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mp4" ContentType="video/mp4"/>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60" r:id="rId4"/>
  </p:sldMasterIdLst>
  <p:notesMasterIdLst>
    <p:notesMasterId r:id="rId9"/>
  </p:notesMasterIdLst>
  <p:handoutMasterIdLst>
    <p:handoutMasterId r:id="rId10"/>
  </p:handoutMasterIdLst>
  <p:sldIdLst>
    <p:sldId id="498" r:id="rId5"/>
    <p:sldId id="502" r:id="rId6"/>
    <p:sldId id="503" r:id="rId7"/>
    <p:sldId id="505" r:id="rId8"/>
  </p:sldIdLst>
  <p:sldSz cx="9144000" cy="5143500" type="screen16x9"/>
  <p:notesSz cx="6858000" cy="9144000"/>
  <p:defaultTextStyle>
    <a:defPPr>
      <a:defRPr lang="uk-UA"/>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5" orient="horz" pos="1643" userDrawn="1">
          <p15:clr>
            <a:srgbClr val="A4A3A4"/>
          </p15:clr>
        </p15:guide>
        <p15:guide id="6"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Yurii Vinnik" initials="YV" lastIdx="117" clrIdx="1">
    <p:extLst>
      <p:ext uri="{19B8F6BF-5375-455C-9EA6-DF929625EA0E}">
        <p15:presenceInfo xmlns:p15="http://schemas.microsoft.com/office/powerpoint/2012/main" userId="S-1-5-21-2993636906-1678168282-1182949992-16073" providerId="AD"/>
      </p:ext>
    </p:extLst>
  </p:cmAuthor>
  <p:cmAuthor id="2" name="Andrii Chetvertak" initials="AC" lastIdx="11" clrIdx="2">
    <p:extLst>
      <p:ext uri="{19B8F6BF-5375-455C-9EA6-DF929625EA0E}">
        <p15:presenceInfo xmlns:p15="http://schemas.microsoft.com/office/powerpoint/2012/main" userId="S-1-5-21-2993636906-1678168282-1182949992-16712" providerId="AD"/>
      </p:ext>
    </p:extLst>
  </p:cmAuthor>
  <p:cmAuthor id="3" name="Anton Blotskyi" initials="AB" lastIdx="31" clrIdx="3">
    <p:extLst>
      <p:ext uri="{19B8F6BF-5375-455C-9EA6-DF929625EA0E}">
        <p15:presenceInfo xmlns:p15="http://schemas.microsoft.com/office/powerpoint/2012/main" userId="S-1-5-21-2993636906-1678168282-1182949992-10081" providerId="AD"/>
      </p:ext>
    </p:extLst>
  </p:cmAuthor>
  <p:cmAuthor id="4" name="Liudmyla Kyslenko" initials="LK" lastIdx="7" clrIdx="4">
    <p:extLst>
      <p:ext uri="{19B8F6BF-5375-455C-9EA6-DF929625EA0E}">
        <p15:presenceInfo xmlns:p15="http://schemas.microsoft.com/office/powerpoint/2012/main" userId="S-1-5-21-2993636906-1678168282-1182949992-17964" providerId="AD"/>
      </p:ext>
    </p:extLst>
  </p:cmAuthor>
  <p:cmAuthor id="5" name="Kyrylo Kuzub" initials="KK" lastIdx="2" clrIdx="5">
    <p:extLst>
      <p:ext uri="{19B8F6BF-5375-455C-9EA6-DF929625EA0E}">
        <p15:presenceInfo xmlns:p15="http://schemas.microsoft.com/office/powerpoint/2012/main" userId="S::Kyrylo.Kuzub@infopulse.com::fa94f9cf-e2ba-44c7-8920-a0ba70c9de2d" providerId="AD"/>
      </p:ext>
    </p:extLst>
  </p:cmAuthor>
  <p:cmAuthor id="6" name="Anton Blotskyi" initials="AB [2]" lastIdx="9" clrIdx="6">
    <p:extLst>
      <p:ext uri="{19B8F6BF-5375-455C-9EA6-DF929625EA0E}">
        <p15:presenceInfo xmlns:p15="http://schemas.microsoft.com/office/powerpoint/2012/main" userId="S::Anton.Blotskyi@infopulse.com::86bf4597-c1c4-43ea-85f8-a359f0d352f4"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F5F8"/>
    <a:srgbClr val="4CB9F1"/>
    <a:srgbClr val="888888"/>
    <a:srgbClr val="B5BEC0"/>
    <a:srgbClr val="8BC53F"/>
    <a:srgbClr val="F2F2F2"/>
    <a:srgbClr val="2978A0"/>
    <a:srgbClr val="07D397"/>
    <a:srgbClr val="009BE7"/>
    <a:srgbClr val="04BCB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91EBBBCC-DAD2-459C-BE2E-F6DE35CF9A28}" styleName="Dark Style 2 - Accent 3/Ac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327F97BB-C833-4FB7-BDE5-3F7075034690}" styleName="Themed Style 2 - Accent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353" autoAdjust="0"/>
    <p:restoredTop sz="95255" autoAdjust="0"/>
  </p:normalViewPr>
  <p:slideViewPr>
    <p:cSldViewPr snapToGrid="0">
      <p:cViewPr varScale="1">
        <p:scale>
          <a:sx n="118" d="100"/>
          <a:sy n="118" d="100"/>
        </p:scale>
        <p:origin x="808" y="184"/>
      </p:cViewPr>
      <p:guideLst>
        <p:guide orient="horz" pos="1643"/>
        <p:guide pos="2880"/>
      </p:guideLst>
    </p:cSldViewPr>
  </p:slideViewPr>
  <p:notesTextViewPr>
    <p:cViewPr>
      <p:scale>
        <a:sx n="3" d="2"/>
        <a:sy n="3" d="2"/>
      </p:scale>
      <p:origin x="0" y="0"/>
    </p:cViewPr>
  </p:notesTextViewPr>
  <p:sorterViewPr>
    <p:cViewPr>
      <p:scale>
        <a:sx n="120" d="100"/>
        <a:sy n="120" d="100"/>
      </p:scale>
      <p:origin x="0" y="0"/>
    </p:cViewPr>
  </p:sorterViewPr>
  <p:notesViewPr>
    <p:cSldViewPr snapToGrid="0">
      <p:cViewPr varScale="1">
        <p:scale>
          <a:sx n="83" d="100"/>
          <a:sy n="83" d="100"/>
        </p:scale>
        <p:origin x="3930" y="96"/>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viewProps" Target="view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presProps" Target="presProps.xml"/><Relationship Id="rId2" Type="http://schemas.openxmlformats.org/officeDocument/2006/relationships/customXml" Target="../customXml/item2.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commentAuthors" Target="commentAuthors.xml"/><Relationship Id="rId5" Type="http://schemas.openxmlformats.org/officeDocument/2006/relationships/slide" Target="slides/slide1.xml"/><Relationship Id="rId15" Type="http://schemas.openxmlformats.org/officeDocument/2006/relationships/tableStyles" Target="tableStyles.xml"/><Relationship Id="rId10"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notesMaster" Target="notesMasters/notesMaster1.xml"/><Relationship Id="rId14"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uk-UA"/>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F01A32D7-2DBF-4329-962E-67276A137B1F}" type="datetimeFigureOut">
              <a:rPr lang="uk-UA" smtClean="0"/>
              <a:t>25.11.22</a:t>
            </a:fld>
            <a:endParaRPr lang="uk-UA"/>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uk-UA"/>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A48EF97-7B08-424A-AE85-BCA6C3C23027}" type="slidenum">
              <a:rPr lang="uk-UA" smtClean="0"/>
              <a:t>‹Nr.›</a:t>
            </a:fld>
            <a:endParaRPr lang="uk-UA"/>
          </a:p>
        </p:txBody>
      </p:sp>
    </p:spTree>
    <p:extLst>
      <p:ext uri="{BB962C8B-B14F-4D97-AF65-F5344CB8AC3E}">
        <p14:creationId xmlns:p14="http://schemas.microsoft.com/office/powerpoint/2010/main" val="8781260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uk-UA"/>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50311E39-83B8-4A68-A19A-ED7E27AC72DF}" type="datetimeFigureOut">
              <a:rPr lang="uk-UA" smtClean="0"/>
              <a:t>25.11.22</a:t>
            </a:fld>
            <a:endParaRPr lang="uk-UA"/>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uk-UA"/>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uk-UA"/>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uk-UA"/>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2BD3A563-6F48-439B-B662-BA724FACC5CE}" type="slidenum">
              <a:rPr lang="uk-UA" smtClean="0"/>
              <a:t>‹Nr.›</a:t>
            </a:fld>
            <a:endParaRPr lang="uk-UA"/>
          </a:p>
        </p:txBody>
      </p:sp>
    </p:spTree>
    <p:extLst>
      <p:ext uri="{BB962C8B-B14F-4D97-AF65-F5344CB8AC3E}">
        <p14:creationId xmlns:p14="http://schemas.microsoft.com/office/powerpoint/2010/main" val="4159431715"/>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png"/></Relationships>
</file>

<file path=ppt/slideLayouts/_rels/slideLayout10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png"/></Relationships>
</file>

<file path=ppt/slideLayouts/_rels/slideLayout10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png"/></Relationships>
</file>

<file path=ppt/slideLayouts/_rels/slideLayout10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png"/></Relationships>
</file>

<file path=ppt/slideLayouts/_rels/slideLayout103.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hyperlink" Target="https://www.infopulse.com/" TargetMode="External"/><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3.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1.xml"/><Relationship Id="rId5" Type="http://schemas.openxmlformats.org/officeDocument/2006/relationships/hyperlink" Target="https://www.infopulse.com/" TargetMode="External"/><Relationship Id="rId4" Type="http://schemas.openxmlformats.org/officeDocument/2006/relationships/image" Target="../media/image11.jpe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emf"/><Relationship Id="rId1" Type="http://schemas.openxmlformats.org/officeDocument/2006/relationships/slideMaster" Target="../slideMasters/slideMaster1.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Layouts/_rels/slideLayout1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7.emf"/><Relationship Id="rId1" Type="http://schemas.openxmlformats.org/officeDocument/2006/relationships/slideMaster" Target="../slideMasters/slideMaster1.xml"/><Relationship Id="rId5" Type="http://schemas.openxmlformats.org/officeDocument/2006/relationships/image" Target="../media/image20.svg"/><Relationship Id="rId4" Type="http://schemas.openxmlformats.org/officeDocument/2006/relationships/image" Target="../media/image19.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8" Type="http://schemas.openxmlformats.org/officeDocument/2006/relationships/image" Target="../media/image34.jpeg"/><Relationship Id="rId13" Type="http://schemas.openxmlformats.org/officeDocument/2006/relationships/image" Target="../media/image39.jpeg"/><Relationship Id="rId3" Type="http://schemas.openxmlformats.org/officeDocument/2006/relationships/image" Target="../media/image29.jpeg"/><Relationship Id="rId7" Type="http://schemas.openxmlformats.org/officeDocument/2006/relationships/image" Target="../media/image33.jpeg"/><Relationship Id="rId12" Type="http://schemas.openxmlformats.org/officeDocument/2006/relationships/image" Target="../media/image38.jpeg"/><Relationship Id="rId2" Type="http://schemas.openxmlformats.org/officeDocument/2006/relationships/image" Target="../media/image28.jpeg"/><Relationship Id="rId16" Type="http://schemas.openxmlformats.org/officeDocument/2006/relationships/image" Target="../media/image42.jpeg"/><Relationship Id="rId1" Type="http://schemas.openxmlformats.org/officeDocument/2006/relationships/slideMaster" Target="../slideMasters/slideMaster1.xml"/><Relationship Id="rId6" Type="http://schemas.openxmlformats.org/officeDocument/2006/relationships/image" Target="../media/image32.jpeg"/><Relationship Id="rId11" Type="http://schemas.openxmlformats.org/officeDocument/2006/relationships/image" Target="../media/image37.jpeg"/><Relationship Id="rId5" Type="http://schemas.openxmlformats.org/officeDocument/2006/relationships/image" Target="../media/image31.jpeg"/><Relationship Id="rId15" Type="http://schemas.openxmlformats.org/officeDocument/2006/relationships/image" Target="../media/image41.jpeg"/><Relationship Id="rId10" Type="http://schemas.openxmlformats.org/officeDocument/2006/relationships/image" Target="../media/image36.jpeg"/><Relationship Id="rId4" Type="http://schemas.openxmlformats.org/officeDocument/2006/relationships/image" Target="../media/image30.jpeg"/><Relationship Id="rId9" Type="http://schemas.openxmlformats.org/officeDocument/2006/relationships/image" Target="../media/image35.jpeg"/><Relationship Id="rId14" Type="http://schemas.openxmlformats.org/officeDocument/2006/relationships/image" Target="../media/image40.jpeg"/></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png"/></Relationships>
</file>

<file path=ppt/slideLayouts/_rels/slideLayout8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png"/></Relationships>
</file>

<file path=ppt/slideLayouts/_rels/slideLayout8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black)">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Lines_Animation_PPT_long_2">
            <a:hlinkClick r:id="" action="ppaction://media"/>
            <a:extLst>
              <a:ext uri="{FF2B5EF4-FFF2-40B4-BE49-F238E27FC236}">
                <a16:creationId xmlns:a16="http://schemas.microsoft.com/office/drawing/2014/main" id="{DF9E99E3-9690-4820-8172-3F39EBC6B453}"/>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1" y="4426915"/>
            <a:ext cx="9144000" cy="723900"/>
          </a:xfrm>
          <a:prstGeom prst="rect">
            <a:avLst/>
          </a:prstGeom>
        </p:spPr>
      </p:pic>
      <p:sp>
        <p:nvSpPr>
          <p:cNvPr id="2" name="Title 1"/>
          <p:cNvSpPr>
            <a:spLocks noGrp="1"/>
          </p:cNvSpPr>
          <p:nvPr>
            <p:ph type="title" hasCustomPrompt="1"/>
          </p:nvPr>
        </p:nvSpPr>
        <p:spPr>
          <a:xfrm>
            <a:off x="252001" y="2383752"/>
            <a:ext cx="4067588" cy="982469"/>
          </a:xfrm>
        </p:spPr>
        <p:txBody>
          <a:bodyPr/>
          <a:lstStyle>
            <a:lvl1pPr>
              <a:lnSpc>
                <a:spcPct val="100000"/>
              </a:lnSpc>
              <a:defRPr sz="3000">
                <a:solidFill>
                  <a:schemeClr val="bg1"/>
                </a:solidFill>
              </a:defRPr>
            </a:lvl1pPr>
          </a:lstStyle>
          <a:p>
            <a:r>
              <a:rPr lang="en-US" dirty="0"/>
              <a:t>Click to edit title</a:t>
            </a:r>
          </a:p>
        </p:txBody>
      </p:sp>
      <p:grpSp>
        <p:nvGrpSpPr>
          <p:cNvPr id="20" name="Group 4"/>
          <p:cNvGrpSpPr>
            <a:grpSpLocks noChangeAspect="1"/>
          </p:cNvGrpSpPr>
          <p:nvPr userDrawn="1"/>
        </p:nvGrpSpPr>
        <p:grpSpPr bwMode="auto">
          <a:xfrm>
            <a:off x="260538" y="231775"/>
            <a:ext cx="930087" cy="234964"/>
            <a:chOff x="1487" y="469"/>
            <a:chExt cx="1904" cy="481"/>
          </a:xfrm>
        </p:grpSpPr>
        <p:sp>
          <p:nvSpPr>
            <p:cNvPr id="22" name="Oval 5"/>
            <p:cNvSpPr>
              <a:spLocks noChangeArrowheads="1"/>
            </p:cNvSpPr>
            <p:nvPr userDrawn="1"/>
          </p:nvSpPr>
          <p:spPr bwMode="auto">
            <a:xfrm>
              <a:off x="1487" y="473"/>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userDrawn="1"/>
          </p:nvSpPr>
          <p:spPr bwMode="auto">
            <a:xfrm>
              <a:off x="1629" y="587"/>
              <a:ext cx="205" cy="255"/>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userDrawn="1"/>
          </p:nvSpPr>
          <p:spPr bwMode="auto">
            <a:xfrm>
              <a:off x="1503" y="589"/>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userDrawn="1"/>
          </p:nvSpPr>
          <p:spPr bwMode="auto">
            <a:xfrm>
              <a:off x="1867" y="469"/>
              <a:ext cx="179" cy="370"/>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1"/>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1"/>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noEditPoints="1"/>
            </p:cNvSpPr>
            <p:nvPr userDrawn="1"/>
          </p:nvSpPr>
          <p:spPr bwMode="auto">
            <a:xfrm>
              <a:off x="2044" y="584"/>
              <a:ext cx="211" cy="260"/>
            </a:xfrm>
            <a:custGeom>
              <a:avLst/>
              <a:gdLst>
                <a:gd name="T0" fmla="*/ 75 w 89"/>
                <a:gd name="T1" fmla="*/ 97 h 108"/>
                <a:gd name="T2" fmla="*/ 45 w 89"/>
                <a:gd name="T3" fmla="*/ 108 h 108"/>
                <a:gd name="T4" fmla="*/ 26 w 89"/>
                <a:gd name="T5" fmla="*/ 104 h 108"/>
                <a:gd name="T6" fmla="*/ 12 w 89"/>
                <a:gd name="T7" fmla="*/ 93 h 108"/>
                <a:gd name="T8" fmla="*/ 3 w 89"/>
                <a:gd name="T9" fmla="*/ 76 h 108"/>
                <a:gd name="T10" fmla="*/ 0 w 89"/>
                <a:gd name="T11" fmla="*/ 54 h 108"/>
                <a:gd name="T12" fmla="*/ 3 w 89"/>
                <a:gd name="T13" fmla="*/ 32 h 108"/>
                <a:gd name="T14" fmla="*/ 12 w 89"/>
                <a:gd name="T15" fmla="*/ 15 h 108"/>
                <a:gd name="T16" fmla="*/ 26 w 89"/>
                <a:gd name="T17" fmla="*/ 4 h 108"/>
                <a:gd name="T18" fmla="*/ 45 w 89"/>
                <a:gd name="T19" fmla="*/ 0 h 108"/>
                <a:gd name="T20" fmla="*/ 64 w 89"/>
                <a:gd name="T21" fmla="*/ 4 h 108"/>
                <a:gd name="T22" fmla="*/ 78 w 89"/>
                <a:gd name="T23" fmla="*/ 15 h 108"/>
                <a:gd name="T24" fmla="*/ 86 w 89"/>
                <a:gd name="T25" fmla="*/ 32 h 108"/>
                <a:gd name="T26" fmla="*/ 89 w 89"/>
                <a:gd name="T27" fmla="*/ 54 h 108"/>
                <a:gd name="T28" fmla="*/ 75 w 89"/>
                <a:gd name="T29" fmla="*/ 97 h 108"/>
                <a:gd name="T30" fmla="*/ 45 w 89"/>
                <a:gd name="T31" fmla="*/ 17 h 108"/>
                <a:gd name="T32" fmla="*/ 22 w 89"/>
                <a:gd name="T33" fmla="*/ 54 h 108"/>
                <a:gd name="T34" fmla="*/ 45 w 89"/>
                <a:gd name="T35" fmla="*/ 92 h 108"/>
                <a:gd name="T36" fmla="*/ 67 w 89"/>
                <a:gd name="T37" fmla="*/ 54 h 108"/>
                <a:gd name="T38" fmla="*/ 45 w 89"/>
                <a:gd name="T39"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moveTo>
                    <a:pt x="45" y="17"/>
                  </a:moveTo>
                  <a:cubicBezTo>
                    <a:pt x="30" y="17"/>
                    <a:pt x="22" y="29"/>
                    <a:pt x="22" y="54"/>
                  </a:cubicBezTo>
                  <a:cubicBezTo>
                    <a:pt x="22" y="79"/>
                    <a:pt x="30" y="92"/>
                    <a:pt x="45" y="92"/>
                  </a:cubicBezTo>
                  <a:cubicBezTo>
                    <a:pt x="60" y="92"/>
                    <a:pt x="67" y="79"/>
                    <a:pt x="67" y="54"/>
                  </a:cubicBezTo>
                  <a:cubicBezTo>
                    <a:pt x="67" y="29"/>
                    <a:pt x="60" y="17"/>
                    <a:pt x="45"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p:cNvSpPr>
              <a:spLocks noEditPoints="1"/>
            </p:cNvSpPr>
            <p:nvPr userDrawn="1"/>
          </p:nvSpPr>
          <p:spPr bwMode="auto">
            <a:xfrm>
              <a:off x="2312" y="584"/>
              <a:ext cx="203" cy="366"/>
            </a:xfrm>
            <a:custGeom>
              <a:avLst/>
              <a:gdLst>
                <a:gd name="T0" fmla="*/ 45 w 85"/>
                <a:gd name="T1" fmla="*/ 107 h 152"/>
                <a:gd name="T2" fmla="*/ 21 w 85"/>
                <a:gd name="T3" fmla="*/ 100 h 152"/>
                <a:gd name="T4" fmla="*/ 21 w 85"/>
                <a:gd name="T5" fmla="*/ 138 h 152"/>
                <a:gd name="T6" fmla="*/ 19 w 85"/>
                <a:gd name="T7" fmla="*/ 149 h 152"/>
                <a:gd name="T8" fmla="*/ 10 w 85"/>
                <a:gd name="T9" fmla="*/ 152 h 152"/>
                <a:gd name="T10" fmla="*/ 1 w 85"/>
                <a:gd name="T11" fmla="*/ 152 h 152"/>
                <a:gd name="T12" fmla="*/ 0 w 85"/>
                <a:gd name="T13" fmla="*/ 151 h 152"/>
                <a:gd name="T14" fmla="*/ 0 w 85"/>
                <a:gd name="T15" fmla="*/ 3 h 152"/>
                <a:gd name="T16" fmla="*/ 1 w 85"/>
                <a:gd name="T17" fmla="*/ 2 h 152"/>
                <a:gd name="T18" fmla="*/ 8 w 85"/>
                <a:gd name="T19" fmla="*/ 2 h 152"/>
                <a:gd name="T20" fmla="*/ 21 w 85"/>
                <a:gd name="T21" fmla="*/ 13 h 152"/>
                <a:gd name="T22" fmla="*/ 50 w 85"/>
                <a:gd name="T23" fmla="*/ 0 h 152"/>
                <a:gd name="T24" fmla="*/ 65 w 85"/>
                <a:gd name="T25" fmla="*/ 4 h 152"/>
                <a:gd name="T26" fmla="*/ 76 w 85"/>
                <a:gd name="T27" fmla="*/ 15 h 152"/>
                <a:gd name="T28" fmla="*/ 82 w 85"/>
                <a:gd name="T29" fmla="*/ 32 h 152"/>
                <a:gd name="T30" fmla="*/ 85 w 85"/>
                <a:gd name="T31" fmla="*/ 54 h 152"/>
                <a:gd name="T32" fmla="*/ 82 w 85"/>
                <a:gd name="T33" fmla="*/ 76 h 152"/>
                <a:gd name="T34" fmla="*/ 73 w 85"/>
                <a:gd name="T35" fmla="*/ 93 h 152"/>
                <a:gd name="T36" fmla="*/ 60 w 85"/>
                <a:gd name="T37" fmla="*/ 104 h 152"/>
                <a:gd name="T38" fmla="*/ 45 w 85"/>
                <a:gd name="T39" fmla="*/ 107 h 152"/>
                <a:gd name="T40" fmla="*/ 44 w 85"/>
                <a:gd name="T41" fmla="*/ 18 h 152"/>
                <a:gd name="T42" fmla="*/ 21 w 85"/>
                <a:gd name="T43" fmla="*/ 32 h 152"/>
                <a:gd name="T44" fmla="*/ 21 w 85"/>
                <a:gd name="T45" fmla="*/ 83 h 152"/>
                <a:gd name="T46" fmla="*/ 32 w 85"/>
                <a:gd name="T47" fmla="*/ 88 h 152"/>
                <a:gd name="T48" fmla="*/ 41 w 85"/>
                <a:gd name="T49" fmla="*/ 90 h 152"/>
                <a:gd name="T50" fmla="*/ 57 w 85"/>
                <a:gd name="T51" fmla="*/ 81 h 152"/>
                <a:gd name="T52" fmla="*/ 63 w 85"/>
                <a:gd name="T53" fmla="*/ 53 h 152"/>
                <a:gd name="T54" fmla="*/ 58 w 85"/>
                <a:gd name="T55" fmla="*/ 27 h 152"/>
                <a:gd name="T56" fmla="*/ 44 w 85"/>
                <a:gd name="T57"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userDrawn="1"/>
          </p:nvSpPr>
          <p:spPr bwMode="auto">
            <a:xfrm>
              <a:off x="2565" y="589"/>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userDrawn="1"/>
          </p:nvSpPr>
          <p:spPr bwMode="auto">
            <a:xfrm>
              <a:off x="2843" y="471"/>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userDrawn="1"/>
          </p:nvSpPr>
          <p:spPr bwMode="auto">
            <a:xfrm>
              <a:off x="2967" y="584"/>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p:cNvSpPr>
              <a:spLocks noEditPoints="1"/>
            </p:cNvSpPr>
            <p:nvPr userDrawn="1"/>
          </p:nvSpPr>
          <p:spPr bwMode="auto">
            <a:xfrm>
              <a:off x="3191" y="584"/>
              <a:ext cx="200" cy="260"/>
            </a:xfrm>
            <a:custGeom>
              <a:avLst/>
              <a:gdLst>
                <a:gd name="T0" fmla="*/ 83 w 84"/>
                <a:gd name="T1" fmla="*/ 61 h 108"/>
                <a:gd name="T2" fmla="*/ 22 w 84"/>
                <a:gd name="T3" fmla="*/ 61 h 108"/>
                <a:gd name="T4" fmla="*/ 28 w 84"/>
                <a:gd name="T5" fmla="*/ 83 h 108"/>
                <a:gd name="T6" fmla="*/ 46 w 84"/>
                <a:gd name="T7" fmla="*/ 91 h 108"/>
                <a:gd name="T8" fmla="*/ 60 w 84"/>
                <a:gd name="T9" fmla="*/ 89 h 108"/>
                <a:gd name="T10" fmla="*/ 74 w 84"/>
                <a:gd name="T11" fmla="*/ 83 h 108"/>
                <a:gd name="T12" fmla="*/ 81 w 84"/>
                <a:gd name="T13" fmla="*/ 96 h 108"/>
                <a:gd name="T14" fmla="*/ 42 w 84"/>
                <a:gd name="T15" fmla="*/ 108 h 108"/>
                <a:gd name="T16" fmla="*/ 22 w 84"/>
                <a:gd name="T17" fmla="*/ 104 h 108"/>
                <a:gd name="T18" fmla="*/ 9 w 84"/>
                <a:gd name="T19" fmla="*/ 92 h 108"/>
                <a:gd name="T20" fmla="*/ 2 w 84"/>
                <a:gd name="T21" fmla="*/ 75 h 108"/>
                <a:gd name="T22" fmla="*/ 0 w 84"/>
                <a:gd name="T23" fmla="*/ 53 h 108"/>
                <a:gd name="T24" fmla="*/ 2 w 84"/>
                <a:gd name="T25" fmla="*/ 32 h 108"/>
                <a:gd name="T26" fmla="*/ 11 w 84"/>
                <a:gd name="T27" fmla="*/ 15 h 108"/>
                <a:gd name="T28" fmla="*/ 24 w 84"/>
                <a:gd name="T29" fmla="*/ 4 h 108"/>
                <a:gd name="T30" fmla="*/ 42 w 84"/>
                <a:gd name="T31" fmla="*/ 0 h 108"/>
                <a:gd name="T32" fmla="*/ 60 w 84"/>
                <a:gd name="T33" fmla="*/ 3 h 108"/>
                <a:gd name="T34" fmla="*/ 73 w 84"/>
                <a:gd name="T35" fmla="*/ 13 h 108"/>
                <a:gd name="T36" fmla="*/ 81 w 84"/>
                <a:gd name="T37" fmla="*/ 27 h 108"/>
                <a:gd name="T38" fmla="*/ 84 w 84"/>
                <a:gd name="T39" fmla="*/ 45 h 108"/>
                <a:gd name="T40" fmla="*/ 84 w 84"/>
                <a:gd name="T41" fmla="*/ 53 h 108"/>
                <a:gd name="T42" fmla="*/ 83 w 84"/>
                <a:gd name="T43" fmla="*/ 61 h 108"/>
                <a:gd name="T44" fmla="*/ 43 w 84"/>
                <a:gd name="T45" fmla="*/ 16 h 108"/>
                <a:gd name="T46" fmla="*/ 22 w 84"/>
                <a:gd name="T47" fmla="*/ 45 h 108"/>
                <a:gd name="T48" fmla="*/ 63 w 84"/>
                <a:gd name="T49" fmla="*/ 45 h 108"/>
                <a:gd name="T50" fmla="*/ 63 w 84"/>
                <a:gd name="T51" fmla="*/ 43 h 108"/>
                <a:gd name="T52" fmla="*/ 58 w 84"/>
                <a:gd name="T53" fmla="*/ 23 h 108"/>
                <a:gd name="T54" fmla="*/ 43 w 84"/>
                <a:gd name="T55"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83" y="61"/>
                  </a:moveTo>
                  <a:cubicBezTo>
                    <a:pt x="22" y="61"/>
                    <a:pt x="22" y="61"/>
                    <a:pt x="22" y="61"/>
                  </a:cubicBezTo>
                  <a:cubicBezTo>
                    <a:pt x="22" y="70"/>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0" y="39"/>
                    <a:pt x="2" y="32"/>
                  </a:cubicBezTo>
                  <a:cubicBezTo>
                    <a:pt x="4" y="26"/>
                    <a:pt x="7" y="20"/>
                    <a:pt x="11" y="15"/>
                  </a:cubicBezTo>
                  <a:cubicBezTo>
                    <a:pt x="14" y="11"/>
                    <a:pt x="19" y="7"/>
                    <a:pt x="24" y="4"/>
                  </a:cubicBezTo>
                  <a:cubicBezTo>
                    <a:pt x="29" y="1"/>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 name="Text Placeholder 41"/>
          <p:cNvSpPr>
            <a:spLocks noGrp="1"/>
          </p:cNvSpPr>
          <p:nvPr>
            <p:ph type="body" sz="quarter" idx="12" hasCustomPrompt="1"/>
          </p:nvPr>
        </p:nvSpPr>
        <p:spPr>
          <a:xfrm>
            <a:off x="252000" y="3500382"/>
            <a:ext cx="4067588" cy="533306"/>
          </a:xfrm>
          <a:prstGeom prst="rect">
            <a:avLst/>
          </a:prstGeom>
        </p:spPr>
        <p:txBody>
          <a:bodyPr/>
          <a:lstStyle>
            <a:lvl1pPr>
              <a:defRPr>
                <a:solidFill>
                  <a:srgbClr val="B5BEC0"/>
                </a:solidFill>
              </a:defRPr>
            </a:lvl1pPr>
            <a:lvl2pPr>
              <a:defRPr>
                <a:solidFill>
                  <a:srgbClr val="B5BEC0"/>
                </a:solidFill>
              </a:defRPr>
            </a:lvl2pPr>
            <a:lvl3pPr>
              <a:defRPr>
                <a:solidFill>
                  <a:srgbClr val="B5BEC0"/>
                </a:solidFill>
              </a:defRPr>
            </a:lvl3pPr>
            <a:lvl4pPr>
              <a:defRPr>
                <a:solidFill>
                  <a:srgbClr val="B5BEC0"/>
                </a:solidFill>
              </a:defRPr>
            </a:lvl4pPr>
            <a:lvl5pPr>
              <a:defRPr>
                <a:solidFill>
                  <a:srgbClr val="B5BEC0"/>
                </a:solidFill>
              </a:defRPr>
            </a:lvl5pPr>
          </a:lstStyle>
          <a:p>
            <a:pPr lvl="0"/>
            <a:r>
              <a:rPr lang="en-US" dirty="0"/>
              <a:t>Click to edit subtitle</a:t>
            </a:r>
          </a:p>
        </p:txBody>
      </p:sp>
      <p:sp>
        <p:nvSpPr>
          <p:cNvPr id="12" name="Rectangle 11"/>
          <p:cNvSpPr/>
          <p:nvPr userDrawn="1"/>
        </p:nvSpPr>
        <p:spPr>
          <a:xfrm>
            <a:off x="4824412" y="0"/>
            <a:ext cx="4319587" cy="5155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1" hasCustomPrompt="1"/>
          </p:nvPr>
        </p:nvSpPr>
        <p:spPr>
          <a:xfrm>
            <a:off x="5041175" y="666000"/>
            <a:ext cx="3852000" cy="3850438"/>
          </a:xfrm>
          <a:prstGeom prst="rect">
            <a:avLst/>
          </a:prstGeom>
          <a:ln w="9525">
            <a:solidFill>
              <a:srgbClr val="1D1E1E"/>
            </a:solidFill>
          </a:ln>
        </p:spPr>
        <p:txBody>
          <a:bodyPr anchor="t" anchorCtr="1"/>
          <a:lstStyle>
            <a:lvl1pPr algn="ctr">
              <a:defRPr sz="1100" baseline="0"/>
            </a:lvl1pPr>
          </a:lstStyle>
          <a:p>
            <a:r>
              <a:rPr lang="en-US"/>
              <a:t>Click to add picture. Then do picture round</a:t>
            </a:r>
            <a:br>
              <a:rPr lang="en-US"/>
            </a:br>
            <a:r>
              <a:rPr lang="en-US"/>
              <a:t>(Click on picture &gt; Picture format &gt; Crop &gt; Crop to shape &gt; Basic shapes &gt; Oval)</a:t>
            </a:r>
            <a:endParaRPr lang="en-US" dirty="0"/>
          </a:p>
        </p:txBody>
      </p:sp>
      <p:grpSp>
        <p:nvGrpSpPr>
          <p:cNvPr id="13" name="Group 4"/>
          <p:cNvGrpSpPr>
            <a:grpSpLocks noChangeAspect="1"/>
          </p:cNvGrpSpPr>
          <p:nvPr userDrawn="1"/>
        </p:nvGrpSpPr>
        <p:grpSpPr bwMode="auto">
          <a:xfrm>
            <a:off x="255662" y="1440000"/>
            <a:ext cx="216000" cy="197959"/>
            <a:chOff x="1675" y="1126"/>
            <a:chExt cx="443" cy="406"/>
          </a:xfrm>
        </p:grpSpPr>
        <p:sp>
          <p:nvSpPr>
            <p:cNvPr id="14" name="Rectangle 5"/>
            <p:cNvSpPr>
              <a:spLocks noChangeArrowheads="1"/>
            </p:cNvSpPr>
            <p:nvPr/>
          </p:nvSpPr>
          <p:spPr bwMode="auto">
            <a:xfrm>
              <a:off x="1675" y="1174"/>
              <a:ext cx="443" cy="358"/>
            </a:xfrm>
            <a:prstGeom prst="rect">
              <a:avLst/>
            </a:prstGeom>
            <a:noFill/>
            <a:ln w="12700"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6"/>
            <p:cNvSpPr>
              <a:spLocks noChangeShapeType="1"/>
            </p:cNvSpPr>
            <p:nvPr/>
          </p:nvSpPr>
          <p:spPr bwMode="auto">
            <a:xfrm>
              <a:off x="1685" y="1281"/>
              <a:ext cx="423" cy="0"/>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7"/>
            <p:cNvSpPr>
              <a:spLocks noChangeShapeType="1"/>
            </p:cNvSpPr>
            <p:nvPr/>
          </p:nvSpPr>
          <p:spPr bwMode="auto">
            <a:xfrm>
              <a:off x="1779" y="1126"/>
              <a:ext cx="0" cy="85"/>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8"/>
            <p:cNvSpPr>
              <a:spLocks noChangeShapeType="1"/>
            </p:cNvSpPr>
            <p:nvPr/>
          </p:nvSpPr>
          <p:spPr bwMode="auto">
            <a:xfrm>
              <a:off x="2014" y="1126"/>
              <a:ext cx="0" cy="85"/>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5" name="Date Placeholder 1"/>
          <p:cNvSpPr txBox="1">
            <a:spLocks/>
          </p:cNvSpPr>
          <p:nvPr userDrawn="1"/>
        </p:nvSpPr>
        <p:spPr>
          <a:xfrm>
            <a:off x="586932" y="1460674"/>
            <a:ext cx="2057400" cy="274637"/>
          </a:xfrm>
          <a:prstGeom prst="rect">
            <a:avLst/>
          </a:prstGeom>
        </p:spPr>
        <p:txBody>
          <a:bodyPr lIns="0" tIns="0" rIns="0" bIns="0"/>
          <a:lstStyle>
            <a:defPPr>
              <a:defRPr lang="uk-UA"/>
            </a:defPPr>
            <a:lvl1pPr marL="0" algn="l" defTabSz="685800" rtl="0" eaLnBrk="1" latinLnBrk="0" hangingPunct="1">
              <a:defRPr sz="1100" kern="1200">
                <a:solidFill>
                  <a:schemeClr val="bg1"/>
                </a:solidFill>
                <a:latin typeface="Segoe UI" panose="020B0502040204020203" pitchFamily="34" charset="0"/>
                <a:ea typeface="+mn-ea"/>
                <a:cs typeface="Segoe UI" panose="020B0502040204020203"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fld id="{5EAA4909-0ED4-4BA4-8217-BB867A29467C}" type="datetime4">
              <a:rPr lang="en-US" smtClean="0">
                <a:latin typeface="Arial" panose="020B0604020202020204" pitchFamily="34" charset="0"/>
                <a:cs typeface="Arial" panose="020B0604020202020204" pitchFamily="34" charset="0"/>
              </a:rPr>
              <a:pPr/>
              <a:t>November 25, 2022</a:t>
            </a:fld>
            <a:endParaRPr lang="uk-UA"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76486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9"/>
                </p:tgtEl>
              </p:cMediaNode>
            </p:video>
          </p:childTnLst>
        </p:cTn>
      </p:par>
    </p:tnLst>
  </p:timing>
  <p:extLst>
    <p:ext uri="{DCECCB84-F9BA-43D5-87BE-67443E8EF086}">
      <p15:sldGuideLst xmlns:p15="http://schemas.microsoft.com/office/powerpoint/2012/main">
        <p15:guide id="1" pos="3039"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paration slide breaks (black)">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4"/>
          <p:cNvGrpSpPr>
            <a:grpSpLocks noChangeAspect="1"/>
          </p:cNvGrpSpPr>
          <p:nvPr userDrawn="1"/>
        </p:nvGrpSpPr>
        <p:grpSpPr bwMode="auto">
          <a:xfrm>
            <a:off x="260538" y="231775"/>
            <a:ext cx="930087" cy="234964"/>
            <a:chOff x="1487" y="469"/>
            <a:chExt cx="1904" cy="481"/>
          </a:xfrm>
        </p:grpSpPr>
        <p:sp>
          <p:nvSpPr>
            <p:cNvPr id="22" name="Oval 5"/>
            <p:cNvSpPr>
              <a:spLocks noChangeArrowheads="1"/>
            </p:cNvSpPr>
            <p:nvPr userDrawn="1"/>
          </p:nvSpPr>
          <p:spPr bwMode="auto">
            <a:xfrm>
              <a:off x="1487" y="473"/>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userDrawn="1"/>
          </p:nvSpPr>
          <p:spPr bwMode="auto">
            <a:xfrm>
              <a:off x="1629" y="587"/>
              <a:ext cx="205" cy="255"/>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userDrawn="1"/>
          </p:nvSpPr>
          <p:spPr bwMode="auto">
            <a:xfrm>
              <a:off x="1503" y="589"/>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userDrawn="1"/>
          </p:nvSpPr>
          <p:spPr bwMode="auto">
            <a:xfrm>
              <a:off x="1867" y="469"/>
              <a:ext cx="179" cy="370"/>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1"/>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1"/>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noEditPoints="1"/>
            </p:cNvSpPr>
            <p:nvPr userDrawn="1"/>
          </p:nvSpPr>
          <p:spPr bwMode="auto">
            <a:xfrm>
              <a:off x="2044" y="584"/>
              <a:ext cx="211" cy="260"/>
            </a:xfrm>
            <a:custGeom>
              <a:avLst/>
              <a:gdLst>
                <a:gd name="T0" fmla="*/ 75 w 89"/>
                <a:gd name="T1" fmla="*/ 97 h 108"/>
                <a:gd name="T2" fmla="*/ 45 w 89"/>
                <a:gd name="T3" fmla="*/ 108 h 108"/>
                <a:gd name="T4" fmla="*/ 26 w 89"/>
                <a:gd name="T5" fmla="*/ 104 h 108"/>
                <a:gd name="T6" fmla="*/ 12 w 89"/>
                <a:gd name="T7" fmla="*/ 93 h 108"/>
                <a:gd name="T8" fmla="*/ 3 w 89"/>
                <a:gd name="T9" fmla="*/ 76 h 108"/>
                <a:gd name="T10" fmla="*/ 0 w 89"/>
                <a:gd name="T11" fmla="*/ 54 h 108"/>
                <a:gd name="T12" fmla="*/ 3 w 89"/>
                <a:gd name="T13" fmla="*/ 32 h 108"/>
                <a:gd name="T14" fmla="*/ 12 w 89"/>
                <a:gd name="T15" fmla="*/ 15 h 108"/>
                <a:gd name="T16" fmla="*/ 26 w 89"/>
                <a:gd name="T17" fmla="*/ 4 h 108"/>
                <a:gd name="T18" fmla="*/ 45 w 89"/>
                <a:gd name="T19" fmla="*/ 0 h 108"/>
                <a:gd name="T20" fmla="*/ 64 w 89"/>
                <a:gd name="T21" fmla="*/ 4 h 108"/>
                <a:gd name="T22" fmla="*/ 78 w 89"/>
                <a:gd name="T23" fmla="*/ 15 h 108"/>
                <a:gd name="T24" fmla="*/ 86 w 89"/>
                <a:gd name="T25" fmla="*/ 32 h 108"/>
                <a:gd name="T26" fmla="*/ 89 w 89"/>
                <a:gd name="T27" fmla="*/ 54 h 108"/>
                <a:gd name="T28" fmla="*/ 75 w 89"/>
                <a:gd name="T29" fmla="*/ 97 h 108"/>
                <a:gd name="T30" fmla="*/ 45 w 89"/>
                <a:gd name="T31" fmla="*/ 17 h 108"/>
                <a:gd name="T32" fmla="*/ 22 w 89"/>
                <a:gd name="T33" fmla="*/ 54 h 108"/>
                <a:gd name="T34" fmla="*/ 45 w 89"/>
                <a:gd name="T35" fmla="*/ 92 h 108"/>
                <a:gd name="T36" fmla="*/ 67 w 89"/>
                <a:gd name="T37" fmla="*/ 54 h 108"/>
                <a:gd name="T38" fmla="*/ 45 w 89"/>
                <a:gd name="T39"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moveTo>
                    <a:pt x="45" y="17"/>
                  </a:moveTo>
                  <a:cubicBezTo>
                    <a:pt x="30" y="17"/>
                    <a:pt x="22" y="29"/>
                    <a:pt x="22" y="54"/>
                  </a:cubicBezTo>
                  <a:cubicBezTo>
                    <a:pt x="22" y="79"/>
                    <a:pt x="30" y="92"/>
                    <a:pt x="45" y="92"/>
                  </a:cubicBezTo>
                  <a:cubicBezTo>
                    <a:pt x="60" y="92"/>
                    <a:pt x="67" y="79"/>
                    <a:pt x="67" y="54"/>
                  </a:cubicBezTo>
                  <a:cubicBezTo>
                    <a:pt x="67" y="29"/>
                    <a:pt x="60" y="17"/>
                    <a:pt x="45"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p:cNvSpPr>
              <a:spLocks noEditPoints="1"/>
            </p:cNvSpPr>
            <p:nvPr userDrawn="1"/>
          </p:nvSpPr>
          <p:spPr bwMode="auto">
            <a:xfrm>
              <a:off x="2312" y="584"/>
              <a:ext cx="203" cy="366"/>
            </a:xfrm>
            <a:custGeom>
              <a:avLst/>
              <a:gdLst>
                <a:gd name="T0" fmla="*/ 45 w 85"/>
                <a:gd name="T1" fmla="*/ 107 h 152"/>
                <a:gd name="T2" fmla="*/ 21 w 85"/>
                <a:gd name="T3" fmla="*/ 100 h 152"/>
                <a:gd name="T4" fmla="*/ 21 w 85"/>
                <a:gd name="T5" fmla="*/ 138 h 152"/>
                <a:gd name="T6" fmla="*/ 19 w 85"/>
                <a:gd name="T7" fmla="*/ 149 h 152"/>
                <a:gd name="T8" fmla="*/ 10 w 85"/>
                <a:gd name="T9" fmla="*/ 152 h 152"/>
                <a:gd name="T10" fmla="*/ 1 w 85"/>
                <a:gd name="T11" fmla="*/ 152 h 152"/>
                <a:gd name="T12" fmla="*/ 0 w 85"/>
                <a:gd name="T13" fmla="*/ 151 h 152"/>
                <a:gd name="T14" fmla="*/ 0 w 85"/>
                <a:gd name="T15" fmla="*/ 3 h 152"/>
                <a:gd name="T16" fmla="*/ 1 w 85"/>
                <a:gd name="T17" fmla="*/ 2 h 152"/>
                <a:gd name="T18" fmla="*/ 8 w 85"/>
                <a:gd name="T19" fmla="*/ 2 h 152"/>
                <a:gd name="T20" fmla="*/ 21 w 85"/>
                <a:gd name="T21" fmla="*/ 13 h 152"/>
                <a:gd name="T22" fmla="*/ 50 w 85"/>
                <a:gd name="T23" fmla="*/ 0 h 152"/>
                <a:gd name="T24" fmla="*/ 65 w 85"/>
                <a:gd name="T25" fmla="*/ 4 h 152"/>
                <a:gd name="T26" fmla="*/ 76 w 85"/>
                <a:gd name="T27" fmla="*/ 15 h 152"/>
                <a:gd name="T28" fmla="*/ 82 w 85"/>
                <a:gd name="T29" fmla="*/ 32 h 152"/>
                <a:gd name="T30" fmla="*/ 85 w 85"/>
                <a:gd name="T31" fmla="*/ 54 h 152"/>
                <a:gd name="T32" fmla="*/ 82 w 85"/>
                <a:gd name="T33" fmla="*/ 76 h 152"/>
                <a:gd name="T34" fmla="*/ 73 w 85"/>
                <a:gd name="T35" fmla="*/ 93 h 152"/>
                <a:gd name="T36" fmla="*/ 60 w 85"/>
                <a:gd name="T37" fmla="*/ 104 h 152"/>
                <a:gd name="T38" fmla="*/ 45 w 85"/>
                <a:gd name="T39" fmla="*/ 107 h 152"/>
                <a:gd name="T40" fmla="*/ 44 w 85"/>
                <a:gd name="T41" fmla="*/ 18 h 152"/>
                <a:gd name="T42" fmla="*/ 21 w 85"/>
                <a:gd name="T43" fmla="*/ 32 h 152"/>
                <a:gd name="T44" fmla="*/ 21 w 85"/>
                <a:gd name="T45" fmla="*/ 83 h 152"/>
                <a:gd name="T46" fmla="*/ 32 w 85"/>
                <a:gd name="T47" fmla="*/ 88 h 152"/>
                <a:gd name="T48" fmla="*/ 41 w 85"/>
                <a:gd name="T49" fmla="*/ 90 h 152"/>
                <a:gd name="T50" fmla="*/ 57 w 85"/>
                <a:gd name="T51" fmla="*/ 81 h 152"/>
                <a:gd name="T52" fmla="*/ 63 w 85"/>
                <a:gd name="T53" fmla="*/ 53 h 152"/>
                <a:gd name="T54" fmla="*/ 58 w 85"/>
                <a:gd name="T55" fmla="*/ 27 h 152"/>
                <a:gd name="T56" fmla="*/ 44 w 85"/>
                <a:gd name="T57"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userDrawn="1"/>
          </p:nvSpPr>
          <p:spPr bwMode="auto">
            <a:xfrm>
              <a:off x="2565" y="589"/>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userDrawn="1"/>
          </p:nvSpPr>
          <p:spPr bwMode="auto">
            <a:xfrm>
              <a:off x="2843" y="471"/>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userDrawn="1"/>
          </p:nvSpPr>
          <p:spPr bwMode="auto">
            <a:xfrm>
              <a:off x="2967" y="584"/>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p:cNvSpPr>
              <a:spLocks noEditPoints="1"/>
            </p:cNvSpPr>
            <p:nvPr userDrawn="1"/>
          </p:nvSpPr>
          <p:spPr bwMode="auto">
            <a:xfrm>
              <a:off x="3191" y="584"/>
              <a:ext cx="200" cy="260"/>
            </a:xfrm>
            <a:custGeom>
              <a:avLst/>
              <a:gdLst>
                <a:gd name="T0" fmla="*/ 83 w 84"/>
                <a:gd name="T1" fmla="*/ 61 h 108"/>
                <a:gd name="T2" fmla="*/ 22 w 84"/>
                <a:gd name="T3" fmla="*/ 61 h 108"/>
                <a:gd name="T4" fmla="*/ 28 w 84"/>
                <a:gd name="T5" fmla="*/ 83 h 108"/>
                <a:gd name="T6" fmla="*/ 46 w 84"/>
                <a:gd name="T7" fmla="*/ 91 h 108"/>
                <a:gd name="T8" fmla="*/ 60 w 84"/>
                <a:gd name="T9" fmla="*/ 89 h 108"/>
                <a:gd name="T10" fmla="*/ 74 w 84"/>
                <a:gd name="T11" fmla="*/ 83 h 108"/>
                <a:gd name="T12" fmla="*/ 81 w 84"/>
                <a:gd name="T13" fmla="*/ 96 h 108"/>
                <a:gd name="T14" fmla="*/ 42 w 84"/>
                <a:gd name="T15" fmla="*/ 108 h 108"/>
                <a:gd name="T16" fmla="*/ 22 w 84"/>
                <a:gd name="T17" fmla="*/ 104 h 108"/>
                <a:gd name="T18" fmla="*/ 9 w 84"/>
                <a:gd name="T19" fmla="*/ 92 h 108"/>
                <a:gd name="T20" fmla="*/ 2 w 84"/>
                <a:gd name="T21" fmla="*/ 75 h 108"/>
                <a:gd name="T22" fmla="*/ 0 w 84"/>
                <a:gd name="T23" fmla="*/ 53 h 108"/>
                <a:gd name="T24" fmla="*/ 2 w 84"/>
                <a:gd name="T25" fmla="*/ 32 h 108"/>
                <a:gd name="T26" fmla="*/ 11 w 84"/>
                <a:gd name="T27" fmla="*/ 15 h 108"/>
                <a:gd name="T28" fmla="*/ 24 w 84"/>
                <a:gd name="T29" fmla="*/ 4 h 108"/>
                <a:gd name="T30" fmla="*/ 42 w 84"/>
                <a:gd name="T31" fmla="*/ 0 h 108"/>
                <a:gd name="T32" fmla="*/ 60 w 84"/>
                <a:gd name="T33" fmla="*/ 3 h 108"/>
                <a:gd name="T34" fmla="*/ 73 w 84"/>
                <a:gd name="T35" fmla="*/ 13 h 108"/>
                <a:gd name="T36" fmla="*/ 81 w 84"/>
                <a:gd name="T37" fmla="*/ 27 h 108"/>
                <a:gd name="T38" fmla="*/ 84 w 84"/>
                <a:gd name="T39" fmla="*/ 45 h 108"/>
                <a:gd name="T40" fmla="*/ 84 w 84"/>
                <a:gd name="T41" fmla="*/ 53 h 108"/>
                <a:gd name="T42" fmla="*/ 83 w 84"/>
                <a:gd name="T43" fmla="*/ 61 h 108"/>
                <a:gd name="T44" fmla="*/ 43 w 84"/>
                <a:gd name="T45" fmla="*/ 16 h 108"/>
                <a:gd name="T46" fmla="*/ 22 w 84"/>
                <a:gd name="T47" fmla="*/ 45 h 108"/>
                <a:gd name="T48" fmla="*/ 63 w 84"/>
                <a:gd name="T49" fmla="*/ 45 h 108"/>
                <a:gd name="T50" fmla="*/ 63 w 84"/>
                <a:gd name="T51" fmla="*/ 43 h 108"/>
                <a:gd name="T52" fmla="*/ 58 w 84"/>
                <a:gd name="T53" fmla="*/ 23 h 108"/>
                <a:gd name="T54" fmla="*/ 43 w 84"/>
                <a:gd name="T55"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83" y="61"/>
                  </a:moveTo>
                  <a:cubicBezTo>
                    <a:pt x="22" y="61"/>
                    <a:pt x="22" y="61"/>
                    <a:pt x="22" y="61"/>
                  </a:cubicBezTo>
                  <a:cubicBezTo>
                    <a:pt x="22" y="70"/>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0" y="39"/>
                    <a:pt x="2" y="32"/>
                  </a:cubicBezTo>
                  <a:cubicBezTo>
                    <a:pt x="4" y="26"/>
                    <a:pt x="7" y="20"/>
                    <a:pt x="11" y="15"/>
                  </a:cubicBezTo>
                  <a:cubicBezTo>
                    <a:pt x="14" y="11"/>
                    <a:pt x="19" y="7"/>
                    <a:pt x="24" y="4"/>
                  </a:cubicBezTo>
                  <a:cubicBezTo>
                    <a:pt x="29" y="1"/>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5" name="Lines_Animation_PPT_long_2">
            <a:hlinkClick r:id="" action="ppaction://media"/>
            <a:extLst>
              <a:ext uri="{FF2B5EF4-FFF2-40B4-BE49-F238E27FC236}">
                <a16:creationId xmlns:a16="http://schemas.microsoft.com/office/drawing/2014/main" id="{FDE1191B-A1D8-4E2A-ACBB-3F71390FF38E}"/>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1" y="4419600"/>
            <a:ext cx="9144000" cy="723900"/>
          </a:xfrm>
          <a:prstGeom prst="rect">
            <a:avLst/>
          </a:prstGeom>
        </p:spPr>
      </p:pic>
      <p:sp>
        <p:nvSpPr>
          <p:cNvPr id="21" name="Picture Placeholder 9">
            <a:extLst>
              <a:ext uri="{FF2B5EF4-FFF2-40B4-BE49-F238E27FC236}">
                <a16:creationId xmlns:a16="http://schemas.microsoft.com/office/drawing/2014/main" id="{4C07BA2A-FA1D-4DBB-BC33-83889B882DEE}"/>
              </a:ext>
            </a:extLst>
          </p:cNvPr>
          <p:cNvSpPr>
            <a:spLocks noGrp="1"/>
          </p:cNvSpPr>
          <p:nvPr>
            <p:ph type="pic" sz="quarter" idx="11" hasCustomPrompt="1"/>
          </p:nvPr>
        </p:nvSpPr>
        <p:spPr>
          <a:xfrm>
            <a:off x="250826" y="777150"/>
            <a:ext cx="8642350" cy="3589200"/>
          </a:xfrm>
          <a:prstGeom prst="rect">
            <a:avLst/>
          </a:prstGeom>
          <a:ln w="9525">
            <a:solidFill>
              <a:srgbClr val="888888"/>
            </a:solidFill>
          </a:ln>
        </p:spPr>
        <p:txBody>
          <a:bodyPr anchor="t" anchorCtr="1"/>
          <a:lstStyle>
            <a:lvl1pPr>
              <a:defRPr baseline="0"/>
            </a:lvl1pPr>
          </a:lstStyle>
          <a:p>
            <a:r>
              <a:rPr lang="en-US" dirty="0"/>
              <a:t>Click to add picture</a:t>
            </a:r>
          </a:p>
        </p:txBody>
      </p:sp>
      <p:sp>
        <p:nvSpPr>
          <p:cNvPr id="17" name="Title 1">
            <a:extLst>
              <a:ext uri="{FF2B5EF4-FFF2-40B4-BE49-F238E27FC236}">
                <a16:creationId xmlns:a16="http://schemas.microsoft.com/office/drawing/2014/main" id="{2AC7CFE0-AE37-4B11-8F70-49D71B3DEF3C}"/>
              </a:ext>
            </a:extLst>
          </p:cNvPr>
          <p:cNvSpPr>
            <a:spLocks noGrp="1"/>
          </p:cNvSpPr>
          <p:nvPr>
            <p:ph type="title" hasCustomPrompt="1"/>
          </p:nvPr>
        </p:nvSpPr>
        <p:spPr>
          <a:xfrm>
            <a:off x="1789113" y="2343515"/>
            <a:ext cx="5565775" cy="456470"/>
          </a:xfrm>
        </p:spPr>
        <p:txBody>
          <a:bodyPr/>
          <a:lstStyle>
            <a:lvl1pPr marL="0" marR="0" indent="0" algn="ctr" defTabSz="685800" rtl="0" eaLnBrk="1" fontAlgn="auto" latinLnBrk="0" hangingPunct="1">
              <a:lnSpc>
                <a:spcPct val="100000"/>
              </a:lnSpc>
              <a:spcBef>
                <a:spcPct val="0"/>
              </a:spcBef>
              <a:spcAft>
                <a:spcPts val="0"/>
              </a:spcAft>
              <a:buClrTx/>
              <a:buSzTx/>
              <a:buFontTx/>
              <a:buNone/>
              <a:tabLst/>
              <a:defRPr lang="en-US" sz="3000" b="1" kern="1200" dirty="0">
                <a:solidFill>
                  <a:schemeClr val="bg1"/>
                </a:solidFill>
                <a:latin typeface="Arial" panose="020B0604020202020204" pitchFamily="34" charset="0"/>
                <a:ea typeface="+mj-ea"/>
                <a:cs typeface="Arial" panose="020B0604020202020204" pitchFamily="34" charset="0"/>
              </a:defRPr>
            </a:lvl1pPr>
          </a:lstStyle>
          <a:p>
            <a:r>
              <a:rPr lang="en-US" dirty="0"/>
              <a:t>Click to edit title</a:t>
            </a:r>
          </a:p>
        </p:txBody>
      </p:sp>
    </p:spTree>
    <p:extLst>
      <p:ext uri="{BB962C8B-B14F-4D97-AF65-F5344CB8AC3E}">
        <p14:creationId xmlns:p14="http://schemas.microsoft.com/office/powerpoint/2010/main" val="2010540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35"/>
                                        </p:tgtEl>
                                      </p:cBhvr>
                                    </p:cmd>
                                  </p:childTnLst>
                                </p:cTn>
                              </p:par>
                              <p:par>
                                <p:cTn id="7" presetID="10" presetClass="entr" presetSubtype="0" fill="hold" grpId="0" nodeType="withEffect">
                                  <p:stCondLst>
                                    <p:cond delay="0"/>
                                  </p:stCondLst>
                                  <p:childTnLst>
                                    <p:set>
                                      <p:cBhvr>
                                        <p:cTn id="8" dur="1" fill="hold">
                                          <p:stCondLst>
                                            <p:cond delay="0"/>
                                          </p:stCondLst>
                                        </p:cTn>
                                        <p:tgtEl>
                                          <p:spTgt spid="21"/>
                                        </p:tgtEl>
                                        <p:attrNameLst>
                                          <p:attrName>style.visibility</p:attrName>
                                        </p:attrNameLst>
                                      </p:cBhvr>
                                      <p:to>
                                        <p:strVal val="visible"/>
                                      </p:to>
                                    </p:set>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0" repeatCount="indefinite" fill="hold" display="0">
                  <p:stCondLst>
                    <p:cond delay="indefinite"/>
                  </p:stCondLst>
                </p:cTn>
                <p:tgtEl>
                  <p:spTgt spid="35"/>
                </p:tgtEl>
              </p:cMediaNode>
            </p:video>
          </p:childTnLst>
        </p:cTn>
      </p:par>
    </p:tnLst>
    <p:bldLst>
      <p:bldP spid="21"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Empty slide + lines (black)">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4"/>
          <p:cNvGrpSpPr>
            <a:grpSpLocks noChangeAspect="1"/>
          </p:cNvGrpSpPr>
          <p:nvPr userDrawn="1"/>
        </p:nvGrpSpPr>
        <p:grpSpPr bwMode="auto">
          <a:xfrm>
            <a:off x="260538" y="231775"/>
            <a:ext cx="930087" cy="234964"/>
            <a:chOff x="1487" y="469"/>
            <a:chExt cx="1904" cy="481"/>
          </a:xfrm>
        </p:grpSpPr>
        <p:sp>
          <p:nvSpPr>
            <p:cNvPr id="22" name="Oval 5"/>
            <p:cNvSpPr>
              <a:spLocks noChangeArrowheads="1"/>
            </p:cNvSpPr>
            <p:nvPr userDrawn="1"/>
          </p:nvSpPr>
          <p:spPr bwMode="auto">
            <a:xfrm>
              <a:off x="1487" y="473"/>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userDrawn="1"/>
          </p:nvSpPr>
          <p:spPr bwMode="auto">
            <a:xfrm>
              <a:off x="1629" y="587"/>
              <a:ext cx="205" cy="255"/>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userDrawn="1"/>
          </p:nvSpPr>
          <p:spPr bwMode="auto">
            <a:xfrm>
              <a:off x="1503" y="589"/>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userDrawn="1"/>
          </p:nvSpPr>
          <p:spPr bwMode="auto">
            <a:xfrm>
              <a:off x="1867" y="469"/>
              <a:ext cx="179" cy="370"/>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1"/>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1"/>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noEditPoints="1"/>
            </p:cNvSpPr>
            <p:nvPr userDrawn="1"/>
          </p:nvSpPr>
          <p:spPr bwMode="auto">
            <a:xfrm>
              <a:off x="2044" y="584"/>
              <a:ext cx="211" cy="260"/>
            </a:xfrm>
            <a:custGeom>
              <a:avLst/>
              <a:gdLst>
                <a:gd name="T0" fmla="*/ 75 w 89"/>
                <a:gd name="T1" fmla="*/ 97 h 108"/>
                <a:gd name="T2" fmla="*/ 45 w 89"/>
                <a:gd name="T3" fmla="*/ 108 h 108"/>
                <a:gd name="T4" fmla="*/ 26 w 89"/>
                <a:gd name="T5" fmla="*/ 104 h 108"/>
                <a:gd name="T6" fmla="*/ 12 w 89"/>
                <a:gd name="T7" fmla="*/ 93 h 108"/>
                <a:gd name="T8" fmla="*/ 3 w 89"/>
                <a:gd name="T9" fmla="*/ 76 h 108"/>
                <a:gd name="T10" fmla="*/ 0 w 89"/>
                <a:gd name="T11" fmla="*/ 54 h 108"/>
                <a:gd name="T12" fmla="*/ 3 w 89"/>
                <a:gd name="T13" fmla="*/ 32 h 108"/>
                <a:gd name="T14" fmla="*/ 12 w 89"/>
                <a:gd name="T15" fmla="*/ 15 h 108"/>
                <a:gd name="T16" fmla="*/ 26 w 89"/>
                <a:gd name="T17" fmla="*/ 4 h 108"/>
                <a:gd name="T18" fmla="*/ 45 w 89"/>
                <a:gd name="T19" fmla="*/ 0 h 108"/>
                <a:gd name="T20" fmla="*/ 64 w 89"/>
                <a:gd name="T21" fmla="*/ 4 h 108"/>
                <a:gd name="T22" fmla="*/ 78 w 89"/>
                <a:gd name="T23" fmla="*/ 15 h 108"/>
                <a:gd name="T24" fmla="*/ 86 w 89"/>
                <a:gd name="T25" fmla="*/ 32 h 108"/>
                <a:gd name="T26" fmla="*/ 89 w 89"/>
                <a:gd name="T27" fmla="*/ 54 h 108"/>
                <a:gd name="T28" fmla="*/ 75 w 89"/>
                <a:gd name="T29" fmla="*/ 97 h 108"/>
                <a:gd name="T30" fmla="*/ 45 w 89"/>
                <a:gd name="T31" fmla="*/ 17 h 108"/>
                <a:gd name="T32" fmla="*/ 22 w 89"/>
                <a:gd name="T33" fmla="*/ 54 h 108"/>
                <a:gd name="T34" fmla="*/ 45 w 89"/>
                <a:gd name="T35" fmla="*/ 92 h 108"/>
                <a:gd name="T36" fmla="*/ 67 w 89"/>
                <a:gd name="T37" fmla="*/ 54 h 108"/>
                <a:gd name="T38" fmla="*/ 45 w 89"/>
                <a:gd name="T39"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moveTo>
                    <a:pt x="45" y="17"/>
                  </a:moveTo>
                  <a:cubicBezTo>
                    <a:pt x="30" y="17"/>
                    <a:pt x="22" y="29"/>
                    <a:pt x="22" y="54"/>
                  </a:cubicBezTo>
                  <a:cubicBezTo>
                    <a:pt x="22" y="79"/>
                    <a:pt x="30" y="92"/>
                    <a:pt x="45" y="92"/>
                  </a:cubicBezTo>
                  <a:cubicBezTo>
                    <a:pt x="60" y="92"/>
                    <a:pt x="67" y="79"/>
                    <a:pt x="67" y="54"/>
                  </a:cubicBezTo>
                  <a:cubicBezTo>
                    <a:pt x="67" y="29"/>
                    <a:pt x="60" y="17"/>
                    <a:pt x="45"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p:cNvSpPr>
              <a:spLocks noEditPoints="1"/>
            </p:cNvSpPr>
            <p:nvPr userDrawn="1"/>
          </p:nvSpPr>
          <p:spPr bwMode="auto">
            <a:xfrm>
              <a:off x="2312" y="584"/>
              <a:ext cx="203" cy="366"/>
            </a:xfrm>
            <a:custGeom>
              <a:avLst/>
              <a:gdLst>
                <a:gd name="T0" fmla="*/ 45 w 85"/>
                <a:gd name="T1" fmla="*/ 107 h 152"/>
                <a:gd name="T2" fmla="*/ 21 w 85"/>
                <a:gd name="T3" fmla="*/ 100 h 152"/>
                <a:gd name="T4" fmla="*/ 21 w 85"/>
                <a:gd name="T5" fmla="*/ 138 h 152"/>
                <a:gd name="T6" fmla="*/ 19 w 85"/>
                <a:gd name="T7" fmla="*/ 149 h 152"/>
                <a:gd name="T8" fmla="*/ 10 w 85"/>
                <a:gd name="T9" fmla="*/ 152 h 152"/>
                <a:gd name="T10" fmla="*/ 1 w 85"/>
                <a:gd name="T11" fmla="*/ 152 h 152"/>
                <a:gd name="T12" fmla="*/ 0 w 85"/>
                <a:gd name="T13" fmla="*/ 151 h 152"/>
                <a:gd name="T14" fmla="*/ 0 w 85"/>
                <a:gd name="T15" fmla="*/ 3 h 152"/>
                <a:gd name="T16" fmla="*/ 1 w 85"/>
                <a:gd name="T17" fmla="*/ 2 h 152"/>
                <a:gd name="T18" fmla="*/ 8 w 85"/>
                <a:gd name="T19" fmla="*/ 2 h 152"/>
                <a:gd name="T20" fmla="*/ 21 w 85"/>
                <a:gd name="T21" fmla="*/ 13 h 152"/>
                <a:gd name="T22" fmla="*/ 50 w 85"/>
                <a:gd name="T23" fmla="*/ 0 h 152"/>
                <a:gd name="T24" fmla="*/ 65 w 85"/>
                <a:gd name="T25" fmla="*/ 4 h 152"/>
                <a:gd name="T26" fmla="*/ 76 w 85"/>
                <a:gd name="T27" fmla="*/ 15 h 152"/>
                <a:gd name="T28" fmla="*/ 82 w 85"/>
                <a:gd name="T29" fmla="*/ 32 h 152"/>
                <a:gd name="T30" fmla="*/ 85 w 85"/>
                <a:gd name="T31" fmla="*/ 54 h 152"/>
                <a:gd name="T32" fmla="*/ 82 w 85"/>
                <a:gd name="T33" fmla="*/ 76 h 152"/>
                <a:gd name="T34" fmla="*/ 73 w 85"/>
                <a:gd name="T35" fmla="*/ 93 h 152"/>
                <a:gd name="T36" fmla="*/ 60 w 85"/>
                <a:gd name="T37" fmla="*/ 104 h 152"/>
                <a:gd name="T38" fmla="*/ 45 w 85"/>
                <a:gd name="T39" fmla="*/ 107 h 152"/>
                <a:gd name="T40" fmla="*/ 44 w 85"/>
                <a:gd name="T41" fmla="*/ 18 h 152"/>
                <a:gd name="T42" fmla="*/ 21 w 85"/>
                <a:gd name="T43" fmla="*/ 32 h 152"/>
                <a:gd name="T44" fmla="*/ 21 w 85"/>
                <a:gd name="T45" fmla="*/ 83 h 152"/>
                <a:gd name="T46" fmla="*/ 32 w 85"/>
                <a:gd name="T47" fmla="*/ 88 h 152"/>
                <a:gd name="T48" fmla="*/ 41 w 85"/>
                <a:gd name="T49" fmla="*/ 90 h 152"/>
                <a:gd name="T50" fmla="*/ 57 w 85"/>
                <a:gd name="T51" fmla="*/ 81 h 152"/>
                <a:gd name="T52" fmla="*/ 63 w 85"/>
                <a:gd name="T53" fmla="*/ 53 h 152"/>
                <a:gd name="T54" fmla="*/ 58 w 85"/>
                <a:gd name="T55" fmla="*/ 27 h 152"/>
                <a:gd name="T56" fmla="*/ 44 w 85"/>
                <a:gd name="T57"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userDrawn="1"/>
          </p:nvSpPr>
          <p:spPr bwMode="auto">
            <a:xfrm>
              <a:off x="2565" y="589"/>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userDrawn="1"/>
          </p:nvSpPr>
          <p:spPr bwMode="auto">
            <a:xfrm>
              <a:off x="2843" y="471"/>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userDrawn="1"/>
          </p:nvSpPr>
          <p:spPr bwMode="auto">
            <a:xfrm>
              <a:off x="2967" y="584"/>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p:cNvSpPr>
              <a:spLocks noEditPoints="1"/>
            </p:cNvSpPr>
            <p:nvPr userDrawn="1"/>
          </p:nvSpPr>
          <p:spPr bwMode="auto">
            <a:xfrm>
              <a:off x="3191" y="584"/>
              <a:ext cx="200" cy="260"/>
            </a:xfrm>
            <a:custGeom>
              <a:avLst/>
              <a:gdLst>
                <a:gd name="T0" fmla="*/ 83 w 84"/>
                <a:gd name="T1" fmla="*/ 61 h 108"/>
                <a:gd name="T2" fmla="*/ 22 w 84"/>
                <a:gd name="T3" fmla="*/ 61 h 108"/>
                <a:gd name="T4" fmla="*/ 28 w 84"/>
                <a:gd name="T5" fmla="*/ 83 h 108"/>
                <a:gd name="T6" fmla="*/ 46 w 84"/>
                <a:gd name="T7" fmla="*/ 91 h 108"/>
                <a:gd name="T8" fmla="*/ 60 w 84"/>
                <a:gd name="T9" fmla="*/ 89 h 108"/>
                <a:gd name="T10" fmla="*/ 74 w 84"/>
                <a:gd name="T11" fmla="*/ 83 h 108"/>
                <a:gd name="T12" fmla="*/ 81 w 84"/>
                <a:gd name="T13" fmla="*/ 96 h 108"/>
                <a:gd name="T14" fmla="*/ 42 w 84"/>
                <a:gd name="T15" fmla="*/ 108 h 108"/>
                <a:gd name="T16" fmla="*/ 22 w 84"/>
                <a:gd name="T17" fmla="*/ 104 h 108"/>
                <a:gd name="T18" fmla="*/ 9 w 84"/>
                <a:gd name="T19" fmla="*/ 92 h 108"/>
                <a:gd name="T20" fmla="*/ 2 w 84"/>
                <a:gd name="T21" fmla="*/ 75 h 108"/>
                <a:gd name="T22" fmla="*/ 0 w 84"/>
                <a:gd name="T23" fmla="*/ 53 h 108"/>
                <a:gd name="T24" fmla="*/ 2 w 84"/>
                <a:gd name="T25" fmla="*/ 32 h 108"/>
                <a:gd name="T26" fmla="*/ 11 w 84"/>
                <a:gd name="T27" fmla="*/ 15 h 108"/>
                <a:gd name="T28" fmla="*/ 24 w 84"/>
                <a:gd name="T29" fmla="*/ 4 h 108"/>
                <a:gd name="T30" fmla="*/ 42 w 84"/>
                <a:gd name="T31" fmla="*/ 0 h 108"/>
                <a:gd name="T32" fmla="*/ 60 w 84"/>
                <a:gd name="T33" fmla="*/ 3 h 108"/>
                <a:gd name="T34" fmla="*/ 73 w 84"/>
                <a:gd name="T35" fmla="*/ 13 h 108"/>
                <a:gd name="T36" fmla="*/ 81 w 84"/>
                <a:gd name="T37" fmla="*/ 27 h 108"/>
                <a:gd name="T38" fmla="*/ 84 w 84"/>
                <a:gd name="T39" fmla="*/ 45 h 108"/>
                <a:gd name="T40" fmla="*/ 84 w 84"/>
                <a:gd name="T41" fmla="*/ 53 h 108"/>
                <a:gd name="T42" fmla="*/ 83 w 84"/>
                <a:gd name="T43" fmla="*/ 61 h 108"/>
                <a:gd name="T44" fmla="*/ 43 w 84"/>
                <a:gd name="T45" fmla="*/ 16 h 108"/>
                <a:gd name="T46" fmla="*/ 22 w 84"/>
                <a:gd name="T47" fmla="*/ 45 h 108"/>
                <a:gd name="T48" fmla="*/ 63 w 84"/>
                <a:gd name="T49" fmla="*/ 45 h 108"/>
                <a:gd name="T50" fmla="*/ 63 w 84"/>
                <a:gd name="T51" fmla="*/ 43 h 108"/>
                <a:gd name="T52" fmla="*/ 58 w 84"/>
                <a:gd name="T53" fmla="*/ 23 h 108"/>
                <a:gd name="T54" fmla="*/ 43 w 84"/>
                <a:gd name="T55"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83" y="61"/>
                  </a:moveTo>
                  <a:cubicBezTo>
                    <a:pt x="22" y="61"/>
                    <a:pt x="22" y="61"/>
                    <a:pt x="22" y="61"/>
                  </a:cubicBezTo>
                  <a:cubicBezTo>
                    <a:pt x="22" y="70"/>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0" y="39"/>
                    <a:pt x="2" y="32"/>
                  </a:cubicBezTo>
                  <a:cubicBezTo>
                    <a:pt x="4" y="26"/>
                    <a:pt x="7" y="20"/>
                    <a:pt x="11" y="15"/>
                  </a:cubicBezTo>
                  <a:cubicBezTo>
                    <a:pt x="14" y="11"/>
                    <a:pt x="19" y="7"/>
                    <a:pt x="24" y="4"/>
                  </a:cubicBezTo>
                  <a:cubicBezTo>
                    <a:pt x="29" y="1"/>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4" name="Lines_Animation_PPT_long_2">
            <a:hlinkClick r:id="" action="ppaction://media"/>
            <a:extLst>
              <a:ext uri="{FF2B5EF4-FFF2-40B4-BE49-F238E27FC236}">
                <a16:creationId xmlns:a16="http://schemas.microsoft.com/office/drawing/2014/main" id="{4DD83BA5-1FEF-4583-8BFE-C26492266D4B}"/>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1" y="4419600"/>
            <a:ext cx="9144000" cy="723900"/>
          </a:xfrm>
          <a:prstGeom prst="rect">
            <a:avLst/>
          </a:prstGeom>
        </p:spPr>
      </p:pic>
    </p:spTree>
    <p:extLst>
      <p:ext uri="{BB962C8B-B14F-4D97-AF65-F5344CB8AC3E}">
        <p14:creationId xmlns:p14="http://schemas.microsoft.com/office/powerpoint/2010/main" val="1533706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1135"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14"/>
                                        </p:tgtEl>
                                      </p:cBhvr>
                                    </p:cmd>
                                  </p:childTnLst>
                                </p:cTn>
                              </p:par>
                            </p:childTnLst>
                          </p:cTn>
                        </p:par>
                      </p:childTnLst>
                    </p:cTn>
                  </p:par>
                </p:childTnLst>
              </p:cTn>
              <p:nextCondLst>
                <p:cond evt="onClick" delay="0">
                  <p:tgtEl>
                    <p:spTgt spid="14"/>
                  </p:tgtEl>
                </p:cond>
              </p:nextCondLst>
            </p:seq>
            <p:video>
              <p:cMediaNode vol="80000">
                <p:cTn id="12" repeatCount="indefinite" fill="hold" display="0">
                  <p:stCondLst>
                    <p:cond delay="indefinite"/>
                  </p:stCondLst>
                </p:cTn>
                <p:tgtEl>
                  <p:spTgt spid="14"/>
                </p:tgtEl>
              </p:cMediaNode>
            </p:video>
          </p:childTnLst>
        </p:cTn>
      </p:par>
    </p:tnLst>
  </p:timing>
  <p:extLst>
    <p:ext uri="{DCECCB84-F9BA-43D5-87BE-67443E8EF086}">
      <p15:sldGuideLst xmlns:p15="http://schemas.microsoft.com/office/powerpoint/2012/main">
        <p15:guide id="1" pos="3039">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Empty slide + lines (white) ">
    <p:spTree>
      <p:nvGrpSpPr>
        <p:cNvPr id="1" name=""/>
        <p:cNvGrpSpPr/>
        <p:nvPr/>
      </p:nvGrpSpPr>
      <p:grpSpPr>
        <a:xfrm>
          <a:off x="0" y="0"/>
          <a:ext cx="0" cy="0"/>
          <a:chOff x="0" y="0"/>
          <a:chExt cx="0" cy="0"/>
        </a:xfrm>
      </p:grpSpPr>
      <p:pic>
        <p:nvPicPr>
          <p:cNvPr id="15" name="Lines_Animation_PPT_long_white">
            <a:hlinkClick r:id="" action="ppaction://media"/>
            <a:extLst>
              <a:ext uri="{FF2B5EF4-FFF2-40B4-BE49-F238E27FC236}">
                <a16:creationId xmlns:a16="http://schemas.microsoft.com/office/drawing/2014/main" id="{93A81293-961A-48C8-864F-25B945E7972C}"/>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sp>
        <p:nvSpPr>
          <p:cNvPr id="16" name="Rectangle 15">
            <a:extLst>
              <a:ext uri="{FF2B5EF4-FFF2-40B4-BE49-F238E27FC236}">
                <a16:creationId xmlns:a16="http://schemas.microsoft.com/office/drawing/2014/main" id="{2F720126-4543-4BA3-AA2D-AA46493C34D4}"/>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4">
            <a:extLst>
              <a:ext uri="{FF2B5EF4-FFF2-40B4-BE49-F238E27FC236}">
                <a16:creationId xmlns:a16="http://schemas.microsoft.com/office/drawing/2014/main" id="{597B0D40-629C-4863-A667-7A8E48D00A36}"/>
              </a:ext>
            </a:extLst>
          </p:cNvPr>
          <p:cNvGrpSpPr>
            <a:grpSpLocks noChangeAspect="1"/>
          </p:cNvGrpSpPr>
          <p:nvPr userDrawn="1"/>
        </p:nvGrpSpPr>
        <p:grpSpPr bwMode="auto">
          <a:xfrm>
            <a:off x="260538" y="231775"/>
            <a:ext cx="928800" cy="235127"/>
            <a:chOff x="1927" y="1380"/>
            <a:chExt cx="1904" cy="482"/>
          </a:xfrm>
        </p:grpSpPr>
        <p:sp>
          <p:nvSpPr>
            <p:cNvPr id="18" name="Oval 5">
              <a:extLst>
                <a:ext uri="{FF2B5EF4-FFF2-40B4-BE49-F238E27FC236}">
                  <a16:creationId xmlns:a16="http://schemas.microsoft.com/office/drawing/2014/main" id="{E3A65474-95C7-4D33-BAD6-2CB647A56F8D}"/>
                </a:ext>
              </a:extLst>
            </p:cNvPr>
            <p:cNvSpPr>
              <a:spLocks noChangeArrowheads="1"/>
            </p:cNvSpPr>
            <p:nvPr userDrawn="1"/>
          </p:nvSpPr>
          <p:spPr bwMode="auto">
            <a:xfrm>
              <a:off x="1927" y="1385"/>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576C7E89-689B-4BA4-9E21-F3C10B52EE90}"/>
                </a:ext>
              </a:extLst>
            </p:cNvPr>
            <p:cNvSpPr>
              <a:spLocks/>
            </p:cNvSpPr>
            <p:nvPr userDrawn="1"/>
          </p:nvSpPr>
          <p:spPr bwMode="auto">
            <a:xfrm>
              <a:off x="2070" y="1498"/>
              <a:ext cx="204" cy="256"/>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
              <a:extLst>
                <a:ext uri="{FF2B5EF4-FFF2-40B4-BE49-F238E27FC236}">
                  <a16:creationId xmlns:a16="http://schemas.microsoft.com/office/drawing/2014/main" id="{B6B57271-675D-4CE6-B550-E1C1883D3F0B}"/>
                </a:ext>
              </a:extLst>
            </p:cNvPr>
            <p:cNvSpPr>
              <a:spLocks/>
            </p:cNvSpPr>
            <p:nvPr userDrawn="1"/>
          </p:nvSpPr>
          <p:spPr bwMode="auto">
            <a:xfrm>
              <a:off x="1944" y="1501"/>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098AD628-6DCB-4942-B71A-9F4A3D7F4417}"/>
                </a:ext>
              </a:extLst>
            </p:cNvPr>
            <p:cNvSpPr>
              <a:spLocks/>
            </p:cNvSpPr>
            <p:nvPr userDrawn="1"/>
          </p:nvSpPr>
          <p:spPr bwMode="auto">
            <a:xfrm>
              <a:off x="2308" y="1380"/>
              <a:ext cx="178" cy="371"/>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2"/>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2"/>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36684BDE-A418-4871-9A67-75B2EB174E09}"/>
                </a:ext>
              </a:extLst>
            </p:cNvPr>
            <p:cNvSpPr>
              <a:spLocks noEditPoints="1"/>
            </p:cNvSpPr>
            <p:nvPr userDrawn="1"/>
          </p:nvSpPr>
          <p:spPr bwMode="auto">
            <a:xfrm>
              <a:off x="2484" y="1496"/>
              <a:ext cx="212" cy="260"/>
            </a:xfrm>
            <a:custGeom>
              <a:avLst/>
              <a:gdLst>
                <a:gd name="T0" fmla="*/ 45 w 89"/>
                <a:gd name="T1" fmla="*/ 17 h 108"/>
                <a:gd name="T2" fmla="*/ 22 w 89"/>
                <a:gd name="T3" fmla="*/ 54 h 108"/>
                <a:gd name="T4" fmla="*/ 45 w 89"/>
                <a:gd name="T5" fmla="*/ 92 h 108"/>
                <a:gd name="T6" fmla="*/ 67 w 89"/>
                <a:gd name="T7" fmla="*/ 54 h 108"/>
                <a:gd name="T8" fmla="*/ 45 w 89"/>
                <a:gd name="T9" fmla="*/ 17 h 108"/>
                <a:gd name="T10" fmla="*/ 75 w 89"/>
                <a:gd name="T11" fmla="*/ 97 h 108"/>
                <a:gd name="T12" fmla="*/ 45 w 89"/>
                <a:gd name="T13" fmla="*/ 108 h 108"/>
                <a:gd name="T14" fmla="*/ 26 w 89"/>
                <a:gd name="T15" fmla="*/ 104 h 108"/>
                <a:gd name="T16" fmla="*/ 12 w 89"/>
                <a:gd name="T17" fmla="*/ 93 h 108"/>
                <a:gd name="T18" fmla="*/ 3 w 89"/>
                <a:gd name="T19" fmla="*/ 76 h 108"/>
                <a:gd name="T20" fmla="*/ 0 w 89"/>
                <a:gd name="T21" fmla="*/ 54 h 108"/>
                <a:gd name="T22" fmla="*/ 3 w 89"/>
                <a:gd name="T23" fmla="*/ 32 h 108"/>
                <a:gd name="T24" fmla="*/ 12 w 89"/>
                <a:gd name="T25" fmla="*/ 15 h 108"/>
                <a:gd name="T26" fmla="*/ 26 w 89"/>
                <a:gd name="T27" fmla="*/ 4 h 108"/>
                <a:gd name="T28" fmla="*/ 45 w 89"/>
                <a:gd name="T29" fmla="*/ 0 h 108"/>
                <a:gd name="T30" fmla="*/ 64 w 89"/>
                <a:gd name="T31" fmla="*/ 4 h 108"/>
                <a:gd name="T32" fmla="*/ 78 w 89"/>
                <a:gd name="T33" fmla="*/ 15 h 108"/>
                <a:gd name="T34" fmla="*/ 86 w 89"/>
                <a:gd name="T35" fmla="*/ 32 h 108"/>
                <a:gd name="T36" fmla="*/ 89 w 89"/>
                <a:gd name="T37" fmla="*/ 54 h 108"/>
                <a:gd name="T38" fmla="*/ 75 w 89"/>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45" y="17"/>
                  </a:moveTo>
                  <a:cubicBezTo>
                    <a:pt x="30" y="17"/>
                    <a:pt x="22" y="29"/>
                    <a:pt x="22" y="54"/>
                  </a:cubicBezTo>
                  <a:cubicBezTo>
                    <a:pt x="22" y="79"/>
                    <a:pt x="30" y="92"/>
                    <a:pt x="45" y="92"/>
                  </a:cubicBezTo>
                  <a:cubicBezTo>
                    <a:pt x="60" y="92"/>
                    <a:pt x="67" y="79"/>
                    <a:pt x="67" y="54"/>
                  </a:cubicBezTo>
                  <a:cubicBezTo>
                    <a:pt x="67" y="29"/>
                    <a:pt x="60" y="17"/>
                    <a:pt x="45" y="17"/>
                  </a:cubicBezTo>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A31D9F3E-87A9-419E-9DEA-A31C09810A94}"/>
                </a:ext>
              </a:extLst>
            </p:cNvPr>
            <p:cNvSpPr>
              <a:spLocks noEditPoints="1"/>
            </p:cNvSpPr>
            <p:nvPr userDrawn="1"/>
          </p:nvSpPr>
          <p:spPr bwMode="auto">
            <a:xfrm>
              <a:off x="2753" y="1496"/>
              <a:ext cx="202" cy="366"/>
            </a:xfrm>
            <a:custGeom>
              <a:avLst/>
              <a:gdLst>
                <a:gd name="T0" fmla="*/ 44 w 85"/>
                <a:gd name="T1" fmla="*/ 18 h 152"/>
                <a:gd name="T2" fmla="*/ 21 w 85"/>
                <a:gd name="T3" fmla="*/ 32 h 152"/>
                <a:gd name="T4" fmla="*/ 21 w 85"/>
                <a:gd name="T5" fmla="*/ 83 h 152"/>
                <a:gd name="T6" fmla="*/ 32 w 85"/>
                <a:gd name="T7" fmla="*/ 88 h 152"/>
                <a:gd name="T8" fmla="*/ 41 w 85"/>
                <a:gd name="T9" fmla="*/ 90 h 152"/>
                <a:gd name="T10" fmla="*/ 57 w 85"/>
                <a:gd name="T11" fmla="*/ 81 h 152"/>
                <a:gd name="T12" fmla="*/ 63 w 85"/>
                <a:gd name="T13" fmla="*/ 53 h 152"/>
                <a:gd name="T14" fmla="*/ 58 w 85"/>
                <a:gd name="T15" fmla="*/ 27 h 152"/>
                <a:gd name="T16" fmla="*/ 44 w 85"/>
                <a:gd name="T17" fmla="*/ 18 h 152"/>
                <a:gd name="T18" fmla="*/ 45 w 85"/>
                <a:gd name="T19" fmla="*/ 107 h 152"/>
                <a:gd name="T20" fmla="*/ 21 w 85"/>
                <a:gd name="T21" fmla="*/ 100 h 152"/>
                <a:gd name="T22" fmla="*/ 21 w 85"/>
                <a:gd name="T23" fmla="*/ 138 h 152"/>
                <a:gd name="T24" fmla="*/ 19 w 85"/>
                <a:gd name="T25" fmla="*/ 149 h 152"/>
                <a:gd name="T26" fmla="*/ 10 w 85"/>
                <a:gd name="T27" fmla="*/ 152 h 152"/>
                <a:gd name="T28" fmla="*/ 1 w 85"/>
                <a:gd name="T29" fmla="*/ 152 h 152"/>
                <a:gd name="T30" fmla="*/ 0 w 85"/>
                <a:gd name="T31" fmla="*/ 151 h 152"/>
                <a:gd name="T32" fmla="*/ 0 w 85"/>
                <a:gd name="T33" fmla="*/ 3 h 152"/>
                <a:gd name="T34" fmla="*/ 1 w 85"/>
                <a:gd name="T35" fmla="*/ 2 h 152"/>
                <a:gd name="T36" fmla="*/ 8 w 85"/>
                <a:gd name="T37" fmla="*/ 2 h 152"/>
                <a:gd name="T38" fmla="*/ 21 w 85"/>
                <a:gd name="T39" fmla="*/ 13 h 152"/>
                <a:gd name="T40" fmla="*/ 50 w 85"/>
                <a:gd name="T41" fmla="*/ 0 h 152"/>
                <a:gd name="T42" fmla="*/ 65 w 85"/>
                <a:gd name="T43" fmla="*/ 4 h 152"/>
                <a:gd name="T44" fmla="*/ 76 w 85"/>
                <a:gd name="T45" fmla="*/ 15 h 152"/>
                <a:gd name="T46" fmla="*/ 82 w 85"/>
                <a:gd name="T47" fmla="*/ 32 h 152"/>
                <a:gd name="T48" fmla="*/ 85 w 85"/>
                <a:gd name="T49" fmla="*/ 54 h 152"/>
                <a:gd name="T50" fmla="*/ 82 w 85"/>
                <a:gd name="T51" fmla="*/ 76 h 152"/>
                <a:gd name="T52" fmla="*/ 73 w 85"/>
                <a:gd name="T53" fmla="*/ 93 h 152"/>
                <a:gd name="T54" fmla="*/ 60 w 85"/>
                <a:gd name="T55" fmla="*/ 104 h 152"/>
                <a:gd name="T56" fmla="*/ 45 w 85"/>
                <a:gd name="T5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5C0C2DF1-9D65-43BB-9025-891C11935334}"/>
                </a:ext>
              </a:extLst>
            </p:cNvPr>
            <p:cNvSpPr>
              <a:spLocks/>
            </p:cNvSpPr>
            <p:nvPr userDrawn="1"/>
          </p:nvSpPr>
          <p:spPr bwMode="auto">
            <a:xfrm>
              <a:off x="3005" y="1501"/>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2">
              <a:extLst>
                <a:ext uri="{FF2B5EF4-FFF2-40B4-BE49-F238E27FC236}">
                  <a16:creationId xmlns:a16="http://schemas.microsoft.com/office/drawing/2014/main" id="{76547D67-88DD-4625-86DB-C8ECFFFFA59B}"/>
                </a:ext>
              </a:extLst>
            </p:cNvPr>
            <p:cNvSpPr>
              <a:spLocks/>
            </p:cNvSpPr>
            <p:nvPr userDrawn="1"/>
          </p:nvSpPr>
          <p:spPr bwMode="auto">
            <a:xfrm>
              <a:off x="3283" y="1383"/>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95254114-7CDC-4257-828D-3F8D4B9122FF}"/>
                </a:ext>
              </a:extLst>
            </p:cNvPr>
            <p:cNvSpPr>
              <a:spLocks/>
            </p:cNvSpPr>
            <p:nvPr userDrawn="1"/>
          </p:nvSpPr>
          <p:spPr bwMode="auto">
            <a:xfrm>
              <a:off x="3407" y="1496"/>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F290CA01-7639-4D0D-94A3-D458B40BA427}"/>
                </a:ext>
              </a:extLst>
            </p:cNvPr>
            <p:cNvSpPr>
              <a:spLocks noEditPoints="1"/>
            </p:cNvSpPr>
            <p:nvPr userDrawn="1"/>
          </p:nvSpPr>
          <p:spPr bwMode="auto">
            <a:xfrm>
              <a:off x="3631" y="1496"/>
              <a:ext cx="200" cy="260"/>
            </a:xfrm>
            <a:custGeom>
              <a:avLst/>
              <a:gdLst>
                <a:gd name="T0" fmla="*/ 43 w 84"/>
                <a:gd name="T1" fmla="*/ 16 h 108"/>
                <a:gd name="T2" fmla="*/ 22 w 84"/>
                <a:gd name="T3" fmla="*/ 45 h 108"/>
                <a:gd name="T4" fmla="*/ 63 w 84"/>
                <a:gd name="T5" fmla="*/ 45 h 108"/>
                <a:gd name="T6" fmla="*/ 63 w 84"/>
                <a:gd name="T7" fmla="*/ 43 h 108"/>
                <a:gd name="T8" fmla="*/ 58 w 84"/>
                <a:gd name="T9" fmla="*/ 23 h 108"/>
                <a:gd name="T10" fmla="*/ 43 w 84"/>
                <a:gd name="T11" fmla="*/ 16 h 108"/>
                <a:gd name="T12" fmla="*/ 83 w 84"/>
                <a:gd name="T13" fmla="*/ 61 h 108"/>
                <a:gd name="T14" fmla="*/ 22 w 84"/>
                <a:gd name="T15" fmla="*/ 61 h 108"/>
                <a:gd name="T16" fmla="*/ 28 w 84"/>
                <a:gd name="T17" fmla="*/ 83 h 108"/>
                <a:gd name="T18" fmla="*/ 46 w 84"/>
                <a:gd name="T19" fmla="*/ 91 h 108"/>
                <a:gd name="T20" fmla="*/ 60 w 84"/>
                <a:gd name="T21" fmla="*/ 89 h 108"/>
                <a:gd name="T22" fmla="*/ 74 w 84"/>
                <a:gd name="T23" fmla="*/ 83 h 108"/>
                <a:gd name="T24" fmla="*/ 81 w 84"/>
                <a:gd name="T25" fmla="*/ 96 h 108"/>
                <a:gd name="T26" fmla="*/ 42 w 84"/>
                <a:gd name="T27" fmla="*/ 108 h 108"/>
                <a:gd name="T28" fmla="*/ 22 w 84"/>
                <a:gd name="T29" fmla="*/ 104 h 108"/>
                <a:gd name="T30" fmla="*/ 9 w 84"/>
                <a:gd name="T31" fmla="*/ 92 h 108"/>
                <a:gd name="T32" fmla="*/ 2 w 84"/>
                <a:gd name="T33" fmla="*/ 75 h 108"/>
                <a:gd name="T34" fmla="*/ 0 w 84"/>
                <a:gd name="T35" fmla="*/ 53 h 108"/>
                <a:gd name="T36" fmla="*/ 2 w 84"/>
                <a:gd name="T37" fmla="*/ 32 h 108"/>
                <a:gd name="T38" fmla="*/ 11 w 84"/>
                <a:gd name="T39" fmla="*/ 15 h 108"/>
                <a:gd name="T40" fmla="*/ 24 w 84"/>
                <a:gd name="T41" fmla="*/ 4 h 108"/>
                <a:gd name="T42" fmla="*/ 42 w 84"/>
                <a:gd name="T43" fmla="*/ 0 h 108"/>
                <a:gd name="T44" fmla="*/ 60 w 84"/>
                <a:gd name="T45" fmla="*/ 3 h 108"/>
                <a:gd name="T46" fmla="*/ 73 w 84"/>
                <a:gd name="T47" fmla="*/ 13 h 108"/>
                <a:gd name="T48" fmla="*/ 81 w 84"/>
                <a:gd name="T49" fmla="*/ 27 h 108"/>
                <a:gd name="T50" fmla="*/ 84 w 84"/>
                <a:gd name="T51" fmla="*/ 45 h 108"/>
                <a:gd name="T52" fmla="*/ 84 w 84"/>
                <a:gd name="T53" fmla="*/ 53 h 108"/>
                <a:gd name="T54" fmla="*/ 83 w 84"/>
                <a:gd name="T5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moveTo>
                    <a:pt x="83" y="61"/>
                  </a:moveTo>
                  <a:cubicBezTo>
                    <a:pt x="22" y="61"/>
                    <a:pt x="22" y="61"/>
                    <a:pt x="22" y="61"/>
                  </a:cubicBezTo>
                  <a:cubicBezTo>
                    <a:pt x="22" y="71"/>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1" y="39"/>
                    <a:pt x="2" y="32"/>
                  </a:cubicBezTo>
                  <a:cubicBezTo>
                    <a:pt x="4" y="26"/>
                    <a:pt x="7" y="20"/>
                    <a:pt x="11" y="15"/>
                  </a:cubicBezTo>
                  <a:cubicBezTo>
                    <a:pt x="14" y="11"/>
                    <a:pt x="19" y="7"/>
                    <a:pt x="24" y="4"/>
                  </a:cubicBezTo>
                  <a:cubicBezTo>
                    <a:pt x="29" y="2"/>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34697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1135" fill="hold"/>
                                        <p:tgtEl>
                                          <p:spTgt spid="15"/>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5"/>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15"/>
                                        </p:tgtEl>
                                      </p:cBhvr>
                                    </p:cmd>
                                  </p:childTnLst>
                                </p:cTn>
                              </p:par>
                            </p:childTnLst>
                          </p:cTn>
                        </p:par>
                      </p:childTnLst>
                    </p:cTn>
                  </p:par>
                </p:childTnLst>
              </p:cTn>
              <p:nextCondLst>
                <p:cond evt="onClick" delay="0">
                  <p:tgtEl>
                    <p:spTgt spid="15"/>
                  </p:tgtEl>
                </p:cond>
              </p:nextCondLst>
            </p:seq>
            <p:video>
              <p:cMediaNode vol="80000">
                <p:cTn id="12" repeatCount="indefinite" fill="hold" display="0">
                  <p:stCondLst>
                    <p:cond delay="indefinite"/>
                  </p:stCondLst>
                </p:cTn>
                <p:tgtEl>
                  <p:spTgt spid="15"/>
                </p:tgtEl>
              </p:cMediaNode>
            </p:video>
          </p:childTnLst>
        </p:cTn>
      </p:par>
    </p:tnLst>
  </p:timing>
  <p:extLst>
    <p:ext uri="{DCECCB84-F9BA-43D5-87BE-67443E8EF086}">
      <p15:sldGuideLst xmlns:p15="http://schemas.microsoft.com/office/powerpoint/2012/main">
        <p15:guide id="1" pos="3039">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Locations">
    <p:spTree>
      <p:nvGrpSpPr>
        <p:cNvPr id="1" name=""/>
        <p:cNvGrpSpPr/>
        <p:nvPr/>
      </p:nvGrpSpPr>
      <p:grpSpPr>
        <a:xfrm>
          <a:off x="0" y="0"/>
          <a:ext cx="0" cy="0"/>
          <a:chOff x="0" y="0"/>
          <a:chExt cx="0" cy="0"/>
        </a:xfrm>
      </p:grpSpPr>
      <p:sp>
        <p:nvSpPr>
          <p:cNvPr id="4" name="Rectangle 3"/>
          <p:cNvSpPr/>
          <p:nvPr userDrawn="1"/>
        </p:nvSpPr>
        <p:spPr>
          <a:xfrm>
            <a:off x="0" y="0"/>
            <a:ext cx="9144000" cy="2610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 name="Group 4"/>
          <p:cNvGrpSpPr>
            <a:grpSpLocks noChangeAspect="1"/>
          </p:cNvGrpSpPr>
          <p:nvPr userDrawn="1"/>
        </p:nvGrpSpPr>
        <p:grpSpPr bwMode="auto">
          <a:xfrm>
            <a:off x="260538" y="231775"/>
            <a:ext cx="930087" cy="234964"/>
            <a:chOff x="1487" y="469"/>
            <a:chExt cx="1904" cy="481"/>
          </a:xfrm>
        </p:grpSpPr>
        <p:sp>
          <p:nvSpPr>
            <p:cNvPr id="22" name="Oval 5"/>
            <p:cNvSpPr>
              <a:spLocks noChangeArrowheads="1"/>
            </p:cNvSpPr>
            <p:nvPr userDrawn="1"/>
          </p:nvSpPr>
          <p:spPr bwMode="auto">
            <a:xfrm>
              <a:off x="1487" y="473"/>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userDrawn="1"/>
          </p:nvSpPr>
          <p:spPr bwMode="auto">
            <a:xfrm>
              <a:off x="1629" y="587"/>
              <a:ext cx="205" cy="255"/>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userDrawn="1"/>
          </p:nvSpPr>
          <p:spPr bwMode="auto">
            <a:xfrm>
              <a:off x="1503" y="589"/>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userDrawn="1"/>
          </p:nvSpPr>
          <p:spPr bwMode="auto">
            <a:xfrm>
              <a:off x="1867" y="469"/>
              <a:ext cx="179" cy="370"/>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1"/>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1"/>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noEditPoints="1"/>
            </p:cNvSpPr>
            <p:nvPr userDrawn="1"/>
          </p:nvSpPr>
          <p:spPr bwMode="auto">
            <a:xfrm>
              <a:off x="2044" y="584"/>
              <a:ext cx="211" cy="260"/>
            </a:xfrm>
            <a:custGeom>
              <a:avLst/>
              <a:gdLst>
                <a:gd name="T0" fmla="*/ 75 w 89"/>
                <a:gd name="T1" fmla="*/ 97 h 108"/>
                <a:gd name="T2" fmla="*/ 45 w 89"/>
                <a:gd name="T3" fmla="*/ 108 h 108"/>
                <a:gd name="T4" fmla="*/ 26 w 89"/>
                <a:gd name="T5" fmla="*/ 104 h 108"/>
                <a:gd name="T6" fmla="*/ 12 w 89"/>
                <a:gd name="T7" fmla="*/ 93 h 108"/>
                <a:gd name="T8" fmla="*/ 3 w 89"/>
                <a:gd name="T9" fmla="*/ 76 h 108"/>
                <a:gd name="T10" fmla="*/ 0 w 89"/>
                <a:gd name="T11" fmla="*/ 54 h 108"/>
                <a:gd name="T12" fmla="*/ 3 w 89"/>
                <a:gd name="T13" fmla="*/ 32 h 108"/>
                <a:gd name="T14" fmla="*/ 12 w 89"/>
                <a:gd name="T15" fmla="*/ 15 h 108"/>
                <a:gd name="T16" fmla="*/ 26 w 89"/>
                <a:gd name="T17" fmla="*/ 4 h 108"/>
                <a:gd name="T18" fmla="*/ 45 w 89"/>
                <a:gd name="T19" fmla="*/ 0 h 108"/>
                <a:gd name="T20" fmla="*/ 64 w 89"/>
                <a:gd name="T21" fmla="*/ 4 h 108"/>
                <a:gd name="T22" fmla="*/ 78 w 89"/>
                <a:gd name="T23" fmla="*/ 15 h 108"/>
                <a:gd name="T24" fmla="*/ 86 w 89"/>
                <a:gd name="T25" fmla="*/ 32 h 108"/>
                <a:gd name="T26" fmla="*/ 89 w 89"/>
                <a:gd name="T27" fmla="*/ 54 h 108"/>
                <a:gd name="T28" fmla="*/ 75 w 89"/>
                <a:gd name="T29" fmla="*/ 97 h 108"/>
                <a:gd name="T30" fmla="*/ 45 w 89"/>
                <a:gd name="T31" fmla="*/ 17 h 108"/>
                <a:gd name="T32" fmla="*/ 22 w 89"/>
                <a:gd name="T33" fmla="*/ 54 h 108"/>
                <a:gd name="T34" fmla="*/ 45 w 89"/>
                <a:gd name="T35" fmla="*/ 92 h 108"/>
                <a:gd name="T36" fmla="*/ 67 w 89"/>
                <a:gd name="T37" fmla="*/ 54 h 108"/>
                <a:gd name="T38" fmla="*/ 45 w 89"/>
                <a:gd name="T39"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moveTo>
                    <a:pt x="45" y="17"/>
                  </a:moveTo>
                  <a:cubicBezTo>
                    <a:pt x="30" y="17"/>
                    <a:pt x="22" y="29"/>
                    <a:pt x="22" y="54"/>
                  </a:cubicBezTo>
                  <a:cubicBezTo>
                    <a:pt x="22" y="79"/>
                    <a:pt x="30" y="92"/>
                    <a:pt x="45" y="92"/>
                  </a:cubicBezTo>
                  <a:cubicBezTo>
                    <a:pt x="60" y="92"/>
                    <a:pt x="67" y="79"/>
                    <a:pt x="67" y="54"/>
                  </a:cubicBezTo>
                  <a:cubicBezTo>
                    <a:pt x="67" y="29"/>
                    <a:pt x="60" y="17"/>
                    <a:pt x="45"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p:cNvSpPr>
              <a:spLocks noEditPoints="1"/>
            </p:cNvSpPr>
            <p:nvPr userDrawn="1"/>
          </p:nvSpPr>
          <p:spPr bwMode="auto">
            <a:xfrm>
              <a:off x="2312" y="584"/>
              <a:ext cx="203" cy="366"/>
            </a:xfrm>
            <a:custGeom>
              <a:avLst/>
              <a:gdLst>
                <a:gd name="T0" fmla="*/ 45 w 85"/>
                <a:gd name="T1" fmla="*/ 107 h 152"/>
                <a:gd name="T2" fmla="*/ 21 w 85"/>
                <a:gd name="T3" fmla="*/ 100 h 152"/>
                <a:gd name="T4" fmla="*/ 21 w 85"/>
                <a:gd name="T5" fmla="*/ 138 h 152"/>
                <a:gd name="T6" fmla="*/ 19 w 85"/>
                <a:gd name="T7" fmla="*/ 149 h 152"/>
                <a:gd name="T8" fmla="*/ 10 w 85"/>
                <a:gd name="T9" fmla="*/ 152 h 152"/>
                <a:gd name="T10" fmla="*/ 1 w 85"/>
                <a:gd name="T11" fmla="*/ 152 h 152"/>
                <a:gd name="T12" fmla="*/ 0 w 85"/>
                <a:gd name="T13" fmla="*/ 151 h 152"/>
                <a:gd name="T14" fmla="*/ 0 w 85"/>
                <a:gd name="T15" fmla="*/ 3 h 152"/>
                <a:gd name="T16" fmla="*/ 1 w 85"/>
                <a:gd name="T17" fmla="*/ 2 h 152"/>
                <a:gd name="T18" fmla="*/ 8 w 85"/>
                <a:gd name="T19" fmla="*/ 2 h 152"/>
                <a:gd name="T20" fmla="*/ 21 w 85"/>
                <a:gd name="T21" fmla="*/ 13 h 152"/>
                <a:gd name="T22" fmla="*/ 50 w 85"/>
                <a:gd name="T23" fmla="*/ 0 h 152"/>
                <a:gd name="T24" fmla="*/ 65 w 85"/>
                <a:gd name="T25" fmla="*/ 4 h 152"/>
                <a:gd name="T26" fmla="*/ 76 w 85"/>
                <a:gd name="T27" fmla="*/ 15 h 152"/>
                <a:gd name="T28" fmla="*/ 82 w 85"/>
                <a:gd name="T29" fmla="*/ 32 h 152"/>
                <a:gd name="T30" fmla="*/ 85 w 85"/>
                <a:gd name="T31" fmla="*/ 54 h 152"/>
                <a:gd name="T32" fmla="*/ 82 w 85"/>
                <a:gd name="T33" fmla="*/ 76 h 152"/>
                <a:gd name="T34" fmla="*/ 73 w 85"/>
                <a:gd name="T35" fmla="*/ 93 h 152"/>
                <a:gd name="T36" fmla="*/ 60 w 85"/>
                <a:gd name="T37" fmla="*/ 104 h 152"/>
                <a:gd name="T38" fmla="*/ 45 w 85"/>
                <a:gd name="T39" fmla="*/ 107 h 152"/>
                <a:gd name="T40" fmla="*/ 44 w 85"/>
                <a:gd name="T41" fmla="*/ 18 h 152"/>
                <a:gd name="T42" fmla="*/ 21 w 85"/>
                <a:gd name="T43" fmla="*/ 32 h 152"/>
                <a:gd name="T44" fmla="*/ 21 w 85"/>
                <a:gd name="T45" fmla="*/ 83 h 152"/>
                <a:gd name="T46" fmla="*/ 32 w 85"/>
                <a:gd name="T47" fmla="*/ 88 h 152"/>
                <a:gd name="T48" fmla="*/ 41 w 85"/>
                <a:gd name="T49" fmla="*/ 90 h 152"/>
                <a:gd name="T50" fmla="*/ 57 w 85"/>
                <a:gd name="T51" fmla="*/ 81 h 152"/>
                <a:gd name="T52" fmla="*/ 63 w 85"/>
                <a:gd name="T53" fmla="*/ 53 h 152"/>
                <a:gd name="T54" fmla="*/ 58 w 85"/>
                <a:gd name="T55" fmla="*/ 27 h 152"/>
                <a:gd name="T56" fmla="*/ 44 w 85"/>
                <a:gd name="T57"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userDrawn="1"/>
          </p:nvSpPr>
          <p:spPr bwMode="auto">
            <a:xfrm>
              <a:off x="2565" y="589"/>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userDrawn="1"/>
          </p:nvSpPr>
          <p:spPr bwMode="auto">
            <a:xfrm>
              <a:off x="2843" y="471"/>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userDrawn="1"/>
          </p:nvSpPr>
          <p:spPr bwMode="auto">
            <a:xfrm>
              <a:off x="2967" y="584"/>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p:cNvSpPr>
              <a:spLocks noEditPoints="1"/>
            </p:cNvSpPr>
            <p:nvPr userDrawn="1"/>
          </p:nvSpPr>
          <p:spPr bwMode="auto">
            <a:xfrm>
              <a:off x="3191" y="584"/>
              <a:ext cx="200" cy="260"/>
            </a:xfrm>
            <a:custGeom>
              <a:avLst/>
              <a:gdLst>
                <a:gd name="T0" fmla="*/ 83 w 84"/>
                <a:gd name="T1" fmla="*/ 61 h 108"/>
                <a:gd name="T2" fmla="*/ 22 w 84"/>
                <a:gd name="T3" fmla="*/ 61 h 108"/>
                <a:gd name="T4" fmla="*/ 28 w 84"/>
                <a:gd name="T5" fmla="*/ 83 h 108"/>
                <a:gd name="T6" fmla="*/ 46 w 84"/>
                <a:gd name="T7" fmla="*/ 91 h 108"/>
                <a:gd name="T8" fmla="*/ 60 w 84"/>
                <a:gd name="T9" fmla="*/ 89 h 108"/>
                <a:gd name="T10" fmla="*/ 74 w 84"/>
                <a:gd name="T11" fmla="*/ 83 h 108"/>
                <a:gd name="T12" fmla="*/ 81 w 84"/>
                <a:gd name="T13" fmla="*/ 96 h 108"/>
                <a:gd name="T14" fmla="*/ 42 w 84"/>
                <a:gd name="T15" fmla="*/ 108 h 108"/>
                <a:gd name="T16" fmla="*/ 22 w 84"/>
                <a:gd name="T17" fmla="*/ 104 h 108"/>
                <a:gd name="T18" fmla="*/ 9 w 84"/>
                <a:gd name="T19" fmla="*/ 92 h 108"/>
                <a:gd name="T20" fmla="*/ 2 w 84"/>
                <a:gd name="T21" fmla="*/ 75 h 108"/>
                <a:gd name="T22" fmla="*/ 0 w 84"/>
                <a:gd name="T23" fmla="*/ 53 h 108"/>
                <a:gd name="T24" fmla="*/ 2 w 84"/>
                <a:gd name="T25" fmla="*/ 32 h 108"/>
                <a:gd name="T26" fmla="*/ 11 w 84"/>
                <a:gd name="T27" fmla="*/ 15 h 108"/>
                <a:gd name="T28" fmla="*/ 24 w 84"/>
                <a:gd name="T29" fmla="*/ 4 h 108"/>
                <a:gd name="T30" fmla="*/ 42 w 84"/>
                <a:gd name="T31" fmla="*/ 0 h 108"/>
                <a:gd name="T32" fmla="*/ 60 w 84"/>
                <a:gd name="T33" fmla="*/ 3 h 108"/>
                <a:gd name="T34" fmla="*/ 73 w 84"/>
                <a:gd name="T35" fmla="*/ 13 h 108"/>
                <a:gd name="T36" fmla="*/ 81 w 84"/>
                <a:gd name="T37" fmla="*/ 27 h 108"/>
                <a:gd name="T38" fmla="*/ 84 w 84"/>
                <a:gd name="T39" fmla="*/ 45 h 108"/>
                <a:gd name="T40" fmla="*/ 84 w 84"/>
                <a:gd name="T41" fmla="*/ 53 h 108"/>
                <a:gd name="T42" fmla="*/ 83 w 84"/>
                <a:gd name="T43" fmla="*/ 61 h 108"/>
                <a:gd name="T44" fmla="*/ 43 w 84"/>
                <a:gd name="T45" fmla="*/ 16 h 108"/>
                <a:gd name="T46" fmla="*/ 22 w 84"/>
                <a:gd name="T47" fmla="*/ 45 h 108"/>
                <a:gd name="T48" fmla="*/ 63 w 84"/>
                <a:gd name="T49" fmla="*/ 45 h 108"/>
                <a:gd name="T50" fmla="*/ 63 w 84"/>
                <a:gd name="T51" fmla="*/ 43 h 108"/>
                <a:gd name="T52" fmla="*/ 58 w 84"/>
                <a:gd name="T53" fmla="*/ 23 h 108"/>
                <a:gd name="T54" fmla="*/ 43 w 84"/>
                <a:gd name="T55"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83" y="61"/>
                  </a:moveTo>
                  <a:cubicBezTo>
                    <a:pt x="22" y="61"/>
                    <a:pt x="22" y="61"/>
                    <a:pt x="22" y="61"/>
                  </a:cubicBezTo>
                  <a:cubicBezTo>
                    <a:pt x="22" y="70"/>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0" y="39"/>
                    <a:pt x="2" y="32"/>
                  </a:cubicBezTo>
                  <a:cubicBezTo>
                    <a:pt x="4" y="26"/>
                    <a:pt x="7" y="20"/>
                    <a:pt x="11" y="15"/>
                  </a:cubicBezTo>
                  <a:cubicBezTo>
                    <a:pt x="14" y="11"/>
                    <a:pt x="19" y="7"/>
                    <a:pt x="24" y="4"/>
                  </a:cubicBezTo>
                  <a:cubicBezTo>
                    <a:pt x="29" y="1"/>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5" name="Lines_Animation_PPT_long_white">
            <a:hlinkClick r:id="" action="ppaction://media"/>
            <a:extLst>
              <a:ext uri="{FF2B5EF4-FFF2-40B4-BE49-F238E27FC236}">
                <a16:creationId xmlns:a16="http://schemas.microsoft.com/office/drawing/2014/main" id="{ED413071-5C7F-4782-AFF6-94B0E9BCAD01}"/>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sp>
        <p:nvSpPr>
          <p:cNvPr id="34" name="Picture Placeholder 9">
            <a:extLst>
              <a:ext uri="{FF2B5EF4-FFF2-40B4-BE49-F238E27FC236}">
                <a16:creationId xmlns:a16="http://schemas.microsoft.com/office/drawing/2014/main" id="{37113109-536F-4611-8495-A562A6190C8F}"/>
              </a:ext>
            </a:extLst>
          </p:cNvPr>
          <p:cNvSpPr>
            <a:spLocks noGrp="1"/>
          </p:cNvSpPr>
          <p:nvPr>
            <p:ph type="pic" sz="quarter" idx="11" hasCustomPrompt="1"/>
          </p:nvPr>
        </p:nvSpPr>
        <p:spPr>
          <a:xfrm>
            <a:off x="4572000" y="775349"/>
            <a:ext cx="4321175" cy="1612800"/>
          </a:xfrm>
          <a:prstGeom prst="rect">
            <a:avLst/>
          </a:prstGeom>
          <a:ln w="9525">
            <a:solidFill>
              <a:srgbClr val="888888"/>
            </a:solidFill>
          </a:ln>
        </p:spPr>
        <p:txBody>
          <a:bodyPr anchor="t" anchorCtr="1"/>
          <a:lstStyle>
            <a:lvl1pPr>
              <a:defRPr baseline="0"/>
            </a:lvl1pPr>
          </a:lstStyle>
          <a:p>
            <a:r>
              <a:rPr lang="en-US" dirty="0"/>
              <a:t>Click to add picture</a:t>
            </a:r>
          </a:p>
        </p:txBody>
      </p:sp>
      <p:cxnSp>
        <p:nvCxnSpPr>
          <p:cNvPr id="35" name="Straight Connector 34">
            <a:extLst>
              <a:ext uri="{FF2B5EF4-FFF2-40B4-BE49-F238E27FC236}">
                <a16:creationId xmlns:a16="http://schemas.microsoft.com/office/drawing/2014/main" id="{68F9587E-D52F-4F0F-95D2-A339D37AFB9F}"/>
              </a:ext>
            </a:extLst>
          </p:cNvPr>
          <p:cNvCxnSpPr>
            <a:cxnSpLocks/>
          </p:cNvCxnSpPr>
          <p:nvPr userDrawn="1"/>
        </p:nvCxnSpPr>
        <p:spPr>
          <a:xfrm>
            <a:off x="250825" y="7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Connector 35">
            <a:extLst>
              <a:ext uri="{FF2B5EF4-FFF2-40B4-BE49-F238E27FC236}">
                <a16:creationId xmlns:a16="http://schemas.microsoft.com/office/drawing/2014/main" id="{FBFBD6C4-AB0E-462E-948B-2DB8CA155B31}"/>
              </a:ext>
            </a:extLst>
          </p:cNvPr>
          <p:cNvCxnSpPr>
            <a:cxnSpLocks/>
          </p:cNvCxnSpPr>
          <p:nvPr userDrawn="1"/>
        </p:nvCxnSpPr>
        <p:spPr>
          <a:xfrm>
            <a:off x="250825" y="2391749"/>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37" name="Straight Connector 36">
            <a:extLst>
              <a:ext uri="{FF2B5EF4-FFF2-40B4-BE49-F238E27FC236}">
                <a16:creationId xmlns:a16="http://schemas.microsoft.com/office/drawing/2014/main" id="{738BB7C2-77E5-42EB-99EE-5DA4B052DE5C}"/>
              </a:ext>
            </a:extLst>
          </p:cNvPr>
          <p:cNvCxnSpPr>
            <a:cxnSpLocks/>
          </p:cNvCxnSpPr>
          <p:nvPr userDrawn="1"/>
        </p:nvCxnSpPr>
        <p:spPr>
          <a:xfrm>
            <a:off x="252000" y="771749"/>
            <a:ext cx="0" cy="162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41" name="Text Placeholder 148">
            <a:extLst>
              <a:ext uri="{FF2B5EF4-FFF2-40B4-BE49-F238E27FC236}">
                <a16:creationId xmlns:a16="http://schemas.microsoft.com/office/drawing/2014/main" id="{5B1F9904-4C75-47AB-BCFF-591B8290BE50}"/>
              </a:ext>
            </a:extLst>
          </p:cNvPr>
          <p:cNvSpPr>
            <a:spLocks noGrp="1"/>
          </p:cNvSpPr>
          <p:nvPr>
            <p:ph type="body" sz="quarter" idx="48" hasCustomPrompt="1"/>
          </p:nvPr>
        </p:nvSpPr>
        <p:spPr>
          <a:xfrm>
            <a:off x="487364" y="915988"/>
            <a:ext cx="1132948" cy="250825"/>
          </a:xfrm>
          <a:prstGeom prst="rect">
            <a:avLst/>
          </a:prstGeom>
        </p:spPr>
        <p:txBody>
          <a:bodyPr/>
          <a:lstStyle>
            <a:lvl1pPr>
              <a:defRPr lang="uk-UA" sz="1800" b="1" kern="1200" dirty="0" smtClean="0">
                <a:solidFill>
                  <a:schemeClr val="bg1"/>
                </a:solidFill>
                <a:latin typeface="Arial" panose="020B0604020202020204" pitchFamily="34" charset="0"/>
                <a:ea typeface="+mn-ea"/>
                <a:cs typeface="Arial" panose="020B0604020202020204" pitchFamily="34" charset="0"/>
              </a:defRPr>
            </a:lvl1pPr>
            <a:lvl2pPr>
              <a:defRPr/>
            </a:lvl2pPr>
            <a:lvl3pPr>
              <a:defRPr/>
            </a:lvl3pPr>
            <a:lvl4pPr>
              <a:defRPr/>
            </a:lvl4pPr>
            <a:lvl5pPr>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Add title</a:t>
            </a:r>
            <a:endParaRPr lang="uk-UA" dirty="0"/>
          </a:p>
        </p:txBody>
      </p:sp>
      <p:sp>
        <p:nvSpPr>
          <p:cNvPr id="42" name="TextBox 41">
            <a:extLst>
              <a:ext uri="{FF2B5EF4-FFF2-40B4-BE49-F238E27FC236}">
                <a16:creationId xmlns:a16="http://schemas.microsoft.com/office/drawing/2014/main" id="{451D15C1-E9FC-40FA-A1B3-125FEACED689}"/>
              </a:ext>
            </a:extLst>
          </p:cNvPr>
          <p:cNvSpPr txBox="1"/>
          <p:nvPr userDrawn="1"/>
        </p:nvSpPr>
        <p:spPr>
          <a:xfrm>
            <a:off x="1545776" y="925520"/>
            <a:ext cx="148305" cy="281103"/>
          </a:xfrm>
          <a:prstGeom prst="rect">
            <a:avLst/>
          </a:prstGeom>
          <a:noFill/>
        </p:spPr>
        <p:txBody>
          <a:bodyPr wrap="square" lIns="0" tIns="0" rIns="0" bIns="0" rtlCol="0">
            <a:spAutoFit/>
          </a:body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sz="1800" b="1" kern="1200" dirty="0">
                <a:solidFill>
                  <a:srgbClr val="92D050"/>
                </a:solidFill>
                <a:latin typeface="Arial" panose="020B0604020202020204" pitchFamily="34" charset="0"/>
                <a:ea typeface="+mn-ea"/>
                <a:cs typeface="Arial" panose="020B0604020202020204" pitchFamily="34" charset="0"/>
              </a:rPr>
              <a:t>_</a:t>
            </a:r>
            <a:endParaRPr lang="uk-UA" sz="1800" b="1" kern="1200" dirty="0">
              <a:solidFill>
                <a:srgbClr val="92D050"/>
              </a:solidFill>
              <a:latin typeface="Arial" panose="020B0604020202020204" pitchFamily="34" charset="0"/>
              <a:ea typeface="+mn-ea"/>
              <a:cs typeface="Arial" panose="020B0604020202020204" pitchFamily="34" charset="0"/>
            </a:endParaRPr>
          </a:p>
        </p:txBody>
      </p:sp>
      <p:sp>
        <p:nvSpPr>
          <p:cNvPr id="43" name="Text Placeholder 20">
            <a:extLst>
              <a:ext uri="{FF2B5EF4-FFF2-40B4-BE49-F238E27FC236}">
                <a16:creationId xmlns:a16="http://schemas.microsoft.com/office/drawing/2014/main" id="{C3286449-062C-46D1-AC1D-B4D4C60B9558}"/>
              </a:ext>
            </a:extLst>
          </p:cNvPr>
          <p:cNvSpPr>
            <a:spLocks noGrp="1"/>
          </p:cNvSpPr>
          <p:nvPr>
            <p:ph type="body" sz="quarter" idx="49" hasCustomPrompt="1"/>
          </p:nvPr>
        </p:nvSpPr>
        <p:spPr>
          <a:xfrm>
            <a:off x="468313" y="1421704"/>
            <a:ext cx="1152000" cy="213042"/>
          </a:xfrm>
          <a:prstGeom prst="rect">
            <a:avLst/>
          </a:prstGeom>
        </p:spPr>
        <p:txBody>
          <a:bodyPr/>
          <a:lstStyle>
            <a:lvl1pPr algn="l">
              <a:spcAft>
                <a:spcPts val="0"/>
              </a:spcAft>
              <a:defRPr sz="1100" b="1">
                <a:solidFill>
                  <a:schemeClr val="bg1"/>
                </a:solidFill>
              </a:defRPr>
            </a:lvl1pPr>
          </a:lstStyle>
          <a:p>
            <a:pPr lvl="0"/>
            <a:r>
              <a:rPr lang="en-US" dirty="0"/>
              <a:t>Click to add title</a:t>
            </a:r>
          </a:p>
        </p:txBody>
      </p:sp>
      <p:sp>
        <p:nvSpPr>
          <p:cNvPr id="44" name="Text Placeholder 635">
            <a:extLst>
              <a:ext uri="{FF2B5EF4-FFF2-40B4-BE49-F238E27FC236}">
                <a16:creationId xmlns:a16="http://schemas.microsoft.com/office/drawing/2014/main" id="{780F49BA-9D4A-4C03-A62E-937F4EF60950}"/>
              </a:ext>
            </a:extLst>
          </p:cNvPr>
          <p:cNvSpPr>
            <a:spLocks noGrp="1"/>
          </p:cNvSpPr>
          <p:nvPr>
            <p:ph type="body" sz="quarter" idx="50" hasCustomPrompt="1"/>
          </p:nvPr>
        </p:nvSpPr>
        <p:spPr>
          <a:xfrm>
            <a:off x="468313" y="1790862"/>
            <a:ext cx="1151998" cy="176686"/>
          </a:xfrm>
          <a:prstGeom prst="rect">
            <a:avLst/>
          </a:prstGeom>
        </p:spPr>
        <p:txBody>
          <a:bodyPr/>
          <a:lstStyle>
            <a:lvl1pPr algn="l">
              <a:defRPr sz="700">
                <a:solidFill>
                  <a:schemeClr val="accent6"/>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45" name="Text Placeholder 635">
            <a:extLst>
              <a:ext uri="{FF2B5EF4-FFF2-40B4-BE49-F238E27FC236}">
                <a16:creationId xmlns:a16="http://schemas.microsoft.com/office/drawing/2014/main" id="{24005498-D005-4EA9-8F48-47D332252530}"/>
              </a:ext>
            </a:extLst>
          </p:cNvPr>
          <p:cNvSpPr>
            <a:spLocks noGrp="1"/>
          </p:cNvSpPr>
          <p:nvPr>
            <p:ph type="body" sz="quarter" idx="51" hasCustomPrompt="1"/>
          </p:nvPr>
        </p:nvSpPr>
        <p:spPr>
          <a:xfrm>
            <a:off x="468313" y="1972783"/>
            <a:ext cx="1151998" cy="176686"/>
          </a:xfrm>
          <a:prstGeom prst="rect">
            <a:avLst/>
          </a:prstGeom>
        </p:spPr>
        <p:txBody>
          <a:bodyPr/>
          <a:lstStyle>
            <a:lvl1pPr algn="l">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46" name="Text Placeholder 20">
            <a:extLst>
              <a:ext uri="{FF2B5EF4-FFF2-40B4-BE49-F238E27FC236}">
                <a16:creationId xmlns:a16="http://schemas.microsoft.com/office/drawing/2014/main" id="{BB18F4F5-9150-4050-B945-90E272AC30AA}"/>
              </a:ext>
            </a:extLst>
          </p:cNvPr>
          <p:cNvSpPr>
            <a:spLocks noGrp="1"/>
          </p:cNvSpPr>
          <p:nvPr>
            <p:ph type="body" sz="quarter" idx="52" hasCustomPrompt="1"/>
          </p:nvPr>
        </p:nvSpPr>
        <p:spPr>
          <a:xfrm>
            <a:off x="1817949" y="1451072"/>
            <a:ext cx="1152000" cy="176683"/>
          </a:xfrm>
          <a:prstGeom prst="rect">
            <a:avLst/>
          </a:prstGeom>
        </p:spPr>
        <p:txBody>
          <a:bodyPr/>
          <a:lstStyle>
            <a:lvl1pPr algn="l">
              <a:spcAft>
                <a:spcPts val="0"/>
              </a:spcAft>
              <a:defRPr lang="en-US" sz="900" kern="1200" dirty="0">
                <a:solidFill>
                  <a:schemeClr val="bg1"/>
                </a:solidFill>
                <a:latin typeface="Arial" panose="020B0604020202020204" pitchFamily="34" charset="0"/>
                <a:ea typeface="+mn-ea"/>
                <a:cs typeface="Arial" panose="020B0604020202020204" pitchFamily="34" charset="0"/>
              </a:defRPr>
            </a:lvl1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Click to add title</a:t>
            </a:r>
          </a:p>
        </p:txBody>
      </p:sp>
      <p:sp>
        <p:nvSpPr>
          <p:cNvPr id="47" name="Text Placeholder 20">
            <a:extLst>
              <a:ext uri="{FF2B5EF4-FFF2-40B4-BE49-F238E27FC236}">
                <a16:creationId xmlns:a16="http://schemas.microsoft.com/office/drawing/2014/main" id="{28DA5CBD-B66A-4642-8396-E034BF504C46}"/>
              </a:ext>
            </a:extLst>
          </p:cNvPr>
          <p:cNvSpPr>
            <a:spLocks noGrp="1"/>
          </p:cNvSpPr>
          <p:nvPr>
            <p:ph type="body" sz="quarter" idx="53" hasCustomPrompt="1"/>
          </p:nvPr>
        </p:nvSpPr>
        <p:spPr>
          <a:xfrm>
            <a:off x="3167586" y="1451072"/>
            <a:ext cx="1152000" cy="176683"/>
          </a:xfrm>
          <a:prstGeom prst="rect">
            <a:avLst/>
          </a:prstGeom>
        </p:spPr>
        <p:txBody>
          <a:bodyPr/>
          <a:lstStyle>
            <a:lvl1pPr algn="l">
              <a:spcAft>
                <a:spcPts val="0"/>
              </a:spcAft>
              <a:defRPr lang="en-US" sz="900" kern="1200" dirty="0">
                <a:solidFill>
                  <a:schemeClr val="bg1"/>
                </a:solidFill>
                <a:latin typeface="Arial" panose="020B0604020202020204" pitchFamily="34" charset="0"/>
                <a:ea typeface="+mn-ea"/>
                <a:cs typeface="Arial" panose="020B0604020202020204" pitchFamily="34" charset="0"/>
              </a:defRPr>
            </a:lvl1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Click to add title</a:t>
            </a:r>
          </a:p>
        </p:txBody>
      </p:sp>
      <p:sp>
        <p:nvSpPr>
          <p:cNvPr id="48" name="Text Placeholder 635">
            <a:extLst>
              <a:ext uri="{FF2B5EF4-FFF2-40B4-BE49-F238E27FC236}">
                <a16:creationId xmlns:a16="http://schemas.microsoft.com/office/drawing/2014/main" id="{F967C512-84B6-416D-AE15-806D3EFAC57D}"/>
              </a:ext>
            </a:extLst>
          </p:cNvPr>
          <p:cNvSpPr>
            <a:spLocks noGrp="1"/>
          </p:cNvSpPr>
          <p:nvPr>
            <p:ph type="body" sz="quarter" idx="54" hasCustomPrompt="1"/>
          </p:nvPr>
        </p:nvSpPr>
        <p:spPr>
          <a:xfrm>
            <a:off x="1817951" y="1790862"/>
            <a:ext cx="1151998" cy="176686"/>
          </a:xfrm>
          <a:prstGeom prst="rect">
            <a:avLst/>
          </a:prstGeom>
        </p:spPr>
        <p:txBody>
          <a:bodyPr/>
          <a:lstStyle>
            <a:lvl1pPr algn="l">
              <a:defRPr sz="700">
                <a:solidFill>
                  <a:schemeClr val="accent6"/>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49" name="Text Placeholder 635">
            <a:extLst>
              <a:ext uri="{FF2B5EF4-FFF2-40B4-BE49-F238E27FC236}">
                <a16:creationId xmlns:a16="http://schemas.microsoft.com/office/drawing/2014/main" id="{FDF49CB6-43B8-4BA7-9D7C-8E5A66453C51}"/>
              </a:ext>
            </a:extLst>
          </p:cNvPr>
          <p:cNvSpPr>
            <a:spLocks noGrp="1"/>
          </p:cNvSpPr>
          <p:nvPr>
            <p:ph type="body" sz="quarter" idx="55" hasCustomPrompt="1"/>
          </p:nvPr>
        </p:nvSpPr>
        <p:spPr>
          <a:xfrm>
            <a:off x="1817951" y="1972783"/>
            <a:ext cx="1151998" cy="176686"/>
          </a:xfrm>
          <a:prstGeom prst="rect">
            <a:avLst/>
          </a:prstGeom>
        </p:spPr>
        <p:txBody>
          <a:bodyPr/>
          <a:lstStyle>
            <a:lvl1pPr algn="l">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50" name="Text Placeholder 635">
            <a:extLst>
              <a:ext uri="{FF2B5EF4-FFF2-40B4-BE49-F238E27FC236}">
                <a16:creationId xmlns:a16="http://schemas.microsoft.com/office/drawing/2014/main" id="{9FB29F2F-E629-40CC-98DA-9542B3E46584}"/>
              </a:ext>
            </a:extLst>
          </p:cNvPr>
          <p:cNvSpPr>
            <a:spLocks noGrp="1"/>
          </p:cNvSpPr>
          <p:nvPr>
            <p:ph type="body" sz="quarter" idx="56" hasCustomPrompt="1"/>
          </p:nvPr>
        </p:nvSpPr>
        <p:spPr>
          <a:xfrm>
            <a:off x="3167590" y="1790862"/>
            <a:ext cx="1151998" cy="176686"/>
          </a:xfrm>
          <a:prstGeom prst="rect">
            <a:avLst/>
          </a:prstGeom>
        </p:spPr>
        <p:txBody>
          <a:bodyPr/>
          <a:lstStyle>
            <a:lvl1pPr algn="l">
              <a:defRPr sz="700">
                <a:solidFill>
                  <a:schemeClr val="accent6"/>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51" name="Text Placeholder 635">
            <a:extLst>
              <a:ext uri="{FF2B5EF4-FFF2-40B4-BE49-F238E27FC236}">
                <a16:creationId xmlns:a16="http://schemas.microsoft.com/office/drawing/2014/main" id="{A66CE04F-FE22-482A-89D9-CBF7A1A9A237}"/>
              </a:ext>
            </a:extLst>
          </p:cNvPr>
          <p:cNvSpPr>
            <a:spLocks noGrp="1"/>
          </p:cNvSpPr>
          <p:nvPr>
            <p:ph type="body" sz="quarter" idx="57" hasCustomPrompt="1"/>
          </p:nvPr>
        </p:nvSpPr>
        <p:spPr>
          <a:xfrm>
            <a:off x="3167590" y="1972783"/>
            <a:ext cx="1151998" cy="176686"/>
          </a:xfrm>
          <a:prstGeom prst="rect">
            <a:avLst/>
          </a:prstGeom>
        </p:spPr>
        <p:txBody>
          <a:bodyPr/>
          <a:lstStyle>
            <a:lvl1pPr algn="l">
              <a:defRPr sz="9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75" name="Rectangle 74">
            <a:extLst>
              <a:ext uri="{FF2B5EF4-FFF2-40B4-BE49-F238E27FC236}">
                <a16:creationId xmlns:a16="http://schemas.microsoft.com/office/drawing/2014/main" id="{FB304CE0-AB70-45E2-A64C-56F79F89EBF9}"/>
              </a:ext>
            </a:extLst>
          </p:cNvPr>
          <p:cNvSpPr/>
          <p:nvPr userDrawn="1"/>
        </p:nvSpPr>
        <p:spPr>
          <a:xfrm>
            <a:off x="252000" y="2788993"/>
            <a:ext cx="4318412" cy="86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Placeholder 20">
            <a:extLst>
              <a:ext uri="{FF2B5EF4-FFF2-40B4-BE49-F238E27FC236}">
                <a16:creationId xmlns:a16="http://schemas.microsoft.com/office/drawing/2014/main" id="{AB56D3F6-B7CD-4BA6-8569-B625D43309A0}"/>
              </a:ext>
            </a:extLst>
          </p:cNvPr>
          <p:cNvSpPr>
            <a:spLocks noGrp="1"/>
          </p:cNvSpPr>
          <p:nvPr>
            <p:ph type="body" sz="quarter" idx="13" hasCustomPrompt="1"/>
          </p:nvPr>
        </p:nvSpPr>
        <p:spPr>
          <a:xfrm>
            <a:off x="468313" y="2924435"/>
            <a:ext cx="1151998" cy="213042"/>
          </a:xfrm>
        </p:spPr>
        <p:txBody>
          <a:bodyPr/>
          <a:lstStyle>
            <a:lvl1pPr algn="l">
              <a:spcAft>
                <a:spcPts val="0"/>
              </a:spcAft>
              <a:defRPr sz="1100" b="1">
                <a:solidFill>
                  <a:schemeClr val="tx1"/>
                </a:solidFill>
              </a:defRPr>
            </a:lvl1pPr>
          </a:lstStyle>
          <a:p>
            <a:pPr lvl="0"/>
            <a:r>
              <a:rPr lang="en-US" dirty="0"/>
              <a:t>Click to add title</a:t>
            </a:r>
          </a:p>
        </p:txBody>
      </p:sp>
      <p:sp>
        <p:nvSpPr>
          <p:cNvPr id="77" name="Text Placeholder 20">
            <a:extLst>
              <a:ext uri="{FF2B5EF4-FFF2-40B4-BE49-F238E27FC236}">
                <a16:creationId xmlns:a16="http://schemas.microsoft.com/office/drawing/2014/main" id="{30E7811F-6A21-46F3-8C58-D054BD8684B2}"/>
              </a:ext>
            </a:extLst>
          </p:cNvPr>
          <p:cNvSpPr>
            <a:spLocks noGrp="1"/>
          </p:cNvSpPr>
          <p:nvPr>
            <p:ph type="body" sz="quarter" idx="58" hasCustomPrompt="1"/>
          </p:nvPr>
        </p:nvSpPr>
        <p:spPr>
          <a:xfrm>
            <a:off x="1817951" y="2953173"/>
            <a:ext cx="1151998" cy="184304"/>
          </a:xfrm>
        </p:spPr>
        <p:txBody>
          <a:bodyPr/>
          <a:lstStyle>
            <a:lvl1pPr algn="l">
              <a:spcAft>
                <a:spcPts val="0"/>
              </a:spcAft>
              <a:defRPr lang="en-US" sz="900" kern="1200" dirty="0">
                <a:solidFill>
                  <a:schemeClr val="bg2"/>
                </a:solidFill>
                <a:latin typeface="Arial" panose="020B0604020202020204" pitchFamily="34" charset="0"/>
                <a:ea typeface="+mn-ea"/>
                <a:cs typeface="Arial" panose="020B0604020202020204" pitchFamily="34" charset="0"/>
              </a:defRPr>
            </a:lvl1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Click to add title</a:t>
            </a:r>
          </a:p>
        </p:txBody>
      </p:sp>
      <p:sp>
        <p:nvSpPr>
          <p:cNvPr id="78" name="Text Placeholder 635">
            <a:extLst>
              <a:ext uri="{FF2B5EF4-FFF2-40B4-BE49-F238E27FC236}">
                <a16:creationId xmlns:a16="http://schemas.microsoft.com/office/drawing/2014/main" id="{0FF271AF-CCF0-43A3-B000-97319A038DBF}"/>
              </a:ext>
            </a:extLst>
          </p:cNvPr>
          <p:cNvSpPr>
            <a:spLocks noGrp="1"/>
          </p:cNvSpPr>
          <p:nvPr>
            <p:ph type="body" sz="quarter" idx="59" hasCustomPrompt="1"/>
          </p:nvPr>
        </p:nvSpPr>
        <p:spPr>
          <a:xfrm>
            <a:off x="468312" y="3305356"/>
            <a:ext cx="384175" cy="176686"/>
          </a:xfrm>
        </p:spPr>
        <p:txBody>
          <a:bodyPr/>
          <a:lstStyle>
            <a:lvl1pPr algn="l">
              <a:defRPr lang="en-US" sz="900" kern="1200" dirty="0">
                <a:solidFill>
                  <a:schemeClr val="bg2"/>
                </a:solidFill>
                <a:latin typeface="Arial" panose="020B0604020202020204" pitchFamily="34" charset="0"/>
                <a:ea typeface="+mn-ea"/>
                <a:cs typeface="Arial" panose="020B060402020202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Phone</a:t>
            </a:r>
          </a:p>
        </p:txBody>
      </p:sp>
      <p:sp>
        <p:nvSpPr>
          <p:cNvPr id="79" name="Text Placeholder 635">
            <a:extLst>
              <a:ext uri="{FF2B5EF4-FFF2-40B4-BE49-F238E27FC236}">
                <a16:creationId xmlns:a16="http://schemas.microsoft.com/office/drawing/2014/main" id="{9C9C7DED-AE87-443E-A515-FBE59A584C9D}"/>
              </a:ext>
            </a:extLst>
          </p:cNvPr>
          <p:cNvSpPr>
            <a:spLocks noGrp="1"/>
          </p:cNvSpPr>
          <p:nvPr>
            <p:ph type="body" sz="quarter" idx="60" hasCustomPrompt="1"/>
          </p:nvPr>
        </p:nvSpPr>
        <p:spPr>
          <a:xfrm>
            <a:off x="945647" y="3305356"/>
            <a:ext cx="1151998" cy="176686"/>
          </a:xfrm>
        </p:spPr>
        <p:txBody>
          <a:bodyPr/>
          <a:lstStyle>
            <a:lvl1pPr algn="l">
              <a:defRPr sz="9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80" name="Rectangle 79">
            <a:extLst>
              <a:ext uri="{FF2B5EF4-FFF2-40B4-BE49-F238E27FC236}">
                <a16:creationId xmlns:a16="http://schemas.microsoft.com/office/drawing/2014/main" id="{A34233A2-72F8-4551-9DC8-65856E37A828}"/>
              </a:ext>
            </a:extLst>
          </p:cNvPr>
          <p:cNvSpPr/>
          <p:nvPr userDrawn="1"/>
        </p:nvSpPr>
        <p:spPr>
          <a:xfrm>
            <a:off x="4570412" y="2788993"/>
            <a:ext cx="4318412" cy="86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 Placeholder 20">
            <a:extLst>
              <a:ext uri="{FF2B5EF4-FFF2-40B4-BE49-F238E27FC236}">
                <a16:creationId xmlns:a16="http://schemas.microsoft.com/office/drawing/2014/main" id="{9B2E1F91-0EA5-431A-8016-2529FEC3A562}"/>
              </a:ext>
            </a:extLst>
          </p:cNvPr>
          <p:cNvSpPr>
            <a:spLocks noGrp="1"/>
          </p:cNvSpPr>
          <p:nvPr>
            <p:ph type="body" sz="quarter" idx="61" hasCustomPrompt="1"/>
          </p:nvPr>
        </p:nvSpPr>
        <p:spPr>
          <a:xfrm>
            <a:off x="4786725" y="2924435"/>
            <a:ext cx="1151998" cy="213042"/>
          </a:xfrm>
        </p:spPr>
        <p:txBody>
          <a:bodyPr/>
          <a:lstStyle>
            <a:lvl1pPr algn="l">
              <a:spcAft>
                <a:spcPts val="0"/>
              </a:spcAft>
              <a:defRPr sz="1100" b="1">
                <a:solidFill>
                  <a:schemeClr val="tx1"/>
                </a:solidFill>
              </a:defRPr>
            </a:lvl1pPr>
          </a:lstStyle>
          <a:p>
            <a:pPr lvl="0"/>
            <a:r>
              <a:rPr lang="en-US" dirty="0"/>
              <a:t>Click to add title</a:t>
            </a:r>
          </a:p>
        </p:txBody>
      </p:sp>
      <p:sp>
        <p:nvSpPr>
          <p:cNvPr id="82" name="Text Placeholder 20">
            <a:extLst>
              <a:ext uri="{FF2B5EF4-FFF2-40B4-BE49-F238E27FC236}">
                <a16:creationId xmlns:a16="http://schemas.microsoft.com/office/drawing/2014/main" id="{6E4F575B-AB5A-477D-B021-FC8BFD62D1FC}"/>
              </a:ext>
            </a:extLst>
          </p:cNvPr>
          <p:cNvSpPr>
            <a:spLocks noGrp="1"/>
          </p:cNvSpPr>
          <p:nvPr>
            <p:ph type="body" sz="quarter" idx="62" hasCustomPrompt="1"/>
          </p:nvPr>
        </p:nvSpPr>
        <p:spPr>
          <a:xfrm>
            <a:off x="6136363" y="2953173"/>
            <a:ext cx="1151998" cy="184304"/>
          </a:xfrm>
        </p:spPr>
        <p:txBody>
          <a:bodyPr/>
          <a:lstStyle>
            <a:lvl1pPr algn="l">
              <a:spcAft>
                <a:spcPts val="0"/>
              </a:spcAft>
              <a:defRPr lang="en-US" sz="900" kern="1200" dirty="0">
                <a:solidFill>
                  <a:schemeClr val="bg2"/>
                </a:solidFill>
                <a:latin typeface="Arial" panose="020B0604020202020204" pitchFamily="34" charset="0"/>
                <a:ea typeface="+mn-ea"/>
                <a:cs typeface="Arial" panose="020B0604020202020204" pitchFamily="34" charset="0"/>
              </a:defRPr>
            </a:lvl1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Click to add title</a:t>
            </a:r>
          </a:p>
        </p:txBody>
      </p:sp>
      <p:sp>
        <p:nvSpPr>
          <p:cNvPr id="83" name="Text Placeholder 635">
            <a:extLst>
              <a:ext uri="{FF2B5EF4-FFF2-40B4-BE49-F238E27FC236}">
                <a16:creationId xmlns:a16="http://schemas.microsoft.com/office/drawing/2014/main" id="{D872E9B1-7640-4529-A856-D086E9668EB3}"/>
              </a:ext>
            </a:extLst>
          </p:cNvPr>
          <p:cNvSpPr>
            <a:spLocks noGrp="1"/>
          </p:cNvSpPr>
          <p:nvPr>
            <p:ph type="body" sz="quarter" idx="63" hasCustomPrompt="1"/>
          </p:nvPr>
        </p:nvSpPr>
        <p:spPr>
          <a:xfrm>
            <a:off x="4786724" y="3305356"/>
            <a:ext cx="384175" cy="176686"/>
          </a:xfrm>
        </p:spPr>
        <p:txBody>
          <a:bodyPr/>
          <a:lstStyle>
            <a:lvl1pPr algn="l">
              <a:defRPr lang="en-US" sz="900" kern="1200" dirty="0">
                <a:solidFill>
                  <a:schemeClr val="bg2"/>
                </a:solidFill>
                <a:latin typeface="Arial" panose="020B0604020202020204" pitchFamily="34" charset="0"/>
                <a:ea typeface="+mn-ea"/>
                <a:cs typeface="Arial" panose="020B060402020202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Phone</a:t>
            </a:r>
          </a:p>
        </p:txBody>
      </p:sp>
      <p:sp>
        <p:nvSpPr>
          <p:cNvPr id="84" name="Text Placeholder 635">
            <a:extLst>
              <a:ext uri="{FF2B5EF4-FFF2-40B4-BE49-F238E27FC236}">
                <a16:creationId xmlns:a16="http://schemas.microsoft.com/office/drawing/2014/main" id="{5A82C021-4776-4475-BA4D-6F67D2C43446}"/>
              </a:ext>
            </a:extLst>
          </p:cNvPr>
          <p:cNvSpPr>
            <a:spLocks noGrp="1"/>
          </p:cNvSpPr>
          <p:nvPr>
            <p:ph type="body" sz="quarter" idx="64" hasCustomPrompt="1"/>
          </p:nvPr>
        </p:nvSpPr>
        <p:spPr>
          <a:xfrm>
            <a:off x="5264059" y="3305356"/>
            <a:ext cx="1151998" cy="176686"/>
          </a:xfrm>
        </p:spPr>
        <p:txBody>
          <a:bodyPr/>
          <a:lstStyle>
            <a:lvl1pPr algn="l">
              <a:defRPr sz="9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85" name="Rectangle 84">
            <a:extLst>
              <a:ext uri="{FF2B5EF4-FFF2-40B4-BE49-F238E27FC236}">
                <a16:creationId xmlns:a16="http://schemas.microsoft.com/office/drawing/2014/main" id="{9279C101-D0F8-4ACB-952B-C92E4D3DAB36}"/>
              </a:ext>
            </a:extLst>
          </p:cNvPr>
          <p:cNvSpPr/>
          <p:nvPr userDrawn="1"/>
        </p:nvSpPr>
        <p:spPr>
          <a:xfrm>
            <a:off x="251618" y="3652438"/>
            <a:ext cx="4318412" cy="86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Placeholder 20">
            <a:extLst>
              <a:ext uri="{FF2B5EF4-FFF2-40B4-BE49-F238E27FC236}">
                <a16:creationId xmlns:a16="http://schemas.microsoft.com/office/drawing/2014/main" id="{A00DEA2F-DC29-4B9F-8DCC-332A02B34079}"/>
              </a:ext>
            </a:extLst>
          </p:cNvPr>
          <p:cNvSpPr>
            <a:spLocks noGrp="1"/>
          </p:cNvSpPr>
          <p:nvPr>
            <p:ph type="body" sz="quarter" idx="65" hasCustomPrompt="1"/>
          </p:nvPr>
        </p:nvSpPr>
        <p:spPr>
          <a:xfrm>
            <a:off x="467931" y="3787880"/>
            <a:ext cx="1151998" cy="213042"/>
          </a:xfrm>
        </p:spPr>
        <p:txBody>
          <a:bodyPr/>
          <a:lstStyle>
            <a:lvl1pPr algn="l">
              <a:spcAft>
                <a:spcPts val="0"/>
              </a:spcAft>
              <a:defRPr sz="1100" b="1">
                <a:solidFill>
                  <a:schemeClr val="tx1"/>
                </a:solidFill>
              </a:defRPr>
            </a:lvl1pPr>
          </a:lstStyle>
          <a:p>
            <a:pPr lvl="0"/>
            <a:r>
              <a:rPr lang="en-US" dirty="0"/>
              <a:t>Click to add title</a:t>
            </a:r>
          </a:p>
        </p:txBody>
      </p:sp>
      <p:sp>
        <p:nvSpPr>
          <p:cNvPr id="87" name="Text Placeholder 20">
            <a:extLst>
              <a:ext uri="{FF2B5EF4-FFF2-40B4-BE49-F238E27FC236}">
                <a16:creationId xmlns:a16="http://schemas.microsoft.com/office/drawing/2014/main" id="{3EBCDCDB-13F2-4E97-A711-3344F276B73A}"/>
              </a:ext>
            </a:extLst>
          </p:cNvPr>
          <p:cNvSpPr>
            <a:spLocks noGrp="1"/>
          </p:cNvSpPr>
          <p:nvPr>
            <p:ph type="body" sz="quarter" idx="66" hasCustomPrompt="1"/>
          </p:nvPr>
        </p:nvSpPr>
        <p:spPr>
          <a:xfrm>
            <a:off x="1817569" y="3816618"/>
            <a:ext cx="1151998" cy="184304"/>
          </a:xfrm>
        </p:spPr>
        <p:txBody>
          <a:bodyPr/>
          <a:lstStyle>
            <a:lvl1pPr algn="l">
              <a:spcAft>
                <a:spcPts val="0"/>
              </a:spcAft>
              <a:defRPr lang="en-US" sz="900" kern="1200" dirty="0">
                <a:solidFill>
                  <a:schemeClr val="bg2"/>
                </a:solidFill>
                <a:latin typeface="Arial" panose="020B0604020202020204" pitchFamily="34" charset="0"/>
                <a:ea typeface="+mn-ea"/>
                <a:cs typeface="Arial" panose="020B0604020202020204" pitchFamily="34" charset="0"/>
              </a:defRPr>
            </a:lvl1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Click to add title</a:t>
            </a:r>
          </a:p>
        </p:txBody>
      </p:sp>
      <p:sp>
        <p:nvSpPr>
          <p:cNvPr id="88" name="Text Placeholder 635">
            <a:extLst>
              <a:ext uri="{FF2B5EF4-FFF2-40B4-BE49-F238E27FC236}">
                <a16:creationId xmlns:a16="http://schemas.microsoft.com/office/drawing/2014/main" id="{06F8371C-32F6-4D12-870D-0A77DF1BAD67}"/>
              </a:ext>
            </a:extLst>
          </p:cNvPr>
          <p:cNvSpPr>
            <a:spLocks noGrp="1"/>
          </p:cNvSpPr>
          <p:nvPr>
            <p:ph type="body" sz="quarter" idx="67" hasCustomPrompt="1"/>
          </p:nvPr>
        </p:nvSpPr>
        <p:spPr>
          <a:xfrm>
            <a:off x="467930" y="4168801"/>
            <a:ext cx="384175" cy="176686"/>
          </a:xfrm>
        </p:spPr>
        <p:txBody>
          <a:bodyPr/>
          <a:lstStyle>
            <a:lvl1pPr algn="l">
              <a:defRPr lang="en-US" sz="900" kern="1200" dirty="0">
                <a:solidFill>
                  <a:schemeClr val="bg2"/>
                </a:solidFill>
                <a:latin typeface="Arial" panose="020B0604020202020204" pitchFamily="34" charset="0"/>
                <a:ea typeface="+mn-ea"/>
                <a:cs typeface="Arial" panose="020B060402020202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Phone</a:t>
            </a:r>
          </a:p>
        </p:txBody>
      </p:sp>
      <p:sp>
        <p:nvSpPr>
          <p:cNvPr id="89" name="Text Placeholder 635">
            <a:extLst>
              <a:ext uri="{FF2B5EF4-FFF2-40B4-BE49-F238E27FC236}">
                <a16:creationId xmlns:a16="http://schemas.microsoft.com/office/drawing/2014/main" id="{D0C36C85-8245-4B8B-B165-F5C295EC6FD1}"/>
              </a:ext>
            </a:extLst>
          </p:cNvPr>
          <p:cNvSpPr>
            <a:spLocks noGrp="1"/>
          </p:cNvSpPr>
          <p:nvPr>
            <p:ph type="body" sz="quarter" idx="68" hasCustomPrompt="1"/>
          </p:nvPr>
        </p:nvSpPr>
        <p:spPr>
          <a:xfrm>
            <a:off x="945265" y="4168801"/>
            <a:ext cx="1151998" cy="176686"/>
          </a:xfrm>
        </p:spPr>
        <p:txBody>
          <a:bodyPr/>
          <a:lstStyle>
            <a:lvl1pPr algn="l">
              <a:defRPr sz="9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90" name="Rectangle 89">
            <a:extLst>
              <a:ext uri="{FF2B5EF4-FFF2-40B4-BE49-F238E27FC236}">
                <a16:creationId xmlns:a16="http://schemas.microsoft.com/office/drawing/2014/main" id="{707E1BDF-EEEA-4676-B3D3-F3A63D48A698}"/>
              </a:ext>
            </a:extLst>
          </p:cNvPr>
          <p:cNvSpPr/>
          <p:nvPr userDrawn="1"/>
        </p:nvSpPr>
        <p:spPr>
          <a:xfrm>
            <a:off x="4570030" y="3652438"/>
            <a:ext cx="4318412" cy="86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 Placeholder 20">
            <a:extLst>
              <a:ext uri="{FF2B5EF4-FFF2-40B4-BE49-F238E27FC236}">
                <a16:creationId xmlns:a16="http://schemas.microsoft.com/office/drawing/2014/main" id="{3535B54A-1B8A-4B30-AA7D-877816AC2F70}"/>
              </a:ext>
            </a:extLst>
          </p:cNvPr>
          <p:cNvSpPr>
            <a:spLocks noGrp="1"/>
          </p:cNvSpPr>
          <p:nvPr>
            <p:ph type="body" sz="quarter" idx="69" hasCustomPrompt="1"/>
          </p:nvPr>
        </p:nvSpPr>
        <p:spPr>
          <a:xfrm>
            <a:off x="4786343" y="3787880"/>
            <a:ext cx="1151998" cy="213042"/>
          </a:xfrm>
        </p:spPr>
        <p:txBody>
          <a:bodyPr/>
          <a:lstStyle>
            <a:lvl1pPr algn="l">
              <a:spcAft>
                <a:spcPts val="0"/>
              </a:spcAft>
              <a:defRPr sz="1100" b="0"/>
            </a:lvl1pPr>
          </a:lstStyle>
          <a:p>
            <a:pPr lvl="0"/>
            <a:r>
              <a:rPr lang="en-US" dirty="0"/>
              <a:t>Click to add title</a:t>
            </a:r>
          </a:p>
        </p:txBody>
      </p:sp>
      <p:sp>
        <p:nvSpPr>
          <p:cNvPr id="92" name="Text Placeholder 20">
            <a:extLst>
              <a:ext uri="{FF2B5EF4-FFF2-40B4-BE49-F238E27FC236}">
                <a16:creationId xmlns:a16="http://schemas.microsoft.com/office/drawing/2014/main" id="{B6C1DCD3-A55B-428A-B4E2-1D88E103FEF5}"/>
              </a:ext>
            </a:extLst>
          </p:cNvPr>
          <p:cNvSpPr>
            <a:spLocks noGrp="1"/>
          </p:cNvSpPr>
          <p:nvPr>
            <p:ph type="body" sz="quarter" idx="70" hasCustomPrompt="1"/>
          </p:nvPr>
        </p:nvSpPr>
        <p:spPr>
          <a:xfrm>
            <a:off x="6135981" y="3816618"/>
            <a:ext cx="1151998" cy="184304"/>
          </a:xfrm>
        </p:spPr>
        <p:txBody>
          <a:bodyPr/>
          <a:lstStyle>
            <a:lvl1pPr algn="l">
              <a:spcAft>
                <a:spcPts val="0"/>
              </a:spcAft>
              <a:defRPr lang="en-US" sz="900" kern="1200" dirty="0">
                <a:solidFill>
                  <a:schemeClr val="bg2"/>
                </a:solidFill>
                <a:latin typeface="Arial" panose="020B0604020202020204" pitchFamily="34" charset="0"/>
                <a:ea typeface="+mn-ea"/>
                <a:cs typeface="Arial" panose="020B0604020202020204" pitchFamily="34" charset="0"/>
              </a:defRPr>
            </a:lvl1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Click to add title</a:t>
            </a:r>
          </a:p>
        </p:txBody>
      </p:sp>
      <p:sp>
        <p:nvSpPr>
          <p:cNvPr id="93" name="Text Placeholder 635">
            <a:extLst>
              <a:ext uri="{FF2B5EF4-FFF2-40B4-BE49-F238E27FC236}">
                <a16:creationId xmlns:a16="http://schemas.microsoft.com/office/drawing/2014/main" id="{41E5FDD6-2388-4041-ADC7-CC3B0E915A50}"/>
              </a:ext>
            </a:extLst>
          </p:cNvPr>
          <p:cNvSpPr>
            <a:spLocks noGrp="1"/>
          </p:cNvSpPr>
          <p:nvPr>
            <p:ph type="body" sz="quarter" idx="71" hasCustomPrompt="1"/>
          </p:nvPr>
        </p:nvSpPr>
        <p:spPr>
          <a:xfrm>
            <a:off x="4786342" y="4168801"/>
            <a:ext cx="384175" cy="176686"/>
          </a:xfrm>
        </p:spPr>
        <p:txBody>
          <a:bodyPr/>
          <a:lstStyle>
            <a:lvl1pPr algn="l">
              <a:defRPr lang="en-US" sz="900" kern="1200" dirty="0">
                <a:solidFill>
                  <a:schemeClr val="bg2"/>
                </a:solidFill>
                <a:latin typeface="Arial" panose="020B0604020202020204" pitchFamily="34" charset="0"/>
                <a:ea typeface="+mn-ea"/>
                <a:cs typeface="Arial" panose="020B060402020202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marL="0" lvl="0" indent="0" algn="l" defTabSz="685800" rtl="0" eaLnBrk="1" latinLnBrk="0" hangingPunct="1">
              <a:lnSpc>
                <a:spcPct val="120000"/>
              </a:lnSpc>
              <a:spcBef>
                <a:spcPts val="0"/>
              </a:spcBef>
              <a:spcAft>
                <a:spcPts val="600"/>
              </a:spcAft>
              <a:buClr>
                <a:schemeClr val="tx2"/>
              </a:buClr>
              <a:buFont typeface="Arial" pitchFamily="34" charset="0"/>
              <a:buNone/>
            </a:pPr>
            <a:r>
              <a:rPr lang="en-US" dirty="0"/>
              <a:t>Phone</a:t>
            </a:r>
          </a:p>
        </p:txBody>
      </p:sp>
      <p:sp>
        <p:nvSpPr>
          <p:cNvPr id="94" name="Text Placeholder 635">
            <a:extLst>
              <a:ext uri="{FF2B5EF4-FFF2-40B4-BE49-F238E27FC236}">
                <a16:creationId xmlns:a16="http://schemas.microsoft.com/office/drawing/2014/main" id="{B6A193E2-075B-405D-8D5F-73D39E64DE87}"/>
              </a:ext>
            </a:extLst>
          </p:cNvPr>
          <p:cNvSpPr>
            <a:spLocks noGrp="1"/>
          </p:cNvSpPr>
          <p:nvPr>
            <p:ph type="body" sz="quarter" idx="72" hasCustomPrompt="1"/>
          </p:nvPr>
        </p:nvSpPr>
        <p:spPr>
          <a:xfrm>
            <a:off x="5263677" y="4168801"/>
            <a:ext cx="1151998" cy="176686"/>
          </a:xfrm>
        </p:spPr>
        <p:txBody>
          <a:bodyPr/>
          <a:lstStyle>
            <a:lvl1pPr algn="l">
              <a:defRPr sz="9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Tree>
    <p:extLst>
      <p:ext uri="{BB962C8B-B14F-4D97-AF65-F5344CB8AC3E}">
        <p14:creationId xmlns:p14="http://schemas.microsoft.com/office/powerpoint/2010/main" val="1743011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15"/>
                                        </p:tgtEl>
                                      </p:cBhvr>
                                    </p:cmd>
                                  </p:childTnLst>
                                </p:cTn>
                              </p:par>
                              <p:par>
                                <p:cTn id="7" presetID="22" presetClass="entr" presetSubtype="8" fill="hold" grpId="0" nodeType="withEffect">
                                  <p:stCondLst>
                                    <p:cond delay="0"/>
                                  </p:stCondLst>
                                  <p:childTnLst>
                                    <p:set>
                                      <p:cBhvr>
                                        <p:cTn id="8" dur="1" fill="hold">
                                          <p:stCondLst>
                                            <p:cond delay="0"/>
                                          </p:stCondLst>
                                        </p:cTn>
                                        <p:tgtEl>
                                          <p:spTgt spid="41">
                                            <p:txEl>
                                              <p:pRg st="0" end="0"/>
                                            </p:txEl>
                                          </p:spTgt>
                                        </p:tgtEl>
                                        <p:attrNameLst>
                                          <p:attrName>style.visibility</p:attrName>
                                        </p:attrNameLst>
                                      </p:cBhvr>
                                      <p:to>
                                        <p:strVal val="visible"/>
                                      </p:to>
                                    </p:set>
                                    <p:animEffect transition="in" filter="wipe(left)">
                                      <p:cBhvr>
                                        <p:cTn id="9" dur="500"/>
                                        <p:tgtEl>
                                          <p:spTgt spid="41">
                                            <p:txEl>
                                              <p:pRg st="0" end="0"/>
                                            </p:txEl>
                                          </p:spTgt>
                                        </p:tgtEl>
                                      </p:cBhvr>
                                    </p:animEffect>
                                  </p:childTnLst>
                                </p:cTn>
                              </p:par>
                              <p:par>
                                <p:cTn id="10" presetID="35" presetClass="path" presetSubtype="0" accel="50000" decel="50000" fill="hold" grpId="0" nodeType="withEffect">
                                  <p:stCondLst>
                                    <p:cond delay="0"/>
                                  </p:stCondLst>
                                  <p:childTnLst>
                                    <p:animMotion origin="layout" path="M -3.33333E-6 1.23457E-6 L -0.11701 1.23457E-6 " pathEditMode="relative" rAng="0" ptsTypes="AA">
                                      <p:cBhvr>
                                        <p:cTn id="11" dur="500" spd="-100000" fill="hold"/>
                                        <p:tgtEl>
                                          <p:spTgt spid="42"/>
                                        </p:tgtEl>
                                        <p:attrNameLst>
                                          <p:attrName>ppt_x</p:attrName>
                                          <p:attrName>ppt_y</p:attrName>
                                        </p:attrNameLst>
                                      </p:cBhvr>
                                      <p:rCtr x="-5851" y="0"/>
                                    </p:animMotion>
                                  </p:childTnLst>
                                </p:cTn>
                              </p:par>
                              <p:par>
                                <p:cTn id="12" presetID="22" presetClass="entr" presetSubtype="8" fill="hold"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wipe(left)">
                                      <p:cBhvr>
                                        <p:cTn id="14" dur="500"/>
                                        <p:tgtEl>
                                          <p:spTgt spid="3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500"/>
                                        <p:tgtEl>
                                          <p:spTgt spid="34"/>
                                        </p:tgtEl>
                                      </p:cBhvr>
                                    </p:animEffect>
                                  </p:childTnLst>
                                </p:cTn>
                              </p:par>
                              <p:par>
                                <p:cTn id="18" presetID="22" presetClass="entr" presetSubtype="2" fill="hold"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right)">
                                      <p:cBhvr>
                                        <p:cTn id="20" dur="500"/>
                                        <p:tgtEl>
                                          <p:spTgt spid="36"/>
                                        </p:tgtEl>
                                      </p:cBhvr>
                                    </p:animEffect>
                                  </p:childTnLst>
                                </p:cTn>
                              </p:par>
                              <p:par>
                                <p:cTn id="21" presetID="22" presetClass="entr" presetSubtype="4" fill="hold" nodeType="with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3">
                                            <p:txEl>
                                              <p:pRg st="0" end="0"/>
                                            </p:txEl>
                                          </p:spTgt>
                                        </p:tgtEl>
                                        <p:attrNameLst>
                                          <p:attrName>style.visibility</p:attrName>
                                        </p:attrNameLst>
                                      </p:cBhvr>
                                      <p:to>
                                        <p:strVal val="visible"/>
                                      </p:to>
                                    </p:set>
                                    <p:animEffect transition="in" filter="fade">
                                      <p:cBhvr>
                                        <p:cTn id="26" dur="250"/>
                                        <p:tgtEl>
                                          <p:spTgt spid="43">
                                            <p:txEl>
                                              <p:pRg st="0" end="0"/>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4">
                                            <p:txEl>
                                              <p:pRg st="0" end="0"/>
                                            </p:txEl>
                                          </p:spTgt>
                                        </p:tgtEl>
                                        <p:attrNameLst>
                                          <p:attrName>style.visibility</p:attrName>
                                        </p:attrNameLst>
                                      </p:cBhvr>
                                      <p:to>
                                        <p:strVal val="visible"/>
                                      </p:to>
                                    </p:set>
                                    <p:animEffect transition="in" filter="fade">
                                      <p:cBhvr>
                                        <p:cTn id="29" dur="250"/>
                                        <p:tgtEl>
                                          <p:spTgt spid="44">
                                            <p:txEl>
                                              <p:pRg st="0" end="0"/>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5">
                                            <p:txEl>
                                              <p:pRg st="0" end="0"/>
                                            </p:txEl>
                                          </p:spTgt>
                                        </p:tgtEl>
                                        <p:attrNameLst>
                                          <p:attrName>style.visibility</p:attrName>
                                        </p:attrNameLst>
                                      </p:cBhvr>
                                      <p:to>
                                        <p:strVal val="visible"/>
                                      </p:to>
                                    </p:set>
                                    <p:animEffect transition="in" filter="fade">
                                      <p:cBhvr>
                                        <p:cTn id="32" dur="250"/>
                                        <p:tgtEl>
                                          <p:spTgt spid="45">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6">
                                            <p:txEl>
                                              <p:pRg st="0" end="0"/>
                                            </p:txEl>
                                          </p:spTgt>
                                        </p:tgtEl>
                                        <p:attrNameLst>
                                          <p:attrName>style.visibility</p:attrName>
                                        </p:attrNameLst>
                                      </p:cBhvr>
                                      <p:to>
                                        <p:strVal val="visible"/>
                                      </p:to>
                                    </p:set>
                                    <p:animEffect transition="in" filter="fade">
                                      <p:cBhvr>
                                        <p:cTn id="35" dur="250"/>
                                        <p:tgtEl>
                                          <p:spTgt spid="46">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Effect transition="in" filter="fade">
                                      <p:cBhvr>
                                        <p:cTn id="38" dur="250"/>
                                        <p:tgtEl>
                                          <p:spTgt spid="47">
                                            <p:txEl>
                                              <p:pRg st="0" end="0"/>
                                            </p:tx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8">
                                            <p:txEl>
                                              <p:pRg st="0" end="0"/>
                                            </p:txEl>
                                          </p:spTgt>
                                        </p:tgtEl>
                                        <p:attrNameLst>
                                          <p:attrName>style.visibility</p:attrName>
                                        </p:attrNameLst>
                                      </p:cBhvr>
                                      <p:to>
                                        <p:strVal val="visible"/>
                                      </p:to>
                                    </p:set>
                                    <p:animEffect transition="in" filter="fade">
                                      <p:cBhvr>
                                        <p:cTn id="41" dur="250"/>
                                        <p:tgtEl>
                                          <p:spTgt spid="48">
                                            <p:txEl>
                                              <p:pRg st="0" end="0"/>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9">
                                            <p:txEl>
                                              <p:pRg st="0" end="0"/>
                                            </p:txEl>
                                          </p:spTgt>
                                        </p:tgtEl>
                                        <p:attrNameLst>
                                          <p:attrName>style.visibility</p:attrName>
                                        </p:attrNameLst>
                                      </p:cBhvr>
                                      <p:to>
                                        <p:strVal val="visible"/>
                                      </p:to>
                                    </p:set>
                                    <p:animEffect transition="in" filter="fade">
                                      <p:cBhvr>
                                        <p:cTn id="44" dur="250"/>
                                        <p:tgtEl>
                                          <p:spTgt spid="49">
                                            <p:txEl>
                                              <p:pRg st="0" end="0"/>
                                            </p:txEl>
                                          </p:spTgt>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50">
                                            <p:txEl>
                                              <p:pRg st="0" end="0"/>
                                            </p:txEl>
                                          </p:spTgt>
                                        </p:tgtEl>
                                        <p:attrNameLst>
                                          <p:attrName>style.visibility</p:attrName>
                                        </p:attrNameLst>
                                      </p:cBhvr>
                                      <p:to>
                                        <p:strVal val="visible"/>
                                      </p:to>
                                    </p:set>
                                    <p:animEffect transition="in" filter="fade">
                                      <p:cBhvr>
                                        <p:cTn id="47" dur="250"/>
                                        <p:tgtEl>
                                          <p:spTgt spid="50">
                                            <p:txEl>
                                              <p:pRg st="0" end="0"/>
                                            </p:txEl>
                                          </p:spTgt>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1">
                                            <p:txEl>
                                              <p:pRg st="0" end="0"/>
                                            </p:txEl>
                                          </p:spTgt>
                                        </p:tgtEl>
                                        <p:attrNameLst>
                                          <p:attrName>style.visibility</p:attrName>
                                        </p:attrNameLst>
                                      </p:cBhvr>
                                      <p:to>
                                        <p:strVal val="visible"/>
                                      </p:to>
                                    </p:set>
                                    <p:animEffect transition="in" filter="fade">
                                      <p:cBhvr>
                                        <p:cTn id="50" dur="250"/>
                                        <p:tgtEl>
                                          <p:spTgt spid="51">
                                            <p:txEl>
                                              <p:pRg st="0" end="0"/>
                                            </p:txEl>
                                          </p:spTgt>
                                        </p:tgtEl>
                                      </p:cBhvr>
                                    </p:animEffect>
                                  </p:childTnLst>
                                </p:cTn>
                              </p:par>
                              <p:par>
                                <p:cTn id="51" presetID="42" presetClass="entr" presetSubtype="0" fill="hold" grpId="0" nodeType="withEffect">
                                  <p:stCondLst>
                                    <p:cond delay="750"/>
                                  </p:stCondLst>
                                  <p:childTnLst>
                                    <p:set>
                                      <p:cBhvr>
                                        <p:cTn id="52" dur="1" fill="hold">
                                          <p:stCondLst>
                                            <p:cond delay="0"/>
                                          </p:stCondLst>
                                        </p:cTn>
                                        <p:tgtEl>
                                          <p:spTgt spid="75"/>
                                        </p:tgtEl>
                                        <p:attrNameLst>
                                          <p:attrName>style.visibility</p:attrName>
                                        </p:attrNameLst>
                                      </p:cBhvr>
                                      <p:to>
                                        <p:strVal val="visible"/>
                                      </p:to>
                                    </p:set>
                                    <p:animEffect transition="in" filter="fade">
                                      <p:cBhvr>
                                        <p:cTn id="53" dur="250"/>
                                        <p:tgtEl>
                                          <p:spTgt spid="75"/>
                                        </p:tgtEl>
                                      </p:cBhvr>
                                    </p:animEffect>
                                    <p:anim calcmode="lin" valueType="num">
                                      <p:cBhvr>
                                        <p:cTn id="54" dur="250" fill="hold"/>
                                        <p:tgtEl>
                                          <p:spTgt spid="75"/>
                                        </p:tgtEl>
                                        <p:attrNameLst>
                                          <p:attrName>ppt_x</p:attrName>
                                        </p:attrNameLst>
                                      </p:cBhvr>
                                      <p:tavLst>
                                        <p:tav tm="0">
                                          <p:val>
                                            <p:strVal val="#ppt_x"/>
                                          </p:val>
                                        </p:tav>
                                        <p:tav tm="100000">
                                          <p:val>
                                            <p:strVal val="#ppt_x"/>
                                          </p:val>
                                        </p:tav>
                                      </p:tavLst>
                                    </p:anim>
                                    <p:anim calcmode="lin" valueType="num">
                                      <p:cBhvr>
                                        <p:cTn id="55" dur="250" fill="hold"/>
                                        <p:tgtEl>
                                          <p:spTgt spid="7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750"/>
                                  </p:stCondLst>
                                  <p:childTnLst>
                                    <p:set>
                                      <p:cBhvr>
                                        <p:cTn id="57" dur="1" fill="hold">
                                          <p:stCondLst>
                                            <p:cond delay="0"/>
                                          </p:stCondLst>
                                        </p:cTn>
                                        <p:tgtEl>
                                          <p:spTgt spid="76">
                                            <p:txEl>
                                              <p:pRg st="0" end="0"/>
                                            </p:txEl>
                                          </p:spTgt>
                                        </p:tgtEl>
                                        <p:attrNameLst>
                                          <p:attrName>style.visibility</p:attrName>
                                        </p:attrNameLst>
                                      </p:cBhvr>
                                      <p:to>
                                        <p:strVal val="visible"/>
                                      </p:to>
                                    </p:set>
                                    <p:animEffect transition="in" filter="fade">
                                      <p:cBhvr>
                                        <p:cTn id="58" dur="250"/>
                                        <p:tgtEl>
                                          <p:spTgt spid="76">
                                            <p:txEl>
                                              <p:pRg st="0" end="0"/>
                                            </p:txEl>
                                          </p:spTgt>
                                        </p:tgtEl>
                                      </p:cBhvr>
                                    </p:animEffect>
                                    <p:anim calcmode="lin" valueType="num">
                                      <p:cBhvr>
                                        <p:cTn id="59" dur="250" fill="hold"/>
                                        <p:tgtEl>
                                          <p:spTgt spid="76">
                                            <p:txEl>
                                              <p:pRg st="0" end="0"/>
                                            </p:txEl>
                                          </p:spTgt>
                                        </p:tgtEl>
                                        <p:attrNameLst>
                                          <p:attrName>ppt_x</p:attrName>
                                        </p:attrNameLst>
                                      </p:cBhvr>
                                      <p:tavLst>
                                        <p:tav tm="0">
                                          <p:val>
                                            <p:strVal val="#ppt_x"/>
                                          </p:val>
                                        </p:tav>
                                        <p:tav tm="100000">
                                          <p:val>
                                            <p:strVal val="#ppt_x"/>
                                          </p:val>
                                        </p:tav>
                                      </p:tavLst>
                                    </p:anim>
                                    <p:anim calcmode="lin" valueType="num">
                                      <p:cBhvr>
                                        <p:cTn id="60" dur="250" fill="hold"/>
                                        <p:tgtEl>
                                          <p:spTgt spid="76">
                                            <p:txEl>
                                              <p:pRg st="0" end="0"/>
                                            </p:txEl>
                                          </p:spTgt>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750"/>
                                  </p:stCondLst>
                                  <p:childTnLst>
                                    <p:set>
                                      <p:cBhvr>
                                        <p:cTn id="62" dur="1" fill="hold">
                                          <p:stCondLst>
                                            <p:cond delay="0"/>
                                          </p:stCondLst>
                                        </p:cTn>
                                        <p:tgtEl>
                                          <p:spTgt spid="77">
                                            <p:txEl>
                                              <p:pRg st="0" end="0"/>
                                            </p:txEl>
                                          </p:spTgt>
                                        </p:tgtEl>
                                        <p:attrNameLst>
                                          <p:attrName>style.visibility</p:attrName>
                                        </p:attrNameLst>
                                      </p:cBhvr>
                                      <p:to>
                                        <p:strVal val="visible"/>
                                      </p:to>
                                    </p:set>
                                    <p:animEffect transition="in" filter="fade">
                                      <p:cBhvr>
                                        <p:cTn id="63" dur="250"/>
                                        <p:tgtEl>
                                          <p:spTgt spid="77">
                                            <p:txEl>
                                              <p:pRg st="0" end="0"/>
                                            </p:txEl>
                                          </p:spTgt>
                                        </p:tgtEl>
                                      </p:cBhvr>
                                    </p:animEffect>
                                    <p:anim calcmode="lin" valueType="num">
                                      <p:cBhvr>
                                        <p:cTn id="64" dur="2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77">
                                            <p:txEl>
                                              <p:pRg st="0" end="0"/>
                                            </p:tx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750"/>
                                  </p:stCondLst>
                                  <p:childTnLst>
                                    <p:set>
                                      <p:cBhvr>
                                        <p:cTn id="67" dur="1" fill="hold">
                                          <p:stCondLst>
                                            <p:cond delay="0"/>
                                          </p:stCondLst>
                                        </p:cTn>
                                        <p:tgtEl>
                                          <p:spTgt spid="78">
                                            <p:txEl>
                                              <p:pRg st="0" end="0"/>
                                            </p:txEl>
                                          </p:spTgt>
                                        </p:tgtEl>
                                        <p:attrNameLst>
                                          <p:attrName>style.visibility</p:attrName>
                                        </p:attrNameLst>
                                      </p:cBhvr>
                                      <p:to>
                                        <p:strVal val="visible"/>
                                      </p:to>
                                    </p:set>
                                    <p:animEffect transition="in" filter="fade">
                                      <p:cBhvr>
                                        <p:cTn id="68" dur="250"/>
                                        <p:tgtEl>
                                          <p:spTgt spid="78">
                                            <p:txEl>
                                              <p:pRg st="0" end="0"/>
                                            </p:txEl>
                                          </p:spTgt>
                                        </p:tgtEl>
                                      </p:cBhvr>
                                    </p:animEffect>
                                    <p:anim calcmode="lin" valueType="num">
                                      <p:cBhvr>
                                        <p:cTn id="69" dur="250" fill="hold"/>
                                        <p:tgtEl>
                                          <p:spTgt spid="78">
                                            <p:txEl>
                                              <p:pRg st="0" end="0"/>
                                            </p:txEl>
                                          </p:spTgt>
                                        </p:tgtEl>
                                        <p:attrNameLst>
                                          <p:attrName>ppt_x</p:attrName>
                                        </p:attrNameLst>
                                      </p:cBhvr>
                                      <p:tavLst>
                                        <p:tav tm="0">
                                          <p:val>
                                            <p:strVal val="#ppt_x"/>
                                          </p:val>
                                        </p:tav>
                                        <p:tav tm="100000">
                                          <p:val>
                                            <p:strVal val="#ppt_x"/>
                                          </p:val>
                                        </p:tav>
                                      </p:tavLst>
                                    </p:anim>
                                    <p:anim calcmode="lin" valueType="num">
                                      <p:cBhvr>
                                        <p:cTn id="70" dur="250" fill="hold"/>
                                        <p:tgtEl>
                                          <p:spTgt spid="78">
                                            <p:txEl>
                                              <p:pRg st="0" end="0"/>
                                            </p:txEl>
                                          </p:spTgt>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750"/>
                                  </p:stCondLst>
                                  <p:childTnLst>
                                    <p:set>
                                      <p:cBhvr>
                                        <p:cTn id="72" dur="1" fill="hold">
                                          <p:stCondLst>
                                            <p:cond delay="0"/>
                                          </p:stCondLst>
                                        </p:cTn>
                                        <p:tgtEl>
                                          <p:spTgt spid="79">
                                            <p:txEl>
                                              <p:pRg st="0" end="0"/>
                                            </p:txEl>
                                          </p:spTgt>
                                        </p:tgtEl>
                                        <p:attrNameLst>
                                          <p:attrName>style.visibility</p:attrName>
                                        </p:attrNameLst>
                                      </p:cBhvr>
                                      <p:to>
                                        <p:strVal val="visible"/>
                                      </p:to>
                                    </p:set>
                                    <p:animEffect transition="in" filter="fade">
                                      <p:cBhvr>
                                        <p:cTn id="73" dur="250"/>
                                        <p:tgtEl>
                                          <p:spTgt spid="79">
                                            <p:txEl>
                                              <p:pRg st="0" end="0"/>
                                            </p:txEl>
                                          </p:spTgt>
                                        </p:tgtEl>
                                      </p:cBhvr>
                                    </p:animEffect>
                                    <p:anim calcmode="lin" valueType="num">
                                      <p:cBhvr>
                                        <p:cTn id="74" dur="250" fill="hold"/>
                                        <p:tgtEl>
                                          <p:spTgt spid="79">
                                            <p:txEl>
                                              <p:pRg st="0" end="0"/>
                                            </p:txEl>
                                          </p:spTgt>
                                        </p:tgtEl>
                                        <p:attrNameLst>
                                          <p:attrName>ppt_x</p:attrName>
                                        </p:attrNameLst>
                                      </p:cBhvr>
                                      <p:tavLst>
                                        <p:tav tm="0">
                                          <p:val>
                                            <p:strVal val="#ppt_x"/>
                                          </p:val>
                                        </p:tav>
                                        <p:tav tm="100000">
                                          <p:val>
                                            <p:strVal val="#ppt_x"/>
                                          </p:val>
                                        </p:tav>
                                      </p:tavLst>
                                    </p:anim>
                                    <p:anim calcmode="lin" valueType="num">
                                      <p:cBhvr>
                                        <p:cTn id="75" dur="250" fill="hold"/>
                                        <p:tgtEl>
                                          <p:spTgt spid="79">
                                            <p:txEl>
                                              <p:pRg st="0" end="0"/>
                                            </p:txEl>
                                          </p:spTgt>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1000"/>
                                  </p:stCondLst>
                                  <p:childTnLst>
                                    <p:set>
                                      <p:cBhvr>
                                        <p:cTn id="77" dur="1" fill="hold">
                                          <p:stCondLst>
                                            <p:cond delay="0"/>
                                          </p:stCondLst>
                                        </p:cTn>
                                        <p:tgtEl>
                                          <p:spTgt spid="80"/>
                                        </p:tgtEl>
                                        <p:attrNameLst>
                                          <p:attrName>style.visibility</p:attrName>
                                        </p:attrNameLst>
                                      </p:cBhvr>
                                      <p:to>
                                        <p:strVal val="visible"/>
                                      </p:to>
                                    </p:set>
                                    <p:animEffect transition="in" filter="fade">
                                      <p:cBhvr>
                                        <p:cTn id="78" dur="250"/>
                                        <p:tgtEl>
                                          <p:spTgt spid="80"/>
                                        </p:tgtEl>
                                      </p:cBhvr>
                                    </p:animEffect>
                                    <p:anim calcmode="lin" valueType="num">
                                      <p:cBhvr>
                                        <p:cTn id="79" dur="250" fill="hold"/>
                                        <p:tgtEl>
                                          <p:spTgt spid="80"/>
                                        </p:tgtEl>
                                        <p:attrNameLst>
                                          <p:attrName>ppt_x</p:attrName>
                                        </p:attrNameLst>
                                      </p:cBhvr>
                                      <p:tavLst>
                                        <p:tav tm="0">
                                          <p:val>
                                            <p:strVal val="#ppt_x"/>
                                          </p:val>
                                        </p:tav>
                                        <p:tav tm="100000">
                                          <p:val>
                                            <p:strVal val="#ppt_x"/>
                                          </p:val>
                                        </p:tav>
                                      </p:tavLst>
                                    </p:anim>
                                    <p:anim calcmode="lin" valueType="num">
                                      <p:cBhvr>
                                        <p:cTn id="80" dur="250" fill="hold"/>
                                        <p:tgtEl>
                                          <p:spTgt spid="80"/>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1000"/>
                                  </p:stCondLst>
                                  <p:childTnLst>
                                    <p:set>
                                      <p:cBhvr>
                                        <p:cTn id="82" dur="1" fill="hold">
                                          <p:stCondLst>
                                            <p:cond delay="0"/>
                                          </p:stCondLst>
                                        </p:cTn>
                                        <p:tgtEl>
                                          <p:spTgt spid="81">
                                            <p:txEl>
                                              <p:pRg st="0" end="0"/>
                                            </p:txEl>
                                          </p:spTgt>
                                        </p:tgtEl>
                                        <p:attrNameLst>
                                          <p:attrName>style.visibility</p:attrName>
                                        </p:attrNameLst>
                                      </p:cBhvr>
                                      <p:to>
                                        <p:strVal val="visible"/>
                                      </p:to>
                                    </p:set>
                                    <p:animEffect transition="in" filter="fade">
                                      <p:cBhvr>
                                        <p:cTn id="83" dur="250"/>
                                        <p:tgtEl>
                                          <p:spTgt spid="81">
                                            <p:txEl>
                                              <p:pRg st="0" end="0"/>
                                            </p:txEl>
                                          </p:spTgt>
                                        </p:tgtEl>
                                      </p:cBhvr>
                                    </p:animEffect>
                                    <p:anim calcmode="lin" valueType="num">
                                      <p:cBhvr>
                                        <p:cTn id="84" dur="250" fill="hold"/>
                                        <p:tgtEl>
                                          <p:spTgt spid="81">
                                            <p:txEl>
                                              <p:pRg st="0" end="0"/>
                                            </p:txEl>
                                          </p:spTgt>
                                        </p:tgtEl>
                                        <p:attrNameLst>
                                          <p:attrName>ppt_x</p:attrName>
                                        </p:attrNameLst>
                                      </p:cBhvr>
                                      <p:tavLst>
                                        <p:tav tm="0">
                                          <p:val>
                                            <p:strVal val="#ppt_x"/>
                                          </p:val>
                                        </p:tav>
                                        <p:tav tm="100000">
                                          <p:val>
                                            <p:strVal val="#ppt_x"/>
                                          </p:val>
                                        </p:tav>
                                      </p:tavLst>
                                    </p:anim>
                                    <p:anim calcmode="lin" valueType="num">
                                      <p:cBhvr>
                                        <p:cTn id="85" dur="250" fill="hold"/>
                                        <p:tgtEl>
                                          <p:spTgt spid="81">
                                            <p:txEl>
                                              <p:pRg st="0" end="0"/>
                                            </p:txEl>
                                          </p:spTgt>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1000"/>
                                  </p:stCondLst>
                                  <p:childTnLst>
                                    <p:set>
                                      <p:cBhvr>
                                        <p:cTn id="87" dur="1" fill="hold">
                                          <p:stCondLst>
                                            <p:cond delay="0"/>
                                          </p:stCondLst>
                                        </p:cTn>
                                        <p:tgtEl>
                                          <p:spTgt spid="82">
                                            <p:txEl>
                                              <p:pRg st="0" end="0"/>
                                            </p:txEl>
                                          </p:spTgt>
                                        </p:tgtEl>
                                        <p:attrNameLst>
                                          <p:attrName>style.visibility</p:attrName>
                                        </p:attrNameLst>
                                      </p:cBhvr>
                                      <p:to>
                                        <p:strVal val="visible"/>
                                      </p:to>
                                    </p:set>
                                    <p:animEffect transition="in" filter="fade">
                                      <p:cBhvr>
                                        <p:cTn id="88" dur="250"/>
                                        <p:tgtEl>
                                          <p:spTgt spid="82">
                                            <p:txEl>
                                              <p:pRg st="0" end="0"/>
                                            </p:txEl>
                                          </p:spTgt>
                                        </p:tgtEl>
                                      </p:cBhvr>
                                    </p:animEffect>
                                    <p:anim calcmode="lin" valueType="num">
                                      <p:cBhvr>
                                        <p:cTn id="89" dur="250" fill="hold"/>
                                        <p:tgtEl>
                                          <p:spTgt spid="82">
                                            <p:txEl>
                                              <p:pRg st="0" end="0"/>
                                            </p:txEl>
                                          </p:spTgt>
                                        </p:tgtEl>
                                        <p:attrNameLst>
                                          <p:attrName>ppt_x</p:attrName>
                                        </p:attrNameLst>
                                      </p:cBhvr>
                                      <p:tavLst>
                                        <p:tav tm="0">
                                          <p:val>
                                            <p:strVal val="#ppt_x"/>
                                          </p:val>
                                        </p:tav>
                                        <p:tav tm="100000">
                                          <p:val>
                                            <p:strVal val="#ppt_x"/>
                                          </p:val>
                                        </p:tav>
                                      </p:tavLst>
                                    </p:anim>
                                    <p:anim calcmode="lin" valueType="num">
                                      <p:cBhvr>
                                        <p:cTn id="90" dur="250" fill="hold"/>
                                        <p:tgtEl>
                                          <p:spTgt spid="82">
                                            <p:txEl>
                                              <p:pRg st="0" end="0"/>
                                            </p:txEl>
                                          </p:spTgt>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1000"/>
                                  </p:stCondLst>
                                  <p:childTnLst>
                                    <p:set>
                                      <p:cBhvr>
                                        <p:cTn id="92" dur="1" fill="hold">
                                          <p:stCondLst>
                                            <p:cond delay="0"/>
                                          </p:stCondLst>
                                        </p:cTn>
                                        <p:tgtEl>
                                          <p:spTgt spid="83">
                                            <p:txEl>
                                              <p:pRg st="0" end="0"/>
                                            </p:txEl>
                                          </p:spTgt>
                                        </p:tgtEl>
                                        <p:attrNameLst>
                                          <p:attrName>style.visibility</p:attrName>
                                        </p:attrNameLst>
                                      </p:cBhvr>
                                      <p:to>
                                        <p:strVal val="visible"/>
                                      </p:to>
                                    </p:set>
                                    <p:animEffect transition="in" filter="fade">
                                      <p:cBhvr>
                                        <p:cTn id="93" dur="250"/>
                                        <p:tgtEl>
                                          <p:spTgt spid="83">
                                            <p:txEl>
                                              <p:pRg st="0" end="0"/>
                                            </p:txEl>
                                          </p:spTgt>
                                        </p:tgtEl>
                                      </p:cBhvr>
                                    </p:animEffect>
                                    <p:anim calcmode="lin" valueType="num">
                                      <p:cBhvr>
                                        <p:cTn id="94" dur="250" fill="hold"/>
                                        <p:tgtEl>
                                          <p:spTgt spid="83">
                                            <p:txEl>
                                              <p:pRg st="0" end="0"/>
                                            </p:txEl>
                                          </p:spTgt>
                                        </p:tgtEl>
                                        <p:attrNameLst>
                                          <p:attrName>ppt_x</p:attrName>
                                        </p:attrNameLst>
                                      </p:cBhvr>
                                      <p:tavLst>
                                        <p:tav tm="0">
                                          <p:val>
                                            <p:strVal val="#ppt_x"/>
                                          </p:val>
                                        </p:tav>
                                        <p:tav tm="100000">
                                          <p:val>
                                            <p:strVal val="#ppt_x"/>
                                          </p:val>
                                        </p:tav>
                                      </p:tavLst>
                                    </p:anim>
                                    <p:anim calcmode="lin" valueType="num">
                                      <p:cBhvr>
                                        <p:cTn id="95" dur="250" fill="hold"/>
                                        <p:tgtEl>
                                          <p:spTgt spid="83">
                                            <p:txEl>
                                              <p:pRg st="0" end="0"/>
                                            </p:txEl>
                                          </p:spTgt>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1000"/>
                                  </p:stCondLst>
                                  <p:childTnLst>
                                    <p:set>
                                      <p:cBhvr>
                                        <p:cTn id="97" dur="1" fill="hold">
                                          <p:stCondLst>
                                            <p:cond delay="0"/>
                                          </p:stCondLst>
                                        </p:cTn>
                                        <p:tgtEl>
                                          <p:spTgt spid="84">
                                            <p:txEl>
                                              <p:pRg st="0" end="0"/>
                                            </p:txEl>
                                          </p:spTgt>
                                        </p:tgtEl>
                                        <p:attrNameLst>
                                          <p:attrName>style.visibility</p:attrName>
                                        </p:attrNameLst>
                                      </p:cBhvr>
                                      <p:to>
                                        <p:strVal val="visible"/>
                                      </p:to>
                                    </p:set>
                                    <p:animEffect transition="in" filter="fade">
                                      <p:cBhvr>
                                        <p:cTn id="98" dur="250"/>
                                        <p:tgtEl>
                                          <p:spTgt spid="84">
                                            <p:txEl>
                                              <p:pRg st="0" end="0"/>
                                            </p:txEl>
                                          </p:spTgt>
                                        </p:tgtEl>
                                      </p:cBhvr>
                                    </p:animEffect>
                                    <p:anim calcmode="lin" valueType="num">
                                      <p:cBhvr>
                                        <p:cTn id="99" dur="250" fill="hold"/>
                                        <p:tgtEl>
                                          <p:spTgt spid="84">
                                            <p:txEl>
                                              <p:pRg st="0" end="0"/>
                                            </p:txEl>
                                          </p:spTgt>
                                        </p:tgtEl>
                                        <p:attrNameLst>
                                          <p:attrName>ppt_x</p:attrName>
                                        </p:attrNameLst>
                                      </p:cBhvr>
                                      <p:tavLst>
                                        <p:tav tm="0">
                                          <p:val>
                                            <p:strVal val="#ppt_x"/>
                                          </p:val>
                                        </p:tav>
                                        <p:tav tm="100000">
                                          <p:val>
                                            <p:strVal val="#ppt_x"/>
                                          </p:val>
                                        </p:tav>
                                      </p:tavLst>
                                    </p:anim>
                                    <p:anim calcmode="lin" valueType="num">
                                      <p:cBhvr>
                                        <p:cTn id="100" dur="250" fill="hold"/>
                                        <p:tgtEl>
                                          <p:spTgt spid="84">
                                            <p:txEl>
                                              <p:pRg st="0" end="0"/>
                                            </p:txEl>
                                          </p:spTgt>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1250"/>
                                  </p:stCondLst>
                                  <p:childTnLst>
                                    <p:set>
                                      <p:cBhvr>
                                        <p:cTn id="102" dur="1" fill="hold">
                                          <p:stCondLst>
                                            <p:cond delay="0"/>
                                          </p:stCondLst>
                                        </p:cTn>
                                        <p:tgtEl>
                                          <p:spTgt spid="85"/>
                                        </p:tgtEl>
                                        <p:attrNameLst>
                                          <p:attrName>style.visibility</p:attrName>
                                        </p:attrNameLst>
                                      </p:cBhvr>
                                      <p:to>
                                        <p:strVal val="visible"/>
                                      </p:to>
                                    </p:set>
                                    <p:animEffect transition="in" filter="fade">
                                      <p:cBhvr>
                                        <p:cTn id="103" dur="250"/>
                                        <p:tgtEl>
                                          <p:spTgt spid="85"/>
                                        </p:tgtEl>
                                      </p:cBhvr>
                                    </p:animEffect>
                                    <p:anim calcmode="lin" valueType="num">
                                      <p:cBhvr>
                                        <p:cTn id="104" dur="250" fill="hold"/>
                                        <p:tgtEl>
                                          <p:spTgt spid="85"/>
                                        </p:tgtEl>
                                        <p:attrNameLst>
                                          <p:attrName>ppt_x</p:attrName>
                                        </p:attrNameLst>
                                      </p:cBhvr>
                                      <p:tavLst>
                                        <p:tav tm="0">
                                          <p:val>
                                            <p:strVal val="#ppt_x"/>
                                          </p:val>
                                        </p:tav>
                                        <p:tav tm="100000">
                                          <p:val>
                                            <p:strVal val="#ppt_x"/>
                                          </p:val>
                                        </p:tav>
                                      </p:tavLst>
                                    </p:anim>
                                    <p:anim calcmode="lin" valueType="num">
                                      <p:cBhvr>
                                        <p:cTn id="105" dur="250" fill="hold"/>
                                        <p:tgtEl>
                                          <p:spTgt spid="85"/>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1250"/>
                                  </p:stCondLst>
                                  <p:childTnLst>
                                    <p:set>
                                      <p:cBhvr>
                                        <p:cTn id="107" dur="1" fill="hold">
                                          <p:stCondLst>
                                            <p:cond delay="0"/>
                                          </p:stCondLst>
                                        </p:cTn>
                                        <p:tgtEl>
                                          <p:spTgt spid="86">
                                            <p:txEl>
                                              <p:pRg st="0" end="0"/>
                                            </p:txEl>
                                          </p:spTgt>
                                        </p:tgtEl>
                                        <p:attrNameLst>
                                          <p:attrName>style.visibility</p:attrName>
                                        </p:attrNameLst>
                                      </p:cBhvr>
                                      <p:to>
                                        <p:strVal val="visible"/>
                                      </p:to>
                                    </p:set>
                                    <p:animEffect transition="in" filter="fade">
                                      <p:cBhvr>
                                        <p:cTn id="108" dur="250"/>
                                        <p:tgtEl>
                                          <p:spTgt spid="86">
                                            <p:txEl>
                                              <p:pRg st="0" end="0"/>
                                            </p:txEl>
                                          </p:spTgt>
                                        </p:tgtEl>
                                      </p:cBhvr>
                                    </p:animEffect>
                                    <p:anim calcmode="lin" valueType="num">
                                      <p:cBhvr>
                                        <p:cTn id="109" dur="250" fill="hold"/>
                                        <p:tgtEl>
                                          <p:spTgt spid="86">
                                            <p:txEl>
                                              <p:pRg st="0" end="0"/>
                                            </p:txEl>
                                          </p:spTgt>
                                        </p:tgtEl>
                                        <p:attrNameLst>
                                          <p:attrName>ppt_x</p:attrName>
                                        </p:attrNameLst>
                                      </p:cBhvr>
                                      <p:tavLst>
                                        <p:tav tm="0">
                                          <p:val>
                                            <p:strVal val="#ppt_x"/>
                                          </p:val>
                                        </p:tav>
                                        <p:tav tm="100000">
                                          <p:val>
                                            <p:strVal val="#ppt_x"/>
                                          </p:val>
                                        </p:tav>
                                      </p:tavLst>
                                    </p:anim>
                                    <p:anim calcmode="lin" valueType="num">
                                      <p:cBhvr>
                                        <p:cTn id="110" dur="250" fill="hold"/>
                                        <p:tgtEl>
                                          <p:spTgt spid="86">
                                            <p:txEl>
                                              <p:pRg st="0" end="0"/>
                                            </p:txEl>
                                          </p:spTgt>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1250"/>
                                  </p:stCondLst>
                                  <p:childTnLst>
                                    <p:set>
                                      <p:cBhvr>
                                        <p:cTn id="112" dur="1" fill="hold">
                                          <p:stCondLst>
                                            <p:cond delay="0"/>
                                          </p:stCondLst>
                                        </p:cTn>
                                        <p:tgtEl>
                                          <p:spTgt spid="87">
                                            <p:txEl>
                                              <p:pRg st="0" end="0"/>
                                            </p:txEl>
                                          </p:spTgt>
                                        </p:tgtEl>
                                        <p:attrNameLst>
                                          <p:attrName>style.visibility</p:attrName>
                                        </p:attrNameLst>
                                      </p:cBhvr>
                                      <p:to>
                                        <p:strVal val="visible"/>
                                      </p:to>
                                    </p:set>
                                    <p:animEffect transition="in" filter="fade">
                                      <p:cBhvr>
                                        <p:cTn id="113" dur="250"/>
                                        <p:tgtEl>
                                          <p:spTgt spid="87">
                                            <p:txEl>
                                              <p:pRg st="0" end="0"/>
                                            </p:txEl>
                                          </p:spTgt>
                                        </p:tgtEl>
                                      </p:cBhvr>
                                    </p:animEffect>
                                    <p:anim calcmode="lin" valueType="num">
                                      <p:cBhvr>
                                        <p:cTn id="114" dur="250" fill="hold"/>
                                        <p:tgtEl>
                                          <p:spTgt spid="87">
                                            <p:txEl>
                                              <p:pRg st="0" end="0"/>
                                            </p:txEl>
                                          </p:spTgt>
                                        </p:tgtEl>
                                        <p:attrNameLst>
                                          <p:attrName>ppt_x</p:attrName>
                                        </p:attrNameLst>
                                      </p:cBhvr>
                                      <p:tavLst>
                                        <p:tav tm="0">
                                          <p:val>
                                            <p:strVal val="#ppt_x"/>
                                          </p:val>
                                        </p:tav>
                                        <p:tav tm="100000">
                                          <p:val>
                                            <p:strVal val="#ppt_x"/>
                                          </p:val>
                                        </p:tav>
                                      </p:tavLst>
                                    </p:anim>
                                    <p:anim calcmode="lin" valueType="num">
                                      <p:cBhvr>
                                        <p:cTn id="115" dur="250" fill="hold"/>
                                        <p:tgtEl>
                                          <p:spTgt spid="87">
                                            <p:txEl>
                                              <p:pRg st="0" end="0"/>
                                            </p:txEl>
                                          </p:spTgt>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1250"/>
                                  </p:stCondLst>
                                  <p:childTnLst>
                                    <p:set>
                                      <p:cBhvr>
                                        <p:cTn id="117" dur="1" fill="hold">
                                          <p:stCondLst>
                                            <p:cond delay="0"/>
                                          </p:stCondLst>
                                        </p:cTn>
                                        <p:tgtEl>
                                          <p:spTgt spid="88">
                                            <p:txEl>
                                              <p:pRg st="0" end="0"/>
                                            </p:txEl>
                                          </p:spTgt>
                                        </p:tgtEl>
                                        <p:attrNameLst>
                                          <p:attrName>style.visibility</p:attrName>
                                        </p:attrNameLst>
                                      </p:cBhvr>
                                      <p:to>
                                        <p:strVal val="visible"/>
                                      </p:to>
                                    </p:set>
                                    <p:animEffect transition="in" filter="fade">
                                      <p:cBhvr>
                                        <p:cTn id="118" dur="250"/>
                                        <p:tgtEl>
                                          <p:spTgt spid="88">
                                            <p:txEl>
                                              <p:pRg st="0" end="0"/>
                                            </p:txEl>
                                          </p:spTgt>
                                        </p:tgtEl>
                                      </p:cBhvr>
                                    </p:animEffect>
                                    <p:anim calcmode="lin" valueType="num">
                                      <p:cBhvr>
                                        <p:cTn id="119" dur="2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120" dur="250" fill="hold"/>
                                        <p:tgtEl>
                                          <p:spTgt spid="88">
                                            <p:txEl>
                                              <p:pRg st="0" end="0"/>
                                            </p:txEl>
                                          </p:spTgt>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1250"/>
                                  </p:stCondLst>
                                  <p:childTnLst>
                                    <p:set>
                                      <p:cBhvr>
                                        <p:cTn id="122" dur="1" fill="hold">
                                          <p:stCondLst>
                                            <p:cond delay="0"/>
                                          </p:stCondLst>
                                        </p:cTn>
                                        <p:tgtEl>
                                          <p:spTgt spid="89">
                                            <p:txEl>
                                              <p:pRg st="0" end="0"/>
                                            </p:txEl>
                                          </p:spTgt>
                                        </p:tgtEl>
                                        <p:attrNameLst>
                                          <p:attrName>style.visibility</p:attrName>
                                        </p:attrNameLst>
                                      </p:cBhvr>
                                      <p:to>
                                        <p:strVal val="visible"/>
                                      </p:to>
                                    </p:set>
                                    <p:animEffect transition="in" filter="fade">
                                      <p:cBhvr>
                                        <p:cTn id="123" dur="250"/>
                                        <p:tgtEl>
                                          <p:spTgt spid="89">
                                            <p:txEl>
                                              <p:pRg st="0" end="0"/>
                                            </p:txEl>
                                          </p:spTgt>
                                        </p:tgtEl>
                                      </p:cBhvr>
                                    </p:animEffect>
                                    <p:anim calcmode="lin" valueType="num">
                                      <p:cBhvr>
                                        <p:cTn id="124" dur="25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25" dur="250" fill="hold"/>
                                        <p:tgtEl>
                                          <p:spTgt spid="89">
                                            <p:txEl>
                                              <p:pRg st="0" end="0"/>
                                            </p:txEl>
                                          </p:spTgt>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1500"/>
                                  </p:stCondLst>
                                  <p:childTnLst>
                                    <p:set>
                                      <p:cBhvr>
                                        <p:cTn id="127" dur="1" fill="hold">
                                          <p:stCondLst>
                                            <p:cond delay="0"/>
                                          </p:stCondLst>
                                        </p:cTn>
                                        <p:tgtEl>
                                          <p:spTgt spid="90"/>
                                        </p:tgtEl>
                                        <p:attrNameLst>
                                          <p:attrName>style.visibility</p:attrName>
                                        </p:attrNameLst>
                                      </p:cBhvr>
                                      <p:to>
                                        <p:strVal val="visible"/>
                                      </p:to>
                                    </p:set>
                                    <p:animEffect transition="in" filter="fade">
                                      <p:cBhvr>
                                        <p:cTn id="128" dur="250"/>
                                        <p:tgtEl>
                                          <p:spTgt spid="90"/>
                                        </p:tgtEl>
                                      </p:cBhvr>
                                    </p:animEffect>
                                    <p:anim calcmode="lin" valueType="num">
                                      <p:cBhvr>
                                        <p:cTn id="129" dur="250" fill="hold"/>
                                        <p:tgtEl>
                                          <p:spTgt spid="90"/>
                                        </p:tgtEl>
                                        <p:attrNameLst>
                                          <p:attrName>ppt_x</p:attrName>
                                        </p:attrNameLst>
                                      </p:cBhvr>
                                      <p:tavLst>
                                        <p:tav tm="0">
                                          <p:val>
                                            <p:strVal val="#ppt_x"/>
                                          </p:val>
                                        </p:tav>
                                        <p:tav tm="100000">
                                          <p:val>
                                            <p:strVal val="#ppt_x"/>
                                          </p:val>
                                        </p:tav>
                                      </p:tavLst>
                                    </p:anim>
                                    <p:anim calcmode="lin" valueType="num">
                                      <p:cBhvr>
                                        <p:cTn id="130" dur="250" fill="hold"/>
                                        <p:tgtEl>
                                          <p:spTgt spid="90"/>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1500"/>
                                  </p:stCondLst>
                                  <p:childTnLst>
                                    <p:set>
                                      <p:cBhvr>
                                        <p:cTn id="132" dur="1" fill="hold">
                                          <p:stCondLst>
                                            <p:cond delay="0"/>
                                          </p:stCondLst>
                                        </p:cTn>
                                        <p:tgtEl>
                                          <p:spTgt spid="91">
                                            <p:txEl>
                                              <p:pRg st="0" end="0"/>
                                            </p:txEl>
                                          </p:spTgt>
                                        </p:tgtEl>
                                        <p:attrNameLst>
                                          <p:attrName>style.visibility</p:attrName>
                                        </p:attrNameLst>
                                      </p:cBhvr>
                                      <p:to>
                                        <p:strVal val="visible"/>
                                      </p:to>
                                    </p:set>
                                    <p:animEffect transition="in" filter="fade">
                                      <p:cBhvr>
                                        <p:cTn id="133" dur="250"/>
                                        <p:tgtEl>
                                          <p:spTgt spid="91">
                                            <p:txEl>
                                              <p:pRg st="0" end="0"/>
                                            </p:txEl>
                                          </p:spTgt>
                                        </p:tgtEl>
                                      </p:cBhvr>
                                    </p:animEffect>
                                    <p:anim calcmode="lin" valueType="num">
                                      <p:cBhvr>
                                        <p:cTn id="134" dur="250" fill="hold"/>
                                        <p:tgtEl>
                                          <p:spTgt spid="91">
                                            <p:txEl>
                                              <p:pRg st="0" end="0"/>
                                            </p:txEl>
                                          </p:spTgt>
                                        </p:tgtEl>
                                        <p:attrNameLst>
                                          <p:attrName>ppt_x</p:attrName>
                                        </p:attrNameLst>
                                      </p:cBhvr>
                                      <p:tavLst>
                                        <p:tav tm="0">
                                          <p:val>
                                            <p:strVal val="#ppt_x"/>
                                          </p:val>
                                        </p:tav>
                                        <p:tav tm="100000">
                                          <p:val>
                                            <p:strVal val="#ppt_x"/>
                                          </p:val>
                                        </p:tav>
                                      </p:tavLst>
                                    </p:anim>
                                    <p:anim calcmode="lin" valueType="num">
                                      <p:cBhvr>
                                        <p:cTn id="135" dur="250" fill="hold"/>
                                        <p:tgtEl>
                                          <p:spTgt spid="91">
                                            <p:txEl>
                                              <p:pRg st="0" end="0"/>
                                            </p:txEl>
                                          </p:spTgt>
                                        </p:tgtEl>
                                        <p:attrNameLst>
                                          <p:attrName>ppt_y</p:attrName>
                                        </p:attrNameLst>
                                      </p:cBhvr>
                                      <p:tavLst>
                                        <p:tav tm="0">
                                          <p:val>
                                            <p:strVal val="#ppt_y+.1"/>
                                          </p:val>
                                        </p:tav>
                                        <p:tav tm="100000">
                                          <p:val>
                                            <p:strVal val="#ppt_y"/>
                                          </p:val>
                                        </p:tav>
                                      </p:tavLst>
                                    </p:anim>
                                  </p:childTnLst>
                                </p:cTn>
                              </p:par>
                              <p:par>
                                <p:cTn id="136" presetID="42" presetClass="entr" presetSubtype="0" fill="hold" grpId="0" nodeType="withEffect">
                                  <p:stCondLst>
                                    <p:cond delay="1500"/>
                                  </p:stCondLst>
                                  <p:childTnLst>
                                    <p:set>
                                      <p:cBhvr>
                                        <p:cTn id="137" dur="1" fill="hold">
                                          <p:stCondLst>
                                            <p:cond delay="0"/>
                                          </p:stCondLst>
                                        </p:cTn>
                                        <p:tgtEl>
                                          <p:spTgt spid="92">
                                            <p:txEl>
                                              <p:pRg st="0" end="0"/>
                                            </p:txEl>
                                          </p:spTgt>
                                        </p:tgtEl>
                                        <p:attrNameLst>
                                          <p:attrName>style.visibility</p:attrName>
                                        </p:attrNameLst>
                                      </p:cBhvr>
                                      <p:to>
                                        <p:strVal val="visible"/>
                                      </p:to>
                                    </p:set>
                                    <p:animEffect transition="in" filter="fade">
                                      <p:cBhvr>
                                        <p:cTn id="138" dur="250"/>
                                        <p:tgtEl>
                                          <p:spTgt spid="92">
                                            <p:txEl>
                                              <p:pRg st="0" end="0"/>
                                            </p:txEl>
                                          </p:spTgt>
                                        </p:tgtEl>
                                      </p:cBhvr>
                                    </p:animEffect>
                                    <p:anim calcmode="lin" valueType="num">
                                      <p:cBhvr>
                                        <p:cTn id="139" dur="250" fill="hold"/>
                                        <p:tgtEl>
                                          <p:spTgt spid="92">
                                            <p:txEl>
                                              <p:pRg st="0" end="0"/>
                                            </p:txEl>
                                          </p:spTgt>
                                        </p:tgtEl>
                                        <p:attrNameLst>
                                          <p:attrName>ppt_x</p:attrName>
                                        </p:attrNameLst>
                                      </p:cBhvr>
                                      <p:tavLst>
                                        <p:tav tm="0">
                                          <p:val>
                                            <p:strVal val="#ppt_x"/>
                                          </p:val>
                                        </p:tav>
                                        <p:tav tm="100000">
                                          <p:val>
                                            <p:strVal val="#ppt_x"/>
                                          </p:val>
                                        </p:tav>
                                      </p:tavLst>
                                    </p:anim>
                                    <p:anim calcmode="lin" valueType="num">
                                      <p:cBhvr>
                                        <p:cTn id="140" dur="250" fill="hold"/>
                                        <p:tgtEl>
                                          <p:spTgt spid="92">
                                            <p:txEl>
                                              <p:pRg st="0" end="0"/>
                                            </p:txEl>
                                          </p:spTgt>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1500"/>
                                  </p:stCondLst>
                                  <p:childTnLst>
                                    <p:set>
                                      <p:cBhvr>
                                        <p:cTn id="142" dur="1" fill="hold">
                                          <p:stCondLst>
                                            <p:cond delay="0"/>
                                          </p:stCondLst>
                                        </p:cTn>
                                        <p:tgtEl>
                                          <p:spTgt spid="93">
                                            <p:txEl>
                                              <p:pRg st="0" end="0"/>
                                            </p:txEl>
                                          </p:spTgt>
                                        </p:tgtEl>
                                        <p:attrNameLst>
                                          <p:attrName>style.visibility</p:attrName>
                                        </p:attrNameLst>
                                      </p:cBhvr>
                                      <p:to>
                                        <p:strVal val="visible"/>
                                      </p:to>
                                    </p:set>
                                    <p:animEffect transition="in" filter="fade">
                                      <p:cBhvr>
                                        <p:cTn id="143" dur="250"/>
                                        <p:tgtEl>
                                          <p:spTgt spid="93">
                                            <p:txEl>
                                              <p:pRg st="0" end="0"/>
                                            </p:txEl>
                                          </p:spTgt>
                                        </p:tgtEl>
                                      </p:cBhvr>
                                    </p:animEffect>
                                    <p:anim calcmode="lin" valueType="num">
                                      <p:cBhvr>
                                        <p:cTn id="144" dur="250" fill="hold"/>
                                        <p:tgtEl>
                                          <p:spTgt spid="93">
                                            <p:txEl>
                                              <p:pRg st="0" end="0"/>
                                            </p:txEl>
                                          </p:spTgt>
                                        </p:tgtEl>
                                        <p:attrNameLst>
                                          <p:attrName>ppt_x</p:attrName>
                                        </p:attrNameLst>
                                      </p:cBhvr>
                                      <p:tavLst>
                                        <p:tav tm="0">
                                          <p:val>
                                            <p:strVal val="#ppt_x"/>
                                          </p:val>
                                        </p:tav>
                                        <p:tav tm="100000">
                                          <p:val>
                                            <p:strVal val="#ppt_x"/>
                                          </p:val>
                                        </p:tav>
                                      </p:tavLst>
                                    </p:anim>
                                    <p:anim calcmode="lin" valueType="num">
                                      <p:cBhvr>
                                        <p:cTn id="145" dur="250" fill="hold"/>
                                        <p:tgtEl>
                                          <p:spTgt spid="93">
                                            <p:txEl>
                                              <p:pRg st="0" end="0"/>
                                            </p:txEl>
                                          </p:spTgt>
                                        </p:tgtEl>
                                        <p:attrNameLst>
                                          <p:attrName>ppt_y</p:attrName>
                                        </p:attrNameLst>
                                      </p:cBhvr>
                                      <p:tavLst>
                                        <p:tav tm="0">
                                          <p:val>
                                            <p:strVal val="#ppt_y+.1"/>
                                          </p:val>
                                        </p:tav>
                                        <p:tav tm="100000">
                                          <p:val>
                                            <p:strVal val="#ppt_y"/>
                                          </p:val>
                                        </p:tav>
                                      </p:tavLst>
                                    </p:anim>
                                  </p:childTnLst>
                                </p:cTn>
                              </p:par>
                              <p:par>
                                <p:cTn id="146" presetID="42" presetClass="entr" presetSubtype="0" fill="hold" grpId="0" nodeType="withEffect">
                                  <p:stCondLst>
                                    <p:cond delay="1500"/>
                                  </p:stCondLst>
                                  <p:childTnLst>
                                    <p:set>
                                      <p:cBhvr>
                                        <p:cTn id="147" dur="1" fill="hold">
                                          <p:stCondLst>
                                            <p:cond delay="0"/>
                                          </p:stCondLst>
                                        </p:cTn>
                                        <p:tgtEl>
                                          <p:spTgt spid="94">
                                            <p:txEl>
                                              <p:pRg st="0" end="0"/>
                                            </p:txEl>
                                          </p:spTgt>
                                        </p:tgtEl>
                                        <p:attrNameLst>
                                          <p:attrName>style.visibility</p:attrName>
                                        </p:attrNameLst>
                                      </p:cBhvr>
                                      <p:to>
                                        <p:strVal val="visible"/>
                                      </p:to>
                                    </p:set>
                                    <p:animEffect transition="in" filter="fade">
                                      <p:cBhvr>
                                        <p:cTn id="148" dur="250"/>
                                        <p:tgtEl>
                                          <p:spTgt spid="94">
                                            <p:txEl>
                                              <p:pRg st="0" end="0"/>
                                            </p:txEl>
                                          </p:spTgt>
                                        </p:tgtEl>
                                      </p:cBhvr>
                                    </p:animEffect>
                                    <p:anim calcmode="lin" valueType="num">
                                      <p:cBhvr>
                                        <p:cTn id="149" dur="25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150" dur="25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1" repeatCount="indefinite" fill="hold" display="0">
                  <p:stCondLst>
                    <p:cond delay="indefinite"/>
                  </p:stCondLst>
                </p:cTn>
                <p:tgtEl>
                  <p:spTgt spid="15"/>
                </p:tgtEl>
              </p:cMediaNode>
            </p:video>
          </p:childTnLst>
        </p:cTn>
      </p:par>
    </p:tnLst>
    <p:bldLst>
      <p:bldP spid="34" grpId="0" animBg="1"/>
      <p:bldP spid="41" grpId="0" build="p">
        <p:tmplLst>
          <p:tmpl lvl="1">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P spid="42" grpId="0"/>
      <p:bldP spid="43" grpId="0" build="p">
        <p:tmplLst>
          <p:tmpl lvl="1">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childTnLst>
                </p:cTn>
              </p:par>
            </p:tnLst>
          </p:tmpl>
        </p:tmplLst>
      </p:bldP>
      <p:bldP spid="44" grpId="0" build="p">
        <p:tmplLst>
          <p:tmpl lvl="1">
            <p:tnLst>
              <p:par>
                <p:cTn presetID="10"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childTnLst>
                </p:cTn>
              </p:par>
            </p:tnLst>
          </p:tmpl>
        </p:tmplLst>
      </p:bldP>
      <p:bldP spid="45" grpId="0" build="p">
        <p:tmplLst>
          <p:tmpl lvl="1">
            <p:tnLst>
              <p:par>
                <p:cTn presetID="10"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childTnLst>
                </p:cTn>
              </p:par>
            </p:tnLst>
          </p:tmpl>
        </p:tmplLst>
      </p:bldP>
      <p:bldP spid="46" grpId="0" build="p">
        <p:tmplLst>
          <p:tmpl lvl="1">
            <p:tnLst>
              <p:par>
                <p:cTn presetID="10" presetClass="entr" presetSubtype="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250"/>
                        <p:tgtEl>
                          <p:spTgt spid="46"/>
                        </p:tgtEl>
                      </p:cBhvr>
                    </p:animEffect>
                  </p:childTnLst>
                </p:cTn>
              </p:par>
            </p:tnLst>
          </p:tmpl>
        </p:tmplLst>
      </p:bldP>
      <p:bldP spid="47" grpId="0" build="p">
        <p:tmplLst>
          <p:tmpl lvl="1">
            <p:tnLst>
              <p:par>
                <p:cTn presetID="10"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250"/>
                        <p:tgtEl>
                          <p:spTgt spid="47"/>
                        </p:tgtEl>
                      </p:cBhvr>
                    </p:animEffect>
                  </p:childTnLst>
                </p:cTn>
              </p:par>
            </p:tnLst>
          </p:tmpl>
        </p:tmplLst>
      </p:bldP>
      <p:bldP spid="48" grpId="0" build="p">
        <p:tmplLst>
          <p:tmpl lvl="1">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250"/>
                        <p:tgtEl>
                          <p:spTgt spid="48"/>
                        </p:tgtEl>
                      </p:cBhvr>
                    </p:animEffect>
                  </p:childTnLst>
                </p:cTn>
              </p:par>
            </p:tnLst>
          </p:tmpl>
        </p:tmplLst>
      </p:bldP>
      <p:bldP spid="49" grpId="0" build="p">
        <p:tmplLst>
          <p:tmpl lvl="1">
            <p:tnLst>
              <p:par>
                <p:cTn presetID="10"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childTnLst>
                </p:cTn>
              </p:par>
            </p:tnLst>
          </p:tmpl>
        </p:tmplLst>
      </p:bldP>
      <p:bldP spid="50" grpId="0" build="p">
        <p:tmplLst>
          <p:tmpl lvl="1">
            <p:tnLst>
              <p:par>
                <p:cTn presetID="10"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250"/>
                        <p:tgtEl>
                          <p:spTgt spid="50"/>
                        </p:tgtEl>
                      </p:cBhvr>
                    </p:animEffect>
                  </p:childTnLst>
                </p:cTn>
              </p:par>
            </p:tnLst>
          </p:tmpl>
        </p:tmplLst>
      </p:bldP>
      <p:bldP spid="51" grpId="0" build="p">
        <p:tmplLst>
          <p:tmpl lvl="1">
            <p:tnLst>
              <p:par>
                <p:cTn presetID="10"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250"/>
                        <p:tgtEl>
                          <p:spTgt spid="51"/>
                        </p:tgtEl>
                      </p:cBhvr>
                    </p:animEffect>
                  </p:childTnLst>
                </p:cTn>
              </p:par>
            </p:tnLst>
          </p:tmpl>
        </p:tmplLst>
      </p:bldP>
      <p:bldP spid="75" grpId="0" animBg="1"/>
      <p:bldP spid="76" grpId="0" build="p">
        <p:tmplLst>
          <p:tmpl lvl="1">
            <p:tnLst>
              <p:par>
                <p:cTn presetID="42" presetClass="entr" presetSubtype="0" fill="hold" nodeType="withEffect">
                  <p:stCondLst>
                    <p:cond delay="750"/>
                  </p:stCondLst>
                  <p:childTnLst>
                    <p:set>
                      <p:cBhvr>
                        <p:cTn dur="1" fill="hold">
                          <p:stCondLst>
                            <p:cond delay="0"/>
                          </p:stCondLst>
                        </p:cTn>
                        <p:tgtEl>
                          <p:spTgt spid="76"/>
                        </p:tgtEl>
                        <p:attrNameLst>
                          <p:attrName>style.visibility</p:attrName>
                        </p:attrNameLst>
                      </p:cBhvr>
                      <p:to>
                        <p:strVal val="visible"/>
                      </p:to>
                    </p:set>
                    <p:animEffect transition="in" filter="fade">
                      <p:cBhvr>
                        <p:cTn dur="250"/>
                        <p:tgtEl>
                          <p:spTgt spid="76"/>
                        </p:tgtEl>
                      </p:cBhvr>
                    </p:animEffect>
                    <p:anim calcmode="lin" valueType="num">
                      <p:cBhvr>
                        <p:cTn dur="250" fill="hold"/>
                        <p:tgtEl>
                          <p:spTgt spid="76"/>
                        </p:tgtEl>
                        <p:attrNameLst>
                          <p:attrName>ppt_x</p:attrName>
                        </p:attrNameLst>
                      </p:cBhvr>
                      <p:tavLst>
                        <p:tav tm="0">
                          <p:val>
                            <p:strVal val="#ppt_x"/>
                          </p:val>
                        </p:tav>
                        <p:tav tm="100000">
                          <p:val>
                            <p:strVal val="#ppt_x"/>
                          </p:val>
                        </p:tav>
                      </p:tavLst>
                    </p:anim>
                    <p:anim calcmode="lin" valueType="num">
                      <p:cBhvr>
                        <p:cTn dur="250" fill="hold"/>
                        <p:tgtEl>
                          <p:spTgt spid="76"/>
                        </p:tgtEl>
                        <p:attrNameLst>
                          <p:attrName>ppt_y</p:attrName>
                        </p:attrNameLst>
                      </p:cBhvr>
                      <p:tavLst>
                        <p:tav tm="0">
                          <p:val>
                            <p:strVal val="#ppt_y+.1"/>
                          </p:val>
                        </p:tav>
                        <p:tav tm="100000">
                          <p:val>
                            <p:strVal val="#ppt_y"/>
                          </p:val>
                        </p:tav>
                      </p:tavLst>
                    </p:anim>
                  </p:childTnLst>
                </p:cTn>
              </p:par>
            </p:tnLst>
          </p:tmpl>
        </p:tmplLst>
      </p:bldP>
      <p:bldP spid="77" grpId="0" build="p">
        <p:tmplLst>
          <p:tmpl lvl="1">
            <p:tnLst>
              <p:par>
                <p:cTn presetID="42" presetClass="entr" presetSubtype="0" fill="hold" nodeType="withEffect">
                  <p:stCondLst>
                    <p:cond delay="750"/>
                  </p:stCondLst>
                  <p:childTnLst>
                    <p:set>
                      <p:cBhvr>
                        <p:cTn dur="1" fill="hold">
                          <p:stCondLst>
                            <p:cond delay="0"/>
                          </p:stCondLst>
                        </p:cTn>
                        <p:tgtEl>
                          <p:spTgt spid="77"/>
                        </p:tgtEl>
                        <p:attrNameLst>
                          <p:attrName>style.visibility</p:attrName>
                        </p:attrNameLst>
                      </p:cBhvr>
                      <p:to>
                        <p:strVal val="visible"/>
                      </p:to>
                    </p:set>
                    <p:animEffect transition="in" filter="fade">
                      <p:cBhvr>
                        <p:cTn dur="250"/>
                        <p:tgtEl>
                          <p:spTgt spid="77"/>
                        </p:tgtEl>
                      </p:cBhvr>
                    </p:animEffect>
                    <p:anim calcmode="lin" valueType="num">
                      <p:cBhvr>
                        <p:cTn dur="250" fill="hold"/>
                        <p:tgtEl>
                          <p:spTgt spid="77"/>
                        </p:tgtEl>
                        <p:attrNameLst>
                          <p:attrName>ppt_x</p:attrName>
                        </p:attrNameLst>
                      </p:cBhvr>
                      <p:tavLst>
                        <p:tav tm="0">
                          <p:val>
                            <p:strVal val="#ppt_x"/>
                          </p:val>
                        </p:tav>
                        <p:tav tm="100000">
                          <p:val>
                            <p:strVal val="#ppt_x"/>
                          </p:val>
                        </p:tav>
                      </p:tavLst>
                    </p:anim>
                    <p:anim calcmode="lin" valueType="num">
                      <p:cBhvr>
                        <p:cTn dur="250" fill="hold"/>
                        <p:tgtEl>
                          <p:spTgt spid="77"/>
                        </p:tgtEl>
                        <p:attrNameLst>
                          <p:attrName>ppt_y</p:attrName>
                        </p:attrNameLst>
                      </p:cBhvr>
                      <p:tavLst>
                        <p:tav tm="0">
                          <p:val>
                            <p:strVal val="#ppt_y+.1"/>
                          </p:val>
                        </p:tav>
                        <p:tav tm="100000">
                          <p:val>
                            <p:strVal val="#ppt_y"/>
                          </p:val>
                        </p:tav>
                      </p:tavLst>
                    </p:anim>
                  </p:childTnLst>
                </p:cTn>
              </p:par>
            </p:tnLst>
          </p:tmpl>
        </p:tmplLst>
      </p:bldP>
      <p:bldP spid="78" grpId="0" build="p">
        <p:tmplLst>
          <p:tmpl lvl="1">
            <p:tnLst>
              <p:par>
                <p:cTn presetID="42" presetClass="entr" presetSubtype="0" fill="hold" nodeType="withEffect">
                  <p:stCondLst>
                    <p:cond delay="750"/>
                  </p:stCondLst>
                  <p:childTnLst>
                    <p:set>
                      <p:cBhvr>
                        <p:cTn dur="1" fill="hold">
                          <p:stCondLst>
                            <p:cond delay="0"/>
                          </p:stCondLst>
                        </p:cTn>
                        <p:tgtEl>
                          <p:spTgt spid="78"/>
                        </p:tgtEl>
                        <p:attrNameLst>
                          <p:attrName>style.visibility</p:attrName>
                        </p:attrNameLst>
                      </p:cBhvr>
                      <p:to>
                        <p:strVal val="visible"/>
                      </p:to>
                    </p:set>
                    <p:animEffect transition="in" filter="fade">
                      <p:cBhvr>
                        <p:cTn dur="250"/>
                        <p:tgtEl>
                          <p:spTgt spid="78"/>
                        </p:tgtEl>
                      </p:cBhvr>
                    </p:animEffect>
                    <p:anim calcmode="lin" valueType="num">
                      <p:cBhvr>
                        <p:cTn dur="250" fill="hold"/>
                        <p:tgtEl>
                          <p:spTgt spid="78"/>
                        </p:tgtEl>
                        <p:attrNameLst>
                          <p:attrName>ppt_x</p:attrName>
                        </p:attrNameLst>
                      </p:cBhvr>
                      <p:tavLst>
                        <p:tav tm="0">
                          <p:val>
                            <p:strVal val="#ppt_x"/>
                          </p:val>
                        </p:tav>
                        <p:tav tm="100000">
                          <p:val>
                            <p:strVal val="#ppt_x"/>
                          </p:val>
                        </p:tav>
                      </p:tavLst>
                    </p:anim>
                    <p:anim calcmode="lin" valueType="num">
                      <p:cBhvr>
                        <p:cTn dur="250" fill="hold"/>
                        <p:tgtEl>
                          <p:spTgt spid="78"/>
                        </p:tgtEl>
                        <p:attrNameLst>
                          <p:attrName>ppt_y</p:attrName>
                        </p:attrNameLst>
                      </p:cBhvr>
                      <p:tavLst>
                        <p:tav tm="0">
                          <p:val>
                            <p:strVal val="#ppt_y+.1"/>
                          </p:val>
                        </p:tav>
                        <p:tav tm="100000">
                          <p:val>
                            <p:strVal val="#ppt_y"/>
                          </p:val>
                        </p:tav>
                      </p:tavLst>
                    </p:anim>
                  </p:childTnLst>
                </p:cTn>
              </p:par>
            </p:tnLst>
          </p:tmpl>
        </p:tmplLst>
      </p:bldP>
      <p:bldP spid="79" grpId="0" build="p">
        <p:tmplLst>
          <p:tmpl lvl="1">
            <p:tnLst>
              <p:par>
                <p:cTn presetID="42" presetClass="entr" presetSubtype="0" fill="hold" nodeType="withEffect">
                  <p:stCondLst>
                    <p:cond delay="750"/>
                  </p:stCondLst>
                  <p:childTnLst>
                    <p:set>
                      <p:cBhvr>
                        <p:cTn dur="1" fill="hold">
                          <p:stCondLst>
                            <p:cond delay="0"/>
                          </p:stCondLst>
                        </p:cTn>
                        <p:tgtEl>
                          <p:spTgt spid="79"/>
                        </p:tgtEl>
                        <p:attrNameLst>
                          <p:attrName>style.visibility</p:attrName>
                        </p:attrNameLst>
                      </p:cBhvr>
                      <p:to>
                        <p:strVal val="visible"/>
                      </p:to>
                    </p:set>
                    <p:animEffect transition="in" filter="fade">
                      <p:cBhvr>
                        <p:cTn dur="250"/>
                        <p:tgtEl>
                          <p:spTgt spid="79"/>
                        </p:tgtEl>
                      </p:cBhvr>
                    </p:animEffect>
                    <p:anim calcmode="lin" valueType="num">
                      <p:cBhvr>
                        <p:cTn dur="250" fill="hold"/>
                        <p:tgtEl>
                          <p:spTgt spid="79"/>
                        </p:tgtEl>
                        <p:attrNameLst>
                          <p:attrName>ppt_x</p:attrName>
                        </p:attrNameLst>
                      </p:cBhvr>
                      <p:tavLst>
                        <p:tav tm="0">
                          <p:val>
                            <p:strVal val="#ppt_x"/>
                          </p:val>
                        </p:tav>
                        <p:tav tm="100000">
                          <p:val>
                            <p:strVal val="#ppt_x"/>
                          </p:val>
                        </p:tav>
                      </p:tavLst>
                    </p:anim>
                    <p:anim calcmode="lin" valueType="num">
                      <p:cBhvr>
                        <p:cTn dur="250" fill="hold"/>
                        <p:tgtEl>
                          <p:spTgt spid="79"/>
                        </p:tgtEl>
                        <p:attrNameLst>
                          <p:attrName>ppt_y</p:attrName>
                        </p:attrNameLst>
                      </p:cBhvr>
                      <p:tavLst>
                        <p:tav tm="0">
                          <p:val>
                            <p:strVal val="#ppt_y+.1"/>
                          </p:val>
                        </p:tav>
                        <p:tav tm="100000">
                          <p:val>
                            <p:strVal val="#ppt_y"/>
                          </p:val>
                        </p:tav>
                      </p:tavLst>
                    </p:anim>
                  </p:childTnLst>
                </p:cTn>
              </p:par>
            </p:tnLst>
          </p:tmpl>
        </p:tmplLst>
      </p:bldP>
      <p:bldP spid="80" grpId="0" animBg="1"/>
      <p:bldP spid="81" grpId="0" build="p">
        <p:tmplLst>
          <p:tmpl lvl="1">
            <p:tnLst>
              <p:par>
                <p:cTn presetID="42" presetClass="entr" presetSubtype="0" fill="hold" nodeType="withEffect">
                  <p:stCondLst>
                    <p:cond delay="1000"/>
                  </p:stCondLst>
                  <p:childTnLst>
                    <p:set>
                      <p:cBhvr>
                        <p:cTn dur="1" fill="hold">
                          <p:stCondLst>
                            <p:cond delay="0"/>
                          </p:stCondLst>
                        </p:cTn>
                        <p:tgtEl>
                          <p:spTgt spid="81"/>
                        </p:tgtEl>
                        <p:attrNameLst>
                          <p:attrName>style.visibility</p:attrName>
                        </p:attrNameLst>
                      </p:cBhvr>
                      <p:to>
                        <p:strVal val="visible"/>
                      </p:to>
                    </p:set>
                    <p:animEffect transition="in" filter="fade">
                      <p:cBhvr>
                        <p:cTn dur="250"/>
                        <p:tgtEl>
                          <p:spTgt spid="81"/>
                        </p:tgtEl>
                      </p:cBhvr>
                    </p:animEffect>
                    <p:anim calcmode="lin" valueType="num">
                      <p:cBhvr>
                        <p:cTn dur="250" fill="hold"/>
                        <p:tgtEl>
                          <p:spTgt spid="81"/>
                        </p:tgtEl>
                        <p:attrNameLst>
                          <p:attrName>ppt_x</p:attrName>
                        </p:attrNameLst>
                      </p:cBhvr>
                      <p:tavLst>
                        <p:tav tm="0">
                          <p:val>
                            <p:strVal val="#ppt_x"/>
                          </p:val>
                        </p:tav>
                        <p:tav tm="100000">
                          <p:val>
                            <p:strVal val="#ppt_x"/>
                          </p:val>
                        </p:tav>
                      </p:tavLst>
                    </p:anim>
                    <p:anim calcmode="lin" valueType="num">
                      <p:cBhvr>
                        <p:cTn dur="250" fill="hold"/>
                        <p:tgtEl>
                          <p:spTgt spid="81"/>
                        </p:tgtEl>
                        <p:attrNameLst>
                          <p:attrName>ppt_y</p:attrName>
                        </p:attrNameLst>
                      </p:cBhvr>
                      <p:tavLst>
                        <p:tav tm="0">
                          <p:val>
                            <p:strVal val="#ppt_y+.1"/>
                          </p:val>
                        </p:tav>
                        <p:tav tm="100000">
                          <p:val>
                            <p:strVal val="#ppt_y"/>
                          </p:val>
                        </p:tav>
                      </p:tavLst>
                    </p:anim>
                  </p:childTnLst>
                </p:cTn>
              </p:par>
            </p:tnLst>
          </p:tmpl>
        </p:tmplLst>
      </p:bldP>
      <p:bldP spid="82" grpId="0" build="p">
        <p:tmplLst>
          <p:tmpl lvl="1">
            <p:tnLst>
              <p:par>
                <p:cTn presetID="42" presetClass="entr" presetSubtype="0" fill="hold" nodeType="withEffect">
                  <p:stCondLst>
                    <p:cond delay="1000"/>
                  </p:stCondLst>
                  <p:childTnLst>
                    <p:set>
                      <p:cBhvr>
                        <p:cTn dur="1" fill="hold">
                          <p:stCondLst>
                            <p:cond delay="0"/>
                          </p:stCondLst>
                        </p:cTn>
                        <p:tgtEl>
                          <p:spTgt spid="82"/>
                        </p:tgtEl>
                        <p:attrNameLst>
                          <p:attrName>style.visibility</p:attrName>
                        </p:attrNameLst>
                      </p:cBhvr>
                      <p:to>
                        <p:strVal val="visible"/>
                      </p:to>
                    </p:set>
                    <p:animEffect transition="in" filter="fade">
                      <p:cBhvr>
                        <p:cTn dur="250"/>
                        <p:tgtEl>
                          <p:spTgt spid="82"/>
                        </p:tgtEl>
                      </p:cBhvr>
                    </p:animEffect>
                    <p:anim calcmode="lin" valueType="num">
                      <p:cBhvr>
                        <p:cTn dur="250" fill="hold"/>
                        <p:tgtEl>
                          <p:spTgt spid="82"/>
                        </p:tgtEl>
                        <p:attrNameLst>
                          <p:attrName>ppt_x</p:attrName>
                        </p:attrNameLst>
                      </p:cBhvr>
                      <p:tavLst>
                        <p:tav tm="0">
                          <p:val>
                            <p:strVal val="#ppt_x"/>
                          </p:val>
                        </p:tav>
                        <p:tav tm="100000">
                          <p:val>
                            <p:strVal val="#ppt_x"/>
                          </p:val>
                        </p:tav>
                      </p:tavLst>
                    </p:anim>
                    <p:anim calcmode="lin" valueType="num">
                      <p:cBhvr>
                        <p:cTn dur="250" fill="hold"/>
                        <p:tgtEl>
                          <p:spTgt spid="82"/>
                        </p:tgtEl>
                        <p:attrNameLst>
                          <p:attrName>ppt_y</p:attrName>
                        </p:attrNameLst>
                      </p:cBhvr>
                      <p:tavLst>
                        <p:tav tm="0">
                          <p:val>
                            <p:strVal val="#ppt_y+.1"/>
                          </p:val>
                        </p:tav>
                        <p:tav tm="100000">
                          <p:val>
                            <p:strVal val="#ppt_y"/>
                          </p:val>
                        </p:tav>
                      </p:tavLst>
                    </p:anim>
                  </p:childTnLst>
                </p:cTn>
              </p:par>
            </p:tnLst>
          </p:tmpl>
        </p:tmplLst>
      </p:bldP>
      <p:bldP spid="83" grpId="0" build="p">
        <p:tmplLst>
          <p:tmpl lvl="1">
            <p:tnLst>
              <p:par>
                <p:cTn presetID="42" presetClass="entr" presetSubtype="0" fill="hold" nodeType="withEffect">
                  <p:stCondLst>
                    <p:cond delay="1000"/>
                  </p:stCondLst>
                  <p:childTnLst>
                    <p:set>
                      <p:cBhvr>
                        <p:cTn dur="1" fill="hold">
                          <p:stCondLst>
                            <p:cond delay="0"/>
                          </p:stCondLst>
                        </p:cTn>
                        <p:tgtEl>
                          <p:spTgt spid="83"/>
                        </p:tgtEl>
                        <p:attrNameLst>
                          <p:attrName>style.visibility</p:attrName>
                        </p:attrNameLst>
                      </p:cBhvr>
                      <p:to>
                        <p:strVal val="visible"/>
                      </p:to>
                    </p:set>
                    <p:animEffect transition="in" filter="fade">
                      <p:cBhvr>
                        <p:cTn dur="250"/>
                        <p:tgtEl>
                          <p:spTgt spid="83"/>
                        </p:tgtEl>
                      </p:cBhvr>
                    </p:animEffect>
                    <p:anim calcmode="lin" valueType="num">
                      <p:cBhvr>
                        <p:cTn dur="250" fill="hold"/>
                        <p:tgtEl>
                          <p:spTgt spid="83"/>
                        </p:tgtEl>
                        <p:attrNameLst>
                          <p:attrName>ppt_x</p:attrName>
                        </p:attrNameLst>
                      </p:cBhvr>
                      <p:tavLst>
                        <p:tav tm="0">
                          <p:val>
                            <p:strVal val="#ppt_x"/>
                          </p:val>
                        </p:tav>
                        <p:tav tm="100000">
                          <p:val>
                            <p:strVal val="#ppt_x"/>
                          </p:val>
                        </p:tav>
                      </p:tavLst>
                    </p:anim>
                    <p:anim calcmode="lin" valueType="num">
                      <p:cBhvr>
                        <p:cTn dur="250" fill="hold"/>
                        <p:tgtEl>
                          <p:spTgt spid="83"/>
                        </p:tgtEl>
                        <p:attrNameLst>
                          <p:attrName>ppt_y</p:attrName>
                        </p:attrNameLst>
                      </p:cBhvr>
                      <p:tavLst>
                        <p:tav tm="0">
                          <p:val>
                            <p:strVal val="#ppt_y+.1"/>
                          </p:val>
                        </p:tav>
                        <p:tav tm="100000">
                          <p:val>
                            <p:strVal val="#ppt_y"/>
                          </p:val>
                        </p:tav>
                      </p:tavLst>
                    </p:anim>
                  </p:childTnLst>
                </p:cTn>
              </p:par>
            </p:tnLst>
          </p:tmpl>
        </p:tmplLst>
      </p:bldP>
      <p:bldP spid="84" grpId="0" build="p">
        <p:tmplLst>
          <p:tmpl lvl="1">
            <p:tnLst>
              <p:par>
                <p:cTn presetID="42" presetClass="entr" presetSubtype="0" fill="hold" nodeType="withEffect">
                  <p:stCondLst>
                    <p:cond delay="1000"/>
                  </p:stCondLst>
                  <p:childTnLst>
                    <p:set>
                      <p:cBhvr>
                        <p:cTn dur="1" fill="hold">
                          <p:stCondLst>
                            <p:cond delay="0"/>
                          </p:stCondLst>
                        </p:cTn>
                        <p:tgtEl>
                          <p:spTgt spid="84"/>
                        </p:tgtEl>
                        <p:attrNameLst>
                          <p:attrName>style.visibility</p:attrName>
                        </p:attrNameLst>
                      </p:cBhvr>
                      <p:to>
                        <p:strVal val="visible"/>
                      </p:to>
                    </p:set>
                    <p:animEffect transition="in" filter="fade">
                      <p:cBhvr>
                        <p:cTn dur="250"/>
                        <p:tgtEl>
                          <p:spTgt spid="84"/>
                        </p:tgtEl>
                      </p:cBhvr>
                    </p:animEffect>
                    <p:anim calcmode="lin" valueType="num">
                      <p:cBhvr>
                        <p:cTn dur="250" fill="hold"/>
                        <p:tgtEl>
                          <p:spTgt spid="84"/>
                        </p:tgtEl>
                        <p:attrNameLst>
                          <p:attrName>ppt_x</p:attrName>
                        </p:attrNameLst>
                      </p:cBhvr>
                      <p:tavLst>
                        <p:tav tm="0">
                          <p:val>
                            <p:strVal val="#ppt_x"/>
                          </p:val>
                        </p:tav>
                        <p:tav tm="100000">
                          <p:val>
                            <p:strVal val="#ppt_x"/>
                          </p:val>
                        </p:tav>
                      </p:tavLst>
                    </p:anim>
                    <p:anim calcmode="lin" valueType="num">
                      <p:cBhvr>
                        <p:cTn dur="250" fill="hold"/>
                        <p:tgtEl>
                          <p:spTgt spid="84"/>
                        </p:tgtEl>
                        <p:attrNameLst>
                          <p:attrName>ppt_y</p:attrName>
                        </p:attrNameLst>
                      </p:cBhvr>
                      <p:tavLst>
                        <p:tav tm="0">
                          <p:val>
                            <p:strVal val="#ppt_y+.1"/>
                          </p:val>
                        </p:tav>
                        <p:tav tm="100000">
                          <p:val>
                            <p:strVal val="#ppt_y"/>
                          </p:val>
                        </p:tav>
                      </p:tavLst>
                    </p:anim>
                  </p:childTnLst>
                </p:cTn>
              </p:par>
            </p:tnLst>
          </p:tmpl>
        </p:tmplLst>
      </p:bldP>
      <p:bldP spid="85" grpId="0" animBg="1"/>
      <p:bldP spid="86" grpId="0" build="p">
        <p:tmplLst>
          <p:tmpl lvl="1">
            <p:tnLst>
              <p:par>
                <p:cTn presetID="42" presetClass="entr" presetSubtype="0" fill="hold" nodeType="withEffect">
                  <p:stCondLst>
                    <p:cond delay="1250"/>
                  </p:stCondLst>
                  <p:childTnLst>
                    <p:set>
                      <p:cBhvr>
                        <p:cTn dur="1" fill="hold">
                          <p:stCondLst>
                            <p:cond delay="0"/>
                          </p:stCondLst>
                        </p:cTn>
                        <p:tgtEl>
                          <p:spTgt spid="86"/>
                        </p:tgtEl>
                        <p:attrNameLst>
                          <p:attrName>style.visibility</p:attrName>
                        </p:attrNameLst>
                      </p:cBhvr>
                      <p:to>
                        <p:strVal val="visible"/>
                      </p:to>
                    </p:set>
                    <p:animEffect transition="in" filter="fade">
                      <p:cBhvr>
                        <p:cTn dur="250"/>
                        <p:tgtEl>
                          <p:spTgt spid="86"/>
                        </p:tgtEl>
                      </p:cBhvr>
                    </p:animEffect>
                    <p:anim calcmode="lin" valueType="num">
                      <p:cBhvr>
                        <p:cTn dur="250" fill="hold"/>
                        <p:tgtEl>
                          <p:spTgt spid="86"/>
                        </p:tgtEl>
                        <p:attrNameLst>
                          <p:attrName>ppt_x</p:attrName>
                        </p:attrNameLst>
                      </p:cBhvr>
                      <p:tavLst>
                        <p:tav tm="0">
                          <p:val>
                            <p:strVal val="#ppt_x"/>
                          </p:val>
                        </p:tav>
                        <p:tav tm="100000">
                          <p:val>
                            <p:strVal val="#ppt_x"/>
                          </p:val>
                        </p:tav>
                      </p:tavLst>
                    </p:anim>
                    <p:anim calcmode="lin" valueType="num">
                      <p:cBhvr>
                        <p:cTn dur="250" fill="hold"/>
                        <p:tgtEl>
                          <p:spTgt spid="86"/>
                        </p:tgtEl>
                        <p:attrNameLst>
                          <p:attrName>ppt_y</p:attrName>
                        </p:attrNameLst>
                      </p:cBhvr>
                      <p:tavLst>
                        <p:tav tm="0">
                          <p:val>
                            <p:strVal val="#ppt_y+.1"/>
                          </p:val>
                        </p:tav>
                        <p:tav tm="100000">
                          <p:val>
                            <p:strVal val="#ppt_y"/>
                          </p:val>
                        </p:tav>
                      </p:tavLst>
                    </p:anim>
                  </p:childTnLst>
                </p:cTn>
              </p:par>
            </p:tnLst>
          </p:tmpl>
        </p:tmplLst>
      </p:bldP>
      <p:bldP spid="87" grpId="0" build="p">
        <p:tmplLst>
          <p:tmpl lvl="1">
            <p:tnLst>
              <p:par>
                <p:cTn presetID="42" presetClass="entr" presetSubtype="0" fill="hold" nodeType="withEffect">
                  <p:stCondLst>
                    <p:cond delay="1250"/>
                  </p:stCondLst>
                  <p:childTnLst>
                    <p:set>
                      <p:cBhvr>
                        <p:cTn dur="1" fill="hold">
                          <p:stCondLst>
                            <p:cond delay="0"/>
                          </p:stCondLst>
                        </p:cTn>
                        <p:tgtEl>
                          <p:spTgt spid="87"/>
                        </p:tgtEl>
                        <p:attrNameLst>
                          <p:attrName>style.visibility</p:attrName>
                        </p:attrNameLst>
                      </p:cBhvr>
                      <p:to>
                        <p:strVal val="visible"/>
                      </p:to>
                    </p:set>
                    <p:animEffect transition="in" filter="fade">
                      <p:cBhvr>
                        <p:cTn dur="250"/>
                        <p:tgtEl>
                          <p:spTgt spid="87"/>
                        </p:tgtEl>
                      </p:cBhvr>
                    </p:animEffect>
                    <p:anim calcmode="lin" valueType="num">
                      <p:cBhvr>
                        <p:cTn dur="250" fill="hold"/>
                        <p:tgtEl>
                          <p:spTgt spid="87"/>
                        </p:tgtEl>
                        <p:attrNameLst>
                          <p:attrName>ppt_x</p:attrName>
                        </p:attrNameLst>
                      </p:cBhvr>
                      <p:tavLst>
                        <p:tav tm="0">
                          <p:val>
                            <p:strVal val="#ppt_x"/>
                          </p:val>
                        </p:tav>
                        <p:tav tm="100000">
                          <p:val>
                            <p:strVal val="#ppt_x"/>
                          </p:val>
                        </p:tav>
                      </p:tavLst>
                    </p:anim>
                    <p:anim calcmode="lin" valueType="num">
                      <p:cBhvr>
                        <p:cTn dur="250" fill="hold"/>
                        <p:tgtEl>
                          <p:spTgt spid="87"/>
                        </p:tgtEl>
                        <p:attrNameLst>
                          <p:attrName>ppt_y</p:attrName>
                        </p:attrNameLst>
                      </p:cBhvr>
                      <p:tavLst>
                        <p:tav tm="0">
                          <p:val>
                            <p:strVal val="#ppt_y+.1"/>
                          </p:val>
                        </p:tav>
                        <p:tav tm="100000">
                          <p:val>
                            <p:strVal val="#ppt_y"/>
                          </p:val>
                        </p:tav>
                      </p:tavLst>
                    </p:anim>
                  </p:childTnLst>
                </p:cTn>
              </p:par>
            </p:tnLst>
          </p:tmpl>
        </p:tmplLst>
      </p:bldP>
      <p:bldP spid="88" grpId="0" build="p">
        <p:tmplLst>
          <p:tmpl lvl="1">
            <p:tnLst>
              <p:par>
                <p:cTn presetID="42" presetClass="entr" presetSubtype="0" fill="hold" nodeType="withEffect">
                  <p:stCondLst>
                    <p:cond delay="1250"/>
                  </p:stCondLst>
                  <p:childTnLst>
                    <p:set>
                      <p:cBhvr>
                        <p:cTn dur="1" fill="hold">
                          <p:stCondLst>
                            <p:cond delay="0"/>
                          </p:stCondLst>
                        </p:cTn>
                        <p:tgtEl>
                          <p:spTgt spid="88"/>
                        </p:tgtEl>
                        <p:attrNameLst>
                          <p:attrName>style.visibility</p:attrName>
                        </p:attrNameLst>
                      </p:cBhvr>
                      <p:to>
                        <p:strVal val="visible"/>
                      </p:to>
                    </p:set>
                    <p:animEffect transition="in" filter="fade">
                      <p:cBhvr>
                        <p:cTn dur="250"/>
                        <p:tgtEl>
                          <p:spTgt spid="88"/>
                        </p:tgtEl>
                      </p:cBhvr>
                    </p:animEffect>
                    <p:anim calcmode="lin" valueType="num">
                      <p:cBhvr>
                        <p:cTn dur="250" fill="hold"/>
                        <p:tgtEl>
                          <p:spTgt spid="88"/>
                        </p:tgtEl>
                        <p:attrNameLst>
                          <p:attrName>ppt_x</p:attrName>
                        </p:attrNameLst>
                      </p:cBhvr>
                      <p:tavLst>
                        <p:tav tm="0">
                          <p:val>
                            <p:strVal val="#ppt_x"/>
                          </p:val>
                        </p:tav>
                        <p:tav tm="100000">
                          <p:val>
                            <p:strVal val="#ppt_x"/>
                          </p:val>
                        </p:tav>
                      </p:tavLst>
                    </p:anim>
                    <p:anim calcmode="lin" valueType="num">
                      <p:cBhvr>
                        <p:cTn dur="250" fill="hold"/>
                        <p:tgtEl>
                          <p:spTgt spid="88"/>
                        </p:tgtEl>
                        <p:attrNameLst>
                          <p:attrName>ppt_y</p:attrName>
                        </p:attrNameLst>
                      </p:cBhvr>
                      <p:tavLst>
                        <p:tav tm="0">
                          <p:val>
                            <p:strVal val="#ppt_y+.1"/>
                          </p:val>
                        </p:tav>
                        <p:tav tm="100000">
                          <p:val>
                            <p:strVal val="#ppt_y"/>
                          </p:val>
                        </p:tav>
                      </p:tavLst>
                    </p:anim>
                  </p:childTnLst>
                </p:cTn>
              </p:par>
            </p:tnLst>
          </p:tmpl>
        </p:tmplLst>
      </p:bldP>
      <p:bldP spid="89" grpId="0" build="p">
        <p:tmplLst>
          <p:tmpl lvl="1">
            <p:tnLst>
              <p:par>
                <p:cTn presetID="42" presetClass="entr" presetSubtype="0" fill="hold" nodeType="withEffect">
                  <p:stCondLst>
                    <p:cond delay="1250"/>
                  </p:stCondLst>
                  <p:childTnLst>
                    <p:set>
                      <p:cBhvr>
                        <p:cTn dur="1" fill="hold">
                          <p:stCondLst>
                            <p:cond delay="0"/>
                          </p:stCondLst>
                        </p:cTn>
                        <p:tgtEl>
                          <p:spTgt spid="89"/>
                        </p:tgtEl>
                        <p:attrNameLst>
                          <p:attrName>style.visibility</p:attrName>
                        </p:attrNameLst>
                      </p:cBhvr>
                      <p:to>
                        <p:strVal val="visible"/>
                      </p:to>
                    </p:set>
                    <p:animEffect transition="in" filter="fade">
                      <p:cBhvr>
                        <p:cTn dur="250"/>
                        <p:tgtEl>
                          <p:spTgt spid="89"/>
                        </p:tgtEl>
                      </p:cBhvr>
                    </p:animEffect>
                    <p:anim calcmode="lin" valueType="num">
                      <p:cBhvr>
                        <p:cTn dur="250" fill="hold"/>
                        <p:tgtEl>
                          <p:spTgt spid="89"/>
                        </p:tgtEl>
                        <p:attrNameLst>
                          <p:attrName>ppt_x</p:attrName>
                        </p:attrNameLst>
                      </p:cBhvr>
                      <p:tavLst>
                        <p:tav tm="0">
                          <p:val>
                            <p:strVal val="#ppt_x"/>
                          </p:val>
                        </p:tav>
                        <p:tav tm="100000">
                          <p:val>
                            <p:strVal val="#ppt_x"/>
                          </p:val>
                        </p:tav>
                      </p:tavLst>
                    </p:anim>
                    <p:anim calcmode="lin" valueType="num">
                      <p:cBhvr>
                        <p:cTn dur="250" fill="hold"/>
                        <p:tgtEl>
                          <p:spTgt spid="89"/>
                        </p:tgtEl>
                        <p:attrNameLst>
                          <p:attrName>ppt_y</p:attrName>
                        </p:attrNameLst>
                      </p:cBhvr>
                      <p:tavLst>
                        <p:tav tm="0">
                          <p:val>
                            <p:strVal val="#ppt_y+.1"/>
                          </p:val>
                        </p:tav>
                        <p:tav tm="100000">
                          <p:val>
                            <p:strVal val="#ppt_y"/>
                          </p:val>
                        </p:tav>
                      </p:tavLst>
                    </p:anim>
                  </p:childTnLst>
                </p:cTn>
              </p:par>
            </p:tnLst>
          </p:tmpl>
        </p:tmplLst>
      </p:bldP>
      <p:bldP spid="90" grpId="0" animBg="1"/>
      <p:bldP spid="91" grpId="0" build="p">
        <p:tmplLst>
          <p:tmpl lvl="1">
            <p:tnLst>
              <p:par>
                <p:cTn presetID="42" presetClass="entr" presetSubtype="0" fill="hold" nodeType="withEffect">
                  <p:stCondLst>
                    <p:cond delay="1500"/>
                  </p:stCondLst>
                  <p:childTnLst>
                    <p:set>
                      <p:cBhvr>
                        <p:cTn dur="1" fill="hold">
                          <p:stCondLst>
                            <p:cond delay="0"/>
                          </p:stCondLst>
                        </p:cTn>
                        <p:tgtEl>
                          <p:spTgt spid="91"/>
                        </p:tgtEl>
                        <p:attrNameLst>
                          <p:attrName>style.visibility</p:attrName>
                        </p:attrNameLst>
                      </p:cBhvr>
                      <p:to>
                        <p:strVal val="visible"/>
                      </p:to>
                    </p:set>
                    <p:animEffect transition="in" filter="fade">
                      <p:cBhvr>
                        <p:cTn dur="250"/>
                        <p:tgtEl>
                          <p:spTgt spid="91"/>
                        </p:tgtEl>
                      </p:cBhvr>
                    </p:animEffect>
                    <p:anim calcmode="lin" valueType="num">
                      <p:cBhvr>
                        <p:cTn dur="250" fill="hold"/>
                        <p:tgtEl>
                          <p:spTgt spid="91"/>
                        </p:tgtEl>
                        <p:attrNameLst>
                          <p:attrName>ppt_x</p:attrName>
                        </p:attrNameLst>
                      </p:cBhvr>
                      <p:tavLst>
                        <p:tav tm="0">
                          <p:val>
                            <p:strVal val="#ppt_x"/>
                          </p:val>
                        </p:tav>
                        <p:tav tm="100000">
                          <p:val>
                            <p:strVal val="#ppt_x"/>
                          </p:val>
                        </p:tav>
                      </p:tavLst>
                    </p:anim>
                    <p:anim calcmode="lin" valueType="num">
                      <p:cBhvr>
                        <p:cTn dur="250" fill="hold"/>
                        <p:tgtEl>
                          <p:spTgt spid="91"/>
                        </p:tgtEl>
                        <p:attrNameLst>
                          <p:attrName>ppt_y</p:attrName>
                        </p:attrNameLst>
                      </p:cBhvr>
                      <p:tavLst>
                        <p:tav tm="0">
                          <p:val>
                            <p:strVal val="#ppt_y+.1"/>
                          </p:val>
                        </p:tav>
                        <p:tav tm="100000">
                          <p:val>
                            <p:strVal val="#ppt_y"/>
                          </p:val>
                        </p:tav>
                      </p:tavLst>
                    </p:anim>
                  </p:childTnLst>
                </p:cTn>
              </p:par>
            </p:tnLst>
          </p:tmpl>
        </p:tmplLst>
      </p:bldP>
      <p:bldP spid="92" grpId="0" build="p">
        <p:tmplLst>
          <p:tmpl lvl="1">
            <p:tnLst>
              <p:par>
                <p:cTn presetID="42" presetClass="entr" presetSubtype="0" fill="hold" nodeType="withEffect">
                  <p:stCondLst>
                    <p:cond delay="1500"/>
                  </p:stCondLst>
                  <p:childTnLst>
                    <p:set>
                      <p:cBhvr>
                        <p:cTn dur="1" fill="hold">
                          <p:stCondLst>
                            <p:cond delay="0"/>
                          </p:stCondLst>
                        </p:cTn>
                        <p:tgtEl>
                          <p:spTgt spid="92"/>
                        </p:tgtEl>
                        <p:attrNameLst>
                          <p:attrName>style.visibility</p:attrName>
                        </p:attrNameLst>
                      </p:cBhvr>
                      <p:to>
                        <p:strVal val="visible"/>
                      </p:to>
                    </p:set>
                    <p:animEffect transition="in" filter="fade">
                      <p:cBhvr>
                        <p:cTn dur="250"/>
                        <p:tgtEl>
                          <p:spTgt spid="92"/>
                        </p:tgtEl>
                      </p:cBhvr>
                    </p:animEffect>
                    <p:anim calcmode="lin" valueType="num">
                      <p:cBhvr>
                        <p:cTn dur="250" fill="hold"/>
                        <p:tgtEl>
                          <p:spTgt spid="92"/>
                        </p:tgtEl>
                        <p:attrNameLst>
                          <p:attrName>ppt_x</p:attrName>
                        </p:attrNameLst>
                      </p:cBhvr>
                      <p:tavLst>
                        <p:tav tm="0">
                          <p:val>
                            <p:strVal val="#ppt_x"/>
                          </p:val>
                        </p:tav>
                        <p:tav tm="100000">
                          <p:val>
                            <p:strVal val="#ppt_x"/>
                          </p:val>
                        </p:tav>
                      </p:tavLst>
                    </p:anim>
                    <p:anim calcmode="lin" valueType="num">
                      <p:cBhvr>
                        <p:cTn dur="250" fill="hold"/>
                        <p:tgtEl>
                          <p:spTgt spid="92"/>
                        </p:tgtEl>
                        <p:attrNameLst>
                          <p:attrName>ppt_y</p:attrName>
                        </p:attrNameLst>
                      </p:cBhvr>
                      <p:tavLst>
                        <p:tav tm="0">
                          <p:val>
                            <p:strVal val="#ppt_y+.1"/>
                          </p:val>
                        </p:tav>
                        <p:tav tm="100000">
                          <p:val>
                            <p:strVal val="#ppt_y"/>
                          </p:val>
                        </p:tav>
                      </p:tavLst>
                    </p:anim>
                  </p:childTnLst>
                </p:cTn>
              </p:par>
            </p:tnLst>
          </p:tmpl>
        </p:tmplLst>
      </p:bldP>
      <p:bldP spid="93" grpId="0" build="p">
        <p:tmplLst>
          <p:tmpl lvl="1">
            <p:tnLst>
              <p:par>
                <p:cTn presetID="42" presetClass="entr" presetSubtype="0" fill="hold" nodeType="withEffect">
                  <p:stCondLst>
                    <p:cond delay="1500"/>
                  </p:stCondLst>
                  <p:childTnLst>
                    <p:set>
                      <p:cBhvr>
                        <p:cTn dur="1" fill="hold">
                          <p:stCondLst>
                            <p:cond delay="0"/>
                          </p:stCondLst>
                        </p:cTn>
                        <p:tgtEl>
                          <p:spTgt spid="93"/>
                        </p:tgtEl>
                        <p:attrNameLst>
                          <p:attrName>style.visibility</p:attrName>
                        </p:attrNameLst>
                      </p:cBhvr>
                      <p:to>
                        <p:strVal val="visible"/>
                      </p:to>
                    </p:set>
                    <p:animEffect transition="in" filter="fade">
                      <p:cBhvr>
                        <p:cTn dur="250"/>
                        <p:tgtEl>
                          <p:spTgt spid="93"/>
                        </p:tgtEl>
                      </p:cBhvr>
                    </p:animEffect>
                    <p:anim calcmode="lin" valueType="num">
                      <p:cBhvr>
                        <p:cTn dur="250" fill="hold"/>
                        <p:tgtEl>
                          <p:spTgt spid="93"/>
                        </p:tgtEl>
                        <p:attrNameLst>
                          <p:attrName>ppt_x</p:attrName>
                        </p:attrNameLst>
                      </p:cBhvr>
                      <p:tavLst>
                        <p:tav tm="0">
                          <p:val>
                            <p:strVal val="#ppt_x"/>
                          </p:val>
                        </p:tav>
                        <p:tav tm="100000">
                          <p:val>
                            <p:strVal val="#ppt_x"/>
                          </p:val>
                        </p:tav>
                      </p:tavLst>
                    </p:anim>
                    <p:anim calcmode="lin" valueType="num">
                      <p:cBhvr>
                        <p:cTn dur="250" fill="hold"/>
                        <p:tgtEl>
                          <p:spTgt spid="93"/>
                        </p:tgtEl>
                        <p:attrNameLst>
                          <p:attrName>ppt_y</p:attrName>
                        </p:attrNameLst>
                      </p:cBhvr>
                      <p:tavLst>
                        <p:tav tm="0">
                          <p:val>
                            <p:strVal val="#ppt_y+.1"/>
                          </p:val>
                        </p:tav>
                        <p:tav tm="100000">
                          <p:val>
                            <p:strVal val="#ppt_y"/>
                          </p:val>
                        </p:tav>
                      </p:tavLst>
                    </p:anim>
                  </p:childTnLst>
                </p:cTn>
              </p:par>
            </p:tnLst>
          </p:tmpl>
        </p:tmplLst>
      </p:bldP>
      <p:bldP spid="94" grpId="0" build="p">
        <p:tmplLst>
          <p:tmpl lvl="1">
            <p:tnLst>
              <p:par>
                <p:cTn presetID="42" presetClass="entr" presetSubtype="0" fill="hold" nodeType="withEffect">
                  <p:stCondLst>
                    <p:cond delay="1500"/>
                  </p:stCondLst>
                  <p:childTnLst>
                    <p:set>
                      <p:cBhvr>
                        <p:cTn dur="1" fill="hold">
                          <p:stCondLst>
                            <p:cond delay="0"/>
                          </p:stCondLst>
                        </p:cTn>
                        <p:tgtEl>
                          <p:spTgt spid="94"/>
                        </p:tgtEl>
                        <p:attrNameLst>
                          <p:attrName>style.visibility</p:attrName>
                        </p:attrNameLst>
                      </p:cBhvr>
                      <p:to>
                        <p:strVal val="visible"/>
                      </p:to>
                    </p:set>
                    <p:animEffect transition="in" filter="fade">
                      <p:cBhvr>
                        <p:cTn dur="250"/>
                        <p:tgtEl>
                          <p:spTgt spid="94"/>
                        </p:tgtEl>
                      </p:cBhvr>
                    </p:animEffect>
                    <p:anim calcmode="lin" valueType="num">
                      <p:cBhvr>
                        <p:cTn dur="250" fill="hold"/>
                        <p:tgtEl>
                          <p:spTgt spid="94"/>
                        </p:tgtEl>
                        <p:attrNameLst>
                          <p:attrName>ppt_x</p:attrName>
                        </p:attrNameLst>
                      </p:cBhvr>
                      <p:tavLst>
                        <p:tav tm="0">
                          <p:val>
                            <p:strVal val="#ppt_x"/>
                          </p:val>
                        </p:tav>
                        <p:tav tm="100000">
                          <p:val>
                            <p:strVal val="#ppt_x"/>
                          </p:val>
                        </p:tav>
                      </p:tavLst>
                    </p:anim>
                    <p:anim calcmode="lin" valueType="num">
                      <p:cBhvr>
                        <p:cTn dur="250" fill="hold"/>
                        <p:tgtEl>
                          <p:spTgt spid="94"/>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pic>
        <p:nvPicPr>
          <p:cNvPr id="168" name="Lines_Animation_PPT_long_white">
            <a:hlinkClick r:id="" action="ppaction://media"/>
            <a:extLst>
              <a:ext uri="{FF2B5EF4-FFF2-40B4-BE49-F238E27FC236}">
                <a16:creationId xmlns:a16="http://schemas.microsoft.com/office/drawing/2014/main" id="{03229DC6-78E0-4AD1-99B3-BF1450AD35EF}"/>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sp>
        <p:nvSpPr>
          <p:cNvPr id="65" name="Rectangle 64">
            <a:extLst>
              <a:ext uri="{FF2B5EF4-FFF2-40B4-BE49-F238E27FC236}">
                <a16:creationId xmlns:a16="http://schemas.microsoft.com/office/drawing/2014/main" id="{B46DB80B-2A8D-4EDA-A864-98D70A6A579A}"/>
              </a:ext>
            </a:extLst>
          </p:cNvPr>
          <p:cNvSpPr/>
          <p:nvPr userDrawn="1"/>
        </p:nvSpPr>
        <p:spPr>
          <a:xfrm>
            <a:off x="4824412" y="0"/>
            <a:ext cx="4319587" cy="5155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2F720126-4543-4BA3-AA2D-AA46493C34D4}"/>
              </a:ext>
            </a:extLst>
          </p:cNvPr>
          <p:cNvSpPr/>
          <p:nvPr userDrawn="1"/>
        </p:nvSpPr>
        <p:spPr>
          <a:xfrm>
            <a:off x="0" y="743712"/>
            <a:ext cx="4824413"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4">
            <a:extLst>
              <a:ext uri="{FF2B5EF4-FFF2-40B4-BE49-F238E27FC236}">
                <a16:creationId xmlns:a16="http://schemas.microsoft.com/office/drawing/2014/main" id="{597B0D40-629C-4863-A667-7A8E48D00A36}"/>
              </a:ext>
            </a:extLst>
          </p:cNvPr>
          <p:cNvGrpSpPr>
            <a:grpSpLocks noChangeAspect="1"/>
          </p:cNvGrpSpPr>
          <p:nvPr userDrawn="1"/>
        </p:nvGrpSpPr>
        <p:grpSpPr bwMode="auto">
          <a:xfrm>
            <a:off x="260538" y="231775"/>
            <a:ext cx="928800" cy="235127"/>
            <a:chOff x="1927" y="1380"/>
            <a:chExt cx="1904" cy="482"/>
          </a:xfrm>
        </p:grpSpPr>
        <p:sp>
          <p:nvSpPr>
            <p:cNvPr id="18" name="Oval 5">
              <a:extLst>
                <a:ext uri="{FF2B5EF4-FFF2-40B4-BE49-F238E27FC236}">
                  <a16:creationId xmlns:a16="http://schemas.microsoft.com/office/drawing/2014/main" id="{E3A65474-95C7-4D33-BAD6-2CB647A56F8D}"/>
                </a:ext>
              </a:extLst>
            </p:cNvPr>
            <p:cNvSpPr>
              <a:spLocks noChangeArrowheads="1"/>
            </p:cNvSpPr>
            <p:nvPr userDrawn="1"/>
          </p:nvSpPr>
          <p:spPr bwMode="auto">
            <a:xfrm>
              <a:off x="1927" y="1385"/>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576C7E89-689B-4BA4-9E21-F3C10B52EE90}"/>
                </a:ext>
              </a:extLst>
            </p:cNvPr>
            <p:cNvSpPr>
              <a:spLocks/>
            </p:cNvSpPr>
            <p:nvPr userDrawn="1"/>
          </p:nvSpPr>
          <p:spPr bwMode="auto">
            <a:xfrm>
              <a:off x="2070" y="1498"/>
              <a:ext cx="204" cy="256"/>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
              <a:extLst>
                <a:ext uri="{FF2B5EF4-FFF2-40B4-BE49-F238E27FC236}">
                  <a16:creationId xmlns:a16="http://schemas.microsoft.com/office/drawing/2014/main" id="{B6B57271-675D-4CE6-B550-E1C1883D3F0B}"/>
                </a:ext>
              </a:extLst>
            </p:cNvPr>
            <p:cNvSpPr>
              <a:spLocks/>
            </p:cNvSpPr>
            <p:nvPr userDrawn="1"/>
          </p:nvSpPr>
          <p:spPr bwMode="auto">
            <a:xfrm>
              <a:off x="1944" y="1501"/>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098AD628-6DCB-4942-B71A-9F4A3D7F4417}"/>
                </a:ext>
              </a:extLst>
            </p:cNvPr>
            <p:cNvSpPr>
              <a:spLocks/>
            </p:cNvSpPr>
            <p:nvPr userDrawn="1"/>
          </p:nvSpPr>
          <p:spPr bwMode="auto">
            <a:xfrm>
              <a:off x="2308" y="1380"/>
              <a:ext cx="178" cy="371"/>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2"/>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2"/>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36684BDE-A418-4871-9A67-75B2EB174E09}"/>
                </a:ext>
              </a:extLst>
            </p:cNvPr>
            <p:cNvSpPr>
              <a:spLocks noEditPoints="1"/>
            </p:cNvSpPr>
            <p:nvPr userDrawn="1"/>
          </p:nvSpPr>
          <p:spPr bwMode="auto">
            <a:xfrm>
              <a:off x="2484" y="1496"/>
              <a:ext cx="212" cy="260"/>
            </a:xfrm>
            <a:custGeom>
              <a:avLst/>
              <a:gdLst>
                <a:gd name="T0" fmla="*/ 45 w 89"/>
                <a:gd name="T1" fmla="*/ 17 h 108"/>
                <a:gd name="T2" fmla="*/ 22 w 89"/>
                <a:gd name="T3" fmla="*/ 54 h 108"/>
                <a:gd name="T4" fmla="*/ 45 w 89"/>
                <a:gd name="T5" fmla="*/ 92 h 108"/>
                <a:gd name="T6" fmla="*/ 67 w 89"/>
                <a:gd name="T7" fmla="*/ 54 h 108"/>
                <a:gd name="T8" fmla="*/ 45 w 89"/>
                <a:gd name="T9" fmla="*/ 17 h 108"/>
                <a:gd name="T10" fmla="*/ 75 w 89"/>
                <a:gd name="T11" fmla="*/ 97 h 108"/>
                <a:gd name="T12" fmla="*/ 45 w 89"/>
                <a:gd name="T13" fmla="*/ 108 h 108"/>
                <a:gd name="T14" fmla="*/ 26 w 89"/>
                <a:gd name="T15" fmla="*/ 104 h 108"/>
                <a:gd name="T16" fmla="*/ 12 w 89"/>
                <a:gd name="T17" fmla="*/ 93 h 108"/>
                <a:gd name="T18" fmla="*/ 3 w 89"/>
                <a:gd name="T19" fmla="*/ 76 h 108"/>
                <a:gd name="T20" fmla="*/ 0 w 89"/>
                <a:gd name="T21" fmla="*/ 54 h 108"/>
                <a:gd name="T22" fmla="*/ 3 w 89"/>
                <a:gd name="T23" fmla="*/ 32 h 108"/>
                <a:gd name="T24" fmla="*/ 12 w 89"/>
                <a:gd name="T25" fmla="*/ 15 h 108"/>
                <a:gd name="T26" fmla="*/ 26 w 89"/>
                <a:gd name="T27" fmla="*/ 4 h 108"/>
                <a:gd name="T28" fmla="*/ 45 w 89"/>
                <a:gd name="T29" fmla="*/ 0 h 108"/>
                <a:gd name="T30" fmla="*/ 64 w 89"/>
                <a:gd name="T31" fmla="*/ 4 h 108"/>
                <a:gd name="T32" fmla="*/ 78 w 89"/>
                <a:gd name="T33" fmla="*/ 15 h 108"/>
                <a:gd name="T34" fmla="*/ 86 w 89"/>
                <a:gd name="T35" fmla="*/ 32 h 108"/>
                <a:gd name="T36" fmla="*/ 89 w 89"/>
                <a:gd name="T37" fmla="*/ 54 h 108"/>
                <a:gd name="T38" fmla="*/ 75 w 89"/>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45" y="17"/>
                  </a:moveTo>
                  <a:cubicBezTo>
                    <a:pt x="30" y="17"/>
                    <a:pt x="22" y="29"/>
                    <a:pt x="22" y="54"/>
                  </a:cubicBezTo>
                  <a:cubicBezTo>
                    <a:pt x="22" y="79"/>
                    <a:pt x="30" y="92"/>
                    <a:pt x="45" y="92"/>
                  </a:cubicBezTo>
                  <a:cubicBezTo>
                    <a:pt x="60" y="92"/>
                    <a:pt x="67" y="79"/>
                    <a:pt x="67" y="54"/>
                  </a:cubicBezTo>
                  <a:cubicBezTo>
                    <a:pt x="67" y="29"/>
                    <a:pt x="60" y="17"/>
                    <a:pt x="45" y="17"/>
                  </a:cubicBezTo>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A31D9F3E-87A9-419E-9DEA-A31C09810A94}"/>
                </a:ext>
              </a:extLst>
            </p:cNvPr>
            <p:cNvSpPr>
              <a:spLocks noEditPoints="1"/>
            </p:cNvSpPr>
            <p:nvPr userDrawn="1"/>
          </p:nvSpPr>
          <p:spPr bwMode="auto">
            <a:xfrm>
              <a:off x="2753" y="1496"/>
              <a:ext cx="202" cy="366"/>
            </a:xfrm>
            <a:custGeom>
              <a:avLst/>
              <a:gdLst>
                <a:gd name="T0" fmla="*/ 44 w 85"/>
                <a:gd name="T1" fmla="*/ 18 h 152"/>
                <a:gd name="T2" fmla="*/ 21 w 85"/>
                <a:gd name="T3" fmla="*/ 32 h 152"/>
                <a:gd name="T4" fmla="*/ 21 w 85"/>
                <a:gd name="T5" fmla="*/ 83 h 152"/>
                <a:gd name="T6" fmla="*/ 32 w 85"/>
                <a:gd name="T7" fmla="*/ 88 h 152"/>
                <a:gd name="T8" fmla="*/ 41 w 85"/>
                <a:gd name="T9" fmla="*/ 90 h 152"/>
                <a:gd name="T10" fmla="*/ 57 w 85"/>
                <a:gd name="T11" fmla="*/ 81 h 152"/>
                <a:gd name="T12" fmla="*/ 63 w 85"/>
                <a:gd name="T13" fmla="*/ 53 h 152"/>
                <a:gd name="T14" fmla="*/ 58 w 85"/>
                <a:gd name="T15" fmla="*/ 27 h 152"/>
                <a:gd name="T16" fmla="*/ 44 w 85"/>
                <a:gd name="T17" fmla="*/ 18 h 152"/>
                <a:gd name="T18" fmla="*/ 45 w 85"/>
                <a:gd name="T19" fmla="*/ 107 h 152"/>
                <a:gd name="T20" fmla="*/ 21 w 85"/>
                <a:gd name="T21" fmla="*/ 100 h 152"/>
                <a:gd name="T22" fmla="*/ 21 w 85"/>
                <a:gd name="T23" fmla="*/ 138 h 152"/>
                <a:gd name="T24" fmla="*/ 19 w 85"/>
                <a:gd name="T25" fmla="*/ 149 h 152"/>
                <a:gd name="T26" fmla="*/ 10 w 85"/>
                <a:gd name="T27" fmla="*/ 152 h 152"/>
                <a:gd name="T28" fmla="*/ 1 w 85"/>
                <a:gd name="T29" fmla="*/ 152 h 152"/>
                <a:gd name="T30" fmla="*/ 0 w 85"/>
                <a:gd name="T31" fmla="*/ 151 h 152"/>
                <a:gd name="T32" fmla="*/ 0 w 85"/>
                <a:gd name="T33" fmla="*/ 3 h 152"/>
                <a:gd name="T34" fmla="*/ 1 w 85"/>
                <a:gd name="T35" fmla="*/ 2 h 152"/>
                <a:gd name="T36" fmla="*/ 8 w 85"/>
                <a:gd name="T37" fmla="*/ 2 h 152"/>
                <a:gd name="T38" fmla="*/ 21 w 85"/>
                <a:gd name="T39" fmla="*/ 13 h 152"/>
                <a:gd name="T40" fmla="*/ 50 w 85"/>
                <a:gd name="T41" fmla="*/ 0 h 152"/>
                <a:gd name="T42" fmla="*/ 65 w 85"/>
                <a:gd name="T43" fmla="*/ 4 h 152"/>
                <a:gd name="T44" fmla="*/ 76 w 85"/>
                <a:gd name="T45" fmla="*/ 15 h 152"/>
                <a:gd name="T46" fmla="*/ 82 w 85"/>
                <a:gd name="T47" fmla="*/ 32 h 152"/>
                <a:gd name="T48" fmla="*/ 85 w 85"/>
                <a:gd name="T49" fmla="*/ 54 h 152"/>
                <a:gd name="T50" fmla="*/ 82 w 85"/>
                <a:gd name="T51" fmla="*/ 76 h 152"/>
                <a:gd name="T52" fmla="*/ 73 w 85"/>
                <a:gd name="T53" fmla="*/ 93 h 152"/>
                <a:gd name="T54" fmla="*/ 60 w 85"/>
                <a:gd name="T55" fmla="*/ 104 h 152"/>
                <a:gd name="T56" fmla="*/ 45 w 85"/>
                <a:gd name="T5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5C0C2DF1-9D65-43BB-9025-891C11935334}"/>
                </a:ext>
              </a:extLst>
            </p:cNvPr>
            <p:cNvSpPr>
              <a:spLocks/>
            </p:cNvSpPr>
            <p:nvPr userDrawn="1"/>
          </p:nvSpPr>
          <p:spPr bwMode="auto">
            <a:xfrm>
              <a:off x="3005" y="1501"/>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2">
              <a:extLst>
                <a:ext uri="{FF2B5EF4-FFF2-40B4-BE49-F238E27FC236}">
                  <a16:creationId xmlns:a16="http://schemas.microsoft.com/office/drawing/2014/main" id="{76547D67-88DD-4625-86DB-C8ECFFFFA59B}"/>
                </a:ext>
              </a:extLst>
            </p:cNvPr>
            <p:cNvSpPr>
              <a:spLocks/>
            </p:cNvSpPr>
            <p:nvPr userDrawn="1"/>
          </p:nvSpPr>
          <p:spPr bwMode="auto">
            <a:xfrm>
              <a:off x="3283" y="1383"/>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95254114-7CDC-4257-828D-3F8D4B9122FF}"/>
                </a:ext>
              </a:extLst>
            </p:cNvPr>
            <p:cNvSpPr>
              <a:spLocks/>
            </p:cNvSpPr>
            <p:nvPr userDrawn="1"/>
          </p:nvSpPr>
          <p:spPr bwMode="auto">
            <a:xfrm>
              <a:off x="3407" y="1496"/>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F290CA01-7639-4D0D-94A3-D458B40BA427}"/>
                </a:ext>
              </a:extLst>
            </p:cNvPr>
            <p:cNvSpPr>
              <a:spLocks noEditPoints="1"/>
            </p:cNvSpPr>
            <p:nvPr userDrawn="1"/>
          </p:nvSpPr>
          <p:spPr bwMode="auto">
            <a:xfrm>
              <a:off x="3631" y="1496"/>
              <a:ext cx="200" cy="260"/>
            </a:xfrm>
            <a:custGeom>
              <a:avLst/>
              <a:gdLst>
                <a:gd name="T0" fmla="*/ 43 w 84"/>
                <a:gd name="T1" fmla="*/ 16 h 108"/>
                <a:gd name="T2" fmla="*/ 22 w 84"/>
                <a:gd name="T3" fmla="*/ 45 h 108"/>
                <a:gd name="T4" fmla="*/ 63 w 84"/>
                <a:gd name="T5" fmla="*/ 45 h 108"/>
                <a:gd name="T6" fmla="*/ 63 w 84"/>
                <a:gd name="T7" fmla="*/ 43 h 108"/>
                <a:gd name="T8" fmla="*/ 58 w 84"/>
                <a:gd name="T9" fmla="*/ 23 h 108"/>
                <a:gd name="T10" fmla="*/ 43 w 84"/>
                <a:gd name="T11" fmla="*/ 16 h 108"/>
                <a:gd name="T12" fmla="*/ 83 w 84"/>
                <a:gd name="T13" fmla="*/ 61 h 108"/>
                <a:gd name="T14" fmla="*/ 22 w 84"/>
                <a:gd name="T15" fmla="*/ 61 h 108"/>
                <a:gd name="T16" fmla="*/ 28 w 84"/>
                <a:gd name="T17" fmla="*/ 83 h 108"/>
                <a:gd name="T18" fmla="*/ 46 w 84"/>
                <a:gd name="T19" fmla="*/ 91 h 108"/>
                <a:gd name="T20" fmla="*/ 60 w 84"/>
                <a:gd name="T21" fmla="*/ 89 h 108"/>
                <a:gd name="T22" fmla="*/ 74 w 84"/>
                <a:gd name="T23" fmla="*/ 83 h 108"/>
                <a:gd name="T24" fmla="*/ 81 w 84"/>
                <a:gd name="T25" fmla="*/ 96 h 108"/>
                <a:gd name="T26" fmla="*/ 42 w 84"/>
                <a:gd name="T27" fmla="*/ 108 h 108"/>
                <a:gd name="T28" fmla="*/ 22 w 84"/>
                <a:gd name="T29" fmla="*/ 104 h 108"/>
                <a:gd name="T30" fmla="*/ 9 w 84"/>
                <a:gd name="T31" fmla="*/ 92 h 108"/>
                <a:gd name="T32" fmla="*/ 2 w 84"/>
                <a:gd name="T33" fmla="*/ 75 h 108"/>
                <a:gd name="T34" fmla="*/ 0 w 84"/>
                <a:gd name="T35" fmla="*/ 53 h 108"/>
                <a:gd name="T36" fmla="*/ 2 w 84"/>
                <a:gd name="T37" fmla="*/ 32 h 108"/>
                <a:gd name="T38" fmla="*/ 11 w 84"/>
                <a:gd name="T39" fmla="*/ 15 h 108"/>
                <a:gd name="T40" fmla="*/ 24 w 84"/>
                <a:gd name="T41" fmla="*/ 4 h 108"/>
                <a:gd name="T42" fmla="*/ 42 w 84"/>
                <a:gd name="T43" fmla="*/ 0 h 108"/>
                <a:gd name="T44" fmla="*/ 60 w 84"/>
                <a:gd name="T45" fmla="*/ 3 h 108"/>
                <a:gd name="T46" fmla="*/ 73 w 84"/>
                <a:gd name="T47" fmla="*/ 13 h 108"/>
                <a:gd name="T48" fmla="*/ 81 w 84"/>
                <a:gd name="T49" fmla="*/ 27 h 108"/>
                <a:gd name="T50" fmla="*/ 84 w 84"/>
                <a:gd name="T51" fmla="*/ 45 h 108"/>
                <a:gd name="T52" fmla="*/ 84 w 84"/>
                <a:gd name="T53" fmla="*/ 53 h 108"/>
                <a:gd name="T54" fmla="*/ 83 w 84"/>
                <a:gd name="T5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moveTo>
                    <a:pt x="83" y="61"/>
                  </a:moveTo>
                  <a:cubicBezTo>
                    <a:pt x="22" y="61"/>
                    <a:pt x="22" y="61"/>
                    <a:pt x="22" y="61"/>
                  </a:cubicBezTo>
                  <a:cubicBezTo>
                    <a:pt x="22" y="71"/>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1" y="39"/>
                    <a:pt x="2" y="32"/>
                  </a:cubicBezTo>
                  <a:cubicBezTo>
                    <a:pt x="4" y="26"/>
                    <a:pt x="7" y="20"/>
                    <a:pt x="11" y="15"/>
                  </a:cubicBezTo>
                  <a:cubicBezTo>
                    <a:pt x="14" y="11"/>
                    <a:pt x="19" y="7"/>
                    <a:pt x="24" y="4"/>
                  </a:cubicBezTo>
                  <a:cubicBezTo>
                    <a:pt x="29" y="2"/>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 name="Text Placeholder 15">
            <a:extLst>
              <a:ext uri="{FF2B5EF4-FFF2-40B4-BE49-F238E27FC236}">
                <a16:creationId xmlns:a16="http://schemas.microsoft.com/office/drawing/2014/main" id="{F8593BB9-F510-41F8-9303-C4DB32D0011B}"/>
              </a:ext>
            </a:extLst>
          </p:cNvPr>
          <p:cNvSpPr>
            <a:spLocks noGrp="1"/>
          </p:cNvSpPr>
          <p:nvPr>
            <p:ph type="body" sz="quarter" idx="13" hasCustomPrompt="1"/>
          </p:nvPr>
        </p:nvSpPr>
        <p:spPr>
          <a:xfrm>
            <a:off x="468313" y="1453083"/>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6" name="Oval 5">
            <a:extLst>
              <a:ext uri="{FF2B5EF4-FFF2-40B4-BE49-F238E27FC236}">
                <a16:creationId xmlns:a16="http://schemas.microsoft.com/office/drawing/2014/main" id="{06B3BDB1-9F5C-4BC2-AB1C-4893924EB32D}"/>
              </a:ext>
            </a:extLst>
          </p:cNvPr>
          <p:cNvSpPr>
            <a:spLocks noChangeArrowheads="1"/>
          </p:cNvSpPr>
          <p:nvPr userDrawn="1"/>
        </p:nvSpPr>
        <p:spPr bwMode="auto">
          <a:xfrm>
            <a:off x="2160154" y="1909640"/>
            <a:ext cx="289020" cy="288000"/>
          </a:xfrm>
          <a:prstGeom prst="ellipse">
            <a:avLst/>
          </a:prstGeom>
          <a:noFill/>
          <a:ln w="95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7" name="Freeform 6">
            <a:extLst>
              <a:ext uri="{FF2B5EF4-FFF2-40B4-BE49-F238E27FC236}">
                <a16:creationId xmlns:a16="http://schemas.microsoft.com/office/drawing/2014/main" id="{0CC20725-C882-44DD-9899-1C9FBC4ED867}"/>
              </a:ext>
            </a:extLst>
          </p:cNvPr>
          <p:cNvSpPr>
            <a:spLocks noEditPoints="1"/>
          </p:cNvSpPr>
          <p:nvPr userDrawn="1"/>
        </p:nvSpPr>
        <p:spPr bwMode="auto">
          <a:xfrm>
            <a:off x="2234707" y="1984194"/>
            <a:ext cx="139914" cy="138894"/>
          </a:xfrm>
          <a:custGeom>
            <a:avLst/>
            <a:gdLst>
              <a:gd name="T0" fmla="*/ 48 w 56"/>
              <a:gd name="T1" fmla="*/ 0 h 56"/>
              <a:gd name="T2" fmla="*/ 8 w 56"/>
              <a:gd name="T3" fmla="*/ 0 h 56"/>
              <a:gd name="T4" fmla="*/ 0 w 56"/>
              <a:gd name="T5" fmla="*/ 8 h 56"/>
              <a:gd name="T6" fmla="*/ 0 w 56"/>
              <a:gd name="T7" fmla="*/ 48 h 56"/>
              <a:gd name="T8" fmla="*/ 8 w 56"/>
              <a:gd name="T9" fmla="*/ 56 h 56"/>
              <a:gd name="T10" fmla="*/ 30 w 56"/>
              <a:gd name="T11" fmla="*/ 56 h 56"/>
              <a:gd name="T12" fmla="*/ 36 w 56"/>
              <a:gd name="T13" fmla="*/ 56 h 56"/>
              <a:gd name="T14" fmla="*/ 48 w 56"/>
              <a:gd name="T15" fmla="*/ 56 h 56"/>
              <a:gd name="T16" fmla="*/ 56 w 56"/>
              <a:gd name="T17" fmla="*/ 48 h 56"/>
              <a:gd name="T18" fmla="*/ 56 w 56"/>
              <a:gd name="T19" fmla="*/ 8 h 56"/>
              <a:gd name="T20" fmla="*/ 48 w 56"/>
              <a:gd name="T21" fmla="*/ 0 h 56"/>
              <a:gd name="T22" fmla="*/ 52 w 56"/>
              <a:gd name="T23" fmla="*/ 48 h 56"/>
              <a:gd name="T24" fmla="*/ 48 w 56"/>
              <a:gd name="T25" fmla="*/ 52 h 56"/>
              <a:gd name="T26" fmla="*/ 36 w 56"/>
              <a:gd name="T27" fmla="*/ 52 h 56"/>
              <a:gd name="T28" fmla="*/ 36 w 56"/>
              <a:gd name="T29" fmla="*/ 32 h 56"/>
              <a:gd name="T30" fmla="*/ 43 w 56"/>
              <a:gd name="T31" fmla="*/ 32 h 56"/>
              <a:gd name="T32" fmla="*/ 44 w 56"/>
              <a:gd name="T33" fmla="*/ 27 h 56"/>
              <a:gd name="T34" fmla="*/ 36 w 56"/>
              <a:gd name="T35" fmla="*/ 27 h 56"/>
              <a:gd name="T36" fmla="*/ 36 w 56"/>
              <a:gd name="T37" fmla="*/ 21 h 56"/>
              <a:gd name="T38" fmla="*/ 37 w 56"/>
              <a:gd name="T39" fmla="*/ 19 h 56"/>
              <a:gd name="T40" fmla="*/ 37 w 56"/>
              <a:gd name="T41" fmla="*/ 18 h 56"/>
              <a:gd name="T42" fmla="*/ 39 w 56"/>
              <a:gd name="T43" fmla="*/ 17 h 56"/>
              <a:gd name="T44" fmla="*/ 40 w 56"/>
              <a:gd name="T45" fmla="*/ 17 h 56"/>
              <a:gd name="T46" fmla="*/ 44 w 56"/>
              <a:gd name="T47" fmla="*/ 17 h 56"/>
              <a:gd name="T48" fmla="*/ 44 w 56"/>
              <a:gd name="T49" fmla="*/ 12 h 56"/>
              <a:gd name="T50" fmla="*/ 35 w 56"/>
              <a:gd name="T51" fmla="*/ 12 h 56"/>
              <a:gd name="T52" fmla="*/ 32 w 56"/>
              <a:gd name="T53" fmla="*/ 13 h 56"/>
              <a:gd name="T54" fmla="*/ 31 w 56"/>
              <a:gd name="T55" fmla="*/ 17 h 56"/>
              <a:gd name="T56" fmla="*/ 30 w 56"/>
              <a:gd name="T57" fmla="*/ 22 h 56"/>
              <a:gd name="T58" fmla="*/ 30 w 56"/>
              <a:gd name="T59" fmla="*/ 27 h 56"/>
              <a:gd name="T60" fmla="*/ 24 w 56"/>
              <a:gd name="T61" fmla="*/ 27 h 56"/>
              <a:gd name="T62" fmla="*/ 24 w 56"/>
              <a:gd name="T63" fmla="*/ 32 h 56"/>
              <a:gd name="T64" fmla="*/ 30 w 56"/>
              <a:gd name="T65" fmla="*/ 32 h 56"/>
              <a:gd name="T66" fmla="*/ 30 w 56"/>
              <a:gd name="T67" fmla="*/ 52 h 56"/>
              <a:gd name="T68" fmla="*/ 8 w 56"/>
              <a:gd name="T69" fmla="*/ 52 h 56"/>
              <a:gd name="T70" fmla="*/ 4 w 56"/>
              <a:gd name="T71" fmla="*/ 48 h 56"/>
              <a:gd name="T72" fmla="*/ 4 w 56"/>
              <a:gd name="T73" fmla="*/ 8 h 56"/>
              <a:gd name="T74" fmla="*/ 8 w 56"/>
              <a:gd name="T75" fmla="*/ 4 h 56"/>
              <a:gd name="T76" fmla="*/ 48 w 56"/>
              <a:gd name="T77" fmla="*/ 4 h 56"/>
              <a:gd name="T78" fmla="*/ 52 w 56"/>
              <a:gd name="T79" fmla="*/ 8 h 56"/>
              <a:gd name="T80" fmla="*/ 52 w 56"/>
              <a:gd name="T81"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56">
                <a:moveTo>
                  <a:pt x="48" y="0"/>
                </a:moveTo>
                <a:cubicBezTo>
                  <a:pt x="8" y="0"/>
                  <a:pt x="8" y="0"/>
                  <a:pt x="8" y="0"/>
                </a:cubicBezTo>
                <a:cubicBezTo>
                  <a:pt x="3" y="0"/>
                  <a:pt x="0" y="3"/>
                  <a:pt x="0" y="8"/>
                </a:cubicBezTo>
                <a:cubicBezTo>
                  <a:pt x="0" y="48"/>
                  <a:pt x="0" y="48"/>
                  <a:pt x="0" y="48"/>
                </a:cubicBezTo>
                <a:cubicBezTo>
                  <a:pt x="0" y="52"/>
                  <a:pt x="3" y="56"/>
                  <a:pt x="8" y="56"/>
                </a:cubicBezTo>
                <a:cubicBezTo>
                  <a:pt x="30" y="56"/>
                  <a:pt x="30" y="56"/>
                  <a:pt x="30" y="56"/>
                </a:cubicBezTo>
                <a:cubicBezTo>
                  <a:pt x="36" y="56"/>
                  <a:pt x="36" y="56"/>
                  <a:pt x="36" y="56"/>
                </a:cubicBezTo>
                <a:cubicBezTo>
                  <a:pt x="48" y="56"/>
                  <a:pt x="48" y="56"/>
                  <a:pt x="48" y="56"/>
                </a:cubicBezTo>
                <a:cubicBezTo>
                  <a:pt x="52" y="56"/>
                  <a:pt x="56" y="52"/>
                  <a:pt x="56" y="48"/>
                </a:cubicBezTo>
                <a:cubicBezTo>
                  <a:pt x="56" y="8"/>
                  <a:pt x="56" y="8"/>
                  <a:pt x="56" y="8"/>
                </a:cubicBezTo>
                <a:cubicBezTo>
                  <a:pt x="56" y="3"/>
                  <a:pt x="52" y="0"/>
                  <a:pt x="48" y="0"/>
                </a:cubicBezTo>
                <a:close/>
                <a:moveTo>
                  <a:pt x="52" y="48"/>
                </a:moveTo>
                <a:cubicBezTo>
                  <a:pt x="52" y="50"/>
                  <a:pt x="50" y="52"/>
                  <a:pt x="48" y="52"/>
                </a:cubicBezTo>
                <a:cubicBezTo>
                  <a:pt x="36" y="52"/>
                  <a:pt x="36" y="52"/>
                  <a:pt x="36" y="52"/>
                </a:cubicBezTo>
                <a:cubicBezTo>
                  <a:pt x="36" y="32"/>
                  <a:pt x="36" y="32"/>
                  <a:pt x="36" y="32"/>
                </a:cubicBezTo>
                <a:cubicBezTo>
                  <a:pt x="43" y="32"/>
                  <a:pt x="43" y="32"/>
                  <a:pt x="43" y="32"/>
                </a:cubicBezTo>
                <a:cubicBezTo>
                  <a:pt x="44" y="27"/>
                  <a:pt x="44" y="27"/>
                  <a:pt x="44" y="27"/>
                </a:cubicBezTo>
                <a:cubicBezTo>
                  <a:pt x="36" y="27"/>
                  <a:pt x="36" y="27"/>
                  <a:pt x="36" y="27"/>
                </a:cubicBezTo>
                <a:cubicBezTo>
                  <a:pt x="36" y="21"/>
                  <a:pt x="36" y="21"/>
                  <a:pt x="36" y="21"/>
                </a:cubicBezTo>
                <a:cubicBezTo>
                  <a:pt x="36" y="20"/>
                  <a:pt x="36" y="20"/>
                  <a:pt x="37" y="19"/>
                </a:cubicBezTo>
                <a:cubicBezTo>
                  <a:pt x="37" y="19"/>
                  <a:pt x="37" y="18"/>
                  <a:pt x="37" y="18"/>
                </a:cubicBezTo>
                <a:cubicBezTo>
                  <a:pt x="38" y="18"/>
                  <a:pt x="38" y="17"/>
                  <a:pt x="39" y="17"/>
                </a:cubicBezTo>
                <a:cubicBezTo>
                  <a:pt x="39" y="17"/>
                  <a:pt x="39" y="17"/>
                  <a:pt x="40" y="17"/>
                </a:cubicBezTo>
                <a:cubicBezTo>
                  <a:pt x="44" y="17"/>
                  <a:pt x="44" y="17"/>
                  <a:pt x="44" y="17"/>
                </a:cubicBezTo>
                <a:cubicBezTo>
                  <a:pt x="44" y="12"/>
                  <a:pt x="44" y="12"/>
                  <a:pt x="44" y="12"/>
                </a:cubicBezTo>
                <a:cubicBezTo>
                  <a:pt x="35" y="12"/>
                  <a:pt x="35" y="12"/>
                  <a:pt x="35" y="12"/>
                </a:cubicBezTo>
                <a:cubicBezTo>
                  <a:pt x="34" y="12"/>
                  <a:pt x="33" y="13"/>
                  <a:pt x="32" y="13"/>
                </a:cubicBezTo>
                <a:cubicBezTo>
                  <a:pt x="31" y="14"/>
                  <a:pt x="31" y="15"/>
                  <a:pt x="31" y="17"/>
                </a:cubicBezTo>
                <a:cubicBezTo>
                  <a:pt x="30" y="19"/>
                  <a:pt x="30" y="20"/>
                  <a:pt x="30" y="22"/>
                </a:cubicBezTo>
                <a:cubicBezTo>
                  <a:pt x="30" y="27"/>
                  <a:pt x="30" y="27"/>
                  <a:pt x="30" y="27"/>
                </a:cubicBezTo>
                <a:cubicBezTo>
                  <a:pt x="24" y="27"/>
                  <a:pt x="24" y="27"/>
                  <a:pt x="24" y="27"/>
                </a:cubicBezTo>
                <a:cubicBezTo>
                  <a:pt x="24" y="32"/>
                  <a:pt x="24" y="32"/>
                  <a:pt x="24" y="32"/>
                </a:cubicBezTo>
                <a:cubicBezTo>
                  <a:pt x="30" y="32"/>
                  <a:pt x="30" y="32"/>
                  <a:pt x="30" y="32"/>
                </a:cubicBezTo>
                <a:cubicBezTo>
                  <a:pt x="30" y="52"/>
                  <a:pt x="30" y="52"/>
                  <a:pt x="30" y="52"/>
                </a:cubicBezTo>
                <a:cubicBezTo>
                  <a:pt x="8" y="52"/>
                  <a:pt x="8" y="52"/>
                  <a:pt x="8" y="52"/>
                </a:cubicBezTo>
                <a:cubicBezTo>
                  <a:pt x="6" y="52"/>
                  <a:pt x="4" y="50"/>
                  <a:pt x="4" y="48"/>
                </a:cubicBezTo>
                <a:cubicBezTo>
                  <a:pt x="4" y="8"/>
                  <a:pt x="4" y="8"/>
                  <a:pt x="4" y="8"/>
                </a:cubicBezTo>
                <a:cubicBezTo>
                  <a:pt x="4" y="6"/>
                  <a:pt x="6" y="4"/>
                  <a:pt x="8" y="4"/>
                </a:cubicBezTo>
                <a:cubicBezTo>
                  <a:pt x="48" y="4"/>
                  <a:pt x="48" y="4"/>
                  <a:pt x="48" y="4"/>
                </a:cubicBezTo>
                <a:cubicBezTo>
                  <a:pt x="50" y="4"/>
                  <a:pt x="52" y="6"/>
                  <a:pt x="52" y="8"/>
                </a:cubicBezTo>
                <a:lnTo>
                  <a:pt x="52" y="4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uk-UA"/>
          </a:p>
        </p:txBody>
      </p:sp>
      <p:sp>
        <p:nvSpPr>
          <p:cNvPr id="25" name="Text Placeholder 15">
            <a:extLst>
              <a:ext uri="{FF2B5EF4-FFF2-40B4-BE49-F238E27FC236}">
                <a16:creationId xmlns:a16="http://schemas.microsoft.com/office/drawing/2014/main" id="{39EF7275-1577-4050-89E1-3DE97F11FAF9}"/>
              </a:ext>
            </a:extLst>
          </p:cNvPr>
          <p:cNvSpPr>
            <a:spLocks noGrp="1"/>
          </p:cNvSpPr>
          <p:nvPr>
            <p:ph type="body" sz="quarter" idx="15"/>
          </p:nvPr>
        </p:nvSpPr>
        <p:spPr>
          <a:xfrm>
            <a:off x="2530931" y="1948707"/>
            <a:ext cx="1069226" cy="197167"/>
          </a:xfrm>
          <a:prstGeom prst="rect">
            <a:avLst/>
          </a:prstGeom>
        </p:spPr>
        <p:txBody>
          <a:bodyPr anchor="ctr" anchorCtr="0"/>
          <a:lstStyle>
            <a:lvl1pPr>
              <a:defRPr sz="900" b="0" baseline="0">
                <a:solidFill>
                  <a:schemeClr val="tx1"/>
                </a:solidFill>
                <a:latin typeface="Arial" panose="020B0604020202020204" pitchFamily="34" charset="0"/>
                <a:cs typeface="Arial" panose="020B0604020202020204" pitchFamily="34" charset="0"/>
              </a:defRPr>
            </a:lvl1pPr>
          </a:lstStyle>
          <a:p>
            <a:pPr lvl="0"/>
            <a:endParaRPr lang="en-US" dirty="0"/>
          </a:p>
        </p:txBody>
      </p:sp>
      <p:sp>
        <p:nvSpPr>
          <p:cNvPr id="49" name="Text Placeholder 15">
            <a:extLst>
              <a:ext uri="{FF2B5EF4-FFF2-40B4-BE49-F238E27FC236}">
                <a16:creationId xmlns:a16="http://schemas.microsoft.com/office/drawing/2014/main" id="{943C6AEA-FBF2-447D-89D0-B144FA308E04}"/>
              </a:ext>
            </a:extLst>
          </p:cNvPr>
          <p:cNvSpPr>
            <a:spLocks noGrp="1"/>
          </p:cNvSpPr>
          <p:nvPr>
            <p:ph type="body" sz="quarter" idx="26"/>
          </p:nvPr>
        </p:nvSpPr>
        <p:spPr>
          <a:xfrm>
            <a:off x="843305" y="2496201"/>
            <a:ext cx="1069226" cy="197167"/>
          </a:xfrm>
          <a:prstGeom prst="rect">
            <a:avLst/>
          </a:prstGeom>
        </p:spPr>
        <p:txBody>
          <a:bodyPr anchor="ctr" anchorCtr="0"/>
          <a:lstStyle>
            <a:lvl1pPr>
              <a:defRPr sz="900" b="0" baseline="0">
                <a:solidFill>
                  <a:schemeClr val="tx1"/>
                </a:solidFill>
                <a:latin typeface="Arial" panose="020B0604020202020204" pitchFamily="34" charset="0"/>
                <a:cs typeface="Arial" panose="020B0604020202020204" pitchFamily="34" charset="0"/>
              </a:defRPr>
            </a:lvl1pPr>
          </a:lstStyle>
          <a:p>
            <a:pPr lvl="0"/>
            <a:endParaRPr lang="en-US" dirty="0"/>
          </a:p>
        </p:txBody>
      </p:sp>
      <p:sp>
        <p:nvSpPr>
          <p:cNvPr id="50" name="Oval 49">
            <a:extLst>
              <a:ext uri="{FF2B5EF4-FFF2-40B4-BE49-F238E27FC236}">
                <a16:creationId xmlns:a16="http://schemas.microsoft.com/office/drawing/2014/main" id="{F0A2F5AF-33A5-49D7-90F3-7535EEB907F5}"/>
              </a:ext>
            </a:extLst>
          </p:cNvPr>
          <p:cNvSpPr>
            <a:spLocks noChangeArrowheads="1"/>
          </p:cNvSpPr>
          <p:nvPr userDrawn="1"/>
        </p:nvSpPr>
        <p:spPr bwMode="auto">
          <a:xfrm>
            <a:off x="2164372" y="2457134"/>
            <a:ext cx="289020" cy="288000"/>
          </a:xfrm>
          <a:prstGeom prst="ellipse">
            <a:avLst/>
          </a:prstGeom>
          <a:noFill/>
          <a:ln w="95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52" name="Text Placeholder 15">
            <a:extLst>
              <a:ext uri="{FF2B5EF4-FFF2-40B4-BE49-F238E27FC236}">
                <a16:creationId xmlns:a16="http://schemas.microsoft.com/office/drawing/2014/main" id="{FC1543F0-3841-4473-92B8-8F0B01DB36D6}"/>
              </a:ext>
            </a:extLst>
          </p:cNvPr>
          <p:cNvSpPr>
            <a:spLocks noGrp="1"/>
          </p:cNvSpPr>
          <p:nvPr>
            <p:ph type="body" sz="quarter" idx="27"/>
          </p:nvPr>
        </p:nvSpPr>
        <p:spPr>
          <a:xfrm>
            <a:off x="2535149" y="2496201"/>
            <a:ext cx="1069226" cy="197167"/>
          </a:xfrm>
          <a:prstGeom prst="rect">
            <a:avLst/>
          </a:prstGeom>
        </p:spPr>
        <p:txBody>
          <a:bodyPr anchor="ctr" anchorCtr="0"/>
          <a:lstStyle>
            <a:lvl1pPr>
              <a:defRPr sz="900" b="0" baseline="0">
                <a:solidFill>
                  <a:schemeClr val="tx1"/>
                </a:solidFill>
                <a:latin typeface="Arial" panose="020B0604020202020204" pitchFamily="34" charset="0"/>
                <a:cs typeface="Arial" panose="020B0604020202020204" pitchFamily="34" charset="0"/>
              </a:defRPr>
            </a:lvl1pPr>
          </a:lstStyle>
          <a:p>
            <a:pPr lvl="0"/>
            <a:endParaRPr lang="en-US" dirty="0"/>
          </a:p>
        </p:txBody>
      </p:sp>
      <p:sp>
        <p:nvSpPr>
          <p:cNvPr id="53" name="Oval 52">
            <a:extLst>
              <a:ext uri="{FF2B5EF4-FFF2-40B4-BE49-F238E27FC236}">
                <a16:creationId xmlns:a16="http://schemas.microsoft.com/office/drawing/2014/main" id="{42E47820-AD03-44A2-8174-205D6AAD86F9}"/>
              </a:ext>
            </a:extLst>
          </p:cNvPr>
          <p:cNvSpPr>
            <a:spLocks noChangeArrowheads="1"/>
          </p:cNvSpPr>
          <p:nvPr userDrawn="1"/>
        </p:nvSpPr>
        <p:spPr bwMode="auto">
          <a:xfrm>
            <a:off x="479202" y="3004628"/>
            <a:ext cx="289020" cy="288000"/>
          </a:xfrm>
          <a:prstGeom prst="ellipse">
            <a:avLst/>
          </a:prstGeom>
          <a:noFill/>
          <a:ln w="95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55" name="Text Placeholder 15">
            <a:extLst>
              <a:ext uri="{FF2B5EF4-FFF2-40B4-BE49-F238E27FC236}">
                <a16:creationId xmlns:a16="http://schemas.microsoft.com/office/drawing/2014/main" id="{FEA580B4-AC73-43A6-99C1-84131E1A6070}"/>
              </a:ext>
            </a:extLst>
          </p:cNvPr>
          <p:cNvSpPr>
            <a:spLocks noGrp="1"/>
          </p:cNvSpPr>
          <p:nvPr>
            <p:ph type="body" sz="quarter" idx="28"/>
          </p:nvPr>
        </p:nvSpPr>
        <p:spPr>
          <a:xfrm>
            <a:off x="849979" y="3043695"/>
            <a:ext cx="1069226" cy="197167"/>
          </a:xfrm>
          <a:prstGeom prst="rect">
            <a:avLst/>
          </a:prstGeom>
        </p:spPr>
        <p:txBody>
          <a:bodyPr anchor="ctr" anchorCtr="0"/>
          <a:lstStyle>
            <a:lvl1pPr>
              <a:defRPr sz="900" b="0" baseline="0">
                <a:solidFill>
                  <a:schemeClr val="tx1"/>
                </a:solidFill>
                <a:latin typeface="Arial" panose="020B0604020202020204" pitchFamily="34" charset="0"/>
                <a:cs typeface="Arial" panose="020B0604020202020204" pitchFamily="34" charset="0"/>
              </a:defRPr>
            </a:lvl1pPr>
          </a:lstStyle>
          <a:p>
            <a:pPr lvl="0"/>
            <a:endParaRPr lang="en-US" dirty="0"/>
          </a:p>
        </p:txBody>
      </p:sp>
      <p:sp>
        <p:nvSpPr>
          <p:cNvPr id="56" name="Oval 55">
            <a:extLst>
              <a:ext uri="{FF2B5EF4-FFF2-40B4-BE49-F238E27FC236}">
                <a16:creationId xmlns:a16="http://schemas.microsoft.com/office/drawing/2014/main" id="{224EC830-36BC-45A4-8BC4-A4E628DE0373}"/>
              </a:ext>
            </a:extLst>
          </p:cNvPr>
          <p:cNvSpPr>
            <a:spLocks noChangeArrowheads="1"/>
          </p:cNvSpPr>
          <p:nvPr userDrawn="1"/>
        </p:nvSpPr>
        <p:spPr bwMode="auto">
          <a:xfrm>
            <a:off x="468310" y="1909640"/>
            <a:ext cx="289020" cy="288000"/>
          </a:xfrm>
          <a:prstGeom prst="ellipse">
            <a:avLst/>
          </a:prstGeom>
          <a:noFill/>
          <a:ln w="95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58" name="Text Placeholder 15">
            <a:extLst>
              <a:ext uri="{FF2B5EF4-FFF2-40B4-BE49-F238E27FC236}">
                <a16:creationId xmlns:a16="http://schemas.microsoft.com/office/drawing/2014/main" id="{485F5068-0B6C-495B-A491-9D6F3E533EAD}"/>
              </a:ext>
            </a:extLst>
          </p:cNvPr>
          <p:cNvSpPr>
            <a:spLocks noGrp="1"/>
          </p:cNvSpPr>
          <p:nvPr>
            <p:ph type="body" sz="quarter" idx="29"/>
          </p:nvPr>
        </p:nvSpPr>
        <p:spPr>
          <a:xfrm>
            <a:off x="839087" y="1948707"/>
            <a:ext cx="1069226" cy="197167"/>
          </a:xfrm>
          <a:prstGeom prst="rect">
            <a:avLst/>
          </a:prstGeom>
        </p:spPr>
        <p:txBody>
          <a:bodyPr anchor="ctr" anchorCtr="0"/>
          <a:lstStyle>
            <a:lvl1pPr>
              <a:defRPr sz="900" b="0" baseline="0">
                <a:solidFill>
                  <a:schemeClr val="tx1"/>
                </a:solidFill>
                <a:latin typeface="Arial" panose="020B0604020202020204" pitchFamily="34" charset="0"/>
                <a:cs typeface="Arial" panose="020B0604020202020204" pitchFamily="34" charset="0"/>
              </a:defRPr>
            </a:lvl1pPr>
          </a:lstStyle>
          <a:p>
            <a:pPr lvl="0"/>
            <a:endParaRPr lang="en-US" dirty="0"/>
          </a:p>
        </p:txBody>
      </p:sp>
      <p:pic>
        <p:nvPicPr>
          <p:cNvPr id="14" name="Graphic 13">
            <a:extLst>
              <a:ext uri="{FF2B5EF4-FFF2-40B4-BE49-F238E27FC236}">
                <a16:creationId xmlns:a16="http://schemas.microsoft.com/office/drawing/2014/main" id="{C27DD4ED-BBBD-4324-9C3D-8B9A360886AD}"/>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537679" y="2003547"/>
            <a:ext cx="150282" cy="100187"/>
          </a:xfrm>
          <a:prstGeom prst="rect">
            <a:avLst/>
          </a:prstGeom>
        </p:spPr>
      </p:pic>
      <p:sp>
        <p:nvSpPr>
          <p:cNvPr id="71" name="Oval 10">
            <a:extLst>
              <a:ext uri="{FF2B5EF4-FFF2-40B4-BE49-F238E27FC236}">
                <a16:creationId xmlns:a16="http://schemas.microsoft.com/office/drawing/2014/main" id="{8C136BF4-7295-40EF-8980-22CAC91DECAA}"/>
              </a:ext>
            </a:extLst>
          </p:cNvPr>
          <p:cNvSpPr>
            <a:spLocks noChangeArrowheads="1"/>
          </p:cNvSpPr>
          <p:nvPr userDrawn="1"/>
        </p:nvSpPr>
        <p:spPr bwMode="auto">
          <a:xfrm>
            <a:off x="473548" y="2457134"/>
            <a:ext cx="288000" cy="288000"/>
          </a:xfrm>
          <a:prstGeom prst="ellipse">
            <a:avLst/>
          </a:prstGeom>
          <a:noFill/>
          <a:ln w="95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2" name="Freeform 11">
            <a:extLst>
              <a:ext uri="{FF2B5EF4-FFF2-40B4-BE49-F238E27FC236}">
                <a16:creationId xmlns:a16="http://schemas.microsoft.com/office/drawing/2014/main" id="{FFFD0556-B211-4E14-BB6E-CB14E87C2805}"/>
              </a:ext>
            </a:extLst>
          </p:cNvPr>
          <p:cNvSpPr>
            <a:spLocks noEditPoints="1"/>
          </p:cNvSpPr>
          <p:nvPr userDrawn="1"/>
        </p:nvSpPr>
        <p:spPr bwMode="auto">
          <a:xfrm>
            <a:off x="537889" y="2529979"/>
            <a:ext cx="169532" cy="138894"/>
          </a:xfrm>
          <a:custGeom>
            <a:avLst/>
            <a:gdLst>
              <a:gd name="T0" fmla="*/ 46 w 68"/>
              <a:gd name="T1" fmla="*/ 9 h 56"/>
              <a:gd name="T2" fmla="*/ 53 w 68"/>
              <a:gd name="T3" fmla="*/ 12 h 56"/>
              <a:gd name="T4" fmla="*/ 54 w 68"/>
              <a:gd name="T5" fmla="*/ 12 h 56"/>
              <a:gd name="T6" fmla="*/ 61 w 68"/>
              <a:gd name="T7" fmla="*/ 10 h 56"/>
              <a:gd name="T8" fmla="*/ 56 w 68"/>
              <a:gd name="T9" fmla="*/ 16 h 56"/>
              <a:gd name="T10" fmla="*/ 62 w 68"/>
              <a:gd name="T11" fmla="*/ 14 h 56"/>
              <a:gd name="T12" fmla="*/ 57 w 68"/>
              <a:gd name="T13" fmla="*/ 20 h 56"/>
              <a:gd name="T14" fmla="*/ 43 w 68"/>
              <a:gd name="T15" fmla="*/ 47 h 56"/>
              <a:gd name="T16" fmla="*/ 26 w 68"/>
              <a:gd name="T17" fmla="*/ 53 h 56"/>
              <a:gd name="T18" fmla="*/ 10 w 68"/>
              <a:gd name="T19" fmla="*/ 47 h 56"/>
              <a:gd name="T20" fmla="*/ 11 w 68"/>
              <a:gd name="T21" fmla="*/ 47 h 56"/>
              <a:gd name="T22" fmla="*/ 26 w 68"/>
              <a:gd name="T23" fmla="*/ 42 h 56"/>
              <a:gd name="T24" fmla="*/ 15 w 68"/>
              <a:gd name="T25" fmla="*/ 37 h 56"/>
              <a:gd name="T26" fmla="*/ 20 w 68"/>
              <a:gd name="T27" fmla="*/ 35 h 56"/>
              <a:gd name="T28" fmla="*/ 12 w 68"/>
              <a:gd name="T29" fmla="*/ 25 h 56"/>
              <a:gd name="T30" fmla="*/ 15 w 68"/>
              <a:gd name="T31" fmla="*/ 25 h 56"/>
              <a:gd name="T32" fmla="*/ 17 w 68"/>
              <a:gd name="T33" fmla="*/ 25 h 56"/>
              <a:gd name="T34" fmla="*/ 14 w 68"/>
              <a:gd name="T35" fmla="*/ 11 h 56"/>
              <a:gd name="T36" fmla="*/ 35 w 68"/>
              <a:gd name="T37" fmla="*/ 22 h 56"/>
              <a:gd name="T38" fmla="*/ 41 w 68"/>
              <a:gd name="T39" fmla="*/ 10 h 56"/>
              <a:gd name="T40" fmla="*/ 46 w 68"/>
              <a:gd name="T41" fmla="*/ 9 h 56"/>
              <a:gd name="T42" fmla="*/ 67 w 68"/>
              <a:gd name="T43" fmla="*/ 0 h 56"/>
              <a:gd name="T44" fmla="*/ 58 w 68"/>
              <a:gd name="T45" fmla="*/ 7 h 56"/>
              <a:gd name="T46" fmla="*/ 55 w 68"/>
              <a:gd name="T47" fmla="*/ 8 h 56"/>
              <a:gd name="T48" fmla="*/ 46 w 68"/>
              <a:gd name="T49" fmla="*/ 5 h 56"/>
              <a:gd name="T50" fmla="*/ 39 w 68"/>
              <a:gd name="T51" fmla="*/ 7 h 56"/>
              <a:gd name="T52" fmla="*/ 32 w 68"/>
              <a:gd name="T53" fmla="*/ 18 h 56"/>
              <a:gd name="T54" fmla="*/ 17 w 68"/>
              <a:gd name="T55" fmla="*/ 9 h 56"/>
              <a:gd name="T56" fmla="*/ 14 w 68"/>
              <a:gd name="T57" fmla="*/ 3 h 56"/>
              <a:gd name="T58" fmla="*/ 11 w 68"/>
              <a:gd name="T59" fmla="*/ 9 h 56"/>
              <a:gd name="T60" fmla="*/ 9 w 68"/>
              <a:gd name="T61" fmla="*/ 21 h 56"/>
              <a:gd name="T62" fmla="*/ 7 w 68"/>
              <a:gd name="T63" fmla="*/ 20 h 56"/>
              <a:gd name="T64" fmla="*/ 8 w 68"/>
              <a:gd name="T65" fmla="*/ 26 h 56"/>
              <a:gd name="T66" fmla="*/ 11 w 68"/>
              <a:gd name="T67" fmla="*/ 34 h 56"/>
              <a:gd name="T68" fmla="*/ 9 w 68"/>
              <a:gd name="T69" fmla="*/ 34 h 56"/>
              <a:gd name="T70" fmla="*/ 12 w 68"/>
              <a:gd name="T71" fmla="*/ 39 h 56"/>
              <a:gd name="T72" fmla="*/ 15 w 68"/>
              <a:gd name="T73" fmla="*/ 43 h 56"/>
              <a:gd name="T74" fmla="*/ 11 w 68"/>
              <a:gd name="T75" fmla="*/ 43 h 56"/>
              <a:gd name="T76" fmla="*/ 11 w 68"/>
              <a:gd name="T77" fmla="*/ 43 h 56"/>
              <a:gd name="T78" fmla="*/ 0 w 68"/>
              <a:gd name="T79" fmla="*/ 43 h 56"/>
              <a:gd name="T80" fmla="*/ 8 w 68"/>
              <a:gd name="T81" fmla="*/ 50 h 56"/>
              <a:gd name="T82" fmla="*/ 26 w 68"/>
              <a:gd name="T83" fmla="*/ 56 h 56"/>
              <a:gd name="T84" fmla="*/ 45 w 68"/>
              <a:gd name="T85" fmla="*/ 50 h 56"/>
              <a:gd name="T86" fmla="*/ 61 w 68"/>
              <a:gd name="T87" fmla="*/ 22 h 56"/>
              <a:gd name="T88" fmla="*/ 65 w 68"/>
              <a:gd name="T89" fmla="*/ 15 h 56"/>
              <a:gd name="T90" fmla="*/ 68 w 68"/>
              <a:gd name="T91" fmla="*/ 8 h 56"/>
              <a:gd name="T92" fmla="*/ 65 w 68"/>
              <a:gd name="T93" fmla="*/ 9 h 56"/>
              <a:gd name="T94" fmla="*/ 67 w 68"/>
              <a:gd name="T9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56">
                <a:moveTo>
                  <a:pt x="46" y="9"/>
                </a:moveTo>
                <a:cubicBezTo>
                  <a:pt x="50" y="9"/>
                  <a:pt x="53" y="11"/>
                  <a:pt x="53" y="12"/>
                </a:cubicBezTo>
                <a:cubicBezTo>
                  <a:pt x="54" y="12"/>
                  <a:pt x="54" y="12"/>
                  <a:pt x="54" y="12"/>
                </a:cubicBezTo>
                <a:cubicBezTo>
                  <a:pt x="56" y="12"/>
                  <a:pt x="59" y="11"/>
                  <a:pt x="61" y="10"/>
                </a:cubicBezTo>
                <a:cubicBezTo>
                  <a:pt x="61" y="10"/>
                  <a:pt x="60" y="14"/>
                  <a:pt x="56" y="16"/>
                </a:cubicBezTo>
                <a:cubicBezTo>
                  <a:pt x="56" y="16"/>
                  <a:pt x="60" y="15"/>
                  <a:pt x="62" y="14"/>
                </a:cubicBezTo>
                <a:cubicBezTo>
                  <a:pt x="62" y="14"/>
                  <a:pt x="61" y="17"/>
                  <a:pt x="57" y="20"/>
                </a:cubicBezTo>
                <a:cubicBezTo>
                  <a:pt x="57" y="20"/>
                  <a:pt x="58" y="37"/>
                  <a:pt x="43" y="47"/>
                </a:cubicBezTo>
                <a:cubicBezTo>
                  <a:pt x="37" y="51"/>
                  <a:pt x="31" y="53"/>
                  <a:pt x="26" y="53"/>
                </a:cubicBezTo>
                <a:cubicBezTo>
                  <a:pt x="19" y="53"/>
                  <a:pt x="13" y="49"/>
                  <a:pt x="10" y="47"/>
                </a:cubicBezTo>
                <a:cubicBezTo>
                  <a:pt x="10" y="47"/>
                  <a:pt x="10" y="47"/>
                  <a:pt x="11" y="47"/>
                </a:cubicBezTo>
                <a:cubicBezTo>
                  <a:pt x="12" y="47"/>
                  <a:pt x="19" y="47"/>
                  <a:pt x="26" y="42"/>
                </a:cubicBezTo>
                <a:cubicBezTo>
                  <a:pt x="26" y="42"/>
                  <a:pt x="18" y="42"/>
                  <a:pt x="15" y="37"/>
                </a:cubicBezTo>
                <a:cubicBezTo>
                  <a:pt x="15" y="37"/>
                  <a:pt x="19" y="36"/>
                  <a:pt x="20" y="35"/>
                </a:cubicBezTo>
                <a:cubicBezTo>
                  <a:pt x="20" y="35"/>
                  <a:pt x="13" y="34"/>
                  <a:pt x="12" y="25"/>
                </a:cubicBezTo>
                <a:cubicBezTo>
                  <a:pt x="12" y="25"/>
                  <a:pt x="13" y="25"/>
                  <a:pt x="15" y="25"/>
                </a:cubicBezTo>
                <a:cubicBezTo>
                  <a:pt x="16" y="25"/>
                  <a:pt x="16" y="25"/>
                  <a:pt x="17" y="25"/>
                </a:cubicBezTo>
                <a:cubicBezTo>
                  <a:pt x="17" y="25"/>
                  <a:pt x="9" y="20"/>
                  <a:pt x="14" y="11"/>
                </a:cubicBezTo>
                <a:cubicBezTo>
                  <a:pt x="14" y="11"/>
                  <a:pt x="20" y="21"/>
                  <a:pt x="35" y="22"/>
                </a:cubicBezTo>
                <a:cubicBezTo>
                  <a:pt x="35" y="22"/>
                  <a:pt x="34" y="13"/>
                  <a:pt x="41" y="10"/>
                </a:cubicBezTo>
                <a:cubicBezTo>
                  <a:pt x="43" y="9"/>
                  <a:pt x="45" y="9"/>
                  <a:pt x="46" y="9"/>
                </a:cubicBezTo>
                <a:close/>
                <a:moveTo>
                  <a:pt x="67" y="0"/>
                </a:moveTo>
                <a:cubicBezTo>
                  <a:pt x="58" y="7"/>
                  <a:pt x="58" y="7"/>
                  <a:pt x="58" y="7"/>
                </a:cubicBezTo>
                <a:cubicBezTo>
                  <a:pt x="58" y="7"/>
                  <a:pt x="56" y="8"/>
                  <a:pt x="55" y="8"/>
                </a:cubicBezTo>
                <a:cubicBezTo>
                  <a:pt x="52" y="6"/>
                  <a:pt x="49" y="5"/>
                  <a:pt x="46" y="5"/>
                </a:cubicBezTo>
                <a:cubicBezTo>
                  <a:pt x="44" y="5"/>
                  <a:pt x="41" y="6"/>
                  <a:pt x="39" y="7"/>
                </a:cubicBezTo>
                <a:cubicBezTo>
                  <a:pt x="34" y="9"/>
                  <a:pt x="32" y="14"/>
                  <a:pt x="32" y="18"/>
                </a:cubicBezTo>
                <a:cubicBezTo>
                  <a:pt x="21" y="15"/>
                  <a:pt x="17" y="9"/>
                  <a:pt x="17" y="9"/>
                </a:cubicBezTo>
                <a:cubicBezTo>
                  <a:pt x="14" y="3"/>
                  <a:pt x="14" y="3"/>
                  <a:pt x="14" y="3"/>
                </a:cubicBezTo>
                <a:cubicBezTo>
                  <a:pt x="11" y="9"/>
                  <a:pt x="11" y="9"/>
                  <a:pt x="11" y="9"/>
                </a:cubicBezTo>
                <a:cubicBezTo>
                  <a:pt x="8" y="14"/>
                  <a:pt x="8" y="17"/>
                  <a:pt x="9" y="21"/>
                </a:cubicBezTo>
                <a:cubicBezTo>
                  <a:pt x="7" y="20"/>
                  <a:pt x="7" y="20"/>
                  <a:pt x="7" y="20"/>
                </a:cubicBezTo>
                <a:cubicBezTo>
                  <a:pt x="8" y="26"/>
                  <a:pt x="8" y="26"/>
                  <a:pt x="8" y="26"/>
                </a:cubicBezTo>
                <a:cubicBezTo>
                  <a:pt x="9" y="29"/>
                  <a:pt x="10" y="32"/>
                  <a:pt x="11" y="34"/>
                </a:cubicBezTo>
                <a:cubicBezTo>
                  <a:pt x="9" y="34"/>
                  <a:pt x="9" y="34"/>
                  <a:pt x="9" y="34"/>
                </a:cubicBezTo>
                <a:cubicBezTo>
                  <a:pt x="12" y="39"/>
                  <a:pt x="12" y="39"/>
                  <a:pt x="12" y="39"/>
                </a:cubicBezTo>
                <a:cubicBezTo>
                  <a:pt x="13" y="41"/>
                  <a:pt x="14" y="42"/>
                  <a:pt x="15" y="43"/>
                </a:cubicBezTo>
                <a:cubicBezTo>
                  <a:pt x="13" y="43"/>
                  <a:pt x="11" y="43"/>
                  <a:pt x="11" y="43"/>
                </a:cubicBezTo>
                <a:cubicBezTo>
                  <a:pt x="11" y="43"/>
                  <a:pt x="11" y="43"/>
                  <a:pt x="11" y="43"/>
                </a:cubicBezTo>
                <a:cubicBezTo>
                  <a:pt x="0" y="43"/>
                  <a:pt x="0" y="43"/>
                  <a:pt x="0" y="43"/>
                </a:cubicBezTo>
                <a:cubicBezTo>
                  <a:pt x="8" y="50"/>
                  <a:pt x="8" y="50"/>
                  <a:pt x="8" y="50"/>
                </a:cubicBezTo>
                <a:cubicBezTo>
                  <a:pt x="10" y="52"/>
                  <a:pt x="16" y="56"/>
                  <a:pt x="26" y="56"/>
                </a:cubicBezTo>
                <a:cubicBezTo>
                  <a:pt x="32" y="56"/>
                  <a:pt x="39" y="54"/>
                  <a:pt x="45" y="50"/>
                </a:cubicBezTo>
                <a:cubicBezTo>
                  <a:pt x="59" y="41"/>
                  <a:pt x="60" y="27"/>
                  <a:pt x="61" y="22"/>
                </a:cubicBezTo>
                <a:cubicBezTo>
                  <a:pt x="64" y="19"/>
                  <a:pt x="65" y="16"/>
                  <a:pt x="65" y="15"/>
                </a:cubicBezTo>
                <a:cubicBezTo>
                  <a:pt x="68" y="8"/>
                  <a:pt x="68" y="8"/>
                  <a:pt x="68" y="8"/>
                </a:cubicBezTo>
                <a:cubicBezTo>
                  <a:pt x="65" y="9"/>
                  <a:pt x="65" y="9"/>
                  <a:pt x="65" y="9"/>
                </a:cubicBezTo>
                <a:lnTo>
                  <a:pt x="6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78" name="Freeform 16">
            <a:extLst>
              <a:ext uri="{FF2B5EF4-FFF2-40B4-BE49-F238E27FC236}">
                <a16:creationId xmlns:a16="http://schemas.microsoft.com/office/drawing/2014/main" id="{ACC4D14A-5482-4B10-AFEC-B2210572A639}"/>
              </a:ext>
            </a:extLst>
          </p:cNvPr>
          <p:cNvSpPr>
            <a:spLocks noEditPoints="1"/>
          </p:cNvSpPr>
          <p:nvPr userDrawn="1"/>
        </p:nvSpPr>
        <p:spPr bwMode="auto">
          <a:xfrm>
            <a:off x="2245852" y="2522600"/>
            <a:ext cx="135587" cy="134598"/>
          </a:xfrm>
          <a:custGeom>
            <a:avLst/>
            <a:gdLst>
              <a:gd name="T0" fmla="*/ 7 w 56"/>
              <a:gd name="T1" fmla="*/ 0 h 56"/>
              <a:gd name="T2" fmla="*/ 0 w 56"/>
              <a:gd name="T3" fmla="*/ 7 h 56"/>
              <a:gd name="T4" fmla="*/ 7 w 56"/>
              <a:gd name="T5" fmla="*/ 15 h 56"/>
              <a:gd name="T6" fmla="*/ 14 w 56"/>
              <a:gd name="T7" fmla="*/ 7 h 56"/>
              <a:gd name="T8" fmla="*/ 7 w 56"/>
              <a:gd name="T9" fmla="*/ 0 h 56"/>
              <a:gd name="T10" fmla="*/ 7 w 56"/>
              <a:gd name="T11" fmla="*/ 3 h 56"/>
              <a:gd name="T12" fmla="*/ 12 w 56"/>
              <a:gd name="T13" fmla="*/ 7 h 56"/>
              <a:gd name="T14" fmla="*/ 7 w 56"/>
              <a:gd name="T15" fmla="*/ 12 h 56"/>
              <a:gd name="T16" fmla="*/ 2 w 56"/>
              <a:gd name="T17" fmla="*/ 7 h 56"/>
              <a:gd name="T18" fmla="*/ 7 w 56"/>
              <a:gd name="T19" fmla="*/ 3 h 56"/>
              <a:gd name="T20" fmla="*/ 41 w 56"/>
              <a:gd name="T21" fmla="*/ 15 h 56"/>
              <a:gd name="T22" fmla="*/ 32 w 56"/>
              <a:gd name="T23" fmla="*/ 19 h 56"/>
              <a:gd name="T24" fmla="*/ 32 w 56"/>
              <a:gd name="T25" fmla="*/ 18 h 56"/>
              <a:gd name="T26" fmla="*/ 30 w 56"/>
              <a:gd name="T27" fmla="*/ 16 h 56"/>
              <a:gd name="T28" fmla="*/ 19 w 56"/>
              <a:gd name="T29" fmla="*/ 16 h 56"/>
              <a:gd name="T30" fmla="*/ 18 w 56"/>
              <a:gd name="T31" fmla="*/ 18 h 56"/>
              <a:gd name="T32" fmla="*/ 18 w 56"/>
              <a:gd name="T33" fmla="*/ 54 h 56"/>
              <a:gd name="T34" fmla="*/ 19 w 56"/>
              <a:gd name="T35" fmla="*/ 56 h 56"/>
              <a:gd name="T36" fmla="*/ 30 w 56"/>
              <a:gd name="T37" fmla="*/ 56 h 56"/>
              <a:gd name="T38" fmla="*/ 32 w 56"/>
              <a:gd name="T39" fmla="*/ 54 h 56"/>
              <a:gd name="T40" fmla="*/ 32 w 56"/>
              <a:gd name="T41" fmla="*/ 36 h 56"/>
              <a:gd name="T42" fmla="*/ 37 w 56"/>
              <a:gd name="T43" fmla="*/ 29 h 56"/>
              <a:gd name="T44" fmla="*/ 41 w 56"/>
              <a:gd name="T45" fmla="*/ 36 h 56"/>
              <a:gd name="T46" fmla="*/ 41 w 56"/>
              <a:gd name="T47" fmla="*/ 54 h 56"/>
              <a:gd name="T48" fmla="*/ 43 w 56"/>
              <a:gd name="T49" fmla="*/ 56 h 56"/>
              <a:gd name="T50" fmla="*/ 54 w 56"/>
              <a:gd name="T51" fmla="*/ 56 h 56"/>
              <a:gd name="T52" fmla="*/ 56 w 56"/>
              <a:gd name="T53" fmla="*/ 54 h 56"/>
              <a:gd name="T54" fmla="*/ 56 w 56"/>
              <a:gd name="T55" fmla="*/ 34 h 56"/>
              <a:gd name="T56" fmla="*/ 41 w 56"/>
              <a:gd name="T57" fmla="*/ 15 h 56"/>
              <a:gd name="T58" fmla="*/ 1 w 56"/>
              <a:gd name="T59" fmla="*/ 16 h 56"/>
              <a:gd name="T60" fmla="*/ 0 w 56"/>
              <a:gd name="T61" fmla="*/ 18 h 56"/>
              <a:gd name="T62" fmla="*/ 0 w 56"/>
              <a:gd name="T63" fmla="*/ 54 h 56"/>
              <a:gd name="T64" fmla="*/ 1 w 56"/>
              <a:gd name="T65" fmla="*/ 56 h 56"/>
              <a:gd name="T66" fmla="*/ 13 w 56"/>
              <a:gd name="T67" fmla="*/ 56 h 56"/>
              <a:gd name="T68" fmla="*/ 14 w 56"/>
              <a:gd name="T69" fmla="*/ 54 h 56"/>
              <a:gd name="T70" fmla="*/ 14 w 56"/>
              <a:gd name="T71" fmla="*/ 18 h 56"/>
              <a:gd name="T72" fmla="*/ 13 w 56"/>
              <a:gd name="T73" fmla="*/ 16 h 56"/>
              <a:gd name="T74" fmla="*/ 1 w 56"/>
              <a:gd name="T75" fmla="*/ 16 h 56"/>
              <a:gd name="T76" fmla="*/ 41 w 56"/>
              <a:gd name="T77" fmla="*/ 19 h 56"/>
              <a:gd name="T78" fmla="*/ 52 w 56"/>
              <a:gd name="T79" fmla="*/ 34 h 56"/>
              <a:gd name="T80" fmla="*/ 52 w 56"/>
              <a:gd name="T81" fmla="*/ 53 h 56"/>
              <a:gd name="T82" fmla="*/ 44 w 56"/>
              <a:gd name="T83" fmla="*/ 53 h 56"/>
              <a:gd name="T84" fmla="*/ 44 w 56"/>
              <a:gd name="T85" fmla="*/ 36 h 56"/>
              <a:gd name="T86" fmla="*/ 37 w 56"/>
              <a:gd name="T87" fmla="*/ 25 h 56"/>
              <a:gd name="T88" fmla="*/ 29 w 56"/>
              <a:gd name="T89" fmla="*/ 36 h 56"/>
              <a:gd name="T90" fmla="*/ 29 w 56"/>
              <a:gd name="T91" fmla="*/ 53 h 56"/>
              <a:gd name="T92" fmla="*/ 21 w 56"/>
              <a:gd name="T93" fmla="*/ 53 h 56"/>
              <a:gd name="T94" fmla="*/ 21 w 56"/>
              <a:gd name="T95" fmla="*/ 20 h 56"/>
              <a:gd name="T96" fmla="*/ 28 w 56"/>
              <a:gd name="T97" fmla="*/ 20 h 56"/>
              <a:gd name="T98" fmla="*/ 28 w 56"/>
              <a:gd name="T99" fmla="*/ 23 h 56"/>
              <a:gd name="T100" fmla="*/ 30 w 56"/>
              <a:gd name="T101" fmla="*/ 25 h 56"/>
              <a:gd name="T102" fmla="*/ 32 w 56"/>
              <a:gd name="T103" fmla="*/ 24 h 56"/>
              <a:gd name="T104" fmla="*/ 41 w 56"/>
              <a:gd name="T105" fmla="*/ 19 h 56"/>
              <a:gd name="T106" fmla="*/ 3 w 56"/>
              <a:gd name="T107" fmla="*/ 20 h 56"/>
              <a:gd name="T108" fmla="*/ 11 w 56"/>
              <a:gd name="T109" fmla="*/ 20 h 56"/>
              <a:gd name="T110" fmla="*/ 11 w 56"/>
              <a:gd name="T111" fmla="*/ 53 h 56"/>
              <a:gd name="T112" fmla="*/ 3 w 56"/>
              <a:gd name="T113" fmla="*/ 53 h 56"/>
              <a:gd name="T114" fmla="*/ 3 w 56"/>
              <a:gd name="T115"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56">
                <a:moveTo>
                  <a:pt x="7" y="0"/>
                </a:moveTo>
                <a:cubicBezTo>
                  <a:pt x="3" y="0"/>
                  <a:pt x="0" y="3"/>
                  <a:pt x="0" y="7"/>
                </a:cubicBezTo>
                <a:cubicBezTo>
                  <a:pt x="0" y="11"/>
                  <a:pt x="3" y="15"/>
                  <a:pt x="7" y="15"/>
                </a:cubicBezTo>
                <a:cubicBezTo>
                  <a:pt x="11" y="15"/>
                  <a:pt x="14" y="11"/>
                  <a:pt x="14" y="7"/>
                </a:cubicBezTo>
                <a:cubicBezTo>
                  <a:pt x="14" y="3"/>
                  <a:pt x="11" y="0"/>
                  <a:pt x="7" y="0"/>
                </a:cubicBezTo>
                <a:close/>
                <a:moveTo>
                  <a:pt x="7" y="3"/>
                </a:moveTo>
                <a:cubicBezTo>
                  <a:pt x="10" y="3"/>
                  <a:pt x="12" y="5"/>
                  <a:pt x="12" y="7"/>
                </a:cubicBezTo>
                <a:cubicBezTo>
                  <a:pt x="12" y="10"/>
                  <a:pt x="10" y="12"/>
                  <a:pt x="7" y="12"/>
                </a:cubicBezTo>
                <a:cubicBezTo>
                  <a:pt x="4" y="12"/>
                  <a:pt x="2" y="10"/>
                  <a:pt x="2" y="7"/>
                </a:cubicBezTo>
                <a:cubicBezTo>
                  <a:pt x="2" y="5"/>
                  <a:pt x="4" y="3"/>
                  <a:pt x="7" y="3"/>
                </a:cubicBezTo>
                <a:close/>
                <a:moveTo>
                  <a:pt x="41" y="15"/>
                </a:moveTo>
                <a:cubicBezTo>
                  <a:pt x="37" y="15"/>
                  <a:pt x="34" y="17"/>
                  <a:pt x="32" y="19"/>
                </a:cubicBezTo>
                <a:cubicBezTo>
                  <a:pt x="32" y="18"/>
                  <a:pt x="32" y="18"/>
                  <a:pt x="32" y="18"/>
                </a:cubicBezTo>
                <a:cubicBezTo>
                  <a:pt x="32" y="17"/>
                  <a:pt x="31" y="16"/>
                  <a:pt x="30" y="16"/>
                </a:cubicBezTo>
                <a:cubicBezTo>
                  <a:pt x="19" y="16"/>
                  <a:pt x="19" y="16"/>
                  <a:pt x="19" y="16"/>
                </a:cubicBezTo>
                <a:cubicBezTo>
                  <a:pt x="18" y="16"/>
                  <a:pt x="18" y="17"/>
                  <a:pt x="18" y="18"/>
                </a:cubicBezTo>
                <a:cubicBezTo>
                  <a:pt x="18" y="54"/>
                  <a:pt x="18" y="54"/>
                  <a:pt x="18" y="54"/>
                </a:cubicBezTo>
                <a:cubicBezTo>
                  <a:pt x="18" y="55"/>
                  <a:pt x="18" y="56"/>
                  <a:pt x="19" y="56"/>
                </a:cubicBezTo>
                <a:cubicBezTo>
                  <a:pt x="30" y="56"/>
                  <a:pt x="30" y="56"/>
                  <a:pt x="30" y="56"/>
                </a:cubicBezTo>
                <a:cubicBezTo>
                  <a:pt x="31" y="56"/>
                  <a:pt x="32" y="55"/>
                  <a:pt x="32" y="54"/>
                </a:cubicBezTo>
                <a:cubicBezTo>
                  <a:pt x="32" y="36"/>
                  <a:pt x="32" y="36"/>
                  <a:pt x="32" y="36"/>
                </a:cubicBezTo>
                <a:cubicBezTo>
                  <a:pt x="32" y="31"/>
                  <a:pt x="33" y="29"/>
                  <a:pt x="37" y="29"/>
                </a:cubicBezTo>
                <a:cubicBezTo>
                  <a:pt x="41" y="29"/>
                  <a:pt x="41" y="31"/>
                  <a:pt x="41" y="36"/>
                </a:cubicBezTo>
                <a:cubicBezTo>
                  <a:pt x="41" y="54"/>
                  <a:pt x="41" y="54"/>
                  <a:pt x="41" y="54"/>
                </a:cubicBezTo>
                <a:cubicBezTo>
                  <a:pt x="41" y="55"/>
                  <a:pt x="42" y="56"/>
                  <a:pt x="43" y="56"/>
                </a:cubicBezTo>
                <a:cubicBezTo>
                  <a:pt x="54" y="56"/>
                  <a:pt x="54" y="56"/>
                  <a:pt x="54" y="56"/>
                </a:cubicBezTo>
                <a:cubicBezTo>
                  <a:pt x="55" y="56"/>
                  <a:pt x="56" y="55"/>
                  <a:pt x="56" y="54"/>
                </a:cubicBezTo>
                <a:cubicBezTo>
                  <a:pt x="56" y="34"/>
                  <a:pt x="56" y="34"/>
                  <a:pt x="56" y="34"/>
                </a:cubicBezTo>
                <a:cubicBezTo>
                  <a:pt x="56" y="25"/>
                  <a:pt x="54" y="15"/>
                  <a:pt x="41" y="15"/>
                </a:cubicBezTo>
                <a:close/>
                <a:moveTo>
                  <a:pt x="1" y="16"/>
                </a:moveTo>
                <a:cubicBezTo>
                  <a:pt x="0" y="16"/>
                  <a:pt x="0" y="17"/>
                  <a:pt x="0" y="18"/>
                </a:cubicBezTo>
                <a:cubicBezTo>
                  <a:pt x="0" y="54"/>
                  <a:pt x="0" y="54"/>
                  <a:pt x="0" y="54"/>
                </a:cubicBezTo>
                <a:cubicBezTo>
                  <a:pt x="0" y="55"/>
                  <a:pt x="0" y="56"/>
                  <a:pt x="1" y="56"/>
                </a:cubicBezTo>
                <a:cubicBezTo>
                  <a:pt x="13" y="56"/>
                  <a:pt x="13" y="56"/>
                  <a:pt x="13" y="56"/>
                </a:cubicBezTo>
                <a:cubicBezTo>
                  <a:pt x="14" y="56"/>
                  <a:pt x="14" y="55"/>
                  <a:pt x="14" y="54"/>
                </a:cubicBezTo>
                <a:cubicBezTo>
                  <a:pt x="14" y="18"/>
                  <a:pt x="14" y="18"/>
                  <a:pt x="14" y="18"/>
                </a:cubicBezTo>
                <a:cubicBezTo>
                  <a:pt x="14" y="17"/>
                  <a:pt x="14" y="16"/>
                  <a:pt x="13" y="16"/>
                </a:cubicBezTo>
                <a:lnTo>
                  <a:pt x="1" y="16"/>
                </a:lnTo>
                <a:close/>
                <a:moveTo>
                  <a:pt x="41" y="19"/>
                </a:moveTo>
                <a:cubicBezTo>
                  <a:pt x="50" y="19"/>
                  <a:pt x="52" y="25"/>
                  <a:pt x="52" y="34"/>
                </a:cubicBezTo>
                <a:cubicBezTo>
                  <a:pt x="52" y="53"/>
                  <a:pt x="52" y="53"/>
                  <a:pt x="52" y="53"/>
                </a:cubicBezTo>
                <a:cubicBezTo>
                  <a:pt x="44" y="53"/>
                  <a:pt x="44" y="53"/>
                  <a:pt x="44" y="53"/>
                </a:cubicBezTo>
                <a:cubicBezTo>
                  <a:pt x="44" y="36"/>
                  <a:pt x="44" y="36"/>
                  <a:pt x="44" y="36"/>
                </a:cubicBezTo>
                <a:cubicBezTo>
                  <a:pt x="44" y="32"/>
                  <a:pt x="44" y="25"/>
                  <a:pt x="37" y="25"/>
                </a:cubicBezTo>
                <a:cubicBezTo>
                  <a:pt x="29" y="25"/>
                  <a:pt x="29" y="33"/>
                  <a:pt x="29" y="36"/>
                </a:cubicBezTo>
                <a:cubicBezTo>
                  <a:pt x="29" y="53"/>
                  <a:pt x="29" y="53"/>
                  <a:pt x="29" y="53"/>
                </a:cubicBezTo>
                <a:cubicBezTo>
                  <a:pt x="21" y="53"/>
                  <a:pt x="21" y="53"/>
                  <a:pt x="21" y="53"/>
                </a:cubicBezTo>
                <a:cubicBezTo>
                  <a:pt x="21" y="20"/>
                  <a:pt x="21" y="20"/>
                  <a:pt x="21" y="20"/>
                </a:cubicBezTo>
                <a:cubicBezTo>
                  <a:pt x="28" y="20"/>
                  <a:pt x="28" y="20"/>
                  <a:pt x="28" y="20"/>
                </a:cubicBezTo>
                <a:cubicBezTo>
                  <a:pt x="28" y="23"/>
                  <a:pt x="28" y="23"/>
                  <a:pt x="28" y="23"/>
                </a:cubicBezTo>
                <a:cubicBezTo>
                  <a:pt x="28" y="24"/>
                  <a:pt x="29" y="25"/>
                  <a:pt x="30" y="25"/>
                </a:cubicBezTo>
                <a:cubicBezTo>
                  <a:pt x="31" y="25"/>
                  <a:pt x="31" y="24"/>
                  <a:pt x="32" y="24"/>
                </a:cubicBezTo>
                <a:cubicBezTo>
                  <a:pt x="33" y="21"/>
                  <a:pt x="36" y="19"/>
                  <a:pt x="41" y="19"/>
                </a:cubicBezTo>
                <a:close/>
                <a:moveTo>
                  <a:pt x="3" y="20"/>
                </a:moveTo>
                <a:cubicBezTo>
                  <a:pt x="11" y="20"/>
                  <a:pt x="11" y="20"/>
                  <a:pt x="11" y="20"/>
                </a:cubicBezTo>
                <a:cubicBezTo>
                  <a:pt x="11" y="53"/>
                  <a:pt x="11" y="53"/>
                  <a:pt x="11" y="53"/>
                </a:cubicBezTo>
                <a:cubicBezTo>
                  <a:pt x="3" y="53"/>
                  <a:pt x="3" y="53"/>
                  <a:pt x="3" y="53"/>
                </a:cubicBezTo>
                <a:lnTo>
                  <a:pt x="3" y="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uk-UA" dirty="0"/>
          </a:p>
        </p:txBody>
      </p:sp>
      <p:grpSp>
        <p:nvGrpSpPr>
          <p:cNvPr id="94" name="Group 93">
            <a:extLst>
              <a:ext uri="{FF2B5EF4-FFF2-40B4-BE49-F238E27FC236}">
                <a16:creationId xmlns:a16="http://schemas.microsoft.com/office/drawing/2014/main" id="{9E14C21C-1517-4720-86D8-38020605F9F5}"/>
              </a:ext>
            </a:extLst>
          </p:cNvPr>
          <p:cNvGrpSpPr>
            <a:grpSpLocks noChangeAspect="1"/>
          </p:cNvGrpSpPr>
          <p:nvPr userDrawn="1"/>
        </p:nvGrpSpPr>
        <p:grpSpPr>
          <a:xfrm>
            <a:off x="548112" y="3091455"/>
            <a:ext cx="151200" cy="114346"/>
            <a:chOff x="5071269" y="2457139"/>
            <a:chExt cx="253999" cy="192088"/>
          </a:xfrm>
        </p:grpSpPr>
        <p:sp>
          <p:nvSpPr>
            <p:cNvPr id="95" name="Freeform 25">
              <a:extLst>
                <a:ext uri="{FF2B5EF4-FFF2-40B4-BE49-F238E27FC236}">
                  <a16:creationId xmlns:a16="http://schemas.microsoft.com/office/drawing/2014/main" id="{9BF7BDF8-418E-475F-BE94-748F6499E9DC}"/>
                </a:ext>
              </a:extLst>
            </p:cNvPr>
            <p:cNvSpPr>
              <a:spLocks noEditPoints="1"/>
            </p:cNvSpPr>
            <p:nvPr userDrawn="1"/>
          </p:nvSpPr>
          <p:spPr bwMode="auto">
            <a:xfrm>
              <a:off x="5166519" y="2507939"/>
              <a:ext cx="87312" cy="92075"/>
            </a:xfrm>
            <a:custGeom>
              <a:avLst/>
              <a:gdLst>
                <a:gd name="T0" fmla="*/ 0 w 55"/>
                <a:gd name="T1" fmla="*/ 58 h 58"/>
                <a:gd name="T2" fmla="*/ 0 w 55"/>
                <a:gd name="T3" fmla="*/ 0 h 58"/>
                <a:gd name="T4" fmla="*/ 55 w 55"/>
                <a:gd name="T5" fmla="*/ 28 h 58"/>
                <a:gd name="T6" fmla="*/ 0 w 55"/>
                <a:gd name="T7" fmla="*/ 58 h 58"/>
                <a:gd name="T8" fmla="*/ 10 w 55"/>
                <a:gd name="T9" fmla="*/ 18 h 58"/>
                <a:gd name="T10" fmla="*/ 10 w 55"/>
                <a:gd name="T11" fmla="*/ 41 h 58"/>
                <a:gd name="T12" fmla="*/ 35 w 55"/>
                <a:gd name="T13" fmla="*/ 28 h 58"/>
                <a:gd name="T14" fmla="*/ 10 w 55"/>
                <a:gd name="T15" fmla="*/ 1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8">
                  <a:moveTo>
                    <a:pt x="0" y="58"/>
                  </a:moveTo>
                  <a:lnTo>
                    <a:pt x="0" y="0"/>
                  </a:lnTo>
                  <a:lnTo>
                    <a:pt x="55" y="28"/>
                  </a:lnTo>
                  <a:lnTo>
                    <a:pt x="0" y="58"/>
                  </a:lnTo>
                  <a:close/>
                  <a:moveTo>
                    <a:pt x="10" y="18"/>
                  </a:moveTo>
                  <a:lnTo>
                    <a:pt x="10" y="41"/>
                  </a:lnTo>
                  <a:lnTo>
                    <a:pt x="35" y="28"/>
                  </a:lnTo>
                  <a:lnTo>
                    <a:pt x="10" y="1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uk-UA"/>
            </a:p>
          </p:txBody>
        </p:sp>
        <p:sp>
          <p:nvSpPr>
            <p:cNvPr id="96" name="Freeform 26">
              <a:extLst>
                <a:ext uri="{FF2B5EF4-FFF2-40B4-BE49-F238E27FC236}">
                  <a16:creationId xmlns:a16="http://schemas.microsoft.com/office/drawing/2014/main" id="{6E6ACC88-9B50-454F-8B51-630CDE26F2B5}"/>
                </a:ext>
              </a:extLst>
            </p:cNvPr>
            <p:cNvSpPr>
              <a:spLocks noEditPoints="1"/>
            </p:cNvSpPr>
            <p:nvPr userDrawn="1"/>
          </p:nvSpPr>
          <p:spPr bwMode="auto">
            <a:xfrm>
              <a:off x="5071269" y="2457139"/>
              <a:ext cx="253999" cy="192088"/>
            </a:xfrm>
            <a:custGeom>
              <a:avLst/>
              <a:gdLst>
                <a:gd name="T0" fmla="*/ 56 w 64"/>
                <a:gd name="T1" fmla="*/ 48 h 48"/>
                <a:gd name="T2" fmla="*/ 8 w 64"/>
                <a:gd name="T3" fmla="*/ 48 h 48"/>
                <a:gd name="T4" fmla="*/ 0 w 64"/>
                <a:gd name="T5" fmla="*/ 40 h 48"/>
                <a:gd name="T6" fmla="*/ 0 w 64"/>
                <a:gd name="T7" fmla="*/ 8 h 48"/>
                <a:gd name="T8" fmla="*/ 8 w 64"/>
                <a:gd name="T9" fmla="*/ 0 h 48"/>
                <a:gd name="T10" fmla="*/ 56 w 64"/>
                <a:gd name="T11" fmla="*/ 0 h 48"/>
                <a:gd name="T12" fmla="*/ 64 w 64"/>
                <a:gd name="T13" fmla="*/ 8 h 48"/>
                <a:gd name="T14" fmla="*/ 64 w 64"/>
                <a:gd name="T15" fmla="*/ 40 h 48"/>
                <a:gd name="T16" fmla="*/ 56 w 64"/>
                <a:gd name="T17" fmla="*/ 48 h 48"/>
                <a:gd name="T18" fmla="*/ 8 w 64"/>
                <a:gd name="T19" fmla="*/ 4 h 48"/>
                <a:gd name="T20" fmla="*/ 4 w 64"/>
                <a:gd name="T21" fmla="*/ 8 h 48"/>
                <a:gd name="T22" fmla="*/ 4 w 64"/>
                <a:gd name="T23" fmla="*/ 40 h 48"/>
                <a:gd name="T24" fmla="*/ 8 w 64"/>
                <a:gd name="T25" fmla="*/ 44 h 48"/>
                <a:gd name="T26" fmla="*/ 56 w 64"/>
                <a:gd name="T27" fmla="*/ 44 h 48"/>
                <a:gd name="T28" fmla="*/ 60 w 64"/>
                <a:gd name="T29" fmla="*/ 40 h 48"/>
                <a:gd name="T30" fmla="*/ 60 w 64"/>
                <a:gd name="T31" fmla="*/ 8 h 48"/>
                <a:gd name="T32" fmla="*/ 56 w 64"/>
                <a:gd name="T33" fmla="*/ 4 h 48"/>
                <a:gd name="T34" fmla="*/ 8 w 64"/>
                <a:gd name="T35"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48">
                  <a:moveTo>
                    <a:pt x="56" y="48"/>
                  </a:moveTo>
                  <a:cubicBezTo>
                    <a:pt x="8" y="48"/>
                    <a:pt x="8" y="48"/>
                    <a:pt x="8" y="48"/>
                  </a:cubicBezTo>
                  <a:cubicBezTo>
                    <a:pt x="4" y="48"/>
                    <a:pt x="0" y="45"/>
                    <a:pt x="0" y="40"/>
                  </a:cubicBezTo>
                  <a:cubicBezTo>
                    <a:pt x="0" y="8"/>
                    <a:pt x="0" y="8"/>
                    <a:pt x="0" y="8"/>
                  </a:cubicBezTo>
                  <a:cubicBezTo>
                    <a:pt x="0" y="4"/>
                    <a:pt x="4" y="0"/>
                    <a:pt x="8" y="0"/>
                  </a:cubicBezTo>
                  <a:cubicBezTo>
                    <a:pt x="56" y="0"/>
                    <a:pt x="56" y="0"/>
                    <a:pt x="56" y="0"/>
                  </a:cubicBezTo>
                  <a:cubicBezTo>
                    <a:pt x="61" y="0"/>
                    <a:pt x="64" y="4"/>
                    <a:pt x="64" y="8"/>
                  </a:cubicBezTo>
                  <a:cubicBezTo>
                    <a:pt x="64" y="40"/>
                    <a:pt x="64" y="40"/>
                    <a:pt x="64" y="40"/>
                  </a:cubicBezTo>
                  <a:cubicBezTo>
                    <a:pt x="64" y="45"/>
                    <a:pt x="61" y="48"/>
                    <a:pt x="56" y="48"/>
                  </a:cubicBezTo>
                  <a:close/>
                  <a:moveTo>
                    <a:pt x="8" y="4"/>
                  </a:moveTo>
                  <a:cubicBezTo>
                    <a:pt x="6" y="4"/>
                    <a:pt x="4" y="6"/>
                    <a:pt x="4" y="8"/>
                  </a:cubicBezTo>
                  <a:cubicBezTo>
                    <a:pt x="4" y="40"/>
                    <a:pt x="4" y="40"/>
                    <a:pt x="4" y="40"/>
                  </a:cubicBezTo>
                  <a:cubicBezTo>
                    <a:pt x="4" y="43"/>
                    <a:pt x="6" y="44"/>
                    <a:pt x="8" y="44"/>
                  </a:cubicBezTo>
                  <a:cubicBezTo>
                    <a:pt x="56" y="44"/>
                    <a:pt x="56" y="44"/>
                    <a:pt x="56" y="44"/>
                  </a:cubicBezTo>
                  <a:cubicBezTo>
                    <a:pt x="59" y="44"/>
                    <a:pt x="60" y="43"/>
                    <a:pt x="60" y="40"/>
                  </a:cubicBezTo>
                  <a:cubicBezTo>
                    <a:pt x="60" y="8"/>
                    <a:pt x="60" y="8"/>
                    <a:pt x="60" y="8"/>
                  </a:cubicBezTo>
                  <a:cubicBezTo>
                    <a:pt x="60" y="6"/>
                    <a:pt x="59" y="4"/>
                    <a:pt x="56" y="4"/>
                  </a:cubicBezTo>
                  <a:lnTo>
                    <a:pt x="8" y="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uk-UA"/>
            </a:p>
          </p:txBody>
        </p:sp>
      </p:grpSp>
      <p:sp>
        <p:nvSpPr>
          <p:cNvPr id="98" name="Text Placeholder 15">
            <a:extLst>
              <a:ext uri="{FF2B5EF4-FFF2-40B4-BE49-F238E27FC236}">
                <a16:creationId xmlns:a16="http://schemas.microsoft.com/office/drawing/2014/main" id="{D4BAA979-E300-4510-9F63-9C7B25560982}"/>
              </a:ext>
            </a:extLst>
          </p:cNvPr>
          <p:cNvSpPr>
            <a:spLocks noGrp="1"/>
          </p:cNvSpPr>
          <p:nvPr userDrawn="1">
            <p:ph type="body" sz="quarter" idx="30" hasCustomPrompt="1"/>
          </p:nvPr>
        </p:nvSpPr>
        <p:spPr>
          <a:xfrm>
            <a:off x="5296177" y="1453083"/>
            <a:ext cx="2590800" cy="197167"/>
          </a:xfrm>
          <a:prstGeom prst="rect">
            <a:avLst/>
          </a:prstGeom>
        </p:spPr>
        <p:txBody>
          <a:bodyPr/>
          <a:lstStyle>
            <a:lvl1pPr>
              <a:defRPr sz="1200" b="1" baseline="0">
                <a:solidFill>
                  <a:schemeClr val="bg1"/>
                </a:solidFill>
                <a:latin typeface="Arial" panose="020B0604020202020204" pitchFamily="34" charset="0"/>
                <a:cs typeface="Arial" panose="020B0604020202020204" pitchFamily="34" charset="0"/>
              </a:defRPr>
            </a:lvl1pPr>
          </a:lstStyle>
          <a:p>
            <a:pPr lvl="0"/>
            <a:r>
              <a:rPr lang="en-US" dirty="0"/>
              <a:t>Click to add title</a:t>
            </a:r>
          </a:p>
        </p:txBody>
      </p:sp>
      <p:sp>
        <p:nvSpPr>
          <p:cNvPr id="106" name="Text Placeholder 15">
            <a:extLst>
              <a:ext uri="{FF2B5EF4-FFF2-40B4-BE49-F238E27FC236}">
                <a16:creationId xmlns:a16="http://schemas.microsoft.com/office/drawing/2014/main" id="{FF879B74-4B66-44E8-8D13-348CC886384E}"/>
              </a:ext>
            </a:extLst>
          </p:cNvPr>
          <p:cNvSpPr>
            <a:spLocks noGrp="1"/>
          </p:cNvSpPr>
          <p:nvPr userDrawn="1">
            <p:ph type="body" sz="quarter" idx="34"/>
          </p:nvPr>
        </p:nvSpPr>
        <p:spPr>
          <a:xfrm>
            <a:off x="5540714" y="1948707"/>
            <a:ext cx="1368579" cy="197167"/>
          </a:xfrm>
          <a:prstGeom prst="rect">
            <a:avLst/>
          </a:prstGeom>
        </p:spPr>
        <p:txBody>
          <a:bodyPr anchor="ctr" anchorCtr="0"/>
          <a:lstStyle>
            <a:lvl1pPr>
              <a:defRPr sz="900" b="0" baseline="0">
                <a:solidFill>
                  <a:schemeClr val="bg1"/>
                </a:solidFill>
                <a:latin typeface="Arial" panose="020B0604020202020204" pitchFamily="34" charset="0"/>
                <a:cs typeface="Arial" panose="020B0604020202020204" pitchFamily="34" charset="0"/>
              </a:defRPr>
            </a:lvl1pPr>
          </a:lstStyle>
          <a:p>
            <a:pPr lvl="0"/>
            <a:endParaRPr lang="en-US" dirty="0"/>
          </a:p>
        </p:txBody>
      </p:sp>
      <p:sp>
        <p:nvSpPr>
          <p:cNvPr id="149" name="Text Placeholder 148">
            <a:extLst>
              <a:ext uri="{FF2B5EF4-FFF2-40B4-BE49-F238E27FC236}">
                <a16:creationId xmlns:a16="http://schemas.microsoft.com/office/drawing/2014/main" id="{661595F8-13FF-4CC5-A80E-EF667A6EFB12}"/>
              </a:ext>
            </a:extLst>
          </p:cNvPr>
          <p:cNvSpPr>
            <a:spLocks noGrp="1"/>
          </p:cNvSpPr>
          <p:nvPr>
            <p:ph type="body" sz="quarter" idx="48" hasCustomPrompt="1"/>
          </p:nvPr>
        </p:nvSpPr>
        <p:spPr>
          <a:xfrm>
            <a:off x="251196" y="915988"/>
            <a:ext cx="1814428" cy="250825"/>
          </a:xfrm>
          <a:prstGeom prst="rect">
            <a:avLst/>
          </a:prstGeom>
        </p:spPr>
        <p:txBody>
          <a:bodyPr/>
          <a:lstStyle>
            <a:lvl1pPr>
              <a:defRPr lang="uk-UA" sz="1800" b="1" kern="1200" dirty="0" smtClean="0">
                <a:solidFill>
                  <a:schemeClr val="tx1"/>
                </a:solidFill>
                <a:latin typeface="Arial" panose="020B0604020202020204" pitchFamily="34" charset="0"/>
                <a:ea typeface="+mn-ea"/>
                <a:cs typeface="Arial" panose="020B0604020202020204" pitchFamily="34" charset="0"/>
              </a:defRPr>
            </a:lvl1pPr>
            <a:lvl2pPr>
              <a:defRPr/>
            </a:lvl2pPr>
            <a:lvl3pPr>
              <a:defRPr/>
            </a:lvl3pPr>
            <a:lvl4pPr>
              <a:defRPr/>
            </a:lvl4pPr>
            <a:lvl5pPr>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Click to edit title</a:t>
            </a:r>
            <a:endParaRPr lang="uk-UA" dirty="0"/>
          </a:p>
        </p:txBody>
      </p:sp>
      <p:sp>
        <p:nvSpPr>
          <p:cNvPr id="160" name="TextBox 159">
            <a:extLst>
              <a:ext uri="{FF2B5EF4-FFF2-40B4-BE49-F238E27FC236}">
                <a16:creationId xmlns:a16="http://schemas.microsoft.com/office/drawing/2014/main" id="{853CA1AB-799D-469A-B4FF-33E8CE3CB921}"/>
              </a:ext>
            </a:extLst>
          </p:cNvPr>
          <p:cNvSpPr txBox="1"/>
          <p:nvPr userDrawn="1"/>
        </p:nvSpPr>
        <p:spPr>
          <a:xfrm>
            <a:off x="5296177" y="1984589"/>
            <a:ext cx="244537" cy="138499"/>
          </a:xfrm>
          <a:prstGeom prst="rect">
            <a:avLst/>
          </a:prstGeom>
          <a:noFill/>
        </p:spPr>
        <p:txBody>
          <a:bodyPr wrap="square" lIns="0" tIns="0" rIns="0" bIns="0" rtlCol="0" anchor="ctr" anchorCtr="0">
            <a:spAutoFit/>
          </a:bodyPr>
          <a:lstStyle/>
          <a:p>
            <a:pPr algn="l"/>
            <a:r>
              <a:rPr lang="en-US" sz="900" b="1" dirty="0">
                <a:solidFill>
                  <a:srgbClr val="B5BEC0"/>
                </a:solidFill>
                <a:latin typeface="Arial" panose="020B0604020202020204" pitchFamily="34" charset="0"/>
                <a:cs typeface="Arial" panose="020B0604020202020204" pitchFamily="34" charset="0"/>
              </a:rPr>
              <a:t>UA</a:t>
            </a:r>
            <a:endParaRPr lang="uk-UA" sz="900" b="1" dirty="0">
              <a:solidFill>
                <a:srgbClr val="B5BEC0"/>
              </a:solidFill>
              <a:latin typeface="Arial" panose="020B0604020202020204" pitchFamily="34" charset="0"/>
              <a:cs typeface="Arial" panose="020B0604020202020204" pitchFamily="34" charset="0"/>
            </a:endParaRPr>
          </a:p>
        </p:txBody>
      </p:sp>
      <p:sp>
        <p:nvSpPr>
          <p:cNvPr id="171" name="Rectangle 170">
            <a:extLst>
              <a:ext uri="{FF2B5EF4-FFF2-40B4-BE49-F238E27FC236}">
                <a16:creationId xmlns:a16="http://schemas.microsoft.com/office/drawing/2014/main" id="{CF9F8A34-4245-4239-B6D6-4E4BA04B2845}"/>
              </a:ext>
            </a:extLst>
          </p:cNvPr>
          <p:cNvSpPr/>
          <p:nvPr userDrawn="1"/>
        </p:nvSpPr>
        <p:spPr>
          <a:xfrm>
            <a:off x="250825" y="4260991"/>
            <a:ext cx="1980860" cy="32688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172" name="TextBox 171">
            <a:extLst>
              <a:ext uri="{FF2B5EF4-FFF2-40B4-BE49-F238E27FC236}">
                <a16:creationId xmlns:a16="http://schemas.microsoft.com/office/drawing/2014/main" id="{393F0B94-AB05-4618-9B7B-EDD11955AC7F}"/>
              </a:ext>
            </a:extLst>
          </p:cNvPr>
          <p:cNvSpPr txBox="1"/>
          <p:nvPr userDrawn="1"/>
        </p:nvSpPr>
        <p:spPr>
          <a:xfrm>
            <a:off x="466822" y="4323308"/>
            <a:ext cx="1548867" cy="184666"/>
          </a:xfrm>
          <a:prstGeom prst="rect">
            <a:avLst/>
          </a:prstGeom>
          <a:noFill/>
        </p:spPr>
        <p:txBody>
          <a:bodyPr wrap="square" lIns="0" tIns="0" rIns="0" bIns="0" rtlCol="0" anchor="ctr" anchorCtr="1">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200" b="1" dirty="0">
                <a:solidFill>
                  <a:schemeClr val="tx1"/>
                </a:solidFill>
                <a:latin typeface="Arial" panose="020B0604020202020204" pitchFamily="34" charset="0"/>
                <a:cs typeface="Arial" panose="020B0604020202020204" pitchFamily="34" charset="0"/>
                <a:hlinkClick r:id="rId7">
                  <a:extLst>
                    <a:ext uri="{A12FA001-AC4F-418D-AE19-62706E023703}">
                      <ahyp:hlinkClr xmlns:ahyp="http://schemas.microsoft.com/office/drawing/2018/hyperlinkcolor" val="tx"/>
                    </a:ext>
                  </a:extLst>
                </a:hlinkClick>
              </a:rPr>
              <a:t>www.infopulse.com</a:t>
            </a:r>
            <a:endParaRPr lang="en-US" sz="1200" b="1" dirty="0">
              <a:solidFill>
                <a:schemeClr val="tx1"/>
              </a:solidFill>
              <a:latin typeface="Arial" panose="020B0604020202020204" pitchFamily="34" charset="0"/>
              <a:cs typeface="Arial" panose="020B0604020202020204" pitchFamily="34" charset="0"/>
            </a:endParaRPr>
          </a:p>
        </p:txBody>
      </p:sp>
      <p:sp>
        <p:nvSpPr>
          <p:cNvPr id="73" name="Text Placeholder 15">
            <a:extLst>
              <a:ext uri="{FF2B5EF4-FFF2-40B4-BE49-F238E27FC236}">
                <a16:creationId xmlns:a16="http://schemas.microsoft.com/office/drawing/2014/main" id="{210FBEF4-7411-4BA7-9306-A0CBDF393CA4}"/>
              </a:ext>
            </a:extLst>
          </p:cNvPr>
          <p:cNvSpPr>
            <a:spLocks noGrp="1"/>
          </p:cNvSpPr>
          <p:nvPr>
            <p:ph type="body" sz="quarter" idx="49"/>
          </p:nvPr>
        </p:nvSpPr>
        <p:spPr>
          <a:xfrm>
            <a:off x="7307109" y="1948707"/>
            <a:ext cx="1368579" cy="197167"/>
          </a:xfrm>
          <a:prstGeom prst="rect">
            <a:avLst/>
          </a:prstGeom>
        </p:spPr>
        <p:txBody>
          <a:bodyPr anchor="ctr" anchorCtr="0"/>
          <a:lstStyle>
            <a:lvl1pPr>
              <a:defRPr sz="900" b="0" baseline="0">
                <a:solidFill>
                  <a:schemeClr val="bg1"/>
                </a:solidFill>
                <a:latin typeface="Arial" panose="020B0604020202020204" pitchFamily="34" charset="0"/>
                <a:cs typeface="Arial" panose="020B0604020202020204" pitchFamily="34" charset="0"/>
              </a:defRPr>
            </a:lvl1pPr>
          </a:lstStyle>
          <a:p>
            <a:pPr lvl="0"/>
            <a:endParaRPr lang="en-US" dirty="0"/>
          </a:p>
        </p:txBody>
      </p:sp>
      <p:sp>
        <p:nvSpPr>
          <p:cNvPr id="74" name="TextBox 73">
            <a:extLst>
              <a:ext uri="{FF2B5EF4-FFF2-40B4-BE49-F238E27FC236}">
                <a16:creationId xmlns:a16="http://schemas.microsoft.com/office/drawing/2014/main" id="{FD4727F7-CE62-4931-9F45-CBEF2B9DA506}"/>
              </a:ext>
            </a:extLst>
          </p:cNvPr>
          <p:cNvSpPr txBox="1"/>
          <p:nvPr userDrawn="1"/>
        </p:nvSpPr>
        <p:spPr>
          <a:xfrm>
            <a:off x="7062572" y="1984589"/>
            <a:ext cx="244537" cy="138499"/>
          </a:xfrm>
          <a:prstGeom prst="rect">
            <a:avLst/>
          </a:prstGeom>
          <a:noFill/>
        </p:spPr>
        <p:txBody>
          <a:bodyPr wrap="square" lIns="0" tIns="0" rIns="0" bIns="0" rtlCol="0" anchor="ctr" anchorCtr="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900" b="1" kern="1200" dirty="0">
                <a:solidFill>
                  <a:srgbClr val="B5BEC0"/>
                </a:solidFill>
                <a:latin typeface="Arial" panose="020B0604020202020204" pitchFamily="34" charset="0"/>
                <a:ea typeface="+mn-ea"/>
                <a:cs typeface="Arial" panose="020B0604020202020204" pitchFamily="34" charset="0"/>
              </a:rPr>
              <a:t>DE</a:t>
            </a:r>
            <a:endParaRPr lang="uk-UA" sz="900" b="1" kern="1200" dirty="0">
              <a:solidFill>
                <a:srgbClr val="B5BEC0"/>
              </a:solidFill>
              <a:latin typeface="Arial" panose="020B0604020202020204" pitchFamily="34" charset="0"/>
              <a:ea typeface="+mn-ea"/>
              <a:cs typeface="Arial" panose="020B0604020202020204" pitchFamily="34" charset="0"/>
            </a:endParaRPr>
          </a:p>
        </p:txBody>
      </p:sp>
      <p:sp>
        <p:nvSpPr>
          <p:cNvPr id="75" name="Text Placeholder 15">
            <a:extLst>
              <a:ext uri="{FF2B5EF4-FFF2-40B4-BE49-F238E27FC236}">
                <a16:creationId xmlns:a16="http://schemas.microsoft.com/office/drawing/2014/main" id="{67EB6EF1-2474-4E3F-A666-FC379540BF1C}"/>
              </a:ext>
            </a:extLst>
          </p:cNvPr>
          <p:cNvSpPr>
            <a:spLocks noGrp="1"/>
          </p:cNvSpPr>
          <p:nvPr>
            <p:ph type="body" sz="quarter" idx="50"/>
          </p:nvPr>
        </p:nvSpPr>
        <p:spPr>
          <a:xfrm>
            <a:off x="5540714" y="2496201"/>
            <a:ext cx="1368579" cy="197167"/>
          </a:xfrm>
          <a:prstGeom prst="rect">
            <a:avLst/>
          </a:prstGeom>
        </p:spPr>
        <p:txBody>
          <a:bodyPr anchor="ctr" anchorCtr="0"/>
          <a:lstStyle>
            <a:lvl1pPr>
              <a:defRPr sz="900" b="0" baseline="0">
                <a:solidFill>
                  <a:schemeClr val="bg1"/>
                </a:solidFill>
                <a:latin typeface="Arial" panose="020B0604020202020204" pitchFamily="34" charset="0"/>
                <a:cs typeface="Arial" panose="020B0604020202020204" pitchFamily="34" charset="0"/>
              </a:defRPr>
            </a:lvl1pPr>
          </a:lstStyle>
          <a:p>
            <a:pPr lvl="0"/>
            <a:endParaRPr lang="en-US" dirty="0"/>
          </a:p>
        </p:txBody>
      </p:sp>
      <p:sp>
        <p:nvSpPr>
          <p:cNvPr id="76" name="TextBox 75">
            <a:extLst>
              <a:ext uri="{FF2B5EF4-FFF2-40B4-BE49-F238E27FC236}">
                <a16:creationId xmlns:a16="http://schemas.microsoft.com/office/drawing/2014/main" id="{E1BBE161-894D-466B-82C3-FCB76F1775DB}"/>
              </a:ext>
            </a:extLst>
          </p:cNvPr>
          <p:cNvSpPr txBox="1"/>
          <p:nvPr userDrawn="1"/>
        </p:nvSpPr>
        <p:spPr>
          <a:xfrm>
            <a:off x="5296177" y="2535587"/>
            <a:ext cx="244537" cy="138499"/>
          </a:xfrm>
          <a:prstGeom prst="rect">
            <a:avLst/>
          </a:prstGeom>
          <a:noFill/>
        </p:spPr>
        <p:txBody>
          <a:bodyPr wrap="square" lIns="0" tIns="0" rIns="0" bIns="0" rtlCol="0" anchor="ctr" anchorCtr="0">
            <a:spAutoFit/>
          </a:bodyPr>
          <a:lstStyle/>
          <a:p>
            <a:pPr marL="0" algn="l" defTabSz="685800" rtl="0" eaLnBrk="1" latinLnBrk="0" hangingPunct="1"/>
            <a:r>
              <a:rPr lang="en-US" sz="900" b="1" kern="1200" dirty="0">
                <a:solidFill>
                  <a:srgbClr val="B5BEC0"/>
                </a:solidFill>
                <a:latin typeface="Arial" panose="020B0604020202020204" pitchFamily="34" charset="0"/>
                <a:ea typeface="+mn-ea"/>
                <a:cs typeface="Arial" panose="020B0604020202020204" pitchFamily="34" charset="0"/>
              </a:rPr>
              <a:t>US</a:t>
            </a:r>
            <a:endParaRPr lang="uk-UA" sz="900" b="1" kern="1200" dirty="0">
              <a:solidFill>
                <a:srgbClr val="B5BEC0"/>
              </a:solidFill>
              <a:latin typeface="Arial" panose="020B0604020202020204" pitchFamily="34" charset="0"/>
              <a:ea typeface="+mn-ea"/>
              <a:cs typeface="Arial" panose="020B0604020202020204" pitchFamily="34" charset="0"/>
            </a:endParaRPr>
          </a:p>
        </p:txBody>
      </p:sp>
      <p:sp>
        <p:nvSpPr>
          <p:cNvPr id="77" name="Text Placeholder 15">
            <a:extLst>
              <a:ext uri="{FF2B5EF4-FFF2-40B4-BE49-F238E27FC236}">
                <a16:creationId xmlns:a16="http://schemas.microsoft.com/office/drawing/2014/main" id="{199A7FDB-4132-46A3-9D05-12A040753402}"/>
              </a:ext>
            </a:extLst>
          </p:cNvPr>
          <p:cNvSpPr>
            <a:spLocks noGrp="1"/>
          </p:cNvSpPr>
          <p:nvPr>
            <p:ph type="body" sz="quarter" idx="51"/>
          </p:nvPr>
        </p:nvSpPr>
        <p:spPr>
          <a:xfrm>
            <a:off x="7307109" y="2496201"/>
            <a:ext cx="1368579" cy="197167"/>
          </a:xfrm>
          <a:prstGeom prst="rect">
            <a:avLst/>
          </a:prstGeom>
        </p:spPr>
        <p:txBody>
          <a:bodyPr anchor="ctr" anchorCtr="0"/>
          <a:lstStyle>
            <a:lvl1pPr>
              <a:defRPr sz="900" b="0" baseline="0">
                <a:solidFill>
                  <a:schemeClr val="bg1"/>
                </a:solidFill>
                <a:latin typeface="Arial" panose="020B0604020202020204" pitchFamily="34" charset="0"/>
                <a:cs typeface="Arial" panose="020B0604020202020204" pitchFamily="34" charset="0"/>
              </a:defRPr>
            </a:lvl1pPr>
          </a:lstStyle>
          <a:p>
            <a:pPr lvl="0"/>
            <a:endParaRPr lang="en-US" dirty="0"/>
          </a:p>
        </p:txBody>
      </p:sp>
      <p:sp>
        <p:nvSpPr>
          <p:cNvPr id="79" name="TextBox 78">
            <a:extLst>
              <a:ext uri="{FF2B5EF4-FFF2-40B4-BE49-F238E27FC236}">
                <a16:creationId xmlns:a16="http://schemas.microsoft.com/office/drawing/2014/main" id="{DB4AD844-26F7-444D-A49A-CA967FDB5979}"/>
              </a:ext>
            </a:extLst>
          </p:cNvPr>
          <p:cNvSpPr txBox="1"/>
          <p:nvPr userDrawn="1"/>
        </p:nvSpPr>
        <p:spPr>
          <a:xfrm>
            <a:off x="7062572" y="2535587"/>
            <a:ext cx="244537" cy="138499"/>
          </a:xfrm>
          <a:prstGeom prst="rect">
            <a:avLst/>
          </a:prstGeom>
          <a:noFill/>
        </p:spPr>
        <p:txBody>
          <a:bodyPr wrap="square" lIns="0" tIns="0" rIns="0" bIns="0" rtlCol="0" anchor="ctr" anchorCtr="0">
            <a:spAutoFit/>
          </a:bodyPr>
          <a:lstStyle/>
          <a:p>
            <a:pPr marL="0" algn="l" defTabSz="685800" rtl="0" eaLnBrk="1" latinLnBrk="0" hangingPunct="1"/>
            <a:r>
              <a:rPr lang="en-US" sz="900" b="1" kern="1200" dirty="0">
                <a:solidFill>
                  <a:srgbClr val="B5BEC0"/>
                </a:solidFill>
                <a:latin typeface="Arial" panose="020B0604020202020204" pitchFamily="34" charset="0"/>
                <a:ea typeface="+mn-ea"/>
                <a:cs typeface="Arial" panose="020B0604020202020204" pitchFamily="34" charset="0"/>
              </a:rPr>
              <a:t>UK</a:t>
            </a:r>
            <a:endParaRPr lang="uk-UA" sz="900" b="1" kern="1200" dirty="0">
              <a:solidFill>
                <a:srgbClr val="B5BEC0"/>
              </a:solidFill>
              <a:latin typeface="Arial" panose="020B0604020202020204" pitchFamily="34" charset="0"/>
              <a:ea typeface="+mn-ea"/>
              <a:cs typeface="Arial" panose="020B0604020202020204" pitchFamily="34" charset="0"/>
            </a:endParaRPr>
          </a:p>
        </p:txBody>
      </p:sp>
      <p:sp>
        <p:nvSpPr>
          <p:cNvPr id="80" name="Text Placeholder 15">
            <a:extLst>
              <a:ext uri="{FF2B5EF4-FFF2-40B4-BE49-F238E27FC236}">
                <a16:creationId xmlns:a16="http://schemas.microsoft.com/office/drawing/2014/main" id="{F56581B6-32DB-42C4-A2BA-B2F4D6D06462}"/>
              </a:ext>
            </a:extLst>
          </p:cNvPr>
          <p:cNvSpPr>
            <a:spLocks noGrp="1"/>
          </p:cNvSpPr>
          <p:nvPr>
            <p:ph type="body" sz="quarter" idx="52"/>
          </p:nvPr>
        </p:nvSpPr>
        <p:spPr>
          <a:xfrm>
            <a:off x="5540714" y="3106726"/>
            <a:ext cx="1368579" cy="197167"/>
          </a:xfrm>
          <a:prstGeom prst="rect">
            <a:avLst/>
          </a:prstGeom>
        </p:spPr>
        <p:txBody>
          <a:bodyPr anchor="ctr" anchorCtr="0"/>
          <a:lstStyle>
            <a:lvl1pPr>
              <a:defRPr sz="900" b="0" baseline="0">
                <a:solidFill>
                  <a:schemeClr val="bg1"/>
                </a:solidFill>
                <a:latin typeface="Arial" panose="020B0604020202020204" pitchFamily="34" charset="0"/>
                <a:cs typeface="Arial" panose="020B0604020202020204" pitchFamily="34" charset="0"/>
              </a:defRPr>
            </a:lvl1pPr>
          </a:lstStyle>
          <a:p>
            <a:pPr lvl="0"/>
            <a:endParaRPr lang="en-US" dirty="0"/>
          </a:p>
        </p:txBody>
      </p:sp>
      <p:sp>
        <p:nvSpPr>
          <p:cNvPr id="81" name="TextBox 80">
            <a:extLst>
              <a:ext uri="{FF2B5EF4-FFF2-40B4-BE49-F238E27FC236}">
                <a16:creationId xmlns:a16="http://schemas.microsoft.com/office/drawing/2014/main" id="{D9E731B4-81EA-42D6-BD8B-6AC35ABC9B8C}"/>
              </a:ext>
            </a:extLst>
          </p:cNvPr>
          <p:cNvSpPr txBox="1"/>
          <p:nvPr userDrawn="1"/>
        </p:nvSpPr>
        <p:spPr>
          <a:xfrm>
            <a:off x="5296177" y="3142608"/>
            <a:ext cx="244537" cy="138499"/>
          </a:xfrm>
          <a:prstGeom prst="rect">
            <a:avLst/>
          </a:prstGeom>
          <a:noFill/>
        </p:spPr>
        <p:txBody>
          <a:bodyPr wrap="square" lIns="0" tIns="0" rIns="0" bIns="0" rtlCol="0" anchor="ctr" anchorCtr="0">
            <a:spAutoFit/>
          </a:bodyPr>
          <a:lstStyle/>
          <a:p>
            <a:pPr marL="0" algn="l" defTabSz="685800" rtl="0" eaLnBrk="1" latinLnBrk="0" hangingPunct="1"/>
            <a:r>
              <a:rPr lang="en-US" sz="900" b="1" kern="1200" dirty="0">
                <a:solidFill>
                  <a:srgbClr val="B5BEC0"/>
                </a:solidFill>
                <a:latin typeface="Arial" panose="020B0604020202020204" pitchFamily="34" charset="0"/>
                <a:ea typeface="+mn-ea"/>
                <a:cs typeface="Arial" panose="020B0604020202020204" pitchFamily="34" charset="0"/>
              </a:rPr>
              <a:t>FR</a:t>
            </a:r>
            <a:endParaRPr lang="uk-UA" sz="900" b="1" kern="1200" dirty="0">
              <a:solidFill>
                <a:srgbClr val="B5BEC0"/>
              </a:solidFill>
              <a:latin typeface="Arial" panose="020B0604020202020204" pitchFamily="34" charset="0"/>
              <a:ea typeface="+mn-ea"/>
              <a:cs typeface="Arial" panose="020B0604020202020204" pitchFamily="34" charset="0"/>
            </a:endParaRPr>
          </a:p>
        </p:txBody>
      </p:sp>
      <p:sp>
        <p:nvSpPr>
          <p:cNvPr id="82" name="Text Placeholder 15">
            <a:extLst>
              <a:ext uri="{FF2B5EF4-FFF2-40B4-BE49-F238E27FC236}">
                <a16:creationId xmlns:a16="http://schemas.microsoft.com/office/drawing/2014/main" id="{26363A08-2236-4EBB-AA05-620E4B74F234}"/>
              </a:ext>
            </a:extLst>
          </p:cNvPr>
          <p:cNvSpPr>
            <a:spLocks noGrp="1"/>
          </p:cNvSpPr>
          <p:nvPr>
            <p:ph type="body" sz="quarter" idx="53"/>
          </p:nvPr>
        </p:nvSpPr>
        <p:spPr>
          <a:xfrm>
            <a:off x="7307109" y="3106726"/>
            <a:ext cx="1368579" cy="197167"/>
          </a:xfrm>
          <a:prstGeom prst="rect">
            <a:avLst/>
          </a:prstGeom>
        </p:spPr>
        <p:txBody>
          <a:bodyPr anchor="ctr" anchorCtr="0"/>
          <a:lstStyle>
            <a:lvl1pPr>
              <a:defRPr sz="900" b="0" baseline="0">
                <a:solidFill>
                  <a:schemeClr val="bg1"/>
                </a:solidFill>
                <a:latin typeface="Arial" panose="020B0604020202020204" pitchFamily="34" charset="0"/>
                <a:cs typeface="Arial" panose="020B0604020202020204" pitchFamily="34" charset="0"/>
              </a:defRPr>
            </a:lvl1pPr>
          </a:lstStyle>
          <a:p>
            <a:pPr lvl="0"/>
            <a:endParaRPr lang="en-US" dirty="0"/>
          </a:p>
        </p:txBody>
      </p:sp>
      <p:sp>
        <p:nvSpPr>
          <p:cNvPr id="83" name="TextBox 82">
            <a:extLst>
              <a:ext uri="{FF2B5EF4-FFF2-40B4-BE49-F238E27FC236}">
                <a16:creationId xmlns:a16="http://schemas.microsoft.com/office/drawing/2014/main" id="{112001F0-AEF6-4A25-88FB-C5669D373213}"/>
              </a:ext>
            </a:extLst>
          </p:cNvPr>
          <p:cNvSpPr txBox="1"/>
          <p:nvPr userDrawn="1"/>
        </p:nvSpPr>
        <p:spPr>
          <a:xfrm>
            <a:off x="7062572" y="3142608"/>
            <a:ext cx="244537" cy="138499"/>
          </a:xfrm>
          <a:prstGeom prst="rect">
            <a:avLst/>
          </a:prstGeom>
          <a:noFill/>
        </p:spPr>
        <p:txBody>
          <a:bodyPr wrap="square" lIns="0" tIns="0" rIns="0" bIns="0" rtlCol="0" anchor="ctr" anchorCtr="0">
            <a:spAutoFit/>
          </a:bodyPr>
          <a:lstStyle/>
          <a:p>
            <a:pPr marL="0" algn="l" defTabSz="685800" rtl="0" eaLnBrk="1" latinLnBrk="0" hangingPunct="1"/>
            <a:r>
              <a:rPr lang="en-US" sz="900" b="1" kern="1200" dirty="0">
                <a:solidFill>
                  <a:srgbClr val="B5BEC0"/>
                </a:solidFill>
                <a:latin typeface="Arial" panose="020B0604020202020204" pitchFamily="34" charset="0"/>
                <a:ea typeface="+mn-ea"/>
                <a:cs typeface="Arial" panose="020B0604020202020204" pitchFamily="34" charset="0"/>
              </a:rPr>
              <a:t>PL</a:t>
            </a:r>
            <a:endParaRPr lang="uk-UA" sz="900" b="1" kern="1200" dirty="0">
              <a:solidFill>
                <a:srgbClr val="B5BEC0"/>
              </a:solidFill>
              <a:latin typeface="Arial" panose="020B0604020202020204" pitchFamily="34" charset="0"/>
              <a:ea typeface="+mn-ea"/>
              <a:cs typeface="Arial" panose="020B0604020202020204" pitchFamily="34" charset="0"/>
            </a:endParaRPr>
          </a:p>
        </p:txBody>
      </p:sp>
      <p:sp>
        <p:nvSpPr>
          <p:cNvPr id="84" name="Text Placeholder 15">
            <a:extLst>
              <a:ext uri="{FF2B5EF4-FFF2-40B4-BE49-F238E27FC236}">
                <a16:creationId xmlns:a16="http://schemas.microsoft.com/office/drawing/2014/main" id="{4D842E58-150C-4BB7-89A3-9FF05A62E0FF}"/>
              </a:ext>
            </a:extLst>
          </p:cNvPr>
          <p:cNvSpPr>
            <a:spLocks noGrp="1"/>
          </p:cNvSpPr>
          <p:nvPr>
            <p:ph type="body" sz="quarter" idx="54"/>
          </p:nvPr>
        </p:nvSpPr>
        <p:spPr>
          <a:xfrm>
            <a:off x="5540714" y="3654220"/>
            <a:ext cx="1368579" cy="197167"/>
          </a:xfrm>
          <a:prstGeom prst="rect">
            <a:avLst/>
          </a:prstGeom>
        </p:spPr>
        <p:txBody>
          <a:bodyPr anchor="ctr" anchorCtr="0"/>
          <a:lstStyle>
            <a:lvl1pPr>
              <a:defRPr sz="900" b="0" baseline="0">
                <a:solidFill>
                  <a:schemeClr val="bg1"/>
                </a:solidFill>
                <a:latin typeface="Arial" panose="020B0604020202020204" pitchFamily="34" charset="0"/>
                <a:cs typeface="Arial" panose="020B0604020202020204" pitchFamily="34" charset="0"/>
              </a:defRPr>
            </a:lvl1pPr>
          </a:lstStyle>
          <a:p>
            <a:pPr lvl="0"/>
            <a:endParaRPr lang="en-US" dirty="0"/>
          </a:p>
        </p:txBody>
      </p:sp>
      <p:sp>
        <p:nvSpPr>
          <p:cNvPr id="85" name="TextBox 84">
            <a:extLst>
              <a:ext uri="{FF2B5EF4-FFF2-40B4-BE49-F238E27FC236}">
                <a16:creationId xmlns:a16="http://schemas.microsoft.com/office/drawing/2014/main" id="{74748B2F-570D-4F7E-B773-8925C8F9D865}"/>
              </a:ext>
            </a:extLst>
          </p:cNvPr>
          <p:cNvSpPr txBox="1"/>
          <p:nvPr userDrawn="1"/>
        </p:nvSpPr>
        <p:spPr>
          <a:xfrm>
            <a:off x="5296177" y="3693606"/>
            <a:ext cx="244537" cy="138499"/>
          </a:xfrm>
          <a:prstGeom prst="rect">
            <a:avLst/>
          </a:prstGeom>
          <a:noFill/>
        </p:spPr>
        <p:txBody>
          <a:bodyPr wrap="square" lIns="0" tIns="0" rIns="0" bIns="0" rtlCol="0" anchor="ctr" anchorCtr="0">
            <a:spAutoFit/>
          </a:bodyPr>
          <a:lstStyle/>
          <a:p>
            <a:pPr marL="0" algn="l" defTabSz="685800" rtl="0" eaLnBrk="1" latinLnBrk="0" hangingPunct="1"/>
            <a:r>
              <a:rPr lang="en-US" sz="900" b="1" kern="1200" dirty="0">
                <a:solidFill>
                  <a:srgbClr val="B5BEC0"/>
                </a:solidFill>
                <a:latin typeface="Arial" panose="020B0604020202020204" pitchFamily="34" charset="0"/>
                <a:ea typeface="+mn-ea"/>
                <a:cs typeface="Arial" panose="020B0604020202020204" pitchFamily="34" charset="0"/>
              </a:rPr>
              <a:t>BG</a:t>
            </a:r>
            <a:endParaRPr lang="uk-UA" sz="900" b="1" kern="1200" dirty="0">
              <a:solidFill>
                <a:srgbClr val="B5BEC0"/>
              </a:solidFill>
              <a:latin typeface="Arial" panose="020B0604020202020204" pitchFamily="34" charset="0"/>
              <a:ea typeface="+mn-ea"/>
              <a:cs typeface="Arial" panose="020B0604020202020204" pitchFamily="34" charset="0"/>
            </a:endParaRPr>
          </a:p>
        </p:txBody>
      </p:sp>
      <p:sp>
        <p:nvSpPr>
          <p:cNvPr id="86" name="Text Placeholder 15">
            <a:extLst>
              <a:ext uri="{FF2B5EF4-FFF2-40B4-BE49-F238E27FC236}">
                <a16:creationId xmlns:a16="http://schemas.microsoft.com/office/drawing/2014/main" id="{7C1707DB-3024-4CAC-8914-895A6016CEF8}"/>
              </a:ext>
            </a:extLst>
          </p:cNvPr>
          <p:cNvSpPr>
            <a:spLocks noGrp="1"/>
          </p:cNvSpPr>
          <p:nvPr>
            <p:ph type="body" sz="quarter" idx="55"/>
          </p:nvPr>
        </p:nvSpPr>
        <p:spPr>
          <a:xfrm>
            <a:off x="7307109" y="3654220"/>
            <a:ext cx="1368579" cy="197167"/>
          </a:xfrm>
          <a:prstGeom prst="rect">
            <a:avLst/>
          </a:prstGeom>
        </p:spPr>
        <p:txBody>
          <a:bodyPr anchor="ctr" anchorCtr="0"/>
          <a:lstStyle>
            <a:lvl1pPr>
              <a:defRPr sz="900" b="0" baseline="0">
                <a:solidFill>
                  <a:schemeClr val="bg1"/>
                </a:solidFill>
                <a:latin typeface="Arial" panose="020B0604020202020204" pitchFamily="34" charset="0"/>
                <a:cs typeface="Arial" panose="020B0604020202020204" pitchFamily="34" charset="0"/>
              </a:defRPr>
            </a:lvl1pPr>
          </a:lstStyle>
          <a:p>
            <a:pPr lvl="0"/>
            <a:endParaRPr lang="en-US" dirty="0"/>
          </a:p>
        </p:txBody>
      </p:sp>
      <p:sp>
        <p:nvSpPr>
          <p:cNvPr id="87" name="TextBox 86">
            <a:extLst>
              <a:ext uri="{FF2B5EF4-FFF2-40B4-BE49-F238E27FC236}">
                <a16:creationId xmlns:a16="http://schemas.microsoft.com/office/drawing/2014/main" id="{223F5497-2951-4843-B964-5BB2B18D3C5F}"/>
              </a:ext>
            </a:extLst>
          </p:cNvPr>
          <p:cNvSpPr txBox="1"/>
          <p:nvPr userDrawn="1"/>
        </p:nvSpPr>
        <p:spPr>
          <a:xfrm>
            <a:off x="7062572" y="3693606"/>
            <a:ext cx="244537" cy="138499"/>
          </a:xfrm>
          <a:prstGeom prst="rect">
            <a:avLst/>
          </a:prstGeom>
          <a:noFill/>
        </p:spPr>
        <p:txBody>
          <a:bodyPr wrap="square" lIns="0" tIns="0" rIns="0" bIns="0" rtlCol="0" anchor="ctr" anchorCtr="0">
            <a:spAutoFit/>
          </a:bodyPr>
          <a:lstStyle/>
          <a:p>
            <a:pPr marL="0" algn="l" defTabSz="685800" rtl="0" eaLnBrk="1" latinLnBrk="0" hangingPunct="1"/>
            <a:r>
              <a:rPr lang="en-US" sz="900" b="1" kern="1200" dirty="0">
                <a:solidFill>
                  <a:srgbClr val="B5BEC0"/>
                </a:solidFill>
                <a:latin typeface="Arial" panose="020B0604020202020204" pitchFamily="34" charset="0"/>
                <a:ea typeface="+mn-ea"/>
                <a:cs typeface="Arial" panose="020B0604020202020204" pitchFamily="34" charset="0"/>
              </a:rPr>
              <a:t>BR</a:t>
            </a:r>
            <a:endParaRPr lang="uk-UA" sz="900" b="1" kern="1200" dirty="0">
              <a:solidFill>
                <a:srgbClr val="B5BEC0"/>
              </a:solidFill>
              <a:latin typeface="Arial" panose="020B0604020202020204" pitchFamily="34" charset="0"/>
              <a:ea typeface="+mn-ea"/>
              <a:cs typeface="Arial" panose="020B0604020202020204" pitchFamily="34" charset="0"/>
            </a:endParaRPr>
          </a:p>
        </p:txBody>
      </p:sp>
      <p:cxnSp>
        <p:nvCxnSpPr>
          <p:cNvPr id="9" name="Straight Connector 8">
            <a:extLst>
              <a:ext uri="{FF2B5EF4-FFF2-40B4-BE49-F238E27FC236}">
                <a16:creationId xmlns:a16="http://schemas.microsoft.com/office/drawing/2014/main" id="{0B208953-6FFA-47E9-8A00-481417921B25}"/>
              </a:ext>
            </a:extLst>
          </p:cNvPr>
          <p:cNvCxnSpPr>
            <a:cxnSpLocks/>
          </p:cNvCxnSpPr>
          <p:nvPr userDrawn="1"/>
        </p:nvCxnSpPr>
        <p:spPr>
          <a:xfrm>
            <a:off x="5048005" y="666000"/>
            <a:ext cx="38448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4A02DB83-45BB-4060-A24C-B8FDAD74A99E}"/>
              </a:ext>
            </a:extLst>
          </p:cNvPr>
          <p:cNvCxnSpPr>
            <a:cxnSpLocks/>
          </p:cNvCxnSpPr>
          <p:nvPr userDrawn="1"/>
        </p:nvCxnSpPr>
        <p:spPr>
          <a:xfrm>
            <a:off x="5048005" y="4590000"/>
            <a:ext cx="38448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D805F0D6-71C8-4FBA-B889-4D1843A21821}"/>
              </a:ext>
            </a:extLst>
          </p:cNvPr>
          <p:cNvCxnSpPr>
            <a:cxnSpLocks/>
          </p:cNvCxnSpPr>
          <p:nvPr userDrawn="1"/>
        </p:nvCxnSpPr>
        <p:spPr>
          <a:xfrm rot="5400000">
            <a:off x="3086005" y="2628000"/>
            <a:ext cx="392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FF86729-2A86-42EB-AADA-32D6C0678371}"/>
              </a:ext>
            </a:extLst>
          </p:cNvPr>
          <p:cNvCxnSpPr>
            <a:cxnSpLocks/>
          </p:cNvCxnSpPr>
          <p:nvPr userDrawn="1"/>
        </p:nvCxnSpPr>
        <p:spPr>
          <a:xfrm rot="5400000">
            <a:off x="6930805" y="2628000"/>
            <a:ext cx="392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B5AF0E20-19E7-4CCC-A957-054DFF2ACBF3}"/>
              </a:ext>
            </a:extLst>
          </p:cNvPr>
          <p:cNvSpPr txBox="1"/>
          <p:nvPr userDrawn="1"/>
        </p:nvSpPr>
        <p:spPr>
          <a:xfrm>
            <a:off x="3414336" y="925200"/>
            <a:ext cx="148305" cy="281103"/>
          </a:xfrm>
          <a:prstGeom prst="rect">
            <a:avLst/>
          </a:prstGeom>
          <a:noFill/>
        </p:spPr>
        <p:txBody>
          <a:bodyPr wrap="square" lIns="0" tIns="0" rIns="0" bIns="0" rtlCol="0">
            <a:spAutoFit/>
          </a:body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sz="1800" b="1" kern="1200" dirty="0">
                <a:solidFill>
                  <a:srgbClr val="92D050"/>
                </a:solidFill>
                <a:latin typeface="Arial" panose="020B0604020202020204" pitchFamily="34" charset="0"/>
                <a:ea typeface="+mn-ea"/>
                <a:cs typeface="Arial" panose="020B0604020202020204" pitchFamily="34" charset="0"/>
              </a:rPr>
              <a:t>_</a:t>
            </a:r>
            <a:endParaRPr lang="uk-UA" sz="1800" b="1" kern="1200" dirty="0">
              <a:solidFill>
                <a:srgbClr val="92D05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59873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168"/>
                                        </p:tgtEl>
                                      </p:cBhvr>
                                    </p:cmd>
                                  </p:childTnLst>
                                </p:cTn>
                              </p:par>
                              <p:par>
                                <p:cTn id="7" presetID="22" presetClass="entr" presetSubtype="8" fill="hold" grpId="0" nodeType="withEffect">
                                  <p:stCondLst>
                                    <p:cond delay="0"/>
                                  </p:stCondLst>
                                  <p:childTnLst>
                                    <p:set>
                                      <p:cBhvr>
                                        <p:cTn id="8" dur="1" fill="hold">
                                          <p:stCondLst>
                                            <p:cond delay="0"/>
                                          </p:stCondLst>
                                        </p:cTn>
                                        <p:tgtEl>
                                          <p:spTgt spid="149">
                                            <p:txEl>
                                              <p:pRg st="0" end="0"/>
                                            </p:txEl>
                                          </p:spTgt>
                                        </p:tgtEl>
                                        <p:attrNameLst>
                                          <p:attrName>style.visibility</p:attrName>
                                        </p:attrNameLst>
                                      </p:cBhvr>
                                      <p:to>
                                        <p:strVal val="visible"/>
                                      </p:to>
                                    </p:set>
                                    <p:animEffect transition="in" filter="wipe(left)">
                                      <p:cBhvr>
                                        <p:cTn id="9" dur="500"/>
                                        <p:tgtEl>
                                          <p:spTgt spid="149">
                                            <p:txEl>
                                              <p:pRg st="0" end="0"/>
                                            </p:txEl>
                                          </p:spTgt>
                                        </p:tgtEl>
                                      </p:cBhvr>
                                    </p:animEffect>
                                  </p:childTnLst>
                                </p:cTn>
                              </p:par>
                              <p:par>
                                <p:cTn id="10" presetID="10" presetClass="entr" presetSubtype="0" fill="hold" grpId="0" nodeType="withEffect">
                                  <p:stCondLst>
                                    <p:cond delay="500"/>
                                  </p:stCondLst>
                                  <p:childTnLst>
                                    <p:set>
                                      <p:cBhvr>
                                        <p:cTn id="11" dur="1" fill="hold">
                                          <p:stCondLst>
                                            <p:cond delay="0"/>
                                          </p:stCondLst>
                                        </p:cTn>
                                        <p:tgtEl>
                                          <p:spTgt spid="22">
                                            <p:txEl>
                                              <p:pRg st="0" end="0"/>
                                            </p:txEl>
                                          </p:spTgt>
                                        </p:tgtEl>
                                        <p:attrNameLst>
                                          <p:attrName>style.visibility</p:attrName>
                                        </p:attrNameLst>
                                      </p:cBhvr>
                                      <p:to>
                                        <p:strVal val="visible"/>
                                      </p:to>
                                    </p:set>
                                    <p:animEffect transition="in" filter="fade">
                                      <p:cBhvr>
                                        <p:cTn id="12" dur="250"/>
                                        <p:tgtEl>
                                          <p:spTgt spid="22">
                                            <p:txEl>
                                              <p:pRg st="0" end="0"/>
                                            </p:txEl>
                                          </p:spTgt>
                                        </p:tgtEl>
                                      </p:cBhvr>
                                    </p:animEffect>
                                  </p:childTnLst>
                                </p:cTn>
                              </p:par>
                              <p:par>
                                <p:cTn id="13" presetID="21" presetClass="entr" presetSubtype="1" fill="hold" grpId="0" nodeType="withEffect">
                                  <p:stCondLst>
                                    <p:cond delay="500"/>
                                  </p:stCondLst>
                                  <p:childTnLst>
                                    <p:set>
                                      <p:cBhvr>
                                        <p:cTn id="14" dur="1" fill="hold">
                                          <p:stCondLst>
                                            <p:cond delay="0"/>
                                          </p:stCondLst>
                                        </p:cTn>
                                        <p:tgtEl>
                                          <p:spTgt spid="56"/>
                                        </p:tgtEl>
                                        <p:attrNameLst>
                                          <p:attrName>style.visibility</p:attrName>
                                        </p:attrNameLst>
                                      </p:cBhvr>
                                      <p:to>
                                        <p:strVal val="visible"/>
                                      </p:to>
                                    </p:set>
                                    <p:animEffect transition="in" filter="wheel(1)">
                                      <p:cBhvr>
                                        <p:cTn id="15" dur="250"/>
                                        <p:tgtEl>
                                          <p:spTgt spid="56"/>
                                        </p:tgtEl>
                                      </p:cBhvr>
                                    </p:animEffect>
                                  </p:childTnLst>
                                </p:cTn>
                              </p:par>
                              <p:par>
                                <p:cTn id="16" presetID="10" presetClass="entr" presetSubtype="0" fill="hold" nodeType="withEffect">
                                  <p:stCondLst>
                                    <p:cond delay="75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250"/>
                                        <p:tgtEl>
                                          <p:spTgt spid="14"/>
                                        </p:tgtEl>
                                      </p:cBhvr>
                                    </p:animEffect>
                                  </p:childTnLst>
                                </p:cTn>
                              </p:par>
                              <p:par>
                                <p:cTn id="19" presetID="10" presetClass="entr" presetSubtype="0" fill="hold" grpId="0" nodeType="withEffect" nodePh="1">
                                  <p:stCondLst>
                                    <p:cond delay="750"/>
                                  </p:stCondLst>
                                  <p:endCondLst>
                                    <p:cond evt="begin" delay="0">
                                      <p:tn val="19"/>
                                    </p:cond>
                                  </p:endCondLst>
                                  <p:childTnLst>
                                    <p:set>
                                      <p:cBhvr>
                                        <p:cTn id="20" dur="1" fill="hold">
                                          <p:stCondLst>
                                            <p:cond delay="0"/>
                                          </p:stCondLst>
                                        </p:cTn>
                                        <p:tgtEl>
                                          <p:spTgt spid="58">
                                            <p:txEl>
                                              <p:pRg st="0" end="0"/>
                                            </p:txEl>
                                          </p:spTgt>
                                        </p:tgtEl>
                                        <p:attrNameLst>
                                          <p:attrName>style.visibility</p:attrName>
                                        </p:attrNameLst>
                                      </p:cBhvr>
                                      <p:to>
                                        <p:strVal val="visible"/>
                                      </p:to>
                                    </p:set>
                                    <p:animEffect transition="in" filter="fade">
                                      <p:cBhvr>
                                        <p:cTn id="21" dur="250"/>
                                        <p:tgtEl>
                                          <p:spTgt spid="58">
                                            <p:txEl>
                                              <p:pRg st="0" end="0"/>
                                            </p:txEl>
                                          </p:spTgt>
                                        </p:tgtEl>
                                      </p:cBhvr>
                                    </p:animEffect>
                                  </p:childTnLst>
                                </p:cTn>
                              </p:par>
                              <p:par>
                                <p:cTn id="22" presetID="21" presetClass="entr" presetSubtype="1" fill="hold" grpId="0" nodeType="withEffect">
                                  <p:stCondLst>
                                    <p:cond delay="750"/>
                                  </p:stCondLst>
                                  <p:childTnLst>
                                    <p:set>
                                      <p:cBhvr>
                                        <p:cTn id="23" dur="1" fill="hold">
                                          <p:stCondLst>
                                            <p:cond delay="0"/>
                                          </p:stCondLst>
                                        </p:cTn>
                                        <p:tgtEl>
                                          <p:spTgt spid="6"/>
                                        </p:tgtEl>
                                        <p:attrNameLst>
                                          <p:attrName>style.visibility</p:attrName>
                                        </p:attrNameLst>
                                      </p:cBhvr>
                                      <p:to>
                                        <p:strVal val="visible"/>
                                      </p:to>
                                    </p:set>
                                    <p:animEffect transition="in" filter="wheel(1)">
                                      <p:cBhvr>
                                        <p:cTn id="24" dur="250"/>
                                        <p:tgtEl>
                                          <p:spTgt spid="6"/>
                                        </p:tgtEl>
                                      </p:cBhvr>
                                    </p:animEffect>
                                  </p:childTnLst>
                                </p:cTn>
                              </p:par>
                              <p:par>
                                <p:cTn id="25" presetID="10" presetClass="entr" presetSubtype="0" fill="hold" grpId="0" nodeType="withEffect">
                                  <p:stCondLst>
                                    <p:cond delay="100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250"/>
                                        <p:tgtEl>
                                          <p:spTgt spid="7"/>
                                        </p:tgtEl>
                                      </p:cBhvr>
                                    </p:animEffect>
                                  </p:childTnLst>
                                </p:cTn>
                              </p:par>
                              <p:par>
                                <p:cTn id="28" presetID="10" presetClass="entr" presetSubtype="0" fill="hold" grpId="0" nodeType="withEffect" nodePh="1">
                                  <p:stCondLst>
                                    <p:cond delay="1000"/>
                                  </p:stCondLst>
                                  <p:endCondLst>
                                    <p:cond evt="begin" delay="0">
                                      <p:tn val="28"/>
                                    </p:cond>
                                  </p:endCondLst>
                                  <p:childTnLst>
                                    <p:set>
                                      <p:cBhvr>
                                        <p:cTn id="29" dur="1" fill="hold">
                                          <p:stCondLst>
                                            <p:cond delay="0"/>
                                          </p:stCondLst>
                                        </p:cTn>
                                        <p:tgtEl>
                                          <p:spTgt spid="25">
                                            <p:txEl>
                                              <p:pRg st="0" end="0"/>
                                            </p:txEl>
                                          </p:spTgt>
                                        </p:tgtEl>
                                        <p:attrNameLst>
                                          <p:attrName>style.visibility</p:attrName>
                                        </p:attrNameLst>
                                      </p:cBhvr>
                                      <p:to>
                                        <p:strVal val="visible"/>
                                      </p:to>
                                    </p:set>
                                    <p:animEffect transition="in" filter="fade">
                                      <p:cBhvr>
                                        <p:cTn id="30" dur="250"/>
                                        <p:tgtEl>
                                          <p:spTgt spid="25">
                                            <p:txEl>
                                              <p:pRg st="0" end="0"/>
                                            </p:txEl>
                                          </p:spTgt>
                                        </p:tgtEl>
                                      </p:cBhvr>
                                    </p:animEffect>
                                  </p:childTnLst>
                                </p:cTn>
                              </p:par>
                              <p:par>
                                <p:cTn id="31" presetID="21" presetClass="entr" presetSubtype="1" fill="hold" grpId="0" nodeType="withEffect">
                                  <p:stCondLst>
                                    <p:cond delay="1000"/>
                                  </p:stCondLst>
                                  <p:childTnLst>
                                    <p:set>
                                      <p:cBhvr>
                                        <p:cTn id="32" dur="1" fill="hold">
                                          <p:stCondLst>
                                            <p:cond delay="0"/>
                                          </p:stCondLst>
                                        </p:cTn>
                                        <p:tgtEl>
                                          <p:spTgt spid="71"/>
                                        </p:tgtEl>
                                        <p:attrNameLst>
                                          <p:attrName>style.visibility</p:attrName>
                                        </p:attrNameLst>
                                      </p:cBhvr>
                                      <p:to>
                                        <p:strVal val="visible"/>
                                      </p:to>
                                    </p:set>
                                    <p:animEffect transition="in" filter="wheel(1)">
                                      <p:cBhvr>
                                        <p:cTn id="33" dur="250"/>
                                        <p:tgtEl>
                                          <p:spTgt spid="71"/>
                                        </p:tgtEl>
                                      </p:cBhvr>
                                    </p:animEffect>
                                  </p:childTnLst>
                                </p:cTn>
                              </p:par>
                              <p:par>
                                <p:cTn id="34" presetID="10" presetClass="entr" presetSubtype="0" fill="hold" grpId="0" nodeType="withEffect">
                                  <p:stCondLst>
                                    <p:cond delay="1250"/>
                                  </p:stCondLst>
                                  <p:childTnLst>
                                    <p:set>
                                      <p:cBhvr>
                                        <p:cTn id="35" dur="1" fill="hold">
                                          <p:stCondLst>
                                            <p:cond delay="0"/>
                                          </p:stCondLst>
                                        </p:cTn>
                                        <p:tgtEl>
                                          <p:spTgt spid="72"/>
                                        </p:tgtEl>
                                        <p:attrNameLst>
                                          <p:attrName>style.visibility</p:attrName>
                                        </p:attrNameLst>
                                      </p:cBhvr>
                                      <p:to>
                                        <p:strVal val="visible"/>
                                      </p:to>
                                    </p:set>
                                    <p:animEffect transition="in" filter="fade">
                                      <p:cBhvr>
                                        <p:cTn id="36" dur="250"/>
                                        <p:tgtEl>
                                          <p:spTgt spid="72"/>
                                        </p:tgtEl>
                                      </p:cBhvr>
                                    </p:animEffect>
                                  </p:childTnLst>
                                </p:cTn>
                              </p:par>
                              <p:par>
                                <p:cTn id="37" presetID="10" presetClass="entr" presetSubtype="0" fill="hold" grpId="0" nodeType="withEffect" nodePh="1">
                                  <p:stCondLst>
                                    <p:cond delay="1250"/>
                                  </p:stCondLst>
                                  <p:endCondLst>
                                    <p:cond evt="begin" delay="0">
                                      <p:tn val="37"/>
                                    </p:cond>
                                  </p:endCondLst>
                                  <p:childTnLst>
                                    <p:set>
                                      <p:cBhvr>
                                        <p:cTn id="38" dur="1" fill="hold">
                                          <p:stCondLst>
                                            <p:cond delay="0"/>
                                          </p:stCondLst>
                                        </p:cTn>
                                        <p:tgtEl>
                                          <p:spTgt spid="49">
                                            <p:txEl>
                                              <p:pRg st="0" end="0"/>
                                            </p:txEl>
                                          </p:spTgt>
                                        </p:tgtEl>
                                        <p:attrNameLst>
                                          <p:attrName>style.visibility</p:attrName>
                                        </p:attrNameLst>
                                      </p:cBhvr>
                                      <p:to>
                                        <p:strVal val="visible"/>
                                      </p:to>
                                    </p:set>
                                    <p:animEffect transition="in" filter="fade">
                                      <p:cBhvr>
                                        <p:cTn id="39" dur="250"/>
                                        <p:tgtEl>
                                          <p:spTgt spid="49">
                                            <p:txEl>
                                              <p:pRg st="0" end="0"/>
                                            </p:txEl>
                                          </p:spTgt>
                                        </p:tgtEl>
                                      </p:cBhvr>
                                    </p:animEffect>
                                  </p:childTnLst>
                                </p:cTn>
                              </p:par>
                              <p:par>
                                <p:cTn id="40" presetID="21" presetClass="entr" presetSubtype="1" fill="hold" grpId="0" nodeType="withEffect">
                                  <p:stCondLst>
                                    <p:cond delay="1250"/>
                                  </p:stCondLst>
                                  <p:childTnLst>
                                    <p:set>
                                      <p:cBhvr>
                                        <p:cTn id="41" dur="1" fill="hold">
                                          <p:stCondLst>
                                            <p:cond delay="0"/>
                                          </p:stCondLst>
                                        </p:cTn>
                                        <p:tgtEl>
                                          <p:spTgt spid="50"/>
                                        </p:tgtEl>
                                        <p:attrNameLst>
                                          <p:attrName>style.visibility</p:attrName>
                                        </p:attrNameLst>
                                      </p:cBhvr>
                                      <p:to>
                                        <p:strVal val="visible"/>
                                      </p:to>
                                    </p:set>
                                    <p:animEffect transition="in" filter="wheel(1)">
                                      <p:cBhvr>
                                        <p:cTn id="42" dur="250"/>
                                        <p:tgtEl>
                                          <p:spTgt spid="50"/>
                                        </p:tgtEl>
                                      </p:cBhvr>
                                    </p:animEffect>
                                  </p:childTnLst>
                                </p:cTn>
                              </p:par>
                              <p:par>
                                <p:cTn id="43" presetID="10" presetClass="entr" presetSubtype="0" fill="hold" grpId="0" nodeType="withEffect">
                                  <p:stCondLst>
                                    <p:cond delay="1500"/>
                                  </p:stCondLst>
                                  <p:childTnLst>
                                    <p:set>
                                      <p:cBhvr>
                                        <p:cTn id="44" dur="1" fill="hold">
                                          <p:stCondLst>
                                            <p:cond delay="0"/>
                                          </p:stCondLst>
                                        </p:cTn>
                                        <p:tgtEl>
                                          <p:spTgt spid="78"/>
                                        </p:tgtEl>
                                        <p:attrNameLst>
                                          <p:attrName>style.visibility</p:attrName>
                                        </p:attrNameLst>
                                      </p:cBhvr>
                                      <p:to>
                                        <p:strVal val="visible"/>
                                      </p:to>
                                    </p:set>
                                    <p:animEffect transition="in" filter="fade">
                                      <p:cBhvr>
                                        <p:cTn id="45" dur="250"/>
                                        <p:tgtEl>
                                          <p:spTgt spid="78"/>
                                        </p:tgtEl>
                                      </p:cBhvr>
                                    </p:animEffect>
                                  </p:childTnLst>
                                </p:cTn>
                              </p:par>
                              <p:par>
                                <p:cTn id="46" presetID="10" presetClass="entr" presetSubtype="0" fill="hold" grpId="0" nodeType="withEffect" nodePh="1">
                                  <p:stCondLst>
                                    <p:cond delay="1500"/>
                                  </p:stCondLst>
                                  <p:endCondLst>
                                    <p:cond evt="begin" delay="0">
                                      <p:tn val="46"/>
                                    </p:cond>
                                  </p:endCondLst>
                                  <p:childTnLst>
                                    <p:set>
                                      <p:cBhvr>
                                        <p:cTn id="47" dur="1" fill="hold">
                                          <p:stCondLst>
                                            <p:cond delay="0"/>
                                          </p:stCondLst>
                                        </p:cTn>
                                        <p:tgtEl>
                                          <p:spTgt spid="52">
                                            <p:txEl>
                                              <p:pRg st="0" end="0"/>
                                            </p:txEl>
                                          </p:spTgt>
                                        </p:tgtEl>
                                        <p:attrNameLst>
                                          <p:attrName>style.visibility</p:attrName>
                                        </p:attrNameLst>
                                      </p:cBhvr>
                                      <p:to>
                                        <p:strVal val="visible"/>
                                      </p:to>
                                    </p:set>
                                    <p:animEffect transition="in" filter="fade">
                                      <p:cBhvr>
                                        <p:cTn id="48" dur="250"/>
                                        <p:tgtEl>
                                          <p:spTgt spid="52">
                                            <p:txEl>
                                              <p:pRg st="0" end="0"/>
                                            </p:txEl>
                                          </p:spTgt>
                                        </p:tgtEl>
                                      </p:cBhvr>
                                    </p:animEffect>
                                  </p:childTnLst>
                                </p:cTn>
                              </p:par>
                              <p:par>
                                <p:cTn id="49" presetID="21" presetClass="entr" presetSubtype="1" fill="hold" grpId="0" nodeType="withEffect">
                                  <p:stCondLst>
                                    <p:cond delay="1500"/>
                                  </p:stCondLst>
                                  <p:childTnLst>
                                    <p:set>
                                      <p:cBhvr>
                                        <p:cTn id="50" dur="1" fill="hold">
                                          <p:stCondLst>
                                            <p:cond delay="0"/>
                                          </p:stCondLst>
                                        </p:cTn>
                                        <p:tgtEl>
                                          <p:spTgt spid="53"/>
                                        </p:tgtEl>
                                        <p:attrNameLst>
                                          <p:attrName>style.visibility</p:attrName>
                                        </p:attrNameLst>
                                      </p:cBhvr>
                                      <p:to>
                                        <p:strVal val="visible"/>
                                      </p:to>
                                    </p:set>
                                    <p:animEffect transition="in" filter="wheel(1)">
                                      <p:cBhvr>
                                        <p:cTn id="51" dur="250"/>
                                        <p:tgtEl>
                                          <p:spTgt spid="53"/>
                                        </p:tgtEl>
                                      </p:cBhvr>
                                    </p:animEffect>
                                  </p:childTnLst>
                                </p:cTn>
                              </p:par>
                              <p:par>
                                <p:cTn id="52" presetID="10" presetClass="entr" presetSubtype="0" fill="hold" nodeType="withEffect">
                                  <p:stCondLst>
                                    <p:cond delay="1750"/>
                                  </p:stCondLst>
                                  <p:childTnLst>
                                    <p:set>
                                      <p:cBhvr>
                                        <p:cTn id="53" dur="1" fill="hold">
                                          <p:stCondLst>
                                            <p:cond delay="0"/>
                                          </p:stCondLst>
                                        </p:cTn>
                                        <p:tgtEl>
                                          <p:spTgt spid="94"/>
                                        </p:tgtEl>
                                        <p:attrNameLst>
                                          <p:attrName>style.visibility</p:attrName>
                                        </p:attrNameLst>
                                      </p:cBhvr>
                                      <p:to>
                                        <p:strVal val="visible"/>
                                      </p:to>
                                    </p:set>
                                    <p:animEffect transition="in" filter="fade">
                                      <p:cBhvr>
                                        <p:cTn id="54" dur="250"/>
                                        <p:tgtEl>
                                          <p:spTgt spid="94"/>
                                        </p:tgtEl>
                                      </p:cBhvr>
                                    </p:animEffect>
                                  </p:childTnLst>
                                </p:cTn>
                              </p:par>
                              <p:par>
                                <p:cTn id="55" presetID="10" presetClass="entr" presetSubtype="0" fill="hold" grpId="0" nodeType="withEffect" nodePh="1">
                                  <p:stCondLst>
                                    <p:cond delay="1750"/>
                                  </p:stCondLst>
                                  <p:endCondLst>
                                    <p:cond evt="begin" delay="0">
                                      <p:tn val="55"/>
                                    </p:cond>
                                  </p:endCondLst>
                                  <p:childTnLst>
                                    <p:set>
                                      <p:cBhvr>
                                        <p:cTn id="56" dur="1" fill="hold">
                                          <p:stCondLst>
                                            <p:cond delay="0"/>
                                          </p:stCondLst>
                                        </p:cTn>
                                        <p:tgtEl>
                                          <p:spTgt spid="55">
                                            <p:txEl>
                                              <p:pRg st="0" end="0"/>
                                            </p:txEl>
                                          </p:spTgt>
                                        </p:tgtEl>
                                        <p:attrNameLst>
                                          <p:attrName>style.visibility</p:attrName>
                                        </p:attrNameLst>
                                      </p:cBhvr>
                                      <p:to>
                                        <p:strVal val="visible"/>
                                      </p:to>
                                    </p:set>
                                    <p:animEffect transition="in" filter="fade">
                                      <p:cBhvr>
                                        <p:cTn id="57" dur="250"/>
                                        <p:tgtEl>
                                          <p:spTgt spid="55">
                                            <p:txEl>
                                              <p:pRg st="0" end="0"/>
                                            </p:txEl>
                                          </p:spTgt>
                                        </p:tgtEl>
                                      </p:cBhvr>
                                    </p:animEffect>
                                  </p:childTnLst>
                                </p:cTn>
                              </p:par>
                              <p:par>
                                <p:cTn id="58" presetID="21" presetClass="entr" presetSubtype="1" fill="hold" grpId="0" nodeType="withEffect">
                                  <p:stCondLst>
                                    <p:cond delay="1750"/>
                                  </p:stCondLst>
                                  <p:childTnLst>
                                    <p:set>
                                      <p:cBhvr>
                                        <p:cTn id="59" dur="1" fill="hold">
                                          <p:stCondLst>
                                            <p:cond delay="0"/>
                                          </p:stCondLst>
                                        </p:cTn>
                                        <p:tgtEl>
                                          <p:spTgt spid="171"/>
                                        </p:tgtEl>
                                        <p:attrNameLst>
                                          <p:attrName>style.visibility</p:attrName>
                                        </p:attrNameLst>
                                      </p:cBhvr>
                                      <p:to>
                                        <p:strVal val="visible"/>
                                      </p:to>
                                    </p:set>
                                    <p:animEffect transition="in" filter="wheel(1)">
                                      <p:cBhvr>
                                        <p:cTn id="60" dur="500"/>
                                        <p:tgtEl>
                                          <p:spTgt spid="171"/>
                                        </p:tgtEl>
                                      </p:cBhvr>
                                    </p:animEffect>
                                  </p:childTnLst>
                                </p:cTn>
                              </p:par>
                              <p:par>
                                <p:cTn id="61" presetID="10" presetClass="entr" presetSubtype="0" fill="hold" grpId="0" nodeType="withEffect">
                                  <p:stCondLst>
                                    <p:cond delay="2000"/>
                                  </p:stCondLst>
                                  <p:childTnLst>
                                    <p:set>
                                      <p:cBhvr>
                                        <p:cTn id="62" dur="1" fill="hold">
                                          <p:stCondLst>
                                            <p:cond delay="0"/>
                                          </p:stCondLst>
                                        </p:cTn>
                                        <p:tgtEl>
                                          <p:spTgt spid="172"/>
                                        </p:tgtEl>
                                        <p:attrNameLst>
                                          <p:attrName>style.visibility</p:attrName>
                                        </p:attrNameLst>
                                      </p:cBhvr>
                                      <p:to>
                                        <p:strVal val="visible"/>
                                      </p:to>
                                    </p:set>
                                    <p:animEffect transition="in" filter="fade">
                                      <p:cBhvr>
                                        <p:cTn id="63" dur="250"/>
                                        <p:tgtEl>
                                          <p:spTgt spid="172"/>
                                        </p:tgtEl>
                                      </p:cBhvr>
                                    </p:animEffect>
                                  </p:childTnLst>
                                </p:cTn>
                              </p:par>
                              <p:par>
                                <p:cTn id="64" presetID="22" presetClass="entr" presetSubtype="8" fill="hold" nodeType="withEffect">
                                  <p:stCondLst>
                                    <p:cond delay="2000"/>
                                  </p:stCondLst>
                                  <p:childTnLst>
                                    <p:set>
                                      <p:cBhvr>
                                        <p:cTn id="65" dur="1" fill="hold">
                                          <p:stCondLst>
                                            <p:cond delay="0"/>
                                          </p:stCondLst>
                                        </p:cTn>
                                        <p:tgtEl>
                                          <p:spTgt spid="9"/>
                                        </p:tgtEl>
                                        <p:attrNameLst>
                                          <p:attrName>style.visibility</p:attrName>
                                        </p:attrNameLst>
                                      </p:cBhvr>
                                      <p:to>
                                        <p:strVal val="visible"/>
                                      </p:to>
                                    </p:set>
                                    <p:animEffect transition="in" filter="wipe(left)">
                                      <p:cBhvr>
                                        <p:cTn id="66" dur="500"/>
                                        <p:tgtEl>
                                          <p:spTgt spid="9"/>
                                        </p:tgtEl>
                                      </p:cBhvr>
                                    </p:animEffect>
                                  </p:childTnLst>
                                </p:cTn>
                              </p:par>
                              <p:par>
                                <p:cTn id="67" presetID="22" presetClass="entr" presetSubtype="1" fill="hold" nodeType="withEffect">
                                  <p:stCondLst>
                                    <p:cond delay="2000"/>
                                  </p:stCondLst>
                                  <p:childTnLst>
                                    <p:set>
                                      <p:cBhvr>
                                        <p:cTn id="68" dur="1" fill="hold">
                                          <p:stCondLst>
                                            <p:cond delay="0"/>
                                          </p:stCondLst>
                                        </p:cTn>
                                        <p:tgtEl>
                                          <p:spTgt spid="92"/>
                                        </p:tgtEl>
                                        <p:attrNameLst>
                                          <p:attrName>style.visibility</p:attrName>
                                        </p:attrNameLst>
                                      </p:cBhvr>
                                      <p:to>
                                        <p:strVal val="visible"/>
                                      </p:to>
                                    </p:set>
                                    <p:animEffect transition="in" filter="wipe(up)">
                                      <p:cBhvr>
                                        <p:cTn id="69" dur="500"/>
                                        <p:tgtEl>
                                          <p:spTgt spid="92"/>
                                        </p:tgtEl>
                                      </p:cBhvr>
                                    </p:animEffect>
                                  </p:childTnLst>
                                </p:cTn>
                              </p:par>
                              <p:par>
                                <p:cTn id="70" presetID="22" presetClass="entr" presetSubtype="2" fill="hold" nodeType="withEffect">
                                  <p:stCondLst>
                                    <p:cond delay="2000"/>
                                  </p:stCondLst>
                                  <p:childTnLst>
                                    <p:set>
                                      <p:cBhvr>
                                        <p:cTn id="71" dur="1" fill="hold">
                                          <p:stCondLst>
                                            <p:cond delay="0"/>
                                          </p:stCondLst>
                                        </p:cTn>
                                        <p:tgtEl>
                                          <p:spTgt spid="88"/>
                                        </p:tgtEl>
                                        <p:attrNameLst>
                                          <p:attrName>style.visibility</p:attrName>
                                        </p:attrNameLst>
                                      </p:cBhvr>
                                      <p:to>
                                        <p:strVal val="visible"/>
                                      </p:to>
                                    </p:set>
                                    <p:animEffect transition="in" filter="wipe(right)">
                                      <p:cBhvr>
                                        <p:cTn id="72" dur="500"/>
                                        <p:tgtEl>
                                          <p:spTgt spid="88"/>
                                        </p:tgtEl>
                                      </p:cBhvr>
                                    </p:animEffect>
                                  </p:childTnLst>
                                </p:cTn>
                              </p:par>
                              <p:par>
                                <p:cTn id="73" presetID="22" presetClass="entr" presetSubtype="4" fill="hold" nodeType="withEffect">
                                  <p:stCondLst>
                                    <p:cond delay="2000"/>
                                  </p:stCondLst>
                                  <p:childTnLst>
                                    <p:set>
                                      <p:cBhvr>
                                        <p:cTn id="74" dur="1" fill="hold">
                                          <p:stCondLst>
                                            <p:cond delay="0"/>
                                          </p:stCondLst>
                                        </p:cTn>
                                        <p:tgtEl>
                                          <p:spTgt spid="89"/>
                                        </p:tgtEl>
                                        <p:attrNameLst>
                                          <p:attrName>style.visibility</p:attrName>
                                        </p:attrNameLst>
                                      </p:cBhvr>
                                      <p:to>
                                        <p:strVal val="visible"/>
                                      </p:to>
                                    </p:set>
                                    <p:animEffect transition="in" filter="wipe(down)">
                                      <p:cBhvr>
                                        <p:cTn id="75" dur="500"/>
                                        <p:tgtEl>
                                          <p:spTgt spid="89"/>
                                        </p:tgtEl>
                                      </p:cBhvr>
                                    </p:animEffect>
                                  </p:childTnLst>
                                </p:cTn>
                              </p:par>
                              <p:par>
                                <p:cTn id="76" presetID="10" presetClass="entr" presetSubtype="0" fill="hold" grpId="0" nodeType="withEffect">
                                  <p:stCondLst>
                                    <p:cond delay="2250"/>
                                  </p:stCondLst>
                                  <p:childTnLst>
                                    <p:set>
                                      <p:cBhvr>
                                        <p:cTn id="77" dur="1" fill="hold">
                                          <p:stCondLst>
                                            <p:cond delay="0"/>
                                          </p:stCondLst>
                                        </p:cTn>
                                        <p:tgtEl>
                                          <p:spTgt spid="98">
                                            <p:txEl>
                                              <p:pRg st="0" end="0"/>
                                            </p:txEl>
                                          </p:spTgt>
                                        </p:tgtEl>
                                        <p:attrNameLst>
                                          <p:attrName>style.visibility</p:attrName>
                                        </p:attrNameLst>
                                      </p:cBhvr>
                                      <p:to>
                                        <p:strVal val="visible"/>
                                      </p:to>
                                    </p:set>
                                    <p:animEffect transition="in" filter="fade">
                                      <p:cBhvr>
                                        <p:cTn id="78" dur="250"/>
                                        <p:tgtEl>
                                          <p:spTgt spid="98">
                                            <p:txEl>
                                              <p:pRg st="0" end="0"/>
                                            </p:txEl>
                                          </p:spTgt>
                                        </p:tgtEl>
                                      </p:cBhvr>
                                    </p:animEffect>
                                  </p:childTnLst>
                                </p:cTn>
                              </p:par>
                              <p:par>
                                <p:cTn id="79" presetID="10" presetClass="entr" presetSubtype="0" fill="hold" grpId="0" nodeType="withEffect">
                                  <p:stCondLst>
                                    <p:cond delay="2250"/>
                                  </p:stCondLst>
                                  <p:childTnLst>
                                    <p:set>
                                      <p:cBhvr>
                                        <p:cTn id="80" dur="1" fill="hold">
                                          <p:stCondLst>
                                            <p:cond delay="0"/>
                                          </p:stCondLst>
                                        </p:cTn>
                                        <p:tgtEl>
                                          <p:spTgt spid="160"/>
                                        </p:tgtEl>
                                        <p:attrNameLst>
                                          <p:attrName>style.visibility</p:attrName>
                                        </p:attrNameLst>
                                      </p:cBhvr>
                                      <p:to>
                                        <p:strVal val="visible"/>
                                      </p:to>
                                    </p:set>
                                    <p:animEffect transition="in" filter="fade">
                                      <p:cBhvr>
                                        <p:cTn id="81" dur="250"/>
                                        <p:tgtEl>
                                          <p:spTgt spid="160"/>
                                        </p:tgtEl>
                                      </p:cBhvr>
                                    </p:animEffect>
                                  </p:childTnLst>
                                </p:cTn>
                              </p:par>
                              <p:par>
                                <p:cTn id="82" presetID="10" presetClass="entr" presetSubtype="0" fill="hold" grpId="0" nodeType="withEffect" nodePh="1">
                                  <p:stCondLst>
                                    <p:cond delay="2250"/>
                                  </p:stCondLst>
                                  <p:endCondLst>
                                    <p:cond evt="begin" delay="0">
                                      <p:tn val="82"/>
                                    </p:cond>
                                  </p:endCondLst>
                                  <p:childTnLst>
                                    <p:set>
                                      <p:cBhvr>
                                        <p:cTn id="83" dur="1" fill="hold">
                                          <p:stCondLst>
                                            <p:cond delay="0"/>
                                          </p:stCondLst>
                                        </p:cTn>
                                        <p:tgtEl>
                                          <p:spTgt spid="106">
                                            <p:txEl>
                                              <p:pRg st="0" end="0"/>
                                            </p:txEl>
                                          </p:spTgt>
                                        </p:tgtEl>
                                        <p:attrNameLst>
                                          <p:attrName>style.visibility</p:attrName>
                                        </p:attrNameLst>
                                      </p:cBhvr>
                                      <p:to>
                                        <p:strVal val="visible"/>
                                      </p:to>
                                    </p:set>
                                    <p:animEffect transition="in" filter="fade">
                                      <p:cBhvr>
                                        <p:cTn id="84" dur="250"/>
                                        <p:tgtEl>
                                          <p:spTgt spid="106">
                                            <p:txEl>
                                              <p:pRg st="0" end="0"/>
                                            </p:txEl>
                                          </p:spTgt>
                                        </p:tgtEl>
                                      </p:cBhvr>
                                    </p:animEffect>
                                  </p:childTnLst>
                                </p:cTn>
                              </p:par>
                              <p:par>
                                <p:cTn id="85" presetID="10" presetClass="entr" presetSubtype="0" fill="hold" grpId="0" nodeType="withEffect">
                                  <p:stCondLst>
                                    <p:cond delay="2250"/>
                                  </p:stCondLst>
                                  <p:childTnLst>
                                    <p:set>
                                      <p:cBhvr>
                                        <p:cTn id="86" dur="1" fill="hold">
                                          <p:stCondLst>
                                            <p:cond delay="0"/>
                                          </p:stCondLst>
                                        </p:cTn>
                                        <p:tgtEl>
                                          <p:spTgt spid="74"/>
                                        </p:tgtEl>
                                        <p:attrNameLst>
                                          <p:attrName>style.visibility</p:attrName>
                                        </p:attrNameLst>
                                      </p:cBhvr>
                                      <p:to>
                                        <p:strVal val="visible"/>
                                      </p:to>
                                    </p:set>
                                    <p:animEffect transition="in" filter="fade">
                                      <p:cBhvr>
                                        <p:cTn id="87" dur="250"/>
                                        <p:tgtEl>
                                          <p:spTgt spid="74"/>
                                        </p:tgtEl>
                                      </p:cBhvr>
                                    </p:animEffect>
                                  </p:childTnLst>
                                </p:cTn>
                              </p:par>
                              <p:par>
                                <p:cTn id="88" presetID="10" presetClass="entr" presetSubtype="0" fill="hold" grpId="0" nodeType="withEffect" nodePh="1">
                                  <p:stCondLst>
                                    <p:cond delay="2250"/>
                                  </p:stCondLst>
                                  <p:endCondLst>
                                    <p:cond evt="begin" delay="0">
                                      <p:tn val="88"/>
                                    </p:cond>
                                  </p:endCondLst>
                                  <p:childTnLst>
                                    <p:set>
                                      <p:cBhvr>
                                        <p:cTn id="89" dur="1" fill="hold">
                                          <p:stCondLst>
                                            <p:cond delay="0"/>
                                          </p:stCondLst>
                                        </p:cTn>
                                        <p:tgtEl>
                                          <p:spTgt spid="73">
                                            <p:txEl>
                                              <p:pRg st="0" end="0"/>
                                            </p:txEl>
                                          </p:spTgt>
                                        </p:tgtEl>
                                        <p:attrNameLst>
                                          <p:attrName>style.visibility</p:attrName>
                                        </p:attrNameLst>
                                      </p:cBhvr>
                                      <p:to>
                                        <p:strVal val="visible"/>
                                      </p:to>
                                    </p:set>
                                    <p:animEffect transition="in" filter="fade">
                                      <p:cBhvr>
                                        <p:cTn id="90" dur="250"/>
                                        <p:tgtEl>
                                          <p:spTgt spid="73">
                                            <p:txEl>
                                              <p:pRg st="0" end="0"/>
                                            </p:txEl>
                                          </p:spTgt>
                                        </p:tgtEl>
                                      </p:cBhvr>
                                    </p:animEffect>
                                  </p:childTnLst>
                                </p:cTn>
                              </p:par>
                              <p:par>
                                <p:cTn id="91" presetID="10" presetClass="entr" presetSubtype="0" fill="hold" grpId="0" nodeType="withEffect">
                                  <p:stCondLst>
                                    <p:cond delay="2250"/>
                                  </p:stCondLst>
                                  <p:childTnLst>
                                    <p:set>
                                      <p:cBhvr>
                                        <p:cTn id="92" dur="1" fill="hold">
                                          <p:stCondLst>
                                            <p:cond delay="0"/>
                                          </p:stCondLst>
                                        </p:cTn>
                                        <p:tgtEl>
                                          <p:spTgt spid="76"/>
                                        </p:tgtEl>
                                        <p:attrNameLst>
                                          <p:attrName>style.visibility</p:attrName>
                                        </p:attrNameLst>
                                      </p:cBhvr>
                                      <p:to>
                                        <p:strVal val="visible"/>
                                      </p:to>
                                    </p:set>
                                    <p:animEffect transition="in" filter="fade">
                                      <p:cBhvr>
                                        <p:cTn id="93" dur="250"/>
                                        <p:tgtEl>
                                          <p:spTgt spid="76"/>
                                        </p:tgtEl>
                                      </p:cBhvr>
                                    </p:animEffect>
                                  </p:childTnLst>
                                </p:cTn>
                              </p:par>
                              <p:par>
                                <p:cTn id="94" presetID="10" presetClass="entr" presetSubtype="0" fill="hold" grpId="0" nodeType="withEffect" nodePh="1">
                                  <p:stCondLst>
                                    <p:cond delay="2250"/>
                                  </p:stCondLst>
                                  <p:endCondLst>
                                    <p:cond evt="begin" delay="0">
                                      <p:tn val="94"/>
                                    </p:cond>
                                  </p:endCondLst>
                                  <p:childTnLst>
                                    <p:set>
                                      <p:cBhvr>
                                        <p:cTn id="95" dur="1" fill="hold">
                                          <p:stCondLst>
                                            <p:cond delay="0"/>
                                          </p:stCondLst>
                                        </p:cTn>
                                        <p:tgtEl>
                                          <p:spTgt spid="75">
                                            <p:txEl>
                                              <p:pRg st="0" end="0"/>
                                            </p:txEl>
                                          </p:spTgt>
                                        </p:tgtEl>
                                        <p:attrNameLst>
                                          <p:attrName>style.visibility</p:attrName>
                                        </p:attrNameLst>
                                      </p:cBhvr>
                                      <p:to>
                                        <p:strVal val="visible"/>
                                      </p:to>
                                    </p:set>
                                    <p:animEffect transition="in" filter="fade">
                                      <p:cBhvr>
                                        <p:cTn id="96" dur="250"/>
                                        <p:tgtEl>
                                          <p:spTgt spid="75">
                                            <p:txEl>
                                              <p:pRg st="0" end="0"/>
                                            </p:txEl>
                                          </p:spTgt>
                                        </p:tgtEl>
                                      </p:cBhvr>
                                    </p:animEffect>
                                  </p:childTnLst>
                                </p:cTn>
                              </p:par>
                              <p:par>
                                <p:cTn id="97" presetID="10" presetClass="entr" presetSubtype="0" fill="hold" grpId="0" nodeType="withEffect">
                                  <p:stCondLst>
                                    <p:cond delay="2250"/>
                                  </p:stCondLst>
                                  <p:childTnLst>
                                    <p:set>
                                      <p:cBhvr>
                                        <p:cTn id="98" dur="1" fill="hold">
                                          <p:stCondLst>
                                            <p:cond delay="0"/>
                                          </p:stCondLst>
                                        </p:cTn>
                                        <p:tgtEl>
                                          <p:spTgt spid="79"/>
                                        </p:tgtEl>
                                        <p:attrNameLst>
                                          <p:attrName>style.visibility</p:attrName>
                                        </p:attrNameLst>
                                      </p:cBhvr>
                                      <p:to>
                                        <p:strVal val="visible"/>
                                      </p:to>
                                    </p:set>
                                    <p:animEffect transition="in" filter="fade">
                                      <p:cBhvr>
                                        <p:cTn id="99" dur="250"/>
                                        <p:tgtEl>
                                          <p:spTgt spid="79"/>
                                        </p:tgtEl>
                                      </p:cBhvr>
                                    </p:animEffect>
                                  </p:childTnLst>
                                </p:cTn>
                              </p:par>
                              <p:par>
                                <p:cTn id="100" presetID="10" presetClass="entr" presetSubtype="0" fill="hold" grpId="0" nodeType="withEffect" nodePh="1">
                                  <p:stCondLst>
                                    <p:cond delay="2250"/>
                                  </p:stCondLst>
                                  <p:endCondLst>
                                    <p:cond evt="begin" delay="0">
                                      <p:tn val="100"/>
                                    </p:cond>
                                  </p:endCondLst>
                                  <p:childTnLst>
                                    <p:set>
                                      <p:cBhvr>
                                        <p:cTn id="101" dur="1" fill="hold">
                                          <p:stCondLst>
                                            <p:cond delay="0"/>
                                          </p:stCondLst>
                                        </p:cTn>
                                        <p:tgtEl>
                                          <p:spTgt spid="77">
                                            <p:txEl>
                                              <p:pRg st="0" end="0"/>
                                            </p:txEl>
                                          </p:spTgt>
                                        </p:tgtEl>
                                        <p:attrNameLst>
                                          <p:attrName>style.visibility</p:attrName>
                                        </p:attrNameLst>
                                      </p:cBhvr>
                                      <p:to>
                                        <p:strVal val="visible"/>
                                      </p:to>
                                    </p:set>
                                    <p:animEffect transition="in" filter="fade">
                                      <p:cBhvr>
                                        <p:cTn id="102" dur="250"/>
                                        <p:tgtEl>
                                          <p:spTgt spid="77">
                                            <p:txEl>
                                              <p:pRg st="0" end="0"/>
                                            </p:txEl>
                                          </p:spTgt>
                                        </p:tgtEl>
                                      </p:cBhvr>
                                    </p:animEffect>
                                  </p:childTnLst>
                                </p:cTn>
                              </p:par>
                              <p:par>
                                <p:cTn id="103" presetID="10" presetClass="entr" presetSubtype="0" fill="hold" grpId="0" nodeType="withEffect">
                                  <p:stCondLst>
                                    <p:cond delay="2250"/>
                                  </p:stCondLst>
                                  <p:childTnLst>
                                    <p:set>
                                      <p:cBhvr>
                                        <p:cTn id="104" dur="1" fill="hold">
                                          <p:stCondLst>
                                            <p:cond delay="0"/>
                                          </p:stCondLst>
                                        </p:cTn>
                                        <p:tgtEl>
                                          <p:spTgt spid="81"/>
                                        </p:tgtEl>
                                        <p:attrNameLst>
                                          <p:attrName>style.visibility</p:attrName>
                                        </p:attrNameLst>
                                      </p:cBhvr>
                                      <p:to>
                                        <p:strVal val="visible"/>
                                      </p:to>
                                    </p:set>
                                    <p:animEffect transition="in" filter="fade">
                                      <p:cBhvr>
                                        <p:cTn id="105" dur="250"/>
                                        <p:tgtEl>
                                          <p:spTgt spid="81"/>
                                        </p:tgtEl>
                                      </p:cBhvr>
                                    </p:animEffect>
                                  </p:childTnLst>
                                </p:cTn>
                              </p:par>
                              <p:par>
                                <p:cTn id="106" presetID="10" presetClass="entr" presetSubtype="0" fill="hold" grpId="0" nodeType="withEffect" nodePh="1">
                                  <p:stCondLst>
                                    <p:cond delay="2250"/>
                                  </p:stCondLst>
                                  <p:endCondLst>
                                    <p:cond evt="begin" delay="0">
                                      <p:tn val="106"/>
                                    </p:cond>
                                  </p:endCondLst>
                                  <p:childTnLst>
                                    <p:set>
                                      <p:cBhvr>
                                        <p:cTn id="107" dur="1" fill="hold">
                                          <p:stCondLst>
                                            <p:cond delay="0"/>
                                          </p:stCondLst>
                                        </p:cTn>
                                        <p:tgtEl>
                                          <p:spTgt spid="80">
                                            <p:txEl>
                                              <p:pRg st="0" end="0"/>
                                            </p:txEl>
                                          </p:spTgt>
                                        </p:tgtEl>
                                        <p:attrNameLst>
                                          <p:attrName>style.visibility</p:attrName>
                                        </p:attrNameLst>
                                      </p:cBhvr>
                                      <p:to>
                                        <p:strVal val="visible"/>
                                      </p:to>
                                    </p:set>
                                    <p:animEffect transition="in" filter="fade">
                                      <p:cBhvr>
                                        <p:cTn id="108" dur="250"/>
                                        <p:tgtEl>
                                          <p:spTgt spid="80">
                                            <p:txEl>
                                              <p:pRg st="0" end="0"/>
                                            </p:txEl>
                                          </p:spTgt>
                                        </p:tgtEl>
                                      </p:cBhvr>
                                    </p:animEffect>
                                  </p:childTnLst>
                                </p:cTn>
                              </p:par>
                              <p:par>
                                <p:cTn id="109" presetID="10" presetClass="entr" presetSubtype="0" fill="hold" grpId="0" nodeType="withEffect">
                                  <p:stCondLst>
                                    <p:cond delay="2250"/>
                                  </p:stCondLst>
                                  <p:childTnLst>
                                    <p:set>
                                      <p:cBhvr>
                                        <p:cTn id="110" dur="1" fill="hold">
                                          <p:stCondLst>
                                            <p:cond delay="0"/>
                                          </p:stCondLst>
                                        </p:cTn>
                                        <p:tgtEl>
                                          <p:spTgt spid="83"/>
                                        </p:tgtEl>
                                        <p:attrNameLst>
                                          <p:attrName>style.visibility</p:attrName>
                                        </p:attrNameLst>
                                      </p:cBhvr>
                                      <p:to>
                                        <p:strVal val="visible"/>
                                      </p:to>
                                    </p:set>
                                    <p:animEffect transition="in" filter="fade">
                                      <p:cBhvr>
                                        <p:cTn id="111" dur="250"/>
                                        <p:tgtEl>
                                          <p:spTgt spid="83"/>
                                        </p:tgtEl>
                                      </p:cBhvr>
                                    </p:animEffect>
                                  </p:childTnLst>
                                </p:cTn>
                              </p:par>
                              <p:par>
                                <p:cTn id="112" presetID="10" presetClass="entr" presetSubtype="0" fill="hold" grpId="0" nodeType="withEffect" nodePh="1">
                                  <p:stCondLst>
                                    <p:cond delay="2250"/>
                                  </p:stCondLst>
                                  <p:endCondLst>
                                    <p:cond evt="begin" delay="0">
                                      <p:tn val="112"/>
                                    </p:cond>
                                  </p:endCondLst>
                                  <p:childTnLst>
                                    <p:set>
                                      <p:cBhvr>
                                        <p:cTn id="113" dur="1" fill="hold">
                                          <p:stCondLst>
                                            <p:cond delay="0"/>
                                          </p:stCondLst>
                                        </p:cTn>
                                        <p:tgtEl>
                                          <p:spTgt spid="82">
                                            <p:txEl>
                                              <p:pRg st="0" end="0"/>
                                            </p:txEl>
                                          </p:spTgt>
                                        </p:tgtEl>
                                        <p:attrNameLst>
                                          <p:attrName>style.visibility</p:attrName>
                                        </p:attrNameLst>
                                      </p:cBhvr>
                                      <p:to>
                                        <p:strVal val="visible"/>
                                      </p:to>
                                    </p:set>
                                    <p:animEffect transition="in" filter="fade">
                                      <p:cBhvr>
                                        <p:cTn id="114" dur="250"/>
                                        <p:tgtEl>
                                          <p:spTgt spid="82">
                                            <p:txEl>
                                              <p:pRg st="0" end="0"/>
                                            </p:txEl>
                                          </p:spTgt>
                                        </p:tgtEl>
                                      </p:cBhvr>
                                    </p:animEffect>
                                  </p:childTnLst>
                                </p:cTn>
                              </p:par>
                              <p:par>
                                <p:cTn id="115" presetID="10" presetClass="entr" presetSubtype="0" fill="hold" grpId="0" nodeType="withEffect">
                                  <p:stCondLst>
                                    <p:cond delay="2250"/>
                                  </p:stCondLst>
                                  <p:childTnLst>
                                    <p:set>
                                      <p:cBhvr>
                                        <p:cTn id="116" dur="1" fill="hold">
                                          <p:stCondLst>
                                            <p:cond delay="0"/>
                                          </p:stCondLst>
                                        </p:cTn>
                                        <p:tgtEl>
                                          <p:spTgt spid="85"/>
                                        </p:tgtEl>
                                        <p:attrNameLst>
                                          <p:attrName>style.visibility</p:attrName>
                                        </p:attrNameLst>
                                      </p:cBhvr>
                                      <p:to>
                                        <p:strVal val="visible"/>
                                      </p:to>
                                    </p:set>
                                    <p:animEffect transition="in" filter="fade">
                                      <p:cBhvr>
                                        <p:cTn id="117" dur="250"/>
                                        <p:tgtEl>
                                          <p:spTgt spid="85"/>
                                        </p:tgtEl>
                                      </p:cBhvr>
                                    </p:animEffect>
                                  </p:childTnLst>
                                </p:cTn>
                              </p:par>
                              <p:par>
                                <p:cTn id="118" presetID="10" presetClass="entr" presetSubtype="0" fill="hold" grpId="0" nodeType="withEffect" nodePh="1">
                                  <p:stCondLst>
                                    <p:cond delay="2250"/>
                                  </p:stCondLst>
                                  <p:endCondLst>
                                    <p:cond evt="begin" delay="0">
                                      <p:tn val="118"/>
                                    </p:cond>
                                  </p:endCondLst>
                                  <p:childTnLst>
                                    <p:set>
                                      <p:cBhvr>
                                        <p:cTn id="119" dur="1" fill="hold">
                                          <p:stCondLst>
                                            <p:cond delay="0"/>
                                          </p:stCondLst>
                                        </p:cTn>
                                        <p:tgtEl>
                                          <p:spTgt spid="84">
                                            <p:txEl>
                                              <p:pRg st="0" end="0"/>
                                            </p:txEl>
                                          </p:spTgt>
                                        </p:tgtEl>
                                        <p:attrNameLst>
                                          <p:attrName>style.visibility</p:attrName>
                                        </p:attrNameLst>
                                      </p:cBhvr>
                                      <p:to>
                                        <p:strVal val="visible"/>
                                      </p:to>
                                    </p:set>
                                    <p:animEffect transition="in" filter="fade">
                                      <p:cBhvr>
                                        <p:cTn id="120" dur="250"/>
                                        <p:tgtEl>
                                          <p:spTgt spid="84">
                                            <p:txEl>
                                              <p:pRg st="0" end="0"/>
                                            </p:txEl>
                                          </p:spTgt>
                                        </p:tgtEl>
                                      </p:cBhvr>
                                    </p:animEffect>
                                  </p:childTnLst>
                                </p:cTn>
                              </p:par>
                              <p:par>
                                <p:cTn id="121" presetID="10" presetClass="entr" presetSubtype="0" fill="hold" grpId="0" nodeType="withEffect">
                                  <p:stCondLst>
                                    <p:cond delay="2250"/>
                                  </p:stCondLst>
                                  <p:childTnLst>
                                    <p:set>
                                      <p:cBhvr>
                                        <p:cTn id="122" dur="1" fill="hold">
                                          <p:stCondLst>
                                            <p:cond delay="0"/>
                                          </p:stCondLst>
                                        </p:cTn>
                                        <p:tgtEl>
                                          <p:spTgt spid="87"/>
                                        </p:tgtEl>
                                        <p:attrNameLst>
                                          <p:attrName>style.visibility</p:attrName>
                                        </p:attrNameLst>
                                      </p:cBhvr>
                                      <p:to>
                                        <p:strVal val="visible"/>
                                      </p:to>
                                    </p:set>
                                    <p:animEffect transition="in" filter="fade">
                                      <p:cBhvr>
                                        <p:cTn id="123" dur="250"/>
                                        <p:tgtEl>
                                          <p:spTgt spid="87"/>
                                        </p:tgtEl>
                                      </p:cBhvr>
                                    </p:animEffect>
                                  </p:childTnLst>
                                </p:cTn>
                              </p:par>
                              <p:par>
                                <p:cTn id="124" presetID="10" presetClass="entr" presetSubtype="0" fill="hold" grpId="0" nodeType="withEffect" nodePh="1">
                                  <p:stCondLst>
                                    <p:cond delay="2250"/>
                                  </p:stCondLst>
                                  <p:endCondLst>
                                    <p:cond evt="begin" delay="0">
                                      <p:tn val="124"/>
                                    </p:cond>
                                  </p:endCondLst>
                                  <p:childTnLst>
                                    <p:set>
                                      <p:cBhvr>
                                        <p:cTn id="125" dur="1" fill="hold">
                                          <p:stCondLst>
                                            <p:cond delay="0"/>
                                          </p:stCondLst>
                                        </p:cTn>
                                        <p:tgtEl>
                                          <p:spTgt spid="86">
                                            <p:txEl>
                                              <p:pRg st="0" end="0"/>
                                            </p:txEl>
                                          </p:spTgt>
                                        </p:tgtEl>
                                        <p:attrNameLst>
                                          <p:attrName>style.visibility</p:attrName>
                                        </p:attrNameLst>
                                      </p:cBhvr>
                                      <p:to>
                                        <p:strVal val="visible"/>
                                      </p:to>
                                    </p:set>
                                    <p:animEffect transition="in" filter="fade">
                                      <p:cBhvr>
                                        <p:cTn id="126" dur="250"/>
                                        <p:tgtEl>
                                          <p:spTgt spid="86">
                                            <p:txEl>
                                              <p:pRg st="0" end="0"/>
                                            </p:txEl>
                                          </p:spTgt>
                                        </p:tgtEl>
                                      </p:cBhvr>
                                    </p:animEffect>
                                  </p:childTnLst>
                                </p:cTn>
                              </p:par>
                              <p:par>
                                <p:cTn id="127" presetID="35" presetClass="path" presetSubtype="0" accel="50000" decel="50000" fill="hold" grpId="0" nodeType="withEffect">
                                  <p:stCondLst>
                                    <p:cond delay="0"/>
                                  </p:stCondLst>
                                  <p:childTnLst>
                                    <p:animMotion origin="layout" path="M -3.61111E-6 1.23457E-6 L -0.34531 1.23457E-6 " pathEditMode="relative" rAng="0" ptsTypes="AA">
                                      <p:cBhvr>
                                        <p:cTn id="128" dur="500" spd="-100000" fill="hold"/>
                                        <p:tgtEl>
                                          <p:spTgt spid="59"/>
                                        </p:tgtEl>
                                        <p:attrNameLst>
                                          <p:attrName>ppt_x</p:attrName>
                                          <p:attrName>ppt_y</p:attrName>
                                        </p:attrNameLst>
                                      </p:cBhvr>
                                      <p:rCtr x="-17274" y="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129" restart="whenNotActive" fill="hold" evtFilter="cancelBubble" nodeType="interactiveSeq">
                <p:stCondLst>
                  <p:cond evt="onClick" delay="0">
                    <p:tgtEl>
                      <p:spTgt spid="168"/>
                    </p:tgtEl>
                  </p:cond>
                </p:stCondLst>
                <p:endSync evt="end" delay="0">
                  <p:rtn val="all"/>
                </p:endSync>
                <p:childTnLst>
                  <p:par>
                    <p:cTn id="130" fill="hold">
                      <p:stCondLst>
                        <p:cond delay="0"/>
                      </p:stCondLst>
                      <p:childTnLst>
                        <p:par>
                          <p:cTn id="131" fill="hold">
                            <p:stCondLst>
                              <p:cond delay="0"/>
                            </p:stCondLst>
                            <p:childTnLst>
                              <p:par>
                                <p:cTn id="132" presetID="2" presetClass="mediacall" presetSubtype="0" fill="hold" nodeType="clickEffect">
                                  <p:stCondLst>
                                    <p:cond delay="0"/>
                                  </p:stCondLst>
                                  <p:childTnLst>
                                    <p:cmd type="call" cmd="togglePause">
                                      <p:cBhvr>
                                        <p:cTn id="133" dur="1" fill="hold"/>
                                        <p:tgtEl>
                                          <p:spTgt spid="168"/>
                                        </p:tgtEl>
                                      </p:cBhvr>
                                    </p:cmd>
                                  </p:childTnLst>
                                </p:cTn>
                              </p:par>
                            </p:childTnLst>
                          </p:cTn>
                        </p:par>
                      </p:childTnLst>
                    </p:cTn>
                  </p:par>
                </p:childTnLst>
              </p:cTn>
              <p:nextCondLst>
                <p:cond evt="onClick" delay="0">
                  <p:tgtEl>
                    <p:spTgt spid="168"/>
                  </p:tgtEl>
                </p:cond>
              </p:nextCondLst>
            </p:seq>
            <p:video>
              <p:cMediaNode vol="80000">
                <p:cTn id="134" repeatCount="indefinite" fill="hold" display="0">
                  <p:stCondLst>
                    <p:cond delay="indefinite"/>
                  </p:stCondLst>
                </p:cTn>
                <p:tgtEl>
                  <p:spTgt spid="168"/>
                </p:tgtEl>
              </p:cMediaNode>
            </p:video>
          </p:childTnLst>
        </p:cTn>
      </p:par>
    </p:tnLst>
    <p:bldLst>
      <p:bldP spid="22" grpId="0" build="p">
        <p:tmplLst>
          <p:tmpl lvl="1">
            <p:tnLst>
              <p:par>
                <p:cTn presetID="10" presetClass="entr" presetSubtype="0" fill="hold" nodeType="withEffect">
                  <p:stCondLst>
                    <p:cond delay="500"/>
                  </p:stCondLst>
                  <p:childTnLst>
                    <p:set>
                      <p:cBhvr>
                        <p:cTn dur="1" fill="hold">
                          <p:stCondLst>
                            <p:cond delay="0"/>
                          </p:stCondLst>
                        </p:cTn>
                        <p:tgtEl>
                          <p:spTgt spid="22"/>
                        </p:tgtEl>
                        <p:attrNameLst>
                          <p:attrName>style.visibility</p:attrName>
                        </p:attrNameLst>
                      </p:cBhvr>
                      <p:to>
                        <p:strVal val="visible"/>
                      </p:to>
                    </p:set>
                    <p:animEffect transition="in" filter="fade">
                      <p:cBhvr>
                        <p:cTn dur="250"/>
                        <p:tgtEl>
                          <p:spTgt spid="22"/>
                        </p:tgtEl>
                      </p:cBhvr>
                    </p:animEffect>
                  </p:childTnLst>
                </p:cTn>
              </p:par>
            </p:tnLst>
          </p:tmpl>
        </p:tmplLst>
      </p:bldP>
      <p:bldP spid="6" grpId="0" animBg="1"/>
      <p:bldP spid="7" grpId="0" animBg="1"/>
      <p:bldP spid="25" grpId="0" build="p">
        <p:tmplLst>
          <p:tmpl lvl="1">
            <p:tnLst>
              <p:par>
                <p:cTn presetID="10" presetClass="entr" presetSubtype="0" fill="hold" nodeType="withEffect" nodePh="1">
                  <p:stCondLst>
                    <p:cond delay="1000"/>
                  </p:stCondLst>
                  <p:endCondLst>
                    <p:cond delay="0"/>
                  </p:end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childTnLst>
                </p:cTn>
              </p:par>
            </p:tnLst>
          </p:tmpl>
        </p:tmplLst>
      </p:bldP>
      <p:bldP spid="49" grpId="0" build="p">
        <p:tmplLst>
          <p:tmpl lvl="1">
            <p:tnLst>
              <p:par>
                <p:cTn presetID="10" presetClass="entr" presetSubtype="0" fill="hold" nodeType="withEffect" nodePh="1">
                  <p:stCondLst>
                    <p:cond delay="1250"/>
                  </p:stCondLst>
                  <p:endCondLst>
                    <p:cond delay="0"/>
                  </p:end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childTnLst>
                </p:cTn>
              </p:par>
            </p:tnLst>
          </p:tmpl>
        </p:tmplLst>
      </p:bldP>
      <p:bldP spid="50" grpId="0" animBg="1"/>
      <p:bldP spid="52" grpId="0" build="p">
        <p:tmplLst>
          <p:tmpl lvl="1">
            <p:tnLst>
              <p:par>
                <p:cTn presetID="10" presetClass="entr" presetSubtype="0" fill="hold" nodeType="withEffect" nodePh="1">
                  <p:stCondLst>
                    <p:cond delay="1500"/>
                  </p:stCondLst>
                  <p:endCondLst>
                    <p:cond delay="0"/>
                  </p:endCondLst>
                  <p:childTnLst>
                    <p:set>
                      <p:cBhvr>
                        <p:cTn dur="1" fill="hold">
                          <p:stCondLst>
                            <p:cond delay="0"/>
                          </p:stCondLst>
                        </p:cTn>
                        <p:tgtEl>
                          <p:spTgt spid="52"/>
                        </p:tgtEl>
                        <p:attrNameLst>
                          <p:attrName>style.visibility</p:attrName>
                        </p:attrNameLst>
                      </p:cBhvr>
                      <p:to>
                        <p:strVal val="visible"/>
                      </p:to>
                    </p:set>
                    <p:animEffect transition="in" filter="fade">
                      <p:cBhvr>
                        <p:cTn dur="250"/>
                        <p:tgtEl>
                          <p:spTgt spid="52"/>
                        </p:tgtEl>
                      </p:cBhvr>
                    </p:animEffect>
                  </p:childTnLst>
                </p:cTn>
              </p:par>
            </p:tnLst>
          </p:tmpl>
        </p:tmplLst>
      </p:bldP>
      <p:bldP spid="53" grpId="0" animBg="1"/>
      <p:bldP spid="55" grpId="0" build="p">
        <p:tmplLst>
          <p:tmpl lvl="1">
            <p:tnLst>
              <p:par>
                <p:cTn presetID="10" presetClass="entr" presetSubtype="0" fill="hold" nodeType="withEffect" nodePh="1">
                  <p:stCondLst>
                    <p:cond delay="1750"/>
                  </p:stCondLst>
                  <p:endCondLst>
                    <p:cond delay="0"/>
                  </p:endCondLst>
                  <p:childTnLst>
                    <p:set>
                      <p:cBhvr>
                        <p:cTn dur="1" fill="hold">
                          <p:stCondLst>
                            <p:cond delay="0"/>
                          </p:stCondLst>
                        </p:cTn>
                        <p:tgtEl>
                          <p:spTgt spid="55"/>
                        </p:tgtEl>
                        <p:attrNameLst>
                          <p:attrName>style.visibility</p:attrName>
                        </p:attrNameLst>
                      </p:cBhvr>
                      <p:to>
                        <p:strVal val="visible"/>
                      </p:to>
                    </p:set>
                    <p:animEffect transition="in" filter="fade">
                      <p:cBhvr>
                        <p:cTn dur="250"/>
                        <p:tgtEl>
                          <p:spTgt spid="55"/>
                        </p:tgtEl>
                      </p:cBhvr>
                    </p:animEffect>
                  </p:childTnLst>
                </p:cTn>
              </p:par>
            </p:tnLst>
          </p:tmpl>
        </p:tmplLst>
      </p:bldP>
      <p:bldP spid="56" grpId="0" animBg="1"/>
      <p:bldP spid="58" grpId="0" build="p">
        <p:tmplLst>
          <p:tmpl lvl="1">
            <p:tnLst>
              <p:par>
                <p:cTn presetID="10" presetClass="entr" presetSubtype="0" fill="hold" nodeType="withEffect" nodePh="1">
                  <p:stCondLst>
                    <p:cond delay="750"/>
                  </p:stCondLst>
                  <p:endCondLst>
                    <p:cond delay="0"/>
                  </p:endCondLst>
                  <p:childTnLst>
                    <p:set>
                      <p:cBhvr>
                        <p:cTn dur="1" fill="hold">
                          <p:stCondLst>
                            <p:cond delay="0"/>
                          </p:stCondLst>
                        </p:cTn>
                        <p:tgtEl>
                          <p:spTgt spid="58"/>
                        </p:tgtEl>
                        <p:attrNameLst>
                          <p:attrName>style.visibility</p:attrName>
                        </p:attrNameLst>
                      </p:cBhvr>
                      <p:to>
                        <p:strVal val="visible"/>
                      </p:to>
                    </p:set>
                    <p:animEffect transition="in" filter="fade">
                      <p:cBhvr>
                        <p:cTn dur="250"/>
                        <p:tgtEl>
                          <p:spTgt spid="58"/>
                        </p:tgtEl>
                      </p:cBhvr>
                    </p:animEffect>
                  </p:childTnLst>
                </p:cTn>
              </p:par>
            </p:tnLst>
          </p:tmpl>
        </p:tmplLst>
      </p:bldP>
      <p:bldP spid="71" grpId="0" animBg="1"/>
      <p:bldP spid="72" grpId="0" animBg="1"/>
      <p:bldP spid="78" grpId="0" animBg="1"/>
      <p:bldP spid="98" grpId="0" build="p">
        <p:tmplLst>
          <p:tmpl lvl="1">
            <p:tnLst>
              <p:par>
                <p:cTn presetID="10" presetClass="entr" presetSubtype="0" fill="hold" nodeType="withEffect">
                  <p:stCondLst>
                    <p:cond delay="2250"/>
                  </p:stCondLst>
                  <p:childTnLst>
                    <p:set>
                      <p:cBhvr>
                        <p:cTn dur="1" fill="hold">
                          <p:stCondLst>
                            <p:cond delay="0"/>
                          </p:stCondLst>
                        </p:cTn>
                        <p:tgtEl>
                          <p:spTgt spid="98"/>
                        </p:tgtEl>
                        <p:attrNameLst>
                          <p:attrName>style.visibility</p:attrName>
                        </p:attrNameLst>
                      </p:cBhvr>
                      <p:to>
                        <p:strVal val="visible"/>
                      </p:to>
                    </p:set>
                    <p:animEffect transition="in" filter="fade">
                      <p:cBhvr>
                        <p:cTn dur="250"/>
                        <p:tgtEl>
                          <p:spTgt spid="98"/>
                        </p:tgtEl>
                      </p:cBhvr>
                    </p:animEffect>
                  </p:childTnLst>
                </p:cTn>
              </p:par>
            </p:tnLst>
          </p:tmpl>
        </p:tmplLst>
      </p:bldP>
      <p:bldP spid="106" grpId="0" build="p">
        <p:tmplLst>
          <p:tmpl lvl="1">
            <p:tnLst>
              <p:par>
                <p:cTn presetID="10" presetClass="entr" presetSubtype="0" fill="hold" nodeType="withEffect" nodePh="1">
                  <p:stCondLst>
                    <p:cond delay="2250"/>
                  </p:stCondLst>
                  <p:endCondLst>
                    <p:cond delay="0"/>
                  </p:endCondLst>
                  <p:childTnLst>
                    <p:set>
                      <p:cBhvr>
                        <p:cTn dur="1" fill="hold">
                          <p:stCondLst>
                            <p:cond delay="0"/>
                          </p:stCondLst>
                        </p:cTn>
                        <p:tgtEl>
                          <p:spTgt spid="106"/>
                        </p:tgtEl>
                        <p:attrNameLst>
                          <p:attrName>style.visibility</p:attrName>
                        </p:attrNameLst>
                      </p:cBhvr>
                      <p:to>
                        <p:strVal val="visible"/>
                      </p:to>
                    </p:set>
                    <p:animEffect transition="in" filter="fade">
                      <p:cBhvr>
                        <p:cTn dur="250"/>
                        <p:tgtEl>
                          <p:spTgt spid="106"/>
                        </p:tgtEl>
                      </p:cBhvr>
                    </p:animEffect>
                  </p:childTnLst>
                </p:cTn>
              </p:par>
            </p:tnLst>
          </p:tmpl>
        </p:tmplLst>
      </p:bldP>
      <p:bldP spid="149" grpId="0" build="p">
        <p:tmplLst>
          <p:tmpl lvl="1">
            <p:tnLst>
              <p:par>
                <p:cTn presetID="22" presetClass="entr" presetSubtype="8" fill="hold" nodeType="withEffect">
                  <p:stCondLst>
                    <p:cond delay="0"/>
                  </p:stCondLst>
                  <p:childTnLst>
                    <p:set>
                      <p:cBhvr>
                        <p:cTn dur="1" fill="hold">
                          <p:stCondLst>
                            <p:cond delay="0"/>
                          </p:stCondLst>
                        </p:cTn>
                        <p:tgtEl>
                          <p:spTgt spid="149"/>
                        </p:tgtEl>
                        <p:attrNameLst>
                          <p:attrName>style.visibility</p:attrName>
                        </p:attrNameLst>
                      </p:cBhvr>
                      <p:to>
                        <p:strVal val="visible"/>
                      </p:to>
                    </p:set>
                    <p:animEffect transition="in" filter="wipe(left)">
                      <p:cBhvr>
                        <p:cTn dur="500"/>
                        <p:tgtEl>
                          <p:spTgt spid="149"/>
                        </p:tgtEl>
                      </p:cBhvr>
                    </p:animEffect>
                  </p:childTnLst>
                </p:cTn>
              </p:par>
            </p:tnLst>
          </p:tmpl>
        </p:tmplLst>
      </p:bldP>
      <p:bldP spid="160" grpId="0"/>
      <p:bldP spid="171" grpId="0" animBg="1"/>
      <p:bldP spid="172" grpId="0"/>
      <p:bldP spid="73" grpId="0" build="p">
        <p:tmplLst>
          <p:tmpl lvl="1">
            <p:tnLst>
              <p:par>
                <p:cTn presetID="10" presetClass="entr" presetSubtype="0" fill="hold" nodeType="withEffect" nodePh="1">
                  <p:stCondLst>
                    <p:cond delay="2250"/>
                  </p:stCondLst>
                  <p:endCondLst>
                    <p:cond delay="0"/>
                  </p:endCondLst>
                  <p:childTnLst>
                    <p:set>
                      <p:cBhvr>
                        <p:cTn dur="1" fill="hold">
                          <p:stCondLst>
                            <p:cond delay="0"/>
                          </p:stCondLst>
                        </p:cTn>
                        <p:tgtEl>
                          <p:spTgt spid="73"/>
                        </p:tgtEl>
                        <p:attrNameLst>
                          <p:attrName>style.visibility</p:attrName>
                        </p:attrNameLst>
                      </p:cBhvr>
                      <p:to>
                        <p:strVal val="visible"/>
                      </p:to>
                    </p:set>
                    <p:animEffect transition="in" filter="fade">
                      <p:cBhvr>
                        <p:cTn dur="250"/>
                        <p:tgtEl>
                          <p:spTgt spid="73"/>
                        </p:tgtEl>
                      </p:cBhvr>
                    </p:animEffect>
                  </p:childTnLst>
                </p:cTn>
              </p:par>
            </p:tnLst>
          </p:tmpl>
        </p:tmplLst>
      </p:bldP>
      <p:bldP spid="74" grpId="0"/>
      <p:bldP spid="75" grpId="0" build="p">
        <p:tmplLst>
          <p:tmpl lvl="1">
            <p:tnLst>
              <p:par>
                <p:cTn presetID="10" presetClass="entr" presetSubtype="0" fill="hold" nodeType="withEffect" nodePh="1">
                  <p:stCondLst>
                    <p:cond delay="2250"/>
                  </p:stCondLst>
                  <p:endCondLst>
                    <p:cond delay="0"/>
                  </p:endCondLst>
                  <p:childTnLst>
                    <p:set>
                      <p:cBhvr>
                        <p:cTn dur="1" fill="hold">
                          <p:stCondLst>
                            <p:cond delay="0"/>
                          </p:stCondLst>
                        </p:cTn>
                        <p:tgtEl>
                          <p:spTgt spid="75"/>
                        </p:tgtEl>
                        <p:attrNameLst>
                          <p:attrName>style.visibility</p:attrName>
                        </p:attrNameLst>
                      </p:cBhvr>
                      <p:to>
                        <p:strVal val="visible"/>
                      </p:to>
                    </p:set>
                    <p:animEffect transition="in" filter="fade">
                      <p:cBhvr>
                        <p:cTn dur="250"/>
                        <p:tgtEl>
                          <p:spTgt spid="75"/>
                        </p:tgtEl>
                      </p:cBhvr>
                    </p:animEffect>
                  </p:childTnLst>
                </p:cTn>
              </p:par>
            </p:tnLst>
          </p:tmpl>
        </p:tmplLst>
      </p:bldP>
      <p:bldP spid="76" grpId="0"/>
      <p:bldP spid="77" grpId="0" build="p">
        <p:tmplLst>
          <p:tmpl lvl="1">
            <p:tnLst>
              <p:par>
                <p:cTn presetID="10" presetClass="entr" presetSubtype="0" fill="hold" nodeType="withEffect" nodePh="1">
                  <p:stCondLst>
                    <p:cond delay="2250"/>
                  </p:stCondLst>
                  <p:endCondLst>
                    <p:cond delay="0"/>
                  </p:endCondLst>
                  <p:childTnLst>
                    <p:set>
                      <p:cBhvr>
                        <p:cTn dur="1" fill="hold">
                          <p:stCondLst>
                            <p:cond delay="0"/>
                          </p:stCondLst>
                        </p:cTn>
                        <p:tgtEl>
                          <p:spTgt spid="77"/>
                        </p:tgtEl>
                        <p:attrNameLst>
                          <p:attrName>style.visibility</p:attrName>
                        </p:attrNameLst>
                      </p:cBhvr>
                      <p:to>
                        <p:strVal val="visible"/>
                      </p:to>
                    </p:set>
                    <p:animEffect transition="in" filter="fade">
                      <p:cBhvr>
                        <p:cTn dur="250"/>
                        <p:tgtEl>
                          <p:spTgt spid="77"/>
                        </p:tgtEl>
                      </p:cBhvr>
                    </p:animEffect>
                  </p:childTnLst>
                </p:cTn>
              </p:par>
            </p:tnLst>
          </p:tmpl>
        </p:tmplLst>
      </p:bldP>
      <p:bldP spid="79" grpId="0"/>
      <p:bldP spid="80" grpId="0" build="p">
        <p:tmplLst>
          <p:tmpl lvl="1">
            <p:tnLst>
              <p:par>
                <p:cTn presetID="10" presetClass="entr" presetSubtype="0" fill="hold" nodeType="withEffect" nodePh="1">
                  <p:stCondLst>
                    <p:cond delay="2250"/>
                  </p:stCondLst>
                  <p:endCondLst>
                    <p:cond delay="0"/>
                  </p:endCondLst>
                  <p:childTnLst>
                    <p:set>
                      <p:cBhvr>
                        <p:cTn dur="1" fill="hold">
                          <p:stCondLst>
                            <p:cond delay="0"/>
                          </p:stCondLst>
                        </p:cTn>
                        <p:tgtEl>
                          <p:spTgt spid="80"/>
                        </p:tgtEl>
                        <p:attrNameLst>
                          <p:attrName>style.visibility</p:attrName>
                        </p:attrNameLst>
                      </p:cBhvr>
                      <p:to>
                        <p:strVal val="visible"/>
                      </p:to>
                    </p:set>
                    <p:animEffect transition="in" filter="fade">
                      <p:cBhvr>
                        <p:cTn dur="250"/>
                        <p:tgtEl>
                          <p:spTgt spid="80"/>
                        </p:tgtEl>
                      </p:cBhvr>
                    </p:animEffect>
                  </p:childTnLst>
                </p:cTn>
              </p:par>
            </p:tnLst>
          </p:tmpl>
        </p:tmplLst>
      </p:bldP>
      <p:bldP spid="81" grpId="0"/>
      <p:bldP spid="82" grpId="0" build="p">
        <p:tmplLst>
          <p:tmpl lvl="1">
            <p:tnLst>
              <p:par>
                <p:cTn presetID="10" presetClass="entr" presetSubtype="0" fill="hold" nodeType="withEffect" nodePh="1">
                  <p:stCondLst>
                    <p:cond delay="2250"/>
                  </p:stCondLst>
                  <p:endCondLst>
                    <p:cond delay="0"/>
                  </p:endCondLst>
                  <p:childTnLst>
                    <p:set>
                      <p:cBhvr>
                        <p:cTn dur="1" fill="hold">
                          <p:stCondLst>
                            <p:cond delay="0"/>
                          </p:stCondLst>
                        </p:cTn>
                        <p:tgtEl>
                          <p:spTgt spid="82"/>
                        </p:tgtEl>
                        <p:attrNameLst>
                          <p:attrName>style.visibility</p:attrName>
                        </p:attrNameLst>
                      </p:cBhvr>
                      <p:to>
                        <p:strVal val="visible"/>
                      </p:to>
                    </p:set>
                    <p:animEffect transition="in" filter="fade">
                      <p:cBhvr>
                        <p:cTn dur="250"/>
                        <p:tgtEl>
                          <p:spTgt spid="82"/>
                        </p:tgtEl>
                      </p:cBhvr>
                    </p:animEffect>
                  </p:childTnLst>
                </p:cTn>
              </p:par>
            </p:tnLst>
          </p:tmpl>
        </p:tmplLst>
      </p:bldP>
      <p:bldP spid="83" grpId="0"/>
      <p:bldP spid="84" grpId="0" build="p">
        <p:tmplLst>
          <p:tmpl lvl="1">
            <p:tnLst>
              <p:par>
                <p:cTn presetID="10" presetClass="entr" presetSubtype="0" fill="hold" nodeType="withEffect" nodePh="1">
                  <p:stCondLst>
                    <p:cond delay="2250"/>
                  </p:stCondLst>
                  <p:endCondLst>
                    <p:cond delay="0"/>
                  </p:endCondLst>
                  <p:childTnLst>
                    <p:set>
                      <p:cBhvr>
                        <p:cTn dur="1" fill="hold">
                          <p:stCondLst>
                            <p:cond delay="0"/>
                          </p:stCondLst>
                        </p:cTn>
                        <p:tgtEl>
                          <p:spTgt spid="84"/>
                        </p:tgtEl>
                        <p:attrNameLst>
                          <p:attrName>style.visibility</p:attrName>
                        </p:attrNameLst>
                      </p:cBhvr>
                      <p:to>
                        <p:strVal val="visible"/>
                      </p:to>
                    </p:set>
                    <p:animEffect transition="in" filter="fade">
                      <p:cBhvr>
                        <p:cTn dur="250"/>
                        <p:tgtEl>
                          <p:spTgt spid="84"/>
                        </p:tgtEl>
                      </p:cBhvr>
                    </p:animEffect>
                  </p:childTnLst>
                </p:cTn>
              </p:par>
            </p:tnLst>
          </p:tmpl>
        </p:tmplLst>
      </p:bldP>
      <p:bldP spid="85" grpId="0"/>
      <p:bldP spid="86" grpId="0" build="p">
        <p:tmplLst>
          <p:tmpl lvl="1">
            <p:tnLst>
              <p:par>
                <p:cTn presetID="10" presetClass="entr" presetSubtype="0" fill="hold" nodeType="withEffect" nodePh="1">
                  <p:stCondLst>
                    <p:cond delay="2250"/>
                  </p:stCondLst>
                  <p:endCondLst>
                    <p:cond delay="0"/>
                  </p:endCondLst>
                  <p:childTnLst>
                    <p:set>
                      <p:cBhvr>
                        <p:cTn dur="1" fill="hold">
                          <p:stCondLst>
                            <p:cond delay="0"/>
                          </p:stCondLst>
                        </p:cTn>
                        <p:tgtEl>
                          <p:spTgt spid="86"/>
                        </p:tgtEl>
                        <p:attrNameLst>
                          <p:attrName>style.visibility</p:attrName>
                        </p:attrNameLst>
                      </p:cBhvr>
                      <p:to>
                        <p:strVal val="visible"/>
                      </p:to>
                    </p:set>
                    <p:animEffect transition="in" filter="fade">
                      <p:cBhvr>
                        <p:cTn dur="250"/>
                        <p:tgtEl>
                          <p:spTgt spid="86"/>
                        </p:tgtEl>
                      </p:cBhvr>
                    </p:animEffect>
                  </p:childTnLst>
                </p:cTn>
              </p:par>
            </p:tnLst>
          </p:tmpl>
        </p:tmplLst>
      </p:bldP>
      <p:bldP spid="87" grpId="0"/>
      <p:bldP spid="59" grpId="0"/>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meline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Graphic 7">
            <a:extLst>
              <a:ext uri="{FF2B5EF4-FFF2-40B4-BE49-F238E27FC236}">
                <a16:creationId xmlns:a16="http://schemas.microsoft.com/office/drawing/2014/main" id="{39F8FC5C-3EE8-4D3F-91AB-15A645DD08D8}"/>
              </a:ext>
            </a:extLst>
          </p:cNvPr>
          <p:cNvSpPr/>
          <p:nvPr userDrawn="1"/>
        </p:nvSpPr>
        <p:spPr>
          <a:xfrm>
            <a:off x="253198" y="1344373"/>
            <a:ext cx="8637604" cy="2392615"/>
          </a:xfrm>
          <a:custGeom>
            <a:avLst/>
            <a:gdLst>
              <a:gd name="connsiteX0" fmla="*/ -50 w 8637604"/>
              <a:gd name="connsiteY0" fmla="*/ -309 h 2392615"/>
              <a:gd name="connsiteX1" fmla="*/ 8037194 w 8637604"/>
              <a:gd name="connsiteY1" fmla="*/ -309 h 2392615"/>
              <a:gd name="connsiteX2" fmla="*/ 8637555 w 8637604"/>
              <a:gd name="connsiteY2" fmla="*/ 600052 h 2392615"/>
              <a:gd name="connsiteX3" fmla="*/ 8637555 w 8637604"/>
              <a:gd name="connsiteY3" fmla="*/ 600052 h 2392615"/>
              <a:gd name="connsiteX4" fmla="*/ 8037194 w 8637604"/>
              <a:gd name="connsiteY4" fmla="*/ 1200413 h 2392615"/>
              <a:gd name="connsiteX5" fmla="*/ 595898 w 8637604"/>
              <a:gd name="connsiteY5" fmla="*/ 1200413 h 2392615"/>
              <a:gd name="connsiteX6" fmla="*/ -50 w 8637604"/>
              <a:gd name="connsiteY6" fmla="*/ 1796360 h 2392615"/>
              <a:gd name="connsiteX7" fmla="*/ -50 w 8637604"/>
              <a:gd name="connsiteY7" fmla="*/ 1796360 h 2392615"/>
              <a:gd name="connsiteX8" fmla="*/ 595898 w 8637604"/>
              <a:gd name="connsiteY8" fmla="*/ 2392307 h 2392615"/>
              <a:gd name="connsiteX9" fmla="*/ 8637555 w 8637604"/>
              <a:gd name="connsiteY9" fmla="*/ 2392307 h 239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37604" h="2392615">
                <a:moveTo>
                  <a:pt x="-50" y="-309"/>
                </a:moveTo>
                <a:lnTo>
                  <a:pt x="8037194" y="-309"/>
                </a:lnTo>
                <a:cubicBezTo>
                  <a:pt x="8368745" y="-309"/>
                  <a:pt x="8637555" y="268482"/>
                  <a:pt x="8637555" y="600052"/>
                </a:cubicBezTo>
                <a:lnTo>
                  <a:pt x="8637555" y="600052"/>
                </a:lnTo>
                <a:cubicBezTo>
                  <a:pt x="8637507" y="931613"/>
                  <a:pt x="8368745" y="1200384"/>
                  <a:pt x="8037194" y="1200413"/>
                </a:cubicBezTo>
                <a:lnTo>
                  <a:pt x="595898" y="1200413"/>
                </a:lnTo>
                <a:cubicBezTo>
                  <a:pt x="266767" y="1200413"/>
                  <a:pt x="-50" y="1467229"/>
                  <a:pt x="-50" y="1796360"/>
                </a:cubicBezTo>
                <a:lnTo>
                  <a:pt x="-50" y="1796360"/>
                </a:lnTo>
                <a:cubicBezTo>
                  <a:pt x="-50" y="2125491"/>
                  <a:pt x="266767" y="2392307"/>
                  <a:pt x="595898" y="2392307"/>
                </a:cubicBezTo>
                <a:lnTo>
                  <a:pt x="8637555" y="2392307"/>
                </a:lnTo>
              </a:path>
            </a:pathLst>
          </a:custGeom>
          <a:noFill/>
          <a:ln w="9525" cap="flat">
            <a:solidFill>
              <a:schemeClr val="tx1"/>
            </a:solidFill>
            <a:prstDash val="solid"/>
            <a:miter/>
          </a:ln>
        </p:spPr>
        <p:txBody>
          <a:bodyPr rtlCol="0" anchor="ctr"/>
          <a:lstStyle/>
          <a:p>
            <a:endParaRPr lang="uk-UA"/>
          </a:p>
        </p:txBody>
      </p:sp>
      <p:cxnSp>
        <p:nvCxnSpPr>
          <p:cNvPr id="8" name="Straight Connector 7">
            <a:extLst>
              <a:ext uri="{FF2B5EF4-FFF2-40B4-BE49-F238E27FC236}">
                <a16:creationId xmlns:a16="http://schemas.microsoft.com/office/drawing/2014/main" id="{2D627047-A260-427D-A537-2A5AD30F6A71}"/>
              </a:ext>
            </a:extLst>
          </p:cNvPr>
          <p:cNvCxnSpPr>
            <a:cxnSpLocks/>
          </p:cNvCxnSpPr>
          <p:nvPr userDrawn="1"/>
        </p:nvCxnSpPr>
        <p:spPr>
          <a:xfrm>
            <a:off x="1398363" y="915988"/>
            <a:ext cx="0" cy="42838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395A181-8EB0-4152-A210-7B0832DEDCF6}"/>
              </a:ext>
            </a:extLst>
          </p:cNvPr>
          <p:cNvCxnSpPr>
            <a:cxnSpLocks/>
          </p:cNvCxnSpPr>
          <p:nvPr userDrawn="1"/>
        </p:nvCxnSpPr>
        <p:spPr>
          <a:xfrm>
            <a:off x="7654148" y="915988"/>
            <a:ext cx="0" cy="42838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34B3064-8C64-4CD1-86F5-97952C68F69C}"/>
              </a:ext>
            </a:extLst>
          </p:cNvPr>
          <p:cNvCxnSpPr>
            <a:cxnSpLocks/>
          </p:cNvCxnSpPr>
          <p:nvPr userDrawn="1"/>
        </p:nvCxnSpPr>
        <p:spPr>
          <a:xfrm>
            <a:off x="1398363" y="2113596"/>
            <a:ext cx="0" cy="42838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3AE5642-FABB-4596-9C67-7A792C4559E5}"/>
              </a:ext>
            </a:extLst>
          </p:cNvPr>
          <p:cNvCxnSpPr>
            <a:cxnSpLocks/>
          </p:cNvCxnSpPr>
          <p:nvPr userDrawn="1"/>
        </p:nvCxnSpPr>
        <p:spPr>
          <a:xfrm>
            <a:off x="4277705" y="2541981"/>
            <a:ext cx="0" cy="428400"/>
          </a:xfrm>
          <a:prstGeom prst="line">
            <a:avLst/>
          </a:prstGeom>
          <a:ln>
            <a:solidFill>
              <a:schemeClr val="tx1"/>
            </a:solidFill>
            <a:headEnd type="oval"/>
            <a:tailEnd type="none" w="med"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CBFAD29-6E3D-4B70-88C8-E2EB7B172D61}"/>
              </a:ext>
            </a:extLst>
          </p:cNvPr>
          <p:cNvCxnSpPr>
            <a:cxnSpLocks/>
          </p:cNvCxnSpPr>
          <p:nvPr userDrawn="1"/>
        </p:nvCxnSpPr>
        <p:spPr>
          <a:xfrm>
            <a:off x="7654148" y="2113596"/>
            <a:ext cx="0" cy="42838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F20CAB8-D2F2-46F7-85CD-88CD9B9D247A}"/>
              </a:ext>
            </a:extLst>
          </p:cNvPr>
          <p:cNvCxnSpPr>
            <a:cxnSpLocks/>
          </p:cNvCxnSpPr>
          <p:nvPr userDrawn="1"/>
        </p:nvCxnSpPr>
        <p:spPr>
          <a:xfrm>
            <a:off x="1398363" y="3313695"/>
            <a:ext cx="0" cy="42838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1312BF4-005C-4BCA-9BA2-426D34FAB91E}"/>
              </a:ext>
            </a:extLst>
          </p:cNvPr>
          <p:cNvCxnSpPr>
            <a:cxnSpLocks/>
          </p:cNvCxnSpPr>
          <p:nvPr userDrawn="1"/>
        </p:nvCxnSpPr>
        <p:spPr>
          <a:xfrm>
            <a:off x="4277705" y="3742080"/>
            <a:ext cx="0" cy="428400"/>
          </a:xfrm>
          <a:prstGeom prst="line">
            <a:avLst/>
          </a:prstGeom>
          <a:ln>
            <a:solidFill>
              <a:schemeClr val="tx1"/>
            </a:solidFill>
            <a:headEnd type="oval"/>
            <a:tailEnd type="non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D7BEA33-0271-4B76-AA5D-D6550BFF3E2C}"/>
              </a:ext>
            </a:extLst>
          </p:cNvPr>
          <p:cNvCxnSpPr>
            <a:cxnSpLocks/>
          </p:cNvCxnSpPr>
          <p:nvPr userDrawn="1"/>
        </p:nvCxnSpPr>
        <p:spPr>
          <a:xfrm>
            <a:off x="7654148" y="3313695"/>
            <a:ext cx="0" cy="42838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E14B1603-D6ED-4100-89E9-DA0A093F7C5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762693" y="3603694"/>
            <a:ext cx="136029" cy="266142"/>
          </a:xfrm>
          <a:prstGeom prst="rect">
            <a:avLst/>
          </a:prstGeom>
        </p:spPr>
      </p:pic>
      <p:cxnSp>
        <p:nvCxnSpPr>
          <p:cNvPr id="17" name="Straight Connector 16">
            <a:extLst>
              <a:ext uri="{FF2B5EF4-FFF2-40B4-BE49-F238E27FC236}">
                <a16:creationId xmlns:a16="http://schemas.microsoft.com/office/drawing/2014/main" id="{EF177DAB-7171-4325-9D32-4415AEF30855}"/>
              </a:ext>
            </a:extLst>
          </p:cNvPr>
          <p:cNvCxnSpPr>
            <a:cxnSpLocks/>
          </p:cNvCxnSpPr>
          <p:nvPr userDrawn="1"/>
        </p:nvCxnSpPr>
        <p:spPr>
          <a:xfrm>
            <a:off x="4277705" y="1344373"/>
            <a:ext cx="0" cy="428400"/>
          </a:xfrm>
          <a:prstGeom prst="line">
            <a:avLst/>
          </a:prstGeom>
          <a:ln>
            <a:solidFill>
              <a:schemeClr val="tx1"/>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18" name="Text Placeholder 635">
            <a:extLst>
              <a:ext uri="{FF2B5EF4-FFF2-40B4-BE49-F238E27FC236}">
                <a16:creationId xmlns:a16="http://schemas.microsoft.com/office/drawing/2014/main" id="{362A66D1-6BBB-4421-B49A-58AE9A25A500}"/>
              </a:ext>
            </a:extLst>
          </p:cNvPr>
          <p:cNvSpPr>
            <a:spLocks noGrp="1"/>
          </p:cNvSpPr>
          <p:nvPr>
            <p:ph type="body" sz="quarter" idx="23" hasCustomPrompt="1"/>
          </p:nvPr>
        </p:nvSpPr>
        <p:spPr>
          <a:xfrm>
            <a:off x="1489850" y="866372"/>
            <a:ext cx="1777889" cy="367007"/>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19" name="Text Placeholder 635">
            <a:extLst>
              <a:ext uri="{FF2B5EF4-FFF2-40B4-BE49-F238E27FC236}">
                <a16:creationId xmlns:a16="http://schemas.microsoft.com/office/drawing/2014/main" id="{691DDE11-F981-4499-B860-C37E8CF5181D}"/>
              </a:ext>
            </a:extLst>
          </p:cNvPr>
          <p:cNvSpPr>
            <a:spLocks noGrp="1"/>
          </p:cNvSpPr>
          <p:nvPr>
            <p:ph type="body" sz="quarter" idx="24" hasCustomPrompt="1"/>
          </p:nvPr>
        </p:nvSpPr>
        <p:spPr>
          <a:xfrm>
            <a:off x="3388760" y="937842"/>
            <a:ext cx="1777889" cy="295537"/>
          </a:xfrm>
          <a:prstGeom prst="rect">
            <a:avLst/>
          </a:prstGeom>
        </p:spPr>
        <p:txBody>
          <a:bodyPr/>
          <a:lstStyle>
            <a:lvl1pPr algn="ctr">
              <a:defRPr sz="1600" b="1">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date</a:t>
            </a:r>
          </a:p>
        </p:txBody>
      </p:sp>
      <p:sp>
        <p:nvSpPr>
          <p:cNvPr id="20" name="Text Placeholder 635">
            <a:extLst>
              <a:ext uri="{FF2B5EF4-FFF2-40B4-BE49-F238E27FC236}">
                <a16:creationId xmlns:a16="http://schemas.microsoft.com/office/drawing/2014/main" id="{D8D315C7-A389-4B82-8430-90CA3EA2B56D}"/>
              </a:ext>
            </a:extLst>
          </p:cNvPr>
          <p:cNvSpPr>
            <a:spLocks noGrp="1"/>
          </p:cNvSpPr>
          <p:nvPr>
            <p:ph type="body" sz="quarter" idx="25" hasCustomPrompt="1"/>
          </p:nvPr>
        </p:nvSpPr>
        <p:spPr>
          <a:xfrm>
            <a:off x="5784773" y="866372"/>
            <a:ext cx="1777889" cy="367007"/>
          </a:xfrm>
          <a:prstGeom prst="rect">
            <a:avLst/>
          </a:prstGeom>
        </p:spPr>
        <p:txBody>
          <a:bodyPr/>
          <a:lstStyle>
            <a:lvl1pPr algn="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21" name="Text Placeholder 635">
            <a:extLst>
              <a:ext uri="{FF2B5EF4-FFF2-40B4-BE49-F238E27FC236}">
                <a16:creationId xmlns:a16="http://schemas.microsoft.com/office/drawing/2014/main" id="{39BA71A7-4CEF-42DC-8882-45FBA6FC857B}"/>
              </a:ext>
            </a:extLst>
          </p:cNvPr>
          <p:cNvSpPr>
            <a:spLocks noGrp="1"/>
          </p:cNvSpPr>
          <p:nvPr>
            <p:ph type="body" sz="quarter" idx="26" hasCustomPrompt="1"/>
          </p:nvPr>
        </p:nvSpPr>
        <p:spPr>
          <a:xfrm>
            <a:off x="509418" y="1439290"/>
            <a:ext cx="1777889" cy="295537"/>
          </a:xfrm>
          <a:prstGeom prst="rect">
            <a:avLst/>
          </a:prstGeom>
        </p:spPr>
        <p:txBody>
          <a:bodyPr/>
          <a:lstStyle>
            <a:lvl1pPr algn="ctr">
              <a:defRPr sz="1600" b="1">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date</a:t>
            </a:r>
          </a:p>
        </p:txBody>
      </p:sp>
      <p:sp>
        <p:nvSpPr>
          <p:cNvPr id="22" name="Text Placeholder 635">
            <a:extLst>
              <a:ext uri="{FF2B5EF4-FFF2-40B4-BE49-F238E27FC236}">
                <a16:creationId xmlns:a16="http://schemas.microsoft.com/office/drawing/2014/main" id="{098CD749-F99A-4EBB-9C92-D8EA845DC830}"/>
              </a:ext>
            </a:extLst>
          </p:cNvPr>
          <p:cNvSpPr>
            <a:spLocks noGrp="1"/>
          </p:cNvSpPr>
          <p:nvPr>
            <p:ph type="body" sz="quarter" idx="27" hasCustomPrompt="1"/>
          </p:nvPr>
        </p:nvSpPr>
        <p:spPr>
          <a:xfrm>
            <a:off x="4368418" y="1439290"/>
            <a:ext cx="1777889" cy="367007"/>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23" name="Text Placeholder 635">
            <a:extLst>
              <a:ext uri="{FF2B5EF4-FFF2-40B4-BE49-F238E27FC236}">
                <a16:creationId xmlns:a16="http://schemas.microsoft.com/office/drawing/2014/main" id="{967014B3-AABD-4EBC-830A-FF3F3A900226}"/>
              </a:ext>
            </a:extLst>
          </p:cNvPr>
          <p:cNvSpPr>
            <a:spLocks noGrp="1"/>
          </p:cNvSpPr>
          <p:nvPr>
            <p:ph type="body" sz="quarter" idx="28" hasCustomPrompt="1"/>
          </p:nvPr>
        </p:nvSpPr>
        <p:spPr>
          <a:xfrm>
            <a:off x="6765203" y="1439290"/>
            <a:ext cx="1777889" cy="295537"/>
          </a:xfrm>
          <a:prstGeom prst="rect">
            <a:avLst/>
          </a:prstGeom>
        </p:spPr>
        <p:txBody>
          <a:bodyPr/>
          <a:lstStyle>
            <a:lvl1pPr algn="ctr">
              <a:defRPr sz="1600" b="1">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date</a:t>
            </a:r>
          </a:p>
        </p:txBody>
      </p:sp>
      <p:sp>
        <p:nvSpPr>
          <p:cNvPr id="24" name="Text Placeholder 635">
            <a:extLst>
              <a:ext uri="{FF2B5EF4-FFF2-40B4-BE49-F238E27FC236}">
                <a16:creationId xmlns:a16="http://schemas.microsoft.com/office/drawing/2014/main" id="{FAD3FC48-A080-4747-9236-68C5A7480DB9}"/>
              </a:ext>
            </a:extLst>
          </p:cNvPr>
          <p:cNvSpPr>
            <a:spLocks noGrp="1"/>
          </p:cNvSpPr>
          <p:nvPr>
            <p:ph type="body" sz="quarter" idx="29" hasCustomPrompt="1"/>
          </p:nvPr>
        </p:nvSpPr>
        <p:spPr>
          <a:xfrm>
            <a:off x="1489850" y="2066645"/>
            <a:ext cx="1777889" cy="367007"/>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25" name="Text Placeholder 635">
            <a:extLst>
              <a:ext uri="{FF2B5EF4-FFF2-40B4-BE49-F238E27FC236}">
                <a16:creationId xmlns:a16="http://schemas.microsoft.com/office/drawing/2014/main" id="{AC3F401E-4655-452F-8180-22BF2BECC827}"/>
              </a:ext>
            </a:extLst>
          </p:cNvPr>
          <p:cNvSpPr>
            <a:spLocks noGrp="1"/>
          </p:cNvSpPr>
          <p:nvPr>
            <p:ph type="body" sz="quarter" idx="30" hasCustomPrompt="1"/>
          </p:nvPr>
        </p:nvSpPr>
        <p:spPr>
          <a:xfrm>
            <a:off x="3388760" y="2138115"/>
            <a:ext cx="1777889" cy="295537"/>
          </a:xfrm>
          <a:prstGeom prst="rect">
            <a:avLst/>
          </a:prstGeom>
        </p:spPr>
        <p:txBody>
          <a:bodyPr/>
          <a:lstStyle>
            <a:lvl1pPr algn="ctr">
              <a:defRPr sz="1600" b="1">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date</a:t>
            </a:r>
          </a:p>
        </p:txBody>
      </p:sp>
      <p:sp>
        <p:nvSpPr>
          <p:cNvPr id="26" name="Text Placeholder 635">
            <a:extLst>
              <a:ext uri="{FF2B5EF4-FFF2-40B4-BE49-F238E27FC236}">
                <a16:creationId xmlns:a16="http://schemas.microsoft.com/office/drawing/2014/main" id="{ABFEBC6E-2324-4E78-8874-8CEA015D6A1D}"/>
              </a:ext>
            </a:extLst>
          </p:cNvPr>
          <p:cNvSpPr>
            <a:spLocks noGrp="1"/>
          </p:cNvSpPr>
          <p:nvPr>
            <p:ph type="body" sz="quarter" idx="31" hasCustomPrompt="1"/>
          </p:nvPr>
        </p:nvSpPr>
        <p:spPr>
          <a:xfrm>
            <a:off x="5784773" y="2066645"/>
            <a:ext cx="1777889" cy="367007"/>
          </a:xfrm>
          <a:prstGeom prst="rect">
            <a:avLst/>
          </a:prstGeom>
        </p:spPr>
        <p:txBody>
          <a:bodyPr/>
          <a:lstStyle>
            <a:lvl1pPr algn="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27" name="Text Placeholder 635">
            <a:extLst>
              <a:ext uri="{FF2B5EF4-FFF2-40B4-BE49-F238E27FC236}">
                <a16:creationId xmlns:a16="http://schemas.microsoft.com/office/drawing/2014/main" id="{1EB33EB5-44F1-44C6-B3A1-C5D7731D6F99}"/>
              </a:ext>
            </a:extLst>
          </p:cNvPr>
          <p:cNvSpPr>
            <a:spLocks noGrp="1"/>
          </p:cNvSpPr>
          <p:nvPr>
            <p:ph type="body" sz="quarter" idx="32" hasCustomPrompt="1"/>
          </p:nvPr>
        </p:nvSpPr>
        <p:spPr>
          <a:xfrm>
            <a:off x="509418" y="2675003"/>
            <a:ext cx="1777889" cy="295537"/>
          </a:xfrm>
          <a:prstGeom prst="rect">
            <a:avLst/>
          </a:prstGeom>
        </p:spPr>
        <p:txBody>
          <a:bodyPr/>
          <a:lstStyle>
            <a:lvl1pPr algn="ctr">
              <a:defRPr sz="1600" b="1">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date</a:t>
            </a:r>
          </a:p>
        </p:txBody>
      </p:sp>
      <p:sp>
        <p:nvSpPr>
          <p:cNvPr id="28" name="Text Placeholder 635">
            <a:extLst>
              <a:ext uri="{FF2B5EF4-FFF2-40B4-BE49-F238E27FC236}">
                <a16:creationId xmlns:a16="http://schemas.microsoft.com/office/drawing/2014/main" id="{7CE7291E-7707-4F7E-92CE-AF6EDB4092FC}"/>
              </a:ext>
            </a:extLst>
          </p:cNvPr>
          <p:cNvSpPr>
            <a:spLocks noGrp="1"/>
          </p:cNvSpPr>
          <p:nvPr>
            <p:ph type="body" sz="quarter" idx="33" hasCustomPrompt="1"/>
          </p:nvPr>
        </p:nvSpPr>
        <p:spPr>
          <a:xfrm>
            <a:off x="4368418" y="2675003"/>
            <a:ext cx="1777889" cy="367007"/>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29" name="Text Placeholder 635">
            <a:extLst>
              <a:ext uri="{FF2B5EF4-FFF2-40B4-BE49-F238E27FC236}">
                <a16:creationId xmlns:a16="http://schemas.microsoft.com/office/drawing/2014/main" id="{969F726F-5D6F-485D-9F68-FA61B488E60E}"/>
              </a:ext>
            </a:extLst>
          </p:cNvPr>
          <p:cNvSpPr>
            <a:spLocks noGrp="1"/>
          </p:cNvSpPr>
          <p:nvPr>
            <p:ph type="body" sz="quarter" idx="34" hasCustomPrompt="1"/>
          </p:nvPr>
        </p:nvSpPr>
        <p:spPr>
          <a:xfrm>
            <a:off x="6765203" y="2675003"/>
            <a:ext cx="1777889" cy="295537"/>
          </a:xfrm>
          <a:prstGeom prst="rect">
            <a:avLst/>
          </a:prstGeom>
        </p:spPr>
        <p:txBody>
          <a:bodyPr/>
          <a:lstStyle>
            <a:lvl1pPr algn="ctr">
              <a:defRPr sz="1600" b="1">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date</a:t>
            </a:r>
          </a:p>
        </p:txBody>
      </p:sp>
      <p:sp>
        <p:nvSpPr>
          <p:cNvPr id="35" name="Text Placeholder 635">
            <a:extLst>
              <a:ext uri="{FF2B5EF4-FFF2-40B4-BE49-F238E27FC236}">
                <a16:creationId xmlns:a16="http://schemas.microsoft.com/office/drawing/2014/main" id="{E518347B-1AE9-4CC3-B03B-4955524BBB81}"/>
              </a:ext>
            </a:extLst>
          </p:cNvPr>
          <p:cNvSpPr>
            <a:spLocks noGrp="1"/>
          </p:cNvSpPr>
          <p:nvPr>
            <p:ph type="body" sz="quarter" idx="35" hasCustomPrompt="1"/>
          </p:nvPr>
        </p:nvSpPr>
        <p:spPr>
          <a:xfrm>
            <a:off x="1489850" y="3267894"/>
            <a:ext cx="1777889" cy="367007"/>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36" name="Text Placeholder 635">
            <a:extLst>
              <a:ext uri="{FF2B5EF4-FFF2-40B4-BE49-F238E27FC236}">
                <a16:creationId xmlns:a16="http://schemas.microsoft.com/office/drawing/2014/main" id="{CBF8440B-A233-4D90-905B-E82EC8356663}"/>
              </a:ext>
            </a:extLst>
          </p:cNvPr>
          <p:cNvSpPr>
            <a:spLocks noGrp="1"/>
          </p:cNvSpPr>
          <p:nvPr>
            <p:ph type="body" sz="quarter" idx="36" hasCustomPrompt="1"/>
          </p:nvPr>
        </p:nvSpPr>
        <p:spPr>
          <a:xfrm>
            <a:off x="3388760" y="3339364"/>
            <a:ext cx="1777889" cy="295537"/>
          </a:xfrm>
          <a:prstGeom prst="rect">
            <a:avLst/>
          </a:prstGeom>
        </p:spPr>
        <p:txBody>
          <a:bodyPr/>
          <a:lstStyle>
            <a:lvl1pPr algn="ctr">
              <a:defRPr sz="1600" b="1">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date</a:t>
            </a:r>
          </a:p>
        </p:txBody>
      </p:sp>
      <p:sp>
        <p:nvSpPr>
          <p:cNvPr id="37" name="Text Placeholder 635">
            <a:extLst>
              <a:ext uri="{FF2B5EF4-FFF2-40B4-BE49-F238E27FC236}">
                <a16:creationId xmlns:a16="http://schemas.microsoft.com/office/drawing/2014/main" id="{8DD4C611-1B0E-4435-AA8B-2F0BF3C0A33F}"/>
              </a:ext>
            </a:extLst>
          </p:cNvPr>
          <p:cNvSpPr>
            <a:spLocks noGrp="1"/>
          </p:cNvSpPr>
          <p:nvPr>
            <p:ph type="body" sz="quarter" idx="37" hasCustomPrompt="1"/>
          </p:nvPr>
        </p:nvSpPr>
        <p:spPr>
          <a:xfrm>
            <a:off x="5784773" y="3267894"/>
            <a:ext cx="1777889" cy="367007"/>
          </a:xfrm>
          <a:prstGeom prst="rect">
            <a:avLst/>
          </a:prstGeom>
        </p:spPr>
        <p:txBody>
          <a:bodyPr/>
          <a:lstStyle>
            <a:lvl1pPr algn="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38" name="Text Placeholder 635">
            <a:extLst>
              <a:ext uri="{FF2B5EF4-FFF2-40B4-BE49-F238E27FC236}">
                <a16:creationId xmlns:a16="http://schemas.microsoft.com/office/drawing/2014/main" id="{C270F2F0-5FAC-42CB-9542-09329C8F826C}"/>
              </a:ext>
            </a:extLst>
          </p:cNvPr>
          <p:cNvSpPr>
            <a:spLocks noGrp="1"/>
          </p:cNvSpPr>
          <p:nvPr>
            <p:ph type="body" sz="quarter" idx="38" hasCustomPrompt="1"/>
          </p:nvPr>
        </p:nvSpPr>
        <p:spPr>
          <a:xfrm>
            <a:off x="509418" y="3842029"/>
            <a:ext cx="1777889" cy="295537"/>
          </a:xfrm>
          <a:prstGeom prst="rect">
            <a:avLst/>
          </a:prstGeom>
        </p:spPr>
        <p:txBody>
          <a:bodyPr/>
          <a:lstStyle>
            <a:lvl1pPr algn="ctr">
              <a:defRPr sz="1600" b="1">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date</a:t>
            </a:r>
          </a:p>
        </p:txBody>
      </p:sp>
      <p:sp>
        <p:nvSpPr>
          <p:cNvPr id="39" name="Text Placeholder 635">
            <a:extLst>
              <a:ext uri="{FF2B5EF4-FFF2-40B4-BE49-F238E27FC236}">
                <a16:creationId xmlns:a16="http://schemas.microsoft.com/office/drawing/2014/main" id="{3498406D-5A6B-4D53-A07B-C41D8A5C70B0}"/>
              </a:ext>
            </a:extLst>
          </p:cNvPr>
          <p:cNvSpPr>
            <a:spLocks noGrp="1"/>
          </p:cNvSpPr>
          <p:nvPr>
            <p:ph type="body" sz="quarter" idx="39" hasCustomPrompt="1"/>
          </p:nvPr>
        </p:nvSpPr>
        <p:spPr>
          <a:xfrm>
            <a:off x="4368418" y="3842029"/>
            <a:ext cx="1777889" cy="367007"/>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0" name="Text Placeholder 635">
            <a:extLst>
              <a:ext uri="{FF2B5EF4-FFF2-40B4-BE49-F238E27FC236}">
                <a16:creationId xmlns:a16="http://schemas.microsoft.com/office/drawing/2014/main" id="{771DCB68-6F86-4B23-9065-0CB07EE6BD83}"/>
              </a:ext>
            </a:extLst>
          </p:cNvPr>
          <p:cNvSpPr>
            <a:spLocks noGrp="1"/>
          </p:cNvSpPr>
          <p:nvPr>
            <p:ph type="body" sz="quarter" idx="40" hasCustomPrompt="1"/>
          </p:nvPr>
        </p:nvSpPr>
        <p:spPr>
          <a:xfrm>
            <a:off x="6765203" y="3842029"/>
            <a:ext cx="1777889" cy="295537"/>
          </a:xfrm>
          <a:prstGeom prst="rect">
            <a:avLst/>
          </a:prstGeom>
        </p:spPr>
        <p:txBody>
          <a:bodyPr/>
          <a:lstStyle>
            <a:lvl1pPr algn="ctr">
              <a:defRPr sz="1600" b="1">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date</a:t>
            </a:r>
          </a:p>
        </p:txBody>
      </p:sp>
    </p:spTree>
    <p:extLst>
      <p:ext uri="{BB962C8B-B14F-4D97-AF65-F5344CB8AC3E}">
        <p14:creationId xmlns:p14="http://schemas.microsoft.com/office/powerpoint/2010/main" val="1785608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par>
                          <p:cTn id="11" fill="hold">
                            <p:stCondLst>
                              <p:cond delay="500"/>
                            </p:stCondLst>
                            <p:childTnLst>
                              <p:par>
                                <p:cTn id="12" presetID="22" presetClass="entr" presetSubtype="4"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400"/>
                                        <p:tgtEl>
                                          <p:spTgt spid="8"/>
                                        </p:tgtEl>
                                      </p:cBhvr>
                                    </p:animEffect>
                                  </p:childTnLst>
                                </p:cTn>
                              </p:par>
                              <p:par>
                                <p:cTn id="15" presetID="42" presetClass="entr" presetSubtype="0" fill="hold" grpId="0"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fade">
                                      <p:cBhvr>
                                        <p:cTn id="17" dur="400"/>
                                        <p:tgtEl>
                                          <p:spTgt spid="18">
                                            <p:txEl>
                                              <p:pRg st="0" end="0"/>
                                            </p:txEl>
                                          </p:spTgt>
                                        </p:tgtEl>
                                      </p:cBhvr>
                                    </p:animEffect>
                                    <p:anim calcmode="lin" valueType="num">
                                      <p:cBhvr>
                                        <p:cTn id="18" dur="4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9" dur="400" fill="hold"/>
                                        <p:tgtEl>
                                          <p:spTgt spid="18">
                                            <p:txEl>
                                              <p:pRg st="0" end="0"/>
                                            </p:txEl>
                                          </p:spTgt>
                                        </p:tgtEl>
                                        <p:attrNameLst>
                                          <p:attrName>ppt_y</p:attrName>
                                        </p:attrNameLst>
                                      </p:cBhvr>
                                      <p:tavLst>
                                        <p:tav tm="0">
                                          <p:val>
                                            <p:strVal val="#ppt_y+.1"/>
                                          </p:val>
                                        </p:tav>
                                        <p:tav tm="100000">
                                          <p:val>
                                            <p:strVal val="#ppt_y"/>
                                          </p:val>
                                        </p:tav>
                                      </p:tavLst>
                                    </p:anim>
                                  </p:childTnLst>
                                </p:cTn>
                              </p:par>
                              <p:par>
                                <p:cTn id="20" presetID="10" presetClass="entr" presetSubtype="0" fill="hold" grpId="0" nodeType="withEffect">
                                  <p:stCondLst>
                                    <p:cond delay="150"/>
                                  </p:stCondLst>
                                  <p:childTnLst>
                                    <p:set>
                                      <p:cBhvr>
                                        <p:cTn id="21" dur="1" fill="hold">
                                          <p:stCondLst>
                                            <p:cond delay="0"/>
                                          </p:stCondLst>
                                        </p:cTn>
                                        <p:tgtEl>
                                          <p:spTgt spid="21">
                                            <p:txEl>
                                              <p:pRg st="0" end="0"/>
                                            </p:txEl>
                                          </p:spTgt>
                                        </p:tgtEl>
                                        <p:attrNameLst>
                                          <p:attrName>style.visibility</p:attrName>
                                        </p:attrNameLst>
                                      </p:cBhvr>
                                      <p:to>
                                        <p:strVal val="visible"/>
                                      </p:to>
                                    </p:set>
                                    <p:animEffect transition="in" filter="fade">
                                      <p:cBhvr>
                                        <p:cTn id="22" dur="250"/>
                                        <p:tgtEl>
                                          <p:spTgt spid="21">
                                            <p:txEl>
                                              <p:pRg st="0" end="0"/>
                                            </p:txEl>
                                          </p:spTgt>
                                        </p:tgtEl>
                                      </p:cBhvr>
                                    </p:animEffect>
                                  </p:childTnLst>
                                </p:cTn>
                              </p:par>
                            </p:childTnLst>
                          </p:cTn>
                        </p:par>
                        <p:par>
                          <p:cTn id="23" fill="hold">
                            <p:stCondLst>
                              <p:cond delay="900"/>
                            </p:stCondLst>
                            <p:childTnLst>
                              <p:par>
                                <p:cTn id="24" presetID="22" presetClass="entr" presetSubtype="1"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up)">
                                      <p:cBhvr>
                                        <p:cTn id="26" dur="400"/>
                                        <p:tgtEl>
                                          <p:spTgt spid="1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22">
                                            <p:txEl>
                                              <p:pRg st="0" end="0"/>
                                            </p:txEl>
                                          </p:spTgt>
                                        </p:tgtEl>
                                        <p:attrNameLst>
                                          <p:attrName>style.visibility</p:attrName>
                                        </p:attrNameLst>
                                      </p:cBhvr>
                                      <p:to>
                                        <p:strVal val="visible"/>
                                      </p:to>
                                    </p:set>
                                    <p:animEffect transition="in" filter="fade">
                                      <p:cBhvr>
                                        <p:cTn id="29" dur="400"/>
                                        <p:tgtEl>
                                          <p:spTgt spid="22">
                                            <p:txEl>
                                              <p:pRg st="0" end="0"/>
                                            </p:txEl>
                                          </p:spTgt>
                                        </p:tgtEl>
                                      </p:cBhvr>
                                    </p:animEffect>
                                    <p:anim calcmode="lin" valueType="num">
                                      <p:cBhvr>
                                        <p:cTn id="30" dur="4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1" dur="400" fill="hold"/>
                                        <p:tgtEl>
                                          <p:spTgt spid="22">
                                            <p:txEl>
                                              <p:pRg st="0" end="0"/>
                                            </p:txEl>
                                          </p:spTgt>
                                        </p:tgtEl>
                                        <p:attrNameLst>
                                          <p:attrName>ppt_y</p:attrName>
                                        </p:attrNameLst>
                                      </p:cBhvr>
                                      <p:tavLst>
                                        <p:tav tm="0">
                                          <p:val>
                                            <p:strVal val="#ppt_y-.1"/>
                                          </p:val>
                                        </p:tav>
                                        <p:tav tm="100000">
                                          <p:val>
                                            <p:strVal val="#ppt_y"/>
                                          </p:val>
                                        </p:tav>
                                      </p:tavLst>
                                    </p:anim>
                                  </p:childTnLst>
                                </p:cTn>
                              </p:par>
                              <p:par>
                                <p:cTn id="32" presetID="10" presetClass="entr" presetSubtype="0" fill="hold" grpId="0" nodeType="withEffect">
                                  <p:stCondLst>
                                    <p:cond delay="150"/>
                                  </p:stCondLst>
                                  <p:childTnLst>
                                    <p:set>
                                      <p:cBhvr>
                                        <p:cTn id="33" dur="1" fill="hold">
                                          <p:stCondLst>
                                            <p:cond delay="0"/>
                                          </p:stCondLst>
                                        </p:cTn>
                                        <p:tgtEl>
                                          <p:spTgt spid="19">
                                            <p:txEl>
                                              <p:pRg st="0" end="0"/>
                                            </p:txEl>
                                          </p:spTgt>
                                        </p:tgtEl>
                                        <p:attrNameLst>
                                          <p:attrName>style.visibility</p:attrName>
                                        </p:attrNameLst>
                                      </p:cBhvr>
                                      <p:to>
                                        <p:strVal val="visible"/>
                                      </p:to>
                                    </p:set>
                                    <p:animEffect transition="in" filter="fade">
                                      <p:cBhvr>
                                        <p:cTn id="34" dur="250"/>
                                        <p:tgtEl>
                                          <p:spTgt spid="19">
                                            <p:txEl>
                                              <p:pRg st="0" end="0"/>
                                            </p:txEl>
                                          </p:spTgt>
                                        </p:tgtEl>
                                      </p:cBhvr>
                                    </p:animEffect>
                                  </p:childTnLst>
                                </p:cTn>
                              </p:par>
                            </p:childTnLst>
                          </p:cTn>
                        </p:par>
                        <p:par>
                          <p:cTn id="35" fill="hold">
                            <p:stCondLst>
                              <p:cond delay="1300"/>
                            </p:stCondLst>
                            <p:childTnLst>
                              <p:par>
                                <p:cTn id="36" presetID="22" presetClass="entr" presetSubtype="4" fill="hold"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wipe(down)">
                                      <p:cBhvr>
                                        <p:cTn id="38" dur="400"/>
                                        <p:tgtEl>
                                          <p:spTgt spid="9"/>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0">
                                            <p:txEl>
                                              <p:pRg st="0" end="0"/>
                                            </p:txEl>
                                          </p:spTgt>
                                        </p:tgtEl>
                                        <p:attrNameLst>
                                          <p:attrName>style.visibility</p:attrName>
                                        </p:attrNameLst>
                                      </p:cBhvr>
                                      <p:to>
                                        <p:strVal val="visible"/>
                                      </p:to>
                                    </p:set>
                                    <p:animEffect transition="in" filter="fade">
                                      <p:cBhvr>
                                        <p:cTn id="41" dur="400"/>
                                        <p:tgtEl>
                                          <p:spTgt spid="20">
                                            <p:txEl>
                                              <p:pRg st="0" end="0"/>
                                            </p:txEl>
                                          </p:spTgt>
                                        </p:tgtEl>
                                      </p:cBhvr>
                                    </p:animEffect>
                                    <p:anim calcmode="lin" valueType="num">
                                      <p:cBhvr>
                                        <p:cTn id="42" dur="4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3" dur="400" fill="hold"/>
                                        <p:tgtEl>
                                          <p:spTgt spid="20">
                                            <p:txEl>
                                              <p:pRg st="0" end="0"/>
                                            </p:txEl>
                                          </p:spTgt>
                                        </p:tgtEl>
                                        <p:attrNameLst>
                                          <p:attrName>ppt_y</p:attrName>
                                        </p:attrNameLst>
                                      </p:cBhvr>
                                      <p:tavLst>
                                        <p:tav tm="0">
                                          <p:val>
                                            <p:strVal val="#ppt_y+.1"/>
                                          </p:val>
                                        </p:tav>
                                        <p:tav tm="100000">
                                          <p:val>
                                            <p:strVal val="#ppt_y"/>
                                          </p:val>
                                        </p:tav>
                                      </p:tavLst>
                                    </p:anim>
                                  </p:childTnLst>
                                </p:cTn>
                              </p:par>
                              <p:par>
                                <p:cTn id="44" presetID="10" presetClass="entr" presetSubtype="0" fill="hold" grpId="0" nodeType="withEffect">
                                  <p:stCondLst>
                                    <p:cond delay="150"/>
                                  </p:stCondLst>
                                  <p:childTnLst>
                                    <p:set>
                                      <p:cBhvr>
                                        <p:cTn id="45" dur="1" fill="hold">
                                          <p:stCondLst>
                                            <p:cond delay="0"/>
                                          </p:stCondLst>
                                        </p:cTn>
                                        <p:tgtEl>
                                          <p:spTgt spid="23">
                                            <p:txEl>
                                              <p:pRg st="0" end="0"/>
                                            </p:txEl>
                                          </p:spTgt>
                                        </p:tgtEl>
                                        <p:attrNameLst>
                                          <p:attrName>style.visibility</p:attrName>
                                        </p:attrNameLst>
                                      </p:cBhvr>
                                      <p:to>
                                        <p:strVal val="visible"/>
                                      </p:to>
                                    </p:set>
                                    <p:animEffect transition="in" filter="fade">
                                      <p:cBhvr>
                                        <p:cTn id="46" dur="250"/>
                                        <p:tgtEl>
                                          <p:spTgt spid="23">
                                            <p:txEl>
                                              <p:pRg st="0" end="0"/>
                                            </p:txEl>
                                          </p:spTgt>
                                        </p:tgtEl>
                                      </p:cBhvr>
                                    </p:animEffect>
                                  </p:childTnLst>
                                </p:cTn>
                              </p:par>
                            </p:childTnLst>
                          </p:cTn>
                        </p:par>
                        <p:par>
                          <p:cTn id="47" fill="hold">
                            <p:stCondLst>
                              <p:cond delay="1700"/>
                            </p:stCondLst>
                            <p:childTnLst>
                              <p:par>
                                <p:cTn id="48" presetID="22" presetClass="entr" presetSubtype="4" fill="hold" nodeType="after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wipe(down)">
                                      <p:cBhvr>
                                        <p:cTn id="50" dur="400"/>
                                        <p:tgtEl>
                                          <p:spTgt spid="10"/>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24">
                                            <p:txEl>
                                              <p:pRg st="0" end="0"/>
                                            </p:txEl>
                                          </p:spTgt>
                                        </p:tgtEl>
                                        <p:attrNameLst>
                                          <p:attrName>style.visibility</p:attrName>
                                        </p:attrNameLst>
                                      </p:cBhvr>
                                      <p:to>
                                        <p:strVal val="visible"/>
                                      </p:to>
                                    </p:set>
                                    <p:animEffect transition="in" filter="fade">
                                      <p:cBhvr>
                                        <p:cTn id="53" dur="400"/>
                                        <p:tgtEl>
                                          <p:spTgt spid="24">
                                            <p:txEl>
                                              <p:pRg st="0" end="0"/>
                                            </p:txEl>
                                          </p:spTgt>
                                        </p:tgtEl>
                                      </p:cBhvr>
                                    </p:animEffect>
                                    <p:anim calcmode="lin" valueType="num">
                                      <p:cBhvr>
                                        <p:cTn id="54" dur="4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55" dur="400" fill="hold"/>
                                        <p:tgtEl>
                                          <p:spTgt spid="24">
                                            <p:txEl>
                                              <p:pRg st="0" end="0"/>
                                            </p:txEl>
                                          </p:spTgt>
                                        </p:tgtEl>
                                        <p:attrNameLst>
                                          <p:attrName>ppt_y</p:attrName>
                                        </p:attrNameLst>
                                      </p:cBhvr>
                                      <p:tavLst>
                                        <p:tav tm="0">
                                          <p:val>
                                            <p:strVal val="#ppt_y+.1"/>
                                          </p:val>
                                        </p:tav>
                                        <p:tav tm="100000">
                                          <p:val>
                                            <p:strVal val="#ppt_y"/>
                                          </p:val>
                                        </p:tav>
                                      </p:tavLst>
                                    </p:anim>
                                  </p:childTnLst>
                                </p:cTn>
                              </p:par>
                              <p:par>
                                <p:cTn id="56" presetID="10" presetClass="entr" presetSubtype="0" fill="hold" grpId="0" nodeType="withEffect">
                                  <p:stCondLst>
                                    <p:cond delay="15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250"/>
                                        <p:tgtEl>
                                          <p:spTgt spid="27">
                                            <p:txEl>
                                              <p:pRg st="0" end="0"/>
                                            </p:txEl>
                                          </p:spTgt>
                                        </p:tgtEl>
                                      </p:cBhvr>
                                    </p:animEffect>
                                  </p:childTnLst>
                                </p:cTn>
                              </p:par>
                            </p:childTnLst>
                          </p:cTn>
                        </p:par>
                        <p:par>
                          <p:cTn id="59" fill="hold">
                            <p:stCondLst>
                              <p:cond delay="2100"/>
                            </p:stCondLst>
                            <p:childTnLst>
                              <p:par>
                                <p:cTn id="60" presetID="22" presetClass="entr" presetSubtype="1" fill="hold" nodeType="afterEffect">
                                  <p:stCondLst>
                                    <p:cond delay="0"/>
                                  </p:stCondLst>
                                  <p:childTnLst>
                                    <p:set>
                                      <p:cBhvr>
                                        <p:cTn id="61" dur="1" fill="hold">
                                          <p:stCondLst>
                                            <p:cond delay="0"/>
                                          </p:stCondLst>
                                        </p:cTn>
                                        <p:tgtEl>
                                          <p:spTgt spid="11"/>
                                        </p:tgtEl>
                                        <p:attrNameLst>
                                          <p:attrName>style.visibility</p:attrName>
                                        </p:attrNameLst>
                                      </p:cBhvr>
                                      <p:to>
                                        <p:strVal val="visible"/>
                                      </p:to>
                                    </p:set>
                                    <p:animEffect transition="in" filter="wipe(up)">
                                      <p:cBhvr>
                                        <p:cTn id="62" dur="400"/>
                                        <p:tgtEl>
                                          <p:spTgt spid="11"/>
                                        </p:tgtEl>
                                      </p:cBhvr>
                                    </p:animEffect>
                                  </p:childTnLst>
                                </p:cTn>
                              </p:par>
                              <p:par>
                                <p:cTn id="63" presetID="47" presetClass="entr" presetSubtype="0" fill="hold" grpId="0" nodeType="withEffect">
                                  <p:stCondLst>
                                    <p:cond delay="0"/>
                                  </p:stCondLst>
                                  <p:childTnLst>
                                    <p:set>
                                      <p:cBhvr>
                                        <p:cTn id="64" dur="1" fill="hold">
                                          <p:stCondLst>
                                            <p:cond delay="0"/>
                                          </p:stCondLst>
                                        </p:cTn>
                                        <p:tgtEl>
                                          <p:spTgt spid="28">
                                            <p:txEl>
                                              <p:pRg st="0" end="0"/>
                                            </p:txEl>
                                          </p:spTgt>
                                        </p:tgtEl>
                                        <p:attrNameLst>
                                          <p:attrName>style.visibility</p:attrName>
                                        </p:attrNameLst>
                                      </p:cBhvr>
                                      <p:to>
                                        <p:strVal val="visible"/>
                                      </p:to>
                                    </p:set>
                                    <p:animEffect transition="in" filter="fade">
                                      <p:cBhvr>
                                        <p:cTn id="65" dur="400"/>
                                        <p:tgtEl>
                                          <p:spTgt spid="28">
                                            <p:txEl>
                                              <p:pRg st="0" end="0"/>
                                            </p:txEl>
                                          </p:spTgt>
                                        </p:tgtEl>
                                      </p:cBhvr>
                                    </p:animEffect>
                                    <p:anim calcmode="lin" valueType="num">
                                      <p:cBhvr>
                                        <p:cTn id="66" dur="4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67" dur="400" fill="hold"/>
                                        <p:tgtEl>
                                          <p:spTgt spid="28">
                                            <p:txEl>
                                              <p:pRg st="0" end="0"/>
                                            </p:txEl>
                                          </p:spTgt>
                                        </p:tgtEl>
                                        <p:attrNameLst>
                                          <p:attrName>ppt_y</p:attrName>
                                        </p:attrNameLst>
                                      </p:cBhvr>
                                      <p:tavLst>
                                        <p:tav tm="0">
                                          <p:val>
                                            <p:strVal val="#ppt_y-.1"/>
                                          </p:val>
                                        </p:tav>
                                        <p:tav tm="100000">
                                          <p:val>
                                            <p:strVal val="#ppt_y"/>
                                          </p:val>
                                        </p:tav>
                                      </p:tavLst>
                                    </p:anim>
                                  </p:childTnLst>
                                </p:cTn>
                              </p:par>
                              <p:par>
                                <p:cTn id="68" presetID="10" presetClass="entr" presetSubtype="0" fill="hold" grpId="0" nodeType="withEffect">
                                  <p:stCondLst>
                                    <p:cond delay="150"/>
                                  </p:stCondLst>
                                  <p:childTnLst>
                                    <p:set>
                                      <p:cBhvr>
                                        <p:cTn id="69" dur="1" fill="hold">
                                          <p:stCondLst>
                                            <p:cond delay="0"/>
                                          </p:stCondLst>
                                        </p:cTn>
                                        <p:tgtEl>
                                          <p:spTgt spid="25">
                                            <p:txEl>
                                              <p:pRg st="0" end="0"/>
                                            </p:txEl>
                                          </p:spTgt>
                                        </p:tgtEl>
                                        <p:attrNameLst>
                                          <p:attrName>style.visibility</p:attrName>
                                        </p:attrNameLst>
                                      </p:cBhvr>
                                      <p:to>
                                        <p:strVal val="visible"/>
                                      </p:to>
                                    </p:set>
                                    <p:animEffect transition="in" filter="fade">
                                      <p:cBhvr>
                                        <p:cTn id="70" dur="250"/>
                                        <p:tgtEl>
                                          <p:spTgt spid="25">
                                            <p:txEl>
                                              <p:pRg st="0" end="0"/>
                                            </p:txEl>
                                          </p:spTgt>
                                        </p:tgtEl>
                                      </p:cBhvr>
                                    </p:animEffect>
                                  </p:childTnLst>
                                </p:cTn>
                              </p:par>
                            </p:childTnLst>
                          </p:cTn>
                        </p:par>
                        <p:par>
                          <p:cTn id="71" fill="hold">
                            <p:stCondLst>
                              <p:cond delay="2500"/>
                            </p:stCondLst>
                            <p:childTnLst>
                              <p:par>
                                <p:cTn id="72" presetID="22" presetClass="entr" presetSubtype="4" fill="hold" nodeType="afterEffect">
                                  <p:stCondLst>
                                    <p:cond delay="0"/>
                                  </p:stCondLst>
                                  <p:childTnLst>
                                    <p:set>
                                      <p:cBhvr>
                                        <p:cTn id="73" dur="1" fill="hold">
                                          <p:stCondLst>
                                            <p:cond delay="0"/>
                                          </p:stCondLst>
                                        </p:cTn>
                                        <p:tgtEl>
                                          <p:spTgt spid="12"/>
                                        </p:tgtEl>
                                        <p:attrNameLst>
                                          <p:attrName>style.visibility</p:attrName>
                                        </p:attrNameLst>
                                      </p:cBhvr>
                                      <p:to>
                                        <p:strVal val="visible"/>
                                      </p:to>
                                    </p:set>
                                    <p:animEffect transition="in" filter="wipe(down)">
                                      <p:cBhvr>
                                        <p:cTn id="74" dur="400"/>
                                        <p:tgtEl>
                                          <p:spTgt spid="12"/>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26">
                                            <p:txEl>
                                              <p:pRg st="0" end="0"/>
                                            </p:txEl>
                                          </p:spTgt>
                                        </p:tgtEl>
                                        <p:attrNameLst>
                                          <p:attrName>style.visibility</p:attrName>
                                        </p:attrNameLst>
                                      </p:cBhvr>
                                      <p:to>
                                        <p:strVal val="visible"/>
                                      </p:to>
                                    </p:set>
                                    <p:animEffect transition="in" filter="fade">
                                      <p:cBhvr>
                                        <p:cTn id="77" dur="400"/>
                                        <p:tgtEl>
                                          <p:spTgt spid="26">
                                            <p:txEl>
                                              <p:pRg st="0" end="0"/>
                                            </p:txEl>
                                          </p:spTgt>
                                        </p:tgtEl>
                                      </p:cBhvr>
                                    </p:animEffect>
                                    <p:anim calcmode="lin" valueType="num">
                                      <p:cBhvr>
                                        <p:cTn id="78" dur="4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79" dur="400" fill="hold"/>
                                        <p:tgtEl>
                                          <p:spTgt spid="26">
                                            <p:txEl>
                                              <p:pRg st="0" end="0"/>
                                            </p:txEl>
                                          </p:spTgt>
                                        </p:tgtEl>
                                        <p:attrNameLst>
                                          <p:attrName>ppt_y</p:attrName>
                                        </p:attrNameLst>
                                      </p:cBhvr>
                                      <p:tavLst>
                                        <p:tav tm="0">
                                          <p:val>
                                            <p:strVal val="#ppt_y+.1"/>
                                          </p:val>
                                        </p:tav>
                                        <p:tav tm="100000">
                                          <p:val>
                                            <p:strVal val="#ppt_y"/>
                                          </p:val>
                                        </p:tav>
                                      </p:tavLst>
                                    </p:anim>
                                  </p:childTnLst>
                                </p:cTn>
                              </p:par>
                              <p:par>
                                <p:cTn id="80" presetID="10" presetClass="entr" presetSubtype="0" fill="hold" grpId="0" nodeType="withEffect">
                                  <p:stCondLst>
                                    <p:cond delay="150"/>
                                  </p:stCondLst>
                                  <p:childTnLst>
                                    <p:set>
                                      <p:cBhvr>
                                        <p:cTn id="81" dur="1" fill="hold">
                                          <p:stCondLst>
                                            <p:cond delay="0"/>
                                          </p:stCondLst>
                                        </p:cTn>
                                        <p:tgtEl>
                                          <p:spTgt spid="29">
                                            <p:txEl>
                                              <p:pRg st="0" end="0"/>
                                            </p:txEl>
                                          </p:spTgt>
                                        </p:tgtEl>
                                        <p:attrNameLst>
                                          <p:attrName>style.visibility</p:attrName>
                                        </p:attrNameLst>
                                      </p:cBhvr>
                                      <p:to>
                                        <p:strVal val="visible"/>
                                      </p:to>
                                    </p:set>
                                    <p:animEffect transition="in" filter="fade">
                                      <p:cBhvr>
                                        <p:cTn id="82" dur="250"/>
                                        <p:tgtEl>
                                          <p:spTgt spid="29">
                                            <p:txEl>
                                              <p:pRg st="0" end="0"/>
                                            </p:txEl>
                                          </p:spTgt>
                                        </p:tgtEl>
                                      </p:cBhvr>
                                    </p:animEffect>
                                  </p:childTnLst>
                                </p:cTn>
                              </p:par>
                            </p:childTnLst>
                          </p:cTn>
                        </p:par>
                        <p:par>
                          <p:cTn id="83" fill="hold">
                            <p:stCondLst>
                              <p:cond delay="2900"/>
                            </p:stCondLst>
                            <p:childTnLst>
                              <p:par>
                                <p:cTn id="84" presetID="22" presetClass="entr" presetSubtype="4" fill="hold" nodeType="afterEffect">
                                  <p:stCondLst>
                                    <p:cond delay="0"/>
                                  </p:stCondLst>
                                  <p:childTnLst>
                                    <p:set>
                                      <p:cBhvr>
                                        <p:cTn id="85" dur="1" fill="hold">
                                          <p:stCondLst>
                                            <p:cond delay="0"/>
                                          </p:stCondLst>
                                        </p:cTn>
                                        <p:tgtEl>
                                          <p:spTgt spid="13"/>
                                        </p:tgtEl>
                                        <p:attrNameLst>
                                          <p:attrName>style.visibility</p:attrName>
                                        </p:attrNameLst>
                                      </p:cBhvr>
                                      <p:to>
                                        <p:strVal val="visible"/>
                                      </p:to>
                                    </p:set>
                                    <p:animEffect transition="in" filter="wipe(down)">
                                      <p:cBhvr>
                                        <p:cTn id="86" dur="400"/>
                                        <p:tgtEl>
                                          <p:spTgt spid="13"/>
                                        </p:tgtEl>
                                      </p:cBhvr>
                                    </p:animEffect>
                                  </p:childTnLst>
                                </p:cTn>
                              </p:par>
                              <p:par>
                                <p:cTn id="87" presetID="42" presetClass="entr" presetSubtype="0" fill="hold" grpId="0" nodeType="withEffect">
                                  <p:stCondLst>
                                    <p:cond delay="0"/>
                                  </p:stCondLst>
                                  <p:childTnLst>
                                    <p:set>
                                      <p:cBhvr>
                                        <p:cTn id="88" dur="1" fill="hold">
                                          <p:stCondLst>
                                            <p:cond delay="0"/>
                                          </p:stCondLst>
                                        </p:cTn>
                                        <p:tgtEl>
                                          <p:spTgt spid="35">
                                            <p:txEl>
                                              <p:pRg st="0" end="0"/>
                                            </p:txEl>
                                          </p:spTgt>
                                        </p:tgtEl>
                                        <p:attrNameLst>
                                          <p:attrName>style.visibility</p:attrName>
                                        </p:attrNameLst>
                                      </p:cBhvr>
                                      <p:to>
                                        <p:strVal val="visible"/>
                                      </p:to>
                                    </p:set>
                                    <p:animEffect transition="in" filter="fade">
                                      <p:cBhvr>
                                        <p:cTn id="89" dur="400"/>
                                        <p:tgtEl>
                                          <p:spTgt spid="35">
                                            <p:txEl>
                                              <p:pRg st="0" end="0"/>
                                            </p:txEl>
                                          </p:spTgt>
                                        </p:tgtEl>
                                      </p:cBhvr>
                                    </p:animEffect>
                                    <p:anim calcmode="lin" valueType="num">
                                      <p:cBhvr>
                                        <p:cTn id="90" dur="400" fill="hold"/>
                                        <p:tgtEl>
                                          <p:spTgt spid="35">
                                            <p:txEl>
                                              <p:pRg st="0" end="0"/>
                                            </p:txEl>
                                          </p:spTgt>
                                        </p:tgtEl>
                                        <p:attrNameLst>
                                          <p:attrName>ppt_x</p:attrName>
                                        </p:attrNameLst>
                                      </p:cBhvr>
                                      <p:tavLst>
                                        <p:tav tm="0">
                                          <p:val>
                                            <p:strVal val="#ppt_x"/>
                                          </p:val>
                                        </p:tav>
                                        <p:tav tm="100000">
                                          <p:val>
                                            <p:strVal val="#ppt_x"/>
                                          </p:val>
                                        </p:tav>
                                      </p:tavLst>
                                    </p:anim>
                                    <p:anim calcmode="lin" valueType="num">
                                      <p:cBhvr>
                                        <p:cTn id="91" dur="400" fill="hold"/>
                                        <p:tgtEl>
                                          <p:spTgt spid="35">
                                            <p:txEl>
                                              <p:pRg st="0" end="0"/>
                                            </p:txEl>
                                          </p:spTgt>
                                        </p:tgtEl>
                                        <p:attrNameLst>
                                          <p:attrName>ppt_y</p:attrName>
                                        </p:attrNameLst>
                                      </p:cBhvr>
                                      <p:tavLst>
                                        <p:tav tm="0">
                                          <p:val>
                                            <p:strVal val="#ppt_y+.1"/>
                                          </p:val>
                                        </p:tav>
                                        <p:tav tm="100000">
                                          <p:val>
                                            <p:strVal val="#ppt_y"/>
                                          </p:val>
                                        </p:tav>
                                      </p:tavLst>
                                    </p:anim>
                                  </p:childTnLst>
                                </p:cTn>
                              </p:par>
                              <p:par>
                                <p:cTn id="92" presetID="10" presetClass="entr" presetSubtype="0" fill="hold" grpId="0" nodeType="withEffect">
                                  <p:stCondLst>
                                    <p:cond delay="150"/>
                                  </p:stCondLst>
                                  <p:childTnLst>
                                    <p:set>
                                      <p:cBhvr>
                                        <p:cTn id="93" dur="1" fill="hold">
                                          <p:stCondLst>
                                            <p:cond delay="0"/>
                                          </p:stCondLst>
                                        </p:cTn>
                                        <p:tgtEl>
                                          <p:spTgt spid="38">
                                            <p:txEl>
                                              <p:pRg st="0" end="0"/>
                                            </p:txEl>
                                          </p:spTgt>
                                        </p:tgtEl>
                                        <p:attrNameLst>
                                          <p:attrName>style.visibility</p:attrName>
                                        </p:attrNameLst>
                                      </p:cBhvr>
                                      <p:to>
                                        <p:strVal val="visible"/>
                                      </p:to>
                                    </p:set>
                                    <p:animEffect transition="in" filter="fade">
                                      <p:cBhvr>
                                        <p:cTn id="94" dur="250"/>
                                        <p:tgtEl>
                                          <p:spTgt spid="38">
                                            <p:txEl>
                                              <p:pRg st="0" end="0"/>
                                            </p:txEl>
                                          </p:spTgt>
                                        </p:tgtEl>
                                      </p:cBhvr>
                                    </p:animEffect>
                                  </p:childTnLst>
                                </p:cTn>
                              </p:par>
                            </p:childTnLst>
                          </p:cTn>
                        </p:par>
                        <p:par>
                          <p:cTn id="95" fill="hold">
                            <p:stCondLst>
                              <p:cond delay="3300"/>
                            </p:stCondLst>
                            <p:childTnLst>
                              <p:par>
                                <p:cTn id="96" presetID="22" presetClass="entr" presetSubtype="1" fill="hold" nodeType="afterEffect">
                                  <p:stCondLst>
                                    <p:cond delay="0"/>
                                  </p:stCondLst>
                                  <p:childTnLst>
                                    <p:set>
                                      <p:cBhvr>
                                        <p:cTn id="97" dur="1" fill="hold">
                                          <p:stCondLst>
                                            <p:cond delay="0"/>
                                          </p:stCondLst>
                                        </p:cTn>
                                        <p:tgtEl>
                                          <p:spTgt spid="14"/>
                                        </p:tgtEl>
                                        <p:attrNameLst>
                                          <p:attrName>style.visibility</p:attrName>
                                        </p:attrNameLst>
                                      </p:cBhvr>
                                      <p:to>
                                        <p:strVal val="visible"/>
                                      </p:to>
                                    </p:set>
                                    <p:animEffect transition="in" filter="wipe(up)">
                                      <p:cBhvr>
                                        <p:cTn id="98" dur="400"/>
                                        <p:tgtEl>
                                          <p:spTgt spid="14"/>
                                        </p:tgtEl>
                                      </p:cBhvr>
                                    </p:animEffect>
                                  </p:childTnLst>
                                </p:cTn>
                              </p:par>
                              <p:par>
                                <p:cTn id="99" presetID="47" presetClass="entr" presetSubtype="0" fill="hold" grpId="0" nodeType="withEffect">
                                  <p:stCondLst>
                                    <p:cond delay="0"/>
                                  </p:stCondLst>
                                  <p:childTnLst>
                                    <p:set>
                                      <p:cBhvr>
                                        <p:cTn id="100" dur="1" fill="hold">
                                          <p:stCondLst>
                                            <p:cond delay="0"/>
                                          </p:stCondLst>
                                        </p:cTn>
                                        <p:tgtEl>
                                          <p:spTgt spid="39">
                                            <p:txEl>
                                              <p:pRg st="0" end="0"/>
                                            </p:txEl>
                                          </p:spTgt>
                                        </p:tgtEl>
                                        <p:attrNameLst>
                                          <p:attrName>style.visibility</p:attrName>
                                        </p:attrNameLst>
                                      </p:cBhvr>
                                      <p:to>
                                        <p:strVal val="visible"/>
                                      </p:to>
                                    </p:set>
                                    <p:animEffect transition="in" filter="fade">
                                      <p:cBhvr>
                                        <p:cTn id="101" dur="400"/>
                                        <p:tgtEl>
                                          <p:spTgt spid="39">
                                            <p:txEl>
                                              <p:pRg st="0" end="0"/>
                                            </p:txEl>
                                          </p:spTgt>
                                        </p:tgtEl>
                                      </p:cBhvr>
                                    </p:animEffect>
                                    <p:anim calcmode="lin" valueType="num">
                                      <p:cBhvr>
                                        <p:cTn id="102" dur="4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03" dur="400" fill="hold"/>
                                        <p:tgtEl>
                                          <p:spTgt spid="39">
                                            <p:txEl>
                                              <p:pRg st="0" end="0"/>
                                            </p:txEl>
                                          </p:spTgt>
                                        </p:tgtEl>
                                        <p:attrNameLst>
                                          <p:attrName>ppt_y</p:attrName>
                                        </p:attrNameLst>
                                      </p:cBhvr>
                                      <p:tavLst>
                                        <p:tav tm="0">
                                          <p:val>
                                            <p:strVal val="#ppt_y-.1"/>
                                          </p:val>
                                        </p:tav>
                                        <p:tav tm="100000">
                                          <p:val>
                                            <p:strVal val="#ppt_y"/>
                                          </p:val>
                                        </p:tav>
                                      </p:tavLst>
                                    </p:anim>
                                  </p:childTnLst>
                                </p:cTn>
                              </p:par>
                              <p:par>
                                <p:cTn id="104" presetID="10" presetClass="entr" presetSubtype="0" fill="hold" grpId="0" nodeType="withEffect">
                                  <p:stCondLst>
                                    <p:cond delay="150"/>
                                  </p:stCondLst>
                                  <p:childTnLst>
                                    <p:set>
                                      <p:cBhvr>
                                        <p:cTn id="105" dur="1" fill="hold">
                                          <p:stCondLst>
                                            <p:cond delay="0"/>
                                          </p:stCondLst>
                                        </p:cTn>
                                        <p:tgtEl>
                                          <p:spTgt spid="36">
                                            <p:txEl>
                                              <p:pRg st="0" end="0"/>
                                            </p:txEl>
                                          </p:spTgt>
                                        </p:tgtEl>
                                        <p:attrNameLst>
                                          <p:attrName>style.visibility</p:attrName>
                                        </p:attrNameLst>
                                      </p:cBhvr>
                                      <p:to>
                                        <p:strVal val="visible"/>
                                      </p:to>
                                    </p:set>
                                    <p:animEffect transition="in" filter="fade">
                                      <p:cBhvr>
                                        <p:cTn id="106" dur="250"/>
                                        <p:tgtEl>
                                          <p:spTgt spid="36">
                                            <p:txEl>
                                              <p:pRg st="0" end="0"/>
                                            </p:txEl>
                                          </p:spTgt>
                                        </p:tgtEl>
                                      </p:cBhvr>
                                    </p:animEffect>
                                  </p:childTnLst>
                                </p:cTn>
                              </p:par>
                            </p:childTnLst>
                          </p:cTn>
                        </p:par>
                        <p:par>
                          <p:cTn id="107" fill="hold">
                            <p:stCondLst>
                              <p:cond delay="3700"/>
                            </p:stCondLst>
                            <p:childTnLst>
                              <p:par>
                                <p:cTn id="108" presetID="22" presetClass="entr" presetSubtype="4" fill="hold" nodeType="afterEffect">
                                  <p:stCondLst>
                                    <p:cond delay="0"/>
                                  </p:stCondLst>
                                  <p:childTnLst>
                                    <p:set>
                                      <p:cBhvr>
                                        <p:cTn id="109" dur="1" fill="hold">
                                          <p:stCondLst>
                                            <p:cond delay="0"/>
                                          </p:stCondLst>
                                        </p:cTn>
                                        <p:tgtEl>
                                          <p:spTgt spid="15"/>
                                        </p:tgtEl>
                                        <p:attrNameLst>
                                          <p:attrName>style.visibility</p:attrName>
                                        </p:attrNameLst>
                                      </p:cBhvr>
                                      <p:to>
                                        <p:strVal val="visible"/>
                                      </p:to>
                                    </p:set>
                                    <p:animEffect transition="in" filter="wipe(down)">
                                      <p:cBhvr>
                                        <p:cTn id="110" dur="400"/>
                                        <p:tgtEl>
                                          <p:spTgt spid="15"/>
                                        </p:tgtEl>
                                      </p:cBhvr>
                                    </p:animEffect>
                                  </p:childTnLst>
                                </p:cTn>
                              </p:par>
                              <p:par>
                                <p:cTn id="111" presetID="42" presetClass="entr" presetSubtype="0" fill="hold" grpId="0" nodeType="withEffect">
                                  <p:stCondLst>
                                    <p:cond delay="0"/>
                                  </p:stCondLst>
                                  <p:childTnLst>
                                    <p:set>
                                      <p:cBhvr>
                                        <p:cTn id="112" dur="1" fill="hold">
                                          <p:stCondLst>
                                            <p:cond delay="0"/>
                                          </p:stCondLst>
                                        </p:cTn>
                                        <p:tgtEl>
                                          <p:spTgt spid="37">
                                            <p:txEl>
                                              <p:pRg st="0" end="0"/>
                                            </p:txEl>
                                          </p:spTgt>
                                        </p:tgtEl>
                                        <p:attrNameLst>
                                          <p:attrName>style.visibility</p:attrName>
                                        </p:attrNameLst>
                                      </p:cBhvr>
                                      <p:to>
                                        <p:strVal val="visible"/>
                                      </p:to>
                                    </p:set>
                                    <p:animEffect transition="in" filter="fade">
                                      <p:cBhvr>
                                        <p:cTn id="113" dur="400"/>
                                        <p:tgtEl>
                                          <p:spTgt spid="37">
                                            <p:txEl>
                                              <p:pRg st="0" end="0"/>
                                            </p:txEl>
                                          </p:spTgt>
                                        </p:tgtEl>
                                      </p:cBhvr>
                                    </p:animEffect>
                                    <p:anim calcmode="lin" valueType="num">
                                      <p:cBhvr>
                                        <p:cTn id="114" dur="4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15" dur="400" fill="hold"/>
                                        <p:tgtEl>
                                          <p:spTgt spid="37">
                                            <p:txEl>
                                              <p:pRg st="0" end="0"/>
                                            </p:txEl>
                                          </p:spTgt>
                                        </p:tgtEl>
                                        <p:attrNameLst>
                                          <p:attrName>ppt_y</p:attrName>
                                        </p:attrNameLst>
                                      </p:cBhvr>
                                      <p:tavLst>
                                        <p:tav tm="0">
                                          <p:val>
                                            <p:strVal val="#ppt_y+.1"/>
                                          </p:val>
                                        </p:tav>
                                        <p:tav tm="100000">
                                          <p:val>
                                            <p:strVal val="#ppt_y"/>
                                          </p:val>
                                        </p:tav>
                                      </p:tavLst>
                                    </p:anim>
                                  </p:childTnLst>
                                </p:cTn>
                              </p:par>
                              <p:par>
                                <p:cTn id="116" presetID="10" presetClass="entr" presetSubtype="0" fill="hold" grpId="0" nodeType="withEffect">
                                  <p:stCondLst>
                                    <p:cond delay="150"/>
                                  </p:stCondLst>
                                  <p:childTnLst>
                                    <p:set>
                                      <p:cBhvr>
                                        <p:cTn id="117" dur="1" fill="hold">
                                          <p:stCondLst>
                                            <p:cond delay="0"/>
                                          </p:stCondLst>
                                        </p:cTn>
                                        <p:tgtEl>
                                          <p:spTgt spid="40">
                                            <p:txEl>
                                              <p:pRg st="0" end="0"/>
                                            </p:txEl>
                                          </p:spTgt>
                                        </p:tgtEl>
                                        <p:attrNameLst>
                                          <p:attrName>style.visibility</p:attrName>
                                        </p:attrNameLst>
                                      </p:cBhvr>
                                      <p:to>
                                        <p:strVal val="visible"/>
                                      </p:to>
                                    </p:set>
                                    <p:animEffect transition="in" filter="fade">
                                      <p:cBhvr>
                                        <p:cTn id="118" dur="250"/>
                                        <p:tgtEl>
                                          <p:spTgt spid="4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400"/>
                        <p:tgtEl>
                          <p:spTgt spid="18"/>
                        </p:tgtEl>
                      </p:cBhvr>
                    </p:animEffect>
                    <p:anim calcmode="lin" valueType="num">
                      <p:cBhvr>
                        <p:cTn dur="400" fill="hold"/>
                        <p:tgtEl>
                          <p:spTgt spid="18"/>
                        </p:tgtEl>
                        <p:attrNameLst>
                          <p:attrName>ppt_x</p:attrName>
                        </p:attrNameLst>
                      </p:cBhvr>
                      <p:tavLst>
                        <p:tav tm="0">
                          <p:val>
                            <p:strVal val="#ppt_x"/>
                          </p:val>
                        </p:tav>
                        <p:tav tm="100000">
                          <p:val>
                            <p:strVal val="#ppt_x"/>
                          </p:val>
                        </p:tav>
                      </p:tavLst>
                    </p:anim>
                    <p:anim calcmode="lin" valueType="num">
                      <p:cBhvr>
                        <p:cTn dur="40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10" presetClass="entr" presetSubtype="0" fill="hold" nodeType="withEffect">
                  <p:stCondLst>
                    <p:cond delay="15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400"/>
                        <p:tgtEl>
                          <p:spTgt spid="20"/>
                        </p:tgtEl>
                      </p:cBhvr>
                    </p:animEffect>
                    <p:anim calcmode="lin" valueType="num">
                      <p:cBhvr>
                        <p:cTn dur="400" fill="hold"/>
                        <p:tgtEl>
                          <p:spTgt spid="20"/>
                        </p:tgtEl>
                        <p:attrNameLst>
                          <p:attrName>ppt_x</p:attrName>
                        </p:attrNameLst>
                      </p:cBhvr>
                      <p:tavLst>
                        <p:tav tm="0">
                          <p:val>
                            <p:strVal val="#ppt_x"/>
                          </p:val>
                        </p:tav>
                        <p:tav tm="100000">
                          <p:val>
                            <p:strVal val="#ppt_x"/>
                          </p:val>
                        </p:tav>
                      </p:tavLst>
                    </p:anim>
                    <p:anim calcmode="lin" valueType="num">
                      <p:cBhvr>
                        <p:cTn dur="40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10" presetClass="entr" presetSubtype="0" fill="hold" nodeType="withEffect">
                  <p:stCondLst>
                    <p:cond delay="15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childTnLst>
                </p:cTn>
              </p:par>
            </p:tnLst>
          </p:tmpl>
        </p:tmplLst>
      </p:bldP>
      <p:bldP spid="22" grpId="0" build="p">
        <p:tmplLst>
          <p:tmpl lvl="1">
            <p:tnLst>
              <p:par>
                <p:cTn presetID="47"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400"/>
                        <p:tgtEl>
                          <p:spTgt spid="22"/>
                        </p:tgtEl>
                      </p:cBhvr>
                    </p:animEffect>
                    <p:anim calcmode="lin" valueType="num">
                      <p:cBhvr>
                        <p:cTn dur="400" fill="hold"/>
                        <p:tgtEl>
                          <p:spTgt spid="22"/>
                        </p:tgtEl>
                        <p:attrNameLst>
                          <p:attrName>ppt_x</p:attrName>
                        </p:attrNameLst>
                      </p:cBhvr>
                      <p:tavLst>
                        <p:tav tm="0">
                          <p:val>
                            <p:strVal val="#ppt_x"/>
                          </p:val>
                        </p:tav>
                        <p:tav tm="100000">
                          <p:val>
                            <p:strVal val="#ppt_x"/>
                          </p:val>
                        </p:tav>
                      </p:tavLst>
                    </p:anim>
                    <p:anim calcmode="lin" valueType="num">
                      <p:cBhvr>
                        <p:cTn dur="400" fill="hold"/>
                        <p:tgtEl>
                          <p:spTgt spid="22"/>
                        </p:tgtEl>
                        <p:attrNameLst>
                          <p:attrName>ppt_y</p:attrName>
                        </p:attrNameLst>
                      </p:cBhvr>
                      <p:tavLst>
                        <p:tav tm="0">
                          <p:val>
                            <p:strVal val="#ppt_y-.1"/>
                          </p:val>
                        </p:tav>
                        <p:tav tm="100000">
                          <p:val>
                            <p:strVal val="#ppt_y"/>
                          </p:val>
                        </p:tav>
                      </p:tavLst>
                    </p:anim>
                  </p:childTnLst>
                </p:cTn>
              </p:par>
            </p:tnLst>
          </p:tmpl>
        </p:tmplLst>
      </p:bldP>
      <p:bldP spid="23" grpId="0" build="p">
        <p:tmplLst>
          <p:tmpl lvl="1">
            <p:tnLst>
              <p:par>
                <p:cTn presetID="10" presetClass="entr" presetSubtype="0" fill="hold" nodeType="withEffect">
                  <p:stCondLst>
                    <p:cond delay="15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400"/>
                        <p:tgtEl>
                          <p:spTgt spid="24"/>
                        </p:tgtEl>
                      </p:cBhvr>
                    </p:animEffect>
                    <p:anim calcmode="lin" valueType="num">
                      <p:cBhvr>
                        <p:cTn dur="400" fill="hold"/>
                        <p:tgtEl>
                          <p:spTgt spid="24"/>
                        </p:tgtEl>
                        <p:attrNameLst>
                          <p:attrName>ppt_x</p:attrName>
                        </p:attrNameLst>
                      </p:cBhvr>
                      <p:tavLst>
                        <p:tav tm="0">
                          <p:val>
                            <p:strVal val="#ppt_x"/>
                          </p:val>
                        </p:tav>
                        <p:tav tm="100000">
                          <p:val>
                            <p:strVal val="#ppt_x"/>
                          </p:val>
                        </p:tav>
                      </p:tavLst>
                    </p:anim>
                    <p:anim calcmode="lin" valueType="num">
                      <p:cBhvr>
                        <p:cTn dur="40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10" presetClass="entr" presetSubtype="0" fill="hold" nodeType="withEffect">
                  <p:stCondLst>
                    <p:cond delay="15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childTnLst>
                </p:cTn>
              </p:par>
            </p:tnLst>
          </p:tmpl>
        </p:tmplLst>
      </p:bldP>
      <p:bldP spid="26" grpId="0" build="p">
        <p:tmplLst>
          <p:tmpl lvl="1">
            <p:tnLst>
              <p:par>
                <p:cTn presetID="42"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400"/>
                        <p:tgtEl>
                          <p:spTgt spid="26"/>
                        </p:tgtEl>
                      </p:cBhvr>
                    </p:animEffect>
                    <p:anim calcmode="lin" valueType="num">
                      <p:cBhvr>
                        <p:cTn dur="400" fill="hold"/>
                        <p:tgtEl>
                          <p:spTgt spid="26"/>
                        </p:tgtEl>
                        <p:attrNameLst>
                          <p:attrName>ppt_x</p:attrName>
                        </p:attrNameLst>
                      </p:cBhvr>
                      <p:tavLst>
                        <p:tav tm="0">
                          <p:val>
                            <p:strVal val="#ppt_x"/>
                          </p:val>
                        </p:tav>
                        <p:tav tm="100000">
                          <p:val>
                            <p:strVal val="#ppt_x"/>
                          </p:val>
                        </p:tav>
                      </p:tavLst>
                    </p:anim>
                    <p:anim calcmode="lin" valueType="num">
                      <p:cBhvr>
                        <p:cTn dur="40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10" presetClass="entr" presetSubtype="0" fill="hold" nodeType="withEffect">
                  <p:stCondLst>
                    <p:cond delay="15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childTnLst>
                </p:cTn>
              </p:par>
            </p:tnLst>
          </p:tmpl>
        </p:tmplLst>
      </p:bldP>
      <p:bldP spid="28" grpId="0" build="p">
        <p:tmplLst>
          <p:tmpl lvl="1">
            <p:tnLst>
              <p:par>
                <p:cTn presetID="47"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400"/>
                        <p:tgtEl>
                          <p:spTgt spid="28"/>
                        </p:tgtEl>
                      </p:cBhvr>
                    </p:animEffect>
                    <p:anim calcmode="lin" valueType="num">
                      <p:cBhvr>
                        <p:cTn dur="400" fill="hold"/>
                        <p:tgtEl>
                          <p:spTgt spid="28"/>
                        </p:tgtEl>
                        <p:attrNameLst>
                          <p:attrName>ppt_x</p:attrName>
                        </p:attrNameLst>
                      </p:cBhvr>
                      <p:tavLst>
                        <p:tav tm="0">
                          <p:val>
                            <p:strVal val="#ppt_x"/>
                          </p:val>
                        </p:tav>
                        <p:tav tm="100000">
                          <p:val>
                            <p:strVal val="#ppt_x"/>
                          </p:val>
                        </p:tav>
                      </p:tavLst>
                    </p:anim>
                    <p:anim calcmode="lin" valueType="num">
                      <p:cBhvr>
                        <p:cTn dur="40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10" presetClass="entr" presetSubtype="0" fill="hold" nodeType="withEffect">
                  <p:stCondLst>
                    <p:cond delay="15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childTnLst>
                </p:cTn>
              </p:par>
            </p:tnLst>
          </p:tmpl>
        </p:tmplLst>
      </p:bldP>
      <p:bldP spid="35" grpId="0" build="p">
        <p:tmplLst>
          <p:tmpl lvl="1">
            <p:tnLst>
              <p:par>
                <p:cTn presetID="42"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400"/>
                        <p:tgtEl>
                          <p:spTgt spid="35"/>
                        </p:tgtEl>
                      </p:cBhvr>
                    </p:animEffect>
                    <p:anim calcmode="lin" valueType="num">
                      <p:cBhvr>
                        <p:cTn dur="400" fill="hold"/>
                        <p:tgtEl>
                          <p:spTgt spid="35"/>
                        </p:tgtEl>
                        <p:attrNameLst>
                          <p:attrName>ppt_x</p:attrName>
                        </p:attrNameLst>
                      </p:cBhvr>
                      <p:tavLst>
                        <p:tav tm="0">
                          <p:val>
                            <p:strVal val="#ppt_x"/>
                          </p:val>
                        </p:tav>
                        <p:tav tm="100000">
                          <p:val>
                            <p:strVal val="#ppt_x"/>
                          </p:val>
                        </p:tav>
                      </p:tavLst>
                    </p:anim>
                    <p:anim calcmode="lin" valueType="num">
                      <p:cBhvr>
                        <p:cTn dur="400" fill="hold"/>
                        <p:tgtEl>
                          <p:spTgt spid="35"/>
                        </p:tgtEl>
                        <p:attrNameLst>
                          <p:attrName>ppt_y</p:attrName>
                        </p:attrNameLst>
                      </p:cBhvr>
                      <p:tavLst>
                        <p:tav tm="0">
                          <p:val>
                            <p:strVal val="#ppt_y+.1"/>
                          </p:val>
                        </p:tav>
                        <p:tav tm="100000">
                          <p:val>
                            <p:strVal val="#ppt_y"/>
                          </p:val>
                        </p:tav>
                      </p:tavLst>
                    </p:anim>
                  </p:childTnLst>
                </p:cTn>
              </p:par>
            </p:tnLst>
          </p:tmpl>
        </p:tmplLst>
      </p:bldP>
      <p:bldP spid="36" grpId="0" build="p">
        <p:tmplLst>
          <p:tmpl lvl="1">
            <p:tnLst>
              <p:par>
                <p:cTn presetID="10" presetClass="entr" presetSubtype="0" fill="hold" nodeType="withEffect">
                  <p:stCondLst>
                    <p:cond delay="1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7" grpId="0" build="p">
        <p:tmplLst>
          <p:tmpl lvl="1">
            <p:tnLst>
              <p:par>
                <p:cTn presetID="42"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400"/>
                        <p:tgtEl>
                          <p:spTgt spid="37"/>
                        </p:tgtEl>
                      </p:cBhvr>
                    </p:animEffect>
                    <p:anim calcmode="lin" valueType="num">
                      <p:cBhvr>
                        <p:cTn dur="400" fill="hold"/>
                        <p:tgtEl>
                          <p:spTgt spid="37"/>
                        </p:tgtEl>
                        <p:attrNameLst>
                          <p:attrName>ppt_x</p:attrName>
                        </p:attrNameLst>
                      </p:cBhvr>
                      <p:tavLst>
                        <p:tav tm="0">
                          <p:val>
                            <p:strVal val="#ppt_x"/>
                          </p:val>
                        </p:tav>
                        <p:tav tm="100000">
                          <p:val>
                            <p:strVal val="#ppt_x"/>
                          </p:val>
                        </p:tav>
                      </p:tavLst>
                    </p:anim>
                    <p:anim calcmode="lin" valueType="num">
                      <p:cBhvr>
                        <p:cTn dur="400" fill="hold"/>
                        <p:tgtEl>
                          <p:spTgt spid="37"/>
                        </p:tgtEl>
                        <p:attrNameLst>
                          <p:attrName>ppt_y</p:attrName>
                        </p:attrNameLst>
                      </p:cBhvr>
                      <p:tavLst>
                        <p:tav tm="0">
                          <p:val>
                            <p:strVal val="#ppt_y+.1"/>
                          </p:val>
                        </p:tav>
                        <p:tav tm="100000">
                          <p:val>
                            <p:strVal val="#ppt_y"/>
                          </p:val>
                        </p:tav>
                      </p:tavLst>
                    </p:anim>
                  </p:childTnLst>
                </p:cTn>
              </p:par>
            </p:tnLst>
          </p:tmpl>
        </p:tmplLst>
      </p:bldP>
      <p:bldP spid="38" grpId="0" build="p">
        <p:tmplLst>
          <p:tmpl lvl="1">
            <p:tnLst>
              <p:par>
                <p:cTn presetID="10" presetClass="entr" presetSubtype="0" fill="hold" nodeType="withEffect">
                  <p:stCondLst>
                    <p:cond delay="15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39" grpId="0" build="p">
        <p:tmplLst>
          <p:tmpl lvl="1">
            <p:tnLst>
              <p:par>
                <p:cTn presetID="47"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400"/>
                        <p:tgtEl>
                          <p:spTgt spid="39"/>
                        </p:tgtEl>
                      </p:cBhvr>
                    </p:animEffect>
                    <p:anim calcmode="lin" valueType="num">
                      <p:cBhvr>
                        <p:cTn dur="400" fill="hold"/>
                        <p:tgtEl>
                          <p:spTgt spid="39"/>
                        </p:tgtEl>
                        <p:attrNameLst>
                          <p:attrName>ppt_x</p:attrName>
                        </p:attrNameLst>
                      </p:cBhvr>
                      <p:tavLst>
                        <p:tav tm="0">
                          <p:val>
                            <p:strVal val="#ppt_x"/>
                          </p:val>
                        </p:tav>
                        <p:tav tm="100000">
                          <p:val>
                            <p:strVal val="#ppt_x"/>
                          </p:val>
                        </p:tav>
                      </p:tavLst>
                    </p:anim>
                    <p:anim calcmode="lin" valueType="num">
                      <p:cBhvr>
                        <p:cTn dur="400" fill="hold"/>
                        <p:tgtEl>
                          <p:spTgt spid="39"/>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10" presetClass="entr" presetSubtype="0" fill="hold" nodeType="withEffect">
                  <p:stCondLst>
                    <p:cond delay="15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childTnLst>
                </p:cTn>
              </p:par>
            </p:tnLst>
          </p:tmpl>
        </p:tmplLst>
      </p:bldP>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Who we are (filled)">
    <p:spTree>
      <p:nvGrpSpPr>
        <p:cNvPr id="1" name=""/>
        <p:cNvGrpSpPr/>
        <p:nvPr/>
      </p:nvGrpSpPr>
      <p:grpSpPr>
        <a:xfrm>
          <a:off x="0" y="0"/>
          <a:ext cx="0" cy="0"/>
          <a:chOff x="0" y="0"/>
          <a:chExt cx="0" cy="0"/>
        </a:xfrm>
      </p:grpSpPr>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E405B2B9-B973-4FD2-AD14-1E16D6769CE5}"/>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l="1915" t="1" r="1993" b="93"/>
          <a:stretch/>
        </p:blipFill>
        <p:spPr>
          <a:xfrm>
            <a:off x="3137625" y="3012580"/>
            <a:ext cx="4069202" cy="1827705"/>
          </a:xfrm>
          <a:prstGeom prst="rect">
            <a:avLst/>
          </a:prstGeom>
        </p:spPr>
      </p:pic>
      <p:pic>
        <p:nvPicPr>
          <p:cNvPr id="5" name="Picture 4">
            <a:extLst>
              <a:ext uri="{FF2B5EF4-FFF2-40B4-BE49-F238E27FC236}">
                <a16:creationId xmlns:a16="http://schemas.microsoft.com/office/drawing/2014/main" id="{D24E7267-E6B9-4991-B4FC-2EDD78D007F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7206828" y="669924"/>
            <a:ext cx="1937172" cy="1228775"/>
          </a:xfrm>
          <a:prstGeom prst="rect">
            <a:avLst/>
          </a:prstGeom>
        </p:spPr>
      </p:pic>
      <p:pic>
        <p:nvPicPr>
          <p:cNvPr id="7" name="Picture 6">
            <a:extLst>
              <a:ext uri="{FF2B5EF4-FFF2-40B4-BE49-F238E27FC236}">
                <a16:creationId xmlns:a16="http://schemas.microsoft.com/office/drawing/2014/main" id="{97322FA0-2DDF-4D48-B045-6B1667D4FE62}"/>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86" t="14719" r="1" b="16981"/>
          <a:stretch/>
        </p:blipFill>
        <p:spPr>
          <a:xfrm>
            <a:off x="9151911" y="669925"/>
            <a:ext cx="9151200" cy="4170364"/>
          </a:xfrm>
          <a:prstGeom prst="rect">
            <a:avLst/>
          </a:prstGeom>
        </p:spPr>
      </p:pic>
      <p:cxnSp>
        <p:nvCxnSpPr>
          <p:cNvPr id="8" name="Straight Connector 7">
            <a:extLst>
              <a:ext uri="{FF2B5EF4-FFF2-40B4-BE49-F238E27FC236}">
                <a16:creationId xmlns:a16="http://schemas.microsoft.com/office/drawing/2014/main" id="{91F04F14-1ABA-47FA-B572-F7A8537BB2E6}"/>
              </a:ext>
            </a:extLst>
          </p:cNvPr>
          <p:cNvCxnSpPr>
            <a:cxnSpLocks/>
          </p:cNvCxnSpPr>
          <p:nvPr userDrawn="1"/>
        </p:nvCxnSpPr>
        <p:spPr>
          <a:xfrm flipV="1">
            <a:off x="3145537" y="1898701"/>
            <a:ext cx="5998463"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146FA918-4AF2-405F-B3E4-3955E4A884A2}"/>
              </a:ext>
            </a:extLst>
          </p:cNvPr>
          <p:cNvCxnSpPr>
            <a:cxnSpLocks/>
          </p:cNvCxnSpPr>
          <p:nvPr userDrawn="1"/>
        </p:nvCxnSpPr>
        <p:spPr>
          <a:xfrm flipV="1">
            <a:off x="3145537" y="3012584"/>
            <a:ext cx="5995595"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87A7D4-9135-48E4-9CD8-6B89E32D863B}"/>
              </a:ext>
            </a:extLst>
          </p:cNvPr>
          <p:cNvCxnSpPr>
            <a:cxnSpLocks/>
          </p:cNvCxnSpPr>
          <p:nvPr userDrawn="1"/>
        </p:nvCxnSpPr>
        <p:spPr>
          <a:xfrm>
            <a:off x="3145536" y="665999"/>
            <a:ext cx="0" cy="417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3905DF8-1CD0-4998-935B-E8D3FA4AD500}"/>
              </a:ext>
            </a:extLst>
          </p:cNvPr>
          <p:cNvCxnSpPr>
            <a:cxnSpLocks/>
          </p:cNvCxnSpPr>
          <p:nvPr userDrawn="1"/>
        </p:nvCxnSpPr>
        <p:spPr>
          <a:xfrm>
            <a:off x="7206827" y="665998"/>
            <a:ext cx="0" cy="417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592F7F0-0F31-4217-97C5-13D376F7A913}"/>
              </a:ext>
            </a:extLst>
          </p:cNvPr>
          <p:cNvCxnSpPr>
            <a:cxnSpLocks/>
          </p:cNvCxnSpPr>
          <p:nvPr userDrawn="1"/>
        </p:nvCxnSpPr>
        <p:spPr>
          <a:xfrm>
            <a:off x="9141132" y="665998"/>
            <a:ext cx="0" cy="417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F4319B1-2DC2-4320-9C94-3F1C72D784EB}"/>
              </a:ext>
            </a:extLst>
          </p:cNvPr>
          <p:cNvCxnSpPr>
            <a:cxnSpLocks/>
          </p:cNvCxnSpPr>
          <p:nvPr userDrawn="1"/>
        </p:nvCxnSpPr>
        <p:spPr>
          <a:xfrm>
            <a:off x="6090719" y="1898699"/>
            <a:ext cx="0" cy="111388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43ACCFB2-5CD7-40C9-AEB8-D5CCB6E4A876}"/>
              </a:ext>
            </a:extLst>
          </p:cNvPr>
          <p:cNvSpPr/>
          <p:nvPr userDrawn="1"/>
        </p:nvSpPr>
        <p:spPr>
          <a:xfrm>
            <a:off x="6090719" y="1898699"/>
            <a:ext cx="1113884" cy="1113884"/>
          </a:xfrm>
          <a:prstGeom prst="ellips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uk-UA"/>
          </a:p>
        </p:txBody>
      </p:sp>
      <p:sp>
        <p:nvSpPr>
          <p:cNvPr id="15" name="Text Placeholder 33">
            <a:extLst>
              <a:ext uri="{FF2B5EF4-FFF2-40B4-BE49-F238E27FC236}">
                <a16:creationId xmlns:a16="http://schemas.microsoft.com/office/drawing/2014/main" id="{417A63D1-1CCA-4FB5-A35F-95D118B51B9F}"/>
              </a:ext>
            </a:extLst>
          </p:cNvPr>
          <p:cNvSpPr txBox="1">
            <a:spLocks/>
          </p:cNvSpPr>
          <p:nvPr userDrawn="1"/>
        </p:nvSpPr>
        <p:spPr>
          <a:xfrm>
            <a:off x="468313" y="915987"/>
            <a:ext cx="2460910" cy="1746746"/>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Providing end-to-end digital services and consulting, Infopulse brings in decades of IT expertise to enable the success of our clients in 40+ countries worldwide.</a:t>
            </a:r>
          </a:p>
          <a:p>
            <a:r>
              <a:rPr lang="en-US" dirty="0"/>
              <a:t>We align the customers’ business objectives with the most suitable technology strategy to drive their smooth journey to digital transformation.</a:t>
            </a:r>
            <a:endParaRPr lang="uk-UA" dirty="0">
              <a:solidFill>
                <a:schemeClr val="tx1"/>
              </a:solidFill>
            </a:endParaRPr>
          </a:p>
        </p:txBody>
      </p:sp>
      <p:sp>
        <p:nvSpPr>
          <p:cNvPr id="16" name="Text Placeholder 33">
            <a:extLst>
              <a:ext uri="{FF2B5EF4-FFF2-40B4-BE49-F238E27FC236}">
                <a16:creationId xmlns:a16="http://schemas.microsoft.com/office/drawing/2014/main" id="{3A09C5A5-4BAC-4F30-9DE0-C5F3EDF4CA06}"/>
              </a:ext>
            </a:extLst>
          </p:cNvPr>
          <p:cNvSpPr txBox="1">
            <a:spLocks/>
          </p:cNvSpPr>
          <p:nvPr userDrawn="1"/>
        </p:nvSpPr>
        <p:spPr>
          <a:xfrm>
            <a:off x="3145537" y="1196792"/>
            <a:ext cx="4056684" cy="17503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r>
              <a:rPr lang="en-US" sz="900" b="1" dirty="0"/>
              <a:t>A Globally Trusted Partner for Digital Transformation</a:t>
            </a:r>
            <a:endParaRPr lang="uk-UA" sz="900" b="1" dirty="0">
              <a:solidFill>
                <a:schemeClr val="tx1"/>
              </a:solidFill>
            </a:endParaRPr>
          </a:p>
        </p:txBody>
      </p:sp>
      <p:grpSp>
        <p:nvGrpSpPr>
          <p:cNvPr id="17" name="Group 4">
            <a:extLst>
              <a:ext uri="{FF2B5EF4-FFF2-40B4-BE49-F238E27FC236}">
                <a16:creationId xmlns:a16="http://schemas.microsoft.com/office/drawing/2014/main" id="{4DB17CAA-F3D9-4746-A4C6-0829D833A8BC}"/>
              </a:ext>
            </a:extLst>
          </p:cNvPr>
          <p:cNvGrpSpPr>
            <a:grpSpLocks noChangeAspect="1"/>
          </p:cNvGrpSpPr>
          <p:nvPr userDrawn="1"/>
        </p:nvGrpSpPr>
        <p:grpSpPr bwMode="auto">
          <a:xfrm>
            <a:off x="6610646" y="2302683"/>
            <a:ext cx="74031" cy="305916"/>
            <a:chOff x="3439" y="1296"/>
            <a:chExt cx="121" cy="500"/>
          </a:xfrm>
        </p:grpSpPr>
        <p:sp>
          <p:nvSpPr>
            <p:cNvPr id="18" name="Freeform 5">
              <a:extLst>
                <a:ext uri="{FF2B5EF4-FFF2-40B4-BE49-F238E27FC236}">
                  <a16:creationId xmlns:a16="http://schemas.microsoft.com/office/drawing/2014/main" id="{434C64EA-4DDD-425B-95BE-DC8D1EB87A6F}"/>
                </a:ext>
              </a:extLst>
            </p:cNvPr>
            <p:cNvSpPr>
              <a:spLocks/>
            </p:cNvSpPr>
            <p:nvPr/>
          </p:nvSpPr>
          <p:spPr bwMode="auto">
            <a:xfrm>
              <a:off x="3439" y="1296"/>
              <a:ext cx="121" cy="117"/>
            </a:xfrm>
            <a:custGeom>
              <a:avLst/>
              <a:gdLst>
                <a:gd name="T0" fmla="*/ 48 w 48"/>
                <a:gd name="T1" fmla="*/ 25 h 49"/>
                <a:gd name="T2" fmla="*/ 24 w 48"/>
                <a:gd name="T3" fmla="*/ 49 h 49"/>
                <a:gd name="T4" fmla="*/ 0 w 48"/>
                <a:gd name="T5" fmla="*/ 25 h 49"/>
                <a:gd name="T6" fmla="*/ 24 w 48"/>
                <a:gd name="T7" fmla="*/ 1 h 49"/>
                <a:gd name="T8" fmla="*/ 48 w 48"/>
                <a:gd name="T9" fmla="*/ 25 h 49"/>
              </a:gdLst>
              <a:ahLst/>
              <a:cxnLst>
                <a:cxn ang="0">
                  <a:pos x="T0" y="T1"/>
                </a:cxn>
                <a:cxn ang="0">
                  <a:pos x="T2" y="T3"/>
                </a:cxn>
                <a:cxn ang="0">
                  <a:pos x="T4" y="T5"/>
                </a:cxn>
                <a:cxn ang="0">
                  <a:pos x="T6" y="T7"/>
                </a:cxn>
                <a:cxn ang="0">
                  <a:pos x="T8" y="T9"/>
                </a:cxn>
              </a:cxnLst>
              <a:rect l="0" t="0" r="r" b="b"/>
              <a:pathLst>
                <a:path w="48" h="49">
                  <a:moveTo>
                    <a:pt x="48" y="25"/>
                  </a:moveTo>
                  <a:cubicBezTo>
                    <a:pt x="48" y="38"/>
                    <a:pt x="38" y="49"/>
                    <a:pt x="24" y="49"/>
                  </a:cubicBezTo>
                  <a:cubicBezTo>
                    <a:pt x="11" y="49"/>
                    <a:pt x="0" y="38"/>
                    <a:pt x="0" y="25"/>
                  </a:cubicBezTo>
                  <a:cubicBezTo>
                    <a:pt x="0" y="11"/>
                    <a:pt x="11" y="1"/>
                    <a:pt x="24" y="1"/>
                  </a:cubicBezTo>
                  <a:cubicBezTo>
                    <a:pt x="37" y="0"/>
                    <a:pt x="48" y="11"/>
                    <a:pt x="48" y="25"/>
                  </a:cubicBezTo>
                  <a:close/>
                </a:path>
              </a:pathLst>
            </a:custGeom>
            <a:solidFill>
              <a:srgbClr val="96C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19" name="Freeform 6">
              <a:extLst>
                <a:ext uri="{FF2B5EF4-FFF2-40B4-BE49-F238E27FC236}">
                  <a16:creationId xmlns:a16="http://schemas.microsoft.com/office/drawing/2014/main" id="{89F93751-E1A2-49E9-8303-8A2EE243D24C}"/>
                </a:ext>
              </a:extLst>
            </p:cNvPr>
            <p:cNvSpPr>
              <a:spLocks/>
            </p:cNvSpPr>
            <p:nvPr/>
          </p:nvSpPr>
          <p:spPr bwMode="auto">
            <a:xfrm>
              <a:off x="3464" y="1454"/>
              <a:ext cx="73" cy="342"/>
            </a:xfrm>
            <a:custGeom>
              <a:avLst/>
              <a:gdLst>
                <a:gd name="T0" fmla="*/ 29 w 29"/>
                <a:gd name="T1" fmla="*/ 18 h 142"/>
                <a:gd name="T2" fmla="*/ 12 w 29"/>
                <a:gd name="T3" fmla="*/ 0 h 142"/>
                <a:gd name="T4" fmla="*/ 1 w 29"/>
                <a:gd name="T5" fmla="*/ 0 h 142"/>
                <a:gd name="T6" fmla="*/ 0 w 29"/>
                <a:gd name="T7" fmla="*/ 2 h 142"/>
                <a:gd name="T8" fmla="*/ 0 w 29"/>
                <a:gd name="T9" fmla="*/ 141 h 142"/>
                <a:gd name="T10" fmla="*/ 6 w 29"/>
                <a:gd name="T11" fmla="*/ 142 h 142"/>
                <a:gd name="T12" fmla="*/ 15 w 29"/>
                <a:gd name="T13" fmla="*/ 142 h 142"/>
                <a:gd name="T14" fmla="*/ 29 w 29"/>
                <a:gd name="T15" fmla="*/ 141 h 142"/>
                <a:gd name="T16" fmla="*/ 29 w 29"/>
                <a:gd name="T17" fmla="*/ 43 h 142"/>
                <a:gd name="T18" fmla="*/ 29 w 29"/>
                <a:gd name="T19"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42">
                  <a:moveTo>
                    <a:pt x="29" y="18"/>
                  </a:moveTo>
                  <a:cubicBezTo>
                    <a:pt x="28" y="6"/>
                    <a:pt x="23" y="0"/>
                    <a:pt x="12" y="0"/>
                  </a:cubicBezTo>
                  <a:cubicBezTo>
                    <a:pt x="1" y="0"/>
                    <a:pt x="1" y="0"/>
                    <a:pt x="1" y="0"/>
                  </a:cubicBezTo>
                  <a:cubicBezTo>
                    <a:pt x="0" y="2"/>
                    <a:pt x="0" y="2"/>
                    <a:pt x="0" y="2"/>
                  </a:cubicBezTo>
                  <a:cubicBezTo>
                    <a:pt x="0" y="141"/>
                    <a:pt x="0" y="141"/>
                    <a:pt x="0" y="141"/>
                  </a:cubicBezTo>
                  <a:cubicBezTo>
                    <a:pt x="2" y="142"/>
                    <a:pt x="4" y="142"/>
                    <a:pt x="6" y="142"/>
                  </a:cubicBezTo>
                  <a:cubicBezTo>
                    <a:pt x="9" y="142"/>
                    <a:pt x="12" y="142"/>
                    <a:pt x="15" y="142"/>
                  </a:cubicBezTo>
                  <a:cubicBezTo>
                    <a:pt x="21" y="142"/>
                    <a:pt x="26" y="142"/>
                    <a:pt x="29" y="141"/>
                  </a:cubicBezTo>
                  <a:cubicBezTo>
                    <a:pt x="29" y="43"/>
                    <a:pt x="29" y="43"/>
                    <a:pt x="29" y="43"/>
                  </a:cubicBezTo>
                  <a:cubicBezTo>
                    <a:pt x="29" y="37"/>
                    <a:pt x="29" y="24"/>
                    <a:pt x="29" y="18"/>
                  </a:cubicBezTo>
                  <a:close/>
                </a:path>
              </a:pathLst>
            </a:custGeom>
            <a:solidFill>
              <a:srgbClr val="4B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dirty="0"/>
            </a:p>
          </p:txBody>
        </p:sp>
      </p:grpSp>
      <p:sp>
        <p:nvSpPr>
          <p:cNvPr id="20" name="Text Placeholder 25">
            <a:extLst>
              <a:ext uri="{FF2B5EF4-FFF2-40B4-BE49-F238E27FC236}">
                <a16:creationId xmlns:a16="http://schemas.microsoft.com/office/drawing/2014/main" id="{954B5B9C-E068-4FAC-8D06-1688FF6E8C3A}"/>
              </a:ext>
            </a:extLst>
          </p:cNvPr>
          <p:cNvSpPr txBox="1">
            <a:spLocks/>
          </p:cNvSpPr>
          <p:nvPr userDrawn="1"/>
        </p:nvSpPr>
        <p:spPr>
          <a:xfrm>
            <a:off x="3145535" y="2171613"/>
            <a:ext cx="2940580" cy="35270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spcAft>
                <a:spcPts val="0"/>
              </a:spcAft>
            </a:pPr>
            <a:r>
              <a:rPr lang="en-US" sz="1800" b="1" dirty="0">
                <a:solidFill>
                  <a:schemeClr val="accent1"/>
                </a:solidFill>
                <a:effectLst/>
              </a:rPr>
              <a:t>30 years</a:t>
            </a:r>
            <a:endParaRPr lang="en-US" b="1" dirty="0">
              <a:solidFill>
                <a:schemeClr val="accent1"/>
              </a:solidFill>
            </a:endParaRPr>
          </a:p>
        </p:txBody>
      </p:sp>
      <p:sp>
        <p:nvSpPr>
          <p:cNvPr id="21" name="Text Placeholder 25">
            <a:extLst>
              <a:ext uri="{FF2B5EF4-FFF2-40B4-BE49-F238E27FC236}">
                <a16:creationId xmlns:a16="http://schemas.microsoft.com/office/drawing/2014/main" id="{CCF11CDB-84F9-4BE5-9917-4C3BD94C4214}"/>
              </a:ext>
            </a:extLst>
          </p:cNvPr>
          <p:cNvSpPr txBox="1">
            <a:spLocks/>
          </p:cNvSpPr>
          <p:nvPr userDrawn="1"/>
        </p:nvSpPr>
        <p:spPr>
          <a:xfrm>
            <a:off x="7433843" y="2171613"/>
            <a:ext cx="1287932" cy="35270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spcAft>
                <a:spcPts val="0"/>
              </a:spcAft>
            </a:pPr>
            <a:r>
              <a:rPr lang="ru-RU" sz="1800" b="1" dirty="0">
                <a:solidFill>
                  <a:schemeClr val="accent1"/>
                </a:solidFill>
                <a:effectLst/>
              </a:rPr>
              <a:t>2 000 +</a:t>
            </a:r>
            <a:endParaRPr lang="en-US" b="1" dirty="0">
              <a:solidFill>
                <a:schemeClr val="accent1"/>
              </a:solidFill>
            </a:endParaRPr>
          </a:p>
        </p:txBody>
      </p:sp>
      <p:sp>
        <p:nvSpPr>
          <p:cNvPr id="22" name="Text Placeholder 25">
            <a:extLst>
              <a:ext uri="{FF2B5EF4-FFF2-40B4-BE49-F238E27FC236}">
                <a16:creationId xmlns:a16="http://schemas.microsoft.com/office/drawing/2014/main" id="{B413476A-4EE5-4F9A-8EE1-60CDB5504938}"/>
              </a:ext>
            </a:extLst>
          </p:cNvPr>
          <p:cNvSpPr txBox="1">
            <a:spLocks/>
          </p:cNvSpPr>
          <p:nvPr userDrawn="1"/>
        </p:nvSpPr>
        <p:spPr>
          <a:xfrm>
            <a:off x="7433843" y="3582000"/>
            <a:ext cx="1445269" cy="35270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spcAft>
                <a:spcPts val="0"/>
              </a:spcAft>
            </a:pPr>
            <a:r>
              <a:rPr lang="en-US" sz="1800" b="1" dirty="0">
                <a:solidFill>
                  <a:schemeClr val="accent1"/>
                </a:solidFill>
              </a:rPr>
              <a:t>Top 100</a:t>
            </a:r>
            <a:endParaRPr lang="en-US" b="1" dirty="0">
              <a:solidFill>
                <a:schemeClr val="accent1"/>
              </a:solidFill>
            </a:endParaRPr>
          </a:p>
        </p:txBody>
      </p:sp>
      <p:sp>
        <p:nvSpPr>
          <p:cNvPr id="23" name="Text Placeholder 33">
            <a:extLst>
              <a:ext uri="{FF2B5EF4-FFF2-40B4-BE49-F238E27FC236}">
                <a16:creationId xmlns:a16="http://schemas.microsoft.com/office/drawing/2014/main" id="{44C72A10-B49F-4606-9253-6CC23962D79F}"/>
              </a:ext>
            </a:extLst>
          </p:cNvPr>
          <p:cNvSpPr txBox="1">
            <a:spLocks/>
          </p:cNvSpPr>
          <p:nvPr userDrawn="1"/>
        </p:nvSpPr>
        <p:spPr>
          <a:xfrm>
            <a:off x="3137625" y="2548021"/>
            <a:ext cx="2948490" cy="35035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r>
              <a:rPr lang="en-US" sz="900" b="1" dirty="0"/>
              <a:t>of IT experience</a:t>
            </a:r>
            <a:endParaRPr lang="uk-UA" sz="900" b="1" dirty="0">
              <a:solidFill>
                <a:schemeClr val="tx1"/>
              </a:solidFill>
            </a:endParaRPr>
          </a:p>
        </p:txBody>
      </p:sp>
      <p:sp>
        <p:nvSpPr>
          <p:cNvPr id="24" name="Text Placeholder 33">
            <a:extLst>
              <a:ext uri="{FF2B5EF4-FFF2-40B4-BE49-F238E27FC236}">
                <a16:creationId xmlns:a16="http://schemas.microsoft.com/office/drawing/2014/main" id="{D206CF6C-7BA0-4536-8CB4-278DAE565D69}"/>
              </a:ext>
            </a:extLst>
          </p:cNvPr>
          <p:cNvSpPr txBox="1">
            <a:spLocks/>
          </p:cNvSpPr>
          <p:nvPr userDrawn="1"/>
        </p:nvSpPr>
        <p:spPr>
          <a:xfrm>
            <a:off x="7433843" y="2548021"/>
            <a:ext cx="1476793" cy="207583"/>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sz="900" b="1" dirty="0"/>
              <a:t>specialists in our company</a:t>
            </a:r>
            <a:endParaRPr lang="uk-UA" sz="900" b="1" dirty="0">
              <a:solidFill>
                <a:schemeClr val="tx1"/>
              </a:solidFill>
            </a:endParaRPr>
          </a:p>
        </p:txBody>
      </p:sp>
      <p:sp>
        <p:nvSpPr>
          <p:cNvPr id="25" name="Text Placeholder 33">
            <a:extLst>
              <a:ext uri="{FF2B5EF4-FFF2-40B4-BE49-F238E27FC236}">
                <a16:creationId xmlns:a16="http://schemas.microsoft.com/office/drawing/2014/main" id="{ACB857DF-6138-4841-8BCE-42C344AD21B5}"/>
              </a:ext>
            </a:extLst>
          </p:cNvPr>
          <p:cNvSpPr txBox="1">
            <a:spLocks/>
          </p:cNvSpPr>
          <p:nvPr userDrawn="1"/>
        </p:nvSpPr>
        <p:spPr>
          <a:xfrm>
            <a:off x="7433843" y="3960000"/>
            <a:ext cx="1445268" cy="35035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sz="900" b="1" dirty="0"/>
              <a:t>Global Outsourcing Company</a:t>
            </a:r>
            <a:endParaRPr lang="uk-UA" sz="900" b="1" dirty="0">
              <a:solidFill>
                <a:schemeClr val="tx1"/>
              </a:solidFill>
            </a:endParaRPr>
          </a:p>
        </p:txBody>
      </p:sp>
      <p:grpSp>
        <p:nvGrpSpPr>
          <p:cNvPr id="26" name="Group 25">
            <a:extLst>
              <a:ext uri="{FF2B5EF4-FFF2-40B4-BE49-F238E27FC236}">
                <a16:creationId xmlns:a16="http://schemas.microsoft.com/office/drawing/2014/main" id="{86BAB43C-0809-42C1-BD8D-D9ED69FC7972}"/>
              </a:ext>
            </a:extLst>
          </p:cNvPr>
          <p:cNvGrpSpPr/>
          <p:nvPr userDrawn="1"/>
        </p:nvGrpSpPr>
        <p:grpSpPr>
          <a:xfrm>
            <a:off x="2047436" y="3259061"/>
            <a:ext cx="881787" cy="143493"/>
            <a:chOff x="1922373" y="4220117"/>
            <a:chExt cx="881787" cy="143493"/>
          </a:xfrm>
        </p:grpSpPr>
        <p:sp>
          <p:nvSpPr>
            <p:cNvPr id="27" name="Text Placeholder 635">
              <a:extLst>
                <a:ext uri="{FF2B5EF4-FFF2-40B4-BE49-F238E27FC236}">
                  <a16:creationId xmlns:a16="http://schemas.microsoft.com/office/drawing/2014/main" id="{F48AD310-E34B-46BF-A4F0-B65E1CBBDF7F}"/>
                </a:ext>
              </a:extLst>
            </p:cNvPr>
            <p:cNvSpPr txBox="1">
              <a:spLocks/>
            </p:cNvSpPr>
            <p:nvPr/>
          </p:nvSpPr>
          <p:spPr>
            <a:xfrm>
              <a:off x="1922373" y="4220117"/>
              <a:ext cx="720000" cy="143493"/>
            </a:xfrm>
            <a:prstGeom prst="rect">
              <a:avLst/>
            </a:prstGeom>
          </p:spPr>
          <p:txBody>
            <a:bodyPr lIns="0" tIns="0" rIns="0" bIns="0"/>
            <a:lstStyle>
              <a:lvl1pPr marL="0" indent="0" algn="r" defTabSz="685800" rtl="0" eaLnBrk="1" latinLnBrk="0" hangingPunct="1">
                <a:lnSpc>
                  <a:spcPct val="120000"/>
                </a:lnSpc>
                <a:spcBef>
                  <a:spcPts val="0"/>
                </a:spcBef>
                <a:spcAft>
                  <a:spcPts val="600"/>
                </a:spcAft>
                <a:buClr>
                  <a:schemeClr val="tx2"/>
                </a:buClr>
                <a:buFont typeface="Arial" pitchFamily="34" charset="0"/>
                <a:buNone/>
                <a:defRPr sz="900" u="sng" kern="1200">
                  <a:solidFill>
                    <a:schemeClr val="accent1"/>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hlinkClick r:id="rId5">
                    <a:extLst>
                      <a:ext uri="{A12FA001-AC4F-418D-AE19-62706E023703}">
                        <ahyp:hlinkClr xmlns:ahyp="http://schemas.microsoft.com/office/drawing/2018/hyperlinkcolor" val="tx"/>
                      </a:ext>
                    </a:extLst>
                  </a:hlinkClick>
                </a:rPr>
                <a:t>Learn More</a:t>
              </a:r>
              <a:endParaRPr lang="en-US" dirty="0"/>
            </a:p>
          </p:txBody>
        </p:sp>
        <p:grpSp>
          <p:nvGrpSpPr>
            <p:cNvPr id="28" name="Group 30">
              <a:extLst>
                <a:ext uri="{FF2B5EF4-FFF2-40B4-BE49-F238E27FC236}">
                  <a16:creationId xmlns:a16="http://schemas.microsoft.com/office/drawing/2014/main" id="{7796B134-9786-4B14-BD2C-94CD19C28E02}"/>
                </a:ext>
              </a:extLst>
            </p:cNvPr>
            <p:cNvGrpSpPr>
              <a:grpSpLocks noChangeAspect="1"/>
            </p:cNvGrpSpPr>
            <p:nvPr/>
          </p:nvGrpSpPr>
          <p:grpSpPr bwMode="auto">
            <a:xfrm>
              <a:off x="2713591" y="4253738"/>
              <a:ext cx="90569" cy="90000"/>
              <a:chOff x="3494" y="2404"/>
              <a:chExt cx="159" cy="158"/>
            </a:xfrm>
          </p:grpSpPr>
          <p:sp>
            <p:nvSpPr>
              <p:cNvPr id="29" name="Freeform 31">
                <a:extLst>
                  <a:ext uri="{FF2B5EF4-FFF2-40B4-BE49-F238E27FC236}">
                    <a16:creationId xmlns:a16="http://schemas.microsoft.com/office/drawing/2014/main" id="{224BA974-D2B9-4F39-818D-995B5DD7DD53}"/>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32">
                <a:extLst>
                  <a:ext uri="{FF2B5EF4-FFF2-40B4-BE49-F238E27FC236}">
                    <a16:creationId xmlns:a16="http://schemas.microsoft.com/office/drawing/2014/main" id="{FFC0B37E-A7AF-42A4-ACC6-A02BDD2C856F}"/>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35" name="Group 34">
            <a:extLst>
              <a:ext uri="{FF2B5EF4-FFF2-40B4-BE49-F238E27FC236}">
                <a16:creationId xmlns:a16="http://schemas.microsoft.com/office/drawing/2014/main" id="{37C349F7-5175-4727-964D-EEA37FC9D79B}"/>
              </a:ext>
            </a:extLst>
          </p:cNvPr>
          <p:cNvGrpSpPr/>
          <p:nvPr userDrawn="1"/>
        </p:nvGrpSpPr>
        <p:grpSpPr>
          <a:xfrm>
            <a:off x="11872676" y="3505000"/>
            <a:ext cx="3695354" cy="1113884"/>
            <a:chOff x="11872676" y="3505000"/>
            <a:chExt cx="3695354" cy="1113884"/>
          </a:xfrm>
        </p:grpSpPr>
        <p:sp>
          <p:nvSpPr>
            <p:cNvPr id="31" name="Text Placeholder 25">
              <a:extLst>
                <a:ext uri="{FF2B5EF4-FFF2-40B4-BE49-F238E27FC236}">
                  <a16:creationId xmlns:a16="http://schemas.microsoft.com/office/drawing/2014/main" id="{AC8D3940-00B6-4A8B-9754-F2EBD342F2BA}"/>
                </a:ext>
              </a:extLst>
            </p:cNvPr>
            <p:cNvSpPr txBox="1">
              <a:spLocks/>
            </p:cNvSpPr>
            <p:nvPr userDrawn="1"/>
          </p:nvSpPr>
          <p:spPr>
            <a:xfrm>
              <a:off x="11872676" y="3887308"/>
              <a:ext cx="1113885" cy="35440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spcAft>
                  <a:spcPts val="0"/>
                </a:spcAft>
              </a:pPr>
              <a:r>
                <a:rPr lang="ru-RU" sz="1800" b="1" dirty="0">
                  <a:solidFill>
                    <a:schemeClr val="accent1"/>
                  </a:solidFill>
                </a:rPr>
                <a:t>People</a:t>
              </a:r>
              <a:endParaRPr lang="en-US" sz="1800" b="1" dirty="0">
                <a:solidFill>
                  <a:schemeClr val="accent1"/>
                </a:solidFill>
              </a:endParaRPr>
            </a:p>
          </p:txBody>
        </p:sp>
        <p:sp>
          <p:nvSpPr>
            <p:cNvPr id="32" name="Oval 31">
              <a:extLst>
                <a:ext uri="{FF2B5EF4-FFF2-40B4-BE49-F238E27FC236}">
                  <a16:creationId xmlns:a16="http://schemas.microsoft.com/office/drawing/2014/main" id="{83096F95-D4CA-40DA-BF60-373E44B09FA9}"/>
                </a:ext>
              </a:extLst>
            </p:cNvPr>
            <p:cNvSpPr/>
            <p:nvPr userDrawn="1"/>
          </p:nvSpPr>
          <p:spPr>
            <a:xfrm>
              <a:off x="11877213" y="3505000"/>
              <a:ext cx="1113884" cy="1113884"/>
            </a:xfrm>
            <a:prstGeom prst="ellipse">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uk-UA"/>
            </a:p>
          </p:txBody>
        </p:sp>
        <p:sp>
          <p:nvSpPr>
            <p:cNvPr id="33" name="Text Placeholder 25">
              <a:extLst>
                <a:ext uri="{FF2B5EF4-FFF2-40B4-BE49-F238E27FC236}">
                  <a16:creationId xmlns:a16="http://schemas.microsoft.com/office/drawing/2014/main" id="{90B9D0CF-F27B-47A1-945F-D34C72114E00}"/>
                </a:ext>
              </a:extLst>
            </p:cNvPr>
            <p:cNvSpPr txBox="1">
              <a:spLocks/>
            </p:cNvSpPr>
            <p:nvPr userDrawn="1"/>
          </p:nvSpPr>
          <p:spPr>
            <a:xfrm>
              <a:off x="13137021" y="3887308"/>
              <a:ext cx="2431009" cy="35440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spcAft>
                  <a:spcPts val="0"/>
                </a:spcAft>
              </a:pPr>
              <a:r>
                <a:rPr lang="ru-RU" sz="1800" b="1" dirty="0">
                  <a:solidFill>
                    <a:schemeClr val="bg1"/>
                  </a:solidFill>
                </a:rPr>
                <a:t>are our greatest asset</a:t>
              </a:r>
              <a:endParaRPr lang="en-US" sz="1800" b="1" dirty="0">
                <a:solidFill>
                  <a:schemeClr val="bg1"/>
                </a:solidFill>
              </a:endParaRPr>
            </a:p>
          </p:txBody>
        </p:sp>
      </p:grpSp>
      <p:sp>
        <p:nvSpPr>
          <p:cNvPr id="34" name="Title 1">
            <a:extLst>
              <a:ext uri="{FF2B5EF4-FFF2-40B4-BE49-F238E27FC236}">
                <a16:creationId xmlns:a16="http://schemas.microsoft.com/office/drawing/2014/main" id="{94ACC11D-4533-4EC3-BA5E-0A663BC02CBD}"/>
              </a:ext>
            </a:extLst>
          </p:cNvPr>
          <p:cNvSpPr>
            <a:spLocks noGrp="1"/>
          </p:cNvSpPr>
          <p:nvPr>
            <p:ph type="title" hasCustomPrompt="1"/>
          </p:nvPr>
        </p:nvSpPr>
        <p:spPr>
          <a:xfrm>
            <a:off x="252000" y="180000"/>
            <a:ext cx="5565775" cy="350352"/>
          </a:xfrm>
        </p:spPr>
        <p:txBody>
          <a:bodyPr/>
          <a:lstStyle/>
          <a:p>
            <a:r>
              <a:rPr lang="en-US" dirty="0"/>
              <a:t>Click to edit title</a:t>
            </a:r>
          </a:p>
        </p:txBody>
      </p:sp>
      <p:sp>
        <p:nvSpPr>
          <p:cNvPr id="36" name="Text Placeholder 7">
            <a:extLst>
              <a:ext uri="{FF2B5EF4-FFF2-40B4-BE49-F238E27FC236}">
                <a16:creationId xmlns:a16="http://schemas.microsoft.com/office/drawing/2014/main" id="{6F2777B0-92B9-45AD-B30B-E8ED65D6DC39}"/>
              </a:ext>
            </a:extLst>
          </p:cNvPr>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Tree>
    <p:extLst>
      <p:ext uri="{BB962C8B-B14F-4D97-AF65-F5344CB8AC3E}">
        <p14:creationId xmlns:p14="http://schemas.microsoft.com/office/powerpoint/2010/main" val="3239966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250"/>
                                  </p:stCondLst>
                                  <p:childTnLst>
                                    <p:set>
                                      <p:cBhvr>
                                        <p:cTn id="20" dur="1" fill="hold">
                                          <p:stCondLst>
                                            <p:cond delay="0"/>
                                          </p:stCondLst>
                                        </p:cTn>
                                        <p:tgtEl>
                                          <p:spTgt spid="16">
                                            <p:txEl>
                                              <p:pRg st="0" end="0"/>
                                            </p:txEl>
                                          </p:spTgt>
                                        </p:tgtEl>
                                        <p:attrNameLst>
                                          <p:attrName>style.visibility</p:attrName>
                                        </p:attrNameLst>
                                      </p:cBhvr>
                                      <p:to>
                                        <p:strVal val="visible"/>
                                      </p:to>
                                    </p:set>
                                    <p:animEffect transition="in" filter="fade">
                                      <p:cBhvr>
                                        <p:cTn id="21" dur="250"/>
                                        <p:tgtEl>
                                          <p:spTgt spid="16">
                                            <p:txEl>
                                              <p:pRg st="0" end="0"/>
                                            </p:txEl>
                                          </p:spTgt>
                                        </p:tgtEl>
                                      </p:cBhvr>
                                    </p:animEffect>
                                  </p:childTnLst>
                                </p:cTn>
                              </p:par>
                              <p:par>
                                <p:cTn id="22" presetID="10" presetClass="entr" presetSubtype="0" fill="hold" grpId="0" nodeType="withEffect">
                                  <p:stCondLst>
                                    <p:cond delay="25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250"/>
                                        <p:tgtEl>
                                          <p:spTgt spid="20"/>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23">
                                            <p:txEl>
                                              <p:pRg st="0" end="0"/>
                                            </p:txEl>
                                          </p:spTgt>
                                        </p:tgtEl>
                                        <p:attrNameLst>
                                          <p:attrName>style.visibility</p:attrName>
                                        </p:attrNameLst>
                                      </p:cBhvr>
                                      <p:to>
                                        <p:strVal val="visible"/>
                                      </p:to>
                                    </p:set>
                                    <p:animEffect transition="in" filter="fade">
                                      <p:cBhvr>
                                        <p:cTn id="27" dur="250"/>
                                        <p:tgtEl>
                                          <p:spTgt spid="23">
                                            <p:txEl>
                                              <p:pRg st="0" end="0"/>
                                            </p:txEl>
                                          </p:spTgt>
                                        </p:tgtEl>
                                      </p:cBhvr>
                                    </p:animEffect>
                                  </p:childTnLst>
                                </p:cTn>
                              </p:par>
                              <p:par>
                                <p:cTn id="28" presetID="10" presetClass="entr" presetSubtype="0" fill="hold" grpId="0" nodeType="withEffect">
                                  <p:stCondLst>
                                    <p:cond delay="25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250"/>
                                        <p:tgtEl>
                                          <p:spTgt spid="24"/>
                                        </p:tgtEl>
                                      </p:cBhvr>
                                    </p:animEffect>
                                  </p:childTnLst>
                                </p:cTn>
                              </p:par>
                              <p:par>
                                <p:cTn id="31" presetID="10" presetClass="entr" presetSubtype="0" fill="hold" grpId="0" nodeType="withEffect">
                                  <p:stCondLst>
                                    <p:cond delay="25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250"/>
                                        <p:tgtEl>
                                          <p:spTgt spid="21"/>
                                        </p:tgtEl>
                                      </p:cBhvr>
                                    </p:animEffect>
                                  </p:childTnLst>
                                </p:cTn>
                              </p:par>
                              <p:par>
                                <p:cTn id="34" presetID="10" presetClass="entr" presetSubtype="0" fill="hold" grpId="0" nodeType="withEffect">
                                  <p:stCondLst>
                                    <p:cond delay="250"/>
                                  </p:stCondLst>
                                  <p:childTnLst>
                                    <p:set>
                                      <p:cBhvr>
                                        <p:cTn id="35" dur="1" fill="hold">
                                          <p:stCondLst>
                                            <p:cond delay="0"/>
                                          </p:stCondLst>
                                        </p:cTn>
                                        <p:tgtEl>
                                          <p:spTgt spid="22"/>
                                        </p:tgtEl>
                                        <p:attrNameLst>
                                          <p:attrName>style.visibility</p:attrName>
                                        </p:attrNameLst>
                                      </p:cBhvr>
                                      <p:to>
                                        <p:strVal val="visible"/>
                                      </p:to>
                                    </p:set>
                                    <p:animEffect transition="in" filter="fade">
                                      <p:cBhvr>
                                        <p:cTn id="36" dur="250"/>
                                        <p:tgtEl>
                                          <p:spTgt spid="22"/>
                                        </p:tgtEl>
                                      </p:cBhvr>
                                    </p:animEffect>
                                  </p:childTnLst>
                                </p:cTn>
                              </p:par>
                              <p:par>
                                <p:cTn id="37" presetID="10" presetClass="entr" presetSubtype="0" fill="hold" grpId="0" nodeType="withEffect">
                                  <p:stCondLst>
                                    <p:cond delay="25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250"/>
                                        <p:tgtEl>
                                          <p:spTgt spid="25"/>
                                        </p:tgtEl>
                                      </p:cBhvr>
                                    </p:animEffect>
                                  </p:childTnLst>
                                </p:cTn>
                              </p:par>
                              <p:par>
                                <p:cTn id="40" presetID="22" presetClass="entr" presetSubtype="1" fill="hold"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up)">
                                      <p:cBhvr>
                                        <p:cTn id="42" dur="500"/>
                                        <p:tgtEl>
                                          <p:spTgt spid="10"/>
                                        </p:tgtEl>
                                      </p:cBhvr>
                                    </p:animEffect>
                                  </p:childTnLst>
                                </p:cTn>
                              </p:par>
                              <p:par>
                                <p:cTn id="43" presetID="22" presetClass="entr" presetSubtype="1" fill="hold" nodeType="with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wipe(up)">
                                      <p:cBhvr>
                                        <p:cTn id="45" dur="500"/>
                                        <p:tgtEl>
                                          <p:spTgt spid="11"/>
                                        </p:tgtEl>
                                      </p:cBhvr>
                                    </p:animEffect>
                                  </p:childTnLst>
                                </p:cTn>
                              </p:par>
                              <p:par>
                                <p:cTn id="46" presetID="22" presetClass="entr" presetSubtype="4" fill="hold" nodeType="with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wipe(down)">
                                      <p:cBhvr>
                                        <p:cTn id="48" dur="500"/>
                                        <p:tgtEl>
                                          <p:spTgt spid="13"/>
                                        </p:tgtEl>
                                      </p:cBhvr>
                                    </p:animEffect>
                                  </p:childTnLst>
                                </p:cTn>
                              </p:par>
                              <p:par>
                                <p:cTn id="49" presetID="22" presetClass="entr" presetSubtype="8" fill="hold" nodeType="with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wipe(left)">
                                      <p:cBhvr>
                                        <p:cTn id="51" dur="500"/>
                                        <p:tgtEl>
                                          <p:spTgt spid="8"/>
                                        </p:tgtEl>
                                      </p:cBhvr>
                                    </p:animEffect>
                                  </p:childTnLst>
                                </p:cTn>
                              </p:par>
                              <p:par>
                                <p:cTn id="52" presetID="22" presetClass="entr" presetSubtype="2" fill="hold" nodeType="with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right)">
                                      <p:cBhvr>
                                        <p:cTn id="54" dur="500"/>
                                        <p:tgtEl>
                                          <p:spTgt spid="9"/>
                                        </p:tgtEl>
                                      </p:cBhvr>
                                    </p:animEffect>
                                  </p:childTnLst>
                                </p:cTn>
                              </p:par>
                              <p:par>
                                <p:cTn id="55" presetID="21" presetClass="entr" presetSubtype="1"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wheel(1)">
                                      <p:cBhvr>
                                        <p:cTn id="57" dur="500"/>
                                        <p:tgtEl>
                                          <p:spTgt spid="14"/>
                                        </p:tgtEl>
                                      </p:cBhvr>
                                    </p:animEffect>
                                  </p:childTnLst>
                                </p:cTn>
                              </p:par>
                              <p:par>
                                <p:cTn id="58" presetID="10" presetClass="entr" presetSubtype="0" fill="hold" nodeType="with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500"/>
                                        <p:tgtEl>
                                          <p:spTgt spid="17"/>
                                        </p:tgtEl>
                                      </p:cBhvr>
                                    </p:animEffect>
                                  </p:childTnLst>
                                </p:cTn>
                              </p:par>
                              <p:par>
                                <p:cTn id="61" presetID="22" presetClass="entr" presetSubtype="1" fill="hold" nodeType="with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00"/>
                            </p:stCondLst>
                            <p:childTnLst>
                              <p:par>
                                <p:cTn id="65" presetID="10" presetClass="entr" presetSubtype="0" fill="hold"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fade">
                                      <p:cBhvr>
                                        <p:cTn id="67" dur="25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build="p"/>
      <p:bldP spid="20" grpId="0"/>
      <p:bldP spid="21" grpId="0"/>
      <p:bldP spid="22" grpId="0"/>
      <p:bldP spid="23" grpId="0" build="p"/>
      <p:bldP spid="24" grpId="0"/>
      <p:bldP spid="25" grpId="0"/>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Who we are (empty)">
    <p:spTree>
      <p:nvGrpSpPr>
        <p:cNvPr id="1" name=""/>
        <p:cNvGrpSpPr/>
        <p:nvPr/>
      </p:nvGrpSpPr>
      <p:grpSpPr>
        <a:xfrm>
          <a:off x="0" y="0"/>
          <a:ext cx="0" cy="0"/>
          <a:chOff x="0" y="0"/>
          <a:chExt cx="0" cy="0"/>
        </a:xfrm>
      </p:grpSpPr>
      <p:sp>
        <p:nvSpPr>
          <p:cNvPr id="55" name="Picture Placeholder 50">
            <a:extLst>
              <a:ext uri="{FF2B5EF4-FFF2-40B4-BE49-F238E27FC236}">
                <a16:creationId xmlns:a16="http://schemas.microsoft.com/office/drawing/2014/main" id="{ACBC779D-4A0A-4868-BA76-17CFD3A78ACC}"/>
              </a:ext>
            </a:extLst>
          </p:cNvPr>
          <p:cNvSpPr>
            <a:spLocks noGrp="1"/>
          </p:cNvSpPr>
          <p:nvPr>
            <p:ph type="pic" sz="quarter" idx="24" hasCustomPrompt="1"/>
          </p:nvPr>
        </p:nvSpPr>
        <p:spPr>
          <a:xfrm>
            <a:off x="9143836" y="669924"/>
            <a:ext cx="9151200" cy="4170364"/>
          </a:xfrm>
          <a:prstGeom prst="rect">
            <a:avLst/>
          </a:prstGeom>
        </p:spPr>
        <p:txBody>
          <a:bodyPr/>
          <a:lstStyle>
            <a:lvl1pPr algn="ctr">
              <a:defRPr/>
            </a:lvl1pPr>
          </a:lstStyle>
          <a:p>
            <a:r>
              <a:rPr lang="en-US" dirty="0"/>
              <a:t>Click to add picture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Picture Placeholder 50">
            <a:extLst>
              <a:ext uri="{FF2B5EF4-FFF2-40B4-BE49-F238E27FC236}">
                <a16:creationId xmlns:a16="http://schemas.microsoft.com/office/drawing/2014/main" id="{F3C4F508-DD49-4EDC-9D3A-4AA5F3515EF2}"/>
              </a:ext>
            </a:extLst>
          </p:cNvPr>
          <p:cNvSpPr>
            <a:spLocks noGrp="1"/>
          </p:cNvSpPr>
          <p:nvPr>
            <p:ph type="pic" sz="quarter" idx="23" hasCustomPrompt="1"/>
          </p:nvPr>
        </p:nvSpPr>
        <p:spPr>
          <a:xfrm>
            <a:off x="7207200" y="669600"/>
            <a:ext cx="1936800" cy="1227600"/>
          </a:xfrm>
          <a:prstGeom prst="rect">
            <a:avLst/>
          </a:prstGeom>
        </p:spPr>
        <p:txBody>
          <a:bodyPr/>
          <a:lstStyle>
            <a:lvl1pPr algn="ctr">
              <a:defRPr/>
            </a:lvl1pPr>
          </a:lstStyle>
          <a:p>
            <a:r>
              <a:rPr lang="en-US" dirty="0"/>
              <a:t>Click to add picture</a:t>
            </a:r>
          </a:p>
        </p:txBody>
      </p:sp>
      <p:sp>
        <p:nvSpPr>
          <p:cNvPr id="52" name="Picture Placeholder 50">
            <a:extLst>
              <a:ext uri="{FF2B5EF4-FFF2-40B4-BE49-F238E27FC236}">
                <a16:creationId xmlns:a16="http://schemas.microsoft.com/office/drawing/2014/main" id="{116C288C-AAF2-444E-A83F-3A1E48C9270E}"/>
              </a:ext>
            </a:extLst>
          </p:cNvPr>
          <p:cNvSpPr>
            <a:spLocks noGrp="1"/>
          </p:cNvSpPr>
          <p:nvPr>
            <p:ph type="pic" sz="quarter" idx="22" hasCustomPrompt="1"/>
          </p:nvPr>
        </p:nvSpPr>
        <p:spPr>
          <a:xfrm>
            <a:off x="3138827" y="3012580"/>
            <a:ext cx="4068000" cy="1827703"/>
          </a:xfrm>
          <a:prstGeom prst="rect">
            <a:avLst/>
          </a:prstGeom>
        </p:spPr>
        <p:txBody>
          <a:bodyPr/>
          <a:lstStyle>
            <a:lvl1pPr algn="ctr">
              <a:defRPr/>
            </a:lvl1pPr>
          </a:lstStyle>
          <a:p>
            <a:r>
              <a:rPr lang="en-US" dirty="0"/>
              <a:t>Click to add picture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91F04F14-1ABA-47FA-B572-F7A8537BB2E6}"/>
              </a:ext>
            </a:extLst>
          </p:cNvPr>
          <p:cNvCxnSpPr>
            <a:cxnSpLocks/>
          </p:cNvCxnSpPr>
          <p:nvPr userDrawn="1"/>
        </p:nvCxnSpPr>
        <p:spPr>
          <a:xfrm flipV="1">
            <a:off x="3145537" y="1898701"/>
            <a:ext cx="5998463"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146FA918-4AF2-405F-B3E4-3955E4A884A2}"/>
              </a:ext>
            </a:extLst>
          </p:cNvPr>
          <p:cNvCxnSpPr>
            <a:cxnSpLocks/>
          </p:cNvCxnSpPr>
          <p:nvPr userDrawn="1"/>
        </p:nvCxnSpPr>
        <p:spPr>
          <a:xfrm flipV="1">
            <a:off x="3145537" y="3012584"/>
            <a:ext cx="5995595"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87A7D4-9135-48E4-9CD8-6B89E32D863B}"/>
              </a:ext>
            </a:extLst>
          </p:cNvPr>
          <p:cNvCxnSpPr>
            <a:cxnSpLocks/>
          </p:cNvCxnSpPr>
          <p:nvPr userDrawn="1"/>
        </p:nvCxnSpPr>
        <p:spPr>
          <a:xfrm>
            <a:off x="3145536" y="665999"/>
            <a:ext cx="0" cy="417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3905DF8-1CD0-4998-935B-E8D3FA4AD500}"/>
              </a:ext>
            </a:extLst>
          </p:cNvPr>
          <p:cNvCxnSpPr>
            <a:cxnSpLocks/>
          </p:cNvCxnSpPr>
          <p:nvPr userDrawn="1"/>
        </p:nvCxnSpPr>
        <p:spPr>
          <a:xfrm>
            <a:off x="7206827" y="665999"/>
            <a:ext cx="0" cy="417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592F7F0-0F31-4217-97C5-13D376F7A913}"/>
              </a:ext>
            </a:extLst>
          </p:cNvPr>
          <p:cNvCxnSpPr>
            <a:cxnSpLocks/>
          </p:cNvCxnSpPr>
          <p:nvPr userDrawn="1"/>
        </p:nvCxnSpPr>
        <p:spPr>
          <a:xfrm>
            <a:off x="9141132" y="665999"/>
            <a:ext cx="0" cy="417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F4319B1-2DC2-4320-9C94-3F1C72D784EB}"/>
              </a:ext>
            </a:extLst>
          </p:cNvPr>
          <p:cNvCxnSpPr>
            <a:cxnSpLocks/>
          </p:cNvCxnSpPr>
          <p:nvPr userDrawn="1"/>
        </p:nvCxnSpPr>
        <p:spPr>
          <a:xfrm>
            <a:off x="6090719" y="1898699"/>
            <a:ext cx="0" cy="111388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43ACCFB2-5CD7-40C9-AEB8-D5CCB6E4A876}"/>
              </a:ext>
            </a:extLst>
          </p:cNvPr>
          <p:cNvSpPr/>
          <p:nvPr userDrawn="1"/>
        </p:nvSpPr>
        <p:spPr>
          <a:xfrm>
            <a:off x="6090719" y="1898699"/>
            <a:ext cx="1113884" cy="1113884"/>
          </a:xfrm>
          <a:prstGeom prst="ellips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uk-UA"/>
          </a:p>
        </p:txBody>
      </p:sp>
      <p:grpSp>
        <p:nvGrpSpPr>
          <p:cNvPr id="17" name="Group 4">
            <a:extLst>
              <a:ext uri="{FF2B5EF4-FFF2-40B4-BE49-F238E27FC236}">
                <a16:creationId xmlns:a16="http://schemas.microsoft.com/office/drawing/2014/main" id="{4DB17CAA-F3D9-4746-A4C6-0829D833A8BC}"/>
              </a:ext>
            </a:extLst>
          </p:cNvPr>
          <p:cNvGrpSpPr>
            <a:grpSpLocks noChangeAspect="1"/>
          </p:cNvGrpSpPr>
          <p:nvPr userDrawn="1"/>
        </p:nvGrpSpPr>
        <p:grpSpPr bwMode="auto">
          <a:xfrm>
            <a:off x="6610646" y="2302683"/>
            <a:ext cx="74031" cy="305916"/>
            <a:chOff x="3439" y="1296"/>
            <a:chExt cx="121" cy="500"/>
          </a:xfrm>
        </p:grpSpPr>
        <p:sp>
          <p:nvSpPr>
            <p:cNvPr id="18" name="Freeform 5">
              <a:extLst>
                <a:ext uri="{FF2B5EF4-FFF2-40B4-BE49-F238E27FC236}">
                  <a16:creationId xmlns:a16="http://schemas.microsoft.com/office/drawing/2014/main" id="{434C64EA-4DDD-425B-95BE-DC8D1EB87A6F}"/>
                </a:ext>
              </a:extLst>
            </p:cNvPr>
            <p:cNvSpPr>
              <a:spLocks/>
            </p:cNvSpPr>
            <p:nvPr/>
          </p:nvSpPr>
          <p:spPr bwMode="auto">
            <a:xfrm>
              <a:off x="3439" y="1296"/>
              <a:ext cx="121" cy="117"/>
            </a:xfrm>
            <a:custGeom>
              <a:avLst/>
              <a:gdLst>
                <a:gd name="T0" fmla="*/ 48 w 48"/>
                <a:gd name="T1" fmla="*/ 25 h 49"/>
                <a:gd name="T2" fmla="*/ 24 w 48"/>
                <a:gd name="T3" fmla="*/ 49 h 49"/>
                <a:gd name="T4" fmla="*/ 0 w 48"/>
                <a:gd name="T5" fmla="*/ 25 h 49"/>
                <a:gd name="T6" fmla="*/ 24 w 48"/>
                <a:gd name="T7" fmla="*/ 1 h 49"/>
                <a:gd name="T8" fmla="*/ 48 w 48"/>
                <a:gd name="T9" fmla="*/ 25 h 49"/>
              </a:gdLst>
              <a:ahLst/>
              <a:cxnLst>
                <a:cxn ang="0">
                  <a:pos x="T0" y="T1"/>
                </a:cxn>
                <a:cxn ang="0">
                  <a:pos x="T2" y="T3"/>
                </a:cxn>
                <a:cxn ang="0">
                  <a:pos x="T4" y="T5"/>
                </a:cxn>
                <a:cxn ang="0">
                  <a:pos x="T6" y="T7"/>
                </a:cxn>
                <a:cxn ang="0">
                  <a:pos x="T8" y="T9"/>
                </a:cxn>
              </a:cxnLst>
              <a:rect l="0" t="0" r="r" b="b"/>
              <a:pathLst>
                <a:path w="48" h="49">
                  <a:moveTo>
                    <a:pt x="48" y="25"/>
                  </a:moveTo>
                  <a:cubicBezTo>
                    <a:pt x="48" y="38"/>
                    <a:pt x="38" y="49"/>
                    <a:pt x="24" y="49"/>
                  </a:cubicBezTo>
                  <a:cubicBezTo>
                    <a:pt x="11" y="49"/>
                    <a:pt x="0" y="38"/>
                    <a:pt x="0" y="25"/>
                  </a:cubicBezTo>
                  <a:cubicBezTo>
                    <a:pt x="0" y="11"/>
                    <a:pt x="11" y="1"/>
                    <a:pt x="24" y="1"/>
                  </a:cubicBezTo>
                  <a:cubicBezTo>
                    <a:pt x="37" y="0"/>
                    <a:pt x="48" y="11"/>
                    <a:pt x="48" y="25"/>
                  </a:cubicBezTo>
                  <a:close/>
                </a:path>
              </a:pathLst>
            </a:custGeom>
            <a:solidFill>
              <a:srgbClr val="96C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19" name="Freeform 6">
              <a:extLst>
                <a:ext uri="{FF2B5EF4-FFF2-40B4-BE49-F238E27FC236}">
                  <a16:creationId xmlns:a16="http://schemas.microsoft.com/office/drawing/2014/main" id="{89F93751-E1A2-49E9-8303-8A2EE243D24C}"/>
                </a:ext>
              </a:extLst>
            </p:cNvPr>
            <p:cNvSpPr>
              <a:spLocks/>
            </p:cNvSpPr>
            <p:nvPr/>
          </p:nvSpPr>
          <p:spPr bwMode="auto">
            <a:xfrm>
              <a:off x="3464" y="1454"/>
              <a:ext cx="73" cy="342"/>
            </a:xfrm>
            <a:custGeom>
              <a:avLst/>
              <a:gdLst>
                <a:gd name="T0" fmla="*/ 29 w 29"/>
                <a:gd name="T1" fmla="*/ 18 h 142"/>
                <a:gd name="T2" fmla="*/ 12 w 29"/>
                <a:gd name="T3" fmla="*/ 0 h 142"/>
                <a:gd name="T4" fmla="*/ 1 w 29"/>
                <a:gd name="T5" fmla="*/ 0 h 142"/>
                <a:gd name="T6" fmla="*/ 0 w 29"/>
                <a:gd name="T7" fmla="*/ 2 h 142"/>
                <a:gd name="T8" fmla="*/ 0 w 29"/>
                <a:gd name="T9" fmla="*/ 141 h 142"/>
                <a:gd name="T10" fmla="*/ 6 w 29"/>
                <a:gd name="T11" fmla="*/ 142 h 142"/>
                <a:gd name="T12" fmla="*/ 15 w 29"/>
                <a:gd name="T13" fmla="*/ 142 h 142"/>
                <a:gd name="T14" fmla="*/ 29 w 29"/>
                <a:gd name="T15" fmla="*/ 141 h 142"/>
                <a:gd name="T16" fmla="*/ 29 w 29"/>
                <a:gd name="T17" fmla="*/ 43 h 142"/>
                <a:gd name="T18" fmla="*/ 29 w 29"/>
                <a:gd name="T19"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42">
                  <a:moveTo>
                    <a:pt x="29" y="18"/>
                  </a:moveTo>
                  <a:cubicBezTo>
                    <a:pt x="28" y="6"/>
                    <a:pt x="23" y="0"/>
                    <a:pt x="12" y="0"/>
                  </a:cubicBezTo>
                  <a:cubicBezTo>
                    <a:pt x="1" y="0"/>
                    <a:pt x="1" y="0"/>
                    <a:pt x="1" y="0"/>
                  </a:cubicBezTo>
                  <a:cubicBezTo>
                    <a:pt x="0" y="2"/>
                    <a:pt x="0" y="2"/>
                    <a:pt x="0" y="2"/>
                  </a:cubicBezTo>
                  <a:cubicBezTo>
                    <a:pt x="0" y="141"/>
                    <a:pt x="0" y="141"/>
                    <a:pt x="0" y="141"/>
                  </a:cubicBezTo>
                  <a:cubicBezTo>
                    <a:pt x="2" y="142"/>
                    <a:pt x="4" y="142"/>
                    <a:pt x="6" y="142"/>
                  </a:cubicBezTo>
                  <a:cubicBezTo>
                    <a:pt x="9" y="142"/>
                    <a:pt x="12" y="142"/>
                    <a:pt x="15" y="142"/>
                  </a:cubicBezTo>
                  <a:cubicBezTo>
                    <a:pt x="21" y="142"/>
                    <a:pt x="26" y="142"/>
                    <a:pt x="29" y="141"/>
                  </a:cubicBezTo>
                  <a:cubicBezTo>
                    <a:pt x="29" y="43"/>
                    <a:pt x="29" y="43"/>
                    <a:pt x="29" y="43"/>
                  </a:cubicBezTo>
                  <a:cubicBezTo>
                    <a:pt x="29" y="37"/>
                    <a:pt x="29" y="24"/>
                    <a:pt x="29" y="18"/>
                  </a:cubicBezTo>
                  <a:close/>
                </a:path>
              </a:pathLst>
            </a:custGeom>
            <a:solidFill>
              <a:srgbClr val="4B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dirty="0"/>
            </a:p>
          </p:txBody>
        </p:sp>
      </p:grpSp>
      <p:grpSp>
        <p:nvGrpSpPr>
          <p:cNvPr id="28" name="Group 30">
            <a:extLst>
              <a:ext uri="{FF2B5EF4-FFF2-40B4-BE49-F238E27FC236}">
                <a16:creationId xmlns:a16="http://schemas.microsoft.com/office/drawing/2014/main" id="{7796B134-9786-4B14-BD2C-94CD19C28E02}"/>
              </a:ext>
            </a:extLst>
          </p:cNvPr>
          <p:cNvGrpSpPr>
            <a:grpSpLocks noChangeAspect="1"/>
          </p:cNvGrpSpPr>
          <p:nvPr/>
        </p:nvGrpSpPr>
        <p:grpSpPr bwMode="auto">
          <a:xfrm>
            <a:off x="2838654" y="3292682"/>
            <a:ext cx="90569" cy="90000"/>
            <a:chOff x="3494" y="2404"/>
            <a:chExt cx="159" cy="158"/>
          </a:xfrm>
        </p:grpSpPr>
        <p:sp>
          <p:nvSpPr>
            <p:cNvPr id="29" name="Freeform 31">
              <a:extLst>
                <a:ext uri="{FF2B5EF4-FFF2-40B4-BE49-F238E27FC236}">
                  <a16:creationId xmlns:a16="http://schemas.microsoft.com/office/drawing/2014/main" id="{224BA974-D2B9-4F39-818D-995B5DD7DD53}"/>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32">
              <a:extLst>
                <a:ext uri="{FF2B5EF4-FFF2-40B4-BE49-F238E27FC236}">
                  <a16:creationId xmlns:a16="http://schemas.microsoft.com/office/drawing/2014/main" id="{FFC0B37E-A7AF-42A4-ACC6-A02BDD2C856F}"/>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grpSp>
      <p:sp>
        <p:nvSpPr>
          <p:cNvPr id="32" name="Title 1">
            <a:extLst>
              <a:ext uri="{FF2B5EF4-FFF2-40B4-BE49-F238E27FC236}">
                <a16:creationId xmlns:a16="http://schemas.microsoft.com/office/drawing/2014/main" id="{88F52ADC-B2D4-4FAF-9362-7B9E488D06EE}"/>
              </a:ext>
            </a:extLst>
          </p:cNvPr>
          <p:cNvSpPr>
            <a:spLocks noGrp="1"/>
          </p:cNvSpPr>
          <p:nvPr userDrawn="1">
            <p:ph type="title" hasCustomPrompt="1"/>
          </p:nvPr>
        </p:nvSpPr>
        <p:spPr>
          <a:xfrm>
            <a:off x="252000" y="180000"/>
            <a:ext cx="5565775" cy="350352"/>
          </a:xfrm>
        </p:spPr>
        <p:txBody>
          <a:bodyPr/>
          <a:lstStyle/>
          <a:p>
            <a:r>
              <a:rPr lang="en-US" dirty="0"/>
              <a:t>Click to edit title</a:t>
            </a:r>
          </a:p>
        </p:txBody>
      </p:sp>
      <p:sp>
        <p:nvSpPr>
          <p:cNvPr id="33" name="Text Placeholder 7">
            <a:extLst>
              <a:ext uri="{FF2B5EF4-FFF2-40B4-BE49-F238E27FC236}">
                <a16:creationId xmlns:a16="http://schemas.microsoft.com/office/drawing/2014/main" id="{522C8409-B9D3-4E27-BB6F-8016895B0B79}"/>
              </a:ext>
            </a:extLst>
          </p:cNvPr>
          <p:cNvSpPr>
            <a:spLocks noGrp="1"/>
          </p:cNvSpPr>
          <p:nvPr userDrawn="1">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34" name="Text Placeholder 33">
            <a:extLst>
              <a:ext uri="{FF2B5EF4-FFF2-40B4-BE49-F238E27FC236}">
                <a16:creationId xmlns:a16="http://schemas.microsoft.com/office/drawing/2014/main" id="{0E03343E-1B77-4C99-B083-973B0069BDD6}"/>
              </a:ext>
            </a:extLst>
          </p:cNvPr>
          <p:cNvSpPr>
            <a:spLocks noGrp="1"/>
          </p:cNvSpPr>
          <p:nvPr userDrawn="1">
            <p:ph type="body" sz="quarter" idx="12" hasCustomPrompt="1"/>
          </p:nvPr>
        </p:nvSpPr>
        <p:spPr>
          <a:xfrm>
            <a:off x="468313" y="915987"/>
            <a:ext cx="2460625" cy="2096593"/>
          </a:xfrm>
          <a:prstGeom prst="rect">
            <a:avLst/>
          </a:prstGeom>
        </p:spPr>
        <p:txBody>
          <a:bodyPr/>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text</a:t>
            </a:r>
          </a:p>
        </p:txBody>
      </p:sp>
      <p:sp>
        <p:nvSpPr>
          <p:cNvPr id="36" name="Text Placeholder 33">
            <a:extLst>
              <a:ext uri="{FF2B5EF4-FFF2-40B4-BE49-F238E27FC236}">
                <a16:creationId xmlns:a16="http://schemas.microsoft.com/office/drawing/2014/main" id="{F626E4F6-2D1D-4D48-ACD0-662F0BE66C1B}"/>
              </a:ext>
            </a:extLst>
          </p:cNvPr>
          <p:cNvSpPr>
            <a:spLocks noGrp="1"/>
          </p:cNvSpPr>
          <p:nvPr userDrawn="1">
            <p:ph type="body" sz="quarter" idx="13" hasCustomPrompt="1"/>
          </p:nvPr>
        </p:nvSpPr>
        <p:spPr>
          <a:xfrm>
            <a:off x="3145536" y="1196792"/>
            <a:ext cx="4046268" cy="180000"/>
          </a:xfrm>
          <a:prstGeom prst="rect">
            <a:avLst/>
          </a:prstGeom>
        </p:spPr>
        <p:txBody>
          <a:bodyPr/>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lang="en-US" sz="900" b="1" kern="1200" dirty="0" smtClean="0">
                <a:solidFill>
                  <a:srgbClr val="1D1E1E"/>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text</a:t>
            </a:r>
          </a:p>
        </p:txBody>
      </p:sp>
      <p:sp>
        <p:nvSpPr>
          <p:cNvPr id="38" name="Text Placeholder 33">
            <a:extLst>
              <a:ext uri="{FF2B5EF4-FFF2-40B4-BE49-F238E27FC236}">
                <a16:creationId xmlns:a16="http://schemas.microsoft.com/office/drawing/2014/main" id="{AA9A02A5-0CD8-4B39-9FF3-ABFC7AE8604E}"/>
              </a:ext>
            </a:extLst>
          </p:cNvPr>
          <p:cNvSpPr>
            <a:spLocks noGrp="1"/>
          </p:cNvSpPr>
          <p:nvPr userDrawn="1">
            <p:ph type="body" sz="quarter" idx="14" hasCustomPrompt="1"/>
          </p:nvPr>
        </p:nvSpPr>
        <p:spPr>
          <a:xfrm>
            <a:off x="3145536" y="2548020"/>
            <a:ext cx="2936990" cy="180000"/>
          </a:xfrm>
          <a:prstGeom prst="rect">
            <a:avLst/>
          </a:prstGeom>
        </p:spPr>
        <p:txBody>
          <a:bodyPr/>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lang="en-US" sz="900" b="1" kern="1200" dirty="0" smtClean="0">
                <a:solidFill>
                  <a:srgbClr val="1D1E1E"/>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text</a:t>
            </a:r>
          </a:p>
        </p:txBody>
      </p:sp>
      <p:sp>
        <p:nvSpPr>
          <p:cNvPr id="40" name="Text Placeholder 33">
            <a:extLst>
              <a:ext uri="{FF2B5EF4-FFF2-40B4-BE49-F238E27FC236}">
                <a16:creationId xmlns:a16="http://schemas.microsoft.com/office/drawing/2014/main" id="{73C19873-8907-445C-860E-89AD7ECCDC2F}"/>
              </a:ext>
            </a:extLst>
          </p:cNvPr>
          <p:cNvSpPr>
            <a:spLocks noGrp="1"/>
          </p:cNvSpPr>
          <p:nvPr userDrawn="1">
            <p:ph type="body" sz="quarter" idx="15" hasCustomPrompt="1"/>
          </p:nvPr>
        </p:nvSpPr>
        <p:spPr>
          <a:xfrm>
            <a:off x="7433843" y="2548019"/>
            <a:ext cx="1459332" cy="179997"/>
          </a:xfrm>
          <a:prstGeom prst="rect">
            <a:avLst/>
          </a:prstGeom>
        </p:spPr>
        <p:txBody>
          <a:bodyPr/>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lang="en-US" sz="900" b="1" kern="1200" dirty="0" smtClean="0">
                <a:solidFill>
                  <a:srgbClr val="1D1E1E"/>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text</a:t>
            </a:r>
          </a:p>
        </p:txBody>
      </p:sp>
      <p:sp>
        <p:nvSpPr>
          <p:cNvPr id="41" name="Text Placeholder 33">
            <a:extLst>
              <a:ext uri="{FF2B5EF4-FFF2-40B4-BE49-F238E27FC236}">
                <a16:creationId xmlns:a16="http://schemas.microsoft.com/office/drawing/2014/main" id="{11D8A00F-92A6-4DA4-846F-79073EC48555}"/>
              </a:ext>
            </a:extLst>
          </p:cNvPr>
          <p:cNvSpPr>
            <a:spLocks noGrp="1"/>
          </p:cNvSpPr>
          <p:nvPr userDrawn="1">
            <p:ph type="body" sz="quarter" idx="16" hasCustomPrompt="1"/>
          </p:nvPr>
        </p:nvSpPr>
        <p:spPr>
          <a:xfrm>
            <a:off x="7433843" y="3960000"/>
            <a:ext cx="1445266" cy="360000"/>
          </a:xfrm>
          <a:prstGeom prst="rect">
            <a:avLst/>
          </a:prstGeom>
        </p:spPr>
        <p:txBody>
          <a:bodyPr/>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lang="en-US" sz="900" b="1" kern="1200" dirty="0" smtClean="0">
                <a:solidFill>
                  <a:srgbClr val="1D1E1E"/>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text</a:t>
            </a:r>
          </a:p>
        </p:txBody>
      </p:sp>
      <p:sp>
        <p:nvSpPr>
          <p:cNvPr id="43" name="Text Placeholder 33">
            <a:extLst>
              <a:ext uri="{FF2B5EF4-FFF2-40B4-BE49-F238E27FC236}">
                <a16:creationId xmlns:a16="http://schemas.microsoft.com/office/drawing/2014/main" id="{D7F5E9B7-3FD4-4E84-BB73-57FAE0AC402F}"/>
              </a:ext>
            </a:extLst>
          </p:cNvPr>
          <p:cNvSpPr>
            <a:spLocks noGrp="1"/>
          </p:cNvSpPr>
          <p:nvPr userDrawn="1">
            <p:ph type="body" sz="quarter" idx="17" hasCustomPrompt="1"/>
          </p:nvPr>
        </p:nvSpPr>
        <p:spPr>
          <a:xfrm>
            <a:off x="3145536" y="2184313"/>
            <a:ext cx="2936990" cy="360000"/>
          </a:xfrm>
          <a:prstGeom prst="rect">
            <a:avLst/>
          </a:prstGeom>
        </p:spPr>
        <p:txBody>
          <a:bodyPr/>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lang="en-US" sz="1800" b="1" kern="1200" dirty="0" smtClean="0">
                <a:solidFill>
                  <a:schemeClr val="accent1"/>
                </a:solidFill>
                <a:effectLst/>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Edit text</a:t>
            </a:r>
          </a:p>
        </p:txBody>
      </p:sp>
      <p:sp>
        <p:nvSpPr>
          <p:cNvPr id="44" name="Text Placeholder 33">
            <a:extLst>
              <a:ext uri="{FF2B5EF4-FFF2-40B4-BE49-F238E27FC236}">
                <a16:creationId xmlns:a16="http://schemas.microsoft.com/office/drawing/2014/main" id="{AA64E190-9759-4A53-A000-B259D6069627}"/>
              </a:ext>
            </a:extLst>
          </p:cNvPr>
          <p:cNvSpPr>
            <a:spLocks noGrp="1"/>
          </p:cNvSpPr>
          <p:nvPr userDrawn="1">
            <p:ph type="body" sz="quarter" idx="18" hasCustomPrompt="1"/>
          </p:nvPr>
        </p:nvSpPr>
        <p:spPr>
          <a:xfrm>
            <a:off x="7433843" y="2184313"/>
            <a:ext cx="1459332" cy="360000"/>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800" b="1" kern="1200" dirty="0" smtClean="0">
                <a:solidFill>
                  <a:schemeClr val="accent1"/>
                </a:solidFill>
                <a:effectLst/>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Edit text</a:t>
            </a:r>
          </a:p>
        </p:txBody>
      </p:sp>
      <p:sp>
        <p:nvSpPr>
          <p:cNvPr id="47" name="Text Placeholder 33">
            <a:extLst>
              <a:ext uri="{FF2B5EF4-FFF2-40B4-BE49-F238E27FC236}">
                <a16:creationId xmlns:a16="http://schemas.microsoft.com/office/drawing/2014/main" id="{06D54938-3592-454B-8584-4650C133B908}"/>
              </a:ext>
            </a:extLst>
          </p:cNvPr>
          <p:cNvSpPr>
            <a:spLocks noGrp="1"/>
          </p:cNvSpPr>
          <p:nvPr userDrawn="1">
            <p:ph type="body" sz="quarter" idx="20" hasCustomPrompt="1"/>
          </p:nvPr>
        </p:nvSpPr>
        <p:spPr>
          <a:xfrm>
            <a:off x="7433843" y="3582000"/>
            <a:ext cx="1459332" cy="360000"/>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800" b="1" kern="1200" dirty="0" smtClean="0">
                <a:solidFill>
                  <a:schemeClr val="accent1"/>
                </a:solidFill>
                <a:effectLst/>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Edit text</a:t>
            </a:r>
          </a:p>
        </p:txBody>
      </p:sp>
      <p:sp>
        <p:nvSpPr>
          <p:cNvPr id="49" name="Text Placeholder 33">
            <a:extLst>
              <a:ext uri="{FF2B5EF4-FFF2-40B4-BE49-F238E27FC236}">
                <a16:creationId xmlns:a16="http://schemas.microsoft.com/office/drawing/2014/main" id="{D1289B62-D678-4EF1-B4DF-53F53F816E79}"/>
              </a:ext>
            </a:extLst>
          </p:cNvPr>
          <p:cNvSpPr>
            <a:spLocks noGrp="1"/>
          </p:cNvSpPr>
          <p:nvPr>
            <p:ph type="body" sz="quarter" idx="21" hasCustomPrompt="1"/>
          </p:nvPr>
        </p:nvSpPr>
        <p:spPr>
          <a:xfrm>
            <a:off x="1874718" y="3259061"/>
            <a:ext cx="892717" cy="180000"/>
          </a:xfrm>
          <a:prstGeom prst="rect">
            <a:avLst/>
          </a:prstGeom>
        </p:spPr>
        <p:txBody>
          <a:bodyPr/>
          <a:lstStyle>
            <a:lvl1pPr marL="0" indent="0" algn="r" defTabSz="685800" rtl="0" eaLnBrk="1" latinLnBrk="0" hangingPunct="1">
              <a:lnSpc>
                <a:spcPct val="120000"/>
              </a:lnSpc>
              <a:spcBef>
                <a:spcPts val="0"/>
              </a:spcBef>
              <a:spcAft>
                <a:spcPts val="600"/>
              </a:spcAft>
              <a:buClr>
                <a:schemeClr val="tx2"/>
              </a:buClr>
              <a:buFont typeface="Arial" pitchFamily="34" charset="0"/>
              <a:buNone/>
              <a:defRPr lang="en-US" sz="900" u="sng" kern="120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text</a:t>
            </a:r>
          </a:p>
        </p:txBody>
      </p:sp>
      <p:sp>
        <p:nvSpPr>
          <p:cNvPr id="63" name="Oval 62">
            <a:extLst>
              <a:ext uri="{FF2B5EF4-FFF2-40B4-BE49-F238E27FC236}">
                <a16:creationId xmlns:a16="http://schemas.microsoft.com/office/drawing/2014/main" id="{50EF671A-0597-473C-836E-79F258A38891}"/>
              </a:ext>
            </a:extLst>
          </p:cNvPr>
          <p:cNvSpPr/>
          <p:nvPr userDrawn="1"/>
        </p:nvSpPr>
        <p:spPr>
          <a:xfrm>
            <a:off x="11872677" y="3505000"/>
            <a:ext cx="1113884" cy="1113884"/>
          </a:xfrm>
          <a:prstGeom prst="ellipse">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uk-UA"/>
          </a:p>
        </p:txBody>
      </p:sp>
      <p:sp>
        <p:nvSpPr>
          <p:cNvPr id="64" name="Text Placeholder 33">
            <a:extLst>
              <a:ext uri="{FF2B5EF4-FFF2-40B4-BE49-F238E27FC236}">
                <a16:creationId xmlns:a16="http://schemas.microsoft.com/office/drawing/2014/main" id="{9C945CF0-52DD-45F0-893F-272268A7E9C1}"/>
              </a:ext>
            </a:extLst>
          </p:cNvPr>
          <p:cNvSpPr>
            <a:spLocks noGrp="1"/>
          </p:cNvSpPr>
          <p:nvPr>
            <p:ph type="body" sz="quarter" idx="25" hasCustomPrompt="1"/>
          </p:nvPr>
        </p:nvSpPr>
        <p:spPr>
          <a:xfrm>
            <a:off x="13132485" y="3887308"/>
            <a:ext cx="3523082" cy="360000"/>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800" b="1" kern="1200" dirty="0" smtClean="0">
                <a:solidFill>
                  <a:schemeClr val="bg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text</a:t>
            </a:r>
          </a:p>
        </p:txBody>
      </p:sp>
      <p:sp>
        <p:nvSpPr>
          <p:cNvPr id="65" name="Text Placeholder 33">
            <a:extLst>
              <a:ext uri="{FF2B5EF4-FFF2-40B4-BE49-F238E27FC236}">
                <a16:creationId xmlns:a16="http://schemas.microsoft.com/office/drawing/2014/main" id="{312E56C2-71AE-4847-B292-EB4BD2B609EE}"/>
              </a:ext>
            </a:extLst>
          </p:cNvPr>
          <p:cNvSpPr>
            <a:spLocks noGrp="1"/>
          </p:cNvSpPr>
          <p:nvPr>
            <p:ph type="body" sz="quarter" idx="26" hasCustomPrompt="1"/>
          </p:nvPr>
        </p:nvSpPr>
        <p:spPr>
          <a:xfrm>
            <a:off x="11872677" y="3887308"/>
            <a:ext cx="1113884" cy="360000"/>
          </a:xfrm>
          <a:prstGeom prst="rect">
            <a:avLst/>
          </a:prstGeom>
        </p:spPr>
        <p:txBody>
          <a:bodyPr/>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lang="en-US" sz="1800" b="1" kern="120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100" kern="1200" dirty="0" smtClean="0">
                <a:solidFill>
                  <a:srgbClr val="1D1E1E"/>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100"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Edit text</a:t>
            </a:r>
          </a:p>
        </p:txBody>
      </p:sp>
    </p:spTree>
    <p:extLst>
      <p:ext uri="{BB962C8B-B14F-4D97-AF65-F5344CB8AC3E}">
        <p14:creationId xmlns:p14="http://schemas.microsoft.com/office/powerpoint/2010/main" val="3828789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Effect transition="in" filter="fade">
                                      <p:cBhvr>
                                        <p:cTn id="7" dur="500"/>
                                        <p:tgtEl>
                                          <p:spTgt spid="34">
                                            <p:txEl>
                                              <p:pRg st="0" end="0"/>
                                            </p:txEl>
                                          </p:spTgt>
                                        </p:tgtEl>
                                      </p:cBhvr>
                                    </p:animEffect>
                                    <p:anim calcmode="lin" valueType="num">
                                      <p:cBhvr>
                                        <p:cTn id="8"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34">
                                            <p:txEl>
                                              <p:pRg st="0" end="0"/>
                                            </p:txEl>
                                          </p:spTgt>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fade">
                                      <p:cBhvr>
                                        <p:cTn id="12" dur="500"/>
                                        <p:tgtEl>
                                          <p:spTgt spid="5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par>
                                <p:cTn id="16" presetID="10" presetClass="entr" presetSubtype="0" fill="hold" grpId="0" nodeType="withEffect">
                                  <p:stCondLst>
                                    <p:cond delay="250"/>
                                  </p:stCondLst>
                                  <p:childTnLst>
                                    <p:set>
                                      <p:cBhvr>
                                        <p:cTn id="17" dur="1" fill="hold">
                                          <p:stCondLst>
                                            <p:cond delay="0"/>
                                          </p:stCondLst>
                                        </p:cTn>
                                        <p:tgtEl>
                                          <p:spTgt spid="36">
                                            <p:txEl>
                                              <p:pRg st="0" end="0"/>
                                            </p:txEl>
                                          </p:spTgt>
                                        </p:tgtEl>
                                        <p:attrNameLst>
                                          <p:attrName>style.visibility</p:attrName>
                                        </p:attrNameLst>
                                      </p:cBhvr>
                                      <p:to>
                                        <p:strVal val="visible"/>
                                      </p:to>
                                    </p:set>
                                    <p:animEffect transition="in" filter="fade">
                                      <p:cBhvr>
                                        <p:cTn id="18" dur="250"/>
                                        <p:tgtEl>
                                          <p:spTgt spid="36">
                                            <p:txEl>
                                              <p:pRg st="0" end="0"/>
                                            </p:txEl>
                                          </p:spTgt>
                                        </p:tgtEl>
                                      </p:cBhvr>
                                    </p:animEffect>
                                  </p:childTnLst>
                                </p:cTn>
                              </p:par>
                              <p:par>
                                <p:cTn id="19" presetID="10" presetClass="entr" presetSubtype="0" fill="hold" grpId="0" nodeType="withEffect">
                                  <p:stCondLst>
                                    <p:cond delay="250"/>
                                  </p:stCondLst>
                                  <p:childTnLst>
                                    <p:set>
                                      <p:cBhvr>
                                        <p:cTn id="20" dur="1" fill="hold">
                                          <p:stCondLst>
                                            <p:cond delay="0"/>
                                          </p:stCondLst>
                                        </p:cTn>
                                        <p:tgtEl>
                                          <p:spTgt spid="43">
                                            <p:txEl>
                                              <p:pRg st="0" end="0"/>
                                            </p:txEl>
                                          </p:spTgt>
                                        </p:tgtEl>
                                        <p:attrNameLst>
                                          <p:attrName>style.visibility</p:attrName>
                                        </p:attrNameLst>
                                      </p:cBhvr>
                                      <p:to>
                                        <p:strVal val="visible"/>
                                      </p:to>
                                    </p:set>
                                    <p:animEffect transition="in" filter="fade">
                                      <p:cBhvr>
                                        <p:cTn id="21" dur="250"/>
                                        <p:tgtEl>
                                          <p:spTgt spid="43">
                                            <p:txEl>
                                              <p:pRg st="0" end="0"/>
                                            </p:txEl>
                                          </p:spTgt>
                                        </p:tgtEl>
                                      </p:cBhvr>
                                    </p:animEffect>
                                  </p:childTnLst>
                                </p:cTn>
                              </p:par>
                              <p:par>
                                <p:cTn id="22" presetID="10" presetClass="entr" presetSubtype="0" fill="hold" grpId="0" nodeType="withEffect">
                                  <p:stCondLst>
                                    <p:cond delay="250"/>
                                  </p:stCondLst>
                                  <p:childTnLst>
                                    <p:set>
                                      <p:cBhvr>
                                        <p:cTn id="23" dur="1" fill="hold">
                                          <p:stCondLst>
                                            <p:cond delay="0"/>
                                          </p:stCondLst>
                                        </p:cTn>
                                        <p:tgtEl>
                                          <p:spTgt spid="38">
                                            <p:txEl>
                                              <p:pRg st="0" end="0"/>
                                            </p:txEl>
                                          </p:spTgt>
                                        </p:tgtEl>
                                        <p:attrNameLst>
                                          <p:attrName>style.visibility</p:attrName>
                                        </p:attrNameLst>
                                      </p:cBhvr>
                                      <p:to>
                                        <p:strVal val="visible"/>
                                      </p:to>
                                    </p:set>
                                    <p:animEffect transition="in" filter="fade">
                                      <p:cBhvr>
                                        <p:cTn id="24" dur="250"/>
                                        <p:tgtEl>
                                          <p:spTgt spid="38">
                                            <p:txEl>
                                              <p:pRg st="0" end="0"/>
                                            </p:txEl>
                                          </p:spTgt>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44">
                                            <p:txEl>
                                              <p:pRg st="0" end="0"/>
                                            </p:txEl>
                                          </p:spTgt>
                                        </p:tgtEl>
                                        <p:attrNameLst>
                                          <p:attrName>style.visibility</p:attrName>
                                        </p:attrNameLst>
                                      </p:cBhvr>
                                      <p:to>
                                        <p:strVal val="visible"/>
                                      </p:to>
                                    </p:set>
                                    <p:animEffect transition="in" filter="fade">
                                      <p:cBhvr>
                                        <p:cTn id="27" dur="250"/>
                                        <p:tgtEl>
                                          <p:spTgt spid="44">
                                            <p:txEl>
                                              <p:pRg st="0" end="0"/>
                                            </p:txEl>
                                          </p:spTgt>
                                        </p:tgtEl>
                                      </p:cBhvr>
                                    </p:animEffect>
                                  </p:childTnLst>
                                </p:cTn>
                              </p:par>
                              <p:par>
                                <p:cTn id="28" presetID="10" presetClass="entr" presetSubtype="0" fill="hold" grpId="0" nodeType="withEffect">
                                  <p:stCondLst>
                                    <p:cond delay="250"/>
                                  </p:stCondLst>
                                  <p:childTnLst>
                                    <p:set>
                                      <p:cBhvr>
                                        <p:cTn id="29" dur="1" fill="hold">
                                          <p:stCondLst>
                                            <p:cond delay="0"/>
                                          </p:stCondLst>
                                        </p:cTn>
                                        <p:tgtEl>
                                          <p:spTgt spid="40">
                                            <p:txEl>
                                              <p:pRg st="0" end="0"/>
                                            </p:txEl>
                                          </p:spTgt>
                                        </p:tgtEl>
                                        <p:attrNameLst>
                                          <p:attrName>style.visibility</p:attrName>
                                        </p:attrNameLst>
                                      </p:cBhvr>
                                      <p:to>
                                        <p:strVal val="visible"/>
                                      </p:to>
                                    </p:set>
                                    <p:animEffect transition="in" filter="fade">
                                      <p:cBhvr>
                                        <p:cTn id="30" dur="250"/>
                                        <p:tgtEl>
                                          <p:spTgt spid="40">
                                            <p:txEl>
                                              <p:pRg st="0" end="0"/>
                                            </p:txEl>
                                          </p:spTgt>
                                        </p:tgtEl>
                                      </p:cBhvr>
                                    </p:animEffect>
                                  </p:childTnLst>
                                </p:cTn>
                              </p:par>
                              <p:par>
                                <p:cTn id="31" presetID="10" presetClass="entr" presetSubtype="0" fill="hold" grpId="0" nodeType="withEffect">
                                  <p:stCondLst>
                                    <p:cond delay="250"/>
                                  </p:stCondLst>
                                  <p:childTnLst>
                                    <p:set>
                                      <p:cBhvr>
                                        <p:cTn id="32" dur="1" fill="hold">
                                          <p:stCondLst>
                                            <p:cond delay="0"/>
                                          </p:stCondLst>
                                        </p:cTn>
                                        <p:tgtEl>
                                          <p:spTgt spid="47">
                                            <p:txEl>
                                              <p:pRg st="0" end="0"/>
                                            </p:txEl>
                                          </p:spTgt>
                                        </p:tgtEl>
                                        <p:attrNameLst>
                                          <p:attrName>style.visibility</p:attrName>
                                        </p:attrNameLst>
                                      </p:cBhvr>
                                      <p:to>
                                        <p:strVal val="visible"/>
                                      </p:to>
                                    </p:set>
                                    <p:animEffect transition="in" filter="fade">
                                      <p:cBhvr>
                                        <p:cTn id="33" dur="250"/>
                                        <p:tgtEl>
                                          <p:spTgt spid="47">
                                            <p:txEl>
                                              <p:pRg st="0" end="0"/>
                                            </p:txEl>
                                          </p:spTgt>
                                        </p:tgtEl>
                                      </p:cBhvr>
                                    </p:animEffect>
                                  </p:childTnLst>
                                </p:cTn>
                              </p:par>
                              <p:par>
                                <p:cTn id="34" presetID="10" presetClass="entr" presetSubtype="0" fill="hold" grpId="0" nodeType="withEffect">
                                  <p:stCondLst>
                                    <p:cond delay="250"/>
                                  </p:stCondLst>
                                  <p:childTnLst>
                                    <p:set>
                                      <p:cBhvr>
                                        <p:cTn id="35" dur="1" fill="hold">
                                          <p:stCondLst>
                                            <p:cond delay="0"/>
                                          </p:stCondLst>
                                        </p:cTn>
                                        <p:tgtEl>
                                          <p:spTgt spid="41">
                                            <p:txEl>
                                              <p:pRg st="0" end="0"/>
                                            </p:txEl>
                                          </p:spTgt>
                                        </p:tgtEl>
                                        <p:attrNameLst>
                                          <p:attrName>style.visibility</p:attrName>
                                        </p:attrNameLst>
                                      </p:cBhvr>
                                      <p:to>
                                        <p:strVal val="visible"/>
                                      </p:to>
                                    </p:set>
                                    <p:animEffect transition="in" filter="fade">
                                      <p:cBhvr>
                                        <p:cTn id="36" dur="250"/>
                                        <p:tgtEl>
                                          <p:spTgt spid="41">
                                            <p:txEl>
                                              <p:pRg st="0" end="0"/>
                                            </p:txEl>
                                          </p:spTgt>
                                        </p:tgtEl>
                                      </p:cBhvr>
                                    </p:animEffect>
                                  </p:childTnLst>
                                </p:cTn>
                              </p:par>
                              <p:par>
                                <p:cTn id="37" presetID="22" presetClass="entr" presetSubtype="1"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wipe(up)">
                                      <p:cBhvr>
                                        <p:cTn id="39" dur="500"/>
                                        <p:tgtEl>
                                          <p:spTgt spid="10"/>
                                        </p:tgtEl>
                                      </p:cBhvr>
                                    </p:animEffect>
                                  </p:childTnLst>
                                </p:cTn>
                              </p:par>
                              <p:par>
                                <p:cTn id="40" presetID="22" presetClass="entr" presetSubtype="1"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up)">
                                      <p:cBhvr>
                                        <p:cTn id="42" dur="500"/>
                                        <p:tgtEl>
                                          <p:spTgt spid="11"/>
                                        </p:tgtEl>
                                      </p:cBhvr>
                                    </p:animEffect>
                                  </p:childTnLst>
                                </p:cTn>
                              </p:par>
                              <p:par>
                                <p:cTn id="43" presetID="22" presetClass="entr" presetSubtype="4"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par>
                                <p:cTn id="46" presetID="22" presetClass="entr" presetSubtype="8" fill="hold" nodeType="with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wipe(left)">
                                      <p:cBhvr>
                                        <p:cTn id="48" dur="500"/>
                                        <p:tgtEl>
                                          <p:spTgt spid="8"/>
                                        </p:tgtEl>
                                      </p:cBhvr>
                                    </p:animEffect>
                                  </p:childTnLst>
                                </p:cTn>
                              </p:par>
                              <p:par>
                                <p:cTn id="49" presetID="22" presetClass="entr" presetSubtype="2" fill="hold" nodeType="with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wipe(right)">
                                      <p:cBhvr>
                                        <p:cTn id="51" dur="500"/>
                                        <p:tgtEl>
                                          <p:spTgt spid="9"/>
                                        </p:tgtEl>
                                      </p:cBhvr>
                                    </p:animEffect>
                                  </p:childTnLst>
                                </p:cTn>
                              </p:par>
                              <p:par>
                                <p:cTn id="52" presetID="21" presetClass="entr" presetSubtype="1"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heel(1)">
                                      <p:cBhvr>
                                        <p:cTn id="54" dur="500"/>
                                        <p:tgtEl>
                                          <p:spTgt spid="14"/>
                                        </p:tgtEl>
                                      </p:cBhvr>
                                    </p:animEffect>
                                  </p:childTnLst>
                                </p:cTn>
                              </p:par>
                              <p:par>
                                <p:cTn id="55" presetID="10" presetClass="entr" presetSubtype="0" fill="hold" nodeType="with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fade">
                                      <p:cBhvr>
                                        <p:cTn id="57" dur="500"/>
                                        <p:tgtEl>
                                          <p:spTgt spid="17"/>
                                        </p:tgtEl>
                                      </p:cBhvr>
                                    </p:animEffect>
                                  </p:childTnLst>
                                </p:cTn>
                              </p:par>
                              <p:par>
                                <p:cTn id="58" presetID="22" presetClass="entr" presetSubtype="1" fill="hold" nodeType="withEffect">
                                  <p:stCondLst>
                                    <p:cond delay="0"/>
                                  </p:stCondLst>
                                  <p:childTnLst>
                                    <p:set>
                                      <p:cBhvr>
                                        <p:cTn id="59" dur="1" fill="hold">
                                          <p:stCondLst>
                                            <p:cond delay="0"/>
                                          </p:stCondLst>
                                        </p:cTn>
                                        <p:tgtEl>
                                          <p:spTgt spid="12"/>
                                        </p:tgtEl>
                                        <p:attrNameLst>
                                          <p:attrName>style.visibility</p:attrName>
                                        </p:attrNameLst>
                                      </p:cBhvr>
                                      <p:to>
                                        <p:strVal val="visible"/>
                                      </p:to>
                                    </p:set>
                                    <p:animEffect transition="in" filter="wipe(up)">
                                      <p:cBhvr>
                                        <p:cTn id="60" dur="500"/>
                                        <p:tgtEl>
                                          <p:spTgt spid="12"/>
                                        </p:tgtEl>
                                      </p:cBhvr>
                                    </p:animEffect>
                                  </p:childTnLst>
                                </p:cTn>
                              </p:par>
                            </p:childTnLst>
                          </p:cTn>
                        </p:par>
                        <p:par>
                          <p:cTn id="61" fill="hold">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49">
                                            <p:txEl>
                                              <p:pRg st="0" end="0"/>
                                            </p:txEl>
                                          </p:spTgt>
                                        </p:tgtEl>
                                        <p:attrNameLst>
                                          <p:attrName>style.visibility</p:attrName>
                                        </p:attrNameLst>
                                      </p:cBhvr>
                                      <p:to>
                                        <p:strVal val="visible"/>
                                      </p:to>
                                    </p:set>
                                    <p:animEffect transition="in" filter="fade">
                                      <p:cBhvr>
                                        <p:cTn id="64" dur="250"/>
                                        <p:tgtEl>
                                          <p:spTgt spid="49">
                                            <p:txEl>
                                              <p:pRg st="0" end="0"/>
                                            </p:txEl>
                                          </p:spTgt>
                                        </p:tgtEl>
                                      </p:cBhvr>
                                    </p:animEffect>
                                  </p:childTnLst>
                                </p:cTn>
                              </p:par>
                              <p:par>
                                <p:cTn id="65" presetID="10" presetClass="entr" presetSubtype="0" fill="hold"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2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2" grpId="0"/>
      <p:bldP spid="14" grpId="0" animBg="1"/>
      <p:bldP spid="34" grpId="0" build="p">
        <p:tmplLst>
          <p:tmpl lvl="1">
            <p:tnLst>
              <p:par>
                <p:cTn presetID="42"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anim calcmode="lin" valueType="num">
                      <p:cBhvr>
                        <p:cTn dur="500" fill="hold"/>
                        <p:tgtEl>
                          <p:spTgt spid="34"/>
                        </p:tgtEl>
                        <p:attrNameLst>
                          <p:attrName>ppt_x</p:attrName>
                        </p:attrNameLst>
                      </p:cBhvr>
                      <p:tavLst>
                        <p:tav tm="0">
                          <p:val>
                            <p:strVal val="#ppt_x"/>
                          </p:val>
                        </p:tav>
                        <p:tav tm="100000">
                          <p:val>
                            <p:strVal val="#ppt_x"/>
                          </p:val>
                        </p:tav>
                      </p:tavLst>
                    </p:anim>
                    <p:anim calcmode="lin" valueType="num">
                      <p:cBhvr>
                        <p:cTn dur="500" fill="hold"/>
                        <p:tgtEl>
                          <p:spTgt spid="34"/>
                        </p:tgtEl>
                        <p:attrNameLst>
                          <p:attrName>ppt_y</p:attrName>
                        </p:attrNameLst>
                      </p:cBhvr>
                      <p:tavLst>
                        <p:tav tm="0">
                          <p:val>
                            <p:strVal val="#ppt_y+.1"/>
                          </p:val>
                        </p:tav>
                        <p:tav tm="100000">
                          <p:val>
                            <p:strVal val="#ppt_y"/>
                          </p:val>
                        </p:tav>
                      </p:tavLst>
                    </p:anim>
                  </p:childTnLst>
                </p:cTn>
              </p:par>
            </p:tnLst>
          </p:tmpl>
        </p:tmplLst>
      </p:bldP>
      <p:bldP spid="36" grpId="0" build="p">
        <p:tmplLst>
          <p:tmpl lvl="1">
            <p:tnLst>
              <p:par>
                <p:cTn presetID="10" presetClass="entr" presetSubtype="0"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childTnLst>
                </p:cTn>
              </p:par>
            </p:tnLst>
          </p:tmpl>
        </p:tmplLst>
      </p:bldP>
      <p:bldP spid="38" grpId="0" build="p">
        <p:tmplLst>
          <p:tmpl lvl="1">
            <p:tnLst>
              <p:par>
                <p:cTn presetID="10" presetClass="entr" presetSubtype="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childTnLst>
                </p:cTn>
              </p:par>
            </p:tnLst>
          </p:tmpl>
        </p:tmplLst>
      </p:bldP>
      <p:bldP spid="40" grpId="0" build="p">
        <p:tmplLst>
          <p:tmpl lvl="1">
            <p:tnLst>
              <p:par>
                <p:cTn presetID="10" presetClass="entr" presetSubtype="0" fill="hold" nodeType="withEffect">
                  <p:stCondLst>
                    <p:cond delay="25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childTnLst>
                </p:cTn>
              </p:par>
            </p:tnLst>
          </p:tmpl>
        </p:tmplLst>
      </p:bldP>
      <p:bldP spid="41" grpId="0" build="p">
        <p:tmplLst>
          <p:tmpl lvl="1">
            <p:tnLst>
              <p:par>
                <p:cTn presetID="10" presetClass="entr" presetSubtype="0" fill="hold" nodeType="withEffect">
                  <p:stCondLst>
                    <p:cond delay="2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childTnLst>
                </p:cTn>
              </p:par>
            </p:tnLst>
          </p:tmpl>
        </p:tmplLst>
      </p:bldP>
      <p:bldP spid="43" grpId="0" build="p">
        <p:tmplLst>
          <p:tmpl lvl="1">
            <p:tnLst>
              <p:par>
                <p:cTn presetID="10" presetClass="entr" presetSubtype="0" fill="hold" nodeType="withEffect">
                  <p:stCondLst>
                    <p:cond delay="25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childTnLst>
                </p:cTn>
              </p:par>
            </p:tnLst>
          </p:tmpl>
        </p:tmplLst>
      </p:bldP>
      <p:bldP spid="44" grpId="0" build="p">
        <p:tmplLst>
          <p:tmpl lvl="1">
            <p:tnLst>
              <p:par>
                <p:cTn presetID="10" presetClass="entr" presetSubtype="0" fill="hold" nodeType="withEffect">
                  <p:stCondLst>
                    <p:cond delay="25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childTnLst>
                </p:cTn>
              </p:par>
            </p:tnLst>
          </p:tmpl>
        </p:tmplLst>
      </p:bldP>
      <p:bldP spid="47" grpId="0" build="p">
        <p:tmplLst>
          <p:tmpl lvl="1">
            <p:tnLst>
              <p:par>
                <p:cTn presetID="10" presetClass="entr" presetSubtype="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Effect transition="in" filter="fade">
                      <p:cBhvr>
                        <p:cTn dur="250"/>
                        <p:tgtEl>
                          <p:spTgt spid="47"/>
                        </p:tgtEl>
                      </p:cBhvr>
                    </p:animEffect>
                  </p:childTnLst>
                </p:cTn>
              </p:par>
            </p:tnLst>
          </p:tmpl>
        </p:tmplLst>
      </p:bldP>
      <p:bldP spid="49" grpId="0" build="p">
        <p:tmplLst>
          <p:tmpl lvl="1">
            <p:tnLst>
              <p:par>
                <p:cTn presetID="10" presetClass="entr" presetSubtype="0"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childTnLst>
                </p:cTn>
              </p:par>
            </p:tnLst>
          </p:tmpl>
        </p:tmplLst>
      </p:bldP>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Our Vision (Black)">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0" y="180000"/>
            <a:ext cx="5565775" cy="349200"/>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1"/>
            <a:ext cx="2725604" cy="349200"/>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666000"/>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
        <p:nvSpPr>
          <p:cNvPr id="7" name="Text Placeholder 15">
            <a:extLst>
              <a:ext uri="{FF2B5EF4-FFF2-40B4-BE49-F238E27FC236}">
                <a16:creationId xmlns:a16="http://schemas.microsoft.com/office/drawing/2014/main" id="{DA0F334A-0AE9-4762-93D9-BFDD6DDD52AA}"/>
              </a:ext>
            </a:extLst>
          </p:cNvPr>
          <p:cNvSpPr>
            <a:spLocks noGrp="1"/>
          </p:cNvSpPr>
          <p:nvPr>
            <p:ph type="body" sz="quarter" idx="13" hasCustomPrompt="1"/>
          </p:nvPr>
        </p:nvSpPr>
        <p:spPr>
          <a:xfrm>
            <a:off x="468313" y="2837383"/>
            <a:ext cx="1861200" cy="197167"/>
          </a:xfrm>
          <a:prstGeom prst="rect">
            <a:avLst/>
          </a:prstGeom>
        </p:spPr>
        <p:txBody>
          <a:bodyPr/>
          <a:lstStyle>
            <a:lvl1pPr>
              <a:defRPr sz="1200" b="1" baseline="0">
                <a:solidFill>
                  <a:schemeClr val="bg1"/>
                </a:solidFill>
                <a:latin typeface="Arial" panose="020B0604020202020204" pitchFamily="34" charset="0"/>
                <a:cs typeface="Arial" panose="020B0604020202020204" pitchFamily="34" charset="0"/>
              </a:defRPr>
            </a:lvl1pPr>
          </a:lstStyle>
          <a:p>
            <a:pPr lvl="0"/>
            <a:r>
              <a:rPr lang="en-US" dirty="0"/>
              <a:t>Click to add title</a:t>
            </a:r>
          </a:p>
        </p:txBody>
      </p:sp>
      <p:sp>
        <p:nvSpPr>
          <p:cNvPr id="8" name="Text Placeholder 17">
            <a:extLst>
              <a:ext uri="{FF2B5EF4-FFF2-40B4-BE49-F238E27FC236}">
                <a16:creationId xmlns:a16="http://schemas.microsoft.com/office/drawing/2014/main" id="{DC41EDED-FEEB-4E23-9D3A-C62D315D1D45}"/>
              </a:ext>
            </a:extLst>
          </p:cNvPr>
          <p:cNvSpPr>
            <a:spLocks noGrp="1"/>
          </p:cNvSpPr>
          <p:nvPr>
            <p:ph type="body" sz="quarter" idx="14" hasCustomPrompt="1"/>
          </p:nvPr>
        </p:nvSpPr>
        <p:spPr>
          <a:xfrm>
            <a:off x="468313" y="3135542"/>
            <a:ext cx="1861200" cy="1452334"/>
          </a:xfrm>
          <a:prstGeom prst="rect">
            <a:avLst/>
          </a:prstGeom>
        </p:spPr>
        <p:txBody>
          <a:bodyPr/>
          <a:lstStyle>
            <a:lvl1pPr>
              <a:lnSpc>
                <a:spcPct val="110000"/>
              </a:lnSpc>
              <a:spcBef>
                <a:spcPts val="0"/>
              </a:spcBef>
              <a:spcAft>
                <a:spcPts val="600"/>
              </a:spcAft>
              <a:defRPr sz="900">
                <a:solidFill>
                  <a:srgbClr val="B5BEC0"/>
                </a:solidFill>
                <a:latin typeface="Arial" panose="020B0604020202020204" pitchFamily="34" charset="0"/>
                <a:cs typeface="Arial" panose="020B0604020202020204" pitchFamily="34" charset="0"/>
              </a:defRPr>
            </a:lvl1pPr>
          </a:lstStyle>
          <a:p>
            <a:pPr lvl="0"/>
            <a:r>
              <a:rPr lang="en-US" dirty="0"/>
              <a:t>Click to add text</a:t>
            </a:r>
          </a:p>
        </p:txBody>
      </p:sp>
      <p:sp>
        <p:nvSpPr>
          <p:cNvPr id="15" name="Text Placeholder 15">
            <a:extLst>
              <a:ext uri="{FF2B5EF4-FFF2-40B4-BE49-F238E27FC236}">
                <a16:creationId xmlns:a16="http://schemas.microsoft.com/office/drawing/2014/main" id="{26F8237B-2F55-48B1-92E3-BF38E380A7D6}"/>
              </a:ext>
            </a:extLst>
          </p:cNvPr>
          <p:cNvSpPr>
            <a:spLocks noGrp="1"/>
          </p:cNvSpPr>
          <p:nvPr>
            <p:ph type="body" sz="quarter" idx="16" hasCustomPrompt="1"/>
          </p:nvPr>
        </p:nvSpPr>
        <p:spPr>
          <a:xfrm>
            <a:off x="2583705" y="2837383"/>
            <a:ext cx="1861200" cy="197167"/>
          </a:xfrm>
          <a:prstGeom prst="rect">
            <a:avLst/>
          </a:prstGeom>
        </p:spPr>
        <p:txBody>
          <a:bodyPr/>
          <a:lstStyle>
            <a:lvl1pPr>
              <a:defRPr sz="1200" b="1" baseline="0">
                <a:solidFill>
                  <a:schemeClr val="bg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a:extLst>
              <a:ext uri="{FF2B5EF4-FFF2-40B4-BE49-F238E27FC236}">
                <a16:creationId xmlns:a16="http://schemas.microsoft.com/office/drawing/2014/main" id="{9C69973E-1E9E-45C2-9F72-FC416FD7E455}"/>
              </a:ext>
            </a:extLst>
          </p:cNvPr>
          <p:cNvSpPr>
            <a:spLocks noGrp="1"/>
          </p:cNvSpPr>
          <p:nvPr>
            <p:ph type="body" sz="quarter" idx="17" hasCustomPrompt="1"/>
          </p:nvPr>
        </p:nvSpPr>
        <p:spPr>
          <a:xfrm>
            <a:off x="2583705" y="3135542"/>
            <a:ext cx="1861200" cy="1452334"/>
          </a:xfrm>
          <a:prstGeom prst="rect">
            <a:avLst/>
          </a:prstGeom>
        </p:spPr>
        <p:txBody>
          <a:bodyPr/>
          <a:lstStyle>
            <a:lvl1pPr>
              <a:lnSpc>
                <a:spcPct val="110000"/>
              </a:lnSpc>
              <a:spcBef>
                <a:spcPts val="0"/>
              </a:spcBef>
              <a:spcAft>
                <a:spcPts val="600"/>
              </a:spcAft>
              <a:defRPr sz="900">
                <a:solidFill>
                  <a:srgbClr val="B5BEC0"/>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a:extLst>
              <a:ext uri="{FF2B5EF4-FFF2-40B4-BE49-F238E27FC236}">
                <a16:creationId xmlns:a16="http://schemas.microsoft.com/office/drawing/2014/main" id="{FC5D2E0F-9121-4FF2-A68C-EE594C1464E5}"/>
              </a:ext>
            </a:extLst>
          </p:cNvPr>
          <p:cNvSpPr>
            <a:spLocks noGrp="1"/>
          </p:cNvSpPr>
          <p:nvPr>
            <p:ph type="body" sz="quarter" idx="19" hasCustomPrompt="1"/>
          </p:nvPr>
        </p:nvSpPr>
        <p:spPr>
          <a:xfrm>
            <a:off x="4699097" y="2837383"/>
            <a:ext cx="1861200" cy="197167"/>
          </a:xfrm>
          <a:prstGeom prst="rect">
            <a:avLst/>
          </a:prstGeom>
        </p:spPr>
        <p:txBody>
          <a:bodyPr/>
          <a:lstStyle>
            <a:lvl1pPr>
              <a:defRPr sz="1200" b="1" baseline="0">
                <a:solidFill>
                  <a:schemeClr val="bg1"/>
                </a:solidFill>
                <a:latin typeface="Arial" panose="020B0604020202020204" pitchFamily="34" charset="0"/>
                <a:cs typeface="Arial" panose="020B0604020202020204" pitchFamily="34" charset="0"/>
              </a:defRPr>
            </a:lvl1pPr>
          </a:lstStyle>
          <a:p>
            <a:pPr lvl="0"/>
            <a:r>
              <a:rPr lang="en-US" dirty="0"/>
              <a:t>Click to add title</a:t>
            </a:r>
          </a:p>
        </p:txBody>
      </p:sp>
      <p:sp>
        <p:nvSpPr>
          <p:cNvPr id="20" name="Text Placeholder 17">
            <a:extLst>
              <a:ext uri="{FF2B5EF4-FFF2-40B4-BE49-F238E27FC236}">
                <a16:creationId xmlns:a16="http://schemas.microsoft.com/office/drawing/2014/main" id="{6DA903B1-BC9C-4922-B260-04E9736C09C1}"/>
              </a:ext>
            </a:extLst>
          </p:cNvPr>
          <p:cNvSpPr>
            <a:spLocks noGrp="1"/>
          </p:cNvSpPr>
          <p:nvPr>
            <p:ph type="body" sz="quarter" idx="20" hasCustomPrompt="1"/>
          </p:nvPr>
        </p:nvSpPr>
        <p:spPr>
          <a:xfrm>
            <a:off x="4699097" y="3135542"/>
            <a:ext cx="1861200" cy="1452334"/>
          </a:xfrm>
          <a:prstGeom prst="rect">
            <a:avLst/>
          </a:prstGeom>
        </p:spPr>
        <p:txBody>
          <a:bodyPr/>
          <a:lstStyle>
            <a:lvl1pPr>
              <a:lnSpc>
                <a:spcPct val="110000"/>
              </a:lnSpc>
              <a:spcBef>
                <a:spcPts val="0"/>
              </a:spcBef>
              <a:spcAft>
                <a:spcPts val="600"/>
              </a:spcAft>
              <a:defRPr sz="900">
                <a:solidFill>
                  <a:srgbClr val="B5BEC0"/>
                </a:solidFill>
                <a:latin typeface="Arial" panose="020B0604020202020204" pitchFamily="34" charset="0"/>
                <a:cs typeface="Arial" panose="020B0604020202020204" pitchFamily="34" charset="0"/>
              </a:defRPr>
            </a:lvl1pPr>
          </a:lstStyle>
          <a:p>
            <a:pPr lvl="0"/>
            <a:r>
              <a:rPr lang="en-US" dirty="0"/>
              <a:t>Click to add text</a:t>
            </a:r>
          </a:p>
        </p:txBody>
      </p:sp>
      <p:sp>
        <p:nvSpPr>
          <p:cNvPr id="23" name="Text Placeholder 15">
            <a:extLst>
              <a:ext uri="{FF2B5EF4-FFF2-40B4-BE49-F238E27FC236}">
                <a16:creationId xmlns:a16="http://schemas.microsoft.com/office/drawing/2014/main" id="{14A433E9-8B91-49ED-9536-B2A67168707C}"/>
              </a:ext>
            </a:extLst>
          </p:cNvPr>
          <p:cNvSpPr>
            <a:spLocks noGrp="1"/>
          </p:cNvSpPr>
          <p:nvPr>
            <p:ph type="body" sz="quarter" idx="22" hasCustomPrompt="1"/>
          </p:nvPr>
        </p:nvSpPr>
        <p:spPr>
          <a:xfrm>
            <a:off x="6814489" y="2837383"/>
            <a:ext cx="1861200" cy="197167"/>
          </a:xfrm>
          <a:prstGeom prst="rect">
            <a:avLst/>
          </a:prstGeom>
        </p:spPr>
        <p:txBody>
          <a:bodyPr/>
          <a:lstStyle>
            <a:lvl1pPr>
              <a:defRPr sz="1200" b="1" baseline="0">
                <a:solidFill>
                  <a:schemeClr val="bg1"/>
                </a:solidFill>
                <a:latin typeface="Arial" panose="020B0604020202020204" pitchFamily="34" charset="0"/>
                <a:cs typeface="Arial" panose="020B0604020202020204" pitchFamily="34" charset="0"/>
              </a:defRPr>
            </a:lvl1pPr>
          </a:lstStyle>
          <a:p>
            <a:pPr lvl="0"/>
            <a:r>
              <a:rPr lang="en-US" dirty="0"/>
              <a:t>Click to add title</a:t>
            </a:r>
          </a:p>
        </p:txBody>
      </p:sp>
      <p:sp>
        <p:nvSpPr>
          <p:cNvPr id="24" name="Text Placeholder 17">
            <a:extLst>
              <a:ext uri="{FF2B5EF4-FFF2-40B4-BE49-F238E27FC236}">
                <a16:creationId xmlns:a16="http://schemas.microsoft.com/office/drawing/2014/main" id="{8D0D0141-3A53-4691-B1CB-5D193BFED9CE}"/>
              </a:ext>
            </a:extLst>
          </p:cNvPr>
          <p:cNvSpPr>
            <a:spLocks noGrp="1"/>
          </p:cNvSpPr>
          <p:nvPr>
            <p:ph type="body" sz="quarter" idx="23" hasCustomPrompt="1"/>
          </p:nvPr>
        </p:nvSpPr>
        <p:spPr>
          <a:xfrm>
            <a:off x="6814489" y="3135542"/>
            <a:ext cx="1861200" cy="1452334"/>
          </a:xfrm>
          <a:prstGeom prst="rect">
            <a:avLst/>
          </a:prstGeom>
        </p:spPr>
        <p:txBody>
          <a:bodyPr/>
          <a:lstStyle>
            <a:lvl1pPr>
              <a:lnSpc>
                <a:spcPct val="110000"/>
              </a:lnSpc>
              <a:spcBef>
                <a:spcPts val="0"/>
              </a:spcBef>
              <a:spcAft>
                <a:spcPts val="600"/>
              </a:spcAft>
              <a:defRPr sz="900">
                <a:solidFill>
                  <a:srgbClr val="B5BEC0"/>
                </a:solidFill>
                <a:latin typeface="Arial" panose="020B0604020202020204" pitchFamily="34" charset="0"/>
                <a:cs typeface="Arial" panose="020B0604020202020204" pitchFamily="34" charset="0"/>
              </a:defRPr>
            </a:lvl1pPr>
          </a:lstStyle>
          <a:p>
            <a:pPr lvl="0"/>
            <a:r>
              <a:rPr lang="en-US" dirty="0"/>
              <a:t>Click to add text</a:t>
            </a:r>
          </a:p>
        </p:txBody>
      </p:sp>
      <p:sp>
        <p:nvSpPr>
          <p:cNvPr id="25" name="Text Placeholder 7">
            <a:extLst>
              <a:ext uri="{FF2B5EF4-FFF2-40B4-BE49-F238E27FC236}">
                <a16:creationId xmlns:a16="http://schemas.microsoft.com/office/drawing/2014/main" id="{644A6153-1EE5-422D-A812-28FB544A0B1E}"/>
              </a:ext>
            </a:extLst>
          </p:cNvPr>
          <p:cNvSpPr>
            <a:spLocks noGrp="1"/>
          </p:cNvSpPr>
          <p:nvPr>
            <p:ph type="body" sz="quarter" idx="24" hasCustomPrompt="1"/>
          </p:nvPr>
        </p:nvSpPr>
        <p:spPr>
          <a:xfrm>
            <a:off x="468312" y="915987"/>
            <a:ext cx="4103687" cy="879413"/>
          </a:xfrm>
          <a:prstGeom prst="rect">
            <a:avLst/>
          </a:prstGeom>
        </p:spPr>
        <p:txBody>
          <a:bodyPr/>
          <a:lstStyle>
            <a:lvl1pPr>
              <a:lnSpc>
                <a:spcPct val="120000"/>
              </a:lnSpc>
              <a:spcBef>
                <a:spcPts val="0"/>
              </a:spcBef>
              <a:defRPr sz="1000" b="0">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grpSp>
        <p:nvGrpSpPr>
          <p:cNvPr id="26" name="Group 4">
            <a:extLst>
              <a:ext uri="{FF2B5EF4-FFF2-40B4-BE49-F238E27FC236}">
                <a16:creationId xmlns:a16="http://schemas.microsoft.com/office/drawing/2014/main" id="{59B11E7A-BA93-42C6-B20B-2A0FC80769DF}"/>
              </a:ext>
            </a:extLst>
          </p:cNvPr>
          <p:cNvGrpSpPr>
            <a:grpSpLocks noChangeAspect="1"/>
          </p:cNvGrpSpPr>
          <p:nvPr userDrawn="1"/>
        </p:nvGrpSpPr>
        <p:grpSpPr bwMode="auto">
          <a:xfrm>
            <a:off x="2583705" y="2147888"/>
            <a:ext cx="573115" cy="576000"/>
            <a:chOff x="2283" y="1021"/>
            <a:chExt cx="1192" cy="1198"/>
          </a:xfrm>
        </p:grpSpPr>
        <p:sp>
          <p:nvSpPr>
            <p:cNvPr id="27" name="Freeform 5">
              <a:extLst>
                <a:ext uri="{FF2B5EF4-FFF2-40B4-BE49-F238E27FC236}">
                  <a16:creationId xmlns:a16="http://schemas.microsoft.com/office/drawing/2014/main" id="{65FD6C31-517F-48F0-B6CB-12E4966414AF}"/>
                </a:ext>
              </a:extLst>
            </p:cNvPr>
            <p:cNvSpPr>
              <a:spLocks/>
            </p:cNvSpPr>
            <p:nvPr userDrawn="1"/>
          </p:nvSpPr>
          <p:spPr bwMode="auto">
            <a:xfrm>
              <a:off x="2397" y="1994"/>
              <a:ext cx="320" cy="225"/>
            </a:xfrm>
            <a:custGeom>
              <a:avLst/>
              <a:gdLst>
                <a:gd name="T0" fmla="*/ 5 w 134"/>
                <a:gd name="T1" fmla="*/ 11 h 94"/>
                <a:gd name="T2" fmla="*/ 34 w 134"/>
                <a:gd name="T3" fmla="*/ 2 h 94"/>
                <a:gd name="T4" fmla="*/ 84 w 134"/>
                <a:gd name="T5" fmla="*/ 19 h 94"/>
                <a:gd name="T6" fmla="*/ 123 w 134"/>
                <a:gd name="T7" fmla="*/ 53 h 94"/>
                <a:gd name="T8" fmla="*/ 130 w 134"/>
                <a:gd name="T9" fmla="*/ 83 h 94"/>
                <a:gd name="T10" fmla="*/ 101 w 134"/>
                <a:gd name="T11" fmla="*/ 93 h 94"/>
                <a:gd name="T12" fmla="*/ 51 w 134"/>
                <a:gd name="T13" fmla="*/ 76 h 94"/>
                <a:gd name="T14" fmla="*/ 11 w 134"/>
                <a:gd name="T15" fmla="*/ 41 h 94"/>
                <a:gd name="T16" fmla="*/ 5 w 134"/>
                <a:gd name="T1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94">
                  <a:moveTo>
                    <a:pt x="5" y="11"/>
                  </a:moveTo>
                  <a:cubicBezTo>
                    <a:pt x="9" y="4"/>
                    <a:pt x="19" y="0"/>
                    <a:pt x="34" y="2"/>
                  </a:cubicBezTo>
                  <a:cubicBezTo>
                    <a:pt x="48" y="3"/>
                    <a:pt x="66" y="9"/>
                    <a:pt x="84" y="19"/>
                  </a:cubicBezTo>
                  <a:cubicBezTo>
                    <a:pt x="101" y="29"/>
                    <a:pt x="115" y="42"/>
                    <a:pt x="123" y="53"/>
                  </a:cubicBezTo>
                  <a:cubicBezTo>
                    <a:pt x="132" y="66"/>
                    <a:pt x="134" y="76"/>
                    <a:pt x="130" y="83"/>
                  </a:cubicBezTo>
                  <a:cubicBezTo>
                    <a:pt x="126" y="91"/>
                    <a:pt x="115" y="94"/>
                    <a:pt x="101" y="93"/>
                  </a:cubicBezTo>
                  <a:cubicBezTo>
                    <a:pt x="86" y="92"/>
                    <a:pt x="69" y="86"/>
                    <a:pt x="51" y="76"/>
                  </a:cubicBezTo>
                  <a:cubicBezTo>
                    <a:pt x="33" y="65"/>
                    <a:pt x="19" y="53"/>
                    <a:pt x="11" y="41"/>
                  </a:cubicBezTo>
                  <a:cubicBezTo>
                    <a:pt x="3" y="29"/>
                    <a:pt x="0" y="18"/>
                    <a:pt x="5" y="11"/>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
              <a:extLst>
                <a:ext uri="{FF2B5EF4-FFF2-40B4-BE49-F238E27FC236}">
                  <a16:creationId xmlns:a16="http://schemas.microsoft.com/office/drawing/2014/main" id="{97251999-EFDA-4ACD-8FED-930C8D4A15AF}"/>
                </a:ext>
              </a:extLst>
            </p:cNvPr>
            <p:cNvSpPr>
              <a:spLocks/>
            </p:cNvSpPr>
            <p:nvPr userDrawn="1"/>
          </p:nvSpPr>
          <p:spPr bwMode="auto">
            <a:xfrm>
              <a:off x="2345" y="1498"/>
              <a:ext cx="801" cy="563"/>
            </a:xfrm>
            <a:custGeom>
              <a:avLst/>
              <a:gdLst>
                <a:gd name="T0" fmla="*/ 11 w 336"/>
                <a:gd name="T1" fmla="*/ 27 h 236"/>
                <a:gd name="T2" fmla="*/ 86 w 336"/>
                <a:gd name="T3" fmla="*/ 3 h 236"/>
                <a:gd name="T4" fmla="*/ 210 w 336"/>
                <a:gd name="T5" fmla="*/ 46 h 236"/>
                <a:gd name="T6" fmla="*/ 309 w 336"/>
                <a:gd name="T7" fmla="*/ 132 h 236"/>
                <a:gd name="T8" fmla="*/ 325 w 336"/>
                <a:gd name="T9" fmla="*/ 208 h 236"/>
                <a:gd name="T10" fmla="*/ 251 w 336"/>
                <a:gd name="T11" fmla="*/ 232 h 236"/>
                <a:gd name="T12" fmla="*/ 127 w 336"/>
                <a:gd name="T13" fmla="*/ 189 h 236"/>
                <a:gd name="T14" fmla="*/ 28 w 336"/>
                <a:gd name="T15" fmla="*/ 104 h 236"/>
                <a:gd name="T16" fmla="*/ 11 w 336"/>
                <a:gd name="T17" fmla="*/ 2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236">
                  <a:moveTo>
                    <a:pt x="11" y="27"/>
                  </a:moveTo>
                  <a:cubicBezTo>
                    <a:pt x="23" y="8"/>
                    <a:pt x="50" y="0"/>
                    <a:pt x="86" y="3"/>
                  </a:cubicBezTo>
                  <a:cubicBezTo>
                    <a:pt x="122" y="6"/>
                    <a:pt x="166" y="21"/>
                    <a:pt x="210" y="46"/>
                  </a:cubicBezTo>
                  <a:cubicBezTo>
                    <a:pt x="253" y="71"/>
                    <a:pt x="288" y="102"/>
                    <a:pt x="309" y="132"/>
                  </a:cubicBezTo>
                  <a:cubicBezTo>
                    <a:pt x="330" y="161"/>
                    <a:pt x="336" y="189"/>
                    <a:pt x="325" y="208"/>
                  </a:cubicBezTo>
                  <a:cubicBezTo>
                    <a:pt x="314" y="227"/>
                    <a:pt x="287" y="236"/>
                    <a:pt x="251" y="232"/>
                  </a:cubicBezTo>
                  <a:cubicBezTo>
                    <a:pt x="215" y="229"/>
                    <a:pt x="171" y="215"/>
                    <a:pt x="127" y="189"/>
                  </a:cubicBezTo>
                  <a:cubicBezTo>
                    <a:pt x="83" y="164"/>
                    <a:pt x="49" y="133"/>
                    <a:pt x="28" y="104"/>
                  </a:cubicBezTo>
                  <a:cubicBezTo>
                    <a:pt x="7" y="74"/>
                    <a:pt x="0" y="46"/>
                    <a:pt x="11" y="27"/>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7">
              <a:extLst>
                <a:ext uri="{FF2B5EF4-FFF2-40B4-BE49-F238E27FC236}">
                  <a16:creationId xmlns:a16="http://schemas.microsoft.com/office/drawing/2014/main" id="{87CA14B7-E68E-4D12-BE80-30F69FFF7342}"/>
                </a:ext>
              </a:extLst>
            </p:cNvPr>
            <p:cNvSpPr>
              <a:spLocks/>
            </p:cNvSpPr>
            <p:nvPr userDrawn="1"/>
          </p:nvSpPr>
          <p:spPr bwMode="auto">
            <a:xfrm>
              <a:off x="2283" y="1129"/>
              <a:ext cx="1192" cy="837"/>
            </a:xfrm>
            <a:custGeom>
              <a:avLst/>
              <a:gdLst>
                <a:gd name="T0" fmla="*/ 17 w 500"/>
                <a:gd name="T1" fmla="*/ 41 h 351"/>
                <a:gd name="T2" fmla="*/ 128 w 500"/>
                <a:gd name="T3" fmla="*/ 5 h 351"/>
                <a:gd name="T4" fmla="*/ 312 w 500"/>
                <a:gd name="T5" fmla="*/ 69 h 351"/>
                <a:gd name="T6" fmla="*/ 459 w 500"/>
                <a:gd name="T7" fmla="*/ 196 h 351"/>
                <a:gd name="T8" fmla="*/ 484 w 500"/>
                <a:gd name="T9" fmla="*/ 310 h 351"/>
                <a:gd name="T10" fmla="*/ 372 w 500"/>
                <a:gd name="T11" fmla="*/ 346 h 351"/>
                <a:gd name="T12" fmla="*/ 189 w 500"/>
                <a:gd name="T13" fmla="*/ 283 h 351"/>
                <a:gd name="T14" fmla="*/ 41 w 500"/>
                <a:gd name="T15" fmla="*/ 155 h 351"/>
                <a:gd name="T16" fmla="*/ 17 w 500"/>
                <a:gd name="T17" fmla="*/ 4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0" h="351">
                  <a:moveTo>
                    <a:pt x="17" y="41"/>
                  </a:moveTo>
                  <a:cubicBezTo>
                    <a:pt x="34" y="12"/>
                    <a:pt x="75" y="0"/>
                    <a:pt x="128" y="5"/>
                  </a:cubicBezTo>
                  <a:cubicBezTo>
                    <a:pt x="182" y="10"/>
                    <a:pt x="247" y="31"/>
                    <a:pt x="312" y="69"/>
                  </a:cubicBezTo>
                  <a:cubicBezTo>
                    <a:pt x="377" y="106"/>
                    <a:pt x="428" y="152"/>
                    <a:pt x="459" y="196"/>
                  </a:cubicBezTo>
                  <a:cubicBezTo>
                    <a:pt x="490" y="240"/>
                    <a:pt x="500" y="281"/>
                    <a:pt x="484" y="310"/>
                  </a:cubicBezTo>
                  <a:cubicBezTo>
                    <a:pt x="467" y="339"/>
                    <a:pt x="426" y="351"/>
                    <a:pt x="372" y="346"/>
                  </a:cubicBezTo>
                  <a:cubicBezTo>
                    <a:pt x="319" y="342"/>
                    <a:pt x="253" y="320"/>
                    <a:pt x="189" y="283"/>
                  </a:cubicBezTo>
                  <a:cubicBezTo>
                    <a:pt x="124" y="245"/>
                    <a:pt x="72" y="199"/>
                    <a:pt x="41" y="155"/>
                  </a:cubicBezTo>
                  <a:cubicBezTo>
                    <a:pt x="10" y="111"/>
                    <a:pt x="0" y="70"/>
                    <a:pt x="17" y="41"/>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8">
              <a:extLst>
                <a:ext uri="{FF2B5EF4-FFF2-40B4-BE49-F238E27FC236}">
                  <a16:creationId xmlns:a16="http://schemas.microsoft.com/office/drawing/2014/main" id="{93149820-E99D-4A2F-83CA-5EC2ED961D9B}"/>
                </a:ext>
              </a:extLst>
            </p:cNvPr>
            <p:cNvSpPr>
              <a:spLocks/>
            </p:cNvSpPr>
            <p:nvPr userDrawn="1"/>
          </p:nvSpPr>
          <p:spPr bwMode="auto">
            <a:xfrm>
              <a:off x="2616" y="1028"/>
              <a:ext cx="802" cy="563"/>
            </a:xfrm>
            <a:custGeom>
              <a:avLst/>
              <a:gdLst>
                <a:gd name="T0" fmla="*/ 11 w 336"/>
                <a:gd name="T1" fmla="*/ 27 h 236"/>
                <a:gd name="T2" fmla="*/ 86 w 336"/>
                <a:gd name="T3" fmla="*/ 3 h 236"/>
                <a:gd name="T4" fmla="*/ 210 w 336"/>
                <a:gd name="T5" fmla="*/ 46 h 236"/>
                <a:gd name="T6" fmla="*/ 309 w 336"/>
                <a:gd name="T7" fmla="*/ 132 h 236"/>
                <a:gd name="T8" fmla="*/ 325 w 336"/>
                <a:gd name="T9" fmla="*/ 208 h 236"/>
                <a:gd name="T10" fmla="*/ 250 w 336"/>
                <a:gd name="T11" fmla="*/ 232 h 236"/>
                <a:gd name="T12" fmla="*/ 127 w 336"/>
                <a:gd name="T13" fmla="*/ 189 h 236"/>
                <a:gd name="T14" fmla="*/ 28 w 336"/>
                <a:gd name="T15" fmla="*/ 104 h 236"/>
                <a:gd name="T16" fmla="*/ 11 w 336"/>
                <a:gd name="T17" fmla="*/ 2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236">
                  <a:moveTo>
                    <a:pt x="11" y="27"/>
                  </a:moveTo>
                  <a:cubicBezTo>
                    <a:pt x="22" y="8"/>
                    <a:pt x="49" y="0"/>
                    <a:pt x="86" y="3"/>
                  </a:cubicBezTo>
                  <a:cubicBezTo>
                    <a:pt x="122" y="6"/>
                    <a:pt x="166" y="21"/>
                    <a:pt x="210" y="46"/>
                  </a:cubicBezTo>
                  <a:cubicBezTo>
                    <a:pt x="253" y="71"/>
                    <a:pt x="288" y="102"/>
                    <a:pt x="309" y="132"/>
                  </a:cubicBezTo>
                  <a:cubicBezTo>
                    <a:pt x="330" y="161"/>
                    <a:pt x="336" y="189"/>
                    <a:pt x="325" y="208"/>
                  </a:cubicBezTo>
                  <a:cubicBezTo>
                    <a:pt x="314" y="228"/>
                    <a:pt x="287" y="236"/>
                    <a:pt x="250" y="232"/>
                  </a:cubicBezTo>
                  <a:cubicBezTo>
                    <a:pt x="214" y="229"/>
                    <a:pt x="170" y="215"/>
                    <a:pt x="127" y="189"/>
                  </a:cubicBezTo>
                  <a:cubicBezTo>
                    <a:pt x="83" y="164"/>
                    <a:pt x="48" y="133"/>
                    <a:pt x="28" y="104"/>
                  </a:cubicBezTo>
                  <a:cubicBezTo>
                    <a:pt x="7" y="74"/>
                    <a:pt x="0" y="46"/>
                    <a:pt x="11" y="27"/>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525AFE41-D730-4587-B4FA-F14074BD1327}"/>
                </a:ext>
              </a:extLst>
            </p:cNvPr>
            <p:cNvSpPr>
              <a:spLocks/>
            </p:cNvSpPr>
            <p:nvPr userDrawn="1"/>
          </p:nvSpPr>
          <p:spPr bwMode="auto">
            <a:xfrm>
              <a:off x="2960" y="1021"/>
              <a:ext cx="319" cy="224"/>
            </a:xfrm>
            <a:custGeom>
              <a:avLst/>
              <a:gdLst>
                <a:gd name="T0" fmla="*/ 4 w 134"/>
                <a:gd name="T1" fmla="*/ 11 h 94"/>
                <a:gd name="T2" fmla="*/ 34 w 134"/>
                <a:gd name="T3" fmla="*/ 1 h 94"/>
                <a:gd name="T4" fmla="*/ 83 w 134"/>
                <a:gd name="T5" fmla="*/ 19 h 94"/>
                <a:gd name="T6" fmla="*/ 123 w 134"/>
                <a:gd name="T7" fmla="*/ 53 h 94"/>
                <a:gd name="T8" fmla="*/ 130 w 134"/>
                <a:gd name="T9" fmla="*/ 83 h 94"/>
                <a:gd name="T10" fmla="*/ 101 w 134"/>
                <a:gd name="T11" fmla="*/ 92 h 94"/>
                <a:gd name="T12" fmla="*/ 51 w 134"/>
                <a:gd name="T13" fmla="*/ 75 h 94"/>
                <a:gd name="T14" fmla="*/ 11 w 134"/>
                <a:gd name="T15" fmla="*/ 41 h 94"/>
                <a:gd name="T16" fmla="*/ 4 w 134"/>
                <a:gd name="T1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94">
                  <a:moveTo>
                    <a:pt x="4" y="11"/>
                  </a:moveTo>
                  <a:cubicBezTo>
                    <a:pt x="9" y="3"/>
                    <a:pt x="19" y="0"/>
                    <a:pt x="34" y="1"/>
                  </a:cubicBezTo>
                  <a:cubicBezTo>
                    <a:pt x="48" y="3"/>
                    <a:pt x="66" y="8"/>
                    <a:pt x="83" y="19"/>
                  </a:cubicBezTo>
                  <a:cubicBezTo>
                    <a:pt x="101" y="29"/>
                    <a:pt x="115" y="41"/>
                    <a:pt x="123" y="53"/>
                  </a:cubicBezTo>
                  <a:cubicBezTo>
                    <a:pt x="132" y="65"/>
                    <a:pt x="134" y="76"/>
                    <a:pt x="130" y="83"/>
                  </a:cubicBezTo>
                  <a:cubicBezTo>
                    <a:pt x="126" y="90"/>
                    <a:pt x="115" y="94"/>
                    <a:pt x="101" y="92"/>
                  </a:cubicBezTo>
                  <a:cubicBezTo>
                    <a:pt x="86" y="91"/>
                    <a:pt x="68" y="85"/>
                    <a:pt x="51" y="75"/>
                  </a:cubicBezTo>
                  <a:cubicBezTo>
                    <a:pt x="33" y="65"/>
                    <a:pt x="19" y="52"/>
                    <a:pt x="11" y="41"/>
                  </a:cubicBezTo>
                  <a:cubicBezTo>
                    <a:pt x="3" y="29"/>
                    <a:pt x="0" y="18"/>
                    <a:pt x="4" y="11"/>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28">
            <a:extLst>
              <a:ext uri="{FF2B5EF4-FFF2-40B4-BE49-F238E27FC236}">
                <a16:creationId xmlns:a16="http://schemas.microsoft.com/office/drawing/2014/main" id="{17361A51-0B32-4D4A-911C-3F73248964C2}"/>
              </a:ext>
            </a:extLst>
          </p:cNvPr>
          <p:cNvGrpSpPr>
            <a:grpSpLocks noChangeAspect="1"/>
          </p:cNvGrpSpPr>
          <p:nvPr userDrawn="1"/>
        </p:nvGrpSpPr>
        <p:grpSpPr bwMode="auto">
          <a:xfrm>
            <a:off x="468313" y="2220037"/>
            <a:ext cx="576000" cy="431703"/>
            <a:chOff x="2150" y="1076"/>
            <a:chExt cx="1457" cy="1092"/>
          </a:xfrm>
        </p:grpSpPr>
        <p:sp>
          <p:nvSpPr>
            <p:cNvPr id="33" name="Freeform 29">
              <a:extLst>
                <a:ext uri="{FF2B5EF4-FFF2-40B4-BE49-F238E27FC236}">
                  <a16:creationId xmlns:a16="http://schemas.microsoft.com/office/drawing/2014/main" id="{61CBBC8D-ED4E-4935-8E2C-75254D279216}"/>
                </a:ext>
              </a:extLst>
            </p:cNvPr>
            <p:cNvSpPr>
              <a:spLocks/>
            </p:cNvSpPr>
            <p:nvPr userDrawn="1"/>
          </p:nvSpPr>
          <p:spPr bwMode="auto">
            <a:xfrm>
              <a:off x="2150" y="1076"/>
              <a:ext cx="1457" cy="353"/>
            </a:xfrm>
            <a:custGeom>
              <a:avLst/>
              <a:gdLst>
                <a:gd name="T0" fmla="*/ 612 w 612"/>
                <a:gd name="T1" fmla="*/ 74 h 148"/>
                <a:gd name="T2" fmla="*/ 589 w 612"/>
                <a:gd name="T3" fmla="*/ 102 h 148"/>
                <a:gd name="T4" fmla="*/ 523 w 612"/>
                <a:gd name="T5" fmla="*/ 126 h 148"/>
                <a:gd name="T6" fmla="*/ 306 w 612"/>
                <a:gd name="T7" fmla="*/ 148 h 148"/>
                <a:gd name="T8" fmla="*/ 89 w 612"/>
                <a:gd name="T9" fmla="*/ 126 h 148"/>
                <a:gd name="T10" fmla="*/ 23 w 612"/>
                <a:gd name="T11" fmla="*/ 102 h 148"/>
                <a:gd name="T12" fmla="*/ 0 w 612"/>
                <a:gd name="T13" fmla="*/ 74 h 148"/>
                <a:gd name="T14" fmla="*/ 23 w 612"/>
                <a:gd name="T15" fmla="*/ 46 h 148"/>
                <a:gd name="T16" fmla="*/ 89 w 612"/>
                <a:gd name="T17" fmla="*/ 22 h 148"/>
                <a:gd name="T18" fmla="*/ 306 w 612"/>
                <a:gd name="T19" fmla="*/ 0 h 148"/>
                <a:gd name="T20" fmla="*/ 523 w 612"/>
                <a:gd name="T21" fmla="*/ 22 h 148"/>
                <a:gd name="T22" fmla="*/ 589 w 612"/>
                <a:gd name="T23" fmla="*/ 46 h 148"/>
                <a:gd name="T24" fmla="*/ 612 w 612"/>
                <a:gd name="T25"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2" h="148">
                  <a:moveTo>
                    <a:pt x="612" y="74"/>
                  </a:moveTo>
                  <a:cubicBezTo>
                    <a:pt x="612" y="83"/>
                    <a:pt x="604" y="93"/>
                    <a:pt x="589" y="102"/>
                  </a:cubicBezTo>
                  <a:cubicBezTo>
                    <a:pt x="573" y="111"/>
                    <a:pt x="551" y="119"/>
                    <a:pt x="523" y="126"/>
                  </a:cubicBezTo>
                  <a:cubicBezTo>
                    <a:pt x="468" y="140"/>
                    <a:pt x="391" y="148"/>
                    <a:pt x="306" y="148"/>
                  </a:cubicBezTo>
                  <a:cubicBezTo>
                    <a:pt x="221" y="148"/>
                    <a:pt x="144" y="140"/>
                    <a:pt x="89" y="126"/>
                  </a:cubicBezTo>
                  <a:cubicBezTo>
                    <a:pt x="61" y="119"/>
                    <a:pt x="39" y="111"/>
                    <a:pt x="23" y="102"/>
                  </a:cubicBezTo>
                  <a:cubicBezTo>
                    <a:pt x="8" y="93"/>
                    <a:pt x="0" y="83"/>
                    <a:pt x="0" y="74"/>
                  </a:cubicBezTo>
                  <a:cubicBezTo>
                    <a:pt x="0" y="65"/>
                    <a:pt x="8" y="55"/>
                    <a:pt x="23" y="46"/>
                  </a:cubicBezTo>
                  <a:cubicBezTo>
                    <a:pt x="39" y="37"/>
                    <a:pt x="61" y="29"/>
                    <a:pt x="89" y="22"/>
                  </a:cubicBezTo>
                  <a:cubicBezTo>
                    <a:pt x="144" y="9"/>
                    <a:pt x="221" y="0"/>
                    <a:pt x="306" y="0"/>
                  </a:cubicBezTo>
                  <a:cubicBezTo>
                    <a:pt x="391" y="0"/>
                    <a:pt x="468" y="9"/>
                    <a:pt x="523" y="22"/>
                  </a:cubicBezTo>
                  <a:cubicBezTo>
                    <a:pt x="551" y="29"/>
                    <a:pt x="573" y="37"/>
                    <a:pt x="589" y="46"/>
                  </a:cubicBezTo>
                  <a:cubicBezTo>
                    <a:pt x="604" y="55"/>
                    <a:pt x="612" y="65"/>
                    <a:pt x="612" y="7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3CEC1FD1-6F5B-43B6-A2F4-6F4C70F55731}"/>
                </a:ext>
              </a:extLst>
            </p:cNvPr>
            <p:cNvSpPr>
              <a:spLocks/>
            </p:cNvSpPr>
            <p:nvPr userDrawn="1"/>
          </p:nvSpPr>
          <p:spPr bwMode="auto">
            <a:xfrm>
              <a:off x="2150" y="1322"/>
              <a:ext cx="1457" cy="355"/>
            </a:xfrm>
            <a:custGeom>
              <a:avLst/>
              <a:gdLst>
                <a:gd name="T0" fmla="*/ 612 w 612"/>
                <a:gd name="T1" fmla="*/ 74 h 149"/>
                <a:gd name="T2" fmla="*/ 589 w 612"/>
                <a:gd name="T3" fmla="*/ 102 h 149"/>
                <a:gd name="T4" fmla="*/ 523 w 612"/>
                <a:gd name="T5" fmla="*/ 126 h 149"/>
                <a:gd name="T6" fmla="*/ 306 w 612"/>
                <a:gd name="T7" fmla="*/ 149 h 149"/>
                <a:gd name="T8" fmla="*/ 89 w 612"/>
                <a:gd name="T9" fmla="*/ 126 h 149"/>
                <a:gd name="T10" fmla="*/ 23 w 612"/>
                <a:gd name="T11" fmla="*/ 102 h 149"/>
                <a:gd name="T12" fmla="*/ 0 w 612"/>
                <a:gd name="T13" fmla="*/ 74 h 149"/>
                <a:gd name="T14" fmla="*/ 23 w 612"/>
                <a:gd name="T15" fmla="*/ 46 h 149"/>
                <a:gd name="T16" fmla="*/ 89 w 612"/>
                <a:gd name="T17" fmla="*/ 22 h 149"/>
                <a:gd name="T18" fmla="*/ 306 w 612"/>
                <a:gd name="T19" fmla="*/ 0 h 149"/>
                <a:gd name="T20" fmla="*/ 523 w 612"/>
                <a:gd name="T21" fmla="*/ 22 h 149"/>
                <a:gd name="T22" fmla="*/ 589 w 612"/>
                <a:gd name="T23" fmla="*/ 46 h 149"/>
                <a:gd name="T24" fmla="*/ 612 w 612"/>
                <a:gd name="T25" fmla="*/ 7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2" h="149">
                  <a:moveTo>
                    <a:pt x="612" y="74"/>
                  </a:moveTo>
                  <a:cubicBezTo>
                    <a:pt x="612" y="84"/>
                    <a:pt x="604" y="93"/>
                    <a:pt x="589" y="102"/>
                  </a:cubicBezTo>
                  <a:cubicBezTo>
                    <a:pt x="573" y="111"/>
                    <a:pt x="551" y="119"/>
                    <a:pt x="523" y="126"/>
                  </a:cubicBezTo>
                  <a:cubicBezTo>
                    <a:pt x="468" y="140"/>
                    <a:pt x="391" y="149"/>
                    <a:pt x="306" y="149"/>
                  </a:cubicBezTo>
                  <a:cubicBezTo>
                    <a:pt x="221" y="149"/>
                    <a:pt x="144" y="140"/>
                    <a:pt x="89" y="126"/>
                  </a:cubicBezTo>
                  <a:cubicBezTo>
                    <a:pt x="61" y="119"/>
                    <a:pt x="39" y="111"/>
                    <a:pt x="23" y="102"/>
                  </a:cubicBezTo>
                  <a:cubicBezTo>
                    <a:pt x="8" y="93"/>
                    <a:pt x="0" y="84"/>
                    <a:pt x="0" y="74"/>
                  </a:cubicBezTo>
                  <a:cubicBezTo>
                    <a:pt x="0" y="65"/>
                    <a:pt x="8" y="56"/>
                    <a:pt x="23" y="46"/>
                  </a:cubicBezTo>
                  <a:cubicBezTo>
                    <a:pt x="39" y="37"/>
                    <a:pt x="61" y="29"/>
                    <a:pt x="89" y="22"/>
                  </a:cubicBezTo>
                  <a:cubicBezTo>
                    <a:pt x="144" y="9"/>
                    <a:pt x="221" y="0"/>
                    <a:pt x="306" y="0"/>
                  </a:cubicBezTo>
                  <a:cubicBezTo>
                    <a:pt x="391" y="0"/>
                    <a:pt x="468" y="9"/>
                    <a:pt x="523" y="22"/>
                  </a:cubicBezTo>
                  <a:cubicBezTo>
                    <a:pt x="551" y="29"/>
                    <a:pt x="573" y="37"/>
                    <a:pt x="589" y="46"/>
                  </a:cubicBezTo>
                  <a:cubicBezTo>
                    <a:pt x="604" y="56"/>
                    <a:pt x="612" y="65"/>
                    <a:pt x="612" y="7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AF104253-EE90-4F1C-9B31-2B119AEE17B0}"/>
                </a:ext>
              </a:extLst>
            </p:cNvPr>
            <p:cNvSpPr>
              <a:spLocks/>
            </p:cNvSpPr>
            <p:nvPr userDrawn="1"/>
          </p:nvSpPr>
          <p:spPr bwMode="auto">
            <a:xfrm>
              <a:off x="2150" y="1567"/>
              <a:ext cx="1457" cy="356"/>
            </a:xfrm>
            <a:custGeom>
              <a:avLst/>
              <a:gdLst>
                <a:gd name="T0" fmla="*/ 612 w 612"/>
                <a:gd name="T1" fmla="*/ 75 h 149"/>
                <a:gd name="T2" fmla="*/ 589 w 612"/>
                <a:gd name="T3" fmla="*/ 103 h 149"/>
                <a:gd name="T4" fmla="*/ 523 w 612"/>
                <a:gd name="T5" fmla="*/ 127 h 149"/>
                <a:gd name="T6" fmla="*/ 306 w 612"/>
                <a:gd name="T7" fmla="*/ 149 h 149"/>
                <a:gd name="T8" fmla="*/ 89 w 612"/>
                <a:gd name="T9" fmla="*/ 127 h 149"/>
                <a:gd name="T10" fmla="*/ 23 w 612"/>
                <a:gd name="T11" fmla="*/ 103 h 149"/>
                <a:gd name="T12" fmla="*/ 0 w 612"/>
                <a:gd name="T13" fmla="*/ 75 h 149"/>
                <a:gd name="T14" fmla="*/ 23 w 612"/>
                <a:gd name="T15" fmla="*/ 47 h 149"/>
                <a:gd name="T16" fmla="*/ 89 w 612"/>
                <a:gd name="T17" fmla="*/ 23 h 149"/>
                <a:gd name="T18" fmla="*/ 306 w 612"/>
                <a:gd name="T19" fmla="*/ 0 h 149"/>
                <a:gd name="T20" fmla="*/ 523 w 612"/>
                <a:gd name="T21" fmla="*/ 23 h 149"/>
                <a:gd name="T22" fmla="*/ 589 w 612"/>
                <a:gd name="T23" fmla="*/ 47 h 149"/>
                <a:gd name="T24" fmla="*/ 612 w 612"/>
                <a:gd name="T2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2" h="149">
                  <a:moveTo>
                    <a:pt x="612" y="75"/>
                  </a:moveTo>
                  <a:cubicBezTo>
                    <a:pt x="612" y="84"/>
                    <a:pt x="604" y="93"/>
                    <a:pt x="589" y="103"/>
                  </a:cubicBezTo>
                  <a:cubicBezTo>
                    <a:pt x="573" y="112"/>
                    <a:pt x="551" y="120"/>
                    <a:pt x="523" y="127"/>
                  </a:cubicBezTo>
                  <a:cubicBezTo>
                    <a:pt x="468" y="140"/>
                    <a:pt x="391" y="149"/>
                    <a:pt x="306" y="149"/>
                  </a:cubicBezTo>
                  <a:cubicBezTo>
                    <a:pt x="221" y="149"/>
                    <a:pt x="144" y="140"/>
                    <a:pt x="89" y="127"/>
                  </a:cubicBezTo>
                  <a:cubicBezTo>
                    <a:pt x="61" y="120"/>
                    <a:pt x="39" y="112"/>
                    <a:pt x="23" y="103"/>
                  </a:cubicBezTo>
                  <a:cubicBezTo>
                    <a:pt x="8" y="93"/>
                    <a:pt x="0" y="84"/>
                    <a:pt x="0" y="75"/>
                  </a:cubicBezTo>
                  <a:cubicBezTo>
                    <a:pt x="0" y="65"/>
                    <a:pt x="8" y="56"/>
                    <a:pt x="23" y="47"/>
                  </a:cubicBezTo>
                  <a:cubicBezTo>
                    <a:pt x="39" y="38"/>
                    <a:pt x="61" y="30"/>
                    <a:pt x="89" y="23"/>
                  </a:cubicBezTo>
                  <a:cubicBezTo>
                    <a:pt x="144" y="9"/>
                    <a:pt x="221" y="0"/>
                    <a:pt x="306" y="0"/>
                  </a:cubicBezTo>
                  <a:cubicBezTo>
                    <a:pt x="391" y="0"/>
                    <a:pt x="468" y="9"/>
                    <a:pt x="523" y="23"/>
                  </a:cubicBezTo>
                  <a:cubicBezTo>
                    <a:pt x="551" y="30"/>
                    <a:pt x="573" y="38"/>
                    <a:pt x="589" y="47"/>
                  </a:cubicBezTo>
                  <a:cubicBezTo>
                    <a:pt x="604" y="56"/>
                    <a:pt x="612" y="65"/>
                    <a:pt x="612" y="75"/>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D0D1B0A5-4B1B-450C-82C2-953C4A290BDA}"/>
                </a:ext>
              </a:extLst>
            </p:cNvPr>
            <p:cNvSpPr>
              <a:spLocks/>
            </p:cNvSpPr>
            <p:nvPr userDrawn="1"/>
          </p:nvSpPr>
          <p:spPr bwMode="auto">
            <a:xfrm>
              <a:off x="2150" y="1816"/>
              <a:ext cx="1457" cy="352"/>
            </a:xfrm>
            <a:custGeom>
              <a:avLst/>
              <a:gdLst>
                <a:gd name="T0" fmla="*/ 612 w 612"/>
                <a:gd name="T1" fmla="*/ 74 h 148"/>
                <a:gd name="T2" fmla="*/ 589 w 612"/>
                <a:gd name="T3" fmla="*/ 102 h 148"/>
                <a:gd name="T4" fmla="*/ 523 w 612"/>
                <a:gd name="T5" fmla="*/ 126 h 148"/>
                <a:gd name="T6" fmla="*/ 306 w 612"/>
                <a:gd name="T7" fmla="*/ 148 h 148"/>
                <a:gd name="T8" fmla="*/ 89 w 612"/>
                <a:gd name="T9" fmla="*/ 126 h 148"/>
                <a:gd name="T10" fmla="*/ 23 w 612"/>
                <a:gd name="T11" fmla="*/ 102 h 148"/>
                <a:gd name="T12" fmla="*/ 0 w 612"/>
                <a:gd name="T13" fmla="*/ 74 h 148"/>
                <a:gd name="T14" fmla="*/ 23 w 612"/>
                <a:gd name="T15" fmla="*/ 46 h 148"/>
                <a:gd name="T16" fmla="*/ 89 w 612"/>
                <a:gd name="T17" fmla="*/ 22 h 148"/>
                <a:gd name="T18" fmla="*/ 306 w 612"/>
                <a:gd name="T19" fmla="*/ 0 h 148"/>
                <a:gd name="T20" fmla="*/ 523 w 612"/>
                <a:gd name="T21" fmla="*/ 22 h 148"/>
                <a:gd name="T22" fmla="*/ 589 w 612"/>
                <a:gd name="T23" fmla="*/ 46 h 148"/>
                <a:gd name="T24" fmla="*/ 612 w 612"/>
                <a:gd name="T25"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2" h="148">
                  <a:moveTo>
                    <a:pt x="612" y="74"/>
                  </a:moveTo>
                  <a:cubicBezTo>
                    <a:pt x="612" y="83"/>
                    <a:pt x="604" y="93"/>
                    <a:pt x="589" y="102"/>
                  </a:cubicBezTo>
                  <a:cubicBezTo>
                    <a:pt x="573" y="111"/>
                    <a:pt x="551" y="119"/>
                    <a:pt x="523" y="126"/>
                  </a:cubicBezTo>
                  <a:cubicBezTo>
                    <a:pt x="468" y="139"/>
                    <a:pt x="391" y="148"/>
                    <a:pt x="306" y="148"/>
                  </a:cubicBezTo>
                  <a:cubicBezTo>
                    <a:pt x="221" y="148"/>
                    <a:pt x="144" y="139"/>
                    <a:pt x="89" y="126"/>
                  </a:cubicBezTo>
                  <a:cubicBezTo>
                    <a:pt x="61" y="119"/>
                    <a:pt x="39" y="111"/>
                    <a:pt x="23" y="102"/>
                  </a:cubicBezTo>
                  <a:cubicBezTo>
                    <a:pt x="8" y="93"/>
                    <a:pt x="0" y="83"/>
                    <a:pt x="0" y="74"/>
                  </a:cubicBezTo>
                  <a:cubicBezTo>
                    <a:pt x="0" y="65"/>
                    <a:pt x="8" y="55"/>
                    <a:pt x="23" y="46"/>
                  </a:cubicBezTo>
                  <a:cubicBezTo>
                    <a:pt x="39" y="37"/>
                    <a:pt x="61" y="29"/>
                    <a:pt x="89" y="22"/>
                  </a:cubicBezTo>
                  <a:cubicBezTo>
                    <a:pt x="144" y="8"/>
                    <a:pt x="221" y="0"/>
                    <a:pt x="306" y="0"/>
                  </a:cubicBezTo>
                  <a:cubicBezTo>
                    <a:pt x="391" y="0"/>
                    <a:pt x="468" y="8"/>
                    <a:pt x="523" y="22"/>
                  </a:cubicBezTo>
                  <a:cubicBezTo>
                    <a:pt x="551" y="29"/>
                    <a:pt x="573" y="37"/>
                    <a:pt x="589" y="46"/>
                  </a:cubicBezTo>
                  <a:cubicBezTo>
                    <a:pt x="604" y="55"/>
                    <a:pt x="612" y="65"/>
                    <a:pt x="612" y="7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4">
            <a:extLst>
              <a:ext uri="{FF2B5EF4-FFF2-40B4-BE49-F238E27FC236}">
                <a16:creationId xmlns:a16="http://schemas.microsoft.com/office/drawing/2014/main" id="{1A663078-D6F8-4D3F-86D4-2F031EFAB0D9}"/>
              </a:ext>
            </a:extLst>
          </p:cNvPr>
          <p:cNvGrpSpPr>
            <a:grpSpLocks noChangeAspect="1"/>
          </p:cNvGrpSpPr>
          <p:nvPr userDrawn="1"/>
        </p:nvGrpSpPr>
        <p:grpSpPr bwMode="auto">
          <a:xfrm>
            <a:off x="4699097" y="2193274"/>
            <a:ext cx="576000" cy="485229"/>
            <a:chOff x="3160" y="916"/>
            <a:chExt cx="1377" cy="1160"/>
          </a:xfrm>
        </p:grpSpPr>
        <p:sp>
          <p:nvSpPr>
            <p:cNvPr id="39" name="Freeform 5">
              <a:extLst>
                <a:ext uri="{FF2B5EF4-FFF2-40B4-BE49-F238E27FC236}">
                  <a16:creationId xmlns:a16="http://schemas.microsoft.com/office/drawing/2014/main" id="{C4E27A80-26EC-4535-9A25-A28AD386AA55}"/>
                </a:ext>
              </a:extLst>
            </p:cNvPr>
            <p:cNvSpPr>
              <a:spLocks/>
            </p:cNvSpPr>
            <p:nvPr/>
          </p:nvSpPr>
          <p:spPr bwMode="auto">
            <a:xfrm>
              <a:off x="3160" y="1752"/>
              <a:ext cx="1377" cy="324"/>
            </a:xfrm>
            <a:custGeom>
              <a:avLst/>
              <a:gdLst>
                <a:gd name="T0" fmla="*/ 1377 w 1377"/>
                <a:gd name="T1" fmla="*/ 145 h 324"/>
                <a:gd name="T2" fmla="*/ 681 w 1377"/>
                <a:gd name="T3" fmla="*/ 324 h 324"/>
                <a:gd name="T4" fmla="*/ 0 w 1377"/>
                <a:gd name="T5" fmla="*/ 145 h 324"/>
                <a:gd name="T6" fmla="*/ 681 w 1377"/>
                <a:gd name="T7" fmla="*/ 0 h 324"/>
                <a:gd name="T8" fmla="*/ 1377 w 1377"/>
                <a:gd name="T9" fmla="*/ 145 h 324"/>
              </a:gdLst>
              <a:ahLst/>
              <a:cxnLst>
                <a:cxn ang="0">
                  <a:pos x="T0" y="T1"/>
                </a:cxn>
                <a:cxn ang="0">
                  <a:pos x="T2" y="T3"/>
                </a:cxn>
                <a:cxn ang="0">
                  <a:pos x="T4" y="T5"/>
                </a:cxn>
                <a:cxn ang="0">
                  <a:pos x="T6" y="T7"/>
                </a:cxn>
                <a:cxn ang="0">
                  <a:pos x="T8" y="T9"/>
                </a:cxn>
              </a:cxnLst>
              <a:rect l="0" t="0" r="r" b="b"/>
              <a:pathLst>
                <a:path w="1377" h="324">
                  <a:moveTo>
                    <a:pt x="1377" y="145"/>
                  </a:moveTo>
                  <a:lnTo>
                    <a:pt x="681" y="324"/>
                  </a:lnTo>
                  <a:lnTo>
                    <a:pt x="0" y="145"/>
                  </a:lnTo>
                  <a:lnTo>
                    <a:pt x="681" y="0"/>
                  </a:lnTo>
                  <a:lnTo>
                    <a:pt x="1377" y="145"/>
                  </a:ln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0" name="Freeform 6">
              <a:extLst>
                <a:ext uri="{FF2B5EF4-FFF2-40B4-BE49-F238E27FC236}">
                  <a16:creationId xmlns:a16="http://schemas.microsoft.com/office/drawing/2014/main" id="{C9CC2A74-B7F3-4C43-BC03-77953ED9A8D7}"/>
                </a:ext>
              </a:extLst>
            </p:cNvPr>
            <p:cNvSpPr>
              <a:spLocks/>
            </p:cNvSpPr>
            <p:nvPr/>
          </p:nvSpPr>
          <p:spPr bwMode="auto">
            <a:xfrm>
              <a:off x="3160" y="1589"/>
              <a:ext cx="1377" cy="277"/>
            </a:xfrm>
            <a:custGeom>
              <a:avLst/>
              <a:gdLst>
                <a:gd name="T0" fmla="*/ 445 w 1377"/>
                <a:gd name="T1" fmla="*/ 0 h 277"/>
                <a:gd name="T2" fmla="*/ 0 w 1377"/>
                <a:gd name="T3" fmla="*/ 98 h 277"/>
                <a:gd name="T4" fmla="*/ 681 w 1377"/>
                <a:gd name="T5" fmla="*/ 277 h 277"/>
                <a:gd name="T6" fmla="*/ 1377 w 1377"/>
                <a:gd name="T7" fmla="*/ 98 h 277"/>
                <a:gd name="T8" fmla="*/ 936 w 1377"/>
                <a:gd name="T9" fmla="*/ 5 h 277"/>
              </a:gdLst>
              <a:ahLst/>
              <a:cxnLst>
                <a:cxn ang="0">
                  <a:pos x="T0" y="T1"/>
                </a:cxn>
                <a:cxn ang="0">
                  <a:pos x="T2" y="T3"/>
                </a:cxn>
                <a:cxn ang="0">
                  <a:pos x="T4" y="T5"/>
                </a:cxn>
                <a:cxn ang="0">
                  <a:pos x="T6" y="T7"/>
                </a:cxn>
                <a:cxn ang="0">
                  <a:pos x="T8" y="T9"/>
                </a:cxn>
              </a:cxnLst>
              <a:rect l="0" t="0" r="r" b="b"/>
              <a:pathLst>
                <a:path w="1377" h="277">
                  <a:moveTo>
                    <a:pt x="445" y="0"/>
                  </a:moveTo>
                  <a:lnTo>
                    <a:pt x="0" y="98"/>
                  </a:lnTo>
                  <a:lnTo>
                    <a:pt x="681" y="277"/>
                  </a:lnTo>
                  <a:lnTo>
                    <a:pt x="1377" y="98"/>
                  </a:lnTo>
                  <a:lnTo>
                    <a:pt x="936" y="5"/>
                  </a:lnTo>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1" name="Oval 7">
              <a:extLst>
                <a:ext uri="{FF2B5EF4-FFF2-40B4-BE49-F238E27FC236}">
                  <a16:creationId xmlns:a16="http://schemas.microsoft.com/office/drawing/2014/main" id="{F8697B46-A838-4163-80C2-5B4235D82201}"/>
                </a:ext>
              </a:extLst>
            </p:cNvPr>
            <p:cNvSpPr>
              <a:spLocks noChangeArrowheads="1"/>
            </p:cNvSpPr>
            <p:nvPr/>
          </p:nvSpPr>
          <p:spPr bwMode="auto">
            <a:xfrm>
              <a:off x="3515" y="1021"/>
              <a:ext cx="676" cy="678"/>
            </a:xfrm>
            <a:prstGeom prst="ellipse">
              <a:avLst/>
            </a:prstGeom>
            <a:solidFill>
              <a:srgbClr val="1D1E1E"/>
            </a:solidFill>
            <a:ln w="9525" cap="flat">
              <a:solidFill>
                <a:srgbClr val="FBB03B"/>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42" name="Freeform 8">
              <a:extLst>
                <a:ext uri="{FF2B5EF4-FFF2-40B4-BE49-F238E27FC236}">
                  <a16:creationId xmlns:a16="http://schemas.microsoft.com/office/drawing/2014/main" id="{BAB77AFB-AA20-48E3-B9D5-CE9DA181961F}"/>
                </a:ext>
              </a:extLst>
            </p:cNvPr>
            <p:cNvSpPr>
              <a:spLocks/>
            </p:cNvSpPr>
            <p:nvPr/>
          </p:nvSpPr>
          <p:spPr bwMode="auto">
            <a:xfrm>
              <a:off x="3160" y="916"/>
              <a:ext cx="1377" cy="325"/>
            </a:xfrm>
            <a:custGeom>
              <a:avLst/>
              <a:gdLst>
                <a:gd name="T0" fmla="*/ 1377 w 1377"/>
                <a:gd name="T1" fmla="*/ 146 h 325"/>
                <a:gd name="T2" fmla="*/ 681 w 1377"/>
                <a:gd name="T3" fmla="*/ 325 h 325"/>
                <a:gd name="T4" fmla="*/ 0 w 1377"/>
                <a:gd name="T5" fmla="*/ 146 h 325"/>
                <a:gd name="T6" fmla="*/ 681 w 1377"/>
                <a:gd name="T7" fmla="*/ 0 h 325"/>
                <a:gd name="T8" fmla="*/ 1377 w 1377"/>
                <a:gd name="T9" fmla="*/ 146 h 325"/>
              </a:gdLst>
              <a:ahLst/>
              <a:cxnLst>
                <a:cxn ang="0">
                  <a:pos x="T0" y="T1"/>
                </a:cxn>
                <a:cxn ang="0">
                  <a:pos x="T2" y="T3"/>
                </a:cxn>
                <a:cxn ang="0">
                  <a:pos x="T4" y="T5"/>
                </a:cxn>
                <a:cxn ang="0">
                  <a:pos x="T6" y="T7"/>
                </a:cxn>
                <a:cxn ang="0">
                  <a:pos x="T8" y="T9"/>
                </a:cxn>
              </a:cxnLst>
              <a:rect l="0" t="0" r="r" b="b"/>
              <a:pathLst>
                <a:path w="1377" h="325">
                  <a:moveTo>
                    <a:pt x="1377" y="146"/>
                  </a:moveTo>
                  <a:lnTo>
                    <a:pt x="681" y="325"/>
                  </a:lnTo>
                  <a:lnTo>
                    <a:pt x="0" y="146"/>
                  </a:lnTo>
                  <a:lnTo>
                    <a:pt x="681" y="0"/>
                  </a:lnTo>
                  <a:lnTo>
                    <a:pt x="1377" y="146"/>
                  </a:ln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43" name="Group 11">
            <a:extLst>
              <a:ext uri="{FF2B5EF4-FFF2-40B4-BE49-F238E27FC236}">
                <a16:creationId xmlns:a16="http://schemas.microsoft.com/office/drawing/2014/main" id="{29F8F387-E55E-43A6-9D8B-ABC6560F8BC1}"/>
              </a:ext>
            </a:extLst>
          </p:cNvPr>
          <p:cNvGrpSpPr>
            <a:grpSpLocks noChangeAspect="1"/>
          </p:cNvGrpSpPr>
          <p:nvPr userDrawn="1"/>
        </p:nvGrpSpPr>
        <p:grpSpPr bwMode="auto">
          <a:xfrm>
            <a:off x="6814489" y="2170152"/>
            <a:ext cx="576000" cy="531472"/>
            <a:chOff x="3591" y="468"/>
            <a:chExt cx="1410" cy="1301"/>
          </a:xfrm>
        </p:grpSpPr>
        <p:sp>
          <p:nvSpPr>
            <p:cNvPr id="44" name="Oval 12">
              <a:extLst>
                <a:ext uri="{FF2B5EF4-FFF2-40B4-BE49-F238E27FC236}">
                  <a16:creationId xmlns:a16="http://schemas.microsoft.com/office/drawing/2014/main" id="{FD7F752B-5D9E-4BF9-A9DF-A78E5388590D}"/>
                </a:ext>
              </a:extLst>
            </p:cNvPr>
            <p:cNvSpPr>
              <a:spLocks noChangeArrowheads="1"/>
            </p:cNvSpPr>
            <p:nvPr/>
          </p:nvSpPr>
          <p:spPr bwMode="auto">
            <a:xfrm>
              <a:off x="3958" y="778"/>
              <a:ext cx="676" cy="677"/>
            </a:xfrm>
            <a:prstGeom prst="ellipse">
              <a:avLst/>
            </a:prstGeom>
            <a:solidFill>
              <a:srgbClr val="1D1E1E"/>
            </a:solidFill>
            <a:ln w="9525" cap="flat">
              <a:solidFill>
                <a:srgbClr val="8BC53F"/>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45" name="Freeform 13">
              <a:extLst>
                <a:ext uri="{FF2B5EF4-FFF2-40B4-BE49-F238E27FC236}">
                  <a16:creationId xmlns:a16="http://schemas.microsoft.com/office/drawing/2014/main" id="{CDFA5D62-0C04-4358-8E60-5278C536BDB7}"/>
                </a:ext>
              </a:extLst>
            </p:cNvPr>
            <p:cNvSpPr>
              <a:spLocks/>
            </p:cNvSpPr>
            <p:nvPr/>
          </p:nvSpPr>
          <p:spPr bwMode="auto">
            <a:xfrm>
              <a:off x="3829" y="468"/>
              <a:ext cx="922" cy="1301"/>
            </a:xfrm>
            <a:custGeom>
              <a:avLst/>
              <a:gdLst>
                <a:gd name="T0" fmla="*/ 209 w 387"/>
                <a:gd name="T1" fmla="*/ 131 h 546"/>
                <a:gd name="T2" fmla="*/ 42 w 387"/>
                <a:gd name="T3" fmla="*/ 20 h 546"/>
                <a:gd name="T4" fmla="*/ 124 w 387"/>
                <a:gd name="T5" fmla="*/ 317 h 546"/>
                <a:gd name="T6" fmla="*/ 356 w 387"/>
                <a:gd name="T7" fmla="*/ 520 h 546"/>
                <a:gd name="T8" fmla="*/ 328 w 387"/>
                <a:gd name="T9" fmla="*/ 324 h 546"/>
              </a:gdLst>
              <a:ahLst/>
              <a:cxnLst>
                <a:cxn ang="0">
                  <a:pos x="T0" y="T1"/>
                </a:cxn>
                <a:cxn ang="0">
                  <a:pos x="T2" y="T3"/>
                </a:cxn>
                <a:cxn ang="0">
                  <a:pos x="T4" y="T5"/>
                </a:cxn>
                <a:cxn ang="0">
                  <a:pos x="T6" y="T7"/>
                </a:cxn>
                <a:cxn ang="0">
                  <a:pos x="T8" y="T9"/>
                </a:cxn>
              </a:cxnLst>
              <a:rect l="0" t="0" r="r" b="b"/>
              <a:pathLst>
                <a:path w="387" h="546">
                  <a:moveTo>
                    <a:pt x="209" y="131"/>
                  </a:moveTo>
                  <a:cubicBezTo>
                    <a:pt x="141" y="50"/>
                    <a:pt x="73" y="0"/>
                    <a:pt x="42" y="20"/>
                  </a:cubicBezTo>
                  <a:cubicBezTo>
                    <a:pt x="0" y="46"/>
                    <a:pt x="37" y="179"/>
                    <a:pt x="124" y="317"/>
                  </a:cubicBezTo>
                  <a:cubicBezTo>
                    <a:pt x="211" y="455"/>
                    <a:pt x="315" y="546"/>
                    <a:pt x="356" y="520"/>
                  </a:cubicBezTo>
                  <a:cubicBezTo>
                    <a:pt x="387" y="501"/>
                    <a:pt x="373" y="420"/>
                    <a:pt x="328" y="324"/>
                  </a:cubicBez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6" name="Freeform 14">
              <a:extLst>
                <a:ext uri="{FF2B5EF4-FFF2-40B4-BE49-F238E27FC236}">
                  <a16:creationId xmlns:a16="http://schemas.microsoft.com/office/drawing/2014/main" id="{23B61FBB-BE89-424A-9F77-84DE37A6A61B}"/>
                </a:ext>
              </a:extLst>
            </p:cNvPr>
            <p:cNvSpPr>
              <a:spLocks/>
            </p:cNvSpPr>
            <p:nvPr/>
          </p:nvSpPr>
          <p:spPr bwMode="auto">
            <a:xfrm>
              <a:off x="3841" y="468"/>
              <a:ext cx="922" cy="1301"/>
            </a:xfrm>
            <a:custGeom>
              <a:avLst/>
              <a:gdLst>
                <a:gd name="T0" fmla="*/ 179 w 387"/>
                <a:gd name="T1" fmla="*/ 131 h 546"/>
                <a:gd name="T2" fmla="*/ 345 w 387"/>
                <a:gd name="T3" fmla="*/ 20 h 546"/>
                <a:gd name="T4" fmla="*/ 263 w 387"/>
                <a:gd name="T5" fmla="*/ 317 h 546"/>
                <a:gd name="T6" fmla="*/ 31 w 387"/>
                <a:gd name="T7" fmla="*/ 520 h 546"/>
                <a:gd name="T8" fmla="*/ 59 w 387"/>
                <a:gd name="T9" fmla="*/ 324 h 546"/>
              </a:gdLst>
              <a:ahLst/>
              <a:cxnLst>
                <a:cxn ang="0">
                  <a:pos x="T0" y="T1"/>
                </a:cxn>
                <a:cxn ang="0">
                  <a:pos x="T2" y="T3"/>
                </a:cxn>
                <a:cxn ang="0">
                  <a:pos x="T4" y="T5"/>
                </a:cxn>
                <a:cxn ang="0">
                  <a:pos x="T6" y="T7"/>
                </a:cxn>
                <a:cxn ang="0">
                  <a:pos x="T8" y="T9"/>
                </a:cxn>
              </a:cxnLst>
              <a:rect l="0" t="0" r="r" b="b"/>
              <a:pathLst>
                <a:path w="387" h="546">
                  <a:moveTo>
                    <a:pt x="179" y="131"/>
                  </a:moveTo>
                  <a:cubicBezTo>
                    <a:pt x="246" y="50"/>
                    <a:pt x="314" y="0"/>
                    <a:pt x="345" y="20"/>
                  </a:cubicBezTo>
                  <a:cubicBezTo>
                    <a:pt x="387" y="46"/>
                    <a:pt x="350" y="179"/>
                    <a:pt x="263" y="317"/>
                  </a:cubicBezTo>
                  <a:cubicBezTo>
                    <a:pt x="176" y="455"/>
                    <a:pt x="72" y="546"/>
                    <a:pt x="31" y="520"/>
                  </a:cubicBezTo>
                  <a:cubicBezTo>
                    <a:pt x="0" y="501"/>
                    <a:pt x="14" y="420"/>
                    <a:pt x="59" y="324"/>
                  </a:cubicBez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7" name="Freeform 15">
              <a:extLst>
                <a:ext uri="{FF2B5EF4-FFF2-40B4-BE49-F238E27FC236}">
                  <a16:creationId xmlns:a16="http://schemas.microsoft.com/office/drawing/2014/main" id="{A80850E7-7E4F-4ED1-9308-51035F338B13}"/>
                </a:ext>
              </a:extLst>
            </p:cNvPr>
            <p:cNvSpPr>
              <a:spLocks/>
            </p:cNvSpPr>
            <p:nvPr/>
          </p:nvSpPr>
          <p:spPr bwMode="auto">
            <a:xfrm>
              <a:off x="3591" y="916"/>
              <a:ext cx="1410" cy="400"/>
            </a:xfrm>
            <a:custGeom>
              <a:avLst/>
              <a:gdLst>
                <a:gd name="T0" fmla="*/ 181 w 592"/>
                <a:gd name="T1" fmla="*/ 1 h 168"/>
                <a:gd name="T2" fmla="*/ 0 w 592"/>
                <a:gd name="T3" fmla="*/ 81 h 168"/>
                <a:gd name="T4" fmla="*/ 296 w 592"/>
                <a:gd name="T5" fmla="*/ 168 h 168"/>
                <a:gd name="T6" fmla="*/ 592 w 592"/>
                <a:gd name="T7" fmla="*/ 81 h 168"/>
                <a:gd name="T8" fmla="*/ 410 w 592"/>
                <a:gd name="T9" fmla="*/ 0 h 168"/>
              </a:gdLst>
              <a:ahLst/>
              <a:cxnLst>
                <a:cxn ang="0">
                  <a:pos x="T0" y="T1"/>
                </a:cxn>
                <a:cxn ang="0">
                  <a:pos x="T2" y="T3"/>
                </a:cxn>
                <a:cxn ang="0">
                  <a:pos x="T4" y="T5"/>
                </a:cxn>
                <a:cxn ang="0">
                  <a:pos x="T6" y="T7"/>
                </a:cxn>
                <a:cxn ang="0">
                  <a:pos x="T8" y="T9"/>
                </a:cxn>
              </a:cxnLst>
              <a:rect l="0" t="0" r="r" b="b"/>
              <a:pathLst>
                <a:path w="592" h="168">
                  <a:moveTo>
                    <a:pt x="181" y="1"/>
                  </a:moveTo>
                  <a:cubicBezTo>
                    <a:pt x="77" y="14"/>
                    <a:pt x="0" y="45"/>
                    <a:pt x="0" y="81"/>
                  </a:cubicBezTo>
                  <a:cubicBezTo>
                    <a:pt x="0" y="129"/>
                    <a:pt x="133" y="168"/>
                    <a:pt x="296" y="168"/>
                  </a:cubicBezTo>
                  <a:cubicBezTo>
                    <a:pt x="459" y="168"/>
                    <a:pt x="592" y="129"/>
                    <a:pt x="592" y="81"/>
                  </a:cubicBezTo>
                  <a:cubicBezTo>
                    <a:pt x="592" y="45"/>
                    <a:pt x="516" y="14"/>
                    <a:pt x="410" y="0"/>
                  </a:cubicBez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160895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Effect transition="in" filter="fade">
                                      <p:cBhvr>
                                        <p:cTn id="7" dur="250"/>
                                        <p:tgtEl>
                                          <p:spTgt spid="25">
                                            <p:txEl>
                                              <p:pRg st="0" end="0"/>
                                            </p:txEl>
                                          </p:spTgt>
                                        </p:tgtEl>
                                      </p:cBhvr>
                                    </p:animEffect>
                                  </p:childTnLst>
                                </p:cTn>
                              </p:par>
                            </p:childTnLst>
                          </p:cTn>
                        </p:par>
                        <p:par>
                          <p:cTn id="8" fill="hold">
                            <p:stCondLst>
                              <p:cond delay="250"/>
                            </p:stCondLst>
                            <p:childTnLst>
                              <p:par>
                                <p:cTn id="9" presetID="10" presetClass="entr" presetSubtype="0"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250"/>
                                        <p:tgtEl>
                                          <p:spTgt spid="32"/>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250"/>
                                        <p:tgtEl>
                                          <p:spTgt spid="7">
                                            <p:txEl>
                                              <p:pRg st="0" end="0"/>
                                            </p:txEl>
                                          </p:spTgt>
                                        </p:tgtEl>
                                      </p:cBhvr>
                                    </p:animEffect>
                                    <p:anim calcmode="lin" valueType="num">
                                      <p:cBhvr>
                                        <p:cTn id="15" dur="25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6" dur="250" fill="hold"/>
                                        <p:tgtEl>
                                          <p:spTgt spid="7">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Effect transition="in" filter="fade">
                                      <p:cBhvr>
                                        <p:cTn id="19" dur="250"/>
                                        <p:tgtEl>
                                          <p:spTgt spid="8">
                                            <p:txEl>
                                              <p:pRg st="0" end="0"/>
                                            </p:txEl>
                                          </p:spTgt>
                                        </p:tgtEl>
                                      </p:cBhvr>
                                    </p:animEffect>
                                    <p:anim calcmode="lin" valueType="num">
                                      <p:cBhvr>
                                        <p:cTn id="20" dur="25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250"/>
                                        <p:tgtEl>
                                          <p:spTgt spid="26"/>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15">
                                            <p:txEl>
                                              <p:pRg st="0" end="0"/>
                                            </p:txEl>
                                          </p:spTgt>
                                        </p:tgtEl>
                                        <p:attrNameLst>
                                          <p:attrName>style.visibility</p:attrName>
                                        </p:attrNameLst>
                                      </p:cBhvr>
                                      <p:to>
                                        <p:strVal val="visible"/>
                                      </p:to>
                                    </p:set>
                                    <p:animEffect transition="in" filter="fade">
                                      <p:cBhvr>
                                        <p:cTn id="28" dur="250"/>
                                        <p:tgtEl>
                                          <p:spTgt spid="15">
                                            <p:txEl>
                                              <p:pRg st="0" end="0"/>
                                            </p:txEl>
                                          </p:spTgt>
                                        </p:tgtEl>
                                      </p:cBhvr>
                                    </p:animEffect>
                                    <p:anim calcmode="lin" valueType="num">
                                      <p:cBhvr>
                                        <p:cTn id="29"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15">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250"/>
                                        <p:tgtEl>
                                          <p:spTgt spid="16">
                                            <p:txEl>
                                              <p:pRg st="0" end="0"/>
                                            </p:txEl>
                                          </p:spTgt>
                                        </p:tgtEl>
                                      </p:cBhvr>
                                    </p:animEffect>
                                    <p:anim calcmode="lin" valueType="num">
                                      <p:cBhvr>
                                        <p:cTn id="34"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750"/>
                            </p:stCondLst>
                            <p:childTnLst>
                              <p:par>
                                <p:cTn id="37" presetID="10" presetClass="entr" presetSubtype="0" fill="hold"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50"/>
                                        <p:tgtEl>
                                          <p:spTgt spid="38"/>
                                        </p:tgtEl>
                                      </p:cBhvr>
                                    </p:animEffect>
                                  </p:childTnLst>
                                </p:cTn>
                              </p:par>
                              <p:par>
                                <p:cTn id="40" presetID="42" presetClass="entr" presetSubtype="0" fill="hold" grpId="0" nodeType="withEffect">
                                  <p:stCondLst>
                                    <p:cond delay="0"/>
                                  </p:stCondLst>
                                  <p:childTnLst>
                                    <p:set>
                                      <p:cBhvr>
                                        <p:cTn id="41" dur="1" fill="hold">
                                          <p:stCondLst>
                                            <p:cond delay="0"/>
                                          </p:stCondLst>
                                        </p:cTn>
                                        <p:tgtEl>
                                          <p:spTgt spid="18">
                                            <p:txEl>
                                              <p:pRg st="0" end="0"/>
                                            </p:txEl>
                                          </p:spTgt>
                                        </p:tgtEl>
                                        <p:attrNameLst>
                                          <p:attrName>style.visibility</p:attrName>
                                        </p:attrNameLst>
                                      </p:cBhvr>
                                      <p:to>
                                        <p:strVal val="visible"/>
                                      </p:to>
                                    </p:set>
                                    <p:animEffect transition="in" filter="fade">
                                      <p:cBhvr>
                                        <p:cTn id="42" dur="250"/>
                                        <p:tgtEl>
                                          <p:spTgt spid="18">
                                            <p:txEl>
                                              <p:pRg st="0" end="0"/>
                                            </p:txEl>
                                          </p:spTgt>
                                        </p:tgtEl>
                                      </p:cBhvr>
                                    </p:animEffect>
                                    <p:anim calcmode="lin" valueType="num">
                                      <p:cBhvr>
                                        <p:cTn id="43"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18">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fade">
                                      <p:cBhvr>
                                        <p:cTn id="47" dur="250"/>
                                        <p:tgtEl>
                                          <p:spTgt spid="20">
                                            <p:txEl>
                                              <p:pRg st="0" end="0"/>
                                            </p:txEl>
                                          </p:spTgt>
                                        </p:tgtEl>
                                      </p:cBhvr>
                                    </p:animEffect>
                                    <p:anim calcmode="lin" valueType="num">
                                      <p:cBhvr>
                                        <p:cTn id="48"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000"/>
                            </p:stCondLst>
                            <p:childTnLst>
                              <p:par>
                                <p:cTn id="51" presetID="10" presetClass="entr" presetSubtype="0" fill="hold" nodeType="after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fade">
                                      <p:cBhvr>
                                        <p:cTn id="56" dur="250"/>
                                        <p:tgtEl>
                                          <p:spTgt spid="23">
                                            <p:txEl>
                                              <p:pRg st="0" end="0"/>
                                            </p:txEl>
                                          </p:spTgt>
                                        </p:tgtEl>
                                      </p:cBhvr>
                                    </p:animEffect>
                                    <p:anim calcmode="lin" valueType="num">
                                      <p:cBhvr>
                                        <p:cTn id="57" dur="25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23">
                                            <p:txEl>
                                              <p:pRg st="0" end="0"/>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24">
                                            <p:txEl>
                                              <p:pRg st="0" end="0"/>
                                            </p:txEl>
                                          </p:spTgt>
                                        </p:tgtEl>
                                        <p:attrNameLst>
                                          <p:attrName>style.visibility</p:attrName>
                                        </p:attrNameLst>
                                      </p:cBhvr>
                                      <p:to>
                                        <p:strVal val="visible"/>
                                      </p:to>
                                    </p:set>
                                    <p:animEffect transition="in" filter="fade">
                                      <p:cBhvr>
                                        <p:cTn id="61" dur="250"/>
                                        <p:tgtEl>
                                          <p:spTgt spid="24">
                                            <p:txEl>
                                              <p:pRg st="0" end="0"/>
                                            </p:txEl>
                                          </p:spTgt>
                                        </p:tgtEl>
                                      </p:cBhvr>
                                    </p:animEffect>
                                    <p:anim calcmode="lin" valueType="num">
                                      <p:cBhvr>
                                        <p:cTn id="62"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63" dur="25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42"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250"/>
                        <p:tgtEl>
                          <p:spTgt spid="7"/>
                        </p:tgtEl>
                      </p:cBhvr>
                    </p:animEffect>
                    <p:anim calcmode="lin" valueType="num">
                      <p:cBhvr>
                        <p:cTn dur="250" fill="hold"/>
                        <p:tgtEl>
                          <p:spTgt spid="7"/>
                        </p:tgtEl>
                        <p:attrNameLst>
                          <p:attrName>ppt_x</p:attrName>
                        </p:attrNameLst>
                      </p:cBhvr>
                      <p:tavLst>
                        <p:tav tm="0">
                          <p:val>
                            <p:strVal val="#ppt_x"/>
                          </p:val>
                        </p:tav>
                        <p:tav tm="100000">
                          <p:val>
                            <p:strVal val="#ppt_x"/>
                          </p:val>
                        </p:tav>
                      </p:tavLst>
                    </p:anim>
                    <p:anim calcmode="lin" valueType="num">
                      <p:cBhvr>
                        <p:cTn dur="250" fill="hold"/>
                        <p:tgtEl>
                          <p:spTgt spid="7"/>
                        </p:tgtEl>
                        <p:attrNameLst>
                          <p:attrName>ppt_y</p:attrName>
                        </p:attrNameLst>
                      </p:cBhvr>
                      <p:tavLst>
                        <p:tav tm="0">
                          <p:val>
                            <p:strVal val="#ppt_y+.1"/>
                          </p:val>
                        </p:tav>
                        <p:tav tm="100000">
                          <p:val>
                            <p:strVal val="#ppt_y"/>
                          </p:val>
                        </p:tav>
                      </p:tavLst>
                    </p:anim>
                  </p:childTnLst>
                </p:cTn>
              </p:par>
            </p:tnLst>
          </p:tmpl>
        </p:tmplLst>
      </p:bldP>
      <p:bldP spid="8" grpId="0" build="p">
        <p:tmplLst>
          <p:tmpl lvl="1">
            <p:tnLst>
              <p:par>
                <p:cTn presetID="42"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250"/>
                        <p:tgtEl>
                          <p:spTgt spid="8"/>
                        </p:tgtEl>
                      </p:cBhvr>
                    </p:animEffect>
                    <p:anim calcmode="lin" valueType="num">
                      <p:cBhvr>
                        <p:cTn dur="250" fill="hold"/>
                        <p:tgtEl>
                          <p:spTgt spid="8"/>
                        </p:tgtEl>
                        <p:attrNameLst>
                          <p:attrName>ppt_x</p:attrName>
                        </p:attrNameLst>
                      </p:cBhvr>
                      <p:tavLst>
                        <p:tav tm="0">
                          <p:val>
                            <p:strVal val="#ppt_x"/>
                          </p:val>
                        </p:tav>
                        <p:tav tm="100000">
                          <p:val>
                            <p:strVal val="#ppt_x"/>
                          </p:val>
                        </p:tav>
                      </p:tavLst>
                    </p:anim>
                    <p:anim calcmode="lin" valueType="num">
                      <p:cBhvr>
                        <p:cTn dur="250" fill="hold"/>
                        <p:tgtEl>
                          <p:spTgt spid="8"/>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42"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3" grpId="0" build="p">
        <p:tmplLst>
          <p:tmpl lvl="1">
            <p:tnLst>
              <p:par>
                <p:cTn presetID="42"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anim calcmode="lin" valueType="num">
                      <p:cBhvr>
                        <p:cTn dur="250" fill="hold"/>
                        <p:tgtEl>
                          <p:spTgt spid="23"/>
                        </p:tgtEl>
                        <p:attrNameLst>
                          <p:attrName>ppt_x</p:attrName>
                        </p:attrNameLst>
                      </p:cBhvr>
                      <p:tavLst>
                        <p:tav tm="0">
                          <p:val>
                            <p:strVal val="#ppt_x"/>
                          </p:val>
                        </p:tav>
                        <p:tav tm="100000">
                          <p:val>
                            <p:strVal val="#ppt_x"/>
                          </p:val>
                        </p:tav>
                      </p:tavLst>
                    </p:anim>
                    <p:anim calcmode="lin" valueType="num">
                      <p:cBhvr>
                        <p:cTn dur="250" fill="hold"/>
                        <p:tgtEl>
                          <p:spTgt spid="23"/>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Our Vision (White)">
    <p:spTree>
      <p:nvGrpSpPr>
        <p:cNvPr id="1" name=""/>
        <p:cNvGrpSpPr/>
        <p:nvPr/>
      </p:nvGrpSpPr>
      <p:grpSpPr>
        <a:xfrm>
          <a:off x="0" y="0"/>
          <a:ext cx="0" cy="0"/>
          <a:chOff x="0" y="0"/>
          <a:chExt cx="0" cy="0"/>
        </a:xfrm>
      </p:grpSpPr>
      <p:sp>
        <p:nvSpPr>
          <p:cNvPr id="19" name="Title 1"/>
          <p:cNvSpPr>
            <a:spLocks noGrp="1"/>
          </p:cNvSpPr>
          <p:nvPr>
            <p:ph type="title" hasCustomPrompt="1"/>
          </p:nvPr>
        </p:nvSpPr>
        <p:spPr>
          <a:xfrm>
            <a:off x="252000" y="180000"/>
            <a:ext cx="5565775" cy="349200"/>
          </a:xfrm>
        </p:spPr>
        <p:txBody>
          <a:bodyPr/>
          <a:lstStyle>
            <a:lvl1pPr>
              <a:defRPr>
                <a:solidFill>
                  <a:schemeClr val="tx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1"/>
            <a:ext cx="2725604" cy="349200"/>
          </a:xfrm>
          <a:prstGeom prst="rect">
            <a:avLst/>
          </a:prstGeom>
        </p:spPr>
        <p:txBody>
          <a:bodyPr/>
          <a:lstStyle>
            <a:lvl1pPr>
              <a:lnSpc>
                <a:spcPct val="120000"/>
              </a:lnSpc>
              <a:spcBef>
                <a:spcPts val="0"/>
              </a:spcBef>
              <a:defRPr sz="1000" b="1">
                <a:solidFill>
                  <a:schemeClr val="bg2"/>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666000"/>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
        <p:nvSpPr>
          <p:cNvPr id="7" name="Text Placeholder 15">
            <a:extLst>
              <a:ext uri="{FF2B5EF4-FFF2-40B4-BE49-F238E27FC236}">
                <a16:creationId xmlns:a16="http://schemas.microsoft.com/office/drawing/2014/main" id="{DA0F334A-0AE9-4762-93D9-BFDD6DDD52AA}"/>
              </a:ext>
            </a:extLst>
          </p:cNvPr>
          <p:cNvSpPr>
            <a:spLocks noGrp="1"/>
          </p:cNvSpPr>
          <p:nvPr>
            <p:ph type="body" sz="quarter" idx="13" hasCustomPrompt="1"/>
          </p:nvPr>
        </p:nvSpPr>
        <p:spPr>
          <a:xfrm>
            <a:off x="468313" y="2837383"/>
            <a:ext cx="18612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8" name="Text Placeholder 17">
            <a:extLst>
              <a:ext uri="{FF2B5EF4-FFF2-40B4-BE49-F238E27FC236}">
                <a16:creationId xmlns:a16="http://schemas.microsoft.com/office/drawing/2014/main" id="{DC41EDED-FEEB-4E23-9D3A-C62D315D1D45}"/>
              </a:ext>
            </a:extLst>
          </p:cNvPr>
          <p:cNvSpPr>
            <a:spLocks noGrp="1"/>
          </p:cNvSpPr>
          <p:nvPr>
            <p:ph type="body" sz="quarter" idx="14" hasCustomPrompt="1"/>
          </p:nvPr>
        </p:nvSpPr>
        <p:spPr>
          <a:xfrm>
            <a:off x="468313" y="3135542"/>
            <a:ext cx="1861200" cy="1452334"/>
          </a:xfrm>
          <a:prstGeom prst="rect">
            <a:avLst/>
          </a:prstGeom>
        </p:spPr>
        <p:txBody>
          <a:bodyPr/>
          <a:lstStyle>
            <a:lvl1pPr>
              <a:lnSpc>
                <a:spcPct val="110000"/>
              </a:lnSpc>
              <a:spcBef>
                <a:spcPts val="0"/>
              </a:spcBef>
              <a:spcAft>
                <a:spcPts val="600"/>
              </a:spcAft>
              <a:defRPr sz="900">
                <a:solidFill>
                  <a:schemeClr val="bg2"/>
                </a:solidFill>
                <a:latin typeface="Arial" panose="020B0604020202020204" pitchFamily="34" charset="0"/>
                <a:cs typeface="Arial" panose="020B0604020202020204" pitchFamily="34" charset="0"/>
              </a:defRPr>
            </a:lvl1pPr>
          </a:lstStyle>
          <a:p>
            <a:pPr lvl="0"/>
            <a:r>
              <a:rPr lang="en-US" dirty="0"/>
              <a:t>Click to add text</a:t>
            </a:r>
          </a:p>
        </p:txBody>
      </p:sp>
      <p:sp>
        <p:nvSpPr>
          <p:cNvPr id="15" name="Text Placeholder 15">
            <a:extLst>
              <a:ext uri="{FF2B5EF4-FFF2-40B4-BE49-F238E27FC236}">
                <a16:creationId xmlns:a16="http://schemas.microsoft.com/office/drawing/2014/main" id="{26F8237B-2F55-48B1-92E3-BF38E380A7D6}"/>
              </a:ext>
            </a:extLst>
          </p:cNvPr>
          <p:cNvSpPr>
            <a:spLocks noGrp="1"/>
          </p:cNvSpPr>
          <p:nvPr>
            <p:ph type="body" sz="quarter" idx="16" hasCustomPrompt="1"/>
          </p:nvPr>
        </p:nvSpPr>
        <p:spPr>
          <a:xfrm>
            <a:off x="2583705" y="2837383"/>
            <a:ext cx="18612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a:extLst>
              <a:ext uri="{FF2B5EF4-FFF2-40B4-BE49-F238E27FC236}">
                <a16:creationId xmlns:a16="http://schemas.microsoft.com/office/drawing/2014/main" id="{9C69973E-1E9E-45C2-9F72-FC416FD7E455}"/>
              </a:ext>
            </a:extLst>
          </p:cNvPr>
          <p:cNvSpPr>
            <a:spLocks noGrp="1"/>
          </p:cNvSpPr>
          <p:nvPr>
            <p:ph type="body" sz="quarter" idx="17" hasCustomPrompt="1"/>
          </p:nvPr>
        </p:nvSpPr>
        <p:spPr>
          <a:xfrm>
            <a:off x="2583705" y="3135542"/>
            <a:ext cx="1861200" cy="1452334"/>
          </a:xfrm>
          <a:prstGeom prst="rect">
            <a:avLst/>
          </a:prstGeom>
        </p:spPr>
        <p:txBody>
          <a:bodyPr/>
          <a:lstStyle>
            <a:lvl1pPr>
              <a:lnSpc>
                <a:spcPct val="110000"/>
              </a:lnSpc>
              <a:spcBef>
                <a:spcPts val="0"/>
              </a:spcBef>
              <a:spcAft>
                <a:spcPts val="600"/>
              </a:spcAft>
              <a:defRPr sz="900">
                <a:solidFill>
                  <a:schemeClr val="bg2"/>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a:extLst>
              <a:ext uri="{FF2B5EF4-FFF2-40B4-BE49-F238E27FC236}">
                <a16:creationId xmlns:a16="http://schemas.microsoft.com/office/drawing/2014/main" id="{FC5D2E0F-9121-4FF2-A68C-EE594C1464E5}"/>
              </a:ext>
            </a:extLst>
          </p:cNvPr>
          <p:cNvSpPr>
            <a:spLocks noGrp="1"/>
          </p:cNvSpPr>
          <p:nvPr>
            <p:ph type="body" sz="quarter" idx="19" hasCustomPrompt="1"/>
          </p:nvPr>
        </p:nvSpPr>
        <p:spPr>
          <a:xfrm>
            <a:off x="4699097" y="2837383"/>
            <a:ext cx="18612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0" name="Text Placeholder 17">
            <a:extLst>
              <a:ext uri="{FF2B5EF4-FFF2-40B4-BE49-F238E27FC236}">
                <a16:creationId xmlns:a16="http://schemas.microsoft.com/office/drawing/2014/main" id="{6DA903B1-BC9C-4922-B260-04E9736C09C1}"/>
              </a:ext>
            </a:extLst>
          </p:cNvPr>
          <p:cNvSpPr>
            <a:spLocks noGrp="1"/>
          </p:cNvSpPr>
          <p:nvPr>
            <p:ph type="body" sz="quarter" idx="20" hasCustomPrompt="1"/>
          </p:nvPr>
        </p:nvSpPr>
        <p:spPr>
          <a:xfrm>
            <a:off x="4699097" y="3135542"/>
            <a:ext cx="1861200" cy="1452334"/>
          </a:xfrm>
          <a:prstGeom prst="rect">
            <a:avLst/>
          </a:prstGeom>
        </p:spPr>
        <p:txBody>
          <a:bodyPr/>
          <a:lstStyle>
            <a:lvl1pPr>
              <a:lnSpc>
                <a:spcPct val="110000"/>
              </a:lnSpc>
              <a:spcBef>
                <a:spcPts val="0"/>
              </a:spcBef>
              <a:spcAft>
                <a:spcPts val="600"/>
              </a:spcAft>
              <a:defRPr sz="900">
                <a:solidFill>
                  <a:schemeClr val="bg2"/>
                </a:solidFill>
                <a:latin typeface="Arial" panose="020B0604020202020204" pitchFamily="34" charset="0"/>
                <a:cs typeface="Arial" panose="020B0604020202020204" pitchFamily="34" charset="0"/>
              </a:defRPr>
            </a:lvl1pPr>
          </a:lstStyle>
          <a:p>
            <a:pPr lvl="0"/>
            <a:r>
              <a:rPr lang="en-US" dirty="0"/>
              <a:t>Click to add text</a:t>
            </a:r>
          </a:p>
        </p:txBody>
      </p:sp>
      <p:sp>
        <p:nvSpPr>
          <p:cNvPr id="23" name="Text Placeholder 15">
            <a:extLst>
              <a:ext uri="{FF2B5EF4-FFF2-40B4-BE49-F238E27FC236}">
                <a16:creationId xmlns:a16="http://schemas.microsoft.com/office/drawing/2014/main" id="{14A433E9-8B91-49ED-9536-B2A67168707C}"/>
              </a:ext>
            </a:extLst>
          </p:cNvPr>
          <p:cNvSpPr>
            <a:spLocks noGrp="1"/>
          </p:cNvSpPr>
          <p:nvPr>
            <p:ph type="body" sz="quarter" idx="22" hasCustomPrompt="1"/>
          </p:nvPr>
        </p:nvSpPr>
        <p:spPr>
          <a:xfrm>
            <a:off x="6814489" y="2837383"/>
            <a:ext cx="18612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4" name="Text Placeholder 17">
            <a:extLst>
              <a:ext uri="{FF2B5EF4-FFF2-40B4-BE49-F238E27FC236}">
                <a16:creationId xmlns:a16="http://schemas.microsoft.com/office/drawing/2014/main" id="{8D0D0141-3A53-4691-B1CB-5D193BFED9CE}"/>
              </a:ext>
            </a:extLst>
          </p:cNvPr>
          <p:cNvSpPr>
            <a:spLocks noGrp="1"/>
          </p:cNvSpPr>
          <p:nvPr>
            <p:ph type="body" sz="quarter" idx="23" hasCustomPrompt="1"/>
          </p:nvPr>
        </p:nvSpPr>
        <p:spPr>
          <a:xfrm>
            <a:off x="6814489" y="3135542"/>
            <a:ext cx="1861200" cy="1452334"/>
          </a:xfrm>
          <a:prstGeom prst="rect">
            <a:avLst/>
          </a:prstGeom>
        </p:spPr>
        <p:txBody>
          <a:bodyPr/>
          <a:lstStyle>
            <a:lvl1pPr>
              <a:lnSpc>
                <a:spcPct val="110000"/>
              </a:lnSpc>
              <a:spcBef>
                <a:spcPts val="0"/>
              </a:spcBef>
              <a:spcAft>
                <a:spcPts val="600"/>
              </a:spcAft>
              <a:defRPr sz="900">
                <a:solidFill>
                  <a:schemeClr val="bg2"/>
                </a:solidFill>
                <a:latin typeface="Arial" panose="020B0604020202020204" pitchFamily="34" charset="0"/>
                <a:cs typeface="Arial" panose="020B0604020202020204" pitchFamily="34" charset="0"/>
              </a:defRPr>
            </a:lvl1pPr>
          </a:lstStyle>
          <a:p>
            <a:pPr lvl="0"/>
            <a:r>
              <a:rPr lang="en-US" dirty="0"/>
              <a:t>Click to add text</a:t>
            </a:r>
          </a:p>
        </p:txBody>
      </p:sp>
      <p:sp>
        <p:nvSpPr>
          <p:cNvPr id="25" name="Text Placeholder 7">
            <a:extLst>
              <a:ext uri="{FF2B5EF4-FFF2-40B4-BE49-F238E27FC236}">
                <a16:creationId xmlns:a16="http://schemas.microsoft.com/office/drawing/2014/main" id="{644A6153-1EE5-422D-A812-28FB544A0B1E}"/>
              </a:ext>
            </a:extLst>
          </p:cNvPr>
          <p:cNvSpPr>
            <a:spLocks noGrp="1"/>
          </p:cNvSpPr>
          <p:nvPr>
            <p:ph type="body" sz="quarter" idx="24" hasCustomPrompt="1"/>
          </p:nvPr>
        </p:nvSpPr>
        <p:spPr>
          <a:xfrm>
            <a:off x="468312" y="915987"/>
            <a:ext cx="4103687" cy="879413"/>
          </a:xfrm>
          <a:prstGeom prst="rect">
            <a:avLst/>
          </a:prstGeom>
        </p:spPr>
        <p:txBody>
          <a:bodyPr/>
          <a:lstStyle>
            <a:lvl1pPr>
              <a:lnSpc>
                <a:spcPct val="120000"/>
              </a:lnSpc>
              <a:spcBef>
                <a:spcPts val="0"/>
              </a:spcBef>
              <a:defRPr sz="1000" b="1">
                <a:solidFill>
                  <a:schemeClr val="bg2"/>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grpSp>
        <p:nvGrpSpPr>
          <p:cNvPr id="26" name="Group 4">
            <a:extLst>
              <a:ext uri="{FF2B5EF4-FFF2-40B4-BE49-F238E27FC236}">
                <a16:creationId xmlns:a16="http://schemas.microsoft.com/office/drawing/2014/main" id="{59B11E7A-BA93-42C6-B20B-2A0FC80769DF}"/>
              </a:ext>
            </a:extLst>
          </p:cNvPr>
          <p:cNvGrpSpPr>
            <a:grpSpLocks noChangeAspect="1"/>
          </p:cNvGrpSpPr>
          <p:nvPr userDrawn="1"/>
        </p:nvGrpSpPr>
        <p:grpSpPr bwMode="auto">
          <a:xfrm>
            <a:off x="2583705" y="2147888"/>
            <a:ext cx="573115" cy="576000"/>
            <a:chOff x="2283" y="1021"/>
            <a:chExt cx="1192" cy="1198"/>
          </a:xfrm>
        </p:grpSpPr>
        <p:sp>
          <p:nvSpPr>
            <p:cNvPr id="27" name="Freeform 5">
              <a:extLst>
                <a:ext uri="{FF2B5EF4-FFF2-40B4-BE49-F238E27FC236}">
                  <a16:creationId xmlns:a16="http://schemas.microsoft.com/office/drawing/2014/main" id="{65FD6C31-517F-48F0-B6CB-12E4966414AF}"/>
                </a:ext>
              </a:extLst>
            </p:cNvPr>
            <p:cNvSpPr>
              <a:spLocks/>
            </p:cNvSpPr>
            <p:nvPr userDrawn="1"/>
          </p:nvSpPr>
          <p:spPr bwMode="auto">
            <a:xfrm>
              <a:off x="2397" y="1994"/>
              <a:ext cx="320" cy="225"/>
            </a:xfrm>
            <a:custGeom>
              <a:avLst/>
              <a:gdLst>
                <a:gd name="T0" fmla="*/ 5 w 134"/>
                <a:gd name="T1" fmla="*/ 11 h 94"/>
                <a:gd name="T2" fmla="*/ 34 w 134"/>
                <a:gd name="T3" fmla="*/ 2 h 94"/>
                <a:gd name="T4" fmla="*/ 84 w 134"/>
                <a:gd name="T5" fmla="*/ 19 h 94"/>
                <a:gd name="T6" fmla="*/ 123 w 134"/>
                <a:gd name="T7" fmla="*/ 53 h 94"/>
                <a:gd name="T8" fmla="*/ 130 w 134"/>
                <a:gd name="T9" fmla="*/ 83 h 94"/>
                <a:gd name="T10" fmla="*/ 101 w 134"/>
                <a:gd name="T11" fmla="*/ 93 h 94"/>
                <a:gd name="T12" fmla="*/ 51 w 134"/>
                <a:gd name="T13" fmla="*/ 76 h 94"/>
                <a:gd name="T14" fmla="*/ 11 w 134"/>
                <a:gd name="T15" fmla="*/ 41 h 94"/>
                <a:gd name="T16" fmla="*/ 5 w 134"/>
                <a:gd name="T1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94">
                  <a:moveTo>
                    <a:pt x="5" y="11"/>
                  </a:moveTo>
                  <a:cubicBezTo>
                    <a:pt x="9" y="4"/>
                    <a:pt x="19" y="0"/>
                    <a:pt x="34" y="2"/>
                  </a:cubicBezTo>
                  <a:cubicBezTo>
                    <a:pt x="48" y="3"/>
                    <a:pt x="66" y="9"/>
                    <a:pt x="84" y="19"/>
                  </a:cubicBezTo>
                  <a:cubicBezTo>
                    <a:pt x="101" y="29"/>
                    <a:pt x="115" y="42"/>
                    <a:pt x="123" y="53"/>
                  </a:cubicBezTo>
                  <a:cubicBezTo>
                    <a:pt x="132" y="66"/>
                    <a:pt x="134" y="76"/>
                    <a:pt x="130" y="83"/>
                  </a:cubicBezTo>
                  <a:cubicBezTo>
                    <a:pt x="126" y="91"/>
                    <a:pt x="115" y="94"/>
                    <a:pt x="101" y="93"/>
                  </a:cubicBezTo>
                  <a:cubicBezTo>
                    <a:pt x="86" y="92"/>
                    <a:pt x="69" y="86"/>
                    <a:pt x="51" y="76"/>
                  </a:cubicBezTo>
                  <a:cubicBezTo>
                    <a:pt x="33" y="65"/>
                    <a:pt x="19" y="53"/>
                    <a:pt x="11" y="41"/>
                  </a:cubicBezTo>
                  <a:cubicBezTo>
                    <a:pt x="3" y="29"/>
                    <a:pt x="0" y="18"/>
                    <a:pt x="5" y="11"/>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
              <a:extLst>
                <a:ext uri="{FF2B5EF4-FFF2-40B4-BE49-F238E27FC236}">
                  <a16:creationId xmlns:a16="http://schemas.microsoft.com/office/drawing/2014/main" id="{97251999-EFDA-4ACD-8FED-930C8D4A15AF}"/>
                </a:ext>
              </a:extLst>
            </p:cNvPr>
            <p:cNvSpPr>
              <a:spLocks/>
            </p:cNvSpPr>
            <p:nvPr userDrawn="1"/>
          </p:nvSpPr>
          <p:spPr bwMode="auto">
            <a:xfrm>
              <a:off x="2345" y="1498"/>
              <a:ext cx="801" cy="563"/>
            </a:xfrm>
            <a:custGeom>
              <a:avLst/>
              <a:gdLst>
                <a:gd name="T0" fmla="*/ 11 w 336"/>
                <a:gd name="T1" fmla="*/ 27 h 236"/>
                <a:gd name="T2" fmla="*/ 86 w 336"/>
                <a:gd name="T3" fmla="*/ 3 h 236"/>
                <a:gd name="T4" fmla="*/ 210 w 336"/>
                <a:gd name="T5" fmla="*/ 46 h 236"/>
                <a:gd name="T6" fmla="*/ 309 w 336"/>
                <a:gd name="T7" fmla="*/ 132 h 236"/>
                <a:gd name="T8" fmla="*/ 325 w 336"/>
                <a:gd name="T9" fmla="*/ 208 h 236"/>
                <a:gd name="T10" fmla="*/ 251 w 336"/>
                <a:gd name="T11" fmla="*/ 232 h 236"/>
                <a:gd name="T12" fmla="*/ 127 w 336"/>
                <a:gd name="T13" fmla="*/ 189 h 236"/>
                <a:gd name="T14" fmla="*/ 28 w 336"/>
                <a:gd name="T15" fmla="*/ 104 h 236"/>
                <a:gd name="T16" fmla="*/ 11 w 336"/>
                <a:gd name="T17" fmla="*/ 2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236">
                  <a:moveTo>
                    <a:pt x="11" y="27"/>
                  </a:moveTo>
                  <a:cubicBezTo>
                    <a:pt x="23" y="8"/>
                    <a:pt x="50" y="0"/>
                    <a:pt x="86" y="3"/>
                  </a:cubicBezTo>
                  <a:cubicBezTo>
                    <a:pt x="122" y="6"/>
                    <a:pt x="166" y="21"/>
                    <a:pt x="210" y="46"/>
                  </a:cubicBezTo>
                  <a:cubicBezTo>
                    <a:pt x="253" y="71"/>
                    <a:pt x="288" y="102"/>
                    <a:pt x="309" y="132"/>
                  </a:cubicBezTo>
                  <a:cubicBezTo>
                    <a:pt x="330" y="161"/>
                    <a:pt x="336" y="189"/>
                    <a:pt x="325" y="208"/>
                  </a:cubicBezTo>
                  <a:cubicBezTo>
                    <a:pt x="314" y="227"/>
                    <a:pt x="287" y="236"/>
                    <a:pt x="251" y="232"/>
                  </a:cubicBezTo>
                  <a:cubicBezTo>
                    <a:pt x="215" y="229"/>
                    <a:pt x="171" y="215"/>
                    <a:pt x="127" y="189"/>
                  </a:cubicBezTo>
                  <a:cubicBezTo>
                    <a:pt x="83" y="164"/>
                    <a:pt x="49" y="133"/>
                    <a:pt x="28" y="104"/>
                  </a:cubicBezTo>
                  <a:cubicBezTo>
                    <a:pt x="7" y="74"/>
                    <a:pt x="0" y="46"/>
                    <a:pt x="11" y="27"/>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7">
              <a:extLst>
                <a:ext uri="{FF2B5EF4-FFF2-40B4-BE49-F238E27FC236}">
                  <a16:creationId xmlns:a16="http://schemas.microsoft.com/office/drawing/2014/main" id="{87CA14B7-E68E-4D12-BE80-30F69FFF7342}"/>
                </a:ext>
              </a:extLst>
            </p:cNvPr>
            <p:cNvSpPr>
              <a:spLocks/>
            </p:cNvSpPr>
            <p:nvPr userDrawn="1"/>
          </p:nvSpPr>
          <p:spPr bwMode="auto">
            <a:xfrm>
              <a:off x="2283" y="1129"/>
              <a:ext cx="1192" cy="837"/>
            </a:xfrm>
            <a:custGeom>
              <a:avLst/>
              <a:gdLst>
                <a:gd name="T0" fmla="*/ 17 w 500"/>
                <a:gd name="T1" fmla="*/ 41 h 351"/>
                <a:gd name="T2" fmla="*/ 128 w 500"/>
                <a:gd name="T3" fmla="*/ 5 h 351"/>
                <a:gd name="T4" fmla="*/ 312 w 500"/>
                <a:gd name="T5" fmla="*/ 69 h 351"/>
                <a:gd name="T6" fmla="*/ 459 w 500"/>
                <a:gd name="T7" fmla="*/ 196 h 351"/>
                <a:gd name="T8" fmla="*/ 484 w 500"/>
                <a:gd name="T9" fmla="*/ 310 h 351"/>
                <a:gd name="T10" fmla="*/ 372 w 500"/>
                <a:gd name="T11" fmla="*/ 346 h 351"/>
                <a:gd name="T12" fmla="*/ 189 w 500"/>
                <a:gd name="T13" fmla="*/ 283 h 351"/>
                <a:gd name="T14" fmla="*/ 41 w 500"/>
                <a:gd name="T15" fmla="*/ 155 h 351"/>
                <a:gd name="T16" fmla="*/ 17 w 500"/>
                <a:gd name="T17" fmla="*/ 4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0" h="351">
                  <a:moveTo>
                    <a:pt x="17" y="41"/>
                  </a:moveTo>
                  <a:cubicBezTo>
                    <a:pt x="34" y="12"/>
                    <a:pt x="75" y="0"/>
                    <a:pt x="128" y="5"/>
                  </a:cubicBezTo>
                  <a:cubicBezTo>
                    <a:pt x="182" y="10"/>
                    <a:pt x="247" y="31"/>
                    <a:pt x="312" y="69"/>
                  </a:cubicBezTo>
                  <a:cubicBezTo>
                    <a:pt x="377" y="106"/>
                    <a:pt x="428" y="152"/>
                    <a:pt x="459" y="196"/>
                  </a:cubicBezTo>
                  <a:cubicBezTo>
                    <a:pt x="490" y="240"/>
                    <a:pt x="500" y="281"/>
                    <a:pt x="484" y="310"/>
                  </a:cubicBezTo>
                  <a:cubicBezTo>
                    <a:pt x="467" y="339"/>
                    <a:pt x="426" y="351"/>
                    <a:pt x="372" y="346"/>
                  </a:cubicBezTo>
                  <a:cubicBezTo>
                    <a:pt x="319" y="342"/>
                    <a:pt x="253" y="320"/>
                    <a:pt x="189" y="283"/>
                  </a:cubicBezTo>
                  <a:cubicBezTo>
                    <a:pt x="124" y="245"/>
                    <a:pt x="72" y="199"/>
                    <a:pt x="41" y="155"/>
                  </a:cubicBezTo>
                  <a:cubicBezTo>
                    <a:pt x="10" y="111"/>
                    <a:pt x="0" y="70"/>
                    <a:pt x="17" y="41"/>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8">
              <a:extLst>
                <a:ext uri="{FF2B5EF4-FFF2-40B4-BE49-F238E27FC236}">
                  <a16:creationId xmlns:a16="http://schemas.microsoft.com/office/drawing/2014/main" id="{93149820-E99D-4A2F-83CA-5EC2ED961D9B}"/>
                </a:ext>
              </a:extLst>
            </p:cNvPr>
            <p:cNvSpPr>
              <a:spLocks/>
            </p:cNvSpPr>
            <p:nvPr userDrawn="1"/>
          </p:nvSpPr>
          <p:spPr bwMode="auto">
            <a:xfrm>
              <a:off x="2616" y="1028"/>
              <a:ext cx="802" cy="563"/>
            </a:xfrm>
            <a:custGeom>
              <a:avLst/>
              <a:gdLst>
                <a:gd name="T0" fmla="*/ 11 w 336"/>
                <a:gd name="T1" fmla="*/ 27 h 236"/>
                <a:gd name="T2" fmla="*/ 86 w 336"/>
                <a:gd name="T3" fmla="*/ 3 h 236"/>
                <a:gd name="T4" fmla="*/ 210 w 336"/>
                <a:gd name="T5" fmla="*/ 46 h 236"/>
                <a:gd name="T6" fmla="*/ 309 w 336"/>
                <a:gd name="T7" fmla="*/ 132 h 236"/>
                <a:gd name="T8" fmla="*/ 325 w 336"/>
                <a:gd name="T9" fmla="*/ 208 h 236"/>
                <a:gd name="T10" fmla="*/ 250 w 336"/>
                <a:gd name="T11" fmla="*/ 232 h 236"/>
                <a:gd name="T12" fmla="*/ 127 w 336"/>
                <a:gd name="T13" fmla="*/ 189 h 236"/>
                <a:gd name="T14" fmla="*/ 28 w 336"/>
                <a:gd name="T15" fmla="*/ 104 h 236"/>
                <a:gd name="T16" fmla="*/ 11 w 336"/>
                <a:gd name="T17" fmla="*/ 2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236">
                  <a:moveTo>
                    <a:pt x="11" y="27"/>
                  </a:moveTo>
                  <a:cubicBezTo>
                    <a:pt x="22" y="8"/>
                    <a:pt x="49" y="0"/>
                    <a:pt x="86" y="3"/>
                  </a:cubicBezTo>
                  <a:cubicBezTo>
                    <a:pt x="122" y="6"/>
                    <a:pt x="166" y="21"/>
                    <a:pt x="210" y="46"/>
                  </a:cubicBezTo>
                  <a:cubicBezTo>
                    <a:pt x="253" y="71"/>
                    <a:pt x="288" y="102"/>
                    <a:pt x="309" y="132"/>
                  </a:cubicBezTo>
                  <a:cubicBezTo>
                    <a:pt x="330" y="161"/>
                    <a:pt x="336" y="189"/>
                    <a:pt x="325" y="208"/>
                  </a:cubicBezTo>
                  <a:cubicBezTo>
                    <a:pt x="314" y="228"/>
                    <a:pt x="287" y="236"/>
                    <a:pt x="250" y="232"/>
                  </a:cubicBezTo>
                  <a:cubicBezTo>
                    <a:pt x="214" y="229"/>
                    <a:pt x="170" y="215"/>
                    <a:pt x="127" y="189"/>
                  </a:cubicBezTo>
                  <a:cubicBezTo>
                    <a:pt x="83" y="164"/>
                    <a:pt x="48" y="133"/>
                    <a:pt x="28" y="104"/>
                  </a:cubicBezTo>
                  <a:cubicBezTo>
                    <a:pt x="7" y="74"/>
                    <a:pt x="0" y="46"/>
                    <a:pt x="11" y="27"/>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525AFE41-D730-4587-B4FA-F14074BD1327}"/>
                </a:ext>
              </a:extLst>
            </p:cNvPr>
            <p:cNvSpPr>
              <a:spLocks/>
            </p:cNvSpPr>
            <p:nvPr userDrawn="1"/>
          </p:nvSpPr>
          <p:spPr bwMode="auto">
            <a:xfrm>
              <a:off x="2960" y="1021"/>
              <a:ext cx="319" cy="224"/>
            </a:xfrm>
            <a:custGeom>
              <a:avLst/>
              <a:gdLst>
                <a:gd name="T0" fmla="*/ 4 w 134"/>
                <a:gd name="T1" fmla="*/ 11 h 94"/>
                <a:gd name="T2" fmla="*/ 34 w 134"/>
                <a:gd name="T3" fmla="*/ 1 h 94"/>
                <a:gd name="T4" fmla="*/ 83 w 134"/>
                <a:gd name="T5" fmla="*/ 19 h 94"/>
                <a:gd name="T6" fmla="*/ 123 w 134"/>
                <a:gd name="T7" fmla="*/ 53 h 94"/>
                <a:gd name="T8" fmla="*/ 130 w 134"/>
                <a:gd name="T9" fmla="*/ 83 h 94"/>
                <a:gd name="T10" fmla="*/ 101 w 134"/>
                <a:gd name="T11" fmla="*/ 92 h 94"/>
                <a:gd name="T12" fmla="*/ 51 w 134"/>
                <a:gd name="T13" fmla="*/ 75 h 94"/>
                <a:gd name="T14" fmla="*/ 11 w 134"/>
                <a:gd name="T15" fmla="*/ 41 h 94"/>
                <a:gd name="T16" fmla="*/ 4 w 134"/>
                <a:gd name="T1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94">
                  <a:moveTo>
                    <a:pt x="4" y="11"/>
                  </a:moveTo>
                  <a:cubicBezTo>
                    <a:pt x="9" y="3"/>
                    <a:pt x="19" y="0"/>
                    <a:pt x="34" y="1"/>
                  </a:cubicBezTo>
                  <a:cubicBezTo>
                    <a:pt x="48" y="3"/>
                    <a:pt x="66" y="8"/>
                    <a:pt x="83" y="19"/>
                  </a:cubicBezTo>
                  <a:cubicBezTo>
                    <a:pt x="101" y="29"/>
                    <a:pt x="115" y="41"/>
                    <a:pt x="123" y="53"/>
                  </a:cubicBezTo>
                  <a:cubicBezTo>
                    <a:pt x="132" y="65"/>
                    <a:pt x="134" y="76"/>
                    <a:pt x="130" y="83"/>
                  </a:cubicBezTo>
                  <a:cubicBezTo>
                    <a:pt x="126" y="90"/>
                    <a:pt x="115" y="94"/>
                    <a:pt x="101" y="92"/>
                  </a:cubicBezTo>
                  <a:cubicBezTo>
                    <a:pt x="86" y="91"/>
                    <a:pt x="68" y="85"/>
                    <a:pt x="51" y="75"/>
                  </a:cubicBezTo>
                  <a:cubicBezTo>
                    <a:pt x="33" y="65"/>
                    <a:pt x="19" y="52"/>
                    <a:pt x="11" y="41"/>
                  </a:cubicBezTo>
                  <a:cubicBezTo>
                    <a:pt x="3" y="29"/>
                    <a:pt x="0" y="18"/>
                    <a:pt x="4" y="11"/>
                  </a:cubicBez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28">
            <a:extLst>
              <a:ext uri="{FF2B5EF4-FFF2-40B4-BE49-F238E27FC236}">
                <a16:creationId xmlns:a16="http://schemas.microsoft.com/office/drawing/2014/main" id="{17361A51-0B32-4D4A-911C-3F73248964C2}"/>
              </a:ext>
            </a:extLst>
          </p:cNvPr>
          <p:cNvGrpSpPr>
            <a:grpSpLocks noChangeAspect="1"/>
          </p:cNvGrpSpPr>
          <p:nvPr userDrawn="1"/>
        </p:nvGrpSpPr>
        <p:grpSpPr bwMode="auto">
          <a:xfrm>
            <a:off x="468313" y="2220037"/>
            <a:ext cx="576000" cy="431703"/>
            <a:chOff x="2150" y="1076"/>
            <a:chExt cx="1457" cy="1092"/>
          </a:xfrm>
        </p:grpSpPr>
        <p:sp>
          <p:nvSpPr>
            <p:cNvPr id="33" name="Freeform 29">
              <a:extLst>
                <a:ext uri="{FF2B5EF4-FFF2-40B4-BE49-F238E27FC236}">
                  <a16:creationId xmlns:a16="http://schemas.microsoft.com/office/drawing/2014/main" id="{61CBBC8D-ED4E-4935-8E2C-75254D279216}"/>
                </a:ext>
              </a:extLst>
            </p:cNvPr>
            <p:cNvSpPr>
              <a:spLocks/>
            </p:cNvSpPr>
            <p:nvPr userDrawn="1"/>
          </p:nvSpPr>
          <p:spPr bwMode="auto">
            <a:xfrm>
              <a:off x="2150" y="1076"/>
              <a:ext cx="1457" cy="353"/>
            </a:xfrm>
            <a:custGeom>
              <a:avLst/>
              <a:gdLst>
                <a:gd name="T0" fmla="*/ 612 w 612"/>
                <a:gd name="T1" fmla="*/ 74 h 148"/>
                <a:gd name="T2" fmla="*/ 589 w 612"/>
                <a:gd name="T3" fmla="*/ 102 h 148"/>
                <a:gd name="T4" fmla="*/ 523 w 612"/>
                <a:gd name="T5" fmla="*/ 126 h 148"/>
                <a:gd name="T6" fmla="*/ 306 w 612"/>
                <a:gd name="T7" fmla="*/ 148 h 148"/>
                <a:gd name="T8" fmla="*/ 89 w 612"/>
                <a:gd name="T9" fmla="*/ 126 h 148"/>
                <a:gd name="T10" fmla="*/ 23 w 612"/>
                <a:gd name="T11" fmla="*/ 102 h 148"/>
                <a:gd name="T12" fmla="*/ 0 w 612"/>
                <a:gd name="T13" fmla="*/ 74 h 148"/>
                <a:gd name="T14" fmla="*/ 23 w 612"/>
                <a:gd name="T15" fmla="*/ 46 h 148"/>
                <a:gd name="T16" fmla="*/ 89 w 612"/>
                <a:gd name="T17" fmla="*/ 22 h 148"/>
                <a:gd name="T18" fmla="*/ 306 w 612"/>
                <a:gd name="T19" fmla="*/ 0 h 148"/>
                <a:gd name="T20" fmla="*/ 523 w 612"/>
                <a:gd name="T21" fmla="*/ 22 h 148"/>
                <a:gd name="T22" fmla="*/ 589 w 612"/>
                <a:gd name="T23" fmla="*/ 46 h 148"/>
                <a:gd name="T24" fmla="*/ 612 w 612"/>
                <a:gd name="T25"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2" h="148">
                  <a:moveTo>
                    <a:pt x="612" y="74"/>
                  </a:moveTo>
                  <a:cubicBezTo>
                    <a:pt x="612" y="83"/>
                    <a:pt x="604" y="93"/>
                    <a:pt x="589" y="102"/>
                  </a:cubicBezTo>
                  <a:cubicBezTo>
                    <a:pt x="573" y="111"/>
                    <a:pt x="551" y="119"/>
                    <a:pt x="523" y="126"/>
                  </a:cubicBezTo>
                  <a:cubicBezTo>
                    <a:pt x="468" y="140"/>
                    <a:pt x="391" y="148"/>
                    <a:pt x="306" y="148"/>
                  </a:cubicBezTo>
                  <a:cubicBezTo>
                    <a:pt x="221" y="148"/>
                    <a:pt x="144" y="140"/>
                    <a:pt x="89" y="126"/>
                  </a:cubicBezTo>
                  <a:cubicBezTo>
                    <a:pt x="61" y="119"/>
                    <a:pt x="39" y="111"/>
                    <a:pt x="23" y="102"/>
                  </a:cubicBezTo>
                  <a:cubicBezTo>
                    <a:pt x="8" y="93"/>
                    <a:pt x="0" y="83"/>
                    <a:pt x="0" y="74"/>
                  </a:cubicBezTo>
                  <a:cubicBezTo>
                    <a:pt x="0" y="65"/>
                    <a:pt x="8" y="55"/>
                    <a:pt x="23" y="46"/>
                  </a:cubicBezTo>
                  <a:cubicBezTo>
                    <a:pt x="39" y="37"/>
                    <a:pt x="61" y="29"/>
                    <a:pt x="89" y="22"/>
                  </a:cubicBezTo>
                  <a:cubicBezTo>
                    <a:pt x="144" y="9"/>
                    <a:pt x="221" y="0"/>
                    <a:pt x="306" y="0"/>
                  </a:cubicBezTo>
                  <a:cubicBezTo>
                    <a:pt x="391" y="0"/>
                    <a:pt x="468" y="9"/>
                    <a:pt x="523" y="22"/>
                  </a:cubicBezTo>
                  <a:cubicBezTo>
                    <a:pt x="551" y="29"/>
                    <a:pt x="573" y="37"/>
                    <a:pt x="589" y="46"/>
                  </a:cubicBezTo>
                  <a:cubicBezTo>
                    <a:pt x="604" y="55"/>
                    <a:pt x="612" y="65"/>
                    <a:pt x="612" y="7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3CEC1FD1-6F5B-43B6-A2F4-6F4C70F55731}"/>
                </a:ext>
              </a:extLst>
            </p:cNvPr>
            <p:cNvSpPr>
              <a:spLocks/>
            </p:cNvSpPr>
            <p:nvPr userDrawn="1"/>
          </p:nvSpPr>
          <p:spPr bwMode="auto">
            <a:xfrm>
              <a:off x="2150" y="1322"/>
              <a:ext cx="1457" cy="355"/>
            </a:xfrm>
            <a:custGeom>
              <a:avLst/>
              <a:gdLst>
                <a:gd name="T0" fmla="*/ 612 w 612"/>
                <a:gd name="T1" fmla="*/ 74 h 149"/>
                <a:gd name="T2" fmla="*/ 589 w 612"/>
                <a:gd name="T3" fmla="*/ 102 h 149"/>
                <a:gd name="T4" fmla="*/ 523 w 612"/>
                <a:gd name="T5" fmla="*/ 126 h 149"/>
                <a:gd name="T6" fmla="*/ 306 w 612"/>
                <a:gd name="T7" fmla="*/ 149 h 149"/>
                <a:gd name="T8" fmla="*/ 89 w 612"/>
                <a:gd name="T9" fmla="*/ 126 h 149"/>
                <a:gd name="T10" fmla="*/ 23 w 612"/>
                <a:gd name="T11" fmla="*/ 102 h 149"/>
                <a:gd name="T12" fmla="*/ 0 w 612"/>
                <a:gd name="T13" fmla="*/ 74 h 149"/>
                <a:gd name="T14" fmla="*/ 23 w 612"/>
                <a:gd name="T15" fmla="*/ 46 h 149"/>
                <a:gd name="T16" fmla="*/ 89 w 612"/>
                <a:gd name="T17" fmla="*/ 22 h 149"/>
                <a:gd name="T18" fmla="*/ 306 w 612"/>
                <a:gd name="T19" fmla="*/ 0 h 149"/>
                <a:gd name="T20" fmla="*/ 523 w 612"/>
                <a:gd name="T21" fmla="*/ 22 h 149"/>
                <a:gd name="T22" fmla="*/ 589 w 612"/>
                <a:gd name="T23" fmla="*/ 46 h 149"/>
                <a:gd name="T24" fmla="*/ 612 w 612"/>
                <a:gd name="T25" fmla="*/ 7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2" h="149">
                  <a:moveTo>
                    <a:pt x="612" y="74"/>
                  </a:moveTo>
                  <a:cubicBezTo>
                    <a:pt x="612" y="84"/>
                    <a:pt x="604" y="93"/>
                    <a:pt x="589" y="102"/>
                  </a:cubicBezTo>
                  <a:cubicBezTo>
                    <a:pt x="573" y="111"/>
                    <a:pt x="551" y="119"/>
                    <a:pt x="523" y="126"/>
                  </a:cubicBezTo>
                  <a:cubicBezTo>
                    <a:pt x="468" y="140"/>
                    <a:pt x="391" y="149"/>
                    <a:pt x="306" y="149"/>
                  </a:cubicBezTo>
                  <a:cubicBezTo>
                    <a:pt x="221" y="149"/>
                    <a:pt x="144" y="140"/>
                    <a:pt x="89" y="126"/>
                  </a:cubicBezTo>
                  <a:cubicBezTo>
                    <a:pt x="61" y="119"/>
                    <a:pt x="39" y="111"/>
                    <a:pt x="23" y="102"/>
                  </a:cubicBezTo>
                  <a:cubicBezTo>
                    <a:pt x="8" y="93"/>
                    <a:pt x="0" y="84"/>
                    <a:pt x="0" y="74"/>
                  </a:cubicBezTo>
                  <a:cubicBezTo>
                    <a:pt x="0" y="65"/>
                    <a:pt x="8" y="56"/>
                    <a:pt x="23" y="46"/>
                  </a:cubicBezTo>
                  <a:cubicBezTo>
                    <a:pt x="39" y="37"/>
                    <a:pt x="61" y="29"/>
                    <a:pt x="89" y="22"/>
                  </a:cubicBezTo>
                  <a:cubicBezTo>
                    <a:pt x="144" y="9"/>
                    <a:pt x="221" y="0"/>
                    <a:pt x="306" y="0"/>
                  </a:cubicBezTo>
                  <a:cubicBezTo>
                    <a:pt x="391" y="0"/>
                    <a:pt x="468" y="9"/>
                    <a:pt x="523" y="22"/>
                  </a:cubicBezTo>
                  <a:cubicBezTo>
                    <a:pt x="551" y="29"/>
                    <a:pt x="573" y="37"/>
                    <a:pt x="589" y="46"/>
                  </a:cubicBezTo>
                  <a:cubicBezTo>
                    <a:pt x="604" y="56"/>
                    <a:pt x="612" y="65"/>
                    <a:pt x="612" y="7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AF104253-EE90-4F1C-9B31-2B119AEE17B0}"/>
                </a:ext>
              </a:extLst>
            </p:cNvPr>
            <p:cNvSpPr>
              <a:spLocks/>
            </p:cNvSpPr>
            <p:nvPr userDrawn="1"/>
          </p:nvSpPr>
          <p:spPr bwMode="auto">
            <a:xfrm>
              <a:off x="2150" y="1567"/>
              <a:ext cx="1457" cy="356"/>
            </a:xfrm>
            <a:custGeom>
              <a:avLst/>
              <a:gdLst>
                <a:gd name="T0" fmla="*/ 612 w 612"/>
                <a:gd name="T1" fmla="*/ 75 h 149"/>
                <a:gd name="T2" fmla="*/ 589 w 612"/>
                <a:gd name="T3" fmla="*/ 103 h 149"/>
                <a:gd name="T4" fmla="*/ 523 w 612"/>
                <a:gd name="T5" fmla="*/ 127 h 149"/>
                <a:gd name="T6" fmla="*/ 306 w 612"/>
                <a:gd name="T7" fmla="*/ 149 h 149"/>
                <a:gd name="T8" fmla="*/ 89 w 612"/>
                <a:gd name="T9" fmla="*/ 127 h 149"/>
                <a:gd name="T10" fmla="*/ 23 w 612"/>
                <a:gd name="T11" fmla="*/ 103 h 149"/>
                <a:gd name="T12" fmla="*/ 0 w 612"/>
                <a:gd name="T13" fmla="*/ 75 h 149"/>
                <a:gd name="T14" fmla="*/ 23 w 612"/>
                <a:gd name="T15" fmla="*/ 47 h 149"/>
                <a:gd name="T16" fmla="*/ 89 w 612"/>
                <a:gd name="T17" fmla="*/ 23 h 149"/>
                <a:gd name="T18" fmla="*/ 306 w 612"/>
                <a:gd name="T19" fmla="*/ 0 h 149"/>
                <a:gd name="T20" fmla="*/ 523 w 612"/>
                <a:gd name="T21" fmla="*/ 23 h 149"/>
                <a:gd name="T22" fmla="*/ 589 w 612"/>
                <a:gd name="T23" fmla="*/ 47 h 149"/>
                <a:gd name="T24" fmla="*/ 612 w 612"/>
                <a:gd name="T2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2" h="149">
                  <a:moveTo>
                    <a:pt x="612" y="75"/>
                  </a:moveTo>
                  <a:cubicBezTo>
                    <a:pt x="612" y="84"/>
                    <a:pt x="604" y="93"/>
                    <a:pt x="589" y="103"/>
                  </a:cubicBezTo>
                  <a:cubicBezTo>
                    <a:pt x="573" y="112"/>
                    <a:pt x="551" y="120"/>
                    <a:pt x="523" y="127"/>
                  </a:cubicBezTo>
                  <a:cubicBezTo>
                    <a:pt x="468" y="140"/>
                    <a:pt x="391" y="149"/>
                    <a:pt x="306" y="149"/>
                  </a:cubicBezTo>
                  <a:cubicBezTo>
                    <a:pt x="221" y="149"/>
                    <a:pt x="144" y="140"/>
                    <a:pt x="89" y="127"/>
                  </a:cubicBezTo>
                  <a:cubicBezTo>
                    <a:pt x="61" y="120"/>
                    <a:pt x="39" y="112"/>
                    <a:pt x="23" y="103"/>
                  </a:cubicBezTo>
                  <a:cubicBezTo>
                    <a:pt x="8" y="93"/>
                    <a:pt x="0" y="84"/>
                    <a:pt x="0" y="75"/>
                  </a:cubicBezTo>
                  <a:cubicBezTo>
                    <a:pt x="0" y="65"/>
                    <a:pt x="8" y="56"/>
                    <a:pt x="23" y="47"/>
                  </a:cubicBezTo>
                  <a:cubicBezTo>
                    <a:pt x="39" y="38"/>
                    <a:pt x="61" y="30"/>
                    <a:pt x="89" y="23"/>
                  </a:cubicBezTo>
                  <a:cubicBezTo>
                    <a:pt x="144" y="9"/>
                    <a:pt x="221" y="0"/>
                    <a:pt x="306" y="0"/>
                  </a:cubicBezTo>
                  <a:cubicBezTo>
                    <a:pt x="391" y="0"/>
                    <a:pt x="468" y="9"/>
                    <a:pt x="523" y="23"/>
                  </a:cubicBezTo>
                  <a:cubicBezTo>
                    <a:pt x="551" y="30"/>
                    <a:pt x="573" y="38"/>
                    <a:pt x="589" y="47"/>
                  </a:cubicBezTo>
                  <a:cubicBezTo>
                    <a:pt x="604" y="56"/>
                    <a:pt x="612" y="65"/>
                    <a:pt x="612" y="75"/>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D0D1B0A5-4B1B-450C-82C2-953C4A290BDA}"/>
                </a:ext>
              </a:extLst>
            </p:cNvPr>
            <p:cNvSpPr>
              <a:spLocks/>
            </p:cNvSpPr>
            <p:nvPr userDrawn="1"/>
          </p:nvSpPr>
          <p:spPr bwMode="auto">
            <a:xfrm>
              <a:off x="2150" y="1816"/>
              <a:ext cx="1457" cy="352"/>
            </a:xfrm>
            <a:custGeom>
              <a:avLst/>
              <a:gdLst>
                <a:gd name="T0" fmla="*/ 612 w 612"/>
                <a:gd name="T1" fmla="*/ 74 h 148"/>
                <a:gd name="T2" fmla="*/ 589 w 612"/>
                <a:gd name="T3" fmla="*/ 102 h 148"/>
                <a:gd name="T4" fmla="*/ 523 w 612"/>
                <a:gd name="T5" fmla="*/ 126 h 148"/>
                <a:gd name="T6" fmla="*/ 306 w 612"/>
                <a:gd name="T7" fmla="*/ 148 h 148"/>
                <a:gd name="T8" fmla="*/ 89 w 612"/>
                <a:gd name="T9" fmla="*/ 126 h 148"/>
                <a:gd name="T10" fmla="*/ 23 w 612"/>
                <a:gd name="T11" fmla="*/ 102 h 148"/>
                <a:gd name="T12" fmla="*/ 0 w 612"/>
                <a:gd name="T13" fmla="*/ 74 h 148"/>
                <a:gd name="T14" fmla="*/ 23 w 612"/>
                <a:gd name="T15" fmla="*/ 46 h 148"/>
                <a:gd name="T16" fmla="*/ 89 w 612"/>
                <a:gd name="T17" fmla="*/ 22 h 148"/>
                <a:gd name="T18" fmla="*/ 306 w 612"/>
                <a:gd name="T19" fmla="*/ 0 h 148"/>
                <a:gd name="T20" fmla="*/ 523 w 612"/>
                <a:gd name="T21" fmla="*/ 22 h 148"/>
                <a:gd name="T22" fmla="*/ 589 w 612"/>
                <a:gd name="T23" fmla="*/ 46 h 148"/>
                <a:gd name="T24" fmla="*/ 612 w 612"/>
                <a:gd name="T25"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2" h="148">
                  <a:moveTo>
                    <a:pt x="612" y="74"/>
                  </a:moveTo>
                  <a:cubicBezTo>
                    <a:pt x="612" y="83"/>
                    <a:pt x="604" y="93"/>
                    <a:pt x="589" y="102"/>
                  </a:cubicBezTo>
                  <a:cubicBezTo>
                    <a:pt x="573" y="111"/>
                    <a:pt x="551" y="119"/>
                    <a:pt x="523" y="126"/>
                  </a:cubicBezTo>
                  <a:cubicBezTo>
                    <a:pt x="468" y="139"/>
                    <a:pt x="391" y="148"/>
                    <a:pt x="306" y="148"/>
                  </a:cubicBezTo>
                  <a:cubicBezTo>
                    <a:pt x="221" y="148"/>
                    <a:pt x="144" y="139"/>
                    <a:pt x="89" y="126"/>
                  </a:cubicBezTo>
                  <a:cubicBezTo>
                    <a:pt x="61" y="119"/>
                    <a:pt x="39" y="111"/>
                    <a:pt x="23" y="102"/>
                  </a:cubicBezTo>
                  <a:cubicBezTo>
                    <a:pt x="8" y="93"/>
                    <a:pt x="0" y="83"/>
                    <a:pt x="0" y="74"/>
                  </a:cubicBezTo>
                  <a:cubicBezTo>
                    <a:pt x="0" y="65"/>
                    <a:pt x="8" y="55"/>
                    <a:pt x="23" y="46"/>
                  </a:cubicBezTo>
                  <a:cubicBezTo>
                    <a:pt x="39" y="37"/>
                    <a:pt x="61" y="29"/>
                    <a:pt x="89" y="22"/>
                  </a:cubicBezTo>
                  <a:cubicBezTo>
                    <a:pt x="144" y="8"/>
                    <a:pt x="221" y="0"/>
                    <a:pt x="306" y="0"/>
                  </a:cubicBezTo>
                  <a:cubicBezTo>
                    <a:pt x="391" y="0"/>
                    <a:pt x="468" y="8"/>
                    <a:pt x="523" y="22"/>
                  </a:cubicBezTo>
                  <a:cubicBezTo>
                    <a:pt x="551" y="29"/>
                    <a:pt x="573" y="37"/>
                    <a:pt x="589" y="46"/>
                  </a:cubicBezTo>
                  <a:cubicBezTo>
                    <a:pt x="604" y="55"/>
                    <a:pt x="612" y="65"/>
                    <a:pt x="612" y="7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4">
            <a:extLst>
              <a:ext uri="{FF2B5EF4-FFF2-40B4-BE49-F238E27FC236}">
                <a16:creationId xmlns:a16="http://schemas.microsoft.com/office/drawing/2014/main" id="{1A663078-D6F8-4D3F-86D4-2F031EFAB0D9}"/>
              </a:ext>
            </a:extLst>
          </p:cNvPr>
          <p:cNvGrpSpPr>
            <a:grpSpLocks noChangeAspect="1"/>
          </p:cNvGrpSpPr>
          <p:nvPr userDrawn="1"/>
        </p:nvGrpSpPr>
        <p:grpSpPr bwMode="auto">
          <a:xfrm>
            <a:off x="4699097" y="2193274"/>
            <a:ext cx="576000" cy="485229"/>
            <a:chOff x="3160" y="916"/>
            <a:chExt cx="1377" cy="1160"/>
          </a:xfrm>
        </p:grpSpPr>
        <p:sp>
          <p:nvSpPr>
            <p:cNvPr id="39" name="Freeform 5">
              <a:extLst>
                <a:ext uri="{FF2B5EF4-FFF2-40B4-BE49-F238E27FC236}">
                  <a16:creationId xmlns:a16="http://schemas.microsoft.com/office/drawing/2014/main" id="{C4E27A80-26EC-4535-9A25-A28AD386AA55}"/>
                </a:ext>
              </a:extLst>
            </p:cNvPr>
            <p:cNvSpPr>
              <a:spLocks/>
            </p:cNvSpPr>
            <p:nvPr/>
          </p:nvSpPr>
          <p:spPr bwMode="auto">
            <a:xfrm>
              <a:off x="3160" y="1752"/>
              <a:ext cx="1377" cy="324"/>
            </a:xfrm>
            <a:custGeom>
              <a:avLst/>
              <a:gdLst>
                <a:gd name="T0" fmla="*/ 1377 w 1377"/>
                <a:gd name="T1" fmla="*/ 145 h 324"/>
                <a:gd name="T2" fmla="*/ 681 w 1377"/>
                <a:gd name="T3" fmla="*/ 324 h 324"/>
                <a:gd name="T4" fmla="*/ 0 w 1377"/>
                <a:gd name="T5" fmla="*/ 145 h 324"/>
                <a:gd name="T6" fmla="*/ 681 w 1377"/>
                <a:gd name="T7" fmla="*/ 0 h 324"/>
                <a:gd name="T8" fmla="*/ 1377 w 1377"/>
                <a:gd name="T9" fmla="*/ 145 h 324"/>
              </a:gdLst>
              <a:ahLst/>
              <a:cxnLst>
                <a:cxn ang="0">
                  <a:pos x="T0" y="T1"/>
                </a:cxn>
                <a:cxn ang="0">
                  <a:pos x="T2" y="T3"/>
                </a:cxn>
                <a:cxn ang="0">
                  <a:pos x="T4" y="T5"/>
                </a:cxn>
                <a:cxn ang="0">
                  <a:pos x="T6" y="T7"/>
                </a:cxn>
                <a:cxn ang="0">
                  <a:pos x="T8" y="T9"/>
                </a:cxn>
              </a:cxnLst>
              <a:rect l="0" t="0" r="r" b="b"/>
              <a:pathLst>
                <a:path w="1377" h="324">
                  <a:moveTo>
                    <a:pt x="1377" y="145"/>
                  </a:moveTo>
                  <a:lnTo>
                    <a:pt x="681" y="324"/>
                  </a:lnTo>
                  <a:lnTo>
                    <a:pt x="0" y="145"/>
                  </a:lnTo>
                  <a:lnTo>
                    <a:pt x="681" y="0"/>
                  </a:lnTo>
                  <a:lnTo>
                    <a:pt x="1377" y="145"/>
                  </a:ln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0" name="Freeform 6">
              <a:extLst>
                <a:ext uri="{FF2B5EF4-FFF2-40B4-BE49-F238E27FC236}">
                  <a16:creationId xmlns:a16="http://schemas.microsoft.com/office/drawing/2014/main" id="{C9CC2A74-B7F3-4C43-BC03-77953ED9A8D7}"/>
                </a:ext>
              </a:extLst>
            </p:cNvPr>
            <p:cNvSpPr>
              <a:spLocks/>
            </p:cNvSpPr>
            <p:nvPr/>
          </p:nvSpPr>
          <p:spPr bwMode="auto">
            <a:xfrm>
              <a:off x="3160" y="1589"/>
              <a:ext cx="1377" cy="277"/>
            </a:xfrm>
            <a:custGeom>
              <a:avLst/>
              <a:gdLst>
                <a:gd name="T0" fmla="*/ 445 w 1377"/>
                <a:gd name="T1" fmla="*/ 0 h 277"/>
                <a:gd name="T2" fmla="*/ 0 w 1377"/>
                <a:gd name="T3" fmla="*/ 98 h 277"/>
                <a:gd name="T4" fmla="*/ 681 w 1377"/>
                <a:gd name="T5" fmla="*/ 277 h 277"/>
                <a:gd name="T6" fmla="*/ 1377 w 1377"/>
                <a:gd name="T7" fmla="*/ 98 h 277"/>
                <a:gd name="T8" fmla="*/ 936 w 1377"/>
                <a:gd name="T9" fmla="*/ 5 h 277"/>
              </a:gdLst>
              <a:ahLst/>
              <a:cxnLst>
                <a:cxn ang="0">
                  <a:pos x="T0" y="T1"/>
                </a:cxn>
                <a:cxn ang="0">
                  <a:pos x="T2" y="T3"/>
                </a:cxn>
                <a:cxn ang="0">
                  <a:pos x="T4" y="T5"/>
                </a:cxn>
                <a:cxn ang="0">
                  <a:pos x="T6" y="T7"/>
                </a:cxn>
                <a:cxn ang="0">
                  <a:pos x="T8" y="T9"/>
                </a:cxn>
              </a:cxnLst>
              <a:rect l="0" t="0" r="r" b="b"/>
              <a:pathLst>
                <a:path w="1377" h="277">
                  <a:moveTo>
                    <a:pt x="445" y="0"/>
                  </a:moveTo>
                  <a:lnTo>
                    <a:pt x="0" y="98"/>
                  </a:lnTo>
                  <a:lnTo>
                    <a:pt x="681" y="277"/>
                  </a:lnTo>
                  <a:lnTo>
                    <a:pt x="1377" y="98"/>
                  </a:lnTo>
                  <a:lnTo>
                    <a:pt x="936" y="5"/>
                  </a:lnTo>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1" name="Oval 7">
              <a:extLst>
                <a:ext uri="{FF2B5EF4-FFF2-40B4-BE49-F238E27FC236}">
                  <a16:creationId xmlns:a16="http://schemas.microsoft.com/office/drawing/2014/main" id="{F8697B46-A838-4163-80C2-5B4235D82201}"/>
                </a:ext>
              </a:extLst>
            </p:cNvPr>
            <p:cNvSpPr>
              <a:spLocks noChangeArrowheads="1"/>
            </p:cNvSpPr>
            <p:nvPr/>
          </p:nvSpPr>
          <p:spPr bwMode="auto">
            <a:xfrm>
              <a:off x="3515" y="1021"/>
              <a:ext cx="676" cy="678"/>
            </a:xfrm>
            <a:prstGeom prst="ellipse">
              <a:avLst/>
            </a:prstGeom>
            <a:solidFill>
              <a:schemeClr val="bg1"/>
            </a:solidFill>
            <a:ln w="9525" cap="flat">
              <a:solidFill>
                <a:srgbClr val="FBB03B"/>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dirty="0"/>
            </a:p>
          </p:txBody>
        </p:sp>
        <p:sp>
          <p:nvSpPr>
            <p:cNvPr id="42" name="Freeform 8">
              <a:extLst>
                <a:ext uri="{FF2B5EF4-FFF2-40B4-BE49-F238E27FC236}">
                  <a16:creationId xmlns:a16="http://schemas.microsoft.com/office/drawing/2014/main" id="{BAB77AFB-AA20-48E3-B9D5-CE9DA181961F}"/>
                </a:ext>
              </a:extLst>
            </p:cNvPr>
            <p:cNvSpPr>
              <a:spLocks/>
            </p:cNvSpPr>
            <p:nvPr/>
          </p:nvSpPr>
          <p:spPr bwMode="auto">
            <a:xfrm>
              <a:off x="3160" y="916"/>
              <a:ext cx="1377" cy="325"/>
            </a:xfrm>
            <a:custGeom>
              <a:avLst/>
              <a:gdLst>
                <a:gd name="T0" fmla="*/ 1377 w 1377"/>
                <a:gd name="T1" fmla="*/ 146 h 325"/>
                <a:gd name="T2" fmla="*/ 681 w 1377"/>
                <a:gd name="T3" fmla="*/ 325 h 325"/>
                <a:gd name="T4" fmla="*/ 0 w 1377"/>
                <a:gd name="T5" fmla="*/ 146 h 325"/>
                <a:gd name="T6" fmla="*/ 681 w 1377"/>
                <a:gd name="T7" fmla="*/ 0 h 325"/>
                <a:gd name="T8" fmla="*/ 1377 w 1377"/>
                <a:gd name="T9" fmla="*/ 146 h 325"/>
              </a:gdLst>
              <a:ahLst/>
              <a:cxnLst>
                <a:cxn ang="0">
                  <a:pos x="T0" y="T1"/>
                </a:cxn>
                <a:cxn ang="0">
                  <a:pos x="T2" y="T3"/>
                </a:cxn>
                <a:cxn ang="0">
                  <a:pos x="T4" y="T5"/>
                </a:cxn>
                <a:cxn ang="0">
                  <a:pos x="T6" y="T7"/>
                </a:cxn>
                <a:cxn ang="0">
                  <a:pos x="T8" y="T9"/>
                </a:cxn>
              </a:cxnLst>
              <a:rect l="0" t="0" r="r" b="b"/>
              <a:pathLst>
                <a:path w="1377" h="325">
                  <a:moveTo>
                    <a:pt x="1377" y="146"/>
                  </a:moveTo>
                  <a:lnTo>
                    <a:pt x="681" y="325"/>
                  </a:lnTo>
                  <a:lnTo>
                    <a:pt x="0" y="146"/>
                  </a:lnTo>
                  <a:lnTo>
                    <a:pt x="681" y="0"/>
                  </a:lnTo>
                  <a:lnTo>
                    <a:pt x="1377" y="146"/>
                  </a:ln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43" name="Group 11">
            <a:extLst>
              <a:ext uri="{FF2B5EF4-FFF2-40B4-BE49-F238E27FC236}">
                <a16:creationId xmlns:a16="http://schemas.microsoft.com/office/drawing/2014/main" id="{29F8F387-E55E-43A6-9D8B-ABC6560F8BC1}"/>
              </a:ext>
            </a:extLst>
          </p:cNvPr>
          <p:cNvGrpSpPr>
            <a:grpSpLocks noChangeAspect="1"/>
          </p:cNvGrpSpPr>
          <p:nvPr userDrawn="1"/>
        </p:nvGrpSpPr>
        <p:grpSpPr bwMode="auto">
          <a:xfrm>
            <a:off x="6814489" y="2170152"/>
            <a:ext cx="576000" cy="531472"/>
            <a:chOff x="3591" y="468"/>
            <a:chExt cx="1410" cy="1301"/>
          </a:xfrm>
        </p:grpSpPr>
        <p:sp>
          <p:nvSpPr>
            <p:cNvPr id="44" name="Oval 12">
              <a:extLst>
                <a:ext uri="{FF2B5EF4-FFF2-40B4-BE49-F238E27FC236}">
                  <a16:creationId xmlns:a16="http://schemas.microsoft.com/office/drawing/2014/main" id="{FD7F752B-5D9E-4BF9-A9DF-A78E5388590D}"/>
                </a:ext>
              </a:extLst>
            </p:cNvPr>
            <p:cNvSpPr>
              <a:spLocks noChangeArrowheads="1"/>
            </p:cNvSpPr>
            <p:nvPr/>
          </p:nvSpPr>
          <p:spPr bwMode="auto">
            <a:xfrm>
              <a:off x="3958" y="778"/>
              <a:ext cx="676" cy="677"/>
            </a:xfrm>
            <a:prstGeom prst="ellipse">
              <a:avLst/>
            </a:prstGeom>
            <a:solidFill>
              <a:schemeClr val="bg1"/>
            </a:solidFill>
            <a:ln w="9525" cap="flat">
              <a:solidFill>
                <a:srgbClr val="8BC53F"/>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45" name="Freeform 13">
              <a:extLst>
                <a:ext uri="{FF2B5EF4-FFF2-40B4-BE49-F238E27FC236}">
                  <a16:creationId xmlns:a16="http://schemas.microsoft.com/office/drawing/2014/main" id="{CDFA5D62-0C04-4358-8E60-5278C536BDB7}"/>
                </a:ext>
              </a:extLst>
            </p:cNvPr>
            <p:cNvSpPr>
              <a:spLocks/>
            </p:cNvSpPr>
            <p:nvPr/>
          </p:nvSpPr>
          <p:spPr bwMode="auto">
            <a:xfrm>
              <a:off x="3829" y="468"/>
              <a:ext cx="922" cy="1301"/>
            </a:xfrm>
            <a:custGeom>
              <a:avLst/>
              <a:gdLst>
                <a:gd name="T0" fmla="*/ 209 w 387"/>
                <a:gd name="T1" fmla="*/ 131 h 546"/>
                <a:gd name="T2" fmla="*/ 42 w 387"/>
                <a:gd name="T3" fmla="*/ 20 h 546"/>
                <a:gd name="T4" fmla="*/ 124 w 387"/>
                <a:gd name="T5" fmla="*/ 317 h 546"/>
                <a:gd name="T6" fmla="*/ 356 w 387"/>
                <a:gd name="T7" fmla="*/ 520 h 546"/>
                <a:gd name="T8" fmla="*/ 328 w 387"/>
                <a:gd name="T9" fmla="*/ 324 h 546"/>
              </a:gdLst>
              <a:ahLst/>
              <a:cxnLst>
                <a:cxn ang="0">
                  <a:pos x="T0" y="T1"/>
                </a:cxn>
                <a:cxn ang="0">
                  <a:pos x="T2" y="T3"/>
                </a:cxn>
                <a:cxn ang="0">
                  <a:pos x="T4" y="T5"/>
                </a:cxn>
                <a:cxn ang="0">
                  <a:pos x="T6" y="T7"/>
                </a:cxn>
                <a:cxn ang="0">
                  <a:pos x="T8" y="T9"/>
                </a:cxn>
              </a:cxnLst>
              <a:rect l="0" t="0" r="r" b="b"/>
              <a:pathLst>
                <a:path w="387" h="546">
                  <a:moveTo>
                    <a:pt x="209" y="131"/>
                  </a:moveTo>
                  <a:cubicBezTo>
                    <a:pt x="141" y="50"/>
                    <a:pt x="73" y="0"/>
                    <a:pt x="42" y="20"/>
                  </a:cubicBezTo>
                  <a:cubicBezTo>
                    <a:pt x="0" y="46"/>
                    <a:pt x="37" y="179"/>
                    <a:pt x="124" y="317"/>
                  </a:cubicBezTo>
                  <a:cubicBezTo>
                    <a:pt x="211" y="455"/>
                    <a:pt x="315" y="546"/>
                    <a:pt x="356" y="520"/>
                  </a:cubicBezTo>
                  <a:cubicBezTo>
                    <a:pt x="387" y="501"/>
                    <a:pt x="373" y="420"/>
                    <a:pt x="328" y="324"/>
                  </a:cubicBez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6" name="Freeform 14">
              <a:extLst>
                <a:ext uri="{FF2B5EF4-FFF2-40B4-BE49-F238E27FC236}">
                  <a16:creationId xmlns:a16="http://schemas.microsoft.com/office/drawing/2014/main" id="{23B61FBB-BE89-424A-9F77-84DE37A6A61B}"/>
                </a:ext>
              </a:extLst>
            </p:cNvPr>
            <p:cNvSpPr>
              <a:spLocks/>
            </p:cNvSpPr>
            <p:nvPr/>
          </p:nvSpPr>
          <p:spPr bwMode="auto">
            <a:xfrm>
              <a:off x="3841" y="468"/>
              <a:ext cx="922" cy="1301"/>
            </a:xfrm>
            <a:custGeom>
              <a:avLst/>
              <a:gdLst>
                <a:gd name="T0" fmla="*/ 179 w 387"/>
                <a:gd name="T1" fmla="*/ 131 h 546"/>
                <a:gd name="T2" fmla="*/ 345 w 387"/>
                <a:gd name="T3" fmla="*/ 20 h 546"/>
                <a:gd name="T4" fmla="*/ 263 w 387"/>
                <a:gd name="T5" fmla="*/ 317 h 546"/>
                <a:gd name="T6" fmla="*/ 31 w 387"/>
                <a:gd name="T7" fmla="*/ 520 h 546"/>
                <a:gd name="T8" fmla="*/ 59 w 387"/>
                <a:gd name="T9" fmla="*/ 324 h 546"/>
              </a:gdLst>
              <a:ahLst/>
              <a:cxnLst>
                <a:cxn ang="0">
                  <a:pos x="T0" y="T1"/>
                </a:cxn>
                <a:cxn ang="0">
                  <a:pos x="T2" y="T3"/>
                </a:cxn>
                <a:cxn ang="0">
                  <a:pos x="T4" y="T5"/>
                </a:cxn>
                <a:cxn ang="0">
                  <a:pos x="T6" y="T7"/>
                </a:cxn>
                <a:cxn ang="0">
                  <a:pos x="T8" y="T9"/>
                </a:cxn>
              </a:cxnLst>
              <a:rect l="0" t="0" r="r" b="b"/>
              <a:pathLst>
                <a:path w="387" h="546">
                  <a:moveTo>
                    <a:pt x="179" y="131"/>
                  </a:moveTo>
                  <a:cubicBezTo>
                    <a:pt x="246" y="50"/>
                    <a:pt x="314" y="0"/>
                    <a:pt x="345" y="20"/>
                  </a:cubicBezTo>
                  <a:cubicBezTo>
                    <a:pt x="387" y="46"/>
                    <a:pt x="350" y="179"/>
                    <a:pt x="263" y="317"/>
                  </a:cubicBezTo>
                  <a:cubicBezTo>
                    <a:pt x="176" y="455"/>
                    <a:pt x="72" y="546"/>
                    <a:pt x="31" y="520"/>
                  </a:cubicBezTo>
                  <a:cubicBezTo>
                    <a:pt x="0" y="501"/>
                    <a:pt x="14" y="420"/>
                    <a:pt x="59" y="324"/>
                  </a:cubicBez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7" name="Freeform 15">
              <a:extLst>
                <a:ext uri="{FF2B5EF4-FFF2-40B4-BE49-F238E27FC236}">
                  <a16:creationId xmlns:a16="http://schemas.microsoft.com/office/drawing/2014/main" id="{A80850E7-7E4F-4ED1-9308-51035F338B13}"/>
                </a:ext>
              </a:extLst>
            </p:cNvPr>
            <p:cNvSpPr>
              <a:spLocks/>
            </p:cNvSpPr>
            <p:nvPr/>
          </p:nvSpPr>
          <p:spPr bwMode="auto">
            <a:xfrm>
              <a:off x="3591" y="916"/>
              <a:ext cx="1410" cy="400"/>
            </a:xfrm>
            <a:custGeom>
              <a:avLst/>
              <a:gdLst>
                <a:gd name="T0" fmla="*/ 181 w 592"/>
                <a:gd name="T1" fmla="*/ 1 h 168"/>
                <a:gd name="T2" fmla="*/ 0 w 592"/>
                <a:gd name="T3" fmla="*/ 81 h 168"/>
                <a:gd name="T4" fmla="*/ 296 w 592"/>
                <a:gd name="T5" fmla="*/ 168 h 168"/>
                <a:gd name="T6" fmla="*/ 592 w 592"/>
                <a:gd name="T7" fmla="*/ 81 h 168"/>
                <a:gd name="T8" fmla="*/ 410 w 592"/>
                <a:gd name="T9" fmla="*/ 0 h 168"/>
              </a:gdLst>
              <a:ahLst/>
              <a:cxnLst>
                <a:cxn ang="0">
                  <a:pos x="T0" y="T1"/>
                </a:cxn>
                <a:cxn ang="0">
                  <a:pos x="T2" y="T3"/>
                </a:cxn>
                <a:cxn ang="0">
                  <a:pos x="T4" y="T5"/>
                </a:cxn>
                <a:cxn ang="0">
                  <a:pos x="T6" y="T7"/>
                </a:cxn>
                <a:cxn ang="0">
                  <a:pos x="T8" y="T9"/>
                </a:cxn>
              </a:cxnLst>
              <a:rect l="0" t="0" r="r" b="b"/>
              <a:pathLst>
                <a:path w="592" h="168">
                  <a:moveTo>
                    <a:pt x="181" y="1"/>
                  </a:moveTo>
                  <a:cubicBezTo>
                    <a:pt x="77" y="14"/>
                    <a:pt x="0" y="45"/>
                    <a:pt x="0" y="81"/>
                  </a:cubicBezTo>
                  <a:cubicBezTo>
                    <a:pt x="0" y="129"/>
                    <a:pt x="133" y="168"/>
                    <a:pt x="296" y="168"/>
                  </a:cubicBezTo>
                  <a:cubicBezTo>
                    <a:pt x="459" y="168"/>
                    <a:pt x="592" y="129"/>
                    <a:pt x="592" y="81"/>
                  </a:cubicBezTo>
                  <a:cubicBezTo>
                    <a:pt x="592" y="45"/>
                    <a:pt x="516" y="14"/>
                    <a:pt x="410" y="0"/>
                  </a:cubicBez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733735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Effect transition="in" filter="fade">
                                      <p:cBhvr>
                                        <p:cTn id="7" dur="250"/>
                                        <p:tgtEl>
                                          <p:spTgt spid="25">
                                            <p:txEl>
                                              <p:pRg st="0" end="0"/>
                                            </p:txEl>
                                          </p:spTgt>
                                        </p:tgtEl>
                                      </p:cBhvr>
                                    </p:animEffect>
                                  </p:childTnLst>
                                </p:cTn>
                              </p:par>
                            </p:childTnLst>
                          </p:cTn>
                        </p:par>
                        <p:par>
                          <p:cTn id="8" fill="hold">
                            <p:stCondLst>
                              <p:cond delay="250"/>
                            </p:stCondLst>
                            <p:childTnLst>
                              <p:par>
                                <p:cTn id="9" presetID="10" presetClass="entr" presetSubtype="0"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250"/>
                                        <p:tgtEl>
                                          <p:spTgt spid="32"/>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250"/>
                                        <p:tgtEl>
                                          <p:spTgt spid="7">
                                            <p:txEl>
                                              <p:pRg st="0" end="0"/>
                                            </p:txEl>
                                          </p:spTgt>
                                        </p:tgtEl>
                                      </p:cBhvr>
                                    </p:animEffect>
                                    <p:anim calcmode="lin" valueType="num">
                                      <p:cBhvr>
                                        <p:cTn id="15" dur="25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6" dur="250" fill="hold"/>
                                        <p:tgtEl>
                                          <p:spTgt spid="7">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Effect transition="in" filter="fade">
                                      <p:cBhvr>
                                        <p:cTn id="19" dur="250"/>
                                        <p:tgtEl>
                                          <p:spTgt spid="8">
                                            <p:txEl>
                                              <p:pRg st="0" end="0"/>
                                            </p:txEl>
                                          </p:spTgt>
                                        </p:tgtEl>
                                      </p:cBhvr>
                                    </p:animEffect>
                                    <p:anim calcmode="lin" valueType="num">
                                      <p:cBhvr>
                                        <p:cTn id="20" dur="25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250"/>
                                        <p:tgtEl>
                                          <p:spTgt spid="26"/>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15">
                                            <p:txEl>
                                              <p:pRg st="0" end="0"/>
                                            </p:txEl>
                                          </p:spTgt>
                                        </p:tgtEl>
                                        <p:attrNameLst>
                                          <p:attrName>style.visibility</p:attrName>
                                        </p:attrNameLst>
                                      </p:cBhvr>
                                      <p:to>
                                        <p:strVal val="visible"/>
                                      </p:to>
                                    </p:set>
                                    <p:animEffect transition="in" filter="fade">
                                      <p:cBhvr>
                                        <p:cTn id="28" dur="250"/>
                                        <p:tgtEl>
                                          <p:spTgt spid="15">
                                            <p:txEl>
                                              <p:pRg st="0" end="0"/>
                                            </p:txEl>
                                          </p:spTgt>
                                        </p:tgtEl>
                                      </p:cBhvr>
                                    </p:animEffect>
                                    <p:anim calcmode="lin" valueType="num">
                                      <p:cBhvr>
                                        <p:cTn id="29"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15">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250"/>
                                        <p:tgtEl>
                                          <p:spTgt spid="16">
                                            <p:txEl>
                                              <p:pRg st="0" end="0"/>
                                            </p:txEl>
                                          </p:spTgt>
                                        </p:tgtEl>
                                      </p:cBhvr>
                                    </p:animEffect>
                                    <p:anim calcmode="lin" valueType="num">
                                      <p:cBhvr>
                                        <p:cTn id="34"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750"/>
                            </p:stCondLst>
                            <p:childTnLst>
                              <p:par>
                                <p:cTn id="37" presetID="10" presetClass="entr" presetSubtype="0" fill="hold"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50"/>
                                        <p:tgtEl>
                                          <p:spTgt spid="38"/>
                                        </p:tgtEl>
                                      </p:cBhvr>
                                    </p:animEffect>
                                  </p:childTnLst>
                                </p:cTn>
                              </p:par>
                              <p:par>
                                <p:cTn id="40" presetID="42" presetClass="entr" presetSubtype="0" fill="hold" grpId="0" nodeType="withEffect">
                                  <p:stCondLst>
                                    <p:cond delay="0"/>
                                  </p:stCondLst>
                                  <p:childTnLst>
                                    <p:set>
                                      <p:cBhvr>
                                        <p:cTn id="41" dur="1" fill="hold">
                                          <p:stCondLst>
                                            <p:cond delay="0"/>
                                          </p:stCondLst>
                                        </p:cTn>
                                        <p:tgtEl>
                                          <p:spTgt spid="18">
                                            <p:txEl>
                                              <p:pRg st="0" end="0"/>
                                            </p:txEl>
                                          </p:spTgt>
                                        </p:tgtEl>
                                        <p:attrNameLst>
                                          <p:attrName>style.visibility</p:attrName>
                                        </p:attrNameLst>
                                      </p:cBhvr>
                                      <p:to>
                                        <p:strVal val="visible"/>
                                      </p:to>
                                    </p:set>
                                    <p:animEffect transition="in" filter="fade">
                                      <p:cBhvr>
                                        <p:cTn id="42" dur="250"/>
                                        <p:tgtEl>
                                          <p:spTgt spid="18">
                                            <p:txEl>
                                              <p:pRg st="0" end="0"/>
                                            </p:txEl>
                                          </p:spTgt>
                                        </p:tgtEl>
                                      </p:cBhvr>
                                    </p:animEffect>
                                    <p:anim calcmode="lin" valueType="num">
                                      <p:cBhvr>
                                        <p:cTn id="43"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18">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fade">
                                      <p:cBhvr>
                                        <p:cTn id="47" dur="250"/>
                                        <p:tgtEl>
                                          <p:spTgt spid="20">
                                            <p:txEl>
                                              <p:pRg st="0" end="0"/>
                                            </p:txEl>
                                          </p:spTgt>
                                        </p:tgtEl>
                                      </p:cBhvr>
                                    </p:animEffect>
                                    <p:anim calcmode="lin" valueType="num">
                                      <p:cBhvr>
                                        <p:cTn id="48"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000"/>
                            </p:stCondLst>
                            <p:childTnLst>
                              <p:par>
                                <p:cTn id="51" presetID="10" presetClass="entr" presetSubtype="0" fill="hold" nodeType="after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fade">
                                      <p:cBhvr>
                                        <p:cTn id="56" dur="250"/>
                                        <p:tgtEl>
                                          <p:spTgt spid="23">
                                            <p:txEl>
                                              <p:pRg st="0" end="0"/>
                                            </p:txEl>
                                          </p:spTgt>
                                        </p:tgtEl>
                                      </p:cBhvr>
                                    </p:animEffect>
                                    <p:anim calcmode="lin" valueType="num">
                                      <p:cBhvr>
                                        <p:cTn id="57" dur="25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23">
                                            <p:txEl>
                                              <p:pRg st="0" end="0"/>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24">
                                            <p:txEl>
                                              <p:pRg st="0" end="0"/>
                                            </p:txEl>
                                          </p:spTgt>
                                        </p:tgtEl>
                                        <p:attrNameLst>
                                          <p:attrName>style.visibility</p:attrName>
                                        </p:attrNameLst>
                                      </p:cBhvr>
                                      <p:to>
                                        <p:strVal val="visible"/>
                                      </p:to>
                                    </p:set>
                                    <p:animEffect transition="in" filter="fade">
                                      <p:cBhvr>
                                        <p:cTn id="61" dur="250"/>
                                        <p:tgtEl>
                                          <p:spTgt spid="24">
                                            <p:txEl>
                                              <p:pRg st="0" end="0"/>
                                            </p:txEl>
                                          </p:spTgt>
                                        </p:tgtEl>
                                      </p:cBhvr>
                                    </p:animEffect>
                                    <p:anim calcmode="lin" valueType="num">
                                      <p:cBhvr>
                                        <p:cTn id="62"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63" dur="25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42"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250"/>
                        <p:tgtEl>
                          <p:spTgt spid="7"/>
                        </p:tgtEl>
                      </p:cBhvr>
                    </p:animEffect>
                    <p:anim calcmode="lin" valueType="num">
                      <p:cBhvr>
                        <p:cTn dur="250" fill="hold"/>
                        <p:tgtEl>
                          <p:spTgt spid="7"/>
                        </p:tgtEl>
                        <p:attrNameLst>
                          <p:attrName>ppt_x</p:attrName>
                        </p:attrNameLst>
                      </p:cBhvr>
                      <p:tavLst>
                        <p:tav tm="0">
                          <p:val>
                            <p:strVal val="#ppt_x"/>
                          </p:val>
                        </p:tav>
                        <p:tav tm="100000">
                          <p:val>
                            <p:strVal val="#ppt_x"/>
                          </p:val>
                        </p:tav>
                      </p:tavLst>
                    </p:anim>
                    <p:anim calcmode="lin" valueType="num">
                      <p:cBhvr>
                        <p:cTn dur="250" fill="hold"/>
                        <p:tgtEl>
                          <p:spTgt spid="7"/>
                        </p:tgtEl>
                        <p:attrNameLst>
                          <p:attrName>ppt_y</p:attrName>
                        </p:attrNameLst>
                      </p:cBhvr>
                      <p:tavLst>
                        <p:tav tm="0">
                          <p:val>
                            <p:strVal val="#ppt_y+.1"/>
                          </p:val>
                        </p:tav>
                        <p:tav tm="100000">
                          <p:val>
                            <p:strVal val="#ppt_y"/>
                          </p:val>
                        </p:tav>
                      </p:tavLst>
                    </p:anim>
                  </p:childTnLst>
                </p:cTn>
              </p:par>
            </p:tnLst>
          </p:tmpl>
        </p:tmplLst>
      </p:bldP>
      <p:bldP spid="8" grpId="0" build="p">
        <p:tmplLst>
          <p:tmpl lvl="1">
            <p:tnLst>
              <p:par>
                <p:cTn presetID="42"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250"/>
                        <p:tgtEl>
                          <p:spTgt spid="8"/>
                        </p:tgtEl>
                      </p:cBhvr>
                    </p:animEffect>
                    <p:anim calcmode="lin" valueType="num">
                      <p:cBhvr>
                        <p:cTn dur="250" fill="hold"/>
                        <p:tgtEl>
                          <p:spTgt spid="8"/>
                        </p:tgtEl>
                        <p:attrNameLst>
                          <p:attrName>ppt_x</p:attrName>
                        </p:attrNameLst>
                      </p:cBhvr>
                      <p:tavLst>
                        <p:tav tm="0">
                          <p:val>
                            <p:strVal val="#ppt_x"/>
                          </p:val>
                        </p:tav>
                        <p:tav tm="100000">
                          <p:val>
                            <p:strVal val="#ppt_x"/>
                          </p:val>
                        </p:tav>
                      </p:tavLst>
                    </p:anim>
                    <p:anim calcmode="lin" valueType="num">
                      <p:cBhvr>
                        <p:cTn dur="250" fill="hold"/>
                        <p:tgtEl>
                          <p:spTgt spid="8"/>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42"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3" grpId="0" build="p">
        <p:tmplLst>
          <p:tmpl lvl="1">
            <p:tnLst>
              <p:par>
                <p:cTn presetID="42"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anim calcmode="lin" valueType="num">
                      <p:cBhvr>
                        <p:cTn dur="250" fill="hold"/>
                        <p:tgtEl>
                          <p:spTgt spid="23"/>
                        </p:tgtEl>
                        <p:attrNameLst>
                          <p:attrName>ppt_x</p:attrName>
                        </p:attrNameLst>
                      </p:cBhvr>
                      <p:tavLst>
                        <p:tav tm="0">
                          <p:val>
                            <p:strVal val="#ppt_x"/>
                          </p:val>
                        </p:tav>
                        <p:tav tm="100000">
                          <p:val>
                            <p:strVal val="#ppt_x"/>
                          </p:val>
                        </p:tav>
                      </p:tavLst>
                    </p:anim>
                    <p:anim calcmode="lin" valueType="num">
                      <p:cBhvr>
                        <p:cTn dur="250" fill="hold"/>
                        <p:tgtEl>
                          <p:spTgt spid="23"/>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Certifications and award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119"/>
          <p:cNvGrpSpPr>
            <a:grpSpLocks noChangeAspect="1"/>
          </p:cNvGrpSpPr>
          <p:nvPr userDrawn="1"/>
        </p:nvGrpSpPr>
        <p:grpSpPr bwMode="auto">
          <a:xfrm>
            <a:off x="2057099" y="1501369"/>
            <a:ext cx="706732" cy="743802"/>
            <a:chOff x="-3525" y="-4969"/>
            <a:chExt cx="12812" cy="13484"/>
          </a:xfrm>
        </p:grpSpPr>
        <p:sp>
          <p:nvSpPr>
            <p:cNvPr id="94" name="Rectangle 120"/>
            <p:cNvSpPr>
              <a:spLocks noChangeArrowheads="1"/>
            </p:cNvSpPr>
            <p:nvPr/>
          </p:nvSpPr>
          <p:spPr bwMode="auto">
            <a:xfrm>
              <a:off x="1584" y="-4400"/>
              <a:ext cx="282" cy="1155"/>
            </a:xfrm>
            <a:prstGeom prst="rect">
              <a:avLst/>
            </a:prstGeom>
            <a:solidFill>
              <a:srgbClr val="003D7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1"/>
            <p:cNvSpPr>
              <a:spLocks noEditPoints="1"/>
            </p:cNvSpPr>
            <p:nvPr/>
          </p:nvSpPr>
          <p:spPr bwMode="auto">
            <a:xfrm>
              <a:off x="2025" y="-4400"/>
              <a:ext cx="1252" cy="1155"/>
            </a:xfrm>
            <a:custGeom>
              <a:avLst/>
              <a:gdLst>
                <a:gd name="T0" fmla="*/ 484 w 1252"/>
                <a:gd name="T1" fmla="*/ 0 h 1155"/>
                <a:gd name="T2" fmla="*/ 773 w 1252"/>
                <a:gd name="T3" fmla="*/ 0 h 1155"/>
                <a:gd name="T4" fmla="*/ 1252 w 1252"/>
                <a:gd name="T5" fmla="*/ 1155 h 1155"/>
                <a:gd name="T6" fmla="*/ 958 w 1252"/>
                <a:gd name="T7" fmla="*/ 1155 h 1155"/>
                <a:gd name="T8" fmla="*/ 863 w 1252"/>
                <a:gd name="T9" fmla="*/ 897 h 1155"/>
                <a:gd name="T10" fmla="*/ 384 w 1252"/>
                <a:gd name="T11" fmla="*/ 897 h 1155"/>
                <a:gd name="T12" fmla="*/ 285 w 1252"/>
                <a:gd name="T13" fmla="*/ 1155 h 1155"/>
                <a:gd name="T14" fmla="*/ 0 w 1252"/>
                <a:gd name="T15" fmla="*/ 1155 h 1155"/>
                <a:gd name="T16" fmla="*/ 484 w 1252"/>
                <a:gd name="T17" fmla="*/ 0 h 1155"/>
                <a:gd name="T18" fmla="*/ 458 w 1252"/>
                <a:gd name="T19" fmla="*/ 707 h 1155"/>
                <a:gd name="T20" fmla="*/ 790 w 1252"/>
                <a:gd name="T21" fmla="*/ 707 h 1155"/>
                <a:gd name="T22" fmla="*/ 628 w 1252"/>
                <a:gd name="T23" fmla="*/ 285 h 1155"/>
                <a:gd name="T24" fmla="*/ 624 w 1252"/>
                <a:gd name="T25" fmla="*/ 285 h 1155"/>
                <a:gd name="T26" fmla="*/ 458 w 1252"/>
                <a:gd name="T27" fmla="*/ 707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2" h="1155">
                  <a:moveTo>
                    <a:pt x="484" y="0"/>
                  </a:moveTo>
                  <a:lnTo>
                    <a:pt x="773" y="0"/>
                  </a:lnTo>
                  <a:lnTo>
                    <a:pt x="1252" y="1155"/>
                  </a:lnTo>
                  <a:lnTo>
                    <a:pt x="958" y="1155"/>
                  </a:lnTo>
                  <a:lnTo>
                    <a:pt x="863" y="897"/>
                  </a:lnTo>
                  <a:lnTo>
                    <a:pt x="384" y="897"/>
                  </a:lnTo>
                  <a:lnTo>
                    <a:pt x="285" y="1155"/>
                  </a:lnTo>
                  <a:lnTo>
                    <a:pt x="0" y="1155"/>
                  </a:lnTo>
                  <a:lnTo>
                    <a:pt x="484" y="0"/>
                  </a:lnTo>
                  <a:close/>
                  <a:moveTo>
                    <a:pt x="458" y="707"/>
                  </a:moveTo>
                  <a:lnTo>
                    <a:pt x="790" y="707"/>
                  </a:lnTo>
                  <a:lnTo>
                    <a:pt x="628" y="285"/>
                  </a:lnTo>
                  <a:lnTo>
                    <a:pt x="624" y="285"/>
                  </a:lnTo>
                  <a:lnTo>
                    <a:pt x="458" y="707"/>
                  </a:ln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2"/>
            <p:cNvSpPr>
              <a:spLocks noEditPoints="1"/>
            </p:cNvSpPr>
            <p:nvPr/>
          </p:nvSpPr>
          <p:spPr bwMode="auto">
            <a:xfrm>
              <a:off x="3379" y="-4428"/>
              <a:ext cx="1257" cy="1210"/>
            </a:xfrm>
            <a:custGeom>
              <a:avLst/>
              <a:gdLst>
                <a:gd name="T0" fmla="*/ 265 w 530"/>
                <a:gd name="T1" fmla="*/ 0 h 510"/>
                <a:gd name="T2" fmla="*/ 530 w 530"/>
                <a:gd name="T3" fmla="*/ 257 h 510"/>
                <a:gd name="T4" fmla="*/ 265 w 530"/>
                <a:gd name="T5" fmla="*/ 510 h 510"/>
                <a:gd name="T6" fmla="*/ 0 w 530"/>
                <a:gd name="T7" fmla="*/ 257 h 510"/>
                <a:gd name="T8" fmla="*/ 265 w 530"/>
                <a:gd name="T9" fmla="*/ 0 h 510"/>
                <a:gd name="T10" fmla="*/ 265 w 530"/>
                <a:gd name="T11" fmla="*/ 420 h 510"/>
                <a:gd name="T12" fmla="*/ 412 w 530"/>
                <a:gd name="T13" fmla="*/ 257 h 510"/>
                <a:gd name="T14" fmla="*/ 265 w 530"/>
                <a:gd name="T15" fmla="*/ 90 h 510"/>
                <a:gd name="T16" fmla="*/ 119 w 530"/>
                <a:gd name="T17" fmla="*/ 257 h 510"/>
                <a:gd name="T18" fmla="*/ 265 w 530"/>
                <a:gd name="T19" fmla="*/ 42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0" h="510">
                  <a:moveTo>
                    <a:pt x="265" y="0"/>
                  </a:moveTo>
                  <a:cubicBezTo>
                    <a:pt x="432" y="0"/>
                    <a:pt x="530" y="113"/>
                    <a:pt x="530" y="257"/>
                  </a:cubicBezTo>
                  <a:cubicBezTo>
                    <a:pt x="530" y="398"/>
                    <a:pt x="432" y="510"/>
                    <a:pt x="265" y="510"/>
                  </a:cubicBezTo>
                  <a:cubicBezTo>
                    <a:pt x="98" y="510"/>
                    <a:pt x="0" y="398"/>
                    <a:pt x="0" y="257"/>
                  </a:cubicBezTo>
                  <a:cubicBezTo>
                    <a:pt x="0" y="113"/>
                    <a:pt x="98" y="0"/>
                    <a:pt x="265" y="0"/>
                  </a:cubicBezTo>
                  <a:close/>
                  <a:moveTo>
                    <a:pt x="265" y="420"/>
                  </a:moveTo>
                  <a:cubicBezTo>
                    <a:pt x="372" y="420"/>
                    <a:pt x="412" y="338"/>
                    <a:pt x="412" y="257"/>
                  </a:cubicBezTo>
                  <a:cubicBezTo>
                    <a:pt x="412" y="172"/>
                    <a:pt x="372" y="90"/>
                    <a:pt x="265" y="90"/>
                  </a:cubicBezTo>
                  <a:cubicBezTo>
                    <a:pt x="159" y="90"/>
                    <a:pt x="119" y="172"/>
                    <a:pt x="119" y="257"/>
                  </a:cubicBezTo>
                  <a:cubicBezTo>
                    <a:pt x="119" y="338"/>
                    <a:pt x="159" y="420"/>
                    <a:pt x="265" y="420"/>
                  </a:cubicBez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3"/>
            <p:cNvSpPr>
              <a:spLocks noEditPoints="1"/>
            </p:cNvSpPr>
            <p:nvPr/>
          </p:nvSpPr>
          <p:spPr bwMode="auto">
            <a:xfrm>
              <a:off x="4828" y="-4400"/>
              <a:ext cx="1020" cy="1155"/>
            </a:xfrm>
            <a:custGeom>
              <a:avLst/>
              <a:gdLst>
                <a:gd name="T0" fmla="*/ 0 w 430"/>
                <a:gd name="T1" fmla="*/ 0 h 487"/>
                <a:gd name="T2" fmla="*/ 243 w 430"/>
                <a:gd name="T3" fmla="*/ 0 h 487"/>
                <a:gd name="T4" fmla="*/ 430 w 430"/>
                <a:gd name="T5" fmla="*/ 156 h 487"/>
                <a:gd name="T6" fmla="*/ 243 w 430"/>
                <a:gd name="T7" fmla="*/ 312 h 487"/>
                <a:gd name="T8" fmla="*/ 119 w 430"/>
                <a:gd name="T9" fmla="*/ 312 h 487"/>
                <a:gd name="T10" fmla="*/ 119 w 430"/>
                <a:gd name="T11" fmla="*/ 487 h 487"/>
                <a:gd name="T12" fmla="*/ 0 w 430"/>
                <a:gd name="T13" fmla="*/ 487 h 487"/>
                <a:gd name="T14" fmla="*/ 0 w 430"/>
                <a:gd name="T15" fmla="*/ 0 h 487"/>
                <a:gd name="T16" fmla="*/ 119 w 430"/>
                <a:gd name="T17" fmla="*/ 229 h 487"/>
                <a:gd name="T18" fmla="*/ 211 w 430"/>
                <a:gd name="T19" fmla="*/ 229 h 487"/>
                <a:gd name="T20" fmla="*/ 315 w 430"/>
                <a:gd name="T21" fmla="*/ 156 h 487"/>
                <a:gd name="T22" fmla="*/ 211 w 430"/>
                <a:gd name="T23" fmla="*/ 83 h 487"/>
                <a:gd name="T24" fmla="*/ 119 w 430"/>
                <a:gd name="T25" fmla="*/ 83 h 487"/>
                <a:gd name="T26" fmla="*/ 119 w 430"/>
                <a:gd name="T27" fmla="*/ 2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0" h="487">
                  <a:moveTo>
                    <a:pt x="0" y="0"/>
                  </a:moveTo>
                  <a:cubicBezTo>
                    <a:pt x="243" y="0"/>
                    <a:pt x="243" y="0"/>
                    <a:pt x="243" y="0"/>
                  </a:cubicBezTo>
                  <a:cubicBezTo>
                    <a:pt x="378" y="0"/>
                    <a:pt x="430" y="77"/>
                    <a:pt x="430" y="156"/>
                  </a:cubicBezTo>
                  <a:cubicBezTo>
                    <a:pt x="430" y="235"/>
                    <a:pt x="378" y="312"/>
                    <a:pt x="243" y="312"/>
                  </a:cubicBezTo>
                  <a:cubicBezTo>
                    <a:pt x="119" y="312"/>
                    <a:pt x="119" y="312"/>
                    <a:pt x="119" y="312"/>
                  </a:cubicBezTo>
                  <a:cubicBezTo>
                    <a:pt x="119" y="487"/>
                    <a:pt x="119" y="487"/>
                    <a:pt x="119" y="487"/>
                  </a:cubicBezTo>
                  <a:cubicBezTo>
                    <a:pt x="0" y="487"/>
                    <a:pt x="0" y="487"/>
                    <a:pt x="0" y="487"/>
                  </a:cubicBezTo>
                  <a:lnTo>
                    <a:pt x="0" y="0"/>
                  </a:lnTo>
                  <a:close/>
                  <a:moveTo>
                    <a:pt x="119" y="229"/>
                  </a:moveTo>
                  <a:cubicBezTo>
                    <a:pt x="211" y="229"/>
                    <a:pt x="211" y="229"/>
                    <a:pt x="211" y="229"/>
                  </a:cubicBezTo>
                  <a:cubicBezTo>
                    <a:pt x="266" y="229"/>
                    <a:pt x="315" y="218"/>
                    <a:pt x="315" y="156"/>
                  </a:cubicBezTo>
                  <a:cubicBezTo>
                    <a:pt x="315" y="94"/>
                    <a:pt x="266" y="83"/>
                    <a:pt x="211" y="83"/>
                  </a:cubicBezTo>
                  <a:cubicBezTo>
                    <a:pt x="119" y="83"/>
                    <a:pt x="119" y="83"/>
                    <a:pt x="119" y="83"/>
                  </a:cubicBezTo>
                  <a:lnTo>
                    <a:pt x="119" y="229"/>
                  </a:ln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4"/>
            <p:cNvSpPr>
              <a:spLocks/>
            </p:cNvSpPr>
            <p:nvPr/>
          </p:nvSpPr>
          <p:spPr bwMode="auto">
            <a:xfrm>
              <a:off x="-93" y="-3875"/>
              <a:ext cx="1582" cy="906"/>
            </a:xfrm>
            <a:custGeom>
              <a:avLst/>
              <a:gdLst>
                <a:gd name="T0" fmla="*/ 180 w 667"/>
                <a:gd name="T1" fmla="*/ 6 h 382"/>
                <a:gd name="T2" fmla="*/ 180 w 667"/>
                <a:gd name="T3" fmla="*/ 0 h 382"/>
                <a:gd name="T4" fmla="*/ 0 w 667"/>
                <a:gd name="T5" fmla="*/ 0 h 382"/>
                <a:gd name="T6" fmla="*/ 0 w 667"/>
                <a:gd name="T7" fmla="*/ 45 h 382"/>
                <a:gd name="T8" fmla="*/ 137 w 667"/>
                <a:gd name="T9" fmla="*/ 45 h 382"/>
                <a:gd name="T10" fmla="*/ 637 w 667"/>
                <a:gd name="T11" fmla="*/ 379 h 382"/>
                <a:gd name="T12" fmla="*/ 667 w 667"/>
                <a:gd name="T13" fmla="*/ 382 h 382"/>
                <a:gd name="T14" fmla="*/ 667 w 667"/>
                <a:gd name="T15" fmla="*/ 376 h 382"/>
                <a:gd name="T16" fmla="*/ 667 w 667"/>
                <a:gd name="T17" fmla="*/ 369 h 382"/>
                <a:gd name="T18" fmla="*/ 667 w 667"/>
                <a:gd name="T19" fmla="*/ 349 h 382"/>
                <a:gd name="T20" fmla="*/ 667 w 667"/>
                <a:gd name="T21" fmla="*/ 343 h 382"/>
                <a:gd name="T22" fmla="*/ 667 w 667"/>
                <a:gd name="T23" fmla="*/ 336 h 382"/>
                <a:gd name="T24" fmla="*/ 637 w 667"/>
                <a:gd name="T25" fmla="*/ 333 h 382"/>
                <a:gd name="T26" fmla="*/ 180 w 667"/>
                <a:gd name="T27" fmla="*/ 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382">
                  <a:moveTo>
                    <a:pt x="180" y="6"/>
                  </a:moveTo>
                  <a:cubicBezTo>
                    <a:pt x="180" y="0"/>
                    <a:pt x="180" y="0"/>
                    <a:pt x="180" y="0"/>
                  </a:cubicBezTo>
                  <a:cubicBezTo>
                    <a:pt x="0" y="0"/>
                    <a:pt x="0" y="0"/>
                    <a:pt x="0" y="0"/>
                  </a:cubicBezTo>
                  <a:cubicBezTo>
                    <a:pt x="0" y="45"/>
                    <a:pt x="0" y="45"/>
                    <a:pt x="0" y="45"/>
                  </a:cubicBezTo>
                  <a:cubicBezTo>
                    <a:pt x="137" y="45"/>
                    <a:pt x="137" y="45"/>
                    <a:pt x="137" y="45"/>
                  </a:cubicBezTo>
                  <a:cubicBezTo>
                    <a:pt x="165" y="213"/>
                    <a:pt x="373" y="349"/>
                    <a:pt x="637" y="379"/>
                  </a:cubicBezTo>
                  <a:cubicBezTo>
                    <a:pt x="647" y="380"/>
                    <a:pt x="657" y="381"/>
                    <a:pt x="667" y="382"/>
                  </a:cubicBezTo>
                  <a:cubicBezTo>
                    <a:pt x="667" y="376"/>
                    <a:pt x="667" y="376"/>
                    <a:pt x="667" y="376"/>
                  </a:cubicBezTo>
                  <a:cubicBezTo>
                    <a:pt x="667" y="369"/>
                    <a:pt x="667" y="369"/>
                    <a:pt x="667" y="369"/>
                  </a:cubicBezTo>
                  <a:cubicBezTo>
                    <a:pt x="667" y="349"/>
                    <a:pt x="667" y="349"/>
                    <a:pt x="667" y="349"/>
                  </a:cubicBezTo>
                  <a:cubicBezTo>
                    <a:pt x="667" y="343"/>
                    <a:pt x="667" y="343"/>
                    <a:pt x="667" y="343"/>
                  </a:cubicBezTo>
                  <a:cubicBezTo>
                    <a:pt x="667" y="336"/>
                    <a:pt x="667" y="336"/>
                    <a:pt x="667" y="336"/>
                  </a:cubicBezTo>
                  <a:cubicBezTo>
                    <a:pt x="657" y="336"/>
                    <a:pt x="647" y="334"/>
                    <a:pt x="637" y="333"/>
                  </a:cubicBezTo>
                  <a:cubicBezTo>
                    <a:pt x="375" y="303"/>
                    <a:pt x="180" y="167"/>
                    <a:pt x="180" y="6"/>
                  </a:cubicBezTo>
                  <a:close/>
                </a:path>
              </a:pathLst>
            </a:custGeom>
            <a:solidFill>
              <a:srgbClr val="00A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5"/>
            <p:cNvSpPr>
              <a:spLocks/>
            </p:cNvSpPr>
            <p:nvPr/>
          </p:nvSpPr>
          <p:spPr bwMode="auto">
            <a:xfrm>
              <a:off x="1871" y="-4751"/>
              <a:ext cx="813" cy="242"/>
            </a:xfrm>
            <a:custGeom>
              <a:avLst/>
              <a:gdLst>
                <a:gd name="T0" fmla="*/ 0 w 343"/>
                <a:gd name="T1" fmla="*/ 0 h 102"/>
                <a:gd name="T2" fmla="*/ 0 w 343"/>
                <a:gd name="T3" fmla="*/ 6 h 102"/>
                <a:gd name="T4" fmla="*/ 0 w 343"/>
                <a:gd name="T5" fmla="*/ 13 h 102"/>
                <a:gd name="T6" fmla="*/ 0 w 343"/>
                <a:gd name="T7" fmla="*/ 33 h 102"/>
                <a:gd name="T8" fmla="*/ 0 w 343"/>
                <a:gd name="T9" fmla="*/ 39 h 102"/>
                <a:gd name="T10" fmla="*/ 0 w 343"/>
                <a:gd name="T11" fmla="*/ 45 h 102"/>
                <a:gd name="T12" fmla="*/ 244 w 343"/>
                <a:gd name="T13" fmla="*/ 102 h 102"/>
                <a:gd name="T14" fmla="*/ 343 w 343"/>
                <a:gd name="T15" fmla="*/ 102 h 102"/>
                <a:gd name="T16" fmla="*/ 0 w 343"/>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3" h="102">
                  <a:moveTo>
                    <a:pt x="0" y="0"/>
                  </a:moveTo>
                  <a:cubicBezTo>
                    <a:pt x="0" y="6"/>
                    <a:pt x="0" y="6"/>
                    <a:pt x="0" y="6"/>
                  </a:cubicBezTo>
                  <a:cubicBezTo>
                    <a:pt x="0" y="13"/>
                    <a:pt x="0" y="13"/>
                    <a:pt x="0" y="13"/>
                  </a:cubicBezTo>
                  <a:cubicBezTo>
                    <a:pt x="0" y="33"/>
                    <a:pt x="0" y="33"/>
                    <a:pt x="0" y="33"/>
                  </a:cubicBezTo>
                  <a:cubicBezTo>
                    <a:pt x="0" y="39"/>
                    <a:pt x="0" y="39"/>
                    <a:pt x="0" y="39"/>
                  </a:cubicBezTo>
                  <a:cubicBezTo>
                    <a:pt x="0" y="45"/>
                    <a:pt x="0" y="45"/>
                    <a:pt x="0" y="45"/>
                  </a:cubicBezTo>
                  <a:cubicBezTo>
                    <a:pt x="90" y="53"/>
                    <a:pt x="173" y="73"/>
                    <a:pt x="244" y="102"/>
                  </a:cubicBezTo>
                  <a:cubicBezTo>
                    <a:pt x="343" y="102"/>
                    <a:pt x="343" y="102"/>
                    <a:pt x="343" y="102"/>
                  </a:cubicBezTo>
                  <a:cubicBezTo>
                    <a:pt x="251" y="47"/>
                    <a:pt x="132" y="11"/>
                    <a:pt x="0" y="0"/>
                  </a:cubicBezTo>
                  <a:close/>
                </a:path>
              </a:pathLst>
            </a:custGeom>
            <a:solidFill>
              <a:srgbClr val="00A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6"/>
            <p:cNvSpPr>
              <a:spLocks/>
            </p:cNvSpPr>
            <p:nvPr/>
          </p:nvSpPr>
          <p:spPr bwMode="auto">
            <a:xfrm>
              <a:off x="260" y="-4969"/>
              <a:ext cx="1438" cy="913"/>
            </a:xfrm>
            <a:custGeom>
              <a:avLst/>
              <a:gdLst>
                <a:gd name="T0" fmla="*/ 561 w 606"/>
                <a:gd name="T1" fmla="*/ 89 h 385"/>
                <a:gd name="T2" fmla="*/ 0 w 606"/>
                <a:gd name="T3" fmla="*/ 385 h 385"/>
                <a:gd name="T4" fmla="*/ 7 w 606"/>
                <a:gd name="T5" fmla="*/ 385 h 385"/>
                <a:gd name="T6" fmla="*/ 14 w 606"/>
                <a:gd name="T7" fmla="*/ 385 h 385"/>
                <a:gd name="T8" fmla="*/ 35 w 606"/>
                <a:gd name="T9" fmla="*/ 385 h 385"/>
                <a:gd name="T10" fmla="*/ 42 w 606"/>
                <a:gd name="T11" fmla="*/ 385 h 385"/>
                <a:gd name="T12" fmla="*/ 49 w 606"/>
                <a:gd name="T13" fmla="*/ 385 h 385"/>
                <a:gd name="T14" fmla="*/ 599 w 606"/>
                <a:gd name="T15" fmla="*/ 134 h 385"/>
                <a:gd name="T16" fmla="*/ 606 w 606"/>
                <a:gd name="T17" fmla="*/ 134 h 385"/>
                <a:gd name="T18" fmla="*/ 606 w 606"/>
                <a:gd name="T19" fmla="*/ 0 h 385"/>
                <a:gd name="T20" fmla="*/ 561 w 606"/>
                <a:gd name="T21" fmla="*/ 0 h 385"/>
                <a:gd name="T22" fmla="*/ 561 w 606"/>
                <a:gd name="T23" fmla="*/ 89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6" h="385">
                  <a:moveTo>
                    <a:pt x="561" y="89"/>
                  </a:moveTo>
                  <a:cubicBezTo>
                    <a:pt x="288" y="100"/>
                    <a:pt x="59" y="223"/>
                    <a:pt x="0" y="385"/>
                  </a:cubicBezTo>
                  <a:cubicBezTo>
                    <a:pt x="7" y="385"/>
                    <a:pt x="7" y="385"/>
                    <a:pt x="7" y="385"/>
                  </a:cubicBezTo>
                  <a:cubicBezTo>
                    <a:pt x="14" y="385"/>
                    <a:pt x="14" y="385"/>
                    <a:pt x="14" y="385"/>
                  </a:cubicBezTo>
                  <a:cubicBezTo>
                    <a:pt x="35" y="385"/>
                    <a:pt x="35" y="385"/>
                    <a:pt x="35" y="385"/>
                  </a:cubicBezTo>
                  <a:cubicBezTo>
                    <a:pt x="42" y="385"/>
                    <a:pt x="42" y="385"/>
                    <a:pt x="42" y="385"/>
                  </a:cubicBezTo>
                  <a:cubicBezTo>
                    <a:pt x="49" y="385"/>
                    <a:pt x="49" y="385"/>
                    <a:pt x="49" y="385"/>
                  </a:cubicBezTo>
                  <a:cubicBezTo>
                    <a:pt x="113" y="241"/>
                    <a:pt x="340" y="134"/>
                    <a:pt x="599" y="134"/>
                  </a:cubicBezTo>
                  <a:cubicBezTo>
                    <a:pt x="606" y="134"/>
                    <a:pt x="606" y="134"/>
                    <a:pt x="606" y="134"/>
                  </a:cubicBezTo>
                  <a:cubicBezTo>
                    <a:pt x="606" y="0"/>
                    <a:pt x="606" y="0"/>
                    <a:pt x="606" y="0"/>
                  </a:cubicBezTo>
                  <a:cubicBezTo>
                    <a:pt x="561" y="0"/>
                    <a:pt x="561" y="0"/>
                    <a:pt x="561" y="0"/>
                  </a:cubicBezTo>
                  <a:lnTo>
                    <a:pt x="561" y="89"/>
                  </a:lnTo>
                  <a:close/>
                </a:path>
              </a:pathLst>
            </a:custGeom>
            <a:solidFill>
              <a:srgbClr val="00A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7"/>
            <p:cNvSpPr>
              <a:spLocks/>
            </p:cNvSpPr>
            <p:nvPr/>
          </p:nvSpPr>
          <p:spPr bwMode="auto">
            <a:xfrm>
              <a:off x="858" y="5135"/>
              <a:ext cx="814" cy="83"/>
            </a:xfrm>
            <a:custGeom>
              <a:avLst/>
              <a:gdLst>
                <a:gd name="T0" fmla="*/ 326 w 343"/>
                <a:gd name="T1" fmla="*/ 35 h 35"/>
                <a:gd name="T2" fmla="*/ 16 w 343"/>
                <a:gd name="T3" fmla="*/ 35 h 35"/>
                <a:gd name="T4" fmla="*/ 0 w 343"/>
                <a:gd name="T5" fmla="*/ 17 h 35"/>
                <a:gd name="T6" fmla="*/ 16 w 343"/>
                <a:gd name="T7" fmla="*/ 0 h 35"/>
                <a:gd name="T8" fmla="*/ 326 w 343"/>
                <a:gd name="T9" fmla="*/ 0 h 35"/>
                <a:gd name="T10" fmla="*/ 343 w 343"/>
                <a:gd name="T11" fmla="*/ 17 h 35"/>
                <a:gd name="T12" fmla="*/ 326 w 343"/>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343" h="35">
                  <a:moveTo>
                    <a:pt x="326" y="35"/>
                  </a:moveTo>
                  <a:cubicBezTo>
                    <a:pt x="16" y="35"/>
                    <a:pt x="16" y="35"/>
                    <a:pt x="16" y="35"/>
                  </a:cubicBezTo>
                  <a:cubicBezTo>
                    <a:pt x="8" y="35"/>
                    <a:pt x="0" y="26"/>
                    <a:pt x="0" y="17"/>
                  </a:cubicBezTo>
                  <a:cubicBezTo>
                    <a:pt x="0" y="9"/>
                    <a:pt x="8" y="0"/>
                    <a:pt x="16" y="0"/>
                  </a:cubicBezTo>
                  <a:cubicBezTo>
                    <a:pt x="326" y="0"/>
                    <a:pt x="326" y="0"/>
                    <a:pt x="326" y="0"/>
                  </a:cubicBezTo>
                  <a:cubicBezTo>
                    <a:pt x="334" y="0"/>
                    <a:pt x="343" y="9"/>
                    <a:pt x="343" y="17"/>
                  </a:cubicBezTo>
                  <a:cubicBezTo>
                    <a:pt x="343" y="26"/>
                    <a:pt x="334" y="35"/>
                    <a:pt x="326" y="35"/>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8"/>
            <p:cNvSpPr>
              <a:spLocks/>
            </p:cNvSpPr>
            <p:nvPr/>
          </p:nvSpPr>
          <p:spPr bwMode="auto">
            <a:xfrm>
              <a:off x="564" y="5322"/>
              <a:ext cx="1108" cy="83"/>
            </a:xfrm>
            <a:custGeom>
              <a:avLst/>
              <a:gdLst>
                <a:gd name="T0" fmla="*/ 450 w 467"/>
                <a:gd name="T1" fmla="*/ 35 h 35"/>
                <a:gd name="T2" fmla="*/ 17 w 467"/>
                <a:gd name="T3" fmla="*/ 35 h 35"/>
                <a:gd name="T4" fmla="*/ 0 w 467"/>
                <a:gd name="T5" fmla="*/ 18 h 35"/>
                <a:gd name="T6" fmla="*/ 17 w 467"/>
                <a:gd name="T7" fmla="*/ 0 h 35"/>
                <a:gd name="T8" fmla="*/ 450 w 467"/>
                <a:gd name="T9" fmla="*/ 0 h 35"/>
                <a:gd name="T10" fmla="*/ 467 w 467"/>
                <a:gd name="T11" fmla="*/ 18 h 35"/>
                <a:gd name="T12" fmla="*/ 450 w 467"/>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467" h="35">
                  <a:moveTo>
                    <a:pt x="450" y="35"/>
                  </a:moveTo>
                  <a:cubicBezTo>
                    <a:pt x="17" y="35"/>
                    <a:pt x="17" y="35"/>
                    <a:pt x="17" y="35"/>
                  </a:cubicBezTo>
                  <a:cubicBezTo>
                    <a:pt x="9" y="35"/>
                    <a:pt x="0" y="26"/>
                    <a:pt x="0" y="18"/>
                  </a:cubicBezTo>
                  <a:cubicBezTo>
                    <a:pt x="0" y="9"/>
                    <a:pt x="9" y="0"/>
                    <a:pt x="17" y="0"/>
                  </a:cubicBezTo>
                  <a:cubicBezTo>
                    <a:pt x="450" y="0"/>
                    <a:pt x="450" y="0"/>
                    <a:pt x="450" y="0"/>
                  </a:cubicBezTo>
                  <a:cubicBezTo>
                    <a:pt x="458" y="0"/>
                    <a:pt x="467" y="9"/>
                    <a:pt x="467" y="18"/>
                  </a:cubicBezTo>
                  <a:cubicBezTo>
                    <a:pt x="467" y="26"/>
                    <a:pt x="458" y="35"/>
                    <a:pt x="450" y="35"/>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9"/>
            <p:cNvSpPr>
              <a:spLocks/>
            </p:cNvSpPr>
            <p:nvPr/>
          </p:nvSpPr>
          <p:spPr bwMode="auto">
            <a:xfrm>
              <a:off x="858" y="5488"/>
              <a:ext cx="814" cy="86"/>
            </a:xfrm>
            <a:custGeom>
              <a:avLst/>
              <a:gdLst>
                <a:gd name="T0" fmla="*/ 326 w 343"/>
                <a:gd name="T1" fmla="*/ 36 h 36"/>
                <a:gd name="T2" fmla="*/ 16 w 343"/>
                <a:gd name="T3" fmla="*/ 36 h 36"/>
                <a:gd name="T4" fmla="*/ 0 w 343"/>
                <a:gd name="T5" fmla="*/ 18 h 36"/>
                <a:gd name="T6" fmla="*/ 16 w 343"/>
                <a:gd name="T7" fmla="*/ 0 h 36"/>
                <a:gd name="T8" fmla="*/ 326 w 343"/>
                <a:gd name="T9" fmla="*/ 0 h 36"/>
                <a:gd name="T10" fmla="*/ 343 w 343"/>
                <a:gd name="T11" fmla="*/ 18 h 36"/>
                <a:gd name="T12" fmla="*/ 326 w 343"/>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43" h="36">
                  <a:moveTo>
                    <a:pt x="326" y="36"/>
                  </a:moveTo>
                  <a:cubicBezTo>
                    <a:pt x="16" y="36"/>
                    <a:pt x="16" y="36"/>
                    <a:pt x="16" y="36"/>
                  </a:cubicBezTo>
                  <a:cubicBezTo>
                    <a:pt x="8" y="36"/>
                    <a:pt x="0" y="27"/>
                    <a:pt x="0" y="18"/>
                  </a:cubicBezTo>
                  <a:cubicBezTo>
                    <a:pt x="0" y="9"/>
                    <a:pt x="8" y="0"/>
                    <a:pt x="16" y="0"/>
                  </a:cubicBezTo>
                  <a:cubicBezTo>
                    <a:pt x="326" y="0"/>
                    <a:pt x="326" y="0"/>
                    <a:pt x="326" y="0"/>
                  </a:cubicBezTo>
                  <a:cubicBezTo>
                    <a:pt x="334" y="0"/>
                    <a:pt x="343" y="9"/>
                    <a:pt x="343" y="18"/>
                  </a:cubicBezTo>
                  <a:cubicBezTo>
                    <a:pt x="343" y="27"/>
                    <a:pt x="334" y="36"/>
                    <a:pt x="326" y="36"/>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30"/>
            <p:cNvSpPr>
              <a:spLocks/>
            </p:cNvSpPr>
            <p:nvPr/>
          </p:nvSpPr>
          <p:spPr bwMode="auto">
            <a:xfrm>
              <a:off x="4091" y="5488"/>
              <a:ext cx="835" cy="86"/>
            </a:xfrm>
            <a:custGeom>
              <a:avLst/>
              <a:gdLst>
                <a:gd name="T0" fmla="*/ 335 w 352"/>
                <a:gd name="T1" fmla="*/ 36 h 36"/>
                <a:gd name="T2" fmla="*/ 18 w 352"/>
                <a:gd name="T3" fmla="*/ 36 h 36"/>
                <a:gd name="T4" fmla="*/ 0 w 352"/>
                <a:gd name="T5" fmla="*/ 18 h 36"/>
                <a:gd name="T6" fmla="*/ 18 w 352"/>
                <a:gd name="T7" fmla="*/ 0 h 36"/>
                <a:gd name="T8" fmla="*/ 335 w 352"/>
                <a:gd name="T9" fmla="*/ 0 h 36"/>
                <a:gd name="T10" fmla="*/ 352 w 352"/>
                <a:gd name="T11" fmla="*/ 18 h 36"/>
                <a:gd name="T12" fmla="*/ 335 w 35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52" h="36">
                  <a:moveTo>
                    <a:pt x="335" y="36"/>
                  </a:moveTo>
                  <a:cubicBezTo>
                    <a:pt x="18" y="36"/>
                    <a:pt x="18" y="36"/>
                    <a:pt x="18" y="36"/>
                  </a:cubicBezTo>
                  <a:cubicBezTo>
                    <a:pt x="9" y="36"/>
                    <a:pt x="0" y="27"/>
                    <a:pt x="0" y="18"/>
                  </a:cubicBezTo>
                  <a:cubicBezTo>
                    <a:pt x="0" y="9"/>
                    <a:pt x="9" y="0"/>
                    <a:pt x="18" y="0"/>
                  </a:cubicBezTo>
                  <a:cubicBezTo>
                    <a:pt x="335" y="0"/>
                    <a:pt x="335" y="0"/>
                    <a:pt x="335" y="0"/>
                  </a:cubicBezTo>
                  <a:cubicBezTo>
                    <a:pt x="344" y="0"/>
                    <a:pt x="352" y="9"/>
                    <a:pt x="352" y="18"/>
                  </a:cubicBezTo>
                  <a:cubicBezTo>
                    <a:pt x="352" y="27"/>
                    <a:pt x="344" y="36"/>
                    <a:pt x="335" y="36"/>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p:cNvSpPr>
            <p:nvPr/>
          </p:nvSpPr>
          <p:spPr bwMode="auto">
            <a:xfrm>
              <a:off x="4091" y="5322"/>
              <a:ext cx="1107" cy="83"/>
            </a:xfrm>
            <a:custGeom>
              <a:avLst/>
              <a:gdLst>
                <a:gd name="T0" fmla="*/ 450 w 467"/>
                <a:gd name="T1" fmla="*/ 35 h 35"/>
                <a:gd name="T2" fmla="*/ 17 w 467"/>
                <a:gd name="T3" fmla="*/ 35 h 35"/>
                <a:gd name="T4" fmla="*/ 0 w 467"/>
                <a:gd name="T5" fmla="*/ 18 h 35"/>
                <a:gd name="T6" fmla="*/ 17 w 467"/>
                <a:gd name="T7" fmla="*/ 0 h 35"/>
                <a:gd name="T8" fmla="*/ 450 w 467"/>
                <a:gd name="T9" fmla="*/ 0 h 35"/>
                <a:gd name="T10" fmla="*/ 467 w 467"/>
                <a:gd name="T11" fmla="*/ 18 h 35"/>
                <a:gd name="T12" fmla="*/ 450 w 467"/>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467" h="35">
                  <a:moveTo>
                    <a:pt x="450" y="35"/>
                  </a:moveTo>
                  <a:cubicBezTo>
                    <a:pt x="17" y="35"/>
                    <a:pt x="17" y="35"/>
                    <a:pt x="17" y="35"/>
                  </a:cubicBezTo>
                  <a:cubicBezTo>
                    <a:pt x="9" y="35"/>
                    <a:pt x="0" y="26"/>
                    <a:pt x="0" y="18"/>
                  </a:cubicBezTo>
                  <a:cubicBezTo>
                    <a:pt x="0" y="9"/>
                    <a:pt x="9" y="0"/>
                    <a:pt x="17" y="0"/>
                  </a:cubicBezTo>
                  <a:cubicBezTo>
                    <a:pt x="450" y="0"/>
                    <a:pt x="450" y="0"/>
                    <a:pt x="450" y="0"/>
                  </a:cubicBezTo>
                  <a:cubicBezTo>
                    <a:pt x="458" y="0"/>
                    <a:pt x="467" y="9"/>
                    <a:pt x="467" y="18"/>
                  </a:cubicBezTo>
                  <a:cubicBezTo>
                    <a:pt x="467" y="26"/>
                    <a:pt x="458" y="35"/>
                    <a:pt x="450" y="35"/>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2"/>
            <p:cNvSpPr>
              <a:spLocks/>
            </p:cNvSpPr>
            <p:nvPr/>
          </p:nvSpPr>
          <p:spPr bwMode="auto">
            <a:xfrm>
              <a:off x="4091" y="5135"/>
              <a:ext cx="835" cy="83"/>
            </a:xfrm>
            <a:custGeom>
              <a:avLst/>
              <a:gdLst>
                <a:gd name="T0" fmla="*/ 335 w 352"/>
                <a:gd name="T1" fmla="*/ 35 h 35"/>
                <a:gd name="T2" fmla="*/ 18 w 352"/>
                <a:gd name="T3" fmla="*/ 35 h 35"/>
                <a:gd name="T4" fmla="*/ 0 w 352"/>
                <a:gd name="T5" fmla="*/ 17 h 35"/>
                <a:gd name="T6" fmla="*/ 18 w 352"/>
                <a:gd name="T7" fmla="*/ 0 h 35"/>
                <a:gd name="T8" fmla="*/ 335 w 352"/>
                <a:gd name="T9" fmla="*/ 0 h 35"/>
                <a:gd name="T10" fmla="*/ 352 w 352"/>
                <a:gd name="T11" fmla="*/ 17 h 35"/>
                <a:gd name="T12" fmla="*/ 335 w 352"/>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352" h="35">
                  <a:moveTo>
                    <a:pt x="335" y="35"/>
                  </a:moveTo>
                  <a:cubicBezTo>
                    <a:pt x="18" y="35"/>
                    <a:pt x="18" y="35"/>
                    <a:pt x="18" y="35"/>
                  </a:cubicBezTo>
                  <a:cubicBezTo>
                    <a:pt x="9" y="35"/>
                    <a:pt x="0" y="26"/>
                    <a:pt x="0" y="17"/>
                  </a:cubicBezTo>
                  <a:cubicBezTo>
                    <a:pt x="0" y="9"/>
                    <a:pt x="9" y="0"/>
                    <a:pt x="18" y="0"/>
                  </a:cubicBezTo>
                  <a:cubicBezTo>
                    <a:pt x="335" y="0"/>
                    <a:pt x="335" y="0"/>
                    <a:pt x="335" y="0"/>
                  </a:cubicBezTo>
                  <a:cubicBezTo>
                    <a:pt x="344" y="0"/>
                    <a:pt x="352" y="9"/>
                    <a:pt x="352" y="17"/>
                  </a:cubicBezTo>
                  <a:cubicBezTo>
                    <a:pt x="352" y="26"/>
                    <a:pt x="344" y="35"/>
                    <a:pt x="335" y="35"/>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3"/>
            <p:cNvSpPr>
              <a:spLocks/>
            </p:cNvSpPr>
            <p:nvPr/>
          </p:nvSpPr>
          <p:spPr bwMode="auto">
            <a:xfrm>
              <a:off x="5969" y="-3650"/>
              <a:ext cx="3318" cy="9995"/>
            </a:xfrm>
            <a:custGeom>
              <a:avLst/>
              <a:gdLst>
                <a:gd name="T0" fmla="*/ 944 w 1399"/>
                <a:gd name="T1" fmla="*/ 622 h 4214"/>
                <a:gd name="T2" fmla="*/ 851 w 1399"/>
                <a:gd name="T3" fmla="*/ 832 h 4214"/>
                <a:gd name="T4" fmla="*/ 809 w 1399"/>
                <a:gd name="T5" fmla="*/ 538 h 4214"/>
                <a:gd name="T6" fmla="*/ 632 w 1399"/>
                <a:gd name="T7" fmla="*/ 462 h 4214"/>
                <a:gd name="T8" fmla="*/ 464 w 1399"/>
                <a:gd name="T9" fmla="*/ 260 h 4214"/>
                <a:gd name="T10" fmla="*/ 160 w 1399"/>
                <a:gd name="T11" fmla="*/ 117 h 4214"/>
                <a:gd name="T12" fmla="*/ 649 w 1399"/>
                <a:gd name="T13" fmla="*/ 563 h 4214"/>
                <a:gd name="T14" fmla="*/ 422 w 1399"/>
                <a:gd name="T15" fmla="*/ 588 h 4214"/>
                <a:gd name="T16" fmla="*/ 708 w 1399"/>
                <a:gd name="T17" fmla="*/ 647 h 4214"/>
                <a:gd name="T18" fmla="*/ 531 w 1399"/>
                <a:gd name="T19" fmla="*/ 757 h 4214"/>
                <a:gd name="T20" fmla="*/ 894 w 1399"/>
                <a:gd name="T21" fmla="*/ 959 h 4214"/>
                <a:gd name="T22" fmla="*/ 919 w 1399"/>
                <a:gd name="T23" fmla="*/ 1085 h 4214"/>
                <a:gd name="T24" fmla="*/ 902 w 1399"/>
                <a:gd name="T25" fmla="*/ 1261 h 4214"/>
                <a:gd name="T26" fmla="*/ 1096 w 1399"/>
                <a:gd name="T27" fmla="*/ 1472 h 4214"/>
                <a:gd name="T28" fmla="*/ 885 w 1399"/>
                <a:gd name="T29" fmla="*/ 1413 h 4214"/>
                <a:gd name="T30" fmla="*/ 1121 w 1399"/>
                <a:gd name="T31" fmla="*/ 1581 h 4214"/>
                <a:gd name="T32" fmla="*/ 910 w 1399"/>
                <a:gd name="T33" fmla="*/ 1606 h 4214"/>
                <a:gd name="T34" fmla="*/ 1163 w 1399"/>
                <a:gd name="T35" fmla="*/ 1943 h 4214"/>
                <a:gd name="T36" fmla="*/ 1138 w 1399"/>
                <a:gd name="T37" fmla="*/ 2069 h 4214"/>
                <a:gd name="T38" fmla="*/ 1045 w 1399"/>
                <a:gd name="T39" fmla="*/ 2220 h 4214"/>
                <a:gd name="T40" fmla="*/ 1138 w 1399"/>
                <a:gd name="T41" fmla="*/ 2490 h 4214"/>
                <a:gd name="T42" fmla="*/ 969 w 1399"/>
                <a:gd name="T43" fmla="*/ 2347 h 4214"/>
                <a:gd name="T44" fmla="*/ 1121 w 1399"/>
                <a:gd name="T45" fmla="*/ 2599 h 4214"/>
                <a:gd name="T46" fmla="*/ 919 w 1399"/>
                <a:gd name="T47" fmla="*/ 2540 h 4214"/>
                <a:gd name="T48" fmla="*/ 1012 w 1399"/>
                <a:gd name="T49" fmla="*/ 2944 h 4214"/>
                <a:gd name="T50" fmla="*/ 936 w 1399"/>
                <a:gd name="T51" fmla="*/ 3053 h 4214"/>
                <a:gd name="T52" fmla="*/ 792 w 1399"/>
                <a:gd name="T53" fmla="*/ 3154 h 4214"/>
                <a:gd name="T54" fmla="*/ 767 w 1399"/>
                <a:gd name="T55" fmla="*/ 3440 h 4214"/>
                <a:gd name="T56" fmla="*/ 674 w 1399"/>
                <a:gd name="T57" fmla="*/ 3238 h 4214"/>
                <a:gd name="T58" fmla="*/ 708 w 1399"/>
                <a:gd name="T59" fmla="*/ 3533 h 4214"/>
                <a:gd name="T60" fmla="*/ 548 w 1399"/>
                <a:gd name="T61" fmla="*/ 3398 h 4214"/>
                <a:gd name="T62" fmla="*/ 472 w 1399"/>
                <a:gd name="T63" fmla="*/ 3802 h 4214"/>
                <a:gd name="T64" fmla="*/ 363 w 1399"/>
                <a:gd name="T65" fmla="*/ 3869 h 4214"/>
                <a:gd name="T66" fmla="*/ 186 w 1399"/>
                <a:gd name="T67" fmla="*/ 3911 h 4214"/>
                <a:gd name="T68" fmla="*/ 85 w 1399"/>
                <a:gd name="T69" fmla="*/ 4130 h 4214"/>
                <a:gd name="T70" fmla="*/ 42 w 1399"/>
                <a:gd name="T71" fmla="*/ 4206 h 4214"/>
                <a:gd name="T72" fmla="*/ 236 w 1399"/>
                <a:gd name="T73" fmla="*/ 4054 h 4214"/>
                <a:gd name="T74" fmla="*/ 666 w 1399"/>
                <a:gd name="T75" fmla="*/ 3937 h 4214"/>
                <a:gd name="T76" fmla="*/ 506 w 1399"/>
                <a:gd name="T77" fmla="*/ 3810 h 4214"/>
                <a:gd name="T78" fmla="*/ 809 w 1399"/>
                <a:gd name="T79" fmla="*/ 3743 h 4214"/>
                <a:gd name="T80" fmla="*/ 582 w 1399"/>
                <a:gd name="T81" fmla="*/ 3726 h 4214"/>
                <a:gd name="T82" fmla="*/ 843 w 1399"/>
                <a:gd name="T83" fmla="*/ 3583 h 4214"/>
                <a:gd name="T84" fmla="*/ 860 w 1399"/>
                <a:gd name="T85" fmla="*/ 3398 h 4214"/>
                <a:gd name="T86" fmla="*/ 902 w 1399"/>
                <a:gd name="T87" fmla="*/ 3272 h 4214"/>
                <a:gd name="T88" fmla="*/ 1248 w 1399"/>
                <a:gd name="T89" fmla="*/ 2986 h 4214"/>
                <a:gd name="T90" fmla="*/ 1045 w 1399"/>
                <a:gd name="T91" fmla="*/ 2936 h 4214"/>
                <a:gd name="T92" fmla="*/ 1298 w 1399"/>
                <a:gd name="T93" fmla="*/ 2750 h 4214"/>
                <a:gd name="T94" fmla="*/ 1079 w 1399"/>
                <a:gd name="T95" fmla="*/ 2826 h 4214"/>
                <a:gd name="T96" fmla="*/ 1264 w 1399"/>
                <a:gd name="T97" fmla="*/ 2599 h 4214"/>
                <a:gd name="T98" fmla="*/ 1205 w 1399"/>
                <a:gd name="T99" fmla="*/ 2414 h 4214"/>
                <a:gd name="T100" fmla="*/ 1197 w 1399"/>
                <a:gd name="T101" fmla="*/ 2279 h 4214"/>
                <a:gd name="T102" fmla="*/ 1391 w 1399"/>
                <a:gd name="T103" fmla="*/ 1884 h 4214"/>
                <a:gd name="T104" fmla="*/ 1189 w 1399"/>
                <a:gd name="T105" fmla="*/ 1918 h 4214"/>
                <a:gd name="T106" fmla="*/ 1340 w 1399"/>
                <a:gd name="T107" fmla="*/ 1657 h 4214"/>
                <a:gd name="T108" fmla="*/ 1180 w 1399"/>
                <a:gd name="T109" fmla="*/ 1808 h 4214"/>
                <a:gd name="T110" fmla="*/ 1256 w 1399"/>
                <a:gd name="T111" fmla="*/ 1522 h 4214"/>
                <a:gd name="T112" fmla="*/ 1130 w 1399"/>
                <a:gd name="T113" fmla="*/ 1379 h 4214"/>
                <a:gd name="T114" fmla="*/ 1062 w 1399"/>
                <a:gd name="T115" fmla="*/ 1261 h 4214"/>
                <a:gd name="T116" fmla="*/ 1087 w 1399"/>
                <a:gd name="T117" fmla="*/ 816 h 4214"/>
                <a:gd name="T118" fmla="*/ 910 w 1399"/>
                <a:gd name="T119" fmla="*/ 93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9" h="4214">
                  <a:moveTo>
                    <a:pt x="927" y="942"/>
                  </a:moveTo>
                  <a:cubicBezTo>
                    <a:pt x="961" y="975"/>
                    <a:pt x="1003" y="967"/>
                    <a:pt x="1003" y="849"/>
                  </a:cubicBezTo>
                  <a:cubicBezTo>
                    <a:pt x="995" y="782"/>
                    <a:pt x="969" y="698"/>
                    <a:pt x="944" y="622"/>
                  </a:cubicBezTo>
                  <a:cubicBezTo>
                    <a:pt x="919" y="555"/>
                    <a:pt x="885" y="504"/>
                    <a:pt x="885" y="504"/>
                  </a:cubicBezTo>
                  <a:cubicBezTo>
                    <a:pt x="885" y="504"/>
                    <a:pt x="826" y="622"/>
                    <a:pt x="843" y="740"/>
                  </a:cubicBezTo>
                  <a:cubicBezTo>
                    <a:pt x="843" y="782"/>
                    <a:pt x="851" y="807"/>
                    <a:pt x="851" y="832"/>
                  </a:cubicBezTo>
                  <a:cubicBezTo>
                    <a:pt x="818" y="765"/>
                    <a:pt x="776" y="706"/>
                    <a:pt x="725" y="639"/>
                  </a:cubicBezTo>
                  <a:cubicBezTo>
                    <a:pt x="733" y="639"/>
                    <a:pt x="742" y="647"/>
                    <a:pt x="742" y="647"/>
                  </a:cubicBezTo>
                  <a:cubicBezTo>
                    <a:pt x="792" y="673"/>
                    <a:pt x="826" y="664"/>
                    <a:pt x="809" y="538"/>
                  </a:cubicBezTo>
                  <a:cubicBezTo>
                    <a:pt x="792" y="479"/>
                    <a:pt x="759" y="395"/>
                    <a:pt x="725" y="328"/>
                  </a:cubicBezTo>
                  <a:cubicBezTo>
                    <a:pt x="683" y="260"/>
                    <a:pt x="649" y="218"/>
                    <a:pt x="649" y="218"/>
                  </a:cubicBezTo>
                  <a:cubicBezTo>
                    <a:pt x="649" y="218"/>
                    <a:pt x="607" y="344"/>
                    <a:pt x="632" y="462"/>
                  </a:cubicBezTo>
                  <a:cubicBezTo>
                    <a:pt x="641" y="496"/>
                    <a:pt x="649" y="530"/>
                    <a:pt x="658" y="546"/>
                  </a:cubicBezTo>
                  <a:cubicBezTo>
                    <a:pt x="649" y="530"/>
                    <a:pt x="632" y="513"/>
                    <a:pt x="615" y="487"/>
                  </a:cubicBezTo>
                  <a:cubicBezTo>
                    <a:pt x="624" y="462"/>
                    <a:pt x="607" y="395"/>
                    <a:pt x="464" y="260"/>
                  </a:cubicBezTo>
                  <a:cubicBezTo>
                    <a:pt x="388" y="185"/>
                    <a:pt x="287" y="117"/>
                    <a:pt x="194" y="67"/>
                  </a:cubicBezTo>
                  <a:cubicBezTo>
                    <a:pt x="110" y="16"/>
                    <a:pt x="34" y="0"/>
                    <a:pt x="34" y="0"/>
                  </a:cubicBezTo>
                  <a:cubicBezTo>
                    <a:pt x="34" y="0"/>
                    <a:pt x="93" y="50"/>
                    <a:pt x="160" y="117"/>
                  </a:cubicBezTo>
                  <a:cubicBezTo>
                    <a:pt x="228" y="185"/>
                    <a:pt x="312" y="277"/>
                    <a:pt x="380" y="344"/>
                  </a:cubicBezTo>
                  <a:cubicBezTo>
                    <a:pt x="514" y="479"/>
                    <a:pt x="565" y="513"/>
                    <a:pt x="599" y="504"/>
                  </a:cubicBezTo>
                  <a:cubicBezTo>
                    <a:pt x="615" y="521"/>
                    <a:pt x="632" y="546"/>
                    <a:pt x="649" y="563"/>
                  </a:cubicBezTo>
                  <a:cubicBezTo>
                    <a:pt x="624" y="546"/>
                    <a:pt x="599" y="530"/>
                    <a:pt x="565" y="521"/>
                  </a:cubicBezTo>
                  <a:cubicBezTo>
                    <a:pt x="455" y="471"/>
                    <a:pt x="329" y="521"/>
                    <a:pt x="329" y="521"/>
                  </a:cubicBezTo>
                  <a:cubicBezTo>
                    <a:pt x="422" y="588"/>
                    <a:pt x="422" y="588"/>
                    <a:pt x="422" y="588"/>
                  </a:cubicBezTo>
                  <a:cubicBezTo>
                    <a:pt x="481" y="622"/>
                    <a:pt x="540" y="673"/>
                    <a:pt x="590" y="698"/>
                  </a:cubicBezTo>
                  <a:cubicBezTo>
                    <a:pt x="700" y="740"/>
                    <a:pt x="725" y="723"/>
                    <a:pt x="717" y="673"/>
                  </a:cubicBezTo>
                  <a:cubicBezTo>
                    <a:pt x="717" y="664"/>
                    <a:pt x="717" y="656"/>
                    <a:pt x="708" y="647"/>
                  </a:cubicBezTo>
                  <a:cubicBezTo>
                    <a:pt x="759" y="715"/>
                    <a:pt x="801" y="782"/>
                    <a:pt x="835" y="841"/>
                  </a:cubicBezTo>
                  <a:cubicBezTo>
                    <a:pt x="818" y="824"/>
                    <a:pt x="792" y="807"/>
                    <a:pt x="767" y="790"/>
                  </a:cubicBezTo>
                  <a:cubicBezTo>
                    <a:pt x="658" y="731"/>
                    <a:pt x="531" y="757"/>
                    <a:pt x="531" y="757"/>
                  </a:cubicBezTo>
                  <a:cubicBezTo>
                    <a:pt x="615" y="841"/>
                    <a:pt x="615" y="841"/>
                    <a:pt x="615" y="841"/>
                  </a:cubicBezTo>
                  <a:cubicBezTo>
                    <a:pt x="666" y="883"/>
                    <a:pt x="717" y="942"/>
                    <a:pt x="767" y="967"/>
                  </a:cubicBezTo>
                  <a:cubicBezTo>
                    <a:pt x="860" y="1034"/>
                    <a:pt x="894" y="1009"/>
                    <a:pt x="894" y="959"/>
                  </a:cubicBezTo>
                  <a:cubicBezTo>
                    <a:pt x="894" y="959"/>
                    <a:pt x="894" y="950"/>
                    <a:pt x="894" y="942"/>
                  </a:cubicBezTo>
                  <a:cubicBezTo>
                    <a:pt x="927" y="1009"/>
                    <a:pt x="961" y="1076"/>
                    <a:pt x="986" y="1152"/>
                  </a:cubicBezTo>
                  <a:cubicBezTo>
                    <a:pt x="969" y="1127"/>
                    <a:pt x="953" y="1110"/>
                    <a:pt x="919" y="1085"/>
                  </a:cubicBezTo>
                  <a:cubicBezTo>
                    <a:pt x="826" y="1017"/>
                    <a:pt x="700" y="1026"/>
                    <a:pt x="700" y="1026"/>
                  </a:cubicBezTo>
                  <a:cubicBezTo>
                    <a:pt x="767" y="1118"/>
                    <a:pt x="767" y="1118"/>
                    <a:pt x="767" y="1118"/>
                  </a:cubicBezTo>
                  <a:cubicBezTo>
                    <a:pt x="809" y="1169"/>
                    <a:pt x="860" y="1228"/>
                    <a:pt x="902" y="1261"/>
                  </a:cubicBezTo>
                  <a:cubicBezTo>
                    <a:pt x="986" y="1337"/>
                    <a:pt x="1020" y="1329"/>
                    <a:pt x="1028" y="1270"/>
                  </a:cubicBezTo>
                  <a:cubicBezTo>
                    <a:pt x="1028" y="1270"/>
                    <a:pt x="1028" y="1261"/>
                    <a:pt x="1028" y="1253"/>
                  </a:cubicBezTo>
                  <a:cubicBezTo>
                    <a:pt x="1054" y="1329"/>
                    <a:pt x="1079" y="1404"/>
                    <a:pt x="1096" y="1472"/>
                  </a:cubicBezTo>
                  <a:cubicBezTo>
                    <a:pt x="1079" y="1455"/>
                    <a:pt x="1062" y="1430"/>
                    <a:pt x="1037" y="1404"/>
                  </a:cubicBezTo>
                  <a:cubicBezTo>
                    <a:pt x="953" y="1320"/>
                    <a:pt x="826" y="1312"/>
                    <a:pt x="826" y="1312"/>
                  </a:cubicBezTo>
                  <a:cubicBezTo>
                    <a:pt x="885" y="1413"/>
                    <a:pt x="885" y="1413"/>
                    <a:pt x="885" y="1413"/>
                  </a:cubicBezTo>
                  <a:cubicBezTo>
                    <a:pt x="919" y="1463"/>
                    <a:pt x="961" y="1531"/>
                    <a:pt x="995" y="1573"/>
                  </a:cubicBezTo>
                  <a:cubicBezTo>
                    <a:pt x="1071" y="1665"/>
                    <a:pt x="1104" y="1648"/>
                    <a:pt x="1113" y="1598"/>
                  </a:cubicBezTo>
                  <a:cubicBezTo>
                    <a:pt x="1121" y="1598"/>
                    <a:pt x="1121" y="1590"/>
                    <a:pt x="1121" y="1581"/>
                  </a:cubicBezTo>
                  <a:cubicBezTo>
                    <a:pt x="1138" y="1657"/>
                    <a:pt x="1146" y="1733"/>
                    <a:pt x="1155" y="1808"/>
                  </a:cubicBezTo>
                  <a:cubicBezTo>
                    <a:pt x="1146" y="1783"/>
                    <a:pt x="1130" y="1758"/>
                    <a:pt x="1113" y="1733"/>
                  </a:cubicBezTo>
                  <a:cubicBezTo>
                    <a:pt x="1045" y="1640"/>
                    <a:pt x="910" y="1606"/>
                    <a:pt x="910" y="1606"/>
                  </a:cubicBezTo>
                  <a:cubicBezTo>
                    <a:pt x="961" y="1716"/>
                    <a:pt x="961" y="1716"/>
                    <a:pt x="961" y="1716"/>
                  </a:cubicBezTo>
                  <a:cubicBezTo>
                    <a:pt x="986" y="1775"/>
                    <a:pt x="1012" y="1850"/>
                    <a:pt x="1045" y="1901"/>
                  </a:cubicBezTo>
                  <a:cubicBezTo>
                    <a:pt x="1104" y="1993"/>
                    <a:pt x="1138" y="1985"/>
                    <a:pt x="1163" y="1943"/>
                  </a:cubicBezTo>
                  <a:cubicBezTo>
                    <a:pt x="1163" y="1934"/>
                    <a:pt x="1163" y="1926"/>
                    <a:pt x="1172" y="1918"/>
                  </a:cubicBezTo>
                  <a:cubicBezTo>
                    <a:pt x="1172" y="2002"/>
                    <a:pt x="1172" y="2077"/>
                    <a:pt x="1172" y="2153"/>
                  </a:cubicBezTo>
                  <a:cubicBezTo>
                    <a:pt x="1163" y="2128"/>
                    <a:pt x="1155" y="2094"/>
                    <a:pt x="1138" y="2069"/>
                  </a:cubicBezTo>
                  <a:cubicBezTo>
                    <a:pt x="1079" y="1960"/>
                    <a:pt x="961" y="1918"/>
                    <a:pt x="961" y="1918"/>
                  </a:cubicBezTo>
                  <a:cubicBezTo>
                    <a:pt x="986" y="2027"/>
                    <a:pt x="986" y="2027"/>
                    <a:pt x="986" y="2027"/>
                  </a:cubicBezTo>
                  <a:cubicBezTo>
                    <a:pt x="1003" y="2094"/>
                    <a:pt x="1020" y="2170"/>
                    <a:pt x="1045" y="2220"/>
                  </a:cubicBezTo>
                  <a:cubicBezTo>
                    <a:pt x="1096" y="2321"/>
                    <a:pt x="1130" y="2321"/>
                    <a:pt x="1155" y="2279"/>
                  </a:cubicBezTo>
                  <a:cubicBezTo>
                    <a:pt x="1163" y="2271"/>
                    <a:pt x="1163" y="2271"/>
                    <a:pt x="1163" y="2263"/>
                  </a:cubicBezTo>
                  <a:cubicBezTo>
                    <a:pt x="1163" y="2338"/>
                    <a:pt x="1155" y="2414"/>
                    <a:pt x="1138" y="2490"/>
                  </a:cubicBezTo>
                  <a:cubicBezTo>
                    <a:pt x="1138" y="2464"/>
                    <a:pt x="1130" y="2439"/>
                    <a:pt x="1121" y="2406"/>
                  </a:cubicBezTo>
                  <a:cubicBezTo>
                    <a:pt x="1079" y="2296"/>
                    <a:pt x="961" y="2229"/>
                    <a:pt x="961" y="2229"/>
                  </a:cubicBezTo>
                  <a:cubicBezTo>
                    <a:pt x="969" y="2347"/>
                    <a:pt x="969" y="2347"/>
                    <a:pt x="969" y="2347"/>
                  </a:cubicBezTo>
                  <a:cubicBezTo>
                    <a:pt x="978" y="2414"/>
                    <a:pt x="986" y="2490"/>
                    <a:pt x="1003" y="2540"/>
                  </a:cubicBezTo>
                  <a:cubicBezTo>
                    <a:pt x="1037" y="2649"/>
                    <a:pt x="1071" y="2658"/>
                    <a:pt x="1104" y="2616"/>
                  </a:cubicBezTo>
                  <a:cubicBezTo>
                    <a:pt x="1113" y="2607"/>
                    <a:pt x="1113" y="2607"/>
                    <a:pt x="1121" y="2599"/>
                  </a:cubicBezTo>
                  <a:cubicBezTo>
                    <a:pt x="1104" y="2675"/>
                    <a:pt x="1087" y="2750"/>
                    <a:pt x="1062" y="2826"/>
                  </a:cubicBezTo>
                  <a:cubicBezTo>
                    <a:pt x="1062" y="2801"/>
                    <a:pt x="1062" y="2767"/>
                    <a:pt x="1054" y="2734"/>
                  </a:cubicBezTo>
                  <a:cubicBezTo>
                    <a:pt x="1028" y="2616"/>
                    <a:pt x="919" y="2540"/>
                    <a:pt x="919" y="2540"/>
                  </a:cubicBezTo>
                  <a:cubicBezTo>
                    <a:pt x="919" y="2658"/>
                    <a:pt x="919" y="2658"/>
                    <a:pt x="919" y="2658"/>
                  </a:cubicBezTo>
                  <a:cubicBezTo>
                    <a:pt x="910" y="2725"/>
                    <a:pt x="910" y="2801"/>
                    <a:pt x="919" y="2860"/>
                  </a:cubicBezTo>
                  <a:cubicBezTo>
                    <a:pt x="944" y="2969"/>
                    <a:pt x="969" y="2978"/>
                    <a:pt x="1012" y="2944"/>
                  </a:cubicBezTo>
                  <a:cubicBezTo>
                    <a:pt x="1020" y="2936"/>
                    <a:pt x="1020" y="2936"/>
                    <a:pt x="1028" y="2927"/>
                  </a:cubicBezTo>
                  <a:cubicBezTo>
                    <a:pt x="995" y="3003"/>
                    <a:pt x="969" y="3070"/>
                    <a:pt x="936" y="3146"/>
                  </a:cubicBezTo>
                  <a:cubicBezTo>
                    <a:pt x="944" y="3112"/>
                    <a:pt x="944" y="3087"/>
                    <a:pt x="936" y="3053"/>
                  </a:cubicBezTo>
                  <a:cubicBezTo>
                    <a:pt x="927" y="2936"/>
                    <a:pt x="835" y="2843"/>
                    <a:pt x="835" y="2843"/>
                  </a:cubicBezTo>
                  <a:cubicBezTo>
                    <a:pt x="818" y="2961"/>
                    <a:pt x="818" y="2961"/>
                    <a:pt x="818" y="2961"/>
                  </a:cubicBezTo>
                  <a:cubicBezTo>
                    <a:pt x="809" y="3020"/>
                    <a:pt x="792" y="3104"/>
                    <a:pt x="792" y="3154"/>
                  </a:cubicBezTo>
                  <a:cubicBezTo>
                    <a:pt x="801" y="3272"/>
                    <a:pt x="826" y="3280"/>
                    <a:pt x="868" y="3255"/>
                  </a:cubicBezTo>
                  <a:cubicBezTo>
                    <a:pt x="877" y="3247"/>
                    <a:pt x="885" y="3247"/>
                    <a:pt x="885" y="3238"/>
                  </a:cubicBezTo>
                  <a:cubicBezTo>
                    <a:pt x="851" y="3306"/>
                    <a:pt x="809" y="3373"/>
                    <a:pt x="767" y="3440"/>
                  </a:cubicBezTo>
                  <a:cubicBezTo>
                    <a:pt x="776" y="3415"/>
                    <a:pt x="784" y="3381"/>
                    <a:pt x="784" y="3348"/>
                  </a:cubicBezTo>
                  <a:cubicBezTo>
                    <a:pt x="792" y="3230"/>
                    <a:pt x="708" y="3129"/>
                    <a:pt x="708" y="3129"/>
                  </a:cubicBezTo>
                  <a:cubicBezTo>
                    <a:pt x="674" y="3238"/>
                    <a:pt x="674" y="3238"/>
                    <a:pt x="674" y="3238"/>
                  </a:cubicBezTo>
                  <a:cubicBezTo>
                    <a:pt x="658" y="3306"/>
                    <a:pt x="632" y="3381"/>
                    <a:pt x="624" y="3432"/>
                  </a:cubicBezTo>
                  <a:cubicBezTo>
                    <a:pt x="615" y="3550"/>
                    <a:pt x="641" y="3566"/>
                    <a:pt x="691" y="3541"/>
                  </a:cubicBezTo>
                  <a:cubicBezTo>
                    <a:pt x="700" y="3541"/>
                    <a:pt x="700" y="3533"/>
                    <a:pt x="708" y="3533"/>
                  </a:cubicBezTo>
                  <a:cubicBezTo>
                    <a:pt x="666" y="3592"/>
                    <a:pt x="615" y="3651"/>
                    <a:pt x="565" y="3709"/>
                  </a:cubicBezTo>
                  <a:cubicBezTo>
                    <a:pt x="573" y="3693"/>
                    <a:pt x="582" y="3659"/>
                    <a:pt x="590" y="3625"/>
                  </a:cubicBezTo>
                  <a:cubicBezTo>
                    <a:pt x="615" y="3508"/>
                    <a:pt x="548" y="3398"/>
                    <a:pt x="548" y="3398"/>
                  </a:cubicBezTo>
                  <a:cubicBezTo>
                    <a:pt x="498" y="3499"/>
                    <a:pt x="498" y="3499"/>
                    <a:pt x="498" y="3499"/>
                  </a:cubicBezTo>
                  <a:cubicBezTo>
                    <a:pt x="472" y="3558"/>
                    <a:pt x="439" y="3634"/>
                    <a:pt x="422" y="3684"/>
                  </a:cubicBezTo>
                  <a:cubicBezTo>
                    <a:pt x="396" y="3794"/>
                    <a:pt x="422" y="3819"/>
                    <a:pt x="472" y="3802"/>
                  </a:cubicBezTo>
                  <a:cubicBezTo>
                    <a:pt x="481" y="3802"/>
                    <a:pt x="481" y="3794"/>
                    <a:pt x="489" y="3794"/>
                  </a:cubicBezTo>
                  <a:cubicBezTo>
                    <a:pt x="439" y="3852"/>
                    <a:pt x="380" y="3903"/>
                    <a:pt x="321" y="3953"/>
                  </a:cubicBezTo>
                  <a:cubicBezTo>
                    <a:pt x="337" y="3928"/>
                    <a:pt x="346" y="3903"/>
                    <a:pt x="363" y="3869"/>
                  </a:cubicBezTo>
                  <a:cubicBezTo>
                    <a:pt x="396" y="3760"/>
                    <a:pt x="354" y="3634"/>
                    <a:pt x="354" y="3634"/>
                  </a:cubicBezTo>
                  <a:cubicBezTo>
                    <a:pt x="287" y="3735"/>
                    <a:pt x="287" y="3735"/>
                    <a:pt x="287" y="3735"/>
                  </a:cubicBezTo>
                  <a:cubicBezTo>
                    <a:pt x="253" y="3794"/>
                    <a:pt x="211" y="3852"/>
                    <a:pt x="186" y="3911"/>
                  </a:cubicBezTo>
                  <a:cubicBezTo>
                    <a:pt x="144" y="4012"/>
                    <a:pt x="169" y="4038"/>
                    <a:pt x="219" y="4029"/>
                  </a:cubicBezTo>
                  <a:cubicBezTo>
                    <a:pt x="228" y="4029"/>
                    <a:pt x="228" y="4029"/>
                    <a:pt x="236" y="4021"/>
                  </a:cubicBezTo>
                  <a:cubicBezTo>
                    <a:pt x="186" y="4063"/>
                    <a:pt x="135" y="4096"/>
                    <a:pt x="85" y="4130"/>
                  </a:cubicBezTo>
                  <a:cubicBezTo>
                    <a:pt x="59" y="4147"/>
                    <a:pt x="26" y="4155"/>
                    <a:pt x="17" y="4164"/>
                  </a:cubicBezTo>
                  <a:cubicBezTo>
                    <a:pt x="0" y="4172"/>
                    <a:pt x="34" y="4155"/>
                    <a:pt x="42" y="4172"/>
                  </a:cubicBezTo>
                  <a:cubicBezTo>
                    <a:pt x="51" y="4189"/>
                    <a:pt x="26" y="4214"/>
                    <a:pt x="42" y="4206"/>
                  </a:cubicBezTo>
                  <a:cubicBezTo>
                    <a:pt x="51" y="4197"/>
                    <a:pt x="76" y="4172"/>
                    <a:pt x="101" y="4147"/>
                  </a:cubicBezTo>
                  <a:cubicBezTo>
                    <a:pt x="152" y="4113"/>
                    <a:pt x="203" y="4080"/>
                    <a:pt x="253" y="4038"/>
                  </a:cubicBezTo>
                  <a:cubicBezTo>
                    <a:pt x="245" y="4046"/>
                    <a:pt x="245" y="4054"/>
                    <a:pt x="236" y="4054"/>
                  </a:cubicBezTo>
                  <a:cubicBezTo>
                    <a:pt x="219" y="4105"/>
                    <a:pt x="228" y="4139"/>
                    <a:pt x="354" y="4113"/>
                  </a:cubicBezTo>
                  <a:cubicBezTo>
                    <a:pt x="413" y="4096"/>
                    <a:pt x="498" y="4054"/>
                    <a:pt x="557" y="4021"/>
                  </a:cubicBezTo>
                  <a:cubicBezTo>
                    <a:pt x="624" y="3979"/>
                    <a:pt x="666" y="3937"/>
                    <a:pt x="666" y="3937"/>
                  </a:cubicBezTo>
                  <a:cubicBezTo>
                    <a:pt x="666" y="3937"/>
                    <a:pt x="540" y="3903"/>
                    <a:pt x="422" y="3937"/>
                  </a:cubicBezTo>
                  <a:cubicBezTo>
                    <a:pt x="388" y="3945"/>
                    <a:pt x="363" y="3953"/>
                    <a:pt x="337" y="3970"/>
                  </a:cubicBezTo>
                  <a:cubicBezTo>
                    <a:pt x="396" y="3920"/>
                    <a:pt x="447" y="3861"/>
                    <a:pt x="506" y="3810"/>
                  </a:cubicBezTo>
                  <a:cubicBezTo>
                    <a:pt x="498" y="3810"/>
                    <a:pt x="498" y="3819"/>
                    <a:pt x="498" y="3827"/>
                  </a:cubicBezTo>
                  <a:cubicBezTo>
                    <a:pt x="481" y="3878"/>
                    <a:pt x="498" y="3911"/>
                    <a:pt x="615" y="3869"/>
                  </a:cubicBezTo>
                  <a:cubicBezTo>
                    <a:pt x="674" y="3844"/>
                    <a:pt x="750" y="3794"/>
                    <a:pt x="809" y="3743"/>
                  </a:cubicBezTo>
                  <a:cubicBezTo>
                    <a:pt x="860" y="3693"/>
                    <a:pt x="902" y="3651"/>
                    <a:pt x="902" y="3651"/>
                  </a:cubicBezTo>
                  <a:cubicBezTo>
                    <a:pt x="902" y="3651"/>
                    <a:pt x="776" y="3634"/>
                    <a:pt x="658" y="3684"/>
                  </a:cubicBezTo>
                  <a:cubicBezTo>
                    <a:pt x="624" y="3693"/>
                    <a:pt x="599" y="3709"/>
                    <a:pt x="582" y="3726"/>
                  </a:cubicBezTo>
                  <a:cubicBezTo>
                    <a:pt x="632" y="3667"/>
                    <a:pt x="674" y="3609"/>
                    <a:pt x="725" y="3541"/>
                  </a:cubicBezTo>
                  <a:cubicBezTo>
                    <a:pt x="725" y="3550"/>
                    <a:pt x="717" y="3558"/>
                    <a:pt x="717" y="3566"/>
                  </a:cubicBezTo>
                  <a:cubicBezTo>
                    <a:pt x="708" y="3609"/>
                    <a:pt x="733" y="3642"/>
                    <a:pt x="843" y="3583"/>
                  </a:cubicBezTo>
                  <a:cubicBezTo>
                    <a:pt x="894" y="3558"/>
                    <a:pt x="961" y="3491"/>
                    <a:pt x="1012" y="3440"/>
                  </a:cubicBezTo>
                  <a:cubicBezTo>
                    <a:pt x="1062" y="3381"/>
                    <a:pt x="1096" y="3331"/>
                    <a:pt x="1096" y="3331"/>
                  </a:cubicBezTo>
                  <a:cubicBezTo>
                    <a:pt x="1096" y="3331"/>
                    <a:pt x="961" y="3331"/>
                    <a:pt x="860" y="3398"/>
                  </a:cubicBezTo>
                  <a:cubicBezTo>
                    <a:pt x="835" y="3415"/>
                    <a:pt x="809" y="3432"/>
                    <a:pt x="784" y="3449"/>
                  </a:cubicBezTo>
                  <a:cubicBezTo>
                    <a:pt x="826" y="3390"/>
                    <a:pt x="868" y="3322"/>
                    <a:pt x="902" y="3247"/>
                  </a:cubicBezTo>
                  <a:cubicBezTo>
                    <a:pt x="902" y="3255"/>
                    <a:pt x="902" y="3264"/>
                    <a:pt x="902" y="3272"/>
                  </a:cubicBezTo>
                  <a:cubicBezTo>
                    <a:pt x="902" y="3322"/>
                    <a:pt x="927" y="3348"/>
                    <a:pt x="1028" y="3272"/>
                  </a:cubicBezTo>
                  <a:cubicBezTo>
                    <a:pt x="1079" y="3238"/>
                    <a:pt x="1138" y="3171"/>
                    <a:pt x="1180" y="3104"/>
                  </a:cubicBezTo>
                  <a:cubicBezTo>
                    <a:pt x="1222" y="3045"/>
                    <a:pt x="1248" y="2986"/>
                    <a:pt x="1248" y="2986"/>
                  </a:cubicBezTo>
                  <a:cubicBezTo>
                    <a:pt x="1248" y="2986"/>
                    <a:pt x="1113" y="3011"/>
                    <a:pt x="1020" y="3087"/>
                  </a:cubicBezTo>
                  <a:cubicBezTo>
                    <a:pt x="995" y="3112"/>
                    <a:pt x="969" y="3129"/>
                    <a:pt x="953" y="3154"/>
                  </a:cubicBezTo>
                  <a:cubicBezTo>
                    <a:pt x="986" y="3079"/>
                    <a:pt x="1020" y="3011"/>
                    <a:pt x="1045" y="2936"/>
                  </a:cubicBezTo>
                  <a:cubicBezTo>
                    <a:pt x="1045" y="2944"/>
                    <a:pt x="1045" y="2952"/>
                    <a:pt x="1045" y="2952"/>
                  </a:cubicBezTo>
                  <a:cubicBezTo>
                    <a:pt x="1054" y="3003"/>
                    <a:pt x="1079" y="3028"/>
                    <a:pt x="1172" y="2944"/>
                  </a:cubicBezTo>
                  <a:cubicBezTo>
                    <a:pt x="1214" y="2902"/>
                    <a:pt x="1264" y="2826"/>
                    <a:pt x="1298" y="2750"/>
                  </a:cubicBezTo>
                  <a:cubicBezTo>
                    <a:pt x="1323" y="2683"/>
                    <a:pt x="1349" y="2624"/>
                    <a:pt x="1349" y="2624"/>
                  </a:cubicBezTo>
                  <a:cubicBezTo>
                    <a:pt x="1349" y="2624"/>
                    <a:pt x="1222" y="2666"/>
                    <a:pt x="1138" y="2759"/>
                  </a:cubicBezTo>
                  <a:cubicBezTo>
                    <a:pt x="1113" y="2784"/>
                    <a:pt x="1096" y="2809"/>
                    <a:pt x="1079" y="2826"/>
                  </a:cubicBezTo>
                  <a:cubicBezTo>
                    <a:pt x="1104" y="2759"/>
                    <a:pt x="1121" y="2683"/>
                    <a:pt x="1138" y="2607"/>
                  </a:cubicBezTo>
                  <a:cubicBezTo>
                    <a:pt x="1138" y="2607"/>
                    <a:pt x="1138" y="2616"/>
                    <a:pt x="1146" y="2624"/>
                  </a:cubicBezTo>
                  <a:cubicBezTo>
                    <a:pt x="1155" y="2675"/>
                    <a:pt x="1189" y="2692"/>
                    <a:pt x="1264" y="2599"/>
                  </a:cubicBezTo>
                  <a:cubicBezTo>
                    <a:pt x="1307" y="2549"/>
                    <a:pt x="1340" y="2464"/>
                    <a:pt x="1366" y="2389"/>
                  </a:cubicBezTo>
                  <a:cubicBezTo>
                    <a:pt x="1382" y="2321"/>
                    <a:pt x="1399" y="2254"/>
                    <a:pt x="1399" y="2254"/>
                  </a:cubicBezTo>
                  <a:cubicBezTo>
                    <a:pt x="1399" y="2254"/>
                    <a:pt x="1273" y="2313"/>
                    <a:pt x="1205" y="2414"/>
                  </a:cubicBezTo>
                  <a:cubicBezTo>
                    <a:pt x="1189" y="2448"/>
                    <a:pt x="1172" y="2473"/>
                    <a:pt x="1163" y="2498"/>
                  </a:cubicBezTo>
                  <a:cubicBezTo>
                    <a:pt x="1172" y="2422"/>
                    <a:pt x="1180" y="2338"/>
                    <a:pt x="1189" y="2263"/>
                  </a:cubicBezTo>
                  <a:cubicBezTo>
                    <a:pt x="1189" y="2271"/>
                    <a:pt x="1189" y="2279"/>
                    <a:pt x="1197" y="2279"/>
                  </a:cubicBezTo>
                  <a:cubicBezTo>
                    <a:pt x="1214" y="2330"/>
                    <a:pt x="1248" y="2347"/>
                    <a:pt x="1307" y="2237"/>
                  </a:cubicBezTo>
                  <a:cubicBezTo>
                    <a:pt x="1340" y="2187"/>
                    <a:pt x="1366" y="2094"/>
                    <a:pt x="1382" y="2019"/>
                  </a:cubicBezTo>
                  <a:cubicBezTo>
                    <a:pt x="1391" y="1943"/>
                    <a:pt x="1391" y="1884"/>
                    <a:pt x="1391" y="1884"/>
                  </a:cubicBezTo>
                  <a:cubicBezTo>
                    <a:pt x="1391" y="1884"/>
                    <a:pt x="1281" y="1960"/>
                    <a:pt x="1231" y="2069"/>
                  </a:cubicBezTo>
                  <a:cubicBezTo>
                    <a:pt x="1214" y="2103"/>
                    <a:pt x="1197" y="2128"/>
                    <a:pt x="1189" y="2153"/>
                  </a:cubicBezTo>
                  <a:cubicBezTo>
                    <a:pt x="1197" y="2077"/>
                    <a:pt x="1197" y="1993"/>
                    <a:pt x="1189" y="1918"/>
                  </a:cubicBezTo>
                  <a:cubicBezTo>
                    <a:pt x="1189" y="1926"/>
                    <a:pt x="1197" y="1934"/>
                    <a:pt x="1197" y="1934"/>
                  </a:cubicBezTo>
                  <a:cubicBezTo>
                    <a:pt x="1222" y="1976"/>
                    <a:pt x="1256" y="1993"/>
                    <a:pt x="1307" y="1876"/>
                  </a:cubicBezTo>
                  <a:cubicBezTo>
                    <a:pt x="1332" y="1817"/>
                    <a:pt x="1340" y="1733"/>
                    <a:pt x="1340" y="1657"/>
                  </a:cubicBezTo>
                  <a:cubicBezTo>
                    <a:pt x="1349" y="1573"/>
                    <a:pt x="1340" y="1514"/>
                    <a:pt x="1340" y="1514"/>
                  </a:cubicBezTo>
                  <a:cubicBezTo>
                    <a:pt x="1340" y="1514"/>
                    <a:pt x="1239" y="1606"/>
                    <a:pt x="1197" y="1716"/>
                  </a:cubicBezTo>
                  <a:cubicBezTo>
                    <a:pt x="1189" y="1749"/>
                    <a:pt x="1180" y="1783"/>
                    <a:pt x="1180" y="1808"/>
                  </a:cubicBezTo>
                  <a:cubicBezTo>
                    <a:pt x="1172" y="1733"/>
                    <a:pt x="1155" y="1657"/>
                    <a:pt x="1138" y="1581"/>
                  </a:cubicBezTo>
                  <a:cubicBezTo>
                    <a:pt x="1146" y="1581"/>
                    <a:pt x="1146" y="1590"/>
                    <a:pt x="1155" y="1598"/>
                  </a:cubicBezTo>
                  <a:cubicBezTo>
                    <a:pt x="1180" y="1632"/>
                    <a:pt x="1222" y="1640"/>
                    <a:pt x="1256" y="1522"/>
                  </a:cubicBezTo>
                  <a:cubicBezTo>
                    <a:pt x="1264" y="1463"/>
                    <a:pt x="1264" y="1371"/>
                    <a:pt x="1256" y="1295"/>
                  </a:cubicBezTo>
                  <a:cubicBezTo>
                    <a:pt x="1248" y="1219"/>
                    <a:pt x="1239" y="1160"/>
                    <a:pt x="1239" y="1160"/>
                  </a:cubicBezTo>
                  <a:cubicBezTo>
                    <a:pt x="1239" y="1160"/>
                    <a:pt x="1146" y="1261"/>
                    <a:pt x="1130" y="1379"/>
                  </a:cubicBezTo>
                  <a:cubicBezTo>
                    <a:pt x="1121" y="1413"/>
                    <a:pt x="1113" y="1446"/>
                    <a:pt x="1113" y="1472"/>
                  </a:cubicBezTo>
                  <a:cubicBezTo>
                    <a:pt x="1096" y="1396"/>
                    <a:pt x="1071" y="1320"/>
                    <a:pt x="1045" y="1245"/>
                  </a:cubicBezTo>
                  <a:cubicBezTo>
                    <a:pt x="1054" y="1253"/>
                    <a:pt x="1054" y="1261"/>
                    <a:pt x="1062" y="1261"/>
                  </a:cubicBezTo>
                  <a:cubicBezTo>
                    <a:pt x="1096" y="1295"/>
                    <a:pt x="1138" y="1295"/>
                    <a:pt x="1146" y="1177"/>
                  </a:cubicBezTo>
                  <a:cubicBezTo>
                    <a:pt x="1155" y="1110"/>
                    <a:pt x="1146" y="1026"/>
                    <a:pt x="1121" y="950"/>
                  </a:cubicBezTo>
                  <a:cubicBezTo>
                    <a:pt x="1104" y="874"/>
                    <a:pt x="1087" y="816"/>
                    <a:pt x="1087" y="816"/>
                  </a:cubicBezTo>
                  <a:cubicBezTo>
                    <a:pt x="1087" y="816"/>
                    <a:pt x="1012" y="933"/>
                    <a:pt x="1003" y="1051"/>
                  </a:cubicBezTo>
                  <a:cubicBezTo>
                    <a:pt x="1003" y="1085"/>
                    <a:pt x="1003" y="1118"/>
                    <a:pt x="1003" y="1144"/>
                  </a:cubicBezTo>
                  <a:cubicBezTo>
                    <a:pt x="978" y="1068"/>
                    <a:pt x="944" y="1001"/>
                    <a:pt x="910" y="933"/>
                  </a:cubicBezTo>
                  <a:cubicBezTo>
                    <a:pt x="910" y="933"/>
                    <a:pt x="919" y="942"/>
                    <a:pt x="927" y="942"/>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4"/>
            <p:cNvSpPr>
              <a:spLocks/>
            </p:cNvSpPr>
            <p:nvPr/>
          </p:nvSpPr>
          <p:spPr bwMode="auto">
            <a:xfrm>
              <a:off x="-3525" y="-3650"/>
              <a:ext cx="3318" cy="9995"/>
            </a:xfrm>
            <a:custGeom>
              <a:avLst/>
              <a:gdLst>
                <a:gd name="T0" fmla="*/ 784 w 1399"/>
                <a:gd name="T1" fmla="*/ 841 h 4214"/>
                <a:gd name="T2" fmla="*/ 556 w 1399"/>
                <a:gd name="T3" fmla="*/ 841 h 4214"/>
                <a:gd name="T4" fmla="*/ 800 w 1399"/>
                <a:gd name="T5" fmla="*/ 698 h 4214"/>
                <a:gd name="T6" fmla="*/ 834 w 1399"/>
                <a:gd name="T7" fmla="*/ 521 h 4214"/>
                <a:gd name="T8" fmla="*/ 1011 w 1399"/>
                <a:gd name="T9" fmla="*/ 344 h 4214"/>
                <a:gd name="T10" fmla="*/ 1205 w 1399"/>
                <a:gd name="T11" fmla="*/ 67 h 4214"/>
                <a:gd name="T12" fmla="*/ 733 w 1399"/>
                <a:gd name="T13" fmla="*/ 546 h 4214"/>
                <a:gd name="T14" fmla="*/ 674 w 1399"/>
                <a:gd name="T15" fmla="*/ 328 h 4214"/>
                <a:gd name="T16" fmla="*/ 666 w 1399"/>
                <a:gd name="T17" fmla="*/ 639 h 4214"/>
                <a:gd name="T18" fmla="*/ 514 w 1399"/>
                <a:gd name="T19" fmla="*/ 504 h 4214"/>
                <a:gd name="T20" fmla="*/ 472 w 1399"/>
                <a:gd name="T21" fmla="*/ 942 h 4214"/>
                <a:gd name="T22" fmla="*/ 396 w 1399"/>
                <a:gd name="T23" fmla="*/ 1051 h 4214"/>
                <a:gd name="T24" fmla="*/ 244 w 1399"/>
                <a:gd name="T25" fmla="*/ 1177 h 4214"/>
                <a:gd name="T26" fmla="*/ 278 w 1399"/>
                <a:gd name="T27" fmla="*/ 1472 h 4214"/>
                <a:gd name="T28" fmla="*/ 135 w 1399"/>
                <a:gd name="T29" fmla="*/ 1295 h 4214"/>
                <a:gd name="T30" fmla="*/ 253 w 1399"/>
                <a:gd name="T31" fmla="*/ 1581 h 4214"/>
                <a:gd name="T32" fmla="*/ 59 w 1399"/>
                <a:gd name="T33" fmla="*/ 1514 h 4214"/>
                <a:gd name="T34" fmla="*/ 202 w 1399"/>
                <a:gd name="T35" fmla="*/ 1934 h 4214"/>
                <a:gd name="T36" fmla="*/ 168 w 1399"/>
                <a:gd name="T37" fmla="*/ 2069 h 4214"/>
                <a:gd name="T38" fmla="*/ 84 w 1399"/>
                <a:gd name="T39" fmla="*/ 2237 h 4214"/>
                <a:gd name="T40" fmla="*/ 236 w 1399"/>
                <a:gd name="T41" fmla="*/ 2498 h 4214"/>
                <a:gd name="T42" fmla="*/ 33 w 1399"/>
                <a:gd name="T43" fmla="*/ 2389 h 4214"/>
                <a:gd name="T44" fmla="*/ 261 w 1399"/>
                <a:gd name="T45" fmla="*/ 2607 h 4214"/>
                <a:gd name="T46" fmla="*/ 50 w 1399"/>
                <a:gd name="T47" fmla="*/ 2624 h 4214"/>
                <a:gd name="T48" fmla="*/ 354 w 1399"/>
                <a:gd name="T49" fmla="*/ 2952 h 4214"/>
                <a:gd name="T50" fmla="*/ 371 w 1399"/>
                <a:gd name="T51" fmla="*/ 3087 h 4214"/>
                <a:gd name="T52" fmla="*/ 371 w 1399"/>
                <a:gd name="T53" fmla="*/ 3272 h 4214"/>
                <a:gd name="T54" fmla="*/ 607 w 1399"/>
                <a:gd name="T55" fmla="*/ 3449 h 4214"/>
                <a:gd name="T56" fmla="*/ 379 w 1399"/>
                <a:gd name="T57" fmla="*/ 3440 h 4214"/>
                <a:gd name="T58" fmla="*/ 674 w 1399"/>
                <a:gd name="T59" fmla="*/ 3541 h 4214"/>
                <a:gd name="T60" fmla="*/ 489 w 1399"/>
                <a:gd name="T61" fmla="*/ 3651 h 4214"/>
                <a:gd name="T62" fmla="*/ 902 w 1399"/>
                <a:gd name="T63" fmla="*/ 3827 h 4214"/>
                <a:gd name="T64" fmla="*/ 977 w 1399"/>
                <a:gd name="T65" fmla="*/ 3937 h 4214"/>
                <a:gd name="T66" fmla="*/ 1045 w 1399"/>
                <a:gd name="T67" fmla="*/ 4113 h 4214"/>
                <a:gd name="T68" fmla="*/ 1298 w 1399"/>
                <a:gd name="T69" fmla="*/ 4147 h 4214"/>
                <a:gd name="T70" fmla="*/ 1382 w 1399"/>
                <a:gd name="T71" fmla="*/ 4164 h 4214"/>
                <a:gd name="T72" fmla="*/ 1180 w 1399"/>
                <a:gd name="T73" fmla="*/ 4029 h 4214"/>
                <a:gd name="T74" fmla="*/ 1045 w 1399"/>
                <a:gd name="T75" fmla="*/ 3634 h 4214"/>
                <a:gd name="T76" fmla="*/ 910 w 1399"/>
                <a:gd name="T77" fmla="*/ 3794 h 4214"/>
                <a:gd name="T78" fmla="*/ 902 w 1399"/>
                <a:gd name="T79" fmla="*/ 3499 h 4214"/>
                <a:gd name="T80" fmla="*/ 834 w 1399"/>
                <a:gd name="T81" fmla="*/ 3709 h 4214"/>
                <a:gd name="T82" fmla="*/ 767 w 1399"/>
                <a:gd name="T83" fmla="*/ 3432 h 4214"/>
                <a:gd name="T84" fmla="*/ 615 w 1399"/>
                <a:gd name="T85" fmla="*/ 3348 h 4214"/>
                <a:gd name="T86" fmla="*/ 522 w 1399"/>
                <a:gd name="T87" fmla="*/ 3255 h 4214"/>
                <a:gd name="T88" fmla="*/ 564 w 1399"/>
                <a:gd name="T89" fmla="*/ 2843 h 4214"/>
                <a:gd name="T90" fmla="*/ 371 w 1399"/>
                <a:gd name="T91" fmla="*/ 2927 h 4214"/>
                <a:gd name="T92" fmla="*/ 480 w 1399"/>
                <a:gd name="T93" fmla="*/ 2658 h 4214"/>
                <a:gd name="T94" fmla="*/ 337 w 1399"/>
                <a:gd name="T95" fmla="*/ 2826 h 4214"/>
                <a:gd name="T96" fmla="*/ 387 w 1399"/>
                <a:gd name="T97" fmla="*/ 2540 h 4214"/>
                <a:gd name="T98" fmla="*/ 278 w 1399"/>
                <a:gd name="T99" fmla="*/ 2406 h 4214"/>
                <a:gd name="T100" fmla="*/ 236 w 1399"/>
                <a:gd name="T101" fmla="*/ 2279 h 4214"/>
                <a:gd name="T102" fmla="*/ 438 w 1399"/>
                <a:gd name="T103" fmla="*/ 1918 h 4214"/>
                <a:gd name="T104" fmla="*/ 227 w 1399"/>
                <a:gd name="T105" fmla="*/ 1918 h 4214"/>
                <a:gd name="T106" fmla="*/ 438 w 1399"/>
                <a:gd name="T107" fmla="*/ 1716 h 4214"/>
                <a:gd name="T108" fmla="*/ 236 w 1399"/>
                <a:gd name="T109" fmla="*/ 1808 h 4214"/>
                <a:gd name="T110" fmla="*/ 404 w 1399"/>
                <a:gd name="T111" fmla="*/ 1573 h 4214"/>
                <a:gd name="T112" fmla="*/ 354 w 1399"/>
                <a:gd name="T113" fmla="*/ 1404 h 4214"/>
                <a:gd name="T114" fmla="*/ 371 w 1399"/>
                <a:gd name="T115" fmla="*/ 1270 h 4214"/>
                <a:gd name="T116" fmla="*/ 699 w 1399"/>
                <a:gd name="T117" fmla="*/ 1026 h 4214"/>
                <a:gd name="T118" fmla="*/ 505 w 1399"/>
                <a:gd name="T119" fmla="*/ 942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9" h="4214">
                  <a:moveTo>
                    <a:pt x="505" y="959"/>
                  </a:moveTo>
                  <a:cubicBezTo>
                    <a:pt x="505" y="1009"/>
                    <a:pt x="531" y="1034"/>
                    <a:pt x="632" y="967"/>
                  </a:cubicBezTo>
                  <a:cubicBezTo>
                    <a:pt x="674" y="942"/>
                    <a:pt x="733" y="883"/>
                    <a:pt x="784" y="841"/>
                  </a:cubicBezTo>
                  <a:cubicBezTo>
                    <a:pt x="868" y="757"/>
                    <a:pt x="868" y="757"/>
                    <a:pt x="868" y="757"/>
                  </a:cubicBezTo>
                  <a:cubicBezTo>
                    <a:pt x="868" y="757"/>
                    <a:pt x="733" y="731"/>
                    <a:pt x="632" y="790"/>
                  </a:cubicBezTo>
                  <a:cubicBezTo>
                    <a:pt x="607" y="807"/>
                    <a:pt x="581" y="824"/>
                    <a:pt x="556" y="841"/>
                  </a:cubicBezTo>
                  <a:cubicBezTo>
                    <a:pt x="598" y="782"/>
                    <a:pt x="640" y="715"/>
                    <a:pt x="682" y="647"/>
                  </a:cubicBezTo>
                  <a:cubicBezTo>
                    <a:pt x="682" y="656"/>
                    <a:pt x="682" y="664"/>
                    <a:pt x="682" y="673"/>
                  </a:cubicBezTo>
                  <a:cubicBezTo>
                    <a:pt x="674" y="723"/>
                    <a:pt x="699" y="740"/>
                    <a:pt x="800" y="698"/>
                  </a:cubicBezTo>
                  <a:cubicBezTo>
                    <a:pt x="851" y="673"/>
                    <a:pt x="918" y="622"/>
                    <a:pt x="969" y="588"/>
                  </a:cubicBezTo>
                  <a:cubicBezTo>
                    <a:pt x="1070" y="521"/>
                    <a:pt x="1070" y="521"/>
                    <a:pt x="1070" y="521"/>
                  </a:cubicBezTo>
                  <a:cubicBezTo>
                    <a:pt x="1070" y="521"/>
                    <a:pt x="944" y="471"/>
                    <a:pt x="834" y="521"/>
                  </a:cubicBezTo>
                  <a:cubicBezTo>
                    <a:pt x="800" y="530"/>
                    <a:pt x="775" y="546"/>
                    <a:pt x="750" y="563"/>
                  </a:cubicBezTo>
                  <a:cubicBezTo>
                    <a:pt x="767" y="546"/>
                    <a:pt x="784" y="521"/>
                    <a:pt x="800" y="504"/>
                  </a:cubicBezTo>
                  <a:cubicBezTo>
                    <a:pt x="826" y="513"/>
                    <a:pt x="885" y="479"/>
                    <a:pt x="1011" y="344"/>
                  </a:cubicBezTo>
                  <a:cubicBezTo>
                    <a:pt x="1087" y="277"/>
                    <a:pt x="1171" y="185"/>
                    <a:pt x="1239" y="117"/>
                  </a:cubicBezTo>
                  <a:cubicBezTo>
                    <a:pt x="1306" y="50"/>
                    <a:pt x="1357" y="0"/>
                    <a:pt x="1357" y="0"/>
                  </a:cubicBezTo>
                  <a:cubicBezTo>
                    <a:pt x="1357" y="0"/>
                    <a:pt x="1289" y="16"/>
                    <a:pt x="1205" y="67"/>
                  </a:cubicBezTo>
                  <a:cubicBezTo>
                    <a:pt x="1112" y="117"/>
                    <a:pt x="1003" y="185"/>
                    <a:pt x="927" y="260"/>
                  </a:cubicBezTo>
                  <a:cubicBezTo>
                    <a:pt x="792" y="395"/>
                    <a:pt x="767" y="462"/>
                    <a:pt x="784" y="487"/>
                  </a:cubicBezTo>
                  <a:cubicBezTo>
                    <a:pt x="767" y="513"/>
                    <a:pt x="750" y="530"/>
                    <a:pt x="733" y="546"/>
                  </a:cubicBezTo>
                  <a:cubicBezTo>
                    <a:pt x="750" y="530"/>
                    <a:pt x="758" y="496"/>
                    <a:pt x="767" y="462"/>
                  </a:cubicBezTo>
                  <a:cubicBezTo>
                    <a:pt x="792" y="344"/>
                    <a:pt x="750" y="218"/>
                    <a:pt x="750" y="218"/>
                  </a:cubicBezTo>
                  <a:cubicBezTo>
                    <a:pt x="750" y="218"/>
                    <a:pt x="716" y="260"/>
                    <a:pt x="674" y="328"/>
                  </a:cubicBezTo>
                  <a:cubicBezTo>
                    <a:pt x="640" y="395"/>
                    <a:pt x="598" y="479"/>
                    <a:pt x="590" y="538"/>
                  </a:cubicBezTo>
                  <a:cubicBezTo>
                    <a:pt x="573" y="664"/>
                    <a:pt x="607" y="673"/>
                    <a:pt x="649" y="647"/>
                  </a:cubicBezTo>
                  <a:cubicBezTo>
                    <a:pt x="657" y="647"/>
                    <a:pt x="666" y="639"/>
                    <a:pt x="666" y="639"/>
                  </a:cubicBezTo>
                  <a:cubicBezTo>
                    <a:pt x="623" y="706"/>
                    <a:pt x="581" y="765"/>
                    <a:pt x="539" y="832"/>
                  </a:cubicBezTo>
                  <a:cubicBezTo>
                    <a:pt x="548" y="807"/>
                    <a:pt x="556" y="782"/>
                    <a:pt x="556" y="740"/>
                  </a:cubicBezTo>
                  <a:cubicBezTo>
                    <a:pt x="564" y="622"/>
                    <a:pt x="514" y="504"/>
                    <a:pt x="514" y="504"/>
                  </a:cubicBezTo>
                  <a:cubicBezTo>
                    <a:pt x="514" y="504"/>
                    <a:pt x="480" y="555"/>
                    <a:pt x="455" y="622"/>
                  </a:cubicBezTo>
                  <a:cubicBezTo>
                    <a:pt x="421" y="698"/>
                    <a:pt x="396" y="782"/>
                    <a:pt x="396" y="849"/>
                  </a:cubicBezTo>
                  <a:cubicBezTo>
                    <a:pt x="396" y="967"/>
                    <a:pt x="430" y="975"/>
                    <a:pt x="472" y="942"/>
                  </a:cubicBezTo>
                  <a:cubicBezTo>
                    <a:pt x="480" y="942"/>
                    <a:pt x="480" y="933"/>
                    <a:pt x="489" y="933"/>
                  </a:cubicBezTo>
                  <a:cubicBezTo>
                    <a:pt x="455" y="1001"/>
                    <a:pt x="421" y="1068"/>
                    <a:pt x="387" y="1144"/>
                  </a:cubicBezTo>
                  <a:cubicBezTo>
                    <a:pt x="396" y="1118"/>
                    <a:pt x="396" y="1085"/>
                    <a:pt x="396" y="1051"/>
                  </a:cubicBezTo>
                  <a:cubicBezTo>
                    <a:pt x="387" y="933"/>
                    <a:pt x="312" y="816"/>
                    <a:pt x="312" y="816"/>
                  </a:cubicBezTo>
                  <a:cubicBezTo>
                    <a:pt x="312" y="816"/>
                    <a:pt x="295" y="874"/>
                    <a:pt x="269" y="950"/>
                  </a:cubicBezTo>
                  <a:cubicBezTo>
                    <a:pt x="253" y="1026"/>
                    <a:pt x="244" y="1110"/>
                    <a:pt x="244" y="1177"/>
                  </a:cubicBezTo>
                  <a:cubicBezTo>
                    <a:pt x="261" y="1295"/>
                    <a:pt x="303" y="1295"/>
                    <a:pt x="337" y="1261"/>
                  </a:cubicBezTo>
                  <a:cubicBezTo>
                    <a:pt x="345" y="1261"/>
                    <a:pt x="345" y="1253"/>
                    <a:pt x="354" y="1245"/>
                  </a:cubicBezTo>
                  <a:cubicBezTo>
                    <a:pt x="320" y="1320"/>
                    <a:pt x="303" y="1396"/>
                    <a:pt x="278" y="1472"/>
                  </a:cubicBezTo>
                  <a:cubicBezTo>
                    <a:pt x="278" y="1446"/>
                    <a:pt x="278" y="1413"/>
                    <a:pt x="269" y="1379"/>
                  </a:cubicBezTo>
                  <a:cubicBezTo>
                    <a:pt x="244" y="1261"/>
                    <a:pt x="160" y="1160"/>
                    <a:pt x="160" y="1160"/>
                  </a:cubicBezTo>
                  <a:cubicBezTo>
                    <a:pt x="160" y="1160"/>
                    <a:pt x="143" y="1219"/>
                    <a:pt x="135" y="1295"/>
                  </a:cubicBezTo>
                  <a:cubicBezTo>
                    <a:pt x="135" y="1371"/>
                    <a:pt x="126" y="1463"/>
                    <a:pt x="143" y="1522"/>
                  </a:cubicBezTo>
                  <a:cubicBezTo>
                    <a:pt x="177" y="1640"/>
                    <a:pt x="210" y="1632"/>
                    <a:pt x="244" y="1598"/>
                  </a:cubicBezTo>
                  <a:cubicBezTo>
                    <a:pt x="253" y="1590"/>
                    <a:pt x="253" y="1581"/>
                    <a:pt x="253" y="1581"/>
                  </a:cubicBezTo>
                  <a:cubicBezTo>
                    <a:pt x="244" y="1657"/>
                    <a:pt x="227" y="1733"/>
                    <a:pt x="219" y="1808"/>
                  </a:cubicBezTo>
                  <a:cubicBezTo>
                    <a:pt x="219" y="1783"/>
                    <a:pt x="210" y="1749"/>
                    <a:pt x="194" y="1716"/>
                  </a:cubicBezTo>
                  <a:cubicBezTo>
                    <a:pt x="160" y="1606"/>
                    <a:pt x="59" y="1514"/>
                    <a:pt x="59" y="1514"/>
                  </a:cubicBezTo>
                  <a:cubicBezTo>
                    <a:pt x="59" y="1514"/>
                    <a:pt x="50" y="1573"/>
                    <a:pt x="50" y="1657"/>
                  </a:cubicBezTo>
                  <a:cubicBezTo>
                    <a:pt x="59" y="1733"/>
                    <a:pt x="67" y="1817"/>
                    <a:pt x="92" y="1876"/>
                  </a:cubicBezTo>
                  <a:cubicBezTo>
                    <a:pt x="135" y="1993"/>
                    <a:pt x="177" y="1976"/>
                    <a:pt x="202" y="1934"/>
                  </a:cubicBezTo>
                  <a:cubicBezTo>
                    <a:pt x="202" y="1934"/>
                    <a:pt x="210" y="1926"/>
                    <a:pt x="210" y="1918"/>
                  </a:cubicBezTo>
                  <a:cubicBezTo>
                    <a:pt x="202" y="1993"/>
                    <a:pt x="202" y="2077"/>
                    <a:pt x="202" y="2153"/>
                  </a:cubicBezTo>
                  <a:cubicBezTo>
                    <a:pt x="194" y="2128"/>
                    <a:pt x="185" y="2103"/>
                    <a:pt x="168" y="2069"/>
                  </a:cubicBezTo>
                  <a:cubicBezTo>
                    <a:pt x="118" y="1960"/>
                    <a:pt x="0" y="1884"/>
                    <a:pt x="0" y="1884"/>
                  </a:cubicBezTo>
                  <a:cubicBezTo>
                    <a:pt x="0" y="1884"/>
                    <a:pt x="8" y="1943"/>
                    <a:pt x="17" y="2019"/>
                  </a:cubicBezTo>
                  <a:cubicBezTo>
                    <a:pt x="33" y="2094"/>
                    <a:pt x="59" y="2187"/>
                    <a:pt x="84" y="2237"/>
                  </a:cubicBezTo>
                  <a:cubicBezTo>
                    <a:pt x="151" y="2347"/>
                    <a:pt x="185" y="2330"/>
                    <a:pt x="202" y="2279"/>
                  </a:cubicBezTo>
                  <a:cubicBezTo>
                    <a:pt x="202" y="2279"/>
                    <a:pt x="210" y="2271"/>
                    <a:pt x="210" y="2263"/>
                  </a:cubicBezTo>
                  <a:cubicBezTo>
                    <a:pt x="219" y="2338"/>
                    <a:pt x="227" y="2422"/>
                    <a:pt x="236" y="2498"/>
                  </a:cubicBezTo>
                  <a:cubicBezTo>
                    <a:pt x="227" y="2473"/>
                    <a:pt x="210" y="2448"/>
                    <a:pt x="194" y="2414"/>
                  </a:cubicBezTo>
                  <a:cubicBezTo>
                    <a:pt x="118" y="2313"/>
                    <a:pt x="0" y="2254"/>
                    <a:pt x="0" y="2254"/>
                  </a:cubicBezTo>
                  <a:cubicBezTo>
                    <a:pt x="0" y="2254"/>
                    <a:pt x="8" y="2321"/>
                    <a:pt x="33" y="2389"/>
                  </a:cubicBezTo>
                  <a:cubicBezTo>
                    <a:pt x="59" y="2464"/>
                    <a:pt x="92" y="2549"/>
                    <a:pt x="135" y="2599"/>
                  </a:cubicBezTo>
                  <a:cubicBezTo>
                    <a:pt x="210" y="2692"/>
                    <a:pt x="244" y="2675"/>
                    <a:pt x="253" y="2624"/>
                  </a:cubicBezTo>
                  <a:cubicBezTo>
                    <a:pt x="253" y="2616"/>
                    <a:pt x="261" y="2607"/>
                    <a:pt x="261" y="2607"/>
                  </a:cubicBezTo>
                  <a:cubicBezTo>
                    <a:pt x="278" y="2683"/>
                    <a:pt x="295" y="2759"/>
                    <a:pt x="320" y="2826"/>
                  </a:cubicBezTo>
                  <a:cubicBezTo>
                    <a:pt x="303" y="2809"/>
                    <a:pt x="286" y="2784"/>
                    <a:pt x="261" y="2759"/>
                  </a:cubicBezTo>
                  <a:cubicBezTo>
                    <a:pt x="177" y="2666"/>
                    <a:pt x="50" y="2624"/>
                    <a:pt x="50" y="2624"/>
                  </a:cubicBezTo>
                  <a:cubicBezTo>
                    <a:pt x="50" y="2624"/>
                    <a:pt x="67" y="2683"/>
                    <a:pt x="101" y="2750"/>
                  </a:cubicBezTo>
                  <a:cubicBezTo>
                    <a:pt x="135" y="2826"/>
                    <a:pt x="185" y="2902"/>
                    <a:pt x="227" y="2944"/>
                  </a:cubicBezTo>
                  <a:cubicBezTo>
                    <a:pt x="320" y="3028"/>
                    <a:pt x="345" y="3003"/>
                    <a:pt x="354" y="2952"/>
                  </a:cubicBezTo>
                  <a:cubicBezTo>
                    <a:pt x="354" y="2952"/>
                    <a:pt x="354" y="2944"/>
                    <a:pt x="354" y="2936"/>
                  </a:cubicBezTo>
                  <a:cubicBezTo>
                    <a:pt x="379" y="3011"/>
                    <a:pt x="413" y="3079"/>
                    <a:pt x="438" y="3154"/>
                  </a:cubicBezTo>
                  <a:cubicBezTo>
                    <a:pt x="421" y="3129"/>
                    <a:pt x="404" y="3112"/>
                    <a:pt x="371" y="3087"/>
                  </a:cubicBezTo>
                  <a:cubicBezTo>
                    <a:pt x="278" y="3011"/>
                    <a:pt x="151" y="2986"/>
                    <a:pt x="151" y="2986"/>
                  </a:cubicBezTo>
                  <a:cubicBezTo>
                    <a:pt x="151" y="2986"/>
                    <a:pt x="177" y="3045"/>
                    <a:pt x="219" y="3104"/>
                  </a:cubicBezTo>
                  <a:cubicBezTo>
                    <a:pt x="261" y="3171"/>
                    <a:pt x="320" y="3238"/>
                    <a:pt x="371" y="3272"/>
                  </a:cubicBezTo>
                  <a:cubicBezTo>
                    <a:pt x="472" y="3348"/>
                    <a:pt x="497" y="3322"/>
                    <a:pt x="497" y="3272"/>
                  </a:cubicBezTo>
                  <a:cubicBezTo>
                    <a:pt x="497" y="3264"/>
                    <a:pt x="489" y="3255"/>
                    <a:pt x="489" y="3247"/>
                  </a:cubicBezTo>
                  <a:cubicBezTo>
                    <a:pt x="531" y="3322"/>
                    <a:pt x="564" y="3390"/>
                    <a:pt x="607" y="3449"/>
                  </a:cubicBezTo>
                  <a:cubicBezTo>
                    <a:pt x="590" y="3432"/>
                    <a:pt x="564" y="3415"/>
                    <a:pt x="531" y="3398"/>
                  </a:cubicBezTo>
                  <a:cubicBezTo>
                    <a:pt x="430" y="3331"/>
                    <a:pt x="295" y="3331"/>
                    <a:pt x="295" y="3331"/>
                  </a:cubicBezTo>
                  <a:cubicBezTo>
                    <a:pt x="295" y="3331"/>
                    <a:pt x="328" y="3381"/>
                    <a:pt x="379" y="3440"/>
                  </a:cubicBezTo>
                  <a:cubicBezTo>
                    <a:pt x="430" y="3491"/>
                    <a:pt x="497" y="3558"/>
                    <a:pt x="556" y="3583"/>
                  </a:cubicBezTo>
                  <a:cubicBezTo>
                    <a:pt x="666" y="3642"/>
                    <a:pt x="682" y="3609"/>
                    <a:pt x="674" y="3566"/>
                  </a:cubicBezTo>
                  <a:cubicBezTo>
                    <a:pt x="674" y="3558"/>
                    <a:pt x="674" y="3550"/>
                    <a:pt x="674" y="3541"/>
                  </a:cubicBezTo>
                  <a:cubicBezTo>
                    <a:pt x="716" y="3609"/>
                    <a:pt x="767" y="3667"/>
                    <a:pt x="817" y="3726"/>
                  </a:cubicBezTo>
                  <a:cubicBezTo>
                    <a:pt x="792" y="3709"/>
                    <a:pt x="767" y="3693"/>
                    <a:pt x="733" y="3684"/>
                  </a:cubicBezTo>
                  <a:cubicBezTo>
                    <a:pt x="623" y="3634"/>
                    <a:pt x="489" y="3651"/>
                    <a:pt x="489" y="3651"/>
                  </a:cubicBezTo>
                  <a:cubicBezTo>
                    <a:pt x="489" y="3651"/>
                    <a:pt x="531" y="3693"/>
                    <a:pt x="590" y="3743"/>
                  </a:cubicBezTo>
                  <a:cubicBezTo>
                    <a:pt x="649" y="3794"/>
                    <a:pt x="725" y="3844"/>
                    <a:pt x="784" y="3869"/>
                  </a:cubicBezTo>
                  <a:cubicBezTo>
                    <a:pt x="902" y="3911"/>
                    <a:pt x="918" y="3878"/>
                    <a:pt x="902" y="3827"/>
                  </a:cubicBezTo>
                  <a:cubicBezTo>
                    <a:pt x="902" y="3819"/>
                    <a:pt x="893" y="3810"/>
                    <a:pt x="893" y="3810"/>
                  </a:cubicBezTo>
                  <a:cubicBezTo>
                    <a:pt x="944" y="3861"/>
                    <a:pt x="1003" y="3920"/>
                    <a:pt x="1062" y="3970"/>
                  </a:cubicBezTo>
                  <a:cubicBezTo>
                    <a:pt x="1036" y="3953"/>
                    <a:pt x="1011" y="3945"/>
                    <a:pt x="977" y="3937"/>
                  </a:cubicBezTo>
                  <a:cubicBezTo>
                    <a:pt x="859" y="3903"/>
                    <a:pt x="725" y="3937"/>
                    <a:pt x="725" y="3937"/>
                  </a:cubicBezTo>
                  <a:cubicBezTo>
                    <a:pt x="725" y="3937"/>
                    <a:pt x="775" y="3979"/>
                    <a:pt x="843" y="4021"/>
                  </a:cubicBezTo>
                  <a:cubicBezTo>
                    <a:pt x="902" y="4054"/>
                    <a:pt x="986" y="4096"/>
                    <a:pt x="1045" y="4113"/>
                  </a:cubicBezTo>
                  <a:cubicBezTo>
                    <a:pt x="1163" y="4139"/>
                    <a:pt x="1180" y="4105"/>
                    <a:pt x="1154" y="4054"/>
                  </a:cubicBezTo>
                  <a:cubicBezTo>
                    <a:pt x="1154" y="4054"/>
                    <a:pt x="1154" y="4046"/>
                    <a:pt x="1146" y="4038"/>
                  </a:cubicBezTo>
                  <a:cubicBezTo>
                    <a:pt x="1197" y="4080"/>
                    <a:pt x="1247" y="4113"/>
                    <a:pt x="1298" y="4147"/>
                  </a:cubicBezTo>
                  <a:cubicBezTo>
                    <a:pt x="1314" y="4172"/>
                    <a:pt x="1340" y="4197"/>
                    <a:pt x="1357" y="4206"/>
                  </a:cubicBezTo>
                  <a:cubicBezTo>
                    <a:pt x="1373" y="4214"/>
                    <a:pt x="1348" y="4189"/>
                    <a:pt x="1357" y="4172"/>
                  </a:cubicBezTo>
                  <a:cubicBezTo>
                    <a:pt x="1365" y="4155"/>
                    <a:pt x="1399" y="4172"/>
                    <a:pt x="1382" y="4164"/>
                  </a:cubicBezTo>
                  <a:cubicBezTo>
                    <a:pt x="1365" y="4155"/>
                    <a:pt x="1331" y="4147"/>
                    <a:pt x="1306" y="4130"/>
                  </a:cubicBezTo>
                  <a:cubicBezTo>
                    <a:pt x="1255" y="4096"/>
                    <a:pt x="1205" y="4063"/>
                    <a:pt x="1163" y="4021"/>
                  </a:cubicBezTo>
                  <a:cubicBezTo>
                    <a:pt x="1163" y="4029"/>
                    <a:pt x="1171" y="4029"/>
                    <a:pt x="1180" y="4029"/>
                  </a:cubicBezTo>
                  <a:cubicBezTo>
                    <a:pt x="1230" y="4038"/>
                    <a:pt x="1255" y="4012"/>
                    <a:pt x="1213" y="3911"/>
                  </a:cubicBezTo>
                  <a:cubicBezTo>
                    <a:pt x="1188" y="3852"/>
                    <a:pt x="1146" y="3794"/>
                    <a:pt x="1112" y="3735"/>
                  </a:cubicBezTo>
                  <a:cubicBezTo>
                    <a:pt x="1045" y="3634"/>
                    <a:pt x="1045" y="3634"/>
                    <a:pt x="1045" y="3634"/>
                  </a:cubicBezTo>
                  <a:cubicBezTo>
                    <a:pt x="1045" y="3634"/>
                    <a:pt x="994" y="3760"/>
                    <a:pt x="1036" y="3869"/>
                  </a:cubicBezTo>
                  <a:cubicBezTo>
                    <a:pt x="1045" y="3903"/>
                    <a:pt x="1062" y="3928"/>
                    <a:pt x="1079" y="3953"/>
                  </a:cubicBezTo>
                  <a:cubicBezTo>
                    <a:pt x="1020" y="3903"/>
                    <a:pt x="961" y="3852"/>
                    <a:pt x="910" y="3794"/>
                  </a:cubicBezTo>
                  <a:cubicBezTo>
                    <a:pt x="910" y="3794"/>
                    <a:pt x="918" y="3802"/>
                    <a:pt x="927" y="3802"/>
                  </a:cubicBezTo>
                  <a:cubicBezTo>
                    <a:pt x="977" y="3819"/>
                    <a:pt x="1003" y="3794"/>
                    <a:pt x="977" y="3684"/>
                  </a:cubicBezTo>
                  <a:cubicBezTo>
                    <a:pt x="961" y="3634"/>
                    <a:pt x="927" y="3558"/>
                    <a:pt x="902" y="3499"/>
                  </a:cubicBezTo>
                  <a:cubicBezTo>
                    <a:pt x="851" y="3398"/>
                    <a:pt x="851" y="3398"/>
                    <a:pt x="851" y="3398"/>
                  </a:cubicBezTo>
                  <a:cubicBezTo>
                    <a:pt x="851" y="3398"/>
                    <a:pt x="784" y="3508"/>
                    <a:pt x="809" y="3625"/>
                  </a:cubicBezTo>
                  <a:cubicBezTo>
                    <a:pt x="809" y="3659"/>
                    <a:pt x="826" y="3693"/>
                    <a:pt x="834" y="3709"/>
                  </a:cubicBezTo>
                  <a:cubicBezTo>
                    <a:pt x="784" y="3651"/>
                    <a:pt x="733" y="3592"/>
                    <a:pt x="691" y="3533"/>
                  </a:cubicBezTo>
                  <a:cubicBezTo>
                    <a:pt x="691" y="3533"/>
                    <a:pt x="699" y="3541"/>
                    <a:pt x="708" y="3541"/>
                  </a:cubicBezTo>
                  <a:cubicBezTo>
                    <a:pt x="750" y="3566"/>
                    <a:pt x="784" y="3550"/>
                    <a:pt x="767" y="3432"/>
                  </a:cubicBezTo>
                  <a:cubicBezTo>
                    <a:pt x="767" y="3381"/>
                    <a:pt x="741" y="3306"/>
                    <a:pt x="725" y="3238"/>
                  </a:cubicBezTo>
                  <a:cubicBezTo>
                    <a:pt x="682" y="3129"/>
                    <a:pt x="682" y="3129"/>
                    <a:pt x="682" y="3129"/>
                  </a:cubicBezTo>
                  <a:cubicBezTo>
                    <a:pt x="682" y="3129"/>
                    <a:pt x="607" y="3230"/>
                    <a:pt x="615" y="3348"/>
                  </a:cubicBezTo>
                  <a:cubicBezTo>
                    <a:pt x="615" y="3381"/>
                    <a:pt x="615" y="3415"/>
                    <a:pt x="623" y="3440"/>
                  </a:cubicBezTo>
                  <a:cubicBezTo>
                    <a:pt x="581" y="3373"/>
                    <a:pt x="548" y="3306"/>
                    <a:pt x="505" y="3238"/>
                  </a:cubicBezTo>
                  <a:cubicBezTo>
                    <a:pt x="514" y="3247"/>
                    <a:pt x="522" y="3247"/>
                    <a:pt x="522" y="3255"/>
                  </a:cubicBezTo>
                  <a:cubicBezTo>
                    <a:pt x="564" y="3280"/>
                    <a:pt x="598" y="3272"/>
                    <a:pt x="607" y="3154"/>
                  </a:cubicBezTo>
                  <a:cubicBezTo>
                    <a:pt x="607" y="3104"/>
                    <a:pt x="590" y="3020"/>
                    <a:pt x="581" y="2961"/>
                  </a:cubicBezTo>
                  <a:cubicBezTo>
                    <a:pt x="564" y="2843"/>
                    <a:pt x="564" y="2843"/>
                    <a:pt x="564" y="2843"/>
                  </a:cubicBezTo>
                  <a:cubicBezTo>
                    <a:pt x="564" y="2843"/>
                    <a:pt x="463" y="2936"/>
                    <a:pt x="455" y="3053"/>
                  </a:cubicBezTo>
                  <a:cubicBezTo>
                    <a:pt x="455" y="3087"/>
                    <a:pt x="455" y="3112"/>
                    <a:pt x="463" y="3146"/>
                  </a:cubicBezTo>
                  <a:cubicBezTo>
                    <a:pt x="430" y="3070"/>
                    <a:pt x="396" y="3003"/>
                    <a:pt x="371" y="2927"/>
                  </a:cubicBezTo>
                  <a:cubicBezTo>
                    <a:pt x="379" y="2936"/>
                    <a:pt x="379" y="2936"/>
                    <a:pt x="387" y="2944"/>
                  </a:cubicBezTo>
                  <a:cubicBezTo>
                    <a:pt x="421" y="2978"/>
                    <a:pt x="455" y="2969"/>
                    <a:pt x="472" y="2860"/>
                  </a:cubicBezTo>
                  <a:cubicBezTo>
                    <a:pt x="489" y="2801"/>
                    <a:pt x="480" y="2725"/>
                    <a:pt x="480" y="2658"/>
                  </a:cubicBezTo>
                  <a:cubicBezTo>
                    <a:pt x="480" y="2540"/>
                    <a:pt x="480" y="2540"/>
                    <a:pt x="480" y="2540"/>
                  </a:cubicBezTo>
                  <a:cubicBezTo>
                    <a:pt x="480" y="2540"/>
                    <a:pt x="371" y="2616"/>
                    <a:pt x="345" y="2734"/>
                  </a:cubicBezTo>
                  <a:cubicBezTo>
                    <a:pt x="337" y="2767"/>
                    <a:pt x="337" y="2801"/>
                    <a:pt x="337" y="2826"/>
                  </a:cubicBezTo>
                  <a:cubicBezTo>
                    <a:pt x="312" y="2750"/>
                    <a:pt x="295" y="2675"/>
                    <a:pt x="278" y="2599"/>
                  </a:cubicBezTo>
                  <a:cubicBezTo>
                    <a:pt x="278" y="2607"/>
                    <a:pt x="286" y="2607"/>
                    <a:pt x="286" y="2616"/>
                  </a:cubicBezTo>
                  <a:cubicBezTo>
                    <a:pt x="320" y="2658"/>
                    <a:pt x="354" y="2649"/>
                    <a:pt x="387" y="2540"/>
                  </a:cubicBezTo>
                  <a:cubicBezTo>
                    <a:pt x="404" y="2490"/>
                    <a:pt x="413" y="2414"/>
                    <a:pt x="421" y="2347"/>
                  </a:cubicBezTo>
                  <a:cubicBezTo>
                    <a:pt x="438" y="2229"/>
                    <a:pt x="438" y="2229"/>
                    <a:pt x="438" y="2229"/>
                  </a:cubicBezTo>
                  <a:cubicBezTo>
                    <a:pt x="438" y="2229"/>
                    <a:pt x="320" y="2296"/>
                    <a:pt x="278" y="2406"/>
                  </a:cubicBezTo>
                  <a:cubicBezTo>
                    <a:pt x="269" y="2439"/>
                    <a:pt x="261" y="2464"/>
                    <a:pt x="261" y="2490"/>
                  </a:cubicBezTo>
                  <a:cubicBezTo>
                    <a:pt x="244" y="2414"/>
                    <a:pt x="236" y="2338"/>
                    <a:pt x="227" y="2263"/>
                  </a:cubicBezTo>
                  <a:cubicBezTo>
                    <a:pt x="236" y="2271"/>
                    <a:pt x="236" y="2271"/>
                    <a:pt x="236" y="2279"/>
                  </a:cubicBezTo>
                  <a:cubicBezTo>
                    <a:pt x="269" y="2321"/>
                    <a:pt x="303" y="2321"/>
                    <a:pt x="345" y="2220"/>
                  </a:cubicBezTo>
                  <a:cubicBezTo>
                    <a:pt x="371" y="2170"/>
                    <a:pt x="396" y="2094"/>
                    <a:pt x="413" y="2027"/>
                  </a:cubicBezTo>
                  <a:cubicBezTo>
                    <a:pt x="438" y="1918"/>
                    <a:pt x="438" y="1918"/>
                    <a:pt x="438" y="1918"/>
                  </a:cubicBezTo>
                  <a:cubicBezTo>
                    <a:pt x="438" y="1918"/>
                    <a:pt x="312" y="1960"/>
                    <a:pt x="261" y="2069"/>
                  </a:cubicBezTo>
                  <a:cubicBezTo>
                    <a:pt x="244" y="2094"/>
                    <a:pt x="227" y="2128"/>
                    <a:pt x="227" y="2153"/>
                  </a:cubicBezTo>
                  <a:cubicBezTo>
                    <a:pt x="219" y="2077"/>
                    <a:pt x="227" y="2002"/>
                    <a:pt x="227" y="1918"/>
                  </a:cubicBezTo>
                  <a:cubicBezTo>
                    <a:pt x="227" y="1926"/>
                    <a:pt x="236" y="1934"/>
                    <a:pt x="236" y="1943"/>
                  </a:cubicBezTo>
                  <a:cubicBezTo>
                    <a:pt x="261" y="1985"/>
                    <a:pt x="286" y="1993"/>
                    <a:pt x="354" y="1901"/>
                  </a:cubicBezTo>
                  <a:cubicBezTo>
                    <a:pt x="387" y="1850"/>
                    <a:pt x="413" y="1775"/>
                    <a:pt x="438" y="1716"/>
                  </a:cubicBezTo>
                  <a:cubicBezTo>
                    <a:pt x="480" y="1606"/>
                    <a:pt x="480" y="1606"/>
                    <a:pt x="480" y="1606"/>
                  </a:cubicBezTo>
                  <a:cubicBezTo>
                    <a:pt x="489" y="1606"/>
                    <a:pt x="354" y="1640"/>
                    <a:pt x="286" y="1733"/>
                  </a:cubicBezTo>
                  <a:cubicBezTo>
                    <a:pt x="261" y="1758"/>
                    <a:pt x="253" y="1783"/>
                    <a:pt x="236" y="1808"/>
                  </a:cubicBezTo>
                  <a:cubicBezTo>
                    <a:pt x="244" y="1733"/>
                    <a:pt x="261" y="1657"/>
                    <a:pt x="278" y="1581"/>
                  </a:cubicBezTo>
                  <a:cubicBezTo>
                    <a:pt x="278" y="1590"/>
                    <a:pt x="278" y="1598"/>
                    <a:pt x="278" y="1598"/>
                  </a:cubicBezTo>
                  <a:cubicBezTo>
                    <a:pt x="295" y="1648"/>
                    <a:pt x="328" y="1665"/>
                    <a:pt x="404" y="1573"/>
                  </a:cubicBezTo>
                  <a:cubicBezTo>
                    <a:pt x="438" y="1531"/>
                    <a:pt x="480" y="1463"/>
                    <a:pt x="514" y="1413"/>
                  </a:cubicBezTo>
                  <a:cubicBezTo>
                    <a:pt x="573" y="1312"/>
                    <a:pt x="573" y="1312"/>
                    <a:pt x="573" y="1312"/>
                  </a:cubicBezTo>
                  <a:cubicBezTo>
                    <a:pt x="573" y="1312"/>
                    <a:pt x="438" y="1320"/>
                    <a:pt x="354" y="1404"/>
                  </a:cubicBezTo>
                  <a:cubicBezTo>
                    <a:pt x="328" y="1430"/>
                    <a:pt x="312" y="1455"/>
                    <a:pt x="303" y="1472"/>
                  </a:cubicBezTo>
                  <a:cubicBezTo>
                    <a:pt x="320" y="1404"/>
                    <a:pt x="345" y="1329"/>
                    <a:pt x="371" y="1253"/>
                  </a:cubicBezTo>
                  <a:cubicBezTo>
                    <a:pt x="371" y="1261"/>
                    <a:pt x="371" y="1270"/>
                    <a:pt x="371" y="1270"/>
                  </a:cubicBezTo>
                  <a:cubicBezTo>
                    <a:pt x="379" y="1329"/>
                    <a:pt x="404" y="1337"/>
                    <a:pt x="497" y="1261"/>
                  </a:cubicBezTo>
                  <a:cubicBezTo>
                    <a:pt x="539" y="1228"/>
                    <a:pt x="590" y="1169"/>
                    <a:pt x="623" y="1118"/>
                  </a:cubicBezTo>
                  <a:cubicBezTo>
                    <a:pt x="699" y="1026"/>
                    <a:pt x="699" y="1026"/>
                    <a:pt x="699" y="1026"/>
                  </a:cubicBezTo>
                  <a:cubicBezTo>
                    <a:pt x="699" y="1026"/>
                    <a:pt x="564" y="1017"/>
                    <a:pt x="472" y="1085"/>
                  </a:cubicBezTo>
                  <a:cubicBezTo>
                    <a:pt x="446" y="1110"/>
                    <a:pt x="421" y="1127"/>
                    <a:pt x="413" y="1152"/>
                  </a:cubicBezTo>
                  <a:cubicBezTo>
                    <a:pt x="438" y="1076"/>
                    <a:pt x="472" y="1009"/>
                    <a:pt x="505" y="942"/>
                  </a:cubicBezTo>
                  <a:cubicBezTo>
                    <a:pt x="505" y="950"/>
                    <a:pt x="505" y="959"/>
                    <a:pt x="505" y="959"/>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5"/>
            <p:cNvSpPr>
              <a:spLocks/>
            </p:cNvSpPr>
            <p:nvPr/>
          </p:nvSpPr>
          <p:spPr bwMode="auto">
            <a:xfrm>
              <a:off x="5782" y="3570"/>
              <a:ext cx="3318" cy="3130"/>
            </a:xfrm>
            <a:custGeom>
              <a:avLst/>
              <a:gdLst>
                <a:gd name="T0" fmla="*/ 818 w 1399"/>
                <a:gd name="T1" fmla="*/ 0 h 1320"/>
                <a:gd name="T2" fmla="*/ 0 w 1399"/>
                <a:gd name="T3" fmla="*/ 584 h 1320"/>
                <a:gd name="T4" fmla="*/ 354 w 1399"/>
                <a:gd name="T5" fmla="*/ 1320 h 1320"/>
                <a:gd name="T6" fmla="*/ 1399 w 1399"/>
                <a:gd name="T7" fmla="*/ 567 h 1320"/>
                <a:gd name="T8" fmla="*/ 944 w 1399"/>
                <a:gd name="T9" fmla="*/ 440 h 1320"/>
                <a:gd name="T10" fmla="*/ 818 w 1399"/>
                <a:gd name="T11" fmla="*/ 0 h 1320"/>
              </a:gdLst>
              <a:ahLst/>
              <a:cxnLst>
                <a:cxn ang="0">
                  <a:pos x="T0" y="T1"/>
                </a:cxn>
                <a:cxn ang="0">
                  <a:pos x="T2" y="T3"/>
                </a:cxn>
                <a:cxn ang="0">
                  <a:pos x="T4" y="T5"/>
                </a:cxn>
                <a:cxn ang="0">
                  <a:pos x="T6" y="T7"/>
                </a:cxn>
                <a:cxn ang="0">
                  <a:pos x="T8" y="T9"/>
                </a:cxn>
                <a:cxn ang="0">
                  <a:pos x="T10" y="T11"/>
                </a:cxn>
              </a:cxnLst>
              <a:rect l="0" t="0" r="r" b="b"/>
              <a:pathLst>
                <a:path w="1399" h="1320">
                  <a:moveTo>
                    <a:pt x="818" y="0"/>
                  </a:moveTo>
                  <a:cubicBezTo>
                    <a:pt x="582" y="237"/>
                    <a:pt x="303" y="440"/>
                    <a:pt x="0" y="584"/>
                  </a:cubicBezTo>
                  <a:cubicBezTo>
                    <a:pt x="354" y="1320"/>
                    <a:pt x="354" y="1320"/>
                    <a:pt x="354" y="1320"/>
                  </a:cubicBezTo>
                  <a:cubicBezTo>
                    <a:pt x="742" y="1134"/>
                    <a:pt x="1104" y="880"/>
                    <a:pt x="1399" y="567"/>
                  </a:cubicBezTo>
                  <a:cubicBezTo>
                    <a:pt x="1247" y="533"/>
                    <a:pt x="1087" y="491"/>
                    <a:pt x="944" y="440"/>
                  </a:cubicBezTo>
                  <a:cubicBezTo>
                    <a:pt x="910" y="288"/>
                    <a:pt x="868" y="144"/>
                    <a:pt x="818" y="0"/>
                  </a:cubicBez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6"/>
            <p:cNvSpPr>
              <a:spLocks/>
            </p:cNvSpPr>
            <p:nvPr/>
          </p:nvSpPr>
          <p:spPr bwMode="auto">
            <a:xfrm>
              <a:off x="5782" y="4967"/>
              <a:ext cx="2443" cy="1755"/>
            </a:xfrm>
            <a:custGeom>
              <a:avLst/>
              <a:gdLst>
                <a:gd name="T0" fmla="*/ 569 w 1030"/>
                <a:gd name="T1" fmla="*/ 26 h 740"/>
                <a:gd name="T2" fmla="*/ 0 w 1030"/>
                <a:gd name="T3" fmla="*/ 0 h 740"/>
                <a:gd name="T4" fmla="*/ 352 w 1030"/>
                <a:gd name="T5" fmla="*/ 731 h 740"/>
                <a:gd name="T6" fmla="*/ 1030 w 1030"/>
                <a:gd name="T7" fmla="*/ 698 h 740"/>
                <a:gd name="T8" fmla="*/ 569 w 1030"/>
                <a:gd name="T9" fmla="*/ 26 h 740"/>
                <a:gd name="T10" fmla="*/ 569 w 1030"/>
                <a:gd name="T11" fmla="*/ 26 h 740"/>
              </a:gdLst>
              <a:ahLst/>
              <a:cxnLst>
                <a:cxn ang="0">
                  <a:pos x="T0" y="T1"/>
                </a:cxn>
                <a:cxn ang="0">
                  <a:pos x="T2" y="T3"/>
                </a:cxn>
                <a:cxn ang="0">
                  <a:pos x="T4" y="T5"/>
                </a:cxn>
                <a:cxn ang="0">
                  <a:pos x="T6" y="T7"/>
                </a:cxn>
                <a:cxn ang="0">
                  <a:pos x="T8" y="T9"/>
                </a:cxn>
                <a:cxn ang="0">
                  <a:pos x="T10" y="T11"/>
                </a:cxn>
              </a:cxnLst>
              <a:rect l="0" t="0" r="r" b="b"/>
              <a:pathLst>
                <a:path w="1030" h="740">
                  <a:moveTo>
                    <a:pt x="569" y="26"/>
                  </a:moveTo>
                  <a:cubicBezTo>
                    <a:pt x="377" y="42"/>
                    <a:pt x="184" y="34"/>
                    <a:pt x="0" y="0"/>
                  </a:cubicBezTo>
                  <a:cubicBezTo>
                    <a:pt x="352" y="731"/>
                    <a:pt x="352" y="731"/>
                    <a:pt x="352" y="731"/>
                  </a:cubicBezTo>
                  <a:cubicBezTo>
                    <a:pt x="569" y="740"/>
                    <a:pt x="795" y="731"/>
                    <a:pt x="1030" y="698"/>
                  </a:cubicBezTo>
                  <a:cubicBezTo>
                    <a:pt x="569" y="26"/>
                    <a:pt x="569" y="26"/>
                    <a:pt x="569" y="26"/>
                  </a:cubicBezTo>
                  <a:cubicBezTo>
                    <a:pt x="569" y="26"/>
                    <a:pt x="569" y="26"/>
                    <a:pt x="569" y="26"/>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p:cNvSpPr>
            <p:nvPr/>
          </p:nvSpPr>
          <p:spPr bwMode="auto">
            <a:xfrm>
              <a:off x="-3337" y="3570"/>
              <a:ext cx="3296" cy="3130"/>
            </a:xfrm>
            <a:custGeom>
              <a:avLst/>
              <a:gdLst>
                <a:gd name="T0" fmla="*/ 586 w 1390"/>
                <a:gd name="T1" fmla="*/ 0 h 1320"/>
                <a:gd name="T2" fmla="*/ 1390 w 1390"/>
                <a:gd name="T3" fmla="*/ 584 h 1320"/>
                <a:gd name="T4" fmla="*/ 1047 w 1390"/>
                <a:gd name="T5" fmla="*/ 1320 h 1320"/>
                <a:gd name="T6" fmla="*/ 0 w 1390"/>
                <a:gd name="T7" fmla="*/ 567 h 1320"/>
                <a:gd name="T8" fmla="*/ 461 w 1390"/>
                <a:gd name="T9" fmla="*/ 440 h 1320"/>
                <a:gd name="T10" fmla="*/ 586 w 1390"/>
                <a:gd name="T11" fmla="*/ 0 h 1320"/>
              </a:gdLst>
              <a:ahLst/>
              <a:cxnLst>
                <a:cxn ang="0">
                  <a:pos x="T0" y="T1"/>
                </a:cxn>
                <a:cxn ang="0">
                  <a:pos x="T2" y="T3"/>
                </a:cxn>
                <a:cxn ang="0">
                  <a:pos x="T4" y="T5"/>
                </a:cxn>
                <a:cxn ang="0">
                  <a:pos x="T6" y="T7"/>
                </a:cxn>
                <a:cxn ang="0">
                  <a:pos x="T8" y="T9"/>
                </a:cxn>
                <a:cxn ang="0">
                  <a:pos x="T10" y="T11"/>
                </a:cxn>
              </a:cxnLst>
              <a:rect l="0" t="0" r="r" b="b"/>
              <a:pathLst>
                <a:path w="1390" h="1320">
                  <a:moveTo>
                    <a:pt x="586" y="0"/>
                  </a:moveTo>
                  <a:cubicBezTo>
                    <a:pt x="812" y="237"/>
                    <a:pt x="1089" y="440"/>
                    <a:pt x="1390" y="584"/>
                  </a:cubicBezTo>
                  <a:cubicBezTo>
                    <a:pt x="1047" y="1320"/>
                    <a:pt x="1047" y="1320"/>
                    <a:pt x="1047" y="1320"/>
                  </a:cubicBezTo>
                  <a:cubicBezTo>
                    <a:pt x="653" y="1134"/>
                    <a:pt x="301" y="880"/>
                    <a:pt x="0" y="567"/>
                  </a:cubicBezTo>
                  <a:cubicBezTo>
                    <a:pt x="159" y="533"/>
                    <a:pt x="310" y="491"/>
                    <a:pt x="461" y="440"/>
                  </a:cubicBezTo>
                  <a:cubicBezTo>
                    <a:pt x="494" y="288"/>
                    <a:pt x="536" y="144"/>
                    <a:pt x="586" y="0"/>
                  </a:cubicBezTo>
                  <a:close/>
                </a:path>
              </a:pathLst>
            </a:custGeom>
            <a:solidFill>
              <a:srgbClr val="323D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p:cNvSpPr>
            <p:nvPr/>
          </p:nvSpPr>
          <p:spPr bwMode="auto">
            <a:xfrm>
              <a:off x="-2462" y="4967"/>
              <a:ext cx="2421" cy="1755"/>
            </a:xfrm>
            <a:custGeom>
              <a:avLst/>
              <a:gdLst>
                <a:gd name="T0" fmla="*/ 461 w 1021"/>
                <a:gd name="T1" fmla="*/ 26 h 740"/>
                <a:gd name="T2" fmla="*/ 1021 w 1021"/>
                <a:gd name="T3" fmla="*/ 0 h 740"/>
                <a:gd name="T4" fmla="*/ 678 w 1021"/>
                <a:gd name="T5" fmla="*/ 731 h 740"/>
                <a:gd name="T6" fmla="*/ 0 w 1021"/>
                <a:gd name="T7" fmla="*/ 698 h 740"/>
                <a:gd name="T8" fmla="*/ 461 w 1021"/>
                <a:gd name="T9" fmla="*/ 26 h 740"/>
                <a:gd name="T10" fmla="*/ 461 w 1021"/>
                <a:gd name="T11" fmla="*/ 26 h 740"/>
              </a:gdLst>
              <a:ahLst/>
              <a:cxnLst>
                <a:cxn ang="0">
                  <a:pos x="T0" y="T1"/>
                </a:cxn>
                <a:cxn ang="0">
                  <a:pos x="T2" y="T3"/>
                </a:cxn>
                <a:cxn ang="0">
                  <a:pos x="T4" y="T5"/>
                </a:cxn>
                <a:cxn ang="0">
                  <a:pos x="T6" y="T7"/>
                </a:cxn>
                <a:cxn ang="0">
                  <a:pos x="T8" y="T9"/>
                </a:cxn>
                <a:cxn ang="0">
                  <a:pos x="T10" y="T11"/>
                </a:cxn>
              </a:cxnLst>
              <a:rect l="0" t="0" r="r" b="b"/>
              <a:pathLst>
                <a:path w="1021" h="740">
                  <a:moveTo>
                    <a:pt x="461" y="26"/>
                  </a:moveTo>
                  <a:cubicBezTo>
                    <a:pt x="653" y="42"/>
                    <a:pt x="845" y="34"/>
                    <a:pt x="1021" y="0"/>
                  </a:cubicBezTo>
                  <a:cubicBezTo>
                    <a:pt x="678" y="731"/>
                    <a:pt x="678" y="731"/>
                    <a:pt x="678" y="731"/>
                  </a:cubicBezTo>
                  <a:cubicBezTo>
                    <a:pt x="461" y="740"/>
                    <a:pt x="226" y="731"/>
                    <a:pt x="0" y="698"/>
                  </a:cubicBezTo>
                  <a:cubicBezTo>
                    <a:pt x="461" y="26"/>
                    <a:pt x="461" y="26"/>
                    <a:pt x="461" y="26"/>
                  </a:cubicBezTo>
                  <a:cubicBezTo>
                    <a:pt x="461" y="26"/>
                    <a:pt x="461" y="26"/>
                    <a:pt x="461" y="26"/>
                  </a:cubicBezTo>
                  <a:close/>
                </a:path>
              </a:pathLst>
            </a:custGeom>
            <a:solidFill>
              <a:srgbClr val="29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9"/>
            <p:cNvSpPr>
              <a:spLocks/>
            </p:cNvSpPr>
            <p:nvPr/>
          </p:nvSpPr>
          <p:spPr bwMode="auto">
            <a:xfrm>
              <a:off x="-2462" y="5009"/>
              <a:ext cx="10687" cy="3506"/>
            </a:xfrm>
            <a:custGeom>
              <a:avLst/>
              <a:gdLst>
                <a:gd name="T0" fmla="*/ 4043 w 4506"/>
                <a:gd name="T1" fmla="*/ 0 h 1478"/>
                <a:gd name="T2" fmla="*/ 3438 w 4506"/>
                <a:gd name="T3" fmla="*/ 338 h 1478"/>
                <a:gd name="T4" fmla="*/ 1068 w 4506"/>
                <a:gd name="T5" fmla="*/ 338 h 1478"/>
                <a:gd name="T6" fmla="*/ 463 w 4506"/>
                <a:gd name="T7" fmla="*/ 0 h 1478"/>
                <a:gd name="T8" fmla="*/ 0 w 4506"/>
                <a:gd name="T9" fmla="*/ 676 h 1478"/>
                <a:gd name="T10" fmla="*/ 757 w 4506"/>
                <a:gd name="T11" fmla="*/ 1090 h 1478"/>
                <a:gd name="T12" fmla="*/ 3741 w 4506"/>
                <a:gd name="T13" fmla="*/ 1090 h 1478"/>
                <a:gd name="T14" fmla="*/ 4506 w 4506"/>
                <a:gd name="T15" fmla="*/ 676 h 1478"/>
                <a:gd name="T16" fmla="*/ 4043 w 4506"/>
                <a:gd name="T17" fmla="*/ 0 h 1478"/>
                <a:gd name="T18" fmla="*/ 4043 w 4506"/>
                <a:gd name="T19" fmla="*/ 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06" h="1478">
                  <a:moveTo>
                    <a:pt x="4043" y="0"/>
                  </a:moveTo>
                  <a:cubicBezTo>
                    <a:pt x="3858" y="135"/>
                    <a:pt x="3648" y="245"/>
                    <a:pt x="3438" y="338"/>
                  </a:cubicBezTo>
                  <a:cubicBezTo>
                    <a:pt x="2690" y="642"/>
                    <a:pt x="1816" y="642"/>
                    <a:pt x="1068" y="338"/>
                  </a:cubicBezTo>
                  <a:cubicBezTo>
                    <a:pt x="849" y="245"/>
                    <a:pt x="648" y="135"/>
                    <a:pt x="463" y="0"/>
                  </a:cubicBezTo>
                  <a:cubicBezTo>
                    <a:pt x="0" y="676"/>
                    <a:pt x="0" y="676"/>
                    <a:pt x="0" y="676"/>
                  </a:cubicBezTo>
                  <a:cubicBezTo>
                    <a:pt x="236" y="836"/>
                    <a:pt x="488" y="980"/>
                    <a:pt x="757" y="1090"/>
                  </a:cubicBezTo>
                  <a:cubicBezTo>
                    <a:pt x="1707" y="1478"/>
                    <a:pt x="2799" y="1478"/>
                    <a:pt x="3741" y="1090"/>
                  </a:cubicBezTo>
                  <a:cubicBezTo>
                    <a:pt x="4010" y="980"/>
                    <a:pt x="4270" y="836"/>
                    <a:pt x="4506" y="676"/>
                  </a:cubicBezTo>
                  <a:cubicBezTo>
                    <a:pt x="4043" y="0"/>
                    <a:pt x="4043" y="0"/>
                    <a:pt x="4043" y="0"/>
                  </a:cubicBezTo>
                  <a:cubicBezTo>
                    <a:pt x="4043" y="0"/>
                    <a:pt x="4043" y="0"/>
                    <a:pt x="4043" y="0"/>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40"/>
            <p:cNvSpPr>
              <a:spLocks noEditPoints="1"/>
            </p:cNvSpPr>
            <p:nvPr/>
          </p:nvSpPr>
          <p:spPr bwMode="auto">
            <a:xfrm>
              <a:off x="-1020" y="6157"/>
              <a:ext cx="792" cy="982"/>
            </a:xfrm>
            <a:custGeom>
              <a:avLst/>
              <a:gdLst>
                <a:gd name="T0" fmla="*/ 167 w 334"/>
                <a:gd name="T1" fmla="*/ 219 h 414"/>
                <a:gd name="T2" fmla="*/ 100 w 334"/>
                <a:gd name="T3" fmla="*/ 186 h 414"/>
                <a:gd name="T4" fmla="*/ 33 w 334"/>
                <a:gd name="T5" fmla="*/ 329 h 414"/>
                <a:gd name="T6" fmla="*/ 0 w 334"/>
                <a:gd name="T7" fmla="*/ 312 h 414"/>
                <a:gd name="T8" fmla="*/ 150 w 334"/>
                <a:gd name="T9" fmla="*/ 0 h 414"/>
                <a:gd name="T10" fmla="*/ 225 w 334"/>
                <a:gd name="T11" fmla="*/ 34 h 414"/>
                <a:gd name="T12" fmla="*/ 309 w 334"/>
                <a:gd name="T13" fmla="*/ 169 h 414"/>
                <a:gd name="T14" fmla="*/ 267 w 334"/>
                <a:gd name="T15" fmla="*/ 219 h 414"/>
                <a:gd name="T16" fmla="*/ 200 w 334"/>
                <a:gd name="T17" fmla="*/ 228 h 414"/>
                <a:gd name="T18" fmla="*/ 242 w 334"/>
                <a:gd name="T19" fmla="*/ 414 h 414"/>
                <a:gd name="T20" fmla="*/ 200 w 334"/>
                <a:gd name="T21" fmla="*/ 397 h 414"/>
                <a:gd name="T22" fmla="*/ 167 w 334"/>
                <a:gd name="T23" fmla="*/ 219 h 414"/>
                <a:gd name="T24" fmla="*/ 167 w 334"/>
                <a:gd name="T25" fmla="*/ 186 h 414"/>
                <a:gd name="T26" fmla="*/ 275 w 334"/>
                <a:gd name="T27" fmla="*/ 160 h 414"/>
                <a:gd name="T28" fmla="*/ 275 w 334"/>
                <a:gd name="T29" fmla="*/ 101 h 414"/>
                <a:gd name="T30" fmla="*/ 217 w 334"/>
                <a:gd name="T31" fmla="*/ 59 h 414"/>
                <a:gd name="T32" fmla="*/ 167 w 334"/>
                <a:gd name="T33" fmla="*/ 34 h 414"/>
                <a:gd name="T34" fmla="*/ 108 w 334"/>
                <a:gd name="T35" fmla="*/ 160 h 414"/>
                <a:gd name="T36" fmla="*/ 167 w 334"/>
                <a:gd name="T37" fmla="*/ 18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414">
                  <a:moveTo>
                    <a:pt x="167" y="219"/>
                  </a:moveTo>
                  <a:cubicBezTo>
                    <a:pt x="142" y="203"/>
                    <a:pt x="117" y="194"/>
                    <a:pt x="100" y="186"/>
                  </a:cubicBezTo>
                  <a:cubicBezTo>
                    <a:pt x="75" y="236"/>
                    <a:pt x="58" y="279"/>
                    <a:pt x="33" y="329"/>
                  </a:cubicBezTo>
                  <a:cubicBezTo>
                    <a:pt x="25" y="321"/>
                    <a:pt x="8" y="321"/>
                    <a:pt x="0" y="312"/>
                  </a:cubicBezTo>
                  <a:cubicBezTo>
                    <a:pt x="50" y="211"/>
                    <a:pt x="100" y="101"/>
                    <a:pt x="150" y="0"/>
                  </a:cubicBezTo>
                  <a:cubicBezTo>
                    <a:pt x="175" y="8"/>
                    <a:pt x="200" y="25"/>
                    <a:pt x="225" y="34"/>
                  </a:cubicBezTo>
                  <a:cubicBezTo>
                    <a:pt x="309" y="68"/>
                    <a:pt x="334" y="110"/>
                    <a:pt x="309" y="169"/>
                  </a:cubicBezTo>
                  <a:cubicBezTo>
                    <a:pt x="301" y="194"/>
                    <a:pt x="292" y="211"/>
                    <a:pt x="267" y="219"/>
                  </a:cubicBezTo>
                  <a:cubicBezTo>
                    <a:pt x="250" y="228"/>
                    <a:pt x="225" y="228"/>
                    <a:pt x="200" y="228"/>
                  </a:cubicBezTo>
                  <a:cubicBezTo>
                    <a:pt x="209" y="287"/>
                    <a:pt x="225" y="355"/>
                    <a:pt x="242" y="414"/>
                  </a:cubicBezTo>
                  <a:cubicBezTo>
                    <a:pt x="225" y="405"/>
                    <a:pt x="209" y="405"/>
                    <a:pt x="200" y="397"/>
                  </a:cubicBezTo>
                  <a:cubicBezTo>
                    <a:pt x="184" y="338"/>
                    <a:pt x="175" y="279"/>
                    <a:pt x="167" y="219"/>
                  </a:cubicBezTo>
                  <a:close/>
                  <a:moveTo>
                    <a:pt x="167" y="186"/>
                  </a:moveTo>
                  <a:cubicBezTo>
                    <a:pt x="225" y="211"/>
                    <a:pt x="259" y="203"/>
                    <a:pt x="275" y="160"/>
                  </a:cubicBezTo>
                  <a:cubicBezTo>
                    <a:pt x="292" y="135"/>
                    <a:pt x="284" y="118"/>
                    <a:pt x="275" y="101"/>
                  </a:cubicBezTo>
                  <a:cubicBezTo>
                    <a:pt x="267" y="84"/>
                    <a:pt x="250" y="68"/>
                    <a:pt x="217" y="59"/>
                  </a:cubicBezTo>
                  <a:cubicBezTo>
                    <a:pt x="200" y="51"/>
                    <a:pt x="184" y="42"/>
                    <a:pt x="167" y="34"/>
                  </a:cubicBezTo>
                  <a:cubicBezTo>
                    <a:pt x="150" y="76"/>
                    <a:pt x="125" y="118"/>
                    <a:pt x="108" y="160"/>
                  </a:cubicBezTo>
                  <a:cubicBezTo>
                    <a:pt x="125" y="169"/>
                    <a:pt x="142" y="177"/>
                    <a:pt x="167" y="186"/>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41"/>
            <p:cNvSpPr>
              <a:spLocks/>
            </p:cNvSpPr>
            <p:nvPr/>
          </p:nvSpPr>
          <p:spPr bwMode="auto">
            <a:xfrm>
              <a:off x="-271" y="6428"/>
              <a:ext cx="690" cy="920"/>
            </a:xfrm>
            <a:custGeom>
              <a:avLst/>
              <a:gdLst>
                <a:gd name="T0" fmla="*/ 291 w 291"/>
                <a:gd name="T1" fmla="*/ 59 h 388"/>
                <a:gd name="T2" fmla="*/ 274 w 291"/>
                <a:gd name="T3" fmla="*/ 85 h 388"/>
                <a:gd name="T4" fmla="*/ 133 w 291"/>
                <a:gd name="T5" fmla="*/ 34 h 388"/>
                <a:gd name="T6" fmla="*/ 92 w 291"/>
                <a:gd name="T7" fmla="*/ 152 h 388"/>
                <a:gd name="T8" fmla="*/ 216 w 291"/>
                <a:gd name="T9" fmla="*/ 202 h 388"/>
                <a:gd name="T10" fmla="*/ 208 w 291"/>
                <a:gd name="T11" fmla="*/ 219 h 388"/>
                <a:gd name="T12" fmla="*/ 83 w 291"/>
                <a:gd name="T13" fmla="*/ 177 h 388"/>
                <a:gd name="T14" fmla="*/ 42 w 291"/>
                <a:gd name="T15" fmla="*/ 312 h 388"/>
                <a:gd name="T16" fmla="*/ 199 w 291"/>
                <a:gd name="T17" fmla="*/ 362 h 388"/>
                <a:gd name="T18" fmla="*/ 191 w 291"/>
                <a:gd name="T19" fmla="*/ 388 h 388"/>
                <a:gd name="T20" fmla="*/ 0 w 291"/>
                <a:gd name="T21" fmla="*/ 329 h 388"/>
                <a:gd name="T22" fmla="*/ 117 w 291"/>
                <a:gd name="T23" fmla="*/ 0 h 388"/>
                <a:gd name="T24" fmla="*/ 291 w 291"/>
                <a:gd name="T25" fmla="*/ 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 h="388">
                  <a:moveTo>
                    <a:pt x="291" y="59"/>
                  </a:moveTo>
                  <a:cubicBezTo>
                    <a:pt x="282" y="68"/>
                    <a:pt x="282" y="76"/>
                    <a:pt x="274" y="85"/>
                  </a:cubicBezTo>
                  <a:cubicBezTo>
                    <a:pt x="233" y="68"/>
                    <a:pt x="183" y="51"/>
                    <a:pt x="133" y="34"/>
                  </a:cubicBezTo>
                  <a:cubicBezTo>
                    <a:pt x="125" y="76"/>
                    <a:pt x="108" y="118"/>
                    <a:pt x="92" y="152"/>
                  </a:cubicBezTo>
                  <a:cubicBezTo>
                    <a:pt x="133" y="169"/>
                    <a:pt x="175" y="186"/>
                    <a:pt x="216" y="202"/>
                  </a:cubicBezTo>
                  <a:cubicBezTo>
                    <a:pt x="216" y="202"/>
                    <a:pt x="216" y="211"/>
                    <a:pt x="208" y="219"/>
                  </a:cubicBezTo>
                  <a:cubicBezTo>
                    <a:pt x="166" y="211"/>
                    <a:pt x="125" y="194"/>
                    <a:pt x="83" y="177"/>
                  </a:cubicBezTo>
                  <a:cubicBezTo>
                    <a:pt x="67" y="228"/>
                    <a:pt x="58" y="270"/>
                    <a:pt x="42" y="312"/>
                  </a:cubicBezTo>
                  <a:cubicBezTo>
                    <a:pt x="92" y="329"/>
                    <a:pt x="141" y="345"/>
                    <a:pt x="199" y="362"/>
                  </a:cubicBezTo>
                  <a:cubicBezTo>
                    <a:pt x="199" y="371"/>
                    <a:pt x="191" y="379"/>
                    <a:pt x="191" y="388"/>
                  </a:cubicBezTo>
                  <a:cubicBezTo>
                    <a:pt x="125" y="371"/>
                    <a:pt x="58" y="345"/>
                    <a:pt x="0" y="329"/>
                  </a:cubicBezTo>
                  <a:cubicBezTo>
                    <a:pt x="42" y="219"/>
                    <a:pt x="75" y="110"/>
                    <a:pt x="117" y="0"/>
                  </a:cubicBezTo>
                  <a:cubicBezTo>
                    <a:pt x="175" y="17"/>
                    <a:pt x="233" y="43"/>
                    <a:pt x="291" y="5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2"/>
            <p:cNvSpPr>
              <a:spLocks/>
            </p:cNvSpPr>
            <p:nvPr/>
          </p:nvSpPr>
          <p:spPr bwMode="auto">
            <a:xfrm>
              <a:off x="419" y="6679"/>
              <a:ext cx="667" cy="856"/>
            </a:xfrm>
            <a:custGeom>
              <a:avLst/>
              <a:gdLst>
                <a:gd name="T0" fmla="*/ 240 w 281"/>
                <a:gd name="T1" fmla="*/ 25 h 361"/>
                <a:gd name="T2" fmla="*/ 281 w 281"/>
                <a:gd name="T3" fmla="*/ 59 h 361"/>
                <a:gd name="T4" fmla="*/ 256 w 281"/>
                <a:gd name="T5" fmla="*/ 76 h 361"/>
                <a:gd name="T6" fmla="*/ 232 w 281"/>
                <a:gd name="T7" fmla="*/ 42 h 361"/>
                <a:gd name="T8" fmla="*/ 190 w 281"/>
                <a:gd name="T9" fmla="*/ 34 h 361"/>
                <a:gd name="T10" fmla="*/ 107 w 281"/>
                <a:gd name="T11" fmla="*/ 42 h 361"/>
                <a:gd name="T12" fmla="*/ 41 w 281"/>
                <a:gd name="T13" fmla="*/ 151 h 361"/>
                <a:gd name="T14" fmla="*/ 33 w 281"/>
                <a:gd name="T15" fmla="*/ 235 h 361"/>
                <a:gd name="T16" fmla="*/ 66 w 281"/>
                <a:gd name="T17" fmla="*/ 294 h 361"/>
                <a:gd name="T18" fmla="*/ 124 w 281"/>
                <a:gd name="T19" fmla="*/ 327 h 361"/>
                <a:gd name="T20" fmla="*/ 165 w 281"/>
                <a:gd name="T21" fmla="*/ 327 h 361"/>
                <a:gd name="T22" fmla="*/ 207 w 281"/>
                <a:gd name="T23" fmla="*/ 319 h 361"/>
                <a:gd name="T24" fmla="*/ 223 w 281"/>
                <a:gd name="T25" fmla="*/ 336 h 361"/>
                <a:gd name="T26" fmla="*/ 116 w 281"/>
                <a:gd name="T27" fmla="*/ 352 h 361"/>
                <a:gd name="T28" fmla="*/ 41 w 281"/>
                <a:gd name="T29" fmla="*/ 310 h 361"/>
                <a:gd name="T30" fmla="*/ 0 w 281"/>
                <a:gd name="T31" fmla="*/ 235 h 361"/>
                <a:gd name="T32" fmla="*/ 8 w 281"/>
                <a:gd name="T33" fmla="*/ 143 h 361"/>
                <a:gd name="T34" fmla="*/ 58 w 281"/>
                <a:gd name="T35" fmla="*/ 50 h 361"/>
                <a:gd name="T36" fmla="*/ 124 w 281"/>
                <a:gd name="T37" fmla="*/ 8 h 361"/>
                <a:gd name="T38" fmla="*/ 198 w 281"/>
                <a:gd name="T39" fmla="*/ 8 h 361"/>
                <a:gd name="T40" fmla="*/ 240 w 281"/>
                <a:gd name="T41" fmla="*/ 2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 h="361">
                  <a:moveTo>
                    <a:pt x="240" y="25"/>
                  </a:moveTo>
                  <a:cubicBezTo>
                    <a:pt x="256" y="34"/>
                    <a:pt x="265" y="42"/>
                    <a:pt x="281" y="59"/>
                  </a:cubicBezTo>
                  <a:cubicBezTo>
                    <a:pt x="273" y="59"/>
                    <a:pt x="265" y="67"/>
                    <a:pt x="256" y="76"/>
                  </a:cubicBezTo>
                  <a:cubicBezTo>
                    <a:pt x="248" y="59"/>
                    <a:pt x="240" y="50"/>
                    <a:pt x="232" y="42"/>
                  </a:cubicBezTo>
                  <a:cubicBezTo>
                    <a:pt x="215" y="42"/>
                    <a:pt x="207" y="34"/>
                    <a:pt x="190" y="34"/>
                  </a:cubicBezTo>
                  <a:cubicBezTo>
                    <a:pt x="157" y="25"/>
                    <a:pt x="132" y="25"/>
                    <a:pt x="107" y="42"/>
                  </a:cubicBezTo>
                  <a:cubicBezTo>
                    <a:pt x="74" y="67"/>
                    <a:pt x="58" y="101"/>
                    <a:pt x="41" y="151"/>
                  </a:cubicBezTo>
                  <a:cubicBezTo>
                    <a:pt x="33" y="176"/>
                    <a:pt x="33" y="210"/>
                    <a:pt x="33" y="235"/>
                  </a:cubicBezTo>
                  <a:cubicBezTo>
                    <a:pt x="41" y="260"/>
                    <a:pt x="49" y="277"/>
                    <a:pt x="66" y="294"/>
                  </a:cubicBezTo>
                  <a:cubicBezTo>
                    <a:pt x="83" y="310"/>
                    <a:pt x="99" y="319"/>
                    <a:pt x="124" y="327"/>
                  </a:cubicBezTo>
                  <a:cubicBezTo>
                    <a:pt x="141" y="327"/>
                    <a:pt x="157" y="327"/>
                    <a:pt x="165" y="327"/>
                  </a:cubicBezTo>
                  <a:cubicBezTo>
                    <a:pt x="182" y="327"/>
                    <a:pt x="198" y="319"/>
                    <a:pt x="207" y="319"/>
                  </a:cubicBezTo>
                  <a:cubicBezTo>
                    <a:pt x="215" y="327"/>
                    <a:pt x="215" y="327"/>
                    <a:pt x="223" y="336"/>
                  </a:cubicBezTo>
                  <a:cubicBezTo>
                    <a:pt x="190" y="352"/>
                    <a:pt x="157" y="361"/>
                    <a:pt x="116" y="352"/>
                  </a:cubicBezTo>
                  <a:cubicBezTo>
                    <a:pt x="83" y="344"/>
                    <a:pt x="58" y="327"/>
                    <a:pt x="41" y="310"/>
                  </a:cubicBezTo>
                  <a:cubicBezTo>
                    <a:pt x="25" y="294"/>
                    <a:pt x="8" y="268"/>
                    <a:pt x="0" y="235"/>
                  </a:cubicBezTo>
                  <a:cubicBezTo>
                    <a:pt x="0" y="210"/>
                    <a:pt x="0" y="176"/>
                    <a:pt x="8" y="143"/>
                  </a:cubicBezTo>
                  <a:cubicBezTo>
                    <a:pt x="25" y="101"/>
                    <a:pt x="33" y="76"/>
                    <a:pt x="58" y="50"/>
                  </a:cubicBezTo>
                  <a:cubicBezTo>
                    <a:pt x="74" y="25"/>
                    <a:pt x="99" y="17"/>
                    <a:pt x="124" y="8"/>
                  </a:cubicBezTo>
                  <a:cubicBezTo>
                    <a:pt x="149" y="0"/>
                    <a:pt x="174" y="0"/>
                    <a:pt x="198" y="8"/>
                  </a:cubicBezTo>
                  <a:cubicBezTo>
                    <a:pt x="215" y="8"/>
                    <a:pt x="232" y="17"/>
                    <a:pt x="240" y="25"/>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3"/>
            <p:cNvSpPr>
              <a:spLocks noEditPoints="1"/>
            </p:cNvSpPr>
            <p:nvPr/>
          </p:nvSpPr>
          <p:spPr bwMode="auto">
            <a:xfrm>
              <a:off x="1086" y="6805"/>
              <a:ext cx="752" cy="856"/>
            </a:xfrm>
            <a:custGeom>
              <a:avLst/>
              <a:gdLst>
                <a:gd name="T0" fmla="*/ 266 w 317"/>
                <a:gd name="T1" fmla="*/ 42 h 361"/>
                <a:gd name="T2" fmla="*/ 309 w 317"/>
                <a:gd name="T3" fmla="*/ 109 h 361"/>
                <a:gd name="T4" fmla="*/ 317 w 317"/>
                <a:gd name="T5" fmla="*/ 201 h 361"/>
                <a:gd name="T6" fmla="*/ 283 w 317"/>
                <a:gd name="T7" fmla="*/ 302 h 361"/>
                <a:gd name="T8" fmla="*/ 223 w 317"/>
                <a:gd name="T9" fmla="*/ 352 h 361"/>
                <a:gd name="T10" fmla="*/ 129 w 317"/>
                <a:gd name="T11" fmla="*/ 361 h 361"/>
                <a:gd name="T12" fmla="*/ 52 w 317"/>
                <a:gd name="T13" fmla="*/ 327 h 361"/>
                <a:gd name="T14" fmla="*/ 9 w 317"/>
                <a:gd name="T15" fmla="*/ 260 h 361"/>
                <a:gd name="T16" fmla="*/ 9 w 317"/>
                <a:gd name="T17" fmla="*/ 159 h 361"/>
                <a:gd name="T18" fmla="*/ 43 w 317"/>
                <a:gd name="T19" fmla="*/ 67 h 361"/>
                <a:gd name="T20" fmla="*/ 112 w 317"/>
                <a:gd name="T21" fmla="*/ 17 h 361"/>
                <a:gd name="T22" fmla="*/ 189 w 317"/>
                <a:gd name="T23" fmla="*/ 8 h 361"/>
                <a:gd name="T24" fmla="*/ 266 w 317"/>
                <a:gd name="T25" fmla="*/ 42 h 361"/>
                <a:gd name="T26" fmla="*/ 94 w 317"/>
                <a:gd name="T27" fmla="*/ 59 h 361"/>
                <a:gd name="T28" fmla="*/ 43 w 317"/>
                <a:gd name="T29" fmla="*/ 168 h 361"/>
                <a:gd name="T30" fmla="*/ 52 w 317"/>
                <a:gd name="T31" fmla="*/ 285 h 361"/>
                <a:gd name="T32" fmla="*/ 137 w 317"/>
                <a:gd name="T33" fmla="*/ 335 h 361"/>
                <a:gd name="T34" fmla="*/ 231 w 317"/>
                <a:gd name="T35" fmla="*/ 310 h 361"/>
                <a:gd name="T36" fmla="*/ 283 w 317"/>
                <a:gd name="T37" fmla="*/ 201 h 361"/>
                <a:gd name="T38" fmla="*/ 266 w 317"/>
                <a:gd name="T39" fmla="*/ 84 h 361"/>
                <a:gd name="T40" fmla="*/ 180 w 317"/>
                <a:gd name="T41" fmla="*/ 33 h 361"/>
                <a:gd name="T42" fmla="*/ 94 w 317"/>
                <a:gd name="T43" fmla="*/ 5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7" h="361">
                  <a:moveTo>
                    <a:pt x="266" y="42"/>
                  </a:moveTo>
                  <a:cubicBezTo>
                    <a:pt x="283" y="59"/>
                    <a:pt x="300" y="75"/>
                    <a:pt x="309" y="109"/>
                  </a:cubicBezTo>
                  <a:cubicBezTo>
                    <a:pt x="317" y="134"/>
                    <a:pt x="317" y="168"/>
                    <a:pt x="317" y="201"/>
                  </a:cubicBezTo>
                  <a:cubicBezTo>
                    <a:pt x="309" y="243"/>
                    <a:pt x="300" y="277"/>
                    <a:pt x="283" y="302"/>
                  </a:cubicBezTo>
                  <a:cubicBezTo>
                    <a:pt x="266" y="327"/>
                    <a:pt x="249" y="344"/>
                    <a:pt x="223" y="352"/>
                  </a:cubicBezTo>
                  <a:cubicBezTo>
                    <a:pt x="197" y="361"/>
                    <a:pt x="163" y="361"/>
                    <a:pt x="129" y="361"/>
                  </a:cubicBezTo>
                  <a:cubicBezTo>
                    <a:pt x="103" y="352"/>
                    <a:pt x="69" y="344"/>
                    <a:pt x="52" y="327"/>
                  </a:cubicBezTo>
                  <a:cubicBezTo>
                    <a:pt x="26" y="310"/>
                    <a:pt x="17" y="285"/>
                    <a:pt x="9" y="260"/>
                  </a:cubicBezTo>
                  <a:cubicBezTo>
                    <a:pt x="0" y="226"/>
                    <a:pt x="0" y="193"/>
                    <a:pt x="9" y="159"/>
                  </a:cubicBezTo>
                  <a:cubicBezTo>
                    <a:pt x="17" y="117"/>
                    <a:pt x="26" y="92"/>
                    <a:pt x="43" y="67"/>
                  </a:cubicBezTo>
                  <a:cubicBezTo>
                    <a:pt x="60" y="42"/>
                    <a:pt x="86" y="25"/>
                    <a:pt x="112" y="17"/>
                  </a:cubicBezTo>
                  <a:cubicBezTo>
                    <a:pt x="137" y="8"/>
                    <a:pt x="163" y="0"/>
                    <a:pt x="189" y="8"/>
                  </a:cubicBezTo>
                  <a:cubicBezTo>
                    <a:pt x="214" y="17"/>
                    <a:pt x="240" y="25"/>
                    <a:pt x="266" y="42"/>
                  </a:cubicBezTo>
                  <a:close/>
                  <a:moveTo>
                    <a:pt x="94" y="59"/>
                  </a:moveTo>
                  <a:cubicBezTo>
                    <a:pt x="69" y="75"/>
                    <a:pt x="52" y="117"/>
                    <a:pt x="43" y="168"/>
                  </a:cubicBezTo>
                  <a:cubicBezTo>
                    <a:pt x="35" y="210"/>
                    <a:pt x="35" y="251"/>
                    <a:pt x="52" y="285"/>
                  </a:cubicBezTo>
                  <a:cubicBezTo>
                    <a:pt x="69" y="310"/>
                    <a:pt x="94" y="327"/>
                    <a:pt x="137" y="335"/>
                  </a:cubicBezTo>
                  <a:cubicBezTo>
                    <a:pt x="172" y="344"/>
                    <a:pt x="206" y="335"/>
                    <a:pt x="231" y="310"/>
                  </a:cubicBezTo>
                  <a:cubicBezTo>
                    <a:pt x="257" y="285"/>
                    <a:pt x="274" y="251"/>
                    <a:pt x="283" y="201"/>
                  </a:cubicBezTo>
                  <a:cubicBezTo>
                    <a:pt x="283" y="151"/>
                    <a:pt x="283" y="109"/>
                    <a:pt x="266" y="84"/>
                  </a:cubicBezTo>
                  <a:cubicBezTo>
                    <a:pt x="249" y="59"/>
                    <a:pt x="223" y="42"/>
                    <a:pt x="180" y="33"/>
                  </a:cubicBezTo>
                  <a:cubicBezTo>
                    <a:pt x="146" y="25"/>
                    <a:pt x="120" y="33"/>
                    <a:pt x="94" y="59"/>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4"/>
            <p:cNvSpPr>
              <a:spLocks/>
            </p:cNvSpPr>
            <p:nvPr/>
          </p:nvSpPr>
          <p:spPr bwMode="auto">
            <a:xfrm>
              <a:off x="1963" y="6888"/>
              <a:ext cx="667" cy="856"/>
            </a:xfrm>
            <a:custGeom>
              <a:avLst/>
              <a:gdLst>
                <a:gd name="T0" fmla="*/ 230 w 281"/>
                <a:gd name="T1" fmla="*/ 17 h 361"/>
                <a:gd name="T2" fmla="*/ 273 w 281"/>
                <a:gd name="T3" fmla="*/ 42 h 361"/>
                <a:gd name="T4" fmla="*/ 256 w 281"/>
                <a:gd name="T5" fmla="*/ 59 h 361"/>
                <a:gd name="T6" fmla="*/ 213 w 281"/>
                <a:gd name="T7" fmla="*/ 42 h 361"/>
                <a:gd name="T8" fmla="*/ 179 w 281"/>
                <a:gd name="T9" fmla="*/ 34 h 361"/>
                <a:gd name="T10" fmla="*/ 119 w 281"/>
                <a:gd name="T11" fmla="*/ 42 h 361"/>
                <a:gd name="T12" fmla="*/ 68 w 281"/>
                <a:gd name="T13" fmla="*/ 92 h 361"/>
                <a:gd name="T14" fmla="*/ 43 w 281"/>
                <a:gd name="T15" fmla="*/ 176 h 361"/>
                <a:gd name="T16" fmla="*/ 68 w 281"/>
                <a:gd name="T17" fmla="*/ 294 h 361"/>
                <a:gd name="T18" fmla="*/ 153 w 281"/>
                <a:gd name="T19" fmla="*/ 336 h 361"/>
                <a:gd name="T20" fmla="*/ 239 w 281"/>
                <a:gd name="T21" fmla="*/ 319 h 361"/>
                <a:gd name="T22" fmla="*/ 247 w 281"/>
                <a:gd name="T23" fmla="*/ 193 h 361"/>
                <a:gd name="T24" fmla="*/ 171 w 281"/>
                <a:gd name="T25" fmla="*/ 193 h 361"/>
                <a:gd name="T26" fmla="*/ 171 w 281"/>
                <a:gd name="T27" fmla="*/ 168 h 361"/>
                <a:gd name="T28" fmla="*/ 281 w 281"/>
                <a:gd name="T29" fmla="*/ 176 h 361"/>
                <a:gd name="T30" fmla="*/ 273 w 281"/>
                <a:gd name="T31" fmla="*/ 336 h 361"/>
                <a:gd name="T32" fmla="*/ 153 w 281"/>
                <a:gd name="T33" fmla="*/ 361 h 361"/>
                <a:gd name="T34" fmla="*/ 43 w 281"/>
                <a:gd name="T35" fmla="*/ 302 h 361"/>
                <a:gd name="T36" fmla="*/ 8 w 281"/>
                <a:gd name="T37" fmla="*/ 168 h 361"/>
                <a:gd name="T38" fmla="*/ 43 w 281"/>
                <a:gd name="T39" fmla="*/ 76 h 361"/>
                <a:gd name="T40" fmla="*/ 102 w 281"/>
                <a:gd name="T41" fmla="*/ 17 h 361"/>
                <a:gd name="T42" fmla="*/ 179 w 281"/>
                <a:gd name="T43" fmla="*/ 8 h 361"/>
                <a:gd name="T44" fmla="*/ 230 w 281"/>
                <a:gd name="T45" fmla="*/ 17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 h="361">
                  <a:moveTo>
                    <a:pt x="230" y="17"/>
                  </a:moveTo>
                  <a:cubicBezTo>
                    <a:pt x="247" y="17"/>
                    <a:pt x="256" y="34"/>
                    <a:pt x="273" y="42"/>
                  </a:cubicBezTo>
                  <a:cubicBezTo>
                    <a:pt x="264" y="50"/>
                    <a:pt x="264" y="59"/>
                    <a:pt x="256" y="59"/>
                  </a:cubicBezTo>
                  <a:cubicBezTo>
                    <a:pt x="239" y="50"/>
                    <a:pt x="230" y="42"/>
                    <a:pt x="213" y="42"/>
                  </a:cubicBezTo>
                  <a:cubicBezTo>
                    <a:pt x="205" y="34"/>
                    <a:pt x="188" y="34"/>
                    <a:pt x="179" y="34"/>
                  </a:cubicBezTo>
                  <a:cubicBezTo>
                    <a:pt x="153" y="25"/>
                    <a:pt x="136" y="34"/>
                    <a:pt x="119" y="42"/>
                  </a:cubicBezTo>
                  <a:cubicBezTo>
                    <a:pt x="94" y="50"/>
                    <a:pt x="85" y="67"/>
                    <a:pt x="68" y="92"/>
                  </a:cubicBezTo>
                  <a:cubicBezTo>
                    <a:pt x="51" y="109"/>
                    <a:pt x="51" y="134"/>
                    <a:pt x="43" y="176"/>
                  </a:cubicBezTo>
                  <a:cubicBezTo>
                    <a:pt x="43" y="227"/>
                    <a:pt x="51" y="260"/>
                    <a:pt x="68" y="294"/>
                  </a:cubicBezTo>
                  <a:cubicBezTo>
                    <a:pt x="85" y="319"/>
                    <a:pt x="119" y="336"/>
                    <a:pt x="153" y="336"/>
                  </a:cubicBezTo>
                  <a:cubicBezTo>
                    <a:pt x="188" y="336"/>
                    <a:pt x="213" y="327"/>
                    <a:pt x="239" y="319"/>
                  </a:cubicBezTo>
                  <a:cubicBezTo>
                    <a:pt x="239" y="277"/>
                    <a:pt x="239" y="235"/>
                    <a:pt x="247" y="193"/>
                  </a:cubicBezTo>
                  <a:cubicBezTo>
                    <a:pt x="222" y="193"/>
                    <a:pt x="196" y="193"/>
                    <a:pt x="171" y="193"/>
                  </a:cubicBezTo>
                  <a:cubicBezTo>
                    <a:pt x="171" y="185"/>
                    <a:pt x="171" y="176"/>
                    <a:pt x="171" y="168"/>
                  </a:cubicBezTo>
                  <a:cubicBezTo>
                    <a:pt x="205" y="168"/>
                    <a:pt x="239" y="168"/>
                    <a:pt x="281" y="176"/>
                  </a:cubicBezTo>
                  <a:cubicBezTo>
                    <a:pt x="273" y="227"/>
                    <a:pt x="273" y="285"/>
                    <a:pt x="273" y="336"/>
                  </a:cubicBezTo>
                  <a:cubicBezTo>
                    <a:pt x="239" y="352"/>
                    <a:pt x="196" y="361"/>
                    <a:pt x="153" y="361"/>
                  </a:cubicBezTo>
                  <a:cubicBezTo>
                    <a:pt x="102" y="361"/>
                    <a:pt x="68" y="336"/>
                    <a:pt x="43" y="302"/>
                  </a:cubicBezTo>
                  <a:cubicBezTo>
                    <a:pt x="17" y="277"/>
                    <a:pt x="0" y="227"/>
                    <a:pt x="8" y="168"/>
                  </a:cubicBezTo>
                  <a:cubicBezTo>
                    <a:pt x="17" y="134"/>
                    <a:pt x="25" y="101"/>
                    <a:pt x="43" y="76"/>
                  </a:cubicBezTo>
                  <a:cubicBezTo>
                    <a:pt x="60" y="50"/>
                    <a:pt x="77" y="34"/>
                    <a:pt x="102" y="17"/>
                  </a:cubicBezTo>
                  <a:cubicBezTo>
                    <a:pt x="128" y="8"/>
                    <a:pt x="153" y="0"/>
                    <a:pt x="179" y="8"/>
                  </a:cubicBezTo>
                  <a:cubicBezTo>
                    <a:pt x="196" y="8"/>
                    <a:pt x="213" y="8"/>
                    <a:pt x="230" y="17"/>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5"/>
            <p:cNvSpPr>
              <a:spLocks/>
            </p:cNvSpPr>
            <p:nvPr/>
          </p:nvSpPr>
          <p:spPr bwMode="auto">
            <a:xfrm>
              <a:off x="2838" y="6909"/>
              <a:ext cx="627" cy="835"/>
            </a:xfrm>
            <a:custGeom>
              <a:avLst/>
              <a:gdLst>
                <a:gd name="T0" fmla="*/ 264 w 264"/>
                <a:gd name="T1" fmla="*/ 343 h 352"/>
                <a:gd name="T2" fmla="*/ 213 w 264"/>
                <a:gd name="T3" fmla="*/ 343 h 352"/>
                <a:gd name="T4" fmla="*/ 26 w 264"/>
                <a:gd name="T5" fmla="*/ 42 h 352"/>
                <a:gd name="T6" fmla="*/ 34 w 264"/>
                <a:gd name="T7" fmla="*/ 159 h 352"/>
                <a:gd name="T8" fmla="*/ 34 w 264"/>
                <a:gd name="T9" fmla="*/ 352 h 352"/>
                <a:gd name="T10" fmla="*/ 0 w 264"/>
                <a:gd name="T11" fmla="*/ 352 h 352"/>
                <a:gd name="T12" fmla="*/ 0 w 264"/>
                <a:gd name="T13" fmla="*/ 8 h 352"/>
                <a:gd name="T14" fmla="*/ 43 w 264"/>
                <a:gd name="T15" fmla="*/ 8 h 352"/>
                <a:gd name="T16" fmla="*/ 230 w 264"/>
                <a:gd name="T17" fmla="*/ 310 h 352"/>
                <a:gd name="T18" fmla="*/ 222 w 264"/>
                <a:gd name="T19" fmla="*/ 209 h 352"/>
                <a:gd name="T20" fmla="*/ 205 w 264"/>
                <a:gd name="T21" fmla="*/ 0 h 352"/>
                <a:gd name="T22" fmla="*/ 239 w 264"/>
                <a:gd name="T23" fmla="*/ 0 h 352"/>
                <a:gd name="T24" fmla="*/ 264 w 264"/>
                <a:gd name="T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4" h="352">
                  <a:moveTo>
                    <a:pt x="264" y="343"/>
                  </a:moveTo>
                  <a:cubicBezTo>
                    <a:pt x="247" y="343"/>
                    <a:pt x="230" y="343"/>
                    <a:pt x="213" y="343"/>
                  </a:cubicBezTo>
                  <a:cubicBezTo>
                    <a:pt x="145" y="243"/>
                    <a:pt x="86" y="142"/>
                    <a:pt x="26" y="42"/>
                  </a:cubicBezTo>
                  <a:cubicBezTo>
                    <a:pt x="26" y="84"/>
                    <a:pt x="34" y="117"/>
                    <a:pt x="34" y="159"/>
                  </a:cubicBezTo>
                  <a:cubicBezTo>
                    <a:pt x="34" y="218"/>
                    <a:pt x="34" y="285"/>
                    <a:pt x="34" y="352"/>
                  </a:cubicBezTo>
                  <a:cubicBezTo>
                    <a:pt x="26" y="352"/>
                    <a:pt x="9" y="352"/>
                    <a:pt x="0" y="352"/>
                  </a:cubicBezTo>
                  <a:cubicBezTo>
                    <a:pt x="0" y="234"/>
                    <a:pt x="0" y="117"/>
                    <a:pt x="0" y="8"/>
                  </a:cubicBezTo>
                  <a:cubicBezTo>
                    <a:pt x="9" y="8"/>
                    <a:pt x="26" y="8"/>
                    <a:pt x="43" y="8"/>
                  </a:cubicBezTo>
                  <a:cubicBezTo>
                    <a:pt x="94" y="109"/>
                    <a:pt x="162" y="209"/>
                    <a:pt x="230" y="310"/>
                  </a:cubicBezTo>
                  <a:cubicBezTo>
                    <a:pt x="222" y="268"/>
                    <a:pt x="222" y="234"/>
                    <a:pt x="222" y="209"/>
                  </a:cubicBezTo>
                  <a:cubicBezTo>
                    <a:pt x="213" y="142"/>
                    <a:pt x="213" y="67"/>
                    <a:pt x="205" y="0"/>
                  </a:cubicBezTo>
                  <a:cubicBezTo>
                    <a:pt x="213" y="0"/>
                    <a:pt x="222" y="0"/>
                    <a:pt x="239" y="0"/>
                  </a:cubicBezTo>
                  <a:cubicBezTo>
                    <a:pt x="247" y="109"/>
                    <a:pt x="256" y="226"/>
                    <a:pt x="264" y="343"/>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6"/>
            <p:cNvSpPr>
              <a:spLocks/>
            </p:cNvSpPr>
            <p:nvPr/>
          </p:nvSpPr>
          <p:spPr bwMode="auto">
            <a:xfrm>
              <a:off x="3654" y="6866"/>
              <a:ext cx="188" cy="835"/>
            </a:xfrm>
            <a:custGeom>
              <a:avLst/>
              <a:gdLst>
                <a:gd name="T0" fmla="*/ 35 w 79"/>
                <a:gd name="T1" fmla="*/ 0 h 352"/>
                <a:gd name="T2" fmla="*/ 79 w 79"/>
                <a:gd name="T3" fmla="*/ 352 h 352"/>
                <a:gd name="T4" fmla="*/ 44 w 79"/>
                <a:gd name="T5" fmla="*/ 352 h 352"/>
                <a:gd name="T6" fmla="*/ 0 w 79"/>
                <a:gd name="T7" fmla="*/ 0 h 352"/>
                <a:gd name="T8" fmla="*/ 35 w 79"/>
                <a:gd name="T9" fmla="*/ 0 h 352"/>
              </a:gdLst>
              <a:ahLst/>
              <a:cxnLst>
                <a:cxn ang="0">
                  <a:pos x="T0" y="T1"/>
                </a:cxn>
                <a:cxn ang="0">
                  <a:pos x="T2" y="T3"/>
                </a:cxn>
                <a:cxn ang="0">
                  <a:pos x="T4" y="T5"/>
                </a:cxn>
                <a:cxn ang="0">
                  <a:pos x="T6" y="T7"/>
                </a:cxn>
                <a:cxn ang="0">
                  <a:pos x="T8" y="T9"/>
                </a:cxn>
              </a:cxnLst>
              <a:rect l="0" t="0" r="r" b="b"/>
              <a:pathLst>
                <a:path w="79" h="352">
                  <a:moveTo>
                    <a:pt x="35" y="0"/>
                  </a:moveTo>
                  <a:cubicBezTo>
                    <a:pt x="44" y="120"/>
                    <a:pt x="61" y="232"/>
                    <a:pt x="79" y="352"/>
                  </a:cubicBezTo>
                  <a:cubicBezTo>
                    <a:pt x="61" y="352"/>
                    <a:pt x="52" y="352"/>
                    <a:pt x="44" y="352"/>
                  </a:cubicBezTo>
                  <a:cubicBezTo>
                    <a:pt x="26" y="241"/>
                    <a:pt x="17" y="120"/>
                    <a:pt x="0" y="0"/>
                  </a:cubicBezTo>
                  <a:cubicBezTo>
                    <a:pt x="8" y="0"/>
                    <a:pt x="26" y="0"/>
                    <a:pt x="35" y="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7"/>
            <p:cNvSpPr>
              <a:spLocks/>
            </p:cNvSpPr>
            <p:nvPr/>
          </p:nvSpPr>
          <p:spPr bwMode="auto">
            <a:xfrm>
              <a:off x="3903" y="6762"/>
              <a:ext cx="565" cy="878"/>
            </a:xfrm>
            <a:custGeom>
              <a:avLst/>
              <a:gdLst>
                <a:gd name="T0" fmla="*/ 238 w 238"/>
                <a:gd name="T1" fmla="*/ 0 h 370"/>
                <a:gd name="T2" fmla="*/ 238 w 238"/>
                <a:gd name="T3" fmla="*/ 25 h 370"/>
                <a:gd name="T4" fmla="*/ 136 w 238"/>
                <a:gd name="T5" fmla="*/ 51 h 370"/>
                <a:gd name="T6" fmla="*/ 195 w 238"/>
                <a:gd name="T7" fmla="*/ 361 h 370"/>
                <a:gd name="T8" fmla="*/ 161 w 238"/>
                <a:gd name="T9" fmla="*/ 370 h 370"/>
                <a:gd name="T10" fmla="*/ 110 w 238"/>
                <a:gd name="T11" fmla="*/ 51 h 370"/>
                <a:gd name="T12" fmla="*/ 0 w 238"/>
                <a:gd name="T13" fmla="*/ 67 h 370"/>
                <a:gd name="T14" fmla="*/ 0 w 238"/>
                <a:gd name="T15" fmla="*/ 42 h 370"/>
                <a:gd name="T16" fmla="*/ 238 w 238"/>
                <a:gd name="T17"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370">
                  <a:moveTo>
                    <a:pt x="238" y="0"/>
                  </a:moveTo>
                  <a:cubicBezTo>
                    <a:pt x="238" y="9"/>
                    <a:pt x="238" y="17"/>
                    <a:pt x="238" y="25"/>
                  </a:cubicBezTo>
                  <a:cubicBezTo>
                    <a:pt x="204" y="34"/>
                    <a:pt x="170" y="42"/>
                    <a:pt x="136" y="51"/>
                  </a:cubicBezTo>
                  <a:cubicBezTo>
                    <a:pt x="153" y="151"/>
                    <a:pt x="178" y="261"/>
                    <a:pt x="195" y="361"/>
                  </a:cubicBezTo>
                  <a:cubicBezTo>
                    <a:pt x="178" y="361"/>
                    <a:pt x="170" y="370"/>
                    <a:pt x="161" y="370"/>
                  </a:cubicBezTo>
                  <a:cubicBezTo>
                    <a:pt x="144" y="261"/>
                    <a:pt x="127" y="160"/>
                    <a:pt x="110" y="51"/>
                  </a:cubicBezTo>
                  <a:cubicBezTo>
                    <a:pt x="68" y="59"/>
                    <a:pt x="34" y="67"/>
                    <a:pt x="0" y="67"/>
                  </a:cubicBezTo>
                  <a:cubicBezTo>
                    <a:pt x="0" y="59"/>
                    <a:pt x="0" y="51"/>
                    <a:pt x="0" y="42"/>
                  </a:cubicBezTo>
                  <a:cubicBezTo>
                    <a:pt x="77" y="34"/>
                    <a:pt x="161" y="17"/>
                    <a:pt x="238" y="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8"/>
            <p:cNvSpPr>
              <a:spLocks/>
            </p:cNvSpPr>
            <p:nvPr/>
          </p:nvSpPr>
          <p:spPr bwMode="auto">
            <a:xfrm>
              <a:off x="4612" y="6722"/>
              <a:ext cx="273" cy="813"/>
            </a:xfrm>
            <a:custGeom>
              <a:avLst/>
              <a:gdLst>
                <a:gd name="T0" fmla="*/ 27 w 115"/>
                <a:gd name="T1" fmla="*/ 0 h 343"/>
                <a:gd name="T2" fmla="*/ 115 w 115"/>
                <a:gd name="T3" fmla="*/ 334 h 343"/>
                <a:gd name="T4" fmla="*/ 80 w 115"/>
                <a:gd name="T5" fmla="*/ 343 h 343"/>
                <a:gd name="T6" fmla="*/ 0 w 115"/>
                <a:gd name="T7" fmla="*/ 8 h 343"/>
                <a:gd name="T8" fmla="*/ 27 w 115"/>
                <a:gd name="T9" fmla="*/ 0 h 343"/>
              </a:gdLst>
              <a:ahLst/>
              <a:cxnLst>
                <a:cxn ang="0">
                  <a:pos x="T0" y="T1"/>
                </a:cxn>
                <a:cxn ang="0">
                  <a:pos x="T2" y="T3"/>
                </a:cxn>
                <a:cxn ang="0">
                  <a:pos x="T4" y="T5"/>
                </a:cxn>
                <a:cxn ang="0">
                  <a:pos x="T6" y="T7"/>
                </a:cxn>
                <a:cxn ang="0">
                  <a:pos x="T8" y="T9"/>
                </a:cxn>
              </a:cxnLst>
              <a:rect l="0" t="0" r="r" b="b"/>
              <a:pathLst>
                <a:path w="115" h="343">
                  <a:moveTo>
                    <a:pt x="27" y="0"/>
                  </a:moveTo>
                  <a:cubicBezTo>
                    <a:pt x="53" y="108"/>
                    <a:pt x="88" y="217"/>
                    <a:pt x="115" y="334"/>
                  </a:cubicBezTo>
                  <a:cubicBezTo>
                    <a:pt x="97" y="334"/>
                    <a:pt x="88" y="334"/>
                    <a:pt x="80" y="343"/>
                  </a:cubicBezTo>
                  <a:cubicBezTo>
                    <a:pt x="53" y="226"/>
                    <a:pt x="27" y="117"/>
                    <a:pt x="0" y="8"/>
                  </a:cubicBezTo>
                  <a:cubicBezTo>
                    <a:pt x="9" y="0"/>
                    <a:pt x="18" y="0"/>
                    <a:pt x="27" y="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49"/>
            <p:cNvSpPr>
              <a:spLocks noEditPoints="1"/>
            </p:cNvSpPr>
            <p:nvPr/>
          </p:nvSpPr>
          <p:spPr bwMode="auto">
            <a:xfrm>
              <a:off x="4990" y="6513"/>
              <a:ext cx="749" cy="854"/>
            </a:xfrm>
            <a:custGeom>
              <a:avLst/>
              <a:gdLst>
                <a:gd name="T0" fmla="*/ 183 w 316"/>
                <a:gd name="T1" fmla="*/ 8 h 360"/>
                <a:gd name="T2" fmla="*/ 250 w 316"/>
                <a:gd name="T3" fmla="*/ 50 h 360"/>
                <a:gd name="T4" fmla="*/ 300 w 316"/>
                <a:gd name="T5" fmla="*/ 134 h 360"/>
                <a:gd name="T6" fmla="*/ 316 w 316"/>
                <a:gd name="T7" fmla="*/ 235 h 360"/>
                <a:gd name="T8" fmla="*/ 283 w 316"/>
                <a:gd name="T9" fmla="*/ 310 h 360"/>
                <a:gd name="T10" fmla="*/ 208 w 316"/>
                <a:gd name="T11" fmla="*/ 352 h 360"/>
                <a:gd name="T12" fmla="*/ 125 w 316"/>
                <a:gd name="T13" fmla="*/ 360 h 360"/>
                <a:gd name="T14" fmla="*/ 50 w 316"/>
                <a:gd name="T15" fmla="*/ 318 h 360"/>
                <a:gd name="T16" fmla="*/ 8 w 316"/>
                <a:gd name="T17" fmla="*/ 226 h 360"/>
                <a:gd name="T18" fmla="*/ 0 w 316"/>
                <a:gd name="T19" fmla="*/ 125 h 360"/>
                <a:gd name="T20" fmla="*/ 33 w 316"/>
                <a:gd name="T21" fmla="*/ 58 h 360"/>
                <a:gd name="T22" fmla="*/ 100 w 316"/>
                <a:gd name="T23" fmla="*/ 16 h 360"/>
                <a:gd name="T24" fmla="*/ 183 w 316"/>
                <a:gd name="T25" fmla="*/ 8 h 360"/>
                <a:gd name="T26" fmla="*/ 41 w 316"/>
                <a:gd name="T27" fmla="*/ 100 h 360"/>
                <a:gd name="T28" fmla="*/ 41 w 316"/>
                <a:gd name="T29" fmla="*/ 218 h 360"/>
                <a:gd name="T30" fmla="*/ 100 w 316"/>
                <a:gd name="T31" fmla="*/ 318 h 360"/>
                <a:gd name="T32" fmla="*/ 200 w 316"/>
                <a:gd name="T33" fmla="*/ 327 h 360"/>
                <a:gd name="T34" fmla="*/ 275 w 316"/>
                <a:gd name="T35" fmla="*/ 268 h 360"/>
                <a:gd name="T36" fmla="*/ 266 w 316"/>
                <a:gd name="T37" fmla="*/ 151 h 360"/>
                <a:gd name="T38" fmla="*/ 200 w 316"/>
                <a:gd name="T39" fmla="*/ 50 h 360"/>
                <a:gd name="T40" fmla="*/ 108 w 316"/>
                <a:gd name="T41" fmla="*/ 42 h 360"/>
                <a:gd name="T42" fmla="*/ 41 w 316"/>
                <a:gd name="T43" fmla="*/ 10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6" h="360">
                  <a:moveTo>
                    <a:pt x="183" y="8"/>
                  </a:moveTo>
                  <a:cubicBezTo>
                    <a:pt x="208" y="16"/>
                    <a:pt x="233" y="25"/>
                    <a:pt x="250" y="50"/>
                  </a:cubicBezTo>
                  <a:cubicBezTo>
                    <a:pt x="275" y="75"/>
                    <a:pt x="291" y="100"/>
                    <a:pt x="300" y="134"/>
                  </a:cubicBezTo>
                  <a:cubicBezTo>
                    <a:pt x="316" y="167"/>
                    <a:pt x="316" y="201"/>
                    <a:pt x="316" y="235"/>
                  </a:cubicBezTo>
                  <a:cubicBezTo>
                    <a:pt x="308" y="260"/>
                    <a:pt x="300" y="285"/>
                    <a:pt x="283" y="310"/>
                  </a:cubicBezTo>
                  <a:cubicBezTo>
                    <a:pt x="266" y="327"/>
                    <a:pt x="241" y="344"/>
                    <a:pt x="208" y="352"/>
                  </a:cubicBezTo>
                  <a:cubicBezTo>
                    <a:pt x="175" y="360"/>
                    <a:pt x="150" y="360"/>
                    <a:pt x="125" y="360"/>
                  </a:cubicBezTo>
                  <a:cubicBezTo>
                    <a:pt x="91" y="352"/>
                    <a:pt x="75" y="335"/>
                    <a:pt x="50" y="318"/>
                  </a:cubicBezTo>
                  <a:cubicBezTo>
                    <a:pt x="33" y="293"/>
                    <a:pt x="16" y="260"/>
                    <a:pt x="8" y="226"/>
                  </a:cubicBezTo>
                  <a:cubicBezTo>
                    <a:pt x="0" y="193"/>
                    <a:pt x="0" y="159"/>
                    <a:pt x="0" y="125"/>
                  </a:cubicBezTo>
                  <a:cubicBezTo>
                    <a:pt x="8" y="100"/>
                    <a:pt x="16" y="75"/>
                    <a:pt x="33" y="58"/>
                  </a:cubicBezTo>
                  <a:cubicBezTo>
                    <a:pt x="50" y="33"/>
                    <a:pt x="75" y="25"/>
                    <a:pt x="100" y="16"/>
                  </a:cubicBezTo>
                  <a:cubicBezTo>
                    <a:pt x="133" y="8"/>
                    <a:pt x="158" y="0"/>
                    <a:pt x="183" y="8"/>
                  </a:cubicBezTo>
                  <a:close/>
                  <a:moveTo>
                    <a:pt x="41" y="100"/>
                  </a:moveTo>
                  <a:cubicBezTo>
                    <a:pt x="33" y="125"/>
                    <a:pt x="33" y="167"/>
                    <a:pt x="41" y="218"/>
                  </a:cubicBezTo>
                  <a:cubicBezTo>
                    <a:pt x="58" y="268"/>
                    <a:pt x="75" y="302"/>
                    <a:pt x="100" y="318"/>
                  </a:cubicBezTo>
                  <a:cubicBezTo>
                    <a:pt x="133" y="335"/>
                    <a:pt x="166" y="344"/>
                    <a:pt x="200" y="327"/>
                  </a:cubicBezTo>
                  <a:cubicBezTo>
                    <a:pt x="233" y="318"/>
                    <a:pt x="258" y="293"/>
                    <a:pt x="275" y="268"/>
                  </a:cubicBezTo>
                  <a:cubicBezTo>
                    <a:pt x="283" y="235"/>
                    <a:pt x="283" y="193"/>
                    <a:pt x="266" y="151"/>
                  </a:cubicBezTo>
                  <a:cubicBezTo>
                    <a:pt x="250" y="100"/>
                    <a:pt x="225" y="67"/>
                    <a:pt x="200" y="50"/>
                  </a:cubicBezTo>
                  <a:cubicBezTo>
                    <a:pt x="175" y="33"/>
                    <a:pt x="141" y="25"/>
                    <a:pt x="108" y="42"/>
                  </a:cubicBezTo>
                  <a:cubicBezTo>
                    <a:pt x="75" y="50"/>
                    <a:pt x="58" y="67"/>
                    <a:pt x="41" y="100"/>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50"/>
            <p:cNvSpPr>
              <a:spLocks/>
            </p:cNvSpPr>
            <p:nvPr/>
          </p:nvSpPr>
          <p:spPr bwMode="auto">
            <a:xfrm>
              <a:off x="5760" y="6157"/>
              <a:ext cx="878" cy="982"/>
            </a:xfrm>
            <a:custGeom>
              <a:avLst/>
              <a:gdLst>
                <a:gd name="T0" fmla="*/ 370 w 370"/>
                <a:gd name="T1" fmla="*/ 312 h 414"/>
                <a:gd name="T2" fmla="*/ 328 w 370"/>
                <a:gd name="T3" fmla="*/ 329 h 414"/>
                <a:gd name="T4" fmla="*/ 42 w 370"/>
                <a:gd name="T5" fmla="*/ 110 h 414"/>
                <a:gd name="T6" fmla="*/ 93 w 370"/>
                <a:gd name="T7" fmla="*/ 219 h 414"/>
                <a:gd name="T8" fmla="*/ 160 w 370"/>
                <a:gd name="T9" fmla="*/ 405 h 414"/>
                <a:gd name="T10" fmla="*/ 126 w 370"/>
                <a:gd name="T11" fmla="*/ 414 h 414"/>
                <a:gd name="T12" fmla="*/ 0 w 370"/>
                <a:gd name="T13" fmla="*/ 93 h 414"/>
                <a:gd name="T14" fmla="*/ 42 w 370"/>
                <a:gd name="T15" fmla="*/ 76 h 414"/>
                <a:gd name="T16" fmla="*/ 328 w 370"/>
                <a:gd name="T17" fmla="*/ 295 h 414"/>
                <a:gd name="T18" fmla="*/ 286 w 370"/>
                <a:gd name="T19" fmla="*/ 203 h 414"/>
                <a:gd name="T20" fmla="*/ 193 w 370"/>
                <a:gd name="T21" fmla="*/ 8 h 414"/>
                <a:gd name="T22" fmla="*/ 227 w 370"/>
                <a:gd name="T23" fmla="*/ 0 h 414"/>
                <a:gd name="T24" fmla="*/ 370 w 370"/>
                <a:gd name="T25" fmla="*/ 31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414">
                  <a:moveTo>
                    <a:pt x="370" y="312"/>
                  </a:moveTo>
                  <a:cubicBezTo>
                    <a:pt x="353" y="321"/>
                    <a:pt x="345" y="321"/>
                    <a:pt x="328" y="329"/>
                  </a:cubicBezTo>
                  <a:cubicBezTo>
                    <a:pt x="227" y="262"/>
                    <a:pt x="135" y="186"/>
                    <a:pt x="42" y="110"/>
                  </a:cubicBezTo>
                  <a:cubicBezTo>
                    <a:pt x="59" y="152"/>
                    <a:pt x="76" y="186"/>
                    <a:pt x="93" y="219"/>
                  </a:cubicBezTo>
                  <a:cubicBezTo>
                    <a:pt x="109" y="287"/>
                    <a:pt x="135" y="346"/>
                    <a:pt x="160" y="405"/>
                  </a:cubicBezTo>
                  <a:cubicBezTo>
                    <a:pt x="151" y="405"/>
                    <a:pt x="143" y="414"/>
                    <a:pt x="126" y="414"/>
                  </a:cubicBezTo>
                  <a:cubicBezTo>
                    <a:pt x="84" y="304"/>
                    <a:pt x="42" y="203"/>
                    <a:pt x="0" y="93"/>
                  </a:cubicBezTo>
                  <a:cubicBezTo>
                    <a:pt x="17" y="84"/>
                    <a:pt x="25" y="84"/>
                    <a:pt x="42" y="76"/>
                  </a:cubicBezTo>
                  <a:cubicBezTo>
                    <a:pt x="135" y="152"/>
                    <a:pt x="227" y="228"/>
                    <a:pt x="328" y="295"/>
                  </a:cubicBezTo>
                  <a:cubicBezTo>
                    <a:pt x="311" y="262"/>
                    <a:pt x="294" y="228"/>
                    <a:pt x="286" y="203"/>
                  </a:cubicBezTo>
                  <a:cubicBezTo>
                    <a:pt x="252" y="135"/>
                    <a:pt x="227" y="76"/>
                    <a:pt x="193" y="8"/>
                  </a:cubicBezTo>
                  <a:cubicBezTo>
                    <a:pt x="202" y="8"/>
                    <a:pt x="210" y="0"/>
                    <a:pt x="227" y="0"/>
                  </a:cubicBezTo>
                  <a:cubicBezTo>
                    <a:pt x="269" y="101"/>
                    <a:pt x="319" y="211"/>
                    <a:pt x="370" y="312"/>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51"/>
            <p:cNvSpPr>
              <a:spLocks/>
            </p:cNvSpPr>
            <p:nvPr/>
          </p:nvSpPr>
          <p:spPr bwMode="auto">
            <a:xfrm>
              <a:off x="-624" y="230"/>
              <a:ext cx="396" cy="752"/>
            </a:xfrm>
            <a:custGeom>
              <a:avLst/>
              <a:gdLst>
                <a:gd name="T0" fmla="*/ 372 w 396"/>
                <a:gd name="T1" fmla="*/ 0 h 752"/>
                <a:gd name="T2" fmla="*/ 372 w 396"/>
                <a:gd name="T3" fmla="*/ 57 h 752"/>
                <a:gd name="T4" fmla="*/ 73 w 396"/>
                <a:gd name="T5" fmla="*/ 57 h 752"/>
                <a:gd name="T6" fmla="*/ 73 w 396"/>
                <a:gd name="T7" fmla="*/ 339 h 752"/>
                <a:gd name="T8" fmla="*/ 330 w 396"/>
                <a:gd name="T9" fmla="*/ 339 h 752"/>
                <a:gd name="T10" fmla="*/ 330 w 396"/>
                <a:gd name="T11" fmla="*/ 396 h 752"/>
                <a:gd name="T12" fmla="*/ 73 w 396"/>
                <a:gd name="T13" fmla="*/ 396 h 752"/>
                <a:gd name="T14" fmla="*/ 73 w 396"/>
                <a:gd name="T15" fmla="*/ 695 h 752"/>
                <a:gd name="T16" fmla="*/ 396 w 396"/>
                <a:gd name="T17" fmla="*/ 695 h 752"/>
                <a:gd name="T18" fmla="*/ 396 w 396"/>
                <a:gd name="T19" fmla="*/ 752 h 752"/>
                <a:gd name="T20" fmla="*/ 0 w 396"/>
                <a:gd name="T21" fmla="*/ 752 h 752"/>
                <a:gd name="T22" fmla="*/ 0 w 396"/>
                <a:gd name="T23" fmla="*/ 0 h 752"/>
                <a:gd name="T24" fmla="*/ 372 w 396"/>
                <a:gd name="T25" fmla="*/ 0 h 752"/>
                <a:gd name="T26" fmla="*/ 372 w 396"/>
                <a:gd name="T27" fmla="*/ 0 h 752"/>
                <a:gd name="T28" fmla="*/ 372 w 396"/>
                <a:gd name="T29"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6" h="752">
                  <a:moveTo>
                    <a:pt x="372" y="0"/>
                  </a:moveTo>
                  <a:lnTo>
                    <a:pt x="372" y="57"/>
                  </a:lnTo>
                  <a:lnTo>
                    <a:pt x="73" y="57"/>
                  </a:lnTo>
                  <a:lnTo>
                    <a:pt x="73" y="339"/>
                  </a:lnTo>
                  <a:lnTo>
                    <a:pt x="330" y="339"/>
                  </a:lnTo>
                  <a:lnTo>
                    <a:pt x="330" y="396"/>
                  </a:lnTo>
                  <a:lnTo>
                    <a:pt x="73" y="396"/>
                  </a:lnTo>
                  <a:lnTo>
                    <a:pt x="73" y="695"/>
                  </a:lnTo>
                  <a:lnTo>
                    <a:pt x="396" y="695"/>
                  </a:lnTo>
                  <a:lnTo>
                    <a:pt x="396" y="752"/>
                  </a:lnTo>
                  <a:lnTo>
                    <a:pt x="0" y="752"/>
                  </a:lnTo>
                  <a:lnTo>
                    <a:pt x="0" y="0"/>
                  </a:lnTo>
                  <a:lnTo>
                    <a:pt x="372" y="0"/>
                  </a:lnTo>
                  <a:lnTo>
                    <a:pt x="372" y="0"/>
                  </a:lnTo>
                  <a:lnTo>
                    <a:pt x="372"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52"/>
            <p:cNvSpPr>
              <a:spLocks/>
            </p:cNvSpPr>
            <p:nvPr/>
          </p:nvSpPr>
          <p:spPr bwMode="auto">
            <a:xfrm>
              <a:off x="-166" y="230"/>
              <a:ext cx="543" cy="752"/>
            </a:xfrm>
            <a:custGeom>
              <a:avLst/>
              <a:gdLst>
                <a:gd name="T0" fmla="*/ 296 w 543"/>
                <a:gd name="T1" fmla="*/ 339 h 752"/>
                <a:gd name="T2" fmla="*/ 543 w 543"/>
                <a:gd name="T3" fmla="*/ 752 h 752"/>
                <a:gd name="T4" fmla="*/ 467 w 543"/>
                <a:gd name="T5" fmla="*/ 752 h 752"/>
                <a:gd name="T6" fmla="*/ 263 w 543"/>
                <a:gd name="T7" fmla="*/ 396 h 752"/>
                <a:gd name="T8" fmla="*/ 78 w 543"/>
                <a:gd name="T9" fmla="*/ 752 h 752"/>
                <a:gd name="T10" fmla="*/ 0 w 543"/>
                <a:gd name="T11" fmla="*/ 752 h 752"/>
                <a:gd name="T12" fmla="*/ 220 w 543"/>
                <a:gd name="T13" fmla="*/ 339 h 752"/>
                <a:gd name="T14" fmla="*/ 19 w 543"/>
                <a:gd name="T15" fmla="*/ 0 h 752"/>
                <a:gd name="T16" fmla="*/ 102 w 543"/>
                <a:gd name="T17" fmla="*/ 0 h 752"/>
                <a:gd name="T18" fmla="*/ 263 w 543"/>
                <a:gd name="T19" fmla="*/ 297 h 752"/>
                <a:gd name="T20" fmla="*/ 441 w 543"/>
                <a:gd name="T21" fmla="*/ 0 h 752"/>
                <a:gd name="T22" fmla="*/ 526 w 543"/>
                <a:gd name="T23" fmla="*/ 0 h 752"/>
                <a:gd name="T24" fmla="*/ 296 w 543"/>
                <a:gd name="T25" fmla="*/ 339 h 752"/>
                <a:gd name="T26" fmla="*/ 296 w 543"/>
                <a:gd name="T27" fmla="*/ 339 h 752"/>
                <a:gd name="T28" fmla="*/ 296 w 543"/>
                <a:gd name="T29" fmla="*/ 339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3" h="752">
                  <a:moveTo>
                    <a:pt x="296" y="339"/>
                  </a:moveTo>
                  <a:lnTo>
                    <a:pt x="543" y="752"/>
                  </a:lnTo>
                  <a:lnTo>
                    <a:pt x="467" y="752"/>
                  </a:lnTo>
                  <a:lnTo>
                    <a:pt x="263" y="396"/>
                  </a:lnTo>
                  <a:lnTo>
                    <a:pt x="78" y="752"/>
                  </a:lnTo>
                  <a:lnTo>
                    <a:pt x="0" y="752"/>
                  </a:lnTo>
                  <a:lnTo>
                    <a:pt x="220" y="339"/>
                  </a:lnTo>
                  <a:lnTo>
                    <a:pt x="19" y="0"/>
                  </a:lnTo>
                  <a:lnTo>
                    <a:pt x="102" y="0"/>
                  </a:lnTo>
                  <a:lnTo>
                    <a:pt x="263" y="297"/>
                  </a:lnTo>
                  <a:lnTo>
                    <a:pt x="441" y="0"/>
                  </a:lnTo>
                  <a:lnTo>
                    <a:pt x="526" y="0"/>
                  </a:lnTo>
                  <a:lnTo>
                    <a:pt x="296" y="339"/>
                  </a:lnTo>
                  <a:lnTo>
                    <a:pt x="296" y="339"/>
                  </a:lnTo>
                  <a:lnTo>
                    <a:pt x="296" y="339"/>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53"/>
            <p:cNvSpPr>
              <a:spLocks/>
            </p:cNvSpPr>
            <p:nvPr/>
          </p:nvSpPr>
          <p:spPr bwMode="auto">
            <a:xfrm>
              <a:off x="460" y="209"/>
              <a:ext cx="481" cy="773"/>
            </a:xfrm>
            <a:custGeom>
              <a:avLst/>
              <a:gdLst>
                <a:gd name="T0" fmla="*/ 162 w 203"/>
                <a:gd name="T1" fmla="*/ 9 h 326"/>
                <a:gd name="T2" fmla="*/ 203 w 203"/>
                <a:gd name="T3" fmla="*/ 34 h 326"/>
                <a:gd name="T4" fmla="*/ 187 w 203"/>
                <a:gd name="T5" fmla="*/ 50 h 326"/>
                <a:gd name="T6" fmla="*/ 154 w 203"/>
                <a:gd name="T7" fmla="*/ 34 h 326"/>
                <a:gd name="T8" fmla="*/ 122 w 203"/>
                <a:gd name="T9" fmla="*/ 25 h 326"/>
                <a:gd name="T10" fmla="*/ 49 w 203"/>
                <a:gd name="T11" fmla="*/ 59 h 326"/>
                <a:gd name="T12" fmla="*/ 25 w 203"/>
                <a:gd name="T13" fmla="*/ 167 h 326"/>
                <a:gd name="T14" fmla="*/ 41 w 203"/>
                <a:gd name="T15" fmla="*/ 242 h 326"/>
                <a:gd name="T16" fmla="*/ 73 w 203"/>
                <a:gd name="T17" fmla="*/ 293 h 326"/>
                <a:gd name="T18" fmla="*/ 122 w 203"/>
                <a:gd name="T19" fmla="*/ 301 h 326"/>
                <a:gd name="T20" fmla="*/ 154 w 203"/>
                <a:gd name="T21" fmla="*/ 301 h 326"/>
                <a:gd name="T22" fmla="*/ 187 w 203"/>
                <a:gd name="T23" fmla="*/ 276 h 326"/>
                <a:gd name="T24" fmla="*/ 203 w 203"/>
                <a:gd name="T25" fmla="*/ 293 h 326"/>
                <a:gd name="T26" fmla="*/ 122 w 203"/>
                <a:gd name="T27" fmla="*/ 326 h 326"/>
                <a:gd name="T28" fmla="*/ 57 w 203"/>
                <a:gd name="T29" fmla="*/ 309 h 326"/>
                <a:gd name="T30" fmla="*/ 17 w 203"/>
                <a:gd name="T31" fmla="*/ 251 h 326"/>
                <a:gd name="T32" fmla="*/ 0 w 203"/>
                <a:gd name="T33" fmla="*/ 167 h 326"/>
                <a:gd name="T34" fmla="*/ 17 w 203"/>
                <a:gd name="T35" fmla="*/ 75 h 326"/>
                <a:gd name="T36" fmla="*/ 57 w 203"/>
                <a:gd name="T37" fmla="*/ 25 h 326"/>
                <a:gd name="T38" fmla="*/ 122 w 203"/>
                <a:gd name="T39" fmla="*/ 0 h 326"/>
                <a:gd name="T40" fmla="*/ 162 w 203"/>
                <a:gd name="T41"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326">
                  <a:moveTo>
                    <a:pt x="162" y="9"/>
                  </a:moveTo>
                  <a:cubicBezTo>
                    <a:pt x="178" y="17"/>
                    <a:pt x="187" y="25"/>
                    <a:pt x="203" y="34"/>
                  </a:cubicBezTo>
                  <a:cubicBezTo>
                    <a:pt x="187" y="50"/>
                    <a:pt x="187" y="50"/>
                    <a:pt x="187" y="50"/>
                  </a:cubicBezTo>
                  <a:cubicBezTo>
                    <a:pt x="170" y="42"/>
                    <a:pt x="162" y="34"/>
                    <a:pt x="154" y="34"/>
                  </a:cubicBezTo>
                  <a:cubicBezTo>
                    <a:pt x="146" y="25"/>
                    <a:pt x="138" y="25"/>
                    <a:pt x="122" y="25"/>
                  </a:cubicBezTo>
                  <a:cubicBezTo>
                    <a:pt x="97" y="25"/>
                    <a:pt x="73" y="42"/>
                    <a:pt x="49" y="59"/>
                  </a:cubicBezTo>
                  <a:cubicBezTo>
                    <a:pt x="33" y="84"/>
                    <a:pt x="25" y="117"/>
                    <a:pt x="25" y="167"/>
                  </a:cubicBezTo>
                  <a:cubicBezTo>
                    <a:pt x="25" y="201"/>
                    <a:pt x="33" y="226"/>
                    <a:pt x="41" y="242"/>
                  </a:cubicBezTo>
                  <a:cubicBezTo>
                    <a:pt x="49" y="267"/>
                    <a:pt x="57" y="276"/>
                    <a:pt x="73" y="293"/>
                  </a:cubicBezTo>
                  <a:cubicBezTo>
                    <a:pt x="89" y="301"/>
                    <a:pt x="106" y="301"/>
                    <a:pt x="122" y="301"/>
                  </a:cubicBezTo>
                  <a:cubicBezTo>
                    <a:pt x="138" y="301"/>
                    <a:pt x="146" y="301"/>
                    <a:pt x="154" y="301"/>
                  </a:cubicBezTo>
                  <a:cubicBezTo>
                    <a:pt x="170" y="293"/>
                    <a:pt x="178" y="284"/>
                    <a:pt x="187" y="276"/>
                  </a:cubicBezTo>
                  <a:cubicBezTo>
                    <a:pt x="203" y="293"/>
                    <a:pt x="203" y="293"/>
                    <a:pt x="203" y="293"/>
                  </a:cubicBezTo>
                  <a:cubicBezTo>
                    <a:pt x="178" y="318"/>
                    <a:pt x="154" y="326"/>
                    <a:pt x="122" y="326"/>
                  </a:cubicBezTo>
                  <a:cubicBezTo>
                    <a:pt x="97" y="326"/>
                    <a:pt x="73" y="326"/>
                    <a:pt x="57" y="309"/>
                  </a:cubicBezTo>
                  <a:cubicBezTo>
                    <a:pt x="41" y="301"/>
                    <a:pt x="25" y="276"/>
                    <a:pt x="17" y="251"/>
                  </a:cubicBezTo>
                  <a:cubicBezTo>
                    <a:pt x="0" y="234"/>
                    <a:pt x="0" y="201"/>
                    <a:pt x="0" y="167"/>
                  </a:cubicBezTo>
                  <a:cubicBezTo>
                    <a:pt x="0" y="134"/>
                    <a:pt x="0" y="101"/>
                    <a:pt x="17" y="75"/>
                  </a:cubicBezTo>
                  <a:cubicBezTo>
                    <a:pt x="25" y="50"/>
                    <a:pt x="41" y="34"/>
                    <a:pt x="57" y="25"/>
                  </a:cubicBezTo>
                  <a:cubicBezTo>
                    <a:pt x="73" y="9"/>
                    <a:pt x="97" y="0"/>
                    <a:pt x="122" y="0"/>
                  </a:cubicBezTo>
                  <a:cubicBezTo>
                    <a:pt x="138" y="0"/>
                    <a:pt x="154" y="9"/>
                    <a:pt x="162" y="9"/>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54"/>
            <p:cNvSpPr>
              <a:spLocks/>
            </p:cNvSpPr>
            <p:nvPr/>
          </p:nvSpPr>
          <p:spPr bwMode="auto">
            <a:xfrm>
              <a:off x="1086" y="230"/>
              <a:ext cx="396" cy="752"/>
            </a:xfrm>
            <a:custGeom>
              <a:avLst/>
              <a:gdLst>
                <a:gd name="T0" fmla="*/ 379 w 396"/>
                <a:gd name="T1" fmla="*/ 0 h 752"/>
                <a:gd name="T2" fmla="*/ 379 w 396"/>
                <a:gd name="T3" fmla="*/ 57 h 752"/>
                <a:gd name="T4" fmla="*/ 76 w 396"/>
                <a:gd name="T5" fmla="*/ 57 h 752"/>
                <a:gd name="T6" fmla="*/ 76 w 396"/>
                <a:gd name="T7" fmla="*/ 339 h 752"/>
                <a:gd name="T8" fmla="*/ 339 w 396"/>
                <a:gd name="T9" fmla="*/ 339 h 752"/>
                <a:gd name="T10" fmla="*/ 339 w 396"/>
                <a:gd name="T11" fmla="*/ 396 h 752"/>
                <a:gd name="T12" fmla="*/ 76 w 396"/>
                <a:gd name="T13" fmla="*/ 396 h 752"/>
                <a:gd name="T14" fmla="*/ 76 w 396"/>
                <a:gd name="T15" fmla="*/ 695 h 752"/>
                <a:gd name="T16" fmla="*/ 396 w 396"/>
                <a:gd name="T17" fmla="*/ 695 h 752"/>
                <a:gd name="T18" fmla="*/ 396 w 396"/>
                <a:gd name="T19" fmla="*/ 752 h 752"/>
                <a:gd name="T20" fmla="*/ 0 w 396"/>
                <a:gd name="T21" fmla="*/ 752 h 752"/>
                <a:gd name="T22" fmla="*/ 0 w 396"/>
                <a:gd name="T23" fmla="*/ 0 h 752"/>
                <a:gd name="T24" fmla="*/ 379 w 396"/>
                <a:gd name="T25" fmla="*/ 0 h 752"/>
                <a:gd name="T26" fmla="*/ 379 w 396"/>
                <a:gd name="T27" fmla="*/ 0 h 752"/>
                <a:gd name="T28" fmla="*/ 379 w 396"/>
                <a:gd name="T29"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6" h="752">
                  <a:moveTo>
                    <a:pt x="379" y="0"/>
                  </a:moveTo>
                  <a:lnTo>
                    <a:pt x="379" y="57"/>
                  </a:lnTo>
                  <a:lnTo>
                    <a:pt x="76" y="57"/>
                  </a:lnTo>
                  <a:lnTo>
                    <a:pt x="76" y="339"/>
                  </a:lnTo>
                  <a:lnTo>
                    <a:pt x="339" y="339"/>
                  </a:lnTo>
                  <a:lnTo>
                    <a:pt x="339" y="396"/>
                  </a:lnTo>
                  <a:lnTo>
                    <a:pt x="76" y="396"/>
                  </a:lnTo>
                  <a:lnTo>
                    <a:pt x="76" y="695"/>
                  </a:lnTo>
                  <a:lnTo>
                    <a:pt x="396" y="695"/>
                  </a:lnTo>
                  <a:lnTo>
                    <a:pt x="396" y="752"/>
                  </a:lnTo>
                  <a:lnTo>
                    <a:pt x="0" y="752"/>
                  </a:lnTo>
                  <a:lnTo>
                    <a:pt x="0" y="0"/>
                  </a:lnTo>
                  <a:lnTo>
                    <a:pt x="379" y="0"/>
                  </a:lnTo>
                  <a:lnTo>
                    <a:pt x="379" y="0"/>
                  </a:lnTo>
                  <a:lnTo>
                    <a:pt x="379"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5"/>
            <p:cNvSpPr>
              <a:spLocks/>
            </p:cNvSpPr>
            <p:nvPr/>
          </p:nvSpPr>
          <p:spPr bwMode="auto">
            <a:xfrm>
              <a:off x="1672" y="230"/>
              <a:ext cx="374" cy="752"/>
            </a:xfrm>
            <a:custGeom>
              <a:avLst/>
              <a:gdLst>
                <a:gd name="T0" fmla="*/ 57 w 374"/>
                <a:gd name="T1" fmla="*/ 0 h 752"/>
                <a:gd name="T2" fmla="*/ 57 w 374"/>
                <a:gd name="T3" fmla="*/ 695 h 752"/>
                <a:gd name="T4" fmla="*/ 374 w 374"/>
                <a:gd name="T5" fmla="*/ 695 h 752"/>
                <a:gd name="T6" fmla="*/ 358 w 374"/>
                <a:gd name="T7" fmla="*/ 752 h 752"/>
                <a:gd name="T8" fmla="*/ 0 w 374"/>
                <a:gd name="T9" fmla="*/ 752 h 752"/>
                <a:gd name="T10" fmla="*/ 0 w 374"/>
                <a:gd name="T11" fmla="*/ 0 h 752"/>
                <a:gd name="T12" fmla="*/ 57 w 374"/>
                <a:gd name="T13" fmla="*/ 0 h 752"/>
                <a:gd name="T14" fmla="*/ 57 w 374"/>
                <a:gd name="T15" fmla="*/ 0 h 752"/>
                <a:gd name="T16" fmla="*/ 57 w 374"/>
                <a:gd name="T17"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4" h="752">
                  <a:moveTo>
                    <a:pt x="57" y="0"/>
                  </a:moveTo>
                  <a:lnTo>
                    <a:pt x="57" y="695"/>
                  </a:lnTo>
                  <a:lnTo>
                    <a:pt x="374" y="695"/>
                  </a:lnTo>
                  <a:lnTo>
                    <a:pt x="358" y="752"/>
                  </a:lnTo>
                  <a:lnTo>
                    <a:pt x="0" y="752"/>
                  </a:lnTo>
                  <a:lnTo>
                    <a:pt x="0" y="0"/>
                  </a:lnTo>
                  <a:lnTo>
                    <a:pt x="57" y="0"/>
                  </a:lnTo>
                  <a:lnTo>
                    <a:pt x="57" y="0"/>
                  </a:lnTo>
                  <a:lnTo>
                    <a:pt x="57"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6"/>
            <p:cNvSpPr>
              <a:spLocks/>
            </p:cNvSpPr>
            <p:nvPr/>
          </p:nvSpPr>
          <p:spPr bwMode="auto">
            <a:xfrm>
              <a:off x="2193" y="230"/>
              <a:ext cx="375" cy="752"/>
            </a:xfrm>
            <a:custGeom>
              <a:avLst/>
              <a:gdLst>
                <a:gd name="T0" fmla="*/ 57 w 375"/>
                <a:gd name="T1" fmla="*/ 0 h 752"/>
                <a:gd name="T2" fmla="*/ 57 w 375"/>
                <a:gd name="T3" fmla="*/ 695 h 752"/>
                <a:gd name="T4" fmla="*/ 375 w 375"/>
                <a:gd name="T5" fmla="*/ 695 h 752"/>
                <a:gd name="T6" fmla="*/ 359 w 375"/>
                <a:gd name="T7" fmla="*/ 752 h 752"/>
                <a:gd name="T8" fmla="*/ 0 w 375"/>
                <a:gd name="T9" fmla="*/ 752 h 752"/>
                <a:gd name="T10" fmla="*/ 0 w 375"/>
                <a:gd name="T11" fmla="*/ 0 h 752"/>
                <a:gd name="T12" fmla="*/ 57 w 375"/>
                <a:gd name="T13" fmla="*/ 0 h 752"/>
                <a:gd name="T14" fmla="*/ 57 w 375"/>
                <a:gd name="T15" fmla="*/ 0 h 752"/>
                <a:gd name="T16" fmla="*/ 57 w 375"/>
                <a:gd name="T17"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5" h="752">
                  <a:moveTo>
                    <a:pt x="57" y="0"/>
                  </a:moveTo>
                  <a:lnTo>
                    <a:pt x="57" y="695"/>
                  </a:lnTo>
                  <a:lnTo>
                    <a:pt x="375" y="695"/>
                  </a:lnTo>
                  <a:lnTo>
                    <a:pt x="359" y="752"/>
                  </a:lnTo>
                  <a:lnTo>
                    <a:pt x="0" y="752"/>
                  </a:lnTo>
                  <a:lnTo>
                    <a:pt x="0" y="0"/>
                  </a:lnTo>
                  <a:lnTo>
                    <a:pt x="57" y="0"/>
                  </a:lnTo>
                  <a:lnTo>
                    <a:pt x="57" y="0"/>
                  </a:lnTo>
                  <a:lnTo>
                    <a:pt x="57"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7"/>
            <p:cNvSpPr>
              <a:spLocks/>
            </p:cNvSpPr>
            <p:nvPr/>
          </p:nvSpPr>
          <p:spPr bwMode="auto">
            <a:xfrm>
              <a:off x="2715" y="230"/>
              <a:ext cx="396" cy="752"/>
            </a:xfrm>
            <a:custGeom>
              <a:avLst/>
              <a:gdLst>
                <a:gd name="T0" fmla="*/ 380 w 396"/>
                <a:gd name="T1" fmla="*/ 0 h 752"/>
                <a:gd name="T2" fmla="*/ 380 w 396"/>
                <a:gd name="T3" fmla="*/ 57 h 752"/>
                <a:gd name="T4" fmla="*/ 59 w 396"/>
                <a:gd name="T5" fmla="*/ 57 h 752"/>
                <a:gd name="T6" fmla="*/ 59 w 396"/>
                <a:gd name="T7" fmla="*/ 339 h 752"/>
                <a:gd name="T8" fmla="*/ 337 w 396"/>
                <a:gd name="T9" fmla="*/ 339 h 752"/>
                <a:gd name="T10" fmla="*/ 337 w 396"/>
                <a:gd name="T11" fmla="*/ 396 h 752"/>
                <a:gd name="T12" fmla="*/ 59 w 396"/>
                <a:gd name="T13" fmla="*/ 396 h 752"/>
                <a:gd name="T14" fmla="*/ 59 w 396"/>
                <a:gd name="T15" fmla="*/ 695 h 752"/>
                <a:gd name="T16" fmla="*/ 396 w 396"/>
                <a:gd name="T17" fmla="*/ 695 h 752"/>
                <a:gd name="T18" fmla="*/ 396 w 396"/>
                <a:gd name="T19" fmla="*/ 752 h 752"/>
                <a:gd name="T20" fmla="*/ 0 w 396"/>
                <a:gd name="T21" fmla="*/ 752 h 752"/>
                <a:gd name="T22" fmla="*/ 0 w 396"/>
                <a:gd name="T23" fmla="*/ 0 h 752"/>
                <a:gd name="T24" fmla="*/ 380 w 396"/>
                <a:gd name="T25" fmla="*/ 0 h 752"/>
                <a:gd name="T26" fmla="*/ 380 w 396"/>
                <a:gd name="T27" fmla="*/ 0 h 752"/>
                <a:gd name="T28" fmla="*/ 380 w 396"/>
                <a:gd name="T29"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6" h="752">
                  <a:moveTo>
                    <a:pt x="380" y="0"/>
                  </a:moveTo>
                  <a:lnTo>
                    <a:pt x="380" y="57"/>
                  </a:lnTo>
                  <a:lnTo>
                    <a:pt x="59" y="57"/>
                  </a:lnTo>
                  <a:lnTo>
                    <a:pt x="59" y="339"/>
                  </a:lnTo>
                  <a:lnTo>
                    <a:pt x="337" y="339"/>
                  </a:lnTo>
                  <a:lnTo>
                    <a:pt x="337" y="396"/>
                  </a:lnTo>
                  <a:lnTo>
                    <a:pt x="59" y="396"/>
                  </a:lnTo>
                  <a:lnTo>
                    <a:pt x="59" y="695"/>
                  </a:lnTo>
                  <a:lnTo>
                    <a:pt x="396" y="695"/>
                  </a:lnTo>
                  <a:lnTo>
                    <a:pt x="396" y="752"/>
                  </a:lnTo>
                  <a:lnTo>
                    <a:pt x="0" y="752"/>
                  </a:lnTo>
                  <a:lnTo>
                    <a:pt x="0" y="0"/>
                  </a:lnTo>
                  <a:lnTo>
                    <a:pt x="380" y="0"/>
                  </a:lnTo>
                  <a:lnTo>
                    <a:pt x="380" y="0"/>
                  </a:lnTo>
                  <a:lnTo>
                    <a:pt x="38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8"/>
            <p:cNvSpPr>
              <a:spLocks/>
            </p:cNvSpPr>
            <p:nvPr/>
          </p:nvSpPr>
          <p:spPr bwMode="auto">
            <a:xfrm>
              <a:off x="3256" y="230"/>
              <a:ext cx="503" cy="752"/>
            </a:xfrm>
            <a:custGeom>
              <a:avLst/>
              <a:gdLst>
                <a:gd name="T0" fmla="*/ 212 w 212"/>
                <a:gd name="T1" fmla="*/ 317 h 317"/>
                <a:gd name="T2" fmla="*/ 178 w 212"/>
                <a:gd name="T3" fmla="*/ 317 h 317"/>
                <a:gd name="T4" fmla="*/ 26 w 212"/>
                <a:gd name="T5" fmla="*/ 33 h 317"/>
                <a:gd name="T6" fmla="*/ 26 w 212"/>
                <a:gd name="T7" fmla="*/ 142 h 317"/>
                <a:gd name="T8" fmla="*/ 26 w 212"/>
                <a:gd name="T9" fmla="*/ 317 h 317"/>
                <a:gd name="T10" fmla="*/ 0 w 212"/>
                <a:gd name="T11" fmla="*/ 317 h 317"/>
                <a:gd name="T12" fmla="*/ 0 w 212"/>
                <a:gd name="T13" fmla="*/ 0 h 317"/>
                <a:gd name="T14" fmla="*/ 34 w 212"/>
                <a:gd name="T15" fmla="*/ 0 h 317"/>
                <a:gd name="T16" fmla="*/ 186 w 212"/>
                <a:gd name="T17" fmla="*/ 284 h 317"/>
                <a:gd name="T18" fmla="*/ 186 w 212"/>
                <a:gd name="T19" fmla="*/ 192 h 317"/>
                <a:gd name="T20" fmla="*/ 186 w 212"/>
                <a:gd name="T21" fmla="*/ 0 h 317"/>
                <a:gd name="T22" fmla="*/ 212 w 212"/>
                <a:gd name="T23" fmla="*/ 0 h 317"/>
                <a:gd name="T24" fmla="*/ 212 w 212"/>
                <a:gd name="T25" fmla="*/ 317 h 317"/>
                <a:gd name="T26" fmla="*/ 212 w 212"/>
                <a:gd name="T27"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317">
                  <a:moveTo>
                    <a:pt x="212" y="317"/>
                  </a:moveTo>
                  <a:cubicBezTo>
                    <a:pt x="178" y="317"/>
                    <a:pt x="178" y="317"/>
                    <a:pt x="178" y="317"/>
                  </a:cubicBezTo>
                  <a:cubicBezTo>
                    <a:pt x="26" y="33"/>
                    <a:pt x="26" y="33"/>
                    <a:pt x="26" y="33"/>
                  </a:cubicBezTo>
                  <a:cubicBezTo>
                    <a:pt x="26" y="67"/>
                    <a:pt x="26" y="108"/>
                    <a:pt x="26" y="142"/>
                  </a:cubicBezTo>
                  <a:cubicBezTo>
                    <a:pt x="26" y="317"/>
                    <a:pt x="26" y="317"/>
                    <a:pt x="26" y="317"/>
                  </a:cubicBezTo>
                  <a:cubicBezTo>
                    <a:pt x="0" y="317"/>
                    <a:pt x="0" y="317"/>
                    <a:pt x="0" y="317"/>
                  </a:cubicBezTo>
                  <a:cubicBezTo>
                    <a:pt x="0" y="0"/>
                    <a:pt x="0" y="0"/>
                    <a:pt x="0" y="0"/>
                  </a:cubicBezTo>
                  <a:cubicBezTo>
                    <a:pt x="34" y="0"/>
                    <a:pt x="34" y="0"/>
                    <a:pt x="34" y="0"/>
                  </a:cubicBezTo>
                  <a:cubicBezTo>
                    <a:pt x="186" y="284"/>
                    <a:pt x="186" y="284"/>
                    <a:pt x="186" y="284"/>
                  </a:cubicBezTo>
                  <a:cubicBezTo>
                    <a:pt x="186" y="250"/>
                    <a:pt x="186" y="217"/>
                    <a:pt x="186" y="192"/>
                  </a:cubicBezTo>
                  <a:cubicBezTo>
                    <a:pt x="186" y="0"/>
                    <a:pt x="186" y="0"/>
                    <a:pt x="186" y="0"/>
                  </a:cubicBezTo>
                  <a:cubicBezTo>
                    <a:pt x="212" y="0"/>
                    <a:pt x="212" y="0"/>
                    <a:pt x="212" y="0"/>
                  </a:cubicBezTo>
                  <a:cubicBezTo>
                    <a:pt x="212" y="317"/>
                    <a:pt x="212" y="317"/>
                    <a:pt x="212" y="317"/>
                  </a:cubicBezTo>
                  <a:cubicBezTo>
                    <a:pt x="212" y="317"/>
                    <a:pt x="212" y="317"/>
                    <a:pt x="212" y="317"/>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9"/>
            <p:cNvSpPr>
              <a:spLocks/>
            </p:cNvSpPr>
            <p:nvPr/>
          </p:nvSpPr>
          <p:spPr bwMode="auto">
            <a:xfrm>
              <a:off x="3967" y="209"/>
              <a:ext cx="501" cy="773"/>
            </a:xfrm>
            <a:custGeom>
              <a:avLst/>
              <a:gdLst>
                <a:gd name="T0" fmla="*/ 169 w 211"/>
                <a:gd name="T1" fmla="*/ 9 h 326"/>
                <a:gd name="T2" fmla="*/ 211 w 211"/>
                <a:gd name="T3" fmla="*/ 34 h 326"/>
                <a:gd name="T4" fmla="*/ 194 w 211"/>
                <a:gd name="T5" fmla="*/ 50 h 326"/>
                <a:gd name="T6" fmla="*/ 160 w 211"/>
                <a:gd name="T7" fmla="*/ 34 h 326"/>
                <a:gd name="T8" fmla="*/ 126 w 211"/>
                <a:gd name="T9" fmla="*/ 25 h 326"/>
                <a:gd name="T10" fmla="*/ 50 w 211"/>
                <a:gd name="T11" fmla="*/ 59 h 326"/>
                <a:gd name="T12" fmla="*/ 25 w 211"/>
                <a:gd name="T13" fmla="*/ 167 h 326"/>
                <a:gd name="T14" fmla="*/ 42 w 211"/>
                <a:gd name="T15" fmla="*/ 242 h 326"/>
                <a:gd name="T16" fmla="*/ 76 w 211"/>
                <a:gd name="T17" fmla="*/ 293 h 326"/>
                <a:gd name="T18" fmla="*/ 126 w 211"/>
                <a:gd name="T19" fmla="*/ 301 h 326"/>
                <a:gd name="T20" fmla="*/ 169 w 211"/>
                <a:gd name="T21" fmla="*/ 301 h 326"/>
                <a:gd name="T22" fmla="*/ 194 w 211"/>
                <a:gd name="T23" fmla="*/ 276 h 326"/>
                <a:gd name="T24" fmla="*/ 211 w 211"/>
                <a:gd name="T25" fmla="*/ 293 h 326"/>
                <a:gd name="T26" fmla="*/ 126 w 211"/>
                <a:gd name="T27" fmla="*/ 326 h 326"/>
                <a:gd name="T28" fmla="*/ 59 w 211"/>
                <a:gd name="T29" fmla="*/ 309 h 326"/>
                <a:gd name="T30" fmla="*/ 16 w 211"/>
                <a:gd name="T31" fmla="*/ 251 h 326"/>
                <a:gd name="T32" fmla="*/ 0 w 211"/>
                <a:gd name="T33" fmla="*/ 167 h 326"/>
                <a:gd name="T34" fmla="*/ 16 w 211"/>
                <a:gd name="T35" fmla="*/ 75 h 326"/>
                <a:gd name="T36" fmla="*/ 59 w 211"/>
                <a:gd name="T37" fmla="*/ 25 h 326"/>
                <a:gd name="T38" fmla="*/ 126 w 211"/>
                <a:gd name="T39" fmla="*/ 0 h 326"/>
                <a:gd name="T40" fmla="*/ 169 w 211"/>
                <a:gd name="T41"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326">
                  <a:moveTo>
                    <a:pt x="169" y="9"/>
                  </a:moveTo>
                  <a:cubicBezTo>
                    <a:pt x="185" y="17"/>
                    <a:pt x="194" y="25"/>
                    <a:pt x="211" y="34"/>
                  </a:cubicBezTo>
                  <a:cubicBezTo>
                    <a:pt x="194" y="50"/>
                    <a:pt x="194" y="50"/>
                    <a:pt x="194" y="50"/>
                  </a:cubicBezTo>
                  <a:cubicBezTo>
                    <a:pt x="185" y="42"/>
                    <a:pt x="169" y="34"/>
                    <a:pt x="160" y="34"/>
                  </a:cubicBezTo>
                  <a:cubicBezTo>
                    <a:pt x="152" y="25"/>
                    <a:pt x="143" y="25"/>
                    <a:pt x="126" y="25"/>
                  </a:cubicBezTo>
                  <a:cubicBezTo>
                    <a:pt x="101" y="25"/>
                    <a:pt x="76" y="42"/>
                    <a:pt x="50" y="59"/>
                  </a:cubicBezTo>
                  <a:cubicBezTo>
                    <a:pt x="33" y="84"/>
                    <a:pt x="25" y="117"/>
                    <a:pt x="25" y="167"/>
                  </a:cubicBezTo>
                  <a:cubicBezTo>
                    <a:pt x="25" y="201"/>
                    <a:pt x="33" y="226"/>
                    <a:pt x="42" y="242"/>
                  </a:cubicBezTo>
                  <a:cubicBezTo>
                    <a:pt x="50" y="267"/>
                    <a:pt x="59" y="276"/>
                    <a:pt x="76" y="293"/>
                  </a:cubicBezTo>
                  <a:cubicBezTo>
                    <a:pt x="92" y="301"/>
                    <a:pt x="109" y="301"/>
                    <a:pt x="126" y="301"/>
                  </a:cubicBezTo>
                  <a:cubicBezTo>
                    <a:pt x="143" y="301"/>
                    <a:pt x="152" y="301"/>
                    <a:pt x="169" y="301"/>
                  </a:cubicBezTo>
                  <a:cubicBezTo>
                    <a:pt x="177" y="293"/>
                    <a:pt x="185" y="284"/>
                    <a:pt x="194" y="276"/>
                  </a:cubicBezTo>
                  <a:cubicBezTo>
                    <a:pt x="211" y="293"/>
                    <a:pt x="211" y="293"/>
                    <a:pt x="211" y="293"/>
                  </a:cubicBezTo>
                  <a:cubicBezTo>
                    <a:pt x="185" y="318"/>
                    <a:pt x="160" y="326"/>
                    <a:pt x="126" y="326"/>
                  </a:cubicBezTo>
                  <a:cubicBezTo>
                    <a:pt x="101" y="326"/>
                    <a:pt x="76" y="326"/>
                    <a:pt x="59" y="309"/>
                  </a:cubicBezTo>
                  <a:cubicBezTo>
                    <a:pt x="42" y="301"/>
                    <a:pt x="25" y="276"/>
                    <a:pt x="16" y="251"/>
                  </a:cubicBezTo>
                  <a:cubicBezTo>
                    <a:pt x="0" y="234"/>
                    <a:pt x="0" y="201"/>
                    <a:pt x="0" y="167"/>
                  </a:cubicBezTo>
                  <a:cubicBezTo>
                    <a:pt x="0" y="134"/>
                    <a:pt x="0" y="101"/>
                    <a:pt x="16" y="75"/>
                  </a:cubicBezTo>
                  <a:cubicBezTo>
                    <a:pt x="25" y="50"/>
                    <a:pt x="42" y="34"/>
                    <a:pt x="59" y="25"/>
                  </a:cubicBezTo>
                  <a:cubicBezTo>
                    <a:pt x="76" y="9"/>
                    <a:pt x="101" y="0"/>
                    <a:pt x="126" y="0"/>
                  </a:cubicBezTo>
                  <a:cubicBezTo>
                    <a:pt x="143" y="0"/>
                    <a:pt x="160" y="9"/>
                    <a:pt x="169" y="9"/>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60"/>
            <p:cNvSpPr>
              <a:spLocks/>
            </p:cNvSpPr>
            <p:nvPr/>
          </p:nvSpPr>
          <p:spPr bwMode="auto">
            <a:xfrm>
              <a:off x="4593" y="230"/>
              <a:ext cx="418" cy="752"/>
            </a:xfrm>
            <a:custGeom>
              <a:avLst/>
              <a:gdLst>
                <a:gd name="T0" fmla="*/ 418 w 418"/>
                <a:gd name="T1" fmla="*/ 0 h 752"/>
                <a:gd name="T2" fmla="*/ 392 w 418"/>
                <a:gd name="T3" fmla="*/ 57 h 752"/>
                <a:gd name="T4" fmla="*/ 79 w 418"/>
                <a:gd name="T5" fmla="*/ 57 h 752"/>
                <a:gd name="T6" fmla="*/ 79 w 418"/>
                <a:gd name="T7" fmla="*/ 339 h 752"/>
                <a:gd name="T8" fmla="*/ 347 w 418"/>
                <a:gd name="T9" fmla="*/ 339 h 752"/>
                <a:gd name="T10" fmla="*/ 347 w 418"/>
                <a:gd name="T11" fmla="*/ 396 h 752"/>
                <a:gd name="T12" fmla="*/ 79 w 418"/>
                <a:gd name="T13" fmla="*/ 396 h 752"/>
                <a:gd name="T14" fmla="*/ 79 w 418"/>
                <a:gd name="T15" fmla="*/ 695 h 752"/>
                <a:gd name="T16" fmla="*/ 418 w 418"/>
                <a:gd name="T17" fmla="*/ 695 h 752"/>
                <a:gd name="T18" fmla="*/ 418 w 418"/>
                <a:gd name="T19" fmla="*/ 752 h 752"/>
                <a:gd name="T20" fmla="*/ 0 w 418"/>
                <a:gd name="T21" fmla="*/ 752 h 752"/>
                <a:gd name="T22" fmla="*/ 0 w 418"/>
                <a:gd name="T23" fmla="*/ 0 h 752"/>
                <a:gd name="T24" fmla="*/ 418 w 418"/>
                <a:gd name="T25" fmla="*/ 0 h 752"/>
                <a:gd name="T26" fmla="*/ 418 w 418"/>
                <a:gd name="T27" fmla="*/ 0 h 752"/>
                <a:gd name="T28" fmla="*/ 418 w 418"/>
                <a:gd name="T29"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8" h="752">
                  <a:moveTo>
                    <a:pt x="418" y="0"/>
                  </a:moveTo>
                  <a:lnTo>
                    <a:pt x="392" y="57"/>
                  </a:lnTo>
                  <a:lnTo>
                    <a:pt x="79" y="57"/>
                  </a:lnTo>
                  <a:lnTo>
                    <a:pt x="79" y="339"/>
                  </a:lnTo>
                  <a:lnTo>
                    <a:pt x="347" y="339"/>
                  </a:lnTo>
                  <a:lnTo>
                    <a:pt x="347" y="396"/>
                  </a:lnTo>
                  <a:lnTo>
                    <a:pt x="79" y="396"/>
                  </a:lnTo>
                  <a:lnTo>
                    <a:pt x="79" y="695"/>
                  </a:lnTo>
                  <a:lnTo>
                    <a:pt x="418" y="695"/>
                  </a:lnTo>
                  <a:lnTo>
                    <a:pt x="418" y="752"/>
                  </a:lnTo>
                  <a:lnTo>
                    <a:pt x="0" y="752"/>
                  </a:lnTo>
                  <a:lnTo>
                    <a:pt x="0" y="0"/>
                  </a:lnTo>
                  <a:lnTo>
                    <a:pt x="418" y="0"/>
                  </a:lnTo>
                  <a:lnTo>
                    <a:pt x="418" y="0"/>
                  </a:lnTo>
                  <a:lnTo>
                    <a:pt x="418"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61"/>
            <p:cNvSpPr>
              <a:spLocks/>
            </p:cNvSpPr>
            <p:nvPr/>
          </p:nvSpPr>
          <p:spPr bwMode="auto">
            <a:xfrm>
              <a:off x="5490" y="230"/>
              <a:ext cx="40" cy="752"/>
            </a:xfrm>
            <a:custGeom>
              <a:avLst/>
              <a:gdLst>
                <a:gd name="T0" fmla="*/ 0 w 40"/>
                <a:gd name="T1" fmla="*/ 0 h 752"/>
                <a:gd name="T2" fmla="*/ 40 w 40"/>
                <a:gd name="T3" fmla="*/ 0 h 752"/>
                <a:gd name="T4" fmla="*/ 40 w 40"/>
                <a:gd name="T5" fmla="*/ 752 h 752"/>
                <a:gd name="T6" fmla="*/ 0 w 40"/>
                <a:gd name="T7" fmla="*/ 752 h 752"/>
                <a:gd name="T8" fmla="*/ 0 w 40"/>
                <a:gd name="T9" fmla="*/ 0 h 752"/>
                <a:gd name="T10" fmla="*/ 0 w 40"/>
                <a:gd name="T11" fmla="*/ 0 h 752"/>
              </a:gdLst>
              <a:ahLst/>
              <a:cxnLst>
                <a:cxn ang="0">
                  <a:pos x="T0" y="T1"/>
                </a:cxn>
                <a:cxn ang="0">
                  <a:pos x="T2" y="T3"/>
                </a:cxn>
                <a:cxn ang="0">
                  <a:pos x="T4" y="T5"/>
                </a:cxn>
                <a:cxn ang="0">
                  <a:pos x="T6" y="T7"/>
                </a:cxn>
                <a:cxn ang="0">
                  <a:pos x="T8" y="T9"/>
                </a:cxn>
                <a:cxn ang="0">
                  <a:pos x="T10" y="T11"/>
                </a:cxn>
              </a:cxnLst>
              <a:rect l="0" t="0" r="r" b="b"/>
              <a:pathLst>
                <a:path w="40" h="752">
                  <a:moveTo>
                    <a:pt x="0" y="0"/>
                  </a:moveTo>
                  <a:lnTo>
                    <a:pt x="40" y="0"/>
                  </a:lnTo>
                  <a:lnTo>
                    <a:pt x="40" y="752"/>
                  </a:lnTo>
                  <a:lnTo>
                    <a:pt x="0" y="752"/>
                  </a:lnTo>
                  <a:lnTo>
                    <a:pt x="0" y="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62"/>
            <p:cNvSpPr>
              <a:spLocks/>
            </p:cNvSpPr>
            <p:nvPr/>
          </p:nvSpPr>
          <p:spPr bwMode="auto">
            <a:xfrm>
              <a:off x="5782" y="230"/>
              <a:ext cx="500" cy="752"/>
            </a:xfrm>
            <a:custGeom>
              <a:avLst/>
              <a:gdLst>
                <a:gd name="T0" fmla="*/ 211 w 211"/>
                <a:gd name="T1" fmla="*/ 317 h 317"/>
                <a:gd name="T2" fmla="*/ 177 w 211"/>
                <a:gd name="T3" fmla="*/ 317 h 317"/>
                <a:gd name="T4" fmla="*/ 25 w 211"/>
                <a:gd name="T5" fmla="*/ 33 h 317"/>
                <a:gd name="T6" fmla="*/ 34 w 211"/>
                <a:gd name="T7" fmla="*/ 142 h 317"/>
                <a:gd name="T8" fmla="*/ 34 w 211"/>
                <a:gd name="T9" fmla="*/ 317 h 317"/>
                <a:gd name="T10" fmla="*/ 0 w 211"/>
                <a:gd name="T11" fmla="*/ 317 h 317"/>
                <a:gd name="T12" fmla="*/ 0 w 211"/>
                <a:gd name="T13" fmla="*/ 0 h 317"/>
                <a:gd name="T14" fmla="*/ 42 w 211"/>
                <a:gd name="T15" fmla="*/ 0 h 317"/>
                <a:gd name="T16" fmla="*/ 194 w 211"/>
                <a:gd name="T17" fmla="*/ 284 h 317"/>
                <a:gd name="T18" fmla="*/ 186 w 211"/>
                <a:gd name="T19" fmla="*/ 192 h 317"/>
                <a:gd name="T20" fmla="*/ 186 w 211"/>
                <a:gd name="T21" fmla="*/ 0 h 317"/>
                <a:gd name="T22" fmla="*/ 211 w 211"/>
                <a:gd name="T23" fmla="*/ 0 h 317"/>
                <a:gd name="T24" fmla="*/ 211 w 211"/>
                <a:gd name="T25" fmla="*/ 317 h 317"/>
                <a:gd name="T26" fmla="*/ 211 w 211"/>
                <a:gd name="T27"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317">
                  <a:moveTo>
                    <a:pt x="211" y="317"/>
                  </a:moveTo>
                  <a:cubicBezTo>
                    <a:pt x="177" y="317"/>
                    <a:pt x="177" y="317"/>
                    <a:pt x="177" y="317"/>
                  </a:cubicBezTo>
                  <a:cubicBezTo>
                    <a:pt x="25" y="33"/>
                    <a:pt x="25" y="33"/>
                    <a:pt x="25" y="33"/>
                  </a:cubicBezTo>
                  <a:cubicBezTo>
                    <a:pt x="25" y="67"/>
                    <a:pt x="34" y="108"/>
                    <a:pt x="34" y="142"/>
                  </a:cubicBezTo>
                  <a:cubicBezTo>
                    <a:pt x="34" y="317"/>
                    <a:pt x="34" y="317"/>
                    <a:pt x="34" y="317"/>
                  </a:cubicBezTo>
                  <a:cubicBezTo>
                    <a:pt x="0" y="317"/>
                    <a:pt x="0" y="317"/>
                    <a:pt x="0" y="317"/>
                  </a:cubicBezTo>
                  <a:cubicBezTo>
                    <a:pt x="0" y="0"/>
                    <a:pt x="0" y="0"/>
                    <a:pt x="0" y="0"/>
                  </a:cubicBezTo>
                  <a:cubicBezTo>
                    <a:pt x="42" y="0"/>
                    <a:pt x="42" y="0"/>
                    <a:pt x="42" y="0"/>
                  </a:cubicBezTo>
                  <a:cubicBezTo>
                    <a:pt x="194" y="284"/>
                    <a:pt x="194" y="284"/>
                    <a:pt x="194" y="284"/>
                  </a:cubicBezTo>
                  <a:cubicBezTo>
                    <a:pt x="186" y="250"/>
                    <a:pt x="186" y="217"/>
                    <a:pt x="186" y="192"/>
                  </a:cubicBezTo>
                  <a:cubicBezTo>
                    <a:pt x="186" y="0"/>
                    <a:pt x="186" y="0"/>
                    <a:pt x="186" y="0"/>
                  </a:cubicBezTo>
                  <a:cubicBezTo>
                    <a:pt x="211" y="0"/>
                    <a:pt x="211" y="0"/>
                    <a:pt x="211" y="0"/>
                  </a:cubicBezTo>
                  <a:cubicBezTo>
                    <a:pt x="211" y="317"/>
                    <a:pt x="211" y="317"/>
                    <a:pt x="211" y="317"/>
                  </a:cubicBezTo>
                  <a:cubicBezTo>
                    <a:pt x="211" y="317"/>
                    <a:pt x="211" y="317"/>
                    <a:pt x="211" y="317"/>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63"/>
            <p:cNvSpPr>
              <a:spLocks/>
            </p:cNvSpPr>
            <p:nvPr/>
          </p:nvSpPr>
          <p:spPr bwMode="auto">
            <a:xfrm>
              <a:off x="377" y="1565"/>
              <a:ext cx="500" cy="774"/>
            </a:xfrm>
            <a:custGeom>
              <a:avLst/>
              <a:gdLst>
                <a:gd name="T0" fmla="*/ 161 w 211"/>
                <a:gd name="T1" fmla="*/ 9 h 326"/>
                <a:gd name="T2" fmla="*/ 194 w 211"/>
                <a:gd name="T3" fmla="*/ 34 h 326"/>
                <a:gd name="T4" fmla="*/ 178 w 211"/>
                <a:gd name="T5" fmla="*/ 50 h 326"/>
                <a:gd name="T6" fmla="*/ 144 w 211"/>
                <a:gd name="T7" fmla="*/ 34 h 326"/>
                <a:gd name="T8" fmla="*/ 110 w 211"/>
                <a:gd name="T9" fmla="*/ 25 h 326"/>
                <a:gd name="T10" fmla="*/ 59 w 211"/>
                <a:gd name="T11" fmla="*/ 34 h 326"/>
                <a:gd name="T12" fmla="*/ 42 w 211"/>
                <a:gd name="T13" fmla="*/ 75 h 326"/>
                <a:gd name="T14" fmla="*/ 51 w 211"/>
                <a:gd name="T15" fmla="*/ 100 h 326"/>
                <a:gd name="T16" fmla="*/ 68 w 211"/>
                <a:gd name="T17" fmla="*/ 125 h 326"/>
                <a:gd name="T18" fmla="*/ 118 w 211"/>
                <a:gd name="T19" fmla="*/ 142 h 326"/>
                <a:gd name="T20" fmla="*/ 169 w 211"/>
                <a:gd name="T21" fmla="*/ 159 h 326"/>
                <a:gd name="T22" fmla="*/ 194 w 211"/>
                <a:gd name="T23" fmla="*/ 192 h 326"/>
                <a:gd name="T24" fmla="*/ 211 w 211"/>
                <a:gd name="T25" fmla="*/ 234 h 326"/>
                <a:gd name="T26" fmla="*/ 194 w 211"/>
                <a:gd name="T27" fmla="*/ 284 h 326"/>
                <a:gd name="T28" fmla="*/ 161 w 211"/>
                <a:gd name="T29" fmla="*/ 309 h 326"/>
                <a:gd name="T30" fmla="*/ 102 w 211"/>
                <a:gd name="T31" fmla="*/ 326 h 326"/>
                <a:gd name="T32" fmla="*/ 0 w 211"/>
                <a:gd name="T33" fmla="*/ 284 h 326"/>
                <a:gd name="T34" fmla="*/ 17 w 211"/>
                <a:gd name="T35" fmla="*/ 267 h 326"/>
                <a:gd name="T36" fmla="*/ 59 w 211"/>
                <a:gd name="T37" fmla="*/ 292 h 326"/>
                <a:gd name="T38" fmla="*/ 102 w 211"/>
                <a:gd name="T39" fmla="*/ 301 h 326"/>
                <a:gd name="T40" fmla="*/ 161 w 211"/>
                <a:gd name="T41" fmla="*/ 284 h 326"/>
                <a:gd name="T42" fmla="*/ 178 w 211"/>
                <a:gd name="T43" fmla="*/ 234 h 326"/>
                <a:gd name="T44" fmla="*/ 169 w 211"/>
                <a:gd name="T45" fmla="*/ 201 h 326"/>
                <a:gd name="T46" fmla="*/ 152 w 211"/>
                <a:gd name="T47" fmla="*/ 184 h 326"/>
                <a:gd name="T48" fmla="*/ 102 w 211"/>
                <a:gd name="T49" fmla="*/ 167 h 326"/>
                <a:gd name="T50" fmla="*/ 34 w 211"/>
                <a:gd name="T51" fmla="*/ 125 h 326"/>
                <a:gd name="T52" fmla="*/ 9 w 211"/>
                <a:gd name="T53" fmla="*/ 75 h 326"/>
                <a:gd name="T54" fmla="*/ 25 w 211"/>
                <a:gd name="T55" fmla="*/ 34 h 326"/>
                <a:gd name="T56" fmla="*/ 59 w 211"/>
                <a:gd name="T57" fmla="*/ 9 h 326"/>
                <a:gd name="T58" fmla="*/ 110 w 211"/>
                <a:gd name="T59" fmla="*/ 0 h 326"/>
                <a:gd name="T60" fmla="*/ 161 w 211"/>
                <a:gd name="T61"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1" h="326">
                  <a:moveTo>
                    <a:pt x="161" y="9"/>
                  </a:moveTo>
                  <a:cubicBezTo>
                    <a:pt x="169" y="17"/>
                    <a:pt x="186" y="25"/>
                    <a:pt x="194" y="34"/>
                  </a:cubicBezTo>
                  <a:cubicBezTo>
                    <a:pt x="178" y="50"/>
                    <a:pt x="178" y="50"/>
                    <a:pt x="178" y="50"/>
                  </a:cubicBezTo>
                  <a:cubicBezTo>
                    <a:pt x="169" y="42"/>
                    <a:pt x="161" y="34"/>
                    <a:pt x="144" y="34"/>
                  </a:cubicBezTo>
                  <a:cubicBezTo>
                    <a:pt x="135" y="25"/>
                    <a:pt x="118" y="25"/>
                    <a:pt x="110" y="25"/>
                  </a:cubicBezTo>
                  <a:cubicBezTo>
                    <a:pt x="85" y="25"/>
                    <a:pt x="68" y="25"/>
                    <a:pt x="59" y="34"/>
                  </a:cubicBezTo>
                  <a:cubicBezTo>
                    <a:pt x="51" y="50"/>
                    <a:pt x="42" y="59"/>
                    <a:pt x="42" y="75"/>
                  </a:cubicBezTo>
                  <a:cubicBezTo>
                    <a:pt x="42" y="84"/>
                    <a:pt x="42" y="100"/>
                    <a:pt x="51" y="100"/>
                  </a:cubicBezTo>
                  <a:cubicBezTo>
                    <a:pt x="51" y="109"/>
                    <a:pt x="59" y="117"/>
                    <a:pt x="68" y="125"/>
                  </a:cubicBezTo>
                  <a:cubicBezTo>
                    <a:pt x="85" y="125"/>
                    <a:pt x="93" y="134"/>
                    <a:pt x="118" y="142"/>
                  </a:cubicBezTo>
                  <a:cubicBezTo>
                    <a:pt x="135" y="151"/>
                    <a:pt x="152" y="151"/>
                    <a:pt x="169" y="159"/>
                  </a:cubicBezTo>
                  <a:cubicBezTo>
                    <a:pt x="178" y="167"/>
                    <a:pt x="186" y="176"/>
                    <a:pt x="194" y="192"/>
                  </a:cubicBezTo>
                  <a:cubicBezTo>
                    <a:pt x="203" y="201"/>
                    <a:pt x="211" y="217"/>
                    <a:pt x="211" y="234"/>
                  </a:cubicBezTo>
                  <a:cubicBezTo>
                    <a:pt x="211" y="251"/>
                    <a:pt x="203" y="267"/>
                    <a:pt x="194" y="284"/>
                  </a:cubicBezTo>
                  <a:cubicBezTo>
                    <a:pt x="186" y="292"/>
                    <a:pt x="178" y="309"/>
                    <a:pt x="161" y="309"/>
                  </a:cubicBezTo>
                  <a:cubicBezTo>
                    <a:pt x="144" y="317"/>
                    <a:pt x="127" y="326"/>
                    <a:pt x="102" y="326"/>
                  </a:cubicBezTo>
                  <a:cubicBezTo>
                    <a:pt x="59" y="326"/>
                    <a:pt x="25" y="309"/>
                    <a:pt x="0" y="284"/>
                  </a:cubicBezTo>
                  <a:cubicBezTo>
                    <a:pt x="17" y="267"/>
                    <a:pt x="17" y="267"/>
                    <a:pt x="17" y="267"/>
                  </a:cubicBezTo>
                  <a:cubicBezTo>
                    <a:pt x="25" y="276"/>
                    <a:pt x="42" y="284"/>
                    <a:pt x="59" y="292"/>
                  </a:cubicBezTo>
                  <a:cubicBezTo>
                    <a:pt x="68" y="301"/>
                    <a:pt x="85" y="301"/>
                    <a:pt x="102" y="301"/>
                  </a:cubicBezTo>
                  <a:cubicBezTo>
                    <a:pt x="127" y="301"/>
                    <a:pt x="144" y="292"/>
                    <a:pt x="161" y="284"/>
                  </a:cubicBezTo>
                  <a:cubicBezTo>
                    <a:pt x="169" y="267"/>
                    <a:pt x="178" y="259"/>
                    <a:pt x="178" y="234"/>
                  </a:cubicBezTo>
                  <a:cubicBezTo>
                    <a:pt x="178" y="226"/>
                    <a:pt x="178" y="209"/>
                    <a:pt x="169" y="201"/>
                  </a:cubicBezTo>
                  <a:cubicBezTo>
                    <a:pt x="169" y="192"/>
                    <a:pt x="161" y="184"/>
                    <a:pt x="152" y="184"/>
                  </a:cubicBezTo>
                  <a:cubicBezTo>
                    <a:pt x="135" y="176"/>
                    <a:pt x="127" y="167"/>
                    <a:pt x="102" y="167"/>
                  </a:cubicBezTo>
                  <a:cubicBezTo>
                    <a:pt x="68" y="151"/>
                    <a:pt x="51" y="142"/>
                    <a:pt x="34" y="125"/>
                  </a:cubicBezTo>
                  <a:cubicBezTo>
                    <a:pt x="17" y="117"/>
                    <a:pt x="9" y="100"/>
                    <a:pt x="9" y="75"/>
                  </a:cubicBezTo>
                  <a:cubicBezTo>
                    <a:pt x="9" y="59"/>
                    <a:pt x="17" y="50"/>
                    <a:pt x="25" y="34"/>
                  </a:cubicBezTo>
                  <a:cubicBezTo>
                    <a:pt x="34" y="25"/>
                    <a:pt x="42" y="17"/>
                    <a:pt x="59" y="9"/>
                  </a:cubicBezTo>
                  <a:cubicBezTo>
                    <a:pt x="68" y="0"/>
                    <a:pt x="85" y="0"/>
                    <a:pt x="110" y="0"/>
                  </a:cubicBezTo>
                  <a:cubicBezTo>
                    <a:pt x="127" y="0"/>
                    <a:pt x="144" y="0"/>
                    <a:pt x="161" y="9"/>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64"/>
            <p:cNvSpPr>
              <a:spLocks/>
            </p:cNvSpPr>
            <p:nvPr/>
          </p:nvSpPr>
          <p:spPr bwMode="auto">
            <a:xfrm>
              <a:off x="898" y="1587"/>
              <a:ext cx="522" cy="730"/>
            </a:xfrm>
            <a:custGeom>
              <a:avLst/>
              <a:gdLst>
                <a:gd name="T0" fmla="*/ 522 w 522"/>
                <a:gd name="T1" fmla="*/ 0 h 730"/>
                <a:gd name="T2" fmla="*/ 506 w 522"/>
                <a:gd name="T3" fmla="*/ 42 h 730"/>
                <a:gd name="T4" fmla="*/ 287 w 522"/>
                <a:gd name="T5" fmla="*/ 42 h 730"/>
                <a:gd name="T6" fmla="*/ 287 w 522"/>
                <a:gd name="T7" fmla="*/ 730 h 730"/>
                <a:gd name="T8" fmla="*/ 228 w 522"/>
                <a:gd name="T9" fmla="*/ 730 h 730"/>
                <a:gd name="T10" fmla="*/ 228 w 522"/>
                <a:gd name="T11" fmla="*/ 42 h 730"/>
                <a:gd name="T12" fmla="*/ 0 w 522"/>
                <a:gd name="T13" fmla="*/ 42 h 730"/>
                <a:gd name="T14" fmla="*/ 0 w 522"/>
                <a:gd name="T15" fmla="*/ 0 h 730"/>
                <a:gd name="T16" fmla="*/ 522 w 522"/>
                <a:gd name="T17" fmla="*/ 0 h 730"/>
                <a:gd name="T18" fmla="*/ 522 w 522"/>
                <a:gd name="T19" fmla="*/ 0 h 730"/>
                <a:gd name="T20" fmla="*/ 522 w 522"/>
                <a:gd name="T21"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2" h="730">
                  <a:moveTo>
                    <a:pt x="522" y="0"/>
                  </a:moveTo>
                  <a:lnTo>
                    <a:pt x="506" y="42"/>
                  </a:lnTo>
                  <a:lnTo>
                    <a:pt x="287" y="42"/>
                  </a:lnTo>
                  <a:lnTo>
                    <a:pt x="287" y="730"/>
                  </a:lnTo>
                  <a:lnTo>
                    <a:pt x="228" y="730"/>
                  </a:lnTo>
                  <a:lnTo>
                    <a:pt x="228" y="42"/>
                  </a:lnTo>
                  <a:lnTo>
                    <a:pt x="0" y="42"/>
                  </a:lnTo>
                  <a:lnTo>
                    <a:pt x="0" y="0"/>
                  </a:lnTo>
                  <a:lnTo>
                    <a:pt x="522" y="0"/>
                  </a:lnTo>
                  <a:lnTo>
                    <a:pt x="522" y="0"/>
                  </a:lnTo>
                  <a:lnTo>
                    <a:pt x="522"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65"/>
            <p:cNvSpPr>
              <a:spLocks noEditPoints="1"/>
            </p:cNvSpPr>
            <p:nvPr/>
          </p:nvSpPr>
          <p:spPr bwMode="auto">
            <a:xfrm>
              <a:off x="1567" y="1587"/>
              <a:ext cx="479" cy="730"/>
            </a:xfrm>
            <a:custGeom>
              <a:avLst/>
              <a:gdLst>
                <a:gd name="T0" fmla="*/ 84 w 202"/>
                <a:gd name="T1" fmla="*/ 167 h 308"/>
                <a:gd name="T2" fmla="*/ 25 w 202"/>
                <a:gd name="T3" fmla="*/ 167 h 308"/>
                <a:gd name="T4" fmla="*/ 25 w 202"/>
                <a:gd name="T5" fmla="*/ 308 h 308"/>
                <a:gd name="T6" fmla="*/ 0 w 202"/>
                <a:gd name="T7" fmla="*/ 308 h 308"/>
                <a:gd name="T8" fmla="*/ 0 w 202"/>
                <a:gd name="T9" fmla="*/ 0 h 308"/>
                <a:gd name="T10" fmla="*/ 76 w 202"/>
                <a:gd name="T11" fmla="*/ 0 h 308"/>
                <a:gd name="T12" fmla="*/ 185 w 202"/>
                <a:gd name="T13" fmla="*/ 83 h 308"/>
                <a:gd name="T14" fmla="*/ 168 w 202"/>
                <a:gd name="T15" fmla="*/ 133 h 308"/>
                <a:gd name="T16" fmla="*/ 118 w 202"/>
                <a:gd name="T17" fmla="*/ 167 h 308"/>
                <a:gd name="T18" fmla="*/ 202 w 202"/>
                <a:gd name="T19" fmla="*/ 308 h 308"/>
                <a:gd name="T20" fmla="*/ 168 w 202"/>
                <a:gd name="T21" fmla="*/ 308 h 308"/>
                <a:gd name="T22" fmla="*/ 84 w 202"/>
                <a:gd name="T23" fmla="*/ 167 h 308"/>
                <a:gd name="T24" fmla="*/ 84 w 202"/>
                <a:gd name="T25" fmla="*/ 167 h 308"/>
                <a:gd name="T26" fmla="*/ 76 w 202"/>
                <a:gd name="T27" fmla="*/ 150 h 308"/>
                <a:gd name="T28" fmla="*/ 160 w 202"/>
                <a:gd name="T29" fmla="*/ 83 h 308"/>
                <a:gd name="T30" fmla="*/ 135 w 202"/>
                <a:gd name="T31" fmla="*/ 33 h 308"/>
                <a:gd name="T32" fmla="*/ 76 w 202"/>
                <a:gd name="T33" fmla="*/ 17 h 308"/>
                <a:gd name="T34" fmla="*/ 25 w 202"/>
                <a:gd name="T35" fmla="*/ 17 h 308"/>
                <a:gd name="T36" fmla="*/ 25 w 202"/>
                <a:gd name="T37" fmla="*/ 150 h 308"/>
                <a:gd name="T38" fmla="*/ 76 w 202"/>
                <a:gd name="T39" fmla="*/ 150 h 308"/>
                <a:gd name="T40" fmla="*/ 76 w 202"/>
                <a:gd name="T41" fmla="*/ 15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08">
                  <a:moveTo>
                    <a:pt x="84" y="167"/>
                  </a:moveTo>
                  <a:cubicBezTo>
                    <a:pt x="25" y="167"/>
                    <a:pt x="25" y="167"/>
                    <a:pt x="25" y="167"/>
                  </a:cubicBezTo>
                  <a:cubicBezTo>
                    <a:pt x="25" y="308"/>
                    <a:pt x="25" y="308"/>
                    <a:pt x="25" y="308"/>
                  </a:cubicBezTo>
                  <a:cubicBezTo>
                    <a:pt x="0" y="308"/>
                    <a:pt x="0" y="308"/>
                    <a:pt x="0" y="308"/>
                  </a:cubicBezTo>
                  <a:cubicBezTo>
                    <a:pt x="0" y="0"/>
                    <a:pt x="0" y="0"/>
                    <a:pt x="0" y="0"/>
                  </a:cubicBezTo>
                  <a:cubicBezTo>
                    <a:pt x="76" y="0"/>
                    <a:pt x="76" y="0"/>
                    <a:pt x="76" y="0"/>
                  </a:cubicBezTo>
                  <a:cubicBezTo>
                    <a:pt x="151" y="0"/>
                    <a:pt x="185" y="25"/>
                    <a:pt x="185" y="83"/>
                  </a:cubicBezTo>
                  <a:cubicBezTo>
                    <a:pt x="185" y="108"/>
                    <a:pt x="177" y="125"/>
                    <a:pt x="168" y="133"/>
                  </a:cubicBezTo>
                  <a:cubicBezTo>
                    <a:pt x="151" y="150"/>
                    <a:pt x="135" y="158"/>
                    <a:pt x="118" y="167"/>
                  </a:cubicBezTo>
                  <a:cubicBezTo>
                    <a:pt x="202" y="308"/>
                    <a:pt x="202" y="308"/>
                    <a:pt x="202" y="308"/>
                  </a:cubicBezTo>
                  <a:cubicBezTo>
                    <a:pt x="168" y="308"/>
                    <a:pt x="168" y="308"/>
                    <a:pt x="168" y="308"/>
                  </a:cubicBezTo>
                  <a:cubicBezTo>
                    <a:pt x="84" y="167"/>
                    <a:pt x="84" y="167"/>
                    <a:pt x="84" y="167"/>
                  </a:cubicBezTo>
                  <a:cubicBezTo>
                    <a:pt x="84" y="167"/>
                    <a:pt x="84" y="167"/>
                    <a:pt x="84" y="167"/>
                  </a:cubicBezTo>
                  <a:close/>
                  <a:moveTo>
                    <a:pt x="76" y="150"/>
                  </a:moveTo>
                  <a:cubicBezTo>
                    <a:pt x="126" y="150"/>
                    <a:pt x="160" y="125"/>
                    <a:pt x="160" y="83"/>
                  </a:cubicBezTo>
                  <a:cubicBezTo>
                    <a:pt x="160" y="58"/>
                    <a:pt x="151" y="42"/>
                    <a:pt x="135" y="33"/>
                  </a:cubicBezTo>
                  <a:cubicBezTo>
                    <a:pt x="126" y="25"/>
                    <a:pt x="101" y="17"/>
                    <a:pt x="76" y="17"/>
                  </a:cubicBezTo>
                  <a:cubicBezTo>
                    <a:pt x="25" y="17"/>
                    <a:pt x="25" y="17"/>
                    <a:pt x="25" y="17"/>
                  </a:cubicBezTo>
                  <a:cubicBezTo>
                    <a:pt x="25" y="150"/>
                    <a:pt x="25" y="150"/>
                    <a:pt x="25" y="150"/>
                  </a:cubicBezTo>
                  <a:cubicBezTo>
                    <a:pt x="76" y="150"/>
                    <a:pt x="76" y="150"/>
                    <a:pt x="76" y="150"/>
                  </a:cubicBezTo>
                  <a:cubicBezTo>
                    <a:pt x="76" y="150"/>
                    <a:pt x="76" y="150"/>
                    <a:pt x="76" y="150"/>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6"/>
            <p:cNvSpPr>
              <a:spLocks noEditPoints="1"/>
            </p:cNvSpPr>
            <p:nvPr/>
          </p:nvSpPr>
          <p:spPr bwMode="auto">
            <a:xfrm>
              <a:off x="2108" y="1587"/>
              <a:ext cx="564" cy="730"/>
            </a:xfrm>
            <a:custGeom>
              <a:avLst/>
              <a:gdLst>
                <a:gd name="T0" fmla="*/ 508 w 564"/>
                <a:gd name="T1" fmla="*/ 730 h 730"/>
                <a:gd name="T2" fmla="*/ 434 w 564"/>
                <a:gd name="T3" fmla="*/ 531 h 730"/>
                <a:gd name="T4" fmla="*/ 123 w 564"/>
                <a:gd name="T5" fmla="*/ 531 h 730"/>
                <a:gd name="T6" fmla="*/ 59 w 564"/>
                <a:gd name="T7" fmla="*/ 730 h 730"/>
                <a:gd name="T8" fmla="*/ 0 w 564"/>
                <a:gd name="T9" fmla="*/ 730 h 730"/>
                <a:gd name="T10" fmla="*/ 237 w 564"/>
                <a:gd name="T11" fmla="*/ 0 h 730"/>
                <a:gd name="T12" fmla="*/ 311 w 564"/>
                <a:gd name="T13" fmla="*/ 0 h 730"/>
                <a:gd name="T14" fmla="*/ 564 w 564"/>
                <a:gd name="T15" fmla="*/ 730 h 730"/>
                <a:gd name="T16" fmla="*/ 508 w 564"/>
                <a:gd name="T17" fmla="*/ 730 h 730"/>
                <a:gd name="T18" fmla="*/ 508 w 564"/>
                <a:gd name="T19" fmla="*/ 730 h 730"/>
                <a:gd name="T20" fmla="*/ 508 w 564"/>
                <a:gd name="T21" fmla="*/ 730 h 730"/>
                <a:gd name="T22" fmla="*/ 140 w 564"/>
                <a:gd name="T23" fmla="*/ 474 h 730"/>
                <a:gd name="T24" fmla="*/ 410 w 564"/>
                <a:gd name="T25" fmla="*/ 474 h 730"/>
                <a:gd name="T26" fmla="*/ 280 w 564"/>
                <a:gd name="T27" fmla="*/ 42 h 730"/>
                <a:gd name="T28" fmla="*/ 140 w 564"/>
                <a:gd name="T29" fmla="*/ 474 h 730"/>
                <a:gd name="T30" fmla="*/ 140 w 564"/>
                <a:gd name="T31" fmla="*/ 474 h 730"/>
                <a:gd name="T32" fmla="*/ 140 w 564"/>
                <a:gd name="T33" fmla="*/ 474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4" h="730">
                  <a:moveTo>
                    <a:pt x="508" y="730"/>
                  </a:moveTo>
                  <a:lnTo>
                    <a:pt x="434" y="531"/>
                  </a:lnTo>
                  <a:lnTo>
                    <a:pt x="123" y="531"/>
                  </a:lnTo>
                  <a:lnTo>
                    <a:pt x="59" y="730"/>
                  </a:lnTo>
                  <a:lnTo>
                    <a:pt x="0" y="730"/>
                  </a:lnTo>
                  <a:lnTo>
                    <a:pt x="237" y="0"/>
                  </a:lnTo>
                  <a:lnTo>
                    <a:pt x="311" y="0"/>
                  </a:lnTo>
                  <a:lnTo>
                    <a:pt x="564" y="730"/>
                  </a:lnTo>
                  <a:lnTo>
                    <a:pt x="508" y="730"/>
                  </a:lnTo>
                  <a:lnTo>
                    <a:pt x="508" y="730"/>
                  </a:lnTo>
                  <a:lnTo>
                    <a:pt x="508" y="730"/>
                  </a:lnTo>
                  <a:close/>
                  <a:moveTo>
                    <a:pt x="140" y="474"/>
                  </a:moveTo>
                  <a:lnTo>
                    <a:pt x="410" y="474"/>
                  </a:lnTo>
                  <a:lnTo>
                    <a:pt x="280" y="42"/>
                  </a:lnTo>
                  <a:lnTo>
                    <a:pt x="140" y="474"/>
                  </a:lnTo>
                  <a:lnTo>
                    <a:pt x="140" y="474"/>
                  </a:lnTo>
                  <a:lnTo>
                    <a:pt x="140" y="474"/>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67"/>
            <p:cNvSpPr>
              <a:spLocks/>
            </p:cNvSpPr>
            <p:nvPr/>
          </p:nvSpPr>
          <p:spPr bwMode="auto">
            <a:xfrm>
              <a:off x="2672" y="1587"/>
              <a:ext cx="522" cy="730"/>
            </a:xfrm>
            <a:custGeom>
              <a:avLst/>
              <a:gdLst>
                <a:gd name="T0" fmla="*/ 522 w 522"/>
                <a:gd name="T1" fmla="*/ 0 h 730"/>
                <a:gd name="T2" fmla="*/ 496 w 522"/>
                <a:gd name="T3" fmla="*/ 42 h 730"/>
                <a:gd name="T4" fmla="*/ 278 w 522"/>
                <a:gd name="T5" fmla="*/ 42 h 730"/>
                <a:gd name="T6" fmla="*/ 278 w 522"/>
                <a:gd name="T7" fmla="*/ 730 h 730"/>
                <a:gd name="T8" fmla="*/ 219 w 522"/>
                <a:gd name="T9" fmla="*/ 730 h 730"/>
                <a:gd name="T10" fmla="*/ 219 w 522"/>
                <a:gd name="T11" fmla="*/ 42 h 730"/>
                <a:gd name="T12" fmla="*/ 0 w 522"/>
                <a:gd name="T13" fmla="*/ 42 h 730"/>
                <a:gd name="T14" fmla="*/ 0 w 522"/>
                <a:gd name="T15" fmla="*/ 0 h 730"/>
                <a:gd name="T16" fmla="*/ 522 w 522"/>
                <a:gd name="T17" fmla="*/ 0 h 730"/>
                <a:gd name="T18" fmla="*/ 522 w 522"/>
                <a:gd name="T19" fmla="*/ 0 h 730"/>
                <a:gd name="T20" fmla="*/ 522 w 522"/>
                <a:gd name="T21"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2" h="730">
                  <a:moveTo>
                    <a:pt x="522" y="0"/>
                  </a:moveTo>
                  <a:lnTo>
                    <a:pt x="496" y="42"/>
                  </a:lnTo>
                  <a:lnTo>
                    <a:pt x="278" y="42"/>
                  </a:lnTo>
                  <a:lnTo>
                    <a:pt x="278" y="730"/>
                  </a:lnTo>
                  <a:lnTo>
                    <a:pt x="219" y="730"/>
                  </a:lnTo>
                  <a:lnTo>
                    <a:pt x="219" y="42"/>
                  </a:lnTo>
                  <a:lnTo>
                    <a:pt x="0" y="42"/>
                  </a:lnTo>
                  <a:lnTo>
                    <a:pt x="0" y="0"/>
                  </a:lnTo>
                  <a:lnTo>
                    <a:pt x="522" y="0"/>
                  </a:lnTo>
                  <a:lnTo>
                    <a:pt x="522" y="0"/>
                  </a:lnTo>
                  <a:lnTo>
                    <a:pt x="522"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68"/>
            <p:cNvSpPr>
              <a:spLocks/>
            </p:cNvSpPr>
            <p:nvPr/>
          </p:nvSpPr>
          <p:spPr bwMode="auto">
            <a:xfrm>
              <a:off x="3320" y="1587"/>
              <a:ext cx="375" cy="730"/>
            </a:xfrm>
            <a:custGeom>
              <a:avLst/>
              <a:gdLst>
                <a:gd name="T0" fmla="*/ 375 w 375"/>
                <a:gd name="T1" fmla="*/ 0 h 730"/>
                <a:gd name="T2" fmla="*/ 351 w 375"/>
                <a:gd name="T3" fmla="*/ 42 h 730"/>
                <a:gd name="T4" fmla="*/ 64 w 375"/>
                <a:gd name="T5" fmla="*/ 42 h 730"/>
                <a:gd name="T6" fmla="*/ 64 w 375"/>
                <a:gd name="T7" fmla="*/ 315 h 730"/>
                <a:gd name="T8" fmla="*/ 318 w 375"/>
                <a:gd name="T9" fmla="*/ 315 h 730"/>
                <a:gd name="T10" fmla="*/ 318 w 375"/>
                <a:gd name="T11" fmla="*/ 375 h 730"/>
                <a:gd name="T12" fmla="*/ 64 w 375"/>
                <a:gd name="T13" fmla="*/ 375 h 730"/>
                <a:gd name="T14" fmla="*/ 64 w 375"/>
                <a:gd name="T15" fmla="*/ 673 h 730"/>
                <a:gd name="T16" fmla="*/ 375 w 375"/>
                <a:gd name="T17" fmla="*/ 673 h 730"/>
                <a:gd name="T18" fmla="*/ 375 w 375"/>
                <a:gd name="T19" fmla="*/ 730 h 730"/>
                <a:gd name="T20" fmla="*/ 0 w 375"/>
                <a:gd name="T21" fmla="*/ 730 h 730"/>
                <a:gd name="T22" fmla="*/ 0 w 375"/>
                <a:gd name="T23" fmla="*/ 0 h 730"/>
                <a:gd name="T24" fmla="*/ 375 w 375"/>
                <a:gd name="T25" fmla="*/ 0 h 730"/>
                <a:gd name="T26" fmla="*/ 375 w 375"/>
                <a:gd name="T27" fmla="*/ 0 h 730"/>
                <a:gd name="T28" fmla="*/ 375 w 375"/>
                <a:gd name="T2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5" h="730">
                  <a:moveTo>
                    <a:pt x="375" y="0"/>
                  </a:moveTo>
                  <a:lnTo>
                    <a:pt x="351" y="42"/>
                  </a:lnTo>
                  <a:lnTo>
                    <a:pt x="64" y="42"/>
                  </a:lnTo>
                  <a:lnTo>
                    <a:pt x="64" y="315"/>
                  </a:lnTo>
                  <a:lnTo>
                    <a:pt x="318" y="315"/>
                  </a:lnTo>
                  <a:lnTo>
                    <a:pt x="318" y="375"/>
                  </a:lnTo>
                  <a:lnTo>
                    <a:pt x="64" y="375"/>
                  </a:lnTo>
                  <a:lnTo>
                    <a:pt x="64" y="673"/>
                  </a:lnTo>
                  <a:lnTo>
                    <a:pt x="375" y="673"/>
                  </a:lnTo>
                  <a:lnTo>
                    <a:pt x="375" y="730"/>
                  </a:lnTo>
                  <a:lnTo>
                    <a:pt x="0" y="730"/>
                  </a:lnTo>
                  <a:lnTo>
                    <a:pt x="0" y="0"/>
                  </a:lnTo>
                  <a:lnTo>
                    <a:pt x="375" y="0"/>
                  </a:lnTo>
                  <a:lnTo>
                    <a:pt x="375" y="0"/>
                  </a:lnTo>
                  <a:lnTo>
                    <a:pt x="375"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9"/>
            <p:cNvSpPr>
              <a:spLocks/>
            </p:cNvSpPr>
            <p:nvPr/>
          </p:nvSpPr>
          <p:spPr bwMode="auto">
            <a:xfrm>
              <a:off x="3820" y="1565"/>
              <a:ext cx="522" cy="774"/>
            </a:xfrm>
            <a:custGeom>
              <a:avLst/>
              <a:gdLst>
                <a:gd name="T0" fmla="*/ 178 w 220"/>
                <a:gd name="T1" fmla="*/ 9 h 326"/>
                <a:gd name="T2" fmla="*/ 220 w 220"/>
                <a:gd name="T3" fmla="*/ 34 h 326"/>
                <a:gd name="T4" fmla="*/ 203 w 220"/>
                <a:gd name="T5" fmla="*/ 50 h 326"/>
                <a:gd name="T6" fmla="*/ 169 w 220"/>
                <a:gd name="T7" fmla="*/ 25 h 326"/>
                <a:gd name="T8" fmla="*/ 127 w 220"/>
                <a:gd name="T9" fmla="*/ 25 h 326"/>
                <a:gd name="T10" fmla="*/ 76 w 220"/>
                <a:gd name="T11" fmla="*/ 34 h 326"/>
                <a:gd name="T12" fmla="*/ 42 w 220"/>
                <a:gd name="T13" fmla="*/ 84 h 326"/>
                <a:gd name="T14" fmla="*/ 25 w 220"/>
                <a:gd name="T15" fmla="*/ 159 h 326"/>
                <a:gd name="T16" fmla="*/ 51 w 220"/>
                <a:gd name="T17" fmla="*/ 267 h 326"/>
                <a:gd name="T18" fmla="*/ 127 w 220"/>
                <a:gd name="T19" fmla="*/ 301 h 326"/>
                <a:gd name="T20" fmla="*/ 195 w 220"/>
                <a:gd name="T21" fmla="*/ 284 h 326"/>
                <a:gd name="T22" fmla="*/ 195 w 220"/>
                <a:gd name="T23" fmla="*/ 176 h 326"/>
                <a:gd name="T24" fmla="*/ 135 w 220"/>
                <a:gd name="T25" fmla="*/ 176 h 326"/>
                <a:gd name="T26" fmla="*/ 127 w 220"/>
                <a:gd name="T27" fmla="*/ 151 h 326"/>
                <a:gd name="T28" fmla="*/ 220 w 220"/>
                <a:gd name="T29" fmla="*/ 151 h 326"/>
                <a:gd name="T30" fmla="*/ 220 w 220"/>
                <a:gd name="T31" fmla="*/ 301 h 326"/>
                <a:gd name="T32" fmla="*/ 127 w 220"/>
                <a:gd name="T33" fmla="*/ 326 h 326"/>
                <a:gd name="T34" fmla="*/ 34 w 220"/>
                <a:gd name="T35" fmla="*/ 284 h 326"/>
                <a:gd name="T36" fmla="*/ 0 w 220"/>
                <a:gd name="T37" fmla="*/ 159 h 326"/>
                <a:gd name="T38" fmla="*/ 17 w 220"/>
                <a:gd name="T39" fmla="*/ 75 h 326"/>
                <a:gd name="T40" fmla="*/ 68 w 220"/>
                <a:gd name="T41" fmla="*/ 17 h 326"/>
                <a:gd name="T42" fmla="*/ 127 w 220"/>
                <a:gd name="T43" fmla="*/ 0 h 326"/>
                <a:gd name="T44" fmla="*/ 178 w 220"/>
                <a:gd name="T45"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0" h="326">
                  <a:moveTo>
                    <a:pt x="178" y="9"/>
                  </a:moveTo>
                  <a:cubicBezTo>
                    <a:pt x="186" y="9"/>
                    <a:pt x="203" y="17"/>
                    <a:pt x="220" y="34"/>
                  </a:cubicBezTo>
                  <a:cubicBezTo>
                    <a:pt x="203" y="50"/>
                    <a:pt x="203" y="50"/>
                    <a:pt x="203" y="50"/>
                  </a:cubicBezTo>
                  <a:cubicBezTo>
                    <a:pt x="186" y="42"/>
                    <a:pt x="178" y="34"/>
                    <a:pt x="169" y="25"/>
                  </a:cubicBezTo>
                  <a:cubicBezTo>
                    <a:pt x="152" y="25"/>
                    <a:pt x="144" y="25"/>
                    <a:pt x="127" y="25"/>
                  </a:cubicBezTo>
                  <a:cubicBezTo>
                    <a:pt x="110" y="25"/>
                    <a:pt x="93" y="25"/>
                    <a:pt x="76" y="34"/>
                  </a:cubicBezTo>
                  <a:cubicBezTo>
                    <a:pt x="59" y="50"/>
                    <a:pt x="51" y="59"/>
                    <a:pt x="42" y="84"/>
                  </a:cubicBezTo>
                  <a:cubicBezTo>
                    <a:pt x="34" y="100"/>
                    <a:pt x="25" y="125"/>
                    <a:pt x="25" y="159"/>
                  </a:cubicBezTo>
                  <a:cubicBezTo>
                    <a:pt x="25" y="209"/>
                    <a:pt x="34" y="242"/>
                    <a:pt x="51" y="267"/>
                  </a:cubicBezTo>
                  <a:cubicBezTo>
                    <a:pt x="68" y="292"/>
                    <a:pt x="93" y="301"/>
                    <a:pt x="127" y="301"/>
                  </a:cubicBezTo>
                  <a:cubicBezTo>
                    <a:pt x="152" y="301"/>
                    <a:pt x="178" y="292"/>
                    <a:pt x="195" y="284"/>
                  </a:cubicBezTo>
                  <a:cubicBezTo>
                    <a:pt x="195" y="176"/>
                    <a:pt x="195" y="176"/>
                    <a:pt x="195" y="176"/>
                  </a:cubicBezTo>
                  <a:cubicBezTo>
                    <a:pt x="135" y="176"/>
                    <a:pt x="135" y="176"/>
                    <a:pt x="135" y="176"/>
                  </a:cubicBezTo>
                  <a:cubicBezTo>
                    <a:pt x="127" y="151"/>
                    <a:pt x="127" y="151"/>
                    <a:pt x="127" y="151"/>
                  </a:cubicBezTo>
                  <a:cubicBezTo>
                    <a:pt x="220" y="151"/>
                    <a:pt x="220" y="151"/>
                    <a:pt x="220" y="151"/>
                  </a:cubicBezTo>
                  <a:cubicBezTo>
                    <a:pt x="220" y="301"/>
                    <a:pt x="220" y="301"/>
                    <a:pt x="220" y="301"/>
                  </a:cubicBezTo>
                  <a:cubicBezTo>
                    <a:pt x="195" y="317"/>
                    <a:pt x="161" y="326"/>
                    <a:pt x="127" y="326"/>
                  </a:cubicBezTo>
                  <a:cubicBezTo>
                    <a:pt x="85" y="326"/>
                    <a:pt x="59" y="309"/>
                    <a:pt x="34" y="284"/>
                  </a:cubicBezTo>
                  <a:cubicBezTo>
                    <a:pt x="8" y="259"/>
                    <a:pt x="0" y="217"/>
                    <a:pt x="0" y="159"/>
                  </a:cubicBezTo>
                  <a:cubicBezTo>
                    <a:pt x="0" y="125"/>
                    <a:pt x="0" y="100"/>
                    <a:pt x="17" y="75"/>
                  </a:cubicBezTo>
                  <a:cubicBezTo>
                    <a:pt x="25" y="50"/>
                    <a:pt x="42" y="34"/>
                    <a:pt x="68" y="17"/>
                  </a:cubicBezTo>
                  <a:cubicBezTo>
                    <a:pt x="85" y="9"/>
                    <a:pt x="110" y="0"/>
                    <a:pt x="127" y="0"/>
                  </a:cubicBezTo>
                  <a:cubicBezTo>
                    <a:pt x="144" y="0"/>
                    <a:pt x="161" y="0"/>
                    <a:pt x="178" y="9"/>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0"/>
            <p:cNvSpPr>
              <a:spLocks/>
            </p:cNvSpPr>
            <p:nvPr/>
          </p:nvSpPr>
          <p:spPr bwMode="auto">
            <a:xfrm>
              <a:off x="4551" y="1587"/>
              <a:ext cx="42" cy="730"/>
            </a:xfrm>
            <a:custGeom>
              <a:avLst/>
              <a:gdLst>
                <a:gd name="T0" fmla="*/ 0 w 42"/>
                <a:gd name="T1" fmla="*/ 0 h 730"/>
                <a:gd name="T2" fmla="*/ 42 w 42"/>
                <a:gd name="T3" fmla="*/ 0 h 730"/>
                <a:gd name="T4" fmla="*/ 42 w 42"/>
                <a:gd name="T5" fmla="*/ 730 h 730"/>
                <a:gd name="T6" fmla="*/ 0 w 42"/>
                <a:gd name="T7" fmla="*/ 730 h 730"/>
                <a:gd name="T8" fmla="*/ 0 w 42"/>
                <a:gd name="T9" fmla="*/ 0 h 730"/>
                <a:gd name="T10" fmla="*/ 0 w 42"/>
                <a:gd name="T11" fmla="*/ 0 h 730"/>
              </a:gdLst>
              <a:ahLst/>
              <a:cxnLst>
                <a:cxn ang="0">
                  <a:pos x="T0" y="T1"/>
                </a:cxn>
                <a:cxn ang="0">
                  <a:pos x="T2" y="T3"/>
                </a:cxn>
                <a:cxn ang="0">
                  <a:pos x="T4" y="T5"/>
                </a:cxn>
                <a:cxn ang="0">
                  <a:pos x="T6" y="T7"/>
                </a:cxn>
                <a:cxn ang="0">
                  <a:pos x="T8" y="T9"/>
                </a:cxn>
                <a:cxn ang="0">
                  <a:pos x="T10" y="T11"/>
                </a:cxn>
              </a:cxnLst>
              <a:rect l="0" t="0" r="r" b="b"/>
              <a:pathLst>
                <a:path w="42" h="730">
                  <a:moveTo>
                    <a:pt x="0" y="0"/>
                  </a:moveTo>
                  <a:lnTo>
                    <a:pt x="42" y="0"/>
                  </a:lnTo>
                  <a:lnTo>
                    <a:pt x="42" y="730"/>
                  </a:lnTo>
                  <a:lnTo>
                    <a:pt x="0" y="730"/>
                  </a:lnTo>
                  <a:lnTo>
                    <a:pt x="0" y="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71"/>
            <p:cNvSpPr>
              <a:spLocks/>
            </p:cNvSpPr>
            <p:nvPr/>
          </p:nvSpPr>
          <p:spPr bwMode="auto">
            <a:xfrm>
              <a:off x="4802" y="1565"/>
              <a:ext cx="501" cy="774"/>
            </a:xfrm>
            <a:custGeom>
              <a:avLst/>
              <a:gdLst>
                <a:gd name="T0" fmla="*/ 177 w 211"/>
                <a:gd name="T1" fmla="*/ 9 h 326"/>
                <a:gd name="T2" fmla="*/ 211 w 211"/>
                <a:gd name="T3" fmla="*/ 25 h 326"/>
                <a:gd name="T4" fmla="*/ 194 w 211"/>
                <a:gd name="T5" fmla="*/ 50 h 326"/>
                <a:gd name="T6" fmla="*/ 168 w 211"/>
                <a:gd name="T7" fmla="*/ 25 h 326"/>
                <a:gd name="T8" fmla="*/ 135 w 211"/>
                <a:gd name="T9" fmla="*/ 25 h 326"/>
                <a:gd name="T10" fmla="*/ 59 w 211"/>
                <a:gd name="T11" fmla="*/ 59 h 326"/>
                <a:gd name="T12" fmla="*/ 33 w 211"/>
                <a:gd name="T13" fmla="*/ 159 h 326"/>
                <a:gd name="T14" fmla="*/ 42 w 211"/>
                <a:gd name="T15" fmla="*/ 242 h 326"/>
                <a:gd name="T16" fmla="*/ 76 w 211"/>
                <a:gd name="T17" fmla="*/ 284 h 326"/>
                <a:gd name="T18" fmla="*/ 126 w 211"/>
                <a:gd name="T19" fmla="*/ 301 h 326"/>
                <a:gd name="T20" fmla="*/ 168 w 211"/>
                <a:gd name="T21" fmla="*/ 292 h 326"/>
                <a:gd name="T22" fmla="*/ 202 w 211"/>
                <a:gd name="T23" fmla="*/ 276 h 326"/>
                <a:gd name="T24" fmla="*/ 211 w 211"/>
                <a:gd name="T25" fmla="*/ 292 h 326"/>
                <a:gd name="T26" fmla="*/ 126 w 211"/>
                <a:gd name="T27" fmla="*/ 326 h 326"/>
                <a:gd name="T28" fmla="*/ 59 w 211"/>
                <a:gd name="T29" fmla="*/ 309 h 326"/>
                <a:gd name="T30" fmla="*/ 16 w 211"/>
                <a:gd name="T31" fmla="*/ 251 h 326"/>
                <a:gd name="T32" fmla="*/ 0 w 211"/>
                <a:gd name="T33" fmla="*/ 159 h 326"/>
                <a:gd name="T34" fmla="*/ 16 w 211"/>
                <a:gd name="T35" fmla="*/ 75 h 326"/>
                <a:gd name="T36" fmla="*/ 67 w 211"/>
                <a:gd name="T37" fmla="*/ 17 h 326"/>
                <a:gd name="T38" fmla="*/ 126 w 211"/>
                <a:gd name="T39" fmla="*/ 0 h 326"/>
                <a:gd name="T40" fmla="*/ 177 w 211"/>
                <a:gd name="T41"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 h="326">
                  <a:moveTo>
                    <a:pt x="177" y="9"/>
                  </a:moveTo>
                  <a:cubicBezTo>
                    <a:pt x="185" y="9"/>
                    <a:pt x="202" y="17"/>
                    <a:pt x="211" y="25"/>
                  </a:cubicBezTo>
                  <a:cubicBezTo>
                    <a:pt x="194" y="50"/>
                    <a:pt x="194" y="50"/>
                    <a:pt x="194" y="50"/>
                  </a:cubicBezTo>
                  <a:cubicBezTo>
                    <a:pt x="185" y="42"/>
                    <a:pt x="177" y="34"/>
                    <a:pt x="168" y="25"/>
                  </a:cubicBezTo>
                  <a:cubicBezTo>
                    <a:pt x="152" y="25"/>
                    <a:pt x="143" y="25"/>
                    <a:pt x="135" y="25"/>
                  </a:cubicBezTo>
                  <a:cubicBezTo>
                    <a:pt x="101" y="25"/>
                    <a:pt x="76" y="34"/>
                    <a:pt x="59" y="59"/>
                  </a:cubicBezTo>
                  <a:cubicBezTo>
                    <a:pt x="42" y="84"/>
                    <a:pt x="33" y="117"/>
                    <a:pt x="33" y="159"/>
                  </a:cubicBezTo>
                  <a:cubicBezTo>
                    <a:pt x="33" y="192"/>
                    <a:pt x="33" y="217"/>
                    <a:pt x="42" y="242"/>
                  </a:cubicBezTo>
                  <a:cubicBezTo>
                    <a:pt x="50" y="259"/>
                    <a:pt x="67" y="276"/>
                    <a:pt x="76" y="284"/>
                  </a:cubicBezTo>
                  <a:cubicBezTo>
                    <a:pt x="92" y="292"/>
                    <a:pt x="109" y="301"/>
                    <a:pt x="126" y="301"/>
                  </a:cubicBezTo>
                  <a:cubicBezTo>
                    <a:pt x="143" y="301"/>
                    <a:pt x="160" y="301"/>
                    <a:pt x="168" y="292"/>
                  </a:cubicBezTo>
                  <a:cubicBezTo>
                    <a:pt x="177" y="292"/>
                    <a:pt x="185" y="284"/>
                    <a:pt x="202" y="276"/>
                  </a:cubicBezTo>
                  <a:cubicBezTo>
                    <a:pt x="211" y="292"/>
                    <a:pt x="211" y="292"/>
                    <a:pt x="211" y="292"/>
                  </a:cubicBezTo>
                  <a:cubicBezTo>
                    <a:pt x="194" y="317"/>
                    <a:pt x="160" y="326"/>
                    <a:pt x="126" y="326"/>
                  </a:cubicBezTo>
                  <a:cubicBezTo>
                    <a:pt x="101" y="326"/>
                    <a:pt x="84" y="317"/>
                    <a:pt x="59" y="309"/>
                  </a:cubicBezTo>
                  <a:cubicBezTo>
                    <a:pt x="42" y="292"/>
                    <a:pt x="25" y="276"/>
                    <a:pt x="16" y="251"/>
                  </a:cubicBezTo>
                  <a:cubicBezTo>
                    <a:pt x="8" y="226"/>
                    <a:pt x="0" y="201"/>
                    <a:pt x="0" y="159"/>
                  </a:cubicBezTo>
                  <a:cubicBezTo>
                    <a:pt x="0" y="125"/>
                    <a:pt x="8" y="100"/>
                    <a:pt x="16" y="75"/>
                  </a:cubicBezTo>
                  <a:cubicBezTo>
                    <a:pt x="25" y="50"/>
                    <a:pt x="42" y="34"/>
                    <a:pt x="67" y="17"/>
                  </a:cubicBezTo>
                  <a:cubicBezTo>
                    <a:pt x="84" y="9"/>
                    <a:pt x="101" y="0"/>
                    <a:pt x="126" y="0"/>
                  </a:cubicBezTo>
                  <a:cubicBezTo>
                    <a:pt x="143" y="0"/>
                    <a:pt x="160" y="0"/>
                    <a:pt x="177" y="9"/>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72"/>
            <p:cNvSpPr>
              <a:spLocks noEditPoints="1"/>
            </p:cNvSpPr>
            <p:nvPr/>
          </p:nvSpPr>
          <p:spPr bwMode="auto">
            <a:xfrm>
              <a:off x="-603" y="2922"/>
              <a:ext cx="458" cy="752"/>
            </a:xfrm>
            <a:custGeom>
              <a:avLst/>
              <a:gdLst>
                <a:gd name="T0" fmla="*/ 160 w 193"/>
                <a:gd name="T1" fmla="*/ 25 h 317"/>
                <a:gd name="T2" fmla="*/ 193 w 193"/>
                <a:gd name="T3" fmla="*/ 92 h 317"/>
                <a:gd name="T4" fmla="*/ 160 w 193"/>
                <a:gd name="T5" fmla="*/ 167 h 317"/>
                <a:gd name="T6" fmla="*/ 75 w 193"/>
                <a:gd name="T7" fmla="*/ 192 h 317"/>
                <a:gd name="T8" fmla="*/ 25 w 193"/>
                <a:gd name="T9" fmla="*/ 192 h 317"/>
                <a:gd name="T10" fmla="*/ 25 w 193"/>
                <a:gd name="T11" fmla="*/ 317 h 317"/>
                <a:gd name="T12" fmla="*/ 0 w 193"/>
                <a:gd name="T13" fmla="*/ 317 h 317"/>
                <a:gd name="T14" fmla="*/ 0 w 193"/>
                <a:gd name="T15" fmla="*/ 0 h 317"/>
                <a:gd name="T16" fmla="*/ 75 w 193"/>
                <a:gd name="T17" fmla="*/ 0 h 317"/>
                <a:gd name="T18" fmla="*/ 160 w 193"/>
                <a:gd name="T19" fmla="*/ 25 h 317"/>
                <a:gd name="T20" fmla="*/ 143 w 193"/>
                <a:gd name="T21" fmla="*/ 150 h 317"/>
                <a:gd name="T22" fmla="*/ 160 w 193"/>
                <a:gd name="T23" fmla="*/ 92 h 317"/>
                <a:gd name="T24" fmla="*/ 143 w 193"/>
                <a:gd name="T25" fmla="*/ 42 h 317"/>
                <a:gd name="T26" fmla="*/ 75 w 193"/>
                <a:gd name="T27" fmla="*/ 25 h 317"/>
                <a:gd name="T28" fmla="*/ 25 w 193"/>
                <a:gd name="T29" fmla="*/ 25 h 317"/>
                <a:gd name="T30" fmla="*/ 25 w 193"/>
                <a:gd name="T31" fmla="*/ 167 h 317"/>
                <a:gd name="T32" fmla="*/ 75 w 193"/>
                <a:gd name="T33" fmla="*/ 167 h 317"/>
                <a:gd name="T34" fmla="*/ 143 w 193"/>
                <a:gd name="T35" fmla="*/ 15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317">
                  <a:moveTo>
                    <a:pt x="160" y="25"/>
                  </a:moveTo>
                  <a:cubicBezTo>
                    <a:pt x="185" y="42"/>
                    <a:pt x="193" y="67"/>
                    <a:pt x="193" y="92"/>
                  </a:cubicBezTo>
                  <a:cubicBezTo>
                    <a:pt x="193" y="125"/>
                    <a:pt x="185" y="150"/>
                    <a:pt x="160" y="167"/>
                  </a:cubicBezTo>
                  <a:cubicBezTo>
                    <a:pt x="143" y="184"/>
                    <a:pt x="109" y="192"/>
                    <a:pt x="75" y="192"/>
                  </a:cubicBezTo>
                  <a:cubicBezTo>
                    <a:pt x="25" y="192"/>
                    <a:pt x="25" y="192"/>
                    <a:pt x="25" y="192"/>
                  </a:cubicBezTo>
                  <a:cubicBezTo>
                    <a:pt x="25" y="317"/>
                    <a:pt x="25" y="317"/>
                    <a:pt x="25" y="317"/>
                  </a:cubicBezTo>
                  <a:cubicBezTo>
                    <a:pt x="0" y="317"/>
                    <a:pt x="0" y="317"/>
                    <a:pt x="0" y="317"/>
                  </a:cubicBezTo>
                  <a:cubicBezTo>
                    <a:pt x="0" y="0"/>
                    <a:pt x="0" y="0"/>
                    <a:pt x="0" y="0"/>
                  </a:cubicBezTo>
                  <a:cubicBezTo>
                    <a:pt x="75" y="0"/>
                    <a:pt x="75" y="0"/>
                    <a:pt x="75" y="0"/>
                  </a:cubicBezTo>
                  <a:cubicBezTo>
                    <a:pt x="109" y="0"/>
                    <a:pt x="143" y="9"/>
                    <a:pt x="160" y="25"/>
                  </a:cubicBezTo>
                  <a:close/>
                  <a:moveTo>
                    <a:pt x="143" y="150"/>
                  </a:moveTo>
                  <a:cubicBezTo>
                    <a:pt x="151" y="142"/>
                    <a:pt x="160" y="125"/>
                    <a:pt x="160" y="92"/>
                  </a:cubicBezTo>
                  <a:cubicBezTo>
                    <a:pt x="160" y="67"/>
                    <a:pt x="151" y="50"/>
                    <a:pt x="143" y="42"/>
                  </a:cubicBezTo>
                  <a:cubicBezTo>
                    <a:pt x="126" y="25"/>
                    <a:pt x="101" y="25"/>
                    <a:pt x="75" y="25"/>
                  </a:cubicBezTo>
                  <a:cubicBezTo>
                    <a:pt x="25" y="25"/>
                    <a:pt x="25" y="25"/>
                    <a:pt x="25" y="25"/>
                  </a:cubicBezTo>
                  <a:cubicBezTo>
                    <a:pt x="25" y="167"/>
                    <a:pt x="25" y="167"/>
                    <a:pt x="25" y="167"/>
                  </a:cubicBezTo>
                  <a:cubicBezTo>
                    <a:pt x="75" y="167"/>
                    <a:pt x="75" y="167"/>
                    <a:pt x="75" y="167"/>
                  </a:cubicBezTo>
                  <a:cubicBezTo>
                    <a:pt x="101" y="167"/>
                    <a:pt x="126" y="167"/>
                    <a:pt x="143" y="150"/>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73"/>
            <p:cNvSpPr>
              <a:spLocks noEditPoints="1"/>
            </p:cNvSpPr>
            <p:nvPr/>
          </p:nvSpPr>
          <p:spPr bwMode="auto">
            <a:xfrm>
              <a:off x="-145" y="2922"/>
              <a:ext cx="564" cy="752"/>
            </a:xfrm>
            <a:custGeom>
              <a:avLst/>
              <a:gdLst>
                <a:gd name="T0" fmla="*/ 507 w 564"/>
                <a:gd name="T1" fmla="*/ 752 h 752"/>
                <a:gd name="T2" fmla="*/ 434 w 564"/>
                <a:gd name="T3" fmla="*/ 534 h 752"/>
                <a:gd name="T4" fmla="*/ 140 w 564"/>
                <a:gd name="T5" fmla="*/ 534 h 752"/>
                <a:gd name="T6" fmla="*/ 57 w 564"/>
                <a:gd name="T7" fmla="*/ 752 h 752"/>
                <a:gd name="T8" fmla="*/ 0 w 564"/>
                <a:gd name="T9" fmla="*/ 752 h 752"/>
                <a:gd name="T10" fmla="*/ 237 w 564"/>
                <a:gd name="T11" fmla="*/ 0 h 752"/>
                <a:gd name="T12" fmla="*/ 334 w 564"/>
                <a:gd name="T13" fmla="*/ 0 h 752"/>
                <a:gd name="T14" fmla="*/ 564 w 564"/>
                <a:gd name="T15" fmla="*/ 752 h 752"/>
                <a:gd name="T16" fmla="*/ 507 w 564"/>
                <a:gd name="T17" fmla="*/ 752 h 752"/>
                <a:gd name="T18" fmla="*/ 507 w 564"/>
                <a:gd name="T19" fmla="*/ 752 h 752"/>
                <a:gd name="T20" fmla="*/ 507 w 564"/>
                <a:gd name="T21" fmla="*/ 752 h 752"/>
                <a:gd name="T22" fmla="*/ 140 w 564"/>
                <a:gd name="T23" fmla="*/ 493 h 752"/>
                <a:gd name="T24" fmla="*/ 408 w 564"/>
                <a:gd name="T25" fmla="*/ 493 h 752"/>
                <a:gd name="T26" fmla="*/ 270 w 564"/>
                <a:gd name="T27" fmla="*/ 59 h 752"/>
                <a:gd name="T28" fmla="*/ 140 w 564"/>
                <a:gd name="T29" fmla="*/ 493 h 752"/>
                <a:gd name="T30" fmla="*/ 140 w 564"/>
                <a:gd name="T31" fmla="*/ 493 h 752"/>
                <a:gd name="T32" fmla="*/ 140 w 564"/>
                <a:gd name="T33" fmla="*/ 493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4" h="752">
                  <a:moveTo>
                    <a:pt x="507" y="752"/>
                  </a:moveTo>
                  <a:lnTo>
                    <a:pt x="434" y="534"/>
                  </a:lnTo>
                  <a:lnTo>
                    <a:pt x="140" y="534"/>
                  </a:lnTo>
                  <a:lnTo>
                    <a:pt x="57" y="752"/>
                  </a:lnTo>
                  <a:lnTo>
                    <a:pt x="0" y="752"/>
                  </a:lnTo>
                  <a:lnTo>
                    <a:pt x="237" y="0"/>
                  </a:lnTo>
                  <a:lnTo>
                    <a:pt x="334" y="0"/>
                  </a:lnTo>
                  <a:lnTo>
                    <a:pt x="564" y="752"/>
                  </a:lnTo>
                  <a:lnTo>
                    <a:pt x="507" y="752"/>
                  </a:lnTo>
                  <a:lnTo>
                    <a:pt x="507" y="752"/>
                  </a:lnTo>
                  <a:lnTo>
                    <a:pt x="507" y="752"/>
                  </a:lnTo>
                  <a:close/>
                  <a:moveTo>
                    <a:pt x="140" y="493"/>
                  </a:moveTo>
                  <a:lnTo>
                    <a:pt x="408" y="493"/>
                  </a:lnTo>
                  <a:lnTo>
                    <a:pt x="270" y="59"/>
                  </a:lnTo>
                  <a:lnTo>
                    <a:pt x="140" y="493"/>
                  </a:lnTo>
                  <a:lnTo>
                    <a:pt x="140" y="493"/>
                  </a:lnTo>
                  <a:lnTo>
                    <a:pt x="140" y="493"/>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74"/>
            <p:cNvSpPr>
              <a:spLocks noEditPoints="1"/>
            </p:cNvSpPr>
            <p:nvPr/>
          </p:nvSpPr>
          <p:spPr bwMode="auto">
            <a:xfrm>
              <a:off x="564" y="2922"/>
              <a:ext cx="503" cy="752"/>
            </a:xfrm>
            <a:custGeom>
              <a:avLst/>
              <a:gdLst>
                <a:gd name="T0" fmla="*/ 93 w 212"/>
                <a:gd name="T1" fmla="*/ 175 h 317"/>
                <a:gd name="T2" fmla="*/ 26 w 212"/>
                <a:gd name="T3" fmla="*/ 175 h 317"/>
                <a:gd name="T4" fmla="*/ 26 w 212"/>
                <a:gd name="T5" fmla="*/ 317 h 317"/>
                <a:gd name="T6" fmla="*/ 0 w 212"/>
                <a:gd name="T7" fmla="*/ 317 h 317"/>
                <a:gd name="T8" fmla="*/ 0 w 212"/>
                <a:gd name="T9" fmla="*/ 0 h 317"/>
                <a:gd name="T10" fmla="*/ 76 w 212"/>
                <a:gd name="T11" fmla="*/ 0 h 317"/>
                <a:gd name="T12" fmla="*/ 195 w 212"/>
                <a:gd name="T13" fmla="*/ 84 h 317"/>
                <a:gd name="T14" fmla="*/ 178 w 212"/>
                <a:gd name="T15" fmla="*/ 142 h 317"/>
                <a:gd name="T16" fmla="*/ 119 w 212"/>
                <a:gd name="T17" fmla="*/ 167 h 317"/>
                <a:gd name="T18" fmla="*/ 212 w 212"/>
                <a:gd name="T19" fmla="*/ 317 h 317"/>
                <a:gd name="T20" fmla="*/ 178 w 212"/>
                <a:gd name="T21" fmla="*/ 317 h 317"/>
                <a:gd name="T22" fmla="*/ 93 w 212"/>
                <a:gd name="T23" fmla="*/ 175 h 317"/>
                <a:gd name="T24" fmla="*/ 93 w 212"/>
                <a:gd name="T25" fmla="*/ 175 h 317"/>
                <a:gd name="T26" fmla="*/ 85 w 212"/>
                <a:gd name="T27" fmla="*/ 150 h 317"/>
                <a:gd name="T28" fmla="*/ 161 w 212"/>
                <a:gd name="T29" fmla="*/ 84 h 317"/>
                <a:gd name="T30" fmla="*/ 144 w 212"/>
                <a:gd name="T31" fmla="*/ 42 h 317"/>
                <a:gd name="T32" fmla="*/ 76 w 212"/>
                <a:gd name="T33" fmla="*/ 25 h 317"/>
                <a:gd name="T34" fmla="*/ 26 w 212"/>
                <a:gd name="T35" fmla="*/ 25 h 317"/>
                <a:gd name="T36" fmla="*/ 26 w 212"/>
                <a:gd name="T37" fmla="*/ 150 h 317"/>
                <a:gd name="T38" fmla="*/ 85 w 212"/>
                <a:gd name="T39" fmla="*/ 150 h 317"/>
                <a:gd name="T40" fmla="*/ 85 w 212"/>
                <a:gd name="T41" fmla="*/ 15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317">
                  <a:moveTo>
                    <a:pt x="93" y="175"/>
                  </a:moveTo>
                  <a:cubicBezTo>
                    <a:pt x="26" y="175"/>
                    <a:pt x="26" y="175"/>
                    <a:pt x="26" y="175"/>
                  </a:cubicBezTo>
                  <a:cubicBezTo>
                    <a:pt x="26" y="317"/>
                    <a:pt x="26" y="317"/>
                    <a:pt x="26" y="317"/>
                  </a:cubicBezTo>
                  <a:cubicBezTo>
                    <a:pt x="0" y="317"/>
                    <a:pt x="0" y="317"/>
                    <a:pt x="0" y="317"/>
                  </a:cubicBezTo>
                  <a:cubicBezTo>
                    <a:pt x="0" y="0"/>
                    <a:pt x="0" y="0"/>
                    <a:pt x="0" y="0"/>
                  </a:cubicBezTo>
                  <a:cubicBezTo>
                    <a:pt x="76" y="0"/>
                    <a:pt x="76" y="0"/>
                    <a:pt x="76" y="0"/>
                  </a:cubicBezTo>
                  <a:cubicBezTo>
                    <a:pt x="152" y="0"/>
                    <a:pt x="195" y="25"/>
                    <a:pt x="195" y="84"/>
                  </a:cubicBezTo>
                  <a:cubicBezTo>
                    <a:pt x="195" y="109"/>
                    <a:pt x="186" y="125"/>
                    <a:pt x="178" y="142"/>
                  </a:cubicBezTo>
                  <a:cubicBezTo>
                    <a:pt x="161" y="150"/>
                    <a:pt x="144" y="167"/>
                    <a:pt x="119" y="167"/>
                  </a:cubicBezTo>
                  <a:cubicBezTo>
                    <a:pt x="212" y="317"/>
                    <a:pt x="212" y="317"/>
                    <a:pt x="212" y="317"/>
                  </a:cubicBezTo>
                  <a:cubicBezTo>
                    <a:pt x="178" y="317"/>
                    <a:pt x="178" y="317"/>
                    <a:pt x="178" y="317"/>
                  </a:cubicBezTo>
                  <a:cubicBezTo>
                    <a:pt x="93" y="175"/>
                    <a:pt x="93" y="175"/>
                    <a:pt x="93" y="175"/>
                  </a:cubicBezTo>
                  <a:cubicBezTo>
                    <a:pt x="93" y="175"/>
                    <a:pt x="93" y="175"/>
                    <a:pt x="93" y="175"/>
                  </a:cubicBezTo>
                  <a:close/>
                  <a:moveTo>
                    <a:pt x="85" y="150"/>
                  </a:moveTo>
                  <a:cubicBezTo>
                    <a:pt x="135" y="150"/>
                    <a:pt x="161" y="134"/>
                    <a:pt x="161" y="84"/>
                  </a:cubicBezTo>
                  <a:cubicBezTo>
                    <a:pt x="161" y="67"/>
                    <a:pt x="152" y="50"/>
                    <a:pt x="144" y="42"/>
                  </a:cubicBezTo>
                  <a:cubicBezTo>
                    <a:pt x="127" y="25"/>
                    <a:pt x="110" y="25"/>
                    <a:pt x="76" y="25"/>
                  </a:cubicBezTo>
                  <a:cubicBezTo>
                    <a:pt x="26" y="25"/>
                    <a:pt x="26" y="25"/>
                    <a:pt x="26" y="25"/>
                  </a:cubicBezTo>
                  <a:cubicBezTo>
                    <a:pt x="26" y="150"/>
                    <a:pt x="26" y="150"/>
                    <a:pt x="26" y="150"/>
                  </a:cubicBezTo>
                  <a:cubicBezTo>
                    <a:pt x="85" y="150"/>
                    <a:pt x="85" y="150"/>
                    <a:pt x="85" y="150"/>
                  </a:cubicBezTo>
                  <a:cubicBezTo>
                    <a:pt x="85" y="150"/>
                    <a:pt x="85" y="150"/>
                    <a:pt x="85" y="150"/>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75"/>
            <p:cNvSpPr>
              <a:spLocks/>
            </p:cNvSpPr>
            <p:nvPr/>
          </p:nvSpPr>
          <p:spPr bwMode="auto">
            <a:xfrm>
              <a:off x="1086" y="2922"/>
              <a:ext cx="522" cy="752"/>
            </a:xfrm>
            <a:custGeom>
              <a:avLst/>
              <a:gdLst>
                <a:gd name="T0" fmla="*/ 522 w 522"/>
                <a:gd name="T1" fmla="*/ 0 h 752"/>
                <a:gd name="T2" fmla="*/ 522 w 522"/>
                <a:gd name="T3" fmla="*/ 59 h 752"/>
                <a:gd name="T4" fmla="*/ 294 w 522"/>
                <a:gd name="T5" fmla="*/ 59 h 752"/>
                <a:gd name="T6" fmla="*/ 294 w 522"/>
                <a:gd name="T7" fmla="*/ 752 h 752"/>
                <a:gd name="T8" fmla="*/ 220 w 522"/>
                <a:gd name="T9" fmla="*/ 752 h 752"/>
                <a:gd name="T10" fmla="*/ 220 w 522"/>
                <a:gd name="T11" fmla="*/ 59 h 752"/>
                <a:gd name="T12" fmla="*/ 0 w 522"/>
                <a:gd name="T13" fmla="*/ 59 h 752"/>
                <a:gd name="T14" fmla="*/ 0 w 522"/>
                <a:gd name="T15" fmla="*/ 0 h 752"/>
                <a:gd name="T16" fmla="*/ 522 w 522"/>
                <a:gd name="T17" fmla="*/ 0 h 752"/>
                <a:gd name="T18" fmla="*/ 522 w 522"/>
                <a:gd name="T19" fmla="*/ 0 h 752"/>
                <a:gd name="T20" fmla="*/ 522 w 522"/>
                <a:gd name="T21"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2" h="752">
                  <a:moveTo>
                    <a:pt x="522" y="0"/>
                  </a:moveTo>
                  <a:lnTo>
                    <a:pt x="522" y="59"/>
                  </a:lnTo>
                  <a:lnTo>
                    <a:pt x="294" y="59"/>
                  </a:lnTo>
                  <a:lnTo>
                    <a:pt x="294" y="752"/>
                  </a:lnTo>
                  <a:lnTo>
                    <a:pt x="220" y="752"/>
                  </a:lnTo>
                  <a:lnTo>
                    <a:pt x="220" y="59"/>
                  </a:lnTo>
                  <a:lnTo>
                    <a:pt x="0" y="59"/>
                  </a:lnTo>
                  <a:lnTo>
                    <a:pt x="0" y="0"/>
                  </a:lnTo>
                  <a:lnTo>
                    <a:pt x="522" y="0"/>
                  </a:lnTo>
                  <a:lnTo>
                    <a:pt x="522" y="0"/>
                  </a:lnTo>
                  <a:lnTo>
                    <a:pt x="522"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76"/>
            <p:cNvSpPr>
              <a:spLocks/>
            </p:cNvSpPr>
            <p:nvPr/>
          </p:nvSpPr>
          <p:spPr bwMode="auto">
            <a:xfrm>
              <a:off x="1733" y="2922"/>
              <a:ext cx="522" cy="752"/>
            </a:xfrm>
            <a:custGeom>
              <a:avLst/>
              <a:gdLst>
                <a:gd name="T0" fmla="*/ 220 w 220"/>
                <a:gd name="T1" fmla="*/ 317 h 317"/>
                <a:gd name="T2" fmla="*/ 176 w 220"/>
                <a:gd name="T3" fmla="*/ 317 h 317"/>
                <a:gd name="T4" fmla="*/ 18 w 220"/>
                <a:gd name="T5" fmla="*/ 34 h 317"/>
                <a:gd name="T6" fmla="*/ 26 w 220"/>
                <a:gd name="T7" fmla="*/ 142 h 317"/>
                <a:gd name="T8" fmla="*/ 26 w 220"/>
                <a:gd name="T9" fmla="*/ 317 h 317"/>
                <a:gd name="T10" fmla="*/ 0 w 220"/>
                <a:gd name="T11" fmla="*/ 317 h 317"/>
                <a:gd name="T12" fmla="*/ 0 w 220"/>
                <a:gd name="T13" fmla="*/ 0 h 317"/>
                <a:gd name="T14" fmla="*/ 35 w 220"/>
                <a:gd name="T15" fmla="*/ 0 h 317"/>
                <a:gd name="T16" fmla="*/ 194 w 220"/>
                <a:gd name="T17" fmla="*/ 284 h 317"/>
                <a:gd name="T18" fmla="*/ 185 w 220"/>
                <a:gd name="T19" fmla="*/ 192 h 317"/>
                <a:gd name="T20" fmla="*/ 185 w 220"/>
                <a:gd name="T21" fmla="*/ 0 h 317"/>
                <a:gd name="T22" fmla="*/ 220 w 220"/>
                <a:gd name="T23" fmla="*/ 0 h 317"/>
                <a:gd name="T24" fmla="*/ 220 w 220"/>
                <a:gd name="T25" fmla="*/ 317 h 317"/>
                <a:gd name="T26" fmla="*/ 220 w 220"/>
                <a:gd name="T27"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317">
                  <a:moveTo>
                    <a:pt x="220" y="317"/>
                  </a:moveTo>
                  <a:cubicBezTo>
                    <a:pt x="176" y="317"/>
                    <a:pt x="176" y="317"/>
                    <a:pt x="176" y="317"/>
                  </a:cubicBezTo>
                  <a:cubicBezTo>
                    <a:pt x="18" y="34"/>
                    <a:pt x="18" y="34"/>
                    <a:pt x="18" y="34"/>
                  </a:cubicBezTo>
                  <a:cubicBezTo>
                    <a:pt x="26" y="67"/>
                    <a:pt x="26" y="109"/>
                    <a:pt x="26" y="142"/>
                  </a:cubicBezTo>
                  <a:cubicBezTo>
                    <a:pt x="26" y="317"/>
                    <a:pt x="26" y="317"/>
                    <a:pt x="26" y="317"/>
                  </a:cubicBezTo>
                  <a:cubicBezTo>
                    <a:pt x="0" y="317"/>
                    <a:pt x="0" y="317"/>
                    <a:pt x="0" y="317"/>
                  </a:cubicBezTo>
                  <a:cubicBezTo>
                    <a:pt x="0" y="0"/>
                    <a:pt x="0" y="0"/>
                    <a:pt x="0" y="0"/>
                  </a:cubicBezTo>
                  <a:cubicBezTo>
                    <a:pt x="35" y="0"/>
                    <a:pt x="35" y="0"/>
                    <a:pt x="35" y="0"/>
                  </a:cubicBezTo>
                  <a:cubicBezTo>
                    <a:pt x="194" y="284"/>
                    <a:pt x="194" y="284"/>
                    <a:pt x="194" y="284"/>
                  </a:cubicBezTo>
                  <a:cubicBezTo>
                    <a:pt x="194" y="250"/>
                    <a:pt x="185" y="217"/>
                    <a:pt x="185" y="192"/>
                  </a:cubicBezTo>
                  <a:cubicBezTo>
                    <a:pt x="185" y="0"/>
                    <a:pt x="185" y="0"/>
                    <a:pt x="185" y="0"/>
                  </a:cubicBezTo>
                  <a:cubicBezTo>
                    <a:pt x="220" y="0"/>
                    <a:pt x="220" y="0"/>
                    <a:pt x="220" y="0"/>
                  </a:cubicBezTo>
                  <a:cubicBezTo>
                    <a:pt x="220" y="317"/>
                    <a:pt x="220" y="317"/>
                    <a:pt x="220" y="317"/>
                  </a:cubicBezTo>
                  <a:cubicBezTo>
                    <a:pt x="220" y="317"/>
                    <a:pt x="220" y="317"/>
                    <a:pt x="220" y="317"/>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77"/>
            <p:cNvSpPr>
              <a:spLocks/>
            </p:cNvSpPr>
            <p:nvPr/>
          </p:nvSpPr>
          <p:spPr bwMode="auto">
            <a:xfrm>
              <a:off x="2485" y="2922"/>
              <a:ext cx="375" cy="752"/>
            </a:xfrm>
            <a:custGeom>
              <a:avLst/>
              <a:gdLst>
                <a:gd name="T0" fmla="*/ 375 w 375"/>
                <a:gd name="T1" fmla="*/ 0 h 752"/>
                <a:gd name="T2" fmla="*/ 351 w 375"/>
                <a:gd name="T3" fmla="*/ 59 h 752"/>
                <a:gd name="T4" fmla="*/ 64 w 375"/>
                <a:gd name="T5" fmla="*/ 59 h 752"/>
                <a:gd name="T6" fmla="*/ 64 w 375"/>
                <a:gd name="T7" fmla="*/ 334 h 752"/>
                <a:gd name="T8" fmla="*/ 318 w 375"/>
                <a:gd name="T9" fmla="*/ 334 h 752"/>
                <a:gd name="T10" fmla="*/ 318 w 375"/>
                <a:gd name="T11" fmla="*/ 394 h 752"/>
                <a:gd name="T12" fmla="*/ 64 w 375"/>
                <a:gd name="T13" fmla="*/ 394 h 752"/>
                <a:gd name="T14" fmla="*/ 64 w 375"/>
                <a:gd name="T15" fmla="*/ 693 h 752"/>
                <a:gd name="T16" fmla="*/ 375 w 375"/>
                <a:gd name="T17" fmla="*/ 693 h 752"/>
                <a:gd name="T18" fmla="*/ 375 w 375"/>
                <a:gd name="T19" fmla="*/ 752 h 752"/>
                <a:gd name="T20" fmla="*/ 0 w 375"/>
                <a:gd name="T21" fmla="*/ 752 h 752"/>
                <a:gd name="T22" fmla="*/ 0 w 375"/>
                <a:gd name="T23" fmla="*/ 0 h 752"/>
                <a:gd name="T24" fmla="*/ 375 w 375"/>
                <a:gd name="T25" fmla="*/ 0 h 752"/>
                <a:gd name="T26" fmla="*/ 375 w 375"/>
                <a:gd name="T27" fmla="*/ 0 h 752"/>
                <a:gd name="T28" fmla="*/ 375 w 375"/>
                <a:gd name="T29"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5" h="752">
                  <a:moveTo>
                    <a:pt x="375" y="0"/>
                  </a:moveTo>
                  <a:lnTo>
                    <a:pt x="351" y="59"/>
                  </a:lnTo>
                  <a:lnTo>
                    <a:pt x="64" y="59"/>
                  </a:lnTo>
                  <a:lnTo>
                    <a:pt x="64" y="334"/>
                  </a:lnTo>
                  <a:lnTo>
                    <a:pt x="318" y="334"/>
                  </a:lnTo>
                  <a:lnTo>
                    <a:pt x="318" y="394"/>
                  </a:lnTo>
                  <a:lnTo>
                    <a:pt x="64" y="394"/>
                  </a:lnTo>
                  <a:lnTo>
                    <a:pt x="64" y="693"/>
                  </a:lnTo>
                  <a:lnTo>
                    <a:pt x="375" y="693"/>
                  </a:lnTo>
                  <a:lnTo>
                    <a:pt x="375" y="752"/>
                  </a:lnTo>
                  <a:lnTo>
                    <a:pt x="0" y="752"/>
                  </a:lnTo>
                  <a:lnTo>
                    <a:pt x="0" y="0"/>
                  </a:lnTo>
                  <a:lnTo>
                    <a:pt x="375" y="0"/>
                  </a:lnTo>
                  <a:lnTo>
                    <a:pt x="375" y="0"/>
                  </a:lnTo>
                  <a:lnTo>
                    <a:pt x="375"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78"/>
            <p:cNvSpPr>
              <a:spLocks noEditPoints="1"/>
            </p:cNvSpPr>
            <p:nvPr/>
          </p:nvSpPr>
          <p:spPr bwMode="auto">
            <a:xfrm>
              <a:off x="3047" y="2922"/>
              <a:ext cx="482" cy="752"/>
            </a:xfrm>
            <a:custGeom>
              <a:avLst/>
              <a:gdLst>
                <a:gd name="T0" fmla="*/ 93 w 203"/>
                <a:gd name="T1" fmla="*/ 175 h 317"/>
                <a:gd name="T2" fmla="*/ 26 w 203"/>
                <a:gd name="T3" fmla="*/ 175 h 317"/>
                <a:gd name="T4" fmla="*/ 26 w 203"/>
                <a:gd name="T5" fmla="*/ 317 h 317"/>
                <a:gd name="T6" fmla="*/ 0 w 203"/>
                <a:gd name="T7" fmla="*/ 317 h 317"/>
                <a:gd name="T8" fmla="*/ 0 w 203"/>
                <a:gd name="T9" fmla="*/ 0 h 317"/>
                <a:gd name="T10" fmla="*/ 76 w 203"/>
                <a:gd name="T11" fmla="*/ 0 h 317"/>
                <a:gd name="T12" fmla="*/ 186 w 203"/>
                <a:gd name="T13" fmla="*/ 84 h 317"/>
                <a:gd name="T14" fmla="*/ 169 w 203"/>
                <a:gd name="T15" fmla="*/ 142 h 317"/>
                <a:gd name="T16" fmla="*/ 118 w 203"/>
                <a:gd name="T17" fmla="*/ 167 h 317"/>
                <a:gd name="T18" fmla="*/ 203 w 203"/>
                <a:gd name="T19" fmla="*/ 317 h 317"/>
                <a:gd name="T20" fmla="*/ 169 w 203"/>
                <a:gd name="T21" fmla="*/ 317 h 317"/>
                <a:gd name="T22" fmla="*/ 93 w 203"/>
                <a:gd name="T23" fmla="*/ 175 h 317"/>
                <a:gd name="T24" fmla="*/ 93 w 203"/>
                <a:gd name="T25" fmla="*/ 175 h 317"/>
                <a:gd name="T26" fmla="*/ 76 w 203"/>
                <a:gd name="T27" fmla="*/ 150 h 317"/>
                <a:gd name="T28" fmla="*/ 161 w 203"/>
                <a:gd name="T29" fmla="*/ 84 h 317"/>
                <a:gd name="T30" fmla="*/ 144 w 203"/>
                <a:gd name="T31" fmla="*/ 42 h 317"/>
                <a:gd name="T32" fmla="*/ 76 w 203"/>
                <a:gd name="T33" fmla="*/ 25 h 317"/>
                <a:gd name="T34" fmla="*/ 26 w 203"/>
                <a:gd name="T35" fmla="*/ 25 h 317"/>
                <a:gd name="T36" fmla="*/ 26 w 203"/>
                <a:gd name="T37" fmla="*/ 150 h 317"/>
                <a:gd name="T38" fmla="*/ 76 w 203"/>
                <a:gd name="T39" fmla="*/ 150 h 317"/>
                <a:gd name="T40" fmla="*/ 76 w 203"/>
                <a:gd name="T41" fmla="*/ 15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317">
                  <a:moveTo>
                    <a:pt x="93" y="175"/>
                  </a:moveTo>
                  <a:cubicBezTo>
                    <a:pt x="26" y="175"/>
                    <a:pt x="26" y="175"/>
                    <a:pt x="26" y="175"/>
                  </a:cubicBezTo>
                  <a:cubicBezTo>
                    <a:pt x="26" y="317"/>
                    <a:pt x="26" y="317"/>
                    <a:pt x="26" y="317"/>
                  </a:cubicBezTo>
                  <a:cubicBezTo>
                    <a:pt x="0" y="317"/>
                    <a:pt x="0" y="317"/>
                    <a:pt x="0" y="317"/>
                  </a:cubicBezTo>
                  <a:cubicBezTo>
                    <a:pt x="0" y="0"/>
                    <a:pt x="0" y="0"/>
                    <a:pt x="0" y="0"/>
                  </a:cubicBezTo>
                  <a:cubicBezTo>
                    <a:pt x="76" y="0"/>
                    <a:pt x="76" y="0"/>
                    <a:pt x="76" y="0"/>
                  </a:cubicBezTo>
                  <a:cubicBezTo>
                    <a:pt x="152" y="0"/>
                    <a:pt x="186" y="25"/>
                    <a:pt x="186" y="84"/>
                  </a:cubicBezTo>
                  <a:cubicBezTo>
                    <a:pt x="186" y="109"/>
                    <a:pt x="186" y="125"/>
                    <a:pt x="169" y="142"/>
                  </a:cubicBezTo>
                  <a:cubicBezTo>
                    <a:pt x="161" y="150"/>
                    <a:pt x="144" y="167"/>
                    <a:pt x="118" y="167"/>
                  </a:cubicBezTo>
                  <a:cubicBezTo>
                    <a:pt x="203" y="317"/>
                    <a:pt x="203" y="317"/>
                    <a:pt x="203" y="317"/>
                  </a:cubicBezTo>
                  <a:cubicBezTo>
                    <a:pt x="169" y="317"/>
                    <a:pt x="169" y="317"/>
                    <a:pt x="169" y="317"/>
                  </a:cubicBezTo>
                  <a:cubicBezTo>
                    <a:pt x="93" y="175"/>
                    <a:pt x="93" y="175"/>
                    <a:pt x="93" y="175"/>
                  </a:cubicBezTo>
                  <a:cubicBezTo>
                    <a:pt x="93" y="175"/>
                    <a:pt x="93" y="175"/>
                    <a:pt x="93" y="175"/>
                  </a:cubicBezTo>
                  <a:close/>
                  <a:moveTo>
                    <a:pt x="76" y="150"/>
                  </a:moveTo>
                  <a:cubicBezTo>
                    <a:pt x="135" y="150"/>
                    <a:pt x="161" y="134"/>
                    <a:pt x="161" y="84"/>
                  </a:cubicBezTo>
                  <a:cubicBezTo>
                    <a:pt x="161" y="67"/>
                    <a:pt x="152" y="50"/>
                    <a:pt x="144" y="42"/>
                  </a:cubicBezTo>
                  <a:cubicBezTo>
                    <a:pt x="127" y="25"/>
                    <a:pt x="102" y="25"/>
                    <a:pt x="76" y="25"/>
                  </a:cubicBezTo>
                  <a:cubicBezTo>
                    <a:pt x="26" y="25"/>
                    <a:pt x="26" y="25"/>
                    <a:pt x="26" y="25"/>
                  </a:cubicBezTo>
                  <a:cubicBezTo>
                    <a:pt x="26" y="150"/>
                    <a:pt x="26" y="150"/>
                    <a:pt x="26" y="150"/>
                  </a:cubicBezTo>
                  <a:cubicBezTo>
                    <a:pt x="76" y="150"/>
                    <a:pt x="76" y="150"/>
                    <a:pt x="76" y="150"/>
                  </a:cubicBezTo>
                  <a:cubicBezTo>
                    <a:pt x="76" y="150"/>
                    <a:pt x="76" y="150"/>
                    <a:pt x="76" y="150"/>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9"/>
            <p:cNvSpPr>
              <a:spLocks/>
            </p:cNvSpPr>
            <p:nvPr/>
          </p:nvSpPr>
          <p:spPr bwMode="auto">
            <a:xfrm>
              <a:off x="3612" y="2901"/>
              <a:ext cx="479" cy="773"/>
            </a:xfrm>
            <a:custGeom>
              <a:avLst/>
              <a:gdLst>
                <a:gd name="T0" fmla="*/ 154 w 202"/>
                <a:gd name="T1" fmla="*/ 9 h 326"/>
                <a:gd name="T2" fmla="*/ 186 w 202"/>
                <a:gd name="T3" fmla="*/ 42 h 326"/>
                <a:gd name="T4" fmla="*/ 178 w 202"/>
                <a:gd name="T5" fmla="*/ 59 h 326"/>
                <a:gd name="T6" fmla="*/ 138 w 202"/>
                <a:gd name="T7" fmla="*/ 34 h 326"/>
                <a:gd name="T8" fmla="*/ 105 w 202"/>
                <a:gd name="T9" fmla="*/ 25 h 326"/>
                <a:gd name="T10" fmla="*/ 57 w 202"/>
                <a:gd name="T11" fmla="*/ 42 h 326"/>
                <a:gd name="T12" fmla="*/ 40 w 202"/>
                <a:gd name="T13" fmla="*/ 84 h 326"/>
                <a:gd name="T14" fmla="*/ 49 w 202"/>
                <a:gd name="T15" fmla="*/ 109 h 326"/>
                <a:gd name="T16" fmla="*/ 65 w 202"/>
                <a:gd name="T17" fmla="*/ 126 h 326"/>
                <a:gd name="T18" fmla="*/ 113 w 202"/>
                <a:gd name="T19" fmla="*/ 142 h 326"/>
                <a:gd name="T20" fmla="*/ 162 w 202"/>
                <a:gd name="T21" fmla="*/ 167 h 326"/>
                <a:gd name="T22" fmla="*/ 186 w 202"/>
                <a:gd name="T23" fmla="*/ 192 h 326"/>
                <a:gd name="T24" fmla="*/ 202 w 202"/>
                <a:gd name="T25" fmla="*/ 234 h 326"/>
                <a:gd name="T26" fmla="*/ 186 w 202"/>
                <a:gd name="T27" fmla="*/ 284 h 326"/>
                <a:gd name="T28" fmla="*/ 154 w 202"/>
                <a:gd name="T29" fmla="*/ 318 h 326"/>
                <a:gd name="T30" fmla="*/ 97 w 202"/>
                <a:gd name="T31" fmla="*/ 326 h 326"/>
                <a:gd name="T32" fmla="*/ 0 w 202"/>
                <a:gd name="T33" fmla="*/ 293 h 326"/>
                <a:gd name="T34" fmla="*/ 16 w 202"/>
                <a:gd name="T35" fmla="*/ 276 h 326"/>
                <a:gd name="T36" fmla="*/ 57 w 202"/>
                <a:gd name="T37" fmla="*/ 301 h 326"/>
                <a:gd name="T38" fmla="*/ 97 w 202"/>
                <a:gd name="T39" fmla="*/ 309 h 326"/>
                <a:gd name="T40" fmla="*/ 154 w 202"/>
                <a:gd name="T41" fmla="*/ 284 h 326"/>
                <a:gd name="T42" fmla="*/ 170 w 202"/>
                <a:gd name="T43" fmla="*/ 242 h 326"/>
                <a:gd name="T44" fmla="*/ 162 w 202"/>
                <a:gd name="T45" fmla="*/ 209 h 326"/>
                <a:gd name="T46" fmla="*/ 146 w 202"/>
                <a:gd name="T47" fmla="*/ 184 h 326"/>
                <a:gd name="T48" fmla="*/ 97 w 202"/>
                <a:gd name="T49" fmla="*/ 167 h 326"/>
                <a:gd name="T50" fmla="*/ 32 w 202"/>
                <a:gd name="T51" fmla="*/ 134 h 326"/>
                <a:gd name="T52" fmla="*/ 16 w 202"/>
                <a:gd name="T53" fmla="*/ 84 h 326"/>
                <a:gd name="T54" fmla="*/ 24 w 202"/>
                <a:gd name="T55" fmla="*/ 42 h 326"/>
                <a:gd name="T56" fmla="*/ 57 w 202"/>
                <a:gd name="T57" fmla="*/ 17 h 326"/>
                <a:gd name="T58" fmla="*/ 105 w 202"/>
                <a:gd name="T59" fmla="*/ 0 h 326"/>
                <a:gd name="T60" fmla="*/ 154 w 202"/>
                <a:gd name="T61"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326">
                  <a:moveTo>
                    <a:pt x="154" y="9"/>
                  </a:moveTo>
                  <a:cubicBezTo>
                    <a:pt x="162" y="17"/>
                    <a:pt x="178" y="25"/>
                    <a:pt x="186" y="42"/>
                  </a:cubicBezTo>
                  <a:cubicBezTo>
                    <a:pt x="178" y="59"/>
                    <a:pt x="178" y="59"/>
                    <a:pt x="178" y="59"/>
                  </a:cubicBezTo>
                  <a:cubicBezTo>
                    <a:pt x="162" y="50"/>
                    <a:pt x="154" y="42"/>
                    <a:pt x="138" y="34"/>
                  </a:cubicBezTo>
                  <a:cubicBezTo>
                    <a:pt x="129" y="34"/>
                    <a:pt x="113" y="25"/>
                    <a:pt x="105" y="25"/>
                  </a:cubicBezTo>
                  <a:cubicBezTo>
                    <a:pt x="81" y="25"/>
                    <a:pt x="65" y="34"/>
                    <a:pt x="57" y="42"/>
                  </a:cubicBezTo>
                  <a:cubicBezTo>
                    <a:pt x="49" y="50"/>
                    <a:pt x="40" y="67"/>
                    <a:pt x="40" y="84"/>
                  </a:cubicBezTo>
                  <a:cubicBezTo>
                    <a:pt x="40" y="92"/>
                    <a:pt x="40" y="101"/>
                    <a:pt x="49" y="109"/>
                  </a:cubicBezTo>
                  <a:cubicBezTo>
                    <a:pt x="49" y="117"/>
                    <a:pt x="57" y="126"/>
                    <a:pt x="65" y="126"/>
                  </a:cubicBezTo>
                  <a:cubicBezTo>
                    <a:pt x="81" y="134"/>
                    <a:pt x="89" y="142"/>
                    <a:pt x="113" y="142"/>
                  </a:cubicBezTo>
                  <a:cubicBezTo>
                    <a:pt x="129" y="151"/>
                    <a:pt x="146" y="159"/>
                    <a:pt x="162" y="167"/>
                  </a:cubicBezTo>
                  <a:cubicBezTo>
                    <a:pt x="170" y="176"/>
                    <a:pt x="178" y="184"/>
                    <a:pt x="186" y="192"/>
                  </a:cubicBezTo>
                  <a:cubicBezTo>
                    <a:pt x="194" y="209"/>
                    <a:pt x="202" y="217"/>
                    <a:pt x="202" y="234"/>
                  </a:cubicBezTo>
                  <a:cubicBezTo>
                    <a:pt x="202" y="259"/>
                    <a:pt x="194" y="268"/>
                    <a:pt x="186" y="284"/>
                  </a:cubicBezTo>
                  <a:cubicBezTo>
                    <a:pt x="178" y="301"/>
                    <a:pt x="170" y="309"/>
                    <a:pt x="154" y="318"/>
                  </a:cubicBezTo>
                  <a:cubicBezTo>
                    <a:pt x="138" y="326"/>
                    <a:pt x="121" y="326"/>
                    <a:pt x="97" y="326"/>
                  </a:cubicBezTo>
                  <a:cubicBezTo>
                    <a:pt x="57" y="326"/>
                    <a:pt x="24" y="318"/>
                    <a:pt x="0" y="293"/>
                  </a:cubicBezTo>
                  <a:cubicBezTo>
                    <a:pt x="16" y="276"/>
                    <a:pt x="16" y="276"/>
                    <a:pt x="16" y="276"/>
                  </a:cubicBezTo>
                  <a:cubicBezTo>
                    <a:pt x="24" y="284"/>
                    <a:pt x="40" y="293"/>
                    <a:pt x="57" y="301"/>
                  </a:cubicBezTo>
                  <a:cubicBezTo>
                    <a:pt x="65" y="301"/>
                    <a:pt x="81" y="309"/>
                    <a:pt x="97" y="309"/>
                  </a:cubicBezTo>
                  <a:cubicBezTo>
                    <a:pt x="121" y="309"/>
                    <a:pt x="138" y="301"/>
                    <a:pt x="154" y="284"/>
                  </a:cubicBezTo>
                  <a:cubicBezTo>
                    <a:pt x="162" y="276"/>
                    <a:pt x="170" y="259"/>
                    <a:pt x="170" y="242"/>
                  </a:cubicBezTo>
                  <a:cubicBezTo>
                    <a:pt x="170" y="226"/>
                    <a:pt x="170" y="217"/>
                    <a:pt x="162" y="209"/>
                  </a:cubicBezTo>
                  <a:cubicBezTo>
                    <a:pt x="162" y="201"/>
                    <a:pt x="154" y="192"/>
                    <a:pt x="146" y="184"/>
                  </a:cubicBezTo>
                  <a:cubicBezTo>
                    <a:pt x="129" y="176"/>
                    <a:pt x="121" y="176"/>
                    <a:pt x="97" y="167"/>
                  </a:cubicBezTo>
                  <a:cubicBezTo>
                    <a:pt x="65" y="159"/>
                    <a:pt x="49" y="151"/>
                    <a:pt x="32" y="134"/>
                  </a:cubicBezTo>
                  <a:cubicBezTo>
                    <a:pt x="16" y="117"/>
                    <a:pt x="16" y="101"/>
                    <a:pt x="16" y="84"/>
                  </a:cubicBezTo>
                  <a:cubicBezTo>
                    <a:pt x="16" y="67"/>
                    <a:pt x="16" y="50"/>
                    <a:pt x="24" y="42"/>
                  </a:cubicBezTo>
                  <a:cubicBezTo>
                    <a:pt x="32" y="34"/>
                    <a:pt x="40" y="17"/>
                    <a:pt x="57" y="17"/>
                  </a:cubicBezTo>
                  <a:cubicBezTo>
                    <a:pt x="73" y="9"/>
                    <a:pt x="81" y="0"/>
                    <a:pt x="105" y="0"/>
                  </a:cubicBezTo>
                  <a:cubicBezTo>
                    <a:pt x="121" y="0"/>
                    <a:pt x="138" y="9"/>
                    <a:pt x="154" y="9"/>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80"/>
            <p:cNvSpPr>
              <a:spLocks/>
            </p:cNvSpPr>
            <p:nvPr/>
          </p:nvSpPr>
          <p:spPr bwMode="auto">
            <a:xfrm>
              <a:off x="4280" y="2922"/>
              <a:ext cx="480" cy="752"/>
            </a:xfrm>
            <a:custGeom>
              <a:avLst/>
              <a:gdLst>
                <a:gd name="T0" fmla="*/ 420 w 480"/>
                <a:gd name="T1" fmla="*/ 752 h 752"/>
                <a:gd name="T2" fmla="*/ 420 w 480"/>
                <a:gd name="T3" fmla="*/ 377 h 752"/>
                <a:gd name="T4" fmla="*/ 57 w 480"/>
                <a:gd name="T5" fmla="*/ 377 h 752"/>
                <a:gd name="T6" fmla="*/ 57 w 480"/>
                <a:gd name="T7" fmla="*/ 752 h 752"/>
                <a:gd name="T8" fmla="*/ 0 w 480"/>
                <a:gd name="T9" fmla="*/ 752 h 752"/>
                <a:gd name="T10" fmla="*/ 0 w 480"/>
                <a:gd name="T11" fmla="*/ 0 h 752"/>
                <a:gd name="T12" fmla="*/ 57 w 480"/>
                <a:gd name="T13" fmla="*/ 0 h 752"/>
                <a:gd name="T14" fmla="*/ 57 w 480"/>
                <a:gd name="T15" fmla="*/ 334 h 752"/>
                <a:gd name="T16" fmla="*/ 420 w 480"/>
                <a:gd name="T17" fmla="*/ 334 h 752"/>
                <a:gd name="T18" fmla="*/ 420 w 480"/>
                <a:gd name="T19" fmla="*/ 0 h 752"/>
                <a:gd name="T20" fmla="*/ 480 w 480"/>
                <a:gd name="T21" fmla="*/ 0 h 752"/>
                <a:gd name="T22" fmla="*/ 480 w 480"/>
                <a:gd name="T23" fmla="*/ 752 h 752"/>
                <a:gd name="T24" fmla="*/ 420 w 480"/>
                <a:gd name="T25" fmla="*/ 752 h 752"/>
                <a:gd name="T26" fmla="*/ 420 w 480"/>
                <a:gd name="T27" fmla="*/ 752 h 752"/>
                <a:gd name="T28" fmla="*/ 420 w 480"/>
                <a:gd name="T29" fmla="*/ 752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0" h="752">
                  <a:moveTo>
                    <a:pt x="420" y="752"/>
                  </a:moveTo>
                  <a:lnTo>
                    <a:pt x="420" y="377"/>
                  </a:lnTo>
                  <a:lnTo>
                    <a:pt x="57" y="377"/>
                  </a:lnTo>
                  <a:lnTo>
                    <a:pt x="57" y="752"/>
                  </a:lnTo>
                  <a:lnTo>
                    <a:pt x="0" y="752"/>
                  </a:lnTo>
                  <a:lnTo>
                    <a:pt x="0" y="0"/>
                  </a:lnTo>
                  <a:lnTo>
                    <a:pt x="57" y="0"/>
                  </a:lnTo>
                  <a:lnTo>
                    <a:pt x="57" y="334"/>
                  </a:lnTo>
                  <a:lnTo>
                    <a:pt x="420" y="334"/>
                  </a:lnTo>
                  <a:lnTo>
                    <a:pt x="420" y="0"/>
                  </a:lnTo>
                  <a:lnTo>
                    <a:pt x="480" y="0"/>
                  </a:lnTo>
                  <a:lnTo>
                    <a:pt x="480" y="752"/>
                  </a:lnTo>
                  <a:lnTo>
                    <a:pt x="420" y="752"/>
                  </a:lnTo>
                  <a:lnTo>
                    <a:pt x="420" y="752"/>
                  </a:lnTo>
                  <a:lnTo>
                    <a:pt x="420" y="752"/>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1"/>
            <p:cNvSpPr>
              <a:spLocks/>
            </p:cNvSpPr>
            <p:nvPr/>
          </p:nvSpPr>
          <p:spPr bwMode="auto">
            <a:xfrm>
              <a:off x="5030" y="2922"/>
              <a:ext cx="43" cy="752"/>
            </a:xfrm>
            <a:custGeom>
              <a:avLst/>
              <a:gdLst>
                <a:gd name="T0" fmla="*/ 0 w 43"/>
                <a:gd name="T1" fmla="*/ 0 h 752"/>
                <a:gd name="T2" fmla="*/ 43 w 43"/>
                <a:gd name="T3" fmla="*/ 0 h 752"/>
                <a:gd name="T4" fmla="*/ 43 w 43"/>
                <a:gd name="T5" fmla="*/ 752 h 752"/>
                <a:gd name="T6" fmla="*/ 0 w 43"/>
                <a:gd name="T7" fmla="*/ 752 h 752"/>
                <a:gd name="T8" fmla="*/ 0 w 43"/>
                <a:gd name="T9" fmla="*/ 0 h 752"/>
                <a:gd name="T10" fmla="*/ 0 w 43"/>
                <a:gd name="T11" fmla="*/ 0 h 752"/>
              </a:gdLst>
              <a:ahLst/>
              <a:cxnLst>
                <a:cxn ang="0">
                  <a:pos x="T0" y="T1"/>
                </a:cxn>
                <a:cxn ang="0">
                  <a:pos x="T2" y="T3"/>
                </a:cxn>
                <a:cxn ang="0">
                  <a:pos x="T4" y="T5"/>
                </a:cxn>
                <a:cxn ang="0">
                  <a:pos x="T6" y="T7"/>
                </a:cxn>
                <a:cxn ang="0">
                  <a:pos x="T8" y="T9"/>
                </a:cxn>
                <a:cxn ang="0">
                  <a:pos x="T10" y="T11"/>
                </a:cxn>
              </a:cxnLst>
              <a:rect l="0" t="0" r="r" b="b"/>
              <a:pathLst>
                <a:path w="43" h="752">
                  <a:moveTo>
                    <a:pt x="0" y="0"/>
                  </a:moveTo>
                  <a:lnTo>
                    <a:pt x="43" y="0"/>
                  </a:lnTo>
                  <a:lnTo>
                    <a:pt x="43" y="752"/>
                  </a:lnTo>
                  <a:lnTo>
                    <a:pt x="0" y="752"/>
                  </a:lnTo>
                  <a:lnTo>
                    <a:pt x="0" y="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2"/>
            <p:cNvSpPr>
              <a:spLocks noEditPoints="1"/>
            </p:cNvSpPr>
            <p:nvPr/>
          </p:nvSpPr>
          <p:spPr bwMode="auto">
            <a:xfrm>
              <a:off x="5322" y="2922"/>
              <a:ext cx="460" cy="752"/>
            </a:xfrm>
            <a:custGeom>
              <a:avLst/>
              <a:gdLst>
                <a:gd name="T0" fmla="*/ 160 w 194"/>
                <a:gd name="T1" fmla="*/ 25 h 317"/>
                <a:gd name="T2" fmla="*/ 194 w 194"/>
                <a:gd name="T3" fmla="*/ 92 h 317"/>
                <a:gd name="T4" fmla="*/ 160 w 194"/>
                <a:gd name="T5" fmla="*/ 167 h 317"/>
                <a:gd name="T6" fmla="*/ 76 w 194"/>
                <a:gd name="T7" fmla="*/ 192 h 317"/>
                <a:gd name="T8" fmla="*/ 26 w 194"/>
                <a:gd name="T9" fmla="*/ 192 h 317"/>
                <a:gd name="T10" fmla="*/ 26 w 194"/>
                <a:gd name="T11" fmla="*/ 317 h 317"/>
                <a:gd name="T12" fmla="*/ 0 w 194"/>
                <a:gd name="T13" fmla="*/ 317 h 317"/>
                <a:gd name="T14" fmla="*/ 0 w 194"/>
                <a:gd name="T15" fmla="*/ 0 h 317"/>
                <a:gd name="T16" fmla="*/ 76 w 194"/>
                <a:gd name="T17" fmla="*/ 0 h 317"/>
                <a:gd name="T18" fmla="*/ 160 w 194"/>
                <a:gd name="T19" fmla="*/ 25 h 317"/>
                <a:gd name="T20" fmla="*/ 144 w 194"/>
                <a:gd name="T21" fmla="*/ 150 h 317"/>
                <a:gd name="T22" fmla="*/ 160 w 194"/>
                <a:gd name="T23" fmla="*/ 92 h 317"/>
                <a:gd name="T24" fmla="*/ 144 w 194"/>
                <a:gd name="T25" fmla="*/ 42 h 317"/>
                <a:gd name="T26" fmla="*/ 76 w 194"/>
                <a:gd name="T27" fmla="*/ 25 h 317"/>
                <a:gd name="T28" fmla="*/ 26 w 194"/>
                <a:gd name="T29" fmla="*/ 25 h 317"/>
                <a:gd name="T30" fmla="*/ 26 w 194"/>
                <a:gd name="T31" fmla="*/ 167 h 317"/>
                <a:gd name="T32" fmla="*/ 76 w 194"/>
                <a:gd name="T33" fmla="*/ 167 h 317"/>
                <a:gd name="T34" fmla="*/ 144 w 194"/>
                <a:gd name="T35" fmla="*/ 15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317">
                  <a:moveTo>
                    <a:pt x="160" y="25"/>
                  </a:moveTo>
                  <a:cubicBezTo>
                    <a:pt x="186" y="42"/>
                    <a:pt x="194" y="67"/>
                    <a:pt x="194" y="92"/>
                  </a:cubicBezTo>
                  <a:cubicBezTo>
                    <a:pt x="194" y="125"/>
                    <a:pt x="186" y="150"/>
                    <a:pt x="160" y="167"/>
                  </a:cubicBezTo>
                  <a:cubicBezTo>
                    <a:pt x="144" y="184"/>
                    <a:pt x="110" y="192"/>
                    <a:pt x="76" y="192"/>
                  </a:cubicBezTo>
                  <a:cubicBezTo>
                    <a:pt x="26" y="192"/>
                    <a:pt x="26" y="192"/>
                    <a:pt x="26" y="192"/>
                  </a:cubicBezTo>
                  <a:cubicBezTo>
                    <a:pt x="26" y="317"/>
                    <a:pt x="26" y="317"/>
                    <a:pt x="26" y="317"/>
                  </a:cubicBezTo>
                  <a:cubicBezTo>
                    <a:pt x="0" y="317"/>
                    <a:pt x="0" y="317"/>
                    <a:pt x="0" y="317"/>
                  </a:cubicBezTo>
                  <a:cubicBezTo>
                    <a:pt x="0" y="0"/>
                    <a:pt x="0" y="0"/>
                    <a:pt x="0" y="0"/>
                  </a:cubicBezTo>
                  <a:cubicBezTo>
                    <a:pt x="76" y="0"/>
                    <a:pt x="76" y="0"/>
                    <a:pt x="76" y="0"/>
                  </a:cubicBezTo>
                  <a:cubicBezTo>
                    <a:pt x="110" y="0"/>
                    <a:pt x="144" y="9"/>
                    <a:pt x="160" y="25"/>
                  </a:cubicBezTo>
                  <a:close/>
                  <a:moveTo>
                    <a:pt x="144" y="150"/>
                  </a:moveTo>
                  <a:cubicBezTo>
                    <a:pt x="152" y="142"/>
                    <a:pt x="160" y="125"/>
                    <a:pt x="160" y="92"/>
                  </a:cubicBezTo>
                  <a:cubicBezTo>
                    <a:pt x="160" y="67"/>
                    <a:pt x="152" y="50"/>
                    <a:pt x="144" y="42"/>
                  </a:cubicBezTo>
                  <a:cubicBezTo>
                    <a:pt x="127" y="25"/>
                    <a:pt x="101" y="25"/>
                    <a:pt x="76" y="25"/>
                  </a:cubicBezTo>
                  <a:cubicBezTo>
                    <a:pt x="26" y="25"/>
                    <a:pt x="26" y="25"/>
                    <a:pt x="26" y="25"/>
                  </a:cubicBezTo>
                  <a:cubicBezTo>
                    <a:pt x="26" y="167"/>
                    <a:pt x="26" y="167"/>
                    <a:pt x="26" y="167"/>
                  </a:cubicBezTo>
                  <a:cubicBezTo>
                    <a:pt x="76" y="167"/>
                    <a:pt x="76" y="167"/>
                    <a:pt x="76" y="167"/>
                  </a:cubicBezTo>
                  <a:cubicBezTo>
                    <a:pt x="101" y="167"/>
                    <a:pt x="127" y="167"/>
                    <a:pt x="144" y="150"/>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3"/>
            <p:cNvSpPr>
              <a:spLocks/>
            </p:cNvSpPr>
            <p:nvPr/>
          </p:nvSpPr>
          <p:spPr bwMode="auto">
            <a:xfrm>
              <a:off x="5843" y="2901"/>
              <a:ext cx="503" cy="773"/>
            </a:xfrm>
            <a:custGeom>
              <a:avLst/>
              <a:gdLst>
                <a:gd name="T0" fmla="*/ 161 w 212"/>
                <a:gd name="T1" fmla="*/ 9 h 326"/>
                <a:gd name="T2" fmla="*/ 203 w 212"/>
                <a:gd name="T3" fmla="*/ 42 h 326"/>
                <a:gd name="T4" fmla="*/ 186 w 212"/>
                <a:gd name="T5" fmla="*/ 59 h 326"/>
                <a:gd name="T6" fmla="*/ 144 w 212"/>
                <a:gd name="T7" fmla="*/ 34 h 326"/>
                <a:gd name="T8" fmla="*/ 110 w 212"/>
                <a:gd name="T9" fmla="*/ 25 h 326"/>
                <a:gd name="T10" fmla="*/ 60 w 212"/>
                <a:gd name="T11" fmla="*/ 42 h 326"/>
                <a:gd name="T12" fmla="*/ 43 w 212"/>
                <a:gd name="T13" fmla="*/ 84 h 326"/>
                <a:gd name="T14" fmla="*/ 51 w 212"/>
                <a:gd name="T15" fmla="*/ 109 h 326"/>
                <a:gd name="T16" fmla="*/ 68 w 212"/>
                <a:gd name="T17" fmla="*/ 126 h 326"/>
                <a:gd name="T18" fmla="*/ 119 w 212"/>
                <a:gd name="T19" fmla="*/ 142 h 326"/>
                <a:gd name="T20" fmla="*/ 169 w 212"/>
                <a:gd name="T21" fmla="*/ 167 h 326"/>
                <a:gd name="T22" fmla="*/ 195 w 212"/>
                <a:gd name="T23" fmla="*/ 192 h 326"/>
                <a:gd name="T24" fmla="*/ 212 w 212"/>
                <a:gd name="T25" fmla="*/ 234 h 326"/>
                <a:gd name="T26" fmla="*/ 195 w 212"/>
                <a:gd name="T27" fmla="*/ 284 h 326"/>
                <a:gd name="T28" fmla="*/ 161 w 212"/>
                <a:gd name="T29" fmla="*/ 318 h 326"/>
                <a:gd name="T30" fmla="*/ 102 w 212"/>
                <a:gd name="T31" fmla="*/ 326 h 326"/>
                <a:gd name="T32" fmla="*/ 0 w 212"/>
                <a:gd name="T33" fmla="*/ 293 h 326"/>
                <a:gd name="T34" fmla="*/ 17 w 212"/>
                <a:gd name="T35" fmla="*/ 276 h 326"/>
                <a:gd name="T36" fmla="*/ 60 w 212"/>
                <a:gd name="T37" fmla="*/ 301 h 326"/>
                <a:gd name="T38" fmla="*/ 102 w 212"/>
                <a:gd name="T39" fmla="*/ 309 h 326"/>
                <a:gd name="T40" fmla="*/ 161 w 212"/>
                <a:gd name="T41" fmla="*/ 284 h 326"/>
                <a:gd name="T42" fmla="*/ 178 w 212"/>
                <a:gd name="T43" fmla="*/ 242 h 326"/>
                <a:gd name="T44" fmla="*/ 169 w 212"/>
                <a:gd name="T45" fmla="*/ 209 h 326"/>
                <a:gd name="T46" fmla="*/ 153 w 212"/>
                <a:gd name="T47" fmla="*/ 184 h 326"/>
                <a:gd name="T48" fmla="*/ 102 w 212"/>
                <a:gd name="T49" fmla="*/ 167 h 326"/>
                <a:gd name="T50" fmla="*/ 34 w 212"/>
                <a:gd name="T51" fmla="*/ 134 h 326"/>
                <a:gd name="T52" fmla="*/ 17 w 212"/>
                <a:gd name="T53" fmla="*/ 84 h 326"/>
                <a:gd name="T54" fmla="*/ 26 w 212"/>
                <a:gd name="T55" fmla="*/ 42 h 326"/>
                <a:gd name="T56" fmla="*/ 60 w 212"/>
                <a:gd name="T57" fmla="*/ 17 h 326"/>
                <a:gd name="T58" fmla="*/ 110 w 212"/>
                <a:gd name="T59" fmla="*/ 0 h 326"/>
                <a:gd name="T60" fmla="*/ 161 w 212"/>
                <a:gd name="T61" fmla="*/ 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2" h="326">
                  <a:moveTo>
                    <a:pt x="161" y="9"/>
                  </a:moveTo>
                  <a:cubicBezTo>
                    <a:pt x="169" y="17"/>
                    <a:pt x="186" y="25"/>
                    <a:pt x="203" y="42"/>
                  </a:cubicBezTo>
                  <a:cubicBezTo>
                    <a:pt x="186" y="59"/>
                    <a:pt x="186" y="59"/>
                    <a:pt x="186" y="59"/>
                  </a:cubicBezTo>
                  <a:cubicBezTo>
                    <a:pt x="169" y="50"/>
                    <a:pt x="161" y="42"/>
                    <a:pt x="144" y="34"/>
                  </a:cubicBezTo>
                  <a:cubicBezTo>
                    <a:pt x="136" y="34"/>
                    <a:pt x="127" y="25"/>
                    <a:pt x="110" y="25"/>
                  </a:cubicBezTo>
                  <a:cubicBezTo>
                    <a:pt x="85" y="25"/>
                    <a:pt x="76" y="34"/>
                    <a:pt x="60" y="42"/>
                  </a:cubicBezTo>
                  <a:cubicBezTo>
                    <a:pt x="51" y="50"/>
                    <a:pt x="43" y="67"/>
                    <a:pt x="43" y="84"/>
                  </a:cubicBezTo>
                  <a:cubicBezTo>
                    <a:pt x="43" y="92"/>
                    <a:pt x="43" y="101"/>
                    <a:pt x="51" y="109"/>
                  </a:cubicBezTo>
                  <a:cubicBezTo>
                    <a:pt x="51" y="117"/>
                    <a:pt x="60" y="126"/>
                    <a:pt x="68" y="126"/>
                  </a:cubicBezTo>
                  <a:cubicBezTo>
                    <a:pt x="85" y="134"/>
                    <a:pt x="93" y="142"/>
                    <a:pt x="119" y="142"/>
                  </a:cubicBezTo>
                  <a:cubicBezTo>
                    <a:pt x="136" y="151"/>
                    <a:pt x="153" y="159"/>
                    <a:pt x="169" y="167"/>
                  </a:cubicBezTo>
                  <a:cubicBezTo>
                    <a:pt x="178" y="176"/>
                    <a:pt x="195" y="184"/>
                    <a:pt x="195" y="192"/>
                  </a:cubicBezTo>
                  <a:cubicBezTo>
                    <a:pt x="203" y="209"/>
                    <a:pt x="212" y="217"/>
                    <a:pt x="212" y="234"/>
                  </a:cubicBezTo>
                  <a:cubicBezTo>
                    <a:pt x="212" y="259"/>
                    <a:pt x="203" y="268"/>
                    <a:pt x="195" y="284"/>
                  </a:cubicBezTo>
                  <a:cubicBezTo>
                    <a:pt x="186" y="301"/>
                    <a:pt x="178" y="309"/>
                    <a:pt x="161" y="318"/>
                  </a:cubicBezTo>
                  <a:cubicBezTo>
                    <a:pt x="144" y="326"/>
                    <a:pt x="127" y="326"/>
                    <a:pt x="102" y="326"/>
                  </a:cubicBezTo>
                  <a:cubicBezTo>
                    <a:pt x="60" y="326"/>
                    <a:pt x="26" y="318"/>
                    <a:pt x="0" y="293"/>
                  </a:cubicBezTo>
                  <a:cubicBezTo>
                    <a:pt x="17" y="276"/>
                    <a:pt x="17" y="276"/>
                    <a:pt x="17" y="276"/>
                  </a:cubicBezTo>
                  <a:cubicBezTo>
                    <a:pt x="34" y="284"/>
                    <a:pt x="43" y="293"/>
                    <a:pt x="60" y="301"/>
                  </a:cubicBezTo>
                  <a:cubicBezTo>
                    <a:pt x="68" y="301"/>
                    <a:pt x="85" y="309"/>
                    <a:pt x="102" y="309"/>
                  </a:cubicBezTo>
                  <a:cubicBezTo>
                    <a:pt x="127" y="309"/>
                    <a:pt x="144" y="301"/>
                    <a:pt x="161" y="284"/>
                  </a:cubicBezTo>
                  <a:cubicBezTo>
                    <a:pt x="169" y="276"/>
                    <a:pt x="178" y="259"/>
                    <a:pt x="178" y="242"/>
                  </a:cubicBezTo>
                  <a:cubicBezTo>
                    <a:pt x="178" y="226"/>
                    <a:pt x="178" y="217"/>
                    <a:pt x="169" y="209"/>
                  </a:cubicBezTo>
                  <a:cubicBezTo>
                    <a:pt x="169" y="201"/>
                    <a:pt x="161" y="192"/>
                    <a:pt x="153" y="184"/>
                  </a:cubicBezTo>
                  <a:cubicBezTo>
                    <a:pt x="136" y="176"/>
                    <a:pt x="127" y="176"/>
                    <a:pt x="102" y="167"/>
                  </a:cubicBezTo>
                  <a:cubicBezTo>
                    <a:pt x="76" y="159"/>
                    <a:pt x="51" y="151"/>
                    <a:pt x="34" y="134"/>
                  </a:cubicBezTo>
                  <a:cubicBezTo>
                    <a:pt x="17" y="117"/>
                    <a:pt x="17" y="101"/>
                    <a:pt x="17" y="84"/>
                  </a:cubicBezTo>
                  <a:cubicBezTo>
                    <a:pt x="17" y="67"/>
                    <a:pt x="17" y="50"/>
                    <a:pt x="26" y="42"/>
                  </a:cubicBezTo>
                  <a:cubicBezTo>
                    <a:pt x="34" y="34"/>
                    <a:pt x="43" y="17"/>
                    <a:pt x="60" y="17"/>
                  </a:cubicBezTo>
                  <a:cubicBezTo>
                    <a:pt x="76" y="9"/>
                    <a:pt x="93" y="0"/>
                    <a:pt x="110" y="0"/>
                  </a:cubicBezTo>
                  <a:cubicBezTo>
                    <a:pt x="127" y="0"/>
                    <a:pt x="144" y="9"/>
                    <a:pt x="161" y="9"/>
                  </a:cubicBez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4"/>
            <p:cNvSpPr>
              <a:spLocks/>
            </p:cNvSpPr>
            <p:nvPr/>
          </p:nvSpPr>
          <p:spPr bwMode="auto">
            <a:xfrm>
              <a:off x="1567" y="-4445"/>
              <a:ext cx="313" cy="1191"/>
            </a:xfrm>
            <a:custGeom>
              <a:avLst/>
              <a:gdLst>
                <a:gd name="T0" fmla="*/ 0 w 313"/>
                <a:gd name="T1" fmla="*/ 0 h 1191"/>
                <a:gd name="T2" fmla="*/ 313 w 313"/>
                <a:gd name="T3" fmla="*/ 0 h 1191"/>
                <a:gd name="T4" fmla="*/ 313 w 313"/>
                <a:gd name="T5" fmla="*/ 1191 h 1191"/>
                <a:gd name="T6" fmla="*/ 0 w 313"/>
                <a:gd name="T7" fmla="*/ 1191 h 1191"/>
                <a:gd name="T8" fmla="*/ 0 w 313"/>
                <a:gd name="T9" fmla="*/ 0 h 1191"/>
                <a:gd name="T10" fmla="*/ 0 w 313"/>
                <a:gd name="T11" fmla="*/ 0 h 1191"/>
              </a:gdLst>
              <a:ahLst/>
              <a:cxnLst>
                <a:cxn ang="0">
                  <a:pos x="T0" y="T1"/>
                </a:cxn>
                <a:cxn ang="0">
                  <a:pos x="T2" y="T3"/>
                </a:cxn>
                <a:cxn ang="0">
                  <a:pos x="T4" y="T5"/>
                </a:cxn>
                <a:cxn ang="0">
                  <a:pos x="T6" y="T7"/>
                </a:cxn>
                <a:cxn ang="0">
                  <a:pos x="T8" y="T9"/>
                </a:cxn>
                <a:cxn ang="0">
                  <a:pos x="T10" y="T11"/>
                </a:cxn>
              </a:cxnLst>
              <a:rect l="0" t="0" r="r" b="b"/>
              <a:pathLst>
                <a:path w="313" h="1191">
                  <a:moveTo>
                    <a:pt x="0" y="0"/>
                  </a:moveTo>
                  <a:lnTo>
                    <a:pt x="313" y="0"/>
                  </a:lnTo>
                  <a:lnTo>
                    <a:pt x="313" y="1191"/>
                  </a:lnTo>
                  <a:lnTo>
                    <a:pt x="0" y="1191"/>
                  </a:lnTo>
                  <a:lnTo>
                    <a:pt x="0" y="0"/>
                  </a:lnTo>
                  <a:lnTo>
                    <a:pt x="0" y="0"/>
                  </a:ln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85"/>
            <p:cNvSpPr>
              <a:spLocks/>
            </p:cNvSpPr>
            <p:nvPr/>
          </p:nvSpPr>
          <p:spPr bwMode="auto">
            <a:xfrm>
              <a:off x="1776" y="5071"/>
              <a:ext cx="479" cy="711"/>
            </a:xfrm>
            <a:custGeom>
              <a:avLst/>
              <a:gdLst>
                <a:gd name="T0" fmla="*/ 149 w 202"/>
                <a:gd name="T1" fmla="*/ 18 h 300"/>
                <a:gd name="T2" fmla="*/ 184 w 202"/>
                <a:gd name="T3" fmla="*/ 43 h 300"/>
                <a:gd name="T4" fmla="*/ 202 w 202"/>
                <a:gd name="T5" fmla="*/ 86 h 300"/>
                <a:gd name="T6" fmla="*/ 193 w 202"/>
                <a:gd name="T7" fmla="*/ 129 h 300"/>
                <a:gd name="T8" fmla="*/ 158 w 202"/>
                <a:gd name="T9" fmla="*/ 180 h 300"/>
                <a:gd name="T10" fmla="*/ 88 w 202"/>
                <a:gd name="T11" fmla="*/ 248 h 300"/>
                <a:gd name="T12" fmla="*/ 202 w 202"/>
                <a:gd name="T13" fmla="*/ 248 h 300"/>
                <a:gd name="T14" fmla="*/ 202 w 202"/>
                <a:gd name="T15" fmla="*/ 300 h 300"/>
                <a:gd name="T16" fmla="*/ 8 w 202"/>
                <a:gd name="T17" fmla="*/ 300 h 300"/>
                <a:gd name="T18" fmla="*/ 8 w 202"/>
                <a:gd name="T19" fmla="*/ 248 h 300"/>
                <a:gd name="T20" fmla="*/ 88 w 202"/>
                <a:gd name="T21" fmla="*/ 171 h 300"/>
                <a:gd name="T22" fmla="*/ 123 w 202"/>
                <a:gd name="T23" fmla="*/ 129 h 300"/>
                <a:gd name="T24" fmla="*/ 132 w 202"/>
                <a:gd name="T25" fmla="*/ 95 h 300"/>
                <a:gd name="T26" fmla="*/ 123 w 202"/>
                <a:gd name="T27" fmla="*/ 69 h 300"/>
                <a:gd name="T28" fmla="*/ 88 w 202"/>
                <a:gd name="T29" fmla="*/ 52 h 300"/>
                <a:gd name="T30" fmla="*/ 61 w 202"/>
                <a:gd name="T31" fmla="*/ 60 h 300"/>
                <a:gd name="T32" fmla="*/ 35 w 202"/>
                <a:gd name="T33" fmla="*/ 86 h 300"/>
                <a:gd name="T34" fmla="*/ 0 w 202"/>
                <a:gd name="T35" fmla="*/ 52 h 300"/>
                <a:gd name="T36" fmla="*/ 44 w 202"/>
                <a:gd name="T37" fmla="*/ 18 h 300"/>
                <a:gd name="T38" fmla="*/ 96 w 202"/>
                <a:gd name="T39" fmla="*/ 0 h 300"/>
                <a:gd name="T40" fmla="*/ 149 w 202"/>
                <a:gd name="T41" fmla="*/ 1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00">
                  <a:moveTo>
                    <a:pt x="149" y="18"/>
                  </a:moveTo>
                  <a:cubicBezTo>
                    <a:pt x="167" y="26"/>
                    <a:pt x="184" y="35"/>
                    <a:pt x="184" y="43"/>
                  </a:cubicBezTo>
                  <a:cubicBezTo>
                    <a:pt x="193" y="60"/>
                    <a:pt x="202" y="69"/>
                    <a:pt x="202" y="86"/>
                  </a:cubicBezTo>
                  <a:cubicBezTo>
                    <a:pt x="202" y="103"/>
                    <a:pt x="193" y="112"/>
                    <a:pt x="193" y="129"/>
                  </a:cubicBezTo>
                  <a:cubicBezTo>
                    <a:pt x="184" y="146"/>
                    <a:pt x="176" y="163"/>
                    <a:pt x="158" y="180"/>
                  </a:cubicBezTo>
                  <a:cubicBezTo>
                    <a:pt x="140" y="197"/>
                    <a:pt x="114" y="214"/>
                    <a:pt x="88" y="248"/>
                  </a:cubicBezTo>
                  <a:cubicBezTo>
                    <a:pt x="202" y="248"/>
                    <a:pt x="202" y="248"/>
                    <a:pt x="202" y="248"/>
                  </a:cubicBezTo>
                  <a:cubicBezTo>
                    <a:pt x="202" y="300"/>
                    <a:pt x="202" y="300"/>
                    <a:pt x="202" y="300"/>
                  </a:cubicBezTo>
                  <a:cubicBezTo>
                    <a:pt x="8" y="300"/>
                    <a:pt x="8" y="300"/>
                    <a:pt x="8" y="300"/>
                  </a:cubicBezTo>
                  <a:cubicBezTo>
                    <a:pt x="8" y="248"/>
                    <a:pt x="8" y="248"/>
                    <a:pt x="8" y="248"/>
                  </a:cubicBezTo>
                  <a:cubicBezTo>
                    <a:pt x="44" y="214"/>
                    <a:pt x="70" y="189"/>
                    <a:pt x="88" y="171"/>
                  </a:cubicBezTo>
                  <a:cubicBezTo>
                    <a:pt x="105" y="154"/>
                    <a:pt x="114" y="137"/>
                    <a:pt x="123" y="129"/>
                  </a:cubicBezTo>
                  <a:cubicBezTo>
                    <a:pt x="123" y="120"/>
                    <a:pt x="132" y="103"/>
                    <a:pt x="132" y="95"/>
                  </a:cubicBezTo>
                  <a:cubicBezTo>
                    <a:pt x="132" y="77"/>
                    <a:pt x="123" y="69"/>
                    <a:pt x="123" y="69"/>
                  </a:cubicBezTo>
                  <a:cubicBezTo>
                    <a:pt x="114" y="60"/>
                    <a:pt x="105" y="52"/>
                    <a:pt x="88" y="52"/>
                  </a:cubicBezTo>
                  <a:cubicBezTo>
                    <a:pt x="79" y="52"/>
                    <a:pt x="70" y="60"/>
                    <a:pt x="61" y="60"/>
                  </a:cubicBezTo>
                  <a:cubicBezTo>
                    <a:pt x="52" y="69"/>
                    <a:pt x="44" y="77"/>
                    <a:pt x="35" y="86"/>
                  </a:cubicBezTo>
                  <a:cubicBezTo>
                    <a:pt x="0" y="52"/>
                    <a:pt x="0" y="52"/>
                    <a:pt x="0" y="52"/>
                  </a:cubicBezTo>
                  <a:cubicBezTo>
                    <a:pt x="8" y="35"/>
                    <a:pt x="26" y="26"/>
                    <a:pt x="44" y="18"/>
                  </a:cubicBezTo>
                  <a:cubicBezTo>
                    <a:pt x="61" y="9"/>
                    <a:pt x="79" y="0"/>
                    <a:pt x="96" y="0"/>
                  </a:cubicBezTo>
                  <a:cubicBezTo>
                    <a:pt x="123" y="0"/>
                    <a:pt x="140" y="9"/>
                    <a:pt x="149" y="18"/>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86"/>
            <p:cNvSpPr>
              <a:spLocks noEditPoints="1"/>
            </p:cNvSpPr>
            <p:nvPr/>
          </p:nvSpPr>
          <p:spPr bwMode="auto">
            <a:xfrm>
              <a:off x="2317" y="5071"/>
              <a:ext cx="502" cy="711"/>
            </a:xfrm>
            <a:custGeom>
              <a:avLst/>
              <a:gdLst>
                <a:gd name="T0" fmla="*/ 186 w 212"/>
                <a:gd name="T1" fmla="*/ 43 h 300"/>
                <a:gd name="T2" fmla="*/ 212 w 212"/>
                <a:gd name="T3" fmla="*/ 154 h 300"/>
                <a:gd name="T4" fmla="*/ 186 w 212"/>
                <a:gd name="T5" fmla="*/ 265 h 300"/>
                <a:gd name="T6" fmla="*/ 110 w 212"/>
                <a:gd name="T7" fmla="*/ 300 h 300"/>
                <a:gd name="T8" fmla="*/ 26 w 212"/>
                <a:gd name="T9" fmla="*/ 265 h 300"/>
                <a:gd name="T10" fmla="*/ 0 w 212"/>
                <a:gd name="T11" fmla="*/ 154 h 300"/>
                <a:gd name="T12" fmla="*/ 26 w 212"/>
                <a:gd name="T13" fmla="*/ 43 h 300"/>
                <a:gd name="T14" fmla="*/ 110 w 212"/>
                <a:gd name="T15" fmla="*/ 0 h 300"/>
                <a:gd name="T16" fmla="*/ 186 w 212"/>
                <a:gd name="T17" fmla="*/ 43 h 300"/>
                <a:gd name="T18" fmla="*/ 85 w 212"/>
                <a:gd name="T19" fmla="*/ 60 h 300"/>
                <a:gd name="T20" fmla="*/ 68 w 212"/>
                <a:gd name="T21" fmla="*/ 95 h 300"/>
                <a:gd name="T22" fmla="*/ 68 w 212"/>
                <a:gd name="T23" fmla="*/ 154 h 300"/>
                <a:gd name="T24" fmla="*/ 68 w 212"/>
                <a:gd name="T25" fmla="*/ 214 h 300"/>
                <a:gd name="T26" fmla="*/ 85 w 212"/>
                <a:gd name="T27" fmla="*/ 248 h 300"/>
                <a:gd name="T28" fmla="*/ 110 w 212"/>
                <a:gd name="T29" fmla="*/ 257 h 300"/>
                <a:gd name="T30" fmla="*/ 127 w 212"/>
                <a:gd name="T31" fmla="*/ 248 h 300"/>
                <a:gd name="T32" fmla="*/ 144 w 212"/>
                <a:gd name="T33" fmla="*/ 214 h 300"/>
                <a:gd name="T34" fmla="*/ 144 w 212"/>
                <a:gd name="T35" fmla="*/ 154 h 300"/>
                <a:gd name="T36" fmla="*/ 144 w 212"/>
                <a:gd name="T37" fmla="*/ 95 h 300"/>
                <a:gd name="T38" fmla="*/ 127 w 212"/>
                <a:gd name="T39" fmla="*/ 60 h 300"/>
                <a:gd name="T40" fmla="*/ 110 w 212"/>
                <a:gd name="T41" fmla="*/ 52 h 300"/>
                <a:gd name="T42" fmla="*/ 85 w 212"/>
                <a:gd name="T43" fmla="*/ 6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300">
                  <a:moveTo>
                    <a:pt x="186" y="43"/>
                  </a:moveTo>
                  <a:cubicBezTo>
                    <a:pt x="203" y="69"/>
                    <a:pt x="212" y="103"/>
                    <a:pt x="212" y="154"/>
                  </a:cubicBezTo>
                  <a:cubicBezTo>
                    <a:pt x="212" y="197"/>
                    <a:pt x="203" y="240"/>
                    <a:pt x="186" y="265"/>
                  </a:cubicBezTo>
                  <a:cubicBezTo>
                    <a:pt x="169" y="291"/>
                    <a:pt x="144" y="300"/>
                    <a:pt x="110" y="300"/>
                  </a:cubicBezTo>
                  <a:cubicBezTo>
                    <a:pt x="68" y="300"/>
                    <a:pt x="43" y="291"/>
                    <a:pt x="26" y="265"/>
                  </a:cubicBezTo>
                  <a:cubicBezTo>
                    <a:pt x="9" y="240"/>
                    <a:pt x="0" y="197"/>
                    <a:pt x="0" y="154"/>
                  </a:cubicBezTo>
                  <a:cubicBezTo>
                    <a:pt x="0" y="103"/>
                    <a:pt x="9" y="69"/>
                    <a:pt x="26" y="43"/>
                  </a:cubicBezTo>
                  <a:cubicBezTo>
                    <a:pt x="43" y="18"/>
                    <a:pt x="68" y="0"/>
                    <a:pt x="110" y="0"/>
                  </a:cubicBezTo>
                  <a:cubicBezTo>
                    <a:pt x="144" y="0"/>
                    <a:pt x="169" y="18"/>
                    <a:pt x="186" y="43"/>
                  </a:cubicBezTo>
                  <a:close/>
                  <a:moveTo>
                    <a:pt x="85" y="60"/>
                  </a:moveTo>
                  <a:cubicBezTo>
                    <a:pt x="76" y="69"/>
                    <a:pt x="76" y="77"/>
                    <a:pt x="68" y="95"/>
                  </a:cubicBezTo>
                  <a:cubicBezTo>
                    <a:pt x="68" y="112"/>
                    <a:pt x="68" y="129"/>
                    <a:pt x="68" y="154"/>
                  </a:cubicBezTo>
                  <a:cubicBezTo>
                    <a:pt x="68" y="180"/>
                    <a:pt x="68" y="197"/>
                    <a:pt x="68" y="214"/>
                  </a:cubicBezTo>
                  <a:cubicBezTo>
                    <a:pt x="76" y="231"/>
                    <a:pt x="76" y="240"/>
                    <a:pt x="85" y="248"/>
                  </a:cubicBezTo>
                  <a:cubicBezTo>
                    <a:pt x="93" y="248"/>
                    <a:pt x="93" y="257"/>
                    <a:pt x="110" y="257"/>
                  </a:cubicBezTo>
                  <a:cubicBezTo>
                    <a:pt x="119" y="257"/>
                    <a:pt x="127" y="248"/>
                    <a:pt x="127" y="248"/>
                  </a:cubicBezTo>
                  <a:cubicBezTo>
                    <a:pt x="136" y="240"/>
                    <a:pt x="136" y="231"/>
                    <a:pt x="144" y="214"/>
                  </a:cubicBezTo>
                  <a:cubicBezTo>
                    <a:pt x="144" y="197"/>
                    <a:pt x="144" y="180"/>
                    <a:pt x="144" y="154"/>
                  </a:cubicBezTo>
                  <a:cubicBezTo>
                    <a:pt x="144" y="129"/>
                    <a:pt x="144" y="112"/>
                    <a:pt x="144" y="95"/>
                  </a:cubicBezTo>
                  <a:cubicBezTo>
                    <a:pt x="136" y="77"/>
                    <a:pt x="136" y="69"/>
                    <a:pt x="127" y="60"/>
                  </a:cubicBezTo>
                  <a:cubicBezTo>
                    <a:pt x="127" y="60"/>
                    <a:pt x="119" y="52"/>
                    <a:pt x="110" y="52"/>
                  </a:cubicBezTo>
                  <a:cubicBezTo>
                    <a:pt x="93" y="52"/>
                    <a:pt x="93" y="60"/>
                    <a:pt x="85" y="60"/>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87"/>
            <p:cNvSpPr>
              <a:spLocks/>
            </p:cNvSpPr>
            <p:nvPr/>
          </p:nvSpPr>
          <p:spPr bwMode="auto">
            <a:xfrm>
              <a:off x="2860" y="5071"/>
              <a:ext cx="460" cy="711"/>
            </a:xfrm>
            <a:custGeom>
              <a:avLst/>
              <a:gdLst>
                <a:gd name="T0" fmla="*/ 143 w 194"/>
                <a:gd name="T1" fmla="*/ 18 h 300"/>
                <a:gd name="T2" fmla="*/ 177 w 194"/>
                <a:gd name="T3" fmla="*/ 43 h 300"/>
                <a:gd name="T4" fmla="*/ 194 w 194"/>
                <a:gd name="T5" fmla="*/ 86 h 300"/>
                <a:gd name="T6" fmla="*/ 185 w 194"/>
                <a:gd name="T7" fmla="*/ 129 h 300"/>
                <a:gd name="T8" fmla="*/ 152 w 194"/>
                <a:gd name="T9" fmla="*/ 180 h 300"/>
                <a:gd name="T10" fmla="*/ 84 w 194"/>
                <a:gd name="T11" fmla="*/ 248 h 300"/>
                <a:gd name="T12" fmla="*/ 194 w 194"/>
                <a:gd name="T13" fmla="*/ 248 h 300"/>
                <a:gd name="T14" fmla="*/ 194 w 194"/>
                <a:gd name="T15" fmla="*/ 300 h 300"/>
                <a:gd name="T16" fmla="*/ 9 w 194"/>
                <a:gd name="T17" fmla="*/ 300 h 300"/>
                <a:gd name="T18" fmla="*/ 9 w 194"/>
                <a:gd name="T19" fmla="*/ 248 h 300"/>
                <a:gd name="T20" fmla="*/ 84 w 194"/>
                <a:gd name="T21" fmla="*/ 171 h 300"/>
                <a:gd name="T22" fmla="*/ 118 w 194"/>
                <a:gd name="T23" fmla="*/ 129 h 300"/>
                <a:gd name="T24" fmla="*/ 126 w 194"/>
                <a:gd name="T25" fmla="*/ 95 h 300"/>
                <a:gd name="T26" fmla="*/ 118 w 194"/>
                <a:gd name="T27" fmla="*/ 69 h 300"/>
                <a:gd name="T28" fmla="*/ 84 w 194"/>
                <a:gd name="T29" fmla="*/ 52 h 300"/>
                <a:gd name="T30" fmla="*/ 59 w 194"/>
                <a:gd name="T31" fmla="*/ 60 h 300"/>
                <a:gd name="T32" fmla="*/ 34 w 194"/>
                <a:gd name="T33" fmla="*/ 86 h 300"/>
                <a:gd name="T34" fmla="*/ 0 w 194"/>
                <a:gd name="T35" fmla="*/ 52 h 300"/>
                <a:gd name="T36" fmla="*/ 42 w 194"/>
                <a:gd name="T37" fmla="*/ 18 h 300"/>
                <a:gd name="T38" fmla="*/ 93 w 194"/>
                <a:gd name="T39" fmla="*/ 0 h 300"/>
                <a:gd name="T40" fmla="*/ 143 w 194"/>
                <a:gd name="T41" fmla="*/ 1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300">
                  <a:moveTo>
                    <a:pt x="143" y="18"/>
                  </a:moveTo>
                  <a:cubicBezTo>
                    <a:pt x="160" y="26"/>
                    <a:pt x="177" y="35"/>
                    <a:pt x="177" y="43"/>
                  </a:cubicBezTo>
                  <a:cubicBezTo>
                    <a:pt x="185" y="60"/>
                    <a:pt x="194" y="69"/>
                    <a:pt x="194" y="86"/>
                  </a:cubicBezTo>
                  <a:cubicBezTo>
                    <a:pt x="194" y="103"/>
                    <a:pt x="185" y="112"/>
                    <a:pt x="185" y="129"/>
                  </a:cubicBezTo>
                  <a:cubicBezTo>
                    <a:pt x="177" y="146"/>
                    <a:pt x="169" y="163"/>
                    <a:pt x="152" y="180"/>
                  </a:cubicBezTo>
                  <a:cubicBezTo>
                    <a:pt x="135" y="197"/>
                    <a:pt x="110" y="214"/>
                    <a:pt x="84" y="248"/>
                  </a:cubicBezTo>
                  <a:cubicBezTo>
                    <a:pt x="194" y="248"/>
                    <a:pt x="194" y="248"/>
                    <a:pt x="194" y="248"/>
                  </a:cubicBezTo>
                  <a:cubicBezTo>
                    <a:pt x="194" y="300"/>
                    <a:pt x="194" y="300"/>
                    <a:pt x="194" y="300"/>
                  </a:cubicBezTo>
                  <a:cubicBezTo>
                    <a:pt x="9" y="300"/>
                    <a:pt x="9" y="300"/>
                    <a:pt x="9" y="300"/>
                  </a:cubicBezTo>
                  <a:cubicBezTo>
                    <a:pt x="9" y="248"/>
                    <a:pt x="9" y="248"/>
                    <a:pt x="9" y="248"/>
                  </a:cubicBezTo>
                  <a:cubicBezTo>
                    <a:pt x="42" y="214"/>
                    <a:pt x="68" y="189"/>
                    <a:pt x="84" y="171"/>
                  </a:cubicBezTo>
                  <a:cubicBezTo>
                    <a:pt x="101" y="154"/>
                    <a:pt x="110" y="137"/>
                    <a:pt x="118" y="129"/>
                  </a:cubicBezTo>
                  <a:cubicBezTo>
                    <a:pt x="118" y="120"/>
                    <a:pt x="126" y="103"/>
                    <a:pt x="126" y="95"/>
                  </a:cubicBezTo>
                  <a:cubicBezTo>
                    <a:pt x="126" y="77"/>
                    <a:pt x="118" y="69"/>
                    <a:pt x="118" y="69"/>
                  </a:cubicBezTo>
                  <a:cubicBezTo>
                    <a:pt x="110" y="60"/>
                    <a:pt x="101" y="52"/>
                    <a:pt x="84" y="52"/>
                  </a:cubicBezTo>
                  <a:cubicBezTo>
                    <a:pt x="76" y="52"/>
                    <a:pt x="68" y="60"/>
                    <a:pt x="59" y="60"/>
                  </a:cubicBezTo>
                  <a:cubicBezTo>
                    <a:pt x="51" y="69"/>
                    <a:pt x="42" y="77"/>
                    <a:pt x="34" y="86"/>
                  </a:cubicBezTo>
                  <a:cubicBezTo>
                    <a:pt x="0" y="52"/>
                    <a:pt x="0" y="52"/>
                    <a:pt x="0" y="52"/>
                  </a:cubicBezTo>
                  <a:cubicBezTo>
                    <a:pt x="9" y="35"/>
                    <a:pt x="25" y="26"/>
                    <a:pt x="42" y="18"/>
                  </a:cubicBezTo>
                  <a:cubicBezTo>
                    <a:pt x="59" y="9"/>
                    <a:pt x="76" y="0"/>
                    <a:pt x="93" y="0"/>
                  </a:cubicBezTo>
                  <a:cubicBezTo>
                    <a:pt x="118" y="0"/>
                    <a:pt x="135" y="9"/>
                    <a:pt x="143" y="18"/>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88"/>
            <p:cNvSpPr>
              <a:spLocks noEditPoints="1"/>
            </p:cNvSpPr>
            <p:nvPr/>
          </p:nvSpPr>
          <p:spPr bwMode="auto">
            <a:xfrm>
              <a:off x="3403" y="5071"/>
              <a:ext cx="500" cy="711"/>
            </a:xfrm>
            <a:custGeom>
              <a:avLst/>
              <a:gdLst>
                <a:gd name="T0" fmla="*/ 186 w 211"/>
                <a:gd name="T1" fmla="*/ 43 h 300"/>
                <a:gd name="T2" fmla="*/ 211 w 211"/>
                <a:gd name="T3" fmla="*/ 154 h 300"/>
                <a:gd name="T4" fmla="*/ 186 w 211"/>
                <a:gd name="T5" fmla="*/ 265 h 300"/>
                <a:gd name="T6" fmla="*/ 110 w 211"/>
                <a:gd name="T7" fmla="*/ 300 h 300"/>
                <a:gd name="T8" fmla="*/ 25 w 211"/>
                <a:gd name="T9" fmla="*/ 265 h 300"/>
                <a:gd name="T10" fmla="*/ 0 w 211"/>
                <a:gd name="T11" fmla="*/ 154 h 300"/>
                <a:gd name="T12" fmla="*/ 25 w 211"/>
                <a:gd name="T13" fmla="*/ 43 h 300"/>
                <a:gd name="T14" fmla="*/ 110 w 211"/>
                <a:gd name="T15" fmla="*/ 0 h 300"/>
                <a:gd name="T16" fmla="*/ 186 w 211"/>
                <a:gd name="T17" fmla="*/ 43 h 300"/>
                <a:gd name="T18" fmla="*/ 84 w 211"/>
                <a:gd name="T19" fmla="*/ 60 h 300"/>
                <a:gd name="T20" fmla="*/ 68 w 211"/>
                <a:gd name="T21" fmla="*/ 95 h 300"/>
                <a:gd name="T22" fmla="*/ 68 w 211"/>
                <a:gd name="T23" fmla="*/ 154 h 300"/>
                <a:gd name="T24" fmla="*/ 68 w 211"/>
                <a:gd name="T25" fmla="*/ 214 h 300"/>
                <a:gd name="T26" fmla="*/ 84 w 211"/>
                <a:gd name="T27" fmla="*/ 248 h 300"/>
                <a:gd name="T28" fmla="*/ 110 w 211"/>
                <a:gd name="T29" fmla="*/ 257 h 300"/>
                <a:gd name="T30" fmla="*/ 127 w 211"/>
                <a:gd name="T31" fmla="*/ 248 h 300"/>
                <a:gd name="T32" fmla="*/ 144 w 211"/>
                <a:gd name="T33" fmla="*/ 214 h 300"/>
                <a:gd name="T34" fmla="*/ 144 w 211"/>
                <a:gd name="T35" fmla="*/ 154 h 300"/>
                <a:gd name="T36" fmla="*/ 144 w 211"/>
                <a:gd name="T37" fmla="*/ 95 h 300"/>
                <a:gd name="T38" fmla="*/ 127 w 211"/>
                <a:gd name="T39" fmla="*/ 60 h 300"/>
                <a:gd name="T40" fmla="*/ 110 w 211"/>
                <a:gd name="T41" fmla="*/ 52 h 300"/>
                <a:gd name="T42" fmla="*/ 84 w 211"/>
                <a:gd name="T43" fmla="*/ 6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300">
                  <a:moveTo>
                    <a:pt x="186" y="43"/>
                  </a:moveTo>
                  <a:cubicBezTo>
                    <a:pt x="203" y="69"/>
                    <a:pt x="211" y="103"/>
                    <a:pt x="211" y="154"/>
                  </a:cubicBezTo>
                  <a:cubicBezTo>
                    <a:pt x="211" y="197"/>
                    <a:pt x="203" y="240"/>
                    <a:pt x="186" y="265"/>
                  </a:cubicBezTo>
                  <a:cubicBezTo>
                    <a:pt x="169" y="291"/>
                    <a:pt x="144" y="300"/>
                    <a:pt x="110" y="300"/>
                  </a:cubicBezTo>
                  <a:cubicBezTo>
                    <a:pt x="68" y="300"/>
                    <a:pt x="42" y="291"/>
                    <a:pt x="25" y="265"/>
                  </a:cubicBezTo>
                  <a:cubicBezTo>
                    <a:pt x="8" y="240"/>
                    <a:pt x="0" y="197"/>
                    <a:pt x="0" y="154"/>
                  </a:cubicBezTo>
                  <a:cubicBezTo>
                    <a:pt x="0" y="103"/>
                    <a:pt x="8" y="69"/>
                    <a:pt x="25" y="43"/>
                  </a:cubicBezTo>
                  <a:cubicBezTo>
                    <a:pt x="42" y="18"/>
                    <a:pt x="68" y="0"/>
                    <a:pt x="110" y="0"/>
                  </a:cubicBezTo>
                  <a:cubicBezTo>
                    <a:pt x="144" y="0"/>
                    <a:pt x="169" y="18"/>
                    <a:pt x="186" y="43"/>
                  </a:cubicBezTo>
                  <a:close/>
                  <a:moveTo>
                    <a:pt x="84" y="60"/>
                  </a:moveTo>
                  <a:cubicBezTo>
                    <a:pt x="76" y="69"/>
                    <a:pt x="76" y="77"/>
                    <a:pt x="68" y="95"/>
                  </a:cubicBezTo>
                  <a:cubicBezTo>
                    <a:pt x="68" y="112"/>
                    <a:pt x="68" y="129"/>
                    <a:pt x="68" y="154"/>
                  </a:cubicBezTo>
                  <a:cubicBezTo>
                    <a:pt x="68" y="180"/>
                    <a:pt x="68" y="197"/>
                    <a:pt x="68" y="214"/>
                  </a:cubicBezTo>
                  <a:cubicBezTo>
                    <a:pt x="76" y="231"/>
                    <a:pt x="76" y="240"/>
                    <a:pt x="84" y="248"/>
                  </a:cubicBezTo>
                  <a:cubicBezTo>
                    <a:pt x="93" y="248"/>
                    <a:pt x="93" y="257"/>
                    <a:pt x="110" y="257"/>
                  </a:cubicBezTo>
                  <a:cubicBezTo>
                    <a:pt x="118" y="257"/>
                    <a:pt x="127" y="248"/>
                    <a:pt x="127" y="248"/>
                  </a:cubicBezTo>
                  <a:cubicBezTo>
                    <a:pt x="135" y="240"/>
                    <a:pt x="135" y="231"/>
                    <a:pt x="144" y="214"/>
                  </a:cubicBezTo>
                  <a:cubicBezTo>
                    <a:pt x="144" y="197"/>
                    <a:pt x="144" y="180"/>
                    <a:pt x="144" y="154"/>
                  </a:cubicBezTo>
                  <a:cubicBezTo>
                    <a:pt x="144" y="129"/>
                    <a:pt x="144" y="112"/>
                    <a:pt x="144" y="95"/>
                  </a:cubicBezTo>
                  <a:cubicBezTo>
                    <a:pt x="135" y="77"/>
                    <a:pt x="135" y="69"/>
                    <a:pt x="127" y="60"/>
                  </a:cubicBezTo>
                  <a:cubicBezTo>
                    <a:pt x="127" y="60"/>
                    <a:pt x="118" y="52"/>
                    <a:pt x="110" y="52"/>
                  </a:cubicBezTo>
                  <a:cubicBezTo>
                    <a:pt x="93" y="52"/>
                    <a:pt x="93" y="60"/>
                    <a:pt x="84" y="60"/>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89"/>
            <p:cNvSpPr>
              <a:spLocks/>
            </p:cNvSpPr>
            <p:nvPr/>
          </p:nvSpPr>
          <p:spPr bwMode="auto">
            <a:xfrm>
              <a:off x="1776" y="-2232"/>
              <a:ext cx="2210" cy="1566"/>
            </a:xfrm>
            <a:custGeom>
              <a:avLst/>
              <a:gdLst>
                <a:gd name="T0" fmla="*/ 534 w 932"/>
                <a:gd name="T1" fmla="*/ 634 h 660"/>
                <a:gd name="T2" fmla="*/ 551 w 932"/>
                <a:gd name="T3" fmla="*/ 609 h 660"/>
                <a:gd name="T4" fmla="*/ 517 w 932"/>
                <a:gd name="T5" fmla="*/ 601 h 660"/>
                <a:gd name="T6" fmla="*/ 441 w 932"/>
                <a:gd name="T7" fmla="*/ 617 h 660"/>
                <a:gd name="T8" fmla="*/ 390 w 932"/>
                <a:gd name="T9" fmla="*/ 609 h 660"/>
                <a:gd name="T10" fmla="*/ 51 w 932"/>
                <a:gd name="T11" fmla="*/ 372 h 660"/>
                <a:gd name="T12" fmla="*/ 127 w 932"/>
                <a:gd name="T13" fmla="*/ 68 h 660"/>
                <a:gd name="T14" fmla="*/ 152 w 932"/>
                <a:gd name="T15" fmla="*/ 59 h 660"/>
                <a:gd name="T16" fmla="*/ 381 w 932"/>
                <a:gd name="T17" fmla="*/ 51 h 660"/>
                <a:gd name="T18" fmla="*/ 729 w 932"/>
                <a:gd name="T19" fmla="*/ 93 h 660"/>
                <a:gd name="T20" fmla="*/ 881 w 932"/>
                <a:gd name="T21" fmla="*/ 389 h 660"/>
                <a:gd name="T22" fmla="*/ 865 w 932"/>
                <a:gd name="T23" fmla="*/ 398 h 660"/>
                <a:gd name="T24" fmla="*/ 839 w 932"/>
                <a:gd name="T25" fmla="*/ 414 h 660"/>
                <a:gd name="T26" fmla="*/ 831 w 932"/>
                <a:gd name="T27" fmla="*/ 440 h 660"/>
                <a:gd name="T28" fmla="*/ 865 w 932"/>
                <a:gd name="T29" fmla="*/ 448 h 660"/>
                <a:gd name="T30" fmla="*/ 890 w 932"/>
                <a:gd name="T31" fmla="*/ 431 h 660"/>
                <a:gd name="T32" fmla="*/ 915 w 932"/>
                <a:gd name="T33" fmla="*/ 414 h 660"/>
                <a:gd name="T34" fmla="*/ 924 w 932"/>
                <a:gd name="T35" fmla="*/ 389 h 660"/>
                <a:gd name="T36" fmla="*/ 907 w 932"/>
                <a:gd name="T37" fmla="*/ 398 h 660"/>
                <a:gd name="T38" fmla="*/ 924 w 932"/>
                <a:gd name="T39" fmla="*/ 389 h 660"/>
                <a:gd name="T40" fmla="*/ 771 w 932"/>
                <a:gd name="T41" fmla="*/ 76 h 660"/>
                <a:gd name="T42" fmla="*/ 754 w 932"/>
                <a:gd name="T43" fmla="*/ 59 h 660"/>
                <a:gd name="T44" fmla="*/ 746 w 932"/>
                <a:gd name="T45" fmla="*/ 84 h 660"/>
                <a:gd name="T46" fmla="*/ 754 w 932"/>
                <a:gd name="T47" fmla="*/ 59 h 660"/>
                <a:gd name="T48" fmla="*/ 381 w 932"/>
                <a:gd name="T49" fmla="*/ 8 h 660"/>
                <a:gd name="T50" fmla="*/ 152 w 932"/>
                <a:gd name="T51" fmla="*/ 17 h 660"/>
                <a:gd name="T52" fmla="*/ 144 w 932"/>
                <a:gd name="T53" fmla="*/ 25 h 660"/>
                <a:gd name="T54" fmla="*/ 144 w 932"/>
                <a:gd name="T55" fmla="*/ 25 h 660"/>
                <a:gd name="T56" fmla="*/ 101 w 932"/>
                <a:gd name="T57" fmla="*/ 34 h 660"/>
                <a:gd name="T58" fmla="*/ 93 w 932"/>
                <a:gd name="T59" fmla="*/ 51 h 660"/>
                <a:gd name="T60" fmla="*/ 110 w 932"/>
                <a:gd name="T61" fmla="*/ 51 h 660"/>
                <a:gd name="T62" fmla="*/ 93 w 932"/>
                <a:gd name="T63" fmla="*/ 51 h 660"/>
                <a:gd name="T64" fmla="*/ 0 w 932"/>
                <a:gd name="T65" fmla="*/ 372 h 660"/>
                <a:gd name="T66" fmla="*/ 8 w 932"/>
                <a:gd name="T67" fmla="*/ 389 h 660"/>
                <a:gd name="T68" fmla="*/ 25 w 932"/>
                <a:gd name="T69" fmla="*/ 372 h 660"/>
                <a:gd name="T70" fmla="*/ 8 w 932"/>
                <a:gd name="T71" fmla="*/ 389 h 660"/>
                <a:gd name="T72" fmla="*/ 364 w 932"/>
                <a:gd name="T73" fmla="*/ 643 h 660"/>
                <a:gd name="T74" fmla="*/ 449 w 932"/>
                <a:gd name="T75" fmla="*/ 651 h 660"/>
                <a:gd name="T76" fmla="*/ 534 w 932"/>
                <a:gd name="T77" fmla="*/ 63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2" h="660">
                  <a:moveTo>
                    <a:pt x="534" y="634"/>
                  </a:moveTo>
                  <a:cubicBezTo>
                    <a:pt x="542" y="626"/>
                    <a:pt x="551" y="617"/>
                    <a:pt x="551" y="609"/>
                  </a:cubicBezTo>
                  <a:cubicBezTo>
                    <a:pt x="542" y="601"/>
                    <a:pt x="534" y="592"/>
                    <a:pt x="517" y="601"/>
                  </a:cubicBezTo>
                  <a:cubicBezTo>
                    <a:pt x="500" y="609"/>
                    <a:pt x="466" y="609"/>
                    <a:pt x="441" y="617"/>
                  </a:cubicBezTo>
                  <a:cubicBezTo>
                    <a:pt x="424" y="617"/>
                    <a:pt x="407" y="617"/>
                    <a:pt x="390" y="609"/>
                  </a:cubicBezTo>
                  <a:cubicBezTo>
                    <a:pt x="347" y="584"/>
                    <a:pt x="101" y="406"/>
                    <a:pt x="51" y="372"/>
                  </a:cubicBezTo>
                  <a:cubicBezTo>
                    <a:pt x="127" y="68"/>
                    <a:pt x="127" y="68"/>
                    <a:pt x="127" y="68"/>
                  </a:cubicBezTo>
                  <a:cubicBezTo>
                    <a:pt x="152" y="59"/>
                    <a:pt x="152" y="59"/>
                    <a:pt x="152" y="59"/>
                  </a:cubicBezTo>
                  <a:cubicBezTo>
                    <a:pt x="279" y="59"/>
                    <a:pt x="339" y="51"/>
                    <a:pt x="381" y="51"/>
                  </a:cubicBezTo>
                  <a:cubicBezTo>
                    <a:pt x="466" y="42"/>
                    <a:pt x="491" y="34"/>
                    <a:pt x="729" y="93"/>
                  </a:cubicBezTo>
                  <a:cubicBezTo>
                    <a:pt x="881" y="389"/>
                    <a:pt x="881" y="389"/>
                    <a:pt x="881" y="389"/>
                  </a:cubicBezTo>
                  <a:cubicBezTo>
                    <a:pt x="873" y="389"/>
                    <a:pt x="873" y="398"/>
                    <a:pt x="865" y="398"/>
                  </a:cubicBezTo>
                  <a:cubicBezTo>
                    <a:pt x="856" y="406"/>
                    <a:pt x="848" y="406"/>
                    <a:pt x="839" y="414"/>
                  </a:cubicBezTo>
                  <a:cubicBezTo>
                    <a:pt x="831" y="423"/>
                    <a:pt x="831" y="431"/>
                    <a:pt x="831" y="440"/>
                  </a:cubicBezTo>
                  <a:cubicBezTo>
                    <a:pt x="839" y="448"/>
                    <a:pt x="856" y="457"/>
                    <a:pt x="865" y="448"/>
                  </a:cubicBezTo>
                  <a:cubicBezTo>
                    <a:pt x="873" y="440"/>
                    <a:pt x="881" y="431"/>
                    <a:pt x="890" y="431"/>
                  </a:cubicBezTo>
                  <a:cubicBezTo>
                    <a:pt x="898" y="423"/>
                    <a:pt x="907" y="414"/>
                    <a:pt x="915" y="414"/>
                  </a:cubicBezTo>
                  <a:cubicBezTo>
                    <a:pt x="924" y="406"/>
                    <a:pt x="932" y="398"/>
                    <a:pt x="924" y="389"/>
                  </a:cubicBezTo>
                  <a:cubicBezTo>
                    <a:pt x="907" y="398"/>
                    <a:pt x="907" y="398"/>
                    <a:pt x="907" y="398"/>
                  </a:cubicBezTo>
                  <a:cubicBezTo>
                    <a:pt x="924" y="389"/>
                    <a:pt x="924" y="389"/>
                    <a:pt x="924" y="389"/>
                  </a:cubicBezTo>
                  <a:cubicBezTo>
                    <a:pt x="771" y="76"/>
                    <a:pt x="771" y="76"/>
                    <a:pt x="771" y="76"/>
                  </a:cubicBezTo>
                  <a:cubicBezTo>
                    <a:pt x="763" y="68"/>
                    <a:pt x="763" y="68"/>
                    <a:pt x="754" y="59"/>
                  </a:cubicBezTo>
                  <a:cubicBezTo>
                    <a:pt x="746" y="84"/>
                    <a:pt x="746" y="84"/>
                    <a:pt x="746" y="84"/>
                  </a:cubicBezTo>
                  <a:cubicBezTo>
                    <a:pt x="754" y="59"/>
                    <a:pt x="754" y="59"/>
                    <a:pt x="754" y="59"/>
                  </a:cubicBezTo>
                  <a:cubicBezTo>
                    <a:pt x="500" y="0"/>
                    <a:pt x="466" y="0"/>
                    <a:pt x="381" y="8"/>
                  </a:cubicBezTo>
                  <a:cubicBezTo>
                    <a:pt x="330" y="17"/>
                    <a:pt x="271" y="25"/>
                    <a:pt x="152" y="17"/>
                  </a:cubicBezTo>
                  <a:cubicBezTo>
                    <a:pt x="152" y="17"/>
                    <a:pt x="144" y="17"/>
                    <a:pt x="144" y="25"/>
                  </a:cubicBezTo>
                  <a:cubicBezTo>
                    <a:pt x="144" y="25"/>
                    <a:pt x="144" y="25"/>
                    <a:pt x="144" y="25"/>
                  </a:cubicBezTo>
                  <a:cubicBezTo>
                    <a:pt x="101" y="34"/>
                    <a:pt x="101" y="34"/>
                    <a:pt x="101" y="34"/>
                  </a:cubicBezTo>
                  <a:cubicBezTo>
                    <a:pt x="101" y="42"/>
                    <a:pt x="93" y="42"/>
                    <a:pt x="93" y="51"/>
                  </a:cubicBezTo>
                  <a:cubicBezTo>
                    <a:pt x="110" y="51"/>
                    <a:pt x="110" y="51"/>
                    <a:pt x="110" y="51"/>
                  </a:cubicBezTo>
                  <a:cubicBezTo>
                    <a:pt x="93" y="51"/>
                    <a:pt x="93" y="51"/>
                    <a:pt x="93" y="51"/>
                  </a:cubicBezTo>
                  <a:cubicBezTo>
                    <a:pt x="0" y="372"/>
                    <a:pt x="0" y="372"/>
                    <a:pt x="0" y="372"/>
                  </a:cubicBezTo>
                  <a:cubicBezTo>
                    <a:pt x="0" y="381"/>
                    <a:pt x="0" y="389"/>
                    <a:pt x="8" y="389"/>
                  </a:cubicBezTo>
                  <a:cubicBezTo>
                    <a:pt x="25" y="372"/>
                    <a:pt x="25" y="372"/>
                    <a:pt x="25" y="372"/>
                  </a:cubicBezTo>
                  <a:cubicBezTo>
                    <a:pt x="8" y="389"/>
                    <a:pt x="8" y="389"/>
                    <a:pt x="8" y="389"/>
                  </a:cubicBezTo>
                  <a:cubicBezTo>
                    <a:pt x="8" y="389"/>
                    <a:pt x="322" y="609"/>
                    <a:pt x="364" y="643"/>
                  </a:cubicBezTo>
                  <a:cubicBezTo>
                    <a:pt x="390" y="660"/>
                    <a:pt x="415" y="660"/>
                    <a:pt x="449" y="651"/>
                  </a:cubicBezTo>
                  <a:cubicBezTo>
                    <a:pt x="474" y="651"/>
                    <a:pt x="508" y="643"/>
                    <a:pt x="534" y="634"/>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0"/>
            <p:cNvSpPr>
              <a:spLocks/>
            </p:cNvSpPr>
            <p:nvPr/>
          </p:nvSpPr>
          <p:spPr bwMode="auto">
            <a:xfrm>
              <a:off x="2151" y="-2191"/>
              <a:ext cx="1712" cy="1273"/>
            </a:xfrm>
            <a:custGeom>
              <a:avLst/>
              <a:gdLst>
                <a:gd name="T0" fmla="*/ 168 w 722"/>
                <a:gd name="T1" fmla="*/ 34 h 537"/>
                <a:gd name="T2" fmla="*/ 168 w 722"/>
                <a:gd name="T3" fmla="*/ 0 h 537"/>
                <a:gd name="T4" fmla="*/ 134 w 722"/>
                <a:gd name="T5" fmla="*/ 9 h 537"/>
                <a:gd name="T6" fmla="*/ 118 w 722"/>
                <a:gd name="T7" fmla="*/ 252 h 537"/>
                <a:gd name="T8" fmla="*/ 118 w 722"/>
                <a:gd name="T9" fmla="*/ 252 h 537"/>
                <a:gd name="T10" fmla="*/ 118 w 722"/>
                <a:gd name="T11" fmla="*/ 252 h 537"/>
                <a:gd name="T12" fmla="*/ 243 w 722"/>
                <a:gd name="T13" fmla="*/ 219 h 537"/>
                <a:gd name="T14" fmla="*/ 487 w 722"/>
                <a:gd name="T15" fmla="*/ 269 h 537"/>
                <a:gd name="T16" fmla="*/ 487 w 722"/>
                <a:gd name="T17" fmla="*/ 269 h 537"/>
                <a:gd name="T18" fmla="*/ 495 w 722"/>
                <a:gd name="T19" fmla="*/ 269 h 537"/>
                <a:gd name="T20" fmla="*/ 671 w 722"/>
                <a:gd name="T21" fmla="*/ 445 h 537"/>
                <a:gd name="T22" fmla="*/ 671 w 722"/>
                <a:gd name="T23" fmla="*/ 470 h 537"/>
                <a:gd name="T24" fmla="*/ 663 w 722"/>
                <a:gd name="T25" fmla="*/ 487 h 537"/>
                <a:gd name="T26" fmla="*/ 646 w 722"/>
                <a:gd name="T27" fmla="*/ 495 h 537"/>
                <a:gd name="T28" fmla="*/ 596 w 722"/>
                <a:gd name="T29" fmla="*/ 487 h 537"/>
                <a:gd name="T30" fmla="*/ 428 w 722"/>
                <a:gd name="T31" fmla="*/ 336 h 537"/>
                <a:gd name="T32" fmla="*/ 394 w 722"/>
                <a:gd name="T33" fmla="*/ 344 h 537"/>
                <a:gd name="T34" fmla="*/ 394 w 722"/>
                <a:gd name="T35" fmla="*/ 369 h 537"/>
                <a:gd name="T36" fmla="*/ 562 w 722"/>
                <a:gd name="T37" fmla="*/ 512 h 537"/>
                <a:gd name="T38" fmla="*/ 571 w 722"/>
                <a:gd name="T39" fmla="*/ 520 h 537"/>
                <a:gd name="T40" fmla="*/ 571 w 722"/>
                <a:gd name="T41" fmla="*/ 520 h 537"/>
                <a:gd name="T42" fmla="*/ 646 w 722"/>
                <a:gd name="T43" fmla="*/ 529 h 537"/>
                <a:gd name="T44" fmla="*/ 696 w 722"/>
                <a:gd name="T45" fmla="*/ 512 h 537"/>
                <a:gd name="T46" fmla="*/ 713 w 722"/>
                <a:gd name="T47" fmla="*/ 478 h 537"/>
                <a:gd name="T48" fmla="*/ 713 w 722"/>
                <a:gd name="T49" fmla="*/ 437 h 537"/>
                <a:gd name="T50" fmla="*/ 520 w 722"/>
                <a:gd name="T51" fmla="*/ 244 h 537"/>
                <a:gd name="T52" fmla="*/ 218 w 722"/>
                <a:gd name="T53" fmla="*/ 185 h 537"/>
                <a:gd name="T54" fmla="*/ 134 w 722"/>
                <a:gd name="T55" fmla="*/ 219 h 537"/>
                <a:gd name="T56" fmla="*/ 134 w 722"/>
                <a:gd name="T57" fmla="*/ 219 h 537"/>
                <a:gd name="T58" fmla="*/ 134 w 722"/>
                <a:gd name="T59" fmla="*/ 219 h 537"/>
                <a:gd name="T60" fmla="*/ 134 w 722"/>
                <a:gd name="T61" fmla="*/ 219 h 537"/>
                <a:gd name="T62" fmla="*/ 168 w 722"/>
                <a:gd name="T63" fmla="*/ 34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2" h="537">
                  <a:moveTo>
                    <a:pt x="168" y="34"/>
                  </a:moveTo>
                  <a:cubicBezTo>
                    <a:pt x="176" y="26"/>
                    <a:pt x="176" y="9"/>
                    <a:pt x="168" y="0"/>
                  </a:cubicBezTo>
                  <a:cubicBezTo>
                    <a:pt x="151" y="0"/>
                    <a:pt x="143" y="0"/>
                    <a:pt x="134" y="9"/>
                  </a:cubicBezTo>
                  <a:cubicBezTo>
                    <a:pt x="134" y="9"/>
                    <a:pt x="0" y="202"/>
                    <a:pt x="118" y="252"/>
                  </a:cubicBezTo>
                  <a:cubicBezTo>
                    <a:pt x="118" y="252"/>
                    <a:pt x="118" y="252"/>
                    <a:pt x="118" y="252"/>
                  </a:cubicBezTo>
                  <a:cubicBezTo>
                    <a:pt x="118" y="252"/>
                    <a:pt x="118" y="252"/>
                    <a:pt x="118" y="252"/>
                  </a:cubicBezTo>
                  <a:cubicBezTo>
                    <a:pt x="168" y="269"/>
                    <a:pt x="210" y="244"/>
                    <a:pt x="243" y="219"/>
                  </a:cubicBezTo>
                  <a:cubicBezTo>
                    <a:pt x="302" y="177"/>
                    <a:pt x="369" y="135"/>
                    <a:pt x="487" y="269"/>
                  </a:cubicBezTo>
                  <a:cubicBezTo>
                    <a:pt x="487" y="269"/>
                    <a:pt x="487" y="269"/>
                    <a:pt x="487" y="269"/>
                  </a:cubicBezTo>
                  <a:cubicBezTo>
                    <a:pt x="495" y="269"/>
                    <a:pt x="495" y="269"/>
                    <a:pt x="495" y="269"/>
                  </a:cubicBezTo>
                  <a:cubicBezTo>
                    <a:pt x="512" y="286"/>
                    <a:pt x="654" y="411"/>
                    <a:pt x="671" y="445"/>
                  </a:cubicBezTo>
                  <a:cubicBezTo>
                    <a:pt x="671" y="453"/>
                    <a:pt x="680" y="462"/>
                    <a:pt x="671" y="470"/>
                  </a:cubicBezTo>
                  <a:cubicBezTo>
                    <a:pt x="671" y="478"/>
                    <a:pt x="671" y="478"/>
                    <a:pt x="663" y="487"/>
                  </a:cubicBezTo>
                  <a:cubicBezTo>
                    <a:pt x="663" y="487"/>
                    <a:pt x="654" y="495"/>
                    <a:pt x="646" y="495"/>
                  </a:cubicBezTo>
                  <a:cubicBezTo>
                    <a:pt x="629" y="495"/>
                    <a:pt x="613" y="495"/>
                    <a:pt x="596" y="487"/>
                  </a:cubicBezTo>
                  <a:cubicBezTo>
                    <a:pt x="428" y="336"/>
                    <a:pt x="428" y="336"/>
                    <a:pt x="428" y="336"/>
                  </a:cubicBezTo>
                  <a:cubicBezTo>
                    <a:pt x="420" y="336"/>
                    <a:pt x="403" y="336"/>
                    <a:pt x="394" y="344"/>
                  </a:cubicBezTo>
                  <a:cubicBezTo>
                    <a:pt x="386" y="344"/>
                    <a:pt x="386" y="361"/>
                    <a:pt x="394" y="369"/>
                  </a:cubicBezTo>
                  <a:cubicBezTo>
                    <a:pt x="562" y="512"/>
                    <a:pt x="562" y="512"/>
                    <a:pt x="562" y="512"/>
                  </a:cubicBezTo>
                  <a:cubicBezTo>
                    <a:pt x="571" y="520"/>
                    <a:pt x="571" y="520"/>
                    <a:pt x="571" y="520"/>
                  </a:cubicBezTo>
                  <a:cubicBezTo>
                    <a:pt x="571" y="520"/>
                    <a:pt x="571" y="520"/>
                    <a:pt x="571" y="520"/>
                  </a:cubicBezTo>
                  <a:cubicBezTo>
                    <a:pt x="604" y="529"/>
                    <a:pt x="629" y="537"/>
                    <a:pt x="646" y="529"/>
                  </a:cubicBezTo>
                  <a:cubicBezTo>
                    <a:pt x="671" y="529"/>
                    <a:pt x="680" y="520"/>
                    <a:pt x="696" y="512"/>
                  </a:cubicBezTo>
                  <a:cubicBezTo>
                    <a:pt x="705" y="504"/>
                    <a:pt x="713" y="487"/>
                    <a:pt x="713" y="478"/>
                  </a:cubicBezTo>
                  <a:cubicBezTo>
                    <a:pt x="722" y="462"/>
                    <a:pt x="713" y="445"/>
                    <a:pt x="713" y="437"/>
                  </a:cubicBezTo>
                  <a:cubicBezTo>
                    <a:pt x="688" y="395"/>
                    <a:pt x="537" y="252"/>
                    <a:pt x="520" y="244"/>
                  </a:cubicBezTo>
                  <a:cubicBezTo>
                    <a:pt x="378" y="84"/>
                    <a:pt x="294" y="135"/>
                    <a:pt x="218" y="185"/>
                  </a:cubicBezTo>
                  <a:cubicBezTo>
                    <a:pt x="193" y="210"/>
                    <a:pt x="159" y="227"/>
                    <a:pt x="134" y="219"/>
                  </a:cubicBezTo>
                  <a:cubicBezTo>
                    <a:pt x="134" y="219"/>
                    <a:pt x="134" y="219"/>
                    <a:pt x="134" y="219"/>
                  </a:cubicBezTo>
                  <a:cubicBezTo>
                    <a:pt x="134" y="219"/>
                    <a:pt x="134" y="219"/>
                    <a:pt x="134" y="219"/>
                  </a:cubicBezTo>
                  <a:cubicBezTo>
                    <a:pt x="134" y="219"/>
                    <a:pt x="134" y="219"/>
                    <a:pt x="134" y="219"/>
                  </a:cubicBezTo>
                  <a:cubicBezTo>
                    <a:pt x="59" y="185"/>
                    <a:pt x="168" y="34"/>
                    <a:pt x="168" y="34"/>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91"/>
            <p:cNvSpPr>
              <a:spLocks/>
            </p:cNvSpPr>
            <p:nvPr/>
          </p:nvSpPr>
          <p:spPr bwMode="auto">
            <a:xfrm>
              <a:off x="2881" y="-1210"/>
              <a:ext cx="731" cy="439"/>
            </a:xfrm>
            <a:custGeom>
              <a:avLst/>
              <a:gdLst>
                <a:gd name="T0" fmla="*/ 34 w 308"/>
                <a:gd name="T1" fmla="*/ 8 h 185"/>
                <a:gd name="T2" fmla="*/ 9 w 308"/>
                <a:gd name="T3" fmla="*/ 17 h 185"/>
                <a:gd name="T4" fmla="*/ 9 w 308"/>
                <a:gd name="T5" fmla="*/ 42 h 185"/>
                <a:gd name="T6" fmla="*/ 171 w 308"/>
                <a:gd name="T7" fmla="*/ 168 h 185"/>
                <a:gd name="T8" fmla="*/ 231 w 308"/>
                <a:gd name="T9" fmla="*/ 185 h 185"/>
                <a:gd name="T10" fmla="*/ 274 w 308"/>
                <a:gd name="T11" fmla="*/ 176 h 185"/>
                <a:gd name="T12" fmla="*/ 299 w 308"/>
                <a:gd name="T13" fmla="*/ 143 h 185"/>
                <a:gd name="T14" fmla="*/ 299 w 308"/>
                <a:gd name="T15" fmla="*/ 84 h 185"/>
                <a:gd name="T16" fmla="*/ 265 w 308"/>
                <a:gd name="T17" fmla="*/ 67 h 185"/>
                <a:gd name="T18" fmla="*/ 257 w 308"/>
                <a:gd name="T19" fmla="*/ 92 h 185"/>
                <a:gd name="T20" fmla="*/ 257 w 308"/>
                <a:gd name="T21" fmla="*/ 134 h 185"/>
                <a:gd name="T22" fmla="*/ 248 w 308"/>
                <a:gd name="T23" fmla="*/ 143 h 185"/>
                <a:gd name="T24" fmla="*/ 231 w 308"/>
                <a:gd name="T25" fmla="*/ 143 h 185"/>
                <a:gd name="T26" fmla="*/ 197 w 308"/>
                <a:gd name="T27" fmla="*/ 134 h 185"/>
                <a:gd name="T28" fmla="*/ 34 w 308"/>
                <a:gd name="T29" fmla="*/ 8 h 185"/>
                <a:gd name="T30" fmla="*/ 34 w 308"/>
                <a:gd name="T31" fmla="*/ 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185">
                  <a:moveTo>
                    <a:pt x="34" y="8"/>
                  </a:moveTo>
                  <a:cubicBezTo>
                    <a:pt x="26" y="0"/>
                    <a:pt x="9" y="8"/>
                    <a:pt x="9" y="17"/>
                  </a:cubicBezTo>
                  <a:cubicBezTo>
                    <a:pt x="0" y="17"/>
                    <a:pt x="0" y="34"/>
                    <a:pt x="9" y="42"/>
                  </a:cubicBezTo>
                  <a:cubicBezTo>
                    <a:pt x="171" y="168"/>
                    <a:pt x="171" y="168"/>
                    <a:pt x="171" y="168"/>
                  </a:cubicBezTo>
                  <a:cubicBezTo>
                    <a:pt x="180" y="176"/>
                    <a:pt x="205" y="185"/>
                    <a:pt x="231" y="185"/>
                  </a:cubicBezTo>
                  <a:cubicBezTo>
                    <a:pt x="248" y="185"/>
                    <a:pt x="257" y="176"/>
                    <a:pt x="274" y="176"/>
                  </a:cubicBezTo>
                  <a:cubicBezTo>
                    <a:pt x="282" y="168"/>
                    <a:pt x="291" y="160"/>
                    <a:pt x="299" y="143"/>
                  </a:cubicBezTo>
                  <a:cubicBezTo>
                    <a:pt x="308" y="126"/>
                    <a:pt x="308" y="109"/>
                    <a:pt x="299" y="84"/>
                  </a:cubicBezTo>
                  <a:cubicBezTo>
                    <a:pt x="291" y="67"/>
                    <a:pt x="282" y="67"/>
                    <a:pt x="265" y="67"/>
                  </a:cubicBezTo>
                  <a:cubicBezTo>
                    <a:pt x="257" y="76"/>
                    <a:pt x="248" y="84"/>
                    <a:pt x="257" y="92"/>
                  </a:cubicBezTo>
                  <a:cubicBezTo>
                    <a:pt x="265" y="109"/>
                    <a:pt x="265" y="126"/>
                    <a:pt x="257" y="134"/>
                  </a:cubicBezTo>
                  <a:cubicBezTo>
                    <a:pt x="257" y="134"/>
                    <a:pt x="257" y="143"/>
                    <a:pt x="248" y="143"/>
                  </a:cubicBezTo>
                  <a:cubicBezTo>
                    <a:pt x="248" y="143"/>
                    <a:pt x="240" y="143"/>
                    <a:pt x="231" y="143"/>
                  </a:cubicBezTo>
                  <a:cubicBezTo>
                    <a:pt x="214" y="143"/>
                    <a:pt x="205" y="143"/>
                    <a:pt x="197" y="134"/>
                  </a:cubicBezTo>
                  <a:cubicBezTo>
                    <a:pt x="34" y="8"/>
                    <a:pt x="34" y="8"/>
                    <a:pt x="34" y="8"/>
                  </a:cubicBezTo>
                  <a:cubicBezTo>
                    <a:pt x="34" y="8"/>
                    <a:pt x="34" y="8"/>
                    <a:pt x="34" y="8"/>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92"/>
            <p:cNvSpPr>
              <a:spLocks/>
            </p:cNvSpPr>
            <p:nvPr/>
          </p:nvSpPr>
          <p:spPr bwMode="auto">
            <a:xfrm>
              <a:off x="2755" y="-1001"/>
              <a:ext cx="627" cy="439"/>
            </a:xfrm>
            <a:custGeom>
              <a:avLst/>
              <a:gdLst>
                <a:gd name="T0" fmla="*/ 43 w 264"/>
                <a:gd name="T1" fmla="*/ 9 h 185"/>
                <a:gd name="T2" fmla="*/ 9 w 264"/>
                <a:gd name="T3" fmla="*/ 9 h 185"/>
                <a:gd name="T4" fmla="*/ 9 w 264"/>
                <a:gd name="T5" fmla="*/ 35 h 185"/>
                <a:gd name="T6" fmla="*/ 119 w 264"/>
                <a:gd name="T7" fmla="*/ 132 h 185"/>
                <a:gd name="T8" fmla="*/ 136 w 264"/>
                <a:gd name="T9" fmla="*/ 114 h 185"/>
                <a:gd name="T10" fmla="*/ 119 w 264"/>
                <a:gd name="T11" fmla="*/ 132 h 185"/>
                <a:gd name="T12" fmla="*/ 128 w 264"/>
                <a:gd name="T13" fmla="*/ 132 h 185"/>
                <a:gd name="T14" fmla="*/ 256 w 264"/>
                <a:gd name="T15" fmla="*/ 70 h 185"/>
                <a:gd name="T16" fmla="*/ 239 w 264"/>
                <a:gd name="T17" fmla="*/ 44 h 185"/>
                <a:gd name="T18" fmla="*/ 213 w 264"/>
                <a:gd name="T19" fmla="*/ 62 h 185"/>
                <a:gd name="T20" fmla="*/ 153 w 264"/>
                <a:gd name="T21" fmla="*/ 97 h 185"/>
                <a:gd name="T22" fmla="*/ 43 w 264"/>
                <a:gd name="T23" fmla="*/ 9 h 185"/>
                <a:gd name="T24" fmla="*/ 43 w 264"/>
                <a:gd name="T25" fmla="*/ 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4" h="185">
                  <a:moveTo>
                    <a:pt x="43" y="9"/>
                  </a:moveTo>
                  <a:cubicBezTo>
                    <a:pt x="34" y="0"/>
                    <a:pt x="17" y="0"/>
                    <a:pt x="9" y="9"/>
                  </a:cubicBezTo>
                  <a:cubicBezTo>
                    <a:pt x="0" y="18"/>
                    <a:pt x="0" y="26"/>
                    <a:pt x="9" y="35"/>
                  </a:cubicBezTo>
                  <a:cubicBezTo>
                    <a:pt x="119" y="132"/>
                    <a:pt x="119" y="132"/>
                    <a:pt x="119" y="132"/>
                  </a:cubicBezTo>
                  <a:cubicBezTo>
                    <a:pt x="136" y="114"/>
                    <a:pt x="136" y="114"/>
                    <a:pt x="136" y="114"/>
                  </a:cubicBezTo>
                  <a:cubicBezTo>
                    <a:pt x="119" y="132"/>
                    <a:pt x="119" y="132"/>
                    <a:pt x="119" y="132"/>
                  </a:cubicBezTo>
                  <a:cubicBezTo>
                    <a:pt x="128" y="132"/>
                    <a:pt x="128" y="132"/>
                    <a:pt x="128" y="132"/>
                  </a:cubicBezTo>
                  <a:cubicBezTo>
                    <a:pt x="145" y="141"/>
                    <a:pt x="247" y="185"/>
                    <a:pt x="256" y="70"/>
                  </a:cubicBezTo>
                  <a:cubicBezTo>
                    <a:pt x="264" y="53"/>
                    <a:pt x="256" y="44"/>
                    <a:pt x="239" y="44"/>
                  </a:cubicBezTo>
                  <a:cubicBezTo>
                    <a:pt x="230" y="44"/>
                    <a:pt x="222" y="53"/>
                    <a:pt x="213" y="62"/>
                  </a:cubicBezTo>
                  <a:cubicBezTo>
                    <a:pt x="213" y="123"/>
                    <a:pt x="162" y="106"/>
                    <a:pt x="153" y="97"/>
                  </a:cubicBezTo>
                  <a:cubicBezTo>
                    <a:pt x="43" y="9"/>
                    <a:pt x="43" y="9"/>
                    <a:pt x="43" y="9"/>
                  </a:cubicBezTo>
                  <a:cubicBezTo>
                    <a:pt x="43" y="9"/>
                    <a:pt x="43" y="9"/>
                    <a:pt x="43" y="9"/>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3"/>
            <p:cNvSpPr>
              <a:spLocks noEditPoints="1"/>
            </p:cNvSpPr>
            <p:nvPr/>
          </p:nvSpPr>
          <p:spPr bwMode="auto">
            <a:xfrm>
              <a:off x="1129" y="-2441"/>
              <a:ext cx="1000" cy="1274"/>
            </a:xfrm>
            <a:custGeom>
              <a:avLst/>
              <a:gdLst>
                <a:gd name="T0" fmla="*/ 186 w 422"/>
                <a:gd name="T1" fmla="*/ 0 h 537"/>
                <a:gd name="T2" fmla="*/ 372 w 422"/>
                <a:gd name="T3" fmla="*/ 42 h 537"/>
                <a:gd name="T4" fmla="*/ 414 w 422"/>
                <a:gd name="T5" fmla="*/ 68 h 537"/>
                <a:gd name="T6" fmla="*/ 414 w 422"/>
                <a:gd name="T7" fmla="*/ 68 h 537"/>
                <a:gd name="T8" fmla="*/ 422 w 422"/>
                <a:gd name="T9" fmla="*/ 111 h 537"/>
                <a:gd name="T10" fmla="*/ 312 w 422"/>
                <a:gd name="T11" fmla="*/ 485 h 537"/>
                <a:gd name="T12" fmla="*/ 287 w 422"/>
                <a:gd name="T13" fmla="*/ 528 h 537"/>
                <a:gd name="T14" fmla="*/ 287 w 422"/>
                <a:gd name="T15" fmla="*/ 528 h 537"/>
                <a:gd name="T16" fmla="*/ 236 w 422"/>
                <a:gd name="T17" fmla="*/ 528 h 537"/>
                <a:gd name="T18" fmla="*/ 51 w 422"/>
                <a:gd name="T19" fmla="*/ 494 h 537"/>
                <a:gd name="T20" fmla="*/ 8 w 422"/>
                <a:gd name="T21" fmla="*/ 468 h 537"/>
                <a:gd name="T22" fmla="*/ 8 w 422"/>
                <a:gd name="T23" fmla="*/ 468 h 537"/>
                <a:gd name="T24" fmla="*/ 0 w 422"/>
                <a:gd name="T25" fmla="*/ 417 h 537"/>
                <a:gd name="T26" fmla="*/ 110 w 422"/>
                <a:gd name="T27" fmla="*/ 42 h 537"/>
                <a:gd name="T28" fmla="*/ 135 w 422"/>
                <a:gd name="T29" fmla="*/ 8 h 537"/>
                <a:gd name="T30" fmla="*/ 135 w 422"/>
                <a:gd name="T31" fmla="*/ 8 h 537"/>
                <a:gd name="T32" fmla="*/ 186 w 422"/>
                <a:gd name="T33" fmla="*/ 0 h 537"/>
                <a:gd name="T34" fmla="*/ 363 w 422"/>
                <a:gd name="T35" fmla="*/ 85 h 537"/>
                <a:gd name="T36" fmla="*/ 177 w 422"/>
                <a:gd name="T37" fmla="*/ 42 h 537"/>
                <a:gd name="T38" fmla="*/ 160 w 422"/>
                <a:gd name="T39" fmla="*/ 42 h 537"/>
                <a:gd name="T40" fmla="*/ 160 w 422"/>
                <a:gd name="T41" fmla="*/ 42 h 537"/>
                <a:gd name="T42" fmla="*/ 152 w 422"/>
                <a:gd name="T43" fmla="*/ 51 h 537"/>
                <a:gd name="T44" fmla="*/ 42 w 422"/>
                <a:gd name="T45" fmla="*/ 434 h 537"/>
                <a:gd name="T46" fmla="*/ 51 w 422"/>
                <a:gd name="T47" fmla="*/ 443 h 537"/>
                <a:gd name="T48" fmla="*/ 51 w 422"/>
                <a:gd name="T49" fmla="*/ 443 h 537"/>
                <a:gd name="T50" fmla="*/ 59 w 422"/>
                <a:gd name="T51" fmla="*/ 451 h 537"/>
                <a:gd name="T52" fmla="*/ 245 w 422"/>
                <a:gd name="T53" fmla="*/ 494 h 537"/>
                <a:gd name="T54" fmla="*/ 262 w 422"/>
                <a:gd name="T55" fmla="*/ 494 h 537"/>
                <a:gd name="T56" fmla="*/ 262 w 422"/>
                <a:gd name="T57" fmla="*/ 494 h 537"/>
                <a:gd name="T58" fmla="*/ 270 w 422"/>
                <a:gd name="T59" fmla="*/ 477 h 537"/>
                <a:gd name="T60" fmla="*/ 380 w 422"/>
                <a:gd name="T61" fmla="*/ 102 h 537"/>
                <a:gd name="T62" fmla="*/ 372 w 422"/>
                <a:gd name="T63" fmla="*/ 94 h 537"/>
                <a:gd name="T64" fmla="*/ 372 w 422"/>
                <a:gd name="T65" fmla="*/ 94 h 537"/>
                <a:gd name="T66" fmla="*/ 363 w 422"/>
                <a:gd name="T67" fmla="*/ 85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2" h="537">
                  <a:moveTo>
                    <a:pt x="186" y="0"/>
                  </a:moveTo>
                  <a:cubicBezTo>
                    <a:pt x="372" y="42"/>
                    <a:pt x="372" y="42"/>
                    <a:pt x="372" y="42"/>
                  </a:cubicBezTo>
                  <a:cubicBezTo>
                    <a:pt x="388" y="51"/>
                    <a:pt x="405" y="60"/>
                    <a:pt x="414" y="68"/>
                  </a:cubicBezTo>
                  <a:cubicBezTo>
                    <a:pt x="414" y="68"/>
                    <a:pt x="414" y="68"/>
                    <a:pt x="414" y="68"/>
                  </a:cubicBezTo>
                  <a:cubicBezTo>
                    <a:pt x="422" y="85"/>
                    <a:pt x="422" y="102"/>
                    <a:pt x="422" y="111"/>
                  </a:cubicBezTo>
                  <a:cubicBezTo>
                    <a:pt x="312" y="485"/>
                    <a:pt x="312" y="485"/>
                    <a:pt x="312" y="485"/>
                  </a:cubicBezTo>
                  <a:cubicBezTo>
                    <a:pt x="312" y="503"/>
                    <a:pt x="296" y="520"/>
                    <a:pt x="287" y="528"/>
                  </a:cubicBezTo>
                  <a:cubicBezTo>
                    <a:pt x="287" y="528"/>
                    <a:pt x="287" y="528"/>
                    <a:pt x="287" y="528"/>
                  </a:cubicBezTo>
                  <a:cubicBezTo>
                    <a:pt x="270" y="537"/>
                    <a:pt x="253" y="537"/>
                    <a:pt x="236" y="528"/>
                  </a:cubicBezTo>
                  <a:cubicBezTo>
                    <a:pt x="51" y="494"/>
                    <a:pt x="51" y="494"/>
                    <a:pt x="51" y="494"/>
                  </a:cubicBezTo>
                  <a:cubicBezTo>
                    <a:pt x="34" y="485"/>
                    <a:pt x="17" y="477"/>
                    <a:pt x="8" y="468"/>
                  </a:cubicBezTo>
                  <a:cubicBezTo>
                    <a:pt x="8" y="468"/>
                    <a:pt x="8" y="468"/>
                    <a:pt x="8" y="468"/>
                  </a:cubicBezTo>
                  <a:cubicBezTo>
                    <a:pt x="0" y="451"/>
                    <a:pt x="0" y="434"/>
                    <a:pt x="0" y="417"/>
                  </a:cubicBezTo>
                  <a:cubicBezTo>
                    <a:pt x="110" y="42"/>
                    <a:pt x="110" y="42"/>
                    <a:pt x="110" y="42"/>
                  </a:cubicBezTo>
                  <a:cubicBezTo>
                    <a:pt x="110" y="34"/>
                    <a:pt x="118" y="17"/>
                    <a:pt x="135" y="8"/>
                  </a:cubicBezTo>
                  <a:cubicBezTo>
                    <a:pt x="135" y="8"/>
                    <a:pt x="135" y="8"/>
                    <a:pt x="135" y="8"/>
                  </a:cubicBezTo>
                  <a:cubicBezTo>
                    <a:pt x="152" y="0"/>
                    <a:pt x="169" y="0"/>
                    <a:pt x="186" y="0"/>
                  </a:cubicBezTo>
                  <a:close/>
                  <a:moveTo>
                    <a:pt x="363" y="85"/>
                  </a:moveTo>
                  <a:cubicBezTo>
                    <a:pt x="177" y="42"/>
                    <a:pt x="177" y="42"/>
                    <a:pt x="177" y="42"/>
                  </a:cubicBezTo>
                  <a:cubicBezTo>
                    <a:pt x="169" y="42"/>
                    <a:pt x="160" y="42"/>
                    <a:pt x="160" y="42"/>
                  </a:cubicBezTo>
                  <a:cubicBezTo>
                    <a:pt x="160" y="42"/>
                    <a:pt x="160" y="42"/>
                    <a:pt x="160" y="42"/>
                  </a:cubicBezTo>
                  <a:cubicBezTo>
                    <a:pt x="152" y="42"/>
                    <a:pt x="152" y="51"/>
                    <a:pt x="152" y="51"/>
                  </a:cubicBezTo>
                  <a:cubicBezTo>
                    <a:pt x="42" y="434"/>
                    <a:pt x="42" y="434"/>
                    <a:pt x="42" y="434"/>
                  </a:cubicBezTo>
                  <a:cubicBezTo>
                    <a:pt x="42" y="434"/>
                    <a:pt x="42" y="443"/>
                    <a:pt x="51" y="443"/>
                  </a:cubicBezTo>
                  <a:cubicBezTo>
                    <a:pt x="51" y="443"/>
                    <a:pt x="51" y="443"/>
                    <a:pt x="51" y="443"/>
                  </a:cubicBezTo>
                  <a:cubicBezTo>
                    <a:pt x="51" y="451"/>
                    <a:pt x="51" y="451"/>
                    <a:pt x="59" y="451"/>
                  </a:cubicBezTo>
                  <a:cubicBezTo>
                    <a:pt x="245" y="494"/>
                    <a:pt x="245" y="494"/>
                    <a:pt x="245" y="494"/>
                  </a:cubicBezTo>
                  <a:cubicBezTo>
                    <a:pt x="253" y="494"/>
                    <a:pt x="262" y="494"/>
                    <a:pt x="262" y="494"/>
                  </a:cubicBezTo>
                  <a:cubicBezTo>
                    <a:pt x="262" y="494"/>
                    <a:pt x="262" y="494"/>
                    <a:pt x="262" y="494"/>
                  </a:cubicBezTo>
                  <a:cubicBezTo>
                    <a:pt x="270" y="485"/>
                    <a:pt x="270" y="485"/>
                    <a:pt x="270" y="477"/>
                  </a:cubicBezTo>
                  <a:cubicBezTo>
                    <a:pt x="380" y="102"/>
                    <a:pt x="380" y="102"/>
                    <a:pt x="380" y="102"/>
                  </a:cubicBezTo>
                  <a:cubicBezTo>
                    <a:pt x="380" y="102"/>
                    <a:pt x="380" y="94"/>
                    <a:pt x="372" y="94"/>
                  </a:cubicBezTo>
                  <a:cubicBezTo>
                    <a:pt x="372" y="94"/>
                    <a:pt x="372" y="94"/>
                    <a:pt x="372" y="94"/>
                  </a:cubicBezTo>
                  <a:cubicBezTo>
                    <a:pt x="372" y="85"/>
                    <a:pt x="363" y="85"/>
                    <a:pt x="363" y="85"/>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94"/>
            <p:cNvSpPr>
              <a:spLocks noEditPoints="1"/>
            </p:cNvSpPr>
            <p:nvPr/>
          </p:nvSpPr>
          <p:spPr bwMode="auto">
            <a:xfrm>
              <a:off x="3465" y="-2441"/>
              <a:ext cx="1147" cy="1293"/>
            </a:xfrm>
            <a:custGeom>
              <a:avLst/>
              <a:gdLst>
                <a:gd name="T0" fmla="*/ 234 w 484"/>
                <a:gd name="T1" fmla="*/ 42 h 545"/>
                <a:gd name="T2" fmla="*/ 59 w 484"/>
                <a:gd name="T3" fmla="*/ 119 h 545"/>
                <a:gd name="T4" fmla="*/ 50 w 484"/>
                <a:gd name="T5" fmla="*/ 128 h 545"/>
                <a:gd name="T6" fmla="*/ 50 w 484"/>
                <a:gd name="T7" fmla="*/ 145 h 545"/>
                <a:gd name="T8" fmla="*/ 226 w 484"/>
                <a:gd name="T9" fmla="*/ 494 h 545"/>
                <a:gd name="T10" fmla="*/ 234 w 484"/>
                <a:gd name="T11" fmla="*/ 503 h 545"/>
                <a:gd name="T12" fmla="*/ 251 w 484"/>
                <a:gd name="T13" fmla="*/ 503 h 545"/>
                <a:gd name="T14" fmla="*/ 426 w 484"/>
                <a:gd name="T15" fmla="*/ 426 h 545"/>
                <a:gd name="T16" fmla="*/ 434 w 484"/>
                <a:gd name="T17" fmla="*/ 418 h 545"/>
                <a:gd name="T18" fmla="*/ 434 w 484"/>
                <a:gd name="T19" fmla="*/ 400 h 545"/>
                <a:gd name="T20" fmla="*/ 259 w 484"/>
                <a:gd name="T21" fmla="*/ 51 h 545"/>
                <a:gd name="T22" fmla="*/ 251 w 484"/>
                <a:gd name="T23" fmla="*/ 42 h 545"/>
                <a:gd name="T24" fmla="*/ 234 w 484"/>
                <a:gd name="T25" fmla="*/ 42 h 545"/>
                <a:gd name="T26" fmla="*/ 42 w 484"/>
                <a:gd name="T27" fmla="*/ 85 h 545"/>
                <a:gd name="T28" fmla="*/ 217 w 484"/>
                <a:gd name="T29" fmla="*/ 8 h 545"/>
                <a:gd name="T30" fmla="*/ 259 w 484"/>
                <a:gd name="T31" fmla="*/ 8 h 545"/>
                <a:gd name="T32" fmla="*/ 301 w 484"/>
                <a:gd name="T33" fmla="*/ 34 h 545"/>
                <a:gd name="T34" fmla="*/ 476 w 484"/>
                <a:gd name="T35" fmla="*/ 383 h 545"/>
                <a:gd name="T36" fmla="*/ 476 w 484"/>
                <a:gd name="T37" fmla="*/ 435 h 545"/>
                <a:gd name="T38" fmla="*/ 443 w 484"/>
                <a:gd name="T39" fmla="*/ 460 h 545"/>
                <a:gd name="T40" fmla="*/ 267 w 484"/>
                <a:gd name="T41" fmla="*/ 537 h 545"/>
                <a:gd name="T42" fmla="*/ 226 w 484"/>
                <a:gd name="T43" fmla="*/ 537 h 545"/>
                <a:gd name="T44" fmla="*/ 184 w 484"/>
                <a:gd name="T45" fmla="*/ 511 h 545"/>
                <a:gd name="T46" fmla="*/ 9 w 484"/>
                <a:gd name="T47" fmla="*/ 162 h 545"/>
                <a:gd name="T48" fmla="*/ 9 w 484"/>
                <a:gd name="T49" fmla="*/ 111 h 545"/>
                <a:gd name="T50" fmla="*/ 42 w 484"/>
                <a:gd name="T51" fmla="*/ 8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4" h="545">
                  <a:moveTo>
                    <a:pt x="234" y="42"/>
                  </a:moveTo>
                  <a:cubicBezTo>
                    <a:pt x="59" y="119"/>
                    <a:pt x="59" y="119"/>
                    <a:pt x="59" y="119"/>
                  </a:cubicBezTo>
                  <a:cubicBezTo>
                    <a:pt x="50" y="119"/>
                    <a:pt x="50" y="119"/>
                    <a:pt x="50" y="128"/>
                  </a:cubicBezTo>
                  <a:cubicBezTo>
                    <a:pt x="42" y="136"/>
                    <a:pt x="42" y="136"/>
                    <a:pt x="50" y="145"/>
                  </a:cubicBezTo>
                  <a:cubicBezTo>
                    <a:pt x="226" y="494"/>
                    <a:pt x="226" y="494"/>
                    <a:pt x="226" y="494"/>
                  </a:cubicBezTo>
                  <a:cubicBezTo>
                    <a:pt x="234" y="503"/>
                    <a:pt x="234" y="503"/>
                    <a:pt x="234" y="503"/>
                  </a:cubicBezTo>
                  <a:cubicBezTo>
                    <a:pt x="242" y="503"/>
                    <a:pt x="251" y="503"/>
                    <a:pt x="251" y="503"/>
                  </a:cubicBezTo>
                  <a:cubicBezTo>
                    <a:pt x="426" y="426"/>
                    <a:pt x="426" y="426"/>
                    <a:pt x="426" y="426"/>
                  </a:cubicBezTo>
                  <a:cubicBezTo>
                    <a:pt x="434" y="426"/>
                    <a:pt x="434" y="426"/>
                    <a:pt x="434" y="418"/>
                  </a:cubicBezTo>
                  <a:cubicBezTo>
                    <a:pt x="443" y="418"/>
                    <a:pt x="443" y="409"/>
                    <a:pt x="434" y="400"/>
                  </a:cubicBezTo>
                  <a:cubicBezTo>
                    <a:pt x="259" y="51"/>
                    <a:pt x="259" y="51"/>
                    <a:pt x="259" y="51"/>
                  </a:cubicBezTo>
                  <a:cubicBezTo>
                    <a:pt x="251" y="42"/>
                    <a:pt x="251" y="42"/>
                    <a:pt x="251" y="42"/>
                  </a:cubicBezTo>
                  <a:cubicBezTo>
                    <a:pt x="242" y="42"/>
                    <a:pt x="234" y="42"/>
                    <a:pt x="234" y="42"/>
                  </a:cubicBezTo>
                  <a:close/>
                  <a:moveTo>
                    <a:pt x="42" y="85"/>
                  </a:moveTo>
                  <a:cubicBezTo>
                    <a:pt x="217" y="8"/>
                    <a:pt x="217" y="8"/>
                    <a:pt x="217" y="8"/>
                  </a:cubicBezTo>
                  <a:cubicBezTo>
                    <a:pt x="226" y="0"/>
                    <a:pt x="251" y="0"/>
                    <a:pt x="259" y="8"/>
                  </a:cubicBezTo>
                  <a:cubicBezTo>
                    <a:pt x="276" y="8"/>
                    <a:pt x="292" y="25"/>
                    <a:pt x="301" y="34"/>
                  </a:cubicBezTo>
                  <a:cubicBezTo>
                    <a:pt x="476" y="383"/>
                    <a:pt x="476" y="383"/>
                    <a:pt x="476" y="383"/>
                  </a:cubicBezTo>
                  <a:cubicBezTo>
                    <a:pt x="484" y="400"/>
                    <a:pt x="484" y="418"/>
                    <a:pt x="476" y="435"/>
                  </a:cubicBezTo>
                  <a:cubicBezTo>
                    <a:pt x="468" y="443"/>
                    <a:pt x="459" y="460"/>
                    <a:pt x="443" y="460"/>
                  </a:cubicBezTo>
                  <a:cubicBezTo>
                    <a:pt x="267" y="537"/>
                    <a:pt x="267" y="537"/>
                    <a:pt x="267" y="537"/>
                  </a:cubicBezTo>
                  <a:cubicBezTo>
                    <a:pt x="259" y="545"/>
                    <a:pt x="234" y="545"/>
                    <a:pt x="226" y="537"/>
                  </a:cubicBezTo>
                  <a:cubicBezTo>
                    <a:pt x="209" y="537"/>
                    <a:pt x="192" y="520"/>
                    <a:pt x="184" y="511"/>
                  </a:cubicBezTo>
                  <a:cubicBezTo>
                    <a:pt x="9" y="162"/>
                    <a:pt x="9" y="162"/>
                    <a:pt x="9" y="162"/>
                  </a:cubicBezTo>
                  <a:cubicBezTo>
                    <a:pt x="0" y="145"/>
                    <a:pt x="0" y="128"/>
                    <a:pt x="9" y="111"/>
                  </a:cubicBezTo>
                  <a:cubicBezTo>
                    <a:pt x="9" y="102"/>
                    <a:pt x="25" y="85"/>
                    <a:pt x="42" y="85"/>
                  </a:cubicBezTo>
                  <a:close/>
                </a:path>
              </a:pathLst>
            </a:custGeom>
            <a:solidFill>
              <a:srgbClr val="D3A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72" name="Picture 171"/>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70720" y="1616899"/>
            <a:ext cx="763281" cy="537023"/>
          </a:xfrm>
          <a:prstGeom prst="rect">
            <a:avLst/>
          </a:prstGeom>
        </p:spPr>
      </p:pic>
      <p:grpSp>
        <p:nvGrpSpPr>
          <p:cNvPr id="173" name="Group 81"/>
          <p:cNvGrpSpPr>
            <a:grpSpLocks noChangeAspect="1"/>
          </p:cNvGrpSpPr>
          <p:nvPr userDrawn="1"/>
        </p:nvGrpSpPr>
        <p:grpSpPr bwMode="auto">
          <a:xfrm>
            <a:off x="4952983" y="1471192"/>
            <a:ext cx="676289" cy="743565"/>
            <a:chOff x="3737" y="117"/>
            <a:chExt cx="1337" cy="1470"/>
          </a:xfrm>
        </p:grpSpPr>
        <p:sp>
          <p:nvSpPr>
            <p:cNvPr id="174" name="Freeform 82"/>
            <p:cNvSpPr>
              <a:spLocks/>
            </p:cNvSpPr>
            <p:nvPr/>
          </p:nvSpPr>
          <p:spPr bwMode="auto">
            <a:xfrm>
              <a:off x="4161" y="117"/>
              <a:ext cx="744" cy="648"/>
            </a:xfrm>
            <a:custGeom>
              <a:avLst/>
              <a:gdLst>
                <a:gd name="T0" fmla="*/ 0 w 744"/>
                <a:gd name="T1" fmla="*/ 400 h 648"/>
                <a:gd name="T2" fmla="*/ 98 w 744"/>
                <a:gd name="T3" fmla="*/ 648 h 648"/>
                <a:gd name="T4" fmla="*/ 744 w 744"/>
                <a:gd name="T5" fmla="*/ 0 h 648"/>
                <a:gd name="T6" fmla="*/ 0 w 744"/>
                <a:gd name="T7" fmla="*/ 400 h 648"/>
              </a:gdLst>
              <a:ahLst/>
              <a:cxnLst>
                <a:cxn ang="0">
                  <a:pos x="T0" y="T1"/>
                </a:cxn>
                <a:cxn ang="0">
                  <a:pos x="T2" y="T3"/>
                </a:cxn>
                <a:cxn ang="0">
                  <a:pos x="T4" y="T5"/>
                </a:cxn>
                <a:cxn ang="0">
                  <a:pos x="T6" y="T7"/>
                </a:cxn>
              </a:cxnLst>
              <a:rect l="0" t="0" r="r" b="b"/>
              <a:pathLst>
                <a:path w="744" h="648">
                  <a:moveTo>
                    <a:pt x="0" y="400"/>
                  </a:moveTo>
                  <a:lnTo>
                    <a:pt x="98" y="648"/>
                  </a:lnTo>
                  <a:lnTo>
                    <a:pt x="744" y="0"/>
                  </a:lnTo>
                  <a:lnTo>
                    <a:pt x="0" y="400"/>
                  </a:lnTo>
                  <a:close/>
                </a:path>
              </a:pathLst>
            </a:custGeom>
            <a:solidFill>
              <a:srgbClr val="FCB0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83"/>
            <p:cNvSpPr>
              <a:spLocks/>
            </p:cNvSpPr>
            <p:nvPr/>
          </p:nvSpPr>
          <p:spPr bwMode="auto">
            <a:xfrm>
              <a:off x="4161" y="117"/>
              <a:ext cx="744" cy="648"/>
            </a:xfrm>
            <a:custGeom>
              <a:avLst/>
              <a:gdLst>
                <a:gd name="T0" fmla="*/ 0 w 744"/>
                <a:gd name="T1" fmla="*/ 400 h 648"/>
                <a:gd name="T2" fmla="*/ 98 w 744"/>
                <a:gd name="T3" fmla="*/ 648 h 648"/>
                <a:gd name="T4" fmla="*/ 744 w 744"/>
                <a:gd name="T5" fmla="*/ 0 h 648"/>
                <a:gd name="T6" fmla="*/ 0 w 744"/>
                <a:gd name="T7" fmla="*/ 400 h 648"/>
              </a:gdLst>
              <a:ahLst/>
              <a:cxnLst>
                <a:cxn ang="0">
                  <a:pos x="T0" y="T1"/>
                </a:cxn>
                <a:cxn ang="0">
                  <a:pos x="T2" y="T3"/>
                </a:cxn>
                <a:cxn ang="0">
                  <a:pos x="T4" y="T5"/>
                </a:cxn>
                <a:cxn ang="0">
                  <a:pos x="T6" y="T7"/>
                </a:cxn>
              </a:cxnLst>
              <a:rect l="0" t="0" r="r" b="b"/>
              <a:pathLst>
                <a:path w="744" h="648">
                  <a:moveTo>
                    <a:pt x="0" y="400"/>
                  </a:moveTo>
                  <a:lnTo>
                    <a:pt x="98" y="648"/>
                  </a:lnTo>
                  <a:lnTo>
                    <a:pt x="744" y="0"/>
                  </a:lnTo>
                  <a:lnTo>
                    <a:pt x="0" y="4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84"/>
            <p:cNvSpPr>
              <a:spLocks noEditPoints="1"/>
            </p:cNvSpPr>
            <p:nvPr/>
          </p:nvSpPr>
          <p:spPr bwMode="auto">
            <a:xfrm>
              <a:off x="3737" y="648"/>
              <a:ext cx="1337" cy="939"/>
            </a:xfrm>
            <a:custGeom>
              <a:avLst/>
              <a:gdLst>
                <a:gd name="T0" fmla="*/ 35 w 561"/>
                <a:gd name="T1" fmla="*/ 295 h 394"/>
                <a:gd name="T2" fmla="*/ 3 w 561"/>
                <a:gd name="T3" fmla="*/ 260 h 394"/>
                <a:gd name="T4" fmla="*/ 52 w 561"/>
                <a:gd name="T5" fmla="*/ 260 h 394"/>
                <a:gd name="T6" fmla="*/ 37 w 561"/>
                <a:gd name="T7" fmla="*/ 265 h 394"/>
                <a:gd name="T8" fmla="*/ 0 w 561"/>
                <a:gd name="T9" fmla="*/ 300 h 394"/>
                <a:gd name="T10" fmla="*/ 142 w 561"/>
                <a:gd name="T11" fmla="*/ 311 h 394"/>
                <a:gd name="T12" fmla="*/ 87 w 561"/>
                <a:gd name="T13" fmla="*/ 298 h 394"/>
                <a:gd name="T14" fmla="*/ 91 w 561"/>
                <a:gd name="T15" fmla="*/ 237 h 394"/>
                <a:gd name="T16" fmla="*/ 93 w 561"/>
                <a:gd name="T17" fmla="*/ 282 h 394"/>
                <a:gd name="T18" fmla="*/ 175 w 561"/>
                <a:gd name="T19" fmla="*/ 237 h 394"/>
                <a:gd name="T20" fmla="*/ 164 w 561"/>
                <a:gd name="T21" fmla="*/ 290 h 394"/>
                <a:gd name="T22" fmla="*/ 143 w 561"/>
                <a:gd name="T23" fmla="*/ 237 h 394"/>
                <a:gd name="T24" fmla="*/ 173 w 561"/>
                <a:gd name="T25" fmla="*/ 254 h 394"/>
                <a:gd name="T26" fmla="*/ 173 w 561"/>
                <a:gd name="T27" fmla="*/ 274 h 394"/>
                <a:gd name="T28" fmla="*/ 264 w 561"/>
                <a:gd name="T29" fmla="*/ 284 h 394"/>
                <a:gd name="T30" fmla="*/ 274 w 561"/>
                <a:gd name="T31" fmla="*/ 311 h 394"/>
                <a:gd name="T32" fmla="*/ 319 w 561"/>
                <a:gd name="T33" fmla="*/ 237 h 394"/>
                <a:gd name="T34" fmla="*/ 348 w 561"/>
                <a:gd name="T35" fmla="*/ 311 h 394"/>
                <a:gd name="T36" fmla="*/ 309 w 561"/>
                <a:gd name="T37" fmla="*/ 311 h 394"/>
                <a:gd name="T38" fmla="*/ 337 w 561"/>
                <a:gd name="T39" fmla="*/ 282 h 394"/>
                <a:gd name="T40" fmla="*/ 337 w 561"/>
                <a:gd name="T41" fmla="*/ 282 h 394"/>
                <a:gd name="T42" fmla="*/ 392 w 561"/>
                <a:gd name="T43" fmla="*/ 293 h 394"/>
                <a:gd name="T44" fmla="*/ 371 w 561"/>
                <a:gd name="T45" fmla="*/ 311 h 394"/>
                <a:gd name="T46" fmla="*/ 427 w 561"/>
                <a:gd name="T47" fmla="*/ 237 h 394"/>
                <a:gd name="T48" fmla="*/ 461 w 561"/>
                <a:gd name="T49" fmla="*/ 294 h 394"/>
                <a:gd name="T50" fmla="*/ 495 w 561"/>
                <a:gd name="T51" fmla="*/ 237 h 394"/>
                <a:gd name="T52" fmla="*/ 427 w 561"/>
                <a:gd name="T53" fmla="*/ 279 h 394"/>
                <a:gd name="T54" fmla="*/ 560 w 561"/>
                <a:gd name="T55" fmla="*/ 255 h 394"/>
                <a:gd name="T56" fmla="*/ 556 w 561"/>
                <a:gd name="T57" fmla="*/ 266 h 394"/>
                <a:gd name="T58" fmla="*/ 521 w 561"/>
                <a:gd name="T59" fmla="*/ 294 h 394"/>
                <a:gd name="T60" fmla="*/ 501 w 561"/>
                <a:gd name="T61" fmla="*/ 311 h 394"/>
                <a:gd name="T62" fmla="*/ 178 w 561"/>
                <a:gd name="T63" fmla="*/ 347 h 394"/>
                <a:gd name="T64" fmla="*/ 188 w 561"/>
                <a:gd name="T65" fmla="*/ 381 h 394"/>
                <a:gd name="T66" fmla="*/ 152 w 561"/>
                <a:gd name="T67" fmla="*/ 394 h 394"/>
                <a:gd name="T68" fmla="*/ 175 w 561"/>
                <a:gd name="T69" fmla="*/ 353 h 394"/>
                <a:gd name="T70" fmla="*/ 198 w 561"/>
                <a:gd name="T71" fmla="*/ 348 h 394"/>
                <a:gd name="T72" fmla="*/ 230 w 561"/>
                <a:gd name="T73" fmla="*/ 347 h 394"/>
                <a:gd name="T74" fmla="*/ 260 w 561"/>
                <a:gd name="T75" fmla="*/ 348 h 394"/>
                <a:gd name="T76" fmla="*/ 244 w 561"/>
                <a:gd name="T77" fmla="*/ 394 h 394"/>
                <a:gd name="T78" fmla="*/ 215 w 561"/>
                <a:gd name="T79" fmla="*/ 394 h 394"/>
                <a:gd name="T80" fmla="*/ 291 w 561"/>
                <a:gd name="T81" fmla="*/ 347 h 394"/>
                <a:gd name="T82" fmla="*/ 301 w 561"/>
                <a:gd name="T83" fmla="*/ 381 h 394"/>
                <a:gd name="T84" fmla="*/ 265 w 561"/>
                <a:gd name="T85" fmla="*/ 394 h 394"/>
                <a:gd name="T86" fmla="*/ 288 w 561"/>
                <a:gd name="T87" fmla="*/ 353 h 394"/>
                <a:gd name="T88" fmla="*/ 321 w 561"/>
                <a:gd name="T89" fmla="*/ 348 h 394"/>
                <a:gd name="T90" fmla="*/ 357 w 561"/>
                <a:gd name="T91" fmla="*/ 361 h 394"/>
                <a:gd name="T92" fmla="*/ 352 w 561"/>
                <a:gd name="T93" fmla="*/ 394 h 394"/>
                <a:gd name="T94" fmla="*/ 326 w 561"/>
                <a:gd name="T95" fmla="*/ 394 h 394"/>
                <a:gd name="T96" fmla="*/ 340 w 561"/>
                <a:gd name="T97" fmla="*/ 371 h 394"/>
                <a:gd name="T98" fmla="*/ 326 w 561"/>
                <a:gd name="T99" fmla="*/ 352 h 394"/>
                <a:gd name="T100" fmla="*/ 368 w 561"/>
                <a:gd name="T101" fmla="*/ 348 h 394"/>
                <a:gd name="T102" fmla="*/ 384 w 561"/>
                <a:gd name="T103" fmla="*/ 394 h 394"/>
                <a:gd name="T104" fmla="*/ 384 w 561"/>
                <a:gd name="T105" fmla="*/ 389 h 394"/>
                <a:gd name="T106" fmla="*/ 373 w 561"/>
                <a:gd name="T107" fmla="*/ 352 h 394"/>
                <a:gd name="T108" fmla="*/ 281 w 561"/>
                <a:gd name="T109" fmla="*/ 124 h 394"/>
                <a:gd name="T110" fmla="*/ 371 w 561"/>
                <a:gd name="T111" fmla="*/ 0 h 394"/>
                <a:gd name="T112" fmla="*/ 262 w 561"/>
                <a:gd name="T113" fmla="*/ 62 h 394"/>
                <a:gd name="T114" fmla="*/ 280 w 561"/>
                <a:gd name="T115" fmla="*/ 4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1" h="394">
                  <a:moveTo>
                    <a:pt x="0" y="300"/>
                  </a:moveTo>
                  <a:cubicBezTo>
                    <a:pt x="11" y="286"/>
                    <a:pt x="11" y="286"/>
                    <a:pt x="11" y="286"/>
                  </a:cubicBezTo>
                  <a:cubicBezTo>
                    <a:pt x="18" y="292"/>
                    <a:pt x="26" y="295"/>
                    <a:pt x="35" y="295"/>
                  </a:cubicBezTo>
                  <a:cubicBezTo>
                    <a:pt x="40" y="295"/>
                    <a:pt x="43" y="293"/>
                    <a:pt x="43" y="290"/>
                  </a:cubicBezTo>
                  <a:cubicBezTo>
                    <a:pt x="43" y="287"/>
                    <a:pt x="41" y="285"/>
                    <a:pt x="31" y="283"/>
                  </a:cubicBezTo>
                  <a:cubicBezTo>
                    <a:pt x="15" y="279"/>
                    <a:pt x="3" y="275"/>
                    <a:pt x="3" y="260"/>
                  </a:cubicBezTo>
                  <a:cubicBezTo>
                    <a:pt x="3" y="246"/>
                    <a:pt x="14" y="236"/>
                    <a:pt x="32" y="236"/>
                  </a:cubicBezTo>
                  <a:cubicBezTo>
                    <a:pt x="44" y="236"/>
                    <a:pt x="54" y="239"/>
                    <a:pt x="62" y="246"/>
                  </a:cubicBezTo>
                  <a:cubicBezTo>
                    <a:pt x="52" y="260"/>
                    <a:pt x="52" y="260"/>
                    <a:pt x="52" y="260"/>
                  </a:cubicBezTo>
                  <a:cubicBezTo>
                    <a:pt x="45" y="255"/>
                    <a:pt x="38" y="253"/>
                    <a:pt x="31" y="253"/>
                  </a:cubicBezTo>
                  <a:cubicBezTo>
                    <a:pt x="26" y="253"/>
                    <a:pt x="24" y="255"/>
                    <a:pt x="24" y="258"/>
                  </a:cubicBezTo>
                  <a:cubicBezTo>
                    <a:pt x="24" y="261"/>
                    <a:pt x="26" y="263"/>
                    <a:pt x="37" y="265"/>
                  </a:cubicBezTo>
                  <a:cubicBezTo>
                    <a:pt x="53" y="269"/>
                    <a:pt x="64" y="274"/>
                    <a:pt x="64" y="288"/>
                  </a:cubicBezTo>
                  <a:cubicBezTo>
                    <a:pt x="64" y="303"/>
                    <a:pt x="52" y="312"/>
                    <a:pt x="34" y="312"/>
                  </a:cubicBezTo>
                  <a:cubicBezTo>
                    <a:pt x="21" y="312"/>
                    <a:pt x="9" y="308"/>
                    <a:pt x="0" y="300"/>
                  </a:cubicBezTo>
                  <a:moveTo>
                    <a:pt x="91" y="237"/>
                  </a:moveTo>
                  <a:cubicBezTo>
                    <a:pt x="111" y="237"/>
                    <a:pt x="111" y="237"/>
                    <a:pt x="111" y="237"/>
                  </a:cubicBezTo>
                  <a:cubicBezTo>
                    <a:pt x="142" y="311"/>
                    <a:pt x="142" y="311"/>
                    <a:pt x="142" y="311"/>
                  </a:cubicBezTo>
                  <a:cubicBezTo>
                    <a:pt x="121" y="311"/>
                    <a:pt x="121" y="311"/>
                    <a:pt x="121" y="311"/>
                  </a:cubicBezTo>
                  <a:cubicBezTo>
                    <a:pt x="115" y="298"/>
                    <a:pt x="115" y="298"/>
                    <a:pt x="115" y="298"/>
                  </a:cubicBezTo>
                  <a:cubicBezTo>
                    <a:pt x="87" y="298"/>
                    <a:pt x="87" y="298"/>
                    <a:pt x="87" y="298"/>
                  </a:cubicBezTo>
                  <a:cubicBezTo>
                    <a:pt x="82" y="311"/>
                    <a:pt x="82" y="311"/>
                    <a:pt x="82" y="311"/>
                  </a:cubicBezTo>
                  <a:cubicBezTo>
                    <a:pt x="60" y="311"/>
                    <a:pt x="60" y="311"/>
                    <a:pt x="60" y="311"/>
                  </a:cubicBezTo>
                  <a:lnTo>
                    <a:pt x="91" y="237"/>
                  </a:lnTo>
                  <a:close/>
                  <a:moveTo>
                    <a:pt x="109" y="282"/>
                  </a:moveTo>
                  <a:cubicBezTo>
                    <a:pt x="101" y="261"/>
                    <a:pt x="101" y="261"/>
                    <a:pt x="101" y="261"/>
                  </a:cubicBezTo>
                  <a:cubicBezTo>
                    <a:pt x="93" y="282"/>
                    <a:pt x="93" y="282"/>
                    <a:pt x="93" y="282"/>
                  </a:cubicBezTo>
                  <a:lnTo>
                    <a:pt x="109" y="282"/>
                  </a:lnTo>
                  <a:close/>
                  <a:moveTo>
                    <a:pt x="143" y="237"/>
                  </a:moveTo>
                  <a:cubicBezTo>
                    <a:pt x="175" y="237"/>
                    <a:pt x="175" y="237"/>
                    <a:pt x="175" y="237"/>
                  </a:cubicBezTo>
                  <a:cubicBezTo>
                    <a:pt x="194" y="237"/>
                    <a:pt x="205" y="247"/>
                    <a:pt x="205" y="263"/>
                  </a:cubicBezTo>
                  <a:cubicBezTo>
                    <a:pt x="205" y="281"/>
                    <a:pt x="192" y="290"/>
                    <a:pt x="174" y="290"/>
                  </a:cubicBezTo>
                  <a:cubicBezTo>
                    <a:pt x="164" y="290"/>
                    <a:pt x="164" y="290"/>
                    <a:pt x="164" y="290"/>
                  </a:cubicBezTo>
                  <a:cubicBezTo>
                    <a:pt x="164" y="311"/>
                    <a:pt x="164" y="311"/>
                    <a:pt x="164" y="311"/>
                  </a:cubicBezTo>
                  <a:cubicBezTo>
                    <a:pt x="143" y="311"/>
                    <a:pt x="143" y="311"/>
                    <a:pt x="143" y="311"/>
                  </a:cubicBezTo>
                  <a:lnTo>
                    <a:pt x="143" y="237"/>
                  </a:lnTo>
                  <a:close/>
                  <a:moveTo>
                    <a:pt x="173" y="274"/>
                  </a:moveTo>
                  <a:cubicBezTo>
                    <a:pt x="181" y="274"/>
                    <a:pt x="185" y="270"/>
                    <a:pt x="185" y="264"/>
                  </a:cubicBezTo>
                  <a:cubicBezTo>
                    <a:pt x="185" y="258"/>
                    <a:pt x="181" y="254"/>
                    <a:pt x="173" y="254"/>
                  </a:cubicBezTo>
                  <a:cubicBezTo>
                    <a:pt x="164" y="254"/>
                    <a:pt x="164" y="254"/>
                    <a:pt x="164" y="254"/>
                  </a:cubicBezTo>
                  <a:cubicBezTo>
                    <a:pt x="164" y="274"/>
                    <a:pt x="164" y="274"/>
                    <a:pt x="164" y="274"/>
                  </a:cubicBezTo>
                  <a:lnTo>
                    <a:pt x="173" y="274"/>
                  </a:lnTo>
                  <a:close/>
                  <a:moveTo>
                    <a:pt x="225" y="237"/>
                  </a:moveTo>
                  <a:cubicBezTo>
                    <a:pt x="248" y="237"/>
                    <a:pt x="248" y="237"/>
                    <a:pt x="248" y="237"/>
                  </a:cubicBezTo>
                  <a:cubicBezTo>
                    <a:pt x="264" y="284"/>
                    <a:pt x="264" y="284"/>
                    <a:pt x="264" y="284"/>
                  </a:cubicBezTo>
                  <a:cubicBezTo>
                    <a:pt x="281" y="237"/>
                    <a:pt x="281" y="237"/>
                    <a:pt x="281" y="237"/>
                  </a:cubicBezTo>
                  <a:cubicBezTo>
                    <a:pt x="303" y="237"/>
                    <a:pt x="303" y="237"/>
                    <a:pt x="303" y="237"/>
                  </a:cubicBezTo>
                  <a:cubicBezTo>
                    <a:pt x="274" y="311"/>
                    <a:pt x="274" y="311"/>
                    <a:pt x="274" y="311"/>
                  </a:cubicBezTo>
                  <a:cubicBezTo>
                    <a:pt x="255" y="311"/>
                    <a:pt x="255" y="311"/>
                    <a:pt x="255" y="311"/>
                  </a:cubicBezTo>
                  <a:lnTo>
                    <a:pt x="225" y="237"/>
                  </a:lnTo>
                  <a:close/>
                  <a:moveTo>
                    <a:pt x="319" y="237"/>
                  </a:moveTo>
                  <a:cubicBezTo>
                    <a:pt x="339" y="237"/>
                    <a:pt x="339" y="237"/>
                    <a:pt x="339" y="237"/>
                  </a:cubicBezTo>
                  <a:cubicBezTo>
                    <a:pt x="370" y="311"/>
                    <a:pt x="370" y="311"/>
                    <a:pt x="370" y="311"/>
                  </a:cubicBezTo>
                  <a:cubicBezTo>
                    <a:pt x="348" y="311"/>
                    <a:pt x="348" y="311"/>
                    <a:pt x="348" y="311"/>
                  </a:cubicBezTo>
                  <a:cubicBezTo>
                    <a:pt x="343" y="298"/>
                    <a:pt x="343" y="298"/>
                    <a:pt x="343" y="298"/>
                  </a:cubicBezTo>
                  <a:cubicBezTo>
                    <a:pt x="315" y="298"/>
                    <a:pt x="315" y="298"/>
                    <a:pt x="315" y="298"/>
                  </a:cubicBezTo>
                  <a:cubicBezTo>
                    <a:pt x="309" y="311"/>
                    <a:pt x="309" y="311"/>
                    <a:pt x="309" y="311"/>
                  </a:cubicBezTo>
                  <a:cubicBezTo>
                    <a:pt x="288" y="311"/>
                    <a:pt x="288" y="311"/>
                    <a:pt x="288" y="311"/>
                  </a:cubicBezTo>
                  <a:lnTo>
                    <a:pt x="319" y="237"/>
                  </a:lnTo>
                  <a:close/>
                  <a:moveTo>
                    <a:pt x="337" y="282"/>
                  </a:moveTo>
                  <a:cubicBezTo>
                    <a:pt x="329" y="261"/>
                    <a:pt x="329" y="261"/>
                    <a:pt x="329" y="261"/>
                  </a:cubicBezTo>
                  <a:cubicBezTo>
                    <a:pt x="321" y="282"/>
                    <a:pt x="321" y="282"/>
                    <a:pt x="321" y="282"/>
                  </a:cubicBezTo>
                  <a:lnTo>
                    <a:pt x="337" y="282"/>
                  </a:lnTo>
                  <a:close/>
                  <a:moveTo>
                    <a:pt x="371" y="237"/>
                  </a:moveTo>
                  <a:cubicBezTo>
                    <a:pt x="392" y="237"/>
                    <a:pt x="392" y="237"/>
                    <a:pt x="392" y="237"/>
                  </a:cubicBezTo>
                  <a:cubicBezTo>
                    <a:pt x="392" y="293"/>
                    <a:pt x="392" y="293"/>
                    <a:pt x="392" y="293"/>
                  </a:cubicBezTo>
                  <a:cubicBezTo>
                    <a:pt x="427" y="293"/>
                    <a:pt x="427" y="293"/>
                    <a:pt x="427" y="293"/>
                  </a:cubicBezTo>
                  <a:cubicBezTo>
                    <a:pt x="427" y="311"/>
                    <a:pt x="427" y="311"/>
                    <a:pt x="427" y="311"/>
                  </a:cubicBezTo>
                  <a:cubicBezTo>
                    <a:pt x="371" y="311"/>
                    <a:pt x="371" y="311"/>
                    <a:pt x="371" y="311"/>
                  </a:cubicBezTo>
                  <a:lnTo>
                    <a:pt x="371" y="237"/>
                  </a:lnTo>
                  <a:close/>
                  <a:moveTo>
                    <a:pt x="427" y="279"/>
                  </a:moveTo>
                  <a:cubicBezTo>
                    <a:pt x="427" y="237"/>
                    <a:pt x="427" y="237"/>
                    <a:pt x="427" y="237"/>
                  </a:cubicBezTo>
                  <a:cubicBezTo>
                    <a:pt x="447" y="237"/>
                    <a:pt x="447" y="237"/>
                    <a:pt x="447" y="237"/>
                  </a:cubicBezTo>
                  <a:cubicBezTo>
                    <a:pt x="447" y="278"/>
                    <a:pt x="447" y="278"/>
                    <a:pt x="447" y="278"/>
                  </a:cubicBezTo>
                  <a:cubicBezTo>
                    <a:pt x="447" y="289"/>
                    <a:pt x="453" y="294"/>
                    <a:pt x="461" y="294"/>
                  </a:cubicBezTo>
                  <a:cubicBezTo>
                    <a:pt x="469" y="294"/>
                    <a:pt x="474" y="289"/>
                    <a:pt x="474" y="279"/>
                  </a:cubicBezTo>
                  <a:cubicBezTo>
                    <a:pt x="474" y="237"/>
                    <a:pt x="474" y="237"/>
                    <a:pt x="474" y="237"/>
                  </a:cubicBezTo>
                  <a:cubicBezTo>
                    <a:pt x="495" y="237"/>
                    <a:pt x="495" y="237"/>
                    <a:pt x="495" y="237"/>
                  </a:cubicBezTo>
                  <a:cubicBezTo>
                    <a:pt x="495" y="278"/>
                    <a:pt x="495" y="278"/>
                    <a:pt x="495" y="278"/>
                  </a:cubicBezTo>
                  <a:cubicBezTo>
                    <a:pt x="495" y="302"/>
                    <a:pt x="482" y="312"/>
                    <a:pt x="461" y="312"/>
                  </a:cubicBezTo>
                  <a:cubicBezTo>
                    <a:pt x="440" y="312"/>
                    <a:pt x="427" y="302"/>
                    <a:pt x="427" y="279"/>
                  </a:cubicBezTo>
                  <a:moveTo>
                    <a:pt x="501" y="237"/>
                  </a:moveTo>
                  <a:cubicBezTo>
                    <a:pt x="560" y="237"/>
                    <a:pt x="560" y="237"/>
                    <a:pt x="560" y="237"/>
                  </a:cubicBezTo>
                  <a:cubicBezTo>
                    <a:pt x="560" y="255"/>
                    <a:pt x="560" y="255"/>
                    <a:pt x="560" y="255"/>
                  </a:cubicBezTo>
                  <a:cubicBezTo>
                    <a:pt x="521" y="255"/>
                    <a:pt x="521" y="255"/>
                    <a:pt x="521" y="255"/>
                  </a:cubicBezTo>
                  <a:cubicBezTo>
                    <a:pt x="521" y="266"/>
                    <a:pt x="521" y="266"/>
                    <a:pt x="521" y="266"/>
                  </a:cubicBezTo>
                  <a:cubicBezTo>
                    <a:pt x="556" y="266"/>
                    <a:pt x="556" y="266"/>
                    <a:pt x="556" y="266"/>
                  </a:cubicBezTo>
                  <a:cubicBezTo>
                    <a:pt x="556" y="282"/>
                    <a:pt x="556" y="282"/>
                    <a:pt x="556" y="282"/>
                  </a:cubicBezTo>
                  <a:cubicBezTo>
                    <a:pt x="521" y="282"/>
                    <a:pt x="521" y="282"/>
                    <a:pt x="521" y="282"/>
                  </a:cubicBezTo>
                  <a:cubicBezTo>
                    <a:pt x="521" y="294"/>
                    <a:pt x="521" y="294"/>
                    <a:pt x="521" y="294"/>
                  </a:cubicBezTo>
                  <a:cubicBezTo>
                    <a:pt x="561" y="294"/>
                    <a:pt x="561" y="294"/>
                    <a:pt x="561" y="294"/>
                  </a:cubicBezTo>
                  <a:cubicBezTo>
                    <a:pt x="561" y="311"/>
                    <a:pt x="561" y="311"/>
                    <a:pt x="561" y="311"/>
                  </a:cubicBezTo>
                  <a:cubicBezTo>
                    <a:pt x="501" y="311"/>
                    <a:pt x="501" y="311"/>
                    <a:pt x="501" y="311"/>
                  </a:cubicBezTo>
                  <a:lnTo>
                    <a:pt x="501" y="237"/>
                  </a:lnTo>
                  <a:close/>
                  <a:moveTo>
                    <a:pt x="173" y="347"/>
                  </a:moveTo>
                  <a:cubicBezTo>
                    <a:pt x="178" y="347"/>
                    <a:pt x="178" y="347"/>
                    <a:pt x="178" y="347"/>
                  </a:cubicBezTo>
                  <a:cubicBezTo>
                    <a:pt x="199" y="394"/>
                    <a:pt x="199" y="394"/>
                    <a:pt x="199" y="394"/>
                  </a:cubicBezTo>
                  <a:cubicBezTo>
                    <a:pt x="193" y="394"/>
                    <a:pt x="193" y="394"/>
                    <a:pt x="193" y="394"/>
                  </a:cubicBezTo>
                  <a:cubicBezTo>
                    <a:pt x="188" y="381"/>
                    <a:pt x="188" y="381"/>
                    <a:pt x="188" y="381"/>
                  </a:cubicBezTo>
                  <a:cubicBezTo>
                    <a:pt x="162" y="381"/>
                    <a:pt x="162" y="381"/>
                    <a:pt x="162" y="381"/>
                  </a:cubicBezTo>
                  <a:cubicBezTo>
                    <a:pt x="157" y="394"/>
                    <a:pt x="157" y="394"/>
                    <a:pt x="157" y="394"/>
                  </a:cubicBezTo>
                  <a:cubicBezTo>
                    <a:pt x="152" y="394"/>
                    <a:pt x="152" y="394"/>
                    <a:pt x="152" y="394"/>
                  </a:cubicBezTo>
                  <a:lnTo>
                    <a:pt x="173" y="347"/>
                  </a:lnTo>
                  <a:close/>
                  <a:moveTo>
                    <a:pt x="185" y="377"/>
                  </a:moveTo>
                  <a:cubicBezTo>
                    <a:pt x="175" y="353"/>
                    <a:pt x="175" y="353"/>
                    <a:pt x="175" y="353"/>
                  </a:cubicBezTo>
                  <a:cubicBezTo>
                    <a:pt x="164" y="377"/>
                    <a:pt x="164" y="377"/>
                    <a:pt x="164" y="377"/>
                  </a:cubicBezTo>
                  <a:lnTo>
                    <a:pt x="185" y="377"/>
                  </a:lnTo>
                  <a:close/>
                  <a:moveTo>
                    <a:pt x="198" y="348"/>
                  </a:moveTo>
                  <a:cubicBezTo>
                    <a:pt x="204" y="348"/>
                    <a:pt x="204" y="348"/>
                    <a:pt x="204" y="348"/>
                  </a:cubicBezTo>
                  <a:cubicBezTo>
                    <a:pt x="217" y="386"/>
                    <a:pt x="217" y="386"/>
                    <a:pt x="217" y="386"/>
                  </a:cubicBezTo>
                  <a:cubicBezTo>
                    <a:pt x="230" y="347"/>
                    <a:pt x="230" y="347"/>
                    <a:pt x="230" y="347"/>
                  </a:cubicBezTo>
                  <a:cubicBezTo>
                    <a:pt x="234" y="347"/>
                    <a:pt x="234" y="347"/>
                    <a:pt x="234" y="347"/>
                  </a:cubicBezTo>
                  <a:cubicBezTo>
                    <a:pt x="247" y="386"/>
                    <a:pt x="247" y="386"/>
                    <a:pt x="247" y="386"/>
                  </a:cubicBezTo>
                  <a:cubicBezTo>
                    <a:pt x="260" y="348"/>
                    <a:pt x="260" y="348"/>
                    <a:pt x="260" y="348"/>
                  </a:cubicBezTo>
                  <a:cubicBezTo>
                    <a:pt x="265" y="348"/>
                    <a:pt x="265" y="348"/>
                    <a:pt x="265" y="348"/>
                  </a:cubicBezTo>
                  <a:cubicBezTo>
                    <a:pt x="249" y="394"/>
                    <a:pt x="249" y="394"/>
                    <a:pt x="249" y="394"/>
                  </a:cubicBezTo>
                  <a:cubicBezTo>
                    <a:pt x="244" y="394"/>
                    <a:pt x="244" y="394"/>
                    <a:pt x="244" y="394"/>
                  </a:cubicBezTo>
                  <a:cubicBezTo>
                    <a:pt x="232" y="357"/>
                    <a:pt x="232" y="357"/>
                    <a:pt x="232" y="357"/>
                  </a:cubicBezTo>
                  <a:cubicBezTo>
                    <a:pt x="219" y="394"/>
                    <a:pt x="219" y="394"/>
                    <a:pt x="219" y="394"/>
                  </a:cubicBezTo>
                  <a:cubicBezTo>
                    <a:pt x="215" y="394"/>
                    <a:pt x="215" y="394"/>
                    <a:pt x="215" y="394"/>
                  </a:cubicBezTo>
                  <a:lnTo>
                    <a:pt x="198" y="348"/>
                  </a:lnTo>
                  <a:close/>
                  <a:moveTo>
                    <a:pt x="286" y="347"/>
                  </a:moveTo>
                  <a:cubicBezTo>
                    <a:pt x="291" y="347"/>
                    <a:pt x="291" y="347"/>
                    <a:pt x="291" y="347"/>
                  </a:cubicBezTo>
                  <a:cubicBezTo>
                    <a:pt x="312" y="394"/>
                    <a:pt x="312" y="394"/>
                    <a:pt x="312" y="394"/>
                  </a:cubicBezTo>
                  <a:cubicBezTo>
                    <a:pt x="306" y="394"/>
                    <a:pt x="306" y="394"/>
                    <a:pt x="306" y="394"/>
                  </a:cubicBezTo>
                  <a:cubicBezTo>
                    <a:pt x="301" y="381"/>
                    <a:pt x="301" y="381"/>
                    <a:pt x="301" y="381"/>
                  </a:cubicBezTo>
                  <a:cubicBezTo>
                    <a:pt x="275" y="381"/>
                    <a:pt x="275" y="381"/>
                    <a:pt x="275" y="381"/>
                  </a:cubicBezTo>
                  <a:cubicBezTo>
                    <a:pt x="270" y="394"/>
                    <a:pt x="270" y="394"/>
                    <a:pt x="270" y="394"/>
                  </a:cubicBezTo>
                  <a:cubicBezTo>
                    <a:pt x="265" y="394"/>
                    <a:pt x="265" y="394"/>
                    <a:pt x="265" y="394"/>
                  </a:cubicBezTo>
                  <a:lnTo>
                    <a:pt x="286" y="347"/>
                  </a:lnTo>
                  <a:close/>
                  <a:moveTo>
                    <a:pt x="299" y="377"/>
                  </a:moveTo>
                  <a:cubicBezTo>
                    <a:pt x="288" y="353"/>
                    <a:pt x="288" y="353"/>
                    <a:pt x="288" y="353"/>
                  </a:cubicBezTo>
                  <a:cubicBezTo>
                    <a:pt x="278" y="377"/>
                    <a:pt x="278" y="377"/>
                    <a:pt x="278" y="377"/>
                  </a:cubicBezTo>
                  <a:lnTo>
                    <a:pt x="299" y="377"/>
                  </a:lnTo>
                  <a:close/>
                  <a:moveTo>
                    <a:pt x="321" y="348"/>
                  </a:moveTo>
                  <a:cubicBezTo>
                    <a:pt x="340" y="348"/>
                    <a:pt x="340" y="348"/>
                    <a:pt x="340" y="348"/>
                  </a:cubicBezTo>
                  <a:cubicBezTo>
                    <a:pt x="346" y="348"/>
                    <a:pt x="351" y="349"/>
                    <a:pt x="354" y="352"/>
                  </a:cubicBezTo>
                  <a:cubicBezTo>
                    <a:pt x="356" y="354"/>
                    <a:pt x="357" y="358"/>
                    <a:pt x="357" y="361"/>
                  </a:cubicBezTo>
                  <a:cubicBezTo>
                    <a:pt x="357" y="369"/>
                    <a:pt x="352" y="374"/>
                    <a:pt x="345" y="375"/>
                  </a:cubicBezTo>
                  <a:cubicBezTo>
                    <a:pt x="359" y="394"/>
                    <a:pt x="359" y="394"/>
                    <a:pt x="359" y="394"/>
                  </a:cubicBezTo>
                  <a:cubicBezTo>
                    <a:pt x="352" y="394"/>
                    <a:pt x="352" y="394"/>
                    <a:pt x="352" y="394"/>
                  </a:cubicBezTo>
                  <a:cubicBezTo>
                    <a:pt x="339" y="376"/>
                    <a:pt x="339" y="376"/>
                    <a:pt x="339" y="376"/>
                  </a:cubicBezTo>
                  <a:cubicBezTo>
                    <a:pt x="326" y="376"/>
                    <a:pt x="326" y="376"/>
                    <a:pt x="326" y="376"/>
                  </a:cubicBezTo>
                  <a:cubicBezTo>
                    <a:pt x="326" y="394"/>
                    <a:pt x="326" y="394"/>
                    <a:pt x="326" y="394"/>
                  </a:cubicBezTo>
                  <a:cubicBezTo>
                    <a:pt x="321" y="394"/>
                    <a:pt x="321" y="394"/>
                    <a:pt x="321" y="394"/>
                  </a:cubicBezTo>
                  <a:lnTo>
                    <a:pt x="321" y="348"/>
                  </a:lnTo>
                  <a:close/>
                  <a:moveTo>
                    <a:pt x="340" y="371"/>
                  </a:moveTo>
                  <a:cubicBezTo>
                    <a:pt x="347" y="371"/>
                    <a:pt x="352" y="368"/>
                    <a:pt x="352" y="361"/>
                  </a:cubicBezTo>
                  <a:cubicBezTo>
                    <a:pt x="352" y="356"/>
                    <a:pt x="348" y="352"/>
                    <a:pt x="340" y="352"/>
                  </a:cubicBezTo>
                  <a:cubicBezTo>
                    <a:pt x="326" y="352"/>
                    <a:pt x="326" y="352"/>
                    <a:pt x="326" y="352"/>
                  </a:cubicBezTo>
                  <a:cubicBezTo>
                    <a:pt x="326" y="371"/>
                    <a:pt x="326" y="371"/>
                    <a:pt x="326" y="371"/>
                  </a:cubicBezTo>
                  <a:lnTo>
                    <a:pt x="340" y="371"/>
                  </a:lnTo>
                  <a:close/>
                  <a:moveTo>
                    <a:pt x="368" y="348"/>
                  </a:moveTo>
                  <a:cubicBezTo>
                    <a:pt x="384" y="348"/>
                    <a:pt x="384" y="348"/>
                    <a:pt x="384" y="348"/>
                  </a:cubicBezTo>
                  <a:cubicBezTo>
                    <a:pt x="399" y="348"/>
                    <a:pt x="409" y="358"/>
                    <a:pt x="409" y="371"/>
                  </a:cubicBezTo>
                  <a:cubicBezTo>
                    <a:pt x="409" y="384"/>
                    <a:pt x="399" y="394"/>
                    <a:pt x="384" y="394"/>
                  </a:cubicBezTo>
                  <a:cubicBezTo>
                    <a:pt x="368" y="394"/>
                    <a:pt x="368" y="394"/>
                    <a:pt x="368" y="394"/>
                  </a:cubicBezTo>
                  <a:lnTo>
                    <a:pt x="368" y="348"/>
                  </a:lnTo>
                  <a:close/>
                  <a:moveTo>
                    <a:pt x="384" y="389"/>
                  </a:moveTo>
                  <a:cubicBezTo>
                    <a:pt x="396" y="389"/>
                    <a:pt x="403" y="381"/>
                    <a:pt x="403" y="371"/>
                  </a:cubicBezTo>
                  <a:cubicBezTo>
                    <a:pt x="403" y="360"/>
                    <a:pt x="396" y="352"/>
                    <a:pt x="384" y="352"/>
                  </a:cubicBezTo>
                  <a:cubicBezTo>
                    <a:pt x="373" y="352"/>
                    <a:pt x="373" y="352"/>
                    <a:pt x="373" y="352"/>
                  </a:cubicBezTo>
                  <a:cubicBezTo>
                    <a:pt x="373" y="389"/>
                    <a:pt x="373" y="389"/>
                    <a:pt x="373" y="389"/>
                  </a:cubicBezTo>
                  <a:lnTo>
                    <a:pt x="384" y="389"/>
                  </a:lnTo>
                  <a:close/>
                  <a:moveTo>
                    <a:pt x="281" y="124"/>
                  </a:moveTo>
                  <a:cubicBezTo>
                    <a:pt x="219" y="49"/>
                    <a:pt x="219" y="49"/>
                    <a:pt x="219" y="49"/>
                  </a:cubicBezTo>
                  <a:cubicBezTo>
                    <a:pt x="282" y="208"/>
                    <a:pt x="282" y="208"/>
                    <a:pt x="282" y="208"/>
                  </a:cubicBezTo>
                  <a:cubicBezTo>
                    <a:pt x="371" y="0"/>
                    <a:pt x="371" y="0"/>
                    <a:pt x="371" y="0"/>
                  </a:cubicBezTo>
                  <a:lnTo>
                    <a:pt x="281" y="124"/>
                  </a:lnTo>
                  <a:close/>
                  <a:moveTo>
                    <a:pt x="280" y="44"/>
                  </a:moveTo>
                  <a:cubicBezTo>
                    <a:pt x="270" y="44"/>
                    <a:pt x="262" y="52"/>
                    <a:pt x="262" y="62"/>
                  </a:cubicBezTo>
                  <a:cubicBezTo>
                    <a:pt x="262" y="72"/>
                    <a:pt x="270" y="80"/>
                    <a:pt x="280" y="80"/>
                  </a:cubicBezTo>
                  <a:cubicBezTo>
                    <a:pt x="290" y="80"/>
                    <a:pt x="298" y="72"/>
                    <a:pt x="298" y="62"/>
                  </a:cubicBezTo>
                  <a:cubicBezTo>
                    <a:pt x="298" y="52"/>
                    <a:pt x="290" y="44"/>
                    <a:pt x="280" y="44"/>
                  </a:cubicBezTo>
                </a:path>
              </a:pathLst>
            </a:custGeom>
            <a:gradFill>
              <a:gsLst>
                <a:gs pos="0">
                  <a:srgbClr val="1FB2F0"/>
                </a:gs>
                <a:gs pos="100000">
                  <a:srgbClr val="225FBC"/>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7" name="Group 4"/>
          <p:cNvGrpSpPr>
            <a:grpSpLocks noChangeAspect="1"/>
          </p:cNvGrpSpPr>
          <p:nvPr userDrawn="1"/>
        </p:nvGrpSpPr>
        <p:grpSpPr bwMode="auto">
          <a:xfrm>
            <a:off x="6395826" y="1468538"/>
            <a:ext cx="668987" cy="836077"/>
            <a:chOff x="1815" y="290"/>
            <a:chExt cx="2130" cy="2662"/>
          </a:xfrm>
        </p:grpSpPr>
        <p:sp>
          <p:nvSpPr>
            <p:cNvPr id="178" name="Freeform 177"/>
            <p:cNvSpPr>
              <a:spLocks/>
            </p:cNvSpPr>
            <p:nvPr/>
          </p:nvSpPr>
          <p:spPr bwMode="auto">
            <a:xfrm>
              <a:off x="3099" y="1949"/>
              <a:ext cx="423" cy="737"/>
            </a:xfrm>
            <a:custGeom>
              <a:avLst/>
              <a:gdLst>
                <a:gd name="T0" fmla="*/ 423 w 423"/>
                <a:gd name="T1" fmla="*/ 0 h 737"/>
                <a:gd name="T2" fmla="*/ 423 w 423"/>
                <a:gd name="T3" fmla="*/ 604 h 737"/>
                <a:gd name="T4" fmla="*/ 0 w 423"/>
                <a:gd name="T5" fmla="*/ 737 h 737"/>
                <a:gd name="T6" fmla="*/ 0 w 423"/>
                <a:gd name="T7" fmla="*/ 0 h 737"/>
                <a:gd name="T8" fmla="*/ 423 w 423"/>
                <a:gd name="T9" fmla="*/ 0 h 737"/>
              </a:gdLst>
              <a:ahLst/>
              <a:cxnLst>
                <a:cxn ang="0">
                  <a:pos x="T0" y="T1"/>
                </a:cxn>
                <a:cxn ang="0">
                  <a:pos x="T2" y="T3"/>
                </a:cxn>
                <a:cxn ang="0">
                  <a:pos x="T4" y="T5"/>
                </a:cxn>
                <a:cxn ang="0">
                  <a:pos x="T6" y="T7"/>
                </a:cxn>
                <a:cxn ang="0">
                  <a:pos x="T8" y="T9"/>
                </a:cxn>
              </a:cxnLst>
              <a:rect l="0" t="0" r="r" b="b"/>
              <a:pathLst>
                <a:path w="423" h="737">
                  <a:moveTo>
                    <a:pt x="423" y="0"/>
                  </a:moveTo>
                  <a:lnTo>
                    <a:pt x="423" y="604"/>
                  </a:lnTo>
                  <a:lnTo>
                    <a:pt x="0" y="737"/>
                  </a:lnTo>
                  <a:lnTo>
                    <a:pt x="0" y="0"/>
                  </a:lnTo>
                  <a:lnTo>
                    <a:pt x="423" y="0"/>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6"/>
            <p:cNvSpPr>
              <a:spLocks/>
            </p:cNvSpPr>
            <p:nvPr/>
          </p:nvSpPr>
          <p:spPr bwMode="auto">
            <a:xfrm>
              <a:off x="2664" y="1949"/>
              <a:ext cx="435" cy="870"/>
            </a:xfrm>
            <a:custGeom>
              <a:avLst/>
              <a:gdLst>
                <a:gd name="T0" fmla="*/ 435 w 435"/>
                <a:gd name="T1" fmla="*/ 0 h 870"/>
                <a:gd name="T2" fmla="*/ 435 w 435"/>
                <a:gd name="T3" fmla="*/ 737 h 870"/>
                <a:gd name="T4" fmla="*/ 0 w 435"/>
                <a:gd name="T5" fmla="*/ 870 h 870"/>
                <a:gd name="T6" fmla="*/ 0 w 435"/>
                <a:gd name="T7" fmla="*/ 0 h 870"/>
                <a:gd name="T8" fmla="*/ 435 w 435"/>
                <a:gd name="T9" fmla="*/ 0 h 870"/>
              </a:gdLst>
              <a:ahLst/>
              <a:cxnLst>
                <a:cxn ang="0">
                  <a:pos x="T0" y="T1"/>
                </a:cxn>
                <a:cxn ang="0">
                  <a:pos x="T2" y="T3"/>
                </a:cxn>
                <a:cxn ang="0">
                  <a:pos x="T4" y="T5"/>
                </a:cxn>
                <a:cxn ang="0">
                  <a:pos x="T6" y="T7"/>
                </a:cxn>
                <a:cxn ang="0">
                  <a:pos x="T8" y="T9"/>
                </a:cxn>
              </a:cxnLst>
              <a:rect l="0" t="0" r="r" b="b"/>
              <a:pathLst>
                <a:path w="435" h="870">
                  <a:moveTo>
                    <a:pt x="435" y="0"/>
                  </a:moveTo>
                  <a:lnTo>
                    <a:pt x="435" y="737"/>
                  </a:lnTo>
                  <a:lnTo>
                    <a:pt x="0" y="870"/>
                  </a:lnTo>
                  <a:lnTo>
                    <a:pt x="0" y="0"/>
                  </a:lnTo>
                  <a:lnTo>
                    <a:pt x="435" y="0"/>
                  </a:lnTo>
                  <a:close/>
                </a:path>
              </a:pathLst>
            </a:custGeom>
            <a:solidFill>
              <a:srgbClr val="B5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7"/>
            <p:cNvSpPr>
              <a:spLocks/>
            </p:cNvSpPr>
            <p:nvPr/>
          </p:nvSpPr>
          <p:spPr bwMode="auto">
            <a:xfrm>
              <a:off x="2238" y="1949"/>
              <a:ext cx="426" cy="1003"/>
            </a:xfrm>
            <a:custGeom>
              <a:avLst/>
              <a:gdLst>
                <a:gd name="T0" fmla="*/ 426 w 426"/>
                <a:gd name="T1" fmla="*/ 0 h 1003"/>
                <a:gd name="T2" fmla="*/ 426 w 426"/>
                <a:gd name="T3" fmla="*/ 870 h 1003"/>
                <a:gd name="T4" fmla="*/ 0 w 426"/>
                <a:gd name="T5" fmla="*/ 1003 h 1003"/>
                <a:gd name="T6" fmla="*/ 0 w 426"/>
                <a:gd name="T7" fmla="*/ 0 h 1003"/>
                <a:gd name="T8" fmla="*/ 426 w 426"/>
                <a:gd name="T9" fmla="*/ 0 h 1003"/>
              </a:gdLst>
              <a:ahLst/>
              <a:cxnLst>
                <a:cxn ang="0">
                  <a:pos x="T0" y="T1"/>
                </a:cxn>
                <a:cxn ang="0">
                  <a:pos x="T2" y="T3"/>
                </a:cxn>
                <a:cxn ang="0">
                  <a:pos x="T4" y="T5"/>
                </a:cxn>
                <a:cxn ang="0">
                  <a:pos x="T6" y="T7"/>
                </a:cxn>
                <a:cxn ang="0">
                  <a:pos x="T8" y="T9"/>
                </a:cxn>
              </a:cxnLst>
              <a:rect l="0" t="0" r="r" b="b"/>
              <a:pathLst>
                <a:path w="426" h="1003">
                  <a:moveTo>
                    <a:pt x="426" y="0"/>
                  </a:moveTo>
                  <a:lnTo>
                    <a:pt x="426" y="870"/>
                  </a:lnTo>
                  <a:lnTo>
                    <a:pt x="0" y="1003"/>
                  </a:lnTo>
                  <a:lnTo>
                    <a:pt x="0" y="0"/>
                  </a:lnTo>
                  <a:lnTo>
                    <a:pt x="426" y="0"/>
                  </a:lnTo>
                  <a:close/>
                </a:path>
              </a:pathLst>
            </a:custGeom>
            <a:solidFill>
              <a:srgbClr val="653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Oval 8"/>
            <p:cNvSpPr>
              <a:spLocks noChangeArrowheads="1"/>
            </p:cNvSpPr>
            <p:nvPr/>
          </p:nvSpPr>
          <p:spPr bwMode="auto">
            <a:xfrm>
              <a:off x="1815" y="290"/>
              <a:ext cx="2130" cy="2132"/>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82" name="Picture 9"/>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604" y="547"/>
              <a:ext cx="735"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3" name="Freeform 182"/>
            <p:cNvSpPr>
              <a:spLocks noEditPoints="1"/>
            </p:cNvSpPr>
            <p:nvPr/>
          </p:nvSpPr>
          <p:spPr bwMode="auto">
            <a:xfrm>
              <a:off x="2623" y="618"/>
              <a:ext cx="512" cy="226"/>
            </a:xfrm>
            <a:custGeom>
              <a:avLst/>
              <a:gdLst>
                <a:gd name="T0" fmla="*/ 174 w 215"/>
                <a:gd name="T1" fmla="*/ 1 h 95"/>
                <a:gd name="T2" fmla="*/ 144 w 215"/>
                <a:gd name="T3" fmla="*/ 1 h 95"/>
                <a:gd name="T4" fmla="*/ 144 w 215"/>
                <a:gd name="T5" fmla="*/ 72 h 95"/>
                <a:gd name="T6" fmla="*/ 118 w 215"/>
                <a:gd name="T7" fmla="*/ 1 h 95"/>
                <a:gd name="T8" fmla="*/ 93 w 215"/>
                <a:gd name="T9" fmla="*/ 1 h 95"/>
                <a:gd name="T10" fmla="*/ 71 w 215"/>
                <a:gd name="T11" fmla="*/ 60 h 95"/>
                <a:gd name="T12" fmla="*/ 41 w 215"/>
                <a:gd name="T13" fmla="*/ 36 h 95"/>
                <a:gd name="T14" fmla="*/ 25 w 215"/>
                <a:gd name="T15" fmla="*/ 26 h 95"/>
                <a:gd name="T16" fmla="*/ 38 w 215"/>
                <a:gd name="T17" fmla="*/ 20 h 95"/>
                <a:gd name="T18" fmla="*/ 60 w 215"/>
                <a:gd name="T19" fmla="*/ 26 h 95"/>
                <a:gd name="T20" fmla="*/ 70 w 215"/>
                <a:gd name="T21" fmla="*/ 8 h 95"/>
                <a:gd name="T22" fmla="*/ 36 w 215"/>
                <a:gd name="T23" fmla="*/ 0 h 95"/>
                <a:gd name="T24" fmla="*/ 36 w 215"/>
                <a:gd name="T25" fmla="*/ 0 h 95"/>
                <a:gd name="T26" fmla="*/ 7 w 215"/>
                <a:gd name="T27" fmla="*/ 11 h 95"/>
                <a:gd name="T28" fmla="*/ 0 w 215"/>
                <a:gd name="T29" fmla="*/ 28 h 95"/>
                <a:gd name="T30" fmla="*/ 10 w 215"/>
                <a:gd name="T31" fmla="*/ 48 h 95"/>
                <a:gd name="T32" fmla="*/ 30 w 215"/>
                <a:gd name="T33" fmla="*/ 58 h 95"/>
                <a:gd name="T34" fmla="*/ 45 w 215"/>
                <a:gd name="T35" fmla="*/ 67 h 95"/>
                <a:gd name="T36" fmla="*/ 43 w 215"/>
                <a:gd name="T37" fmla="*/ 72 h 95"/>
                <a:gd name="T38" fmla="*/ 33 w 215"/>
                <a:gd name="T39" fmla="*/ 75 h 95"/>
                <a:gd name="T40" fmla="*/ 9 w 215"/>
                <a:gd name="T41" fmla="*/ 68 h 95"/>
                <a:gd name="T42" fmla="*/ 0 w 215"/>
                <a:gd name="T43" fmla="*/ 86 h 95"/>
                <a:gd name="T44" fmla="*/ 33 w 215"/>
                <a:gd name="T45" fmla="*/ 95 h 95"/>
                <a:gd name="T46" fmla="*/ 35 w 215"/>
                <a:gd name="T47" fmla="*/ 95 h 95"/>
                <a:gd name="T48" fmla="*/ 60 w 215"/>
                <a:gd name="T49" fmla="*/ 86 h 95"/>
                <a:gd name="T50" fmla="*/ 61 w 215"/>
                <a:gd name="T51" fmla="*/ 85 h 95"/>
                <a:gd name="T52" fmla="*/ 58 w 215"/>
                <a:gd name="T53" fmla="*/ 93 h 95"/>
                <a:gd name="T54" fmla="*/ 85 w 215"/>
                <a:gd name="T55" fmla="*/ 93 h 95"/>
                <a:gd name="T56" fmla="*/ 90 w 215"/>
                <a:gd name="T57" fmla="*/ 79 h 95"/>
                <a:gd name="T58" fmla="*/ 105 w 215"/>
                <a:gd name="T59" fmla="*/ 82 h 95"/>
                <a:gd name="T60" fmla="*/ 121 w 215"/>
                <a:gd name="T61" fmla="*/ 80 h 95"/>
                <a:gd name="T62" fmla="*/ 125 w 215"/>
                <a:gd name="T63" fmla="*/ 93 h 95"/>
                <a:gd name="T64" fmla="*/ 169 w 215"/>
                <a:gd name="T65" fmla="*/ 93 h 95"/>
                <a:gd name="T66" fmla="*/ 169 w 215"/>
                <a:gd name="T67" fmla="*/ 65 h 95"/>
                <a:gd name="T68" fmla="*/ 178 w 215"/>
                <a:gd name="T69" fmla="*/ 65 h 95"/>
                <a:gd name="T70" fmla="*/ 215 w 215"/>
                <a:gd name="T71" fmla="*/ 33 h 95"/>
                <a:gd name="T72" fmla="*/ 174 w 215"/>
                <a:gd name="T73" fmla="*/ 1 h 95"/>
                <a:gd name="T74" fmla="*/ 105 w 215"/>
                <a:gd name="T75" fmla="*/ 61 h 95"/>
                <a:gd name="T76" fmla="*/ 96 w 215"/>
                <a:gd name="T77" fmla="*/ 60 h 95"/>
                <a:gd name="T78" fmla="*/ 105 w 215"/>
                <a:gd name="T79" fmla="*/ 30 h 95"/>
                <a:gd name="T80" fmla="*/ 105 w 215"/>
                <a:gd name="T81" fmla="*/ 30 h 95"/>
                <a:gd name="T82" fmla="*/ 115 w 215"/>
                <a:gd name="T83" fmla="*/ 60 h 95"/>
                <a:gd name="T84" fmla="*/ 105 w 215"/>
                <a:gd name="T85" fmla="*/ 61 h 95"/>
                <a:gd name="T86" fmla="*/ 175 w 215"/>
                <a:gd name="T87" fmla="*/ 45 h 95"/>
                <a:gd name="T88" fmla="*/ 169 w 215"/>
                <a:gd name="T89" fmla="*/ 45 h 95"/>
                <a:gd name="T90" fmla="*/ 169 w 215"/>
                <a:gd name="T91" fmla="*/ 21 h 95"/>
                <a:gd name="T92" fmla="*/ 175 w 215"/>
                <a:gd name="T93" fmla="*/ 21 h 95"/>
                <a:gd name="T94" fmla="*/ 191 w 215"/>
                <a:gd name="T95" fmla="*/ 32 h 95"/>
                <a:gd name="T96" fmla="*/ 175 w 215"/>
                <a:gd name="T97"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95">
                  <a:moveTo>
                    <a:pt x="174" y="1"/>
                  </a:moveTo>
                  <a:cubicBezTo>
                    <a:pt x="144" y="1"/>
                    <a:pt x="144" y="1"/>
                    <a:pt x="144" y="1"/>
                  </a:cubicBezTo>
                  <a:cubicBezTo>
                    <a:pt x="144" y="72"/>
                    <a:pt x="144" y="72"/>
                    <a:pt x="144" y="72"/>
                  </a:cubicBezTo>
                  <a:cubicBezTo>
                    <a:pt x="118" y="1"/>
                    <a:pt x="118" y="1"/>
                    <a:pt x="118" y="1"/>
                  </a:cubicBezTo>
                  <a:cubicBezTo>
                    <a:pt x="93" y="1"/>
                    <a:pt x="93" y="1"/>
                    <a:pt x="93" y="1"/>
                  </a:cubicBezTo>
                  <a:cubicBezTo>
                    <a:pt x="71" y="60"/>
                    <a:pt x="71" y="60"/>
                    <a:pt x="71" y="60"/>
                  </a:cubicBezTo>
                  <a:cubicBezTo>
                    <a:pt x="68" y="45"/>
                    <a:pt x="53" y="40"/>
                    <a:pt x="41" y="36"/>
                  </a:cubicBezTo>
                  <a:cubicBezTo>
                    <a:pt x="33" y="34"/>
                    <a:pt x="25" y="30"/>
                    <a:pt x="25" y="26"/>
                  </a:cubicBezTo>
                  <a:cubicBezTo>
                    <a:pt x="25" y="22"/>
                    <a:pt x="29" y="19"/>
                    <a:pt x="38" y="20"/>
                  </a:cubicBezTo>
                  <a:cubicBezTo>
                    <a:pt x="44" y="20"/>
                    <a:pt x="49" y="21"/>
                    <a:pt x="60" y="26"/>
                  </a:cubicBezTo>
                  <a:cubicBezTo>
                    <a:pt x="70" y="8"/>
                    <a:pt x="70" y="8"/>
                    <a:pt x="70" y="8"/>
                  </a:cubicBezTo>
                  <a:cubicBezTo>
                    <a:pt x="60" y="3"/>
                    <a:pt x="47" y="0"/>
                    <a:pt x="36" y="0"/>
                  </a:cubicBezTo>
                  <a:cubicBezTo>
                    <a:pt x="36" y="0"/>
                    <a:pt x="36" y="0"/>
                    <a:pt x="36" y="0"/>
                  </a:cubicBezTo>
                  <a:cubicBezTo>
                    <a:pt x="24" y="0"/>
                    <a:pt x="13" y="4"/>
                    <a:pt x="7" y="11"/>
                  </a:cubicBezTo>
                  <a:cubicBezTo>
                    <a:pt x="2" y="15"/>
                    <a:pt x="0" y="21"/>
                    <a:pt x="0" y="28"/>
                  </a:cubicBezTo>
                  <a:cubicBezTo>
                    <a:pt x="0" y="37"/>
                    <a:pt x="3" y="43"/>
                    <a:pt x="10" y="48"/>
                  </a:cubicBezTo>
                  <a:cubicBezTo>
                    <a:pt x="16" y="53"/>
                    <a:pt x="23" y="56"/>
                    <a:pt x="30" y="58"/>
                  </a:cubicBezTo>
                  <a:cubicBezTo>
                    <a:pt x="38" y="60"/>
                    <a:pt x="45" y="62"/>
                    <a:pt x="45" y="67"/>
                  </a:cubicBezTo>
                  <a:cubicBezTo>
                    <a:pt x="45" y="69"/>
                    <a:pt x="44" y="70"/>
                    <a:pt x="43" y="72"/>
                  </a:cubicBezTo>
                  <a:cubicBezTo>
                    <a:pt x="41" y="74"/>
                    <a:pt x="38" y="75"/>
                    <a:pt x="33" y="75"/>
                  </a:cubicBezTo>
                  <a:cubicBezTo>
                    <a:pt x="25" y="75"/>
                    <a:pt x="19" y="74"/>
                    <a:pt x="9" y="68"/>
                  </a:cubicBezTo>
                  <a:cubicBezTo>
                    <a:pt x="0" y="86"/>
                    <a:pt x="0" y="86"/>
                    <a:pt x="0" y="86"/>
                  </a:cubicBezTo>
                  <a:cubicBezTo>
                    <a:pt x="10" y="91"/>
                    <a:pt x="21" y="95"/>
                    <a:pt x="33" y="95"/>
                  </a:cubicBezTo>
                  <a:cubicBezTo>
                    <a:pt x="35" y="95"/>
                    <a:pt x="35" y="95"/>
                    <a:pt x="35" y="95"/>
                  </a:cubicBezTo>
                  <a:cubicBezTo>
                    <a:pt x="45" y="94"/>
                    <a:pt x="53" y="92"/>
                    <a:pt x="60" y="86"/>
                  </a:cubicBezTo>
                  <a:cubicBezTo>
                    <a:pt x="61" y="86"/>
                    <a:pt x="61" y="86"/>
                    <a:pt x="61" y="85"/>
                  </a:cubicBezTo>
                  <a:cubicBezTo>
                    <a:pt x="58" y="93"/>
                    <a:pt x="58" y="93"/>
                    <a:pt x="58" y="93"/>
                  </a:cubicBezTo>
                  <a:cubicBezTo>
                    <a:pt x="85" y="93"/>
                    <a:pt x="85" y="93"/>
                    <a:pt x="85" y="93"/>
                  </a:cubicBezTo>
                  <a:cubicBezTo>
                    <a:pt x="90" y="79"/>
                    <a:pt x="90" y="79"/>
                    <a:pt x="90" y="79"/>
                  </a:cubicBezTo>
                  <a:cubicBezTo>
                    <a:pt x="94" y="81"/>
                    <a:pt x="100" y="82"/>
                    <a:pt x="105" y="82"/>
                  </a:cubicBezTo>
                  <a:cubicBezTo>
                    <a:pt x="111" y="82"/>
                    <a:pt x="116" y="81"/>
                    <a:pt x="121" y="80"/>
                  </a:cubicBezTo>
                  <a:cubicBezTo>
                    <a:pt x="125" y="93"/>
                    <a:pt x="125" y="93"/>
                    <a:pt x="125" y="93"/>
                  </a:cubicBezTo>
                  <a:cubicBezTo>
                    <a:pt x="169" y="93"/>
                    <a:pt x="169" y="93"/>
                    <a:pt x="169" y="93"/>
                  </a:cubicBezTo>
                  <a:cubicBezTo>
                    <a:pt x="169" y="65"/>
                    <a:pt x="169" y="65"/>
                    <a:pt x="169" y="65"/>
                  </a:cubicBezTo>
                  <a:cubicBezTo>
                    <a:pt x="178" y="65"/>
                    <a:pt x="178" y="65"/>
                    <a:pt x="178" y="65"/>
                  </a:cubicBezTo>
                  <a:cubicBezTo>
                    <a:pt x="201" y="65"/>
                    <a:pt x="215" y="53"/>
                    <a:pt x="215" y="33"/>
                  </a:cubicBezTo>
                  <a:cubicBezTo>
                    <a:pt x="215" y="11"/>
                    <a:pt x="202" y="1"/>
                    <a:pt x="174" y="1"/>
                  </a:cubicBezTo>
                  <a:close/>
                  <a:moveTo>
                    <a:pt x="105" y="61"/>
                  </a:moveTo>
                  <a:cubicBezTo>
                    <a:pt x="102" y="61"/>
                    <a:pt x="99" y="61"/>
                    <a:pt x="96" y="60"/>
                  </a:cubicBezTo>
                  <a:cubicBezTo>
                    <a:pt x="105" y="30"/>
                    <a:pt x="105" y="30"/>
                    <a:pt x="105" y="30"/>
                  </a:cubicBezTo>
                  <a:cubicBezTo>
                    <a:pt x="105" y="30"/>
                    <a:pt x="105" y="30"/>
                    <a:pt x="105" y="30"/>
                  </a:cubicBezTo>
                  <a:cubicBezTo>
                    <a:pt x="115" y="60"/>
                    <a:pt x="115" y="60"/>
                    <a:pt x="115" y="60"/>
                  </a:cubicBezTo>
                  <a:cubicBezTo>
                    <a:pt x="112" y="61"/>
                    <a:pt x="109" y="61"/>
                    <a:pt x="105" y="61"/>
                  </a:cubicBezTo>
                  <a:close/>
                  <a:moveTo>
                    <a:pt x="175" y="45"/>
                  </a:moveTo>
                  <a:cubicBezTo>
                    <a:pt x="169" y="45"/>
                    <a:pt x="169" y="45"/>
                    <a:pt x="169" y="45"/>
                  </a:cubicBezTo>
                  <a:cubicBezTo>
                    <a:pt x="169" y="21"/>
                    <a:pt x="169" y="21"/>
                    <a:pt x="169" y="21"/>
                  </a:cubicBezTo>
                  <a:cubicBezTo>
                    <a:pt x="175" y="21"/>
                    <a:pt x="175" y="21"/>
                    <a:pt x="175" y="21"/>
                  </a:cubicBezTo>
                  <a:cubicBezTo>
                    <a:pt x="184" y="21"/>
                    <a:pt x="191" y="24"/>
                    <a:pt x="191" y="32"/>
                  </a:cubicBezTo>
                  <a:cubicBezTo>
                    <a:pt x="191" y="42"/>
                    <a:pt x="184" y="45"/>
                    <a:pt x="175" y="4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p:cNvSpPr>
              <a:spLocks noEditPoints="1"/>
            </p:cNvSpPr>
            <p:nvPr/>
          </p:nvSpPr>
          <p:spPr bwMode="auto">
            <a:xfrm>
              <a:off x="3054" y="863"/>
              <a:ext cx="47" cy="45"/>
            </a:xfrm>
            <a:custGeom>
              <a:avLst/>
              <a:gdLst>
                <a:gd name="T0" fmla="*/ 2 w 20"/>
                <a:gd name="T1" fmla="*/ 9 h 19"/>
                <a:gd name="T2" fmla="*/ 10 w 20"/>
                <a:gd name="T3" fmla="*/ 1 h 19"/>
                <a:gd name="T4" fmla="*/ 18 w 20"/>
                <a:gd name="T5" fmla="*/ 9 h 19"/>
                <a:gd name="T6" fmla="*/ 10 w 20"/>
                <a:gd name="T7" fmla="*/ 17 h 19"/>
                <a:gd name="T8" fmla="*/ 2 w 20"/>
                <a:gd name="T9" fmla="*/ 9 h 19"/>
                <a:gd name="T10" fmla="*/ 10 w 20"/>
                <a:gd name="T11" fmla="*/ 19 h 19"/>
                <a:gd name="T12" fmla="*/ 20 w 20"/>
                <a:gd name="T13" fmla="*/ 9 h 19"/>
                <a:gd name="T14" fmla="*/ 10 w 20"/>
                <a:gd name="T15" fmla="*/ 0 h 19"/>
                <a:gd name="T16" fmla="*/ 0 w 20"/>
                <a:gd name="T17" fmla="*/ 9 h 19"/>
                <a:gd name="T18" fmla="*/ 10 w 20"/>
                <a:gd name="T19" fmla="*/ 19 h 19"/>
                <a:gd name="T20" fmla="*/ 8 w 20"/>
                <a:gd name="T21" fmla="*/ 10 h 19"/>
                <a:gd name="T22" fmla="*/ 10 w 20"/>
                <a:gd name="T23" fmla="*/ 10 h 19"/>
                <a:gd name="T24" fmla="*/ 13 w 20"/>
                <a:gd name="T25" fmla="*/ 15 h 19"/>
                <a:gd name="T26" fmla="*/ 15 w 20"/>
                <a:gd name="T27" fmla="*/ 15 h 19"/>
                <a:gd name="T28" fmla="*/ 12 w 20"/>
                <a:gd name="T29" fmla="*/ 10 h 19"/>
                <a:gd name="T30" fmla="*/ 15 w 20"/>
                <a:gd name="T31" fmla="*/ 7 h 19"/>
                <a:gd name="T32" fmla="*/ 11 w 20"/>
                <a:gd name="T33" fmla="*/ 4 h 19"/>
                <a:gd name="T34" fmla="*/ 7 w 20"/>
                <a:gd name="T35" fmla="*/ 4 h 19"/>
                <a:gd name="T36" fmla="*/ 7 w 20"/>
                <a:gd name="T37" fmla="*/ 15 h 19"/>
                <a:gd name="T38" fmla="*/ 8 w 20"/>
                <a:gd name="T39" fmla="*/ 15 h 19"/>
                <a:gd name="T40" fmla="*/ 8 w 20"/>
                <a:gd name="T41" fmla="*/ 10 h 19"/>
                <a:gd name="T42" fmla="*/ 8 w 20"/>
                <a:gd name="T43" fmla="*/ 9 h 19"/>
                <a:gd name="T44" fmla="*/ 8 w 20"/>
                <a:gd name="T45" fmla="*/ 5 h 19"/>
                <a:gd name="T46" fmla="*/ 10 w 20"/>
                <a:gd name="T47" fmla="*/ 5 h 19"/>
                <a:gd name="T48" fmla="*/ 13 w 20"/>
                <a:gd name="T49" fmla="*/ 7 h 19"/>
                <a:gd name="T50" fmla="*/ 10 w 20"/>
                <a:gd name="T51" fmla="*/ 9 h 19"/>
                <a:gd name="T52" fmla="*/ 8 w 20"/>
                <a:gd name="T5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19">
                  <a:moveTo>
                    <a:pt x="2" y="9"/>
                  </a:moveTo>
                  <a:cubicBezTo>
                    <a:pt x="2" y="5"/>
                    <a:pt x="6" y="1"/>
                    <a:pt x="10" y="1"/>
                  </a:cubicBezTo>
                  <a:cubicBezTo>
                    <a:pt x="15" y="1"/>
                    <a:pt x="18" y="5"/>
                    <a:pt x="18" y="9"/>
                  </a:cubicBezTo>
                  <a:cubicBezTo>
                    <a:pt x="18" y="14"/>
                    <a:pt x="15" y="17"/>
                    <a:pt x="10" y="17"/>
                  </a:cubicBezTo>
                  <a:cubicBezTo>
                    <a:pt x="6" y="17"/>
                    <a:pt x="2" y="14"/>
                    <a:pt x="2" y="9"/>
                  </a:cubicBezTo>
                  <a:close/>
                  <a:moveTo>
                    <a:pt x="10" y="19"/>
                  </a:moveTo>
                  <a:cubicBezTo>
                    <a:pt x="15" y="19"/>
                    <a:pt x="20" y="15"/>
                    <a:pt x="20" y="9"/>
                  </a:cubicBezTo>
                  <a:cubicBezTo>
                    <a:pt x="20" y="4"/>
                    <a:pt x="15" y="0"/>
                    <a:pt x="10" y="0"/>
                  </a:cubicBezTo>
                  <a:cubicBezTo>
                    <a:pt x="5" y="0"/>
                    <a:pt x="0" y="4"/>
                    <a:pt x="0" y="9"/>
                  </a:cubicBezTo>
                  <a:cubicBezTo>
                    <a:pt x="0" y="15"/>
                    <a:pt x="5" y="19"/>
                    <a:pt x="10" y="19"/>
                  </a:cubicBezTo>
                  <a:close/>
                  <a:moveTo>
                    <a:pt x="8" y="10"/>
                  </a:moveTo>
                  <a:cubicBezTo>
                    <a:pt x="10" y="10"/>
                    <a:pt x="10" y="10"/>
                    <a:pt x="10" y="10"/>
                  </a:cubicBezTo>
                  <a:cubicBezTo>
                    <a:pt x="13" y="15"/>
                    <a:pt x="13" y="15"/>
                    <a:pt x="13" y="15"/>
                  </a:cubicBezTo>
                  <a:cubicBezTo>
                    <a:pt x="15" y="15"/>
                    <a:pt x="15" y="15"/>
                    <a:pt x="15" y="15"/>
                  </a:cubicBezTo>
                  <a:cubicBezTo>
                    <a:pt x="12" y="10"/>
                    <a:pt x="12" y="10"/>
                    <a:pt x="12" y="10"/>
                  </a:cubicBezTo>
                  <a:cubicBezTo>
                    <a:pt x="13" y="10"/>
                    <a:pt x="15" y="9"/>
                    <a:pt x="15" y="7"/>
                  </a:cubicBezTo>
                  <a:cubicBezTo>
                    <a:pt x="15" y="5"/>
                    <a:pt x="13" y="4"/>
                    <a:pt x="11" y="4"/>
                  </a:cubicBezTo>
                  <a:cubicBezTo>
                    <a:pt x="7" y="4"/>
                    <a:pt x="7" y="4"/>
                    <a:pt x="7" y="4"/>
                  </a:cubicBezTo>
                  <a:cubicBezTo>
                    <a:pt x="7" y="15"/>
                    <a:pt x="7" y="15"/>
                    <a:pt x="7" y="15"/>
                  </a:cubicBezTo>
                  <a:cubicBezTo>
                    <a:pt x="8" y="15"/>
                    <a:pt x="8" y="15"/>
                    <a:pt x="8" y="15"/>
                  </a:cubicBezTo>
                  <a:lnTo>
                    <a:pt x="8" y="10"/>
                  </a:lnTo>
                  <a:close/>
                  <a:moveTo>
                    <a:pt x="8" y="9"/>
                  </a:moveTo>
                  <a:cubicBezTo>
                    <a:pt x="8" y="5"/>
                    <a:pt x="8" y="5"/>
                    <a:pt x="8" y="5"/>
                  </a:cubicBezTo>
                  <a:cubicBezTo>
                    <a:pt x="10" y="5"/>
                    <a:pt x="10" y="5"/>
                    <a:pt x="10" y="5"/>
                  </a:cubicBezTo>
                  <a:cubicBezTo>
                    <a:pt x="12" y="5"/>
                    <a:pt x="13" y="5"/>
                    <a:pt x="13" y="7"/>
                  </a:cubicBezTo>
                  <a:cubicBezTo>
                    <a:pt x="13" y="8"/>
                    <a:pt x="12" y="9"/>
                    <a:pt x="10" y="9"/>
                  </a:cubicBezTo>
                  <a:lnTo>
                    <a:pt x="8" y="9"/>
                  </a:lnTo>
                  <a:close/>
                </a:path>
              </a:pathLst>
            </a:custGeom>
            <a:solidFill>
              <a:srgbClr val="3161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p:cNvSpPr>
              <a:spLocks/>
            </p:cNvSpPr>
            <p:nvPr/>
          </p:nvSpPr>
          <p:spPr bwMode="auto">
            <a:xfrm>
              <a:off x="2247" y="1025"/>
              <a:ext cx="107" cy="135"/>
            </a:xfrm>
            <a:custGeom>
              <a:avLst/>
              <a:gdLst>
                <a:gd name="T0" fmla="*/ 43 w 45"/>
                <a:gd name="T1" fmla="*/ 13 h 57"/>
                <a:gd name="T2" fmla="*/ 32 w 45"/>
                <a:gd name="T3" fmla="*/ 17 h 57"/>
                <a:gd name="T4" fmla="*/ 23 w 45"/>
                <a:gd name="T5" fmla="*/ 10 h 57"/>
                <a:gd name="T6" fmla="*/ 15 w 45"/>
                <a:gd name="T7" fmla="*/ 15 h 57"/>
                <a:gd name="T8" fmla="*/ 17 w 45"/>
                <a:gd name="T9" fmla="*/ 19 h 57"/>
                <a:gd name="T10" fmla="*/ 23 w 45"/>
                <a:gd name="T11" fmla="*/ 21 h 57"/>
                <a:gd name="T12" fmla="*/ 35 w 45"/>
                <a:gd name="T13" fmla="*/ 24 h 57"/>
                <a:gd name="T14" fmla="*/ 42 w 45"/>
                <a:gd name="T15" fmla="*/ 30 h 57"/>
                <a:gd name="T16" fmla="*/ 45 w 45"/>
                <a:gd name="T17" fmla="*/ 38 h 57"/>
                <a:gd name="T18" fmla="*/ 39 w 45"/>
                <a:gd name="T19" fmla="*/ 51 h 57"/>
                <a:gd name="T20" fmla="*/ 22 w 45"/>
                <a:gd name="T21" fmla="*/ 57 h 57"/>
                <a:gd name="T22" fmla="*/ 8 w 45"/>
                <a:gd name="T23" fmla="*/ 53 h 57"/>
                <a:gd name="T24" fmla="*/ 0 w 45"/>
                <a:gd name="T25" fmla="*/ 42 h 57"/>
                <a:gd name="T26" fmla="*/ 12 w 45"/>
                <a:gd name="T27" fmla="*/ 39 h 57"/>
                <a:gd name="T28" fmla="*/ 23 w 45"/>
                <a:gd name="T29" fmla="*/ 47 h 57"/>
                <a:gd name="T30" fmla="*/ 29 w 45"/>
                <a:gd name="T31" fmla="*/ 45 h 57"/>
                <a:gd name="T32" fmla="*/ 32 w 45"/>
                <a:gd name="T33" fmla="*/ 41 h 57"/>
                <a:gd name="T34" fmla="*/ 30 w 45"/>
                <a:gd name="T35" fmla="*/ 37 h 57"/>
                <a:gd name="T36" fmla="*/ 22 w 45"/>
                <a:gd name="T37" fmla="*/ 34 h 57"/>
                <a:gd name="T38" fmla="*/ 7 w 45"/>
                <a:gd name="T39" fmla="*/ 29 h 57"/>
                <a:gd name="T40" fmla="*/ 3 w 45"/>
                <a:gd name="T41" fmla="*/ 18 h 57"/>
                <a:gd name="T42" fmla="*/ 8 w 45"/>
                <a:gd name="T43" fmla="*/ 5 h 57"/>
                <a:gd name="T44" fmla="*/ 22 w 45"/>
                <a:gd name="T45" fmla="*/ 0 h 57"/>
                <a:gd name="T46" fmla="*/ 43 w 45"/>
                <a:gd name="T4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57">
                  <a:moveTo>
                    <a:pt x="43" y="13"/>
                  </a:moveTo>
                  <a:cubicBezTo>
                    <a:pt x="32" y="17"/>
                    <a:pt x="32" y="17"/>
                    <a:pt x="32" y="17"/>
                  </a:cubicBezTo>
                  <a:cubicBezTo>
                    <a:pt x="31" y="12"/>
                    <a:pt x="28" y="10"/>
                    <a:pt x="23" y="10"/>
                  </a:cubicBezTo>
                  <a:cubicBezTo>
                    <a:pt x="18" y="10"/>
                    <a:pt x="15" y="12"/>
                    <a:pt x="15" y="15"/>
                  </a:cubicBezTo>
                  <a:cubicBezTo>
                    <a:pt x="15" y="16"/>
                    <a:pt x="16" y="18"/>
                    <a:pt x="17" y="19"/>
                  </a:cubicBezTo>
                  <a:cubicBezTo>
                    <a:pt x="18" y="19"/>
                    <a:pt x="20" y="20"/>
                    <a:pt x="23" y="21"/>
                  </a:cubicBezTo>
                  <a:cubicBezTo>
                    <a:pt x="29" y="22"/>
                    <a:pt x="33" y="23"/>
                    <a:pt x="35" y="24"/>
                  </a:cubicBezTo>
                  <a:cubicBezTo>
                    <a:pt x="38" y="25"/>
                    <a:pt x="40" y="27"/>
                    <a:pt x="42" y="30"/>
                  </a:cubicBezTo>
                  <a:cubicBezTo>
                    <a:pt x="44" y="32"/>
                    <a:pt x="45" y="35"/>
                    <a:pt x="45" y="38"/>
                  </a:cubicBezTo>
                  <a:cubicBezTo>
                    <a:pt x="45" y="43"/>
                    <a:pt x="43" y="48"/>
                    <a:pt x="39" y="51"/>
                  </a:cubicBezTo>
                  <a:cubicBezTo>
                    <a:pt x="35" y="55"/>
                    <a:pt x="29" y="57"/>
                    <a:pt x="22" y="57"/>
                  </a:cubicBezTo>
                  <a:cubicBezTo>
                    <a:pt x="16" y="57"/>
                    <a:pt x="12" y="56"/>
                    <a:pt x="8" y="53"/>
                  </a:cubicBezTo>
                  <a:cubicBezTo>
                    <a:pt x="4" y="50"/>
                    <a:pt x="1" y="47"/>
                    <a:pt x="0" y="42"/>
                  </a:cubicBezTo>
                  <a:cubicBezTo>
                    <a:pt x="12" y="39"/>
                    <a:pt x="12" y="39"/>
                    <a:pt x="12" y="39"/>
                  </a:cubicBezTo>
                  <a:cubicBezTo>
                    <a:pt x="13" y="44"/>
                    <a:pt x="17" y="47"/>
                    <a:pt x="23" y="47"/>
                  </a:cubicBezTo>
                  <a:cubicBezTo>
                    <a:pt x="26" y="47"/>
                    <a:pt x="28" y="46"/>
                    <a:pt x="29" y="45"/>
                  </a:cubicBezTo>
                  <a:cubicBezTo>
                    <a:pt x="31" y="44"/>
                    <a:pt x="32" y="42"/>
                    <a:pt x="32" y="41"/>
                  </a:cubicBezTo>
                  <a:cubicBezTo>
                    <a:pt x="32" y="39"/>
                    <a:pt x="31" y="38"/>
                    <a:pt x="30" y="37"/>
                  </a:cubicBezTo>
                  <a:cubicBezTo>
                    <a:pt x="28" y="36"/>
                    <a:pt x="26" y="35"/>
                    <a:pt x="22" y="34"/>
                  </a:cubicBezTo>
                  <a:cubicBezTo>
                    <a:pt x="15" y="33"/>
                    <a:pt x="10" y="31"/>
                    <a:pt x="7" y="29"/>
                  </a:cubicBezTo>
                  <a:cubicBezTo>
                    <a:pt x="4" y="26"/>
                    <a:pt x="3" y="22"/>
                    <a:pt x="3" y="18"/>
                  </a:cubicBezTo>
                  <a:cubicBezTo>
                    <a:pt x="3" y="13"/>
                    <a:pt x="4" y="9"/>
                    <a:pt x="8" y="5"/>
                  </a:cubicBezTo>
                  <a:cubicBezTo>
                    <a:pt x="11" y="2"/>
                    <a:pt x="16" y="0"/>
                    <a:pt x="22" y="0"/>
                  </a:cubicBezTo>
                  <a:cubicBezTo>
                    <a:pt x="33" y="0"/>
                    <a:pt x="40" y="4"/>
                    <a:pt x="43" y="13"/>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5"/>
            <p:cNvSpPr>
              <a:spLocks noEditPoints="1"/>
            </p:cNvSpPr>
            <p:nvPr/>
          </p:nvSpPr>
          <p:spPr bwMode="auto">
            <a:xfrm>
              <a:off x="2383" y="1025"/>
              <a:ext cx="29" cy="133"/>
            </a:xfrm>
            <a:custGeom>
              <a:avLst/>
              <a:gdLst>
                <a:gd name="T0" fmla="*/ 29 w 29"/>
                <a:gd name="T1" fmla="*/ 0 h 133"/>
                <a:gd name="T2" fmla="*/ 29 w 29"/>
                <a:gd name="T3" fmla="*/ 28 h 133"/>
                <a:gd name="T4" fmla="*/ 0 w 29"/>
                <a:gd name="T5" fmla="*/ 28 h 133"/>
                <a:gd name="T6" fmla="*/ 0 w 29"/>
                <a:gd name="T7" fmla="*/ 0 h 133"/>
                <a:gd name="T8" fmla="*/ 29 w 29"/>
                <a:gd name="T9" fmla="*/ 0 h 133"/>
                <a:gd name="T10" fmla="*/ 29 w 29"/>
                <a:gd name="T11" fmla="*/ 35 h 133"/>
                <a:gd name="T12" fmla="*/ 29 w 29"/>
                <a:gd name="T13" fmla="*/ 133 h 133"/>
                <a:gd name="T14" fmla="*/ 0 w 29"/>
                <a:gd name="T15" fmla="*/ 133 h 133"/>
                <a:gd name="T16" fmla="*/ 0 w 29"/>
                <a:gd name="T17" fmla="*/ 35 h 133"/>
                <a:gd name="T18" fmla="*/ 29 w 29"/>
                <a:gd name="T19" fmla="*/ 3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33">
                  <a:moveTo>
                    <a:pt x="29" y="0"/>
                  </a:moveTo>
                  <a:lnTo>
                    <a:pt x="29" y="28"/>
                  </a:lnTo>
                  <a:lnTo>
                    <a:pt x="0" y="28"/>
                  </a:lnTo>
                  <a:lnTo>
                    <a:pt x="0" y="0"/>
                  </a:lnTo>
                  <a:lnTo>
                    <a:pt x="29" y="0"/>
                  </a:lnTo>
                  <a:close/>
                  <a:moveTo>
                    <a:pt x="29" y="35"/>
                  </a:moveTo>
                  <a:lnTo>
                    <a:pt x="29" y="133"/>
                  </a:lnTo>
                  <a:lnTo>
                    <a:pt x="0" y="133"/>
                  </a:lnTo>
                  <a:lnTo>
                    <a:pt x="0" y="35"/>
                  </a:lnTo>
                  <a:lnTo>
                    <a:pt x="29" y="35"/>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186"/>
            <p:cNvSpPr>
              <a:spLocks noChangeArrowheads="1"/>
            </p:cNvSpPr>
            <p:nvPr/>
          </p:nvSpPr>
          <p:spPr bwMode="auto">
            <a:xfrm>
              <a:off x="2447" y="1027"/>
              <a:ext cx="29" cy="131"/>
            </a:xfrm>
            <a:prstGeom prst="rect">
              <a:avLst/>
            </a:prstGeom>
            <a:solidFill>
              <a:srgbClr val="FF9E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p:cNvSpPr>
              <a:spLocks/>
            </p:cNvSpPr>
            <p:nvPr/>
          </p:nvSpPr>
          <p:spPr bwMode="auto">
            <a:xfrm>
              <a:off x="2497" y="1060"/>
              <a:ext cx="88" cy="98"/>
            </a:xfrm>
            <a:custGeom>
              <a:avLst/>
              <a:gdLst>
                <a:gd name="T0" fmla="*/ 88 w 88"/>
                <a:gd name="T1" fmla="*/ 0 h 98"/>
                <a:gd name="T2" fmla="*/ 55 w 88"/>
                <a:gd name="T3" fmla="*/ 98 h 98"/>
                <a:gd name="T4" fmla="*/ 33 w 88"/>
                <a:gd name="T5" fmla="*/ 98 h 98"/>
                <a:gd name="T6" fmla="*/ 0 w 88"/>
                <a:gd name="T7" fmla="*/ 0 h 98"/>
                <a:gd name="T8" fmla="*/ 31 w 88"/>
                <a:gd name="T9" fmla="*/ 0 h 98"/>
                <a:gd name="T10" fmla="*/ 48 w 88"/>
                <a:gd name="T11" fmla="*/ 62 h 98"/>
                <a:gd name="T12" fmla="*/ 67 w 88"/>
                <a:gd name="T13" fmla="*/ 0 h 98"/>
                <a:gd name="T14" fmla="*/ 88 w 8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98">
                  <a:moveTo>
                    <a:pt x="88" y="0"/>
                  </a:moveTo>
                  <a:lnTo>
                    <a:pt x="55" y="98"/>
                  </a:lnTo>
                  <a:lnTo>
                    <a:pt x="33" y="98"/>
                  </a:lnTo>
                  <a:lnTo>
                    <a:pt x="0" y="0"/>
                  </a:lnTo>
                  <a:lnTo>
                    <a:pt x="31" y="0"/>
                  </a:lnTo>
                  <a:lnTo>
                    <a:pt x="48" y="62"/>
                  </a:lnTo>
                  <a:lnTo>
                    <a:pt x="67" y="0"/>
                  </a:lnTo>
                  <a:lnTo>
                    <a:pt x="88" y="0"/>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p:cNvSpPr>
              <a:spLocks noEditPoints="1"/>
            </p:cNvSpPr>
            <p:nvPr/>
          </p:nvSpPr>
          <p:spPr bwMode="auto">
            <a:xfrm>
              <a:off x="2602" y="1058"/>
              <a:ext cx="93" cy="102"/>
            </a:xfrm>
            <a:custGeom>
              <a:avLst/>
              <a:gdLst>
                <a:gd name="T0" fmla="*/ 39 w 39"/>
                <a:gd name="T1" fmla="*/ 24 h 43"/>
                <a:gd name="T2" fmla="*/ 13 w 39"/>
                <a:gd name="T3" fmla="*/ 24 h 43"/>
                <a:gd name="T4" fmla="*/ 12 w 39"/>
                <a:gd name="T5" fmla="*/ 26 h 43"/>
                <a:gd name="T6" fmla="*/ 15 w 39"/>
                <a:gd name="T7" fmla="*/ 32 h 43"/>
                <a:gd name="T8" fmla="*/ 20 w 39"/>
                <a:gd name="T9" fmla="*/ 34 h 43"/>
                <a:gd name="T10" fmla="*/ 28 w 39"/>
                <a:gd name="T11" fmla="*/ 28 h 43"/>
                <a:gd name="T12" fmla="*/ 38 w 39"/>
                <a:gd name="T13" fmla="*/ 29 h 43"/>
                <a:gd name="T14" fmla="*/ 20 w 39"/>
                <a:gd name="T15" fmla="*/ 43 h 43"/>
                <a:gd name="T16" fmla="*/ 10 w 39"/>
                <a:gd name="T17" fmla="*/ 40 h 43"/>
                <a:gd name="T18" fmla="*/ 3 w 39"/>
                <a:gd name="T19" fmla="*/ 33 h 43"/>
                <a:gd name="T20" fmla="*/ 0 w 39"/>
                <a:gd name="T21" fmla="*/ 22 h 43"/>
                <a:gd name="T22" fmla="*/ 5 w 39"/>
                <a:gd name="T23" fmla="*/ 6 h 43"/>
                <a:gd name="T24" fmla="*/ 20 w 39"/>
                <a:gd name="T25" fmla="*/ 0 h 43"/>
                <a:gd name="T26" fmla="*/ 33 w 39"/>
                <a:gd name="T27" fmla="*/ 6 h 43"/>
                <a:gd name="T28" fmla="*/ 39 w 39"/>
                <a:gd name="T29" fmla="*/ 24 h 43"/>
                <a:gd name="T30" fmla="*/ 12 w 39"/>
                <a:gd name="T31" fmla="*/ 17 h 43"/>
                <a:gd name="T32" fmla="*/ 27 w 39"/>
                <a:gd name="T33" fmla="*/ 17 h 43"/>
                <a:gd name="T34" fmla="*/ 20 w 39"/>
                <a:gd name="T35" fmla="*/ 8 h 43"/>
                <a:gd name="T36" fmla="*/ 12 w 39"/>
                <a:gd name="T37"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3">
                  <a:moveTo>
                    <a:pt x="39" y="24"/>
                  </a:moveTo>
                  <a:cubicBezTo>
                    <a:pt x="13" y="24"/>
                    <a:pt x="13" y="24"/>
                    <a:pt x="13" y="24"/>
                  </a:cubicBezTo>
                  <a:cubicBezTo>
                    <a:pt x="12" y="24"/>
                    <a:pt x="12" y="25"/>
                    <a:pt x="12" y="26"/>
                  </a:cubicBezTo>
                  <a:cubicBezTo>
                    <a:pt x="12" y="28"/>
                    <a:pt x="13" y="31"/>
                    <a:pt x="15" y="32"/>
                  </a:cubicBezTo>
                  <a:cubicBezTo>
                    <a:pt x="16" y="34"/>
                    <a:pt x="18" y="34"/>
                    <a:pt x="20" y="34"/>
                  </a:cubicBezTo>
                  <a:cubicBezTo>
                    <a:pt x="24" y="34"/>
                    <a:pt x="27" y="32"/>
                    <a:pt x="28" y="28"/>
                  </a:cubicBezTo>
                  <a:cubicBezTo>
                    <a:pt x="38" y="29"/>
                    <a:pt x="38" y="29"/>
                    <a:pt x="38" y="29"/>
                  </a:cubicBezTo>
                  <a:cubicBezTo>
                    <a:pt x="35" y="38"/>
                    <a:pt x="29" y="43"/>
                    <a:pt x="20" y="43"/>
                  </a:cubicBezTo>
                  <a:cubicBezTo>
                    <a:pt x="16" y="43"/>
                    <a:pt x="12" y="42"/>
                    <a:pt x="10" y="40"/>
                  </a:cubicBezTo>
                  <a:cubicBezTo>
                    <a:pt x="7" y="39"/>
                    <a:pt x="4" y="36"/>
                    <a:pt x="3" y="33"/>
                  </a:cubicBezTo>
                  <a:cubicBezTo>
                    <a:pt x="1" y="30"/>
                    <a:pt x="0" y="26"/>
                    <a:pt x="0" y="22"/>
                  </a:cubicBezTo>
                  <a:cubicBezTo>
                    <a:pt x="0" y="16"/>
                    <a:pt x="2" y="10"/>
                    <a:pt x="5" y="6"/>
                  </a:cubicBezTo>
                  <a:cubicBezTo>
                    <a:pt x="9" y="2"/>
                    <a:pt x="14" y="0"/>
                    <a:pt x="20" y="0"/>
                  </a:cubicBezTo>
                  <a:cubicBezTo>
                    <a:pt x="25" y="0"/>
                    <a:pt x="29" y="2"/>
                    <a:pt x="33" y="6"/>
                  </a:cubicBezTo>
                  <a:cubicBezTo>
                    <a:pt x="37" y="10"/>
                    <a:pt x="39" y="16"/>
                    <a:pt x="39" y="24"/>
                  </a:cubicBezTo>
                  <a:close/>
                  <a:moveTo>
                    <a:pt x="12" y="17"/>
                  </a:moveTo>
                  <a:cubicBezTo>
                    <a:pt x="27" y="17"/>
                    <a:pt x="27" y="17"/>
                    <a:pt x="27" y="17"/>
                  </a:cubicBezTo>
                  <a:cubicBezTo>
                    <a:pt x="27" y="11"/>
                    <a:pt x="24" y="8"/>
                    <a:pt x="20" y="8"/>
                  </a:cubicBezTo>
                  <a:cubicBezTo>
                    <a:pt x="16" y="8"/>
                    <a:pt x="13" y="11"/>
                    <a:pt x="12" y="17"/>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2723" y="1058"/>
              <a:ext cx="52" cy="100"/>
            </a:xfrm>
            <a:custGeom>
              <a:avLst/>
              <a:gdLst>
                <a:gd name="T0" fmla="*/ 12 w 22"/>
                <a:gd name="T1" fmla="*/ 42 h 42"/>
                <a:gd name="T2" fmla="*/ 0 w 22"/>
                <a:gd name="T3" fmla="*/ 42 h 42"/>
                <a:gd name="T4" fmla="*/ 0 w 22"/>
                <a:gd name="T5" fmla="*/ 1 h 42"/>
                <a:gd name="T6" fmla="*/ 11 w 22"/>
                <a:gd name="T7" fmla="*/ 1 h 42"/>
                <a:gd name="T8" fmla="*/ 11 w 22"/>
                <a:gd name="T9" fmla="*/ 9 h 42"/>
                <a:gd name="T10" fmla="*/ 20 w 22"/>
                <a:gd name="T11" fmla="*/ 0 h 42"/>
                <a:gd name="T12" fmla="*/ 22 w 22"/>
                <a:gd name="T13" fmla="*/ 1 h 42"/>
                <a:gd name="T14" fmla="*/ 22 w 22"/>
                <a:gd name="T15" fmla="*/ 12 h 42"/>
                <a:gd name="T16" fmla="*/ 16 w 22"/>
                <a:gd name="T17" fmla="*/ 13 h 42"/>
                <a:gd name="T18" fmla="*/ 13 w 22"/>
                <a:gd name="T19" fmla="*/ 18 h 42"/>
                <a:gd name="T20" fmla="*/ 12 w 22"/>
                <a:gd name="T21" fmla="*/ 25 h 42"/>
                <a:gd name="T22" fmla="*/ 12 w 22"/>
                <a:gd name="T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2">
                  <a:moveTo>
                    <a:pt x="12" y="42"/>
                  </a:moveTo>
                  <a:cubicBezTo>
                    <a:pt x="0" y="42"/>
                    <a:pt x="0" y="42"/>
                    <a:pt x="0" y="42"/>
                  </a:cubicBezTo>
                  <a:cubicBezTo>
                    <a:pt x="0" y="1"/>
                    <a:pt x="0" y="1"/>
                    <a:pt x="0" y="1"/>
                  </a:cubicBezTo>
                  <a:cubicBezTo>
                    <a:pt x="11" y="1"/>
                    <a:pt x="11" y="1"/>
                    <a:pt x="11" y="1"/>
                  </a:cubicBezTo>
                  <a:cubicBezTo>
                    <a:pt x="11" y="9"/>
                    <a:pt x="11" y="9"/>
                    <a:pt x="11" y="9"/>
                  </a:cubicBezTo>
                  <a:cubicBezTo>
                    <a:pt x="13" y="3"/>
                    <a:pt x="16" y="0"/>
                    <a:pt x="20" y="0"/>
                  </a:cubicBezTo>
                  <a:cubicBezTo>
                    <a:pt x="20" y="0"/>
                    <a:pt x="21" y="0"/>
                    <a:pt x="22" y="1"/>
                  </a:cubicBezTo>
                  <a:cubicBezTo>
                    <a:pt x="22" y="12"/>
                    <a:pt x="22" y="12"/>
                    <a:pt x="22" y="12"/>
                  </a:cubicBezTo>
                  <a:cubicBezTo>
                    <a:pt x="19" y="12"/>
                    <a:pt x="18" y="13"/>
                    <a:pt x="16" y="13"/>
                  </a:cubicBezTo>
                  <a:cubicBezTo>
                    <a:pt x="15" y="14"/>
                    <a:pt x="14" y="16"/>
                    <a:pt x="13" y="18"/>
                  </a:cubicBezTo>
                  <a:cubicBezTo>
                    <a:pt x="12" y="19"/>
                    <a:pt x="12" y="22"/>
                    <a:pt x="12" y="25"/>
                  </a:cubicBezTo>
                  <a:lnTo>
                    <a:pt x="12" y="42"/>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2852" y="1027"/>
              <a:ext cx="168" cy="131"/>
            </a:xfrm>
            <a:custGeom>
              <a:avLst/>
              <a:gdLst>
                <a:gd name="T0" fmla="*/ 71 w 71"/>
                <a:gd name="T1" fmla="*/ 0 h 55"/>
                <a:gd name="T2" fmla="*/ 57 w 71"/>
                <a:gd name="T3" fmla="*/ 55 h 55"/>
                <a:gd name="T4" fmla="*/ 45 w 71"/>
                <a:gd name="T5" fmla="*/ 55 h 55"/>
                <a:gd name="T6" fmla="*/ 36 w 71"/>
                <a:gd name="T7" fmla="*/ 19 h 55"/>
                <a:gd name="T8" fmla="*/ 27 w 71"/>
                <a:gd name="T9" fmla="*/ 55 h 55"/>
                <a:gd name="T10" fmla="*/ 14 w 71"/>
                <a:gd name="T11" fmla="*/ 55 h 55"/>
                <a:gd name="T12" fmla="*/ 0 w 71"/>
                <a:gd name="T13" fmla="*/ 0 h 55"/>
                <a:gd name="T14" fmla="*/ 13 w 71"/>
                <a:gd name="T15" fmla="*/ 0 h 55"/>
                <a:gd name="T16" fmla="*/ 21 w 71"/>
                <a:gd name="T17" fmla="*/ 34 h 55"/>
                <a:gd name="T18" fmla="*/ 21 w 71"/>
                <a:gd name="T19" fmla="*/ 35 h 55"/>
                <a:gd name="T20" fmla="*/ 22 w 71"/>
                <a:gd name="T21" fmla="*/ 37 h 55"/>
                <a:gd name="T22" fmla="*/ 31 w 71"/>
                <a:gd name="T23" fmla="*/ 0 h 55"/>
                <a:gd name="T24" fmla="*/ 43 w 71"/>
                <a:gd name="T25" fmla="*/ 0 h 55"/>
                <a:gd name="T26" fmla="*/ 52 w 71"/>
                <a:gd name="T27" fmla="*/ 37 h 55"/>
                <a:gd name="T28" fmla="*/ 53 w 71"/>
                <a:gd name="T29" fmla="*/ 34 h 55"/>
                <a:gd name="T30" fmla="*/ 60 w 71"/>
                <a:gd name="T31" fmla="*/ 0 h 55"/>
                <a:gd name="T32" fmla="*/ 71 w 71"/>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55">
                  <a:moveTo>
                    <a:pt x="71" y="0"/>
                  </a:moveTo>
                  <a:cubicBezTo>
                    <a:pt x="57" y="55"/>
                    <a:pt x="57" y="55"/>
                    <a:pt x="57" y="55"/>
                  </a:cubicBezTo>
                  <a:cubicBezTo>
                    <a:pt x="45" y="55"/>
                    <a:pt x="45" y="55"/>
                    <a:pt x="45" y="55"/>
                  </a:cubicBezTo>
                  <a:cubicBezTo>
                    <a:pt x="36" y="19"/>
                    <a:pt x="36" y="19"/>
                    <a:pt x="36" y="19"/>
                  </a:cubicBezTo>
                  <a:cubicBezTo>
                    <a:pt x="27" y="55"/>
                    <a:pt x="27" y="55"/>
                    <a:pt x="27" y="55"/>
                  </a:cubicBezTo>
                  <a:cubicBezTo>
                    <a:pt x="14" y="55"/>
                    <a:pt x="14" y="55"/>
                    <a:pt x="14" y="55"/>
                  </a:cubicBezTo>
                  <a:cubicBezTo>
                    <a:pt x="0" y="0"/>
                    <a:pt x="0" y="0"/>
                    <a:pt x="0" y="0"/>
                  </a:cubicBezTo>
                  <a:cubicBezTo>
                    <a:pt x="13" y="0"/>
                    <a:pt x="13" y="0"/>
                    <a:pt x="13" y="0"/>
                  </a:cubicBezTo>
                  <a:cubicBezTo>
                    <a:pt x="21" y="34"/>
                    <a:pt x="21" y="34"/>
                    <a:pt x="21" y="34"/>
                  </a:cubicBezTo>
                  <a:cubicBezTo>
                    <a:pt x="21" y="34"/>
                    <a:pt x="21" y="34"/>
                    <a:pt x="21" y="35"/>
                  </a:cubicBezTo>
                  <a:cubicBezTo>
                    <a:pt x="21" y="36"/>
                    <a:pt x="22" y="36"/>
                    <a:pt x="22" y="37"/>
                  </a:cubicBezTo>
                  <a:cubicBezTo>
                    <a:pt x="31" y="0"/>
                    <a:pt x="31" y="0"/>
                    <a:pt x="31" y="0"/>
                  </a:cubicBezTo>
                  <a:cubicBezTo>
                    <a:pt x="43" y="0"/>
                    <a:pt x="43" y="0"/>
                    <a:pt x="43" y="0"/>
                  </a:cubicBezTo>
                  <a:cubicBezTo>
                    <a:pt x="52" y="37"/>
                    <a:pt x="52" y="37"/>
                    <a:pt x="52" y="37"/>
                  </a:cubicBezTo>
                  <a:cubicBezTo>
                    <a:pt x="52" y="36"/>
                    <a:pt x="52" y="35"/>
                    <a:pt x="53" y="34"/>
                  </a:cubicBezTo>
                  <a:cubicBezTo>
                    <a:pt x="60" y="0"/>
                    <a:pt x="60" y="0"/>
                    <a:pt x="60" y="0"/>
                  </a:cubicBezTo>
                  <a:lnTo>
                    <a:pt x="71" y="0"/>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noEditPoints="1"/>
            </p:cNvSpPr>
            <p:nvPr/>
          </p:nvSpPr>
          <p:spPr bwMode="auto">
            <a:xfrm>
              <a:off x="3044" y="1025"/>
              <a:ext cx="29" cy="133"/>
            </a:xfrm>
            <a:custGeom>
              <a:avLst/>
              <a:gdLst>
                <a:gd name="T0" fmla="*/ 29 w 29"/>
                <a:gd name="T1" fmla="*/ 0 h 133"/>
                <a:gd name="T2" fmla="*/ 29 w 29"/>
                <a:gd name="T3" fmla="*/ 28 h 133"/>
                <a:gd name="T4" fmla="*/ 0 w 29"/>
                <a:gd name="T5" fmla="*/ 28 h 133"/>
                <a:gd name="T6" fmla="*/ 0 w 29"/>
                <a:gd name="T7" fmla="*/ 0 h 133"/>
                <a:gd name="T8" fmla="*/ 29 w 29"/>
                <a:gd name="T9" fmla="*/ 0 h 133"/>
                <a:gd name="T10" fmla="*/ 29 w 29"/>
                <a:gd name="T11" fmla="*/ 35 h 133"/>
                <a:gd name="T12" fmla="*/ 29 w 29"/>
                <a:gd name="T13" fmla="*/ 133 h 133"/>
                <a:gd name="T14" fmla="*/ 0 w 29"/>
                <a:gd name="T15" fmla="*/ 133 h 133"/>
                <a:gd name="T16" fmla="*/ 0 w 29"/>
                <a:gd name="T17" fmla="*/ 35 h 133"/>
                <a:gd name="T18" fmla="*/ 29 w 29"/>
                <a:gd name="T19" fmla="*/ 3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33">
                  <a:moveTo>
                    <a:pt x="29" y="0"/>
                  </a:moveTo>
                  <a:lnTo>
                    <a:pt x="29" y="28"/>
                  </a:lnTo>
                  <a:lnTo>
                    <a:pt x="0" y="28"/>
                  </a:lnTo>
                  <a:lnTo>
                    <a:pt x="0" y="0"/>
                  </a:lnTo>
                  <a:lnTo>
                    <a:pt x="29" y="0"/>
                  </a:lnTo>
                  <a:close/>
                  <a:moveTo>
                    <a:pt x="29" y="35"/>
                  </a:moveTo>
                  <a:lnTo>
                    <a:pt x="29" y="133"/>
                  </a:lnTo>
                  <a:lnTo>
                    <a:pt x="0" y="133"/>
                  </a:lnTo>
                  <a:lnTo>
                    <a:pt x="0" y="35"/>
                  </a:lnTo>
                  <a:lnTo>
                    <a:pt x="29" y="35"/>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3108" y="1058"/>
              <a:ext cx="84" cy="100"/>
            </a:xfrm>
            <a:custGeom>
              <a:avLst/>
              <a:gdLst>
                <a:gd name="T0" fmla="*/ 35 w 35"/>
                <a:gd name="T1" fmla="*/ 42 h 42"/>
                <a:gd name="T2" fmla="*/ 23 w 35"/>
                <a:gd name="T3" fmla="*/ 42 h 42"/>
                <a:gd name="T4" fmla="*/ 23 w 35"/>
                <a:gd name="T5" fmla="*/ 19 h 42"/>
                <a:gd name="T6" fmla="*/ 23 w 35"/>
                <a:gd name="T7" fmla="*/ 13 h 42"/>
                <a:gd name="T8" fmla="*/ 21 w 35"/>
                <a:gd name="T9" fmla="*/ 11 h 42"/>
                <a:gd name="T10" fmla="*/ 18 w 35"/>
                <a:gd name="T11" fmla="*/ 10 h 42"/>
                <a:gd name="T12" fmla="*/ 12 w 35"/>
                <a:gd name="T13" fmla="*/ 19 h 42"/>
                <a:gd name="T14" fmla="*/ 12 w 35"/>
                <a:gd name="T15" fmla="*/ 42 h 42"/>
                <a:gd name="T16" fmla="*/ 0 w 35"/>
                <a:gd name="T17" fmla="*/ 42 h 42"/>
                <a:gd name="T18" fmla="*/ 0 w 35"/>
                <a:gd name="T19" fmla="*/ 1 h 42"/>
                <a:gd name="T20" fmla="*/ 11 w 35"/>
                <a:gd name="T21" fmla="*/ 1 h 42"/>
                <a:gd name="T22" fmla="*/ 11 w 35"/>
                <a:gd name="T23" fmla="*/ 8 h 42"/>
                <a:gd name="T24" fmla="*/ 16 w 35"/>
                <a:gd name="T25" fmla="*/ 2 h 42"/>
                <a:gd name="T26" fmla="*/ 22 w 35"/>
                <a:gd name="T27" fmla="*/ 0 h 42"/>
                <a:gd name="T28" fmla="*/ 32 w 35"/>
                <a:gd name="T29" fmla="*/ 4 h 42"/>
                <a:gd name="T30" fmla="*/ 35 w 35"/>
                <a:gd name="T31" fmla="*/ 16 h 42"/>
                <a:gd name="T32" fmla="*/ 35 w 35"/>
                <a:gd name="T3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2">
                  <a:moveTo>
                    <a:pt x="35" y="42"/>
                  </a:moveTo>
                  <a:cubicBezTo>
                    <a:pt x="23" y="42"/>
                    <a:pt x="23" y="42"/>
                    <a:pt x="23" y="42"/>
                  </a:cubicBezTo>
                  <a:cubicBezTo>
                    <a:pt x="23" y="19"/>
                    <a:pt x="23" y="19"/>
                    <a:pt x="23" y="19"/>
                  </a:cubicBezTo>
                  <a:cubicBezTo>
                    <a:pt x="23" y="16"/>
                    <a:pt x="23" y="14"/>
                    <a:pt x="23" y="13"/>
                  </a:cubicBezTo>
                  <a:cubicBezTo>
                    <a:pt x="23" y="12"/>
                    <a:pt x="22" y="12"/>
                    <a:pt x="21" y="11"/>
                  </a:cubicBezTo>
                  <a:cubicBezTo>
                    <a:pt x="20" y="10"/>
                    <a:pt x="19" y="10"/>
                    <a:pt x="18" y="10"/>
                  </a:cubicBezTo>
                  <a:cubicBezTo>
                    <a:pt x="14" y="10"/>
                    <a:pt x="12" y="13"/>
                    <a:pt x="12" y="19"/>
                  </a:cubicBezTo>
                  <a:cubicBezTo>
                    <a:pt x="12" y="42"/>
                    <a:pt x="12" y="42"/>
                    <a:pt x="12" y="42"/>
                  </a:cubicBezTo>
                  <a:cubicBezTo>
                    <a:pt x="0" y="42"/>
                    <a:pt x="0" y="42"/>
                    <a:pt x="0" y="42"/>
                  </a:cubicBezTo>
                  <a:cubicBezTo>
                    <a:pt x="0" y="1"/>
                    <a:pt x="0" y="1"/>
                    <a:pt x="0" y="1"/>
                  </a:cubicBezTo>
                  <a:cubicBezTo>
                    <a:pt x="11" y="1"/>
                    <a:pt x="11" y="1"/>
                    <a:pt x="11" y="1"/>
                  </a:cubicBezTo>
                  <a:cubicBezTo>
                    <a:pt x="11" y="8"/>
                    <a:pt x="11" y="8"/>
                    <a:pt x="11" y="8"/>
                  </a:cubicBezTo>
                  <a:cubicBezTo>
                    <a:pt x="13" y="5"/>
                    <a:pt x="15" y="3"/>
                    <a:pt x="16" y="2"/>
                  </a:cubicBezTo>
                  <a:cubicBezTo>
                    <a:pt x="18" y="1"/>
                    <a:pt x="20" y="0"/>
                    <a:pt x="22" y="0"/>
                  </a:cubicBezTo>
                  <a:cubicBezTo>
                    <a:pt x="26" y="0"/>
                    <a:pt x="29" y="1"/>
                    <a:pt x="32" y="4"/>
                  </a:cubicBezTo>
                  <a:cubicBezTo>
                    <a:pt x="34" y="6"/>
                    <a:pt x="35" y="10"/>
                    <a:pt x="35" y="16"/>
                  </a:cubicBezTo>
                  <a:lnTo>
                    <a:pt x="35" y="42"/>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3227" y="1058"/>
              <a:ext cx="83" cy="100"/>
            </a:xfrm>
            <a:custGeom>
              <a:avLst/>
              <a:gdLst>
                <a:gd name="T0" fmla="*/ 35 w 35"/>
                <a:gd name="T1" fmla="*/ 42 h 42"/>
                <a:gd name="T2" fmla="*/ 23 w 35"/>
                <a:gd name="T3" fmla="*/ 42 h 42"/>
                <a:gd name="T4" fmla="*/ 23 w 35"/>
                <a:gd name="T5" fmla="*/ 19 h 42"/>
                <a:gd name="T6" fmla="*/ 23 w 35"/>
                <a:gd name="T7" fmla="*/ 13 h 42"/>
                <a:gd name="T8" fmla="*/ 21 w 35"/>
                <a:gd name="T9" fmla="*/ 11 h 42"/>
                <a:gd name="T10" fmla="*/ 18 w 35"/>
                <a:gd name="T11" fmla="*/ 10 h 42"/>
                <a:gd name="T12" fmla="*/ 12 w 35"/>
                <a:gd name="T13" fmla="*/ 19 h 42"/>
                <a:gd name="T14" fmla="*/ 12 w 35"/>
                <a:gd name="T15" fmla="*/ 42 h 42"/>
                <a:gd name="T16" fmla="*/ 0 w 35"/>
                <a:gd name="T17" fmla="*/ 42 h 42"/>
                <a:gd name="T18" fmla="*/ 0 w 35"/>
                <a:gd name="T19" fmla="*/ 1 h 42"/>
                <a:gd name="T20" fmla="*/ 11 w 35"/>
                <a:gd name="T21" fmla="*/ 1 h 42"/>
                <a:gd name="T22" fmla="*/ 11 w 35"/>
                <a:gd name="T23" fmla="*/ 8 h 42"/>
                <a:gd name="T24" fmla="*/ 16 w 35"/>
                <a:gd name="T25" fmla="*/ 2 h 42"/>
                <a:gd name="T26" fmla="*/ 22 w 35"/>
                <a:gd name="T27" fmla="*/ 0 h 42"/>
                <a:gd name="T28" fmla="*/ 31 w 35"/>
                <a:gd name="T29" fmla="*/ 4 h 42"/>
                <a:gd name="T30" fmla="*/ 35 w 35"/>
                <a:gd name="T31" fmla="*/ 16 h 42"/>
                <a:gd name="T32" fmla="*/ 35 w 35"/>
                <a:gd name="T3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2">
                  <a:moveTo>
                    <a:pt x="35" y="42"/>
                  </a:moveTo>
                  <a:cubicBezTo>
                    <a:pt x="23" y="42"/>
                    <a:pt x="23" y="42"/>
                    <a:pt x="23" y="42"/>
                  </a:cubicBezTo>
                  <a:cubicBezTo>
                    <a:pt x="23" y="19"/>
                    <a:pt x="23" y="19"/>
                    <a:pt x="23" y="19"/>
                  </a:cubicBezTo>
                  <a:cubicBezTo>
                    <a:pt x="23" y="16"/>
                    <a:pt x="23" y="14"/>
                    <a:pt x="23" y="13"/>
                  </a:cubicBezTo>
                  <a:cubicBezTo>
                    <a:pt x="22" y="12"/>
                    <a:pt x="22" y="12"/>
                    <a:pt x="21" y="11"/>
                  </a:cubicBezTo>
                  <a:cubicBezTo>
                    <a:pt x="20" y="10"/>
                    <a:pt x="19" y="10"/>
                    <a:pt x="18" y="10"/>
                  </a:cubicBezTo>
                  <a:cubicBezTo>
                    <a:pt x="14" y="10"/>
                    <a:pt x="12" y="13"/>
                    <a:pt x="12" y="19"/>
                  </a:cubicBezTo>
                  <a:cubicBezTo>
                    <a:pt x="12" y="42"/>
                    <a:pt x="12" y="42"/>
                    <a:pt x="12" y="42"/>
                  </a:cubicBezTo>
                  <a:cubicBezTo>
                    <a:pt x="0" y="42"/>
                    <a:pt x="0" y="42"/>
                    <a:pt x="0" y="42"/>
                  </a:cubicBezTo>
                  <a:cubicBezTo>
                    <a:pt x="0" y="1"/>
                    <a:pt x="0" y="1"/>
                    <a:pt x="0" y="1"/>
                  </a:cubicBezTo>
                  <a:cubicBezTo>
                    <a:pt x="11" y="1"/>
                    <a:pt x="11" y="1"/>
                    <a:pt x="11" y="1"/>
                  </a:cubicBezTo>
                  <a:cubicBezTo>
                    <a:pt x="11" y="8"/>
                    <a:pt x="11" y="8"/>
                    <a:pt x="11" y="8"/>
                  </a:cubicBezTo>
                  <a:cubicBezTo>
                    <a:pt x="13" y="5"/>
                    <a:pt x="14" y="3"/>
                    <a:pt x="16" y="2"/>
                  </a:cubicBezTo>
                  <a:cubicBezTo>
                    <a:pt x="18" y="1"/>
                    <a:pt x="20" y="0"/>
                    <a:pt x="22" y="0"/>
                  </a:cubicBezTo>
                  <a:cubicBezTo>
                    <a:pt x="26" y="0"/>
                    <a:pt x="29" y="1"/>
                    <a:pt x="31" y="4"/>
                  </a:cubicBezTo>
                  <a:cubicBezTo>
                    <a:pt x="34" y="6"/>
                    <a:pt x="35" y="10"/>
                    <a:pt x="35" y="16"/>
                  </a:cubicBezTo>
                  <a:lnTo>
                    <a:pt x="35" y="42"/>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noEditPoints="1"/>
            </p:cNvSpPr>
            <p:nvPr/>
          </p:nvSpPr>
          <p:spPr bwMode="auto">
            <a:xfrm>
              <a:off x="3339" y="1058"/>
              <a:ext cx="93" cy="102"/>
            </a:xfrm>
            <a:custGeom>
              <a:avLst/>
              <a:gdLst>
                <a:gd name="T0" fmla="*/ 39 w 39"/>
                <a:gd name="T1" fmla="*/ 24 h 43"/>
                <a:gd name="T2" fmla="*/ 13 w 39"/>
                <a:gd name="T3" fmla="*/ 24 h 43"/>
                <a:gd name="T4" fmla="*/ 13 w 39"/>
                <a:gd name="T5" fmla="*/ 26 h 43"/>
                <a:gd name="T6" fmla="*/ 15 w 39"/>
                <a:gd name="T7" fmla="*/ 32 h 43"/>
                <a:gd name="T8" fmla="*/ 21 w 39"/>
                <a:gd name="T9" fmla="*/ 34 h 43"/>
                <a:gd name="T10" fmla="*/ 28 w 39"/>
                <a:gd name="T11" fmla="*/ 28 h 43"/>
                <a:gd name="T12" fmla="*/ 39 w 39"/>
                <a:gd name="T13" fmla="*/ 29 h 43"/>
                <a:gd name="T14" fmla="*/ 20 w 39"/>
                <a:gd name="T15" fmla="*/ 43 h 43"/>
                <a:gd name="T16" fmla="*/ 10 w 39"/>
                <a:gd name="T17" fmla="*/ 40 h 43"/>
                <a:gd name="T18" fmla="*/ 3 w 39"/>
                <a:gd name="T19" fmla="*/ 33 h 43"/>
                <a:gd name="T20" fmla="*/ 0 w 39"/>
                <a:gd name="T21" fmla="*/ 22 h 43"/>
                <a:gd name="T22" fmla="*/ 6 w 39"/>
                <a:gd name="T23" fmla="*/ 6 h 43"/>
                <a:gd name="T24" fmla="*/ 20 w 39"/>
                <a:gd name="T25" fmla="*/ 0 h 43"/>
                <a:gd name="T26" fmla="*/ 33 w 39"/>
                <a:gd name="T27" fmla="*/ 6 h 43"/>
                <a:gd name="T28" fmla="*/ 39 w 39"/>
                <a:gd name="T29" fmla="*/ 24 h 43"/>
                <a:gd name="T30" fmla="*/ 13 w 39"/>
                <a:gd name="T31" fmla="*/ 17 h 43"/>
                <a:gd name="T32" fmla="*/ 27 w 39"/>
                <a:gd name="T33" fmla="*/ 17 h 43"/>
                <a:gd name="T34" fmla="*/ 20 w 39"/>
                <a:gd name="T35" fmla="*/ 8 h 43"/>
                <a:gd name="T36" fmla="*/ 13 w 39"/>
                <a:gd name="T37"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43">
                  <a:moveTo>
                    <a:pt x="39" y="24"/>
                  </a:moveTo>
                  <a:cubicBezTo>
                    <a:pt x="13" y="24"/>
                    <a:pt x="13" y="24"/>
                    <a:pt x="13" y="24"/>
                  </a:cubicBezTo>
                  <a:cubicBezTo>
                    <a:pt x="13" y="24"/>
                    <a:pt x="13" y="25"/>
                    <a:pt x="13" y="26"/>
                  </a:cubicBezTo>
                  <a:cubicBezTo>
                    <a:pt x="13" y="28"/>
                    <a:pt x="14" y="31"/>
                    <a:pt x="15" y="32"/>
                  </a:cubicBezTo>
                  <a:cubicBezTo>
                    <a:pt x="17" y="34"/>
                    <a:pt x="19" y="34"/>
                    <a:pt x="21" y="34"/>
                  </a:cubicBezTo>
                  <a:cubicBezTo>
                    <a:pt x="25" y="34"/>
                    <a:pt x="27" y="32"/>
                    <a:pt x="28" y="28"/>
                  </a:cubicBezTo>
                  <a:cubicBezTo>
                    <a:pt x="39" y="29"/>
                    <a:pt x="39" y="29"/>
                    <a:pt x="39" y="29"/>
                  </a:cubicBezTo>
                  <a:cubicBezTo>
                    <a:pt x="36" y="38"/>
                    <a:pt x="30" y="43"/>
                    <a:pt x="20" y="43"/>
                  </a:cubicBezTo>
                  <a:cubicBezTo>
                    <a:pt x="16" y="43"/>
                    <a:pt x="13" y="42"/>
                    <a:pt x="10" y="40"/>
                  </a:cubicBezTo>
                  <a:cubicBezTo>
                    <a:pt x="7" y="39"/>
                    <a:pt x="5" y="36"/>
                    <a:pt x="3" y="33"/>
                  </a:cubicBezTo>
                  <a:cubicBezTo>
                    <a:pt x="1" y="30"/>
                    <a:pt x="0" y="26"/>
                    <a:pt x="0" y="22"/>
                  </a:cubicBezTo>
                  <a:cubicBezTo>
                    <a:pt x="0" y="16"/>
                    <a:pt x="2" y="10"/>
                    <a:pt x="6" y="6"/>
                  </a:cubicBezTo>
                  <a:cubicBezTo>
                    <a:pt x="9" y="2"/>
                    <a:pt x="14" y="0"/>
                    <a:pt x="20" y="0"/>
                  </a:cubicBezTo>
                  <a:cubicBezTo>
                    <a:pt x="25" y="0"/>
                    <a:pt x="30" y="2"/>
                    <a:pt x="33" y="6"/>
                  </a:cubicBezTo>
                  <a:cubicBezTo>
                    <a:pt x="37" y="10"/>
                    <a:pt x="39" y="16"/>
                    <a:pt x="39" y="24"/>
                  </a:cubicBezTo>
                  <a:close/>
                  <a:moveTo>
                    <a:pt x="13" y="17"/>
                  </a:moveTo>
                  <a:cubicBezTo>
                    <a:pt x="27" y="17"/>
                    <a:pt x="27" y="17"/>
                    <a:pt x="27" y="17"/>
                  </a:cubicBezTo>
                  <a:cubicBezTo>
                    <a:pt x="27" y="11"/>
                    <a:pt x="25" y="8"/>
                    <a:pt x="20" y="8"/>
                  </a:cubicBezTo>
                  <a:cubicBezTo>
                    <a:pt x="16" y="8"/>
                    <a:pt x="13" y="11"/>
                    <a:pt x="13" y="17"/>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p:cNvSpPr>
              <a:spLocks/>
            </p:cNvSpPr>
            <p:nvPr/>
          </p:nvSpPr>
          <p:spPr bwMode="auto">
            <a:xfrm>
              <a:off x="3460" y="1058"/>
              <a:ext cx="53" cy="100"/>
            </a:xfrm>
            <a:custGeom>
              <a:avLst/>
              <a:gdLst>
                <a:gd name="T0" fmla="*/ 12 w 22"/>
                <a:gd name="T1" fmla="*/ 42 h 42"/>
                <a:gd name="T2" fmla="*/ 0 w 22"/>
                <a:gd name="T3" fmla="*/ 42 h 42"/>
                <a:gd name="T4" fmla="*/ 0 w 22"/>
                <a:gd name="T5" fmla="*/ 1 h 42"/>
                <a:gd name="T6" fmla="*/ 11 w 22"/>
                <a:gd name="T7" fmla="*/ 1 h 42"/>
                <a:gd name="T8" fmla="*/ 11 w 22"/>
                <a:gd name="T9" fmla="*/ 9 h 42"/>
                <a:gd name="T10" fmla="*/ 20 w 22"/>
                <a:gd name="T11" fmla="*/ 0 h 42"/>
                <a:gd name="T12" fmla="*/ 22 w 22"/>
                <a:gd name="T13" fmla="*/ 1 h 42"/>
                <a:gd name="T14" fmla="*/ 22 w 22"/>
                <a:gd name="T15" fmla="*/ 12 h 42"/>
                <a:gd name="T16" fmla="*/ 17 w 22"/>
                <a:gd name="T17" fmla="*/ 13 h 42"/>
                <a:gd name="T18" fmla="*/ 13 w 22"/>
                <a:gd name="T19" fmla="*/ 18 h 42"/>
                <a:gd name="T20" fmla="*/ 12 w 22"/>
                <a:gd name="T21" fmla="*/ 25 h 42"/>
                <a:gd name="T22" fmla="*/ 12 w 22"/>
                <a:gd name="T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2">
                  <a:moveTo>
                    <a:pt x="12" y="42"/>
                  </a:moveTo>
                  <a:cubicBezTo>
                    <a:pt x="0" y="42"/>
                    <a:pt x="0" y="42"/>
                    <a:pt x="0" y="42"/>
                  </a:cubicBezTo>
                  <a:cubicBezTo>
                    <a:pt x="0" y="1"/>
                    <a:pt x="0" y="1"/>
                    <a:pt x="0" y="1"/>
                  </a:cubicBezTo>
                  <a:cubicBezTo>
                    <a:pt x="11" y="1"/>
                    <a:pt x="11" y="1"/>
                    <a:pt x="11" y="1"/>
                  </a:cubicBezTo>
                  <a:cubicBezTo>
                    <a:pt x="11" y="9"/>
                    <a:pt x="11" y="9"/>
                    <a:pt x="11" y="9"/>
                  </a:cubicBezTo>
                  <a:cubicBezTo>
                    <a:pt x="13" y="3"/>
                    <a:pt x="16" y="0"/>
                    <a:pt x="20" y="0"/>
                  </a:cubicBezTo>
                  <a:cubicBezTo>
                    <a:pt x="21" y="0"/>
                    <a:pt x="21" y="0"/>
                    <a:pt x="22" y="1"/>
                  </a:cubicBezTo>
                  <a:cubicBezTo>
                    <a:pt x="22" y="12"/>
                    <a:pt x="22" y="12"/>
                    <a:pt x="22" y="12"/>
                  </a:cubicBezTo>
                  <a:cubicBezTo>
                    <a:pt x="20" y="12"/>
                    <a:pt x="18" y="13"/>
                    <a:pt x="17" y="13"/>
                  </a:cubicBezTo>
                  <a:cubicBezTo>
                    <a:pt x="15" y="14"/>
                    <a:pt x="14" y="16"/>
                    <a:pt x="13" y="18"/>
                  </a:cubicBezTo>
                  <a:cubicBezTo>
                    <a:pt x="12" y="19"/>
                    <a:pt x="12" y="22"/>
                    <a:pt x="12" y="25"/>
                  </a:cubicBezTo>
                  <a:lnTo>
                    <a:pt x="12" y="42"/>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p:cNvSpPr>
              <a:spLocks/>
            </p:cNvSpPr>
            <p:nvPr/>
          </p:nvSpPr>
          <p:spPr bwMode="auto">
            <a:xfrm>
              <a:off x="2250" y="1586"/>
              <a:ext cx="93" cy="121"/>
            </a:xfrm>
            <a:custGeom>
              <a:avLst/>
              <a:gdLst>
                <a:gd name="T0" fmla="*/ 33 w 39"/>
                <a:gd name="T1" fmla="*/ 33 h 51"/>
                <a:gd name="T2" fmla="*/ 39 w 39"/>
                <a:gd name="T3" fmla="*/ 35 h 51"/>
                <a:gd name="T4" fmla="*/ 21 w 39"/>
                <a:gd name="T5" fmla="*/ 51 h 51"/>
                <a:gd name="T6" fmla="*/ 6 w 39"/>
                <a:gd name="T7" fmla="*/ 43 h 51"/>
                <a:gd name="T8" fmla="*/ 0 w 39"/>
                <a:gd name="T9" fmla="*/ 25 h 51"/>
                <a:gd name="T10" fmla="*/ 6 w 39"/>
                <a:gd name="T11" fmla="*/ 6 h 51"/>
                <a:gd name="T12" fmla="*/ 21 w 39"/>
                <a:gd name="T13" fmla="*/ 0 h 51"/>
                <a:gd name="T14" fmla="*/ 39 w 39"/>
                <a:gd name="T15" fmla="*/ 15 h 51"/>
                <a:gd name="T16" fmla="*/ 33 w 39"/>
                <a:gd name="T17" fmla="*/ 17 h 51"/>
                <a:gd name="T18" fmla="*/ 21 w 39"/>
                <a:gd name="T19" fmla="*/ 5 h 51"/>
                <a:gd name="T20" fmla="*/ 11 w 39"/>
                <a:gd name="T21" fmla="*/ 10 h 51"/>
                <a:gd name="T22" fmla="*/ 7 w 39"/>
                <a:gd name="T23" fmla="*/ 26 h 51"/>
                <a:gd name="T24" fmla="*/ 11 w 39"/>
                <a:gd name="T25" fmla="*/ 40 h 51"/>
                <a:gd name="T26" fmla="*/ 21 w 39"/>
                <a:gd name="T27" fmla="*/ 46 h 51"/>
                <a:gd name="T28" fmla="*/ 33 w 39"/>
                <a:gd name="T29"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51">
                  <a:moveTo>
                    <a:pt x="33" y="33"/>
                  </a:moveTo>
                  <a:cubicBezTo>
                    <a:pt x="39" y="35"/>
                    <a:pt x="39" y="35"/>
                    <a:pt x="39" y="35"/>
                  </a:cubicBezTo>
                  <a:cubicBezTo>
                    <a:pt x="36" y="46"/>
                    <a:pt x="30" y="51"/>
                    <a:pt x="21" y="51"/>
                  </a:cubicBezTo>
                  <a:cubicBezTo>
                    <a:pt x="14" y="51"/>
                    <a:pt x="9" y="48"/>
                    <a:pt x="6" y="43"/>
                  </a:cubicBezTo>
                  <a:cubicBezTo>
                    <a:pt x="2" y="38"/>
                    <a:pt x="0" y="32"/>
                    <a:pt x="0" y="25"/>
                  </a:cubicBezTo>
                  <a:cubicBezTo>
                    <a:pt x="0" y="17"/>
                    <a:pt x="2" y="11"/>
                    <a:pt x="6" y="6"/>
                  </a:cubicBezTo>
                  <a:cubicBezTo>
                    <a:pt x="10" y="2"/>
                    <a:pt x="15" y="0"/>
                    <a:pt x="21" y="0"/>
                  </a:cubicBezTo>
                  <a:cubicBezTo>
                    <a:pt x="30" y="0"/>
                    <a:pt x="36" y="5"/>
                    <a:pt x="39" y="15"/>
                  </a:cubicBezTo>
                  <a:cubicBezTo>
                    <a:pt x="33" y="17"/>
                    <a:pt x="33" y="17"/>
                    <a:pt x="33" y="17"/>
                  </a:cubicBezTo>
                  <a:cubicBezTo>
                    <a:pt x="31" y="9"/>
                    <a:pt x="27" y="5"/>
                    <a:pt x="21" y="5"/>
                  </a:cubicBezTo>
                  <a:cubicBezTo>
                    <a:pt x="17" y="5"/>
                    <a:pt x="13" y="7"/>
                    <a:pt x="11" y="10"/>
                  </a:cubicBezTo>
                  <a:cubicBezTo>
                    <a:pt x="8" y="14"/>
                    <a:pt x="7" y="19"/>
                    <a:pt x="7" y="26"/>
                  </a:cubicBezTo>
                  <a:cubicBezTo>
                    <a:pt x="7" y="32"/>
                    <a:pt x="8" y="37"/>
                    <a:pt x="11" y="40"/>
                  </a:cubicBezTo>
                  <a:cubicBezTo>
                    <a:pt x="13" y="44"/>
                    <a:pt x="17" y="46"/>
                    <a:pt x="21" y="46"/>
                  </a:cubicBezTo>
                  <a:cubicBezTo>
                    <a:pt x="27" y="46"/>
                    <a:pt x="31" y="42"/>
                    <a:pt x="33" y="33"/>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p:cNvSpPr>
              <a:spLocks noEditPoints="1"/>
            </p:cNvSpPr>
            <p:nvPr/>
          </p:nvSpPr>
          <p:spPr bwMode="auto">
            <a:xfrm>
              <a:off x="2350" y="1614"/>
              <a:ext cx="78" cy="93"/>
            </a:xfrm>
            <a:custGeom>
              <a:avLst/>
              <a:gdLst>
                <a:gd name="T0" fmla="*/ 27 w 33"/>
                <a:gd name="T1" fmla="*/ 27 h 39"/>
                <a:gd name="T2" fmla="*/ 33 w 33"/>
                <a:gd name="T3" fmla="*/ 28 h 39"/>
                <a:gd name="T4" fmla="*/ 27 w 33"/>
                <a:gd name="T5" fmla="*/ 36 h 39"/>
                <a:gd name="T6" fmla="*/ 17 w 33"/>
                <a:gd name="T7" fmla="*/ 39 h 39"/>
                <a:gd name="T8" fmla="*/ 5 w 33"/>
                <a:gd name="T9" fmla="*/ 34 h 39"/>
                <a:gd name="T10" fmla="*/ 0 w 33"/>
                <a:gd name="T11" fmla="*/ 20 h 39"/>
                <a:gd name="T12" fmla="*/ 5 w 33"/>
                <a:gd name="T13" fmla="*/ 6 h 39"/>
                <a:gd name="T14" fmla="*/ 17 w 33"/>
                <a:gd name="T15" fmla="*/ 0 h 39"/>
                <a:gd name="T16" fmla="*/ 29 w 33"/>
                <a:gd name="T17" fmla="*/ 5 h 39"/>
                <a:gd name="T18" fmla="*/ 33 w 33"/>
                <a:gd name="T19" fmla="*/ 20 h 39"/>
                <a:gd name="T20" fmla="*/ 7 w 33"/>
                <a:gd name="T21" fmla="*/ 20 h 39"/>
                <a:gd name="T22" fmla="*/ 10 w 33"/>
                <a:gd name="T23" fmla="*/ 31 h 39"/>
                <a:gd name="T24" fmla="*/ 18 w 33"/>
                <a:gd name="T25" fmla="*/ 34 h 39"/>
                <a:gd name="T26" fmla="*/ 27 w 33"/>
                <a:gd name="T27" fmla="*/ 27 h 39"/>
                <a:gd name="T28" fmla="*/ 27 w 33"/>
                <a:gd name="T29" fmla="*/ 16 h 39"/>
                <a:gd name="T30" fmla="*/ 26 w 33"/>
                <a:gd name="T31" fmla="*/ 10 h 39"/>
                <a:gd name="T32" fmla="*/ 23 w 33"/>
                <a:gd name="T33" fmla="*/ 6 h 39"/>
                <a:gd name="T34" fmla="*/ 17 w 33"/>
                <a:gd name="T35" fmla="*/ 5 h 39"/>
                <a:gd name="T36" fmla="*/ 10 w 33"/>
                <a:gd name="T37" fmla="*/ 8 h 39"/>
                <a:gd name="T38" fmla="*/ 7 w 33"/>
                <a:gd name="T39" fmla="*/ 16 h 39"/>
                <a:gd name="T40" fmla="*/ 27 w 33"/>
                <a:gd name="T41"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9">
                  <a:moveTo>
                    <a:pt x="27" y="27"/>
                  </a:moveTo>
                  <a:cubicBezTo>
                    <a:pt x="33" y="28"/>
                    <a:pt x="33" y="28"/>
                    <a:pt x="33" y="28"/>
                  </a:cubicBezTo>
                  <a:cubicBezTo>
                    <a:pt x="32" y="31"/>
                    <a:pt x="30" y="34"/>
                    <a:pt x="27" y="36"/>
                  </a:cubicBezTo>
                  <a:cubicBezTo>
                    <a:pt x="24" y="38"/>
                    <a:pt x="21" y="39"/>
                    <a:pt x="17" y="39"/>
                  </a:cubicBezTo>
                  <a:cubicBezTo>
                    <a:pt x="12" y="39"/>
                    <a:pt x="8" y="37"/>
                    <a:pt x="5" y="34"/>
                  </a:cubicBezTo>
                  <a:cubicBezTo>
                    <a:pt x="2" y="30"/>
                    <a:pt x="0" y="26"/>
                    <a:pt x="0" y="20"/>
                  </a:cubicBezTo>
                  <a:cubicBezTo>
                    <a:pt x="0" y="14"/>
                    <a:pt x="2" y="9"/>
                    <a:pt x="5" y="6"/>
                  </a:cubicBezTo>
                  <a:cubicBezTo>
                    <a:pt x="8" y="2"/>
                    <a:pt x="12" y="0"/>
                    <a:pt x="17" y="0"/>
                  </a:cubicBezTo>
                  <a:cubicBezTo>
                    <a:pt x="22" y="0"/>
                    <a:pt x="26" y="2"/>
                    <a:pt x="29" y="5"/>
                  </a:cubicBezTo>
                  <a:cubicBezTo>
                    <a:pt x="32" y="9"/>
                    <a:pt x="33" y="14"/>
                    <a:pt x="33" y="20"/>
                  </a:cubicBezTo>
                  <a:cubicBezTo>
                    <a:pt x="7" y="20"/>
                    <a:pt x="7" y="20"/>
                    <a:pt x="7" y="20"/>
                  </a:cubicBezTo>
                  <a:cubicBezTo>
                    <a:pt x="7" y="26"/>
                    <a:pt x="8" y="29"/>
                    <a:pt x="10" y="31"/>
                  </a:cubicBezTo>
                  <a:cubicBezTo>
                    <a:pt x="12" y="33"/>
                    <a:pt x="15" y="34"/>
                    <a:pt x="18" y="34"/>
                  </a:cubicBezTo>
                  <a:cubicBezTo>
                    <a:pt x="22" y="34"/>
                    <a:pt x="25" y="32"/>
                    <a:pt x="27" y="27"/>
                  </a:cubicBezTo>
                  <a:close/>
                  <a:moveTo>
                    <a:pt x="27" y="16"/>
                  </a:moveTo>
                  <a:cubicBezTo>
                    <a:pt x="27" y="14"/>
                    <a:pt x="27" y="12"/>
                    <a:pt x="26" y="10"/>
                  </a:cubicBezTo>
                  <a:cubicBezTo>
                    <a:pt x="25" y="9"/>
                    <a:pt x="24" y="8"/>
                    <a:pt x="23" y="6"/>
                  </a:cubicBezTo>
                  <a:cubicBezTo>
                    <a:pt x="21" y="5"/>
                    <a:pt x="20" y="5"/>
                    <a:pt x="17" y="5"/>
                  </a:cubicBezTo>
                  <a:cubicBezTo>
                    <a:pt x="15" y="5"/>
                    <a:pt x="12" y="6"/>
                    <a:pt x="10" y="8"/>
                  </a:cubicBezTo>
                  <a:cubicBezTo>
                    <a:pt x="8" y="10"/>
                    <a:pt x="7" y="13"/>
                    <a:pt x="7" y="16"/>
                  </a:cubicBezTo>
                  <a:lnTo>
                    <a:pt x="27" y="16"/>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p:cNvSpPr>
              <a:spLocks/>
            </p:cNvSpPr>
            <p:nvPr/>
          </p:nvSpPr>
          <p:spPr bwMode="auto">
            <a:xfrm>
              <a:off x="2447" y="1614"/>
              <a:ext cx="69" cy="90"/>
            </a:xfrm>
            <a:custGeom>
              <a:avLst/>
              <a:gdLst>
                <a:gd name="T0" fmla="*/ 29 w 29"/>
                <a:gd name="T1" fmla="*/ 38 h 38"/>
                <a:gd name="T2" fmla="*/ 24 w 29"/>
                <a:gd name="T3" fmla="*/ 38 h 38"/>
                <a:gd name="T4" fmla="*/ 24 w 29"/>
                <a:gd name="T5" fmla="*/ 14 h 38"/>
                <a:gd name="T6" fmla="*/ 21 w 29"/>
                <a:gd name="T7" fmla="*/ 7 h 38"/>
                <a:gd name="T8" fmla="*/ 16 w 29"/>
                <a:gd name="T9" fmla="*/ 5 h 38"/>
                <a:gd name="T10" fmla="*/ 9 w 29"/>
                <a:gd name="T11" fmla="*/ 9 h 38"/>
                <a:gd name="T12" fmla="*/ 6 w 29"/>
                <a:gd name="T13" fmla="*/ 18 h 38"/>
                <a:gd name="T14" fmla="*/ 6 w 29"/>
                <a:gd name="T15" fmla="*/ 38 h 38"/>
                <a:gd name="T16" fmla="*/ 0 w 29"/>
                <a:gd name="T17" fmla="*/ 38 h 38"/>
                <a:gd name="T18" fmla="*/ 0 w 29"/>
                <a:gd name="T19" fmla="*/ 1 h 38"/>
                <a:gd name="T20" fmla="*/ 5 w 29"/>
                <a:gd name="T21" fmla="*/ 1 h 38"/>
                <a:gd name="T22" fmla="*/ 5 w 29"/>
                <a:gd name="T23" fmla="*/ 8 h 38"/>
                <a:gd name="T24" fmla="*/ 17 w 29"/>
                <a:gd name="T25" fmla="*/ 0 h 38"/>
                <a:gd name="T26" fmla="*/ 24 w 29"/>
                <a:gd name="T27" fmla="*/ 3 h 38"/>
                <a:gd name="T28" fmla="*/ 28 w 29"/>
                <a:gd name="T29" fmla="*/ 7 h 38"/>
                <a:gd name="T30" fmla="*/ 29 w 29"/>
                <a:gd name="T31" fmla="*/ 17 h 38"/>
                <a:gd name="T32" fmla="*/ 29 w 29"/>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8">
                  <a:moveTo>
                    <a:pt x="29" y="38"/>
                  </a:moveTo>
                  <a:cubicBezTo>
                    <a:pt x="24" y="38"/>
                    <a:pt x="24" y="38"/>
                    <a:pt x="24" y="38"/>
                  </a:cubicBezTo>
                  <a:cubicBezTo>
                    <a:pt x="24" y="14"/>
                    <a:pt x="24" y="14"/>
                    <a:pt x="24" y="14"/>
                  </a:cubicBezTo>
                  <a:cubicBezTo>
                    <a:pt x="24" y="11"/>
                    <a:pt x="23" y="9"/>
                    <a:pt x="21" y="7"/>
                  </a:cubicBezTo>
                  <a:cubicBezTo>
                    <a:pt x="20" y="6"/>
                    <a:pt x="18" y="5"/>
                    <a:pt x="16" y="5"/>
                  </a:cubicBezTo>
                  <a:cubicBezTo>
                    <a:pt x="13" y="5"/>
                    <a:pt x="11" y="6"/>
                    <a:pt x="9" y="9"/>
                  </a:cubicBezTo>
                  <a:cubicBezTo>
                    <a:pt x="7" y="11"/>
                    <a:pt x="6" y="14"/>
                    <a:pt x="6" y="18"/>
                  </a:cubicBezTo>
                  <a:cubicBezTo>
                    <a:pt x="6" y="38"/>
                    <a:pt x="6" y="38"/>
                    <a:pt x="6" y="38"/>
                  </a:cubicBezTo>
                  <a:cubicBezTo>
                    <a:pt x="0" y="38"/>
                    <a:pt x="0" y="38"/>
                    <a:pt x="0" y="38"/>
                  </a:cubicBezTo>
                  <a:cubicBezTo>
                    <a:pt x="0" y="1"/>
                    <a:pt x="0" y="1"/>
                    <a:pt x="0" y="1"/>
                  </a:cubicBezTo>
                  <a:cubicBezTo>
                    <a:pt x="5" y="1"/>
                    <a:pt x="5" y="1"/>
                    <a:pt x="5" y="1"/>
                  </a:cubicBezTo>
                  <a:cubicBezTo>
                    <a:pt x="5" y="8"/>
                    <a:pt x="5" y="8"/>
                    <a:pt x="5" y="8"/>
                  </a:cubicBezTo>
                  <a:cubicBezTo>
                    <a:pt x="8" y="3"/>
                    <a:pt x="12" y="0"/>
                    <a:pt x="17" y="0"/>
                  </a:cubicBezTo>
                  <a:cubicBezTo>
                    <a:pt x="20" y="0"/>
                    <a:pt x="22" y="1"/>
                    <a:pt x="24" y="3"/>
                  </a:cubicBezTo>
                  <a:cubicBezTo>
                    <a:pt x="26" y="4"/>
                    <a:pt x="27" y="6"/>
                    <a:pt x="28" y="7"/>
                  </a:cubicBezTo>
                  <a:cubicBezTo>
                    <a:pt x="28" y="9"/>
                    <a:pt x="29" y="12"/>
                    <a:pt x="29" y="17"/>
                  </a:cubicBezTo>
                  <a:lnTo>
                    <a:pt x="29" y="38"/>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p:cNvSpPr>
            <p:nvPr/>
          </p:nvSpPr>
          <p:spPr bwMode="auto">
            <a:xfrm>
              <a:off x="2528" y="1595"/>
              <a:ext cx="52" cy="112"/>
            </a:xfrm>
            <a:custGeom>
              <a:avLst/>
              <a:gdLst>
                <a:gd name="T0" fmla="*/ 22 w 22"/>
                <a:gd name="T1" fmla="*/ 42 h 47"/>
                <a:gd name="T2" fmla="*/ 22 w 22"/>
                <a:gd name="T3" fmla="*/ 47 h 47"/>
                <a:gd name="T4" fmla="*/ 17 w 22"/>
                <a:gd name="T5" fmla="*/ 47 h 47"/>
                <a:gd name="T6" fmla="*/ 6 w 22"/>
                <a:gd name="T7" fmla="*/ 36 h 47"/>
                <a:gd name="T8" fmla="*/ 6 w 22"/>
                <a:gd name="T9" fmla="*/ 14 h 47"/>
                <a:gd name="T10" fmla="*/ 0 w 22"/>
                <a:gd name="T11" fmla="*/ 14 h 47"/>
                <a:gd name="T12" fmla="*/ 0 w 22"/>
                <a:gd name="T13" fmla="*/ 9 h 47"/>
                <a:gd name="T14" fmla="*/ 6 w 22"/>
                <a:gd name="T15" fmla="*/ 9 h 47"/>
                <a:gd name="T16" fmla="*/ 6 w 22"/>
                <a:gd name="T17" fmla="*/ 0 h 47"/>
                <a:gd name="T18" fmla="*/ 12 w 22"/>
                <a:gd name="T19" fmla="*/ 0 h 47"/>
                <a:gd name="T20" fmla="*/ 12 w 22"/>
                <a:gd name="T21" fmla="*/ 9 h 47"/>
                <a:gd name="T22" fmla="*/ 20 w 22"/>
                <a:gd name="T23" fmla="*/ 9 h 47"/>
                <a:gd name="T24" fmla="*/ 20 w 22"/>
                <a:gd name="T25" fmla="*/ 14 h 47"/>
                <a:gd name="T26" fmla="*/ 12 w 22"/>
                <a:gd name="T27" fmla="*/ 14 h 47"/>
                <a:gd name="T28" fmla="*/ 12 w 22"/>
                <a:gd name="T29" fmla="*/ 37 h 47"/>
                <a:gd name="T30" fmla="*/ 18 w 22"/>
                <a:gd name="T31" fmla="*/ 43 h 47"/>
                <a:gd name="T32" fmla="*/ 22 w 22"/>
                <a:gd name="T3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47">
                  <a:moveTo>
                    <a:pt x="22" y="42"/>
                  </a:moveTo>
                  <a:cubicBezTo>
                    <a:pt x="22" y="47"/>
                    <a:pt x="22" y="47"/>
                    <a:pt x="22" y="47"/>
                  </a:cubicBezTo>
                  <a:cubicBezTo>
                    <a:pt x="20" y="47"/>
                    <a:pt x="18" y="47"/>
                    <a:pt x="17" y="47"/>
                  </a:cubicBezTo>
                  <a:cubicBezTo>
                    <a:pt x="10" y="47"/>
                    <a:pt x="6" y="43"/>
                    <a:pt x="6" y="36"/>
                  </a:cubicBezTo>
                  <a:cubicBezTo>
                    <a:pt x="6" y="14"/>
                    <a:pt x="6" y="14"/>
                    <a:pt x="6" y="14"/>
                  </a:cubicBezTo>
                  <a:cubicBezTo>
                    <a:pt x="0" y="14"/>
                    <a:pt x="0" y="14"/>
                    <a:pt x="0" y="14"/>
                  </a:cubicBezTo>
                  <a:cubicBezTo>
                    <a:pt x="0" y="9"/>
                    <a:pt x="0" y="9"/>
                    <a:pt x="0" y="9"/>
                  </a:cubicBezTo>
                  <a:cubicBezTo>
                    <a:pt x="6" y="9"/>
                    <a:pt x="6" y="9"/>
                    <a:pt x="6" y="9"/>
                  </a:cubicBezTo>
                  <a:cubicBezTo>
                    <a:pt x="6" y="0"/>
                    <a:pt x="6" y="0"/>
                    <a:pt x="6" y="0"/>
                  </a:cubicBezTo>
                  <a:cubicBezTo>
                    <a:pt x="12" y="0"/>
                    <a:pt x="12" y="0"/>
                    <a:pt x="12" y="0"/>
                  </a:cubicBezTo>
                  <a:cubicBezTo>
                    <a:pt x="12" y="9"/>
                    <a:pt x="12" y="9"/>
                    <a:pt x="12" y="9"/>
                  </a:cubicBezTo>
                  <a:cubicBezTo>
                    <a:pt x="20" y="9"/>
                    <a:pt x="20" y="9"/>
                    <a:pt x="20" y="9"/>
                  </a:cubicBezTo>
                  <a:cubicBezTo>
                    <a:pt x="20" y="14"/>
                    <a:pt x="20" y="14"/>
                    <a:pt x="20" y="14"/>
                  </a:cubicBezTo>
                  <a:cubicBezTo>
                    <a:pt x="12" y="14"/>
                    <a:pt x="12" y="14"/>
                    <a:pt x="12" y="14"/>
                  </a:cubicBezTo>
                  <a:cubicBezTo>
                    <a:pt x="12" y="37"/>
                    <a:pt x="12" y="37"/>
                    <a:pt x="12" y="37"/>
                  </a:cubicBezTo>
                  <a:cubicBezTo>
                    <a:pt x="12" y="41"/>
                    <a:pt x="14" y="43"/>
                    <a:pt x="18" y="43"/>
                  </a:cubicBezTo>
                  <a:cubicBezTo>
                    <a:pt x="19" y="43"/>
                    <a:pt x="20" y="42"/>
                    <a:pt x="22" y="42"/>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p:cNvSpPr>
              <a:spLocks/>
            </p:cNvSpPr>
            <p:nvPr/>
          </p:nvSpPr>
          <p:spPr bwMode="auto">
            <a:xfrm>
              <a:off x="2592" y="1614"/>
              <a:ext cx="43" cy="90"/>
            </a:xfrm>
            <a:custGeom>
              <a:avLst/>
              <a:gdLst>
                <a:gd name="T0" fmla="*/ 6 w 18"/>
                <a:gd name="T1" fmla="*/ 38 h 38"/>
                <a:gd name="T2" fmla="*/ 0 w 18"/>
                <a:gd name="T3" fmla="*/ 38 h 38"/>
                <a:gd name="T4" fmla="*/ 0 w 18"/>
                <a:gd name="T5" fmla="*/ 1 h 38"/>
                <a:gd name="T6" fmla="*/ 5 w 18"/>
                <a:gd name="T7" fmla="*/ 1 h 38"/>
                <a:gd name="T8" fmla="*/ 5 w 18"/>
                <a:gd name="T9" fmla="*/ 10 h 38"/>
                <a:gd name="T10" fmla="*/ 11 w 18"/>
                <a:gd name="T11" fmla="*/ 2 h 38"/>
                <a:gd name="T12" fmla="*/ 16 w 18"/>
                <a:gd name="T13" fmla="*/ 0 h 38"/>
                <a:gd name="T14" fmla="*/ 18 w 18"/>
                <a:gd name="T15" fmla="*/ 0 h 38"/>
                <a:gd name="T16" fmla="*/ 18 w 18"/>
                <a:gd name="T17" fmla="*/ 6 h 38"/>
                <a:gd name="T18" fmla="*/ 17 w 18"/>
                <a:gd name="T19" fmla="*/ 6 h 38"/>
                <a:gd name="T20" fmla="*/ 9 w 18"/>
                <a:gd name="T21" fmla="*/ 9 h 38"/>
                <a:gd name="T22" fmla="*/ 6 w 18"/>
                <a:gd name="T23" fmla="*/ 19 h 38"/>
                <a:gd name="T24" fmla="*/ 6 w 18"/>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38">
                  <a:moveTo>
                    <a:pt x="6" y="38"/>
                  </a:moveTo>
                  <a:cubicBezTo>
                    <a:pt x="0" y="38"/>
                    <a:pt x="0" y="38"/>
                    <a:pt x="0" y="38"/>
                  </a:cubicBezTo>
                  <a:cubicBezTo>
                    <a:pt x="0" y="1"/>
                    <a:pt x="0" y="1"/>
                    <a:pt x="0" y="1"/>
                  </a:cubicBezTo>
                  <a:cubicBezTo>
                    <a:pt x="5" y="1"/>
                    <a:pt x="5" y="1"/>
                    <a:pt x="5" y="1"/>
                  </a:cubicBezTo>
                  <a:cubicBezTo>
                    <a:pt x="5" y="10"/>
                    <a:pt x="5" y="10"/>
                    <a:pt x="5" y="10"/>
                  </a:cubicBezTo>
                  <a:cubicBezTo>
                    <a:pt x="7" y="6"/>
                    <a:pt x="9" y="3"/>
                    <a:pt x="11" y="2"/>
                  </a:cubicBezTo>
                  <a:cubicBezTo>
                    <a:pt x="12" y="1"/>
                    <a:pt x="14" y="0"/>
                    <a:pt x="16" y="0"/>
                  </a:cubicBezTo>
                  <a:cubicBezTo>
                    <a:pt x="17" y="0"/>
                    <a:pt x="17" y="0"/>
                    <a:pt x="18" y="0"/>
                  </a:cubicBezTo>
                  <a:cubicBezTo>
                    <a:pt x="18" y="6"/>
                    <a:pt x="18" y="6"/>
                    <a:pt x="18" y="6"/>
                  </a:cubicBezTo>
                  <a:cubicBezTo>
                    <a:pt x="17" y="6"/>
                    <a:pt x="17" y="6"/>
                    <a:pt x="17" y="6"/>
                  </a:cubicBezTo>
                  <a:cubicBezTo>
                    <a:pt x="14" y="6"/>
                    <a:pt x="11" y="7"/>
                    <a:pt x="9" y="9"/>
                  </a:cubicBezTo>
                  <a:cubicBezTo>
                    <a:pt x="7" y="12"/>
                    <a:pt x="6" y="15"/>
                    <a:pt x="6" y="19"/>
                  </a:cubicBezTo>
                  <a:lnTo>
                    <a:pt x="6" y="38"/>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p:cNvSpPr>
              <a:spLocks noEditPoints="1"/>
            </p:cNvSpPr>
            <p:nvPr/>
          </p:nvSpPr>
          <p:spPr bwMode="auto">
            <a:xfrm>
              <a:off x="2642" y="1614"/>
              <a:ext cx="76" cy="93"/>
            </a:xfrm>
            <a:custGeom>
              <a:avLst/>
              <a:gdLst>
                <a:gd name="T0" fmla="*/ 32 w 32"/>
                <a:gd name="T1" fmla="*/ 38 h 39"/>
                <a:gd name="T2" fmla="*/ 26 w 32"/>
                <a:gd name="T3" fmla="*/ 38 h 39"/>
                <a:gd name="T4" fmla="*/ 25 w 32"/>
                <a:gd name="T5" fmla="*/ 31 h 39"/>
                <a:gd name="T6" fmla="*/ 13 w 32"/>
                <a:gd name="T7" fmla="*/ 39 h 39"/>
                <a:gd name="T8" fmla="*/ 3 w 32"/>
                <a:gd name="T9" fmla="*/ 36 h 39"/>
                <a:gd name="T10" fmla="*/ 0 w 32"/>
                <a:gd name="T11" fmla="*/ 28 h 39"/>
                <a:gd name="T12" fmla="*/ 5 w 32"/>
                <a:gd name="T13" fmla="*/ 19 h 39"/>
                <a:gd name="T14" fmla="*/ 21 w 32"/>
                <a:gd name="T15" fmla="*/ 15 h 39"/>
                <a:gd name="T16" fmla="*/ 25 w 32"/>
                <a:gd name="T17" fmla="*/ 15 h 39"/>
                <a:gd name="T18" fmla="*/ 25 w 32"/>
                <a:gd name="T19" fmla="*/ 9 h 39"/>
                <a:gd name="T20" fmla="*/ 22 w 32"/>
                <a:gd name="T21" fmla="*/ 6 h 39"/>
                <a:gd name="T22" fmla="*/ 16 w 32"/>
                <a:gd name="T23" fmla="*/ 5 h 39"/>
                <a:gd name="T24" fmla="*/ 6 w 32"/>
                <a:gd name="T25" fmla="*/ 11 h 39"/>
                <a:gd name="T26" fmla="*/ 1 w 32"/>
                <a:gd name="T27" fmla="*/ 10 h 39"/>
                <a:gd name="T28" fmla="*/ 17 w 32"/>
                <a:gd name="T29" fmla="*/ 0 h 39"/>
                <a:gd name="T30" fmla="*/ 28 w 32"/>
                <a:gd name="T31" fmla="*/ 4 h 39"/>
                <a:gd name="T32" fmla="*/ 31 w 32"/>
                <a:gd name="T33" fmla="*/ 15 h 39"/>
                <a:gd name="T34" fmla="*/ 31 w 32"/>
                <a:gd name="T35" fmla="*/ 31 h 39"/>
                <a:gd name="T36" fmla="*/ 32 w 32"/>
                <a:gd name="T37" fmla="*/ 38 h 39"/>
                <a:gd name="T38" fmla="*/ 25 w 32"/>
                <a:gd name="T39" fmla="*/ 20 h 39"/>
                <a:gd name="T40" fmla="*/ 20 w 32"/>
                <a:gd name="T41" fmla="*/ 19 h 39"/>
                <a:gd name="T42" fmla="*/ 10 w 32"/>
                <a:gd name="T43" fmla="*/ 22 h 39"/>
                <a:gd name="T44" fmla="*/ 6 w 32"/>
                <a:gd name="T45" fmla="*/ 28 h 39"/>
                <a:gd name="T46" fmla="*/ 8 w 32"/>
                <a:gd name="T47" fmla="*/ 33 h 39"/>
                <a:gd name="T48" fmla="*/ 14 w 32"/>
                <a:gd name="T49" fmla="*/ 35 h 39"/>
                <a:gd name="T50" fmla="*/ 22 w 32"/>
                <a:gd name="T51" fmla="*/ 31 h 39"/>
                <a:gd name="T52" fmla="*/ 25 w 32"/>
                <a:gd name="T53" fmla="*/ 22 h 39"/>
                <a:gd name="T54" fmla="*/ 25 w 32"/>
                <a:gd name="T55"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39">
                  <a:moveTo>
                    <a:pt x="32" y="38"/>
                  </a:moveTo>
                  <a:cubicBezTo>
                    <a:pt x="26" y="38"/>
                    <a:pt x="26" y="38"/>
                    <a:pt x="26" y="38"/>
                  </a:cubicBezTo>
                  <a:cubicBezTo>
                    <a:pt x="26" y="37"/>
                    <a:pt x="26" y="35"/>
                    <a:pt x="25" y="31"/>
                  </a:cubicBezTo>
                  <a:cubicBezTo>
                    <a:pt x="23" y="36"/>
                    <a:pt x="19" y="39"/>
                    <a:pt x="13" y="39"/>
                  </a:cubicBezTo>
                  <a:cubicBezTo>
                    <a:pt x="8" y="39"/>
                    <a:pt x="5" y="38"/>
                    <a:pt x="3" y="36"/>
                  </a:cubicBezTo>
                  <a:cubicBezTo>
                    <a:pt x="1" y="34"/>
                    <a:pt x="0" y="31"/>
                    <a:pt x="0" y="28"/>
                  </a:cubicBezTo>
                  <a:cubicBezTo>
                    <a:pt x="0" y="24"/>
                    <a:pt x="1" y="21"/>
                    <a:pt x="5" y="19"/>
                  </a:cubicBezTo>
                  <a:cubicBezTo>
                    <a:pt x="8" y="16"/>
                    <a:pt x="13" y="15"/>
                    <a:pt x="21" y="15"/>
                  </a:cubicBezTo>
                  <a:cubicBezTo>
                    <a:pt x="22" y="15"/>
                    <a:pt x="23" y="15"/>
                    <a:pt x="25" y="15"/>
                  </a:cubicBezTo>
                  <a:cubicBezTo>
                    <a:pt x="25" y="12"/>
                    <a:pt x="25" y="10"/>
                    <a:pt x="25" y="9"/>
                  </a:cubicBezTo>
                  <a:cubicBezTo>
                    <a:pt x="24" y="8"/>
                    <a:pt x="23" y="7"/>
                    <a:pt x="22" y="6"/>
                  </a:cubicBezTo>
                  <a:cubicBezTo>
                    <a:pt x="20" y="5"/>
                    <a:pt x="18" y="5"/>
                    <a:pt x="16" y="5"/>
                  </a:cubicBezTo>
                  <a:cubicBezTo>
                    <a:pt x="10" y="5"/>
                    <a:pt x="7" y="7"/>
                    <a:pt x="6" y="11"/>
                  </a:cubicBezTo>
                  <a:cubicBezTo>
                    <a:pt x="1" y="10"/>
                    <a:pt x="1" y="10"/>
                    <a:pt x="1" y="10"/>
                  </a:cubicBezTo>
                  <a:cubicBezTo>
                    <a:pt x="2" y="4"/>
                    <a:pt x="7" y="0"/>
                    <a:pt x="17" y="0"/>
                  </a:cubicBezTo>
                  <a:cubicBezTo>
                    <a:pt x="22" y="0"/>
                    <a:pt x="26" y="2"/>
                    <a:pt x="28" y="4"/>
                  </a:cubicBezTo>
                  <a:cubicBezTo>
                    <a:pt x="30" y="6"/>
                    <a:pt x="31" y="10"/>
                    <a:pt x="31" y="15"/>
                  </a:cubicBezTo>
                  <a:cubicBezTo>
                    <a:pt x="31" y="31"/>
                    <a:pt x="31" y="31"/>
                    <a:pt x="31" y="31"/>
                  </a:cubicBezTo>
                  <a:cubicBezTo>
                    <a:pt x="31" y="33"/>
                    <a:pt x="31" y="36"/>
                    <a:pt x="32" y="38"/>
                  </a:cubicBezTo>
                  <a:close/>
                  <a:moveTo>
                    <a:pt x="25" y="20"/>
                  </a:moveTo>
                  <a:cubicBezTo>
                    <a:pt x="23" y="20"/>
                    <a:pt x="21" y="19"/>
                    <a:pt x="20" y="19"/>
                  </a:cubicBezTo>
                  <a:cubicBezTo>
                    <a:pt x="16" y="19"/>
                    <a:pt x="12" y="20"/>
                    <a:pt x="10" y="22"/>
                  </a:cubicBezTo>
                  <a:cubicBezTo>
                    <a:pt x="7" y="23"/>
                    <a:pt x="6" y="25"/>
                    <a:pt x="6" y="28"/>
                  </a:cubicBezTo>
                  <a:cubicBezTo>
                    <a:pt x="6" y="30"/>
                    <a:pt x="7" y="31"/>
                    <a:pt x="8" y="33"/>
                  </a:cubicBezTo>
                  <a:cubicBezTo>
                    <a:pt x="9" y="34"/>
                    <a:pt x="11" y="35"/>
                    <a:pt x="14" y="35"/>
                  </a:cubicBezTo>
                  <a:cubicBezTo>
                    <a:pt x="17" y="35"/>
                    <a:pt x="20" y="33"/>
                    <a:pt x="22" y="31"/>
                  </a:cubicBezTo>
                  <a:cubicBezTo>
                    <a:pt x="24" y="28"/>
                    <a:pt x="25" y="25"/>
                    <a:pt x="25" y="22"/>
                  </a:cubicBezTo>
                  <a:cubicBezTo>
                    <a:pt x="25" y="21"/>
                    <a:pt x="25" y="21"/>
                    <a:pt x="25" y="20"/>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02"/>
            <p:cNvSpPr>
              <a:spLocks noChangeArrowheads="1"/>
            </p:cNvSpPr>
            <p:nvPr/>
          </p:nvSpPr>
          <p:spPr bwMode="auto">
            <a:xfrm>
              <a:off x="2740" y="1588"/>
              <a:ext cx="14" cy="116"/>
            </a:xfrm>
            <a:prstGeom prst="rect">
              <a:avLst/>
            </a:prstGeom>
            <a:solidFill>
              <a:srgbClr val="FF9E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31"/>
            <p:cNvSpPr>
              <a:spLocks noEditPoints="1"/>
            </p:cNvSpPr>
            <p:nvPr/>
          </p:nvSpPr>
          <p:spPr bwMode="auto">
            <a:xfrm>
              <a:off x="2816" y="1586"/>
              <a:ext cx="102" cy="121"/>
            </a:xfrm>
            <a:custGeom>
              <a:avLst/>
              <a:gdLst>
                <a:gd name="T0" fmla="*/ 43 w 43"/>
                <a:gd name="T1" fmla="*/ 45 h 51"/>
                <a:gd name="T2" fmla="*/ 43 w 43"/>
                <a:gd name="T3" fmla="*/ 50 h 51"/>
                <a:gd name="T4" fmla="*/ 38 w 43"/>
                <a:gd name="T5" fmla="*/ 51 h 51"/>
                <a:gd name="T6" fmla="*/ 35 w 43"/>
                <a:gd name="T7" fmla="*/ 50 h 51"/>
                <a:gd name="T8" fmla="*/ 30 w 43"/>
                <a:gd name="T9" fmla="*/ 46 h 51"/>
                <a:gd name="T10" fmla="*/ 17 w 43"/>
                <a:gd name="T11" fmla="*/ 51 h 51"/>
                <a:gd name="T12" fmla="*/ 5 w 43"/>
                <a:gd name="T13" fmla="*/ 47 h 51"/>
                <a:gd name="T14" fmla="*/ 0 w 43"/>
                <a:gd name="T15" fmla="*/ 36 h 51"/>
                <a:gd name="T16" fmla="*/ 3 w 43"/>
                <a:gd name="T17" fmla="*/ 27 h 51"/>
                <a:gd name="T18" fmla="*/ 13 w 43"/>
                <a:gd name="T19" fmla="*/ 21 h 51"/>
                <a:gd name="T20" fmla="*/ 8 w 43"/>
                <a:gd name="T21" fmla="*/ 10 h 51"/>
                <a:gd name="T22" fmla="*/ 11 w 43"/>
                <a:gd name="T23" fmla="*/ 3 h 51"/>
                <a:gd name="T24" fmla="*/ 19 w 43"/>
                <a:gd name="T25" fmla="*/ 0 h 51"/>
                <a:gd name="T26" fmla="*/ 27 w 43"/>
                <a:gd name="T27" fmla="*/ 2 h 51"/>
                <a:gd name="T28" fmla="*/ 31 w 43"/>
                <a:gd name="T29" fmla="*/ 10 h 51"/>
                <a:gd name="T30" fmla="*/ 20 w 43"/>
                <a:gd name="T31" fmla="*/ 23 h 51"/>
                <a:gd name="T32" fmla="*/ 31 w 43"/>
                <a:gd name="T33" fmla="*/ 39 h 51"/>
                <a:gd name="T34" fmla="*/ 37 w 43"/>
                <a:gd name="T35" fmla="*/ 23 h 51"/>
                <a:gd name="T36" fmla="*/ 43 w 43"/>
                <a:gd name="T37" fmla="*/ 24 h 51"/>
                <a:gd name="T38" fmla="*/ 33 w 43"/>
                <a:gd name="T39" fmla="*/ 43 h 51"/>
                <a:gd name="T40" fmla="*/ 39 w 43"/>
                <a:gd name="T41" fmla="*/ 45 h 51"/>
                <a:gd name="T42" fmla="*/ 43 w 43"/>
                <a:gd name="T43" fmla="*/ 45 h 51"/>
                <a:gd name="T44" fmla="*/ 15 w 43"/>
                <a:gd name="T45" fmla="*/ 25 h 51"/>
                <a:gd name="T46" fmla="*/ 8 w 43"/>
                <a:gd name="T47" fmla="*/ 30 h 51"/>
                <a:gd name="T48" fmla="*/ 6 w 43"/>
                <a:gd name="T49" fmla="*/ 36 h 51"/>
                <a:gd name="T50" fmla="*/ 9 w 43"/>
                <a:gd name="T51" fmla="*/ 44 h 51"/>
                <a:gd name="T52" fmla="*/ 17 w 43"/>
                <a:gd name="T53" fmla="*/ 46 h 51"/>
                <a:gd name="T54" fmla="*/ 27 w 43"/>
                <a:gd name="T55" fmla="*/ 42 h 51"/>
                <a:gd name="T56" fmla="*/ 15 w 43"/>
                <a:gd name="T57" fmla="*/ 25 h 51"/>
                <a:gd name="T58" fmla="*/ 18 w 43"/>
                <a:gd name="T59" fmla="*/ 19 h 51"/>
                <a:gd name="T60" fmla="*/ 25 w 43"/>
                <a:gd name="T61" fmla="*/ 14 h 51"/>
                <a:gd name="T62" fmla="*/ 26 w 43"/>
                <a:gd name="T63" fmla="*/ 10 h 51"/>
                <a:gd name="T64" fmla="*/ 24 w 43"/>
                <a:gd name="T65" fmla="*/ 6 h 51"/>
                <a:gd name="T66" fmla="*/ 19 w 43"/>
                <a:gd name="T67" fmla="*/ 4 h 51"/>
                <a:gd name="T68" fmla="*/ 15 w 43"/>
                <a:gd name="T69" fmla="*/ 6 h 51"/>
                <a:gd name="T70" fmla="*/ 13 w 43"/>
                <a:gd name="T71" fmla="*/ 10 h 51"/>
                <a:gd name="T72" fmla="*/ 18 w 43"/>
                <a:gd name="T7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51">
                  <a:moveTo>
                    <a:pt x="43" y="45"/>
                  </a:moveTo>
                  <a:cubicBezTo>
                    <a:pt x="43" y="50"/>
                    <a:pt x="43" y="50"/>
                    <a:pt x="43" y="50"/>
                  </a:cubicBezTo>
                  <a:cubicBezTo>
                    <a:pt x="41" y="50"/>
                    <a:pt x="39" y="51"/>
                    <a:pt x="38" y="51"/>
                  </a:cubicBezTo>
                  <a:cubicBezTo>
                    <a:pt x="37" y="51"/>
                    <a:pt x="36" y="50"/>
                    <a:pt x="35" y="50"/>
                  </a:cubicBezTo>
                  <a:cubicBezTo>
                    <a:pt x="34" y="50"/>
                    <a:pt x="32" y="48"/>
                    <a:pt x="30" y="46"/>
                  </a:cubicBezTo>
                  <a:cubicBezTo>
                    <a:pt x="26" y="49"/>
                    <a:pt x="22" y="51"/>
                    <a:pt x="17" y="51"/>
                  </a:cubicBezTo>
                  <a:cubicBezTo>
                    <a:pt x="12" y="51"/>
                    <a:pt x="8" y="50"/>
                    <a:pt x="5" y="47"/>
                  </a:cubicBezTo>
                  <a:cubicBezTo>
                    <a:pt x="1" y="44"/>
                    <a:pt x="0" y="40"/>
                    <a:pt x="0" y="36"/>
                  </a:cubicBezTo>
                  <a:cubicBezTo>
                    <a:pt x="0" y="33"/>
                    <a:pt x="1" y="30"/>
                    <a:pt x="3" y="27"/>
                  </a:cubicBezTo>
                  <a:cubicBezTo>
                    <a:pt x="5" y="25"/>
                    <a:pt x="8" y="23"/>
                    <a:pt x="13" y="21"/>
                  </a:cubicBezTo>
                  <a:cubicBezTo>
                    <a:pt x="10" y="17"/>
                    <a:pt x="8" y="13"/>
                    <a:pt x="8" y="10"/>
                  </a:cubicBezTo>
                  <a:cubicBezTo>
                    <a:pt x="8" y="7"/>
                    <a:pt x="9" y="5"/>
                    <a:pt x="11" y="3"/>
                  </a:cubicBezTo>
                  <a:cubicBezTo>
                    <a:pt x="13" y="1"/>
                    <a:pt x="16" y="0"/>
                    <a:pt x="19" y="0"/>
                  </a:cubicBezTo>
                  <a:cubicBezTo>
                    <a:pt x="22" y="0"/>
                    <a:pt x="25" y="0"/>
                    <a:pt x="27" y="2"/>
                  </a:cubicBezTo>
                  <a:cubicBezTo>
                    <a:pt x="29" y="4"/>
                    <a:pt x="31" y="7"/>
                    <a:pt x="31" y="10"/>
                  </a:cubicBezTo>
                  <a:cubicBezTo>
                    <a:pt x="31" y="15"/>
                    <a:pt x="27" y="20"/>
                    <a:pt x="20" y="23"/>
                  </a:cubicBezTo>
                  <a:cubicBezTo>
                    <a:pt x="31" y="39"/>
                    <a:pt x="31" y="39"/>
                    <a:pt x="31" y="39"/>
                  </a:cubicBezTo>
                  <a:cubicBezTo>
                    <a:pt x="34" y="34"/>
                    <a:pt x="36" y="29"/>
                    <a:pt x="37" y="23"/>
                  </a:cubicBezTo>
                  <a:cubicBezTo>
                    <a:pt x="43" y="24"/>
                    <a:pt x="43" y="24"/>
                    <a:pt x="43" y="24"/>
                  </a:cubicBezTo>
                  <a:cubicBezTo>
                    <a:pt x="41" y="31"/>
                    <a:pt x="38" y="37"/>
                    <a:pt x="33" y="43"/>
                  </a:cubicBezTo>
                  <a:cubicBezTo>
                    <a:pt x="35" y="44"/>
                    <a:pt x="37" y="45"/>
                    <a:pt x="39" y="45"/>
                  </a:cubicBezTo>
                  <a:cubicBezTo>
                    <a:pt x="40" y="45"/>
                    <a:pt x="41" y="45"/>
                    <a:pt x="43" y="45"/>
                  </a:cubicBezTo>
                  <a:close/>
                  <a:moveTo>
                    <a:pt x="15" y="25"/>
                  </a:moveTo>
                  <a:cubicBezTo>
                    <a:pt x="12" y="26"/>
                    <a:pt x="9" y="28"/>
                    <a:pt x="8" y="30"/>
                  </a:cubicBezTo>
                  <a:cubicBezTo>
                    <a:pt x="7" y="31"/>
                    <a:pt x="6" y="34"/>
                    <a:pt x="6" y="36"/>
                  </a:cubicBezTo>
                  <a:cubicBezTo>
                    <a:pt x="6" y="40"/>
                    <a:pt x="7" y="42"/>
                    <a:pt x="9" y="44"/>
                  </a:cubicBezTo>
                  <a:cubicBezTo>
                    <a:pt x="12" y="45"/>
                    <a:pt x="14" y="46"/>
                    <a:pt x="17" y="46"/>
                  </a:cubicBezTo>
                  <a:cubicBezTo>
                    <a:pt x="21" y="46"/>
                    <a:pt x="24" y="45"/>
                    <a:pt x="27" y="42"/>
                  </a:cubicBezTo>
                  <a:lnTo>
                    <a:pt x="15" y="25"/>
                  </a:lnTo>
                  <a:close/>
                  <a:moveTo>
                    <a:pt x="18" y="19"/>
                  </a:moveTo>
                  <a:cubicBezTo>
                    <a:pt x="22" y="17"/>
                    <a:pt x="24" y="16"/>
                    <a:pt x="25" y="14"/>
                  </a:cubicBezTo>
                  <a:cubicBezTo>
                    <a:pt x="25" y="13"/>
                    <a:pt x="26" y="12"/>
                    <a:pt x="26" y="10"/>
                  </a:cubicBezTo>
                  <a:cubicBezTo>
                    <a:pt x="26" y="9"/>
                    <a:pt x="25" y="7"/>
                    <a:pt x="24" y="6"/>
                  </a:cubicBezTo>
                  <a:cubicBezTo>
                    <a:pt x="23" y="5"/>
                    <a:pt x="21" y="4"/>
                    <a:pt x="19" y="4"/>
                  </a:cubicBezTo>
                  <a:cubicBezTo>
                    <a:pt x="18" y="4"/>
                    <a:pt x="16" y="5"/>
                    <a:pt x="15" y="6"/>
                  </a:cubicBezTo>
                  <a:cubicBezTo>
                    <a:pt x="14" y="7"/>
                    <a:pt x="13" y="8"/>
                    <a:pt x="13" y="10"/>
                  </a:cubicBezTo>
                  <a:cubicBezTo>
                    <a:pt x="13" y="12"/>
                    <a:pt x="15" y="15"/>
                    <a:pt x="18" y="19"/>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32"/>
            <p:cNvSpPr>
              <a:spLocks/>
            </p:cNvSpPr>
            <p:nvPr/>
          </p:nvSpPr>
          <p:spPr bwMode="auto">
            <a:xfrm>
              <a:off x="2980" y="1588"/>
              <a:ext cx="76" cy="116"/>
            </a:xfrm>
            <a:custGeom>
              <a:avLst/>
              <a:gdLst>
                <a:gd name="T0" fmla="*/ 76 w 76"/>
                <a:gd name="T1" fmla="*/ 105 h 116"/>
                <a:gd name="T2" fmla="*/ 76 w 76"/>
                <a:gd name="T3" fmla="*/ 116 h 116"/>
                <a:gd name="T4" fmla="*/ 0 w 76"/>
                <a:gd name="T5" fmla="*/ 116 h 116"/>
                <a:gd name="T6" fmla="*/ 0 w 76"/>
                <a:gd name="T7" fmla="*/ 0 h 116"/>
                <a:gd name="T8" fmla="*/ 76 w 76"/>
                <a:gd name="T9" fmla="*/ 0 h 116"/>
                <a:gd name="T10" fmla="*/ 76 w 76"/>
                <a:gd name="T11" fmla="*/ 12 h 116"/>
                <a:gd name="T12" fmla="*/ 14 w 76"/>
                <a:gd name="T13" fmla="*/ 12 h 116"/>
                <a:gd name="T14" fmla="*/ 14 w 76"/>
                <a:gd name="T15" fmla="*/ 50 h 116"/>
                <a:gd name="T16" fmla="*/ 62 w 76"/>
                <a:gd name="T17" fmla="*/ 50 h 116"/>
                <a:gd name="T18" fmla="*/ 62 w 76"/>
                <a:gd name="T19" fmla="*/ 62 h 116"/>
                <a:gd name="T20" fmla="*/ 14 w 76"/>
                <a:gd name="T21" fmla="*/ 62 h 116"/>
                <a:gd name="T22" fmla="*/ 14 w 76"/>
                <a:gd name="T23" fmla="*/ 105 h 116"/>
                <a:gd name="T24" fmla="*/ 76 w 76"/>
                <a:gd name="T25" fmla="*/ 10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16">
                  <a:moveTo>
                    <a:pt x="76" y="105"/>
                  </a:moveTo>
                  <a:lnTo>
                    <a:pt x="76" y="116"/>
                  </a:lnTo>
                  <a:lnTo>
                    <a:pt x="0" y="116"/>
                  </a:lnTo>
                  <a:lnTo>
                    <a:pt x="0" y="0"/>
                  </a:lnTo>
                  <a:lnTo>
                    <a:pt x="76" y="0"/>
                  </a:lnTo>
                  <a:lnTo>
                    <a:pt x="76" y="12"/>
                  </a:lnTo>
                  <a:lnTo>
                    <a:pt x="14" y="12"/>
                  </a:lnTo>
                  <a:lnTo>
                    <a:pt x="14" y="50"/>
                  </a:lnTo>
                  <a:lnTo>
                    <a:pt x="62" y="50"/>
                  </a:lnTo>
                  <a:lnTo>
                    <a:pt x="62" y="62"/>
                  </a:lnTo>
                  <a:lnTo>
                    <a:pt x="14" y="62"/>
                  </a:lnTo>
                  <a:lnTo>
                    <a:pt x="14" y="105"/>
                  </a:lnTo>
                  <a:lnTo>
                    <a:pt x="76" y="105"/>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33"/>
            <p:cNvSpPr>
              <a:spLocks noEditPoints="1"/>
            </p:cNvSpPr>
            <p:nvPr/>
          </p:nvSpPr>
          <p:spPr bwMode="auto">
            <a:xfrm>
              <a:off x="3066" y="1614"/>
              <a:ext cx="76" cy="93"/>
            </a:xfrm>
            <a:custGeom>
              <a:avLst/>
              <a:gdLst>
                <a:gd name="T0" fmla="*/ 32 w 32"/>
                <a:gd name="T1" fmla="*/ 38 h 39"/>
                <a:gd name="T2" fmla="*/ 27 w 32"/>
                <a:gd name="T3" fmla="*/ 38 h 39"/>
                <a:gd name="T4" fmla="*/ 26 w 32"/>
                <a:gd name="T5" fmla="*/ 31 h 39"/>
                <a:gd name="T6" fmla="*/ 13 w 32"/>
                <a:gd name="T7" fmla="*/ 39 h 39"/>
                <a:gd name="T8" fmla="*/ 4 w 32"/>
                <a:gd name="T9" fmla="*/ 36 h 39"/>
                <a:gd name="T10" fmla="*/ 0 w 32"/>
                <a:gd name="T11" fmla="*/ 28 h 39"/>
                <a:gd name="T12" fmla="*/ 5 w 32"/>
                <a:gd name="T13" fmla="*/ 19 h 39"/>
                <a:gd name="T14" fmla="*/ 21 w 32"/>
                <a:gd name="T15" fmla="*/ 15 h 39"/>
                <a:gd name="T16" fmla="*/ 26 w 32"/>
                <a:gd name="T17" fmla="*/ 15 h 39"/>
                <a:gd name="T18" fmla="*/ 25 w 32"/>
                <a:gd name="T19" fmla="*/ 9 h 39"/>
                <a:gd name="T20" fmla="*/ 22 w 32"/>
                <a:gd name="T21" fmla="*/ 6 h 39"/>
                <a:gd name="T22" fmla="*/ 17 w 32"/>
                <a:gd name="T23" fmla="*/ 5 h 39"/>
                <a:gd name="T24" fmla="*/ 7 w 32"/>
                <a:gd name="T25" fmla="*/ 11 h 39"/>
                <a:gd name="T26" fmla="*/ 1 w 32"/>
                <a:gd name="T27" fmla="*/ 10 h 39"/>
                <a:gd name="T28" fmla="*/ 17 w 32"/>
                <a:gd name="T29" fmla="*/ 0 h 39"/>
                <a:gd name="T30" fmla="*/ 28 w 32"/>
                <a:gd name="T31" fmla="*/ 4 h 39"/>
                <a:gd name="T32" fmla="*/ 31 w 32"/>
                <a:gd name="T33" fmla="*/ 15 h 39"/>
                <a:gd name="T34" fmla="*/ 31 w 32"/>
                <a:gd name="T35" fmla="*/ 31 h 39"/>
                <a:gd name="T36" fmla="*/ 32 w 32"/>
                <a:gd name="T37" fmla="*/ 38 h 39"/>
                <a:gd name="T38" fmla="*/ 26 w 32"/>
                <a:gd name="T39" fmla="*/ 20 h 39"/>
                <a:gd name="T40" fmla="*/ 21 w 32"/>
                <a:gd name="T41" fmla="*/ 19 h 39"/>
                <a:gd name="T42" fmla="*/ 10 w 32"/>
                <a:gd name="T43" fmla="*/ 22 h 39"/>
                <a:gd name="T44" fmla="*/ 6 w 32"/>
                <a:gd name="T45" fmla="*/ 28 h 39"/>
                <a:gd name="T46" fmla="*/ 8 w 32"/>
                <a:gd name="T47" fmla="*/ 33 h 39"/>
                <a:gd name="T48" fmla="*/ 14 w 32"/>
                <a:gd name="T49" fmla="*/ 35 h 39"/>
                <a:gd name="T50" fmla="*/ 23 w 32"/>
                <a:gd name="T51" fmla="*/ 31 h 39"/>
                <a:gd name="T52" fmla="*/ 26 w 32"/>
                <a:gd name="T53" fmla="*/ 22 h 39"/>
                <a:gd name="T54" fmla="*/ 26 w 32"/>
                <a:gd name="T55"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39">
                  <a:moveTo>
                    <a:pt x="32" y="38"/>
                  </a:moveTo>
                  <a:cubicBezTo>
                    <a:pt x="27" y="38"/>
                    <a:pt x="27" y="38"/>
                    <a:pt x="27" y="38"/>
                  </a:cubicBezTo>
                  <a:cubicBezTo>
                    <a:pt x="26" y="37"/>
                    <a:pt x="26" y="35"/>
                    <a:pt x="26" y="31"/>
                  </a:cubicBezTo>
                  <a:cubicBezTo>
                    <a:pt x="23" y="36"/>
                    <a:pt x="19" y="39"/>
                    <a:pt x="13" y="39"/>
                  </a:cubicBezTo>
                  <a:cubicBezTo>
                    <a:pt x="9" y="39"/>
                    <a:pt x="6" y="38"/>
                    <a:pt x="4" y="36"/>
                  </a:cubicBezTo>
                  <a:cubicBezTo>
                    <a:pt x="1" y="34"/>
                    <a:pt x="0" y="31"/>
                    <a:pt x="0" y="28"/>
                  </a:cubicBezTo>
                  <a:cubicBezTo>
                    <a:pt x="0" y="24"/>
                    <a:pt x="2" y="21"/>
                    <a:pt x="5" y="19"/>
                  </a:cubicBezTo>
                  <a:cubicBezTo>
                    <a:pt x="8" y="16"/>
                    <a:pt x="14" y="15"/>
                    <a:pt x="21" y="15"/>
                  </a:cubicBezTo>
                  <a:cubicBezTo>
                    <a:pt x="22" y="15"/>
                    <a:pt x="24" y="15"/>
                    <a:pt x="26" y="15"/>
                  </a:cubicBezTo>
                  <a:cubicBezTo>
                    <a:pt x="26" y="12"/>
                    <a:pt x="26" y="10"/>
                    <a:pt x="25" y="9"/>
                  </a:cubicBezTo>
                  <a:cubicBezTo>
                    <a:pt x="25" y="8"/>
                    <a:pt x="24" y="7"/>
                    <a:pt x="22" y="6"/>
                  </a:cubicBezTo>
                  <a:cubicBezTo>
                    <a:pt x="21" y="5"/>
                    <a:pt x="19" y="5"/>
                    <a:pt x="17" y="5"/>
                  </a:cubicBezTo>
                  <a:cubicBezTo>
                    <a:pt x="11" y="5"/>
                    <a:pt x="8" y="7"/>
                    <a:pt x="7" y="11"/>
                  </a:cubicBezTo>
                  <a:cubicBezTo>
                    <a:pt x="1" y="10"/>
                    <a:pt x="1" y="10"/>
                    <a:pt x="1" y="10"/>
                  </a:cubicBezTo>
                  <a:cubicBezTo>
                    <a:pt x="3" y="4"/>
                    <a:pt x="8" y="0"/>
                    <a:pt x="17" y="0"/>
                  </a:cubicBezTo>
                  <a:cubicBezTo>
                    <a:pt x="23" y="0"/>
                    <a:pt x="26" y="2"/>
                    <a:pt x="28" y="4"/>
                  </a:cubicBezTo>
                  <a:cubicBezTo>
                    <a:pt x="30" y="6"/>
                    <a:pt x="31" y="10"/>
                    <a:pt x="31" y="15"/>
                  </a:cubicBezTo>
                  <a:cubicBezTo>
                    <a:pt x="31" y="31"/>
                    <a:pt x="31" y="31"/>
                    <a:pt x="31" y="31"/>
                  </a:cubicBezTo>
                  <a:cubicBezTo>
                    <a:pt x="31" y="33"/>
                    <a:pt x="32" y="36"/>
                    <a:pt x="32" y="38"/>
                  </a:cubicBezTo>
                  <a:close/>
                  <a:moveTo>
                    <a:pt x="26" y="20"/>
                  </a:moveTo>
                  <a:cubicBezTo>
                    <a:pt x="24" y="20"/>
                    <a:pt x="22" y="19"/>
                    <a:pt x="21" y="19"/>
                  </a:cubicBezTo>
                  <a:cubicBezTo>
                    <a:pt x="16" y="19"/>
                    <a:pt x="13" y="20"/>
                    <a:pt x="10" y="22"/>
                  </a:cubicBezTo>
                  <a:cubicBezTo>
                    <a:pt x="8" y="23"/>
                    <a:pt x="6" y="25"/>
                    <a:pt x="6" y="28"/>
                  </a:cubicBezTo>
                  <a:cubicBezTo>
                    <a:pt x="6" y="30"/>
                    <a:pt x="7" y="31"/>
                    <a:pt x="8" y="33"/>
                  </a:cubicBezTo>
                  <a:cubicBezTo>
                    <a:pt x="10" y="34"/>
                    <a:pt x="12" y="35"/>
                    <a:pt x="14" y="35"/>
                  </a:cubicBezTo>
                  <a:cubicBezTo>
                    <a:pt x="18" y="35"/>
                    <a:pt x="20" y="33"/>
                    <a:pt x="23" y="31"/>
                  </a:cubicBezTo>
                  <a:cubicBezTo>
                    <a:pt x="25" y="28"/>
                    <a:pt x="26" y="25"/>
                    <a:pt x="26" y="22"/>
                  </a:cubicBezTo>
                  <a:cubicBezTo>
                    <a:pt x="26" y="21"/>
                    <a:pt x="26" y="21"/>
                    <a:pt x="26" y="20"/>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34"/>
            <p:cNvSpPr>
              <a:spLocks/>
            </p:cNvSpPr>
            <p:nvPr/>
          </p:nvSpPr>
          <p:spPr bwMode="auto">
            <a:xfrm>
              <a:off x="3154" y="1614"/>
              <a:ext cx="73" cy="93"/>
            </a:xfrm>
            <a:custGeom>
              <a:avLst/>
              <a:gdLst>
                <a:gd name="T0" fmla="*/ 0 w 31"/>
                <a:gd name="T1" fmla="*/ 28 h 39"/>
                <a:gd name="T2" fmla="*/ 5 w 31"/>
                <a:gd name="T3" fmla="*/ 27 h 39"/>
                <a:gd name="T4" fmla="*/ 17 w 31"/>
                <a:gd name="T5" fmla="*/ 34 h 39"/>
                <a:gd name="T6" fmla="*/ 23 w 31"/>
                <a:gd name="T7" fmla="*/ 33 h 39"/>
                <a:gd name="T8" fmla="*/ 25 w 31"/>
                <a:gd name="T9" fmla="*/ 28 h 39"/>
                <a:gd name="T10" fmla="*/ 19 w 31"/>
                <a:gd name="T11" fmla="*/ 23 h 39"/>
                <a:gd name="T12" fmla="*/ 11 w 31"/>
                <a:gd name="T13" fmla="*/ 21 h 39"/>
                <a:gd name="T14" fmla="*/ 4 w 31"/>
                <a:gd name="T15" fmla="*/ 18 h 39"/>
                <a:gd name="T16" fmla="*/ 2 w 31"/>
                <a:gd name="T17" fmla="*/ 11 h 39"/>
                <a:gd name="T18" fmla="*/ 5 w 31"/>
                <a:gd name="T19" fmla="*/ 3 h 39"/>
                <a:gd name="T20" fmla="*/ 15 w 31"/>
                <a:gd name="T21" fmla="*/ 0 h 39"/>
                <a:gd name="T22" fmla="*/ 30 w 31"/>
                <a:gd name="T23" fmla="*/ 10 h 39"/>
                <a:gd name="T24" fmla="*/ 25 w 31"/>
                <a:gd name="T25" fmla="*/ 11 h 39"/>
                <a:gd name="T26" fmla="*/ 15 w 31"/>
                <a:gd name="T27" fmla="*/ 5 h 39"/>
                <a:gd name="T28" fmla="*/ 10 w 31"/>
                <a:gd name="T29" fmla="*/ 7 h 39"/>
                <a:gd name="T30" fmla="*/ 7 w 31"/>
                <a:gd name="T31" fmla="*/ 11 h 39"/>
                <a:gd name="T32" fmla="*/ 13 w 31"/>
                <a:gd name="T33" fmla="*/ 16 h 39"/>
                <a:gd name="T34" fmla="*/ 20 w 31"/>
                <a:gd name="T35" fmla="*/ 17 h 39"/>
                <a:gd name="T36" fmla="*/ 31 w 31"/>
                <a:gd name="T37" fmla="*/ 28 h 39"/>
                <a:gd name="T38" fmla="*/ 27 w 31"/>
                <a:gd name="T39" fmla="*/ 36 h 39"/>
                <a:gd name="T40" fmla="*/ 16 w 31"/>
                <a:gd name="T41" fmla="*/ 39 h 39"/>
                <a:gd name="T42" fmla="*/ 0 w 31"/>
                <a:gd name="T43"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9">
                  <a:moveTo>
                    <a:pt x="0" y="28"/>
                  </a:moveTo>
                  <a:cubicBezTo>
                    <a:pt x="5" y="27"/>
                    <a:pt x="5" y="27"/>
                    <a:pt x="5" y="27"/>
                  </a:cubicBezTo>
                  <a:cubicBezTo>
                    <a:pt x="7" y="32"/>
                    <a:pt x="10" y="34"/>
                    <a:pt x="17" y="34"/>
                  </a:cubicBezTo>
                  <a:cubicBezTo>
                    <a:pt x="19" y="34"/>
                    <a:pt x="21" y="34"/>
                    <a:pt x="23" y="33"/>
                  </a:cubicBezTo>
                  <a:cubicBezTo>
                    <a:pt x="25" y="32"/>
                    <a:pt x="25" y="30"/>
                    <a:pt x="25" y="28"/>
                  </a:cubicBezTo>
                  <a:cubicBezTo>
                    <a:pt x="25" y="25"/>
                    <a:pt x="23" y="24"/>
                    <a:pt x="19" y="23"/>
                  </a:cubicBezTo>
                  <a:cubicBezTo>
                    <a:pt x="11" y="21"/>
                    <a:pt x="11" y="21"/>
                    <a:pt x="11" y="21"/>
                  </a:cubicBezTo>
                  <a:cubicBezTo>
                    <a:pt x="8" y="21"/>
                    <a:pt x="6" y="20"/>
                    <a:pt x="4" y="18"/>
                  </a:cubicBezTo>
                  <a:cubicBezTo>
                    <a:pt x="2" y="16"/>
                    <a:pt x="2" y="14"/>
                    <a:pt x="2" y="11"/>
                  </a:cubicBezTo>
                  <a:cubicBezTo>
                    <a:pt x="2" y="8"/>
                    <a:pt x="3" y="6"/>
                    <a:pt x="5" y="3"/>
                  </a:cubicBezTo>
                  <a:cubicBezTo>
                    <a:pt x="8" y="1"/>
                    <a:pt x="11" y="0"/>
                    <a:pt x="15" y="0"/>
                  </a:cubicBezTo>
                  <a:cubicBezTo>
                    <a:pt x="23" y="0"/>
                    <a:pt x="28" y="3"/>
                    <a:pt x="30" y="10"/>
                  </a:cubicBezTo>
                  <a:cubicBezTo>
                    <a:pt x="25" y="11"/>
                    <a:pt x="25" y="11"/>
                    <a:pt x="25" y="11"/>
                  </a:cubicBezTo>
                  <a:cubicBezTo>
                    <a:pt x="23" y="7"/>
                    <a:pt x="20" y="5"/>
                    <a:pt x="15" y="5"/>
                  </a:cubicBezTo>
                  <a:cubicBezTo>
                    <a:pt x="13" y="5"/>
                    <a:pt x="11" y="6"/>
                    <a:pt x="10" y="7"/>
                  </a:cubicBezTo>
                  <a:cubicBezTo>
                    <a:pt x="8" y="7"/>
                    <a:pt x="7" y="9"/>
                    <a:pt x="7" y="11"/>
                  </a:cubicBezTo>
                  <a:cubicBezTo>
                    <a:pt x="7" y="13"/>
                    <a:pt x="9" y="15"/>
                    <a:pt x="13" y="16"/>
                  </a:cubicBezTo>
                  <a:cubicBezTo>
                    <a:pt x="20" y="17"/>
                    <a:pt x="20" y="17"/>
                    <a:pt x="20" y="17"/>
                  </a:cubicBezTo>
                  <a:cubicBezTo>
                    <a:pt x="28" y="18"/>
                    <a:pt x="31" y="22"/>
                    <a:pt x="31" y="28"/>
                  </a:cubicBezTo>
                  <a:cubicBezTo>
                    <a:pt x="31" y="31"/>
                    <a:pt x="30" y="34"/>
                    <a:pt x="27" y="36"/>
                  </a:cubicBezTo>
                  <a:cubicBezTo>
                    <a:pt x="24" y="38"/>
                    <a:pt x="21" y="39"/>
                    <a:pt x="16" y="39"/>
                  </a:cubicBezTo>
                  <a:cubicBezTo>
                    <a:pt x="7" y="39"/>
                    <a:pt x="2" y="35"/>
                    <a:pt x="0" y="28"/>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35"/>
            <p:cNvSpPr>
              <a:spLocks/>
            </p:cNvSpPr>
            <p:nvPr/>
          </p:nvSpPr>
          <p:spPr bwMode="auto">
            <a:xfrm>
              <a:off x="3232" y="1595"/>
              <a:ext cx="52" cy="112"/>
            </a:xfrm>
            <a:custGeom>
              <a:avLst/>
              <a:gdLst>
                <a:gd name="T0" fmla="*/ 22 w 22"/>
                <a:gd name="T1" fmla="*/ 42 h 47"/>
                <a:gd name="T2" fmla="*/ 22 w 22"/>
                <a:gd name="T3" fmla="*/ 47 h 47"/>
                <a:gd name="T4" fmla="*/ 17 w 22"/>
                <a:gd name="T5" fmla="*/ 47 h 47"/>
                <a:gd name="T6" fmla="*/ 6 w 22"/>
                <a:gd name="T7" fmla="*/ 36 h 47"/>
                <a:gd name="T8" fmla="*/ 6 w 22"/>
                <a:gd name="T9" fmla="*/ 14 h 47"/>
                <a:gd name="T10" fmla="*/ 0 w 22"/>
                <a:gd name="T11" fmla="*/ 14 h 47"/>
                <a:gd name="T12" fmla="*/ 0 w 22"/>
                <a:gd name="T13" fmla="*/ 9 h 47"/>
                <a:gd name="T14" fmla="*/ 6 w 22"/>
                <a:gd name="T15" fmla="*/ 9 h 47"/>
                <a:gd name="T16" fmla="*/ 7 w 22"/>
                <a:gd name="T17" fmla="*/ 0 h 47"/>
                <a:gd name="T18" fmla="*/ 12 w 22"/>
                <a:gd name="T19" fmla="*/ 0 h 47"/>
                <a:gd name="T20" fmla="*/ 12 w 22"/>
                <a:gd name="T21" fmla="*/ 9 h 47"/>
                <a:gd name="T22" fmla="*/ 20 w 22"/>
                <a:gd name="T23" fmla="*/ 9 h 47"/>
                <a:gd name="T24" fmla="*/ 20 w 22"/>
                <a:gd name="T25" fmla="*/ 14 h 47"/>
                <a:gd name="T26" fmla="*/ 12 w 22"/>
                <a:gd name="T27" fmla="*/ 14 h 47"/>
                <a:gd name="T28" fmla="*/ 12 w 22"/>
                <a:gd name="T29" fmla="*/ 37 h 47"/>
                <a:gd name="T30" fmla="*/ 18 w 22"/>
                <a:gd name="T31" fmla="*/ 43 h 47"/>
                <a:gd name="T32" fmla="*/ 22 w 22"/>
                <a:gd name="T3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47">
                  <a:moveTo>
                    <a:pt x="22" y="42"/>
                  </a:moveTo>
                  <a:cubicBezTo>
                    <a:pt x="22" y="47"/>
                    <a:pt x="22" y="47"/>
                    <a:pt x="22" y="47"/>
                  </a:cubicBezTo>
                  <a:cubicBezTo>
                    <a:pt x="20" y="47"/>
                    <a:pt x="18" y="47"/>
                    <a:pt x="17" y="47"/>
                  </a:cubicBezTo>
                  <a:cubicBezTo>
                    <a:pt x="10" y="47"/>
                    <a:pt x="6" y="43"/>
                    <a:pt x="6" y="36"/>
                  </a:cubicBezTo>
                  <a:cubicBezTo>
                    <a:pt x="6" y="14"/>
                    <a:pt x="6" y="14"/>
                    <a:pt x="6" y="14"/>
                  </a:cubicBezTo>
                  <a:cubicBezTo>
                    <a:pt x="0" y="14"/>
                    <a:pt x="0" y="14"/>
                    <a:pt x="0" y="14"/>
                  </a:cubicBezTo>
                  <a:cubicBezTo>
                    <a:pt x="0" y="9"/>
                    <a:pt x="0" y="9"/>
                    <a:pt x="0" y="9"/>
                  </a:cubicBezTo>
                  <a:cubicBezTo>
                    <a:pt x="6" y="9"/>
                    <a:pt x="6" y="9"/>
                    <a:pt x="6" y="9"/>
                  </a:cubicBezTo>
                  <a:cubicBezTo>
                    <a:pt x="7" y="0"/>
                    <a:pt x="7" y="0"/>
                    <a:pt x="7" y="0"/>
                  </a:cubicBezTo>
                  <a:cubicBezTo>
                    <a:pt x="12" y="0"/>
                    <a:pt x="12" y="0"/>
                    <a:pt x="12" y="0"/>
                  </a:cubicBezTo>
                  <a:cubicBezTo>
                    <a:pt x="12" y="9"/>
                    <a:pt x="12" y="9"/>
                    <a:pt x="12" y="9"/>
                  </a:cubicBezTo>
                  <a:cubicBezTo>
                    <a:pt x="20" y="9"/>
                    <a:pt x="20" y="9"/>
                    <a:pt x="20" y="9"/>
                  </a:cubicBezTo>
                  <a:cubicBezTo>
                    <a:pt x="20" y="14"/>
                    <a:pt x="20" y="14"/>
                    <a:pt x="20" y="14"/>
                  </a:cubicBezTo>
                  <a:cubicBezTo>
                    <a:pt x="12" y="14"/>
                    <a:pt x="12" y="14"/>
                    <a:pt x="12" y="14"/>
                  </a:cubicBezTo>
                  <a:cubicBezTo>
                    <a:pt x="12" y="37"/>
                    <a:pt x="12" y="37"/>
                    <a:pt x="12" y="37"/>
                  </a:cubicBezTo>
                  <a:cubicBezTo>
                    <a:pt x="12" y="41"/>
                    <a:pt x="14" y="43"/>
                    <a:pt x="18" y="43"/>
                  </a:cubicBezTo>
                  <a:cubicBezTo>
                    <a:pt x="19" y="43"/>
                    <a:pt x="20" y="42"/>
                    <a:pt x="22" y="42"/>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36"/>
            <p:cNvSpPr>
              <a:spLocks noEditPoints="1"/>
            </p:cNvSpPr>
            <p:nvPr/>
          </p:nvSpPr>
          <p:spPr bwMode="auto">
            <a:xfrm>
              <a:off x="3287" y="1614"/>
              <a:ext cx="78" cy="93"/>
            </a:xfrm>
            <a:custGeom>
              <a:avLst/>
              <a:gdLst>
                <a:gd name="T0" fmla="*/ 27 w 33"/>
                <a:gd name="T1" fmla="*/ 27 h 39"/>
                <a:gd name="T2" fmla="*/ 33 w 33"/>
                <a:gd name="T3" fmla="*/ 28 h 39"/>
                <a:gd name="T4" fmla="*/ 27 w 33"/>
                <a:gd name="T5" fmla="*/ 36 h 39"/>
                <a:gd name="T6" fmla="*/ 17 w 33"/>
                <a:gd name="T7" fmla="*/ 39 h 39"/>
                <a:gd name="T8" fmla="*/ 5 w 33"/>
                <a:gd name="T9" fmla="*/ 34 h 39"/>
                <a:gd name="T10" fmla="*/ 0 w 33"/>
                <a:gd name="T11" fmla="*/ 20 h 39"/>
                <a:gd name="T12" fmla="*/ 5 w 33"/>
                <a:gd name="T13" fmla="*/ 6 h 39"/>
                <a:gd name="T14" fmla="*/ 17 w 33"/>
                <a:gd name="T15" fmla="*/ 0 h 39"/>
                <a:gd name="T16" fmla="*/ 29 w 33"/>
                <a:gd name="T17" fmla="*/ 5 h 39"/>
                <a:gd name="T18" fmla="*/ 33 w 33"/>
                <a:gd name="T19" fmla="*/ 20 h 39"/>
                <a:gd name="T20" fmla="*/ 7 w 33"/>
                <a:gd name="T21" fmla="*/ 20 h 39"/>
                <a:gd name="T22" fmla="*/ 10 w 33"/>
                <a:gd name="T23" fmla="*/ 31 h 39"/>
                <a:gd name="T24" fmla="*/ 18 w 33"/>
                <a:gd name="T25" fmla="*/ 34 h 39"/>
                <a:gd name="T26" fmla="*/ 27 w 33"/>
                <a:gd name="T27" fmla="*/ 27 h 39"/>
                <a:gd name="T28" fmla="*/ 27 w 33"/>
                <a:gd name="T29" fmla="*/ 16 h 39"/>
                <a:gd name="T30" fmla="*/ 26 w 33"/>
                <a:gd name="T31" fmla="*/ 10 h 39"/>
                <a:gd name="T32" fmla="*/ 23 w 33"/>
                <a:gd name="T33" fmla="*/ 6 h 39"/>
                <a:gd name="T34" fmla="*/ 18 w 33"/>
                <a:gd name="T35" fmla="*/ 5 h 39"/>
                <a:gd name="T36" fmla="*/ 10 w 33"/>
                <a:gd name="T37" fmla="*/ 8 h 39"/>
                <a:gd name="T38" fmla="*/ 7 w 33"/>
                <a:gd name="T39" fmla="*/ 16 h 39"/>
                <a:gd name="T40" fmla="*/ 27 w 33"/>
                <a:gd name="T41"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9">
                  <a:moveTo>
                    <a:pt x="27" y="27"/>
                  </a:moveTo>
                  <a:cubicBezTo>
                    <a:pt x="33" y="28"/>
                    <a:pt x="33" y="28"/>
                    <a:pt x="33" y="28"/>
                  </a:cubicBezTo>
                  <a:cubicBezTo>
                    <a:pt x="32" y="31"/>
                    <a:pt x="30" y="34"/>
                    <a:pt x="27" y="36"/>
                  </a:cubicBezTo>
                  <a:cubicBezTo>
                    <a:pt x="24" y="38"/>
                    <a:pt x="21" y="39"/>
                    <a:pt x="17" y="39"/>
                  </a:cubicBezTo>
                  <a:cubicBezTo>
                    <a:pt x="12" y="39"/>
                    <a:pt x="8" y="37"/>
                    <a:pt x="5" y="34"/>
                  </a:cubicBezTo>
                  <a:cubicBezTo>
                    <a:pt x="2" y="30"/>
                    <a:pt x="0" y="26"/>
                    <a:pt x="0" y="20"/>
                  </a:cubicBezTo>
                  <a:cubicBezTo>
                    <a:pt x="0" y="14"/>
                    <a:pt x="2" y="9"/>
                    <a:pt x="5" y="6"/>
                  </a:cubicBezTo>
                  <a:cubicBezTo>
                    <a:pt x="8" y="2"/>
                    <a:pt x="12" y="0"/>
                    <a:pt x="17" y="0"/>
                  </a:cubicBezTo>
                  <a:cubicBezTo>
                    <a:pt x="22" y="0"/>
                    <a:pt x="26" y="2"/>
                    <a:pt x="29" y="5"/>
                  </a:cubicBezTo>
                  <a:cubicBezTo>
                    <a:pt x="32" y="9"/>
                    <a:pt x="33" y="14"/>
                    <a:pt x="33" y="20"/>
                  </a:cubicBezTo>
                  <a:cubicBezTo>
                    <a:pt x="7" y="20"/>
                    <a:pt x="7" y="20"/>
                    <a:pt x="7" y="20"/>
                  </a:cubicBezTo>
                  <a:cubicBezTo>
                    <a:pt x="7" y="26"/>
                    <a:pt x="8" y="29"/>
                    <a:pt x="10" y="31"/>
                  </a:cubicBezTo>
                  <a:cubicBezTo>
                    <a:pt x="13" y="33"/>
                    <a:pt x="15" y="34"/>
                    <a:pt x="18" y="34"/>
                  </a:cubicBezTo>
                  <a:cubicBezTo>
                    <a:pt x="22" y="34"/>
                    <a:pt x="26" y="32"/>
                    <a:pt x="27" y="27"/>
                  </a:cubicBezTo>
                  <a:close/>
                  <a:moveTo>
                    <a:pt x="27" y="16"/>
                  </a:moveTo>
                  <a:cubicBezTo>
                    <a:pt x="27" y="14"/>
                    <a:pt x="27" y="12"/>
                    <a:pt x="26" y="10"/>
                  </a:cubicBezTo>
                  <a:cubicBezTo>
                    <a:pt x="25" y="9"/>
                    <a:pt x="24" y="8"/>
                    <a:pt x="23" y="6"/>
                  </a:cubicBezTo>
                  <a:cubicBezTo>
                    <a:pt x="21" y="5"/>
                    <a:pt x="20" y="5"/>
                    <a:pt x="18" y="5"/>
                  </a:cubicBezTo>
                  <a:cubicBezTo>
                    <a:pt x="15" y="5"/>
                    <a:pt x="12" y="6"/>
                    <a:pt x="10" y="8"/>
                  </a:cubicBezTo>
                  <a:cubicBezTo>
                    <a:pt x="8" y="10"/>
                    <a:pt x="7" y="13"/>
                    <a:pt x="7" y="16"/>
                  </a:cubicBezTo>
                  <a:lnTo>
                    <a:pt x="27" y="16"/>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37"/>
            <p:cNvSpPr>
              <a:spLocks/>
            </p:cNvSpPr>
            <p:nvPr/>
          </p:nvSpPr>
          <p:spPr bwMode="auto">
            <a:xfrm>
              <a:off x="3384" y="1614"/>
              <a:ext cx="43" cy="90"/>
            </a:xfrm>
            <a:custGeom>
              <a:avLst/>
              <a:gdLst>
                <a:gd name="T0" fmla="*/ 6 w 18"/>
                <a:gd name="T1" fmla="*/ 38 h 38"/>
                <a:gd name="T2" fmla="*/ 0 w 18"/>
                <a:gd name="T3" fmla="*/ 38 h 38"/>
                <a:gd name="T4" fmla="*/ 0 w 18"/>
                <a:gd name="T5" fmla="*/ 1 h 38"/>
                <a:gd name="T6" fmla="*/ 5 w 18"/>
                <a:gd name="T7" fmla="*/ 1 h 38"/>
                <a:gd name="T8" fmla="*/ 5 w 18"/>
                <a:gd name="T9" fmla="*/ 10 h 38"/>
                <a:gd name="T10" fmla="*/ 10 w 18"/>
                <a:gd name="T11" fmla="*/ 2 h 38"/>
                <a:gd name="T12" fmla="*/ 16 w 18"/>
                <a:gd name="T13" fmla="*/ 0 h 38"/>
                <a:gd name="T14" fmla="*/ 18 w 18"/>
                <a:gd name="T15" fmla="*/ 0 h 38"/>
                <a:gd name="T16" fmla="*/ 18 w 18"/>
                <a:gd name="T17" fmla="*/ 6 h 38"/>
                <a:gd name="T18" fmla="*/ 17 w 18"/>
                <a:gd name="T19" fmla="*/ 6 h 38"/>
                <a:gd name="T20" fmla="*/ 9 w 18"/>
                <a:gd name="T21" fmla="*/ 9 h 38"/>
                <a:gd name="T22" fmla="*/ 6 w 18"/>
                <a:gd name="T23" fmla="*/ 19 h 38"/>
                <a:gd name="T24" fmla="*/ 6 w 18"/>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38">
                  <a:moveTo>
                    <a:pt x="6" y="38"/>
                  </a:moveTo>
                  <a:cubicBezTo>
                    <a:pt x="0" y="38"/>
                    <a:pt x="0" y="38"/>
                    <a:pt x="0" y="38"/>
                  </a:cubicBezTo>
                  <a:cubicBezTo>
                    <a:pt x="0" y="1"/>
                    <a:pt x="0" y="1"/>
                    <a:pt x="0" y="1"/>
                  </a:cubicBezTo>
                  <a:cubicBezTo>
                    <a:pt x="5" y="1"/>
                    <a:pt x="5" y="1"/>
                    <a:pt x="5" y="1"/>
                  </a:cubicBezTo>
                  <a:cubicBezTo>
                    <a:pt x="5" y="10"/>
                    <a:pt x="5" y="10"/>
                    <a:pt x="5" y="10"/>
                  </a:cubicBezTo>
                  <a:cubicBezTo>
                    <a:pt x="7" y="6"/>
                    <a:pt x="9" y="3"/>
                    <a:pt x="10" y="2"/>
                  </a:cubicBezTo>
                  <a:cubicBezTo>
                    <a:pt x="12" y="1"/>
                    <a:pt x="14" y="0"/>
                    <a:pt x="16" y="0"/>
                  </a:cubicBezTo>
                  <a:cubicBezTo>
                    <a:pt x="16" y="0"/>
                    <a:pt x="17" y="0"/>
                    <a:pt x="18" y="0"/>
                  </a:cubicBezTo>
                  <a:cubicBezTo>
                    <a:pt x="18" y="6"/>
                    <a:pt x="18" y="6"/>
                    <a:pt x="18" y="6"/>
                  </a:cubicBezTo>
                  <a:cubicBezTo>
                    <a:pt x="17" y="6"/>
                    <a:pt x="17" y="6"/>
                    <a:pt x="17" y="6"/>
                  </a:cubicBezTo>
                  <a:cubicBezTo>
                    <a:pt x="14" y="6"/>
                    <a:pt x="11" y="7"/>
                    <a:pt x="9" y="9"/>
                  </a:cubicBezTo>
                  <a:cubicBezTo>
                    <a:pt x="7" y="12"/>
                    <a:pt x="6" y="15"/>
                    <a:pt x="6" y="19"/>
                  </a:cubicBezTo>
                  <a:lnTo>
                    <a:pt x="6" y="38"/>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38"/>
            <p:cNvSpPr>
              <a:spLocks/>
            </p:cNvSpPr>
            <p:nvPr/>
          </p:nvSpPr>
          <p:spPr bwMode="auto">
            <a:xfrm>
              <a:off x="3441" y="1614"/>
              <a:ext cx="69" cy="90"/>
            </a:xfrm>
            <a:custGeom>
              <a:avLst/>
              <a:gdLst>
                <a:gd name="T0" fmla="*/ 29 w 29"/>
                <a:gd name="T1" fmla="*/ 38 h 38"/>
                <a:gd name="T2" fmla="*/ 23 w 29"/>
                <a:gd name="T3" fmla="*/ 38 h 38"/>
                <a:gd name="T4" fmla="*/ 23 w 29"/>
                <a:gd name="T5" fmla="*/ 14 h 38"/>
                <a:gd name="T6" fmla="*/ 21 w 29"/>
                <a:gd name="T7" fmla="*/ 7 h 38"/>
                <a:gd name="T8" fmla="*/ 16 w 29"/>
                <a:gd name="T9" fmla="*/ 5 h 38"/>
                <a:gd name="T10" fmla="*/ 8 w 29"/>
                <a:gd name="T11" fmla="*/ 9 h 38"/>
                <a:gd name="T12" fmla="*/ 5 w 29"/>
                <a:gd name="T13" fmla="*/ 18 h 38"/>
                <a:gd name="T14" fmla="*/ 5 w 29"/>
                <a:gd name="T15" fmla="*/ 38 h 38"/>
                <a:gd name="T16" fmla="*/ 0 w 29"/>
                <a:gd name="T17" fmla="*/ 38 h 38"/>
                <a:gd name="T18" fmla="*/ 0 w 29"/>
                <a:gd name="T19" fmla="*/ 1 h 38"/>
                <a:gd name="T20" fmla="*/ 5 w 29"/>
                <a:gd name="T21" fmla="*/ 1 h 38"/>
                <a:gd name="T22" fmla="*/ 5 w 29"/>
                <a:gd name="T23" fmla="*/ 8 h 38"/>
                <a:gd name="T24" fmla="*/ 17 w 29"/>
                <a:gd name="T25" fmla="*/ 0 h 38"/>
                <a:gd name="T26" fmla="*/ 24 w 29"/>
                <a:gd name="T27" fmla="*/ 3 h 38"/>
                <a:gd name="T28" fmla="*/ 27 w 29"/>
                <a:gd name="T29" fmla="*/ 7 h 38"/>
                <a:gd name="T30" fmla="*/ 29 w 29"/>
                <a:gd name="T31" fmla="*/ 17 h 38"/>
                <a:gd name="T32" fmla="*/ 29 w 29"/>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8">
                  <a:moveTo>
                    <a:pt x="29" y="38"/>
                  </a:moveTo>
                  <a:cubicBezTo>
                    <a:pt x="23" y="38"/>
                    <a:pt x="23" y="38"/>
                    <a:pt x="23" y="38"/>
                  </a:cubicBezTo>
                  <a:cubicBezTo>
                    <a:pt x="23" y="14"/>
                    <a:pt x="23" y="14"/>
                    <a:pt x="23" y="14"/>
                  </a:cubicBezTo>
                  <a:cubicBezTo>
                    <a:pt x="23" y="11"/>
                    <a:pt x="22" y="9"/>
                    <a:pt x="21" y="7"/>
                  </a:cubicBezTo>
                  <a:cubicBezTo>
                    <a:pt x="20" y="6"/>
                    <a:pt x="18" y="5"/>
                    <a:pt x="16" y="5"/>
                  </a:cubicBezTo>
                  <a:cubicBezTo>
                    <a:pt x="13" y="5"/>
                    <a:pt x="10" y="6"/>
                    <a:pt x="8" y="9"/>
                  </a:cubicBezTo>
                  <a:cubicBezTo>
                    <a:pt x="6" y="11"/>
                    <a:pt x="5" y="14"/>
                    <a:pt x="5" y="18"/>
                  </a:cubicBezTo>
                  <a:cubicBezTo>
                    <a:pt x="5" y="38"/>
                    <a:pt x="5" y="38"/>
                    <a:pt x="5" y="38"/>
                  </a:cubicBezTo>
                  <a:cubicBezTo>
                    <a:pt x="0" y="38"/>
                    <a:pt x="0" y="38"/>
                    <a:pt x="0" y="38"/>
                  </a:cubicBezTo>
                  <a:cubicBezTo>
                    <a:pt x="0" y="1"/>
                    <a:pt x="0" y="1"/>
                    <a:pt x="0" y="1"/>
                  </a:cubicBezTo>
                  <a:cubicBezTo>
                    <a:pt x="5" y="1"/>
                    <a:pt x="5" y="1"/>
                    <a:pt x="5" y="1"/>
                  </a:cubicBezTo>
                  <a:cubicBezTo>
                    <a:pt x="5" y="8"/>
                    <a:pt x="5" y="8"/>
                    <a:pt x="5" y="8"/>
                  </a:cubicBezTo>
                  <a:cubicBezTo>
                    <a:pt x="8" y="3"/>
                    <a:pt x="12" y="0"/>
                    <a:pt x="17" y="0"/>
                  </a:cubicBezTo>
                  <a:cubicBezTo>
                    <a:pt x="19" y="0"/>
                    <a:pt x="22" y="1"/>
                    <a:pt x="24" y="3"/>
                  </a:cubicBezTo>
                  <a:cubicBezTo>
                    <a:pt x="25" y="4"/>
                    <a:pt x="27" y="6"/>
                    <a:pt x="27" y="7"/>
                  </a:cubicBezTo>
                  <a:cubicBezTo>
                    <a:pt x="28" y="9"/>
                    <a:pt x="29" y="12"/>
                    <a:pt x="29" y="17"/>
                  </a:cubicBezTo>
                  <a:lnTo>
                    <a:pt x="29" y="38"/>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39"/>
            <p:cNvSpPr>
              <a:spLocks/>
            </p:cNvSpPr>
            <p:nvPr/>
          </p:nvSpPr>
          <p:spPr bwMode="auto">
            <a:xfrm>
              <a:off x="2640" y="1783"/>
              <a:ext cx="76" cy="116"/>
            </a:xfrm>
            <a:custGeom>
              <a:avLst/>
              <a:gdLst>
                <a:gd name="T0" fmla="*/ 76 w 76"/>
                <a:gd name="T1" fmla="*/ 105 h 116"/>
                <a:gd name="T2" fmla="*/ 76 w 76"/>
                <a:gd name="T3" fmla="*/ 116 h 116"/>
                <a:gd name="T4" fmla="*/ 0 w 76"/>
                <a:gd name="T5" fmla="*/ 116 h 116"/>
                <a:gd name="T6" fmla="*/ 0 w 76"/>
                <a:gd name="T7" fmla="*/ 0 h 116"/>
                <a:gd name="T8" fmla="*/ 74 w 76"/>
                <a:gd name="T9" fmla="*/ 0 h 116"/>
                <a:gd name="T10" fmla="*/ 74 w 76"/>
                <a:gd name="T11" fmla="*/ 12 h 116"/>
                <a:gd name="T12" fmla="*/ 14 w 76"/>
                <a:gd name="T13" fmla="*/ 12 h 116"/>
                <a:gd name="T14" fmla="*/ 14 w 76"/>
                <a:gd name="T15" fmla="*/ 50 h 116"/>
                <a:gd name="T16" fmla="*/ 62 w 76"/>
                <a:gd name="T17" fmla="*/ 50 h 116"/>
                <a:gd name="T18" fmla="*/ 62 w 76"/>
                <a:gd name="T19" fmla="*/ 62 h 116"/>
                <a:gd name="T20" fmla="*/ 14 w 76"/>
                <a:gd name="T21" fmla="*/ 62 h 116"/>
                <a:gd name="T22" fmla="*/ 14 w 76"/>
                <a:gd name="T23" fmla="*/ 105 h 116"/>
                <a:gd name="T24" fmla="*/ 76 w 76"/>
                <a:gd name="T25" fmla="*/ 10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16">
                  <a:moveTo>
                    <a:pt x="76" y="105"/>
                  </a:moveTo>
                  <a:lnTo>
                    <a:pt x="76" y="116"/>
                  </a:lnTo>
                  <a:lnTo>
                    <a:pt x="0" y="116"/>
                  </a:lnTo>
                  <a:lnTo>
                    <a:pt x="0" y="0"/>
                  </a:lnTo>
                  <a:lnTo>
                    <a:pt x="74" y="0"/>
                  </a:lnTo>
                  <a:lnTo>
                    <a:pt x="74" y="12"/>
                  </a:lnTo>
                  <a:lnTo>
                    <a:pt x="14" y="12"/>
                  </a:lnTo>
                  <a:lnTo>
                    <a:pt x="14" y="50"/>
                  </a:lnTo>
                  <a:lnTo>
                    <a:pt x="62" y="50"/>
                  </a:lnTo>
                  <a:lnTo>
                    <a:pt x="62" y="62"/>
                  </a:lnTo>
                  <a:lnTo>
                    <a:pt x="14" y="62"/>
                  </a:lnTo>
                  <a:lnTo>
                    <a:pt x="14" y="105"/>
                  </a:lnTo>
                  <a:lnTo>
                    <a:pt x="76" y="105"/>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40"/>
            <p:cNvSpPr>
              <a:spLocks/>
            </p:cNvSpPr>
            <p:nvPr/>
          </p:nvSpPr>
          <p:spPr bwMode="auto">
            <a:xfrm>
              <a:off x="2735" y="1814"/>
              <a:ext cx="67" cy="88"/>
            </a:xfrm>
            <a:custGeom>
              <a:avLst/>
              <a:gdLst>
                <a:gd name="T0" fmla="*/ 28 w 28"/>
                <a:gd name="T1" fmla="*/ 36 h 37"/>
                <a:gd name="T2" fmla="*/ 23 w 28"/>
                <a:gd name="T3" fmla="*/ 36 h 37"/>
                <a:gd name="T4" fmla="*/ 23 w 28"/>
                <a:gd name="T5" fmla="*/ 29 h 37"/>
                <a:gd name="T6" fmla="*/ 12 w 28"/>
                <a:gd name="T7" fmla="*/ 37 h 37"/>
                <a:gd name="T8" fmla="*/ 3 w 28"/>
                <a:gd name="T9" fmla="*/ 34 h 37"/>
                <a:gd name="T10" fmla="*/ 0 w 28"/>
                <a:gd name="T11" fmla="*/ 23 h 37"/>
                <a:gd name="T12" fmla="*/ 0 w 28"/>
                <a:gd name="T13" fmla="*/ 0 h 37"/>
                <a:gd name="T14" fmla="*/ 5 w 28"/>
                <a:gd name="T15" fmla="*/ 0 h 37"/>
                <a:gd name="T16" fmla="*/ 5 w 28"/>
                <a:gd name="T17" fmla="*/ 23 h 37"/>
                <a:gd name="T18" fmla="*/ 7 w 28"/>
                <a:gd name="T19" fmla="*/ 31 h 37"/>
                <a:gd name="T20" fmla="*/ 12 w 28"/>
                <a:gd name="T21" fmla="*/ 33 h 37"/>
                <a:gd name="T22" fmla="*/ 17 w 28"/>
                <a:gd name="T23" fmla="*/ 31 h 37"/>
                <a:gd name="T24" fmla="*/ 21 w 28"/>
                <a:gd name="T25" fmla="*/ 27 h 37"/>
                <a:gd name="T26" fmla="*/ 23 w 28"/>
                <a:gd name="T27" fmla="*/ 20 h 37"/>
                <a:gd name="T28" fmla="*/ 23 w 28"/>
                <a:gd name="T29" fmla="*/ 0 h 37"/>
                <a:gd name="T30" fmla="*/ 28 w 28"/>
                <a:gd name="T31" fmla="*/ 0 h 37"/>
                <a:gd name="T32" fmla="*/ 28 w 28"/>
                <a:gd name="T33"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7">
                  <a:moveTo>
                    <a:pt x="28" y="36"/>
                  </a:moveTo>
                  <a:cubicBezTo>
                    <a:pt x="23" y="36"/>
                    <a:pt x="23" y="36"/>
                    <a:pt x="23" y="36"/>
                  </a:cubicBezTo>
                  <a:cubicBezTo>
                    <a:pt x="23" y="29"/>
                    <a:pt x="23" y="29"/>
                    <a:pt x="23" y="29"/>
                  </a:cubicBezTo>
                  <a:cubicBezTo>
                    <a:pt x="21" y="35"/>
                    <a:pt x="17" y="37"/>
                    <a:pt x="12" y="37"/>
                  </a:cubicBezTo>
                  <a:cubicBezTo>
                    <a:pt x="8" y="37"/>
                    <a:pt x="5" y="36"/>
                    <a:pt x="3" y="34"/>
                  </a:cubicBezTo>
                  <a:cubicBezTo>
                    <a:pt x="1" y="31"/>
                    <a:pt x="0" y="28"/>
                    <a:pt x="0" y="23"/>
                  </a:cubicBezTo>
                  <a:cubicBezTo>
                    <a:pt x="0" y="0"/>
                    <a:pt x="0" y="0"/>
                    <a:pt x="0" y="0"/>
                  </a:cubicBezTo>
                  <a:cubicBezTo>
                    <a:pt x="5" y="0"/>
                    <a:pt x="5" y="0"/>
                    <a:pt x="5" y="0"/>
                  </a:cubicBezTo>
                  <a:cubicBezTo>
                    <a:pt x="5" y="23"/>
                    <a:pt x="5" y="23"/>
                    <a:pt x="5" y="23"/>
                  </a:cubicBezTo>
                  <a:cubicBezTo>
                    <a:pt x="5" y="27"/>
                    <a:pt x="6" y="29"/>
                    <a:pt x="7" y="31"/>
                  </a:cubicBezTo>
                  <a:cubicBezTo>
                    <a:pt x="9" y="32"/>
                    <a:pt x="11" y="33"/>
                    <a:pt x="12" y="33"/>
                  </a:cubicBezTo>
                  <a:cubicBezTo>
                    <a:pt x="14" y="33"/>
                    <a:pt x="16" y="32"/>
                    <a:pt x="17" y="31"/>
                  </a:cubicBezTo>
                  <a:cubicBezTo>
                    <a:pt x="19" y="30"/>
                    <a:pt x="20" y="29"/>
                    <a:pt x="21" y="27"/>
                  </a:cubicBezTo>
                  <a:cubicBezTo>
                    <a:pt x="22" y="25"/>
                    <a:pt x="23" y="23"/>
                    <a:pt x="23" y="20"/>
                  </a:cubicBezTo>
                  <a:cubicBezTo>
                    <a:pt x="23" y="0"/>
                    <a:pt x="23" y="0"/>
                    <a:pt x="23" y="0"/>
                  </a:cubicBezTo>
                  <a:cubicBezTo>
                    <a:pt x="28" y="0"/>
                    <a:pt x="28" y="0"/>
                    <a:pt x="28" y="0"/>
                  </a:cubicBezTo>
                  <a:lnTo>
                    <a:pt x="28" y="36"/>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41"/>
            <p:cNvSpPr>
              <a:spLocks/>
            </p:cNvSpPr>
            <p:nvPr/>
          </p:nvSpPr>
          <p:spPr bwMode="auto">
            <a:xfrm>
              <a:off x="2828" y="1811"/>
              <a:ext cx="43" cy="88"/>
            </a:xfrm>
            <a:custGeom>
              <a:avLst/>
              <a:gdLst>
                <a:gd name="T0" fmla="*/ 6 w 18"/>
                <a:gd name="T1" fmla="*/ 37 h 37"/>
                <a:gd name="T2" fmla="*/ 0 w 18"/>
                <a:gd name="T3" fmla="*/ 37 h 37"/>
                <a:gd name="T4" fmla="*/ 0 w 18"/>
                <a:gd name="T5" fmla="*/ 1 h 37"/>
                <a:gd name="T6" fmla="*/ 5 w 18"/>
                <a:gd name="T7" fmla="*/ 1 h 37"/>
                <a:gd name="T8" fmla="*/ 5 w 18"/>
                <a:gd name="T9" fmla="*/ 9 h 37"/>
                <a:gd name="T10" fmla="*/ 10 w 18"/>
                <a:gd name="T11" fmla="*/ 2 h 37"/>
                <a:gd name="T12" fmla="*/ 16 w 18"/>
                <a:gd name="T13" fmla="*/ 0 h 37"/>
                <a:gd name="T14" fmla="*/ 18 w 18"/>
                <a:gd name="T15" fmla="*/ 0 h 37"/>
                <a:gd name="T16" fmla="*/ 18 w 18"/>
                <a:gd name="T17" fmla="*/ 5 h 37"/>
                <a:gd name="T18" fmla="*/ 17 w 18"/>
                <a:gd name="T19" fmla="*/ 5 h 37"/>
                <a:gd name="T20" fmla="*/ 9 w 18"/>
                <a:gd name="T21" fmla="*/ 9 h 37"/>
                <a:gd name="T22" fmla="*/ 6 w 18"/>
                <a:gd name="T23" fmla="*/ 18 h 37"/>
                <a:gd name="T24" fmla="*/ 6 w 18"/>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37">
                  <a:moveTo>
                    <a:pt x="6" y="37"/>
                  </a:moveTo>
                  <a:cubicBezTo>
                    <a:pt x="0" y="37"/>
                    <a:pt x="0" y="37"/>
                    <a:pt x="0" y="37"/>
                  </a:cubicBezTo>
                  <a:cubicBezTo>
                    <a:pt x="0" y="1"/>
                    <a:pt x="0" y="1"/>
                    <a:pt x="0" y="1"/>
                  </a:cubicBezTo>
                  <a:cubicBezTo>
                    <a:pt x="5" y="1"/>
                    <a:pt x="5" y="1"/>
                    <a:pt x="5" y="1"/>
                  </a:cubicBezTo>
                  <a:cubicBezTo>
                    <a:pt x="5" y="9"/>
                    <a:pt x="5" y="9"/>
                    <a:pt x="5" y="9"/>
                  </a:cubicBezTo>
                  <a:cubicBezTo>
                    <a:pt x="7" y="5"/>
                    <a:pt x="8" y="3"/>
                    <a:pt x="10" y="2"/>
                  </a:cubicBezTo>
                  <a:cubicBezTo>
                    <a:pt x="12" y="0"/>
                    <a:pt x="14" y="0"/>
                    <a:pt x="16" y="0"/>
                  </a:cubicBezTo>
                  <a:cubicBezTo>
                    <a:pt x="16" y="0"/>
                    <a:pt x="17" y="0"/>
                    <a:pt x="18" y="0"/>
                  </a:cubicBezTo>
                  <a:cubicBezTo>
                    <a:pt x="18" y="5"/>
                    <a:pt x="18" y="5"/>
                    <a:pt x="18" y="5"/>
                  </a:cubicBezTo>
                  <a:cubicBezTo>
                    <a:pt x="17" y="5"/>
                    <a:pt x="17" y="5"/>
                    <a:pt x="17" y="5"/>
                  </a:cubicBezTo>
                  <a:cubicBezTo>
                    <a:pt x="14" y="5"/>
                    <a:pt x="11" y="6"/>
                    <a:pt x="9" y="9"/>
                  </a:cubicBezTo>
                  <a:cubicBezTo>
                    <a:pt x="7" y="11"/>
                    <a:pt x="6" y="14"/>
                    <a:pt x="6" y="18"/>
                  </a:cubicBezTo>
                  <a:lnTo>
                    <a:pt x="6" y="37"/>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42"/>
            <p:cNvSpPr>
              <a:spLocks noEditPoints="1"/>
            </p:cNvSpPr>
            <p:nvPr/>
          </p:nvSpPr>
          <p:spPr bwMode="auto">
            <a:xfrm>
              <a:off x="2873" y="1811"/>
              <a:ext cx="78" cy="91"/>
            </a:xfrm>
            <a:custGeom>
              <a:avLst/>
              <a:gdLst>
                <a:gd name="T0" fmla="*/ 16 w 33"/>
                <a:gd name="T1" fmla="*/ 38 h 38"/>
                <a:gd name="T2" fmla="*/ 5 w 33"/>
                <a:gd name="T3" fmla="*/ 33 h 38"/>
                <a:gd name="T4" fmla="*/ 0 w 33"/>
                <a:gd name="T5" fmla="*/ 19 h 38"/>
                <a:gd name="T6" fmla="*/ 5 w 33"/>
                <a:gd name="T7" fmla="*/ 5 h 38"/>
                <a:gd name="T8" fmla="*/ 17 w 33"/>
                <a:gd name="T9" fmla="*/ 0 h 38"/>
                <a:gd name="T10" fmla="*/ 29 w 33"/>
                <a:gd name="T11" fmla="*/ 5 h 38"/>
                <a:gd name="T12" fmla="*/ 33 w 33"/>
                <a:gd name="T13" fmla="*/ 19 h 38"/>
                <a:gd name="T14" fmla="*/ 28 w 33"/>
                <a:gd name="T15" fmla="*/ 33 h 38"/>
                <a:gd name="T16" fmla="*/ 16 w 33"/>
                <a:gd name="T17" fmla="*/ 38 h 38"/>
                <a:gd name="T18" fmla="*/ 17 w 33"/>
                <a:gd name="T19" fmla="*/ 34 h 38"/>
                <a:gd name="T20" fmla="*/ 24 w 33"/>
                <a:gd name="T21" fmla="*/ 30 h 38"/>
                <a:gd name="T22" fmla="*/ 27 w 33"/>
                <a:gd name="T23" fmla="*/ 19 h 38"/>
                <a:gd name="T24" fmla="*/ 24 w 33"/>
                <a:gd name="T25" fmla="*/ 8 h 38"/>
                <a:gd name="T26" fmla="*/ 17 w 33"/>
                <a:gd name="T27" fmla="*/ 5 h 38"/>
                <a:gd name="T28" fmla="*/ 9 w 33"/>
                <a:gd name="T29" fmla="*/ 8 h 38"/>
                <a:gd name="T30" fmla="*/ 7 w 33"/>
                <a:gd name="T31" fmla="*/ 19 h 38"/>
                <a:gd name="T32" fmla="*/ 9 w 33"/>
                <a:gd name="T33" fmla="*/ 30 h 38"/>
                <a:gd name="T34" fmla="*/ 17 w 33"/>
                <a:gd name="T35"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8">
                  <a:moveTo>
                    <a:pt x="16" y="38"/>
                  </a:moveTo>
                  <a:cubicBezTo>
                    <a:pt x="11" y="38"/>
                    <a:pt x="7" y="37"/>
                    <a:pt x="5" y="33"/>
                  </a:cubicBezTo>
                  <a:cubicBezTo>
                    <a:pt x="2" y="29"/>
                    <a:pt x="0" y="24"/>
                    <a:pt x="0" y="19"/>
                  </a:cubicBezTo>
                  <a:cubicBezTo>
                    <a:pt x="0" y="13"/>
                    <a:pt x="2" y="8"/>
                    <a:pt x="5" y="5"/>
                  </a:cubicBezTo>
                  <a:cubicBezTo>
                    <a:pt x="8" y="2"/>
                    <a:pt x="12" y="0"/>
                    <a:pt x="17" y="0"/>
                  </a:cubicBezTo>
                  <a:cubicBezTo>
                    <a:pt x="22" y="0"/>
                    <a:pt x="26" y="2"/>
                    <a:pt x="29" y="5"/>
                  </a:cubicBezTo>
                  <a:cubicBezTo>
                    <a:pt x="32" y="9"/>
                    <a:pt x="33" y="14"/>
                    <a:pt x="33" y="19"/>
                  </a:cubicBezTo>
                  <a:cubicBezTo>
                    <a:pt x="33" y="25"/>
                    <a:pt x="32" y="29"/>
                    <a:pt x="28" y="33"/>
                  </a:cubicBezTo>
                  <a:cubicBezTo>
                    <a:pt x="25" y="37"/>
                    <a:pt x="21" y="38"/>
                    <a:pt x="16" y="38"/>
                  </a:cubicBezTo>
                  <a:close/>
                  <a:moveTo>
                    <a:pt x="17" y="34"/>
                  </a:moveTo>
                  <a:cubicBezTo>
                    <a:pt x="20" y="34"/>
                    <a:pt x="22" y="33"/>
                    <a:pt x="24" y="30"/>
                  </a:cubicBezTo>
                  <a:cubicBezTo>
                    <a:pt x="26" y="28"/>
                    <a:pt x="27" y="24"/>
                    <a:pt x="27" y="19"/>
                  </a:cubicBezTo>
                  <a:cubicBezTo>
                    <a:pt x="27" y="14"/>
                    <a:pt x="26" y="10"/>
                    <a:pt x="24" y="8"/>
                  </a:cubicBezTo>
                  <a:cubicBezTo>
                    <a:pt x="22" y="6"/>
                    <a:pt x="19" y="5"/>
                    <a:pt x="17" y="5"/>
                  </a:cubicBezTo>
                  <a:cubicBezTo>
                    <a:pt x="14" y="5"/>
                    <a:pt x="11" y="6"/>
                    <a:pt x="9" y="8"/>
                  </a:cubicBezTo>
                  <a:cubicBezTo>
                    <a:pt x="7" y="10"/>
                    <a:pt x="7" y="14"/>
                    <a:pt x="7" y="19"/>
                  </a:cubicBezTo>
                  <a:cubicBezTo>
                    <a:pt x="7" y="24"/>
                    <a:pt x="7" y="28"/>
                    <a:pt x="9" y="30"/>
                  </a:cubicBezTo>
                  <a:cubicBezTo>
                    <a:pt x="11" y="33"/>
                    <a:pt x="14" y="34"/>
                    <a:pt x="17" y="34"/>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43"/>
            <p:cNvSpPr>
              <a:spLocks noEditPoints="1"/>
            </p:cNvSpPr>
            <p:nvPr/>
          </p:nvSpPr>
          <p:spPr bwMode="auto">
            <a:xfrm>
              <a:off x="2970" y="1811"/>
              <a:ext cx="74" cy="119"/>
            </a:xfrm>
            <a:custGeom>
              <a:avLst/>
              <a:gdLst>
                <a:gd name="T0" fmla="*/ 6 w 31"/>
                <a:gd name="T1" fmla="*/ 50 h 50"/>
                <a:gd name="T2" fmla="*/ 0 w 31"/>
                <a:gd name="T3" fmla="*/ 50 h 50"/>
                <a:gd name="T4" fmla="*/ 0 w 31"/>
                <a:gd name="T5" fmla="*/ 1 h 50"/>
                <a:gd name="T6" fmla="*/ 5 w 31"/>
                <a:gd name="T7" fmla="*/ 1 h 50"/>
                <a:gd name="T8" fmla="*/ 5 w 31"/>
                <a:gd name="T9" fmla="*/ 8 h 50"/>
                <a:gd name="T10" fmla="*/ 17 w 31"/>
                <a:gd name="T11" fmla="*/ 0 h 50"/>
                <a:gd name="T12" fmla="*/ 27 w 31"/>
                <a:gd name="T13" fmla="*/ 5 h 50"/>
                <a:gd name="T14" fmla="*/ 31 w 31"/>
                <a:gd name="T15" fmla="*/ 19 h 50"/>
                <a:gd name="T16" fmla="*/ 27 w 31"/>
                <a:gd name="T17" fmla="*/ 33 h 50"/>
                <a:gd name="T18" fmla="*/ 16 w 31"/>
                <a:gd name="T19" fmla="*/ 38 h 50"/>
                <a:gd name="T20" fmla="*/ 6 w 31"/>
                <a:gd name="T21" fmla="*/ 32 h 50"/>
                <a:gd name="T22" fmla="*/ 6 w 31"/>
                <a:gd name="T23" fmla="*/ 50 h 50"/>
                <a:gd name="T24" fmla="*/ 6 w 31"/>
                <a:gd name="T25" fmla="*/ 14 h 50"/>
                <a:gd name="T26" fmla="*/ 6 w 31"/>
                <a:gd name="T27" fmla="*/ 24 h 50"/>
                <a:gd name="T28" fmla="*/ 9 w 31"/>
                <a:gd name="T29" fmla="*/ 31 h 50"/>
                <a:gd name="T30" fmla="*/ 15 w 31"/>
                <a:gd name="T31" fmla="*/ 34 h 50"/>
                <a:gd name="T32" fmla="*/ 22 w 31"/>
                <a:gd name="T33" fmla="*/ 30 h 50"/>
                <a:gd name="T34" fmla="*/ 25 w 31"/>
                <a:gd name="T35" fmla="*/ 19 h 50"/>
                <a:gd name="T36" fmla="*/ 22 w 31"/>
                <a:gd name="T37" fmla="*/ 9 h 50"/>
                <a:gd name="T38" fmla="*/ 15 w 31"/>
                <a:gd name="T39" fmla="*/ 5 h 50"/>
                <a:gd name="T40" fmla="*/ 9 w 31"/>
                <a:gd name="T41" fmla="*/ 7 h 50"/>
                <a:gd name="T42" fmla="*/ 6 w 31"/>
                <a:gd name="T43"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50">
                  <a:moveTo>
                    <a:pt x="6" y="50"/>
                  </a:moveTo>
                  <a:cubicBezTo>
                    <a:pt x="0" y="50"/>
                    <a:pt x="0" y="50"/>
                    <a:pt x="0" y="50"/>
                  </a:cubicBezTo>
                  <a:cubicBezTo>
                    <a:pt x="0" y="1"/>
                    <a:pt x="0" y="1"/>
                    <a:pt x="0" y="1"/>
                  </a:cubicBezTo>
                  <a:cubicBezTo>
                    <a:pt x="5" y="1"/>
                    <a:pt x="5" y="1"/>
                    <a:pt x="5" y="1"/>
                  </a:cubicBezTo>
                  <a:cubicBezTo>
                    <a:pt x="5" y="8"/>
                    <a:pt x="5" y="8"/>
                    <a:pt x="5" y="8"/>
                  </a:cubicBezTo>
                  <a:cubicBezTo>
                    <a:pt x="8" y="3"/>
                    <a:pt x="11" y="0"/>
                    <a:pt x="17" y="0"/>
                  </a:cubicBezTo>
                  <a:cubicBezTo>
                    <a:pt x="21" y="0"/>
                    <a:pt x="24" y="2"/>
                    <a:pt x="27" y="5"/>
                  </a:cubicBezTo>
                  <a:cubicBezTo>
                    <a:pt x="30" y="9"/>
                    <a:pt x="31" y="13"/>
                    <a:pt x="31" y="19"/>
                  </a:cubicBezTo>
                  <a:cubicBezTo>
                    <a:pt x="31" y="25"/>
                    <a:pt x="30" y="30"/>
                    <a:pt x="27" y="33"/>
                  </a:cubicBezTo>
                  <a:cubicBezTo>
                    <a:pt x="24" y="37"/>
                    <a:pt x="21" y="38"/>
                    <a:pt x="16" y="38"/>
                  </a:cubicBezTo>
                  <a:cubicBezTo>
                    <a:pt x="12" y="38"/>
                    <a:pt x="8" y="36"/>
                    <a:pt x="6" y="32"/>
                  </a:cubicBezTo>
                  <a:lnTo>
                    <a:pt x="6" y="50"/>
                  </a:lnTo>
                  <a:close/>
                  <a:moveTo>
                    <a:pt x="6" y="14"/>
                  </a:moveTo>
                  <a:cubicBezTo>
                    <a:pt x="6" y="24"/>
                    <a:pt x="6" y="24"/>
                    <a:pt x="6" y="24"/>
                  </a:cubicBezTo>
                  <a:cubicBezTo>
                    <a:pt x="6" y="27"/>
                    <a:pt x="7" y="29"/>
                    <a:pt x="9" y="31"/>
                  </a:cubicBezTo>
                  <a:cubicBezTo>
                    <a:pt x="11" y="33"/>
                    <a:pt x="13" y="34"/>
                    <a:pt x="15" y="34"/>
                  </a:cubicBezTo>
                  <a:cubicBezTo>
                    <a:pt x="18" y="34"/>
                    <a:pt x="20" y="33"/>
                    <a:pt x="22" y="30"/>
                  </a:cubicBezTo>
                  <a:cubicBezTo>
                    <a:pt x="24" y="28"/>
                    <a:pt x="25" y="25"/>
                    <a:pt x="25" y="19"/>
                  </a:cubicBezTo>
                  <a:cubicBezTo>
                    <a:pt x="25" y="15"/>
                    <a:pt x="24" y="11"/>
                    <a:pt x="22" y="9"/>
                  </a:cubicBezTo>
                  <a:cubicBezTo>
                    <a:pt x="20" y="6"/>
                    <a:pt x="18" y="5"/>
                    <a:pt x="15" y="5"/>
                  </a:cubicBezTo>
                  <a:cubicBezTo>
                    <a:pt x="13" y="5"/>
                    <a:pt x="11" y="6"/>
                    <a:pt x="9" y="7"/>
                  </a:cubicBezTo>
                  <a:cubicBezTo>
                    <a:pt x="7" y="9"/>
                    <a:pt x="6" y="11"/>
                    <a:pt x="6" y="14"/>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44"/>
            <p:cNvSpPr>
              <a:spLocks noEditPoints="1"/>
            </p:cNvSpPr>
            <p:nvPr/>
          </p:nvSpPr>
          <p:spPr bwMode="auto">
            <a:xfrm>
              <a:off x="3056" y="1811"/>
              <a:ext cx="79" cy="91"/>
            </a:xfrm>
            <a:custGeom>
              <a:avLst/>
              <a:gdLst>
                <a:gd name="T0" fmla="*/ 27 w 33"/>
                <a:gd name="T1" fmla="*/ 26 h 38"/>
                <a:gd name="T2" fmla="*/ 32 w 33"/>
                <a:gd name="T3" fmla="*/ 28 h 38"/>
                <a:gd name="T4" fmla="*/ 26 w 33"/>
                <a:gd name="T5" fmla="*/ 35 h 38"/>
                <a:gd name="T6" fmla="*/ 17 w 33"/>
                <a:gd name="T7" fmla="*/ 38 h 38"/>
                <a:gd name="T8" fmla="*/ 4 w 33"/>
                <a:gd name="T9" fmla="*/ 33 h 38"/>
                <a:gd name="T10" fmla="*/ 0 w 33"/>
                <a:gd name="T11" fmla="*/ 19 h 38"/>
                <a:gd name="T12" fmla="*/ 5 w 33"/>
                <a:gd name="T13" fmla="*/ 5 h 38"/>
                <a:gd name="T14" fmla="*/ 17 w 33"/>
                <a:gd name="T15" fmla="*/ 0 h 38"/>
                <a:gd name="T16" fmla="*/ 28 w 33"/>
                <a:gd name="T17" fmla="*/ 5 h 38"/>
                <a:gd name="T18" fmla="*/ 33 w 33"/>
                <a:gd name="T19" fmla="*/ 20 h 38"/>
                <a:gd name="T20" fmla="*/ 6 w 33"/>
                <a:gd name="T21" fmla="*/ 20 h 38"/>
                <a:gd name="T22" fmla="*/ 10 w 33"/>
                <a:gd name="T23" fmla="*/ 31 h 38"/>
                <a:gd name="T24" fmla="*/ 17 w 33"/>
                <a:gd name="T25" fmla="*/ 34 h 38"/>
                <a:gd name="T26" fmla="*/ 27 w 33"/>
                <a:gd name="T27" fmla="*/ 26 h 38"/>
                <a:gd name="T28" fmla="*/ 27 w 33"/>
                <a:gd name="T29" fmla="*/ 15 h 38"/>
                <a:gd name="T30" fmla="*/ 25 w 33"/>
                <a:gd name="T31" fmla="*/ 10 h 38"/>
                <a:gd name="T32" fmla="*/ 22 w 33"/>
                <a:gd name="T33" fmla="*/ 6 h 38"/>
                <a:gd name="T34" fmla="*/ 17 w 33"/>
                <a:gd name="T35" fmla="*/ 4 h 38"/>
                <a:gd name="T36" fmla="*/ 10 w 33"/>
                <a:gd name="T37" fmla="*/ 7 h 38"/>
                <a:gd name="T38" fmla="*/ 6 w 33"/>
                <a:gd name="T39" fmla="*/ 15 h 38"/>
                <a:gd name="T40" fmla="*/ 27 w 33"/>
                <a:gd name="T41"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8">
                  <a:moveTo>
                    <a:pt x="27" y="26"/>
                  </a:moveTo>
                  <a:cubicBezTo>
                    <a:pt x="32" y="28"/>
                    <a:pt x="32" y="28"/>
                    <a:pt x="32" y="28"/>
                  </a:cubicBezTo>
                  <a:cubicBezTo>
                    <a:pt x="31" y="31"/>
                    <a:pt x="29" y="33"/>
                    <a:pt x="26" y="35"/>
                  </a:cubicBezTo>
                  <a:cubicBezTo>
                    <a:pt x="24" y="37"/>
                    <a:pt x="20" y="38"/>
                    <a:pt x="17" y="38"/>
                  </a:cubicBezTo>
                  <a:cubicBezTo>
                    <a:pt x="12" y="38"/>
                    <a:pt x="8" y="37"/>
                    <a:pt x="4" y="33"/>
                  </a:cubicBezTo>
                  <a:cubicBezTo>
                    <a:pt x="1" y="30"/>
                    <a:pt x="0" y="25"/>
                    <a:pt x="0" y="19"/>
                  </a:cubicBezTo>
                  <a:cubicBezTo>
                    <a:pt x="0" y="13"/>
                    <a:pt x="1" y="9"/>
                    <a:pt x="5" y="5"/>
                  </a:cubicBezTo>
                  <a:cubicBezTo>
                    <a:pt x="8" y="2"/>
                    <a:pt x="12" y="0"/>
                    <a:pt x="17" y="0"/>
                  </a:cubicBezTo>
                  <a:cubicBezTo>
                    <a:pt x="22" y="0"/>
                    <a:pt x="25" y="1"/>
                    <a:pt x="28" y="5"/>
                  </a:cubicBezTo>
                  <a:cubicBezTo>
                    <a:pt x="31" y="8"/>
                    <a:pt x="33" y="13"/>
                    <a:pt x="33" y="20"/>
                  </a:cubicBezTo>
                  <a:cubicBezTo>
                    <a:pt x="6" y="20"/>
                    <a:pt x="6" y="20"/>
                    <a:pt x="6" y="20"/>
                  </a:cubicBezTo>
                  <a:cubicBezTo>
                    <a:pt x="6" y="25"/>
                    <a:pt x="7" y="29"/>
                    <a:pt x="10" y="31"/>
                  </a:cubicBezTo>
                  <a:cubicBezTo>
                    <a:pt x="12" y="33"/>
                    <a:pt x="14" y="34"/>
                    <a:pt x="17" y="34"/>
                  </a:cubicBezTo>
                  <a:cubicBezTo>
                    <a:pt x="22" y="34"/>
                    <a:pt x="25" y="31"/>
                    <a:pt x="27" y="26"/>
                  </a:cubicBezTo>
                  <a:close/>
                  <a:moveTo>
                    <a:pt x="27" y="15"/>
                  </a:moveTo>
                  <a:cubicBezTo>
                    <a:pt x="26" y="13"/>
                    <a:pt x="26" y="11"/>
                    <a:pt x="25" y="10"/>
                  </a:cubicBezTo>
                  <a:cubicBezTo>
                    <a:pt x="25" y="8"/>
                    <a:pt x="24" y="7"/>
                    <a:pt x="22" y="6"/>
                  </a:cubicBezTo>
                  <a:cubicBezTo>
                    <a:pt x="21" y="5"/>
                    <a:pt x="19" y="4"/>
                    <a:pt x="17" y="4"/>
                  </a:cubicBezTo>
                  <a:cubicBezTo>
                    <a:pt x="14" y="4"/>
                    <a:pt x="12" y="5"/>
                    <a:pt x="10" y="7"/>
                  </a:cubicBezTo>
                  <a:cubicBezTo>
                    <a:pt x="8" y="9"/>
                    <a:pt x="7" y="12"/>
                    <a:pt x="6" y="15"/>
                  </a:cubicBezTo>
                  <a:lnTo>
                    <a:pt x="27" y="15"/>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45"/>
            <p:cNvSpPr>
              <a:spLocks noEditPoints="1"/>
            </p:cNvSpPr>
            <p:nvPr/>
          </p:nvSpPr>
          <p:spPr bwMode="auto">
            <a:xfrm>
              <a:off x="2412" y="1281"/>
              <a:ext cx="123" cy="176"/>
            </a:xfrm>
            <a:custGeom>
              <a:avLst/>
              <a:gdLst>
                <a:gd name="T0" fmla="*/ 50 w 52"/>
                <a:gd name="T1" fmla="*/ 73 h 74"/>
                <a:gd name="T2" fmla="*/ 45 w 52"/>
                <a:gd name="T3" fmla="*/ 74 h 74"/>
                <a:gd name="T4" fmla="*/ 34 w 52"/>
                <a:gd name="T5" fmla="*/ 71 h 74"/>
                <a:gd name="T6" fmla="*/ 31 w 52"/>
                <a:gd name="T7" fmla="*/ 62 h 74"/>
                <a:gd name="T8" fmla="*/ 25 w 52"/>
                <a:gd name="T9" fmla="*/ 62 h 74"/>
                <a:gd name="T10" fmla="*/ 7 w 52"/>
                <a:gd name="T11" fmla="*/ 53 h 74"/>
                <a:gd name="T12" fmla="*/ 0 w 52"/>
                <a:gd name="T13" fmla="*/ 31 h 74"/>
                <a:gd name="T14" fmla="*/ 7 w 52"/>
                <a:gd name="T15" fmla="*/ 9 h 74"/>
                <a:gd name="T16" fmla="*/ 26 w 52"/>
                <a:gd name="T17" fmla="*/ 0 h 74"/>
                <a:gd name="T18" fmla="*/ 46 w 52"/>
                <a:gd name="T19" fmla="*/ 9 h 74"/>
                <a:gd name="T20" fmla="*/ 52 w 52"/>
                <a:gd name="T21" fmla="*/ 31 h 74"/>
                <a:gd name="T22" fmla="*/ 48 w 52"/>
                <a:gd name="T23" fmla="*/ 49 h 74"/>
                <a:gd name="T24" fmla="*/ 39 w 52"/>
                <a:gd name="T25" fmla="*/ 59 h 74"/>
                <a:gd name="T26" fmla="*/ 45 w 52"/>
                <a:gd name="T27" fmla="*/ 63 h 74"/>
                <a:gd name="T28" fmla="*/ 50 w 52"/>
                <a:gd name="T29" fmla="*/ 63 h 74"/>
                <a:gd name="T30" fmla="*/ 50 w 52"/>
                <a:gd name="T31" fmla="*/ 73 h 74"/>
                <a:gd name="T32" fmla="*/ 26 w 52"/>
                <a:gd name="T33" fmla="*/ 12 h 74"/>
                <a:gd name="T34" fmla="*/ 15 w 52"/>
                <a:gd name="T35" fmla="*/ 31 h 74"/>
                <a:gd name="T36" fmla="*/ 26 w 52"/>
                <a:gd name="T37" fmla="*/ 51 h 74"/>
                <a:gd name="T38" fmla="*/ 37 w 52"/>
                <a:gd name="T39" fmla="*/ 32 h 74"/>
                <a:gd name="T40" fmla="*/ 26 w 52"/>
                <a:gd name="T41" fmla="*/ 1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74">
                  <a:moveTo>
                    <a:pt x="50" y="73"/>
                  </a:moveTo>
                  <a:cubicBezTo>
                    <a:pt x="48" y="74"/>
                    <a:pt x="47" y="74"/>
                    <a:pt x="45" y="74"/>
                  </a:cubicBezTo>
                  <a:cubicBezTo>
                    <a:pt x="40" y="74"/>
                    <a:pt x="36" y="73"/>
                    <a:pt x="34" y="71"/>
                  </a:cubicBezTo>
                  <a:cubicBezTo>
                    <a:pt x="32" y="68"/>
                    <a:pt x="31" y="65"/>
                    <a:pt x="31" y="62"/>
                  </a:cubicBezTo>
                  <a:cubicBezTo>
                    <a:pt x="29" y="62"/>
                    <a:pt x="27" y="62"/>
                    <a:pt x="25" y="62"/>
                  </a:cubicBezTo>
                  <a:cubicBezTo>
                    <a:pt x="18" y="62"/>
                    <a:pt x="12" y="59"/>
                    <a:pt x="7" y="53"/>
                  </a:cubicBezTo>
                  <a:cubicBezTo>
                    <a:pt x="3" y="47"/>
                    <a:pt x="0" y="40"/>
                    <a:pt x="0" y="31"/>
                  </a:cubicBezTo>
                  <a:cubicBezTo>
                    <a:pt x="0" y="23"/>
                    <a:pt x="2" y="16"/>
                    <a:pt x="7" y="9"/>
                  </a:cubicBezTo>
                  <a:cubicBezTo>
                    <a:pt x="11" y="3"/>
                    <a:pt x="18" y="0"/>
                    <a:pt x="26" y="0"/>
                  </a:cubicBezTo>
                  <a:cubicBezTo>
                    <a:pt x="35" y="0"/>
                    <a:pt x="41" y="3"/>
                    <a:pt x="46" y="9"/>
                  </a:cubicBezTo>
                  <a:cubicBezTo>
                    <a:pt x="50" y="16"/>
                    <a:pt x="52" y="23"/>
                    <a:pt x="52" y="31"/>
                  </a:cubicBezTo>
                  <a:cubicBezTo>
                    <a:pt x="52" y="38"/>
                    <a:pt x="51" y="44"/>
                    <a:pt x="48" y="49"/>
                  </a:cubicBezTo>
                  <a:cubicBezTo>
                    <a:pt x="46" y="53"/>
                    <a:pt x="43" y="57"/>
                    <a:pt x="39" y="59"/>
                  </a:cubicBezTo>
                  <a:cubicBezTo>
                    <a:pt x="39" y="62"/>
                    <a:pt x="41" y="63"/>
                    <a:pt x="45" y="63"/>
                  </a:cubicBezTo>
                  <a:cubicBezTo>
                    <a:pt x="46" y="63"/>
                    <a:pt x="48" y="63"/>
                    <a:pt x="50" y="63"/>
                  </a:cubicBezTo>
                  <a:lnTo>
                    <a:pt x="50" y="73"/>
                  </a:lnTo>
                  <a:close/>
                  <a:moveTo>
                    <a:pt x="26" y="12"/>
                  </a:moveTo>
                  <a:cubicBezTo>
                    <a:pt x="19" y="12"/>
                    <a:pt x="15" y="18"/>
                    <a:pt x="15" y="31"/>
                  </a:cubicBezTo>
                  <a:cubicBezTo>
                    <a:pt x="15" y="44"/>
                    <a:pt x="19" y="51"/>
                    <a:pt x="26" y="51"/>
                  </a:cubicBezTo>
                  <a:cubicBezTo>
                    <a:pt x="34" y="51"/>
                    <a:pt x="37" y="45"/>
                    <a:pt x="37" y="32"/>
                  </a:cubicBezTo>
                  <a:cubicBezTo>
                    <a:pt x="37" y="18"/>
                    <a:pt x="34" y="12"/>
                    <a:pt x="26"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46"/>
            <p:cNvSpPr>
              <a:spLocks/>
            </p:cNvSpPr>
            <p:nvPr/>
          </p:nvSpPr>
          <p:spPr bwMode="auto">
            <a:xfrm>
              <a:off x="2557" y="1322"/>
              <a:ext cx="90" cy="107"/>
            </a:xfrm>
            <a:custGeom>
              <a:avLst/>
              <a:gdLst>
                <a:gd name="T0" fmla="*/ 38 w 38"/>
                <a:gd name="T1" fmla="*/ 0 h 45"/>
                <a:gd name="T2" fmla="*/ 38 w 38"/>
                <a:gd name="T3" fmla="*/ 45 h 45"/>
                <a:gd name="T4" fmla="*/ 26 w 38"/>
                <a:gd name="T5" fmla="*/ 45 h 45"/>
                <a:gd name="T6" fmla="*/ 26 w 38"/>
                <a:gd name="T7" fmla="*/ 37 h 45"/>
                <a:gd name="T8" fmla="*/ 13 w 38"/>
                <a:gd name="T9" fmla="*/ 45 h 45"/>
                <a:gd name="T10" fmla="*/ 5 w 38"/>
                <a:gd name="T11" fmla="*/ 44 h 45"/>
                <a:gd name="T12" fmla="*/ 1 w 38"/>
                <a:gd name="T13" fmla="*/ 38 h 45"/>
                <a:gd name="T14" fmla="*/ 0 w 38"/>
                <a:gd name="T15" fmla="*/ 29 h 45"/>
                <a:gd name="T16" fmla="*/ 0 w 38"/>
                <a:gd name="T17" fmla="*/ 0 h 45"/>
                <a:gd name="T18" fmla="*/ 13 w 38"/>
                <a:gd name="T19" fmla="*/ 0 h 45"/>
                <a:gd name="T20" fmla="*/ 13 w 38"/>
                <a:gd name="T21" fmla="*/ 29 h 45"/>
                <a:gd name="T22" fmla="*/ 18 w 38"/>
                <a:gd name="T23" fmla="*/ 35 h 45"/>
                <a:gd name="T24" fmla="*/ 22 w 38"/>
                <a:gd name="T25" fmla="*/ 34 h 45"/>
                <a:gd name="T26" fmla="*/ 24 w 38"/>
                <a:gd name="T27" fmla="*/ 31 h 45"/>
                <a:gd name="T28" fmla="*/ 25 w 38"/>
                <a:gd name="T29" fmla="*/ 25 h 45"/>
                <a:gd name="T30" fmla="*/ 25 w 38"/>
                <a:gd name="T31" fmla="*/ 0 h 45"/>
                <a:gd name="T32" fmla="*/ 38 w 38"/>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0"/>
                  </a:moveTo>
                  <a:cubicBezTo>
                    <a:pt x="38" y="45"/>
                    <a:pt x="38" y="45"/>
                    <a:pt x="38" y="45"/>
                  </a:cubicBezTo>
                  <a:cubicBezTo>
                    <a:pt x="26" y="45"/>
                    <a:pt x="26" y="45"/>
                    <a:pt x="26" y="45"/>
                  </a:cubicBezTo>
                  <a:cubicBezTo>
                    <a:pt x="26" y="37"/>
                    <a:pt x="26" y="37"/>
                    <a:pt x="26" y="37"/>
                  </a:cubicBezTo>
                  <a:cubicBezTo>
                    <a:pt x="23" y="43"/>
                    <a:pt x="19" y="45"/>
                    <a:pt x="13" y="45"/>
                  </a:cubicBezTo>
                  <a:cubicBezTo>
                    <a:pt x="9" y="45"/>
                    <a:pt x="7" y="45"/>
                    <a:pt x="5" y="44"/>
                  </a:cubicBezTo>
                  <a:cubicBezTo>
                    <a:pt x="3" y="42"/>
                    <a:pt x="2" y="41"/>
                    <a:pt x="1" y="38"/>
                  </a:cubicBezTo>
                  <a:cubicBezTo>
                    <a:pt x="0" y="36"/>
                    <a:pt x="0" y="33"/>
                    <a:pt x="0" y="29"/>
                  </a:cubicBezTo>
                  <a:cubicBezTo>
                    <a:pt x="0" y="0"/>
                    <a:pt x="0" y="0"/>
                    <a:pt x="0" y="0"/>
                  </a:cubicBezTo>
                  <a:cubicBezTo>
                    <a:pt x="13" y="0"/>
                    <a:pt x="13" y="0"/>
                    <a:pt x="13" y="0"/>
                  </a:cubicBezTo>
                  <a:cubicBezTo>
                    <a:pt x="13" y="29"/>
                    <a:pt x="13" y="29"/>
                    <a:pt x="13" y="29"/>
                  </a:cubicBezTo>
                  <a:cubicBezTo>
                    <a:pt x="13" y="33"/>
                    <a:pt x="14" y="35"/>
                    <a:pt x="18" y="35"/>
                  </a:cubicBezTo>
                  <a:cubicBezTo>
                    <a:pt x="19" y="35"/>
                    <a:pt x="21" y="35"/>
                    <a:pt x="22" y="34"/>
                  </a:cubicBezTo>
                  <a:cubicBezTo>
                    <a:pt x="23" y="33"/>
                    <a:pt x="24" y="32"/>
                    <a:pt x="24" y="31"/>
                  </a:cubicBezTo>
                  <a:cubicBezTo>
                    <a:pt x="25" y="29"/>
                    <a:pt x="25" y="28"/>
                    <a:pt x="25" y="25"/>
                  </a:cubicBezTo>
                  <a:cubicBezTo>
                    <a:pt x="25" y="0"/>
                    <a:pt x="25" y="0"/>
                    <a:pt x="25" y="0"/>
                  </a:cubicBez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47"/>
            <p:cNvSpPr>
              <a:spLocks noEditPoints="1"/>
            </p:cNvSpPr>
            <p:nvPr/>
          </p:nvSpPr>
          <p:spPr bwMode="auto">
            <a:xfrm>
              <a:off x="2666" y="1319"/>
              <a:ext cx="100" cy="110"/>
            </a:xfrm>
            <a:custGeom>
              <a:avLst/>
              <a:gdLst>
                <a:gd name="T0" fmla="*/ 42 w 42"/>
                <a:gd name="T1" fmla="*/ 46 h 46"/>
                <a:gd name="T2" fmla="*/ 29 w 42"/>
                <a:gd name="T3" fmla="*/ 46 h 46"/>
                <a:gd name="T4" fmla="*/ 28 w 42"/>
                <a:gd name="T5" fmla="*/ 39 h 46"/>
                <a:gd name="T6" fmla="*/ 22 w 42"/>
                <a:gd name="T7" fmla="*/ 45 h 46"/>
                <a:gd name="T8" fmla="*/ 14 w 42"/>
                <a:gd name="T9" fmla="*/ 46 h 46"/>
                <a:gd name="T10" fmla="*/ 4 w 42"/>
                <a:gd name="T11" fmla="*/ 43 h 46"/>
                <a:gd name="T12" fmla="*/ 0 w 42"/>
                <a:gd name="T13" fmla="*/ 34 h 46"/>
                <a:gd name="T14" fmla="*/ 2 w 42"/>
                <a:gd name="T15" fmla="*/ 26 h 46"/>
                <a:gd name="T16" fmla="*/ 10 w 42"/>
                <a:gd name="T17" fmla="*/ 21 h 46"/>
                <a:gd name="T18" fmla="*/ 28 w 42"/>
                <a:gd name="T19" fmla="*/ 18 h 46"/>
                <a:gd name="T20" fmla="*/ 28 w 42"/>
                <a:gd name="T21" fmla="*/ 15 h 46"/>
                <a:gd name="T22" fmla="*/ 21 w 42"/>
                <a:gd name="T23" fmla="*/ 9 h 46"/>
                <a:gd name="T24" fmla="*/ 14 w 42"/>
                <a:gd name="T25" fmla="*/ 15 h 46"/>
                <a:gd name="T26" fmla="*/ 2 w 42"/>
                <a:gd name="T27" fmla="*/ 14 h 46"/>
                <a:gd name="T28" fmla="*/ 9 w 42"/>
                <a:gd name="T29" fmla="*/ 3 h 46"/>
                <a:gd name="T30" fmla="*/ 22 w 42"/>
                <a:gd name="T31" fmla="*/ 0 h 46"/>
                <a:gd name="T32" fmla="*/ 31 w 42"/>
                <a:gd name="T33" fmla="*/ 1 h 46"/>
                <a:gd name="T34" fmla="*/ 37 w 42"/>
                <a:gd name="T35" fmla="*/ 4 h 46"/>
                <a:gd name="T36" fmla="*/ 40 w 42"/>
                <a:gd name="T37" fmla="*/ 9 h 46"/>
                <a:gd name="T38" fmla="*/ 41 w 42"/>
                <a:gd name="T39" fmla="*/ 17 h 46"/>
                <a:gd name="T40" fmla="*/ 41 w 42"/>
                <a:gd name="T41" fmla="*/ 37 h 46"/>
                <a:gd name="T42" fmla="*/ 42 w 42"/>
                <a:gd name="T43" fmla="*/ 46 h 46"/>
                <a:gd name="T44" fmla="*/ 28 w 42"/>
                <a:gd name="T45" fmla="*/ 24 h 46"/>
                <a:gd name="T46" fmla="*/ 14 w 42"/>
                <a:gd name="T47" fmla="*/ 33 h 46"/>
                <a:gd name="T48" fmla="*/ 16 w 42"/>
                <a:gd name="T49" fmla="*/ 37 h 46"/>
                <a:gd name="T50" fmla="*/ 20 w 42"/>
                <a:gd name="T51" fmla="*/ 38 h 46"/>
                <a:gd name="T52" fmla="*/ 26 w 42"/>
                <a:gd name="T53" fmla="*/ 35 h 46"/>
                <a:gd name="T54" fmla="*/ 28 w 42"/>
                <a:gd name="T55" fmla="*/ 28 h 46"/>
                <a:gd name="T56" fmla="*/ 28 w 42"/>
                <a:gd name="T5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6">
                  <a:moveTo>
                    <a:pt x="42" y="46"/>
                  </a:moveTo>
                  <a:cubicBezTo>
                    <a:pt x="29" y="46"/>
                    <a:pt x="29" y="46"/>
                    <a:pt x="29" y="46"/>
                  </a:cubicBezTo>
                  <a:cubicBezTo>
                    <a:pt x="29" y="44"/>
                    <a:pt x="28" y="41"/>
                    <a:pt x="28" y="39"/>
                  </a:cubicBezTo>
                  <a:cubicBezTo>
                    <a:pt x="26" y="42"/>
                    <a:pt x="24" y="44"/>
                    <a:pt x="22" y="45"/>
                  </a:cubicBezTo>
                  <a:cubicBezTo>
                    <a:pt x="20" y="46"/>
                    <a:pt x="17" y="46"/>
                    <a:pt x="14" y="46"/>
                  </a:cubicBezTo>
                  <a:cubicBezTo>
                    <a:pt x="10" y="46"/>
                    <a:pt x="7" y="45"/>
                    <a:pt x="4" y="43"/>
                  </a:cubicBezTo>
                  <a:cubicBezTo>
                    <a:pt x="1" y="41"/>
                    <a:pt x="0" y="38"/>
                    <a:pt x="0" y="34"/>
                  </a:cubicBezTo>
                  <a:cubicBezTo>
                    <a:pt x="0" y="31"/>
                    <a:pt x="1" y="29"/>
                    <a:pt x="2" y="26"/>
                  </a:cubicBezTo>
                  <a:cubicBezTo>
                    <a:pt x="4" y="24"/>
                    <a:pt x="6" y="22"/>
                    <a:pt x="10" y="21"/>
                  </a:cubicBezTo>
                  <a:cubicBezTo>
                    <a:pt x="13" y="19"/>
                    <a:pt x="19" y="18"/>
                    <a:pt x="28" y="18"/>
                  </a:cubicBezTo>
                  <a:cubicBezTo>
                    <a:pt x="28" y="15"/>
                    <a:pt x="28" y="15"/>
                    <a:pt x="28" y="15"/>
                  </a:cubicBezTo>
                  <a:cubicBezTo>
                    <a:pt x="28" y="11"/>
                    <a:pt x="26" y="9"/>
                    <a:pt x="21" y="9"/>
                  </a:cubicBezTo>
                  <a:cubicBezTo>
                    <a:pt x="17" y="9"/>
                    <a:pt x="14" y="11"/>
                    <a:pt x="14" y="15"/>
                  </a:cubicBezTo>
                  <a:cubicBezTo>
                    <a:pt x="2" y="14"/>
                    <a:pt x="2" y="14"/>
                    <a:pt x="2" y="14"/>
                  </a:cubicBezTo>
                  <a:cubicBezTo>
                    <a:pt x="2" y="9"/>
                    <a:pt x="5" y="5"/>
                    <a:pt x="9" y="3"/>
                  </a:cubicBezTo>
                  <a:cubicBezTo>
                    <a:pt x="13" y="1"/>
                    <a:pt x="17" y="0"/>
                    <a:pt x="22" y="0"/>
                  </a:cubicBezTo>
                  <a:cubicBezTo>
                    <a:pt x="25" y="0"/>
                    <a:pt x="28" y="0"/>
                    <a:pt x="31" y="1"/>
                  </a:cubicBezTo>
                  <a:cubicBezTo>
                    <a:pt x="34" y="2"/>
                    <a:pt x="36" y="3"/>
                    <a:pt x="37" y="4"/>
                  </a:cubicBezTo>
                  <a:cubicBezTo>
                    <a:pt x="39" y="6"/>
                    <a:pt x="40" y="7"/>
                    <a:pt x="40" y="9"/>
                  </a:cubicBezTo>
                  <a:cubicBezTo>
                    <a:pt x="41" y="10"/>
                    <a:pt x="41" y="13"/>
                    <a:pt x="41" y="17"/>
                  </a:cubicBezTo>
                  <a:cubicBezTo>
                    <a:pt x="41" y="37"/>
                    <a:pt x="41" y="37"/>
                    <a:pt x="41" y="37"/>
                  </a:cubicBezTo>
                  <a:cubicBezTo>
                    <a:pt x="41" y="41"/>
                    <a:pt x="41" y="44"/>
                    <a:pt x="42" y="46"/>
                  </a:cubicBezTo>
                  <a:close/>
                  <a:moveTo>
                    <a:pt x="28" y="24"/>
                  </a:moveTo>
                  <a:cubicBezTo>
                    <a:pt x="19" y="25"/>
                    <a:pt x="14" y="28"/>
                    <a:pt x="14" y="33"/>
                  </a:cubicBezTo>
                  <a:cubicBezTo>
                    <a:pt x="14" y="34"/>
                    <a:pt x="15" y="35"/>
                    <a:pt x="16" y="37"/>
                  </a:cubicBezTo>
                  <a:cubicBezTo>
                    <a:pt x="17" y="38"/>
                    <a:pt x="18" y="38"/>
                    <a:pt x="20" y="38"/>
                  </a:cubicBezTo>
                  <a:cubicBezTo>
                    <a:pt x="22" y="38"/>
                    <a:pt x="24" y="37"/>
                    <a:pt x="26" y="35"/>
                  </a:cubicBezTo>
                  <a:cubicBezTo>
                    <a:pt x="27" y="33"/>
                    <a:pt x="28" y="31"/>
                    <a:pt x="28" y="28"/>
                  </a:cubicBezTo>
                  <a:lnTo>
                    <a:pt x="2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48"/>
            <p:cNvSpPr>
              <a:spLocks noChangeArrowheads="1"/>
            </p:cNvSpPr>
            <p:nvPr/>
          </p:nvSpPr>
          <p:spPr bwMode="auto">
            <a:xfrm>
              <a:off x="2790" y="1284"/>
              <a:ext cx="31" cy="1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49"/>
            <p:cNvSpPr>
              <a:spLocks noEditPoints="1"/>
            </p:cNvSpPr>
            <p:nvPr/>
          </p:nvSpPr>
          <p:spPr bwMode="auto">
            <a:xfrm>
              <a:off x="2847" y="1281"/>
              <a:ext cx="31" cy="148"/>
            </a:xfrm>
            <a:custGeom>
              <a:avLst/>
              <a:gdLst>
                <a:gd name="T0" fmla="*/ 31 w 31"/>
                <a:gd name="T1" fmla="*/ 0 h 148"/>
                <a:gd name="T2" fmla="*/ 31 w 31"/>
                <a:gd name="T3" fmla="*/ 31 h 148"/>
                <a:gd name="T4" fmla="*/ 0 w 31"/>
                <a:gd name="T5" fmla="*/ 31 h 148"/>
                <a:gd name="T6" fmla="*/ 0 w 31"/>
                <a:gd name="T7" fmla="*/ 0 h 148"/>
                <a:gd name="T8" fmla="*/ 31 w 31"/>
                <a:gd name="T9" fmla="*/ 0 h 148"/>
                <a:gd name="T10" fmla="*/ 31 w 31"/>
                <a:gd name="T11" fmla="*/ 41 h 148"/>
                <a:gd name="T12" fmla="*/ 31 w 31"/>
                <a:gd name="T13" fmla="*/ 148 h 148"/>
                <a:gd name="T14" fmla="*/ 0 w 31"/>
                <a:gd name="T15" fmla="*/ 148 h 148"/>
                <a:gd name="T16" fmla="*/ 0 w 31"/>
                <a:gd name="T17" fmla="*/ 41 h 148"/>
                <a:gd name="T18" fmla="*/ 31 w 31"/>
                <a:gd name="T19" fmla="*/ 4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48">
                  <a:moveTo>
                    <a:pt x="31" y="0"/>
                  </a:moveTo>
                  <a:lnTo>
                    <a:pt x="31" y="31"/>
                  </a:lnTo>
                  <a:lnTo>
                    <a:pt x="0" y="31"/>
                  </a:lnTo>
                  <a:lnTo>
                    <a:pt x="0" y="0"/>
                  </a:lnTo>
                  <a:lnTo>
                    <a:pt x="31" y="0"/>
                  </a:lnTo>
                  <a:close/>
                  <a:moveTo>
                    <a:pt x="31" y="41"/>
                  </a:moveTo>
                  <a:lnTo>
                    <a:pt x="31" y="148"/>
                  </a:lnTo>
                  <a:lnTo>
                    <a:pt x="0" y="148"/>
                  </a:lnTo>
                  <a:lnTo>
                    <a:pt x="0" y="41"/>
                  </a:lnTo>
                  <a:lnTo>
                    <a:pt x="31"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50"/>
            <p:cNvSpPr>
              <a:spLocks/>
            </p:cNvSpPr>
            <p:nvPr/>
          </p:nvSpPr>
          <p:spPr bwMode="auto">
            <a:xfrm>
              <a:off x="2892" y="1289"/>
              <a:ext cx="71" cy="142"/>
            </a:xfrm>
            <a:custGeom>
              <a:avLst/>
              <a:gdLst>
                <a:gd name="T0" fmla="*/ 20 w 30"/>
                <a:gd name="T1" fmla="*/ 24 h 60"/>
                <a:gd name="T2" fmla="*/ 20 w 30"/>
                <a:gd name="T3" fmla="*/ 43 h 60"/>
                <a:gd name="T4" fmla="*/ 21 w 30"/>
                <a:gd name="T5" fmla="*/ 48 h 60"/>
                <a:gd name="T6" fmla="*/ 26 w 30"/>
                <a:gd name="T7" fmla="*/ 49 h 60"/>
                <a:gd name="T8" fmla="*/ 30 w 30"/>
                <a:gd name="T9" fmla="*/ 49 h 60"/>
                <a:gd name="T10" fmla="*/ 30 w 30"/>
                <a:gd name="T11" fmla="*/ 59 h 60"/>
                <a:gd name="T12" fmla="*/ 22 w 30"/>
                <a:gd name="T13" fmla="*/ 60 h 60"/>
                <a:gd name="T14" fmla="*/ 10 w 30"/>
                <a:gd name="T15" fmla="*/ 56 h 60"/>
                <a:gd name="T16" fmla="*/ 7 w 30"/>
                <a:gd name="T17" fmla="*/ 45 h 60"/>
                <a:gd name="T18" fmla="*/ 7 w 30"/>
                <a:gd name="T19" fmla="*/ 24 h 60"/>
                <a:gd name="T20" fmla="*/ 0 w 30"/>
                <a:gd name="T21" fmla="*/ 24 h 60"/>
                <a:gd name="T22" fmla="*/ 0 w 30"/>
                <a:gd name="T23" fmla="*/ 14 h 60"/>
                <a:gd name="T24" fmla="*/ 7 w 30"/>
                <a:gd name="T25" fmla="*/ 14 h 60"/>
                <a:gd name="T26" fmla="*/ 9 w 30"/>
                <a:gd name="T27" fmla="*/ 1 h 60"/>
                <a:gd name="T28" fmla="*/ 20 w 30"/>
                <a:gd name="T29" fmla="*/ 0 h 60"/>
                <a:gd name="T30" fmla="*/ 20 w 30"/>
                <a:gd name="T31" fmla="*/ 14 h 60"/>
                <a:gd name="T32" fmla="*/ 30 w 30"/>
                <a:gd name="T33" fmla="*/ 14 h 60"/>
                <a:gd name="T34" fmla="*/ 30 w 30"/>
                <a:gd name="T35" fmla="*/ 24 h 60"/>
                <a:gd name="T36" fmla="*/ 20 w 30"/>
                <a:gd name="T37"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60">
                  <a:moveTo>
                    <a:pt x="20" y="24"/>
                  </a:moveTo>
                  <a:cubicBezTo>
                    <a:pt x="20" y="43"/>
                    <a:pt x="20" y="43"/>
                    <a:pt x="20" y="43"/>
                  </a:cubicBezTo>
                  <a:cubicBezTo>
                    <a:pt x="20" y="45"/>
                    <a:pt x="20" y="47"/>
                    <a:pt x="21" y="48"/>
                  </a:cubicBezTo>
                  <a:cubicBezTo>
                    <a:pt x="22" y="49"/>
                    <a:pt x="23" y="49"/>
                    <a:pt x="26" y="49"/>
                  </a:cubicBezTo>
                  <a:cubicBezTo>
                    <a:pt x="27" y="49"/>
                    <a:pt x="29" y="49"/>
                    <a:pt x="30" y="49"/>
                  </a:cubicBezTo>
                  <a:cubicBezTo>
                    <a:pt x="30" y="59"/>
                    <a:pt x="30" y="59"/>
                    <a:pt x="30" y="59"/>
                  </a:cubicBezTo>
                  <a:cubicBezTo>
                    <a:pt x="26" y="59"/>
                    <a:pt x="24" y="60"/>
                    <a:pt x="22" y="60"/>
                  </a:cubicBezTo>
                  <a:cubicBezTo>
                    <a:pt x="16" y="60"/>
                    <a:pt x="12" y="58"/>
                    <a:pt x="10" y="56"/>
                  </a:cubicBezTo>
                  <a:cubicBezTo>
                    <a:pt x="8" y="54"/>
                    <a:pt x="7" y="50"/>
                    <a:pt x="7" y="45"/>
                  </a:cubicBezTo>
                  <a:cubicBezTo>
                    <a:pt x="7" y="24"/>
                    <a:pt x="7" y="24"/>
                    <a:pt x="7" y="24"/>
                  </a:cubicBezTo>
                  <a:cubicBezTo>
                    <a:pt x="0" y="24"/>
                    <a:pt x="0" y="24"/>
                    <a:pt x="0" y="24"/>
                  </a:cubicBezTo>
                  <a:cubicBezTo>
                    <a:pt x="0" y="14"/>
                    <a:pt x="0" y="14"/>
                    <a:pt x="0" y="14"/>
                  </a:cubicBezTo>
                  <a:cubicBezTo>
                    <a:pt x="7" y="14"/>
                    <a:pt x="7" y="14"/>
                    <a:pt x="7" y="14"/>
                  </a:cubicBezTo>
                  <a:cubicBezTo>
                    <a:pt x="9" y="1"/>
                    <a:pt x="9" y="1"/>
                    <a:pt x="9" y="1"/>
                  </a:cubicBezTo>
                  <a:cubicBezTo>
                    <a:pt x="20" y="0"/>
                    <a:pt x="20" y="0"/>
                    <a:pt x="20" y="0"/>
                  </a:cubicBezTo>
                  <a:cubicBezTo>
                    <a:pt x="20" y="14"/>
                    <a:pt x="20" y="14"/>
                    <a:pt x="20" y="14"/>
                  </a:cubicBezTo>
                  <a:cubicBezTo>
                    <a:pt x="30" y="14"/>
                    <a:pt x="30" y="14"/>
                    <a:pt x="30" y="14"/>
                  </a:cubicBezTo>
                  <a:cubicBezTo>
                    <a:pt x="30" y="24"/>
                    <a:pt x="30" y="24"/>
                    <a:pt x="30" y="24"/>
                  </a:cubicBezTo>
                  <a:lnTo>
                    <a:pt x="2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51"/>
            <p:cNvSpPr>
              <a:spLocks/>
            </p:cNvSpPr>
            <p:nvPr/>
          </p:nvSpPr>
          <p:spPr bwMode="auto">
            <a:xfrm>
              <a:off x="2966" y="1322"/>
              <a:ext cx="97" cy="142"/>
            </a:xfrm>
            <a:custGeom>
              <a:avLst/>
              <a:gdLst>
                <a:gd name="T0" fmla="*/ 41 w 41"/>
                <a:gd name="T1" fmla="*/ 0 h 60"/>
                <a:gd name="T2" fmla="*/ 27 w 41"/>
                <a:gd name="T3" fmla="*/ 43 h 60"/>
                <a:gd name="T4" fmla="*/ 23 w 41"/>
                <a:gd name="T5" fmla="*/ 53 h 60"/>
                <a:gd name="T6" fmla="*/ 18 w 41"/>
                <a:gd name="T7" fmla="*/ 58 h 60"/>
                <a:gd name="T8" fmla="*/ 9 w 41"/>
                <a:gd name="T9" fmla="*/ 60 h 60"/>
                <a:gd name="T10" fmla="*/ 3 w 41"/>
                <a:gd name="T11" fmla="*/ 60 h 60"/>
                <a:gd name="T12" fmla="*/ 3 w 41"/>
                <a:gd name="T13" fmla="*/ 50 h 60"/>
                <a:gd name="T14" fmla="*/ 9 w 41"/>
                <a:gd name="T15" fmla="*/ 50 h 60"/>
                <a:gd name="T16" fmla="*/ 14 w 41"/>
                <a:gd name="T17" fmla="*/ 49 h 60"/>
                <a:gd name="T18" fmla="*/ 16 w 41"/>
                <a:gd name="T19" fmla="*/ 45 h 60"/>
                <a:gd name="T20" fmla="*/ 0 w 41"/>
                <a:gd name="T21" fmla="*/ 0 h 60"/>
                <a:gd name="T22" fmla="*/ 14 w 41"/>
                <a:gd name="T23" fmla="*/ 0 h 60"/>
                <a:gd name="T24" fmla="*/ 23 w 41"/>
                <a:gd name="T25" fmla="*/ 26 h 60"/>
                <a:gd name="T26" fmla="*/ 31 w 41"/>
                <a:gd name="T27" fmla="*/ 0 h 60"/>
                <a:gd name="T28" fmla="*/ 41 w 41"/>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0">
                  <a:moveTo>
                    <a:pt x="41" y="0"/>
                  </a:moveTo>
                  <a:cubicBezTo>
                    <a:pt x="27" y="43"/>
                    <a:pt x="27" y="43"/>
                    <a:pt x="27" y="43"/>
                  </a:cubicBezTo>
                  <a:cubicBezTo>
                    <a:pt x="25" y="48"/>
                    <a:pt x="24" y="51"/>
                    <a:pt x="23" y="53"/>
                  </a:cubicBezTo>
                  <a:cubicBezTo>
                    <a:pt x="21" y="55"/>
                    <a:pt x="20" y="57"/>
                    <a:pt x="18" y="58"/>
                  </a:cubicBezTo>
                  <a:cubicBezTo>
                    <a:pt x="16" y="60"/>
                    <a:pt x="13" y="60"/>
                    <a:pt x="9" y="60"/>
                  </a:cubicBezTo>
                  <a:cubicBezTo>
                    <a:pt x="7" y="60"/>
                    <a:pt x="5" y="60"/>
                    <a:pt x="3" y="60"/>
                  </a:cubicBezTo>
                  <a:cubicBezTo>
                    <a:pt x="3" y="50"/>
                    <a:pt x="3" y="50"/>
                    <a:pt x="3" y="50"/>
                  </a:cubicBezTo>
                  <a:cubicBezTo>
                    <a:pt x="5" y="50"/>
                    <a:pt x="7" y="50"/>
                    <a:pt x="9" y="50"/>
                  </a:cubicBezTo>
                  <a:cubicBezTo>
                    <a:pt x="12" y="50"/>
                    <a:pt x="14" y="50"/>
                    <a:pt x="14" y="49"/>
                  </a:cubicBezTo>
                  <a:cubicBezTo>
                    <a:pt x="15" y="48"/>
                    <a:pt x="16" y="46"/>
                    <a:pt x="16" y="45"/>
                  </a:cubicBezTo>
                  <a:cubicBezTo>
                    <a:pt x="0" y="0"/>
                    <a:pt x="0" y="0"/>
                    <a:pt x="0" y="0"/>
                  </a:cubicBezTo>
                  <a:cubicBezTo>
                    <a:pt x="14" y="0"/>
                    <a:pt x="14" y="0"/>
                    <a:pt x="14" y="0"/>
                  </a:cubicBezTo>
                  <a:cubicBezTo>
                    <a:pt x="23" y="26"/>
                    <a:pt x="23" y="26"/>
                    <a:pt x="23" y="26"/>
                  </a:cubicBezTo>
                  <a:cubicBezTo>
                    <a:pt x="31" y="0"/>
                    <a:pt x="31" y="0"/>
                    <a:pt x="31" y="0"/>
                  </a:cubicBez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52"/>
            <p:cNvSpPr>
              <a:spLocks noEditPoints="1"/>
            </p:cNvSpPr>
            <p:nvPr/>
          </p:nvSpPr>
          <p:spPr bwMode="auto">
            <a:xfrm>
              <a:off x="3106" y="1284"/>
              <a:ext cx="128" cy="145"/>
            </a:xfrm>
            <a:custGeom>
              <a:avLst/>
              <a:gdLst>
                <a:gd name="T0" fmla="*/ 83 w 128"/>
                <a:gd name="T1" fmla="*/ 0 h 145"/>
                <a:gd name="T2" fmla="*/ 128 w 128"/>
                <a:gd name="T3" fmla="*/ 145 h 145"/>
                <a:gd name="T4" fmla="*/ 93 w 128"/>
                <a:gd name="T5" fmla="*/ 145 h 145"/>
                <a:gd name="T6" fmla="*/ 83 w 128"/>
                <a:gd name="T7" fmla="*/ 114 h 145"/>
                <a:gd name="T8" fmla="*/ 38 w 128"/>
                <a:gd name="T9" fmla="*/ 114 h 145"/>
                <a:gd name="T10" fmla="*/ 29 w 128"/>
                <a:gd name="T11" fmla="*/ 145 h 145"/>
                <a:gd name="T12" fmla="*/ 0 w 128"/>
                <a:gd name="T13" fmla="*/ 145 h 145"/>
                <a:gd name="T14" fmla="*/ 45 w 128"/>
                <a:gd name="T15" fmla="*/ 0 h 145"/>
                <a:gd name="T16" fmla="*/ 83 w 128"/>
                <a:gd name="T17" fmla="*/ 0 h 145"/>
                <a:gd name="T18" fmla="*/ 45 w 128"/>
                <a:gd name="T19" fmla="*/ 88 h 145"/>
                <a:gd name="T20" fmla="*/ 76 w 128"/>
                <a:gd name="T21" fmla="*/ 88 h 145"/>
                <a:gd name="T22" fmla="*/ 62 w 128"/>
                <a:gd name="T23" fmla="*/ 38 h 145"/>
                <a:gd name="T24" fmla="*/ 45 w 128"/>
                <a:gd name="T25" fmla="*/ 8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45">
                  <a:moveTo>
                    <a:pt x="83" y="0"/>
                  </a:moveTo>
                  <a:lnTo>
                    <a:pt x="128" y="145"/>
                  </a:lnTo>
                  <a:lnTo>
                    <a:pt x="93" y="145"/>
                  </a:lnTo>
                  <a:lnTo>
                    <a:pt x="83" y="114"/>
                  </a:lnTo>
                  <a:lnTo>
                    <a:pt x="38" y="114"/>
                  </a:lnTo>
                  <a:lnTo>
                    <a:pt x="29" y="145"/>
                  </a:lnTo>
                  <a:lnTo>
                    <a:pt x="0" y="145"/>
                  </a:lnTo>
                  <a:lnTo>
                    <a:pt x="45" y="0"/>
                  </a:lnTo>
                  <a:lnTo>
                    <a:pt x="83" y="0"/>
                  </a:lnTo>
                  <a:close/>
                  <a:moveTo>
                    <a:pt x="45" y="88"/>
                  </a:moveTo>
                  <a:lnTo>
                    <a:pt x="76" y="88"/>
                  </a:lnTo>
                  <a:lnTo>
                    <a:pt x="62" y="38"/>
                  </a:lnTo>
                  <a:lnTo>
                    <a:pt x="45"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53"/>
            <p:cNvSpPr>
              <a:spLocks/>
            </p:cNvSpPr>
            <p:nvPr/>
          </p:nvSpPr>
          <p:spPr bwMode="auto">
            <a:xfrm>
              <a:off x="3234" y="1322"/>
              <a:ext cx="153" cy="107"/>
            </a:xfrm>
            <a:custGeom>
              <a:avLst/>
              <a:gdLst>
                <a:gd name="T0" fmla="*/ 153 w 153"/>
                <a:gd name="T1" fmla="*/ 0 h 107"/>
                <a:gd name="T2" fmla="*/ 122 w 153"/>
                <a:gd name="T3" fmla="*/ 107 h 107"/>
                <a:gd name="T4" fmla="*/ 93 w 153"/>
                <a:gd name="T5" fmla="*/ 107 h 107"/>
                <a:gd name="T6" fmla="*/ 76 w 153"/>
                <a:gd name="T7" fmla="*/ 38 h 107"/>
                <a:gd name="T8" fmla="*/ 60 w 153"/>
                <a:gd name="T9" fmla="*/ 107 h 107"/>
                <a:gd name="T10" fmla="*/ 34 w 153"/>
                <a:gd name="T11" fmla="*/ 107 h 107"/>
                <a:gd name="T12" fmla="*/ 0 w 153"/>
                <a:gd name="T13" fmla="*/ 0 h 107"/>
                <a:gd name="T14" fmla="*/ 34 w 153"/>
                <a:gd name="T15" fmla="*/ 0 h 107"/>
                <a:gd name="T16" fmla="*/ 50 w 153"/>
                <a:gd name="T17" fmla="*/ 64 h 107"/>
                <a:gd name="T18" fmla="*/ 67 w 153"/>
                <a:gd name="T19" fmla="*/ 0 h 107"/>
                <a:gd name="T20" fmla="*/ 96 w 153"/>
                <a:gd name="T21" fmla="*/ 0 h 107"/>
                <a:gd name="T22" fmla="*/ 110 w 153"/>
                <a:gd name="T23" fmla="*/ 64 h 107"/>
                <a:gd name="T24" fmla="*/ 129 w 153"/>
                <a:gd name="T25" fmla="*/ 0 h 107"/>
                <a:gd name="T26" fmla="*/ 153 w 153"/>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107">
                  <a:moveTo>
                    <a:pt x="153" y="0"/>
                  </a:moveTo>
                  <a:lnTo>
                    <a:pt x="122" y="107"/>
                  </a:lnTo>
                  <a:lnTo>
                    <a:pt x="93" y="107"/>
                  </a:lnTo>
                  <a:lnTo>
                    <a:pt x="76" y="38"/>
                  </a:lnTo>
                  <a:lnTo>
                    <a:pt x="60" y="107"/>
                  </a:lnTo>
                  <a:lnTo>
                    <a:pt x="34" y="107"/>
                  </a:lnTo>
                  <a:lnTo>
                    <a:pt x="0" y="0"/>
                  </a:lnTo>
                  <a:lnTo>
                    <a:pt x="34" y="0"/>
                  </a:lnTo>
                  <a:lnTo>
                    <a:pt x="50" y="64"/>
                  </a:lnTo>
                  <a:lnTo>
                    <a:pt x="67" y="0"/>
                  </a:lnTo>
                  <a:lnTo>
                    <a:pt x="96" y="0"/>
                  </a:lnTo>
                  <a:lnTo>
                    <a:pt x="110" y="64"/>
                  </a:lnTo>
                  <a:lnTo>
                    <a:pt x="129" y="0"/>
                  </a:lnTo>
                  <a:lnTo>
                    <a:pt x="1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54"/>
            <p:cNvSpPr>
              <a:spLocks noEditPoints="1"/>
            </p:cNvSpPr>
            <p:nvPr/>
          </p:nvSpPr>
          <p:spPr bwMode="auto">
            <a:xfrm>
              <a:off x="3391" y="1319"/>
              <a:ext cx="100" cy="110"/>
            </a:xfrm>
            <a:custGeom>
              <a:avLst/>
              <a:gdLst>
                <a:gd name="T0" fmla="*/ 42 w 42"/>
                <a:gd name="T1" fmla="*/ 46 h 46"/>
                <a:gd name="T2" fmla="*/ 29 w 42"/>
                <a:gd name="T3" fmla="*/ 46 h 46"/>
                <a:gd name="T4" fmla="*/ 29 w 42"/>
                <a:gd name="T5" fmla="*/ 39 h 46"/>
                <a:gd name="T6" fmla="*/ 22 w 42"/>
                <a:gd name="T7" fmla="*/ 45 h 46"/>
                <a:gd name="T8" fmla="*/ 14 w 42"/>
                <a:gd name="T9" fmla="*/ 46 h 46"/>
                <a:gd name="T10" fmla="*/ 4 w 42"/>
                <a:gd name="T11" fmla="*/ 43 h 46"/>
                <a:gd name="T12" fmla="*/ 0 w 42"/>
                <a:gd name="T13" fmla="*/ 34 h 46"/>
                <a:gd name="T14" fmla="*/ 3 w 42"/>
                <a:gd name="T15" fmla="*/ 26 h 46"/>
                <a:gd name="T16" fmla="*/ 10 w 42"/>
                <a:gd name="T17" fmla="*/ 21 h 46"/>
                <a:gd name="T18" fmla="*/ 28 w 42"/>
                <a:gd name="T19" fmla="*/ 18 h 46"/>
                <a:gd name="T20" fmla="*/ 28 w 42"/>
                <a:gd name="T21" fmla="*/ 15 h 46"/>
                <a:gd name="T22" fmla="*/ 22 w 42"/>
                <a:gd name="T23" fmla="*/ 9 h 46"/>
                <a:gd name="T24" fmla="*/ 14 w 42"/>
                <a:gd name="T25" fmla="*/ 15 h 46"/>
                <a:gd name="T26" fmla="*/ 2 w 42"/>
                <a:gd name="T27" fmla="*/ 14 h 46"/>
                <a:gd name="T28" fmla="*/ 9 w 42"/>
                <a:gd name="T29" fmla="*/ 3 h 46"/>
                <a:gd name="T30" fmla="*/ 23 w 42"/>
                <a:gd name="T31" fmla="*/ 0 h 46"/>
                <a:gd name="T32" fmla="*/ 31 w 42"/>
                <a:gd name="T33" fmla="*/ 1 h 46"/>
                <a:gd name="T34" fmla="*/ 37 w 42"/>
                <a:gd name="T35" fmla="*/ 4 h 46"/>
                <a:gd name="T36" fmla="*/ 41 w 42"/>
                <a:gd name="T37" fmla="*/ 9 h 46"/>
                <a:gd name="T38" fmla="*/ 41 w 42"/>
                <a:gd name="T39" fmla="*/ 17 h 46"/>
                <a:gd name="T40" fmla="*/ 41 w 42"/>
                <a:gd name="T41" fmla="*/ 37 h 46"/>
                <a:gd name="T42" fmla="*/ 42 w 42"/>
                <a:gd name="T43" fmla="*/ 46 h 46"/>
                <a:gd name="T44" fmla="*/ 28 w 42"/>
                <a:gd name="T45" fmla="*/ 24 h 46"/>
                <a:gd name="T46" fmla="*/ 14 w 42"/>
                <a:gd name="T47" fmla="*/ 33 h 46"/>
                <a:gd name="T48" fmla="*/ 16 w 42"/>
                <a:gd name="T49" fmla="*/ 37 h 46"/>
                <a:gd name="T50" fmla="*/ 20 w 42"/>
                <a:gd name="T51" fmla="*/ 38 h 46"/>
                <a:gd name="T52" fmla="*/ 26 w 42"/>
                <a:gd name="T53" fmla="*/ 35 h 46"/>
                <a:gd name="T54" fmla="*/ 28 w 42"/>
                <a:gd name="T55" fmla="*/ 28 h 46"/>
                <a:gd name="T56" fmla="*/ 28 w 42"/>
                <a:gd name="T5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6">
                  <a:moveTo>
                    <a:pt x="42" y="46"/>
                  </a:moveTo>
                  <a:cubicBezTo>
                    <a:pt x="29" y="46"/>
                    <a:pt x="29" y="46"/>
                    <a:pt x="29" y="46"/>
                  </a:cubicBezTo>
                  <a:cubicBezTo>
                    <a:pt x="29" y="44"/>
                    <a:pt x="29" y="41"/>
                    <a:pt x="29" y="39"/>
                  </a:cubicBezTo>
                  <a:cubicBezTo>
                    <a:pt x="26" y="42"/>
                    <a:pt x="24" y="44"/>
                    <a:pt x="22" y="45"/>
                  </a:cubicBezTo>
                  <a:cubicBezTo>
                    <a:pt x="20" y="46"/>
                    <a:pt x="17" y="46"/>
                    <a:pt x="14" y="46"/>
                  </a:cubicBezTo>
                  <a:cubicBezTo>
                    <a:pt x="10" y="46"/>
                    <a:pt x="7" y="45"/>
                    <a:pt x="4" y="43"/>
                  </a:cubicBezTo>
                  <a:cubicBezTo>
                    <a:pt x="2" y="41"/>
                    <a:pt x="0" y="38"/>
                    <a:pt x="0" y="34"/>
                  </a:cubicBezTo>
                  <a:cubicBezTo>
                    <a:pt x="0" y="31"/>
                    <a:pt x="1" y="29"/>
                    <a:pt x="3" y="26"/>
                  </a:cubicBezTo>
                  <a:cubicBezTo>
                    <a:pt x="4" y="24"/>
                    <a:pt x="7" y="22"/>
                    <a:pt x="10" y="21"/>
                  </a:cubicBezTo>
                  <a:cubicBezTo>
                    <a:pt x="13" y="19"/>
                    <a:pt x="19" y="18"/>
                    <a:pt x="28" y="18"/>
                  </a:cubicBezTo>
                  <a:cubicBezTo>
                    <a:pt x="28" y="15"/>
                    <a:pt x="28" y="15"/>
                    <a:pt x="28" y="15"/>
                  </a:cubicBezTo>
                  <a:cubicBezTo>
                    <a:pt x="28" y="11"/>
                    <a:pt x="26" y="9"/>
                    <a:pt x="22" y="9"/>
                  </a:cubicBezTo>
                  <a:cubicBezTo>
                    <a:pt x="17" y="9"/>
                    <a:pt x="14" y="11"/>
                    <a:pt x="14" y="15"/>
                  </a:cubicBezTo>
                  <a:cubicBezTo>
                    <a:pt x="2" y="14"/>
                    <a:pt x="2" y="14"/>
                    <a:pt x="2" y="14"/>
                  </a:cubicBezTo>
                  <a:cubicBezTo>
                    <a:pt x="3" y="9"/>
                    <a:pt x="5" y="5"/>
                    <a:pt x="9" y="3"/>
                  </a:cubicBezTo>
                  <a:cubicBezTo>
                    <a:pt x="13" y="1"/>
                    <a:pt x="18" y="0"/>
                    <a:pt x="23" y="0"/>
                  </a:cubicBezTo>
                  <a:cubicBezTo>
                    <a:pt x="26" y="0"/>
                    <a:pt x="29" y="0"/>
                    <a:pt x="31" y="1"/>
                  </a:cubicBezTo>
                  <a:cubicBezTo>
                    <a:pt x="34" y="2"/>
                    <a:pt x="36" y="3"/>
                    <a:pt x="37" y="4"/>
                  </a:cubicBezTo>
                  <a:cubicBezTo>
                    <a:pt x="39" y="6"/>
                    <a:pt x="40" y="7"/>
                    <a:pt x="41" y="9"/>
                  </a:cubicBezTo>
                  <a:cubicBezTo>
                    <a:pt x="41" y="10"/>
                    <a:pt x="41" y="13"/>
                    <a:pt x="41" y="17"/>
                  </a:cubicBezTo>
                  <a:cubicBezTo>
                    <a:pt x="41" y="37"/>
                    <a:pt x="41" y="37"/>
                    <a:pt x="41" y="37"/>
                  </a:cubicBezTo>
                  <a:cubicBezTo>
                    <a:pt x="41" y="41"/>
                    <a:pt x="42" y="44"/>
                    <a:pt x="42" y="46"/>
                  </a:cubicBezTo>
                  <a:close/>
                  <a:moveTo>
                    <a:pt x="28" y="24"/>
                  </a:moveTo>
                  <a:cubicBezTo>
                    <a:pt x="19" y="25"/>
                    <a:pt x="14" y="28"/>
                    <a:pt x="14" y="33"/>
                  </a:cubicBezTo>
                  <a:cubicBezTo>
                    <a:pt x="14" y="34"/>
                    <a:pt x="15" y="35"/>
                    <a:pt x="16" y="37"/>
                  </a:cubicBezTo>
                  <a:cubicBezTo>
                    <a:pt x="17" y="38"/>
                    <a:pt x="18" y="38"/>
                    <a:pt x="20" y="38"/>
                  </a:cubicBezTo>
                  <a:cubicBezTo>
                    <a:pt x="22" y="38"/>
                    <a:pt x="24" y="37"/>
                    <a:pt x="26" y="35"/>
                  </a:cubicBezTo>
                  <a:cubicBezTo>
                    <a:pt x="27" y="33"/>
                    <a:pt x="28" y="31"/>
                    <a:pt x="28" y="28"/>
                  </a:cubicBezTo>
                  <a:lnTo>
                    <a:pt x="2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55"/>
            <p:cNvSpPr>
              <a:spLocks/>
            </p:cNvSpPr>
            <p:nvPr/>
          </p:nvSpPr>
          <p:spPr bwMode="auto">
            <a:xfrm>
              <a:off x="3515" y="1319"/>
              <a:ext cx="57" cy="110"/>
            </a:xfrm>
            <a:custGeom>
              <a:avLst/>
              <a:gdLst>
                <a:gd name="T0" fmla="*/ 13 w 24"/>
                <a:gd name="T1" fmla="*/ 46 h 46"/>
                <a:gd name="T2" fmla="*/ 0 w 24"/>
                <a:gd name="T3" fmla="*/ 46 h 46"/>
                <a:gd name="T4" fmla="*/ 0 w 24"/>
                <a:gd name="T5" fmla="*/ 1 h 46"/>
                <a:gd name="T6" fmla="*/ 12 w 24"/>
                <a:gd name="T7" fmla="*/ 1 h 46"/>
                <a:gd name="T8" fmla="*/ 12 w 24"/>
                <a:gd name="T9" fmla="*/ 9 h 46"/>
                <a:gd name="T10" fmla="*/ 22 w 24"/>
                <a:gd name="T11" fmla="*/ 0 h 46"/>
                <a:gd name="T12" fmla="*/ 24 w 24"/>
                <a:gd name="T13" fmla="*/ 0 h 46"/>
                <a:gd name="T14" fmla="*/ 24 w 24"/>
                <a:gd name="T15" fmla="*/ 13 h 46"/>
                <a:gd name="T16" fmla="*/ 18 w 24"/>
                <a:gd name="T17" fmla="*/ 14 h 46"/>
                <a:gd name="T18" fmla="*/ 14 w 24"/>
                <a:gd name="T19" fmla="*/ 19 h 46"/>
                <a:gd name="T20" fmla="*/ 13 w 24"/>
                <a:gd name="T21" fmla="*/ 27 h 46"/>
                <a:gd name="T22" fmla="*/ 13 w 24"/>
                <a:gd name="T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6">
                  <a:moveTo>
                    <a:pt x="13" y="46"/>
                  </a:moveTo>
                  <a:cubicBezTo>
                    <a:pt x="0" y="46"/>
                    <a:pt x="0" y="46"/>
                    <a:pt x="0" y="46"/>
                  </a:cubicBezTo>
                  <a:cubicBezTo>
                    <a:pt x="0" y="1"/>
                    <a:pt x="0" y="1"/>
                    <a:pt x="0" y="1"/>
                  </a:cubicBezTo>
                  <a:cubicBezTo>
                    <a:pt x="12" y="1"/>
                    <a:pt x="12" y="1"/>
                    <a:pt x="12" y="1"/>
                  </a:cubicBezTo>
                  <a:cubicBezTo>
                    <a:pt x="12" y="9"/>
                    <a:pt x="12" y="9"/>
                    <a:pt x="12" y="9"/>
                  </a:cubicBezTo>
                  <a:cubicBezTo>
                    <a:pt x="14" y="3"/>
                    <a:pt x="17" y="0"/>
                    <a:pt x="22" y="0"/>
                  </a:cubicBezTo>
                  <a:cubicBezTo>
                    <a:pt x="23" y="0"/>
                    <a:pt x="23" y="0"/>
                    <a:pt x="24" y="0"/>
                  </a:cubicBezTo>
                  <a:cubicBezTo>
                    <a:pt x="24" y="13"/>
                    <a:pt x="24" y="13"/>
                    <a:pt x="24" y="13"/>
                  </a:cubicBezTo>
                  <a:cubicBezTo>
                    <a:pt x="22" y="13"/>
                    <a:pt x="20" y="13"/>
                    <a:pt x="18" y="14"/>
                  </a:cubicBezTo>
                  <a:cubicBezTo>
                    <a:pt x="17" y="15"/>
                    <a:pt x="15" y="17"/>
                    <a:pt x="14" y="19"/>
                  </a:cubicBezTo>
                  <a:cubicBezTo>
                    <a:pt x="13" y="21"/>
                    <a:pt x="13" y="24"/>
                    <a:pt x="13" y="27"/>
                  </a:cubicBezTo>
                  <a:lnTo>
                    <a:pt x="13"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56"/>
            <p:cNvSpPr>
              <a:spLocks noEditPoints="1"/>
            </p:cNvSpPr>
            <p:nvPr/>
          </p:nvSpPr>
          <p:spPr bwMode="auto">
            <a:xfrm>
              <a:off x="3584" y="1284"/>
              <a:ext cx="97" cy="145"/>
            </a:xfrm>
            <a:custGeom>
              <a:avLst/>
              <a:gdLst>
                <a:gd name="T0" fmla="*/ 41 w 41"/>
                <a:gd name="T1" fmla="*/ 0 h 61"/>
                <a:gd name="T2" fmla="*/ 41 w 41"/>
                <a:gd name="T3" fmla="*/ 61 h 61"/>
                <a:gd name="T4" fmla="*/ 29 w 41"/>
                <a:gd name="T5" fmla="*/ 61 h 61"/>
                <a:gd name="T6" fmla="*/ 29 w 41"/>
                <a:gd name="T7" fmla="*/ 54 h 61"/>
                <a:gd name="T8" fmla="*/ 16 w 41"/>
                <a:gd name="T9" fmla="*/ 61 h 61"/>
                <a:gd name="T10" fmla="*/ 5 w 41"/>
                <a:gd name="T11" fmla="*/ 55 h 61"/>
                <a:gd name="T12" fmla="*/ 0 w 41"/>
                <a:gd name="T13" fmla="*/ 39 h 61"/>
                <a:gd name="T14" fmla="*/ 5 w 41"/>
                <a:gd name="T15" fmla="*/ 21 h 61"/>
                <a:gd name="T16" fmla="*/ 17 w 41"/>
                <a:gd name="T17" fmla="*/ 15 h 61"/>
                <a:gd name="T18" fmla="*/ 28 w 41"/>
                <a:gd name="T19" fmla="*/ 21 h 61"/>
                <a:gd name="T20" fmla="*/ 28 w 41"/>
                <a:gd name="T21" fmla="*/ 0 h 61"/>
                <a:gd name="T22" fmla="*/ 41 w 41"/>
                <a:gd name="T23" fmla="*/ 0 h 61"/>
                <a:gd name="T24" fmla="*/ 28 w 41"/>
                <a:gd name="T25" fmla="*/ 35 h 61"/>
                <a:gd name="T26" fmla="*/ 22 w 41"/>
                <a:gd name="T27" fmla="*/ 24 h 61"/>
                <a:gd name="T28" fmla="*/ 14 w 41"/>
                <a:gd name="T29" fmla="*/ 39 h 61"/>
                <a:gd name="T30" fmla="*/ 21 w 41"/>
                <a:gd name="T31" fmla="*/ 52 h 61"/>
                <a:gd name="T32" fmla="*/ 26 w 41"/>
                <a:gd name="T33" fmla="*/ 50 h 61"/>
                <a:gd name="T34" fmla="*/ 28 w 41"/>
                <a:gd name="T35" fmla="*/ 43 h 61"/>
                <a:gd name="T36" fmla="*/ 28 w 41"/>
                <a:gd name="T37"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61">
                  <a:moveTo>
                    <a:pt x="41" y="0"/>
                  </a:moveTo>
                  <a:cubicBezTo>
                    <a:pt x="41" y="61"/>
                    <a:pt x="41" y="61"/>
                    <a:pt x="41" y="61"/>
                  </a:cubicBezTo>
                  <a:cubicBezTo>
                    <a:pt x="29" y="61"/>
                    <a:pt x="29" y="61"/>
                    <a:pt x="29" y="61"/>
                  </a:cubicBezTo>
                  <a:cubicBezTo>
                    <a:pt x="29" y="54"/>
                    <a:pt x="29" y="54"/>
                    <a:pt x="29" y="54"/>
                  </a:cubicBezTo>
                  <a:cubicBezTo>
                    <a:pt x="26" y="59"/>
                    <a:pt x="21" y="61"/>
                    <a:pt x="16" y="61"/>
                  </a:cubicBezTo>
                  <a:cubicBezTo>
                    <a:pt x="11" y="61"/>
                    <a:pt x="7" y="59"/>
                    <a:pt x="5" y="55"/>
                  </a:cubicBezTo>
                  <a:cubicBezTo>
                    <a:pt x="2" y="51"/>
                    <a:pt x="0" y="46"/>
                    <a:pt x="0" y="39"/>
                  </a:cubicBezTo>
                  <a:cubicBezTo>
                    <a:pt x="0" y="31"/>
                    <a:pt x="2" y="25"/>
                    <a:pt x="5" y="21"/>
                  </a:cubicBezTo>
                  <a:cubicBezTo>
                    <a:pt x="7" y="17"/>
                    <a:pt x="12" y="15"/>
                    <a:pt x="17" y="15"/>
                  </a:cubicBezTo>
                  <a:cubicBezTo>
                    <a:pt x="22" y="15"/>
                    <a:pt x="25" y="17"/>
                    <a:pt x="28" y="21"/>
                  </a:cubicBezTo>
                  <a:cubicBezTo>
                    <a:pt x="28" y="0"/>
                    <a:pt x="28" y="0"/>
                    <a:pt x="28" y="0"/>
                  </a:cubicBezTo>
                  <a:lnTo>
                    <a:pt x="41" y="0"/>
                  </a:lnTo>
                  <a:close/>
                  <a:moveTo>
                    <a:pt x="28" y="35"/>
                  </a:moveTo>
                  <a:cubicBezTo>
                    <a:pt x="28" y="28"/>
                    <a:pt x="26" y="24"/>
                    <a:pt x="22" y="24"/>
                  </a:cubicBezTo>
                  <a:cubicBezTo>
                    <a:pt x="16" y="24"/>
                    <a:pt x="14" y="29"/>
                    <a:pt x="14" y="39"/>
                  </a:cubicBezTo>
                  <a:cubicBezTo>
                    <a:pt x="14" y="48"/>
                    <a:pt x="16" y="52"/>
                    <a:pt x="21" y="52"/>
                  </a:cubicBezTo>
                  <a:cubicBezTo>
                    <a:pt x="23" y="52"/>
                    <a:pt x="24" y="51"/>
                    <a:pt x="26" y="50"/>
                  </a:cubicBezTo>
                  <a:cubicBezTo>
                    <a:pt x="27" y="48"/>
                    <a:pt x="28" y="46"/>
                    <a:pt x="28" y="43"/>
                  </a:cubicBezTo>
                  <a:lnTo>
                    <a:pt x="2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57"/>
            <p:cNvSpPr>
              <a:spLocks/>
            </p:cNvSpPr>
            <p:nvPr/>
          </p:nvSpPr>
          <p:spPr bwMode="auto">
            <a:xfrm>
              <a:off x="3696" y="1319"/>
              <a:ext cx="95" cy="110"/>
            </a:xfrm>
            <a:custGeom>
              <a:avLst/>
              <a:gdLst>
                <a:gd name="T0" fmla="*/ 38 w 40"/>
                <a:gd name="T1" fmla="*/ 12 h 46"/>
                <a:gd name="T2" fmla="*/ 28 w 40"/>
                <a:gd name="T3" fmla="*/ 14 h 46"/>
                <a:gd name="T4" fmla="*/ 20 w 40"/>
                <a:gd name="T5" fmla="*/ 8 h 46"/>
                <a:gd name="T6" fmla="*/ 13 w 40"/>
                <a:gd name="T7" fmla="*/ 12 h 46"/>
                <a:gd name="T8" fmla="*/ 14 w 40"/>
                <a:gd name="T9" fmla="*/ 15 h 46"/>
                <a:gd name="T10" fmla="*/ 21 w 40"/>
                <a:gd name="T11" fmla="*/ 16 h 46"/>
                <a:gd name="T12" fmla="*/ 32 w 40"/>
                <a:gd name="T13" fmla="*/ 19 h 46"/>
                <a:gd name="T14" fmla="*/ 38 w 40"/>
                <a:gd name="T15" fmla="*/ 23 h 46"/>
                <a:gd name="T16" fmla="*/ 40 w 40"/>
                <a:gd name="T17" fmla="*/ 31 h 46"/>
                <a:gd name="T18" fmla="*/ 35 w 40"/>
                <a:gd name="T19" fmla="*/ 42 h 46"/>
                <a:gd name="T20" fmla="*/ 20 w 40"/>
                <a:gd name="T21" fmla="*/ 46 h 46"/>
                <a:gd name="T22" fmla="*/ 0 w 40"/>
                <a:gd name="T23" fmla="*/ 33 h 46"/>
                <a:gd name="T24" fmla="*/ 11 w 40"/>
                <a:gd name="T25" fmla="*/ 32 h 46"/>
                <a:gd name="T26" fmla="*/ 21 w 40"/>
                <a:gd name="T27" fmla="*/ 38 h 46"/>
                <a:gd name="T28" fmla="*/ 26 w 40"/>
                <a:gd name="T29" fmla="*/ 36 h 46"/>
                <a:gd name="T30" fmla="*/ 28 w 40"/>
                <a:gd name="T31" fmla="*/ 33 h 46"/>
                <a:gd name="T32" fmla="*/ 23 w 40"/>
                <a:gd name="T33" fmla="*/ 30 h 46"/>
                <a:gd name="T34" fmla="*/ 6 w 40"/>
                <a:gd name="T35" fmla="*/ 24 h 46"/>
                <a:gd name="T36" fmla="*/ 1 w 40"/>
                <a:gd name="T37" fmla="*/ 15 h 46"/>
                <a:gd name="T38" fmla="*/ 6 w 40"/>
                <a:gd name="T39" fmla="*/ 4 h 46"/>
                <a:gd name="T40" fmla="*/ 20 w 40"/>
                <a:gd name="T41" fmla="*/ 0 h 46"/>
                <a:gd name="T42" fmla="*/ 32 w 40"/>
                <a:gd name="T43" fmla="*/ 3 h 46"/>
                <a:gd name="T44" fmla="*/ 38 w 40"/>
                <a:gd name="T4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6">
                  <a:moveTo>
                    <a:pt x="38" y="12"/>
                  </a:moveTo>
                  <a:cubicBezTo>
                    <a:pt x="28" y="14"/>
                    <a:pt x="28" y="14"/>
                    <a:pt x="28" y="14"/>
                  </a:cubicBezTo>
                  <a:cubicBezTo>
                    <a:pt x="27" y="10"/>
                    <a:pt x="24" y="8"/>
                    <a:pt x="20" y="8"/>
                  </a:cubicBezTo>
                  <a:cubicBezTo>
                    <a:pt x="15" y="8"/>
                    <a:pt x="13" y="10"/>
                    <a:pt x="13" y="12"/>
                  </a:cubicBezTo>
                  <a:cubicBezTo>
                    <a:pt x="13" y="13"/>
                    <a:pt x="14" y="14"/>
                    <a:pt x="14" y="15"/>
                  </a:cubicBezTo>
                  <a:cubicBezTo>
                    <a:pt x="15" y="15"/>
                    <a:pt x="17" y="16"/>
                    <a:pt x="21" y="16"/>
                  </a:cubicBezTo>
                  <a:cubicBezTo>
                    <a:pt x="26" y="17"/>
                    <a:pt x="30" y="18"/>
                    <a:pt x="32" y="19"/>
                  </a:cubicBezTo>
                  <a:cubicBezTo>
                    <a:pt x="34" y="20"/>
                    <a:pt x="36" y="21"/>
                    <a:pt x="38" y="23"/>
                  </a:cubicBezTo>
                  <a:cubicBezTo>
                    <a:pt x="39" y="25"/>
                    <a:pt x="40" y="28"/>
                    <a:pt x="40" y="31"/>
                  </a:cubicBezTo>
                  <a:cubicBezTo>
                    <a:pt x="40" y="36"/>
                    <a:pt x="38" y="39"/>
                    <a:pt x="35" y="42"/>
                  </a:cubicBezTo>
                  <a:cubicBezTo>
                    <a:pt x="31" y="45"/>
                    <a:pt x="26" y="46"/>
                    <a:pt x="20" y="46"/>
                  </a:cubicBezTo>
                  <a:cubicBezTo>
                    <a:pt x="9" y="46"/>
                    <a:pt x="2" y="42"/>
                    <a:pt x="0" y="33"/>
                  </a:cubicBezTo>
                  <a:cubicBezTo>
                    <a:pt x="11" y="32"/>
                    <a:pt x="11" y="32"/>
                    <a:pt x="11" y="32"/>
                  </a:cubicBezTo>
                  <a:cubicBezTo>
                    <a:pt x="12" y="36"/>
                    <a:pt x="15" y="38"/>
                    <a:pt x="21" y="38"/>
                  </a:cubicBezTo>
                  <a:cubicBezTo>
                    <a:pt x="23" y="38"/>
                    <a:pt x="25" y="37"/>
                    <a:pt x="26" y="36"/>
                  </a:cubicBezTo>
                  <a:cubicBezTo>
                    <a:pt x="28" y="36"/>
                    <a:pt x="28" y="35"/>
                    <a:pt x="28" y="33"/>
                  </a:cubicBezTo>
                  <a:cubicBezTo>
                    <a:pt x="28" y="31"/>
                    <a:pt x="27" y="30"/>
                    <a:pt x="23" y="30"/>
                  </a:cubicBezTo>
                  <a:cubicBezTo>
                    <a:pt x="14" y="28"/>
                    <a:pt x="8" y="27"/>
                    <a:pt x="6" y="24"/>
                  </a:cubicBezTo>
                  <a:cubicBezTo>
                    <a:pt x="3" y="22"/>
                    <a:pt x="1" y="19"/>
                    <a:pt x="1" y="15"/>
                  </a:cubicBezTo>
                  <a:cubicBezTo>
                    <a:pt x="1" y="10"/>
                    <a:pt x="3" y="7"/>
                    <a:pt x="6" y="4"/>
                  </a:cubicBezTo>
                  <a:cubicBezTo>
                    <a:pt x="10" y="1"/>
                    <a:pt x="14" y="0"/>
                    <a:pt x="20" y="0"/>
                  </a:cubicBezTo>
                  <a:cubicBezTo>
                    <a:pt x="25" y="0"/>
                    <a:pt x="29" y="1"/>
                    <a:pt x="32" y="3"/>
                  </a:cubicBezTo>
                  <a:cubicBezTo>
                    <a:pt x="34" y="5"/>
                    <a:pt x="37" y="8"/>
                    <a:pt x="38"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58"/>
            <p:cNvSpPr>
              <a:spLocks/>
            </p:cNvSpPr>
            <p:nvPr/>
          </p:nvSpPr>
          <p:spPr bwMode="auto">
            <a:xfrm>
              <a:off x="1969" y="1281"/>
              <a:ext cx="117" cy="148"/>
            </a:xfrm>
            <a:custGeom>
              <a:avLst/>
              <a:gdLst>
                <a:gd name="T0" fmla="*/ 48 w 49"/>
                <a:gd name="T1" fmla="*/ 14 h 62"/>
                <a:gd name="T2" fmla="*/ 36 w 49"/>
                <a:gd name="T3" fmla="*/ 18 h 62"/>
                <a:gd name="T4" fmla="*/ 25 w 49"/>
                <a:gd name="T5" fmla="*/ 11 h 62"/>
                <a:gd name="T6" fmla="*/ 17 w 49"/>
                <a:gd name="T7" fmla="*/ 17 h 62"/>
                <a:gd name="T8" fmla="*/ 19 w 49"/>
                <a:gd name="T9" fmla="*/ 20 h 62"/>
                <a:gd name="T10" fmla="*/ 26 w 49"/>
                <a:gd name="T11" fmla="*/ 23 h 62"/>
                <a:gd name="T12" fmla="*/ 39 w 49"/>
                <a:gd name="T13" fmla="*/ 27 h 62"/>
                <a:gd name="T14" fmla="*/ 46 w 49"/>
                <a:gd name="T15" fmla="*/ 33 h 62"/>
                <a:gd name="T16" fmla="*/ 49 w 49"/>
                <a:gd name="T17" fmla="*/ 42 h 62"/>
                <a:gd name="T18" fmla="*/ 43 w 49"/>
                <a:gd name="T19" fmla="*/ 57 h 62"/>
                <a:gd name="T20" fmla="*/ 24 w 49"/>
                <a:gd name="T21" fmla="*/ 62 h 62"/>
                <a:gd name="T22" fmla="*/ 9 w 49"/>
                <a:gd name="T23" fmla="*/ 58 h 62"/>
                <a:gd name="T24" fmla="*/ 0 w 49"/>
                <a:gd name="T25" fmla="*/ 46 h 62"/>
                <a:gd name="T26" fmla="*/ 13 w 49"/>
                <a:gd name="T27" fmla="*/ 43 h 62"/>
                <a:gd name="T28" fmla="*/ 25 w 49"/>
                <a:gd name="T29" fmla="*/ 51 h 62"/>
                <a:gd name="T30" fmla="*/ 33 w 49"/>
                <a:gd name="T31" fmla="*/ 49 h 62"/>
                <a:gd name="T32" fmla="*/ 35 w 49"/>
                <a:gd name="T33" fmla="*/ 45 h 62"/>
                <a:gd name="T34" fmla="*/ 33 w 49"/>
                <a:gd name="T35" fmla="*/ 41 h 62"/>
                <a:gd name="T36" fmla="*/ 25 w 49"/>
                <a:gd name="T37" fmla="*/ 38 h 62"/>
                <a:gd name="T38" fmla="*/ 8 w 49"/>
                <a:gd name="T39" fmla="*/ 31 h 62"/>
                <a:gd name="T40" fmla="*/ 3 w 49"/>
                <a:gd name="T41" fmla="*/ 19 h 62"/>
                <a:gd name="T42" fmla="*/ 9 w 49"/>
                <a:gd name="T43" fmla="*/ 6 h 62"/>
                <a:gd name="T44" fmla="*/ 25 w 49"/>
                <a:gd name="T45" fmla="*/ 0 h 62"/>
                <a:gd name="T46" fmla="*/ 48 w 49"/>
                <a:gd name="T47"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62">
                  <a:moveTo>
                    <a:pt x="48" y="14"/>
                  </a:moveTo>
                  <a:cubicBezTo>
                    <a:pt x="36" y="18"/>
                    <a:pt x="36" y="18"/>
                    <a:pt x="36" y="18"/>
                  </a:cubicBezTo>
                  <a:cubicBezTo>
                    <a:pt x="34" y="14"/>
                    <a:pt x="31" y="11"/>
                    <a:pt x="25" y="11"/>
                  </a:cubicBezTo>
                  <a:cubicBezTo>
                    <a:pt x="20" y="11"/>
                    <a:pt x="17" y="13"/>
                    <a:pt x="17" y="17"/>
                  </a:cubicBezTo>
                  <a:cubicBezTo>
                    <a:pt x="17" y="18"/>
                    <a:pt x="18" y="19"/>
                    <a:pt x="19" y="20"/>
                  </a:cubicBezTo>
                  <a:cubicBezTo>
                    <a:pt x="20" y="21"/>
                    <a:pt x="22" y="22"/>
                    <a:pt x="26" y="23"/>
                  </a:cubicBezTo>
                  <a:cubicBezTo>
                    <a:pt x="32" y="24"/>
                    <a:pt x="36" y="26"/>
                    <a:pt x="39" y="27"/>
                  </a:cubicBezTo>
                  <a:cubicBezTo>
                    <a:pt x="42" y="28"/>
                    <a:pt x="45" y="30"/>
                    <a:pt x="46" y="33"/>
                  </a:cubicBezTo>
                  <a:cubicBezTo>
                    <a:pt x="48" y="36"/>
                    <a:pt x="49" y="39"/>
                    <a:pt x="49" y="42"/>
                  </a:cubicBezTo>
                  <a:cubicBezTo>
                    <a:pt x="49" y="48"/>
                    <a:pt x="47" y="53"/>
                    <a:pt x="43" y="57"/>
                  </a:cubicBezTo>
                  <a:cubicBezTo>
                    <a:pt x="39" y="60"/>
                    <a:pt x="33" y="62"/>
                    <a:pt x="24" y="62"/>
                  </a:cubicBezTo>
                  <a:cubicBezTo>
                    <a:pt x="18" y="62"/>
                    <a:pt x="13" y="61"/>
                    <a:pt x="9" y="58"/>
                  </a:cubicBezTo>
                  <a:cubicBezTo>
                    <a:pt x="4" y="55"/>
                    <a:pt x="1" y="51"/>
                    <a:pt x="0" y="46"/>
                  </a:cubicBezTo>
                  <a:cubicBezTo>
                    <a:pt x="13" y="43"/>
                    <a:pt x="13" y="43"/>
                    <a:pt x="13" y="43"/>
                  </a:cubicBezTo>
                  <a:cubicBezTo>
                    <a:pt x="15" y="48"/>
                    <a:pt x="19" y="51"/>
                    <a:pt x="25" y="51"/>
                  </a:cubicBezTo>
                  <a:cubicBezTo>
                    <a:pt x="29" y="51"/>
                    <a:pt x="31" y="51"/>
                    <a:pt x="33" y="49"/>
                  </a:cubicBezTo>
                  <a:cubicBezTo>
                    <a:pt x="34" y="48"/>
                    <a:pt x="35" y="47"/>
                    <a:pt x="35" y="45"/>
                  </a:cubicBezTo>
                  <a:cubicBezTo>
                    <a:pt x="35" y="43"/>
                    <a:pt x="34" y="42"/>
                    <a:pt x="33" y="41"/>
                  </a:cubicBezTo>
                  <a:cubicBezTo>
                    <a:pt x="31" y="40"/>
                    <a:pt x="29" y="39"/>
                    <a:pt x="25" y="38"/>
                  </a:cubicBezTo>
                  <a:cubicBezTo>
                    <a:pt x="17" y="36"/>
                    <a:pt x="11" y="34"/>
                    <a:pt x="8" y="31"/>
                  </a:cubicBezTo>
                  <a:cubicBezTo>
                    <a:pt x="5" y="29"/>
                    <a:pt x="3" y="25"/>
                    <a:pt x="3" y="19"/>
                  </a:cubicBezTo>
                  <a:cubicBezTo>
                    <a:pt x="3" y="14"/>
                    <a:pt x="5" y="9"/>
                    <a:pt x="9" y="6"/>
                  </a:cubicBezTo>
                  <a:cubicBezTo>
                    <a:pt x="13" y="2"/>
                    <a:pt x="18" y="0"/>
                    <a:pt x="25" y="0"/>
                  </a:cubicBezTo>
                  <a:cubicBezTo>
                    <a:pt x="37" y="0"/>
                    <a:pt x="44" y="5"/>
                    <a:pt x="48"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59"/>
            <p:cNvSpPr>
              <a:spLocks noEditPoints="1"/>
            </p:cNvSpPr>
            <p:nvPr/>
          </p:nvSpPr>
          <p:spPr bwMode="auto">
            <a:xfrm>
              <a:off x="2093" y="1284"/>
              <a:ext cx="128" cy="145"/>
            </a:xfrm>
            <a:custGeom>
              <a:avLst/>
              <a:gdLst>
                <a:gd name="T0" fmla="*/ 85 w 128"/>
                <a:gd name="T1" fmla="*/ 0 h 145"/>
                <a:gd name="T2" fmla="*/ 128 w 128"/>
                <a:gd name="T3" fmla="*/ 145 h 145"/>
                <a:gd name="T4" fmla="*/ 93 w 128"/>
                <a:gd name="T5" fmla="*/ 145 h 145"/>
                <a:gd name="T6" fmla="*/ 85 w 128"/>
                <a:gd name="T7" fmla="*/ 114 h 145"/>
                <a:gd name="T8" fmla="*/ 38 w 128"/>
                <a:gd name="T9" fmla="*/ 114 h 145"/>
                <a:gd name="T10" fmla="*/ 28 w 128"/>
                <a:gd name="T11" fmla="*/ 145 h 145"/>
                <a:gd name="T12" fmla="*/ 0 w 128"/>
                <a:gd name="T13" fmla="*/ 145 h 145"/>
                <a:gd name="T14" fmla="*/ 45 w 128"/>
                <a:gd name="T15" fmla="*/ 0 h 145"/>
                <a:gd name="T16" fmla="*/ 85 w 128"/>
                <a:gd name="T17" fmla="*/ 0 h 145"/>
                <a:gd name="T18" fmla="*/ 45 w 128"/>
                <a:gd name="T19" fmla="*/ 88 h 145"/>
                <a:gd name="T20" fmla="*/ 76 w 128"/>
                <a:gd name="T21" fmla="*/ 88 h 145"/>
                <a:gd name="T22" fmla="*/ 62 w 128"/>
                <a:gd name="T23" fmla="*/ 38 h 145"/>
                <a:gd name="T24" fmla="*/ 45 w 128"/>
                <a:gd name="T25" fmla="*/ 8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45">
                  <a:moveTo>
                    <a:pt x="85" y="0"/>
                  </a:moveTo>
                  <a:lnTo>
                    <a:pt x="128" y="145"/>
                  </a:lnTo>
                  <a:lnTo>
                    <a:pt x="93" y="145"/>
                  </a:lnTo>
                  <a:lnTo>
                    <a:pt x="85" y="114"/>
                  </a:lnTo>
                  <a:lnTo>
                    <a:pt x="38" y="114"/>
                  </a:lnTo>
                  <a:lnTo>
                    <a:pt x="28" y="145"/>
                  </a:lnTo>
                  <a:lnTo>
                    <a:pt x="0" y="145"/>
                  </a:lnTo>
                  <a:lnTo>
                    <a:pt x="45" y="0"/>
                  </a:lnTo>
                  <a:lnTo>
                    <a:pt x="85" y="0"/>
                  </a:lnTo>
                  <a:close/>
                  <a:moveTo>
                    <a:pt x="45" y="88"/>
                  </a:moveTo>
                  <a:lnTo>
                    <a:pt x="76" y="88"/>
                  </a:lnTo>
                  <a:lnTo>
                    <a:pt x="62" y="38"/>
                  </a:lnTo>
                  <a:lnTo>
                    <a:pt x="45"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60"/>
            <p:cNvSpPr>
              <a:spLocks noEditPoints="1"/>
            </p:cNvSpPr>
            <p:nvPr/>
          </p:nvSpPr>
          <p:spPr bwMode="auto">
            <a:xfrm>
              <a:off x="2238" y="1284"/>
              <a:ext cx="112" cy="145"/>
            </a:xfrm>
            <a:custGeom>
              <a:avLst/>
              <a:gdLst>
                <a:gd name="T0" fmla="*/ 14 w 47"/>
                <a:gd name="T1" fmla="*/ 38 h 61"/>
                <a:gd name="T2" fmla="*/ 14 w 47"/>
                <a:gd name="T3" fmla="*/ 61 h 61"/>
                <a:gd name="T4" fmla="*/ 0 w 47"/>
                <a:gd name="T5" fmla="*/ 61 h 61"/>
                <a:gd name="T6" fmla="*/ 0 w 47"/>
                <a:gd name="T7" fmla="*/ 0 h 61"/>
                <a:gd name="T8" fmla="*/ 24 w 47"/>
                <a:gd name="T9" fmla="*/ 0 h 61"/>
                <a:gd name="T10" fmla="*/ 36 w 47"/>
                <a:gd name="T11" fmla="*/ 2 h 61"/>
                <a:gd name="T12" fmla="*/ 44 w 47"/>
                <a:gd name="T13" fmla="*/ 8 h 61"/>
                <a:gd name="T14" fmla="*/ 47 w 47"/>
                <a:gd name="T15" fmla="*/ 19 h 61"/>
                <a:gd name="T16" fmla="*/ 45 w 47"/>
                <a:gd name="T17" fmla="*/ 27 h 61"/>
                <a:gd name="T18" fmla="*/ 40 w 47"/>
                <a:gd name="T19" fmla="*/ 34 h 61"/>
                <a:gd name="T20" fmla="*/ 34 w 47"/>
                <a:gd name="T21" fmla="*/ 37 h 61"/>
                <a:gd name="T22" fmla="*/ 24 w 47"/>
                <a:gd name="T23" fmla="*/ 38 h 61"/>
                <a:gd name="T24" fmla="*/ 14 w 47"/>
                <a:gd name="T25" fmla="*/ 38 h 61"/>
                <a:gd name="T26" fmla="*/ 14 w 47"/>
                <a:gd name="T27" fmla="*/ 27 h 61"/>
                <a:gd name="T28" fmla="*/ 23 w 47"/>
                <a:gd name="T29" fmla="*/ 27 h 61"/>
                <a:gd name="T30" fmla="*/ 30 w 47"/>
                <a:gd name="T31" fmla="*/ 25 h 61"/>
                <a:gd name="T32" fmla="*/ 33 w 47"/>
                <a:gd name="T33" fmla="*/ 19 h 61"/>
                <a:gd name="T34" fmla="*/ 30 w 47"/>
                <a:gd name="T35" fmla="*/ 13 h 61"/>
                <a:gd name="T36" fmla="*/ 23 w 47"/>
                <a:gd name="T37" fmla="*/ 11 h 61"/>
                <a:gd name="T38" fmla="*/ 14 w 47"/>
                <a:gd name="T39" fmla="*/ 11 h 61"/>
                <a:gd name="T40" fmla="*/ 14 w 47"/>
                <a:gd name="T41"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61">
                  <a:moveTo>
                    <a:pt x="14" y="38"/>
                  </a:moveTo>
                  <a:cubicBezTo>
                    <a:pt x="14" y="61"/>
                    <a:pt x="14" y="61"/>
                    <a:pt x="14" y="61"/>
                  </a:cubicBezTo>
                  <a:cubicBezTo>
                    <a:pt x="0" y="61"/>
                    <a:pt x="0" y="61"/>
                    <a:pt x="0" y="61"/>
                  </a:cubicBezTo>
                  <a:cubicBezTo>
                    <a:pt x="0" y="0"/>
                    <a:pt x="0" y="0"/>
                    <a:pt x="0" y="0"/>
                  </a:cubicBezTo>
                  <a:cubicBezTo>
                    <a:pt x="24" y="0"/>
                    <a:pt x="24" y="0"/>
                    <a:pt x="24" y="0"/>
                  </a:cubicBezTo>
                  <a:cubicBezTo>
                    <a:pt x="29" y="0"/>
                    <a:pt x="33" y="1"/>
                    <a:pt x="36" y="2"/>
                  </a:cubicBezTo>
                  <a:cubicBezTo>
                    <a:pt x="39" y="3"/>
                    <a:pt x="41" y="5"/>
                    <a:pt x="44" y="8"/>
                  </a:cubicBezTo>
                  <a:cubicBezTo>
                    <a:pt x="46" y="11"/>
                    <a:pt x="47" y="14"/>
                    <a:pt x="47" y="19"/>
                  </a:cubicBezTo>
                  <a:cubicBezTo>
                    <a:pt x="47" y="22"/>
                    <a:pt x="46" y="25"/>
                    <a:pt x="45" y="27"/>
                  </a:cubicBezTo>
                  <a:cubicBezTo>
                    <a:pt x="44" y="30"/>
                    <a:pt x="42" y="32"/>
                    <a:pt x="40" y="34"/>
                  </a:cubicBezTo>
                  <a:cubicBezTo>
                    <a:pt x="38" y="36"/>
                    <a:pt x="36" y="37"/>
                    <a:pt x="34" y="37"/>
                  </a:cubicBezTo>
                  <a:cubicBezTo>
                    <a:pt x="32" y="38"/>
                    <a:pt x="29" y="38"/>
                    <a:pt x="24" y="38"/>
                  </a:cubicBezTo>
                  <a:lnTo>
                    <a:pt x="14" y="38"/>
                  </a:lnTo>
                  <a:close/>
                  <a:moveTo>
                    <a:pt x="14" y="27"/>
                  </a:moveTo>
                  <a:cubicBezTo>
                    <a:pt x="23" y="27"/>
                    <a:pt x="23" y="27"/>
                    <a:pt x="23" y="27"/>
                  </a:cubicBezTo>
                  <a:cubicBezTo>
                    <a:pt x="27" y="27"/>
                    <a:pt x="29" y="26"/>
                    <a:pt x="30" y="25"/>
                  </a:cubicBezTo>
                  <a:cubicBezTo>
                    <a:pt x="32" y="23"/>
                    <a:pt x="33" y="21"/>
                    <a:pt x="33" y="19"/>
                  </a:cubicBezTo>
                  <a:cubicBezTo>
                    <a:pt x="33" y="17"/>
                    <a:pt x="32" y="15"/>
                    <a:pt x="30" y="13"/>
                  </a:cubicBezTo>
                  <a:cubicBezTo>
                    <a:pt x="29" y="12"/>
                    <a:pt x="26" y="11"/>
                    <a:pt x="23" y="11"/>
                  </a:cubicBezTo>
                  <a:cubicBezTo>
                    <a:pt x="14" y="11"/>
                    <a:pt x="14" y="11"/>
                    <a:pt x="14" y="11"/>
                  </a:cubicBezTo>
                  <a:lnTo>
                    <a:pt x="14"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4" name="Group 188"/>
          <p:cNvGrpSpPr>
            <a:grpSpLocks noChangeAspect="1"/>
          </p:cNvGrpSpPr>
          <p:nvPr userDrawn="1"/>
        </p:nvGrpSpPr>
        <p:grpSpPr bwMode="auto">
          <a:xfrm>
            <a:off x="2086268" y="3381163"/>
            <a:ext cx="688716" cy="684000"/>
            <a:chOff x="2148" y="898"/>
            <a:chExt cx="1461" cy="1451"/>
          </a:xfrm>
        </p:grpSpPr>
        <p:sp>
          <p:nvSpPr>
            <p:cNvPr id="325" name="Freeform 189"/>
            <p:cNvSpPr>
              <a:spLocks/>
            </p:cNvSpPr>
            <p:nvPr/>
          </p:nvSpPr>
          <p:spPr bwMode="auto">
            <a:xfrm>
              <a:off x="2148" y="1446"/>
              <a:ext cx="1461" cy="360"/>
            </a:xfrm>
            <a:custGeom>
              <a:avLst/>
              <a:gdLst>
                <a:gd name="T0" fmla="*/ 583 w 614"/>
                <a:gd name="T1" fmla="*/ 151 h 151"/>
                <a:gd name="T2" fmla="*/ 29 w 614"/>
                <a:gd name="T3" fmla="*/ 151 h 151"/>
                <a:gd name="T4" fmla="*/ 0 w 614"/>
                <a:gd name="T5" fmla="*/ 120 h 151"/>
                <a:gd name="T6" fmla="*/ 0 w 614"/>
                <a:gd name="T7" fmla="*/ 32 h 151"/>
                <a:gd name="T8" fmla="*/ 29 w 614"/>
                <a:gd name="T9" fmla="*/ 0 h 151"/>
                <a:gd name="T10" fmla="*/ 583 w 614"/>
                <a:gd name="T11" fmla="*/ 0 h 151"/>
                <a:gd name="T12" fmla="*/ 614 w 614"/>
                <a:gd name="T13" fmla="*/ 32 h 151"/>
                <a:gd name="T14" fmla="*/ 614 w 614"/>
                <a:gd name="T15" fmla="*/ 120 h 151"/>
                <a:gd name="T16" fmla="*/ 583 w 614"/>
                <a:gd name="T1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4" h="151">
                  <a:moveTo>
                    <a:pt x="583" y="151"/>
                  </a:moveTo>
                  <a:cubicBezTo>
                    <a:pt x="29" y="151"/>
                    <a:pt x="29" y="151"/>
                    <a:pt x="29" y="151"/>
                  </a:cubicBezTo>
                  <a:cubicBezTo>
                    <a:pt x="14" y="151"/>
                    <a:pt x="0" y="136"/>
                    <a:pt x="0" y="120"/>
                  </a:cubicBezTo>
                  <a:cubicBezTo>
                    <a:pt x="0" y="32"/>
                    <a:pt x="0" y="32"/>
                    <a:pt x="0" y="32"/>
                  </a:cubicBezTo>
                  <a:cubicBezTo>
                    <a:pt x="0" y="16"/>
                    <a:pt x="14" y="0"/>
                    <a:pt x="29" y="0"/>
                  </a:cubicBezTo>
                  <a:cubicBezTo>
                    <a:pt x="583" y="0"/>
                    <a:pt x="583" y="0"/>
                    <a:pt x="583" y="0"/>
                  </a:cubicBezTo>
                  <a:cubicBezTo>
                    <a:pt x="601" y="0"/>
                    <a:pt x="614" y="16"/>
                    <a:pt x="614" y="32"/>
                  </a:cubicBezTo>
                  <a:cubicBezTo>
                    <a:pt x="614" y="120"/>
                    <a:pt x="614" y="120"/>
                    <a:pt x="614" y="120"/>
                  </a:cubicBezTo>
                  <a:cubicBezTo>
                    <a:pt x="614" y="136"/>
                    <a:pt x="601" y="151"/>
                    <a:pt x="583" y="151"/>
                  </a:cubicBez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90"/>
            <p:cNvSpPr>
              <a:spLocks/>
            </p:cNvSpPr>
            <p:nvPr/>
          </p:nvSpPr>
          <p:spPr bwMode="auto">
            <a:xfrm>
              <a:off x="2238" y="1827"/>
              <a:ext cx="1283" cy="522"/>
            </a:xfrm>
            <a:custGeom>
              <a:avLst/>
              <a:gdLst>
                <a:gd name="T0" fmla="*/ 268 w 539"/>
                <a:gd name="T1" fmla="*/ 166 h 219"/>
                <a:gd name="T2" fmla="*/ 36 w 539"/>
                <a:gd name="T3" fmla="*/ 0 h 219"/>
                <a:gd name="T4" fmla="*/ 0 w 539"/>
                <a:gd name="T5" fmla="*/ 0 h 219"/>
                <a:gd name="T6" fmla="*/ 5 w 539"/>
                <a:gd name="T7" fmla="*/ 31 h 219"/>
                <a:gd name="T8" fmla="*/ 39 w 539"/>
                <a:gd name="T9" fmla="*/ 92 h 219"/>
                <a:gd name="T10" fmla="*/ 72 w 539"/>
                <a:gd name="T11" fmla="*/ 129 h 219"/>
                <a:gd name="T12" fmla="*/ 130 w 539"/>
                <a:gd name="T13" fmla="*/ 171 h 219"/>
                <a:gd name="T14" fmla="*/ 174 w 539"/>
                <a:gd name="T15" fmla="*/ 193 h 219"/>
                <a:gd name="T16" fmla="*/ 244 w 539"/>
                <a:gd name="T17" fmla="*/ 209 h 219"/>
                <a:gd name="T18" fmla="*/ 294 w 539"/>
                <a:gd name="T19" fmla="*/ 209 h 219"/>
                <a:gd name="T20" fmla="*/ 362 w 539"/>
                <a:gd name="T21" fmla="*/ 193 h 219"/>
                <a:gd name="T22" fmla="*/ 409 w 539"/>
                <a:gd name="T23" fmla="*/ 171 h 219"/>
                <a:gd name="T24" fmla="*/ 466 w 539"/>
                <a:gd name="T25" fmla="*/ 129 h 219"/>
                <a:gd name="T26" fmla="*/ 500 w 539"/>
                <a:gd name="T27" fmla="*/ 92 h 219"/>
                <a:gd name="T28" fmla="*/ 534 w 539"/>
                <a:gd name="T29" fmla="*/ 31 h 219"/>
                <a:gd name="T30" fmla="*/ 539 w 539"/>
                <a:gd name="T31" fmla="*/ 0 h 219"/>
                <a:gd name="T32" fmla="*/ 500 w 539"/>
                <a:gd name="T33" fmla="*/ 0 h 219"/>
                <a:gd name="T34" fmla="*/ 268 w 539"/>
                <a:gd name="T35" fmla="*/ 16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9" h="219">
                  <a:moveTo>
                    <a:pt x="268" y="166"/>
                  </a:moveTo>
                  <a:cubicBezTo>
                    <a:pt x="161" y="166"/>
                    <a:pt x="70" y="97"/>
                    <a:pt x="36" y="0"/>
                  </a:cubicBezTo>
                  <a:cubicBezTo>
                    <a:pt x="0" y="0"/>
                    <a:pt x="0" y="0"/>
                    <a:pt x="0" y="0"/>
                  </a:cubicBezTo>
                  <a:cubicBezTo>
                    <a:pt x="5" y="10"/>
                    <a:pt x="5" y="21"/>
                    <a:pt x="5" y="31"/>
                  </a:cubicBezTo>
                  <a:cubicBezTo>
                    <a:pt x="0" y="58"/>
                    <a:pt x="15" y="82"/>
                    <a:pt x="39" y="92"/>
                  </a:cubicBezTo>
                  <a:cubicBezTo>
                    <a:pt x="54" y="100"/>
                    <a:pt x="67" y="113"/>
                    <a:pt x="72" y="129"/>
                  </a:cubicBezTo>
                  <a:cubicBezTo>
                    <a:pt x="80" y="156"/>
                    <a:pt x="104" y="174"/>
                    <a:pt x="130" y="171"/>
                  </a:cubicBezTo>
                  <a:cubicBezTo>
                    <a:pt x="148" y="171"/>
                    <a:pt x="164" y="179"/>
                    <a:pt x="174" y="193"/>
                  </a:cubicBezTo>
                  <a:cubicBezTo>
                    <a:pt x="192" y="214"/>
                    <a:pt x="221" y="219"/>
                    <a:pt x="244" y="209"/>
                  </a:cubicBezTo>
                  <a:cubicBezTo>
                    <a:pt x="260" y="201"/>
                    <a:pt x="278" y="201"/>
                    <a:pt x="294" y="209"/>
                  </a:cubicBezTo>
                  <a:cubicBezTo>
                    <a:pt x="317" y="219"/>
                    <a:pt x="346" y="214"/>
                    <a:pt x="362" y="193"/>
                  </a:cubicBezTo>
                  <a:cubicBezTo>
                    <a:pt x="375" y="179"/>
                    <a:pt x="390" y="171"/>
                    <a:pt x="409" y="171"/>
                  </a:cubicBezTo>
                  <a:cubicBezTo>
                    <a:pt x="435" y="174"/>
                    <a:pt x="458" y="156"/>
                    <a:pt x="466" y="129"/>
                  </a:cubicBezTo>
                  <a:cubicBezTo>
                    <a:pt x="471" y="113"/>
                    <a:pt x="481" y="100"/>
                    <a:pt x="500" y="92"/>
                  </a:cubicBezTo>
                  <a:cubicBezTo>
                    <a:pt x="523" y="82"/>
                    <a:pt x="539" y="58"/>
                    <a:pt x="534" y="31"/>
                  </a:cubicBezTo>
                  <a:cubicBezTo>
                    <a:pt x="534" y="21"/>
                    <a:pt x="534" y="10"/>
                    <a:pt x="539" y="0"/>
                  </a:cubicBezTo>
                  <a:cubicBezTo>
                    <a:pt x="500" y="0"/>
                    <a:pt x="500" y="0"/>
                    <a:pt x="500" y="0"/>
                  </a:cubicBezTo>
                  <a:cubicBezTo>
                    <a:pt x="466" y="97"/>
                    <a:pt x="375" y="166"/>
                    <a:pt x="268" y="166"/>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191"/>
            <p:cNvSpPr>
              <a:spLocks/>
            </p:cNvSpPr>
            <p:nvPr/>
          </p:nvSpPr>
          <p:spPr bwMode="auto">
            <a:xfrm>
              <a:off x="2200" y="898"/>
              <a:ext cx="1357" cy="526"/>
            </a:xfrm>
            <a:custGeom>
              <a:avLst/>
              <a:gdLst>
                <a:gd name="T0" fmla="*/ 284 w 570"/>
                <a:gd name="T1" fmla="*/ 55 h 221"/>
                <a:gd name="T2" fmla="*/ 515 w 570"/>
                <a:gd name="T3" fmla="*/ 221 h 221"/>
                <a:gd name="T4" fmla="*/ 570 w 570"/>
                <a:gd name="T5" fmla="*/ 221 h 221"/>
                <a:gd name="T6" fmla="*/ 546 w 570"/>
                <a:gd name="T7" fmla="*/ 181 h 221"/>
                <a:gd name="T8" fmla="*/ 520 w 570"/>
                <a:gd name="T9" fmla="*/ 139 h 221"/>
                <a:gd name="T10" fmla="*/ 474 w 570"/>
                <a:gd name="T11" fmla="*/ 87 h 221"/>
                <a:gd name="T12" fmla="*/ 432 w 570"/>
                <a:gd name="T13" fmla="*/ 55 h 221"/>
                <a:gd name="T14" fmla="*/ 370 w 570"/>
                <a:gd name="T15" fmla="*/ 26 h 221"/>
                <a:gd name="T16" fmla="*/ 320 w 570"/>
                <a:gd name="T17" fmla="*/ 16 h 221"/>
                <a:gd name="T18" fmla="*/ 250 w 570"/>
                <a:gd name="T19" fmla="*/ 16 h 221"/>
                <a:gd name="T20" fmla="*/ 201 w 570"/>
                <a:gd name="T21" fmla="*/ 26 h 221"/>
                <a:gd name="T22" fmla="*/ 136 w 570"/>
                <a:gd name="T23" fmla="*/ 55 h 221"/>
                <a:gd name="T24" fmla="*/ 97 w 570"/>
                <a:gd name="T25" fmla="*/ 87 h 221"/>
                <a:gd name="T26" fmla="*/ 50 w 570"/>
                <a:gd name="T27" fmla="*/ 139 h 221"/>
                <a:gd name="T28" fmla="*/ 24 w 570"/>
                <a:gd name="T29" fmla="*/ 181 h 221"/>
                <a:gd name="T30" fmla="*/ 24 w 570"/>
                <a:gd name="T31" fmla="*/ 181 h 221"/>
                <a:gd name="T32" fmla="*/ 0 w 570"/>
                <a:gd name="T33" fmla="*/ 221 h 221"/>
                <a:gd name="T34" fmla="*/ 52 w 570"/>
                <a:gd name="T35" fmla="*/ 221 h 221"/>
                <a:gd name="T36" fmla="*/ 284 w 570"/>
                <a:gd name="T37" fmla="*/ 5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221">
                  <a:moveTo>
                    <a:pt x="284" y="55"/>
                  </a:moveTo>
                  <a:cubicBezTo>
                    <a:pt x="390" y="55"/>
                    <a:pt x="481" y="123"/>
                    <a:pt x="515" y="221"/>
                  </a:cubicBezTo>
                  <a:cubicBezTo>
                    <a:pt x="570" y="221"/>
                    <a:pt x="570" y="221"/>
                    <a:pt x="570" y="221"/>
                  </a:cubicBezTo>
                  <a:cubicBezTo>
                    <a:pt x="567" y="205"/>
                    <a:pt x="559" y="192"/>
                    <a:pt x="546" y="181"/>
                  </a:cubicBezTo>
                  <a:cubicBezTo>
                    <a:pt x="531" y="173"/>
                    <a:pt x="520" y="155"/>
                    <a:pt x="520" y="139"/>
                  </a:cubicBezTo>
                  <a:cubicBezTo>
                    <a:pt x="518" y="113"/>
                    <a:pt x="500" y="89"/>
                    <a:pt x="474" y="87"/>
                  </a:cubicBezTo>
                  <a:cubicBezTo>
                    <a:pt x="455" y="84"/>
                    <a:pt x="442" y="71"/>
                    <a:pt x="432" y="55"/>
                  </a:cubicBezTo>
                  <a:cubicBezTo>
                    <a:pt x="422" y="31"/>
                    <a:pt x="396" y="21"/>
                    <a:pt x="370" y="26"/>
                  </a:cubicBezTo>
                  <a:cubicBezTo>
                    <a:pt x="351" y="31"/>
                    <a:pt x="333" y="29"/>
                    <a:pt x="320" y="16"/>
                  </a:cubicBezTo>
                  <a:cubicBezTo>
                    <a:pt x="299" y="0"/>
                    <a:pt x="271" y="0"/>
                    <a:pt x="250" y="16"/>
                  </a:cubicBezTo>
                  <a:cubicBezTo>
                    <a:pt x="237" y="29"/>
                    <a:pt x="219" y="31"/>
                    <a:pt x="201" y="26"/>
                  </a:cubicBezTo>
                  <a:cubicBezTo>
                    <a:pt x="175" y="21"/>
                    <a:pt x="149" y="31"/>
                    <a:pt x="136" y="55"/>
                  </a:cubicBezTo>
                  <a:cubicBezTo>
                    <a:pt x="128" y="71"/>
                    <a:pt x="115" y="84"/>
                    <a:pt x="97" y="87"/>
                  </a:cubicBezTo>
                  <a:cubicBezTo>
                    <a:pt x="71" y="89"/>
                    <a:pt x="50" y="113"/>
                    <a:pt x="50" y="139"/>
                  </a:cubicBezTo>
                  <a:cubicBezTo>
                    <a:pt x="47" y="155"/>
                    <a:pt x="39" y="173"/>
                    <a:pt x="24" y="181"/>
                  </a:cubicBezTo>
                  <a:cubicBezTo>
                    <a:pt x="24" y="181"/>
                    <a:pt x="24" y="181"/>
                    <a:pt x="24" y="181"/>
                  </a:cubicBezTo>
                  <a:cubicBezTo>
                    <a:pt x="11" y="192"/>
                    <a:pt x="3" y="205"/>
                    <a:pt x="0" y="221"/>
                  </a:cubicBezTo>
                  <a:cubicBezTo>
                    <a:pt x="52" y="221"/>
                    <a:pt x="52" y="221"/>
                    <a:pt x="52" y="221"/>
                  </a:cubicBezTo>
                  <a:cubicBezTo>
                    <a:pt x="86" y="123"/>
                    <a:pt x="177" y="55"/>
                    <a:pt x="284" y="55"/>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92"/>
            <p:cNvSpPr>
              <a:spLocks/>
            </p:cNvSpPr>
            <p:nvPr/>
          </p:nvSpPr>
          <p:spPr bwMode="auto">
            <a:xfrm>
              <a:off x="2391" y="1098"/>
              <a:ext cx="971" cy="326"/>
            </a:xfrm>
            <a:custGeom>
              <a:avLst/>
              <a:gdLst>
                <a:gd name="T0" fmla="*/ 204 w 408"/>
                <a:gd name="T1" fmla="*/ 7 h 137"/>
                <a:gd name="T2" fmla="*/ 400 w 408"/>
                <a:gd name="T3" fmla="*/ 137 h 137"/>
                <a:gd name="T4" fmla="*/ 408 w 408"/>
                <a:gd name="T5" fmla="*/ 137 h 137"/>
                <a:gd name="T6" fmla="*/ 204 w 408"/>
                <a:gd name="T7" fmla="*/ 0 h 137"/>
                <a:gd name="T8" fmla="*/ 0 w 408"/>
                <a:gd name="T9" fmla="*/ 137 h 137"/>
                <a:gd name="T10" fmla="*/ 10 w 408"/>
                <a:gd name="T11" fmla="*/ 137 h 137"/>
                <a:gd name="T12" fmla="*/ 204 w 408"/>
                <a:gd name="T13" fmla="*/ 7 h 137"/>
              </a:gdLst>
              <a:ahLst/>
              <a:cxnLst>
                <a:cxn ang="0">
                  <a:pos x="T0" y="T1"/>
                </a:cxn>
                <a:cxn ang="0">
                  <a:pos x="T2" y="T3"/>
                </a:cxn>
                <a:cxn ang="0">
                  <a:pos x="T4" y="T5"/>
                </a:cxn>
                <a:cxn ang="0">
                  <a:pos x="T6" y="T7"/>
                </a:cxn>
                <a:cxn ang="0">
                  <a:pos x="T8" y="T9"/>
                </a:cxn>
                <a:cxn ang="0">
                  <a:pos x="T10" y="T11"/>
                </a:cxn>
                <a:cxn ang="0">
                  <a:pos x="T12" y="T13"/>
                </a:cxn>
              </a:cxnLst>
              <a:rect l="0" t="0" r="r" b="b"/>
              <a:pathLst>
                <a:path w="408" h="137">
                  <a:moveTo>
                    <a:pt x="204" y="7"/>
                  </a:moveTo>
                  <a:cubicBezTo>
                    <a:pt x="293" y="7"/>
                    <a:pt x="366" y="60"/>
                    <a:pt x="400" y="137"/>
                  </a:cubicBezTo>
                  <a:cubicBezTo>
                    <a:pt x="408" y="137"/>
                    <a:pt x="408" y="137"/>
                    <a:pt x="408" y="137"/>
                  </a:cubicBezTo>
                  <a:cubicBezTo>
                    <a:pt x="376" y="55"/>
                    <a:pt x="298" y="0"/>
                    <a:pt x="204" y="0"/>
                  </a:cubicBezTo>
                  <a:cubicBezTo>
                    <a:pt x="112" y="0"/>
                    <a:pt x="34" y="55"/>
                    <a:pt x="0" y="137"/>
                  </a:cubicBezTo>
                  <a:cubicBezTo>
                    <a:pt x="10" y="137"/>
                    <a:pt x="10" y="137"/>
                    <a:pt x="10" y="137"/>
                  </a:cubicBezTo>
                  <a:cubicBezTo>
                    <a:pt x="42" y="60"/>
                    <a:pt x="118" y="7"/>
                    <a:pt x="204" y="7"/>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93"/>
            <p:cNvSpPr>
              <a:spLocks/>
            </p:cNvSpPr>
            <p:nvPr/>
          </p:nvSpPr>
          <p:spPr bwMode="auto">
            <a:xfrm>
              <a:off x="2391" y="1827"/>
              <a:ext cx="971" cy="327"/>
            </a:xfrm>
            <a:custGeom>
              <a:avLst/>
              <a:gdLst>
                <a:gd name="T0" fmla="*/ 204 w 408"/>
                <a:gd name="T1" fmla="*/ 129 h 137"/>
                <a:gd name="T2" fmla="*/ 10 w 408"/>
                <a:gd name="T3" fmla="*/ 0 h 137"/>
                <a:gd name="T4" fmla="*/ 0 w 408"/>
                <a:gd name="T5" fmla="*/ 0 h 137"/>
                <a:gd name="T6" fmla="*/ 204 w 408"/>
                <a:gd name="T7" fmla="*/ 137 h 137"/>
                <a:gd name="T8" fmla="*/ 408 w 408"/>
                <a:gd name="T9" fmla="*/ 0 h 137"/>
                <a:gd name="T10" fmla="*/ 400 w 408"/>
                <a:gd name="T11" fmla="*/ 0 h 137"/>
                <a:gd name="T12" fmla="*/ 204 w 408"/>
                <a:gd name="T13" fmla="*/ 129 h 137"/>
              </a:gdLst>
              <a:ahLst/>
              <a:cxnLst>
                <a:cxn ang="0">
                  <a:pos x="T0" y="T1"/>
                </a:cxn>
                <a:cxn ang="0">
                  <a:pos x="T2" y="T3"/>
                </a:cxn>
                <a:cxn ang="0">
                  <a:pos x="T4" y="T5"/>
                </a:cxn>
                <a:cxn ang="0">
                  <a:pos x="T6" y="T7"/>
                </a:cxn>
                <a:cxn ang="0">
                  <a:pos x="T8" y="T9"/>
                </a:cxn>
                <a:cxn ang="0">
                  <a:pos x="T10" y="T11"/>
                </a:cxn>
                <a:cxn ang="0">
                  <a:pos x="T12" y="T13"/>
                </a:cxn>
              </a:cxnLst>
              <a:rect l="0" t="0" r="r" b="b"/>
              <a:pathLst>
                <a:path w="408" h="137">
                  <a:moveTo>
                    <a:pt x="204" y="129"/>
                  </a:moveTo>
                  <a:cubicBezTo>
                    <a:pt x="118" y="129"/>
                    <a:pt x="42" y="76"/>
                    <a:pt x="10" y="0"/>
                  </a:cubicBezTo>
                  <a:cubicBezTo>
                    <a:pt x="0" y="0"/>
                    <a:pt x="0" y="0"/>
                    <a:pt x="0" y="0"/>
                  </a:cubicBezTo>
                  <a:cubicBezTo>
                    <a:pt x="34" y="81"/>
                    <a:pt x="112" y="137"/>
                    <a:pt x="204" y="137"/>
                  </a:cubicBezTo>
                  <a:cubicBezTo>
                    <a:pt x="298" y="137"/>
                    <a:pt x="376" y="81"/>
                    <a:pt x="408" y="0"/>
                  </a:cubicBezTo>
                  <a:cubicBezTo>
                    <a:pt x="400" y="0"/>
                    <a:pt x="400" y="0"/>
                    <a:pt x="400" y="0"/>
                  </a:cubicBezTo>
                  <a:cubicBezTo>
                    <a:pt x="366" y="76"/>
                    <a:pt x="293" y="129"/>
                    <a:pt x="204" y="129"/>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94"/>
            <p:cNvSpPr>
              <a:spLocks/>
            </p:cNvSpPr>
            <p:nvPr/>
          </p:nvSpPr>
          <p:spPr bwMode="auto">
            <a:xfrm>
              <a:off x="2805" y="1136"/>
              <a:ext cx="150" cy="148"/>
            </a:xfrm>
            <a:custGeom>
              <a:avLst/>
              <a:gdLst>
                <a:gd name="T0" fmla="*/ 76 w 150"/>
                <a:gd name="T1" fmla="*/ 0 h 148"/>
                <a:gd name="T2" fmla="*/ 109 w 150"/>
                <a:gd name="T3" fmla="*/ 45 h 148"/>
                <a:gd name="T4" fmla="*/ 150 w 150"/>
                <a:gd name="T5" fmla="*/ 57 h 148"/>
                <a:gd name="T6" fmla="*/ 121 w 150"/>
                <a:gd name="T7" fmla="*/ 95 h 148"/>
                <a:gd name="T8" fmla="*/ 121 w 150"/>
                <a:gd name="T9" fmla="*/ 148 h 148"/>
                <a:gd name="T10" fmla="*/ 76 w 150"/>
                <a:gd name="T11" fmla="*/ 126 h 148"/>
                <a:gd name="T12" fmla="*/ 36 w 150"/>
                <a:gd name="T13" fmla="*/ 148 h 148"/>
                <a:gd name="T14" fmla="*/ 36 w 150"/>
                <a:gd name="T15" fmla="*/ 95 h 148"/>
                <a:gd name="T16" fmla="*/ 0 w 150"/>
                <a:gd name="T17" fmla="*/ 57 h 148"/>
                <a:gd name="T18" fmla="*/ 52 w 150"/>
                <a:gd name="T19" fmla="*/ 45 h 148"/>
                <a:gd name="T20" fmla="*/ 76 w 150"/>
                <a:gd name="T21" fmla="*/ 0 h 148"/>
                <a:gd name="T22" fmla="*/ 76 w 150"/>
                <a:gd name="T23" fmla="*/ 0 h 148"/>
                <a:gd name="T24" fmla="*/ 76 w 150"/>
                <a:gd name="T2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148">
                  <a:moveTo>
                    <a:pt x="76" y="0"/>
                  </a:moveTo>
                  <a:lnTo>
                    <a:pt x="109" y="45"/>
                  </a:lnTo>
                  <a:lnTo>
                    <a:pt x="150" y="57"/>
                  </a:lnTo>
                  <a:lnTo>
                    <a:pt x="121" y="95"/>
                  </a:lnTo>
                  <a:lnTo>
                    <a:pt x="121" y="148"/>
                  </a:lnTo>
                  <a:lnTo>
                    <a:pt x="76" y="126"/>
                  </a:lnTo>
                  <a:lnTo>
                    <a:pt x="36" y="148"/>
                  </a:lnTo>
                  <a:lnTo>
                    <a:pt x="36" y="95"/>
                  </a:lnTo>
                  <a:lnTo>
                    <a:pt x="0" y="57"/>
                  </a:lnTo>
                  <a:lnTo>
                    <a:pt x="52" y="45"/>
                  </a:lnTo>
                  <a:lnTo>
                    <a:pt x="76" y="0"/>
                  </a:lnTo>
                  <a:lnTo>
                    <a:pt x="76" y="0"/>
                  </a:lnTo>
                  <a:lnTo>
                    <a:pt x="76" y="0"/>
                  </a:ln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195"/>
            <p:cNvSpPr>
              <a:spLocks/>
            </p:cNvSpPr>
            <p:nvPr/>
          </p:nvSpPr>
          <p:spPr bwMode="auto">
            <a:xfrm>
              <a:off x="2986" y="1186"/>
              <a:ext cx="121" cy="115"/>
            </a:xfrm>
            <a:custGeom>
              <a:avLst/>
              <a:gdLst>
                <a:gd name="T0" fmla="*/ 64 w 121"/>
                <a:gd name="T1" fmla="*/ 0 h 115"/>
                <a:gd name="T2" fmla="*/ 83 w 121"/>
                <a:gd name="T3" fmla="*/ 31 h 115"/>
                <a:gd name="T4" fmla="*/ 121 w 121"/>
                <a:gd name="T5" fmla="*/ 45 h 115"/>
                <a:gd name="T6" fmla="*/ 95 w 121"/>
                <a:gd name="T7" fmla="*/ 76 h 115"/>
                <a:gd name="T8" fmla="*/ 95 w 121"/>
                <a:gd name="T9" fmla="*/ 115 h 115"/>
                <a:gd name="T10" fmla="*/ 64 w 121"/>
                <a:gd name="T11" fmla="*/ 103 h 115"/>
                <a:gd name="T12" fmla="*/ 26 w 121"/>
                <a:gd name="T13" fmla="*/ 115 h 115"/>
                <a:gd name="T14" fmla="*/ 26 w 121"/>
                <a:gd name="T15" fmla="*/ 76 h 115"/>
                <a:gd name="T16" fmla="*/ 0 w 121"/>
                <a:gd name="T17" fmla="*/ 45 h 115"/>
                <a:gd name="T18" fmla="*/ 38 w 121"/>
                <a:gd name="T19" fmla="*/ 31 h 115"/>
                <a:gd name="T20" fmla="*/ 64 w 121"/>
                <a:gd name="T21" fmla="*/ 0 h 115"/>
                <a:gd name="T22" fmla="*/ 64 w 121"/>
                <a:gd name="T23" fmla="*/ 0 h 115"/>
                <a:gd name="T24" fmla="*/ 64 w 121"/>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5">
                  <a:moveTo>
                    <a:pt x="64" y="0"/>
                  </a:moveTo>
                  <a:lnTo>
                    <a:pt x="83" y="31"/>
                  </a:lnTo>
                  <a:lnTo>
                    <a:pt x="121" y="45"/>
                  </a:lnTo>
                  <a:lnTo>
                    <a:pt x="95" y="76"/>
                  </a:lnTo>
                  <a:lnTo>
                    <a:pt x="95" y="115"/>
                  </a:lnTo>
                  <a:lnTo>
                    <a:pt x="64" y="103"/>
                  </a:lnTo>
                  <a:lnTo>
                    <a:pt x="26" y="115"/>
                  </a:lnTo>
                  <a:lnTo>
                    <a:pt x="26" y="76"/>
                  </a:lnTo>
                  <a:lnTo>
                    <a:pt x="0" y="45"/>
                  </a:lnTo>
                  <a:lnTo>
                    <a:pt x="38" y="31"/>
                  </a:lnTo>
                  <a:lnTo>
                    <a:pt x="64" y="0"/>
                  </a:lnTo>
                  <a:lnTo>
                    <a:pt x="64" y="0"/>
                  </a:lnTo>
                  <a:lnTo>
                    <a:pt x="64" y="0"/>
                  </a:ln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96"/>
            <p:cNvSpPr>
              <a:spLocks/>
            </p:cNvSpPr>
            <p:nvPr/>
          </p:nvSpPr>
          <p:spPr bwMode="auto">
            <a:xfrm>
              <a:off x="2665" y="1186"/>
              <a:ext cx="119" cy="115"/>
            </a:xfrm>
            <a:custGeom>
              <a:avLst/>
              <a:gdLst>
                <a:gd name="T0" fmla="*/ 57 w 119"/>
                <a:gd name="T1" fmla="*/ 0 h 115"/>
                <a:gd name="T2" fmla="*/ 80 w 119"/>
                <a:gd name="T3" fmla="*/ 31 h 115"/>
                <a:gd name="T4" fmla="*/ 119 w 119"/>
                <a:gd name="T5" fmla="*/ 45 h 115"/>
                <a:gd name="T6" fmla="*/ 95 w 119"/>
                <a:gd name="T7" fmla="*/ 76 h 115"/>
                <a:gd name="T8" fmla="*/ 95 w 119"/>
                <a:gd name="T9" fmla="*/ 115 h 115"/>
                <a:gd name="T10" fmla="*/ 57 w 119"/>
                <a:gd name="T11" fmla="*/ 103 h 115"/>
                <a:gd name="T12" fmla="*/ 19 w 119"/>
                <a:gd name="T13" fmla="*/ 115 h 115"/>
                <a:gd name="T14" fmla="*/ 19 w 119"/>
                <a:gd name="T15" fmla="*/ 76 h 115"/>
                <a:gd name="T16" fmla="*/ 0 w 119"/>
                <a:gd name="T17" fmla="*/ 45 h 115"/>
                <a:gd name="T18" fmla="*/ 35 w 119"/>
                <a:gd name="T19" fmla="*/ 31 h 115"/>
                <a:gd name="T20" fmla="*/ 57 w 119"/>
                <a:gd name="T21" fmla="*/ 0 h 115"/>
                <a:gd name="T22" fmla="*/ 57 w 119"/>
                <a:gd name="T23" fmla="*/ 0 h 115"/>
                <a:gd name="T24" fmla="*/ 57 w 119"/>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15">
                  <a:moveTo>
                    <a:pt x="57" y="0"/>
                  </a:moveTo>
                  <a:lnTo>
                    <a:pt x="80" y="31"/>
                  </a:lnTo>
                  <a:lnTo>
                    <a:pt x="119" y="45"/>
                  </a:lnTo>
                  <a:lnTo>
                    <a:pt x="95" y="76"/>
                  </a:lnTo>
                  <a:lnTo>
                    <a:pt x="95" y="115"/>
                  </a:lnTo>
                  <a:lnTo>
                    <a:pt x="57" y="103"/>
                  </a:lnTo>
                  <a:lnTo>
                    <a:pt x="19" y="115"/>
                  </a:lnTo>
                  <a:lnTo>
                    <a:pt x="19" y="76"/>
                  </a:lnTo>
                  <a:lnTo>
                    <a:pt x="0" y="45"/>
                  </a:lnTo>
                  <a:lnTo>
                    <a:pt x="35" y="31"/>
                  </a:lnTo>
                  <a:lnTo>
                    <a:pt x="57" y="0"/>
                  </a:lnTo>
                  <a:lnTo>
                    <a:pt x="57" y="0"/>
                  </a:lnTo>
                  <a:lnTo>
                    <a:pt x="57" y="0"/>
                  </a:ln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97"/>
            <p:cNvSpPr>
              <a:spLocks/>
            </p:cNvSpPr>
            <p:nvPr/>
          </p:nvSpPr>
          <p:spPr bwMode="auto">
            <a:xfrm>
              <a:off x="3112" y="1274"/>
              <a:ext cx="93" cy="91"/>
            </a:xfrm>
            <a:custGeom>
              <a:avLst/>
              <a:gdLst>
                <a:gd name="T0" fmla="*/ 48 w 93"/>
                <a:gd name="T1" fmla="*/ 0 h 91"/>
                <a:gd name="T2" fmla="*/ 62 w 93"/>
                <a:gd name="T3" fmla="*/ 24 h 91"/>
                <a:gd name="T4" fmla="*/ 93 w 93"/>
                <a:gd name="T5" fmla="*/ 31 h 91"/>
                <a:gd name="T6" fmla="*/ 76 w 93"/>
                <a:gd name="T7" fmla="*/ 55 h 91"/>
                <a:gd name="T8" fmla="*/ 76 w 93"/>
                <a:gd name="T9" fmla="*/ 91 h 91"/>
                <a:gd name="T10" fmla="*/ 48 w 93"/>
                <a:gd name="T11" fmla="*/ 77 h 91"/>
                <a:gd name="T12" fmla="*/ 17 w 93"/>
                <a:gd name="T13" fmla="*/ 91 h 91"/>
                <a:gd name="T14" fmla="*/ 17 w 93"/>
                <a:gd name="T15" fmla="*/ 55 h 91"/>
                <a:gd name="T16" fmla="*/ 0 w 93"/>
                <a:gd name="T17" fmla="*/ 31 h 91"/>
                <a:gd name="T18" fmla="*/ 31 w 93"/>
                <a:gd name="T19" fmla="*/ 24 h 91"/>
                <a:gd name="T20" fmla="*/ 48 w 93"/>
                <a:gd name="T21" fmla="*/ 0 h 91"/>
                <a:gd name="T22" fmla="*/ 48 w 93"/>
                <a:gd name="T23" fmla="*/ 0 h 91"/>
                <a:gd name="T24" fmla="*/ 48 w 93"/>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1">
                  <a:moveTo>
                    <a:pt x="48" y="0"/>
                  </a:moveTo>
                  <a:lnTo>
                    <a:pt x="62" y="24"/>
                  </a:lnTo>
                  <a:lnTo>
                    <a:pt x="93" y="31"/>
                  </a:lnTo>
                  <a:lnTo>
                    <a:pt x="76" y="55"/>
                  </a:lnTo>
                  <a:lnTo>
                    <a:pt x="76" y="91"/>
                  </a:lnTo>
                  <a:lnTo>
                    <a:pt x="48" y="77"/>
                  </a:lnTo>
                  <a:lnTo>
                    <a:pt x="17" y="91"/>
                  </a:lnTo>
                  <a:lnTo>
                    <a:pt x="17" y="55"/>
                  </a:lnTo>
                  <a:lnTo>
                    <a:pt x="0" y="31"/>
                  </a:lnTo>
                  <a:lnTo>
                    <a:pt x="31" y="24"/>
                  </a:lnTo>
                  <a:lnTo>
                    <a:pt x="48" y="0"/>
                  </a:lnTo>
                  <a:lnTo>
                    <a:pt x="48" y="0"/>
                  </a:lnTo>
                  <a:lnTo>
                    <a:pt x="48" y="0"/>
                  </a:ln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98"/>
            <p:cNvSpPr>
              <a:spLocks/>
            </p:cNvSpPr>
            <p:nvPr/>
          </p:nvSpPr>
          <p:spPr bwMode="auto">
            <a:xfrm>
              <a:off x="2555" y="1274"/>
              <a:ext cx="90" cy="81"/>
            </a:xfrm>
            <a:custGeom>
              <a:avLst/>
              <a:gdLst>
                <a:gd name="T0" fmla="*/ 48 w 90"/>
                <a:gd name="T1" fmla="*/ 0 h 81"/>
                <a:gd name="T2" fmla="*/ 60 w 90"/>
                <a:gd name="T3" fmla="*/ 17 h 81"/>
                <a:gd name="T4" fmla="*/ 90 w 90"/>
                <a:gd name="T5" fmla="*/ 31 h 81"/>
                <a:gd name="T6" fmla="*/ 74 w 90"/>
                <a:gd name="T7" fmla="*/ 50 h 81"/>
                <a:gd name="T8" fmla="*/ 74 w 90"/>
                <a:gd name="T9" fmla="*/ 81 h 81"/>
                <a:gd name="T10" fmla="*/ 41 w 90"/>
                <a:gd name="T11" fmla="*/ 74 h 81"/>
                <a:gd name="T12" fmla="*/ 17 w 90"/>
                <a:gd name="T13" fmla="*/ 81 h 81"/>
                <a:gd name="T14" fmla="*/ 17 w 90"/>
                <a:gd name="T15" fmla="*/ 50 h 81"/>
                <a:gd name="T16" fmla="*/ 0 w 90"/>
                <a:gd name="T17" fmla="*/ 31 h 81"/>
                <a:gd name="T18" fmla="*/ 29 w 90"/>
                <a:gd name="T19" fmla="*/ 17 h 81"/>
                <a:gd name="T20" fmla="*/ 48 w 90"/>
                <a:gd name="T21" fmla="*/ 0 h 81"/>
                <a:gd name="T22" fmla="*/ 48 w 90"/>
                <a:gd name="T23" fmla="*/ 0 h 81"/>
                <a:gd name="T24" fmla="*/ 48 w 90"/>
                <a:gd name="T2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81">
                  <a:moveTo>
                    <a:pt x="48" y="0"/>
                  </a:moveTo>
                  <a:lnTo>
                    <a:pt x="60" y="17"/>
                  </a:lnTo>
                  <a:lnTo>
                    <a:pt x="90" y="31"/>
                  </a:lnTo>
                  <a:lnTo>
                    <a:pt x="74" y="50"/>
                  </a:lnTo>
                  <a:lnTo>
                    <a:pt x="74" y="81"/>
                  </a:lnTo>
                  <a:lnTo>
                    <a:pt x="41" y="74"/>
                  </a:lnTo>
                  <a:lnTo>
                    <a:pt x="17" y="81"/>
                  </a:lnTo>
                  <a:lnTo>
                    <a:pt x="17" y="50"/>
                  </a:lnTo>
                  <a:lnTo>
                    <a:pt x="0" y="31"/>
                  </a:lnTo>
                  <a:lnTo>
                    <a:pt x="29" y="17"/>
                  </a:lnTo>
                  <a:lnTo>
                    <a:pt x="48" y="0"/>
                  </a:lnTo>
                  <a:lnTo>
                    <a:pt x="48" y="0"/>
                  </a:lnTo>
                  <a:lnTo>
                    <a:pt x="48" y="0"/>
                  </a:ln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99"/>
            <p:cNvSpPr>
              <a:spLocks/>
            </p:cNvSpPr>
            <p:nvPr/>
          </p:nvSpPr>
          <p:spPr bwMode="auto">
            <a:xfrm>
              <a:off x="3112" y="1873"/>
              <a:ext cx="93" cy="88"/>
            </a:xfrm>
            <a:custGeom>
              <a:avLst/>
              <a:gdLst>
                <a:gd name="T0" fmla="*/ 48 w 93"/>
                <a:gd name="T1" fmla="*/ 0 h 88"/>
                <a:gd name="T2" fmla="*/ 62 w 93"/>
                <a:gd name="T3" fmla="*/ 23 h 88"/>
                <a:gd name="T4" fmla="*/ 93 w 93"/>
                <a:gd name="T5" fmla="*/ 31 h 88"/>
                <a:gd name="T6" fmla="*/ 76 w 93"/>
                <a:gd name="T7" fmla="*/ 54 h 88"/>
                <a:gd name="T8" fmla="*/ 76 w 93"/>
                <a:gd name="T9" fmla="*/ 88 h 88"/>
                <a:gd name="T10" fmla="*/ 48 w 93"/>
                <a:gd name="T11" fmla="*/ 73 h 88"/>
                <a:gd name="T12" fmla="*/ 17 w 93"/>
                <a:gd name="T13" fmla="*/ 88 h 88"/>
                <a:gd name="T14" fmla="*/ 17 w 93"/>
                <a:gd name="T15" fmla="*/ 54 h 88"/>
                <a:gd name="T16" fmla="*/ 0 w 93"/>
                <a:gd name="T17" fmla="*/ 31 h 88"/>
                <a:gd name="T18" fmla="*/ 31 w 93"/>
                <a:gd name="T19" fmla="*/ 23 h 88"/>
                <a:gd name="T20" fmla="*/ 48 w 93"/>
                <a:gd name="T21" fmla="*/ 0 h 88"/>
                <a:gd name="T22" fmla="*/ 48 w 93"/>
                <a:gd name="T23" fmla="*/ 0 h 88"/>
                <a:gd name="T24" fmla="*/ 48 w 93"/>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8">
                  <a:moveTo>
                    <a:pt x="48" y="0"/>
                  </a:moveTo>
                  <a:lnTo>
                    <a:pt x="62" y="23"/>
                  </a:lnTo>
                  <a:lnTo>
                    <a:pt x="93" y="31"/>
                  </a:lnTo>
                  <a:lnTo>
                    <a:pt x="76" y="54"/>
                  </a:lnTo>
                  <a:lnTo>
                    <a:pt x="76" y="88"/>
                  </a:lnTo>
                  <a:lnTo>
                    <a:pt x="48" y="73"/>
                  </a:lnTo>
                  <a:lnTo>
                    <a:pt x="17" y="88"/>
                  </a:lnTo>
                  <a:lnTo>
                    <a:pt x="17" y="54"/>
                  </a:lnTo>
                  <a:lnTo>
                    <a:pt x="0" y="31"/>
                  </a:lnTo>
                  <a:lnTo>
                    <a:pt x="31" y="23"/>
                  </a:lnTo>
                  <a:lnTo>
                    <a:pt x="48" y="0"/>
                  </a:lnTo>
                  <a:lnTo>
                    <a:pt x="48" y="0"/>
                  </a:lnTo>
                  <a:lnTo>
                    <a:pt x="48" y="0"/>
                  </a:ln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00"/>
            <p:cNvSpPr>
              <a:spLocks/>
            </p:cNvSpPr>
            <p:nvPr/>
          </p:nvSpPr>
          <p:spPr bwMode="auto">
            <a:xfrm>
              <a:off x="2555" y="1873"/>
              <a:ext cx="90" cy="81"/>
            </a:xfrm>
            <a:custGeom>
              <a:avLst/>
              <a:gdLst>
                <a:gd name="T0" fmla="*/ 48 w 90"/>
                <a:gd name="T1" fmla="*/ 0 h 81"/>
                <a:gd name="T2" fmla="*/ 60 w 90"/>
                <a:gd name="T3" fmla="*/ 23 h 81"/>
                <a:gd name="T4" fmla="*/ 90 w 90"/>
                <a:gd name="T5" fmla="*/ 31 h 81"/>
                <a:gd name="T6" fmla="*/ 74 w 90"/>
                <a:gd name="T7" fmla="*/ 54 h 81"/>
                <a:gd name="T8" fmla="*/ 74 w 90"/>
                <a:gd name="T9" fmla="*/ 81 h 81"/>
                <a:gd name="T10" fmla="*/ 41 w 90"/>
                <a:gd name="T11" fmla="*/ 73 h 81"/>
                <a:gd name="T12" fmla="*/ 17 w 90"/>
                <a:gd name="T13" fmla="*/ 81 h 81"/>
                <a:gd name="T14" fmla="*/ 17 w 90"/>
                <a:gd name="T15" fmla="*/ 54 h 81"/>
                <a:gd name="T16" fmla="*/ 0 w 90"/>
                <a:gd name="T17" fmla="*/ 31 h 81"/>
                <a:gd name="T18" fmla="*/ 29 w 90"/>
                <a:gd name="T19" fmla="*/ 23 h 81"/>
                <a:gd name="T20" fmla="*/ 48 w 90"/>
                <a:gd name="T21" fmla="*/ 0 h 81"/>
                <a:gd name="T22" fmla="*/ 48 w 90"/>
                <a:gd name="T23" fmla="*/ 0 h 81"/>
                <a:gd name="T24" fmla="*/ 48 w 90"/>
                <a:gd name="T2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81">
                  <a:moveTo>
                    <a:pt x="48" y="0"/>
                  </a:moveTo>
                  <a:lnTo>
                    <a:pt x="60" y="23"/>
                  </a:lnTo>
                  <a:lnTo>
                    <a:pt x="90" y="31"/>
                  </a:lnTo>
                  <a:lnTo>
                    <a:pt x="74" y="54"/>
                  </a:lnTo>
                  <a:lnTo>
                    <a:pt x="74" y="81"/>
                  </a:lnTo>
                  <a:lnTo>
                    <a:pt x="41" y="73"/>
                  </a:lnTo>
                  <a:lnTo>
                    <a:pt x="17" y="81"/>
                  </a:lnTo>
                  <a:lnTo>
                    <a:pt x="17" y="54"/>
                  </a:lnTo>
                  <a:lnTo>
                    <a:pt x="0" y="31"/>
                  </a:lnTo>
                  <a:lnTo>
                    <a:pt x="29" y="23"/>
                  </a:lnTo>
                  <a:lnTo>
                    <a:pt x="48" y="0"/>
                  </a:lnTo>
                  <a:lnTo>
                    <a:pt x="48" y="0"/>
                  </a:lnTo>
                  <a:lnTo>
                    <a:pt x="48" y="0"/>
                  </a:ln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01"/>
            <p:cNvSpPr>
              <a:spLocks/>
            </p:cNvSpPr>
            <p:nvPr/>
          </p:nvSpPr>
          <p:spPr bwMode="auto">
            <a:xfrm>
              <a:off x="2346" y="1529"/>
              <a:ext cx="38" cy="186"/>
            </a:xfrm>
            <a:custGeom>
              <a:avLst/>
              <a:gdLst>
                <a:gd name="T0" fmla="*/ 0 w 38"/>
                <a:gd name="T1" fmla="*/ 186 h 186"/>
                <a:gd name="T2" fmla="*/ 0 w 38"/>
                <a:gd name="T3" fmla="*/ 0 h 186"/>
                <a:gd name="T4" fmla="*/ 38 w 38"/>
                <a:gd name="T5" fmla="*/ 0 h 186"/>
                <a:gd name="T6" fmla="*/ 35 w 38"/>
                <a:gd name="T7" fmla="*/ 186 h 186"/>
                <a:gd name="T8" fmla="*/ 0 w 38"/>
                <a:gd name="T9" fmla="*/ 186 h 186"/>
                <a:gd name="T10" fmla="*/ 0 w 38"/>
                <a:gd name="T11" fmla="*/ 186 h 186"/>
                <a:gd name="T12" fmla="*/ 0 w 38"/>
                <a:gd name="T13" fmla="*/ 186 h 186"/>
              </a:gdLst>
              <a:ahLst/>
              <a:cxnLst>
                <a:cxn ang="0">
                  <a:pos x="T0" y="T1"/>
                </a:cxn>
                <a:cxn ang="0">
                  <a:pos x="T2" y="T3"/>
                </a:cxn>
                <a:cxn ang="0">
                  <a:pos x="T4" y="T5"/>
                </a:cxn>
                <a:cxn ang="0">
                  <a:pos x="T6" y="T7"/>
                </a:cxn>
                <a:cxn ang="0">
                  <a:pos x="T8" y="T9"/>
                </a:cxn>
                <a:cxn ang="0">
                  <a:pos x="T10" y="T11"/>
                </a:cxn>
                <a:cxn ang="0">
                  <a:pos x="T12" y="T13"/>
                </a:cxn>
              </a:cxnLst>
              <a:rect l="0" t="0" r="r" b="b"/>
              <a:pathLst>
                <a:path w="38" h="186">
                  <a:moveTo>
                    <a:pt x="0" y="186"/>
                  </a:moveTo>
                  <a:lnTo>
                    <a:pt x="0" y="0"/>
                  </a:lnTo>
                  <a:lnTo>
                    <a:pt x="38" y="0"/>
                  </a:lnTo>
                  <a:lnTo>
                    <a:pt x="35" y="186"/>
                  </a:lnTo>
                  <a:lnTo>
                    <a:pt x="0" y="186"/>
                  </a:lnTo>
                  <a:lnTo>
                    <a:pt x="0" y="186"/>
                  </a:lnTo>
                  <a:lnTo>
                    <a:pt x="0"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02"/>
            <p:cNvSpPr>
              <a:spLocks/>
            </p:cNvSpPr>
            <p:nvPr/>
          </p:nvSpPr>
          <p:spPr bwMode="auto">
            <a:xfrm>
              <a:off x="2419" y="1520"/>
              <a:ext cx="122" cy="195"/>
            </a:xfrm>
            <a:custGeom>
              <a:avLst/>
              <a:gdLst>
                <a:gd name="T0" fmla="*/ 14 w 51"/>
                <a:gd name="T1" fmla="*/ 45 h 82"/>
                <a:gd name="T2" fmla="*/ 0 w 51"/>
                <a:gd name="T3" fmla="*/ 21 h 82"/>
                <a:gd name="T4" fmla="*/ 27 w 51"/>
                <a:gd name="T5" fmla="*/ 0 h 82"/>
                <a:gd name="T6" fmla="*/ 51 w 51"/>
                <a:gd name="T7" fmla="*/ 2 h 82"/>
                <a:gd name="T8" fmla="*/ 48 w 51"/>
                <a:gd name="T9" fmla="*/ 16 h 82"/>
                <a:gd name="T10" fmla="*/ 27 w 51"/>
                <a:gd name="T11" fmla="*/ 16 h 82"/>
                <a:gd name="T12" fmla="*/ 16 w 51"/>
                <a:gd name="T13" fmla="*/ 21 h 82"/>
                <a:gd name="T14" fmla="*/ 24 w 51"/>
                <a:gd name="T15" fmla="*/ 31 h 82"/>
                <a:gd name="T16" fmla="*/ 38 w 51"/>
                <a:gd name="T17" fmla="*/ 37 h 82"/>
                <a:gd name="T18" fmla="*/ 51 w 51"/>
                <a:gd name="T19" fmla="*/ 61 h 82"/>
                <a:gd name="T20" fmla="*/ 24 w 51"/>
                <a:gd name="T21" fmla="*/ 82 h 82"/>
                <a:gd name="T22" fmla="*/ 0 w 51"/>
                <a:gd name="T23" fmla="*/ 79 h 82"/>
                <a:gd name="T24" fmla="*/ 3 w 51"/>
                <a:gd name="T25" fmla="*/ 66 h 82"/>
                <a:gd name="T26" fmla="*/ 24 w 51"/>
                <a:gd name="T27" fmla="*/ 69 h 82"/>
                <a:gd name="T28" fmla="*/ 35 w 51"/>
                <a:gd name="T29" fmla="*/ 61 h 82"/>
                <a:gd name="T30" fmla="*/ 30 w 51"/>
                <a:gd name="T31" fmla="*/ 50 h 82"/>
                <a:gd name="T32" fmla="*/ 14 w 51"/>
                <a:gd name="T33" fmla="*/ 45 h 82"/>
                <a:gd name="T34" fmla="*/ 14 w 51"/>
                <a:gd name="T3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82">
                  <a:moveTo>
                    <a:pt x="14" y="45"/>
                  </a:moveTo>
                  <a:cubicBezTo>
                    <a:pt x="3" y="42"/>
                    <a:pt x="0" y="34"/>
                    <a:pt x="0" y="21"/>
                  </a:cubicBezTo>
                  <a:cubicBezTo>
                    <a:pt x="0" y="5"/>
                    <a:pt x="8" y="0"/>
                    <a:pt x="27" y="0"/>
                  </a:cubicBezTo>
                  <a:cubicBezTo>
                    <a:pt x="32" y="0"/>
                    <a:pt x="43" y="0"/>
                    <a:pt x="51" y="2"/>
                  </a:cubicBezTo>
                  <a:cubicBezTo>
                    <a:pt x="48" y="16"/>
                    <a:pt x="48" y="16"/>
                    <a:pt x="48" y="16"/>
                  </a:cubicBezTo>
                  <a:cubicBezTo>
                    <a:pt x="43" y="16"/>
                    <a:pt x="35" y="16"/>
                    <a:pt x="27" y="16"/>
                  </a:cubicBezTo>
                  <a:cubicBezTo>
                    <a:pt x="19" y="16"/>
                    <a:pt x="16" y="16"/>
                    <a:pt x="16" y="21"/>
                  </a:cubicBezTo>
                  <a:cubicBezTo>
                    <a:pt x="16" y="29"/>
                    <a:pt x="19" y="29"/>
                    <a:pt x="24" y="31"/>
                  </a:cubicBezTo>
                  <a:cubicBezTo>
                    <a:pt x="38" y="37"/>
                    <a:pt x="38" y="37"/>
                    <a:pt x="38" y="37"/>
                  </a:cubicBezTo>
                  <a:cubicBezTo>
                    <a:pt x="48" y="42"/>
                    <a:pt x="51" y="47"/>
                    <a:pt x="51" y="61"/>
                  </a:cubicBezTo>
                  <a:cubicBezTo>
                    <a:pt x="51" y="77"/>
                    <a:pt x="46" y="82"/>
                    <a:pt x="24" y="82"/>
                  </a:cubicBezTo>
                  <a:cubicBezTo>
                    <a:pt x="22" y="82"/>
                    <a:pt x="11" y="82"/>
                    <a:pt x="0" y="79"/>
                  </a:cubicBezTo>
                  <a:cubicBezTo>
                    <a:pt x="3" y="66"/>
                    <a:pt x="3" y="66"/>
                    <a:pt x="3" y="66"/>
                  </a:cubicBezTo>
                  <a:cubicBezTo>
                    <a:pt x="14" y="66"/>
                    <a:pt x="22" y="69"/>
                    <a:pt x="24" y="69"/>
                  </a:cubicBezTo>
                  <a:cubicBezTo>
                    <a:pt x="35" y="69"/>
                    <a:pt x="35" y="66"/>
                    <a:pt x="35" y="61"/>
                  </a:cubicBezTo>
                  <a:cubicBezTo>
                    <a:pt x="35" y="55"/>
                    <a:pt x="35" y="53"/>
                    <a:pt x="30" y="50"/>
                  </a:cubicBezTo>
                  <a:cubicBezTo>
                    <a:pt x="14" y="45"/>
                    <a:pt x="14" y="45"/>
                    <a:pt x="14" y="45"/>
                  </a:cubicBezTo>
                  <a:cubicBezTo>
                    <a:pt x="14" y="45"/>
                    <a:pt x="14" y="45"/>
                    <a:pt x="14"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03"/>
            <p:cNvSpPr>
              <a:spLocks noEditPoints="1"/>
            </p:cNvSpPr>
            <p:nvPr/>
          </p:nvSpPr>
          <p:spPr bwMode="auto">
            <a:xfrm>
              <a:off x="2576" y="1520"/>
              <a:ext cx="146" cy="195"/>
            </a:xfrm>
            <a:custGeom>
              <a:avLst/>
              <a:gdLst>
                <a:gd name="T0" fmla="*/ 61 w 61"/>
                <a:gd name="T1" fmla="*/ 42 h 82"/>
                <a:gd name="T2" fmla="*/ 29 w 61"/>
                <a:gd name="T3" fmla="*/ 82 h 82"/>
                <a:gd name="T4" fmla="*/ 0 w 61"/>
                <a:gd name="T5" fmla="*/ 42 h 82"/>
                <a:gd name="T6" fmla="*/ 29 w 61"/>
                <a:gd name="T7" fmla="*/ 0 h 82"/>
                <a:gd name="T8" fmla="*/ 61 w 61"/>
                <a:gd name="T9" fmla="*/ 42 h 82"/>
                <a:gd name="T10" fmla="*/ 16 w 61"/>
                <a:gd name="T11" fmla="*/ 42 h 82"/>
                <a:gd name="T12" fmla="*/ 29 w 61"/>
                <a:gd name="T13" fmla="*/ 69 h 82"/>
                <a:gd name="T14" fmla="*/ 42 w 61"/>
                <a:gd name="T15" fmla="*/ 42 h 82"/>
                <a:gd name="T16" fmla="*/ 29 w 61"/>
                <a:gd name="T17" fmla="*/ 16 h 82"/>
                <a:gd name="T18" fmla="*/ 16 w 61"/>
                <a:gd name="T19"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2">
                  <a:moveTo>
                    <a:pt x="61" y="42"/>
                  </a:moveTo>
                  <a:cubicBezTo>
                    <a:pt x="61" y="74"/>
                    <a:pt x="53" y="82"/>
                    <a:pt x="29" y="82"/>
                  </a:cubicBezTo>
                  <a:cubicBezTo>
                    <a:pt x="8" y="82"/>
                    <a:pt x="0" y="74"/>
                    <a:pt x="0" y="42"/>
                  </a:cubicBezTo>
                  <a:cubicBezTo>
                    <a:pt x="0" y="10"/>
                    <a:pt x="8" y="0"/>
                    <a:pt x="29" y="0"/>
                  </a:cubicBezTo>
                  <a:cubicBezTo>
                    <a:pt x="53" y="0"/>
                    <a:pt x="61" y="10"/>
                    <a:pt x="61" y="42"/>
                  </a:cubicBezTo>
                  <a:close/>
                  <a:moveTo>
                    <a:pt x="16" y="42"/>
                  </a:moveTo>
                  <a:cubicBezTo>
                    <a:pt x="16" y="63"/>
                    <a:pt x="19" y="69"/>
                    <a:pt x="29" y="69"/>
                  </a:cubicBezTo>
                  <a:cubicBezTo>
                    <a:pt x="40" y="69"/>
                    <a:pt x="42" y="63"/>
                    <a:pt x="42" y="42"/>
                  </a:cubicBezTo>
                  <a:cubicBezTo>
                    <a:pt x="42" y="21"/>
                    <a:pt x="40" y="16"/>
                    <a:pt x="29" y="16"/>
                  </a:cubicBezTo>
                  <a:cubicBezTo>
                    <a:pt x="19" y="16"/>
                    <a:pt x="16" y="21"/>
                    <a:pt x="16"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04"/>
            <p:cNvSpPr>
              <a:spLocks noEditPoints="1"/>
            </p:cNvSpPr>
            <p:nvPr/>
          </p:nvSpPr>
          <p:spPr bwMode="auto">
            <a:xfrm>
              <a:off x="2812" y="1520"/>
              <a:ext cx="129" cy="195"/>
            </a:xfrm>
            <a:custGeom>
              <a:avLst/>
              <a:gdLst>
                <a:gd name="T0" fmla="*/ 5 w 54"/>
                <a:gd name="T1" fmla="*/ 69 h 82"/>
                <a:gd name="T2" fmla="*/ 21 w 54"/>
                <a:gd name="T3" fmla="*/ 69 h 82"/>
                <a:gd name="T4" fmla="*/ 37 w 54"/>
                <a:gd name="T5" fmla="*/ 47 h 82"/>
                <a:gd name="T6" fmla="*/ 21 w 54"/>
                <a:gd name="T7" fmla="*/ 55 h 82"/>
                <a:gd name="T8" fmla="*/ 0 w 54"/>
                <a:gd name="T9" fmla="*/ 29 h 82"/>
                <a:gd name="T10" fmla="*/ 27 w 54"/>
                <a:gd name="T11" fmla="*/ 0 h 82"/>
                <a:gd name="T12" fmla="*/ 54 w 54"/>
                <a:gd name="T13" fmla="*/ 42 h 82"/>
                <a:gd name="T14" fmla="*/ 21 w 54"/>
                <a:gd name="T15" fmla="*/ 82 h 82"/>
                <a:gd name="T16" fmla="*/ 5 w 54"/>
                <a:gd name="T17" fmla="*/ 82 h 82"/>
                <a:gd name="T18" fmla="*/ 5 w 54"/>
                <a:gd name="T19" fmla="*/ 69 h 82"/>
                <a:gd name="T20" fmla="*/ 5 w 54"/>
                <a:gd name="T21" fmla="*/ 69 h 82"/>
                <a:gd name="T22" fmla="*/ 27 w 54"/>
                <a:gd name="T23" fmla="*/ 42 h 82"/>
                <a:gd name="T24" fmla="*/ 37 w 54"/>
                <a:gd name="T25" fmla="*/ 37 h 82"/>
                <a:gd name="T26" fmla="*/ 27 w 54"/>
                <a:gd name="T27" fmla="*/ 16 h 82"/>
                <a:gd name="T28" fmla="*/ 16 w 54"/>
                <a:gd name="T29" fmla="*/ 29 h 82"/>
                <a:gd name="T30" fmla="*/ 27 w 54"/>
                <a:gd name="T31"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82">
                  <a:moveTo>
                    <a:pt x="5" y="69"/>
                  </a:moveTo>
                  <a:cubicBezTo>
                    <a:pt x="11" y="69"/>
                    <a:pt x="13" y="69"/>
                    <a:pt x="21" y="69"/>
                  </a:cubicBezTo>
                  <a:cubicBezTo>
                    <a:pt x="32" y="69"/>
                    <a:pt x="37" y="66"/>
                    <a:pt x="37" y="47"/>
                  </a:cubicBezTo>
                  <a:cubicBezTo>
                    <a:pt x="32" y="53"/>
                    <a:pt x="29" y="55"/>
                    <a:pt x="21" y="55"/>
                  </a:cubicBezTo>
                  <a:cubicBezTo>
                    <a:pt x="5" y="55"/>
                    <a:pt x="0" y="45"/>
                    <a:pt x="0" y="29"/>
                  </a:cubicBezTo>
                  <a:cubicBezTo>
                    <a:pt x="0" y="10"/>
                    <a:pt x="8" y="0"/>
                    <a:pt x="27" y="0"/>
                  </a:cubicBezTo>
                  <a:cubicBezTo>
                    <a:pt x="48" y="2"/>
                    <a:pt x="54" y="10"/>
                    <a:pt x="54" y="42"/>
                  </a:cubicBezTo>
                  <a:cubicBezTo>
                    <a:pt x="54" y="77"/>
                    <a:pt x="46" y="82"/>
                    <a:pt x="21" y="82"/>
                  </a:cubicBezTo>
                  <a:cubicBezTo>
                    <a:pt x="19" y="82"/>
                    <a:pt x="11" y="82"/>
                    <a:pt x="5" y="82"/>
                  </a:cubicBezTo>
                  <a:cubicBezTo>
                    <a:pt x="5" y="69"/>
                    <a:pt x="5" y="69"/>
                    <a:pt x="5" y="69"/>
                  </a:cubicBezTo>
                  <a:cubicBezTo>
                    <a:pt x="5" y="69"/>
                    <a:pt x="5" y="69"/>
                    <a:pt x="5" y="69"/>
                  </a:cubicBezTo>
                  <a:close/>
                  <a:moveTo>
                    <a:pt x="27" y="42"/>
                  </a:moveTo>
                  <a:cubicBezTo>
                    <a:pt x="29" y="42"/>
                    <a:pt x="32" y="42"/>
                    <a:pt x="37" y="37"/>
                  </a:cubicBezTo>
                  <a:cubicBezTo>
                    <a:pt x="37" y="18"/>
                    <a:pt x="37" y="16"/>
                    <a:pt x="27" y="16"/>
                  </a:cubicBezTo>
                  <a:cubicBezTo>
                    <a:pt x="19" y="13"/>
                    <a:pt x="16" y="18"/>
                    <a:pt x="16" y="29"/>
                  </a:cubicBezTo>
                  <a:cubicBezTo>
                    <a:pt x="16" y="37"/>
                    <a:pt x="19" y="42"/>
                    <a:pt x="27"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05"/>
            <p:cNvSpPr>
              <a:spLocks noEditPoints="1"/>
            </p:cNvSpPr>
            <p:nvPr/>
          </p:nvSpPr>
          <p:spPr bwMode="auto">
            <a:xfrm>
              <a:off x="2976" y="1529"/>
              <a:ext cx="124" cy="193"/>
            </a:xfrm>
            <a:custGeom>
              <a:avLst/>
              <a:gdLst>
                <a:gd name="T0" fmla="*/ 52 w 52"/>
                <a:gd name="T1" fmla="*/ 39 h 81"/>
                <a:gd name="T2" fmla="*/ 26 w 52"/>
                <a:gd name="T3" fmla="*/ 81 h 81"/>
                <a:gd name="T4" fmla="*/ 0 w 52"/>
                <a:gd name="T5" fmla="*/ 39 h 81"/>
                <a:gd name="T6" fmla="*/ 26 w 52"/>
                <a:gd name="T7" fmla="*/ 0 h 81"/>
                <a:gd name="T8" fmla="*/ 52 w 52"/>
                <a:gd name="T9" fmla="*/ 39 h 81"/>
                <a:gd name="T10" fmla="*/ 13 w 52"/>
                <a:gd name="T11" fmla="*/ 39 h 81"/>
                <a:gd name="T12" fmla="*/ 26 w 52"/>
                <a:gd name="T13" fmla="*/ 65 h 81"/>
                <a:gd name="T14" fmla="*/ 36 w 52"/>
                <a:gd name="T15" fmla="*/ 39 h 81"/>
                <a:gd name="T16" fmla="*/ 26 w 52"/>
                <a:gd name="T17" fmla="*/ 13 h 81"/>
                <a:gd name="T18" fmla="*/ 13 w 52"/>
                <a:gd name="T19"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1">
                  <a:moveTo>
                    <a:pt x="52" y="39"/>
                  </a:moveTo>
                  <a:cubicBezTo>
                    <a:pt x="52" y="68"/>
                    <a:pt x="47" y="81"/>
                    <a:pt x="26" y="81"/>
                  </a:cubicBezTo>
                  <a:cubicBezTo>
                    <a:pt x="5" y="81"/>
                    <a:pt x="0" y="68"/>
                    <a:pt x="0" y="39"/>
                  </a:cubicBezTo>
                  <a:cubicBezTo>
                    <a:pt x="0" y="10"/>
                    <a:pt x="5" y="0"/>
                    <a:pt x="26" y="0"/>
                  </a:cubicBezTo>
                  <a:cubicBezTo>
                    <a:pt x="47" y="0"/>
                    <a:pt x="52" y="10"/>
                    <a:pt x="52" y="39"/>
                  </a:cubicBezTo>
                  <a:close/>
                  <a:moveTo>
                    <a:pt x="13" y="39"/>
                  </a:moveTo>
                  <a:cubicBezTo>
                    <a:pt x="13" y="60"/>
                    <a:pt x="15" y="65"/>
                    <a:pt x="26" y="65"/>
                  </a:cubicBezTo>
                  <a:cubicBezTo>
                    <a:pt x="34" y="65"/>
                    <a:pt x="36" y="60"/>
                    <a:pt x="36" y="39"/>
                  </a:cubicBezTo>
                  <a:cubicBezTo>
                    <a:pt x="36" y="18"/>
                    <a:pt x="34" y="13"/>
                    <a:pt x="26" y="13"/>
                  </a:cubicBezTo>
                  <a:cubicBezTo>
                    <a:pt x="18" y="13"/>
                    <a:pt x="13" y="18"/>
                    <a:pt x="13"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06"/>
            <p:cNvSpPr>
              <a:spLocks noEditPoints="1"/>
            </p:cNvSpPr>
            <p:nvPr/>
          </p:nvSpPr>
          <p:spPr bwMode="auto">
            <a:xfrm>
              <a:off x="3136" y="1529"/>
              <a:ext cx="131" cy="193"/>
            </a:xfrm>
            <a:custGeom>
              <a:avLst/>
              <a:gdLst>
                <a:gd name="T0" fmla="*/ 55 w 55"/>
                <a:gd name="T1" fmla="*/ 39 h 81"/>
                <a:gd name="T2" fmla="*/ 26 w 55"/>
                <a:gd name="T3" fmla="*/ 81 h 81"/>
                <a:gd name="T4" fmla="*/ 0 w 55"/>
                <a:gd name="T5" fmla="*/ 39 h 81"/>
                <a:gd name="T6" fmla="*/ 26 w 55"/>
                <a:gd name="T7" fmla="*/ 0 h 81"/>
                <a:gd name="T8" fmla="*/ 55 w 55"/>
                <a:gd name="T9" fmla="*/ 39 h 81"/>
                <a:gd name="T10" fmla="*/ 16 w 55"/>
                <a:gd name="T11" fmla="*/ 39 h 81"/>
                <a:gd name="T12" fmla="*/ 26 w 55"/>
                <a:gd name="T13" fmla="*/ 65 h 81"/>
                <a:gd name="T14" fmla="*/ 39 w 55"/>
                <a:gd name="T15" fmla="*/ 39 h 81"/>
                <a:gd name="T16" fmla="*/ 26 w 55"/>
                <a:gd name="T17" fmla="*/ 13 h 81"/>
                <a:gd name="T18" fmla="*/ 16 w 55"/>
                <a:gd name="T19"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81">
                  <a:moveTo>
                    <a:pt x="55" y="39"/>
                  </a:moveTo>
                  <a:cubicBezTo>
                    <a:pt x="55" y="70"/>
                    <a:pt x="47" y="81"/>
                    <a:pt x="26" y="81"/>
                  </a:cubicBezTo>
                  <a:cubicBezTo>
                    <a:pt x="8" y="81"/>
                    <a:pt x="0" y="68"/>
                    <a:pt x="0" y="39"/>
                  </a:cubicBezTo>
                  <a:cubicBezTo>
                    <a:pt x="0" y="10"/>
                    <a:pt x="8" y="0"/>
                    <a:pt x="26" y="0"/>
                  </a:cubicBezTo>
                  <a:cubicBezTo>
                    <a:pt x="47" y="0"/>
                    <a:pt x="55" y="10"/>
                    <a:pt x="55" y="39"/>
                  </a:cubicBezTo>
                  <a:close/>
                  <a:moveTo>
                    <a:pt x="16" y="39"/>
                  </a:moveTo>
                  <a:cubicBezTo>
                    <a:pt x="16" y="60"/>
                    <a:pt x="18" y="65"/>
                    <a:pt x="26" y="65"/>
                  </a:cubicBezTo>
                  <a:cubicBezTo>
                    <a:pt x="36" y="65"/>
                    <a:pt x="39" y="60"/>
                    <a:pt x="39" y="39"/>
                  </a:cubicBezTo>
                  <a:cubicBezTo>
                    <a:pt x="39" y="18"/>
                    <a:pt x="36" y="13"/>
                    <a:pt x="26" y="13"/>
                  </a:cubicBezTo>
                  <a:cubicBezTo>
                    <a:pt x="18" y="13"/>
                    <a:pt x="16" y="18"/>
                    <a:pt x="16"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07"/>
            <p:cNvSpPr>
              <a:spLocks/>
            </p:cNvSpPr>
            <p:nvPr/>
          </p:nvSpPr>
          <p:spPr bwMode="auto">
            <a:xfrm>
              <a:off x="3302" y="1529"/>
              <a:ext cx="74" cy="186"/>
            </a:xfrm>
            <a:custGeom>
              <a:avLst/>
              <a:gdLst>
                <a:gd name="T0" fmla="*/ 16 w 31"/>
                <a:gd name="T1" fmla="*/ 78 h 78"/>
                <a:gd name="T2" fmla="*/ 16 w 31"/>
                <a:gd name="T3" fmla="*/ 23 h 78"/>
                <a:gd name="T4" fmla="*/ 18 w 31"/>
                <a:gd name="T5" fmla="*/ 15 h 78"/>
                <a:gd name="T6" fmla="*/ 0 w 31"/>
                <a:gd name="T7" fmla="*/ 21 h 78"/>
                <a:gd name="T8" fmla="*/ 0 w 31"/>
                <a:gd name="T9" fmla="*/ 8 h 78"/>
                <a:gd name="T10" fmla="*/ 16 w 31"/>
                <a:gd name="T11" fmla="*/ 0 h 78"/>
                <a:gd name="T12" fmla="*/ 31 w 31"/>
                <a:gd name="T13" fmla="*/ 0 h 78"/>
                <a:gd name="T14" fmla="*/ 31 w 31"/>
                <a:gd name="T15" fmla="*/ 78 h 78"/>
                <a:gd name="T16" fmla="*/ 16 w 31"/>
                <a:gd name="T17" fmla="*/ 78 h 78"/>
                <a:gd name="T18" fmla="*/ 16 w 31"/>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78">
                  <a:moveTo>
                    <a:pt x="16" y="78"/>
                  </a:moveTo>
                  <a:cubicBezTo>
                    <a:pt x="16" y="23"/>
                    <a:pt x="16" y="23"/>
                    <a:pt x="16" y="23"/>
                  </a:cubicBezTo>
                  <a:cubicBezTo>
                    <a:pt x="16" y="21"/>
                    <a:pt x="16" y="18"/>
                    <a:pt x="18" y="15"/>
                  </a:cubicBezTo>
                  <a:cubicBezTo>
                    <a:pt x="0" y="21"/>
                    <a:pt x="0" y="21"/>
                    <a:pt x="0" y="21"/>
                  </a:cubicBezTo>
                  <a:cubicBezTo>
                    <a:pt x="0" y="8"/>
                    <a:pt x="0" y="8"/>
                    <a:pt x="0" y="8"/>
                  </a:cubicBezTo>
                  <a:cubicBezTo>
                    <a:pt x="16" y="0"/>
                    <a:pt x="16" y="0"/>
                    <a:pt x="16" y="0"/>
                  </a:cubicBezTo>
                  <a:cubicBezTo>
                    <a:pt x="31" y="0"/>
                    <a:pt x="31" y="0"/>
                    <a:pt x="31" y="0"/>
                  </a:cubicBezTo>
                  <a:cubicBezTo>
                    <a:pt x="31" y="78"/>
                    <a:pt x="31" y="78"/>
                    <a:pt x="31" y="78"/>
                  </a:cubicBezTo>
                  <a:cubicBezTo>
                    <a:pt x="16" y="78"/>
                    <a:pt x="16" y="78"/>
                    <a:pt x="16" y="78"/>
                  </a:cubicBezTo>
                  <a:cubicBezTo>
                    <a:pt x="16" y="78"/>
                    <a:pt x="16" y="78"/>
                    <a:pt x="16" y="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208"/>
            <p:cNvSpPr>
              <a:spLocks noEditPoints="1"/>
            </p:cNvSpPr>
            <p:nvPr/>
          </p:nvSpPr>
          <p:spPr bwMode="auto">
            <a:xfrm>
              <a:off x="2757" y="1820"/>
              <a:ext cx="236" cy="267"/>
            </a:xfrm>
            <a:custGeom>
              <a:avLst/>
              <a:gdLst>
                <a:gd name="T0" fmla="*/ 70 w 99"/>
                <a:gd name="T1" fmla="*/ 42 h 112"/>
                <a:gd name="T2" fmla="*/ 80 w 99"/>
                <a:gd name="T3" fmla="*/ 2 h 112"/>
                <a:gd name="T4" fmla="*/ 52 w 99"/>
                <a:gd name="T5" fmla="*/ 31 h 112"/>
                <a:gd name="T6" fmla="*/ 23 w 99"/>
                <a:gd name="T7" fmla="*/ 55 h 112"/>
                <a:gd name="T8" fmla="*/ 23 w 99"/>
                <a:gd name="T9" fmla="*/ 97 h 112"/>
                <a:gd name="T10" fmla="*/ 78 w 99"/>
                <a:gd name="T11" fmla="*/ 112 h 112"/>
                <a:gd name="T12" fmla="*/ 99 w 99"/>
                <a:gd name="T13" fmla="*/ 52 h 112"/>
                <a:gd name="T14" fmla="*/ 70 w 99"/>
                <a:gd name="T15" fmla="*/ 42 h 112"/>
                <a:gd name="T16" fmla="*/ 18 w 99"/>
                <a:gd name="T17" fmla="*/ 42 h 112"/>
                <a:gd name="T18" fmla="*/ 0 w 99"/>
                <a:gd name="T19" fmla="*/ 63 h 112"/>
                <a:gd name="T20" fmla="*/ 0 w 99"/>
                <a:gd name="T21" fmla="*/ 91 h 112"/>
                <a:gd name="T22" fmla="*/ 18 w 99"/>
                <a:gd name="T23" fmla="*/ 110 h 112"/>
                <a:gd name="T24" fmla="*/ 13 w 99"/>
                <a:gd name="T25" fmla="*/ 97 h 112"/>
                <a:gd name="T26" fmla="*/ 13 w 99"/>
                <a:gd name="T27" fmla="*/ 57 h 112"/>
                <a:gd name="T28" fmla="*/ 18 w 99"/>
                <a:gd name="T29" fmla="*/ 4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12">
                  <a:moveTo>
                    <a:pt x="70" y="42"/>
                  </a:moveTo>
                  <a:cubicBezTo>
                    <a:pt x="70" y="39"/>
                    <a:pt x="93" y="21"/>
                    <a:pt x="80" y="2"/>
                  </a:cubicBezTo>
                  <a:cubicBezTo>
                    <a:pt x="75" y="0"/>
                    <a:pt x="65" y="21"/>
                    <a:pt x="52" y="31"/>
                  </a:cubicBezTo>
                  <a:cubicBezTo>
                    <a:pt x="44" y="36"/>
                    <a:pt x="23" y="50"/>
                    <a:pt x="23" y="55"/>
                  </a:cubicBezTo>
                  <a:cubicBezTo>
                    <a:pt x="23" y="97"/>
                    <a:pt x="23" y="97"/>
                    <a:pt x="23" y="97"/>
                  </a:cubicBezTo>
                  <a:cubicBezTo>
                    <a:pt x="23" y="104"/>
                    <a:pt x="54" y="112"/>
                    <a:pt x="78" y="112"/>
                  </a:cubicBezTo>
                  <a:cubicBezTo>
                    <a:pt x="86" y="112"/>
                    <a:pt x="99" y="60"/>
                    <a:pt x="99" y="52"/>
                  </a:cubicBezTo>
                  <a:cubicBezTo>
                    <a:pt x="99" y="44"/>
                    <a:pt x="73" y="44"/>
                    <a:pt x="70" y="42"/>
                  </a:cubicBezTo>
                  <a:close/>
                  <a:moveTo>
                    <a:pt x="18" y="42"/>
                  </a:moveTo>
                  <a:cubicBezTo>
                    <a:pt x="15" y="42"/>
                    <a:pt x="0" y="44"/>
                    <a:pt x="0" y="63"/>
                  </a:cubicBezTo>
                  <a:cubicBezTo>
                    <a:pt x="0" y="91"/>
                    <a:pt x="0" y="91"/>
                    <a:pt x="0" y="91"/>
                  </a:cubicBezTo>
                  <a:cubicBezTo>
                    <a:pt x="0" y="107"/>
                    <a:pt x="15" y="110"/>
                    <a:pt x="18" y="110"/>
                  </a:cubicBezTo>
                  <a:cubicBezTo>
                    <a:pt x="23" y="110"/>
                    <a:pt x="13" y="107"/>
                    <a:pt x="13" y="97"/>
                  </a:cubicBezTo>
                  <a:cubicBezTo>
                    <a:pt x="13" y="57"/>
                    <a:pt x="13" y="57"/>
                    <a:pt x="13" y="57"/>
                  </a:cubicBezTo>
                  <a:cubicBezTo>
                    <a:pt x="13" y="47"/>
                    <a:pt x="23" y="42"/>
                    <a:pt x="18" y="42"/>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5" name="Group 211"/>
          <p:cNvGrpSpPr>
            <a:grpSpLocks noChangeAspect="1"/>
          </p:cNvGrpSpPr>
          <p:nvPr userDrawn="1"/>
        </p:nvGrpSpPr>
        <p:grpSpPr bwMode="auto">
          <a:xfrm>
            <a:off x="3503832" y="3381163"/>
            <a:ext cx="687300" cy="684000"/>
            <a:chOff x="2148" y="898"/>
            <a:chExt cx="1458" cy="1451"/>
          </a:xfrm>
        </p:grpSpPr>
        <p:sp>
          <p:nvSpPr>
            <p:cNvPr id="346" name="Freeform 212"/>
            <p:cNvSpPr>
              <a:spLocks/>
            </p:cNvSpPr>
            <p:nvPr/>
          </p:nvSpPr>
          <p:spPr bwMode="auto">
            <a:xfrm>
              <a:off x="2148" y="1446"/>
              <a:ext cx="1458" cy="360"/>
            </a:xfrm>
            <a:custGeom>
              <a:avLst/>
              <a:gdLst>
                <a:gd name="T0" fmla="*/ 555 w 612"/>
                <a:gd name="T1" fmla="*/ 151 h 151"/>
                <a:gd name="T2" fmla="*/ 60 w 612"/>
                <a:gd name="T3" fmla="*/ 151 h 151"/>
                <a:gd name="T4" fmla="*/ 0 w 612"/>
                <a:gd name="T5" fmla="*/ 91 h 151"/>
                <a:gd name="T6" fmla="*/ 0 w 612"/>
                <a:gd name="T7" fmla="*/ 60 h 151"/>
                <a:gd name="T8" fmla="*/ 60 w 612"/>
                <a:gd name="T9" fmla="*/ 0 h 151"/>
                <a:gd name="T10" fmla="*/ 555 w 612"/>
                <a:gd name="T11" fmla="*/ 0 h 151"/>
                <a:gd name="T12" fmla="*/ 612 w 612"/>
                <a:gd name="T13" fmla="*/ 60 h 151"/>
                <a:gd name="T14" fmla="*/ 612 w 612"/>
                <a:gd name="T15" fmla="*/ 91 h 151"/>
                <a:gd name="T16" fmla="*/ 555 w 612"/>
                <a:gd name="T1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151">
                  <a:moveTo>
                    <a:pt x="555" y="151"/>
                  </a:moveTo>
                  <a:cubicBezTo>
                    <a:pt x="60" y="151"/>
                    <a:pt x="60" y="151"/>
                    <a:pt x="60" y="151"/>
                  </a:cubicBezTo>
                  <a:cubicBezTo>
                    <a:pt x="26" y="151"/>
                    <a:pt x="0" y="123"/>
                    <a:pt x="0" y="91"/>
                  </a:cubicBezTo>
                  <a:cubicBezTo>
                    <a:pt x="0" y="60"/>
                    <a:pt x="0" y="60"/>
                    <a:pt x="0" y="60"/>
                  </a:cubicBezTo>
                  <a:cubicBezTo>
                    <a:pt x="0" y="29"/>
                    <a:pt x="26" y="0"/>
                    <a:pt x="60" y="0"/>
                  </a:cubicBezTo>
                  <a:cubicBezTo>
                    <a:pt x="555" y="0"/>
                    <a:pt x="555" y="0"/>
                    <a:pt x="555" y="0"/>
                  </a:cubicBezTo>
                  <a:cubicBezTo>
                    <a:pt x="586" y="0"/>
                    <a:pt x="612" y="29"/>
                    <a:pt x="612" y="60"/>
                  </a:cubicBezTo>
                  <a:cubicBezTo>
                    <a:pt x="612" y="91"/>
                    <a:pt x="612" y="91"/>
                    <a:pt x="612" y="91"/>
                  </a:cubicBezTo>
                  <a:cubicBezTo>
                    <a:pt x="612" y="123"/>
                    <a:pt x="586" y="151"/>
                    <a:pt x="555" y="151"/>
                  </a:cubicBez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13"/>
            <p:cNvSpPr>
              <a:spLocks/>
            </p:cNvSpPr>
            <p:nvPr/>
          </p:nvSpPr>
          <p:spPr bwMode="auto">
            <a:xfrm>
              <a:off x="2234" y="1827"/>
              <a:ext cx="1284" cy="522"/>
            </a:xfrm>
            <a:custGeom>
              <a:avLst/>
              <a:gdLst>
                <a:gd name="T0" fmla="*/ 271 w 539"/>
                <a:gd name="T1" fmla="*/ 166 h 219"/>
                <a:gd name="T2" fmla="*/ 36 w 539"/>
                <a:gd name="T3" fmla="*/ 0 h 219"/>
                <a:gd name="T4" fmla="*/ 0 w 539"/>
                <a:gd name="T5" fmla="*/ 0 h 219"/>
                <a:gd name="T6" fmla="*/ 5 w 539"/>
                <a:gd name="T7" fmla="*/ 31 h 219"/>
                <a:gd name="T8" fmla="*/ 39 w 539"/>
                <a:gd name="T9" fmla="*/ 92 h 219"/>
                <a:gd name="T10" fmla="*/ 73 w 539"/>
                <a:gd name="T11" fmla="*/ 129 h 219"/>
                <a:gd name="T12" fmla="*/ 130 w 539"/>
                <a:gd name="T13" fmla="*/ 171 h 219"/>
                <a:gd name="T14" fmla="*/ 177 w 539"/>
                <a:gd name="T15" fmla="*/ 193 h 219"/>
                <a:gd name="T16" fmla="*/ 245 w 539"/>
                <a:gd name="T17" fmla="*/ 209 h 219"/>
                <a:gd name="T18" fmla="*/ 294 w 539"/>
                <a:gd name="T19" fmla="*/ 209 h 219"/>
                <a:gd name="T20" fmla="*/ 365 w 539"/>
                <a:gd name="T21" fmla="*/ 193 h 219"/>
                <a:gd name="T22" fmla="*/ 409 w 539"/>
                <a:gd name="T23" fmla="*/ 171 h 219"/>
                <a:gd name="T24" fmla="*/ 466 w 539"/>
                <a:gd name="T25" fmla="*/ 129 h 219"/>
                <a:gd name="T26" fmla="*/ 500 w 539"/>
                <a:gd name="T27" fmla="*/ 92 h 219"/>
                <a:gd name="T28" fmla="*/ 534 w 539"/>
                <a:gd name="T29" fmla="*/ 31 h 219"/>
                <a:gd name="T30" fmla="*/ 539 w 539"/>
                <a:gd name="T31" fmla="*/ 0 h 219"/>
                <a:gd name="T32" fmla="*/ 503 w 539"/>
                <a:gd name="T33" fmla="*/ 0 h 219"/>
                <a:gd name="T34" fmla="*/ 271 w 539"/>
                <a:gd name="T35" fmla="*/ 16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9" h="219">
                  <a:moveTo>
                    <a:pt x="271" y="166"/>
                  </a:moveTo>
                  <a:cubicBezTo>
                    <a:pt x="164" y="166"/>
                    <a:pt x="73" y="97"/>
                    <a:pt x="36" y="0"/>
                  </a:cubicBezTo>
                  <a:cubicBezTo>
                    <a:pt x="0" y="0"/>
                    <a:pt x="0" y="0"/>
                    <a:pt x="0" y="0"/>
                  </a:cubicBezTo>
                  <a:cubicBezTo>
                    <a:pt x="5" y="10"/>
                    <a:pt x="5" y="21"/>
                    <a:pt x="5" y="31"/>
                  </a:cubicBezTo>
                  <a:cubicBezTo>
                    <a:pt x="0" y="58"/>
                    <a:pt x="16" y="82"/>
                    <a:pt x="39" y="92"/>
                  </a:cubicBezTo>
                  <a:cubicBezTo>
                    <a:pt x="57" y="100"/>
                    <a:pt x="68" y="113"/>
                    <a:pt x="73" y="129"/>
                  </a:cubicBezTo>
                  <a:cubicBezTo>
                    <a:pt x="81" y="156"/>
                    <a:pt x="104" y="174"/>
                    <a:pt x="130" y="171"/>
                  </a:cubicBezTo>
                  <a:cubicBezTo>
                    <a:pt x="148" y="171"/>
                    <a:pt x="164" y="179"/>
                    <a:pt x="177" y="193"/>
                  </a:cubicBezTo>
                  <a:cubicBezTo>
                    <a:pt x="193" y="214"/>
                    <a:pt x="221" y="219"/>
                    <a:pt x="245" y="209"/>
                  </a:cubicBezTo>
                  <a:cubicBezTo>
                    <a:pt x="260" y="201"/>
                    <a:pt x="279" y="201"/>
                    <a:pt x="294" y="209"/>
                  </a:cubicBezTo>
                  <a:cubicBezTo>
                    <a:pt x="318" y="219"/>
                    <a:pt x="346" y="214"/>
                    <a:pt x="365" y="193"/>
                  </a:cubicBezTo>
                  <a:cubicBezTo>
                    <a:pt x="375" y="179"/>
                    <a:pt x="391" y="171"/>
                    <a:pt x="409" y="171"/>
                  </a:cubicBezTo>
                  <a:cubicBezTo>
                    <a:pt x="435" y="174"/>
                    <a:pt x="458" y="156"/>
                    <a:pt x="466" y="129"/>
                  </a:cubicBezTo>
                  <a:cubicBezTo>
                    <a:pt x="471" y="113"/>
                    <a:pt x="484" y="100"/>
                    <a:pt x="500" y="92"/>
                  </a:cubicBezTo>
                  <a:cubicBezTo>
                    <a:pt x="524" y="82"/>
                    <a:pt x="539" y="58"/>
                    <a:pt x="534" y="31"/>
                  </a:cubicBezTo>
                  <a:cubicBezTo>
                    <a:pt x="534" y="21"/>
                    <a:pt x="534" y="10"/>
                    <a:pt x="539" y="0"/>
                  </a:cubicBezTo>
                  <a:cubicBezTo>
                    <a:pt x="503" y="0"/>
                    <a:pt x="503" y="0"/>
                    <a:pt x="503" y="0"/>
                  </a:cubicBezTo>
                  <a:cubicBezTo>
                    <a:pt x="469" y="97"/>
                    <a:pt x="378" y="166"/>
                    <a:pt x="271" y="166"/>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14"/>
            <p:cNvSpPr>
              <a:spLocks/>
            </p:cNvSpPr>
            <p:nvPr/>
          </p:nvSpPr>
          <p:spPr bwMode="auto">
            <a:xfrm>
              <a:off x="2194" y="898"/>
              <a:ext cx="1365" cy="526"/>
            </a:xfrm>
            <a:custGeom>
              <a:avLst/>
              <a:gdLst>
                <a:gd name="T0" fmla="*/ 288 w 573"/>
                <a:gd name="T1" fmla="*/ 55 h 221"/>
                <a:gd name="T2" fmla="*/ 520 w 573"/>
                <a:gd name="T3" fmla="*/ 221 h 221"/>
                <a:gd name="T4" fmla="*/ 573 w 573"/>
                <a:gd name="T5" fmla="*/ 221 h 221"/>
                <a:gd name="T6" fmla="*/ 549 w 573"/>
                <a:gd name="T7" fmla="*/ 181 h 221"/>
                <a:gd name="T8" fmla="*/ 523 w 573"/>
                <a:gd name="T9" fmla="*/ 139 h 221"/>
                <a:gd name="T10" fmla="*/ 476 w 573"/>
                <a:gd name="T11" fmla="*/ 87 h 221"/>
                <a:gd name="T12" fmla="*/ 437 w 573"/>
                <a:gd name="T13" fmla="*/ 55 h 221"/>
                <a:gd name="T14" fmla="*/ 371 w 573"/>
                <a:gd name="T15" fmla="*/ 26 h 221"/>
                <a:gd name="T16" fmla="*/ 322 w 573"/>
                <a:gd name="T17" fmla="*/ 16 h 221"/>
                <a:gd name="T18" fmla="*/ 251 w 573"/>
                <a:gd name="T19" fmla="*/ 16 h 221"/>
                <a:gd name="T20" fmla="*/ 202 w 573"/>
                <a:gd name="T21" fmla="*/ 26 h 221"/>
                <a:gd name="T22" fmla="*/ 139 w 573"/>
                <a:gd name="T23" fmla="*/ 55 h 221"/>
                <a:gd name="T24" fmla="*/ 97 w 573"/>
                <a:gd name="T25" fmla="*/ 87 h 221"/>
                <a:gd name="T26" fmla="*/ 50 w 573"/>
                <a:gd name="T27" fmla="*/ 139 h 221"/>
                <a:gd name="T28" fmla="*/ 24 w 573"/>
                <a:gd name="T29" fmla="*/ 181 h 221"/>
                <a:gd name="T30" fmla="*/ 0 w 573"/>
                <a:gd name="T31" fmla="*/ 221 h 221"/>
                <a:gd name="T32" fmla="*/ 53 w 573"/>
                <a:gd name="T33" fmla="*/ 221 h 221"/>
                <a:gd name="T34" fmla="*/ 288 w 573"/>
                <a:gd name="T35" fmla="*/ 5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3" h="221">
                  <a:moveTo>
                    <a:pt x="288" y="55"/>
                  </a:moveTo>
                  <a:cubicBezTo>
                    <a:pt x="395" y="55"/>
                    <a:pt x="486" y="123"/>
                    <a:pt x="520" y="221"/>
                  </a:cubicBezTo>
                  <a:cubicBezTo>
                    <a:pt x="573" y="221"/>
                    <a:pt x="573" y="221"/>
                    <a:pt x="573" y="221"/>
                  </a:cubicBezTo>
                  <a:cubicBezTo>
                    <a:pt x="570" y="205"/>
                    <a:pt x="562" y="192"/>
                    <a:pt x="549" y="181"/>
                  </a:cubicBezTo>
                  <a:cubicBezTo>
                    <a:pt x="533" y="173"/>
                    <a:pt x="526" y="155"/>
                    <a:pt x="523" y="139"/>
                  </a:cubicBezTo>
                  <a:cubicBezTo>
                    <a:pt x="523" y="113"/>
                    <a:pt x="502" y="89"/>
                    <a:pt x="476" y="87"/>
                  </a:cubicBezTo>
                  <a:cubicBezTo>
                    <a:pt x="458" y="84"/>
                    <a:pt x="445" y="71"/>
                    <a:pt x="437" y="55"/>
                  </a:cubicBezTo>
                  <a:cubicBezTo>
                    <a:pt x="424" y="31"/>
                    <a:pt x="398" y="21"/>
                    <a:pt x="371" y="26"/>
                  </a:cubicBezTo>
                  <a:cubicBezTo>
                    <a:pt x="353" y="31"/>
                    <a:pt x="335" y="29"/>
                    <a:pt x="322" y="16"/>
                  </a:cubicBezTo>
                  <a:cubicBezTo>
                    <a:pt x="301" y="0"/>
                    <a:pt x="272" y="0"/>
                    <a:pt x="251" y="16"/>
                  </a:cubicBezTo>
                  <a:cubicBezTo>
                    <a:pt x="238" y="29"/>
                    <a:pt x="220" y="31"/>
                    <a:pt x="202" y="26"/>
                  </a:cubicBezTo>
                  <a:cubicBezTo>
                    <a:pt x="176" y="21"/>
                    <a:pt x="149" y="31"/>
                    <a:pt x="139" y="55"/>
                  </a:cubicBezTo>
                  <a:cubicBezTo>
                    <a:pt x="129" y="71"/>
                    <a:pt x="115" y="84"/>
                    <a:pt x="97" y="87"/>
                  </a:cubicBezTo>
                  <a:cubicBezTo>
                    <a:pt x="71" y="89"/>
                    <a:pt x="53" y="113"/>
                    <a:pt x="50" y="139"/>
                  </a:cubicBezTo>
                  <a:cubicBezTo>
                    <a:pt x="50" y="155"/>
                    <a:pt x="40" y="173"/>
                    <a:pt x="24" y="181"/>
                  </a:cubicBezTo>
                  <a:cubicBezTo>
                    <a:pt x="11" y="192"/>
                    <a:pt x="3" y="205"/>
                    <a:pt x="0" y="221"/>
                  </a:cubicBezTo>
                  <a:cubicBezTo>
                    <a:pt x="53" y="221"/>
                    <a:pt x="53" y="221"/>
                    <a:pt x="53" y="221"/>
                  </a:cubicBezTo>
                  <a:cubicBezTo>
                    <a:pt x="89" y="123"/>
                    <a:pt x="181" y="55"/>
                    <a:pt x="288" y="55"/>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15"/>
            <p:cNvSpPr>
              <a:spLocks/>
            </p:cNvSpPr>
            <p:nvPr/>
          </p:nvSpPr>
          <p:spPr bwMode="auto">
            <a:xfrm>
              <a:off x="2391" y="1098"/>
              <a:ext cx="975" cy="326"/>
            </a:xfrm>
            <a:custGeom>
              <a:avLst/>
              <a:gdLst>
                <a:gd name="T0" fmla="*/ 206 w 409"/>
                <a:gd name="T1" fmla="*/ 7 h 137"/>
                <a:gd name="T2" fmla="*/ 398 w 409"/>
                <a:gd name="T3" fmla="*/ 137 h 137"/>
                <a:gd name="T4" fmla="*/ 409 w 409"/>
                <a:gd name="T5" fmla="*/ 137 h 137"/>
                <a:gd name="T6" fmla="*/ 206 w 409"/>
                <a:gd name="T7" fmla="*/ 0 h 137"/>
                <a:gd name="T8" fmla="*/ 0 w 409"/>
                <a:gd name="T9" fmla="*/ 137 h 137"/>
                <a:gd name="T10" fmla="*/ 10 w 409"/>
                <a:gd name="T11" fmla="*/ 137 h 137"/>
                <a:gd name="T12" fmla="*/ 206 w 409"/>
                <a:gd name="T13" fmla="*/ 7 h 137"/>
              </a:gdLst>
              <a:ahLst/>
              <a:cxnLst>
                <a:cxn ang="0">
                  <a:pos x="T0" y="T1"/>
                </a:cxn>
                <a:cxn ang="0">
                  <a:pos x="T2" y="T3"/>
                </a:cxn>
                <a:cxn ang="0">
                  <a:pos x="T4" y="T5"/>
                </a:cxn>
                <a:cxn ang="0">
                  <a:pos x="T6" y="T7"/>
                </a:cxn>
                <a:cxn ang="0">
                  <a:pos x="T8" y="T9"/>
                </a:cxn>
                <a:cxn ang="0">
                  <a:pos x="T10" y="T11"/>
                </a:cxn>
                <a:cxn ang="0">
                  <a:pos x="T12" y="T13"/>
                </a:cxn>
              </a:cxnLst>
              <a:rect l="0" t="0" r="r" b="b"/>
              <a:pathLst>
                <a:path w="409" h="137">
                  <a:moveTo>
                    <a:pt x="206" y="7"/>
                  </a:moveTo>
                  <a:cubicBezTo>
                    <a:pt x="292" y="7"/>
                    <a:pt x="364" y="60"/>
                    <a:pt x="398" y="137"/>
                  </a:cubicBezTo>
                  <a:cubicBezTo>
                    <a:pt x="409" y="137"/>
                    <a:pt x="409" y="137"/>
                    <a:pt x="409" y="137"/>
                  </a:cubicBezTo>
                  <a:cubicBezTo>
                    <a:pt x="375" y="55"/>
                    <a:pt x="297" y="0"/>
                    <a:pt x="206" y="0"/>
                  </a:cubicBezTo>
                  <a:cubicBezTo>
                    <a:pt x="112" y="0"/>
                    <a:pt x="34" y="55"/>
                    <a:pt x="0" y="137"/>
                  </a:cubicBezTo>
                  <a:cubicBezTo>
                    <a:pt x="10" y="137"/>
                    <a:pt x="10" y="137"/>
                    <a:pt x="10" y="137"/>
                  </a:cubicBezTo>
                  <a:cubicBezTo>
                    <a:pt x="44" y="60"/>
                    <a:pt x="117" y="7"/>
                    <a:pt x="206" y="7"/>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16"/>
            <p:cNvSpPr>
              <a:spLocks/>
            </p:cNvSpPr>
            <p:nvPr/>
          </p:nvSpPr>
          <p:spPr bwMode="auto">
            <a:xfrm>
              <a:off x="2391" y="1827"/>
              <a:ext cx="975" cy="327"/>
            </a:xfrm>
            <a:custGeom>
              <a:avLst/>
              <a:gdLst>
                <a:gd name="T0" fmla="*/ 206 w 409"/>
                <a:gd name="T1" fmla="*/ 129 h 137"/>
                <a:gd name="T2" fmla="*/ 10 w 409"/>
                <a:gd name="T3" fmla="*/ 0 h 137"/>
                <a:gd name="T4" fmla="*/ 0 w 409"/>
                <a:gd name="T5" fmla="*/ 0 h 137"/>
                <a:gd name="T6" fmla="*/ 206 w 409"/>
                <a:gd name="T7" fmla="*/ 137 h 137"/>
                <a:gd name="T8" fmla="*/ 409 w 409"/>
                <a:gd name="T9" fmla="*/ 0 h 137"/>
                <a:gd name="T10" fmla="*/ 398 w 409"/>
                <a:gd name="T11" fmla="*/ 0 h 137"/>
                <a:gd name="T12" fmla="*/ 206 w 409"/>
                <a:gd name="T13" fmla="*/ 129 h 137"/>
              </a:gdLst>
              <a:ahLst/>
              <a:cxnLst>
                <a:cxn ang="0">
                  <a:pos x="T0" y="T1"/>
                </a:cxn>
                <a:cxn ang="0">
                  <a:pos x="T2" y="T3"/>
                </a:cxn>
                <a:cxn ang="0">
                  <a:pos x="T4" y="T5"/>
                </a:cxn>
                <a:cxn ang="0">
                  <a:pos x="T6" y="T7"/>
                </a:cxn>
                <a:cxn ang="0">
                  <a:pos x="T8" y="T9"/>
                </a:cxn>
                <a:cxn ang="0">
                  <a:pos x="T10" y="T11"/>
                </a:cxn>
                <a:cxn ang="0">
                  <a:pos x="T12" y="T13"/>
                </a:cxn>
              </a:cxnLst>
              <a:rect l="0" t="0" r="r" b="b"/>
              <a:pathLst>
                <a:path w="409" h="137">
                  <a:moveTo>
                    <a:pt x="206" y="129"/>
                  </a:moveTo>
                  <a:cubicBezTo>
                    <a:pt x="117" y="129"/>
                    <a:pt x="44" y="76"/>
                    <a:pt x="10" y="0"/>
                  </a:cubicBezTo>
                  <a:cubicBezTo>
                    <a:pt x="0" y="0"/>
                    <a:pt x="0" y="0"/>
                    <a:pt x="0" y="0"/>
                  </a:cubicBezTo>
                  <a:cubicBezTo>
                    <a:pt x="34" y="81"/>
                    <a:pt x="112" y="137"/>
                    <a:pt x="206" y="137"/>
                  </a:cubicBezTo>
                  <a:cubicBezTo>
                    <a:pt x="297" y="137"/>
                    <a:pt x="375" y="81"/>
                    <a:pt x="409" y="0"/>
                  </a:cubicBezTo>
                  <a:cubicBezTo>
                    <a:pt x="398" y="0"/>
                    <a:pt x="398" y="0"/>
                    <a:pt x="398" y="0"/>
                  </a:cubicBezTo>
                  <a:cubicBezTo>
                    <a:pt x="364" y="76"/>
                    <a:pt x="292" y="129"/>
                    <a:pt x="206" y="129"/>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17"/>
            <p:cNvSpPr>
              <a:spLocks/>
            </p:cNvSpPr>
            <p:nvPr/>
          </p:nvSpPr>
          <p:spPr bwMode="auto">
            <a:xfrm>
              <a:off x="2315" y="1529"/>
              <a:ext cx="36" cy="186"/>
            </a:xfrm>
            <a:custGeom>
              <a:avLst/>
              <a:gdLst>
                <a:gd name="T0" fmla="*/ 0 w 36"/>
                <a:gd name="T1" fmla="*/ 0 h 186"/>
                <a:gd name="T2" fmla="*/ 36 w 36"/>
                <a:gd name="T3" fmla="*/ 0 h 186"/>
                <a:gd name="T4" fmla="*/ 36 w 36"/>
                <a:gd name="T5" fmla="*/ 186 h 186"/>
                <a:gd name="T6" fmla="*/ 0 w 36"/>
                <a:gd name="T7" fmla="*/ 186 h 186"/>
                <a:gd name="T8" fmla="*/ 0 w 36"/>
                <a:gd name="T9" fmla="*/ 0 h 186"/>
                <a:gd name="T10" fmla="*/ 0 w 36"/>
                <a:gd name="T11" fmla="*/ 0 h 186"/>
              </a:gdLst>
              <a:ahLst/>
              <a:cxnLst>
                <a:cxn ang="0">
                  <a:pos x="T0" y="T1"/>
                </a:cxn>
                <a:cxn ang="0">
                  <a:pos x="T2" y="T3"/>
                </a:cxn>
                <a:cxn ang="0">
                  <a:pos x="T4" y="T5"/>
                </a:cxn>
                <a:cxn ang="0">
                  <a:pos x="T6" y="T7"/>
                </a:cxn>
                <a:cxn ang="0">
                  <a:pos x="T8" y="T9"/>
                </a:cxn>
                <a:cxn ang="0">
                  <a:pos x="T10" y="T11"/>
                </a:cxn>
              </a:cxnLst>
              <a:rect l="0" t="0" r="r" b="b"/>
              <a:pathLst>
                <a:path w="36" h="186">
                  <a:moveTo>
                    <a:pt x="0" y="0"/>
                  </a:moveTo>
                  <a:lnTo>
                    <a:pt x="36" y="0"/>
                  </a:lnTo>
                  <a:lnTo>
                    <a:pt x="36" y="186"/>
                  </a:lnTo>
                  <a:lnTo>
                    <a:pt x="0" y="18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218"/>
            <p:cNvSpPr>
              <a:spLocks/>
            </p:cNvSpPr>
            <p:nvPr/>
          </p:nvSpPr>
          <p:spPr bwMode="auto">
            <a:xfrm>
              <a:off x="2391" y="1529"/>
              <a:ext cx="122" cy="193"/>
            </a:xfrm>
            <a:custGeom>
              <a:avLst/>
              <a:gdLst>
                <a:gd name="T0" fmla="*/ 15 w 51"/>
                <a:gd name="T1" fmla="*/ 44 h 81"/>
                <a:gd name="T2" fmla="*/ 0 w 51"/>
                <a:gd name="T3" fmla="*/ 21 h 81"/>
                <a:gd name="T4" fmla="*/ 25 w 51"/>
                <a:gd name="T5" fmla="*/ 0 h 81"/>
                <a:gd name="T6" fmla="*/ 48 w 51"/>
                <a:gd name="T7" fmla="*/ 2 h 81"/>
                <a:gd name="T8" fmla="*/ 46 w 51"/>
                <a:gd name="T9" fmla="*/ 13 h 81"/>
                <a:gd name="T10" fmla="*/ 25 w 51"/>
                <a:gd name="T11" fmla="*/ 13 h 81"/>
                <a:gd name="T12" fmla="*/ 15 w 51"/>
                <a:gd name="T13" fmla="*/ 21 h 81"/>
                <a:gd name="T14" fmla="*/ 23 w 51"/>
                <a:gd name="T15" fmla="*/ 28 h 81"/>
                <a:gd name="T16" fmla="*/ 35 w 51"/>
                <a:gd name="T17" fmla="*/ 34 h 81"/>
                <a:gd name="T18" fmla="*/ 51 w 51"/>
                <a:gd name="T19" fmla="*/ 57 h 81"/>
                <a:gd name="T20" fmla="*/ 25 w 51"/>
                <a:gd name="T21" fmla="*/ 81 h 81"/>
                <a:gd name="T22" fmla="*/ 0 w 51"/>
                <a:gd name="T23" fmla="*/ 78 h 81"/>
                <a:gd name="T24" fmla="*/ 2 w 51"/>
                <a:gd name="T25" fmla="*/ 65 h 81"/>
                <a:gd name="T26" fmla="*/ 25 w 51"/>
                <a:gd name="T27" fmla="*/ 65 h 81"/>
                <a:gd name="T28" fmla="*/ 35 w 51"/>
                <a:gd name="T29" fmla="*/ 57 h 81"/>
                <a:gd name="T30" fmla="*/ 28 w 51"/>
                <a:gd name="T31" fmla="*/ 49 h 81"/>
                <a:gd name="T32" fmla="*/ 15 w 51"/>
                <a:gd name="T33" fmla="*/ 44 h 81"/>
                <a:gd name="T34" fmla="*/ 15 w 51"/>
                <a:gd name="T35" fmla="*/ 4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81">
                  <a:moveTo>
                    <a:pt x="15" y="44"/>
                  </a:moveTo>
                  <a:cubicBezTo>
                    <a:pt x="5" y="39"/>
                    <a:pt x="0" y="31"/>
                    <a:pt x="0" y="21"/>
                  </a:cubicBezTo>
                  <a:cubicBezTo>
                    <a:pt x="0" y="2"/>
                    <a:pt x="7" y="0"/>
                    <a:pt x="25" y="0"/>
                  </a:cubicBezTo>
                  <a:cubicBezTo>
                    <a:pt x="33" y="0"/>
                    <a:pt x="40" y="0"/>
                    <a:pt x="48" y="2"/>
                  </a:cubicBezTo>
                  <a:cubicBezTo>
                    <a:pt x="46" y="13"/>
                    <a:pt x="46" y="13"/>
                    <a:pt x="46" y="13"/>
                  </a:cubicBezTo>
                  <a:cubicBezTo>
                    <a:pt x="40" y="13"/>
                    <a:pt x="33" y="13"/>
                    <a:pt x="25" y="13"/>
                  </a:cubicBezTo>
                  <a:cubicBezTo>
                    <a:pt x="18" y="13"/>
                    <a:pt x="15" y="13"/>
                    <a:pt x="15" y="21"/>
                  </a:cubicBezTo>
                  <a:cubicBezTo>
                    <a:pt x="15" y="26"/>
                    <a:pt x="18" y="28"/>
                    <a:pt x="23" y="28"/>
                  </a:cubicBezTo>
                  <a:cubicBezTo>
                    <a:pt x="35" y="34"/>
                    <a:pt x="35" y="34"/>
                    <a:pt x="35" y="34"/>
                  </a:cubicBezTo>
                  <a:cubicBezTo>
                    <a:pt x="46" y="39"/>
                    <a:pt x="51" y="47"/>
                    <a:pt x="51" y="57"/>
                  </a:cubicBezTo>
                  <a:cubicBezTo>
                    <a:pt x="51" y="75"/>
                    <a:pt x="43" y="81"/>
                    <a:pt x="25" y="81"/>
                  </a:cubicBezTo>
                  <a:cubicBezTo>
                    <a:pt x="20" y="81"/>
                    <a:pt x="13" y="81"/>
                    <a:pt x="0" y="78"/>
                  </a:cubicBezTo>
                  <a:cubicBezTo>
                    <a:pt x="2" y="65"/>
                    <a:pt x="2" y="65"/>
                    <a:pt x="2" y="65"/>
                  </a:cubicBezTo>
                  <a:cubicBezTo>
                    <a:pt x="15" y="65"/>
                    <a:pt x="20" y="65"/>
                    <a:pt x="25" y="65"/>
                  </a:cubicBezTo>
                  <a:cubicBezTo>
                    <a:pt x="33" y="65"/>
                    <a:pt x="35" y="65"/>
                    <a:pt x="35" y="57"/>
                  </a:cubicBezTo>
                  <a:cubicBezTo>
                    <a:pt x="35" y="52"/>
                    <a:pt x="33" y="49"/>
                    <a:pt x="28" y="49"/>
                  </a:cubicBezTo>
                  <a:cubicBezTo>
                    <a:pt x="15" y="44"/>
                    <a:pt x="15" y="44"/>
                    <a:pt x="15" y="44"/>
                  </a:cubicBezTo>
                  <a:cubicBezTo>
                    <a:pt x="15" y="44"/>
                    <a:pt x="15" y="44"/>
                    <a:pt x="15"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219"/>
            <p:cNvSpPr>
              <a:spLocks noEditPoints="1"/>
            </p:cNvSpPr>
            <p:nvPr/>
          </p:nvSpPr>
          <p:spPr bwMode="auto">
            <a:xfrm>
              <a:off x="2544" y="1529"/>
              <a:ext cx="141" cy="193"/>
            </a:xfrm>
            <a:custGeom>
              <a:avLst/>
              <a:gdLst>
                <a:gd name="T0" fmla="*/ 59 w 59"/>
                <a:gd name="T1" fmla="*/ 39 h 81"/>
                <a:gd name="T2" fmla="*/ 29 w 59"/>
                <a:gd name="T3" fmla="*/ 81 h 81"/>
                <a:gd name="T4" fmla="*/ 0 w 59"/>
                <a:gd name="T5" fmla="*/ 39 h 81"/>
                <a:gd name="T6" fmla="*/ 29 w 59"/>
                <a:gd name="T7" fmla="*/ 0 h 81"/>
                <a:gd name="T8" fmla="*/ 59 w 59"/>
                <a:gd name="T9" fmla="*/ 39 h 81"/>
                <a:gd name="T10" fmla="*/ 16 w 59"/>
                <a:gd name="T11" fmla="*/ 39 h 81"/>
                <a:gd name="T12" fmla="*/ 29 w 59"/>
                <a:gd name="T13" fmla="*/ 65 h 81"/>
                <a:gd name="T14" fmla="*/ 44 w 59"/>
                <a:gd name="T15" fmla="*/ 39 h 81"/>
                <a:gd name="T16" fmla="*/ 29 w 59"/>
                <a:gd name="T17" fmla="*/ 13 h 81"/>
                <a:gd name="T18" fmla="*/ 16 w 59"/>
                <a:gd name="T19"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1">
                  <a:moveTo>
                    <a:pt x="59" y="39"/>
                  </a:moveTo>
                  <a:cubicBezTo>
                    <a:pt x="59" y="70"/>
                    <a:pt x="52" y="81"/>
                    <a:pt x="29" y="81"/>
                  </a:cubicBezTo>
                  <a:cubicBezTo>
                    <a:pt x="8" y="81"/>
                    <a:pt x="0" y="70"/>
                    <a:pt x="0" y="39"/>
                  </a:cubicBezTo>
                  <a:cubicBezTo>
                    <a:pt x="0" y="8"/>
                    <a:pt x="8" y="0"/>
                    <a:pt x="29" y="0"/>
                  </a:cubicBezTo>
                  <a:cubicBezTo>
                    <a:pt x="52" y="0"/>
                    <a:pt x="59" y="8"/>
                    <a:pt x="59" y="39"/>
                  </a:cubicBezTo>
                  <a:close/>
                  <a:moveTo>
                    <a:pt x="16" y="39"/>
                  </a:moveTo>
                  <a:cubicBezTo>
                    <a:pt x="16" y="60"/>
                    <a:pt x="18" y="65"/>
                    <a:pt x="29" y="65"/>
                  </a:cubicBezTo>
                  <a:cubicBezTo>
                    <a:pt x="39" y="65"/>
                    <a:pt x="44" y="60"/>
                    <a:pt x="44" y="39"/>
                  </a:cubicBezTo>
                  <a:cubicBezTo>
                    <a:pt x="44" y="18"/>
                    <a:pt x="39" y="13"/>
                    <a:pt x="29" y="13"/>
                  </a:cubicBezTo>
                  <a:cubicBezTo>
                    <a:pt x="18" y="13"/>
                    <a:pt x="16" y="18"/>
                    <a:pt x="16"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220"/>
            <p:cNvSpPr>
              <a:spLocks/>
            </p:cNvSpPr>
            <p:nvPr/>
          </p:nvSpPr>
          <p:spPr bwMode="auto">
            <a:xfrm>
              <a:off x="2754" y="1529"/>
              <a:ext cx="81" cy="186"/>
            </a:xfrm>
            <a:custGeom>
              <a:avLst/>
              <a:gdLst>
                <a:gd name="T0" fmla="*/ 19 w 34"/>
                <a:gd name="T1" fmla="*/ 78 h 78"/>
                <a:gd name="T2" fmla="*/ 19 w 34"/>
                <a:gd name="T3" fmla="*/ 23 h 78"/>
                <a:gd name="T4" fmla="*/ 19 w 34"/>
                <a:gd name="T5" fmla="*/ 15 h 78"/>
                <a:gd name="T6" fmla="*/ 3 w 34"/>
                <a:gd name="T7" fmla="*/ 21 h 78"/>
                <a:gd name="T8" fmla="*/ 0 w 34"/>
                <a:gd name="T9" fmla="*/ 8 h 78"/>
                <a:gd name="T10" fmla="*/ 19 w 34"/>
                <a:gd name="T11" fmla="*/ 0 h 78"/>
                <a:gd name="T12" fmla="*/ 34 w 34"/>
                <a:gd name="T13" fmla="*/ 0 h 78"/>
                <a:gd name="T14" fmla="*/ 34 w 34"/>
                <a:gd name="T15" fmla="*/ 78 h 78"/>
                <a:gd name="T16" fmla="*/ 19 w 34"/>
                <a:gd name="T17" fmla="*/ 78 h 78"/>
                <a:gd name="T18" fmla="*/ 19 w 34"/>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8">
                  <a:moveTo>
                    <a:pt x="19" y="78"/>
                  </a:moveTo>
                  <a:cubicBezTo>
                    <a:pt x="19" y="23"/>
                    <a:pt x="19" y="23"/>
                    <a:pt x="19" y="23"/>
                  </a:cubicBezTo>
                  <a:cubicBezTo>
                    <a:pt x="19" y="21"/>
                    <a:pt x="19" y="18"/>
                    <a:pt x="19" y="15"/>
                  </a:cubicBezTo>
                  <a:cubicBezTo>
                    <a:pt x="3" y="21"/>
                    <a:pt x="3" y="21"/>
                    <a:pt x="3" y="21"/>
                  </a:cubicBezTo>
                  <a:cubicBezTo>
                    <a:pt x="0" y="8"/>
                    <a:pt x="0" y="8"/>
                    <a:pt x="0" y="8"/>
                  </a:cubicBezTo>
                  <a:cubicBezTo>
                    <a:pt x="19" y="0"/>
                    <a:pt x="19" y="0"/>
                    <a:pt x="19" y="0"/>
                  </a:cubicBezTo>
                  <a:cubicBezTo>
                    <a:pt x="34" y="0"/>
                    <a:pt x="34" y="0"/>
                    <a:pt x="34" y="0"/>
                  </a:cubicBezTo>
                  <a:cubicBezTo>
                    <a:pt x="34" y="78"/>
                    <a:pt x="34" y="78"/>
                    <a:pt x="34" y="78"/>
                  </a:cubicBezTo>
                  <a:cubicBezTo>
                    <a:pt x="19" y="78"/>
                    <a:pt x="19" y="78"/>
                    <a:pt x="19" y="78"/>
                  </a:cubicBezTo>
                  <a:cubicBezTo>
                    <a:pt x="19" y="78"/>
                    <a:pt x="19" y="78"/>
                    <a:pt x="19" y="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221"/>
            <p:cNvSpPr>
              <a:spLocks/>
            </p:cNvSpPr>
            <p:nvPr/>
          </p:nvSpPr>
          <p:spPr bwMode="auto">
            <a:xfrm>
              <a:off x="2875" y="1529"/>
              <a:ext cx="141" cy="186"/>
            </a:xfrm>
            <a:custGeom>
              <a:avLst/>
              <a:gdLst>
                <a:gd name="T0" fmla="*/ 59 w 59"/>
                <a:gd name="T1" fmla="*/ 60 h 78"/>
                <a:gd name="T2" fmla="*/ 51 w 59"/>
                <a:gd name="T3" fmla="*/ 62 h 78"/>
                <a:gd name="T4" fmla="*/ 49 w 59"/>
                <a:gd name="T5" fmla="*/ 62 h 78"/>
                <a:gd name="T6" fmla="*/ 49 w 59"/>
                <a:gd name="T7" fmla="*/ 78 h 78"/>
                <a:gd name="T8" fmla="*/ 36 w 59"/>
                <a:gd name="T9" fmla="*/ 78 h 78"/>
                <a:gd name="T10" fmla="*/ 36 w 59"/>
                <a:gd name="T11" fmla="*/ 62 h 78"/>
                <a:gd name="T12" fmla="*/ 8 w 59"/>
                <a:gd name="T13" fmla="*/ 62 h 78"/>
                <a:gd name="T14" fmla="*/ 0 w 59"/>
                <a:gd name="T15" fmla="*/ 49 h 78"/>
                <a:gd name="T16" fmla="*/ 18 w 59"/>
                <a:gd name="T17" fmla="*/ 0 h 78"/>
                <a:gd name="T18" fmla="*/ 33 w 59"/>
                <a:gd name="T19" fmla="*/ 0 h 78"/>
                <a:gd name="T20" fmla="*/ 18 w 59"/>
                <a:gd name="T21" fmla="*/ 44 h 78"/>
                <a:gd name="T22" fmla="*/ 18 w 59"/>
                <a:gd name="T23" fmla="*/ 49 h 78"/>
                <a:gd name="T24" fmla="*/ 36 w 59"/>
                <a:gd name="T25" fmla="*/ 49 h 78"/>
                <a:gd name="T26" fmla="*/ 36 w 59"/>
                <a:gd name="T27" fmla="*/ 28 h 78"/>
                <a:gd name="T28" fmla="*/ 38 w 59"/>
                <a:gd name="T29" fmla="*/ 15 h 78"/>
                <a:gd name="T30" fmla="*/ 49 w 59"/>
                <a:gd name="T31" fmla="*/ 15 h 78"/>
                <a:gd name="T32" fmla="*/ 49 w 59"/>
                <a:gd name="T33" fmla="*/ 49 h 78"/>
                <a:gd name="T34" fmla="*/ 59 w 59"/>
                <a:gd name="T35" fmla="*/ 49 h 78"/>
                <a:gd name="T36" fmla="*/ 59 w 59"/>
                <a:gd name="T37" fmla="*/ 60 h 78"/>
                <a:gd name="T38" fmla="*/ 59 w 59"/>
                <a:gd name="T39" fmla="*/ 6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78">
                  <a:moveTo>
                    <a:pt x="59" y="60"/>
                  </a:moveTo>
                  <a:cubicBezTo>
                    <a:pt x="51" y="62"/>
                    <a:pt x="51" y="62"/>
                    <a:pt x="51" y="62"/>
                  </a:cubicBezTo>
                  <a:cubicBezTo>
                    <a:pt x="49" y="62"/>
                    <a:pt x="49" y="62"/>
                    <a:pt x="49" y="62"/>
                  </a:cubicBezTo>
                  <a:cubicBezTo>
                    <a:pt x="49" y="78"/>
                    <a:pt x="49" y="78"/>
                    <a:pt x="49" y="78"/>
                  </a:cubicBezTo>
                  <a:cubicBezTo>
                    <a:pt x="36" y="78"/>
                    <a:pt x="36" y="78"/>
                    <a:pt x="36" y="78"/>
                  </a:cubicBezTo>
                  <a:cubicBezTo>
                    <a:pt x="36" y="62"/>
                    <a:pt x="36" y="62"/>
                    <a:pt x="36" y="62"/>
                  </a:cubicBezTo>
                  <a:cubicBezTo>
                    <a:pt x="8" y="62"/>
                    <a:pt x="8" y="62"/>
                    <a:pt x="8" y="62"/>
                  </a:cubicBezTo>
                  <a:cubicBezTo>
                    <a:pt x="2" y="62"/>
                    <a:pt x="0" y="54"/>
                    <a:pt x="0" y="49"/>
                  </a:cubicBezTo>
                  <a:cubicBezTo>
                    <a:pt x="18" y="0"/>
                    <a:pt x="18" y="0"/>
                    <a:pt x="18" y="0"/>
                  </a:cubicBezTo>
                  <a:cubicBezTo>
                    <a:pt x="33" y="0"/>
                    <a:pt x="33" y="0"/>
                    <a:pt x="33" y="0"/>
                  </a:cubicBezTo>
                  <a:cubicBezTo>
                    <a:pt x="18" y="44"/>
                    <a:pt x="18" y="44"/>
                    <a:pt x="18" y="44"/>
                  </a:cubicBezTo>
                  <a:cubicBezTo>
                    <a:pt x="15" y="47"/>
                    <a:pt x="18" y="49"/>
                    <a:pt x="18" y="49"/>
                  </a:cubicBezTo>
                  <a:cubicBezTo>
                    <a:pt x="36" y="49"/>
                    <a:pt x="36" y="49"/>
                    <a:pt x="36" y="49"/>
                  </a:cubicBezTo>
                  <a:cubicBezTo>
                    <a:pt x="36" y="28"/>
                    <a:pt x="36" y="28"/>
                    <a:pt x="36" y="28"/>
                  </a:cubicBezTo>
                  <a:cubicBezTo>
                    <a:pt x="38" y="15"/>
                    <a:pt x="38" y="15"/>
                    <a:pt x="38" y="15"/>
                  </a:cubicBezTo>
                  <a:cubicBezTo>
                    <a:pt x="49" y="15"/>
                    <a:pt x="49" y="15"/>
                    <a:pt x="49" y="15"/>
                  </a:cubicBezTo>
                  <a:cubicBezTo>
                    <a:pt x="49" y="49"/>
                    <a:pt x="49" y="49"/>
                    <a:pt x="49" y="49"/>
                  </a:cubicBezTo>
                  <a:cubicBezTo>
                    <a:pt x="59" y="49"/>
                    <a:pt x="59" y="49"/>
                    <a:pt x="59" y="49"/>
                  </a:cubicBezTo>
                  <a:cubicBezTo>
                    <a:pt x="59" y="60"/>
                    <a:pt x="59" y="60"/>
                    <a:pt x="59" y="60"/>
                  </a:cubicBezTo>
                  <a:cubicBezTo>
                    <a:pt x="59" y="60"/>
                    <a:pt x="59" y="60"/>
                    <a:pt x="59"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222"/>
            <p:cNvSpPr>
              <a:spLocks noEditPoints="1"/>
            </p:cNvSpPr>
            <p:nvPr/>
          </p:nvSpPr>
          <p:spPr bwMode="auto">
            <a:xfrm>
              <a:off x="3049" y="1529"/>
              <a:ext cx="126" cy="193"/>
            </a:xfrm>
            <a:custGeom>
              <a:avLst/>
              <a:gdLst>
                <a:gd name="T0" fmla="*/ 53 w 53"/>
                <a:gd name="T1" fmla="*/ 39 h 81"/>
                <a:gd name="T2" fmla="*/ 25 w 53"/>
                <a:gd name="T3" fmla="*/ 81 h 81"/>
                <a:gd name="T4" fmla="*/ 0 w 53"/>
                <a:gd name="T5" fmla="*/ 39 h 81"/>
                <a:gd name="T6" fmla="*/ 25 w 53"/>
                <a:gd name="T7" fmla="*/ 0 h 81"/>
                <a:gd name="T8" fmla="*/ 53 w 53"/>
                <a:gd name="T9" fmla="*/ 39 h 81"/>
                <a:gd name="T10" fmla="*/ 15 w 53"/>
                <a:gd name="T11" fmla="*/ 39 h 81"/>
                <a:gd name="T12" fmla="*/ 25 w 53"/>
                <a:gd name="T13" fmla="*/ 65 h 81"/>
                <a:gd name="T14" fmla="*/ 38 w 53"/>
                <a:gd name="T15" fmla="*/ 39 h 81"/>
                <a:gd name="T16" fmla="*/ 25 w 53"/>
                <a:gd name="T17" fmla="*/ 13 h 81"/>
                <a:gd name="T18" fmla="*/ 15 w 53"/>
                <a:gd name="T19"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81">
                  <a:moveTo>
                    <a:pt x="53" y="39"/>
                  </a:moveTo>
                  <a:cubicBezTo>
                    <a:pt x="53" y="70"/>
                    <a:pt x="45" y="81"/>
                    <a:pt x="25" y="81"/>
                  </a:cubicBezTo>
                  <a:cubicBezTo>
                    <a:pt x="7" y="81"/>
                    <a:pt x="0" y="70"/>
                    <a:pt x="0" y="39"/>
                  </a:cubicBezTo>
                  <a:cubicBezTo>
                    <a:pt x="0" y="10"/>
                    <a:pt x="7" y="0"/>
                    <a:pt x="25" y="0"/>
                  </a:cubicBezTo>
                  <a:cubicBezTo>
                    <a:pt x="45" y="0"/>
                    <a:pt x="53" y="10"/>
                    <a:pt x="53" y="39"/>
                  </a:cubicBezTo>
                  <a:close/>
                  <a:moveTo>
                    <a:pt x="15" y="39"/>
                  </a:moveTo>
                  <a:cubicBezTo>
                    <a:pt x="15" y="60"/>
                    <a:pt x="17" y="65"/>
                    <a:pt x="25" y="65"/>
                  </a:cubicBezTo>
                  <a:cubicBezTo>
                    <a:pt x="35" y="65"/>
                    <a:pt x="38" y="60"/>
                    <a:pt x="38" y="39"/>
                  </a:cubicBezTo>
                  <a:cubicBezTo>
                    <a:pt x="38" y="18"/>
                    <a:pt x="35" y="13"/>
                    <a:pt x="25" y="13"/>
                  </a:cubicBezTo>
                  <a:cubicBezTo>
                    <a:pt x="17" y="13"/>
                    <a:pt x="15" y="18"/>
                    <a:pt x="15"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223"/>
            <p:cNvSpPr>
              <a:spLocks noEditPoints="1"/>
            </p:cNvSpPr>
            <p:nvPr/>
          </p:nvSpPr>
          <p:spPr bwMode="auto">
            <a:xfrm>
              <a:off x="3209" y="1529"/>
              <a:ext cx="124" cy="193"/>
            </a:xfrm>
            <a:custGeom>
              <a:avLst/>
              <a:gdLst>
                <a:gd name="T0" fmla="*/ 52 w 52"/>
                <a:gd name="T1" fmla="*/ 39 h 81"/>
                <a:gd name="T2" fmla="*/ 26 w 52"/>
                <a:gd name="T3" fmla="*/ 81 h 81"/>
                <a:gd name="T4" fmla="*/ 0 w 52"/>
                <a:gd name="T5" fmla="*/ 39 h 81"/>
                <a:gd name="T6" fmla="*/ 26 w 52"/>
                <a:gd name="T7" fmla="*/ 0 h 81"/>
                <a:gd name="T8" fmla="*/ 52 w 52"/>
                <a:gd name="T9" fmla="*/ 39 h 81"/>
                <a:gd name="T10" fmla="*/ 13 w 52"/>
                <a:gd name="T11" fmla="*/ 39 h 81"/>
                <a:gd name="T12" fmla="*/ 26 w 52"/>
                <a:gd name="T13" fmla="*/ 65 h 81"/>
                <a:gd name="T14" fmla="*/ 36 w 52"/>
                <a:gd name="T15" fmla="*/ 39 h 81"/>
                <a:gd name="T16" fmla="*/ 26 w 52"/>
                <a:gd name="T17" fmla="*/ 13 h 81"/>
                <a:gd name="T18" fmla="*/ 13 w 52"/>
                <a:gd name="T19"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1">
                  <a:moveTo>
                    <a:pt x="52" y="39"/>
                  </a:moveTo>
                  <a:cubicBezTo>
                    <a:pt x="52" y="70"/>
                    <a:pt x="47" y="81"/>
                    <a:pt x="26" y="81"/>
                  </a:cubicBezTo>
                  <a:cubicBezTo>
                    <a:pt x="5" y="81"/>
                    <a:pt x="0" y="70"/>
                    <a:pt x="0" y="39"/>
                  </a:cubicBezTo>
                  <a:cubicBezTo>
                    <a:pt x="0" y="10"/>
                    <a:pt x="5" y="0"/>
                    <a:pt x="26" y="0"/>
                  </a:cubicBezTo>
                  <a:cubicBezTo>
                    <a:pt x="47" y="0"/>
                    <a:pt x="52" y="10"/>
                    <a:pt x="52" y="39"/>
                  </a:cubicBezTo>
                  <a:close/>
                  <a:moveTo>
                    <a:pt x="13" y="39"/>
                  </a:moveTo>
                  <a:cubicBezTo>
                    <a:pt x="13" y="60"/>
                    <a:pt x="15" y="65"/>
                    <a:pt x="26" y="65"/>
                  </a:cubicBezTo>
                  <a:cubicBezTo>
                    <a:pt x="34" y="65"/>
                    <a:pt x="36" y="60"/>
                    <a:pt x="36" y="39"/>
                  </a:cubicBezTo>
                  <a:cubicBezTo>
                    <a:pt x="36" y="18"/>
                    <a:pt x="34" y="13"/>
                    <a:pt x="26" y="13"/>
                  </a:cubicBezTo>
                  <a:cubicBezTo>
                    <a:pt x="15" y="13"/>
                    <a:pt x="13" y="18"/>
                    <a:pt x="13"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224"/>
            <p:cNvSpPr>
              <a:spLocks/>
            </p:cNvSpPr>
            <p:nvPr/>
          </p:nvSpPr>
          <p:spPr bwMode="auto">
            <a:xfrm>
              <a:off x="3366" y="1529"/>
              <a:ext cx="81" cy="186"/>
            </a:xfrm>
            <a:custGeom>
              <a:avLst/>
              <a:gdLst>
                <a:gd name="T0" fmla="*/ 18 w 34"/>
                <a:gd name="T1" fmla="*/ 78 h 78"/>
                <a:gd name="T2" fmla="*/ 18 w 34"/>
                <a:gd name="T3" fmla="*/ 23 h 78"/>
                <a:gd name="T4" fmla="*/ 18 w 34"/>
                <a:gd name="T5" fmla="*/ 15 h 78"/>
                <a:gd name="T6" fmla="*/ 2 w 34"/>
                <a:gd name="T7" fmla="*/ 21 h 78"/>
                <a:gd name="T8" fmla="*/ 0 w 34"/>
                <a:gd name="T9" fmla="*/ 8 h 78"/>
                <a:gd name="T10" fmla="*/ 18 w 34"/>
                <a:gd name="T11" fmla="*/ 0 h 78"/>
                <a:gd name="T12" fmla="*/ 34 w 34"/>
                <a:gd name="T13" fmla="*/ 0 h 78"/>
                <a:gd name="T14" fmla="*/ 34 w 34"/>
                <a:gd name="T15" fmla="*/ 78 h 78"/>
                <a:gd name="T16" fmla="*/ 18 w 34"/>
                <a:gd name="T17" fmla="*/ 78 h 78"/>
                <a:gd name="T18" fmla="*/ 18 w 34"/>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8">
                  <a:moveTo>
                    <a:pt x="18" y="78"/>
                  </a:moveTo>
                  <a:cubicBezTo>
                    <a:pt x="18" y="23"/>
                    <a:pt x="18" y="23"/>
                    <a:pt x="18" y="23"/>
                  </a:cubicBezTo>
                  <a:cubicBezTo>
                    <a:pt x="18" y="21"/>
                    <a:pt x="18" y="18"/>
                    <a:pt x="18" y="15"/>
                  </a:cubicBezTo>
                  <a:cubicBezTo>
                    <a:pt x="2" y="21"/>
                    <a:pt x="2" y="21"/>
                    <a:pt x="2" y="21"/>
                  </a:cubicBezTo>
                  <a:cubicBezTo>
                    <a:pt x="0" y="8"/>
                    <a:pt x="0" y="8"/>
                    <a:pt x="0" y="8"/>
                  </a:cubicBezTo>
                  <a:cubicBezTo>
                    <a:pt x="18" y="0"/>
                    <a:pt x="18" y="0"/>
                    <a:pt x="18" y="0"/>
                  </a:cubicBezTo>
                  <a:cubicBezTo>
                    <a:pt x="34" y="0"/>
                    <a:pt x="34" y="0"/>
                    <a:pt x="34" y="0"/>
                  </a:cubicBezTo>
                  <a:cubicBezTo>
                    <a:pt x="34" y="78"/>
                    <a:pt x="34" y="78"/>
                    <a:pt x="34" y="78"/>
                  </a:cubicBezTo>
                  <a:cubicBezTo>
                    <a:pt x="18" y="78"/>
                    <a:pt x="18" y="78"/>
                    <a:pt x="18" y="78"/>
                  </a:cubicBezTo>
                  <a:cubicBezTo>
                    <a:pt x="18" y="78"/>
                    <a:pt x="18" y="78"/>
                    <a:pt x="18" y="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225"/>
            <p:cNvSpPr>
              <a:spLocks/>
            </p:cNvSpPr>
            <p:nvPr/>
          </p:nvSpPr>
          <p:spPr bwMode="auto">
            <a:xfrm>
              <a:off x="2875" y="1305"/>
              <a:ext cx="64" cy="89"/>
            </a:xfrm>
            <a:custGeom>
              <a:avLst/>
              <a:gdLst>
                <a:gd name="T0" fmla="*/ 2 w 27"/>
                <a:gd name="T1" fmla="*/ 37 h 37"/>
                <a:gd name="T2" fmla="*/ 2 w 27"/>
                <a:gd name="T3" fmla="*/ 37 h 37"/>
                <a:gd name="T4" fmla="*/ 7 w 27"/>
                <a:gd name="T5" fmla="*/ 19 h 37"/>
                <a:gd name="T6" fmla="*/ 27 w 27"/>
                <a:gd name="T7" fmla="*/ 0 h 37"/>
                <a:gd name="T8" fmla="*/ 25 w 27"/>
                <a:gd name="T9" fmla="*/ 0 h 37"/>
                <a:gd name="T10" fmla="*/ 5 w 27"/>
                <a:gd name="T11" fmla="*/ 19 h 37"/>
                <a:gd name="T12" fmla="*/ 2 w 27"/>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7" h="37">
                  <a:moveTo>
                    <a:pt x="2" y="37"/>
                  </a:moveTo>
                  <a:cubicBezTo>
                    <a:pt x="2" y="37"/>
                    <a:pt x="2" y="37"/>
                    <a:pt x="2" y="37"/>
                  </a:cubicBezTo>
                  <a:cubicBezTo>
                    <a:pt x="2" y="37"/>
                    <a:pt x="2" y="29"/>
                    <a:pt x="7" y="19"/>
                  </a:cubicBezTo>
                  <a:cubicBezTo>
                    <a:pt x="12" y="8"/>
                    <a:pt x="27" y="0"/>
                    <a:pt x="27" y="0"/>
                  </a:cubicBezTo>
                  <a:cubicBezTo>
                    <a:pt x="25" y="0"/>
                    <a:pt x="25" y="0"/>
                    <a:pt x="25" y="0"/>
                  </a:cubicBezTo>
                  <a:cubicBezTo>
                    <a:pt x="25" y="0"/>
                    <a:pt x="7" y="8"/>
                    <a:pt x="5" y="19"/>
                  </a:cubicBezTo>
                  <a:cubicBezTo>
                    <a:pt x="0" y="29"/>
                    <a:pt x="2" y="37"/>
                    <a:pt x="2" y="37"/>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Oval 226"/>
            <p:cNvSpPr>
              <a:spLocks noChangeArrowheads="1"/>
            </p:cNvSpPr>
            <p:nvPr/>
          </p:nvSpPr>
          <p:spPr bwMode="auto">
            <a:xfrm>
              <a:off x="2782" y="1191"/>
              <a:ext cx="84" cy="83"/>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Oval 227"/>
            <p:cNvSpPr>
              <a:spLocks noChangeArrowheads="1"/>
            </p:cNvSpPr>
            <p:nvPr/>
          </p:nvSpPr>
          <p:spPr bwMode="auto">
            <a:xfrm>
              <a:off x="2842" y="1162"/>
              <a:ext cx="81" cy="81"/>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Oval 228"/>
            <p:cNvSpPr>
              <a:spLocks noChangeArrowheads="1"/>
            </p:cNvSpPr>
            <p:nvPr/>
          </p:nvSpPr>
          <p:spPr bwMode="auto">
            <a:xfrm>
              <a:off x="2892" y="1191"/>
              <a:ext cx="81" cy="83"/>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Oval 229"/>
            <p:cNvSpPr>
              <a:spLocks noChangeArrowheads="1"/>
            </p:cNvSpPr>
            <p:nvPr/>
          </p:nvSpPr>
          <p:spPr bwMode="auto">
            <a:xfrm>
              <a:off x="2780" y="1231"/>
              <a:ext cx="76" cy="81"/>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Oval 230"/>
            <p:cNvSpPr>
              <a:spLocks noChangeArrowheads="1"/>
            </p:cNvSpPr>
            <p:nvPr/>
          </p:nvSpPr>
          <p:spPr bwMode="auto">
            <a:xfrm>
              <a:off x="2887" y="1267"/>
              <a:ext cx="48" cy="45"/>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Oval 231"/>
            <p:cNvSpPr>
              <a:spLocks noChangeArrowheads="1"/>
            </p:cNvSpPr>
            <p:nvPr/>
          </p:nvSpPr>
          <p:spPr bwMode="auto">
            <a:xfrm>
              <a:off x="2830" y="1267"/>
              <a:ext cx="45" cy="45"/>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Oval 232"/>
            <p:cNvSpPr>
              <a:spLocks noChangeArrowheads="1"/>
            </p:cNvSpPr>
            <p:nvPr/>
          </p:nvSpPr>
          <p:spPr bwMode="auto">
            <a:xfrm>
              <a:off x="2842" y="1231"/>
              <a:ext cx="76" cy="81"/>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Oval 233"/>
            <p:cNvSpPr>
              <a:spLocks noChangeArrowheads="1"/>
            </p:cNvSpPr>
            <p:nvPr/>
          </p:nvSpPr>
          <p:spPr bwMode="auto">
            <a:xfrm>
              <a:off x="2897" y="1231"/>
              <a:ext cx="83" cy="81"/>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34"/>
            <p:cNvSpPr>
              <a:spLocks/>
            </p:cNvSpPr>
            <p:nvPr/>
          </p:nvSpPr>
          <p:spPr bwMode="auto">
            <a:xfrm>
              <a:off x="2823" y="1305"/>
              <a:ext cx="69" cy="89"/>
            </a:xfrm>
            <a:custGeom>
              <a:avLst/>
              <a:gdLst>
                <a:gd name="T0" fmla="*/ 26 w 29"/>
                <a:gd name="T1" fmla="*/ 37 h 37"/>
                <a:gd name="T2" fmla="*/ 24 w 29"/>
                <a:gd name="T3" fmla="*/ 37 h 37"/>
                <a:gd name="T4" fmla="*/ 21 w 29"/>
                <a:gd name="T5" fmla="*/ 19 h 37"/>
                <a:gd name="T6" fmla="*/ 0 w 29"/>
                <a:gd name="T7" fmla="*/ 0 h 37"/>
                <a:gd name="T8" fmla="*/ 0 w 29"/>
                <a:gd name="T9" fmla="*/ 0 h 37"/>
                <a:gd name="T10" fmla="*/ 24 w 29"/>
                <a:gd name="T11" fmla="*/ 19 h 37"/>
                <a:gd name="T12" fmla="*/ 26 w 29"/>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9" h="37">
                  <a:moveTo>
                    <a:pt x="26" y="37"/>
                  </a:moveTo>
                  <a:cubicBezTo>
                    <a:pt x="24" y="37"/>
                    <a:pt x="24" y="37"/>
                    <a:pt x="24" y="37"/>
                  </a:cubicBezTo>
                  <a:cubicBezTo>
                    <a:pt x="24" y="37"/>
                    <a:pt x="24" y="29"/>
                    <a:pt x="21" y="19"/>
                  </a:cubicBezTo>
                  <a:cubicBezTo>
                    <a:pt x="16" y="8"/>
                    <a:pt x="0" y="0"/>
                    <a:pt x="0" y="0"/>
                  </a:cubicBezTo>
                  <a:cubicBezTo>
                    <a:pt x="0" y="0"/>
                    <a:pt x="0" y="0"/>
                    <a:pt x="0" y="0"/>
                  </a:cubicBezTo>
                  <a:cubicBezTo>
                    <a:pt x="3" y="0"/>
                    <a:pt x="18" y="8"/>
                    <a:pt x="24" y="19"/>
                  </a:cubicBezTo>
                  <a:cubicBezTo>
                    <a:pt x="29" y="29"/>
                    <a:pt x="26" y="37"/>
                    <a:pt x="26" y="37"/>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35"/>
            <p:cNvSpPr>
              <a:spLocks/>
            </p:cNvSpPr>
            <p:nvPr/>
          </p:nvSpPr>
          <p:spPr bwMode="auto">
            <a:xfrm>
              <a:off x="2858" y="1301"/>
              <a:ext cx="29" cy="93"/>
            </a:xfrm>
            <a:custGeom>
              <a:avLst/>
              <a:gdLst>
                <a:gd name="T0" fmla="*/ 12 w 12"/>
                <a:gd name="T1" fmla="*/ 39 h 39"/>
                <a:gd name="T2" fmla="*/ 9 w 12"/>
                <a:gd name="T3" fmla="*/ 39 h 39"/>
                <a:gd name="T4" fmla="*/ 9 w 12"/>
                <a:gd name="T5" fmla="*/ 24 h 39"/>
                <a:gd name="T6" fmla="*/ 0 w 12"/>
                <a:gd name="T7" fmla="*/ 0 h 39"/>
                <a:gd name="T8" fmla="*/ 0 w 12"/>
                <a:gd name="T9" fmla="*/ 0 h 39"/>
                <a:gd name="T10" fmla="*/ 12 w 12"/>
                <a:gd name="T11" fmla="*/ 24 h 39"/>
                <a:gd name="T12" fmla="*/ 12 w 1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2" y="39"/>
                  </a:moveTo>
                  <a:cubicBezTo>
                    <a:pt x="9" y="39"/>
                    <a:pt x="9" y="39"/>
                    <a:pt x="9" y="39"/>
                  </a:cubicBezTo>
                  <a:cubicBezTo>
                    <a:pt x="9" y="39"/>
                    <a:pt x="9" y="34"/>
                    <a:pt x="9" y="24"/>
                  </a:cubicBezTo>
                  <a:cubicBezTo>
                    <a:pt x="6" y="13"/>
                    <a:pt x="0" y="0"/>
                    <a:pt x="0" y="0"/>
                  </a:cubicBezTo>
                  <a:cubicBezTo>
                    <a:pt x="0" y="0"/>
                    <a:pt x="0" y="0"/>
                    <a:pt x="0" y="0"/>
                  </a:cubicBezTo>
                  <a:cubicBezTo>
                    <a:pt x="0" y="0"/>
                    <a:pt x="9" y="13"/>
                    <a:pt x="12" y="24"/>
                  </a:cubicBezTo>
                  <a:cubicBezTo>
                    <a:pt x="12" y="34"/>
                    <a:pt x="12" y="39"/>
                    <a:pt x="12" y="39"/>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36"/>
            <p:cNvSpPr>
              <a:spLocks/>
            </p:cNvSpPr>
            <p:nvPr/>
          </p:nvSpPr>
          <p:spPr bwMode="auto">
            <a:xfrm>
              <a:off x="2875" y="1301"/>
              <a:ext cx="29" cy="93"/>
            </a:xfrm>
            <a:custGeom>
              <a:avLst/>
              <a:gdLst>
                <a:gd name="T0" fmla="*/ 2 w 12"/>
                <a:gd name="T1" fmla="*/ 39 h 39"/>
                <a:gd name="T2" fmla="*/ 5 w 12"/>
                <a:gd name="T3" fmla="*/ 39 h 39"/>
                <a:gd name="T4" fmla="*/ 5 w 12"/>
                <a:gd name="T5" fmla="*/ 24 h 39"/>
                <a:gd name="T6" fmla="*/ 12 w 12"/>
                <a:gd name="T7" fmla="*/ 0 h 39"/>
                <a:gd name="T8" fmla="*/ 12 w 12"/>
                <a:gd name="T9" fmla="*/ 0 h 39"/>
                <a:gd name="T10" fmla="*/ 2 w 12"/>
                <a:gd name="T11" fmla="*/ 24 h 39"/>
                <a:gd name="T12" fmla="*/ 2 w 12"/>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2" y="39"/>
                  </a:moveTo>
                  <a:cubicBezTo>
                    <a:pt x="5" y="39"/>
                    <a:pt x="5" y="39"/>
                    <a:pt x="5" y="39"/>
                  </a:cubicBezTo>
                  <a:cubicBezTo>
                    <a:pt x="5" y="39"/>
                    <a:pt x="5" y="34"/>
                    <a:pt x="5" y="24"/>
                  </a:cubicBezTo>
                  <a:cubicBezTo>
                    <a:pt x="7" y="13"/>
                    <a:pt x="12" y="0"/>
                    <a:pt x="12" y="0"/>
                  </a:cubicBezTo>
                  <a:cubicBezTo>
                    <a:pt x="12" y="0"/>
                    <a:pt x="12" y="0"/>
                    <a:pt x="12" y="0"/>
                  </a:cubicBezTo>
                  <a:cubicBezTo>
                    <a:pt x="10" y="0"/>
                    <a:pt x="5" y="13"/>
                    <a:pt x="2" y="24"/>
                  </a:cubicBezTo>
                  <a:cubicBezTo>
                    <a:pt x="0" y="34"/>
                    <a:pt x="2" y="39"/>
                    <a:pt x="2" y="39"/>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37"/>
            <p:cNvSpPr>
              <a:spLocks/>
            </p:cNvSpPr>
            <p:nvPr/>
          </p:nvSpPr>
          <p:spPr bwMode="auto">
            <a:xfrm>
              <a:off x="2866" y="1327"/>
              <a:ext cx="45" cy="90"/>
            </a:xfrm>
            <a:custGeom>
              <a:avLst/>
              <a:gdLst>
                <a:gd name="T0" fmla="*/ 0 w 19"/>
                <a:gd name="T1" fmla="*/ 7 h 38"/>
                <a:gd name="T2" fmla="*/ 0 w 19"/>
                <a:gd name="T3" fmla="*/ 38 h 38"/>
                <a:gd name="T4" fmla="*/ 13 w 19"/>
                <a:gd name="T5" fmla="*/ 38 h 38"/>
                <a:gd name="T6" fmla="*/ 19 w 19"/>
                <a:gd name="T7" fmla="*/ 0 h 38"/>
                <a:gd name="T8" fmla="*/ 8 w 19"/>
                <a:gd name="T9" fmla="*/ 10 h 38"/>
                <a:gd name="T10" fmla="*/ 0 w 19"/>
                <a:gd name="T11" fmla="*/ 7 h 38"/>
                <a:gd name="T12" fmla="*/ 0 w 19"/>
                <a:gd name="T13" fmla="*/ 7 h 38"/>
              </a:gdLst>
              <a:ahLst/>
              <a:cxnLst>
                <a:cxn ang="0">
                  <a:pos x="T0" y="T1"/>
                </a:cxn>
                <a:cxn ang="0">
                  <a:pos x="T2" y="T3"/>
                </a:cxn>
                <a:cxn ang="0">
                  <a:pos x="T4" y="T5"/>
                </a:cxn>
                <a:cxn ang="0">
                  <a:pos x="T6" y="T7"/>
                </a:cxn>
                <a:cxn ang="0">
                  <a:pos x="T8" y="T9"/>
                </a:cxn>
                <a:cxn ang="0">
                  <a:pos x="T10" y="T11"/>
                </a:cxn>
                <a:cxn ang="0">
                  <a:pos x="T12" y="T13"/>
                </a:cxn>
              </a:cxnLst>
              <a:rect l="0" t="0" r="r" b="b"/>
              <a:pathLst>
                <a:path w="19" h="38">
                  <a:moveTo>
                    <a:pt x="0" y="7"/>
                  </a:moveTo>
                  <a:cubicBezTo>
                    <a:pt x="0" y="7"/>
                    <a:pt x="8" y="23"/>
                    <a:pt x="0" y="38"/>
                  </a:cubicBezTo>
                  <a:cubicBezTo>
                    <a:pt x="5" y="38"/>
                    <a:pt x="5" y="38"/>
                    <a:pt x="13" y="38"/>
                  </a:cubicBezTo>
                  <a:cubicBezTo>
                    <a:pt x="11" y="25"/>
                    <a:pt x="5" y="18"/>
                    <a:pt x="19" y="0"/>
                  </a:cubicBezTo>
                  <a:cubicBezTo>
                    <a:pt x="8" y="7"/>
                    <a:pt x="8" y="10"/>
                    <a:pt x="8" y="10"/>
                  </a:cubicBezTo>
                  <a:cubicBezTo>
                    <a:pt x="0" y="7"/>
                    <a:pt x="0" y="7"/>
                    <a:pt x="0" y="7"/>
                  </a:cubicBezTo>
                  <a:cubicBezTo>
                    <a:pt x="0" y="7"/>
                    <a:pt x="0" y="7"/>
                    <a:pt x="0" y="7"/>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238"/>
            <p:cNvSpPr>
              <a:spLocks/>
            </p:cNvSpPr>
            <p:nvPr/>
          </p:nvSpPr>
          <p:spPr bwMode="auto">
            <a:xfrm>
              <a:off x="3078" y="1336"/>
              <a:ext cx="52" cy="72"/>
            </a:xfrm>
            <a:custGeom>
              <a:avLst/>
              <a:gdLst>
                <a:gd name="T0" fmla="*/ 3 w 22"/>
                <a:gd name="T1" fmla="*/ 30 h 30"/>
                <a:gd name="T2" fmla="*/ 3 w 22"/>
                <a:gd name="T3" fmla="*/ 27 h 30"/>
                <a:gd name="T4" fmla="*/ 5 w 22"/>
                <a:gd name="T5" fmla="*/ 13 h 30"/>
                <a:gd name="T6" fmla="*/ 22 w 22"/>
                <a:gd name="T7" fmla="*/ 0 h 30"/>
                <a:gd name="T8" fmla="*/ 22 w 22"/>
                <a:gd name="T9" fmla="*/ 0 h 30"/>
                <a:gd name="T10" fmla="*/ 3 w 22"/>
                <a:gd name="T11" fmla="*/ 13 h 30"/>
                <a:gd name="T12" fmla="*/ 3 w 22"/>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2" h="30">
                  <a:moveTo>
                    <a:pt x="3" y="30"/>
                  </a:moveTo>
                  <a:cubicBezTo>
                    <a:pt x="3" y="27"/>
                    <a:pt x="3" y="27"/>
                    <a:pt x="3" y="27"/>
                  </a:cubicBezTo>
                  <a:cubicBezTo>
                    <a:pt x="3" y="27"/>
                    <a:pt x="3" y="22"/>
                    <a:pt x="5" y="13"/>
                  </a:cubicBezTo>
                  <a:cubicBezTo>
                    <a:pt x="8" y="8"/>
                    <a:pt x="22" y="0"/>
                    <a:pt x="22" y="0"/>
                  </a:cubicBezTo>
                  <a:cubicBezTo>
                    <a:pt x="22" y="0"/>
                    <a:pt x="22" y="0"/>
                    <a:pt x="22" y="0"/>
                  </a:cubicBezTo>
                  <a:cubicBezTo>
                    <a:pt x="22" y="0"/>
                    <a:pt x="8" y="8"/>
                    <a:pt x="3" y="13"/>
                  </a:cubicBezTo>
                  <a:cubicBezTo>
                    <a:pt x="0" y="22"/>
                    <a:pt x="3" y="30"/>
                    <a:pt x="3" y="30"/>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Oval 239"/>
            <p:cNvSpPr>
              <a:spLocks noChangeArrowheads="1"/>
            </p:cNvSpPr>
            <p:nvPr/>
          </p:nvSpPr>
          <p:spPr bwMode="auto">
            <a:xfrm>
              <a:off x="3016" y="1253"/>
              <a:ext cx="54" cy="6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Oval 240"/>
            <p:cNvSpPr>
              <a:spLocks noChangeArrowheads="1"/>
            </p:cNvSpPr>
            <p:nvPr/>
          </p:nvSpPr>
          <p:spPr bwMode="auto">
            <a:xfrm>
              <a:off x="3061" y="1231"/>
              <a:ext cx="55" cy="62"/>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Oval 241"/>
            <p:cNvSpPr>
              <a:spLocks noChangeArrowheads="1"/>
            </p:cNvSpPr>
            <p:nvPr/>
          </p:nvSpPr>
          <p:spPr bwMode="auto">
            <a:xfrm>
              <a:off x="3090" y="1253"/>
              <a:ext cx="64" cy="6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Oval 242"/>
            <p:cNvSpPr>
              <a:spLocks noChangeArrowheads="1"/>
            </p:cNvSpPr>
            <p:nvPr/>
          </p:nvSpPr>
          <p:spPr bwMode="auto">
            <a:xfrm>
              <a:off x="3009" y="1284"/>
              <a:ext cx="59" cy="5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Oval 243"/>
            <p:cNvSpPr>
              <a:spLocks noChangeArrowheads="1"/>
            </p:cNvSpPr>
            <p:nvPr/>
          </p:nvSpPr>
          <p:spPr bwMode="auto">
            <a:xfrm>
              <a:off x="3090" y="1312"/>
              <a:ext cx="33" cy="29"/>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Oval 244"/>
            <p:cNvSpPr>
              <a:spLocks noChangeArrowheads="1"/>
            </p:cNvSpPr>
            <p:nvPr/>
          </p:nvSpPr>
          <p:spPr bwMode="auto">
            <a:xfrm>
              <a:off x="3049" y="1312"/>
              <a:ext cx="29" cy="29"/>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Oval 245"/>
            <p:cNvSpPr>
              <a:spLocks noChangeArrowheads="1"/>
            </p:cNvSpPr>
            <p:nvPr/>
          </p:nvSpPr>
          <p:spPr bwMode="auto">
            <a:xfrm>
              <a:off x="3054" y="1284"/>
              <a:ext cx="62" cy="5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Oval 246"/>
            <p:cNvSpPr>
              <a:spLocks noChangeArrowheads="1"/>
            </p:cNvSpPr>
            <p:nvPr/>
          </p:nvSpPr>
          <p:spPr bwMode="auto">
            <a:xfrm>
              <a:off x="3097" y="1284"/>
              <a:ext cx="62" cy="5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247"/>
            <p:cNvSpPr>
              <a:spLocks/>
            </p:cNvSpPr>
            <p:nvPr/>
          </p:nvSpPr>
          <p:spPr bwMode="auto">
            <a:xfrm>
              <a:off x="3042" y="1336"/>
              <a:ext cx="48" cy="72"/>
            </a:xfrm>
            <a:custGeom>
              <a:avLst/>
              <a:gdLst>
                <a:gd name="T0" fmla="*/ 20 w 20"/>
                <a:gd name="T1" fmla="*/ 30 h 30"/>
                <a:gd name="T2" fmla="*/ 18 w 20"/>
                <a:gd name="T3" fmla="*/ 27 h 30"/>
                <a:gd name="T4" fmla="*/ 15 w 20"/>
                <a:gd name="T5" fmla="*/ 13 h 30"/>
                <a:gd name="T6" fmla="*/ 0 w 20"/>
                <a:gd name="T7" fmla="*/ 0 h 30"/>
                <a:gd name="T8" fmla="*/ 0 w 20"/>
                <a:gd name="T9" fmla="*/ 0 h 30"/>
                <a:gd name="T10" fmla="*/ 18 w 20"/>
                <a:gd name="T11" fmla="*/ 13 h 30"/>
                <a:gd name="T12" fmla="*/ 20 w 20"/>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0" h="30">
                  <a:moveTo>
                    <a:pt x="20" y="30"/>
                  </a:moveTo>
                  <a:cubicBezTo>
                    <a:pt x="18" y="27"/>
                    <a:pt x="18" y="27"/>
                    <a:pt x="18" y="27"/>
                  </a:cubicBezTo>
                  <a:cubicBezTo>
                    <a:pt x="18" y="27"/>
                    <a:pt x="18" y="22"/>
                    <a:pt x="15" y="13"/>
                  </a:cubicBezTo>
                  <a:cubicBezTo>
                    <a:pt x="13" y="8"/>
                    <a:pt x="0" y="0"/>
                    <a:pt x="0" y="0"/>
                  </a:cubicBezTo>
                  <a:cubicBezTo>
                    <a:pt x="0" y="0"/>
                    <a:pt x="0" y="0"/>
                    <a:pt x="0" y="0"/>
                  </a:cubicBezTo>
                  <a:cubicBezTo>
                    <a:pt x="2" y="0"/>
                    <a:pt x="15" y="8"/>
                    <a:pt x="18" y="13"/>
                  </a:cubicBezTo>
                  <a:cubicBezTo>
                    <a:pt x="20" y="22"/>
                    <a:pt x="20" y="30"/>
                    <a:pt x="20" y="30"/>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248"/>
            <p:cNvSpPr>
              <a:spLocks/>
            </p:cNvSpPr>
            <p:nvPr/>
          </p:nvSpPr>
          <p:spPr bwMode="auto">
            <a:xfrm>
              <a:off x="3068" y="1329"/>
              <a:ext cx="22" cy="79"/>
            </a:xfrm>
            <a:custGeom>
              <a:avLst/>
              <a:gdLst>
                <a:gd name="T0" fmla="*/ 9 w 9"/>
                <a:gd name="T1" fmla="*/ 33 h 33"/>
                <a:gd name="T2" fmla="*/ 5 w 9"/>
                <a:gd name="T3" fmla="*/ 33 h 33"/>
                <a:gd name="T4" fmla="*/ 5 w 9"/>
                <a:gd name="T5" fmla="*/ 19 h 33"/>
                <a:gd name="T6" fmla="*/ 0 w 9"/>
                <a:gd name="T7" fmla="*/ 0 h 33"/>
                <a:gd name="T8" fmla="*/ 2 w 9"/>
                <a:gd name="T9" fmla="*/ 0 h 33"/>
                <a:gd name="T10" fmla="*/ 7 w 9"/>
                <a:gd name="T11" fmla="*/ 19 h 33"/>
                <a:gd name="T12" fmla="*/ 9 w 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9" h="33">
                  <a:moveTo>
                    <a:pt x="9" y="33"/>
                  </a:moveTo>
                  <a:cubicBezTo>
                    <a:pt x="5" y="33"/>
                    <a:pt x="5" y="33"/>
                    <a:pt x="5" y="33"/>
                  </a:cubicBezTo>
                  <a:cubicBezTo>
                    <a:pt x="5" y="33"/>
                    <a:pt x="7" y="27"/>
                    <a:pt x="5" y="19"/>
                  </a:cubicBezTo>
                  <a:cubicBezTo>
                    <a:pt x="5" y="11"/>
                    <a:pt x="0" y="0"/>
                    <a:pt x="0" y="0"/>
                  </a:cubicBezTo>
                  <a:cubicBezTo>
                    <a:pt x="2" y="0"/>
                    <a:pt x="2" y="0"/>
                    <a:pt x="2" y="0"/>
                  </a:cubicBezTo>
                  <a:cubicBezTo>
                    <a:pt x="2" y="0"/>
                    <a:pt x="7" y="11"/>
                    <a:pt x="7" y="19"/>
                  </a:cubicBezTo>
                  <a:cubicBezTo>
                    <a:pt x="9" y="27"/>
                    <a:pt x="9" y="33"/>
                    <a:pt x="9" y="33"/>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249"/>
            <p:cNvSpPr>
              <a:spLocks/>
            </p:cNvSpPr>
            <p:nvPr/>
          </p:nvSpPr>
          <p:spPr bwMode="auto">
            <a:xfrm>
              <a:off x="3078" y="1329"/>
              <a:ext cx="23" cy="79"/>
            </a:xfrm>
            <a:custGeom>
              <a:avLst/>
              <a:gdLst>
                <a:gd name="T0" fmla="*/ 2 w 10"/>
                <a:gd name="T1" fmla="*/ 33 h 33"/>
                <a:gd name="T2" fmla="*/ 5 w 10"/>
                <a:gd name="T3" fmla="*/ 33 h 33"/>
                <a:gd name="T4" fmla="*/ 5 w 10"/>
                <a:gd name="T5" fmla="*/ 19 h 33"/>
                <a:gd name="T6" fmla="*/ 10 w 10"/>
                <a:gd name="T7" fmla="*/ 0 h 33"/>
                <a:gd name="T8" fmla="*/ 7 w 10"/>
                <a:gd name="T9" fmla="*/ 0 h 33"/>
                <a:gd name="T10" fmla="*/ 2 w 10"/>
                <a:gd name="T11" fmla="*/ 19 h 33"/>
                <a:gd name="T12" fmla="*/ 2 w 10"/>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0" h="33">
                  <a:moveTo>
                    <a:pt x="2" y="33"/>
                  </a:moveTo>
                  <a:cubicBezTo>
                    <a:pt x="5" y="33"/>
                    <a:pt x="5" y="33"/>
                    <a:pt x="5" y="33"/>
                  </a:cubicBezTo>
                  <a:cubicBezTo>
                    <a:pt x="5" y="33"/>
                    <a:pt x="2" y="27"/>
                    <a:pt x="5" y="19"/>
                  </a:cubicBezTo>
                  <a:cubicBezTo>
                    <a:pt x="5" y="11"/>
                    <a:pt x="10" y="0"/>
                    <a:pt x="10" y="0"/>
                  </a:cubicBezTo>
                  <a:cubicBezTo>
                    <a:pt x="7" y="0"/>
                    <a:pt x="7" y="0"/>
                    <a:pt x="7" y="0"/>
                  </a:cubicBezTo>
                  <a:cubicBezTo>
                    <a:pt x="7" y="0"/>
                    <a:pt x="2" y="11"/>
                    <a:pt x="2" y="19"/>
                  </a:cubicBezTo>
                  <a:cubicBezTo>
                    <a:pt x="0" y="27"/>
                    <a:pt x="2" y="33"/>
                    <a:pt x="2" y="33"/>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250"/>
            <p:cNvSpPr>
              <a:spLocks/>
            </p:cNvSpPr>
            <p:nvPr/>
          </p:nvSpPr>
          <p:spPr bwMode="auto">
            <a:xfrm>
              <a:off x="3070" y="1355"/>
              <a:ext cx="36" cy="69"/>
            </a:xfrm>
            <a:custGeom>
              <a:avLst/>
              <a:gdLst>
                <a:gd name="T0" fmla="*/ 0 w 15"/>
                <a:gd name="T1" fmla="*/ 3 h 29"/>
                <a:gd name="T2" fmla="*/ 0 w 15"/>
                <a:gd name="T3" fmla="*/ 29 h 29"/>
                <a:gd name="T4" fmla="*/ 10 w 15"/>
                <a:gd name="T5" fmla="*/ 29 h 29"/>
                <a:gd name="T6" fmla="*/ 15 w 15"/>
                <a:gd name="T7" fmla="*/ 0 h 29"/>
                <a:gd name="T8" fmla="*/ 8 w 15"/>
                <a:gd name="T9" fmla="*/ 8 h 29"/>
                <a:gd name="T10" fmla="*/ 0 w 15"/>
                <a:gd name="T11" fmla="*/ 3 h 29"/>
                <a:gd name="T12" fmla="*/ 0 w 15"/>
                <a:gd name="T13" fmla="*/ 3 h 29"/>
              </a:gdLst>
              <a:ahLst/>
              <a:cxnLst>
                <a:cxn ang="0">
                  <a:pos x="T0" y="T1"/>
                </a:cxn>
                <a:cxn ang="0">
                  <a:pos x="T2" y="T3"/>
                </a:cxn>
                <a:cxn ang="0">
                  <a:pos x="T4" y="T5"/>
                </a:cxn>
                <a:cxn ang="0">
                  <a:pos x="T6" y="T7"/>
                </a:cxn>
                <a:cxn ang="0">
                  <a:pos x="T8" y="T9"/>
                </a:cxn>
                <a:cxn ang="0">
                  <a:pos x="T10" y="T11"/>
                </a:cxn>
                <a:cxn ang="0">
                  <a:pos x="T12" y="T13"/>
                </a:cxn>
              </a:cxnLst>
              <a:rect l="0" t="0" r="r" b="b"/>
              <a:pathLst>
                <a:path w="15" h="29">
                  <a:moveTo>
                    <a:pt x="0" y="3"/>
                  </a:moveTo>
                  <a:cubicBezTo>
                    <a:pt x="0" y="3"/>
                    <a:pt x="5" y="16"/>
                    <a:pt x="0" y="29"/>
                  </a:cubicBezTo>
                  <a:cubicBezTo>
                    <a:pt x="5" y="29"/>
                    <a:pt x="5" y="29"/>
                    <a:pt x="10" y="29"/>
                  </a:cubicBezTo>
                  <a:cubicBezTo>
                    <a:pt x="8" y="16"/>
                    <a:pt x="5" y="13"/>
                    <a:pt x="15" y="0"/>
                  </a:cubicBezTo>
                  <a:cubicBezTo>
                    <a:pt x="8" y="5"/>
                    <a:pt x="8" y="8"/>
                    <a:pt x="8" y="8"/>
                  </a:cubicBezTo>
                  <a:cubicBezTo>
                    <a:pt x="0" y="3"/>
                    <a:pt x="0" y="3"/>
                    <a:pt x="0" y="3"/>
                  </a:cubicBezTo>
                  <a:cubicBezTo>
                    <a:pt x="0" y="3"/>
                    <a:pt x="0" y="3"/>
                    <a:pt x="0" y="3"/>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251"/>
            <p:cNvSpPr>
              <a:spLocks/>
            </p:cNvSpPr>
            <p:nvPr/>
          </p:nvSpPr>
          <p:spPr bwMode="auto">
            <a:xfrm>
              <a:off x="2668" y="1336"/>
              <a:ext cx="50" cy="72"/>
            </a:xfrm>
            <a:custGeom>
              <a:avLst/>
              <a:gdLst>
                <a:gd name="T0" fmla="*/ 3 w 21"/>
                <a:gd name="T1" fmla="*/ 30 h 30"/>
                <a:gd name="T2" fmla="*/ 3 w 21"/>
                <a:gd name="T3" fmla="*/ 27 h 30"/>
                <a:gd name="T4" fmla="*/ 6 w 21"/>
                <a:gd name="T5" fmla="*/ 13 h 30"/>
                <a:gd name="T6" fmla="*/ 21 w 21"/>
                <a:gd name="T7" fmla="*/ 0 h 30"/>
                <a:gd name="T8" fmla="*/ 21 w 21"/>
                <a:gd name="T9" fmla="*/ 0 h 30"/>
                <a:gd name="T10" fmla="*/ 6 w 21"/>
                <a:gd name="T11" fmla="*/ 13 h 30"/>
                <a:gd name="T12" fmla="*/ 3 w 21"/>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1" h="30">
                  <a:moveTo>
                    <a:pt x="3" y="30"/>
                  </a:moveTo>
                  <a:cubicBezTo>
                    <a:pt x="3" y="27"/>
                    <a:pt x="3" y="27"/>
                    <a:pt x="3" y="27"/>
                  </a:cubicBezTo>
                  <a:cubicBezTo>
                    <a:pt x="3" y="27"/>
                    <a:pt x="3" y="22"/>
                    <a:pt x="6" y="13"/>
                  </a:cubicBezTo>
                  <a:cubicBezTo>
                    <a:pt x="11" y="8"/>
                    <a:pt x="21" y="0"/>
                    <a:pt x="21" y="0"/>
                  </a:cubicBezTo>
                  <a:cubicBezTo>
                    <a:pt x="21" y="0"/>
                    <a:pt x="21" y="0"/>
                    <a:pt x="21" y="0"/>
                  </a:cubicBezTo>
                  <a:cubicBezTo>
                    <a:pt x="21" y="0"/>
                    <a:pt x="8" y="8"/>
                    <a:pt x="6" y="13"/>
                  </a:cubicBezTo>
                  <a:cubicBezTo>
                    <a:pt x="0" y="22"/>
                    <a:pt x="3" y="30"/>
                    <a:pt x="3" y="30"/>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Oval 252"/>
            <p:cNvSpPr>
              <a:spLocks noChangeArrowheads="1"/>
            </p:cNvSpPr>
            <p:nvPr/>
          </p:nvSpPr>
          <p:spPr bwMode="auto">
            <a:xfrm>
              <a:off x="2606" y="1253"/>
              <a:ext cx="57" cy="6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Oval 253"/>
            <p:cNvSpPr>
              <a:spLocks noChangeArrowheads="1"/>
            </p:cNvSpPr>
            <p:nvPr/>
          </p:nvSpPr>
          <p:spPr bwMode="auto">
            <a:xfrm>
              <a:off x="2649" y="1231"/>
              <a:ext cx="59" cy="62"/>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Oval 254"/>
            <p:cNvSpPr>
              <a:spLocks noChangeArrowheads="1"/>
            </p:cNvSpPr>
            <p:nvPr/>
          </p:nvSpPr>
          <p:spPr bwMode="auto">
            <a:xfrm>
              <a:off x="2685" y="1253"/>
              <a:ext cx="59" cy="6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Oval 255"/>
            <p:cNvSpPr>
              <a:spLocks noChangeArrowheads="1"/>
            </p:cNvSpPr>
            <p:nvPr/>
          </p:nvSpPr>
          <p:spPr bwMode="auto">
            <a:xfrm>
              <a:off x="2601" y="1284"/>
              <a:ext cx="55" cy="5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Oval 256"/>
            <p:cNvSpPr>
              <a:spLocks noChangeArrowheads="1"/>
            </p:cNvSpPr>
            <p:nvPr/>
          </p:nvSpPr>
          <p:spPr bwMode="auto">
            <a:xfrm>
              <a:off x="2680" y="1312"/>
              <a:ext cx="38" cy="29"/>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Oval 257"/>
            <p:cNvSpPr>
              <a:spLocks noChangeArrowheads="1"/>
            </p:cNvSpPr>
            <p:nvPr/>
          </p:nvSpPr>
          <p:spPr bwMode="auto">
            <a:xfrm>
              <a:off x="2639" y="1312"/>
              <a:ext cx="29" cy="29"/>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Oval 258"/>
            <p:cNvSpPr>
              <a:spLocks noChangeArrowheads="1"/>
            </p:cNvSpPr>
            <p:nvPr/>
          </p:nvSpPr>
          <p:spPr bwMode="auto">
            <a:xfrm>
              <a:off x="2642" y="1284"/>
              <a:ext cx="66" cy="5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Oval 259"/>
            <p:cNvSpPr>
              <a:spLocks noChangeArrowheads="1"/>
            </p:cNvSpPr>
            <p:nvPr/>
          </p:nvSpPr>
          <p:spPr bwMode="auto">
            <a:xfrm>
              <a:off x="2692" y="1284"/>
              <a:ext cx="54" cy="57"/>
            </a:xfrm>
            <a:prstGeom prst="ellipse">
              <a:avLst/>
            </a:pr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260"/>
            <p:cNvSpPr>
              <a:spLocks/>
            </p:cNvSpPr>
            <p:nvPr/>
          </p:nvSpPr>
          <p:spPr bwMode="auto">
            <a:xfrm>
              <a:off x="2639" y="1336"/>
              <a:ext cx="41" cy="72"/>
            </a:xfrm>
            <a:custGeom>
              <a:avLst/>
              <a:gdLst>
                <a:gd name="T0" fmla="*/ 17 w 17"/>
                <a:gd name="T1" fmla="*/ 30 h 30"/>
                <a:gd name="T2" fmla="*/ 14 w 17"/>
                <a:gd name="T3" fmla="*/ 27 h 30"/>
                <a:gd name="T4" fmla="*/ 12 w 17"/>
                <a:gd name="T5" fmla="*/ 13 h 30"/>
                <a:gd name="T6" fmla="*/ 0 w 17"/>
                <a:gd name="T7" fmla="*/ 0 h 30"/>
                <a:gd name="T8" fmla="*/ 0 w 17"/>
                <a:gd name="T9" fmla="*/ 0 h 30"/>
                <a:gd name="T10" fmla="*/ 14 w 17"/>
                <a:gd name="T11" fmla="*/ 13 h 30"/>
                <a:gd name="T12" fmla="*/ 17 w 17"/>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7" h="30">
                  <a:moveTo>
                    <a:pt x="17" y="30"/>
                  </a:moveTo>
                  <a:cubicBezTo>
                    <a:pt x="14" y="27"/>
                    <a:pt x="14" y="27"/>
                    <a:pt x="14" y="27"/>
                  </a:cubicBezTo>
                  <a:cubicBezTo>
                    <a:pt x="14" y="27"/>
                    <a:pt x="14" y="22"/>
                    <a:pt x="12" y="13"/>
                  </a:cubicBezTo>
                  <a:cubicBezTo>
                    <a:pt x="10" y="8"/>
                    <a:pt x="0" y="0"/>
                    <a:pt x="0" y="0"/>
                  </a:cubicBezTo>
                  <a:cubicBezTo>
                    <a:pt x="0" y="0"/>
                    <a:pt x="0" y="0"/>
                    <a:pt x="0" y="0"/>
                  </a:cubicBezTo>
                  <a:cubicBezTo>
                    <a:pt x="0" y="0"/>
                    <a:pt x="12" y="8"/>
                    <a:pt x="14" y="13"/>
                  </a:cubicBezTo>
                  <a:cubicBezTo>
                    <a:pt x="17" y="22"/>
                    <a:pt x="17" y="30"/>
                    <a:pt x="17" y="30"/>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261"/>
            <p:cNvSpPr>
              <a:spLocks/>
            </p:cNvSpPr>
            <p:nvPr/>
          </p:nvSpPr>
          <p:spPr bwMode="auto">
            <a:xfrm>
              <a:off x="2663" y="1329"/>
              <a:ext cx="17" cy="79"/>
            </a:xfrm>
            <a:custGeom>
              <a:avLst/>
              <a:gdLst>
                <a:gd name="T0" fmla="*/ 7 w 7"/>
                <a:gd name="T1" fmla="*/ 33 h 33"/>
                <a:gd name="T2" fmla="*/ 4 w 7"/>
                <a:gd name="T3" fmla="*/ 33 h 33"/>
                <a:gd name="T4" fmla="*/ 4 w 7"/>
                <a:gd name="T5" fmla="*/ 19 h 33"/>
                <a:gd name="T6" fmla="*/ 0 w 7"/>
                <a:gd name="T7" fmla="*/ 0 h 33"/>
                <a:gd name="T8" fmla="*/ 0 w 7"/>
                <a:gd name="T9" fmla="*/ 0 h 33"/>
                <a:gd name="T10" fmla="*/ 7 w 7"/>
                <a:gd name="T11" fmla="*/ 19 h 33"/>
                <a:gd name="T12" fmla="*/ 7 w 7"/>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7" h="33">
                  <a:moveTo>
                    <a:pt x="7" y="33"/>
                  </a:moveTo>
                  <a:cubicBezTo>
                    <a:pt x="4" y="33"/>
                    <a:pt x="4" y="33"/>
                    <a:pt x="4" y="33"/>
                  </a:cubicBezTo>
                  <a:cubicBezTo>
                    <a:pt x="4" y="33"/>
                    <a:pt x="4" y="27"/>
                    <a:pt x="4" y="19"/>
                  </a:cubicBezTo>
                  <a:cubicBezTo>
                    <a:pt x="2" y="11"/>
                    <a:pt x="0" y="0"/>
                    <a:pt x="0" y="0"/>
                  </a:cubicBezTo>
                  <a:cubicBezTo>
                    <a:pt x="0" y="0"/>
                    <a:pt x="0" y="0"/>
                    <a:pt x="0" y="0"/>
                  </a:cubicBezTo>
                  <a:cubicBezTo>
                    <a:pt x="0" y="0"/>
                    <a:pt x="4" y="11"/>
                    <a:pt x="7" y="19"/>
                  </a:cubicBezTo>
                  <a:cubicBezTo>
                    <a:pt x="7" y="27"/>
                    <a:pt x="7" y="33"/>
                    <a:pt x="7" y="33"/>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262"/>
            <p:cNvSpPr>
              <a:spLocks/>
            </p:cNvSpPr>
            <p:nvPr/>
          </p:nvSpPr>
          <p:spPr bwMode="auto">
            <a:xfrm>
              <a:off x="2675" y="1329"/>
              <a:ext cx="17" cy="79"/>
            </a:xfrm>
            <a:custGeom>
              <a:avLst/>
              <a:gdLst>
                <a:gd name="T0" fmla="*/ 0 w 7"/>
                <a:gd name="T1" fmla="*/ 33 h 33"/>
                <a:gd name="T2" fmla="*/ 2 w 7"/>
                <a:gd name="T3" fmla="*/ 33 h 33"/>
                <a:gd name="T4" fmla="*/ 2 w 7"/>
                <a:gd name="T5" fmla="*/ 19 h 33"/>
                <a:gd name="T6" fmla="*/ 7 w 7"/>
                <a:gd name="T7" fmla="*/ 0 h 33"/>
                <a:gd name="T8" fmla="*/ 7 w 7"/>
                <a:gd name="T9" fmla="*/ 0 h 33"/>
                <a:gd name="T10" fmla="*/ 0 w 7"/>
                <a:gd name="T11" fmla="*/ 19 h 33"/>
                <a:gd name="T12" fmla="*/ 0 w 7"/>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7" h="33">
                  <a:moveTo>
                    <a:pt x="0" y="33"/>
                  </a:moveTo>
                  <a:cubicBezTo>
                    <a:pt x="2" y="33"/>
                    <a:pt x="2" y="33"/>
                    <a:pt x="2" y="33"/>
                  </a:cubicBezTo>
                  <a:cubicBezTo>
                    <a:pt x="2" y="33"/>
                    <a:pt x="0" y="27"/>
                    <a:pt x="2" y="19"/>
                  </a:cubicBezTo>
                  <a:cubicBezTo>
                    <a:pt x="5" y="11"/>
                    <a:pt x="7" y="0"/>
                    <a:pt x="7" y="0"/>
                  </a:cubicBezTo>
                  <a:cubicBezTo>
                    <a:pt x="7" y="0"/>
                    <a:pt x="7" y="0"/>
                    <a:pt x="7" y="0"/>
                  </a:cubicBezTo>
                  <a:cubicBezTo>
                    <a:pt x="7" y="0"/>
                    <a:pt x="2" y="11"/>
                    <a:pt x="0" y="19"/>
                  </a:cubicBezTo>
                  <a:cubicBezTo>
                    <a:pt x="0" y="27"/>
                    <a:pt x="0" y="33"/>
                    <a:pt x="0" y="33"/>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63"/>
            <p:cNvSpPr>
              <a:spLocks/>
            </p:cNvSpPr>
            <p:nvPr/>
          </p:nvSpPr>
          <p:spPr bwMode="auto">
            <a:xfrm>
              <a:off x="2663" y="1355"/>
              <a:ext cx="36" cy="69"/>
            </a:xfrm>
            <a:custGeom>
              <a:avLst/>
              <a:gdLst>
                <a:gd name="T0" fmla="*/ 2 w 15"/>
                <a:gd name="T1" fmla="*/ 3 h 29"/>
                <a:gd name="T2" fmla="*/ 0 w 15"/>
                <a:gd name="T3" fmla="*/ 29 h 29"/>
                <a:gd name="T4" fmla="*/ 12 w 15"/>
                <a:gd name="T5" fmla="*/ 29 h 29"/>
                <a:gd name="T6" fmla="*/ 15 w 15"/>
                <a:gd name="T7" fmla="*/ 0 h 29"/>
                <a:gd name="T8" fmla="*/ 7 w 15"/>
                <a:gd name="T9" fmla="*/ 8 h 29"/>
                <a:gd name="T10" fmla="*/ 2 w 15"/>
                <a:gd name="T11" fmla="*/ 3 h 29"/>
                <a:gd name="T12" fmla="*/ 2 w 15"/>
                <a:gd name="T13" fmla="*/ 3 h 29"/>
              </a:gdLst>
              <a:ahLst/>
              <a:cxnLst>
                <a:cxn ang="0">
                  <a:pos x="T0" y="T1"/>
                </a:cxn>
                <a:cxn ang="0">
                  <a:pos x="T2" y="T3"/>
                </a:cxn>
                <a:cxn ang="0">
                  <a:pos x="T4" y="T5"/>
                </a:cxn>
                <a:cxn ang="0">
                  <a:pos x="T6" y="T7"/>
                </a:cxn>
                <a:cxn ang="0">
                  <a:pos x="T8" y="T9"/>
                </a:cxn>
                <a:cxn ang="0">
                  <a:pos x="T10" y="T11"/>
                </a:cxn>
                <a:cxn ang="0">
                  <a:pos x="T12" y="T13"/>
                </a:cxn>
              </a:cxnLst>
              <a:rect l="0" t="0" r="r" b="b"/>
              <a:pathLst>
                <a:path w="15" h="29">
                  <a:moveTo>
                    <a:pt x="2" y="3"/>
                  </a:moveTo>
                  <a:cubicBezTo>
                    <a:pt x="2" y="3"/>
                    <a:pt x="7" y="16"/>
                    <a:pt x="0" y="29"/>
                  </a:cubicBezTo>
                  <a:cubicBezTo>
                    <a:pt x="5" y="29"/>
                    <a:pt x="5" y="29"/>
                    <a:pt x="12" y="29"/>
                  </a:cubicBezTo>
                  <a:cubicBezTo>
                    <a:pt x="10" y="16"/>
                    <a:pt x="5" y="13"/>
                    <a:pt x="15" y="0"/>
                  </a:cubicBezTo>
                  <a:cubicBezTo>
                    <a:pt x="7" y="5"/>
                    <a:pt x="7" y="8"/>
                    <a:pt x="7" y="8"/>
                  </a:cubicBezTo>
                  <a:cubicBezTo>
                    <a:pt x="2" y="3"/>
                    <a:pt x="2" y="3"/>
                    <a:pt x="2" y="3"/>
                  </a:cubicBezTo>
                  <a:cubicBezTo>
                    <a:pt x="2" y="3"/>
                    <a:pt x="2" y="3"/>
                    <a:pt x="2" y="3"/>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64"/>
            <p:cNvSpPr>
              <a:spLocks/>
            </p:cNvSpPr>
            <p:nvPr/>
          </p:nvSpPr>
          <p:spPr bwMode="auto">
            <a:xfrm>
              <a:off x="2737" y="1935"/>
              <a:ext cx="86" cy="109"/>
            </a:xfrm>
            <a:custGeom>
              <a:avLst/>
              <a:gdLst>
                <a:gd name="T0" fmla="*/ 0 w 36"/>
                <a:gd name="T1" fmla="*/ 0 h 46"/>
                <a:gd name="T2" fmla="*/ 10 w 36"/>
                <a:gd name="T3" fmla="*/ 0 h 46"/>
                <a:gd name="T4" fmla="*/ 23 w 36"/>
                <a:gd name="T5" fmla="*/ 0 h 46"/>
                <a:gd name="T6" fmla="*/ 26 w 36"/>
                <a:gd name="T7" fmla="*/ 0 h 46"/>
                <a:gd name="T8" fmla="*/ 36 w 36"/>
                <a:gd name="T9" fmla="*/ 21 h 46"/>
                <a:gd name="T10" fmla="*/ 36 w 36"/>
                <a:gd name="T11" fmla="*/ 21 h 46"/>
                <a:gd name="T12" fmla="*/ 28 w 36"/>
                <a:gd name="T13" fmla="*/ 18 h 46"/>
                <a:gd name="T14" fmla="*/ 21 w 36"/>
                <a:gd name="T15" fmla="*/ 31 h 46"/>
                <a:gd name="T16" fmla="*/ 18 w 36"/>
                <a:gd name="T17" fmla="*/ 36 h 46"/>
                <a:gd name="T18" fmla="*/ 13 w 36"/>
                <a:gd name="T19" fmla="*/ 46 h 46"/>
                <a:gd name="T20" fmla="*/ 13 w 36"/>
                <a:gd name="T21" fmla="*/ 46 h 46"/>
                <a:gd name="T22" fmla="*/ 0 w 36"/>
                <a:gd name="T23" fmla="*/ 23 h 46"/>
                <a:gd name="T24" fmla="*/ 0 w 36"/>
                <a:gd name="T25" fmla="*/ 15 h 46"/>
                <a:gd name="T26" fmla="*/ 8 w 36"/>
                <a:gd name="T27" fmla="*/ 5 h 46"/>
                <a:gd name="T28" fmla="*/ 0 w 36"/>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46">
                  <a:moveTo>
                    <a:pt x="0" y="0"/>
                  </a:moveTo>
                  <a:cubicBezTo>
                    <a:pt x="3" y="0"/>
                    <a:pt x="8" y="0"/>
                    <a:pt x="10" y="0"/>
                  </a:cubicBezTo>
                  <a:cubicBezTo>
                    <a:pt x="16" y="0"/>
                    <a:pt x="18" y="0"/>
                    <a:pt x="23" y="0"/>
                  </a:cubicBezTo>
                  <a:cubicBezTo>
                    <a:pt x="26" y="0"/>
                    <a:pt x="26" y="0"/>
                    <a:pt x="26" y="0"/>
                  </a:cubicBezTo>
                  <a:cubicBezTo>
                    <a:pt x="28" y="8"/>
                    <a:pt x="33" y="15"/>
                    <a:pt x="36" y="21"/>
                  </a:cubicBezTo>
                  <a:cubicBezTo>
                    <a:pt x="36" y="21"/>
                    <a:pt x="36" y="21"/>
                    <a:pt x="36" y="21"/>
                  </a:cubicBezTo>
                  <a:cubicBezTo>
                    <a:pt x="33" y="21"/>
                    <a:pt x="31" y="18"/>
                    <a:pt x="28" y="18"/>
                  </a:cubicBezTo>
                  <a:cubicBezTo>
                    <a:pt x="26" y="23"/>
                    <a:pt x="23" y="26"/>
                    <a:pt x="21" y="31"/>
                  </a:cubicBezTo>
                  <a:cubicBezTo>
                    <a:pt x="21" y="34"/>
                    <a:pt x="18" y="34"/>
                    <a:pt x="18" y="36"/>
                  </a:cubicBezTo>
                  <a:cubicBezTo>
                    <a:pt x="16" y="39"/>
                    <a:pt x="16" y="44"/>
                    <a:pt x="13" y="46"/>
                  </a:cubicBezTo>
                  <a:cubicBezTo>
                    <a:pt x="13" y="46"/>
                    <a:pt x="13" y="46"/>
                    <a:pt x="13" y="46"/>
                  </a:cubicBezTo>
                  <a:cubicBezTo>
                    <a:pt x="8" y="39"/>
                    <a:pt x="5" y="31"/>
                    <a:pt x="0" y="23"/>
                  </a:cubicBezTo>
                  <a:cubicBezTo>
                    <a:pt x="0" y="21"/>
                    <a:pt x="0" y="18"/>
                    <a:pt x="0" y="15"/>
                  </a:cubicBezTo>
                  <a:cubicBezTo>
                    <a:pt x="3" y="13"/>
                    <a:pt x="5" y="8"/>
                    <a:pt x="8" y="5"/>
                  </a:cubicBezTo>
                  <a:cubicBezTo>
                    <a:pt x="5" y="2"/>
                    <a:pt x="3" y="2"/>
                    <a:pt x="0" y="0"/>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65"/>
            <p:cNvSpPr>
              <a:spLocks/>
            </p:cNvSpPr>
            <p:nvPr/>
          </p:nvSpPr>
          <p:spPr bwMode="auto">
            <a:xfrm>
              <a:off x="2875" y="1996"/>
              <a:ext cx="112" cy="101"/>
            </a:xfrm>
            <a:custGeom>
              <a:avLst/>
              <a:gdLst>
                <a:gd name="T0" fmla="*/ 13 w 47"/>
                <a:gd name="T1" fmla="*/ 0 h 42"/>
                <a:gd name="T2" fmla="*/ 13 w 47"/>
                <a:gd name="T3" fmla="*/ 8 h 42"/>
                <a:gd name="T4" fmla="*/ 15 w 47"/>
                <a:gd name="T5" fmla="*/ 8 h 42"/>
                <a:gd name="T6" fmla="*/ 34 w 47"/>
                <a:gd name="T7" fmla="*/ 8 h 42"/>
                <a:gd name="T8" fmla="*/ 47 w 47"/>
                <a:gd name="T9" fmla="*/ 5 h 42"/>
                <a:gd name="T10" fmla="*/ 47 w 47"/>
                <a:gd name="T11" fmla="*/ 8 h 42"/>
                <a:gd name="T12" fmla="*/ 34 w 47"/>
                <a:gd name="T13" fmla="*/ 29 h 42"/>
                <a:gd name="T14" fmla="*/ 26 w 47"/>
                <a:gd name="T15" fmla="*/ 34 h 42"/>
                <a:gd name="T16" fmla="*/ 15 w 47"/>
                <a:gd name="T17" fmla="*/ 34 h 42"/>
                <a:gd name="T18" fmla="*/ 13 w 47"/>
                <a:gd name="T19" fmla="*/ 34 h 42"/>
                <a:gd name="T20" fmla="*/ 13 w 47"/>
                <a:gd name="T21" fmla="*/ 42 h 42"/>
                <a:gd name="T22" fmla="*/ 13 w 47"/>
                <a:gd name="T23" fmla="*/ 40 h 42"/>
                <a:gd name="T24" fmla="*/ 0 w 47"/>
                <a:gd name="T25" fmla="*/ 21 h 42"/>
                <a:gd name="T26" fmla="*/ 0 w 47"/>
                <a:gd name="T27" fmla="*/ 19 h 42"/>
                <a:gd name="T28" fmla="*/ 13 w 47"/>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2">
                  <a:moveTo>
                    <a:pt x="13" y="0"/>
                  </a:moveTo>
                  <a:cubicBezTo>
                    <a:pt x="13" y="3"/>
                    <a:pt x="13" y="5"/>
                    <a:pt x="13" y="8"/>
                  </a:cubicBezTo>
                  <a:cubicBezTo>
                    <a:pt x="15" y="8"/>
                    <a:pt x="15" y="8"/>
                    <a:pt x="15" y="8"/>
                  </a:cubicBezTo>
                  <a:cubicBezTo>
                    <a:pt x="23" y="8"/>
                    <a:pt x="28" y="8"/>
                    <a:pt x="34" y="8"/>
                  </a:cubicBezTo>
                  <a:cubicBezTo>
                    <a:pt x="39" y="8"/>
                    <a:pt x="41" y="8"/>
                    <a:pt x="47" y="5"/>
                  </a:cubicBezTo>
                  <a:cubicBezTo>
                    <a:pt x="47" y="8"/>
                    <a:pt x="47" y="8"/>
                    <a:pt x="47" y="8"/>
                  </a:cubicBezTo>
                  <a:cubicBezTo>
                    <a:pt x="41" y="13"/>
                    <a:pt x="36" y="21"/>
                    <a:pt x="34" y="29"/>
                  </a:cubicBezTo>
                  <a:cubicBezTo>
                    <a:pt x="31" y="32"/>
                    <a:pt x="28" y="34"/>
                    <a:pt x="26" y="34"/>
                  </a:cubicBezTo>
                  <a:cubicBezTo>
                    <a:pt x="23" y="34"/>
                    <a:pt x="18" y="34"/>
                    <a:pt x="15" y="34"/>
                  </a:cubicBezTo>
                  <a:cubicBezTo>
                    <a:pt x="13" y="34"/>
                    <a:pt x="13" y="34"/>
                    <a:pt x="13" y="34"/>
                  </a:cubicBezTo>
                  <a:cubicBezTo>
                    <a:pt x="13" y="37"/>
                    <a:pt x="13" y="40"/>
                    <a:pt x="13" y="42"/>
                  </a:cubicBezTo>
                  <a:cubicBezTo>
                    <a:pt x="13" y="40"/>
                    <a:pt x="13" y="40"/>
                    <a:pt x="13" y="40"/>
                  </a:cubicBezTo>
                  <a:cubicBezTo>
                    <a:pt x="8" y="34"/>
                    <a:pt x="5" y="29"/>
                    <a:pt x="0" y="21"/>
                  </a:cubicBezTo>
                  <a:cubicBezTo>
                    <a:pt x="0" y="19"/>
                    <a:pt x="0" y="19"/>
                    <a:pt x="0" y="19"/>
                  </a:cubicBezTo>
                  <a:cubicBezTo>
                    <a:pt x="5" y="13"/>
                    <a:pt x="8" y="5"/>
                    <a:pt x="13" y="0"/>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266"/>
            <p:cNvSpPr>
              <a:spLocks/>
            </p:cNvSpPr>
            <p:nvPr/>
          </p:nvSpPr>
          <p:spPr bwMode="auto">
            <a:xfrm>
              <a:off x="2842" y="1839"/>
              <a:ext cx="121" cy="81"/>
            </a:xfrm>
            <a:custGeom>
              <a:avLst/>
              <a:gdLst>
                <a:gd name="T0" fmla="*/ 14 w 51"/>
                <a:gd name="T1" fmla="*/ 34 h 34"/>
                <a:gd name="T2" fmla="*/ 19 w 51"/>
                <a:gd name="T3" fmla="*/ 29 h 34"/>
                <a:gd name="T4" fmla="*/ 19 w 51"/>
                <a:gd name="T5" fmla="*/ 24 h 34"/>
                <a:gd name="T6" fmla="*/ 11 w 51"/>
                <a:gd name="T7" fmla="*/ 11 h 34"/>
                <a:gd name="T8" fmla="*/ 0 w 51"/>
                <a:gd name="T9" fmla="*/ 0 h 34"/>
                <a:gd name="T10" fmla="*/ 3 w 51"/>
                <a:gd name="T11" fmla="*/ 0 h 34"/>
                <a:gd name="T12" fmla="*/ 30 w 51"/>
                <a:gd name="T13" fmla="*/ 0 h 34"/>
                <a:gd name="T14" fmla="*/ 38 w 51"/>
                <a:gd name="T15" fmla="*/ 5 h 34"/>
                <a:gd name="T16" fmla="*/ 43 w 51"/>
                <a:gd name="T17" fmla="*/ 16 h 34"/>
                <a:gd name="T18" fmla="*/ 51 w 51"/>
                <a:gd name="T19" fmla="*/ 11 h 34"/>
                <a:gd name="T20" fmla="*/ 51 w 51"/>
                <a:gd name="T21" fmla="*/ 13 h 34"/>
                <a:gd name="T22" fmla="*/ 51 w 51"/>
                <a:gd name="T23" fmla="*/ 13 h 34"/>
                <a:gd name="T24" fmla="*/ 40 w 51"/>
                <a:gd name="T25" fmla="*/ 32 h 34"/>
                <a:gd name="T26" fmla="*/ 38 w 51"/>
                <a:gd name="T27" fmla="*/ 34 h 34"/>
                <a:gd name="T28" fmla="*/ 14 w 51"/>
                <a:gd name="T2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34">
                  <a:moveTo>
                    <a:pt x="14" y="34"/>
                  </a:moveTo>
                  <a:cubicBezTo>
                    <a:pt x="16" y="32"/>
                    <a:pt x="19" y="29"/>
                    <a:pt x="19" y="29"/>
                  </a:cubicBezTo>
                  <a:cubicBezTo>
                    <a:pt x="19" y="26"/>
                    <a:pt x="19" y="26"/>
                    <a:pt x="19" y="24"/>
                  </a:cubicBezTo>
                  <a:cubicBezTo>
                    <a:pt x="16" y="21"/>
                    <a:pt x="14" y="16"/>
                    <a:pt x="11" y="11"/>
                  </a:cubicBezTo>
                  <a:cubicBezTo>
                    <a:pt x="8" y="8"/>
                    <a:pt x="6" y="3"/>
                    <a:pt x="0" y="0"/>
                  </a:cubicBezTo>
                  <a:cubicBezTo>
                    <a:pt x="3" y="0"/>
                    <a:pt x="3" y="0"/>
                    <a:pt x="3" y="0"/>
                  </a:cubicBezTo>
                  <a:cubicBezTo>
                    <a:pt x="11" y="0"/>
                    <a:pt x="22" y="0"/>
                    <a:pt x="30" y="0"/>
                  </a:cubicBezTo>
                  <a:cubicBezTo>
                    <a:pt x="32" y="0"/>
                    <a:pt x="35" y="3"/>
                    <a:pt x="38" y="5"/>
                  </a:cubicBezTo>
                  <a:cubicBezTo>
                    <a:pt x="38" y="8"/>
                    <a:pt x="40" y="13"/>
                    <a:pt x="43" y="16"/>
                  </a:cubicBezTo>
                  <a:cubicBezTo>
                    <a:pt x="46" y="13"/>
                    <a:pt x="48" y="13"/>
                    <a:pt x="51" y="11"/>
                  </a:cubicBezTo>
                  <a:cubicBezTo>
                    <a:pt x="51" y="13"/>
                    <a:pt x="51" y="13"/>
                    <a:pt x="51" y="13"/>
                  </a:cubicBezTo>
                  <a:cubicBezTo>
                    <a:pt x="51" y="13"/>
                    <a:pt x="51" y="13"/>
                    <a:pt x="51" y="13"/>
                  </a:cubicBezTo>
                  <a:cubicBezTo>
                    <a:pt x="46" y="21"/>
                    <a:pt x="43" y="26"/>
                    <a:pt x="40" y="32"/>
                  </a:cubicBezTo>
                  <a:cubicBezTo>
                    <a:pt x="38" y="34"/>
                    <a:pt x="38" y="34"/>
                    <a:pt x="38" y="34"/>
                  </a:cubicBezTo>
                  <a:cubicBezTo>
                    <a:pt x="30" y="34"/>
                    <a:pt x="22" y="34"/>
                    <a:pt x="14" y="34"/>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267"/>
            <p:cNvSpPr>
              <a:spLocks/>
            </p:cNvSpPr>
            <p:nvPr/>
          </p:nvSpPr>
          <p:spPr bwMode="auto">
            <a:xfrm>
              <a:off x="2773" y="2016"/>
              <a:ext cx="83" cy="62"/>
            </a:xfrm>
            <a:custGeom>
              <a:avLst/>
              <a:gdLst>
                <a:gd name="T0" fmla="*/ 35 w 35"/>
                <a:gd name="T1" fmla="*/ 26 h 26"/>
                <a:gd name="T2" fmla="*/ 29 w 35"/>
                <a:gd name="T3" fmla="*/ 26 h 26"/>
                <a:gd name="T4" fmla="*/ 14 w 35"/>
                <a:gd name="T5" fmla="*/ 26 h 26"/>
                <a:gd name="T6" fmla="*/ 3 w 35"/>
                <a:gd name="T7" fmla="*/ 13 h 26"/>
                <a:gd name="T8" fmla="*/ 3 w 35"/>
                <a:gd name="T9" fmla="*/ 5 h 26"/>
                <a:gd name="T10" fmla="*/ 14 w 35"/>
                <a:gd name="T11" fmla="*/ 0 h 26"/>
                <a:gd name="T12" fmla="*/ 35 w 35"/>
                <a:gd name="T13" fmla="*/ 0 h 26"/>
                <a:gd name="T14" fmla="*/ 35 w 35"/>
                <a:gd name="T15" fmla="*/ 0 h 26"/>
                <a:gd name="T16" fmla="*/ 35 w 35"/>
                <a:gd name="T17" fmla="*/ 24 h 26"/>
                <a:gd name="T18" fmla="*/ 35 w 35"/>
                <a:gd name="T19" fmla="*/ 26 h 26"/>
                <a:gd name="T20" fmla="*/ 35 w 35"/>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6">
                  <a:moveTo>
                    <a:pt x="35" y="26"/>
                  </a:moveTo>
                  <a:cubicBezTo>
                    <a:pt x="35" y="26"/>
                    <a:pt x="32" y="26"/>
                    <a:pt x="29" y="26"/>
                  </a:cubicBezTo>
                  <a:cubicBezTo>
                    <a:pt x="24" y="26"/>
                    <a:pt x="19" y="26"/>
                    <a:pt x="14" y="26"/>
                  </a:cubicBezTo>
                  <a:cubicBezTo>
                    <a:pt x="8" y="26"/>
                    <a:pt x="0" y="21"/>
                    <a:pt x="3" y="13"/>
                  </a:cubicBezTo>
                  <a:cubicBezTo>
                    <a:pt x="3" y="11"/>
                    <a:pt x="3" y="8"/>
                    <a:pt x="3" y="5"/>
                  </a:cubicBezTo>
                  <a:cubicBezTo>
                    <a:pt x="6" y="0"/>
                    <a:pt x="8" y="0"/>
                    <a:pt x="14" y="0"/>
                  </a:cubicBezTo>
                  <a:cubicBezTo>
                    <a:pt x="21" y="0"/>
                    <a:pt x="27" y="0"/>
                    <a:pt x="35" y="0"/>
                  </a:cubicBezTo>
                  <a:cubicBezTo>
                    <a:pt x="35" y="0"/>
                    <a:pt x="35" y="0"/>
                    <a:pt x="35" y="0"/>
                  </a:cubicBezTo>
                  <a:cubicBezTo>
                    <a:pt x="35" y="8"/>
                    <a:pt x="35" y="16"/>
                    <a:pt x="35" y="24"/>
                  </a:cubicBezTo>
                  <a:cubicBezTo>
                    <a:pt x="35" y="26"/>
                    <a:pt x="35" y="26"/>
                    <a:pt x="35" y="26"/>
                  </a:cubicBezTo>
                  <a:cubicBezTo>
                    <a:pt x="35" y="26"/>
                    <a:pt x="35" y="26"/>
                    <a:pt x="35" y="26"/>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268"/>
            <p:cNvSpPr>
              <a:spLocks/>
            </p:cNvSpPr>
            <p:nvPr/>
          </p:nvSpPr>
          <p:spPr bwMode="auto">
            <a:xfrm>
              <a:off x="2780" y="1839"/>
              <a:ext cx="78" cy="96"/>
            </a:xfrm>
            <a:custGeom>
              <a:avLst/>
              <a:gdLst>
                <a:gd name="T0" fmla="*/ 0 w 33"/>
                <a:gd name="T1" fmla="*/ 27 h 40"/>
                <a:gd name="T2" fmla="*/ 10 w 33"/>
                <a:gd name="T3" fmla="*/ 8 h 40"/>
                <a:gd name="T4" fmla="*/ 28 w 33"/>
                <a:gd name="T5" fmla="*/ 5 h 40"/>
                <a:gd name="T6" fmla="*/ 33 w 33"/>
                <a:gd name="T7" fmla="*/ 16 h 40"/>
                <a:gd name="T8" fmla="*/ 33 w 33"/>
                <a:gd name="T9" fmla="*/ 16 h 40"/>
                <a:gd name="T10" fmla="*/ 20 w 33"/>
                <a:gd name="T11" fmla="*/ 40 h 40"/>
                <a:gd name="T12" fmla="*/ 20 w 33"/>
                <a:gd name="T13" fmla="*/ 40 h 40"/>
                <a:gd name="T14" fmla="*/ 0 w 33"/>
                <a:gd name="T15" fmla="*/ 2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0">
                  <a:moveTo>
                    <a:pt x="0" y="27"/>
                  </a:moveTo>
                  <a:cubicBezTo>
                    <a:pt x="3" y="19"/>
                    <a:pt x="5" y="13"/>
                    <a:pt x="10" y="8"/>
                  </a:cubicBezTo>
                  <a:cubicBezTo>
                    <a:pt x="13" y="0"/>
                    <a:pt x="20" y="0"/>
                    <a:pt x="28" y="5"/>
                  </a:cubicBezTo>
                  <a:cubicBezTo>
                    <a:pt x="30" y="8"/>
                    <a:pt x="30" y="11"/>
                    <a:pt x="33" y="16"/>
                  </a:cubicBezTo>
                  <a:cubicBezTo>
                    <a:pt x="33" y="16"/>
                    <a:pt x="33" y="16"/>
                    <a:pt x="33" y="16"/>
                  </a:cubicBezTo>
                  <a:cubicBezTo>
                    <a:pt x="30" y="24"/>
                    <a:pt x="25" y="32"/>
                    <a:pt x="20" y="40"/>
                  </a:cubicBezTo>
                  <a:cubicBezTo>
                    <a:pt x="20" y="40"/>
                    <a:pt x="20" y="40"/>
                    <a:pt x="20" y="40"/>
                  </a:cubicBezTo>
                  <a:cubicBezTo>
                    <a:pt x="13" y="35"/>
                    <a:pt x="5" y="32"/>
                    <a:pt x="0" y="27"/>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269"/>
            <p:cNvSpPr>
              <a:spLocks/>
            </p:cNvSpPr>
            <p:nvPr/>
          </p:nvSpPr>
          <p:spPr bwMode="auto">
            <a:xfrm>
              <a:off x="2911" y="1920"/>
              <a:ext cx="86" cy="86"/>
            </a:xfrm>
            <a:custGeom>
              <a:avLst/>
              <a:gdLst>
                <a:gd name="T0" fmla="*/ 0 w 36"/>
                <a:gd name="T1" fmla="*/ 13 h 36"/>
                <a:gd name="T2" fmla="*/ 23 w 36"/>
                <a:gd name="T3" fmla="*/ 0 h 36"/>
                <a:gd name="T4" fmla="*/ 25 w 36"/>
                <a:gd name="T5" fmla="*/ 3 h 36"/>
                <a:gd name="T6" fmla="*/ 33 w 36"/>
                <a:gd name="T7" fmla="*/ 18 h 36"/>
                <a:gd name="T8" fmla="*/ 33 w 36"/>
                <a:gd name="T9" fmla="*/ 31 h 36"/>
                <a:gd name="T10" fmla="*/ 23 w 36"/>
                <a:gd name="T11" fmla="*/ 36 h 36"/>
                <a:gd name="T12" fmla="*/ 15 w 36"/>
                <a:gd name="T13" fmla="*/ 36 h 36"/>
                <a:gd name="T14" fmla="*/ 13 w 36"/>
                <a:gd name="T15" fmla="*/ 36 h 36"/>
                <a:gd name="T16" fmla="*/ 0 w 36"/>
                <a:gd name="T17"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6">
                  <a:moveTo>
                    <a:pt x="0" y="13"/>
                  </a:moveTo>
                  <a:cubicBezTo>
                    <a:pt x="8" y="8"/>
                    <a:pt x="15" y="3"/>
                    <a:pt x="23" y="0"/>
                  </a:cubicBezTo>
                  <a:cubicBezTo>
                    <a:pt x="23" y="0"/>
                    <a:pt x="23" y="3"/>
                    <a:pt x="25" y="3"/>
                  </a:cubicBezTo>
                  <a:cubicBezTo>
                    <a:pt x="28" y="8"/>
                    <a:pt x="31" y="13"/>
                    <a:pt x="33" y="18"/>
                  </a:cubicBezTo>
                  <a:cubicBezTo>
                    <a:pt x="36" y="21"/>
                    <a:pt x="36" y="26"/>
                    <a:pt x="33" y="31"/>
                  </a:cubicBezTo>
                  <a:cubicBezTo>
                    <a:pt x="31" y="33"/>
                    <a:pt x="28" y="36"/>
                    <a:pt x="23" y="36"/>
                  </a:cubicBezTo>
                  <a:cubicBezTo>
                    <a:pt x="20" y="36"/>
                    <a:pt x="18" y="36"/>
                    <a:pt x="15" y="36"/>
                  </a:cubicBezTo>
                  <a:cubicBezTo>
                    <a:pt x="13" y="36"/>
                    <a:pt x="13" y="36"/>
                    <a:pt x="13" y="36"/>
                  </a:cubicBezTo>
                  <a:cubicBezTo>
                    <a:pt x="10" y="28"/>
                    <a:pt x="5" y="21"/>
                    <a:pt x="0" y="13"/>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4" name="Group 272"/>
          <p:cNvGrpSpPr>
            <a:grpSpLocks noChangeAspect="1"/>
          </p:cNvGrpSpPr>
          <p:nvPr userDrawn="1"/>
        </p:nvGrpSpPr>
        <p:grpSpPr bwMode="auto">
          <a:xfrm>
            <a:off x="4945018" y="3381163"/>
            <a:ext cx="692957" cy="684000"/>
            <a:chOff x="2146" y="898"/>
            <a:chExt cx="1470" cy="1451"/>
          </a:xfrm>
        </p:grpSpPr>
        <p:sp>
          <p:nvSpPr>
            <p:cNvPr id="405" name="Freeform 273"/>
            <p:cNvSpPr>
              <a:spLocks/>
            </p:cNvSpPr>
            <p:nvPr/>
          </p:nvSpPr>
          <p:spPr bwMode="auto">
            <a:xfrm>
              <a:off x="2151" y="1446"/>
              <a:ext cx="1465" cy="360"/>
            </a:xfrm>
            <a:custGeom>
              <a:avLst/>
              <a:gdLst>
                <a:gd name="T0" fmla="*/ 581 w 615"/>
                <a:gd name="T1" fmla="*/ 0 h 151"/>
                <a:gd name="T2" fmla="*/ 32 w 615"/>
                <a:gd name="T3" fmla="*/ 0 h 151"/>
                <a:gd name="T4" fmla="*/ 0 w 615"/>
                <a:gd name="T5" fmla="*/ 32 h 151"/>
                <a:gd name="T6" fmla="*/ 0 w 615"/>
                <a:gd name="T7" fmla="*/ 117 h 151"/>
                <a:gd name="T8" fmla="*/ 32 w 615"/>
                <a:gd name="T9" fmla="*/ 151 h 151"/>
                <a:gd name="T10" fmla="*/ 581 w 615"/>
                <a:gd name="T11" fmla="*/ 151 h 151"/>
                <a:gd name="T12" fmla="*/ 615 w 615"/>
                <a:gd name="T13" fmla="*/ 117 h 151"/>
                <a:gd name="T14" fmla="*/ 615 w 615"/>
                <a:gd name="T15" fmla="*/ 32 h 151"/>
                <a:gd name="T16" fmla="*/ 581 w 615"/>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5" h="151">
                  <a:moveTo>
                    <a:pt x="581" y="0"/>
                  </a:moveTo>
                  <a:cubicBezTo>
                    <a:pt x="32" y="0"/>
                    <a:pt x="32" y="0"/>
                    <a:pt x="32" y="0"/>
                  </a:cubicBezTo>
                  <a:cubicBezTo>
                    <a:pt x="13" y="0"/>
                    <a:pt x="0" y="16"/>
                    <a:pt x="0" y="32"/>
                  </a:cubicBezTo>
                  <a:cubicBezTo>
                    <a:pt x="0" y="117"/>
                    <a:pt x="0" y="117"/>
                    <a:pt x="0" y="117"/>
                  </a:cubicBezTo>
                  <a:cubicBezTo>
                    <a:pt x="0" y="136"/>
                    <a:pt x="13" y="151"/>
                    <a:pt x="32" y="151"/>
                  </a:cubicBezTo>
                  <a:cubicBezTo>
                    <a:pt x="581" y="151"/>
                    <a:pt x="581" y="151"/>
                    <a:pt x="581" y="151"/>
                  </a:cubicBezTo>
                  <a:cubicBezTo>
                    <a:pt x="599" y="151"/>
                    <a:pt x="615" y="136"/>
                    <a:pt x="615" y="117"/>
                  </a:cubicBezTo>
                  <a:cubicBezTo>
                    <a:pt x="615" y="32"/>
                    <a:pt x="615" y="32"/>
                    <a:pt x="615" y="32"/>
                  </a:cubicBezTo>
                  <a:cubicBezTo>
                    <a:pt x="615" y="16"/>
                    <a:pt x="599" y="0"/>
                    <a:pt x="58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274"/>
            <p:cNvSpPr>
              <a:spLocks/>
            </p:cNvSpPr>
            <p:nvPr/>
          </p:nvSpPr>
          <p:spPr bwMode="auto">
            <a:xfrm>
              <a:off x="2230" y="1827"/>
              <a:ext cx="1288" cy="522"/>
            </a:xfrm>
            <a:custGeom>
              <a:avLst/>
              <a:gdLst>
                <a:gd name="T0" fmla="*/ 272 w 541"/>
                <a:gd name="T1" fmla="*/ 166 h 219"/>
                <a:gd name="T2" fmla="*/ 39 w 541"/>
                <a:gd name="T3" fmla="*/ 0 h 219"/>
                <a:gd name="T4" fmla="*/ 0 w 541"/>
                <a:gd name="T5" fmla="*/ 0 h 219"/>
                <a:gd name="T6" fmla="*/ 6 w 541"/>
                <a:gd name="T7" fmla="*/ 31 h 219"/>
                <a:gd name="T8" fmla="*/ 39 w 541"/>
                <a:gd name="T9" fmla="*/ 92 h 219"/>
                <a:gd name="T10" fmla="*/ 73 w 541"/>
                <a:gd name="T11" fmla="*/ 129 h 219"/>
                <a:gd name="T12" fmla="*/ 131 w 541"/>
                <a:gd name="T13" fmla="*/ 171 h 219"/>
                <a:gd name="T14" fmla="*/ 178 w 541"/>
                <a:gd name="T15" fmla="*/ 193 h 219"/>
                <a:gd name="T16" fmla="*/ 246 w 541"/>
                <a:gd name="T17" fmla="*/ 209 h 219"/>
                <a:gd name="T18" fmla="*/ 298 w 541"/>
                <a:gd name="T19" fmla="*/ 209 h 219"/>
                <a:gd name="T20" fmla="*/ 366 w 541"/>
                <a:gd name="T21" fmla="*/ 193 h 219"/>
                <a:gd name="T22" fmla="*/ 413 w 541"/>
                <a:gd name="T23" fmla="*/ 171 h 219"/>
                <a:gd name="T24" fmla="*/ 468 w 541"/>
                <a:gd name="T25" fmla="*/ 129 h 219"/>
                <a:gd name="T26" fmla="*/ 502 w 541"/>
                <a:gd name="T27" fmla="*/ 92 h 219"/>
                <a:gd name="T28" fmla="*/ 538 w 541"/>
                <a:gd name="T29" fmla="*/ 31 h 219"/>
                <a:gd name="T30" fmla="*/ 541 w 541"/>
                <a:gd name="T31" fmla="*/ 0 h 219"/>
                <a:gd name="T32" fmla="*/ 504 w 541"/>
                <a:gd name="T33" fmla="*/ 0 h 219"/>
                <a:gd name="T34" fmla="*/ 272 w 541"/>
                <a:gd name="T35" fmla="*/ 16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1" h="219">
                  <a:moveTo>
                    <a:pt x="272" y="166"/>
                  </a:moveTo>
                  <a:cubicBezTo>
                    <a:pt x="165" y="166"/>
                    <a:pt x="73" y="95"/>
                    <a:pt x="39" y="0"/>
                  </a:cubicBezTo>
                  <a:cubicBezTo>
                    <a:pt x="0" y="0"/>
                    <a:pt x="0" y="0"/>
                    <a:pt x="0" y="0"/>
                  </a:cubicBezTo>
                  <a:cubicBezTo>
                    <a:pt x="6" y="10"/>
                    <a:pt x="6" y="21"/>
                    <a:pt x="6" y="31"/>
                  </a:cubicBezTo>
                  <a:cubicBezTo>
                    <a:pt x="0" y="58"/>
                    <a:pt x="16" y="82"/>
                    <a:pt x="39" y="92"/>
                  </a:cubicBezTo>
                  <a:cubicBezTo>
                    <a:pt x="58" y="97"/>
                    <a:pt x="68" y="113"/>
                    <a:pt x="73" y="129"/>
                  </a:cubicBezTo>
                  <a:cubicBezTo>
                    <a:pt x="81" y="156"/>
                    <a:pt x="105" y="174"/>
                    <a:pt x="131" y="171"/>
                  </a:cubicBezTo>
                  <a:cubicBezTo>
                    <a:pt x="149" y="171"/>
                    <a:pt x="165" y="179"/>
                    <a:pt x="178" y="193"/>
                  </a:cubicBezTo>
                  <a:cubicBezTo>
                    <a:pt x="194" y="214"/>
                    <a:pt x="222" y="219"/>
                    <a:pt x="246" y="209"/>
                  </a:cubicBezTo>
                  <a:cubicBezTo>
                    <a:pt x="261" y="201"/>
                    <a:pt x="280" y="201"/>
                    <a:pt x="298" y="209"/>
                  </a:cubicBezTo>
                  <a:cubicBezTo>
                    <a:pt x="322" y="219"/>
                    <a:pt x="348" y="214"/>
                    <a:pt x="366" y="193"/>
                  </a:cubicBezTo>
                  <a:cubicBezTo>
                    <a:pt x="376" y="179"/>
                    <a:pt x="395" y="171"/>
                    <a:pt x="413" y="171"/>
                  </a:cubicBezTo>
                  <a:cubicBezTo>
                    <a:pt x="439" y="174"/>
                    <a:pt x="463" y="156"/>
                    <a:pt x="468" y="129"/>
                  </a:cubicBezTo>
                  <a:cubicBezTo>
                    <a:pt x="473" y="113"/>
                    <a:pt x="486" y="97"/>
                    <a:pt x="502" y="92"/>
                  </a:cubicBezTo>
                  <a:cubicBezTo>
                    <a:pt x="528" y="82"/>
                    <a:pt x="541" y="58"/>
                    <a:pt x="538" y="31"/>
                  </a:cubicBezTo>
                  <a:cubicBezTo>
                    <a:pt x="536" y="21"/>
                    <a:pt x="538" y="10"/>
                    <a:pt x="541" y="0"/>
                  </a:cubicBezTo>
                  <a:cubicBezTo>
                    <a:pt x="504" y="0"/>
                    <a:pt x="504" y="0"/>
                    <a:pt x="504" y="0"/>
                  </a:cubicBezTo>
                  <a:cubicBezTo>
                    <a:pt x="470" y="95"/>
                    <a:pt x="379" y="166"/>
                    <a:pt x="272" y="166"/>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275"/>
            <p:cNvSpPr>
              <a:spLocks/>
            </p:cNvSpPr>
            <p:nvPr/>
          </p:nvSpPr>
          <p:spPr bwMode="auto">
            <a:xfrm>
              <a:off x="2199" y="898"/>
              <a:ext cx="1365" cy="526"/>
            </a:xfrm>
            <a:custGeom>
              <a:avLst/>
              <a:gdLst>
                <a:gd name="T0" fmla="*/ 286 w 573"/>
                <a:gd name="T1" fmla="*/ 55 h 221"/>
                <a:gd name="T2" fmla="*/ 518 w 573"/>
                <a:gd name="T3" fmla="*/ 221 h 221"/>
                <a:gd name="T4" fmla="*/ 573 w 573"/>
                <a:gd name="T5" fmla="*/ 221 h 221"/>
                <a:gd name="T6" fmla="*/ 550 w 573"/>
                <a:gd name="T7" fmla="*/ 181 h 221"/>
                <a:gd name="T8" fmla="*/ 524 w 573"/>
                <a:gd name="T9" fmla="*/ 139 h 221"/>
                <a:gd name="T10" fmla="*/ 477 w 573"/>
                <a:gd name="T11" fmla="*/ 87 h 221"/>
                <a:gd name="T12" fmla="*/ 435 w 573"/>
                <a:gd name="T13" fmla="*/ 55 h 221"/>
                <a:gd name="T14" fmla="*/ 372 w 573"/>
                <a:gd name="T15" fmla="*/ 26 h 221"/>
                <a:gd name="T16" fmla="*/ 323 w 573"/>
                <a:gd name="T17" fmla="*/ 16 h 221"/>
                <a:gd name="T18" fmla="*/ 252 w 573"/>
                <a:gd name="T19" fmla="*/ 16 h 221"/>
                <a:gd name="T20" fmla="*/ 203 w 573"/>
                <a:gd name="T21" fmla="*/ 26 h 221"/>
                <a:gd name="T22" fmla="*/ 138 w 573"/>
                <a:gd name="T23" fmla="*/ 55 h 221"/>
                <a:gd name="T24" fmla="*/ 99 w 573"/>
                <a:gd name="T25" fmla="*/ 87 h 221"/>
                <a:gd name="T26" fmla="*/ 49 w 573"/>
                <a:gd name="T27" fmla="*/ 139 h 221"/>
                <a:gd name="T28" fmla="*/ 26 w 573"/>
                <a:gd name="T29" fmla="*/ 181 h 221"/>
                <a:gd name="T30" fmla="*/ 26 w 573"/>
                <a:gd name="T31" fmla="*/ 181 h 221"/>
                <a:gd name="T32" fmla="*/ 0 w 573"/>
                <a:gd name="T33" fmla="*/ 221 h 221"/>
                <a:gd name="T34" fmla="*/ 54 w 573"/>
                <a:gd name="T35" fmla="*/ 221 h 221"/>
                <a:gd name="T36" fmla="*/ 286 w 573"/>
                <a:gd name="T37" fmla="*/ 5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3" h="221">
                  <a:moveTo>
                    <a:pt x="286" y="55"/>
                  </a:moveTo>
                  <a:cubicBezTo>
                    <a:pt x="393" y="55"/>
                    <a:pt x="485" y="123"/>
                    <a:pt x="518" y="221"/>
                  </a:cubicBezTo>
                  <a:cubicBezTo>
                    <a:pt x="573" y="221"/>
                    <a:pt x="573" y="221"/>
                    <a:pt x="573" y="221"/>
                  </a:cubicBezTo>
                  <a:cubicBezTo>
                    <a:pt x="571" y="205"/>
                    <a:pt x="563" y="192"/>
                    <a:pt x="550" y="181"/>
                  </a:cubicBezTo>
                  <a:cubicBezTo>
                    <a:pt x="534" y="173"/>
                    <a:pt x="524" y="158"/>
                    <a:pt x="524" y="139"/>
                  </a:cubicBezTo>
                  <a:cubicBezTo>
                    <a:pt x="521" y="113"/>
                    <a:pt x="503" y="89"/>
                    <a:pt x="477" y="87"/>
                  </a:cubicBezTo>
                  <a:cubicBezTo>
                    <a:pt x="458" y="84"/>
                    <a:pt x="443" y="71"/>
                    <a:pt x="435" y="55"/>
                  </a:cubicBezTo>
                  <a:cubicBezTo>
                    <a:pt x="425" y="31"/>
                    <a:pt x="396" y="21"/>
                    <a:pt x="372" y="26"/>
                  </a:cubicBezTo>
                  <a:cubicBezTo>
                    <a:pt x="354" y="31"/>
                    <a:pt x="336" y="29"/>
                    <a:pt x="323" y="16"/>
                  </a:cubicBezTo>
                  <a:cubicBezTo>
                    <a:pt x="302" y="0"/>
                    <a:pt x="273" y="0"/>
                    <a:pt x="252" y="16"/>
                  </a:cubicBezTo>
                  <a:cubicBezTo>
                    <a:pt x="237" y="29"/>
                    <a:pt x="219" y="31"/>
                    <a:pt x="203" y="26"/>
                  </a:cubicBezTo>
                  <a:cubicBezTo>
                    <a:pt x="177" y="21"/>
                    <a:pt x="151" y="31"/>
                    <a:pt x="138" y="55"/>
                  </a:cubicBezTo>
                  <a:cubicBezTo>
                    <a:pt x="130" y="71"/>
                    <a:pt x="114" y="84"/>
                    <a:pt x="99" y="87"/>
                  </a:cubicBezTo>
                  <a:cubicBezTo>
                    <a:pt x="73" y="89"/>
                    <a:pt x="52" y="113"/>
                    <a:pt x="49" y="139"/>
                  </a:cubicBezTo>
                  <a:cubicBezTo>
                    <a:pt x="49" y="158"/>
                    <a:pt x="39" y="173"/>
                    <a:pt x="26" y="181"/>
                  </a:cubicBezTo>
                  <a:cubicBezTo>
                    <a:pt x="26" y="181"/>
                    <a:pt x="26" y="181"/>
                    <a:pt x="26" y="181"/>
                  </a:cubicBezTo>
                  <a:cubicBezTo>
                    <a:pt x="13" y="192"/>
                    <a:pt x="2" y="205"/>
                    <a:pt x="0" y="221"/>
                  </a:cubicBezTo>
                  <a:cubicBezTo>
                    <a:pt x="54" y="221"/>
                    <a:pt x="54" y="221"/>
                    <a:pt x="54" y="221"/>
                  </a:cubicBezTo>
                  <a:cubicBezTo>
                    <a:pt x="88" y="123"/>
                    <a:pt x="179" y="55"/>
                    <a:pt x="286" y="55"/>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276"/>
            <p:cNvSpPr>
              <a:spLocks/>
            </p:cNvSpPr>
            <p:nvPr/>
          </p:nvSpPr>
          <p:spPr bwMode="auto">
            <a:xfrm>
              <a:off x="2394" y="1093"/>
              <a:ext cx="969" cy="331"/>
            </a:xfrm>
            <a:custGeom>
              <a:avLst/>
              <a:gdLst>
                <a:gd name="T0" fmla="*/ 204 w 407"/>
                <a:gd name="T1" fmla="*/ 11 h 139"/>
                <a:gd name="T2" fmla="*/ 397 w 407"/>
                <a:gd name="T3" fmla="*/ 139 h 139"/>
                <a:gd name="T4" fmla="*/ 407 w 407"/>
                <a:gd name="T5" fmla="*/ 139 h 139"/>
                <a:gd name="T6" fmla="*/ 204 w 407"/>
                <a:gd name="T7" fmla="*/ 0 h 139"/>
                <a:gd name="T8" fmla="*/ 0 w 407"/>
                <a:gd name="T9" fmla="*/ 139 h 139"/>
                <a:gd name="T10" fmla="*/ 8 w 407"/>
                <a:gd name="T11" fmla="*/ 139 h 139"/>
                <a:gd name="T12" fmla="*/ 204 w 407"/>
                <a:gd name="T13" fmla="*/ 11 h 139"/>
              </a:gdLst>
              <a:ahLst/>
              <a:cxnLst>
                <a:cxn ang="0">
                  <a:pos x="T0" y="T1"/>
                </a:cxn>
                <a:cxn ang="0">
                  <a:pos x="T2" y="T3"/>
                </a:cxn>
                <a:cxn ang="0">
                  <a:pos x="T4" y="T5"/>
                </a:cxn>
                <a:cxn ang="0">
                  <a:pos x="T6" y="T7"/>
                </a:cxn>
                <a:cxn ang="0">
                  <a:pos x="T8" y="T9"/>
                </a:cxn>
                <a:cxn ang="0">
                  <a:pos x="T10" y="T11"/>
                </a:cxn>
                <a:cxn ang="0">
                  <a:pos x="T12" y="T13"/>
                </a:cxn>
              </a:cxnLst>
              <a:rect l="0" t="0" r="r" b="b"/>
              <a:pathLst>
                <a:path w="407" h="139">
                  <a:moveTo>
                    <a:pt x="204" y="11"/>
                  </a:moveTo>
                  <a:cubicBezTo>
                    <a:pt x="290" y="11"/>
                    <a:pt x="366" y="63"/>
                    <a:pt x="397" y="139"/>
                  </a:cubicBezTo>
                  <a:cubicBezTo>
                    <a:pt x="407" y="139"/>
                    <a:pt x="407" y="139"/>
                    <a:pt x="407" y="139"/>
                  </a:cubicBezTo>
                  <a:cubicBezTo>
                    <a:pt x="373" y="58"/>
                    <a:pt x="295" y="0"/>
                    <a:pt x="204" y="0"/>
                  </a:cubicBezTo>
                  <a:cubicBezTo>
                    <a:pt x="112" y="0"/>
                    <a:pt x="31" y="58"/>
                    <a:pt x="0" y="139"/>
                  </a:cubicBezTo>
                  <a:cubicBezTo>
                    <a:pt x="8" y="139"/>
                    <a:pt x="8" y="139"/>
                    <a:pt x="8" y="139"/>
                  </a:cubicBezTo>
                  <a:cubicBezTo>
                    <a:pt x="42" y="63"/>
                    <a:pt x="117" y="11"/>
                    <a:pt x="204" y="11"/>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277"/>
            <p:cNvSpPr>
              <a:spLocks/>
            </p:cNvSpPr>
            <p:nvPr/>
          </p:nvSpPr>
          <p:spPr bwMode="auto">
            <a:xfrm>
              <a:off x="2394" y="1827"/>
              <a:ext cx="969" cy="327"/>
            </a:xfrm>
            <a:custGeom>
              <a:avLst/>
              <a:gdLst>
                <a:gd name="T0" fmla="*/ 204 w 407"/>
                <a:gd name="T1" fmla="*/ 129 h 137"/>
                <a:gd name="T2" fmla="*/ 8 w 407"/>
                <a:gd name="T3" fmla="*/ 0 h 137"/>
                <a:gd name="T4" fmla="*/ 0 w 407"/>
                <a:gd name="T5" fmla="*/ 0 h 137"/>
                <a:gd name="T6" fmla="*/ 204 w 407"/>
                <a:gd name="T7" fmla="*/ 137 h 137"/>
                <a:gd name="T8" fmla="*/ 407 w 407"/>
                <a:gd name="T9" fmla="*/ 0 h 137"/>
                <a:gd name="T10" fmla="*/ 397 w 407"/>
                <a:gd name="T11" fmla="*/ 0 h 137"/>
                <a:gd name="T12" fmla="*/ 204 w 407"/>
                <a:gd name="T13" fmla="*/ 129 h 137"/>
              </a:gdLst>
              <a:ahLst/>
              <a:cxnLst>
                <a:cxn ang="0">
                  <a:pos x="T0" y="T1"/>
                </a:cxn>
                <a:cxn ang="0">
                  <a:pos x="T2" y="T3"/>
                </a:cxn>
                <a:cxn ang="0">
                  <a:pos x="T4" y="T5"/>
                </a:cxn>
                <a:cxn ang="0">
                  <a:pos x="T6" y="T7"/>
                </a:cxn>
                <a:cxn ang="0">
                  <a:pos x="T8" y="T9"/>
                </a:cxn>
                <a:cxn ang="0">
                  <a:pos x="T10" y="T11"/>
                </a:cxn>
                <a:cxn ang="0">
                  <a:pos x="T12" y="T13"/>
                </a:cxn>
              </a:cxnLst>
              <a:rect l="0" t="0" r="r" b="b"/>
              <a:pathLst>
                <a:path w="407" h="137">
                  <a:moveTo>
                    <a:pt x="204" y="129"/>
                  </a:moveTo>
                  <a:cubicBezTo>
                    <a:pt x="117" y="129"/>
                    <a:pt x="42" y="76"/>
                    <a:pt x="8" y="0"/>
                  </a:cubicBezTo>
                  <a:cubicBezTo>
                    <a:pt x="0" y="0"/>
                    <a:pt x="0" y="0"/>
                    <a:pt x="0" y="0"/>
                  </a:cubicBezTo>
                  <a:cubicBezTo>
                    <a:pt x="31" y="81"/>
                    <a:pt x="112" y="137"/>
                    <a:pt x="204" y="137"/>
                  </a:cubicBezTo>
                  <a:cubicBezTo>
                    <a:pt x="295" y="137"/>
                    <a:pt x="373" y="81"/>
                    <a:pt x="407" y="0"/>
                  </a:cubicBezTo>
                  <a:cubicBezTo>
                    <a:pt x="397" y="0"/>
                    <a:pt x="397" y="0"/>
                    <a:pt x="397" y="0"/>
                  </a:cubicBezTo>
                  <a:cubicBezTo>
                    <a:pt x="366" y="76"/>
                    <a:pt x="290" y="129"/>
                    <a:pt x="204" y="129"/>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278"/>
            <p:cNvSpPr>
              <a:spLocks/>
            </p:cNvSpPr>
            <p:nvPr/>
          </p:nvSpPr>
          <p:spPr bwMode="auto">
            <a:xfrm>
              <a:off x="2599" y="1401"/>
              <a:ext cx="286" cy="274"/>
            </a:xfrm>
            <a:custGeom>
              <a:avLst/>
              <a:gdLst>
                <a:gd name="T0" fmla="*/ 0 w 286"/>
                <a:gd name="T1" fmla="*/ 0 h 274"/>
                <a:gd name="T2" fmla="*/ 286 w 286"/>
                <a:gd name="T3" fmla="*/ 0 h 274"/>
                <a:gd name="T4" fmla="*/ 286 w 286"/>
                <a:gd name="T5" fmla="*/ 274 h 274"/>
                <a:gd name="T6" fmla="*/ 0 w 286"/>
                <a:gd name="T7" fmla="*/ 274 h 274"/>
                <a:gd name="T8" fmla="*/ 0 w 286"/>
                <a:gd name="T9" fmla="*/ 0 h 274"/>
                <a:gd name="T10" fmla="*/ 0 w 286"/>
                <a:gd name="T11" fmla="*/ 0 h 274"/>
              </a:gdLst>
              <a:ahLst/>
              <a:cxnLst>
                <a:cxn ang="0">
                  <a:pos x="T0" y="T1"/>
                </a:cxn>
                <a:cxn ang="0">
                  <a:pos x="T2" y="T3"/>
                </a:cxn>
                <a:cxn ang="0">
                  <a:pos x="T4" y="T5"/>
                </a:cxn>
                <a:cxn ang="0">
                  <a:pos x="T6" y="T7"/>
                </a:cxn>
                <a:cxn ang="0">
                  <a:pos x="T8" y="T9"/>
                </a:cxn>
                <a:cxn ang="0">
                  <a:pos x="T10" y="T11"/>
                </a:cxn>
              </a:cxnLst>
              <a:rect l="0" t="0" r="r" b="b"/>
              <a:pathLst>
                <a:path w="286" h="274">
                  <a:moveTo>
                    <a:pt x="0" y="0"/>
                  </a:moveTo>
                  <a:lnTo>
                    <a:pt x="286" y="0"/>
                  </a:lnTo>
                  <a:lnTo>
                    <a:pt x="286" y="274"/>
                  </a:lnTo>
                  <a:lnTo>
                    <a:pt x="0" y="274"/>
                  </a:lnTo>
                  <a:lnTo>
                    <a:pt x="0" y="0"/>
                  </a:lnTo>
                  <a:lnTo>
                    <a:pt x="0" y="0"/>
                  </a:lnTo>
                  <a:close/>
                </a:path>
              </a:pathLst>
            </a:custGeom>
            <a:solidFill>
              <a:srgbClr val="B4D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279"/>
            <p:cNvSpPr>
              <a:spLocks/>
            </p:cNvSpPr>
            <p:nvPr/>
          </p:nvSpPr>
          <p:spPr bwMode="auto">
            <a:xfrm>
              <a:off x="2854" y="1649"/>
              <a:ext cx="250" cy="293"/>
            </a:xfrm>
            <a:custGeom>
              <a:avLst/>
              <a:gdLst>
                <a:gd name="T0" fmla="*/ 181 w 250"/>
                <a:gd name="T1" fmla="*/ 247 h 293"/>
                <a:gd name="T2" fmla="*/ 0 w 250"/>
                <a:gd name="T3" fmla="*/ 293 h 293"/>
                <a:gd name="T4" fmla="*/ 0 w 250"/>
                <a:gd name="T5" fmla="*/ 0 h 293"/>
                <a:gd name="T6" fmla="*/ 250 w 250"/>
                <a:gd name="T7" fmla="*/ 0 h 293"/>
                <a:gd name="T8" fmla="*/ 181 w 250"/>
                <a:gd name="T9" fmla="*/ 247 h 293"/>
                <a:gd name="T10" fmla="*/ 181 w 250"/>
                <a:gd name="T11" fmla="*/ 247 h 293"/>
                <a:gd name="T12" fmla="*/ 181 w 250"/>
                <a:gd name="T13" fmla="*/ 247 h 293"/>
              </a:gdLst>
              <a:ahLst/>
              <a:cxnLst>
                <a:cxn ang="0">
                  <a:pos x="T0" y="T1"/>
                </a:cxn>
                <a:cxn ang="0">
                  <a:pos x="T2" y="T3"/>
                </a:cxn>
                <a:cxn ang="0">
                  <a:pos x="T4" y="T5"/>
                </a:cxn>
                <a:cxn ang="0">
                  <a:pos x="T6" y="T7"/>
                </a:cxn>
                <a:cxn ang="0">
                  <a:pos x="T8" y="T9"/>
                </a:cxn>
                <a:cxn ang="0">
                  <a:pos x="T10" y="T11"/>
                </a:cxn>
                <a:cxn ang="0">
                  <a:pos x="T12" y="T13"/>
                </a:cxn>
              </a:cxnLst>
              <a:rect l="0" t="0" r="r" b="b"/>
              <a:pathLst>
                <a:path w="250" h="293">
                  <a:moveTo>
                    <a:pt x="181" y="247"/>
                  </a:moveTo>
                  <a:lnTo>
                    <a:pt x="0" y="293"/>
                  </a:lnTo>
                  <a:lnTo>
                    <a:pt x="0" y="0"/>
                  </a:lnTo>
                  <a:lnTo>
                    <a:pt x="250" y="0"/>
                  </a:lnTo>
                  <a:lnTo>
                    <a:pt x="181" y="247"/>
                  </a:lnTo>
                  <a:lnTo>
                    <a:pt x="181" y="247"/>
                  </a:lnTo>
                  <a:lnTo>
                    <a:pt x="181" y="247"/>
                  </a:lnTo>
                  <a:close/>
                </a:path>
              </a:pathLst>
            </a:custGeom>
            <a:solidFill>
              <a:srgbClr val="B4D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280"/>
            <p:cNvSpPr>
              <a:spLocks/>
            </p:cNvSpPr>
            <p:nvPr/>
          </p:nvSpPr>
          <p:spPr bwMode="auto">
            <a:xfrm>
              <a:off x="3156" y="1446"/>
              <a:ext cx="458" cy="360"/>
            </a:xfrm>
            <a:custGeom>
              <a:avLst/>
              <a:gdLst>
                <a:gd name="T0" fmla="*/ 179 w 192"/>
                <a:gd name="T1" fmla="*/ 0 h 151"/>
                <a:gd name="T2" fmla="*/ 23 w 192"/>
                <a:gd name="T3" fmla="*/ 0 h 151"/>
                <a:gd name="T4" fmla="*/ 23 w 192"/>
                <a:gd name="T5" fmla="*/ 21 h 151"/>
                <a:gd name="T6" fmla="*/ 2 w 192"/>
                <a:gd name="T7" fmla="*/ 141 h 151"/>
                <a:gd name="T8" fmla="*/ 0 w 192"/>
                <a:gd name="T9" fmla="*/ 151 h 151"/>
                <a:gd name="T10" fmla="*/ 179 w 192"/>
                <a:gd name="T11" fmla="*/ 151 h 151"/>
                <a:gd name="T12" fmla="*/ 192 w 192"/>
                <a:gd name="T13" fmla="*/ 138 h 151"/>
                <a:gd name="T14" fmla="*/ 192 w 192"/>
                <a:gd name="T15" fmla="*/ 13 h 151"/>
                <a:gd name="T16" fmla="*/ 179 w 192"/>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51">
                  <a:moveTo>
                    <a:pt x="179" y="0"/>
                  </a:moveTo>
                  <a:cubicBezTo>
                    <a:pt x="23" y="0"/>
                    <a:pt x="23" y="0"/>
                    <a:pt x="23" y="0"/>
                  </a:cubicBezTo>
                  <a:cubicBezTo>
                    <a:pt x="23" y="8"/>
                    <a:pt x="23" y="13"/>
                    <a:pt x="23" y="21"/>
                  </a:cubicBezTo>
                  <a:cubicBezTo>
                    <a:pt x="23" y="55"/>
                    <a:pt x="20" y="99"/>
                    <a:pt x="2" y="141"/>
                  </a:cubicBezTo>
                  <a:cubicBezTo>
                    <a:pt x="2" y="144"/>
                    <a:pt x="0" y="146"/>
                    <a:pt x="0" y="151"/>
                  </a:cubicBezTo>
                  <a:cubicBezTo>
                    <a:pt x="179" y="151"/>
                    <a:pt x="179" y="151"/>
                    <a:pt x="179" y="151"/>
                  </a:cubicBezTo>
                  <a:cubicBezTo>
                    <a:pt x="187" y="151"/>
                    <a:pt x="192" y="144"/>
                    <a:pt x="192" y="138"/>
                  </a:cubicBezTo>
                  <a:cubicBezTo>
                    <a:pt x="192" y="13"/>
                    <a:pt x="192" y="13"/>
                    <a:pt x="192" y="13"/>
                  </a:cubicBezTo>
                  <a:cubicBezTo>
                    <a:pt x="192" y="6"/>
                    <a:pt x="187" y="0"/>
                    <a:pt x="179" y="0"/>
                  </a:cubicBez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281"/>
            <p:cNvSpPr>
              <a:spLocks/>
            </p:cNvSpPr>
            <p:nvPr/>
          </p:nvSpPr>
          <p:spPr bwMode="auto">
            <a:xfrm>
              <a:off x="2146" y="1446"/>
              <a:ext cx="460" cy="360"/>
            </a:xfrm>
            <a:custGeom>
              <a:avLst/>
              <a:gdLst>
                <a:gd name="T0" fmla="*/ 170 w 193"/>
                <a:gd name="T1" fmla="*/ 0 h 151"/>
                <a:gd name="T2" fmla="*/ 15 w 193"/>
                <a:gd name="T3" fmla="*/ 0 h 151"/>
                <a:gd name="T4" fmla="*/ 0 w 193"/>
                <a:gd name="T5" fmla="*/ 16 h 151"/>
                <a:gd name="T6" fmla="*/ 0 w 193"/>
                <a:gd name="T7" fmla="*/ 136 h 151"/>
                <a:gd name="T8" fmla="*/ 15 w 193"/>
                <a:gd name="T9" fmla="*/ 151 h 151"/>
                <a:gd name="T10" fmla="*/ 193 w 193"/>
                <a:gd name="T11" fmla="*/ 151 h 151"/>
                <a:gd name="T12" fmla="*/ 170 w 193"/>
                <a:gd name="T13" fmla="*/ 21 h 151"/>
                <a:gd name="T14" fmla="*/ 170 w 193"/>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3" h="151">
                  <a:moveTo>
                    <a:pt x="170" y="0"/>
                  </a:moveTo>
                  <a:cubicBezTo>
                    <a:pt x="15" y="0"/>
                    <a:pt x="15" y="0"/>
                    <a:pt x="15" y="0"/>
                  </a:cubicBezTo>
                  <a:cubicBezTo>
                    <a:pt x="7" y="0"/>
                    <a:pt x="0" y="8"/>
                    <a:pt x="0" y="16"/>
                  </a:cubicBezTo>
                  <a:cubicBezTo>
                    <a:pt x="0" y="136"/>
                    <a:pt x="0" y="136"/>
                    <a:pt x="0" y="136"/>
                  </a:cubicBezTo>
                  <a:cubicBezTo>
                    <a:pt x="0" y="144"/>
                    <a:pt x="7" y="151"/>
                    <a:pt x="15" y="151"/>
                  </a:cubicBezTo>
                  <a:cubicBezTo>
                    <a:pt x="193" y="151"/>
                    <a:pt x="193" y="151"/>
                    <a:pt x="193" y="151"/>
                  </a:cubicBezTo>
                  <a:cubicBezTo>
                    <a:pt x="172" y="107"/>
                    <a:pt x="170" y="60"/>
                    <a:pt x="170" y="21"/>
                  </a:cubicBezTo>
                  <a:cubicBezTo>
                    <a:pt x="170" y="13"/>
                    <a:pt x="170" y="8"/>
                    <a:pt x="170" y="0"/>
                  </a:cubicBez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282"/>
            <p:cNvSpPr>
              <a:spLocks noEditPoints="1"/>
            </p:cNvSpPr>
            <p:nvPr/>
          </p:nvSpPr>
          <p:spPr bwMode="auto">
            <a:xfrm>
              <a:off x="2568" y="1291"/>
              <a:ext cx="619" cy="732"/>
            </a:xfrm>
            <a:custGeom>
              <a:avLst/>
              <a:gdLst>
                <a:gd name="T0" fmla="*/ 234 w 260"/>
                <a:gd name="T1" fmla="*/ 10 h 307"/>
                <a:gd name="T2" fmla="*/ 185 w 260"/>
                <a:gd name="T3" fmla="*/ 34 h 307"/>
                <a:gd name="T4" fmla="*/ 130 w 260"/>
                <a:gd name="T5" fmla="*/ 0 h 307"/>
                <a:gd name="T6" fmla="*/ 73 w 260"/>
                <a:gd name="T7" fmla="*/ 34 h 307"/>
                <a:gd name="T8" fmla="*/ 23 w 260"/>
                <a:gd name="T9" fmla="*/ 10 h 307"/>
                <a:gd name="T10" fmla="*/ 0 w 260"/>
                <a:gd name="T11" fmla="*/ 86 h 307"/>
                <a:gd name="T12" fmla="*/ 130 w 260"/>
                <a:gd name="T13" fmla="*/ 307 h 307"/>
                <a:gd name="T14" fmla="*/ 260 w 260"/>
                <a:gd name="T15" fmla="*/ 86 h 307"/>
                <a:gd name="T16" fmla="*/ 234 w 260"/>
                <a:gd name="T17" fmla="*/ 10 h 307"/>
                <a:gd name="T18" fmla="*/ 130 w 260"/>
                <a:gd name="T19" fmla="*/ 273 h 307"/>
                <a:gd name="T20" fmla="*/ 130 w 260"/>
                <a:gd name="T21" fmla="*/ 152 h 307"/>
                <a:gd name="T22" fmla="*/ 36 w 260"/>
                <a:gd name="T23" fmla="*/ 152 h 307"/>
                <a:gd name="T24" fmla="*/ 31 w 260"/>
                <a:gd name="T25" fmla="*/ 86 h 307"/>
                <a:gd name="T26" fmla="*/ 36 w 260"/>
                <a:gd name="T27" fmla="*/ 57 h 307"/>
                <a:gd name="T28" fmla="*/ 73 w 260"/>
                <a:gd name="T29" fmla="*/ 65 h 307"/>
                <a:gd name="T30" fmla="*/ 130 w 260"/>
                <a:gd name="T31" fmla="*/ 47 h 307"/>
                <a:gd name="T32" fmla="*/ 130 w 260"/>
                <a:gd name="T33" fmla="*/ 152 h 307"/>
                <a:gd name="T34" fmla="*/ 224 w 260"/>
                <a:gd name="T35" fmla="*/ 152 h 307"/>
                <a:gd name="T36" fmla="*/ 130 w 260"/>
                <a:gd name="T37" fmla="*/ 27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0" h="307">
                  <a:moveTo>
                    <a:pt x="234" y="10"/>
                  </a:moveTo>
                  <a:cubicBezTo>
                    <a:pt x="224" y="26"/>
                    <a:pt x="206" y="34"/>
                    <a:pt x="185" y="34"/>
                  </a:cubicBezTo>
                  <a:cubicBezTo>
                    <a:pt x="161" y="34"/>
                    <a:pt x="140" y="21"/>
                    <a:pt x="130" y="0"/>
                  </a:cubicBezTo>
                  <a:cubicBezTo>
                    <a:pt x="120" y="21"/>
                    <a:pt x="99" y="34"/>
                    <a:pt x="73" y="34"/>
                  </a:cubicBezTo>
                  <a:cubicBezTo>
                    <a:pt x="54" y="34"/>
                    <a:pt x="36" y="26"/>
                    <a:pt x="23" y="10"/>
                  </a:cubicBezTo>
                  <a:cubicBezTo>
                    <a:pt x="10" y="31"/>
                    <a:pt x="0" y="57"/>
                    <a:pt x="0" y="86"/>
                  </a:cubicBezTo>
                  <a:cubicBezTo>
                    <a:pt x="0" y="157"/>
                    <a:pt x="13" y="265"/>
                    <a:pt x="130" y="307"/>
                  </a:cubicBezTo>
                  <a:cubicBezTo>
                    <a:pt x="250" y="254"/>
                    <a:pt x="260" y="157"/>
                    <a:pt x="260" y="86"/>
                  </a:cubicBezTo>
                  <a:cubicBezTo>
                    <a:pt x="260" y="57"/>
                    <a:pt x="250" y="31"/>
                    <a:pt x="234" y="10"/>
                  </a:cubicBezTo>
                  <a:close/>
                  <a:moveTo>
                    <a:pt x="130" y="273"/>
                  </a:moveTo>
                  <a:cubicBezTo>
                    <a:pt x="130" y="152"/>
                    <a:pt x="130" y="152"/>
                    <a:pt x="130" y="152"/>
                  </a:cubicBezTo>
                  <a:cubicBezTo>
                    <a:pt x="36" y="152"/>
                    <a:pt x="36" y="152"/>
                    <a:pt x="36" y="152"/>
                  </a:cubicBezTo>
                  <a:cubicBezTo>
                    <a:pt x="31" y="131"/>
                    <a:pt x="31" y="107"/>
                    <a:pt x="31" y="86"/>
                  </a:cubicBezTo>
                  <a:cubicBezTo>
                    <a:pt x="31" y="76"/>
                    <a:pt x="31" y="65"/>
                    <a:pt x="36" y="57"/>
                  </a:cubicBezTo>
                  <a:cubicBezTo>
                    <a:pt x="47" y="63"/>
                    <a:pt x="60" y="65"/>
                    <a:pt x="73" y="65"/>
                  </a:cubicBezTo>
                  <a:cubicBezTo>
                    <a:pt x="94" y="65"/>
                    <a:pt x="114" y="57"/>
                    <a:pt x="130" y="47"/>
                  </a:cubicBezTo>
                  <a:cubicBezTo>
                    <a:pt x="130" y="152"/>
                    <a:pt x="130" y="152"/>
                    <a:pt x="130" y="152"/>
                  </a:cubicBezTo>
                  <a:cubicBezTo>
                    <a:pt x="224" y="152"/>
                    <a:pt x="224" y="152"/>
                    <a:pt x="224" y="152"/>
                  </a:cubicBezTo>
                  <a:cubicBezTo>
                    <a:pt x="213" y="199"/>
                    <a:pt x="187" y="244"/>
                    <a:pt x="130" y="273"/>
                  </a:cubicBez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283"/>
            <p:cNvSpPr>
              <a:spLocks/>
            </p:cNvSpPr>
            <p:nvPr/>
          </p:nvSpPr>
          <p:spPr bwMode="auto">
            <a:xfrm>
              <a:off x="2177" y="1539"/>
              <a:ext cx="31" cy="183"/>
            </a:xfrm>
            <a:custGeom>
              <a:avLst/>
              <a:gdLst>
                <a:gd name="T0" fmla="*/ 0 w 31"/>
                <a:gd name="T1" fmla="*/ 0 h 183"/>
                <a:gd name="T2" fmla="*/ 31 w 31"/>
                <a:gd name="T3" fmla="*/ 0 h 183"/>
                <a:gd name="T4" fmla="*/ 31 w 31"/>
                <a:gd name="T5" fmla="*/ 183 h 183"/>
                <a:gd name="T6" fmla="*/ 0 w 31"/>
                <a:gd name="T7" fmla="*/ 183 h 183"/>
                <a:gd name="T8" fmla="*/ 0 w 31"/>
                <a:gd name="T9" fmla="*/ 0 h 183"/>
                <a:gd name="T10" fmla="*/ 0 w 31"/>
                <a:gd name="T11" fmla="*/ 0 h 183"/>
              </a:gdLst>
              <a:ahLst/>
              <a:cxnLst>
                <a:cxn ang="0">
                  <a:pos x="T0" y="T1"/>
                </a:cxn>
                <a:cxn ang="0">
                  <a:pos x="T2" y="T3"/>
                </a:cxn>
                <a:cxn ang="0">
                  <a:pos x="T4" y="T5"/>
                </a:cxn>
                <a:cxn ang="0">
                  <a:pos x="T6" y="T7"/>
                </a:cxn>
                <a:cxn ang="0">
                  <a:pos x="T8" y="T9"/>
                </a:cxn>
                <a:cxn ang="0">
                  <a:pos x="T10" y="T11"/>
                </a:cxn>
              </a:cxnLst>
              <a:rect l="0" t="0" r="r" b="b"/>
              <a:pathLst>
                <a:path w="31" h="183">
                  <a:moveTo>
                    <a:pt x="0" y="0"/>
                  </a:moveTo>
                  <a:lnTo>
                    <a:pt x="31" y="0"/>
                  </a:lnTo>
                  <a:lnTo>
                    <a:pt x="31" y="183"/>
                  </a:lnTo>
                  <a:lnTo>
                    <a:pt x="0" y="18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284"/>
            <p:cNvSpPr>
              <a:spLocks/>
            </p:cNvSpPr>
            <p:nvPr/>
          </p:nvSpPr>
          <p:spPr bwMode="auto">
            <a:xfrm>
              <a:off x="2230" y="1532"/>
              <a:ext cx="114" cy="193"/>
            </a:xfrm>
            <a:custGeom>
              <a:avLst/>
              <a:gdLst>
                <a:gd name="T0" fmla="*/ 14 w 48"/>
                <a:gd name="T1" fmla="*/ 44 h 81"/>
                <a:gd name="T2" fmla="*/ 0 w 48"/>
                <a:gd name="T3" fmla="*/ 21 h 81"/>
                <a:gd name="T4" fmla="*/ 24 w 48"/>
                <a:gd name="T5" fmla="*/ 0 h 81"/>
                <a:gd name="T6" fmla="*/ 46 w 48"/>
                <a:gd name="T7" fmla="*/ 3 h 81"/>
                <a:gd name="T8" fmla="*/ 43 w 48"/>
                <a:gd name="T9" fmla="*/ 16 h 81"/>
                <a:gd name="T10" fmla="*/ 24 w 48"/>
                <a:gd name="T11" fmla="*/ 13 h 81"/>
                <a:gd name="T12" fmla="*/ 14 w 48"/>
                <a:gd name="T13" fmla="*/ 21 h 81"/>
                <a:gd name="T14" fmla="*/ 22 w 48"/>
                <a:gd name="T15" fmla="*/ 31 h 81"/>
                <a:gd name="T16" fmla="*/ 32 w 48"/>
                <a:gd name="T17" fmla="*/ 37 h 81"/>
                <a:gd name="T18" fmla="*/ 48 w 48"/>
                <a:gd name="T19" fmla="*/ 58 h 81"/>
                <a:gd name="T20" fmla="*/ 22 w 48"/>
                <a:gd name="T21" fmla="*/ 81 h 81"/>
                <a:gd name="T22" fmla="*/ 0 w 48"/>
                <a:gd name="T23" fmla="*/ 78 h 81"/>
                <a:gd name="T24" fmla="*/ 0 w 48"/>
                <a:gd name="T25" fmla="*/ 65 h 81"/>
                <a:gd name="T26" fmla="*/ 22 w 48"/>
                <a:gd name="T27" fmla="*/ 65 h 81"/>
                <a:gd name="T28" fmla="*/ 32 w 48"/>
                <a:gd name="T29" fmla="*/ 58 h 81"/>
                <a:gd name="T30" fmla="*/ 27 w 48"/>
                <a:gd name="T31" fmla="*/ 50 h 81"/>
                <a:gd name="T32" fmla="*/ 14 w 48"/>
                <a:gd name="T33" fmla="*/ 44 h 81"/>
                <a:gd name="T34" fmla="*/ 14 w 48"/>
                <a:gd name="T35" fmla="*/ 4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81">
                  <a:moveTo>
                    <a:pt x="14" y="44"/>
                  </a:moveTo>
                  <a:cubicBezTo>
                    <a:pt x="3" y="39"/>
                    <a:pt x="0" y="34"/>
                    <a:pt x="0" y="21"/>
                  </a:cubicBezTo>
                  <a:cubicBezTo>
                    <a:pt x="0" y="3"/>
                    <a:pt x="6" y="0"/>
                    <a:pt x="24" y="0"/>
                  </a:cubicBezTo>
                  <a:cubicBezTo>
                    <a:pt x="30" y="0"/>
                    <a:pt x="38" y="0"/>
                    <a:pt x="46" y="3"/>
                  </a:cubicBezTo>
                  <a:cubicBezTo>
                    <a:pt x="43" y="16"/>
                    <a:pt x="43" y="16"/>
                    <a:pt x="43" y="16"/>
                  </a:cubicBezTo>
                  <a:cubicBezTo>
                    <a:pt x="38" y="16"/>
                    <a:pt x="30" y="13"/>
                    <a:pt x="24" y="13"/>
                  </a:cubicBezTo>
                  <a:cubicBezTo>
                    <a:pt x="16" y="13"/>
                    <a:pt x="14" y="16"/>
                    <a:pt x="14" y="21"/>
                  </a:cubicBezTo>
                  <a:cubicBezTo>
                    <a:pt x="14" y="26"/>
                    <a:pt x="16" y="29"/>
                    <a:pt x="22" y="31"/>
                  </a:cubicBezTo>
                  <a:cubicBezTo>
                    <a:pt x="32" y="37"/>
                    <a:pt x="32" y="37"/>
                    <a:pt x="32" y="37"/>
                  </a:cubicBezTo>
                  <a:cubicBezTo>
                    <a:pt x="43" y="39"/>
                    <a:pt x="48" y="47"/>
                    <a:pt x="48" y="58"/>
                  </a:cubicBezTo>
                  <a:cubicBezTo>
                    <a:pt x="48" y="76"/>
                    <a:pt x="40" y="81"/>
                    <a:pt x="22" y="81"/>
                  </a:cubicBezTo>
                  <a:cubicBezTo>
                    <a:pt x="19" y="81"/>
                    <a:pt x="11" y="81"/>
                    <a:pt x="0" y="78"/>
                  </a:cubicBezTo>
                  <a:cubicBezTo>
                    <a:pt x="0" y="65"/>
                    <a:pt x="0" y="65"/>
                    <a:pt x="0" y="65"/>
                  </a:cubicBezTo>
                  <a:cubicBezTo>
                    <a:pt x="14" y="65"/>
                    <a:pt x="19" y="65"/>
                    <a:pt x="22" y="65"/>
                  </a:cubicBezTo>
                  <a:cubicBezTo>
                    <a:pt x="30" y="65"/>
                    <a:pt x="32" y="65"/>
                    <a:pt x="32" y="58"/>
                  </a:cubicBezTo>
                  <a:cubicBezTo>
                    <a:pt x="32" y="52"/>
                    <a:pt x="30" y="52"/>
                    <a:pt x="27" y="50"/>
                  </a:cubicBezTo>
                  <a:cubicBezTo>
                    <a:pt x="14" y="44"/>
                    <a:pt x="14" y="44"/>
                    <a:pt x="14" y="44"/>
                  </a:cubicBezTo>
                  <a:cubicBezTo>
                    <a:pt x="14" y="44"/>
                    <a:pt x="14" y="44"/>
                    <a:pt x="14"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285"/>
            <p:cNvSpPr>
              <a:spLocks noEditPoints="1"/>
            </p:cNvSpPr>
            <p:nvPr/>
          </p:nvSpPr>
          <p:spPr bwMode="auto">
            <a:xfrm>
              <a:off x="2358" y="1532"/>
              <a:ext cx="127" cy="193"/>
            </a:xfrm>
            <a:custGeom>
              <a:avLst/>
              <a:gdLst>
                <a:gd name="T0" fmla="*/ 53 w 53"/>
                <a:gd name="T1" fmla="*/ 39 h 81"/>
                <a:gd name="T2" fmla="*/ 28 w 53"/>
                <a:gd name="T3" fmla="*/ 81 h 81"/>
                <a:gd name="T4" fmla="*/ 0 w 53"/>
                <a:gd name="T5" fmla="*/ 39 h 81"/>
                <a:gd name="T6" fmla="*/ 28 w 53"/>
                <a:gd name="T7" fmla="*/ 0 h 81"/>
                <a:gd name="T8" fmla="*/ 53 w 53"/>
                <a:gd name="T9" fmla="*/ 39 h 81"/>
                <a:gd name="T10" fmla="*/ 15 w 53"/>
                <a:gd name="T11" fmla="*/ 39 h 81"/>
                <a:gd name="T12" fmla="*/ 28 w 53"/>
                <a:gd name="T13" fmla="*/ 68 h 81"/>
                <a:gd name="T14" fmla="*/ 41 w 53"/>
                <a:gd name="T15" fmla="*/ 39 h 81"/>
                <a:gd name="T16" fmla="*/ 28 w 53"/>
                <a:gd name="T17" fmla="*/ 13 h 81"/>
                <a:gd name="T18" fmla="*/ 15 w 53"/>
                <a:gd name="T19"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81">
                  <a:moveTo>
                    <a:pt x="53" y="39"/>
                  </a:moveTo>
                  <a:cubicBezTo>
                    <a:pt x="53" y="71"/>
                    <a:pt x="46" y="81"/>
                    <a:pt x="28" y="81"/>
                  </a:cubicBezTo>
                  <a:cubicBezTo>
                    <a:pt x="7" y="81"/>
                    <a:pt x="0" y="71"/>
                    <a:pt x="0" y="39"/>
                  </a:cubicBezTo>
                  <a:cubicBezTo>
                    <a:pt x="0" y="8"/>
                    <a:pt x="7" y="0"/>
                    <a:pt x="28" y="0"/>
                  </a:cubicBezTo>
                  <a:cubicBezTo>
                    <a:pt x="46" y="0"/>
                    <a:pt x="53" y="8"/>
                    <a:pt x="53" y="39"/>
                  </a:cubicBezTo>
                  <a:close/>
                  <a:moveTo>
                    <a:pt x="15" y="39"/>
                  </a:moveTo>
                  <a:cubicBezTo>
                    <a:pt x="15" y="60"/>
                    <a:pt x="18" y="68"/>
                    <a:pt x="28" y="68"/>
                  </a:cubicBezTo>
                  <a:cubicBezTo>
                    <a:pt x="36" y="68"/>
                    <a:pt x="41" y="60"/>
                    <a:pt x="41" y="39"/>
                  </a:cubicBezTo>
                  <a:cubicBezTo>
                    <a:pt x="41" y="21"/>
                    <a:pt x="36" y="13"/>
                    <a:pt x="28" y="13"/>
                  </a:cubicBezTo>
                  <a:cubicBezTo>
                    <a:pt x="18" y="13"/>
                    <a:pt x="15" y="21"/>
                    <a:pt x="15"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286"/>
            <p:cNvSpPr>
              <a:spLocks/>
            </p:cNvSpPr>
            <p:nvPr/>
          </p:nvSpPr>
          <p:spPr bwMode="auto">
            <a:xfrm>
              <a:off x="2480" y="1539"/>
              <a:ext cx="114" cy="205"/>
            </a:xfrm>
            <a:custGeom>
              <a:avLst/>
              <a:gdLst>
                <a:gd name="T0" fmla="*/ 0 w 114"/>
                <a:gd name="T1" fmla="*/ 205 h 205"/>
                <a:gd name="T2" fmla="*/ 88 w 114"/>
                <a:gd name="T3" fmla="*/ 0 h 205"/>
                <a:gd name="T4" fmla="*/ 114 w 114"/>
                <a:gd name="T5" fmla="*/ 0 h 205"/>
                <a:gd name="T6" fmla="*/ 26 w 114"/>
                <a:gd name="T7" fmla="*/ 205 h 205"/>
                <a:gd name="T8" fmla="*/ 0 w 114"/>
                <a:gd name="T9" fmla="*/ 205 h 205"/>
                <a:gd name="T10" fmla="*/ 0 w 114"/>
                <a:gd name="T11" fmla="*/ 205 h 205"/>
                <a:gd name="T12" fmla="*/ 0 w 114"/>
                <a:gd name="T13" fmla="*/ 205 h 205"/>
              </a:gdLst>
              <a:ahLst/>
              <a:cxnLst>
                <a:cxn ang="0">
                  <a:pos x="T0" y="T1"/>
                </a:cxn>
                <a:cxn ang="0">
                  <a:pos x="T2" y="T3"/>
                </a:cxn>
                <a:cxn ang="0">
                  <a:pos x="T4" y="T5"/>
                </a:cxn>
                <a:cxn ang="0">
                  <a:pos x="T6" y="T7"/>
                </a:cxn>
                <a:cxn ang="0">
                  <a:pos x="T8" y="T9"/>
                </a:cxn>
                <a:cxn ang="0">
                  <a:pos x="T10" y="T11"/>
                </a:cxn>
                <a:cxn ang="0">
                  <a:pos x="T12" y="T13"/>
                </a:cxn>
              </a:cxnLst>
              <a:rect l="0" t="0" r="r" b="b"/>
              <a:pathLst>
                <a:path w="114" h="205">
                  <a:moveTo>
                    <a:pt x="0" y="205"/>
                  </a:moveTo>
                  <a:lnTo>
                    <a:pt x="88" y="0"/>
                  </a:lnTo>
                  <a:lnTo>
                    <a:pt x="114" y="0"/>
                  </a:lnTo>
                  <a:lnTo>
                    <a:pt x="26" y="205"/>
                  </a:lnTo>
                  <a:lnTo>
                    <a:pt x="0" y="205"/>
                  </a:lnTo>
                  <a:lnTo>
                    <a:pt x="0" y="205"/>
                  </a:lnTo>
                  <a:lnTo>
                    <a:pt x="0" y="2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287"/>
            <p:cNvSpPr>
              <a:spLocks/>
            </p:cNvSpPr>
            <p:nvPr/>
          </p:nvSpPr>
          <p:spPr bwMode="auto">
            <a:xfrm>
              <a:off x="2606" y="1539"/>
              <a:ext cx="29" cy="183"/>
            </a:xfrm>
            <a:custGeom>
              <a:avLst/>
              <a:gdLst>
                <a:gd name="T0" fmla="*/ 0 w 29"/>
                <a:gd name="T1" fmla="*/ 0 h 183"/>
                <a:gd name="T2" fmla="*/ 29 w 29"/>
                <a:gd name="T3" fmla="*/ 0 h 183"/>
                <a:gd name="T4" fmla="*/ 29 w 29"/>
                <a:gd name="T5" fmla="*/ 183 h 183"/>
                <a:gd name="T6" fmla="*/ 0 w 29"/>
                <a:gd name="T7" fmla="*/ 183 h 183"/>
                <a:gd name="T8" fmla="*/ 0 w 29"/>
                <a:gd name="T9" fmla="*/ 0 h 183"/>
                <a:gd name="T10" fmla="*/ 0 w 29"/>
                <a:gd name="T11" fmla="*/ 0 h 183"/>
              </a:gdLst>
              <a:ahLst/>
              <a:cxnLst>
                <a:cxn ang="0">
                  <a:pos x="T0" y="T1"/>
                </a:cxn>
                <a:cxn ang="0">
                  <a:pos x="T2" y="T3"/>
                </a:cxn>
                <a:cxn ang="0">
                  <a:pos x="T4" y="T5"/>
                </a:cxn>
                <a:cxn ang="0">
                  <a:pos x="T6" y="T7"/>
                </a:cxn>
                <a:cxn ang="0">
                  <a:pos x="T8" y="T9"/>
                </a:cxn>
                <a:cxn ang="0">
                  <a:pos x="T10" y="T11"/>
                </a:cxn>
              </a:cxnLst>
              <a:rect l="0" t="0" r="r" b="b"/>
              <a:pathLst>
                <a:path w="29" h="183">
                  <a:moveTo>
                    <a:pt x="0" y="0"/>
                  </a:moveTo>
                  <a:lnTo>
                    <a:pt x="29" y="0"/>
                  </a:lnTo>
                  <a:lnTo>
                    <a:pt x="29" y="183"/>
                  </a:lnTo>
                  <a:lnTo>
                    <a:pt x="0" y="18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288"/>
            <p:cNvSpPr>
              <a:spLocks/>
            </p:cNvSpPr>
            <p:nvPr/>
          </p:nvSpPr>
          <p:spPr bwMode="auto">
            <a:xfrm>
              <a:off x="2661" y="1532"/>
              <a:ext cx="105" cy="193"/>
            </a:xfrm>
            <a:custGeom>
              <a:avLst/>
              <a:gdLst>
                <a:gd name="T0" fmla="*/ 44 w 44"/>
                <a:gd name="T1" fmla="*/ 78 h 81"/>
                <a:gd name="T2" fmla="*/ 16 w 44"/>
                <a:gd name="T3" fmla="*/ 81 h 81"/>
                <a:gd name="T4" fmla="*/ 0 w 44"/>
                <a:gd name="T5" fmla="*/ 65 h 81"/>
                <a:gd name="T6" fmla="*/ 0 w 44"/>
                <a:gd name="T7" fmla="*/ 16 h 81"/>
                <a:gd name="T8" fmla="*/ 16 w 44"/>
                <a:gd name="T9" fmla="*/ 0 h 81"/>
                <a:gd name="T10" fmla="*/ 44 w 44"/>
                <a:gd name="T11" fmla="*/ 3 h 81"/>
                <a:gd name="T12" fmla="*/ 44 w 44"/>
                <a:gd name="T13" fmla="*/ 16 h 81"/>
                <a:gd name="T14" fmla="*/ 19 w 44"/>
                <a:gd name="T15" fmla="*/ 16 h 81"/>
                <a:gd name="T16" fmla="*/ 16 w 44"/>
                <a:gd name="T17" fmla="*/ 21 h 81"/>
                <a:gd name="T18" fmla="*/ 16 w 44"/>
                <a:gd name="T19" fmla="*/ 31 h 81"/>
                <a:gd name="T20" fmla="*/ 42 w 44"/>
                <a:gd name="T21" fmla="*/ 31 h 81"/>
                <a:gd name="T22" fmla="*/ 42 w 44"/>
                <a:gd name="T23" fmla="*/ 44 h 81"/>
                <a:gd name="T24" fmla="*/ 16 w 44"/>
                <a:gd name="T25" fmla="*/ 44 h 81"/>
                <a:gd name="T26" fmla="*/ 16 w 44"/>
                <a:gd name="T27" fmla="*/ 60 h 81"/>
                <a:gd name="T28" fmla="*/ 19 w 44"/>
                <a:gd name="T29" fmla="*/ 65 h 81"/>
                <a:gd name="T30" fmla="*/ 44 w 44"/>
                <a:gd name="T31" fmla="*/ 65 h 81"/>
                <a:gd name="T32" fmla="*/ 44 w 44"/>
                <a:gd name="T33" fmla="*/ 78 h 81"/>
                <a:gd name="T34" fmla="*/ 44 w 44"/>
                <a:gd name="T35"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81">
                  <a:moveTo>
                    <a:pt x="44" y="78"/>
                  </a:moveTo>
                  <a:cubicBezTo>
                    <a:pt x="37" y="81"/>
                    <a:pt x="26" y="81"/>
                    <a:pt x="16" y="81"/>
                  </a:cubicBezTo>
                  <a:cubicBezTo>
                    <a:pt x="6" y="81"/>
                    <a:pt x="0" y="73"/>
                    <a:pt x="0" y="65"/>
                  </a:cubicBezTo>
                  <a:cubicBezTo>
                    <a:pt x="0" y="16"/>
                    <a:pt x="0" y="16"/>
                    <a:pt x="0" y="16"/>
                  </a:cubicBezTo>
                  <a:cubicBezTo>
                    <a:pt x="0" y="8"/>
                    <a:pt x="6" y="0"/>
                    <a:pt x="16" y="0"/>
                  </a:cubicBezTo>
                  <a:cubicBezTo>
                    <a:pt x="26" y="0"/>
                    <a:pt x="37" y="0"/>
                    <a:pt x="44" y="3"/>
                  </a:cubicBezTo>
                  <a:cubicBezTo>
                    <a:pt x="44" y="16"/>
                    <a:pt x="44" y="16"/>
                    <a:pt x="44" y="16"/>
                  </a:cubicBezTo>
                  <a:cubicBezTo>
                    <a:pt x="19" y="16"/>
                    <a:pt x="19" y="16"/>
                    <a:pt x="19" y="16"/>
                  </a:cubicBezTo>
                  <a:cubicBezTo>
                    <a:pt x="16" y="16"/>
                    <a:pt x="16" y="16"/>
                    <a:pt x="16" y="21"/>
                  </a:cubicBezTo>
                  <a:cubicBezTo>
                    <a:pt x="16" y="31"/>
                    <a:pt x="16" y="31"/>
                    <a:pt x="16" y="31"/>
                  </a:cubicBezTo>
                  <a:cubicBezTo>
                    <a:pt x="42" y="31"/>
                    <a:pt x="42" y="31"/>
                    <a:pt x="42" y="31"/>
                  </a:cubicBezTo>
                  <a:cubicBezTo>
                    <a:pt x="42" y="44"/>
                    <a:pt x="42" y="44"/>
                    <a:pt x="42" y="44"/>
                  </a:cubicBezTo>
                  <a:cubicBezTo>
                    <a:pt x="16" y="44"/>
                    <a:pt x="16" y="44"/>
                    <a:pt x="16" y="44"/>
                  </a:cubicBezTo>
                  <a:cubicBezTo>
                    <a:pt x="16" y="60"/>
                    <a:pt x="16" y="60"/>
                    <a:pt x="16" y="60"/>
                  </a:cubicBezTo>
                  <a:cubicBezTo>
                    <a:pt x="16" y="65"/>
                    <a:pt x="16" y="65"/>
                    <a:pt x="19" y="65"/>
                  </a:cubicBezTo>
                  <a:cubicBezTo>
                    <a:pt x="44" y="65"/>
                    <a:pt x="44" y="65"/>
                    <a:pt x="44" y="65"/>
                  </a:cubicBezTo>
                  <a:cubicBezTo>
                    <a:pt x="44" y="78"/>
                    <a:pt x="44" y="78"/>
                    <a:pt x="44" y="78"/>
                  </a:cubicBezTo>
                  <a:cubicBezTo>
                    <a:pt x="44" y="78"/>
                    <a:pt x="44" y="78"/>
                    <a:pt x="44" y="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289"/>
            <p:cNvSpPr>
              <a:spLocks/>
            </p:cNvSpPr>
            <p:nvPr/>
          </p:nvSpPr>
          <p:spPr bwMode="auto">
            <a:xfrm>
              <a:off x="2787" y="1532"/>
              <a:ext cx="114" cy="193"/>
            </a:xfrm>
            <a:custGeom>
              <a:avLst/>
              <a:gdLst>
                <a:gd name="T0" fmla="*/ 48 w 48"/>
                <a:gd name="T1" fmla="*/ 78 h 81"/>
                <a:gd name="T2" fmla="*/ 26 w 48"/>
                <a:gd name="T3" fmla="*/ 81 h 81"/>
                <a:gd name="T4" fmla="*/ 0 w 48"/>
                <a:gd name="T5" fmla="*/ 39 h 81"/>
                <a:gd name="T6" fmla="*/ 26 w 48"/>
                <a:gd name="T7" fmla="*/ 0 h 81"/>
                <a:gd name="T8" fmla="*/ 45 w 48"/>
                <a:gd name="T9" fmla="*/ 3 h 81"/>
                <a:gd name="T10" fmla="*/ 45 w 48"/>
                <a:gd name="T11" fmla="*/ 16 h 81"/>
                <a:gd name="T12" fmla="*/ 26 w 48"/>
                <a:gd name="T13" fmla="*/ 16 h 81"/>
                <a:gd name="T14" fmla="*/ 13 w 48"/>
                <a:gd name="T15" fmla="*/ 39 h 81"/>
                <a:gd name="T16" fmla="*/ 26 w 48"/>
                <a:gd name="T17" fmla="*/ 65 h 81"/>
                <a:gd name="T18" fmla="*/ 45 w 48"/>
                <a:gd name="T19" fmla="*/ 65 h 81"/>
                <a:gd name="T20" fmla="*/ 48 w 48"/>
                <a:gd name="T21" fmla="*/ 78 h 81"/>
                <a:gd name="T22" fmla="*/ 48 w 48"/>
                <a:gd name="T23" fmla="*/ 7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81">
                  <a:moveTo>
                    <a:pt x="48" y="78"/>
                  </a:moveTo>
                  <a:cubicBezTo>
                    <a:pt x="42" y="81"/>
                    <a:pt x="34" y="81"/>
                    <a:pt x="26" y="81"/>
                  </a:cubicBezTo>
                  <a:cubicBezTo>
                    <a:pt x="5" y="81"/>
                    <a:pt x="0" y="71"/>
                    <a:pt x="0" y="39"/>
                  </a:cubicBezTo>
                  <a:cubicBezTo>
                    <a:pt x="0" y="11"/>
                    <a:pt x="5" y="0"/>
                    <a:pt x="26" y="0"/>
                  </a:cubicBezTo>
                  <a:cubicBezTo>
                    <a:pt x="34" y="0"/>
                    <a:pt x="40" y="0"/>
                    <a:pt x="45" y="3"/>
                  </a:cubicBezTo>
                  <a:cubicBezTo>
                    <a:pt x="45" y="16"/>
                    <a:pt x="45" y="16"/>
                    <a:pt x="45" y="16"/>
                  </a:cubicBezTo>
                  <a:cubicBezTo>
                    <a:pt x="40" y="16"/>
                    <a:pt x="34" y="16"/>
                    <a:pt x="26" y="16"/>
                  </a:cubicBezTo>
                  <a:cubicBezTo>
                    <a:pt x="16" y="16"/>
                    <a:pt x="13" y="21"/>
                    <a:pt x="13" y="39"/>
                  </a:cubicBezTo>
                  <a:cubicBezTo>
                    <a:pt x="13" y="60"/>
                    <a:pt x="16" y="65"/>
                    <a:pt x="26" y="65"/>
                  </a:cubicBezTo>
                  <a:cubicBezTo>
                    <a:pt x="34" y="65"/>
                    <a:pt x="40" y="65"/>
                    <a:pt x="45" y="65"/>
                  </a:cubicBezTo>
                  <a:cubicBezTo>
                    <a:pt x="48" y="78"/>
                    <a:pt x="48" y="78"/>
                    <a:pt x="48" y="78"/>
                  </a:cubicBezTo>
                  <a:cubicBezTo>
                    <a:pt x="48" y="78"/>
                    <a:pt x="48" y="78"/>
                    <a:pt x="48" y="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290"/>
            <p:cNvSpPr>
              <a:spLocks/>
            </p:cNvSpPr>
            <p:nvPr/>
          </p:nvSpPr>
          <p:spPr bwMode="auto">
            <a:xfrm>
              <a:off x="2947" y="1532"/>
              <a:ext cx="104" cy="190"/>
            </a:xfrm>
            <a:custGeom>
              <a:avLst/>
              <a:gdLst>
                <a:gd name="T0" fmla="*/ 0 w 44"/>
                <a:gd name="T1" fmla="*/ 3 h 80"/>
                <a:gd name="T2" fmla="*/ 20 w 44"/>
                <a:gd name="T3" fmla="*/ 0 h 80"/>
                <a:gd name="T4" fmla="*/ 44 w 44"/>
                <a:gd name="T5" fmla="*/ 19 h 80"/>
                <a:gd name="T6" fmla="*/ 33 w 44"/>
                <a:gd name="T7" fmla="*/ 45 h 80"/>
                <a:gd name="T8" fmla="*/ 15 w 44"/>
                <a:gd name="T9" fmla="*/ 66 h 80"/>
                <a:gd name="T10" fmla="*/ 26 w 44"/>
                <a:gd name="T11" fmla="*/ 64 h 80"/>
                <a:gd name="T12" fmla="*/ 44 w 44"/>
                <a:gd name="T13" fmla="*/ 64 h 80"/>
                <a:gd name="T14" fmla="*/ 44 w 44"/>
                <a:gd name="T15" fmla="*/ 80 h 80"/>
                <a:gd name="T16" fmla="*/ 0 w 44"/>
                <a:gd name="T17" fmla="*/ 80 h 80"/>
                <a:gd name="T18" fmla="*/ 0 w 44"/>
                <a:gd name="T19" fmla="*/ 72 h 80"/>
                <a:gd name="T20" fmla="*/ 2 w 44"/>
                <a:gd name="T21" fmla="*/ 64 h 80"/>
                <a:gd name="T22" fmla="*/ 18 w 44"/>
                <a:gd name="T23" fmla="*/ 43 h 80"/>
                <a:gd name="T24" fmla="*/ 28 w 44"/>
                <a:gd name="T25" fmla="*/ 21 h 80"/>
                <a:gd name="T26" fmla="*/ 20 w 44"/>
                <a:gd name="T27" fmla="*/ 16 h 80"/>
                <a:gd name="T28" fmla="*/ 0 w 44"/>
                <a:gd name="T29" fmla="*/ 16 h 80"/>
                <a:gd name="T30" fmla="*/ 0 w 44"/>
                <a:gd name="T31" fmla="*/ 3 h 80"/>
                <a:gd name="T32" fmla="*/ 0 w 44"/>
                <a:gd name="T33"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80">
                  <a:moveTo>
                    <a:pt x="0" y="3"/>
                  </a:moveTo>
                  <a:cubicBezTo>
                    <a:pt x="10" y="0"/>
                    <a:pt x="15" y="0"/>
                    <a:pt x="20" y="0"/>
                  </a:cubicBezTo>
                  <a:cubicBezTo>
                    <a:pt x="33" y="0"/>
                    <a:pt x="44" y="3"/>
                    <a:pt x="44" y="19"/>
                  </a:cubicBezTo>
                  <a:cubicBezTo>
                    <a:pt x="44" y="27"/>
                    <a:pt x="41" y="35"/>
                    <a:pt x="33" y="45"/>
                  </a:cubicBezTo>
                  <a:cubicBezTo>
                    <a:pt x="15" y="66"/>
                    <a:pt x="15" y="66"/>
                    <a:pt x="15" y="66"/>
                  </a:cubicBezTo>
                  <a:cubicBezTo>
                    <a:pt x="20" y="66"/>
                    <a:pt x="23" y="64"/>
                    <a:pt x="26" y="64"/>
                  </a:cubicBezTo>
                  <a:cubicBezTo>
                    <a:pt x="44" y="64"/>
                    <a:pt x="44" y="64"/>
                    <a:pt x="44" y="64"/>
                  </a:cubicBezTo>
                  <a:cubicBezTo>
                    <a:pt x="44" y="80"/>
                    <a:pt x="44" y="80"/>
                    <a:pt x="44" y="80"/>
                  </a:cubicBezTo>
                  <a:cubicBezTo>
                    <a:pt x="0" y="80"/>
                    <a:pt x="0" y="80"/>
                    <a:pt x="0" y="80"/>
                  </a:cubicBezTo>
                  <a:cubicBezTo>
                    <a:pt x="0" y="72"/>
                    <a:pt x="0" y="72"/>
                    <a:pt x="0" y="72"/>
                  </a:cubicBezTo>
                  <a:cubicBezTo>
                    <a:pt x="0" y="69"/>
                    <a:pt x="0" y="66"/>
                    <a:pt x="2" y="64"/>
                  </a:cubicBezTo>
                  <a:cubicBezTo>
                    <a:pt x="18" y="43"/>
                    <a:pt x="18" y="43"/>
                    <a:pt x="18" y="43"/>
                  </a:cubicBezTo>
                  <a:cubicBezTo>
                    <a:pt x="26" y="35"/>
                    <a:pt x="28" y="27"/>
                    <a:pt x="28" y="21"/>
                  </a:cubicBezTo>
                  <a:cubicBezTo>
                    <a:pt x="28" y="16"/>
                    <a:pt x="26" y="16"/>
                    <a:pt x="20" y="16"/>
                  </a:cubicBezTo>
                  <a:cubicBezTo>
                    <a:pt x="13" y="16"/>
                    <a:pt x="10" y="16"/>
                    <a:pt x="0" y="16"/>
                  </a:cubicBezTo>
                  <a:cubicBezTo>
                    <a:pt x="0" y="3"/>
                    <a:pt x="0" y="3"/>
                    <a:pt x="0" y="3"/>
                  </a:cubicBezTo>
                  <a:cubicBezTo>
                    <a:pt x="0" y="3"/>
                    <a:pt x="0"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291"/>
            <p:cNvSpPr>
              <a:spLocks/>
            </p:cNvSpPr>
            <p:nvPr/>
          </p:nvSpPr>
          <p:spPr bwMode="auto">
            <a:xfrm>
              <a:off x="3068" y="1539"/>
              <a:ext cx="105" cy="183"/>
            </a:xfrm>
            <a:custGeom>
              <a:avLst/>
              <a:gdLst>
                <a:gd name="T0" fmla="*/ 38 w 44"/>
                <a:gd name="T1" fmla="*/ 0 h 77"/>
                <a:gd name="T2" fmla="*/ 44 w 44"/>
                <a:gd name="T3" fmla="*/ 8 h 77"/>
                <a:gd name="T4" fmla="*/ 23 w 44"/>
                <a:gd name="T5" fmla="*/ 77 h 77"/>
                <a:gd name="T6" fmla="*/ 10 w 44"/>
                <a:gd name="T7" fmla="*/ 77 h 77"/>
                <a:gd name="T8" fmla="*/ 25 w 44"/>
                <a:gd name="T9" fmla="*/ 21 h 77"/>
                <a:gd name="T10" fmla="*/ 28 w 44"/>
                <a:gd name="T11" fmla="*/ 13 h 77"/>
                <a:gd name="T12" fmla="*/ 0 w 44"/>
                <a:gd name="T13" fmla="*/ 13 h 77"/>
                <a:gd name="T14" fmla="*/ 0 w 44"/>
                <a:gd name="T15" fmla="*/ 0 h 77"/>
                <a:gd name="T16" fmla="*/ 38 w 44"/>
                <a:gd name="T17" fmla="*/ 0 h 77"/>
                <a:gd name="T18" fmla="*/ 38 w 44"/>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7">
                  <a:moveTo>
                    <a:pt x="38" y="0"/>
                  </a:moveTo>
                  <a:cubicBezTo>
                    <a:pt x="41" y="0"/>
                    <a:pt x="44" y="2"/>
                    <a:pt x="44" y="8"/>
                  </a:cubicBezTo>
                  <a:cubicBezTo>
                    <a:pt x="23" y="77"/>
                    <a:pt x="23" y="77"/>
                    <a:pt x="23" y="77"/>
                  </a:cubicBezTo>
                  <a:cubicBezTo>
                    <a:pt x="10" y="77"/>
                    <a:pt x="10" y="77"/>
                    <a:pt x="10" y="77"/>
                  </a:cubicBezTo>
                  <a:cubicBezTo>
                    <a:pt x="25" y="21"/>
                    <a:pt x="25" y="21"/>
                    <a:pt x="25" y="21"/>
                  </a:cubicBezTo>
                  <a:cubicBezTo>
                    <a:pt x="25" y="18"/>
                    <a:pt x="28" y="16"/>
                    <a:pt x="28" y="13"/>
                  </a:cubicBezTo>
                  <a:cubicBezTo>
                    <a:pt x="0" y="13"/>
                    <a:pt x="0" y="13"/>
                    <a:pt x="0" y="13"/>
                  </a:cubicBezTo>
                  <a:cubicBezTo>
                    <a:pt x="0" y="0"/>
                    <a:pt x="0" y="0"/>
                    <a:pt x="0" y="0"/>
                  </a:cubicBezTo>
                  <a:cubicBezTo>
                    <a:pt x="38" y="0"/>
                    <a:pt x="38" y="0"/>
                    <a:pt x="38" y="0"/>
                  </a:cubicBezTo>
                  <a:cubicBezTo>
                    <a:pt x="38" y="0"/>
                    <a:pt x="38" y="0"/>
                    <a:pt x="3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292"/>
            <p:cNvSpPr>
              <a:spLocks noEditPoints="1"/>
            </p:cNvSpPr>
            <p:nvPr/>
          </p:nvSpPr>
          <p:spPr bwMode="auto">
            <a:xfrm>
              <a:off x="3178" y="1532"/>
              <a:ext cx="112" cy="193"/>
            </a:xfrm>
            <a:custGeom>
              <a:avLst/>
              <a:gdLst>
                <a:gd name="T0" fmla="*/ 47 w 47"/>
                <a:gd name="T1" fmla="*/ 39 h 81"/>
                <a:gd name="T2" fmla="*/ 24 w 47"/>
                <a:gd name="T3" fmla="*/ 81 h 81"/>
                <a:gd name="T4" fmla="*/ 0 w 47"/>
                <a:gd name="T5" fmla="*/ 39 h 81"/>
                <a:gd name="T6" fmla="*/ 24 w 47"/>
                <a:gd name="T7" fmla="*/ 0 h 81"/>
                <a:gd name="T8" fmla="*/ 47 w 47"/>
                <a:gd name="T9" fmla="*/ 39 h 81"/>
                <a:gd name="T10" fmla="*/ 13 w 47"/>
                <a:gd name="T11" fmla="*/ 39 h 81"/>
                <a:gd name="T12" fmla="*/ 24 w 47"/>
                <a:gd name="T13" fmla="*/ 68 h 81"/>
                <a:gd name="T14" fmla="*/ 34 w 47"/>
                <a:gd name="T15" fmla="*/ 39 h 81"/>
                <a:gd name="T16" fmla="*/ 24 w 47"/>
                <a:gd name="T17" fmla="*/ 13 h 81"/>
                <a:gd name="T18" fmla="*/ 13 w 47"/>
                <a:gd name="T19"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81">
                  <a:moveTo>
                    <a:pt x="47" y="39"/>
                  </a:moveTo>
                  <a:cubicBezTo>
                    <a:pt x="47" y="71"/>
                    <a:pt x="42" y="81"/>
                    <a:pt x="24" y="81"/>
                  </a:cubicBezTo>
                  <a:cubicBezTo>
                    <a:pt x="5" y="81"/>
                    <a:pt x="0" y="71"/>
                    <a:pt x="0" y="39"/>
                  </a:cubicBezTo>
                  <a:cubicBezTo>
                    <a:pt x="0" y="11"/>
                    <a:pt x="5" y="0"/>
                    <a:pt x="24" y="0"/>
                  </a:cubicBezTo>
                  <a:cubicBezTo>
                    <a:pt x="42" y="0"/>
                    <a:pt x="47" y="11"/>
                    <a:pt x="47" y="39"/>
                  </a:cubicBezTo>
                  <a:close/>
                  <a:moveTo>
                    <a:pt x="13" y="39"/>
                  </a:moveTo>
                  <a:cubicBezTo>
                    <a:pt x="13" y="63"/>
                    <a:pt x="16" y="68"/>
                    <a:pt x="24" y="68"/>
                  </a:cubicBezTo>
                  <a:cubicBezTo>
                    <a:pt x="31" y="68"/>
                    <a:pt x="34" y="63"/>
                    <a:pt x="34" y="39"/>
                  </a:cubicBezTo>
                  <a:cubicBezTo>
                    <a:pt x="34" y="18"/>
                    <a:pt x="31" y="13"/>
                    <a:pt x="24" y="13"/>
                  </a:cubicBezTo>
                  <a:cubicBezTo>
                    <a:pt x="16" y="13"/>
                    <a:pt x="13" y="18"/>
                    <a:pt x="13"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293"/>
            <p:cNvSpPr>
              <a:spLocks noEditPoints="1"/>
            </p:cNvSpPr>
            <p:nvPr/>
          </p:nvSpPr>
          <p:spPr bwMode="auto">
            <a:xfrm>
              <a:off x="3309" y="1532"/>
              <a:ext cx="119" cy="193"/>
            </a:xfrm>
            <a:custGeom>
              <a:avLst/>
              <a:gdLst>
                <a:gd name="T0" fmla="*/ 50 w 50"/>
                <a:gd name="T1" fmla="*/ 39 h 81"/>
                <a:gd name="T2" fmla="*/ 24 w 50"/>
                <a:gd name="T3" fmla="*/ 81 h 81"/>
                <a:gd name="T4" fmla="*/ 0 w 50"/>
                <a:gd name="T5" fmla="*/ 39 h 81"/>
                <a:gd name="T6" fmla="*/ 24 w 50"/>
                <a:gd name="T7" fmla="*/ 0 h 81"/>
                <a:gd name="T8" fmla="*/ 50 w 50"/>
                <a:gd name="T9" fmla="*/ 39 h 81"/>
                <a:gd name="T10" fmla="*/ 13 w 50"/>
                <a:gd name="T11" fmla="*/ 39 h 81"/>
                <a:gd name="T12" fmla="*/ 24 w 50"/>
                <a:gd name="T13" fmla="*/ 68 h 81"/>
                <a:gd name="T14" fmla="*/ 34 w 50"/>
                <a:gd name="T15" fmla="*/ 39 h 81"/>
                <a:gd name="T16" fmla="*/ 24 w 50"/>
                <a:gd name="T17" fmla="*/ 13 h 81"/>
                <a:gd name="T18" fmla="*/ 13 w 50"/>
                <a:gd name="T19"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81">
                  <a:moveTo>
                    <a:pt x="50" y="39"/>
                  </a:moveTo>
                  <a:cubicBezTo>
                    <a:pt x="50" y="71"/>
                    <a:pt x="42" y="81"/>
                    <a:pt x="24" y="81"/>
                  </a:cubicBezTo>
                  <a:cubicBezTo>
                    <a:pt x="5" y="81"/>
                    <a:pt x="0" y="71"/>
                    <a:pt x="0" y="39"/>
                  </a:cubicBezTo>
                  <a:cubicBezTo>
                    <a:pt x="0" y="11"/>
                    <a:pt x="5" y="0"/>
                    <a:pt x="24" y="0"/>
                  </a:cubicBezTo>
                  <a:cubicBezTo>
                    <a:pt x="42" y="0"/>
                    <a:pt x="50" y="11"/>
                    <a:pt x="50" y="39"/>
                  </a:cubicBezTo>
                  <a:close/>
                  <a:moveTo>
                    <a:pt x="13" y="39"/>
                  </a:moveTo>
                  <a:cubicBezTo>
                    <a:pt x="13" y="63"/>
                    <a:pt x="16" y="68"/>
                    <a:pt x="24" y="68"/>
                  </a:cubicBezTo>
                  <a:cubicBezTo>
                    <a:pt x="31" y="68"/>
                    <a:pt x="34" y="63"/>
                    <a:pt x="34" y="39"/>
                  </a:cubicBezTo>
                  <a:cubicBezTo>
                    <a:pt x="34" y="18"/>
                    <a:pt x="31" y="13"/>
                    <a:pt x="24" y="13"/>
                  </a:cubicBezTo>
                  <a:cubicBezTo>
                    <a:pt x="16" y="13"/>
                    <a:pt x="13" y="18"/>
                    <a:pt x="13"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294"/>
            <p:cNvSpPr>
              <a:spLocks/>
            </p:cNvSpPr>
            <p:nvPr/>
          </p:nvSpPr>
          <p:spPr bwMode="auto">
            <a:xfrm>
              <a:off x="3437" y="1539"/>
              <a:ext cx="74" cy="183"/>
            </a:xfrm>
            <a:custGeom>
              <a:avLst/>
              <a:gdLst>
                <a:gd name="T0" fmla="*/ 15 w 31"/>
                <a:gd name="T1" fmla="*/ 77 h 77"/>
                <a:gd name="T2" fmla="*/ 15 w 31"/>
                <a:gd name="T3" fmla="*/ 21 h 77"/>
                <a:gd name="T4" fmla="*/ 18 w 31"/>
                <a:gd name="T5" fmla="*/ 13 h 77"/>
                <a:gd name="T6" fmla="*/ 2 w 31"/>
                <a:gd name="T7" fmla="*/ 18 h 77"/>
                <a:gd name="T8" fmla="*/ 0 w 31"/>
                <a:gd name="T9" fmla="*/ 5 h 77"/>
                <a:gd name="T10" fmla="*/ 15 w 31"/>
                <a:gd name="T11" fmla="*/ 0 h 77"/>
                <a:gd name="T12" fmla="*/ 31 w 31"/>
                <a:gd name="T13" fmla="*/ 0 h 77"/>
                <a:gd name="T14" fmla="*/ 31 w 31"/>
                <a:gd name="T15" fmla="*/ 77 h 77"/>
                <a:gd name="T16" fmla="*/ 15 w 31"/>
                <a:gd name="T17" fmla="*/ 77 h 77"/>
                <a:gd name="T18" fmla="*/ 15 w 31"/>
                <a:gd name="T1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77">
                  <a:moveTo>
                    <a:pt x="15" y="77"/>
                  </a:moveTo>
                  <a:cubicBezTo>
                    <a:pt x="15" y="21"/>
                    <a:pt x="15" y="21"/>
                    <a:pt x="15" y="21"/>
                  </a:cubicBezTo>
                  <a:cubicBezTo>
                    <a:pt x="15" y="18"/>
                    <a:pt x="15" y="16"/>
                    <a:pt x="18" y="13"/>
                  </a:cubicBezTo>
                  <a:cubicBezTo>
                    <a:pt x="2" y="18"/>
                    <a:pt x="2" y="18"/>
                    <a:pt x="2" y="18"/>
                  </a:cubicBezTo>
                  <a:cubicBezTo>
                    <a:pt x="0" y="5"/>
                    <a:pt x="0" y="5"/>
                    <a:pt x="0" y="5"/>
                  </a:cubicBezTo>
                  <a:cubicBezTo>
                    <a:pt x="15" y="0"/>
                    <a:pt x="15" y="0"/>
                    <a:pt x="15" y="0"/>
                  </a:cubicBezTo>
                  <a:cubicBezTo>
                    <a:pt x="31" y="0"/>
                    <a:pt x="31" y="0"/>
                    <a:pt x="31" y="0"/>
                  </a:cubicBezTo>
                  <a:cubicBezTo>
                    <a:pt x="31" y="77"/>
                    <a:pt x="31" y="77"/>
                    <a:pt x="31" y="77"/>
                  </a:cubicBezTo>
                  <a:cubicBezTo>
                    <a:pt x="15" y="77"/>
                    <a:pt x="15" y="77"/>
                    <a:pt x="15" y="77"/>
                  </a:cubicBezTo>
                  <a:cubicBezTo>
                    <a:pt x="15" y="77"/>
                    <a:pt x="15" y="77"/>
                    <a:pt x="15"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7" name="Group 297"/>
          <p:cNvGrpSpPr>
            <a:grpSpLocks noChangeAspect="1"/>
          </p:cNvGrpSpPr>
          <p:nvPr userDrawn="1"/>
        </p:nvGrpSpPr>
        <p:grpSpPr bwMode="auto">
          <a:xfrm>
            <a:off x="6406633" y="3381163"/>
            <a:ext cx="688243" cy="684000"/>
            <a:chOff x="2149" y="898"/>
            <a:chExt cx="1460" cy="1451"/>
          </a:xfrm>
        </p:grpSpPr>
        <p:sp>
          <p:nvSpPr>
            <p:cNvPr id="428" name="Freeform 298"/>
            <p:cNvSpPr>
              <a:spLocks/>
            </p:cNvSpPr>
            <p:nvPr/>
          </p:nvSpPr>
          <p:spPr bwMode="auto">
            <a:xfrm>
              <a:off x="2230" y="1827"/>
              <a:ext cx="1293" cy="522"/>
            </a:xfrm>
            <a:custGeom>
              <a:avLst/>
              <a:gdLst>
                <a:gd name="T0" fmla="*/ 272 w 543"/>
                <a:gd name="T1" fmla="*/ 166 h 219"/>
                <a:gd name="T2" fmla="*/ 37 w 543"/>
                <a:gd name="T3" fmla="*/ 0 h 219"/>
                <a:gd name="T4" fmla="*/ 0 w 543"/>
                <a:gd name="T5" fmla="*/ 0 h 219"/>
                <a:gd name="T6" fmla="*/ 5 w 543"/>
                <a:gd name="T7" fmla="*/ 31 h 219"/>
                <a:gd name="T8" fmla="*/ 39 w 543"/>
                <a:gd name="T9" fmla="*/ 92 h 219"/>
                <a:gd name="T10" fmla="*/ 73 w 543"/>
                <a:gd name="T11" fmla="*/ 129 h 219"/>
                <a:gd name="T12" fmla="*/ 131 w 543"/>
                <a:gd name="T13" fmla="*/ 171 h 219"/>
                <a:gd name="T14" fmla="*/ 178 w 543"/>
                <a:gd name="T15" fmla="*/ 193 h 219"/>
                <a:gd name="T16" fmla="*/ 246 w 543"/>
                <a:gd name="T17" fmla="*/ 209 h 219"/>
                <a:gd name="T18" fmla="*/ 295 w 543"/>
                <a:gd name="T19" fmla="*/ 209 h 219"/>
                <a:gd name="T20" fmla="*/ 366 w 543"/>
                <a:gd name="T21" fmla="*/ 193 h 219"/>
                <a:gd name="T22" fmla="*/ 413 w 543"/>
                <a:gd name="T23" fmla="*/ 171 h 219"/>
                <a:gd name="T24" fmla="*/ 470 w 543"/>
                <a:gd name="T25" fmla="*/ 129 h 219"/>
                <a:gd name="T26" fmla="*/ 504 w 543"/>
                <a:gd name="T27" fmla="*/ 92 h 219"/>
                <a:gd name="T28" fmla="*/ 538 w 543"/>
                <a:gd name="T29" fmla="*/ 31 h 219"/>
                <a:gd name="T30" fmla="*/ 543 w 543"/>
                <a:gd name="T31" fmla="*/ 0 h 219"/>
                <a:gd name="T32" fmla="*/ 504 w 543"/>
                <a:gd name="T33" fmla="*/ 0 h 219"/>
                <a:gd name="T34" fmla="*/ 272 w 543"/>
                <a:gd name="T35" fmla="*/ 16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3" h="219">
                  <a:moveTo>
                    <a:pt x="272" y="166"/>
                  </a:moveTo>
                  <a:cubicBezTo>
                    <a:pt x="165" y="166"/>
                    <a:pt x="71" y="97"/>
                    <a:pt x="37" y="0"/>
                  </a:cubicBezTo>
                  <a:cubicBezTo>
                    <a:pt x="0" y="0"/>
                    <a:pt x="0" y="0"/>
                    <a:pt x="0" y="0"/>
                  </a:cubicBezTo>
                  <a:cubicBezTo>
                    <a:pt x="5" y="10"/>
                    <a:pt x="5" y="21"/>
                    <a:pt x="5" y="31"/>
                  </a:cubicBezTo>
                  <a:cubicBezTo>
                    <a:pt x="0" y="58"/>
                    <a:pt x="16" y="82"/>
                    <a:pt x="39" y="92"/>
                  </a:cubicBezTo>
                  <a:cubicBezTo>
                    <a:pt x="55" y="100"/>
                    <a:pt x="68" y="113"/>
                    <a:pt x="73" y="129"/>
                  </a:cubicBezTo>
                  <a:cubicBezTo>
                    <a:pt x="81" y="156"/>
                    <a:pt x="104" y="174"/>
                    <a:pt x="131" y="171"/>
                  </a:cubicBezTo>
                  <a:cubicBezTo>
                    <a:pt x="149" y="171"/>
                    <a:pt x="165" y="179"/>
                    <a:pt x="178" y="193"/>
                  </a:cubicBezTo>
                  <a:cubicBezTo>
                    <a:pt x="193" y="214"/>
                    <a:pt x="222" y="219"/>
                    <a:pt x="246" y="209"/>
                  </a:cubicBezTo>
                  <a:cubicBezTo>
                    <a:pt x="261" y="201"/>
                    <a:pt x="279" y="201"/>
                    <a:pt x="295" y="209"/>
                  </a:cubicBezTo>
                  <a:cubicBezTo>
                    <a:pt x="321" y="219"/>
                    <a:pt x="347" y="214"/>
                    <a:pt x="366" y="193"/>
                  </a:cubicBezTo>
                  <a:cubicBezTo>
                    <a:pt x="376" y="179"/>
                    <a:pt x="394" y="171"/>
                    <a:pt x="413" y="171"/>
                  </a:cubicBezTo>
                  <a:cubicBezTo>
                    <a:pt x="439" y="174"/>
                    <a:pt x="462" y="156"/>
                    <a:pt x="470" y="129"/>
                  </a:cubicBezTo>
                  <a:cubicBezTo>
                    <a:pt x="473" y="113"/>
                    <a:pt x="486" y="100"/>
                    <a:pt x="504" y="92"/>
                  </a:cubicBezTo>
                  <a:cubicBezTo>
                    <a:pt x="528" y="82"/>
                    <a:pt x="543" y="58"/>
                    <a:pt x="538" y="31"/>
                  </a:cubicBezTo>
                  <a:cubicBezTo>
                    <a:pt x="536" y="21"/>
                    <a:pt x="538" y="10"/>
                    <a:pt x="543" y="0"/>
                  </a:cubicBezTo>
                  <a:cubicBezTo>
                    <a:pt x="504" y="0"/>
                    <a:pt x="504" y="0"/>
                    <a:pt x="504" y="0"/>
                  </a:cubicBezTo>
                  <a:cubicBezTo>
                    <a:pt x="470" y="97"/>
                    <a:pt x="379" y="166"/>
                    <a:pt x="272" y="166"/>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299"/>
            <p:cNvSpPr>
              <a:spLocks/>
            </p:cNvSpPr>
            <p:nvPr/>
          </p:nvSpPr>
          <p:spPr bwMode="auto">
            <a:xfrm>
              <a:off x="2194" y="898"/>
              <a:ext cx="1370" cy="526"/>
            </a:xfrm>
            <a:custGeom>
              <a:avLst/>
              <a:gdLst>
                <a:gd name="T0" fmla="*/ 286 w 575"/>
                <a:gd name="T1" fmla="*/ 55 h 221"/>
                <a:gd name="T2" fmla="*/ 520 w 575"/>
                <a:gd name="T3" fmla="*/ 221 h 221"/>
                <a:gd name="T4" fmla="*/ 575 w 575"/>
                <a:gd name="T5" fmla="*/ 221 h 221"/>
                <a:gd name="T6" fmla="*/ 549 w 575"/>
                <a:gd name="T7" fmla="*/ 181 h 221"/>
                <a:gd name="T8" fmla="*/ 523 w 575"/>
                <a:gd name="T9" fmla="*/ 139 h 221"/>
                <a:gd name="T10" fmla="*/ 476 w 575"/>
                <a:gd name="T11" fmla="*/ 87 h 221"/>
                <a:gd name="T12" fmla="*/ 437 w 575"/>
                <a:gd name="T13" fmla="*/ 55 h 221"/>
                <a:gd name="T14" fmla="*/ 372 w 575"/>
                <a:gd name="T15" fmla="*/ 26 h 221"/>
                <a:gd name="T16" fmla="*/ 322 w 575"/>
                <a:gd name="T17" fmla="*/ 16 h 221"/>
                <a:gd name="T18" fmla="*/ 252 w 575"/>
                <a:gd name="T19" fmla="*/ 16 h 221"/>
                <a:gd name="T20" fmla="*/ 203 w 575"/>
                <a:gd name="T21" fmla="*/ 26 h 221"/>
                <a:gd name="T22" fmla="*/ 138 w 575"/>
                <a:gd name="T23" fmla="*/ 55 h 221"/>
                <a:gd name="T24" fmla="*/ 99 w 575"/>
                <a:gd name="T25" fmla="*/ 87 h 221"/>
                <a:gd name="T26" fmla="*/ 49 w 575"/>
                <a:gd name="T27" fmla="*/ 139 h 221"/>
                <a:gd name="T28" fmla="*/ 26 w 575"/>
                <a:gd name="T29" fmla="*/ 181 h 221"/>
                <a:gd name="T30" fmla="*/ 0 w 575"/>
                <a:gd name="T31" fmla="*/ 221 h 221"/>
                <a:gd name="T32" fmla="*/ 55 w 575"/>
                <a:gd name="T33" fmla="*/ 221 h 221"/>
                <a:gd name="T34" fmla="*/ 286 w 575"/>
                <a:gd name="T35" fmla="*/ 5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5" h="221">
                  <a:moveTo>
                    <a:pt x="286" y="55"/>
                  </a:moveTo>
                  <a:cubicBezTo>
                    <a:pt x="395" y="55"/>
                    <a:pt x="486" y="123"/>
                    <a:pt x="520" y="221"/>
                  </a:cubicBezTo>
                  <a:cubicBezTo>
                    <a:pt x="575" y="221"/>
                    <a:pt x="575" y="221"/>
                    <a:pt x="575" y="221"/>
                  </a:cubicBezTo>
                  <a:cubicBezTo>
                    <a:pt x="572" y="205"/>
                    <a:pt x="562" y="192"/>
                    <a:pt x="549" y="181"/>
                  </a:cubicBezTo>
                  <a:cubicBezTo>
                    <a:pt x="533" y="173"/>
                    <a:pt x="525" y="158"/>
                    <a:pt x="523" y="139"/>
                  </a:cubicBezTo>
                  <a:cubicBezTo>
                    <a:pt x="523" y="113"/>
                    <a:pt x="502" y="89"/>
                    <a:pt x="476" y="87"/>
                  </a:cubicBezTo>
                  <a:cubicBezTo>
                    <a:pt x="460" y="84"/>
                    <a:pt x="445" y="71"/>
                    <a:pt x="437" y="55"/>
                  </a:cubicBezTo>
                  <a:cubicBezTo>
                    <a:pt x="424" y="31"/>
                    <a:pt x="398" y="21"/>
                    <a:pt x="372" y="26"/>
                  </a:cubicBezTo>
                  <a:cubicBezTo>
                    <a:pt x="354" y="31"/>
                    <a:pt x="335" y="29"/>
                    <a:pt x="322" y="16"/>
                  </a:cubicBezTo>
                  <a:cubicBezTo>
                    <a:pt x="302" y="0"/>
                    <a:pt x="273" y="0"/>
                    <a:pt x="252" y="16"/>
                  </a:cubicBezTo>
                  <a:cubicBezTo>
                    <a:pt x="239" y="29"/>
                    <a:pt x="221" y="31"/>
                    <a:pt x="203" y="26"/>
                  </a:cubicBezTo>
                  <a:cubicBezTo>
                    <a:pt x="177" y="21"/>
                    <a:pt x="151" y="31"/>
                    <a:pt x="138" y="55"/>
                  </a:cubicBezTo>
                  <a:cubicBezTo>
                    <a:pt x="130" y="71"/>
                    <a:pt x="114" y="84"/>
                    <a:pt x="99" y="87"/>
                  </a:cubicBezTo>
                  <a:cubicBezTo>
                    <a:pt x="73" y="89"/>
                    <a:pt x="52" y="113"/>
                    <a:pt x="49" y="139"/>
                  </a:cubicBezTo>
                  <a:cubicBezTo>
                    <a:pt x="49" y="158"/>
                    <a:pt x="39" y="173"/>
                    <a:pt x="26" y="181"/>
                  </a:cubicBezTo>
                  <a:cubicBezTo>
                    <a:pt x="13" y="192"/>
                    <a:pt x="2" y="205"/>
                    <a:pt x="0" y="221"/>
                  </a:cubicBezTo>
                  <a:cubicBezTo>
                    <a:pt x="55" y="221"/>
                    <a:pt x="55" y="221"/>
                    <a:pt x="55" y="221"/>
                  </a:cubicBezTo>
                  <a:cubicBezTo>
                    <a:pt x="88" y="123"/>
                    <a:pt x="179" y="55"/>
                    <a:pt x="286" y="55"/>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300"/>
            <p:cNvSpPr>
              <a:spLocks/>
            </p:cNvSpPr>
            <p:nvPr/>
          </p:nvSpPr>
          <p:spPr bwMode="auto">
            <a:xfrm>
              <a:off x="2394" y="1098"/>
              <a:ext cx="972" cy="326"/>
            </a:xfrm>
            <a:custGeom>
              <a:avLst/>
              <a:gdLst>
                <a:gd name="T0" fmla="*/ 203 w 408"/>
                <a:gd name="T1" fmla="*/ 7 h 137"/>
                <a:gd name="T2" fmla="*/ 398 w 408"/>
                <a:gd name="T3" fmla="*/ 137 h 137"/>
                <a:gd name="T4" fmla="*/ 408 w 408"/>
                <a:gd name="T5" fmla="*/ 137 h 137"/>
                <a:gd name="T6" fmla="*/ 203 w 408"/>
                <a:gd name="T7" fmla="*/ 0 h 137"/>
                <a:gd name="T8" fmla="*/ 0 w 408"/>
                <a:gd name="T9" fmla="*/ 137 h 137"/>
                <a:gd name="T10" fmla="*/ 10 w 408"/>
                <a:gd name="T11" fmla="*/ 137 h 137"/>
                <a:gd name="T12" fmla="*/ 203 w 408"/>
                <a:gd name="T13" fmla="*/ 7 h 137"/>
              </a:gdLst>
              <a:ahLst/>
              <a:cxnLst>
                <a:cxn ang="0">
                  <a:pos x="T0" y="T1"/>
                </a:cxn>
                <a:cxn ang="0">
                  <a:pos x="T2" y="T3"/>
                </a:cxn>
                <a:cxn ang="0">
                  <a:pos x="T4" y="T5"/>
                </a:cxn>
                <a:cxn ang="0">
                  <a:pos x="T6" y="T7"/>
                </a:cxn>
                <a:cxn ang="0">
                  <a:pos x="T8" y="T9"/>
                </a:cxn>
                <a:cxn ang="0">
                  <a:pos x="T10" y="T11"/>
                </a:cxn>
                <a:cxn ang="0">
                  <a:pos x="T12" y="T13"/>
                </a:cxn>
              </a:cxnLst>
              <a:rect l="0" t="0" r="r" b="b"/>
              <a:pathLst>
                <a:path w="408" h="137">
                  <a:moveTo>
                    <a:pt x="203" y="7"/>
                  </a:moveTo>
                  <a:cubicBezTo>
                    <a:pt x="291" y="7"/>
                    <a:pt x="367" y="60"/>
                    <a:pt x="398" y="137"/>
                  </a:cubicBezTo>
                  <a:cubicBezTo>
                    <a:pt x="408" y="137"/>
                    <a:pt x="408" y="137"/>
                    <a:pt x="408" y="137"/>
                  </a:cubicBezTo>
                  <a:cubicBezTo>
                    <a:pt x="375" y="55"/>
                    <a:pt x="296" y="0"/>
                    <a:pt x="203" y="0"/>
                  </a:cubicBezTo>
                  <a:cubicBezTo>
                    <a:pt x="112" y="0"/>
                    <a:pt x="33" y="55"/>
                    <a:pt x="0" y="137"/>
                  </a:cubicBezTo>
                  <a:cubicBezTo>
                    <a:pt x="10" y="137"/>
                    <a:pt x="10" y="137"/>
                    <a:pt x="10" y="137"/>
                  </a:cubicBezTo>
                  <a:cubicBezTo>
                    <a:pt x="41" y="60"/>
                    <a:pt x="117" y="7"/>
                    <a:pt x="203" y="7"/>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301"/>
            <p:cNvSpPr>
              <a:spLocks/>
            </p:cNvSpPr>
            <p:nvPr/>
          </p:nvSpPr>
          <p:spPr bwMode="auto">
            <a:xfrm>
              <a:off x="2387" y="1827"/>
              <a:ext cx="974" cy="327"/>
            </a:xfrm>
            <a:custGeom>
              <a:avLst/>
              <a:gdLst>
                <a:gd name="T0" fmla="*/ 206 w 409"/>
                <a:gd name="T1" fmla="*/ 129 h 137"/>
                <a:gd name="T2" fmla="*/ 10 w 409"/>
                <a:gd name="T3" fmla="*/ 0 h 137"/>
                <a:gd name="T4" fmla="*/ 0 w 409"/>
                <a:gd name="T5" fmla="*/ 0 h 137"/>
                <a:gd name="T6" fmla="*/ 206 w 409"/>
                <a:gd name="T7" fmla="*/ 137 h 137"/>
                <a:gd name="T8" fmla="*/ 409 w 409"/>
                <a:gd name="T9" fmla="*/ 0 h 137"/>
                <a:gd name="T10" fmla="*/ 398 w 409"/>
                <a:gd name="T11" fmla="*/ 0 h 137"/>
                <a:gd name="T12" fmla="*/ 206 w 409"/>
                <a:gd name="T13" fmla="*/ 129 h 137"/>
              </a:gdLst>
              <a:ahLst/>
              <a:cxnLst>
                <a:cxn ang="0">
                  <a:pos x="T0" y="T1"/>
                </a:cxn>
                <a:cxn ang="0">
                  <a:pos x="T2" y="T3"/>
                </a:cxn>
                <a:cxn ang="0">
                  <a:pos x="T4" y="T5"/>
                </a:cxn>
                <a:cxn ang="0">
                  <a:pos x="T6" y="T7"/>
                </a:cxn>
                <a:cxn ang="0">
                  <a:pos x="T8" y="T9"/>
                </a:cxn>
                <a:cxn ang="0">
                  <a:pos x="T10" y="T11"/>
                </a:cxn>
                <a:cxn ang="0">
                  <a:pos x="T12" y="T13"/>
                </a:cxn>
              </a:cxnLst>
              <a:rect l="0" t="0" r="r" b="b"/>
              <a:pathLst>
                <a:path w="409" h="137">
                  <a:moveTo>
                    <a:pt x="206" y="129"/>
                  </a:moveTo>
                  <a:cubicBezTo>
                    <a:pt x="117" y="129"/>
                    <a:pt x="44" y="76"/>
                    <a:pt x="10" y="0"/>
                  </a:cubicBezTo>
                  <a:cubicBezTo>
                    <a:pt x="0" y="0"/>
                    <a:pt x="0" y="0"/>
                    <a:pt x="0" y="0"/>
                  </a:cubicBezTo>
                  <a:cubicBezTo>
                    <a:pt x="34" y="81"/>
                    <a:pt x="112" y="137"/>
                    <a:pt x="206" y="137"/>
                  </a:cubicBezTo>
                  <a:cubicBezTo>
                    <a:pt x="297" y="137"/>
                    <a:pt x="377" y="81"/>
                    <a:pt x="409" y="0"/>
                  </a:cubicBezTo>
                  <a:cubicBezTo>
                    <a:pt x="398" y="0"/>
                    <a:pt x="398" y="0"/>
                    <a:pt x="398" y="0"/>
                  </a:cubicBezTo>
                  <a:cubicBezTo>
                    <a:pt x="367" y="76"/>
                    <a:pt x="292" y="129"/>
                    <a:pt x="206" y="129"/>
                  </a:cubicBezTo>
                  <a:close/>
                </a:path>
              </a:pathLst>
            </a:custGeom>
            <a:solidFill>
              <a:srgbClr val="287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302"/>
            <p:cNvSpPr>
              <a:spLocks/>
            </p:cNvSpPr>
            <p:nvPr/>
          </p:nvSpPr>
          <p:spPr bwMode="auto">
            <a:xfrm>
              <a:off x="2149" y="1446"/>
              <a:ext cx="1460" cy="360"/>
            </a:xfrm>
            <a:custGeom>
              <a:avLst/>
              <a:gdLst>
                <a:gd name="T0" fmla="*/ 582 w 613"/>
                <a:gd name="T1" fmla="*/ 151 h 151"/>
                <a:gd name="T2" fmla="*/ 31 w 613"/>
                <a:gd name="T3" fmla="*/ 151 h 151"/>
                <a:gd name="T4" fmla="*/ 0 w 613"/>
                <a:gd name="T5" fmla="*/ 117 h 151"/>
                <a:gd name="T6" fmla="*/ 0 w 613"/>
                <a:gd name="T7" fmla="*/ 32 h 151"/>
                <a:gd name="T8" fmla="*/ 31 w 613"/>
                <a:gd name="T9" fmla="*/ 0 h 151"/>
                <a:gd name="T10" fmla="*/ 582 w 613"/>
                <a:gd name="T11" fmla="*/ 0 h 151"/>
                <a:gd name="T12" fmla="*/ 613 w 613"/>
                <a:gd name="T13" fmla="*/ 32 h 151"/>
                <a:gd name="T14" fmla="*/ 613 w 613"/>
                <a:gd name="T15" fmla="*/ 117 h 151"/>
                <a:gd name="T16" fmla="*/ 582 w 613"/>
                <a:gd name="T1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3" h="151">
                  <a:moveTo>
                    <a:pt x="582" y="151"/>
                  </a:moveTo>
                  <a:cubicBezTo>
                    <a:pt x="31" y="151"/>
                    <a:pt x="31" y="151"/>
                    <a:pt x="31" y="151"/>
                  </a:cubicBezTo>
                  <a:cubicBezTo>
                    <a:pt x="13" y="151"/>
                    <a:pt x="0" y="136"/>
                    <a:pt x="0" y="117"/>
                  </a:cubicBezTo>
                  <a:cubicBezTo>
                    <a:pt x="0" y="32"/>
                    <a:pt x="0" y="32"/>
                    <a:pt x="0" y="32"/>
                  </a:cubicBezTo>
                  <a:cubicBezTo>
                    <a:pt x="0" y="16"/>
                    <a:pt x="13" y="0"/>
                    <a:pt x="31" y="0"/>
                  </a:cubicBezTo>
                  <a:cubicBezTo>
                    <a:pt x="582" y="0"/>
                    <a:pt x="582" y="0"/>
                    <a:pt x="582" y="0"/>
                  </a:cubicBezTo>
                  <a:cubicBezTo>
                    <a:pt x="600" y="0"/>
                    <a:pt x="613" y="16"/>
                    <a:pt x="613" y="32"/>
                  </a:cubicBezTo>
                  <a:cubicBezTo>
                    <a:pt x="613" y="117"/>
                    <a:pt x="613" y="117"/>
                    <a:pt x="613" y="117"/>
                  </a:cubicBezTo>
                  <a:cubicBezTo>
                    <a:pt x="613" y="136"/>
                    <a:pt x="600" y="151"/>
                    <a:pt x="582" y="151"/>
                  </a:cubicBezTo>
                  <a:close/>
                </a:path>
              </a:pathLst>
            </a:custGeom>
            <a:solidFill>
              <a:srgbClr val="81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303"/>
            <p:cNvSpPr>
              <a:spLocks/>
            </p:cNvSpPr>
            <p:nvPr/>
          </p:nvSpPr>
          <p:spPr bwMode="auto">
            <a:xfrm>
              <a:off x="2615" y="1882"/>
              <a:ext cx="96" cy="117"/>
            </a:xfrm>
            <a:custGeom>
              <a:avLst/>
              <a:gdLst>
                <a:gd name="T0" fmla="*/ 58 w 96"/>
                <a:gd name="T1" fmla="*/ 19 h 117"/>
                <a:gd name="T2" fmla="*/ 58 w 96"/>
                <a:gd name="T3" fmla="*/ 117 h 117"/>
                <a:gd name="T4" fmla="*/ 31 w 96"/>
                <a:gd name="T5" fmla="*/ 117 h 117"/>
                <a:gd name="T6" fmla="*/ 31 w 96"/>
                <a:gd name="T7" fmla="*/ 19 h 117"/>
                <a:gd name="T8" fmla="*/ 0 w 96"/>
                <a:gd name="T9" fmla="*/ 19 h 117"/>
                <a:gd name="T10" fmla="*/ 0 w 96"/>
                <a:gd name="T11" fmla="*/ 0 h 117"/>
                <a:gd name="T12" fmla="*/ 96 w 96"/>
                <a:gd name="T13" fmla="*/ 0 h 117"/>
                <a:gd name="T14" fmla="*/ 96 w 96"/>
                <a:gd name="T15" fmla="*/ 19 h 117"/>
                <a:gd name="T16" fmla="*/ 58 w 96"/>
                <a:gd name="T17" fmla="*/ 19 h 117"/>
                <a:gd name="T18" fmla="*/ 58 w 96"/>
                <a:gd name="T19" fmla="*/ 19 h 117"/>
                <a:gd name="T20" fmla="*/ 58 w 96"/>
                <a:gd name="T21"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7">
                  <a:moveTo>
                    <a:pt x="58" y="19"/>
                  </a:moveTo>
                  <a:lnTo>
                    <a:pt x="58" y="117"/>
                  </a:lnTo>
                  <a:lnTo>
                    <a:pt x="31" y="117"/>
                  </a:lnTo>
                  <a:lnTo>
                    <a:pt x="31" y="19"/>
                  </a:lnTo>
                  <a:lnTo>
                    <a:pt x="0" y="19"/>
                  </a:lnTo>
                  <a:lnTo>
                    <a:pt x="0" y="0"/>
                  </a:lnTo>
                  <a:lnTo>
                    <a:pt x="96" y="0"/>
                  </a:lnTo>
                  <a:lnTo>
                    <a:pt x="96" y="19"/>
                  </a:lnTo>
                  <a:lnTo>
                    <a:pt x="58" y="19"/>
                  </a:lnTo>
                  <a:lnTo>
                    <a:pt x="58" y="19"/>
                  </a:lnTo>
                  <a:lnTo>
                    <a:pt x="58" y="19"/>
                  </a:ln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304"/>
            <p:cNvSpPr>
              <a:spLocks/>
            </p:cNvSpPr>
            <p:nvPr/>
          </p:nvSpPr>
          <p:spPr bwMode="auto">
            <a:xfrm>
              <a:off x="2711" y="1882"/>
              <a:ext cx="105" cy="117"/>
            </a:xfrm>
            <a:custGeom>
              <a:avLst/>
              <a:gdLst>
                <a:gd name="T0" fmla="*/ 28 w 44"/>
                <a:gd name="T1" fmla="*/ 49 h 49"/>
                <a:gd name="T2" fmla="*/ 18 w 44"/>
                <a:gd name="T3" fmla="*/ 49 h 49"/>
                <a:gd name="T4" fmla="*/ 18 w 44"/>
                <a:gd name="T5" fmla="*/ 31 h 49"/>
                <a:gd name="T6" fmla="*/ 0 w 44"/>
                <a:gd name="T7" fmla="*/ 0 h 49"/>
                <a:gd name="T8" fmla="*/ 13 w 44"/>
                <a:gd name="T9" fmla="*/ 0 h 49"/>
                <a:gd name="T10" fmla="*/ 20 w 44"/>
                <a:gd name="T11" fmla="*/ 18 h 49"/>
                <a:gd name="T12" fmla="*/ 23 w 44"/>
                <a:gd name="T13" fmla="*/ 23 h 49"/>
                <a:gd name="T14" fmla="*/ 23 w 44"/>
                <a:gd name="T15" fmla="*/ 23 h 49"/>
                <a:gd name="T16" fmla="*/ 23 w 44"/>
                <a:gd name="T17" fmla="*/ 18 h 49"/>
                <a:gd name="T18" fmla="*/ 33 w 44"/>
                <a:gd name="T19" fmla="*/ 0 h 49"/>
                <a:gd name="T20" fmla="*/ 44 w 44"/>
                <a:gd name="T21" fmla="*/ 0 h 49"/>
                <a:gd name="T22" fmla="*/ 28 w 44"/>
                <a:gd name="T23" fmla="*/ 31 h 49"/>
                <a:gd name="T24" fmla="*/ 28 w 44"/>
                <a:gd name="T25" fmla="*/ 49 h 49"/>
                <a:gd name="T26" fmla="*/ 28 w 44"/>
                <a:gd name="T2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9">
                  <a:moveTo>
                    <a:pt x="28" y="49"/>
                  </a:moveTo>
                  <a:cubicBezTo>
                    <a:pt x="18" y="49"/>
                    <a:pt x="18" y="49"/>
                    <a:pt x="18" y="49"/>
                  </a:cubicBezTo>
                  <a:cubicBezTo>
                    <a:pt x="18" y="31"/>
                    <a:pt x="18" y="31"/>
                    <a:pt x="18" y="31"/>
                  </a:cubicBezTo>
                  <a:cubicBezTo>
                    <a:pt x="0" y="0"/>
                    <a:pt x="0" y="0"/>
                    <a:pt x="0" y="0"/>
                  </a:cubicBezTo>
                  <a:cubicBezTo>
                    <a:pt x="13" y="0"/>
                    <a:pt x="13" y="0"/>
                    <a:pt x="13" y="0"/>
                  </a:cubicBezTo>
                  <a:cubicBezTo>
                    <a:pt x="20" y="18"/>
                    <a:pt x="20" y="18"/>
                    <a:pt x="20" y="18"/>
                  </a:cubicBezTo>
                  <a:cubicBezTo>
                    <a:pt x="20" y="21"/>
                    <a:pt x="20" y="21"/>
                    <a:pt x="23" y="23"/>
                  </a:cubicBezTo>
                  <a:cubicBezTo>
                    <a:pt x="23" y="23"/>
                    <a:pt x="23" y="23"/>
                    <a:pt x="23" y="23"/>
                  </a:cubicBezTo>
                  <a:cubicBezTo>
                    <a:pt x="23" y="21"/>
                    <a:pt x="23" y="21"/>
                    <a:pt x="23" y="18"/>
                  </a:cubicBezTo>
                  <a:cubicBezTo>
                    <a:pt x="33" y="0"/>
                    <a:pt x="33" y="0"/>
                    <a:pt x="33" y="0"/>
                  </a:cubicBezTo>
                  <a:cubicBezTo>
                    <a:pt x="44" y="0"/>
                    <a:pt x="44" y="0"/>
                    <a:pt x="44" y="0"/>
                  </a:cubicBezTo>
                  <a:cubicBezTo>
                    <a:pt x="28" y="31"/>
                    <a:pt x="28" y="31"/>
                    <a:pt x="28" y="31"/>
                  </a:cubicBezTo>
                  <a:cubicBezTo>
                    <a:pt x="28" y="49"/>
                    <a:pt x="28" y="49"/>
                    <a:pt x="28" y="49"/>
                  </a:cubicBezTo>
                  <a:cubicBezTo>
                    <a:pt x="28" y="49"/>
                    <a:pt x="28" y="49"/>
                    <a:pt x="28" y="49"/>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305"/>
            <p:cNvSpPr>
              <a:spLocks noEditPoints="1"/>
            </p:cNvSpPr>
            <p:nvPr/>
          </p:nvSpPr>
          <p:spPr bwMode="auto">
            <a:xfrm>
              <a:off x="2825" y="1882"/>
              <a:ext cx="91" cy="117"/>
            </a:xfrm>
            <a:custGeom>
              <a:avLst/>
              <a:gdLst>
                <a:gd name="T0" fmla="*/ 0 w 38"/>
                <a:gd name="T1" fmla="*/ 0 h 49"/>
                <a:gd name="T2" fmla="*/ 19 w 38"/>
                <a:gd name="T3" fmla="*/ 0 h 49"/>
                <a:gd name="T4" fmla="*/ 38 w 38"/>
                <a:gd name="T5" fmla="*/ 15 h 49"/>
                <a:gd name="T6" fmla="*/ 19 w 38"/>
                <a:gd name="T7" fmla="*/ 31 h 49"/>
                <a:gd name="T8" fmla="*/ 11 w 38"/>
                <a:gd name="T9" fmla="*/ 31 h 49"/>
                <a:gd name="T10" fmla="*/ 11 w 38"/>
                <a:gd name="T11" fmla="*/ 49 h 49"/>
                <a:gd name="T12" fmla="*/ 0 w 38"/>
                <a:gd name="T13" fmla="*/ 49 h 49"/>
                <a:gd name="T14" fmla="*/ 0 w 38"/>
                <a:gd name="T15" fmla="*/ 0 h 49"/>
                <a:gd name="T16" fmla="*/ 0 w 38"/>
                <a:gd name="T17" fmla="*/ 0 h 49"/>
                <a:gd name="T18" fmla="*/ 19 w 38"/>
                <a:gd name="T19" fmla="*/ 23 h 49"/>
                <a:gd name="T20" fmla="*/ 24 w 38"/>
                <a:gd name="T21" fmla="*/ 15 h 49"/>
                <a:gd name="T22" fmla="*/ 19 w 38"/>
                <a:gd name="T23" fmla="*/ 8 h 49"/>
                <a:gd name="T24" fmla="*/ 11 w 38"/>
                <a:gd name="T25" fmla="*/ 8 h 49"/>
                <a:gd name="T26" fmla="*/ 11 w 38"/>
                <a:gd name="T27" fmla="*/ 23 h 49"/>
                <a:gd name="T28" fmla="*/ 19 w 38"/>
                <a:gd name="T29" fmla="*/ 23 h 49"/>
                <a:gd name="T30" fmla="*/ 19 w 38"/>
                <a:gd name="T31"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9">
                  <a:moveTo>
                    <a:pt x="0" y="0"/>
                  </a:moveTo>
                  <a:cubicBezTo>
                    <a:pt x="5" y="0"/>
                    <a:pt x="8" y="0"/>
                    <a:pt x="19" y="0"/>
                  </a:cubicBezTo>
                  <a:cubicBezTo>
                    <a:pt x="33" y="0"/>
                    <a:pt x="38" y="2"/>
                    <a:pt x="38" y="15"/>
                  </a:cubicBezTo>
                  <a:cubicBezTo>
                    <a:pt x="38" y="28"/>
                    <a:pt x="33" y="31"/>
                    <a:pt x="19" y="31"/>
                  </a:cubicBezTo>
                  <a:cubicBezTo>
                    <a:pt x="16" y="31"/>
                    <a:pt x="13" y="31"/>
                    <a:pt x="11" y="31"/>
                  </a:cubicBezTo>
                  <a:cubicBezTo>
                    <a:pt x="11" y="49"/>
                    <a:pt x="11" y="49"/>
                    <a:pt x="11" y="49"/>
                  </a:cubicBezTo>
                  <a:cubicBezTo>
                    <a:pt x="0" y="49"/>
                    <a:pt x="0" y="49"/>
                    <a:pt x="0" y="49"/>
                  </a:cubicBezTo>
                  <a:cubicBezTo>
                    <a:pt x="0" y="0"/>
                    <a:pt x="0" y="0"/>
                    <a:pt x="0" y="0"/>
                  </a:cubicBezTo>
                  <a:cubicBezTo>
                    <a:pt x="0" y="0"/>
                    <a:pt x="0" y="0"/>
                    <a:pt x="0" y="0"/>
                  </a:cubicBezTo>
                  <a:close/>
                  <a:moveTo>
                    <a:pt x="19" y="23"/>
                  </a:moveTo>
                  <a:cubicBezTo>
                    <a:pt x="24" y="23"/>
                    <a:pt x="24" y="21"/>
                    <a:pt x="24" y="15"/>
                  </a:cubicBezTo>
                  <a:cubicBezTo>
                    <a:pt x="24" y="10"/>
                    <a:pt x="24" y="8"/>
                    <a:pt x="19" y="8"/>
                  </a:cubicBezTo>
                  <a:cubicBezTo>
                    <a:pt x="11" y="8"/>
                    <a:pt x="11" y="8"/>
                    <a:pt x="11" y="8"/>
                  </a:cubicBezTo>
                  <a:cubicBezTo>
                    <a:pt x="11" y="23"/>
                    <a:pt x="11" y="23"/>
                    <a:pt x="11" y="23"/>
                  </a:cubicBezTo>
                  <a:cubicBezTo>
                    <a:pt x="19" y="23"/>
                    <a:pt x="19" y="23"/>
                    <a:pt x="19" y="23"/>
                  </a:cubicBezTo>
                  <a:cubicBezTo>
                    <a:pt x="19" y="23"/>
                    <a:pt x="19" y="23"/>
                    <a:pt x="19" y="23"/>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306"/>
            <p:cNvSpPr>
              <a:spLocks/>
            </p:cNvSpPr>
            <p:nvPr/>
          </p:nvSpPr>
          <p:spPr bwMode="auto">
            <a:xfrm>
              <a:off x="2930" y="1882"/>
              <a:ext cx="79" cy="117"/>
            </a:xfrm>
            <a:custGeom>
              <a:avLst/>
              <a:gdLst>
                <a:gd name="T0" fmla="*/ 33 w 33"/>
                <a:gd name="T1" fmla="*/ 47 h 49"/>
                <a:gd name="T2" fmla="*/ 10 w 33"/>
                <a:gd name="T3" fmla="*/ 49 h 49"/>
                <a:gd name="T4" fmla="*/ 0 w 33"/>
                <a:gd name="T5" fmla="*/ 39 h 49"/>
                <a:gd name="T6" fmla="*/ 0 w 33"/>
                <a:gd name="T7" fmla="*/ 10 h 49"/>
                <a:gd name="T8" fmla="*/ 10 w 33"/>
                <a:gd name="T9" fmla="*/ 0 h 49"/>
                <a:gd name="T10" fmla="*/ 33 w 33"/>
                <a:gd name="T11" fmla="*/ 0 h 49"/>
                <a:gd name="T12" fmla="*/ 33 w 33"/>
                <a:gd name="T13" fmla="*/ 8 h 49"/>
                <a:gd name="T14" fmla="*/ 15 w 33"/>
                <a:gd name="T15" fmla="*/ 8 h 49"/>
                <a:gd name="T16" fmla="*/ 10 w 33"/>
                <a:gd name="T17" fmla="*/ 13 h 49"/>
                <a:gd name="T18" fmla="*/ 10 w 33"/>
                <a:gd name="T19" fmla="*/ 18 h 49"/>
                <a:gd name="T20" fmla="*/ 30 w 33"/>
                <a:gd name="T21" fmla="*/ 18 h 49"/>
                <a:gd name="T22" fmla="*/ 30 w 33"/>
                <a:gd name="T23" fmla="*/ 26 h 49"/>
                <a:gd name="T24" fmla="*/ 10 w 33"/>
                <a:gd name="T25" fmla="*/ 26 h 49"/>
                <a:gd name="T26" fmla="*/ 10 w 33"/>
                <a:gd name="T27" fmla="*/ 36 h 49"/>
                <a:gd name="T28" fmla="*/ 15 w 33"/>
                <a:gd name="T29" fmla="*/ 39 h 49"/>
                <a:gd name="T30" fmla="*/ 33 w 33"/>
                <a:gd name="T31" fmla="*/ 39 h 49"/>
                <a:gd name="T32" fmla="*/ 33 w 33"/>
                <a:gd name="T33" fmla="*/ 47 h 49"/>
                <a:gd name="T34" fmla="*/ 33 w 33"/>
                <a:gd name="T35"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49">
                  <a:moveTo>
                    <a:pt x="33" y="47"/>
                  </a:moveTo>
                  <a:cubicBezTo>
                    <a:pt x="25" y="49"/>
                    <a:pt x="17" y="49"/>
                    <a:pt x="10" y="49"/>
                  </a:cubicBezTo>
                  <a:cubicBezTo>
                    <a:pt x="5" y="49"/>
                    <a:pt x="0" y="44"/>
                    <a:pt x="0" y="39"/>
                  </a:cubicBezTo>
                  <a:cubicBezTo>
                    <a:pt x="0" y="10"/>
                    <a:pt x="0" y="10"/>
                    <a:pt x="0" y="10"/>
                  </a:cubicBezTo>
                  <a:cubicBezTo>
                    <a:pt x="0" y="2"/>
                    <a:pt x="5" y="0"/>
                    <a:pt x="10" y="0"/>
                  </a:cubicBezTo>
                  <a:cubicBezTo>
                    <a:pt x="17" y="0"/>
                    <a:pt x="25" y="0"/>
                    <a:pt x="33" y="0"/>
                  </a:cubicBezTo>
                  <a:cubicBezTo>
                    <a:pt x="33" y="8"/>
                    <a:pt x="33" y="8"/>
                    <a:pt x="33" y="8"/>
                  </a:cubicBezTo>
                  <a:cubicBezTo>
                    <a:pt x="15" y="8"/>
                    <a:pt x="15" y="8"/>
                    <a:pt x="15" y="8"/>
                  </a:cubicBezTo>
                  <a:cubicBezTo>
                    <a:pt x="12" y="8"/>
                    <a:pt x="10" y="10"/>
                    <a:pt x="10" y="13"/>
                  </a:cubicBezTo>
                  <a:cubicBezTo>
                    <a:pt x="10" y="18"/>
                    <a:pt x="10" y="18"/>
                    <a:pt x="10" y="18"/>
                  </a:cubicBezTo>
                  <a:cubicBezTo>
                    <a:pt x="30" y="18"/>
                    <a:pt x="30" y="18"/>
                    <a:pt x="30" y="18"/>
                  </a:cubicBezTo>
                  <a:cubicBezTo>
                    <a:pt x="30" y="26"/>
                    <a:pt x="30" y="26"/>
                    <a:pt x="30" y="26"/>
                  </a:cubicBezTo>
                  <a:cubicBezTo>
                    <a:pt x="10" y="26"/>
                    <a:pt x="10" y="26"/>
                    <a:pt x="10" y="26"/>
                  </a:cubicBezTo>
                  <a:cubicBezTo>
                    <a:pt x="10" y="36"/>
                    <a:pt x="10" y="36"/>
                    <a:pt x="10" y="36"/>
                  </a:cubicBezTo>
                  <a:cubicBezTo>
                    <a:pt x="10" y="39"/>
                    <a:pt x="12" y="39"/>
                    <a:pt x="15" y="39"/>
                  </a:cubicBezTo>
                  <a:cubicBezTo>
                    <a:pt x="33" y="39"/>
                    <a:pt x="33" y="39"/>
                    <a:pt x="33" y="39"/>
                  </a:cubicBezTo>
                  <a:cubicBezTo>
                    <a:pt x="33" y="47"/>
                    <a:pt x="33" y="47"/>
                    <a:pt x="33" y="47"/>
                  </a:cubicBezTo>
                  <a:cubicBezTo>
                    <a:pt x="33" y="47"/>
                    <a:pt x="33" y="47"/>
                    <a:pt x="33" y="47"/>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307"/>
            <p:cNvSpPr>
              <a:spLocks/>
            </p:cNvSpPr>
            <p:nvPr/>
          </p:nvSpPr>
          <p:spPr bwMode="auto">
            <a:xfrm>
              <a:off x="3063" y="1882"/>
              <a:ext cx="27" cy="117"/>
            </a:xfrm>
            <a:custGeom>
              <a:avLst/>
              <a:gdLst>
                <a:gd name="T0" fmla="*/ 0 w 27"/>
                <a:gd name="T1" fmla="*/ 0 h 117"/>
                <a:gd name="T2" fmla="*/ 27 w 27"/>
                <a:gd name="T3" fmla="*/ 0 h 117"/>
                <a:gd name="T4" fmla="*/ 27 w 27"/>
                <a:gd name="T5" fmla="*/ 117 h 117"/>
                <a:gd name="T6" fmla="*/ 0 w 27"/>
                <a:gd name="T7" fmla="*/ 117 h 117"/>
                <a:gd name="T8" fmla="*/ 0 w 27"/>
                <a:gd name="T9" fmla="*/ 0 h 117"/>
                <a:gd name="T10" fmla="*/ 0 w 27"/>
                <a:gd name="T11" fmla="*/ 0 h 117"/>
              </a:gdLst>
              <a:ahLst/>
              <a:cxnLst>
                <a:cxn ang="0">
                  <a:pos x="T0" y="T1"/>
                </a:cxn>
                <a:cxn ang="0">
                  <a:pos x="T2" y="T3"/>
                </a:cxn>
                <a:cxn ang="0">
                  <a:pos x="T4" y="T5"/>
                </a:cxn>
                <a:cxn ang="0">
                  <a:pos x="T6" y="T7"/>
                </a:cxn>
                <a:cxn ang="0">
                  <a:pos x="T8" y="T9"/>
                </a:cxn>
                <a:cxn ang="0">
                  <a:pos x="T10" y="T11"/>
                </a:cxn>
              </a:cxnLst>
              <a:rect l="0" t="0" r="r" b="b"/>
              <a:pathLst>
                <a:path w="27" h="117">
                  <a:moveTo>
                    <a:pt x="0" y="0"/>
                  </a:moveTo>
                  <a:lnTo>
                    <a:pt x="27" y="0"/>
                  </a:lnTo>
                  <a:lnTo>
                    <a:pt x="27" y="117"/>
                  </a:lnTo>
                  <a:lnTo>
                    <a:pt x="0" y="117"/>
                  </a:lnTo>
                  <a:lnTo>
                    <a:pt x="0" y="0"/>
                  </a:lnTo>
                  <a:lnTo>
                    <a:pt x="0" y="0"/>
                  </a:ln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308"/>
            <p:cNvSpPr>
              <a:spLocks/>
            </p:cNvSpPr>
            <p:nvPr/>
          </p:nvSpPr>
          <p:spPr bwMode="auto">
            <a:xfrm>
              <a:off x="3111" y="1882"/>
              <a:ext cx="26" cy="117"/>
            </a:xfrm>
            <a:custGeom>
              <a:avLst/>
              <a:gdLst>
                <a:gd name="T0" fmla="*/ 0 w 26"/>
                <a:gd name="T1" fmla="*/ 0 h 117"/>
                <a:gd name="T2" fmla="*/ 26 w 26"/>
                <a:gd name="T3" fmla="*/ 0 h 117"/>
                <a:gd name="T4" fmla="*/ 26 w 26"/>
                <a:gd name="T5" fmla="*/ 117 h 117"/>
                <a:gd name="T6" fmla="*/ 0 w 26"/>
                <a:gd name="T7" fmla="*/ 117 h 117"/>
                <a:gd name="T8" fmla="*/ 0 w 26"/>
                <a:gd name="T9" fmla="*/ 0 h 117"/>
                <a:gd name="T10" fmla="*/ 0 w 26"/>
                <a:gd name="T11" fmla="*/ 0 h 117"/>
              </a:gdLst>
              <a:ahLst/>
              <a:cxnLst>
                <a:cxn ang="0">
                  <a:pos x="T0" y="T1"/>
                </a:cxn>
                <a:cxn ang="0">
                  <a:pos x="T2" y="T3"/>
                </a:cxn>
                <a:cxn ang="0">
                  <a:pos x="T4" y="T5"/>
                </a:cxn>
                <a:cxn ang="0">
                  <a:pos x="T6" y="T7"/>
                </a:cxn>
                <a:cxn ang="0">
                  <a:pos x="T8" y="T9"/>
                </a:cxn>
                <a:cxn ang="0">
                  <a:pos x="T10" y="T11"/>
                </a:cxn>
              </a:cxnLst>
              <a:rect l="0" t="0" r="r" b="b"/>
              <a:pathLst>
                <a:path w="26" h="117">
                  <a:moveTo>
                    <a:pt x="0" y="0"/>
                  </a:moveTo>
                  <a:lnTo>
                    <a:pt x="26" y="0"/>
                  </a:lnTo>
                  <a:lnTo>
                    <a:pt x="26" y="117"/>
                  </a:lnTo>
                  <a:lnTo>
                    <a:pt x="0" y="117"/>
                  </a:lnTo>
                  <a:lnTo>
                    <a:pt x="0" y="0"/>
                  </a:lnTo>
                  <a:lnTo>
                    <a:pt x="0" y="0"/>
                  </a:ln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309"/>
            <p:cNvSpPr>
              <a:spLocks/>
            </p:cNvSpPr>
            <p:nvPr/>
          </p:nvSpPr>
          <p:spPr bwMode="auto">
            <a:xfrm>
              <a:off x="2282" y="1532"/>
              <a:ext cx="36" cy="190"/>
            </a:xfrm>
            <a:custGeom>
              <a:avLst/>
              <a:gdLst>
                <a:gd name="T0" fmla="*/ 0 w 36"/>
                <a:gd name="T1" fmla="*/ 0 h 190"/>
                <a:gd name="T2" fmla="*/ 36 w 36"/>
                <a:gd name="T3" fmla="*/ 0 h 190"/>
                <a:gd name="T4" fmla="*/ 36 w 36"/>
                <a:gd name="T5" fmla="*/ 190 h 190"/>
                <a:gd name="T6" fmla="*/ 0 w 36"/>
                <a:gd name="T7" fmla="*/ 190 h 190"/>
                <a:gd name="T8" fmla="*/ 0 w 36"/>
                <a:gd name="T9" fmla="*/ 0 h 190"/>
                <a:gd name="T10" fmla="*/ 0 w 36"/>
                <a:gd name="T11" fmla="*/ 0 h 190"/>
              </a:gdLst>
              <a:ahLst/>
              <a:cxnLst>
                <a:cxn ang="0">
                  <a:pos x="T0" y="T1"/>
                </a:cxn>
                <a:cxn ang="0">
                  <a:pos x="T2" y="T3"/>
                </a:cxn>
                <a:cxn ang="0">
                  <a:pos x="T4" y="T5"/>
                </a:cxn>
                <a:cxn ang="0">
                  <a:pos x="T6" y="T7"/>
                </a:cxn>
                <a:cxn ang="0">
                  <a:pos x="T8" y="T9"/>
                </a:cxn>
                <a:cxn ang="0">
                  <a:pos x="T10" y="T11"/>
                </a:cxn>
              </a:cxnLst>
              <a:rect l="0" t="0" r="r" b="b"/>
              <a:pathLst>
                <a:path w="36" h="190">
                  <a:moveTo>
                    <a:pt x="0" y="0"/>
                  </a:moveTo>
                  <a:lnTo>
                    <a:pt x="36" y="0"/>
                  </a:lnTo>
                  <a:lnTo>
                    <a:pt x="36" y="190"/>
                  </a:lnTo>
                  <a:lnTo>
                    <a:pt x="0" y="19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310"/>
            <p:cNvSpPr>
              <a:spLocks/>
            </p:cNvSpPr>
            <p:nvPr/>
          </p:nvSpPr>
          <p:spPr bwMode="auto">
            <a:xfrm>
              <a:off x="2356" y="1529"/>
              <a:ext cx="121" cy="196"/>
            </a:xfrm>
            <a:custGeom>
              <a:avLst/>
              <a:gdLst>
                <a:gd name="T0" fmla="*/ 16 w 51"/>
                <a:gd name="T1" fmla="*/ 46 h 82"/>
                <a:gd name="T2" fmla="*/ 0 w 51"/>
                <a:gd name="T3" fmla="*/ 23 h 82"/>
                <a:gd name="T4" fmla="*/ 26 w 51"/>
                <a:gd name="T5" fmla="*/ 0 h 82"/>
                <a:gd name="T6" fmla="*/ 49 w 51"/>
                <a:gd name="T7" fmla="*/ 5 h 82"/>
                <a:gd name="T8" fmla="*/ 49 w 51"/>
                <a:gd name="T9" fmla="*/ 15 h 82"/>
                <a:gd name="T10" fmla="*/ 26 w 51"/>
                <a:gd name="T11" fmla="*/ 15 h 82"/>
                <a:gd name="T12" fmla="*/ 16 w 51"/>
                <a:gd name="T13" fmla="*/ 23 h 82"/>
                <a:gd name="T14" fmla="*/ 23 w 51"/>
                <a:gd name="T15" fmla="*/ 31 h 82"/>
                <a:gd name="T16" fmla="*/ 36 w 51"/>
                <a:gd name="T17" fmla="*/ 36 h 82"/>
                <a:gd name="T18" fmla="*/ 51 w 51"/>
                <a:gd name="T19" fmla="*/ 59 h 82"/>
                <a:gd name="T20" fmla="*/ 26 w 51"/>
                <a:gd name="T21" fmla="*/ 82 h 82"/>
                <a:gd name="T22" fmla="*/ 3 w 51"/>
                <a:gd name="T23" fmla="*/ 77 h 82"/>
                <a:gd name="T24" fmla="*/ 3 w 51"/>
                <a:gd name="T25" fmla="*/ 67 h 82"/>
                <a:gd name="T26" fmla="*/ 26 w 51"/>
                <a:gd name="T27" fmla="*/ 67 h 82"/>
                <a:gd name="T28" fmla="*/ 36 w 51"/>
                <a:gd name="T29" fmla="*/ 59 h 82"/>
                <a:gd name="T30" fmla="*/ 28 w 51"/>
                <a:gd name="T31" fmla="*/ 51 h 82"/>
                <a:gd name="T32" fmla="*/ 16 w 51"/>
                <a:gd name="T33" fmla="*/ 46 h 82"/>
                <a:gd name="T34" fmla="*/ 16 w 51"/>
                <a:gd name="T35" fmla="*/ 4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82">
                  <a:moveTo>
                    <a:pt x="16" y="46"/>
                  </a:moveTo>
                  <a:cubicBezTo>
                    <a:pt x="6" y="41"/>
                    <a:pt x="0" y="33"/>
                    <a:pt x="0" y="23"/>
                  </a:cubicBezTo>
                  <a:cubicBezTo>
                    <a:pt x="0" y="5"/>
                    <a:pt x="8" y="0"/>
                    <a:pt x="26" y="0"/>
                  </a:cubicBezTo>
                  <a:cubicBezTo>
                    <a:pt x="33" y="0"/>
                    <a:pt x="41" y="2"/>
                    <a:pt x="49" y="5"/>
                  </a:cubicBezTo>
                  <a:cubicBezTo>
                    <a:pt x="49" y="15"/>
                    <a:pt x="49" y="15"/>
                    <a:pt x="49" y="15"/>
                  </a:cubicBezTo>
                  <a:cubicBezTo>
                    <a:pt x="41" y="15"/>
                    <a:pt x="33" y="15"/>
                    <a:pt x="26" y="15"/>
                  </a:cubicBezTo>
                  <a:cubicBezTo>
                    <a:pt x="18" y="15"/>
                    <a:pt x="16" y="15"/>
                    <a:pt x="16" y="23"/>
                  </a:cubicBezTo>
                  <a:cubicBezTo>
                    <a:pt x="16" y="28"/>
                    <a:pt x="18" y="28"/>
                    <a:pt x="23" y="31"/>
                  </a:cubicBezTo>
                  <a:cubicBezTo>
                    <a:pt x="36" y="36"/>
                    <a:pt x="36" y="36"/>
                    <a:pt x="36" y="36"/>
                  </a:cubicBezTo>
                  <a:cubicBezTo>
                    <a:pt x="46" y="41"/>
                    <a:pt x="51" y="49"/>
                    <a:pt x="51" y="59"/>
                  </a:cubicBezTo>
                  <a:cubicBezTo>
                    <a:pt x="51" y="77"/>
                    <a:pt x="44" y="82"/>
                    <a:pt x="26" y="82"/>
                  </a:cubicBezTo>
                  <a:cubicBezTo>
                    <a:pt x="21" y="82"/>
                    <a:pt x="13" y="79"/>
                    <a:pt x="3" y="77"/>
                  </a:cubicBezTo>
                  <a:cubicBezTo>
                    <a:pt x="3" y="67"/>
                    <a:pt x="3" y="67"/>
                    <a:pt x="3" y="67"/>
                  </a:cubicBezTo>
                  <a:cubicBezTo>
                    <a:pt x="16" y="67"/>
                    <a:pt x="21" y="67"/>
                    <a:pt x="26" y="67"/>
                  </a:cubicBezTo>
                  <a:cubicBezTo>
                    <a:pt x="33" y="67"/>
                    <a:pt x="36" y="64"/>
                    <a:pt x="36" y="59"/>
                  </a:cubicBezTo>
                  <a:cubicBezTo>
                    <a:pt x="36" y="54"/>
                    <a:pt x="33" y="51"/>
                    <a:pt x="28" y="51"/>
                  </a:cubicBezTo>
                  <a:cubicBezTo>
                    <a:pt x="16" y="46"/>
                    <a:pt x="16" y="46"/>
                    <a:pt x="16" y="46"/>
                  </a:cubicBezTo>
                  <a:cubicBezTo>
                    <a:pt x="16" y="46"/>
                    <a:pt x="16" y="46"/>
                    <a:pt x="16" y="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311"/>
            <p:cNvSpPr>
              <a:spLocks noEditPoints="1"/>
            </p:cNvSpPr>
            <p:nvPr/>
          </p:nvSpPr>
          <p:spPr bwMode="auto">
            <a:xfrm>
              <a:off x="2496" y="1532"/>
              <a:ext cx="162" cy="190"/>
            </a:xfrm>
            <a:custGeom>
              <a:avLst/>
              <a:gdLst>
                <a:gd name="T0" fmla="*/ 21 w 68"/>
                <a:gd name="T1" fmla="*/ 58 h 80"/>
                <a:gd name="T2" fmla="*/ 16 w 68"/>
                <a:gd name="T3" fmla="*/ 80 h 80"/>
                <a:gd name="T4" fmla="*/ 0 w 68"/>
                <a:gd name="T5" fmla="*/ 80 h 80"/>
                <a:gd name="T6" fmla="*/ 21 w 68"/>
                <a:gd name="T7" fmla="*/ 5 h 80"/>
                <a:gd name="T8" fmla="*/ 26 w 68"/>
                <a:gd name="T9" fmla="*/ 0 h 80"/>
                <a:gd name="T10" fmla="*/ 42 w 68"/>
                <a:gd name="T11" fmla="*/ 0 h 80"/>
                <a:gd name="T12" fmla="*/ 47 w 68"/>
                <a:gd name="T13" fmla="*/ 5 h 80"/>
                <a:gd name="T14" fmla="*/ 68 w 68"/>
                <a:gd name="T15" fmla="*/ 80 h 80"/>
                <a:gd name="T16" fmla="*/ 52 w 68"/>
                <a:gd name="T17" fmla="*/ 80 h 80"/>
                <a:gd name="T18" fmla="*/ 47 w 68"/>
                <a:gd name="T19" fmla="*/ 58 h 80"/>
                <a:gd name="T20" fmla="*/ 21 w 68"/>
                <a:gd name="T21" fmla="*/ 58 h 80"/>
                <a:gd name="T22" fmla="*/ 21 w 68"/>
                <a:gd name="T23" fmla="*/ 58 h 80"/>
                <a:gd name="T24" fmla="*/ 37 w 68"/>
                <a:gd name="T25" fmla="*/ 21 h 80"/>
                <a:gd name="T26" fmla="*/ 37 w 68"/>
                <a:gd name="T27" fmla="*/ 13 h 80"/>
                <a:gd name="T28" fmla="*/ 32 w 68"/>
                <a:gd name="T29" fmla="*/ 13 h 80"/>
                <a:gd name="T30" fmla="*/ 32 w 68"/>
                <a:gd name="T31" fmla="*/ 21 h 80"/>
                <a:gd name="T32" fmla="*/ 26 w 68"/>
                <a:gd name="T33" fmla="*/ 45 h 80"/>
                <a:gd name="T34" fmla="*/ 42 w 68"/>
                <a:gd name="T35" fmla="*/ 45 h 80"/>
                <a:gd name="T36" fmla="*/ 37 w 68"/>
                <a:gd name="T37" fmla="*/ 21 h 80"/>
                <a:gd name="T38" fmla="*/ 37 w 68"/>
                <a:gd name="T39" fmla="*/ 2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80">
                  <a:moveTo>
                    <a:pt x="21" y="58"/>
                  </a:moveTo>
                  <a:cubicBezTo>
                    <a:pt x="16" y="80"/>
                    <a:pt x="16" y="80"/>
                    <a:pt x="16" y="80"/>
                  </a:cubicBezTo>
                  <a:cubicBezTo>
                    <a:pt x="0" y="80"/>
                    <a:pt x="0" y="80"/>
                    <a:pt x="0" y="80"/>
                  </a:cubicBezTo>
                  <a:cubicBezTo>
                    <a:pt x="21" y="5"/>
                    <a:pt x="21" y="5"/>
                    <a:pt x="21" y="5"/>
                  </a:cubicBezTo>
                  <a:cubicBezTo>
                    <a:pt x="21" y="3"/>
                    <a:pt x="24" y="0"/>
                    <a:pt x="26" y="0"/>
                  </a:cubicBezTo>
                  <a:cubicBezTo>
                    <a:pt x="42" y="0"/>
                    <a:pt x="42" y="0"/>
                    <a:pt x="42" y="0"/>
                  </a:cubicBezTo>
                  <a:cubicBezTo>
                    <a:pt x="44" y="0"/>
                    <a:pt x="47" y="3"/>
                    <a:pt x="47" y="5"/>
                  </a:cubicBezTo>
                  <a:cubicBezTo>
                    <a:pt x="68" y="80"/>
                    <a:pt x="68" y="80"/>
                    <a:pt x="68" y="80"/>
                  </a:cubicBezTo>
                  <a:cubicBezTo>
                    <a:pt x="52" y="80"/>
                    <a:pt x="52" y="80"/>
                    <a:pt x="52" y="80"/>
                  </a:cubicBezTo>
                  <a:cubicBezTo>
                    <a:pt x="47" y="58"/>
                    <a:pt x="47" y="58"/>
                    <a:pt x="47" y="58"/>
                  </a:cubicBezTo>
                  <a:cubicBezTo>
                    <a:pt x="21" y="58"/>
                    <a:pt x="21" y="58"/>
                    <a:pt x="21" y="58"/>
                  </a:cubicBezTo>
                  <a:cubicBezTo>
                    <a:pt x="21" y="58"/>
                    <a:pt x="21" y="58"/>
                    <a:pt x="21" y="58"/>
                  </a:cubicBezTo>
                  <a:close/>
                  <a:moveTo>
                    <a:pt x="37" y="21"/>
                  </a:moveTo>
                  <a:cubicBezTo>
                    <a:pt x="37" y="19"/>
                    <a:pt x="37" y="16"/>
                    <a:pt x="37" y="13"/>
                  </a:cubicBezTo>
                  <a:cubicBezTo>
                    <a:pt x="32" y="13"/>
                    <a:pt x="32" y="13"/>
                    <a:pt x="32" y="13"/>
                  </a:cubicBezTo>
                  <a:cubicBezTo>
                    <a:pt x="32" y="16"/>
                    <a:pt x="32" y="19"/>
                    <a:pt x="32" y="21"/>
                  </a:cubicBezTo>
                  <a:cubicBezTo>
                    <a:pt x="26" y="45"/>
                    <a:pt x="26" y="45"/>
                    <a:pt x="26" y="45"/>
                  </a:cubicBezTo>
                  <a:cubicBezTo>
                    <a:pt x="42" y="45"/>
                    <a:pt x="42" y="45"/>
                    <a:pt x="42" y="45"/>
                  </a:cubicBezTo>
                  <a:cubicBezTo>
                    <a:pt x="37" y="21"/>
                    <a:pt x="37" y="21"/>
                    <a:pt x="37" y="21"/>
                  </a:cubicBezTo>
                  <a:cubicBezTo>
                    <a:pt x="37" y="21"/>
                    <a:pt x="37" y="21"/>
                    <a:pt x="37"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312"/>
            <p:cNvSpPr>
              <a:spLocks/>
            </p:cNvSpPr>
            <p:nvPr/>
          </p:nvSpPr>
          <p:spPr bwMode="auto">
            <a:xfrm>
              <a:off x="2685" y="1532"/>
              <a:ext cx="116" cy="190"/>
            </a:xfrm>
            <a:custGeom>
              <a:avLst/>
              <a:gdLst>
                <a:gd name="T0" fmla="*/ 49 w 49"/>
                <a:gd name="T1" fmla="*/ 80 h 80"/>
                <a:gd name="T2" fmla="*/ 15 w 49"/>
                <a:gd name="T3" fmla="*/ 80 h 80"/>
                <a:gd name="T4" fmla="*/ 0 w 49"/>
                <a:gd name="T5" fmla="*/ 64 h 80"/>
                <a:gd name="T6" fmla="*/ 0 w 49"/>
                <a:gd name="T7" fmla="*/ 16 h 80"/>
                <a:gd name="T8" fmla="*/ 15 w 49"/>
                <a:gd name="T9" fmla="*/ 0 h 80"/>
                <a:gd name="T10" fmla="*/ 49 w 49"/>
                <a:gd name="T11" fmla="*/ 0 h 80"/>
                <a:gd name="T12" fmla="*/ 47 w 49"/>
                <a:gd name="T13" fmla="*/ 13 h 80"/>
                <a:gd name="T14" fmla="*/ 21 w 49"/>
                <a:gd name="T15" fmla="*/ 13 h 80"/>
                <a:gd name="T16" fmla="*/ 15 w 49"/>
                <a:gd name="T17" fmla="*/ 19 h 80"/>
                <a:gd name="T18" fmla="*/ 15 w 49"/>
                <a:gd name="T19" fmla="*/ 32 h 80"/>
                <a:gd name="T20" fmla="*/ 44 w 49"/>
                <a:gd name="T21" fmla="*/ 32 h 80"/>
                <a:gd name="T22" fmla="*/ 44 w 49"/>
                <a:gd name="T23" fmla="*/ 45 h 80"/>
                <a:gd name="T24" fmla="*/ 15 w 49"/>
                <a:gd name="T25" fmla="*/ 45 h 80"/>
                <a:gd name="T26" fmla="*/ 15 w 49"/>
                <a:gd name="T27" fmla="*/ 61 h 80"/>
                <a:gd name="T28" fmla="*/ 21 w 49"/>
                <a:gd name="T29" fmla="*/ 66 h 80"/>
                <a:gd name="T30" fmla="*/ 47 w 49"/>
                <a:gd name="T31" fmla="*/ 66 h 80"/>
                <a:gd name="T32" fmla="*/ 49 w 49"/>
                <a:gd name="T33" fmla="*/ 80 h 80"/>
                <a:gd name="T34" fmla="*/ 49 w 49"/>
                <a:gd name="T3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49" y="80"/>
                  </a:moveTo>
                  <a:cubicBezTo>
                    <a:pt x="39" y="80"/>
                    <a:pt x="26" y="80"/>
                    <a:pt x="15" y="80"/>
                  </a:cubicBezTo>
                  <a:cubicBezTo>
                    <a:pt x="5" y="80"/>
                    <a:pt x="0" y="74"/>
                    <a:pt x="0" y="64"/>
                  </a:cubicBezTo>
                  <a:cubicBezTo>
                    <a:pt x="0" y="16"/>
                    <a:pt x="0" y="16"/>
                    <a:pt x="0" y="16"/>
                  </a:cubicBezTo>
                  <a:cubicBezTo>
                    <a:pt x="0" y="5"/>
                    <a:pt x="5" y="0"/>
                    <a:pt x="15" y="0"/>
                  </a:cubicBezTo>
                  <a:cubicBezTo>
                    <a:pt x="26" y="0"/>
                    <a:pt x="39" y="0"/>
                    <a:pt x="49" y="0"/>
                  </a:cubicBezTo>
                  <a:cubicBezTo>
                    <a:pt x="47" y="13"/>
                    <a:pt x="47" y="13"/>
                    <a:pt x="47" y="13"/>
                  </a:cubicBezTo>
                  <a:cubicBezTo>
                    <a:pt x="21" y="13"/>
                    <a:pt x="21" y="13"/>
                    <a:pt x="21" y="13"/>
                  </a:cubicBezTo>
                  <a:cubicBezTo>
                    <a:pt x="18" y="13"/>
                    <a:pt x="15" y="16"/>
                    <a:pt x="15" y="19"/>
                  </a:cubicBezTo>
                  <a:cubicBezTo>
                    <a:pt x="15" y="32"/>
                    <a:pt x="15" y="32"/>
                    <a:pt x="15" y="32"/>
                  </a:cubicBezTo>
                  <a:cubicBezTo>
                    <a:pt x="44" y="32"/>
                    <a:pt x="44" y="32"/>
                    <a:pt x="44" y="32"/>
                  </a:cubicBezTo>
                  <a:cubicBezTo>
                    <a:pt x="44" y="45"/>
                    <a:pt x="44" y="45"/>
                    <a:pt x="44" y="45"/>
                  </a:cubicBezTo>
                  <a:cubicBezTo>
                    <a:pt x="15" y="45"/>
                    <a:pt x="15" y="45"/>
                    <a:pt x="15" y="45"/>
                  </a:cubicBezTo>
                  <a:cubicBezTo>
                    <a:pt x="15" y="61"/>
                    <a:pt x="15" y="61"/>
                    <a:pt x="15" y="61"/>
                  </a:cubicBezTo>
                  <a:cubicBezTo>
                    <a:pt x="15" y="64"/>
                    <a:pt x="18" y="66"/>
                    <a:pt x="21" y="66"/>
                  </a:cubicBezTo>
                  <a:cubicBezTo>
                    <a:pt x="47" y="66"/>
                    <a:pt x="47" y="66"/>
                    <a:pt x="47" y="66"/>
                  </a:cubicBezTo>
                  <a:cubicBezTo>
                    <a:pt x="49" y="80"/>
                    <a:pt x="49" y="80"/>
                    <a:pt x="49" y="80"/>
                  </a:cubicBezTo>
                  <a:cubicBezTo>
                    <a:pt x="49" y="80"/>
                    <a:pt x="49" y="80"/>
                    <a:pt x="49"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13"/>
            <p:cNvSpPr>
              <a:spLocks/>
            </p:cNvSpPr>
            <p:nvPr/>
          </p:nvSpPr>
          <p:spPr bwMode="auto">
            <a:xfrm>
              <a:off x="2894" y="1529"/>
              <a:ext cx="119" cy="196"/>
            </a:xfrm>
            <a:custGeom>
              <a:avLst/>
              <a:gdLst>
                <a:gd name="T0" fmla="*/ 2 w 50"/>
                <a:gd name="T1" fmla="*/ 2 h 82"/>
                <a:gd name="T2" fmla="*/ 24 w 50"/>
                <a:gd name="T3" fmla="*/ 0 h 82"/>
                <a:gd name="T4" fmla="*/ 48 w 50"/>
                <a:gd name="T5" fmla="*/ 18 h 82"/>
                <a:gd name="T6" fmla="*/ 37 w 50"/>
                <a:gd name="T7" fmla="*/ 38 h 82"/>
                <a:gd name="T8" fmla="*/ 37 w 50"/>
                <a:gd name="T9" fmla="*/ 38 h 82"/>
                <a:gd name="T10" fmla="*/ 48 w 50"/>
                <a:gd name="T11" fmla="*/ 59 h 82"/>
                <a:gd name="T12" fmla="*/ 24 w 50"/>
                <a:gd name="T13" fmla="*/ 82 h 82"/>
                <a:gd name="T14" fmla="*/ 0 w 50"/>
                <a:gd name="T15" fmla="*/ 79 h 82"/>
                <a:gd name="T16" fmla="*/ 0 w 50"/>
                <a:gd name="T17" fmla="*/ 67 h 82"/>
                <a:gd name="T18" fmla="*/ 21 w 50"/>
                <a:gd name="T19" fmla="*/ 67 h 82"/>
                <a:gd name="T20" fmla="*/ 34 w 50"/>
                <a:gd name="T21" fmla="*/ 56 h 82"/>
                <a:gd name="T22" fmla="*/ 21 w 50"/>
                <a:gd name="T23" fmla="*/ 46 h 82"/>
                <a:gd name="T24" fmla="*/ 8 w 50"/>
                <a:gd name="T25" fmla="*/ 46 h 82"/>
                <a:gd name="T26" fmla="*/ 8 w 50"/>
                <a:gd name="T27" fmla="*/ 33 h 82"/>
                <a:gd name="T28" fmla="*/ 21 w 50"/>
                <a:gd name="T29" fmla="*/ 33 h 82"/>
                <a:gd name="T30" fmla="*/ 32 w 50"/>
                <a:gd name="T31" fmla="*/ 23 h 82"/>
                <a:gd name="T32" fmla="*/ 21 w 50"/>
                <a:gd name="T33" fmla="*/ 15 h 82"/>
                <a:gd name="T34" fmla="*/ 2 w 50"/>
                <a:gd name="T35" fmla="*/ 15 h 82"/>
                <a:gd name="T36" fmla="*/ 2 w 50"/>
                <a:gd name="T37" fmla="*/ 2 h 82"/>
                <a:gd name="T38" fmla="*/ 2 w 50"/>
                <a:gd name="T39"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82">
                  <a:moveTo>
                    <a:pt x="2" y="2"/>
                  </a:moveTo>
                  <a:cubicBezTo>
                    <a:pt x="8" y="2"/>
                    <a:pt x="16" y="0"/>
                    <a:pt x="24" y="0"/>
                  </a:cubicBezTo>
                  <a:cubicBezTo>
                    <a:pt x="40" y="0"/>
                    <a:pt x="48" y="5"/>
                    <a:pt x="48" y="18"/>
                  </a:cubicBezTo>
                  <a:cubicBezTo>
                    <a:pt x="48" y="31"/>
                    <a:pt x="45" y="36"/>
                    <a:pt x="37" y="38"/>
                  </a:cubicBezTo>
                  <a:cubicBezTo>
                    <a:pt x="37" y="38"/>
                    <a:pt x="37" y="38"/>
                    <a:pt x="37" y="38"/>
                  </a:cubicBezTo>
                  <a:cubicBezTo>
                    <a:pt x="45" y="41"/>
                    <a:pt x="48" y="46"/>
                    <a:pt x="48" y="59"/>
                  </a:cubicBezTo>
                  <a:cubicBezTo>
                    <a:pt x="50" y="74"/>
                    <a:pt x="42" y="82"/>
                    <a:pt x="24" y="82"/>
                  </a:cubicBezTo>
                  <a:cubicBezTo>
                    <a:pt x="16" y="82"/>
                    <a:pt x="8" y="79"/>
                    <a:pt x="0" y="79"/>
                  </a:cubicBezTo>
                  <a:cubicBezTo>
                    <a:pt x="0" y="67"/>
                    <a:pt x="0" y="67"/>
                    <a:pt x="0" y="67"/>
                  </a:cubicBezTo>
                  <a:cubicBezTo>
                    <a:pt x="8" y="67"/>
                    <a:pt x="13" y="67"/>
                    <a:pt x="21" y="67"/>
                  </a:cubicBezTo>
                  <a:cubicBezTo>
                    <a:pt x="29" y="67"/>
                    <a:pt x="34" y="64"/>
                    <a:pt x="34" y="56"/>
                  </a:cubicBezTo>
                  <a:cubicBezTo>
                    <a:pt x="34" y="49"/>
                    <a:pt x="32" y="46"/>
                    <a:pt x="21" y="46"/>
                  </a:cubicBezTo>
                  <a:cubicBezTo>
                    <a:pt x="8" y="46"/>
                    <a:pt x="8" y="46"/>
                    <a:pt x="8" y="46"/>
                  </a:cubicBezTo>
                  <a:cubicBezTo>
                    <a:pt x="8" y="33"/>
                    <a:pt x="8" y="33"/>
                    <a:pt x="8" y="33"/>
                  </a:cubicBezTo>
                  <a:cubicBezTo>
                    <a:pt x="21" y="33"/>
                    <a:pt x="21" y="33"/>
                    <a:pt x="21" y="33"/>
                  </a:cubicBezTo>
                  <a:cubicBezTo>
                    <a:pt x="32" y="33"/>
                    <a:pt x="32" y="28"/>
                    <a:pt x="32" y="23"/>
                  </a:cubicBezTo>
                  <a:cubicBezTo>
                    <a:pt x="32" y="15"/>
                    <a:pt x="29" y="15"/>
                    <a:pt x="21" y="15"/>
                  </a:cubicBezTo>
                  <a:cubicBezTo>
                    <a:pt x="13" y="15"/>
                    <a:pt x="8" y="15"/>
                    <a:pt x="2" y="15"/>
                  </a:cubicBezTo>
                  <a:cubicBezTo>
                    <a:pt x="2" y="2"/>
                    <a:pt x="2" y="2"/>
                    <a:pt x="2" y="2"/>
                  </a:cubicBezTo>
                  <a:cubicBezTo>
                    <a:pt x="2" y="2"/>
                    <a:pt x="2" y="2"/>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314"/>
            <p:cNvSpPr>
              <a:spLocks/>
            </p:cNvSpPr>
            <p:nvPr/>
          </p:nvSpPr>
          <p:spPr bwMode="auto">
            <a:xfrm>
              <a:off x="3037" y="1532"/>
              <a:ext cx="143" cy="190"/>
            </a:xfrm>
            <a:custGeom>
              <a:avLst/>
              <a:gdLst>
                <a:gd name="T0" fmla="*/ 60 w 60"/>
                <a:gd name="T1" fmla="*/ 61 h 80"/>
                <a:gd name="T2" fmla="*/ 52 w 60"/>
                <a:gd name="T3" fmla="*/ 61 h 80"/>
                <a:gd name="T4" fmla="*/ 52 w 60"/>
                <a:gd name="T5" fmla="*/ 61 h 80"/>
                <a:gd name="T6" fmla="*/ 52 w 60"/>
                <a:gd name="T7" fmla="*/ 80 h 80"/>
                <a:gd name="T8" fmla="*/ 37 w 60"/>
                <a:gd name="T9" fmla="*/ 80 h 80"/>
                <a:gd name="T10" fmla="*/ 37 w 60"/>
                <a:gd name="T11" fmla="*/ 61 h 80"/>
                <a:gd name="T12" fmla="*/ 10 w 60"/>
                <a:gd name="T13" fmla="*/ 61 h 80"/>
                <a:gd name="T14" fmla="*/ 3 w 60"/>
                <a:gd name="T15" fmla="*/ 50 h 80"/>
                <a:gd name="T16" fmla="*/ 21 w 60"/>
                <a:gd name="T17" fmla="*/ 0 h 80"/>
                <a:gd name="T18" fmla="*/ 34 w 60"/>
                <a:gd name="T19" fmla="*/ 0 h 80"/>
                <a:gd name="T20" fmla="*/ 18 w 60"/>
                <a:gd name="T21" fmla="*/ 45 h 80"/>
                <a:gd name="T22" fmla="*/ 21 w 60"/>
                <a:gd name="T23" fmla="*/ 50 h 80"/>
                <a:gd name="T24" fmla="*/ 37 w 60"/>
                <a:gd name="T25" fmla="*/ 50 h 80"/>
                <a:gd name="T26" fmla="*/ 37 w 60"/>
                <a:gd name="T27" fmla="*/ 29 h 80"/>
                <a:gd name="T28" fmla="*/ 39 w 60"/>
                <a:gd name="T29" fmla="*/ 16 h 80"/>
                <a:gd name="T30" fmla="*/ 52 w 60"/>
                <a:gd name="T31" fmla="*/ 16 h 80"/>
                <a:gd name="T32" fmla="*/ 52 w 60"/>
                <a:gd name="T33" fmla="*/ 50 h 80"/>
                <a:gd name="T34" fmla="*/ 60 w 60"/>
                <a:gd name="T35" fmla="*/ 50 h 80"/>
                <a:gd name="T36" fmla="*/ 60 w 60"/>
                <a:gd name="T37" fmla="*/ 61 h 80"/>
                <a:gd name="T38" fmla="*/ 60 w 60"/>
                <a:gd name="T39" fmla="*/ 6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80">
                  <a:moveTo>
                    <a:pt x="60" y="61"/>
                  </a:moveTo>
                  <a:cubicBezTo>
                    <a:pt x="52" y="61"/>
                    <a:pt x="52" y="61"/>
                    <a:pt x="52" y="61"/>
                  </a:cubicBezTo>
                  <a:cubicBezTo>
                    <a:pt x="52" y="61"/>
                    <a:pt x="52" y="61"/>
                    <a:pt x="52" y="61"/>
                  </a:cubicBezTo>
                  <a:cubicBezTo>
                    <a:pt x="52" y="80"/>
                    <a:pt x="52" y="80"/>
                    <a:pt x="52" y="80"/>
                  </a:cubicBezTo>
                  <a:cubicBezTo>
                    <a:pt x="37" y="80"/>
                    <a:pt x="37" y="80"/>
                    <a:pt x="37" y="80"/>
                  </a:cubicBezTo>
                  <a:cubicBezTo>
                    <a:pt x="37" y="61"/>
                    <a:pt x="37" y="61"/>
                    <a:pt x="37" y="61"/>
                  </a:cubicBezTo>
                  <a:cubicBezTo>
                    <a:pt x="10" y="61"/>
                    <a:pt x="10" y="61"/>
                    <a:pt x="10" y="61"/>
                  </a:cubicBezTo>
                  <a:cubicBezTo>
                    <a:pt x="3" y="61"/>
                    <a:pt x="0" y="56"/>
                    <a:pt x="3" y="50"/>
                  </a:cubicBezTo>
                  <a:cubicBezTo>
                    <a:pt x="21" y="0"/>
                    <a:pt x="21" y="0"/>
                    <a:pt x="21" y="0"/>
                  </a:cubicBezTo>
                  <a:cubicBezTo>
                    <a:pt x="34" y="0"/>
                    <a:pt x="34" y="0"/>
                    <a:pt x="34" y="0"/>
                  </a:cubicBezTo>
                  <a:cubicBezTo>
                    <a:pt x="18" y="45"/>
                    <a:pt x="18" y="45"/>
                    <a:pt x="18" y="45"/>
                  </a:cubicBezTo>
                  <a:cubicBezTo>
                    <a:pt x="18" y="48"/>
                    <a:pt x="18" y="50"/>
                    <a:pt x="21" y="50"/>
                  </a:cubicBezTo>
                  <a:cubicBezTo>
                    <a:pt x="37" y="50"/>
                    <a:pt x="37" y="50"/>
                    <a:pt x="37" y="50"/>
                  </a:cubicBezTo>
                  <a:cubicBezTo>
                    <a:pt x="37" y="29"/>
                    <a:pt x="37" y="29"/>
                    <a:pt x="37" y="29"/>
                  </a:cubicBezTo>
                  <a:cubicBezTo>
                    <a:pt x="39" y="16"/>
                    <a:pt x="39" y="16"/>
                    <a:pt x="39" y="16"/>
                  </a:cubicBezTo>
                  <a:cubicBezTo>
                    <a:pt x="52" y="16"/>
                    <a:pt x="52" y="16"/>
                    <a:pt x="52" y="16"/>
                  </a:cubicBezTo>
                  <a:cubicBezTo>
                    <a:pt x="52" y="50"/>
                    <a:pt x="52" y="50"/>
                    <a:pt x="52" y="50"/>
                  </a:cubicBezTo>
                  <a:cubicBezTo>
                    <a:pt x="60" y="50"/>
                    <a:pt x="60" y="50"/>
                    <a:pt x="60" y="50"/>
                  </a:cubicBezTo>
                  <a:cubicBezTo>
                    <a:pt x="60" y="61"/>
                    <a:pt x="60" y="61"/>
                    <a:pt x="60" y="61"/>
                  </a:cubicBezTo>
                  <a:cubicBezTo>
                    <a:pt x="60" y="61"/>
                    <a:pt x="60" y="61"/>
                    <a:pt x="60"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315"/>
            <p:cNvSpPr>
              <a:spLocks noEditPoints="1"/>
            </p:cNvSpPr>
            <p:nvPr/>
          </p:nvSpPr>
          <p:spPr bwMode="auto">
            <a:xfrm>
              <a:off x="3211" y="1529"/>
              <a:ext cx="133" cy="196"/>
            </a:xfrm>
            <a:custGeom>
              <a:avLst/>
              <a:gdLst>
                <a:gd name="T0" fmla="*/ 56 w 56"/>
                <a:gd name="T1" fmla="*/ 41 h 82"/>
                <a:gd name="T2" fmla="*/ 26 w 56"/>
                <a:gd name="T3" fmla="*/ 82 h 82"/>
                <a:gd name="T4" fmla="*/ 0 w 56"/>
                <a:gd name="T5" fmla="*/ 41 h 82"/>
                <a:gd name="T6" fmla="*/ 26 w 56"/>
                <a:gd name="T7" fmla="*/ 0 h 82"/>
                <a:gd name="T8" fmla="*/ 56 w 56"/>
                <a:gd name="T9" fmla="*/ 41 h 82"/>
                <a:gd name="T10" fmla="*/ 16 w 56"/>
                <a:gd name="T11" fmla="*/ 41 h 82"/>
                <a:gd name="T12" fmla="*/ 26 w 56"/>
                <a:gd name="T13" fmla="*/ 67 h 82"/>
                <a:gd name="T14" fmla="*/ 40 w 56"/>
                <a:gd name="T15" fmla="*/ 41 h 82"/>
                <a:gd name="T16" fmla="*/ 26 w 56"/>
                <a:gd name="T17" fmla="*/ 15 h 82"/>
                <a:gd name="T18" fmla="*/ 16 w 56"/>
                <a:gd name="T19"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82">
                  <a:moveTo>
                    <a:pt x="56" y="41"/>
                  </a:moveTo>
                  <a:cubicBezTo>
                    <a:pt x="56" y="69"/>
                    <a:pt x="48" y="82"/>
                    <a:pt x="26" y="82"/>
                  </a:cubicBezTo>
                  <a:cubicBezTo>
                    <a:pt x="8" y="82"/>
                    <a:pt x="0" y="69"/>
                    <a:pt x="0" y="41"/>
                  </a:cubicBezTo>
                  <a:cubicBezTo>
                    <a:pt x="0" y="13"/>
                    <a:pt x="8" y="0"/>
                    <a:pt x="26" y="0"/>
                  </a:cubicBezTo>
                  <a:cubicBezTo>
                    <a:pt x="48" y="0"/>
                    <a:pt x="56" y="13"/>
                    <a:pt x="56" y="41"/>
                  </a:cubicBezTo>
                  <a:close/>
                  <a:moveTo>
                    <a:pt x="16" y="41"/>
                  </a:moveTo>
                  <a:cubicBezTo>
                    <a:pt x="16" y="61"/>
                    <a:pt x="18" y="67"/>
                    <a:pt x="26" y="67"/>
                  </a:cubicBezTo>
                  <a:cubicBezTo>
                    <a:pt x="37" y="67"/>
                    <a:pt x="40" y="61"/>
                    <a:pt x="40" y="41"/>
                  </a:cubicBezTo>
                  <a:cubicBezTo>
                    <a:pt x="40" y="20"/>
                    <a:pt x="37" y="15"/>
                    <a:pt x="26" y="15"/>
                  </a:cubicBezTo>
                  <a:cubicBezTo>
                    <a:pt x="18" y="15"/>
                    <a:pt x="16" y="20"/>
                    <a:pt x="16"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316"/>
            <p:cNvSpPr>
              <a:spLocks/>
            </p:cNvSpPr>
            <p:nvPr/>
          </p:nvSpPr>
          <p:spPr bwMode="auto">
            <a:xfrm>
              <a:off x="3373" y="1532"/>
              <a:ext cx="124" cy="190"/>
            </a:xfrm>
            <a:custGeom>
              <a:avLst/>
              <a:gdLst>
                <a:gd name="T0" fmla="*/ 3 w 52"/>
                <a:gd name="T1" fmla="*/ 3 h 80"/>
                <a:gd name="T2" fmla="*/ 26 w 52"/>
                <a:gd name="T3" fmla="*/ 0 h 80"/>
                <a:gd name="T4" fmla="*/ 50 w 52"/>
                <a:gd name="T5" fmla="*/ 16 h 80"/>
                <a:gd name="T6" fmla="*/ 37 w 52"/>
                <a:gd name="T7" fmla="*/ 43 h 80"/>
                <a:gd name="T8" fmla="*/ 18 w 52"/>
                <a:gd name="T9" fmla="*/ 64 h 80"/>
                <a:gd name="T10" fmla="*/ 29 w 52"/>
                <a:gd name="T11" fmla="*/ 64 h 80"/>
                <a:gd name="T12" fmla="*/ 52 w 52"/>
                <a:gd name="T13" fmla="*/ 64 h 80"/>
                <a:gd name="T14" fmla="*/ 52 w 52"/>
                <a:gd name="T15" fmla="*/ 80 h 80"/>
                <a:gd name="T16" fmla="*/ 0 w 52"/>
                <a:gd name="T17" fmla="*/ 80 h 80"/>
                <a:gd name="T18" fmla="*/ 0 w 52"/>
                <a:gd name="T19" fmla="*/ 69 h 80"/>
                <a:gd name="T20" fmla="*/ 3 w 52"/>
                <a:gd name="T21" fmla="*/ 64 h 80"/>
                <a:gd name="T22" fmla="*/ 21 w 52"/>
                <a:gd name="T23" fmla="*/ 43 h 80"/>
                <a:gd name="T24" fmla="*/ 34 w 52"/>
                <a:gd name="T25" fmla="*/ 19 h 80"/>
                <a:gd name="T26" fmla="*/ 24 w 52"/>
                <a:gd name="T27" fmla="*/ 13 h 80"/>
                <a:gd name="T28" fmla="*/ 3 w 52"/>
                <a:gd name="T29" fmla="*/ 16 h 80"/>
                <a:gd name="T30" fmla="*/ 3 w 52"/>
                <a:gd name="T31" fmla="*/ 3 h 80"/>
                <a:gd name="T32" fmla="*/ 3 w 52"/>
                <a:gd name="T33"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80">
                  <a:moveTo>
                    <a:pt x="3" y="3"/>
                  </a:moveTo>
                  <a:cubicBezTo>
                    <a:pt x="11" y="0"/>
                    <a:pt x="18" y="0"/>
                    <a:pt x="26" y="0"/>
                  </a:cubicBezTo>
                  <a:cubicBezTo>
                    <a:pt x="39" y="0"/>
                    <a:pt x="50" y="3"/>
                    <a:pt x="50" y="16"/>
                  </a:cubicBezTo>
                  <a:cubicBezTo>
                    <a:pt x="50" y="27"/>
                    <a:pt x="47" y="32"/>
                    <a:pt x="37" y="43"/>
                  </a:cubicBezTo>
                  <a:cubicBezTo>
                    <a:pt x="18" y="64"/>
                    <a:pt x="18" y="64"/>
                    <a:pt x="18" y="64"/>
                  </a:cubicBezTo>
                  <a:cubicBezTo>
                    <a:pt x="24" y="64"/>
                    <a:pt x="26" y="64"/>
                    <a:pt x="29" y="64"/>
                  </a:cubicBezTo>
                  <a:cubicBezTo>
                    <a:pt x="52" y="64"/>
                    <a:pt x="52" y="64"/>
                    <a:pt x="52" y="64"/>
                  </a:cubicBezTo>
                  <a:cubicBezTo>
                    <a:pt x="52" y="80"/>
                    <a:pt x="52" y="80"/>
                    <a:pt x="52" y="80"/>
                  </a:cubicBezTo>
                  <a:cubicBezTo>
                    <a:pt x="0" y="80"/>
                    <a:pt x="0" y="80"/>
                    <a:pt x="0" y="80"/>
                  </a:cubicBezTo>
                  <a:cubicBezTo>
                    <a:pt x="0" y="69"/>
                    <a:pt x="0" y="69"/>
                    <a:pt x="0" y="69"/>
                  </a:cubicBezTo>
                  <a:cubicBezTo>
                    <a:pt x="0" y="66"/>
                    <a:pt x="3" y="64"/>
                    <a:pt x="3" y="64"/>
                  </a:cubicBezTo>
                  <a:cubicBezTo>
                    <a:pt x="21" y="43"/>
                    <a:pt x="21" y="43"/>
                    <a:pt x="21" y="43"/>
                  </a:cubicBezTo>
                  <a:cubicBezTo>
                    <a:pt x="29" y="32"/>
                    <a:pt x="34" y="24"/>
                    <a:pt x="34" y="19"/>
                  </a:cubicBezTo>
                  <a:cubicBezTo>
                    <a:pt x="34" y="13"/>
                    <a:pt x="29" y="13"/>
                    <a:pt x="24" y="13"/>
                  </a:cubicBezTo>
                  <a:cubicBezTo>
                    <a:pt x="16" y="13"/>
                    <a:pt x="11" y="13"/>
                    <a:pt x="3" y="16"/>
                  </a:cubicBezTo>
                  <a:cubicBezTo>
                    <a:pt x="3" y="3"/>
                    <a:pt x="3" y="3"/>
                    <a:pt x="3" y="3"/>
                  </a:cubicBezTo>
                  <a:cubicBezTo>
                    <a:pt x="3" y="3"/>
                    <a:pt x="3" y="3"/>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317"/>
            <p:cNvSpPr>
              <a:spLocks/>
            </p:cNvSpPr>
            <p:nvPr/>
          </p:nvSpPr>
          <p:spPr bwMode="auto">
            <a:xfrm>
              <a:off x="2801" y="1162"/>
              <a:ext cx="181" cy="167"/>
            </a:xfrm>
            <a:custGeom>
              <a:avLst/>
              <a:gdLst>
                <a:gd name="T0" fmla="*/ 29 w 76"/>
                <a:gd name="T1" fmla="*/ 70 h 70"/>
                <a:gd name="T2" fmla="*/ 24 w 76"/>
                <a:gd name="T3" fmla="*/ 67 h 70"/>
                <a:gd name="T4" fmla="*/ 3 w 76"/>
                <a:gd name="T5" fmla="*/ 44 h 70"/>
                <a:gd name="T6" fmla="*/ 5 w 76"/>
                <a:gd name="T7" fmla="*/ 34 h 70"/>
                <a:gd name="T8" fmla="*/ 16 w 76"/>
                <a:gd name="T9" fmla="*/ 36 h 70"/>
                <a:gd name="T10" fmla="*/ 29 w 76"/>
                <a:gd name="T11" fmla="*/ 52 h 70"/>
                <a:gd name="T12" fmla="*/ 60 w 76"/>
                <a:gd name="T13" fmla="*/ 3 h 70"/>
                <a:gd name="T14" fmla="*/ 70 w 76"/>
                <a:gd name="T15" fmla="*/ 0 h 70"/>
                <a:gd name="T16" fmla="*/ 73 w 76"/>
                <a:gd name="T17" fmla="*/ 10 h 70"/>
                <a:gd name="T18" fmla="*/ 34 w 76"/>
                <a:gd name="T19" fmla="*/ 67 h 70"/>
                <a:gd name="T20" fmla="*/ 29 w 76"/>
                <a:gd name="T2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0">
                  <a:moveTo>
                    <a:pt x="29" y="70"/>
                  </a:moveTo>
                  <a:cubicBezTo>
                    <a:pt x="26" y="70"/>
                    <a:pt x="24" y="70"/>
                    <a:pt x="24" y="67"/>
                  </a:cubicBezTo>
                  <a:cubicBezTo>
                    <a:pt x="3" y="44"/>
                    <a:pt x="3" y="44"/>
                    <a:pt x="3" y="44"/>
                  </a:cubicBezTo>
                  <a:cubicBezTo>
                    <a:pt x="0" y="41"/>
                    <a:pt x="3" y="36"/>
                    <a:pt x="5" y="34"/>
                  </a:cubicBezTo>
                  <a:cubicBezTo>
                    <a:pt x="8" y="31"/>
                    <a:pt x="13" y="31"/>
                    <a:pt x="16" y="36"/>
                  </a:cubicBezTo>
                  <a:cubicBezTo>
                    <a:pt x="29" y="52"/>
                    <a:pt x="29" y="52"/>
                    <a:pt x="29" y="52"/>
                  </a:cubicBezTo>
                  <a:cubicBezTo>
                    <a:pt x="60" y="3"/>
                    <a:pt x="60" y="3"/>
                    <a:pt x="60" y="3"/>
                  </a:cubicBezTo>
                  <a:cubicBezTo>
                    <a:pt x="63" y="0"/>
                    <a:pt x="68" y="0"/>
                    <a:pt x="70" y="0"/>
                  </a:cubicBezTo>
                  <a:cubicBezTo>
                    <a:pt x="73" y="3"/>
                    <a:pt x="76" y="8"/>
                    <a:pt x="73" y="10"/>
                  </a:cubicBezTo>
                  <a:cubicBezTo>
                    <a:pt x="34" y="67"/>
                    <a:pt x="34" y="67"/>
                    <a:pt x="34" y="67"/>
                  </a:cubicBezTo>
                  <a:cubicBezTo>
                    <a:pt x="34" y="70"/>
                    <a:pt x="31" y="70"/>
                    <a:pt x="29" y="70"/>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318"/>
            <p:cNvSpPr>
              <a:spLocks/>
            </p:cNvSpPr>
            <p:nvPr/>
          </p:nvSpPr>
          <p:spPr bwMode="auto">
            <a:xfrm>
              <a:off x="3037" y="1231"/>
              <a:ext cx="150" cy="143"/>
            </a:xfrm>
            <a:custGeom>
              <a:avLst/>
              <a:gdLst>
                <a:gd name="T0" fmla="*/ 24 w 63"/>
                <a:gd name="T1" fmla="*/ 60 h 60"/>
                <a:gd name="T2" fmla="*/ 18 w 63"/>
                <a:gd name="T3" fmla="*/ 58 h 60"/>
                <a:gd name="T4" fmla="*/ 3 w 63"/>
                <a:gd name="T5" fmla="*/ 39 h 60"/>
                <a:gd name="T6" fmla="*/ 5 w 63"/>
                <a:gd name="T7" fmla="*/ 29 h 60"/>
                <a:gd name="T8" fmla="*/ 13 w 63"/>
                <a:gd name="T9" fmla="*/ 31 h 60"/>
                <a:gd name="T10" fmla="*/ 24 w 63"/>
                <a:gd name="T11" fmla="*/ 44 h 60"/>
                <a:gd name="T12" fmla="*/ 50 w 63"/>
                <a:gd name="T13" fmla="*/ 2 h 60"/>
                <a:gd name="T14" fmla="*/ 58 w 63"/>
                <a:gd name="T15" fmla="*/ 2 h 60"/>
                <a:gd name="T16" fmla="*/ 60 w 63"/>
                <a:gd name="T17" fmla="*/ 10 h 60"/>
                <a:gd name="T18" fmla="*/ 29 w 63"/>
                <a:gd name="T19" fmla="*/ 58 h 60"/>
                <a:gd name="T20" fmla="*/ 24 w 6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0">
                  <a:moveTo>
                    <a:pt x="24" y="60"/>
                  </a:moveTo>
                  <a:cubicBezTo>
                    <a:pt x="21" y="60"/>
                    <a:pt x="21" y="60"/>
                    <a:pt x="18" y="58"/>
                  </a:cubicBezTo>
                  <a:cubicBezTo>
                    <a:pt x="3" y="39"/>
                    <a:pt x="3" y="39"/>
                    <a:pt x="3" y="39"/>
                  </a:cubicBezTo>
                  <a:cubicBezTo>
                    <a:pt x="0" y="37"/>
                    <a:pt x="0" y="31"/>
                    <a:pt x="5" y="29"/>
                  </a:cubicBezTo>
                  <a:cubicBezTo>
                    <a:pt x="8" y="29"/>
                    <a:pt x="10" y="29"/>
                    <a:pt x="13" y="31"/>
                  </a:cubicBezTo>
                  <a:cubicBezTo>
                    <a:pt x="24" y="44"/>
                    <a:pt x="24" y="44"/>
                    <a:pt x="24" y="44"/>
                  </a:cubicBezTo>
                  <a:cubicBezTo>
                    <a:pt x="50" y="2"/>
                    <a:pt x="50" y="2"/>
                    <a:pt x="50" y="2"/>
                  </a:cubicBezTo>
                  <a:cubicBezTo>
                    <a:pt x="52" y="0"/>
                    <a:pt x="55" y="0"/>
                    <a:pt x="58" y="2"/>
                  </a:cubicBezTo>
                  <a:cubicBezTo>
                    <a:pt x="60" y="2"/>
                    <a:pt x="63" y="8"/>
                    <a:pt x="60" y="10"/>
                  </a:cubicBezTo>
                  <a:cubicBezTo>
                    <a:pt x="29" y="58"/>
                    <a:pt x="29" y="58"/>
                    <a:pt x="29" y="58"/>
                  </a:cubicBezTo>
                  <a:cubicBezTo>
                    <a:pt x="29" y="60"/>
                    <a:pt x="26" y="60"/>
                    <a:pt x="24" y="60"/>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319"/>
            <p:cNvSpPr>
              <a:spLocks/>
            </p:cNvSpPr>
            <p:nvPr/>
          </p:nvSpPr>
          <p:spPr bwMode="auto">
            <a:xfrm>
              <a:off x="2599" y="1231"/>
              <a:ext cx="148" cy="143"/>
            </a:xfrm>
            <a:custGeom>
              <a:avLst/>
              <a:gdLst>
                <a:gd name="T0" fmla="*/ 23 w 62"/>
                <a:gd name="T1" fmla="*/ 60 h 60"/>
                <a:gd name="T2" fmla="*/ 18 w 62"/>
                <a:gd name="T3" fmla="*/ 58 h 60"/>
                <a:gd name="T4" fmla="*/ 3 w 62"/>
                <a:gd name="T5" fmla="*/ 39 h 60"/>
                <a:gd name="T6" fmla="*/ 3 w 62"/>
                <a:gd name="T7" fmla="*/ 29 h 60"/>
                <a:gd name="T8" fmla="*/ 13 w 62"/>
                <a:gd name="T9" fmla="*/ 31 h 60"/>
                <a:gd name="T10" fmla="*/ 23 w 62"/>
                <a:gd name="T11" fmla="*/ 44 h 60"/>
                <a:gd name="T12" fmla="*/ 49 w 62"/>
                <a:gd name="T13" fmla="*/ 2 h 60"/>
                <a:gd name="T14" fmla="*/ 57 w 62"/>
                <a:gd name="T15" fmla="*/ 2 h 60"/>
                <a:gd name="T16" fmla="*/ 59 w 62"/>
                <a:gd name="T17" fmla="*/ 10 h 60"/>
                <a:gd name="T18" fmla="*/ 28 w 62"/>
                <a:gd name="T19" fmla="*/ 58 h 60"/>
                <a:gd name="T20" fmla="*/ 23 w 62"/>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0">
                  <a:moveTo>
                    <a:pt x="23" y="60"/>
                  </a:moveTo>
                  <a:cubicBezTo>
                    <a:pt x="21" y="60"/>
                    <a:pt x="21" y="60"/>
                    <a:pt x="18" y="58"/>
                  </a:cubicBezTo>
                  <a:cubicBezTo>
                    <a:pt x="3" y="39"/>
                    <a:pt x="3" y="39"/>
                    <a:pt x="3" y="39"/>
                  </a:cubicBezTo>
                  <a:cubicBezTo>
                    <a:pt x="0" y="37"/>
                    <a:pt x="0" y="31"/>
                    <a:pt x="3" y="29"/>
                  </a:cubicBezTo>
                  <a:cubicBezTo>
                    <a:pt x="5" y="29"/>
                    <a:pt x="10" y="29"/>
                    <a:pt x="13" y="31"/>
                  </a:cubicBezTo>
                  <a:cubicBezTo>
                    <a:pt x="23" y="44"/>
                    <a:pt x="23" y="44"/>
                    <a:pt x="23" y="44"/>
                  </a:cubicBezTo>
                  <a:cubicBezTo>
                    <a:pt x="49" y="2"/>
                    <a:pt x="49" y="2"/>
                    <a:pt x="49" y="2"/>
                  </a:cubicBezTo>
                  <a:cubicBezTo>
                    <a:pt x="51" y="0"/>
                    <a:pt x="54" y="0"/>
                    <a:pt x="57" y="2"/>
                  </a:cubicBezTo>
                  <a:cubicBezTo>
                    <a:pt x="59" y="2"/>
                    <a:pt x="62" y="8"/>
                    <a:pt x="59" y="10"/>
                  </a:cubicBezTo>
                  <a:cubicBezTo>
                    <a:pt x="28" y="58"/>
                    <a:pt x="28" y="58"/>
                    <a:pt x="28" y="58"/>
                  </a:cubicBezTo>
                  <a:cubicBezTo>
                    <a:pt x="28" y="60"/>
                    <a:pt x="26" y="60"/>
                    <a:pt x="23" y="60"/>
                  </a:cubicBezTo>
                  <a:close/>
                </a:path>
              </a:pathLst>
            </a:custGeom>
            <a:solidFill>
              <a:srgbClr val="8AC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6" name="Oval 455"/>
          <p:cNvSpPr>
            <a:spLocks noChangeAspect="1"/>
          </p:cNvSpPr>
          <p:nvPr userDrawn="1"/>
        </p:nvSpPr>
        <p:spPr>
          <a:xfrm>
            <a:off x="252000"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57" name="Oval 456"/>
          <p:cNvSpPr>
            <a:spLocks noChangeAspect="1"/>
          </p:cNvSpPr>
          <p:nvPr userDrawn="1"/>
        </p:nvSpPr>
        <p:spPr>
          <a:xfrm>
            <a:off x="1691709"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58" name="Oval 457"/>
          <p:cNvSpPr>
            <a:spLocks noChangeAspect="1"/>
          </p:cNvSpPr>
          <p:nvPr userDrawn="1"/>
        </p:nvSpPr>
        <p:spPr>
          <a:xfrm>
            <a:off x="3131418"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59" name="Oval 458"/>
          <p:cNvSpPr>
            <a:spLocks noChangeAspect="1"/>
          </p:cNvSpPr>
          <p:nvPr userDrawn="1"/>
        </p:nvSpPr>
        <p:spPr>
          <a:xfrm>
            <a:off x="4571127"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60" name="Oval 459"/>
          <p:cNvSpPr>
            <a:spLocks noChangeAspect="1"/>
          </p:cNvSpPr>
          <p:nvPr userDrawn="1"/>
        </p:nvSpPr>
        <p:spPr>
          <a:xfrm>
            <a:off x="6010836"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61" name="Oval 460"/>
          <p:cNvSpPr>
            <a:spLocks noChangeAspect="1"/>
          </p:cNvSpPr>
          <p:nvPr userDrawn="1"/>
        </p:nvSpPr>
        <p:spPr>
          <a:xfrm>
            <a:off x="7450544"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66" name="Oval 465"/>
          <p:cNvSpPr>
            <a:spLocks noChangeAspect="1"/>
          </p:cNvSpPr>
          <p:nvPr userDrawn="1"/>
        </p:nvSpPr>
        <p:spPr>
          <a:xfrm>
            <a:off x="1691709" y="314477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67" name="Oval 466"/>
          <p:cNvSpPr>
            <a:spLocks noChangeAspect="1"/>
          </p:cNvSpPr>
          <p:nvPr userDrawn="1"/>
        </p:nvSpPr>
        <p:spPr>
          <a:xfrm>
            <a:off x="3131418" y="314477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68" name="Oval 467"/>
          <p:cNvSpPr>
            <a:spLocks noChangeAspect="1"/>
          </p:cNvSpPr>
          <p:nvPr userDrawn="1"/>
        </p:nvSpPr>
        <p:spPr>
          <a:xfrm>
            <a:off x="4571127" y="314477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69" name="Oval 468"/>
          <p:cNvSpPr>
            <a:spLocks noChangeAspect="1"/>
          </p:cNvSpPr>
          <p:nvPr userDrawn="1"/>
        </p:nvSpPr>
        <p:spPr>
          <a:xfrm>
            <a:off x="6010836" y="314477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70" name="Text Placeholder 15"/>
          <p:cNvSpPr>
            <a:spLocks noGrp="1"/>
          </p:cNvSpPr>
          <p:nvPr>
            <p:ph type="body" sz="quarter" idx="17" hasCustomPrompt="1"/>
          </p:nvPr>
        </p:nvSpPr>
        <p:spPr>
          <a:xfrm>
            <a:off x="1857490" y="4129160"/>
            <a:ext cx="1108868" cy="304800"/>
          </a:xfrm>
          <a:prstGeom prst="rect">
            <a:avLst/>
          </a:prstGeom>
        </p:spPr>
        <p:txBody>
          <a:bodyPr/>
          <a:lstStyle>
            <a:lvl1pPr algn="ctr">
              <a:defRPr sz="900">
                <a:solidFill>
                  <a:schemeClr val="bg2"/>
                </a:solidFill>
              </a:defRPr>
            </a:lvl1pPr>
          </a:lstStyle>
          <a:p>
            <a:pPr lvl="0"/>
            <a:r>
              <a:rPr lang="en-US" dirty="0"/>
              <a:t>Click to edit text</a:t>
            </a:r>
          </a:p>
        </p:txBody>
      </p:sp>
      <p:sp>
        <p:nvSpPr>
          <p:cNvPr id="471" name="Text Placeholder 15"/>
          <p:cNvSpPr>
            <a:spLocks noGrp="1"/>
          </p:cNvSpPr>
          <p:nvPr>
            <p:ph type="body" sz="quarter" idx="18" hasCustomPrompt="1"/>
          </p:nvPr>
        </p:nvSpPr>
        <p:spPr>
          <a:xfrm>
            <a:off x="3299846" y="4129160"/>
            <a:ext cx="1108868" cy="304800"/>
          </a:xfrm>
          <a:prstGeom prst="rect">
            <a:avLst/>
          </a:prstGeom>
        </p:spPr>
        <p:txBody>
          <a:bodyPr/>
          <a:lstStyle>
            <a:lvl1pPr algn="ctr">
              <a:defRPr lang="en-US" sz="900" kern="1200" dirty="0" smtClean="0">
                <a:solidFill>
                  <a:schemeClr val="bg2"/>
                </a:solidFill>
                <a:latin typeface="Arial" panose="020B0604020202020204" pitchFamily="34" charset="0"/>
                <a:ea typeface="+mn-ea"/>
                <a:cs typeface="Arial" panose="020B0604020202020204" pitchFamily="34" charset="0"/>
              </a:defRPr>
            </a:lvl1pPr>
          </a:lstStyle>
          <a:p>
            <a:pPr lvl="0"/>
            <a:r>
              <a:rPr lang="en-US" dirty="0"/>
              <a:t>Click to edit text</a:t>
            </a:r>
          </a:p>
        </p:txBody>
      </p:sp>
      <p:sp>
        <p:nvSpPr>
          <p:cNvPr id="472" name="Text Placeholder 15"/>
          <p:cNvSpPr>
            <a:spLocks noGrp="1"/>
          </p:cNvSpPr>
          <p:nvPr>
            <p:ph type="body" sz="quarter" idx="19" hasCustomPrompt="1"/>
          </p:nvPr>
        </p:nvSpPr>
        <p:spPr>
          <a:xfrm>
            <a:off x="4736761" y="4129160"/>
            <a:ext cx="1108868" cy="304800"/>
          </a:xfrm>
          <a:prstGeom prst="rect">
            <a:avLst/>
          </a:prstGeom>
        </p:spPr>
        <p:txBody>
          <a:bodyPr/>
          <a:lstStyle>
            <a:lvl1pPr marL="0" marR="0" indent="0" algn="ctr" defTabSz="685800" rtl="0" eaLnBrk="1" fontAlgn="auto" latinLnBrk="0" hangingPunct="1">
              <a:lnSpc>
                <a:spcPct val="120000"/>
              </a:lnSpc>
              <a:spcBef>
                <a:spcPts val="0"/>
              </a:spcBef>
              <a:spcAft>
                <a:spcPts val="600"/>
              </a:spcAft>
              <a:buClr>
                <a:schemeClr val="tx2"/>
              </a:buClr>
              <a:buSzTx/>
              <a:buFont typeface="Arial" pitchFamily="34" charset="0"/>
              <a:buNone/>
              <a:tabLst/>
              <a:defRPr lang="en-US" sz="900" kern="1200" dirty="0" smtClean="0">
                <a:solidFill>
                  <a:schemeClr val="bg2"/>
                </a:solidFill>
                <a:latin typeface="Arial" panose="020B0604020202020204" pitchFamily="34" charset="0"/>
                <a:ea typeface="+mn-ea"/>
                <a:cs typeface="Arial" panose="020B0604020202020204" pitchFamily="34" charset="0"/>
              </a:defRPr>
            </a:lvl1pPr>
          </a:lstStyle>
          <a:p>
            <a:pPr lvl="0"/>
            <a:r>
              <a:rPr lang="en-US" dirty="0"/>
              <a:t>Click to edit text</a:t>
            </a:r>
          </a:p>
        </p:txBody>
      </p:sp>
      <p:sp>
        <p:nvSpPr>
          <p:cNvPr id="473" name="Text Placeholder 15"/>
          <p:cNvSpPr>
            <a:spLocks noGrp="1"/>
          </p:cNvSpPr>
          <p:nvPr>
            <p:ph type="body" sz="quarter" idx="20" hasCustomPrompt="1"/>
          </p:nvPr>
        </p:nvSpPr>
        <p:spPr>
          <a:xfrm>
            <a:off x="6173674" y="4129160"/>
            <a:ext cx="1108868" cy="304800"/>
          </a:xfrm>
          <a:prstGeom prst="rect">
            <a:avLst/>
          </a:prstGeom>
        </p:spPr>
        <p:txBody>
          <a:bodyPr/>
          <a:lstStyle>
            <a:lvl1pPr algn="ctr">
              <a:defRPr lang="en-US" sz="900" kern="1200" dirty="0" smtClean="0">
                <a:solidFill>
                  <a:schemeClr val="bg2"/>
                </a:solidFill>
                <a:latin typeface="Arial" panose="020B0604020202020204" pitchFamily="34" charset="0"/>
                <a:ea typeface="+mn-ea"/>
                <a:cs typeface="Arial" panose="020B0604020202020204" pitchFamily="34" charset="0"/>
              </a:defRPr>
            </a:lvl1pPr>
          </a:lstStyle>
          <a:p>
            <a:pPr lvl="0"/>
            <a:r>
              <a:rPr lang="en-US" dirty="0"/>
              <a:t>Click to edit text</a:t>
            </a:r>
          </a:p>
        </p:txBody>
      </p:sp>
      <p:sp>
        <p:nvSpPr>
          <p:cNvPr id="474" name="Text Placeholder 15"/>
          <p:cNvSpPr>
            <a:spLocks noGrp="1"/>
          </p:cNvSpPr>
          <p:nvPr>
            <p:ph type="body" sz="quarter" idx="15" hasCustomPrompt="1"/>
          </p:nvPr>
        </p:nvSpPr>
        <p:spPr>
          <a:xfrm>
            <a:off x="3276600" y="915671"/>
            <a:ext cx="2590800" cy="197167"/>
          </a:xfrm>
          <a:prstGeom prst="rect">
            <a:avLst/>
          </a:prstGeom>
        </p:spPr>
        <p:txBody>
          <a:bodyPr/>
          <a:lstStyle>
            <a:lvl1pPr algn="ct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75" name="Text Placeholder 15"/>
          <p:cNvSpPr>
            <a:spLocks noGrp="1"/>
          </p:cNvSpPr>
          <p:nvPr>
            <p:ph type="body" sz="quarter" idx="16" hasCustomPrompt="1"/>
          </p:nvPr>
        </p:nvSpPr>
        <p:spPr>
          <a:xfrm>
            <a:off x="3276600" y="2893631"/>
            <a:ext cx="2590800" cy="197167"/>
          </a:xfrm>
          <a:prstGeom prst="rect">
            <a:avLst/>
          </a:prstGeom>
        </p:spPr>
        <p:txBody>
          <a:bodyPr/>
          <a:lstStyle>
            <a:lvl1pPr algn="ct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grpSp>
        <p:nvGrpSpPr>
          <p:cNvPr id="508" name="Group 507"/>
          <p:cNvGrpSpPr>
            <a:grpSpLocks noChangeAspect="1"/>
          </p:cNvGrpSpPr>
          <p:nvPr userDrawn="1"/>
        </p:nvGrpSpPr>
        <p:grpSpPr>
          <a:xfrm>
            <a:off x="528302" y="1750013"/>
            <a:ext cx="887397" cy="273600"/>
            <a:chOff x="344488" y="1262063"/>
            <a:chExt cx="1250950" cy="387350"/>
          </a:xfrm>
        </p:grpSpPr>
        <p:sp>
          <p:nvSpPr>
            <p:cNvPr id="509" name="Freeform 5"/>
            <p:cNvSpPr>
              <a:spLocks/>
            </p:cNvSpPr>
            <p:nvPr/>
          </p:nvSpPr>
          <p:spPr bwMode="auto">
            <a:xfrm>
              <a:off x="344488" y="1262063"/>
              <a:ext cx="279400" cy="381000"/>
            </a:xfrm>
            <a:custGeom>
              <a:avLst/>
              <a:gdLst>
                <a:gd name="T0" fmla="*/ 502 w 502"/>
                <a:gd name="T1" fmla="*/ 684 h 684"/>
                <a:gd name="T2" fmla="*/ 8 w 502"/>
                <a:gd name="T3" fmla="*/ 684 h 684"/>
                <a:gd name="T4" fmla="*/ 8 w 502"/>
                <a:gd name="T5" fmla="*/ 564 h 684"/>
                <a:gd name="T6" fmla="*/ 174 w 502"/>
                <a:gd name="T7" fmla="*/ 398 h 684"/>
                <a:gd name="T8" fmla="*/ 267 w 502"/>
                <a:gd name="T9" fmla="*/ 297 h 684"/>
                <a:gd name="T10" fmla="*/ 297 w 502"/>
                <a:gd name="T11" fmla="*/ 250 h 684"/>
                <a:gd name="T12" fmla="*/ 306 w 502"/>
                <a:gd name="T13" fmla="*/ 210 h 684"/>
                <a:gd name="T14" fmla="*/ 289 w 502"/>
                <a:gd name="T15" fmla="*/ 168 h 684"/>
                <a:gd name="T16" fmla="*/ 241 w 502"/>
                <a:gd name="T17" fmla="*/ 153 h 684"/>
                <a:gd name="T18" fmla="*/ 176 w 502"/>
                <a:gd name="T19" fmla="*/ 171 h 684"/>
                <a:gd name="T20" fmla="*/ 101 w 502"/>
                <a:gd name="T21" fmla="*/ 225 h 684"/>
                <a:gd name="T22" fmla="*/ 0 w 502"/>
                <a:gd name="T23" fmla="*/ 108 h 684"/>
                <a:gd name="T24" fmla="*/ 89 w 502"/>
                <a:gd name="T25" fmla="*/ 41 h 684"/>
                <a:gd name="T26" fmla="*/ 167 w 502"/>
                <a:gd name="T27" fmla="*/ 10 h 684"/>
                <a:gd name="T28" fmla="*/ 261 w 502"/>
                <a:gd name="T29" fmla="*/ 0 h 684"/>
                <a:gd name="T30" fmla="*/ 379 w 502"/>
                <a:gd name="T31" fmla="*/ 23 h 684"/>
                <a:gd name="T32" fmla="*/ 460 w 502"/>
                <a:gd name="T33" fmla="*/ 89 h 684"/>
                <a:gd name="T34" fmla="*/ 488 w 502"/>
                <a:gd name="T35" fmla="*/ 184 h 684"/>
                <a:gd name="T36" fmla="*/ 478 w 502"/>
                <a:gd name="T37" fmla="*/ 258 h 684"/>
                <a:gd name="T38" fmla="*/ 448 w 502"/>
                <a:gd name="T39" fmla="*/ 324 h 684"/>
                <a:gd name="T40" fmla="*/ 392 w 502"/>
                <a:gd name="T41" fmla="*/ 393 h 684"/>
                <a:gd name="T42" fmla="*/ 244 w 502"/>
                <a:gd name="T43" fmla="*/ 529 h 684"/>
                <a:gd name="T44" fmla="*/ 244 w 502"/>
                <a:gd name="T45" fmla="*/ 534 h 684"/>
                <a:gd name="T46" fmla="*/ 502 w 502"/>
                <a:gd name="T47" fmla="*/ 534 h 684"/>
                <a:gd name="T48" fmla="*/ 502 w 502"/>
                <a:gd name="T49" fmla="*/ 684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2" h="684">
                  <a:moveTo>
                    <a:pt x="502" y="684"/>
                  </a:moveTo>
                  <a:cubicBezTo>
                    <a:pt x="8" y="684"/>
                    <a:pt x="8" y="684"/>
                    <a:pt x="8" y="684"/>
                  </a:cubicBezTo>
                  <a:cubicBezTo>
                    <a:pt x="8" y="564"/>
                    <a:pt x="8" y="564"/>
                    <a:pt x="8" y="564"/>
                  </a:cubicBezTo>
                  <a:cubicBezTo>
                    <a:pt x="174" y="398"/>
                    <a:pt x="174" y="398"/>
                    <a:pt x="174" y="398"/>
                  </a:cubicBezTo>
                  <a:cubicBezTo>
                    <a:pt x="221" y="348"/>
                    <a:pt x="252" y="315"/>
                    <a:pt x="267" y="297"/>
                  </a:cubicBezTo>
                  <a:cubicBezTo>
                    <a:pt x="282" y="279"/>
                    <a:pt x="292" y="263"/>
                    <a:pt x="297" y="250"/>
                  </a:cubicBezTo>
                  <a:cubicBezTo>
                    <a:pt x="303" y="237"/>
                    <a:pt x="306" y="224"/>
                    <a:pt x="306" y="210"/>
                  </a:cubicBezTo>
                  <a:cubicBezTo>
                    <a:pt x="306" y="192"/>
                    <a:pt x="300" y="178"/>
                    <a:pt x="289" y="168"/>
                  </a:cubicBezTo>
                  <a:cubicBezTo>
                    <a:pt x="277" y="158"/>
                    <a:pt x="261" y="153"/>
                    <a:pt x="241" y="153"/>
                  </a:cubicBezTo>
                  <a:cubicBezTo>
                    <a:pt x="219" y="153"/>
                    <a:pt x="197" y="159"/>
                    <a:pt x="176" y="171"/>
                  </a:cubicBezTo>
                  <a:cubicBezTo>
                    <a:pt x="154" y="183"/>
                    <a:pt x="129" y="201"/>
                    <a:pt x="101" y="225"/>
                  </a:cubicBezTo>
                  <a:cubicBezTo>
                    <a:pt x="0" y="108"/>
                    <a:pt x="0" y="108"/>
                    <a:pt x="0" y="108"/>
                  </a:cubicBezTo>
                  <a:cubicBezTo>
                    <a:pt x="35" y="77"/>
                    <a:pt x="65" y="54"/>
                    <a:pt x="89" y="41"/>
                  </a:cubicBezTo>
                  <a:cubicBezTo>
                    <a:pt x="113" y="28"/>
                    <a:pt x="139" y="17"/>
                    <a:pt x="167" y="10"/>
                  </a:cubicBezTo>
                  <a:cubicBezTo>
                    <a:pt x="195" y="3"/>
                    <a:pt x="226" y="0"/>
                    <a:pt x="261" y="0"/>
                  </a:cubicBezTo>
                  <a:cubicBezTo>
                    <a:pt x="305" y="0"/>
                    <a:pt x="345" y="7"/>
                    <a:pt x="379" y="23"/>
                  </a:cubicBezTo>
                  <a:cubicBezTo>
                    <a:pt x="414" y="38"/>
                    <a:pt x="441" y="60"/>
                    <a:pt x="460" y="89"/>
                  </a:cubicBezTo>
                  <a:cubicBezTo>
                    <a:pt x="479" y="117"/>
                    <a:pt x="488" y="149"/>
                    <a:pt x="488" y="184"/>
                  </a:cubicBezTo>
                  <a:cubicBezTo>
                    <a:pt x="488" y="211"/>
                    <a:pt x="485" y="235"/>
                    <a:pt x="478" y="258"/>
                  </a:cubicBezTo>
                  <a:cubicBezTo>
                    <a:pt x="472" y="280"/>
                    <a:pt x="461" y="302"/>
                    <a:pt x="448" y="324"/>
                  </a:cubicBezTo>
                  <a:cubicBezTo>
                    <a:pt x="434" y="346"/>
                    <a:pt x="415" y="369"/>
                    <a:pt x="392" y="393"/>
                  </a:cubicBezTo>
                  <a:cubicBezTo>
                    <a:pt x="369" y="417"/>
                    <a:pt x="320" y="462"/>
                    <a:pt x="244" y="529"/>
                  </a:cubicBezTo>
                  <a:cubicBezTo>
                    <a:pt x="244" y="534"/>
                    <a:pt x="244" y="534"/>
                    <a:pt x="244" y="534"/>
                  </a:cubicBezTo>
                  <a:cubicBezTo>
                    <a:pt x="502" y="534"/>
                    <a:pt x="502" y="534"/>
                    <a:pt x="502" y="534"/>
                  </a:cubicBezTo>
                  <a:lnTo>
                    <a:pt x="502" y="684"/>
                  </a:lnTo>
                  <a:close/>
                </a:path>
              </a:pathLst>
            </a:custGeom>
            <a:solidFill>
              <a:srgbClr val="E6E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6"/>
            <p:cNvSpPr>
              <a:spLocks noEditPoints="1"/>
            </p:cNvSpPr>
            <p:nvPr/>
          </p:nvSpPr>
          <p:spPr bwMode="auto">
            <a:xfrm>
              <a:off x="690563" y="1262063"/>
              <a:ext cx="274638" cy="387350"/>
            </a:xfrm>
            <a:custGeom>
              <a:avLst/>
              <a:gdLst>
                <a:gd name="T0" fmla="*/ 491 w 491"/>
                <a:gd name="T1" fmla="*/ 348 h 693"/>
                <a:gd name="T2" fmla="*/ 431 w 491"/>
                <a:gd name="T3" fmla="*/ 610 h 693"/>
                <a:gd name="T4" fmla="*/ 245 w 491"/>
                <a:gd name="T5" fmla="*/ 693 h 693"/>
                <a:gd name="T6" fmla="*/ 62 w 491"/>
                <a:gd name="T7" fmla="*/ 606 h 693"/>
                <a:gd name="T8" fmla="*/ 0 w 491"/>
                <a:gd name="T9" fmla="*/ 348 h 693"/>
                <a:gd name="T10" fmla="*/ 60 w 491"/>
                <a:gd name="T11" fmla="*/ 84 h 693"/>
                <a:gd name="T12" fmla="*/ 245 w 491"/>
                <a:gd name="T13" fmla="*/ 0 h 693"/>
                <a:gd name="T14" fmla="*/ 429 w 491"/>
                <a:gd name="T15" fmla="*/ 87 h 693"/>
                <a:gd name="T16" fmla="*/ 491 w 491"/>
                <a:gd name="T17" fmla="*/ 348 h 693"/>
                <a:gd name="T18" fmla="*/ 183 w 491"/>
                <a:gd name="T19" fmla="*/ 348 h 693"/>
                <a:gd name="T20" fmla="*/ 197 w 491"/>
                <a:gd name="T21" fmla="*/ 505 h 693"/>
                <a:gd name="T22" fmla="*/ 245 w 491"/>
                <a:gd name="T23" fmla="*/ 548 h 693"/>
                <a:gd name="T24" fmla="*/ 294 w 491"/>
                <a:gd name="T25" fmla="*/ 504 h 693"/>
                <a:gd name="T26" fmla="*/ 308 w 491"/>
                <a:gd name="T27" fmla="*/ 348 h 693"/>
                <a:gd name="T28" fmla="*/ 294 w 491"/>
                <a:gd name="T29" fmla="*/ 191 h 693"/>
                <a:gd name="T30" fmla="*/ 245 w 491"/>
                <a:gd name="T31" fmla="*/ 146 h 693"/>
                <a:gd name="T32" fmla="*/ 197 w 491"/>
                <a:gd name="T33" fmla="*/ 189 h 693"/>
                <a:gd name="T34" fmla="*/ 183 w 491"/>
                <a:gd name="T35" fmla="*/ 348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1" h="693">
                  <a:moveTo>
                    <a:pt x="491" y="348"/>
                  </a:moveTo>
                  <a:cubicBezTo>
                    <a:pt x="491" y="467"/>
                    <a:pt x="471" y="555"/>
                    <a:pt x="431" y="610"/>
                  </a:cubicBezTo>
                  <a:cubicBezTo>
                    <a:pt x="390" y="666"/>
                    <a:pt x="329" y="693"/>
                    <a:pt x="245" y="693"/>
                  </a:cubicBezTo>
                  <a:cubicBezTo>
                    <a:pt x="164" y="693"/>
                    <a:pt x="103" y="664"/>
                    <a:pt x="62" y="606"/>
                  </a:cubicBezTo>
                  <a:cubicBezTo>
                    <a:pt x="20" y="548"/>
                    <a:pt x="0" y="462"/>
                    <a:pt x="0" y="348"/>
                  </a:cubicBezTo>
                  <a:cubicBezTo>
                    <a:pt x="0" y="228"/>
                    <a:pt x="20" y="140"/>
                    <a:pt x="60" y="84"/>
                  </a:cubicBezTo>
                  <a:cubicBezTo>
                    <a:pt x="101" y="28"/>
                    <a:pt x="162" y="0"/>
                    <a:pt x="245" y="0"/>
                  </a:cubicBezTo>
                  <a:cubicBezTo>
                    <a:pt x="326" y="0"/>
                    <a:pt x="388" y="29"/>
                    <a:pt x="429" y="87"/>
                  </a:cubicBezTo>
                  <a:cubicBezTo>
                    <a:pt x="470" y="146"/>
                    <a:pt x="491" y="232"/>
                    <a:pt x="491" y="348"/>
                  </a:cubicBezTo>
                  <a:close/>
                  <a:moveTo>
                    <a:pt x="183" y="348"/>
                  </a:moveTo>
                  <a:cubicBezTo>
                    <a:pt x="183" y="424"/>
                    <a:pt x="187" y="477"/>
                    <a:pt x="197" y="505"/>
                  </a:cubicBezTo>
                  <a:cubicBezTo>
                    <a:pt x="207" y="534"/>
                    <a:pt x="223" y="548"/>
                    <a:pt x="245" y="548"/>
                  </a:cubicBezTo>
                  <a:cubicBezTo>
                    <a:pt x="268" y="548"/>
                    <a:pt x="285" y="533"/>
                    <a:pt x="294" y="504"/>
                  </a:cubicBezTo>
                  <a:cubicBezTo>
                    <a:pt x="304" y="474"/>
                    <a:pt x="308" y="422"/>
                    <a:pt x="308" y="348"/>
                  </a:cubicBezTo>
                  <a:cubicBezTo>
                    <a:pt x="308" y="273"/>
                    <a:pt x="303" y="221"/>
                    <a:pt x="294" y="191"/>
                  </a:cubicBezTo>
                  <a:cubicBezTo>
                    <a:pt x="284" y="161"/>
                    <a:pt x="268" y="146"/>
                    <a:pt x="245" y="146"/>
                  </a:cubicBezTo>
                  <a:cubicBezTo>
                    <a:pt x="223" y="146"/>
                    <a:pt x="207" y="160"/>
                    <a:pt x="197" y="189"/>
                  </a:cubicBezTo>
                  <a:cubicBezTo>
                    <a:pt x="187" y="218"/>
                    <a:pt x="183" y="271"/>
                    <a:pt x="183" y="348"/>
                  </a:cubicBezTo>
                  <a:close/>
                </a:path>
              </a:pathLst>
            </a:custGeom>
            <a:solidFill>
              <a:srgbClr val="E6E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7"/>
            <p:cNvSpPr>
              <a:spLocks/>
            </p:cNvSpPr>
            <p:nvPr/>
          </p:nvSpPr>
          <p:spPr bwMode="auto">
            <a:xfrm>
              <a:off x="1022351" y="1262063"/>
              <a:ext cx="279400" cy="381000"/>
            </a:xfrm>
            <a:custGeom>
              <a:avLst/>
              <a:gdLst>
                <a:gd name="T0" fmla="*/ 501 w 501"/>
                <a:gd name="T1" fmla="*/ 684 h 684"/>
                <a:gd name="T2" fmla="*/ 7 w 501"/>
                <a:gd name="T3" fmla="*/ 684 h 684"/>
                <a:gd name="T4" fmla="*/ 7 w 501"/>
                <a:gd name="T5" fmla="*/ 564 h 684"/>
                <a:gd name="T6" fmla="*/ 174 w 501"/>
                <a:gd name="T7" fmla="*/ 398 h 684"/>
                <a:gd name="T8" fmla="*/ 267 w 501"/>
                <a:gd name="T9" fmla="*/ 297 h 684"/>
                <a:gd name="T10" fmla="*/ 297 w 501"/>
                <a:gd name="T11" fmla="*/ 250 h 684"/>
                <a:gd name="T12" fmla="*/ 306 w 501"/>
                <a:gd name="T13" fmla="*/ 210 h 684"/>
                <a:gd name="T14" fmla="*/ 288 w 501"/>
                <a:gd name="T15" fmla="*/ 168 h 684"/>
                <a:gd name="T16" fmla="*/ 240 w 501"/>
                <a:gd name="T17" fmla="*/ 153 h 684"/>
                <a:gd name="T18" fmla="*/ 175 w 501"/>
                <a:gd name="T19" fmla="*/ 171 h 684"/>
                <a:gd name="T20" fmla="*/ 101 w 501"/>
                <a:gd name="T21" fmla="*/ 225 h 684"/>
                <a:gd name="T22" fmla="*/ 0 w 501"/>
                <a:gd name="T23" fmla="*/ 108 h 684"/>
                <a:gd name="T24" fmla="*/ 88 w 501"/>
                <a:gd name="T25" fmla="*/ 41 h 684"/>
                <a:gd name="T26" fmla="*/ 166 w 501"/>
                <a:gd name="T27" fmla="*/ 10 h 684"/>
                <a:gd name="T28" fmla="*/ 261 w 501"/>
                <a:gd name="T29" fmla="*/ 0 h 684"/>
                <a:gd name="T30" fmla="*/ 379 w 501"/>
                <a:gd name="T31" fmla="*/ 23 h 684"/>
                <a:gd name="T32" fmla="*/ 459 w 501"/>
                <a:gd name="T33" fmla="*/ 89 h 684"/>
                <a:gd name="T34" fmla="*/ 488 w 501"/>
                <a:gd name="T35" fmla="*/ 184 h 684"/>
                <a:gd name="T36" fmla="*/ 478 w 501"/>
                <a:gd name="T37" fmla="*/ 258 h 684"/>
                <a:gd name="T38" fmla="*/ 447 w 501"/>
                <a:gd name="T39" fmla="*/ 324 h 684"/>
                <a:gd name="T40" fmla="*/ 391 w 501"/>
                <a:gd name="T41" fmla="*/ 393 h 684"/>
                <a:gd name="T42" fmla="*/ 244 w 501"/>
                <a:gd name="T43" fmla="*/ 529 h 684"/>
                <a:gd name="T44" fmla="*/ 244 w 501"/>
                <a:gd name="T45" fmla="*/ 534 h 684"/>
                <a:gd name="T46" fmla="*/ 501 w 501"/>
                <a:gd name="T47" fmla="*/ 534 h 684"/>
                <a:gd name="T48" fmla="*/ 501 w 501"/>
                <a:gd name="T49" fmla="*/ 684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1" h="684">
                  <a:moveTo>
                    <a:pt x="501" y="684"/>
                  </a:moveTo>
                  <a:cubicBezTo>
                    <a:pt x="7" y="684"/>
                    <a:pt x="7" y="684"/>
                    <a:pt x="7" y="684"/>
                  </a:cubicBezTo>
                  <a:cubicBezTo>
                    <a:pt x="7" y="564"/>
                    <a:pt x="7" y="564"/>
                    <a:pt x="7" y="564"/>
                  </a:cubicBezTo>
                  <a:cubicBezTo>
                    <a:pt x="174" y="398"/>
                    <a:pt x="174" y="398"/>
                    <a:pt x="174" y="398"/>
                  </a:cubicBezTo>
                  <a:cubicBezTo>
                    <a:pt x="221" y="348"/>
                    <a:pt x="252" y="315"/>
                    <a:pt x="267" y="297"/>
                  </a:cubicBezTo>
                  <a:cubicBezTo>
                    <a:pt x="281" y="279"/>
                    <a:pt x="291" y="263"/>
                    <a:pt x="297" y="250"/>
                  </a:cubicBezTo>
                  <a:cubicBezTo>
                    <a:pt x="303" y="237"/>
                    <a:pt x="306" y="224"/>
                    <a:pt x="306" y="210"/>
                  </a:cubicBezTo>
                  <a:cubicBezTo>
                    <a:pt x="306" y="192"/>
                    <a:pt x="300" y="178"/>
                    <a:pt x="288" y="168"/>
                  </a:cubicBezTo>
                  <a:cubicBezTo>
                    <a:pt x="277" y="158"/>
                    <a:pt x="261" y="153"/>
                    <a:pt x="240" y="153"/>
                  </a:cubicBezTo>
                  <a:cubicBezTo>
                    <a:pt x="219" y="153"/>
                    <a:pt x="197" y="159"/>
                    <a:pt x="175" y="171"/>
                  </a:cubicBezTo>
                  <a:cubicBezTo>
                    <a:pt x="153" y="183"/>
                    <a:pt x="129" y="201"/>
                    <a:pt x="101" y="225"/>
                  </a:cubicBezTo>
                  <a:cubicBezTo>
                    <a:pt x="0" y="108"/>
                    <a:pt x="0" y="108"/>
                    <a:pt x="0" y="108"/>
                  </a:cubicBezTo>
                  <a:cubicBezTo>
                    <a:pt x="35" y="77"/>
                    <a:pt x="65" y="54"/>
                    <a:pt x="88" y="41"/>
                  </a:cubicBezTo>
                  <a:cubicBezTo>
                    <a:pt x="112" y="28"/>
                    <a:pt x="138" y="17"/>
                    <a:pt x="166" y="10"/>
                  </a:cubicBezTo>
                  <a:cubicBezTo>
                    <a:pt x="194" y="3"/>
                    <a:pt x="226" y="0"/>
                    <a:pt x="261" y="0"/>
                  </a:cubicBezTo>
                  <a:cubicBezTo>
                    <a:pt x="305" y="0"/>
                    <a:pt x="344" y="7"/>
                    <a:pt x="379" y="23"/>
                  </a:cubicBezTo>
                  <a:cubicBezTo>
                    <a:pt x="414" y="38"/>
                    <a:pt x="440" y="60"/>
                    <a:pt x="459" y="89"/>
                  </a:cubicBezTo>
                  <a:cubicBezTo>
                    <a:pt x="478" y="117"/>
                    <a:pt x="488" y="149"/>
                    <a:pt x="488" y="184"/>
                  </a:cubicBezTo>
                  <a:cubicBezTo>
                    <a:pt x="488" y="211"/>
                    <a:pt x="485" y="235"/>
                    <a:pt x="478" y="258"/>
                  </a:cubicBezTo>
                  <a:cubicBezTo>
                    <a:pt x="471" y="280"/>
                    <a:pt x="461" y="302"/>
                    <a:pt x="447" y="324"/>
                  </a:cubicBezTo>
                  <a:cubicBezTo>
                    <a:pt x="433" y="346"/>
                    <a:pt x="415" y="369"/>
                    <a:pt x="391" y="393"/>
                  </a:cubicBezTo>
                  <a:cubicBezTo>
                    <a:pt x="368" y="417"/>
                    <a:pt x="319" y="462"/>
                    <a:pt x="244" y="529"/>
                  </a:cubicBezTo>
                  <a:cubicBezTo>
                    <a:pt x="244" y="534"/>
                    <a:pt x="244" y="534"/>
                    <a:pt x="244" y="534"/>
                  </a:cubicBezTo>
                  <a:cubicBezTo>
                    <a:pt x="501" y="534"/>
                    <a:pt x="501" y="534"/>
                    <a:pt x="501" y="534"/>
                  </a:cubicBezTo>
                  <a:lnTo>
                    <a:pt x="501" y="684"/>
                  </a:lnTo>
                  <a:close/>
                </a:path>
              </a:pathLst>
            </a:custGeom>
            <a:solidFill>
              <a:srgbClr val="E6E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8"/>
            <p:cNvSpPr>
              <a:spLocks/>
            </p:cNvSpPr>
            <p:nvPr/>
          </p:nvSpPr>
          <p:spPr bwMode="auto">
            <a:xfrm>
              <a:off x="1373188" y="1266826"/>
              <a:ext cx="222250" cy="376238"/>
            </a:xfrm>
            <a:custGeom>
              <a:avLst/>
              <a:gdLst>
                <a:gd name="T0" fmla="*/ 399 w 399"/>
                <a:gd name="T1" fmla="*/ 675 h 675"/>
                <a:gd name="T2" fmla="*/ 213 w 399"/>
                <a:gd name="T3" fmla="*/ 675 h 675"/>
                <a:gd name="T4" fmla="*/ 213 w 399"/>
                <a:gd name="T5" fmla="*/ 318 h 675"/>
                <a:gd name="T6" fmla="*/ 215 w 399"/>
                <a:gd name="T7" fmla="*/ 199 h 675"/>
                <a:gd name="T8" fmla="*/ 173 w 399"/>
                <a:gd name="T9" fmla="*/ 242 h 675"/>
                <a:gd name="T10" fmla="*/ 95 w 399"/>
                <a:gd name="T11" fmla="*/ 306 h 675"/>
                <a:gd name="T12" fmla="*/ 0 w 399"/>
                <a:gd name="T13" fmla="*/ 189 h 675"/>
                <a:gd name="T14" fmla="*/ 233 w 399"/>
                <a:gd name="T15" fmla="*/ 0 h 675"/>
                <a:gd name="T16" fmla="*/ 399 w 399"/>
                <a:gd name="T17" fmla="*/ 0 h 675"/>
                <a:gd name="T18" fmla="*/ 399 w 399"/>
                <a:gd name="T19" fmla="*/ 67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9" h="675">
                  <a:moveTo>
                    <a:pt x="399" y="675"/>
                  </a:moveTo>
                  <a:cubicBezTo>
                    <a:pt x="213" y="675"/>
                    <a:pt x="213" y="675"/>
                    <a:pt x="213" y="675"/>
                  </a:cubicBezTo>
                  <a:cubicBezTo>
                    <a:pt x="213" y="318"/>
                    <a:pt x="213" y="318"/>
                    <a:pt x="213" y="318"/>
                  </a:cubicBezTo>
                  <a:cubicBezTo>
                    <a:pt x="213" y="275"/>
                    <a:pt x="213" y="235"/>
                    <a:pt x="215" y="199"/>
                  </a:cubicBezTo>
                  <a:cubicBezTo>
                    <a:pt x="204" y="213"/>
                    <a:pt x="190" y="227"/>
                    <a:pt x="173" y="242"/>
                  </a:cubicBezTo>
                  <a:cubicBezTo>
                    <a:pt x="95" y="306"/>
                    <a:pt x="95" y="306"/>
                    <a:pt x="95" y="306"/>
                  </a:cubicBezTo>
                  <a:cubicBezTo>
                    <a:pt x="0" y="189"/>
                    <a:pt x="0" y="189"/>
                    <a:pt x="0" y="189"/>
                  </a:cubicBezTo>
                  <a:cubicBezTo>
                    <a:pt x="233" y="0"/>
                    <a:pt x="233" y="0"/>
                    <a:pt x="233" y="0"/>
                  </a:cubicBezTo>
                  <a:cubicBezTo>
                    <a:pt x="399" y="0"/>
                    <a:pt x="399" y="0"/>
                    <a:pt x="399" y="0"/>
                  </a:cubicBezTo>
                  <a:lnTo>
                    <a:pt x="399" y="675"/>
                  </a:lnTo>
                  <a:close/>
                </a:path>
              </a:pathLst>
            </a:custGeom>
            <a:solidFill>
              <a:srgbClr val="E6E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9"/>
            <p:cNvSpPr>
              <a:spLocks/>
            </p:cNvSpPr>
            <p:nvPr/>
          </p:nvSpPr>
          <p:spPr bwMode="auto">
            <a:xfrm>
              <a:off x="1408113" y="1484313"/>
              <a:ext cx="44450" cy="100013"/>
            </a:xfrm>
            <a:custGeom>
              <a:avLst/>
              <a:gdLst>
                <a:gd name="T0" fmla="*/ 81 w 81"/>
                <a:gd name="T1" fmla="*/ 179 h 179"/>
                <a:gd name="T2" fmla="*/ 43 w 81"/>
                <a:gd name="T3" fmla="*/ 179 h 179"/>
                <a:gd name="T4" fmla="*/ 43 w 81"/>
                <a:gd name="T5" fmla="*/ 85 h 179"/>
                <a:gd name="T6" fmla="*/ 44 w 81"/>
                <a:gd name="T7" fmla="*/ 53 h 179"/>
                <a:gd name="T8" fmla="*/ 35 w 81"/>
                <a:gd name="T9" fmla="*/ 64 h 179"/>
                <a:gd name="T10" fmla="*/ 19 w 81"/>
                <a:gd name="T11" fmla="*/ 81 h 179"/>
                <a:gd name="T12" fmla="*/ 0 w 81"/>
                <a:gd name="T13" fmla="*/ 50 h 179"/>
                <a:gd name="T14" fmla="*/ 47 w 81"/>
                <a:gd name="T15" fmla="*/ 0 h 179"/>
                <a:gd name="T16" fmla="*/ 81 w 81"/>
                <a:gd name="T17" fmla="*/ 0 h 179"/>
                <a:gd name="T18" fmla="*/ 81 w 81"/>
                <a:gd name="T1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179">
                  <a:moveTo>
                    <a:pt x="81" y="179"/>
                  </a:moveTo>
                  <a:cubicBezTo>
                    <a:pt x="43" y="179"/>
                    <a:pt x="43" y="179"/>
                    <a:pt x="43" y="179"/>
                  </a:cubicBezTo>
                  <a:cubicBezTo>
                    <a:pt x="43" y="85"/>
                    <a:pt x="43" y="85"/>
                    <a:pt x="43" y="85"/>
                  </a:cubicBezTo>
                  <a:cubicBezTo>
                    <a:pt x="43" y="73"/>
                    <a:pt x="43" y="62"/>
                    <a:pt x="44" y="53"/>
                  </a:cubicBezTo>
                  <a:cubicBezTo>
                    <a:pt x="41" y="57"/>
                    <a:pt x="38" y="60"/>
                    <a:pt x="35" y="64"/>
                  </a:cubicBezTo>
                  <a:cubicBezTo>
                    <a:pt x="19" y="81"/>
                    <a:pt x="19" y="81"/>
                    <a:pt x="19" y="81"/>
                  </a:cubicBezTo>
                  <a:cubicBezTo>
                    <a:pt x="0" y="50"/>
                    <a:pt x="0" y="50"/>
                    <a:pt x="0" y="50"/>
                  </a:cubicBezTo>
                  <a:cubicBezTo>
                    <a:pt x="47" y="0"/>
                    <a:pt x="47" y="0"/>
                    <a:pt x="47" y="0"/>
                  </a:cubicBezTo>
                  <a:cubicBezTo>
                    <a:pt x="81" y="0"/>
                    <a:pt x="81" y="0"/>
                    <a:pt x="81" y="0"/>
                  </a:cubicBezTo>
                  <a:lnTo>
                    <a:pt x="81" y="179"/>
                  </a:ln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0"/>
            <p:cNvSpPr>
              <a:spLocks noEditPoints="1"/>
            </p:cNvSpPr>
            <p:nvPr/>
          </p:nvSpPr>
          <p:spPr bwMode="auto">
            <a:xfrm>
              <a:off x="1470026" y="1482726"/>
              <a:ext cx="55563" cy="103188"/>
            </a:xfrm>
            <a:custGeom>
              <a:avLst/>
              <a:gdLst>
                <a:gd name="T0" fmla="*/ 100 w 100"/>
                <a:gd name="T1" fmla="*/ 92 h 184"/>
                <a:gd name="T2" fmla="*/ 87 w 100"/>
                <a:gd name="T3" fmla="*/ 162 h 184"/>
                <a:gd name="T4" fmla="*/ 50 w 100"/>
                <a:gd name="T5" fmla="*/ 184 h 184"/>
                <a:gd name="T6" fmla="*/ 13 w 100"/>
                <a:gd name="T7" fmla="*/ 161 h 184"/>
                <a:gd name="T8" fmla="*/ 0 w 100"/>
                <a:gd name="T9" fmla="*/ 92 h 184"/>
                <a:gd name="T10" fmla="*/ 12 w 100"/>
                <a:gd name="T11" fmla="*/ 22 h 184"/>
                <a:gd name="T12" fmla="*/ 50 w 100"/>
                <a:gd name="T13" fmla="*/ 0 h 184"/>
                <a:gd name="T14" fmla="*/ 87 w 100"/>
                <a:gd name="T15" fmla="*/ 23 h 184"/>
                <a:gd name="T16" fmla="*/ 100 w 100"/>
                <a:gd name="T17" fmla="*/ 92 h 184"/>
                <a:gd name="T18" fmla="*/ 37 w 100"/>
                <a:gd name="T19" fmla="*/ 92 h 184"/>
                <a:gd name="T20" fmla="*/ 40 w 100"/>
                <a:gd name="T21" fmla="*/ 134 h 184"/>
                <a:gd name="T22" fmla="*/ 50 w 100"/>
                <a:gd name="T23" fmla="*/ 145 h 184"/>
                <a:gd name="T24" fmla="*/ 60 w 100"/>
                <a:gd name="T25" fmla="*/ 133 h 184"/>
                <a:gd name="T26" fmla="*/ 62 w 100"/>
                <a:gd name="T27" fmla="*/ 92 h 184"/>
                <a:gd name="T28" fmla="*/ 60 w 100"/>
                <a:gd name="T29" fmla="*/ 50 h 184"/>
                <a:gd name="T30" fmla="*/ 50 w 100"/>
                <a:gd name="T31" fmla="*/ 38 h 184"/>
                <a:gd name="T32" fmla="*/ 40 w 100"/>
                <a:gd name="T33" fmla="*/ 50 h 184"/>
                <a:gd name="T34" fmla="*/ 37 w 100"/>
                <a:gd name="T35"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84">
                  <a:moveTo>
                    <a:pt x="100" y="92"/>
                  </a:moveTo>
                  <a:cubicBezTo>
                    <a:pt x="100" y="124"/>
                    <a:pt x="95" y="147"/>
                    <a:pt x="87" y="162"/>
                  </a:cubicBezTo>
                  <a:cubicBezTo>
                    <a:pt x="79" y="176"/>
                    <a:pt x="67" y="184"/>
                    <a:pt x="50" y="184"/>
                  </a:cubicBezTo>
                  <a:cubicBezTo>
                    <a:pt x="33" y="184"/>
                    <a:pt x="21" y="176"/>
                    <a:pt x="13" y="161"/>
                  </a:cubicBezTo>
                  <a:cubicBezTo>
                    <a:pt x="4" y="145"/>
                    <a:pt x="0" y="122"/>
                    <a:pt x="0" y="92"/>
                  </a:cubicBezTo>
                  <a:cubicBezTo>
                    <a:pt x="0" y="60"/>
                    <a:pt x="4" y="37"/>
                    <a:pt x="12" y="22"/>
                  </a:cubicBezTo>
                  <a:cubicBezTo>
                    <a:pt x="20" y="7"/>
                    <a:pt x="33" y="0"/>
                    <a:pt x="50" y="0"/>
                  </a:cubicBezTo>
                  <a:cubicBezTo>
                    <a:pt x="66" y="0"/>
                    <a:pt x="79" y="7"/>
                    <a:pt x="87" y="23"/>
                  </a:cubicBezTo>
                  <a:cubicBezTo>
                    <a:pt x="95" y="38"/>
                    <a:pt x="100" y="61"/>
                    <a:pt x="100" y="92"/>
                  </a:cubicBezTo>
                  <a:close/>
                  <a:moveTo>
                    <a:pt x="37" y="92"/>
                  </a:moveTo>
                  <a:cubicBezTo>
                    <a:pt x="37" y="112"/>
                    <a:pt x="38" y="126"/>
                    <a:pt x="40" y="134"/>
                  </a:cubicBezTo>
                  <a:cubicBezTo>
                    <a:pt x="42" y="141"/>
                    <a:pt x="45" y="145"/>
                    <a:pt x="50" y="145"/>
                  </a:cubicBezTo>
                  <a:cubicBezTo>
                    <a:pt x="54" y="145"/>
                    <a:pt x="58" y="141"/>
                    <a:pt x="60" y="133"/>
                  </a:cubicBezTo>
                  <a:cubicBezTo>
                    <a:pt x="62" y="126"/>
                    <a:pt x="62" y="112"/>
                    <a:pt x="62" y="92"/>
                  </a:cubicBezTo>
                  <a:cubicBezTo>
                    <a:pt x="62" y="72"/>
                    <a:pt x="62" y="58"/>
                    <a:pt x="60" y="50"/>
                  </a:cubicBezTo>
                  <a:cubicBezTo>
                    <a:pt x="58" y="42"/>
                    <a:pt x="54" y="38"/>
                    <a:pt x="50" y="38"/>
                  </a:cubicBezTo>
                  <a:cubicBezTo>
                    <a:pt x="45" y="38"/>
                    <a:pt x="42" y="42"/>
                    <a:pt x="40" y="50"/>
                  </a:cubicBezTo>
                  <a:cubicBezTo>
                    <a:pt x="38" y="58"/>
                    <a:pt x="37" y="72"/>
                    <a:pt x="37" y="92"/>
                  </a:cubicBez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1"/>
            <p:cNvSpPr>
              <a:spLocks noEditPoints="1"/>
            </p:cNvSpPr>
            <p:nvPr/>
          </p:nvSpPr>
          <p:spPr bwMode="auto">
            <a:xfrm>
              <a:off x="1533526" y="1482726"/>
              <a:ext cx="55563" cy="103188"/>
            </a:xfrm>
            <a:custGeom>
              <a:avLst/>
              <a:gdLst>
                <a:gd name="T0" fmla="*/ 100 w 100"/>
                <a:gd name="T1" fmla="*/ 92 h 184"/>
                <a:gd name="T2" fmla="*/ 87 w 100"/>
                <a:gd name="T3" fmla="*/ 162 h 184"/>
                <a:gd name="T4" fmla="*/ 50 w 100"/>
                <a:gd name="T5" fmla="*/ 184 h 184"/>
                <a:gd name="T6" fmla="*/ 13 w 100"/>
                <a:gd name="T7" fmla="*/ 161 h 184"/>
                <a:gd name="T8" fmla="*/ 0 w 100"/>
                <a:gd name="T9" fmla="*/ 92 h 184"/>
                <a:gd name="T10" fmla="*/ 12 w 100"/>
                <a:gd name="T11" fmla="*/ 22 h 184"/>
                <a:gd name="T12" fmla="*/ 50 w 100"/>
                <a:gd name="T13" fmla="*/ 0 h 184"/>
                <a:gd name="T14" fmla="*/ 87 w 100"/>
                <a:gd name="T15" fmla="*/ 23 h 184"/>
                <a:gd name="T16" fmla="*/ 100 w 100"/>
                <a:gd name="T17" fmla="*/ 92 h 184"/>
                <a:gd name="T18" fmla="*/ 37 w 100"/>
                <a:gd name="T19" fmla="*/ 92 h 184"/>
                <a:gd name="T20" fmla="*/ 40 w 100"/>
                <a:gd name="T21" fmla="*/ 134 h 184"/>
                <a:gd name="T22" fmla="*/ 50 w 100"/>
                <a:gd name="T23" fmla="*/ 145 h 184"/>
                <a:gd name="T24" fmla="*/ 60 w 100"/>
                <a:gd name="T25" fmla="*/ 133 h 184"/>
                <a:gd name="T26" fmla="*/ 63 w 100"/>
                <a:gd name="T27" fmla="*/ 92 h 184"/>
                <a:gd name="T28" fmla="*/ 60 w 100"/>
                <a:gd name="T29" fmla="*/ 50 h 184"/>
                <a:gd name="T30" fmla="*/ 50 w 100"/>
                <a:gd name="T31" fmla="*/ 38 h 184"/>
                <a:gd name="T32" fmla="*/ 40 w 100"/>
                <a:gd name="T33" fmla="*/ 50 h 184"/>
                <a:gd name="T34" fmla="*/ 37 w 100"/>
                <a:gd name="T35"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84">
                  <a:moveTo>
                    <a:pt x="100" y="92"/>
                  </a:moveTo>
                  <a:cubicBezTo>
                    <a:pt x="100" y="124"/>
                    <a:pt x="96" y="147"/>
                    <a:pt x="87" y="162"/>
                  </a:cubicBezTo>
                  <a:cubicBezTo>
                    <a:pt x="79" y="176"/>
                    <a:pt x="67" y="184"/>
                    <a:pt x="50" y="184"/>
                  </a:cubicBezTo>
                  <a:cubicBezTo>
                    <a:pt x="33" y="184"/>
                    <a:pt x="21" y="176"/>
                    <a:pt x="13" y="161"/>
                  </a:cubicBezTo>
                  <a:cubicBezTo>
                    <a:pt x="4" y="145"/>
                    <a:pt x="0" y="122"/>
                    <a:pt x="0" y="92"/>
                  </a:cubicBezTo>
                  <a:cubicBezTo>
                    <a:pt x="0" y="60"/>
                    <a:pt x="4" y="37"/>
                    <a:pt x="12" y="22"/>
                  </a:cubicBezTo>
                  <a:cubicBezTo>
                    <a:pt x="21" y="7"/>
                    <a:pt x="33" y="0"/>
                    <a:pt x="50" y="0"/>
                  </a:cubicBezTo>
                  <a:cubicBezTo>
                    <a:pt x="66" y="0"/>
                    <a:pt x="79" y="7"/>
                    <a:pt x="87" y="23"/>
                  </a:cubicBezTo>
                  <a:cubicBezTo>
                    <a:pt x="95" y="38"/>
                    <a:pt x="100" y="61"/>
                    <a:pt x="100" y="92"/>
                  </a:cubicBezTo>
                  <a:close/>
                  <a:moveTo>
                    <a:pt x="37" y="92"/>
                  </a:moveTo>
                  <a:cubicBezTo>
                    <a:pt x="37" y="112"/>
                    <a:pt x="38" y="126"/>
                    <a:pt x="40" y="134"/>
                  </a:cubicBezTo>
                  <a:cubicBezTo>
                    <a:pt x="42" y="141"/>
                    <a:pt x="45" y="145"/>
                    <a:pt x="50" y="145"/>
                  </a:cubicBezTo>
                  <a:cubicBezTo>
                    <a:pt x="55" y="145"/>
                    <a:pt x="58" y="141"/>
                    <a:pt x="60" y="133"/>
                  </a:cubicBezTo>
                  <a:cubicBezTo>
                    <a:pt x="62" y="126"/>
                    <a:pt x="63" y="112"/>
                    <a:pt x="63" y="92"/>
                  </a:cubicBezTo>
                  <a:cubicBezTo>
                    <a:pt x="63" y="72"/>
                    <a:pt x="62" y="58"/>
                    <a:pt x="60" y="50"/>
                  </a:cubicBezTo>
                  <a:cubicBezTo>
                    <a:pt x="58" y="42"/>
                    <a:pt x="54" y="38"/>
                    <a:pt x="50" y="38"/>
                  </a:cubicBezTo>
                  <a:cubicBezTo>
                    <a:pt x="45" y="38"/>
                    <a:pt x="42" y="42"/>
                    <a:pt x="40" y="50"/>
                  </a:cubicBezTo>
                  <a:cubicBezTo>
                    <a:pt x="38" y="58"/>
                    <a:pt x="37" y="72"/>
                    <a:pt x="37" y="92"/>
                  </a:cubicBez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2"/>
            <p:cNvSpPr>
              <a:spLocks/>
            </p:cNvSpPr>
            <p:nvPr/>
          </p:nvSpPr>
          <p:spPr bwMode="auto">
            <a:xfrm>
              <a:off x="790576" y="1347788"/>
              <a:ext cx="128588" cy="120650"/>
            </a:xfrm>
            <a:custGeom>
              <a:avLst/>
              <a:gdLst>
                <a:gd name="T0" fmla="*/ 117 w 232"/>
                <a:gd name="T1" fmla="*/ 90 h 216"/>
                <a:gd name="T2" fmla="*/ 232 w 232"/>
                <a:gd name="T3" fmla="*/ 90 h 216"/>
                <a:gd name="T4" fmla="*/ 232 w 232"/>
                <a:gd name="T5" fmla="*/ 203 h 216"/>
                <a:gd name="T6" fmla="*/ 129 w 232"/>
                <a:gd name="T7" fmla="*/ 216 h 216"/>
                <a:gd name="T8" fmla="*/ 34 w 232"/>
                <a:gd name="T9" fmla="*/ 187 h 216"/>
                <a:gd name="T10" fmla="*/ 0 w 232"/>
                <a:gd name="T11" fmla="*/ 107 h 216"/>
                <a:gd name="T12" fmla="*/ 37 w 232"/>
                <a:gd name="T13" fmla="*/ 28 h 216"/>
                <a:gd name="T14" fmla="*/ 140 w 232"/>
                <a:gd name="T15" fmla="*/ 0 h 216"/>
                <a:gd name="T16" fmla="*/ 187 w 232"/>
                <a:gd name="T17" fmla="*/ 3 h 216"/>
                <a:gd name="T18" fmla="*/ 226 w 232"/>
                <a:gd name="T19" fmla="*/ 13 h 216"/>
                <a:gd name="T20" fmla="*/ 203 w 232"/>
                <a:gd name="T21" fmla="*/ 57 h 216"/>
                <a:gd name="T22" fmla="*/ 140 w 232"/>
                <a:gd name="T23" fmla="*/ 46 h 216"/>
                <a:gd name="T24" fmla="*/ 92 w 232"/>
                <a:gd name="T25" fmla="*/ 62 h 216"/>
                <a:gd name="T26" fmla="*/ 75 w 232"/>
                <a:gd name="T27" fmla="*/ 108 h 216"/>
                <a:gd name="T28" fmla="*/ 90 w 232"/>
                <a:gd name="T29" fmla="*/ 153 h 216"/>
                <a:gd name="T30" fmla="*/ 135 w 232"/>
                <a:gd name="T31" fmla="*/ 169 h 216"/>
                <a:gd name="T32" fmla="*/ 164 w 232"/>
                <a:gd name="T33" fmla="*/ 166 h 216"/>
                <a:gd name="T34" fmla="*/ 164 w 232"/>
                <a:gd name="T35" fmla="*/ 133 h 216"/>
                <a:gd name="T36" fmla="*/ 117 w 232"/>
                <a:gd name="T37" fmla="*/ 133 h 216"/>
                <a:gd name="T38" fmla="*/ 117 w 232"/>
                <a:gd name="T39" fmla="*/ 9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216">
                  <a:moveTo>
                    <a:pt x="117" y="90"/>
                  </a:moveTo>
                  <a:cubicBezTo>
                    <a:pt x="232" y="90"/>
                    <a:pt x="232" y="90"/>
                    <a:pt x="232" y="90"/>
                  </a:cubicBezTo>
                  <a:cubicBezTo>
                    <a:pt x="232" y="203"/>
                    <a:pt x="232" y="203"/>
                    <a:pt x="232" y="203"/>
                  </a:cubicBezTo>
                  <a:cubicBezTo>
                    <a:pt x="200" y="211"/>
                    <a:pt x="166" y="216"/>
                    <a:pt x="129" y="216"/>
                  </a:cubicBezTo>
                  <a:cubicBezTo>
                    <a:pt x="88" y="216"/>
                    <a:pt x="56" y="206"/>
                    <a:pt x="34" y="187"/>
                  </a:cubicBezTo>
                  <a:cubicBezTo>
                    <a:pt x="12" y="169"/>
                    <a:pt x="0" y="142"/>
                    <a:pt x="0" y="107"/>
                  </a:cubicBezTo>
                  <a:cubicBezTo>
                    <a:pt x="0" y="73"/>
                    <a:pt x="13" y="47"/>
                    <a:pt x="37" y="28"/>
                  </a:cubicBezTo>
                  <a:cubicBezTo>
                    <a:pt x="62" y="9"/>
                    <a:pt x="96" y="0"/>
                    <a:pt x="140" y="0"/>
                  </a:cubicBezTo>
                  <a:cubicBezTo>
                    <a:pt x="157" y="0"/>
                    <a:pt x="172" y="1"/>
                    <a:pt x="187" y="3"/>
                  </a:cubicBezTo>
                  <a:cubicBezTo>
                    <a:pt x="202" y="6"/>
                    <a:pt x="215" y="9"/>
                    <a:pt x="226" y="13"/>
                  </a:cubicBezTo>
                  <a:cubicBezTo>
                    <a:pt x="203" y="57"/>
                    <a:pt x="203" y="57"/>
                    <a:pt x="203" y="57"/>
                  </a:cubicBezTo>
                  <a:cubicBezTo>
                    <a:pt x="184" y="50"/>
                    <a:pt x="163" y="46"/>
                    <a:pt x="140" y="46"/>
                  </a:cubicBezTo>
                  <a:cubicBezTo>
                    <a:pt x="119" y="46"/>
                    <a:pt x="103" y="51"/>
                    <a:pt x="92" y="62"/>
                  </a:cubicBezTo>
                  <a:cubicBezTo>
                    <a:pt x="80" y="73"/>
                    <a:pt x="75" y="88"/>
                    <a:pt x="75" y="108"/>
                  </a:cubicBezTo>
                  <a:cubicBezTo>
                    <a:pt x="75" y="128"/>
                    <a:pt x="80" y="143"/>
                    <a:pt x="90" y="153"/>
                  </a:cubicBezTo>
                  <a:cubicBezTo>
                    <a:pt x="100" y="164"/>
                    <a:pt x="115" y="169"/>
                    <a:pt x="135" y="169"/>
                  </a:cubicBezTo>
                  <a:cubicBezTo>
                    <a:pt x="146" y="169"/>
                    <a:pt x="155" y="168"/>
                    <a:pt x="164" y="166"/>
                  </a:cubicBezTo>
                  <a:cubicBezTo>
                    <a:pt x="164" y="133"/>
                    <a:pt x="164" y="133"/>
                    <a:pt x="164" y="133"/>
                  </a:cubicBezTo>
                  <a:cubicBezTo>
                    <a:pt x="117" y="133"/>
                    <a:pt x="117" y="133"/>
                    <a:pt x="117" y="133"/>
                  </a:cubicBezTo>
                  <a:lnTo>
                    <a:pt x="117" y="90"/>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3"/>
            <p:cNvSpPr>
              <a:spLocks/>
            </p:cNvSpPr>
            <p:nvPr/>
          </p:nvSpPr>
          <p:spPr bwMode="auto">
            <a:xfrm>
              <a:off x="942976" y="1349376"/>
              <a:ext cx="96838" cy="117475"/>
            </a:xfrm>
            <a:custGeom>
              <a:avLst/>
              <a:gdLst>
                <a:gd name="T0" fmla="*/ 0 w 61"/>
                <a:gd name="T1" fmla="*/ 74 h 74"/>
                <a:gd name="T2" fmla="*/ 0 w 61"/>
                <a:gd name="T3" fmla="*/ 0 h 74"/>
                <a:gd name="T4" fmla="*/ 25 w 61"/>
                <a:gd name="T5" fmla="*/ 0 h 74"/>
                <a:gd name="T6" fmla="*/ 25 w 61"/>
                <a:gd name="T7" fmla="*/ 58 h 74"/>
                <a:gd name="T8" fmla="*/ 61 w 61"/>
                <a:gd name="T9" fmla="*/ 58 h 74"/>
                <a:gd name="T10" fmla="*/ 61 w 61"/>
                <a:gd name="T11" fmla="*/ 74 h 74"/>
                <a:gd name="T12" fmla="*/ 0 w 61"/>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61" h="74">
                  <a:moveTo>
                    <a:pt x="0" y="74"/>
                  </a:moveTo>
                  <a:lnTo>
                    <a:pt x="0" y="0"/>
                  </a:lnTo>
                  <a:lnTo>
                    <a:pt x="25" y="0"/>
                  </a:lnTo>
                  <a:lnTo>
                    <a:pt x="25" y="58"/>
                  </a:lnTo>
                  <a:lnTo>
                    <a:pt x="61" y="58"/>
                  </a:lnTo>
                  <a:lnTo>
                    <a:pt x="61" y="74"/>
                  </a:lnTo>
                  <a:lnTo>
                    <a:pt x="0" y="74"/>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4"/>
            <p:cNvSpPr>
              <a:spLocks noEditPoints="1"/>
            </p:cNvSpPr>
            <p:nvPr/>
          </p:nvSpPr>
          <p:spPr bwMode="auto">
            <a:xfrm>
              <a:off x="1052513" y="1347788"/>
              <a:ext cx="142875" cy="120650"/>
            </a:xfrm>
            <a:custGeom>
              <a:avLst/>
              <a:gdLst>
                <a:gd name="T0" fmla="*/ 258 w 258"/>
                <a:gd name="T1" fmla="*/ 108 h 217"/>
                <a:gd name="T2" fmla="*/ 226 w 258"/>
                <a:gd name="T3" fmla="*/ 189 h 217"/>
                <a:gd name="T4" fmla="*/ 129 w 258"/>
                <a:gd name="T5" fmla="*/ 217 h 217"/>
                <a:gd name="T6" fmla="*/ 33 w 258"/>
                <a:gd name="T7" fmla="*/ 189 h 217"/>
                <a:gd name="T8" fmla="*/ 0 w 258"/>
                <a:gd name="T9" fmla="*/ 108 h 217"/>
                <a:gd name="T10" fmla="*/ 33 w 258"/>
                <a:gd name="T11" fmla="*/ 28 h 217"/>
                <a:gd name="T12" fmla="*/ 130 w 258"/>
                <a:gd name="T13" fmla="*/ 0 h 217"/>
                <a:gd name="T14" fmla="*/ 226 w 258"/>
                <a:gd name="T15" fmla="*/ 28 h 217"/>
                <a:gd name="T16" fmla="*/ 258 w 258"/>
                <a:gd name="T17" fmla="*/ 108 h 217"/>
                <a:gd name="T18" fmla="*/ 76 w 258"/>
                <a:gd name="T19" fmla="*/ 108 h 217"/>
                <a:gd name="T20" fmla="*/ 129 w 258"/>
                <a:gd name="T21" fmla="*/ 169 h 217"/>
                <a:gd name="T22" fmla="*/ 170 w 258"/>
                <a:gd name="T23" fmla="*/ 154 h 217"/>
                <a:gd name="T24" fmla="*/ 183 w 258"/>
                <a:gd name="T25" fmla="*/ 108 h 217"/>
                <a:gd name="T26" fmla="*/ 170 w 258"/>
                <a:gd name="T27" fmla="*/ 62 h 217"/>
                <a:gd name="T28" fmla="*/ 130 w 258"/>
                <a:gd name="T29" fmla="*/ 47 h 217"/>
                <a:gd name="T30" fmla="*/ 76 w 258"/>
                <a:gd name="T31" fmla="*/ 10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8" h="217">
                  <a:moveTo>
                    <a:pt x="258" y="108"/>
                  </a:moveTo>
                  <a:cubicBezTo>
                    <a:pt x="258" y="144"/>
                    <a:pt x="247" y="171"/>
                    <a:pt x="226" y="189"/>
                  </a:cubicBezTo>
                  <a:cubicBezTo>
                    <a:pt x="204" y="207"/>
                    <a:pt x="172" y="217"/>
                    <a:pt x="129" y="217"/>
                  </a:cubicBezTo>
                  <a:cubicBezTo>
                    <a:pt x="88" y="217"/>
                    <a:pt x="56" y="207"/>
                    <a:pt x="33" y="189"/>
                  </a:cubicBezTo>
                  <a:cubicBezTo>
                    <a:pt x="11" y="170"/>
                    <a:pt x="0" y="143"/>
                    <a:pt x="0" y="108"/>
                  </a:cubicBezTo>
                  <a:cubicBezTo>
                    <a:pt x="0" y="73"/>
                    <a:pt x="11" y="46"/>
                    <a:pt x="33" y="28"/>
                  </a:cubicBezTo>
                  <a:cubicBezTo>
                    <a:pt x="55" y="9"/>
                    <a:pt x="87" y="0"/>
                    <a:pt x="130" y="0"/>
                  </a:cubicBezTo>
                  <a:cubicBezTo>
                    <a:pt x="172" y="0"/>
                    <a:pt x="204" y="9"/>
                    <a:pt x="226" y="28"/>
                  </a:cubicBezTo>
                  <a:cubicBezTo>
                    <a:pt x="248" y="46"/>
                    <a:pt x="258" y="73"/>
                    <a:pt x="258" y="108"/>
                  </a:cubicBezTo>
                  <a:close/>
                  <a:moveTo>
                    <a:pt x="76" y="108"/>
                  </a:moveTo>
                  <a:cubicBezTo>
                    <a:pt x="76" y="149"/>
                    <a:pt x="94" y="169"/>
                    <a:pt x="129" y="169"/>
                  </a:cubicBezTo>
                  <a:cubicBezTo>
                    <a:pt x="147" y="169"/>
                    <a:pt x="161" y="164"/>
                    <a:pt x="170" y="154"/>
                  </a:cubicBezTo>
                  <a:cubicBezTo>
                    <a:pt x="178" y="145"/>
                    <a:pt x="183" y="129"/>
                    <a:pt x="183" y="108"/>
                  </a:cubicBezTo>
                  <a:cubicBezTo>
                    <a:pt x="183" y="87"/>
                    <a:pt x="178" y="72"/>
                    <a:pt x="170" y="62"/>
                  </a:cubicBezTo>
                  <a:cubicBezTo>
                    <a:pt x="161" y="52"/>
                    <a:pt x="147" y="47"/>
                    <a:pt x="130" y="47"/>
                  </a:cubicBezTo>
                  <a:cubicBezTo>
                    <a:pt x="94" y="47"/>
                    <a:pt x="76" y="67"/>
                    <a:pt x="76" y="108"/>
                  </a:cubicBez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5"/>
            <p:cNvSpPr>
              <a:spLocks noEditPoints="1"/>
            </p:cNvSpPr>
            <p:nvPr/>
          </p:nvSpPr>
          <p:spPr bwMode="auto">
            <a:xfrm>
              <a:off x="1216026" y="1349376"/>
              <a:ext cx="114300" cy="117475"/>
            </a:xfrm>
            <a:custGeom>
              <a:avLst/>
              <a:gdLst>
                <a:gd name="T0" fmla="*/ 0 w 205"/>
                <a:gd name="T1" fmla="*/ 0 h 210"/>
                <a:gd name="T2" fmla="*/ 93 w 205"/>
                <a:gd name="T3" fmla="*/ 0 h 210"/>
                <a:gd name="T4" fmla="*/ 173 w 205"/>
                <a:gd name="T5" fmla="*/ 12 h 210"/>
                <a:gd name="T6" fmla="*/ 200 w 205"/>
                <a:gd name="T7" fmla="*/ 52 h 210"/>
                <a:gd name="T8" fmla="*/ 188 w 205"/>
                <a:gd name="T9" fmla="*/ 82 h 210"/>
                <a:gd name="T10" fmla="*/ 158 w 205"/>
                <a:gd name="T11" fmla="*/ 98 h 210"/>
                <a:gd name="T12" fmla="*/ 158 w 205"/>
                <a:gd name="T13" fmla="*/ 100 h 210"/>
                <a:gd name="T14" fmla="*/ 194 w 205"/>
                <a:gd name="T15" fmla="*/ 117 h 210"/>
                <a:gd name="T16" fmla="*/ 205 w 205"/>
                <a:gd name="T17" fmla="*/ 148 h 210"/>
                <a:gd name="T18" fmla="*/ 178 w 205"/>
                <a:gd name="T19" fmla="*/ 193 h 210"/>
                <a:gd name="T20" fmla="*/ 104 w 205"/>
                <a:gd name="T21" fmla="*/ 210 h 210"/>
                <a:gd name="T22" fmla="*/ 0 w 205"/>
                <a:gd name="T23" fmla="*/ 210 h 210"/>
                <a:gd name="T24" fmla="*/ 0 w 205"/>
                <a:gd name="T25" fmla="*/ 0 h 210"/>
                <a:gd name="T26" fmla="*/ 72 w 205"/>
                <a:gd name="T27" fmla="*/ 80 h 210"/>
                <a:gd name="T28" fmla="*/ 94 w 205"/>
                <a:gd name="T29" fmla="*/ 80 h 210"/>
                <a:gd name="T30" fmla="*/ 117 w 205"/>
                <a:gd name="T31" fmla="*/ 75 h 210"/>
                <a:gd name="T32" fmla="*/ 126 w 205"/>
                <a:gd name="T33" fmla="*/ 60 h 210"/>
                <a:gd name="T34" fmla="*/ 92 w 205"/>
                <a:gd name="T35" fmla="*/ 43 h 210"/>
                <a:gd name="T36" fmla="*/ 72 w 205"/>
                <a:gd name="T37" fmla="*/ 43 h 210"/>
                <a:gd name="T38" fmla="*/ 72 w 205"/>
                <a:gd name="T39" fmla="*/ 80 h 210"/>
                <a:gd name="T40" fmla="*/ 72 w 205"/>
                <a:gd name="T41" fmla="*/ 122 h 210"/>
                <a:gd name="T42" fmla="*/ 72 w 205"/>
                <a:gd name="T43" fmla="*/ 166 h 210"/>
                <a:gd name="T44" fmla="*/ 97 w 205"/>
                <a:gd name="T45" fmla="*/ 166 h 210"/>
                <a:gd name="T46" fmla="*/ 131 w 205"/>
                <a:gd name="T47" fmla="*/ 143 h 210"/>
                <a:gd name="T48" fmla="*/ 122 w 205"/>
                <a:gd name="T49" fmla="*/ 127 h 210"/>
                <a:gd name="T50" fmla="*/ 96 w 205"/>
                <a:gd name="T51" fmla="*/ 122 h 210"/>
                <a:gd name="T52" fmla="*/ 72 w 205"/>
                <a:gd name="T53" fmla="*/ 12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10">
                  <a:moveTo>
                    <a:pt x="0" y="0"/>
                  </a:moveTo>
                  <a:cubicBezTo>
                    <a:pt x="93" y="0"/>
                    <a:pt x="93" y="0"/>
                    <a:pt x="93" y="0"/>
                  </a:cubicBezTo>
                  <a:cubicBezTo>
                    <a:pt x="129" y="0"/>
                    <a:pt x="156" y="4"/>
                    <a:pt x="173" y="12"/>
                  </a:cubicBezTo>
                  <a:cubicBezTo>
                    <a:pt x="191" y="21"/>
                    <a:pt x="200" y="34"/>
                    <a:pt x="200" y="52"/>
                  </a:cubicBezTo>
                  <a:cubicBezTo>
                    <a:pt x="200" y="64"/>
                    <a:pt x="196" y="74"/>
                    <a:pt x="188" y="82"/>
                  </a:cubicBezTo>
                  <a:cubicBezTo>
                    <a:pt x="180" y="90"/>
                    <a:pt x="170" y="96"/>
                    <a:pt x="158" y="98"/>
                  </a:cubicBezTo>
                  <a:cubicBezTo>
                    <a:pt x="158" y="100"/>
                    <a:pt x="158" y="100"/>
                    <a:pt x="158" y="100"/>
                  </a:cubicBezTo>
                  <a:cubicBezTo>
                    <a:pt x="174" y="103"/>
                    <a:pt x="186" y="109"/>
                    <a:pt x="194" y="117"/>
                  </a:cubicBezTo>
                  <a:cubicBezTo>
                    <a:pt x="201" y="125"/>
                    <a:pt x="205" y="135"/>
                    <a:pt x="205" y="148"/>
                  </a:cubicBezTo>
                  <a:cubicBezTo>
                    <a:pt x="205" y="167"/>
                    <a:pt x="196" y="182"/>
                    <a:pt x="178" y="193"/>
                  </a:cubicBezTo>
                  <a:cubicBezTo>
                    <a:pt x="160" y="204"/>
                    <a:pt x="135" y="210"/>
                    <a:pt x="104" y="210"/>
                  </a:cubicBezTo>
                  <a:cubicBezTo>
                    <a:pt x="0" y="210"/>
                    <a:pt x="0" y="210"/>
                    <a:pt x="0" y="210"/>
                  </a:cubicBezTo>
                  <a:lnTo>
                    <a:pt x="0" y="0"/>
                  </a:lnTo>
                  <a:close/>
                  <a:moveTo>
                    <a:pt x="72" y="80"/>
                  </a:moveTo>
                  <a:cubicBezTo>
                    <a:pt x="94" y="80"/>
                    <a:pt x="94" y="80"/>
                    <a:pt x="94" y="80"/>
                  </a:cubicBezTo>
                  <a:cubicBezTo>
                    <a:pt x="104" y="80"/>
                    <a:pt x="112" y="79"/>
                    <a:pt x="117" y="75"/>
                  </a:cubicBezTo>
                  <a:cubicBezTo>
                    <a:pt x="123" y="72"/>
                    <a:pt x="126" y="67"/>
                    <a:pt x="126" y="60"/>
                  </a:cubicBezTo>
                  <a:cubicBezTo>
                    <a:pt x="126" y="48"/>
                    <a:pt x="115" y="43"/>
                    <a:pt x="92" y="43"/>
                  </a:cubicBezTo>
                  <a:cubicBezTo>
                    <a:pt x="72" y="43"/>
                    <a:pt x="72" y="43"/>
                    <a:pt x="72" y="43"/>
                  </a:cubicBezTo>
                  <a:lnTo>
                    <a:pt x="72" y="80"/>
                  </a:lnTo>
                  <a:close/>
                  <a:moveTo>
                    <a:pt x="72" y="122"/>
                  </a:moveTo>
                  <a:cubicBezTo>
                    <a:pt x="72" y="166"/>
                    <a:pt x="72" y="166"/>
                    <a:pt x="72" y="166"/>
                  </a:cubicBezTo>
                  <a:cubicBezTo>
                    <a:pt x="97" y="166"/>
                    <a:pt x="97" y="166"/>
                    <a:pt x="97" y="166"/>
                  </a:cubicBezTo>
                  <a:cubicBezTo>
                    <a:pt x="120" y="166"/>
                    <a:pt x="131" y="158"/>
                    <a:pt x="131" y="143"/>
                  </a:cubicBezTo>
                  <a:cubicBezTo>
                    <a:pt x="131" y="136"/>
                    <a:pt x="128" y="131"/>
                    <a:pt x="122" y="127"/>
                  </a:cubicBezTo>
                  <a:cubicBezTo>
                    <a:pt x="116" y="124"/>
                    <a:pt x="107" y="122"/>
                    <a:pt x="96" y="122"/>
                  </a:cubicBezTo>
                  <a:lnTo>
                    <a:pt x="72" y="122"/>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6"/>
            <p:cNvSpPr>
              <a:spLocks noEditPoints="1"/>
            </p:cNvSpPr>
            <p:nvPr/>
          </p:nvSpPr>
          <p:spPr bwMode="auto">
            <a:xfrm>
              <a:off x="1333501" y="1349376"/>
              <a:ext cx="150813" cy="117475"/>
            </a:xfrm>
            <a:custGeom>
              <a:avLst/>
              <a:gdLst>
                <a:gd name="T0" fmla="*/ 192 w 270"/>
                <a:gd name="T1" fmla="*/ 211 h 211"/>
                <a:gd name="T2" fmla="*/ 179 w 270"/>
                <a:gd name="T3" fmla="*/ 171 h 211"/>
                <a:gd name="T4" fmla="*/ 92 w 270"/>
                <a:gd name="T5" fmla="*/ 171 h 211"/>
                <a:gd name="T6" fmla="*/ 79 w 270"/>
                <a:gd name="T7" fmla="*/ 211 h 211"/>
                <a:gd name="T8" fmla="*/ 0 w 270"/>
                <a:gd name="T9" fmla="*/ 211 h 211"/>
                <a:gd name="T10" fmla="*/ 87 w 270"/>
                <a:gd name="T11" fmla="*/ 0 h 211"/>
                <a:gd name="T12" fmla="*/ 182 w 270"/>
                <a:gd name="T13" fmla="*/ 0 h 211"/>
                <a:gd name="T14" fmla="*/ 270 w 270"/>
                <a:gd name="T15" fmla="*/ 211 h 211"/>
                <a:gd name="T16" fmla="*/ 192 w 270"/>
                <a:gd name="T17" fmla="*/ 211 h 211"/>
                <a:gd name="T18" fmla="*/ 164 w 270"/>
                <a:gd name="T19" fmla="*/ 125 h 211"/>
                <a:gd name="T20" fmla="*/ 152 w 270"/>
                <a:gd name="T21" fmla="*/ 90 h 211"/>
                <a:gd name="T22" fmla="*/ 143 w 270"/>
                <a:gd name="T23" fmla="*/ 60 h 211"/>
                <a:gd name="T24" fmla="*/ 135 w 270"/>
                <a:gd name="T25" fmla="*/ 34 h 211"/>
                <a:gd name="T26" fmla="*/ 129 w 270"/>
                <a:gd name="T27" fmla="*/ 58 h 211"/>
                <a:gd name="T28" fmla="*/ 107 w 270"/>
                <a:gd name="T29" fmla="*/ 125 h 211"/>
                <a:gd name="T30" fmla="*/ 164 w 270"/>
                <a:gd name="T31" fmla="*/ 12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0" h="211">
                  <a:moveTo>
                    <a:pt x="192" y="211"/>
                  </a:moveTo>
                  <a:cubicBezTo>
                    <a:pt x="179" y="171"/>
                    <a:pt x="179" y="171"/>
                    <a:pt x="179" y="171"/>
                  </a:cubicBezTo>
                  <a:cubicBezTo>
                    <a:pt x="92" y="171"/>
                    <a:pt x="92" y="171"/>
                    <a:pt x="92" y="171"/>
                  </a:cubicBezTo>
                  <a:cubicBezTo>
                    <a:pt x="79" y="211"/>
                    <a:pt x="79" y="211"/>
                    <a:pt x="79" y="211"/>
                  </a:cubicBezTo>
                  <a:cubicBezTo>
                    <a:pt x="0" y="211"/>
                    <a:pt x="0" y="211"/>
                    <a:pt x="0" y="211"/>
                  </a:cubicBezTo>
                  <a:cubicBezTo>
                    <a:pt x="87" y="0"/>
                    <a:pt x="87" y="0"/>
                    <a:pt x="87" y="0"/>
                  </a:cubicBezTo>
                  <a:cubicBezTo>
                    <a:pt x="182" y="0"/>
                    <a:pt x="182" y="0"/>
                    <a:pt x="182" y="0"/>
                  </a:cubicBezTo>
                  <a:cubicBezTo>
                    <a:pt x="270" y="211"/>
                    <a:pt x="270" y="211"/>
                    <a:pt x="270" y="211"/>
                  </a:cubicBezTo>
                  <a:lnTo>
                    <a:pt x="192" y="211"/>
                  </a:lnTo>
                  <a:close/>
                  <a:moveTo>
                    <a:pt x="164" y="125"/>
                  </a:moveTo>
                  <a:cubicBezTo>
                    <a:pt x="152" y="90"/>
                    <a:pt x="152" y="90"/>
                    <a:pt x="152" y="90"/>
                  </a:cubicBezTo>
                  <a:cubicBezTo>
                    <a:pt x="150" y="83"/>
                    <a:pt x="146" y="73"/>
                    <a:pt x="143" y="60"/>
                  </a:cubicBezTo>
                  <a:cubicBezTo>
                    <a:pt x="139" y="48"/>
                    <a:pt x="136" y="40"/>
                    <a:pt x="135" y="34"/>
                  </a:cubicBezTo>
                  <a:cubicBezTo>
                    <a:pt x="134" y="39"/>
                    <a:pt x="132" y="47"/>
                    <a:pt x="129" y="58"/>
                  </a:cubicBezTo>
                  <a:cubicBezTo>
                    <a:pt x="125" y="70"/>
                    <a:pt x="118" y="92"/>
                    <a:pt x="107" y="125"/>
                  </a:cubicBezTo>
                  <a:lnTo>
                    <a:pt x="164" y="125"/>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7"/>
            <p:cNvSpPr>
              <a:spLocks/>
            </p:cNvSpPr>
            <p:nvPr/>
          </p:nvSpPr>
          <p:spPr bwMode="auto">
            <a:xfrm>
              <a:off x="1493838" y="1349376"/>
              <a:ext cx="98425" cy="117475"/>
            </a:xfrm>
            <a:custGeom>
              <a:avLst/>
              <a:gdLst>
                <a:gd name="T0" fmla="*/ 0 w 62"/>
                <a:gd name="T1" fmla="*/ 74 h 74"/>
                <a:gd name="T2" fmla="*/ 0 w 62"/>
                <a:gd name="T3" fmla="*/ 0 h 74"/>
                <a:gd name="T4" fmla="*/ 26 w 62"/>
                <a:gd name="T5" fmla="*/ 0 h 74"/>
                <a:gd name="T6" fmla="*/ 26 w 62"/>
                <a:gd name="T7" fmla="*/ 58 h 74"/>
                <a:gd name="T8" fmla="*/ 62 w 62"/>
                <a:gd name="T9" fmla="*/ 58 h 74"/>
                <a:gd name="T10" fmla="*/ 62 w 62"/>
                <a:gd name="T11" fmla="*/ 74 h 74"/>
                <a:gd name="T12" fmla="*/ 0 w 62"/>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62" h="74">
                  <a:moveTo>
                    <a:pt x="0" y="74"/>
                  </a:moveTo>
                  <a:lnTo>
                    <a:pt x="0" y="0"/>
                  </a:lnTo>
                  <a:lnTo>
                    <a:pt x="26" y="0"/>
                  </a:lnTo>
                  <a:lnTo>
                    <a:pt x="26" y="58"/>
                  </a:lnTo>
                  <a:lnTo>
                    <a:pt x="62" y="58"/>
                  </a:lnTo>
                  <a:lnTo>
                    <a:pt x="62" y="74"/>
                  </a:lnTo>
                  <a:lnTo>
                    <a:pt x="0" y="74"/>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8"/>
            <p:cNvSpPr>
              <a:spLocks noEditPoints="1"/>
            </p:cNvSpPr>
            <p:nvPr/>
          </p:nvSpPr>
          <p:spPr bwMode="auto">
            <a:xfrm>
              <a:off x="487363" y="1482726"/>
              <a:ext cx="87313" cy="103188"/>
            </a:xfrm>
            <a:custGeom>
              <a:avLst/>
              <a:gdLst>
                <a:gd name="T0" fmla="*/ 155 w 155"/>
                <a:gd name="T1" fmla="*/ 93 h 186"/>
                <a:gd name="T2" fmla="*/ 135 w 155"/>
                <a:gd name="T3" fmla="*/ 162 h 186"/>
                <a:gd name="T4" fmla="*/ 77 w 155"/>
                <a:gd name="T5" fmla="*/ 186 h 186"/>
                <a:gd name="T6" fmla="*/ 20 w 155"/>
                <a:gd name="T7" fmla="*/ 162 h 186"/>
                <a:gd name="T8" fmla="*/ 0 w 155"/>
                <a:gd name="T9" fmla="*/ 93 h 186"/>
                <a:gd name="T10" fmla="*/ 20 w 155"/>
                <a:gd name="T11" fmla="*/ 24 h 186"/>
                <a:gd name="T12" fmla="*/ 78 w 155"/>
                <a:gd name="T13" fmla="*/ 0 h 186"/>
                <a:gd name="T14" fmla="*/ 135 w 155"/>
                <a:gd name="T15" fmla="*/ 23 h 186"/>
                <a:gd name="T16" fmla="*/ 155 w 155"/>
                <a:gd name="T17" fmla="*/ 93 h 186"/>
                <a:gd name="T18" fmla="*/ 45 w 155"/>
                <a:gd name="T19" fmla="*/ 93 h 186"/>
                <a:gd name="T20" fmla="*/ 77 w 155"/>
                <a:gd name="T21" fmla="*/ 145 h 186"/>
                <a:gd name="T22" fmla="*/ 102 w 155"/>
                <a:gd name="T23" fmla="*/ 132 h 186"/>
                <a:gd name="T24" fmla="*/ 110 w 155"/>
                <a:gd name="T25" fmla="*/ 93 h 186"/>
                <a:gd name="T26" fmla="*/ 102 w 155"/>
                <a:gd name="T27" fmla="*/ 53 h 186"/>
                <a:gd name="T28" fmla="*/ 78 w 155"/>
                <a:gd name="T29" fmla="*/ 40 h 186"/>
                <a:gd name="T30" fmla="*/ 45 w 155"/>
                <a:gd name="T31"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186">
                  <a:moveTo>
                    <a:pt x="155" y="93"/>
                  </a:moveTo>
                  <a:cubicBezTo>
                    <a:pt x="155" y="123"/>
                    <a:pt x="149" y="146"/>
                    <a:pt x="135" y="162"/>
                  </a:cubicBezTo>
                  <a:cubicBezTo>
                    <a:pt x="122" y="178"/>
                    <a:pt x="103" y="186"/>
                    <a:pt x="77" y="186"/>
                  </a:cubicBezTo>
                  <a:cubicBezTo>
                    <a:pt x="52" y="186"/>
                    <a:pt x="33" y="178"/>
                    <a:pt x="20" y="162"/>
                  </a:cubicBezTo>
                  <a:cubicBezTo>
                    <a:pt x="6" y="146"/>
                    <a:pt x="0" y="123"/>
                    <a:pt x="0" y="93"/>
                  </a:cubicBezTo>
                  <a:cubicBezTo>
                    <a:pt x="0" y="62"/>
                    <a:pt x="6" y="40"/>
                    <a:pt x="20" y="24"/>
                  </a:cubicBezTo>
                  <a:cubicBezTo>
                    <a:pt x="33" y="8"/>
                    <a:pt x="52" y="0"/>
                    <a:pt x="78" y="0"/>
                  </a:cubicBezTo>
                  <a:cubicBezTo>
                    <a:pt x="103" y="0"/>
                    <a:pt x="122" y="8"/>
                    <a:pt x="135" y="23"/>
                  </a:cubicBezTo>
                  <a:cubicBezTo>
                    <a:pt x="149" y="39"/>
                    <a:pt x="155" y="62"/>
                    <a:pt x="155" y="93"/>
                  </a:cubicBezTo>
                  <a:close/>
                  <a:moveTo>
                    <a:pt x="45" y="93"/>
                  </a:moveTo>
                  <a:cubicBezTo>
                    <a:pt x="45" y="128"/>
                    <a:pt x="56" y="145"/>
                    <a:pt x="77" y="145"/>
                  </a:cubicBezTo>
                  <a:cubicBezTo>
                    <a:pt x="88" y="145"/>
                    <a:pt x="96" y="141"/>
                    <a:pt x="102" y="132"/>
                  </a:cubicBezTo>
                  <a:cubicBezTo>
                    <a:pt x="107" y="124"/>
                    <a:pt x="110" y="111"/>
                    <a:pt x="110" y="93"/>
                  </a:cubicBezTo>
                  <a:cubicBezTo>
                    <a:pt x="110" y="75"/>
                    <a:pt x="107" y="61"/>
                    <a:pt x="102" y="53"/>
                  </a:cubicBezTo>
                  <a:cubicBezTo>
                    <a:pt x="96" y="44"/>
                    <a:pt x="88" y="40"/>
                    <a:pt x="78" y="40"/>
                  </a:cubicBezTo>
                  <a:cubicBezTo>
                    <a:pt x="56" y="40"/>
                    <a:pt x="45" y="58"/>
                    <a:pt x="45" y="93"/>
                  </a:cubicBez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9"/>
            <p:cNvSpPr>
              <a:spLocks/>
            </p:cNvSpPr>
            <p:nvPr/>
          </p:nvSpPr>
          <p:spPr bwMode="auto">
            <a:xfrm>
              <a:off x="587376" y="1484313"/>
              <a:ext cx="77788" cy="101600"/>
            </a:xfrm>
            <a:custGeom>
              <a:avLst/>
              <a:gdLst>
                <a:gd name="T0" fmla="*/ 137 w 137"/>
                <a:gd name="T1" fmla="*/ 0 h 183"/>
                <a:gd name="T2" fmla="*/ 137 w 137"/>
                <a:gd name="T3" fmla="*/ 108 h 183"/>
                <a:gd name="T4" fmla="*/ 119 w 137"/>
                <a:gd name="T5" fmla="*/ 163 h 183"/>
                <a:gd name="T6" fmla="*/ 68 w 137"/>
                <a:gd name="T7" fmla="*/ 183 h 183"/>
                <a:gd name="T8" fmla="*/ 18 w 137"/>
                <a:gd name="T9" fmla="*/ 164 h 183"/>
                <a:gd name="T10" fmla="*/ 0 w 137"/>
                <a:gd name="T11" fmla="*/ 110 h 183"/>
                <a:gd name="T12" fmla="*/ 0 w 137"/>
                <a:gd name="T13" fmla="*/ 0 h 183"/>
                <a:gd name="T14" fmla="*/ 43 w 137"/>
                <a:gd name="T15" fmla="*/ 0 h 183"/>
                <a:gd name="T16" fmla="*/ 43 w 137"/>
                <a:gd name="T17" fmla="*/ 106 h 183"/>
                <a:gd name="T18" fmla="*/ 50 w 137"/>
                <a:gd name="T19" fmla="*/ 133 h 183"/>
                <a:gd name="T20" fmla="*/ 69 w 137"/>
                <a:gd name="T21" fmla="*/ 142 h 183"/>
                <a:gd name="T22" fmla="*/ 88 w 137"/>
                <a:gd name="T23" fmla="*/ 134 h 183"/>
                <a:gd name="T24" fmla="*/ 94 w 137"/>
                <a:gd name="T25" fmla="*/ 105 h 183"/>
                <a:gd name="T26" fmla="*/ 94 w 137"/>
                <a:gd name="T27" fmla="*/ 0 h 183"/>
                <a:gd name="T28" fmla="*/ 137 w 137"/>
                <a:gd name="T2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183">
                  <a:moveTo>
                    <a:pt x="137" y="0"/>
                  </a:moveTo>
                  <a:cubicBezTo>
                    <a:pt x="137" y="108"/>
                    <a:pt x="137" y="108"/>
                    <a:pt x="137" y="108"/>
                  </a:cubicBezTo>
                  <a:cubicBezTo>
                    <a:pt x="137" y="132"/>
                    <a:pt x="131" y="150"/>
                    <a:pt x="119" y="163"/>
                  </a:cubicBezTo>
                  <a:cubicBezTo>
                    <a:pt x="107" y="176"/>
                    <a:pt x="90" y="183"/>
                    <a:pt x="68" y="183"/>
                  </a:cubicBezTo>
                  <a:cubicBezTo>
                    <a:pt x="46" y="183"/>
                    <a:pt x="29" y="176"/>
                    <a:pt x="18" y="164"/>
                  </a:cubicBezTo>
                  <a:cubicBezTo>
                    <a:pt x="6" y="151"/>
                    <a:pt x="0" y="133"/>
                    <a:pt x="0" y="110"/>
                  </a:cubicBezTo>
                  <a:cubicBezTo>
                    <a:pt x="0" y="0"/>
                    <a:pt x="0" y="0"/>
                    <a:pt x="0" y="0"/>
                  </a:cubicBezTo>
                  <a:cubicBezTo>
                    <a:pt x="43" y="0"/>
                    <a:pt x="43" y="0"/>
                    <a:pt x="43" y="0"/>
                  </a:cubicBezTo>
                  <a:cubicBezTo>
                    <a:pt x="43" y="106"/>
                    <a:pt x="43" y="106"/>
                    <a:pt x="43" y="106"/>
                  </a:cubicBezTo>
                  <a:cubicBezTo>
                    <a:pt x="43" y="118"/>
                    <a:pt x="46" y="128"/>
                    <a:pt x="50" y="133"/>
                  </a:cubicBezTo>
                  <a:cubicBezTo>
                    <a:pt x="54" y="139"/>
                    <a:pt x="60" y="142"/>
                    <a:pt x="69" y="142"/>
                  </a:cubicBezTo>
                  <a:cubicBezTo>
                    <a:pt x="77" y="142"/>
                    <a:pt x="84" y="139"/>
                    <a:pt x="88" y="134"/>
                  </a:cubicBezTo>
                  <a:cubicBezTo>
                    <a:pt x="92" y="128"/>
                    <a:pt x="94" y="118"/>
                    <a:pt x="94" y="105"/>
                  </a:cubicBezTo>
                  <a:cubicBezTo>
                    <a:pt x="94" y="0"/>
                    <a:pt x="94" y="0"/>
                    <a:pt x="94" y="0"/>
                  </a:cubicBezTo>
                  <a:lnTo>
                    <a:pt x="137" y="0"/>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20"/>
            <p:cNvSpPr>
              <a:spLocks/>
            </p:cNvSpPr>
            <p:nvPr/>
          </p:nvSpPr>
          <p:spPr bwMode="auto">
            <a:xfrm>
              <a:off x="674688" y="1484313"/>
              <a:ext cx="68263" cy="100013"/>
            </a:xfrm>
            <a:custGeom>
              <a:avLst/>
              <a:gdLst>
                <a:gd name="T0" fmla="*/ 29 w 43"/>
                <a:gd name="T1" fmla="*/ 63 h 63"/>
                <a:gd name="T2" fmla="*/ 14 w 43"/>
                <a:gd name="T3" fmla="*/ 63 h 63"/>
                <a:gd name="T4" fmla="*/ 14 w 43"/>
                <a:gd name="T5" fmla="*/ 14 h 63"/>
                <a:gd name="T6" fmla="*/ 0 w 43"/>
                <a:gd name="T7" fmla="*/ 14 h 63"/>
                <a:gd name="T8" fmla="*/ 0 w 43"/>
                <a:gd name="T9" fmla="*/ 0 h 63"/>
                <a:gd name="T10" fmla="*/ 43 w 43"/>
                <a:gd name="T11" fmla="*/ 0 h 63"/>
                <a:gd name="T12" fmla="*/ 43 w 43"/>
                <a:gd name="T13" fmla="*/ 14 h 63"/>
                <a:gd name="T14" fmla="*/ 29 w 43"/>
                <a:gd name="T15" fmla="*/ 14 h 63"/>
                <a:gd name="T16" fmla="*/ 29 w 43"/>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3">
                  <a:moveTo>
                    <a:pt x="29" y="63"/>
                  </a:moveTo>
                  <a:lnTo>
                    <a:pt x="14" y="63"/>
                  </a:lnTo>
                  <a:lnTo>
                    <a:pt x="14" y="14"/>
                  </a:lnTo>
                  <a:lnTo>
                    <a:pt x="0" y="14"/>
                  </a:lnTo>
                  <a:lnTo>
                    <a:pt x="0" y="0"/>
                  </a:lnTo>
                  <a:lnTo>
                    <a:pt x="43" y="0"/>
                  </a:lnTo>
                  <a:lnTo>
                    <a:pt x="43" y="14"/>
                  </a:lnTo>
                  <a:lnTo>
                    <a:pt x="29" y="14"/>
                  </a:lnTo>
                  <a:lnTo>
                    <a:pt x="29" y="63"/>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21"/>
            <p:cNvSpPr>
              <a:spLocks/>
            </p:cNvSpPr>
            <p:nvPr/>
          </p:nvSpPr>
          <p:spPr bwMode="auto">
            <a:xfrm>
              <a:off x="749301" y="1482726"/>
              <a:ext cx="61913" cy="103188"/>
            </a:xfrm>
            <a:custGeom>
              <a:avLst/>
              <a:gdLst>
                <a:gd name="T0" fmla="*/ 112 w 112"/>
                <a:gd name="T1" fmla="*/ 128 h 186"/>
                <a:gd name="T2" fmla="*/ 105 w 112"/>
                <a:gd name="T3" fmla="*/ 158 h 186"/>
                <a:gd name="T4" fmla="*/ 83 w 112"/>
                <a:gd name="T5" fmla="*/ 179 h 186"/>
                <a:gd name="T6" fmla="*/ 50 w 112"/>
                <a:gd name="T7" fmla="*/ 186 h 186"/>
                <a:gd name="T8" fmla="*/ 23 w 112"/>
                <a:gd name="T9" fmla="*/ 183 h 186"/>
                <a:gd name="T10" fmla="*/ 0 w 112"/>
                <a:gd name="T11" fmla="*/ 174 h 186"/>
                <a:gd name="T12" fmla="*/ 0 w 112"/>
                <a:gd name="T13" fmla="*/ 131 h 186"/>
                <a:gd name="T14" fmla="*/ 26 w 112"/>
                <a:gd name="T15" fmla="*/ 142 h 186"/>
                <a:gd name="T16" fmla="*/ 50 w 112"/>
                <a:gd name="T17" fmla="*/ 146 h 186"/>
                <a:gd name="T18" fmla="*/ 65 w 112"/>
                <a:gd name="T19" fmla="*/ 142 h 186"/>
                <a:gd name="T20" fmla="*/ 69 w 112"/>
                <a:gd name="T21" fmla="*/ 133 h 186"/>
                <a:gd name="T22" fmla="*/ 67 w 112"/>
                <a:gd name="T23" fmla="*/ 126 h 186"/>
                <a:gd name="T24" fmla="*/ 61 w 112"/>
                <a:gd name="T25" fmla="*/ 121 h 186"/>
                <a:gd name="T26" fmla="*/ 40 w 112"/>
                <a:gd name="T27" fmla="*/ 109 h 186"/>
                <a:gd name="T28" fmla="*/ 17 w 112"/>
                <a:gd name="T29" fmla="*/ 93 h 186"/>
                <a:gd name="T30" fmla="*/ 5 w 112"/>
                <a:gd name="T31" fmla="*/ 76 h 186"/>
                <a:gd name="T32" fmla="*/ 1 w 112"/>
                <a:gd name="T33" fmla="*/ 53 h 186"/>
                <a:gd name="T34" fmla="*/ 17 w 112"/>
                <a:gd name="T35" fmla="*/ 14 h 186"/>
                <a:gd name="T36" fmla="*/ 62 w 112"/>
                <a:gd name="T37" fmla="*/ 0 h 186"/>
                <a:gd name="T38" fmla="*/ 112 w 112"/>
                <a:gd name="T39" fmla="*/ 13 h 186"/>
                <a:gd name="T40" fmla="*/ 99 w 112"/>
                <a:gd name="T41" fmla="*/ 51 h 186"/>
                <a:gd name="T42" fmla="*/ 60 w 112"/>
                <a:gd name="T43" fmla="*/ 39 h 186"/>
                <a:gd name="T44" fmla="*/ 48 w 112"/>
                <a:gd name="T45" fmla="*/ 42 h 186"/>
                <a:gd name="T46" fmla="*/ 44 w 112"/>
                <a:gd name="T47" fmla="*/ 51 h 186"/>
                <a:gd name="T48" fmla="*/ 49 w 112"/>
                <a:gd name="T49" fmla="*/ 60 h 186"/>
                <a:gd name="T50" fmla="*/ 75 w 112"/>
                <a:gd name="T51" fmla="*/ 76 h 186"/>
                <a:gd name="T52" fmla="*/ 104 w 112"/>
                <a:gd name="T53" fmla="*/ 98 h 186"/>
                <a:gd name="T54" fmla="*/ 112 w 112"/>
                <a:gd name="T55" fmla="*/ 12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2" h="186">
                  <a:moveTo>
                    <a:pt x="112" y="128"/>
                  </a:moveTo>
                  <a:cubicBezTo>
                    <a:pt x="112" y="140"/>
                    <a:pt x="110" y="150"/>
                    <a:pt x="105" y="158"/>
                  </a:cubicBezTo>
                  <a:cubicBezTo>
                    <a:pt x="100" y="167"/>
                    <a:pt x="92" y="174"/>
                    <a:pt x="83" y="179"/>
                  </a:cubicBezTo>
                  <a:cubicBezTo>
                    <a:pt x="73" y="183"/>
                    <a:pt x="62" y="186"/>
                    <a:pt x="50" y="186"/>
                  </a:cubicBezTo>
                  <a:cubicBezTo>
                    <a:pt x="39" y="186"/>
                    <a:pt x="30" y="185"/>
                    <a:pt x="23" y="183"/>
                  </a:cubicBezTo>
                  <a:cubicBezTo>
                    <a:pt x="16" y="182"/>
                    <a:pt x="8" y="179"/>
                    <a:pt x="0" y="174"/>
                  </a:cubicBezTo>
                  <a:cubicBezTo>
                    <a:pt x="0" y="131"/>
                    <a:pt x="0" y="131"/>
                    <a:pt x="0" y="131"/>
                  </a:cubicBezTo>
                  <a:cubicBezTo>
                    <a:pt x="8" y="136"/>
                    <a:pt x="17" y="139"/>
                    <a:pt x="26" y="142"/>
                  </a:cubicBezTo>
                  <a:cubicBezTo>
                    <a:pt x="35" y="145"/>
                    <a:pt x="43" y="146"/>
                    <a:pt x="50" y="146"/>
                  </a:cubicBezTo>
                  <a:cubicBezTo>
                    <a:pt x="57" y="146"/>
                    <a:pt x="62" y="145"/>
                    <a:pt x="65" y="142"/>
                  </a:cubicBezTo>
                  <a:cubicBezTo>
                    <a:pt x="68" y="140"/>
                    <a:pt x="69" y="137"/>
                    <a:pt x="69" y="133"/>
                  </a:cubicBezTo>
                  <a:cubicBezTo>
                    <a:pt x="69" y="130"/>
                    <a:pt x="68" y="128"/>
                    <a:pt x="67" y="126"/>
                  </a:cubicBezTo>
                  <a:cubicBezTo>
                    <a:pt x="66" y="124"/>
                    <a:pt x="64" y="122"/>
                    <a:pt x="61" y="121"/>
                  </a:cubicBezTo>
                  <a:cubicBezTo>
                    <a:pt x="59" y="119"/>
                    <a:pt x="52" y="115"/>
                    <a:pt x="40" y="109"/>
                  </a:cubicBezTo>
                  <a:cubicBezTo>
                    <a:pt x="30" y="104"/>
                    <a:pt x="22" y="98"/>
                    <a:pt x="17" y="93"/>
                  </a:cubicBezTo>
                  <a:cubicBezTo>
                    <a:pt x="11" y="88"/>
                    <a:pt x="8" y="83"/>
                    <a:pt x="5" y="76"/>
                  </a:cubicBezTo>
                  <a:cubicBezTo>
                    <a:pt x="3" y="70"/>
                    <a:pt x="1" y="62"/>
                    <a:pt x="1" y="53"/>
                  </a:cubicBezTo>
                  <a:cubicBezTo>
                    <a:pt x="1" y="36"/>
                    <a:pt x="7" y="23"/>
                    <a:pt x="17" y="14"/>
                  </a:cubicBezTo>
                  <a:cubicBezTo>
                    <a:pt x="28" y="5"/>
                    <a:pt x="43" y="0"/>
                    <a:pt x="62" y="0"/>
                  </a:cubicBezTo>
                  <a:cubicBezTo>
                    <a:pt x="78" y="0"/>
                    <a:pt x="95" y="4"/>
                    <a:pt x="112" y="13"/>
                  </a:cubicBezTo>
                  <a:cubicBezTo>
                    <a:pt x="99" y="51"/>
                    <a:pt x="99" y="51"/>
                    <a:pt x="99" y="51"/>
                  </a:cubicBezTo>
                  <a:cubicBezTo>
                    <a:pt x="84" y="43"/>
                    <a:pt x="71" y="39"/>
                    <a:pt x="60" y="39"/>
                  </a:cubicBezTo>
                  <a:cubicBezTo>
                    <a:pt x="55" y="39"/>
                    <a:pt x="51" y="40"/>
                    <a:pt x="48" y="42"/>
                  </a:cubicBezTo>
                  <a:cubicBezTo>
                    <a:pt x="45" y="45"/>
                    <a:pt x="44" y="47"/>
                    <a:pt x="44" y="51"/>
                  </a:cubicBezTo>
                  <a:cubicBezTo>
                    <a:pt x="44" y="54"/>
                    <a:pt x="46" y="57"/>
                    <a:pt x="49" y="60"/>
                  </a:cubicBezTo>
                  <a:cubicBezTo>
                    <a:pt x="52" y="63"/>
                    <a:pt x="61" y="68"/>
                    <a:pt x="75" y="76"/>
                  </a:cubicBezTo>
                  <a:cubicBezTo>
                    <a:pt x="89" y="83"/>
                    <a:pt x="99" y="90"/>
                    <a:pt x="104" y="98"/>
                  </a:cubicBezTo>
                  <a:cubicBezTo>
                    <a:pt x="110" y="106"/>
                    <a:pt x="112" y="116"/>
                    <a:pt x="112" y="128"/>
                  </a:cubicBez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22"/>
            <p:cNvSpPr>
              <a:spLocks noEditPoints="1"/>
            </p:cNvSpPr>
            <p:nvPr/>
          </p:nvSpPr>
          <p:spPr bwMode="auto">
            <a:xfrm>
              <a:off x="820738" y="1482726"/>
              <a:ext cx="87313" cy="103188"/>
            </a:xfrm>
            <a:custGeom>
              <a:avLst/>
              <a:gdLst>
                <a:gd name="T0" fmla="*/ 156 w 156"/>
                <a:gd name="T1" fmla="*/ 93 h 186"/>
                <a:gd name="T2" fmla="*/ 136 w 156"/>
                <a:gd name="T3" fmla="*/ 162 h 186"/>
                <a:gd name="T4" fmla="*/ 78 w 156"/>
                <a:gd name="T5" fmla="*/ 186 h 186"/>
                <a:gd name="T6" fmla="*/ 20 w 156"/>
                <a:gd name="T7" fmla="*/ 162 h 186"/>
                <a:gd name="T8" fmla="*/ 0 w 156"/>
                <a:gd name="T9" fmla="*/ 93 h 186"/>
                <a:gd name="T10" fmla="*/ 20 w 156"/>
                <a:gd name="T11" fmla="*/ 24 h 186"/>
                <a:gd name="T12" fmla="*/ 78 w 156"/>
                <a:gd name="T13" fmla="*/ 0 h 186"/>
                <a:gd name="T14" fmla="*/ 136 w 156"/>
                <a:gd name="T15" fmla="*/ 23 h 186"/>
                <a:gd name="T16" fmla="*/ 156 w 156"/>
                <a:gd name="T17" fmla="*/ 93 h 186"/>
                <a:gd name="T18" fmla="*/ 45 w 156"/>
                <a:gd name="T19" fmla="*/ 93 h 186"/>
                <a:gd name="T20" fmla="*/ 78 w 156"/>
                <a:gd name="T21" fmla="*/ 145 h 186"/>
                <a:gd name="T22" fmla="*/ 102 w 156"/>
                <a:gd name="T23" fmla="*/ 132 h 186"/>
                <a:gd name="T24" fmla="*/ 110 w 156"/>
                <a:gd name="T25" fmla="*/ 93 h 186"/>
                <a:gd name="T26" fmla="*/ 102 w 156"/>
                <a:gd name="T27" fmla="*/ 53 h 186"/>
                <a:gd name="T28" fmla="*/ 78 w 156"/>
                <a:gd name="T29" fmla="*/ 40 h 186"/>
                <a:gd name="T30" fmla="*/ 45 w 156"/>
                <a:gd name="T31"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186">
                  <a:moveTo>
                    <a:pt x="156" y="93"/>
                  </a:moveTo>
                  <a:cubicBezTo>
                    <a:pt x="156" y="123"/>
                    <a:pt x="149" y="146"/>
                    <a:pt x="136" y="162"/>
                  </a:cubicBezTo>
                  <a:cubicBezTo>
                    <a:pt x="123" y="178"/>
                    <a:pt x="103" y="186"/>
                    <a:pt x="78" y="186"/>
                  </a:cubicBezTo>
                  <a:cubicBezTo>
                    <a:pt x="53" y="186"/>
                    <a:pt x="33" y="178"/>
                    <a:pt x="20" y="162"/>
                  </a:cubicBezTo>
                  <a:cubicBezTo>
                    <a:pt x="7" y="146"/>
                    <a:pt x="0" y="123"/>
                    <a:pt x="0" y="93"/>
                  </a:cubicBezTo>
                  <a:cubicBezTo>
                    <a:pt x="0" y="62"/>
                    <a:pt x="7" y="40"/>
                    <a:pt x="20" y="24"/>
                  </a:cubicBezTo>
                  <a:cubicBezTo>
                    <a:pt x="33" y="8"/>
                    <a:pt x="53" y="0"/>
                    <a:pt x="78" y="0"/>
                  </a:cubicBezTo>
                  <a:cubicBezTo>
                    <a:pt x="103" y="0"/>
                    <a:pt x="123" y="8"/>
                    <a:pt x="136" y="23"/>
                  </a:cubicBezTo>
                  <a:cubicBezTo>
                    <a:pt x="149" y="39"/>
                    <a:pt x="156" y="62"/>
                    <a:pt x="156" y="93"/>
                  </a:cubicBezTo>
                  <a:close/>
                  <a:moveTo>
                    <a:pt x="45" y="93"/>
                  </a:moveTo>
                  <a:cubicBezTo>
                    <a:pt x="45" y="128"/>
                    <a:pt x="56" y="145"/>
                    <a:pt x="78" y="145"/>
                  </a:cubicBezTo>
                  <a:cubicBezTo>
                    <a:pt x="89" y="145"/>
                    <a:pt x="97" y="141"/>
                    <a:pt x="102" y="132"/>
                  </a:cubicBezTo>
                  <a:cubicBezTo>
                    <a:pt x="107" y="124"/>
                    <a:pt x="110" y="111"/>
                    <a:pt x="110" y="93"/>
                  </a:cubicBezTo>
                  <a:cubicBezTo>
                    <a:pt x="110" y="75"/>
                    <a:pt x="107" y="61"/>
                    <a:pt x="102" y="53"/>
                  </a:cubicBezTo>
                  <a:cubicBezTo>
                    <a:pt x="97" y="44"/>
                    <a:pt x="89" y="40"/>
                    <a:pt x="78" y="40"/>
                  </a:cubicBezTo>
                  <a:cubicBezTo>
                    <a:pt x="56" y="40"/>
                    <a:pt x="45" y="58"/>
                    <a:pt x="45" y="93"/>
                  </a:cubicBez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23"/>
            <p:cNvSpPr>
              <a:spLocks/>
            </p:cNvSpPr>
            <p:nvPr/>
          </p:nvSpPr>
          <p:spPr bwMode="auto">
            <a:xfrm>
              <a:off x="920751" y="1484313"/>
              <a:ext cx="76200" cy="101600"/>
            </a:xfrm>
            <a:custGeom>
              <a:avLst/>
              <a:gdLst>
                <a:gd name="T0" fmla="*/ 137 w 137"/>
                <a:gd name="T1" fmla="*/ 0 h 183"/>
                <a:gd name="T2" fmla="*/ 137 w 137"/>
                <a:gd name="T3" fmla="*/ 108 h 183"/>
                <a:gd name="T4" fmla="*/ 119 w 137"/>
                <a:gd name="T5" fmla="*/ 163 h 183"/>
                <a:gd name="T6" fmla="*/ 68 w 137"/>
                <a:gd name="T7" fmla="*/ 183 h 183"/>
                <a:gd name="T8" fmla="*/ 18 w 137"/>
                <a:gd name="T9" fmla="*/ 164 h 183"/>
                <a:gd name="T10" fmla="*/ 0 w 137"/>
                <a:gd name="T11" fmla="*/ 110 h 183"/>
                <a:gd name="T12" fmla="*/ 0 w 137"/>
                <a:gd name="T13" fmla="*/ 0 h 183"/>
                <a:gd name="T14" fmla="*/ 44 w 137"/>
                <a:gd name="T15" fmla="*/ 0 h 183"/>
                <a:gd name="T16" fmla="*/ 44 w 137"/>
                <a:gd name="T17" fmla="*/ 106 h 183"/>
                <a:gd name="T18" fmla="*/ 50 w 137"/>
                <a:gd name="T19" fmla="*/ 133 h 183"/>
                <a:gd name="T20" fmla="*/ 69 w 137"/>
                <a:gd name="T21" fmla="*/ 142 h 183"/>
                <a:gd name="T22" fmla="*/ 88 w 137"/>
                <a:gd name="T23" fmla="*/ 134 h 183"/>
                <a:gd name="T24" fmla="*/ 94 w 137"/>
                <a:gd name="T25" fmla="*/ 105 h 183"/>
                <a:gd name="T26" fmla="*/ 94 w 137"/>
                <a:gd name="T27" fmla="*/ 0 h 183"/>
                <a:gd name="T28" fmla="*/ 137 w 137"/>
                <a:gd name="T2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183">
                  <a:moveTo>
                    <a:pt x="137" y="0"/>
                  </a:moveTo>
                  <a:cubicBezTo>
                    <a:pt x="137" y="108"/>
                    <a:pt x="137" y="108"/>
                    <a:pt x="137" y="108"/>
                  </a:cubicBezTo>
                  <a:cubicBezTo>
                    <a:pt x="137" y="132"/>
                    <a:pt x="131" y="150"/>
                    <a:pt x="119" y="163"/>
                  </a:cubicBezTo>
                  <a:cubicBezTo>
                    <a:pt x="108" y="176"/>
                    <a:pt x="91" y="183"/>
                    <a:pt x="68" y="183"/>
                  </a:cubicBezTo>
                  <a:cubicBezTo>
                    <a:pt x="46" y="183"/>
                    <a:pt x="30" y="176"/>
                    <a:pt x="18" y="164"/>
                  </a:cubicBezTo>
                  <a:cubicBezTo>
                    <a:pt x="6" y="151"/>
                    <a:pt x="0" y="133"/>
                    <a:pt x="0" y="110"/>
                  </a:cubicBezTo>
                  <a:cubicBezTo>
                    <a:pt x="0" y="0"/>
                    <a:pt x="0" y="0"/>
                    <a:pt x="0" y="0"/>
                  </a:cubicBezTo>
                  <a:cubicBezTo>
                    <a:pt x="44" y="0"/>
                    <a:pt x="44" y="0"/>
                    <a:pt x="44" y="0"/>
                  </a:cubicBezTo>
                  <a:cubicBezTo>
                    <a:pt x="44" y="106"/>
                    <a:pt x="44" y="106"/>
                    <a:pt x="44" y="106"/>
                  </a:cubicBezTo>
                  <a:cubicBezTo>
                    <a:pt x="44" y="118"/>
                    <a:pt x="46" y="128"/>
                    <a:pt x="50" y="133"/>
                  </a:cubicBezTo>
                  <a:cubicBezTo>
                    <a:pt x="54" y="139"/>
                    <a:pt x="61" y="142"/>
                    <a:pt x="69" y="142"/>
                  </a:cubicBezTo>
                  <a:cubicBezTo>
                    <a:pt x="78" y="142"/>
                    <a:pt x="84" y="139"/>
                    <a:pt x="88" y="134"/>
                  </a:cubicBezTo>
                  <a:cubicBezTo>
                    <a:pt x="92" y="128"/>
                    <a:pt x="94" y="118"/>
                    <a:pt x="94" y="105"/>
                  </a:cubicBezTo>
                  <a:cubicBezTo>
                    <a:pt x="94" y="0"/>
                    <a:pt x="94" y="0"/>
                    <a:pt x="94" y="0"/>
                  </a:cubicBezTo>
                  <a:lnTo>
                    <a:pt x="137" y="0"/>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24"/>
            <p:cNvSpPr>
              <a:spLocks noEditPoints="1"/>
            </p:cNvSpPr>
            <p:nvPr/>
          </p:nvSpPr>
          <p:spPr bwMode="auto">
            <a:xfrm>
              <a:off x="1014413" y="1484313"/>
              <a:ext cx="76200" cy="100013"/>
            </a:xfrm>
            <a:custGeom>
              <a:avLst/>
              <a:gdLst>
                <a:gd name="T0" fmla="*/ 43 w 137"/>
                <a:gd name="T1" fmla="*/ 115 h 180"/>
                <a:gd name="T2" fmla="*/ 43 w 137"/>
                <a:gd name="T3" fmla="*/ 180 h 180"/>
                <a:gd name="T4" fmla="*/ 0 w 137"/>
                <a:gd name="T5" fmla="*/ 180 h 180"/>
                <a:gd name="T6" fmla="*/ 0 w 137"/>
                <a:gd name="T7" fmla="*/ 0 h 180"/>
                <a:gd name="T8" fmla="*/ 52 w 137"/>
                <a:gd name="T9" fmla="*/ 0 h 180"/>
                <a:gd name="T10" fmla="*/ 117 w 137"/>
                <a:gd name="T11" fmla="*/ 53 h 180"/>
                <a:gd name="T12" fmla="*/ 90 w 137"/>
                <a:gd name="T13" fmla="*/ 102 h 180"/>
                <a:gd name="T14" fmla="*/ 137 w 137"/>
                <a:gd name="T15" fmla="*/ 180 h 180"/>
                <a:gd name="T16" fmla="*/ 88 w 137"/>
                <a:gd name="T17" fmla="*/ 180 h 180"/>
                <a:gd name="T18" fmla="*/ 54 w 137"/>
                <a:gd name="T19" fmla="*/ 115 h 180"/>
                <a:gd name="T20" fmla="*/ 43 w 137"/>
                <a:gd name="T21" fmla="*/ 115 h 180"/>
                <a:gd name="T22" fmla="*/ 43 w 137"/>
                <a:gd name="T23" fmla="*/ 78 h 180"/>
                <a:gd name="T24" fmla="*/ 51 w 137"/>
                <a:gd name="T25" fmla="*/ 78 h 180"/>
                <a:gd name="T26" fmla="*/ 74 w 137"/>
                <a:gd name="T27" fmla="*/ 55 h 180"/>
                <a:gd name="T28" fmla="*/ 51 w 137"/>
                <a:gd name="T29" fmla="*/ 37 h 180"/>
                <a:gd name="T30" fmla="*/ 43 w 137"/>
                <a:gd name="T31" fmla="*/ 37 h 180"/>
                <a:gd name="T32" fmla="*/ 43 w 137"/>
                <a:gd name="T33" fmla="*/ 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80">
                  <a:moveTo>
                    <a:pt x="43" y="115"/>
                  </a:moveTo>
                  <a:cubicBezTo>
                    <a:pt x="43" y="180"/>
                    <a:pt x="43" y="180"/>
                    <a:pt x="43" y="180"/>
                  </a:cubicBezTo>
                  <a:cubicBezTo>
                    <a:pt x="0" y="180"/>
                    <a:pt x="0" y="180"/>
                    <a:pt x="0" y="180"/>
                  </a:cubicBezTo>
                  <a:cubicBezTo>
                    <a:pt x="0" y="0"/>
                    <a:pt x="0" y="0"/>
                    <a:pt x="0" y="0"/>
                  </a:cubicBezTo>
                  <a:cubicBezTo>
                    <a:pt x="52" y="0"/>
                    <a:pt x="52" y="0"/>
                    <a:pt x="52" y="0"/>
                  </a:cubicBezTo>
                  <a:cubicBezTo>
                    <a:pt x="96" y="0"/>
                    <a:pt x="117" y="18"/>
                    <a:pt x="117" y="53"/>
                  </a:cubicBezTo>
                  <a:cubicBezTo>
                    <a:pt x="117" y="74"/>
                    <a:pt x="108" y="90"/>
                    <a:pt x="90" y="102"/>
                  </a:cubicBezTo>
                  <a:cubicBezTo>
                    <a:pt x="137" y="180"/>
                    <a:pt x="137" y="180"/>
                    <a:pt x="137" y="180"/>
                  </a:cubicBezTo>
                  <a:cubicBezTo>
                    <a:pt x="88" y="180"/>
                    <a:pt x="88" y="180"/>
                    <a:pt x="88" y="180"/>
                  </a:cubicBezTo>
                  <a:cubicBezTo>
                    <a:pt x="54" y="115"/>
                    <a:pt x="54" y="115"/>
                    <a:pt x="54" y="115"/>
                  </a:cubicBezTo>
                  <a:lnTo>
                    <a:pt x="43" y="115"/>
                  </a:lnTo>
                  <a:close/>
                  <a:moveTo>
                    <a:pt x="43" y="78"/>
                  </a:moveTo>
                  <a:cubicBezTo>
                    <a:pt x="51" y="78"/>
                    <a:pt x="51" y="78"/>
                    <a:pt x="51" y="78"/>
                  </a:cubicBezTo>
                  <a:cubicBezTo>
                    <a:pt x="66" y="78"/>
                    <a:pt x="74" y="70"/>
                    <a:pt x="74" y="55"/>
                  </a:cubicBezTo>
                  <a:cubicBezTo>
                    <a:pt x="74" y="43"/>
                    <a:pt x="66" y="37"/>
                    <a:pt x="51" y="37"/>
                  </a:cubicBezTo>
                  <a:cubicBezTo>
                    <a:pt x="43" y="37"/>
                    <a:pt x="43" y="37"/>
                    <a:pt x="43" y="37"/>
                  </a:cubicBezTo>
                  <a:lnTo>
                    <a:pt x="43" y="78"/>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25"/>
            <p:cNvSpPr>
              <a:spLocks/>
            </p:cNvSpPr>
            <p:nvPr/>
          </p:nvSpPr>
          <p:spPr bwMode="auto">
            <a:xfrm>
              <a:off x="1093788" y="1482726"/>
              <a:ext cx="71438" cy="103188"/>
            </a:xfrm>
            <a:custGeom>
              <a:avLst/>
              <a:gdLst>
                <a:gd name="T0" fmla="*/ 77 w 127"/>
                <a:gd name="T1" fmla="*/ 40 h 186"/>
                <a:gd name="T2" fmla="*/ 53 w 127"/>
                <a:gd name="T3" fmla="*/ 54 h 186"/>
                <a:gd name="T4" fmla="*/ 45 w 127"/>
                <a:gd name="T5" fmla="*/ 94 h 186"/>
                <a:gd name="T6" fmla="*/ 80 w 127"/>
                <a:gd name="T7" fmla="*/ 146 h 186"/>
                <a:gd name="T8" fmla="*/ 100 w 127"/>
                <a:gd name="T9" fmla="*/ 143 h 186"/>
                <a:gd name="T10" fmla="*/ 120 w 127"/>
                <a:gd name="T11" fmla="*/ 135 h 186"/>
                <a:gd name="T12" fmla="*/ 120 w 127"/>
                <a:gd name="T13" fmla="*/ 176 h 186"/>
                <a:gd name="T14" fmla="*/ 75 w 127"/>
                <a:gd name="T15" fmla="*/ 186 h 186"/>
                <a:gd name="T16" fmla="*/ 20 w 127"/>
                <a:gd name="T17" fmla="*/ 162 h 186"/>
                <a:gd name="T18" fmla="*/ 0 w 127"/>
                <a:gd name="T19" fmla="*/ 94 h 186"/>
                <a:gd name="T20" fmla="*/ 10 w 127"/>
                <a:gd name="T21" fmla="*/ 44 h 186"/>
                <a:gd name="T22" fmla="*/ 37 w 127"/>
                <a:gd name="T23" fmla="*/ 12 h 186"/>
                <a:gd name="T24" fmla="*/ 78 w 127"/>
                <a:gd name="T25" fmla="*/ 0 h 186"/>
                <a:gd name="T26" fmla="*/ 127 w 127"/>
                <a:gd name="T27" fmla="*/ 13 h 186"/>
                <a:gd name="T28" fmla="*/ 114 w 127"/>
                <a:gd name="T29" fmla="*/ 51 h 186"/>
                <a:gd name="T30" fmla="*/ 97 w 127"/>
                <a:gd name="T31" fmla="*/ 43 h 186"/>
                <a:gd name="T32" fmla="*/ 77 w 127"/>
                <a:gd name="T33" fmla="*/ 4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86">
                  <a:moveTo>
                    <a:pt x="77" y="40"/>
                  </a:moveTo>
                  <a:cubicBezTo>
                    <a:pt x="67" y="40"/>
                    <a:pt x="59" y="45"/>
                    <a:pt x="53" y="54"/>
                  </a:cubicBezTo>
                  <a:cubicBezTo>
                    <a:pt x="48" y="64"/>
                    <a:pt x="45" y="77"/>
                    <a:pt x="45" y="94"/>
                  </a:cubicBezTo>
                  <a:cubicBezTo>
                    <a:pt x="45" y="128"/>
                    <a:pt x="56" y="146"/>
                    <a:pt x="80" y="146"/>
                  </a:cubicBezTo>
                  <a:cubicBezTo>
                    <a:pt x="87" y="146"/>
                    <a:pt x="94" y="145"/>
                    <a:pt x="100" y="143"/>
                  </a:cubicBezTo>
                  <a:cubicBezTo>
                    <a:pt x="107" y="140"/>
                    <a:pt x="114" y="138"/>
                    <a:pt x="120" y="135"/>
                  </a:cubicBezTo>
                  <a:cubicBezTo>
                    <a:pt x="120" y="176"/>
                    <a:pt x="120" y="176"/>
                    <a:pt x="120" y="176"/>
                  </a:cubicBezTo>
                  <a:cubicBezTo>
                    <a:pt x="107" y="182"/>
                    <a:pt x="92" y="186"/>
                    <a:pt x="75" y="186"/>
                  </a:cubicBezTo>
                  <a:cubicBezTo>
                    <a:pt x="51" y="186"/>
                    <a:pt x="33" y="178"/>
                    <a:pt x="20" y="162"/>
                  </a:cubicBezTo>
                  <a:cubicBezTo>
                    <a:pt x="7" y="146"/>
                    <a:pt x="0" y="123"/>
                    <a:pt x="0" y="94"/>
                  </a:cubicBezTo>
                  <a:cubicBezTo>
                    <a:pt x="0" y="75"/>
                    <a:pt x="3" y="58"/>
                    <a:pt x="10" y="44"/>
                  </a:cubicBezTo>
                  <a:cubicBezTo>
                    <a:pt x="16" y="30"/>
                    <a:pt x="25" y="19"/>
                    <a:pt x="37" y="12"/>
                  </a:cubicBezTo>
                  <a:cubicBezTo>
                    <a:pt x="48" y="4"/>
                    <a:pt x="62" y="0"/>
                    <a:pt x="78" y="0"/>
                  </a:cubicBezTo>
                  <a:cubicBezTo>
                    <a:pt x="95" y="0"/>
                    <a:pt x="112" y="4"/>
                    <a:pt x="127" y="13"/>
                  </a:cubicBezTo>
                  <a:cubicBezTo>
                    <a:pt x="114" y="51"/>
                    <a:pt x="114" y="51"/>
                    <a:pt x="114" y="51"/>
                  </a:cubicBezTo>
                  <a:cubicBezTo>
                    <a:pt x="108" y="48"/>
                    <a:pt x="102" y="45"/>
                    <a:pt x="97" y="43"/>
                  </a:cubicBezTo>
                  <a:cubicBezTo>
                    <a:pt x="91" y="41"/>
                    <a:pt x="84" y="40"/>
                    <a:pt x="77" y="40"/>
                  </a:cubicBez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Rectangle 26"/>
            <p:cNvSpPr>
              <a:spLocks noChangeArrowheads="1"/>
            </p:cNvSpPr>
            <p:nvPr/>
          </p:nvSpPr>
          <p:spPr bwMode="auto">
            <a:xfrm>
              <a:off x="1176338" y="1484313"/>
              <a:ext cx="23813" cy="100013"/>
            </a:xfrm>
            <a:prstGeom prst="rect">
              <a:avLst/>
            </a:prstGeom>
            <a:solidFill>
              <a:srgbClr val="CEDE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27"/>
            <p:cNvSpPr>
              <a:spLocks/>
            </p:cNvSpPr>
            <p:nvPr/>
          </p:nvSpPr>
          <p:spPr bwMode="auto">
            <a:xfrm>
              <a:off x="1217613" y="1484313"/>
              <a:ext cx="85725" cy="100013"/>
            </a:xfrm>
            <a:custGeom>
              <a:avLst/>
              <a:gdLst>
                <a:gd name="T0" fmla="*/ 153 w 153"/>
                <a:gd name="T1" fmla="*/ 180 h 180"/>
                <a:gd name="T2" fmla="*/ 96 w 153"/>
                <a:gd name="T3" fmla="*/ 180 h 180"/>
                <a:gd name="T4" fmla="*/ 38 w 153"/>
                <a:gd name="T5" fmla="*/ 53 h 180"/>
                <a:gd name="T6" fmla="*/ 37 w 153"/>
                <a:gd name="T7" fmla="*/ 53 h 180"/>
                <a:gd name="T8" fmla="*/ 39 w 153"/>
                <a:gd name="T9" fmla="*/ 99 h 180"/>
                <a:gd name="T10" fmla="*/ 39 w 153"/>
                <a:gd name="T11" fmla="*/ 180 h 180"/>
                <a:gd name="T12" fmla="*/ 0 w 153"/>
                <a:gd name="T13" fmla="*/ 180 h 180"/>
                <a:gd name="T14" fmla="*/ 0 w 153"/>
                <a:gd name="T15" fmla="*/ 0 h 180"/>
                <a:gd name="T16" fmla="*/ 57 w 153"/>
                <a:gd name="T17" fmla="*/ 0 h 180"/>
                <a:gd name="T18" fmla="*/ 115 w 153"/>
                <a:gd name="T19" fmla="*/ 125 h 180"/>
                <a:gd name="T20" fmla="*/ 116 w 153"/>
                <a:gd name="T21" fmla="*/ 125 h 180"/>
                <a:gd name="T22" fmla="*/ 114 w 153"/>
                <a:gd name="T23" fmla="*/ 81 h 180"/>
                <a:gd name="T24" fmla="*/ 114 w 153"/>
                <a:gd name="T25" fmla="*/ 0 h 180"/>
                <a:gd name="T26" fmla="*/ 153 w 153"/>
                <a:gd name="T27" fmla="*/ 0 h 180"/>
                <a:gd name="T28" fmla="*/ 153 w 153"/>
                <a:gd name="T2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80">
                  <a:moveTo>
                    <a:pt x="153" y="180"/>
                  </a:moveTo>
                  <a:cubicBezTo>
                    <a:pt x="96" y="180"/>
                    <a:pt x="96" y="180"/>
                    <a:pt x="96" y="180"/>
                  </a:cubicBezTo>
                  <a:cubicBezTo>
                    <a:pt x="38" y="53"/>
                    <a:pt x="38" y="53"/>
                    <a:pt x="38" y="53"/>
                  </a:cubicBezTo>
                  <a:cubicBezTo>
                    <a:pt x="37" y="53"/>
                    <a:pt x="37" y="53"/>
                    <a:pt x="37" y="53"/>
                  </a:cubicBezTo>
                  <a:cubicBezTo>
                    <a:pt x="38" y="73"/>
                    <a:pt x="39" y="88"/>
                    <a:pt x="39" y="99"/>
                  </a:cubicBezTo>
                  <a:cubicBezTo>
                    <a:pt x="39" y="180"/>
                    <a:pt x="39" y="180"/>
                    <a:pt x="39" y="180"/>
                  </a:cubicBezTo>
                  <a:cubicBezTo>
                    <a:pt x="0" y="180"/>
                    <a:pt x="0" y="180"/>
                    <a:pt x="0" y="180"/>
                  </a:cubicBezTo>
                  <a:cubicBezTo>
                    <a:pt x="0" y="0"/>
                    <a:pt x="0" y="0"/>
                    <a:pt x="0" y="0"/>
                  </a:cubicBezTo>
                  <a:cubicBezTo>
                    <a:pt x="57" y="0"/>
                    <a:pt x="57" y="0"/>
                    <a:pt x="57" y="0"/>
                  </a:cubicBezTo>
                  <a:cubicBezTo>
                    <a:pt x="115" y="125"/>
                    <a:pt x="115" y="125"/>
                    <a:pt x="115" y="125"/>
                  </a:cubicBezTo>
                  <a:cubicBezTo>
                    <a:pt x="116" y="125"/>
                    <a:pt x="116" y="125"/>
                    <a:pt x="116" y="125"/>
                  </a:cubicBezTo>
                  <a:cubicBezTo>
                    <a:pt x="115" y="107"/>
                    <a:pt x="114" y="92"/>
                    <a:pt x="114" y="81"/>
                  </a:cubicBezTo>
                  <a:cubicBezTo>
                    <a:pt x="114" y="0"/>
                    <a:pt x="114" y="0"/>
                    <a:pt x="114" y="0"/>
                  </a:cubicBezTo>
                  <a:cubicBezTo>
                    <a:pt x="153" y="0"/>
                    <a:pt x="153" y="0"/>
                    <a:pt x="153" y="0"/>
                  </a:cubicBezTo>
                  <a:lnTo>
                    <a:pt x="153" y="180"/>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28"/>
            <p:cNvSpPr>
              <a:spLocks/>
            </p:cNvSpPr>
            <p:nvPr/>
          </p:nvSpPr>
          <p:spPr bwMode="auto">
            <a:xfrm>
              <a:off x="1317626" y="1482726"/>
              <a:ext cx="77788" cy="103188"/>
            </a:xfrm>
            <a:custGeom>
              <a:avLst/>
              <a:gdLst>
                <a:gd name="T0" fmla="*/ 70 w 139"/>
                <a:gd name="T1" fmla="*/ 78 h 186"/>
                <a:gd name="T2" fmla="*/ 139 w 139"/>
                <a:gd name="T3" fmla="*/ 78 h 186"/>
                <a:gd name="T4" fmla="*/ 139 w 139"/>
                <a:gd name="T5" fmla="*/ 175 h 186"/>
                <a:gd name="T6" fmla="*/ 78 w 139"/>
                <a:gd name="T7" fmla="*/ 186 h 186"/>
                <a:gd name="T8" fmla="*/ 20 w 139"/>
                <a:gd name="T9" fmla="*/ 162 h 186"/>
                <a:gd name="T10" fmla="*/ 0 w 139"/>
                <a:gd name="T11" fmla="*/ 93 h 186"/>
                <a:gd name="T12" fmla="*/ 22 w 139"/>
                <a:gd name="T13" fmla="*/ 24 h 186"/>
                <a:gd name="T14" fmla="*/ 84 w 139"/>
                <a:gd name="T15" fmla="*/ 0 h 186"/>
                <a:gd name="T16" fmla="*/ 113 w 139"/>
                <a:gd name="T17" fmla="*/ 3 h 186"/>
                <a:gd name="T18" fmla="*/ 136 w 139"/>
                <a:gd name="T19" fmla="*/ 11 h 186"/>
                <a:gd name="T20" fmla="*/ 122 w 139"/>
                <a:gd name="T21" fmla="*/ 50 h 186"/>
                <a:gd name="T22" fmla="*/ 85 w 139"/>
                <a:gd name="T23" fmla="*/ 40 h 186"/>
                <a:gd name="T24" fmla="*/ 55 w 139"/>
                <a:gd name="T25" fmla="*/ 54 h 186"/>
                <a:gd name="T26" fmla="*/ 45 w 139"/>
                <a:gd name="T27" fmla="*/ 94 h 186"/>
                <a:gd name="T28" fmla="*/ 54 w 139"/>
                <a:gd name="T29" fmla="*/ 132 h 186"/>
                <a:gd name="T30" fmla="*/ 81 w 139"/>
                <a:gd name="T31" fmla="*/ 146 h 186"/>
                <a:gd name="T32" fmla="*/ 99 w 139"/>
                <a:gd name="T33" fmla="*/ 144 h 186"/>
                <a:gd name="T34" fmla="*/ 99 w 139"/>
                <a:gd name="T35" fmla="*/ 115 h 186"/>
                <a:gd name="T36" fmla="*/ 70 w 139"/>
                <a:gd name="T37" fmla="*/ 115 h 186"/>
                <a:gd name="T38" fmla="*/ 70 w 139"/>
                <a:gd name="T39" fmla="*/ 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86">
                  <a:moveTo>
                    <a:pt x="70" y="78"/>
                  </a:moveTo>
                  <a:cubicBezTo>
                    <a:pt x="139" y="78"/>
                    <a:pt x="139" y="78"/>
                    <a:pt x="139" y="78"/>
                  </a:cubicBezTo>
                  <a:cubicBezTo>
                    <a:pt x="139" y="175"/>
                    <a:pt x="139" y="175"/>
                    <a:pt x="139" y="175"/>
                  </a:cubicBezTo>
                  <a:cubicBezTo>
                    <a:pt x="121" y="182"/>
                    <a:pt x="100" y="186"/>
                    <a:pt x="78" y="186"/>
                  </a:cubicBezTo>
                  <a:cubicBezTo>
                    <a:pt x="53" y="186"/>
                    <a:pt x="34" y="178"/>
                    <a:pt x="20" y="162"/>
                  </a:cubicBezTo>
                  <a:cubicBezTo>
                    <a:pt x="7" y="145"/>
                    <a:pt x="0" y="122"/>
                    <a:pt x="0" y="93"/>
                  </a:cubicBezTo>
                  <a:cubicBezTo>
                    <a:pt x="0" y="63"/>
                    <a:pt x="8" y="41"/>
                    <a:pt x="22" y="24"/>
                  </a:cubicBezTo>
                  <a:cubicBezTo>
                    <a:pt x="37" y="8"/>
                    <a:pt x="58" y="0"/>
                    <a:pt x="84" y="0"/>
                  </a:cubicBezTo>
                  <a:cubicBezTo>
                    <a:pt x="94" y="0"/>
                    <a:pt x="104" y="1"/>
                    <a:pt x="113" y="3"/>
                  </a:cubicBezTo>
                  <a:cubicBezTo>
                    <a:pt x="122" y="5"/>
                    <a:pt x="130" y="8"/>
                    <a:pt x="136" y="11"/>
                  </a:cubicBezTo>
                  <a:cubicBezTo>
                    <a:pt x="122" y="50"/>
                    <a:pt x="122" y="50"/>
                    <a:pt x="122" y="50"/>
                  </a:cubicBezTo>
                  <a:cubicBezTo>
                    <a:pt x="111" y="43"/>
                    <a:pt x="98" y="40"/>
                    <a:pt x="85" y="40"/>
                  </a:cubicBezTo>
                  <a:cubicBezTo>
                    <a:pt x="72" y="40"/>
                    <a:pt x="62" y="45"/>
                    <a:pt x="55" y="54"/>
                  </a:cubicBezTo>
                  <a:cubicBezTo>
                    <a:pt x="48" y="63"/>
                    <a:pt x="45" y="77"/>
                    <a:pt x="45" y="94"/>
                  </a:cubicBezTo>
                  <a:cubicBezTo>
                    <a:pt x="45" y="111"/>
                    <a:pt x="48" y="123"/>
                    <a:pt x="54" y="132"/>
                  </a:cubicBezTo>
                  <a:cubicBezTo>
                    <a:pt x="60" y="141"/>
                    <a:pt x="69" y="146"/>
                    <a:pt x="81" y="146"/>
                  </a:cubicBezTo>
                  <a:cubicBezTo>
                    <a:pt x="88" y="146"/>
                    <a:pt x="94" y="145"/>
                    <a:pt x="99" y="144"/>
                  </a:cubicBezTo>
                  <a:cubicBezTo>
                    <a:pt x="99" y="115"/>
                    <a:pt x="99" y="115"/>
                    <a:pt x="99" y="115"/>
                  </a:cubicBezTo>
                  <a:cubicBezTo>
                    <a:pt x="70" y="115"/>
                    <a:pt x="70" y="115"/>
                    <a:pt x="70" y="115"/>
                  </a:cubicBezTo>
                  <a:lnTo>
                    <a:pt x="70" y="78"/>
                  </a:lnTo>
                  <a:close/>
                </a:path>
              </a:pathLst>
            </a:custGeom>
            <a:solidFill>
              <a:srgbClr val="CED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Rectangle 29"/>
            <p:cNvSpPr>
              <a:spLocks noChangeArrowheads="1"/>
            </p:cNvSpPr>
            <p:nvPr/>
          </p:nvSpPr>
          <p:spPr bwMode="auto">
            <a:xfrm>
              <a:off x="465138" y="1366838"/>
              <a:ext cx="20638" cy="82550"/>
            </a:xfrm>
            <a:prstGeom prst="rect">
              <a:avLst/>
            </a:prstGeom>
            <a:solidFill>
              <a:srgbClr val="003D7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30"/>
            <p:cNvSpPr>
              <a:spLocks noEditPoints="1"/>
            </p:cNvSpPr>
            <p:nvPr/>
          </p:nvSpPr>
          <p:spPr bwMode="auto">
            <a:xfrm>
              <a:off x="496888" y="1366838"/>
              <a:ext cx="88900" cy="82550"/>
            </a:xfrm>
            <a:custGeom>
              <a:avLst/>
              <a:gdLst>
                <a:gd name="T0" fmla="*/ 22 w 56"/>
                <a:gd name="T1" fmla="*/ 0 h 52"/>
                <a:gd name="T2" fmla="*/ 35 w 56"/>
                <a:gd name="T3" fmla="*/ 0 h 52"/>
                <a:gd name="T4" fmla="*/ 56 w 56"/>
                <a:gd name="T5" fmla="*/ 52 h 52"/>
                <a:gd name="T6" fmla="*/ 43 w 56"/>
                <a:gd name="T7" fmla="*/ 52 h 52"/>
                <a:gd name="T8" fmla="*/ 39 w 56"/>
                <a:gd name="T9" fmla="*/ 40 h 52"/>
                <a:gd name="T10" fmla="*/ 17 w 56"/>
                <a:gd name="T11" fmla="*/ 40 h 52"/>
                <a:gd name="T12" fmla="*/ 13 w 56"/>
                <a:gd name="T13" fmla="*/ 52 h 52"/>
                <a:gd name="T14" fmla="*/ 0 w 56"/>
                <a:gd name="T15" fmla="*/ 52 h 52"/>
                <a:gd name="T16" fmla="*/ 22 w 56"/>
                <a:gd name="T17" fmla="*/ 0 h 52"/>
                <a:gd name="T18" fmla="*/ 20 w 56"/>
                <a:gd name="T19" fmla="*/ 32 h 52"/>
                <a:gd name="T20" fmla="*/ 35 w 56"/>
                <a:gd name="T21" fmla="*/ 32 h 52"/>
                <a:gd name="T22" fmla="*/ 28 w 56"/>
                <a:gd name="T23" fmla="*/ 13 h 52"/>
                <a:gd name="T24" fmla="*/ 28 w 56"/>
                <a:gd name="T25" fmla="*/ 13 h 52"/>
                <a:gd name="T26" fmla="*/ 20 w 56"/>
                <a:gd name="T27"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2">
                  <a:moveTo>
                    <a:pt x="22" y="0"/>
                  </a:moveTo>
                  <a:lnTo>
                    <a:pt x="35" y="0"/>
                  </a:lnTo>
                  <a:lnTo>
                    <a:pt x="56" y="52"/>
                  </a:lnTo>
                  <a:lnTo>
                    <a:pt x="43" y="52"/>
                  </a:lnTo>
                  <a:lnTo>
                    <a:pt x="39" y="40"/>
                  </a:lnTo>
                  <a:lnTo>
                    <a:pt x="17" y="40"/>
                  </a:lnTo>
                  <a:lnTo>
                    <a:pt x="13" y="52"/>
                  </a:lnTo>
                  <a:lnTo>
                    <a:pt x="0" y="52"/>
                  </a:lnTo>
                  <a:lnTo>
                    <a:pt x="22" y="0"/>
                  </a:lnTo>
                  <a:close/>
                  <a:moveTo>
                    <a:pt x="20" y="32"/>
                  </a:moveTo>
                  <a:lnTo>
                    <a:pt x="35" y="32"/>
                  </a:lnTo>
                  <a:lnTo>
                    <a:pt x="28" y="13"/>
                  </a:lnTo>
                  <a:lnTo>
                    <a:pt x="28" y="13"/>
                  </a:lnTo>
                  <a:lnTo>
                    <a:pt x="20" y="32"/>
                  </a:ln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31"/>
            <p:cNvSpPr>
              <a:spLocks noEditPoints="1"/>
            </p:cNvSpPr>
            <p:nvPr/>
          </p:nvSpPr>
          <p:spPr bwMode="auto">
            <a:xfrm>
              <a:off x="593726" y="1363663"/>
              <a:ext cx="90488" cy="87313"/>
            </a:xfrm>
            <a:custGeom>
              <a:avLst/>
              <a:gdLst>
                <a:gd name="T0" fmla="*/ 81 w 162"/>
                <a:gd name="T1" fmla="*/ 0 h 157"/>
                <a:gd name="T2" fmla="*/ 162 w 162"/>
                <a:gd name="T3" fmla="*/ 79 h 157"/>
                <a:gd name="T4" fmla="*/ 81 w 162"/>
                <a:gd name="T5" fmla="*/ 157 h 157"/>
                <a:gd name="T6" fmla="*/ 0 w 162"/>
                <a:gd name="T7" fmla="*/ 79 h 157"/>
                <a:gd name="T8" fmla="*/ 81 w 162"/>
                <a:gd name="T9" fmla="*/ 0 h 157"/>
                <a:gd name="T10" fmla="*/ 81 w 162"/>
                <a:gd name="T11" fmla="*/ 129 h 157"/>
                <a:gd name="T12" fmla="*/ 126 w 162"/>
                <a:gd name="T13" fmla="*/ 79 h 157"/>
                <a:gd name="T14" fmla="*/ 81 w 162"/>
                <a:gd name="T15" fmla="*/ 28 h 157"/>
                <a:gd name="T16" fmla="*/ 36 w 162"/>
                <a:gd name="T17" fmla="*/ 79 h 157"/>
                <a:gd name="T18" fmla="*/ 81 w 162"/>
                <a:gd name="T19" fmla="*/ 1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7">
                  <a:moveTo>
                    <a:pt x="81" y="0"/>
                  </a:moveTo>
                  <a:cubicBezTo>
                    <a:pt x="132" y="0"/>
                    <a:pt x="162" y="35"/>
                    <a:pt x="162" y="79"/>
                  </a:cubicBezTo>
                  <a:cubicBezTo>
                    <a:pt x="162" y="122"/>
                    <a:pt x="132" y="157"/>
                    <a:pt x="81" y="157"/>
                  </a:cubicBezTo>
                  <a:cubicBezTo>
                    <a:pt x="30" y="157"/>
                    <a:pt x="0" y="122"/>
                    <a:pt x="0" y="79"/>
                  </a:cubicBezTo>
                  <a:cubicBezTo>
                    <a:pt x="0" y="35"/>
                    <a:pt x="30" y="0"/>
                    <a:pt x="81" y="0"/>
                  </a:cubicBezTo>
                  <a:close/>
                  <a:moveTo>
                    <a:pt x="81" y="129"/>
                  </a:moveTo>
                  <a:cubicBezTo>
                    <a:pt x="114" y="129"/>
                    <a:pt x="126" y="104"/>
                    <a:pt x="126" y="79"/>
                  </a:cubicBezTo>
                  <a:cubicBezTo>
                    <a:pt x="126" y="53"/>
                    <a:pt x="114" y="28"/>
                    <a:pt x="81" y="28"/>
                  </a:cubicBezTo>
                  <a:cubicBezTo>
                    <a:pt x="49" y="28"/>
                    <a:pt x="36" y="53"/>
                    <a:pt x="36" y="79"/>
                  </a:cubicBezTo>
                  <a:cubicBezTo>
                    <a:pt x="36" y="104"/>
                    <a:pt x="49" y="129"/>
                    <a:pt x="81" y="129"/>
                  </a:cubicBez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32"/>
            <p:cNvSpPr>
              <a:spLocks noEditPoints="1"/>
            </p:cNvSpPr>
            <p:nvPr/>
          </p:nvSpPr>
          <p:spPr bwMode="auto">
            <a:xfrm>
              <a:off x="698501" y="1366838"/>
              <a:ext cx="73025" cy="82550"/>
            </a:xfrm>
            <a:custGeom>
              <a:avLst/>
              <a:gdLst>
                <a:gd name="T0" fmla="*/ 0 w 131"/>
                <a:gd name="T1" fmla="*/ 0 h 149"/>
                <a:gd name="T2" fmla="*/ 74 w 131"/>
                <a:gd name="T3" fmla="*/ 0 h 149"/>
                <a:gd name="T4" fmla="*/ 131 w 131"/>
                <a:gd name="T5" fmla="*/ 48 h 149"/>
                <a:gd name="T6" fmla="*/ 74 w 131"/>
                <a:gd name="T7" fmla="*/ 96 h 149"/>
                <a:gd name="T8" fmla="*/ 36 w 131"/>
                <a:gd name="T9" fmla="*/ 96 h 149"/>
                <a:gd name="T10" fmla="*/ 36 w 131"/>
                <a:gd name="T11" fmla="*/ 149 h 149"/>
                <a:gd name="T12" fmla="*/ 0 w 131"/>
                <a:gd name="T13" fmla="*/ 149 h 149"/>
                <a:gd name="T14" fmla="*/ 0 w 131"/>
                <a:gd name="T15" fmla="*/ 0 h 149"/>
                <a:gd name="T16" fmla="*/ 36 w 131"/>
                <a:gd name="T17" fmla="*/ 70 h 149"/>
                <a:gd name="T18" fmla="*/ 64 w 131"/>
                <a:gd name="T19" fmla="*/ 70 h 149"/>
                <a:gd name="T20" fmla="*/ 96 w 131"/>
                <a:gd name="T21" fmla="*/ 48 h 149"/>
                <a:gd name="T22" fmla="*/ 64 w 131"/>
                <a:gd name="T23" fmla="*/ 25 h 149"/>
                <a:gd name="T24" fmla="*/ 36 w 131"/>
                <a:gd name="T25" fmla="*/ 25 h 149"/>
                <a:gd name="T26" fmla="*/ 36 w 131"/>
                <a:gd name="T27" fmla="*/ 7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49">
                  <a:moveTo>
                    <a:pt x="0" y="0"/>
                  </a:moveTo>
                  <a:cubicBezTo>
                    <a:pt x="74" y="0"/>
                    <a:pt x="74" y="0"/>
                    <a:pt x="74" y="0"/>
                  </a:cubicBezTo>
                  <a:cubicBezTo>
                    <a:pt x="115" y="0"/>
                    <a:pt x="131" y="24"/>
                    <a:pt x="131" y="48"/>
                  </a:cubicBezTo>
                  <a:cubicBezTo>
                    <a:pt x="131" y="72"/>
                    <a:pt x="115" y="96"/>
                    <a:pt x="74" y="96"/>
                  </a:cubicBezTo>
                  <a:cubicBezTo>
                    <a:pt x="36" y="96"/>
                    <a:pt x="36" y="96"/>
                    <a:pt x="36" y="96"/>
                  </a:cubicBezTo>
                  <a:cubicBezTo>
                    <a:pt x="36" y="149"/>
                    <a:pt x="36" y="149"/>
                    <a:pt x="36" y="149"/>
                  </a:cubicBezTo>
                  <a:cubicBezTo>
                    <a:pt x="0" y="149"/>
                    <a:pt x="0" y="149"/>
                    <a:pt x="0" y="149"/>
                  </a:cubicBezTo>
                  <a:lnTo>
                    <a:pt x="0" y="0"/>
                  </a:lnTo>
                  <a:close/>
                  <a:moveTo>
                    <a:pt x="36" y="70"/>
                  </a:moveTo>
                  <a:cubicBezTo>
                    <a:pt x="64" y="70"/>
                    <a:pt x="64" y="70"/>
                    <a:pt x="64" y="70"/>
                  </a:cubicBezTo>
                  <a:cubicBezTo>
                    <a:pt x="81" y="70"/>
                    <a:pt x="96" y="67"/>
                    <a:pt x="96" y="48"/>
                  </a:cubicBezTo>
                  <a:cubicBezTo>
                    <a:pt x="96" y="29"/>
                    <a:pt x="81" y="25"/>
                    <a:pt x="64" y="25"/>
                  </a:cubicBezTo>
                  <a:cubicBezTo>
                    <a:pt x="36" y="25"/>
                    <a:pt x="36" y="25"/>
                    <a:pt x="36" y="25"/>
                  </a:cubicBezTo>
                  <a:lnTo>
                    <a:pt x="36" y="70"/>
                  </a:lnTo>
                  <a:close/>
                </a:path>
              </a:pathLst>
            </a:custGeom>
            <a:solidFill>
              <a:srgbClr val="003D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537" name="Picture 33"/>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344488" y="1400176"/>
              <a:ext cx="114300" cy="7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8" name="Picture 34"/>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482601" y="1338263"/>
              <a:ext cx="63500"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9" name="Picture 35"/>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366713" y="1322388"/>
              <a:ext cx="106363"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54" name="Group 14">
            <a:extLst>
              <a:ext uri="{FF2B5EF4-FFF2-40B4-BE49-F238E27FC236}">
                <a16:creationId xmlns:a16="http://schemas.microsoft.com/office/drawing/2014/main" id="{13584626-52B8-4A73-893F-BEC7351A56D6}"/>
              </a:ext>
            </a:extLst>
          </p:cNvPr>
          <p:cNvGrpSpPr>
            <a:grpSpLocks noChangeAspect="1"/>
          </p:cNvGrpSpPr>
          <p:nvPr userDrawn="1"/>
        </p:nvGrpSpPr>
        <p:grpSpPr bwMode="auto">
          <a:xfrm>
            <a:off x="7792544" y="1527863"/>
            <a:ext cx="756000" cy="717901"/>
            <a:chOff x="2488" y="433"/>
            <a:chExt cx="2401" cy="2280"/>
          </a:xfrm>
          <a:gradFill>
            <a:gsLst>
              <a:gs pos="29000">
                <a:srgbClr val="ACB1B4"/>
              </a:gs>
              <a:gs pos="87000">
                <a:srgbClr val="5E5E5D"/>
              </a:gs>
              <a:gs pos="71000">
                <a:srgbClr val="A1A0A0"/>
              </a:gs>
              <a:gs pos="53000">
                <a:srgbClr val="6B6B6B"/>
              </a:gs>
              <a:gs pos="39000">
                <a:srgbClr val="9DA5AB"/>
              </a:gs>
              <a:gs pos="32000">
                <a:srgbClr val="A8AEB2"/>
              </a:gs>
              <a:gs pos="22000">
                <a:srgbClr val="DDF0FC"/>
              </a:gs>
              <a:gs pos="16000">
                <a:srgbClr val="9B9B9A"/>
              </a:gs>
              <a:gs pos="0">
                <a:srgbClr val="ACB2B5"/>
              </a:gs>
              <a:gs pos="100000">
                <a:srgbClr val="939394"/>
              </a:gs>
            </a:gsLst>
            <a:lin ang="1200000" scaled="0"/>
          </a:gradFill>
        </p:grpSpPr>
        <p:sp>
          <p:nvSpPr>
            <p:cNvPr id="455" name="Freeform 15">
              <a:extLst>
                <a:ext uri="{FF2B5EF4-FFF2-40B4-BE49-F238E27FC236}">
                  <a16:creationId xmlns:a16="http://schemas.microsoft.com/office/drawing/2014/main" id="{1959CB0A-E038-47B1-B8D1-2D660C12F083}"/>
                </a:ext>
              </a:extLst>
            </p:cNvPr>
            <p:cNvSpPr>
              <a:spLocks noEditPoints="1"/>
            </p:cNvSpPr>
            <p:nvPr userDrawn="1"/>
          </p:nvSpPr>
          <p:spPr bwMode="auto">
            <a:xfrm>
              <a:off x="2488" y="433"/>
              <a:ext cx="2401" cy="2280"/>
            </a:xfrm>
            <a:custGeom>
              <a:avLst/>
              <a:gdLst>
                <a:gd name="T0" fmla="*/ 118 w 1010"/>
                <a:gd name="T1" fmla="*/ 153 h 959"/>
                <a:gd name="T2" fmla="*/ 97 w 1010"/>
                <a:gd name="T3" fmla="*/ 428 h 959"/>
                <a:gd name="T4" fmla="*/ 53 w 1010"/>
                <a:gd name="T5" fmla="*/ 400 h 959"/>
                <a:gd name="T6" fmla="*/ 206 w 1010"/>
                <a:gd name="T7" fmla="*/ 68 h 959"/>
                <a:gd name="T8" fmla="*/ 233 w 1010"/>
                <a:gd name="T9" fmla="*/ 740 h 959"/>
                <a:gd name="T10" fmla="*/ 479 w 1010"/>
                <a:gd name="T11" fmla="*/ 891 h 959"/>
                <a:gd name="T12" fmla="*/ 927 w 1010"/>
                <a:gd name="T13" fmla="*/ 265 h 959"/>
                <a:gd name="T14" fmla="*/ 923 w 1010"/>
                <a:gd name="T15" fmla="*/ 618 h 959"/>
                <a:gd name="T16" fmla="*/ 953 w 1010"/>
                <a:gd name="T17" fmla="*/ 353 h 959"/>
                <a:gd name="T18" fmla="*/ 858 w 1010"/>
                <a:gd name="T19" fmla="*/ 153 h 959"/>
                <a:gd name="T20" fmla="*/ 768 w 1010"/>
                <a:gd name="T21" fmla="*/ 74 h 959"/>
                <a:gd name="T22" fmla="*/ 593 w 1010"/>
                <a:gd name="T23" fmla="*/ 887 h 959"/>
                <a:gd name="T24" fmla="*/ 580 w 1010"/>
                <a:gd name="T25" fmla="*/ 828 h 959"/>
                <a:gd name="T26" fmla="*/ 215 w 1010"/>
                <a:gd name="T27" fmla="*/ 402 h 959"/>
                <a:gd name="T28" fmla="*/ 267 w 1010"/>
                <a:gd name="T29" fmla="*/ 379 h 959"/>
                <a:gd name="T30" fmla="*/ 295 w 1010"/>
                <a:gd name="T31" fmla="*/ 393 h 959"/>
                <a:gd name="T32" fmla="*/ 316 w 1010"/>
                <a:gd name="T33" fmla="*/ 391 h 959"/>
                <a:gd name="T34" fmla="*/ 381 w 1010"/>
                <a:gd name="T35" fmla="*/ 384 h 959"/>
                <a:gd name="T36" fmla="*/ 403 w 1010"/>
                <a:gd name="T37" fmla="*/ 402 h 959"/>
                <a:gd name="T38" fmla="*/ 403 w 1010"/>
                <a:gd name="T39" fmla="*/ 402 h 959"/>
                <a:gd name="T40" fmla="*/ 396 w 1010"/>
                <a:gd name="T41" fmla="*/ 380 h 959"/>
                <a:gd name="T42" fmla="*/ 435 w 1010"/>
                <a:gd name="T43" fmla="*/ 382 h 959"/>
                <a:gd name="T44" fmla="*/ 480 w 1010"/>
                <a:gd name="T45" fmla="*/ 379 h 959"/>
                <a:gd name="T46" fmla="*/ 504 w 1010"/>
                <a:gd name="T47" fmla="*/ 388 h 959"/>
                <a:gd name="T48" fmla="*/ 583 w 1010"/>
                <a:gd name="T49" fmla="*/ 374 h 959"/>
                <a:gd name="T50" fmla="*/ 576 w 1010"/>
                <a:gd name="T51" fmla="*/ 401 h 959"/>
                <a:gd name="T52" fmla="*/ 570 w 1010"/>
                <a:gd name="T53" fmla="*/ 377 h 959"/>
                <a:gd name="T54" fmla="*/ 606 w 1010"/>
                <a:gd name="T55" fmla="*/ 371 h 959"/>
                <a:gd name="T56" fmla="*/ 621 w 1010"/>
                <a:gd name="T57" fmla="*/ 392 h 959"/>
                <a:gd name="T58" fmla="*/ 650 w 1010"/>
                <a:gd name="T59" fmla="*/ 374 h 959"/>
                <a:gd name="T60" fmla="*/ 711 w 1010"/>
                <a:gd name="T61" fmla="*/ 365 h 959"/>
                <a:gd name="T62" fmla="*/ 715 w 1010"/>
                <a:gd name="T63" fmla="*/ 390 h 959"/>
                <a:gd name="T64" fmla="*/ 785 w 1010"/>
                <a:gd name="T65" fmla="*/ 402 h 959"/>
                <a:gd name="T66" fmla="*/ 801 w 1010"/>
                <a:gd name="T67" fmla="*/ 382 h 959"/>
                <a:gd name="T68" fmla="*/ 843 w 1010"/>
                <a:gd name="T69" fmla="*/ 387 h 959"/>
                <a:gd name="T70" fmla="*/ 226 w 1010"/>
                <a:gd name="T71" fmla="*/ 418 h 959"/>
                <a:gd name="T72" fmla="*/ 283 w 1010"/>
                <a:gd name="T73" fmla="*/ 442 h 959"/>
                <a:gd name="T74" fmla="*/ 305 w 1010"/>
                <a:gd name="T75" fmla="*/ 455 h 959"/>
                <a:gd name="T76" fmla="*/ 339 w 1010"/>
                <a:gd name="T77" fmla="*/ 421 h 959"/>
                <a:gd name="T78" fmla="*/ 387 w 1010"/>
                <a:gd name="T79" fmla="*/ 418 h 959"/>
                <a:gd name="T80" fmla="*/ 459 w 1010"/>
                <a:gd name="T81" fmla="*/ 420 h 959"/>
                <a:gd name="T82" fmla="*/ 470 w 1010"/>
                <a:gd name="T83" fmla="*/ 470 h 959"/>
                <a:gd name="T84" fmla="*/ 520 w 1010"/>
                <a:gd name="T85" fmla="*/ 474 h 959"/>
                <a:gd name="T86" fmla="*/ 620 w 1010"/>
                <a:gd name="T87" fmla="*/ 474 h 959"/>
                <a:gd name="T88" fmla="*/ 646 w 1010"/>
                <a:gd name="T89" fmla="*/ 474 h 959"/>
                <a:gd name="T90" fmla="*/ 733 w 1010"/>
                <a:gd name="T91" fmla="*/ 450 h 959"/>
                <a:gd name="T92" fmla="*/ 729 w 1010"/>
                <a:gd name="T93" fmla="*/ 423 h 959"/>
                <a:gd name="T94" fmla="*/ 793 w 1010"/>
                <a:gd name="T95" fmla="*/ 446 h 959"/>
                <a:gd name="T96" fmla="*/ 811 w 1010"/>
                <a:gd name="T97" fmla="*/ 437 h 959"/>
                <a:gd name="T98" fmla="*/ 838 w 1010"/>
                <a:gd name="T99" fmla="*/ 468 h 959"/>
                <a:gd name="T100" fmla="*/ 841 w 1010"/>
                <a:gd name="T101" fmla="*/ 427 h 959"/>
                <a:gd name="T102" fmla="*/ 500 w 1010"/>
                <a:gd name="T103" fmla="*/ 33 h 959"/>
                <a:gd name="T104" fmla="*/ 499 w 1010"/>
                <a:gd name="T105" fmla="*/ 175 h 959"/>
                <a:gd name="T106" fmla="*/ 249 w 1010"/>
                <a:gd name="T107" fmla="*/ 512 h 959"/>
                <a:gd name="T108" fmla="*/ 313 w 1010"/>
                <a:gd name="T109" fmla="*/ 608 h 959"/>
                <a:gd name="T110" fmla="*/ 503 w 1010"/>
                <a:gd name="T111" fmla="*/ 581 h 959"/>
                <a:gd name="T112" fmla="*/ 497 w 1010"/>
                <a:gd name="T113" fmla="*/ 564 h 959"/>
                <a:gd name="T114" fmla="*/ 731 w 1010"/>
                <a:gd name="T115" fmla="*/ 517 h 959"/>
                <a:gd name="T116" fmla="*/ 725 w 1010"/>
                <a:gd name="T117" fmla="*/ 606 h 959"/>
                <a:gd name="T118" fmla="*/ 718 w 1010"/>
                <a:gd name="T119" fmla="*/ 563 h 959"/>
                <a:gd name="T120" fmla="*/ 813 w 1010"/>
                <a:gd name="T121" fmla="*/ 608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0" h="959">
                  <a:moveTo>
                    <a:pt x="232" y="803"/>
                  </a:moveTo>
                  <a:cubicBezTo>
                    <a:pt x="244" y="746"/>
                    <a:pt x="186" y="729"/>
                    <a:pt x="178" y="679"/>
                  </a:cubicBezTo>
                  <a:cubicBezTo>
                    <a:pt x="173" y="702"/>
                    <a:pt x="169" y="733"/>
                    <a:pt x="189" y="770"/>
                  </a:cubicBezTo>
                  <a:cubicBezTo>
                    <a:pt x="160" y="751"/>
                    <a:pt x="118" y="750"/>
                    <a:pt x="97" y="730"/>
                  </a:cubicBezTo>
                  <a:cubicBezTo>
                    <a:pt x="111" y="758"/>
                    <a:pt x="179" y="824"/>
                    <a:pt x="229" y="806"/>
                  </a:cubicBezTo>
                  <a:cubicBezTo>
                    <a:pt x="232" y="805"/>
                    <a:pt x="232" y="805"/>
                    <a:pt x="232" y="803"/>
                  </a:cubicBezTo>
                  <a:close/>
                  <a:moveTo>
                    <a:pt x="172" y="749"/>
                  </a:moveTo>
                  <a:cubicBezTo>
                    <a:pt x="176" y="687"/>
                    <a:pt x="141" y="675"/>
                    <a:pt x="143" y="624"/>
                  </a:cubicBezTo>
                  <a:cubicBezTo>
                    <a:pt x="133" y="646"/>
                    <a:pt x="122" y="669"/>
                    <a:pt x="136" y="708"/>
                  </a:cubicBezTo>
                  <a:cubicBezTo>
                    <a:pt x="110" y="685"/>
                    <a:pt x="72" y="685"/>
                    <a:pt x="55" y="662"/>
                  </a:cubicBezTo>
                  <a:cubicBezTo>
                    <a:pt x="64" y="692"/>
                    <a:pt x="106" y="743"/>
                    <a:pt x="169" y="751"/>
                  </a:cubicBezTo>
                  <a:cubicBezTo>
                    <a:pt x="171" y="752"/>
                    <a:pt x="172" y="751"/>
                    <a:pt x="172" y="749"/>
                  </a:cubicBezTo>
                  <a:close/>
                  <a:moveTo>
                    <a:pt x="87" y="267"/>
                  </a:moveTo>
                  <a:cubicBezTo>
                    <a:pt x="124" y="256"/>
                    <a:pt x="134" y="210"/>
                    <a:pt x="179" y="196"/>
                  </a:cubicBezTo>
                  <a:cubicBezTo>
                    <a:pt x="156" y="195"/>
                    <a:pt x="133" y="203"/>
                    <a:pt x="106" y="226"/>
                  </a:cubicBezTo>
                  <a:cubicBezTo>
                    <a:pt x="114" y="198"/>
                    <a:pt x="105" y="174"/>
                    <a:pt x="118" y="153"/>
                  </a:cubicBezTo>
                  <a:cubicBezTo>
                    <a:pt x="95" y="170"/>
                    <a:pt x="73" y="233"/>
                    <a:pt x="83" y="265"/>
                  </a:cubicBezTo>
                  <a:cubicBezTo>
                    <a:pt x="84" y="267"/>
                    <a:pt x="85" y="268"/>
                    <a:pt x="87" y="267"/>
                  </a:cubicBezTo>
                  <a:close/>
                  <a:moveTo>
                    <a:pt x="124" y="687"/>
                  </a:moveTo>
                  <a:cubicBezTo>
                    <a:pt x="138" y="627"/>
                    <a:pt x="107" y="609"/>
                    <a:pt x="117" y="559"/>
                  </a:cubicBezTo>
                  <a:cubicBezTo>
                    <a:pt x="104" y="579"/>
                    <a:pt x="89" y="600"/>
                    <a:pt x="95" y="641"/>
                  </a:cubicBezTo>
                  <a:cubicBezTo>
                    <a:pt x="74" y="614"/>
                    <a:pt x="37" y="607"/>
                    <a:pt x="24" y="581"/>
                  </a:cubicBezTo>
                  <a:cubicBezTo>
                    <a:pt x="27" y="612"/>
                    <a:pt x="60" y="670"/>
                    <a:pt x="120" y="689"/>
                  </a:cubicBezTo>
                  <a:cubicBezTo>
                    <a:pt x="123" y="690"/>
                    <a:pt x="123" y="689"/>
                    <a:pt x="124" y="687"/>
                  </a:cubicBezTo>
                  <a:close/>
                  <a:moveTo>
                    <a:pt x="87" y="618"/>
                  </a:moveTo>
                  <a:cubicBezTo>
                    <a:pt x="110" y="564"/>
                    <a:pt x="83" y="542"/>
                    <a:pt x="101" y="496"/>
                  </a:cubicBezTo>
                  <a:cubicBezTo>
                    <a:pt x="85" y="513"/>
                    <a:pt x="68" y="530"/>
                    <a:pt x="68" y="570"/>
                  </a:cubicBezTo>
                  <a:cubicBezTo>
                    <a:pt x="52" y="541"/>
                    <a:pt x="18" y="529"/>
                    <a:pt x="10" y="502"/>
                  </a:cubicBezTo>
                  <a:cubicBezTo>
                    <a:pt x="8" y="532"/>
                    <a:pt x="29" y="591"/>
                    <a:pt x="83" y="619"/>
                  </a:cubicBezTo>
                  <a:cubicBezTo>
                    <a:pt x="86" y="620"/>
                    <a:pt x="86" y="620"/>
                    <a:pt x="87" y="618"/>
                  </a:cubicBezTo>
                  <a:close/>
                  <a:moveTo>
                    <a:pt x="63" y="546"/>
                  </a:moveTo>
                  <a:cubicBezTo>
                    <a:pt x="95" y="496"/>
                    <a:pt x="72" y="470"/>
                    <a:pt x="97" y="428"/>
                  </a:cubicBezTo>
                  <a:cubicBezTo>
                    <a:pt x="79" y="442"/>
                    <a:pt x="59" y="456"/>
                    <a:pt x="52" y="495"/>
                  </a:cubicBezTo>
                  <a:cubicBezTo>
                    <a:pt x="42" y="464"/>
                    <a:pt x="10" y="446"/>
                    <a:pt x="7" y="419"/>
                  </a:cubicBezTo>
                  <a:cubicBezTo>
                    <a:pt x="0" y="448"/>
                    <a:pt x="11" y="510"/>
                    <a:pt x="60" y="546"/>
                  </a:cubicBezTo>
                  <a:cubicBezTo>
                    <a:pt x="62" y="548"/>
                    <a:pt x="62" y="548"/>
                    <a:pt x="63" y="546"/>
                  </a:cubicBezTo>
                  <a:close/>
                  <a:moveTo>
                    <a:pt x="51" y="471"/>
                  </a:moveTo>
                  <a:cubicBezTo>
                    <a:pt x="87" y="431"/>
                    <a:pt x="70" y="404"/>
                    <a:pt x="98" y="370"/>
                  </a:cubicBezTo>
                  <a:cubicBezTo>
                    <a:pt x="80" y="380"/>
                    <a:pt x="60" y="390"/>
                    <a:pt x="49" y="424"/>
                  </a:cubicBezTo>
                  <a:cubicBezTo>
                    <a:pt x="44" y="394"/>
                    <a:pt x="18" y="374"/>
                    <a:pt x="18" y="349"/>
                  </a:cubicBezTo>
                  <a:cubicBezTo>
                    <a:pt x="8" y="374"/>
                    <a:pt x="10" y="431"/>
                    <a:pt x="48" y="471"/>
                  </a:cubicBezTo>
                  <a:cubicBezTo>
                    <a:pt x="50" y="472"/>
                    <a:pt x="50" y="472"/>
                    <a:pt x="51" y="471"/>
                  </a:cubicBezTo>
                  <a:close/>
                  <a:moveTo>
                    <a:pt x="53" y="400"/>
                  </a:moveTo>
                  <a:cubicBezTo>
                    <a:pt x="94" y="366"/>
                    <a:pt x="81" y="337"/>
                    <a:pt x="114" y="308"/>
                  </a:cubicBezTo>
                  <a:cubicBezTo>
                    <a:pt x="95" y="315"/>
                    <a:pt x="74" y="322"/>
                    <a:pt x="57" y="353"/>
                  </a:cubicBezTo>
                  <a:cubicBezTo>
                    <a:pt x="57" y="323"/>
                    <a:pt x="34" y="299"/>
                    <a:pt x="39" y="275"/>
                  </a:cubicBezTo>
                  <a:cubicBezTo>
                    <a:pt x="25" y="298"/>
                    <a:pt x="17" y="355"/>
                    <a:pt x="49" y="399"/>
                  </a:cubicBezTo>
                  <a:cubicBezTo>
                    <a:pt x="50" y="401"/>
                    <a:pt x="51" y="401"/>
                    <a:pt x="53" y="400"/>
                  </a:cubicBezTo>
                  <a:close/>
                  <a:moveTo>
                    <a:pt x="65" y="330"/>
                  </a:moveTo>
                  <a:cubicBezTo>
                    <a:pt x="107" y="305"/>
                    <a:pt x="99" y="277"/>
                    <a:pt x="133" y="255"/>
                  </a:cubicBezTo>
                  <a:cubicBezTo>
                    <a:pt x="115" y="259"/>
                    <a:pt x="95" y="262"/>
                    <a:pt x="75" y="289"/>
                  </a:cubicBezTo>
                  <a:cubicBezTo>
                    <a:pt x="79" y="262"/>
                    <a:pt x="68" y="228"/>
                    <a:pt x="75" y="206"/>
                  </a:cubicBezTo>
                  <a:cubicBezTo>
                    <a:pt x="60" y="226"/>
                    <a:pt x="32" y="273"/>
                    <a:pt x="62" y="329"/>
                  </a:cubicBezTo>
                  <a:cubicBezTo>
                    <a:pt x="63" y="331"/>
                    <a:pt x="64" y="331"/>
                    <a:pt x="65" y="330"/>
                  </a:cubicBezTo>
                  <a:close/>
                  <a:moveTo>
                    <a:pt x="117" y="207"/>
                  </a:moveTo>
                  <a:cubicBezTo>
                    <a:pt x="153" y="202"/>
                    <a:pt x="168" y="161"/>
                    <a:pt x="210" y="154"/>
                  </a:cubicBezTo>
                  <a:cubicBezTo>
                    <a:pt x="189" y="149"/>
                    <a:pt x="168" y="154"/>
                    <a:pt x="140" y="171"/>
                  </a:cubicBezTo>
                  <a:cubicBezTo>
                    <a:pt x="151" y="147"/>
                    <a:pt x="146" y="123"/>
                    <a:pt x="160" y="106"/>
                  </a:cubicBezTo>
                  <a:cubicBezTo>
                    <a:pt x="137" y="118"/>
                    <a:pt x="109" y="174"/>
                    <a:pt x="114" y="205"/>
                  </a:cubicBezTo>
                  <a:cubicBezTo>
                    <a:pt x="115" y="207"/>
                    <a:pt x="115" y="208"/>
                    <a:pt x="117" y="207"/>
                  </a:cubicBezTo>
                  <a:close/>
                  <a:moveTo>
                    <a:pt x="155" y="155"/>
                  </a:moveTo>
                  <a:cubicBezTo>
                    <a:pt x="188" y="155"/>
                    <a:pt x="207" y="119"/>
                    <a:pt x="246" y="118"/>
                  </a:cubicBezTo>
                  <a:cubicBezTo>
                    <a:pt x="228" y="111"/>
                    <a:pt x="207" y="113"/>
                    <a:pt x="180" y="125"/>
                  </a:cubicBezTo>
                  <a:cubicBezTo>
                    <a:pt x="193" y="104"/>
                    <a:pt x="191" y="82"/>
                    <a:pt x="206" y="68"/>
                  </a:cubicBezTo>
                  <a:cubicBezTo>
                    <a:pt x="184" y="76"/>
                    <a:pt x="151" y="124"/>
                    <a:pt x="152" y="153"/>
                  </a:cubicBezTo>
                  <a:cubicBezTo>
                    <a:pt x="152" y="155"/>
                    <a:pt x="153" y="155"/>
                    <a:pt x="155" y="155"/>
                  </a:cubicBezTo>
                  <a:close/>
                  <a:moveTo>
                    <a:pt x="196" y="112"/>
                  </a:moveTo>
                  <a:cubicBezTo>
                    <a:pt x="229" y="116"/>
                    <a:pt x="252" y="82"/>
                    <a:pt x="291" y="86"/>
                  </a:cubicBezTo>
                  <a:cubicBezTo>
                    <a:pt x="274" y="78"/>
                    <a:pt x="254" y="76"/>
                    <a:pt x="224" y="85"/>
                  </a:cubicBezTo>
                  <a:cubicBezTo>
                    <a:pt x="240" y="66"/>
                    <a:pt x="241" y="44"/>
                    <a:pt x="258" y="32"/>
                  </a:cubicBezTo>
                  <a:cubicBezTo>
                    <a:pt x="235" y="37"/>
                    <a:pt x="196" y="80"/>
                    <a:pt x="194" y="109"/>
                  </a:cubicBezTo>
                  <a:cubicBezTo>
                    <a:pt x="193" y="111"/>
                    <a:pt x="194" y="111"/>
                    <a:pt x="196" y="112"/>
                  </a:cubicBezTo>
                  <a:close/>
                  <a:moveTo>
                    <a:pt x="242" y="74"/>
                  </a:moveTo>
                  <a:cubicBezTo>
                    <a:pt x="270" y="81"/>
                    <a:pt x="293" y="55"/>
                    <a:pt x="327" y="62"/>
                  </a:cubicBezTo>
                  <a:cubicBezTo>
                    <a:pt x="312" y="53"/>
                    <a:pt x="295" y="50"/>
                    <a:pt x="269" y="54"/>
                  </a:cubicBezTo>
                  <a:cubicBezTo>
                    <a:pt x="284" y="39"/>
                    <a:pt x="287" y="20"/>
                    <a:pt x="303" y="12"/>
                  </a:cubicBezTo>
                  <a:cubicBezTo>
                    <a:pt x="283" y="14"/>
                    <a:pt x="245" y="47"/>
                    <a:pt x="240" y="72"/>
                  </a:cubicBezTo>
                  <a:cubicBezTo>
                    <a:pt x="240" y="74"/>
                    <a:pt x="240" y="74"/>
                    <a:pt x="242" y="74"/>
                  </a:cubicBezTo>
                  <a:close/>
                  <a:moveTo>
                    <a:pt x="310" y="850"/>
                  </a:moveTo>
                  <a:cubicBezTo>
                    <a:pt x="311" y="792"/>
                    <a:pt x="250" y="787"/>
                    <a:pt x="233" y="740"/>
                  </a:cubicBezTo>
                  <a:cubicBezTo>
                    <a:pt x="232" y="763"/>
                    <a:pt x="235" y="795"/>
                    <a:pt x="262" y="826"/>
                  </a:cubicBezTo>
                  <a:cubicBezTo>
                    <a:pt x="230" y="814"/>
                    <a:pt x="188" y="822"/>
                    <a:pt x="163" y="806"/>
                  </a:cubicBezTo>
                  <a:cubicBezTo>
                    <a:pt x="183" y="831"/>
                    <a:pt x="263" y="881"/>
                    <a:pt x="308" y="854"/>
                  </a:cubicBezTo>
                  <a:cubicBezTo>
                    <a:pt x="310" y="852"/>
                    <a:pt x="310" y="853"/>
                    <a:pt x="310" y="850"/>
                  </a:cubicBezTo>
                  <a:close/>
                  <a:moveTo>
                    <a:pt x="395" y="880"/>
                  </a:moveTo>
                  <a:cubicBezTo>
                    <a:pt x="385" y="820"/>
                    <a:pt x="324" y="829"/>
                    <a:pt x="298" y="784"/>
                  </a:cubicBezTo>
                  <a:cubicBezTo>
                    <a:pt x="302" y="809"/>
                    <a:pt x="310" y="840"/>
                    <a:pt x="342" y="866"/>
                  </a:cubicBezTo>
                  <a:cubicBezTo>
                    <a:pt x="308" y="861"/>
                    <a:pt x="270" y="874"/>
                    <a:pt x="243" y="864"/>
                  </a:cubicBezTo>
                  <a:cubicBezTo>
                    <a:pt x="267" y="885"/>
                    <a:pt x="353" y="922"/>
                    <a:pt x="393" y="884"/>
                  </a:cubicBezTo>
                  <a:cubicBezTo>
                    <a:pt x="395" y="882"/>
                    <a:pt x="395" y="882"/>
                    <a:pt x="395" y="880"/>
                  </a:cubicBezTo>
                  <a:close/>
                  <a:moveTo>
                    <a:pt x="479" y="891"/>
                  </a:moveTo>
                  <a:cubicBezTo>
                    <a:pt x="461" y="831"/>
                    <a:pt x="395" y="851"/>
                    <a:pt x="362" y="809"/>
                  </a:cubicBezTo>
                  <a:cubicBezTo>
                    <a:pt x="367" y="839"/>
                    <a:pt x="400" y="853"/>
                    <a:pt x="417" y="887"/>
                  </a:cubicBezTo>
                  <a:cubicBezTo>
                    <a:pt x="391" y="902"/>
                    <a:pt x="354" y="914"/>
                    <a:pt x="325" y="909"/>
                  </a:cubicBezTo>
                  <a:cubicBezTo>
                    <a:pt x="352" y="926"/>
                    <a:pt x="443" y="946"/>
                    <a:pt x="478" y="896"/>
                  </a:cubicBezTo>
                  <a:cubicBezTo>
                    <a:pt x="480" y="894"/>
                    <a:pt x="480" y="894"/>
                    <a:pt x="479" y="891"/>
                  </a:cubicBezTo>
                  <a:close/>
                  <a:moveTo>
                    <a:pt x="403" y="0"/>
                  </a:moveTo>
                  <a:cubicBezTo>
                    <a:pt x="316" y="3"/>
                    <a:pt x="293" y="33"/>
                    <a:pt x="289" y="43"/>
                  </a:cubicBezTo>
                  <a:cubicBezTo>
                    <a:pt x="312" y="60"/>
                    <a:pt x="403" y="0"/>
                    <a:pt x="403" y="0"/>
                  </a:cubicBezTo>
                  <a:close/>
                  <a:moveTo>
                    <a:pt x="781" y="806"/>
                  </a:moveTo>
                  <a:cubicBezTo>
                    <a:pt x="830" y="824"/>
                    <a:pt x="899" y="758"/>
                    <a:pt x="913" y="730"/>
                  </a:cubicBezTo>
                  <a:cubicBezTo>
                    <a:pt x="892" y="750"/>
                    <a:pt x="850" y="751"/>
                    <a:pt x="821" y="770"/>
                  </a:cubicBezTo>
                  <a:cubicBezTo>
                    <a:pt x="841" y="733"/>
                    <a:pt x="837" y="702"/>
                    <a:pt x="832" y="679"/>
                  </a:cubicBezTo>
                  <a:cubicBezTo>
                    <a:pt x="824" y="729"/>
                    <a:pt x="766" y="746"/>
                    <a:pt x="778" y="803"/>
                  </a:cubicBezTo>
                  <a:cubicBezTo>
                    <a:pt x="778" y="805"/>
                    <a:pt x="778" y="805"/>
                    <a:pt x="781" y="806"/>
                  </a:cubicBezTo>
                  <a:close/>
                  <a:moveTo>
                    <a:pt x="841" y="751"/>
                  </a:moveTo>
                  <a:cubicBezTo>
                    <a:pt x="904" y="743"/>
                    <a:pt x="946" y="692"/>
                    <a:pt x="955" y="662"/>
                  </a:cubicBezTo>
                  <a:cubicBezTo>
                    <a:pt x="938" y="685"/>
                    <a:pt x="900" y="685"/>
                    <a:pt x="874" y="708"/>
                  </a:cubicBezTo>
                  <a:cubicBezTo>
                    <a:pt x="887" y="669"/>
                    <a:pt x="876" y="646"/>
                    <a:pt x="867" y="624"/>
                  </a:cubicBezTo>
                  <a:cubicBezTo>
                    <a:pt x="868" y="675"/>
                    <a:pt x="834" y="687"/>
                    <a:pt x="838" y="749"/>
                  </a:cubicBezTo>
                  <a:cubicBezTo>
                    <a:pt x="838" y="751"/>
                    <a:pt x="839" y="752"/>
                    <a:pt x="841" y="751"/>
                  </a:cubicBezTo>
                  <a:close/>
                  <a:moveTo>
                    <a:pt x="927" y="265"/>
                  </a:moveTo>
                  <a:cubicBezTo>
                    <a:pt x="937" y="233"/>
                    <a:pt x="914" y="170"/>
                    <a:pt x="892" y="153"/>
                  </a:cubicBezTo>
                  <a:cubicBezTo>
                    <a:pt x="905" y="174"/>
                    <a:pt x="896" y="198"/>
                    <a:pt x="904" y="226"/>
                  </a:cubicBezTo>
                  <a:cubicBezTo>
                    <a:pt x="877" y="203"/>
                    <a:pt x="854" y="195"/>
                    <a:pt x="831" y="196"/>
                  </a:cubicBezTo>
                  <a:cubicBezTo>
                    <a:pt x="876" y="210"/>
                    <a:pt x="885" y="256"/>
                    <a:pt x="923" y="267"/>
                  </a:cubicBezTo>
                  <a:cubicBezTo>
                    <a:pt x="925" y="268"/>
                    <a:pt x="926" y="267"/>
                    <a:pt x="927" y="265"/>
                  </a:cubicBezTo>
                  <a:close/>
                  <a:moveTo>
                    <a:pt x="890" y="689"/>
                  </a:moveTo>
                  <a:cubicBezTo>
                    <a:pt x="950" y="670"/>
                    <a:pt x="982" y="612"/>
                    <a:pt x="986" y="581"/>
                  </a:cubicBezTo>
                  <a:cubicBezTo>
                    <a:pt x="973" y="607"/>
                    <a:pt x="936" y="614"/>
                    <a:pt x="915" y="641"/>
                  </a:cubicBezTo>
                  <a:cubicBezTo>
                    <a:pt x="921" y="600"/>
                    <a:pt x="906" y="579"/>
                    <a:pt x="893" y="559"/>
                  </a:cubicBezTo>
                  <a:cubicBezTo>
                    <a:pt x="903" y="609"/>
                    <a:pt x="872" y="627"/>
                    <a:pt x="886" y="687"/>
                  </a:cubicBezTo>
                  <a:cubicBezTo>
                    <a:pt x="887" y="689"/>
                    <a:pt x="887" y="690"/>
                    <a:pt x="890" y="689"/>
                  </a:cubicBezTo>
                  <a:close/>
                  <a:moveTo>
                    <a:pt x="926" y="619"/>
                  </a:moveTo>
                  <a:cubicBezTo>
                    <a:pt x="981" y="591"/>
                    <a:pt x="1002" y="532"/>
                    <a:pt x="1000" y="502"/>
                  </a:cubicBezTo>
                  <a:cubicBezTo>
                    <a:pt x="992" y="529"/>
                    <a:pt x="958" y="541"/>
                    <a:pt x="942" y="570"/>
                  </a:cubicBezTo>
                  <a:cubicBezTo>
                    <a:pt x="942" y="530"/>
                    <a:pt x="925" y="513"/>
                    <a:pt x="909" y="496"/>
                  </a:cubicBezTo>
                  <a:cubicBezTo>
                    <a:pt x="927" y="542"/>
                    <a:pt x="900" y="564"/>
                    <a:pt x="923" y="618"/>
                  </a:cubicBezTo>
                  <a:cubicBezTo>
                    <a:pt x="924" y="620"/>
                    <a:pt x="924" y="620"/>
                    <a:pt x="926" y="619"/>
                  </a:cubicBezTo>
                  <a:close/>
                  <a:moveTo>
                    <a:pt x="950" y="546"/>
                  </a:moveTo>
                  <a:cubicBezTo>
                    <a:pt x="999" y="510"/>
                    <a:pt x="1010" y="448"/>
                    <a:pt x="1003" y="419"/>
                  </a:cubicBezTo>
                  <a:cubicBezTo>
                    <a:pt x="1000" y="446"/>
                    <a:pt x="968" y="464"/>
                    <a:pt x="958" y="495"/>
                  </a:cubicBezTo>
                  <a:cubicBezTo>
                    <a:pt x="951" y="456"/>
                    <a:pt x="931" y="442"/>
                    <a:pt x="912" y="428"/>
                  </a:cubicBezTo>
                  <a:cubicBezTo>
                    <a:pt x="937" y="470"/>
                    <a:pt x="914" y="496"/>
                    <a:pt x="946" y="546"/>
                  </a:cubicBezTo>
                  <a:cubicBezTo>
                    <a:pt x="948" y="548"/>
                    <a:pt x="948" y="548"/>
                    <a:pt x="950" y="546"/>
                  </a:cubicBezTo>
                  <a:close/>
                  <a:moveTo>
                    <a:pt x="962" y="471"/>
                  </a:moveTo>
                  <a:cubicBezTo>
                    <a:pt x="1000" y="431"/>
                    <a:pt x="1002" y="374"/>
                    <a:pt x="991" y="349"/>
                  </a:cubicBezTo>
                  <a:cubicBezTo>
                    <a:pt x="992" y="374"/>
                    <a:pt x="966" y="394"/>
                    <a:pt x="961" y="424"/>
                  </a:cubicBezTo>
                  <a:cubicBezTo>
                    <a:pt x="950" y="390"/>
                    <a:pt x="930" y="380"/>
                    <a:pt x="912" y="370"/>
                  </a:cubicBezTo>
                  <a:cubicBezTo>
                    <a:pt x="940" y="404"/>
                    <a:pt x="923" y="431"/>
                    <a:pt x="958" y="471"/>
                  </a:cubicBezTo>
                  <a:cubicBezTo>
                    <a:pt x="960" y="472"/>
                    <a:pt x="960" y="472"/>
                    <a:pt x="962" y="471"/>
                  </a:cubicBezTo>
                  <a:close/>
                  <a:moveTo>
                    <a:pt x="961" y="399"/>
                  </a:moveTo>
                  <a:cubicBezTo>
                    <a:pt x="992" y="355"/>
                    <a:pt x="985" y="298"/>
                    <a:pt x="971" y="275"/>
                  </a:cubicBezTo>
                  <a:cubicBezTo>
                    <a:pt x="976" y="299"/>
                    <a:pt x="953" y="323"/>
                    <a:pt x="953" y="353"/>
                  </a:cubicBezTo>
                  <a:cubicBezTo>
                    <a:pt x="936" y="322"/>
                    <a:pt x="915" y="315"/>
                    <a:pt x="896" y="308"/>
                  </a:cubicBezTo>
                  <a:cubicBezTo>
                    <a:pt x="929" y="337"/>
                    <a:pt x="916" y="366"/>
                    <a:pt x="957" y="400"/>
                  </a:cubicBezTo>
                  <a:cubicBezTo>
                    <a:pt x="959" y="401"/>
                    <a:pt x="959" y="401"/>
                    <a:pt x="961" y="399"/>
                  </a:cubicBezTo>
                  <a:close/>
                  <a:moveTo>
                    <a:pt x="948" y="329"/>
                  </a:moveTo>
                  <a:cubicBezTo>
                    <a:pt x="978" y="273"/>
                    <a:pt x="950" y="226"/>
                    <a:pt x="935" y="206"/>
                  </a:cubicBezTo>
                  <a:cubicBezTo>
                    <a:pt x="942" y="228"/>
                    <a:pt x="931" y="262"/>
                    <a:pt x="935" y="289"/>
                  </a:cubicBezTo>
                  <a:cubicBezTo>
                    <a:pt x="915" y="262"/>
                    <a:pt x="895" y="259"/>
                    <a:pt x="877" y="255"/>
                  </a:cubicBezTo>
                  <a:cubicBezTo>
                    <a:pt x="911" y="277"/>
                    <a:pt x="903" y="305"/>
                    <a:pt x="945" y="330"/>
                  </a:cubicBezTo>
                  <a:cubicBezTo>
                    <a:pt x="946" y="331"/>
                    <a:pt x="947" y="331"/>
                    <a:pt x="948" y="329"/>
                  </a:cubicBezTo>
                  <a:close/>
                  <a:moveTo>
                    <a:pt x="896" y="205"/>
                  </a:moveTo>
                  <a:cubicBezTo>
                    <a:pt x="901" y="174"/>
                    <a:pt x="873" y="118"/>
                    <a:pt x="850" y="106"/>
                  </a:cubicBezTo>
                  <a:cubicBezTo>
                    <a:pt x="864" y="123"/>
                    <a:pt x="859" y="147"/>
                    <a:pt x="870" y="171"/>
                  </a:cubicBezTo>
                  <a:cubicBezTo>
                    <a:pt x="842" y="154"/>
                    <a:pt x="821" y="149"/>
                    <a:pt x="799" y="154"/>
                  </a:cubicBezTo>
                  <a:cubicBezTo>
                    <a:pt x="842" y="161"/>
                    <a:pt x="857" y="202"/>
                    <a:pt x="893" y="207"/>
                  </a:cubicBezTo>
                  <a:cubicBezTo>
                    <a:pt x="895" y="208"/>
                    <a:pt x="895" y="207"/>
                    <a:pt x="896" y="205"/>
                  </a:cubicBezTo>
                  <a:close/>
                  <a:moveTo>
                    <a:pt x="858" y="153"/>
                  </a:moveTo>
                  <a:cubicBezTo>
                    <a:pt x="859" y="124"/>
                    <a:pt x="826" y="76"/>
                    <a:pt x="804" y="68"/>
                  </a:cubicBezTo>
                  <a:cubicBezTo>
                    <a:pt x="819" y="82"/>
                    <a:pt x="817" y="104"/>
                    <a:pt x="830" y="125"/>
                  </a:cubicBezTo>
                  <a:cubicBezTo>
                    <a:pt x="802" y="113"/>
                    <a:pt x="782" y="111"/>
                    <a:pt x="763" y="118"/>
                  </a:cubicBezTo>
                  <a:cubicBezTo>
                    <a:pt x="803" y="119"/>
                    <a:pt x="822" y="155"/>
                    <a:pt x="855" y="155"/>
                  </a:cubicBezTo>
                  <a:cubicBezTo>
                    <a:pt x="857" y="155"/>
                    <a:pt x="858" y="155"/>
                    <a:pt x="858" y="153"/>
                  </a:cubicBezTo>
                  <a:close/>
                  <a:moveTo>
                    <a:pt x="816" y="109"/>
                  </a:moveTo>
                  <a:cubicBezTo>
                    <a:pt x="814" y="80"/>
                    <a:pt x="775" y="37"/>
                    <a:pt x="752" y="32"/>
                  </a:cubicBezTo>
                  <a:cubicBezTo>
                    <a:pt x="769" y="44"/>
                    <a:pt x="770" y="66"/>
                    <a:pt x="786" y="85"/>
                  </a:cubicBezTo>
                  <a:cubicBezTo>
                    <a:pt x="756" y="76"/>
                    <a:pt x="736" y="78"/>
                    <a:pt x="718" y="86"/>
                  </a:cubicBezTo>
                  <a:cubicBezTo>
                    <a:pt x="758" y="82"/>
                    <a:pt x="781" y="116"/>
                    <a:pt x="814" y="112"/>
                  </a:cubicBezTo>
                  <a:cubicBezTo>
                    <a:pt x="816" y="111"/>
                    <a:pt x="817" y="111"/>
                    <a:pt x="816" y="109"/>
                  </a:cubicBezTo>
                  <a:close/>
                  <a:moveTo>
                    <a:pt x="770" y="72"/>
                  </a:moveTo>
                  <a:cubicBezTo>
                    <a:pt x="765" y="47"/>
                    <a:pt x="727" y="14"/>
                    <a:pt x="707" y="12"/>
                  </a:cubicBezTo>
                  <a:cubicBezTo>
                    <a:pt x="723" y="20"/>
                    <a:pt x="725" y="39"/>
                    <a:pt x="741" y="54"/>
                  </a:cubicBezTo>
                  <a:cubicBezTo>
                    <a:pt x="715" y="50"/>
                    <a:pt x="698" y="53"/>
                    <a:pt x="683" y="62"/>
                  </a:cubicBezTo>
                  <a:cubicBezTo>
                    <a:pt x="717" y="55"/>
                    <a:pt x="740" y="81"/>
                    <a:pt x="768" y="74"/>
                  </a:cubicBezTo>
                  <a:cubicBezTo>
                    <a:pt x="770" y="74"/>
                    <a:pt x="770" y="74"/>
                    <a:pt x="770" y="72"/>
                  </a:cubicBezTo>
                  <a:close/>
                  <a:moveTo>
                    <a:pt x="702" y="854"/>
                  </a:moveTo>
                  <a:cubicBezTo>
                    <a:pt x="747" y="881"/>
                    <a:pt x="827" y="831"/>
                    <a:pt x="846" y="806"/>
                  </a:cubicBezTo>
                  <a:cubicBezTo>
                    <a:pt x="822" y="822"/>
                    <a:pt x="780" y="814"/>
                    <a:pt x="748" y="826"/>
                  </a:cubicBezTo>
                  <a:cubicBezTo>
                    <a:pt x="775" y="795"/>
                    <a:pt x="778" y="763"/>
                    <a:pt x="777" y="740"/>
                  </a:cubicBezTo>
                  <a:cubicBezTo>
                    <a:pt x="760" y="787"/>
                    <a:pt x="699" y="792"/>
                    <a:pt x="699" y="850"/>
                  </a:cubicBezTo>
                  <a:cubicBezTo>
                    <a:pt x="699" y="853"/>
                    <a:pt x="699" y="852"/>
                    <a:pt x="702" y="854"/>
                  </a:cubicBezTo>
                  <a:close/>
                  <a:moveTo>
                    <a:pt x="616" y="884"/>
                  </a:moveTo>
                  <a:cubicBezTo>
                    <a:pt x="656" y="922"/>
                    <a:pt x="743" y="885"/>
                    <a:pt x="766" y="864"/>
                  </a:cubicBezTo>
                  <a:cubicBezTo>
                    <a:pt x="739" y="874"/>
                    <a:pt x="702" y="861"/>
                    <a:pt x="668" y="866"/>
                  </a:cubicBezTo>
                  <a:cubicBezTo>
                    <a:pt x="700" y="840"/>
                    <a:pt x="708" y="809"/>
                    <a:pt x="712" y="784"/>
                  </a:cubicBezTo>
                  <a:cubicBezTo>
                    <a:pt x="686" y="829"/>
                    <a:pt x="625" y="820"/>
                    <a:pt x="615" y="880"/>
                  </a:cubicBezTo>
                  <a:cubicBezTo>
                    <a:pt x="615" y="882"/>
                    <a:pt x="615" y="882"/>
                    <a:pt x="616" y="884"/>
                  </a:cubicBezTo>
                  <a:close/>
                  <a:moveTo>
                    <a:pt x="532" y="896"/>
                  </a:moveTo>
                  <a:cubicBezTo>
                    <a:pt x="567" y="946"/>
                    <a:pt x="658" y="926"/>
                    <a:pt x="685" y="909"/>
                  </a:cubicBezTo>
                  <a:cubicBezTo>
                    <a:pt x="656" y="914"/>
                    <a:pt x="619" y="902"/>
                    <a:pt x="593" y="887"/>
                  </a:cubicBezTo>
                  <a:cubicBezTo>
                    <a:pt x="610" y="853"/>
                    <a:pt x="643" y="839"/>
                    <a:pt x="648" y="809"/>
                  </a:cubicBezTo>
                  <a:cubicBezTo>
                    <a:pt x="615" y="851"/>
                    <a:pt x="549" y="831"/>
                    <a:pt x="531" y="891"/>
                  </a:cubicBezTo>
                  <a:cubicBezTo>
                    <a:pt x="530" y="894"/>
                    <a:pt x="530" y="894"/>
                    <a:pt x="532" y="896"/>
                  </a:cubicBezTo>
                  <a:close/>
                  <a:moveTo>
                    <a:pt x="721" y="43"/>
                  </a:moveTo>
                  <a:cubicBezTo>
                    <a:pt x="717" y="33"/>
                    <a:pt x="694" y="3"/>
                    <a:pt x="607" y="0"/>
                  </a:cubicBezTo>
                  <a:cubicBezTo>
                    <a:pt x="607" y="0"/>
                    <a:pt x="698" y="60"/>
                    <a:pt x="721" y="43"/>
                  </a:cubicBezTo>
                  <a:close/>
                  <a:moveTo>
                    <a:pt x="515" y="858"/>
                  </a:moveTo>
                  <a:cubicBezTo>
                    <a:pt x="513" y="849"/>
                    <a:pt x="509" y="838"/>
                    <a:pt x="500" y="825"/>
                  </a:cubicBezTo>
                  <a:cubicBezTo>
                    <a:pt x="499" y="834"/>
                    <a:pt x="495" y="845"/>
                    <a:pt x="493" y="856"/>
                  </a:cubicBezTo>
                  <a:cubicBezTo>
                    <a:pt x="480" y="845"/>
                    <a:pt x="459" y="835"/>
                    <a:pt x="429" y="828"/>
                  </a:cubicBezTo>
                  <a:cubicBezTo>
                    <a:pt x="524" y="881"/>
                    <a:pt x="491" y="932"/>
                    <a:pt x="410" y="933"/>
                  </a:cubicBezTo>
                  <a:cubicBezTo>
                    <a:pt x="444" y="947"/>
                    <a:pt x="474" y="942"/>
                    <a:pt x="493" y="928"/>
                  </a:cubicBezTo>
                  <a:cubicBezTo>
                    <a:pt x="495" y="939"/>
                    <a:pt x="499" y="951"/>
                    <a:pt x="500" y="959"/>
                  </a:cubicBezTo>
                  <a:cubicBezTo>
                    <a:pt x="509" y="946"/>
                    <a:pt x="513" y="936"/>
                    <a:pt x="515" y="927"/>
                  </a:cubicBezTo>
                  <a:cubicBezTo>
                    <a:pt x="533" y="941"/>
                    <a:pt x="564" y="947"/>
                    <a:pt x="599" y="933"/>
                  </a:cubicBezTo>
                  <a:cubicBezTo>
                    <a:pt x="518" y="932"/>
                    <a:pt x="485" y="881"/>
                    <a:pt x="580" y="828"/>
                  </a:cubicBezTo>
                  <a:cubicBezTo>
                    <a:pt x="549" y="835"/>
                    <a:pt x="528" y="846"/>
                    <a:pt x="515" y="858"/>
                  </a:cubicBezTo>
                  <a:close/>
                  <a:moveTo>
                    <a:pt x="202" y="374"/>
                  </a:moveTo>
                  <a:cubicBezTo>
                    <a:pt x="191" y="374"/>
                    <a:pt x="191" y="374"/>
                    <a:pt x="191" y="374"/>
                  </a:cubicBezTo>
                  <a:cubicBezTo>
                    <a:pt x="191" y="402"/>
                    <a:pt x="191" y="402"/>
                    <a:pt x="191" y="402"/>
                  </a:cubicBezTo>
                  <a:cubicBezTo>
                    <a:pt x="181" y="402"/>
                    <a:pt x="181" y="402"/>
                    <a:pt x="181" y="402"/>
                  </a:cubicBezTo>
                  <a:cubicBezTo>
                    <a:pt x="181" y="374"/>
                    <a:pt x="181" y="374"/>
                    <a:pt x="181" y="374"/>
                  </a:cubicBezTo>
                  <a:cubicBezTo>
                    <a:pt x="171" y="374"/>
                    <a:pt x="171" y="374"/>
                    <a:pt x="171" y="374"/>
                  </a:cubicBezTo>
                  <a:cubicBezTo>
                    <a:pt x="171" y="365"/>
                    <a:pt x="171" y="365"/>
                    <a:pt x="171" y="365"/>
                  </a:cubicBezTo>
                  <a:cubicBezTo>
                    <a:pt x="202" y="365"/>
                    <a:pt x="202" y="365"/>
                    <a:pt x="202" y="365"/>
                  </a:cubicBezTo>
                  <a:lnTo>
                    <a:pt x="202" y="374"/>
                  </a:lnTo>
                  <a:close/>
                  <a:moveTo>
                    <a:pt x="237" y="365"/>
                  </a:moveTo>
                  <a:cubicBezTo>
                    <a:pt x="237" y="402"/>
                    <a:pt x="237" y="402"/>
                    <a:pt x="237" y="402"/>
                  </a:cubicBezTo>
                  <a:cubicBezTo>
                    <a:pt x="227" y="402"/>
                    <a:pt x="227" y="402"/>
                    <a:pt x="227" y="402"/>
                  </a:cubicBezTo>
                  <a:cubicBezTo>
                    <a:pt x="227" y="387"/>
                    <a:pt x="227" y="387"/>
                    <a:pt x="227" y="387"/>
                  </a:cubicBezTo>
                  <a:cubicBezTo>
                    <a:pt x="215" y="387"/>
                    <a:pt x="215" y="387"/>
                    <a:pt x="215" y="387"/>
                  </a:cubicBezTo>
                  <a:cubicBezTo>
                    <a:pt x="215" y="402"/>
                    <a:pt x="215" y="402"/>
                    <a:pt x="215" y="402"/>
                  </a:cubicBezTo>
                  <a:cubicBezTo>
                    <a:pt x="205" y="402"/>
                    <a:pt x="205" y="402"/>
                    <a:pt x="205" y="402"/>
                  </a:cubicBezTo>
                  <a:cubicBezTo>
                    <a:pt x="205" y="365"/>
                    <a:pt x="205" y="365"/>
                    <a:pt x="205" y="365"/>
                  </a:cubicBezTo>
                  <a:cubicBezTo>
                    <a:pt x="215" y="365"/>
                    <a:pt x="215" y="365"/>
                    <a:pt x="215" y="365"/>
                  </a:cubicBezTo>
                  <a:cubicBezTo>
                    <a:pt x="215" y="379"/>
                    <a:pt x="215" y="379"/>
                    <a:pt x="215" y="379"/>
                  </a:cubicBezTo>
                  <a:cubicBezTo>
                    <a:pt x="227" y="379"/>
                    <a:pt x="227" y="379"/>
                    <a:pt x="227" y="379"/>
                  </a:cubicBezTo>
                  <a:cubicBezTo>
                    <a:pt x="227" y="365"/>
                    <a:pt x="227" y="365"/>
                    <a:pt x="227" y="365"/>
                  </a:cubicBezTo>
                  <a:lnTo>
                    <a:pt x="237" y="365"/>
                  </a:lnTo>
                  <a:close/>
                  <a:moveTo>
                    <a:pt x="269" y="393"/>
                  </a:moveTo>
                  <a:cubicBezTo>
                    <a:pt x="269" y="402"/>
                    <a:pt x="269" y="402"/>
                    <a:pt x="269" y="402"/>
                  </a:cubicBezTo>
                  <a:cubicBezTo>
                    <a:pt x="243" y="402"/>
                    <a:pt x="243" y="402"/>
                    <a:pt x="243" y="402"/>
                  </a:cubicBezTo>
                  <a:cubicBezTo>
                    <a:pt x="243" y="365"/>
                    <a:pt x="243" y="365"/>
                    <a:pt x="243" y="365"/>
                  </a:cubicBezTo>
                  <a:cubicBezTo>
                    <a:pt x="269" y="365"/>
                    <a:pt x="269" y="365"/>
                    <a:pt x="269" y="365"/>
                  </a:cubicBezTo>
                  <a:cubicBezTo>
                    <a:pt x="269" y="374"/>
                    <a:pt x="269" y="374"/>
                    <a:pt x="269" y="374"/>
                  </a:cubicBezTo>
                  <a:cubicBezTo>
                    <a:pt x="253" y="374"/>
                    <a:pt x="253" y="374"/>
                    <a:pt x="253" y="374"/>
                  </a:cubicBezTo>
                  <a:cubicBezTo>
                    <a:pt x="253" y="379"/>
                    <a:pt x="253" y="379"/>
                    <a:pt x="253" y="379"/>
                  </a:cubicBezTo>
                  <a:cubicBezTo>
                    <a:pt x="267" y="379"/>
                    <a:pt x="267" y="379"/>
                    <a:pt x="267" y="379"/>
                  </a:cubicBezTo>
                  <a:cubicBezTo>
                    <a:pt x="267" y="387"/>
                    <a:pt x="267" y="387"/>
                    <a:pt x="267" y="387"/>
                  </a:cubicBezTo>
                  <a:cubicBezTo>
                    <a:pt x="253" y="387"/>
                    <a:pt x="253" y="387"/>
                    <a:pt x="253" y="387"/>
                  </a:cubicBezTo>
                  <a:cubicBezTo>
                    <a:pt x="253" y="393"/>
                    <a:pt x="253" y="393"/>
                    <a:pt x="253" y="393"/>
                  </a:cubicBezTo>
                  <a:lnTo>
                    <a:pt x="269" y="393"/>
                  </a:lnTo>
                  <a:close/>
                  <a:moveTo>
                    <a:pt x="311" y="393"/>
                  </a:moveTo>
                  <a:cubicBezTo>
                    <a:pt x="311" y="402"/>
                    <a:pt x="311" y="402"/>
                    <a:pt x="311" y="402"/>
                  </a:cubicBezTo>
                  <a:cubicBezTo>
                    <a:pt x="285" y="402"/>
                    <a:pt x="285" y="402"/>
                    <a:pt x="285" y="402"/>
                  </a:cubicBezTo>
                  <a:cubicBezTo>
                    <a:pt x="285" y="365"/>
                    <a:pt x="285" y="365"/>
                    <a:pt x="285" y="365"/>
                  </a:cubicBezTo>
                  <a:cubicBezTo>
                    <a:pt x="311" y="365"/>
                    <a:pt x="311" y="365"/>
                    <a:pt x="311" y="365"/>
                  </a:cubicBezTo>
                  <a:cubicBezTo>
                    <a:pt x="311" y="374"/>
                    <a:pt x="311" y="374"/>
                    <a:pt x="311" y="374"/>
                  </a:cubicBezTo>
                  <a:cubicBezTo>
                    <a:pt x="295" y="374"/>
                    <a:pt x="295" y="374"/>
                    <a:pt x="295" y="374"/>
                  </a:cubicBezTo>
                  <a:cubicBezTo>
                    <a:pt x="295" y="379"/>
                    <a:pt x="295" y="379"/>
                    <a:pt x="295" y="379"/>
                  </a:cubicBezTo>
                  <a:cubicBezTo>
                    <a:pt x="308" y="379"/>
                    <a:pt x="308" y="379"/>
                    <a:pt x="308" y="379"/>
                  </a:cubicBezTo>
                  <a:cubicBezTo>
                    <a:pt x="308" y="387"/>
                    <a:pt x="308" y="387"/>
                    <a:pt x="308" y="387"/>
                  </a:cubicBezTo>
                  <a:cubicBezTo>
                    <a:pt x="295" y="387"/>
                    <a:pt x="295" y="387"/>
                    <a:pt x="295" y="387"/>
                  </a:cubicBezTo>
                  <a:cubicBezTo>
                    <a:pt x="295" y="393"/>
                    <a:pt x="295" y="393"/>
                    <a:pt x="295" y="393"/>
                  </a:cubicBezTo>
                  <a:lnTo>
                    <a:pt x="311" y="393"/>
                  </a:lnTo>
                  <a:close/>
                  <a:moveTo>
                    <a:pt x="332" y="393"/>
                  </a:moveTo>
                  <a:cubicBezTo>
                    <a:pt x="333" y="393"/>
                    <a:pt x="334" y="393"/>
                    <a:pt x="334" y="392"/>
                  </a:cubicBezTo>
                  <a:cubicBezTo>
                    <a:pt x="335" y="392"/>
                    <a:pt x="336" y="391"/>
                    <a:pt x="336" y="390"/>
                  </a:cubicBezTo>
                  <a:cubicBezTo>
                    <a:pt x="337" y="390"/>
                    <a:pt x="337" y="389"/>
                    <a:pt x="338" y="387"/>
                  </a:cubicBezTo>
                  <a:cubicBezTo>
                    <a:pt x="338" y="386"/>
                    <a:pt x="338" y="385"/>
                    <a:pt x="338" y="384"/>
                  </a:cubicBezTo>
                  <a:cubicBezTo>
                    <a:pt x="338" y="365"/>
                    <a:pt x="338" y="365"/>
                    <a:pt x="338" y="365"/>
                  </a:cubicBezTo>
                  <a:cubicBezTo>
                    <a:pt x="348" y="365"/>
                    <a:pt x="348" y="365"/>
                    <a:pt x="348" y="365"/>
                  </a:cubicBezTo>
                  <a:cubicBezTo>
                    <a:pt x="348" y="384"/>
                    <a:pt x="348" y="384"/>
                    <a:pt x="348" y="384"/>
                  </a:cubicBezTo>
                  <a:cubicBezTo>
                    <a:pt x="348" y="387"/>
                    <a:pt x="348" y="389"/>
                    <a:pt x="347" y="391"/>
                  </a:cubicBezTo>
                  <a:cubicBezTo>
                    <a:pt x="346" y="393"/>
                    <a:pt x="345" y="395"/>
                    <a:pt x="344" y="397"/>
                  </a:cubicBezTo>
                  <a:cubicBezTo>
                    <a:pt x="343" y="398"/>
                    <a:pt x="341" y="400"/>
                    <a:pt x="339" y="401"/>
                  </a:cubicBezTo>
                  <a:cubicBezTo>
                    <a:pt x="337" y="401"/>
                    <a:pt x="334" y="402"/>
                    <a:pt x="332" y="402"/>
                  </a:cubicBezTo>
                  <a:cubicBezTo>
                    <a:pt x="329" y="402"/>
                    <a:pt x="326" y="401"/>
                    <a:pt x="324" y="400"/>
                  </a:cubicBezTo>
                  <a:cubicBezTo>
                    <a:pt x="322" y="399"/>
                    <a:pt x="320" y="398"/>
                    <a:pt x="319" y="397"/>
                  </a:cubicBezTo>
                  <a:cubicBezTo>
                    <a:pt x="318" y="395"/>
                    <a:pt x="317" y="393"/>
                    <a:pt x="316" y="391"/>
                  </a:cubicBezTo>
                  <a:cubicBezTo>
                    <a:pt x="316" y="389"/>
                    <a:pt x="315" y="386"/>
                    <a:pt x="315" y="384"/>
                  </a:cubicBezTo>
                  <a:cubicBezTo>
                    <a:pt x="315" y="365"/>
                    <a:pt x="315" y="365"/>
                    <a:pt x="315" y="365"/>
                  </a:cubicBezTo>
                  <a:cubicBezTo>
                    <a:pt x="325" y="365"/>
                    <a:pt x="325" y="365"/>
                    <a:pt x="325" y="365"/>
                  </a:cubicBezTo>
                  <a:cubicBezTo>
                    <a:pt x="325" y="384"/>
                    <a:pt x="325" y="384"/>
                    <a:pt x="325" y="384"/>
                  </a:cubicBezTo>
                  <a:cubicBezTo>
                    <a:pt x="325" y="385"/>
                    <a:pt x="325" y="386"/>
                    <a:pt x="326" y="387"/>
                  </a:cubicBezTo>
                  <a:cubicBezTo>
                    <a:pt x="326" y="389"/>
                    <a:pt x="326" y="390"/>
                    <a:pt x="327" y="390"/>
                  </a:cubicBezTo>
                  <a:cubicBezTo>
                    <a:pt x="327" y="391"/>
                    <a:pt x="328" y="392"/>
                    <a:pt x="329" y="392"/>
                  </a:cubicBezTo>
                  <a:cubicBezTo>
                    <a:pt x="329" y="393"/>
                    <a:pt x="330" y="393"/>
                    <a:pt x="332" y="393"/>
                  </a:cubicBezTo>
                  <a:close/>
                  <a:moveTo>
                    <a:pt x="354" y="402"/>
                  </a:moveTo>
                  <a:cubicBezTo>
                    <a:pt x="354" y="365"/>
                    <a:pt x="354" y="365"/>
                    <a:pt x="354" y="365"/>
                  </a:cubicBezTo>
                  <a:cubicBezTo>
                    <a:pt x="370" y="365"/>
                    <a:pt x="370" y="365"/>
                    <a:pt x="370" y="365"/>
                  </a:cubicBezTo>
                  <a:cubicBezTo>
                    <a:pt x="372" y="365"/>
                    <a:pt x="374" y="366"/>
                    <a:pt x="375" y="367"/>
                  </a:cubicBezTo>
                  <a:cubicBezTo>
                    <a:pt x="377" y="367"/>
                    <a:pt x="378" y="368"/>
                    <a:pt x="379" y="369"/>
                  </a:cubicBezTo>
                  <a:cubicBezTo>
                    <a:pt x="380" y="371"/>
                    <a:pt x="381" y="372"/>
                    <a:pt x="381" y="373"/>
                  </a:cubicBezTo>
                  <a:cubicBezTo>
                    <a:pt x="382" y="375"/>
                    <a:pt x="382" y="376"/>
                    <a:pt x="382" y="378"/>
                  </a:cubicBezTo>
                  <a:cubicBezTo>
                    <a:pt x="382" y="380"/>
                    <a:pt x="382" y="382"/>
                    <a:pt x="381" y="384"/>
                  </a:cubicBezTo>
                  <a:cubicBezTo>
                    <a:pt x="380" y="386"/>
                    <a:pt x="379" y="387"/>
                    <a:pt x="377" y="388"/>
                  </a:cubicBezTo>
                  <a:cubicBezTo>
                    <a:pt x="385" y="402"/>
                    <a:pt x="385" y="402"/>
                    <a:pt x="385" y="402"/>
                  </a:cubicBezTo>
                  <a:cubicBezTo>
                    <a:pt x="374" y="402"/>
                    <a:pt x="374" y="402"/>
                    <a:pt x="374" y="402"/>
                  </a:cubicBezTo>
                  <a:cubicBezTo>
                    <a:pt x="367" y="391"/>
                    <a:pt x="367" y="391"/>
                    <a:pt x="367" y="391"/>
                  </a:cubicBezTo>
                  <a:cubicBezTo>
                    <a:pt x="363" y="391"/>
                    <a:pt x="363" y="391"/>
                    <a:pt x="363" y="391"/>
                  </a:cubicBezTo>
                  <a:cubicBezTo>
                    <a:pt x="363" y="402"/>
                    <a:pt x="363" y="402"/>
                    <a:pt x="363" y="402"/>
                  </a:cubicBezTo>
                  <a:lnTo>
                    <a:pt x="354" y="402"/>
                  </a:lnTo>
                  <a:close/>
                  <a:moveTo>
                    <a:pt x="363" y="382"/>
                  </a:moveTo>
                  <a:cubicBezTo>
                    <a:pt x="370" y="382"/>
                    <a:pt x="370" y="382"/>
                    <a:pt x="370" y="382"/>
                  </a:cubicBezTo>
                  <a:cubicBezTo>
                    <a:pt x="370" y="382"/>
                    <a:pt x="371" y="382"/>
                    <a:pt x="371" y="381"/>
                  </a:cubicBezTo>
                  <a:cubicBezTo>
                    <a:pt x="372" y="380"/>
                    <a:pt x="372" y="379"/>
                    <a:pt x="372" y="378"/>
                  </a:cubicBezTo>
                  <a:cubicBezTo>
                    <a:pt x="372" y="377"/>
                    <a:pt x="372" y="376"/>
                    <a:pt x="371" y="375"/>
                  </a:cubicBezTo>
                  <a:cubicBezTo>
                    <a:pt x="371" y="374"/>
                    <a:pt x="370" y="374"/>
                    <a:pt x="369" y="374"/>
                  </a:cubicBezTo>
                  <a:cubicBezTo>
                    <a:pt x="363" y="374"/>
                    <a:pt x="363" y="374"/>
                    <a:pt x="363" y="374"/>
                  </a:cubicBezTo>
                  <a:lnTo>
                    <a:pt x="363" y="382"/>
                  </a:lnTo>
                  <a:close/>
                  <a:moveTo>
                    <a:pt x="403" y="402"/>
                  </a:moveTo>
                  <a:cubicBezTo>
                    <a:pt x="401" y="402"/>
                    <a:pt x="398" y="401"/>
                    <a:pt x="396" y="400"/>
                  </a:cubicBezTo>
                  <a:cubicBezTo>
                    <a:pt x="394" y="399"/>
                    <a:pt x="392" y="398"/>
                    <a:pt x="391" y="396"/>
                  </a:cubicBezTo>
                  <a:cubicBezTo>
                    <a:pt x="389" y="394"/>
                    <a:pt x="388" y="393"/>
                    <a:pt x="387" y="390"/>
                  </a:cubicBezTo>
                  <a:cubicBezTo>
                    <a:pt x="386" y="388"/>
                    <a:pt x="386" y="386"/>
                    <a:pt x="386" y="383"/>
                  </a:cubicBezTo>
                  <a:cubicBezTo>
                    <a:pt x="386" y="381"/>
                    <a:pt x="386" y="379"/>
                    <a:pt x="387" y="377"/>
                  </a:cubicBezTo>
                  <a:cubicBezTo>
                    <a:pt x="388" y="374"/>
                    <a:pt x="389" y="372"/>
                    <a:pt x="391" y="371"/>
                  </a:cubicBezTo>
                  <a:cubicBezTo>
                    <a:pt x="392" y="369"/>
                    <a:pt x="394" y="368"/>
                    <a:pt x="396" y="367"/>
                  </a:cubicBezTo>
                  <a:cubicBezTo>
                    <a:pt x="399" y="366"/>
                    <a:pt x="401" y="365"/>
                    <a:pt x="403" y="365"/>
                  </a:cubicBezTo>
                  <a:cubicBezTo>
                    <a:pt x="406" y="365"/>
                    <a:pt x="408" y="366"/>
                    <a:pt x="411" y="367"/>
                  </a:cubicBezTo>
                  <a:cubicBezTo>
                    <a:pt x="413" y="368"/>
                    <a:pt x="414" y="369"/>
                    <a:pt x="416" y="371"/>
                  </a:cubicBezTo>
                  <a:cubicBezTo>
                    <a:pt x="417" y="373"/>
                    <a:pt x="419" y="375"/>
                    <a:pt x="419" y="377"/>
                  </a:cubicBezTo>
                  <a:cubicBezTo>
                    <a:pt x="420" y="379"/>
                    <a:pt x="421" y="381"/>
                    <a:pt x="421" y="384"/>
                  </a:cubicBezTo>
                  <a:cubicBezTo>
                    <a:pt x="421" y="386"/>
                    <a:pt x="420" y="388"/>
                    <a:pt x="419" y="391"/>
                  </a:cubicBezTo>
                  <a:cubicBezTo>
                    <a:pt x="419" y="393"/>
                    <a:pt x="417" y="395"/>
                    <a:pt x="416" y="396"/>
                  </a:cubicBezTo>
                  <a:cubicBezTo>
                    <a:pt x="414" y="398"/>
                    <a:pt x="412" y="399"/>
                    <a:pt x="410" y="400"/>
                  </a:cubicBezTo>
                  <a:cubicBezTo>
                    <a:pt x="408" y="401"/>
                    <a:pt x="406" y="402"/>
                    <a:pt x="403" y="402"/>
                  </a:cubicBezTo>
                  <a:close/>
                  <a:moveTo>
                    <a:pt x="396" y="384"/>
                  </a:moveTo>
                  <a:cubicBezTo>
                    <a:pt x="396" y="385"/>
                    <a:pt x="396" y="386"/>
                    <a:pt x="396" y="387"/>
                  </a:cubicBezTo>
                  <a:cubicBezTo>
                    <a:pt x="397" y="388"/>
                    <a:pt x="397" y="389"/>
                    <a:pt x="398" y="390"/>
                  </a:cubicBezTo>
                  <a:cubicBezTo>
                    <a:pt x="398" y="391"/>
                    <a:pt x="399" y="392"/>
                    <a:pt x="400" y="392"/>
                  </a:cubicBezTo>
                  <a:cubicBezTo>
                    <a:pt x="401" y="393"/>
                    <a:pt x="402" y="393"/>
                    <a:pt x="403" y="393"/>
                  </a:cubicBezTo>
                  <a:cubicBezTo>
                    <a:pt x="405" y="393"/>
                    <a:pt x="406" y="393"/>
                    <a:pt x="407" y="392"/>
                  </a:cubicBezTo>
                  <a:cubicBezTo>
                    <a:pt x="408" y="392"/>
                    <a:pt x="408" y="391"/>
                    <a:pt x="409" y="390"/>
                  </a:cubicBezTo>
                  <a:cubicBezTo>
                    <a:pt x="409" y="389"/>
                    <a:pt x="410" y="388"/>
                    <a:pt x="410" y="387"/>
                  </a:cubicBezTo>
                  <a:cubicBezTo>
                    <a:pt x="410" y="386"/>
                    <a:pt x="411" y="385"/>
                    <a:pt x="411" y="383"/>
                  </a:cubicBezTo>
                  <a:cubicBezTo>
                    <a:pt x="411" y="382"/>
                    <a:pt x="410" y="381"/>
                    <a:pt x="410" y="380"/>
                  </a:cubicBezTo>
                  <a:cubicBezTo>
                    <a:pt x="410" y="379"/>
                    <a:pt x="409" y="378"/>
                    <a:pt x="409" y="377"/>
                  </a:cubicBezTo>
                  <a:cubicBezTo>
                    <a:pt x="408" y="376"/>
                    <a:pt x="407" y="375"/>
                    <a:pt x="406" y="375"/>
                  </a:cubicBezTo>
                  <a:cubicBezTo>
                    <a:pt x="406" y="374"/>
                    <a:pt x="405" y="374"/>
                    <a:pt x="403" y="374"/>
                  </a:cubicBezTo>
                  <a:cubicBezTo>
                    <a:pt x="402" y="374"/>
                    <a:pt x="401" y="374"/>
                    <a:pt x="400" y="375"/>
                  </a:cubicBezTo>
                  <a:cubicBezTo>
                    <a:pt x="399" y="375"/>
                    <a:pt x="398" y="376"/>
                    <a:pt x="398" y="377"/>
                  </a:cubicBezTo>
                  <a:cubicBezTo>
                    <a:pt x="397" y="378"/>
                    <a:pt x="397" y="379"/>
                    <a:pt x="396" y="380"/>
                  </a:cubicBezTo>
                  <a:cubicBezTo>
                    <a:pt x="396" y="381"/>
                    <a:pt x="396" y="382"/>
                    <a:pt x="396" y="384"/>
                  </a:cubicBezTo>
                  <a:close/>
                  <a:moveTo>
                    <a:pt x="425" y="402"/>
                  </a:moveTo>
                  <a:cubicBezTo>
                    <a:pt x="425" y="365"/>
                    <a:pt x="425" y="365"/>
                    <a:pt x="425" y="365"/>
                  </a:cubicBezTo>
                  <a:cubicBezTo>
                    <a:pt x="441" y="365"/>
                    <a:pt x="441" y="365"/>
                    <a:pt x="441" y="365"/>
                  </a:cubicBezTo>
                  <a:cubicBezTo>
                    <a:pt x="442" y="365"/>
                    <a:pt x="444" y="366"/>
                    <a:pt x="445" y="367"/>
                  </a:cubicBezTo>
                  <a:cubicBezTo>
                    <a:pt x="447" y="367"/>
                    <a:pt x="448" y="368"/>
                    <a:pt x="449" y="369"/>
                  </a:cubicBezTo>
                  <a:cubicBezTo>
                    <a:pt x="450" y="371"/>
                    <a:pt x="451" y="372"/>
                    <a:pt x="452" y="373"/>
                  </a:cubicBezTo>
                  <a:cubicBezTo>
                    <a:pt x="452" y="375"/>
                    <a:pt x="453" y="376"/>
                    <a:pt x="453" y="378"/>
                  </a:cubicBezTo>
                  <a:cubicBezTo>
                    <a:pt x="453" y="380"/>
                    <a:pt x="452" y="381"/>
                    <a:pt x="452" y="383"/>
                  </a:cubicBezTo>
                  <a:cubicBezTo>
                    <a:pt x="451" y="384"/>
                    <a:pt x="450" y="386"/>
                    <a:pt x="449" y="387"/>
                  </a:cubicBezTo>
                  <a:cubicBezTo>
                    <a:pt x="448" y="388"/>
                    <a:pt x="447" y="389"/>
                    <a:pt x="446" y="389"/>
                  </a:cubicBezTo>
                  <a:cubicBezTo>
                    <a:pt x="444" y="390"/>
                    <a:pt x="443" y="391"/>
                    <a:pt x="441" y="391"/>
                  </a:cubicBezTo>
                  <a:cubicBezTo>
                    <a:pt x="435" y="391"/>
                    <a:pt x="435" y="391"/>
                    <a:pt x="435" y="391"/>
                  </a:cubicBezTo>
                  <a:cubicBezTo>
                    <a:pt x="435" y="402"/>
                    <a:pt x="435" y="402"/>
                    <a:pt x="435" y="402"/>
                  </a:cubicBezTo>
                  <a:lnTo>
                    <a:pt x="425" y="402"/>
                  </a:lnTo>
                  <a:close/>
                  <a:moveTo>
                    <a:pt x="435" y="382"/>
                  </a:moveTo>
                  <a:cubicBezTo>
                    <a:pt x="440" y="382"/>
                    <a:pt x="440" y="382"/>
                    <a:pt x="440" y="382"/>
                  </a:cubicBezTo>
                  <a:cubicBezTo>
                    <a:pt x="441" y="382"/>
                    <a:pt x="441" y="382"/>
                    <a:pt x="442" y="381"/>
                  </a:cubicBezTo>
                  <a:cubicBezTo>
                    <a:pt x="442" y="380"/>
                    <a:pt x="443" y="379"/>
                    <a:pt x="443" y="378"/>
                  </a:cubicBezTo>
                  <a:cubicBezTo>
                    <a:pt x="443" y="377"/>
                    <a:pt x="442" y="375"/>
                    <a:pt x="442" y="375"/>
                  </a:cubicBezTo>
                  <a:cubicBezTo>
                    <a:pt x="441" y="374"/>
                    <a:pt x="441" y="374"/>
                    <a:pt x="440" y="374"/>
                  </a:cubicBezTo>
                  <a:cubicBezTo>
                    <a:pt x="435" y="374"/>
                    <a:pt x="435" y="374"/>
                    <a:pt x="435" y="374"/>
                  </a:cubicBezTo>
                  <a:lnTo>
                    <a:pt x="435" y="382"/>
                  </a:lnTo>
                  <a:close/>
                  <a:moveTo>
                    <a:pt x="482" y="393"/>
                  </a:moveTo>
                  <a:cubicBezTo>
                    <a:pt x="482" y="402"/>
                    <a:pt x="482" y="402"/>
                    <a:pt x="482" y="402"/>
                  </a:cubicBezTo>
                  <a:cubicBezTo>
                    <a:pt x="457" y="402"/>
                    <a:pt x="457" y="402"/>
                    <a:pt x="457" y="402"/>
                  </a:cubicBezTo>
                  <a:cubicBezTo>
                    <a:pt x="457" y="365"/>
                    <a:pt x="457" y="365"/>
                    <a:pt x="457" y="365"/>
                  </a:cubicBezTo>
                  <a:cubicBezTo>
                    <a:pt x="482" y="365"/>
                    <a:pt x="482" y="365"/>
                    <a:pt x="482" y="365"/>
                  </a:cubicBezTo>
                  <a:cubicBezTo>
                    <a:pt x="482" y="374"/>
                    <a:pt x="482" y="374"/>
                    <a:pt x="482" y="374"/>
                  </a:cubicBezTo>
                  <a:cubicBezTo>
                    <a:pt x="466" y="374"/>
                    <a:pt x="466" y="374"/>
                    <a:pt x="466" y="374"/>
                  </a:cubicBezTo>
                  <a:cubicBezTo>
                    <a:pt x="466" y="379"/>
                    <a:pt x="466" y="379"/>
                    <a:pt x="466" y="379"/>
                  </a:cubicBezTo>
                  <a:cubicBezTo>
                    <a:pt x="480" y="379"/>
                    <a:pt x="480" y="379"/>
                    <a:pt x="480" y="379"/>
                  </a:cubicBezTo>
                  <a:cubicBezTo>
                    <a:pt x="480" y="387"/>
                    <a:pt x="480" y="387"/>
                    <a:pt x="480" y="387"/>
                  </a:cubicBezTo>
                  <a:cubicBezTo>
                    <a:pt x="466" y="387"/>
                    <a:pt x="466" y="387"/>
                    <a:pt x="466" y="387"/>
                  </a:cubicBezTo>
                  <a:cubicBezTo>
                    <a:pt x="466" y="393"/>
                    <a:pt x="466" y="393"/>
                    <a:pt x="466" y="393"/>
                  </a:cubicBezTo>
                  <a:lnTo>
                    <a:pt x="482" y="393"/>
                  </a:lnTo>
                  <a:close/>
                  <a:moveTo>
                    <a:pt x="483" y="402"/>
                  </a:moveTo>
                  <a:cubicBezTo>
                    <a:pt x="497" y="365"/>
                    <a:pt x="497" y="365"/>
                    <a:pt x="497" y="365"/>
                  </a:cubicBezTo>
                  <a:cubicBezTo>
                    <a:pt x="505" y="365"/>
                    <a:pt x="505" y="365"/>
                    <a:pt x="505" y="365"/>
                  </a:cubicBezTo>
                  <a:cubicBezTo>
                    <a:pt x="518" y="402"/>
                    <a:pt x="518" y="402"/>
                    <a:pt x="518" y="402"/>
                  </a:cubicBezTo>
                  <a:cubicBezTo>
                    <a:pt x="508" y="402"/>
                    <a:pt x="508" y="402"/>
                    <a:pt x="508" y="402"/>
                  </a:cubicBezTo>
                  <a:cubicBezTo>
                    <a:pt x="506" y="395"/>
                    <a:pt x="506" y="395"/>
                    <a:pt x="506" y="395"/>
                  </a:cubicBezTo>
                  <a:cubicBezTo>
                    <a:pt x="496" y="395"/>
                    <a:pt x="496" y="395"/>
                    <a:pt x="496" y="395"/>
                  </a:cubicBezTo>
                  <a:cubicBezTo>
                    <a:pt x="494" y="402"/>
                    <a:pt x="494" y="402"/>
                    <a:pt x="494" y="402"/>
                  </a:cubicBezTo>
                  <a:lnTo>
                    <a:pt x="483" y="402"/>
                  </a:lnTo>
                  <a:close/>
                  <a:moveTo>
                    <a:pt x="501" y="376"/>
                  </a:moveTo>
                  <a:cubicBezTo>
                    <a:pt x="498" y="388"/>
                    <a:pt x="498" y="388"/>
                    <a:pt x="498" y="388"/>
                  </a:cubicBezTo>
                  <a:cubicBezTo>
                    <a:pt x="504" y="388"/>
                    <a:pt x="504" y="388"/>
                    <a:pt x="504" y="388"/>
                  </a:cubicBezTo>
                  <a:lnTo>
                    <a:pt x="501" y="376"/>
                  </a:lnTo>
                  <a:close/>
                  <a:moveTo>
                    <a:pt x="531" y="384"/>
                  </a:moveTo>
                  <a:cubicBezTo>
                    <a:pt x="531" y="402"/>
                    <a:pt x="531" y="402"/>
                    <a:pt x="531" y="402"/>
                  </a:cubicBezTo>
                  <a:cubicBezTo>
                    <a:pt x="521" y="402"/>
                    <a:pt x="521" y="402"/>
                    <a:pt x="521" y="402"/>
                  </a:cubicBezTo>
                  <a:cubicBezTo>
                    <a:pt x="521" y="365"/>
                    <a:pt x="521" y="365"/>
                    <a:pt x="521" y="365"/>
                  </a:cubicBezTo>
                  <a:cubicBezTo>
                    <a:pt x="529" y="365"/>
                    <a:pt x="529" y="365"/>
                    <a:pt x="529" y="365"/>
                  </a:cubicBezTo>
                  <a:cubicBezTo>
                    <a:pt x="543" y="384"/>
                    <a:pt x="543" y="384"/>
                    <a:pt x="543" y="384"/>
                  </a:cubicBezTo>
                  <a:cubicBezTo>
                    <a:pt x="543" y="365"/>
                    <a:pt x="543" y="365"/>
                    <a:pt x="543" y="365"/>
                  </a:cubicBezTo>
                  <a:cubicBezTo>
                    <a:pt x="553" y="365"/>
                    <a:pt x="553" y="365"/>
                    <a:pt x="553" y="365"/>
                  </a:cubicBezTo>
                  <a:cubicBezTo>
                    <a:pt x="553" y="402"/>
                    <a:pt x="553" y="402"/>
                    <a:pt x="553" y="402"/>
                  </a:cubicBezTo>
                  <a:cubicBezTo>
                    <a:pt x="546" y="402"/>
                    <a:pt x="546" y="402"/>
                    <a:pt x="546" y="402"/>
                  </a:cubicBezTo>
                  <a:lnTo>
                    <a:pt x="531" y="384"/>
                  </a:lnTo>
                  <a:close/>
                  <a:moveTo>
                    <a:pt x="593" y="377"/>
                  </a:moveTo>
                  <a:cubicBezTo>
                    <a:pt x="592" y="377"/>
                    <a:pt x="591" y="376"/>
                    <a:pt x="590" y="376"/>
                  </a:cubicBezTo>
                  <a:cubicBezTo>
                    <a:pt x="589" y="375"/>
                    <a:pt x="588" y="375"/>
                    <a:pt x="587" y="375"/>
                  </a:cubicBezTo>
                  <a:cubicBezTo>
                    <a:pt x="586" y="374"/>
                    <a:pt x="585" y="374"/>
                    <a:pt x="583" y="374"/>
                  </a:cubicBezTo>
                  <a:cubicBezTo>
                    <a:pt x="583" y="374"/>
                    <a:pt x="582" y="374"/>
                    <a:pt x="581" y="374"/>
                  </a:cubicBezTo>
                  <a:cubicBezTo>
                    <a:pt x="581" y="375"/>
                    <a:pt x="581" y="375"/>
                    <a:pt x="581" y="376"/>
                  </a:cubicBezTo>
                  <a:cubicBezTo>
                    <a:pt x="581" y="376"/>
                    <a:pt x="581" y="377"/>
                    <a:pt x="581" y="377"/>
                  </a:cubicBezTo>
                  <a:cubicBezTo>
                    <a:pt x="581" y="377"/>
                    <a:pt x="582" y="378"/>
                    <a:pt x="582" y="378"/>
                  </a:cubicBezTo>
                  <a:cubicBezTo>
                    <a:pt x="583" y="378"/>
                    <a:pt x="584" y="378"/>
                    <a:pt x="584" y="379"/>
                  </a:cubicBezTo>
                  <a:cubicBezTo>
                    <a:pt x="585" y="379"/>
                    <a:pt x="586" y="379"/>
                    <a:pt x="587" y="379"/>
                  </a:cubicBezTo>
                  <a:cubicBezTo>
                    <a:pt x="589" y="380"/>
                    <a:pt x="590" y="380"/>
                    <a:pt x="592" y="381"/>
                  </a:cubicBezTo>
                  <a:cubicBezTo>
                    <a:pt x="593" y="382"/>
                    <a:pt x="594" y="382"/>
                    <a:pt x="595" y="383"/>
                  </a:cubicBezTo>
                  <a:cubicBezTo>
                    <a:pt x="596" y="384"/>
                    <a:pt x="597" y="385"/>
                    <a:pt x="597" y="386"/>
                  </a:cubicBezTo>
                  <a:cubicBezTo>
                    <a:pt x="598" y="387"/>
                    <a:pt x="598" y="389"/>
                    <a:pt x="598" y="391"/>
                  </a:cubicBezTo>
                  <a:cubicBezTo>
                    <a:pt x="598" y="393"/>
                    <a:pt x="598" y="395"/>
                    <a:pt x="597" y="396"/>
                  </a:cubicBezTo>
                  <a:cubicBezTo>
                    <a:pt x="596" y="398"/>
                    <a:pt x="595" y="399"/>
                    <a:pt x="594" y="400"/>
                  </a:cubicBezTo>
                  <a:cubicBezTo>
                    <a:pt x="592" y="400"/>
                    <a:pt x="591" y="401"/>
                    <a:pt x="589" y="401"/>
                  </a:cubicBezTo>
                  <a:cubicBezTo>
                    <a:pt x="588" y="402"/>
                    <a:pt x="586" y="402"/>
                    <a:pt x="584" y="402"/>
                  </a:cubicBezTo>
                  <a:cubicBezTo>
                    <a:pt x="583" y="402"/>
                    <a:pt x="582" y="402"/>
                    <a:pt x="580" y="402"/>
                  </a:cubicBezTo>
                  <a:cubicBezTo>
                    <a:pt x="579" y="402"/>
                    <a:pt x="578" y="401"/>
                    <a:pt x="576" y="401"/>
                  </a:cubicBezTo>
                  <a:cubicBezTo>
                    <a:pt x="575" y="401"/>
                    <a:pt x="573" y="400"/>
                    <a:pt x="572" y="400"/>
                  </a:cubicBezTo>
                  <a:cubicBezTo>
                    <a:pt x="571" y="399"/>
                    <a:pt x="570" y="398"/>
                    <a:pt x="569" y="398"/>
                  </a:cubicBezTo>
                  <a:cubicBezTo>
                    <a:pt x="573" y="389"/>
                    <a:pt x="573" y="389"/>
                    <a:pt x="573" y="389"/>
                  </a:cubicBezTo>
                  <a:cubicBezTo>
                    <a:pt x="574" y="390"/>
                    <a:pt x="575" y="391"/>
                    <a:pt x="577" y="391"/>
                  </a:cubicBezTo>
                  <a:cubicBezTo>
                    <a:pt x="578" y="392"/>
                    <a:pt x="579" y="392"/>
                    <a:pt x="580" y="393"/>
                  </a:cubicBezTo>
                  <a:cubicBezTo>
                    <a:pt x="582" y="393"/>
                    <a:pt x="583" y="393"/>
                    <a:pt x="585" y="393"/>
                  </a:cubicBezTo>
                  <a:cubicBezTo>
                    <a:pt x="586" y="393"/>
                    <a:pt x="586" y="393"/>
                    <a:pt x="587" y="393"/>
                  </a:cubicBezTo>
                  <a:cubicBezTo>
                    <a:pt x="587" y="392"/>
                    <a:pt x="587" y="392"/>
                    <a:pt x="587" y="392"/>
                  </a:cubicBezTo>
                  <a:cubicBezTo>
                    <a:pt x="587" y="391"/>
                    <a:pt x="587" y="391"/>
                    <a:pt x="587" y="390"/>
                  </a:cubicBezTo>
                  <a:cubicBezTo>
                    <a:pt x="586" y="390"/>
                    <a:pt x="586" y="390"/>
                    <a:pt x="585" y="389"/>
                  </a:cubicBezTo>
                  <a:cubicBezTo>
                    <a:pt x="584" y="389"/>
                    <a:pt x="583" y="389"/>
                    <a:pt x="582" y="388"/>
                  </a:cubicBezTo>
                  <a:cubicBezTo>
                    <a:pt x="582" y="388"/>
                    <a:pt x="580" y="388"/>
                    <a:pt x="579" y="388"/>
                  </a:cubicBezTo>
                  <a:cubicBezTo>
                    <a:pt x="578" y="387"/>
                    <a:pt x="576" y="386"/>
                    <a:pt x="575" y="386"/>
                  </a:cubicBezTo>
                  <a:cubicBezTo>
                    <a:pt x="574" y="385"/>
                    <a:pt x="573" y="384"/>
                    <a:pt x="572" y="384"/>
                  </a:cubicBezTo>
                  <a:cubicBezTo>
                    <a:pt x="572" y="383"/>
                    <a:pt x="571" y="382"/>
                    <a:pt x="571" y="381"/>
                  </a:cubicBezTo>
                  <a:cubicBezTo>
                    <a:pt x="570" y="380"/>
                    <a:pt x="570" y="379"/>
                    <a:pt x="570" y="377"/>
                  </a:cubicBezTo>
                  <a:cubicBezTo>
                    <a:pt x="570" y="375"/>
                    <a:pt x="571" y="374"/>
                    <a:pt x="571" y="372"/>
                  </a:cubicBezTo>
                  <a:cubicBezTo>
                    <a:pt x="572" y="371"/>
                    <a:pt x="573" y="369"/>
                    <a:pt x="574" y="368"/>
                  </a:cubicBezTo>
                  <a:cubicBezTo>
                    <a:pt x="576" y="367"/>
                    <a:pt x="577" y="366"/>
                    <a:pt x="579" y="366"/>
                  </a:cubicBezTo>
                  <a:cubicBezTo>
                    <a:pt x="580" y="365"/>
                    <a:pt x="582" y="365"/>
                    <a:pt x="584" y="365"/>
                  </a:cubicBezTo>
                  <a:cubicBezTo>
                    <a:pt x="585" y="365"/>
                    <a:pt x="586" y="365"/>
                    <a:pt x="588" y="366"/>
                  </a:cubicBezTo>
                  <a:cubicBezTo>
                    <a:pt x="589" y="366"/>
                    <a:pt x="590" y="366"/>
                    <a:pt x="591" y="367"/>
                  </a:cubicBezTo>
                  <a:cubicBezTo>
                    <a:pt x="592" y="367"/>
                    <a:pt x="594" y="367"/>
                    <a:pt x="595" y="368"/>
                  </a:cubicBezTo>
                  <a:cubicBezTo>
                    <a:pt x="596" y="368"/>
                    <a:pt x="596" y="369"/>
                    <a:pt x="597" y="369"/>
                  </a:cubicBezTo>
                  <a:lnTo>
                    <a:pt x="593" y="377"/>
                  </a:lnTo>
                  <a:close/>
                  <a:moveTo>
                    <a:pt x="618" y="402"/>
                  </a:moveTo>
                  <a:cubicBezTo>
                    <a:pt x="615" y="402"/>
                    <a:pt x="613" y="401"/>
                    <a:pt x="611" y="400"/>
                  </a:cubicBezTo>
                  <a:cubicBezTo>
                    <a:pt x="609" y="399"/>
                    <a:pt x="607" y="398"/>
                    <a:pt x="605" y="396"/>
                  </a:cubicBezTo>
                  <a:cubicBezTo>
                    <a:pt x="604" y="394"/>
                    <a:pt x="603" y="393"/>
                    <a:pt x="602" y="390"/>
                  </a:cubicBezTo>
                  <a:cubicBezTo>
                    <a:pt x="601" y="388"/>
                    <a:pt x="601" y="386"/>
                    <a:pt x="601" y="383"/>
                  </a:cubicBezTo>
                  <a:cubicBezTo>
                    <a:pt x="601" y="381"/>
                    <a:pt x="601" y="379"/>
                    <a:pt x="602" y="377"/>
                  </a:cubicBezTo>
                  <a:cubicBezTo>
                    <a:pt x="603" y="374"/>
                    <a:pt x="604" y="372"/>
                    <a:pt x="606" y="371"/>
                  </a:cubicBezTo>
                  <a:cubicBezTo>
                    <a:pt x="607" y="369"/>
                    <a:pt x="609" y="368"/>
                    <a:pt x="611" y="367"/>
                  </a:cubicBezTo>
                  <a:cubicBezTo>
                    <a:pt x="613" y="366"/>
                    <a:pt x="616" y="365"/>
                    <a:pt x="618" y="365"/>
                  </a:cubicBezTo>
                  <a:cubicBezTo>
                    <a:pt x="621" y="365"/>
                    <a:pt x="623" y="366"/>
                    <a:pt x="625" y="367"/>
                  </a:cubicBezTo>
                  <a:cubicBezTo>
                    <a:pt x="627" y="368"/>
                    <a:pt x="629" y="369"/>
                    <a:pt x="631" y="371"/>
                  </a:cubicBezTo>
                  <a:cubicBezTo>
                    <a:pt x="632" y="373"/>
                    <a:pt x="633" y="375"/>
                    <a:pt x="634" y="377"/>
                  </a:cubicBezTo>
                  <a:cubicBezTo>
                    <a:pt x="635" y="379"/>
                    <a:pt x="635" y="381"/>
                    <a:pt x="635" y="384"/>
                  </a:cubicBezTo>
                  <a:cubicBezTo>
                    <a:pt x="635" y="386"/>
                    <a:pt x="635" y="388"/>
                    <a:pt x="634" y="391"/>
                  </a:cubicBezTo>
                  <a:cubicBezTo>
                    <a:pt x="633" y="393"/>
                    <a:pt x="632" y="395"/>
                    <a:pt x="630" y="396"/>
                  </a:cubicBezTo>
                  <a:cubicBezTo>
                    <a:pt x="629" y="398"/>
                    <a:pt x="627" y="399"/>
                    <a:pt x="625" y="400"/>
                  </a:cubicBezTo>
                  <a:cubicBezTo>
                    <a:pt x="623" y="401"/>
                    <a:pt x="620" y="402"/>
                    <a:pt x="618" y="402"/>
                  </a:cubicBezTo>
                  <a:close/>
                  <a:moveTo>
                    <a:pt x="611" y="384"/>
                  </a:moveTo>
                  <a:cubicBezTo>
                    <a:pt x="611" y="385"/>
                    <a:pt x="611" y="386"/>
                    <a:pt x="611" y="387"/>
                  </a:cubicBezTo>
                  <a:cubicBezTo>
                    <a:pt x="611" y="388"/>
                    <a:pt x="612" y="389"/>
                    <a:pt x="612" y="390"/>
                  </a:cubicBezTo>
                  <a:cubicBezTo>
                    <a:pt x="613" y="391"/>
                    <a:pt x="614" y="392"/>
                    <a:pt x="615" y="392"/>
                  </a:cubicBezTo>
                  <a:cubicBezTo>
                    <a:pt x="616" y="393"/>
                    <a:pt x="617" y="393"/>
                    <a:pt x="618" y="393"/>
                  </a:cubicBezTo>
                  <a:cubicBezTo>
                    <a:pt x="619" y="393"/>
                    <a:pt x="620" y="393"/>
                    <a:pt x="621" y="392"/>
                  </a:cubicBezTo>
                  <a:cubicBezTo>
                    <a:pt x="622" y="392"/>
                    <a:pt x="623" y="391"/>
                    <a:pt x="623" y="390"/>
                  </a:cubicBezTo>
                  <a:cubicBezTo>
                    <a:pt x="624" y="389"/>
                    <a:pt x="625" y="388"/>
                    <a:pt x="625" y="387"/>
                  </a:cubicBezTo>
                  <a:cubicBezTo>
                    <a:pt x="625" y="386"/>
                    <a:pt x="625" y="385"/>
                    <a:pt x="625" y="383"/>
                  </a:cubicBezTo>
                  <a:cubicBezTo>
                    <a:pt x="625" y="382"/>
                    <a:pt x="625" y="381"/>
                    <a:pt x="625" y="380"/>
                  </a:cubicBezTo>
                  <a:cubicBezTo>
                    <a:pt x="624" y="379"/>
                    <a:pt x="624" y="378"/>
                    <a:pt x="623" y="377"/>
                  </a:cubicBezTo>
                  <a:cubicBezTo>
                    <a:pt x="623" y="376"/>
                    <a:pt x="622" y="375"/>
                    <a:pt x="621" y="375"/>
                  </a:cubicBezTo>
                  <a:cubicBezTo>
                    <a:pt x="620" y="374"/>
                    <a:pt x="619" y="374"/>
                    <a:pt x="618" y="374"/>
                  </a:cubicBezTo>
                  <a:cubicBezTo>
                    <a:pt x="617" y="374"/>
                    <a:pt x="616" y="374"/>
                    <a:pt x="615" y="375"/>
                  </a:cubicBezTo>
                  <a:cubicBezTo>
                    <a:pt x="614" y="375"/>
                    <a:pt x="613" y="376"/>
                    <a:pt x="612" y="377"/>
                  </a:cubicBezTo>
                  <a:cubicBezTo>
                    <a:pt x="612" y="378"/>
                    <a:pt x="611" y="379"/>
                    <a:pt x="611" y="380"/>
                  </a:cubicBezTo>
                  <a:cubicBezTo>
                    <a:pt x="611" y="381"/>
                    <a:pt x="611" y="382"/>
                    <a:pt x="611" y="384"/>
                  </a:cubicBezTo>
                  <a:close/>
                  <a:moveTo>
                    <a:pt x="640" y="402"/>
                  </a:moveTo>
                  <a:cubicBezTo>
                    <a:pt x="640" y="365"/>
                    <a:pt x="640" y="365"/>
                    <a:pt x="640" y="365"/>
                  </a:cubicBezTo>
                  <a:cubicBezTo>
                    <a:pt x="664" y="365"/>
                    <a:pt x="664" y="365"/>
                    <a:pt x="664" y="365"/>
                  </a:cubicBezTo>
                  <a:cubicBezTo>
                    <a:pt x="664" y="374"/>
                    <a:pt x="664" y="374"/>
                    <a:pt x="664" y="374"/>
                  </a:cubicBezTo>
                  <a:cubicBezTo>
                    <a:pt x="650" y="374"/>
                    <a:pt x="650" y="374"/>
                    <a:pt x="650" y="374"/>
                  </a:cubicBezTo>
                  <a:cubicBezTo>
                    <a:pt x="650" y="380"/>
                    <a:pt x="650" y="380"/>
                    <a:pt x="650" y="380"/>
                  </a:cubicBezTo>
                  <a:cubicBezTo>
                    <a:pt x="662" y="380"/>
                    <a:pt x="662" y="380"/>
                    <a:pt x="662" y="380"/>
                  </a:cubicBezTo>
                  <a:cubicBezTo>
                    <a:pt x="662" y="388"/>
                    <a:pt x="662" y="388"/>
                    <a:pt x="662" y="388"/>
                  </a:cubicBezTo>
                  <a:cubicBezTo>
                    <a:pt x="650" y="388"/>
                    <a:pt x="650" y="388"/>
                    <a:pt x="650" y="388"/>
                  </a:cubicBezTo>
                  <a:cubicBezTo>
                    <a:pt x="650" y="402"/>
                    <a:pt x="650" y="402"/>
                    <a:pt x="650" y="402"/>
                  </a:cubicBezTo>
                  <a:lnTo>
                    <a:pt x="640" y="402"/>
                  </a:lnTo>
                  <a:close/>
                  <a:moveTo>
                    <a:pt x="696" y="374"/>
                  </a:moveTo>
                  <a:cubicBezTo>
                    <a:pt x="686" y="374"/>
                    <a:pt x="686" y="374"/>
                    <a:pt x="686" y="374"/>
                  </a:cubicBezTo>
                  <a:cubicBezTo>
                    <a:pt x="686" y="402"/>
                    <a:pt x="686" y="402"/>
                    <a:pt x="686" y="402"/>
                  </a:cubicBezTo>
                  <a:cubicBezTo>
                    <a:pt x="676" y="402"/>
                    <a:pt x="676" y="402"/>
                    <a:pt x="676" y="402"/>
                  </a:cubicBezTo>
                  <a:cubicBezTo>
                    <a:pt x="676" y="374"/>
                    <a:pt x="676" y="374"/>
                    <a:pt x="676" y="374"/>
                  </a:cubicBezTo>
                  <a:cubicBezTo>
                    <a:pt x="666" y="374"/>
                    <a:pt x="666" y="374"/>
                    <a:pt x="666" y="374"/>
                  </a:cubicBezTo>
                  <a:cubicBezTo>
                    <a:pt x="666" y="365"/>
                    <a:pt x="666" y="365"/>
                    <a:pt x="666" y="365"/>
                  </a:cubicBezTo>
                  <a:cubicBezTo>
                    <a:pt x="696" y="365"/>
                    <a:pt x="696" y="365"/>
                    <a:pt x="696" y="365"/>
                  </a:cubicBezTo>
                  <a:lnTo>
                    <a:pt x="696" y="374"/>
                  </a:lnTo>
                  <a:close/>
                  <a:moveTo>
                    <a:pt x="711" y="365"/>
                  </a:moveTo>
                  <a:cubicBezTo>
                    <a:pt x="721" y="365"/>
                    <a:pt x="721" y="365"/>
                    <a:pt x="721" y="365"/>
                  </a:cubicBezTo>
                  <a:cubicBezTo>
                    <a:pt x="724" y="377"/>
                    <a:pt x="724" y="377"/>
                    <a:pt x="724" y="377"/>
                  </a:cubicBezTo>
                  <a:cubicBezTo>
                    <a:pt x="727" y="365"/>
                    <a:pt x="727" y="365"/>
                    <a:pt x="727" y="365"/>
                  </a:cubicBezTo>
                  <a:cubicBezTo>
                    <a:pt x="736" y="365"/>
                    <a:pt x="736" y="365"/>
                    <a:pt x="736" y="365"/>
                  </a:cubicBezTo>
                  <a:cubicBezTo>
                    <a:pt x="730" y="383"/>
                    <a:pt x="730" y="383"/>
                    <a:pt x="730" y="383"/>
                  </a:cubicBezTo>
                  <a:cubicBezTo>
                    <a:pt x="733" y="390"/>
                    <a:pt x="733" y="390"/>
                    <a:pt x="733" y="390"/>
                  </a:cubicBezTo>
                  <a:cubicBezTo>
                    <a:pt x="741" y="365"/>
                    <a:pt x="741" y="365"/>
                    <a:pt x="741" y="365"/>
                  </a:cubicBezTo>
                  <a:cubicBezTo>
                    <a:pt x="751" y="365"/>
                    <a:pt x="751" y="365"/>
                    <a:pt x="751" y="365"/>
                  </a:cubicBezTo>
                  <a:cubicBezTo>
                    <a:pt x="737" y="402"/>
                    <a:pt x="737" y="402"/>
                    <a:pt x="737" y="402"/>
                  </a:cubicBezTo>
                  <a:cubicBezTo>
                    <a:pt x="729" y="402"/>
                    <a:pt x="729" y="402"/>
                    <a:pt x="729" y="402"/>
                  </a:cubicBezTo>
                  <a:cubicBezTo>
                    <a:pt x="724" y="389"/>
                    <a:pt x="724" y="389"/>
                    <a:pt x="724" y="389"/>
                  </a:cubicBezTo>
                  <a:cubicBezTo>
                    <a:pt x="719" y="402"/>
                    <a:pt x="719" y="402"/>
                    <a:pt x="719" y="402"/>
                  </a:cubicBezTo>
                  <a:cubicBezTo>
                    <a:pt x="710" y="402"/>
                    <a:pt x="710" y="402"/>
                    <a:pt x="710" y="402"/>
                  </a:cubicBezTo>
                  <a:cubicBezTo>
                    <a:pt x="696" y="365"/>
                    <a:pt x="696" y="365"/>
                    <a:pt x="696" y="365"/>
                  </a:cubicBezTo>
                  <a:cubicBezTo>
                    <a:pt x="707" y="365"/>
                    <a:pt x="707" y="365"/>
                    <a:pt x="707" y="365"/>
                  </a:cubicBezTo>
                  <a:cubicBezTo>
                    <a:pt x="715" y="390"/>
                    <a:pt x="715" y="390"/>
                    <a:pt x="715" y="390"/>
                  </a:cubicBezTo>
                  <a:cubicBezTo>
                    <a:pt x="717" y="383"/>
                    <a:pt x="717" y="383"/>
                    <a:pt x="717" y="383"/>
                  </a:cubicBezTo>
                  <a:lnTo>
                    <a:pt x="711" y="365"/>
                  </a:lnTo>
                  <a:close/>
                  <a:moveTo>
                    <a:pt x="748" y="402"/>
                  </a:moveTo>
                  <a:cubicBezTo>
                    <a:pt x="761" y="365"/>
                    <a:pt x="761" y="365"/>
                    <a:pt x="761" y="365"/>
                  </a:cubicBezTo>
                  <a:cubicBezTo>
                    <a:pt x="769" y="365"/>
                    <a:pt x="769" y="365"/>
                    <a:pt x="769" y="365"/>
                  </a:cubicBezTo>
                  <a:cubicBezTo>
                    <a:pt x="783" y="402"/>
                    <a:pt x="783" y="402"/>
                    <a:pt x="783" y="402"/>
                  </a:cubicBezTo>
                  <a:cubicBezTo>
                    <a:pt x="772" y="402"/>
                    <a:pt x="772" y="402"/>
                    <a:pt x="772" y="402"/>
                  </a:cubicBezTo>
                  <a:cubicBezTo>
                    <a:pt x="770" y="395"/>
                    <a:pt x="770" y="395"/>
                    <a:pt x="770" y="395"/>
                  </a:cubicBezTo>
                  <a:cubicBezTo>
                    <a:pt x="760" y="395"/>
                    <a:pt x="760" y="395"/>
                    <a:pt x="760" y="395"/>
                  </a:cubicBezTo>
                  <a:cubicBezTo>
                    <a:pt x="758" y="402"/>
                    <a:pt x="758" y="402"/>
                    <a:pt x="758" y="402"/>
                  </a:cubicBezTo>
                  <a:lnTo>
                    <a:pt x="748" y="402"/>
                  </a:lnTo>
                  <a:close/>
                  <a:moveTo>
                    <a:pt x="765" y="376"/>
                  </a:moveTo>
                  <a:cubicBezTo>
                    <a:pt x="762" y="388"/>
                    <a:pt x="762" y="388"/>
                    <a:pt x="762" y="388"/>
                  </a:cubicBezTo>
                  <a:cubicBezTo>
                    <a:pt x="768" y="388"/>
                    <a:pt x="768" y="388"/>
                    <a:pt x="768" y="388"/>
                  </a:cubicBezTo>
                  <a:lnTo>
                    <a:pt x="765" y="376"/>
                  </a:lnTo>
                  <a:close/>
                  <a:moveTo>
                    <a:pt x="785" y="402"/>
                  </a:moveTo>
                  <a:cubicBezTo>
                    <a:pt x="785" y="365"/>
                    <a:pt x="785" y="365"/>
                    <a:pt x="785" y="365"/>
                  </a:cubicBezTo>
                  <a:cubicBezTo>
                    <a:pt x="802" y="365"/>
                    <a:pt x="802" y="365"/>
                    <a:pt x="802" y="365"/>
                  </a:cubicBezTo>
                  <a:cubicBezTo>
                    <a:pt x="804" y="365"/>
                    <a:pt x="805" y="366"/>
                    <a:pt x="807" y="367"/>
                  </a:cubicBezTo>
                  <a:cubicBezTo>
                    <a:pt x="808" y="367"/>
                    <a:pt x="810" y="368"/>
                    <a:pt x="811" y="369"/>
                  </a:cubicBezTo>
                  <a:cubicBezTo>
                    <a:pt x="812" y="371"/>
                    <a:pt x="813" y="372"/>
                    <a:pt x="813" y="373"/>
                  </a:cubicBezTo>
                  <a:cubicBezTo>
                    <a:pt x="814" y="375"/>
                    <a:pt x="814" y="376"/>
                    <a:pt x="814" y="378"/>
                  </a:cubicBezTo>
                  <a:cubicBezTo>
                    <a:pt x="814" y="380"/>
                    <a:pt x="814" y="382"/>
                    <a:pt x="813" y="384"/>
                  </a:cubicBezTo>
                  <a:cubicBezTo>
                    <a:pt x="812" y="386"/>
                    <a:pt x="810" y="387"/>
                    <a:pt x="809" y="388"/>
                  </a:cubicBezTo>
                  <a:cubicBezTo>
                    <a:pt x="817" y="402"/>
                    <a:pt x="817" y="402"/>
                    <a:pt x="817" y="402"/>
                  </a:cubicBezTo>
                  <a:cubicBezTo>
                    <a:pt x="806" y="402"/>
                    <a:pt x="806" y="402"/>
                    <a:pt x="806" y="402"/>
                  </a:cubicBezTo>
                  <a:cubicBezTo>
                    <a:pt x="799" y="391"/>
                    <a:pt x="799" y="391"/>
                    <a:pt x="799" y="391"/>
                  </a:cubicBezTo>
                  <a:cubicBezTo>
                    <a:pt x="795" y="391"/>
                    <a:pt x="795" y="391"/>
                    <a:pt x="795" y="391"/>
                  </a:cubicBezTo>
                  <a:cubicBezTo>
                    <a:pt x="795" y="402"/>
                    <a:pt x="795" y="402"/>
                    <a:pt x="795" y="402"/>
                  </a:cubicBezTo>
                  <a:lnTo>
                    <a:pt x="785" y="402"/>
                  </a:lnTo>
                  <a:close/>
                  <a:moveTo>
                    <a:pt x="795" y="382"/>
                  </a:moveTo>
                  <a:cubicBezTo>
                    <a:pt x="801" y="382"/>
                    <a:pt x="801" y="382"/>
                    <a:pt x="801" y="382"/>
                  </a:cubicBezTo>
                  <a:cubicBezTo>
                    <a:pt x="802" y="382"/>
                    <a:pt x="803" y="382"/>
                    <a:pt x="803" y="381"/>
                  </a:cubicBezTo>
                  <a:cubicBezTo>
                    <a:pt x="804" y="380"/>
                    <a:pt x="804" y="379"/>
                    <a:pt x="804" y="378"/>
                  </a:cubicBezTo>
                  <a:cubicBezTo>
                    <a:pt x="804" y="377"/>
                    <a:pt x="804" y="376"/>
                    <a:pt x="803" y="375"/>
                  </a:cubicBezTo>
                  <a:cubicBezTo>
                    <a:pt x="802" y="374"/>
                    <a:pt x="802" y="374"/>
                    <a:pt x="801" y="374"/>
                  </a:cubicBezTo>
                  <a:cubicBezTo>
                    <a:pt x="795" y="374"/>
                    <a:pt x="795" y="374"/>
                    <a:pt x="795" y="374"/>
                  </a:cubicBezTo>
                  <a:lnTo>
                    <a:pt x="795" y="382"/>
                  </a:lnTo>
                  <a:close/>
                  <a:moveTo>
                    <a:pt x="846" y="393"/>
                  </a:moveTo>
                  <a:cubicBezTo>
                    <a:pt x="846" y="402"/>
                    <a:pt x="846" y="402"/>
                    <a:pt x="846" y="402"/>
                  </a:cubicBezTo>
                  <a:cubicBezTo>
                    <a:pt x="820" y="402"/>
                    <a:pt x="820" y="402"/>
                    <a:pt x="820" y="402"/>
                  </a:cubicBezTo>
                  <a:cubicBezTo>
                    <a:pt x="820" y="365"/>
                    <a:pt x="820" y="365"/>
                    <a:pt x="820" y="365"/>
                  </a:cubicBezTo>
                  <a:cubicBezTo>
                    <a:pt x="846" y="365"/>
                    <a:pt x="846" y="365"/>
                    <a:pt x="846" y="365"/>
                  </a:cubicBezTo>
                  <a:cubicBezTo>
                    <a:pt x="846" y="374"/>
                    <a:pt x="846" y="374"/>
                    <a:pt x="846" y="374"/>
                  </a:cubicBezTo>
                  <a:cubicBezTo>
                    <a:pt x="830" y="374"/>
                    <a:pt x="830" y="374"/>
                    <a:pt x="830" y="374"/>
                  </a:cubicBezTo>
                  <a:cubicBezTo>
                    <a:pt x="830" y="379"/>
                    <a:pt x="830" y="379"/>
                    <a:pt x="830" y="379"/>
                  </a:cubicBezTo>
                  <a:cubicBezTo>
                    <a:pt x="843" y="379"/>
                    <a:pt x="843" y="379"/>
                    <a:pt x="843" y="379"/>
                  </a:cubicBezTo>
                  <a:cubicBezTo>
                    <a:pt x="843" y="387"/>
                    <a:pt x="843" y="387"/>
                    <a:pt x="843" y="387"/>
                  </a:cubicBezTo>
                  <a:cubicBezTo>
                    <a:pt x="830" y="387"/>
                    <a:pt x="830" y="387"/>
                    <a:pt x="830" y="387"/>
                  </a:cubicBezTo>
                  <a:cubicBezTo>
                    <a:pt x="830" y="393"/>
                    <a:pt x="830" y="393"/>
                    <a:pt x="830" y="393"/>
                  </a:cubicBezTo>
                  <a:lnTo>
                    <a:pt x="846" y="393"/>
                  </a:lnTo>
                  <a:close/>
                  <a:moveTo>
                    <a:pt x="217" y="421"/>
                  </a:moveTo>
                  <a:cubicBezTo>
                    <a:pt x="197" y="421"/>
                    <a:pt x="197" y="421"/>
                    <a:pt x="197" y="421"/>
                  </a:cubicBezTo>
                  <a:cubicBezTo>
                    <a:pt x="197" y="474"/>
                    <a:pt x="197" y="474"/>
                    <a:pt x="197" y="474"/>
                  </a:cubicBezTo>
                  <a:cubicBezTo>
                    <a:pt x="193" y="474"/>
                    <a:pt x="193" y="474"/>
                    <a:pt x="193" y="474"/>
                  </a:cubicBezTo>
                  <a:cubicBezTo>
                    <a:pt x="193" y="421"/>
                    <a:pt x="193" y="421"/>
                    <a:pt x="193" y="421"/>
                  </a:cubicBezTo>
                  <a:cubicBezTo>
                    <a:pt x="172" y="421"/>
                    <a:pt x="172" y="421"/>
                    <a:pt x="172" y="421"/>
                  </a:cubicBezTo>
                  <a:cubicBezTo>
                    <a:pt x="172" y="418"/>
                    <a:pt x="172" y="418"/>
                    <a:pt x="172" y="418"/>
                  </a:cubicBezTo>
                  <a:cubicBezTo>
                    <a:pt x="217" y="418"/>
                    <a:pt x="217" y="418"/>
                    <a:pt x="217" y="418"/>
                  </a:cubicBezTo>
                  <a:lnTo>
                    <a:pt x="217" y="421"/>
                  </a:lnTo>
                  <a:close/>
                  <a:moveTo>
                    <a:pt x="263" y="470"/>
                  </a:moveTo>
                  <a:cubicBezTo>
                    <a:pt x="263" y="474"/>
                    <a:pt x="263" y="474"/>
                    <a:pt x="263" y="474"/>
                  </a:cubicBezTo>
                  <a:cubicBezTo>
                    <a:pt x="226" y="474"/>
                    <a:pt x="226" y="474"/>
                    <a:pt x="226" y="474"/>
                  </a:cubicBezTo>
                  <a:cubicBezTo>
                    <a:pt x="226" y="418"/>
                    <a:pt x="226" y="418"/>
                    <a:pt x="226" y="418"/>
                  </a:cubicBezTo>
                  <a:cubicBezTo>
                    <a:pt x="262" y="418"/>
                    <a:pt x="262" y="418"/>
                    <a:pt x="262" y="418"/>
                  </a:cubicBezTo>
                  <a:cubicBezTo>
                    <a:pt x="262" y="421"/>
                    <a:pt x="262" y="421"/>
                    <a:pt x="262" y="421"/>
                  </a:cubicBezTo>
                  <a:cubicBezTo>
                    <a:pt x="230" y="421"/>
                    <a:pt x="230" y="421"/>
                    <a:pt x="230" y="421"/>
                  </a:cubicBezTo>
                  <a:cubicBezTo>
                    <a:pt x="230" y="443"/>
                    <a:pt x="230" y="443"/>
                    <a:pt x="230" y="443"/>
                  </a:cubicBezTo>
                  <a:cubicBezTo>
                    <a:pt x="258" y="443"/>
                    <a:pt x="258" y="443"/>
                    <a:pt x="258" y="443"/>
                  </a:cubicBezTo>
                  <a:cubicBezTo>
                    <a:pt x="258" y="447"/>
                    <a:pt x="258" y="447"/>
                    <a:pt x="258" y="447"/>
                  </a:cubicBezTo>
                  <a:cubicBezTo>
                    <a:pt x="230" y="447"/>
                    <a:pt x="230" y="447"/>
                    <a:pt x="230" y="447"/>
                  </a:cubicBezTo>
                  <a:cubicBezTo>
                    <a:pt x="230" y="470"/>
                    <a:pt x="230" y="470"/>
                    <a:pt x="230" y="470"/>
                  </a:cubicBezTo>
                  <a:lnTo>
                    <a:pt x="263" y="470"/>
                  </a:lnTo>
                  <a:close/>
                  <a:moveTo>
                    <a:pt x="306" y="427"/>
                  </a:moveTo>
                  <a:cubicBezTo>
                    <a:pt x="302" y="423"/>
                    <a:pt x="297" y="421"/>
                    <a:pt x="290" y="421"/>
                  </a:cubicBezTo>
                  <a:cubicBezTo>
                    <a:pt x="285" y="421"/>
                    <a:pt x="281" y="422"/>
                    <a:pt x="278" y="424"/>
                  </a:cubicBezTo>
                  <a:cubicBezTo>
                    <a:pt x="276" y="426"/>
                    <a:pt x="274" y="429"/>
                    <a:pt x="274" y="432"/>
                  </a:cubicBezTo>
                  <a:cubicBezTo>
                    <a:pt x="274" y="434"/>
                    <a:pt x="275" y="436"/>
                    <a:pt x="275" y="437"/>
                  </a:cubicBezTo>
                  <a:cubicBezTo>
                    <a:pt x="276" y="438"/>
                    <a:pt x="277" y="439"/>
                    <a:pt x="278" y="440"/>
                  </a:cubicBezTo>
                  <a:cubicBezTo>
                    <a:pt x="280" y="441"/>
                    <a:pt x="281" y="441"/>
                    <a:pt x="283" y="442"/>
                  </a:cubicBezTo>
                  <a:cubicBezTo>
                    <a:pt x="286" y="443"/>
                    <a:pt x="288" y="443"/>
                    <a:pt x="291" y="444"/>
                  </a:cubicBezTo>
                  <a:cubicBezTo>
                    <a:pt x="294" y="445"/>
                    <a:pt x="297" y="445"/>
                    <a:pt x="299" y="446"/>
                  </a:cubicBezTo>
                  <a:cubicBezTo>
                    <a:pt x="301" y="447"/>
                    <a:pt x="304" y="448"/>
                    <a:pt x="305" y="449"/>
                  </a:cubicBezTo>
                  <a:cubicBezTo>
                    <a:pt x="307" y="450"/>
                    <a:pt x="308" y="451"/>
                    <a:pt x="309" y="453"/>
                  </a:cubicBezTo>
                  <a:cubicBezTo>
                    <a:pt x="310" y="455"/>
                    <a:pt x="311" y="457"/>
                    <a:pt x="311" y="459"/>
                  </a:cubicBezTo>
                  <a:cubicBezTo>
                    <a:pt x="311" y="462"/>
                    <a:pt x="310" y="464"/>
                    <a:pt x="309" y="466"/>
                  </a:cubicBezTo>
                  <a:cubicBezTo>
                    <a:pt x="308" y="468"/>
                    <a:pt x="307" y="469"/>
                    <a:pt x="305" y="470"/>
                  </a:cubicBezTo>
                  <a:cubicBezTo>
                    <a:pt x="303" y="472"/>
                    <a:pt x="301" y="473"/>
                    <a:pt x="299" y="473"/>
                  </a:cubicBezTo>
                  <a:cubicBezTo>
                    <a:pt x="296" y="474"/>
                    <a:pt x="294" y="474"/>
                    <a:pt x="291" y="474"/>
                  </a:cubicBezTo>
                  <a:cubicBezTo>
                    <a:pt x="282" y="474"/>
                    <a:pt x="274" y="471"/>
                    <a:pt x="268" y="466"/>
                  </a:cubicBezTo>
                  <a:cubicBezTo>
                    <a:pt x="271" y="463"/>
                    <a:pt x="271" y="463"/>
                    <a:pt x="271" y="463"/>
                  </a:cubicBezTo>
                  <a:cubicBezTo>
                    <a:pt x="273" y="465"/>
                    <a:pt x="276" y="467"/>
                    <a:pt x="279" y="468"/>
                  </a:cubicBezTo>
                  <a:cubicBezTo>
                    <a:pt x="283" y="470"/>
                    <a:pt x="286" y="471"/>
                    <a:pt x="291" y="471"/>
                  </a:cubicBezTo>
                  <a:cubicBezTo>
                    <a:pt x="296" y="471"/>
                    <a:pt x="299" y="470"/>
                    <a:pt x="302" y="468"/>
                  </a:cubicBezTo>
                  <a:cubicBezTo>
                    <a:pt x="305" y="466"/>
                    <a:pt x="306" y="463"/>
                    <a:pt x="306" y="460"/>
                  </a:cubicBezTo>
                  <a:cubicBezTo>
                    <a:pt x="306" y="458"/>
                    <a:pt x="306" y="456"/>
                    <a:pt x="305" y="455"/>
                  </a:cubicBezTo>
                  <a:cubicBezTo>
                    <a:pt x="304" y="454"/>
                    <a:pt x="303" y="453"/>
                    <a:pt x="302" y="452"/>
                  </a:cubicBezTo>
                  <a:cubicBezTo>
                    <a:pt x="301" y="451"/>
                    <a:pt x="299" y="450"/>
                    <a:pt x="296" y="449"/>
                  </a:cubicBezTo>
                  <a:cubicBezTo>
                    <a:pt x="294" y="449"/>
                    <a:pt x="292" y="448"/>
                    <a:pt x="289" y="447"/>
                  </a:cubicBezTo>
                  <a:cubicBezTo>
                    <a:pt x="286" y="447"/>
                    <a:pt x="283" y="446"/>
                    <a:pt x="281" y="445"/>
                  </a:cubicBezTo>
                  <a:cubicBezTo>
                    <a:pt x="279" y="445"/>
                    <a:pt x="277" y="444"/>
                    <a:pt x="275" y="443"/>
                  </a:cubicBezTo>
                  <a:cubicBezTo>
                    <a:pt x="274" y="442"/>
                    <a:pt x="272" y="440"/>
                    <a:pt x="272" y="439"/>
                  </a:cubicBezTo>
                  <a:cubicBezTo>
                    <a:pt x="271" y="437"/>
                    <a:pt x="270" y="435"/>
                    <a:pt x="270" y="433"/>
                  </a:cubicBezTo>
                  <a:cubicBezTo>
                    <a:pt x="270" y="431"/>
                    <a:pt x="271" y="428"/>
                    <a:pt x="272" y="426"/>
                  </a:cubicBezTo>
                  <a:cubicBezTo>
                    <a:pt x="273" y="424"/>
                    <a:pt x="274" y="423"/>
                    <a:pt x="276" y="421"/>
                  </a:cubicBezTo>
                  <a:cubicBezTo>
                    <a:pt x="278" y="420"/>
                    <a:pt x="280" y="419"/>
                    <a:pt x="282" y="418"/>
                  </a:cubicBezTo>
                  <a:cubicBezTo>
                    <a:pt x="285" y="418"/>
                    <a:pt x="287" y="417"/>
                    <a:pt x="290" y="417"/>
                  </a:cubicBezTo>
                  <a:cubicBezTo>
                    <a:pt x="294" y="417"/>
                    <a:pt x="297" y="418"/>
                    <a:pt x="300" y="419"/>
                  </a:cubicBezTo>
                  <a:cubicBezTo>
                    <a:pt x="303" y="420"/>
                    <a:pt x="305" y="422"/>
                    <a:pt x="308" y="424"/>
                  </a:cubicBezTo>
                  <a:lnTo>
                    <a:pt x="306" y="427"/>
                  </a:lnTo>
                  <a:close/>
                  <a:moveTo>
                    <a:pt x="359" y="421"/>
                  </a:moveTo>
                  <a:cubicBezTo>
                    <a:pt x="339" y="421"/>
                    <a:pt x="339" y="421"/>
                    <a:pt x="339" y="421"/>
                  </a:cubicBezTo>
                  <a:cubicBezTo>
                    <a:pt x="339" y="474"/>
                    <a:pt x="339" y="474"/>
                    <a:pt x="339" y="474"/>
                  </a:cubicBezTo>
                  <a:cubicBezTo>
                    <a:pt x="335" y="474"/>
                    <a:pt x="335" y="474"/>
                    <a:pt x="335" y="474"/>
                  </a:cubicBezTo>
                  <a:cubicBezTo>
                    <a:pt x="335" y="421"/>
                    <a:pt x="335" y="421"/>
                    <a:pt x="335" y="421"/>
                  </a:cubicBezTo>
                  <a:cubicBezTo>
                    <a:pt x="314" y="421"/>
                    <a:pt x="314" y="421"/>
                    <a:pt x="314" y="421"/>
                  </a:cubicBezTo>
                  <a:cubicBezTo>
                    <a:pt x="314" y="418"/>
                    <a:pt x="314" y="418"/>
                    <a:pt x="314" y="418"/>
                  </a:cubicBezTo>
                  <a:cubicBezTo>
                    <a:pt x="359" y="418"/>
                    <a:pt x="359" y="418"/>
                    <a:pt x="359" y="418"/>
                  </a:cubicBezTo>
                  <a:lnTo>
                    <a:pt x="359" y="421"/>
                  </a:lnTo>
                  <a:close/>
                  <a:moveTo>
                    <a:pt x="368" y="474"/>
                  </a:moveTo>
                  <a:cubicBezTo>
                    <a:pt x="368" y="418"/>
                    <a:pt x="368" y="418"/>
                    <a:pt x="368" y="418"/>
                  </a:cubicBezTo>
                  <a:cubicBezTo>
                    <a:pt x="372" y="418"/>
                    <a:pt x="372" y="418"/>
                    <a:pt x="372" y="418"/>
                  </a:cubicBezTo>
                  <a:cubicBezTo>
                    <a:pt x="372" y="474"/>
                    <a:pt x="372" y="474"/>
                    <a:pt x="372" y="474"/>
                  </a:cubicBezTo>
                  <a:lnTo>
                    <a:pt x="368" y="474"/>
                  </a:lnTo>
                  <a:close/>
                  <a:moveTo>
                    <a:pt x="391" y="425"/>
                  </a:moveTo>
                  <a:cubicBezTo>
                    <a:pt x="391" y="474"/>
                    <a:pt x="391" y="474"/>
                    <a:pt x="391" y="474"/>
                  </a:cubicBezTo>
                  <a:cubicBezTo>
                    <a:pt x="387" y="474"/>
                    <a:pt x="387" y="474"/>
                    <a:pt x="387" y="474"/>
                  </a:cubicBezTo>
                  <a:cubicBezTo>
                    <a:pt x="387" y="418"/>
                    <a:pt x="387" y="418"/>
                    <a:pt x="387" y="418"/>
                  </a:cubicBezTo>
                  <a:cubicBezTo>
                    <a:pt x="390" y="418"/>
                    <a:pt x="390" y="418"/>
                    <a:pt x="390" y="418"/>
                  </a:cubicBezTo>
                  <a:cubicBezTo>
                    <a:pt x="429" y="467"/>
                    <a:pt x="429" y="467"/>
                    <a:pt x="429" y="467"/>
                  </a:cubicBezTo>
                  <a:cubicBezTo>
                    <a:pt x="429" y="418"/>
                    <a:pt x="429" y="418"/>
                    <a:pt x="429" y="418"/>
                  </a:cubicBezTo>
                  <a:cubicBezTo>
                    <a:pt x="433" y="418"/>
                    <a:pt x="433" y="418"/>
                    <a:pt x="433" y="418"/>
                  </a:cubicBezTo>
                  <a:cubicBezTo>
                    <a:pt x="433" y="474"/>
                    <a:pt x="433" y="474"/>
                    <a:pt x="433" y="474"/>
                  </a:cubicBezTo>
                  <a:cubicBezTo>
                    <a:pt x="429" y="474"/>
                    <a:pt x="429" y="474"/>
                    <a:pt x="429" y="474"/>
                  </a:cubicBezTo>
                  <a:lnTo>
                    <a:pt x="391" y="425"/>
                  </a:lnTo>
                  <a:close/>
                  <a:moveTo>
                    <a:pt x="489" y="465"/>
                  </a:moveTo>
                  <a:cubicBezTo>
                    <a:pt x="484" y="471"/>
                    <a:pt x="477" y="474"/>
                    <a:pt x="470" y="474"/>
                  </a:cubicBezTo>
                  <a:cubicBezTo>
                    <a:pt x="466" y="474"/>
                    <a:pt x="463" y="473"/>
                    <a:pt x="460" y="472"/>
                  </a:cubicBezTo>
                  <a:cubicBezTo>
                    <a:pt x="456" y="470"/>
                    <a:pt x="454" y="468"/>
                    <a:pt x="451" y="465"/>
                  </a:cubicBezTo>
                  <a:cubicBezTo>
                    <a:pt x="449" y="462"/>
                    <a:pt x="447" y="459"/>
                    <a:pt x="446" y="456"/>
                  </a:cubicBezTo>
                  <a:cubicBezTo>
                    <a:pt x="444" y="453"/>
                    <a:pt x="444" y="449"/>
                    <a:pt x="444" y="446"/>
                  </a:cubicBezTo>
                  <a:cubicBezTo>
                    <a:pt x="444" y="442"/>
                    <a:pt x="444" y="438"/>
                    <a:pt x="446" y="435"/>
                  </a:cubicBezTo>
                  <a:cubicBezTo>
                    <a:pt x="447" y="432"/>
                    <a:pt x="449" y="429"/>
                    <a:pt x="451" y="426"/>
                  </a:cubicBezTo>
                  <a:cubicBezTo>
                    <a:pt x="453" y="423"/>
                    <a:pt x="456" y="421"/>
                    <a:pt x="459" y="420"/>
                  </a:cubicBezTo>
                  <a:cubicBezTo>
                    <a:pt x="462" y="418"/>
                    <a:pt x="466" y="417"/>
                    <a:pt x="470" y="417"/>
                  </a:cubicBezTo>
                  <a:cubicBezTo>
                    <a:pt x="472" y="417"/>
                    <a:pt x="475" y="418"/>
                    <a:pt x="477" y="418"/>
                  </a:cubicBezTo>
                  <a:cubicBezTo>
                    <a:pt x="479" y="419"/>
                    <a:pt x="481" y="420"/>
                    <a:pt x="483" y="421"/>
                  </a:cubicBezTo>
                  <a:cubicBezTo>
                    <a:pt x="485" y="422"/>
                    <a:pt x="486" y="423"/>
                    <a:pt x="488" y="425"/>
                  </a:cubicBezTo>
                  <a:cubicBezTo>
                    <a:pt x="489" y="426"/>
                    <a:pt x="490" y="428"/>
                    <a:pt x="491" y="430"/>
                  </a:cubicBezTo>
                  <a:cubicBezTo>
                    <a:pt x="488" y="432"/>
                    <a:pt x="488" y="432"/>
                    <a:pt x="488" y="432"/>
                  </a:cubicBezTo>
                  <a:cubicBezTo>
                    <a:pt x="486" y="428"/>
                    <a:pt x="483" y="425"/>
                    <a:pt x="480" y="424"/>
                  </a:cubicBezTo>
                  <a:cubicBezTo>
                    <a:pt x="477" y="422"/>
                    <a:pt x="473" y="421"/>
                    <a:pt x="470" y="421"/>
                  </a:cubicBezTo>
                  <a:cubicBezTo>
                    <a:pt x="466" y="421"/>
                    <a:pt x="463" y="422"/>
                    <a:pt x="461" y="423"/>
                  </a:cubicBezTo>
                  <a:cubicBezTo>
                    <a:pt x="458" y="425"/>
                    <a:pt x="456" y="426"/>
                    <a:pt x="454" y="429"/>
                  </a:cubicBezTo>
                  <a:cubicBezTo>
                    <a:pt x="452" y="431"/>
                    <a:pt x="450" y="434"/>
                    <a:pt x="449" y="437"/>
                  </a:cubicBezTo>
                  <a:cubicBezTo>
                    <a:pt x="448" y="440"/>
                    <a:pt x="448" y="443"/>
                    <a:pt x="448" y="446"/>
                  </a:cubicBezTo>
                  <a:cubicBezTo>
                    <a:pt x="448" y="449"/>
                    <a:pt x="448" y="452"/>
                    <a:pt x="450" y="455"/>
                  </a:cubicBezTo>
                  <a:cubicBezTo>
                    <a:pt x="451" y="458"/>
                    <a:pt x="452" y="461"/>
                    <a:pt x="454" y="463"/>
                  </a:cubicBezTo>
                  <a:cubicBezTo>
                    <a:pt x="456" y="465"/>
                    <a:pt x="459" y="467"/>
                    <a:pt x="461" y="468"/>
                  </a:cubicBezTo>
                  <a:cubicBezTo>
                    <a:pt x="464" y="470"/>
                    <a:pt x="467" y="470"/>
                    <a:pt x="470" y="470"/>
                  </a:cubicBezTo>
                  <a:cubicBezTo>
                    <a:pt x="474" y="470"/>
                    <a:pt x="477" y="470"/>
                    <a:pt x="480" y="468"/>
                  </a:cubicBezTo>
                  <a:cubicBezTo>
                    <a:pt x="483" y="466"/>
                    <a:pt x="486" y="464"/>
                    <a:pt x="489" y="460"/>
                  </a:cubicBezTo>
                  <a:cubicBezTo>
                    <a:pt x="489" y="450"/>
                    <a:pt x="489" y="450"/>
                    <a:pt x="489" y="450"/>
                  </a:cubicBezTo>
                  <a:cubicBezTo>
                    <a:pt x="476" y="450"/>
                    <a:pt x="476" y="450"/>
                    <a:pt x="476" y="450"/>
                  </a:cubicBezTo>
                  <a:cubicBezTo>
                    <a:pt x="476" y="446"/>
                    <a:pt x="476" y="446"/>
                    <a:pt x="476" y="446"/>
                  </a:cubicBezTo>
                  <a:cubicBezTo>
                    <a:pt x="492" y="446"/>
                    <a:pt x="492" y="446"/>
                    <a:pt x="492" y="446"/>
                  </a:cubicBezTo>
                  <a:cubicBezTo>
                    <a:pt x="492" y="474"/>
                    <a:pt x="492" y="474"/>
                    <a:pt x="492" y="474"/>
                  </a:cubicBezTo>
                  <a:cubicBezTo>
                    <a:pt x="489" y="474"/>
                    <a:pt x="489" y="474"/>
                    <a:pt x="489" y="474"/>
                  </a:cubicBezTo>
                  <a:lnTo>
                    <a:pt x="489" y="465"/>
                  </a:lnTo>
                  <a:close/>
                  <a:moveTo>
                    <a:pt x="540" y="418"/>
                  </a:moveTo>
                  <a:cubicBezTo>
                    <a:pt x="543" y="418"/>
                    <a:pt x="543" y="418"/>
                    <a:pt x="543" y="418"/>
                  </a:cubicBezTo>
                  <a:cubicBezTo>
                    <a:pt x="567" y="474"/>
                    <a:pt x="567" y="474"/>
                    <a:pt x="567" y="474"/>
                  </a:cubicBezTo>
                  <a:cubicBezTo>
                    <a:pt x="562" y="474"/>
                    <a:pt x="562" y="474"/>
                    <a:pt x="562" y="474"/>
                  </a:cubicBezTo>
                  <a:cubicBezTo>
                    <a:pt x="555" y="455"/>
                    <a:pt x="555" y="455"/>
                    <a:pt x="555" y="455"/>
                  </a:cubicBezTo>
                  <a:cubicBezTo>
                    <a:pt x="528" y="455"/>
                    <a:pt x="528" y="455"/>
                    <a:pt x="528" y="455"/>
                  </a:cubicBezTo>
                  <a:cubicBezTo>
                    <a:pt x="520" y="474"/>
                    <a:pt x="520" y="474"/>
                    <a:pt x="520" y="474"/>
                  </a:cubicBezTo>
                  <a:cubicBezTo>
                    <a:pt x="516" y="474"/>
                    <a:pt x="516" y="474"/>
                    <a:pt x="516" y="474"/>
                  </a:cubicBezTo>
                  <a:lnTo>
                    <a:pt x="540" y="418"/>
                  </a:lnTo>
                  <a:close/>
                  <a:moveTo>
                    <a:pt x="554" y="452"/>
                  </a:moveTo>
                  <a:cubicBezTo>
                    <a:pt x="541" y="423"/>
                    <a:pt x="541" y="423"/>
                    <a:pt x="541" y="423"/>
                  </a:cubicBezTo>
                  <a:cubicBezTo>
                    <a:pt x="529" y="452"/>
                    <a:pt x="529" y="452"/>
                    <a:pt x="529" y="452"/>
                  </a:cubicBezTo>
                  <a:lnTo>
                    <a:pt x="554" y="452"/>
                  </a:lnTo>
                  <a:close/>
                  <a:moveTo>
                    <a:pt x="592" y="418"/>
                  </a:moveTo>
                  <a:cubicBezTo>
                    <a:pt x="596" y="418"/>
                    <a:pt x="596" y="418"/>
                    <a:pt x="596" y="418"/>
                  </a:cubicBezTo>
                  <a:cubicBezTo>
                    <a:pt x="604" y="438"/>
                    <a:pt x="604" y="438"/>
                    <a:pt x="604" y="438"/>
                  </a:cubicBezTo>
                  <a:cubicBezTo>
                    <a:pt x="613" y="418"/>
                    <a:pt x="613" y="418"/>
                    <a:pt x="613" y="418"/>
                  </a:cubicBezTo>
                  <a:cubicBezTo>
                    <a:pt x="616" y="418"/>
                    <a:pt x="616" y="418"/>
                    <a:pt x="616" y="418"/>
                  </a:cubicBezTo>
                  <a:cubicBezTo>
                    <a:pt x="607" y="442"/>
                    <a:pt x="607" y="442"/>
                    <a:pt x="607" y="442"/>
                  </a:cubicBezTo>
                  <a:cubicBezTo>
                    <a:pt x="618" y="469"/>
                    <a:pt x="618" y="469"/>
                    <a:pt x="618" y="469"/>
                  </a:cubicBezTo>
                  <a:cubicBezTo>
                    <a:pt x="640" y="418"/>
                    <a:pt x="640" y="418"/>
                    <a:pt x="640" y="418"/>
                  </a:cubicBezTo>
                  <a:cubicBezTo>
                    <a:pt x="644" y="418"/>
                    <a:pt x="644" y="418"/>
                    <a:pt x="644" y="418"/>
                  </a:cubicBezTo>
                  <a:cubicBezTo>
                    <a:pt x="620" y="474"/>
                    <a:pt x="620" y="474"/>
                    <a:pt x="620" y="474"/>
                  </a:cubicBezTo>
                  <a:cubicBezTo>
                    <a:pt x="617" y="474"/>
                    <a:pt x="617" y="474"/>
                    <a:pt x="617" y="474"/>
                  </a:cubicBezTo>
                  <a:cubicBezTo>
                    <a:pt x="604" y="445"/>
                    <a:pt x="604" y="445"/>
                    <a:pt x="604" y="445"/>
                  </a:cubicBezTo>
                  <a:cubicBezTo>
                    <a:pt x="592" y="474"/>
                    <a:pt x="592" y="474"/>
                    <a:pt x="592" y="474"/>
                  </a:cubicBezTo>
                  <a:cubicBezTo>
                    <a:pt x="588" y="474"/>
                    <a:pt x="588" y="474"/>
                    <a:pt x="588" y="474"/>
                  </a:cubicBezTo>
                  <a:cubicBezTo>
                    <a:pt x="564" y="418"/>
                    <a:pt x="564" y="418"/>
                    <a:pt x="564" y="418"/>
                  </a:cubicBezTo>
                  <a:cubicBezTo>
                    <a:pt x="569" y="418"/>
                    <a:pt x="569" y="418"/>
                    <a:pt x="569" y="418"/>
                  </a:cubicBezTo>
                  <a:cubicBezTo>
                    <a:pt x="590" y="469"/>
                    <a:pt x="590" y="469"/>
                    <a:pt x="590" y="469"/>
                  </a:cubicBezTo>
                  <a:cubicBezTo>
                    <a:pt x="602" y="442"/>
                    <a:pt x="602" y="442"/>
                    <a:pt x="602" y="442"/>
                  </a:cubicBezTo>
                  <a:lnTo>
                    <a:pt x="592" y="418"/>
                  </a:lnTo>
                  <a:close/>
                  <a:moveTo>
                    <a:pt x="665" y="418"/>
                  </a:moveTo>
                  <a:cubicBezTo>
                    <a:pt x="669" y="418"/>
                    <a:pt x="669" y="418"/>
                    <a:pt x="669" y="418"/>
                  </a:cubicBezTo>
                  <a:cubicBezTo>
                    <a:pt x="693" y="474"/>
                    <a:pt x="693" y="474"/>
                    <a:pt x="693" y="474"/>
                  </a:cubicBezTo>
                  <a:cubicBezTo>
                    <a:pt x="688" y="474"/>
                    <a:pt x="688" y="474"/>
                    <a:pt x="688" y="474"/>
                  </a:cubicBezTo>
                  <a:cubicBezTo>
                    <a:pt x="681" y="455"/>
                    <a:pt x="681" y="455"/>
                    <a:pt x="681" y="455"/>
                  </a:cubicBezTo>
                  <a:cubicBezTo>
                    <a:pt x="654" y="455"/>
                    <a:pt x="654" y="455"/>
                    <a:pt x="654" y="455"/>
                  </a:cubicBezTo>
                  <a:cubicBezTo>
                    <a:pt x="646" y="474"/>
                    <a:pt x="646" y="474"/>
                    <a:pt x="646" y="474"/>
                  </a:cubicBezTo>
                  <a:cubicBezTo>
                    <a:pt x="642" y="474"/>
                    <a:pt x="642" y="474"/>
                    <a:pt x="642" y="474"/>
                  </a:cubicBezTo>
                  <a:lnTo>
                    <a:pt x="665" y="418"/>
                  </a:lnTo>
                  <a:close/>
                  <a:moveTo>
                    <a:pt x="679" y="452"/>
                  </a:moveTo>
                  <a:cubicBezTo>
                    <a:pt x="667" y="423"/>
                    <a:pt x="667" y="423"/>
                    <a:pt x="667" y="423"/>
                  </a:cubicBezTo>
                  <a:cubicBezTo>
                    <a:pt x="655" y="452"/>
                    <a:pt x="655" y="452"/>
                    <a:pt x="655" y="452"/>
                  </a:cubicBezTo>
                  <a:lnTo>
                    <a:pt x="679" y="452"/>
                  </a:lnTo>
                  <a:close/>
                  <a:moveTo>
                    <a:pt x="701" y="474"/>
                  </a:moveTo>
                  <a:cubicBezTo>
                    <a:pt x="701" y="418"/>
                    <a:pt x="701" y="418"/>
                    <a:pt x="701" y="418"/>
                  </a:cubicBezTo>
                  <a:cubicBezTo>
                    <a:pt x="724" y="418"/>
                    <a:pt x="724" y="418"/>
                    <a:pt x="724" y="418"/>
                  </a:cubicBezTo>
                  <a:cubicBezTo>
                    <a:pt x="727" y="418"/>
                    <a:pt x="729" y="418"/>
                    <a:pt x="731" y="419"/>
                  </a:cubicBezTo>
                  <a:cubicBezTo>
                    <a:pt x="733" y="420"/>
                    <a:pt x="735" y="422"/>
                    <a:pt x="736" y="423"/>
                  </a:cubicBezTo>
                  <a:cubicBezTo>
                    <a:pt x="738" y="425"/>
                    <a:pt x="739" y="427"/>
                    <a:pt x="739" y="429"/>
                  </a:cubicBezTo>
                  <a:cubicBezTo>
                    <a:pt x="740" y="431"/>
                    <a:pt x="741" y="433"/>
                    <a:pt x="741" y="435"/>
                  </a:cubicBezTo>
                  <a:cubicBezTo>
                    <a:pt x="741" y="437"/>
                    <a:pt x="740" y="439"/>
                    <a:pt x="740" y="441"/>
                  </a:cubicBezTo>
                  <a:cubicBezTo>
                    <a:pt x="739" y="443"/>
                    <a:pt x="738" y="445"/>
                    <a:pt x="737" y="446"/>
                  </a:cubicBezTo>
                  <a:cubicBezTo>
                    <a:pt x="736" y="448"/>
                    <a:pt x="735" y="449"/>
                    <a:pt x="733" y="450"/>
                  </a:cubicBezTo>
                  <a:cubicBezTo>
                    <a:pt x="731" y="451"/>
                    <a:pt x="729" y="452"/>
                    <a:pt x="728" y="452"/>
                  </a:cubicBezTo>
                  <a:cubicBezTo>
                    <a:pt x="741" y="474"/>
                    <a:pt x="741" y="474"/>
                    <a:pt x="741" y="474"/>
                  </a:cubicBezTo>
                  <a:cubicBezTo>
                    <a:pt x="737" y="474"/>
                    <a:pt x="737" y="474"/>
                    <a:pt x="737" y="474"/>
                  </a:cubicBezTo>
                  <a:cubicBezTo>
                    <a:pt x="723" y="453"/>
                    <a:pt x="723" y="453"/>
                    <a:pt x="723" y="453"/>
                  </a:cubicBezTo>
                  <a:cubicBezTo>
                    <a:pt x="705" y="453"/>
                    <a:pt x="705" y="453"/>
                    <a:pt x="705" y="453"/>
                  </a:cubicBezTo>
                  <a:cubicBezTo>
                    <a:pt x="705" y="474"/>
                    <a:pt x="705" y="474"/>
                    <a:pt x="705" y="474"/>
                  </a:cubicBezTo>
                  <a:lnTo>
                    <a:pt x="701" y="474"/>
                  </a:lnTo>
                  <a:close/>
                  <a:moveTo>
                    <a:pt x="705" y="449"/>
                  </a:moveTo>
                  <a:cubicBezTo>
                    <a:pt x="725" y="449"/>
                    <a:pt x="725" y="449"/>
                    <a:pt x="725" y="449"/>
                  </a:cubicBezTo>
                  <a:cubicBezTo>
                    <a:pt x="727" y="449"/>
                    <a:pt x="728" y="448"/>
                    <a:pt x="730" y="448"/>
                  </a:cubicBezTo>
                  <a:cubicBezTo>
                    <a:pt x="731" y="447"/>
                    <a:pt x="732" y="446"/>
                    <a:pt x="733" y="445"/>
                  </a:cubicBezTo>
                  <a:cubicBezTo>
                    <a:pt x="734" y="443"/>
                    <a:pt x="735" y="442"/>
                    <a:pt x="736" y="440"/>
                  </a:cubicBezTo>
                  <a:cubicBezTo>
                    <a:pt x="736" y="438"/>
                    <a:pt x="737" y="437"/>
                    <a:pt x="737" y="435"/>
                  </a:cubicBezTo>
                  <a:cubicBezTo>
                    <a:pt x="737" y="433"/>
                    <a:pt x="736" y="432"/>
                    <a:pt x="736" y="430"/>
                  </a:cubicBezTo>
                  <a:cubicBezTo>
                    <a:pt x="735" y="428"/>
                    <a:pt x="734" y="427"/>
                    <a:pt x="733" y="426"/>
                  </a:cubicBezTo>
                  <a:cubicBezTo>
                    <a:pt x="732" y="424"/>
                    <a:pt x="731" y="423"/>
                    <a:pt x="729" y="423"/>
                  </a:cubicBezTo>
                  <a:cubicBezTo>
                    <a:pt x="728" y="422"/>
                    <a:pt x="726" y="421"/>
                    <a:pt x="724" y="421"/>
                  </a:cubicBezTo>
                  <a:cubicBezTo>
                    <a:pt x="705" y="421"/>
                    <a:pt x="705" y="421"/>
                    <a:pt x="705" y="421"/>
                  </a:cubicBezTo>
                  <a:lnTo>
                    <a:pt x="705" y="449"/>
                  </a:lnTo>
                  <a:close/>
                  <a:moveTo>
                    <a:pt x="752" y="474"/>
                  </a:moveTo>
                  <a:cubicBezTo>
                    <a:pt x="752" y="418"/>
                    <a:pt x="752" y="418"/>
                    <a:pt x="752" y="418"/>
                  </a:cubicBezTo>
                  <a:cubicBezTo>
                    <a:pt x="771" y="418"/>
                    <a:pt x="771" y="418"/>
                    <a:pt x="771" y="418"/>
                  </a:cubicBezTo>
                  <a:cubicBezTo>
                    <a:pt x="775" y="418"/>
                    <a:pt x="779" y="418"/>
                    <a:pt x="783" y="420"/>
                  </a:cubicBezTo>
                  <a:cubicBezTo>
                    <a:pt x="786" y="421"/>
                    <a:pt x="789" y="423"/>
                    <a:pt x="791" y="426"/>
                  </a:cubicBezTo>
                  <a:cubicBezTo>
                    <a:pt x="793" y="428"/>
                    <a:pt x="795" y="431"/>
                    <a:pt x="796" y="435"/>
                  </a:cubicBezTo>
                  <a:cubicBezTo>
                    <a:pt x="797" y="438"/>
                    <a:pt x="797" y="442"/>
                    <a:pt x="797" y="446"/>
                  </a:cubicBezTo>
                  <a:cubicBezTo>
                    <a:pt x="797" y="450"/>
                    <a:pt x="797" y="454"/>
                    <a:pt x="796" y="457"/>
                  </a:cubicBezTo>
                  <a:cubicBezTo>
                    <a:pt x="794" y="461"/>
                    <a:pt x="793" y="464"/>
                    <a:pt x="790" y="466"/>
                  </a:cubicBezTo>
                  <a:cubicBezTo>
                    <a:pt x="788" y="468"/>
                    <a:pt x="785" y="470"/>
                    <a:pt x="782" y="472"/>
                  </a:cubicBezTo>
                  <a:cubicBezTo>
                    <a:pt x="779" y="473"/>
                    <a:pt x="775" y="474"/>
                    <a:pt x="771" y="474"/>
                  </a:cubicBezTo>
                  <a:lnTo>
                    <a:pt x="752" y="474"/>
                  </a:lnTo>
                  <a:close/>
                  <a:moveTo>
                    <a:pt x="793" y="446"/>
                  </a:moveTo>
                  <a:cubicBezTo>
                    <a:pt x="793" y="442"/>
                    <a:pt x="793" y="439"/>
                    <a:pt x="792" y="436"/>
                  </a:cubicBezTo>
                  <a:cubicBezTo>
                    <a:pt x="791" y="433"/>
                    <a:pt x="789" y="430"/>
                    <a:pt x="788" y="428"/>
                  </a:cubicBezTo>
                  <a:cubicBezTo>
                    <a:pt x="786" y="426"/>
                    <a:pt x="783" y="424"/>
                    <a:pt x="780" y="423"/>
                  </a:cubicBezTo>
                  <a:cubicBezTo>
                    <a:pt x="778" y="422"/>
                    <a:pt x="775" y="421"/>
                    <a:pt x="771" y="421"/>
                  </a:cubicBezTo>
                  <a:cubicBezTo>
                    <a:pt x="756" y="421"/>
                    <a:pt x="756" y="421"/>
                    <a:pt x="756" y="421"/>
                  </a:cubicBezTo>
                  <a:cubicBezTo>
                    <a:pt x="756" y="470"/>
                    <a:pt x="756" y="470"/>
                    <a:pt x="756" y="470"/>
                  </a:cubicBezTo>
                  <a:cubicBezTo>
                    <a:pt x="771" y="470"/>
                    <a:pt x="771" y="470"/>
                    <a:pt x="771" y="470"/>
                  </a:cubicBezTo>
                  <a:cubicBezTo>
                    <a:pt x="775" y="470"/>
                    <a:pt x="778" y="469"/>
                    <a:pt x="781" y="468"/>
                  </a:cubicBezTo>
                  <a:cubicBezTo>
                    <a:pt x="783" y="467"/>
                    <a:pt x="786" y="465"/>
                    <a:pt x="788" y="463"/>
                  </a:cubicBezTo>
                  <a:cubicBezTo>
                    <a:pt x="790" y="461"/>
                    <a:pt x="791" y="458"/>
                    <a:pt x="792" y="455"/>
                  </a:cubicBezTo>
                  <a:cubicBezTo>
                    <a:pt x="793" y="452"/>
                    <a:pt x="793" y="449"/>
                    <a:pt x="793" y="446"/>
                  </a:cubicBezTo>
                  <a:close/>
                  <a:moveTo>
                    <a:pt x="841" y="427"/>
                  </a:moveTo>
                  <a:cubicBezTo>
                    <a:pt x="837" y="423"/>
                    <a:pt x="832" y="421"/>
                    <a:pt x="826" y="421"/>
                  </a:cubicBezTo>
                  <a:cubicBezTo>
                    <a:pt x="820" y="421"/>
                    <a:pt x="816" y="422"/>
                    <a:pt x="814" y="424"/>
                  </a:cubicBezTo>
                  <a:cubicBezTo>
                    <a:pt x="811" y="426"/>
                    <a:pt x="810" y="429"/>
                    <a:pt x="810" y="432"/>
                  </a:cubicBezTo>
                  <a:cubicBezTo>
                    <a:pt x="810" y="434"/>
                    <a:pt x="810" y="436"/>
                    <a:pt x="811" y="437"/>
                  </a:cubicBezTo>
                  <a:cubicBezTo>
                    <a:pt x="812" y="438"/>
                    <a:pt x="813" y="439"/>
                    <a:pt x="814" y="440"/>
                  </a:cubicBezTo>
                  <a:cubicBezTo>
                    <a:pt x="815" y="441"/>
                    <a:pt x="817" y="441"/>
                    <a:pt x="819" y="442"/>
                  </a:cubicBezTo>
                  <a:cubicBezTo>
                    <a:pt x="821" y="443"/>
                    <a:pt x="823" y="443"/>
                    <a:pt x="826" y="444"/>
                  </a:cubicBezTo>
                  <a:cubicBezTo>
                    <a:pt x="829" y="445"/>
                    <a:pt x="832" y="445"/>
                    <a:pt x="835" y="446"/>
                  </a:cubicBezTo>
                  <a:cubicBezTo>
                    <a:pt x="837" y="447"/>
                    <a:pt x="839" y="448"/>
                    <a:pt x="841" y="449"/>
                  </a:cubicBezTo>
                  <a:cubicBezTo>
                    <a:pt x="842" y="450"/>
                    <a:pt x="844" y="451"/>
                    <a:pt x="845" y="453"/>
                  </a:cubicBezTo>
                  <a:cubicBezTo>
                    <a:pt x="846" y="455"/>
                    <a:pt x="846" y="457"/>
                    <a:pt x="846" y="459"/>
                  </a:cubicBezTo>
                  <a:cubicBezTo>
                    <a:pt x="846" y="462"/>
                    <a:pt x="846" y="464"/>
                    <a:pt x="845" y="466"/>
                  </a:cubicBezTo>
                  <a:cubicBezTo>
                    <a:pt x="844" y="468"/>
                    <a:pt x="842" y="469"/>
                    <a:pt x="841" y="470"/>
                  </a:cubicBezTo>
                  <a:cubicBezTo>
                    <a:pt x="839" y="472"/>
                    <a:pt x="837" y="473"/>
                    <a:pt x="834" y="473"/>
                  </a:cubicBezTo>
                  <a:cubicBezTo>
                    <a:pt x="832" y="474"/>
                    <a:pt x="829" y="474"/>
                    <a:pt x="826" y="474"/>
                  </a:cubicBezTo>
                  <a:cubicBezTo>
                    <a:pt x="817" y="474"/>
                    <a:pt x="810" y="471"/>
                    <a:pt x="804" y="466"/>
                  </a:cubicBezTo>
                  <a:cubicBezTo>
                    <a:pt x="806" y="463"/>
                    <a:pt x="806" y="463"/>
                    <a:pt x="806" y="463"/>
                  </a:cubicBezTo>
                  <a:cubicBezTo>
                    <a:pt x="808" y="465"/>
                    <a:pt x="811" y="467"/>
                    <a:pt x="815" y="468"/>
                  </a:cubicBezTo>
                  <a:cubicBezTo>
                    <a:pt x="818" y="470"/>
                    <a:pt x="822" y="471"/>
                    <a:pt x="826" y="471"/>
                  </a:cubicBezTo>
                  <a:cubicBezTo>
                    <a:pt x="831" y="471"/>
                    <a:pt x="835" y="470"/>
                    <a:pt x="838" y="468"/>
                  </a:cubicBezTo>
                  <a:cubicBezTo>
                    <a:pt x="840" y="466"/>
                    <a:pt x="842" y="463"/>
                    <a:pt x="842" y="460"/>
                  </a:cubicBezTo>
                  <a:cubicBezTo>
                    <a:pt x="842" y="458"/>
                    <a:pt x="841" y="456"/>
                    <a:pt x="841" y="455"/>
                  </a:cubicBezTo>
                  <a:cubicBezTo>
                    <a:pt x="840" y="454"/>
                    <a:pt x="839" y="453"/>
                    <a:pt x="837" y="452"/>
                  </a:cubicBezTo>
                  <a:cubicBezTo>
                    <a:pt x="836" y="451"/>
                    <a:pt x="834" y="450"/>
                    <a:pt x="832" y="449"/>
                  </a:cubicBezTo>
                  <a:cubicBezTo>
                    <a:pt x="830" y="449"/>
                    <a:pt x="827" y="448"/>
                    <a:pt x="824" y="447"/>
                  </a:cubicBezTo>
                  <a:cubicBezTo>
                    <a:pt x="821" y="447"/>
                    <a:pt x="819" y="446"/>
                    <a:pt x="816" y="445"/>
                  </a:cubicBezTo>
                  <a:cubicBezTo>
                    <a:pt x="814" y="445"/>
                    <a:pt x="812" y="444"/>
                    <a:pt x="811" y="443"/>
                  </a:cubicBezTo>
                  <a:cubicBezTo>
                    <a:pt x="809" y="442"/>
                    <a:pt x="808" y="440"/>
                    <a:pt x="807" y="439"/>
                  </a:cubicBezTo>
                  <a:cubicBezTo>
                    <a:pt x="806" y="437"/>
                    <a:pt x="806" y="435"/>
                    <a:pt x="806" y="433"/>
                  </a:cubicBezTo>
                  <a:cubicBezTo>
                    <a:pt x="806" y="431"/>
                    <a:pt x="806" y="428"/>
                    <a:pt x="807" y="426"/>
                  </a:cubicBezTo>
                  <a:cubicBezTo>
                    <a:pt x="808" y="424"/>
                    <a:pt x="810" y="423"/>
                    <a:pt x="811" y="421"/>
                  </a:cubicBezTo>
                  <a:cubicBezTo>
                    <a:pt x="813" y="420"/>
                    <a:pt x="815" y="419"/>
                    <a:pt x="818" y="418"/>
                  </a:cubicBezTo>
                  <a:cubicBezTo>
                    <a:pt x="820" y="418"/>
                    <a:pt x="823" y="417"/>
                    <a:pt x="826" y="417"/>
                  </a:cubicBezTo>
                  <a:cubicBezTo>
                    <a:pt x="829" y="417"/>
                    <a:pt x="833" y="418"/>
                    <a:pt x="835" y="419"/>
                  </a:cubicBezTo>
                  <a:cubicBezTo>
                    <a:pt x="838" y="420"/>
                    <a:pt x="841" y="422"/>
                    <a:pt x="843" y="424"/>
                  </a:cubicBezTo>
                  <a:lnTo>
                    <a:pt x="841" y="427"/>
                  </a:lnTo>
                  <a:close/>
                  <a:moveTo>
                    <a:pt x="518" y="34"/>
                  </a:moveTo>
                  <a:cubicBezTo>
                    <a:pt x="518" y="17"/>
                    <a:pt x="518" y="17"/>
                    <a:pt x="518" y="17"/>
                  </a:cubicBezTo>
                  <a:cubicBezTo>
                    <a:pt x="604" y="22"/>
                    <a:pt x="672" y="91"/>
                    <a:pt x="676" y="176"/>
                  </a:cubicBezTo>
                  <a:cubicBezTo>
                    <a:pt x="660" y="176"/>
                    <a:pt x="660" y="176"/>
                    <a:pt x="660" y="176"/>
                  </a:cubicBezTo>
                  <a:cubicBezTo>
                    <a:pt x="656" y="100"/>
                    <a:pt x="595" y="38"/>
                    <a:pt x="518" y="34"/>
                  </a:cubicBezTo>
                  <a:close/>
                  <a:moveTo>
                    <a:pt x="357" y="194"/>
                  </a:moveTo>
                  <a:cubicBezTo>
                    <a:pt x="340" y="194"/>
                    <a:pt x="340" y="194"/>
                    <a:pt x="340" y="194"/>
                  </a:cubicBezTo>
                  <a:cubicBezTo>
                    <a:pt x="345" y="280"/>
                    <a:pt x="414" y="349"/>
                    <a:pt x="500" y="353"/>
                  </a:cubicBezTo>
                  <a:cubicBezTo>
                    <a:pt x="500" y="337"/>
                    <a:pt x="500" y="337"/>
                    <a:pt x="500" y="337"/>
                  </a:cubicBezTo>
                  <a:cubicBezTo>
                    <a:pt x="423" y="333"/>
                    <a:pt x="361" y="271"/>
                    <a:pt x="357" y="194"/>
                  </a:cubicBezTo>
                  <a:close/>
                  <a:moveTo>
                    <a:pt x="518" y="337"/>
                  </a:moveTo>
                  <a:cubicBezTo>
                    <a:pt x="518" y="353"/>
                    <a:pt x="518" y="353"/>
                    <a:pt x="518" y="353"/>
                  </a:cubicBezTo>
                  <a:cubicBezTo>
                    <a:pt x="604" y="348"/>
                    <a:pt x="672" y="280"/>
                    <a:pt x="676" y="194"/>
                  </a:cubicBezTo>
                  <a:cubicBezTo>
                    <a:pt x="660" y="194"/>
                    <a:pt x="660" y="194"/>
                    <a:pt x="660" y="194"/>
                  </a:cubicBezTo>
                  <a:cubicBezTo>
                    <a:pt x="656" y="271"/>
                    <a:pt x="595" y="332"/>
                    <a:pt x="518" y="337"/>
                  </a:cubicBezTo>
                  <a:close/>
                  <a:moveTo>
                    <a:pt x="500" y="33"/>
                  </a:moveTo>
                  <a:cubicBezTo>
                    <a:pt x="500" y="17"/>
                    <a:pt x="500" y="17"/>
                    <a:pt x="500" y="17"/>
                  </a:cubicBezTo>
                  <a:cubicBezTo>
                    <a:pt x="474" y="18"/>
                    <a:pt x="450" y="26"/>
                    <a:pt x="429" y="37"/>
                  </a:cubicBezTo>
                  <a:cubicBezTo>
                    <a:pt x="403" y="51"/>
                    <a:pt x="381" y="71"/>
                    <a:pt x="366" y="96"/>
                  </a:cubicBezTo>
                  <a:cubicBezTo>
                    <a:pt x="351" y="119"/>
                    <a:pt x="342" y="147"/>
                    <a:pt x="340" y="176"/>
                  </a:cubicBezTo>
                  <a:cubicBezTo>
                    <a:pt x="357" y="176"/>
                    <a:pt x="357" y="176"/>
                    <a:pt x="357" y="176"/>
                  </a:cubicBezTo>
                  <a:cubicBezTo>
                    <a:pt x="361" y="99"/>
                    <a:pt x="423" y="38"/>
                    <a:pt x="500" y="33"/>
                  </a:cubicBezTo>
                  <a:close/>
                  <a:moveTo>
                    <a:pt x="518" y="55"/>
                  </a:moveTo>
                  <a:cubicBezTo>
                    <a:pt x="518" y="176"/>
                    <a:pt x="518" y="176"/>
                    <a:pt x="518" y="176"/>
                  </a:cubicBezTo>
                  <a:cubicBezTo>
                    <a:pt x="639" y="176"/>
                    <a:pt x="639" y="176"/>
                    <a:pt x="639" y="176"/>
                  </a:cubicBezTo>
                  <a:cubicBezTo>
                    <a:pt x="634" y="111"/>
                    <a:pt x="583" y="60"/>
                    <a:pt x="518" y="55"/>
                  </a:cubicBezTo>
                  <a:close/>
                  <a:moveTo>
                    <a:pt x="378" y="194"/>
                  </a:moveTo>
                  <a:cubicBezTo>
                    <a:pt x="382" y="259"/>
                    <a:pt x="435" y="311"/>
                    <a:pt x="500" y="316"/>
                  </a:cubicBezTo>
                  <a:cubicBezTo>
                    <a:pt x="500" y="194"/>
                    <a:pt x="500" y="194"/>
                    <a:pt x="500" y="194"/>
                  </a:cubicBezTo>
                  <a:lnTo>
                    <a:pt x="378" y="194"/>
                  </a:lnTo>
                  <a:close/>
                  <a:moveTo>
                    <a:pt x="378" y="175"/>
                  </a:moveTo>
                  <a:cubicBezTo>
                    <a:pt x="499" y="175"/>
                    <a:pt x="499" y="175"/>
                    <a:pt x="499" y="175"/>
                  </a:cubicBezTo>
                  <a:cubicBezTo>
                    <a:pt x="499" y="55"/>
                    <a:pt x="499" y="55"/>
                    <a:pt x="499" y="55"/>
                  </a:cubicBezTo>
                  <a:cubicBezTo>
                    <a:pt x="435" y="59"/>
                    <a:pt x="383" y="111"/>
                    <a:pt x="378" y="175"/>
                  </a:cubicBezTo>
                  <a:close/>
                  <a:moveTo>
                    <a:pt x="517" y="316"/>
                  </a:moveTo>
                  <a:cubicBezTo>
                    <a:pt x="583" y="311"/>
                    <a:pt x="635" y="259"/>
                    <a:pt x="639" y="194"/>
                  </a:cubicBezTo>
                  <a:cubicBezTo>
                    <a:pt x="517" y="194"/>
                    <a:pt x="517" y="194"/>
                    <a:pt x="517" y="194"/>
                  </a:cubicBezTo>
                  <a:lnTo>
                    <a:pt x="517" y="316"/>
                  </a:lnTo>
                  <a:close/>
                  <a:moveTo>
                    <a:pt x="200" y="512"/>
                  </a:moveTo>
                  <a:cubicBezTo>
                    <a:pt x="200" y="543"/>
                    <a:pt x="200" y="543"/>
                    <a:pt x="200" y="543"/>
                  </a:cubicBezTo>
                  <a:cubicBezTo>
                    <a:pt x="241" y="543"/>
                    <a:pt x="241" y="543"/>
                    <a:pt x="241" y="543"/>
                  </a:cubicBezTo>
                  <a:cubicBezTo>
                    <a:pt x="241" y="562"/>
                    <a:pt x="241" y="562"/>
                    <a:pt x="241" y="562"/>
                  </a:cubicBezTo>
                  <a:cubicBezTo>
                    <a:pt x="200" y="562"/>
                    <a:pt x="200" y="562"/>
                    <a:pt x="200" y="562"/>
                  </a:cubicBezTo>
                  <a:cubicBezTo>
                    <a:pt x="200" y="608"/>
                    <a:pt x="200" y="608"/>
                    <a:pt x="200" y="608"/>
                  </a:cubicBezTo>
                  <a:cubicBezTo>
                    <a:pt x="176" y="608"/>
                    <a:pt x="176" y="608"/>
                    <a:pt x="176" y="608"/>
                  </a:cubicBezTo>
                  <a:cubicBezTo>
                    <a:pt x="176" y="493"/>
                    <a:pt x="176" y="493"/>
                    <a:pt x="176" y="493"/>
                  </a:cubicBezTo>
                  <a:cubicBezTo>
                    <a:pt x="249" y="493"/>
                    <a:pt x="249" y="493"/>
                    <a:pt x="249" y="493"/>
                  </a:cubicBezTo>
                  <a:cubicBezTo>
                    <a:pt x="249" y="512"/>
                    <a:pt x="249" y="512"/>
                    <a:pt x="249" y="512"/>
                  </a:cubicBezTo>
                  <a:lnTo>
                    <a:pt x="200" y="512"/>
                  </a:lnTo>
                  <a:close/>
                  <a:moveTo>
                    <a:pt x="289" y="608"/>
                  </a:moveTo>
                  <a:cubicBezTo>
                    <a:pt x="265" y="608"/>
                    <a:pt x="265" y="608"/>
                    <a:pt x="265" y="608"/>
                  </a:cubicBezTo>
                  <a:cubicBezTo>
                    <a:pt x="265" y="493"/>
                    <a:pt x="265" y="493"/>
                    <a:pt x="265" y="493"/>
                  </a:cubicBezTo>
                  <a:cubicBezTo>
                    <a:pt x="289" y="493"/>
                    <a:pt x="289" y="493"/>
                    <a:pt x="289" y="493"/>
                  </a:cubicBezTo>
                  <a:lnTo>
                    <a:pt x="289" y="608"/>
                  </a:lnTo>
                  <a:close/>
                  <a:moveTo>
                    <a:pt x="412" y="493"/>
                  </a:moveTo>
                  <a:cubicBezTo>
                    <a:pt x="412" y="608"/>
                    <a:pt x="412" y="608"/>
                    <a:pt x="412" y="608"/>
                  </a:cubicBezTo>
                  <a:cubicBezTo>
                    <a:pt x="400" y="608"/>
                    <a:pt x="400" y="608"/>
                    <a:pt x="400" y="608"/>
                  </a:cubicBezTo>
                  <a:cubicBezTo>
                    <a:pt x="398" y="608"/>
                    <a:pt x="396" y="608"/>
                    <a:pt x="395" y="607"/>
                  </a:cubicBezTo>
                  <a:cubicBezTo>
                    <a:pt x="394" y="607"/>
                    <a:pt x="393" y="605"/>
                    <a:pt x="391" y="604"/>
                  </a:cubicBezTo>
                  <a:cubicBezTo>
                    <a:pt x="334" y="531"/>
                    <a:pt x="334" y="531"/>
                    <a:pt x="334" y="531"/>
                  </a:cubicBezTo>
                  <a:cubicBezTo>
                    <a:pt x="334" y="533"/>
                    <a:pt x="334" y="535"/>
                    <a:pt x="334" y="537"/>
                  </a:cubicBezTo>
                  <a:cubicBezTo>
                    <a:pt x="334" y="538"/>
                    <a:pt x="334" y="540"/>
                    <a:pt x="334" y="542"/>
                  </a:cubicBezTo>
                  <a:cubicBezTo>
                    <a:pt x="334" y="608"/>
                    <a:pt x="334" y="608"/>
                    <a:pt x="334" y="608"/>
                  </a:cubicBezTo>
                  <a:cubicBezTo>
                    <a:pt x="313" y="608"/>
                    <a:pt x="313" y="608"/>
                    <a:pt x="313" y="608"/>
                  </a:cubicBezTo>
                  <a:cubicBezTo>
                    <a:pt x="313" y="493"/>
                    <a:pt x="313" y="493"/>
                    <a:pt x="313" y="493"/>
                  </a:cubicBezTo>
                  <a:cubicBezTo>
                    <a:pt x="326" y="493"/>
                    <a:pt x="326" y="493"/>
                    <a:pt x="326" y="493"/>
                  </a:cubicBezTo>
                  <a:cubicBezTo>
                    <a:pt x="327" y="493"/>
                    <a:pt x="328" y="493"/>
                    <a:pt x="329" y="493"/>
                  </a:cubicBezTo>
                  <a:cubicBezTo>
                    <a:pt x="329" y="493"/>
                    <a:pt x="330" y="493"/>
                    <a:pt x="331" y="494"/>
                  </a:cubicBezTo>
                  <a:cubicBezTo>
                    <a:pt x="331" y="494"/>
                    <a:pt x="332" y="494"/>
                    <a:pt x="332" y="495"/>
                  </a:cubicBezTo>
                  <a:cubicBezTo>
                    <a:pt x="333" y="495"/>
                    <a:pt x="333" y="496"/>
                    <a:pt x="334" y="497"/>
                  </a:cubicBezTo>
                  <a:cubicBezTo>
                    <a:pt x="392" y="570"/>
                    <a:pt x="392" y="570"/>
                    <a:pt x="392" y="570"/>
                  </a:cubicBezTo>
                  <a:cubicBezTo>
                    <a:pt x="391" y="568"/>
                    <a:pt x="391" y="566"/>
                    <a:pt x="391" y="564"/>
                  </a:cubicBezTo>
                  <a:cubicBezTo>
                    <a:pt x="391" y="562"/>
                    <a:pt x="391" y="561"/>
                    <a:pt x="391" y="559"/>
                  </a:cubicBezTo>
                  <a:cubicBezTo>
                    <a:pt x="391" y="493"/>
                    <a:pt x="391" y="493"/>
                    <a:pt x="391" y="493"/>
                  </a:cubicBezTo>
                  <a:lnTo>
                    <a:pt x="412" y="493"/>
                  </a:lnTo>
                  <a:close/>
                  <a:moveTo>
                    <a:pt x="537" y="608"/>
                  </a:moveTo>
                  <a:cubicBezTo>
                    <a:pt x="518" y="608"/>
                    <a:pt x="518" y="608"/>
                    <a:pt x="518" y="608"/>
                  </a:cubicBezTo>
                  <a:cubicBezTo>
                    <a:pt x="516" y="608"/>
                    <a:pt x="515" y="608"/>
                    <a:pt x="513" y="607"/>
                  </a:cubicBezTo>
                  <a:cubicBezTo>
                    <a:pt x="512" y="606"/>
                    <a:pt x="511" y="604"/>
                    <a:pt x="510" y="603"/>
                  </a:cubicBezTo>
                  <a:cubicBezTo>
                    <a:pt x="503" y="581"/>
                    <a:pt x="503" y="581"/>
                    <a:pt x="503" y="581"/>
                  </a:cubicBezTo>
                  <a:cubicBezTo>
                    <a:pt x="457" y="581"/>
                    <a:pt x="457" y="581"/>
                    <a:pt x="457" y="581"/>
                  </a:cubicBezTo>
                  <a:cubicBezTo>
                    <a:pt x="449" y="603"/>
                    <a:pt x="449" y="603"/>
                    <a:pt x="449" y="603"/>
                  </a:cubicBezTo>
                  <a:cubicBezTo>
                    <a:pt x="448" y="604"/>
                    <a:pt x="448" y="605"/>
                    <a:pt x="446" y="606"/>
                  </a:cubicBezTo>
                  <a:cubicBezTo>
                    <a:pt x="445" y="607"/>
                    <a:pt x="443" y="608"/>
                    <a:pt x="441" y="608"/>
                  </a:cubicBezTo>
                  <a:cubicBezTo>
                    <a:pt x="423" y="608"/>
                    <a:pt x="423" y="608"/>
                    <a:pt x="423" y="608"/>
                  </a:cubicBezTo>
                  <a:cubicBezTo>
                    <a:pt x="468" y="493"/>
                    <a:pt x="468" y="493"/>
                    <a:pt x="468" y="493"/>
                  </a:cubicBezTo>
                  <a:cubicBezTo>
                    <a:pt x="492" y="493"/>
                    <a:pt x="492" y="493"/>
                    <a:pt x="492" y="493"/>
                  </a:cubicBezTo>
                  <a:lnTo>
                    <a:pt x="537" y="608"/>
                  </a:lnTo>
                  <a:close/>
                  <a:moveTo>
                    <a:pt x="497" y="564"/>
                  </a:moveTo>
                  <a:cubicBezTo>
                    <a:pt x="484" y="529"/>
                    <a:pt x="484" y="529"/>
                    <a:pt x="484" y="529"/>
                  </a:cubicBezTo>
                  <a:cubicBezTo>
                    <a:pt x="484" y="527"/>
                    <a:pt x="483" y="525"/>
                    <a:pt x="482" y="523"/>
                  </a:cubicBezTo>
                  <a:cubicBezTo>
                    <a:pt x="481" y="520"/>
                    <a:pt x="480" y="518"/>
                    <a:pt x="480" y="515"/>
                  </a:cubicBezTo>
                  <a:cubicBezTo>
                    <a:pt x="479" y="518"/>
                    <a:pt x="478" y="520"/>
                    <a:pt x="477" y="523"/>
                  </a:cubicBezTo>
                  <a:cubicBezTo>
                    <a:pt x="476" y="525"/>
                    <a:pt x="476" y="527"/>
                    <a:pt x="475" y="529"/>
                  </a:cubicBezTo>
                  <a:cubicBezTo>
                    <a:pt x="463" y="564"/>
                    <a:pt x="463" y="564"/>
                    <a:pt x="463" y="564"/>
                  </a:cubicBezTo>
                  <a:lnTo>
                    <a:pt x="497" y="564"/>
                  </a:lnTo>
                  <a:close/>
                  <a:moveTo>
                    <a:pt x="616" y="589"/>
                  </a:moveTo>
                  <a:cubicBezTo>
                    <a:pt x="616" y="608"/>
                    <a:pt x="616" y="608"/>
                    <a:pt x="616" y="608"/>
                  </a:cubicBezTo>
                  <a:cubicBezTo>
                    <a:pt x="547" y="608"/>
                    <a:pt x="547" y="608"/>
                    <a:pt x="547" y="608"/>
                  </a:cubicBezTo>
                  <a:cubicBezTo>
                    <a:pt x="547" y="493"/>
                    <a:pt x="547" y="493"/>
                    <a:pt x="547" y="493"/>
                  </a:cubicBezTo>
                  <a:cubicBezTo>
                    <a:pt x="571" y="493"/>
                    <a:pt x="571" y="493"/>
                    <a:pt x="571" y="493"/>
                  </a:cubicBezTo>
                  <a:cubicBezTo>
                    <a:pt x="571" y="589"/>
                    <a:pt x="571" y="589"/>
                    <a:pt x="571" y="589"/>
                  </a:cubicBezTo>
                  <a:lnTo>
                    <a:pt x="616" y="589"/>
                  </a:lnTo>
                  <a:close/>
                  <a:moveTo>
                    <a:pt x="654" y="608"/>
                  </a:moveTo>
                  <a:cubicBezTo>
                    <a:pt x="630" y="608"/>
                    <a:pt x="630" y="608"/>
                    <a:pt x="630" y="608"/>
                  </a:cubicBezTo>
                  <a:cubicBezTo>
                    <a:pt x="630" y="493"/>
                    <a:pt x="630" y="493"/>
                    <a:pt x="630" y="493"/>
                  </a:cubicBezTo>
                  <a:cubicBezTo>
                    <a:pt x="654" y="493"/>
                    <a:pt x="654" y="493"/>
                    <a:pt x="654" y="493"/>
                  </a:cubicBezTo>
                  <a:lnTo>
                    <a:pt x="654" y="608"/>
                  </a:lnTo>
                  <a:close/>
                  <a:moveTo>
                    <a:pt x="740" y="515"/>
                  </a:moveTo>
                  <a:cubicBezTo>
                    <a:pt x="740" y="516"/>
                    <a:pt x="739" y="517"/>
                    <a:pt x="738" y="518"/>
                  </a:cubicBezTo>
                  <a:cubicBezTo>
                    <a:pt x="737" y="518"/>
                    <a:pt x="736" y="519"/>
                    <a:pt x="735" y="519"/>
                  </a:cubicBezTo>
                  <a:cubicBezTo>
                    <a:pt x="734" y="519"/>
                    <a:pt x="733" y="518"/>
                    <a:pt x="731" y="517"/>
                  </a:cubicBezTo>
                  <a:cubicBezTo>
                    <a:pt x="730" y="517"/>
                    <a:pt x="728" y="516"/>
                    <a:pt x="727" y="515"/>
                  </a:cubicBezTo>
                  <a:cubicBezTo>
                    <a:pt x="725" y="514"/>
                    <a:pt x="723" y="513"/>
                    <a:pt x="720" y="512"/>
                  </a:cubicBezTo>
                  <a:cubicBezTo>
                    <a:pt x="718" y="511"/>
                    <a:pt x="715" y="511"/>
                    <a:pt x="712" y="511"/>
                  </a:cubicBezTo>
                  <a:cubicBezTo>
                    <a:pt x="707" y="511"/>
                    <a:pt x="703" y="512"/>
                    <a:pt x="700" y="514"/>
                  </a:cubicBezTo>
                  <a:cubicBezTo>
                    <a:pt x="697" y="517"/>
                    <a:pt x="696" y="520"/>
                    <a:pt x="696" y="524"/>
                  </a:cubicBezTo>
                  <a:cubicBezTo>
                    <a:pt x="696" y="527"/>
                    <a:pt x="697" y="529"/>
                    <a:pt x="698" y="530"/>
                  </a:cubicBezTo>
                  <a:cubicBezTo>
                    <a:pt x="700" y="532"/>
                    <a:pt x="702" y="534"/>
                    <a:pt x="704" y="535"/>
                  </a:cubicBezTo>
                  <a:cubicBezTo>
                    <a:pt x="706" y="536"/>
                    <a:pt x="709" y="537"/>
                    <a:pt x="712" y="538"/>
                  </a:cubicBezTo>
                  <a:cubicBezTo>
                    <a:pt x="715" y="539"/>
                    <a:pt x="719" y="540"/>
                    <a:pt x="722" y="541"/>
                  </a:cubicBezTo>
                  <a:cubicBezTo>
                    <a:pt x="725" y="542"/>
                    <a:pt x="728" y="544"/>
                    <a:pt x="732" y="545"/>
                  </a:cubicBezTo>
                  <a:cubicBezTo>
                    <a:pt x="735" y="547"/>
                    <a:pt x="737" y="549"/>
                    <a:pt x="740" y="551"/>
                  </a:cubicBezTo>
                  <a:cubicBezTo>
                    <a:pt x="742" y="553"/>
                    <a:pt x="744" y="556"/>
                    <a:pt x="746" y="559"/>
                  </a:cubicBezTo>
                  <a:cubicBezTo>
                    <a:pt x="747" y="563"/>
                    <a:pt x="748" y="567"/>
                    <a:pt x="748" y="572"/>
                  </a:cubicBezTo>
                  <a:cubicBezTo>
                    <a:pt x="748" y="577"/>
                    <a:pt x="747" y="582"/>
                    <a:pt x="745" y="586"/>
                  </a:cubicBezTo>
                  <a:cubicBezTo>
                    <a:pt x="744" y="591"/>
                    <a:pt x="741" y="595"/>
                    <a:pt x="738" y="598"/>
                  </a:cubicBezTo>
                  <a:cubicBezTo>
                    <a:pt x="734" y="602"/>
                    <a:pt x="730" y="604"/>
                    <a:pt x="725" y="606"/>
                  </a:cubicBezTo>
                  <a:cubicBezTo>
                    <a:pt x="720" y="608"/>
                    <a:pt x="714" y="609"/>
                    <a:pt x="708" y="609"/>
                  </a:cubicBezTo>
                  <a:cubicBezTo>
                    <a:pt x="704" y="609"/>
                    <a:pt x="700" y="609"/>
                    <a:pt x="697" y="608"/>
                  </a:cubicBezTo>
                  <a:cubicBezTo>
                    <a:pt x="693" y="607"/>
                    <a:pt x="690" y="606"/>
                    <a:pt x="686" y="605"/>
                  </a:cubicBezTo>
                  <a:cubicBezTo>
                    <a:pt x="683" y="604"/>
                    <a:pt x="680" y="602"/>
                    <a:pt x="677" y="600"/>
                  </a:cubicBezTo>
                  <a:cubicBezTo>
                    <a:pt x="674" y="598"/>
                    <a:pt x="671" y="596"/>
                    <a:pt x="669" y="594"/>
                  </a:cubicBezTo>
                  <a:cubicBezTo>
                    <a:pt x="676" y="583"/>
                    <a:pt x="676" y="583"/>
                    <a:pt x="676" y="583"/>
                  </a:cubicBezTo>
                  <a:cubicBezTo>
                    <a:pt x="677" y="582"/>
                    <a:pt x="677" y="581"/>
                    <a:pt x="678" y="581"/>
                  </a:cubicBezTo>
                  <a:cubicBezTo>
                    <a:pt x="679" y="580"/>
                    <a:pt x="680" y="580"/>
                    <a:pt x="681" y="580"/>
                  </a:cubicBezTo>
                  <a:cubicBezTo>
                    <a:pt x="683" y="580"/>
                    <a:pt x="684" y="581"/>
                    <a:pt x="686" y="582"/>
                  </a:cubicBezTo>
                  <a:cubicBezTo>
                    <a:pt x="687" y="583"/>
                    <a:pt x="689" y="584"/>
                    <a:pt x="691" y="585"/>
                  </a:cubicBezTo>
                  <a:cubicBezTo>
                    <a:pt x="693" y="586"/>
                    <a:pt x="696" y="587"/>
                    <a:pt x="698" y="589"/>
                  </a:cubicBezTo>
                  <a:cubicBezTo>
                    <a:pt x="701" y="590"/>
                    <a:pt x="704" y="590"/>
                    <a:pt x="708" y="590"/>
                  </a:cubicBezTo>
                  <a:cubicBezTo>
                    <a:pt x="714" y="590"/>
                    <a:pt x="718" y="589"/>
                    <a:pt x="721" y="586"/>
                  </a:cubicBezTo>
                  <a:cubicBezTo>
                    <a:pt x="724" y="584"/>
                    <a:pt x="726" y="580"/>
                    <a:pt x="726" y="575"/>
                  </a:cubicBezTo>
                  <a:cubicBezTo>
                    <a:pt x="726" y="572"/>
                    <a:pt x="725" y="570"/>
                    <a:pt x="723" y="568"/>
                  </a:cubicBezTo>
                  <a:cubicBezTo>
                    <a:pt x="722" y="566"/>
                    <a:pt x="720" y="565"/>
                    <a:pt x="718" y="563"/>
                  </a:cubicBezTo>
                  <a:cubicBezTo>
                    <a:pt x="715" y="562"/>
                    <a:pt x="712" y="561"/>
                    <a:pt x="709" y="560"/>
                  </a:cubicBezTo>
                  <a:cubicBezTo>
                    <a:pt x="706" y="559"/>
                    <a:pt x="703" y="558"/>
                    <a:pt x="700" y="557"/>
                  </a:cubicBezTo>
                  <a:cubicBezTo>
                    <a:pt x="696" y="556"/>
                    <a:pt x="693" y="555"/>
                    <a:pt x="690" y="554"/>
                  </a:cubicBezTo>
                  <a:cubicBezTo>
                    <a:pt x="687" y="552"/>
                    <a:pt x="684" y="550"/>
                    <a:pt x="682" y="548"/>
                  </a:cubicBezTo>
                  <a:cubicBezTo>
                    <a:pt x="679" y="545"/>
                    <a:pt x="677" y="542"/>
                    <a:pt x="676" y="539"/>
                  </a:cubicBezTo>
                  <a:cubicBezTo>
                    <a:pt x="674" y="535"/>
                    <a:pt x="674" y="531"/>
                    <a:pt x="674" y="525"/>
                  </a:cubicBezTo>
                  <a:cubicBezTo>
                    <a:pt x="674" y="521"/>
                    <a:pt x="674" y="517"/>
                    <a:pt x="676" y="513"/>
                  </a:cubicBezTo>
                  <a:cubicBezTo>
                    <a:pt x="678" y="509"/>
                    <a:pt x="680" y="505"/>
                    <a:pt x="684" y="502"/>
                  </a:cubicBezTo>
                  <a:cubicBezTo>
                    <a:pt x="687" y="499"/>
                    <a:pt x="691" y="497"/>
                    <a:pt x="696" y="495"/>
                  </a:cubicBezTo>
                  <a:cubicBezTo>
                    <a:pt x="700" y="493"/>
                    <a:pt x="706" y="492"/>
                    <a:pt x="712" y="492"/>
                  </a:cubicBezTo>
                  <a:cubicBezTo>
                    <a:pt x="719" y="492"/>
                    <a:pt x="725" y="493"/>
                    <a:pt x="731" y="495"/>
                  </a:cubicBezTo>
                  <a:cubicBezTo>
                    <a:pt x="737" y="497"/>
                    <a:pt x="742" y="500"/>
                    <a:pt x="746" y="504"/>
                  </a:cubicBezTo>
                  <a:lnTo>
                    <a:pt x="740" y="515"/>
                  </a:lnTo>
                  <a:close/>
                  <a:moveTo>
                    <a:pt x="847" y="512"/>
                  </a:moveTo>
                  <a:cubicBezTo>
                    <a:pt x="813" y="512"/>
                    <a:pt x="813" y="512"/>
                    <a:pt x="813" y="512"/>
                  </a:cubicBezTo>
                  <a:cubicBezTo>
                    <a:pt x="813" y="608"/>
                    <a:pt x="813" y="608"/>
                    <a:pt x="813" y="608"/>
                  </a:cubicBezTo>
                  <a:cubicBezTo>
                    <a:pt x="789" y="608"/>
                    <a:pt x="789" y="608"/>
                    <a:pt x="789" y="608"/>
                  </a:cubicBezTo>
                  <a:cubicBezTo>
                    <a:pt x="789" y="512"/>
                    <a:pt x="789" y="512"/>
                    <a:pt x="789" y="512"/>
                  </a:cubicBezTo>
                  <a:cubicBezTo>
                    <a:pt x="756" y="512"/>
                    <a:pt x="756" y="512"/>
                    <a:pt x="756" y="512"/>
                  </a:cubicBezTo>
                  <a:cubicBezTo>
                    <a:pt x="756" y="493"/>
                    <a:pt x="756" y="493"/>
                    <a:pt x="756" y="493"/>
                  </a:cubicBezTo>
                  <a:cubicBezTo>
                    <a:pt x="847" y="493"/>
                    <a:pt x="847" y="493"/>
                    <a:pt x="847" y="493"/>
                  </a:cubicBezTo>
                  <a:lnTo>
                    <a:pt x="847"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62" name="Freeform 16">
              <a:extLst>
                <a:ext uri="{FF2B5EF4-FFF2-40B4-BE49-F238E27FC236}">
                  <a16:creationId xmlns:a16="http://schemas.microsoft.com/office/drawing/2014/main" id="{DBDA4938-85E4-41FD-8CF6-531515D2B2D4}"/>
                </a:ext>
              </a:extLst>
            </p:cNvPr>
            <p:cNvSpPr>
              <a:spLocks/>
            </p:cNvSpPr>
            <p:nvPr userDrawn="1"/>
          </p:nvSpPr>
          <p:spPr bwMode="auto">
            <a:xfrm>
              <a:off x="3139" y="1955"/>
              <a:ext cx="105" cy="150"/>
            </a:xfrm>
            <a:custGeom>
              <a:avLst/>
              <a:gdLst>
                <a:gd name="T0" fmla="*/ 44 w 44"/>
                <a:gd name="T1" fmla="*/ 63 h 63"/>
                <a:gd name="T2" fmla="*/ 1 w 44"/>
                <a:gd name="T3" fmla="*/ 63 h 63"/>
                <a:gd name="T4" fmla="*/ 1 w 44"/>
                <a:gd name="T5" fmla="*/ 54 h 63"/>
                <a:gd name="T6" fmla="*/ 16 w 44"/>
                <a:gd name="T7" fmla="*/ 38 h 63"/>
                <a:gd name="T8" fmla="*/ 25 w 44"/>
                <a:gd name="T9" fmla="*/ 28 h 63"/>
                <a:gd name="T10" fmla="*/ 28 w 44"/>
                <a:gd name="T11" fmla="*/ 23 h 63"/>
                <a:gd name="T12" fmla="*/ 29 w 44"/>
                <a:gd name="T13" fmla="*/ 18 h 63"/>
                <a:gd name="T14" fmla="*/ 27 w 44"/>
                <a:gd name="T15" fmla="*/ 13 h 63"/>
                <a:gd name="T16" fmla="*/ 22 w 44"/>
                <a:gd name="T17" fmla="*/ 11 h 63"/>
                <a:gd name="T18" fmla="*/ 15 w 44"/>
                <a:gd name="T19" fmla="*/ 13 h 63"/>
                <a:gd name="T20" fmla="*/ 8 w 44"/>
                <a:gd name="T21" fmla="*/ 17 h 63"/>
                <a:gd name="T22" fmla="*/ 0 w 44"/>
                <a:gd name="T23" fmla="*/ 9 h 63"/>
                <a:gd name="T24" fmla="*/ 8 w 44"/>
                <a:gd name="T25" fmla="*/ 3 h 63"/>
                <a:gd name="T26" fmla="*/ 15 w 44"/>
                <a:gd name="T27" fmla="*/ 1 h 63"/>
                <a:gd name="T28" fmla="*/ 23 w 44"/>
                <a:gd name="T29" fmla="*/ 0 h 63"/>
                <a:gd name="T30" fmla="*/ 33 w 44"/>
                <a:gd name="T31" fmla="*/ 2 h 63"/>
                <a:gd name="T32" fmla="*/ 40 w 44"/>
                <a:gd name="T33" fmla="*/ 8 h 63"/>
                <a:gd name="T34" fmla="*/ 42 w 44"/>
                <a:gd name="T35" fmla="*/ 17 h 63"/>
                <a:gd name="T36" fmla="*/ 41 w 44"/>
                <a:gd name="T37" fmla="*/ 25 h 63"/>
                <a:gd name="T38" fmla="*/ 36 w 44"/>
                <a:gd name="T39" fmla="*/ 33 h 63"/>
                <a:gd name="T40" fmla="*/ 25 w 44"/>
                <a:gd name="T41" fmla="*/ 44 h 63"/>
                <a:gd name="T42" fmla="*/ 17 w 44"/>
                <a:gd name="T43" fmla="*/ 51 h 63"/>
                <a:gd name="T44" fmla="*/ 17 w 44"/>
                <a:gd name="T45" fmla="*/ 52 h 63"/>
                <a:gd name="T46" fmla="*/ 44 w 44"/>
                <a:gd name="T47" fmla="*/ 52 h 63"/>
                <a:gd name="T48" fmla="*/ 44 w 44"/>
                <a:gd name="T4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63">
                  <a:moveTo>
                    <a:pt x="44" y="63"/>
                  </a:moveTo>
                  <a:cubicBezTo>
                    <a:pt x="1" y="63"/>
                    <a:pt x="1" y="63"/>
                    <a:pt x="1" y="63"/>
                  </a:cubicBezTo>
                  <a:cubicBezTo>
                    <a:pt x="1" y="54"/>
                    <a:pt x="1" y="54"/>
                    <a:pt x="1" y="54"/>
                  </a:cubicBezTo>
                  <a:cubicBezTo>
                    <a:pt x="16" y="38"/>
                    <a:pt x="16" y="38"/>
                    <a:pt x="16" y="38"/>
                  </a:cubicBezTo>
                  <a:cubicBezTo>
                    <a:pt x="21" y="33"/>
                    <a:pt x="24" y="30"/>
                    <a:pt x="25" y="28"/>
                  </a:cubicBezTo>
                  <a:cubicBezTo>
                    <a:pt x="27" y="26"/>
                    <a:pt x="28" y="25"/>
                    <a:pt x="28" y="23"/>
                  </a:cubicBezTo>
                  <a:cubicBezTo>
                    <a:pt x="29" y="22"/>
                    <a:pt x="29" y="20"/>
                    <a:pt x="29" y="18"/>
                  </a:cubicBezTo>
                  <a:cubicBezTo>
                    <a:pt x="29" y="16"/>
                    <a:pt x="29" y="14"/>
                    <a:pt x="27" y="13"/>
                  </a:cubicBezTo>
                  <a:cubicBezTo>
                    <a:pt x="26" y="12"/>
                    <a:pt x="24" y="11"/>
                    <a:pt x="22" y="11"/>
                  </a:cubicBezTo>
                  <a:cubicBezTo>
                    <a:pt x="19" y="11"/>
                    <a:pt x="17" y="12"/>
                    <a:pt x="15" y="13"/>
                  </a:cubicBezTo>
                  <a:cubicBezTo>
                    <a:pt x="12" y="14"/>
                    <a:pt x="10" y="15"/>
                    <a:pt x="8" y="17"/>
                  </a:cubicBezTo>
                  <a:cubicBezTo>
                    <a:pt x="0" y="9"/>
                    <a:pt x="0" y="9"/>
                    <a:pt x="0" y="9"/>
                  </a:cubicBezTo>
                  <a:cubicBezTo>
                    <a:pt x="3" y="6"/>
                    <a:pt x="6" y="4"/>
                    <a:pt x="8" y="3"/>
                  </a:cubicBezTo>
                  <a:cubicBezTo>
                    <a:pt x="10" y="2"/>
                    <a:pt x="12" y="1"/>
                    <a:pt x="15" y="1"/>
                  </a:cubicBezTo>
                  <a:cubicBezTo>
                    <a:pt x="17" y="0"/>
                    <a:pt x="20" y="0"/>
                    <a:pt x="23" y="0"/>
                  </a:cubicBezTo>
                  <a:cubicBezTo>
                    <a:pt x="26" y="0"/>
                    <a:pt x="30" y="1"/>
                    <a:pt x="33" y="2"/>
                  </a:cubicBezTo>
                  <a:cubicBezTo>
                    <a:pt x="36" y="4"/>
                    <a:pt x="38" y="6"/>
                    <a:pt x="40" y="8"/>
                  </a:cubicBezTo>
                  <a:cubicBezTo>
                    <a:pt x="41" y="11"/>
                    <a:pt x="42" y="14"/>
                    <a:pt x="42" y="17"/>
                  </a:cubicBezTo>
                  <a:cubicBezTo>
                    <a:pt x="42" y="20"/>
                    <a:pt x="42" y="22"/>
                    <a:pt x="41" y="25"/>
                  </a:cubicBezTo>
                  <a:cubicBezTo>
                    <a:pt x="40" y="27"/>
                    <a:pt x="38" y="30"/>
                    <a:pt x="36" y="33"/>
                  </a:cubicBezTo>
                  <a:cubicBezTo>
                    <a:pt x="34" y="35"/>
                    <a:pt x="30" y="39"/>
                    <a:pt x="25" y="44"/>
                  </a:cubicBezTo>
                  <a:cubicBezTo>
                    <a:pt x="17" y="51"/>
                    <a:pt x="17" y="51"/>
                    <a:pt x="17" y="51"/>
                  </a:cubicBezTo>
                  <a:cubicBezTo>
                    <a:pt x="17" y="52"/>
                    <a:pt x="17" y="52"/>
                    <a:pt x="17" y="52"/>
                  </a:cubicBezTo>
                  <a:cubicBezTo>
                    <a:pt x="44" y="52"/>
                    <a:pt x="44" y="52"/>
                    <a:pt x="44" y="52"/>
                  </a:cubicBezTo>
                  <a:lnTo>
                    <a:pt x="4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63" name="Freeform 17">
              <a:extLst>
                <a:ext uri="{FF2B5EF4-FFF2-40B4-BE49-F238E27FC236}">
                  <a16:creationId xmlns:a16="http://schemas.microsoft.com/office/drawing/2014/main" id="{D41A2B04-4053-4437-9C52-ED89D5408C64}"/>
                </a:ext>
              </a:extLst>
            </p:cNvPr>
            <p:cNvSpPr>
              <a:spLocks noEditPoints="1"/>
            </p:cNvSpPr>
            <p:nvPr userDrawn="1"/>
          </p:nvSpPr>
          <p:spPr bwMode="auto">
            <a:xfrm>
              <a:off x="3258" y="1955"/>
              <a:ext cx="102" cy="152"/>
            </a:xfrm>
            <a:custGeom>
              <a:avLst/>
              <a:gdLst>
                <a:gd name="T0" fmla="*/ 43 w 43"/>
                <a:gd name="T1" fmla="*/ 32 h 64"/>
                <a:gd name="T2" fmla="*/ 38 w 43"/>
                <a:gd name="T3" fmla="*/ 56 h 64"/>
                <a:gd name="T4" fmla="*/ 22 w 43"/>
                <a:gd name="T5" fmla="*/ 64 h 64"/>
                <a:gd name="T6" fmla="*/ 5 w 43"/>
                <a:gd name="T7" fmla="*/ 56 h 64"/>
                <a:gd name="T8" fmla="*/ 0 w 43"/>
                <a:gd name="T9" fmla="*/ 32 h 64"/>
                <a:gd name="T10" fmla="*/ 5 w 43"/>
                <a:gd name="T11" fmla="*/ 8 h 64"/>
                <a:gd name="T12" fmla="*/ 22 w 43"/>
                <a:gd name="T13" fmla="*/ 0 h 64"/>
                <a:gd name="T14" fmla="*/ 38 w 43"/>
                <a:gd name="T15" fmla="*/ 8 h 64"/>
                <a:gd name="T16" fmla="*/ 43 w 43"/>
                <a:gd name="T17" fmla="*/ 32 h 64"/>
                <a:gd name="T18" fmla="*/ 13 w 43"/>
                <a:gd name="T19" fmla="*/ 32 h 64"/>
                <a:gd name="T20" fmla="*/ 15 w 43"/>
                <a:gd name="T21" fmla="*/ 48 h 64"/>
                <a:gd name="T22" fmla="*/ 22 w 43"/>
                <a:gd name="T23" fmla="*/ 53 h 64"/>
                <a:gd name="T24" fmla="*/ 28 w 43"/>
                <a:gd name="T25" fmla="*/ 48 h 64"/>
                <a:gd name="T26" fmla="*/ 30 w 43"/>
                <a:gd name="T27" fmla="*/ 32 h 64"/>
                <a:gd name="T28" fmla="*/ 28 w 43"/>
                <a:gd name="T29" fmla="*/ 16 h 64"/>
                <a:gd name="T30" fmla="*/ 22 w 43"/>
                <a:gd name="T31" fmla="*/ 11 h 64"/>
                <a:gd name="T32" fmla="*/ 15 w 43"/>
                <a:gd name="T33" fmla="*/ 16 h 64"/>
                <a:gd name="T34" fmla="*/ 13 w 43"/>
                <a:gd name="T3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64">
                  <a:moveTo>
                    <a:pt x="43" y="32"/>
                  </a:moveTo>
                  <a:cubicBezTo>
                    <a:pt x="43" y="43"/>
                    <a:pt x="41" y="51"/>
                    <a:pt x="38" y="56"/>
                  </a:cubicBezTo>
                  <a:cubicBezTo>
                    <a:pt x="34" y="61"/>
                    <a:pt x="29" y="64"/>
                    <a:pt x="22" y="64"/>
                  </a:cubicBezTo>
                  <a:cubicBezTo>
                    <a:pt x="14" y="64"/>
                    <a:pt x="9" y="61"/>
                    <a:pt x="5" y="56"/>
                  </a:cubicBezTo>
                  <a:cubicBezTo>
                    <a:pt x="2" y="50"/>
                    <a:pt x="0" y="42"/>
                    <a:pt x="0" y="32"/>
                  </a:cubicBezTo>
                  <a:cubicBezTo>
                    <a:pt x="0" y="21"/>
                    <a:pt x="2" y="13"/>
                    <a:pt x="5" y="8"/>
                  </a:cubicBezTo>
                  <a:cubicBezTo>
                    <a:pt x="9" y="3"/>
                    <a:pt x="14" y="0"/>
                    <a:pt x="22" y="0"/>
                  </a:cubicBezTo>
                  <a:cubicBezTo>
                    <a:pt x="29" y="0"/>
                    <a:pt x="34" y="3"/>
                    <a:pt x="38" y="8"/>
                  </a:cubicBezTo>
                  <a:cubicBezTo>
                    <a:pt x="41" y="14"/>
                    <a:pt x="43" y="21"/>
                    <a:pt x="43" y="32"/>
                  </a:cubicBezTo>
                  <a:close/>
                  <a:moveTo>
                    <a:pt x="13" y="32"/>
                  </a:moveTo>
                  <a:cubicBezTo>
                    <a:pt x="13" y="40"/>
                    <a:pt x="14" y="45"/>
                    <a:pt x="15" y="48"/>
                  </a:cubicBezTo>
                  <a:cubicBezTo>
                    <a:pt x="16" y="52"/>
                    <a:pt x="18" y="53"/>
                    <a:pt x="22" y="53"/>
                  </a:cubicBezTo>
                  <a:cubicBezTo>
                    <a:pt x="25" y="53"/>
                    <a:pt x="27" y="52"/>
                    <a:pt x="28" y="48"/>
                  </a:cubicBezTo>
                  <a:cubicBezTo>
                    <a:pt x="30" y="45"/>
                    <a:pt x="30" y="39"/>
                    <a:pt x="30" y="32"/>
                  </a:cubicBezTo>
                  <a:cubicBezTo>
                    <a:pt x="30" y="24"/>
                    <a:pt x="30" y="19"/>
                    <a:pt x="28" y="16"/>
                  </a:cubicBezTo>
                  <a:cubicBezTo>
                    <a:pt x="27" y="12"/>
                    <a:pt x="25" y="11"/>
                    <a:pt x="22" y="11"/>
                  </a:cubicBezTo>
                  <a:cubicBezTo>
                    <a:pt x="18" y="11"/>
                    <a:pt x="16" y="12"/>
                    <a:pt x="15" y="16"/>
                  </a:cubicBezTo>
                  <a:cubicBezTo>
                    <a:pt x="14" y="19"/>
                    <a:pt x="13" y="24"/>
                    <a:pt x="1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64" name="Freeform 18">
              <a:extLst>
                <a:ext uri="{FF2B5EF4-FFF2-40B4-BE49-F238E27FC236}">
                  <a16:creationId xmlns:a16="http://schemas.microsoft.com/office/drawing/2014/main" id="{2D5204CB-E666-477A-9EF1-131FC0082F88}"/>
                </a:ext>
              </a:extLst>
            </p:cNvPr>
            <p:cNvSpPr>
              <a:spLocks/>
            </p:cNvSpPr>
            <p:nvPr userDrawn="1"/>
          </p:nvSpPr>
          <p:spPr bwMode="auto">
            <a:xfrm>
              <a:off x="3382" y="1957"/>
              <a:ext cx="71" cy="148"/>
            </a:xfrm>
            <a:custGeom>
              <a:avLst/>
              <a:gdLst>
                <a:gd name="T0" fmla="*/ 30 w 30"/>
                <a:gd name="T1" fmla="*/ 62 h 62"/>
                <a:gd name="T2" fmla="*/ 17 w 30"/>
                <a:gd name="T3" fmla="*/ 62 h 62"/>
                <a:gd name="T4" fmla="*/ 17 w 30"/>
                <a:gd name="T5" fmla="*/ 26 h 62"/>
                <a:gd name="T6" fmla="*/ 17 w 30"/>
                <a:gd name="T7" fmla="*/ 20 h 62"/>
                <a:gd name="T8" fmla="*/ 18 w 30"/>
                <a:gd name="T9" fmla="*/ 14 h 62"/>
                <a:gd name="T10" fmla="*/ 13 w 30"/>
                <a:gd name="T11" fmla="*/ 18 h 62"/>
                <a:gd name="T12" fmla="*/ 6 w 30"/>
                <a:gd name="T13" fmla="*/ 24 h 62"/>
                <a:gd name="T14" fmla="*/ 0 w 30"/>
                <a:gd name="T15" fmla="*/ 16 h 62"/>
                <a:gd name="T16" fmla="*/ 19 w 30"/>
                <a:gd name="T17" fmla="*/ 0 h 62"/>
                <a:gd name="T18" fmla="*/ 30 w 30"/>
                <a:gd name="T19" fmla="*/ 0 h 62"/>
                <a:gd name="T20" fmla="*/ 30 w 30"/>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2">
                  <a:moveTo>
                    <a:pt x="30" y="62"/>
                  </a:moveTo>
                  <a:cubicBezTo>
                    <a:pt x="17" y="62"/>
                    <a:pt x="17" y="62"/>
                    <a:pt x="17" y="62"/>
                  </a:cubicBezTo>
                  <a:cubicBezTo>
                    <a:pt x="17" y="26"/>
                    <a:pt x="17" y="26"/>
                    <a:pt x="17" y="26"/>
                  </a:cubicBezTo>
                  <a:cubicBezTo>
                    <a:pt x="17" y="20"/>
                    <a:pt x="17" y="20"/>
                    <a:pt x="17" y="20"/>
                  </a:cubicBezTo>
                  <a:cubicBezTo>
                    <a:pt x="18" y="14"/>
                    <a:pt x="18" y="14"/>
                    <a:pt x="18" y="14"/>
                  </a:cubicBezTo>
                  <a:cubicBezTo>
                    <a:pt x="15" y="16"/>
                    <a:pt x="14" y="17"/>
                    <a:pt x="13" y="18"/>
                  </a:cubicBezTo>
                  <a:cubicBezTo>
                    <a:pt x="6" y="24"/>
                    <a:pt x="6" y="24"/>
                    <a:pt x="6" y="24"/>
                  </a:cubicBezTo>
                  <a:cubicBezTo>
                    <a:pt x="0" y="16"/>
                    <a:pt x="0" y="16"/>
                    <a:pt x="0" y="16"/>
                  </a:cubicBezTo>
                  <a:cubicBezTo>
                    <a:pt x="19" y="0"/>
                    <a:pt x="19" y="0"/>
                    <a:pt x="19" y="0"/>
                  </a:cubicBezTo>
                  <a:cubicBezTo>
                    <a:pt x="30" y="0"/>
                    <a:pt x="30" y="0"/>
                    <a:pt x="30" y="0"/>
                  </a:cubicBezTo>
                  <a:lnTo>
                    <a:pt x="3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65" name="Freeform 19">
              <a:extLst>
                <a:ext uri="{FF2B5EF4-FFF2-40B4-BE49-F238E27FC236}">
                  <a16:creationId xmlns:a16="http://schemas.microsoft.com/office/drawing/2014/main" id="{9C4F4F84-E5ED-42F5-9A78-3473829E1E50}"/>
                </a:ext>
              </a:extLst>
            </p:cNvPr>
            <p:cNvSpPr>
              <a:spLocks/>
            </p:cNvSpPr>
            <p:nvPr userDrawn="1"/>
          </p:nvSpPr>
          <p:spPr bwMode="auto">
            <a:xfrm>
              <a:off x="3491" y="1957"/>
              <a:ext cx="107" cy="148"/>
            </a:xfrm>
            <a:custGeom>
              <a:avLst/>
              <a:gdLst>
                <a:gd name="T0" fmla="*/ 19 w 107"/>
                <a:gd name="T1" fmla="*/ 148 h 148"/>
                <a:gd name="T2" fmla="*/ 74 w 107"/>
                <a:gd name="T3" fmla="*/ 26 h 148"/>
                <a:gd name="T4" fmla="*/ 0 w 107"/>
                <a:gd name="T5" fmla="*/ 26 h 148"/>
                <a:gd name="T6" fmla="*/ 0 w 107"/>
                <a:gd name="T7" fmla="*/ 0 h 148"/>
                <a:gd name="T8" fmla="*/ 107 w 107"/>
                <a:gd name="T9" fmla="*/ 0 h 148"/>
                <a:gd name="T10" fmla="*/ 107 w 107"/>
                <a:gd name="T11" fmla="*/ 19 h 148"/>
                <a:gd name="T12" fmla="*/ 50 w 107"/>
                <a:gd name="T13" fmla="*/ 148 h 148"/>
                <a:gd name="T14" fmla="*/ 19 w 107"/>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48">
                  <a:moveTo>
                    <a:pt x="19" y="148"/>
                  </a:moveTo>
                  <a:lnTo>
                    <a:pt x="74" y="26"/>
                  </a:lnTo>
                  <a:lnTo>
                    <a:pt x="0" y="26"/>
                  </a:lnTo>
                  <a:lnTo>
                    <a:pt x="0" y="0"/>
                  </a:lnTo>
                  <a:lnTo>
                    <a:pt x="107" y="0"/>
                  </a:lnTo>
                  <a:lnTo>
                    <a:pt x="107" y="19"/>
                  </a:lnTo>
                  <a:lnTo>
                    <a:pt x="50" y="148"/>
                  </a:lnTo>
                  <a:lnTo>
                    <a:pt x="19"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76" name="Freeform 20">
              <a:extLst>
                <a:ext uri="{FF2B5EF4-FFF2-40B4-BE49-F238E27FC236}">
                  <a16:creationId xmlns:a16="http://schemas.microsoft.com/office/drawing/2014/main" id="{0EC02756-EA87-4CE5-9864-B76D779F7F72}"/>
                </a:ext>
              </a:extLst>
            </p:cNvPr>
            <p:cNvSpPr>
              <a:spLocks/>
            </p:cNvSpPr>
            <p:nvPr userDrawn="1"/>
          </p:nvSpPr>
          <p:spPr bwMode="auto">
            <a:xfrm>
              <a:off x="3610" y="2081"/>
              <a:ext cx="40" cy="50"/>
            </a:xfrm>
            <a:custGeom>
              <a:avLst/>
              <a:gdLst>
                <a:gd name="T0" fmla="*/ 17 w 17"/>
                <a:gd name="T1" fmla="*/ 1 h 21"/>
                <a:gd name="T2" fmla="*/ 10 w 17"/>
                <a:gd name="T3" fmla="*/ 21 h 21"/>
                <a:gd name="T4" fmla="*/ 0 w 17"/>
                <a:gd name="T5" fmla="*/ 21 h 21"/>
                <a:gd name="T6" fmla="*/ 5 w 17"/>
                <a:gd name="T7" fmla="*/ 0 h 21"/>
                <a:gd name="T8" fmla="*/ 16 w 17"/>
                <a:gd name="T9" fmla="*/ 0 h 21"/>
                <a:gd name="T10" fmla="*/ 17 w 17"/>
                <a:gd name="T11" fmla="*/ 1 h 21"/>
              </a:gdLst>
              <a:ahLst/>
              <a:cxnLst>
                <a:cxn ang="0">
                  <a:pos x="T0" y="T1"/>
                </a:cxn>
                <a:cxn ang="0">
                  <a:pos x="T2" y="T3"/>
                </a:cxn>
                <a:cxn ang="0">
                  <a:pos x="T4" y="T5"/>
                </a:cxn>
                <a:cxn ang="0">
                  <a:pos x="T6" y="T7"/>
                </a:cxn>
                <a:cxn ang="0">
                  <a:pos x="T8" y="T9"/>
                </a:cxn>
                <a:cxn ang="0">
                  <a:pos x="T10" y="T11"/>
                </a:cxn>
              </a:cxnLst>
              <a:rect l="0" t="0" r="r" b="b"/>
              <a:pathLst>
                <a:path w="17" h="21">
                  <a:moveTo>
                    <a:pt x="17" y="1"/>
                  </a:moveTo>
                  <a:cubicBezTo>
                    <a:pt x="16" y="7"/>
                    <a:pt x="13" y="13"/>
                    <a:pt x="10" y="21"/>
                  </a:cubicBezTo>
                  <a:cubicBezTo>
                    <a:pt x="0" y="21"/>
                    <a:pt x="0" y="21"/>
                    <a:pt x="0" y="21"/>
                  </a:cubicBezTo>
                  <a:cubicBezTo>
                    <a:pt x="2" y="14"/>
                    <a:pt x="4" y="7"/>
                    <a:pt x="5" y="0"/>
                  </a:cubicBezTo>
                  <a:cubicBezTo>
                    <a:pt x="16" y="0"/>
                    <a:pt x="16" y="0"/>
                    <a:pt x="16" y="0"/>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77" name="Freeform 21">
              <a:extLst>
                <a:ext uri="{FF2B5EF4-FFF2-40B4-BE49-F238E27FC236}">
                  <a16:creationId xmlns:a16="http://schemas.microsoft.com/office/drawing/2014/main" id="{5A7E5B75-11F7-48B7-B654-DA190EBBC828}"/>
                </a:ext>
              </a:extLst>
            </p:cNvPr>
            <p:cNvSpPr>
              <a:spLocks/>
            </p:cNvSpPr>
            <p:nvPr userDrawn="1"/>
          </p:nvSpPr>
          <p:spPr bwMode="auto">
            <a:xfrm>
              <a:off x="3726" y="1955"/>
              <a:ext cx="103" cy="150"/>
            </a:xfrm>
            <a:custGeom>
              <a:avLst/>
              <a:gdLst>
                <a:gd name="T0" fmla="*/ 43 w 43"/>
                <a:gd name="T1" fmla="*/ 63 h 63"/>
                <a:gd name="T2" fmla="*/ 0 w 43"/>
                <a:gd name="T3" fmla="*/ 63 h 63"/>
                <a:gd name="T4" fmla="*/ 0 w 43"/>
                <a:gd name="T5" fmla="*/ 54 h 63"/>
                <a:gd name="T6" fmla="*/ 15 w 43"/>
                <a:gd name="T7" fmla="*/ 38 h 63"/>
                <a:gd name="T8" fmla="*/ 25 w 43"/>
                <a:gd name="T9" fmla="*/ 28 h 63"/>
                <a:gd name="T10" fmla="*/ 28 w 43"/>
                <a:gd name="T11" fmla="*/ 23 h 63"/>
                <a:gd name="T12" fmla="*/ 29 w 43"/>
                <a:gd name="T13" fmla="*/ 18 h 63"/>
                <a:gd name="T14" fmla="*/ 26 w 43"/>
                <a:gd name="T15" fmla="*/ 13 h 63"/>
                <a:gd name="T16" fmla="*/ 21 w 43"/>
                <a:gd name="T17" fmla="*/ 11 h 63"/>
                <a:gd name="T18" fmla="*/ 14 w 43"/>
                <a:gd name="T19" fmla="*/ 13 h 63"/>
                <a:gd name="T20" fmla="*/ 7 w 43"/>
                <a:gd name="T21" fmla="*/ 17 h 63"/>
                <a:gd name="T22" fmla="*/ 0 w 43"/>
                <a:gd name="T23" fmla="*/ 9 h 63"/>
                <a:gd name="T24" fmla="*/ 7 w 43"/>
                <a:gd name="T25" fmla="*/ 3 h 63"/>
                <a:gd name="T26" fmla="*/ 14 w 43"/>
                <a:gd name="T27" fmla="*/ 1 h 63"/>
                <a:gd name="T28" fmla="*/ 22 w 43"/>
                <a:gd name="T29" fmla="*/ 0 h 63"/>
                <a:gd name="T30" fmla="*/ 32 w 43"/>
                <a:gd name="T31" fmla="*/ 2 h 63"/>
                <a:gd name="T32" fmla="*/ 39 w 43"/>
                <a:gd name="T33" fmla="*/ 8 h 63"/>
                <a:gd name="T34" fmla="*/ 42 w 43"/>
                <a:gd name="T35" fmla="*/ 17 h 63"/>
                <a:gd name="T36" fmla="*/ 40 w 43"/>
                <a:gd name="T37" fmla="*/ 25 h 63"/>
                <a:gd name="T38" fmla="*/ 35 w 43"/>
                <a:gd name="T39" fmla="*/ 33 h 63"/>
                <a:gd name="T40" fmla="*/ 24 w 43"/>
                <a:gd name="T41" fmla="*/ 44 h 63"/>
                <a:gd name="T42" fmla="*/ 16 w 43"/>
                <a:gd name="T43" fmla="*/ 51 h 63"/>
                <a:gd name="T44" fmla="*/ 16 w 43"/>
                <a:gd name="T45" fmla="*/ 52 h 63"/>
                <a:gd name="T46" fmla="*/ 43 w 43"/>
                <a:gd name="T47" fmla="*/ 52 h 63"/>
                <a:gd name="T48" fmla="*/ 43 w 43"/>
                <a:gd name="T4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63">
                  <a:moveTo>
                    <a:pt x="43" y="63"/>
                  </a:moveTo>
                  <a:cubicBezTo>
                    <a:pt x="0" y="63"/>
                    <a:pt x="0" y="63"/>
                    <a:pt x="0" y="63"/>
                  </a:cubicBezTo>
                  <a:cubicBezTo>
                    <a:pt x="0" y="54"/>
                    <a:pt x="0" y="54"/>
                    <a:pt x="0" y="54"/>
                  </a:cubicBezTo>
                  <a:cubicBezTo>
                    <a:pt x="15" y="38"/>
                    <a:pt x="15" y="38"/>
                    <a:pt x="15" y="38"/>
                  </a:cubicBezTo>
                  <a:cubicBezTo>
                    <a:pt x="20" y="33"/>
                    <a:pt x="23" y="30"/>
                    <a:pt x="25" y="28"/>
                  </a:cubicBezTo>
                  <a:cubicBezTo>
                    <a:pt x="26" y="26"/>
                    <a:pt x="27" y="25"/>
                    <a:pt x="28" y="23"/>
                  </a:cubicBezTo>
                  <a:cubicBezTo>
                    <a:pt x="28" y="22"/>
                    <a:pt x="29" y="20"/>
                    <a:pt x="29" y="18"/>
                  </a:cubicBezTo>
                  <a:cubicBezTo>
                    <a:pt x="29" y="16"/>
                    <a:pt x="28" y="14"/>
                    <a:pt x="26" y="13"/>
                  </a:cubicBezTo>
                  <a:cubicBezTo>
                    <a:pt x="25" y="12"/>
                    <a:pt x="23" y="11"/>
                    <a:pt x="21" y="11"/>
                  </a:cubicBezTo>
                  <a:cubicBezTo>
                    <a:pt x="19" y="11"/>
                    <a:pt x="16" y="12"/>
                    <a:pt x="14" y="13"/>
                  </a:cubicBezTo>
                  <a:cubicBezTo>
                    <a:pt x="12" y="14"/>
                    <a:pt x="9" y="15"/>
                    <a:pt x="7" y="17"/>
                  </a:cubicBezTo>
                  <a:cubicBezTo>
                    <a:pt x="0" y="9"/>
                    <a:pt x="0" y="9"/>
                    <a:pt x="0" y="9"/>
                  </a:cubicBezTo>
                  <a:cubicBezTo>
                    <a:pt x="3" y="6"/>
                    <a:pt x="5" y="4"/>
                    <a:pt x="7" y="3"/>
                  </a:cubicBezTo>
                  <a:cubicBezTo>
                    <a:pt x="9" y="2"/>
                    <a:pt x="12" y="1"/>
                    <a:pt x="14" y="1"/>
                  </a:cubicBezTo>
                  <a:cubicBezTo>
                    <a:pt x="16" y="0"/>
                    <a:pt x="19" y="0"/>
                    <a:pt x="22" y="0"/>
                  </a:cubicBezTo>
                  <a:cubicBezTo>
                    <a:pt x="26" y="0"/>
                    <a:pt x="29" y="1"/>
                    <a:pt x="32" y="2"/>
                  </a:cubicBezTo>
                  <a:cubicBezTo>
                    <a:pt x="35" y="4"/>
                    <a:pt x="37" y="6"/>
                    <a:pt x="39" y="8"/>
                  </a:cubicBezTo>
                  <a:cubicBezTo>
                    <a:pt x="41" y="11"/>
                    <a:pt x="42" y="14"/>
                    <a:pt x="42" y="17"/>
                  </a:cubicBezTo>
                  <a:cubicBezTo>
                    <a:pt x="42" y="20"/>
                    <a:pt x="41" y="22"/>
                    <a:pt x="40" y="25"/>
                  </a:cubicBezTo>
                  <a:cubicBezTo>
                    <a:pt x="39" y="27"/>
                    <a:pt x="37" y="30"/>
                    <a:pt x="35" y="33"/>
                  </a:cubicBezTo>
                  <a:cubicBezTo>
                    <a:pt x="33" y="35"/>
                    <a:pt x="30" y="39"/>
                    <a:pt x="24" y="44"/>
                  </a:cubicBezTo>
                  <a:cubicBezTo>
                    <a:pt x="16" y="51"/>
                    <a:pt x="16" y="51"/>
                    <a:pt x="16" y="51"/>
                  </a:cubicBezTo>
                  <a:cubicBezTo>
                    <a:pt x="16" y="52"/>
                    <a:pt x="16" y="52"/>
                    <a:pt x="16" y="52"/>
                  </a:cubicBezTo>
                  <a:cubicBezTo>
                    <a:pt x="43" y="52"/>
                    <a:pt x="43" y="52"/>
                    <a:pt x="43" y="52"/>
                  </a:cubicBezTo>
                  <a:lnTo>
                    <a:pt x="4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78" name="Freeform 22">
              <a:extLst>
                <a:ext uri="{FF2B5EF4-FFF2-40B4-BE49-F238E27FC236}">
                  <a16:creationId xmlns:a16="http://schemas.microsoft.com/office/drawing/2014/main" id="{B94DCEFE-D4D2-421D-8174-2B3887134B23}"/>
                </a:ext>
              </a:extLst>
            </p:cNvPr>
            <p:cNvSpPr>
              <a:spLocks noEditPoints="1"/>
            </p:cNvSpPr>
            <p:nvPr userDrawn="1"/>
          </p:nvSpPr>
          <p:spPr bwMode="auto">
            <a:xfrm>
              <a:off x="3843" y="1955"/>
              <a:ext cx="104" cy="152"/>
            </a:xfrm>
            <a:custGeom>
              <a:avLst/>
              <a:gdLst>
                <a:gd name="T0" fmla="*/ 44 w 44"/>
                <a:gd name="T1" fmla="*/ 32 h 64"/>
                <a:gd name="T2" fmla="*/ 38 w 44"/>
                <a:gd name="T3" fmla="*/ 56 h 64"/>
                <a:gd name="T4" fmla="*/ 22 w 44"/>
                <a:gd name="T5" fmla="*/ 64 h 64"/>
                <a:gd name="T6" fmla="*/ 6 w 44"/>
                <a:gd name="T7" fmla="*/ 56 h 64"/>
                <a:gd name="T8" fmla="*/ 0 w 44"/>
                <a:gd name="T9" fmla="*/ 32 h 64"/>
                <a:gd name="T10" fmla="*/ 6 w 44"/>
                <a:gd name="T11" fmla="*/ 8 h 64"/>
                <a:gd name="T12" fmla="*/ 22 w 44"/>
                <a:gd name="T13" fmla="*/ 0 h 64"/>
                <a:gd name="T14" fmla="*/ 38 w 44"/>
                <a:gd name="T15" fmla="*/ 8 h 64"/>
                <a:gd name="T16" fmla="*/ 44 w 44"/>
                <a:gd name="T17" fmla="*/ 32 h 64"/>
                <a:gd name="T18" fmla="*/ 13 w 44"/>
                <a:gd name="T19" fmla="*/ 32 h 64"/>
                <a:gd name="T20" fmla="*/ 15 w 44"/>
                <a:gd name="T21" fmla="*/ 48 h 64"/>
                <a:gd name="T22" fmla="*/ 22 w 44"/>
                <a:gd name="T23" fmla="*/ 53 h 64"/>
                <a:gd name="T24" fmla="*/ 28 w 44"/>
                <a:gd name="T25" fmla="*/ 48 h 64"/>
                <a:gd name="T26" fmla="*/ 31 w 44"/>
                <a:gd name="T27" fmla="*/ 32 h 64"/>
                <a:gd name="T28" fmla="*/ 28 w 44"/>
                <a:gd name="T29" fmla="*/ 16 h 64"/>
                <a:gd name="T30" fmla="*/ 22 w 44"/>
                <a:gd name="T31" fmla="*/ 11 h 64"/>
                <a:gd name="T32" fmla="*/ 15 w 44"/>
                <a:gd name="T33" fmla="*/ 16 h 64"/>
                <a:gd name="T34" fmla="*/ 13 w 44"/>
                <a:gd name="T3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64">
                  <a:moveTo>
                    <a:pt x="44" y="32"/>
                  </a:moveTo>
                  <a:cubicBezTo>
                    <a:pt x="44" y="43"/>
                    <a:pt x="42" y="51"/>
                    <a:pt x="38" y="56"/>
                  </a:cubicBezTo>
                  <a:cubicBezTo>
                    <a:pt x="35" y="61"/>
                    <a:pt x="29" y="64"/>
                    <a:pt x="22" y="64"/>
                  </a:cubicBezTo>
                  <a:cubicBezTo>
                    <a:pt x="15" y="64"/>
                    <a:pt x="9" y="61"/>
                    <a:pt x="6" y="56"/>
                  </a:cubicBezTo>
                  <a:cubicBezTo>
                    <a:pt x="2" y="50"/>
                    <a:pt x="0" y="42"/>
                    <a:pt x="0" y="32"/>
                  </a:cubicBezTo>
                  <a:cubicBezTo>
                    <a:pt x="0" y="21"/>
                    <a:pt x="2" y="13"/>
                    <a:pt x="6" y="8"/>
                  </a:cubicBezTo>
                  <a:cubicBezTo>
                    <a:pt x="9" y="3"/>
                    <a:pt x="15" y="0"/>
                    <a:pt x="22" y="0"/>
                  </a:cubicBezTo>
                  <a:cubicBezTo>
                    <a:pt x="29" y="0"/>
                    <a:pt x="34" y="3"/>
                    <a:pt x="38" y="8"/>
                  </a:cubicBezTo>
                  <a:cubicBezTo>
                    <a:pt x="42" y="14"/>
                    <a:pt x="44" y="21"/>
                    <a:pt x="44" y="32"/>
                  </a:cubicBezTo>
                  <a:close/>
                  <a:moveTo>
                    <a:pt x="13" y="32"/>
                  </a:moveTo>
                  <a:cubicBezTo>
                    <a:pt x="13" y="40"/>
                    <a:pt x="14" y="45"/>
                    <a:pt x="15" y="48"/>
                  </a:cubicBezTo>
                  <a:cubicBezTo>
                    <a:pt x="17" y="52"/>
                    <a:pt x="19" y="53"/>
                    <a:pt x="22" y="53"/>
                  </a:cubicBezTo>
                  <a:cubicBezTo>
                    <a:pt x="25" y="53"/>
                    <a:pt x="27" y="52"/>
                    <a:pt x="28" y="48"/>
                  </a:cubicBezTo>
                  <a:cubicBezTo>
                    <a:pt x="30" y="45"/>
                    <a:pt x="31" y="39"/>
                    <a:pt x="31" y="32"/>
                  </a:cubicBezTo>
                  <a:cubicBezTo>
                    <a:pt x="31" y="24"/>
                    <a:pt x="30" y="19"/>
                    <a:pt x="28" y="16"/>
                  </a:cubicBezTo>
                  <a:cubicBezTo>
                    <a:pt x="27" y="12"/>
                    <a:pt x="25" y="11"/>
                    <a:pt x="22" y="11"/>
                  </a:cubicBezTo>
                  <a:cubicBezTo>
                    <a:pt x="19" y="11"/>
                    <a:pt x="17" y="12"/>
                    <a:pt x="15" y="16"/>
                  </a:cubicBezTo>
                  <a:cubicBezTo>
                    <a:pt x="14" y="19"/>
                    <a:pt x="13" y="24"/>
                    <a:pt x="1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79" name="Freeform 23">
              <a:extLst>
                <a:ext uri="{FF2B5EF4-FFF2-40B4-BE49-F238E27FC236}">
                  <a16:creationId xmlns:a16="http://schemas.microsoft.com/office/drawing/2014/main" id="{6C5F9108-F2E9-4C5A-85AB-54FE4EDBFB1C}"/>
                </a:ext>
              </a:extLst>
            </p:cNvPr>
            <p:cNvSpPr>
              <a:spLocks/>
            </p:cNvSpPr>
            <p:nvPr userDrawn="1"/>
          </p:nvSpPr>
          <p:spPr bwMode="auto">
            <a:xfrm>
              <a:off x="3962" y="1955"/>
              <a:ext cx="104" cy="150"/>
            </a:xfrm>
            <a:custGeom>
              <a:avLst/>
              <a:gdLst>
                <a:gd name="T0" fmla="*/ 44 w 44"/>
                <a:gd name="T1" fmla="*/ 63 h 63"/>
                <a:gd name="T2" fmla="*/ 0 w 44"/>
                <a:gd name="T3" fmla="*/ 63 h 63"/>
                <a:gd name="T4" fmla="*/ 0 w 44"/>
                <a:gd name="T5" fmla="*/ 54 h 63"/>
                <a:gd name="T6" fmla="*/ 16 w 44"/>
                <a:gd name="T7" fmla="*/ 38 h 63"/>
                <a:gd name="T8" fmla="*/ 25 w 44"/>
                <a:gd name="T9" fmla="*/ 28 h 63"/>
                <a:gd name="T10" fmla="*/ 28 w 44"/>
                <a:gd name="T11" fmla="*/ 23 h 63"/>
                <a:gd name="T12" fmla="*/ 29 w 44"/>
                <a:gd name="T13" fmla="*/ 18 h 63"/>
                <a:gd name="T14" fmla="*/ 27 w 44"/>
                <a:gd name="T15" fmla="*/ 13 h 63"/>
                <a:gd name="T16" fmla="*/ 21 w 44"/>
                <a:gd name="T17" fmla="*/ 11 h 63"/>
                <a:gd name="T18" fmla="*/ 14 w 44"/>
                <a:gd name="T19" fmla="*/ 13 h 63"/>
                <a:gd name="T20" fmla="*/ 7 w 44"/>
                <a:gd name="T21" fmla="*/ 17 h 63"/>
                <a:gd name="T22" fmla="*/ 0 w 44"/>
                <a:gd name="T23" fmla="*/ 9 h 63"/>
                <a:gd name="T24" fmla="*/ 8 w 44"/>
                <a:gd name="T25" fmla="*/ 3 h 63"/>
                <a:gd name="T26" fmla="*/ 14 w 44"/>
                <a:gd name="T27" fmla="*/ 1 h 63"/>
                <a:gd name="T28" fmla="*/ 22 w 44"/>
                <a:gd name="T29" fmla="*/ 0 h 63"/>
                <a:gd name="T30" fmla="*/ 32 w 44"/>
                <a:gd name="T31" fmla="*/ 2 h 63"/>
                <a:gd name="T32" fmla="*/ 39 w 44"/>
                <a:gd name="T33" fmla="*/ 8 h 63"/>
                <a:gd name="T34" fmla="*/ 42 w 44"/>
                <a:gd name="T35" fmla="*/ 17 h 63"/>
                <a:gd name="T36" fmla="*/ 40 w 44"/>
                <a:gd name="T37" fmla="*/ 25 h 63"/>
                <a:gd name="T38" fmla="*/ 36 w 44"/>
                <a:gd name="T39" fmla="*/ 33 h 63"/>
                <a:gd name="T40" fmla="*/ 25 w 44"/>
                <a:gd name="T41" fmla="*/ 44 h 63"/>
                <a:gd name="T42" fmla="*/ 17 w 44"/>
                <a:gd name="T43" fmla="*/ 51 h 63"/>
                <a:gd name="T44" fmla="*/ 17 w 44"/>
                <a:gd name="T45" fmla="*/ 52 h 63"/>
                <a:gd name="T46" fmla="*/ 44 w 44"/>
                <a:gd name="T47" fmla="*/ 52 h 63"/>
                <a:gd name="T48" fmla="*/ 44 w 44"/>
                <a:gd name="T4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63">
                  <a:moveTo>
                    <a:pt x="44" y="63"/>
                  </a:moveTo>
                  <a:cubicBezTo>
                    <a:pt x="0" y="63"/>
                    <a:pt x="0" y="63"/>
                    <a:pt x="0" y="63"/>
                  </a:cubicBezTo>
                  <a:cubicBezTo>
                    <a:pt x="0" y="54"/>
                    <a:pt x="0" y="54"/>
                    <a:pt x="0" y="54"/>
                  </a:cubicBezTo>
                  <a:cubicBezTo>
                    <a:pt x="16" y="38"/>
                    <a:pt x="16" y="38"/>
                    <a:pt x="16" y="38"/>
                  </a:cubicBezTo>
                  <a:cubicBezTo>
                    <a:pt x="20" y="33"/>
                    <a:pt x="23" y="30"/>
                    <a:pt x="25" y="28"/>
                  </a:cubicBezTo>
                  <a:cubicBezTo>
                    <a:pt x="26" y="26"/>
                    <a:pt x="27" y="25"/>
                    <a:pt x="28" y="23"/>
                  </a:cubicBezTo>
                  <a:cubicBezTo>
                    <a:pt x="28" y="22"/>
                    <a:pt x="29" y="20"/>
                    <a:pt x="29" y="18"/>
                  </a:cubicBezTo>
                  <a:cubicBezTo>
                    <a:pt x="29" y="16"/>
                    <a:pt x="28" y="14"/>
                    <a:pt x="27" y="13"/>
                  </a:cubicBezTo>
                  <a:cubicBezTo>
                    <a:pt x="25" y="12"/>
                    <a:pt x="24" y="11"/>
                    <a:pt x="21" y="11"/>
                  </a:cubicBezTo>
                  <a:cubicBezTo>
                    <a:pt x="19" y="11"/>
                    <a:pt x="16" y="12"/>
                    <a:pt x="14" y="13"/>
                  </a:cubicBezTo>
                  <a:cubicBezTo>
                    <a:pt x="12" y="14"/>
                    <a:pt x="10" y="15"/>
                    <a:pt x="7" y="17"/>
                  </a:cubicBezTo>
                  <a:cubicBezTo>
                    <a:pt x="0" y="9"/>
                    <a:pt x="0" y="9"/>
                    <a:pt x="0" y="9"/>
                  </a:cubicBezTo>
                  <a:cubicBezTo>
                    <a:pt x="3" y="6"/>
                    <a:pt x="6" y="4"/>
                    <a:pt x="8" y="3"/>
                  </a:cubicBezTo>
                  <a:cubicBezTo>
                    <a:pt x="10" y="2"/>
                    <a:pt x="12" y="1"/>
                    <a:pt x="14" y="1"/>
                  </a:cubicBezTo>
                  <a:cubicBezTo>
                    <a:pt x="17" y="0"/>
                    <a:pt x="19" y="0"/>
                    <a:pt x="22" y="0"/>
                  </a:cubicBezTo>
                  <a:cubicBezTo>
                    <a:pt x="26" y="0"/>
                    <a:pt x="29" y="1"/>
                    <a:pt x="32" y="2"/>
                  </a:cubicBezTo>
                  <a:cubicBezTo>
                    <a:pt x="35" y="4"/>
                    <a:pt x="38" y="6"/>
                    <a:pt x="39" y="8"/>
                  </a:cubicBezTo>
                  <a:cubicBezTo>
                    <a:pt x="41" y="11"/>
                    <a:pt x="42" y="14"/>
                    <a:pt x="42" y="17"/>
                  </a:cubicBezTo>
                  <a:cubicBezTo>
                    <a:pt x="42" y="20"/>
                    <a:pt x="41" y="22"/>
                    <a:pt x="40" y="25"/>
                  </a:cubicBezTo>
                  <a:cubicBezTo>
                    <a:pt x="39" y="27"/>
                    <a:pt x="38" y="30"/>
                    <a:pt x="36" y="33"/>
                  </a:cubicBezTo>
                  <a:cubicBezTo>
                    <a:pt x="34" y="35"/>
                    <a:pt x="30" y="39"/>
                    <a:pt x="25" y="44"/>
                  </a:cubicBezTo>
                  <a:cubicBezTo>
                    <a:pt x="17" y="51"/>
                    <a:pt x="17" y="51"/>
                    <a:pt x="17" y="51"/>
                  </a:cubicBezTo>
                  <a:cubicBezTo>
                    <a:pt x="17" y="52"/>
                    <a:pt x="17" y="52"/>
                    <a:pt x="17" y="52"/>
                  </a:cubicBezTo>
                  <a:cubicBezTo>
                    <a:pt x="44" y="52"/>
                    <a:pt x="44" y="52"/>
                    <a:pt x="44" y="52"/>
                  </a:cubicBezTo>
                  <a:lnTo>
                    <a:pt x="4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80" name="Freeform 24">
              <a:extLst>
                <a:ext uri="{FF2B5EF4-FFF2-40B4-BE49-F238E27FC236}">
                  <a16:creationId xmlns:a16="http://schemas.microsoft.com/office/drawing/2014/main" id="{DBCF8181-905C-4454-BC55-786A093CDB97}"/>
                </a:ext>
              </a:extLst>
            </p:cNvPr>
            <p:cNvSpPr>
              <a:spLocks noEditPoints="1"/>
            </p:cNvSpPr>
            <p:nvPr userDrawn="1"/>
          </p:nvSpPr>
          <p:spPr bwMode="auto">
            <a:xfrm>
              <a:off x="4078" y="1955"/>
              <a:ext cx="105" cy="152"/>
            </a:xfrm>
            <a:custGeom>
              <a:avLst/>
              <a:gdLst>
                <a:gd name="T0" fmla="*/ 44 w 44"/>
                <a:gd name="T1" fmla="*/ 32 h 64"/>
                <a:gd name="T2" fmla="*/ 39 w 44"/>
                <a:gd name="T3" fmla="*/ 56 h 64"/>
                <a:gd name="T4" fmla="*/ 22 w 44"/>
                <a:gd name="T5" fmla="*/ 64 h 64"/>
                <a:gd name="T6" fmla="*/ 6 w 44"/>
                <a:gd name="T7" fmla="*/ 56 h 64"/>
                <a:gd name="T8" fmla="*/ 0 w 44"/>
                <a:gd name="T9" fmla="*/ 32 h 64"/>
                <a:gd name="T10" fmla="*/ 6 w 44"/>
                <a:gd name="T11" fmla="*/ 8 h 64"/>
                <a:gd name="T12" fmla="*/ 22 w 44"/>
                <a:gd name="T13" fmla="*/ 0 h 64"/>
                <a:gd name="T14" fmla="*/ 38 w 44"/>
                <a:gd name="T15" fmla="*/ 8 h 64"/>
                <a:gd name="T16" fmla="*/ 44 w 44"/>
                <a:gd name="T17" fmla="*/ 32 h 64"/>
                <a:gd name="T18" fmla="*/ 14 w 44"/>
                <a:gd name="T19" fmla="*/ 32 h 64"/>
                <a:gd name="T20" fmla="*/ 15 w 44"/>
                <a:gd name="T21" fmla="*/ 48 h 64"/>
                <a:gd name="T22" fmla="*/ 22 w 44"/>
                <a:gd name="T23" fmla="*/ 53 h 64"/>
                <a:gd name="T24" fmla="*/ 29 w 44"/>
                <a:gd name="T25" fmla="*/ 48 h 64"/>
                <a:gd name="T26" fmla="*/ 31 w 44"/>
                <a:gd name="T27" fmla="*/ 32 h 64"/>
                <a:gd name="T28" fmla="*/ 29 w 44"/>
                <a:gd name="T29" fmla="*/ 16 h 64"/>
                <a:gd name="T30" fmla="*/ 22 w 44"/>
                <a:gd name="T31" fmla="*/ 11 h 64"/>
                <a:gd name="T32" fmla="*/ 15 w 44"/>
                <a:gd name="T33" fmla="*/ 16 h 64"/>
                <a:gd name="T34" fmla="*/ 14 w 44"/>
                <a:gd name="T3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64">
                  <a:moveTo>
                    <a:pt x="44" y="32"/>
                  </a:moveTo>
                  <a:cubicBezTo>
                    <a:pt x="44" y="43"/>
                    <a:pt x="42" y="51"/>
                    <a:pt x="39" y="56"/>
                  </a:cubicBezTo>
                  <a:cubicBezTo>
                    <a:pt x="35" y="61"/>
                    <a:pt x="30" y="64"/>
                    <a:pt x="22" y="64"/>
                  </a:cubicBezTo>
                  <a:cubicBezTo>
                    <a:pt x="15" y="64"/>
                    <a:pt x="10" y="61"/>
                    <a:pt x="6" y="56"/>
                  </a:cubicBezTo>
                  <a:cubicBezTo>
                    <a:pt x="2" y="50"/>
                    <a:pt x="0" y="42"/>
                    <a:pt x="0" y="32"/>
                  </a:cubicBezTo>
                  <a:cubicBezTo>
                    <a:pt x="0" y="21"/>
                    <a:pt x="2" y="13"/>
                    <a:pt x="6" y="8"/>
                  </a:cubicBezTo>
                  <a:cubicBezTo>
                    <a:pt x="9" y="3"/>
                    <a:pt x="15" y="0"/>
                    <a:pt x="22" y="0"/>
                  </a:cubicBezTo>
                  <a:cubicBezTo>
                    <a:pt x="29" y="0"/>
                    <a:pt x="35" y="3"/>
                    <a:pt x="38" y="8"/>
                  </a:cubicBezTo>
                  <a:cubicBezTo>
                    <a:pt x="42" y="14"/>
                    <a:pt x="44" y="21"/>
                    <a:pt x="44" y="32"/>
                  </a:cubicBezTo>
                  <a:close/>
                  <a:moveTo>
                    <a:pt x="14" y="32"/>
                  </a:moveTo>
                  <a:cubicBezTo>
                    <a:pt x="14" y="40"/>
                    <a:pt x="14" y="45"/>
                    <a:pt x="15" y="48"/>
                  </a:cubicBezTo>
                  <a:cubicBezTo>
                    <a:pt x="17" y="52"/>
                    <a:pt x="19" y="53"/>
                    <a:pt x="22" y="53"/>
                  </a:cubicBezTo>
                  <a:cubicBezTo>
                    <a:pt x="25" y="53"/>
                    <a:pt x="27" y="52"/>
                    <a:pt x="29" y="48"/>
                  </a:cubicBezTo>
                  <a:cubicBezTo>
                    <a:pt x="30" y="45"/>
                    <a:pt x="31" y="39"/>
                    <a:pt x="31" y="32"/>
                  </a:cubicBezTo>
                  <a:cubicBezTo>
                    <a:pt x="31" y="24"/>
                    <a:pt x="30" y="19"/>
                    <a:pt x="29" y="16"/>
                  </a:cubicBezTo>
                  <a:cubicBezTo>
                    <a:pt x="27" y="12"/>
                    <a:pt x="25" y="11"/>
                    <a:pt x="22" y="11"/>
                  </a:cubicBezTo>
                  <a:cubicBezTo>
                    <a:pt x="19" y="11"/>
                    <a:pt x="17" y="12"/>
                    <a:pt x="15" y="16"/>
                  </a:cubicBezTo>
                  <a:cubicBezTo>
                    <a:pt x="14" y="19"/>
                    <a:pt x="14" y="24"/>
                    <a:pt x="1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81" name="Freeform 25">
              <a:extLst>
                <a:ext uri="{FF2B5EF4-FFF2-40B4-BE49-F238E27FC236}">
                  <a16:creationId xmlns:a16="http://schemas.microsoft.com/office/drawing/2014/main" id="{87EDB4C7-AFDF-489A-9EFF-6B41860051B1}"/>
                </a:ext>
              </a:extLst>
            </p:cNvPr>
            <p:cNvSpPr>
              <a:spLocks/>
            </p:cNvSpPr>
            <p:nvPr userDrawn="1"/>
          </p:nvSpPr>
          <p:spPr bwMode="auto">
            <a:xfrm>
              <a:off x="4197" y="2081"/>
              <a:ext cx="38" cy="50"/>
            </a:xfrm>
            <a:custGeom>
              <a:avLst/>
              <a:gdLst>
                <a:gd name="T0" fmla="*/ 16 w 16"/>
                <a:gd name="T1" fmla="*/ 1 h 21"/>
                <a:gd name="T2" fmla="*/ 9 w 16"/>
                <a:gd name="T3" fmla="*/ 21 h 21"/>
                <a:gd name="T4" fmla="*/ 0 w 16"/>
                <a:gd name="T5" fmla="*/ 21 h 21"/>
                <a:gd name="T6" fmla="*/ 4 w 16"/>
                <a:gd name="T7" fmla="*/ 0 h 21"/>
                <a:gd name="T8" fmla="*/ 16 w 16"/>
                <a:gd name="T9" fmla="*/ 0 h 21"/>
                <a:gd name="T10" fmla="*/ 16 w 16"/>
                <a:gd name="T11" fmla="*/ 1 h 21"/>
              </a:gdLst>
              <a:ahLst/>
              <a:cxnLst>
                <a:cxn ang="0">
                  <a:pos x="T0" y="T1"/>
                </a:cxn>
                <a:cxn ang="0">
                  <a:pos x="T2" y="T3"/>
                </a:cxn>
                <a:cxn ang="0">
                  <a:pos x="T4" y="T5"/>
                </a:cxn>
                <a:cxn ang="0">
                  <a:pos x="T6" y="T7"/>
                </a:cxn>
                <a:cxn ang="0">
                  <a:pos x="T8" y="T9"/>
                </a:cxn>
                <a:cxn ang="0">
                  <a:pos x="T10" y="T11"/>
                </a:cxn>
              </a:cxnLst>
              <a:rect l="0" t="0" r="r" b="b"/>
              <a:pathLst>
                <a:path w="16" h="21">
                  <a:moveTo>
                    <a:pt x="16" y="1"/>
                  </a:moveTo>
                  <a:cubicBezTo>
                    <a:pt x="15" y="7"/>
                    <a:pt x="12" y="13"/>
                    <a:pt x="9" y="21"/>
                  </a:cubicBezTo>
                  <a:cubicBezTo>
                    <a:pt x="0" y="21"/>
                    <a:pt x="0" y="21"/>
                    <a:pt x="0" y="21"/>
                  </a:cubicBezTo>
                  <a:cubicBezTo>
                    <a:pt x="1" y="14"/>
                    <a:pt x="3" y="7"/>
                    <a:pt x="4" y="0"/>
                  </a:cubicBezTo>
                  <a:cubicBezTo>
                    <a:pt x="16" y="0"/>
                    <a:pt x="16" y="0"/>
                    <a:pt x="16" y="0"/>
                  </a:cubicBez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82" name="Freeform 26">
              <a:extLst>
                <a:ext uri="{FF2B5EF4-FFF2-40B4-BE49-F238E27FC236}">
                  <a16:creationId xmlns:a16="http://schemas.microsoft.com/office/drawing/2014/main" id="{C1D78EB0-5AEE-42D0-97F7-C97D3782B49C}"/>
                </a:ext>
              </a:extLst>
            </p:cNvPr>
            <p:cNvSpPr>
              <a:spLocks/>
            </p:cNvSpPr>
            <p:nvPr userDrawn="1"/>
          </p:nvSpPr>
          <p:spPr bwMode="auto">
            <a:xfrm>
              <a:off x="3489" y="2145"/>
              <a:ext cx="104" cy="150"/>
            </a:xfrm>
            <a:custGeom>
              <a:avLst/>
              <a:gdLst>
                <a:gd name="T0" fmla="*/ 44 w 44"/>
                <a:gd name="T1" fmla="*/ 63 h 63"/>
                <a:gd name="T2" fmla="*/ 1 w 44"/>
                <a:gd name="T3" fmla="*/ 63 h 63"/>
                <a:gd name="T4" fmla="*/ 1 w 44"/>
                <a:gd name="T5" fmla="*/ 54 h 63"/>
                <a:gd name="T6" fmla="*/ 16 w 44"/>
                <a:gd name="T7" fmla="*/ 38 h 63"/>
                <a:gd name="T8" fmla="*/ 25 w 44"/>
                <a:gd name="T9" fmla="*/ 29 h 63"/>
                <a:gd name="T10" fmla="*/ 28 w 44"/>
                <a:gd name="T11" fmla="*/ 23 h 63"/>
                <a:gd name="T12" fmla="*/ 29 w 44"/>
                <a:gd name="T13" fmla="*/ 19 h 63"/>
                <a:gd name="T14" fmla="*/ 27 w 44"/>
                <a:gd name="T15" fmla="*/ 13 h 63"/>
                <a:gd name="T16" fmla="*/ 22 w 44"/>
                <a:gd name="T17" fmla="*/ 11 h 63"/>
                <a:gd name="T18" fmla="*/ 15 w 44"/>
                <a:gd name="T19" fmla="*/ 13 h 63"/>
                <a:gd name="T20" fmla="*/ 8 w 44"/>
                <a:gd name="T21" fmla="*/ 18 h 63"/>
                <a:gd name="T22" fmla="*/ 0 w 44"/>
                <a:gd name="T23" fmla="*/ 9 h 63"/>
                <a:gd name="T24" fmla="*/ 8 w 44"/>
                <a:gd name="T25" fmla="*/ 4 h 63"/>
                <a:gd name="T26" fmla="*/ 15 w 44"/>
                <a:gd name="T27" fmla="*/ 1 h 63"/>
                <a:gd name="T28" fmla="*/ 23 w 44"/>
                <a:gd name="T29" fmla="*/ 0 h 63"/>
                <a:gd name="T30" fmla="*/ 33 w 44"/>
                <a:gd name="T31" fmla="*/ 2 h 63"/>
                <a:gd name="T32" fmla="*/ 40 w 44"/>
                <a:gd name="T33" fmla="*/ 8 h 63"/>
                <a:gd name="T34" fmla="*/ 42 w 44"/>
                <a:gd name="T35" fmla="*/ 17 h 63"/>
                <a:gd name="T36" fmla="*/ 41 w 44"/>
                <a:gd name="T37" fmla="*/ 25 h 63"/>
                <a:gd name="T38" fmla="*/ 36 w 44"/>
                <a:gd name="T39" fmla="*/ 33 h 63"/>
                <a:gd name="T40" fmla="*/ 25 w 44"/>
                <a:gd name="T41" fmla="*/ 44 h 63"/>
                <a:gd name="T42" fmla="*/ 17 w 44"/>
                <a:gd name="T43" fmla="*/ 52 h 63"/>
                <a:gd name="T44" fmla="*/ 17 w 44"/>
                <a:gd name="T45" fmla="*/ 52 h 63"/>
                <a:gd name="T46" fmla="*/ 44 w 44"/>
                <a:gd name="T47" fmla="*/ 52 h 63"/>
                <a:gd name="T48" fmla="*/ 44 w 44"/>
                <a:gd name="T4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63">
                  <a:moveTo>
                    <a:pt x="44" y="63"/>
                  </a:moveTo>
                  <a:cubicBezTo>
                    <a:pt x="1" y="63"/>
                    <a:pt x="1" y="63"/>
                    <a:pt x="1" y="63"/>
                  </a:cubicBezTo>
                  <a:cubicBezTo>
                    <a:pt x="1" y="54"/>
                    <a:pt x="1" y="54"/>
                    <a:pt x="1" y="54"/>
                  </a:cubicBezTo>
                  <a:cubicBezTo>
                    <a:pt x="16" y="38"/>
                    <a:pt x="16" y="38"/>
                    <a:pt x="16" y="38"/>
                  </a:cubicBezTo>
                  <a:cubicBezTo>
                    <a:pt x="21" y="34"/>
                    <a:pt x="24" y="30"/>
                    <a:pt x="25" y="29"/>
                  </a:cubicBezTo>
                  <a:cubicBezTo>
                    <a:pt x="27" y="27"/>
                    <a:pt x="28" y="25"/>
                    <a:pt x="28" y="23"/>
                  </a:cubicBezTo>
                  <a:cubicBezTo>
                    <a:pt x="29" y="22"/>
                    <a:pt x="29" y="20"/>
                    <a:pt x="29" y="19"/>
                  </a:cubicBezTo>
                  <a:cubicBezTo>
                    <a:pt x="29" y="16"/>
                    <a:pt x="29" y="14"/>
                    <a:pt x="27" y="13"/>
                  </a:cubicBezTo>
                  <a:cubicBezTo>
                    <a:pt x="26" y="12"/>
                    <a:pt x="24" y="11"/>
                    <a:pt x="22" y="11"/>
                  </a:cubicBezTo>
                  <a:cubicBezTo>
                    <a:pt x="19" y="11"/>
                    <a:pt x="17" y="12"/>
                    <a:pt x="15" y="13"/>
                  </a:cubicBezTo>
                  <a:cubicBezTo>
                    <a:pt x="12" y="14"/>
                    <a:pt x="10" y="16"/>
                    <a:pt x="8" y="18"/>
                  </a:cubicBezTo>
                  <a:cubicBezTo>
                    <a:pt x="0" y="9"/>
                    <a:pt x="0" y="9"/>
                    <a:pt x="0" y="9"/>
                  </a:cubicBezTo>
                  <a:cubicBezTo>
                    <a:pt x="4" y="7"/>
                    <a:pt x="6" y="5"/>
                    <a:pt x="8" y="4"/>
                  </a:cubicBezTo>
                  <a:cubicBezTo>
                    <a:pt x="10" y="3"/>
                    <a:pt x="12" y="2"/>
                    <a:pt x="15" y="1"/>
                  </a:cubicBezTo>
                  <a:cubicBezTo>
                    <a:pt x="17" y="1"/>
                    <a:pt x="20" y="0"/>
                    <a:pt x="23" y="0"/>
                  </a:cubicBezTo>
                  <a:cubicBezTo>
                    <a:pt x="27" y="0"/>
                    <a:pt x="30" y="1"/>
                    <a:pt x="33" y="2"/>
                  </a:cubicBezTo>
                  <a:cubicBezTo>
                    <a:pt x="36" y="4"/>
                    <a:pt x="38" y="6"/>
                    <a:pt x="40" y="8"/>
                  </a:cubicBezTo>
                  <a:cubicBezTo>
                    <a:pt x="41" y="11"/>
                    <a:pt x="42" y="14"/>
                    <a:pt x="42" y="17"/>
                  </a:cubicBezTo>
                  <a:cubicBezTo>
                    <a:pt x="42" y="20"/>
                    <a:pt x="42" y="23"/>
                    <a:pt x="41" y="25"/>
                  </a:cubicBezTo>
                  <a:cubicBezTo>
                    <a:pt x="40" y="28"/>
                    <a:pt x="38" y="30"/>
                    <a:pt x="36" y="33"/>
                  </a:cubicBezTo>
                  <a:cubicBezTo>
                    <a:pt x="34" y="36"/>
                    <a:pt x="30" y="39"/>
                    <a:pt x="25" y="44"/>
                  </a:cubicBezTo>
                  <a:cubicBezTo>
                    <a:pt x="17" y="52"/>
                    <a:pt x="17" y="52"/>
                    <a:pt x="17" y="52"/>
                  </a:cubicBezTo>
                  <a:cubicBezTo>
                    <a:pt x="17" y="52"/>
                    <a:pt x="17" y="52"/>
                    <a:pt x="17" y="52"/>
                  </a:cubicBezTo>
                  <a:cubicBezTo>
                    <a:pt x="44" y="52"/>
                    <a:pt x="44" y="52"/>
                    <a:pt x="44" y="52"/>
                  </a:cubicBezTo>
                  <a:lnTo>
                    <a:pt x="4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83" name="Freeform 27">
              <a:extLst>
                <a:ext uri="{FF2B5EF4-FFF2-40B4-BE49-F238E27FC236}">
                  <a16:creationId xmlns:a16="http://schemas.microsoft.com/office/drawing/2014/main" id="{FCB935B7-3351-44BF-ACD8-884F14AAB8C3}"/>
                </a:ext>
              </a:extLst>
            </p:cNvPr>
            <p:cNvSpPr>
              <a:spLocks noEditPoints="1"/>
            </p:cNvSpPr>
            <p:nvPr userDrawn="1"/>
          </p:nvSpPr>
          <p:spPr bwMode="auto">
            <a:xfrm>
              <a:off x="3608" y="2145"/>
              <a:ext cx="102" cy="152"/>
            </a:xfrm>
            <a:custGeom>
              <a:avLst/>
              <a:gdLst>
                <a:gd name="T0" fmla="*/ 43 w 43"/>
                <a:gd name="T1" fmla="*/ 32 h 64"/>
                <a:gd name="T2" fmla="*/ 38 w 43"/>
                <a:gd name="T3" fmla="*/ 56 h 64"/>
                <a:gd name="T4" fmla="*/ 22 w 43"/>
                <a:gd name="T5" fmla="*/ 64 h 64"/>
                <a:gd name="T6" fmla="*/ 5 w 43"/>
                <a:gd name="T7" fmla="*/ 56 h 64"/>
                <a:gd name="T8" fmla="*/ 0 w 43"/>
                <a:gd name="T9" fmla="*/ 32 h 64"/>
                <a:gd name="T10" fmla="*/ 5 w 43"/>
                <a:gd name="T11" fmla="*/ 8 h 64"/>
                <a:gd name="T12" fmla="*/ 22 w 43"/>
                <a:gd name="T13" fmla="*/ 0 h 64"/>
                <a:gd name="T14" fmla="*/ 38 w 43"/>
                <a:gd name="T15" fmla="*/ 8 h 64"/>
                <a:gd name="T16" fmla="*/ 43 w 43"/>
                <a:gd name="T17" fmla="*/ 32 h 64"/>
                <a:gd name="T18" fmla="*/ 13 w 43"/>
                <a:gd name="T19" fmla="*/ 32 h 64"/>
                <a:gd name="T20" fmla="*/ 15 w 43"/>
                <a:gd name="T21" fmla="*/ 49 h 64"/>
                <a:gd name="T22" fmla="*/ 22 w 43"/>
                <a:gd name="T23" fmla="*/ 54 h 64"/>
                <a:gd name="T24" fmla="*/ 28 w 43"/>
                <a:gd name="T25" fmla="*/ 49 h 64"/>
                <a:gd name="T26" fmla="*/ 30 w 43"/>
                <a:gd name="T27" fmla="*/ 32 h 64"/>
                <a:gd name="T28" fmla="*/ 28 w 43"/>
                <a:gd name="T29" fmla="*/ 16 h 64"/>
                <a:gd name="T30" fmla="*/ 22 w 43"/>
                <a:gd name="T31" fmla="*/ 11 h 64"/>
                <a:gd name="T32" fmla="*/ 15 w 43"/>
                <a:gd name="T33" fmla="*/ 16 h 64"/>
                <a:gd name="T34" fmla="*/ 13 w 43"/>
                <a:gd name="T3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64">
                  <a:moveTo>
                    <a:pt x="43" y="32"/>
                  </a:moveTo>
                  <a:cubicBezTo>
                    <a:pt x="43" y="43"/>
                    <a:pt x="42" y="51"/>
                    <a:pt x="38" y="56"/>
                  </a:cubicBezTo>
                  <a:cubicBezTo>
                    <a:pt x="34" y="62"/>
                    <a:pt x="29" y="64"/>
                    <a:pt x="22" y="64"/>
                  </a:cubicBezTo>
                  <a:cubicBezTo>
                    <a:pt x="14" y="64"/>
                    <a:pt x="9" y="61"/>
                    <a:pt x="5" y="56"/>
                  </a:cubicBezTo>
                  <a:cubicBezTo>
                    <a:pt x="2" y="51"/>
                    <a:pt x="0" y="43"/>
                    <a:pt x="0" y="32"/>
                  </a:cubicBezTo>
                  <a:cubicBezTo>
                    <a:pt x="0" y="21"/>
                    <a:pt x="2" y="13"/>
                    <a:pt x="5" y="8"/>
                  </a:cubicBezTo>
                  <a:cubicBezTo>
                    <a:pt x="9" y="3"/>
                    <a:pt x="14" y="0"/>
                    <a:pt x="22" y="0"/>
                  </a:cubicBezTo>
                  <a:cubicBezTo>
                    <a:pt x="29" y="0"/>
                    <a:pt x="34" y="3"/>
                    <a:pt x="38" y="8"/>
                  </a:cubicBezTo>
                  <a:cubicBezTo>
                    <a:pt x="42" y="14"/>
                    <a:pt x="43" y="22"/>
                    <a:pt x="43" y="32"/>
                  </a:cubicBezTo>
                  <a:close/>
                  <a:moveTo>
                    <a:pt x="13" y="32"/>
                  </a:moveTo>
                  <a:cubicBezTo>
                    <a:pt x="13" y="40"/>
                    <a:pt x="14" y="45"/>
                    <a:pt x="15" y="49"/>
                  </a:cubicBezTo>
                  <a:cubicBezTo>
                    <a:pt x="16" y="52"/>
                    <a:pt x="18" y="54"/>
                    <a:pt x="22" y="54"/>
                  </a:cubicBezTo>
                  <a:cubicBezTo>
                    <a:pt x="25" y="54"/>
                    <a:pt x="27" y="52"/>
                    <a:pt x="28" y="49"/>
                  </a:cubicBezTo>
                  <a:cubicBezTo>
                    <a:pt x="30" y="45"/>
                    <a:pt x="30" y="40"/>
                    <a:pt x="30" y="32"/>
                  </a:cubicBezTo>
                  <a:cubicBezTo>
                    <a:pt x="30" y="25"/>
                    <a:pt x="30" y="19"/>
                    <a:pt x="28" y="16"/>
                  </a:cubicBezTo>
                  <a:cubicBezTo>
                    <a:pt x="27" y="12"/>
                    <a:pt x="25" y="11"/>
                    <a:pt x="22" y="11"/>
                  </a:cubicBezTo>
                  <a:cubicBezTo>
                    <a:pt x="19" y="11"/>
                    <a:pt x="16" y="12"/>
                    <a:pt x="15" y="16"/>
                  </a:cubicBezTo>
                  <a:cubicBezTo>
                    <a:pt x="14" y="19"/>
                    <a:pt x="13" y="25"/>
                    <a:pt x="1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84" name="Freeform 28">
              <a:extLst>
                <a:ext uri="{FF2B5EF4-FFF2-40B4-BE49-F238E27FC236}">
                  <a16:creationId xmlns:a16="http://schemas.microsoft.com/office/drawing/2014/main" id="{C689FA43-1841-45EE-8C98-214748146EC6}"/>
                </a:ext>
              </a:extLst>
            </p:cNvPr>
            <p:cNvSpPr>
              <a:spLocks/>
            </p:cNvSpPr>
            <p:nvPr userDrawn="1"/>
          </p:nvSpPr>
          <p:spPr bwMode="auto">
            <a:xfrm>
              <a:off x="3726" y="2145"/>
              <a:ext cx="103" cy="150"/>
            </a:xfrm>
            <a:custGeom>
              <a:avLst/>
              <a:gdLst>
                <a:gd name="T0" fmla="*/ 43 w 43"/>
                <a:gd name="T1" fmla="*/ 63 h 63"/>
                <a:gd name="T2" fmla="*/ 0 w 43"/>
                <a:gd name="T3" fmla="*/ 63 h 63"/>
                <a:gd name="T4" fmla="*/ 0 w 43"/>
                <a:gd name="T5" fmla="*/ 54 h 63"/>
                <a:gd name="T6" fmla="*/ 15 w 43"/>
                <a:gd name="T7" fmla="*/ 38 h 63"/>
                <a:gd name="T8" fmla="*/ 25 w 43"/>
                <a:gd name="T9" fmla="*/ 29 h 63"/>
                <a:gd name="T10" fmla="*/ 28 w 43"/>
                <a:gd name="T11" fmla="*/ 23 h 63"/>
                <a:gd name="T12" fmla="*/ 29 w 43"/>
                <a:gd name="T13" fmla="*/ 19 h 63"/>
                <a:gd name="T14" fmla="*/ 26 w 43"/>
                <a:gd name="T15" fmla="*/ 13 h 63"/>
                <a:gd name="T16" fmla="*/ 21 w 43"/>
                <a:gd name="T17" fmla="*/ 11 h 63"/>
                <a:gd name="T18" fmla="*/ 14 w 43"/>
                <a:gd name="T19" fmla="*/ 13 h 63"/>
                <a:gd name="T20" fmla="*/ 7 w 43"/>
                <a:gd name="T21" fmla="*/ 18 h 63"/>
                <a:gd name="T22" fmla="*/ 0 w 43"/>
                <a:gd name="T23" fmla="*/ 9 h 63"/>
                <a:gd name="T24" fmla="*/ 7 w 43"/>
                <a:gd name="T25" fmla="*/ 4 h 63"/>
                <a:gd name="T26" fmla="*/ 14 w 43"/>
                <a:gd name="T27" fmla="*/ 1 h 63"/>
                <a:gd name="T28" fmla="*/ 22 w 43"/>
                <a:gd name="T29" fmla="*/ 0 h 63"/>
                <a:gd name="T30" fmla="*/ 32 w 43"/>
                <a:gd name="T31" fmla="*/ 2 h 63"/>
                <a:gd name="T32" fmla="*/ 39 w 43"/>
                <a:gd name="T33" fmla="*/ 8 h 63"/>
                <a:gd name="T34" fmla="*/ 42 w 43"/>
                <a:gd name="T35" fmla="*/ 17 h 63"/>
                <a:gd name="T36" fmla="*/ 40 w 43"/>
                <a:gd name="T37" fmla="*/ 25 h 63"/>
                <a:gd name="T38" fmla="*/ 35 w 43"/>
                <a:gd name="T39" fmla="*/ 33 h 63"/>
                <a:gd name="T40" fmla="*/ 24 w 43"/>
                <a:gd name="T41" fmla="*/ 44 h 63"/>
                <a:gd name="T42" fmla="*/ 16 w 43"/>
                <a:gd name="T43" fmla="*/ 52 h 63"/>
                <a:gd name="T44" fmla="*/ 16 w 43"/>
                <a:gd name="T45" fmla="*/ 52 h 63"/>
                <a:gd name="T46" fmla="*/ 43 w 43"/>
                <a:gd name="T47" fmla="*/ 52 h 63"/>
                <a:gd name="T48" fmla="*/ 43 w 43"/>
                <a:gd name="T4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63">
                  <a:moveTo>
                    <a:pt x="43" y="63"/>
                  </a:moveTo>
                  <a:cubicBezTo>
                    <a:pt x="0" y="63"/>
                    <a:pt x="0" y="63"/>
                    <a:pt x="0" y="63"/>
                  </a:cubicBezTo>
                  <a:cubicBezTo>
                    <a:pt x="0" y="54"/>
                    <a:pt x="0" y="54"/>
                    <a:pt x="0" y="54"/>
                  </a:cubicBezTo>
                  <a:cubicBezTo>
                    <a:pt x="15" y="38"/>
                    <a:pt x="15" y="38"/>
                    <a:pt x="15" y="38"/>
                  </a:cubicBezTo>
                  <a:cubicBezTo>
                    <a:pt x="20" y="34"/>
                    <a:pt x="23" y="30"/>
                    <a:pt x="25" y="29"/>
                  </a:cubicBezTo>
                  <a:cubicBezTo>
                    <a:pt x="26" y="27"/>
                    <a:pt x="27" y="25"/>
                    <a:pt x="28" y="23"/>
                  </a:cubicBezTo>
                  <a:cubicBezTo>
                    <a:pt x="28" y="22"/>
                    <a:pt x="29" y="20"/>
                    <a:pt x="29" y="19"/>
                  </a:cubicBezTo>
                  <a:cubicBezTo>
                    <a:pt x="29" y="16"/>
                    <a:pt x="28" y="14"/>
                    <a:pt x="26" y="13"/>
                  </a:cubicBezTo>
                  <a:cubicBezTo>
                    <a:pt x="25" y="12"/>
                    <a:pt x="23" y="11"/>
                    <a:pt x="21" y="11"/>
                  </a:cubicBezTo>
                  <a:cubicBezTo>
                    <a:pt x="19" y="11"/>
                    <a:pt x="16" y="12"/>
                    <a:pt x="14" y="13"/>
                  </a:cubicBezTo>
                  <a:cubicBezTo>
                    <a:pt x="12" y="14"/>
                    <a:pt x="9" y="16"/>
                    <a:pt x="7" y="18"/>
                  </a:cubicBezTo>
                  <a:cubicBezTo>
                    <a:pt x="0" y="9"/>
                    <a:pt x="0" y="9"/>
                    <a:pt x="0" y="9"/>
                  </a:cubicBezTo>
                  <a:cubicBezTo>
                    <a:pt x="3" y="7"/>
                    <a:pt x="5" y="5"/>
                    <a:pt x="7" y="4"/>
                  </a:cubicBezTo>
                  <a:cubicBezTo>
                    <a:pt x="9" y="3"/>
                    <a:pt x="12" y="2"/>
                    <a:pt x="14" y="1"/>
                  </a:cubicBezTo>
                  <a:cubicBezTo>
                    <a:pt x="16" y="1"/>
                    <a:pt x="19" y="0"/>
                    <a:pt x="22" y="0"/>
                  </a:cubicBezTo>
                  <a:cubicBezTo>
                    <a:pt x="26" y="0"/>
                    <a:pt x="29" y="1"/>
                    <a:pt x="32" y="2"/>
                  </a:cubicBezTo>
                  <a:cubicBezTo>
                    <a:pt x="35" y="4"/>
                    <a:pt x="37" y="6"/>
                    <a:pt x="39" y="8"/>
                  </a:cubicBezTo>
                  <a:cubicBezTo>
                    <a:pt x="41" y="11"/>
                    <a:pt x="42" y="14"/>
                    <a:pt x="42" y="17"/>
                  </a:cubicBezTo>
                  <a:cubicBezTo>
                    <a:pt x="42" y="20"/>
                    <a:pt x="41" y="23"/>
                    <a:pt x="40" y="25"/>
                  </a:cubicBezTo>
                  <a:cubicBezTo>
                    <a:pt x="39" y="28"/>
                    <a:pt x="37" y="30"/>
                    <a:pt x="35" y="33"/>
                  </a:cubicBezTo>
                  <a:cubicBezTo>
                    <a:pt x="33" y="36"/>
                    <a:pt x="30" y="39"/>
                    <a:pt x="24" y="44"/>
                  </a:cubicBezTo>
                  <a:cubicBezTo>
                    <a:pt x="16" y="52"/>
                    <a:pt x="16" y="52"/>
                    <a:pt x="16" y="52"/>
                  </a:cubicBezTo>
                  <a:cubicBezTo>
                    <a:pt x="16" y="52"/>
                    <a:pt x="16" y="52"/>
                    <a:pt x="16" y="52"/>
                  </a:cubicBezTo>
                  <a:cubicBezTo>
                    <a:pt x="43" y="52"/>
                    <a:pt x="43" y="52"/>
                    <a:pt x="43" y="52"/>
                  </a:cubicBezTo>
                  <a:lnTo>
                    <a:pt x="4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485" name="Freeform 29">
              <a:extLst>
                <a:ext uri="{FF2B5EF4-FFF2-40B4-BE49-F238E27FC236}">
                  <a16:creationId xmlns:a16="http://schemas.microsoft.com/office/drawing/2014/main" id="{150ACB60-4563-4C03-A4E2-87ED464246F4}"/>
                </a:ext>
              </a:extLst>
            </p:cNvPr>
            <p:cNvSpPr>
              <a:spLocks/>
            </p:cNvSpPr>
            <p:nvPr userDrawn="1"/>
          </p:nvSpPr>
          <p:spPr bwMode="auto">
            <a:xfrm>
              <a:off x="3848" y="2147"/>
              <a:ext cx="73" cy="148"/>
            </a:xfrm>
            <a:custGeom>
              <a:avLst/>
              <a:gdLst>
                <a:gd name="T0" fmla="*/ 31 w 31"/>
                <a:gd name="T1" fmla="*/ 62 h 62"/>
                <a:gd name="T2" fmla="*/ 18 w 31"/>
                <a:gd name="T3" fmla="*/ 62 h 62"/>
                <a:gd name="T4" fmla="*/ 18 w 31"/>
                <a:gd name="T5" fmla="*/ 26 h 62"/>
                <a:gd name="T6" fmla="*/ 18 w 31"/>
                <a:gd name="T7" fmla="*/ 20 h 62"/>
                <a:gd name="T8" fmla="*/ 18 w 31"/>
                <a:gd name="T9" fmla="*/ 14 h 62"/>
                <a:gd name="T10" fmla="*/ 14 w 31"/>
                <a:gd name="T11" fmla="*/ 18 h 62"/>
                <a:gd name="T12" fmla="*/ 7 w 31"/>
                <a:gd name="T13" fmla="*/ 24 h 62"/>
                <a:gd name="T14" fmla="*/ 0 w 31"/>
                <a:gd name="T15" fmla="*/ 16 h 62"/>
                <a:gd name="T16" fmla="*/ 20 w 31"/>
                <a:gd name="T17" fmla="*/ 0 h 62"/>
                <a:gd name="T18" fmla="*/ 31 w 31"/>
                <a:gd name="T19" fmla="*/ 0 h 62"/>
                <a:gd name="T20" fmla="*/ 31 w 31"/>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62">
                  <a:moveTo>
                    <a:pt x="31" y="62"/>
                  </a:moveTo>
                  <a:cubicBezTo>
                    <a:pt x="18" y="62"/>
                    <a:pt x="18" y="62"/>
                    <a:pt x="18" y="62"/>
                  </a:cubicBezTo>
                  <a:cubicBezTo>
                    <a:pt x="18" y="26"/>
                    <a:pt x="18" y="26"/>
                    <a:pt x="18" y="26"/>
                  </a:cubicBezTo>
                  <a:cubicBezTo>
                    <a:pt x="18" y="20"/>
                    <a:pt x="18" y="20"/>
                    <a:pt x="18" y="20"/>
                  </a:cubicBezTo>
                  <a:cubicBezTo>
                    <a:pt x="18" y="14"/>
                    <a:pt x="18" y="14"/>
                    <a:pt x="18" y="14"/>
                  </a:cubicBezTo>
                  <a:cubicBezTo>
                    <a:pt x="16" y="16"/>
                    <a:pt x="15" y="18"/>
                    <a:pt x="14" y="18"/>
                  </a:cubicBezTo>
                  <a:cubicBezTo>
                    <a:pt x="7" y="24"/>
                    <a:pt x="7" y="24"/>
                    <a:pt x="7" y="24"/>
                  </a:cubicBezTo>
                  <a:cubicBezTo>
                    <a:pt x="0" y="16"/>
                    <a:pt x="0" y="16"/>
                    <a:pt x="0" y="16"/>
                  </a:cubicBezTo>
                  <a:cubicBezTo>
                    <a:pt x="20" y="0"/>
                    <a:pt x="20" y="0"/>
                    <a:pt x="20" y="0"/>
                  </a:cubicBezTo>
                  <a:cubicBezTo>
                    <a:pt x="31" y="0"/>
                    <a:pt x="31" y="0"/>
                    <a:pt x="31" y="0"/>
                  </a:cubicBezTo>
                  <a:lnTo>
                    <a:pt x="3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1722086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74">
                                            <p:txEl>
                                              <p:pRg st="0" end="0"/>
                                            </p:txEl>
                                          </p:spTgt>
                                        </p:tgtEl>
                                        <p:attrNameLst>
                                          <p:attrName>style.visibility</p:attrName>
                                        </p:attrNameLst>
                                      </p:cBhvr>
                                      <p:to>
                                        <p:strVal val="visible"/>
                                      </p:to>
                                    </p:set>
                                    <p:animEffect transition="in" filter="fade">
                                      <p:cBhvr>
                                        <p:cTn id="7" dur="250"/>
                                        <p:tgtEl>
                                          <p:spTgt spid="474">
                                            <p:txEl>
                                              <p:pRg st="0" end="0"/>
                                            </p:txEl>
                                          </p:spTgt>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456"/>
                                        </p:tgtEl>
                                        <p:attrNameLst>
                                          <p:attrName>style.visibility</p:attrName>
                                        </p:attrNameLst>
                                      </p:cBhvr>
                                      <p:to>
                                        <p:strVal val="visible"/>
                                      </p:to>
                                    </p:set>
                                    <p:animEffect transition="in" filter="wheel(1)">
                                      <p:cBhvr>
                                        <p:cTn id="10" dur="500"/>
                                        <p:tgtEl>
                                          <p:spTgt spid="456"/>
                                        </p:tgtEl>
                                      </p:cBhvr>
                                    </p:animEffect>
                                  </p:childTnLst>
                                </p:cTn>
                              </p:par>
                              <p:par>
                                <p:cTn id="11" presetID="21" presetClass="entr" presetSubtype="1" fill="hold" grpId="0" nodeType="withEffect">
                                  <p:stCondLst>
                                    <p:cond delay="0"/>
                                  </p:stCondLst>
                                  <p:childTnLst>
                                    <p:set>
                                      <p:cBhvr>
                                        <p:cTn id="12" dur="1" fill="hold">
                                          <p:stCondLst>
                                            <p:cond delay="0"/>
                                          </p:stCondLst>
                                        </p:cTn>
                                        <p:tgtEl>
                                          <p:spTgt spid="457"/>
                                        </p:tgtEl>
                                        <p:attrNameLst>
                                          <p:attrName>style.visibility</p:attrName>
                                        </p:attrNameLst>
                                      </p:cBhvr>
                                      <p:to>
                                        <p:strVal val="visible"/>
                                      </p:to>
                                    </p:set>
                                    <p:animEffect transition="in" filter="wheel(1)">
                                      <p:cBhvr>
                                        <p:cTn id="13" dur="500"/>
                                        <p:tgtEl>
                                          <p:spTgt spid="457"/>
                                        </p:tgtEl>
                                      </p:cBhvr>
                                    </p:animEffect>
                                  </p:childTnLst>
                                </p:cTn>
                              </p:par>
                              <p:par>
                                <p:cTn id="14" presetID="21" presetClass="entr" presetSubtype="1" fill="hold" grpId="0" nodeType="withEffect">
                                  <p:stCondLst>
                                    <p:cond delay="0"/>
                                  </p:stCondLst>
                                  <p:childTnLst>
                                    <p:set>
                                      <p:cBhvr>
                                        <p:cTn id="15" dur="1" fill="hold">
                                          <p:stCondLst>
                                            <p:cond delay="0"/>
                                          </p:stCondLst>
                                        </p:cTn>
                                        <p:tgtEl>
                                          <p:spTgt spid="458"/>
                                        </p:tgtEl>
                                        <p:attrNameLst>
                                          <p:attrName>style.visibility</p:attrName>
                                        </p:attrNameLst>
                                      </p:cBhvr>
                                      <p:to>
                                        <p:strVal val="visible"/>
                                      </p:to>
                                    </p:set>
                                    <p:animEffect transition="in" filter="wheel(1)">
                                      <p:cBhvr>
                                        <p:cTn id="16" dur="500"/>
                                        <p:tgtEl>
                                          <p:spTgt spid="458"/>
                                        </p:tgtEl>
                                      </p:cBhvr>
                                    </p:animEffect>
                                  </p:childTnLst>
                                </p:cTn>
                              </p:par>
                              <p:par>
                                <p:cTn id="17" presetID="21" presetClass="entr" presetSubtype="1" fill="hold" grpId="0" nodeType="withEffect">
                                  <p:stCondLst>
                                    <p:cond delay="0"/>
                                  </p:stCondLst>
                                  <p:childTnLst>
                                    <p:set>
                                      <p:cBhvr>
                                        <p:cTn id="18" dur="1" fill="hold">
                                          <p:stCondLst>
                                            <p:cond delay="0"/>
                                          </p:stCondLst>
                                        </p:cTn>
                                        <p:tgtEl>
                                          <p:spTgt spid="459"/>
                                        </p:tgtEl>
                                        <p:attrNameLst>
                                          <p:attrName>style.visibility</p:attrName>
                                        </p:attrNameLst>
                                      </p:cBhvr>
                                      <p:to>
                                        <p:strVal val="visible"/>
                                      </p:to>
                                    </p:set>
                                    <p:animEffect transition="in" filter="wheel(1)">
                                      <p:cBhvr>
                                        <p:cTn id="19" dur="500"/>
                                        <p:tgtEl>
                                          <p:spTgt spid="459"/>
                                        </p:tgtEl>
                                      </p:cBhvr>
                                    </p:animEffect>
                                  </p:childTnLst>
                                </p:cTn>
                              </p:par>
                              <p:par>
                                <p:cTn id="20" presetID="21" presetClass="entr" presetSubtype="1" fill="hold" grpId="0" nodeType="withEffect">
                                  <p:stCondLst>
                                    <p:cond delay="0"/>
                                  </p:stCondLst>
                                  <p:childTnLst>
                                    <p:set>
                                      <p:cBhvr>
                                        <p:cTn id="21" dur="1" fill="hold">
                                          <p:stCondLst>
                                            <p:cond delay="0"/>
                                          </p:stCondLst>
                                        </p:cTn>
                                        <p:tgtEl>
                                          <p:spTgt spid="460"/>
                                        </p:tgtEl>
                                        <p:attrNameLst>
                                          <p:attrName>style.visibility</p:attrName>
                                        </p:attrNameLst>
                                      </p:cBhvr>
                                      <p:to>
                                        <p:strVal val="visible"/>
                                      </p:to>
                                    </p:set>
                                    <p:animEffect transition="in" filter="wheel(1)">
                                      <p:cBhvr>
                                        <p:cTn id="22" dur="500"/>
                                        <p:tgtEl>
                                          <p:spTgt spid="460"/>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61"/>
                                        </p:tgtEl>
                                        <p:attrNameLst>
                                          <p:attrName>style.visibility</p:attrName>
                                        </p:attrNameLst>
                                      </p:cBhvr>
                                      <p:to>
                                        <p:strVal val="visible"/>
                                      </p:to>
                                    </p:set>
                                    <p:animEffect transition="in" filter="wheel(1)">
                                      <p:cBhvr>
                                        <p:cTn id="25" dur="500"/>
                                        <p:tgtEl>
                                          <p:spTgt spid="461"/>
                                        </p:tgtEl>
                                      </p:cBhvr>
                                    </p:animEffect>
                                  </p:childTnLst>
                                </p:cTn>
                              </p:par>
                              <p:par>
                                <p:cTn id="26" presetID="10" presetClass="entr" presetSubtype="0" fill="hold" nodeType="withEffect">
                                  <p:stCondLst>
                                    <p:cond delay="250"/>
                                  </p:stCondLst>
                                  <p:childTnLst>
                                    <p:set>
                                      <p:cBhvr>
                                        <p:cTn id="27" dur="1" fill="hold">
                                          <p:stCondLst>
                                            <p:cond delay="0"/>
                                          </p:stCondLst>
                                        </p:cTn>
                                        <p:tgtEl>
                                          <p:spTgt spid="508"/>
                                        </p:tgtEl>
                                        <p:attrNameLst>
                                          <p:attrName>style.visibility</p:attrName>
                                        </p:attrNameLst>
                                      </p:cBhvr>
                                      <p:to>
                                        <p:strVal val="visible"/>
                                      </p:to>
                                    </p:set>
                                    <p:animEffect transition="in" filter="fade">
                                      <p:cBhvr>
                                        <p:cTn id="28" dur="250"/>
                                        <p:tgtEl>
                                          <p:spTgt spid="508"/>
                                        </p:tgtEl>
                                      </p:cBhvr>
                                    </p:animEffect>
                                  </p:childTnLst>
                                </p:cTn>
                              </p:par>
                              <p:par>
                                <p:cTn id="29" presetID="10" presetClass="entr" presetSubtype="0" fill="hold" nodeType="withEffect">
                                  <p:stCondLst>
                                    <p:cond delay="250"/>
                                  </p:stCondLst>
                                  <p:childTnLst>
                                    <p:set>
                                      <p:cBhvr>
                                        <p:cTn id="30" dur="1" fill="hold">
                                          <p:stCondLst>
                                            <p:cond delay="0"/>
                                          </p:stCondLst>
                                        </p:cTn>
                                        <p:tgtEl>
                                          <p:spTgt spid="93"/>
                                        </p:tgtEl>
                                        <p:attrNameLst>
                                          <p:attrName>style.visibility</p:attrName>
                                        </p:attrNameLst>
                                      </p:cBhvr>
                                      <p:to>
                                        <p:strVal val="visible"/>
                                      </p:to>
                                    </p:set>
                                    <p:animEffect transition="in" filter="fade">
                                      <p:cBhvr>
                                        <p:cTn id="31" dur="250"/>
                                        <p:tgtEl>
                                          <p:spTgt spid="93"/>
                                        </p:tgtEl>
                                      </p:cBhvr>
                                    </p:animEffect>
                                  </p:childTnLst>
                                </p:cTn>
                              </p:par>
                              <p:par>
                                <p:cTn id="32" presetID="10" presetClass="entr" presetSubtype="0" fill="hold" nodeType="withEffect">
                                  <p:stCondLst>
                                    <p:cond delay="250"/>
                                  </p:stCondLst>
                                  <p:childTnLst>
                                    <p:set>
                                      <p:cBhvr>
                                        <p:cTn id="33" dur="1" fill="hold">
                                          <p:stCondLst>
                                            <p:cond delay="0"/>
                                          </p:stCondLst>
                                        </p:cTn>
                                        <p:tgtEl>
                                          <p:spTgt spid="172"/>
                                        </p:tgtEl>
                                        <p:attrNameLst>
                                          <p:attrName>style.visibility</p:attrName>
                                        </p:attrNameLst>
                                      </p:cBhvr>
                                      <p:to>
                                        <p:strVal val="visible"/>
                                      </p:to>
                                    </p:set>
                                    <p:animEffect transition="in" filter="fade">
                                      <p:cBhvr>
                                        <p:cTn id="34" dur="250"/>
                                        <p:tgtEl>
                                          <p:spTgt spid="172"/>
                                        </p:tgtEl>
                                      </p:cBhvr>
                                    </p:animEffect>
                                  </p:childTnLst>
                                </p:cTn>
                              </p:par>
                              <p:par>
                                <p:cTn id="35" presetID="10" presetClass="entr" presetSubtype="0" fill="hold" nodeType="withEffect">
                                  <p:stCondLst>
                                    <p:cond delay="250"/>
                                  </p:stCondLst>
                                  <p:childTnLst>
                                    <p:set>
                                      <p:cBhvr>
                                        <p:cTn id="36" dur="1" fill="hold">
                                          <p:stCondLst>
                                            <p:cond delay="0"/>
                                          </p:stCondLst>
                                        </p:cTn>
                                        <p:tgtEl>
                                          <p:spTgt spid="173"/>
                                        </p:tgtEl>
                                        <p:attrNameLst>
                                          <p:attrName>style.visibility</p:attrName>
                                        </p:attrNameLst>
                                      </p:cBhvr>
                                      <p:to>
                                        <p:strVal val="visible"/>
                                      </p:to>
                                    </p:set>
                                    <p:animEffect transition="in" filter="fade">
                                      <p:cBhvr>
                                        <p:cTn id="37" dur="250"/>
                                        <p:tgtEl>
                                          <p:spTgt spid="173"/>
                                        </p:tgtEl>
                                      </p:cBhvr>
                                    </p:animEffect>
                                  </p:childTnLst>
                                </p:cTn>
                              </p:par>
                              <p:par>
                                <p:cTn id="38" presetID="10" presetClass="entr" presetSubtype="0" fill="hold" nodeType="withEffect">
                                  <p:stCondLst>
                                    <p:cond delay="250"/>
                                  </p:stCondLst>
                                  <p:childTnLst>
                                    <p:set>
                                      <p:cBhvr>
                                        <p:cTn id="39" dur="1" fill="hold">
                                          <p:stCondLst>
                                            <p:cond delay="0"/>
                                          </p:stCondLst>
                                        </p:cTn>
                                        <p:tgtEl>
                                          <p:spTgt spid="177"/>
                                        </p:tgtEl>
                                        <p:attrNameLst>
                                          <p:attrName>style.visibility</p:attrName>
                                        </p:attrNameLst>
                                      </p:cBhvr>
                                      <p:to>
                                        <p:strVal val="visible"/>
                                      </p:to>
                                    </p:set>
                                    <p:animEffect transition="in" filter="fade">
                                      <p:cBhvr>
                                        <p:cTn id="40" dur="250"/>
                                        <p:tgtEl>
                                          <p:spTgt spid="177"/>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475">
                                            <p:txEl>
                                              <p:pRg st="0" end="0"/>
                                            </p:txEl>
                                          </p:spTgt>
                                        </p:tgtEl>
                                        <p:attrNameLst>
                                          <p:attrName>style.visibility</p:attrName>
                                        </p:attrNameLst>
                                      </p:cBhvr>
                                      <p:to>
                                        <p:strVal val="visible"/>
                                      </p:to>
                                    </p:set>
                                    <p:animEffect transition="in" filter="fade">
                                      <p:cBhvr>
                                        <p:cTn id="44" dur="250"/>
                                        <p:tgtEl>
                                          <p:spTgt spid="475">
                                            <p:txEl>
                                              <p:pRg st="0" end="0"/>
                                            </p:txEl>
                                          </p:spTgt>
                                        </p:tgtEl>
                                      </p:cBhvr>
                                    </p:animEffect>
                                  </p:childTnLst>
                                </p:cTn>
                              </p:par>
                              <p:par>
                                <p:cTn id="45" presetID="21" presetClass="entr" presetSubtype="1" fill="hold" grpId="0" nodeType="withEffect">
                                  <p:stCondLst>
                                    <p:cond delay="0"/>
                                  </p:stCondLst>
                                  <p:childTnLst>
                                    <p:set>
                                      <p:cBhvr>
                                        <p:cTn id="46" dur="1" fill="hold">
                                          <p:stCondLst>
                                            <p:cond delay="0"/>
                                          </p:stCondLst>
                                        </p:cTn>
                                        <p:tgtEl>
                                          <p:spTgt spid="466"/>
                                        </p:tgtEl>
                                        <p:attrNameLst>
                                          <p:attrName>style.visibility</p:attrName>
                                        </p:attrNameLst>
                                      </p:cBhvr>
                                      <p:to>
                                        <p:strVal val="visible"/>
                                      </p:to>
                                    </p:set>
                                    <p:animEffect transition="in" filter="wheel(1)">
                                      <p:cBhvr>
                                        <p:cTn id="47" dur="500"/>
                                        <p:tgtEl>
                                          <p:spTgt spid="466"/>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67"/>
                                        </p:tgtEl>
                                        <p:attrNameLst>
                                          <p:attrName>style.visibility</p:attrName>
                                        </p:attrNameLst>
                                      </p:cBhvr>
                                      <p:to>
                                        <p:strVal val="visible"/>
                                      </p:to>
                                    </p:set>
                                    <p:animEffect transition="in" filter="wheel(1)">
                                      <p:cBhvr>
                                        <p:cTn id="50" dur="500"/>
                                        <p:tgtEl>
                                          <p:spTgt spid="467"/>
                                        </p:tgtEl>
                                      </p:cBhvr>
                                    </p:animEffect>
                                  </p:childTnLst>
                                </p:cTn>
                              </p:par>
                              <p:par>
                                <p:cTn id="51" presetID="21" presetClass="entr" presetSubtype="1" fill="hold" grpId="0" nodeType="withEffect">
                                  <p:stCondLst>
                                    <p:cond delay="0"/>
                                  </p:stCondLst>
                                  <p:childTnLst>
                                    <p:set>
                                      <p:cBhvr>
                                        <p:cTn id="52" dur="1" fill="hold">
                                          <p:stCondLst>
                                            <p:cond delay="0"/>
                                          </p:stCondLst>
                                        </p:cTn>
                                        <p:tgtEl>
                                          <p:spTgt spid="468"/>
                                        </p:tgtEl>
                                        <p:attrNameLst>
                                          <p:attrName>style.visibility</p:attrName>
                                        </p:attrNameLst>
                                      </p:cBhvr>
                                      <p:to>
                                        <p:strVal val="visible"/>
                                      </p:to>
                                    </p:set>
                                    <p:animEffect transition="in" filter="wheel(1)">
                                      <p:cBhvr>
                                        <p:cTn id="53" dur="500"/>
                                        <p:tgtEl>
                                          <p:spTgt spid="468"/>
                                        </p:tgtEl>
                                      </p:cBhvr>
                                    </p:animEffect>
                                  </p:childTnLst>
                                </p:cTn>
                              </p:par>
                              <p:par>
                                <p:cTn id="54" presetID="21" presetClass="entr" presetSubtype="1" fill="hold" grpId="0" nodeType="withEffect">
                                  <p:stCondLst>
                                    <p:cond delay="0"/>
                                  </p:stCondLst>
                                  <p:childTnLst>
                                    <p:set>
                                      <p:cBhvr>
                                        <p:cTn id="55" dur="1" fill="hold">
                                          <p:stCondLst>
                                            <p:cond delay="0"/>
                                          </p:stCondLst>
                                        </p:cTn>
                                        <p:tgtEl>
                                          <p:spTgt spid="469"/>
                                        </p:tgtEl>
                                        <p:attrNameLst>
                                          <p:attrName>style.visibility</p:attrName>
                                        </p:attrNameLst>
                                      </p:cBhvr>
                                      <p:to>
                                        <p:strVal val="visible"/>
                                      </p:to>
                                    </p:set>
                                    <p:animEffect transition="in" filter="wheel(1)">
                                      <p:cBhvr>
                                        <p:cTn id="56" dur="500"/>
                                        <p:tgtEl>
                                          <p:spTgt spid="469"/>
                                        </p:tgtEl>
                                      </p:cBhvr>
                                    </p:animEffect>
                                  </p:childTnLst>
                                </p:cTn>
                              </p:par>
                              <p:par>
                                <p:cTn id="57" presetID="10" presetClass="entr" presetSubtype="0" fill="hold" grpId="0" nodeType="withEffect">
                                  <p:stCondLst>
                                    <p:cond delay="250"/>
                                  </p:stCondLst>
                                  <p:childTnLst>
                                    <p:set>
                                      <p:cBhvr>
                                        <p:cTn id="58" dur="1" fill="hold">
                                          <p:stCondLst>
                                            <p:cond delay="0"/>
                                          </p:stCondLst>
                                        </p:cTn>
                                        <p:tgtEl>
                                          <p:spTgt spid="473">
                                            <p:txEl>
                                              <p:pRg st="0" end="0"/>
                                            </p:txEl>
                                          </p:spTgt>
                                        </p:tgtEl>
                                        <p:attrNameLst>
                                          <p:attrName>style.visibility</p:attrName>
                                        </p:attrNameLst>
                                      </p:cBhvr>
                                      <p:to>
                                        <p:strVal val="visible"/>
                                      </p:to>
                                    </p:set>
                                    <p:animEffect transition="in" filter="fade">
                                      <p:cBhvr>
                                        <p:cTn id="59" dur="250"/>
                                        <p:tgtEl>
                                          <p:spTgt spid="473">
                                            <p:txEl>
                                              <p:pRg st="0" end="0"/>
                                            </p:txEl>
                                          </p:spTgt>
                                        </p:tgtEl>
                                      </p:cBhvr>
                                    </p:animEffect>
                                  </p:childTnLst>
                                </p:cTn>
                              </p:par>
                              <p:par>
                                <p:cTn id="60" presetID="10" presetClass="entr" presetSubtype="0" fill="hold" grpId="0" nodeType="withEffect">
                                  <p:stCondLst>
                                    <p:cond delay="250"/>
                                  </p:stCondLst>
                                  <p:childTnLst>
                                    <p:set>
                                      <p:cBhvr>
                                        <p:cTn id="61" dur="1" fill="hold">
                                          <p:stCondLst>
                                            <p:cond delay="0"/>
                                          </p:stCondLst>
                                        </p:cTn>
                                        <p:tgtEl>
                                          <p:spTgt spid="472">
                                            <p:txEl>
                                              <p:pRg st="0" end="0"/>
                                            </p:txEl>
                                          </p:spTgt>
                                        </p:tgtEl>
                                        <p:attrNameLst>
                                          <p:attrName>style.visibility</p:attrName>
                                        </p:attrNameLst>
                                      </p:cBhvr>
                                      <p:to>
                                        <p:strVal val="visible"/>
                                      </p:to>
                                    </p:set>
                                    <p:animEffect transition="in" filter="fade">
                                      <p:cBhvr>
                                        <p:cTn id="62" dur="250"/>
                                        <p:tgtEl>
                                          <p:spTgt spid="472">
                                            <p:txEl>
                                              <p:pRg st="0" end="0"/>
                                            </p:txEl>
                                          </p:spTgt>
                                        </p:tgtEl>
                                      </p:cBhvr>
                                    </p:animEffect>
                                  </p:childTnLst>
                                </p:cTn>
                              </p:par>
                              <p:par>
                                <p:cTn id="63" presetID="10" presetClass="entr" presetSubtype="0" fill="hold" grpId="0" nodeType="withEffect">
                                  <p:stCondLst>
                                    <p:cond delay="250"/>
                                  </p:stCondLst>
                                  <p:childTnLst>
                                    <p:set>
                                      <p:cBhvr>
                                        <p:cTn id="64" dur="1" fill="hold">
                                          <p:stCondLst>
                                            <p:cond delay="0"/>
                                          </p:stCondLst>
                                        </p:cTn>
                                        <p:tgtEl>
                                          <p:spTgt spid="471">
                                            <p:txEl>
                                              <p:pRg st="0" end="0"/>
                                            </p:txEl>
                                          </p:spTgt>
                                        </p:tgtEl>
                                        <p:attrNameLst>
                                          <p:attrName>style.visibility</p:attrName>
                                        </p:attrNameLst>
                                      </p:cBhvr>
                                      <p:to>
                                        <p:strVal val="visible"/>
                                      </p:to>
                                    </p:set>
                                    <p:animEffect transition="in" filter="fade">
                                      <p:cBhvr>
                                        <p:cTn id="65" dur="250"/>
                                        <p:tgtEl>
                                          <p:spTgt spid="471">
                                            <p:txEl>
                                              <p:pRg st="0" end="0"/>
                                            </p:txEl>
                                          </p:spTgt>
                                        </p:tgtEl>
                                      </p:cBhvr>
                                    </p:animEffect>
                                  </p:childTnLst>
                                </p:cTn>
                              </p:par>
                              <p:par>
                                <p:cTn id="66" presetID="10" presetClass="entr" presetSubtype="0" fill="hold" grpId="0" nodeType="withEffect">
                                  <p:stCondLst>
                                    <p:cond delay="250"/>
                                  </p:stCondLst>
                                  <p:childTnLst>
                                    <p:set>
                                      <p:cBhvr>
                                        <p:cTn id="67" dur="1" fill="hold">
                                          <p:stCondLst>
                                            <p:cond delay="0"/>
                                          </p:stCondLst>
                                        </p:cTn>
                                        <p:tgtEl>
                                          <p:spTgt spid="470">
                                            <p:txEl>
                                              <p:pRg st="0" end="0"/>
                                            </p:txEl>
                                          </p:spTgt>
                                        </p:tgtEl>
                                        <p:attrNameLst>
                                          <p:attrName>style.visibility</p:attrName>
                                        </p:attrNameLst>
                                      </p:cBhvr>
                                      <p:to>
                                        <p:strVal val="visible"/>
                                      </p:to>
                                    </p:set>
                                    <p:animEffect transition="in" filter="fade">
                                      <p:cBhvr>
                                        <p:cTn id="68" dur="250"/>
                                        <p:tgtEl>
                                          <p:spTgt spid="470">
                                            <p:txEl>
                                              <p:pRg st="0" end="0"/>
                                            </p:txEl>
                                          </p:spTgt>
                                        </p:tgtEl>
                                      </p:cBhvr>
                                    </p:animEffect>
                                  </p:childTnLst>
                                </p:cTn>
                              </p:par>
                              <p:par>
                                <p:cTn id="69" presetID="10" presetClass="entr" presetSubtype="0" fill="hold" nodeType="withEffect">
                                  <p:stCondLst>
                                    <p:cond delay="250"/>
                                  </p:stCondLst>
                                  <p:childTnLst>
                                    <p:set>
                                      <p:cBhvr>
                                        <p:cTn id="70" dur="1" fill="hold">
                                          <p:stCondLst>
                                            <p:cond delay="0"/>
                                          </p:stCondLst>
                                        </p:cTn>
                                        <p:tgtEl>
                                          <p:spTgt spid="324"/>
                                        </p:tgtEl>
                                        <p:attrNameLst>
                                          <p:attrName>style.visibility</p:attrName>
                                        </p:attrNameLst>
                                      </p:cBhvr>
                                      <p:to>
                                        <p:strVal val="visible"/>
                                      </p:to>
                                    </p:set>
                                    <p:animEffect transition="in" filter="fade">
                                      <p:cBhvr>
                                        <p:cTn id="71" dur="250"/>
                                        <p:tgtEl>
                                          <p:spTgt spid="324"/>
                                        </p:tgtEl>
                                      </p:cBhvr>
                                    </p:animEffect>
                                  </p:childTnLst>
                                </p:cTn>
                              </p:par>
                              <p:par>
                                <p:cTn id="72" presetID="10" presetClass="entr" presetSubtype="0" fill="hold" nodeType="withEffect">
                                  <p:stCondLst>
                                    <p:cond delay="250"/>
                                  </p:stCondLst>
                                  <p:childTnLst>
                                    <p:set>
                                      <p:cBhvr>
                                        <p:cTn id="73" dur="1" fill="hold">
                                          <p:stCondLst>
                                            <p:cond delay="0"/>
                                          </p:stCondLst>
                                        </p:cTn>
                                        <p:tgtEl>
                                          <p:spTgt spid="345"/>
                                        </p:tgtEl>
                                        <p:attrNameLst>
                                          <p:attrName>style.visibility</p:attrName>
                                        </p:attrNameLst>
                                      </p:cBhvr>
                                      <p:to>
                                        <p:strVal val="visible"/>
                                      </p:to>
                                    </p:set>
                                    <p:animEffect transition="in" filter="fade">
                                      <p:cBhvr>
                                        <p:cTn id="74" dur="250"/>
                                        <p:tgtEl>
                                          <p:spTgt spid="345"/>
                                        </p:tgtEl>
                                      </p:cBhvr>
                                    </p:animEffect>
                                  </p:childTnLst>
                                </p:cTn>
                              </p:par>
                              <p:par>
                                <p:cTn id="75" presetID="10" presetClass="entr" presetSubtype="0" fill="hold" nodeType="withEffect">
                                  <p:stCondLst>
                                    <p:cond delay="250"/>
                                  </p:stCondLst>
                                  <p:childTnLst>
                                    <p:set>
                                      <p:cBhvr>
                                        <p:cTn id="76" dur="1" fill="hold">
                                          <p:stCondLst>
                                            <p:cond delay="0"/>
                                          </p:stCondLst>
                                        </p:cTn>
                                        <p:tgtEl>
                                          <p:spTgt spid="404"/>
                                        </p:tgtEl>
                                        <p:attrNameLst>
                                          <p:attrName>style.visibility</p:attrName>
                                        </p:attrNameLst>
                                      </p:cBhvr>
                                      <p:to>
                                        <p:strVal val="visible"/>
                                      </p:to>
                                    </p:set>
                                    <p:animEffect transition="in" filter="fade">
                                      <p:cBhvr>
                                        <p:cTn id="77" dur="250"/>
                                        <p:tgtEl>
                                          <p:spTgt spid="404"/>
                                        </p:tgtEl>
                                      </p:cBhvr>
                                    </p:animEffect>
                                  </p:childTnLst>
                                </p:cTn>
                              </p:par>
                              <p:par>
                                <p:cTn id="78" presetID="10" presetClass="entr" presetSubtype="0" fill="hold" nodeType="withEffect">
                                  <p:stCondLst>
                                    <p:cond delay="250"/>
                                  </p:stCondLst>
                                  <p:childTnLst>
                                    <p:set>
                                      <p:cBhvr>
                                        <p:cTn id="79" dur="1" fill="hold">
                                          <p:stCondLst>
                                            <p:cond delay="0"/>
                                          </p:stCondLst>
                                        </p:cTn>
                                        <p:tgtEl>
                                          <p:spTgt spid="427"/>
                                        </p:tgtEl>
                                        <p:attrNameLst>
                                          <p:attrName>style.visibility</p:attrName>
                                        </p:attrNameLst>
                                      </p:cBhvr>
                                      <p:to>
                                        <p:strVal val="visible"/>
                                      </p:to>
                                    </p:set>
                                    <p:animEffect transition="in" filter="fade">
                                      <p:cBhvr>
                                        <p:cTn id="80" dur="25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 grpId="0" animBg="1"/>
      <p:bldP spid="457" grpId="0" animBg="1"/>
      <p:bldP spid="458" grpId="0" animBg="1"/>
      <p:bldP spid="459" grpId="0" animBg="1"/>
      <p:bldP spid="460" grpId="0" animBg="1"/>
      <p:bldP spid="461" grpId="0" animBg="1"/>
      <p:bldP spid="466" grpId="0" animBg="1"/>
      <p:bldP spid="467" grpId="0" animBg="1"/>
      <p:bldP spid="468" grpId="0" animBg="1"/>
      <p:bldP spid="469" grpId="0" animBg="1"/>
      <p:bldP spid="470" grpId="0" build="p">
        <p:tmplLst>
          <p:tmpl lvl="1">
            <p:tnLst>
              <p:par>
                <p:cTn presetID="10" presetClass="entr" presetSubtype="0" fill="hold" nodeType="withEffect">
                  <p:stCondLst>
                    <p:cond delay="250"/>
                  </p:stCondLst>
                  <p:childTnLst>
                    <p:set>
                      <p:cBhvr>
                        <p:cTn dur="1" fill="hold">
                          <p:stCondLst>
                            <p:cond delay="0"/>
                          </p:stCondLst>
                        </p:cTn>
                        <p:tgtEl>
                          <p:spTgt spid="470"/>
                        </p:tgtEl>
                        <p:attrNameLst>
                          <p:attrName>style.visibility</p:attrName>
                        </p:attrNameLst>
                      </p:cBhvr>
                      <p:to>
                        <p:strVal val="visible"/>
                      </p:to>
                    </p:set>
                    <p:animEffect transition="in" filter="fade">
                      <p:cBhvr>
                        <p:cTn dur="250"/>
                        <p:tgtEl>
                          <p:spTgt spid="470"/>
                        </p:tgtEl>
                      </p:cBhvr>
                    </p:animEffect>
                  </p:childTnLst>
                </p:cTn>
              </p:par>
            </p:tnLst>
          </p:tmpl>
        </p:tmplLst>
      </p:bldP>
      <p:bldP spid="471" grpId="0" build="p">
        <p:tmplLst>
          <p:tmpl lvl="1">
            <p:tnLst>
              <p:par>
                <p:cTn presetID="10" presetClass="entr" presetSubtype="0" fill="hold" nodeType="withEffect">
                  <p:stCondLst>
                    <p:cond delay="250"/>
                  </p:stCondLst>
                  <p:childTnLst>
                    <p:set>
                      <p:cBhvr>
                        <p:cTn dur="1" fill="hold">
                          <p:stCondLst>
                            <p:cond delay="0"/>
                          </p:stCondLst>
                        </p:cTn>
                        <p:tgtEl>
                          <p:spTgt spid="471"/>
                        </p:tgtEl>
                        <p:attrNameLst>
                          <p:attrName>style.visibility</p:attrName>
                        </p:attrNameLst>
                      </p:cBhvr>
                      <p:to>
                        <p:strVal val="visible"/>
                      </p:to>
                    </p:set>
                    <p:animEffect transition="in" filter="fade">
                      <p:cBhvr>
                        <p:cTn dur="250"/>
                        <p:tgtEl>
                          <p:spTgt spid="471"/>
                        </p:tgtEl>
                      </p:cBhvr>
                    </p:animEffect>
                  </p:childTnLst>
                </p:cTn>
              </p:par>
            </p:tnLst>
          </p:tmpl>
        </p:tmplLst>
      </p:bldP>
      <p:bldP spid="472" grpId="0" build="p">
        <p:tmplLst>
          <p:tmpl lvl="1">
            <p:tnLst>
              <p:par>
                <p:cTn presetID="10" presetClass="entr" presetSubtype="0" fill="hold" nodeType="withEffect">
                  <p:stCondLst>
                    <p:cond delay="250"/>
                  </p:stCondLst>
                  <p:childTnLst>
                    <p:set>
                      <p:cBhvr>
                        <p:cTn dur="1" fill="hold">
                          <p:stCondLst>
                            <p:cond delay="0"/>
                          </p:stCondLst>
                        </p:cTn>
                        <p:tgtEl>
                          <p:spTgt spid="472"/>
                        </p:tgtEl>
                        <p:attrNameLst>
                          <p:attrName>style.visibility</p:attrName>
                        </p:attrNameLst>
                      </p:cBhvr>
                      <p:to>
                        <p:strVal val="visible"/>
                      </p:to>
                    </p:set>
                    <p:animEffect transition="in" filter="fade">
                      <p:cBhvr>
                        <p:cTn dur="250"/>
                        <p:tgtEl>
                          <p:spTgt spid="472"/>
                        </p:tgtEl>
                      </p:cBhvr>
                    </p:animEffect>
                  </p:childTnLst>
                </p:cTn>
              </p:par>
            </p:tnLst>
          </p:tmpl>
        </p:tmplLst>
      </p:bldP>
      <p:bldP spid="473" grpId="0" build="p">
        <p:tmplLst>
          <p:tmpl lvl="1">
            <p:tnLst>
              <p:par>
                <p:cTn presetID="10" presetClass="entr" presetSubtype="0" fill="hold" nodeType="withEffect">
                  <p:stCondLst>
                    <p:cond delay="250"/>
                  </p:stCondLst>
                  <p:childTnLst>
                    <p:set>
                      <p:cBhvr>
                        <p:cTn dur="1" fill="hold">
                          <p:stCondLst>
                            <p:cond delay="0"/>
                          </p:stCondLst>
                        </p:cTn>
                        <p:tgtEl>
                          <p:spTgt spid="473"/>
                        </p:tgtEl>
                        <p:attrNameLst>
                          <p:attrName>style.visibility</p:attrName>
                        </p:attrNameLst>
                      </p:cBhvr>
                      <p:to>
                        <p:strVal val="visible"/>
                      </p:to>
                    </p:set>
                    <p:animEffect transition="in" filter="fade">
                      <p:cBhvr>
                        <p:cTn dur="250"/>
                        <p:tgtEl>
                          <p:spTgt spid="473"/>
                        </p:tgtEl>
                      </p:cBhvr>
                    </p:animEffect>
                  </p:childTnLst>
                </p:cTn>
              </p:par>
            </p:tnLst>
          </p:tmpl>
        </p:tmplLst>
      </p:bldP>
      <p:bldP spid="474" grpId="0" build="p">
        <p:tmplLst>
          <p:tmpl lvl="1">
            <p:tnLst>
              <p:par>
                <p:cTn presetID="10" presetClass="entr" presetSubtype="0" fill="hold" nodeType="withEffect">
                  <p:stCondLst>
                    <p:cond delay="0"/>
                  </p:stCondLst>
                  <p:childTnLst>
                    <p:set>
                      <p:cBhvr>
                        <p:cTn dur="1" fill="hold">
                          <p:stCondLst>
                            <p:cond delay="0"/>
                          </p:stCondLst>
                        </p:cTn>
                        <p:tgtEl>
                          <p:spTgt spid="474"/>
                        </p:tgtEl>
                        <p:attrNameLst>
                          <p:attrName>style.visibility</p:attrName>
                        </p:attrNameLst>
                      </p:cBhvr>
                      <p:to>
                        <p:strVal val="visible"/>
                      </p:to>
                    </p:set>
                    <p:animEffect transition="in" filter="fade">
                      <p:cBhvr>
                        <p:cTn dur="250"/>
                        <p:tgtEl>
                          <p:spTgt spid="474"/>
                        </p:tgtEl>
                      </p:cBhvr>
                    </p:animEffect>
                  </p:childTnLst>
                </p:cTn>
              </p:par>
            </p:tnLst>
          </p:tmpl>
        </p:tmplLst>
      </p:bldP>
      <p:bldP spid="475" grpId="0" build="p">
        <p:tmplLst>
          <p:tmpl lvl="1">
            <p:tnLst>
              <p:par>
                <p:cTn presetID="10" presetClass="entr" presetSubtype="0" fill="hold" nodeType="afterEffect">
                  <p:stCondLst>
                    <p:cond delay="0"/>
                  </p:stCondLst>
                  <p:childTnLst>
                    <p:set>
                      <p:cBhvr>
                        <p:cTn dur="1" fill="hold">
                          <p:stCondLst>
                            <p:cond delay="0"/>
                          </p:stCondLst>
                        </p:cTn>
                        <p:tgtEl>
                          <p:spTgt spid="475"/>
                        </p:tgtEl>
                        <p:attrNameLst>
                          <p:attrName>style.visibility</p:attrName>
                        </p:attrNameLst>
                      </p:cBhvr>
                      <p:to>
                        <p:strVal val="visible"/>
                      </p:to>
                    </p:set>
                    <p:animEffect transition="in" filter="fade">
                      <p:cBhvr>
                        <p:cTn dur="250"/>
                        <p:tgtEl>
                          <p:spTgt spid="475"/>
                        </p:tgtEl>
                      </p:cBhvr>
                    </p:animEffect>
                  </p:childTnLst>
                </p:cTn>
              </p:par>
            </p:tnLst>
          </p:tmpl>
        </p:tmplLst>
      </p:bldP>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paration slide breaks (white)">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Picture Placeholder 9">
            <a:extLst>
              <a:ext uri="{FF2B5EF4-FFF2-40B4-BE49-F238E27FC236}">
                <a16:creationId xmlns:a16="http://schemas.microsoft.com/office/drawing/2014/main" id="{4C07BA2A-FA1D-4DBB-BC33-83889B882DEE}"/>
              </a:ext>
            </a:extLst>
          </p:cNvPr>
          <p:cNvSpPr>
            <a:spLocks noGrp="1"/>
          </p:cNvSpPr>
          <p:nvPr>
            <p:ph type="pic" sz="quarter" idx="11" hasCustomPrompt="1"/>
          </p:nvPr>
        </p:nvSpPr>
        <p:spPr>
          <a:xfrm>
            <a:off x="250826" y="777150"/>
            <a:ext cx="8642350" cy="3589200"/>
          </a:xfrm>
          <a:prstGeom prst="rect">
            <a:avLst/>
          </a:prstGeom>
          <a:ln w="9525">
            <a:solidFill>
              <a:schemeClr val="tx1"/>
            </a:solidFill>
          </a:ln>
        </p:spPr>
        <p:txBody>
          <a:bodyPr anchor="t" anchorCtr="1"/>
          <a:lstStyle>
            <a:lvl1pPr>
              <a:defRPr baseline="0"/>
            </a:lvl1pPr>
          </a:lstStyle>
          <a:p>
            <a:r>
              <a:rPr lang="en-US" dirty="0"/>
              <a:t>Click to add picture</a:t>
            </a:r>
          </a:p>
        </p:txBody>
      </p:sp>
      <p:sp>
        <p:nvSpPr>
          <p:cNvPr id="17" name="Title 1">
            <a:extLst>
              <a:ext uri="{FF2B5EF4-FFF2-40B4-BE49-F238E27FC236}">
                <a16:creationId xmlns:a16="http://schemas.microsoft.com/office/drawing/2014/main" id="{2AC7CFE0-AE37-4B11-8F70-49D71B3DEF3C}"/>
              </a:ext>
            </a:extLst>
          </p:cNvPr>
          <p:cNvSpPr>
            <a:spLocks noGrp="1"/>
          </p:cNvSpPr>
          <p:nvPr>
            <p:ph type="title" hasCustomPrompt="1"/>
          </p:nvPr>
        </p:nvSpPr>
        <p:spPr>
          <a:xfrm>
            <a:off x="1789113" y="2343515"/>
            <a:ext cx="5565775" cy="456470"/>
          </a:xfrm>
        </p:spPr>
        <p:txBody>
          <a:bodyPr/>
          <a:lstStyle>
            <a:lvl1pPr marL="0" marR="0" indent="0" algn="ctr" defTabSz="685800" rtl="0" eaLnBrk="1" fontAlgn="auto" latinLnBrk="0" hangingPunct="1">
              <a:lnSpc>
                <a:spcPct val="100000"/>
              </a:lnSpc>
              <a:spcBef>
                <a:spcPct val="0"/>
              </a:spcBef>
              <a:spcAft>
                <a:spcPts val="0"/>
              </a:spcAft>
              <a:buClrTx/>
              <a:buSzTx/>
              <a:buFontTx/>
              <a:buNone/>
              <a:tabLst/>
              <a:defRPr lang="en-US" sz="3000" b="1" kern="1200" dirty="0">
                <a:solidFill>
                  <a:schemeClr val="tx1"/>
                </a:solidFill>
                <a:latin typeface="Arial" panose="020B0604020202020204" pitchFamily="34" charset="0"/>
                <a:ea typeface="+mj-ea"/>
                <a:cs typeface="Arial" panose="020B0604020202020204" pitchFamily="34" charset="0"/>
              </a:defRPr>
            </a:lvl1pPr>
          </a:lstStyle>
          <a:p>
            <a:r>
              <a:rPr lang="en-US" dirty="0"/>
              <a:t>Click to edit title</a:t>
            </a:r>
          </a:p>
        </p:txBody>
      </p:sp>
      <p:grpSp>
        <p:nvGrpSpPr>
          <p:cNvPr id="18" name="Group 4">
            <a:extLst>
              <a:ext uri="{FF2B5EF4-FFF2-40B4-BE49-F238E27FC236}">
                <a16:creationId xmlns:a16="http://schemas.microsoft.com/office/drawing/2014/main" id="{1EE2395B-3CAC-439B-9B38-32981E025D14}"/>
              </a:ext>
            </a:extLst>
          </p:cNvPr>
          <p:cNvGrpSpPr>
            <a:grpSpLocks noChangeAspect="1"/>
          </p:cNvGrpSpPr>
          <p:nvPr userDrawn="1"/>
        </p:nvGrpSpPr>
        <p:grpSpPr bwMode="auto">
          <a:xfrm>
            <a:off x="260538" y="231775"/>
            <a:ext cx="928800" cy="235127"/>
            <a:chOff x="1927" y="1380"/>
            <a:chExt cx="1904" cy="482"/>
          </a:xfrm>
        </p:grpSpPr>
        <p:sp>
          <p:nvSpPr>
            <p:cNvPr id="19" name="Oval 5">
              <a:extLst>
                <a:ext uri="{FF2B5EF4-FFF2-40B4-BE49-F238E27FC236}">
                  <a16:creationId xmlns:a16="http://schemas.microsoft.com/office/drawing/2014/main" id="{04C32684-0D39-4E6D-9461-B0E9C663AB83}"/>
                </a:ext>
              </a:extLst>
            </p:cNvPr>
            <p:cNvSpPr>
              <a:spLocks noChangeArrowheads="1"/>
            </p:cNvSpPr>
            <p:nvPr userDrawn="1"/>
          </p:nvSpPr>
          <p:spPr bwMode="auto">
            <a:xfrm>
              <a:off x="1927" y="1385"/>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a:extLst>
                <a:ext uri="{FF2B5EF4-FFF2-40B4-BE49-F238E27FC236}">
                  <a16:creationId xmlns:a16="http://schemas.microsoft.com/office/drawing/2014/main" id="{5E9461B4-912E-499A-80CD-39FE744F625D}"/>
                </a:ext>
              </a:extLst>
            </p:cNvPr>
            <p:cNvSpPr>
              <a:spLocks/>
            </p:cNvSpPr>
            <p:nvPr userDrawn="1"/>
          </p:nvSpPr>
          <p:spPr bwMode="auto">
            <a:xfrm>
              <a:off x="2070" y="1498"/>
              <a:ext cx="204" cy="256"/>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7">
              <a:extLst>
                <a:ext uri="{FF2B5EF4-FFF2-40B4-BE49-F238E27FC236}">
                  <a16:creationId xmlns:a16="http://schemas.microsoft.com/office/drawing/2014/main" id="{62FE5800-B8F7-4C01-B378-913D6D2CAE79}"/>
                </a:ext>
              </a:extLst>
            </p:cNvPr>
            <p:cNvSpPr>
              <a:spLocks/>
            </p:cNvSpPr>
            <p:nvPr userDrawn="1"/>
          </p:nvSpPr>
          <p:spPr bwMode="auto">
            <a:xfrm>
              <a:off x="1944" y="1501"/>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
              <a:extLst>
                <a:ext uri="{FF2B5EF4-FFF2-40B4-BE49-F238E27FC236}">
                  <a16:creationId xmlns:a16="http://schemas.microsoft.com/office/drawing/2014/main" id="{0FCCBB9D-C7C4-44CB-B67E-BC745BCE1764}"/>
                </a:ext>
              </a:extLst>
            </p:cNvPr>
            <p:cNvSpPr>
              <a:spLocks/>
            </p:cNvSpPr>
            <p:nvPr userDrawn="1"/>
          </p:nvSpPr>
          <p:spPr bwMode="auto">
            <a:xfrm>
              <a:off x="2308" y="1380"/>
              <a:ext cx="178" cy="371"/>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2"/>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2"/>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9">
              <a:extLst>
                <a:ext uri="{FF2B5EF4-FFF2-40B4-BE49-F238E27FC236}">
                  <a16:creationId xmlns:a16="http://schemas.microsoft.com/office/drawing/2014/main" id="{2D4160C0-0880-4388-A9B5-C92C383F57AA}"/>
                </a:ext>
              </a:extLst>
            </p:cNvPr>
            <p:cNvSpPr>
              <a:spLocks noEditPoints="1"/>
            </p:cNvSpPr>
            <p:nvPr userDrawn="1"/>
          </p:nvSpPr>
          <p:spPr bwMode="auto">
            <a:xfrm>
              <a:off x="2484" y="1496"/>
              <a:ext cx="212" cy="260"/>
            </a:xfrm>
            <a:custGeom>
              <a:avLst/>
              <a:gdLst>
                <a:gd name="T0" fmla="*/ 45 w 89"/>
                <a:gd name="T1" fmla="*/ 17 h 108"/>
                <a:gd name="T2" fmla="*/ 22 w 89"/>
                <a:gd name="T3" fmla="*/ 54 h 108"/>
                <a:gd name="T4" fmla="*/ 45 w 89"/>
                <a:gd name="T5" fmla="*/ 92 h 108"/>
                <a:gd name="T6" fmla="*/ 67 w 89"/>
                <a:gd name="T7" fmla="*/ 54 h 108"/>
                <a:gd name="T8" fmla="*/ 45 w 89"/>
                <a:gd name="T9" fmla="*/ 17 h 108"/>
                <a:gd name="T10" fmla="*/ 75 w 89"/>
                <a:gd name="T11" fmla="*/ 97 h 108"/>
                <a:gd name="T12" fmla="*/ 45 w 89"/>
                <a:gd name="T13" fmla="*/ 108 h 108"/>
                <a:gd name="T14" fmla="*/ 26 w 89"/>
                <a:gd name="T15" fmla="*/ 104 h 108"/>
                <a:gd name="T16" fmla="*/ 12 w 89"/>
                <a:gd name="T17" fmla="*/ 93 h 108"/>
                <a:gd name="T18" fmla="*/ 3 w 89"/>
                <a:gd name="T19" fmla="*/ 76 h 108"/>
                <a:gd name="T20" fmla="*/ 0 w 89"/>
                <a:gd name="T21" fmla="*/ 54 h 108"/>
                <a:gd name="T22" fmla="*/ 3 w 89"/>
                <a:gd name="T23" fmla="*/ 32 h 108"/>
                <a:gd name="T24" fmla="*/ 12 w 89"/>
                <a:gd name="T25" fmla="*/ 15 h 108"/>
                <a:gd name="T26" fmla="*/ 26 w 89"/>
                <a:gd name="T27" fmla="*/ 4 h 108"/>
                <a:gd name="T28" fmla="*/ 45 w 89"/>
                <a:gd name="T29" fmla="*/ 0 h 108"/>
                <a:gd name="T30" fmla="*/ 64 w 89"/>
                <a:gd name="T31" fmla="*/ 4 h 108"/>
                <a:gd name="T32" fmla="*/ 78 w 89"/>
                <a:gd name="T33" fmla="*/ 15 h 108"/>
                <a:gd name="T34" fmla="*/ 86 w 89"/>
                <a:gd name="T35" fmla="*/ 32 h 108"/>
                <a:gd name="T36" fmla="*/ 89 w 89"/>
                <a:gd name="T37" fmla="*/ 54 h 108"/>
                <a:gd name="T38" fmla="*/ 75 w 89"/>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45" y="17"/>
                  </a:moveTo>
                  <a:cubicBezTo>
                    <a:pt x="30" y="17"/>
                    <a:pt x="22" y="29"/>
                    <a:pt x="22" y="54"/>
                  </a:cubicBezTo>
                  <a:cubicBezTo>
                    <a:pt x="22" y="79"/>
                    <a:pt x="30" y="92"/>
                    <a:pt x="45" y="92"/>
                  </a:cubicBezTo>
                  <a:cubicBezTo>
                    <a:pt x="60" y="92"/>
                    <a:pt x="67" y="79"/>
                    <a:pt x="67" y="54"/>
                  </a:cubicBezTo>
                  <a:cubicBezTo>
                    <a:pt x="67" y="29"/>
                    <a:pt x="60" y="17"/>
                    <a:pt x="45" y="17"/>
                  </a:cubicBezTo>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0">
              <a:extLst>
                <a:ext uri="{FF2B5EF4-FFF2-40B4-BE49-F238E27FC236}">
                  <a16:creationId xmlns:a16="http://schemas.microsoft.com/office/drawing/2014/main" id="{62F1FBB9-4C7E-49A1-B9C1-B56003547092}"/>
                </a:ext>
              </a:extLst>
            </p:cNvPr>
            <p:cNvSpPr>
              <a:spLocks noEditPoints="1"/>
            </p:cNvSpPr>
            <p:nvPr userDrawn="1"/>
          </p:nvSpPr>
          <p:spPr bwMode="auto">
            <a:xfrm>
              <a:off x="2753" y="1496"/>
              <a:ext cx="202" cy="366"/>
            </a:xfrm>
            <a:custGeom>
              <a:avLst/>
              <a:gdLst>
                <a:gd name="T0" fmla="*/ 44 w 85"/>
                <a:gd name="T1" fmla="*/ 18 h 152"/>
                <a:gd name="T2" fmla="*/ 21 w 85"/>
                <a:gd name="T3" fmla="*/ 32 h 152"/>
                <a:gd name="T4" fmla="*/ 21 w 85"/>
                <a:gd name="T5" fmla="*/ 83 h 152"/>
                <a:gd name="T6" fmla="*/ 32 w 85"/>
                <a:gd name="T7" fmla="*/ 88 h 152"/>
                <a:gd name="T8" fmla="*/ 41 w 85"/>
                <a:gd name="T9" fmla="*/ 90 h 152"/>
                <a:gd name="T10" fmla="*/ 57 w 85"/>
                <a:gd name="T11" fmla="*/ 81 h 152"/>
                <a:gd name="T12" fmla="*/ 63 w 85"/>
                <a:gd name="T13" fmla="*/ 53 h 152"/>
                <a:gd name="T14" fmla="*/ 58 w 85"/>
                <a:gd name="T15" fmla="*/ 27 h 152"/>
                <a:gd name="T16" fmla="*/ 44 w 85"/>
                <a:gd name="T17" fmla="*/ 18 h 152"/>
                <a:gd name="T18" fmla="*/ 45 w 85"/>
                <a:gd name="T19" fmla="*/ 107 h 152"/>
                <a:gd name="T20" fmla="*/ 21 w 85"/>
                <a:gd name="T21" fmla="*/ 100 h 152"/>
                <a:gd name="T22" fmla="*/ 21 w 85"/>
                <a:gd name="T23" fmla="*/ 138 h 152"/>
                <a:gd name="T24" fmla="*/ 19 w 85"/>
                <a:gd name="T25" fmla="*/ 149 h 152"/>
                <a:gd name="T26" fmla="*/ 10 w 85"/>
                <a:gd name="T27" fmla="*/ 152 h 152"/>
                <a:gd name="T28" fmla="*/ 1 w 85"/>
                <a:gd name="T29" fmla="*/ 152 h 152"/>
                <a:gd name="T30" fmla="*/ 0 w 85"/>
                <a:gd name="T31" fmla="*/ 151 h 152"/>
                <a:gd name="T32" fmla="*/ 0 w 85"/>
                <a:gd name="T33" fmla="*/ 3 h 152"/>
                <a:gd name="T34" fmla="*/ 1 w 85"/>
                <a:gd name="T35" fmla="*/ 2 h 152"/>
                <a:gd name="T36" fmla="*/ 8 w 85"/>
                <a:gd name="T37" fmla="*/ 2 h 152"/>
                <a:gd name="T38" fmla="*/ 21 w 85"/>
                <a:gd name="T39" fmla="*/ 13 h 152"/>
                <a:gd name="T40" fmla="*/ 50 w 85"/>
                <a:gd name="T41" fmla="*/ 0 h 152"/>
                <a:gd name="T42" fmla="*/ 65 w 85"/>
                <a:gd name="T43" fmla="*/ 4 h 152"/>
                <a:gd name="T44" fmla="*/ 76 w 85"/>
                <a:gd name="T45" fmla="*/ 15 h 152"/>
                <a:gd name="T46" fmla="*/ 82 w 85"/>
                <a:gd name="T47" fmla="*/ 32 h 152"/>
                <a:gd name="T48" fmla="*/ 85 w 85"/>
                <a:gd name="T49" fmla="*/ 54 h 152"/>
                <a:gd name="T50" fmla="*/ 82 w 85"/>
                <a:gd name="T51" fmla="*/ 76 h 152"/>
                <a:gd name="T52" fmla="*/ 73 w 85"/>
                <a:gd name="T53" fmla="*/ 93 h 152"/>
                <a:gd name="T54" fmla="*/ 60 w 85"/>
                <a:gd name="T55" fmla="*/ 104 h 152"/>
                <a:gd name="T56" fmla="*/ 45 w 85"/>
                <a:gd name="T5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1">
              <a:extLst>
                <a:ext uri="{FF2B5EF4-FFF2-40B4-BE49-F238E27FC236}">
                  <a16:creationId xmlns:a16="http://schemas.microsoft.com/office/drawing/2014/main" id="{D5546A34-3053-403A-800B-6F96383DF881}"/>
                </a:ext>
              </a:extLst>
            </p:cNvPr>
            <p:cNvSpPr>
              <a:spLocks/>
            </p:cNvSpPr>
            <p:nvPr userDrawn="1"/>
          </p:nvSpPr>
          <p:spPr bwMode="auto">
            <a:xfrm>
              <a:off x="3005" y="1501"/>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
              <a:extLst>
                <a:ext uri="{FF2B5EF4-FFF2-40B4-BE49-F238E27FC236}">
                  <a16:creationId xmlns:a16="http://schemas.microsoft.com/office/drawing/2014/main" id="{2AD48973-04E0-4A03-A44B-F7586A501BBA}"/>
                </a:ext>
              </a:extLst>
            </p:cNvPr>
            <p:cNvSpPr>
              <a:spLocks/>
            </p:cNvSpPr>
            <p:nvPr userDrawn="1"/>
          </p:nvSpPr>
          <p:spPr bwMode="auto">
            <a:xfrm>
              <a:off x="3283" y="1383"/>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
              <a:extLst>
                <a:ext uri="{FF2B5EF4-FFF2-40B4-BE49-F238E27FC236}">
                  <a16:creationId xmlns:a16="http://schemas.microsoft.com/office/drawing/2014/main" id="{232B8B9F-907D-41A4-9865-F98BDEE53694}"/>
                </a:ext>
              </a:extLst>
            </p:cNvPr>
            <p:cNvSpPr>
              <a:spLocks/>
            </p:cNvSpPr>
            <p:nvPr userDrawn="1"/>
          </p:nvSpPr>
          <p:spPr bwMode="auto">
            <a:xfrm>
              <a:off x="3407" y="1496"/>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4">
              <a:extLst>
                <a:ext uri="{FF2B5EF4-FFF2-40B4-BE49-F238E27FC236}">
                  <a16:creationId xmlns:a16="http://schemas.microsoft.com/office/drawing/2014/main" id="{6F8D3069-5E43-4CF9-B266-F5C7DB009031}"/>
                </a:ext>
              </a:extLst>
            </p:cNvPr>
            <p:cNvSpPr>
              <a:spLocks noEditPoints="1"/>
            </p:cNvSpPr>
            <p:nvPr userDrawn="1"/>
          </p:nvSpPr>
          <p:spPr bwMode="auto">
            <a:xfrm>
              <a:off x="3631" y="1496"/>
              <a:ext cx="200" cy="260"/>
            </a:xfrm>
            <a:custGeom>
              <a:avLst/>
              <a:gdLst>
                <a:gd name="T0" fmla="*/ 43 w 84"/>
                <a:gd name="T1" fmla="*/ 16 h 108"/>
                <a:gd name="T2" fmla="*/ 22 w 84"/>
                <a:gd name="T3" fmla="*/ 45 h 108"/>
                <a:gd name="T4" fmla="*/ 63 w 84"/>
                <a:gd name="T5" fmla="*/ 45 h 108"/>
                <a:gd name="T6" fmla="*/ 63 w 84"/>
                <a:gd name="T7" fmla="*/ 43 h 108"/>
                <a:gd name="T8" fmla="*/ 58 w 84"/>
                <a:gd name="T9" fmla="*/ 23 h 108"/>
                <a:gd name="T10" fmla="*/ 43 w 84"/>
                <a:gd name="T11" fmla="*/ 16 h 108"/>
                <a:gd name="T12" fmla="*/ 83 w 84"/>
                <a:gd name="T13" fmla="*/ 61 h 108"/>
                <a:gd name="T14" fmla="*/ 22 w 84"/>
                <a:gd name="T15" fmla="*/ 61 h 108"/>
                <a:gd name="T16" fmla="*/ 28 w 84"/>
                <a:gd name="T17" fmla="*/ 83 h 108"/>
                <a:gd name="T18" fmla="*/ 46 w 84"/>
                <a:gd name="T19" fmla="*/ 91 h 108"/>
                <a:gd name="T20" fmla="*/ 60 w 84"/>
                <a:gd name="T21" fmla="*/ 89 h 108"/>
                <a:gd name="T22" fmla="*/ 74 w 84"/>
                <a:gd name="T23" fmla="*/ 83 h 108"/>
                <a:gd name="T24" fmla="*/ 81 w 84"/>
                <a:gd name="T25" fmla="*/ 96 h 108"/>
                <a:gd name="T26" fmla="*/ 42 w 84"/>
                <a:gd name="T27" fmla="*/ 108 h 108"/>
                <a:gd name="T28" fmla="*/ 22 w 84"/>
                <a:gd name="T29" fmla="*/ 104 h 108"/>
                <a:gd name="T30" fmla="*/ 9 w 84"/>
                <a:gd name="T31" fmla="*/ 92 h 108"/>
                <a:gd name="T32" fmla="*/ 2 w 84"/>
                <a:gd name="T33" fmla="*/ 75 h 108"/>
                <a:gd name="T34" fmla="*/ 0 w 84"/>
                <a:gd name="T35" fmla="*/ 53 h 108"/>
                <a:gd name="T36" fmla="*/ 2 w 84"/>
                <a:gd name="T37" fmla="*/ 32 h 108"/>
                <a:gd name="T38" fmla="*/ 11 w 84"/>
                <a:gd name="T39" fmla="*/ 15 h 108"/>
                <a:gd name="T40" fmla="*/ 24 w 84"/>
                <a:gd name="T41" fmla="*/ 4 h 108"/>
                <a:gd name="T42" fmla="*/ 42 w 84"/>
                <a:gd name="T43" fmla="*/ 0 h 108"/>
                <a:gd name="T44" fmla="*/ 60 w 84"/>
                <a:gd name="T45" fmla="*/ 3 h 108"/>
                <a:gd name="T46" fmla="*/ 73 w 84"/>
                <a:gd name="T47" fmla="*/ 13 h 108"/>
                <a:gd name="T48" fmla="*/ 81 w 84"/>
                <a:gd name="T49" fmla="*/ 27 h 108"/>
                <a:gd name="T50" fmla="*/ 84 w 84"/>
                <a:gd name="T51" fmla="*/ 45 h 108"/>
                <a:gd name="T52" fmla="*/ 84 w 84"/>
                <a:gd name="T53" fmla="*/ 53 h 108"/>
                <a:gd name="T54" fmla="*/ 83 w 84"/>
                <a:gd name="T5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moveTo>
                    <a:pt x="83" y="61"/>
                  </a:moveTo>
                  <a:cubicBezTo>
                    <a:pt x="22" y="61"/>
                    <a:pt x="22" y="61"/>
                    <a:pt x="22" y="61"/>
                  </a:cubicBezTo>
                  <a:cubicBezTo>
                    <a:pt x="22" y="71"/>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1" y="39"/>
                    <a:pt x="2" y="32"/>
                  </a:cubicBezTo>
                  <a:cubicBezTo>
                    <a:pt x="4" y="26"/>
                    <a:pt x="7" y="20"/>
                    <a:pt x="11" y="15"/>
                  </a:cubicBezTo>
                  <a:cubicBezTo>
                    <a:pt x="14" y="11"/>
                    <a:pt x="19" y="7"/>
                    <a:pt x="24" y="4"/>
                  </a:cubicBezTo>
                  <a:cubicBezTo>
                    <a:pt x="29" y="2"/>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42" name="Lines_Animation_PPT_long_white">
            <a:hlinkClick r:id="" action="ppaction://media"/>
            <a:extLst>
              <a:ext uri="{FF2B5EF4-FFF2-40B4-BE49-F238E27FC236}">
                <a16:creationId xmlns:a16="http://schemas.microsoft.com/office/drawing/2014/main" id="{86E2ADAD-ECFF-418C-8CA2-329F8075CE79}"/>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spTree>
    <p:extLst>
      <p:ext uri="{BB962C8B-B14F-4D97-AF65-F5344CB8AC3E}">
        <p14:creationId xmlns:p14="http://schemas.microsoft.com/office/powerpoint/2010/main" val="315704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42"/>
                                        </p:tgtEl>
                                      </p:cBhvr>
                                    </p:cmd>
                                  </p:childTnLst>
                                </p:cTn>
                              </p:par>
                              <p:par>
                                <p:cTn id="7" presetID="10" presetClass="entr" presetSubtype="0" fill="hold" grpId="0" nodeType="withEffect">
                                  <p:stCondLst>
                                    <p:cond delay="0"/>
                                  </p:stCondLst>
                                  <p:childTnLst>
                                    <p:set>
                                      <p:cBhvr>
                                        <p:cTn id="8" dur="1" fill="hold">
                                          <p:stCondLst>
                                            <p:cond delay="0"/>
                                          </p:stCondLst>
                                        </p:cTn>
                                        <p:tgtEl>
                                          <p:spTgt spid="21"/>
                                        </p:tgtEl>
                                        <p:attrNameLst>
                                          <p:attrName>style.visibility</p:attrName>
                                        </p:attrNameLst>
                                      </p:cBhvr>
                                      <p:to>
                                        <p:strVal val="visible"/>
                                      </p:to>
                                    </p:set>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0" repeatCount="indefinite" fill="hold" display="0">
                  <p:stCondLst>
                    <p:cond delay="indefinite"/>
                  </p:stCondLst>
                </p:cTn>
                <p:tgtEl>
                  <p:spTgt spid="42"/>
                </p:tgtEl>
              </p:cMediaNode>
            </p:video>
          </p:childTnLst>
        </p:cTn>
      </p:par>
    </p:tnLst>
    <p:bldLst>
      <p:bldP spid="21"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echnology Partners 18">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p:cNvGrpSpPr>
            <a:grpSpLocks noChangeAspect="1"/>
          </p:cNvGrpSpPr>
          <p:nvPr userDrawn="1"/>
        </p:nvGrpSpPr>
        <p:grpSpPr>
          <a:xfrm>
            <a:off x="465199" y="1287612"/>
            <a:ext cx="1014646" cy="487314"/>
            <a:chOff x="3324225" y="-1666875"/>
            <a:chExt cx="2495550" cy="1198562"/>
          </a:xfrm>
        </p:grpSpPr>
        <p:sp>
          <p:nvSpPr>
            <p:cNvPr id="21" name="Freeform 5"/>
            <p:cNvSpPr>
              <a:spLocks noEditPoints="1"/>
            </p:cNvSpPr>
            <p:nvPr/>
          </p:nvSpPr>
          <p:spPr bwMode="auto">
            <a:xfrm>
              <a:off x="4984750" y="-1514475"/>
              <a:ext cx="201613" cy="225425"/>
            </a:xfrm>
            <a:custGeom>
              <a:avLst/>
              <a:gdLst>
                <a:gd name="T0" fmla="*/ 225 w 325"/>
                <a:gd name="T1" fmla="*/ 223 h 363"/>
                <a:gd name="T2" fmla="*/ 167 w 325"/>
                <a:gd name="T3" fmla="*/ 68 h 363"/>
                <a:gd name="T4" fmla="*/ 162 w 325"/>
                <a:gd name="T5" fmla="*/ 44 h 363"/>
                <a:gd name="T6" fmla="*/ 161 w 325"/>
                <a:gd name="T7" fmla="*/ 44 h 363"/>
                <a:gd name="T8" fmla="*/ 155 w 325"/>
                <a:gd name="T9" fmla="*/ 68 h 363"/>
                <a:gd name="T10" fmla="*/ 98 w 325"/>
                <a:gd name="T11" fmla="*/ 223 h 363"/>
                <a:gd name="T12" fmla="*/ 225 w 325"/>
                <a:gd name="T13" fmla="*/ 223 h 363"/>
                <a:gd name="T14" fmla="*/ 325 w 325"/>
                <a:gd name="T15" fmla="*/ 363 h 363"/>
                <a:gd name="T16" fmla="*/ 277 w 325"/>
                <a:gd name="T17" fmla="*/ 363 h 363"/>
                <a:gd name="T18" fmla="*/ 239 w 325"/>
                <a:gd name="T19" fmla="*/ 262 h 363"/>
                <a:gd name="T20" fmla="*/ 84 w 325"/>
                <a:gd name="T21" fmla="*/ 262 h 363"/>
                <a:gd name="T22" fmla="*/ 47 w 325"/>
                <a:gd name="T23" fmla="*/ 363 h 363"/>
                <a:gd name="T24" fmla="*/ 0 w 325"/>
                <a:gd name="T25" fmla="*/ 363 h 363"/>
                <a:gd name="T26" fmla="*/ 140 w 325"/>
                <a:gd name="T27" fmla="*/ 0 h 363"/>
                <a:gd name="T28" fmla="*/ 184 w 325"/>
                <a:gd name="T29" fmla="*/ 0 h 363"/>
                <a:gd name="T30" fmla="*/ 325 w 325"/>
                <a:gd name="T31"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5" h="363">
                  <a:moveTo>
                    <a:pt x="225" y="223"/>
                  </a:moveTo>
                  <a:cubicBezTo>
                    <a:pt x="167" y="68"/>
                    <a:pt x="167" y="68"/>
                    <a:pt x="167" y="68"/>
                  </a:cubicBezTo>
                  <a:cubicBezTo>
                    <a:pt x="166" y="65"/>
                    <a:pt x="164" y="57"/>
                    <a:pt x="162" y="44"/>
                  </a:cubicBezTo>
                  <a:cubicBezTo>
                    <a:pt x="161" y="44"/>
                    <a:pt x="161" y="44"/>
                    <a:pt x="161" y="44"/>
                  </a:cubicBezTo>
                  <a:cubicBezTo>
                    <a:pt x="159" y="55"/>
                    <a:pt x="157" y="63"/>
                    <a:pt x="155" y="68"/>
                  </a:cubicBezTo>
                  <a:cubicBezTo>
                    <a:pt x="98" y="223"/>
                    <a:pt x="98" y="223"/>
                    <a:pt x="98" y="223"/>
                  </a:cubicBezTo>
                  <a:cubicBezTo>
                    <a:pt x="225" y="223"/>
                    <a:pt x="225" y="223"/>
                    <a:pt x="225" y="223"/>
                  </a:cubicBezTo>
                  <a:moveTo>
                    <a:pt x="325" y="363"/>
                  </a:moveTo>
                  <a:cubicBezTo>
                    <a:pt x="277" y="363"/>
                    <a:pt x="277" y="363"/>
                    <a:pt x="277" y="363"/>
                  </a:cubicBezTo>
                  <a:cubicBezTo>
                    <a:pt x="239" y="262"/>
                    <a:pt x="239" y="262"/>
                    <a:pt x="239" y="262"/>
                  </a:cubicBezTo>
                  <a:cubicBezTo>
                    <a:pt x="84" y="262"/>
                    <a:pt x="84" y="262"/>
                    <a:pt x="84" y="262"/>
                  </a:cubicBezTo>
                  <a:cubicBezTo>
                    <a:pt x="47" y="363"/>
                    <a:pt x="47" y="363"/>
                    <a:pt x="47" y="363"/>
                  </a:cubicBezTo>
                  <a:cubicBezTo>
                    <a:pt x="0" y="363"/>
                    <a:pt x="0" y="363"/>
                    <a:pt x="0" y="363"/>
                  </a:cubicBezTo>
                  <a:cubicBezTo>
                    <a:pt x="140" y="0"/>
                    <a:pt x="140" y="0"/>
                    <a:pt x="140" y="0"/>
                  </a:cubicBezTo>
                  <a:cubicBezTo>
                    <a:pt x="184" y="0"/>
                    <a:pt x="184" y="0"/>
                    <a:pt x="184" y="0"/>
                  </a:cubicBezTo>
                  <a:cubicBezTo>
                    <a:pt x="325" y="363"/>
                    <a:pt x="325" y="363"/>
                    <a:pt x="325" y="363"/>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p:nvSpPr>
          <p:spPr bwMode="auto">
            <a:xfrm>
              <a:off x="5197475" y="-1449388"/>
              <a:ext cx="134938" cy="160337"/>
            </a:xfrm>
            <a:custGeom>
              <a:avLst/>
              <a:gdLst>
                <a:gd name="T0" fmla="*/ 85 w 85"/>
                <a:gd name="T1" fmla="*/ 4 h 101"/>
                <a:gd name="T2" fmla="*/ 24 w 85"/>
                <a:gd name="T3" fmla="*/ 88 h 101"/>
                <a:gd name="T4" fmla="*/ 84 w 85"/>
                <a:gd name="T5" fmla="*/ 88 h 101"/>
                <a:gd name="T6" fmla="*/ 84 w 85"/>
                <a:gd name="T7" fmla="*/ 101 h 101"/>
                <a:gd name="T8" fmla="*/ 0 w 85"/>
                <a:gd name="T9" fmla="*/ 101 h 101"/>
                <a:gd name="T10" fmla="*/ 0 w 85"/>
                <a:gd name="T11" fmla="*/ 96 h 101"/>
                <a:gd name="T12" fmla="*/ 60 w 85"/>
                <a:gd name="T13" fmla="*/ 13 h 101"/>
                <a:gd name="T14" fmla="*/ 6 w 85"/>
                <a:gd name="T15" fmla="*/ 13 h 101"/>
                <a:gd name="T16" fmla="*/ 6 w 85"/>
                <a:gd name="T17" fmla="*/ 0 h 101"/>
                <a:gd name="T18" fmla="*/ 85 w 85"/>
                <a:gd name="T19" fmla="*/ 0 h 101"/>
                <a:gd name="T20" fmla="*/ 85 w 85"/>
                <a:gd name="T2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01">
                  <a:moveTo>
                    <a:pt x="85" y="4"/>
                  </a:moveTo>
                  <a:lnTo>
                    <a:pt x="24" y="88"/>
                  </a:lnTo>
                  <a:lnTo>
                    <a:pt x="84" y="88"/>
                  </a:lnTo>
                  <a:lnTo>
                    <a:pt x="84" y="101"/>
                  </a:lnTo>
                  <a:lnTo>
                    <a:pt x="0" y="101"/>
                  </a:lnTo>
                  <a:lnTo>
                    <a:pt x="0" y="96"/>
                  </a:lnTo>
                  <a:lnTo>
                    <a:pt x="60" y="13"/>
                  </a:lnTo>
                  <a:lnTo>
                    <a:pt x="6" y="13"/>
                  </a:lnTo>
                  <a:lnTo>
                    <a:pt x="6" y="0"/>
                  </a:lnTo>
                  <a:lnTo>
                    <a:pt x="85" y="0"/>
                  </a:lnTo>
                  <a:lnTo>
                    <a:pt x="85" y="4"/>
                  </a:lnTo>
                  <a:close/>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5197475" y="-1449388"/>
              <a:ext cx="134938" cy="160337"/>
            </a:xfrm>
            <a:custGeom>
              <a:avLst/>
              <a:gdLst>
                <a:gd name="T0" fmla="*/ 85 w 85"/>
                <a:gd name="T1" fmla="*/ 4 h 101"/>
                <a:gd name="T2" fmla="*/ 24 w 85"/>
                <a:gd name="T3" fmla="*/ 88 h 101"/>
                <a:gd name="T4" fmla="*/ 84 w 85"/>
                <a:gd name="T5" fmla="*/ 88 h 101"/>
                <a:gd name="T6" fmla="*/ 84 w 85"/>
                <a:gd name="T7" fmla="*/ 101 h 101"/>
                <a:gd name="T8" fmla="*/ 0 w 85"/>
                <a:gd name="T9" fmla="*/ 101 h 101"/>
                <a:gd name="T10" fmla="*/ 0 w 85"/>
                <a:gd name="T11" fmla="*/ 96 h 101"/>
                <a:gd name="T12" fmla="*/ 60 w 85"/>
                <a:gd name="T13" fmla="*/ 13 h 101"/>
                <a:gd name="T14" fmla="*/ 6 w 85"/>
                <a:gd name="T15" fmla="*/ 13 h 101"/>
                <a:gd name="T16" fmla="*/ 6 w 85"/>
                <a:gd name="T17" fmla="*/ 0 h 101"/>
                <a:gd name="T18" fmla="*/ 85 w 85"/>
                <a:gd name="T19" fmla="*/ 0 h 101"/>
                <a:gd name="T20" fmla="*/ 85 w 85"/>
                <a:gd name="T2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01">
                  <a:moveTo>
                    <a:pt x="85" y="4"/>
                  </a:moveTo>
                  <a:lnTo>
                    <a:pt x="24" y="88"/>
                  </a:lnTo>
                  <a:lnTo>
                    <a:pt x="84" y="88"/>
                  </a:lnTo>
                  <a:lnTo>
                    <a:pt x="84" y="101"/>
                  </a:lnTo>
                  <a:lnTo>
                    <a:pt x="0" y="101"/>
                  </a:lnTo>
                  <a:lnTo>
                    <a:pt x="0" y="96"/>
                  </a:lnTo>
                  <a:lnTo>
                    <a:pt x="60" y="13"/>
                  </a:lnTo>
                  <a:lnTo>
                    <a:pt x="6" y="13"/>
                  </a:lnTo>
                  <a:lnTo>
                    <a:pt x="6" y="0"/>
                  </a:lnTo>
                  <a:lnTo>
                    <a:pt x="85" y="0"/>
                  </a:lnTo>
                  <a:lnTo>
                    <a:pt x="85"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p:nvSpPr>
          <p:spPr bwMode="auto">
            <a:xfrm>
              <a:off x="5353050" y="-1449388"/>
              <a:ext cx="134938" cy="165100"/>
            </a:xfrm>
            <a:custGeom>
              <a:avLst/>
              <a:gdLst>
                <a:gd name="T0" fmla="*/ 217 w 217"/>
                <a:gd name="T1" fmla="*/ 259 h 266"/>
                <a:gd name="T2" fmla="*/ 175 w 217"/>
                <a:gd name="T3" fmla="*/ 259 h 266"/>
                <a:gd name="T4" fmla="*/ 175 w 217"/>
                <a:gd name="T5" fmla="*/ 218 h 266"/>
                <a:gd name="T6" fmla="*/ 174 w 217"/>
                <a:gd name="T7" fmla="*/ 218 h 266"/>
                <a:gd name="T8" fmla="*/ 94 w 217"/>
                <a:gd name="T9" fmla="*/ 266 h 266"/>
                <a:gd name="T10" fmla="*/ 0 w 217"/>
                <a:gd name="T11" fmla="*/ 155 h 266"/>
                <a:gd name="T12" fmla="*/ 0 w 217"/>
                <a:gd name="T13" fmla="*/ 0 h 266"/>
                <a:gd name="T14" fmla="*/ 42 w 217"/>
                <a:gd name="T15" fmla="*/ 0 h 266"/>
                <a:gd name="T16" fmla="*/ 42 w 217"/>
                <a:gd name="T17" fmla="*/ 148 h 266"/>
                <a:gd name="T18" fmla="*/ 105 w 217"/>
                <a:gd name="T19" fmla="*/ 230 h 266"/>
                <a:gd name="T20" fmla="*/ 156 w 217"/>
                <a:gd name="T21" fmla="*/ 208 h 266"/>
                <a:gd name="T22" fmla="*/ 175 w 217"/>
                <a:gd name="T23" fmla="*/ 149 h 266"/>
                <a:gd name="T24" fmla="*/ 175 w 217"/>
                <a:gd name="T25" fmla="*/ 0 h 266"/>
                <a:gd name="T26" fmla="*/ 217 w 217"/>
                <a:gd name="T27" fmla="*/ 0 h 266"/>
                <a:gd name="T28" fmla="*/ 217 w 217"/>
                <a:gd name="T29" fmla="*/ 25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7" h="266">
                  <a:moveTo>
                    <a:pt x="217" y="259"/>
                  </a:moveTo>
                  <a:cubicBezTo>
                    <a:pt x="175" y="259"/>
                    <a:pt x="175" y="259"/>
                    <a:pt x="175" y="259"/>
                  </a:cubicBezTo>
                  <a:cubicBezTo>
                    <a:pt x="175" y="218"/>
                    <a:pt x="175" y="218"/>
                    <a:pt x="175" y="218"/>
                  </a:cubicBezTo>
                  <a:cubicBezTo>
                    <a:pt x="174" y="218"/>
                    <a:pt x="174" y="218"/>
                    <a:pt x="174" y="218"/>
                  </a:cubicBezTo>
                  <a:cubicBezTo>
                    <a:pt x="157" y="250"/>
                    <a:pt x="130" y="266"/>
                    <a:pt x="94" y="266"/>
                  </a:cubicBezTo>
                  <a:cubicBezTo>
                    <a:pt x="32" y="266"/>
                    <a:pt x="0" y="229"/>
                    <a:pt x="0" y="155"/>
                  </a:cubicBezTo>
                  <a:cubicBezTo>
                    <a:pt x="0" y="0"/>
                    <a:pt x="0" y="0"/>
                    <a:pt x="0" y="0"/>
                  </a:cubicBezTo>
                  <a:cubicBezTo>
                    <a:pt x="42" y="0"/>
                    <a:pt x="42" y="0"/>
                    <a:pt x="42" y="0"/>
                  </a:cubicBezTo>
                  <a:cubicBezTo>
                    <a:pt x="42" y="148"/>
                    <a:pt x="42" y="148"/>
                    <a:pt x="42" y="148"/>
                  </a:cubicBezTo>
                  <a:cubicBezTo>
                    <a:pt x="42" y="203"/>
                    <a:pt x="63" y="230"/>
                    <a:pt x="105" y="230"/>
                  </a:cubicBezTo>
                  <a:cubicBezTo>
                    <a:pt x="126" y="230"/>
                    <a:pt x="143" y="223"/>
                    <a:pt x="156" y="208"/>
                  </a:cubicBezTo>
                  <a:cubicBezTo>
                    <a:pt x="169" y="193"/>
                    <a:pt x="175" y="173"/>
                    <a:pt x="175" y="149"/>
                  </a:cubicBezTo>
                  <a:cubicBezTo>
                    <a:pt x="175" y="0"/>
                    <a:pt x="175" y="0"/>
                    <a:pt x="175" y="0"/>
                  </a:cubicBezTo>
                  <a:cubicBezTo>
                    <a:pt x="217" y="0"/>
                    <a:pt x="217" y="0"/>
                    <a:pt x="217" y="0"/>
                  </a:cubicBezTo>
                  <a:cubicBezTo>
                    <a:pt x="217" y="259"/>
                    <a:pt x="217" y="259"/>
                    <a:pt x="217" y="259"/>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p:nvSpPr>
          <p:spPr bwMode="auto">
            <a:xfrm>
              <a:off x="5527675" y="-1452563"/>
              <a:ext cx="84138" cy="163512"/>
            </a:xfrm>
            <a:custGeom>
              <a:avLst/>
              <a:gdLst>
                <a:gd name="T0" fmla="*/ 135 w 135"/>
                <a:gd name="T1" fmla="*/ 47 h 264"/>
                <a:gd name="T2" fmla="*/ 104 w 135"/>
                <a:gd name="T3" fmla="*/ 38 h 264"/>
                <a:gd name="T4" fmla="*/ 59 w 135"/>
                <a:gd name="T5" fmla="*/ 64 h 264"/>
                <a:gd name="T6" fmla="*/ 41 w 135"/>
                <a:gd name="T7" fmla="*/ 132 h 264"/>
                <a:gd name="T8" fmla="*/ 41 w 135"/>
                <a:gd name="T9" fmla="*/ 264 h 264"/>
                <a:gd name="T10" fmla="*/ 0 w 135"/>
                <a:gd name="T11" fmla="*/ 264 h 264"/>
                <a:gd name="T12" fmla="*/ 0 w 135"/>
                <a:gd name="T13" fmla="*/ 5 h 264"/>
                <a:gd name="T14" fmla="*/ 41 w 135"/>
                <a:gd name="T15" fmla="*/ 5 h 264"/>
                <a:gd name="T16" fmla="*/ 41 w 135"/>
                <a:gd name="T17" fmla="*/ 58 h 264"/>
                <a:gd name="T18" fmla="*/ 42 w 135"/>
                <a:gd name="T19" fmla="*/ 58 h 264"/>
                <a:gd name="T20" fmla="*/ 69 w 135"/>
                <a:gd name="T21" fmla="*/ 16 h 264"/>
                <a:gd name="T22" fmla="*/ 111 w 135"/>
                <a:gd name="T23" fmla="*/ 0 h 264"/>
                <a:gd name="T24" fmla="*/ 135 w 135"/>
                <a:gd name="T25" fmla="*/ 4 h 264"/>
                <a:gd name="T26" fmla="*/ 135 w 135"/>
                <a:gd name="T27" fmla="*/ 4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264">
                  <a:moveTo>
                    <a:pt x="135" y="47"/>
                  </a:moveTo>
                  <a:cubicBezTo>
                    <a:pt x="128" y="41"/>
                    <a:pt x="117" y="38"/>
                    <a:pt x="104" y="38"/>
                  </a:cubicBezTo>
                  <a:cubicBezTo>
                    <a:pt x="85" y="38"/>
                    <a:pt x="70" y="47"/>
                    <a:pt x="59" y="64"/>
                  </a:cubicBezTo>
                  <a:cubicBezTo>
                    <a:pt x="47" y="82"/>
                    <a:pt x="41" y="104"/>
                    <a:pt x="41" y="132"/>
                  </a:cubicBezTo>
                  <a:cubicBezTo>
                    <a:pt x="41" y="264"/>
                    <a:pt x="41" y="264"/>
                    <a:pt x="41" y="264"/>
                  </a:cubicBezTo>
                  <a:cubicBezTo>
                    <a:pt x="0" y="264"/>
                    <a:pt x="0" y="264"/>
                    <a:pt x="0" y="264"/>
                  </a:cubicBezTo>
                  <a:cubicBezTo>
                    <a:pt x="0" y="5"/>
                    <a:pt x="0" y="5"/>
                    <a:pt x="0" y="5"/>
                  </a:cubicBezTo>
                  <a:cubicBezTo>
                    <a:pt x="41" y="5"/>
                    <a:pt x="41" y="5"/>
                    <a:pt x="41" y="5"/>
                  </a:cubicBezTo>
                  <a:cubicBezTo>
                    <a:pt x="41" y="58"/>
                    <a:pt x="41" y="58"/>
                    <a:pt x="41" y="58"/>
                  </a:cubicBezTo>
                  <a:cubicBezTo>
                    <a:pt x="42" y="58"/>
                    <a:pt x="42" y="58"/>
                    <a:pt x="42" y="58"/>
                  </a:cubicBezTo>
                  <a:cubicBezTo>
                    <a:pt x="48" y="40"/>
                    <a:pt x="57" y="26"/>
                    <a:pt x="69" y="16"/>
                  </a:cubicBezTo>
                  <a:cubicBezTo>
                    <a:pt x="81" y="5"/>
                    <a:pt x="95" y="0"/>
                    <a:pt x="111" y="0"/>
                  </a:cubicBezTo>
                  <a:cubicBezTo>
                    <a:pt x="121" y="0"/>
                    <a:pt x="130" y="1"/>
                    <a:pt x="135" y="4"/>
                  </a:cubicBezTo>
                  <a:cubicBezTo>
                    <a:pt x="135" y="47"/>
                    <a:pt x="135" y="47"/>
                    <a:pt x="135" y="47"/>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noEditPoints="1"/>
            </p:cNvSpPr>
            <p:nvPr/>
          </p:nvSpPr>
          <p:spPr bwMode="auto">
            <a:xfrm>
              <a:off x="5619750" y="-1454150"/>
              <a:ext cx="141288" cy="169862"/>
            </a:xfrm>
            <a:custGeom>
              <a:avLst/>
              <a:gdLst>
                <a:gd name="T0" fmla="*/ 184 w 227"/>
                <a:gd name="T1" fmla="*/ 112 h 273"/>
                <a:gd name="T2" fmla="*/ 167 w 227"/>
                <a:gd name="T3" fmla="*/ 56 h 273"/>
                <a:gd name="T4" fmla="*/ 119 w 227"/>
                <a:gd name="T5" fmla="*/ 36 h 273"/>
                <a:gd name="T6" fmla="*/ 69 w 227"/>
                <a:gd name="T7" fmla="*/ 57 h 273"/>
                <a:gd name="T8" fmla="*/ 43 w 227"/>
                <a:gd name="T9" fmla="*/ 112 h 273"/>
                <a:gd name="T10" fmla="*/ 184 w 227"/>
                <a:gd name="T11" fmla="*/ 112 h 273"/>
                <a:gd name="T12" fmla="*/ 227 w 227"/>
                <a:gd name="T13" fmla="*/ 147 h 273"/>
                <a:gd name="T14" fmla="*/ 43 w 227"/>
                <a:gd name="T15" fmla="*/ 147 h 273"/>
                <a:gd name="T16" fmla="*/ 66 w 227"/>
                <a:gd name="T17" fmla="*/ 214 h 273"/>
                <a:gd name="T18" fmla="*/ 128 w 227"/>
                <a:gd name="T19" fmla="*/ 237 h 273"/>
                <a:gd name="T20" fmla="*/ 209 w 227"/>
                <a:gd name="T21" fmla="*/ 209 h 273"/>
                <a:gd name="T22" fmla="*/ 209 w 227"/>
                <a:gd name="T23" fmla="*/ 247 h 273"/>
                <a:gd name="T24" fmla="*/ 118 w 227"/>
                <a:gd name="T25" fmla="*/ 273 h 273"/>
                <a:gd name="T26" fmla="*/ 31 w 227"/>
                <a:gd name="T27" fmla="*/ 237 h 273"/>
                <a:gd name="T28" fmla="*/ 0 w 227"/>
                <a:gd name="T29" fmla="*/ 137 h 273"/>
                <a:gd name="T30" fmla="*/ 15 w 227"/>
                <a:gd name="T31" fmla="*/ 67 h 273"/>
                <a:gd name="T32" fmla="*/ 58 w 227"/>
                <a:gd name="T33" fmla="*/ 18 h 273"/>
                <a:gd name="T34" fmla="*/ 119 w 227"/>
                <a:gd name="T35" fmla="*/ 0 h 273"/>
                <a:gd name="T36" fmla="*/ 198 w 227"/>
                <a:gd name="T37" fmla="*/ 33 h 273"/>
                <a:gd name="T38" fmla="*/ 227 w 227"/>
                <a:gd name="T39" fmla="*/ 125 h 273"/>
                <a:gd name="T40" fmla="*/ 227 w 227"/>
                <a:gd name="T41" fmla="*/ 14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273">
                  <a:moveTo>
                    <a:pt x="184" y="112"/>
                  </a:moveTo>
                  <a:cubicBezTo>
                    <a:pt x="184" y="88"/>
                    <a:pt x="178" y="69"/>
                    <a:pt x="167" y="56"/>
                  </a:cubicBezTo>
                  <a:cubicBezTo>
                    <a:pt x="155" y="42"/>
                    <a:pt x="139" y="36"/>
                    <a:pt x="119" y="36"/>
                  </a:cubicBezTo>
                  <a:cubicBezTo>
                    <a:pt x="100" y="36"/>
                    <a:pt x="83" y="43"/>
                    <a:pt x="69" y="57"/>
                  </a:cubicBezTo>
                  <a:cubicBezTo>
                    <a:pt x="56" y="70"/>
                    <a:pt x="47" y="89"/>
                    <a:pt x="43" y="112"/>
                  </a:cubicBezTo>
                  <a:cubicBezTo>
                    <a:pt x="184" y="112"/>
                    <a:pt x="184" y="112"/>
                    <a:pt x="184" y="112"/>
                  </a:cubicBezTo>
                  <a:moveTo>
                    <a:pt x="227" y="147"/>
                  </a:moveTo>
                  <a:cubicBezTo>
                    <a:pt x="43" y="147"/>
                    <a:pt x="43" y="147"/>
                    <a:pt x="43" y="147"/>
                  </a:cubicBezTo>
                  <a:cubicBezTo>
                    <a:pt x="43" y="176"/>
                    <a:pt x="51" y="198"/>
                    <a:pt x="66" y="214"/>
                  </a:cubicBezTo>
                  <a:cubicBezTo>
                    <a:pt x="81" y="229"/>
                    <a:pt x="102" y="237"/>
                    <a:pt x="128" y="237"/>
                  </a:cubicBezTo>
                  <a:cubicBezTo>
                    <a:pt x="157" y="237"/>
                    <a:pt x="184" y="228"/>
                    <a:pt x="209" y="209"/>
                  </a:cubicBezTo>
                  <a:cubicBezTo>
                    <a:pt x="209" y="247"/>
                    <a:pt x="209" y="247"/>
                    <a:pt x="209" y="247"/>
                  </a:cubicBezTo>
                  <a:cubicBezTo>
                    <a:pt x="186" y="264"/>
                    <a:pt x="156" y="273"/>
                    <a:pt x="118" y="273"/>
                  </a:cubicBezTo>
                  <a:cubicBezTo>
                    <a:pt x="81" y="273"/>
                    <a:pt x="52" y="261"/>
                    <a:pt x="31" y="237"/>
                  </a:cubicBezTo>
                  <a:cubicBezTo>
                    <a:pt x="10" y="213"/>
                    <a:pt x="0" y="180"/>
                    <a:pt x="0" y="137"/>
                  </a:cubicBezTo>
                  <a:cubicBezTo>
                    <a:pt x="0" y="112"/>
                    <a:pt x="5" y="88"/>
                    <a:pt x="15" y="67"/>
                  </a:cubicBezTo>
                  <a:cubicBezTo>
                    <a:pt x="26" y="46"/>
                    <a:pt x="40" y="30"/>
                    <a:pt x="58" y="18"/>
                  </a:cubicBezTo>
                  <a:cubicBezTo>
                    <a:pt x="77" y="6"/>
                    <a:pt x="97" y="0"/>
                    <a:pt x="119" y="0"/>
                  </a:cubicBezTo>
                  <a:cubicBezTo>
                    <a:pt x="153" y="0"/>
                    <a:pt x="180" y="11"/>
                    <a:pt x="198" y="33"/>
                  </a:cubicBezTo>
                  <a:cubicBezTo>
                    <a:pt x="217" y="55"/>
                    <a:pt x="227" y="86"/>
                    <a:pt x="227" y="125"/>
                  </a:cubicBezTo>
                  <a:cubicBezTo>
                    <a:pt x="227" y="147"/>
                    <a:pt x="227" y="147"/>
                    <a:pt x="227" y="147"/>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1"/>
            <p:cNvSpPr>
              <a:spLocks/>
            </p:cNvSpPr>
            <p:nvPr/>
          </p:nvSpPr>
          <p:spPr bwMode="auto">
            <a:xfrm>
              <a:off x="4991100" y="-1187450"/>
              <a:ext cx="120650" cy="225425"/>
            </a:xfrm>
            <a:custGeom>
              <a:avLst/>
              <a:gdLst>
                <a:gd name="T0" fmla="*/ 76 w 76"/>
                <a:gd name="T1" fmla="*/ 142 h 142"/>
                <a:gd name="T2" fmla="*/ 0 w 76"/>
                <a:gd name="T3" fmla="*/ 142 h 142"/>
                <a:gd name="T4" fmla="*/ 0 w 76"/>
                <a:gd name="T5" fmla="*/ 0 h 142"/>
                <a:gd name="T6" fmla="*/ 73 w 76"/>
                <a:gd name="T7" fmla="*/ 0 h 142"/>
                <a:gd name="T8" fmla="*/ 73 w 76"/>
                <a:gd name="T9" fmla="*/ 15 h 142"/>
                <a:gd name="T10" fmla="*/ 17 w 76"/>
                <a:gd name="T11" fmla="*/ 15 h 142"/>
                <a:gd name="T12" fmla="*/ 17 w 76"/>
                <a:gd name="T13" fmla="*/ 62 h 142"/>
                <a:gd name="T14" fmla="*/ 69 w 76"/>
                <a:gd name="T15" fmla="*/ 62 h 142"/>
                <a:gd name="T16" fmla="*/ 69 w 76"/>
                <a:gd name="T17" fmla="*/ 78 h 142"/>
                <a:gd name="T18" fmla="*/ 17 w 76"/>
                <a:gd name="T19" fmla="*/ 78 h 142"/>
                <a:gd name="T20" fmla="*/ 17 w 76"/>
                <a:gd name="T21" fmla="*/ 127 h 142"/>
                <a:gd name="T22" fmla="*/ 76 w 76"/>
                <a:gd name="T23" fmla="*/ 127 h 142"/>
                <a:gd name="T24" fmla="*/ 76 w 76"/>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42">
                  <a:moveTo>
                    <a:pt x="76" y="142"/>
                  </a:moveTo>
                  <a:lnTo>
                    <a:pt x="0" y="142"/>
                  </a:lnTo>
                  <a:lnTo>
                    <a:pt x="0" y="0"/>
                  </a:lnTo>
                  <a:lnTo>
                    <a:pt x="73" y="0"/>
                  </a:lnTo>
                  <a:lnTo>
                    <a:pt x="73" y="15"/>
                  </a:lnTo>
                  <a:lnTo>
                    <a:pt x="17" y="15"/>
                  </a:lnTo>
                  <a:lnTo>
                    <a:pt x="17" y="62"/>
                  </a:lnTo>
                  <a:lnTo>
                    <a:pt x="69" y="62"/>
                  </a:lnTo>
                  <a:lnTo>
                    <a:pt x="69" y="78"/>
                  </a:lnTo>
                  <a:lnTo>
                    <a:pt x="17" y="78"/>
                  </a:lnTo>
                  <a:lnTo>
                    <a:pt x="17" y="127"/>
                  </a:lnTo>
                  <a:lnTo>
                    <a:pt x="76" y="127"/>
                  </a:lnTo>
                  <a:lnTo>
                    <a:pt x="76" y="142"/>
                  </a:lnTo>
                  <a:close/>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2"/>
            <p:cNvSpPr>
              <a:spLocks/>
            </p:cNvSpPr>
            <p:nvPr/>
          </p:nvSpPr>
          <p:spPr bwMode="auto">
            <a:xfrm>
              <a:off x="4991100" y="-1187450"/>
              <a:ext cx="120650" cy="225425"/>
            </a:xfrm>
            <a:custGeom>
              <a:avLst/>
              <a:gdLst>
                <a:gd name="T0" fmla="*/ 76 w 76"/>
                <a:gd name="T1" fmla="*/ 142 h 142"/>
                <a:gd name="T2" fmla="*/ 0 w 76"/>
                <a:gd name="T3" fmla="*/ 142 h 142"/>
                <a:gd name="T4" fmla="*/ 0 w 76"/>
                <a:gd name="T5" fmla="*/ 0 h 142"/>
                <a:gd name="T6" fmla="*/ 73 w 76"/>
                <a:gd name="T7" fmla="*/ 0 h 142"/>
                <a:gd name="T8" fmla="*/ 73 w 76"/>
                <a:gd name="T9" fmla="*/ 15 h 142"/>
                <a:gd name="T10" fmla="*/ 17 w 76"/>
                <a:gd name="T11" fmla="*/ 15 h 142"/>
                <a:gd name="T12" fmla="*/ 17 w 76"/>
                <a:gd name="T13" fmla="*/ 62 h 142"/>
                <a:gd name="T14" fmla="*/ 69 w 76"/>
                <a:gd name="T15" fmla="*/ 62 h 142"/>
                <a:gd name="T16" fmla="*/ 69 w 76"/>
                <a:gd name="T17" fmla="*/ 78 h 142"/>
                <a:gd name="T18" fmla="*/ 17 w 76"/>
                <a:gd name="T19" fmla="*/ 78 h 142"/>
                <a:gd name="T20" fmla="*/ 17 w 76"/>
                <a:gd name="T21" fmla="*/ 127 h 142"/>
                <a:gd name="T22" fmla="*/ 76 w 76"/>
                <a:gd name="T23" fmla="*/ 127 h 142"/>
                <a:gd name="T24" fmla="*/ 76 w 76"/>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42">
                  <a:moveTo>
                    <a:pt x="76" y="142"/>
                  </a:moveTo>
                  <a:lnTo>
                    <a:pt x="0" y="142"/>
                  </a:lnTo>
                  <a:lnTo>
                    <a:pt x="0" y="0"/>
                  </a:lnTo>
                  <a:lnTo>
                    <a:pt x="73" y="0"/>
                  </a:lnTo>
                  <a:lnTo>
                    <a:pt x="73" y="15"/>
                  </a:lnTo>
                  <a:lnTo>
                    <a:pt x="17" y="15"/>
                  </a:lnTo>
                  <a:lnTo>
                    <a:pt x="17" y="62"/>
                  </a:lnTo>
                  <a:lnTo>
                    <a:pt x="69" y="62"/>
                  </a:lnTo>
                  <a:lnTo>
                    <a:pt x="69" y="78"/>
                  </a:lnTo>
                  <a:lnTo>
                    <a:pt x="17" y="78"/>
                  </a:lnTo>
                  <a:lnTo>
                    <a:pt x="17" y="127"/>
                  </a:lnTo>
                  <a:lnTo>
                    <a:pt x="76" y="127"/>
                  </a:lnTo>
                  <a:lnTo>
                    <a:pt x="76"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3"/>
            <p:cNvSpPr>
              <a:spLocks/>
            </p:cNvSpPr>
            <p:nvPr/>
          </p:nvSpPr>
          <p:spPr bwMode="auto">
            <a:xfrm>
              <a:off x="5127625" y="-1122363"/>
              <a:ext cx="139700" cy="160337"/>
            </a:xfrm>
            <a:custGeom>
              <a:avLst/>
              <a:gdLst>
                <a:gd name="T0" fmla="*/ 226 w 226"/>
                <a:gd name="T1" fmla="*/ 0 h 259"/>
                <a:gd name="T2" fmla="*/ 138 w 226"/>
                <a:gd name="T3" fmla="*/ 131 h 259"/>
                <a:gd name="T4" fmla="*/ 224 w 226"/>
                <a:gd name="T5" fmla="*/ 259 h 259"/>
                <a:gd name="T6" fmla="*/ 176 w 226"/>
                <a:gd name="T7" fmla="*/ 259 h 259"/>
                <a:gd name="T8" fmla="*/ 125 w 226"/>
                <a:gd name="T9" fmla="*/ 175 h 259"/>
                <a:gd name="T10" fmla="*/ 113 w 226"/>
                <a:gd name="T11" fmla="*/ 155 h 259"/>
                <a:gd name="T12" fmla="*/ 112 w 226"/>
                <a:gd name="T13" fmla="*/ 155 h 259"/>
                <a:gd name="T14" fmla="*/ 48 w 226"/>
                <a:gd name="T15" fmla="*/ 259 h 259"/>
                <a:gd name="T16" fmla="*/ 0 w 226"/>
                <a:gd name="T17" fmla="*/ 259 h 259"/>
                <a:gd name="T18" fmla="*/ 89 w 226"/>
                <a:gd name="T19" fmla="*/ 132 h 259"/>
                <a:gd name="T20" fmla="*/ 4 w 226"/>
                <a:gd name="T21" fmla="*/ 0 h 259"/>
                <a:gd name="T22" fmla="*/ 52 w 226"/>
                <a:gd name="T23" fmla="*/ 0 h 259"/>
                <a:gd name="T24" fmla="*/ 114 w 226"/>
                <a:gd name="T25" fmla="*/ 109 h 259"/>
                <a:gd name="T26" fmla="*/ 115 w 226"/>
                <a:gd name="T27" fmla="*/ 109 h 259"/>
                <a:gd name="T28" fmla="*/ 180 w 226"/>
                <a:gd name="T29" fmla="*/ 0 h 259"/>
                <a:gd name="T30" fmla="*/ 226 w 226"/>
                <a:gd name="T3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259">
                  <a:moveTo>
                    <a:pt x="226" y="0"/>
                  </a:moveTo>
                  <a:cubicBezTo>
                    <a:pt x="138" y="131"/>
                    <a:pt x="138" y="131"/>
                    <a:pt x="138" y="131"/>
                  </a:cubicBezTo>
                  <a:cubicBezTo>
                    <a:pt x="224" y="259"/>
                    <a:pt x="224" y="259"/>
                    <a:pt x="224" y="259"/>
                  </a:cubicBezTo>
                  <a:cubicBezTo>
                    <a:pt x="176" y="259"/>
                    <a:pt x="176" y="259"/>
                    <a:pt x="176" y="259"/>
                  </a:cubicBezTo>
                  <a:cubicBezTo>
                    <a:pt x="125" y="175"/>
                    <a:pt x="125" y="175"/>
                    <a:pt x="125" y="175"/>
                  </a:cubicBezTo>
                  <a:cubicBezTo>
                    <a:pt x="113" y="155"/>
                    <a:pt x="113" y="155"/>
                    <a:pt x="113" y="155"/>
                  </a:cubicBezTo>
                  <a:cubicBezTo>
                    <a:pt x="112" y="155"/>
                    <a:pt x="112" y="155"/>
                    <a:pt x="112" y="155"/>
                  </a:cubicBezTo>
                  <a:cubicBezTo>
                    <a:pt x="48" y="259"/>
                    <a:pt x="48" y="259"/>
                    <a:pt x="48" y="259"/>
                  </a:cubicBezTo>
                  <a:cubicBezTo>
                    <a:pt x="0" y="259"/>
                    <a:pt x="0" y="259"/>
                    <a:pt x="0" y="259"/>
                  </a:cubicBezTo>
                  <a:cubicBezTo>
                    <a:pt x="89" y="132"/>
                    <a:pt x="89" y="132"/>
                    <a:pt x="89" y="132"/>
                  </a:cubicBezTo>
                  <a:cubicBezTo>
                    <a:pt x="4" y="0"/>
                    <a:pt x="4" y="0"/>
                    <a:pt x="4" y="0"/>
                  </a:cubicBezTo>
                  <a:cubicBezTo>
                    <a:pt x="52" y="0"/>
                    <a:pt x="52" y="0"/>
                    <a:pt x="52" y="0"/>
                  </a:cubicBezTo>
                  <a:cubicBezTo>
                    <a:pt x="88" y="63"/>
                    <a:pt x="109" y="100"/>
                    <a:pt x="114" y="109"/>
                  </a:cubicBezTo>
                  <a:cubicBezTo>
                    <a:pt x="115" y="109"/>
                    <a:pt x="115" y="109"/>
                    <a:pt x="115" y="109"/>
                  </a:cubicBezTo>
                  <a:cubicBezTo>
                    <a:pt x="180" y="0"/>
                    <a:pt x="180" y="0"/>
                    <a:pt x="180" y="0"/>
                  </a:cubicBezTo>
                  <a:cubicBezTo>
                    <a:pt x="226" y="0"/>
                    <a:pt x="226" y="0"/>
                    <a:pt x="226" y="0"/>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4"/>
            <p:cNvSpPr>
              <a:spLocks noEditPoints="1"/>
            </p:cNvSpPr>
            <p:nvPr/>
          </p:nvSpPr>
          <p:spPr bwMode="auto">
            <a:xfrm>
              <a:off x="5287963" y="-1127125"/>
              <a:ext cx="150813" cy="239712"/>
            </a:xfrm>
            <a:custGeom>
              <a:avLst/>
              <a:gdLst>
                <a:gd name="T0" fmla="*/ 197 w 240"/>
                <a:gd name="T1" fmla="*/ 128 h 385"/>
                <a:gd name="T2" fmla="*/ 177 w 240"/>
                <a:gd name="T3" fmla="*/ 61 h 385"/>
                <a:gd name="T4" fmla="*/ 123 w 240"/>
                <a:gd name="T5" fmla="*/ 36 h 385"/>
                <a:gd name="T6" fmla="*/ 64 w 240"/>
                <a:gd name="T7" fmla="*/ 61 h 385"/>
                <a:gd name="T8" fmla="*/ 42 w 240"/>
                <a:gd name="T9" fmla="*/ 124 h 385"/>
                <a:gd name="T10" fmla="*/ 42 w 240"/>
                <a:gd name="T11" fmla="*/ 160 h 385"/>
                <a:gd name="T12" fmla="*/ 63 w 240"/>
                <a:gd name="T13" fmla="*/ 215 h 385"/>
                <a:gd name="T14" fmla="*/ 117 w 240"/>
                <a:gd name="T15" fmla="*/ 237 h 385"/>
                <a:gd name="T16" fmla="*/ 176 w 240"/>
                <a:gd name="T17" fmla="*/ 208 h 385"/>
                <a:gd name="T18" fmla="*/ 197 w 240"/>
                <a:gd name="T19" fmla="*/ 128 h 385"/>
                <a:gd name="T20" fmla="*/ 240 w 240"/>
                <a:gd name="T21" fmla="*/ 128 h 385"/>
                <a:gd name="T22" fmla="*/ 208 w 240"/>
                <a:gd name="T23" fmla="*/ 233 h 385"/>
                <a:gd name="T24" fmla="*/ 121 w 240"/>
                <a:gd name="T25" fmla="*/ 272 h 385"/>
                <a:gd name="T26" fmla="*/ 43 w 240"/>
                <a:gd name="T27" fmla="*/ 229 h 385"/>
                <a:gd name="T28" fmla="*/ 42 w 240"/>
                <a:gd name="T29" fmla="*/ 229 h 385"/>
                <a:gd name="T30" fmla="*/ 42 w 240"/>
                <a:gd name="T31" fmla="*/ 385 h 385"/>
                <a:gd name="T32" fmla="*/ 0 w 240"/>
                <a:gd name="T33" fmla="*/ 385 h 385"/>
                <a:gd name="T34" fmla="*/ 0 w 240"/>
                <a:gd name="T35" fmla="*/ 7 h 385"/>
                <a:gd name="T36" fmla="*/ 42 w 240"/>
                <a:gd name="T37" fmla="*/ 7 h 385"/>
                <a:gd name="T38" fmla="*/ 42 w 240"/>
                <a:gd name="T39" fmla="*/ 52 h 385"/>
                <a:gd name="T40" fmla="*/ 43 w 240"/>
                <a:gd name="T41" fmla="*/ 52 h 385"/>
                <a:gd name="T42" fmla="*/ 133 w 240"/>
                <a:gd name="T43" fmla="*/ 0 h 385"/>
                <a:gd name="T44" fmla="*/ 211 w 240"/>
                <a:gd name="T45" fmla="*/ 35 h 385"/>
                <a:gd name="T46" fmla="*/ 240 w 240"/>
                <a:gd name="T47" fmla="*/ 12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0" h="385">
                  <a:moveTo>
                    <a:pt x="197" y="128"/>
                  </a:moveTo>
                  <a:cubicBezTo>
                    <a:pt x="197" y="100"/>
                    <a:pt x="191" y="78"/>
                    <a:pt x="177" y="61"/>
                  </a:cubicBezTo>
                  <a:cubicBezTo>
                    <a:pt x="164" y="44"/>
                    <a:pt x="146" y="36"/>
                    <a:pt x="123" y="36"/>
                  </a:cubicBezTo>
                  <a:cubicBezTo>
                    <a:pt x="99" y="36"/>
                    <a:pt x="79" y="44"/>
                    <a:pt x="64" y="61"/>
                  </a:cubicBezTo>
                  <a:cubicBezTo>
                    <a:pt x="49" y="77"/>
                    <a:pt x="42" y="98"/>
                    <a:pt x="42" y="124"/>
                  </a:cubicBezTo>
                  <a:cubicBezTo>
                    <a:pt x="42" y="160"/>
                    <a:pt x="42" y="160"/>
                    <a:pt x="42" y="160"/>
                  </a:cubicBezTo>
                  <a:cubicBezTo>
                    <a:pt x="42" y="182"/>
                    <a:pt x="49" y="200"/>
                    <a:pt x="63" y="215"/>
                  </a:cubicBezTo>
                  <a:cubicBezTo>
                    <a:pt x="78" y="230"/>
                    <a:pt x="96" y="237"/>
                    <a:pt x="117" y="237"/>
                  </a:cubicBezTo>
                  <a:cubicBezTo>
                    <a:pt x="142" y="237"/>
                    <a:pt x="161" y="227"/>
                    <a:pt x="176" y="208"/>
                  </a:cubicBezTo>
                  <a:cubicBezTo>
                    <a:pt x="190" y="189"/>
                    <a:pt x="197" y="162"/>
                    <a:pt x="197" y="128"/>
                  </a:cubicBezTo>
                  <a:moveTo>
                    <a:pt x="240" y="128"/>
                  </a:moveTo>
                  <a:cubicBezTo>
                    <a:pt x="240" y="172"/>
                    <a:pt x="229" y="207"/>
                    <a:pt x="208" y="233"/>
                  </a:cubicBezTo>
                  <a:cubicBezTo>
                    <a:pt x="186" y="259"/>
                    <a:pt x="157" y="272"/>
                    <a:pt x="121" y="272"/>
                  </a:cubicBezTo>
                  <a:cubicBezTo>
                    <a:pt x="87" y="272"/>
                    <a:pt x="61" y="258"/>
                    <a:pt x="43" y="229"/>
                  </a:cubicBezTo>
                  <a:cubicBezTo>
                    <a:pt x="42" y="229"/>
                    <a:pt x="42" y="229"/>
                    <a:pt x="42" y="229"/>
                  </a:cubicBezTo>
                  <a:cubicBezTo>
                    <a:pt x="42" y="385"/>
                    <a:pt x="42" y="385"/>
                    <a:pt x="42" y="385"/>
                  </a:cubicBezTo>
                  <a:cubicBezTo>
                    <a:pt x="0" y="385"/>
                    <a:pt x="0" y="385"/>
                    <a:pt x="0" y="385"/>
                  </a:cubicBezTo>
                  <a:cubicBezTo>
                    <a:pt x="0" y="7"/>
                    <a:pt x="0" y="7"/>
                    <a:pt x="0" y="7"/>
                  </a:cubicBezTo>
                  <a:cubicBezTo>
                    <a:pt x="42" y="7"/>
                    <a:pt x="42" y="7"/>
                    <a:pt x="42" y="7"/>
                  </a:cubicBezTo>
                  <a:cubicBezTo>
                    <a:pt x="42" y="52"/>
                    <a:pt x="42" y="52"/>
                    <a:pt x="42" y="52"/>
                  </a:cubicBezTo>
                  <a:cubicBezTo>
                    <a:pt x="43" y="52"/>
                    <a:pt x="43" y="52"/>
                    <a:pt x="43" y="52"/>
                  </a:cubicBezTo>
                  <a:cubicBezTo>
                    <a:pt x="64" y="18"/>
                    <a:pt x="94" y="0"/>
                    <a:pt x="133" y="0"/>
                  </a:cubicBezTo>
                  <a:cubicBezTo>
                    <a:pt x="166" y="0"/>
                    <a:pt x="192" y="12"/>
                    <a:pt x="211" y="35"/>
                  </a:cubicBezTo>
                  <a:cubicBezTo>
                    <a:pt x="230" y="58"/>
                    <a:pt x="240" y="89"/>
                    <a:pt x="240" y="128"/>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5"/>
            <p:cNvSpPr>
              <a:spLocks noEditPoints="1"/>
            </p:cNvSpPr>
            <p:nvPr/>
          </p:nvSpPr>
          <p:spPr bwMode="auto">
            <a:xfrm>
              <a:off x="5457825" y="-1127125"/>
              <a:ext cx="141288" cy="169862"/>
            </a:xfrm>
            <a:custGeom>
              <a:avLst/>
              <a:gdLst>
                <a:gd name="T0" fmla="*/ 185 w 227"/>
                <a:gd name="T1" fmla="*/ 112 h 272"/>
                <a:gd name="T2" fmla="*/ 167 w 227"/>
                <a:gd name="T3" fmla="*/ 56 h 272"/>
                <a:gd name="T4" fmla="*/ 119 w 227"/>
                <a:gd name="T5" fmla="*/ 36 h 272"/>
                <a:gd name="T6" fmla="*/ 70 w 227"/>
                <a:gd name="T7" fmla="*/ 57 h 272"/>
                <a:gd name="T8" fmla="*/ 44 w 227"/>
                <a:gd name="T9" fmla="*/ 112 h 272"/>
                <a:gd name="T10" fmla="*/ 185 w 227"/>
                <a:gd name="T11" fmla="*/ 112 h 272"/>
                <a:gd name="T12" fmla="*/ 227 w 227"/>
                <a:gd name="T13" fmla="*/ 147 h 272"/>
                <a:gd name="T14" fmla="*/ 43 w 227"/>
                <a:gd name="T15" fmla="*/ 147 h 272"/>
                <a:gd name="T16" fmla="*/ 67 w 227"/>
                <a:gd name="T17" fmla="*/ 214 h 272"/>
                <a:gd name="T18" fmla="*/ 128 w 227"/>
                <a:gd name="T19" fmla="*/ 237 h 272"/>
                <a:gd name="T20" fmla="*/ 209 w 227"/>
                <a:gd name="T21" fmla="*/ 209 h 272"/>
                <a:gd name="T22" fmla="*/ 209 w 227"/>
                <a:gd name="T23" fmla="*/ 247 h 272"/>
                <a:gd name="T24" fmla="*/ 118 w 227"/>
                <a:gd name="T25" fmla="*/ 272 h 272"/>
                <a:gd name="T26" fmla="*/ 31 w 227"/>
                <a:gd name="T27" fmla="*/ 237 h 272"/>
                <a:gd name="T28" fmla="*/ 0 w 227"/>
                <a:gd name="T29" fmla="*/ 137 h 272"/>
                <a:gd name="T30" fmla="*/ 16 w 227"/>
                <a:gd name="T31" fmla="*/ 67 h 272"/>
                <a:gd name="T32" fmla="*/ 59 w 227"/>
                <a:gd name="T33" fmla="*/ 18 h 272"/>
                <a:gd name="T34" fmla="*/ 120 w 227"/>
                <a:gd name="T35" fmla="*/ 0 h 272"/>
                <a:gd name="T36" fmla="*/ 199 w 227"/>
                <a:gd name="T37" fmla="*/ 33 h 272"/>
                <a:gd name="T38" fmla="*/ 227 w 227"/>
                <a:gd name="T39" fmla="*/ 125 h 272"/>
                <a:gd name="T40" fmla="*/ 227 w 227"/>
                <a:gd name="T41" fmla="*/ 14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272">
                  <a:moveTo>
                    <a:pt x="185" y="112"/>
                  </a:moveTo>
                  <a:cubicBezTo>
                    <a:pt x="184" y="88"/>
                    <a:pt x="178" y="69"/>
                    <a:pt x="167" y="56"/>
                  </a:cubicBezTo>
                  <a:cubicBezTo>
                    <a:pt x="156" y="42"/>
                    <a:pt x="140" y="36"/>
                    <a:pt x="119" y="36"/>
                  </a:cubicBezTo>
                  <a:cubicBezTo>
                    <a:pt x="100" y="36"/>
                    <a:pt x="84" y="43"/>
                    <a:pt x="70" y="57"/>
                  </a:cubicBezTo>
                  <a:cubicBezTo>
                    <a:pt x="56" y="70"/>
                    <a:pt x="47" y="89"/>
                    <a:pt x="44" y="112"/>
                  </a:cubicBezTo>
                  <a:cubicBezTo>
                    <a:pt x="185" y="112"/>
                    <a:pt x="185" y="112"/>
                    <a:pt x="185" y="112"/>
                  </a:cubicBezTo>
                  <a:moveTo>
                    <a:pt x="227" y="147"/>
                  </a:moveTo>
                  <a:cubicBezTo>
                    <a:pt x="43" y="147"/>
                    <a:pt x="43" y="147"/>
                    <a:pt x="43" y="147"/>
                  </a:cubicBezTo>
                  <a:cubicBezTo>
                    <a:pt x="44" y="176"/>
                    <a:pt x="52" y="198"/>
                    <a:pt x="67" y="214"/>
                  </a:cubicBezTo>
                  <a:cubicBezTo>
                    <a:pt x="81" y="229"/>
                    <a:pt x="102" y="237"/>
                    <a:pt x="128" y="237"/>
                  </a:cubicBezTo>
                  <a:cubicBezTo>
                    <a:pt x="158" y="237"/>
                    <a:pt x="185" y="227"/>
                    <a:pt x="209" y="209"/>
                  </a:cubicBezTo>
                  <a:cubicBezTo>
                    <a:pt x="209" y="247"/>
                    <a:pt x="209" y="247"/>
                    <a:pt x="209" y="247"/>
                  </a:cubicBezTo>
                  <a:cubicBezTo>
                    <a:pt x="186" y="264"/>
                    <a:pt x="156" y="272"/>
                    <a:pt x="118" y="272"/>
                  </a:cubicBezTo>
                  <a:cubicBezTo>
                    <a:pt x="81" y="272"/>
                    <a:pt x="52" y="260"/>
                    <a:pt x="31" y="237"/>
                  </a:cubicBezTo>
                  <a:cubicBezTo>
                    <a:pt x="10" y="213"/>
                    <a:pt x="0" y="180"/>
                    <a:pt x="0" y="137"/>
                  </a:cubicBezTo>
                  <a:cubicBezTo>
                    <a:pt x="0" y="112"/>
                    <a:pt x="5" y="88"/>
                    <a:pt x="16" y="67"/>
                  </a:cubicBezTo>
                  <a:cubicBezTo>
                    <a:pt x="26" y="46"/>
                    <a:pt x="41" y="29"/>
                    <a:pt x="59" y="18"/>
                  </a:cubicBezTo>
                  <a:cubicBezTo>
                    <a:pt x="77" y="6"/>
                    <a:pt x="98" y="0"/>
                    <a:pt x="120" y="0"/>
                  </a:cubicBezTo>
                  <a:cubicBezTo>
                    <a:pt x="154" y="0"/>
                    <a:pt x="180" y="11"/>
                    <a:pt x="199" y="33"/>
                  </a:cubicBezTo>
                  <a:cubicBezTo>
                    <a:pt x="218" y="55"/>
                    <a:pt x="227" y="86"/>
                    <a:pt x="227" y="125"/>
                  </a:cubicBezTo>
                  <a:cubicBezTo>
                    <a:pt x="227" y="147"/>
                    <a:pt x="227" y="147"/>
                    <a:pt x="227" y="147"/>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6"/>
            <p:cNvSpPr>
              <a:spLocks/>
            </p:cNvSpPr>
            <p:nvPr/>
          </p:nvSpPr>
          <p:spPr bwMode="auto">
            <a:xfrm>
              <a:off x="5629275" y="-1125538"/>
              <a:ext cx="84138" cy="163512"/>
            </a:xfrm>
            <a:custGeom>
              <a:avLst/>
              <a:gdLst>
                <a:gd name="T0" fmla="*/ 136 w 136"/>
                <a:gd name="T1" fmla="*/ 47 h 264"/>
                <a:gd name="T2" fmla="*/ 104 w 136"/>
                <a:gd name="T3" fmla="*/ 38 h 264"/>
                <a:gd name="T4" fmla="*/ 59 w 136"/>
                <a:gd name="T5" fmla="*/ 64 h 264"/>
                <a:gd name="T6" fmla="*/ 42 w 136"/>
                <a:gd name="T7" fmla="*/ 132 h 264"/>
                <a:gd name="T8" fmla="*/ 42 w 136"/>
                <a:gd name="T9" fmla="*/ 264 h 264"/>
                <a:gd name="T10" fmla="*/ 0 w 136"/>
                <a:gd name="T11" fmla="*/ 264 h 264"/>
                <a:gd name="T12" fmla="*/ 0 w 136"/>
                <a:gd name="T13" fmla="*/ 5 h 264"/>
                <a:gd name="T14" fmla="*/ 42 w 136"/>
                <a:gd name="T15" fmla="*/ 5 h 264"/>
                <a:gd name="T16" fmla="*/ 42 w 136"/>
                <a:gd name="T17" fmla="*/ 58 h 264"/>
                <a:gd name="T18" fmla="*/ 43 w 136"/>
                <a:gd name="T19" fmla="*/ 58 h 264"/>
                <a:gd name="T20" fmla="*/ 69 w 136"/>
                <a:gd name="T21" fmla="*/ 16 h 264"/>
                <a:gd name="T22" fmla="*/ 111 w 136"/>
                <a:gd name="T23" fmla="*/ 0 h 264"/>
                <a:gd name="T24" fmla="*/ 136 w 136"/>
                <a:gd name="T25" fmla="*/ 4 h 264"/>
                <a:gd name="T26" fmla="*/ 136 w 136"/>
                <a:gd name="T27" fmla="*/ 4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 h="264">
                  <a:moveTo>
                    <a:pt x="136" y="47"/>
                  </a:moveTo>
                  <a:cubicBezTo>
                    <a:pt x="128" y="41"/>
                    <a:pt x="118" y="38"/>
                    <a:pt x="104" y="38"/>
                  </a:cubicBezTo>
                  <a:cubicBezTo>
                    <a:pt x="86" y="38"/>
                    <a:pt x="71" y="47"/>
                    <a:pt x="59" y="64"/>
                  </a:cubicBezTo>
                  <a:cubicBezTo>
                    <a:pt x="47" y="82"/>
                    <a:pt x="42" y="104"/>
                    <a:pt x="42" y="132"/>
                  </a:cubicBezTo>
                  <a:cubicBezTo>
                    <a:pt x="42" y="264"/>
                    <a:pt x="42" y="264"/>
                    <a:pt x="42" y="264"/>
                  </a:cubicBezTo>
                  <a:cubicBezTo>
                    <a:pt x="0" y="264"/>
                    <a:pt x="0" y="264"/>
                    <a:pt x="0" y="264"/>
                  </a:cubicBezTo>
                  <a:cubicBezTo>
                    <a:pt x="0" y="5"/>
                    <a:pt x="0" y="5"/>
                    <a:pt x="0" y="5"/>
                  </a:cubicBezTo>
                  <a:cubicBezTo>
                    <a:pt x="42" y="5"/>
                    <a:pt x="42" y="5"/>
                    <a:pt x="42" y="5"/>
                  </a:cubicBezTo>
                  <a:cubicBezTo>
                    <a:pt x="42" y="58"/>
                    <a:pt x="42" y="58"/>
                    <a:pt x="42" y="58"/>
                  </a:cubicBezTo>
                  <a:cubicBezTo>
                    <a:pt x="43" y="58"/>
                    <a:pt x="43" y="58"/>
                    <a:pt x="43" y="58"/>
                  </a:cubicBezTo>
                  <a:cubicBezTo>
                    <a:pt x="48" y="40"/>
                    <a:pt x="57" y="26"/>
                    <a:pt x="69" y="16"/>
                  </a:cubicBezTo>
                  <a:cubicBezTo>
                    <a:pt x="82" y="5"/>
                    <a:pt x="95" y="0"/>
                    <a:pt x="111" y="0"/>
                  </a:cubicBezTo>
                  <a:cubicBezTo>
                    <a:pt x="122" y="0"/>
                    <a:pt x="130" y="1"/>
                    <a:pt x="136" y="4"/>
                  </a:cubicBezTo>
                  <a:cubicBezTo>
                    <a:pt x="136" y="47"/>
                    <a:pt x="136" y="47"/>
                    <a:pt x="136" y="47"/>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7"/>
            <p:cNvSpPr>
              <a:spLocks/>
            </p:cNvSpPr>
            <p:nvPr/>
          </p:nvSpPr>
          <p:spPr bwMode="auto">
            <a:xfrm>
              <a:off x="5724525" y="-1171575"/>
              <a:ext cx="95250" cy="214312"/>
            </a:xfrm>
            <a:custGeom>
              <a:avLst/>
              <a:gdLst>
                <a:gd name="T0" fmla="*/ 152 w 152"/>
                <a:gd name="T1" fmla="*/ 334 h 342"/>
                <a:gd name="T2" fmla="*/ 113 w 152"/>
                <a:gd name="T3" fmla="*/ 342 h 342"/>
                <a:gd name="T4" fmla="*/ 45 w 152"/>
                <a:gd name="T5" fmla="*/ 265 h 342"/>
                <a:gd name="T6" fmla="*/ 45 w 152"/>
                <a:gd name="T7" fmla="*/ 112 h 342"/>
                <a:gd name="T8" fmla="*/ 0 w 152"/>
                <a:gd name="T9" fmla="*/ 112 h 342"/>
                <a:gd name="T10" fmla="*/ 0 w 152"/>
                <a:gd name="T11" fmla="*/ 77 h 342"/>
                <a:gd name="T12" fmla="*/ 45 w 152"/>
                <a:gd name="T13" fmla="*/ 77 h 342"/>
                <a:gd name="T14" fmla="*/ 45 w 152"/>
                <a:gd name="T15" fmla="*/ 13 h 342"/>
                <a:gd name="T16" fmla="*/ 86 w 152"/>
                <a:gd name="T17" fmla="*/ 0 h 342"/>
                <a:gd name="T18" fmla="*/ 86 w 152"/>
                <a:gd name="T19" fmla="*/ 77 h 342"/>
                <a:gd name="T20" fmla="*/ 152 w 152"/>
                <a:gd name="T21" fmla="*/ 77 h 342"/>
                <a:gd name="T22" fmla="*/ 152 w 152"/>
                <a:gd name="T23" fmla="*/ 112 h 342"/>
                <a:gd name="T24" fmla="*/ 86 w 152"/>
                <a:gd name="T25" fmla="*/ 112 h 342"/>
                <a:gd name="T26" fmla="*/ 86 w 152"/>
                <a:gd name="T27" fmla="*/ 258 h 342"/>
                <a:gd name="T28" fmla="*/ 95 w 152"/>
                <a:gd name="T29" fmla="*/ 295 h 342"/>
                <a:gd name="T30" fmla="*/ 125 w 152"/>
                <a:gd name="T31" fmla="*/ 306 h 342"/>
                <a:gd name="T32" fmla="*/ 152 w 152"/>
                <a:gd name="T33" fmla="*/ 298 h 342"/>
                <a:gd name="T34" fmla="*/ 152 w 152"/>
                <a:gd name="T35" fmla="*/ 334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42">
                  <a:moveTo>
                    <a:pt x="152" y="334"/>
                  </a:moveTo>
                  <a:cubicBezTo>
                    <a:pt x="142" y="339"/>
                    <a:pt x="129" y="342"/>
                    <a:pt x="113" y="342"/>
                  </a:cubicBezTo>
                  <a:cubicBezTo>
                    <a:pt x="67" y="342"/>
                    <a:pt x="45" y="316"/>
                    <a:pt x="45" y="265"/>
                  </a:cubicBezTo>
                  <a:cubicBezTo>
                    <a:pt x="45" y="112"/>
                    <a:pt x="45" y="112"/>
                    <a:pt x="45" y="112"/>
                  </a:cubicBezTo>
                  <a:cubicBezTo>
                    <a:pt x="0" y="112"/>
                    <a:pt x="0" y="112"/>
                    <a:pt x="0" y="112"/>
                  </a:cubicBezTo>
                  <a:cubicBezTo>
                    <a:pt x="0" y="77"/>
                    <a:pt x="0" y="77"/>
                    <a:pt x="0" y="77"/>
                  </a:cubicBezTo>
                  <a:cubicBezTo>
                    <a:pt x="45" y="77"/>
                    <a:pt x="45" y="77"/>
                    <a:pt x="45" y="77"/>
                  </a:cubicBezTo>
                  <a:cubicBezTo>
                    <a:pt x="45" y="13"/>
                    <a:pt x="45" y="13"/>
                    <a:pt x="45" y="13"/>
                  </a:cubicBezTo>
                  <a:cubicBezTo>
                    <a:pt x="86" y="0"/>
                    <a:pt x="86" y="0"/>
                    <a:pt x="86" y="0"/>
                  </a:cubicBezTo>
                  <a:cubicBezTo>
                    <a:pt x="86" y="77"/>
                    <a:pt x="86" y="77"/>
                    <a:pt x="86" y="77"/>
                  </a:cubicBezTo>
                  <a:cubicBezTo>
                    <a:pt x="152" y="77"/>
                    <a:pt x="152" y="77"/>
                    <a:pt x="152" y="77"/>
                  </a:cubicBezTo>
                  <a:cubicBezTo>
                    <a:pt x="152" y="112"/>
                    <a:pt x="152" y="112"/>
                    <a:pt x="152" y="112"/>
                  </a:cubicBezTo>
                  <a:cubicBezTo>
                    <a:pt x="86" y="112"/>
                    <a:pt x="86" y="112"/>
                    <a:pt x="86" y="112"/>
                  </a:cubicBezTo>
                  <a:cubicBezTo>
                    <a:pt x="86" y="258"/>
                    <a:pt x="86" y="258"/>
                    <a:pt x="86" y="258"/>
                  </a:cubicBezTo>
                  <a:cubicBezTo>
                    <a:pt x="86" y="276"/>
                    <a:pt x="89" y="288"/>
                    <a:pt x="95" y="295"/>
                  </a:cubicBezTo>
                  <a:cubicBezTo>
                    <a:pt x="101" y="303"/>
                    <a:pt x="111" y="306"/>
                    <a:pt x="125" y="306"/>
                  </a:cubicBezTo>
                  <a:cubicBezTo>
                    <a:pt x="135" y="306"/>
                    <a:pt x="144" y="304"/>
                    <a:pt x="152" y="298"/>
                  </a:cubicBezTo>
                  <a:cubicBezTo>
                    <a:pt x="152" y="334"/>
                    <a:pt x="152" y="334"/>
                    <a:pt x="152" y="334"/>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8"/>
            <p:cNvSpPr>
              <a:spLocks/>
            </p:cNvSpPr>
            <p:nvPr/>
          </p:nvSpPr>
          <p:spPr bwMode="auto">
            <a:xfrm>
              <a:off x="4991100" y="-860425"/>
              <a:ext cx="231775" cy="225425"/>
            </a:xfrm>
            <a:custGeom>
              <a:avLst/>
              <a:gdLst>
                <a:gd name="T0" fmla="*/ 372 w 372"/>
                <a:gd name="T1" fmla="*/ 363 h 363"/>
                <a:gd name="T2" fmla="*/ 330 w 372"/>
                <a:gd name="T3" fmla="*/ 363 h 363"/>
                <a:gd name="T4" fmla="*/ 330 w 372"/>
                <a:gd name="T5" fmla="*/ 119 h 363"/>
                <a:gd name="T6" fmla="*/ 333 w 372"/>
                <a:gd name="T7" fmla="*/ 49 h 363"/>
                <a:gd name="T8" fmla="*/ 332 w 372"/>
                <a:gd name="T9" fmla="*/ 49 h 363"/>
                <a:gd name="T10" fmla="*/ 321 w 372"/>
                <a:gd name="T11" fmla="*/ 84 h 363"/>
                <a:gd name="T12" fmla="*/ 197 w 372"/>
                <a:gd name="T13" fmla="*/ 363 h 363"/>
                <a:gd name="T14" fmla="*/ 176 w 372"/>
                <a:gd name="T15" fmla="*/ 363 h 363"/>
                <a:gd name="T16" fmla="*/ 51 w 372"/>
                <a:gd name="T17" fmla="*/ 86 h 363"/>
                <a:gd name="T18" fmla="*/ 40 w 372"/>
                <a:gd name="T19" fmla="*/ 49 h 363"/>
                <a:gd name="T20" fmla="*/ 39 w 372"/>
                <a:gd name="T21" fmla="*/ 49 h 363"/>
                <a:gd name="T22" fmla="*/ 41 w 372"/>
                <a:gd name="T23" fmla="*/ 119 h 363"/>
                <a:gd name="T24" fmla="*/ 41 w 372"/>
                <a:gd name="T25" fmla="*/ 363 h 363"/>
                <a:gd name="T26" fmla="*/ 0 w 372"/>
                <a:gd name="T27" fmla="*/ 363 h 363"/>
                <a:gd name="T28" fmla="*/ 0 w 372"/>
                <a:gd name="T29" fmla="*/ 0 h 363"/>
                <a:gd name="T30" fmla="*/ 56 w 372"/>
                <a:gd name="T31" fmla="*/ 0 h 363"/>
                <a:gd name="T32" fmla="*/ 168 w 372"/>
                <a:gd name="T33" fmla="*/ 253 h 363"/>
                <a:gd name="T34" fmla="*/ 185 w 372"/>
                <a:gd name="T35" fmla="*/ 297 h 363"/>
                <a:gd name="T36" fmla="*/ 187 w 372"/>
                <a:gd name="T37" fmla="*/ 297 h 363"/>
                <a:gd name="T38" fmla="*/ 204 w 372"/>
                <a:gd name="T39" fmla="*/ 252 h 363"/>
                <a:gd name="T40" fmla="*/ 319 w 372"/>
                <a:gd name="T41" fmla="*/ 0 h 363"/>
                <a:gd name="T42" fmla="*/ 372 w 372"/>
                <a:gd name="T43" fmla="*/ 0 h 363"/>
                <a:gd name="T44" fmla="*/ 372 w 372"/>
                <a:gd name="T45"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2" h="363">
                  <a:moveTo>
                    <a:pt x="372" y="363"/>
                  </a:moveTo>
                  <a:cubicBezTo>
                    <a:pt x="330" y="363"/>
                    <a:pt x="330" y="363"/>
                    <a:pt x="330" y="363"/>
                  </a:cubicBezTo>
                  <a:cubicBezTo>
                    <a:pt x="330" y="119"/>
                    <a:pt x="330" y="119"/>
                    <a:pt x="330" y="119"/>
                  </a:cubicBezTo>
                  <a:cubicBezTo>
                    <a:pt x="330" y="100"/>
                    <a:pt x="331" y="76"/>
                    <a:pt x="333" y="49"/>
                  </a:cubicBezTo>
                  <a:cubicBezTo>
                    <a:pt x="332" y="49"/>
                    <a:pt x="332" y="49"/>
                    <a:pt x="332" y="49"/>
                  </a:cubicBezTo>
                  <a:cubicBezTo>
                    <a:pt x="328" y="65"/>
                    <a:pt x="324" y="77"/>
                    <a:pt x="321" y="84"/>
                  </a:cubicBezTo>
                  <a:cubicBezTo>
                    <a:pt x="197" y="363"/>
                    <a:pt x="197" y="363"/>
                    <a:pt x="197" y="363"/>
                  </a:cubicBezTo>
                  <a:cubicBezTo>
                    <a:pt x="176" y="363"/>
                    <a:pt x="176" y="363"/>
                    <a:pt x="176" y="363"/>
                  </a:cubicBezTo>
                  <a:cubicBezTo>
                    <a:pt x="51" y="86"/>
                    <a:pt x="51" y="86"/>
                    <a:pt x="51" y="86"/>
                  </a:cubicBezTo>
                  <a:cubicBezTo>
                    <a:pt x="48" y="78"/>
                    <a:pt x="44" y="66"/>
                    <a:pt x="40" y="49"/>
                  </a:cubicBezTo>
                  <a:cubicBezTo>
                    <a:pt x="39" y="49"/>
                    <a:pt x="39" y="49"/>
                    <a:pt x="39" y="49"/>
                  </a:cubicBezTo>
                  <a:cubicBezTo>
                    <a:pt x="40" y="63"/>
                    <a:pt x="41" y="87"/>
                    <a:pt x="41" y="119"/>
                  </a:cubicBezTo>
                  <a:cubicBezTo>
                    <a:pt x="41" y="363"/>
                    <a:pt x="41" y="363"/>
                    <a:pt x="41" y="363"/>
                  </a:cubicBezTo>
                  <a:cubicBezTo>
                    <a:pt x="0" y="363"/>
                    <a:pt x="0" y="363"/>
                    <a:pt x="0" y="363"/>
                  </a:cubicBezTo>
                  <a:cubicBezTo>
                    <a:pt x="0" y="0"/>
                    <a:pt x="0" y="0"/>
                    <a:pt x="0" y="0"/>
                  </a:cubicBezTo>
                  <a:cubicBezTo>
                    <a:pt x="56" y="0"/>
                    <a:pt x="56" y="0"/>
                    <a:pt x="56" y="0"/>
                  </a:cubicBezTo>
                  <a:cubicBezTo>
                    <a:pt x="168" y="253"/>
                    <a:pt x="168" y="253"/>
                    <a:pt x="168" y="253"/>
                  </a:cubicBezTo>
                  <a:cubicBezTo>
                    <a:pt x="177" y="272"/>
                    <a:pt x="182" y="287"/>
                    <a:pt x="185" y="297"/>
                  </a:cubicBezTo>
                  <a:cubicBezTo>
                    <a:pt x="187" y="297"/>
                    <a:pt x="187" y="297"/>
                    <a:pt x="187" y="297"/>
                  </a:cubicBezTo>
                  <a:cubicBezTo>
                    <a:pt x="195" y="273"/>
                    <a:pt x="201" y="258"/>
                    <a:pt x="204" y="252"/>
                  </a:cubicBezTo>
                  <a:cubicBezTo>
                    <a:pt x="319" y="0"/>
                    <a:pt x="319" y="0"/>
                    <a:pt x="319" y="0"/>
                  </a:cubicBezTo>
                  <a:cubicBezTo>
                    <a:pt x="372" y="0"/>
                    <a:pt x="372" y="0"/>
                    <a:pt x="372" y="0"/>
                  </a:cubicBezTo>
                  <a:cubicBezTo>
                    <a:pt x="372" y="363"/>
                    <a:pt x="372" y="363"/>
                    <a:pt x="372" y="363"/>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5262563" y="-865188"/>
              <a:ext cx="127000" cy="234950"/>
            </a:xfrm>
            <a:custGeom>
              <a:avLst/>
              <a:gdLst>
                <a:gd name="T0" fmla="*/ 203 w 203"/>
                <a:gd name="T1" fmla="*/ 277 h 375"/>
                <a:gd name="T2" fmla="*/ 170 w 203"/>
                <a:gd name="T3" fmla="*/ 349 h 375"/>
                <a:gd name="T4" fmla="*/ 82 w 203"/>
                <a:gd name="T5" fmla="*/ 375 h 375"/>
                <a:gd name="T6" fmla="*/ 36 w 203"/>
                <a:gd name="T7" fmla="*/ 369 h 375"/>
                <a:gd name="T8" fmla="*/ 0 w 203"/>
                <a:gd name="T9" fmla="*/ 355 h 375"/>
                <a:gd name="T10" fmla="*/ 0 w 203"/>
                <a:gd name="T11" fmla="*/ 304 h 375"/>
                <a:gd name="T12" fmla="*/ 41 w 203"/>
                <a:gd name="T13" fmla="*/ 327 h 375"/>
                <a:gd name="T14" fmla="*/ 88 w 203"/>
                <a:gd name="T15" fmla="*/ 337 h 375"/>
                <a:gd name="T16" fmla="*/ 158 w 203"/>
                <a:gd name="T17" fmla="*/ 282 h 375"/>
                <a:gd name="T18" fmla="*/ 143 w 203"/>
                <a:gd name="T19" fmla="*/ 243 h 375"/>
                <a:gd name="T20" fmla="*/ 81 w 203"/>
                <a:gd name="T21" fmla="*/ 200 h 375"/>
                <a:gd name="T22" fmla="*/ 18 w 203"/>
                <a:gd name="T23" fmla="*/ 152 h 375"/>
                <a:gd name="T24" fmla="*/ 0 w 203"/>
                <a:gd name="T25" fmla="*/ 97 h 375"/>
                <a:gd name="T26" fmla="*/ 32 w 203"/>
                <a:gd name="T27" fmla="*/ 27 h 375"/>
                <a:gd name="T28" fmla="*/ 116 w 203"/>
                <a:gd name="T29" fmla="*/ 0 h 375"/>
                <a:gd name="T30" fmla="*/ 188 w 203"/>
                <a:gd name="T31" fmla="*/ 12 h 375"/>
                <a:gd name="T32" fmla="*/ 188 w 203"/>
                <a:gd name="T33" fmla="*/ 60 h 375"/>
                <a:gd name="T34" fmla="*/ 114 w 203"/>
                <a:gd name="T35" fmla="*/ 38 h 375"/>
                <a:gd name="T36" fmla="*/ 64 w 203"/>
                <a:gd name="T37" fmla="*/ 53 h 375"/>
                <a:gd name="T38" fmla="*/ 45 w 203"/>
                <a:gd name="T39" fmla="*/ 93 h 375"/>
                <a:gd name="T40" fmla="*/ 51 w 203"/>
                <a:gd name="T41" fmla="*/ 122 h 375"/>
                <a:gd name="T42" fmla="*/ 70 w 203"/>
                <a:gd name="T43" fmla="*/ 143 h 375"/>
                <a:gd name="T44" fmla="*/ 116 w 203"/>
                <a:gd name="T45" fmla="*/ 172 h 375"/>
                <a:gd name="T46" fmla="*/ 184 w 203"/>
                <a:gd name="T47" fmla="*/ 223 h 375"/>
                <a:gd name="T48" fmla="*/ 203 w 203"/>
                <a:gd name="T49" fmla="*/ 277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3" h="375">
                  <a:moveTo>
                    <a:pt x="203" y="277"/>
                  </a:moveTo>
                  <a:cubicBezTo>
                    <a:pt x="203" y="308"/>
                    <a:pt x="192" y="332"/>
                    <a:pt x="170" y="349"/>
                  </a:cubicBezTo>
                  <a:cubicBezTo>
                    <a:pt x="149" y="367"/>
                    <a:pt x="119" y="375"/>
                    <a:pt x="82" y="375"/>
                  </a:cubicBezTo>
                  <a:cubicBezTo>
                    <a:pt x="68" y="375"/>
                    <a:pt x="53" y="373"/>
                    <a:pt x="36" y="369"/>
                  </a:cubicBezTo>
                  <a:cubicBezTo>
                    <a:pt x="19" y="364"/>
                    <a:pt x="7" y="359"/>
                    <a:pt x="0" y="355"/>
                  </a:cubicBezTo>
                  <a:cubicBezTo>
                    <a:pt x="0" y="304"/>
                    <a:pt x="0" y="304"/>
                    <a:pt x="0" y="304"/>
                  </a:cubicBezTo>
                  <a:cubicBezTo>
                    <a:pt x="10" y="313"/>
                    <a:pt x="24" y="321"/>
                    <a:pt x="41" y="327"/>
                  </a:cubicBezTo>
                  <a:cubicBezTo>
                    <a:pt x="57" y="334"/>
                    <a:pt x="73" y="337"/>
                    <a:pt x="88" y="337"/>
                  </a:cubicBezTo>
                  <a:cubicBezTo>
                    <a:pt x="135" y="337"/>
                    <a:pt x="158" y="319"/>
                    <a:pt x="158" y="282"/>
                  </a:cubicBezTo>
                  <a:cubicBezTo>
                    <a:pt x="158" y="267"/>
                    <a:pt x="153" y="254"/>
                    <a:pt x="143" y="243"/>
                  </a:cubicBezTo>
                  <a:cubicBezTo>
                    <a:pt x="133" y="232"/>
                    <a:pt x="112" y="218"/>
                    <a:pt x="81" y="200"/>
                  </a:cubicBezTo>
                  <a:cubicBezTo>
                    <a:pt x="51" y="183"/>
                    <a:pt x="30" y="167"/>
                    <a:pt x="18" y="152"/>
                  </a:cubicBezTo>
                  <a:cubicBezTo>
                    <a:pt x="6" y="137"/>
                    <a:pt x="0" y="118"/>
                    <a:pt x="0" y="97"/>
                  </a:cubicBezTo>
                  <a:cubicBezTo>
                    <a:pt x="0" y="68"/>
                    <a:pt x="11" y="45"/>
                    <a:pt x="32" y="27"/>
                  </a:cubicBezTo>
                  <a:cubicBezTo>
                    <a:pt x="54" y="9"/>
                    <a:pt x="82" y="0"/>
                    <a:pt x="116" y="0"/>
                  </a:cubicBezTo>
                  <a:cubicBezTo>
                    <a:pt x="149" y="0"/>
                    <a:pt x="173" y="4"/>
                    <a:pt x="188" y="12"/>
                  </a:cubicBezTo>
                  <a:cubicBezTo>
                    <a:pt x="188" y="60"/>
                    <a:pt x="188" y="60"/>
                    <a:pt x="188" y="60"/>
                  </a:cubicBezTo>
                  <a:cubicBezTo>
                    <a:pt x="169" y="45"/>
                    <a:pt x="144" y="38"/>
                    <a:pt x="114" y="38"/>
                  </a:cubicBezTo>
                  <a:cubicBezTo>
                    <a:pt x="93" y="38"/>
                    <a:pt x="77" y="43"/>
                    <a:pt x="64" y="53"/>
                  </a:cubicBezTo>
                  <a:cubicBezTo>
                    <a:pt x="51" y="63"/>
                    <a:pt x="45" y="76"/>
                    <a:pt x="45" y="93"/>
                  </a:cubicBezTo>
                  <a:cubicBezTo>
                    <a:pt x="45" y="105"/>
                    <a:pt x="47" y="114"/>
                    <a:pt x="51" y="122"/>
                  </a:cubicBezTo>
                  <a:cubicBezTo>
                    <a:pt x="55" y="129"/>
                    <a:pt x="61" y="136"/>
                    <a:pt x="70" y="143"/>
                  </a:cubicBezTo>
                  <a:cubicBezTo>
                    <a:pt x="79" y="150"/>
                    <a:pt x="94" y="160"/>
                    <a:pt x="116" y="172"/>
                  </a:cubicBezTo>
                  <a:cubicBezTo>
                    <a:pt x="148" y="190"/>
                    <a:pt x="171" y="207"/>
                    <a:pt x="184" y="223"/>
                  </a:cubicBezTo>
                  <a:cubicBezTo>
                    <a:pt x="197" y="238"/>
                    <a:pt x="203" y="257"/>
                    <a:pt x="203" y="277"/>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p:cNvSpPr>
              <a:spLocks noEditPoints="1"/>
            </p:cNvSpPr>
            <p:nvPr/>
          </p:nvSpPr>
          <p:spPr bwMode="auto">
            <a:xfrm>
              <a:off x="5421313" y="-860425"/>
              <a:ext cx="139700" cy="225425"/>
            </a:xfrm>
            <a:custGeom>
              <a:avLst/>
              <a:gdLst>
                <a:gd name="T0" fmla="*/ 179 w 224"/>
                <a:gd name="T1" fmla="*/ 110 h 363"/>
                <a:gd name="T2" fmla="*/ 93 w 224"/>
                <a:gd name="T3" fmla="*/ 38 h 363"/>
                <a:gd name="T4" fmla="*/ 43 w 224"/>
                <a:gd name="T5" fmla="*/ 38 h 363"/>
                <a:gd name="T6" fmla="*/ 43 w 224"/>
                <a:gd name="T7" fmla="*/ 187 h 363"/>
                <a:gd name="T8" fmla="*/ 88 w 224"/>
                <a:gd name="T9" fmla="*/ 187 h 363"/>
                <a:gd name="T10" fmla="*/ 155 w 224"/>
                <a:gd name="T11" fmla="*/ 167 h 363"/>
                <a:gd name="T12" fmla="*/ 179 w 224"/>
                <a:gd name="T13" fmla="*/ 110 h 363"/>
                <a:gd name="T14" fmla="*/ 224 w 224"/>
                <a:gd name="T15" fmla="*/ 108 h 363"/>
                <a:gd name="T16" fmla="*/ 187 w 224"/>
                <a:gd name="T17" fmla="*/ 193 h 363"/>
                <a:gd name="T18" fmla="*/ 91 w 224"/>
                <a:gd name="T19" fmla="*/ 225 h 363"/>
                <a:gd name="T20" fmla="*/ 43 w 224"/>
                <a:gd name="T21" fmla="*/ 225 h 363"/>
                <a:gd name="T22" fmla="*/ 43 w 224"/>
                <a:gd name="T23" fmla="*/ 363 h 363"/>
                <a:gd name="T24" fmla="*/ 0 w 224"/>
                <a:gd name="T25" fmla="*/ 363 h 363"/>
                <a:gd name="T26" fmla="*/ 0 w 224"/>
                <a:gd name="T27" fmla="*/ 0 h 363"/>
                <a:gd name="T28" fmla="*/ 101 w 224"/>
                <a:gd name="T29" fmla="*/ 0 h 363"/>
                <a:gd name="T30" fmla="*/ 191 w 224"/>
                <a:gd name="T31" fmla="*/ 28 h 363"/>
                <a:gd name="T32" fmla="*/ 224 w 224"/>
                <a:gd name="T33" fmla="*/ 10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363">
                  <a:moveTo>
                    <a:pt x="179" y="110"/>
                  </a:moveTo>
                  <a:cubicBezTo>
                    <a:pt x="179" y="62"/>
                    <a:pt x="150" y="38"/>
                    <a:pt x="93" y="38"/>
                  </a:cubicBezTo>
                  <a:cubicBezTo>
                    <a:pt x="43" y="38"/>
                    <a:pt x="43" y="38"/>
                    <a:pt x="43" y="38"/>
                  </a:cubicBezTo>
                  <a:cubicBezTo>
                    <a:pt x="43" y="187"/>
                    <a:pt x="43" y="187"/>
                    <a:pt x="43" y="187"/>
                  </a:cubicBezTo>
                  <a:cubicBezTo>
                    <a:pt x="88" y="187"/>
                    <a:pt x="88" y="187"/>
                    <a:pt x="88" y="187"/>
                  </a:cubicBezTo>
                  <a:cubicBezTo>
                    <a:pt x="117" y="187"/>
                    <a:pt x="140" y="180"/>
                    <a:pt x="155" y="167"/>
                  </a:cubicBezTo>
                  <a:cubicBezTo>
                    <a:pt x="171" y="154"/>
                    <a:pt x="179" y="135"/>
                    <a:pt x="179" y="110"/>
                  </a:cubicBezTo>
                  <a:moveTo>
                    <a:pt x="224" y="108"/>
                  </a:moveTo>
                  <a:cubicBezTo>
                    <a:pt x="224" y="143"/>
                    <a:pt x="212" y="172"/>
                    <a:pt x="187" y="193"/>
                  </a:cubicBezTo>
                  <a:cubicBezTo>
                    <a:pt x="163" y="215"/>
                    <a:pt x="131" y="225"/>
                    <a:pt x="91" y="225"/>
                  </a:cubicBezTo>
                  <a:cubicBezTo>
                    <a:pt x="43" y="225"/>
                    <a:pt x="43" y="225"/>
                    <a:pt x="43" y="225"/>
                  </a:cubicBezTo>
                  <a:cubicBezTo>
                    <a:pt x="43" y="363"/>
                    <a:pt x="43" y="363"/>
                    <a:pt x="43" y="363"/>
                  </a:cubicBezTo>
                  <a:cubicBezTo>
                    <a:pt x="0" y="363"/>
                    <a:pt x="0" y="363"/>
                    <a:pt x="0" y="363"/>
                  </a:cubicBezTo>
                  <a:cubicBezTo>
                    <a:pt x="0" y="0"/>
                    <a:pt x="0" y="0"/>
                    <a:pt x="0" y="0"/>
                  </a:cubicBezTo>
                  <a:cubicBezTo>
                    <a:pt x="101" y="0"/>
                    <a:pt x="101" y="0"/>
                    <a:pt x="101" y="0"/>
                  </a:cubicBezTo>
                  <a:cubicBezTo>
                    <a:pt x="140" y="0"/>
                    <a:pt x="170" y="9"/>
                    <a:pt x="191" y="28"/>
                  </a:cubicBezTo>
                  <a:cubicBezTo>
                    <a:pt x="213" y="47"/>
                    <a:pt x="224" y="74"/>
                    <a:pt x="224" y="108"/>
                  </a:cubicBezTo>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Line 21"/>
            <p:cNvSpPr>
              <a:spLocks noChangeShapeType="1"/>
            </p:cNvSpPr>
            <p:nvPr/>
          </p:nvSpPr>
          <p:spPr bwMode="auto">
            <a:xfrm>
              <a:off x="4806950" y="-1666875"/>
              <a:ext cx="0" cy="1198562"/>
            </a:xfrm>
            <a:prstGeom prst="line">
              <a:avLst/>
            </a:prstGeom>
            <a:noFill/>
            <a:ln w="0" cap="flat">
              <a:solidFill>
                <a:srgbClr val="09080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22"/>
            <p:cNvSpPr>
              <a:spLocks/>
            </p:cNvSpPr>
            <p:nvPr/>
          </p:nvSpPr>
          <p:spPr bwMode="auto">
            <a:xfrm>
              <a:off x="3333750" y="-1381125"/>
              <a:ext cx="238125" cy="233362"/>
            </a:xfrm>
            <a:custGeom>
              <a:avLst/>
              <a:gdLst>
                <a:gd name="T0" fmla="*/ 383 w 383"/>
                <a:gd name="T1" fmla="*/ 374 h 374"/>
                <a:gd name="T2" fmla="*/ 339 w 383"/>
                <a:gd name="T3" fmla="*/ 374 h 374"/>
                <a:gd name="T4" fmla="*/ 339 w 383"/>
                <a:gd name="T5" fmla="*/ 123 h 374"/>
                <a:gd name="T6" fmla="*/ 343 w 383"/>
                <a:gd name="T7" fmla="*/ 50 h 374"/>
                <a:gd name="T8" fmla="*/ 342 w 383"/>
                <a:gd name="T9" fmla="*/ 50 h 374"/>
                <a:gd name="T10" fmla="*/ 330 w 383"/>
                <a:gd name="T11" fmla="*/ 87 h 374"/>
                <a:gd name="T12" fmla="*/ 202 w 383"/>
                <a:gd name="T13" fmla="*/ 374 h 374"/>
                <a:gd name="T14" fmla="*/ 181 w 383"/>
                <a:gd name="T15" fmla="*/ 374 h 374"/>
                <a:gd name="T16" fmla="*/ 53 w 383"/>
                <a:gd name="T17" fmla="*/ 89 h 374"/>
                <a:gd name="T18" fmla="*/ 41 w 383"/>
                <a:gd name="T19" fmla="*/ 50 h 374"/>
                <a:gd name="T20" fmla="*/ 40 w 383"/>
                <a:gd name="T21" fmla="*/ 50 h 374"/>
                <a:gd name="T22" fmla="*/ 42 w 383"/>
                <a:gd name="T23" fmla="*/ 123 h 374"/>
                <a:gd name="T24" fmla="*/ 42 w 383"/>
                <a:gd name="T25" fmla="*/ 374 h 374"/>
                <a:gd name="T26" fmla="*/ 0 w 383"/>
                <a:gd name="T27" fmla="*/ 374 h 374"/>
                <a:gd name="T28" fmla="*/ 0 w 383"/>
                <a:gd name="T29" fmla="*/ 0 h 374"/>
                <a:gd name="T30" fmla="*/ 58 w 383"/>
                <a:gd name="T31" fmla="*/ 0 h 374"/>
                <a:gd name="T32" fmla="*/ 173 w 383"/>
                <a:gd name="T33" fmla="*/ 261 h 374"/>
                <a:gd name="T34" fmla="*/ 190 w 383"/>
                <a:gd name="T35" fmla="*/ 306 h 374"/>
                <a:gd name="T36" fmla="*/ 192 w 383"/>
                <a:gd name="T37" fmla="*/ 306 h 374"/>
                <a:gd name="T38" fmla="*/ 210 w 383"/>
                <a:gd name="T39" fmla="*/ 260 h 374"/>
                <a:gd name="T40" fmla="*/ 328 w 383"/>
                <a:gd name="T41" fmla="*/ 0 h 374"/>
                <a:gd name="T42" fmla="*/ 383 w 383"/>
                <a:gd name="T43" fmla="*/ 0 h 374"/>
                <a:gd name="T44" fmla="*/ 383 w 383"/>
                <a:gd name="T4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3" h="374">
                  <a:moveTo>
                    <a:pt x="383" y="374"/>
                  </a:moveTo>
                  <a:cubicBezTo>
                    <a:pt x="339" y="374"/>
                    <a:pt x="339" y="374"/>
                    <a:pt x="339" y="374"/>
                  </a:cubicBezTo>
                  <a:cubicBezTo>
                    <a:pt x="339" y="123"/>
                    <a:pt x="339" y="123"/>
                    <a:pt x="339" y="123"/>
                  </a:cubicBezTo>
                  <a:cubicBezTo>
                    <a:pt x="339" y="103"/>
                    <a:pt x="340" y="79"/>
                    <a:pt x="343" y="50"/>
                  </a:cubicBezTo>
                  <a:cubicBezTo>
                    <a:pt x="342" y="50"/>
                    <a:pt x="342" y="50"/>
                    <a:pt x="342" y="50"/>
                  </a:cubicBezTo>
                  <a:cubicBezTo>
                    <a:pt x="338" y="67"/>
                    <a:pt x="334" y="79"/>
                    <a:pt x="330" y="87"/>
                  </a:cubicBezTo>
                  <a:cubicBezTo>
                    <a:pt x="202" y="374"/>
                    <a:pt x="202" y="374"/>
                    <a:pt x="202" y="374"/>
                  </a:cubicBezTo>
                  <a:cubicBezTo>
                    <a:pt x="181" y="374"/>
                    <a:pt x="181" y="374"/>
                    <a:pt x="181" y="374"/>
                  </a:cubicBezTo>
                  <a:cubicBezTo>
                    <a:pt x="53" y="89"/>
                    <a:pt x="53" y="89"/>
                    <a:pt x="53" y="89"/>
                  </a:cubicBezTo>
                  <a:cubicBezTo>
                    <a:pt x="49" y="81"/>
                    <a:pt x="45" y="68"/>
                    <a:pt x="41" y="50"/>
                  </a:cubicBezTo>
                  <a:cubicBezTo>
                    <a:pt x="40" y="50"/>
                    <a:pt x="40" y="50"/>
                    <a:pt x="40" y="50"/>
                  </a:cubicBezTo>
                  <a:cubicBezTo>
                    <a:pt x="42" y="65"/>
                    <a:pt x="42" y="90"/>
                    <a:pt x="42" y="123"/>
                  </a:cubicBezTo>
                  <a:cubicBezTo>
                    <a:pt x="42" y="374"/>
                    <a:pt x="42" y="374"/>
                    <a:pt x="42" y="374"/>
                  </a:cubicBezTo>
                  <a:cubicBezTo>
                    <a:pt x="0" y="374"/>
                    <a:pt x="0" y="374"/>
                    <a:pt x="0" y="374"/>
                  </a:cubicBezTo>
                  <a:cubicBezTo>
                    <a:pt x="0" y="0"/>
                    <a:pt x="0" y="0"/>
                    <a:pt x="0" y="0"/>
                  </a:cubicBezTo>
                  <a:cubicBezTo>
                    <a:pt x="58" y="0"/>
                    <a:pt x="58" y="0"/>
                    <a:pt x="58" y="0"/>
                  </a:cubicBezTo>
                  <a:cubicBezTo>
                    <a:pt x="173" y="261"/>
                    <a:pt x="173" y="261"/>
                    <a:pt x="173" y="261"/>
                  </a:cubicBezTo>
                  <a:cubicBezTo>
                    <a:pt x="182" y="281"/>
                    <a:pt x="188" y="295"/>
                    <a:pt x="190" y="306"/>
                  </a:cubicBezTo>
                  <a:cubicBezTo>
                    <a:pt x="192" y="306"/>
                    <a:pt x="192" y="306"/>
                    <a:pt x="192" y="306"/>
                  </a:cubicBezTo>
                  <a:cubicBezTo>
                    <a:pt x="201" y="282"/>
                    <a:pt x="207" y="266"/>
                    <a:pt x="210" y="260"/>
                  </a:cubicBezTo>
                  <a:cubicBezTo>
                    <a:pt x="328" y="0"/>
                    <a:pt x="328" y="0"/>
                    <a:pt x="328" y="0"/>
                  </a:cubicBezTo>
                  <a:cubicBezTo>
                    <a:pt x="383" y="0"/>
                    <a:pt x="383" y="0"/>
                    <a:pt x="383" y="0"/>
                  </a:cubicBezTo>
                  <a:cubicBezTo>
                    <a:pt x="383" y="374"/>
                    <a:pt x="383" y="374"/>
                    <a:pt x="383" y="374"/>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3"/>
            <p:cNvSpPr>
              <a:spLocks noEditPoints="1"/>
            </p:cNvSpPr>
            <p:nvPr/>
          </p:nvSpPr>
          <p:spPr bwMode="auto">
            <a:xfrm>
              <a:off x="3617913" y="-1390650"/>
              <a:ext cx="34925" cy="242887"/>
            </a:xfrm>
            <a:custGeom>
              <a:avLst/>
              <a:gdLst>
                <a:gd name="T0" fmla="*/ 57 w 57"/>
                <a:gd name="T1" fmla="*/ 27 h 390"/>
                <a:gd name="T2" fmla="*/ 48 w 57"/>
                <a:gd name="T3" fmla="*/ 47 h 390"/>
                <a:gd name="T4" fmla="*/ 28 w 57"/>
                <a:gd name="T5" fmla="*/ 55 h 390"/>
                <a:gd name="T6" fmla="*/ 8 w 57"/>
                <a:gd name="T7" fmla="*/ 48 h 390"/>
                <a:gd name="T8" fmla="*/ 0 w 57"/>
                <a:gd name="T9" fmla="*/ 27 h 390"/>
                <a:gd name="T10" fmla="*/ 8 w 57"/>
                <a:gd name="T11" fmla="*/ 8 h 390"/>
                <a:gd name="T12" fmla="*/ 28 w 57"/>
                <a:gd name="T13" fmla="*/ 0 h 390"/>
                <a:gd name="T14" fmla="*/ 49 w 57"/>
                <a:gd name="T15" fmla="*/ 8 h 390"/>
                <a:gd name="T16" fmla="*/ 57 w 57"/>
                <a:gd name="T17" fmla="*/ 27 h 390"/>
                <a:gd name="T18" fmla="*/ 49 w 57"/>
                <a:gd name="T19" fmla="*/ 390 h 390"/>
                <a:gd name="T20" fmla="*/ 6 w 57"/>
                <a:gd name="T21" fmla="*/ 390 h 390"/>
                <a:gd name="T22" fmla="*/ 6 w 57"/>
                <a:gd name="T23" fmla="*/ 123 h 390"/>
                <a:gd name="T24" fmla="*/ 49 w 57"/>
                <a:gd name="T25" fmla="*/ 123 h 390"/>
                <a:gd name="T26" fmla="*/ 49 w 57"/>
                <a:gd name="T27" fmla="*/ 256 h 390"/>
                <a:gd name="T28" fmla="*/ 49 w 57"/>
                <a:gd name="T29"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390">
                  <a:moveTo>
                    <a:pt x="57" y="27"/>
                  </a:moveTo>
                  <a:cubicBezTo>
                    <a:pt x="57" y="35"/>
                    <a:pt x="54" y="42"/>
                    <a:pt x="48" y="47"/>
                  </a:cubicBezTo>
                  <a:cubicBezTo>
                    <a:pt x="43" y="53"/>
                    <a:pt x="36" y="55"/>
                    <a:pt x="28" y="55"/>
                  </a:cubicBezTo>
                  <a:cubicBezTo>
                    <a:pt x="21" y="55"/>
                    <a:pt x="14" y="53"/>
                    <a:pt x="8" y="48"/>
                  </a:cubicBezTo>
                  <a:cubicBezTo>
                    <a:pt x="3" y="42"/>
                    <a:pt x="0" y="36"/>
                    <a:pt x="0" y="27"/>
                  </a:cubicBezTo>
                  <a:cubicBezTo>
                    <a:pt x="0" y="20"/>
                    <a:pt x="3" y="13"/>
                    <a:pt x="8" y="8"/>
                  </a:cubicBezTo>
                  <a:cubicBezTo>
                    <a:pt x="14" y="2"/>
                    <a:pt x="20" y="0"/>
                    <a:pt x="28" y="0"/>
                  </a:cubicBezTo>
                  <a:cubicBezTo>
                    <a:pt x="36" y="0"/>
                    <a:pt x="43" y="2"/>
                    <a:pt x="49" y="8"/>
                  </a:cubicBezTo>
                  <a:cubicBezTo>
                    <a:pt x="54" y="13"/>
                    <a:pt x="57" y="20"/>
                    <a:pt x="57" y="27"/>
                  </a:cubicBezTo>
                  <a:moveTo>
                    <a:pt x="49" y="390"/>
                  </a:moveTo>
                  <a:cubicBezTo>
                    <a:pt x="6" y="390"/>
                    <a:pt x="6" y="390"/>
                    <a:pt x="6" y="390"/>
                  </a:cubicBezTo>
                  <a:cubicBezTo>
                    <a:pt x="6" y="123"/>
                    <a:pt x="6" y="123"/>
                    <a:pt x="6" y="123"/>
                  </a:cubicBezTo>
                  <a:cubicBezTo>
                    <a:pt x="49" y="123"/>
                    <a:pt x="49" y="123"/>
                    <a:pt x="49" y="123"/>
                  </a:cubicBezTo>
                  <a:cubicBezTo>
                    <a:pt x="49" y="256"/>
                    <a:pt x="49" y="256"/>
                    <a:pt x="49" y="256"/>
                  </a:cubicBezTo>
                  <a:cubicBezTo>
                    <a:pt x="49" y="390"/>
                    <a:pt x="49" y="390"/>
                    <a:pt x="49" y="390"/>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
            <p:cNvSpPr>
              <a:spLocks/>
            </p:cNvSpPr>
            <p:nvPr/>
          </p:nvSpPr>
          <p:spPr bwMode="auto">
            <a:xfrm>
              <a:off x="3681413" y="-1319213"/>
              <a:ext cx="125413" cy="176212"/>
            </a:xfrm>
            <a:custGeom>
              <a:avLst/>
              <a:gdLst>
                <a:gd name="T0" fmla="*/ 202 w 202"/>
                <a:gd name="T1" fmla="*/ 262 h 280"/>
                <a:gd name="T2" fmla="*/ 128 w 202"/>
                <a:gd name="T3" fmla="*/ 280 h 280"/>
                <a:gd name="T4" fmla="*/ 62 w 202"/>
                <a:gd name="T5" fmla="*/ 264 h 280"/>
                <a:gd name="T6" fmla="*/ 17 w 202"/>
                <a:gd name="T7" fmla="*/ 216 h 280"/>
                <a:gd name="T8" fmla="*/ 0 w 202"/>
                <a:gd name="T9" fmla="*/ 147 h 280"/>
                <a:gd name="T10" fmla="*/ 39 w 202"/>
                <a:gd name="T11" fmla="*/ 41 h 280"/>
                <a:gd name="T12" fmla="*/ 140 w 202"/>
                <a:gd name="T13" fmla="*/ 0 h 280"/>
                <a:gd name="T14" fmla="*/ 202 w 202"/>
                <a:gd name="T15" fmla="*/ 14 h 280"/>
                <a:gd name="T16" fmla="*/ 202 w 202"/>
                <a:gd name="T17" fmla="*/ 58 h 280"/>
                <a:gd name="T18" fmla="*/ 138 w 202"/>
                <a:gd name="T19" fmla="*/ 37 h 280"/>
                <a:gd name="T20" fmla="*/ 70 w 202"/>
                <a:gd name="T21" fmla="*/ 67 h 280"/>
                <a:gd name="T22" fmla="*/ 44 w 202"/>
                <a:gd name="T23" fmla="*/ 143 h 280"/>
                <a:gd name="T24" fmla="*/ 69 w 202"/>
                <a:gd name="T25" fmla="*/ 217 h 280"/>
                <a:gd name="T26" fmla="*/ 136 w 202"/>
                <a:gd name="T27" fmla="*/ 244 h 280"/>
                <a:gd name="T28" fmla="*/ 202 w 202"/>
                <a:gd name="T29" fmla="*/ 221 h 280"/>
                <a:gd name="T30" fmla="*/ 202 w 202"/>
                <a:gd name="T31" fmla="*/ 26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2" h="280">
                  <a:moveTo>
                    <a:pt x="202" y="262"/>
                  </a:moveTo>
                  <a:cubicBezTo>
                    <a:pt x="181" y="274"/>
                    <a:pt x="156" y="280"/>
                    <a:pt x="128" y="280"/>
                  </a:cubicBezTo>
                  <a:cubicBezTo>
                    <a:pt x="103" y="280"/>
                    <a:pt x="82" y="275"/>
                    <a:pt x="62" y="264"/>
                  </a:cubicBezTo>
                  <a:cubicBezTo>
                    <a:pt x="43" y="252"/>
                    <a:pt x="27" y="236"/>
                    <a:pt x="17" y="216"/>
                  </a:cubicBezTo>
                  <a:cubicBezTo>
                    <a:pt x="6" y="195"/>
                    <a:pt x="0" y="172"/>
                    <a:pt x="0" y="147"/>
                  </a:cubicBezTo>
                  <a:cubicBezTo>
                    <a:pt x="0" y="103"/>
                    <a:pt x="13" y="67"/>
                    <a:pt x="39" y="41"/>
                  </a:cubicBezTo>
                  <a:cubicBezTo>
                    <a:pt x="64" y="14"/>
                    <a:pt x="98" y="0"/>
                    <a:pt x="140" y="0"/>
                  </a:cubicBezTo>
                  <a:cubicBezTo>
                    <a:pt x="163" y="0"/>
                    <a:pt x="184" y="5"/>
                    <a:pt x="202" y="14"/>
                  </a:cubicBezTo>
                  <a:cubicBezTo>
                    <a:pt x="202" y="58"/>
                    <a:pt x="202" y="58"/>
                    <a:pt x="202" y="58"/>
                  </a:cubicBezTo>
                  <a:cubicBezTo>
                    <a:pt x="182" y="44"/>
                    <a:pt x="161" y="37"/>
                    <a:pt x="138" y="37"/>
                  </a:cubicBezTo>
                  <a:cubicBezTo>
                    <a:pt x="110" y="37"/>
                    <a:pt x="88" y="47"/>
                    <a:pt x="70" y="67"/>
                  </a:cubicBezTo>
                  <a:cubicBezTo>
                    <a:pt x="53" y="86"/>
                    <a:pt x="44" y="112"/>
                    <a:pt x="44" y="143"/>
                  </a:cubicBezTo>
                  <a:cubicBezTo>
                    <a:pt x="44" y="174"/>
                    <a:pt x="53" y="199"/>
                    <a:pt x="69" y="217"/>
                  </a:cubicBezTo>
                  <a:cubicBezTo>
                    <a:pt x="86" y="235"/>
                    <a:pt x="108" y="244"/>
                    <a:pt x="136" y="244"/>
                  </a:cubicBezTo>
                  <a:cubicBezTo>
                    <a:pt x="159" y="244"/>
                    <a:pt x="181" y="236"/>
                    <a:pt x="202" y="221"/>
                  </a:cubicBezTo>
                  <a:cubicBezTo>
                    <a:pt x="202" y="262"/>
                    <a:pt x="202" y="262"/>
                    <a:pt x="202" y="262"/>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5"/>
            <p:cNvSpPr>
              <a:spLocks/>
            </p:cNvSpPr>
            <p:nvPr/>
          </p:nvSpPr>
          <p:spPr bwMode="auto">
            <a:xfrm>
              <a:off x="3838575" y="-1317625"/>
              <a:ext cx="87313" cy="169862"/>
            </a:xfrm>
            <a:custGeom>
              <a:avLst/>
              <a:gdLst>
                <a:gd name="T0" fmla="*/ 140 w 140"/>
                <a:gd name="T1" fmla="*/ 48 h 272"/>
                <a:gd name="T2" fmla="*/ 107 w 140"/>
                <a:gd name="T3" fmla="*/ 40 h 272"/>
                <a:gd name="T4" fmla="*/ 61 w 140"/>
                <a:gd name="T5" fmla="*/ 66 h 272"/>
                <a:gd name="T6" fmla="*/ 43 w 140"/>
                <a:gd name="T7" fmla="*/ 136 h 272"/>
                <a:gd name="T8" fmla="*/ 43 w 140"/>
                <a:gd name="T9" fmla="*/ 272 h 272"/>
                <a:gd name="T10" fmla="*/ 0 w 140"/>
                <a:gd name="T11" fmla="*/ 272 h 272"/>
                <a:gd name="T12" fmla="*/ 0 w 140"/>
                <a:gd name="T13" fmla="*/ 5 h 272"/>
                <a:gd name="T14" fmla="*/ 43 w 140"/>
                <a:gd name="T15" fmla="*/ 5 h 272"/>
                <a:gd name="T16" fmla="*/ 43 w 140"/>
                <a:gd name="T17" fmla="*/ 60 h 272"/>
                <a:gd name="T18" fmla="*/ 44 w 140"/>
                <a:gd name="T19" fmla="*/ 60 h 272"/>
                <a:gd name="T20" fmla="*/ 72 w 140"/>
                <a:gd name="T21" fmla="*/ 16 h 272"/>
                <a:gd name="T22" fmla="*/ 114 w 140"/>
                <a:gd name="T23" fmla="*/ 0 h 272"/>
                <a:gd name="T24" fmla="*/ 140 w 140"/>
                <a:gd name="T25" fmla="*/ 4 h 272"/>
                <a:gd name="T26" fmla="*/ 140 w 140"/>
                <a:gd name="T27" fmla="*/ 4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272">
                  <a:moveTo>
                    <a:pt x="140" y="48"/>
                  </a:moveTo>
                  <a:cubicBezTo>
                    <a:pt x="132" y="42"/>
                    <a:pt x="121" y="40"/>
                    <a:pt x="107" y="40"/>
                  </a:cubicBezTo>
                  <a:cubicBezTo>
                    <a:pt x="88" y="40"/>
                    <a:pt x="73" y="49"/>
                    <a:pt x="61" y="66"/>
                  </a:cubicBezTo>
                  <a:cubicBezTo>
                    <a:pt x="49" y="84"/>
                    <a:pt x="43" y="107"/>
                    <a:pt x="43" y="136"/>
                  </a:cubicBezTo>
                  <a:cubicBezTo>
                    <a:pt x="43" y="272"/>
                    <a:pt x="43" y="272"/>
                    <a:pt x="43" y="272"/>
                  </a:cubicBezTo>
                  <a:cubicBezTo>
                    <a:pt x="0" y="272"/>
                    <a:pt x="0" y="272"/>
                    <a:pt x="0" y="272"/>
                  </a:cubicBezTo>
                  <a:cubicBezTo>
                    <a:pt x="0" y="5"/>
                    <a:pt x="0" y="5"/>
                    <a:pt x="0" y="5"/>
                  </a:cubicBezTo>
                  <a:cubicBezTo>
                    <a:pt x="43" y="5"/>
                    <a:pt x="43" y="5"/>
                    <a:pt x="43" y="5"/>
                  </a:cubicBezTo>
                  <a:cubicBezTo>
                    <a:pt x="43" y="60"/>
                    <a:pt x="43" y="60"/>
                    <a:pt x="43" y="60"/>
                  </a:cubicBezTo>
                  <a:cubicBezTo>
                    <a:pt x="44" y="60"/>
                    <a:pt x="44" y="60"/>
                    <a:pt x="44" y="60"/>
                  </a:cubicBezTo>
                  <a:cubicBezTo>
                    <a:pt x="50" y="42"/>
                    <a:pt x="59" y="27"/>
                    <a:pt x="72" y="16"/>
                  </a:cubicBezTo>
                  <a:cubicBezTo>
                    <a:pt x="84" y="6"/>
                    <a:pt x="98" y="0"/>
                    <a:pt x="114" y="0"/>
                  </a:cubicBezTo>
                  <a:cubicBezTo>
                    <a:pt x="125" y="0"/>
                    <a:pt x="134" y="2"/>
                    <a:pt x="140" y="4"/>
                  </a:cubicBezTo>
                  <a:cubicBezTo>
                    <a:pt x="140" y="48"/>
                    <a:pt x="140" y="48"/>
                    <a:pt x="140" y="48"/>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p:cNvSpPr>
              <a:spLocks noEditPoints="1"/>
            </p:cNvSpPr>
            <p:nvPr/>
          </p:nvSpPr>
          <p:spPr bwMode="auto">
            <a:xfrm>
              <a:off x="3929063" y="-1319213"/>
              <a:ext cx="165100" cy="176212"/>
            </a:xfrm>
            <a:custGeom>
              <a:avLst/>
              <a:gdLst>
                <a:gd name="T0" fmla="*/ 264 w 264"/>
                <a:gd name="T1" fmla="*/ 139 h 280"/>
                <a:gd name="T2" fmla="*/ 227 w 264"/>
                <a:gd name="T3" fmla="*/ 242 h 280"/>
                <a:gd name="T4" fmla="*/ 130 w 264"/>
                <a:gd name="T5" fmla="*/ 280 h 280"/>
                <a:gd name="T6" fmla="*/ 35 w 264"/>
                <a:gd name="T7" fmla="*/ 243 h 280"/>
                <a:gd name="T8" fmla="*/ 0 w 264"/>
                <a:gd name="T9" fmla="*/ 144 h 280"/>
                <a:gd name="T10" fmla="*/ 36 w 264"/>
                <a:gd name="T11" fmla="*/ 39 h 280"/>
                <a:gd name="T12" fmla="*/ 136 w 264"/>
                <a:gd name="T13" fmla="*/ 0 h 280"/>
                <a:gd name="T14" fmla="*/ 230 w 264"/>
                <a:gd name="T15" fmla="*/ 38 h 280"/>
                <a:gd name="T16" fmla="*/ 264 w 264"/>
                <a:gd name="T17" fmla="*/ 139 h 280"/>
                <a:gd name="T18" fmla="*/ 220 w 264"/>
                <a:gd name="T19" fmla="*/ 141 h 280"/>
                <a:gd name="T20" fmla="*/ 197 w 264"/>
                <a:gd name="T21" fmla="*/ 64 h 280"/>
                <a:gd name="T22" fmla="*/ 133 w 264"/>
                <a:gd name="T23" fmla="*/ 37 h 280"/>
                <a:gd name="T24" fmla="*/ 68 w 264"/>
                <a:gd name="T25" fmla="*/ 64 h 280"/>
                <a:gd name="T26" fmla="*/ 44 w 264"/>
                <a:gd name="T27" fmla="*/ 142 h 280"/>
                <a:gd name="T28" fmla="*/ 68 w 264"/>
                <a:gd name="T29" fmla="*/ 217 h 280"/>
                <a:gd name="T30" fmla="*/ 133 w 264"/>
                <a:gd name="T31" fmla="*/ 244 h 280"/>
                <a:gd name="T32" fmla="*/ 198 w 264"/>
                <a:gd name="T33" fmla="*/ 217 h 280"/>
                <a:gd name="T34" fmla="*/ 220 w 264"/>
                <a:gd name="T35" fmla="*/ 14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4" h="280">
                  <a:moveTo>
                    <a:pt x="264" y="139"/>
                  </a:moveTo>
                  <a:cubicBezTo>
                    <a:pt x="264" y="182"/>
                    <a:pt x="252" y="216"/>
                    <a:pt x="227" y="242"/>
                  </a:cubicBezTo>
                  <a:cubicBezTo>
                    <a:pt x="203" y="267"/>
                    <a:pt x="171" y="280"/>
                    <a:pt x="130" y="280"/>
                  </a:cubicBezTo>
                  <a:cubicBezTo>
                    <a:pt x="91" y="280"/>
                    <a:pt x="59" y="268"/>
                    <a:pt x="35" y="243"/>
                  </a:cubicBezTo>
                  <a:cubicBezTo>
                    <a:pt x="12" y="218"/>
                    <a:pt x="0" y="185"/>
                    <a:pt x="0" y="144"/>
                  </a:cubicBezTo>
                  <a:cubicBezTo>
                    <a:pt x="0" y="99"/>
                    <a:pt x="12" y="65"/>
                    <a:pt x="36" y="39"/>
                  </a:cubicBezTo>
                  <a:cubicBezTo>
                    <a:pt x="60" y="13"/>
                    <a:pt x="94" y="0"/>
                    <a:pt x="136" y="0"/>
                  </a:cubicBezTo>
                  <a:cubicBezTo>
                    <a:pt x="176" y="0"/>
                    <a:pt x="207" y="13"/>
                    <a:pt x="230" y="38"/>
                  </a:cubicBezTo>
                  <a:cubicBezTo>
                    <a:pt x="252" y="62"/>
                    <a:pt x="264" y="96"/>
                    <a:pt x="264" y="139"/>
                  </a:cubicBezTo>
                  <a:moveTo>
                    <a:pt x="220" y="141"/>
                  </a:moveTo>
                  <a:cubicBezTo>
                    <a:pt x="220" y="107"/>
                    <a:pt x="212" y="82"/>
                    <a:pt x="197" y="64"/>
                  </a:cubicBezTo>
                  <a:cubicBezTo>
                    <a:pt x="182" y="46"/>
                    <a:pt x="161" y="37"/>
                    <a:pt x="133" y="37"/>
                  </a:cubicBezTo>
                  <a:cubicBezTo>
                    <a:pt x="106" y="37"/>
                    <a:pt x="84" y="46"/>
                    <a:pt x="68" y="64"/>
                  </a:cubicBezTo>
                  <a:cubicBezTo>
                    <a:pt x="52" y="83"/>
                    <a:pt x="44" y="109"/>
                    <a:pt x="44" y="142"/>
                  </a:cubicBezTo>
                  <a:cubicBezTo>
                    <a:pt x="44" y="174"/>
                    <a:pt x="52" y="199"/>
                    <a:pt x="68" y="217"/>
                  </a:cubicBezTo>
                  <a:cubicBezTo>
                    <a:pt x="84" y="235"/>
                    <a:pt x="106" y="244"/>
                    <a:pt x="133" y="244"/>
                  </a:cubicBezTo>
                  <a:cubicBezTo>
                    <a:pt x="161" y="244"/>
                    <a:pt x="183" y="235"/>
                    <a:pt x="198" y="217"/>
                  </a:cubicBezTo>
                  <a:cubicBezTo>
                    <a:pt x="212" y="200"/>
                    <a:pt x="220" y="174"/>
                    <a:pt x="220" y="141"/>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p:cNvSpPr>
              <a:spLocks/>
            </p:cNvSpPr>
            <p:nvPr/>
          </p:nvSpPr>
          <p:spPr bwMode="auto">
            <a:xfrm>
              <a:off x="4116388" y="-1319213"/>
              <a:ext cx="101600" cy="176212"/>
            </a:xfrm>
            <a:custGeom>
              <a:avLst/>
              <a:gdLst>
                <a:gd name="T0" fmla="*/ 164 w 164"/>
                <a:gd name="T1" fmla="*/ 202 h 280"/>
                <a:gd name="T2" fmla="*/ 137 w 164"/>
                <a:gd name="T3" fmla="*/ 259 h 280"/>
                <a:gd name="T4" fmla="*/ 66 w 164"/>
                <a:gd name="T5" fmla="*/ 280 h 280"/>
                <a:gd name="T6" fmla="*/ 0 w 164"/>
                <a:gd name="T7" fmla="*/ 264 h 280"/>
                <a:gd name="T8" fmla="*/ 0 w 164"/>
                <a:gd name="T9" fmla="*/ 218 h 280"/>
                <a:gd name="T10" fmla="*/ 69 w 164"/>
                <a:gd name="T11" fmla="*/ 244 h 280"/>
                <a:gd name="T12" fmla="*/ 120 w 164"/>
                <a:gd name="T13" fmla="*/ 207 h 280"/>
                <a:gd name="T14" fmla="*/ 110 w 164"/>
                <a:gd name="T15" fmla="*/ 182 h 280"/>
                <a:gd name="T16" fmla="*/ 65 w 164"/>
                <a:gd name="T17" fmla="*/ 156 h 280"/>
                <a:gd name="T18" fmla="*/ 15 w 164"/>
                <a:gd name="T19" fmla="*/ 124 h 280"/>
                <a:gd name="T20" fmla="*/ 0 w 164"/>
                <a:gd name="T21" fmla="*/ 78 h 280"/>
                <a:gd name="T22" fmla="*/ 27 w 164"/>
                <a:gd name="T23" fmla="*/ 23 h 280"/>
                <a:gd name="T24" fmla="*/ 95 w 164"/>
                <a:gd name="T25" fmla="*/ 0 h 280"/>
                <a:gd name="T26" fmla="*/ 152 w 164"/>
                <a:gd name="T27" fmla="*/ 13 h 280"/>
                <a:gd name="T28" fmla="*/ 152 w 164"/>
                <a:gd name="T29" fmla="*/ 56 h 280"/>
                <a:gd name="T30" fmla="*/ 91 w 164"/>
                <a:gd name="T31" fmla="*/ 37 h 280"/>
                <a:gd name="T32" fmla="*/ 57 w 164"/>
                <a:gd name="T33" fmla="*/ 47 h 280"/>
                <a:gd name="T34" fmla="*/ 44 w 164"/>
                <a:gd name="T35" fmla="*/ 74 h 280"/>
                <a:gd name="T36" fmla="*/ 54 w 164"/>
                <a:gd name="T37" fmla="*/ 101 h 280"/>
                <a:gd name="T38" fmla="*/ 95 w 164"/>
                <a:gd name="T39" fmla="*/ 124 h 280"/>
                <a:gd name="T40" fmla="*/ 149 w 164"/>
                <a:gd name="T41" fmla="*/ 158 h 280"/>
                <a:gd name="T42" fmla="*/ 164 w 164"/>
                <a:gd name="T43" fmla="*/ 20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280">
                  <a:moveTo>
                    <a:pt x="164" y="202"/>
                  </a:moveTo>
                  <a:cubicBezTo>
                    <a:pt x="164" y="226"/>
                    <a:pt x="155" y="244"/>
                    <a:pt x="137" y="259"/>
                  </a:cubicBezTo>
                  <a:cubicBezTo>
                    <a:pt x="119" y="273"/>
                    <a:pt x="96" y="280"/>
                    <a:pt x="66" y="280"/>
                  </a:cubicBezTo>
                  <a:cubicBezTo>
                    <a:pt x="41" y="280"/>
                    <a:pt x="19" y="275"/>
                    <a:pt x="0" y="264"/>
                  </a:cubicBezTo>
                  <a:cubicBezTo>
                    <a:pt x="0" y="218"/>
                    <a:pt x="0" y="218"/>
                    <a:pt x="0" y="218"/>
                  </a:cubicBezTo>
                  <a:cubicBezTo>
                    <a:pt x="21" y="235"/>
                    <a:pt x="44" y="244"/>
                    <a:pt x="69" y="244"/>
                  </a:cubicBezTo>
                  <a:cubicBezTo>
                    <a:pt x="103" y="244"/>
                    <a:pt x="120" y="231"/>
                    <a:pt x="120" y="207"/>
                  </a:cubicBezTo>
                  <a:cubicBezTo>
                    <a:pt x="120" y="196"/>
                    <a:pt x="117" y="188"/>
                    <a:pt x="110" y="182"/>
                  </a:cubicBezTo>
                  <a:cubicBezTo>
                    <a:pt x="104" y="176"/>
                    <a:pt x="89" y="167"/>
                    <a:pt x="65" y="156"/>
                  </a:cubicBezTo>
                  <a:cubicBezTo>
                    <a:pt x="41" y="146"/>
                    <a:pt x="24" y="135"/>
                    <a:pt x="15" y="124"/>
                  </a:cubicBezTo>
                  <a:cubicBezTo>
                    <a:pt x="5" y="112"/>
                    <a:pt x="0" y="97"/>
                    <a:pt x="0" y="78"/>
                  </a:cubicBezTo>
                  <a:cubicBezTo>
                    <a:pt x="0" y="56"/>
                    <a:pt x="9" y="37"/>
                    <a:pt x="27" y="23"/>
                  </a:cubicBezTo>
                  <a:cubicBezTo>
                    <a:pt x="45" y="8"/>
                    <a:pt x="67" y="0"/>
                    <a:pt x="95" y="0"/>
                  </a:cubicBezTo>
                  <a:cubicBezTo>
                    <a:pt x="116" y="0"/>
                    <a:pt x="135" y="5"/>
                    <a:pt x="152" y="13"/>
                  </a:cubicBezTo>
                  <a:cubicBezTo>
                    <a:pt x="152" y="56"/>
                    <a:pt x="152" y="56"/>
                    <a:pt x="152" y="56"/>
                  </a:cubicBezTo>
                  <a:cubicBezTo>
                    <a:pt x="134" y="43"/>
                    <a:pt x="114" y="37"/>
                    <a:pt x="91" y="37"/>
                  </a:cubicBezTo>
                  <a:cubicBezTo>
                    <a:pt x="77" y="37"/>
                    <a:pt x="66" y="40"/>
                    <a:pt x="57" y="47"/>
                  </a:cubicBezTo>
                  <a:cubicBezTo>
                    <a:pt x="48" y="54"/>
                    <a:pt x="44" y="63"/>
                    <a:pt x="44" y="74"/>
                  </a:cubicBezTo>
                  <a:cubicBezTo>
                    <a:pt x="44" y="86"/>
                    <a:pt x="47" y="95"/>
                    <a:pt x="54" y="101"/>
                  </a:cubicBezTo>
                  <a:cubicBezTo>
                    <a:pt x="61" y="108"/>
                    <a:pt x="74" y="115"/>
                    <a:pt x="95" y="124"/>
                  </a:cubicBezTo>
                  <a:cubicBezTo>
                    <a:pt x="121" y="135"/>
                    <a:pt x="138" y="146"/>
                    <a:pt x="149" y="158"/>
                  </a:cubicBezTo>
                  <a:cubicBezTo>
                    <a:pt x="159" y="170"/>
                    <a:pt x="164" y="185"/>
                    <a:pt x="164" y="202"/>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p:cNvSpPr>
              <a:spLocks noEditPoints="1"/>
            </p:cNvSpPr>
            <p:nvPr/>
          </p:nvSpPr>
          <p:spPr bwMode="auto">
            <a:xfrm>
              <a:off x="4237038" y="-1319213"/>
              <a:ext cx="163513" cy="176212"/>
            </a:xfrm>
            <a:custGeom>
              <a:avLst/>
              <a:gdLst>
                <a:gd name="T0" fmla="*/ 264 w 264"/>
                <a:gd name="T1" fmla="*/ 139 h 280"/>
                <a:gd name="T2" fmla="*/ 228 w 264"/>
                <a:gd name="T3" fmla="*/ 242 h 280"/>
                <a:gd name="T4" fmla="*/ 131 w 264"/>
                <a:gd name="T5" fmla="*/ 280 h 280"/>
                <a:gd name="T6" fmla="*/ 36 w 264"/>
                <a:gd name="T7" fmla="*/ 243 h 280"/>
                <a:gd name="T8" fmla="*/ 0 w 264"/>
                <a:gd name="T9" fmla="*/ 144 h 280"/>
                <a:gd name="T10" fmla="*/ 37 w 264"/>
                <a:gd name="T11" fmla="*/ 39 h 280"/>
                <a:gd name="T12" fmla="*/ 137 w 264"/>
                <a:gd name="T13" fmla="*/ 0 h 280"/>
                <a:gd name="T14" fmla="*/ 230 w 264"/>
                <a:gd name="T15" fmla="*/ 38 h 280"/>
                <a:gd name="T16" fmla="*/ 264 w 264"/>
                <a:gd name="T17" fmla="*/ 139 h 280"/>
                <a:gd name="T18" fmla="*/ 220 w 264"/>
                <a:gd name="T19" fmla="*/ 141 h 280"/>
                <a:gd name="T20" fmla="*/ 198 w 264"/>
                <a:gd name="T21" fmla="*/ 64 h 280"/>
                <a:gd name="T22" fmla="*/ 134 w 264"/>
                <a:gd name="T23" fmla="*/ 37 h 280"/>
                <a:gd name="T24" fmla="*/ 68 w 264"/>
                <a:gd name="T25" fmla="*/ 64 h 280"/>
                <a:gd name="T26" fmla="*/ 44 w 264"/>
                <a:gd name="T27" fmla="*/ 142 h 280"/>
                <a:gd name="T28" fmla="*/ 68 w 264"/>
                <a:gd name="T29" fmla="*/ 217 h 280"/>
                <a:gd name="T30" fmla="*/ 134 w 264"/>
                <a:gd name="T31" fmla="*/ 244 h 280"/>
                <a:gd name="T32" fmla="*/ 198 w 264"/>
                <a:gd name="T33" fmla="*/ 217 h 280"/>
                <a:gd name="T34" fmla="*/ 220 w 264"/>
                <a:gd name="T35" fmla="*/ 14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4" h="280">
                  <a:moveTo>
                    <a:pt x="264" y="139"/>
                  </a:moveTo>
                  <a:cubicBezTo>
                    <a:pt x="264" y="182"/>
                    <a:pt x="252" y="216"/>
                    <a:pt x="228" y="242"/>
                  </a:cubicBezTo>
                  <a:cubicBezTo>
                    <a:pt x="204" y="267"/>
                    <a:pt x="171" y="280"/>
                    <a:pt x="131" y="280"/>
                  </a:cubicBezTo>
                  <a:cubicBezTo>
                    <a:pt x="91" y="280"/>
                    <a:pt x="59" y="268"/>
                    <a:pt x="36" y="243"/>
                  </a:cubicBezTo>
                  <a:cubicBezTo>
                    <a:pt x="12" y="218"/>
                    <a:pt x="0" y="185"/>
                    <a:pt x="0" y="144"/>
                  </a:cubicBezTo>
                  <a:cubicBezTo>
                    <a:pt x="0" y="99"/>
                    <a:pt x="12" y="65"/>
                    <a:pt x="37" y="39"/>
                  </a:cubicBezTo>
                  <a:cubicBezTo>
                    <a:pt x="61" y="13"/>
                    <a:pt x="94" y="0"/>
                    <a:pt x="137" y="0"/>
                  </a:cubicBezTo>
                  <a:cubicBezTo>
                    <a:pt x="177" y="0"/>
                    <a:pt x="208" y="13"/>
                    <a:pt x="230" y="38"/>
                  </a:cubicBezTo>
                  <a:cubicBezTo>
                    <a:pt x="253" y="62"/>
                    <a:pt x="264" y="96"/>
                    <a:pt x="264" y="139"/>
                  </a:cubicBezTo>
                  <a:moveTo>
                    <a:pt x="220" y="141"/>
                  </a:moveTo>
                  <a:cubicBezTo>
                    <a:pt x="220" y="107"/>
                    <a:pt x="213" y="82"/>
                    <a:pt x="198" y="64"/>
                  </a:cubicBezTo>
                  <a:cubicBezTo>
                    <a:pt x="183" y="46"/>
                    <a:pt x="162" y="37"/>
                    <a:pt x="134" y="37"/>
                  </a:cubicBezTo>
                  <a:cubicBezTo>
                    <a:pt x="106" y="37"/>
                    <a:pt x="84" y="46"/>
                    <a:pt x="68" y="64"/>
                  </a:cubicBezTo>
                  <a:cubicBezTo>
                    <a:pt x="52" y="83"/>
                    <a:pt x="44" y="109"/>
                    <a:pt x="44" y="142"/>
                  </a:cubicBezTo>
                  <a:cubicBezTo>
                    <a:pt x="44" y="174"/>
                    <a:pt x="52" y="199"/>
                    <a:pt x="68" y="217"/>
                  </a:cubicBezTo>
                  <a:cubicBezTo>
                    <a:pt x="85" y="235"/>
                    <a:pt x="106" y="244"/>
                    <a:pt x="134" y="244"/>
                  </a:cubicBezTo>
                  <a:cubicBezTo>
                    <a:pt x="162" y="244"/>
                    <a:pt x="183" y="235"/>
                    <a:pt x="198" y="217"/>
                  </a:cubicBezTo>
                  <a:cubicBezTo>
                    <a:pt x="213" y="200"/>
                    <a:pt x="220" y="174"/>
                    <a:pt x="220" y="141"/>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p:cNvSpPr>
              <a:spLocks/>
            </p:cNvSpPr>
            <p:nvPr/>
          </p:nvSpPr>
          <p:spPr bwMode="auto">
            <a:xfrm>
              <a:off x="4410075" y="-1397000"/>
              <a:ext cx="100013" cy="249237"/>
            </a:xfrm>
            <a:custGeom>
              <a:avLst/>
              <a:gdLst>
                <a:gd name="T0" fmla="*/ 162 w 162"/>
                <a:gd name="T1" fmla="*/ 43 h 401"/>
                <a:gd name="T2" fmla="*/ 134 w 162"/>
                <a:gd name="T3" fmla="*/ 36 h 401"/>
                <a:gd name="T4" fmla="*/ 88 w 162"/>
                <a:gd name="T5" fmla="*/ 93 h 401"/>
                <a:gd name="T6" fmla="*/ 88 w 162"/>
                <a:gd name="T7" fmla="*/ 134 h 401"/>
                <a:gd name="T8" fmla="*/ 151 w 162"/>
                <a:gd name="T9" fmla="*/ 134 h 401"/>
                <a:gd name="T10" fmla="*/ 151 w 162"/>
                <a:gd name="T11" fmla="*/ 170 h 401"/>
                <a:gd name="T12" fmla="*/ 88 w 162"/>
                <a:gd name="T13" fmla="*/ 170 h 401"/>
                <a:gd name="T14" fmla="*/ 88 w 162"/>
                <a:gd name="T15" fmla="*/ 401 h 401"/>
                <a:gd name="T16" fmla="*/ 46 w 162"/>
                <a:gd name="T17" fmla="*/ 401 h 401"/>
                <a:gd name="T18" fmla="*/ 46 w 162"/>
                <a:gd name="T19" fmla="*/ 170 h 401"/>
                <a:gd name="T20" fmla="*/ 0 w 162"/>
                <a:gd name="T21" fmla="*/ 170 h 401"/>
                <a:gd name="T22" fmla="*/ 0 w 162"/>
                <a:gd name="T23" fmla="*/ 134 h 401"/>
                <a:gd name="T24" fmla="*/ 46 w 162"/>
                <a:gd name="T25" fmla="*/ 134 h 401"/>
                <a:gd name="T26" fmla="*/ 46 w 162"/>
                <a:gd name="T27" fmla="*/ 91 h 401"/>
                <a:gd name="T28" fmla="*/ 70 w 162"/>
                <a:gd name="T29" fmla="*/ 25 h 401"/>
                <a:gd name="T30" fmla="*/ 131 w 162"/>
                <a:gd name="T31" fmla="*/ 0 h 401"/>
                <a:gd name="T32" fmla="*/ 162 w 162"/>
                <a:gd name="T33" fmla="*/ 5 h 401"/>
                <a:gd name="T34" fmla="*/ 162 w 162"/>
                <a:gd name="T35" fmla="*/ 4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401">
                  <a:moveTo>
                    <a:pt x="162" y="43"/>
                  </a:moveTo>
                  <a:cubicBezTo>
                    <a:pt x="154" y="39"/>
                    <a:pt x="144" y="36"/>
                    <a:pt x="134" y="36"/>
                  </a:cubicBezTo>
                  <a:cubicBezTo>
                    <a:pt x="103" y="36"/>
                    <a:pt x="88" y="55"/>
                    <a:pt x="88" y="93"/>
                  </a:cubicBezTo>
                  <a:cubicBezTo>
                    <a:pt x="88" y="134"/>
                    <a:pt x="88" y="134"/>
                    <a:pt x="88" y="134"/>
                  </a:cubicBezTo>
                  <a:cubicBezTo>
                    <a:pt x="151" y="134"/>
                    <a:pt x="151" y="134"/>
                    <a:pt x="151" y="134"/>
                  </a:cubicBezTo>
                  <a:cubicBezTo>
                    <a:pt x="151" y="170"/>
                    <a:pt x="151" y="170"/>
                    <a:pt x="151" y="170"/>
                  </a:cubicBezTo>
                  <a:cubicBezTo>
                    <a:pt x="88" y="170"/>
                    <a:pt x="88" y="170"/>
                    <a:pt x="88" y="170"/>
                  </a:cubicBezTo>
                  <a:cubicBezTo>
                    <a:pt x="88" y="401"/>
                    <a:pt x="88" y="401"/>
                    <a:pt x="88" y="401"/>
                  </a:cubicBezTo>
                  <a:cubicBezTo>
                    <a:pt x="46" y="401"/>
                    <a:pt x="46" y="401"/>
                    <a:pt x="46" y="401"/>
                  </a:cubicBezTo>
                  <a:cubicBezTo>
                    <a:pt x="46" y="170"/>
                    <a:pt x="46" y="170"/>
                    <a:pt x="46" y="170"/>
                  </a:cubicBezTo>
                  <a:cubicBezTo>
                    <a:pt x="0" y="170"/>
                    <a:pt x="0" y="170"/>
                    <a:pt x="0" y="170"/>
                  </a:cubicBezTo>
                  <a:cubicBezTo>
                    <a:pt x="0" y="134"/>
                    <a:pt x="0" y="134"/>
                    <a:pt x="0" y="134"/>
                  </a:cubicBezTo>
                  <a:cubicBezTo>
                    <a:pt x="46" y="134"/>
                    <a:pt x="46" y="134"/>
                    <a:pt x="46" y="134"/>
                  </a:cubicBezTo>
                  <a:cubicBezTo>
                    <a:pt x="46" y="91"/>
                    <a:pt x="46" y="91"/>
                    <a:pt x="46" y="91"/>
                  </a:cubicBezTo>
                  <a:cubicBezTo>
                    <a:pt x="46" y="64"/>
                    <a:pt x="54" y="42"/>
                    <a:pt x="70" y="25"/>
                  </a:cubicBezTo>
                  <a:cubicBezTo>
                    <a:pt x="86" y="8"/>
                    <a:pt x="106" y="0"/>
                    <a:pt x="131" y="0"/>
                  </a:cubicBezTo>
                  <a:cubicBezTo>
                    <a:pt x="144" y="0"/>
                    <a:pt x="154" y="2"/>
                    <a:pt x="162" y="5"/>
                  </a:cubicBezTo>
                  <a:cubicBezTo>
                    <a:pt x="162" y="43"/>
                    <a:pt x="162" y="43"/>
                    <a:pt x="162" y="43"/>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p:cNvSpPr>
              <a:spLocks/>
            </p:cNvSpPr>
            <p:nvPr/>
          </p:nvSpPr>
          <p:spPr bwMode="auto">
            <a:xfrm>
              <a:off x="4519613" y="-1363663"/>
              <a:ext cx="96838" cy="220662"/>
            </a:xfrm>
            <a:custGeom>
              <a:avLst/>
              <a:gdLst>
                <a:gd name="T0" fmla="*/ 156 w 156"/>
                <a:gd name="T1" fmla="*/ 343 h 352"/>
                <a:gd name="T2" fmla="*/ 116 w 156"/>
                <a:gd name="T3" fmla="*/ 352 h 352"/>
                <a:gd name="T4" fmla="*/ 46 w 156"/>
                <a:gd name="T5" fmla="*/ 273 h 352"/>
                <a:gd name="T6" fmla="*/ 46 w 156"/>
                <a:gd name="T7" fmla="*/ 115 h 352"/>
                <a:gd name="T8" fmla="*/ 0 w 156"/>
                <a:gd name="T9" fmla="*/ 115 h 352"/>
                <a:gd name="T10" fmla="*/ 0 w 156"/>
                <a:gd name="T11" fmla="*/ 79 h 352"/>
                <a:gd name="T12" fmla="*/ 46 w 156"/>
                <a:gd name="T13" fmla="*/ 79 h 352"/>
                <a:gd name="T14" fmla="*/ 46 w 156"/>
                <a:gd name="T15" fmla="*/ 14 h 352"/>
                <a:gd name="T16" fmla="*/ 89 w 156"/>
                <a:gd name="T17" fmla="*/ 0 h 352"/>
                <a:gd name="T18" fmla="*/ 89 w 156"/>
                <a:gd name="T19" fmla="*/ 79 h 352"/>
                <a:gd name="T20" fmla="*/ 156 w 156"/>
                <a:gd name="T21" fmla="*/ 79 h 352"/>
                <a:gd name="T22" fmla="*/ 156 w 156"/>
                <a:gd name="T23" fmla="*/ 115 h 352"/>
                <a:gd name="T24" fmla="*/ 89 w 156"/>
                <a:gd name="T25" fmla="*/ 115 h 352"/>
                <a:gd name="T26" fmla="*/ 89 w 156"/>
                <a:gd name="T27" fmla="*/ 266 h 352"/>
                <a:gd name="T28" fmla="*/ 98 w 156"/>
                <a:gd name="T29" fmla="*/ 304 h 352"/>
                <a:gd name="T30" fmla="*/ 129 w 156"/>
                <a:gd name="T31" fmla="*/ 315 h 352"/>
                <a:gd name="T32" fmla="*/ 156 w 156"/>
                <a:gd name="T33" fmla="*/ 307 h 352"/>
                <a:gd name="T34" fmla="*/ 156 w 156"/>
                <a:gd name="T3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52">
                  <a:moveTo>
                    <a:pt x="156" y="343"/>
                  </a:moveTo>
                  <a:cubicBezTo>
                    <a:pt x="146" y="349"/>
                    <a:pt x="133" y="352"/>
                    <a:pt x="116" y="352"/>
                  </a:cubicBezTo>
                  <a:cubicBezTo>
                    <a:pt x="69" y="352"/>
                    <a:pt x="46" y="326"/>
                    <a:pt x="46" y="273"/>
                  </a:cubicBezTo>
                  <a:cubicBezTo>
                    <a:pt x="46" y="115"/>
                    <a:pt x="46" y="115"/>
                    <a:pt x="46" y="115"/>
                  </a:cubicBezTo>
                  <a:cubicBezTo>
                    <a:pt x="0" y="115"/>
                    <a:pt x="0" y="115"/>
                    <a:pt x="0" y="115"/>
                  </a:cubicBezTo>
                  <a:cubicBezTo>
                    <a:pt x="0" y="79"/>
                    <a:pt x="0" y="79"/>
                    <a:pt x="0" y="79"/>
                  </a:cubicBezTo>
                  <a:cubicBezTo>
                    <a:pt x="46" y="79"/>
                    <a:pt x="46" y="79"/>
                    <a:pt x="46" y="79"/>
                  </a:cubicBezTo>
                  <a:cubicBezTo>
                    <a:pt x="46" y="14"/>
                    <a:pt x="46" y="14"/>
                    <a:pt x="46" y="14"/>
                  </a:cubicBezTo>
                  <a:cubicBezTo>
                    <a:pt x="89" y="0"/>
                    <a:pt x="89" y="0"/>
                    <a:pt x="89" y="0"/>
                  </a:cubicBezTo>
                  <a:cubicBezTo>
                    <a:pt x="89" y="79"/>
                    <a:pt x="89" y="79"/>
                    <a:pt x="89" y="79"/>
                  </a:cubicBezTo>
                  <a:cubicBezTo>
                    <a:pt x="156" y="79"/>
                    <a:pt x="156" y="79"/>
                    <a:pt x="156" y="79"/>
                  </a:cubicBezTo>
                  <a:cubicBezTo>
                    <a:pt x="156" y="115"/>
                    <a:pt x="156" y="115"/>
                    <a:pt x="156" y="115"/>
                  </a:cubicBezTo>
                  <a:cubicBezTo>
                    <a:pt x="89" y="115"/>
                    <a:pt x="89" y="115"/>
                    <a:pt x="89" y="115"/>
                  </a:cubicBezTo>
                  <a:cubicBezTo>
                    <a:pt x="89" y="266"/>
                    <a:pt x="89" y="266"/>
                    <a:pt x="89" y="266"/>
                  </a:cubicBezTo>
                  <a:cubicBezTo>
                    <a:pt x="89" y="284"/>
                    <a:pt x="92" y="296"/>
                    <a:pt x="98" y="304"/>
                  </a:cubicBezTo>
                  <a:cubicBezTo>
                    <a:pt x="104" y="312"/>
                    <a:pt x="114" y="315"/>
                    <a:pt x="129" y="315"/>
                  </a:cubicBezTo>
                  <a:cubicBezTo>
                    <a:pt x="139" y="315"/>
                    <a:pt x="149" y="312"/>
                    <a:pt x="156" y="307"/>
                  </a:cubicBezTo>
                  <a:cubicBezTo>
                    <a:pt x="156" y="343"/>
                    <a:pt x="156" y="343"/>
                    <a:pt x="156" y="343"/>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p:cNvSpPr>
              <a:spLocks noEditPoints="1"/>
            </p:cNvSpPr>
            <p:nvPr/>
          </p:nvSpPr>
          <p:spPr bwMode="auto">
            <a:xfrm>
              <a:off x="3616325" y="-1058863"/>
              <a:ext cx="144463" cy="231775"/>
            </a:xfrm>
            <a:custGeom>
              <a:avLst/>
              <a:gdLst>
                <a:gd name="T0" fmla="*/ 230 w 230"/>
                <a:gd name="T1" fmla="*/ 111 h 373"/>
                <a:gd name="T2" fmla="*/ 192 w 230"/>
                <a:gd name="T3" fmla="*/ 199 h 373"/>
                <a:gd name="T4" fmla="*/ 94 w 230"/>
                <a:gd name="T5" fmla="*/ 232 h 373"/>
                <a:gd name="T6" fmla="*/ 44 w 230"/>
                <a:gd name="T7" fmla="*/ 232 h 373"/>
                <a:gd name="T8" fmla="*/ 44 w 230"/>
                <a:gd name="T9" fmla="*/ 373 h 373"/>
                <a:gd name="T10" fmla="*/ 0 w 230"/>
                <a:gd name="T11" fmla="*/ 373 h 373"/>
                <a:gd name="T12" fmla="*/ 0 w 230"/>
                <a:gd name="T13" fmla="*/ 0 h 373"/>
                <a:gd name="T14" fmla="*/ 103 w 230"/>
                <a:gd name="T15" fmla="*/ 0 h 373"/>
                <a:gd name="T16" fmla="*/ 197 w 230"/>
                <a:gd name="T17" fmla="*/ 29 h 373"/>
                <a:gd name="T18" fmla="*/ 230 w 230"/>
                <a:gd name="T19" fmla="*/ 111 h 373"/>
                <a:gd name="T20" fmla="*/ 184 w 230"/>
                <a:gd name="T21" fmla="*/ 114 h 373"/>
                <a:gd name="T22" fmla="*/ 96 w 230"/>
                <a:gd name="T23" fmla="*/ 39 h 373"/>
                <a:gd name="T24" fmla="*/ 44 w 230"/>
                <a:gd name="T25" fmla="*/ 39 h 373"/>
                <a:gd name="T26" fmla="*/ 44 w 230"/>
                <a:gd name="T27" fmla="*/ 193 h 373"/>
                <a:gd name="T28" fmla="*/ 90 w 230"/>
                <a:gd name="T29" fmla="*/ 193 h 373"/>
                <a:gd name="T30" fmla="*/ 160 w 230"/>
                <a:gd name="T31" fmla="*/ 172 h 373"/>
                <a:gd name="T32" fmla="*/ 184 w 230"/>
                <a:gd name="T33" fmla="*/ 11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373">
                  <a:moveTo>
                    <a:pt x="230" y="111"/>
                  </a:moveTo>
                  <a:cubicBezTo>
                    <a:pt x="230" y="147"/>
                    <a:pt x="217" y="177"/>
                    <a:pt x="192" y="199"/>
                  </a:cubicBezTo>
                  <a:cubicBezTo>
                    <a:pt x="167" y="221"/>
                    <a:pt x="134" y="232"/>
                    <a:pt x="94" y="232"/>
                  </a:cubicBezTo>
                  <a:cubicBezTo>
                    <a:pt x="44" y="232"/>
                    <a:pt x="44" y="232"/>
                    <a:pt x="44" y="232"/>
                  </a:cubicBezTo>
                  <a:cubicBezTo>
                    <a:pt x="44" y="373"/>
                    <a:pt x="44" y="373"/>
                    <a:pt x="44" y="373"/>
                  </a:cubicBezTo>
                  <a:cubicBezTo>
                    <a:pt x="0" y="373"/>
                    <a:pt x="0" y="373"/>
                    <a:pt x="0" y="373"/>
                  </a:cubicBezTo>
                  <a:cubicBezTo>
                    <a:pt x="0" y="0"/>
                    <a:pt x="0" y="0"/>
                    <a:pt x="0" y="0"/>
                  </a:cubicBezTo>
                  <a:cubicBezTo>
                    <a:pt x="103" y="0"/>
                    <a:pt x="103" y="0"/>
                    <a:pt x="103" y="0"/>
                  </a:cubicBezTo>
                  <a:cubicBezTo>
                    <a:pt x="143" y="0"/>
                    <a:pt x="175" y="10"/>
                    <a:pt x="197" y="29"/>
                  </a:cubicBezTo>
                  <a:cubicBezTo>
                    <a:pt x="219" y="49"/>
                    <a:pt x="230" y="76"/>
                    <a:pt x="230" y="111"/>
                  </a:cubicBezTo>
                  <a:moveTo>
                    <a:pt x="184" y="114"/>
                  </a:moveTo>
                  <a:cubicBezTo>
                    <a:pt x="184" y="64"/>
                    <a:pt x="154" y="39"/>
                    <a:pt x="96" y="39"/>
                  </a:cubicBezTo>
                  <a:cubicBezTo>
                    <a:pt x="44" y="39"/>
                    <a:pt x="44" y="39"/>
                    <a:pt x="44" y="39"/>
                  </a:cubicBezTo>
                  <a:cubicBezTo>
                    <a:pt x="44" y="193"/>
                    <a:pt x="44" y="193"/>
                    <a:pt x="44" y="193"/>
                  </a:cubicBezTo>
                  <a:cubicBezTo>
                    <a:pt x="90" y="193"/>
                    <a:pt x="90" y="193"/>
                    <a:pt x="90" y="193"/>
                  </a:cubicBezTo>
                  <a:cubicBezTo>
                    <a:pt x="120" y="193"/>
                    <a:pt x="143" y="186"/>
                    <a:pt x="160" y="172"/>
                  </a:cubicBezTo>
                  <a:cubicBezTo>
                    <a:pt x="176" y="158"/>
                    <a:pt x="184" y="139"/>
                    <a:pt x="184" y="114"/>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p:cNvSpPr>
              <a:spLocks noEditPoints="1"/>
            </p:cNvSpPr>
            <p:nvPr/>
          </p:nvSpPr>
          <p:spPr bwMode="auto">
            <a:xfrm>
              <a:off x="3767138" y="-996950"/>
              <a:ext cx="133350" cy="174625"/>
            </a:xfrm>
            <a:custGeom>
              <a:avLst/>
              <a:gdLst>
                <a:gd name="T0" fmla="*/ 212 w 212"/>
                <a:gd name="T1" fmla="*/ 273 h 280"/>
                <a:gd name="T2" fmla="*/ 169 w 212"/>
                <a:gd name="T3" fmla="*/ 273 h 280"/>
                <a:gd name="T4" fmla="*/ 169 w 212"/>
                <a:gd name="T5" fmla="*/ 232 h 280"/>
                <a:gd name="T6" fmla="*/ 168 w 212"/>
                <a:gd name="T7" fmla="*/ 232 h 280"/>
                <a:gd name="T8" fmla="*/ 85 w 212"/>
                <a:gd name="T9" fmla="*/ 280 h 280"/>
                <a:gd name="T10" fmla="*/ 23 w 212"/>
                <a:gd name="T11" fmla="*/ 259 h 280"/>
                <a:gd name="T12" fmla="*/ 0 w 212"/>
                <a:gd name="T13" fmla="*/ 203 h 280"/>
                <a:gd name="T14" fmla="*/ 88 w 212"/>
                <a:gd name="T15" fmla="*/ 115 h 280"/>
                <a:gd name="T16" fmla="*/ 169 w 212"/>
                <a:gd name="T17" fmla="*/ 104 h 280"/>
                <a:gd name="T18" fmla="*/ 114 w 212"/>
                <a:gd name="T19" fmla="*/ 37 h 280"/>
                <a:gd name="T20" fmla="*/ 26 w 212"/>
                <a:gd name="T21" fmla="*/ 69 h 280"/>
                <a:gd name="T22" fmla="*/ 26 w 212"/>
                <a:gd name="T23" fmla="*/ 25 h 280"/>
                <a:gd name="T24" fmla="*/ 66 w 212"/>
                <a:gd name="T25" fmla="*/ 8 h 280"/>
                <a:gd name="T26" fmla="*/ 117 w 212"/>
                <a:gd name="T27" fmla="*/ 0 h 280"/>
                <a:gd name="T28" fmla="*/ 212 w 212"/>
                <a:gd name="T29" fmla="*/ 100 h 280"/>
                <a:gd name="T30" fmla="*/ 212 w 212"/>
                <a:gd name="T31" fmla="*/ 273 h 280"/>
                <a:gd name="T32" fmla="*/ 169 w 212"/>
                <a:gd name="T33" fmla="*/ 138 h 280"/>
                <a:gd name="T34" fmla="*/ 104 w 212"/>
                <a:gd name="T35" fmla="*/ 148 h 280"/>
                <a:gd name="T36" fmla="*/ 57 w 212"/>
                <a:gd name="T37" fmla="*/ 163 h 280"/>
                <a:gd name="T38" fmla="*/ 44 w 212"/>
                <a:gd name="T39" fmla="*/ 199 h 280"/>
                <a:gd name="T40" fmla="*/ 58 w 212"/>
                <a:gd name="T41" fmla="*/ 231 h 280"/>
                <a:gd name="T42" fmla="*/ 95 w 212"/>
                <a:gd name="T43" fmla="*/ 243 h 280"/>
                <a:gd name="T44" fmla="*/ 148 w 212"/>
                <a:gd name="T45" fmla="*/ 221 h 280"/>
                <a:gd name="T46" fmla="*/ 169 w 212"/>
                <a:gd name="T47" fmla="*/ 165 h 280"/>
                <a:gd name="T48" fmla="*/ 169 w 212"/>
                <a:gd name="T49" fmla="*/ 13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280">
                  <a:moveTo>
                    <a:pt x="212" y="273"/>
                  </a:moveTo>
                  <a:cubicBezTo>
                    <a:pt x="169" y="273"/>
                    <a:pt x="169" y="273"/>
                    <a:pt x="169" y="273"/>
                  </a:cubicBezTo>
                  <a:cubicBezTo>
                    <a:pt x="169" y="232"/>
                    <a:pt x="169" y="232"/>
                    <a:pt x="169" y="232"/>
                  </a:cubicBezTo>
                  <a:cubicBezTo>
                    <a:pt x="168" y="232"/>
                    <a:pt x="168" y="232"/>
                    <a:pt x="168" y="232"/>
                  </a:cubicBezTo>
                  <a:cubicBezTo>
                    <a:pt x="149" y="264"/>
                    <a:pt x="122" y="280"/>
                    <a:pt x="85" y="280"/>
                  </a:cubicBezTo>
                  <a:cubicBezTo>
                    <a:pt x="59" y="280"/>
                    <a:pt x="39" y="273"/>
                    <a:pt x="23" y="259"/>
                  </a:cubicBezTo>
                  <a:cubicBezTo>
                    <a:pt x="8" y="245"/>
                    <a:pt x="0" y="226"/>
                    <a:pt x="0" y="203"/>
                  </a:cubicBezTo>
                  <a:cubicBezTo>
                    <a:pt x="0" y="153"/>
                    <a:pt x="29" y="124"/>
                    <a:pt x="88" y="115"/>
                  </a:cubicBezTo>
                  <a:cubicBezTo>
                    <a:pt x="169" y="104"/>
                    <a:pt x="169" y="104"/>
                    <a:pt x="169" y="104"/>
                  </a:cubicBezTo>
                  <a:cubicBezTo>
                    <a:pt x="169" y="59"/>
                    <a:pt x="150" y="37"/>
                    <a:pt x="114" y="37"/>
                  </a:cubicBezTo>
                  <a:cubicBezTo>
                    <a:pt x="81" y="37"/>
                    <a:pt x="52" y="47"/>
                    <a:pt x="26" y="69"/>
                  </a:cubicBezTo>
                  <a:cubicBezTo>
                    <a:pt x="26" y="25"/>
                    <a:pt x="26" y="25"/>
                    <a:pt x="26" y="25"/>
                  </a:cubicBezTo>
                  <a:cubicBezTo>
                    <a:pt x="34" y="19"/>
                    <a:pt x="47" y="14"/>
                    <a:pt x="66" y="8"/>
                  </a:cubicBezTo>
                  <a:cubicBezTo>
                    <a:pt x="85" y="3"/>
                    <a:pt x="102" y="0"/>
                    <a:pt x="117" y="0"/>
                  </a:cubicBezTo>
                  <a:cubicBezTo>
                    <a:pt x="180" y="0"/>
                    <a:pt x="212" y="33"/>
                    <a:pt x="212" y="100"/>
                  </a:cubicBezTo>
                  <a:cubicBezTo>
                    <a:pt x="212" y="273"/>
                    <a:pt x="212" y="273"/>
                    <a:pt x="212" y="273"/>
                  </a:cubicBezTo>
                  <a:moveTo>
                    <a:pt x="169" y="138"/>
                  </a:moveTo>
                  <a:cubicBezTo>
                    <a:pt x="104" y="148"/>
                    <a:pt x="104" y="148"/>
                    <a:pt x="104" y="148"/>
                  </a:cubicBezTo>
                  <a:cubicBezTo>
                    <a:pt x="82" y="151"/>
                    <a:pt x="66" y="156"/>
                    <a:pt x="57" y="163"/>
                  </a:cubicBezTo>
                  <a:cubicBezTo>
                    <a:pt x="48" y="171"/>
                    <a:pt x="44" y="183"/>
                    <a:pt x="44" y="199"/>
                  </a:cubicBezTo>
                  <a:cubicBezTo>
                    <a:pt x="44" y="213"/>
                    <a:pt x="49" y="223"/>
                    <a:pt x="58" y="231"/>
                  </a:cubicBezTo>
                  <a:cubicBezTo>
                    <a:pt x="68" y="239"/>
                    <a:pt x="80" y="243"/>
                    <a:pt x="95" y="243"/>
                  </a:cubicBezTo>
                  <a:cubicBezTo>
                    <a:pt x="117" y="243"/>
                    <a:pt x="134" y="236"/>
                    <a:pt x="148" y="221"/>
                  </a:cubicBezTo>
                  <a:cubicBezTo>
                    <a:pt x="162" y="206"/>
                    <a:pt x="169" y="187"/>
                    <a:pt x="169" y="165"/>
                  </a:cubicBezTo>
                  <a:cubicBezTo>
                    <a:pt x="169" y="138"/>
                    <a:pt x="169" y="138"/>
                    <a:pt x="169" y="138"/>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3"/>
            <p:cNvSpPr>
              <a:spLocks/>
            </p:cNvSpPr>
            <p:nvPr/>
          </p:nvSpPr>
          <p:spPr bwMode="auto">
            <a:xfrm>
              <a:off x="3941763" y="-995363"/>
              <a:ext cx="87313" cy="168275"/>
            </a:xfrm>
            <a:custGeom>
              <a:avLst/>
              <a:gdLst>
                <a:gd name="T0" fmla="*/ 140 w 140"/>
                <a:gd name="T1" fmla="*/ 48 h 271"/>
                <a:gd name="T2" fmla="*/ 107 w 140"/>
                <a:gd name="T3" fmla="*/ 39 h 271"/>
                <a:gd name="T4" fmla="*/ 61 w 140"/>
                <a:gd name="T5" fmla="*/ 66 h 271"/>
                <a:gd name="T6" fmla="*/ 43 w 140"/>
                <a:gd name="T7" fmla="*/ 135 h 271"/>
                <a:gd name="T8" fmla="*/ 43 w 140"/>
                <a:gd name="T9" fmla="*/ 271 h 271"/>
                <a:gd name="T10" fmla="*/ 0 w 140"/>
                <a:gd name="T11" fmla="*/ 271 h 271"/>
                <a:gd name="T12" fmla="*/ 0 w 140"/>
                <a:gd name="T13" fmla="*/ 5 h 271"/>
                <a:gd name="T14" fmla="*/ 43 w 140"/>
                <a:gd name="T15" fmla="*/ 5 h 271"/>
                <a:gd name="T16" fmla="*/ 43 w 140"/>
                <a:gd name="T17" fmla="*/ 60 h 271"/>
                <a:gd name="T18" fmla="*/ 44 w 140"/>
                <a:gd name="T19" fmla="*/ 60 h 271"/>
                <a:gd name="T20" fmla="*/ 72 w 140"/>
                <a:gd name="T21" fmla="*/ 16 h 271"/>
                <a:gd name="T22" fmla="*/ 114 w 140"/>
                <a:gd name="T23" fmla="*/ 0 h 271"/>
                <a:gd name="T24" fmla="*/ 140 w 140"/>
                <a:gd name="T25" fmla="*/ 4 h 271"/>
                <a:gd name="T26" fmla="*/ 140 w 140"/>
                <a:gd name="T27" fmla="*/ 4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271">
                  <a:moveTo>
                    <a:pt x="140" y="48"/>
                  </a:moveTo>
                  <a:cubicBezTo>
                    <a:pt x="132" y="42"/>
                    <a:pt x="122" y="39"/>
                    <a:pt x="107" y="39"/>
                  </a:cubicBezTo>
                  <a:cubicBezTo>
                    <a:pt x="88" y="39"/>
                    <a:pt x="73" y="48"/>
                    <a:pt x="61" y="66"/>
                  </a:cubicBezTo>
                  <a:cubicBezTo>
                    <a:pt x="49" y="84"/>
                    <a:pt x="43" y="107"/>
                    <a:pt x="43" y="135"/>
                  </a:cubicBezTo>
                  <a:cubicBezTo>
                    <a:pt x="43" y="271"/>
                    <a:pt x="43" y="271"/>
                    <a:pt x="43" y="271"/>
                  </a:cubicBezTo>
                  <a:cubicBezTo>
                    <a:pt x="0" y="271"/>
                    <a:pt x="0" y="271"/>
                    <a:pt x="0" y="271"/>
                  </a:cubicBezTo>
                  <a:cubicBezTo>
                    <a:pt x="0" y="5"/>
                    <a:pt x="0" y="5"/>
                    <a:pt x="0" y="5"/>
                  </a:cubicBezTo>
                  <a:cubicBezTo>
                    <a:pt x="43" y="5"/>
                    <a:pt x="43" y="5"/>
                    <a:pt x="43" y="5"/>
                  </a:cubicBezTo>
                  <a:cubicBezTo>
                    <a:pt x="43" y="60"/>
                    <a:pt x="43" y="60"/>
                    <a:pt x="43" y="60"/>
                  </a:cubicBezTo>
                  <a:cubicBezTo>
                    <a:pt x="44" y="60"/>
                    <a:pt x="44" y="60"/>
                    <a:pt x="44" y="60"/>
                  </a:cubicBezTo>
                  <a:cubicBezTo>
                    <a:pt x="50" y="41"/>
                    <a:pt x="59" y="27"/>
                    <a:pt x="72" y="16"/>
                  </a:cubicBezTo>
                  <a:cubicBezTo>
                    <a:pt x="84" y="5"/>
                    <a:pt x="98" y="0"/>
                    <a:pt x="114" y="0"/>
                  </a:cubicBezTo>
                  <a:cubicBezTo>
                    <a:pt x="126" y="0"/>
                    <a:pt x="134" y="1"/>
                    <a:pt x="140" y="4"/>
                  </a:cubicBezTo>
                  <a:cubicBezTo>
                    <a:pt x="140" y="48"/>
                    <a:pt x="140" y="48"/>
                    <a:pt x="140" y="48"/>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4"/>
            <p:cNvSpPr>
              <a:spLocks/>
            </p:cNvSpPr>
            <p:nvPr/>
          </p:nvSpPr>
          <p:spPr bwMode="auto">
            <a:xfrm>
              <a:off x="4056063" y="-1041400"/>
              <a:ext cx="96838" cy="219075"/>
            </a:xfrm>
            <a:custGeom>
              <a:avLst/>
              <a:gdLst>
                <a:gd name="T0" fmla="*/ 156 w 156"/>
                <a:gd name="T1" fmla="*/ 343 h 351"/>
                <a:gd name="T2" fmla="*/ 116 w 156"/>
                <a:gd name="T3" fmla="*/ 351 h 351"/>
                <a:gd name="T4" fmla="*/ 46 w 156"/>
                <a:gd name="T5" fmla="*/ 273 h 351"/>
                <a:gd name="T6" fmla="*/ 46 w 156"/>
                <a:gd name="T7" fmla="*/ 115 h 351"/>
                <a:gd name="T8" fmla="*/ 0 w 156"/>
                <a:gd name="T9" fmla="*/ 115 h 351"/>
                <a:gd name="T10" fmla="*/ 0 w 156"/>
                <a:gd name="T11" fmla="*/ 79 h 351"/>
                <a:gd name="T12" fmla="*/ 46 w 156"/>
                <a:gd name="T13" fmla="*/ 79 h 351"/>
                <a:gd name="T14" fmla="*/ 46 w 156"/>
                <a:gd name="T15" fmla="*/ 13 h 351"/>
                <a:gd name="T16" fmla="*/ 89 w 156"/>
                <a:gd name="T17" fmla="*/ 0 h 351"/>
                <a:gd name="T18" fmla="*/ 89 w 156"/>
                <a:gd name="T19" fmla="*/ 79 h 351"/>
                <a:gd name="T20" fmla="*/ 156 w 156"/>
                <a:gd name="T21" fmla="*/ 79 h 351"/>
                <a:gd name="T22" fmla="*/ 156 w 156"/>
                <a:gd name="T23" fmla="*/ 115 h 351"/>
                <a:gd name="T24" fmla="*/ 89 w 156"/>
                <a:gd name="T25" fmla="*/ 115 h 351"/>
                <a:gd name="T26" fmla="*/ 89 w 156"/>
                <a:gd name="T27" fmla="*/ 265 h 351"/>
                <a:gd name="T28" fmla="*/ 98 w 156"/>
                <a:gd name="T29" fmla="*/ 304 h 351"/>
                <a:gd name="T30" fmla="*/ 128 w 156"/>
                <a:gd name="T31" fmla="*/ 315 h 351"/>
                <a:gd name="T32" fmla="*/ 156 w 156"/>
                <a:gd name="T33" fmla="*/ 306 h 351"/>
                <a:gd name="T34" fmla="*/ 156 w 156"/>
                <a:gd name="T35" fmla="*/ 343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51">
                  <a:moveTo>
                    <a:pt x="156" y="343"/>
                  </a:moveTo>
                  <a:cubicBezTo>
                    <a:pt x="146" y="349"/>
                    <a:pt x="132" y="351"/>
                    <a:pt x="116" y="351"/>
                  </a:cubicBezTo>
                  <a:cubicBezTo>
                    <a:pt x="69" y="351"/>
                    <a:pt x="46" y="325"/>
                    <a:pt x="46" y="273"/>
                  </a:cubicBezTo>
                  <a:cubicBezTo>
                    <a:pt x="46" y="115"/>
                    <a:pt x="46" y="115"/>
                    <a:pt x="46" y="115"/>
                  </a:cubicBezTo>
                  <a:cubicBezTo>
                    <a:pt x="0" y="115"/>
                    <a:pt x="0" y="115"/>
                    <a:pt x="0" y="115"/>
                  </a:cubicBezTo>
                  <a:cubicBezTo>
                    <a:pt x="0" y="79"/>
                    <a:pt x="0" y="79"/>
                    <a:pt x="0" y="79"/>
                  </a:cubicBezTo>
                  <a:cubicBezTo>
                    <a:pt x="46" y="79"/>
                    <a:pt x="46" y="79"/>
                    <a:pt x="46" y="79"/>
                  </a:cubicBezTo>
                  <a:cubicBezTo>
                    <a:pt x="46" y="13"/>
                    <a:pt x="46" y="13"/>
                    <a:pt x="46" y="13"/>
                  </a:cubicBezTo>
                  <a:cubicBezTo>
                    <a:pt x="89" y="0"/>
                    <a:pt x="89" y="0"/>
                    <a:pt x="89" y="0"/>
                  </a:cubicBezTo>
                  <a:cubicBezTo>
                    <a:pt x="89" y="79"/>
                    <a:pt x="89" y="79"/>
                    <a:pt x="89" y="79"/>
                  </a:cubicBezTo>
                  <a:cubicBezTo>
                    <a:pt x="156" y="79"/>
                    <a:pt x="156" y="79"/>
                    <a:pt x="156" y="79"/>
                  </a:cubicBezTo>
                  <a:cubicBezTo>
                    <a:pt x="156" y="115"/>
                    <a:pt x="156" y="115"/>
                    <a:pt x="156" y="115"/>
                  </a:cubicBezTo>
                  <a:cubicBezTo>
                    <a:pt x="89" y="115"/>
                    <a:pt x="89" y="115"/>
                    <a:pt x="89" y="115"/>
                  </a:cubicBezTo>
                  <a:cubicBezTo>
                    <a:pt x="89" y="265"/>
                    <a:pt x="89" y="265"/>
                    <a:pt x="89" y="265"/>
                  </a:cubicBezTo>
                  <a:cubicBezTo>
                    <a:pt x="89" y="283"/>
                    <a:pt x="92" y="296"/>
                    <a:pt x="98" y="304"/>
                  </a:cubicBezTo>
                  <a:cubicBezTo>
                    <a:pt x="104" y="311"/>
                    <a:pt x="114" y="315"/>
                    <a:pt x="128" y="315"/>
                  </a:cubicBezTo>
                  <a:cubicBezTo>
                    <a:pt x="139" y="315"/>
                    <a:pt x="148" y="312"/>
                    <a:pt x="156" y="306"/>
                  </a:cubicBezTo>
                  <a:cubicBezTo>
                    <a:pt x="156" y="343"/>
                    <a:pt x="156" y="343"/>
                    <a:pt x="156" y="343"/>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5"/>
            <p:cNvSpPr>
              <a:spLocks/>
            </p:cNvSpPr>
            <p:nvPr/>
          </p:nvSpPr>
          <p:spPr bwMode="auto">
            <a:xfrm>
              <a:off x="4191000" y="-996950"/>
              <a:ext cx="139700" cy="169862"/>
            </a:xfrm>
            <a:custGeom>
              <a:avLst/>
              <a:gdLst>
                <a:gd name="T0" fmla="*/ 223 w 223"/>
                <a:gd name="T1" fmla="*/ 273 h 273"/>
                <a:gd name="T2" fmla="*/ 180 w 223"/>
                <a:gd name="T3" fmla="*/ 273 h 273"/>
                <a:gd name="T4" fmla="*/ 180 w 223"/>
                <a:gd name="T5" fmla="*/ 121 h 273"/>
                <a:gd name="T6" fmla="*/ 118 w 223"/>
                <a:gd name="T7" fmla="*/ 37 h 273"/>
                <a:gd name="T8" fmla="*/ 64 w 223"/>
                <a:gd name="T9" fmla="*/ 60 h 273"/>
                <a:gd name="T10" fmla="*/ 43 w 223"/>
                <a:gd name="T11" fmla="*/ 121 h 273"/>
                <a:gd name="T12" fmla="*/ 43 w 223"/>
                <a:gd name="T13" fmla="*/ 273 h 273"/>
                <a:gd name="T14" fmla="*/ 0 w 223"/>
                <a:gd name="T15" fmla="*/ 273 h 273"/>
                <a:gd name="T16" fmla="*/ 0 w 223"/>
                <a:gd name="T17" fmla="*/ 7 h 273"/>
                <a:gd name="T18" fmla="*/ 43 w 223"/>
                <a:gd name="T19" fmla="*/ 7 h 273"/>
                <a:gd name="T20" fmla="*/ 43 w 223"/>
                <a:gd name="T21" fmla="*/ 51 h 273"/>
                <a:gd name="T22" fmla="*/ 44 w 223"/>
                <a:gd name="T23" fmla="*/ 51 h 273"/>
                <a:gd name="T24" fmla="*/ 132 w 223"/>
                <a:gd name="T25" fmla="*/ 0 h 273"/>
                <a:gd name="T26" fmla="*/ 200 w 223"/>
                <a:gd name="T27" fmla="*/ 29 h 273"/>
                <a:gd name="T28" fmla="*/ 223 w 223"/>
                <a:gd name="T29" fmla="*/ 110 h 273"/>
                <a:gd name="T30" fmla="*/ 223 w 223"/>
                <a:gd name="T31"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3" h="273">
                  <a:moveTo>
                    <a:pt x="223" y="273"/>
                  </a:moveTo>
                  <a:cubicBezTo>
                    <a:pt x="180" y="273"/>
                    <a:pt x="180" y="273"/>
                    <a:pt x="180" y="273"/>
                  </a:cubicBezTo>
                  <a:cubicBezTo>
                    <a:pt x="180" y="121"/>
                    <a:pt x="180" y="121"/>
                    <a:pt x="180" y="121"/>
                  </a:cubicBezTo>
                  <a:cubicBezTo>
                    <a:pt x="180" y="65"/>
                    <a:pt x="159" y="37"/>
                    <a:pt x="118" y="37"/>
                  </a:cubicBezTo>
                  <a:cubicBezTo>
                    <a:pt x="96" y="37"/>
                    <a:pt x="79" y="44"/>
                    <a:pt x="64" y="60"/>
                  </a:cubicBezTo>
                  <a:cubicBezTo>
                    <a:pt x="50" y="76"/>
                    <a:pt x="43" y="97"/>
                    <a:pt x="43" y="121"/>
                  </a:cubicBezTo>
                  <a:cubicBezTo>
                    <a:pt x="43" y="273"/>
                    <a:pt x="43" y="273"/>
                    <a:pt x="43" y="273"/>
                  </a:cubicBezTo>
                  <a:cubicBezTo>
                    <a:pt x="0" y="273"/>
                    <a:pt x="0" y="273"/>
                    <a:pt x="0" y="273"/>
                  </a:cubicBezTo>
                  <a:cubicBezTo>
                    <a:pt x="0" y="7"/>
                    <a:pt x="0" y="7"/>
                    <a:pt x="0" y="7"/>
                  </a:cubicBezTo>
                  <a:cubicBezTo>
                    <a:pt x="43" y="7"/>
                    <a:pt x="43" y="7"/>
                    <a:pt x="43" y="7"/>
                  </a:cubicBezTo>
                  <a:cubicBezTo>
                    <a:pt x="43" y="51"/>
                    <a:pt x="43" y="51"/>
                    <a:pt x="43" y="51"/>
                  </a:cubicBezTo>
                  <a:cubicBezTo>
                    <a:pt x="44" y="51"/>
                    <a:pt x="44" y="51"/>
                    <a:pt x="44" y="51"/>
                  </a:cubicBezTo>
                  <a:cubicBezTo>
                    <a:pt x="64" y="17"/>
                    <a:pt x="94" y="0"/>
                    <a:pt x="132" y="0"/>
                  </a:cubicBezTo>
                  <a:cubicBezTo>
                    <a:pt x="162" y="0"/>
                    <a:pt x="184" y="10"/>
                    <a:pt x="200" y="29"/>
                  </a:cubicBezTo>
                  <a:cubicBezTo>
                    <a:pt x="215" y="48"/>
                    <a:pt x="223" y="75"/>
                    <a:pt x="223" y="110"/>
                  </a:cubicBezTo>
                  <a:cubicBezTo>
                    <a:pt x="223" y="273"/>
                    <a:pt x="223" y="273"/>
                    <a:pt x="223" y="273"/>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6"/>
            <p:cNvSpPr>
              <a:spLocks noEditPoints="1"/>
            </p:cNvSpPr>
            <p:nvPr/>
          </p:nvSpPr>
          <p:spPr bwMode="auto">
            <a:xfrm>
              <a:off x="4359275" y="-996950"/>
              <a:ext cx="146050" cy="174625"/>
            </a:xfrm>
            <a:custGeom>
              <a:avLst/>
              <a:gdLst>
                <a:gd name="T0" fmla="*/ 234 w 234"/>
                <a:gd name="T1" fmla="*/ 151 h 280"/>
                <a:gd name="T2" fmla="*/ 44 w 234"/>
                <a:gd name="T3" fmla="*/ 151 h 280"/>
                <a:gd name="T4" fmla="*/ 68 w 234"/>
                <a:gd name="T5" fmla="*/ 220 h 280"/>
                <a:gd name="T6" fmla="*/ 132 w 234"/>
                <a:gd name="T7" fmla="*/ 243 h 280"/>
                <a:gd name="T8" fmla="*/ 215 w 234"/>
                <a:gd name="T9" fmla="*/ 214 h 280"/>
                <a:gd name="T10" fmla="*/ 215 w 234"/>
                <a:gd name="T11" fmla="*/ 254 h 280"/>
                <a:gd name="T12" fmla="*/ 122 w 234"/>
                <a:gd name="T13" fmla="*/ 280 h 280"/>
                <a:gd name="T14" fmla="*/ 32 w 234"/>
                <a:gd name="T15" fmla="*/ 243 h 280"/>
                <a:gd name="T16" fmla="*/ 0 w 234"/>
                <a:gd name="T17" fmla="*/ 141 h 280"/>
                <a:gd name="T18" fmla="*/ 16 w 234"/>
                <a:gd name="T19" fmla="*/ 69 h 280"/>
                <a:gd name="T20" fmla="*/ 60 w 234"/>
                <a:gd name="T21" fmla="*/ 18 h 280"/>
                <a:gd name="T22" fmla="*/ 123 w 234"/>
                <a:gd name="T23" fmla="*/ 0 h 280"/>
                <a:gd name="T24" fmla="*/ 205 w 234"/>
                <a:gd name="T25" fmla="*/ 34 h 280"/>
                <a:gd name="T26" fmla="*/ 234 w 234"/>
                <a:gd name="T27" fmla="*/ 128 h 280"/>
                <a:gd name="T28" fmla="*/ 234 w 234"/>
                <a:gd name="T29" fmla="*/ 151 h 280"/>
                <a:gd name="T30" fmla="*/ 190 w 234"/>
                <a:gd name="T31" fmla="*/ 114 h 280"/>
                <a:gd name="T32" fmla="*/ 172 w 234"/>
                <a:gd name="T33" fmla="*/ 57 h 280"/>
                <a:gd name="T34" fmla="*/ 123 w 234"/>
                <a:gd name="T35" fmla="*/ 37 h 280"/>
                <a:gd name="T36" fmla="*/ 72 w 234"/>
                <a:gd name="T37" fmla="*/ 58 h 280"/>
                <a:gd name="T38" fmla="*/ 45 w 234"/>
                <a:gd name="T39" fmla="*/ 114 h 280"/>
                <a:gd name="T40" fmla="*/ 190 w 234"/>
                <a:gd name="T41" fmla="*/ 11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4" h="280">
                  <a:moveTo>
                    <a:pt x="234" y="151"/>
                  </a:moveTo>
                  <a:cubicBezTo>
                    <a:pt x="44" y="151"/>
                    <a:pt x="44" y="151"/>
                    <a:pt x="44" y="151"/>
                  </a:cubicBezTo>
                  <a:cubicBezTo>
                    <a:pt x="45" y="181"/>
                    <a:pt x="53" y="204"/>
                    <a:pt x="68" y="220"/>
                  </a:cubicBezTo>
                  <a:cubicBezTo>
                    <a:pt x="84" y="235"/>
                    <a:pt x="105" y="243"/>
                    <a:pt x="132" y="243"/>
                  </a:cubicBezTo>
                  <a:cubicBezTo>
                    <a:pt x="162" y="243"/>
                    <a:pt x="190" y="234"/>
                    <a:pt x="215" y="214"/>
                  </a:cubicBezTo>
                  <a:cubicBezTo>
                    <a:pt x="215" y="254"/>
                    <a:pt x="215" y="254"/>
                    <a:pt x="215" y="254"/>
                  </a:cubicBezTo>
                  <a:cubicBezTo>
                    <a:pt x="191" y="271"/>
                    <a:pt x="160" y="280"/>
                    <a:pt x="122" y="280"/>
                  </a:cubicBezTo>
                  <a:cubicBezTo>
                    <a:pt x="83" y="280"/>
                    <a:pt x="54" y="268"/>
                    <a:pt x="32" y="243"/>
                  </a:cubicBezTo>
                  <a:cubicBezTo>
                    <a:pt x="11" y="218"/>
                    <a:pt x="0" y="184"/>
                    <a:pt x="0" y="141"/>
                  </a:cubicBezTo>
                  <a:cubicBezTo>
                    <a:pt x="0" y="115"/>
                    <a:pt x="5" y="91"/>
                    <a:pt x="16" y="69"/>
                  </a:cubicBezTo>
                  <a:cubicBezTo>
                    <a:pt x="27" y="47"/>
                    <a:pt x="42" y="30"/>
                    <a:pt x="60" y="18"/>
                  </a:cubicBezTo>
                  <a:cubicBezTo>
                    <a:pt x="79" y="6"/>
                    <a:pt x="100" y="0"/>
                    <a:pt x="123" y="0"/>
                  </a:cubicBezTo>
                  <a:cubicBezTo>
                    <a:pt x="158" y="0"/>
                    <a:pt x="185" y="11"/>
                    <a:pt x="205" y="34"/>
                  </a:cubicBezTo>
                  <a:cubicBezTo>
                    <a:pt x="224" y="56"/>
                    <a:pt x="234" y="88"/>
                    <a:pt x="234" y="128"/>
                  </a:cubicBezTo>
                  <a:cubicBezTo>
                    <a:pt x="234" y="151"/>
                    <a:pt x="234" y="151"/>
                    <a:pt x="234" y="151"/>
                  </a:cubicBezTo>
                  <a:moveTo>
                    <a:pt x="190" y="114"/>
                  </a:moveTo>
                  <a:cubicBezTo>
                    <a:pt x="189" y="90"/>
                    <a:pt x="183" y="71"/>
                    <a:pt x="172" y="57"/>
                  </a:cubicBezTo>
                  <a:cubicBezTo>
                    <a:pt x="160" y="43"/>
                    <a:pt x="144" y="37"/>
                    <a:pt x="123" y="37"/>
                  </a:cubicBezTo>
                  <a:cubicBezTo>
                    <a:pt x="103" y="37"/>
                    <a:pt x="86" y="44"/>
                    <a:pt x="72" y="58"/>
                  </a:cubicBezTo>
                  <a:cubicBezTo>
                    <a:pt x="57" y="72"/>
                    <a:pt x="49" y="91"/>
                    <a:pt x="45" y="114"/>
                  </a:cubicBezTo>
                  <a:cubicBezTo>
                    <a:pt x="190" y="114"/>
                    <a:pt x="190" y="114"/>
                    <a:pt x="190" y="114"/>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7"/>
            <p:cNvSpPr>
              <a:spLocks/>
            </p:cNvSpPr>
            <p:nvPr/>
          </p:nvSpPr>
          <p:spPr bwMode="auto">
            <a:xfrm>
              <a:off x="4535488" y="-995363"/>
              <a:ext cx="87313" cy="168275"/>
            </a:xfrm>
            <a:custGeom>
              <a:avLst/>
              <a:gdLst>
                <a:gd name="T0" fmla="*/ 140 w 140"/>
                <a:gd name="T1" fmla="*/ 48 h 271"/>
                <a:gd name="T2" fmla="*/ 107 w 140"/>
                <a:gd name="T3" fmla="*/ 39 h 271"/>
                <a:gd name="T4" fmla="*/ 61 w 140"/>
                <a:gd name="T5" fmla="*/ 66 h 271"/>
                <a:gd name="T6" fmla="*/ 43 w 140"/>
                <a:gd name="T7" fmla="*/ 135 h 271"/>
                <a:gd name="T8" fmla="*/ 43 w 140"/>
                <a:gd name="T9" fmla="*/ 271 h 271"/>
                <a:gd name="T10" fmla="*/ 0 w 140"/>
                <a:gd name="T11" fmla="*/ 271 h 271"/>
                <a:gd name="T12" fmla="*/ 0 w 140"/>
                <a:gd name="T13" fmla="*/ 5 h 271"/>
                <a:gd name="T14" fmla="*/ 43 w 140"/>
                <a:gd name="T15" fmla="*/ 5 h 271"/>
                <a:gd name="T16" fmla="*/ 43 w 140"/>
                <a:gd name="T17" fmla="*/ 60 h 271"/>
                <a:gd name="T18" fmla="*/ 44 w 140"/>
                <a:gd name="T19" fmla="*/ 60 h 271"/>
                <a:gd name="T20" fmla="*/ 72 w 140"/>
                <a:gd name="T21" fmla="*/ 16 h 271"/>
                <a:gd name="T22" fmla="*/ 114 w 140"/>
                <a:gd name="T23" fmla="*/ 0 h 271"/>
                <a:gd name="T24" fmla="*/ 140 w 140"/>
                <a:gd name="T25" fmla="*/ 4 h 271"/>
                <a:gd name="T26" fmla="*/ 140 w 140"/>
                <a:gd name="T27" fmla="*/ 4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271">
                  <a:moveTo>
                    <a:pt x="140" y="48"/>
                  </a:moveTo>
                  <a:cubicBezTo>
                    <a:pt x="132" y="42"/>
                    <a:pt x="121" y="39"/>
                    <a:pt x="107" y="39"/>
                  </a:cubicBezTo>
                  <a:cubicBezTo>
                    <a:pt x="88" y="39"/>
                    <a:pt x="73" y="48"/>
                    <a:pt x="61" y="66"/>
                  </a:cubicBezTo>
                  <a:cubicBezTo>
                    <a:pt x="49" y="84"/>
                    <a:pt x="43" y="107"/>
                    <a:pt x="43" y="135"/>
                  </a:cubicBezTo>
                  <a:cubicBezTo>
                    <a:pt x="43" y="271"/>
                    <a:pt x="43" y="271"/>
                    <a:pt x="43" y="271"/>
                  </a:cubicBezTo>
                  <a:cubicBezTo>
                    <a:pt x="0" y="271"/>
                    <a:pt x="0" y="271"/>
                    <a:pt x="0" y="271"/>
                  </a:cubicBezTo>
                  <a:cubicBezTo>
                    <a:pt x="0" y="5"/>
                    <a:pt x="0" y="5"/>
                    <a:pt x="0" y="5"/>
                  </a:cubicBezTo>
                  <a:cubicBezTo>
                    <a:pt x="43" y="5"/>
                    <a:pt x="43" y="5"/>
                    <a:pt x="43" y="5"/>
                  </a:cubicBezTo>
                  <a:cubicBezTo>
                    <a:pt x="43" y="60"/>
                    <a:pt x="43" y="60"/>
                    <a:pt x="43" y="60"/>
                  </a:cubicBezTo>
                  <a:cubicBezTo>
                    <a:pt x="44" y="60"/>
                    <a:pt x="44" y="60"/>
                    <a:pt x="44" y="60"/>
                  </a:cubicBezTo>
                  <a:cubicBezTo>
                    <a:pt x="50" y="41"/>
                    <a:pt x="59" y="27"/>
                    <a:pt x="72" y="16"/>
                  </a:cubicBezTo>
                  <a:cubicBezTo>
                    <a:pt x="84" y="5"/>
                    <a:pt x="98" y="0"/>
                    <a:pt x="114" y="0"/>
                  </a:cubicBezTo>
                  <a:cubicBezTo>
                    <a:pt x="125" y="0"/>
                    <a:pt x="134" y="1"/>
                    <a:pt x="140" y="4"/>
                  </a:cubicBezTo>
                  <a:cubicBezTo>
                    <a:pt x="140" y="48"/>
                    <a:pt x="140" y="48"/>
                    <a:pt x="140" y="48"/>
                  </a:cubicBezTo>
                </a:path>
              </a:pathLst>
            </a:custGeom>
            <a:solidFill>
              <a:srgbClr val="0908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8"/>
            <p:cNvSpPr>
              <a:spLocks/>
            </p:cNvSpPr>
            <p:nvPr/>
          </p:nvSpPr>
          <p:spPr bwMode="auto">
            <a:xfrm>
              <a:off x="3989388" y="-641350"/>
              <a:ext cx="119063" cy="111125"/>
            </a:xfrm>
            <a:custGeom>
              <a:avLst/>
              <a:gdLst>
                <a:gd name="T0" fmla="*/ 104 w 190"/>
                <a:gd name="T1" fmla="*/ 110 h 176"/>
                <a:gd name="T2" fmla="*/ 95 w 190"/>
                <a:gd name="T3" fmla="*/ 133 h 176"/>
                <a:gd name="T4" fmla="*/ 95 w 190"/>
                <a:gd name="T5" fmla="*/ 133 h 176"/>
                <a:gd name="T6" fmla="*/ 87 w 190"/>
                <a:gd name="T7" fmla="*/ 110 h 176"/>
                <a:gd name="T8" fmla="*/ 43 w 190"/>
                <a:gd name="T9" fmla="*/ 0 h 176"/>
                <a:gd name="T10" fmla="*/ 0 w 190"/>
                <a:gd name="T11" fmla="*/ 0 h 176"/>
                <a:gd name="T12" fmla="*/ 0 w 190"/>
                <a:gd name="T13" fmla="*/ 176 h 176"/>
                <a:gd name="T14" fmla="*/ 28 w 190"/>
                <a:gd name="T15" fmla="*/ 176 h 176"/>
                <a:gd name="T16" fmla="*/ 28 w 190"/>
                <a:gd name="T17" fmla="*/ 68 h 176"/>
                <a:gd name="T18" fmla="*/ 28 w 190"/>
                <a:gd name="T19" fmla="*/ 44 h 176"/>
                <a:gd name="T20" fmla="*/ 27 w 190"/>
                <a:gd name="T21" fmla="*/ 32 h 176"/>
                <a:gd name="T22" fmla="*/ 27 w 190"/>
                <a:gd name="T23" fmla="*/ 32 h 176"/>
                <a:gd name="T24" fmla="*/ 32 w 190"/>
                <a:gd name="T25" fmla="*/ 47 h 176"/>
                <a:gd name="T26" fmla="*/ 85 w 190"/>
                <a:gd name="T27" fmla="*/ 176 h 176"/>
                <a:gd name="T28" fmla="*/ 105 w 190"/>
                <a:gd name="T29" fmla="*/ 176 h 176"/>
                <a:gd name="T30" fmla="*/ 157 w 190"/>
                <a:gd name="T31" fmla="*/ 46 h 176"/>
                <a:gd name="T32" fmla="*/ 161 w 190"/>
                <a:gd name="T33" fmla="*/ 32 h 176"/>
                <a:gd name="T34" fmla="*/ 161 w 190"/>
                <a:gd name="T35" fmla="*/ 32 h 176"/>
                <a:gd name="T36" fmla="*/ 160 w 190"/>
                <a:gd name="T37" fmla="*/ 64 h 176"/>
                <a:gd name="T38" fmla="*/ 160 w 190"/>
                <a:gd name="T39" fmla="*/ 176 h 176"/>
                <a:gd name="T40" fmla="*/ 190 w 190"/>
                <a:gd name="T41" fmla="*/ 176 h 176"/>
                <a:gd name="T42" fmla="*/ 190 w 190"/>
                <a:gd name="T43" fmla="*/ 0 h 176"/>
                <a:gd name="T44" fmla="*/ 149 w 190"/>
                <a:gd name="T45" fmla="*/ 0 h 176"/>
                <a:gd name="T46" fmla="*/ 104 w 190"/>
                <a:gd name="T47" fmla="*/ 11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176">
                  <a:moveTo>
                    <a:pt x="104" y="110"/>
                  </a:moveTo>
                  <a:cubicBezTo>
                    <a:pt x="95" y="133"/>
                    <a:pt x="95" y="133"/>
                    <a:pt x="95" y="133"/>
                  </a:cubicBezTo>
                  <a:cubicBezTo>
                    <a:pt x="95" y="133"/>
                    <a:pt x="95" y="133"/>
                    <a:pt x="95" y="133"/>
                  </a:cubicBezTo>
                  <a:cubicBezTo>
                    <a:pt x="93" y="128"/>
                    <a:pt x="91" y="120"/>
                    <a:pt x="87" y="110"/>
                  </a:cubicBezTo>
                  <a:cubicBezTo>
                    <a:pt x="43" y="0"/>
                    <a:pt x="43" y="0"/>
                    <a:pt x="43" y="0"/>
                  </a:cubicBezTo>
                  <a:cubicBezTo>
                    <a:pt x="0" y="0"/>
                    <a:pt x="0" y="0"/>
                    <a:pt x="0" y="0"/>
                  </a:cubicBezTo>
                  <a:cubicBezTo>
                    <a:pt x="0" y="176"/>
                    <a:pt x="0" y="176"/>
                    <a:pt x="0" y="176"/>
                  </a:cubicBezTo>
                  <a:cubicBezTo>
                    <a:pt x="28" y="176"/>
                    <a:pt x="28" y="176"/>
                    <a:pt x="28" y="176"/>
                  </a:cubicBezTo>
                  <a:cubicBezTo>
                    <a:pt x="28" y="68"/>
                    <a:pt x="28" y="68"/>
                    <a:pt x="28" y="68"/>
                  </a:cubicBezTo>
                  <a:cubicBezTo>
                    <a:pt x="28" y="61"/>
                    <a:pt x="28" y="53"/>
                    <a:pt x="28" y="44"/>
                  </a:cubicBezTo>
                  <a:cubicBezTo>
                    <a:pt x="28" y="39"/>
                    <a:pt x="27" y="35"/>
                    <a:pt x="27" y="32"/>
                  </a:cubicBezTo>
                  <a:cubicBezTo>
                    <a:pt x="27" y="32"/>
                    <a:pt x="27" y="32"/>
                    <a:pt x="27" y="32"/>
                  </a:cubicBezTo>
                  <a:cubicBezTo>
                    <a:pt x="29" y="39"/>
                    <a:pt x="30" y="44"/>
                    <a:pt x="32" y="47"/>
                  </a:cubicBezTo>
                  <a:cubicBezTo>
                    <a:pt x="85" y="176"/>
                    <a:pt x="85" y="176"/>
                    <a:pt x="85" y="176"/>
                  </a:cubicBezTo>
                  <a:cubicBezTo>
                    <a:pt x="105" y="176"/>
                    <a:pt x="105" y="176"/>
                    <a:pt x="105" y="176"/>
                  </a:cubicBezTo>
                  <a:cubicBezTo>
                    <a:pt x="157" y="46"/>
                    <a:pt x="157" y="46"/>
                    <a:pt x="157" y="46"/>
                  </a:cubicBezTo>
                  <a:cubicBezTo>
                    <a:pt x="158" y="43"/>
                    <a:pt x="160" y="38"/>
                    <a:pt x="161" y="32"/>
                  </a:cubicBezTo>
                  <a:cubicBezTo>
                    <a:pt x="161" y="32"/>
                    <a:pt x="161" y="32"/>
                    <a:pt x="161" y="32"/>
                  </a:cubicBezTo>
                  <a:cubicBezTo>
                    <a:pt x="161" y="45"/>
                    <a:pt x="160" y="57"/>
                    <a:pt x="160" y="64"/>
                  </a:cubicBezTo>
                  <a:cubicBezTo>
                    <a:pt x="160" y="176"/>
                    <a:pt x="160" y="176"/>
                    <a:pt x="160" y="176"/>
                  </a:cubicBezTo>
                  <a:cubicBezTo>
                    <a:pt x="190" y="176"/>
                    <a:pt x="190" y="176"/>
                    <a:pt x="190" y="176"/>
                  </a:cubicBezTo>
                  <a:cubicBezTo>
                    <a:pt x="190" y="0"/>
                    <a:pt x="190" y="0"/>
                    <a:pt x="190" y="0"/>
                  </a:cubicBezTo>
                  <a:cubicBezTo>
                    <a:pt x="149" y="0"/>
                    <a:pt x="149" y="0"/>
                    <a:pt x="149" y="0"/>
                  </a:cubicBezTo>
                  <a:cubicBezTo>
                    <a:pt x="104" y="110"/>
                    <a:pt x="104" y="110"/>
                    <a:pt x="104" y="110"/>
                  </a:cubicBezTo>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9"/>
            <p:cNvSpPr>
              <a:spLocks/>
            </p:cNvSpPr>
            <p:nvPr/>
          </p:nvSpPr>
          <p:spPr bwMode="auto">
            <a:xfrm>
              <a:off x="4125913" y="-609600"/>
              <a:ext cx="19050" cy="79375"/>
            </a:xfrm>
            <a:custGeom>
              <a:avLst/>
              <a:gdLst>
                <a:gd name="T0" fmla="*/ 0 w 12"/>
                <a:gd name="T1" fmla="*/ 50 h 50"/>
                <a:gd name="T2" fmla="*/ 12 w 12"/>
                <a:gd name="T3" fmla="*/ 50 h 50"/>
                <a:gd name="T4" fmla="*/ 12 w 12"/>
                <a:gd name="T5" fmla="*/ 12 h 50"/>
                <a:gd name="T6" fmla="*/ 12 w 12"/>
                <a:gd name="T7" fmla="*/ 0 h 50"/>
                <a:gd name="T8" fmla="*/ 0 w 12"/>
                <a:gd name="T9" fmla="*/ 0 h 50"/>
                <a:gd name="T10" fmla="*/ 0 w 12"/>
                <a:gd name="T11" fmla="*/ 25 h 50"/>
                <a:gd name="T12" fmla="*/ 0 w 12"/>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2" h="50">
                  <a:moveTo>
                    <a:pt x="0" y="50"/>
                  </a:moveTo>
                  <a:lnTo>
                    <a:pt x="12" y="50"/>
                  </a:lnTo>
                  <a:lnTo>
                    <a:pt x="12" y="12"/>
                  </a:lnTo>
                  <a:lnTo>
                    <a:pt x="12" y="0"/>
                  </a:lnTo>
                  <a:lnTo>
                    <a:pt x="0" y="0"/>
                  </a:lnTo>
                  <a:lnTo>
                    <a:pt x="0" y="25"/>
                  </a:lnTo>
                  <a:lnTo>
                    <a:pt x="0" y="50"/>
                  </a:lnTo>
                  <a:close/>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0"/>
            <p:cNvSpPr>
              <a:spLocks/>
            </p:cNvSpPr>
            <p:nvPr/>
          </p:nvSpPr>
          <p:spPr bwMode="auto">
            <a:xfrm>
              <a:off x="4125913" y="-609600"/>
              <a:ext cx="19050" cy="79375"/>
            </a:xfrm>
            <a:custGeom>
              <a:avLst/>
              <a:gdLst>
                <a:gd name="T0" fmla="*/ 0 w 12"/>
                <a:gd name="T1" fmla="*/ 50 h 50"/>
                <a:gd name="T2" fmla="*/ 12 w 12"/>
                <a:gd name="T3" fmla="*/ 50 h 50"/>
                <a:gd name="T4" fmla="*/ 12 w 12"/>
                <a:gd name="T5" fmla="*/ 12 h 50"/>
                <a:gd name="T6" fmla="*/ 12 w 12"/>
                <a:gd name="T7" fmla="*/ 0 h 50"/>
                <a:gd name="T8" fmla="*/ 0 w 12"/>
                <a:gd name="T9" fmla="*/ 0 h 50"/>
                <a:gd name="T10" fmla="*/ 0 w 12"/>
                <a:gd name="T11" fmla="*/ 25 h 50"/>
                <a:gd name="T12" fmla="*/ 0 w 12"/>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2" h="50">
                  <a:moveTo>
                    <a:pt x="0" y="50"/>
                  </a:moveTo>
                  <a:lnTo>
                    <a:pt x="12" y="50"/>
                  </a:lnTo>
                  <a:lnTo>
                    <a:pt x="12" y="12"/>
                  </a:lnTo>
                  <a:lnTo>
                    <a:pt x="12" y="0"/>
                  </a:lnTo>
                  <a:lnTo>
                    <a:pt x="0" y="0"/>
                  </a:lnTo>
                  <a:lnTo>
                    <a:pt x="0" y="25"/>
                  </a:lnTo>
                  <a:lnTo>
                    <a:pt x="0" y="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1"/>
            <p:cNvSpPr>
              <a:spLocks/>
            </p:cNvSpPr>
            <p:nvPr/>
          </p:nvSpPr>
          <p:spPr bwMode="auto">
            <a:xfrm>
              <a:off x="4124325" y="-642938"/>
              <a:ext cx="22225" cy="20637"/>
            </a:xfrm>
            <a:custGeom>
              <a:avLst/>
              <a:gdLst>
                <a:gd name="T0" fmla="*/ 18 w 36"/>
                <a:gd name="T1" fmla="*/ 0 h 34"/>
                <a:gd name="T2" fmla="*/ 6 w 36"/>
                <a:gd name="T3" fmla="*/ 5 h 34"/>
                <a:gd name="T4" fmla="*/ 0 w 36"/>
                <a:gd name="T5" fmla="*/ 18 h 34"/>
                <a:gd name="T6" fmla="*/ 6 w 36"/>
                <a:gd name="T7" fmla="*/ 30 h 34"/>
                <a:gd name="T8" fmla="*/ 18 w 36"/>
                <a:gd name="T9" fmla="*/ 34 h 34"/>
                <a:gd name="T10" fmla="*/ 31 w 36"/>
                <a:gd name="T11" fmla="*/ 30 h 34"/>
                <a:gd name="T12" fmla="*/ 36 w 36"/>
                <a:gd name="T13" fmla="*/ 18 h 34"/>
                <a:gd name="T14" fmla="*/ 31 w 36"/>
                <a:gd name="T15" fmla="*/ 5 h 34"/>
                <a:gd name="T16" fmla="*/ 18 w 36"/>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4">
                  <a:moveTo>
                    <a:pt x="18" y="0"/>
                  </a:moveTo>
                  <a:cubicBezTo>
                    <a:pt x="13" y="0"/>
                    <a:pt x="9" y="2"/>
                    <a:pt x="6" y="5"/>
                  </a:cubicBezTo>
                  <a:cubicBezTo>
                    <a:pt x="2" y="8"/>
                    <a:pt x="0" y="13"/>
                    <a:pt x="0" y="18"/>
                  </a:cubicBezTo>
                  <a:cubicBezTo>
                    <a:pt x="0" y="22"/>
                    <a:pt x="2" y="26"/>
                    <a:pt x="6" y="30"/>
                  </a:cubicBezTo>
                  <a:cubicBezTo>
                    <a:pt x="9" y="33"/>
                    <a:pt x="13" y="34"/>
                    <a:pt x="18" y="34"/>
                  </a:cubicBezTo>
                  <a:cubicBezTo>
                    <a:pt x="23" y="34"/>
                    <a:pt x="28" y="33"/>
                    <a:pt x="31" y="30"/>
                  </a:cubicBezTo>
                  <a:cubicBezTo>
                    <a:pt x="35" y="26"/>
                    <a:pt x="36" y="22"/>
                    <a:pt x="36" y="18"/>
                  </a:cubicBezTo>
                  <a:cubicBezTo>
                    <a:pt x="36" y="13"/>
                    <a:pt x="35" y="9"/>
                    <a:pt x="31" y="5"/>
                  </a:cubicBezTo>
                  <a:cubicBezTo>
                    <a:pt x="28" y="2"/>
                    <a:pt x="23" y="0"/>
                    <a:pt x="18" y="0"/>
                  </a:cubicBezTo>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2"/>
            <p:cNvSpPr>
              <a:spLocks/>
            </p:cNvSpPr>
            <p:nvPr/>
          </p:nvSpPr>
          <p:spPr bwMode="auto">
            <a:xfrm>
              <a:off x="4157663" y="-611188"/>
              <a:ext cx="61913" cy="82550"/>
            </a:xfrm>
            <a:custGeom>
              <a:avLst/>
              <a:gdLst>
                <a:gd name="T0" fmla="*/ 85 w 99"/>
                <a:gd name="T1" fmla="*/ 1 h 132"/>
                <a:gd name="T2" fmla="*/ 69 w 99"/>
                <a:gd name="T3" fmla="*/ 0 h 132"/>
                <a:gd name="T4" fmla="*/ 32 w 99"/>
                <a:gd name="T5" fmla="*/ 8 h 132"/>
                <a:gd name="T6" fmla="*/ 9 w 99"/>
                <a:gd name="T7" fmla="*/ 33 h 132"/>
                <a:gd name="T8" fmla="*/ 0 w 99"/>
                <a:gd name="T9" fmla="*/ 69 h 132"/>
                <a:gd name="T10" fmla="*/ 8 w 99"/>
                <a:gd name="T11" fmla="*/ 101 h 132"/>
                <a:gd name="T12" fmla="*/ 31 w 99"/>
                <a:gd name="T13" fmla="*/ 124 h 132"/>
                <a:gd name="T14" fmla="*/ 63 w 99"/>
                <a:gd name="T15" fmla="*/ 132 h 132"/>
                <a:gd name="T16" fmla="*/ 99 w 99"/>
                <a:gd name="T17" fmla="*/ 123 h 132"/>
                <a:gd name="T18" fmla="*/ 99 w 99"/>
                <a:gd name="T19" fmla="*/ 123 h 132"/>
                <a:gd name="T20" fmla="*/ 99 w 99"/>
                <a:gd name="T21" fmla="*/ 96 h 132"/>
                <a:gd name="T22" fmla="*/ 98 w 99"/>
                <a:gd name="T23" fmla="*/ 97 h 132"/>
                <a:gd name="T24" fmla="*/ 84 w 99"/>
                <a:gd name="T25" fmla="*/ 104 h 132"/>
                <a:gd name="T26" fmla="*/ 69 w 99"/>
                <a:gd name="T27" fmla="*/ 107 h 132"/>
                <a:gd name="T28" fmla="*/ 41 w 99"/>
                <a:gd name="T29" fmla="*/ 96 h 132"/>
                <a:gd name="T30" fmla="*/ 31 w 99"/>
                <a:gd name="T31" fmla="*/ 66 h 132"/>
                <a:gd name="T32" fmla="*/ 42 w 99"/>
                <a:gd name="T33" fmla="*/ 36 h 132"/>
                <a:gd name="T34" fmla="*/ 70 w 99"/>
                <a:gd name="T35" fmla="*/ 24 h 132"/>
                <a:gd name="T36" fmla="*/ 98 w 99"/>
                <a:gd name="T37" fmla="*/ 34 h 132"/>
                <a:gd name="T38" fmla="*/ 99 w 99"/>
                <a:gd name="T39" fmla="*/ 35 h 132"/>
                <a:gd name="T40" fmla="*/ 99 w 99"/>
                <a:gd name="T41" fmla="*/ 6 h 132"/>
                <a:gd name="T42" fmla="*/ 99 w 99"/>
                <a:gd name="T43" fmla="*/ 6 h 132"/>
                <a:gd name="T44" fmla="*/ 85 w 99"/>
                <a:gd name="T45"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132">
                  <a:moveTo>
                    <a:pt x="85" y="1"/>
                  </a:moveTo>
                  <a:cubicBezTo>
                    <a:pt x="79" y="0"/>
                    <a:pt x="74" y="0"/>
                    <a:pt x="69" y="0"/>
                  </a:cubicBezTo>
                  <a:cubicBezTo>
                    <a:pt x="55" y="0"/>
                    <a:pt x="43" y="3"/>
                    <a:pt x="32" y="8"/>
                  </a:cubicBezTo>
                  <a:cubicBezTo>
                    <a:pt x="22" y="14"/>
                    <a:pt x="14" y="22"/>
                    <a:pt x="9" y="33"/>
                  </a:cubicBezTo>
                  <a:cubicBezTo>
                    <a:pt x="3" y="43"/>
                    <a:pt x="0" y="55"/>
                    <a:pt x="0" y="69"/>
                  </a:cubicBezTo>
                  <a:cubicBezTo>
                    <a:pt x="0" y="81"/>
                    <a:pt x="3" y="92"/>
                    <a:pt x="8" y="101"/>
                  </a:cubicBezTo>
                  <a:cubicBezTo>
                    <a:pt x="14" y="111"/>
                    <a:pt x="21" y="118"/>
                    <a:pt x="31" y="124"/>
                  </a:cubicBezTo>
                  <a:cubicBezTo>
                    <a:pt x="40" y="129"/>
                    <a:pt x="51" y="132"/>
                    <a:pt x="63" y="132"/>
                  </a:cubicBezTo>
                  <a:cubicBezTo>
                    <a:pt x="77" y="132"/>
                    <a:pt x="89" y="129"/>
                    <a:pt x="99" y="123"/>
                  </a:cubicBezTo>
                  <a:cubicBezTo>
                    <a:pt x="99" y="123"/>
                    <a:pt x="99" y="123"/>
                    <a:pt x="99" y="123"/>
                  </a:cubicBezTo>
                  <a:cubicBezTo>
                    <a:pt x="99" y="96"/>
                    <a:pt x="99" y="96"/>
                    <a:pt x="99" y="96"/>
                  </a:cubicBezTo>
                  <a:cubicBezTo>
                    <a:pt x="98" y="97"/>
                    <a:pt x="98" y="97"/>
                    <a:pt x="98" y="97"/>
                  </a:cubicBezTo>
                  <a:cubicBezTo>
                    <a:pt x="94" y="100"/>
                    <a:pt x="89" y="102"/>
                    <a:pt x="84" y="104"/>
                  </a:cubicBezTo>
                  <a:cubicBezTo>
                    <a:pt x="78" y="106"/>
                    <a:pt x="73" y="107"/>
                    <a:pt x="69" y="107"/>
                  </a:cubicBezTo>
                  <a:cubicBezTo>
                    <a:pt x="58" y="107"/>
                    <a:pt x="48" y="103"/>
                    <a:pt x="41" y="96"/>
                  </a:cubicBezTo>
                  <a:cubicBezTo>
                    <a:pt x="35" y="89"/>
                    <a:pt x="31" y="79"/>
                    <a:pt x="31" y="66"/>
                  </a:cubicBezTo>
                  <a:cubicBezTo>
                    <a:pt x="31" y="54"/>
                    <a:pt x="35" y="43"/>
                    <a:pt x="42" y="36"/>
                  </a:cubicBezTo>
                  <a:cubicBezTo>
                    <a:pt x="49" y="28"/>
                    <a:pt x="58" y="24"/>
                    <a:pt x="70" y="24"/>
                  </a:cubicBezTo>
                  <a:cubicBezTo>
                    <a:pt x="80" y="24"/>
                    <a:pt x="89" y="27"/>
                    <a:pt x="98" y="34"/>
                  </a:cubicBezTo>
                  <a:cubicBezTo>
                    <a:pt x="99" y="35"/>
                    <a:pt x="99" y="35"/>
                    <a:pt x="99" y="35"/>
                  </a:cubicBezTo>
                  <a:cubicBezTo>
                    <a:pt x="99" y="6"/>
                    <a:pt x="99" y="6"/>
                    <a:pt x="99" y="6"/>
                  </a:cubicBezTo>
                  <a:cubicBezTo>
                    <a:pt x="99" y="6"/>
                    <a:pt x="99" y="6"/>
                    <a:pt x="99" y="6"/>
                  </a:cubicBezTo>
                  <a:cubicBezTo>
                    <a:pt x="96" y="4"/>
                    <a:pt x="91" y="3"/>
                    <a:pt x="85" y="1"/>
                  </a:cubicBezTo>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3"/>
            <p:cNvSpPr>
              <a:spLocks/>
            </p:cNvSpPr>
            <p:nvPr/>
          </p:nvSpPr>
          <p:spPr bwMode="auto">
            <a:xfrm>
              <a:off x="4233863" y="-611188"/>
              <a:ext cx="44450" cy="80962"/>
            </a:xfrm>
            <a:custGeom>
              <a:avLst/>
              <a:gdLst>
                <a:gd name="T0" fmla="*/ 61 w 73"/>
                <a:gd name="T1" fmla="*/ 0 h 128"/>
                <a:gd name="T2" fmla="*/ 41 w 73"/>
                <a:gd name="T3" fmla="*/ 7 h 128"/>
                <a:gd name="T4" fmla="*/ 30 w 73"/>
                <a:gd name="T5" fmla="*/ 23 h 128"/>
                <a:gd name="T6" fmla="*/ 30 w 73"/>
                <a:gd name="T7" fmla="*/ 23 h 128"/>
                <a:gd name="T8" fmla="*/ 30 w 73"/>
                <a:gd name="T9" fmla="*/ 2 h 128"/>
                <a:gd name="T10" fmla="*/ 0 w 73"/>
                <a:gd name="T11" fmla="*/ 2 h 128"/>
                <a:gd name="T12" fmla="*/ 0 w 73"/>
                <a:gd name="T13" fmla="*/ 128 h 128"/>
                <a:gd name="T14" fmla="*/ 30 w 73"/>
                <a:gd name="T15" fmla="*/ 128 h 128"/>
                <a:gd name="T16" fmla="*/ 30 w 73"/>
                <a:gd name="T17" fmla="*/ 63 h 128"/>
                <a:gd name="T18" fmla="*/ 37 w 73"/>
                <a:gd name="T19" fmla="*/ 36 h 128"/>
                <a:gd name="T20" fmla="*/ 56 w 73"/>
                <a:gd name="T21" fmla="*/ 26 h 128"/>
                <a:gd name="T22" fmla="*/ 65 w 73"/>
                <a:gd name="T23" fmla="*/ 28 h 128"/>
                <a:gd name="T24" fmla="*/ 72 w 73"/>
                <a:gd name="T25" fmla="*/ 30 h 128"/>
                <a:gd name="T26" fmla="*/ 73 w 73"/>
                <a:gd name="T27" fmla="*/ 31 h 128"/>
                <a:gd name="T28" fmla="*/ 73 w 73"/>
                <a:gd name="T29" fmla="*/ 1 h 128"/>
                <a:gd name="T30" fmla="*/ 73 w 73"/>
                <a:gd name="T31" fmla="*/ 1 h 128"/>
                <a:gd name="T32" fmla="*/ 61 w 73"/>
                <a:gd name="T3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128">
                  <a:moveTo>
                    <a:pt x="61" y="0"/>
                  </a:moveTo>
                  <a:cubicBezTo>
                    <a:pt x="54" y="0"/>
                    <a:pt x="47" y="2"/>
                    <a:pt x="41" y="7"/>
                  </a:cubicBezTo>
                  <a:cubicBezTo>
                    <a:pt x="36" y="11"/>
                    <a:pt x="33" y="16"/>
                    <a:pt x="30" y="23"/>
                  </a:cubicBezTo>
                  <a:cubicBezTo>
                    <a:pt x="30" y="23"/>
                    <a:pt x="30" y="23"/>
                    <a:pt x="30" y="23"/>
                  </a:cubicBezTo>
                  <a:cubicBezTo>
                    <a:pt x="30" y="2"/>
                    <a:pt x="30" y="2"/>
                    <a:pt x="30" y="2"/>
                  </a:cubicBezTo>
                  <a:cubicBezTo>
                    <a:pt x="0" y="2"/>
                    <a:pt x="0" y="2"/>
                    <a:pt x="0" y="2"/>
                  </a:cubicBezTo>
                  <a:cubicBezTo>
                    <a:pt x="0" y="128"/>
                    <a:pt x="0" y="128"/>
                    <a:pt x="0" y="128"/>
                  </a:cubicBezTo>
                  <a:cubicBezTo>
                    <a:pt x="30" y="128"/>
                    <a:pt x="30" y="128"/>
                    <a:pt x="30" y="128"/>
                  </a:cubicBezTo>
                  <a:cubicBezTo>
                    <a:pt x="30" y="63"/>
                    <a:pt x="30" y="63"/>
                    <a:pt x="30" y="63"/>
                  </a:cubicBezTo>
                  <a:cubicBezTo>
                    <a:pt x="30" y="52"/>
                    <a:pt x="32" y="43"/>
                    <a:pt x="37" y="36"/>
                  </a:cubicBezTo>
                  <a:cubicBezTo>
                    <a:pt x="42" y="30"/>
                    <a:pt x="48" y="26"/>
                    <a:pt x="56" y="26"/>
                  </a:cubicBezTo>
                  <a:cubicBezTo>
                    <a:pt x="59" y="26"/>
                    <a:pt x="62" y="27"/>
                    <a:pt x="65" y="28"/>
                  </a:cubicBezTo>
                  <a:cubicBezTo>
                    <a:pt x="68" y="28"/>
                    <a:pt x="71" y="29"/>
                    <a:pt x="72" y="30"/>
                  </a:cubicBezTo>
                  <a:cubicBezTo>
                    <a:pt x="73" y="31"/>
                    <a:pt x="73" y="31"/>
                    <a:pt x="73" y="31"/>
                  </a:cubicBezTo>
                  <a:cubicBezTo>
                    <a:pt x="73" y="1"/>
                    <a:pt x="73" y="1"/>
                    <a:pt x="73" y="1"/>
                  </a:cubicBezTo>
                  <a:cubicBezTo>
                    <a:pt x="73" y="1"/>
                    <a:pt x="73" y="1"/>
                    <a:pt x="73" y="1"/>
                  </a:cubicBezTo>
                  <a:cubicBezTo>
                    <a:pt x="70" y="0"/>
                    <a:pt x="66" y="0"/>
                    <a:pt x="61" y="0"/>
                  </a:cubicBezTo>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4"/>
            <p:cNvSpPr>
              <a:spLocks noEditPoints="1"/>
            </p:cNvSpPr>
            <p:nvPr/>
          </p:nvSpPr>
          <p:spPr bwMode="auto">
            <a:xfrm>
              <a:off x="4279900" y="-611188"/>
              <a:ext cx="80963" cy="82550"/>
            </a:xfrm>
            <a:custGeom>
              <a:avLst/>
              <a:gdLst>
                <a:gd name="T0" fmla="*/ 67 w 130"/>
                <a:gd name="T1" fmla="*/ 0 h 132"/>
                <a:gd name="T2" fmla="*/ 18 w 130"/>
                <a:gd name="T3" fmla="*/ 18 h 132"/>
                <a:gd name="T4" fmla="*/ 0 w 130"/>
                <a:gd name="T5" fmla="*/ 67 h 132"/>
                <a:gd name="T6" fmla="*/ 17 w 130"/>
                <a:gd name="T7" fmla="*/ 114 h 132"/>
                <a:gd name="T8" fmla="*/ 64 w 130"/>
                <a:gd name="T9" fmla="*/ 132 h 132"/>
                <a:gd name="T10" fmla="*/ 112 w 130"/>
                <a:gd name="T11" fmla="*/ 113 h 132"/>
                <a:gd name="T12" fmla="*/ 130 w 130"/>
                <a:gd name="T13" fmla="*/ 64 h 132"/>
                <a:gd name="T14" fmla="*/ 113 w 130"/>
                <a:gd name="T15" fmla="*/ 17 h 132"/>
                <a:gd name="T16" fmla="*/ 67 w 130"/>
                <a:gd name="T17" fmla="*/ 0 h 132"/>
                <a:gd name="T18" fmla="*/ 91 w 130"/>
                <a:gd name="T19" fmla="*/ 97 h 132"/>
                <a:gd name="T20" fmla="*/ 66 w 130"/>
                <a:gd name="T21" fmla="*/ 107 h 132"/>
                <a:gd name="T22" fmla="*/ 40 w 130"/>
                <a:gd name="T23" fmla="*/ 96 h 132"/>
                <a:gd name="T24" fmla="*/ 31 w 130"/>
                <a:gd name="T25" fmla="*/ 66 h 132"/>
                <a:gd name="T26" fmla="*/ 40 w 130"/>
                <a:gd name="T27" fmla="*/ 35 h 132"/>
                <a:gd name="T28" fmla="*/ 65 w 130"/>
                <a:gd name="T29" fmla="*/ 24 h 132"/>
                <a:gd name="T30" fmla="*/ 90 w 130"/>
                <a:gd name="T31" fmla="*/ 35 h 132"/>
                <a:gd name="T32" fmla="*/ 99 w 130"/>
                <a:gd name="T33" fmla="*/ 65 h 132"/>
                <a:gd name="T34" fmla="*/ 91 w 130"/>
                <a:gd name="T35" fmla="*/ 9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32">
                  <a:moveTo>
                    <a:pt x="67" y="0"/>
                  </a:moveTo>
                  <a:cubicBezTo>
                    <a:pt x="46" y="0"/>
                    <a:pt x="30" y="6"/>
                    <a:pt x="18" y="18"/>
                  </a:cubicBezTo>
                  <a:cubicBezTo>
                    <a:pt x="6" y="30"/>
                    <a:pt x="0" y="46"/>
                    <a:pt x="0" y="67"/>
                  </a:cubicBezTo>
                  <a:cubicBezTo>
                    <a:pt x="0" y="87"/>
                    <a:pt x="6" y="103"/>
                    <a:pt x="17" y="114"/>
                  </a:cubicBezTo>
                  <a:cubicBezTo>
                    <a:pt x="29" y="126"/>
                    <a:pt x="44" y="132"/>
                    <a:pt x="64" y="132"/>
                  </a:cubicBezTo>
                  <a:cubicBezTo>
                    <a:pt x="84" y="132"/>
                    <a:pt x="100" y="125"/>
                    <a:pt x="112" y="113"/>
                  </a:cubicBezTo>
                  <a:cubicBezTo>
                    <a:pt x="124" y="101"/>
                    <a:pt x="130" y="85"/>
                    <a:pt x="130" y="64"/>
                  </a:cubicBezTo>
                  <a:cubicBezTo>
                    <a:pt x="130" y="44"/>
                    <a:pt x="124" y="28"/>
                    <a:pt x="113" y="17"/>
                  </a:cubicBezTo>
                  <a:cubicBezTo>
                    <a:pt x="102" y="5"/>
                    <a:pt x="87" y="0"/>
                    <a:pt x="67" y="0"/>
                  </a:cubicBezTo>
                  <a:moveTo>
                    <a:pt x="91" y="97"/>
                  </a:moveTo>
                  <a:cubicBezTo>
                    <a:pt x="85" y="104"/>
                    <a:pt x="77" y="107"/>
                    <a:pt x="66" y="107"/>
                  </a:cubicBezTo>
                  <a:cubicBezTo>
                    <a:pt x="55" y="107"/>
                    <a:pt x="46" y="103"/>
                    <a:pt x="40" y="96"/>
                  </a:cubicBezTo>
                  <a:cubicBezTo>
                    <a:pt x="34" y="89"/>
                    <a:pt x="31" y="79"/>
                    <a:pt x="31" y="66"/>
                  </a:cubicBezTo>
                  <a:cubicBezTo>
                    <a:pt x="31" y="53"/>
                    <a:pt x="34" y="42"/>
                    <a:pt x="40" y="35"/>
                  </a:cubicBezTo>
                  <a:cubicBezTo>
                    <a:pt x="46" y="28"/>
                    <a:pt x="55" y="24"/>
                    <a:pt x="65" y="24"/>
                  </a:cubicBezTo>
                  <a:cubicBezTo>
                    <a:pt x="76" y="24"/>
                    <a:pt x="84" y="28"/>
                    <a:pt x="90" y="35"/>
                  </a:cubicBezTo>
                  <a:cubicBezTo>
                    <a:pt x="96" y="41"/>
                    <a:pt x="99" y="52"/>
                    <a:pt x="99" y="65"/>
                  </a:cubicBezTo>
                  <a:cubicBezTo>
                    <a:pt x="99" y="79"/>
                    <a:pt x="96" y="90"/>
                    <a:pt x="91" y="97"/>
                  </a:cubicBezTo>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5"/>
            <p:cNvSpPr>
              <a:spLocks/>
            </p:cNvSpPr>
            <p:nvPr/>
          </p:nvSpPr>
          <p:spPr bwMode="auto">
            <a:xfrm>
              <a:off x="4370388" y="-611188"/>
              <a:ext cx="52388" cy="82550"/>
            </a:xfrm>
            <a:custGeom>
              <a:avLst/>
              <a:gdLst>
                <a:gd name="T0" fmla="*/ 52 w 84"/>
                <a:gd name="T1" fmla="*/ 55 h 132"/>
                <a:gd name="T2" fmla="*/ 34 w 84"/>
                <a:gd name="T3" fmla="*/ 45 h 132"/>
                <a:gd name="T4" fmla="*/ 30 w 84"/>
                <a:gd name="T5" fmla="*/ 36 h 132"/>
                <a:gd name="T6" fmla="*/ 35 w 84"/>
                <a:gd name="T7" fmla="*/ 27 h 132"/>
                <a:gd name="T8" fmla="*/ 48 w 84"/>
                <a:gd name="T9" fmla="*/ 23 h 132"/>
                <a:gd name="T10" fmla="*/ 63 w 84"/>
                <a:gd name="T11" fmla="*/ 26 h 132"/>
                <a:gd name="T12" fmla="*/ 76 w 84"/>
                <a:gd name="T13" fmla="*/ 32 h 132"/>
                <a:gd name="T14" fmla="*/ 78 w 84"/>
                <a:gd name="T15" fmla="*/ 32 h 132"/>
                <a:gd name="T16" fmla="*/ 78 w 84"/>
                <a:gd name="T17" fmla="*/ 5 h 132"/>
                <a:gd name="T18" fmla="*/ 77 w 84"/>
                <a:gd name="T19" fmla="*/ 5 h 132"/>
                <a:gd name="T20" fmla="*/ 64 w 84"/>
                <a:gd name="T21" fmla="*/ 1 h 132"/>
                <a:gd name="T22" fmla="*/ 49 w 84"/>
                <a:gd name="T23" fmla="*/ 0 h 132"/>
                <a:gd name="T24" fmla="*/ 14 w 84"/>
                <a:gd name="T25" fmla="*/ 10 h 132"/>
                <a:gd name="T26" fmla="*/ 0 w 84"/>
                <a:gd name="T27" fmla="*/ 38 h 132"/>
                <a:gd name="T28" fmla="*/ 3 w 84"/>
                <a:gd name="T29" fmla="*/ 54 h 132"/>
                <a:gd name="T30" fmla="*/ 12 w 84"/>
                <a:gd name="T31" fmla="*/ 66 h 132"/>
                <a:gd name="T32" fmla="*/ 31 w 84"/>
                <a:gd name="T33" fmla="*/ 76 h 132"/>
                <a:gd name="T34" fmla="*/ 46 w 84"/>
                <a:gd name="T35" fmla="*/ 83 h 132"/>
                <a:gd name="T36" fmla="*/ 52 w 84"/>
                <a:gd name="T37" fmla="*/ 88 h 132"/>
                <a:gd name="T38" fmla="*/ 54 w 84"/>
                <a:gd name="T39" fmla="*/ 95 h 132"/>
                <a:gd name="T40" fmla="*/ 35 w 84"/>
                <a:gd name="T41" fmla="*/ 108 h 132"/>
                <a:gd name="T42" fmla="*/ 18 w 84"/>
                <a:gd name="T43" fmla="*/ 105 h 132"/>
                <a:gd name="T44" fmla="*/ 2 w 84"/>
                <a:gd name="T45" fmla="*/ 97 h 132"/>
                <a:gd name="T46" fmla="*/ 0 w 84"/>
                <a:gd name="T47" fmla="*/ 96 h 132"/>
                <a:gd name="T48" fmla="*/ 0 w 84"/>
                <a:gd name="T49" fmla="*/ 124 h 132"/>
                <a:gd name="T50" fmla="*/ 1 w 84"/>
                <a:gd name="T51" fmla="*/ 125 h 132"/>
                <a:gd name="T52" fmla="*/ 17 w 84"/>
                <a:gd name="T53" fmla="*/ 130 h 132"/>
                <a:gd name="T54" fmla="*/ 34 w 84"/>
                <a:gd name="T55" fmla="*/ 132 h 132"/>
                <a:gd name="T56" fmla="*/ 71 w 84"/>
                <a:gd name="T57" fmla="*/ 121 h 132"/>
                <a:gd name="T58" fmla="*/ 84 w 84"/>
                <a:gd name="T59" fmla="*/ 92 h 132"/>
                <a:gd name="T60" fmla="*/ 77 w 84"/>
                <a:gd name="T61" fmla="*/ 71 h 132"/>
                <a:gd name="T62" fmla="*/ 52 w 84"/>
                <a:gd name="T63" fmla="*/ 5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32">
                  <a:moveTo>
                    <a:pt x="52" y="55"/>
                  </a:moveTo>
                  <a:cubicBezTo>
                    <a:pt x="42" y="51"/>
                    <a:pt x="36" y="48"/>
                    <a:pt x="34" y="45"/>
                  </a:cubicBezTo>
                  <a:cubicBezTo>
                    <a:pt x="32" y="43"/>
                    <a:pt x="30" y="40"/>
                    <a:pt x="30" y="36"/>
                  </a:cubicBezTo>
                  <a:cubicBezTo>
                    <a:pt x="30" y="32"/>
                    <a:pt x="32" y="29"/>
                    <a:pt x="35" y="27"/>
                  </a:cubicBezTo>
                  <a:cubicBezTo>
                    <a:pt x="38" y="24"/>
                    <a:pt x="42" y="23"/>
                    <a:pt x="48" y="23"/>
                  </a:cubicBezTo>
                  <a:cubicBezTo>
                    <a:pt x="53" y="23"/>
                    <a:pt x="58" y="24"/>
                    <a:pt x="63" y="26"/>
                  </a:cubicBezTo>
                  <a:cubicBezTo>
                    <a:pt x="68" y="27"/>
                    <a:pt x="73" y="29"/>
                    <a:pt x="76" y="32"/>
                  </a:cubicBezTo>
                  <a:cubicBezTo>
                    <a:pt x="78" y="32"/>
                    <a:pt x="78" y="32"/>
                    <a:pt x="78" y="32"/>
                  </a:cubicBezTo>
                  <a:cubicBezTo>
                    <a:pt x="78" y="5"/>
                    <a:pt x="78" y="5"/>
                    <a:pt x="78" y="5"/>
                  </a:cubicBezTo>
                  <a:cubicBezTo>
                    <a:pt x="77" y="5"/>
                    <a:pt x="77" y="5"/>
                    <a:pt x="77" y="5"/>
                  </a:cubicBezTo>
                  <a:cubicBezTo>
                    <a:pt x="74" y="3"/>
                    <a:pt x="69" y="2"/>
                    <a:pt x="64" y="1"/>
                  </a:cubicBezTo>
                  <a:cubicBezTo>
                    <a:pt x="58" y="0"/>
                    <a:pt x="53" y="0"/>
                    <a:pt x="49" y="0"/>
                  </a:cubicBezTo>
                  <a:cubicBezTo>
                    <a:pt x="35" y="0"/>
                    <a:pt x="23" y="3"/>
                    <a:pt x="14" y="10"/>
                  </a:cubicBezTo>
                  <a:cubicBezTo>
                    <a:pt x="5" y="18"/>
                    <a:pt x="0" y="27"/>
                    <a:pt x="0" y="38"/>
                  </a:cubicBezTo>
                  <a:cubicBezTo>
                    <a:pt x="0" y="44"/>
                    <a:pt x="1" y="49"/>
                    <a:pt x="3" y="54"/>
                  </a:cubicBezTo>
                  <a:cubicBezTo>
                    <a:pt x="5" y="58"/>
                    <a:pt x="8" y="62"/>
                    <a:pt x="12" y="66"/>
                  </a:cubicBezTo>
                  <a:cubicBezTo>
                    <a:pt x="16" y="69"/>
                    <a:pt x="22" y="72"/>
                    <a:pt x="31" y="76"/>
                  </a:cubicBezTo>
                  <a:cubicBezTo>
                    <a:pt x="37" y="79"/>
                    <a:pt x="42" y="81"/>
                    <a:pt x="46" y="83"/>
                  </a:cubicBezTo>
                  <a:cubicBezTo>
                    <a:pt x="49" y="85"/>
                    <a:pt x="51" y="87"/>
                    <a:pt x="52" y="88"/>
                  </a:cubicBezTo>
                  <a:cubicBezTo>
                    <a:pt x="54" y="90"/>
                    <a:pt x="54" y="92"/>
                    <a:pt x="54" y="95"/>
                  </a:cubicBezTo>
                  <a:cubicBezTo>
                    <a:pt x="54" y="104"/>
                    <a:pt x="48" y="108"/>
                    <a:pt x="35" y="108"/>
                  </a:cubicBezTo>
                  <a:cubicBezTo>
                    <a:pt x="30" y="108"/>
                    <a:pt x="24" y="107"/>
                    <a:pt x="18" y="105"/>
                  </a:cubicBezTo>
                  <a:cubicBezTo>
                    <a:pt x="12" y="103"/>
                    <a:pt x="7" y="100"/>
                    <a:pt x="2" y="97"/>
                  </a:cubicBezTo>
                  <a:cubicBezTo>
                    <a:pt x="0" y="96"/>
                    <a:pt x="0" y="96"/>
                    <a:pt x="0" y="96"/>
                  </a:cubicBezTo>
                  <a:cubicBezTo>
                    <a:pt x="0" y="124"/>
                    <a:pt x="0" y="124"/>
                    <a:pt x="0" y="124"/>
                  </a:cubicBezTo>
                  <a:cubicBezTo>
                    <a:pt x="1" y="125"/>
                    <a:pt x="1" y="125"/>
                    <a:pt x="1" y="125"/>
                  </a:cubicBezTo>
                  <a:cubicBezTo>
                    <a:pt x="5" y="127"/>
                    <a:pt x="10" y="128"/>
                    <a:pt x="17" y="130"/>
                  </a:cubicBezTo>
                  <a:cubicBezTo>
                    <a:pt x="23" y="131"/>
                    <a:pt x="29" y="132"/>
                    <a:pt x="34" y="132"/>
                  </a:cubicBezTo>
                  <a:cubicBezTo>
                    <a:pt x="49" y="132"/>
                    <a:pt x="62" y="128"/>
                    <a:pt x="71" y="121"/>
                  </a:cubicBezTo>
                  <a:cubicBezTo>
                    <a:pt x="80" y="114"/>
                    <a:pt x="84" y="104"/>
                    <a:pt x="84" y="92"/>
                  </a:cubicBezTo>
                  <a:cubicBezTo>
                    <a:pt x="84" y="84"/>
                    <a:pt x="82" y="76"/>
                    <a:pt x="77" y="71"/>
                  </a:cubicBezTo>
                  <a:cubicBezTo>
                    <a:pt x="72" y="65"/>
                    <a:pt x="64" y="59"/>
                    <a:pt x="52" y="55"/>
                  </a:cubicBezTo>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6"/>
            <p:cNvSpPr>
              <a:spLocks noEditPoints="1"/>
            </p:cNvSpPr>
            <p:nvPr/>
          </p:nvSpPr>
          <p:spPr bwMode="auto">
            <a:xfrm>
              <a:off x="4430713" y="-611188"/>
              <a:ext cx="80963" cy="82550"/>
            </a:xfrm>
            <a:custGeom>
              <a:avLst/>
              <a:gdLst>
                <a:gd name="T0" fmla="*/ 67 w 130"/>
                <a:gd name="T1" fmla="*/ 0 h 132"/>
                <a:gd name="T2" fmla="*/ 18 w 130"/>
                <a:gd name="T3" fmla="*/ 18 h 132"/>
                <a:gd name="T4" fmla="*/ 0 w 130"/>
                <a:gd name="T5" fmla="*/ 67 h 132"/>
                <a:gd name="T6" fmla="*/ 18 w 130"/>
                <a:gd name="T7" fmla="*/ 114 h 132"/>
                <a:gd name="T8" fmla="*/ 64 w 130"/>
                <a:gd name="T9" fmla="*/ 132 h 132"/>
                <a:gd name="T10" fmla="*/ 112 w 130"/>
                <a:gd name="T11" fmla="*/ 113 h 132"/>
                <a:gd name="T12" fmla="*/ 130 w 130"/>
                <a:gd name="T13" fmla="*/ 64 h 132"/>
                <a:gd name="T14" fmla="*/ 114 w 130"/>
                <a:gd name="T15" fmla="*/ 17 h 132"/>
                <a:gd name="T16" fmla="*/ 67 w 130"/>
                <a:gd name="T17" fmla="*/ 0 h 132"/>
                <a:gd name="T18" fmla="*/ 91 w 130"/>
                <a:gd name="T19" fmla="*/ 97 h 132"/>
                <a:gd name="T20" fmla="*/ 66 w 130"/>
                <a:gd name="T21" fmla="*/ 107 h 132"/>
                <a:gd name="T22" fmla="*/ 40 w 130"/>
                <a:gd name="T23" fmla="*/ 96 h 132"/>
                <a:gd name="T24" fmla="*/ 31 w 130"/>
                <a:gd name="T25" fmla="*/ 66 h 132"/>
                <a:gd name="T26" fmla="*/ 40 w 130"/>
                <a:gd name="T27" fmla="*/ 35 h 132"/>
                <a:gd name="T28" fmla="*/ 66 w 130"/>
                <a:gd name="T29" fmla="*/ 24 h 132"/>
                <a:gd name="T30" fmla="*/ 90 w 130"/>
                <a:gd name="T31" fmla="*/ 35 h 132"/>
                <a:gd name="T32" fmla="*/ 99 w 130"/>
                <a:gd name="T33" fmla="*/ 65 h 132"/>
                <a:gd name="T34" fmla="*/ 91 w 130"/>
                <a:gd name="T35" fmla="*/ 9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32">
                  <a:moveTo>
                    <a:pt x="67" y="0"/>
                  </a:moveTo>
                  <a:cubicBezTo>
                    <a:pt x="46" y="0"/>
                    <a:pt x="30" y="6"/>
                    <a:pt x="18" y="18"/>
                  </a:cubicBezTo>
                  <a:cubicBezTo>
                    <a:pt x="6" y="30"/>
                    <a:pt x="0" y="46"/>
                    <a:pt x="0" y="67"/>
                  </a:cubicBezTo>
                  <a:cubicBezTo>
                    <a:pt x="0" y="87"/>
                    <a:pt x="6" y="103"/>
                    <a:pt x="18" y="114"/>
                  </a:cubicBezTo>
                  <a:cubicBezTo>
                    <a:pt x="29" y="126"/>
                    <a:pt x="45" y="132"/>
                    <a:pt x="64" y="132"/>
                  </a:cubicBezTo>
                  <a:cubicBezTo>
                    <a:pt x="84" y="132"/>
                    <a:pt x="101" y="125"/>
                    <a:pt x="112" y="113"/>
                  </a:cubicBezTo>
                  <a:cubicBezTo>
                    <a:pt x="124" y="101"/>
                    <a:pt x="130" y="85"/>
                    <a:pt x="130" y="64"/>
                  </a:cubicBezTo>
                  <a:cubicBezTo>
                    <a:pt x="130" y="44"/>
                    <a:pt x="125" y="28"/>
                    <a:pt x="114" y="17"/>
                  </a:cubicBezTo>
                  <a:cubicBezTo>
                    <a:pt x="102" y="5"/>
                    <a:pt x="87" y="0"/>
                    <a:pt x="67" y="0"/>
                  </a:cubicBezTo>
                  <a:moveTo>
                    <a:pt x="91" y="97"/>
                  </a:moveTo>
                  <a:cubicBezTo>
                    <a:pt x="85" y="104"/>
                    <a:pt x="77" y="107"/>
                    <a:pt x="66" y="107"/>
                  </a:cubicBezTo>
                  <a:cubicBezTo>
                    <a:pt x="55" y="107"/>
                    <a:pt x="46" y="103"/>
                    <a:pt x="40" y="96"/>
                  </a:cubicBezTo>
                  <a:cubicBezTo>
                    <a:pt x="34" y="89"/>
                    <a:pt x="31" y="79"/>
                    <a:pt x="31" y="66"/>
                  </a:cubicBezTo>
                  <a:cubicBezTo>
                    <a:pt x="31" y="53"/>
                    <a:pt x="34" y="42"/>
                    <a:pt x="40" y="35"/>
                  </a:cubicBezTo>
                  <a:cubicBezTo>
                    <a:pt x="46" y="28"/>
                    <a:pt x="55" y="24"/>
                    <a:pt x="66" y="24"/>
                  </a:cubicBezTo>
                  <a:cubicBezTo>
                    <a:pt x="76" y="24"/>
                    <a:pt x="84" y="28"/>
                    <a:pt x="90" y="35"/>
                  </a:cubicBezTo>
                  <a:cubicBezTo>
                    <a:pt x="96" y="41"/>
                    <a:pt x="99" y="52"/>
                    <a:pt x="99" y="65"/>
                  </a:cubicBezTo>
                  <a:cubicBezTo>
                    <a:pt x="99" y="79"/>
                    <a:pt x="97" y="90"/>
                    <a:pt x="91" y="97"/>
                  </a:cubicBezTo>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7"/>
            <p:cNvSpPr>
              <a:spLocks/>
            </p:cNvSpPr>
            <p:nvPr/>
          </p:nvSpPr>
          <p:spPr bwMode="auto">
            <a:xfrm>
              <a:off x="4513263" y="-649288"/>
              <a:ext cx="96838" cy="120650"/>
            </a:xfrm>
            <a:custGeom>
              <a:avLst/>
              <a:gdLst>
                <a:gd name="T0" fmla="*/ 156 w 156"/>
                <a:gd name="T1" fmla="*/ 87 h 192"/>
                <a:gd name="T2" fmla="*/ 156 w 156"/>
                <a:gd name="T3" fmla="*/ 63 h 192"/>
                <a:gd name="T4" fmla="*/ 126 w 156"/>
                <a:gd name="T5" fmla="*/ 63 h 192"/>
                <a:gd name="T6" fmla="*/ 126 w 156"/>
                <a:gd name="T7" fmla="*/ 25 h 192"/>
                <a:gd name="T8" fmla="*/ 125 w 156"/>
                <a:gd name="T9" fmla="*/ 25 h 192"/>
                <a:gd name="T10" fmla="*/ 96 w 156"/>
                <a:gd name="T11" fmla="*/ 34 h 192"/>
                <a:gd name="T12" fmla="*/ 96 w 156"/>
                <a:gd name="T13" fmla="*/ 34 h 192"/>
                <a:gd name="T14" fmla="*/ 96 w 156"/>
                <a:gd name="T15" fmla="*/ 63 h 192"/>
                <a:gd name="T16" fmla="*/ 51 w 156"/>
                <a:gd name="T17" fmla="*/ 63 h 192"/>
                <a:gd name="T18" fmla="*/ 51 w 156"/>
                <a:gd name="T19" fmla="*/ 47 h 192"/>
                <a:gd name="T20" fmla="*/ 56 w 156"/>
                <a:gd name="T21" fmla="*/ 30 h 192"/>
                <a:gd name="T22" fmla="*/ 70 w 156"/>
                <a:gd name="T23" fmla="*/ 24 h 192"/>
                <a:gd name="T24" fmla="*/ 83 w 156"/>
                <a:gd name="T25" fmla="*/ 27 h 192"/>
                <a:gd name="T26" fmla="*/ 84 w 156"/>
                <a:gd name="T27" fmla="*/ 28 h 192"/>
                <a:gd name="T28" fmla="*/ 84 w 156"/>
                <a:gd name="T29" fmla="*/ 2 h 192"/>
                <a:gd name="T30" fmla="*/ 84 w 156"/>
                <a:gd name="T31" fmla="*/ 2 h 192"/>
                <a:gd name="T32" fmla="*/ 67 w 156"/>
                <a:gd name="T33" fmla="*/ 0 h 192"/>
                <a:gd name="T34" fmla="*/ 43 w 156"/>
                <a:gd name="T35" fmla="*/ 6 h 192"/>
                <a:gd name="T36" fmla="*/ 27 w 156"/>
                <a:gd name="T37" fmla="*/ 22 h 192"/>
                <a:gd name="T38" fmla="*/ 21 w 156"/>
                <a:gd name="T39" fmla="*/ 45 h 192"/>
                <a:gd name="T40" fmla="*/ 21 w 156"/>
                <a:gd name="T41" fmla="*/ 63 h 192"/>
                <a:gd name="T42" fmla="*/ 0 w 156"/>
                <a:gd name="T43" fmla="*/ 63 h 192"/>
                <a:gd name="T44" fmla="*/ 0 w 156"/>
                <a:gd name="T45" fmla="*/ 87 h 192"/>
                <a:gd name="T46" fmla="*/ 21 w 156"/>
                <a:gd name="T47" fmla="*/ 87 h 192"/>
                <a:gd name="T48" fmla="*/ 21 w 156"/>
                <a:gd name="T49" fmla="*/ 189 h 192"/>
                <a:gd name="T50" fmla="*/ 51 w 156"/>
                <a:gd name="T51" fmla="*/ 189 h 192"/>
                <a:gd name="T52" fmla="*/ 51 w 156"/>
                <a:gd name="T53" fmla="*/ 87 h 192"/>
                <a:gd name="T54" fmla="*/ 96 w 156"/>
                <a:gd name="T55" fmla="*/ 87 h 192"/>
                <a:gd name="T56" fmla="*/ 96 w 156"/>
                <a:gd name="T57" fmla="*/ 151 h 192"/>
                <a:gd name="T58" fmla="*/ 133 w 156"/>
                <a:gd name="T59" fmla="*/ 192 h 192"/>
                <a:gd name="T60" fmla="*/ 146 w 156"/>
                <a:gd name="T61" fmla="*/ 190 h 192"/>
                <a:gd name="T62" fmla="*/ 155 w 156"/>
                <a:gd name="T63" fmla="*/ 187 h 192"/>
                <a:gd name="T64" fmla="*/ 156 w 156"/>
                <a:gd name="T65" fmla="*/ 187 h 192"/>
                <a:gd name="T66" fmla="*/ 156 w 156"/>
                <a:gd name="T67" fmla="*/ 163 h 192"/>
                <a:gd name="T68" fmla="*/ 155 w 156"/>
                <a:gd name="T69" fmla="*/ 163 h 192"/>
                <a:gd name="T70" fmla="*/ 149 w 156"/>
                <a:gd name="T71" fmla="*/ 166 h 192"/>
                <a:gd name="T72" fmla="*/ 143 w 156"/>
                <a:gd name="T73" fmla="*/ 167 h 192"/>
                <a:gd name="T74" fmla="*/ 130 w 156"/>
                <a:gd name="T75" fmla="*/ 162 h 192"/>
                <a:gd name="T76" fmla="*/ 126 w 156"/>
                <a:gd name="T77" fmla="*/ 146 h 192"/>
                <a:gd name="T78" fmla="*/ 126 w 156"/>
                <a:gd name="T79" fmla="*/ 87 h 192"/>
                <a:gd name="T80" fmla="*/ 156 w 156"/>
                <a:gd name="T81" fmla="*/ 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92">
                  <a:moveTo>
                    <a:pt x="156" y="87"/>
                  </a:moveTo>
                  <a:cubicBezTo>
                    <a:pt x="156" y="63"/>
                    <a:pt x="156" y="63"/>
                    <a:pt x="156" y="63"/>
                  </a:cubicBezTo>
                  <a:cubicBezTo>
                    <a:pt x="126" y="63"/>
                    <a:pt x="126" y="63"/>
                    <a:pt x="126" y="63"/>
                  </a:cubicBezTo>
                  <a:cubicBezTo>
                    <a:pt x="126" y="25"/>
                    <a:pt x="126" y="25"/>
                    <a:pt x="126" y="25"/>
                  </a:cubicBezTo>
                  <a:cubicBezTo>
                    <a:pt x="125" y="25"/>
                    <a:pt x="125" y="25"/>
                    <a:pt x="125" y="25"/>
                  </a:cubicBezTo>
                  <a:cubicBezTo>
                    <a:pt x="96" y="34"/>
                    <a:pt x="96" y="34"/>
                    <a:pt x="96" y="34"/>
                  </a:cubicBezTo>
                  <a:cubicBezTo>
                    <a:pt x="96" y="34"/>
                    <a:pt x="96" y="34"/>
                    <a:pt x="96" y="34"/>
                  </a:cubicBezTo>
                  <a:cubicBezTo>
                    <a:pt x="96" y="63"/>
                    <a:pt x="96" y="63"/>
                    <a:pt x="96" y="63"/>
                  </a:cubicBezTo>
                  <a:cubicBezTo>
                    <a:pt x="51" y="63"/>
                    <a:pt x="51" y="63"/>
                    <a:pt x="51" y="63"/>
                  </a:cubicBezTo>
                  <a:cubicBezTo>
                    <a:pt x="51" y="47"/>
                    <a:pt x="51" y="47"/>
                    <a:pt x="51" y="47"/>
                  </a:cubicBezTo>
                  <a:cubicBezTo>
                    <a:pt x="51" y="39"/>
                    <a:pt x="53" y="34"/>
                    <a:pt x="56" y="30"/>
                  </a:cubicBezTo>
                  <a:cubicBezTo>
                    <a:pt x="59" y="26"/>
                    <a:pt x="64" y="24"/>
                    <a:pt x="70" y="24"/>
                  </a:cubicBezTo>
                  <a:cubicBezTo>
                    <a:pt x="74" y="24"/>
                    <a:pt x="79" y="25"/>
                    <a:pt x="83" y="27"/>
                  </a:cubicBezTo>
                  <a:cubicBezTo>
                    <a:pt x="84" y="28"/>
                    <a:pt x="84" y="28"/>
                    <a:pt x="84" y="28"/>
                  </a:cubicBezTo>
                  <a:cubicBezTo>
                    <a:pt x="84" y="2"/>
                    <a:pt x="84" y="2"/>
                    <a:pt x="84" y="2"/>
                  </a:cubicBezTo>
                  <a:cubicBezTo>
                    <a:pt x="84" y="2"/>
                    <a:pt x="84" y="2"/>
                    <a:pt x="84" y="2"/>
                  </a:cubicBezTo>
                  <a:cubicBezTo>
                    <a:pt x="79" y="1"/>
                    <a:pt x="74" y="0"/>
                    <a:pt x="67" y="0"/>
                  </a:cubicBezTo>
                  <a:cubicBezTo>
                    <a:pt x="58" y="0"/>
                    <a:pt x="50" y="2"/>
                    <a:pt x="43" y="6"/>
                  </a:cubicBezTo>
                  <a:cubicBezTo>
                    <a:pt x="36" y="10"/>
                    <a:pt x="31" y="15"/>
                    <a:pt x="27" y="22"/>
                  </a:cubicBezTo>
                  <a:cubicBezTo>
                    <a:pt x="23" y="29"/>
                    <a:pt x="21" y="37"/>
                    <a:pt x="21" y="45"/>
                  </a:cubicBezTo>
                  <a:cubicBezTo>
                    <a:pt x="21" y="63"/>
                    <a:pt x="21" y="63"/>
                    <a:pt x="21" y="63"/>
                  </a:cubicBezTo>
                  <a:cubicBezTo>
                    <a:pt x="0" y="63"/>
                    <a:pt x="0" y="63"/>
                    <a:pt x="0" y="63"/>
                  </a:cubicBezTo>
                  <a:cubicBezTo>
                    <a:pt x="0" y="87"/>
                    <a:pt x="0" y="87"/>
                    <a:pt x="0" y="87"/>
                  </a:cubicBezTo>
                  <a:cubicBezTo>
                    <a:pt x="21" y="87"/>
                    <a:pt x="21" y="87"/>
                    <a:pt x="21" y="87"/>
                  </a:cubicBezTo>
                  <a:cubicBezTo>
                    <a:pt x="21" y="189"/>
                    <a:pt x="21" y="189"/>
                    <a:pt x="21" y="189"/>
                  </a:cubicBezTo>
                  <a:cubicBezTo>
                    <a:pt x="51" y="189"/>
                    <a:pt x="51" y="189"/>
                    <a:pt x="51" y="189"/>
                  </a:cubicBezTo>
                  <a:cubicBezTo>
                    <a:pt x="51" y="87"/>
                    <a:pt x="51" y="87"/>
                    <a:pt x="51" y="87"/>
                  </a:cubicBezTo>
                  <a:cubicBezTo>
                    <a:pt x="96" y="87"/>
                    <a:pt x="96" y="87"/>
                    <a:pt x="96" y="87"/>
                  </a:cubicBezTo>
                  <a:cubicBezTo>
                    <a:pt x="96" y="151"/>
                    <a:pt x="96" y="151"/>
                    <a:pt x="96" y="151"/>
                  </a:cubicBezTo>
                  <a:cubicBezTo>
                    <a:pt x="96" y="178"/>
                    <a:pt x="108" y="192"/>
                    <a:pt x="133" y="192"/>
                  </a:cubicBezTo>
                  <a:cubicBezTo>
                    <a:pt x="137" y="192"/>
                    <a:pt x="142" y="191"/>
                    <a:pt x="146" y="190"/>
                  </a:cubicBezTo>
                  <a:cubicBezTo>
                    <a:pt x="151" y="189"/>
                    <a:pt x="154" y="188"/>
                    <a:pt x="155" y="187"/>
                  </a:cubicBezTo>
                  <a:cubicBezTo>
                    <a:pt x="156" y="187"/>
                    <a:pt x="156" y="187"/>
                    <a:pt x="156" y="187"/>
                  </a:cubicBezTo>
                  <a:cubicBezTo>
                    <a:pt x="156" y="163"/>
                    <a:pt x="156" y="163"/>
                    <a:pt x="156" y="163"/>
                  </a:cubicBezTo>
                  <a:cubicBezTo>
                    <a:pt x="155" y="163"/>
                    <a:pt x="155" y="163"/>
                    <a:pt x="155" y="163"/>
                  </a:cubicBezTo>
                  <a:cubicBezTo>
                    <a:pt x="153" y="164"/>
                    <a:pt x="151" y="165"/>
                    <a:pt x="149" y="166"/>
                  </a:cubicBezTo>
                  <a:cubicBezTo>
                    <a:pt x="146" y="167"/>
                    <a:pt x="144" y="167"/>
                    <a:pt x="143" y="167"/>
                  </a:cubicBezTo>
                  <a:cubicBezTo>
                    <a:pt x="137" y="167"/>
                    <a:pt x="132" y="165"/>
                    <a:pt x="130" y="162"/>
                  </a:cubicBezTo>
                  <a:cubicBezTo>
                    <a:pt x="127" y="159"/>
                    <a:pt x="126" y="154"/>
                    <a:pt x="126" y="146"/>
                  </a:cubicBezTo>
                  <a:cubicBezTo>
                    <a:pt x="126" y="87"/>
                    <a:pt x="126" y="87"/>
                    <a:pt x="126" y="87"/>
                  </a:cubicBezTo>
                  <a:cubicBezTo>
                    <a:pt x="156" y="87"/>
                    <a:pt x="156" y="87"/>
                    <a:pt x="156" y="87"/>
                  </a:cubicBezTo>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8"/>
            <p:cNvSpPr>
              <a:spLocks/>
            </p:cNvSpPr>
            <p:nvPr/>
          </p:nvSpPr>
          <p:spPr bwMode="auto">
            <a:xfrm>
              <a:off x="3751263" y="-677863"/>
              <a:ext cx="87313" cy="87312"/>
            </a:xfrm>
            <a:custGeom>
              <a:avLst/>
              <a:gdLst>
                <a:gd name="T0" fmla="*/ 55 w 55"/>
                <a:gd name="T1" fmla="*/ 55 h 55"/>
                <a:gd name="T2" fmla="*/ 0 w 55"/>
                <a:gd name="T3" fmla="*/ 55 h 55"/>
                <a:gd name="T4" fmla="*/ 0 w 55"/>
                <a:gd name="T5" fmla="*/ 0 h 55"/>
                <a:gd name="T6" fmla="*/ 23 w 55"/>
                <a:gd name="T7" fmla="*/ 0 h 55"/>
                <a:gd name="T8" fmla="*/ 55 w 55"/>
                <a:gd name="T9" fmla="*/ 0 h 55"/>
                <a:gd name="T10" fmla="*/ 55 w 55"/>
                <a:gd name="T11" fmla="*/ 55 h 55"/>
              </a:gdLst>
              <a:ahLst/>
              <a:cxnLst>
                <a:cxn ang="0">
                  <a:pos x="T0" y="T1"/>
                </a:cxn>
                <a:cxn ang="0">
                  <a:pos x="T2" y="T3"/>
                </a:cxn>
                <a:cxn ang="0">
                  <a:pos x="T4" y="T5"/>
                </a:cxn>
                <a:cxn ang="0">
                  <a:pos x="T6" y="T7"/>
                </a:cxn>
                <a:cxn ang="0">
                  <a:pos x="T8" y="T9"/>
                </a:cxn>
                <a:cxn ang="0">
                  <a:pos x="T10" y="T11"/>
                </a:cxn>
              </a:cxnLst>
              <a:rect l="0" t="0" r="r" b="b"/>
              <a:pathLst>
                <a:path w="55" h="55">
                  <a:moveTo>
                    <a:pt x="55" y="55"/>
                  </a:moveTo>
                  <a:lnTo>
                    <a:pt x="0" y="55"/>
                  </a:lnTo>
                  <a:lnTo>
                    <a:pt x="0" y="0"/>
                  </a:lnTo>
                  <a:lnTo>
                    <a:pt x="23" y="0"/>
                  </a:lnTo>
                  <a:lnTo>
                    <a:pt x="55" y="0"/>
                  </a:lnTo>
                  <a:lnTo>
                    <a:pt x="55" y="55"/>
                  </a:lnTo>
                  <a:close/>
                </a:path>
              </a:pathLst>
            </a:custGeom>
            <a:solidFill>
              <a:srgbClr val="E86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9"/>
            <p:cNvSpPr>
              <a:spLocks/>
            </p:cNvSpPr>
            <p:nvPr/>
          </p:nvSpPr>
          <p:spPr bwMode="auto">
            <a:xfrm>
              <a:off x="3751263" y="-677863"/>
              <a:ext cx="87313" cy="87312"/>
            </a:xfrm>
            <a:custGeom>
              <a:avLst/>
              <a:gdLst>
                <a:gd name="T0" fmla="*/ 55 w 55"/>
                <a:gd name="T1" fmla="*/ 55 h 55"/>
                <a:gd name="T2" fmla="*/ 0 w 55"/>
                <a:gd name="T3" fmla="*/ 55 h 55"/>
                <a:gd name="T4" fmla="*/ 0 w 55"/>
                <a:gd name="T5" fmla="*/ 0 h 55"/>
                <a:gd name="T6" fmla="*/ 23 w 55"/>
                <a:gd name="T7" fmla="*/ 0 h 55"/>
                <a:gd name="T8" fmla="*/ 55 w 55"/>
                <a:gd name="T9" fmla="*/ 0 h 55"/>
                <a:gd name="T10" fmla="*/ 55 w 55"/>
                <a:gd name="T11" fmla="*/ 55 h 55"/>
              </a:gdLst>
              <a:ahLst/>
              <a:cxnLst>
                <a:cxn ang="0">
                  <a:pos x="T0" y="T1"/>
                </a:cxn>
                <a:cxn ang="0">
                  <a:pos x="T2" y="T3"/>
                </a:cxn>
                <a:cxn ang="0">
                  <a:pos x="T4" y="T5"/>
                </a:cxn>
                <a:cxn ang="0">
                  <a:pos x="T6" y="T7"/>
                </a:cxn>
                <a:cxn ang="0">
                  <a:pos x="T8" y="T9"/>
                </a:cxn>
                <a:cxn ang="0">
                  <a:pos x="T10" y="T11"/>
                </a:cxn>
              </a:cxnLst>
              <a:rect l="0" t="0" r="r" b="b"/>
              <a:pathLst>
                <a:path w="55" h="55">
                  <a:moveTo>
                    <a:pt x="55" y="55"/>
                  </a:moveTo>
                  <a:lnTo>
                    <a:pt x="0" y="55"/>
                  </a:lnTo>
                  <a:lnTo>
                    <a:pt x="0" y="0"/>
                  </a:lnTo>
                  <a:lnTo>
                    <a:pt x="23" y="0"/>
                  </a:lnTo>
                  <a:lnTo>
                    <a:pt x="55" y="0"/>
                  </a:lnTo>
                  <a:lnTo>
                    <a:pt x="55"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0"/>
            <p:cNvSpPr>
              <a:spLocks/>
            </p:cNvSpPr>
            <p:nvPr/>
          </p:nvSpPr>
          <p:spPr bwMode="auto">
            <a:xfrm>
              <a:off x="3846513" y="-677863"/>
              <a:ext cx="87313" cy="87312"/>
            </a:xfrm>
            <a:custGeom>
              <a:avLst/>
              <a:gdLst>
                <a:gd name="T0" fmla="*/ 55 w 55"/>
                <a:gd name="T1" fmla="*/ 55 h 55"/>
                <a:gd name="T2" fmla="*/ 0 w 55"/>
                <a:gd name="T3" fmla="*/ 55 h 55"/>
                <a:gd name="T4" fmla="*/ 0 w 55"/>
                <a:gd name="T5" fmla="*/ 28 h 55"/>
                <a:gd name="T6" fmla="*/ 0 w 55"/>
                <a:gd name="T7" fmla="*/ 0 h 55"/>
                <a:gd name="T8" fmla="*/ 55 w 55"/>
                <a:gd name="T9" fmla="*/ 0 h 55"/>
                <a:gd name="T10" fmla="*/ 55 w 55"/>
                <a:gd name="T11" fmla="*/ 40 h 55"/>
                <a:gd name="T12" fmla="*/ 55 w 55"/>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55" h="55">
                  <a:moveTo>
                    <a:pt x="55" y="55"/>
                  </a:moveTo>
                  <a:lnTo>
                    <a:pt x="0" y="55"/>
                  </a:lnTo>
                  <a:lnTo>
                    <a:pt x="0" y="28"/>
                  </a:lnTo>
                  <a:lnTo>
                    <a:pt x="0" y="0"/>
                  </a:lnTo>
                  <a:lnTo>
                    <a:pt x="55" y="0"/>
                  </a:lnTo>
                  <a:lnTo>
                    <a:pt x="55" y="40"/>
                  </a:lnTo>
                  <a:lnTo>
                    <a:pt x="55" y="55"/>
                  </a:lnTo>
                  <a:close/>
                </a:path>
              </a:pathLst>
            </a:custGeom>
            <a:solidFill>
              <a:srgbClr val="7CC6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
            <p:cNvSpPr>
              <a:spLocks/>
            </p:cNvSpPr>
            <p:nvPr/>
          </p:nvSpPr>
          <p:spPr bwMode="auto">
            <a:xfrm>
              <a:off x="3846513" y="-677863"/>
              <a:ext cx="87313" cy="87312"/>
            </a:xfrm>
            <a:custGeom>
              <a:avLst/>
              <a:gdLst>
                <a:gd name="T0" fmla="*/ 55 w 55"/>
                <a:gd name="T1" fmla="*/ 55 h 55"/>
                <a:gd name="T2" fmla="*/ 0 w 55"/>
                <a:gd name="T3" fmla="*/ 55 h 55"/>
                <a:gd name="T4" fmla="*/ 0 w 55"/>
                <a:gd name="T5" fmla="*/ 28 h 55"/>
                <a:gd name="T6" fmla="*/ 0 w 55"/>
                <a:gd name="T7" fmla="*/ 0 h 55"/>
                <a:gd name="T8" fmla="*/ 55 w 55"/>
                <a:gd name="T9" fmla="*/ 0 h 55"/>
                <a:gd name="T10" fmla="*/ 55 w 55"/>
                <a:gd name="T11" fmla="*/ 40 h 55"/>
                <a:gd name="T12" fmla="*/ 55 w 55"/>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55" h="55">
                  <a:moveTo>
                    <a:pt x="55" y="55"/>
                  </a:moveTo>
                  <a:lnTo>
                    <a:pt x="0" y="55"/>
                  </a:lnTo>
                  <a:lnTo>
                    <a:pt x="0" y="28"/>
                  </a:lnTo>
                  <a:lnTo>
                    <a:pt x="0" y="0"/>
                  </a:lnTo>
                  <a:lnTo>
                    <a:pt x="55" y="0"/>
                  </a:lnTo>
                  <a:lnTo>
                    <a:pt x="55" y="40"/>
                  </a:lnTo>
                  <a:lnTo>
                    <a:pt x="55"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2"/>
            <p:cNvSpPr>
              <a:spLocks/>
            </p:cNvSpPr>
            <p:nvPr/>
          </p:nvSpPr>
          <p:spPr bwMode="auto">
            <a:xfrm>
              <a:off x="3751263" y="-581025"/>
              <a:ext cx="87313" cy="85725"/>
            </a:xfrm>
            <a:custGeom>
              <a:avLst/>
              <a:gdLst>
                <a:gd name="T0" fmla="*/ 55 w 55"/>
                <a:gd name="T1" fmla="*/ 54 h 54"/>
                <a:gd name="T2" fmla="*/ 0 w 55"/>
                <a:gd name="T3" fmla="*/ 54 h 54"/>
                <a:gd name="T4" fmla="*/ 0 w 55"/>
                <a:gd name="T5" fmla="*/ 0 h 54"/>
                <a:gd name="T6" fmla="*/ 37 w 55"/>
                <a:gd name="T7" fmla="*/ 0 h 54"/>
                <a:gd name="T8" fmla="*/ 55 w 55"/>
                <a:gd name="T9" fmla="*/ 0 h 54"/>
                <a:gd name="T10" fmla="*/ 55 w 55"/>
                <a:gd name="T11" fmla="*/ 54 h 54"/>
              </a:gdLst>
              <a:ahLst/>
              <a:cxnLst>
                <a:cxn ang="0">
                  <a:pos x="T0" y="T1"/>
                </a:cxn>
                <a:cxn ang="0">
                  <a:pos x="T2" y="T3"/>
                </a:cxn>
                <a:cxn ang="0">
                  <a:pos x="T4" y="T5"/>
                </a:cxn>
                <a:cxn ang="0">
                  <a:pos x="T6" y="T7"/>
                </a:cxn>
                <a:cxn ang="0">
                  <a:pos x="T8" y="T9"/>
                </a:cxn>
                <a:cxn ang="0">
                  <a:pos x="T10" y="T11"/>
                </a:cxn>
              </a:cxnLst>
              <a:rect l="0" t="0" r="r" b="b"/>
              <a:pathLst>
                <a:path w="55" h="54">
                  <a:moveTo>
                    <a:pt x="55" y="54"/>
                  </a:moveTo>
                  <a:lnTo>
                    <a:pt x="0" y="54"/>
                  </a:lnTo>
                  <a:lnTo>
                    <a:pt x="0" y="0"/>
                  </a:lnTo>
                  <a:lnTo>
                    <a:pt x="37" y="0"/>
                  </a:lnTo>
                  <a:lnTo>
                    <a:pt x="55" y="0"/>
                  </a:lnTo>
                  <a:lnTo>
                    <a:pt x="55" y="54"/>
                  </a:lnTo>
                  <a:close/>
                </a:path>
              </a:pathLst>
            </a:custGeom>
            <a:solidFill>
              <a:srgbClr val="00A8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3"/>
            <p:cNvSpPr>
              <a:spLocks/>
            </p:cNvSpPr>
            <p:nvPr/>
          </p:nvSpPr>
          <p:spPr bwMode="auto">
            <a:xfrm>
              <a:off x="3751263" y="-581025"/>
              <a:ext cx="87313" cy="85725"/>
            </a:xfrm>
            <a:custGeom>
              <a:avLst/>
              <a:gdLst>
                <a:gd name="T0" fmla="*/ 55 w 55"/>
                <a:gd name="T1" fmla="*/ 54 h 54"/>
                <a:gd name="T2" fmla="*/ 0 w 55"/>
                <a:gd name="T3" fmla="*/ 54 h 54"/>
                <a:gd name="T4" fmla="*/ 0 w 55"/>
                <a:gd name="T5" fmla="*/ 0 h 54"/>
                <a:gd name="T6" fmla="*/ 37 w 55"/>
                <a:gd name="T7" fmla="*/ 0 h 54"/>
                <a:gd name="T8" fmla="*/ 55 w 55"/>
                <a:gd name="T9" fmla="*/ 0 h 54"/>
                <a:gd name="T10" fmla="*/ 55 w 55"/>
                <a:gd name="T11" fmla="*/ 54 h 54"/>
              </a:gdLst>
              <a:ahLst/>
              <a:cxnLst>
                <a:cxn ang="0">
                  <a:pos x="T0" y="T1"/>
                </a:cxn>
                <a:cxn ang="0">
                  <a:pos x="T2" y="T3"/>
                </a:cxn>
                <a:cxn ang="0">
                  <a:pos x="T4" y="T5"/>
                </a:cxn>
                <a:cxn ang="0">
                  <a:pos x="T6" y="T7"/>
                </a:cxn>
                <a:cxn ang="0">
                  <a:pos x="T8" y="T9"/>
                </a:cxn>
                <a:cxn ang="0">
                  <a:pos x="T10" y="T11"/>
                </a:cxn>
              </a:cxnLst>
              <a:rect l="0" t="0" r="r" b="b"/>
              <a:pathLst>
                <a:path w="55" h="54">
                  <a:moveTo>
                    <a:pt x="55" y="54"/>
                  </a:moveTo>
                  <a:lnTo>
                    <a:pt x="0" y="54"/>
                  </a:lnTo>
                  <a:lnTo>
                    <a:pt x="0" y="0"/>
                  </a:lnTo>
                  <a:lnTo>
                    <a:pt x="37" y="0"/>
                  </a:lnTo>
                  <a:lnTo>
                    <a:pt x="55" y="0"/>
                  </a:lnTo>
                  <a:lnTo>
                    <a:pt x="55"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4"/>
            <p:cNvSpPr>
              <a:spLocks/>
            </p:cNvSpPr>
            <p:nvPr/>
          </p:nvSpPr>
          <p:spPr bwMode="auto">
            <a:xfrm>
              <a:off x="3846513" y="-581025"/>
              <a:ext cx="87313" cy="85725"/>
            </a:xfrm>
            <a:custGeom>
              <a:avLst/>
              <a:gdLst>
                <a:gd name="T0" fmla="*/ 55 w 55"/>
                <a:gd name="T1" fmla="*/ 54 h 54"/>
                <a:gd name="T2" fmla="*/ 0 w 55"/>
                <a:gd name="T3" fmla="*/ 54 h 54"/>
                <a:gd name="T4" fmla="*/ 0 w 55"/>
                <a:gd name="T5" fmla="*/ 0 h 54"/>
                <a:gd name="T6" fmla="*/ 20 w 55"/>
                <a:gd name="T7" fmla="*/ 0 h 54"/>
                <a:gd name="T8" fmla="*/ 55 w 55"/>
                <a:gd name="T9" fmla="*/ 0 h 54"/>
                <a:gd name="T10" fmla="*/ 55 w 55"/>
                <a:gd name="T11" fmla="*/ 54 h 54"/>
              </a:gdLst>
              <a:ahLst/>
              <a:cxnLst>
                <a:cxn ang="0">
                  <a:pos x="T0" y="T1"/>
                </a:cxn>
                <a:cxn ang="0">
                  <a:pos x="T2" y="T3"/>
                </a:cxn>
                <a:cxn ang="0">
                  <a:pos x="T4" y="T5"/>
                </a:cxn>
                <a:cxn ang="0">
                  <a:pos x="T6" y="T7"/>
                </a:cxn>
                <a:cxn ang="0">
                  <a:pos x="T8" y="T9"/>
                </a:cxn>
                <a:cxn ang="0">
                  <a:pos x="T10" y="T11"/>
                </a:cxn>
              </a:cxnLst>
              <a:rect l="0" t="0" r="r" b="b"/>
              <a:pathLst>
                <a:path w="55" h="54">
                  <a:moveTo>
                    <a:pt x="55" y="54"/>
                  </a:moveTo>
                  <a:lnTo>
                    <a:pt x="0" y="54"/>
                  </a:lnTo>
                  <a:lnTo>
                    <a:pt x="0" y="0"/>
                  </a:lnTo>
                  <a:lnTo>
                    <a:pt x="20" y="0"/>
                  </a:lnTo>
                  <a:lnTo>
                    <a:pt x="55" y="0"/>
                  </a:lnTo>
                  <a:lnTo>
                    <a:pt x="55" y="54"/>
                  </a:lnTo>
                  <a:close/>
                </a:path>
              </a:pathLst>
            </a:custGeom>
            <a:solidFill>
              <a:srgbClr val="F5C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5"/>
            <p:cNvSpPr>
              <a:spLocks/>
            </p:cNvSpPr>
            <p:nvPr/>
          </p:nvSpPr>
          <p:spPr bwMode="auto">
            <a:xfrm>
              <a:off x="3846513" y="-581025"/>
              <a:ext cx="87313" cy="85725"/>
            </a:xfrm>
            <a:custGeom>
              <a:avLst/>
              <a:gdLst>
                <a:gd name="T0" fmla="*/ 55 w 55"/>
                <a:gd name="T1" fmla="*/ 54 h 54"/>
                <a:gd name="T2" fmla="*/ 0 w 55"/>
                <a:gd name="T3" fmla="*/ 54 h 54"/>
                <a:gd name="T4" fmla="*/ 0 w 55"/>
                <a:gd name="T5" fmla="*/ 0 h 54"/>
                <a:gd name="T6" fmla="*/ 20 w 55"/>
                <a:gd name="T7" fmla="*/ 0 h 54"/>
                <a:gd name="T8" fmla="*/ 55 w 55"/>
                <a:gd name="T9" fmla="*/ 0 h 54"/>
                <a:gd name="T10" fmla="*/ 55 w 55"/>
                <a:gd name="T11" fmla="*/ 54 h 54"/>
              </a:gdLst>
              <a:ahLst/>
              <a:cxnLst>
                <a:cxn ang="0">
                  <a:pos x="T0" y="T1"/>
                </a:cxn>
                <a:cxn ang="0">
                  <a:pos x="T2" y="T3"/>
                </a:cxn>
                <a:cxn ang="0">
                  <a:pos x="T4" y="T5"/>
                </a:cxn>
                <a:cxn ang="0">
                  <a:pos x="T6" y="T7"/>
                </a:cxn>
                <a:cxn ang="0">
                  <a:pos x="T8" y="T9"/>
                </a:cxn>
                <a:cxn ang="0">
                  <a:pos x="T10" y="T11"/>
                </a:cxn>
              </a:cxnLst>
              <a:rect l="0" t="0" r="r" b="b"/>
              <a:pathLst>
                <a:path w="55" h="54">
                  <a:moveTo>
                    <a:pt x="55" y="54"/>
                  </a:moveTo>
                  <a:lnTo>
                    <a:pt x="0" y="54"/>
                  </a:lnTo>
                  <a:lnTo>
                    <a:pt x="0" y="0"/>
                  </a:lnTo>
                  <a:lnTo>
                    <a:pt x="20" y="0"/>
                  </a:lnTo>
                  <a:lnTo>
                    <a:pt x="55" y="0"/>
                  </a:lnTo>
                  <a:lnTo>
                    <a:pt x="55"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6"/>
            <p:cNvSpPr>
              <a:spLocks/>
            </p:cNvSpPr>
            <p:nvPr/>
          </p:nvSpPr>
          <p:spPr bwMode="auto">
            <a:xfrm>
              <a:off x="3324225" y="-1624013"/>
              <a:ext cx="96838" cy="120650"/>
            </a:xfrm>
            <a:custGeom>
              <a:avLst/>
              <a:gdLst>
                <a:gd name="T0" fmla="*/ 154 w 154"/>
                <a:gd name="T1" fmla="*/ 179 h 195"/>
                <a:gd name="T2" fmla="*/ 91 w 154"/>
                <a:gd name="T3" fmla="*/ 195 h 195"/>
                <a:gd name="T4" fmla="*/ 43 w 154"/>
                <a:gd name="T5" fmla="*/ 183 h 195"/>
                <a:gd name="T6" fmla="*/ 11 w 154"/>
                <a:gd name="T7" fmla="*/ 150 h 195"/>
                <a:gd name="T8" fmla="*/ 0 w 154"/>
                <a:gd name="T9" fmla="*/ 100 h 195"/>
                <a:gd name="T10" fmla="*/ 28 w 154"/>
                <a:gd name="T11" fmla="*/ 28 h 195"/>
                <a:gd name="T12" fmla="*/ 99 w 154"/>
                <a:gd name="T13" fmla="*/ 0 h 195"/>
                <a:gd name="T14" fmla="*/ 151 w 154"/>
                <a:gd name="T15" fmla="*/ 10 h 195"/>
                <a:gd name="T16" fmla="*/ 151 w 154"/>
                <a:gd name="T17" fmla="*/ 35 h 195"/>
                <a:gd name="T18" fmla="*/ 96 w 154"/>
                <a:gd name="T19" fmla="*/ 20 h 195"/>
                <a:gd name="T20" fmla="*/ 59 w 154"/>
                <a:gd name="T21" fmla="*/ 30 h 195"/>
                <a:gd name="T22" fmla="*/ 33 w 154"/>
                <a:gd name="T23" fmla="*/ 58 h 195"/>
                <a:gd name="T24" fmla="*/ 23 w 154"/>
                <a:gd name="T25" fmla="*/ 98 h 195"/>
                <a:gd name="T26" fmla="*/ 42 w 154"/>
                <a:gd name="T27" fmla="*/ 155 h 195"/>
                <a:gd name="T28" fmla="*/ 94 w 154"/>
                <a:gd name="T29" fmla="*/ 175 h 195"/>
                <a:gd name="T30" fmla="*/ 132 w 154"/>
                <a:gd name="T31" fmla="*/ 166 h 195"/>
                <a:gd name="T32" fmla="*/ 132 w 154"/>
                <a:gd name="T33" fmla="*/ 114 h 195"/>
                <a:gd name="T34" fmla="*/ 91 w 154"/>
                <a:gd name="T35" fmla="*/ 114 h 195"/>
                <a:gd name="T36" fmla="*/ 91 w 154"/>
                <a:gd name="T37" fmla="*/ 94 h 195"/>
                <a:gd name="T38" fmla="*/ 154 w 154"/>
                <a:gd name="T39" fmla="*/ 94 h 195"/>
                <a:gd name="T40" fmla="*/ 154 w 154"/>
                <a:gd name="T41" fmla="*/ 17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195">
                  <a:moveTo>
                    <a:pt x="154" y="179"/>
                  </a:moveTo>
                  <a:cubicBezTo>
                    <a:pt x="135" y="190"/>
                    <a:pt x="114" y="195"/>
                    <a:pt x="91" y="195"/>
                  </a:cubicBezTo>
                  <a:cubicBezTo>
                    <a:pt x="73" y="195"/>
                    <a:pt x="57" y="191"/>
                    <a:pt x="43" y="183"/>
                  </a:cubicBezTo>
                  <a:cubicBezTo>
                    <a:pt x="29" y="175"/>
                    <a:pt x="19" y="164"/>
                    <a:pt x="11" y="150"/>
                  </a:cubicBezTo>
                  <a:cubicBezTo>
                    <a:pt x="4" y="135"/>
                    <a:pt x="0" y="119"/>
                    <a:pt x="0" y="100"/>
                  </a:cubicBezTo>
                  <a:cubicBezTo>
                    <a:pt x="0" y="71"/>
                    <a:pt x="9" y="47"/>
                    <a:pt x="28" y="28"/>
                  </a:cubicBezTo>
                  <a:cubicBezTo>
                    <a:pt x="46" y="9"/>
                    <a:pt x="70" y="0"/>
                    <a:pt x="99" y="0"/>
                  </a:cubicBezTo>
                  <a:cubicBezTo>
                    <a:pt x="119" y="0"/>
                    <a:pt x="137" y="3"/>
                    <a:pt x="151" y="10"/>
                  </a:cubicBezTo>
                  <a:cubicBezTo>
                    <a:pt x="151" y="35"/>
                    <a:pt x="151" y="35"/>
                    <a:pt x="151" y="35"/>
                  </a:cubicBezTo>
                  <a:cubicBezTo>
                    <a:pt x="135" y="25"/>
                    <a:pt x="117" y="20"/>
                    <a:pt x="96" y="20"/>
                  </a:cubicBezTo>
                  <a:cubicBezTo>
                    <a:pt x="82" y="20"/>
                    <a:pt x="70" y="23"/>
                    <a:pt x="59" y="30"/>
                  </a:cubicBezTo>
                  <a:cubicBezTo>
                    <a:pt x="48" y="36"/>
                    <a:pt x="39" y="46"/>
                    <a:pt x="33" y="58"/>
                  </a:cubicBezTo>
                  <a:cubicBezTo>
                    <a:pt x="26" y="70"/>
                    <a:pt x="23" y="84"/>
                    <a:pt x="23" y="98"/>
                  </a:cubicBezTo>
                  <a:cubicBezTo>
                    <a:pt x="23" y="122"/>
                    <a:pt x="30" y="141"/>
                    <a:pt x="42" y="155"/>
                  </a:cubicBezTo>
                  <a:cubicBezTo>
                    <a:pt x="55" y="169"/>
                    <a:pt x="72" y="175"/>
                    <a:pt x="94" y="175"/>
                  </a:cubicBezTo>
                  <a:cubicBezTo>
                    <a:pt x="108" y="175"/>
                    <a:pt x="121" y="172"/>
                    <a:pt x="132" y="166"/>
                  </a:cubicBezTo>
                  <a:cubicBezTo>
                    <a:pt x="132" y="114"/>
                    <a:pt x="132" y="114"/>
                    <a:pt x="132" y="114"/>
                  </a:cubicBezTo>
                  <a:cubicBezTo>
                    <a:pt x="91" y="114"/>
                    <a:pt x="91" y="114"/>
                    <a:pt x="91" y="114"/>
                  </a:cubicBezTo>
                  <a:cubicBezTo>
                    <a:pt x="91" y="94"/>
                    <a:pt x="91" y="94"/>
                    <a:pt x="91" y="94"/>
                  </a:cubicBezTo>
                  <a:cubicBezTo>
                    <a:pt x="154" y="94"/>
                    <a:pt x="154" y="94"/>
                    <a:pt x="154" y="94"/>
                  </a:cubicBezTo>
                  <a:cubicBezTo>
                    <a:pt x="154" y="179"/>
                    <a:pt x="154" y="179"/>
                    <a:pt x="154" y="179"/>
                  </a:cubicBezTo>
                </a:path>
              </a:pathLst>
            </a:custGeom>
            <a:solidFill>
              <a:srgbClr val="BBA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7"/>
            <p:cNvSpPr>
              <a:spLocks noEditPoints="1"/>
            </p:cNvSpPr>
            <p:nvPr/>
          </p:nvSpPr>
          <p:spPr bwMode="auto">
            <a:xfrm>
              <a:off x="3444875" y="-1590675"/>
              <a:ext cx="82550" cy="87312"/>
            </a:xfrm>
            <a:custGeom>
              <a:avLst/>
              <a:gdLst>
                <a:gd name="T0" fmla="*/ 111 w 133"/>
                <a:gd name="T1" fmla="*/ 71 h 141"/>
                <a:gd name="T2" fmla="*/ 100 w 133"/>
                <a:gd name="T3" fmla="*/ 32 h 141"/>
                <a:gd name="T4" fmla="*/ 68 w 133"/>
                <a:gd name="T5" fmla="*/ 18 h 141"/>
                <a:gd name="T6" fmla="*/ 34 w 133"/>
                <a:gd name="T7" fmla="*/ 32 h 141"/>
                <a:gd name="T8" fmla="*/ 22 w 133"/>
                <a:gd name="T9" fmla="*/ 71 h 141"/>
                <a:gd name="T10" fmla="*/ 35 w 133"/>
                <a:gd name="T11" fmla="*/ 109 h 141"/>
                <a:gd name="T12" fmla="*/ 68 w 133"/>
                <a:gd name="T13" fmla="*/ 123 h 141"/>
                <a:gd name="T14" fmla="*/ 100 w 133"/>
                <a:gd name="T15" fmla="*/ 110 h 141"/>
                <a:gd name="T16" fmla="*/ 111 w 133"/>
                <a:gd name="T17" fmla="*/ 71 h 141"/>
                <a:gd name="T18" fmla="*/ 133 w 133"/>
                <a:gd name="T19" fmla="*/ 70 h 141"/>
                <a:gd name="T20" fmla="*/ 115 w 133"/>
                <a:gd name="T21" fmla="*/ 122 h 141"/>
                <a:gd name="T22" fmla="*/ 66 w 133"/>
                <a:gd name="T23" fmla="*/ 141 h 141"/>
                <a:gd name="T24" fmla="*/ 18 w 133"/>
                <a:gd name="T25" fmla="*/ 122 h 141"/>
                <a:gd name="T26" fmla="*/ 0 w 133"/>
                <a:gd name="T27" fmla="*/ 72 h 141"/>
                <a:gd name="T28" fmla="*/ 18 w 133"/>
                <a:gd name="T29" fmla="*/ 19 h 141"/>
                <a:gd name="T30" fmla="*/ 69 w 133"/>
                <a:gd name="T31" fmla="*/ 0 h 141"/>
                <a:gd name="T32" fmla="*/ 116 w 133"/>
                <a:gd name="T33" fmla="*/ 19 h 141"/>
                <a:gd name="T34" fmla="*/ 133 w 133"/>
                <a:gd name="T35"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141">
                  <a:moveTo>
                    <a:pt x="111" y="71"/>
                  </a:moveTo>
                  <a:cubicBezTo>
                    <a:pt x="111" y="54"/>
                    <a:pt x="107" y="41"/>
                    <a:pt x="100" y="32"/>
                  </a:cubicBezTo>
                  <a:cubicBezTo>
                    <a:pt x="92" y="23"/>
                    <a:pt x="82" y="18"/>
                    <a:pt x="68" y="18"/>
                  </a:cubicBezTo>
                  <a:cubicBezTo>
                    <a:pt x="54" y="18"/>
                    <a:pt x="43" y="23"/>
                    <a:pt x="34" y="32"/>
                  </a:cubicBezTo>
                  <a:cubicBezTo>
                    <a:pt x="26" y="42"/>
                    <a:pt x="22" y="55"/>
                    <a:pt x="22" y="71"/>
                  </a:cubicBezTo>
                  <a:cubicBezTo>
                    <a:pt x="22" y="88"/>
                    <a:pt x="26" y="100"/>
                    <a:pt x="35" y="109"/>
                  </a:cubicBezTo>
                  <a:cubicBezTo>
                    <a:pt x="43" y="118"/>
                    <a:pt x="54" y="123"/>
                    <a:pt x="68" y="123"/>
                  </a:cubicBezTo>
                  <a:cubicBezTo>
                    <a:pt x="82" y="123"/>
                    <a:pt x="92" y="118"/>
                    <a:pt x="100" y="110"/>
                  </a:cubicBezTo>
                  <a:cubicBezTo>
                    <a:pt x="107" y="101"/>
                    <a:pt x="111" y="88"/>
                    <a:pt x="111" y="71"/>
                  </a:cubicBezTo>
                  <a:moveTo>
                    <a:pt x="133" y="70"/>
                  </a:moveTo>
                  <a:cubicBezTo>
                    <a:pt x="133" y="92"/>
                    <a:pt x="127" y="109"/>
                    <a:pt x="115" y="122"/>
                  </a:cubicBezTo>
                  <a:cubicBezTo>
                    <a:pt x="103" y="135"/>
                    <a:pt x="87" y="141"/>
                    <a:pt x="66" y="141"/>
                  </a:cubicBezTo>
                  <a:cubicBezTo>
                    <a:pt x="46" y="141"/>
                    <a:pt x="30" y="135"/>
                    <a:pt x="18" y="122"/>
                  </a:cubicBezTo>
                  <a:cubicBezTo>
                    <a:pt x="6" y="110"/>
                    <a:pt x="0" y="93"/>
                    <a:pt x="0" y="72"/>
                  </a:cubicBezTo>
                  <a:cubicBezTo>
                    <a:pt x="0" y="50"/>
                    <a:pt x="6" y="32"/>
                    <a:pt x="18" y="19"/>
                  </a:cubicBezTo>
                  <a:cubicBezTo>
                    <a:pt x="31" y="6"/>
                    <a:pt x="48" y="0"/>
                    <a:pt x="69" y="0"/>
                  </a:cubicBezTo>
                  <a:cubicBezTo>
                    <a:pt x="89" y="0"/>
                    <a:pt x="105" y="6"/>
                    <a:pt x="116" y="19"/>
                  </a:cubicBezTo>
                  <a:cubicBezTo>
                    <a:pt x="128" y="31"/>
                    <a:pt x="133" y="48"/>
                    <a:pt x="133" y="70"/>
                  </a:cubicBezTo>
                </a:path>
              </a:pathLst>
            </a:custGeom>
            <a:solidFill>
              <a:srgbClr val="BBA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58"/>
            <p:cNvSpPr>
              <a:spLocks noChangeArrowheads="1"/>
            </p:cNvSpPr>
            <p:nvPr/>
          </p:nvSpPr>
          <p:spPr bwMode="auto">
            <a:xfrm>
              <a:off x="3552825" y="-1628775"/>
              <a:ext cx="14288" cy="123825"/>
            </a:xfrm>
            <a:prstGeom prst="rect">
              <a:avLst/>
            </a:prstGeom>
            <a:solidFill>
              <a:srgbClr val="BBA41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59"/>
            <p:cNvSpPr>
              <a:spLocks noChangeArrowheads="1"/>
            </p:cNvSpPr>
            <p:nvPr/>
          </p:nvSpPr>
          <p:spPr bwMode="auto">
            <a:xfrm>
              <a:off x="3552825" y="-1628775"/>
              <a:ext cx="142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0"/>
            <p:cNvSpPr>
              <a:spLocks noEditPoints="1"/>
            </p:cNvSpPr>
            <p:nvPr/>
          </p:nvSpPr>
          <p:spPr bwMode="auto">
            <a:xfrm>
              <a:off x="3592513" y="-1628775"/>
              <a:ext cx="77788" cy="125412"/>
            </a:xfrm>
            <a:custGeom>
              <a:avLst/>
              <a:gdLst>
                <a:gd name="T0" fmla="*/ 103 w 125"/>
                <a:gd name="T1" fmla="*/ 139 h 203"/>
                <a:gd name="T2" fmla="*/ 103 w 125"/>
                <a:gd name="T3" fmla="*/ 119 h 203"/>
                <a:gd name="T4" fmla="*/ 92 w 125"/>
                <a:gd name="T5" fmla="*/ 91 h 203"/>
                <a:gd name="T6" fmla="*/ 65 w 125"/>
                <a:gd name="T7" fmla="*/ 80 h 203"/>
                <a:gd name="T8" fmla="*/ 34 w 125"/>
                <a:gd name="T9" fmla="*/ 95 h 203"/>
                <a:gd name="T10" fmla="*/ 22 w 125"/>
                <a:gd name="T11" fmla="*/ 135 h 203"/>
                <a:gd name="T12" fmla="*/ 33 w 125"/>
                <a:gd name="T13" fmla="*/ 171 h 203"/>
                <a:gd name="T14" fmla="*/ 62 w 125"/>
                <a:gd name="T15" fmla="*/ 185 h 203"/>
                <a:gd name="T16" fmla="*/ 92 w 125"/>
                <a:gd name="T17" fmla="*/ 172 h 203"/>
                <a:gd name="T18" fmla="*/ 103 w 125"/>
                <a:gd name="T19" fmla="*/ 139 h 203"/>
                <a:gd name="T20" fmla="*/ 125 w 125"/>
                <a:gd name="T21" fmla="*/ 200 h 203"/>
                <a:gd name="T22" fmla="*/ 103 w 125"/>
                <a:gd name="T23" fmla="*/ 200 h 203"/>
                <a:gd name="T24" fmla="*/ 103 w 125"/>
                <a:gd name="T25" fmla="*/ 177 h 203"/>
                <a:gd name="T26" fmla="*/ 103 w 125"/>
                <a:gd name="T27" fmla="*/ 177 h 203"/>
                <a:gd name="T28" fmla="*/ 56 w 125"/>
                <a:gd name="T29" fmla="*/ 203 h 203"/>
                <a:gd name="T30" fmla="*/ 15 w 125"/>
                <a:gd name="T31" fmla="*/ 185 h 203"/>
                <a:gd name="T32" fmla="*/ 0 w 125"/>
                <a:gd name="T33" fmla="*/ 136 h 203"/>
                <a:gd name="T34" fmla="*/ 17 w 125"/>
                <a:gd name="T35" fmla="*/ 82 h 203"/>
                <a:gd name="T36" fmla="*/ 62 w 125"/>
                <a:gd name="T37" fmla="*/ 62 h 203"/>
                <a:gd name="T38" fmla="*/ 103 w 125"/>
                <a:gd name="T39" fmla="*/ 84 h 203"/>
                <a:gd name="T40" fmla="*/ 103 w 125"/>
                <a:gd name="T41" fmla="*/ 84 h 203"/>
                <a:gd name="T42" fmla="*/ 103 w 125"/>
                <a:gd name="T43" fmla="*/ 0 h 203"/>
                <a:gd name="T44" fmla="*/ 125 w 125"/>
                <a:gd name="T45" fmla="*/ 0 h 203"/>
                <a:gd name="T46" fmla="*/ 125 w 125"/>
                <a:gd name="T47" fmla="*/ 20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5" h="203">
                  <a:moveTo>
                    <a:pt x="103" y="139"/>
                  </a:moveTo>
                  <a:cubicBezTo>
                    <a:pt x="103" y="119"/>
                    <a:pt x="103" y="119"/>
                    <a:pt x="103" y="119"/>
                  </a:cubicBezTo>
                  <a:cubicBezTo>
                    <a:pt x="103" y="108"/>
                    <a:pt x="100" y="99"/>
                    <a:pt x="92" y="91"/>
                  </a:cubicBezTo>
                  <a:cubicBezTo>
                    <a:pt x="85" y="84"/>
                    <a:pt x="76" y="80"/>
                    <a:pt x="65" y="80"/>
                  </a:cubicBezTo>
                  <a:cubicBezTo>
                    <a:pt x="52" y="80"/>
                    <a:pt x="41" y="85"/>
                    <a:pt x="34" y="95"/>
                  </a:cubicBezTo>
                  <a:cubicBezTo>
                    <a:pt x="26" y="104"/>
                    <a:pt x="22" y="118"/>
                    <a:pt x="22" y="135"/>
                  </a:cubicBezTo>
                  <a:cubicBezTo>
                    <a:pt x="22" y="150"/>
                    <a:pt x="26" y="162"/>
                    <a:pt x="33" y="171"/>
                  </a:cubicBezTo>
                  <a:cubicBezTo>
                    <a:pt x="40" y="180"/>
                    <a:pt x="50" y="185"/>
                    <a:pt x="62" y="185"/>
                  </a:cubicBezTo>
                  <a:cubicBezTo>
                    <a:pt x="74" y="185"/>
                    <a:pt x="84" y="181"/>
                    <a:pt x="92" y="172"/>
                  </a:cubicBezTo>
                  <a:cubicBezTo>
                    <a:pt x="99" y="163"/>
                    <a:pt x="103" y="152"/>
                    <a:pt x="103" y="139"/>
                  </a:cubicBezTo>
                  <a:moveTo>
                    <a:pt x="125" y="200"/>
                  </a:moveTo>
                  <a:cubicBezTo>
                    <a:pt x="103" y="200"/>
                    <a:pt x="103" y="200"/>
                    <a:pt x="103" y="200"/>
                  </a:cubicBezTo>
                  <a:cubicBezTo>
                    <a:pt x="103" y="177"/>
                    <a:pt x="103" y="177"/>
                    <a:pt x="103" y="177"/>
                  </a:cubicBezTo>
                  <a:cubicBezTo>
                    <a:pt x="103" y="177"/>
                    <a:pt x="103" y="177"/>
                    <a:pt x="103" y="177"/>
                  </a:cubicBezTo>
                  <a:cubicBezTo>
                    <a:pt x="93" y="195"/>
                    <a:pt x="77" y="203"/>
                    <a:pt x="56" y="203"/>
                  </a:cubicBezTo>
                  <a:cubicBezTo>
                    <a:pt x="39" y="203"/>
                    <a:pt x="25" y="197"/>
                    <a:pt x="15" y="185"/>
                  </a:cubicBezTo>
                  <a:cubicBezTo>
                    <a:pt x="5" y="173"/>
                    <a:pt x="0" y="156"/>
                    <a:pt x="0" y="136"/>
                  </a:cubicBezTo>
                  <a:cubicBezTo>
                    <a:pt x="0" y="114"/>
                    <a:pt x="6" y="96"/>
                    <a:pt x="17" y="82"/>
                  </a:cubicBezTo>
                  <a:cubicBezTo>
                    <a:pt x="28" y="69"/>
                    <a:pt x="43" y="62"/>
                    <a:pt x="62" y="62"/>
                  </a:cubicBezTo>
                  <a:cubicBezTo>
                    <a:pt x="81" y="62"/>
                    <a:pt x="94" y="69"/>
                    <a:pt x="103" y="84"/>
                  </a:cubicBezTo>
                  <a:cubicBezTo>
                    <a:pt x="103" y="84"/>
                    <a:pt x="103" y="84"/>
                    <a:pt x="103" y="84"/>
                  </a:cubicBezTo>
                  <a:cubicBezTo>
                    <a:pt x="103" y="0"/>
                    <a:pt x="103" y="0"/>
                    <a:pt x="103" y="0"/>
                  </a:cubicBezTo>
                  <a:cubicBezTo>
                    <a:pt x="125" y="0"/>
                    <a:pt x="125" y="0"/>
                    <a:pt x="125" y="0"/>
                  </a:cubicBezTo>
                  <a:cubicBezTo>
                    <a:pt x="125" y="200"/>
                    <a:pt x="125" y="200"/>
                    <a:pt x="125" y="200"/>
                  </a:cubicBezTo>
                </a:path>
              </a:pathLst>
            </a:custGeom>
            <a:solidFill>
              <a:srgbClr val="BBA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105"/>
          <p:cNvGrpSpPr>
            <a:grpSpLocks noChangeAspect="1"/>
          </p:cNvGrpSpPr>
          <p:nvPr userDrawn="1"/>
        </p:nvGrpSpPr>
        <p:grpSpPr bwMode="auto">
          <a:xfrm>
            <a:off x="3506060" y="1193337"/>
            <a:ext cx="697882" cy="671625"/>
            <a:chOff x="1870" y="647"/>
            <a:chExt cx="2020" cy="1944"/>
          </a:xfrm>
          <a:effectLst/>
        </p:grpSpPr>
        <p:sp>
          <p:nvSpPr>
            <p:cNvPr id="103" name="AutoShape 104"/>
            <p:cNvSpPr>
              <a:spLocks noChangeAspect="1" noChangeArrowheads="1" noTextEdit="1"/>
            </p:cNvSpPr>
            <p:nvPr/>
          </p:nvSpPr>
          <p:spPr bwMode="auto">
            <a:xfrm>
              <a:off x="1870" y="649"/>
              <a:ext cx="2020" cy="1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04" name="Rectangle 106"/>
            <p:cNvSpPr>
              <a:spLocks noChangeArrowheads="1"/>
            </p:cNvSpPr>
            <p:nvPr/>
          </p:nvSpPr>
          <p:spPr bwMode="auto">
            <a:xfrm>
              <a:off x="1872" y="647"/>
              <a:ext cx="2018" cy="1942"/>
            </a:xfrm>
            <a:prstGeom prst="rect">
              <a:avLst/>
            </a:prstGeom>
            <a:solidFill>
              <a:srgbClr val="FFFFFF"/>
            </a:solidFill>
            <a:ln w="3175">
              <a:solidFill>
                <a:srgbClr val="242F3D"/>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05" name="Freeform 107"/>
            <p:cNvSpPr>
              <a:spLocks/>
            </p:cNvSpPr>
            <p:nvPr/>
          </p:nvSpPr>
          <p:spPr bwMode="auto">
            <a:xfrm>
              <a:off x="2474" y="937"/>
              <a:ext cx="122" cy="171"/>
            </a:xfrm>
            <a:custGeom>
              <a:avLst/>
              <a:gdLst>
                <a:gd name="T0" fmla="*/ 3 w 51"/>
                <a:gd name="T1" fmla="*/ 68 h 72"/>
                <a:gd name="T2" fmla="*/ 12 w 51"/>
                <a:gd name="T3" fmla="*/ 71 h 72"/>
                <a:gd name="T4" fmla="*/ 24 w 51"/>
                <a:gd name="T5" fmla="*/ 72 h 72"/>
                <a:gd name="T6" fmla="*/ 35 w 51"/>
                <a:gd name="T7" fmla="*/ 70 h 72"/>
                <a:gd name="T8" fmla="*/ 43 w 51"/>
                <a:gd name="T9" fmla="*/ 66 h 72"/>
                <a:gd name="T10" fmla="*/ 49 w 51"/>
                <a:gd name="T11" fmla="*/ 59 h 72"/>
                <a:gd name="T12" fmla="*/ 51 w 51"/>
                <a:gd name="T13" fmla="*/ 50 h 72"/>
                <a:gd name="T14" fmla="*/ 47 w 51"/>
                <a:gd name="T15" fmla="*/ 39 h 72"/>
                <a:gd name="T16" fmla="*/ 35 w 51"/>
                <a:gd name="T17" fmla="*/ 32 h 72"/>
                <a:gd name="T18" fmla="*/ 24 w 51"/>
                <a:gd name="T19" fmla="*/ 28 h 72"/>
                <a:gd name="T20" fmla="*/ 16 w 51"/>
                <a:gd name="T21" fmla="*/ 24 h 72"/>
                <a:gd name="T22" fmla="*/ 14 w 51"/>
                <a:gd name="T23" fmla="*/ 19 h 72"/>
                <a:gd name="T24" fmla="*/ 17 w 51"/>
                <a:gd name="T25" fmla="*/ 12 h 72"/>
                <a:gd name="T26" fmla="*/ 28 w 51"/>
                <a:gd name="T27" fmla="*/ 9 h 72"/>
                <a:gd name="T28" fmla="*/ 42 w 51"/>
                <a:gd name="T29" fmla="*/ 13 h 72"/>
                <a:gd name="T30" fmla="*/ 45 w 51"/>
                <a:gd name="T31" fmla="*/ 14 h 72"/>
                <a:gd name="T32" fmla="*/ 47 w 51"/>
                <a:gd name="T33" fmla="*/ 11 h 72"/>
                <a:gd name="T34" fmla="*/ 47 w 51"/>
                <a:gd name="T35" fmla="*/ 8 h 72"/>
                <a:gd name="T36" fmla="*/ 46 w 51"/>
                <a:gd name="T37" fmla="*/ 5 h 72"/>
                <a:gd name="T38" fmla="*/ 44 w 51"/>
                <a:gd name="T39" fmla="*/ 3 h 72"/>
                <a:gd name="T40" fmla="*/ 41 w 51"/>
                <a:gd name="T41" fmla="*/ 2 h 72"/>
                <a:gd name="T42" fmla="*/ 37 w 51"/>
                <a:gd name="T43" fmla="*/ 1 h 72"/>
                <a:gd name="T44" fmla="*/ 32 w 51"/>
                <a:gd name="T45" fmla="*/ 0 h 72"/>
                <a:gd name="T46" fmla="*/ 26 w 51"/>
                <a:gd name="T47" fmla="*/ 0 h 72"/>
                <a:gd name="T48" fmla="*/ 17 w 51"/>
                <a:gd name="T49" fmla="*/ 1 h 72"/>
                <a:gd name="T50" fmla="*/ 9 w 51"/>
                <a:gd name="T51" fmla="*/ 5 h 72"/>
                <a:gd name="T52" fmla="*/ 3 w 51"/>
                <a:gd name="T53" fmla="*/ 11 h 72"/>
                <a:gd name="T54" fmla="*/ 1 w 51"/>
                <a:gd name="T55" fmla="*/ 20 h 72"/>
                <a:gd name="T56" fmla="*/ 5 w 51"/>
                <a:gd name="T57" fmla="*/ 31 h 72"/>
                <a:gd name="T58" fmla="*/ 17 w 51"/>
                <a:gd name="T59" fmla="*/ 39 h 72"/>
                <a:gd name="T60" fmla="*/ 28 w 51"/>
                <a:gd name="T61" fmla="*/ 42 h 72"/>
                <a:gd name="T62" fmla="*/ 36 w 51"/>
                <a:gd name="T63" fmla="*/ 46 h 72"/>
                <a:gd name="T64" fmla="*/ 38 w 51"/>
                <a:gd name="T65" fmla="*/ 52 h 72"/>
                <a:gd name="T66" fmla="*/ 34 w 51"/>
                <a:gd name="T67" fmla="*/ 59 h 72"/>
                <a:gd name="T68" fmla="*/ 23 w 51"/>
                <a:gd name="T69" fmla="*/ 62 h 72"/>
                <a:gd name="T70" fmla="*/ 14 w 51"/>
                <a:gd name="T71" fmla="*/ 61 h 72"/>
                <a:gd name="T72" fmla="*/ 5 w 51"/>
                <a:gd name="T73" fmla="*/ 58 h 72"/>
                <a:gd name="T74" fmla="*/ 3 w 51"/>
                <a:gd name="T75" fmla="*/ 57 h 72"/>
                <a:gd name="T76" fmla="*/ 1 w 51"/>
                <a:gd name="T77" fmla="*/ 57 h 72"/>
                <a:gd name="T78" fmla="*/ 0 w 51"/>
                <a:gd name="T79" fmla="*/ 59 h 72"/>
                <a:gd name="T80" fmla="*/ 0 w 51"/>
                <a:gd name="T81" fmla="*/ 63 h 72"/>
                <a:gd name="T82" fmla="*/ 0 w 51"/>
                <a:gd name="T83" fmla="*/ 65 h 72"/>
                <a:gd name="T84" fmla="*/ 3 w 51"/>
                <a:gd name="T85"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72">
                  <a:moveTo>
                    <a:pt x="3" y="68"/>
                  </a:moveTo>
                  <a:cubicBezTo>
                    <a:pt x="5" y="69"/>
                    <a:pt x="8" y="70"/>
                    <a:pt x="12" y="71"/>
                  </a:cubicBezTo>
                  <a:cubicBezTo>
                    <a:pt x="16" y="72"/>
                    <a:pt x="20" y="72"/>
                    <a:pt x="24" y="72"/>
                  </a:cubicBezTo>
                  <a:cubicBezTo>
                    <a:pt x="28" y="72"/>
                    <a:pt x="31" y="71"/>
                    <a:pt x="35" y="70"/>
                  </a:cubicBezTo>
                  <a:cubicBezTo>
                    <a:pt x="38" y="69"/>
                    <a:pt x="41" y="68"/>
                    <a:pt x="43" y="66"/>
                  </a:cubicBezTo>
                  <a:cubicBezTo>
                    <a:pt x="45" y="64"/>
                    <a:pt x="48" y="62"/>
                    <a:pt x="49" y="59"/>
                  </a:cubicBezTo>
                  <a:cubicBezTo>
                    <a:pt x="50" y="57"/>
                    <a:pt x="51" y="54"/>
                    <a:pt x="51" y="50"/>
                  </a:cubicBezTo>
                  <a:cubicBezTo>
                    <a:pt x="51" y="46"/>
                    <a:pt x="50" y="43"/>
                    <a:pt x="47" y="39"/>
                  </a:cubicBezTo>
                  <a:cubicBezTo>
                    <a:pt x="45" y="36"/>
                    <a:pt x="41" y="34"/>
                    <a:pt x="35" y="32"/>
                  </a:cubicBezTo>
                  <a:cubicBezTo>
                    <a:pt x="24" y="28"/>
                    <a:pt x="24" y="28"/>
                    <a:pt x="24" y="28"/>
                  </a:cubicBezTo>
                  <a:cubicBezTo>
                    <a:pt x="20" y="27"/>
                    <a:pt x="17" y="26"/>
                    <a:pt x="16" y="24"/>
                  </a:cubicBezTo>
                  <a:cubicBezTo>
                    <a:pt x="14" y="23"/>
                    <a:pt x="14" y="21"/>
                    <a:pt x="14" y="19"/>
                  </a:cubicBezTo>
                  <a:cubicBezTo>
                    <a:pt x="14" y="16"/>
                    <a:pt x="15" y="13"/>
                    <a:pt x="17" y="12"/>
                  </a:cubicBezTo>
                  <a:cubicBezTo>
                    <a:pt x="20" y="10"/>
                    <a:pt x="23" y="9"/>
                    <a:pt x="28" y="9"/>
                  </a:cubicBezTo>
                  <a:cubicBezTo>
                    <a:pt x="33" y="9"/>
                    <a:pt x="38" y="10"/>
                    <a:pt x="42" y="13"/>
                  </a:cubicBezTo>
                  <a:cubicBezTo>
                    <a:pt x="44" y="13"/>
                    <a:pt x="45" y="14"/>
                    <a:pt x="45" y="14"/>
                  </a:cubicBezTo>
                  <a:cubicBezTo>
                    <a:pt x="47" y="14"/>
                    <a:pt x="47" y="13"/>
                    <a:pt x="47" y="11"/>
                  </a:cubicBezTo>
                  <a:cubicBezTo>
                    <a:pt x="47" y="8"/>
                    <a:pt x="47" y="8"/>
                    <a:pt x="47" y="8"/>
                  </a:cubicBezTo>
                  <a:cubicBezTo>
                    <a:pt x="47" y="7"/>
                    <a:pt x="47" y="6"/>
                    <a:pt x="46" y="5"/>
                  </a:cubicBezTo>
                  <a:cubicBezTo>
                    <a:pt x="46" y="5"/>
                    <a:pt x="45" y="4"/>
                    <a:pt x="44" y="3"/>
                  </a:cubicBezTo>
                  <a:cubicBezTo>
                    <a:pt x="43" y="3"/>
                    <a:pt x="42" y="2"/>
                    <a:pt x="41" y="2"/>
                  </a:cubicBezTo>
                  <a:cubicBezTo>
                    <a:pt x="40" y="2"/>
                    <a:pt x="38" y="1"/>
                    <a:pt x="37" y="1"/>
                  </a:cubicBezTo>
                  <a:cubicBezTo>
                    <a:pt x="35" y="1"/>
                    <a:pt x="33" y="0"/>
                    <a:pt x="32" y="0"/>
                  </a:cubicBezTo>
                  <a:cubicBezTo>
                    <a:pt x="30" y="0"/>
                    <a:pt x="28" y="0"/>
                    <a:pt x="26" y="0"/>
                  </a:cubicBezTo>
                  <a:cubicBezTo>
                    <a:pt x="23" y="0"/>
                    <a:pt x="20" y="0"/>
                    <a:pt x="17" y="1"/>
                  </a:cubicBezTo>
                  <a:cubicBezTo>
                    <a:pt x="14" y="2"/>
                    <a:pt x="11" y="3"/>
                    <a:pt x="9" y="5"/>
                  </a:cubicBezTo>
                  <a:cubicBezTo>
                    <a:pt x="6" y="7"/>
                    <a:pt x="4" y="9"/>
                    <a:pt x="3" y="11"/>
                  </a:cubicBezTo>
                  <a:cubicBezTo>
                    <a:pt x="1" y="14"/>
                    <a:pt x="1" y="17"/>
                    <a:pt x="1" y="20"/>
                  </a:cubicBezTo>
                  <a:cubicBezTo>
                    <a:pt x="1" y="24"/>
                    <a:pt x="2" y="28"/>
                    <a:pt x="5" y="31"/>
                  </a:cubicBezTo>
                  <a:cubicBezTo>
                    <a:pt x="7" y="35"/>
                    <a:pt x="11" y="37"/>
                    <a:pt x="17" y="39"/>
                  </a:cubicBezTo>
                  <a:cubicBezTo>
                    <a:pt x="28" y="42"/>
                    <a:pt x="28" y="42"/>
                    <a:pt x="28" y="42"/>
                  </a:cubicBezTo>
                  <a:cubicBezTo>
                    <a:pt x="32" y="44"/>
                    <a:pt x="35" y="45"/>
                    <a:pt x="36" y="46"/>
                  </a:cubicBezTo>
                  <a:cubicBezTo>
                    <a:pt x="38" y="48"/>
                    <a:pt x="38" y="50"/>
                    <a:pt x="38" y="52"/>
                  </a:cubicBezTo>
                  <a:cubicBezTo>
                    <a:pt x="38" y="55"/>
                    <a:pt x="37" y="57"/>
                    <a:pt x="34" y="59"/>
                  </a:cubicBezTo>
                  <a:cubicBezTo>
                    <a:pt x="31" y="61"/>
                    <a:pt x="28" y="62"/>
                    <a:pt x="23" y="62"/>
                  </a:cubicBezTo>
                  <a:cubicBezTo>
                    <a:pt x="20" y="62"/>
                    <a:pt x="17" y="61"/>
                    <a:pt x="14" y="61"/>
                  </a:cubicBezTo>
                  <a:cubicBezTo>
                    <a:pt x="11" y="60"/>
                    <a:pt x="8" y="59"/>
                    <a:pt x="5" y="58"/>
                  </a:cubicBezTo>
                  <a:cubicBezTo>
                    <a:pt x="4" y="58"/>
                    <a:pt x="3" y="57"/>
                    <a:pt x="3" y="57"/>
                  </a:cubicBezTo>
                  <a:cubicBezTo>
                    <a:pt x="2" y="57"/>
                    <a:pt x="2" y="57"/>
                    <a:pt x="1" y="57"/>
                  </a:cubicBezTo>
                  <a:cubicBezTo>
                    <a:pt x="0" y="57"/>
                    <a:pt x="0" y="58"/>
                    <a:pt x="0" y="59"/>
                  </a:cubicBezTo>
                  <a:cubicBezTo>
                    <a:pt x="0" y="63"/>
                    <a:pt x="0" y="63"/>
                    <a:pt x="0" y="63"/>
                  </a:cubicBezTo>
                  <a:cubicBezTo>
                    <a:pt x="0" y="64"/>
                    <a:pt x="0" y="65"/>
                    <a:pt x="0" y="65"/>
                  </a:cubicBezTo>
                  <a:cubicBezTo>
                    <a:pt x="1" y="66"/>
                    <a:pt x="2" y="67"/>
                    <a:pt x="3" y="68"/>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06" name="Freeform 108"/>
            <p:cNvSpPr>
              <a:spLocks noEditPoints="1"/>
            </p:cNvSpPr>
            <p:nvPr/>
          </p:nvSpPr>
          <p:spPr bwMode="auto">
            <a:xfrm>
              <a:off x="2089" y="937"/>
              <a:ext cx="140" cy="171"/>
            </a:xfrm>
            <a:custGeom>
              <a:avLst/>
              <a:gdLst>
                <a:gd name="T0" fmla="*/ 34 w 59"/>
                <a:gd name="T1" fmla="*/ 30 h 72"/>
                <a:gd name="T2" fmla="*/ 26 w 59"/>
                <a:gd name="T3" fmla="*/ 30 h 72"/>
                <a:gd name="T4" fmla="*/ 7 w 59"/>
                <a:gd name="T5" fmla="*/ 36 h 72"/>
                <a:gd name="T6" fmla="*/ 0 w 59"/>
                <a:gd name="T7" fmla="*/ 52 h 72"/>
                <a:gd name="T8" fmla="*/ 5 w 59"/>
                <a:gd name="T9" fmla="*/ 67 h 72"/>
                <a:gd name="T10" fmla="*/ 21 w 59"/>
                <a:gd name="T11" fmla="*/ 72 h 72"/>
                <a:gd name="T12" fmla="*/ 44 w 59"/>
                <a:gd name="T13" fmla="*/ 62 h 72"/>
                <a:gd name="T14" fmla="*/ 46 w 59"/>
                <a:gd name="T15" fmla="*/ 66 h 72"/>
                <a:gd name="T16" fmla="*/ 49 w 59"/>
                <a:gd name="T17" fmla="*/ 70 h 72"/>
                <a:gd name="T18" fmla="*/ 51 w 59"/>
                <a:gd name="T19" fmla="*/ 71 h 72"/>
                <a:gd name="T20" fmla="*/ 53 w 59"/>
                <a:gd name="T21" fmla="*/ 70 h 72"/>
                <a:gd name="T22" fmla="*/ 58 w 59"/>
                <a:gd name="T23" fmla="*/ 67 h 72"/>
                <a:gd name="T24" fmla="*/ 59 w 59"/>
                <a:gd name="T25" fmla="*/ 64 h 72"/>
                <a:gd name="T26" fmla="*/ 59 w 59"/>
                <a:gd name="T27" fmla="*/ 63 h 72"/>
                <a:gd name="T28" fmla="*/ 56 w 59"/>
                <a:gd name="T29" fmla="*/ 57 h 72"/>
                <a:gd name="T30" fmla="*/ 56 w 59"/>
                <a:gd name="T31" fmla="*/ 50 h 72"/>
                <a:gd name="T32" fmla="*/ 56 w 59"/>
                <a:gd name="T33" fmla="*/ 25 h 72"/>
                <a:gd name="T34" fmla="*/ 49 w 59"/>
                <a:gd name="T35" fmla="*/ 6 h 72"/>
                <a:gd name="T36" fmla="*/ 29 w 59"/>
                <a:gd name="T37" fmla="*/ 0 h 72"/>
                <a:gd name="T38" fmla="*/ 17 w 59"/>
                <a:gd name="T39" fmla="*/ 1 h 72"/>
                <a:gd name="T40" fmla="*/ 7 w 59"/>
                <a:gd name="T41" fmla="*/ 5 h 72"/>
                <a:gd name="T42" fmla="*/ 5 w 59"/>
                <a:gd name="T43" fmla="*/ 6 h 72"/>
                <a:gd name="T44" fmla="*/ 5 w 59"/>
                <a:gd name="T45" fmla="*/ 9 h 72"/>
                <a:gd name="T46" fmla="*/ 5 w 59"/>
                <a:gd name="T47" fmla="*/ 13 h 72"/>
                <a:gd name="T48" fmla="*/ 6 w 59"/>
                <a:gd name="T49" fmla="*/ 15 h 72"/>
                <a:gd name="T50" fmla="*/ 8 w 59"/>
                <a:gd name="T51" fmla="*/ 15 h 72"/>
                <a:gd name="T52" fmla="*/ 10 w 59"/>
                <a:gd name="T53" fmla="*/ 14 h 72"/>
                <a:gd name="T54" fmla="*/ 19 w 59"/>
                <a:gd name="T55" fmla="*/ 11 h 72"/>
                <a:gd name="T56" fmla="*/ 27 w 59"/>
                <a:gd name="T57" fmla="*/ 10 h 72"/>
                <a:gd name="T58" fmla="*/ 40 w 59"/>
                <a:gd name="T59" fmla="*/ 14 h 72"/>
                <a:gd name="T60" fmla="*/ 43 w 59"/>
                <a:gd name="T61" fmla="*/ 26 h 72"/>
                <a:gd name="T62" fmla="*/ 43 w 59"/>
                <a:gd name="T63" fmla="*/ 32 h 72"/>
                <a:gd name="T64" fmla="*/ 34 w 59"/>
                <a:gd name="T65" fmla="*/ 30 h 72"/>
                <a:gd name="T66" fmla="*/ 43 w 59"/>
                <a:gd name="T67" fmla="*/ 44 h 72"/>
                <a:gd name="T68" fmla="*/ 42 w 59"/>
                <a:gd name="T69" fmla="*/ 50 h 72"/>
                <a:gd name="T70" fmla="*/ 40 w 59"/>
                <a:gd name="T71" fmla="*/ 55 h 72"/>
                <a:gd name="T72" fmla="*/ 32 w 59"/>
                <a:gd name="T73" fmla="*/ 60 h 72"/>
                <a:gd name="T74" fmla="*/ 24 w 59"/>
                <a:gd name="T75" fmla="*/ 62 h 72"/>
                <a:gd name="T76" fmla="*/ 16 w 59"/>
                <a:gd name="T77" fmla="*/ 59 h 72"/>
                <a:gd name="T78" fmla="*/ 13 w 59"/>
                <a:gd name="T79" fmla="*/ 51 h 72"/>
                <a:gd name="T80" fmla="*/ 17 w 59"/>
                <a:gd name="T81" fmla="*/ 42 h 72"/>
                <a:gd name="T82" fmla="*/ 29 w 59"/>
                <a:gd name="T83" fmla="*/ 39 h 72"/>
                <a:gd name="T84" fmla="*/ 36 w 59"/>
                <a:gd name="T85" fmla="*/ 39 h 72"/>
                <a:gd name="T86" fmla="*/ 43 w 59"/>
                <a:gd name="T87" fmla="*/ 41 h 72"/>
                <a:gd name="T88" fmla="*/ 43 w 59"/>
                <a:gd name="T89" fmla="*/ 4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72">
                  <a:moveTo>
                    <a:pt x="34" y="30"/>
                  </a:moveTo>
                  <a:cubicBezTo>
                    <a:pt x="31" y="30"/>
                    <a:pt x="29" y="30"/>
                    <a:pt x="26" y="30"/>
                  </a:cubicBezTo>
                  <a:cubicBezTo>
                    <a:pt x="18" y="30"/>
                    <a:pt x="12" y="32"/>
                    <a:pt x="7" y="36"/>
                  </a:cubicBezTo>
                  <a:cubicBezTo>
                    <a:pt x="2" y="40"/>
                    <a:pt x="0" y="45"/>
                    <a:pt x="0" y="52"/>
                  </a:cubicBezTo>
                  <a:cubicBezTo>
                    <a:pt x="0" y="58"/>
                    <a:pt x="2" y="63"/>
                    <a:pt x="5" y="67"/>
                  </a:cubicBezTo>
                  <a:cubicBezTo>
                    <a:pt x="9" y="70"/>
                    <a:pt x="14" y="72"/>
                    <a:pt x="21" y="72"/>
                  </a:cubicBezTo>
                  <a:cubicBezTo>
                    <a:pt x="30" y="72"/>
                    <a:pt x="38" y="69"/>
                    <a:pt x="44" y="62"/>
                  </a:cubicBezTo>
                  <a:cubicBezTo>
                    <a:pt x="44" y="63"/>
                    <a:pt x="45" y="65"/>
                    <a:pt x="46" y="66"/>
                  </a:cubicBezTo>
                  <a:cubicBezTo>
                    <a:pt x="47" y="67"/>
                    <a:pt x="48" y="69"/>
                    <a:pt x="49" y="70"/>
                  </a:cubicBezTo>
                  <a:cubicBezTo>
                    <a:pt x="50" y="70"/>
                    <a:pt x="50" y="71"/>
                    <a:pt x="51" y="71"/>
                  </a:cubicBezTo>
                  <a:cubicBezTo>
                    <a:pt x="52" y="71"/>
                    <a:pt x="52" y="70"/>
                    <a:pt x="53" y="70"/>
                  </a:cubicBezTo>
                  <a:cubicBezTo>
                    <a:pt x="58" y="67"/>
                    <a:pt x="58" y="67"/>
                    <a:pt x="58" y="67"/>
                  </a:cubicBezTo>
                  <a:cubicBezTo>
                    <a:pt x="59" y="66"/>
                    <a:pt x="59" y="65"/>
                    <a:pt x="59" y="64"/>
                  </a:cubicBezTo>
                  <a:cubicBezTo>
                    <a:pt x="59" y="64"/>
                    <a:pt x="59" y="63"/>
                    <a:pt x="59" y="63"/>
                  </a:cubicBezTo>
                  <a:cubicBezTo>
                    <a:pt x="58" y="61"/>
                    <a:pt x="57" y="59"/>
                    <a:pt x="56" y="57"/>
                  </a:cubicBezTo>
                  <a:cubicBezTo>
                    <a:pt x="56" y="55"/>
                    <a:pt x="56" y="53"/>
                    <a:pt x="56" y="50"/>
                  </a:cubicBezTo>
                  <a:cubicBezTo>
                    <a:pt x="56" y="25"/>
                    <a:pt x="56" y="25"/>
                    <a:pt x="56" y="25"/>
                  </a:cubicBezTo>
                  <a:cubicBezTo>
                    <a:pt x="56" y="17"/>
                    <a:pt x="54" y="10"/>
                    <a:pt x="49" y="6"/>
                  </a:cubicBezTo>
                  <a:cubicBezTo>
                    <a:pt x="45" y="2"/>
                    <a:pt x="38" y="0"/>
                    <a:pt x="29" y="0"/>
                  </a:cubicBezTo>
                  <a:cubicBezTo>
                    <a:pt x="25" y="0"/>
                    <a:pt x="21" y="0"/>
                    <a:pt x="17" y="1"/>
                  </a:cubicBezTo>
                  <a:cubicBezTo>
                    <a:pt x="13" y="2"/>
                    <a:pt x="10" y="3"/>
                    <a:pt x="7" y="5"/>
                  </a:cubicBezTo>
                  <a:cubicBezTo>
                    <a:pt x="6" y="5"/>
                    <a:pt x="5" y="6"/>
                    <a:pt x="5" y="6"/>
                  </a:cubicBezTo>
                  <a:cubicBezTo>
                    <a:pt x="5" y="7"/>
                    <a:pt x="5" y="8"/>
                    <a:pt x="5" y="9"/>
                  </a:cubicBezTo>
                  <a:cubicBezTo>
                    <a:pt x="5" y="13"/>
                    <a:pt x="5" y="13"/>
                    <a:pt x="5" y="13"/>
                  </a:cubicBezTo>
                  <a:cubicBezTo>
                    <a:pt x="5" y="14"/>
                    <a:pt x="5" y="15"/>
                    <a:pt x="6" y="15"/>
                  </a:cubicBezTo>
                  <a:cubicBezTo>
                    <a:pt x="6" y="15"/>
                    <a:pt x="7" y="15"/>
                    <a:pt x="8" y="15"/>
                  </a:cubicBezTo>
                  <a:cubicBezTo>
                    <a:pt x="8" y="15"/>
                    <a:pt x="9" y="15"/>
                    <a:pt x="10" y="14"/>
                  </a:cubicBezTo>
                  <a:cubicBezTo>
                    <a:pt x="13" y="13"/>
                    <a:pt x="16" y="12"/>
                    <a:pt x="19" y="11"/>
                  </a:cubicBezTo>
                  <a:cubicBezTo>
                    <a:pt x="21" y="11"/>
                    <a:pt x="24" y="10"/>
                    <a:pt x="27" y="10"/>
                  </a:cubicBezTo>
                  <a:cubicBezTo>
                    <a:pt x="33" y="10"/>
                    <a:pt x="37" y="12"/>
                    <a:pt x="40" y="14"/>
                  </a:cubicBezTo>
                  <a:cubicBezTo>
                    <a:pt x="42" y="16"/>
                    <a:pt x="43" y="21"/>
                    <a:pt x="43" y="26"/>
                  </a:cubicBezTo>
                  <a:cubicBezTo>
                    <a:pt x="43" y="32"/>
                    <a:pt x="43" y="32"/>
                    <a:pt x="43" y="32"/>
                  </a:cubicBezTo>
                  <a:cubicBezTo>
                    <a:pt x="40" y="31"/>
                    <a:pt x="37" y="31"/>
                    <a:pt x="34" y="30"/>
                  </a:cubicBezTo>
                  <a:close/>
                  <a:moveTo>
                    <a:pt x="43" y="44"/>
                  </a:moveTo>
                  <a:cubicBezTo>
                    <a:pt x="43" y="46"/>
                    <a:pt x="43" y="49"/>
                    <a:pt x="42" y="50"/>
                  </a:cubicBezTo>
                  <a:cubicBezTo>
                    <a:pt x="42" y="52"/>
                    <a:pt x="41" y="54"/>
                    <a:pt x="40" y="55"/>
                  </a:cubicBezTo>
                  <a:cubicBezTo>
                    <a:pt x="38" y="58"/>
                    <a:pt x="35" y="59"/>
                    <a:pt x="32" y="60"/>
                  </a:cubicBezTo>
                  <a:cubicBezTo>
                    <a:pt x="30" y="61"/>
                    <a:pt x="27" y="62"/>
                    <a:pt x="24" y="62"/>
                  </a:cubicBezTo>
                  <a:cubicBezTo>
                    <a:pt x="21" y="62"/>
                    <a:pt x="18" y="61"/>
                    <a:pt x="16" y="59"/>
                  </a:cubicBezTo>
                  <a:cubicBezTo>
                    <a:pt x="14" y="57"/>
                    <a:pt x="13" y="54"/>
                    <a:pt x="13" y="51"/>
                  </a:cubicBezTo>
                  <a:cubicBezTo>
                    <a:pt x="13" y="47"/>
                    <a:pt x="15" y="44"/>
                    <a:pt x="17" y="42"/>
                  </a:cubicBezTo>
                  <a:cubicBezTo>
                    <a:pt x="20" y="40"/>
                    <a:pt x="23" y="39"/>
                    <a:pt x="29" y="39"/>
                  </a:cubicBezTo>
                  <a:cubicBezTo>
                    <a:pt x="31" y="39"/>
                    <a:pt x="33" y="39"/>
                    <a:pt x="36" y="39"/>
                  </a:cubicBezTo>
                  <a:cubicBezTo>
                    <a:pt x="38" y="40"/>
                    <a:pt x="41" y="40"/>
                    <a:pt x="43" y="41"/>
                  </a:cubicBezTo>
                  <a:cubicBezTo>
                    <a:pt x="43" y="44"/>
                    <a:pt x="43" y="44"/>
                    <a:pt x="43" y="44"/>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07" name="Freeform 109"/>
            <p:cNvSpPr>
              <a:spLocks/>
            </p:cNvSpPr>
            <p:nvPr/>
          </p:nvSpPr>
          <p:spPr bwMode="auto">
            <a:xfrm>
              <a:off x="2239" y="942"/>
              <a:ext cx="223" cy="162"/>
            </a:xfrm>
            <a:custGeom>
              <a:avLst/>
              <a:gdLst>
                <a:gd name="T0" fmla="*/ 19 w 94"/>
                <a:gd name="T1" fmla="*/ 64 h 68"/>
                <a:gd name="T2" fmla="*/ 20 w 94"/>
                <a:gd name="T3" fmla="*/ 67 h 68"/>
                <a:gd name="T4" fmla="*/ 23 w 94"/>
                <a:gd name="T5" fmla="*/ 68 h 68"/>
                <a:gd name="T6" fmla="*/ 30 w 94"/>
                <a:gd name="T7" fmla="*/ 68 h 68"/>
                <a:gd name="T8" fmla="*/ 33 w 94"/>
                <a:gd name="T9" fmla="*/ 67 h 68"/>
                <a:gd name="T10" fmla="*/ 35 w 94"/>
                <a:gd name="T11" fmla="*/ 64 h 68"/>
                <a:gd name="T12" fmla="*/ 47 w 94"/>
                <a:gd name="T13" fmla="*/ 15 h 68"/>
                <a:gd name="T14" fmla="*/ 59 w 94"/>
                <a:gd name="T15" fmla="*/ 64 h 68"/>
                <a:gd name="T16" fmla="*/ 60 w 94"/>
                <a:gd name="T17" fmla="*/ 67 h 68"/>
                <a:gd name="T18" fmla="*/ 63 w 94"/>
                <a:gd name="T19" fmla="*/ 68 h 68"/>
                <a:gd name="T20" fmla="*/ 70 w 94"/>
                <a:gd name="T21" fmla="*/ 68 h 68"/>
                <a:gd name="T22" fmla="*/ 73 w 94"/>
                <a:gd name="T23" fmla="*/ 67 h 68"/>
                <a:gd name="T24" fmla="*/ 74 w 94"/>
                <a:gd name="T25" fmla="*/ 64 h 68"/>
                <a:gd name="T26" fmla="*/ 93 w 94"/>
                <a:gd name="T27" fmla="*/ 5 h 68"/>
                <a:gd name="T28" fmla="*/ 94 w 94"/>
                <a:gd name="T29" fmla="*/ 3 h 68"/>
                <a:gd name="T30" fmla="*/ 94 w 94"/>
                <a:gd name="T31" fmla="*/ 2 h 68"/>
                <a:gd name="T32" fmla="*/ 92 w 94"/>
                <a:gd name="T33" fmla="*/ 0 h 68"/>
                <a:gd name="T34" fmla="*/ 85 w 94"/>
                <a:gd name="T35" fmla="*/ 0 h 68"/>
                <a:gd name="T36" fmla="*/ 82 w 94"/>
                <a:gd name="T37" fmla="*/ 1 h 68"/>
                <a:gd name="T38" fmla="*/ 80 w 94"/>
                <a:gd name="T39" fmla="*/ 4 h 68"/>
                <a:gd name="T40" fmla="*/ 67 w 94"/>
                <a:gd name="T41" fmla="*/ 56 h 68"/>
                <a:gd name="T42" fmla="*/ 55 w 94"/>
                <a:gd name="T43" fmla="*/ 3 h 68"/>
                <a:gd name="T44" fmla="*/ 53 w 94"/>
                <a:gd name="T45" fmla="*/ 0 h 68"/>
                <a:gd name="T46" fmla="*/ 50 w 94"/>
                <a:gd name="T47" fmla="*/ 0 h 68"/>
                <a:gd name="T48" fmla="*/ 44 w 94"/>
                <a:gd name="T49" fmla="*/ 0 h 68"/>
                <a:gd name="T50" fmla="*/ 41 w 94"/>
                <a:gd name="T51" fmla="*/ 0 h 68"/>
                <a:gd name="T52" fmla="*/ 39 w 94"/>
                <a:gd name="T53" fmla="*/ 3 h 68"/>
                <a:gd name="T54" fmla="*/ 27 w 94"/>
                <a:gd name="T55" fmla="*/ 55 h 68"/>
                <a:gd name="T56" fmla="*/ 14 w 94"/>
                <a:gd name="T57" fmla="*/ 3 h 68"/>
                <a:gd name="T58" fmla="*/ 13 w 94"/>
                <a:gd name="T59" fmla="*/ 0 h 68"/>
                <a:gd name="T60" fmla="*/ 10 w 94"/>
                <a:gd name="T61" fmla="*/ 0 h 68"/>
                <a:gd name="T62" fmla="*/ 2 w 94"/>
                <a:gd name="T63" fmla="*/ 0 h 68"/>
                <a:gd name="T64" fmla="*/ 0 w 94"/>
                <a:gd name="T65" fmla="*/ 1 h 68"/>
                <a:gd name="T66" fmla="*/ 1 w 94"/>
                <a:gd name="T67" fmla="*/ 4 h 68"/>
                <a:gd name="T68" fmla="*/ 19 w 94"/>
                <a:gd name="T69"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68">
                  <a:moveTo>
                    <a:pt x="19" y="64"/>
                  </a:moveTo>
                  <a:cubicBezTo>
                    <a:pt x="19" y="66"/>
                    <a:pt x="20" y="67"/>
                    <a:pt x="20" y="67"/>
                  </a:cubicBezTo>
                  <a:cubicBezTo>
                    <a:pt x="21" y="68"/>
                    <a:pt x="22" y="68"/>
                    <a:pt x="23" y="68"/>
                  </a:cubicBezTo>
                  <a:cubicBezTo>
                    <a:pt x="30" y="68"/>
                    <a:pt x="30" y="68"/>
                    <a:pt x="30" y="68"/>
                  </a:cubicBezTo>
                  <a:cubicBezTo>
                    <a:pt x="32" y="68"/>
                    <a:pt x="33" y="68"/>
                    <a:pt x="33" y="67"/>
                  </a:cubicBezTo>
                  <a:cubicBezTo>
                    <a:pt x="34" y="67"/>
                    <a:pt x="34" y="66"/>
                    <a:pt x="35" y="64"/>
                  </a:cubicBezTo>
                  <a:cubicBezTo>
                    <a:pt x="47" y="15"/>
                    <a:pt x="47" y="15"/>
                    <a:pt x="47" y="15"/>
                  </a:cubicBezTo>
                  <a:cubicBezTo>
                    <a:pt x="59" y="64"/>
                    <a:pt x="59" y="64"/>
                    <a:pt x="59" y="64"/>
                  </a:cubicBezTo>
                  <a:cubicBezTo>
                    <a:pt x="59" y="66"/>
                    <a:pt x="59" y="67"/>
                    <a:pt x="60" y="67"/>
                  </a:cubicBezTo>
                  <a:cubicBezTo>
                    <a:pt x="61" y="68"/>
                    <a:pt x="62" y="68"/>
                    <a:pt x="63" y="68"/>
                  </a:cubicBezTo>
                  <a:cubicBezTo>
                    <a:pt x="70" y="68"/>
                    <a:pt x="70" y="68"/>
                    <a:pt x="70" y="68"/>
                  </a:cubicBezTo>
                  <a:cubicBezTo>
                    <a:pt x="71" y="68"/>
                    <a:pt x="72" y="68"/>
                    <a:pt x="73" y="67"/>
                  </a:cubicBezTo>
                  <a:cubicBezTo>
                    <a:pt x="73" y="67"/>
                    <a:pt x="74" y="66"/>
                    <a:pt x="74" y="64"/>
                  </a:cubicBezTo>
                  <a:cubicBezTo>
                    <a:pt x="93" y="5"/>
                    <a:pt x="93" y="5"/>
                    <a:pt x="93" y="5"/>
                  </a:cubicBezTo>
                  <a:cubicBezTo>
                    <a:pt x="93" y="4"/>
                    <a:pt x="94" y="3"/>
                    <a:pt x="94" y="3"/>
                  </a:cubicBezTo>
                  <a:cubicBezTo>
                    <a:pt x="94" y="2"/>
                    <a:pt x="94" y="2"/>
                    <a:pt x="94" y="2"/>
                  </a:cubicBezTo>
                  <a:cubicBezTo>
                    <a:pt x="94" y="0"/>
                    <a:pt x="93" y="0"/>
                    <a:pt x="92" y="0"/>
                  </a:cubicBezTo>
                  <a:cubicBezTo>
                    <a:pt x="85" y="0"/>
                    <a:pt x="85" y="0"/>
                    <a:pt x="85" y="0"/>
                  </a:cubicBezTo>
                  <a:cubicBezTo>
                    <a:pt x="83" y="0"/>
                    <a:pt x="82" y="0"/>
                    <a:pt x="82" y="1"/>
                  </a:cubicBezTo>
                  <a:cubicBezTo>
                    <a:pt x="81" y="1"/>
                    <a:pt x="81" y="2"/>
                    <a:pt x="80" y="4"/>
                  </a:cubicBezTo>
                  <a:cubicBezTo>
                    <a:pt x="67" y="56"/>
                    <a:pt x="67" y="56"/>
                    <a:pt x="67" y="56"/>
                  </a:cubicBezTo>
                  <a:cubicBezTo>
                    <a:pt x="55" y="3"/>
                    <a:pt x="55" y="3"/>
                    <a:pt x="55" y="3"/>
                  </a:cubicBezTo>
                  <a:cubicBezTo>
                    <a:pt x="54" y="2"/>
                    <a:pt x="54" y="1"/>
                    <a:pt x="53" y="0"/>
                  </a:cubicBezTo>
                  <a:cubicBezTo>
                    <a:pt x="53" y="0"/>
                    <a:pt x="51" y="0"/>
                    <a:pt x="50" y="0"/>
                  </a:cubicBezTo>
                  <a:cubicBezTo>
                    <a:pt x="44" y="0"/>
                    <a:pt x="44" y="0"/>
                    <a:pt x="44" y="0"/>
                  </a:cubicBezTo>
                  <a:cubicBezTo>
                    <a:pt x="42" y="0"/>
                    <a:pt x="41" y="0"/>
                    <a:pt x="41" y="0"/>
                  </a:cubicBezTo>
                  <a:cubicBezTo>
                    <a:pt x="40" y="1"/>
                    <a:pt x="40" y="2"/>
                    <a:pt x="39" y="3"/>
                  </a:cubicBezTo>
                  <a:cubicBezTo>
                    <a:pt x="27" y="55"/>
                    <a:pt x="27" y="55"/>
                    <a:pt x="27" y="55"/>
                  </a:cubicBezTo>
                  <a:cubicBezTo>
                    <a:pt x="14" y="3"/>
                    <a:pt x="14" y="3"/>
                    <a:pt x="14" y="3"/>
                  </a:cubicBezTo>
                  <a:cubicBezTo>
                    <a:pt x="14" y="2"/>
                    <a:pt x="13" y="1"/>
                    <a:pt x="13" y="0"/>
                  </a:cubicBezTo>
                  <a:cubicBezTo>
                    <a:pt x="12" y="0"/>
                    <a:pt x="11" y="0"/>
                    <a:pt x="10" y="0"/>
                  </a:cubicBezTo>
                  <a:cubicBezTo>
                    <a:pt x="2" y="0"/>
                    <a:pt x="2" y="0"/>
                    <a:pt x="2" y="0"/>
                  </a:cubicBezTo>
                  <a:cubicBezTo>
                    <a:pt x="1" y="0"/>
                    <a:pt x="0" y="0"/>
                    <a:pt x="0" y="1"/>
                  </a:cubicBezTo>
                  <a:cubicBezTo>
                    <a:pt x="0" y="2"/>
                    <a:pt x="0" y="3"/>
                    <a:pt x="1" y="4"/>
                  </a:cubicBezTo>
                  <a:cubicBezTo>
                    <a:pt x="19" y="64"/>
                    <a:pt x="19" y="64"/>
                    <a:pt x="19" y="64"/>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08" name="Freeform 110"/>
            <p:cNvSpPr>
              <a:spLocks/>
            </p:cNvSpPr>
            <p:nvPr/>
          </p:nvSpPr>
          <p:spPr bwMode="auto">
            <a:xfrm>
              <a:off x="2063" y="1149"/>
              <a:ext cx="511" cy="119"/>
            </a:xfrm>
            <a:custGeom>
              <a:avLst/>
              <a:gdLst>
                <a:gd name="T0" fmla="*/ 208 w 215"/>
                <a:gd name="T1" fmla="*/ 15 h 50"/>
                <a:gd name="T2" fmla="*/ 120 w 215"/>
                <a:gd name="T3" fmla="*/ 33 h 50"/>
                <a:gd name="T4" fmla="*/ 5 w 215"/>
                <a:gd name="T5" fmla="*/ 2 h 50"/>
                <a:gd name="T6" fmla="*/ 3 w 215"/>
                <a:gd name="T7" fmla="*/ 6 h 50"/>
                <a:gd name="T8" fmla="*/ 117 w 215"/>
                <a:gd name="T9" fmla="*/ 50 h 50"/>
                <a:gd name="T10" fmla="*/ 212 w 215"/>
                <a:gd name="T11" fmla="*/ 21 h 50"/>
                <a:gd name="T12" fmla="*/ 208 w 215"/>
                <a:gd name="T13" fmla="*/ 15 h 50"/>
              </a:gdLst>
              <a:ahLst/>
              <a:cxnLst>
                <a:cxn ang="0">
                  <a:pos x="T0" y="T1"/>
                </a:cxn>
                <a:cxn ang="0">
                  <a:pos x="T2" y="T3"/>
                </a:cxn>
                <a:cxn ang="0">
                  <a:pos x="T4" y="T5"/>
                </a:cxn>
                <a:cxn ang="0">
                  <a:pos x="T6" y="T7"/>
                </a:cxn>
                <a:cxn ang="0">
                  <a:pos x="T8" y="T9"/>
                </a:cxn>
                <a:cxn ang="0">
                  <a:pos x="T10" y="T11"/>
                </a:cxn>
                <a:cxn ang="0">
                  <a:pos x="T12" y="T13"/>
                </a:cxn>
              </a:cxnLst>
              <a:rect l="0" t="0" r="r" b="b"/>
              <a:pathLst>
                <a:path w="215" h="50">
                  <a:moveTo>
                    <a:pt x="208" y="15"/>
                  </a:moveTo>
                  <a:cubicBezTo>
                    <a:pt x="179" y="27"/>
                    <a:pt x="148" y="33"/>
                    <a:pt x="120" y="33"/>
                  </a:cubicBezTo>
                  <a:cubicBezTo>
                    <a:pt x="78" y="33"/>
                    <a:pt x="38" y="21"/>
                    <a:pt x="5" y="2"/>
                  </a:cubicBezTo>
                  <a:cubicBezTo>
                    <a:pt x="2" y="0"/>
                    <a:pt x="0" y="4"/>
                    <a:pt x="3" y="6"/>
                  </a:cubicBezTo>
                  <a:cubicBezTo>
                    <a:pt x="33" y="33"/>
                    <a:pt x="73" y="50"/>
                    <a:pt x="117" y="50"/>
                  </a:cubicBezTo>
                  <a:cubicBezTo>
                    <a:pt x="149" y="50"/>
                    <a:pt x="186" y="40"/>
                    <a:pt x="212" y="21"/>
                  </a:cubicBezTo>
                  <a:cubicBezTo>
                    <a:pt x="215" y="18"/>
                    <a:pt x="212" y="13"/>
                    <a:pt x="208" y="15"/>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09" name="Freeform 111"/>
            <p:cNvSpPr>
              <a:spLocks/>
            </p:cNvSpPr>
            <p:nvPr/>
          </p:nvSpPr>
          <p:spPr bwMode="auto">
            <a:xfrm>
              <a:off x="2512" y="1134"/>
              <a:ext cx="112" cy="112"/>
            </a:xfrm>
            <a:custGeom>
              <a:avLst/>
              <a:gdLst>
                <a:gd name="T0" fmla="*/ 3 w 47"/>
                <a:gd name="T1" fmla="*/ 10 h 47"/>
                <a:gd name="T2" fmla="*/ 3 w 47"/>
                <a:gd name="T3" fmla="*/ 14 h 47"/>
                <a:gd name="T4" fmla="*/ 33 w 47"/>
                <a:gd name="T5" fmla="*/ 15 h 47"/>
                <a:gd name="T6" fmla="*/ 26 w 47"/>
                <a:gd name="T7" fmla="*/ 44 h 47"/>
                <a:gd name="T8" fmla="*/ 29 w 47"/>
                <a:gd name="T9" fmla="*/ 45 h 47"/>
                <a:gd name="T10" fmla="*/ 44 w 47"/>
                <a:gd name="T11" fmla="*/ 7 h 47"/>
                <a:gd name="T12" fmla="*/ 3 w 47"/>
                <a:gd name="T13" fmla="*/ 10 h 47"/>
              </a:gdLst>
              <a:ahLst/>
              <a:cxnLst>
                <a:cxn ang="0">
                  <a:pos x="T0" y="T1"/>
                </a:cxn>
                <a:cxn ang="0">
                  <a:pos x="T2" y="T3"/>
                </a:cxn>
                <a:cxn ang="0">
                  <a:pos x="T4" y="T5"/>
                </a:cxn>
                <a:cxn ang="0">
                  <a:pos x="T6" y="T7"/>
                </a:cxn>
                <a:cxn ang="0">
                  <a:pos x="T8" y="T9"/>
                </a:cxn>
                <a:cxn ang="0">
                  <a:pos x="T10" y="T11"/>
                </a:cxn>
                <a:cxn ang="0">
                  <a:pos x="T12" y="T13"/>
                </a:cxn>
              </a:cxnLst>
              <a:rect l="0" t="0" r="r" b="b"/>
              <a:pathLst>
                <a:path w="47" h="47">
                  <a:moveTo>
                    <a:pt x="3" y="10"/>
                  </a:moveTo>
                  <a:cubicBezTo>
                    <a:pt x="0" y="12"/>
                    <a:pt x="1" y="14"/>
                    <a:pt x="3" y="14"/>
                  </a:cubicBezTo>
                  <a:cubicBezTo>
                    <a:pt x="11" y="13"/>
                    <a:pt x="30" y="11"/>
                    <a:pt x="33" y="15"/>
                  </a:cubicBezTo>
                  <a:cubicBezTo>
                    <a:pt x="36" y="19"/>
                    <a:pt x="29" y="36"/>
                    <a:pt x="26" y="44"/>
                  </a:cubicBezTo>
                  <a:cubicBezTo>
                    <a:pt x="25" y="46"/>
                    <a:pt x="27" y="47"/>
                    <a:pt x="29" y="45"/>
                  </a:cubicBezTo>
                  <a:cubicBezTo>
                    <a:pt x="43" y="34"/>
                    <a:pt x="47" y="10"/>
                    <a:pt x="44" y="7"/>
                  </a:cubicBezTo>
                  <a:cubicBezTo>
                    <a:pt x="41" y="3"/>
                    <a:pt x="17" y="0"/>
                    <a:pt x="3" y="10"/>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0" name="Freeform 112"/>
            <p:cNvSpPr>
              <a:spLocks noEditPoints="1"/>
            </p:cNvSpPr>
            <p:nvPr/>
          </p:nvSpPr>
          <p:spPr bwMode="auto">
            <a:xfrm>
              <a:off x="2760" y="961"/>
              <a:ext cx="64" cy="104"/>
            </a:xfrm>
            <a:custGeom>
              <a:avLst/>
              <a:gdLst>
                <a:gd name="T0" fmla="*/ 1 w 27"/>
                <a:gd name="T1" fmla="*/ 44 h 44"/>
                <a:gd name="T2" fmla="*/ 0 w 27"/>
                <a:gd name="T3" fmla="*/ 43 h 44"/>
                <a:gd name="T4" fmla="*/ 0 w 27"/>
                <a:gd name="T5" fmla="*/ 1 h 44"/>
                <a:gd name="T6" fmla="*/ 1 w 27"/>
                <a:gd name="T7" fmla="*/ 0 h 44"/>
                <a:gd name="T8" fmla="*/ 2 w 27"/>
                <a:gd name="T9" fmla="*/ 0 h 44"/>
                <a:gd name="T10" fmla="*/ 3 w 27"/>
                <a:gd name="T11" fmla="*/ 1 h 44"/>
                <a:gd name="T12" fmla="*/ 3 w 27"/>
                <a:gd name="T13" fmla="*/ 4 h 44"/>
                <a:gd name="T14" fmla="*/ 9 w 27"/>
                <a:gd name="T15" fmla="*/ 1 h 44"/>
                <a:gd name="T16" fmla="*/ 15 w 27"/>
                <a:gd name="T17" fmla="*/ 0 h 44"/>
                <a:gd name="T18" fmla="*/ 24 w 27"/>
                <a:gd name="T19" fmla="*/ 4 h 44"/>
                <a:gd name="T20" fmla="*/ 27 w 27"/>
                <a:gd name="T21" fmla="*/ 16 h 44"/>
                <a:gd name="T22" fmla="*/ 24 w 27"/>
                <a:gd name="T23" fmla="*/ 28 h 44"/>
                <a:gd name="T24" fmla="*/ 14 w 27"/>
                <a:gd name="T25" fmla="*/ 32 h 44"/>
                <a:gd name="T26" fmla="*/ 4 w 27"/>
                <a:gd name="T27" fmla="*/ 28 h 44"/>
                <a:gd name="T28" fmla="*/ 4 w 27"/>
                <a:gd name="T29" fmla="*/ 43 h 44"/>
                <a:gd name="T30" fmla="*/ 3 w 27"/>
                <a:gd name="T31" fmla="*/ 44 h 44"/>
                <a:gd name="T32" fmla="*/ 1 w 27"/>
                <a:gd name="T33" fmla="*/ 44 h 44"/>
                <a:gd name="T34" fmla="*/ 14 w 27"/>
                <a:gd name="T35" fmla="*/ 29 h 44"/>
                <a:gd name="T36" fmla="*/ 21 w 27"/>
                <a:gd name="T37" fmla="*/ 26 h 44"/>
                <a:gd name="T38" fmla="*/ 24 w 27"/>
                <a:gd name="T39" fmla="*/ 16 h 44"/>
                <a:gd name="T40" fmla="*/ 14 w 27"/>
                <a:gd name="T41" fmla="*/ 3 h 44"/>
                <a:gd name="T42" fmla="*/ 4 w 27"/>
                <a:gd name="T43" fmla="*/ 7 h 44"/>
                <a:gd name="T44" fmla="*/ 4 w 27"/>
                <a:gd name="T45" fmla="*/ 25 h 44"/>
                <a:gd name="T46" fmla="*/ 9 w 27"/>
                <a:gd name="T47" fmla="*/ 28 h 44"/>
                <a:gd name="T48" fmla="*/ 14 w 27"/>
                <a:gd name="T4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44">
                  <a:moveTo>
                    <a:pt x="1" y="44"/>
                  </a:moveTo>
                  <a:cubicBezTo>
                    <a:pt x="0" y="44"/>
                    <a:pt x="0" y="44"/>
                    <a:pt x="0" y="43"/>
                  </a:cubicBezTo>
                  <a:cubicBezTo>
                    <a:pt x="0" y="1"/>
                    <a:pt x="0" y="1"/>
                    <a:pt x="0" y="1"/>
                  </a:cubicBezTo>
                  <a:cubicBezTo>
                    <a:pt x="0" y="1"/>
                    <a:pt x="0" y="0"/>
                    <a:pt x="1" y="0"/>
                  </a:cubicBezTo>
                  <a:cubicBezTo>
                    <a:pt x="2" y="0"/>
                    <a:pt x="2" y="0"/>
                    <a:pt x="2" y="0"/>
                  </a:cubicBezTo>
                  <a:cubicBezTo>
                    <a:pt x="3" y="0"/>
                    <a:pt x="3" y="1"/>
                    <a:pt x="3" y="1"/>
                  </a:cubicBezTo>
                  <a:cubicBezTo>
                    <a:pt x="3" y="4"/>
                    <a:pt x="3" y="4"/>
                    <a:pt x="3" y="4"/>
                  </a:cubicBezTo>
                  <a:cubicBezTo>
                    <a:pt x="5" y="3"/>
                    <a:pt x="7" y="1"/>
                    <a:pt x="9" y="1"/>
                  </a:cubicBezTo>
                  <a:cubicBezTo>
                    <a:pt x="11" y="0"/>
                    <a:pt x="13" y="0"/>
                    <a:pt x="15" y="0"/>
                  </a:cubicBezTo>
                  <a:cubicBezTo>
                    <a:pt x="19" y="0"/>
                    <a:pt x="22" y="1"/>
                    <a:pt x="24" y="4"/>
                  </a:cubicBezTo>
                  <a:cubicBezTo>
                    <a:pt x="26" y="7"/>
                    <a:pt x="27" y="11"/>
                    <a:pt x="27" y="16"/>
                  </a:cubicBezTo>
                  <a:cubicBezTo>
                    <a:pt x="27" y="21"/>
                    <a:pt x="26" y="25"/>
                    <a:pt x="24" y="28"/>
                  </a:cubicBezTo>
                  <a:cubicBezTo>
                    <a:pt x="21" y="31"/>
                    <a:pt x="18" y="32"/>
                    <a:pt x="14" y="32"/>
                  </a:cubicBezTo>
                  <a:cubicBezTo>
                    <a:pt x="10" y="32"/>
                    <a:pt x="7" y="31"/>
                    <a:pt x="4" y="28"/>
                  </a:cubicBezTo>
                  <a:cubicBezTo>
                    <a:pt x="4" y="43"/>
                    <a:pt x="4" y="43"/>
                    <a:pt x="4" y="43"/>
                  </a:cubicBezTo>
                  <a:cubicBezTo>
                    <a:pt x="4" y="44"/>
                    <a:pt x="3" y="44"/>
                    <a:pt x="3" y="44"/>
                  </a:cubicBezTo>
                  <a:cubicBezTo>
                    <a:pt x="1" y="44"/>
                    <a:pt x="1" y="44"/>
                    <a:pt x="1" y="44"/>
                  </a:cubicBezTo>
                  <a:close/>
                  <a:moveTo>
                    <a:pt x="14" y="29"/>
                  </a:moveTo>
                  <a:cubicBezTo>
                    <a:pt x="17" y="29"/>
                    <a:pt x="19" y="28"/>
                    <a:pt x="21" y="26"/>
                  </a:cubicBezTo>
                  <a:cubicBezTo>
                    <a:pt x="23" y="24"/>
                    <a:pt x="24" y="20"/>
                    <a:pt x="24" y="16"/>
                  </a:cubicBezTo>
                  <a:cubicBezTo>
                    <a:pt x="24" y="7"/>
                    <a:pt x="20" y="3"/>
                    <a:pt x="14" y="3"/>
                  </a:cubicBezTo>
                  <a:cubicBezTo>
                    <a:pt x="11" y="3"/>
                    <a:pt x="7" y="4"/>
                    <a:pt x="4" y="7"/>
                  </a:cubicBezTo>
                  <a:cubicBezTo>
                    <a:pt x="4" y="25"/>
                    <a:pt x="4" y="25"/>
                    <a:pt x="4" y="25"/>
                  </a:cubicBezTo>
                  <a:cubicBezTo>
                    <a:pt x="5" y="27"/>
                    <a:pt x="7" y="28"/>
                    <a:pt x="9" y="28"/>
                  </a:cubicBezTo>
                  <a:cubicBezTo>
                    <a:pt x="10" y="29"/>
                    <a:pt x="12" y="29"/>
                    <a:pt x="14" y="29"/>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1" name="Freeform 113"/>
            <p:cNvSpPr>
              <a:spLocks noEditPoints="1"/>
            </p:cNvSpPr>
            <p:nvPr/>
          </p:nvSpPr>
          <p:spPr bwMode="auto">
            <a:xfrm>
              <a:off x="2838" y="958"/>
              <a:ext cx="57" cy="79"/>
            </a:xfrm>
            <a:custGeom>
              <a:avLst/>
              <a:gdLst>
                <a:gd name="T0" fmla="*/ 9 w 24"/>
                <a:gd name="T1" fmla="*/ 33 h 33"/>
                <a:gd name="T2" fmla="*/ 3 w 24"/>
                <a:gd name="T3" fmla="*/ 31 h 33"/>
                <a:gd name="T4" fmla="*/ 0 w 24"/>
                <a:gd name="T5" fmla="*/ 24 h 33"/>
                <a:gd name="T6" fmla="*/ 3 w 24"/>
                <a:gd name="T7" fmla="*/ 17 h 33"/>
                <a:gd name="T8" fmla="*/ 11 w 24"/>
                <a:gd name="T9" fmla="*/ 14 h 33"/>
                <a:gd name="T10" fmla="*/ 20 w 24"/>
                <a:gd name="T11" fmla="*/ 16 h 33"/>
                <a:gd name="T12" fmla="*/ 20 w 24"/>
                <a:gd name="T13" fmla="*/ 11 h 33"/>
                <a:gd name="T14" fmla="*/ 19 w 24"/>
                <a:gd name="T15" fmla="*/ 6 h 33"/>
                <a:gd name="T16" fmla="*/ 13 w 24"/>
                <a:gd name="T17" fmla="*/ 4 h 33"/>
                <a:gd name="T18" fmla="*/ 4 w 24"/>
                <a:gd name="T19" fmla="*/ 6 h 33"/>
                <a:gd name="T20" fmla="*/ 3 w 24"/>
                <a:gd name="T21" fmla="*/ 6 h 33"/>
                <a:gd name="T22" fmla="*/ 2 w 24"/>
                <a:gd name="T23" fmla="*/ 5 h 33"/>
                <a:gd name="T24" fmla="*/ 2 w 24"/>
                <a:gd name="T25" fmla="*/ 4 h 33"/>
                <a:gd name="T26" fmla="*/ 3 w 24"/>
                <a:gd name="T27" fmla="*/ 3 h 33"/>
                <a:gd name="T28" fmla="*/ 3 w 24"/>
                <a:gd name="T29" fmla="*/ 2 h 33"/>
                <a:gd name="T30" fmla="*/ 13 w 24"/>
                <a:gd name="T31" fmla="*/ 0 h 33"/>
                <a:gd name="T32" fmla="*/ 22 w 24"/>
                <a:gd name="T33" fmla="*/ 3 h 33"/>
                <a:gd name="T34" fmla="*/ 24 w 24"/>
                <a:gd name="T35" fmla="*/ 10 h 33"/>
                <a:gd name="T36" fmla="*/ 24 w 24"/>
                <a:gd name="T37" fmla="*/ 31 h 33"/>
                <a:gd name="T38" fmla="*/ 23 w 24"/>
                <a:gd name="T39" fmla="*/ 32 h 33"/>
                <a:gd name="T40" fmla="*/ 22 w 24"/>
                <a:gd name="T41" fmla="*/ 32 h 33"/>
                <a:gd name="T42" fmla="*/ 21 w 24"/>
                <a:gd name="T43" fmla="*/ 31 h 33"/>
                <a:gd name="T44" fmla="*/ 21 w 24"/>
                <a:gd name="T45" fmla="*/ 29 h 33"/>
                <a:gd name="T46" fmla="*/ 9 w 24"/>
                <a:gd name="T47" fmla="*/ 33 h 33"/>
                <a:gd name="T48" fmla="*/ 10 w 24"/>
                <a:gd name="T49" fmla="*/ 30 h 33"/>
                <a:gd name="T50" fmla="*/ 15 w 24"/>
                <a:gd name="T51" fmla="*/ 29 h 33"/>
                <a:gd name="T52" fmla="*/ 21 w 24"/>
                <a:gd name="T53" fmla="*/ 26 h 33"/>
                <a:gd name="T54" fmla="*/ 21 w 24"/>
                <a:gd name="T55" fmla="*/ 19 h 33"/>
                <a:gd name="T56" fmla="*/ 12 w 24"/>
                <a:gd name="T57" fmla="*/ 18 h 33"/>
                <a:gd name="T58" fmla="*/ 4 w 24"/>
                <a:gd name="T59" fmla="*/ 24 h 33"/>
                <a:gd name="T60" fmla="*/ 5 w 24"/>
                <a:gd name="T61" fmla="*/ 29 h 33"/>
                <a:gd name="T62" fmla="*/ 10 w 24"/>
                <a:gd name="T63"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3">
                  <a:moveTo>
                    <a:pt x="9" y="33"/>
                  </a:moveTo>
                  <a:cubicBezTo>
                    <a:pt x="7" y="33"/>
                    <a:pt x="4" y="32"/>
                    <a:pt x="3" y="31"/>
                  </a:cubicBezTo>
                  <a:cubicBezTo>
                    <a:pt x="1" y="29"/>
                    <a:pt x="0" y="27"/>
                    <a:pt x="0" y="24"/>
                  </a:cubicBezTo>
                  <a:cubicBezTo>
                    <a:pt x="0" y="21"/>
                    <a:pt x="1" y="19"/>
                    <a:pt x="3" y="17"/>
                  </a:cubicBezTo>
                  <a:cubicBezTo>
                    <a:pt x="5" y="15"/>
                    <a:pt x="8" y="14"/>
                    <a:pt x="11" y="14"/>
                  </a:cubicBezTo>
                  <a:cubicBezTo>
                    <a:pt x="14" y="14"/>
                    <a:pt x="17" y="15"/>
                    <a:pt x="20" y="16"/>
                  </a:cubicBezTo>
                  <a:cubicBezTo>
                    <a:pt x="20" y="11"/>
                    <a:pt x="20" y="11"/>
                    <a:pt x="20" y="11"/>
                  </a:cubicBezTo>
                  <a:cubicBezTo>
                    <a:pt x="20" y="8"/>
                    <a:pt x="20" y="7"/>
                    <a:pt x="19" y="6"/>
                  </a:cubicBezTo>
                  <a:cubicBezTo>
                    <a:pt x="17" y="5"/>
                    <a:pt x="16" y="4"/>
                    <a:pt x="13" y="4"/>
                  </a:cubicBezTo>
                  <a:cubicBezTo>
                    <a:pt x="10" y="4"/>
                    <a:pt x="7" y="5"/>
                    <a:pt x="4" y="6"/>
                  </a:cubicBezTo>
                  <a:cubicBezTo>
                    <a:pt x="4" y="6"/>
                    <a:pt x="3" y="6"/>
                    <a:pt x="3" y="6"/>
                  </a:cubicBezTo>
                  <a:cubicBezTo>
                    <a:pt x="2" y="6"/>
                    <a:pt x="2" y="6"/>
                    <a:pt x="2" y="5"/>
                  </a:cubicBezTo>
                  <a:cubicBezTo>
                    <a:pt x="2" y="4"/>
                    <a:pt x="2" y="4"/>
                    <a:pt x="2" y="4"/>
                  </a:cubicBezTo>
                  <a:cubicBezTo>
                    <a:pt x="2" y="4"/>
                    <a:pt x="2" y="3"/>
                    <a:pt x="3" y="3"/>
                  </a:cubicBezTo>
                  <a:cubicBezTo>
                    <a:pt x="3" y="3"/>
                    <a:pt x="3" y="3"/>
                    <a:pt x="3" y="2"/>
                  </a:cubicBezTo>
                  <a:cubicBezTo>
                    <a:pt x="6" y="1"/>
                    <a:pt x="10" y="0"/>
                    <a:pt x="13" y="0"/>
                  </a:cubicBezTo>
                  <a:cubicBezTo>
                    <a:pt x="17" y="0"/>
                    <a:pt x="20" y="1"/>
                    <a:pt x="22" y="3"/>
                  </a:cubicBezTo>
                  <a:cubicBezTo>
                    <a:pt x="23" y="4"/>
                    <a:pt x="24" y="7"/>
                    <a:pt x="24" y="10"/>
                  </a:cubicBezTo>
                  <a:cubicBezTo>
                    <a:pt x="24" y="31"/>
                    <a:pt x="24" y="31"/>
                    <a:pt x="24" y="31"/>
                  </a:cubicBezTo>
                  <a:cubicBezTo>
                    <a:pt x="24" y="32"/>
                    <a:pt x="24" y="32"/>
                    <a:pt x="23" y="32"/>
                  </a:cubicBezTo>
                  <a:cubicBezTo>
                    <a:pt x="22" y="32"/>
                    <a:pt x="22" y="32"/>
                    <a:pt x="22" y="32"/>
                  </a:cubicBezTo>
                  <a:cubicBezTo>
                    <a:pt x="21" y="32"/>
                    <a:pt x="21" y="32"/>
                    <a:pt x="21" y="31"/>
                  </a:cubicBezTo>
                  <a:cubicBezTo>
                    <a:pt x="21" y="29"/>
                    <a:pt x="21" y="29"/>
                    <a:pt x="21" y="29"/>
                  </a:cubicBezTo>
                  <a:cubicBezTo>
                    <a:pt x="17" y="32"/>
                    <a:pt x="13" y="33"/>
                    <a:pt x="9" y="33"/>
                  </a:cubicBezTo>
                  <a:close/>
                  <a:moveTo>
                    <a:pt x="10" y="30"/>
                  </a:moveTo>
                  <a:cubicBezTo>
                    <a:pt x="11" y="30"/>
                    <a:pt x="13" y="30"/>
                    <a:pt x="15" y="29"/>
                  </a:cubicBezTo>
                  <a:cubicBezTo>
                    <a:pt x="17" y="28"/>
                    <a:pt x="19" y="28"/>
                    <a:pt x="21" y="26"/>
                  </a:cubicBezTo>
                  <a:cubicBezTo>
                    <a:pt x="21" y="19"/>
                    <a:pt x="21" y="19"/>
                    <a:pt x="21" y="19"/>
                  </a:cubicBezTo>
                  <a:cubicBezTo>
                    <a:pt x="18" y="18"/>
                    <a:pt x="15" y="18"/>
                    <a:pt x="12" y="18"/>
                  </a:cubicBezTo>
                  <a:cubicBezTo>
                    <a:pt x="7" y="18"/>
                    <a:pt x="4" y="20"/>
                    <a:pt x="4" y="24"/>
                  </a:cubicBezTo>
                  <a:cubicBezTo>
                    <a:pt x="4" y="26"/>
                    <a:pt x="4" y="28"/>
                    <a:pt x="5" y="29"/>
                  </a:cubicBezTo>
                  <a:cubicBezTo>
                    <a:pt x="6" y="30"/>
                    <a:pt x="8" y="30"/>
                    <a:pt x="10" y="30"/>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2" name="Freeform 114"/>
            <p:cNvSpPr>
              <a:spLocks/>
            </p:cNvSpPr>
            <p:nvPr/>
          </p:nvSpPr>
          <p:spPr bwMode="auto">
            <a:xfrm>
              <a:off x="2917" y="961"/>
              <a:ext cx="38" cy="76"/>
            </a:xfrm>
            <a:custGeom>
              <a:avLst/>
              <a:gdLst>
                <a:gd name="T0" fmla="*/ 1 w 16"/>
                <a:gd name="T1" fmla="*/ 32 h 32"/>
                <a:gd name="T2" fmla="*/ 0 w 16"/>
                <a:gd name="T3" fmla="*/ 31 h 32"/>
                <a:gd name="T4" fmla="*/ 0 w 16"/>
                <a:gd name="T5" fmla="*/ 1 h 32"/>
                <a:gd name="T6" fmla="*/ 1 w 16"/>
                <a:gd name="T7" fmla="*/ 0 h 32"/>
                <a:gd name="T8" fmla="*/ 3 w 16"/>
                <a:gd name="T9" fmla="*/ 0 h 32"/>
                <a:gd name="T10" fmla="*/ 4 w 16"/>
                <a:gd name="T11" fmla="*/ 1 h 32"/>
                <a:gd name="T12" fmla="*/ 4 w 16"/>
                <a:gd name="T13" fmla="*/ 5 h 32"/>
                <a:gd name="T14" fmla="*/ 9 w 16"/>
                <a:gd name="T15" fmla="*/ 1 h 32"/>
                <a:gd name="T16" fmla="*/ 14 w 16"/>
                <a:gd name="T17" fmla="*/ 0 h 32"/>
                <a:gd name="T18" fmla="*/ 15 w 16"/>
                <a:gd name="T19" fmla="*/ 0 h 32"/>
                <a:gd name="T20" fmla="*/ 16 w 16"/>
                <a:gd name="T21" fmla="*/ 1 h 32"/>
                <a:gd name="T22" fmla="*/ 16 w 16"/>
                <a:gd name="T23" fmla="*/ 3 h 32"/>
                <a:gd name="T24" fmla="*/ 16 w 16"/>
                <a:gd name="T25" fmla="*/ 4 h 32"/>
                <a:gd name="T26" fmla="*/ 15 w 16"/>
                <a:gd name="T27" fmla="*/ 4 h 32"/>
                <a:gd name="T28" fmla="*/ 14 w 16"/>
                <a:gd name="T29" fmla="*/ 4 h 32"/>
                <a:gd name="T30" fmla="*/ 13 w 16"/>
                <a:gd name="T31" fmla="*/ 4 h 32"/>
                <a:gd name="T32" fmla="*/ 8 w 16"/>
                <a:gd name="T33" fmla="*/ 5 h 32"/>
                <a:gd name="T34" fmla="*/ 4 w 16"/>
                <a:gd name="T35" fmla="*/ 8 h 32"/>
                <a:gd name="T36" fmla="*/ 4 w 16"/>
                <a:gd name="T37" fmla="*/ 31 h 32"/>
                <a:gd name="T38" fmla="*/ 3 w 16"/>
                <a:gd name="T39" fmla="*/ 32 h 32"/>
                <a:gd name="T40" fmla="*/ 1 w 16"/>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2">
                  <a:moveTo>
                    <a:pt x="1" y="32"/>
                  </a:moveTo>
                  <a:cubicBezTo>
                    <a:pt x="1" y="32"/>
                    <a:pt x="0" y="31"/>
                    <a:pt x="0" y="31"/>
                  </a:cubicBezTo>
                  <a:cubicBezTo>
                    <a:pt x="0" y="1"/>
                    <a:pt x="0" y="1"/>
                    <a:pt x="0" y="1"/>
                  </a:cubicBezTo>
                  <a:cubicBezTo>
                    <a:pt x="0" y="1"/>
                    <a:pt x="1" y="0"/>
                    <a:pt x="1" y="0"/>
                  </a:cubicBezTo>
                  <a:cubicBezTo>
                    <a:pt x="3" y="0"/>
                    <a:pt x="3" y="0"/>
                    <a:pt x="3" y="0"/>
                  </a:cubicBezTo>
                  <a:cubicBezTo>
                    <a:pt x="4" y="0"/>
                    <a:pt x="4" y="1"/>
                    <a:pt x="4" y="1"/>
                  </a:cubicBezTo>
                  <a:cubicBezTo>
                    <a:pt x="4" y="5"/>
                    <a:pt x="4" y="5"/>
                    <a:pt x="4" y="5"/>
                  </a:cubicBezTo>
                  <a:cubicBezTo>
                    <a:pt x="6" y="3"/>
                    <a:pt x="7" y="2"/>
                    <a:pt x="9" y="1"/>
                  </a:cubicBezTo>
                  <a:cubicBezTo>
                    <a:pt x="10" y="1"/>
                    <a:pt x="12" y="0"/>
                    <a:pt x="14" y="0"/>
                  </a:cubicBezTo>
                  <a:cubicBezTo>
                    <a:pt x="14" y="0"/>
                    <a:pt x="15" y="0"/>
                    <a:pt x="15" y="0"/>
                  </a:cubicBezTo>
                  <a:cubicBezTo>
                    <a:pt x="16" y="0"/>
                    <a:pt x="16" y="1"/>
                    <a:pt x="16" y="1"/>
                  </a:cubicBezTo>
                  <a:cubicBezTo>
                    <a:pt x="16" y="3"/>
                    <a:pt x="16" y="3"/>
                    <a:pt x="16" y="3"/>
                  </a:cubicBezTo>
                  <a:cubicBezTo>
                    <a:pt x="16" y="3"/>
                    <a:pt x="16" y="3"/>
                    <a:pt x="16" y="4"/>
                  </a:cubicBezTo>
                  <a:cubicBezTo>
                    <a:pt x="16" y="4"/>
                    <a:pt x="16" y="4"/>
                    <a:pt x="15" y="4"/>
                  </a:cubicBezTo>
                  <a:cubicBezTo>
                    <a:pt x="15" y="4"/>
                    <a:pt x="15" y="4"/>
                    <a:pt x="14" y="4"/>
                  </a:cubicBezTo>
                  <a:cubicBezTo>
                    <a:pt x="14" y="4"/>
                    <a:pt x="14" y="4"/>
                    <a:pt x="13" y="4"/>
                  </a:cubicBezTo>
                  <a:cubicBezTo>
                    <a:pt x="11" y="4"/>
                    <a:pt x="10" y="4"/>
                    <a:pt x="8" y="5"/>
                  </a:cubicBezTo>
                  <a:cubicBezTo>
                    <a:pt x="7" y="6"/>
                    <a:pt x="5" y="7"/>
                    <a:pt x="4" y="8"/>
                  </a:cubicBezTo>
                  <a:cubicBezTo>
                    <a:pt x="4" y="31"/>
                    <a:pt x="4" y="31"/>
                    <a:pt x="4" y="31"/>
                  </a:cubicBezTo>
                  <a:cubicBezTo>
                    <a:pt x="4" y="31"/>
                    <a:pt x="4" y="32"/>
                    <a:pt x="3" y="32"/>
                  </a:cubicBezTo>
                  <a:cubicBezTo>
                    <a:pt x="1" y="32"/>
                    <a:pt x="1" y="32"/>
                    <a:pt x="1" y="32"/>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3" name="Freeform 115"/>
            <p:cNvSpPr>
              <a:spLocks/>
            </p:cNvSpPr>
            <p:nvPr/>
          </p:nvSpPr>
          <p:spPr bwMode="auto">
            <a:xfrm>
              <a:off x="2962" y="942"/>
              <a:ext cx="45" cy="95"/>
            </a:xfrm>
            <a:custGeom>
              <a:avLst/>
              <a:gdLst>
                <a:gd name="T0" fmla="*/ 13 w 19"/>
                <a:gd name="T1" fmla="*/ 40 h 40"/>
                <a:gd name="T2" fmla="*/ 8 w 19"/>
                <a:gd name="T3" fmla="*/ 38 h 40"/>
                <a:gd name="T4" fmla="*/ 6 w 19"/>
                <a:gd name="T5" fmla="*/ 32 h 40"/>
                <a:gd name="T6" fmla="*/ 6 w 19"/>
                <a:gd name="T7" fmla="*/ 12 h 40"/>
                <a:gd name="T8" fmla="*/ 1 w 19"/>
                <a:gd name="T9" fmla="*/ 12 h 40"/>
                <a:gd name="T10" fmla="*/ 0 w 19"/>
                <a:gd name="T11" fmla="*/ 11 h 40"/>
                <a:gd name="T12" fmla="*/ 0 w 19"/>
                <a:gd name="T13" fmla="*/ 10 h 40"/>
                <a:gd name="T14" fmla="*/ 0 w 19"/>
                <a:gd name="T15" fmla="*/ 9 h 40"/>
                <a:gd name="T16" fmla="*/ 1 w 19"/>
                <a:gd name="T17" fmla="*/ 9 h 40"/>
                <a:gd name="T18" fmla="*/ 6 w 19"/>
                <a:gd name="T19" fmla="*/ 9 h 40"/>
                <a:gd name="T20" fmla="*/ 7 w 19"/>
                <a:gd name="T21" fmla="*/ 1 h 40"/>
                <a:gd name="T22" fmla="*/ 7 w 19"/>
                <a:gd name="T23" fmla="*/ 0 h 40"/>
                <a:gd name="T24" fmla="*/ 8 w 19"/>
                <a:gd name="T25" fmla="*/ 0 h 40"/>
                <a:gd name="T26" fmla="*/ 9 w 19"/>
                <a:gd name="T27" fmla="*/ 0 h 40"/>
                <a:gd name="T28" fmla="*/ 10 w 19"/>
                <a:gd name="T29" fmla="*/ 1 h 40"/>
                <a:gd name="T30" fmla="*/ 10 w 19"/>
                <a:gd name="T31" fmla="*/ 9 h 40"/>
                <a:gd name="T32" fmla="*/ 18 w 19"/>
                <a:gd name="T33" fmla="*/ 9 h 40"/>
                <a:gd name="T34" fmla="*/ 19 w 19"/>
                <a:gd name="T35" fmla="*/ 10 h 40"/>
                <a:gd name="T36" fmla="*/ 19 w 19"/>
                <a:gd name="T37" fmla="*/ 11 h 40"/>
                <a:gd name="T38" fmla="*/ 18 w 19"/>
                <a:gd name="T39" fmla="*/ 12 h 40"/>
                <a:gd name="T40" fmla="*/ 10 w 19"/>
                <a:gd name="T41" fmla="*/ 12 h 40"/>
                <a:gd name="T42" fmla="*/ 10 w 19"/>
                <a:gd name="T43" fmla="*/ 33 h 40"/>
                <a:gd name="T44" fmla="*/ 11 w 19"/>
                <a:gd name="T45" fmla="*/ 36 h 40"/>
                <a:gd name="T46" fmla="*/ 14 w 19"/>
                <a:gd name="T47" fmla="*/ 37 h 40"/>
                <a:gd name="T48" fmla="*/ 17 w 19"/>
                <a:gd name="T49" fmla="*/ 37 h 40"/>
                <a:gd name="T50" fmla="*/ 18 w 19"/>
                <a:gd name="T51" fmla="*/ 37 h 40"/>
                <a:gd name="T52" fmla="*/ 19 w 19"/>
                <a:gd name="T53" fmla="*/ 37 h 40"/>
                <a:gd name="T54" fmla="*/ 19 w 19"/>
                <a:gd name="T55" fmla="*/ 37 h 40"/>
                <a:gd name="T56" fmla="*/ 19 w 19"/>
                <a:gd name="T57" fmla="*/ 38 h 40"/>
                <a:gd name="T58" fmla="*/ 19 w 19"/>
                <a:gd name="T59" fmla="*/ 40 h 40"/>
                <a:gd name="T60" fmla="*/ 13 w 19"/>
                <a:gd name="T6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40">
                  <a:moveTo>
                    <a:pt x="13" y="40"/>
                  </a:moveTo>
                  <a:cubicBezTo>
                    <a:pt x="11" y="40"/>
                    <a:pt x="9" y="39"/>
                    <a:pt x="8" y="38"/>
                  </a:cubicBezTo>
                  <a:cubicBezTo>
                    <a:pt x="7" y="37"/>
                    <a:pt x="6" y="35"/>
                    <a:pt x="6" y="32"/>
                  </a:cubicBezTo>
                  <a:cubicBezTo>
                    <a:pt x="6" y="12"/>
                    <a:pt x="6" y="12"/>
                    <a:pt x="6" y="12"/>
                  </a:cubicBezTo>
                  <a:cubicBezTo>
                    <a:pt x="1" y="12"/>
                    <a:pt x="1" y="12"/>
                    <a:pt x="1" y="12"/>
                  </a:cubicBezTo>
                  <a:cubicBezTo>
                    <a:pt x="0" y="12"/>
                    <a:pt x="0" y="12"/>
                    <a:pt x="0" y="11"/>
                  </a:cubicBezTo>
                  <a:cubicBezTo>
                    <a:pt x="0" y="10"/>
                    <a:pt x="0" y="10"/>
                    <a:pt x="0" y="10"/>
                  </a:cubicBezTo>
                  <a:cubicBezTo>
                    <a:pt x="0" y="10"/>
                    <a:pt x="0" y="10"/>
                    <a:pt x="0" y="9"/>
                  </a:cubicBezTo>
                  <a:cubicBezTo>
                    <a:pt x="0" y="9"/>
                    <a:pt x="0" y="9"/>
                    <a:pt x="1" y="9"/>
                  </a:cubicBezTo>
                  <a:cubicBezTo>
                    <a:pt x="6" y="9"/>
                    <a:pt x="6" y="9"/>
                    <a:pt x="6" y="9"/>
                  </a:cubicBezTo>
                  <a:cubicBezTo>
                    <a:pt x="7" y="1"/>
                    <a:pt x="7" y="1"/>
                    <a:pt x="7" y="1"/>
                  </a:cubicBezTo>
                  <a:cubicBezTo>
                    <a:pt x="7" y="0"/>
                    <a:pt x="7" y="0"/>
                    <a:pt x="7" y="0"/>
                  </a:cubicBezTo>
                  <a:cubicBezTo>
                    <a:pt x="7" y="0"/>
                    <a:pt x="7" y="0"/>
                    <a:pt x="8" y="0"/>
                  </a:cubicBezTo>
                  <a:cubicBezTo>
                    <a:pt x="9" y="0"/>
                    <a:pt x="9" y="0"/>
                    <a:pt x="9" y="0"/>
                  </a:cubicBezTo>
                  <a:cubicBezTo>
                    <a:pt x="9" y="0"/>
                    <a:pt x="10" y="0"/>
                    <a:pt x="10" y="1"/>
                  </a:cubicBezTo>
                  <a:cubicBezTo>
                    <a:pt x="10" y="9"/>
                    <a:pt x="10" y="9"/>
                    <a:pt x="10" y="9"/>
                  </a:cubicBezTo>
                  <a:cubicBezTo>
                    <a:pt x="18" y="9"/>
                    <a:pt x="18" y="9"/>
                    <a:pt x="18" y="9"/>
                  </a:cubicBezTo>
                  <a:cubicBezTo>
                    <a:pt x="19" y="9"/>
                    <a:pt x="19" y="9"/>
                    <a:pt x="19" y="10"/>
                  </a:cubicBezTo>
                  <a:cubicBezTo>
                    <a:pt x="19" y="11"/>
                    <a:pt x="19" y="11"/>
                    <a:pt x="19" y="11"/>
                  </a:cubicBezTo>
                  <a:cubicBezTo>
                    <a:pt x="19" y="12"/>
                    <a:pt x="19" y="12"/>
                    <a:pt x="18" y="12"/>
                  </a:cubicBezTo>
                  <a:cubicBezTo>
                    <a:pt x="10" y="12"/>
                    <a:pt x="10" y="12"/>
                    <a:pt x="10" y="12"/>
                  </a:cubicBezTo>
                  <a:cubicBezTo>
                    <a:pt x="10" y="33"/>
                    <a:pt x="10" y="33"/>
                    <a:pt x="10" y="33"/>
                  </a:cubicBezTo>
                  <a:cubicBezTo>
                    <a:pt x="10" y="34"/>
                    <a:pt x="10" y="35"/>
                    <a:pt x="11" y="36"/>
                  </a:cubicBezTo>
                  <a:cubicBezTo>
                    <a:pt x="11" y="37"/>
                    <a:pt x="13" y="37"/>
                    <a:pt x="14" y="37"/>
                  </a:cubicBezTo>
                  <a:cubicBezTo>
                    <a:pt x="15" y="37"/>
                    <a:pt x="16" y="37"/>
                    <a:pt x="17" y="37"/>
                  </a:cubicBezTo>
                  <a:cubicBezTo>
                    <a:pt x="18" y="37"/>
                    <a:pt x="18" y="37"/>
                    <a:pt x="18" y="37"/>
                  </a:cubicBezTo>
                  <a:cubicBezTo>
                    <a:pt x="18" y="37"/>
                    <a:pt x="19" y="37"/>
                    <a:pt x="19" y="37"/>
                  </a:cubicBezTo>
                  <a:cubicBezTo>
                    <a:pt x="19" y="37"/>
                    <a:pt x="19" y="37"/>
                    <a:pt x="19" y="37"/>
                  </a:cubicBezTo>
                  <a:cubicBezTo>
                    <a:pt x="19" y="38"/>
                    <a:pt x="19" y="38"/>
                    <a:pt x="19" y="38"/>
                  </a:cubicBezTo>
                  <a:cubicBezTo>
                    <a:pt x="19" y="39"/>
                    <a:pt x="19" y="39"/>
                    <a:pt x="19" y="40"/>
                  </a:cubicBezTo>
                  <a:cubicBezTo>
                    <a:pt x="17" y="40"/>
                    <a:pt x="15" y="40"/>
                    <a:pt x="13" y="40"/>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4" name="Freeform 116"/>
            <p:cNvSpPr>
              <a:spLocks/>
            </p:cNvSpPr>
            <p:nvPr/>
          </p:nvSpPr>
          <p:spPr bwMode="auto">
            <a:xfrm>
              <a:off x="3024" y="958"/>
              <a:ext cx="59" cy="79"/>
            </a:xfrm>
            <a:custGeom>
              <a:avLst/>
              <a:gdLst>
                <a:gd name="T0" fmla="*/ 1 w 25"/>
                <a:gd name="T1" fmla="*/ 33 h 33"/>
                <a:gd name="T2" fmla="*/ 0 w 25"/>
                <a:gd name="T3" fmla="*/ 32 h 33"/>
                <a:gd name="T4" fmla="*/ 0 w 25"/>
                <a:gd name="T5" fmla="*/ 2 h 33"/>
                <a:gd name="T6" fmla="*/ 1 w 25"/>
                <a:gd name="T7" fmla="*/ 1 h 33"/>
                <a:gd name="T8" fmla="*/ 2 w 25"/>
                <a:gd name="T9" fmla="*/ 1 h 33"/>
                <a:gd name="T10" fmla="*/ 3 w 25"/>
                <a:gd name="T11" fmla="*/ 2 h 33"/>
                <a:gd name="T12" fmla="*/ 4 w 25"/>
                <a:gd name="T13" fmla="*/ 5 h 33"/>
                <a:gd name="T14" fmla="*/ 10 w 25"/>
                <a:gd name="T15" fmla="*/ 2 h 33"/>
                <a:gd name="T16" fmla="*/ 16 w 25"/>
                <a:gd name="T17" fmla="*/ 0 h 33"/>
                <a:gd name="T18" fmla="*/ 23 w 25"/>
                <a:gd name="T19" fmla="*/ 3 h 33"/>
                <a:gd name="T20" fmla="*/ 25 w 25"/>
                <a:gd name="T21" fmla="*/ 10 h 33"/>
                <a:gd name="T22" fmla="*/ 25 w 25"/>
                <a:gd name="T23" fmla="*/ 31 h 33"/>
                <a:gd name="T24" fmla="*/ 24 w 25"/>
                <a:gd name="T25" fmla="*/ 32 h 33"/>
                <a:gd name="T26" fmla="*/ 23 w 25"/>
                <a:gd name="T27" fmla="*/ 32 h 33"/>
                <a:gd name="T28" fmla="*/ 22 w 25"/>
                <a:gd name="T29" fmla="*/ 31 h 33"/>
                <a:gd name="T30" fmla="*/ 22 w 25"/>
                <a:gd name="T31" fmla="*/ 12 h 33"/>
                <a:gd name="T32" fmla="*/ 20 w 25"/>
                <a:gd name="T33" fmla="*/ 6 h 33"/>
                <a:gd name="T34" fmla="*/ 15 w 25"/>
                <a:gd name="T35" fmla="*/ 4 h 33"/>
                <a:gd name="T36" fmla="*/ 3 w 25"/>
                <a:gd name="T37" fmla="*/ 8 h 33"/>
                <a:gd name="T38" fmla="*/ 3 w 25"/>
                <a:gd name="T39" fmla="*/ 32 h 33"/>
                <a:gd name="T40" fmla="*/ 2 w 25"/>
                <a:gd name="T41" fmla="*/ 33 h 33"/>
                <a:gd name="T42" fmla="*/ 1 w 25"/>
                <a:gd name="T43" fmla="*/ 33 h 33"/>
                <a:gd name="T44" fmla="*/ 1 w 25"/>
                <a:gd name="T4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33">
                  <a:moveTo>
                    <a:pt x="1" y="33"/>
                  </a:moveTo>
                  <a:cubicBezTo>
                    <a:pt x="1" y="33"/>
                    <a:pt x="0" y="32"/>
                    <a:pt x="0" y="32"/>
                  </a:cubicBezTo>
                  <a:cubicBezTo>
                    <a:pt x="0" y="2"/>
                    <a:pt x="0" y="2"/>
                    <a:pt x="0" y="2"/>
                  </a:cubicBezTo>
                  <a:cubicBezTo>
                    <a:pt x="0" y="2"/>
                    <a:pt x="0" y="1"/>
                    <a:pt x="1" y="1"/>
                  </a:cubicBezTo>
                  <a:cubicBezTo>
                    <a:pt x="2" y="1"/>
                    <a:pt x="2" y="1"/>
                    <a:pt x="2" y="1"/>
                  </a:cubicBezTo>
                  <a:cubicBezTo>
                    <a:pt x="3" y="1"/>
                    <a:pt x="3" y="2"/>
                    <a:pt x="3" y="2"/>
                  </a:cubicBezTo>
                  <a:cubicBezTo>
                    <a:pt x="4" y="5"/>
                    <a:pt x="4" y="5"/>
                    <a:pt x="4" y="5"/>
                  </a:cubicBezTo>
                  <a:cubicBezTo>
                    <a:pt x="6" y="4"/>
                    <a:pt x="8" y="2"/>
                    <a:pt x="10" y="2"/>
                  </a:cubicBezTo>
                  <a:cubicBezTo>
                    <a:pt x="12" y="1"/>
                    <a:pt x="14" y="0"/>
                    <a:pt x="16" y="0"/>
                  </a:cubicBezTo>
                  <a:cubicBezTo>
                    <a:pt x="19" y="0"/>
                    <a:pt x="22" y="1"/>
                    <a:pt x="23" y="3"/>
                  </a:cubicBezTo>
                  <a:cubicBezTo>
                    <a:pt x="25" y="4"/>
                    <a:pt x="25" y="7"/>
                    <a:pt x="25" y="10"/>
                  </a:cubicBezTo>
                  <a:cubicBezTo>
                    <a:pt x="25" y="31"/>
                    <a:pt x="25" y="31"/>
                    <a:pt x="25" y="31"/>
                  </a:cubicBezTo>
                  <a:cubicBezTo>
                    <a:pt x="25" y="32"/>
                    <a:pt x="25" y="32"/>
                    <a:pt x="24" y="32"/>
                  </a:cubicBezTo>
                  <a:cubicBezTo>
                    <a:pt x="23" y="32"/>
                    <a:pt x="23" y="32"/>
                    <a:pt x="23" y="32"/>
                  </a:cubicBezTo>
                  <a:cubicBezTo>
                    <a:pt x="22" y="32"/>
                    <a:pt x="22" y="32"/>
                    <a:pt x="22" y="31"/>
                  </a:cubicBezTo>
                  <a:cubicBezTo>
                    <a:pt x="22" y="12"/>
                    <a:pt x="22" y="12"/>
                    <a:pt x="22" y="12"/>
                  </a:cubicBezTo>
                  <a:cubicBezTo>
                    <a:pt x="22" y="9"/>
                    <a:pt x="21" y="7"/>
                    <a:pt x="20" y="6"/>
                  </a:cubicBezTo>
                  <a:cubicBezTo>
                    <a:pt x="19" y="5"/>
                    <a:pt x="17" y="4"/>
                    <a:pt x="15" y="4"/>
                  </a:cubicBezTo>
                  <a:cubicBezTo>
                    <a:pt x="11" y="4"/>
                    <a:pt x="7" y="5"/>
                    <a:pt x="3" y="8"/>
                  </a:cubicBezTo>
                  <a:cubicBezTo>
                    <a:pt x="3" y="32"/>
                    <a:pt x="3" y="32"/>
                    <a:pt x="3" y="32"/>
                  </a:cubicBezTo>
                  <a:cubicBezTo>
                    <a:pt x="3" y="32"/>
                    <a:pt x="3" y="33"/>
                    <a:pt x="2" y="33"/>
                  </a:cubicBezTo>
                  <a:cubicBezTo>
                    <a:pt x="1" y="33"/>
                    <a:pt x="1" y="33"/>
                    <a:pt x="1" y="33"/>
                  </a:cubicBezTo>
                  <a:cubicBezTo>
                    <a:pt x="1" y="33"/>
                    <a:pt x="1" y="33"/>
                    <a:pt x="1" y="33"/>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5" name="Freeform 117"/>
            <p:cNvSpPr>
              <a:spLocks noEditPoints="1"/>
            </p:cNvSpPr>
            <p:nvPr/>
          </p:nvSpPr>
          <p:spPr bwMode="auto">
            <a:xfrm>
              <a:off x="3102" y="961"/>
              <a:ext cx="62" cy="76"/>
            </a:xfrm>
            <a:custGeom>
              <a:avLst/>
              <a:gdLst>
                <a:gd name="T0" fmla="*/ 15 w 26"/>
                <a:gd name="T1" fmla="*/ 32 h 32"/>
                <a:gd name="T2" fmla="*/ 4 w 26"/>
                <a:gd name="T3" fmla="*/ 28 h 32"/>
                <a:gd name="T4" fmla="*/ 0 w 26"/>
                <a:gd name="T5" fmla="*/ 16 h 32"/>
                <a:gd name="T6" fmla="*/ 4 w 26"/>
                <a:gd name="T7" fmla="*/ 4 h 32"/>
                <a:gd name="T8" fmla="*/ 15 w 26"/>
                <a:gd name="T9" fmla="*/ 0 h 32"/>
                <a:gd name="T10" fmla="*/ 23 w 26"/>
                <a:gd name="T11" fmla="*/ 3 h 32"/>
                <a:gd name="T12" fmla="*/ 26 w 26"/>
                <a:gd name="T13" fmla="*/ 12 h 32"/>
                <a:gd name="T14" fmla="*/ 26 w 26"/>
                <a:gd name="T15" fmla="*/ 16 h 32"/>
                <a:gd name="T16" fmla="*/ 25 w 26"/>
                <a:gd name="T17" fmla="*/ 17 h 32"/>
                <a:gd name="T18" fmla="*/ 4 w 26"/>
                <a:gd name="T19" fmla="*/ 17 h 32"/>
                <a:gd name="T20" fmla="*/ 7 w 26"/>
                <a:gd name="T21" fmla="*/ 27 h 32"/>
                <a:gd name="T22" fmla="*/ 16 w 26"/>
                <a:gd name="T23" fmla="*/ 30 h 32"/>
                <a:gd name="T24" fmla="*/ 24 w 26"/>
                <a:gd name="T25" fmla="*/ 28 h 32"/>
                <a:gd name="T26" fmla="*/ 25 w 26"/>
                <a:gd name="T27" fmla="*/ 28 h 32"/>
                <a:gd name="T28" fmla="*/ 25 w 26"/>
                <a:gd name="T29" fmla="*/ 28 h 32"/>
                <a:gd name="T30" fmla="*/ 26 w 26"/>
                <a:gd name="T31" fmla="*/ 29 h 32"/>
                <a:gd name="T32" fmla="*/ 26 w 26"/>
                <a:gd name="T33" fmla="*/ 30 h 32"/>
                <a:gd name="T34" fmla="*/ 25 w 26"/>
                <a:gd name="T35" fmla="*/ 31 h 32"/>
                <a:gd name="T36" fmla="*/ 15 w 26"/>
                <a:gd name="T37" fmla="*/ 32 h 32"/>
                <a:gd name="T38" fmla="*/ 23 w 26"/>
                <a:gd name="T39" fmla="*/ 14 h 32"/>
                <a:gd name="T40" fmla="*/ 23 w 26"/>
                <a:gd name="T41" fmla="*/ 12 h 32"/>
                <a:gd name="T42" fmla="*/ 21 w 26"/>
                <a:gd name="T43" fmla="*/ 5 h 32"/>
                <a:gd name="T44" fmla="*/ 14 w 26"/>
                <a:gd name="T45" fmla="*/ 3 h 32"/>
                <a:gd name="T46" fmla="*/ 4 w 26"/>
                <a:gd name="T47" fmla="*/ 14 h 32"/>
                <a:gd name="T48" fmla="*/ 23 w 26"/>
                <a:gd name="T4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32">
                  <a:moveTo>
                    <a:pt x="15" y="32"/>
                  </a:moveTo>
                  <a:cubicBezTo>
                    <a:pt x="10" y="32"/>
                    <a:pt x="7" y="31"/>
                    <a:pt x="4" y="28"/>
                  </a:cubicBezTo>
                  <a:cubicBezTo>
                    <a:pt x="2" y="26"/>
                    <a:pt x="0" y="21"/>
                    <a:pt x="0" y="16"/>
                  </a:cubicBezTo>
                  <a:cubicBezTo>
                    <a:pt x="0" y="11"/>
                    <a:pt x="2" y="7"/>
                    <a:pt x="4" y="4"/>
                  </a:cubicBezTo>
                  <a:cubicBezTo>
                    <a:pt x="7" y="1"/>
                    <a:pt x="10" y="0"/>
                    <a:pt x="15" y="0"/>
                  </a:cubicBezTo>
                  <a:cubicBezTo>
                    <a:pt x="18" y="0"/>
                    <a:pt x="21" y="1"/>
                    <a:pt x="23" y="3"/>
                  </a:cubicBezTo>
                  <a:cubicBezTo>
                    <a:pt x="25" y="5"/>
                    <a:pt x="26" y="8"/>
                    <a:pt x="26" y="12"/>
                  </a:cubicBezTo>
                  <a:cubicBezTo>
                    <a:pt x="26" y="14"/>
                    <a:pt x="26" y="15"/>
                    <a:pt x="26" y="16"/>
                  </a:cubicBezTo>
                  <a:cubicBezTo>
                    <a:pt x="26" y="16"/>
                    <a:pt x="25" y="17"/>
                    <a:pt x="25" y="17"/>
                  </a:cubicBezTo>
                  <a:cubicBezTo>
                    <a:pt x="4" y="17"/>
                    <a:pt x="4" y="17"/>
                    <a:pt x="4" y="17"/>
                  </a:cubicBezTo>
                  <a:cubicBezTo>
                    <a:pt x="4" y="21"/>
                    <a:pt x="5" y="25"/>
                    <a:pt x="7" y="27"/>
                  </a:cubicBezTo>
                  <a:cubicBezTo>
                    <a:pt x="9" y="29"/>
                    <a:pt x="12" y="30"/>
                    <a:pt x="16" y="30"/>
                  </a:cubicBezTo>
                  <a:cubicBezTo>
                    <a:pt x="19" y="30"/>
                    <a:pt x="21" y="29"/>
                    <a:pt x="24" y="28"/>
                  </a:cubicBezTo>
                  <a:cubicBezTo>
                    <a:pt x="24" y="28"/>
                    <a:pt x="25" y="28"/>
                    <a:pt x="25" y="28"/>
                  </a:cubicBezTo>
                  <a:cubicBezTo>
                    <a:pt x="25" y="28"/>
                    <a:pt x="25" y="28"/>
                    <a:pt x="25" y="28"/>
                  </a:cubicBezTo>
                  <a:cubicBezTo>
                    <a:pt x="25" y="28"/>
                    <a:pt x="26" y="28"/>
                    <a:pt x="26" y="29"/>
                  </a:cubicBezTo>
                  <a:cubicBezTo>
                    <a:pt x="26" y="30"/>
                    <a:pt x="26" y="30"/>
                    <a:pt x="26" y="30"/>
                  </a:cubicBezTo>
                  <a:cubicBezTo>
                    <a:pt x="26" y="30"/>
                    <a:pt x="25" y="31"/>
                    <a:pt x="25" y="31"/>
                  </a:cubicBezTo>
                  <a:cubicBezTo>
                    <a:pt x="22" y="32"/>
                    <a:pt x="19" y="32"/>
                    <a:pt x="15" y="32"/>
                  </a:cubicBezTo>
                  <a:close/>
                  <a:moveTo>
                    <a:pt x="23" y="14"/>
                  </a:moveTo>
                  <a:cubicBezTo>
                    <a:pt x="23" y="13"/>
                    <a:pt x="23" y="13"/>
                    <a:pt x="23" y="12"/>
                  </a:cubicBezTo>
                  <a:cubicBezTo>
                    <a:pt x="23" y="9"/>
                    <a:pt x="22" y="7"/>
                    <a:pt x="21" y="5"/>
                  </a:cubicBezTo>
                  <a:cubicBezTo>
                    <a:pt x="19" y="4"/>
                    <a:pt x="17" y="3"/>
                    <a:pt x="14" y="3"/>
                  </a:cubicBezTo>
                  <a:cubicBezTo>
                    <a:pt x="8" y="3"/>
                    <a:pt x="4" y="7"/>
                    <a:pt x="4" y="14"/>
                  </a:cubicBezTo>
                  <a:cubicBezTo>
                    <a:pt x="23" y="14"/>
                    <a:pt x="23" y="14"/>
                    <a:pt x="23" y="14"/>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6" name="Freeform 118"/>
            <p:cNvSpPr>
              <a:spLocks/>
            </p:cNvSpPr>
            <p:nvPr/>
          </p:nvSpPr>
          <p:spPr bwMode="auto">
            <a:xfrm>
              <a:off x="3183" y="961"/>
              <a:ext cx="36" cy="76"/>
            </a:xfrm>
            <a:custGeom>
              <a:avLst/>
              <a:gdLst>
                <a:gd name="T0" fmla="*/ 1 w 15"/>
                <a:gd name="T1" fmla="*/ 32 h 32"/>
                <a:gd name="T2" fmla="*/ 0 w 15"/>
                <a:gd name="T3" fmla="*/ 31 h 32"/>
                <a:gd name="T4" fmla="*/ 0 w 15"/>
                <a:gd name="T5" fmla="*/ 1 h 32"/>
                <a:gd name="T6" fmla="*/ 1 w 15"/>
                <a:gd name="T7" fmla="*/ 0 h 32"/>
                <a:gd name="T8" fmla="*/ 2 w 15"/>
                <a:gd name="T9" fmla="*/ 0 h 32"/>
                <a:gd name="T10" fmla="*/ 3 w 15"/>
                <a:gd name="T11" fmla="*/ 1 h 32"/>
                <a:gd name="T12" fmla="*/ 3 w 15"/>
                <a:gd name="T13" fmla="*/ 5 h 32"/>
                <a:gd name="T14" fmla="*/ 8 w 15"/>
                <a:gd name="T15" fmla="*/ 1 h 32"/>
                <a:gd name="T16" fmla="*/ 13 w 15"/>
                <a:gd name="T17" fmla="*/ 0 h 32"/>
                <a:gd name="T18" fmla="*/ 14 w 15"/>
                <a:gd name="T19" fmla="*/ 0 h 32"/>
                <a:gd name="T20" fmla="*/ 15 w 15"/>
                <a:gd name="T21" fmla="*/ 1 h 32"/>
                <a:gd name="T22" fmla="*/ 15 w 15"/>
                <a:gd name="T23" fmla="*/ 3 h 32"/>
                <a:gd name="T24" fmla="*/ 15 w 15"/>
                <a:gd name="T25" fmla="*/ 4 h 32"/>
                <a:gd name="T26" fmla="*/ 15 w 15"/>
                <a:gd name="T27" fmla="*/ 4 h 32"/>
                <a:gd name="T28" fmla="*/ 14 w 15"/>
                <a:gd name="T29" fmla="*/ 4 h 32"/>
                <a:gd name="T30" fmla="*/ 12 w 15"/>
                <a:gd name="T31" fmla="*/ 4 h 32"/>
                <a:gd name="T32" fmla="*/ 7 w 15"/>
                <a:gd name="T33" fmla="*/ 5 h 32"/>
                <a:gd name="T34" fmla="*/ 3 w 15"/>
                <a:gd name="T35" fmla="*/ 8 h 32"/>
                <a:gd name="T36" fmla="*/ 3 w 15"/>
                <a:gd name="T37" fmla="*/ 31 h 32"/>
                <a:gd name="T38" fmla="*/ 2 w 15"/>
                <a:gd name="T39" fmla="*/ 32 h 32"/>
                <a:gd name="T40" fmla="*/ 1 w 15"/>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32">
                  <a:moveTo>
                    <a:pt x="1" y="32"/>
                  </a:moveTo>
                  <a:cubicBezTo>
                    <a:pt x="0" y="32"/>
                    <a:pt x="0" y="31"/>
                    <a:pt x="0" y="31"/>
                  </a:cubicBezTo>
                  <a:cubicBezTo>
                    <a:pt x="0" y="1"/>
                    <a:pt x="0" y="1"/>
                    <a:pt x="0" y="1"/>
                  </a:cubicBezTo>
                  <a:cubicBezTo>
                    <a:pt x="0" y="1"/>
                    <a:pt x="0" y="0"/>
                    <a:pt x="1" y="0"/>
                  </a:cubicBezTo>
                  <a:cubicBezTo>
                    <a:pt x="2" y="0"/>
                    <a:pt x="2" y="0"/>
                    <a:pt x="2" y="0"/>
                  </a:cubicBezTo>
                  <a:cubicBezTo>
                    <a:pt x="3" y="0"/>
                    <a:pt x="3" y="1"/>
                    <a:pt x="3" y="1"/>
                  </a:cubicBezTo>
                  <a:cubicBezTo>
                    <a:pt x="3" y="5"/>
                    <a:pt x="3" y="5"/>
                    <a:pt x="3" y="5"/>
                  </a:cubicBezTo>
                  <a:cubicBezTo>
                    <a:pt x="5" y="3"/>
                    <a:pt x="6" y="2"/>
                    <a:pt x="8" y="1"/>
                  </a:cubicBezTo>
                  <a:cubicBezTo>
                    <a:pt x="9" y="1"/>
                    <a:pt x="11" y="0"/>
                    <a:pt x="13" y="0"/>
                  </a:cubicBezTo>
                  <a:cubicBezTo>
                    <a:pt x="14" y="0"/>
                    <a:pt x="14" y="0"/>
                    <a:pt x="14" y="0"/>
                  </a:cubicBezTo>
                  <a:cubicBezTo>
                    <a:pt x="15" y="0"/>
                    <a:pt x="15" y="1"/>
                    <a:pt x="15" y="1"/>
                  </a:cubicBezTo>
                  <a:cubicBezTo>
                    <a:pt x="15" y="3"/>
                    <a:pt x="15" y="3"/>
                    <a:pt x="15" y="3"/>
                  </a:cubicBezTo>
                  <a:cubicBezTo>
                    <a:pt x="15" y="3"/>
                    <a:pt x="15" y="3"/>
                    <a:pt x="15" y="4"/>
                  </a:cubicBezTo>
                  <a:cubicBezTo>
                    <a:pt x="15" y="4"/>
                    <a:pt x="15" y="4"/>
                    <a:pt x="15" y="4"/>
                  </a:cubicBezTo>
                  <a:cubicBezTo>
                    <a:pt x="14" y="4"/>
                    <a:pt x="14" y="4"/>
                    <a:pt x="14" y="4"/>
                  </a:cubicBezTo>
                  <a:cubicBezTo>
                    <a:pt x="13" y="4"/>
                    <a:pt x="13" y="4"/>
                    <a:pt x="12" y="4"/>
                  </a:cubicBezTo>
                  <a:cubicBezTo>
                    <a:pt x="10" y="4"/>
                    <a:pt x="9" y="4"/>
                    <a:pt x="7" y="5"/>
                  </a:cubicBezTo>
                  <a:cubicBezTo>
                    <a:pt x="6" y="6"/>
                    <a:pt x="4" y="7"/>
                    <a:pt x="3" y="8"/>
                  </a:cubicBezTo>
                  <a:cubicBezTo>
                    <a:pt x="3" y="31"/>
                    <a:pt x="3" y="31"/>
                    <a:pt x="3" y="31"/>
                  </a:cubicBezTo>
                  <a:cubicBezTo>
                    <a:pt x="3" y="31"/>
                    <a:pt x="3" y="32"/>
                    <a:pt x="2" y="32"/>
                  </a:cubicBezTo>
                  <a:cubicBezTo>
                    <a:pt x="1" y="32"/>
                    <a:pt x="1" y="32"/>
                    <a:pt x="1" y="32"/>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7" name="Freeform 119"/>
            <p:cNvSpPr>
              <a:spLocks/>
            </p:cNvSpPr>
            <p:nvPr/>
          </p:nvSpPr>
          <p:spPr bwMode="auto">
            <a:xfrm>
              <a:off x="2760" y="1123"/>
              <a:ext cx="59" cy="76"/>
            </a:xfrm>
            <a:custGeom>
              <a:avLst/>
              <a:gdLst>
                <a:gd name="T0" fmla="*/ 1 w 25"/>
                <a:gd name="T1" fmla="*/ 32 h 32"/>
                <a:gd name="T2" fmla="*/ 0 w 25"/>
                <a:gd name="T3" fmla="*/ 31 h 32"/>
                <a:gd name="T4" fmla="*/ 0 w 25"/>
                <a:gd name="T5" fmla="*/ 2 h 32"/>
                <a:gd name="T6" fmla="*/ 1 w 25"/>
                <a:gd name="T7" fmla="*/ 1 h 32"/>
                <a:gd name="T8" fmla="*/ 2 w 25"/>
                <a:gd name="T9" fmla="*/ 1 h 32"/>
                <a:gd name="T10" fmla="*/ 3 w 25"/>
                <a:gd name="T11" fmla="*/ 2 h 32"/>
                <a:gd name="T12" fmla="*/ 3 w 25"/>
                <a:gd name="T13" fmla="*/ 4 h 32"/>
                <a:gd name="T14" fmla="*/ 10 w 25"/>
                <a:gd name="T15" fmla="*/ 1 h 32"/>
                <a:gd name="T16" fmla="*/ 16 w 25"/>
                <a:gd name="T17" fmla="*/ 0 h 32"/>
                <a:gd name="T18" fmla="*/ 23 w 25"/>
                <a:gd name="T19" fmla="*/ 2 h 32"/>
                <a:gd name="T20" fmla="*/ 25 w 25"/>
                <a:gd name="T21" fmla="*/ 9 h 32"/>
                <a:gd name="T22" fmla="*/ 25 w 25"/>
                <a:gd name="T23" fmla="*/ 31 h 32"/>
                <a:gd name="T24" fmla="*/ 24 w 25"/>
                <a:gd name="T25" fmla="*/ 32 h 32"/>
                <a:gd name="T26" fmla="*/ 22 w 25"/>
                <a:gd name="T27" fmla="*/ 32 h 32"/>
                <a:gd name="T28" fmla="*/ 21 w 25"/>
                <a:gd name="T29" fmla="*/ 31 h 32"/>
                <a:gd name="T30" fmla="*/ 21 w 25"/>
                <a:gd name="T31" fmla="*/ 11 h 32"/>
                <a:gd name="T32" fmla="*/ 20 w 25"/>
                <a:gd name="T33" fmla="*/ 5 h 32"/>
                <a:gd name="T34" fmla="*/ 15 w 25"/>
                <a:gd name="T35" fmla="*/ 3 h 32"/>
                <a:gd name="T36" fmla="*/ 3 w 25"/>
                <a:gd name="T37" fmla="*/ 7 h 32"/>
                <a:gd name="T38" fmla="*/ 3 w 25"/>
                <a:gd name="T39" fmla="*/ 31 h 32"/>
                <a:gd name="T40" fmla="*/ 2 w 25"/>
                <a:gd name="T41" fmla="*/ 32 h 32"/>
                <a:gd name="T42" fmla="*/ 1 w 25"/>
                <a:gd name="T4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32">
                  <a:moveTo>
                    <a:pt x="1" y="32"/>
                  </a:moveTo>
                  <a:cubicBezTo>
                    <a:pt x="0" y="32"/>
                    <a:pt x="0" y="31"/>
                    <a:pt x="0" y="31"/>
                  </a:cubicBezTo>
                  <a:cubicBezTo>
                    <a:pt x="0" y="2"/>
                    <a:pt x="0" y="2"/>
                    <a:pt x="0" y="2"/>
                  </a:cubicBezTo>
                  <a:cubicBezTo>
                    <a:pt x="0" y="1"/>
                    <a:pt x="0" y="1"/>
                    <a:pt x="1" y="1"/>
                  </a:cubicBezTo>
                  <a:cubicBezTo>
                    <a:pt x="2" y="1"/>
                    <a:pt x="2" y="1"/>
                    <a:pt x="2" y="1"/>
                  </a:cubicBezTo>
                  <a:cubicBezTo>
                    <a:pt x="3" y="1"/>
                    <a:pt x="3" y="1"/>
                    <a:pt x="3" y="2"/>
                  </a:cubicBezTo>
                  <a:cubicBezTo>
                    <a:pt x="3" y="4"/>
                    <a:pt x="3" y="4"/>
                    <a:pt x="3" y="4"/>
                  </a:cubicBezTo>
                  <a:cubicBezTo>
                    <a:pt x="5" y="3"/>
                    <a:pt x="7" y="2"/>
                    <a:pt x="10" y="1"/>
                  </a:cubicBezTo>
                  <a:cubicBezTo>
                    <a:pt x="12" y="0"/>
                    <a:pt x="14" y="0"/>
                    <a:pt x="16" y="0"/>
                  </a:cubicBezTo>
                  <a:cubicBezTo>
                    <a:pt x="19" y="0"/>
                    <a:pt x="21" y="1"/>
                    <a:pt x="23" y="2"/>
                  </a:cubicBezTo>
                  <a:cubicBezTo>
                    <a:pt x="24" y="4"/>
                    <a:pt x="25" y="6"/>
                    <a:pt x="25" y="9"/>
                  </a:cubicBezTo>
                  <a:cubicBezTo>
                    <a:pt x="25" y="31"/>
                    <a:pt x="25" y="31"/>
                    <a:pt x="25" y="31"/>
                  </a:cubicBezTo>
                  <a:cubicBezTo>
                    <a:pt x="25" y="31"/>
                    <a:pt x="25" y="32"/>
                    <a:pt x="24" y="32"/>
                  </a:cubicBezTo>
                  <a:cubicBezTo>
                    <a:pt x="22" y="32"/>
                    <a:pt x="22" y="32"/>
                    <a:pt x="22" y="32"/>
                  </a:cubicBezTo>
                  <a:cubicBezTo>
                    <a:pt x="22" y="32"/>
                    <a:pt x="21" y="31"/>
                    <a:pt x="21" y="31"/>
                  </a:cubicBezTo>
                  <a:cubicBezTo>
                    <a:pt x="21" y="11"/>
                    <a:pt x="21" y="11"/>
                    <a:pt x="21" y="11"/>
                  </a:cubicBezTo>
                  <a:cubicBezTo>
                    <a:pt x="21" y="8"/>
                    <a:pt x="21" y="6"/>
                    <a:pt x="20" y="5"/>
                  </a:cubicBezTo>
                  <a:cubicBezTo>
                    <a:pt x="19" y="4"/>
                    <a:pt x="17" y="3"/>
                    <a:pt x="15" y="3"/>
                  </a:cubicBezTo>
                  <a:cubicBezTo>
                    <a:pt x="11" y="3"/>
                    <a:pt x="7" y="4"/>
                    <a:pt x="3" y="7"/>
                  </a:cubicBezTo>
                  <a:cubicBezTo>
                    <a:pt x="3" y="31"/>
                    <a:pt x="3" y="31"/>
                    <a:pt x="3" y="31"/>
                  </a:cubicBezTo>
                  <a:cubicBezTo>
                    <a:pt x="3" y="31"/>
                    <a:pt x="3" y="32"/>
                    <a:pt x="2" y="32"/>
                  </a:cubicBezTo>
                  <a:cubicBezTo>
                    <a:pt x="1" y="32"/>
                    <a:pt x="1" y="32"/>
                    <a:pt x="1" y="32"/>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8" name="Freeform 120"/>
            <p:cNvSpPr>
              <a:spLocks noEditPoints="1"/>
            </p:cNvSpPr>
            <p:nvPr/>
          </p:nvSpPr>
          <p:spPr bwMode="auto">
            <a:xfrm>
              <a:off x="2838" y="1123"/>
              <a:ext cx="62" cy="78"/>
            </a:xfrm>
            <a:custGeom>
              <a:avLst/>
              <a:gdLst>
                <a:gd name="T0" fmla="*/ 15 w 26"/>
                <a:gd name="T1" fmla="*/ 33 h 33"/>
                <a:gd name="T2" fmla="*/ 4 w 26"/>
                <a:gd name="T3" fmla="*/ 29 h 33"/>
                <a:gd name="T4" fmla="*/ 0 w 26"/>
                <a:gd name="T5" fmla="*/ 16 h 33"/>
                <a:gd name="T6" fmla="*/ 4 w 26"/>
                <a:gd name="T7" fmla="*/ 4 h 33"/>
                <a:gd name="T8" fmla="*/ 14 w 26"/>
                <a:gd name="T9" fmla="*/ 0 h 33"/>
                <a:gd name="T10" fmla="*/ 23 w 26"/>
                <a:gd name="T11" fmla="*/ 3 h 33"/>
                <a:gd name="T12" fmla="*/ 26 w 26"/>
                <a:gd name="T13" fmla="*/ 12 h 33"/>
                <a:gd name="T14" fmla="*/ 26 w 26"/>
                <a:gd name="T15" fmla="*/ 16 h 33"/>
                <a:gd name="T16" fmla="*/ 25 w 26"/>
                <a:gd name="T17" fmla="*/ 17 h 33"/>
                <a:gd name="T18" fmla="*/ 4 w 26"/>
                <a:gd name="T19" fmla="*/ 17 h 33"/>
                <a:gd name="T20" fmla="*/ 7 w 26"/>
                <a:gd name="T21" fmla="*/ 27 h 33"/>
                <a:gd name="T22" fmla="*/ 16 w 26"/>
                <a:gd name="T23" fmla="*/ 30 h 33"/>
                <a:gd name="T24" fmla="*/ 24 w 26"/>
                <a:gd name="T25" fmla="*/ 28 h 33"/>
                <a:gd name="T26" fmla="*/ 25 w 26"/>
                <a:gd name="T27" fmla="*/ 28 h 33"/>
                <a:gd name="T28" fmla="*/ 25 w 26"/>
                <a:gd name="T29" fmla="*/ 28 h 33"/>
                <a:gd name="T30" fmla="*/ 26 w 26"/>
                <a:gd name="T31" fmla="*/ 29 h 33"/>
                <a:gd name="T32" fmla="*/ 26 w 26"/>
                <a:gd name="T33" fmla="*/ 30 h 33"/>
                <a:gd name="T34" fmla="*/ 25 w 26"/>
                <a:gd name="T35" fmla="*/ 31 h 33"/>
                <a:gd name="T36" fmla="*/ 15 w 26"/>
                <a:gd name="T37" fmla="*/ 33 h 33"/>
                <a:gd name="T38" fmla="*/ 23 w 26"/>
                <a:gd name="T39" fmla="*/ 14 h 33"/>
                <a:gd name="T40" fmla="*/ 23 w 26"/>
                <a:gd name="T41" fmla="*/ 12 h 33"/>
                <a:gd name="T42" fmla="*/ 21 w 26"/>
                <a:gd name="T43" fmla="*/ 5 h 33"/>
                <a:gd name="T44" fmla="*/ 14 w 26"/>
                <a:gd name="T45" fmla="*/ 3 h 33"/>
                <a:gd name="T46" fmla="*/ 4 w 26"/>
                <a:gd name="T47" fmla="*/ 14 h 33"/>
                <a:gd name="T48" fmla="*/ 23 w 26"/>
                <a:gd name="T4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33">
                  <a:moveTo>
                    <a:pt x="15" y="33"/>
                  </a:moveTo>
                  <a:cubicBezTo>
                    <a:pt x="10" y="33"/>
                    <a:pt x="6" y="31"/>
                    <a:pt x="4" y="29"/>
                  </a:cubicBezTo>
                  <a:cubicBezTo>
                    <a:pt x="2" y="26"/>
                    <a:pt x="0" y="22"/>
                    <a:pt x="0" y="16"/>
                  </a:cubicBezTo>
                  <a:cubicBezTo>
                    <a:pt x="0" y="11"/>
                    <a:pt x="2" y="7"/>
                    <a:pt x="4" y="4"/>
                  </a:cubicBezTo>
                  <a:cubicBezTo>
                    <a:pt x="7" y="2"/>
                    <a:pt x="10" y="0"/>
                    <a:pt x="14" y="0"/>
                  </a:cubicBezTo>
                  <a:cubicBezTo>
                    <a:pt x="18" y="0"/>
                    <a:pt x="21" y="1"/>
                    <a:pt x="23" y="3"/>
                  </a:cubicBezTo>
                  <a:cubicBezTo>
                    <a:pt x="25" y="5"/>
                    <a:pt x="26" y="8"/>
                    <a:pt x="26" y="12"/>
                  </a:cubicBezTo>
                  <a:cubicBezTo>
                    <a:pt x="26" y="14"/>
                    <a:pt x="26" y="15"/>
                    <a:pt x="26" y="16"/>
                  </a:cubicBezTo>
                  <a:cubicBezTo>
                    <a:pt x="26" y="17"/>
                    <a:pt x="25" y="17"/>
                    <a:pt x="25" y="17"/>
                  </a:cubicBezTo>
                  <a:cubicBezTo>
                    <a:pt x="4" y="17"/>
                    <a:pt x="4" y="17"/>
                    <a:pt x="4" y="17"/>
                  </a:cubicBezTo>
                  <a:cubicBezTo>
                    <a:pt x="4" y="22"/>
                    <a:pt x="5" y="25"/>
                    <a:pt x="7" y="27"/>
                  </a:cubicBezTo>
                  <a:cubicBezTo>
                    <a:pt x="9" y="29"/>
                    <a:pt x="12" y="30"/>
                    <a:pt x="16" y="30"/>
                  </a:cubicBezTo>
                  <a:cubicBezTo>
                    <a:pt x="19" y="30"/>
                    <a:pt x="21" y="29"/>
                    <a:pt x="24" y="28"/>
                  </a:cubicBezTo>
                  <a:cubicBezTo>
                    <a:pt x="24" y="28"/>
                    <a:pt x="25" y="28"/>
                    <a:pt x="25" y="28"/>
                  </a:cubicBezTo>
                  <a:cubicBezTo>
                    <a:pt x="25" y="28"/>
                    <a:pt x="25" y="28"/>
                    <a:pt x="25" y="28"/>
                  </a:cubicBezTo>
                  <a:cubicBezTo>
                    <a:pt x="25" y="29"/>
                    <a:pt x="26" y="29"/>
                    <a:pt x="26" y="29"/>
                  </a:cubicBezTo>
                  <a:cubicBezTo>
                    <a:pt x="26" y="30"/>
                    <a:pt x="26" y="30"/>
                    <a:pt x="26" y="30"/>
                  </a:cubicBezTo>
                  <a:cubicBezTo>
                    <a:pt x="26" y="31"/>
                    <a:pt x="25" y="31"/>
                    <a:pt x="25" y="31"/>
                  </a:cubicBezTo>
                  <a:cubicBezTo>
                    <a:pt x="22" y="32"/>
                    <a:pt x="19" y="33"/>
                    <a:pt x="15" y="33"/>
                  </a:cubicBezTo>
                  <a:close/>
                  <a:moveTo>
                    <a:pt x="23" y="14"/>
                  </a:moveTo>
                  <a:cubicBezTo>
                    <a:pt x="23" y="13"/>
                    <a:pt x="23" y="13"/>
                    <a:pt x="23" y="12"/>
                  </a:cubicBezTo>
                  <a:cubicBezTo>
                    <a:pt x="23" y="9"/>
                    <a:pt x="22" y="7"/>
                    <a:pt x="21" y="5"/>
                  </a:cubicBezTo>
                  <a:cubicBezTo>
                    <a:pt x="19" y="4"/>
                    <a:pt x="17" y="3"/>
                    <a:pt x="14" y="3"/>
                  </a:cubicBezTo>
                  <a:cubicBezTo>
                    <a:pt x="8" y="3"/>
                    <a:pt x="4" y="7"/>
                    <a:pt x="4" y="14"/>
                  </a:cubicBezTo>
                  <a:cubicBezTo>
                    <a:pt x="23" y="14"/>
                    <a:pt x="23" y="14"/>
                    <a:pt x="23" y="14"/>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9" name="Freeform 121"/>
            <p:cNvSpPr>
              <a:spLocks/>
            </p:cNvSpPr>
            <p:nvPr/>
          </p:nvSpPr>
          <p:spPr bwMode="auto">
            <a:xfrm>
              <a:off x="2910" y="1104"/>
              <a:ext cx="45" cy="95"/>
            </a:xfrm>
            <a:custGeom>
              <a:avLst/>
              <a:gdLst>
                <a:gd name="T0" fmla="*/ 13 w 19"/>
                <a:gd name="T1" fmla="*/ 40 h 40"/>
                <a:gd name="T2" fmla="*/ 8 w 19"/>
                <a:gd name="T3" fmla="*/ 38 h 40"/>
                <a:gd name="T4" fmla="*/ 6 w 19"/>
                <a:gd name="T5" fmla="*/ 33 h 40"/>
                <a:gd name="T6" fmla="*/ 6 w 19"/>
                <a:gd name="T7" fmla="*/ 12 h 40"/>
                <a:gd name="T8" fmla="*/ 1 w 19"/>
                <a:gd name="T9" fmla="*/ 12 h 40"/>
                <a:gd name="T10" fmla="*/ 0 w 19"/>
                <a:gd name="T11" fmla="*/ 11 h 40"/>
                <a:gd name="T12" fmla="*/ 0 w 19"/>
                <a:gd name="T13" fmla="*/ 10 h 40"/>
                <a:gd name="T14" fmla="*/ 0 w 19"/>
                <a:gd name="T15" fmla="*/ 10 h 40"/>
                <a:gd name="T16" fmla="*/ 1 w 19"/>
                <a:gd name="T17" fmla="*/ 9 h 40"/>
                <a:gd name="T18" fmla="*/ 6 w 19"/>
                <a:gd name="T19" fmla="*/ 9 h 40"/>
                <a:gd name="T20" fmla="*/ 7 w 19"/>
                <a:gd name="T21" fmla="*/ 1 h 40"/>
                <a:gd name="T22" fmla="*/ 7 w 19"/>
                <a:gd name="T23" fmla="*/ 0 h 40"/>
                <a:gd name="T24" fmla="*/ 8 w 19"/>
                <a:gd name="T25" fmla="*/ 0 h 40"/>
                <a:gd name="T26" fmla="*/ 9 w 19"/>
                <a:gd name="T27" fmla="*/ 0 h 40"/>
                <a:gd name="T28" fmla="*/ 10 w 19"/>
                <a:gd name="T29" fmla="*/ 1 h 40"/>
                <a:gd name="T30" fmla="*/ 10 w 19"/>
                <a:gd name="T31" fmla="*/ 9 h 40"/>
                <a:gd name="T32" fmla="*/ 18 w 19"/>
                <a:gd name="T33" fmla="*/ 9 h 40"/>
                <a:gd name="T34" fmla="*/ 19 w 19"/>
                <a:gd name="T35" fmla="*/ 10 h 40"/>
                <a:gd name="T36" fmla="*/ 19 w 19"/>
                <a:gd name="T37" fmla="*/ 11 h 40"/>
                <a:gd name="T38" fmla="*/ 18 w 19"/>
                <a:gd name="T39" fmla="*/ 12 h 40"/>
                <a:gd name="T40" fmla="*/ 10 w 19"/>
                <a:gd name="T41" fmla="*/ 12 h 40"/>
                <a:gd name="T42" fmla="*/ 10 w 19"/>
                <a:gd name="T43" fmla="*/ 33 h 40"/>
                <a:gd name="T44" fmla="*/ 11 w 19"/>
                <a:gd name="T45" fmla="*/ 36 h 40"/>
                <a:gd name="T46" fmla="*/ 14 w 19"/>
                <a:gd name="T47" fmla="*/ 37 h 40"/>
                <a:gd name="T48" fmla="*/ 17 w 19"/>
                <a:gd name="T49" fmla="*/ 37 h 40"/>
                <a:gd name="T50" fmla="*/ 18 w 19"/>
                <a:gd name="T51" fmla="*/ 37 h 40"/>
                <a:gd name="T52" fmla="*/ 19 w 19"/>
                <a:gd name="T53" fmla="*/ 37 h 40"/>
                <a:gd name="T54" fmla="*/ 19 w 19"/>
                <a:gd name="T55" fmla="*/ 37 h 40"/>
                <a:gd name="T56" fmla="*/ 19 w 19"/>
                <a:gd name="T57" fmla="*/ 38 h 40"/>
                <a:gd name="T58" fmla="*/ 19 w 19"/>
                <a:gd name="T59" fmla="*/ 40 h 40"/>
                <a:gd name="T60" fmla="*/ 13 w 19"/>
                <a:gd name="T6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40">
                  <a:moveTo>
                    <a:pt x="13" y="40"/>
                  </a:moveTo>
                  <a:cubicBezTo>
                    <a:pt x="11" y="40"/>
                    <a:pt x="9" y="39"/>
                    <a:pt x="8" y="38"/>
                  </a:cubicBezTo>
                  <a:cubicBezTo>
                    <a:pt x="7" y="37"/>
                    <a:pt x="6" y="35"/>
                    <a:pt x="6" y="33"/>
                  </a:cubicBezTo>
                  <a:cubicBezTo>
                    <a:pt x="6" y="12"/>
                    <a:pt x="6" y="12"/>
                    <a:pt x="6" y="12"/>
                  </a:cubicBezTo>
                  <a:cubicBezTo>
                    <a:pt x="1" y="12"/>
                    <a:pt x="1" y="12"/>
                    <a:pt x="1" y="12"/>
                  </a:cubicBezTo>
                  <a:cubicBezTo>
                    <a:pt x="0" y="12"/>
                    <a:pt x="0" y="12"/>
                    <a:pt x="0" y="11"/>
                  </a:cubicBezTo>
                  <a:cubicBezTo>
                    <a:pt x="0" y="10"/>
                    <a:pt x="0" y="10"/>
                    <a:pt x="0" y="10"/>
                  </a:cubicBezTo>
                  <a:cubicBezTo>
                    <a:pt x="0" y="10"/>
                    <a:pt x="0" y="10"/>
                    <a:pt x="0" y="10"/>
                  </a:cubicBezTo>
                  <a:cubicBezTo>
                    <a:pt x="0" y="9"/>
                    <a:pt x="0" y="9"/>
                    <a:pt x="1" y="9"/>
                  </a:cubicBezTo>
                  <a:cubicBezTo>
                    <a:pt x="6" y="9"/>
                    <a:pt x="6" y="9"/>
                    <a:pt x="6" y="9"/>
                  </a:cubicBezTo>
                  <a:cubicBezTo>
                    <a:pt x="7" y="1"/>
                    <a:pt x="7" y="1"/>
                    <a:pt x="7" y="1"/>
                  </a:cubicBezTo>
                  <a:cubicBezTo>
                    <a:pt x="7" y="0"/>
                    <a:pt x="7" y="0"/>
                    <a:pt x="7" y="0"/>
                  </a:cubicBezTo>
                  <a:cubicBezTo>
                    <a:pt x="7" y="0"/>
                    <a:pt x="7" y="0"/>
                    <a:pt x="8" y="0"/>
                  </a:cubicBezTo>
                  <a:cubicBezTo>
                    <a:pt x="9" y="0"/>
                    <a:pt x="9" y="0"/>
                    <a:pt x="9" y="0"/>
                  </a:cubicBezTo>
                  <a:cubicBezTo>
                    <a:pt x="9" y="0"/>
                    <a:pt x="10" y="0"/>
                    <a:pt x="10" y="1"/>
                  </a:cubicBezTo>
                  <a:cubicBezTo>
                    <a:pt x="10" y="9"/>
                    <a:pt x="10" y="9"/>
                    <a:pt x="10" y="9"/>
                  </a:cubicBezTo>
                  <a:cubicBezTo>
                    <a:pt x="18" y="9"/>
                    <a:pt x="18" y="9"/>
                    <a:pt x="18" y="9"/>
                  </a:cubicBezTo>
                  <a:cubicBezTo>
                    <a:pt x="19" y="9"/>
                    <a:pt x="19" y="9"/>
                    <a:pt x="19" y="10"/>
                  </a:cubicBezTo>
                  <a:cubicBezTo>
                    <a:pt x="19" y="11"/>
                    <a:pt x="19" y="11"/>
                    <a:pt x="19" y="11"/>
                  </a:cubicBezTo>
                  <a:cubicBezTo>
                    <a:pt x="19" y="12"/>
                    <a:pt x="19" y="12"/>
                    <a:pt x="18" y="12"/>
                  </a:cubicBezTo>
                  <a:cubicBezTo>
                    <a:pt x="10" y="12"/>
                    <a:pt x="10" y="12"/>
                    <a:pt x="10" y="12"/>
                  </a:cubicBezTo>
                  <a:cubicBezTo>
                    <a:pt x="10" y="33"/>
                    <a:pt x="10" y="33"/>
                    <a:pt x="10" y="33"/>
                  </a:cubicBezTo>
                  <a:cubicBezTo>
                    <a:pt x="10" y="34"/>
                    <a:pt x="10" y="35"/>
                    <a:pt x="11" y="36"/>
                  </a:cubicBezTo>
                  <a:cubicBezTo>
                    <a:pt x="11" y="37"/>
                    <a:pt x="13" y="37"/>
                    <a:pt x="14" y="37"/>
                  </a:cubicBezTo>
                  <a:cubicBezTo>
                    <a:pt x="15" y="37"/>
                    <a:pt x="16" y="37"/>
                    <a:pt x="17" y="37"/>
                  </a:cubicBezTo>
                  <a:cubicBezTo>
                    <a:pt x="18" y="37"/>
                    <a:pt x="18" y="37"/>
                    <a:pt x="18" y="37"/>
                  </a:cubicBezTo>
                  <a:cubicBezTo>
                    <a:pt x="18" y="37"/>
                    <a:pt x="19" y="37"/>
                    <a:pt x="19" y="37"/>
                  </a:cubicBezTo>
                  <a:cubicBezTo>
                    <a:pt x="19" y="37"/>
                    <a:pt x="19" y="37"/>
                    <a:pt x="19" y="37"/>
                  </a:cubicBezTo>
                  <a:cubicBezTo>
                    <a:pt x="19" y="38"/>
                    <a:pt x="19" y="38"/>
                    <a:pt x="19" y="38"/>
                  </a:cubicBezTo>
                  <a:cubicBezTo>
                    <a:pt x="19" y="39"/>
                    <a:pt x="19" y="39"/>
                    <a:pt x="19" y="40"/>
                  </a:cubicBezTo>
                  <a:cubicBezTo>
                    <a:pt x="17" y="40"/>
                    <a:pt x="15" y="40"/>
                    <a:pt x="13" y="40"/>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0" name="Freeform 122"/>
            <p:cNvSpPr>
              <a:spLocks/>
            </p:cNvSpPr>
            <p:nvPr/>
          </p:nvSpPr>
          <p:spPr bwMode="auto">
            <a:xfrm>
              <a:off x="2962" y="1125"/>
              <a:ext cx="105" cy="74"/>
            </a:xfrm>
            <a:custGeom>
              <a:avLst/>
              <a:gdLst>
                <a:gd name="T0" fmla="*/ 11 w 44"/>
                <a:gd name="T1" fmla="*/ 31 h 31"/>
                <a:gd name="T2" fmla="*/ 10 w 44"/>
                <a:gd name="T3" fmla="*/ 30 h 31"/>
                <a:gd name="T4" fmla="*/ 0 w 44"/>
                <a:gd name="T5" fmla="*/ 1 h 31"/>
                <a:gd name="T6" fmla="*/ 0 w 44"/>
                <a:gd name="T7" fmla="*/ 0 h 31"/>
                <a:gd name="T8" fmla="*/ 1 w 44"/>
                <a:gd name="T9" fmla="*/ 0 h 31"/>
                <a:gd name="T10" fmla="*/ 3 w 44"/>
                <a:gd name="T11" fmla="*/ 0 h 31"/>
                <a:gd name="T12" fmla="*/ 4 w 44"/>
                <a:gd name="T13" fmla="*/ 1 h 31"/>
                <a:gd name="T14" fmla="*/ 12 w 44"/>
                <a:gd name="T15" fmla="*/ 27 h 31"/>
                <a:gd name="T16" fmla="*/ 20 w 44"/>
                <a:gd name="T17" fmla="*/ 1 h 31"/>
                <a:gd name="T18" fmla="*/ 21 w 44"/>
                <a:gd name="T19" fmla="*/ 0 h 31"/>
                <a:gd name="T20" fmla="*/ 23 w 44"/>
                <a:gd name="T21" fmla="*/ 0 h 31"/>
                <a:gd name="T22" fmla="*/ 25 w 44"/>
                <a:gd name="T23" fmla="*/ 1 h 31"/>
                <a:gd name="T24" fmla="*/ 32 w 44"/>
                <a:gd name="T25" fmla="*/ 27 h 31"/>
                <a:gd name="T26" fmla="*/ 40 w 44"/>
                <a:gd name="T27" fmla="*/ 0 h 31"/>
                <a:gd name="T28" fmla="*/ 41 w 44"/>
                <a:gd name="T29" fmla="*/ 0 h 31"/>
                <a:gd name="T30" fmla="*/ 43 w 44"/>
                <a:gd name="T31" fmla="*/ 0 h 31"/>
                <a:gd name="T32" fmla="*/ 44 w 44"/>
                <a:gd name="T33" fmla="*/ 0 h 31"/>
                <a:gd name="T34" fmla="*/ 44 w 44"/>
                <a:gd name="T35" fmla="*/ 1 h 31"/>
                <a:gd name="T36" fmla="*/ 34 w 44"/>
                <a:gd name="T37" fmla="*/ 30 h 31"/>
                <a:gd name="T38" fmla="*/ 32 w 44"/>
                <a:gd name="T39" fmla="*/ 30 h 31"/>
                <a:gd name="T40" fmla="*/ 30 w 44"/>
                <a:gd name="T41" fmla="*/ 30 h 31"/>
                <a:gd name="T42" fmla="*/ 29 w 44"/>
                <a:gd name="T43" fmla="*/ 30 h 31"/>
                <a:gd name="T44" fmla="*/ 22 w 44"/>
                <a:gd name="T45" fmla="*/ 4 h 31"/>
                <a:gd name="T46" fmla="*/ 14 w 44"/>
                <a:gd name="T47" fmla="*/ 30 h 31"/>
                <a:gd name="T48" fmla="*/ 13 w 44"/>
                <a:gd name="T49" fmla="*/ 30 h 31"/>
                <a:gd name="T50" fmla="*/ 11 w 44"/>
                <a:gd name="T51" fmla="*/ 30 h 31"/>
                <a:gd name="T52" fmla="*/ 11 w 44"/>
                <a:gd name="T5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1">
                  <a:moveTo>
                    <a:pt x="11" y="31"/>
                  </a:moveTo>
                  <a:cubicBezTo>
                    <a:pt x="11" y="31"/>
                    <a:pt x="10" y="30"/>
                    <a:pt x="10" y="30"/>
                  </a:cubicBezTo>
                  <a:cubicBezTo>
                    <a:pt x="0" y="1"/>
                    <a:pt x="0" y="1"/>
                    <a:pt x="0" y="1"/>
                  </a:cubicBezTo>
                  <a:cubicBezTo>
                    <a:pt x="0" y="1"/>
                    <a:pt x="0" y="1"/>
                    <a:pt x="0" y="0"/>
                  </a:cubicBezTo>
                  <a:cubicBezTo>
                    <a:pt x="0" y="0"/>
                    <a:pt x="0" y="0"/>
                    <a:pt x="1" y="0"/>
                  </a:cubicBezTo>
                  <a:cubicBezTo>
                    <a:pt x="3" y="0"/>
                    <a:pt x="3" y="0"/>
                    <a:pt x="3" y="0"/>
                  </a:cubicBezTo>
                  <a:cubicBezTo>
                    <a:pt x="3" y="0"/>
                    <a:pt x="4" y="0"/>
                    <a:pt x="4" y="1"/>
                  </a:cubicBezTo>
                  <a:cubicBezTo>
                    <a:pt x="12" y="27"/>
                    <a:pt x="12" y="27"/>
                    <a:pt x="12" y="27"/>
                  </a:cubicBezTo>
                  <a:cubicBezTo>
                    <a:pt x="20" y="1"/>
                    <a:pt x="20" y="1"/>
                    <a:pt x="20" y="1"/>
                  </a:cubicBezTo>
                  <a:cubicBezTo>
                    <a:pt x="20" y="0"/>
                    <a:pt x="20" y="0"/>
                    <a:pt x="21" y="0"/>
                  </a:cubicBezTo>
                  <a:cubicBezTo>
                    <a:pt x="23" y="0"/>
                    <a:pt x="23" y="0"/>
                    <a:pt x="23" y="0"/>
                  </a:cubicBezTo>
                  <a:cubicBezTo>
                    <a:pt x="24" y="0"/>
                    <a:pt x="24" y="0"/>
                    <a:pt x="25" y="1"/>
                  </a:cubicBezTo>
                  <a:cubicBezTo>
                    <a:pt x="32" y="27"/>
                    <a:pt x="32" y="27"/>
                    <a:pt x="32" y="27"/>
                  </a:cubicBezTo>
                  <a:cubicBezTo>
                    <a:pt x="40" y="0"/>
                    <a:pt x="40" y="0"/>
                    <a:pt x="40" y="0"/>
                  </a:cubicBezTo>
                  <a:cubicBezTo>
                    <a:pt x="41" y="0"/>
                    <a:pt x="41" y="0"/>
                    <a:pt x="41" y="0"/>
                  </a:cubicBezTo>
                  <a:cubicBezTo>
                    <a:pt x="43" y="0"/>
                    <a:pt x="43" y="0"/>
                    <a:pt x="43" y="0"/>
                  </a:cubicBezTo>
                  <a:cubicBezTo>
                    <a:pt x="44" y="0"/>
                    <a:pt x="44" y="0"/>
                    <a:pt x="44" y="0"/>
                  </a:cubicBezTo>
                  <a:cubicBezTo>
                    <a:pt x="44" y="0"/>
                    <a:pt x="44" y="1"/>
                    <a:pt x="44" y="1"/>
                  </a:cubicBezTo>
                  <a:cubicBezTo>
                    <a:pt x="34" y="30"/>
                    <a:pt x="34" y="30"/>
                    <a:pt x="34" y="30"/>
                  </a:cubicBezTo>
                  <a:cubicBezTo>
                    <a:pt x="33" y="30"/>
                    <a:pt x="33" y="30"/>
                    <a:pt x="32" y="30"/>
                  </a:cubicBezTo>
                  <a:cubicBezTo>
                    <a:pt x="30" y="30"/>
                    <a:pt x="30" y="30"/>
                    <a:pt x="30" y="30"/>
                  </a:cubicBezTo>
                  <a:cubicBezTo>
                    <a:pt x="30" y="30"/>
                    <a:pt x="29" y="30"/>
                    <a:pt x="29" y="30"/>
                  </a:cubicBezTo>
                  <a:cubicBezTo>
                    <a:pt x="22" y="4"/>
                    <a:pt x="22" y="4"/>
                    <a:pt x="22" y="4"/>
                  </a:cubicBezTo>
                  <a:cubicBezTo>
                    <a:pt x="14" y="30"/>
                    <a:pt x="14" y="30"/>
                    <a:pt x="14" y="30"/>
                  </a:cubicBezTo>
                  <a:cubicBezTo>
                    <a:pt x="14" y="30"/>
                    <a:pt x="14" y="30"/>
                    <a:pt x="13" y="30"/>
                  </a:cubicBezTo>
                  <a:cubicBezTo>
                    <a:pt x="11" y="30"/>
                    <a:pt x="11" y="30"/>
                    <a:pt x="11" y="30"/>
                  </a:cubicBezTo>
                  <a:lnTo>
                    <a:pt x="11" y="31"/>
                  </a:ln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1" name="Freeform 123"/>
            <p:cNvSpPr>
              <a:spLocks noEditPoints="1"/>
            </p:cNvSpPr>
            <p:nvPr/>
          </p:nvSpPr>
          <p:spPr bwMode="auto">
            <a:xfrm>
              <a:off x="3076" y="1123"/>
              <a:ext cx="69" cy="78"/>
            </a:xfrm>
            <a:custGeom>
              <a:avLst/>
              <a:gdLst>
                <a:gd name="T0" fmla="*/ 14 w 29"/>
                <a:gd name="T1" fmla="*/ 33 h 33"/>
                <a:gd name="T2" fmla="*/ 4 w 29"/>
                <a:gd name="T3" fmla="*/ 28 h 33"/>
                <a:gd name="T4" fmla="*/ 0 w 29"/>
                <a:gd name="T5" fmla="*/ 16 h 33"/>
                <a:gd name="T6" fmla="*/ 4 w 29"/>
                <a:gd name="T7" fmla="*/ 4 h 33"/>
                <a:gd name="T8" fmla="*/ 14 w 29"/>
                <a:gd name="T9" fmla="*/ 0 h 33"/>
                <a:gd name="T10" fmla="*/ 25 w 29"/>
                <a:gd name="T11" fmla="*/ 4 h 33"/>
                <a:gd name="T12" fmla="*/ 29 w 29"/>
                <a:gd name="T13" fmla="*/ 16 h 33"/>
                <a:gd name="T14" fmla="*/ 25 w 29"/>
                <a:gd name="T15" fmla="*/ 28 h 33"/>
                <a:gd name="T16" fmla="*/ 14 w 29"/>
                <a:gd name="T17" fmla="*/ 33 h 33"/>
                <a:gd name="T18" fmla="*/ 14 w 29"/>
                <a:gd name="T19" fmla="*/ 29 h 33"/>
                <a:gd name="T20" fmla="*/ 25 w 29"/>
                <a:gd name="T21" fmla="*/ 16 h 33"/>
                <a:gd name="T22" fmla="*/ 14 w 29"/>
                <a:gd name="T23" fmla="*/ 3 h 33"/>
                <a:gd name="T24" fmla="*/ 4 w 29"/>
                <a:gd name="T25" fmla="*/ 16 h 33"/>
                <a:gd name="T26" fmla="*/ 14 w 29"/>
                <a:gd name="T2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3">
                  <a:moveTo>
                    <a:pt x="14" y="33"/>
                  </a:moveTo>
                  <a:cubicBezTo>
                    <a:pt x="10" y="33"/>
                    <a:pt x="6" y="31"/>
                    <a:pt x="4" y="28"/>
                  </a:cubicBezTo>
                  <a:cubicBezTo>
                    <a:pt x="1" y="26"/>
                    <a:pt x="0" y="22"/>
                    <a:pt x="0" y="16"/>
                  </a:cubicBezTo>
                  <a:cubicBezTo>
                    <a:pt x="0" y="11"/>
                    <a:pt x="1" y="7"/>
                    <a:pt x="4" y="4"/>
                  </a:cubicBezTo>
                  <a:cubicBezTo>
                    <a:pt x="6" y="1"/>
                    <a:pt x="10" y="0"/>
                    <a:pt x="14" y="0"/>
                  </a:cubicBezTo>
                  <a:cubicBezTo>
                    <a:pt x="19" y="0"/>
                    <a:pt x="22" y="1"/>
                    <a:pt x="25" y="4"/>
                  </a:cubicBezTo>
                  <a:cubicBezTo>
                    <a:pt x="27" y="7"/>
                    <a:pt x="29" y="11"/>
                    <a:pt x="29" y="16"/>
                  </a:cubicBezTo>
                  <a:cubicBezTo>
                    <a:pt x="29" y="21"/>
                    <a:pt x="27" y="25"/>
                    <a:pt x="25" y="28"/>
                  </a:cubicBezTo>
                  <a:cubicBezTo>
                    <a:pt x="22" y="31"/>
                    <a:pt x="19" y="33"/>
                    <a:pt x="14" y="33"/>
                  </a:cubicBezTo>
                  <a:close/>
                  <a:moveTo>
                    <a:pt x="14" y="29"/>
                  </a:moveTo>
                  <a:cubicBezTo>
                    <a:pt x="21" y="29"/>
                    <a:pt x="25" y="25"/>
                    <a:pt x="25" y="16"/>
                  </a:cubicBezTo>
                  <a:cubicBezTo>
                    <a:pt x="25" y="7"/>
                    <a:pt x="21" y="3"/>
                    <a:pt x="14" y="3"/>
                  </a:cubicBezTo>
                  <a:cubicBezTo>
                    <a:pt x="7" y="3"/>
                    <a:pt x="4" y="7"/>
                    <a:pt x="4" y="16"/>
                  </a:cubicBezTo>
                  <a:cubicBezTo>
                    <a:pt x="4" y="25"/>
                    <a:pt x="7" y="29"/>
                    <a:pt x="14" y="29"/>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2" name="Freeform 124"/>
            <p:cNvSpPr>
              <a:spLocks/>
            </p:cNvSpPr>
            <p:nvPr/>
          </p:nvSpPr>
          <p:spPr bwMode="auto">
            <a:xfrm>
              <a:off x="3162" y="1125"/>
              <a:ext cx="38" cy="74"/>
            </a:xfrm>
            <a:custGeom>
              <a:avLst/>
              <a:gdLst>
                <a:gd name="T0" fmla="*/ 2 w 16"/>
                <a:gd name="T1" fmla="*/ 31 h 31"/>
                <a:gd name="T2" fmla="*/ 0 w 16"/>
                <a:gd name="T3" fmla="*/ 30 h 31"/>
                <a:gd name="T4" fmla="*/ 0 w 16"/>
                <a:gd name="T5" fmla="*/ 1 h 31"/>
                <a:gd name="T6" fmla="*/ 2 w 16"/>
                <a:gd name="T7" fmla="*/ 0 h 31"/>
                <a:gd name="T8" fmla="*/ 3 w 16"/>
                <a:gd name="T9" fmla="*/ 0 h 31"/>
                <a:gd name="T10" fmla="*/ 4 w 16"/>
                <a:gd name="T11" fmla="*/ 1 h 31"/>
                <a:gd name="T12" fmla="*/ 4 w 16"/>
                <a:gd name="T13" fmla="*/ 4 h 31"/>
                <a:gd name="T14" fmla="*/ 9 w 16"/>
                <a:gd name="T15" fmla="*/ 1 h 31"/>
                <a:gd name="T16" fmla="*/ 14 w 16"/>
                <a:gd name="T17" fmla="*/ 0 h 31"/>
                <a:gd name="T18" fmla="*/ 15 w 16"/>
                <a:gd name="T19" fmla="*/ 0 h 31"/>
                <a:gd name="T20" fmla="*/ 16 w 16"/>
                <a:gd name="T21" fmla="*/ 1 h 31"/>
                <a:gd name="T22" fmla="*/ 16 w 16"/>
                <a:gd name="T23" fmla="*/ 2 h 31"/>
                <a:gd name="T24" fmla="*/ 16 w 16"/>
                <a:gd name="T25" fmla="*/ 3 h 31"/>
                <a:gd name="T26" fmla="*/ 15 w 16"/>
                <a:gd name="T27" fmla="*/ 3 h 31"/>
                <a:gd name="T28" fmla="*/ 14 w 16"/>
                <a:gd name="T29" fmla="*/ 3 h 31"/>
                <a:gd name="T30" fmla="*/ 13 w 16"/>
                <a:gd name="T31" fmla="*/ 3 h 31"/>
                <a:gd name="T32" fmla="*/ 8 w 16"/>
                <a:gd name="T33" fmla="*/ 4 h 31"/>
                <a:gd name="T34" fmla="*/ 4 w 16"/>
                <a:gd name="T35" fmla="*/ 7 h 31"/>
                <a:gd name="T36" fmla="*/ 4 w 16"/>
                <a:gd name="T37" fmla="*/ 30 h 31"/>
                <a:gd name="T38" fmla="*/ 3 w 16"/>
                <a:gd name="T39" fmla="*/ 31 h 31"/>
                <a:gd name="T40" fmla="*/ 2 w 16"/>
                <a:gd name="T41" fmla="*/ 31 h 31"/>
                <a:gd name="T42" fmla="*/ 2 w 16"/>
                <a:gd name="T4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31">
                  <a:moveTo>
                    <a:pt x="2" y="31"/>
                  </a:moveTo>
                  <a:cubicBezTo>
                    <a:pt x="1" y="31"/>
                    <a:pt x="0" y="30"/>
                    <a:pt x="0" y="30"/>
                  </a:cubicBezTo>
                  <a:cubicBezTo>
                    <a:pt x="0" y="1"/>
                    <a:pt x="0" y="1"/>
                    <a:pt x="0" y="1"/>
                  </a:cubicBezTo>
                  <a:cubicBezTo>
                    <a:pt x="0" y="0"/>
                    <a:pt x="1" y="0"/>
                    <a:pt x="2" y="0"/>
                  </a:cubicBezTo>
                  <a:cubicBezTo>
                    <a:pt x="3" y="0"/>
                    <a:pt x="3" y="0"/>
                    <a:pt x="3" y="0"/>
                  </a:cubicBezTo>
                  <a:cubicBezTo>
                    <a:pt x="4" y="0"/>
                    <a:pt x="4" y="0"/>
                    <a:pt x="4" y="1"/>
                  </a:cubicBezTo>
                  <a:cubicBezTo>
                    <a:pt x="4" y="4"/>
                    <a:pt x="4" y="4"/>
                    <a:pt x="4" y="4"/>
                  </a:cubicBezTo>
                  <a:cubicBezTo>
                    <a:pt x="6" y="3"/>
                    <a:pt x="7" y="1"/>
                    <a:pt x="9" y="1"/>
                  </a:cubicBezTo>
                  <a:cubicBezTo>
                    <a:pt x="10" y="0"/>
                    <a:pt x="12" y="0"/>
                    <a:pt x="14" y="0"/>
                  </a:cubicBezTo>
                  <a:cubicBezTo>
                    <a:pt x="14" y="0"/>
                    <a:pt x="15" y="0"/>
                    <a:pt x="15" y="0"/>
                  </a:cubicBezTo>
                  <a:cubicBezTo>
                    <a:pt x="16" y="0"/>
                    <a:pt x="16" y="0"/>
                    <a:pt x="16" y="1"/>
                  </a:cubicBezTo>
                  <a:cubicBezTo>
                    <a:pt x="16" y="2"/>
                    <a:pt x="16" y="2"/>
                    <a:pt x="16" y="2"/>
                  </a:cubicBezTo>
                  <a:cubicBezTo>
                    <a:pt x="16" y="3"/>
                    <a:pt x="16" y="3"/>
                    <a:pt x="16" y="3"/>
                  </a:cubicBezTo>
                  <a:cubicBezTo>
                    <a:pt x="16" y="3"/>
                    <a:pt x="16" y="3"/>
                    <a:pt x="15" y="3"/>
                  </a:cubicBezTo>
                  <a:cubicBezTo>
                    <a:pt x="15" y="3"/>
                    <a:pt x="15" y="3"/>
                    <a:pt x="14" y="3"/>
                  </a:cubicBezTo>
                  <a:cubicBezTo>
                    <a:pt x="14" y="3"/>
                    <a:pt x="14" y="3"/>
                    <a:pt x="13" y="3"/>
                  </a:cubicBezTo>
                  <a:cubicBezTo>
                    <a:pt x="11" y="3"/>
                    <a:pt x="10" y="3"/>
                    <a:pt x="8" y="4"/>
                  </a:cubicBezTo>
                  <a:cubicBezTo>
                    <a:pt x="7" y="5"/>
                    <a:pt x="5" y="6"/>
                    <a:pt x="4" y="7"/>
                  </a:cubicBezTo>
                  <a:cubicBezTo>
                    <a:pt x="4" y="30"/>
                    <a:pt x="4" y="30"/>
                    <a:pt x="4" y="30"/>
                  </a:cubicBezTo>
                  <a:cubicBezTo>
                    <a:pt x="4" y="30"/>
                    <a:pt x="4" y="31"/>
                    <a:pt x="3" y="31"/>
                  </a:cubicBezTo>
                  <a:cubicBezTo>
                    <a:pt x="2" y="31"/>
                    <a:pt x="2" y="31"/>
                    <a:pt x="2" y="31"/>
                  </a:cubicBezTo>
                  <a:cubicBezTo>
                    <a:pt x="2" y="31"/>
                    <a:pt x="2" y="31"/>
                    <a:pt x="2" y="31"/>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3" name="Freeform 125"/>
            <p:cNvSpPr>
              <a:spLocks/>
            </p:cNvSpPr>
            <p:nvPr/>
          </p:nvSpPr>
          <p:spPr bwMode="auto">
            <a:xfrm>
              <a:off x="3214" y="1089"/>
              <a:ext cx="57" cy="110"/>
            </a:xfrm>
            <a:custGeom>
              <a:avLst/>
              <a:gdLst>
                <a:gd name="T0" fmla="*/ 1 w 24"/>
                <a:gd name="T1" fmla="*/ 46 h 46"/>
                <a:gd name="T2" fmla="*/ 0 w 24"/>
                <a:gd name="T3" fmla="*/ 45 h 46"/>
                <a:gd name="T4" fmla="*/ 0 w 24"/>
                <a:gd name="T5" fmla="*/ 1 h 46"/>
                <a:gd name="T6" fmla="*/ 1 w 24"/>
                <a:gd name="T7" fmla="*/ 0 h 46"/>
                <a:gd name="T8" fmla="*/ 2 w 24"/>
                <a:gd name="T9" fmla="*/ 0 h 46"/>
                <a:gd name="T10" fmla="*/ 3 w 24"/>
                <a:gd name="T11" fmla="*/ 1 h 46"/>
                <a:gd name="T12" fmla="*/ 3 w 24"/>
                <a:gd name="T13" fmla="*/ 29 h 46"/>
                <a:gd name="T14" fmla="*/ 18 w 24"/>
                <a:gd name="T15" fmla="*/ 15 h 46"/>
                <a:gd name="T16" fmla="*/ 20 w 24"/>
                <a:gd name="T17" fmla="*/ 15 h 46"/>
                <a:gd name="T18" fmla="*/ 22 w 24"/>
                <a:gd name="T19" fmla="*/ 15 h 46"/>
                <a:gd name="T20" fmla="*/ 23 w 24"/>
                <a:gd name="T21" fmla="*/ 15 h 46"/>
                <a:gd name="T22" fmla="*/ 22 w 24"/>
                <a:gd name="T23" fmla="*/ 16 h 46"/>
                <a:gd name="T24" fmla="*/ 7 w 24"/>
                <a:gd name="T25" fmla="*/ 30 h 46"/>
                <a:gd name="T26" fmla="*/ 23 w 24"/>
                <a:gd name="T27" fmla="*/ 44 h 46"/>
                <a:gd name="T28" fmla="*/ 24 w 24"/>
                <a:gd name="T29" fmla="*/ 45 h 46"/>
                <a:gd name="T30" fmla="*/ 23 w 24"/>
                <a:gd name="T31" fmla="*/ 46 h 46"/>
                <a:gd name="T32" fmla="*/ 20 w 24"/>
                <a:gd name="T33" fmla="*/ 46 h 46"/>
                <a:gd name="T34" fmla="*/ 19 w 24"/>
                <a:gd name="T35" fmla="*/ 45 h 46"/>
                <a:gd name="T36" fmla="*/ 3 w 24"/>
                <a:gd name="T37" fmla="*/ 31 h 46"/>
                <a:gd name="T38" fmla="*/ 3 w 24"/>
                <a:gd name="T39" fmla="*/ 45 h 46"/>
                <a:gd name="T40" fmla="*/ 2 w 24"/>
                <a:gd name="T41" fmla="*/ 46 h 46"/>
                <a:gd name="T42" fmla="*/ 1 w 24"/>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46">
                  <a:moveTo>
                    <a:pt x="1" y="46"/>
                  </a:moveTo>
                  <a:cubicBezTo>
                    <a:pt x="0" y="46"/>
                    <a:pt x="0" y="45"/>
                    <a:pt x="0" y="45"/>
                  </a:cubicBezTo>
                  <a:cubicBezTo>
                    <a:pt x="0" y="1"/>
                    <a:pt x="0" y="1"/>
                    <a:pt x="0" y="1"/>
                  </a:cubicBezTo>
                  <a:cubicBezTo>
                    <a:pt x="0" y="1"/>
                    <a:pt x="0" y="0"/>
                    <a:pt x="1" y="0"/>
                  </a:cubicBezTo>
                  <a:cubicBezTo>
                    <a:pt x="2" y="0"/>
                    <a:pt x="2" y="0"/>
                    <a:pt x="2" y="0"/>
                  </a:cubicBezTo>
                  <a:cubicBezTo>
                    <a:pt x="3" y="0"/>
                    <a:pt x="3" y="0"/>
                    <a:pt x="3" y="1"/>
                  </a:cubicBezTo>
                  <a:cubicBezTo>
                    <a:pt x="3" y="29"/>
                    <a:pt x="3" y="29"/>
                    <a:pt x="3" y="29"/>
                  </a:cubicBezTo>
                  <a:cubicBezTo>
                    <a:pt x="18" y="15"/>
                    <a:pt x="18" y="15"/>
                    <a:pt x="18" y="15"/>
                  </a:cubicBezTo>
                  <a:cubicBezTo>
                    <a:pt x="18" y="15"/>
                    <a:pt x="19" y="15"/>
                    <a:pt x="20" y="15"/>
                  </a:cubicBezTo>
                  <a:cubicBezTo>
                    <a:pt x="22" y="15"/>
                    <a:pt x="22" y="15"/>
                    <a:pt x="22" y="15"/>
                  </a:cubicBezTo>
                  <a:cubicBezTo>
                    <a:pt x="22" y="15"/>
                    <a:pt x="23" y="15"/>
                    <a:pt x="23" y="15"/>
                  </a:cubicBezTo>
                  <a:cubicBezTo>
                    <a:pt x="23" y="16"/>
                    <a:pt x="22" y="16"/>
                    <a:pt x="22" y="16"/>
                  </a:cubicBezTo>
                  <a:cubicBezTo>
                    <a:pt x="7" y="30"/>
                    <a:pt x="7" y="30"/>
                    <a:pt x="7" y="30"/>
                  </a:cubicBezTo>
                  <a:cubicBezTo>
                    <a:pt x="23" y="44"/>
                    <a:pt x="23" y="44"/>
                    <a:pt x="23" y="44"/>
                  </a:cubicBezTo>
                  <a:cubicBezTo>
                    <a:pt x="23" y="45"/>
                    <a:pt x="24" y="45"/>
                    <a:pt x="24" y="45"/>
                  </a:cubicBezTo>
                  <a:cubicBezTo>
                    <a:pt x="24" y="46"/>
                    <a:pt x="23" y="46"/>
                    <a:pt x="23" y="46"/>
                  </a:cubicBezTo>
                  <a:cubicBezTo>
                    <a:pt x="20" y="46"/>
                    <a:pt x="20" y="46"/>
                    <a:pt x="20" y="46"/>
                  </a:cubicBezTo>
                  <a:cubicBezTo>
                    <a:pt x="20" y="46"/>
                    <a:pt x="19" y="45"/>
                    <a:pt x="19" y="45"/>
                  </a:cubicBezTo>
                  <a:cubicBezTo>
                    <a:pt x="3" y="31"/>
                    <a:pt x="3" y="31"/>
                    <a:pt x="3" y="31"/>
                  </a:cubicBezTo>
                  <a:cubicBezTo>
                    <a:pt x="3" y="45"/>
                    <a:pt x="3" y="45"/>
                    <a:pt x="3" y="45"/>
                  </a:cubicBezTo>
                  <a:cubicBezTo>
                    <a:pt x="3" y="45"/>
                    <a:pt x="3" y="46"/>
                    <a:pt x="2" y="46"/>
                  </a:cubicBezTo>
                  <a:cubicBezTo>
                    <a:pt x="1" y="46"/>
                    <a:pt x="1" y="46"/>
                    <a:pt x="1" y="46"/>
                  </a:cubicBezTo>
                  <a:close/>
                </a:path>
              </a:pathLst>
            </a:custGeom>
            <a:solidFill>
              <a:srgbClr val="252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4" name="Freeform 126"/>
            <p:cNvSpPr>
              <a:spLocks noEditPoints="1"/>
            </p:cNvSpPr>
            <p:nvPr/>
          </p:nvSpPr>
          <p:spPr bwMode="auto">
            <a:xfrm>
              <a:off x="2087" y="1789"/>
              <a:ext cx="1325" cy="281"/>
            </a:xfrm>
            <a:custGeom>
              <a:avLst/>
              <a:gdLst>
                <a:gd name="T0" fmla="*/ 10 w 557"/>
                <a:gd name="T1" fmla="*/ 16 h 118"/>
                <a:gd name="T2" fmla="*/ 59 w 557"/>
                <a:gd name="T3" fmla="*/ 10 h 118"/>
                <a:gd name="T4" fmla="*/ 48 w 557"/>
                <a:gd name="T5" fmla="*/ 12 h 118"/>
                <a:gd name="T6" fmla="*/ 8 w 557"/>
                <a:gd name="T7" fmla="*/ 50 h 118"/>
                <a:gd name="T8" fmla="*/ 60 w 557"/>
                <a:gd name="T9" fmla="*/ 84 h 118"/>
                <a:gd name="T10" fmla="*/ 39 w 557"/>
                <a:gd name="T11" fmla="*/ 92 h 118"/>
                <a:gd name="T12" fmla="*/ 79 w 557"/>
                <a:gd name="T13" fmla="*/ 36 h 118"/>
                <a:gd name="T14" fmla="*/ 121 w 557"/>
                <a:gd name="T15" fmla="*/ 84 h 118"/>
                <a:gd name="T16" fmla="*/ 100 w 557"/>
                <a:gd name="T17" fmla="*/ 33 h 118"/>
                <a:gd name="T18" fmla="*/ 144 w 557"/>
                <a:gd name="T19" fmla="*/ 89 h 118"/>
                <a:gd name="T20" fmla="*/ 151 w 557"/>
                <a:gd name="T21" fmla="*/ 31 h 118"/>
                <a:gd name="T22" fmla="*/ 190 w 557"/>
                <a:gd name="T23" fmla="*/ 32 h 118"/>
                <a:gd name="T24" fmla="*/ 190 w 557"/>
                <a:gd name="T25" fmla="*/ 91 h 118"/>
                <a:gd name="T26" fmla="*/ 175 w 557"/>
                <a:gd name="T27" fmla="*/ 33 h 118"/>
                <a:gd name="T28" fmla="*/ 146 w 557"/>
                <a:gd name="T29" fmla="*/ 91 h 118"/>
                <a:gd name="T30" fmla="*/ 210 w 557"/>
                <a:gd name="T31" fmla="*/ 86 h 118"/>
                <a:gd name="T32" fmla="*/ 216 w 557"/>
                <a:gd name="T33" fmla="*/ 84 h 118"/>
                <a:gd name="T34" fmla="*/ 243 w 557"/>
                <a:gd name="T35" fmla="*/ 69 h 118"/>
                <a:gd name="T36" fmla="*/ 216 w 557"/>
                <a:gd name="T37" fmla="*/ 32 h 118"/>
                <a:gd name="T38" fmla="*/ 249 w 557"/>
                <a:gd name="T39" fmla="*/ 34 h 118"/>
                <a:gd name="T40" fmla="*/ 221 w 557"/>
                <a:gd name="T41" fmla="*/ 36 h 118"/>
                <a:gd name="T42" fmla="*/ 239 w 557"/>
                <a:gd name="T43" fmla="*/ 59 h 118"/>
                <a:gd name="T44" fmla="*/ 230 w 557"/>
                <a:gd name="T45" fmla="*/ 93 h 118"/>
                <a:gd name="T46" fmla="*/ 265 w 557"/>
                <a:gd name="T47" fmla="*/ 31 h 118"/>
                <a:gd name="T48" fmla="*/ 272 w 557"/>
                <a:gd name="T49" fmla="*/ 71 h 118"/>
                <a:gd name="T50" fmla="*/ 308 w 557"/>
                <a:gd name="T51" fmla="*/ 78 h 118"/>
                <a:gd name="T52" fmla="*/ 315 w 557"/>
                <a:gd name="T53" fmla="*/ 31 h 118"/>
                <a:gd name="T54" fmla="*/ 308 w 557"/>
                <a:gd name="T55" fmla="*/ 89 h 118"/>
                <a:gd name="T56" fmla="*/ 337 w 557"/>
                <a:gd name="T57" fmla="*/ 88 h 118"/>
                <a:gd name="T58" fmla="*/ 339 w 557"/>
                <a:gd name="T59" fmla="*/ 0 h 118"/>
                <a:gd name="T60" fmla="*/ 346 w 557"/>
                <a:gd name="T61" fmla="*/ 85 h 118"/>
                <a:gd name="T62" fmla="*/ 351 w 557"/>
                <a:gd name="T63" fmla="*/ 89 h 118"/>
                <a:gd name="T64" fmla="*/ 373 w 557"/>
                <a:gd name="T65" fmla="*/ 88 h 118"/>
                <a:gd name="T66" fmla="*/ 357 w 557"/>
                <a:gd name="T67" fmla="*/ 33 h 118"/>
                <a:gd name="T68" fmla="*/ 369 w 557"/>
                <a:gd name="T69" fmla="*/ 29 h 118"/>
                <a:gd name="T70" fmla="*/ 374 w 557"/>
                <a:gd name="T71" fmla="*/ 11 h 118"/>
                <a:gd name="T72" fmla="*/ 395 w 557"/>
                <a:gd name="T73" fmla="*/ 31 h 118"/>
                <a:gd name="T74" fmla="*/ 376 w 557"/>
                <a:gd name="T75" fmla="*/ 76 h 118"/>
                <a:gd name="T76" fmla="*/ 394 w 557"/>
                <a:gd name="T77" fmla="*/ 84 h 118"/>
                <a:gd name="T78" fmla="*/ 395 w 557"/>
                <a:gd name="T79" fmla="*/ 90 h 118"/>
                <a:gd name="T80" fmla="*/ 410 w 557"/>
                <a:gd name="T81" fmla="*/ 31 h 118"/>
                <a:gd name="T82" fmla="*/ 417 w 557"/>
                <a:gd name="T83" fmla="*/ 89 h 118"/>
                <a:gd name="T84" fmla="*/ 409 w 557"/>
                <a:gd name="T85" fmla="*/ 14 h 118"/>
                <a:gd name="T86" fmla="*/ 417 w 557"/>
                <a:gd name="T87" fmla="*/ 6 h 118"/>
                <a:gd name="T88" fmla="*/ 438 w 557"/>
                <a:gd name="T89" fmla="*/ 91 h 118"/>
                <a:gd name="T90" fmla="*/ 441 w 557"/>
                <a:gd name="T91" fmla="*/ 29 h 118"/>
                <a:gd name="T92" fmla="*/ 469 w 557"/>
                <a:gd name="T93" fmla="*/ 27 h 118"/>
                <a:gd name="T94" fmla="*/ 485 w 557"/>
                <a:gd name="T95" fmla="*/ 91 h 118"/>
                <a:gd name="T96" fmla="*/ 477 w 557"/>
                <a:gd name="T97" fmla="*/ 37 h 118"/>
                <a:gd name="T98" fmla="*/ 441 w 557"/>
                <a:gd name="T99" fmla="*/ 91 h 118"/>
                <a:gd name="T100" fmla="*/ 509 w 557"/>
                <a:gd name="T101" fmla="*/ 114 h 118"/>
                <a:gd name="T102" fmla="*/ 510 w 557"/>
                <a:gd name="T103" fmla="*/ 108 h 118"/>
                <a:gd name="T104" fmla="*/ 550 w 557"/>
                <a:gd name="T105" fmla="*/ 88 h 118"/>
                <a:gd name="T106" fmla="*/ 510 w 557"/>
                <a:gd name="T107" fmla="*/ 82 h 118"/>
                <a:gd name="T108" fmla="*/ 550 w 557"/>
                <a:gd name="T109" fmla="*/ 35 h 118"/>
                <a:gd name="T110" fmla="*/ 557 w 557"/>
                <a:gd name="T111" fmla="*/ 31 h 118"/>
                <a:gd name="T112" fmla="*/ 531 w 557"/>
                <a:gd name="T113" fmla="*/ 84 h 118"/>
                <a:gd name="T114" fmla="*/ 530 w 557"/>
                <a:gd name="T115" fmla="*/ 33 h 118"/>
                <a:gd name="T116" fmla="*/ 531 w 557"/>
                <a:gd name="T117" fmla="*/ 8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7" h="118">
                  <a:moveTo>
                    <a:pt x="39" y="92"/>
                  </a:moveTo>
                  <a:cubicBezTo>
                    <a:pt x="26" y="92"/>
                    <a:pt x="16" y="88"/>
                    <a:pt x="10" y="81"/>
                  </a:cubicBezTo>
                  <a:cubicBezTo>
                    <a:pt x="3" y="74"/>
                    <a:pt x="0" y="63"/>
                    <a:pt x="0" y="48"/>
                  </a:cubicBezTo>
                  <a:cubicBezTo>
                    <a:pt x="0" y="34"/>
                    <a:pt x="3" y="23"/>
                    <a:pt x="10" y="16"/>
                  </a:cubicBezTo>
                  <a:cubicBezTo>
                    <a:pt x="17" y="8"/>
                    <a:pt x="27" y="5"/>
                    <a:pt x="40" y="5"/>
                  </a:cubicBezTo>
                  <a:cubicBezTo>
                    <a:pt x="46" y="5"/>
                    <a:pt x="52" y="5"/>
                    <a:pt x="58" y="7"/>
                  </a:cubicBezTo>
                  <a:cubicBezTo>
                    <a:pt x="58" y="7"/>
                    <a:pt x="58" y="8"/>
                    <a:pt x="59" y="8"/>
                  </a:cubicBezTo>
                  <a:cubicBezTo>
                    <a:pt x="59" y="8"/>
                    <a:pt x="59" y="9"/>
                    <a:pt x="59" y="10"/>
                  </a:cubicBezTo>
                  <a:cubicBezTo>
                    <a:pt x="59" y="12"/>
                    <a:pt x="59" y="12"/>
                    <a:pt x="59" y="12"/>
                  </a:cubicBezTo>
                  <a:cubicBezTo>
                    <a:pt x="59" y="13"/>
                    <a:pt x="59" y="14"/>
                    <a:pt x="58" y="14"/>
                  </a:cubicBezTo>
                  <a:cubicBezTo>
                    <a:pt x="57" y="14"/>
                    <a:pt x="56" y="14"/>
                    <a:pt x="54" y="13"/>
                  </a:cubicBezTo>
                  <a:cubicBezTo>
                    <a:pt x="52" y="13"/>
                    <a:pt x="50" y="12"/>
                    <a:pt x="48" y="12"/>
                  </a:cubicBezTo>
                  <a:cubicBezTo>
                    <a:pt x="45" y="12"/>
                    <a:pt x="43" y="12"/>
                    <a:pt x="41" y="12"/>
                  </a:cubicBezTo>
                  <a:cubicBezTo>
                    <a:pt x="30" y="12"/>
                    <a:pt x="21" y="15"/>
                    <a:pt x="16" y="20"/>
                  </a:cubicBezTo>
                  <a:cubicBezTo>
                    <a:pt x="10" y="26"/>
                    <a:pt x="8" y="35"/>
                    <a:pt x="8" y="47"/>
                  </a:cubicBezTo>
                  <a:cubicBezTo>
                    <a:pt x="8" y="50"/>
                    <a:pt x="8" y="50"/>
                    <a:pt x="8" y="50"/>
                  </a:cubicBezTo>
                  <a:cubicBezTo>
                    <a:pt x="8" y="73"/>
                    <a:pt x="18" y="85"/>
                    <a:pt x="40" y="85"/>
                  </a:cubicBezTo>
                  <a:cubicBezTo>
                    <a:pt x="45" y="85"/>
                    <a:pt x="51" y="84"/>
                    <a:pt x="56" y="83"/>
                  </a:cubicBezTo>
                  <a:cubicBezTo>
                    <a:pt x="57" y="83"/>
                    <a:pt x="58" y="82"/>
                    <a:pt x="59" y="82"/>
                  </a:cubicBezTo>
                  <a:cubicBezTo>
                    <a:pt x="60" y="82"/>
                    <a:pt x="60" y="83"/>
                    <a:pt x="60" y="84"/>
                  </a:cubicBezTo>
                  <a:cubicBezTo>
                    <a:pt x="60" y="87"/>
                    <a:pt x="60" y="87"/>
                    <a:pt x="60" y="87"/>
                  </a:cubicBezTo>
                  <a:cubicBezTo>
                    <a:pt x="60" y="87"/>
                    <a:pt x="60" y="88"/>
                    <a:pt x="60" y="88"/>
                  </a:cubicBezTo>
                  <a:cubicBezTo>
                    <a:pt x="60" y="89"/>
                    <a:pt x="59" y="89"/>
                    <a:pt x="59" y="89"/>
                  </a:cubicBezTo>
                  <a:cubicBezTo>
                    <a:pt x="53" y="91"/>
                    <a:pt x="46" y="92"/>
                    <a:pt x="39" y="92"/>
                  </a:cubicBezTo>
                  <a:close/>
                  <a:moveTo>
                    <a:pt x="100" y="93"/>
                  </a:moveTo>
                  <a:cubicBezTo>
                    <a:pt x="91" y="93"/>
                    <a:pt x="84" y="90"/>
                    <a:pt x="79" y="84"/>
                  </a:cubicBezTo>
                  <a:cubicBezTo>
                    <a:pt x="74" y="78"/>
                    <a:pt x="71" y="70"/>
                    <a:pt x="71" y="60"/>
                  </a:cubicBezTo>
                  <a:cubicBezTo>
                    <a:pt x="71" y="49"/>
                    <a:pt x="74" y="41"/>
                    <a:pt x="79" y="36"/>
                  </a:cubicBezTo>
                  <a:cubicBezTo>
                    <a:pt x="84" y="30"/>
                    <a:pt x="91" y="27"/>
                    <a:pt x="100" y="27"/>
                  </a:cubicBezTo>
                  <a:cubicBezTo>
                    <a:pt x="109" y="27"/>
                    <a:pt x="116" y="30"/>
                    <a:pt x="121" y="36"/>
                  </a:cubicBezTo>
                  <a:cubicBezTo>
                    <a:pt x="126" y="41"/>
                    <a:pt x="128" y="49"/>
                    <a:pt x="128" y="60"/>
                  </a:cubicBezTo>
                  <a:cubicBezTo>
                    <a:pt x="128" y="70"/>
                    <a:pt x="126" y="78"/>
                    <a:pt x="121" y="84"/>
                  </a:cubicBezTo>
                  <a:cubicBezTo>
                    <a:pt x="116" y="90"/>
                    <a:pt x="109" y="93"/>
                    <a:pt x="100" y="93"/>
                  </a:cubicBezTo>
                  <a:close/>
                  <a:moveTo>
                    <a:pt x="100" y="86"/>
                  </a:moveTo>
                  <a:cubicBezTo>
                    <a:pt x="114" y="86"/>
                    <a:pt x="121" y="77"/>
                    <a:pt x="121" y="60"/>
                  </a:cubicBezTo>
                  <a:cubicBezTo>
                    <a:pt x="121" y="42"/>
                    <a:pt x="114" y="33"/>
                    <a:pt x="100" y="33"/>
                  </a:cubicBezTo>
                  <a:cubicBezTo>
                    <a:pt x="85" y="33"/>
                    <a:pt x="78" y="42"/>
                    <a:pt x="78" y="60"/>
                  </a:cubicBezTo>
                  <a:cubicBezTo>
                    <a:pt x="78" y="77"/>
                    <a:pt x="85" y="86"/>
                    <a:pt x="100" y="86"/>
                  </a:cubicBezTo>
                  <a:close/>
                  <a:moveTo>
                    <a:pt x="146" y="91"/>
                  </a:moveTo>
                  <a:cubicBezTo>
                    <a:pt x="145" y="91"/>
                    <a:pt x="144" y="90"/>
                    <a:pt x="144" y="89"/>
                  </a:cubicBezTo>
                  <a:cubicBezTo>
                    <a:pt x="144" y="31"/>
                    <a:pt x="144" y="31"/>
                    <a:pt x="144" y="31"/>
                  </a:cubicBezTo>
                  <a:cubicBezTo>
                    <a:pt x="144" y="30"/>
                    <a:pt x="145" y="29"/>
                    <a:pt x="146" y="29"/>
                  </a:cubicBezTo>
                  <a:cubicBezTo>
                    <a:pt x="148" y="29"/>
                    <a:pt x="148" y="29"/>
                    <a:pt x="148" y="29"/>
                  </a:cubicBezTo>
                  <a:cubicBezTo>
                    <a:pt x="150" y="29"/>
                    <a:pt x="150" y="30"/>
                    <a:pt x="151" y="31"/>
                  </a:cubicBezTo>
                  <a:cubicBezTo>
                    <a:pt x="151" y="36"/>
                    <a:pt x="151" y="36"/>
                    <a:pt x="151" y="36"/>
                  </a:cubicBezTo>
                  <a:cubicBezTo>
                    <a:pt x="155" y="33"/>
                    <a:pt x="159" y="31"/>
                    <a:pt x="164" y="29"/>
                  </a:cubicBezTo>
                  <a:cubicBezTo>
                    <a:pt x="168" y="28"/>
                    <a:pt x="172" y="27"/>
                    <a:pt x="177" y="27"/>
                  </a:cubicBezTo>
                  <a:cubicBezTo>
                    <a:pt x="183" y="27"/>
                    <a:pt x="187" y="29"/>
                    <a:pt x="190" y="32"/>
                  </a:cubicBezTo>
                  <a:cubicBezTo>
                    <a:pt x="193" y="35"/>
                    <a:pt x="195" y="40"/>
                    <a:pt x="195" y="46"/>
                  </a:cubicBezTo>
                  <a:cubicBezTo>
                    <a:pt x="195" y="89"/>
                    <a:pt x="195" y="89"/>
                    <a:pt x="195" y="89"/>
                  </a:cubicBezTo>
                  <a:cubicBezTo>
                    <a:pt x="195" y="90"/>
                    <a:pt x="194" y="91"/>
                    <a:pt x="193" y="91"/>
                  </a:cubicBezTo>
                  <a:cubicBezTo>
                    <a:pt x="190" y="91"/>
                    <a:pt x="190" y="91"/>
                    <a:pt x="190" y="91"/>
                  </a:cubicBezTo>
                  <a:cubicBezTo>
                    <a:pt x="189" y="91"/>
                    <a:pt x="188" y="90"/>
                    <a:pt x="188" y="89"/>
                  </a:cubicBezTo>
                  <a:cubicBezTo>
                    <a:pt x="188" y="49"/>
                    <a:pt x="188" y="49"/>
                    <a:pt x="188" y="49"/>
                  </a:cubicBezTo>
                  <a:cubicBezTo>
                    <a:pt x="188" y="43"/>
                    <a:pt x="187" y="40"/>
                    <a:pt x="185" y="37"/>
                  </a:cubicBezTo>
                  <a:cubicBezTo>
                    <a:pt x="183" y="35"/>
                    <a:pt x="180" y="33"/>
                    <a:pt x="175" y="33"/>
                  </a:cubicBezTo>
                  <a:cubicBezTo>
                    <a:pt x="167" y="33"/>
                    <a:pt x="159" y="36"/>
                    <a:pt x="151" y="41"/>
                  </a:cubicBezTo>
                  <a:cubicBezTo>
                    <a:pt x="151" y="89"/>
                    <a:pt x="151" y="89"/>
                    <a:pt x="151" y="89"/>
                  </a:cubicBezTo>
                  <a:cubicBezTo>
                    <a:pt x="151" y="90"/>
                    <a:pt x="151" y="91"/>
                    <a:pt x="149" y="91"/>
                  </a:cubicBezTo>
                  <a:cubicBezTo>
                    <a:pt x="146" y="91"/>
                    <a:pt x="146" y="91"/>
                    <a:pt x="146" y="91"/>
                  </a:cubicBezTo>
                  <a:close/>
                  <a:moveTo>
                    <a:pt x="230" y="93"/>
                  </a:moveTo>
                  <a:cubicBezTo>
                    <a:pt x="226" y="93"/>
                    <a:pt x="223" y="92"/>
                    <a:pt x="220" y="92"/>
                  </a:cubicBezTo>
                  <a:cubicBezTo>
                    <a:pt x="217" y="91"/>
                    <a:pt x="214" y="90"/>
                    <a:pt x="211" y="89"/>
                  </a:cubicBezTo>
                  <a:cubicBezTo>
                    <a:pt x="210" y="89"/>
                    <a:pt x="210" y="88"/>
                    <a:pt x="210" y="86"/>
                  </a:cubicBezTo>
                  <a:cubicBezTo>
                    <a:pt x="210" y="84"/>
                    <a:pt x="210" y="84"/>
                    <a:pt x="210" y="84"/>
                  </a:cubicBezTo>
                  <a:cubicBezTo>
                    <a:pt x="210" y="83"/>
                    <a:pt x="210" y="83"/>
                    <a:pt x="211" y="83"/>
                  </a:cubicBezTo>
                  <a:cubicBezTo>
                    <a:pt x="211" y="83"/>
                    <a:pt x="211" y="83"/>
                    <a:pt x="212" y="83"/>
                  </a:cubicBezTo>
                  <a:cubicBezTo>
                    <a:pt x="213" y="83"/>
                    <a:pt x="214" y="84"/>
                    <a:pt x="216" y="84"/>
                  </a:cubicBezTo>
                  <a:cubicBezTo>
                    <a:pt x="220" y="86"/>
                    <a:pt x="225" y="86"/>
                    <a:pt x="230" y="86"/>
                  </a:cubicBezTo>
                  <a:cubicBezTo>
                    <a:pt x="235" y="86"/>
                    <a:pt x="239" y="85"/>
                    <a:pt x="242" y="83"/>
                  </a:cubicBezTo>
                  <a:cubicBezTo>
                    <a:pt x="244" y="81"/>
                    <a:pt x="245" y="78"/>
                    <a:pt x="245" y="75"/>
                  </a:cubicBezTo>
                  <a:cubicBezTo>
                    <a:pt x="245" y="72"/>
                    <a:pt x="245" y="70"/>
                    <a:pt x="243" y="69"/>
                  </a:cubicBezTo>
                  <a:cubicBezTo>
                    <a:pt x="241" y="67"/>
                    <a:pt x="239" y="66"/>
                    <a:pt x="235" y="64"/>
                  </a:cubicBezTo>
                  <a:cubicBezTo>
                    <a:pt x="224" y="60"/>
                    <a:pt x="224" y="60"/>
                    <a:pt x="224" y="60"/>
                  </a:cubicBezTo>
                  <a:cubicBezTo>
                    <a:pt x="215" y="57"/>
                    <a:pt x="211" y="52"/>
                    <a:pt x="211" y="44"/>
                  </a:cubicBezTo>
                  <a:cubicBezTo>
                    <a:pt x="211" y="39"/>
                    <a:pt x="213" y="35"/>
                    <a:pt x="216" y="32"/>
                  </a:cubicBezTo>
                  <a:cubicBezTo>
                    <a:pt x="220" y="29"/>
                    <a:pt x="225" y="27"/>
                    <a:pt x="231" y="27"/>
                  </a:cubicBezTo>
                  <a:cubicBezTo>
                    <a:pt x="237" y="27"/>
                    <a:pt x="242" y="28"/>
                    <a:pt x="247" y="30"/>
                  </a:cubicBezTo>
                  <a:cubicBezTo>
                    <a:pt x="248" y="31"/>
                    <a:pt x="249" y="31"/>
                    <a:pt x="249" y="33"/>
                  </a:cubicBezTo>
                  <a:cubicBezTo>
                    <a:pt x="249" y="34"/>
                    <a:pt x="249" y="34"/>
                    <a:pt x="249" y="34"/>
                  </a:cubicBezTo>
                  <a:cubicBezTo>
                    <a:pt x="249" y="36"/>
                    <a:pt x="248" y="36"/>
                    <a:pt x="248" y="36"/>
                  </a:cubicBezTo>
                  <a:cubicBezTo>
                    <a:pt x="247" y="36"/>
                    <a:pt x="246" y="36"/>
                    <a:pt x="244" y="35"/>
                  </a:cubicBezTo>
                  <a:cubicBezTo>
                    <a:pt x="239" y="34"/>
                    <a:pt x="235" y="33"/>
                    <a:pt x="231" y="33"/>
                  </a:cubicBezTo>
                  <a:cubicBezTo>
                    <a:pt x="226" y="33"/>
                    <a:pt x="223" y="34"/>
                    <a:pt x="221" y="36"/>
                  </a:cubicBezTo>
                  <a:cubicBezTo>
                    <a:pt x="219" y="38"/>
                    <a:pt x="217" y="40"/>
                    <a:pt x="217" y="44"/>
                  </a:cubicBezTo>
                  <a:cubicBezTo>
                    <a:pt x="217" y="47"/>
                    <a:pt x="218" y="49"/>
                    <a:pt x="220" y="50"/>
                  </a:cubicBezTo>
                  <a:cubicBezTo>
                    <a:pt x="221" y="52"/>
                    <a:pt x="225" y="53"/>
                    <a:pt x="229" y="55"/>
                  </a:cubicBezTo>
                  <a:cubicBezTo>
                    <a:pt x="239" y="59"/>
                    <a:pt x="239" y="59"/>
                    <a:pt x="239" y="59"/>
                  </a:cubicBezTo>
                  <a:cubicBezTo>
                    <a:pt x="244" y="61"/>
                    <a:pt x="247" y="63"/>
                    <a:pt x="249" y="65"/>
                  </a:cubicBezTo>
                  <a:cubicBezTo>
                    <a:pt x="251" y="68"/>
                    <a:pt x="252" y="71"/>
                    <a:pt x="252" y="75"/>
                  </a:cubicBezTo>
                  <a:cubicBezTo>
                    <a:pt x="252" y="80"/>
                    <a:pt x="250" y="85"/>
                    <a:pt x="246" y="88"/>
                  </a:cubicBezTo>
                  <a:cubicBezTo>
                    <a:pt x="242" y="91"/>
                    <a:pt x="237" y="93"/>
                    <a:pt x="230" y="93"/>
                  </a:cubicBezTo>
                  <a:close/>
                  <a:moveTo>
                    <a:pt x="284" y="93"/>
                  </a:moveTo>
                  <a:cubicBezTo>
                    <a:pt x="278" y="93"/>
                    <a:pt x="273" y="91"/>
                    <a:pt x="270" y="88"/>
                  </a:cubicBezTo>
                  <a:cubicBezTo>
                    <a:pt x="267" y="85"/>
                    <a:pt x="265" y="80"/>
                    <a:pt x="265" y="74"/>
                  </a:cubicBezTo>
                  <a:cubicBezTo>
                    <a:pt x="265" y="31"/>
                    <a:pt x="265" y="31"/>
                    <a:pt x="265" y="31"/>
                  </a:cubicBezTo>
                  <a:cubicBezTo>
                    <a:pt x="265" y="30"/>
                    <a:pt x="266" y="29"/>
                    <a:pt x="267" y="29"/>
                  </a:cubicBezTo>
                  <a:cubicBezTo>
                    <a:pt x="270" y="29"/>
                    <a:pt x="270" y="29"/>
                    <a:pt x="270" y="29"/>
                  </a:cubicBezTo>
                  <a:cubicBezTo>
                    <a:pt x="272" y="29"/>
                    <a:pt x="272" y="30"/>
                    <a:pt x="272" y="31"/>
                  </a:cubicBezTo>
                  <a:cubicBezTo>
                    <a:pt x="272" y="71"/>
                    <a:pt x="272" y="71"/>
                    <a:pt x="272" y="71"/>
                  </a:cubicBezTo>
                  <a:cubicBezTo>
                    <a:pt x="272" y="76"/>
                    <a:pt x="273" y="80"/>
                    <a:pt x="275" y="83"/>
                  </a:cubicBezTo>
                  <a:cubicBezTo>
                    <a:pt x="277" y="85"/>
                    <a:pt x="281" y="86"/>
                    <a:pt x="285" y="86"/>
                  </a:cubicBezTo>
                  <a:cubicBezTo>
                    <a:pt x="289" y="86"/>
                    <a:pt x="293" y="86"/>
                    <a:pt x="296" y="84"/>
                  </a:cubicBezTo>
                  <a:cubicBezTo>
                    <a:pt x="300" y="83"/>
                    <a:pt x="304" y="81"/>
                    <a:pt x="308" y="78"/>
                  </a:cubicBezTo>
                  <a:cubicBezTo>
                    <a:pt x="308" y="31"/>
                    <a:pt x="308" y="31"/>
                    <a:pt x="308" y="31"/>
                  </a:cubicBezTo>
                  <a:cubicBezTo>
                    <a:pt x="308" y="30"/>
                    <a:pt x="308" y="29"/>
                    <a:pt x="309" y="29"/>
                  </a:cubicBezTo>
                  <a:cubicBezTo>
                    <a:pt x="313" y="29"/>
                    <a:pt x="313" y="29"/>
                    <a:pt x="313" y="29"/>
                  </a:cubicBezTo>
                  <a:cubicBezTo>
                    <a:pt x="314" y="29"/>
                    <a:pt x="315" y="30"/>
                    <a:pt x="315" y="31"/>
                  </a:cubicBezTo>
                  <a:cubicBezTo>
                    <a:pt x="315" y="89"/>
                    <a:pt x="315" y="89"/>
                    <a:pt x="315" y="89"/>
                  </a:cubicBezTo>
                  <a:cubicBezTo>
                    <a:pt x="315" y="90"/>
                    <a:pt x="314" y="91"/>
                    <a:pt x="313" y="91"/>
                  </a:cubicBezTo>
                  <a:cubicBezTo>
                    <a:pt x="310" y="91"/>
                    <a:pt x="310" y="91"/>
                    <a:pt x="310" y="91"/>
                  </a:cubicBezTo>
                  <a:cubicBezTo>
                    <a:pt x="309" y="91"/>
                    <a:pt x="308" y="90"/>
                    <a:pt x="308" y="89"/>
                  </a:cubicBezTo>
                  <a:cubicBezTo>
                    <a:pt x="308" y="84"/>
                    <a:pt x="308" y="84"/>
                    <a:pt x="308" y="84"/>
                  </a:cubicBezTo>
                  <a:cubicBezTo>
                    <a:pt x="300" y="90"/>
                    <a:pt x="292" y="93"/>
                    <a:pt x="284" y="93"/>
                  </a:cubicBezTo>
                  <a:close/>
                  <a:moveTo>
                    <a:pt x="344" y="91"/>
                  </a:moveTo>
                  <a:cubicBezTo>
                    <a:pt x="341" y="91"/>
                    <a:pt x="338" y="90"/>
                    <a:pt x="337" y="88"/>
                  </a:cubicBezTo>
                  <a:cubicBezTo>
                    <a:pt x="335" y="86"/>
                    <a:pt x="334" y="84"/>
                    <a:pt x="334" y="80"/>
                  </a:cubicBezTo>
                  <a:cubicBezTo>
                    <a:pt x="334" y="2"/>
                    <a:pt x="334" y="2"/>
                    <a:pt x="334" y="2"/>
                  </a:cubicBezTo>
                  <a:cubicBezTo>
                    <a:pt x="334" y="0"/>
                    <a:pt x="334" y="0"/>
                    <a:pt x="336" y="0"/>
                  </a:cubicBezTo>
                  <a:cubicBezTo>
                    <a:pt x="339" y="0"/>
                    <a:pt x="339" y="0"/>
                    <a:pt x="339" y="0"/>
                  </a:cubicBezTo>
                  <a:cubicBezTo>
                    <a:pt x="340" y="0"/>
                    <a:pt x="341" y="0"/>
                    <a:pt x="341" y="2"/>
                  </a:cubicBezTo>
                  <a:cubicBezTo>
                    <a:pt x="341" y="80"/>
                    <a:pt x="341" y="80"/>
                    <a:pt x="341" y="80"/>
                  </a:cubicBezTo>
                  <a:cubicBezTo>
                    <a:pt x="341" y="82"/>
                    <a:pt x="341" y="83"/>
                    <a:pt x="342" y="84"/>
                  </a:cubicBezTo>
                  <a:cubicBezTo>
                    <a:pt x="343" y="85"/>
                    <a:pt x="344" y="85"/>
                    <a:pt x="346" y="85"/>
                  </a:cubicBezTo>
                  <a:cubicBezTo>
                    <a:pt x="346" y="85"/>
                    <a:pt x="347" y="85"/>
                    <a:pt x="347" y="85"/>
                  </a:cubicBezTo>
                  <a:cubicBezTo>
                    <a:pt x="348" y="85"/>
                    <a:pt x="348" y="85"/>
                    <a:pt x="349" y="85"/>
                  </a:cubicBezTo>
                  <a:cubicBezTo>
                    <a:pt x="350" y="85"/>
                    <a:pt x="351" y="85"/>
                    <a:pt x="351" y="86"/>
                  </a:cubicBezTo>
                  <a:cubicBezTo>
                    <a:pt x="351" y="89"/>
                    <a:pt x="351" y="89"/>
                    <a:pt x="351" y="89"/>
                  </a:cubicBezTo>
                  <a:cubicBezTo>
                    <a:pt x="351" y="90"/>
                    <a:pt x="350" y="90"/>
                    <a:pt x="349" y="91"/>
                  </a:cubicBezTo>
                  <a:cubicBezTo>
                    <a:pt x="348" y="91"/>
                    <a:pt x="346" y="91"/>
                    <a:pt x="344" y="91"/>
                  </a:cubicBezTo>
                  <a:close/>
                  <a:moveTo>
                    <a:pt x="384" y="92"/>
                  </a:moveTo>
                  <a:cubicBezTo>
                    <a:pt x="379" y="92"/>
                    <a:pt x="375" y="90"/>
                    <a:pt x="373" y="88"/>
                  </a:cubicBezTo>
                  <a:cubicBezTo>
                    <a:pt x="370" y="85"/>
                    <a:pt x="369" y="81"/>
                    <a:pt x="369" y="76"/>
                  </a:cubicBezTo>
                  <a:cubicBezTo>
                    <a:pt x="369" y="35"/>
                    <a:pt x="369" y="35"/>
                    <a:pt x="369" y="35"/>
                  </a:cubicBezTo>
                  <a:cubicBezTo>
                    <a:pt x="359" y="35"/>
                    <a:pt x="359" y="35"/>
                    <a:pt x="359" y="35"/>
                  </a:cubicBezTo>
                  <a:cubicBezTo>
                    <a:pt x="358" y="35"/>
                    <a:pt x="357" y="34"/>
                    <a:pt x="357" y="33"/>
                  </a:cubicBezTo>
                  <a:cubicBezTo>
                    <a:pt x="357" y="32"/>
                    <a:pt x="357" y="32"/>
                    <a:pt x="357" y="32"/>
                  </a:cubicBezTo>
                  <a:cubicBezTo>
                    <a:pt x="357" y="31"/>
                    <a:pt x="357" y="31"/>
                    <a:pt x="358" y="31"/>
                  </a:cubicBezTo>
                  <a:cubicBezTo>
                    <a:pt x="358" y="30"/>
                    <a:pt x="358" y="30"/>
                    <a:pt x="359" y="30"/>
                  </a:cubicBezTo>
                  <a:cubicBezTo>
                    <a:pt x="369" y="29"/>
                    <a:pt x="369" y="29"/>
                    <a:pt x="369" y="29"/>
                  </a:cubicBezTo>
                  <a:cubicBezTo>
                    <a:pt x="370" y="13"/>
                    <a:pt x="370" y="13"/>
                    <a:pt x="370" y="13"/>
                  </a:cubicBezTo>
                  <a:cubicBezTo>
                    <a:pt x="370" y="12"/>
                    <a:pt x="370" y="12"/>
                    <a:pt x="370" y="11"/>
                  </a:cubicBezTo>
                  <a:cubicBezTo>
                    <a:pt x="371" y="11"/>
                    <a:pt x="371" y="11"/>
                    <a:pt x="372" y="11"/>
                  </a:cubicBezTo>
                  <a:cubicBezTo>
                    <a:pt x="374" y="11"/>
                    <a:pt x="374" y="11"/>
                    <a:pt x="374" y="11"/>
                  </a:cubicBezTo>
                  <a:cubicBezTo>
                    <a:pt x="375" y="11"/>
                    <a:pt x="376" y="12"/>
                    <a:pt x="376" y="13"/>
                  </a:cubicBezTo>
                  <a:cubicBezTo>
                    <a:pt x="376" y="29"/>
                    <a:pt x="376" y="29"/>
                    <a:pt x="376" y="29"/>
                  </a:cubicBezTo>
                  <a:cubicBezTo>
                    <a:pt x="394" y="29"/>
                    <a:pt x="394" y="29"/>
                    <a:pt x="394" y="29"/>
                  </a:cubicBezTo>
                  <a:cubicBezTo>
                    <a:pt x="395" y="29"/>
                    <a:pt x="395" y="30"/>
                    <a:pt x="395" y="31"/>
                  </a:cubicBezTo>
                  <a:cubicBezTo>
                    <a:pt x="395" y="33"/>
                    <a:pt x="395" y="33"/>
                    <a:pt x="395" y="33"/>
                  </a:cubicBezTo>
                  <a:cubicBezTo>
                    <a:pt x="395" y="34"/>
                    <a:pt x="395" y="35"/>
                    <a:pt x="394" y="35"/>
                  </a:cubicBezTo>
                  <a:cubicBezTo>
                    <a:pt x="376" y="35"/>
                    <a:pt x="376" y="35"/>
                    <a:pt x="376" y="35"/>
                  </a:cubicBezTo>
                  <a:cubicBezTo>
                    <a:pt x="376" y="76"/>
                    <a:pt x="376" y="76"/>
                    <a:pt x="376" y="76"/>
                  </a:cubicBezTo>
                  <a:cubicBezTo>
                    <a:pt x="376" y="79"/>
                    <a:pt x="376" y="82"/>
                    <a:pt x="378" y="83"/>
                  </a:cubicBezTo>
                  <a:cubicBezTo>
                    <a:pt x="379" y="85"/>
                    <a:pt x="382" y="85"/>
                    <a:pt x="385" y="85"/>
                  </a:cubicBezTo>
                  <a:cubicBezTo>
                    <a:pt x="387" y="85"/>
                    <a:pt x="390" y="85"/>
                    <a:pt x="391" y="85"/>
                  </a:cubicBezTo>
                  <a:cubicBezTo>
                    <a:pt x="392" y="84"/>
                    <a:pt x="393" y="84"/>
                    <a:pt x="394" y="84"/>
                  </a:cubicBezTo>
                  <a:cubicBezTo>
                    <a:pt x="394" y="84"/>
                    <a:pt x="394" y="84"/>
                    <a:pt x="395" y="84"/>
                  </a:cubicBezTo>
                  <a:cubicBezTo>
                    <a:pt x="396" y="84"/>
                    <a:pt x="396" y="85"/>
                    <a:pt x="396" y="86"/>
                  </a:cubicBezTo>
                  <a:cubicBezTo>
                    <a:pt x="396" y="87"/>
                    <a:pt x="396" y="87"/>
                    <a:pt x="396" y="87"/>
                  </a:cubicBezTo>
                  <a:cubicBezTo>
                    <a:pt x="396" y="89"/>
                    <a:pt x="396" y="90"/>
                    <a:pt x="395" y="90"/>
                  </a:cubicBezTo>
                  <a:cubicBezTo>
                    <a:pt x="391" y="91"/>
                    <a:pt x="388" y="92"/>
                    <a:pt x="384" y="92"/>
                  </a:cubicBezTo>
                  <a:close/>
                  <a:moveTo>
                    <a:pt x="411" y="91"/>
                  </a:moveTo>
                  <a:cubicBezTo>
                    <a:pt x="410" y="91"/>
                    <a:pt x="410" y="90"/>
                    <a:pt x="410" y="89"/>
                  </a:cubicBezTo>
                  <a:cubicBezTo>
                    <a:pt x="410" y="31"/>
                    <a:pt x="410" y="31"/>
                    <a:pt x="410" y="31"/>
                  </a:cubicBezTo>
                  <a:cubicBezTo>
                    <a:pt x="410" y="30"/>
                    <a:pt x="410" y="29"/>
                    <a:pt x="411" y="29"/>
                  </a:cubicBezTo>
                  <a:cubicBezTo>
                    <a:pt x="415" y="29"/>
                    <a:pt x="415" y="29"/>
                    <a:pt x="415" y="29"/>
                  </a:cubicBezTo>
                  <a:cubicBezTo>
                    <a:pt x="416" y="29"/>
                    <a:pt x="417" y="30"/>
                    <a:pt x="417" y="31"/>
                  </a:cubicBezTo>
                  <a:cubicBezTo>
                    <a:pt x="417" y="89"/>
                    <a:pt x="417" y="89"/>
                    <a:pt x="417" y="89"/>
                  </a:cubicBezTo>
                  <a:cubicBezTo>
                    <a:pt x="417" y="90"/>
                    <a:pt x="416" y="91"/>
                    <a:pt x="415" y="91"/>
                  </a:cubicBezTo>
                  <a:cubicBezTo>
                    <a:pt x="411" y="91"/>
                    <a:pt x="411" y="91"/>
                    <a:pt x="411" y="91"/>
                  </a:cubicBezTo>
                  <a:close/>
                  <a:moveTo>
                    <a:pt x="413" y="16"/>
                  </a:moveTo>
                  <a:cubicBezTo>
                    <a:pt x="411" y="16"/>
                    <a:pt x="410" y="15"/>
                    <a:pt x="409" y="14"/>
                  </a:cubicBezTo>
                  <a:cubicBezTo>
                    <a:pt x="408" y="13"/>
                    <a:pt x="408" y="12"/>
                    <a:pt x="408" y="10"/>
                  </a:cubicBezTo>
                  <a:cubicBezTo>
                    <a:pt x="408" y="9"/>
                    <a:pt x="408" y="7"/>
                    <a:pt x="409" y="6"/>
                  </a:cubicBezTo>
                  <a:cubicBezTo>
                    <a:pt x="410" y="5"/>
                    <a:pt x="411" y="5"/>
                    <a:pt x="413" y="5"/>
                  </a:cubicBezTo>
                  <a:cubicBezTo>
                    <a:pt x="415" y="5"/>
                    <a:pt x="416" y="5"/>
                    <a:pt x="417" y="6"/>
                  </a:cubicBezTo>
                  <a:cubicBezTo>
                    <a:pt x="418" y="7"/>
                    <a:pt x="418" y="9"/>
                    <a:pt x="418" y="10"/>
                  </a:cubicBezTo>
                  <a:cubicBezTo>
                    <a:pt x="418" y="12"/>
                    <a:pt x="418" y="13"/>
                    <a:pt x="417" y="14"/>
                  </a:cubicBezTo>
                  <a:cubicBezTo>
                    <a:pt x="416" y="15"/>
                    <a:pt x="415" y="16"/>
                    <a:pt x="413" y="16"/>
                  </a:cubicBezTo>
                  <a:close/>
                  <a:moveTo>
                    <a:pt x="438" y="91"/>
                  </a:moveTo>
                  <a:cubicBezTo>
                    <a:pt x="437" y="91"/>
                    <a:pt x="436" y="90"/>
                    <a:pt x="436" y="89"/>
                  </a:cubicBezTo>
                  <a:cubicBezTo>
                    <a:pt x="436" y="31"/>
                    <a:pt x="436" y="31"/>
                    <a:pt x="436" y="31"/>
                  </a:cubicBezTo>
                  <a:cubicBezTo>
                    <a:pt x="436" y="30"/>
                    <a:pt x="437" y="29"/>
                    <a:pt x="438" y="29"/>
                  </a:cubicBezTo>
                  <a:cubicBezTo>
                    <a:pt x="441" y="29"/>
                    <a:pt x="441" y="29"/>
                    <a:pt x="441" y="29"/>
                  </a:cubicBezTo>
                  <a:cubicBezTo>
                    <a:pt x="442" y="29"/>
                    <a:pt x="443" y="30"/>
                    <a:pt x="443" y="31"/>
                  </a:cubicBezTo>
                  <a:cubicBezTo>
                    <a:pt x="443" y="36"/>
                    <a:pt x="443" y="36"/>
                    <a:pt x="443" y="36"/>
                  </a:cubicBezTo>
                  <a:cubicBezTo>
                    <a:pt x="447" y="33"/>
                    <a:pt x="451" y="31"/>
                    <a:pt x="456" y="29"/>
                  </a:cubicBezTo>
                  <a:cubicBezTo>
                    <a:pt x="460" y="28"/>
                    <a:pt x="465" y="27"/>
                    <a:pt x="469" y="27"/>
                  </a:cubicBezTo>
                  <a:cubicBezTo>
                    <a:pt x="475" y="27"/>
                    <a:pt x="479" y="29"/>
                    <a:pt x="482" y="32"/>
                  </a:cubicBezTo>
                  <a:cubicBezTo>
                    <a:pt x="486" y="35"/>
                    <a:pt x="487" y="40"/>
                    <a:pt x="487" y="46"/>
                  </a:cubicBezTo>
                  <a:cubicBezTo>
                    <a:pt x="487" y="89"/>
                    <a:pt x="487" y="89"/>
                    <a:pt x="487" y="89"/>
                  </a:cubicBezTo>
                  <a:cubicBezTo>
                    <a:pt x="487" y="90"/>
                    <a:pt x="487" y="91"/>
                    <a:pt x="485" y="91"/>
                  </a:cubicBezTo>
                  <a:cubicBezTo>
                    <a:pt x="482" y="91"/>
                    <a:pt x="482" y="91"/>
                    <a:pt x="482" y="91"/>
                  </a:cubicBezTo>
                  <a:cubicBezTo>
                    <a:pt x="481" y="91"/>
                    <a:pt x="480" y="90"/>
                    <a:pt x="480" y="89"/>
                  </a:cubicBezTo>
                  <a:cubicBezTo>
                    <a:pt x="480" y="49"/>
                    <a:pt x="480" y="49"/>
                    <a:pt x="480" y="49"/>
                  </a:cubicBezTo>
                  <a:cubicBezTo>
                    <a:pt x="480" y="43"/>
                    <a:pt x="479" y="40"/>
                    <a:pt x="477" y="37"/>
                  </a:cubicBezTo>
                  <a:cubicBezTo>
                    <a:pt x="475" y="35"/>
                    <a:pt x="472" y="33"/>
                    <a:pt x="467" y="33"/>
                  </a:cubicBezTo>
                  <a:cubicBezTo>
                    <a:pt x="459" y="33"/>
                    <a:pt x="451" y="36"/>
                    <a:pt x="443" y="41"/>
                  </a:cubicBezTo>
                  <a:cubicBezTo>
                    <a:pt x="443" y="89"/>
                    <a:pt x="443" y="89"/>
                    <a:pt x="443" y="89"/>
                  </a:cubicBezTo>
                  <a:cubicBezTo>
                    <a:pt x="443" y="90"/>
                    <a:pt x="443" y="91"/>
                    <a:pt x="441" y="91"/>
                  </a:cubicBezTo>
                  <a:cubicBezTo>
                    <a:pt x="438" y="91"/>
                    <a:pt x="438" y="91"/>
                    <a:pt x="438" y="91"/>
                  </a:cubicBezTo>
                  <a:close/>
                  <a:moveTo>
                    <a:pt x="528" y="118"/>
                  </a:moveTo>
                  <a:cubicBezTo>
                    <a:pt x="524" y="118"/>
                    <a:pt x="521" y="117"/>
                    <a:pt x="518" y="117"/>
                  </a:cubicBezTo>
                  <a:cubicBezTo>
                    <a:pt x="514" y="116"/>
                    <a:pt x="512" y="115"/>
                    <a:pt x="509" y="114"/>
                  </a:cubicBezTo>
                  <a:cubicBezTo>
                    <a:pt x="508" y="113"/>
                    <a:pt x="508" y="112"/>
                    <a:pt x="508" y="111"/>
                  </a:cubicBezTo>
                  <a:cubicBezTo>
                    <a:pt x="508" y="109"/>
                    <a:pt x="508" y="109"/>
                    <a:pt x="508" y="109"/>
                  </a:cubicBezTo>
                  <a:cubicBezTo>
                    <a:pt x="508" y="108"/>
                    <a:pt x="508" y="108"/>
                    <a:pt x="509" y="108"/>
                  </a:cubicBezTo>
                  <a:cubicBezTo>
                    <a:pt x="509" y="108"/>
                    <a:pt x="510" y="108"/>
                    <a:pt x="510" y="108"/>
                  </a:cubicBezTo>
                  <a:cubicBezTo>
                    <a:pt x="510" y="108"/>
                    <a:pt x="511" y="108"/>
                    <a:pt x="511" y="108"/>
                  </a:cubicBezTo>
                  <a:cubicBezTo>
                    <a:pt x="517" y="110"/>
                    <a:pt x="523" y="111"/>
                    <a:pt x="527" y="111"/>
                  </a:cubicBezTo>
                  <a:cubicBezTo>
                    <a:pt x="535" y="111"/>
                    <a:pt x="541" y="109"/>
                    <a:pt x="544" y="106"/>
                  </a:cubicBezTo>
                  <a:cubicBezTo>
                    <a:pt x="548" y="102"/>
                    <a:pt x="550" y="96"/>
                    <a:pt x="550" y="88"/>
                  </a:cubicBezTo>
                  <a:cubicBezTo>
                    <a:pt x="550" y="82"/>
                    <a:pt x="550" y="82"/>
                    <a:pt x="550" y="82"/>
                  </a:cubicBezTo>
                  <a:cubicBezTo>
                    <a:pt x="547" y="84"/>
                    <a:pt x="543" y="86"/>
                    <a:pt x="540" y="88"/>
                  </a:cubicBezTo>
                  <a:cubicBezTo>
                    <a:pt x="536" y="89"/>
                    <a:pt x="532" y="90"/>
                    <a:pt x="529" y="90"/>
                  </a:cubicBezTo>
                  <a:cubicBezTo>
                    <a:pt x="521" y="90"/>
                    <a:pt x="515" y="87"/>
                    <a:pt x="510" y="82"/>
                  </a:cubicBezTo>
                  <a:cubicBezTo>
                    <a:pt x="505" y="76"/>
                    <a:pt x="503" y="68"/>
                    <a:pt x="503" y="59"/>
                  </a:cubicBezTo>
                  <a:cubicBezTo>
                    <a:pt x="503" y="49"/>
                    <a:pt x="505" y="41"/>
                    <a:pt x="510" y="36"/>
                  </a:cubicBezTo>
                  <a:cubicBezTo>
                    <a:pt x="515" y="30"/>
                    <a:pt x="521" y="27"/>
                    <a:pt x="529" y="27"/>
                  </a:cubicBezTo>
                  <a:cubicBezTo>
                    <a:pt x="537" y="27"/>
                    <a:pt x="544" y="30"/>
                    <a:pt x="550" y="35"/>
                  </a:cubicBezTo>
                  <a:cubicBezTo>
                    <a:pt x="550" y="31"/>
                    <a:pt x="550" y="31"/>
                    <a:pt x="550" y="31"/>
                  </a:cubicBezTo>
                  <a:cubicBezTo>
                    <a:pt x="550" y="30"/>
                    <a:pt x="551" y="29"/>
                    <a:pt x="552" y="29"/>
                  </a:cubicBezTo>
                  <a:cubicBezTo>
                    <a:pt x="555" y="29"/>
                    <a:pt x="555" y="29"/>
                    <a:pt x="555" y="29"/>
                  </a:cubicBezTo>
                  <a:cubicBezTo>
                    <a:pt x="556" y="29"/>
                    <a:pt x="557" y="30"/>
                    <a:pt x="557" y="31"/>
                  </a:cubicBezTo>
                  <a:cubicBezTo>
                    <a:pt x="557" y="88"/>
                    <a:pt x="557" y="88"/>
                    <a:pt x="557" y="88"/>
                  </a:cubicBezTo>
                  <a:cubicBezTo>
                    <a:pt x="557" y="98"/>
                    <a:pt x="554" y="105"/>
                    <a:pt x="549" y="110"/>
                  </a:cubicBezTo>
                  <a:cubicBezTo>
                    <a:pt x="544" y="115"/>
                    <a:pt x="537" y="118"/>
                    <a:pt x="528" y="118"/>
                  </a:cubicBezTo>
                  <a:close/>
                  <a:moveTo>
                    <a:pt x="531" y="84"/>
                  </a:moveTo>
                  <a:cubicBezTo>
                    <a:pt x="537" y="84"/>
                    <a:pt x="543" y="81"/>
                    <a:pt x="550" y="76"/>
                  </a:cubicBezTo>
                  <a:cubicBezTo>
                    <a:pt x="550" y="41"/>
                    <a:pt x="550" y="41"/>
                    <a:pt x="550" y="41"/>
                  </a:cubicBezTo>
                  <a:cubicBezTo>
                    <a:pt x="546" y="39"/>
                    <a:pt x="543" y="37"/>
                    <a:pt x="540" y="35"/>
                  </a:cubicBezTo>
                  <a:cubicBezTo>
                    <a:pt x="537" y="34"/>
                    <a:pt x="533" y="33"/>
                    <a:pt x="530" y="33"/>
                  </a:cubicBezTo>
                  <a:cubicBezTo>
                    <a:pt x="523" y="33"/>
                    <a:pt x="518" y="36"/>
                    <a:pt x="515" y="40"/>
                  </a:cubicBezTo>
                  <a:cubicBezTo>
                    <a:pt x="512" y="44"/>
                    <a:pt x="510" y="50"/>
                    <a:pt x="510" y="59"/>
                  </a:cubicBezTo>
                  <a:cubicBezTo>
                    <a:pt x="510" y="67"/>
                    <a:pt x="512" y="73"/>
                    <a:pt x="515" y="77"/>
                  </a:cubicBezTo>
                  <a:cubicBezTo>
                    <a:pt x="519" y="81"/>
                    <a:pt x="524" y="84"/>
                    <a:pt x="531" y="84"/>
                  </a:cubicBezTo>
                  <a:close/>
                </a:path>
              </a:pathLst>
            </a:custGeom>
            <a:solidFill>
              <a:srgbClr val="535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5" name="Freeform 127"/>
            <p:cNvSpPr>
              <a:spLocks noEditPoints="1"/>
            </p:cNvSpPr>
            <p:nvPr/>
          </p:nvSpPr>
          <p:spPr bwMode="auto">
            <a:xfrm>
              <a:off x="2091" y="2103"/>
              <a:ext cx="916" cy="207"/>
            </a:xfrm>
            <a:custGeom>
              <a:avLst/>
              <a:gdLst>
                <a:gd name="T0" fmla="*/ 0 w 385"/>
                <a:gd name="T1" fmla="*/ 2 h 87"/>
                <a:gd name="T2" fmla="*/ 48 w 385"/>
                <a:gd name="T3" fmla="*/ 7 h 87"/>
                <a:gd name="T4" fmla="*/ 29 w 385"/>
                <a:gd name="T5" fmla="*/ 51 h 87"/>
                <a:gd name="T6" fmla="*/ 5 w 385"/>
                <a:gd name="T7" fmla="*/ 85 h 87"/>
                <a:gd name="T8" fmla="*/ 47 w 385"/>
                <a:gd name="T9" fmla="*/ 25 h 87"/>
                <a:gd name="T10" fmla="*/ 7 w 385"/>
                <a:gd name="T11" fmla="*/ 44 h 87"/>
                <a:gd name="T12" fmla="*/ 72 w 385"/>
                <a:gd name="T13" fmla="*/ 82 h 87"/>
                <a:gd name="T14" fmla="*/ 90 w 385"/>
                <a:gd name="T15" fmla="*/ 50 h 87"/>
                <a:gd name="T16" fmla="*/ 104 w 385"/>
                <a:gd name="T17" fmla="*/ 31 h 87"/>
                <a:gd name="T18" fmla="*/ 72 w 385"/>
                <a:gd name="T19" fmla="*/ 32 h 87"/>
                <a:gd name="T20" fmla="*/ 71 w 385"/>
                <a:gd name="T21" fmla="*/ 26 h 87"/>
                <a:gd name="T22" fmla="*/ 109 w 385"/>
                <a:gd name="T23" fmla="*/ 26 h 87"/>
                <a:gd name="T24" fmla="*/ 112 w 385"/>
                <a:gd name="T25" fmla="*/ 85 h 87"/>
                <a:gd name="T26" fmla="*/ 107 w 385"/>
                <a:gd name="T27" fmla="*/ 78 h 87"/>
                <a:gd name="T28" fmla="*/ 96 w 385"/>
                <a:gd name="T29" fmla="*/ 78 h 87"/>
                <a:gd name="T30" fmla="*/ 91 w 385"/>
                <a:gd name="T31" fmla="*/ 55 h 87"/>
                <a:gd name="T32" fmla="*/ 86 w 385"/>
                <a:gd name="T33" fmla="*/ 80 h 87"/>
                <a:gd name="T34" fmla="*/ 133 w 385"/>
                <a:gd name="T35" fmla="*/ 25 h 87"/>
                <a:gd name="T36" fmla="*/ 139 w 385"/>
                <a:gd name="T37" fmla="*/ 25 h 87"/>
                <a:gd name="T38" fmla="*/ 159 w 385"/>
                <a:gd name="T39" fmla="*/ 23 h 87"/>
                <a:gd name="T40" fmla="*/ 164 w 385"/>
                <a:gd name="T41" fmla="*/ 28 h 87"/>
                <a:gd name="T42" fmla="*/ 161 w 385"/>
                <a:gd name="T43" fmla="*/ 29 h 87"/>
                <a:gd name="T44" fmla="*/ 140 w 385"/>
                <a:gd name="T45" fmla="*/ 38 h 87"/>
                <a:gd name="T46" fmla="*/ 135 w 385"/>
                <a:gd name="T47" fmla="*/ 85 h 87"/>
                <a:gd name="T48" fmla="*/ 179 w 385"/>
                <a:gd name="T49" fmla="*/ 71 h 87"/>
                <a:gd name="T50" fmla="*/ 168 w 385"/>
                <a:gd name="T51" fmla="*/ 28 h 87"/>
                <a:gd name="T52" fmla="*/ 170 w 385"/>
                <a:gd name="T53" fmla="*/ 25 h 87"/>
                <a:gd name="T54" fmla="*/ 181 w 385"/>
                <a:gd name="T55" fmla="*/ 6 h 87"/>
                <a:gd name="T56" fmla="*/ 186 w 385"/>
                <a:gd name="T57" fmla="*/ 7 h 87"/>
                <a:gd name="T58" fmla="*/ 206 w 385"/>
                <a:gd name="T59" fmla="*/ 25 h 87"/>
                <a:gd name="T60" fmla="*/ 186 w 385"/>
                <a:gd name="T61" fmla="*/ 30 h 87"/>
                <a:gd name="T62" fmla="*/ 196 w 385"/>
                <a:gd name="T63" fmla="*/ 80 h 87"/>
                <a:gd name="T64" fmla="*/ 205 w 385"/>
                <a:gd name="T65" fmla="*/ 79 h 87"/>
                <a:gd name="T66" fmla="*/ 205 w 385"/>
                <a:gd name="T67" fmla="*/ 85 h 87"/>
                <a:gd name="T68" fmla="*/ 220 w 385"/>
                <a:gd name="T69" fmla="*/ 84 h 87"/>
                <a:gd name="T70" fmla="*/ 224 w 385"/>
                <a:gd name="T71" fmla="*/ 24 h 87"/>
                <a:gd name="T72" fmla="*/ 239 w 385"/>
                <a:gd name="T73" fmla="*/ 24 h 87"/>
                <a:gd name="T74" fmla="*/ 271 w 385"/>
                <a:gd name="T75" fmla="*/ 40 h 87"/>
                <a:gd name="T76" fmla="*/ 266 w 385"/>
                <a:gd name="T77" fmla="*/ 85 h 87"/>
                <a:gd name="T78" fmla="*/ 261 w 385"/>
                <a:gd name="T79" fmla="*/ 32 h 87"/>
                <a:gd name="T80" fmla="*/ 227 w 385"/>
                <a:gd name="T81" fmla="*/ 84 h 87"/>
                <a:gd name="T82" fmla="*/ 316 w 385"/>
                <a:gd name="T83" fmla="*/ 87 h 87"/>
                <a:gd name="T84" fmla="*/ 294 w 385"/>
                <a:gd name="T85" fmla="*/ 30 h 87"/>
                <a:gd name="T86" fmla="*/ 338 w 385"/>
                <a:gd name="T87" fmla="*/ 46 h 87"/>
                <a:gd name="T88" fmla="*/ 294 w 385"/>
                <a:gd name="T89" fmla="*/ 56 h 87"/>
                <a:gd name="T90" fmla="*/ 333 w 385"/>
                <a:gd name="T91" fmla="*/ 78 h 87"/>
                <a:gd name="T92" fmla="*/ 337 w 385"/>
                <a:gd name="T93" fmla="*/ 79 h 87"/>
                <a:gd name="T94" fmla="*/ 316 w 385"/>
                <a:gd name="T95" fmla="*/ 87 h 87"/>
                <a:gd name="T96" fmla="*/ 327 w 385"/>
                <a:gd name="T97" fmla="*/ 32 h 87"/>
                <a:gd name="T98" fmla="*/ 331 w 385"/>
                <a:gd name="T99" fmla="*/ 50 h 87"/>
                <a:gd name="T100" fmla="*/ 353 w 385"/>
                <a:gd name="T101" fmla="*/ 25 h 87"/>
                <a:gd name="T102" fmla="*/ 360 w 385"/>
                <a:gd name="T103" fmla="*/ 25 h 87"/>
                <a:gd name="T104" fmla="*/ 380 w 385"/>
                <a:gd name="T105" fmla="*/ 23 h 87"/>
                <a:gd name="T106" fmla="*/ 385 w 385"/>
                <a:gd name="T107" fmla="*/ 28 h 87"/>
                <a:gd name="T108" fmla="*/ 381 w 385"/>
                <a:gd name="T109" fmla="*/ 29 h 87"/>
                <a:gd name="T110" fmla="*/ 360 w 385"/>
                <a:gd name="T111" fmla="*/ 38 h 87"/>
                <a:gd name="T112" fmla="*/ 355 w 385"/>
                <a:gd name="T113"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5" h="87">
                  <a:moveTo>
                    <a:pt x="2" y="85"/>
                  </a:moveTo>
                  <a:cubicBezTo>
                    <a:pt x="1" y="85"/>
                    <a:pt x="0" y="85"/>
                    <a:pt x="0" y="84"/>
                  </a:cubicBezTo>
                  <a:cubicBezTo>
                    <a:pt x="0" y="2"/>
                    <a:pt x="0" y="2"/>
                    <a:pt x="0" y="2"/>
                  </a:cubicBezTo>
                  <a:cubicBezTo>
                    <a:pt x="0" y="1"/>
                    <a:pt x="1" y="0"/>
                    <a:pt x="2" y="0"/>
                  </a:cubicBezTo>
                  <a:cubicBezTo>
                    <a:pt x="29" y="0"/>
                    <a:pt x="29" y="0"/>
                    <a:pt x="29" y="0"/>
                  </a:cubicBezTo>
                  <a:cubicBezTo>
                    <a:pt x="37" y="0"/>
                    <a:pt x="43" y="2"/>
                    <a:pt x="48" y="7"/>
                  </a:cubicBezTo>
                  <a:cubicBezTo>
                    <a:pt x="53" y="12"/>
                    <a:pt x="55" y="18"/>
                    <a:pt x="55" y="25"/>
                  </a:cubicBezTo>
                  <a:cubicBezTo>
                    <a:pt x="55" y="33"/>
                    <a:pt x="53" y="39"/>
                    <a:pt x="48" y="44"/>
                  </a:cubicBezTo>
                  <a:cubicBezTo>
                    <a:pt x="43" y="48"/>
                    <a:pt x="37" y="51"/>
                    <a:pt x="29" y="51"/>
                  </a:cubicBezTo>
                  <a:cubicBezTo>
                    <a:pt x="7" y="51"/>
                    <a:pt x="7" y="51"/>
                    <a:pt x="7" y="51"/>
                  </a:cubicBezTo>
                  <a:cubicBezTo>
                    <a:pt x="7" y="84"/>
                    <a:pt x="7" y="84"/>
                    <a:pt x="7" y="84"/>
                  </a:cubicBezTo>
                  <a:cubicBezTo>
                    <a:pt x="7" y="85"/>
                    <a:pt x="7" y="85"/>
                    <a:pt x="5" y="85"/>
                  </a:cubicBezTo>
                  <a:cubicBezTo>
                    <a:pt x="2" y="85"/>
                    <a:pt x="2" y="85"/>
                    <a:pt x="2" y="85"/>
                  </a:cubicBezTo>
                  <a:close/>
                  <a:moveTo>
                    <a:pt x="29" y="44"/>
                  </a:moveTo>
                  <a:cubicBezTo>
                    <a:pt x="41" y="44"/>
                    <a:pt x="47" y="38"/>
                    <a:pt x="47" y="25"/>
                  </a:cubicBezTo>
                  <a:cubicBezTo>
                    <a:pt x="47" y="13"/>
                    <a:pt x="41" y="7"/>
                    <a:pt x="29" y="7"/>
                  </a:cubicBezTo>
                  <a:cubicBezTo>
                    <a:pt x="7" y="7"/>
                    <a:pt x="7" y="7"/>
                    <a:pt x="7" y="7"/>
                  </a:cubicBezTo>
                  <a:cubicBezTo>
                    <a:pt x="7" y="44"/>
                    <a:pt x="7" y="44"/>
                    <a:pt x="7" y="44"/>
                  </a:cubicBezTo>
                  <a:cubicBezTo>
                    <a:pt x="29" y="44"/>
                    <a:pt x="29" y="44"/>
                    <a:pt x="29" y="44"/>
                  </a:cubicBezTo>
                  <a:close/>
                  <a:moveTo>
                    <a:pt x="85" y="87"/>
                  </a:moveTo>
                  <a:cubicBezTo>
                    <a:pt x="79" y="87"/>
                    <a:pt x="75" y="85"/>
                    <a:pt x="72" y="82"/>
                  </a:cubicBezTo>
                  <a:cubicBezTo>
                    <a:pt x="68" y="79"/>
                    <a:pt x="67" y="74"/>
                    <a:pt x="67" y="69"/>
                  </a:cubicBezTo>
                  <a:cubicBezTo>
                    <a:pt x="67" y="63"/>
                    <a:pt x="69" y="58"/>
                    <a:pt x="73" y="55"/>
                  </a:cubicBezTo>
                  <a:cubicBezTo>
                    <a:pt x="77" y="51"/>
                    <a:pt x="82" y="50"/>
                    <a:pt x="90" y="50"/>
                  </a:cubicBezTo>
                  <a:cubicBezTo>
                    <a:pt x="95" y="50"/>
                    <a:pt x="101" y="51"/>
                    <a:pt x="107" y="52"/>
                  </a:cubicBezTo>
                  <a:cubicBezTo>
                    <a:pt x="107" y="42"/>
                    <a:pt x="107" y="42"/>
                    <a:pt x="107" y="42"/>
                  </a:cubicBezTo>
                  <a:cubicBezTo>
                    <a:pt x="107" y="37"/>
                    <a:pt x="106" y="34"/>
                    <a:pt x="104" y="31"/>
                  </a:cubicBezTo>
                  <a:cubicBezTo>
                    <a:pt x="101" y="29"/>
                    <a:pt x="97" y="28"/>
                    <a:pt x="92" y="28"/>
                  </a:cubicBezTo>
                  <a:cubicBezTo>
                    <a:pt x="86" y="28"/>
                    <a:pt x="80" y="29"/>
                    <a:pt x="74" y="31"/>
                  </a:cubicBezTo>
                  <a:cubicBezTo>
                    <a:pt x="73" y="31"/>
                    <a:pt x="72" y="32"/>
                    <a:pt x="72" y="32"/>
                  </a:cubicBezTo>
                  <a:cubicBezTo>
                    <a:pt x="71" y="32"/>
                    <a:pt x="71" y="31"/>
                    <a:pt x="71" y="30"/>
                  </a:cubicBezTo>
                  <a:cubicBezTo>
                    <a:pt x="71" y="28"/>
                    <a:pt x="71" y="28"/>
                    <a:pt x="71" y="28"/>
                  </a:cubicBezTo>
                  <a:cubicBezTo>
                    <a:pt x="71" y="27"/>
                    <a:pt x="71" y="27"/>
                    <a:pt x="71" y="26"/>
                  </a:cubicBezTo>
                  <a:cubicBezTo>
                    <a:pt x="71" y="26"/>
                    <a:pt x="72" y="26"/>
                    <a:pt x="72" y="25"/>
                  </a:cubicBezTo>
                  <a:cubicBezTo>
                    <a:pt x="79" y="23"/>
                    <a:pt x="86" y="22"/>
                    <a:pt x="93" y="22"/>
                  </a:cubicBezTo>
                  <a:cubicBezTo>
                    <a:pt x="100" y="22"/>
                    <a:pt x="105" y="23"/>
                    <a:pt x="109" y="26"/>
                  </a:cubicBezTo>
                  <a:cubicBezTo>
                    <a:pt x="112" y="29"/>
                    <a:pt x="114" y="34"/>
                    <a:pt x="114" y="40"/>
                  </a:cubicBezTo>
                  <a:cubicBezTo>
                    <a:pt x="114" y="84"/>
                    <a:pt x="114" y="84"/>
                    <a:pt x="114" y="84"/>
                  </a:cubicBezTo>
                  <a:cubicBezTo>
                    <a:pt x="114" y="85"/>
                    <a:pt x="113" y="85"/>
                    <a:pt x="112" y="85"/>
                  </a:cubicBezTo>
                  <a:cubicBezTo>
                    <a:pt x="110" y="85"/>
                    <a:pt x="110" y="85"/>
                    <a:pt x="110" y="85"/>
                  </a:cubicBezTo>
                  <a:cubicBezTo>
                    <a:pt x="108" y="85"/>
                    <a:pt x="108" y="85"/>
                    <a:pt x="108" y="84"/>
                  </a:cubicBezTo>
                  <a:cubicBezTo>
                    <a:pt x="107" y="78"/>
                    <a:pt x="107" y="78"/>
                    <a:pt x="107" y="78"/>
                  </a:cubicBezTo>
                  <a:cubicBezTo>
                    <a:pt x="100" y="84"/>
                    <a:pt x="93" y="87"/>
                    <a:pt x="85" y="87"/>
                  </a:cubicBezTo>
                  <a:close/>
                  <a:moveTo>
                    <a:pt x="86" y="80"/>
                  </a:moveTo>
                  <a:cubicBezTo>
                    <a:pt x="89" y="80"/>
                    <a:pt x="93" y="80"/>
                    <a:pt x="96" y="78"/>
                  </a:cubicBezTo>
                  <a:cubicBezTo>
                    <a:pt x="100" y="77"/>
                    <a:pt x="103" y="75"/>
                    <a:pt x="107" y="73"/>
                  </a:cubicBezTo>
                  <a:cubicBezTo>
                    <a:pt x="107" y="58"/>
                    <a:pt x="107" y="58"/>
                    <a:pt x="107" y="58"/>
                  </a:cubicBezTo>
                  <a:cubicBezTo>
                    <a:pt x="102" y="56"/>
                    <a:pt x="96" y="55"/>
                    <a:pt x="91" y="55"/>
                  </a:cubicBezTo>
                  <a:cubicBezTo>
                    <a:pt x="80" y="55"/>
                    <a:pt x="74" y="60"/>
                    <a:pt x="74" y="69"/>
                  </a:cubicBezTo>
                  <a:cubicBezTo>
                    <a:pt x="74" y="73"/>
                    <a:pt x="75" y="75"/>
                    <a:pt x="77" y="77"/>
                  </a:cubicBezTo>
                  <a:cubicBezTo>
                    <a:pt x="79" y="79"/>
                    <a:pt x="82" y="80"/>
                    <a:pt x="86" y="80"/>
                  </a:cubicBezTo>
                  <a:close/>
                  <a:moveTo>
                    <a:pt x="135" y="85"/>
                  </a:moveTo>
                  <a:cubicBezTo>
                    <a:pt x="134" y="85"/>
                    <a:pt x="133" y="85"/>
                    <a:pt x="133" y="84"/>
                  </a:cubicBezTo>
                  <a:cubicBezTo>
                    <a:pt x="133" y="25"/>
                    <a:pt x="133" y="25"/>
                    <a:pt x="133" y="25"/>
                  </a:cubicBezTo>
                  <a:cubicBezTo>
                    <a:pt x="133" y="24"/>
                    <a:pt x="134" y="24"/>
                    <a:pt x="135" y="24"/>
                  </a:cubicBezTo>
                  <a:cubicBezTo>
                    <a:pt x="137" y="24"/>
                    <a:pt x="137" y="24"/>
                    <a:pt x="137" y="24"/>
                  </a:cubicBezTo>
                  <a:cubicBezTo>
                    <a:pt x="139" y="24"/>
                    <a:pt x="139" y="24"/>
                    <a:pt x="139" y="25"/>
                  </a:cubicBezTo>
                  <a:cubicBezTo>
                    <a:pt x="140" y="32"/>
                    <a:pt x="140" y="32"/>
                    <a:pt x="140" y="32"/>
                  </a:cubicBezTo>
                  <a:cubicBezTo>
                    <a:pt x="143" y="29"/>
                    <a:pt x="146" y="27"/>
                    <a:pt x="149" y="25"/>
                  </a:cubicBezTo>
                  <a:cubicBezTo>
                    <a:pt x="152" y="24"/>
                    <a:pt x="155" y="23"/>
                    <a:pt x="159" y="23"/>
                  </a:cubicBezTo>
                  <a:cubicBezTo>
                    <a:pt x="161" y="23"/>
                    <a:pt x="162" y="23"/>
                    <a:pt x="162" y="23"/>
                  </a:cubicBezTo>
                  <a:cubicBezTo>
                    <a:pt x="164" y="23"/>
                    <a:pt x="164" y="24"/>
                    <a:pt x="164" y="25"/>
                  </a:cubicBezTo>
                  <a:cubicBezTo>
                    <a:pt x="164" y="28"/>
                    <a:pt x="164" y="28"/>
                    <a:pt x="164" y="28"/>
                  </a:cubicBezTo>
                  <a:cubicBezTo>
                    <a:pt x="164" y="29"/>
                    <a:pt x="164" y="29"/>
                    <a:pt x="164" y="29"/>
                  </a:cubicBezTo>
                  <a:cubicBezTo>
                    <a:pt x="164" y="29"/>
                    <a:pt x="163" y="30"/>
                    <a:pt x="163" y="30"/>
                  </a:cubicBezTo>
                  <a:cubicBezTo>
                    <a:pt x="162" y="30"/>
                    <a:pt x="162" y="30"/>
                    <a:pt x="161" y="29"/>
                  </a:cubicBezTo>
                  <a:cubicBezTo>
                    <a:pt x="160" y="29"/>
                    <a:pt x="160" y="29"/>
                    <a:pt x="158" y="29"/>
                  </a:cubicBezTo>
                  <a:cubicBezTo>
                    <a:pt x="155" y="29"/>
                    <a:pt x="151" y="30"/>
                    <a:pt x="148" y="32"/>
                  </a:cubicBezTo>
                  <a:cubicBezTo>
                    <a:pt x="146" y="33"/>
                    <a:pt x="143" y="35"/>
                    <a:pt x="140" y="38"/>
                  </a:cubicBezTo>
                  <a:cubicBezTo>
                    <a:pt x="140" y="84"/>
                    <a:pt x="140" y="84"/>
                    <a:pt x="140" y="84"/>
                  </a:cubicBezTo>
                  <a:cubicBezTo>
                    <a:pt x="140" y="85"/>
                    <a:pt x="139" y="85"/>
                    <a:pt x="138" y="85"/>
                  </a:cubicBezTo>
                  <a:cubicBezTo>
                    <a:pt x="135" y="85"/>
                    <a:pt x="135" y="85"/>
                    <a:pt x="135" y="85"/>
                  </a:cubicBezTo>
                  <a:close/>
                  <a:moveTo>
                    <a:pt x="194" y="86"/>
                  </a:moveTo>
                  <a:cubicBezTo>
                    <a:pt x="190" y="86"/>
                    <a:pt x="186" y="85"/>
                    <a:pt x="183" y="82"/>
                  </a:cubicBezTo>
                  <a:cubicBezTo>
                    <a:pt x="181" y="80"/>
                    <a:pt x="179" y="76"/>
                    <a:pt x="179" y="71"/>
                  </a:cubicBezTo>
                  <a:cubicBezTo>
                    <a:pt x="179" y="30"/>
                    <a:pt x="179" y="30"/>
                    <a:pt x="179" y="30"/>
                  </a:cubicBezTo>
                  <a:cubicBezTo>
                    <a:pt x="170" y="30"/>
                    <a:pt x="170" y="30"/>
                    <a:pt x="170" y="30"/>
                  </a:cubicBezTo>
                  <a:cubicBezTo>
                    <a:pt x="169" y="30"/>
                    <a:pt x="168" y="29"/>
                    <a:pt x="168" y="28"/>
                  </a:cubicBezTo>
                  <a:cubicBezTo>
                    <a:pt x="168" y="27"/>
                    <a:pt x="168" y="27"/>
                    <a:pt x="168" y="27"/>
                  </a:cubicBezTo>
                  <a:cubicBezTo>
                    <a:pt x="168" y="26"/>
                    <a:pt x="168" y="25"/>
                    <a:pt x="168" y="25"/>
                  </a:cubicBezTo>
                  <a:cubicBezTo>
                    <a:pt x="169" y="25"/>
                    <a:pt x="169" y="25"/>
                    <a:pt x="170" y="25"/>
                  </a:cubicBezTo>
                  <a:cubicBezTo>
                    <a:pt x="180" y="24"/>
                    <a:pt x="180" y="24"/>
                    <a:pt x="180" y="24"/>
                  </a:cubicBezTo>
                  <a:cubicBezTo>
                    <a:pt x="181" y="7"/>
                    <a:pt x="181" y="7"/>
                    <a:pt x="181" y="7"/>
                  </a:cubicBezTo>
                  <a:cubicBezTo>
                    <a:pt x="181" y="7"/>
                    <a:pt x="181" y="6"/>
                    <a:pt x="181" y="6"/>
                  </a:cubicBezTo>
                  <a:cubicBezTo>
                    <a:pt x="181" y="6"/>
                    <a:pt x="182" y="6"/>
                    <a:pt x="182" y="6"/>
                  </a:cubicBezTo>
                  <a:cubicBezTo>
                    <a:pt x="185" y="6"/>
                    <a:pt x="185" y="6"/>
                    <a:pt x="185" y="6"/>
                  </a:cubicBezTo>
                  <a:cubicBezTo>
                    <a:pt x="186" y="6"/>
                    <a:pt x="186" y="6"/>
                    <a:pt x="186" y="7"/>
                  </a:cubicBezTo>
                  <a:cubicBezTo>
                    <a:pt x="186" y="24"/>
                    <a:pt x="186" y="24"/>
                    <a:pt x="186" y="24"/>
                  </a:cubicBezTo>
                  <a:cubicBezTo>
                    <a:pt x="204" y="24"/>
                    <a:pt x="204" y="24"/>
                    <a:pt x="204" y="24"/>
                  </a:cubicBezTo>
                  <a:cubicBezTo>
                    <a:pt x="206" y="24"/>
                    <a:pt x="206" y="24"/>
                    <a:pt x="206" y="25"/>
                  </a:cubicBezTo>
                  <a:cubicBezTo>
                    <a:pt x="206" y="28"/>
                    <a:pt x="206" y="28"/>
                    <a:pt x="206" y="28"/>
                  </a:cubicBezTo>
                  <a:cubicBezTo>
                    <a:pt x="206" y="29"/>
                    <a:pt x="206" y="30"/>
                    <a:pt x="204" y="30"/>
                  </a:cubicBezTo>
                  <a:cubicBezTo>
                    <a:pt x="186" y="30"/>
                    <a:pt x="186" y="30"/>
                    <a:pt x="186" y="30"/>
                  </a:cubicBezTo>
                  <a:cubicBezTo>
                    <a:pt x="186" y="71"/>
                    <a:pt x="186" y="71"/>
                    <a:pt x="186" y="71"/>
                  </a:cubicBezTo>
                  <a:cubicBezTo>
                    <a:pt x="186" y="74"/>
                    <a:pt x="187" y="76"/>
                    <a:pt x="189" y="78"/>
                  </a:cubicBezTo>
                  <a:cubicBezTo>
                    <a:pt x="190" y="79"/>
                    <a:pt x="192" y="80"/>
                    <a:pt x="196" y="80"/>
                  </a:cubicBezTo>
                  <a:cubicBezTo>
                    <a:pt x="198" y="80"/>
                    <a:pt x="200" y="80"/>
                    <a:pt x="202" y="79"/>
                  </a:cubicBezTo>
                  <a:cubicBezTo>
                    <a:pt x="203" y="79"/>
                    <a:pt x="204" y="79"/>
                    <a:pt x="204" y="79"/>
                  </a:cubicBezTo>
                  <a:cubicBezTo>
                    <a:pt x="205" y="79"/>
                    <a:pt x="205" y="79"/>
                    <a:pt x="205" y="79"/>
                  </a:cubicBezTo>
                  <a:cubicBezTo>
                    <a:pt x="206" y="79"/>
                    <a:pt x="207" y="79"/>
                    <a:pt x="207" y="80"/>
                  </a:cubicBezTo>
                  <a:cubicBezTo>
                    <a:pt x="207" y="82"/>
                    <a:pt x="207" y="82"/>
                    <a:pt x="207" y="82"/>
                  </a:cubicBezTo>
                  <a:cubicBezTo>
                    <a:pt x="207" y="83"/>
                    <a:pt x="206" y="84"/>
                    <a:pt x="205" y="85"/>
                  </a:cubicBezTo>
                  <a:cubicBezTo>
                    <a:pt x="202" y="86"/>
                    <a:pt x="199" y="86"/>
                    <a:pt x="194" y="86"/>
                  </a:cubicBezTo>
                  <a:close/>
                  <a:moveTo>
                    <a:pt x="222" y="85"/>
                  </a:moveTo>
                  <a:cubicBezTo>
                    <a:pt x="220" y="85"/>
                    <a:pt x="220" y="85"/>
                    <a:pt x="220" y="84"/>
                  </a:cubicBezTo>
                  <a:cubicBezTo>
                    <a:pt x="220" y="25"/>
                    <a:pt x="220" y="25"/>
                    <a:pt x="220" y="25"/>
                  </a:cubicBezTo>
                  <a:cubicBezTo>
                    <a:pt x="220" y="24"/>
                    <a:pt x="220" y="24"/>
                    <a:pt x="222" y="24"/>
                  </a:cubicBezTo>
                  <a:cubicBezTo>
                    <a:pt x="224" y="24"/>
                    <a:pt x="224" y="24"/>
                    <a:pt x="224" y="24"/>
                  </a:cubicBezTo>
                  <a:cubicBezTo>
                    <a:pt x="225" y="24"/>
                    <a:pt x="226" y="24"/>
                    <a:pt x="226" y="25"/>
                  </a:cubicBezTo>
                  <a:cubicBezTo>
                    <a:pt x="227" y="31"/>
                    <a:pt x="227" y="31"/>
                    <a:pt x="227" y="31"/>
                  </a:cubicBezTo>
                  <a:cubicBezTo>
                    <a:pt x="231" y="28"/>
                    <a:pt x="235" y="26"/>
                    <a:pt x="239" y="24"/>
                  </a:cubicBezTo>
                  <a:cubicBezTo>
                    <a:pt x="244" y="22"/>
                    <a:pt x="248" y="22"/>
                    <a:pt x="252" y="22"/>
                  </a:cubicBezTo>
                  <a:cubicBezTo>
                    <a:pt x="258" y="22"/>
                    <a:pt x="263" y="23"/>
                    <a:pt x="266" y="26"/>
                  </a:cubicBezTo>
                  <a:cubicBezTo>
                    <a:pt x="269" y="30"/>
                    <a:pt x="271" y="34"/>
                    <a:pt x="271" y="40"/>
                  </a:cubicBezTo>
                  <a:cubicBezTo>
                    <a:pt x="271" y="84"/>
                    <a:pt x="271" y="84"/>
                    <a:pt x="271" y="84"/>
                  </a:cubicBezTo>
                  <a:cubicBezTo>
                    <a:pt x="271" y="85"/>
                    <a:pt x="270" y="85"/>
                    <a:pt x="269" y="85"/>
                  </a:cubicBezTo>
                  <a:cubicBezTo>
                    <a:pt x="266" y="85"/>
                    <a:pt x="266" y="85"/>
                    <a:pt x="266" y="85"/>
                  </a:cubicBezTo>
                  <a:cubicBezTo>
                    <a:pt x="264" y="85"/>
                    <a:pt x="264" y="85"/>
                    <a:pt x="264" y="84"/>
                  </a:cubicBezTo>
                  <a:cubicBezTo>
                    <a:pt x="264" y="43"/>
                    <a:pt x="264" y="43"/>
                    <a:pt x="264" y="43"/>
                  </a:cubicBezTo>
                  <a:cubicBezTo>
                    <a:pt x="264" y="38"/>
                    <a:pt x="263" y="34"/>
                    <a:pt x="261" y="32"/>
                  </a:cubicBezTo>
                  <a:cubicBezTo>
                    <a:pt x="259" y="29"/>
                    <a:pt x="255" y="28"/>
                    <a:pt x="251" y="28"/>
                  </a:cubicBezTo>
                  <a:cubicBezTo>
                    <a:pt x="243" y="28"/>
                    <a:pt x="235" y="31"/>
                    <a:pt x="227" y="36"/>
                  </a:cubicBezTo>
                  <a:cubicBezTo>
                    <a:pt x="227" y="84"/>
                    <a:pt x="227" y="84"/>
                    <a:pt x="227" y="84"/>
                  </a:cubicBezTo>
                  <a:cubicBezTo>
                    <a:pt x="227" y="85"/>
                    <a:pt x="226" y="85"/>
                    <a:pt x="225" y="85"/>
                  </a:cubicBezTo>
                  <a:cubicBezTo>
                    <a:pt x="222" y="85"/>
                    <a:pt x="222" y="85"/>
                    <a:pt x="222" y="85"/>
                  </a:cubicBezTo>
                  <a:close/>
                  <a:moveTo>
                    <a:pt x="316" y="87"/>
                  </a:moveTo>
                  <a:cubicBezTo>
                    <a:pt x="306" y="87"/>
                    <a:pt x="299" y="84"/>
                    <a:pt x="294" y="79"/>
                  </a:cubicBezTo>
                  <a:cubicBezTo>
                    <a:pt x="289" y="73"/>
                    <a:pt x="286" y="65"/>
                    <a:pt x="286" y="54"/>
                  </a:cubicBezTo>
                  <a:cubicBezTo>
                    <a:pt x="286" y="44"/>
                    <a:pt x="289" y="36"/>
                    <a:pt x="294" y="30"/>
                  </a:cubicBezTo>
                  <a:cubicBezTo>
                    <a:pt x="299" y="25"/>
                    <a:pt x="306" y="22"/>
                    <a:pt x="315" y="22"/>
                  </a:cubicBezTo>
                  <a:cubicBezTo>
                    <a:pt x="322" y="22"/>
                    <a:pt x="328" y="24"/>
                    <a:pt x="332" y="28"/>
                  </a:cubicBezTo>
                  <a:cubicBezTo>
                    <a:pt x="336" y="32"/>
                    <a:pt x="338" y="38"/>
                    <a:pt x="338" y="46"/>
                  </a:cubicBezTo>
                  <a:cubicBezTo>
                    <a:pt x="338" y="50"/>
                    <a:pt x="338" y="52"/>
                    <a:pt x="337" y="54"/>
                  </a:cubicBezTo>
                  <a:cubicBezTo>
                    <a:pt x="337" y="55"/>
                    <a:pt x="336" y="56"/>
                    <a:pt x="335" y="56"/>
                  </a:cubicBezTo>
                  <a:cubicBezTo>
                    <a:pt x="294" y="56"/>
                    <a:pt x="294" y="56"/>
                    <a:pt x="294" y="56"/>
                  </a:cubicBezTo>
                  <a:cubicBezTo>
                    <a:pt x="294" y="64"/>
                    <a:pt x="296" y="71"/>
                    <a:pt x="299" y="75"/>
                  </a:cubicBezTo>
                  <a:cubicBezTo>
                    <a:pt x="303" y="79"/>
                    <a:pt x="309" y="81"/>
                    <a:pt x="316" y="81"/>
                  </a:cubicBezTo>
                  <a:cubicBezTo>
                    <a:pt x="322" y="81"/>
                    <a:pt x="328" y="80"/>
                    <a:pt x="333" y="78"/>
                  </a:cubicBezTo>
                  <a:cubicBezTo>
                    <a:pt x="334" y="77"/>
                    <a:pt x="335" y="77"/>
                    <a:pt x="335" y="77"/>
                  </a:cubicBezTo>
                  <a:cubicBezTo>
                    <a:pt x="336" y="77"/>
                    <a:pt x="336" y="77"/>
                    <a:pt x="336" y="78"/>
                  </a:cubicBezTo>
                  <a:cubicBezTo>
                    <a:pt x="337" y="78"/>
                    <a:pt x="337" y="78"/>
                    <a:pt x="337" y="79"/>
                  </a:cubicBezTo>
                  <a:cubicBezTo>
                    <a:pt x="337" y="80"/>
                    <a:pt x="337" y="80"/>
                    <a:pt x="337" y="80"/>
                  </a:cubicBezTo>
                  <a:cubicBezTo>
                    <a:pt x="337" y="82"/>
                    <a:pt x="336" y="83"/>
                    <a:pt x="335" y="83"/>
                  </a:cubicBezTo>
                  <a:cubicBezTo>
                    <a:pt x="329" y="86"/>
                    <a:pt x="323" y="87"/>
                    <a:pt x="316" y="87"/>
                  </a:cubicBezTo>
                  <a:close/>
                  <a:moveTo>
                    <a:pt x="331" y="50"/>
                  </a:moveTo>
                  <a:cubicBezTo>
                    <a:pt x="331" y="49"/>
                    <a:pt x="331" y="47"/>
                    <a:pt x="331" y="46"/>
                  </a:cubicBezTo>
                  <a:cubicBezTo>
                    <a:pt x="331" y="40"/>
                    <a:pt x="330" y="36"/>
                    <a:pt x="327" y="32"/>
                  </a:cubicBezTo>
                  <a:cubicBezTo>
                    <a:pt x="324" y="29"/>
                    <a:pt x="320" y="28"/>
                    <a:pt x="314" y="28"/>
                  </a:cubicBezTo>
                  <a:cubicBezTo>
                    <a:pt x="301" y="28"/>
                    <a:pt x="294" y="35"/>
                    <a:pt x="294" y="50"/>
                  </a:cubicBezTo>
                  <a:cubicBezTo>
                    <a:pt x="331" y="50"/>
                    <a:pt x="331" y="50"/>
                    <a:pt x="331" y="50"/>
                  </a:cubicBezTo>
                  <a:close/>
                  <a:moveTo>
                    <a:pt x="355" y="85"/>
                  </a:moveTo>
                  <a:cubicBezTo>
                    <a:pt x="354" y="85"/>
                    <a:pt x="353" y="85"/>
                    <a:pt x="353" y="84"/>
                  </a:cubicBezTo>
                  <a:cubicBezTo>
                    <a:pt x="353" y="25"/>
                    <a:pt x="353" y="25"/>
                    <a:pt x="353" y="25"/>
                  </a:cubicBezTo>
                  <a:cubicBezTo>
                    <a:pt x="353" y="24"/>
                    <a:pt x="354" y="24"/>
                    <a:pt x="355" y="24"/>
                  </a:cubicBezTo>
                  <a:cubicBezTo>
                    <a:pt x="358" y="24"/>
                    <a:pt x="358" y="24"/>
                    <a:pt x="358" y="24"/>
                  </a:cubicBezTo>
                  <a:cubicBezTo>
                    <a:pt x="359" y="24"/>
                    <a:pt x="360" y="24"/>
                    <a:pt x="360" y="25"/>
                  </a:cubicBezTo>
                  <a:cubicBezTo>
                    <a:pt x="360" y="32"/>
                    <a:pt x="360" y="32"/>
                    <a:pt x="360" y="32"/>
                  </a:cubicBezTo>
                  <a:cubicBezTo>
                    <a:pt x="363" y="29"/>
                    <a:pt x="366" y="27"/>
                    <a:pt x="369" y="25"/>
                  </a:cubicBezTo>
                  <a:cubicBezTo>
                    <a:pt x="372" y="24"/>
                    <a:pt x="376" y="23"/>
                    <a:pt x="380" y="23"/>
                  </a:cubicBezTo>
                  <a:cubicBezTo>
                    <a:pt x="381" y="23"/>
                    <a:pt x="382" y="23"/>
                    <a:pt x="383" y="23"/>
                  </a:cubicBezTo>
                  <a:cubicBezTo>
                    <a:pt x="384" y="23"/>
                    <a:pt x="385" y="24"/>
                    <a:pt x="385" y="25"/>
                  </a:cubicBezTo>
                  <a:cubicBezTo>
                    <a:pt x="385" y="28"/>
                    <a:pt x="385" y="28"/>
                    <a:pt x="385" y="28"/>
                  </a:cubicBezTo>
                  <a:cubicBezTo>
                    <a:pt x="385" y="29"/>
                    <a:pt x="384" y="29"/>
                    <a:pt x="384" y="29"/>
                  </a:cubicBezTo>
                  <a:cubicBezTo>
                    <a:pt x="384" y="29"/>
                    <a:pt x="384" y="30"/>
                    <a:pt x="383" y="30"/>
                  </a:cubicBezTo>
                  <a:cubicBezTo>
                    <a:pt x="383" y="30"/>
                    <a:pt x="382" y="30"/>
                    <a:pt x="381" y="29"/>
                  </a:cubicBezTo>
                  <a:cubicBezTo>
                    <a:pt x="381" y="29"/>
                    <a:pt x="380" y="29"/>
                    <a:pt x="379" y="29"/>
                  </a:cubicBezTo>
                  <a:cubicBezTo>
                    <a:pt x="375" y="29"/>
                    <a:pt x="372" y="30"/>
                    <a:pt x="369" y="32"/>
                  </a:cubicBezTo>
                  <a:cubicBezTo>
                    <a:pt x="366" y="33"/>
                    <a:pt x="363" y="35"/>
                    <a:pt x="360" y="38"/>
                  </a:cubicBezTo>
                  <a:cubicBezTo>
                    <a:pt x="360" y="84"/>
                    <a:pt x="360" y="84"/>
                    <a:pt x="360" y="84"/>
                  </a:cubicBezTo>
                  <a:cubicBezTo>
                    <a:pt x="360" y="85"/>
                    <a:pt x="360" y="85"/>
                    <a:pt x="359" y="85"/>
                  </a:cubicBezTo>
                  <a:cubicBezTo>
                    <a:pt x="355" y="85"/>
                    <a:pt x="355" y="85"/>
                    <a:pt x="355" y="85"/>
                  </a:cubicBezTo>
                  <a:close/>
                </a:path>
              </a:pathLst>
            </a:custGeom>
            <a:solidFill>
              <a:srgbClr val="535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6" name="Freeform 128"/>
            <p:cNvSpPr>
              <a:spLocks/>
            </p:cNvSpPr>
            <p:nvPr/>
          </p:nvSpPr>
          <p:spPr bwMode="auto">
            <a:xfrm>
              <a:off x="2072" y="1606"/>
              <a:ext cx="69" cy="100"/>
            </a:xfrm>
            <a:custGeom>
              <a:avLst/>
              <a:gdLst>
                <a:gd name="T0" fmla="*/ 10 w 29"/>
                <a:gd name="T1" fmla="*/ 24 h 42"/>
                <a:gd name="T2" fmla="*/ 2 w 29"/>
                <a:gd name="T3" fmla="*/ 19 h 42"/>
                <a:gd name="T4" fmla="*/ 0 w 29"/>
                <a:gd name="T5" fmla="*/ 12 h 42"/>
                <a:gd name="T6" fmla="*/ 4 w 29"/>
                <a:gd name="T7" fmla="*/ 3 h 42"/>
                <a:gd name="T8" fmla="*/ 15 w 29"/>
                <a:gd name="T9" fmla="*/ 0 h 42"/>
                <a:gd name="T10" fmla="*/ 26 w 29"/>
                <a:gd name="T11" fmla="*/ 2 h 42"/>
                <a:gd name="T12" fmla="*/ 26 w 29"/>
                <a:gd name="T13" fmla="*/ 9 h 42"/>
                <a:gd name="T14" fmla="*/ 16 w 29"/>
                <a:gd name="T15" fmla="*/ 7 h 42"/>
                <a:gd name="T16" fmla="*/ 9 w 29"/>
                <a:gd name="T17" fmla="*/ 11 h 42"/>
                <a:gd name="T18" fmla="*/ 10 w 29"/>
                <a:gd name="T19" fmla="*/ 14 h 42"/>
                <a:gd name="T20" fmla="*/ 14 w 29"/>
                <a:gd name="T21" fmla="*/ 16 h 42"/>
                <a:gd name="T22" fmla="*/ 19 w 29"/>
                <a:gd name="T23" fmla="*/ 18 h 42"/>
                <a:gd name="T24" fmla="*/ 26 w 29"/>
                <a:gd name="T25" fmla="*/ 22 h 42"/>
                <a:gd name="T26" fmla="*/ 29 w 29"/>
                <a:gd name="T27" fmla="*/ 29 h 42"/>
                <a:gd name="T28" fmla="*/ 24 w 29"/>
                <a:gd name="T29" fmla="*/ 39 h 42"/>
                <a:gd name="T30" fmla="*/ 13 w 29"/>
                <a:gd name="T31" fmla="*/ 42 h 42"/>
                <a:gd name="T32" fmla="*/ 6 w 29"/>
                <a:gd name="T33" fmla="*/ 42 h 42"/>
                <a:gd name="T34" fmla="*/ 1 w 29"/>
                <a:gd name="T35" fmla="*/ 40 h 42"/>
                <a:gd name="T36" fmla="*/ 1 w 29"/>
                <a:gd name="T37" fmla="*/ 33 h 42"/>
                <a:gd name="T38" fmla="*/ 7 w 29"/>
                <a:gd name="T39" fmla="*/ 35 h 42"/>
                <a:gd name="T40" fmla="*/ 13 w 29"/>
                <a:gd name="T41" fmla="*/ 35 h 42"/>
                <a:gd name="T42" fmla="*/ 18 w 29"/>
                <a:gd name="T43" fmla="*/ 34 h 42"/>
                <a:gd name="T44" fmla="*/ 20 w 29"/>
                <a:gd name="T45" fmla="*/ 30 h 42"/>
                <a:gd name="T46" fmla="*/ 19 w 29"/>
                <a:gd name="T47" fmla="*/ 28 h 42"/>
                <a:gd name="T48" fmla="*/ 14 w 29"/>
                <a:gd name="T49" fmla="*/ 25 h 42"/>
                <a:gd name="T50" fmla="*/ 10 w 29"/>
                <a:gd name="T51"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42">
                  <a:moveTo>
                    <a:pt x="10" y="24"/>
                  </a:moveTo>
                  <a:cubicBezTo>
                    <a:pt x="6" y="22"/>
                    <a:pt x="4" y="21"/>
                    <a:pt x="2" y="19"/>
                  </a:cubicBezTo>
                  <a:cubicBezTo>
                    <a:pt x="1" y="17"/>
                    <a:pt x="0" y="15"/>
                    <a:pt x="0" y="12"/>
                  </a:cubicBezTo>
                  <a:cubicBezTo>
                    <a:pt x="0" y="8"/>
                    <a:pt x="1" y="6"/>
                    <a:pt x="4" y="3"/>
                  </a:cubicBezTo>
                  <a:cubicBezTo>
                    <a:pt x="7" y="1"/>
                    <a:pt x="10" y="0"/>
                    <a:pt x="15" y="0"/>
                  </a:cubicBezTo>
                  <a:cubicBezTo>
                    <a:pt x="19" y="0"/>
                    <a:pt x="22" y="1"/>
                    <a:pt x="26" y="2"/>
                  </a:cubicBezTo>
                  <a:cubicBezTo>
                    <a:pt x="26" y="9"/>
                    <a:pt x="26" y="9"/>
                    <a:pt x="26" y="9"/>
                  </a:cubicBezTo>
                  <a:cubicBezTo>
                    <a:pt x="22" y="8"/>
                    <a:pt x="19" y="7"/>
                    <a:pt x="16" y="7"/>
                  </a:cubicBezTo>
                  <a:cubicBezTo>
                    <a:pt x="11" y="7"/>
                    <a:pt x="9" y="9"/>
                    <a:pt x="9" y="11"/>
                  </a:cubicBezTo>
                  <a:cubicBezTo>
                    <a:pt x="9" y="13"/>
                    <a:pt x="9" y="13"/>
                    <a:pt x="10" y="14"/>
                  </a:cubicBezTo>
                  <a:cubicBezTo>
                    <a:pt x="11" y="15"/>
                    <a:pt x="12" y="16"/>
                    <a:pt x="14" y="16"/>
                  </a:cubicBezTo>
                  <a:cubicBezTo>
                    <a:pt x="19" y="18"/>
                    <a:pt x="19" y="18"/>
                    <a:pt x="19" y="18"/>
                  </a:cubicBezTo>
                  <a:cubicBezTo>
                    <a:pt x="22" y="19"/>
                    <a:pt x="25" y="21"/>
                    <a:pt x="26" y="22"/>
                  </a:cubicBezTo>
                  <a:cubicBezTo>
                    <a:pt x="28" y="24"/>
                    <a:pt x="29" y="27"/>
                    <a:pt x="29" y="29"/>
                  </a:cubicBezTo>
                  <a:cubicBezTo>
                    <a:pt x="29" y="33"/>
                    <a:pt x="27" y="36"/>
                    <a:pt x="24" y="39"/>
                  </a:cubicBezTo>
                  <a:cubicBezTo>
                    <a:pt x="21" y="41"/>
                    <a:pt x="18" y="42"/>
                    <a:pt x="13" y="42"/>
                  </a:cubicBezTo>
                  <a:cubicBezTo>
                    <a:pt x="10" y="42"/>
                    <a:pt x="8" y="42"/>
                    <a:pt x="6" y="42"/>
                  </a:cubicBezTo>
                  <a:cubicBezTo>
                    <a:pt x="4" y="41"/>
                    <a:pt x="2" y="41"/>
                    <a:pt x="1" y="40"/>
                  </a:cubicBezTo>
                  <a:cubicBezTo>
                    <a:pt x="1" y="33"/>
                    <a:pt x="1" y="33"/>
                    <a:pt x="1" y="33"/>
                  </a:cubicBezTo>
                  <a:cubicBezTo>
                    <a:pt x="2" y="34"/>
                    <a:pt x="5" y="34"/>
                    <a:pt x="7" y="35"/>
                  </a:cubicBezTo>
                  <a:cubicBezTo>
                    <a:pt x="9" y="35"/>
                    <a:pt x="11" y="35"/>
                    <a:pt x="13" y="35"/>
                  </a:cubicBezTo>
                  <a:cubicBezTo>
                    <a:pt x="15" y="35"/>
                    <a:pt x="17" y="35"/>
                    <a:pt x="18" y="34"/>
                  </a:cubicBezTo>
                  <a:cubicBezTo>
                    <a:pt x="19" y="33"/>
                    <a:pt x="20" y="32"/>
                    <a:pt x="20" y="30"/>
                  </a:cubicBezTo>
                  <a:cubicBezTo>
                    <a:pt x="20" y="29"/>
                    <a:pt x="19" y="28"/>
                    <a:pt x="19" y="28"/>
                  </a:cubicBezTo>
                  <a:cubicBezTo>
                    <a:pt x="18" y="27"/>
                    <a:pt x="16" y="26"/>
                    <a:pt x="14" y="25"/>
                  </a:cubicBezTo>
                  <a:lnTo>
                    <a:pt x="10" y="24"/>
                  </a:lnTo>
                  <a:close/>
                </a:path>
              </a:pathLst>
            </a:custGeom>
            <a:solidFill>
              <a:srgbClr val="535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7" name="Freeform 129"/>
            <p:cNvSpPr>
              <a:spLocks noEditPoints="1"/>
            </p:cNvSpPr>
            <p:nvPr/>
          </p:nvSpPr>
          <p:spPr bwMode="auto">
            <a:xfrm>
              <a:off x="2153" y="1632"/>
              <a:ext cx="62" cy="74"/>
            </a:xfrm>
            <a:custGeom>
              <a:avLst/>
              <a:gdLst>
                <a:gd name="T0" fmla="*/ 8 w 26"/>
                <a:gd name="T1" fmla="*/ 17 h 31"/>
                <a:gd name="T2" fmla="*/ 10 w 26"/>
                <a:gd name="T3" fmla="*/ 23 h 31"/>
                <a:gd name="T4" fmla="*/ 16 w 26"/>
                <a:gd name="T5" fmla="*/ 25 h 31"/>
                <a:gd name="T6" fmla="*/ 25 w 26"/>
                <a:gd name="T7" fmla="*/ 23 h 31"/>
                <a:gd name="T8" fmla="*/ 25 w 26"/>
                <a:gd name="T9" fmla="*/ 29 h 31"/>
                <a:gd name="T10" fmla="*/ 21 w 26"/>
                <a:gd name="T11" fmla="*/ 31 h 31"/>
                <a:gd name="T12" fmla="*/ 15 w 26"/>
                <a:gd name="T13" fmla="*/ 31 h 31"/>
                <a:gd name="T14" fmla="*/ 4 w 26"/>
                <a:gd name="T15" fmla="*/ 27 h 31"/>
                <a:gd name="T16" fmla="*/ 0 w 26"/>
                <a:gd name="T17" fmla="*/ 15 h 31"/>
                <a:gd name="T18" fmla="*/ 4 w 26"/>
                <a:gd name="T19" fmla="*/ 4 h 31"/>
                <a:gd name="T20" fmla="*/ 14 w 26"/>
                <a:gd name="T21" fmla="*/ 0 h 31"/>
                <a:gd name="T22" fmla="*/ 23 w 26"/>
                <a:gd name="T23" fmla="*/ 3 h 31"/>
                <a:gd name="T24" fmla="*/ 26 w 26"/>
                <a:gd name="T25" fmla="*/ 12 h 31"/>
                <a:gd name="T26" fmla="*/ 26 w 26"/>
                <a:gd name="T27" fmla="*/ 15 h 31"/>
                <a:gd name="T28" fmla="*/ 25 w 26"/>
                <a:gd name="T29" fmla="*/ 17 h 31"/>
                <a:gd name="T30" fmla="*/ 8 w 26"/>
                <a:gd name="T31" fmla="*/ 17 h 31"/>
                <a:gd name="T32" fmla="*/ 14 w 26"/>
                <a:gd name="T33" fmla="*/ 6 h 31"/>
                <a:gd name="T34" fmla="*/ 9 w 26"/>
                <a:gd name="T35" fmla="*/ 7 h 31"/>
                <a:gd name="T36" fmla="*/ 7 w 26"/>
                <a:gd name="T37" fmla="*/ 12 h 31"/>
                <a:gd name="T38" fmla="*/ 19 w 26"/>
                <a:gd name="T39" fmla="*/ 12 h 31"/>
                <a:gd name="T40" fmla="*/ 19 w 26"/>
                <a:gd name="T41" fmla="*/ 11 h 31"/>
                <a:gd name="T42" fmla="*/ 14 w 26"/>
                <a:gd name="T43"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1">
                  <a:moveTo>
                    <a:pt x="8" y="17"/>
                  </a:moveTo>
                  <a:cubicBezTo>
                    <a:pt x="8" y="20"/>
                    <a:pt x="8" y="22"/>
                    <a:pt x="10" y="23"/>
                  </a:cubicBezTo>
                  <a:cubicBezTo>
                    <a:pt x="11" y="24"/>
                    <a:pt x="13" y="25"/>
                    <a:pt x="16" y="25"/>
                  </a:cubicBezTo>
                  <a:cubicBezTo>
                    <a:pt x="19" y="25"/>
                    <a:pt x="22" y="24"/>
                    <a:pt x="25" y="23"/>
                  </a:cubicBezTo>
                  <a:cubicBezTo>
                    <a:pt x="25" y="29"/>
                    <a:pt x="25" y="29"/>
                    <a:pt x="25" y="29"/>
                  </a:cubicBezTo>
                  <a:cubicBezTo>
                    <a:pt x="24" y="30"/>
                    <a:pt x="22" y="30"/>
                    <a:pt x="21" y="31"/>
                  </a:cubicBezTo>
                  <a:cubicBezTo>
                    <a:pt x="19" y="31"/>
                    <a:pt x="17" y="31"/>
                    <a:pt x="15" y="31"/>
                  </a:cubicBezTo>
                  <a:cubicBezTo>
                    <a:pt x="10" y="31"/>
                    <a:pt x="6" y="30"/>
                    <a:pt x="4" y="27"/>
                  </a:cubicBezTo>
                  <a:cubicBezTo>
                    <a:pt x="1" y="24"/>
                    <a:pt x="0" y="21"/>
                    <a:pt x="0" y="15"/>
                  </a:cubicBezTo>
                  <a:cubicBezTo>
                    <a:pt x="0" y="10"/>
                    <a:pt x="1" y="7"/>
                    <a:pt x="4" y="4"/>
                  </a:cubicBezTo>
                  <a:cubicBezTo>
                    <a:pt x="6" y="1"/>
                    <a:pt x="10" y="0"/>
                    <a:pt x="14" y="0"/>
                  </a:cubicBezTo>
                  <a:cubicBezTo>
                    <a:pt x="18" y="0"/>
                    <a:pt x="21" y="1"/>
                    <a:pt x="23" y="3"/>
                  </a:cubicBezTo>
                  <a:cubicBezTo>
                    <a:pt x="25" y="5"/>
                    <a:pt x="26" y="8"/>
                    <a:pt x="26" y="12"/>
                  </a:cubicBezTo>
                  <a:cubicBezTo>
                    <a:pt x="26" y="13"/>
                    <a:pt x="26" y="14"/>
                    <a:pt x="26" y="15"/>
                  </a:cubicBezTo>
                  <a:cubicBezTo>
                    <a:pt x="26" y="16"/>
                    <a:pt x="26" y="17"/>
                    <a:pt x="25" y="17"/>
                  </a:cubicBezTo>
                  <a:lnTo>
                    <a:pt x="8" y="17"/>
                  </a:lnTo>
                  <a:close/>
                  <a:moveTo>
                    <a:pt x="14" y="6"/>
                  </a:moveTo>
                  <a:cubicBezTo>
                    <a:pt x="12" y="6"/>
                    <a:pt x="10" y="6"/>
                    <a:pt x="9" y="7"/>
                  </a:cubicBezTo>
                  <a:cubicBezTo>
                    <a:pt x="8" y="8"/>
                    <a:pt x="8" y="10"/>
                    <a:pt x="7" y="12"/>
                  </a:cubicBezTo>
                  <a:cubicBezTo>
                    <a:pt x="19" y="12"/>
                    <a:pt x="19" y="12"/>
                    <a:pt x="19" y="12"/>
                  </a:cubicBezTo>
                  <a:cubicBezTo>
                    <a:pt x="19" y="11"/>
                    <a:pt x="19" y="11"/>
                    <a:pt x="19" y="11"/>
                  </a:cubicBezTo>
                  <a:cubicBezTo>
                    <a:pt x="19" y="8"/>
                    <a:pt x="17" y="6"/>
                    <a:pt x="14" y="6"/>
                  </a:cubicBezTo>
                  <a:close/>
                </a:path>
              </a:pathLst>
            </a:custGeom>
            <a:solidFill>
              <a:srgbClr val="535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8" name="Freeform 130"/>
            <p:cNvSpPr>
              <a:spLocks/>
            </p:cNvSpPr>
            <p:nvPr/>
          </p:nvSpPr>
          <p:spPr bwMode="auto">
            <a:xfrm>
              <a:off x="2232" y="1601"/>
              <a:ext cx="31" cy="105"/>
            </a:xfrm>
            <a:custGeom>
              <a:avLst/>
              <a:gdLst>
                <a:gd name="T0" fmla="*/ 13 w 13"/>
                <a:gd name="T1" fmla="*/ 43 h 44"/>
                <a:gd name="T2" fmla="*/ 7 w 13"/>
                <a:gd name="T3" fmla="*/ 44 h 44"/>
                <a:gd name="T4" fmla="*/ 0 w 13"/>
                <a:gd name="T5" fmla="*/ 35 h 44"/>
                <a:gd name="T6" fmla="*/ 0 w 13"/>
                <a:gd name="T7" fmla="*/ 0 h 44"/>
                <a:gd name="T8" fmla="*/ 8 w 13"/>
                <a:gd name="T9" fmla="*/ 0 h 44"/>
                <a:gd name="T10" fmla="*/ 8 w 13"/>
                <a:gd name="T11" fmla="*/ 34 h 44"/>
                <a:gd name="T12" fmla="*/ 9 w 13"/>
                <a:gd name="T13" fmla="*/ 36 h 44"/>
                <a:gd name="T14" fmla="*/ 10 w 13"/>
                <a:gd name="T15" fmla="*/ 37 h 44"/>
                <a:gd name="T16" fmla="*/ 13 w 13"/>
                <a:gd name="T17" fmla="*/ 37 h 44"/>
                <a:gd name="T18" fmla="*/ 13 w 13"/>
                <a:gd name="T19"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4">
                  <a:moveTo>
                    <a:pt x="13" y="43"/>
                  </a:moveTo>
                  <a:cubicBezTo>
                    <a:pt x="11" y="43"/>
                    <a:pt x="9" y="44"/>
                    <a:pt x="7" y="44"/>
                  </a:cubicBezTo>
                  <a:cubicBezTo>
                    <a:pt x="2" y="44"/>
                    <a:pt x="0" y="41"/>
                    <a:pt x="0" y="35"/>
                  </a:cubicBezTo>
                  <a:cubicBezTo>
                    <a:pt x="0" y="0"/>
                    <a:pt x="0" y="0"/>
                    <a:pt x="0" y="0"/>
                  </a:cubicBezTo>
                  <a:cubicBezTo>
                    <a:pt x="8" y="0"/>
                    <a:pt x="8" y="0"/>
                    <a:pt x="8" y="0"/>
                  </a:cubicBezTo>
                  <a:cubicBezTo>
                    <a:pt x="8" y="34"/>
                    <a:pt x="8" y="34"/>
                    <a:pt x="8" y="34"/>
                  </a:cubicBezTo>
                  <a:cubicBezTo>
                    <a:pt x="8" y="35"/>
                    <a:pt x="8" y="36"/>
                    <a:pt x="9" y="36"/>
                  </a:cubicBezTo>
                  <a:cubicBezTo>
                    <a:pt x="9" y="37"/>
                    <a:pt x="9" y="37"/>
                    <a:pt x="10" y="37"/>
                  </a:cubicBezTo>
                  <a:cubicBezTo>
                    <a:pt x="11" y="37"/>
                    <a:pt x="12" y="37"/>
                    <a:pt x="13" y="37"/>
                  </a:cubicBezTo>
                  <a:lnTo>
                    <a:pt x="13" y="43"/>
                  </a:lnTo>
                  <a:close/>
                </a:path>
              </a:pathLst>
            </a:custGeom>
            <a:solidFill>
              <a:srgbClr val="535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9" name="Freeform 131"/>
            <p:cNvSpPr>
              <a:spLocks noEditPoints="1"/>
            </p:cNvSpPr>
            <p:nvPr/>
          </p:nvSpPr>
          <p:spPr bwMode="auto">
            <a:xfrm>
              <a:off x="2270" y="1632"/>
              <a:ext cx="64" cy="74"/>
            </a:xfrm>
            <a:custGeom>
              <a:avLst/>
              <a:gdLst>
                <a:gd name="T0" fmla="*/ 8 w 27"/>
                <a:gd name="T1" fmla="*/ 17 h 31"/>
                <a:gd name="T2" fmla="*/ 10 w 27"/>
                <a:gd name="T3" fmla="*/ 23 h 31"/>
                <a:gd name="T4" fmla="*/ 17 w 27"/>
                <a:gd name="T5" fmla="*/ 25 h 31"/>
                <a:gd name="T6" fmla="*/ 26 w 27"/>
                <a:gd name="T7" fmla="*/ 23 h 31"/>
                <a:gd name="T8" fmla="*/ 26 w 27"/>
                <a:gd name="T9" fmla="*/ 29 h 31"/>
                <a:gd name="T10" fmla="*/ 21 w 27"/>
                <a:gd name="T11" fmla="*/ 31 h 31"/>
                <a:gd name="T12" fmla="*/ 15 w 27"/>
                <a:gd name="T13" fmla="*/ 31 h 31"/>
                <a:gd name="T14" fmla="*/ 4 w 27"/>
                <a:gd name="T15" fmla="*/ 27 h 31"/>
                <a:gd name="T16" fmla="*/ 0 w 27"/>
                <a:gd name="T17" fmla="*/ 15 h 31"/>
                <a:gd name="T18" fmla="*/ 4 w 27"/>
                <a:gd name="T19" fmla="*/ 4 h 31"/>
                <a:gd name="T20" fmla="*/ 15 w 27"/>
                <a:gd name="T21" fmla="*/ 0 h 31"/>
                <a:gd name="T22" fmla="*/ 23 w 27"/>
                <a:gd name="T23" fmla="*/ 3 h 31"/>
                <a:gd name="T24" fmla="*/ 27 w 27"/>
                <a:gd name="T25" fmla="*/ 12 h 31"/>
                <a:gd name="T26" fmla="*/ 26 w 27"/>
                <a:gd name="T27" fmla="*/ 15 h 31"/>
                <a:gd name="T28" fmla="*/ 26 w 27"/>
                <a:gd name="T29" fmla="*/ 17 h 31"/>
                <a:gd name="T30" fmla="*/ 8 w 27"/>
                <a:gd name="T31" fmla="*/ 17 h 31"/>
                <a:gd name="T32" fmla="*/ 14 w 27"/>
                <a:gd name="T33" fmla="*/ 6 h 31"/>
                <a:gd name="T34" fmla="*/ 10 w 27"/>
                <a:gd name="T35" fmla="*/ 7 h 31"/>
                <a:gd name="T36" fmla="*/ 8 w 27"/>
                <a:gd name="T37" fmla="*/ 12 h 31"/>
                <a:gd name="T38" fmla="*/ 19 w 27"/>
                <a:gd name="T39" fmla="*/ 12 h 31"/>
                <a:gd name="T40" fmla="*/ 19 w 27"/>
                <a:gd name="T41" fmla="*/ 11 h 31"/>
                <a:gd name="T42" fmla="*/ 14 w 27"/>
                <a:gd name="T43"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31">
                  <a:moveTo>
                    <a:pt x="8" y="17"/>
                  </a:moveTo>
                  <a:cubicBezTo>
                    <a:pt x="8" y="20"/>
                    <a:pt x="9" y="22"/>
                    <a:pt x="10" y="23"/>
                  </a:cubicBezTo>
                  <a:cubicBezTo>
                    <a:pt x="12" y="24"/>
                    <a:pt x="14" y="25"/>
                    <a:pt x="17" y="25"/>
                  </a:cubicBezTo>
                  <a:cubicBezTo>
                    <a:pt x="20" y="25"/>
                    <a:pt x="23" y="24"/>
                    <a:pt x="26" y="23"/>
                  </a:cubicBezTo>
                  <a:cubicBezTo>
                    <a:pt x="26" y="29"/>
                    <a:pt x="26" y="29"/>
                    <a:pt x="26" y="29"/>
                  </a:cubicBezTo>
                  <a:cubicBezTo>
                    <a:pt x="25" y="30"/>
                    <a:pt x="23" y="30"/>
                    <a:pt x="21" y="31"/>
                  </a:cubicBezTo>
                  <a:cubicBezTo>
                    <a:pt x="19" y="31"/>
                    <a:pt x="17" y="31"/>
                    <a:pt x="15" y="31"/>
                  </a:cubicBezTo>
                  <a:cubicBezTo>
                    <a:pt x="10" y="31"/>
                    <a:pt x="7" y="30"/>
                    <a:pt x="4" y="27"/>
                  </a:cubicBezTo>
                  <a:cubicBezTo>
                    <a:pt x="2" y="24"/>
                    <a:pt x="0" y="21"/>
                    <a:pt x="0" y="15"/>
                  </a:cubicBezTo>
                  <a:cubicBezTo>
                    <a:pt x="0" y="10"/>
                    <a:pt x="2" y="7"/>
                    <a:pt x="4" y="4"/>
                  </a:cubicBezTo>
                  <a:cubicBezTo>
                    <a:pt x="7" y="1"/>
                    <a:pt x="10" y="0"/>
                    <a:pt x="15" y="0"/>
                  </a:cubicBezTo>
                  <a:cubicBezTo>
                    <a:pt x="18" y="0"/>
                    <a:pt x="21" y="1"/>
                    <a:pt x="23" y="3"/>
                  </a:cubicBezTo>
                  <a:cubicBezTo>
                    <a:pt x="26" y="5"/>
                    <a:pt x="27" y="8"/>
                    <a:pt x="27" y="12"/>
                  </a:cubicBezTo>
                  <a:cubicBezTo>
                    <a:pt x="27" y="13"/>
                    <a:pt x="27" y="14"/>
                    <a:pt x="26" y="15"/>
                  </a:cubicBezTo>
                  <a:cubicBezTo>
                    <a:pt x="26" y="16"/>
                    <a:pt x="26" y="17"/>
                    <a:pt x="26" y="17"/>
                  </a:cubicBezTo>
                  <a:lnTo>
                    <a:pt x="8" y="17"/>
                  </a:lnTo>
                  <a:close/>
                  <a:moveTo>
                    <a:pt x="14" y="6"/>
                  </a:moveTo>
                  <a:cubicBezTo>
                    <a:pt x="12" y="6"/>
                    <a:pt x="11" y="6"/>
                    <a:pt x="10" y="7"/>
                  </a:cubicBezTo>
                  <a:cubicBezTo>
                    <a:pt x="9" y="8"/>
                    <a:pt x="8" y="10"/>
                    <a:pt x="8" y="12"/>
                  </a:cubicBezTo>
                  <a:cubicBezTo>
                    <a:pt x="19" y="12"/>
                    <a:pt x="19" y="12"/>
                    <a:pt x="19" y="12"/>
                  </a:cubicBezTo>
                  <a:cubicBezTo>
                    <a:pt x="19" y="11"/>
                    <a:pt x="19" y="11"/>
                    <a:pt x="19" y="11"/>
                  </a:cubicBezTo>
                  <a:cubicBezTo>
                    <a:pt x="19" y="8"/>
                    <a:pt x="18" y="6"/>
                    <a:pt x="14" y="6"/>
                  </a:cubicBezTo>
                  <a:close/>
                </a:path>
              </a:pathLst>
            </a:custGeom>
            <a:solidFill>
              <a:srgbClr val="535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0" name="Freeform 132"/>
            <p:cNvSpPr>
              <a:spLocks/>
            </p:cNvSpPr>
            <p:nvPr/>
          </p:nvSpPr>
          <p:spPr bwMode="auto">
            <a:xfrm>
              <a:off x="2346" y="1632"/>
              <a:ext cx="52" cy="74"/>
            </a:xfrm>
            <a:custGeom>
              <a:avLst/>
              <a:gdLst>
                <a:gd name="T0" fmla="*/ 22 w 22"/>
                <a:gd name="T1" fmla="*/ 29 h 31"/>
                <a:gd name="T2" fmla="*/ 19 w 22"/>
                <a:gd name="T3" fmla="*/ 30 h 31"/>
                <a:gd name="T4" fmla="*/ 14 w 22"/>
                <a:gd name="T5" fmla="*/ 31 h 31"/>
                <a:gd name="T6" fmla="*/ 3 w 22"/>
                <a:gd name="T7" fmla="*/ 27 h 31"/>
                <a:gd name="T8" fmla="*/ 0 w 22"/>
                <a:gd name="T9" fmla="*/ 16 h 31"/>
                <a:gd name="T10" fmla="*/ 4 w 22"/>
                <a:gd name="T11" fmla="*/ 4 h 31"/>
                <a:gd name="T12" fmla="*/ 14 w 22"/>
                <a:gd name="T13" fmla="*/ 0 h 31"/>
                <a:gd name="T14" fmla="*/ 22 w 22"/>
                <a:gd name="T15" fmla="*/ 2 h 31"/>
                <a:gd name="T16" fmla="*/ 22 w 22"/>
                <a:gd name="T17" fmla="*/ 7 h 31"/>
                <a:gd name="T18" fmla="*/ 16 w 22"/>
                <a:gd name="T19" fmla="*/ 6 h 31"/>
                <a:gd name="T20" fmla="*/ 10 w 22"/>
                <a:gd name="T21" fmla="*/ 9 h 31"/>
                <a:gd name="T22" fmla="*/ 8 w 22"/>
                <a:gd name="T23" fmla="*/ 15 h 31"/>
                <a:gd name="T24" fmla="*/ 8 w 22"/>
                <a:gd name="T25" fmla="*/ 16 h 31"/>
                <a:gd name="T26" fmla="*/ 10 w 22"/>
                <a:gd name="T27" fmla="*/ 22 h 31"/>
                <a:gd name="T28" fmla="*/ 16 w 22"/>
                <a:gd name="T29" fmla="*/ 24 h 31"/>
                <a:gd name="T30" fmla="*/ 22 w 22"/>
                <a:gd name="T31" fmla="*/ 23 h 31"/>
                <a:gd name="T32" fmla="*/ 22 w 22"/>
                <a:gd name="T33"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1">
                  <a:moveTo>
                    <a:pt x="22" y="29"/>
                  </a:moveTo>
                  <a:cubicBezTo>
                    <a:pt x="21" y="30"/>
                    <a:pt x="20" y="30"/>
                    <a:pt x="19" y="30"/>
                  </a:cubicBezTo>
                  <a:cubicBezTo>
                    <a:pt x="17" y="31"/>
                    <a:pt x="16" y="31"/>
                    <a:pt x="14" y="31"/>
                  </a:cubicBezTo>
                  <a:cubicBezTo>
                    <a:pt x="9" y="31"/>
                    <a:pt x="6" y="30"/>
                    <a:pt x="3" y="27"/>
                  </a:cubicBezTo>
                  <a:cubicBezTo>
                    <a:pt x="1" y="24"/>
                    <a:pt x="0" y="21"/>
                    <a:pt x="0" y="16"/>
                  </a:cubicBezTo>
                  <a:cubicBezTo>
                    <a:pt x="0" y="11"/>
                    <a:pt x="1" y="7"/>
                    <a:pt x="4" y="4"/>
                  </a:cubicBezTo>
                  <a:cubicBezTo>
                    <a:pt x="6" y="1"/>
                    <a:pt x="10" y="0"/>
                    <a:pt x="14" y="0"/>
                  </a:cubicBezTo>
                  <a:cubicBezTo>
                    <a:pt x="17" y="0"/>
                    <a:pt x="20" y="1"/>
                    <a:pt x="22" y="2"/>
                  </a:cubicBezTo>
                  <a:cubicBezTo>
                    <a:pt x="22" y="7"/>
                    <a:pt x="22" y="7"/>
                    <a:pt x="22" y="7"/>
                  </a:cubicBezTo>
                  <a:cubicBezTo>
                    <a:pt x="20" y="7"/>
                    <a:pt x="18" y="6"/>
                    <a:pt x="16" y="6"/>
                  </a:cubicBezTo>
                  <a:cubicBezTo>
                    <a:pt x="13" y="6"/>
                    <a:pt x="11" y="7"/>
                    <a:pt x="10" y="9"/>
                  </a:cubicBezTo>
                  <a:cubicBezTo>
                    <a:pt x="9" y="10"/>
                    <a:pt x="8" y="12"/>
                    <a:pt x="8" y="15"/>
                  </a:cubicBezTo>
                  <a:cubicBezTo>
                    <a:pt x="8" y="16"/>
                    <a:pt x="8" y="16"/>
                    <a:pt x="8" y="16"/>
                  </a:cubicBezTo>
                  <a:cubicBezTo>
                    <a:pt x="8" y="19"/>
                    <a:pt x="9" y="21"/>
                    <a:pt x="10" y="22"/>
                  </a:cubicBezTo>
                  <a:cubicBezTo>
                    <a:pt x="11" y="24"/>
                    <a:pt x="13" y="24"/>
                    <a:pt x="16" y="24"/>
                  </a:cubicBezTo>
                  <a:cubicBezTo>
                    <a:pt x="18" y="24"/>
                    <a:pt x="20" y="24"/>
                    <a:pt x="22" y="23"/>
                  </a:cubicBezTo>
                  <a:lnTo>
                    <a:pt x="22" y="29"/>
                  </a:lnTo>
                  <a:close/>
                </a:path>
              </a:pathLst>
            </a:custGeom>
            <a:solidFill>
              <a:srgbClr val="535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1" name="Freeform 133"/>
            <p:cNvSpPr>
              <a:spLocks/>
            </p:cNvSpPr>
            <p:nvPr/>
          </p:nvSpPr>
          <p:spPr bwMode="auto">
            <a:xfrm>
              <a:off x="2408" y="1615"/>
              <a:ext cx="50" cy="91"/>
            </a:xfrm>
            <a:custGeom>
              <a:avLst/>
              <a:gdLst>
                <a:gd name="T0" fmla="*/ 21 w 21"/>
                <a:gd name="T1" fmla="*/ 36 h 38"/>
                <a:gd name="T2" fmla="*/ 14 w 21"/>
                <a:gd name="T3" fmla="*/ 38 h 38"/>
                <a:gd name="T4" fmla="*/ 7 w 21"/>
                <a:gd name="T5" fmla="*/ 35 h 38"/>
                <a:gd name="T6" fmla="*/ 5 w 21"/>
                <a:gd name="T7" fmla="*/ 28 h 38"/>
                <a:gd name="T8" fmla="*/ 5 w 21"/>
                <a:gd name="T9" fmla="*/ 14 h 38"/>
                <a:gd name="T10" fmla="*/ 0 w 21"/>
                <a:gd name="T11" fmla="*/ 14 h 38"/>
                <a:gd name="T12" fmla="*/ 0 w 21"/>
                <a:gd name="T13" fmla="*/ 9 h 38"/>
                <a:gd name="T14" fmla="*/ 5 w 21"/>
                <a:gd name="T15" fmla="*/ 8 h 38"/>
                <a:gd name="T16" fmla="*/ 6 w 21"/>
                <a:gd name="T17" fmla="*/ 0 h 38"/>
                <a:gd name="T18" fmla="*/ 13 w 21"/>
                <a:gd name="T19" fmla="*/ 0 h 38"/>
                <a:gd name="T20" fmla="*/ 13 w 21"/>
                <a:gd name="T21" fmla="*/ 8 h 38"/>
                <a:gd name="T22" fmla="*/ 21 w 21"/>
                <a:gd name="T23" fmla="*/ 8 h 38"/>
                <a:gd name="T24" fmla="*/ 21 w 21"/>
                <a:gd name="T25" fmla="*/ 14 h 38"/>
                <a:gd name="T26" fmla="*/ 13 w 21"/>
                <a:gd name="T27" fmla="*/ 14 h 38"/>
                <a:gd name="T28" fmla="*/ 13 w 21"/>
                <a:gd name="T29" fmla="*/ 28 h 38"/>
                <a:gd name="T30" fmla="*/ 14 w 21"/>
                <a:gd name="T31" fmla="*/ 30 h 38"/>
                <a:gd name="T32" fmla="*/ 17 w 21"/>
                <a:gd name="T33" fmla="*/ 31 h 38"/>
                <a:gd name="T34" fmla="*/ 21 w 21"/>
                <a:gd name="T35" fmla="*/ 31 h 38"/>
                <a:gd name="T36" fmla="*/ 21 w 21"/>
                <a:gd name="T37"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8">
                  <a:moveTo>
                    <a:pt x="21" y="36"/>
                  </a:moveTo>
                  <a:cubicBezTo>
                    <a:pt x="19" y="37"/>
                    <a:pt x="17" y="38"/>
                    <a:pt x="14" y="38"/>
                  </a:cubicBezTo>
                  <a:cubicBezTo>
                    <a:pt x="11" y="38"/>
                    <a:pt x="9" y="37"/>
                    <a:pt x="7" y="35"/>
                  </a:cubicBezTo>
                  <a:cubicBezTo>
                    <a:pt x="5" y="34"/>
                    <a:pt x="5" y="31"/>
                    <a:pt x="5" y="28"/>
                  </a:cubicBezTo>
                  <a:cubicBezTo>
                    <a:pt x="5" y="14"/>
                    <a:pt x="5" y="14"/>
                    <a:pt x="5" y="14"/>
                  </a:cubicBezTo>
                  <a:cubicBezTo>
                    <a:pt x="0" y="14"/>
                    <a:pt x="0" y="14"/>
                    <a:pt x="0" y="14"/>
                  </a:cubicBezTo>
                  <a:cubicBezTo>
                    <a:pt x="0" y="9"/>
                    <a:pt x="0" y="9"/>
                    <a:pt x="0" y="9"/>
                  </a:cubicBezTo>
                  <a:cubicBezTo>
                    <a:pt x="5" y="8"/>
                    <a:pt x="5" y="8"/>
                    <a:pt x="5" y="8"/>
                  </a:cubicBezTo>
                  <a:cubicBezTo>
                    <a:pt x="6" y="0"/>
                    <a:pt x="6" y="0"/>
                    <a:pt x="6" y="0"/>
                  </a:cubicBezTo>
                  <a:cubicBezTo>
                    <a:pt x="13" y="0"/>
                    <a:pt x="13" y="0"/>
                    <a:pt x="13" y="0"/>
                  </a:cubicBezTo>
                  <a:cubicBezTo>
                    <a:pt x="13" y="8"/>
                    <a:pt x="13" y="8"/>
                    <a:pt x="13" y="8"/>
                  </a:cubicBezTo>
                  <a:cubicBezTo>
                    <a:pt x="21" y="8"/>
                    <a:pt x="21" y="8"/>
                    <a:pt x="21" y="8"/>
                  </a:cubicBezTo>
                  <a:cubicBezTo>
                    <a:pt x="21" y="14"/>
                    <a:pt x="21" y="14"/>
                    <a:pt x="21" y="14"/>
                  </a:cubicBezTo>
                  <a:cubicBezTo>
                    <a:pt x="13" y="14"/>
                    <a:pt x="13" y="14"/>
                    <a:pt x="13" y="14"/>
                  </a:cubicBezTo>
                  <a:cubicBezTo>
                    <a:pt x="13" y="28"/>
                    <a:pt x="13" y="28"/>
                    <a:pt x="13" y="28"/>
                  </a:cubicBezTo>
                  <a:cubicBezTo>
                    <a:pt x="13" y="29"/>
                    <a:pt x="13" y="30"/>
                    <a:pt x="14" y="30"/>
                  </a:cubicBezTo>
                  <a:cubicBezTo>
                    <a:pt x="15" y="31"/>
                    <a:pt x="16" y="31"/>
                    <a:pt x="17" y="31"/>
                  </a:cubicBezTo>
                  <a:cubicBezTo>
                    <a:pt x="18" y="31"/>
                    <a:pt x="20" y="31"/>
                    <a:pt x="21" y="31"/>
                  </a:cubicBezTo>
                  <a:lnTo>
                    <a:pt x="21" y="36"/>
                  </a:lnTo>
                  <a:close/>
                </a:path>
              </a:pathLst>
            </a:custGeom>
            <a:solidFill>
              <a:srgbClr val="535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2" name="Rectangle 134"/>
            <p:cNvSpPr>
              <a:spLocks noChangeArrowheads="1"/>
            </p:cNvSpPr>
            <p:nvPr/>
          </p:nvSpPr>
          <p:spPr bwMode="auto">
            <a:xfrm>
              <a:off x="1872" y="647"/>
              <a:ext cx="2018" cy="57"/>
            </a:xfrm>
            <a:prstGeom prst="rect">
              <a:avLst/>
            </a:prstGeom>
            <a:solidFill>
              <a:srgbClr val="242F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pic>
        <p:nvPicPr>
          <p:cNvPr id="133" name="Picture 132"/>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9957" y="1429143"/>
            <a:ext cx="1181786" cy="196964"/>
          </a:xfrm>
          <a:prstGeom prst="rect">
            <a:avLst/>
          </a:prstGeom>
        </p:spPr>
      </p:pic>
      <p:grpSp>
        <p:nvGrpSpPr>
          <p:cNvPr id="134" name="Group 137"/>
          <p:cNvGrpSpPr>
            <a:grpSpLocks noChangeAspect="1"/>
          </p:cNvGrpSpPr>
          <p:nvPr userDrawn="1"/>
        </p:nvGrpSpPr>
        <p:grpSpPr bwMode="auto">
          <a:xfrm>
            <a:off x="6275933" y="1308353"/>
            <a:ext cx="914668" cy="452735"/>
            <a:chOff x="1785" y="1077"/>
            <a:chExt cx="2188" cy="1083"/>
          </a:xfrm>
        </p:grpSpPr>
        <p:sp>
          <p:nvSpPr>
            <p:cNvPr id="135" name="Freeform 138"/>
            <p:cNvSpPr>
              <a:spLocks/>
            </p:cNvSpPr>
            <p:nvPr/>
          </p:nvSpPr>
          <p:spPr bwMode="auto">
            <a:xfrm>
              <a:off x="1785" y="1077"/>
              <a:ext cx="2188" cy="1083"/>
            </a:xfrm>
            <a:custGeom>
              <a:avLst/>
              <a:gdLst>
                <a:gd name="T0" fmla="*/ 1401 w 2188"/>
                <a:gd name="T1" fmla="*/ 310 h 1083"/>
                <a:gd name="T2" fmla="*/ 1401 w 2188"/>
                <a:gd name="T3" fmla="*/ 0 h 1083"/>
                <a:gd name="T4" fmla="*/ 0 w 2188"/>
                <a:gd name="T5" fmla="*/ 0 h 1083"/>
                <a:gd name="T6" fmla="*/ 0 w 2188"/>
                <a:gd name="T7" fmla="*/ 775 h 1083"/>
                <a:gd name="T8" fmla="*/ 787 w 2188"/>
                <a:gd name="T9" fmla="*/ 775 h 1083"/>
                <a:gd name="T10" fmla="*/ 787 w 2188"/>
                <a:gd name="T11" fmla="*/ 1083 h 1083"/>
                <a:gd name="T12" fmla="*/ 2188 w 2188"/>
                <a:gd name="T13" fmla="*/ 1083 h 1083"/>
                <a:gd name="T14" fmla="*/ 2188 w 2188"/>
                <a:gd name="T15" fmla="*/ 310 h 1083"/>
                <a:gd name="T16" fmla="*/ 1401 w 2188"/>
                <a:gd name="T17" fmla="*/ 310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8" h="1083">
                  <a:moveTo>
                    <a:pt x="1401" y="310"/>
                  </a:moveTo>
                  <a:lnTo>
                    <a:pt x="1401" y="0"/>
                  </a:lnTo>
                  <a:lnTo>
                    <a:pt x="0" y="0"/>
                  </a:lnTo>
                  <a:lnTo>
                    <a:pt x="0" y="775"/>
                  </a:lnTo>
                  <a:lnTo>
                    <a:pt x="787" y="775"/>
                  </a:lnTo>
                  <a:lnTo>
                    <a:pt x="787" y="1083"/>
                  </a:lnTo>
                  <a:lnTo>
                    <a:pt x="2188" y="1083"/>
                  </a:lnTo>
                  <a:lnTo>
                    <a:pt x="2188" y="310"/>
                  </a:lnTo>
                  <a:lnTo>
                    <a:pt x="1401" y="310"/>
                  </a:lnTo>
                  <a:close/>
                </a:path>
              </a:pathLst>
            </a:custGeom>
            <a:solidFill>
              <a:srgbClr val="007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6" name="Freeform 139"/>
            <p:cNvSpPr>
              <a:spLocks/>
            </p:cNvSpPr>
            <p:nvPr/>
          </p:nvSpPr>
          <p:spPr bwMode="auto">
            <a:xfrm>
              <a:off x="2605" y="1421"/>
              <a:ext cx="1334" cy="706"/>
            </a:xfrm>
            <a:custGeom>
              <a:avLst/>
              <a:gdLst>
                <a:gd name="T0" fmla="*/ 290 w 1334"/>
                <a:gd name="T1" fmla="*/ 431 h 706"/>
                <a:gd name="T2" fmla="*/ 290 w 1334"/>
                <a:gd name="T3" fmla="*/ 0 h 706"/>
                <a:gd name="T4" fmla="*/ 1334 w 1334"/>
                <a:gd name="T5" fmla="*/ 0 h 706"/>
                <a:gd name="T6" fmla="*/ 1334 w 1334"/>
                <a:gd name="T7" fmla="*/ 706 h 706"/>
                <a:gd name="T8" fmla="*/ 0 w 1334"/>
                <a:gd name="T9" fmla="*/ 706 h 706"/>
                <a:gd name="T10" fmla="*/ 0 w 1334"/>
                <a:gd name="T11" fmla="*/ 431 h 706"/>
                <a:gd name="T12" fmla="*/ 290 w 1334"/>
                <a:gd name="T13" fmla="*/ 431 h 706"/>
              </a:gdLst>
              <a:ahLst/>
              <a:cxnLst>
                <a:cxn ang="0">
                  <a:pos x="T0" y="T1"/>
                </a:cxn>
                <a:cxn ang="0">
                  <a:pos x="T2" y="T3"/>
                </a:cxn>
                <a:cxn ang="0">
                  <a:pos x="T4" y="T5"/>
                </a:cxn>
                <a:cxn ang="0">
                  <a:pos x="T6" y="T7"/>
                </a:cxn>
                <a:cxn ang="0">
                  <a:pos x="T8" y="T9"/>
                </a:cxn>
                <a:cxn ang="0">
                  <a:pos x="T10" y="T11"/>
                </a:cxn>
                <a:cxn ang="0">
                  <a:pos x="T12" y="T13"/>
                </a:cxn>
              </a:cxnLst>
              <a:rect l="0" t="0" r="r" b="b"/>
              <a:pathLst>
                <a:path w="1334" h="706">
                  <a:moveTo>
                    <a:pt x="290" y="431"/>
                  </a:moveTo>
                  <a:lnTo>
                    <a:pt x="290" y="0"/>
                  </a:lnTo>
                  <a:lnTo>
                    <a:pt x="1334" y="0"/>
                  </a:lnTo>
                  <a:lnTo>
                    <a:pt x="1334" y="706"/>
                  </a:lnTo>
                  <a:lnTo>
                    <a:pt x="0" y="706"/>
                  </a:lnTo>
                  <a:lnTo>
                    <a:pt x="0" y="431"/>
                  </a:lnTo>
                  <a:lnTo>
                    <a:pt x="290" y="4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7" name="Freeform 140"/>
            <p:cNvSpPr>
              <a:spLocks noEditPoints="1"/>
            </p:cNvSpPr>
            <p:nvPr/>
          </p:nvSpPr>
          <p:spPr bwMode="auto">
            <a:xfrm>
              <a:off x="2972" y="1528"/>
              <a:ext cx="102" cy="174"/>
            </a:xfrm>
            <a:custGeom>
              <a:avLst/>
              <a:gdLst>
                <a:gd name="T0" fmla="*/ 16 w 43"/>
                <a:gd name="T1" fmla="*/ 29 h 73"/>
                <a:gd name="T2" fmla="*/ 26 w 43"/>
                <a:gd name="T3" fmla="*/ 27 h 73"/>
                <a:gd name="T4" fmla="*/ 28 w 43"/>
                <a:gd name="T5" fmla="*/ 19 h 73"/>
                <a:gd name="T6" fmla="*/ 20 w 43"/>
                <a:gd name="T7" fmla="*/ 11 h 73"/>
                <a:gd name="T8" fmla="*/ 14 w 43"/>
                <a:gd name="T9" fmla="*/ 11 h 73"/>
                <a:gd name="T10" fmla="*/ 14 w 43"/>
                <a:gd name="T11" fmla="*/ 29 h 73"/>
                <a:gd name="T12" fmla="*/ 16 w 43"/>
                <a:gd name="T13" fmla="*/ 29 h 73"/>
                <a:gd name="T14" fmla="*/ 17 w 43"/>
                <a:gd name="T15" fmla="*/ 62 h 73"/>
                <a:gd name="T16" fmla="*/ 25 w 43"/>
                <a:gd name="T17" fmla="*/ 61 h 73"/>
                <a:gd name="T18" fmla="*/ 29 w 43"/>
                <a:gd name="T19" fmla="*/ 51 h 73"/>
                <a:gd name="T20" fmla="*/ 19 w 43"/>
                <a:gd name="T21" fmla="*/ 40 h 73"/>
                <a:gd name="T22" fmla="*/ 14 w 43"/>
                <a:gd name="T23" fmla="*/ 40 h 73"/>
                <a:gd name="T24" fmla="*/ 14 w 43"/>
                <a:gd name="T25" fmla="*/ 62 h 73"/>
                <a:gd name="T26" fmla="*/ 17 w 43"/>
                <a:gd name="T27" fmla="*/ 62 h 73"/>
                <a:gd name="T28" fmla="*/ 0 w 43"/>
                <a:gd name="T29" fmla="*/ 73 h 73"/>
                <a:gd name="T30" fmla="*/ 0 w 43"/>
                <a:gd name="T31" fmla="*/ 0 h 73"/>
                <a:gd name="T32" fmla="*/ 22 w 43"/>
                <a:gd name="T33" fmla="*/ 0 h 73"/>
                <a:gd name="T34" fmla="*/ 38 w 43"/>
                <a:gd name="T35" fmla="*/ 5 h 73"/>
                <a:gd name="T36" fmla="*/ 41 w 43"/>
                <a:gd name="T37" fmla="*/ 19 h 73"/>
                <a:gd name="T38" fmla="*/ 32 w 43"/>
                <a:gd name="T39" fmla="*/ 34 h 73"/>
                <a:gd name="T40" fmla="*/ 32 w 43"/>
                <a:gd name="T41" fmla="*/ 34 h 73"/>
                <a:gd name="T42" fmla="*/ 43 w 43"/>
                <a:gd name="T43" fmla="*/ 51 h 73"/>
                <a:gd name="T44" fmla="*/ 42 w 43"/>
                <a:gd name="T45" fmla="*/ 60 h 73"/>
                <a:gd name="T46" fmla="*/ 24 w 43"/>
                <a:gd name="T47" fmla="*/ 73 h 73"/>
                <a:gd name="T48" fmla="*/ 0 w 43"/>
                <a:gd name="T4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73">
                  <a:moveTo>
                    <a:pt x="16" y="29"/>
                  </a:moveTo>
                  <a:cubicBezTo>
                    <a:pt x="20" y="29"/>
                    <a:pt x="24" y="30"/>
                    <a:pt x="26" y="27"/>
                  </a:cubicBezTo>
                  <a:cubicBezTo>
                    <a:pt x="27" y="25"/>
                    <a:pt x="28" y="23"/>
                    <a:pt x="28" y="19"/>
                  </a:cubicBezTo>
                  <a:cubicBezTo>
                    <a:pt x="28" y="14"/>
                    <a:pt x="26" y="11"/>
                    <a:pt x="20" y="11"/>
                  </a:cubicBezTo>
                  <a:cubicBezTo>
                    <a:pt x="14" y="11"/>
                    <a:pt x="14" y="11"/>
                    <a:pt x="14" y="11"/>
                  </a:cubicBezTo>
                  <a:cubicBezTo>
                    <a:pt x="14" y="29"/>
                    <a:pt x="14" y="29"/>
                    <a:pt x="14" y="29"/>
                  </a:cubicBezTo>
                  <a:lnTo>
                    <a:pt x="16" y="29"/>
                  </a:lnTo>
                  <a:close/>
                  <a:moveTo>
                    <a:pt x="17" y="62"/>
                  </a:moveTo>
                  <a:cubicBezTo>
                    <a:pt x="20" y="62"/>
                    <a:pt x="22" y="62"/>
                    <a:pt x="25" y="61"/>
                  </a:cubicBezTo>
                  <a:cubicBezTo>
                    <a:pt x="29" y="60"/>
                    <a:pt x="29" y="55"/>
                    <a:pt x="29" y="51"/>
                  </a:cubicBezTo>
                  <a:cubicBezTo>
                    <a:pt x="29" y="43"/>
                    <a:pt x="28" y="40"/>
                    <a:pt x="19" y="40"/>
                  </a:cubicBezTo>
                  <a:cubicBezTo>
                    <a:pt x="14" y="40"/>
                    <a:pt x="14" y="40"/>
                    <a:pt x="14" y="40"/>
                  </a:cubicBezTo>
                  <a:cubicBezTo>
                    <a:pt x="14" y="62"/>
                    <a:pt x="14" y="62"/>
                    <a:pt x="14" y="62"/>
                  </a:cubicBezTo>
                  <a:lnTo>
                    <a:pt x="17" y="62"/>
                  </a:lnTo>
                  <a:close/>
                  <a:moveTo>
                    <a:pt x="0" y="73"/>
                  </a:moveTo>
                  <a:cubicBezTo>
                    <a:pt x="0" y="0"/>
                    <a:pt x="0" y="0"/>
                    <a:pt x="0" y="0"/>
                  </a:cubicBezTo>
                  <a:cubicBezTo>
                    <a:pt x="22" y="0"/>
                    <a:pt x="22" y="0"/>
                    <a:pt x="22" y="0"/>
                  </a:cubicBezTo>
                  <a:cubicBezTo>
                    <a:pt x="28" y="0"/>
                    <a:pt x="34" y="1"/>
                    <a:pt x="38" y="5"/>
                  </a:cubicBezTo>
                  <a:cubicBezTo>
                    <a:pt x="41" y="9"/>
                    <a:pt x="41" y="14"/>
                    <a:pt x="41" y="19"/>
                  </a:cubicBezTo>
                  <a:cubicBezTo>
                    <a:pt x="41" y="25"/>
                    <a:pt x="40" y="31"/>
                    <a:pt x="32" y="34"/>
                  </a:cubicBezTo>
                  <a:cubicBezTo>
                    <a:pt x="32" y="34"/>
                    <a:pt x="32" y="34"/>
                    <a:pt x="32" y="34"/>
                  </a:cubicBezTo>
                  <a:cubicBezTo>
                    <a:pt x="40" y="35"/>
                    <a:pt x="43" y="41"/>
                    <a:pt x="43" y="51"/>
                  </a:cubicBezTo>
                  <a:cubicBezTo>
                    <a:pt x="43" y="54"/>
                    <a:pt x="43" y="57"/>
                    <a:pt x="42" y="60"/>
                  </a:cubicBezTo>
                  <a:cubicBezTo>
                    <a:pt x="39" y="69"/>
                    <a:pt x="34" y="73"/>
                    <a:pt x="24" y="73"/>
                  </a:cubicBezTo>
                  <a:lnTo>
                    <a:pt x="0" y="7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8" name="Freeform 141"/>
            <p:cNvSpPr>
              <a:spLocks/>
            </p:cNvSpPr>
            <p:nvPr/>
          </p:nvSpPr>
          <p:spPr bwMode="auto">
            <a:xfrm>
              <a:off x="3095" y="1571"/>
              <a:ext cx="86" cy="134"/>
            </a:xfrm>
            <a:custGeom>
              <a:avLst/>
              <a:gdLst>
                <a:gd name="T0" fmla="*/ 24 w 36"/>
                <a:gd name="T1" fmla="*/ 47 h 56"/>
                <a:gd name="T2" fmla="*/ 24 w 36"/>
                <a:gd name="T3" fmla="*/ 47 h 56"/>
                <a:gd name="T4" fmla="*/ 12 w 36"/>
                <a:gd name="T5" fmla="*/ 56 h 56"/>
                <a:gd name="T6" fmla="*/ 0 w 36"/>
                <a:gd name="T7" fmla="*/ 42 h 56"/>
                <a:gd name="T8" fmla="*/ 0 w 36"/>
                <a:gd name="T9" fmla="*/ 0 h 56"/>
                <a:gd name="T10" fmla="*/ 12 w 36"/>
                <a:gd name="T11" fmla="*/ 0 h 56"/>
                <a:gd name="T12" fmla="*/ 12 w 36"/>
                <a:gd name="T13" fmla="*/ 38 h 56"/>
                <a:gd name="T14" fmla="*/ 13 w 36"/>
                <a:gd name="T15" fmla="*/ 45 h 56"/>
                <a:gd name="T16" fmla="*/ 17 w 36"/>
                <a:gd name="T17" fmla="*/ 47 h 56"/>
                <a:gd name="T18" fmla="*/ 23 w 36"/>
                <a:gd name="T19" fmla="*/ 36 h 56"/>
                <a:gd name="T20" fmla="*/ 23 w 36"/>
                <a:gd name="T21" fmla="*/ 0 h 56"/>
                <a:gd name="T22" fmla="*/ 36 w 36"/>
                <a:gd name="T23" fmla="*/ 0 h 56"/>
                <a:gd name="T24" fmla="*/ 36 w 36"/>
                <a:gd name="T25" fmla="*/ 55 h 56"/>
                <a:gd name="T26" fmla="*/ 24 w 36"/>
                <a:gd name="T27" fmla="*/ 55 h 56"/>
                <a:gd name="T28" fmla="*/ 24 w 36"/>
                <a:gd name="T29"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56">
                  <a:moveTo>
                    <a:pt x="24" y="47"/>
                  </a:moveTo>
                  <a:cubicBezTo>
                    <a:pt x="24" y="47"/>
                    <a:pt x="24" y="47"/>
                    <a:pt x="24" y="47"/>
                  </a:cubicBezTo>
                  <a:cubicBezTo>
                    <a:pt x="22" y="53"/>
                    <a:pt x="18" y="56"/>
                    <a:pt x="12" y="56"/>
                  </a:cubicBezTo>
                  <a:cubicBezTo>
                    <a:pt x="2" y="56"/>
                    <a:pt x="0" y="51"/>
                    <a:pt x="0" y="42"/>
                  </a:cubicBezTo>
                  <a:cubicBezTo>
                    <a:pt x="0" y="0"/>
                    <a:pt x="0" y="0"/>
                    <a:pt x="0" y="0"/>
                  </a:cubicBezTo>
                  <a:cubicBezTo>
                    <a:pt x="12" y="0"/>
                    <a:pt x="12" y="0"/>
                    <a:pt x="12" y="0"/>
                  </a:cubicBezTo>
                  <a:cubicBezTo>
                    <a:pt x="12" y="38"/>
                    <a:pt x="12" y="38"/>
                    <a:pt x="12" y="38"/>
                  </a:cubicBezTo>
                  <a:cubicBezTo>
                    <a:pt x="12" y="40"/>
                    <a:pt x="12" y="43"/>
                    <a:pt x="13" y="45"/>
                  </a:cubicBezTo>
                  <a:cubicBezTo>
                    <a:pt x="15" y="46"/>
                    <a:pt x="16" y="47"/>
                    <a:pt x="17" y="47"/>
                  </a:cubicBezTo>
                  <a:cubicBezTo>
                    <a:pt x="23" y="47"/>
                    <a:pt x="23" y="40"/>
                    <a:pt x="23" y="36"/>
                  </a:cubicBezTo>
                  <a:cubicBezTo>
                    <a:pt x="23" y="0"/>
                    <a:pt x="23" y="0"/>
                    <a:pt x="23" y="0"/>
                  </a:cubicBezTo>
                  <a:cubicBezTo>
                    <a:pt x="36" y="0"/>
                    <a:pt x="36" y="0"/>
                    <a:pt x="36" y="0"/>
                  </a:cubicBezTo>
                  <a:cubicBezTo>
                    <a:pt x="36" y="55"/>
                    <a:pt x="36" y="55"/>
                    <a:pt x="36" y="55"/>
                  </a:cubicBezTo>
                  <a:cubicBezTo>
                    <a:pt x="24" y="55"/>
                    <a:pt x="24" y="55"/>
                    <a:pt x="24" y="55"/>
                  </a:cubicBezTo>
                  <a:lnTo>
                    <a:pt x="24" y="4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9" name="Freeform 142"/>
            <p:cNvSpPr>
              <a:spLocks/>
            </p:cNvSpPr>
            <p:nvPr/>
          </p:nvSpPr>
          <p:spPr bwMode="auto">
            <a:xfrm>
              <a:off x="3197" y="1569"/>
              <a:ext cx="93" cy="136"/>
            </a:xfrm>
            <a:custGeom>
              <a:avLst/>
              <a:gdLst>
                <a:gd name="T0" fmla="*/ 14 w 39"/>
                <a:gd name="T1" fmla="*/ 38 h 57"/>
                <a:gd name="T2" fmla="*/ 20 w 39"/>
                <a:gd name="T3" fmla="*/ 48 h 57"/>
                <a:gd name="T4" fmla="*/ 25 w 39"/>
                <a:gd name="T5" fmla="*/ 42 h 57"/>
                <a:gd name="T6" fmla="*/ 19 w 39"/>
                <a:gd name="T7" fmla="*/ 35 h 57"/>
                <a:gd name="T8" fmla="*/ 12 w 39"/>
                <a:gd name="T9" fmla="*/ 30 h 57"/>
                <a:gd name="T10" fmla="*/ 2 w 39"/>
                <a:gd name="T11" fmla="*/ 13 h 57"/>
                <a:gd name="T12" fmla="*/ 21 w 39"/>
                <a:gd name="T13" fmla="*/ 0 h 57"/>
                <a:gd name="T14" fmla="*/ 38 w 39"/>
                <a:gd name="T15" fmla="*/ 18 h 57"/>
                <a:gd name="T16" fmla="*/ 26 w 39"/>
                <a:gd name="T17" fmla="*/ 18 h 57"/>
                <a:gd name="T18" fmla="*/ 20 w 39"/>
                <a:gd name="T19" fmla="*/ 9 h 57"/>
                <a:gd name="T20" fmla="*/ 14 w 39"/>
                <a:gd name="T21" fmla="*/ 14 h 57"/>
                <a:gd name="T22" fmla="*/ 19 w 39"/>
                <a:gd name="T23" fmla="*/ 20 h 57"/>
                <a:gd name="T24" fmla="*/ 30 w 39"/>
                <a:gd name="T25" fmla="*/ 27 h 57"/>
                <a:gd name="T26" fmla="*/ 38 w 39"/>
                <a:gd name="T27" fmla="*/ 38 h 57"/>
                <a:gd name="T28" fmla="*/ 19 w 39"/>
                <a:gd name="T29" fmla="*/ 57 h 57"/>
                <a:gd name="T30" fmla="*/ 2 w 39"/>
                <a:gd name="T31" fmla="*/ 38 h 57"/>
                <a:gd name="T32" fmla="*/ 14 w 39"/>
                <a:gd name="T33"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7">
                  <a:moveTo>
                    <a:pt x="14" y="38"/>
                  </a:moveTo>
                  <a:cubicBezTo>
                    <a:pt x="13" y="48"/>
                    <a:pt x="17" y="48"/>
                    <a:pt x="20" y="48"/>
                  </a:cubicBezTo>
                  <a:cubicBezTo>
                    <a:pt x="24" y="48"/>
                    <a:pt x="26" y="45"/>
                    <a:pt x="25" y="42"/>
                  </a:cubicBezTo>
                  <a:cubicBezTo>
                    <a:pt x="25" y="38"/>
                    <a:pt x="22" y="37"/>
                    <a:pt x="19" y="35"/>
                  </a:cubicBezTo>
                  <a:cubicBezTo>
                    <a:pt x="12" y="30"/>
                    <a:pt x="12" y="30"/>
                    <a:pt x="12" y="30"/>
                  </a:cubicBezTo>
                  <a:cubicBezTo>
                    <a:pt x="6" y="26"/>
                    <a:pt x="2" y="21"/>
                    <a:pt x="2" y="13"/>
                  </a:cubicBezTo>
                  <a:cubicBezTo>
                    <a:pt x="2" y="5"/>
                    <a:pt x="9" y="0"/>
                    <a:pt x="21" y="0"/>
                  </a:cubicBezTo>
                  <a:cubicBezTo>
                    <a:pt x="33" y="0"/>
                    <a:pt x="39" y="6"/>
                    <a:pt x="38" y="18"/>
                  </a:cubicBezTo>
                  <a:cubicBezTo>
                    <a:pt x="26" y="18"/>
                    <a:pt x="26" y="18"/>
                    <a:pt x="26" y="18"/>
                  </a:cubicBezTo>
                  <a:cubicBezTo>
                    <a:pt x="26" y="12"/>
                    <a:pt x="24" y="9"/>
                    <a:pt x="20" y="9"/>
                  </a:cubicBezTo>
                  <a:cubicBezTo>
                    <a:pt x="17" y="9"/>
                    <a:pt x="14" y="11"/>
                    <a:pt x="14" y="14"/>
                  </a:cubicBezTo>
                  <a:cubicBezTo>
                    <a:pt x="14" y="17"/>
                    <a:pt x="17" y="19"/>
                    <a:pt x="19" y="20"/>
                  </a:cubicBezTo>
                  <a:cubicBezTo>
                    <a:pt x="30" y="27"/>
                    <a:pt x="30" y="27"/>
                    <a:pt x="30" y="27"/>
                  </a:cubicBezTo>
                  <a:cubicBezTo>
                    <a:pt x="33" y="29"/>
                    <a:pt x="38" y="34"/>
                    <a:pt x="38" y="38"/>
                  </a:cubicBezTo>
                  <a:cubicBezTo>
                    <a:pt x="39" y="47"/>
                    <a:pt x="37" y="57"/>
                    <a:pt x="19" y="57"/>
                  </a:cubicBezTo>
                  <a:cubicBezTo>
                    <a:pt x="13" y="57"/>
                    <a:pt x="0" y="54"/>
                    <a:pt x="2" y="38"/>
                  </a:cubicBezTo>
                  <a:lnTo>
                    <a:pt x="14" y="3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0" name="Freeform 143"/>
            <p:cNvSpPr>
              <a:spLocks noEditPoints="1"/>
            </p:cNvSpPr>
            <p:nvPr/>
          </p:nvSpPr>
          <p:spPr bwMode="auto">
            <a:xfrm>
              <a:off x="3314" y="1528"/>
              <a:ext cx="28" cy="174"/>
            </a:xfrm>
            <a:custGeom>
              <a:avLst/>
              <a:gdLst>
                <a:gd name="T0" fmla="*/ 0 w 28"/>
                <a:gd name="T1" fmla="*/ 174 h 174"/>
                <a:gd name="T2" fmla="*/ 28 w 28"/>
                <a:gd name="T3" fmla="*/ 174 h 174"/>
                <a:gd name="T4" fmla="*/ 28 w 28"/>
                <a:gd name="T5" fmla="*/ 43 h 174"/>
                <a:gd name="T6" fmla="*/ 0 w 28"/>
                <a:gd name="T7" fmla="*/ 43 h 174"/>
                <a:gd name="T8" fmla="*/ 0 w 28"/>
                <a:gd name="T9" fmla="*/ 174 h 174"/>
                <a:gd name="T10" fmla="*/ 0 w 28"/>
                <a:gd name="T11" fmla="*/ 29 h 174"/>
                <a:gd name="T12" fmla="*/ 28 w 28"/>
                <a:gd name="T13" fmla="*/ 29 h 174"/>
                <a:gd name="T14" fmla="*/ 28 w 28"/>
                <a:gd name="T15" fmla="*/ 0 h 174"/>
                <a:gd name="T16" fmla="*/ 0 w 28"/>
                <a:gd name="T17" fmla="*/ 0 h 174"/>
                <a:gd name="T18" fmla="*/ 0 w 28"/>
                <a:gd name="T19" fmla="*/ 2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74">
                  <a:moveTo>
                    <a:pt x="0" y="174"/>
                  </a:moveTo>
                  <a:lnTo>
                    <a:pt x="28" y="174"/>
                  </a:lnTo>
                  <a:lnTo>
                    <a:pt x="28" y="43"/>
                  </a:lnTo>
                  <a:lnTo>
                    <a:pt x="0" y="43"/>
                  </a:lnTo>
                  <a:lnTo>
                    <a:pt x="0" y="174"/>
                  </a:lnTo>
                  <a:close/>
                  <a:moveTo>
                    <a:pt x="0" y="29"/>
                  </a:moveTo>
                  <a:lnTo>
                    <a:pt x="28" y="29"/>
                  </a:lnTo>
                  <a:lnTo>
                    <a:pt x="28" y="0"/>
                  </a:lnTo>
                  <a:lnTo>
                    <a:pt x="0" y="0"/>
                  </a:lnTo>
                  <a:lnTo>
                    <a:pt x="0" y="2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1" name="Freeform 144"/>
            <p:cNvSpPr>
              <a:spLocks/>
            </p:cNvSpPr>
            <p:nvPr/>
          </p:nvSpPr>
          <p:spPr bwMode="auto">
            <a:xfrm>
              <a:off x="3371" y="1569"/>
              <a:ext cx="88" cy="133"/>
            </a:xfrm>
            <a:custGeom>
              <a:avLst/>
              <a:gdLst>
                <a:gd name="T0" fmla="*/ 13 w 37"/>
                <a:gd name="T1" fmla="*/ 7 h 56"/>
                <a:gd name="T2" fmla="*/ 13 w 37"/>
                <a:gd name="T3" fmla="*/ 7 h 56"/>
                <a:gd name="T4" fmla="*/ 24 w 37"/>
                <a:gd name="T5" fmla="*/ 0 h 56"/>
                <a:gd name="T6" fmla="*/ 37 w 37"/>
                <a:gd name="T7" fmla="*/ 14 h 56"/>
                <a:gd name="T8" fmla="*/ 37 w 37"/>
                <a:gd name="T9" fmla="*/ 56 h 56"/>
                <a:gd name="T10" fmla="*/ 24 w 37"/>
                <a:gd name="T11" fmla="*/ 56 h 56"/>
                <a:gd name="T12" fmla="*/ 24 w 37"/>
                <a:gd name="T13" fmla="*/ 19 h 56"/>
                <a:gd name="T14" fmla="*/ 19 w 37"/>
                <a:gd name="T15" fmla="*/ 10 h 56"/>
                <a:gd name="T16" fmla="*/ 13 w 37"/>
                <a:gd name="T17" fmla="*/ 20 h 56"/>
                <a:gd name="T18" fmla="*/ 13 w 37"/>
                <a:gd name="T19" fmla="*/ 56 h 56"/>
                <a:gd name="T20" fmla="*/ 0 w 37"/>
                <a:gd name="T21" fmla="*/ 56 h 56"/>
                <a:gd name="T22" fmla="*/ 0 w 37"/>
                <a:gd name="T23" fmla="*/ 1 h 56"/>
                <a:gd name="T24" fmla="*/ 13 w 37"/>
                <a:gd name="T25" fmla="*/ 1 h 56"/>
                <a:gd name="T26" fmla="*/ 13 w 37"/>
                <a:gd name="T2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56">
                  <a:moveTo>
                    <a:pt x="13" y="7"/>
                  </a:moveTo>
                  <a:cubicBezTo>
                    <a:pt x="13" y="7"/>
                    <a:pt x="13" y="7"/>
                    <a:pt x="13" y="7"/>
                  </a:cubicBezTo>
                  <a:cubicBezTo>
                    <a:pt x="16" y="0"/>
                    <a:pt x="21" y="0"/>
                    <a:pt x="24" y="0"/>
                  </a:cubicBezTo>
                  <a:cubicBezTo>
                    <a:pt x="32" y="0"/>
                    <a:pt x="37" y="4"/>
                    <a:pt x="37" y="14"/>
                  </a:cubicBezTo>
                  <a:cubicBezTo>
                    <a:pt x="37" y="56"/>
                    <a:pt x="37" y="56"/>
                    <a:pt x="37" y="56"/>
                  </a:cubicBezTo>
                  <a:cubicBezTo>
                    <a:pt x="24" y="56"/>
                    <a:pt x="24" y="56"/>
                    <a:pt x="24" y="56"/>
                  </a:cubicBezTo>
                  <a:cubicBezTo>
                    <a:pt x="24" y="19"/>
                    <a:pt x="24" y="19"/>
                    <a:pt x="24" y="19"/>
                  </a:cubicBezTo>
                  <a:cubicBezTo>
                    <a:pt x="24" y="14"/>
                    <a:pt x="24" y="11"/>
                    <a:pt x="19" y="10"/>
                  </a:cubicBezTo>
                  <a:cubicBezTo>
                    <a:pt x="14" y="10"/>
                    <a:pt x="13" y="15"/>
                    <a:pt x="13" y="20"/>
                  </a:cubicBezTo>
                  <a:cubicBezTo>
                    <a:pt x="13" y="56"/>
                    <a:pt x="13" y="56"/>
                    <a:pt x="13" y="56"/>
                  </a:cubicBezTo>
                  <a:cubicBezTo>
                    <a:pt x="0" y="56"/>
                    <a:pt x="0" y="56"/>
                    <a:pt x="0" y="56"/>
                  </a:cubicBezTo>
                  <a:cubicBezTo>
                    <a:pt x="0" y="1"/>
                    <a:pt x="0" y="1"/>
                    <a:pt x="0" y="1"/>
                  </a:cubicBezTo>
                  <a:cubicBezTo>
                    <a:pt x="13" y="1"/>
                    <a:pt x="13" y="1"/>
                    <a:pt x="13" y="1"/>
                  </a:cubicBezTo>
                  <a:lnTo>
                    <a:pt x="13"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2" name="Freeform 145"/>
            <p:cNvSpPr>
              <a:spLocks noEditPoints="1"/>
            </p:cNvSpPr>
            <p:nvPr/>
          </p:nvSpPr>
          <p:spPr bwMode="auto">
            <a:xfrm>
              <a:off x="3483" y="1569"/>
              <a:ext cx="90" cy="136"/>
            </a:xfrm>
            <a:custGeom>
              <a:avLst/>
              <a:gdLst>
                <a:gd name="T0" fmla="*/ 26 w 38"/>
                <a:gd name="T1" fmla="*/ 21 h 57"/>
                <a:gd name="T2" fmla="*/ 26 w 38"/>
                <a:gd name="T3" fmla="*/ 17 h 57"/>
                <a:gd name="T4" fmla="*/ 19 w 38"/>
                <a:gd name="T5" fmla="*/ 9 h 57"/>
                <a:gd name="T6" fmla="*/ 13 w 38"/>
                <a:gd name="T7" fmla="*/ 19 h 57"/>
                <a:gd name="T8" fmla="*/ 13 w 38"/>
                <a:gd name="T9" fmla="*/ 21 h 57"/>
                <a:gd name="T10" fmla="*/ 26 w 38"/>
                <a:gd name="T11" fmla="*/ 21 h 57"/>
                <a:gd name="T12" fmla="*/ 0 w 38"/>
                <a:gd name="T13" fmla="*/ 20 h 57"/>
                <a:gd name="T14" fmla="*/ 19 w 38"/>
                <a:gd name="T15" fmla="*/ 0 h 57"/>
                <a:gd name="T16" fmla="*/ 38 w 38"/>
                <a:gd name="T17" fmla="*/ 24 h 57"/>
                <a:gd name="T18" fmla="*/ 38 w 38"/>
                <a:gd name="T19" fmla="*/ 31 h 57"/>
                <a:gd name="T20" fmla="*/ 13 w 38"/>
                <a:gd name="T21" fmla="*/ 31 h 57"/>
                <a:gd name="T22" fmla="*/ 13 w 38"/>
                <a:gd name="T23" fmla="*/ 39 h 57"/>
                <a:gd name="T24" fmla="*/ 20 w 38"/>
                <a:gd name="T25" fmla="*/ 48 h 57"/>
                <a:gd name="T26" fmla="*/ 25 w 38"/>
                <a:gd name="T27" fmla="*/ 37 h 57"/>
                <a:gd name="T28" fmla="*/ 38 w 38"/>
                <a:gd name="T29" fmla="*/ 37 h 57"/>
                <a:gd name="T30" fmla="*/ 21 w 38"/>
                <a:gd name="T31" fmla="*/ 57 h 57"/>
                <a:gd name="T32" fmla="*/ 0 w 38"/>
                <a:gd name="T33" fmla="*/ 34 h 57"/>
                <a:gd name="T34" fmla="*/ 0 w 38"/>
                <a:gd name="T35"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57">
                  <a:moveTo>
                    <a:pt x="26" y="21"/>
                  </a:moveTo>
                  <a:cubicBezTo>
                    <a:pt x="26" y="17"/>
                    <a:pt x="26" y="17"/>
                    <a:pt x="26" y="17"/>
                  </a:cubicBezTo>
                  <a:cubicBezTo>
                    <a:pt x="25" y="11"/>
                    <a:pt x="24" y="9"/>
                    <a:pt x="19" y="9"/>
                  </a:cubicBezTo>
                  <a:cubicBezTo>
                    <a:pt x="13" y="9"/>
                    <a:pt x="13" y="14"/>
                    <a:pt x="13" y="19"/>
                  </a:cubicBezTo>
                  <a:cubicBezTo>
                    <a:pt x="13" y="21"/>
                    <a:pt x="13" y="21"/>
                    <a:pt x="13" y="21"/>
                  </a:cubicBezTo>
                  <a:lnTo>
                    <a:pt x="26" y="21"/>
                  </a:lnTo>
                  <a:close/>
                  <a:moveTo>
                    <a:pt x="0" y="20"/>
                  </a:moveTo>
                  <a:cubicBezTo>
                    <a:pt x="0" y="7"/>
                    <a:pt x="6" y="0"/>
                    <a:pt x="19" y="0"/>
                  </a:cubicBezTo>
                  <a:cubicBezTo>
                    <a:pt x="36" y="0"/>
                    <a:pt x="38" y="9"/>
                    <a:pt x="38" y="24"/>
                  </a:cubicBezTo>
                  <a:cubicBezTo>
                    <a:pt x="38" y="31"/>
                    <a:pt x="38" y="31"/>
                    <a:pt x="38" y="31"/>
                  </a:cubicBezTo>
                  <a:cubicBezTo>
                    <a:pt x="13" y="31"/>
                    <a:pt x="13" y="31"/>
                    <a:pt x="13" y="31"/>
                  </a:cubicBezTo>
                  <a:cubicBezTo>
                    <a:pt x="13" y="39"/>
                    <a:pt x="13" y="39"/>
                    <a:pt x="13" y="39"/>
                  </a:cubicBezTo>
                  <a:cubicBezTo>
                    <a:pt x="13" y="46"/>
                    <a:pt x="16" y="48"/>
                    <a:pt x="20" y="48"/>
                  </a:cubicBezTo>
                  <a:cubicBezTo>
                    <a:pt x="24" y="48"/>
                    <a:pt x="26" y="44"/>
                    <a:pt x="25" y="37"/>
                  </a:cubicBezTo>
                  <a:cubicBezTo>
                    <a:pt x="38" y="37"/>
                    <a:pt x="38" y="37"/>
                    <a:pt x="38" y="37"/>
                  </a:cubicBezTo>
                  <a:cubicBezTo>
                    <a:pt x="38" y="50"/>
                    <a:pt x="33" y="57"/>
                    <a:pt x="21" y="57"/>
                  </a:cubicBezTo>
                  <a:cubicBezTo>
                    <a:pt x="6" y="57"/>
                    <a:pt x="0" y="50"/>
                    <a:pt x="0" y="34"/>
                  </a:cubicBezTo>
                  <a:lnTo>
                    <a:pt x="0" y="2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3" name="Freeform 146"/>
            <p:cNvSpPr>
              <a:spLocks/>
            </p:cNvSpPr>
            <p:nvPr/>
          </p:nvSpPr>
          <p:spPr bwMode="auto">
            <a:xfrm>
              <a:off x="3592" y="1569"/>
              <a:ext cx="93" cy="136"/>
            </a:xfrm>
            <a:custGeom>
              <a:avLst/>
              <a:gdLst>
                <a:gd name="T0" fmla="*/ 15 w 39"/>
                <a:gd name="T1" fmla="*/ 38 h 57"/>
                <a:gd name="T2" fmla="*/ 20 w 39"/>
                <a:gd name="T3" fmla="*/ 48 h 57"/>
                <a:gd name="T4" fmla="*/ 26 w 39"/>
                <a:gd name="T5" fmla="*/ 42 h 57"/>
                <a:gd name="T6" fmla="*/ 19 w 39"/>
                <a:gd name="T7" fmla="*/ 35 h 57"/>
                <a:gd name="T8" fmla="*/ 13 w 39"/>
                <a:gd name="T9" fmla="*/ 30 h 57"/>
                <a:gd name="T10" fmla="*/ 2 w 39"/>
                <a:gd name="T11" fmla="*/ 13 h 57"/>
                <a:gd name="T12" fmla="*/ 21 w 39"/>
                <a:gd name="T13" fmla="*/ 0 h 57"/>
                <a:gd name="T14" fmla="*/ 38 w 39"/>
                <a:gd name="T15" fmla="*/ 18 h 57"/>
                <a:gd name="T16" fmla="*/ 26 w 39"/>
                <a:gd name="T17" fmla="*/ 18 h 57"/>
                <a:gd name="T18" fmla="*/ 20 w 39"/>
                <a:gd name="T19" fmla="*/ 9 h 57"/>
                <a:gd name="T20" fmla="*/ 15 w 39"/>
                <a:gd name="T21" fmla="*/ 14 h 57"/>
                <a:gd name="T22" fmla="*/ 20 w 39"/>
                <a:gd name="T23" fmla="*/ 20 h 57"/>
                <a:gd name="T24" fmla="*/ 30 w 39"/>
                <a:gd name="T25" fmla="*/ 27 h 57"/>
                <a:gd name="T26" fmla="*/ 38 w 39"/>
                <a:gd name="T27" fmla="*/ 38 h 57"/>
                <a:gd name="T28" fmla="*/ 20 w 39"/>
                <a:gd name="T29" fmla="*/ 57 h 57"/>
                <a:gd name="T30" fmla="*/ 2 w 39"/>
                <a:gd name="T31" fmla="*/ 38 h 57"/>
                <a:gd name="T32" fmla="*/ 15 w 39"/>
                <a:gd name="T33"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7">
                  <a:moveTo>
                    <a:pt x="15" y="38"/>
                  </a:moveTo>
                  <a:cubicBezTo>
                    <a:pt x="14" y="48"/>
                    <a:pt x="17" y="48"/>
                    <a:pt x="20" y="48"/>
                  </a:cubicBezTo>
                  <a:cubicBezTo>
                    <a:pt x="24" y="48"/>
                    <a:pt x="27" y="45"/>
                    <a:pt x="26" y="42"/>
                  </a:cubicBezTo>
                  <a:cubicBezTo>
                    <a:pt x="25" y="38"/>
                    <a:pt x="22" y="37"/>
                    <a:pt x="19" y="35"/>
                  </a:cubicBezTo>
                  <a:cubicBezTo>
                    <a:pt x="13" y="30"/>
                    <a:pt x="13" y="30"/>
                    <a:pt x="13" y="30"/>
                  </a:cubicBezTo>
                  <a:cubicBezTo>
                    <a:pt x="6" y="26"/>
                    <a:pt x="2" y="21"/>
                    <a:pt x="2" y="13"/>
                  </a:cubicBezTo>
                  <a:cubicBezTo>
                    <a:pt x="2" y="5"/>
                    <a:pt x="9" y="0"/>
                    <a:pt x="21" y="0"/>
                  </a:cubicBezTo>
                  <a:cubicBezTo>
                    <a:pt x="33" y="0"/>
                    <a:pt x="39" y="6"/>
                    <a:pt x="38" y="18"/>
                  </a:cubicBezTo>
                  <a:cubicBezTo>
                    <a:pt x="26" y="18"/>
                    <a:pt x="26" y="18"/>
                    <a:pt x="26" y="18"/>
                  </a:cubicBezTo>
                  <a:cubicBezTo>
                    <a:pt x="26" y="12"/>
                    <a:pt x="24" y="9"/>
                    <a:pt x="20" y="9"/>
                  </a:cubicBezTo>
                  <a:cubicBezTo>
                    <a:pt x="17" y="9"/>
                    <a:pt x="15" y="11"/>
                    <a:pt x="15" y="14"/>
                  </a:cubicBezTo>
                  <a:cubicBezTo>
                    <a:pt x="15" y="17"/>
                    <a:pt x="17" y="19"/>
                    <a:pt x="20" y="20"/>
                  </a:cubicBezTo>
                  <a:cubicBezTo>
                    <a:pt x="30" y="27"/>
                    <a:pt x="30" y="27"/>
                    <a:pt x="30" y="27"/>
                  </a:cubicBezTo>
                  <a:cubicBezTo>
                    <a:pt x="33" y="29"/>
                    <a:pt x="38" y="34"/>
                    <a:pt x="38" y="38"/>
                  </a:cubicBezTo>
                  <a:cubicBezTo>
                    <a:pt x="39" y="47"/>
                    <a:pt x="37" y="57"/>
                    <a:pt x="20" y="57"/>
                  </a:cubicBezTo>
                  <a:cubicBezTo>
                    <a:pt x="13" y="57"/>
                    <a:pt x="0" y="54"/>
                    <a:pt x="2" y="38"/>
                  </a:cubicBezTo>
                  <a:lnTo>
                    <a:pt x="15" y="3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4" name="Freeform 147"/>
            <p:cNvSpPr>
              <a:spLocks/>
            </p:cNvSpPr>
            <p:nvPr/>
          </p:nvSpPr>
          <p:spPr bwMode="auto">
            <a:xfrm>
              <a:off x="3699" y="1569"/>
              <a:ext cx="93" cy="136"/>
            </a:xfrm>
            <a:custGeom>
              <a:avLst/>
              <a:gdLst>
                <a:gd name="T0" fmla="*/ 14 w 39"/>
                <a:gd name="T1" fmla="*/ 38 h 57"/>
                <a:gd name="T2" fmla="*/ 20 w 39"/>
                <a:gd name="T3" fmla="*/ 48 h 57"/>
                <a:gd name="T4" fmla="*/ 25 w 39"/>
                <a:gd name="T5" fmla="*/ 42 h 57"/>
                <a:gd name="T6" fmla="*/ 19 w 39"/>
                <a:gd name="T7" fmla="*/ 35 h 57"/>
                <a:gd name="T8" fmla="*/ 12 w 39"/>
                <a:gd name="T9" fmla="*/ 30 h 57"/>
                <a:gd name="T10" fmla="*/ 2 w 39"/>
                <a:gd name="T11" fmla="*/ 13 h 57"/>
                <a:gd name="T12" fmla="*/ 20 w 39"/>
                <a:gd name="T13" fmla="*/ 0 h 57"/>
                <a:gd name="T14" fmla="*/ 38 w 39"/>
                <a:gd name="T15" fmla="*/ 18 h 57"/>
                <a:gd name="T16" fmla="*/ 25 w 39"/>
                <a:gd name="T17" fmla="*/ 18 h 57"/>
                <a:gd name="T18" fmla="*/ 20 w 39"/>
                <a:gd name="T19" fmla="*/ 9 h 57"/>
                <a:gd name="T20" fmla="*/ 14 w 39"/>
                <a:gd name="T21" fmla="*/ 14 h 57"/>
                <a:gd name="T22" fmla="*/ 19 w 39"/>
                <a:gd name="T23" fmla="*/ 20 h 57"/>
                <a:gd name="T24" fmla="*/ 29 w 39"/>
                <a:gd name="T25" fmla="*/ 27 h 57"/>
                <a:gd name="T26" fmla="*/ 38 w 39"/>
                <a:gd name="T27" fmla="*/ 38 h 57"/>
                <a:gd name="T28" fmla="*/ 19 w 39"/>
                <a:gd name="T29" fmla="*/ 57 h 57"/>
                <a:gd name="T30" fmla="*/ 1 w 39"/>
                <a:gd name="T31" fmla="*/ 38 h 57"/>
                <a:gd name="T32" fmla="*/ 14 w 39"/>
                <a:gd name="T33"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57">
                  <a:moveTo>
                    <a:pt x="14" y="38"/>
                  </a:moveTo>
                  <a:cubicBezTo>
                    <a:pt x="13" y="48"/>
                    <a:pt x="17" y="48"/>
                    <a:pt x="20" y="48"/>
                  </a:cubicBezTo>
                  <a:cubicBezTo>
                    <a:pt x="23" y="48"/>
                    <a:pt x="26" y="45"/>
                    <a:pt x="25" y="42"/>
                  </a:cubicBezTo>
                  <a:cubicBezTo>
                    <a:pt x="25" y="38"/>
                    <a:pt x="21" y="37"/>
                    <a:pt x="19" y="35"/>
                  </a:cubicBezTo>
                  <a:cubicBezTo>
                    <a:pt x="12" y="30"/>
                    <a:pt x="12" y="30"/>
                    <a:pt x="12" y="30"/>
                  </a:cubicBezTo>
                  <a:cubicBezTo>
                    <a:pt x="6" y="26"/>
                    <a:pt x="2" y="21"/>
                    <a:pt x="2" y="13"/>
                  </a:cubicBezTo>
                  <a:cubicBezTo>
                    <a:pt x="2" y="5"/>
                    <a:pt x="8" y="0"/>
                    <a:pt x="20" y="0"/>
                  </a:cubicBezTo>
                  <a:cubicBezTo>
                    <a:pt x="33" y="0"/>
                    <a:pt x="38" y="6"/>
                    <a:pt x="38" y="18"/>
                  </a:cubicBezTo>
                  <a:cubicBezTo>
                    <a:pt x="25" y="18"/>
                    <a:pt x="25" y="18"/>
                    <a:pt x="25" y="18"/>
                  </a:cubicBezTo>
                  <a:cubicBezTo>
                    <a:pt x="26" y="12"/>
                    <a:pt x="24" y="9"/>
                    <a:pt x="20" y="9"/>
                  </a:cubicBezTo>
                  <a:cubicBezTo>
                    <a:pt x="17" y="9"/>
                    <a:pt x="14" y="11"/>
                    <a:pt x="14" y="14"/>
                  </a:cubicBezTo>
                  <a:cubicBezTo>
                    <a:pt x="14" y="17"/>
                    <a:pt x="17" y="19"/>
                    <a:pt x="19" y="20"/>
                  </a:cubicBezTo>
                  <a:cubicBezTo>
                    <a:pt x="29" y="27"/>
                    <a:pt x="29" y="27"/>
                    <a:pt x="29" y="27"/>
                  </a:cubicBezTo>
                  <a:cubicBezTo>
                    <a:pt x="32" y="29"/>
                    <a:pt x="38" y="34"/>
                    <a:pt x="38" y="38"/>
                  </a:cubicBezTo>
                  <a:cubicBezTo>
                    <a:pt x="39" y="47"/>
                    <a:pt x="37" y="57"/>
                    <a:pt x="19" y="57"/>
                  </a:cubicBezTo>
                  <a:cubicBezTo>
                    <a:pt x="13" y="57"/>
                    <a:pt x="0" y="54"/>
                    <a:pt x="1" y="38"/>
                  </a:cubicBezTo>
                  <a:lnTo>
                    <a:pt x="14" y="3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5" name="Freeform 148"/>
            <p:cNvSpPr>
              <a:spLocks noEditPoints="1"/>
            </p:cNvSpPr>
            <p:nvPr/>
          </p:nvSpPr>
          <p:spPr bwMode="auto">
            <a:xfrm>
              <a:off x="2974" y="1771"/>
              <a:ext cx="105" cy="174"/>
            </a:xfrm>
            <a:custGeom>
              <a:avLst/>
              <a:gdLst>
                <a:gd name="T0" fmla="*/ 13 w 44"/>
                <a:gd name="T1" fmla="*/ 32 h 73"/>
                <a:gd name="T2" fmla="*/ 20 w 44"/>
                <a:gd name="T3" fmla="*/ 32 h 73"/>
                <a:gd name="T4" fmla="*/ 30 w 44"/>
                <a:gd name="T5" fmla="*/ 21 h 73"/>
                <a:gd name="T6" fmla="*/ 19 w 44"/>
                <a:gd name="T7" fmla="*/ 11 h 73"/>
                <a:gd name="T8" fmla="*/ 13 w 44"/>
                <a:gd name="T9" fmla="*/ 11 h 73"/>
                <a:gd name="T10" fmla="*/ 13 w 44"/>
                <a:gd name="T11" fmla="*/ 32 h 73"/>
                <a:gd name="T12" fmla="*/ 0 w 44"/>
                <a:gd name="T13" fmla="*/ 73 h 73"/>
                <a:gd name="T14" fmla="*/ 0 w 44"/>
                <a:gd name="T15" fmla="*/ 0 h 73"/>
                <a:gd name="T16" fmla="*/ 27 w 44"/>
                <a:gd name="T17" fmla="*/ 0 h 73"/>
                <a:gd name="T18" fmla="*/ 44 w 44"/>
                <a:gd name="T19" fmla="*/ 21 h 73"/>
                <a:gd name="T20" fmla="*/ 37 w 44"/>
                <a:gd name="T21" fmla="*/ 38 h 73"/>
                <a:gd name="T22" fmla="*/ 22 w 44"/>
                <a:gd name="T23" fmla="*/ 43 h 73"/>
                <a:gd name="T24" fmla="*/ 13 w 44"/>
                <a:gd name="T25" fmla="*/ 43 h 73"/>
                <a:gd name="T26" fmla="*/ 13 w 44"/>
                <a:gd name="T27" fmla="*/ 73 h 73"/>
                <a:gd name="T28" fmla="*/ 0 w 44"/>
                <a:gd name="T2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73">
                  <a:moveTo>
                    <a:pt x="13" y="32"/>
                  </a:moveTo>
                  <a:cubicBezTo>
                    <a:pt x="20" y="32"/>
                    <a:pt x="20" y="32"/>
                    <a:pt x="20" y="32"/>
                  </a:cubicBezTo>
                  <a:cubicBezTo>
                    <a:pt x="26" y="32"/>
                    <a:pt x="30" y="29"/>
                    <a:pt x="30" y="21"/>
                  </a:cubicBezTo>
                  <a:cubicBezTo>
                    <a:pt x="30" y="12"/>
                    <a:pt x="27" y="11"/>
                    <a:pt x="19" y="11"/>
                  </a:cubicBezTo>
                  <a:cubicBezTo>
                    <a:pt x="13" y="11"/>
                    <a:pt x="13" y="11"/>
                    <a:pt x="13" y="11"/>
                  </a:cubicBezTo>
                  <a:lnTo>
                    <a:pt x="13" y="32"/>
                  </a:lnTo>
                  <a:close/>
                  <a:moveTo>
                    <a:pt x="0" y="73"/>
                  </a:moveTo>
                  <a:cubicBezTo>
                    <a:pt x="0" y="0"/>
                    <a:pt x="0" y="0"/>
                    <a:pt x="0" y="0"/>
                  </a:cubicBezTo>
                  <a:cubicBezTo>
                    <a:pt x="27" y="0"/>
                    <a:pt x="27" y="0"/>
                    <a:pt x="27" y="0"/>
                  </a:cubicBezTo>
                  <a:cubicBezTo>
                    <a:pt x="40" y="0"/>
                    <a:pt x="44" y="11"/>
                    <a:pt x="44" y="21"/>
                  </a:cubicBezTo>
                  <a:cubicBezTo>
                    <a:pt x="44" y="27"/>
                    <a:pt x="43" y="34"/>
                    <a:pt x="37" y="38"/>
                  </a:cubicBezTo>
                  <a:cubicBezTo>
                    <a:pt x="33" y="42"/>
                    <a:pt x="27" y="43"/>
                    <a:pt x="22" y="43"/>
                  </a:cubicBezTo>
                  <a:cubicBezTo>
                    <a:pt x="13" y="43"/>
                    <a:pt x="13" y="43"/>
                    <a:pt x="13" y="43"/>
                  </a:cubicBezTo>
                  <a:cubicBezTo>
                    <a:pt x="13" y="73"/>
                    <a:pt x="13" y="73"/>
                    <a:pt x="13" y="73"/>
                  </a:cubicBezTo>
                  <a:lnTo>
                    <a:pt x="0" y="7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6" name="Freeform 149"/>
            <p:cNvSpPr>
              <a:spLocks noEditPoints="1"/>
            </p:cNvSpPr>
            <p:nvPr/>
          </p:nvSpPr>
          <p:spPr bwMode="auto">
            <a:xfrm>
              <a:off x="3090" y="1812"/>
              <a:ext cx="93" cy="136"/>
            </a:xfrm>
            <a:custGeom>
              <a:avLst/>
              <a:gdLst>
                <a:gd name="T0" fmla="*/ 25 w 39"/>
                <a:gd name="T1" fmla="*/ 27 h 57"/>
                <a:gd name="T2" fmla="*/ 15 w 39"/>
                <a:gd name="T3" fmla="*/ 34 h 57"/>
                <a:gd name="T4" fmla="*/ 13 w 39"/>
                <a:gd name="T5" fmla="*/ 41 h 57"/>
                <a:gd name="T6" fmla="*/ 19 w 39"/>
                <a:gd name="T7" fmla="*/ 48 h 57"/>
                <a:gd name="T8" fmla="*/ 25 w 39"/>
                <a:gd name="T9" fmla="*/ 33 h 57"/>
                <a:gd name="T10" fmla="*/ 25 w 39"/>
                <a:gd name="T11" fmla="*/ 27 h 57"/>
                <a:gd name="T12" fmla="*/ 27 w 39"/>
                <a:gd name="T13" fmla="*/ 56 h 57"/>
                <a:gd name="T14" fmla="*/ 26 w 39"/>
                <a:gd name="T15" fmla="*/ 50 h 57"/>
                <a:gd name="T16" fmla="*/ 26 w 39"/>
                <a:gd name="T17" fmla="*/ 50 h 57"/>
                <a:gd name="T18" fmla="*/ 15 w 39"/>
                <a:gd name="T19" fmla="*/ 57 h 57"/>
                <a:gd name="T20" fmla="*/ 0 w 39"/>
                <a:gd name="T21" fmla="*/ 41 h 57"/>
                <a:gd name="T22" fmla="*/ 19 w 39"/>
                <a:gd name="T23" fmla="*/ 21 h 57"/>
                <a:gd name="T24" fmla="*/ 25 w 39"/>
                <a:gd name="T25" fmla="*/ 12 h 57"/>
                <a:gd name="T26" fmla="*/ 19 w 39"/>
                <a:gd name="T27" fmla="*/ 10 h 57"/>
                <a:gd name="T28" fmla="*/ 12 w 39"/>
                <a:gd name="T29" fmla="*/ 17 h 57"/>
                <a:gd name="T30" fmla="*/ 0 w 39"/>
                <a:gd name="T31" fmla="*/ 17 h 57"/>
                <a:gd name="T32" fmla="*/ 20 w 39"/>
                <a:gd name="T33" fmla="*/ 0 h 57"/>
                <a:gd name="T34" fmla="*/ 38 w 39"/>
                <a:gd name="T35" fmla="*/ 16 h 57"/>
                <a:gd name="T36" fmla="*/ 38 w 39"/>
                <a:gd name="T37" fmla="*/ 48 h 57"/>
                <a:gd name="T38" fmla="*/ 39 w 39"/>
                <a:gd name="T39" fmla="*/ 56 h 57"/>
                <a:gd name="T40" fmla="*/ 27 w 39"/>
                <a:gd name="T41"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7">
                  <a:moveTo>
                    <a:pt x="25" y="27"/>
                  </a:moveTo>
                  <a:cubicBezTo>
                    <a:pt x="22" y="29"/>
                    <a:pt x="18" y="31"/>
                    <a:pt x="15" y="34"/>
                  </a:cubicBezTo>
                  <a:cubicBezTo>
                    <a:pt x="13" y="36"/>
                    <a:pt x="13" y="38"/>
                    <a:pt x="13" y="41"/>
                  </a:cubicBezTo>
                  <a:cubicBezTo>
                    <a:pt x="13" y="45"/>
                    <a:pt x="14" y="48"/>
                    <a:pt x="19" y="48"/>
                  </a:cubicBezTo>
                  <a:cubicBezTo>
                    <a:pt x="26" y="48"/>
                    <a:pt x="25" y="38"/>
                    <a:pt x="25" y="33"/>
                  </a:cubicBezTo>
                  <a:lnTo>
                    <a:pt x="25" y="27"/>
                  </a:lnTo>
                  <a:close/>
                  <a:moveTo>
                    <a:pt x="27" y="56"/>
                  </a:moveTo>
                  <a:cubicBezTo>
                    <a:pt x="26" y="54"/>
                    <a:pt x="26" y="52"/>
                    <a:pt x="26" y="50"/>
                  </a:cubicBezTo>
                  <a:cubicBezTo>
                    <a:pt x="26" y="50"/>
                    <a:pt x="26" y="50"/>
                    <a:pt x="26" y="50"/>
                  </a:cubicBezTo>
                  <a:cubicBezTo>
                    <a:pt x="23" y="55"/>
                    <a:pt x="19" y="57"/>
                    <a:pt x="15" y="57"/>
                  </a:cubicBezTo>
                  <a:cubicBezTo>
                    <a:pt x="4" y="57"/>
                    <a:pt x="0" y="52"/>
                    <a:pt x="0" y="41"/>
                  </a:cubicBezTo>
                  <a:cubicBezTo>
                    <a:pt x="0" y="29"/>
                    <a:pt x="9" y="26"/>
                    <a:pt x="19" y="21"/>
                  </a:cubicBezTo>
                  <a:cubicBezTo>
                    <a:pt x="24" y="19"/>
                    <a:pt x="26" y="17"/>
                    <a:pt x="25" y="12"/>
                  </a:cubicBezTo>
                  <a:cubicBezTo>
                    <a:pt x="24" y="10"/>
                    <a:pt x="22" y="10"/>
                    <a:pt x="19" y="10"/>
                  </a:cubicBezTo>
                  <a:cubicBezTo>
                    <a:pt x="13" y="10"/>
                    <a:pt x="12" y="13"/>
                    <a:pt x="12" y="17"/>
                  </a:cubicBezTo>
                  <a:cubicBezTo>
                    <a:pt x="0" y="17"/>
                    <a:pt x="0" y="17"/>
                    <a:pt x="0" y="17"/>
                  </a:cubicBezTo>
                  <a:cubicBezTo>
                    <a:pt x="0" y="7"/>
                    <a:pt x="4" y="0"/>
                    <a:pt x="20" y="0"/>
                  </a:cubicBezTo>
                  <a:cubicBezTo>
                    <a:pt x="37" y="0"/>
                    <a:pt x="38" y="9"/>
                    <a:pt x="38" y="16"/>
                  </a:cubicBezTo>
                  <a:cubicBezTo>
                    <a:pt x="38" y="48"/>
                    <a:pt x="38" y="48"/>
                    <a:pt x="38" y="48"/>
                  </a:cubicBezTo>
                  <a:cubicBezTo>
                    <a:pt x="38" y="51"/>
                    <a:pt x="38" y="53"/>
                    <a:pt x="39" y="56"/>
                  </a:cubicBezTo>
                  <a:lnTo>
                    <a:pt x="27" y="5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7" name="Freeform 150"/>
            <p:cNvSpPr>
              <a:spLocks/>
            </p:cNvSpPr>
            <p:nvPr/>
          </p:nvSpPr>
          <p:spPr bwMode="auto">
            <a:xfrm>
              <a:off x="3205" y="1812"/>
              <a:ext cx="59" cy="133"/>
            </a:xfrm>
            <a:custGeom>
              <a:avLst/>
              <a:gdLst>
                <a:gd name="T0" fmla="*/ 12 w 25"/>
                <a:gd name="T1" fmla="*/ 11 h 56"/>
                <a:gd name="T2" fmla="*/ 12 w 25"/>
                <a:gd name="T3" fmla="*/ 11 h 56"/>
                <a:gd name="T4" fmla="*/ 17 w 25"/>
                <a:gd name="T5" fmla="*/ 3 h 56"/>
                <a:gd name="T6" fmla="*/ 25 w 25"/>
                <a:gd name="T7" fmla="*/ 0 h 56"/>
                <a:gd name="T8" fmla="*/ 25 w 25"/>
                <a:gd name="T9" fmla="*/ 15 h 56"/>
                <a:gd name="T10" fmla="*/ 12 w 25"/>
                <a:gd name="T11" fmla="*/ 24 h 56"/>
                <a:gd name="T12" fmla="*/ 12 w 25"/>
                <a:gd name="T13" fmla="*/ 56 h 56"/>
                <a:gd name="T14" fmla="*/ 0 w 25"/>
                <a:gd name="T15" fmla="*/ 56 h 56"/>
                <a:gd name="T16" fmla="*/ 0 w 25"/>
                <a:gd name="T17" fmla="*/ 1 h 56"/>
                <a:gd name="T18" fmla="*/ 12 w 25"/>
                <a:gd name="T19" fmla="*/ 1 h 56"/>
                <a:gd name="T20" fmla="*/ 12 w 25"/>
                <a:gd name="T21"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56">
                  <a:moveTo>
                    <a:pt x="12" y="11"/>
                  </a:moveTo>
                  <a:cubicBezTo>
                    <a:pt x="12" y="11"/>
                    <a:pt x="12" y="11"/>
                    <a:pt x="12" y="11"/>
                  </a:cubicBezTo>
                  <a:cubicBezTo>
                    <a:pt x="14" y="7"/>
                    <a:pt x="15" y="5"/>
                    <a:pt x="17" y="3"/>
                  </a:cubicBezTo>
                  <a:cubicBezTo>
                    <a:pt x="21" y="0"/>
                    <a:pt x="23" y="0"/>
                    <a:pt x="25" y="0"/>
                  </a:cubicBezTo>
                  <a:cubicBezTo>
                    <a:pt x="25" y="15"/>
                    <a:pt x="25" y="15"/>
                    <a:pt x="25" y="15"/>
                  </a:cubicBezTo>
                  <a:cubicBezTo>
                    <a:pt x="18" y="15"/>
                    <a:pt x="13" y="16"/>
                    <a:pt x="12" y="24"/>
                  </a:cubicBezTo>
                  <a:cubicBezTo>
                    <a:pt x="12" y="56"/>
                    <a:pt x="12" y="56"/>
                    <a:pt x="12" y="56"/>
                  </a:cubicBezTo>
                  <a:cubicBezTo>
                    <a:pt x="0" y="56"/>
                    <a:pt x="0" y="56"/>
                    <a:pt x="0" y="56"/>
                  </a:cubicBezTo>
                  <a:cubicBezTo>
                    <a:pt x="0" y="1"/>
                    <a:pt x="0" y="1"/>
                    <a:pt x="0" y="1"/>
                  </a:cubicBezTo>
                  <a:cubicBezTo>
                    <a:pt x="12" y="1"/>
                    <a:pt x="12" y="1"/>
                    <a:pt x="12" y="1"/>
                  </a:cubicBezTo>
                  <a:lnTo>
                    <a:pt x="12" y="1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8" name="Freeform 151"/>
            <p:cNvSpPr>
              <a:spLocks/>
            </p:cNvSpPr>
            <p:nvPr/>
          </p:nvSpPr>
          <p:spPr bwMode="auto">
            <a:xfrm>
              <a:off x="3278" y="1779"/>
              <a:ext cx="55" cy="171"/>
            </a:xfrm>
            <a:custGeom>
              <a:avLst/>
              <a:gdLst>
                <a:gd name="T0" fmla="*/ 23 w 23"/>
                <a:gd name="T1" fmla="*/ 70 h 72"/>
                <a:gd name="T2" fmla="*/ 5 w 23"/>
                <a:gd name="T3" fmla="*/ 62 h 72"/>
                <a:gd name="T4" fmla="*/ 5 w 23"/>
                <a:gd name="T5" fmla="*/ 25 h 72"/>
                <a:gd name="T6" fmla="*/ 0 w 23"/>
                <a:gd name="T7" fmla="*/ 25 h 72"/>
                <a:gd name="T8" fmla="*/ 0 w 23"/>
                <a:gd name="T9" fmla="*/ 15 h 72"/>
                <a:gd name="T10" fmla="*/ 5 w 23"/>
                <a:gd name="T11" fmla="*/ 15 h 72"/>
                <a:gd name="T12" fmla="*/ 5 w 23"/>
                <a:gd name="T13" fmla="*/ 0 h 72"/>
                <a:gd name="T14" fmla="*/ 18 w 23"/>
                <a:gd name="T15" fmla="*/ 0 h 72"/>
                <a:gd name="T16" fmla="*/ 18 w 23"/>
                <a:gd name="T17" fmla="*/ 15 h 72"/>
                <a:gd name="T18" fmla="*/ 23 w 23"/>
                <a:gd name="T19" fmla="*/ 15 h 72"/>
                <a:gd name="T20" fmla="*/ 23 w 23"/>
                <a:gd name="T21" fmla="*/ 25 h 72"/>
                <a:gd name="T22" fmla="*/ 18 w 23"/>
                <a:gd name="T23" fmla="*/ 25 h 72"/>
                <a:gd name="T24" fmla="*/ 18 w 23"/>
                <a:gd name="T25" fmla="*/ 58 h 72"/>
                <a:gd name="T26" fmla="*/ 23 w 23"/>
                <a:gd name="T27" fmla="*/ 60 h 72"/>
                <a:gd name="T28" fmla="*/ 23 w 23"/>
                <a:gd name="T29"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72">
                  <a:moveTo>
                    <a:pt x="23" y="70"/>
                  </a:moveTo>
                  <a:cubicBezTo>
                    <a:pt x="16" y="71"/>
                    <a:pt x="5" y="72"/>
                    <a:pt x="5" y="62"/>
                  </a:cubicBezTo>
                  <a:cubicBezTo>
                    <a:pt x="5" y="25"/>
                    <a:pt x="5" y="25"/>
                    <a:pt x="5" y="25"/>
                  </a:cubicBezTo>
                  <a:cubicBezTo>
                    <a:pt x="0" y="25"/>
                    <a:pt x="0" y="25"/>
                    <a:pt x="0" y="25"/>
                  </a:cubicBezTo>
                  <a:cubicBezTo>
                    <a:pt x="0" y="15"/>
                    <a:pt x="0" y="15"/>
                    <a:pt x="0" y="15"/>
                  </a:cubicBezTo>
                  <a:cubicBezTo>
                    <a:pt x="5" y="15"/>
                    <a:pt x="5" y="15"/>
                    <a:pt x="5" y="15"/>
                  </a:cubicBezTo>
                  <a:cubicBezTo>
                    <a:pt x="5" y="0"/>
                    <a:pt x="5" y="0"/>
                    <a:pt x="5" y="0"/>
                  </a:cubicBezTo>
                  <a:cubicBezTo>
                    <a:pt x="18" y="0"/>
                    <a:pt x="18" y="0"/>
                    <a:pt x="18" y="0"/>
                  </a:cubicBezTo>
                  <a:cubicBezTo>
                    <a:pt x="18" y="15"/>
                    <a:pt x="18" y="15"/>
                    <a:pt x="18" y="15"/>
                  </a:cubicBezTo>
                  <a:cubicBezTo>
                    <a:pt x="23" y="15"/>
                    <a:pt x="23" y="15"/>
                    <a:pt x="23" y="15"/>
                  </a:cubicBezTo>
                  <a:cubicBezTo>
                    <a:pt x="23" y="25"/>
                    <a:pt x="23" y="25"/>
                    <a:pt x="23" y="25"/>
                  </a:cubicBezTo>
                  <a:cubicBezTo>
                    <a:pt x="18" y="25"/>
                    <a:pt x="18" y="25"/>
                    <a:pt x="18" y="25"/>
                  </a:cubicBezTo>
                  <a:cubicBezTo>
                    <a:pt x="18" y="58"/>
                    <a:pt x="18" y="58"/>
                    <a:pt x="18" y="58"/>
                  </a:cubicBezTo>
                  <a:cubicBezTo>
                    <a:pt x="18" y="61"/>
                    <a:pt x="22" y="60"/>
                    <a:pt x="23" y="60"/>
                  </a:cubicBezTo>
                  <a:lnTo>
                    <a:pt x="23" y="7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49" name="Freeform 152"/>
            <p:cNvSpPr>
              <a:spLocks/>
            </p:cNvSpPr>
            <p:nvPr/>
          </p:nvSpPr>
          <p:spPr bwMode="auto">
            <a:xfrm>
              <a:off x="3357" y="1812"/>
              <a:ext cx="88" cy="133"/>
            </a:xfrm>
            <a:custGeom>
              <a:avLst/>
              <a:gdLst>
                <a:gd name="T0" fmla="*/ 13 w 37"/>
                <a:gd name="T1" fmla="*/ 7 h 56"/>
                <a:gd name="T2" fmla="*/ 13 w 37"/>
                <a:gd name="T3" fmla="*/ 7 h 56"/>
                <a:gd name="T4" fmla="*/ 24 w 37"/>
                <a:gd name="T5" fmla="*/ 0 h 56"/>
                <a:gd name="T6" fmla="*/ 37 w 37"/>
                <a:gd name="T7" fmla="*/ 14 h 56"/>
                <a:gd name="T8" fmla="*/ 37 w 37"/>
                <a:gd name="T9" fmla="*/ 56 h 56"/>
                <a:gd name="T10" fmla="*/ 24 w 37"/>
                <a:gd name="T11" fmla="*/ 56 h 56"/>
                <a:gd name="T12" fmla="*/ 24 w 37"/>
                <a:gd name="T13" fmla="*/ 20 h 56"/>
                <a:gd name="T14" fmla="*/ 19 w 37"/>
                <a:gd name="T15" fmla="*/ 10 h 56"/>
                <a:gd name="T16" fmla="*/ 13 w 37"/>
                <a:gd name="T17" fmla="*/ 21 h 56"/>
                <a:gd name="T18" fmla="*/ 13 w 37"/>
                <a:gd name="T19" fmla="*/ 56 h 56"/>
                <a:gd name="T20" fmla="*/ 0 w 37"/>
                <a:gd name="T21" fmla="*/ 56 h 56"/>
                <a:gd name="T22" fmla="*/ 0 w 37"/>
                <a:gd name="T23" fmla="*/ 1 h 56"/>
                <a:gd name="T24" fmla="*/ 13 w 37"/>
                <a:gd name="T25" fmla="*/ 1 h 56"/>
                <a:gd name="T26" fmla="*/ 13 w 37"/>
                <a:gd name="T2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56">
                  <a:moveTo>
                    <a:pt x="13" y="7"/>
                  </a:moveTo>
                  <a:cubicBezTo>
                    <a:pt x="13" y="7"/>
                    <a:pt x="13" y="7"/>
                    <a:pt x="13" y="7"/>
                  </a:cubicBezTo>
                  <a:cubicBezTo>
                    <a:pt x="16" y="1"/>
                    <a:pt x="21" y="0"/>
                    <a:pt x="24" y="0"/>
                  </a:cubicBezTo>
                  <a:cubicBezTo>
                    <a:pt x="31" y="0"/>
                    <a:pt x="37" y="4"/>
                    <a:pt x="37" y="14"/>
                  </a:cubicBezTo>
                  <a:cubicBezTo>
                    <a:pt x="37" y="56"/>
                    <a:pt x="37" y="56"/>
                    <a:pt x="37" y="56"/>
                  </a:cubicBezTo>
                  <a:cubicBezTo>
                    <a:pt x="24" y="56"/>
                    <a:pt x="24" y="56"/>
                    <a:pt x="24" y="56"/>
                  </a:cubicBezTo>
                  <a:cubicBezTo>
                    <a:pt x="24" y="20"/>
                    <a:pt x="24" y="20"/>
                    <a:pt x="24" y="20"/>
                  </a:cubicBezTo>
                  <a:cubicBezTo>
                    <a:pt x="24" y="14"/>
                    <a:pt x="24" y="11"/>
                    <a:pt x="19" y="10"/>
                  </a:cubicBezTo>
                  <a:cubicBezTo>
                    <a:pt x="14" y="10"/>
                    <a:pt x="12" y="15"/>
                    <a:pt x="13" y="21"/>
                  </a:cubicBezTo>
                  <a:cubicBezTo>
                    <a:pt x="13" y="56"/>
                    <a:pt x="13" y="56"/>
                    <a:pt x="13" y="56"/>
                  </a:cubicBezTo>
                  <a:cubicBezTo>
                    <a:pt x="0" y="56"/>
                    <a:pt x="0" y="56"/>
                    <a:pt x="0" y="56"/>
                  </a:cubicBezTo>
                  <a:cubicBezTo>
                    <a:pt x="0" y="1"/>
                    <a:pt x="0" y="1"/>
                    <a:pt x="0" y="1"/>
                  </a:cubicBezTo>
                  <a:cubicBezTo>
                    <a:pt x="13" y="1"/>
                    <a:pt x="13" y="1"/>
                    <a:pt x="13" y="1"/>
                  </a:cubicBezTo>
                  <a:lnTo>
                    <a:pt x="13"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0" name="Freeform 153"/>
            <p:cNvSpPr>
              <a:spLocks noEditPoints="1"/>
            </p:cNvSpPr>
            <p:nvPr/>
          </p:nvSpPr>
          <p:spPr bwMode="auto">
            <a:xfrm>
              <a:off x="3468" y="1812"/>
              <a:ext cx="91" cy="136"/>
            </a:xfrm>
            <a:custGeom>
              <a:avLst/>
              <a:gdLst>
                <a:gd name="T0" fmla="*/ 25 w 38"/>
                <a:gd name="T1" fmla="*/ 22 h 57"/>
                <a:gd name="T2" fmla="*/ 25 w 38"/>
                <a:gd name="T3" fmla="*/ 17 h 57"/>
                <a:gd name="T4" fmla="*/ 19 w 38"/>
                <a:gd name="T5" fmla="*/ 10 h 57"/>
                <a:gd name="T6" fmla="*/ 13 w 38"/>
                <a:gd name="T7" fmla="*/ 19 h 57"/>
                <a:gd name="T8" fmla="*/ 13 w 38"/>
                <a:gd name="T9" fmla="*/ 22 h 57"/>
                <a:gd name="T10" fmla="*/ 25 w 38"/>
                <a:gd name="T11" fmla="*/ 22 h 57"/>
                <a:gd name="T12" fmla="*/ 0 w 38"/>
                <a:gd name="T13" fmla="*/ 20 h 57"/>
                <a:gd name="T14" fmla="*/ 19 w 38"/>
                <a:gd name="T15" fmla="*/ 0 h 57"/>
                <a:gd name="T16" fmla="*/ 38 w 38"/>
                <a:gd name="T17" fmla="*/ 24 h 57"/>
                <a:gd name="T18" fmla="*/ 38 w 38"/>
                <a:gd name="T19" fmla="*/ 31 h 57"/>
                <a:gd name="T20" fmla="*/ 13 w 38"/>
                <a:gd name="T21" fmla="*/ 31 h 57"/>
                <a:gd name="T22" fmla="*/ 13 w 38"/>
                <a:gd name="T23" fmla="*/ 39 h 57"/>
                <a:gd name="T24" fmla="*/ 19 w 38"/>
                <a:gd name="T25" fmla="*/ 48 h 57"/>
                <a:gd name="T26" fmla="*/ 25 w 38"/>
                <a:gd name="T27" fmla="*/ 37 h 57"/>
                <a:gd name="T28" fmla="*/ 38 w 38"/>
                <a:gd name="T29" fmla="*/ 37 h 57"/>
                <a:gd name="T30" fmla="*/ 20 w 38"/>
                <a:gd name="T31" fmla="*/ 57 h 57"/>
                <a:gd name="T32" fmla="*/ 0 w 38"/>
                <a:gd name="T33" fmla="*/ 34 h 57"/>
                <a:gd name="T34" fmla="*/ 0 w 38"/>
                <a:gd name="T35"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57">
                  <a:moveTo>
                    <a:pt x="25" y="22"/>
                  </a:moveTo>
                  <a:cubicBezTo>
                    <a:pt x="25" y="17"/>
                    <a:pt x="25" y="17"/>
                    <a:pt x="25" y="17"/>
                  </a:cubicBezTo>
                  <a:cubicBezTo>
                    <a:pt x="25" y="11"/>
                    <a:pt x="24" y="10"/>
                    <a:pt x="19" y="10"/>
                  </a:cubicBezTo>
                  <a:cubicBezTo>
                    <a:pt x="12" y="10"/>
                    <a:pt x="13" y="14"/>
                    <a:pt x="13" y="19"/>
                  </a:cubicBezTo>
                  <a:cubicBezTo>
                    <a:pt x="13" y="22"/>
                    <a:pt x="13" y="22"/>
                    <a:pt x="13" y="22"/>
                  </a:cubicBezTo>
                  <a:lnTo>
                    <a:pt x="25" y="22"/>
                  </a:lnTo>
                  <a:close/>
                  <a:moveTo>
                    <a:pt x="0" y="20"/>
                  </a:moveTo>
                  <a:cubicBezTo>
                    <a:pt x="0" y="7"/>
                    <a:pt x="6" y="0"/>
                    <a:pt x="19" y="0"/>
                  </a:cubicBezTo>
                  <a:cubicBezTo>
                    <a:pt x="36" y="0"/>
                    <a:pt x="38" y="9"/>
                    <a:pt x="38" y="24"/>
                  </a:cubicBezTo>
                  <a:cubicBezTo>
                    <a:pt x="38" y="31"/>
                    <a:pt x="38" y="31"/>
                    <a:pt x="38" y="31"/>
                  </a:cubicBezTo>
                  <a:cubicBezTo>
                    <a:pt x="13" y="31"/>
                    <a:pt x="13" y="31"/>
                    <a:pt x="13" y="31"/>
                  </a:cubicBezTo>
                  <a:cubicBezTo>
                    <a:pt x="13" y="39"/>
                    <a:pt x="13" y="39"/>
                    <a:pt x="13" y="39"/>
                  </a:cubicBezTo>
                  <a:cubicBezTo>
                    <a:pt x="13" y="46"/>
                    <a:pt x="16" y="48"/>
                    <a:pt x="19" y="48"/>
                  </a:cubicBezTo>
                  <a:cubicBezTo>
                    <a:pt x="24" y="48"/>
                    <a:pt x="25" y="44"/>
                    <a:pt x="25" y="37"/>
                  </a:cubicBezTo>
                  <a:cubicBezTo>
                    <a:pt x="38" y="37"/>
                    <a:pt x="38" y="37"/>
                    <a:pt x="38" y="37"/>
                  </a:cubicBezTo>
                  <a:cubicBezTo>
                    <a:pt x="38" y="50"/>
                    <a:pt x="33" y="57"/>
                    <a:pt x="20" y="57"/>
                  </a:cubicBezTo>
                  <a:cubicBezTo>
                    <a:pt x="6" y="57"/>
                    <a:pt x="0" y="51"/>
                    <a:pt x="0" y="34"/>
                  </a:cubicBezTo>
                  <a:lnTo>
                    <a:pt x="0" y="2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1" name="Freeform 154"/>
            <p:cNvSpPr>
              <a:spLocks/>
            </p:cNvSpPr>
            <p:nvPr/>
          </p:nvSpPr>
          <p:spPr bwMode="auto">
            <a:xfrm>
              <a:off x="3585" y="1812"/>
              <a:ext cx="59" cy="133"/>
            </a:xfrm>
            <a:custGeom>
              <a:avLst/>
              <a:gdLst>
                <a:gd name="T0" fmla="*/ 12 w 25"/>
                <a:gd name="T1" fmla="*/ 11 h 56"/>
                <a:gd name="T2" fmla="*/ 12 w 25"/>
                <a:gd name="T3" fmla="*/ 11 h 56"/>
                <a:gd name="T4" fmla="*/ 17 w 25"/>
                <a:gd name="T5" fmla="*/ 3 h 56"/>
                <a:gd name="T6" fmla="*/ 25 w 25"/>
                <a:gd name="T7" fmla="*/ 0 h 56"/>
                <a:gd name="T8" fmla="*/ 25 w 25"/>
                <a:gd name="T9" fmla="*/ 15 h 56"/>
                <a:gd name="T10" fmla="*/ 13 w 25"/>
                <a:gd name="T11" fmla="*/ 24 h 56"/>
                <a:gd name="T12" fmla="*/ 13 w 25"/>
                <a:gd name="T13" fmla="*/ 56 h 56"/>
                <a:gd name="T14" fmla="*/ 0 w 25"/>
                <a:gd name="T15" fmla="*/ 56 h 56"/>
                <a:gd name="T16" fmla="*/ 0 w 25"/>
                <a:gd name="T17" fmla="*/ 1 h 56"/>
                <a:gd name="T18" fmla="*/ 12 w 25"/>
                <a:gd name="T19" fmla="*/ 1 h 56"/>
                <a:gd name="T20" fmla="*/ 12 w 25"/>
                <a:gd name="T21"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56">
                  <a:moveTo>
                    <a:pt x="12" y="11"/>
                  </a:moveTo>
                  <a:cubicBezTo>
                    <a:pt x="12" y="11"/>
                    <a:pt x="12" y="11"/>
                    <a:pt x="12" y="11"/>
                  </a:cubicBezTo>
                  <a:cubicBezTo>
                    <a:pt x="14" y="7"/>
                    <a:pt x="15" y="5"/>
                    <a:pt x="17" y="3"/>
                  </a:cubicBezTo>
                  <a:cubicBezTo>
                    <a:pt x="21" y="0"/>
                    <a:pt x="23" y="0"/>
                    <a:pt x="25" y="0"/>
                  </a:cubicBezTo>
                  <a:cubicBezTo>
                    <a:pt x="25" y="15"/>
                    <a:pt x="25" y="15"/>
                    <a:pt x="25" y="15"/>
                  </a:cubicBezTo>
                  <a:cubicBezTo>
                    <a:pt x="18" y="15"/>
                    <a:pt x="13" y="16"/>
                    <a:pt x="13" y="24"/>
                  </a:cubicBezTo>
                  <a:cubicBezTo>
                    <a:pt x="13" y="56"/>
                    <a:pt x="13" y="56"/>
                    <a:pt x="13" y="56"/>
                  </a:cubicBezTo>
                  <a:cubicBezTo>
                    <a:pt x="0" y="56"/>
                    <a:pt x="0" y="56"/>
                    <a:pt x="0" y="56"/>
                  </a:cubicBezTo>
                  <a:cubicBezTo>
                    <a:pt x="0" y="1"/>
                    <a:pt x="0" y="1"/>
                    <a:pt x="0" y="1"/>
                  </a:cubicBezTo>
                  <a:cubicBezTo>
                    <a:pt x="12" y="1"/>
                    <a:pt x="12" y="1"/>
                    <a:pt x="12" y="1"/>
                  </a:cubicBezTo>
                  <a:lnTo>
                    <a:pt x="12" y="1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2" name="Rectangle 155"/>
            <p:cNvSpPr>
              <a:spLocks noChangeArrowheads="1"/>
            </p:cNvSpPr>
            <p:nvPr/>
          </p:nvSpPr>
          <p:spPr bwMode="auto">
            <a:xfrm>
              <a:off x="1944" y="1263"/>
              <a:ext cx="162"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3" name="Rectangle 156"/>
            <p:cNvSpPr>
              <a:spLocks noChangeArrowheads="1"/>
            </p:cNvSpPr>
            <p:nvPr/>
          </p:nvSpPr>
          <p:spPr bwMode="auto">
            <a:xfrm>
              <a:off x="1944" y="1309"/>
              <a:ext cx="162" cy="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4" name="Rectangle 157"/>
            <p:cNvSpPr>
              <a:spLocks noChangeArrowheads="1"/>
            </p:cNvSpPr>
            <p:nvPr/>
          </p:nvSpPr>
          <p:spPr bwMode="auto">
            <a:xfrm>
              <a:off x="1992" y="1352"/>
              <a:ext cx="69" cy="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5" name="Rectangle 158"/>
            <p:cNvSpPr>
              <a:spLocks noChangeArrowheads="1"/>
            </p:cNvSpPr>
            <p:nvPr/>
          </p:nvSpPr>
          <p:spPr bwMode="auto">
            <a:xfrm>
              <a:off x="1992" y="1397"/>
              <a:ext cx="69" cy="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6" name="Rectangle 159"/>
            <p:cNvSpPr>
              <a:spLocks noChangeArrowheads="1"/>
            </p:cNvSpPr>
            <p:nvPr/>
          </p:nvSpPr>
          <p:spPr bwMode="auto">
            <a:xfrm>
              <a:off x="1992" y="1440"/>
              <a:ext cx="69" cy="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7" name="Rectangle 160"/>
            <p:cNvSpPr>
              <a:spLocks noChangeArrowheads="1"/>
            </p:cNvSpPr>
            <p:nvPr/>
          </p:nvSpPr>
          <p:spPr bwMode="auto">
            <a:xfrm>
              <a:off x="1992" y="1485"/>
              <a:ext cx="69"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8" name="Rectangle 161"/>
            <p:cNvSpPr>
              <a:spLocks noChangeArrowheads="1"/>
            </p:cNvSpPr>
            <p:nvPr/>
          </p:nvSpPr>
          <p:spPr bwMode="auto">
            <a:xfrm>
              <a:off x="1944" y="1528"/>
              <a:ext cx="162"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59" name="Rectangle 162"/>
            <p:cNvSpPr>
              <a:spLocks noChangeArrowheads="1"/>
            </p:cNvSpPr>
            <p:nvPr/>
          </p:nvSpPr>
          <p:spPr bwMode="auto">
            <a:xfrm>
              <a:off x="1944" y="1573"/>
              <a:ext cx="162"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0" name="Freeform 163"/>
            <p:cNvSpPr>
              <a:spLocks/>
            </p:cNvSpPr>
            <p:nvPr/>
          </p:nvSpPr>
          <p:spPr bwMode="auto">
            <a:xfrm>
              <a:off x="2130" y="1309"/>
              <a:ext cx="254" cy="21"/>
            </a:xfrm>
            <a:custGeom>
              <a:avLst/>
              <a:gdLst>
                <a:gd name="T0" fmla="*/ 0 w 107"/>
                <a:gd name="T1" fmla="*/ 0 h 9"/>
                <a:gd name="T2" fmla="*/ 104 w 107"/>
                <a:gd name="T3" fmla="*/ 0 h 9"/>
                <a:gd name="T4" fmla="*/ 107 w 107"/>
                <a:gd name="T5" fmla="*/ 9 h 9"/>
                <a:gd name="T6" fmla="*/ 0 w 107"/>
                <a:gd name="T7" fmla="*/ 9 h 9"/>
                <a:gd name="T8" fmla="*/ 0 w 107"/>
                <a:gd name="T9" fmla="*/ 0 h 9"/>
              </a:gdLst>
              <a:ahLst/>
              <a:cxnLst>
                <a:cxn ang="0">
                  <a:pos x="T0" y="T1"/>
                </a:cxn>
                <a:cxn ang="0">
                  <a:pos x="T2" y="T3"/>
                </a:cxn>
                <a:cxn ang="0">
                  <a:pos x="T4" y="T5"/>
                </a:cxn>
                <a:cxn ang="0">
                  <a:pos x="T6" y="T7"/>
                </a:cxn>
                <a:cxn ang="0">
                  <a:pos x="T8" y="T9"/>
                </a:cxn>
              </a:cxnLst>
              <a:rect l="0" t="0" r="r" b="b"/>
              <a:pathLst>
                <a:path w="107" h="9">
                  <a:moveTo>
                    <a:pt x="0" y="0"/>
                  </a:moveTo>
                  <a:cubicBezTo>
                    <a:pt x="104" y="0"/>
                    <a:pt x="104" y="0"/>
                    <a:pt x="104" y="0"/>
                  </a:cubicBezTo>
                  <a:cubicBezTo>
                    <a:pt x="105" y="2"/>
                    <a:pt x="107" y="7"/>
                    <a:pt x="107" y="9"/>
                  </a:cubicBezTo>
                  <a:cubicBezTo>
                    <a:pt x="0" y="9"/>
                    <a:pt x="0" y="9"/>
                    <a:pt x="0" y="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1" name="Rectangle 164"/>
            <p:cNvSpPr>
              <a:spLocks noChangeArrowheads="1"/>
            </p:cNvSpPr>
            <p:nvPr/>
          </p:nvSpPr>
          <p:spPr bwMode="auto">
            <a:xfrm>
              <a:off x="2175" y="1352"/>
              <a:ext cx="69" cy="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2" name="Freeform 165"/>
            <p:cNvSpPr>
              <a:spLocks/>
            </p:cNvSpPr>
            <p:nvPr/>
          </p:nvSpPr>
          <p:spPr bwMode="auto">
            <a:xfrm>
              <a:off x="2313" y="1352"/>
              <a:ext cx="74" cy="21"/>
            </a:xfrm>
            <a:custGeom>
              <a:avLst/>
              <a:gdLst>
                <a:gd name="T0" fmla="*/ 0 w 31"/>
                <a:gd name="T1" fmla="*/ 0 h 9"/>
                <a:gd name="T2" fmla="*/ 31 w 31"/>
                <a:gd name="T3" fmla="*/ 0 h 9"/>
                <a:gd name="T4" fmla="*/ 30 w 31"/>
                <a:gd name="T5" fmla="*/ 9 h 9"/>
                <a:gd name="T6" fmla="*/ 0 w 31"/>
                <a:gd name="T7" fmla="*/ 9 h 9"/>
                <a:gd name="T8" fmla="*/ 0 w 31"/>
                <a:gd name="T9" fmla="*/ 0 h 9"/>
              </a:gdLst>
              <a:ahLst/>
              <a:cxnLst>
                <a:cxn ang="0">
                  <a:pos x="T0" y="T1"/>
                </a:cxn>
                <a:cxn ang="0">
                  <a:pos x="T2" y="T3"/>
                </a:cxn>
                <a:cxn ang="0">
                  <a:pos x="T4" y="T5"/>
                </a:cxn>
                <a:cxn ang="0">
                  <a:pos x="T6" y="T7"/>
                </a:cxn>
                <a:cxn ang="0">
                  <a:pos x="T8" y="T9"/>
                </a:cxn>
              </a:cxnLst>
              <a:rect l="0" t="0" r="r" b="b"/>
              <a:pathLst>
                <a:path w="31" h="9">
                  <a:moveTo>
                    <a:pt x="0" y="0"/>
                  </a:moveTo>
                  <a:cubicBezTo>
                    <a:pt x="31" y="0"/>
                    <a:pt x="31" y="0"/>
                    <a:pt x="31" y="0"/>
                  </a:cubicBezTo>
                  <a:cubicBezTo>
                    <a:pt x="31" y="2"/>
                    <a:pt x="30" y="7"/>
                    <a:pt x="30" y="9"/>
                  </a:cubicBezTo>
                  <a:cubicBezTo>
                    <a:pt x="0" y="9"/>
                    <a:pt x="0" y="9"/>
                    <a:pt x="0" y="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3" name="Freeform 166"/>
            <p:cNvSpPr>
              <a:spLocks/>
            </p:cNvSpPr>
            <p:nvPr/>
          </p:nvSpPr>
          <p:spPr bwMode="auto">
            <a:xfrm>
              <a:off x="2175" y="1440"/>
              <a:ext cx="197" cy="21"/>
            </a:xfrm>
            <a:custGeom>
              <a:avLst/>
              <a:gdLst>
                <a:gd name="T0" fmla="*/ 0 w 83"/>
                <a:gd name="T1" fmla="*/ 0 h 9"/>
                <a:gd name="T2" fmla="*/ 75 w 83"/>
                <a:gd name="T3" fmla="*/ 0 h 9"/>
                <a:gd name="T4" fmla="*/ 83 w 83"/>
                <a:gd name="T5" fmla="*/ 9 h 9"/>
                <a:gd name="T6" fmla="*/ 0 w 83"/>
                <a:gd name="T7" fmla="*/ 9 h 9"/>
                <a:gd name="T8" fmla="*/ 0 w 83"/>
                <a:gd name="T9" fmla="*/ 0 h 9"/>
              </a:gdLst>
              <a:ahLst/>
              <a:cxnLst>
                <a:cxn ang="0">
                  <a:pos x="T0" y="T1"/>
                </a:cxn>
                <a:cxn ang="0">
                  <a:pos x="T2" y="T3"/>
                </a:cxn>
                <a:cxn ang="0">
                  <a:pos x="T4" y="T5"/>
                </a:cxn>
                <a:cxn ang="0">
                  <a:pos x="T6" y="T7"/>
                </a:cxn>
                <a:cxn ang="0">
                  <a:pos x="T8" y="T9"/>
                </a:cxn>
              </a:cxnLst>
              <a:rect l="0" t="0" r="r" b="b"/>
              <a:pathLst>
                <a:path w="83" h="9">
                  <a:moveTo>
                    <a:pt x="0" y="0"/>
                  </a:moveTo>
                  <a:cubicBezTo>
                    <a:pt x="75" y="0"/>
                    <a:pt x="75" y="0"/>
                    <a:pt x="75" y="0"/>
                  </a:cubicBezTo>
                  <a:cubicBezTo>
                    <a:pt x="77" y="2"/>
                    <a:pt x="81" y="7"/>
                    <a:pt x="83" y="9"/>
                  </a:cubicBezTo>
                  <a:cubicBezTo>
                    <a:pt x="0" y="9"/>
                    <a:pt x="0" y="9"/>
                    <a:pt x="0" y="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4" name="Rectangle 167"/>
            <p:cNvSpPr>
              <a:spLocks noChangeArrowheads="1"/>
            </p:cNvSpPr>
            <p:nvPr/>
          </p:nvSpPr>
          <p:spPr bwMode="auto">
            <a:xfrm>
              <a:off x="2175" y="1485"/>
              <a:ext cx="69"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5" name="Freeform 168"/>
            <p:cNvSpPr>
              <a:spLocks/>
            </p:cNvSpPr>
            <p:nvPr/>
          </p:nvSpPr>
          <p:spPr bwMode="auto">
            <a:xfrm>
              <a:off x="2313" y="1485"/>
              <a:ext cx="74" cy="22"/>
            </a:xfrm>
            <a:custGeom>
              <a:avLst/>
              <a:gdLst>
                <a:gd name="T0" fmla="*/ 0 w 31"/>
                <a:gd name="T1" fmla="*/ 0 h 9"/>
                <a:gd name="T2" fmla="*/ 30 w 31"/>
                <a:gd name="T3" fmla="*/ 0 h 9"/>
                <a:gd name="T4" fmla="*/ 31 w 31"/>
                <a:gd name="T5" fmla="*/ 9 h 9"/>
                <a:gd name="T6" fmla="*/ 0 w 31"/>
                <a:gd name="T7" fmla="*/ 9 h 9"/>
                <a:gd name="T8" fmla="*/ 0 w 31"/>
                <a:gd name="T9" fmla="*/ 0 h 9"/>
              </a:gdLst>
              <a:ahLst/>
              <a:cxnLst>
                <a:cxn ang="0">
                  <a:pos x="T0" y="T1"/>
                </a:cxn>
                <a:cxn ang="0">
                  <a:pos x="T2" y="T3"/>
                </a:cxn>
                <a:cxn ang="0">
                  <a:pos x="T4" y="T5"/>
                </a:cxn>
                <a:cxn ang="0">
                  <a:pos x="T6" y="T7"/>
                </a:cxn>
                <a:cxn ang="0">
                  <a:pos x="T8" y="T9"/>
                </a:cxn>
              </a:cxnLst>
              <a:rect l="0" t="0" r="r" b="b"/>
              <a:pathLst>
                <a:path w="31" h="9">
                  <a:moveTo>
                    <a:pt x="0" y="0"/>
                  </a:moveTo>
                  <a:cubicBezTo>
                    <a:pt x="30" y="0"/>
                    <a:pt x="30" y="0"/>
                    <a:pt x="30" y="0"/>
                  </a:cubicBezTo>
                  <a:cubicBezTo>
                    <a:pt x="30" y="1"/>
                    <a:pt x="31" y="7"/>
                    <a:pt x="31" y="9"/>
                  </a:cubicBezTo>
                  <a:cubicBezTo>
                    <a:pt x="0" y="9"/>
                    <a:pt x="0" y="9"/>
                    <a:pt x="0" y="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6" name="Freeform 169"/>
            <p:cNvSpPr>
              <a:spLocks/>
            </p:cNvSpPr>
            <p:nvPr/>
          </p:nvSpPr>
          <p:spPr bwMode="auto">
            <a:xfrm>
              <a:off x="2130" y="1528"/>
              <a:ext cx="254" cy="22"/>
            </a:xfrm>
            <a:custGeom>
              <a:avLst/>
              <a:gdLst>
                <a:gd name="T0" fmla="*/ 0 w 107"/>
                <a:gd name="T1" fmla="*/ 0 h 9"/>
                <a:gd name="T2" fmla="*/ 107 w 107"/>
                <a:gd name="T3" fmla="*/ 0 h 9"/>
                <a:gd name="T4" fmla="*/ 104 w 107"/>
                <a:gd name="T5" fmla="*/ 9 h 9"/>
                <a:gd name="T6" fmla="*/ 0 w 107"/>
                <a:gd name="T7" fmla="*/ 9 h 9"/>
                <a:gd name="T8" fmla="*/ 0 w 107"/>
                <a:gd name="T9" fmla="*/ 0 h 9"/>
              </a:gdLst>
              <a:ahLst/>
              <a:cxnLst>
                <a:cxn ang="0">
                  <a:pos x="T0" y="T1"/>
                </a:cxn>
                <a:cxn ang="0">
                  <a:pos x="T2" y="T3"/>
                </a:cxn>
                <a:cxn ang="0">
                  <a:pos x="T4" y="T5"/>
                </a:cxn>
                <a:cxn ang="0">
                  <a:pos x="T6" y="T7"/>
                </a:cxn>
                <a:cxn ang="0">
                  <a:pos x="T8" y="T9"/>
                </a:cxn>
              </a:cxnLst>
              <a:rect l="0" t="0" r="r" b="b"/>
              <a:pathLst>
                <a:path w="107" h="9">
                  <a:moveTo>
                    <a:pt x="0" y="0"/>
                  </a:moveTo>
                  <a:cubicBezTo>
                    <a:pt x="107" y="0"/>
                    <a:pt x="107" y="0"/>
                    <a:pt x="107" y="0"/>
                  </a:cubicBezTo>
                  <a:cubicBezTo>
                    <a:pt x="107" y="3"/>
                    <a:pt x="105" y="7"/>
                    <a:pt x="104" y="9"/>
                  </a:cubicBezTo>
                  <a:cubicBezTo>
                    <a:pt x="0" y="9"/>
                    <a:pt x="0" y="9"/>
                    <a:pt x="0" y="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7" name="Freeform 170"/>
            <p:cNvSpPr>
              <a:spLocks/>
            </p:cNvSpPr>
            <p:nvPr/>
          </p:nvSpPr>
          <p:spPr bwMode="auto">
            <a:xfrm>
              <a:off x="2130" y="1573"/>
              <a:ext cx="230" cy="22"/>
            </a:xfrm>
            <a:custGeom>
              <a:avLst/>
              <a:gdLst>
                <a:gd name="T0" fmla="*/ 0 w 97"/>
                <a:gd name="T1" fmla="*/ 0 h 9"/>
                <a:gd name="T2" fmla="*/ 97 w 97"/>
                <a:gd name="T3" fmla="*/ 0 h 9"/>
                <a:gd name="T4" fmla="*/ 67 w 97"/>
                <a:gd name="T5" fmla="*/ 9 h 9"/>
                <a:gd name="T6" fmla="*/ 58 w 97"/>
                <a:gd name="T7" fmla="*/ 9 h 9"/>
                <a:gd name="T8" fmla="*/ 0 w 97"/>
                <a:gd name="T9" fmla="*/ 9 h 9"/>
                <a:gd name="T10" fmla="*/ 0 w 97"/>
                <a:gd name="T11" fmla="*/ 0 h 9"/>
              </a:gdLst>
              <a:ahLst/>
              <a:cxnLst>
                <a:cxn ang="0">
                  <a:pos x="T0" y="T1"/>
                </a:cxn>
                <a:cxn ang="0">
                  <a:pos x="T2" y="T3"/>
                </a:cxn>
                <a:cxn ang="0">
                  <a:pos x="T4" y="T5"/>
                </a:cxn>
                <a:cxn ang="0">
                  <a:pos x="T6" y="T7"/>
                </a:cxn>
                <a:cxn ang="0">
                  <a:pos x="T8" y="T9"/>
                </a:cxn>
                <a:cxn ang="0">
                  <a:pos x="T10" y="T11"/>
                </a:cxn>
              </a:cxnLst>
              <a:rect l="0" t="0" r="r" b="b"/>
              <a:pathLst>
                <a:path w="97" h="9">
                  <a:moveTo>
                    <a:pt x="0" y="0"/>
                  </a:moveTo>
                  <a:cubicBezTo>
                    <a:pt x="97" y="0"/>
                    <a:pt x="97" y="0"/>
                    <a:pt x="97" y="0"/>
                  </a:cubicBezTo>
                  <a:cubicBezTo>
                    <a:pt x="88" y="7"/>
                    <a:pt x="80" y="9"/>
                    <a:pt x="67" y="9"/>
                  </a:cubicBezTo>
                  <a:cubicBezTo>
                    <a:pt x="58" y="9"/>
                    <a:pt x="58" y="9"/>
                    <a:pt x="58" y="9"/>
                  </a:cubicBezTo>
                  <a:cubicBezTo>
                    <a:pt x="0" y="9"/>
                    <a:pt x="0" y="9"/>
                    <a:pt x="0" y="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8" name="Freeform 171"/>
            <p:cNvSpPr>
              <a:spLocks/>
            </p:cNvSpPr>
            <p:nvPr/>
          </p:nvSpPr>
          <p:spPr bwMode="auto">
            <a:xfrm>
              <a:off x="2406" y="1263"/>
              <a:ext cx="138" cy="22"/>
            </a:xfrm>
            <a:custGeom>
              <a:avLst/>
              <a:gdLst>
                <a:gd name="T0" fmla="*/ 0 w 138"/>
                <a:gd name="T1" fmla="*/ 0 h 22"/>
                <a:gd name="T2" fmla="*/ 0 w 138"/>
                <a:gd name="T3" fmla="*/ 22 h 22"/>
                <a:gd name="T4" fmla="*/ 138 w 138"/>
                <a:gd name="T5" fmla="*/ 22 h 22"/>
                <a:gd name="T6" fmla="*/ 130 w 138"/>
                <a:gd name="T7" fmla="*/ 0 h 22"/>
                <a:gd name="T8" fmla="*/ 0 w 138"/>
                <a:gd name="T9" fmla="*/ 0 h 22"/>
              </a:gdLst>
              <a:ahLst/>
              <a:cxnLst>
                <a:cxn ang="0">
                  <a:pos x="T0" y="T1"/>
                </a:cxn>
                <a:cxn ang="0">
                  <a:pos x="T2" y="T3"/>
                </a:cxn>
                <a:cxn ang="0">
                  <a:pos x="T4" y="T5"/>
                </a:cxn>
                <a:cxn ang="0">
                  <a:pos x="T6" y="T7"/>
                </a:cxn>
                <a:cxn ang="0">
                  <a:pos x="T8" y="T9"/>
                </a:cxn>
              </a:cxnLst>
              <a:rect l="0" t="0" r="r" b="b"/>
              <a:pathLst>
                <a:path w="138" h="22">
                  <a:moveTo>
                    <a:pt x="0" y="0"/>
                  </a:moveTo>
                  <a:lnTo>
                    <a:pt x="0" y="22"/>
                  </a:lnTo>
                  <a:lnTo>
                    <a:pt x="138" y="22"/>
                  </a:lnTo>
                  <a:lnTo>
                    <a:pt x="13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69" name="Freeform 172"/>
            <p:cNvSpPr>
              <a:spLocks/>
            </p:cNvSpPr>
            <p:nvPr/>
          </p:nvSpPr>
          <p:spPr bwMode="auto">
            <a:xfrm>
              <a:off x="2406" y="1309"/>
              <a:ext cx="152" cy="21"/>
            </a:xfrm>
            <a:custGeom>
              <a:avLst/>
              <a:gdLst>
                <a:gd name="T0" fmla="*/ 0 w 152"/>
                <a:gd name="T1" fmla="*/ 0 h 21"/>
                <a:gd name="T2" fmla="*/ 0 w 152"/>
                <a:gd name="T3" fmla="*/ 21 h 21"/>
                <a:gd name="T4" fmla="*/ 152 w 152"/>
                <a:gd name="T5" fmla="*/ 21 h 21"/>
                <a:gd name="T6" fmla="*/ 145 w 152"/>
                <a:gd name="T7" fmla="*/ 0 h 21"/>
                <a:gd name="T8" fmla="*/ 0 w 152"/>
                <a:gd name="T9" fmla="*/ 0 h 21"/>
              </a:gdLst>
              <a:ahLst/>
              <a:cxnLst>
                <a:cxn ang="0">
                  <a:pos x="T0" y="T1"/>
                </a:cxn>
                <a:cxn ang="0">
                  <a:pos x="T2" y="T3"/>
                </a:cxn>
                <a:cxn ang="0">
                  <a:pos x="T4" y="T5"/>
                </a:cxn>
                <a:cxn ang="0">
                  <a:pos x="T6" y="T7"/>
                </a:cxn>
                <a:cxn ang="0">
                  <a:pos x="T8" y="T9"/>
                </a:cxn>
              </a:cxnLst>
              <a:rect l="0" t="0" r="r" b="b"/>
              <a:pathLst>
                <a:path w="152" h="21">
                  <a:moveTo>
                    <a:pt x="0" y="0"/>
                  </a:moveTo>
                  <a:lnTo>
                    <a:pt x="0" y="21"/>
                  </a:lnTo>
                  <a:lnTo>
                    <a:pt x="152" y="21"/>
                  </a:lnTo>
                  <a:lnTo>
                    <a:pt x="1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0" name="Freeform 173"/>
            <p:cNvSpPr>
              <a:spLocks/>
            </p:cNvSpPr>
            <p:nvPr/>
          </p:nvSpPr>
          <p:spPr bwMode="auto">
            <a:xfrm>
              <a:off x="2451" y="1352"/>
              <a:ext cx="121" cy="21"/>
            </a:xfrm>
            <a:custGeom>
              <a:avLst/>
              <a:gdLst>
                <a:gd name="T0" fmla="*/ 0 w 121"/>
                <a:gd name="T1" fmla="*/ 0 h 21"/>
                <a:gd name="T2" fmla="*/ 0 w 121"/>
                <a:gd name="T3" fmla="*/ 21 h 21"/>
                <a:gd name="T4" fmla="*/ 121 w 121"/>
                <a:gd name="T5" fmla="*/ 21 h 21"/>
                <a:gd name="T6" fmla="*/ 114 w 121"/>
                <a:gd name="T7" fmla="*/ 0 h 21"/>
                <a:gd name="T8" fmla="*/ 0 w 121"/>
                <a:gd name="T9" fmla="*/ 0 h 21"/>
              </a:gdLst>
              <a:ahLst/>
              <a:cxnLst>
                <a:cxn ang="0">
                  <a:pos x="T0" y="T1"/>
                </a:cxn>
                <a:cxn ang="0">
                  <a:pos x="T2" y="T3"/>
                </a:cxn>
                <a:cxn ang="0">
                  <a:pos x="T4" y="T5"/>
                </a:cxn>
                <a:cxn ang="0">
                  <a:pos x="T6" y="T7"/>
                </a:cxn>
                <a:cxn ang="0">
                  <a:pos x="T8" y="T9"/>
                </a:cxn>
              </a:cxnLst>
              <a:rect l="0" t="0" r="r" b="b"/>
              <a:pathLst>
                <a:path w="121" h="21">
                  <a:moveTo>
                    <a:pt x="0" y="0"/>
                  </a:moveTo>
                  <a:lnTo>
                    <a:pt x="0" y="21"/>
                  </a:lnTo>
                  <a:lnTo>
                    <a:pt x="121" y="21"/>
                  </a:lnTo>
                  <a:lnTo>
                    <a:pt x="11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1" name="Freeform 174"/>
            <p:cNvSpPr>
              <a:spLocks/>
            </p:cNvSpPr>
            <p:nvPr/>
          </p:nvSpPr>
          <p:spPr bwMode="auto">
            <a:xfrm>
              <a:off x="2591" y="1397"/>
              <a:ext cx="136" cy="21"/>
            </a:xfrm>
            <a:custGeom>
              <a:avLst/>
              <a:gdLst>
                <a:gd name="T0" fmla="*/ 7 w 136"/>
                <a:gd name="T1" fmla="*/ 0 h 21"/>
                <a:gd name="T2" fmla="*/ 0 w 136"/>
                <a:gd name="T3" fmla="*/ 21 h 21"/>
                <a:gd name="T4" fmla="*/ 62 w 136"/>
                <a:gd name="T5" fmla="*/ 21 h 21"/>
                <a:gd name="T6" fmla="*/ 67 w 136"/>
                <a:gd name="T7" fmla="*/ 2 h 21"/>
                <a:gd name="T8" fmla="*/ 67 w 136"/>
                <a:gd name="T9" fmla="*/ 21 h 21"/>
                <a:gd name="T10" fmla="*/ 136 w 136"/>
                <a:gd name="T11" fmla="*/ 21 h 21"/>
                <a:gd name="T12" fmla="*/ 136 w 136"/>
                <a:gd name="T13" fmla="*/ 0 h 21"/>
                <a:gd name="T14" fmla="*/ 7 w 136"/>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1">
                  <a:moveTo>
                    <a:pt x="7" y="0"/>
                  </a:moveTo>
                  <a:lnTo>
                    <a:pt x="0" y="21"/>
                  </a:lnTo>
                  <a:lnTo>
                    <a:pt x="62" y="21"/>
                  </a:lnTo>
                  <a:lnTo>
                    <a:pt x="67" y="2"/>
                  </a:lnTo>
                  <a:lnTo>
                    <a:pt x="67" y="21"/>
                  </a:lnTo>
                  <a:lnTo>
                    <a:pt x="136" y="21"/>
                  </a:lnTo>
                  <a:lnTo>
                    <a:pt x="136"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2" name="Freeform 175"/>
            <p:cNvSpPr>
              <a:spLocks/>
            </p:cNvSpPr>
            <p:nvPr/>
          </p:nvSpPr>
          <p:spPr bwMode="auto">
            <a:xfrm>
              <a:off x="2451" y="1397"/>
              <a:ext cx="135" cy="21"/>
            </a:xfrm>
            <a:custGeom>
              <a:avLst/>
              <a:gdLst>
                <a:gd name="T0" fmla="*/ 0 w 135"/>
                <a:gd name="T1" fmla="*/ 0 h 21"/>
                <a:gd name="T2" fmla="*/ 0 w 135"/>
                <a:gd name="T3" fmla="*/ 21 h 21"/>
                <a:gd name="T4" fmla="*/ 69 w 135"/>
                <a:gd name="T5" fmla="*/ 21 h 21"/>
                <a:gd name="T6" fmla="*/ 69 w 135"/>
                <a:gd name="T7" fmla="*/ 2 h 21"/>
                <a:gd name="T8" fmla="*/ 76 w 135"/>
                <a:gd name="T9" fmla="*/ 21 h 21"/>
                <a:gd name="T10" fmla="*/ 135 w 135"/>
                <a:gd name="T11" fmla="*/ 21 h 21"/>
                <a:gd name="T12" fmla="*/ 131 w 135"/>
                <a:gd name="T13" fmla="*/ 0 h 21"/>
                <a:gd name="T14" fmla="*/ 0 w 135"/>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1">
                  <a:moveTo>
                    <a:pt x="0" y="0"/>
                  </a:moveTo>
                  <a:lnTo>
                    <a:pt x="0" y="21"/>
                  </a:lnTo>
                  <a:lnTo>
                    <a:pt x="69" y="21"/>
                  </a:lnTo>
                  <a:lnTo>
                    <a:pt x="69" y="2"/>
                  </a:lnTo>
                  <a:lnTo>
                    <a:pt x="76" y="21"/>
                  </a:lnTo>
                  <a:lnTo>
                    <a:pt x="135" y="21"/>
                  </a:lnTo>
                  <a:lnTo>
                    <a:pt x="1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3" name="Rectangle 176"/>
            <p:cNvSpPr>
              <a:spLocks noChangeArrowheads="1"/>
            </p:cNvSpPr>
            <p:nvPr/>
          </p:nvSpPr>
          <p:spPr bwMode="auto">
            <a:xfrm>
              <a:off x="2451" y="1440"/>
              <a:ext cx="69" cy="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4" name="Rectangle 177"/>
            <p:cNvSpPr>
              <a:spLocks noChangeArrowheads="1"/>
            </p:cNvSpPr>
            <p:nvPr/>
          </p:nvSpPr>
          <p:spPr bwMode="auto">
            <a:xfrm>
              <a:off x="2451" y="1485"/>
              <a:ext cx="69"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5" name="Rectangle 178"/>
            <p:cNvSpPr>
              <a:spLocks noChangeArrowheads="1"/>
            </p:cNvSpPr>
            <p:nvPr/>
          </p:nvSpPr>
          <p:spPr bwMode="auto">
            <a:xfrm>
              <a:off x="2406" y="1528"/>
              <a:ext cx="114"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6" name="Rectangle 179"/>
            <p:cNvSpPr>
              <a:spLocks noChangeArrowheads="1"/>
            </p:cNvSpPr>
            <p:nvPr/>
          </p:nvSpPr>
          <p:spPr bwMode="auto">
            <a:xfrm>
              <a:off x="2406" y="1573"/>
              <a:ext cx="114"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7" name="Freeform 180"/>
            <p:cNvSpPr>
              <a:spLocks/>
            </p:cNvSpPr>
            <p:nvPr/>
          </p:nvSpPr>
          <p:spPr bwMode="auto">
            <a:xfrm>
              <a:off x="2634" y="1263"/>
              <a:ext cx="140" cy="22"/>
            </a:xfrm>
            <a:custGeom>
              <a:avLst/>
              <a:gdLst>
                <a:gd name="T0" fmla="*/ 7 w 140"/>
                <a:gd name="T1" fmla="*/ 0 h 22"/>
                <a:gd name="T2" fmla="*/ 0 w 140"/>
                <a:gd name="T3" fmla="*/ 22 h 22"/>
                <a:gd name="T4" fmla="*/ 140 w 140"/>
                <a:gd name="T5" fmla="*/ 22 h 22"/>
                <a:gd name="T6" fmla="*/ 140 w 140"/>
                <a:gd name="T7" fmla="*/ 0 h 22"/>
                <a:gd name="T8" fmla="*/ 7 w 140"/>
                <a:gd name="T9" fmla="*/ 0 h 22"/>
              </a:gdLst>
              <a:ahLst/>
              <a:cxnLst>
                <a:cxn ang="0">
                  <a:pos x="T0" y="T1"/>
                </a:cxn>
                <a:cxn ang="0">
                  <a:pos x="T2" y="T3"/>
                </a:cxn>
                <a:cxn ang="0">
                  <a:pos x="T4" y="T5"/>
                </a:cxn>
                <a:cxn ang="0">
                  <a:pos x="T6" y="T7"/>
                </a:cxn>
                <a:cxn ang="0">
                  <a:pos x="T8" y="T9"/>
                </a:cxn>
              </a:cxnLst>
              <a:rect l="0" t="0" r="r" b="b"/>
              <a:pathLst>
                <a:path w="140" h="22">
                  <a:moveTo>
                    <a:pt x="7" y="0"/>
                  </a:moveTo>
                  <a:lnTo>
                    <a:pt x="0" y="22"/>
                  </a:lnTo>
                  <a:lnTo>
                    <a:pt x="140" y="22"/>
                  </a:lnTo>
                  <a:lnTo>
                    <a:pt x="14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8" name="Freeform 181"/>
            <p:cNvSpPr>
              <a:spLocks/>
            </p:cNvSpPr>
            <p:nvPr/>
          </p:nvSpPr>
          <p:spPr bwMode="auto">
            <a:xfrm>
              <a:off x="2620" y="1309"/>
              <a:ext cx="154" cy="21"/>
            </a:xfrm>
            <a:custGeom>
              <a:avLst/>
              <a:gdLst>
                <a:gd name="T0" fmla="*/ 7 w 154"/>
                <a:gd name="T1" fmla="*/ 0 h 21"/>
                <a:gd name="T2" fmla="*/ 0 w 154"/>
                <a:gd name="T3" fmla="*/ 21 h 21"/>
                <a:gd name="T4" fmla="*/ 154 w 154"/>
                <a:gd name="T5" fmla="*/ 21 h 21"/>
                <a:gd name="T6" fmla="*/ 154 w 154"/>
                <a:gd name="T7" fmla="*/ 0 h 21"/>
                <a:gd name="T8" fmla="*/ 7 w 154"/>
                <a:gd name="T9" fmla="*/ 0 h 21"/>
              </a:gdLst>
              <a:ahLst/>
              <a:cxnLst>
                <a:cxn ang="0">
                  <a:pos x="T0" y="T1"/>
                </a:cxn>
                <a:cxn ang="0">
                  <a:pos x="T2" y="T3"/>
                </a:cxn>
                <a:cxn ang="0">
                  <a:pos x="T4" y="T5"/>
                </a:cxn>
                <a:cxn ang="0">
                  <a:pos x="T6" y="T7"/>
                </a:cxn>
                <a:cxn ang="0">
                  <a:pos x="T8" y="T9"/>
                </a:cxn>
              </a:cxnLst>
              <a:rect l="0" t="0" r="r" b="b"/>
              <a:pathLst>
                <a:path w="154" h="21">
                  <a:moveTo>
                    <a:pt x="7" y="0"/>
                  </a:moveTo>
                  <a:lnTo>
                    <a:pt x="0" y="21"/>
                  </a:lnTo>
                  <a:lnTo>
                    <a:pt x="154" y="21"/>
                  </a:lnTo>
                  <a:lnTo>
                    <a:pt x="154"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79" name="Freeform 182"/>
            <p:cNvSpPr>
              <a:spLocks/>
            </p:cNvSpPr>
            <p:nvPr/>
          </p:nvSpPr>
          <p:spPr bwMode="auto">
            <a:xfrm>
              <a:off x="2605" y="1352"/>
              <a:ext cx="122" cy="21"/>
            </a:xfrm>
            <a:custGeom>
              <a:avLst/>
              <a:gdLst>
                <a:gd name="T0" fmla="*/ 7 w 122"/>
                <a:gd name="T1" fmla="*/ 0 h 21"/>
                <a:gd name="T2" fmla="*/ 0 w 122"/>
                <a:gd name="T3" fmla="*/ 21 h 21"/>
                <a:gd name="T4" fmla="*/ 122 w 122"/>
                <a:gd name="T5" fmla="*/ 21 h 21"/>
                <a:gd name="T6" fmla="*/ 122 w 122"/>
                <a:gd name="T7" fmla="*/ 0 h 21"/>
                <a:gd name="T8" fmla="*/ 7 w 122"/>
                <a:gd name="T9" fmla="*/ 0 h 21"/>
              </a:gdLst>
              <a:ahLst/>
              <a:cxnLst>
                <a:cxn ang="0">
                  <a:pos x="T0" y="T1"/>
                </a:cxn>
                <a:cxn ang="0">
                  <a:pos x="T2" y="T3"/>
                </a:cxn>
                <a:cxn ang="0">
                  <a:pos x="T4" y="T5"/>
                </a:cxn>
                <a:cxn ang="0">
                  <a:pos x="T6" y="T7"/>
                </a:cxn>
                <a:cxn ang="0">
                  <a:pos x="T8" y="T9"/>
                </a:cxn>
              </a:cxnLst>
              <a:rect l="0" t="0" r="r" b="b"/>
              <a:pathLst>
                <a:path w="122" h="21">
                  <a:moveTo>
                    <a:pt x="7" y="0"/>
                  </a:moveTo>
                  <a:lnTo>
                    <a:pt x="0" y="21"/>
                  </a:lnTo>
                  <a:lnTo>
                    <a:pt x="122" y="21"/>
                  </a:lnTo>
                  <a:lnTo>
                    <a:pt x="122"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0" name="Rectangle 183"/>
            <p:cNvSpPr>
              <a:spLocks noChangeArrowheads="1"/>
            </p:cNvSpPr>
            <p:nvPr/>
          </p:nvSpPr>
          <p:spPr bwMode="auto">
            <a:xfrm>
              <a:off x="2658" y="1440"/>
              <a:ext cx="69" cy="2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1" name="Rectangle 184"/>
            <p:cNvSpPr>
              <a:spLocks noChangeArrowheads="1"/>
            </p:cNvSpPr>
            <p:nvPr/>
          </p:nvSpPr>
          <p:spPr bwMode="auto">
            <a:xfrm>
              <a:off x="2658" y="1485"/>
              <a:ext cx="69"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2" name="Rectangle 185"/>
            <p:cNvSpPr>
              <a:spLocks noChangeArrowheads="1"/>
            </p:cNvSpPr>
            <p:nvPr/>
          </p:nvSpPr>
          <p:spPr bwMode="auto">
            <a:xfrm>
              <a:off x="2658" y="1528"/>
              <a:ext cx="116"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3" name="Rectangle 186"/>
            <p:cNvSpPr>
              <a:spLocks noChangeArrowheads="1"/>
            </p:cNvSpPr>
            <p:nvPr/>
          </p:nvSpPr>
          <p:spPr bwMode="auto">
            <a:xfrm>
              <a:off x="2658" y="1573"/>
              <a:ext cx="116" cy="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4" name="Freeform 187"/>
            <p:cNvSpPr>
              <a:spLocks/>
            </p:cNvSpPr>
            <p:nvPr/>
          </p:nvSpPr>
          <p:spPr bwMode="auto">
            <a:xfrm>
              <a:off x="2534" y="1440"/>
              <a:ext cx="109" cy="21"/>
            </a:xfrm>
            <a:custGeom>
              <a:avLst/>
              <a:gdLst>
                <a:gd name="T0" fmla="*/ 0 w 109"/>
                <a:gd name="T1" fmla="*/ 0 h 21"/>
                <a:gd name="T2" fmla="*/ 7 w 109"/>
                <a:gd name="T3" fmla="*/ 21 h 21"/>
                <a:gd name="T4" fmla="*/ 102 w 109"/>
                <a:gd name="T5" fmla="*/ 21 h 21"/>
                <a:gd name="T6" fmla="*/ 109 w 109"/>
                <a:gd name="T7" fmla="*/ 0 h 21"/>
                <a:gd name="T8" fmla="*/ 0 w 109"/>
                <a:gd name="T9" fmla="*/ 0 h 21"/>
              </a:gdLst>
              <a:ahLst/>
              <a:cxnLst>
                <a:cxn ang="0">
                  <a:pos x="T0" y="T1"/>
                </a:cxn>
                <a:cxn ang="0">
                  <a:pos x="T2" y="T3"/>
                </a:cxn>
                <a:cxn ang="0">
                  <a:pos x="T4" y="T5"/>
                </a:cxn>
                <a:cxn ang="0">
                  <a:pos x="T6" y="T7"/>
                </a:cxn>
                <a:cxn ang="0">
                  <a:pos x="T8" y="T9"/>
                </a:cxn>
              </a:cxnLst>
              <a:rect l="0" t="0" r="r" b="b"/>
              <a:pathLst>
                <a:path w="109" h="21">
                  <a:moveTo>
                    <a:pt x="0" y="0"/>
                  </a:moveTo>
                  <a:lnTo>
                    <a:pt x="7" y="21"/>
                  </a:lnTo>
                  <a:lnTo>
                    <a:pt x="102" y="21"/>
                  </a:lnTo>
                  <a:lnTo>
                    <a:pt x="109"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5" name="Freeform 188"/>
            <p:cNvSpPr>
              <a:spLocks/>
            </p:cNvSpPr>
            <p:nvPr/>
          </p:nvSpPr>
          <p:spPr bwMode="auto">
            <a:xfrm>
              <a:off x="2548" y="1485"/>
              <a:ext cx="81" cy="22"/>
            </a:xfrm>
            <a:custGeom>
              <a:avLst/>
              <a:gdLst>
                <a:gd name="T0" fmla="*/ 0 w 81"/>
                <a:gd name="T1" fmla="*/ 0 h 22"/>
                <a:gd name="T2" fmla="*/ 7 w 81"/>
                <a:gd name="T3" fmla="*/ 22 h 22"/>
                <a:gd name="T4" fmla="*/ 74 w 81"/>
                <a:gd name="T5" fmla="*/ 22 h 22"/>
                <a:gd name="T6" fmla="*/ 81 w 81"/>
                <a:gd name="T7" fmla="*/ 0 h 22"/>
                <a:gd name="T8" fmla="*/ 0 w 81"/>
                <a:gd name="T9" fmla="*/ 0 h 22"/>
              </a:gdLst>
              <a:ahLst/>
              <a:cxnLst>
                <a:cxn ang="0">
                  <a:pos x="T0" y="T1"/>
                </a:cxn>
                <a:cxn ang="0">
                  <a:pos x="T2" y="T3"/>
                </a:cxn>
                <a:cxn ang="0">
                  <a:pos x="T4" y="T5"/>
                </a:cxn>
                <a:cxn ang="0">
                  <a:pos x="T6" y="T7"/>
                </a:cxn>
                <a:cxn ang="0">
                  <a:pos x="T8" y="T9"/>
                </a:cxn>
              </a:cxnLst>
              <a:rect l="0" t="0" r="r" b="b"/>
              <a:pathLst>
                <a:path w="81" h="22">
                  <a:moveTo>
                    <a:pt x="0" y="0"/>
                  </a:moveTo>
                  <a:lnTo>
                    <a:pt x="7" y="22"/>
                  </a:lnTo>
                  <a:lnTo>
                    <a:pt x="74" y="22"/>
                  </a:lnTo>
                  <a:lnTo>
                    <a:pt x="8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6" name="Freeform 189"/>
            <p:cNvSpPr>
              <a:spLocks/>
            </p:cNvSpPr>
            <p:nvPr/>
          </p:nvSpPr>
          <p:spPr bwMode="auto">
            <a:xfrm>
              <a:off x="2565" y="1528"/>
              <a:ext cx="50" cy="22"/>
            </a:xfrm>
            <a:custGeom>
              <a:avLst/>
              <a:gdLst>
                <a:gd name="T0" fmla="*/ 0 w 50"/>
                <a:gd name="T1" fmla="*/ 0 h 22"/>
                <a:gd name="T2" fmla="*/ 7 w 50"/>
                <a:gd name="T3" fmla="*/ 22 h 22"/>
                <a:gd name="T4" fmla="*/ 43 w 50"/>
                <a:gd name="T5" fmla="*/ 22 h 22"/>
                <a:gd name="T6" fmla="*/ 50 w 50"/>
                <a:gd name="T7" fmla="*/ 0 h 22"/>
                <a:gd name="T8" fmla="*/ 0 w 50"/>
                <a:gd name="T9" fmla="*/ 0 h 22"/>
              </a:gdLst>
              <a:ahLst/>
              <a:cxnLst>
                <a:cxn ang="0">
                  <a:pos x="T0" y="T1"/>
                </a:cxn>
                <a:cxn ang="0">
                  <a:pos x="T2" y="T3"/>
                </a:cxn>
                <a:cxn ang="0">
                  <a:pos x="T4" y="T5"/>
                </a:cxn>
                <a:cxn ang="0">
                  <a:pos x="T6" y="T7"/>
                </a:cxn>
                <a:cxn ang="0">
                  <a:pos x="T8" y="T9"/>
                </a:cxn>
              </a:cxnLst>
              <a:rect l="0" t="0" r="r" b="b"/>
              <a:pathLst>
                <a:path w="50" h="22">
                  <a:moveTo>
                    <a:pt x="0" y="0"/>
                  </a:moveTo>
                  <a:lnTo>
                    <a:pt x="7" y="22"/>
                  </a:lnTo>
                  <a:lnTo>
                    <a:pt x="43" y="22"/>
                  </a:lnTo>
                  <a:lnTo>
                    <a:pt x="5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7" name="Freeform 190"/>
            <p:cNvSpPr>
              <a:spLocks/>
            </p:cNvSpPr>
            <p:nvPr/>
          </p:nvSpPr>
          <p:spPr bwMode="auto">
            <a:xfrm>
              <a:off x="2579" y="1573"/>
              <a:ext cx="22" cy="22"/>
            </a:xfrm>
            <a:custGeom>
              <a:avLst/>
              <a:gdLst>
                <a:gd name="T0" fmla="*/ 0 w 22"/>
                <a:gd name="T1" fmla="*/ 0 h 22"/>
                <a:gd name="T2" fmla="*/ 7 w 22"/>
                <a:gd name="T3" fmla="*/ 22 h 22"/>
                <a:gd name="T4" fmla="*/ 14 w 22"/>
                <a:gd name="T5" fmla="*/ 22 h 22"/>
                <a:gd name="T6" fmla="*/ 22 w 22"/>
                <a:gd name="T7" fmla="*/ 0 h 22"/>
                <a:gd name="T8" fmla="*/ 0 w 22"/>
                <a:gd name="T9" fmla="*/ 0 h 22"/>
              </a:gdLst>
              <a:ahLst/>
              <a:cxnLst>
                <a:cxn ang="0">
                  <a:pos x="T0" y="T1"/>
                </a:cxn>
                <a:cxn ang="0">
                  <a:pos x="T2" y="T3"/>
                </a:cxn>
                <a:cxn ang="0">
                  <a:pos x="T4" y="T5"/>
                </a:cxn>
                <a:cxn ang="0">
                  <a:pos x="T6" y="T7"/>
                </a:cxn>
                <a:cxn ang="0">
                  <a:pos x="T8" y="T9"/>
                </a:cxn>
              </a:cxnLst>
              <a:rect l="0" t="0" r="r" b="b"/>
              <a:pathLst>
                <a:path w="22" h="22">
                  <a:moveTo>
                    <a:pt x="0" y="0"/>
                  </a:moveTo>
                  <a:lnTo>
                    <a:pt x="7" y="22"/>
                  </a:lnTo>
                  <a:lnTo>
                    <a:pt x="14" y="22"/>
                  </a:lnTo>
                  <a:lnTo>
                    <a:pt x="2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8" name="Freeform 191"/>
            <p:cNvSpPr>
              <a:spLocks/>
            </p:cNvSpPr>
            <p:nvPr/>
          </p:nvSpPr>
          <p:spPr bwMode="auto">
            <a:xfrm>
              <a:off x="2175" y="1397"/>
              <a:ext cx="197" cy="21"/>
            </a:xfrm>
            <a:custGeom>
              <a:avLst/>
              <a:gdLst>
                <a:gd name="T0" fmla="*/ 0 w 83"/>
                <a:gd name="T1" fmla="*/ 9 h 9"/>
                <a:gd name="T2" fmla="*/ 75 w 83"/>
                <a:gd name="T3" fmla="*/ 9 h 9"/>
                <a:gd name="T4" fmla="*/ 83 w 83"/>
                <a:gd name="T5" fmla="*/ 0 h 9"/>
                <a:gd name="T6" fmla="*/ 0 w 83"/>
                <a:gd name="T7" fmla="*/ 0 h 9"/>
                <a:gd name="T8" fmla="*/ 0 w 83"/>
                <a:gd name="T9" fmla="*/ 9 h 9"/>
              </a:gdLst>
              <a:ahLst/>
              <a:cxnLst>
                <a:cxn ang="0">
                  <a:pos x="T0" y="T1"/>
                </a:cxn>
                <a:cxn ang="0">
                  <a:pos x="T2" y="T3"/>
                </a:cxn>
                <a:cxn ang="0">
                  <a:pos x="T4" y="T5"/>
                </a:cxn>
                <a:cxn ang="0">
                  <a:pos x="T6" y="T7"/>
                </a:cxn>
                <a:cxn ang="0">
                  <a:pos x="T8" y="T9"/>
                </a:cxn>
              </a:cxnLst>
              <a:rect l="0" t="0" r="r" b="b"/>
              <a:pathLst>
                <a:path w="83" h="9">
                  <a:moveTo>
                    <a:pt x="0" y="9"/>
                  </a:moveTo>
                  <a:cubicBezTo>
                    <a:pt x="75" y="9"/>
                    <a:pt x="75" y="9"/>
                    <a:pt x="75" y="9"/>
                  </a:cubicBezTo>
                  <a:cubicBezTo>
                    <a:pt x="77" y="7"/>
                    <a:pt x="81" y="2"/>
                    <a:pt x="83" y="0"/>
                  </a:cubicBezTo>
                  <a:cubicBezTo>
                    <a:pt x="0" y="0"/>
                    <a:pt x="0" y="0"/>
                    <a:pt x="0" y="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89" name="Freeform 192"/>
            <p:cNvSpPr>
              <a:spLocks/>
            </p:cNvSpPr>
            <p:nvPr/>
          </p:nvSpPr>
          <p:spPr bwMode="auto">
            <a:xfrm>
              <a:off x="2130" y="1263"/>
              <a:ext cx="230" cy="22"/>
            </a:xfrm>
            <a:custGeom>
              <a:avLst/>
              <a:gdLst>
                <a:gd name="T0" fmla="*/ 0 w 97"/>
                <a:gd name="T1" fmla="*/ 9 h 9"/>
                <a:gd name="T2" fmla="*/ 97 w 97"/>
                <a:gd name="T3" fmla="*/ 9 h 9"/>
                <a:gd name="T4" fmla="*/ 67 w 97"/>
                <a:gd name="T5" fmla="*/ 0 h 9"/>
                <a:gd name="T6" fmla="*/ 58 w 97"/>
                <a:gd name="T7" fmla="*/ 0 h 9"/>
                <a:gd name="T8" fmla="*/ 0 w 97"/>
                <a:gd name="T9" fmla="*/ 0 h 9"/>
                <a:gd name="T10" fmla="*/ 0 w 97"/>
                <a:gd name="T11" fmla="*/ 9 h 9"/>
              </a:gdLst>
              <a:ahLst/>
              <a:cxnLst>
                <a:cxn ang="0">
                  <a:pos x="T0" y="T1"/>
                </a:cxn>
                <a:cxn ang="0">
                  <a:pos x="T2" y="T3"/>
                </a:cxn>
                <a:cxn ang="0">
                  <a:pos x="T4" y="T5"/>
                </a:cxn>
                <a:cxn ang="0">
                  <a:pos x="T6" y="T7"/>
                </a:cxn>
                <a:cxn ang="0">
                  <a:pos x="T8" y="T9"/>
                </a:cxn>
                <a:cxn ang="0">
                  <a:pos x="T10" y="T11"/>
                </a:cxn>
              </a:cxnLst>
              <a:rect l="0" t="0" r="r" b="b"/>
              <a:pathLst>
                <a:path w="97" h="9">
                  <a:moveTo>
                    <a:pt x="0" y="9"/>
                  </a:moveTo>
                  <a:cubicBezTo>
                    <a:pt x="97" y="9"/>
                    <a:pt x="97" y="9"/>
                    <a:pt x="97" y="9"/>
                  </a:cubicBezTo>
                  <a:cubicBezTo>
                    <a:pt x="88" y="2"/>
                    <a:pt x="80" y="0"/>
                    <a:pt x="67" y="0"/>
                  </a:cubicBezTo>
                  <a:cubicBezTo>
                    <a:pt x="58" y="0"/>
                    <a:pt x="58" y="0"/>
                    <a:pt x="58" y="0"/>
                  </a:cubicBezTo>
                  <a:cubicBezTo>
                    <a:pt x="0" y="0"/>
                    <a:pt x="0" y="0"/>
                    <a:pt x="0" y="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190" name="Group 189"/>
          <p:cNvGrpSpPr>
            <a:grpSpLocks noChangeAspect="1"/>
          </p:cNvGrpSpPr>
          <p:nvPr userDrawn="1"/>
        </p:nvGrpSpPr>
        <p:grpSpPr>
          <a:xfrm>
            <a:off x="7603726" y="1397728"/>
            <a:ext cx="1140114" cy="265021"/>
            <a:chOff x="7178676" y="1633538"/>
            <a:chExt cx="1379537" cy="320675"/>
          </a:xfrm>
        </p:grpSpPr>
        <p:sp>
          <p:nvSpPr>
            <p:cNvPr id="191" name="AutoShape 3"/>
            <p:cNvSpPr>
              <a:spLocks noChangeAspect="1" noChangeArrowheads="1" noTextEdit="1"/>
            </p:cNvSpPr>
            <p:nvPr/>
          </p:nvSpPr>
          <p:spPr bwMode="auto">
            <a:xfrm>
              <a:off x="7402513" y="1735138"/>
              <a:ext cx="1076325" cy="141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2" name="Rectangle 5"/>
            <p:cNvSpPr>
              <a:spLocks noChangeArrowheads="1"/>
            </p:cNvSpPr>
            <p:nvPr/>
          </p:nvSpPr>
          <p:spPr bwMode="auto">
            <a:xfrm>
              <a:off x="8012113" y="1633538"/>
              <a:ext cx="11112" cy="320675"/>
            </a:xfrm>
            <a:prstGeom prst="rect">
              <a:avLst/>
            </a:prstGeom>
            <a:solidFill>
              <a:srgbClr val="312D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3" name="Freeform 6"/>
            <p:cNvSpPr>
              <a:spLocks noEditPoints="1"/>
            </p:cNvSpPr>
            <p:nvPr/>
          </p:nvSpPr>
          <p:spPr bwMode="auto">
            <a:xfrm>
              <a:off x="7178676" y="1746250"/>
              <a:ext cx="728662" cy="95250"/>
            </a:xfrm>
            <a:custGeom>
              <a:avLst/>
              <a:gdLst>
                <a:gd name="T0" fmla="*/ 161 w 322"/>
                <a:gd name="T1" fmla="*/ 28 h 42"/>
                <a:gd name="T2" fmla="*/ 129 w 322"/>
                <a:gd name="T3" fmla="*/ 42 h 42"/>
                <a:gd name="T4" fmla="*/ 145 w 322"/>
                <a:gd name="T5" fmla="*/ 3 h 42"/>
                <a:gd name="T6" fmla="*/ 154 w 322"/>
                <a:gd name="T7" fmla="*/ 3 h 42"/>
                <a:gd name="T8" fmla="*/ 170 w 322"/>
                <a:gd name="T9" fmla="*/ 42 h 42"/>
                <a:gd name="T10" fmla="*/ 144 w 322"/>
                <a:gd name="T11" fmla="*/ 35 h 42"/>
                <a:gd name="T12" fmla="*/ 237 w 322"/>
                <a:gd name="T13" fmla="*/ 35 h 42"/>
                <a:gd name="T14" fmla="*/ 229 w 322"/>
                <a:gd name="T15" fmla="*/ 1 h 42"/>
                <a:gd name="T16" fmla="*/ 230 w 322"/>
                <a:gd name="T17" fmla="*/ 41 h 42"/>
                <a:gd name="T18" fmla="*/ 270 w 322"/>
                <a:gd name="T19" fmla="*/ 42 h 42"/>
                <a:gd name="T20" fmla="*/ 237 w 322"/>
                <a:gd name="T21" fmla="*/ 35 h 42"/>
                <a:gd name="T22" fmla="*/ 119 w 322"/>
                <a:gd name="T23" fmla="*/ 15 h 42"/>
                <a:gd name="T24" fmla="*/ 70 w 322"/>
                <a:gd name="T25" fmla="*/ 1 h 42"/>
                <a:gd name="T26" fmla="*/ 78 w 322"/>
                <a:gd name="T27" fmla="*/ 42 h 42"/>
                <a:gd name="T28" fmla="*/ 105 w 322"/>
                <a:gd name="T29" fmla="*/ 8 h 42"/>
                <a:gd name="T30" fmla="*/ 105 w 322"/>
                <a:gd name="T31" fmla="*/ 21 h 42"/>
                <a:gd name="T32" fmla="*/ 106 w 322"/>
                <a:gd name="T33" fmla="*/ 42 h 42"/>
                <a:gd name="T34" fmla="*/ 102 w 322"/>
                <a:gd name="T35" fmla="*/ 29 h 42"/>
                <a:gd name="T36" fmla="*/ 21 w 322"/>
                <a:gd name="T37" fmla="*/ 42 h 42"/>
                <a:gd name="T38" fmla="*/ 21 w 322"/>
                <a:gd name="T39" fmla="*/ 1 h 42"/>
                <a:gd name="T40" fmla="*/ 66 w 322"/>
                <a:gd name="T41" fmla="*/ 21 h 42"/>
                <a:gd name="T42" fmla="*/ 21 w 322"/>
                <a:gd name="T43" fmla="*/ 42 h 42"/>
                <a:gd name="T44" fmla="*/ 58 w 322"/>
                <a:gd name="T45" fmla="*/ 21 h 42"/>
                <a:gd name="T46" fmla="*/ 22 w 322"/>
                <a:gd name="T47" fmla="*/ 8 h 42"/>
                <a:gd name="T48" fmla="*/ 22 w 322"/>
                <a:gd name="T49" fmla="*/ 35 h 42"/>
                <a:gd name="T50" fmla="*/ 196 w 322"/>
                <a:gd name="T51" fmla="*/ 42 h 42"/>
                <a:gd name="T52" fmla="*/ 196 w 322"/>
                <a:gd name="T53" fmla="*/ 1 h 42"/>
                <a:gd name="T54" fmla="*/ 220 w 322"/>
                <a:gd name="T55" fmla="*/ 8 h 42"/>
                <a:gd name="T56" fmla="*/ 183 w 322"/>
                <a:gd name="T57" fmla="*/ 21 h 42"/>
                <a:gd name="T58" fmla="*/ 225 w 322"/>
                <a:gd name="T59" fmla="*/ 35 h 42"/>
                <a:gd name="T60" fmla="*/ 196 w 322"/>
                <a:gd name="T61" fmla="*/ 42 h 42"/>
                <a:gd name="T62" fmla="*/ 281 w 322"/>
                <a:gd name="T63" fmla="*/ 25 h 42"/>
                <a:gd name="T64" fmla="*/ 320 w 322"/>
                <a:gd name="T65" fmla="*/ 18 h 42"/>
                <a:gd name="T66" fmla="*/ 294 w 322"/>
                <a:gd name="T67" fmla="*/ 8 h 42"/>
                <a:gd name="T68" fmla="*/ 322 w 322"/>
                <a:gd name="T69" fmla="*/ 1 h 42"/>
                <a:gd name="T70" fmla="*/ 272 w 322"/>
                <a:gd name="T71" fmla="*/ 21 h 42"/>
                <a:gd name="T72" fmla="*/ 318 w 322"/>
                <a:gd name="T73" fmla="*/ 42 h 42"/>
                <a:gd name="T74" fmla="*/ 294 w 322"/>
                <a:gd name="T75"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42">
                  <a:moveTo>
                    <a:pt x="139" y="28"/>
                  </a:moveTo>
                  <a:cubicBezTo>
                    <a:pt x="161" y="28"/>
                    <a:pt x="161" y="28"/>
                    <a:pt x="161" y="28"/>
                  </a:cubicBezTo>
                  <a:cubicBezTo>
                    <a:pt x="150" y="9"/>
                    <a:pt x="150" y="9"/>
                    <a:pt x="150" y="9"/>
                  </a:cubicBezTo>
                  <a:cubicBezTo>
                    <a:pt x="129" y="42"/>
                    <a:pt x="129" y="42"/>
                    <a:pt x="129" y="42"/>
                  </a:cubicBezTo>
                  <a:cubicBezTo>
                    <a:pt x="119" y="42"/>
                    <a:pt x="119" y="42"/>
                    <a:pt x="119" y="42"/>
                  </a:cubicBezTo>
                  <a:cubicBezTo>
                    <a:pt x="145" y="3"/>
                    <a:pt x="145" y="3"/>
                    <a:pt x="145" y="3"/>
                  </a:cubicBezTo>
                  <a:cubicBezTo>
                    <a:pt x="146" y="1"/>
                    <a:pt x="147" y="0"/>
                    <a:pt x="150" y="0"/>
                  </a:cubicBezTo>
                  <a:cubicBezTo>
                    <a:pt x="151" y="0"/>
                    <a:pt x="153" y="1"/>
                    <a:pt x="154" y="3"/>
                  </a:cubicBezTo>
                  <a:cubicBezTo>
                    <a:pt x="180" y="42"/>
                    <a:pt x="180" y="42"/>
                    <a:pt x="180" y="42"/>
                  </a:cubicBezTo>
                  <a:cubicBezTo>
                    <a:pt x="170" y="42"/>
                    <a:pt x="170" y="42"/>
                    <a:pt x="170" y="42"/>
                  </a:cubicBezTo>
                  <a:cubicBezTo>
                    <a:pt x="166" y="35"/>
                    <a:pt x="166" y="35"/>
                    <a:pt x="166" y="35"/>
                  </a:cubicBezTo>
                  <a:cubicBezTo>
                    <a:pt x="144" y="35"/>
                    <a:pt x="144" y="35"/>
                    <a:pt x="144" y="35"/>
                  </a:cubicBezTo>
                  <a:cubicBezTo>
                    <a:pt x="139" y="28"/>
                    <a:pt x="139" y="28"/>
                    <a:pt x="139" y="28"/>
                  </a:cubicBezTo>
                  <a:moveTo>
                    <a:pt x="237" y="35"/>
                  </a:moveTo>
                  <a:cubicBezTo>
                    <a:pt x="237" y="1"/>
                    <a:pt x="237" y="1"/>
                    <a:pt x="237" y="1"/>
                  </a:cubicBezTo>
                  <a:cubicBezTo>
                    <a:pt x="229" y="1"/>
                    <a:pt x="229" y="1"/>
                    <a:pt x="229" y="1"/>
                  </a:cubicBezTo>
                  <a:cubicBezTo>
                    <a:pt x="229" y="38"/>
                    <a:pt x="229" y="38"/>
                    <a:pt x="229" y="38"/>
                  </a:cubicBezTo>
                  <a:cubicBezTo>
                    <a:pt x="229" y="39"/>
                    <a:pt x="229" y="40"/>
                    <a:pt x="230" y="41"/>
                  </a:cubicBezTo>
                  <a:cubicBezTo>
                    <a:pt x="231" y="42"/>
                    <a:pt x="232" y="42"/>
                    <a:pt x="233" y="42"/>
                  </a:cubicBezTo>
                  <a:cubicBezTo>
                    <a:pt x="270" y="42"/>
                    <a:pt x="270" y="42"/>
                    <a:pt x="270" y="42"/>
                  </a:cubicBezTo>
                  <a:cubicBezTo>
                    <a:pt x="274" y="35"/>
                    <a:pt x="274" y="35"/>
                    <a:pt x="274" y="35"/>
                  </a:cubicBezTo>
                  <a:cubicBezTo>
                    <a:pt x="237" y="35"/>
                    <a:pt x="237" y="35"/>
                    <a:pt x="237" y="35"/>
                  </a:cubicBezTo>
                  <a:moveTo>
                    <a:pt x="105" y="29"/>
                  </a:moveTo>
                  <a:cubicBezTo>
                    <a:pt x="113" y="29"/>
                    <a:pt x="119" y="22"/>
                    <a:pt x="119" y="15"/>
                  </a:cubicBezTo>
                  <a:cubicBezTo>
                    <a:pt x="119" y="7"/>
                    <a:pt x="113" y="1"/>
                    <a:pt x="105" y="1"/>
                  </a:cubicBezTo>
                  <a:cubicBezTo>
                    <a:pt x="70" y="1"/>
                    <a:pt x="70" y="1"/>
                    <a:pt x="70" y="1"/>
                  </a:cubicBezTo>
                  <a:cubicBezTo>
                    <a:pt x="70" y="42"/>
                    <a:pt x="70" y="42"/>
                    <a:pt x="70" y="42"/>
                  </a:cubicBezTo>
                  <a:cubicBezTo>
                    <a:pt x="78" y="42"/>
                    <a:pt x="78" y="42"/>
                    <a:pt x="78" y="42"/>
                  </a:cubicBezTo>
                  <a:cubicBezTo>
                    <a:pt x="78" y="8"/>
                    <a:pt x="78" y="8"/>
                    <a:pt x="78" y="8"/>
                  </a:cubicBezTo>
                  <a:cubicBezTo>
                    <a:pt x="105" y="8"/>
                    <a:pt x="105" y="8"/>
                    <a:pt x="105" y="8"/>
                  </a:cubicBezTo>
                  <a:cubicBezTo>
                    <a:pt x="108" y="8"/>
                    <a:pt x="111" y="11"/>
                    <a:pt x="111" y="15"/>
                  </a:cubicBezTo>
                  <a:cubicBezTo>
                    <a:pt x="111" y="18"/>
                    <a:pt x="108" y="21"/>
                    <a:pt x="105" y="21"/>
                  </a:cubicBezTo>
                  <a:cubicBezTo>
                    <a:pt x="82" y="21"/>
                    <a:pt x="82" y="21"/>
                    <a:pt x="82" y="21"/>
                  </a:cubicBezTo>
                  <a:cubicBezTo>
                    <a:pt x="106" y="42"/>
                    <a:pt x="106" y="42"/>
                    <a:pt x="106" y="42"/>
                  </a:cubicBezTo>
                  <a:cubicBezTo>
                    <a:pt x="117" y="42"/>
                    <a:pt x="117" y="42"/>
                    <a:pt x="117" y="42"/>
                  </a:cubicBezTo>
                  <a:cubicBezTo>
                    <a:pt x="102" y="29"/>
                    <a:pt x="102" y="29"/>
                    <a:pt x="102" y="29"/>
                  </a:cubicBezTo>
                  <a:cubicBezTo>
                    <a:pt x="105" y="29"/>
                    <a:pt x="105" y="29"/>
                    <a:pt x="105" y="29"/>
                  </a:cubicBezTo>
                  <a:moveTo>
                    <a:pt x="21" y="42"/>
                  </a:moveTo>
                  <a:cubicBezTo>
                    <a:pt x="10" y="42"/>
                    <a:pt x="0" y="33"/>
                    <a:pt x="0" y="21"/>
                  </a:cubicBezTo>
                  <a:cubicBezTo>
                    <a:pt x="0" y="10"/>
                    <a:pt x="10" y="1"/>
                    <a:pt x="21" y="1"/>
                  </a:cubicBezTo>
                  <a:cubicBezTo>
                    <a:pt x="45" y="1"/>
                    <a:pt x="45" y="1"/>
                    <a:pt x="45" y="1"/>
                  </a:cubicBezTo>
                  <a:cubicBezTo>
                    <a:pt x="57" y="1"/>
                    <a:pt x="66" y="10"/>
                    <a:pt x="66" y="21"/>
                  </a:cubicBezTo>
                  <a:cubicBezTo>
                    <a:pt x="66" y="33"/>
                    <a:pt x="57" y="42"/>
                    <a:pt x="45" y="42"/>
                  </a:cubicBezTo>
                  <a:cubicBezTo>
                    <a:pt x="21" y="42"/>
                    <a:pt x="21" y="42"/>
                    <a:pt x="21" y="42"/>
                  </a:cubicBezTo>
                  <a:moveTo>
                    <a:pt x="45" y="35"/>
                  </a:moveTo>
                  <a:cubicBezTo>
                    <a:pt x="52" y="35"/>
                    <a:pt x="58" y="29"/>
                    <a:pt x="58" y="21"/>
                  </a:cubicBezTo>
                  <a:cubicBezTo>
                    <a:pt x="58" y="14"/>
                    <a:pt x="52" y="8"/>
                    <a:pt x="45" y="8"/>
                  </a:cubicBezTo>
                  <a:cubicBezTo>
                    <a:pt x="22" y="8"/>
                    <a:pt x="22" y="8"/>
                    <a:pt x="22" y="8"/>
                  </a:cubicBezTo>
                  <a:cubicBezTo>
                    <a:pt x="14" y="8"/>
                    <a:pt x="8" y="14"/>
                    <a:pt x="8" y="21"/>
                  </a:cubicBezTo>
                  <a:cubicBezTo>
                    <a:pt x="8" y="29"/>
                    <a:pt x="14" y="35"/>
                    <a:pt x="22" y="35"/>
                  </a:cubicBezTo>
                  <a:cubicBezTo>
                    <a:pt x="45" y="35"/>
                    <a:pt x="45" y="35"/>
                    <a:pt x="45" y="35"/>
                  </a:cubicBezTo>
                  <a:moveTo>
                    <a:pt x="196" y="42"/>
                  </a:moveTo>
                  <a:cubicBezTo>
                    <a:pt x="185" y="42"/>
                    <a:pt x="175" y="33"/>
                    <a:pt x="175" y="21"/>
                  </a:cubicBezTo>
                  <a:cubicBezTo>
                    <a:pt x="175" y="10"/>
                    <a:pt x="185" y="1"/>
                    <a:pt x="196" y="1"/>
                  </a:cubicBezTo>
                  <a:cubicBezTo>
                    <a:pt x="225" y="1"/>
                    <a:pt x="225" y="1"/>
                    <a:pt x="225" y="1"/>
                  </a:cubicBezTo>
                  <a:cubicBezTo>
                    <a:pt x="220" y="8"/>
                    <a:pt x="220" y="8"/>
                    <a:pt x="220" y="8"/>
                  </a:cubicBezTo>
                  <a:cubicBezTo>
                    <a:pt x="197" y="8"/>
                    <a:pt x="197" y="8"/>
                    <a:pt x="197" y="8"/>
                  </a:cubicBezTo>
                  <a:cubicBezTo>
                    <a:pt x="189" y="8"/>
                    <a:pt x="183" y="14"/>
                    <a:pt x="183" y="21"/>
                  </a:cubicBezTo>
                  <a:cubicBezTo>
                    <a:pt x="183" y="29"/>
                    <a:pt x="189" y="35"/>
                    <a:pt x="197" y="35"/>
                  </a:cubicBezTo>
                  <a:cubicBezTo>
                    <a:pt x="225" y="35"/>
                    <a:pt x="225" y="35"/>
                    <a:pt x="225" y="35"/>
                  </a:cubicBezTo>
                  <a:cubicBezTo>
                    <a:pt x="221" y="42"/>
                    <a:pt x="221" y="42"/>
                    <a:pt x="221" y="42"/>
                  </a:cubicBezTo>
                  <a:cubicBezTo>
                    <a:pt x="196" y="42"/>
                    <a:pt x="196" y="42"/>
                    <a:pt x="196" y="42"/>
                  </a:cubicBezTo>
                  <a:moveTo>
                    <a:pt x="294" y="35"/>
                  </a:moveTo>
                  <a:cubicBezTo>
                    <a:pt x="288" y="35"/>
                    <a:pt x="282" y="31"/>
                    <a:pt x="281" y="25"/>
                  </a:cubicBezTo>
                  <a:cubicBezTo>
                    <a:pt x="315" y="25"/>
                    <a:pt x="315" y="25"/>
                    <a:pt x="315" y="25"/>
                  </a:cubicBezTo>
                  <a:cubicBezTo>
                    <a:pt x="320" y="18"/>
                    <a:pt x="320" y="18"/>
                    <a:pt x="320" y="18"/>
                  </a:cubicBezTo>
                  <a:cubicBezTo>
                    <a:pt x="281" y="18"/>
                    <a:pt x="281" y="18"/>
                    <a:pt x="281" y="18"/>
                  </a:cubicBezTo>
                  <a:cubicBezTo>
                    <a:pt x="282" y="12"/>
                    <a:pt x="288" y="8"/>
                    <a:pt x="294" y="8"/>
                  </a:cubicBezTo>
                  <a:cubicBezTo>
                    <a:pt x="317" y="8"/>
                    <a:pt x="317" y="8"/>
                    <a:pt x="317" y="8"/>
                  </a:cubicBezTo>
                  <a:cubicBezTo>
                    <a:pt x="322" y="1"/>
                    <a:pt x="322" y="1"/>
                    <a:pt x="322" y="1"/>
                  </a:cubicBezTo>
                  <a:cubicBezTo>
                    <a:pt x="293" y="1"/>
                    <a:pt x="293" y="1"/>
                    <a:pt x="293" y="1"/>
                  </a:cubicBezTo>
                  <a:cubicBezTo>
                    <a:pt x="282" y="1"/>
                    <a:pt x="272" y="10"/>
                    <a:pt x="272" y="21"/>
                  </a:cubicBezTo>
                  <a:cubicBezTo>
                    <a:pt x="272" y="33"/>
                    <a:pt x="282" y="42"/>
                    <a:pt x="293" y="42"/>
                  </a:cubicBezTo>
                  <a:cubicBezTo>
                    <a:pt x="318" y="42"/>
                    <a:pt x="318" y="42"/>
                    <a:pt x="318" y="42"/>
                  </a:cubicBezTo>
                  <a:cubicBezTo>
                    <a:pt x="322" y="35"/>
                    <a:pt x="322" y="35"/>
                    <a:pt x="322" y="35"/>
                  </a:cubicBezTo>
                  <a:lnTo>
                    <a:pt x="294" y="35"/>
                  </a:lnTo>
                  <a:close/>
                </a:path>
              </a:pathLst>
            </a:custGeom>
            <a:solidFill>
              <a:srgbClr val="C7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4" name="Freeform 7"/>
            <p:cNvSpPr>
              <a:spLocks noEditPoints="1"/>
            </p:cNvSpPr>
            <p:nvPr/>
          </p:nvSpPr>
          <p:spPr bwMode="auto">
            <a:xfrm>
              <a:off x="8135938" y="1746250"/>
              <a:ext cx="63500" cy="95250"/>
            </a:xfrm>
            <a:custGeom>
              <a:avLst/>
              <a:gdLst>
                <a:gd name="T0" fmla="*/ 0 w 28"/>
                <a:gd name="T1" fmla="*/ 42 h 42"/>
                <a:gd name="T2" fmla="*/ 0 w 28"/>
                <a:gd name="T3" fmla="*/ 0 h 42"/>
                <a:gd name="T4" fmla="*/ 14 w 28"/>
                <a:gd name="T5" fmla="*/ 0 h 42"/>
                <a:gd name="T6" fmla="*/ 28 w 28"/>
                <a:gd name="T7" fmla="*/ 14 h 42"/>
                <a:gd name="T8" fmla="*/ 14 w 28"/>
                <a:gd name="T9" fmla="*/ 27 h 42"/>
                <a:gd name="T10" fmla="*/ 6 w 28"/>
                <a:gd name="T11" fmla="*/ 27 h 42"/>
                <a:gd name="T12" fmla="*/ 6 w 28"/>
                <a:gd name="T13" fmla="*/ 42 h 42"/>
                <a:gd name="T14" fmla="*/ 0 w 28"/>
                <a:gd name="T15" fmla="*/ 42 h 42"/>
                <a:gd name="T16" fmla="*/ 13 w 28"/>
                <a:gd name="T17" fmla="*/ 5 h 42"/>
                <a:gd name="T18" fmla="*/ 6 w 28"/>
                <a:gd name="T19" fmla="*/ 5 h 42"/>
                <a:gd name="T20" fmla="*/ 6 w 28"/>
                <a:gd name="T21" fmla="*/ 23 h 42"/>
                <a:gd name="T22" fmla="*/ 13 w 28"/>
                <a:gd name="T23" fmla="*/ 23 h 42"/>
                <a:gd name="T24" fmla="*/ 21 w 28"/>
                <a:gd name="T25" fmla="*/ 20 h 42"/>
                <a:gd name="T26" fmla="*/ 23 w 28"/>
                <a:gd name="T27" fmla="*/ 14 h 42"/>
                <a:gd name="T28" fmla="*/ 21 w 28"/>
                <a:gd name="T29" fmla="*/ 7 h 42"/>
                <a:gd name="T30" fmla="*/ 13 w 28"/>
                <a:gd name="T3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42"/>
                  </a:moveTo>
                  <a:cubicBezTo>
                    <a:pt x="0" y="0"/>
                    <a:pt x="0" y="0"/>
                    <a:pt x="0" y="0"/>
                  </a:cubicBezTo>
                  <a:cubicBezTo>
                    <a:pt x="14" y="0"/>
                    <a:pt x="14" y="0"/>
                    <a:pt x="14" y="0"/>
                  </a:cubicBezTo>
                  <a:cubicBezTo>
                    <a:pt x="24" y="0"/>
                    <a:pt x="28" y="5"/>
                    <a:pt x="28" y="14"/>
                  </a:cubicBezTo>
                  <a:cubicBezTo>
                    <a:pt x="28" y="22"/>
                    <a:pt x="24" y="27"/>
                    <a:pt x="14" y="27"/>
                  </a:cubicBezTo>
                  <a:cubicBezTo>
                    <a:pt x="6" y="27"/>
                    <a:pt x="6" y="27"/>
                    <a:pt x="6" y="27"/>
                  </a:cubicBezTo>
                  <a:cubicBezTo>
                    <a:pt x="6" y="42"/>
                    <a:pt x="6" y="42"/>
                    <a:pt x="6" y="42"/>
                  </a:cubicBezTo>
                  <a:lnTo>
                    <a:pt x="0" y="42"/>
                  </a:lnTo>
                  <a:close/>
                  <a:moveTo>
                    <a:pt x="13" y="5"/>
                  </a:moveTo>
                  <a:cubicBezTo>
                    <a:pt x="6" y="5"/>
                    <a:pt x="6" y="5"/>
                    <a:pt x="6" y="5"/>
                  </a:cubicBezTo>
                  <a:cubicBezTo>
                    <a:pt x="6" y="23"/>
                    <a:pt x="6" y="23"/>
                    <a:pt x="6" y="23"/>
                  </a:cubicBezTo>
                  <a:cubicBezTo>
                    <a:pt x="13" y="23"/>
                    <a:pt x="13" y="23"/>
                    <a:pt x="13" y="23"/>
                  </a:cubicBezTo>
                  <a:cubicBezTo>
                    <a:pt x="17" y="23"/>
                    <a:pt x="19" y="22"/>
                    <a:pt x="21" y="20"/>
                  </a:cubicBezTo>
                  <a:cubicBezTo>
                    <a:pt x="22" y="19"/>
                    <a:pt x="23" y="17"/>
                    <a:pt x="23" y="14"/>
                  </a:cubicBezTo>
                  <a:cubicBezTo>
                    <a:pt x="23" y="11"/>
                    <a:pt x="22" y="8"/>
                    <a:pt x="21" y="7"/>
                  </a:cubicBezTo>
                  <a:cubicBezTo>
                    <a:pt x="19" y="5"/>
                    <a:pt x="17" y="5"/>
                    <a:pt x="13" y="5"/>
                  </a:cubicBezTo>
                  <a:close/>
                </a:path>
              </a:pathLst>
            </a:custGeom>
            <a:solidFill>
              <a:srgbClr val="312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5" name="Freeform 8"/>
            <p:cNvSpPr>
              <a:spLocks noEditPoints="1"/>
            </p:cNvSpPr>
            <p:nvPr/>
          </p:nvSpPr>
          <p:spPr bwMode="auto">
            <a:xfrm>
              <a:off x="8208963" y="1773238"/>
              <a:ext cx="53975" cy="71438"/>
            </a:xfrm>
            <a:custGeom>
              <a:avLst/>
              <a:gdLst>
                <a:gd name="T0" fmla="*/ 21 w 24"/>
                <a:gd name="T1" fmla="*/ 30 h 31"/>
                <a:gd name="T2" fmla="*/ 20 w 24"/>
                <a:gd name="T3" fmla="*/ 25 h 31"/>
                <a:gd name="T4" fmla="*/ 10 w 24"/>
                <a:gd name="T5" fmla="*/ 31 h 31"/>
                <a:gd name="T6" fmla="*/ 3 w 24"/>
                <a:gd name="T7" fmla="*/ 28 h 31"/>
                <a:gd name="T8" fmla="*/ 0 w 24"/>
                <a:gd name="T9" fmla="*/ 21 h 31"/>
                <a:gd name="T10" fmla="*/ 3 w 24"/>
                <a:gd name="T11" fmla="*/ 14 h 31"/>
                <a:gd name="T12" fmla="*/ 12 w 24"/>
                <a:gd name="T13" fmla="*/ 11 h 31"/>
                <a:gd name="T14" fmla="*/ 19 w 24"/>
                <a:gd name="T15" fmla="*/ 11 h 31"/>
                <a:gd name="T16" fmla="*/ 19 w 24"/>
                <a:gd name="T17" fmla="*/ 9 h 31"/>
                <a:gd name="T18" fmla="*/ 18 w 24"/>
                <a:gd name="T19" fmla="*/ 5 h 31"/>
                <a:gd name="T20" fmla="*/ 13 w 24"/>
                <a:gd name="T21" fmla="*/ 4 h 31"/>
                <a:gd name="T22" fmla="*/ 8 w 24"/>
                <a:gd name="T23" fmla="*/ 4 h 31"/>
                <a:gd name="T24" fmla="*/ 3 w 24"/>
                <a:gd name="T25" fmla="*/ 6 h 31"/>
                <a:gd name="T26" fmla="*/ 3 w 24"/>
                <a:gd name="T27" fmla="*/ 2 h 31"/>
                <a:gd name="T28" fmla="*/ 8 w 24"/>
                <a:gd name="T29" fmla="*/ 0 h 31"/>
                <a:gd name="T30" fmla="*/ 13 w 24"/>
                <a:gd name="T31" fmla="*/ 0 h 31"/>
                <a:gd name="T32" fmla="*/ 24 w 24"/>
                <a:gd name="T33" fmla="*/ 9 h 31"/>
                <a:gd name="T34" fmla="*/ 24 w 24"/>
                <a:gd name="T35" fmla="*/ 30 h 31"/>
                <a:gd name="T36" fmla="*/ 21 w 24"/>
                <a:gd name="T37" fmla="*/ 30 h 31"/>
                <a:gd name="T38" fmla="*/ 10 w 24"/>
                <a:gd name="T39" fmla="*/ 26 h 31"/>
                <a:gd name="T40" fmla="*/ 15 w 24"/>
                <a:gd name="T41" fmla="*/ 25 h 31"/>
                <a:gd name="T42" fmla="*/ 19 w 24"/>
                <a:gd name="T43" fmla="*/ 21 h 31"/>
                <a:gd name="T44" fmla="*/ 19 w 24"/>
                <a:gd name="T45" fmla="*/ 15 h 31"/>
                <a:gd name="T46" fmla="*/ 13 w 24"/>
                <a:gd name="T47" fmla="*/ 15 h 31"/>
                <a:gd name="T48" fmla="*/ 7 w 24"/>
                <a:gd name="T49" fmla="*/ 17 h 31"/>
                <a:gd name="T50" fmla="*/ 5 w 24"/>
                <a:gd name="T51" fmla="*/ 21 h 31"/>
                <a:gd name="T52" fmla="*/ 6 w 24"/>
                <a:gd name="T53" fmla="*/ 25 h 31"/>
                <a:gd name="T54" fmla="*/ 10 w 24"/>
                <a:gd name="T55"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1">
                  <a:moveTo>
                    <a:pt x="21" y="30"/>
                  </a:moveTo>
                  <a:cubicBezTo>
                    <a:pt x="20" y="25"/>
                    <a:pt x="20" y="25"/>
                    <a:pt x="20" y="25"/>
                  </a:cubicBezTo>
                  <a:cubicBezTo>
                    <a:pt x="17" y="29"/>
                    <a:pt x="14" y="31"/>
                    <a:pt x="10" y="31"/>
                  </a:cubicBezTo>
                  <a:cubicBezTo>
                    <a:pt x="7" y="31"/>
                    <a:pt x="4" y="30"/>
                    <a:pt x="3" y="28"/>
                  </a:cubicBezTo>
                  <a:cubicBezTo>
                    <a:pt x="1" y="26"/>
                    <a:pt x="0" y="24"/>
                    <a:pt x="0" y="21"/>
                  </a:cubicBezTo>
                  <a:cubicBezTo>
                    <a:pt x="0" y="18"/>
                    <a:pt x="1" y="16"/>
                    <a:pt x="3" y="14"/>
                  </a:cubicBezTo>
                  <a:cubicBezTo>
                    <a:pt x="5" y="12"/>
                    <a:pt x="8" y="11"/>
                    <a:pt x="12" y="11"/>
                  </a:cubicBezTo>
                  <a:cubicBezTo>
                    <a:pt x="19" y="11"/>
                    <a:pt x="19" y="11"/>
                    <a:pt x="19" y="11"/>
                  </a:cubicBezTo>
                  <a:cubicBezTo>
                    <a:pt x="19" y="9"/>
                    <a:pt x="19" y="9"/>
                    <a:pt x="19" y="9"/>
                  </a:cubicBezTo>
                  <a:cubicBezTo>
                    <a:pt x="19" y="7"/>
                    <a:pt x="18" y="6"/>
                    <a:pt x="18" y="5"/>
                  </a:cubicBezTo>
                  <a:cubicBezTo>
                    <a:pt x="17" y="4"/>
                    <a:pt x="15" y="4"/>
                    <a:pt x="13" y="4"/>
                  </a:cubicBezTo>
                  <a:cubicBezTo>
                    <a:pt x="11" y="4"/>
                    <a:pt x="10" y="4"/>
                    <a:pt x="8" y="4"/>
                  </a:cubicBezTo>
                  <a:cubicBezTo>
                    <a:pt x="6" y="4"/>
                    <a:pt x="5" y="5"/>
                    <a:pt x="3" y="6"/>
                  </a:cubicBezTo>
                  <a:cubicBezTo>
                    <a:pt x="3" y="2"/>
                    <a:pt x="3" y="2"/>
                    <a:pt x="3" y="2"/>
                  </a:cubicBezTo>
                  <a:cubicBezTo>
                    <a:pt x="4" y="1"/>
                    <a:pt x="6" y="0"/>
                    <a:pt x="8" y="0"/>
                  </a:cubicBezTo>
                  <a:cubicBezTo>
                    <a:pt x="9" y="0"/>
                    <a:pt x="11" y="0"/>
                    <a:pt x="13" y="0"/>
                  </a:cubicBezTo>
                  <a:cubicBezTo>
                    <a:pt x="20" y="0"/>
                    <a:pt x="24" y="3"/>
                    <a:pt x="24" y="9"/>
                  </a:cubicBezTo>
                  <a:cubicBezTo>
                    <a:pt x="24" y="30"/>
                    <a:pt x="24" y="30"/>
                    <a:pt x="24" y="30"/>
                  </a:cubicBezTo>
                  <a:lnTo>
                    <a:pt x="21" y="30"/>
                  </a:lnTo>
                  <a:close/>
                  <a:moveTo>
                    <a:pt x="10" y="26"/>
                  </a:moveTo>
                  <a:cubicBezTo>
                    <a:pt x="12" y="26"/>
                    <a:pt x="14" y="26"/>
                    <a:pt x="15" y="25"/>
                  </a:cubicBezTo>
                  <a:cubicBezTo>
                    <a:pt x="17" y="24"/>
                    <a:pt x="18" y="23"/>
                    <a:pt x="19" y="21"/>
                  </a:cubicBezTo>
                  <a:cubicBezTo>
                    <a:pt x="19" y="15"/>
                    <a:pt x="19" y="15"/>
                    <a:pt x="19" y="15"/>
                  </a:cubicBezTo>
                  <a:cubicBezTo>
                    <a:pt x="13" y="15"/>
                    <a:pt x="13" y="15"/>
                    <a:pt x="13" y="15"/>
                  </a:cubicBezTo>
                  <a:cubicBezTo>
                    <a:pt x="10" y="15"/>
                    <a:pt x="8" y="16"/>
                    <a:pt x="7" y="17"/>
                  </a:cubicBezTo>
                  <a:cubicBezTo>
                    <a:pt x="6" y="17"/>
                    <a:pt x="5" y="19"/>
                    <a:pt x="5" y="21"/>
                  </a:cubicBezTo>
                  <a:cubicBezTo>
                    <a:pt x="5" y="23"/>
                    <a:pt x="5" y="24"/>
                    <a:pt x="6" y="25"/>
                  </a:cubicBezTo>
                  <a:cubicBezTo>
                    <a:pt x="7" y="26"/>
                    <a:pt x="9" y="26"/>
                    <a:pt x="10" y="26"/>
                  </a:cubicBezTo>
                  <a:close/>
                </a:path>
              </a:pathLst>
            </a:custGeom>
            <a:solidFill>
              <a:srgbClr val="312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6" name="Freeform 9"/>
            <p:cNvSpPr>
              <a:spLocks/>
            </p:cNvSpPr>
            <p:nvPr/>
          </p:nvSpPr>
          <p:spPr bwMode="auto">
            <a:xfrm>
              <a:off x="8281988" y="1773238"/>
              <a:ext cx="33337" cy="68263"/>
            </a:xfrm>
            <a:custGeom>
              <a:avLst/>
              <a:gdLst>
                <a:gd name="T0" fmla="*/ 0 w 15"/>
                <a:gd name="T1" fmla="*/ 30 h 30"/>
                <a:gd name="T2" fmla="*/ 0 w 15"/>
                <a:gd name="T3" fmla="*/ 0 h 30"/>
                <a:gd name="T4" fmla="*/ 4 w 15"/>
                <a:gd name="T5" fmla="*/ 0 h 30"/>
                <a:gd name="T6" fmla="*/ 5 w 15"/>
                <a:gd name="T7" fmla="*/ 6 h 30"/>
                <a:gd name="T8" fmla="*/ 13 w 15"/>
                <a:gd name="T9" fmla="*/ 0 h 30"/>
                <a:gd name="T10" fmla="*/ 15 w 15"/>
                <a:gd name="T11" fmla="*/ 0 h 30"/>
                <a:gd name="T12" fmla="*/ 15 w 15"/>
                <a:gd name="T13" fmla="*/ 5 h 30"/>
                <a:gd name="T14" fmla="*/ 14 w 15"/>
                <a:gd name="T15" fmla="*/ 5 h 30"/>
                <a:gd name="T16" fmla="*/ 8 w 15"/>
                <a:gd name="T17" fmla="*/ 7 h 30"/>
                <a:gd name="T18" fmla="*/ 5 w 15"/>
                <a:gd name="T19" fmla="*/ 12 h 30"/>
                <a:gd name="T20" fmla="*/ 5 w 15"/>
                <a:gd name="T21" fmla="*/ 30 h 30"/>
                <a:gd name="T22" fmla="*/ 0 w 1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0">
                  <a:moveTo>
                    <a:pt x="0" y="30"/>
                  </a:moveTo>
                  <a:cubicBezTo>
                    <a:pt x="0" y="0"/>
                    <a:pt x="0" y="0"/>
                    <a:pt x="0" y="0"/>
                  </a:cubicBezTo>
                  <a:cubicBezTo>
                    <a:pt x="4" y="0"/>
                    <a:pt x="4" y="0"/>
                    <a:pt x="4" y="0"/>
                  </a:cubicBezTo>
                  <a:cubicBezTo>
                    <a:pt x="5" y="6"/>
                    <a:pt x="5" y="6"/>
                    <a:pt x="5" y="6"/>
                  </a:cubicBezTo>
                  <a:cubicBezTo>
                    <a:pt x="7" y="2"/>
                    <a:pt x="10" y="0"/>
                    <a:pt x="13" y="0"/>
                  </a:cubicBezTo>
                  <a:cubicBezTo>
                    <a:pt x="14" y="0"/>
                    <a:pt x="15" y="0"/>
                    <a:pt x="15" y="0"/>
                  </a:cubicBezTo>
                  <a:cubicBezTo>
                    <a:pt x="15" y="5"/>
                    <a:pt x="15" y="5"/>
                    <a:pt x="15" y="5"/>
                  </a:cubicBezTo>
                  <a:cubicBezTo>
                    <a:pt x="14" y="5"/>
                    <a:pt x="14" y="5"/>
                    <a:pt x="14" y="5"/>
                  </a:cubicBezTo>
                  <a:cubicBezTo>
                    <a:pt x="12" y="5"/>
                    <a:pt x="10" y="5"/>
                    <a:pt x="8" y="7"/>
                  </a:cubicBezTo>
                  <a:cubicBezTo>
                    <a:pt x="7" y="8"/>
                    <a:pt x="6" y="10"/>
                    <a:pt x="5" y="12"/>
                  </a:cubicBezTo>
                  <a:cubicBezTo>
                    <a:pt x="5" y="30"/>
                    <a:pt x="5" y="30"/>
                    <a:pt x="5" y="30"/>
                  </a:cubicBezTo>
                  <a:lnTo>
                    <a:pt x="0" y="30"/>
                  </a:lnTo>
                  <a:close/>
                </a:path>
              </a:pathLst>
            </a:custGeom>
            <a:solidFill>
              <a:srgbClr val="312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7" name="Freeform 10"/>
            <p:cNvSpPr>
              <a:spLocks/>
            </p:cNvSpPr>
            <p:nvPr/>
          </p:nvSpPr>
          <p:spPr bwMode="auto">
            <a:xfrm>
              <a:off x="8324850" y="1754188"/>
              <a:ext cx="38100" cy="87313"/>
            </a:xfrm>
            <a:custGeom>
              <a:avLst/>
              <a:gdLst>
                <a:gd name="T0" fmla="*/ 5 w 17"/>
                <a:gd name="T1" fmla="*/ 29 h 38"/>
                <a:gd name="T2" fmla="*/ 5 w 17"/>
                <a:gd name="T3" fmla="*/ 12 h 38"/>
                <a:gd name="T4" fmla="*/ 0 w 17"/>
                <a:gd name="T5" fmla="*/ 12 h 38"/>
                <a:gd name="T6" fmla="*/ 0 w 17"/>
                <a:gd name="T7" fmla="*/ 10 h 38"/>
                <a:gd name="T8" fmla="*/ 5 w 17"/>
                <a:gd name="T9" fmla="*/ 8 h 38"/>
                <a:gd name="T10" fmla="*/ 7 w 17"/>
                <a:gd name="T11" fmla="*/ 0 h 38"/>
                <a:gd name="T12" fmla="*/ 10 w 17"/>
                <a:gd name="T13" fmla="*/ 0 h 38"/>
                <a:gd name="T14" fmla="*/ 10 w 17"/>
                <a:gd name="T15" fmla="*/ 8 h 38"/>
                <a:gd name="T16" fmla="*/ 17 w 17"/>
                <a:gd name="T17" fmla="*/ 8 h 38"/>
                <a:gd name="T18" fmla="*/ 17 w 17"/>
                <a:gd name="T19" fmla="*/ 12 h 38"/>
                <a:gd name="T20" fmla="*/ 10 w 17"/>
                <a:gd name="T21" fmla="*/ 12 h 38"/>
                <a:gd name="T22" fmla="*/ 10 w 17"/>
                <a:gd name="T23" fmla="*/ 29 h 38"/>
                <a:gd name="T24" fmla="*/ 14 w 17"/>
                <a:gd name="T25" fmla="*/ 34 h 38"/>
                <a:gd name="T26" fmla="*/ 16 w 17"/>
                <a:gd name="T27" fmla="*/ 34 h 38"/>
                <a:gd name="T28" fmla="*/ 17 w 17"/>
                <a:gd name="T29" fmla="*/ 33 h 38"/>
                <a:gd name="T30" fmla="*/ 17 w 17"/>
                <a:gd name="T31" fmla="*/ 38 h 38"/>
                <a:gd name="T32" fmla="*/ 15 w 17"/>
                <a:gd name="T33" fmla="*/ 38 h 38"/>
                <a:gd name="T34" fmla="*/ 14 w 17"/>
                <a:gd name="T35" fmla="*/ 38 h 38"/>
                <a:gd name="T36" fmla="*/ 7 w 17"/>
                <a:gd name="T37" fmla="*/ 36 h 38"/>
                <a:gd name="T38" fmla="*/ 5 w 17"/>
                <a:gd name="T39"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8">
                  <a:moveTo>
                    <a:pt x="5" y="29"/>
                  </a:moveTo>
                  <a:cubicBezTo>
                    <a:pt x="5" y="12"/>
                    <a:pt x="5" y="12"/>
                    <a:pt x="5" y="12"/>
                  </a:cubicBezTo>
                  <a:cubicBezTo>
                    <a:pt x="0" y="12"/>
                    <a:pt x="0" y="12"/>
                    <a:pt x="0" y="12"/>
                  </a:cubicBezTo>
                  <a:cubicBezTo>
                    <a:pt x="0" y="10"/>
                    <a:pt x="0" y="10"/>
                    <a:pt x="0" y="10"/>
                  </a:cubicBezTo>
                  <a:cubicBezTo>
                    <a:pt x="5" y="8"/>
                    <a:pt x="5" y="8"/>
                    <a:pt x="5" y="8"/>
                  </a:cubicBezTo>
                  <a:cubicBezTo>
                    <a:pt x="7" y="0"/>
                    <a:pt x="7" y="0"/>
                    <a:pt x="7" y="0"/>
                  </a:cubicBezTo>
                  <a:cubicBezTo>
                    <a:pt x="10" y="0"/>
                    <a:pt x="10" y="0"/>
                    <a:pt x="10" y="0"/>
                  </a:cubicBezTo>
                  <a:cubicBezTo>
                    <a:pt x="10" y="8"/>
                    <a:pt x="10" y="8"/>
                    <a:pt x="10" y="8"/>
                  </a:cubicBezTo>
                  <a:cubicBezTo>
                    <a:pt x="17" y="8"/>
                    <a:pt x="17" y="8"/>
                    <a:pt x="17" y="8"/>
                  </a:cubicBezTo>
                  <a:cubicBezTo>
                    <a:pt x="17" y="12"/>
                    <a:pt x="17" y="12"/>
                    <a:pt x="17" y="12"/>
                  </a:cubicBezTo>
                  <a:cubicBezTo>
                    <a:pt x="10" y="12"/>
                    <a:pt x="10" y="12"/>
                    <a:pt x="10" y="12"/>
                  </a:cubicBezTo>
                  <a:cubicBezTo>
                    <a:pt x="10" y="29"/>
                    <a:pt x="10" y="29"/>
                    <a:pt x="10" y="29"/>
                  </a:cubicBezTo>
                  <a:cubicBezTo>
                    <a:pt x="10" y="32"/>
                    <a:pt x="12" y="34"/>
                    <a:pt x="14" y="34"/>
                  </a:cubicBezTo>
                  <a:cubicBezTo>
                    <a:pt x="15" y="34"/>
                    <a:pt x="15" y="34"/>
                    <a:pt x="16" y="34"/>
                  </a:cubicBezTo>
                  <a:cubicBezTo>
                    <a:pt x="16" y="34"/>
                    <a:pt x="17" y="34"/>
                    <a:pt x="17" y="33"/>
                  </a:cubicBezTo>
                  <a:cubicBezTo>
                    <a:pt x="17" y="38"/>
                    <a:pt x="17" y="38"/>
                    <a:pt x="17" y="38"/>
                  </a:cubicBezTo>
                  <a:cubicBezTo>
                    <a:pt x="16" y="38"/>
                    <a:pt x="16" y="38"/>
                    <a:pt x="15" y="38"/>
                  </a:cubicBezTo>
                  <a:cubicBezTo>
                    <a:pt x="15" y="38"/>
                    <a:pt x="14" y="38"/>
                    <a:pt x="14" y="38"/>
                  </a:cubicBezTo>
                  <a:cubicBezTo>
                    <a:pt x="11" y="38"/>
                    <a:pt x="9" y="37"/>
                    <a:pt x="7" y="36"/>
                  </a:cubicBezTo>
                  <a:cubicBezTo>
                    <a:pt x="6" y="34"/>
                    <a:pt x="5" y="32"/>
                    <a:pt x="5" y="29"/>
                  </a:cubicBezTo>
                  <a:close/>
                </a:path>
              </a:pathLst>
            </a:custGeom>
            <a:solidFill>
              <a:srgbClr val="312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8" name="Freeform 11"/>
            <p:cNvSpPr>
              <a:spLocks/>
            </p:cNvSpPr>
            <p:nvPr/>
          </p:nvSpPr>
          <p:spPr bwMode="auto">
            <a:xfrm>
              <a:off x="8375650" y="1773238"/>
              <a:ext cx="60325" cy="68263"/>
            </a:xfrm>
            <a:custGeom>
              <a:avLst/>
              <a:gdLst>
                <a:gd name="T0" fmla="*/ 0 w 26"/>
                <a:gd name="T1" fmla="*/ 30 h 30"/>
                <a:gd name="T2" fmla="*/ 0 w 26"/>
                <a:gd name="T3" fmla="*/ 0 h 30"/>
                <a:gd name="T4" fmla="*/ 4 w 26"/>
                <a:gd name="T5" fmla="*/ 0 h 30"/>
                <a:gd name="T6" fmla="*/ 5 w 26"/>
                <a:gd name="T7" fmla="*/ 5 h 30"/>
                <a:gd name="T8" fmla="*/ 9 w 26"/>
                <a:gd name="T9" fmla="*/ 1 h 30"/>
                <a:gd name="T10" fmla="*/ 16 w 26"/>
                <a:gd name="T11" fmla="*/ 0 h 30"/>
                <a:gd name="T12" fmla="*/ 23 w 26"/>
                <a:gd name="T13" fmla="*/ 3 h 30"/>
                <a:gd name="T14" fmla="*/ 26 w 26"/>
                <a:gd name="T15" fmla="*/ 11 h 30"/>
                <a:gd name="T16" fmla="*/ 26 w 26"/>
                <a:gd name="T17" fmla="*/ 30 h 30"/>
                <a:gd name="T18" fmla="*/ 21 w 26"/>
                <a:gd name="T19" fmla="*/ 30 h 30"/>
                <a:gd name="T20" fmla="*/ 21 w 26"/>
                <a:gd name="T21" fmla="*/ 12 h 30"/>
                <a:gd name="T22" fmla="*/ 14 w 26"/>
                <a:gd name="T23" fmla="*/ 4 h 30"/>
                <a:gd name="T24" fmla="*/ 9 w 26"/>
                <a:gd name="T25" fmla="*/ 6 h 30"/>
                <a:gd name="T26" fmla="*/ 6 w 26"/>
                <a:gd name="T27" fmla="*/ 10 h 30"/>
                <a:gd name="T28" fmla="*/ 6 w 26"/>
                <a:gd name="T29" fmla="*/ 30 h 30"/>
                <a:gd name="T30" fmla="*/ 0 w 26"/>
                <a:gd name="T3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0" y="30"/>
                  </a:moveTo>
                  <a:cubicBezTo>
                    <a:pt x="0" y="0"/>
                    <a:pt x="0" y="0"/>
                    <a:pt x="0" y="0"/>
                  </a:cubicBezTo>
                  <a:cubicBezTo>
                    <a:pt x="4" y="0"/>
                    <a:pt x="4" y="0"/>
                    <a:pt x="4" y="0"/>
                  </a:cubicBezTo>
                  <a:cubicBezTo>
                    <a:pt x="5" y="5"/>
                    <a:pt x="5" y="5"/>
                    <a:pt x="5" y="5"/>
                  </a:cubicBezTo>
                  <a:cubicBezTo>
                    <a:pt x="6" y="3"/>
                    <a:pt x="8" y="2"/>
                    <a:pt x="9" y="1"/>
                  </a:cubicBezTo>
                  <a:cubicBezTo>
                    <a:pt x="11" y="0"/>
                    <a:pt x="13" y="0"/>
                    <a:pt x="16" y="0"/>
                  </a:cubicBezTo>
                  <a:cubicBezTo>
                    <a:pt x="19" y="0"/>
                    <a:pt x="22" y="1"/>
                    <a:pt x="23" y="3"/>
                  </a:cubicBezTo>
                  <a:cubicBezTo>
                    <a:pt x="25" y="5"/>
                    <a:pt x="26" y="8"/>
                    <a:pt x="26" y="11"/>
                  </a:cubicBezTo>
                  <a:cubicBezTo>
                    <a:pt x="26" y="30"/>
                    <a:pt x="26" y="30"/>
                    <a:pt x="26" y="30"/>
                  </a:cubicBezTo>
                  <a:cubicBezTo>
                    <a:pt x="21" y="30"/>
                    <a:pt x="21" y="30"/>
                    <a:pt x="21" y="30"/>
                  </a:cubicBezTo>
                  <a:cubicBezTo>
                    <a:pt x="21" y="12"/>
                    <a:pt x="21" y="12"/>
                    <a:pt x="21" y="12"/>
                  </a:cubicBezTo>
                  <a:cubicBezTo>
                    <a:pt x="21" y="6"/>
                    <a:pt x="19" y="4"/>
                    <a:pt x="14" y="4"/>
                  </a:cubicBezTo>
                  <a:cubicBezTo>
                    <a:pt x="12" y="4"/>
                    <a:pt x="11" y="4"/>
                    <a:pt x="9" y="6"/>
                  </a:cubicBezTo>
                  <a:cubicBezTo>
                    <a:pt x="8" y="7"/>
                    <a:pt x="6" y="8"/>
                    <a:pt x="6" y="10"/>
                  </a:cubicBezTo>
                  <a:cubicBezTo>
                    <a:pt x="6" y="30"/>
                    <a:pt x="6" y="30"/>
                    <a:pt x="6" y="30"/>
                  </a:cubicBezTo>
                  <a:lnTo>
                    <a:pt x="0" y="30"/>
                  </a:lnTo>
                  <a:close/>
                </a:path>
              </a:pathLst>
            </a:custGeom>
            <a:solidFill>
              <a:srgbClr val="312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9" name="Freeform 12"/>
            <p:cNvSpPr>
              <a:spLocks noEditPoints="1"/>
            </p:cNvSpPr>
            <p:nvPr/>
          </p:nvSpPr>
          <p:spPr bwMode="auto">
            <a:xfrm>
              <a:off x="8451850" y="1773238"/>
              <a:ext cx="55562" cy="71438"/>
            </a:xfrm>
            <a:custGeom>
              <a:avLst/>
              <a:gdLst>
                <a:gd name="T0" fmla="*/ 24 w 25"/>
                <a:gd name="T1" fmla="*/ 28 h 31"/>
                <a:gd name="T2" fmla="*/ 20 w 25"/>
                <a:gd name="T3" fmla="*/ 30 h 31"/>
                <a:gd name="T4" fmla="*/ 14 w 25"/>
                <a:gd name="T5" fmla="*/ 31 h 31"/>
                <a:gd name="T6" fmla="*/ 3 w 25"/>
                <a:gd name="T7" fmla="*/ 27 h 31"/>
                <a:gd name="T8" fmla="*/ 0 w 25"/>
                <a:gd name="T9" fmla="*/ 15 h 31"/>
                <a:gd name="T10" fmla="*/ 3 w 25"/>
                <a:gd name="T11" fmla="*/ 3 h 31"/>
                <a:gd name="T12" fmla="*/ 13 w 25"/>
                <a:gd name="T13" fmla="*/ 0 h 31"/>
                <a:gd name="T14" fmla="*/ 25 w 25"/>
                <a:gd name="T15" fmla="*/ 13 h 31"/>
                <a:gd name="T16" fmla="*/ 25 w 25"/>
                <a:gd name="T17" fmla="*/ 17 h 31"/>
                <a:gd name="T18" fmla="*/ 5 w 25"/>
                <a:gd name="T19" fmla="*/ 17 h 31"/>
                <a:gd name="T20" fmla="*/ 7 w 25"/>
                <a:gd name="T21" fmla="*/ 24 h 31"/>
                <a:gd name="T22" fmla="*/ 14 w 25"/>
                <a:gd name="T23" fmla="*/ 26 h 31"/>
                <a:gd name="T24" fmla="*/ 19 w 25"/>
                <a:gd name="T25" fmla="*/ 26 h 31"/>
                <a:gd name="T26" fmla="*/ 24 w 25"/>
                <a:gd name="T27" fmla="*/ 24 h 31"/>
                <a:gd name="T28" fmla="*/ 24 w 25"/>
                <a:gd name="T29" fmla="*/ 28 h 31"/>
                <a:gd name="T30" fmla="*/ 13 w 25"/>
                <a:gd name="T31" fmla="*/ 4 h 31"/>
                <a:gd name="T32" fmla="*/ 7 w 25"/>
                <a:gd name="T33" fmla="*/ 6 h 31"/>
                <a:gd name="T34" fmla="*/ 5 w 25"/>
                <a:gd name="T35" fmla="*/ 13 h 31"/>
                <a:gd name="T36" fmla="*/ 20 w 25"/>
                <a:gd name="T37" fmla="*/ 13 h 31"/>
                <a:gd name="T38" fmla="*/ 19 w 25"/>
                <a:gd name="T39" fmla="*/ 6 h 31"/>
                <a:gd name="T40" fmla="*/ 13 w 25"/>
                <a:gd name="T4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31">
                  <a:moveTo>
                    <a:pt x="24" y="28"/>
                  </a:moveTo>
                  <a:cubicBezTo>
                    <a:pt x="23" y="29"/>
                    <a:pt x="21" y="30"/>
                    <a:pt x="20" y="30"/>
                  </a:cubicBezTo>
                  <a:cubicBezTo>
                    <a:pt x="18" y="30"/>
                    <a:pt x="16" y="31"/>
                    <a:pt x="14" y="31"/>
                  </a:cubicBezTo>
                  <a:cubicBezTo>
                    <a:pt x="9" y="31"/>
                    <a:pt x="6" y="29"/>
                    <a:pt x="3" y="27"/>
                  </a:cubicBezTo>
                  <a:cubicBezTo>
                    <a:pt x="1" y="24"/>
                    <a:pt x="0" y="20"/>
                    <a:pt x="0" y="15"/>
                  </a:cubicBezTo>
                  <a:cubicBezTo>
                    <a:pt x="0" y="10"/>
                    <a:pt x="1" y="6"/>
                    <a:pt x="3" y="3"/>
                  </a:cubicBezTo>
                  <a:cubicBezTo>
                    <a:pt x="5" y="1"/>
                    <a:pt x="9" y="0"/>
                    <a:pt x="13" y="0"/>
                  </a:cubicBezTo>
                  <a:cubicBezTo>
                    <a:pt x="21" y="0"/>
                    <a:pt x="25" y="4"/>
                    <a:pt x="25" y="13"/>
                  </a:cubicBezTo>
                  <a:cubicBezTo>
                    <a:pt x="25" y="17"/>
                    <a:pt x="25" y="17"/>
                    <a:pt x="25" y="17"/>
                  </a:cubicBezTo>
                  <a:cubicBezTo>
                    <a:pt x="5" y="17"/>
                    <a:pt x="5" y="17"/>
                    <a:pt x="5" y="17"/>
                  </a:cubicBezTo>
                  <a:cubicBezTo>
                    <a:pt x="5" y="20"/>
                    <a:pt x="6" y="22"/>
                    <a:pt x="7" y="24"/>
                  </a:cubicBezTo>
                  <a:cubicBezTo>
                    <a:pt x="9" y="25"/>
                    <a:pt x="11" y="26"/>
                    <a:pt x="14" y="26"/>
                  </a:cubicBezTo>
                  <a:cubicBezTo>
                    <a:pt x="16" y="26"/>
                    <a:pt x="18" y="26"/>
                    <a:pt x="19" y="26"/>
                  </a:cubicBezTo>
                  <a:cubicBezTo>
                    <a:pt x="21" y="25"/>
                    <a:pt x="22" y="25"/>
                    <a:pt x="24" y="24"/>
                  </a:cubicBezTo>
                  <a:lnTo>
                    <a:pt x="24" y="28"/>
                  </a:lnTo>
                  <a:close/>
                  <a:moveTo>
                    <a:pt x="13" y="4"/>
                  </a:moveTo>
                  <a:cubicBezTo>
                    <a:pt x="10" y="4"/>
                    <a:pt x="8" y="4"/>
                    <a:pt x="7" y="6"/>
                  </a:cubicBezTo>
                  <a:cubicBezTo>
                    <a:pt x="6" y="7"/>
                    <a:pt x="5" y="10"/>
                    <a:pt x="5" y="13"/>
                  </a:cubicBezTo>
                  <a:cubicBezTo>
                    <a:pt x="20" y="13"/>
                    <a:pt x="20" y="13"/>
                    <a:pt x="20" y="13"/>
                  </a:cubicBezTo>
                  <a:cubicBezTo>
                    <a:pt x="20" y="9"/>
                    <a:pt x="20" y="7"/>
                    <a:pt x="19" y="6"/>
                  </a:cubicBezTo>
                  <a:cubicBezTo>
                    <a:pt x="17" y="4"/>
                    <a:pt x="16" y="4"/>
                    <a:pt x="13" y="4"/>
                  </a:cubicBezTo>
                  <a:close/>
                </a:path>
              </a:pathLst>
            </a:custGeom>
            <a:solidFill>
              <a:srgbClr val="312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0" name="Freeform 13"/>
            <p:cNvSpPr>
              <a:spLocks/>
            </p:cNvSpPr>
            <p:nvPr/>
          </p:nvSpPr>
          <p:spPr bwMode="auto">
            <a:xfrm>
              <a:off x="8523288" y="1773238"/>
              <a:ext cx="34925" cy="68263"/>
            </a:xfrm>
            <a:custGeom>
              <a:avLst/>
              <a:gdLst>
                <a:gd name="T0" fmla="*/ 0 w 15"/>
                <a:gd name="T1" fmla="*/ 30 h 30"/>
                <a:gd name="T2" fmla="*/ 0 w 15"/>
                <a:gd name="T3" fmla="*/ 0 h 30"/>
                <a:gd name="T4" fmla="*/ 3 w 15"/>
                <a:gd name="T5" fmla="*/ 0 h 30"/>
                <a:gd name="T6" fmla="*/ 4 w 15"/>
                <a:gd name="T7" fmla="*/ 6 h 30"/>
                <a:gd name="T8" fmla="*/ 13 w 15"/>
                <a:gd name="T9" fmla="*/ 0 h 30"/>
                <a:gd name="T10" fmla="*/ 15 w 15"/>
                <a:gd name="T11" fmla="*/ 0 h 30"/>
                <a:gd name="T12" fmla="*/ 15 w 15"/>
                <a:gd name="T13" fmla="*/ 5 h 30"/>
                <a:gd name="T14" fmla="*/ 13 w 15"/>
                <a:gd name="T15" fmla="*/ 5 h 30"/>
                <a:gd name="T16" fmla="*/ 8 w 15"/>
                <a:gd name="T17" fmla="*/ 7 h 30"/>
                <a:gd name="T18" fmla="*/ 5 w 15"/>
                <a:gd name="T19" fmla="*/ 12 h 30"/>
                <a:gd name="T20" fmla="*/ 5 w 15"/>
                <a:gd name="T21" fmla="*/ 30 h 30"/>
                <a:gd name="T22" fmla="*/ 0 w 1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0">
                  <a:moveTo>
                    <a:pt x="0" y="30"/>
                  </a:moveTo>
                  <a:cubicBezTo>
                    <a:pt x="0" y="0"/>
                    <a:pt x="0" y="0"/>
                    <a:pt x="0" y="0"/>
                  </a:cubicBezTo>
                  <a:cubicBezTo>
                    <a:pt x="3" y="0"/>
                    <a:pt x="3" y="0"/>
                    <a:pt x="3" y="0"/>
                  </a:cubicBezTo>
                  <a:cubicBezTo>
                    <a:pt x="4" y="6"/>
                    <a:pt x="4" y="6"/>
                    <a:pt x="4" y="6"/>
                  </a:cubicBezTo>
                  <a:cubicBezTo>
                    <a:pt x="6" y="2"/>
                    <a:pt x="9" y="0"/>
                    <a:pt x="13" y="0"/>
                  </a:cubicBezTo>
                  <a:cubicBezTo>
                    <a:pt x="13" y="0"/>
                    <a:pt x="14" y="0"/>
                    <a:pt x="15" y="0"/>
                  </a:cubicBezTo>
                  <a:cubicBezTo>
                    <a:pt x="15" y="5"/>
                    <a:pt x="15" y="5"/>
                    <a:pt x="15" y="5"/>
                  </a:cubicBezTo>
                  <a:cubicBezTo>
                    <a:pt x="13" y="5"/>
                    <a:pt x="13" y="5"/>
                    <a:pt x="13" y="5"/>
                  </a:cubicBezTo>
                  <a:cubicBezTo>
                    <a:pt x="11" y="5"/>
                    <a:pt x="9" y="5"/>
                    <a:pt x="8" y="7"/>
                  </a:cubicBezTo>
                  <a:cubicBezTo>
                    <a:pt x="6" y="8"/>
                    <a:pt x="6" y="10"/>
                    <a:pt x="5" y="12"/>
                  </a:cubicBezTo>
                  <a:cubicBezTo>
                    <a:pt x="5" y="30"/>
                    <a:pt x="5" y="30"/>
                    <a:pt x="5" y="30"/>
                  </a:cubicBezTo>
                  <a:lnTo>
                    <a:pt x="0" y="30"/>
                  </a:lnTo>
                  <a:close/>
                </a:path>
              </a:pathLst>
            </a:custGeom>
            <a:solidFill>
              <a:srgbClr val="312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201" name="Group 5"/>
          <p:cNvGrpSpPr>
            <a:grpSpLocks noChangeAspect="1"/>
          </p:cNvGrpSpPr>
          <p:nvPr userDrawn="1"/>
        </p:nvGrpSpPr>
        <p:grpSpPr bwMode="auto">
          <a:xfrm>
            <a:off x="516882" y="2551917"/>
            <a:ext cx="912385" cy="415310"/>
            <a:chOff x="2074" y="140"/>
            <a:chExt cx="3515" cy="1600"/>
          </a:xfrm>
        </p:grpSpPr>
        <p:sp>
          <p:nvSpPr>
            <p:cNvPr id="202" name="Freeform 6"/>
            <p:cNvSpPr>
              <a:spLocks noEditPoints="1"/>
            </p:cNvSpPr>
            <p:nvPr/>
          </p:nvSpPr>
          <p:spPr bwMode="auto">
            <a:xfrm>
              <a:off x="3872" y="423"/>
              <a:ext cx="197" cy="286"/>
            </a:xfrm>
            <a:custGeom>
              <a:avLst/>
              <a:gdLst>
                <a:gd name="T0" fmla="*/ 25 w 83"/>
                <a:gd name="T1" fmla="*/ 74 h 120"/>
                <a:gd name="T2" fmla="*/ 25 w 83"/>
                <a:gd name="T3" fmla="*/ 79 h 120"/>
                <a:gd name="T4" fmla="*/ 25 w 83"/>
                <a:gd name="T5" fmla="*/ 107 h 120"/>
                <a:gd name="T6" fmla="*/ 15 w 83"/>
                <a:gd name="T7" fmla="*/ 119 h 120"/>
                <a:gd name="T8" fmla="*/ 1 w 83"/>
                <a:gd name="T9" fmla="*/ 112 h 120"/>
                <a:gd name="T10" fmla="*/ 0 w 83"/>
                <a:gd name="T11" fmla="*/ 106 h 120"/>
                <a:gd name="T12" fmla="*/ 0 w 83"/>
                <a:gd name="T13" fmla="*/ 15 h 120"/>
                <a:gd name="T14" fmla="*/ 13 w 83"/>
                <a:gd name="T15" fmla="*/ 1 h 120"/>
                <a:gd name="T16" fmla="*/ 47 w 83"/>
                <a:gd name="T17" fmla="*/ 1 h 120"/>
                <a:gd name="T18" fmla="*/ 77 w 83"/>
                <a:gd name="T19" fmla="*/ 19 h 120"/>
                <a:gd name="T20" fmla="*/ 71 w 83"/>
                <a:gd name="T21" fmla="*/ 65 h 120"/>
                <a:gd name="T22" fmla="*/ 46 w 83"/>
                <a:gd name="T23" fmla="*/ 74 h 120"/>
                <a:gd name="T24" fmla="*/ 31 w 83"/>
                <a:gd name="T25" fmla="*/ 74 h 120"/>
                <a:gd name="T26" fmla="*/ 25 w 83"/>
                <a:gd name="T27" fmla="*/ 74 h 120"/>
                <a:gd name="T28" fmla="*/ 25 w 83"/>
                <a:gd name="T29" fmla="*/ 50 h 120"/>
                <a:gd name="T30" fmla="*/ 47 w 83"/>
                <a:gd name="T31" fmla="*/ 50 h 120"/>
                <a:gd name="T32" fmla="*/ 55 w 83"/>
                <a:gd name="T33" fmla="*/ 42 h 120"/>
                <a:gd name="T34" fmla="*/ 45 w 83"/>
                <a:gd name="T35" fmla="*/ 24 h 120"/>
                <a:gd name="T36" fmla="*/ 25 w 83"/>
                <a:gd name="T37" fmla="*/ 24 h 120"/>
                <a:gd name="T38" fmla="*/ 25 w 83"/>
                <a:gd name="T39" fmla="*/ 5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120">
                  <a:moveTo>
                    <a:pt x="25" y="74"/>
                  </a:moveTo>
                  <a:cubicBezTo>
                    <a:pt x="25" y="76"/>
                    <a:pt x="25" y="78"/>
                    <a:pt x="25" y="79"/>
                  </a:cubicBezTo>
                  <a:cubicBezTo>
                    <a:pt x="25" y="89"/>
                    <a:pt x="25" y="98"/>
                    <a:pt x="25" y="107"/>
                  </a:cubicBezTo>
                  <a:cubicBezTo>
                    <a:pt x="25" y="114"/>
                    <a:pt x="21" y="118"/>
                    <a:pt x="15" y="119"/>
                  </a:cubicBezTo>
                  <a:cubicBezTo>
                    <a:pt x="9" y="120"/>
                    <a:pt x="3" y="117"/>
                    <a:pt x="1" y="112"/>
                  </a:cubicBezTo>
                  <a:cubicBezTo>
                    <a:pt x="0" y="110"/>
                    <a:pt x="0" y="108"/>
                    <a:pt x="0" y="106"/>
                  </a:cubicBezTo>
                  <a:cubicBezTo>
                    <a:pt x="0" y="76"/>
                    <a:pt x="0" y="45"/>
                    <a:pt x="0" y="15"/>
                  </a:cubicBezTo>
                  <a:cubicBezTo>
                    <a:pt x="0" y="7"/>
                    <a:pt x="6" y="1"/>
                    <a:pt x="13" y="1"/>
                  </a:cubicBezTo>
                  <a:cubicBezTo>
                    <a:pt x="24" y="1"/>
                    <a:pt x="36" y="0"/>
                    <a:pt x="47" y="1"/>
                  </a:cubicBezTo>
                  <a:cubicBezTo>
                    <a:pt x="60" y="2"/>
                    <a:pt x="70" y="7"/>
                    <a:pt x="77" y="19"/>
                  </a:cubicBezTo>
                  <a:cubicBezTo>
                    <a:pt x="83" y="30"/>
                    <a:pt x="83" y="54"/>
                    <a:pt x="71" y="65"/>
                  </a:cubicBezTo>
                  <a:cubicBezTo>
                    <a:pt x="64" y="71"/>
                    <a:pt x="55" y="74"/>
                    <a:pt x="46" y="74"/>
                  </a:cubicBezTo>
                  <a:cubicBezTo>
                    <a:pt x="41" y="74"/>
                    <a:pt x="36" y="74"/>
                    <a:pt x="31" y="74"/>
                  </a:cubicBezTo>
                  <a:cubicBezTo>
                    <a:pt x="29" y="74"/>
                    <a:pt x="28" y="74"/>
                    <a:pt x="25" y="74"/>
                  </a:cubicBezTo>
                  <a:close/>
                  <a:moveTo>
                    <a:pt x="25" y="50"/>
                  </a:moveTo>
                  <a:cubicBezTo>
                    <a:pt x="30" y="51"/>
                    <a:pt x="43" y="51"/>
                    <a:pt x="47" y="50"/>
                  </a:cubicBezTo>
                  <a:cubicBezTo>
                    <a:pt x="51" y="49"/>
                    <a:pt x="54" y="46"/>
                    <a:pt x="55" y="42"/>
                  </a:cubicBezTo>
                  <a:cubicBezTo>
                    <a:pt x="57" y="34"/>
                    <a:pt x="54" y="25"/>
                    <a:pt x="45" y="24"/>
                  </a:cubicBezTo>
                  <a:cubicBezTo>
                    <a:pt x="38" y="23"/>
                    <a:pt x="32" y="24"/>
                    <a:pt x="25" y="24"/>
                  </a:cubicBezTo>
                  <a:cubicBezTo>
                    <a:pt x="25" y="33"/>
                    <a:pt x="25" y="41"/>
                    <a:pt x="25"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3" name="Freeform 7"/>
            <p:cNvSpPr>
              <a:spLocks noEditPoints="1"/>
            </p:cNvSpPr>
            <p:nvPr/>
          </p:nvSpPr>
          <p:spPr bwMode="auto">
            <a:xfrm>
              <a:off x="4064" y="492"/>
              <a:ext cx="188" cy="217"/>
            </a:xfrm>
            <a:custGeom>
              <a:avLst/>
              <a:gdLst>
                <a:gd name="T0" fmla="*/ 55 w 79"/>
                <a:gd name="T1" fmla="*/ 34 h 91"/>
                <a:gd name="T2" fmla="*/ 49 w 79"/>
                <a:gd name="T3" fmla="*/ 23 h 91"/>
                <a:gd name="T4" fmla="*/ 32 w 79"/>
                <a:gd name="T5" fmla="*/ 24 h 91"/>
                <a:gd name="T6" fmla="*/ 25 w 79"/>
                <a:gd name="T7" fmla="*/ 26 h 91"/>
                <a:gd name="T8" fmla="*/ 12 w 79"/>
                <a:gd name="T9" fmla="*/ 20 h 91"/>
                <a:gd name="T10" fmla="*/ 17 w 79"/>
                <a:gd name="T11" fmla="*/ 7 h 91"/>
                <a:gd name="T12" fmla="*/ 31 w 79"/>
                <a:gd name="T13" fmla="*/ 2 h 91"/>
                <a:gd name="T14" fmla="*/ 59 w 79"/>
                <a:gd name="T15" fmla="*/ 3 h 91"/>
                <a:gd name="T16" fmla="*/ 79 w 79"/>
                <a:gd name="T17" fmla="*/ 30 h 91"/>
                <a:gd name="T18" fmla="*/ 79 w 79"/>
                <a:gd name="T19" fmla="*/ 74 h 91"/>
                <a:gd name="T20" fmla="*/ 70 w 79"/>
                <a:gd name="T21" fmla="*/ 86 h 91"/>
                <a:gd name="T22" fmla="*/ 30 w 79"/>
                <a:gd name="T23" fmla="*/ 89 h 91"/>
                <a:gd name="T24" fmla="*/ 10 w 79"/>
                <a:gd name="T25" fmla="*/ 76 h 91"/>
                <a:gd name="T26" fmla="*/ 25 w 79"/>
                <a:gd name="T27" fmla="*/ 37 h 91"/>
                <a:gd name="T28" fmla="*/ 40 w 79"/>
                <a:gd name="T29" fmla="*/ 35 h 91"/>
                <a:gd name="T30" fmla="*/ 55 w 79"/>
                <a:gd name="T31" fmla="*/ 34 h 91"/>
                <a:gd name="T32" fmla="*/ 55 w 79"/>
                <a:gd name="T33" fmla="*/ 54 h 91"/>
                <a:gd name="T34" fmla="*/ 40 w 79"/>
                <a:gd name="T35" fmla="*/ 54 h 91"/>
                <a:gd name="T36" fmla="*/ 35 w 79"/>
                <a:gd name="T37" fmla="*/ 55 h 91"/>
                <a:gd name="T38" fmla="*/ 29 w 79"/>
                <a:gd name="T39" fmla="*/ 62 h 91"/>
                <a:gd name="T40" fmla="*/ 35 w 79"/>
                <a:gd name="T41" fmla="*/ 68 h 91"/>
                <a:gd name="T42" fmla="*/ 53 w 79"/>
                <a:gd name="T43" fmla="*/ 68 h 91"/>
                <a:gd name="T44" fmla="*/ 56 w 79"/>
                <a:gd name="T45" fmla="*/ 66 h 91"/>
                <a:gd name="T46" fmla="*/ 55 w 79"/>
                <a:gd name="T47" fmla="*/ 5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91">
                  <a:moveTo>
                    <a:pt x="55" y="34"/>
                  </a:moveTo>
                  <a:cubicBezTo>
                    <a:pt x="56" y="28"/>
                    <a:pt x="54" y="24"/>
                    <a:pt x="49" y="23"/>
                  </a:cubicBezTo>
                  <a:cubicBezTo>
                    <a:pt x="43" y="21"/>
                    <a:pt x="38" y="22"/>
                    <a:pt x="32" y="24"/>
                  </a:cubicBezTo>
                  <a:cubicBezTo>
                    <a:pt x="30" y="25"/>
                    <a:pt x="27" y="26"/>
                    <a:pt x="25" y="26"/>
                  </a:cubicBezTo>
                  <a:cubicBezTo>
                    <a:pt x="19" y="28"/>
                    <a:pt x="14" y="26"/>
                    <a:pt x="12" y="20"/>
                  </a:cubicBezTo>
                  <a:cubicBezTo>
                    <a:pt x="9" y="15"/>
                    <a:pt x="11" y="9"/>
                    <a:pt x="17" y="7"/>
                  </a:cubicBezTo>
                  <a:cubicBezTo>
                    <a:pt x="21" y="5"/>
                    <a:pt x="26" y="3"/>
                    <a:pt x="31" y="2"/>
                  </a:cubicBezTo>
                  <a:cubicBezTo>
                    <a:pt x="40" y="0"/>
                    <a:pt x="49" y="0"/>
                    <a:pt x="59" y="3"/>
                  </a:cubicBezTo>
                  <a:cubicBezTo>
                    <a:pt x="71" y="7"/>
                    <a:pt x="78" y="17"/>
                    <a:pt x="79" y="30"/>
                  </a:cubicBezTo>
                  <a:cubicBezTo>
                    <a:pt x="79" y="44"/>
                    <a:pt x="79" y="59"/>
                    <a:pt x="79" y="74"/>
                  </a:cubicBezTo>
                  <a:cubicBezTo>
                    <a:pt x="78" y="80"/>
                    <a:pt x="75" y="84"/>
                    <a:pt x="70" y="86"/>
                  </a:cubicBezTo>
                  <a:cubicBezTo>
                    <a:pt x="57" y="90"/>
                    <a:pt x="43" y="91"/>
                    <a:pt x="30" y="89"/>
                  </a:cubicBezTo>
                  <a:cubicBezTo>
                    <a:pt x="22" y="87"/>
                    <a:pt x="15" y="84"/>
                    <a:pt x="10" y="76"/>
                  </a:cubicBezTo>
                  <a:cubicBezTo>
                    <a:pt x="0" y="61"/>
                    <a:pt x="8" y="42"/>
                    <a:pt x="25" y="37"/>
                  </a:cubicBezTo>
                  <a:cubicBezTo>
                    <a:pt x="30" y="35"/>
                    <a:pt x="35" y="35"/>
                    <a:pt x="40" y="35"/>
                  </a:cubicBezTo>
                  <a:cubicBezTo>
                    <a:pt x="45" y="34"/>
                    <a:pt x="50" y="34"/>
                    <a:pt x="55" y="34"/>
                  </a:cubicBezTo>
                  <a:close/>
                  <a:moveTo>
                    <a:pt x="55" y="54"/>
                  </a:moveTo>
                  <a:cubicBezTo>
                    <a:pt x="50" y="54"/>
                    <a:pt x="45" y="54"/>
                    <a:pt x="40" y="54"/>
                  </a:cubicBezTo>
                  <a:cubicBezTo>
                    <a:pt x="39" y="54"/>
                    <a:pt x="37" y="54"/>
                    <a:pt x="35" y="55"/>
                  </a:cubicBezTo>
                  <a:cubicBezTo>
                    <a:pt x="31" y="56"/>
                    <a:pt x="29" y="58"/>
                    <a:pt x="29" y="62"/>
                  </a:cubicBezTo>
                  <a:cubicBezTo>
                    <a:pt x="29" y="65"/>
                    <a:pt x="31" y="68"/>
                    <a:pt x="35" y="68"/>
                  </a:cubicBezTo>
                  <a:cubicBezTo>
                    <a:pt x="41" y="69"/>
                    <a:pt x="47" y="68"/>
                    <a:pt x="53" y="68"/>
                  </a:cubicBezTo>
                  <a:cubicBezTo>
                    <a:pt x="54" y="68"/>
                    <a:pt x="56" y="67"/>
                    <a:pt x="56" y="66"/>
                  </a:cubicBezTo>
                  <a:cubicBezTo>
                    <a:pt x="56" y="62"/>
                    <a:pt x="56" y="58"/>
                    <a:pt x="55"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4" name="Freeform 8"/>
            <p:cNvSpPr>
              <a:spLocks noEditPoints="1"/>
            </p:cNvSpPr>
            <p:nvPr/>
          </p:nvSpPr>
          <p:spPr bwMode="auto">
            <a:xfrm>
              <a:off x="4798" y="494"/>
              <a:ext cx="173" cy="215"/>
            </a:xfrm>
            <a:custGeom>
              <a:avLst/>
              <a:gdLst>
                <a:gd name="T0" fmla="*/ 24 w 73"/>
                <a:gd name="T1" fmla="*/ 54 h 90"/>
                <a:gd name="T2" fmla="*/ 36 w 73"/>
                <a:gd name="T3" fmla="*/ 68 h 90"/>
                <a:gd name="T4" fmla="*/ 52 w 73"/>
                <a:gd name="T5" fmla="*/ 66 h 90"/>
                <a:gd name="T6" fmla="*/ 60 w 73"/>
                <a:gd name="T7" fmla="*/ 64 h 90"/>
                <a:gd name="T8" fmla="*/ 70 w 73"/>
                <a:gd name="T9" fmla="*/ 72 h 90"/>
                <a:gd name="T10" fmla="*/ 65 w 73"/>
                <a:gd name="T11" fmla="*/ 83 h 90"/>
                <a:gd name="T12" fmla="*/ 62 w 73"/>
                <a:gd name="T13" fmla="*/ 85 h 90"/>
                <a:gd name="T14" fmla="*/ 27 w 73"/>
                <a:gd name="T15" fmla="*/ 88 h 90"/>
                <a:gd name="T16" fmla="*/ 2 w 73"/>
                <a:gd name="T17" fmla="*/ 65 h 90"/>
                <a:gd name="T18" fmla="*/ 1 w 73"/>
                <a:gd name="T19" fmla="*/ 53 h 90"/>
                <a:gd name="T20" fmla="*/ 0 w 73"/>
                <a:gd name="T21" fmla="*/ 34 h 90"/>
                <a:gd name="T22" fmla="*/ 34 w 73"/>
                <a:gd name="T23" fmla="*/ 0 h 90"/>
                <a:gd name="T24" fmla="*/ 49 w 73"/>
                <a:gd name="T25" fmla="*/ 2 h 90"/>
                <a:gd name="T26" fmla="*/ 73 w 73"/>
                <a:gd name="T27" fmla="*/ 34 h 90"/>
                <a:gd name="T28" fmla="*/ 73 w 73"/>
                <a:gd name="T29" fmla="*/ 41 h 90"/>
                <a:gd name="T30" fmla="*/ 60 w 73"/>
                <a:gd name="T31" fmla="*/ 54 h 90"/>
                <a:gd name="T32" fmla="*/ 29 w 73"/>
                <a:gd name="T33" fmla="*/ 54 h 90"/>
                <a:gd name="T34" fmla="*/ 24 w 73"/>
                <a:gd name="T35" fmla="*/ 54 h 90"/>
                <a:gd name="T36" fmla="*/ 24 w 73"/>
                <a:gd name="T37" fmla="*/ 34 h 90"/>
                <a:gd name="T38" fmla="*/ 49 w 73"/>
                <a:gd name="T39" fmla="*/ 34 h 90"/>
                <a:gd name="T40" fmla="*/ 38 w 73"/>
                <a:gd name="T41" fmla="*/ 21 h 90"/>
                <a:gd name="T42" fmla="*/ 24 w 73"/>
                <a:gd name="T43"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 h="90">
                  <a:moveTo>
                    <a:pt x="24" y="54"/>
                  </a:moveTo>
                  <a:cubicBezTo>
                    <a:pt x="23" y="62"/>
                    <a:pt x="28" y="67"/>
                    <a:pt x="36" y="68"/>
                  </a:cubicBezTo>
                  <a:cubicBezTo>
                    <a:pt x="41" y="68"/>
                    <a:pt x="46" y="67"/>
                    <a:pt x="52" y="66"/>
                  </a:cubicBezTo>
                  <a:cubicBezTo>
                    <a:pt x="54" y="65"/>
                    <a:pt x="57" y="64"/>
                    <a:pt x="60" y="64"/>
                  </a:cubicBezTo>
                  <a:cubicBezTo>
                    <a:pt x="64" y="64"/>
                    <a:pt x="69" y="68"/>
                    <a:pt x="70" y="72"/>
                  </a:cubicBezTo>
                  <a:cubicBezTo>
                    <a:pt x="71" y="78"/>
                    <a:pt x="69" y="81"/>
                    <a:pt x="65" y="83"/>
                  </a:cubicBezTo>
                  <a:cubicBezTo>
                    <a:pt x="64" y="84"/>
                    <a:pt x="63" y="85"/>
                    <a:pt x="62" y="85"/>
                  </a:cubicBezTo>
                  <a:cubicBezTo>
                    <a:pt x="50" y="89"/>
                    <a:pt x="39" y="90"/>
                    <a:pt x="27" y="88"/>
                  </a:cubicBezTo>
                  <a:cubicBezTo>
                    <a:pt x="14" y="86"/>
                    <a:pt x="6" y="78"/>
                    <a:pt x="2" y="65"/>
                  </a:cubicBezTo>
                  <a:cubicBezTo>
                    <a:pt x="1" y="61"/>
                    <a:pt x="1" y="57"/>
                    <a:pt x="1" y="53"/>
                  </a:cubicBezTo>
                  <a:cubicBezTo>
                    <a:pt x="0" y="47"/>
                    <a:pt x="0" y="40"/>
                    <a:pt x="0" y="34"/>
                  </a:cubicBezTo>
                  <a:cubicBezTo>
                    <a:pt x="2" y="14"/>
                    <a:pt x="14" y="1"/>
                    <a:pt x="34" y="0"/>
                  </a:cubicBezTo>
                  <a:cubicBezTo>
                    <a:pt x="39" y="0"/>
                    <a:pt x="45" y="0"/>
                    <a:pt x="49" y="2"/>
                  </a:cubicBezTo>
                  <a:cubicBezTo>
                    <a:pt x="64" y="6"/>
                    <a:pt x="73" y="18"/>
                    <a:pt x="73" y="34"/>
                  </a:cubicBezTo>
                  <a:cubicBezTo>
                    <a:pt x="73" y="36"/>
                    <a:pt x="73" y="39"/>
                    <a:pt x="73" y="41"/>
                  </a:cubicBezTo>
                  <a:cubicBezTo>
                    <a:pt x="73" y="49"/>
                    <a:pt x="68" y="54"/>
                    <a:pt x="60" y="54"/>
                  </a:cubicBezTo>
                  <a:cubicBezTo>
                    <a:pt x="50" y="54"/>
                    <a:pt x="39" y="54"/>
                    <a:pt x="29" y="54"/>
                  </a:cubicBezTo>
                  <a:cubicBezTo>
                    <a:pt x="27" y="54"/>
                    <a:pt x="25" y="54"/>
                    <a:pt x="24" y="54"/>
                  </a:cubicBezTo>
                  <a:close/>
                  <a:moveTo>
                    <a:pt x="24" y="34"/>
                  </a:moveTo>
                  <a:cubicBezTo>
                    <a:pt x="28" y="35"/>
                    <a:pt x="45" y="35"/>
                    <a:pt x="49" y="34"/>
                  </a:cubicBezTo>
                  <a:cubicBezTo>
                    <a:pt x="50" y="26"/>
                    <a:pt x="45" y="21"/>
                    <a:pt x="38" y="21"/>
                  </a:cubicBezTo>
                  <a:cubicBezTo>
                    <a:pt x="29" y="21"/>
                    <a:pt x="24" y="25"/>
                    <a:pt x="24"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5" name="Freeform 9"/>
            <p:cNvSpPr>
              <a:spLocks/>
            </p:cNvSpPr>
            <p:nvPr/>
          </p:nvSpPr>
          <p:spPr bwMode="auto">
            <a:xfrm>
              <a:off x="4587" y="494"/>
              <a:ext cx="175" cy="217"/>
            </a:xfrm>
            <a:custGeom>
              <a:avLst/>
              <a:gdLst>
                <a:gd name="T0" fmla="*/ 0 w 74"/>
                <a:gd name="T1" fmla="*/ 47 h 91"/>
                <a:gd name="T2" fmla="*/ 0 w 74"/>
                <a:gd name="T3" fmla="*/ 20 h 91"/>
                <a:gd name="T4" fmla="*/ 13 w 74"/>
                <a:gd name="T5" fmla="*/ 3 h 91"/>
                <a:gd name="T6" fmla="*/ 43 w 74"/>
                <a:gd name="T7" fmla="*/ 0 h 91"/>
                <a:gd name="T8" fmla="*/ 60 w 74"/>
                <a:gd name="T9" fmla="*/ 5 h 91"/>
                <a:gd name="T10" fmla="*/ 71 w 74"/>
                <a:gd name="T11" fmla="*/ 18 h 91"/>
                <a:gd name="T12" fmla="*/ 74 w 74"/>
                <a:gd name="T13" fmla="*/ 34 h 91"/>
                <a:gd name="T14" fmla="*/ 74 w 74"/>
                <a:gd name="T15" fmla="*/ 77 h 91"/>
                <a:gd name="T16" fmla="*/ 66 w 74"/>
                <a:gd name="T17" fmla="*/ 89 h 91"/>
                <a:gd name="T18" fmla="*/ 52 w 74"/>
                <a:gd name="T19" fmla="*/ 84 h 91"/>
                <a:gd name="T20" fmla="*/ 50 w 74"/>
                <a:gd name="T21" fmla="*/ 77 h 91"/>
                <a:gd name="T22" fmla="*/ 50 w 74"/>
                <a:gd name="T23" fmla="*/ 37 h 91"/>
                <a:gd name="T24" fmla="*/ 49 w 74"/>
                <a:gd name="T25" fmla="*/ 31 h 91"/>
                <a:gd name="T26" fmla="*/ 40 w 74"/>
                <a:gd name="T27" fmla="*/ 22 h 91"/>
                <a:gd name="T28" fmla="*/ 28 w 74"/>
                <a:gd name="T29" fmla="*/ 23 h 91"/>
                <a:gd name="T30" fmla="*/ 25 w 74"/>
                <a:gd name="T31" fmla="*/ 28 h 91"/>
                <a:gd name="T32" fmla="*/ 25 w 74"/>
                <a:gd name="T33" fmla="*/ 59 h 91"/>
                <a:gd name="T34" fmla="*/ 25 w 74"/>
                <a:gd name="T35" fmla="*/ 77 h 91"/>
                <a:gd name="T36" fmla="*/ 8 w 74"/>
                <a:gd name="T37" fmla="*/ 88 h 91"/>
                <a:gd name="T38" fmla="*/ 0 w 74"/>
                <a:gd name="T39" fmla="*/ 78 h 91"/>
                <a:gd name="T40" fmla="*/ 0 w 74"/>
                <a:gd name="T41" fmla="*/ 64 h 91"/>
                <a:gd name="T42" fmla="*/ 0 w 74"/>
                <a:gd name="T43" fmla="*/ 47 h 91"/>
                <a:gd name="T44" fmla="*/ 0 w 74"/>
                <a:gd name="T45" fmla="*/ 4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 h="91">
                  <a:moveTo>
                    <a:pt x="0" y="47"/>
                  </a:moveTo>
                  <a:cubicBezTo>
                    <a:pt x="0" y="38"/>
                    <a:pt x="0" y="29"/>
                    <a:pt x="0" y="20"/>
                  </a:cubicBezTo>
                  <a:cubicBezTo>
                    <a:pt x="0" y="10"/>
                    <a:pt x="4" y="6"/>
                    <a:pt x="13" y="3"/>
                  </a:cubicBezTo>
                  <a:cubicBezTo>
                    <a:pt x="23" y="0"/>
                    <a:pt x="33" y="0"/>
                    <a:pt x="43" y="0"/>
                  </a:cubicBezTo>
                  <a:cubicBezTo>
                    <a:pt x="49" y="0"/>
                    <a:pt x="55" y="2"/>
                    <a:pt x="60" y="5"/>
                  </a:cubicBezTo>
                  <a:cubicBezTo>
                    <a:pt x="65" y="8"/>
                    <a:pt x="69" y="12"/>
                    <a:pt x="71" y="18"/>
                  </a:cubicBezTo>
                  <a:cubicBezTo>
                    <a:pt x="73" y="23"/>
                    <a:pt x="74" y="29"/>
                    <a:pt x="74" y="34"/>
                  </a:cubicBezTo>
                  <a:cubicBezTo>
                    <a:pt x="74" y="49"/>
                    <a:pt x="74" y="63"/>
                    <a:pt x="74" y="77"/>
                  </a:cubicBezTo>
                  <a:cubicBezTo>
                    <a:pt x="74" y="83"/>
                    <a:pt x="71" y="87"/>
                    <a:pt x="66" y="89"/>
                  </a:cubicBezTo>
                  <a:cubicBezTo>
                    <a:pt x="61" y="90"/>
                    <a:pt x="55" y="88"/>
                    <a:pt x="52" y="84"/>
                  </a:cubicBezTo>
                  <a:cubicBezTo>
                    <a:pt x="51" y="82"/>
                    <a:pt x="50" y="80"/>
                    <a:pt x="50" y="77"/>
                  </a:cubicBezTo>
                  <a:cubicBezTo>
                    <a:pt x="50" y="64"/>
                    <a:pt x="50" y="50"/>
                    <a:pt x="50" y="37"/>
                  </a:cubicBezTo>
                  <a:cubicBezTo>
                    <a:pt x="50" y="35"/>
                    <a:pt x="50" y="33"/>
                    <a:pt x="49" y="31"/>
                  </a:cubicBezTo>
                  <a:cubicBezTo>
                    <a:pt x="48" y="26"/>
                    <a:pt x="45" y="23"/>
                    <a:pt x="40" y="22"/>
                  </a:cubicBezTo>
                  <a:cubicBezTo>
                    <a:pt x="36" y="22"/>
                    <a:pt x="32" y="23"/>
                    <a:pt x="28" y="23"/>
                  </a:cubicBezTo>
                  <a:cubicBezTo>
                    <a:pt x="25" y="24"/>
                    <a:pt x="25" y="24"/>
                    <a:pt x="25" y="28"/>
                  </a:cubicBezTo>
                  <a:cubicBezTo>
                    <a:pt x="25" y="38"/>
                    <a:pt x="25" y="49"/>
                    <a:pt x="25" y="59"/>
                  </a:cubicBezTo>
                  <a:cubicBezTo>
                    <a:pt x="25" y="65"/>
                    <a:pt x="25" y="71"/>
                    <a:pt x="25" y="77"/>
                  </a:cubicBezTo>
                  <a:cubicBezTo>
                    <a:pt x="24" y="86"/>
                    <a:pt x="17" y="91"/>
                    <a:pt x="8" y="88"/>
                  </a:cubicBezTo>
                  <a:cubicBezTo>
                    <a:pt x="3" y="87"/>
                    <a:pt x="1" y="83"/>
                    <a:pt x="0" y="78"/>
                  </a:cubicBezTo>
                  <a:cubicBezTo>
                    <a:pt x="0" y="73"/>
                    <a:pt x="0" y="69"/>
                    <a:pt x="0" y="64"/>
                  </a:cubicBezTo>
                  <a:cubicBezTo>
                    <a:pt x="0" y="58"/>
                    <a:pt x="0" y="53"/>
                    <a:pt x="0" y="47"/>
                  </a:cubicBezTo>
                  <a:cubicBezTo>
                    <a:pt x="0" y="47"/>
                    <a:pt x="0" y="47"/>
                    <a:pt x="0" y="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6" name="Freeform 10"/>
            <p:cNvSpPr>
              <a:spLocks/>
            </p:cNvSpPr>
            <p:nvPr/>
          </p:nvSpPr>
          <p:spPr bwMode="auto">
            <a:xfrm>
              <a:off x="4442" y="418"/>
              <a:ext cx="118" cy="291"/>
            </a:xfrm>
            <a:custGeom>
              <a:avLst/>
              <a:gdLst>
                <a:gd name="T0" fmla="*/ 25 w 50"/>
                <a:gd name="T1" fmla="*/ 33 h 122"/>
                <a:gd name="T2" fmla="*/ 35 w 50"/>
                <a:gd name="T3" fmla="*/ 34 h 122"/>
                <a:gd name="T4" fmla="*/ 41 w 50"/>
                <a:gd name="T5" fmla="*/ 34 h 122"/>
                <a:gd name="T6" fmla="*/ 50 w 50"/>
                <a:gd name="T7" fmla="*/ 46 h 122"/>
                <a:gd name="T8" fmla="*/ 39 w 50"/>
                <a:gd name="T9" fmla="*/ 57 h 122"/>
                <a:gd name="T10" fmla="*/ 27 w 50"/>
                <a:gd name="T11" fmla="*/ 57 h 122"/>
                <a:gd name="T12" fmla="*/ 25 w 50"/>
                <a:gd name="T13" fmla="*/ 57 h 122"/>
                <a:gd name="T14" fmla="*/ 25 w 50"/>
                <a:gd name="T15" fmla="*/ 60 h 122"/>
                <a:gd name="T16" fmla="*/ 25 w 50"/>
                <a:gd name="T17" fmla="*/ 91 h 122"/>
                <a:gd name="T18" fmla="*/ 33 w 50"/>
                <a:gd name="T19" fmla="*/ 98 h 122"/>
                <a:gd name="T20" fmla="*/ 38 w 50"/>
                <a:gd name="T21" fmla="*/ 97 h 122"/>
                <a:gd name="T22" fmla="*/ 50 w 50"/>
                <a:gd name="T23" fmla="*/ 107 h 122"/>
                <a:gd name="T24" fmla="*/ 42 w 50"/>
                <a:gd name="T25" fmla="*/ 119 h 122"/>
                <a:gd name="T26" fmla="*/ 19 w 50"/>
                <a:gd name="T27" fmla="*/ 119 h 122"/>
                <a:gd name="T28" fmla="*/ 0 w 50"/>
                <a:gd name="T29" fmla="*/ 92 h 122"/>
                <a:gd name="T30" fmla="*/ 0 w 50"/>
                <a:gd name="T31" fmla="*/ 46 h 122"/>
                <a:gd name="T32" fmla="*/ 1 w 50"/>
                <a:gd name="T33" fmla="*/ 13 h 122"/>
                <a:gd name="T34" fmla="*/ 15 w 50"/>
                <a:gd name="T35" fmla="*/ 1 h 122"/>
                <a:gd name="T36" fmla="*/ 25 w 50"/>
                <a:gd name="T37" fmla="*/ 13 h 122"/>
                <a:gd name="T38" fmla="*/ 25 w 50"/>
                <a:gd name="T39" fmla="*/ 30 h 122"/>
                <a:gd name="T40" fmla="*/ 25 w 50"/>
                <a:gd name="T41" fmla="*/ 3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22">
                  <a:moveTo>
                    <a:pt x="25" y="33"/>
                  </a:moveTo>
                  <a:cubicBezTo>
                    <a:pt x="28" y="33"/>
                    <a:pt x="31" y="33"/>
                    <a:pt x="35" y="34"/>
                  </a:cubicBezTo>
                  <a:cubicBezTo>
                    <a:pt x="37" y="34"/>
                    <a:pt x="39" y="34"/>
                    <a:pt x="41" y="34"/>
                  </a:cubicBezTo>
                  <a:cubicBezTo>
                    <a:pt x="47" y="35"/>
                    <a:pt x="50" y="40"/>
                    <a:pt x="50" y="46"/>
                  </a:cubicBezTo>
                  <a:cubicBezTo>
                    <a:pt x="49" y="52"/>
                    <a:pt x="45" y="56"/>
                    <a:pt x="39" y="57"/>
                  </a:cubicBezTo>
                  <a:cubicBezTo>
                    <a:pt x="35" y="57"/>
                    <a:pt x="31" y="57"/>
                    <a:pt x="27" y="57"/>
                  </a:cubicBezTo>
                  <a:cubicBezTo>
                    <a:pt x="26" y="57"/>
                    <a:pt x="26" y="57"/>
                    <a:pt x="25" y="57"/>
                  </a:cubicBezTo>
                  <a:cubicBezTo>
                    <a:pt x="25" y="58"/>
                    <a:pt x="25" y="59"/>
                    <a:pt x="25" y="60"/>
                  </a:cubicBezTo>
                  <a:cubicBezTo>
                    <a:pt x="25" y="71"/>
                    <a:pt x="25" y="81"/>
                    <a:pt x="25" y="91"/>
                  </a:cubicBezTo>
                  <a:cubicBezTo>
                    <a:pt x="25" y="97"/>
                    <a:pt x="27" y="99"/>
                    <a:pt x="33" y="98"/>
                  </a:cubicBezTo>
                  <a:cubicBezTo>
                    <a:pt x="35" y="98"/>
                    <a:pt x="36" y="97"/>
                    <a:pt x="38" y="97"/>
                  </a:cubicBezTo>
                  <a:cubicBezTo>
                    <a:pt x="44" y="98"/>
                    <a:pt x="49" y="101"/>
                    <a:pt x="50" y="107"/>
                  </a:cubicBezTo>
                  <a:cubicBezTo>
                    <a:pt x="50" y="112"/>
                    <a:pt x="47" y="118"/>
                    <a:pt x="42" y="119"/>
                  </a:cubicBezTo>
                  <a:cubicBezTo>
                    <a:pt x="34" y="121"/>
                    <a:pt x="26" y="122"/>
                    <a:pt x="19" y="119"/>
                  </a:cubicBezTo>
                  <a:cubicBezTo>
                    <a:pt x="7" y="115"/>
                    <a:pt x="1" y="106"/>
                    <a:pt x="0" y="92"/>
                  </a:cubicBezTo>
                  <a:cubicBezTo>
                    <a:pt x="0" y="77"/>
                    <a:pt x="0" y="61"/>
                    <a:pt x="0" y="46"/>
                  </a:cubicBezTo>
                  <a:cubicBezTo>
                    <a:pt x="0" y="35"/>
                    <a:pt x="0" y="24"/>
                    <a:pt x="1" y="13"/>
                  </a:cubicBezTo>
                  <a:cubicBezTo>
                    <a:pt x="1" y="5"/>
                    <a:pt x="7" y="0"/>
                    <a:pt x="15" y="1"/>
                  </a:cubicBezTo>
                  <a:cubicBezTo>
                    <a:pt x="21" y="2"/>
                    <a:pt x="25" y="6"/>
                    <a:pt x="25" y="13"/>
                  </a:cubicBezTo>
                  <a:cubicBezTo>
                    <a:pt x="25" y="18"/>
                    <a:pt x="25" y="24"/>
                    <a:pt x="25" y="30"/>
                  </a:cubicBezTo>
                  <a:cubicBezTo>
                    <a:pt x="25" y="31"/>
                    <a:pt x="25" y="32"/>
                    <a:pt x="25"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7" name="Freeform 11"/>
            <p:cNvSpPr>
              <a:spLocks/>
            </p:cNvSpPr>
            <p:nvPr/>
          </p:nvSpPr>
          <p:spPr bwMode="auto">
            <a:xfrm>
              <a:off x="4292" y="492"/>
              <a:ext cx="124" cy="214"/>
            </a:xfrm>
            <a:custGeom>
              <a:avLst/>
              <a:gdLst>
                <a:gd name="T0" fmla="*/ 0 w 52"/>
                <a:gd name="T1" fmla="*/ 53 h 90"/>
                <a:gd name="T2" fmla="*/ 1 w 52"/>
                <a:gd name="T3" fmla="*/ 24 h 90"/>
                <a:gd name="T4" fmla="*/ 24 w 52"/>
                <a:gd name="T5" fmla="*/ 1 h 90"/>
                <a:gd name="T6" fmla="*/ 44 w 52"/>
                <a:gd name="T7" fmla="*/ 2 h 90"/>
                <a:gd name="T8" fmla="*/ 52 w 52"/>
                <a:gd name="T9" fmla="*/ 13 h 90"/>
                <a:gd name="T10" fmla="*/ 46 w 52"/>
                <a:gd name="T11" fmla="*/ 23 h 90"/>
                <a:gd name="T12" fmla="*/ 37 w 52"/>
                <a:gd name="T13" fmla="*/ 24 h 90"/>
                <a:gd name="T14" fmla="*/ 33 w 52"/>
                <a:gd name="T15" fmla="*/ 24 h 90"/>
                <a:gd name="T16" fmla="*/ 25 w 52"/>
                <a:gd name="T17" fmla="*/ 31 h 90"/>
                <a:gd name="T18" fmla="*/ 25 w 52"/>
                <a:gd name="T19" fmla="*/ 74 h 90"/>
                <a:gd name="T20" fmla="*/ 25 w 52"/>
                <a:gd name="T21" fmla="*/ 80 h 90"/>
                <a:gd name="T22" fmla="*/ 12 w 52"/>
                <a:gd name="T23" fmla="*/ 90 h 90"/>
                <a:gd name="T24" fmla="*/ 1 w 52"/>
                <a:gd name="T25" fmla="*/ 79 h 90"/>
                <a:gd name="T26" fmla="*/ 0 w 52"/>
                <a:gd name="T27" fmla="*/ 59 h 90"/>
                <a:gd name="T28" fmla="*/ 0 w 52"/>
                <a:gd name="T29" fmla="*/ 53 h 90"/>
                <a:gd name="T30" fmla="*/ 0 w 52"/>
                <a:gd name="T31" fmla="*/ 5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90">
                  <a:moveTo>
                    <a:pt x="0" y="53"/>
                  </a:moveTo>
                  <a:cubicBezTo>
                    <a:pt x="0" y="43"/>
                    <a:pt x="0" y="33"/>
                    <a:pt x="1" y="24"/>
                  </a:cubicBezTo>
                  <a:cubicBezTo>
                    <a:pt x="2" y="11"/>
                    <a:pt x="11" y="2"/>
                    <a:pt x="24" y="1"/>
                  </a:cubicBezTo>
                  <a:cubicBezTo>
                    <a:pt x="31" y="1"/>
                    <a:pt x="37" y="0"/>
                    <a:pt x="44" y="2"/>
                  </a:cubicBezTo>
                  <a:cubicBezTo>
                    <a:pt x="49" y="4"/>
                    <a:pt x="52" y="8"/>
                    <a:pt x="52" y="13"/>
                  </a:cubicBezTo>
                  <a:cubicBezTo>
                    <a:pt x="52" y="17"/>
                    <a:pt x="50" y="22"/>
                    <a:pt x="46" y="23"/>
                  </a:cubicBezTo>
                  <a:cubicBezTo>
                    <a:pt x="43" y="24"/>
                    <a:pt x="40" y="24"/>
                    <a:pt x="37" y="24"/>
                  </a:cubicBezTo>
                  <a:cubicBezTo>
                    <a:pt x="36" y="24"/>
                    <a:pt x="35" y="24"/>
                    <a:pt x="33" y="24"/>
                  </a:cubicBezTo>
                  <a:cubicBezTo>
                    <a:pt x="27" y="23"/>
                    <a:pt x="25" y="25"/>
                    <a:pt x="25" y="31"/>
                  </a:cubicBezTo>
                  <a:cubicBezTo>
                    <a:pt x="25" y="45"/>
                    <a:pt x="25" y="60"/>
                    <a:pt x="25" y="74"/>
                  </a:cubicBezTo>
                  <a:cubicBezTo>
                    <a:pt x="25" y="76"/>
                    <a:pt x="25" y="78"/>
                    <a:pt x="25" y="80"/>
                  </a:cubicBezTo>
                  <a:cubicBezTo>
                    <a:pt x="24" y="87"/>
                    <a:pt x="19" y="90"/>
                    <a:pt x="12" y="90"/>
                  </a:cubicBezTo>
                  <a:cubicBezTo>
                    <a:pt x="6" y="90"/>
                    <a:pt x="1" y="86"/>
                    <a:pt x="1" y="79"/>
                  </a:cubicBezTo>
                  <a:cubicBezTo>
                    <a:pt x="0" y="72"/>
                    <a:pt x="0" y="65"/>
                    <a:pt x="0" y="59"/>
                  </a:cubicBezTo>
                  <a:cubicBezTo>
                    <a:pt x="0" y="57"/>
                    <a:pt x="0" y="55"/>
                    <a:pt x="0" y="53"/>
                  </a:cubicBezTo>
                  <a:cubicBezTo>
                    <a:pt x="0" y="53"/>
                    <a:pt x="0" y="53"/>
                    <a:pt x="0"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8" name="Freeform 12"/>
            <p:cNvSpPr>
              <a:spLocks/>
            </p:cNvSpPr>
            <p:nvPr/>
          </p:nvSpPr>
          <p:spPr bwMode="auto">
            <a:xfrm>
              <a:off x="5009" y="492"/>
              <a:ext cx="124" cy="217"/>
            </a:xfrm>
            <a:custGeom>
              <a:avLst/>
              <a:gdLst>
                <a:gd name="T0" fmla="*/ 0 w 52"/>
                <a:gd name="T1" fmla="*/ 52 h 91"/>
                <a:gd name="T2" fmla="*/ 0 w 52"/>
                <a:gd name="T3" fmla="*/ 28 h 91"/>
                <a:gd name="T4" fmla="*/ 26 w 52"/>
                <a:gd name="T5" fmla="*/ 1 h 91"/>
                <a:gd name="T6" fmla="*/ 44 w 52"/>
                <a:gd name="T7" fmla="*/ 3 h 91"/>
                <a:gd name="T8" fmla="*/ 51 w 52"/>
                <a:gd name="T9" fmla="*/ 13 h 91"/>
                <a:gd name="T10" fmla="*/ 46 w 52"/>
                <a:gd name="T11" fmla="*/ 23 h 91"/>
                <a:gd name="T12" fmla="*/ 41 w 52"/>
                <a:gd name="T13" fmla="*/ 24 h 91"/>
                <a:gd name="T14" fmla="*/ 31 w 52"/>
                <a:gd name="T15" fmla="*/ 24 h 91"/>
                <a:gd name="T16" fmla="*/ 25 w 52"/>
                <a:gd name="T17" fmla="*/ 29 h 91"/>
                <a:gd name="T18" fmla="*/ 25 w 52"/>
                <a:gd name="T19" fmla="*/ 32 h 91"/>
                <a:gd name="T20" fmla="*/ 25 w 52"/>
                <a:gd name="T21" fmla="*/ 74 h 91"/>
                <a:gd name="T22" fmla="*/ 24 w 52"/>
                <a:gd name="T23" fmla="*/ 79 h 91"/>
                <a:gd name="T24" fmla="*/ 17 w 52"/>
                <a:gd name="T25" fmla="*/ 89 h 91"/>
                <a:gd name="T26" fmla="*/ 3 w 52"/>
                <a:gd name="T27" fmla="*/ 86 h 91"/>
                <a:gd name="T28" fmla="*/ 0 w 52"/>
                <a:gd name="T29" fmla="*/ 79 h 91"/>
                <a:gd name="T30" fmla="*/ 0 w 52"/>
                <a:gd name="T31" fmla="*/ 52 h 91"/>
                <a:gd name="T32" fmla="*/ 0 w 52"/>
                <a:gd name="T33" fmla="*/ 5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91">
                  <a:moveTo>
                    <a:pt x="0" y="52"/>
                  </a:moveTo>
                  <a:cubicBezTo>
                    <a:pt x="0" y="44"/>
                    <a:pt x="1" y="36"/>
                    <a:pt x="0" y="28"/>
                  </a:cubicBezTo>
                  <a:cubicBezTo>
                    <a:pt x="0" y="13"/>
                    <a:pt x="10" y="1"/>
                    <a:pt x="26" y="1"/>
                  </a:cubicBezTo>
                  <a:cubicBezTo>
                    <a:pt x="32" y="1"/>
                    <a:pt x="38" y="0"/>
                    <a:pt x="44" y="3"/>
                  </a:cubicBezTo>
                  <a:cubicBezTo>
                    <a:pt x="49" y="4"/>
                    <a:pt x="51" y="8"/>
                    <a:pt x="51" y="13"/>
                  </a:cubicBezTo>
                  <a:cubicBezTo>
                    <a:pt x="52" y="17"/>
                    <a:pt x="50" y="21"/>
                    <a:pt x="46" y="23"/>
                  </a:cubicBezTo>
                  <a:cubicBezTo>
                    <a:pt x="44" y="24"/>
                    <a:pt x="42" y="24"/>
                    <a:pt x="41" y="24"/>
                  </a:cubicBezTo>
                  <a:cubicBezTo>
                    <a:pt x="37" y="24"/>
                    <a:pt x="34" y="24"/>
                    <a:pt x="31" y="24"/>
                  </a:cubicBezTo>
                  <a:cubicBezTo>
                    <a:pt x="28" y="24"/>
                    <a:pt x="25" y="25"/>
                    <a:pt x="25" y="29"/>
                  </a:cubicBezTo>
                  <a:cubicBezTo>
                    <a:pt x="25" y="30"/>
                    <a:pt x="25" y="31"/>
                    <a:pt x="25" y="32"/>
                  </a:cubicBezTo>
                  <a:cubicBezTo>
                    <a:pt x="25" y="46"/>
                    <a:pt x="25" y="60"/>
                    <a:pt x="25" y="74"/>
                  </a:cubicBezTo>
                  <a:cubicBezTo>
                    <a:pt x="25" y="76"/>
                    <a:pt x="24" y="77"/>
                    <a:pt x="24" y="79"/>
                  </a:cubicBezTo>
                  <a:cubicBezTo>
                    <a:pt x="24" y="84"/>
                    <a:pt x="22" y="87"/>
                    <a:pt x="17" y="89"/>
                  </a:cubicBezTo>
                  <a:cubicBezTo>
                    <a:pt x="12" y="91"/>
                    <a:pt x="7" y="91"/>
                    <a:pt x="3" y="86"/>
                  </a:cubicBezTo>
                  <a:cubicBezTo>
                    <a:pt x="1" y="84"/>
                    <a:pt x="0" y="82"/>
                    <a:pt x="0" y="79"/>
                  </a:cubicBezTo>
                  <a:cubicBezTo>
                    <a:pt x="0" y="70"/>
                    <a:pt x="0" y="61"/>
                    <a:pt x="0" y="52"/>
                  </a:cubicBezTo>
                  <a:cubicBezTo>
                    <a:pt x="0" y="52"/>
                    <a:pt x="0" y="52"/>
                    <a:pt x="0" y="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9" name="Freeform 13"/>
            <p:cNvSpPr>
              <a:spLocks noEditPoints="1"/>
            </p:cNvSpPr>
            <p:nvPr/>
          </p:nvSpPr>
          <p:spPr bwMode="auto">
            <a:xfrm>
              <a:off x="4800" y="1128"/>
              <a:ext cx="141" cy="193"/>
            </a:xfrm>
            <a:custGeom>
              <a:avLst/>
              <a:gdLst>
                <a:gd name="T0" fmla="*/ 59 w 59"/>
                <a:gd name="T1" fmla="*/ 78 h 81"/>
                <a:gd name="T2" fmla="*/ 56 w 59"/>
                <a:gd name="T3" fmla="*/ 81 h 81"/>
                <a:gd name="T4" fmla="*/ 52 w 59"/>
                <a:gd name="T5" fmla="*/ 80 h 81"/>
                <a:gd name="T6" fmla="*/ 50 w 59"/>
                <a:gd name="T7" fmla="*/ 76 h 81"/>
                <a:gd name="T8" fmla="*/ 46 w 59"/>
                <a:gd name="T9" fmla="*/ 63 h 81"/>
                <a:gd name="T10" fmla="*/ 41 w 59"/>
                <a:gd name="T11" fmla="*/ 59 h 81"/>
                <a:gd name="T12" fmla="*/ 17 w 59"/>
                <a:gd name="T13" fmla="*/ 59 h 81"/>
                <a:gd name="T14" fmla="*/ 13 w 59"/>
                <a:gd name="T15" fmla="*/ 62 h 81"/>
                <a:gd name="T16" fmla="*/ 8 w 59"/>
                <a:gd name="T17" fmla="*/ 76 h 81"/>
                <a:gd name="T18" fmla="*/ 7 w 59"/>
                <a:gd name="T19" fmla="*/ 80 h 81"/>
                <a:gd name="T20" fmla="*/ 3 w 59"/>
                <a:gd name="T21" fmla="*/ 81 h 81"/>
                <a:gd name="T22" fmla="*/ 0 w 59"/>
                <a:gd name="T23" fmla="*/ 77 h 81"/>
                <a:gd name="T24" fmla="*/ 1 w 59"/>
                <a:gd name="T25" fmla="*/ 73 h 81"/>
                <a:gd name="T26" fmla="*/ 24 w 59"/>
                <a:gd name="T27" fmla="*/ 5 h 81"/>
                <a:gd name="T28" fmla="*/ 27 w 59"/>
                <a:gd name="T29" fmla="*/ 1 h 81"/>
                <a:gd name="T30" fmla="*/ 34 w 59"/>
                <a:gd name="T31" fmla="*/ 4 h 81"/>
                <a:gd name="T32" fmla="*/ 38 w 59"/>
                <a:gd name="T33" fmla="*/ 15 h 81"/>
                <a:gd name="T34" fmla="*/ 57 w 59"/>
                <a:gd name="T35" fmla="*/ 72 h 81"/>
                <a:gd name="T36" fmla="*/ 59 w 59"/>
                <a:gd name="T37" fmla="*/ 78 h 81"/>
                <a:gd name="T38" fmla="*/ 17 w 59"/>
                <a:gd name="T39" fmla="*/ 51 h 81"/>
                <a:gd name="T40" fmla="*/ 42 w 59"/>
                <a:gd name="T41" fmla="*/ 51 h 81"/>
                <a:gd name="T42" fmla="*/ 38 w 59"/>
                <a:gd name="T43" fmla="*/ 39 h 81"/>
                <a:gd name="T44" fmla="*/ 34 w 59"/>
                <a:gd name="T45" fmla="*/ 27 h 81"/>
                <a:gd name="T46" fmla="*/ 29 w 59"/>
                <a:gd name="T47" fmla="*/ 14 h 81"/>
                <a:gd name="T48" fmla="*/ 17 w 59"/>
                <a:gd name="T49" fmla="*/ 5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81">
                  <a:moveTo>
                    <a:pt x="59" y="78"/>
                  </a:moveTo>
                  <a:cubicBezTo>
                    <a:pt x="58" y="79"/>
                    <a:pt x="57" y="81"/>
                    <a:pt x="56" y="81"/>
                  </a:cubicBezTo>
                  <a:cubicBezTo>
                    <a:pt x="55" y="81"/>
                    <a:pt x="53" y="81"/>
                    <a:pt x="52" y="80"/>
                  </a:cubicBezTo>
                  <a:cubicBezTo>
                    <a:pt x="51" y="79"/>
                    <a:pt x="50" y="78"/>
                    <a:pt x="50" y="76"/>
                  </a:cubicBezTo>
                  <a:cubicBezTo>
                    <a:pt x="48" y="72"/>
                    <a:pt x="47" y="67"/>
                    <a:pt x="46" y="63"/>
                  </a:cubicBezTo>
                  <a:cubicBezTo>
                    <a:pt x="45" y="60"/>
                    <a:pt x="43" y="59"/>
                    <a:pt x="41" y="59"/>
                  </a:cubicBezTo>
                  <a:cubicBezTo>
                    <a:pt x="33" y="59"/>
                    <a:pt x="25" y="59"/>
                    <a:pt x="17" y="59"/>
                  </a:cubicBezTo>
                  <a:cubicBezTo>
                    <a:pt x="15" y="59"/>
                    <a:pt x="13" y="60"/>
                    <a:pt x="13" y="62"/>
                  </a:cubicBezTo>
                  <a:cubicBezTo>
                    <a:pt x="11" y="67"/>
                    <a:pt x="10" y="72"/>
                    <a:pt x="8" y="76"/>
                  </a:cubicBezTo>
                  <a:cubicBezTo>
                    <a:pt x="8" y="78"/>
                    <a:pt x="8" y="79"/>
                    <a:pt x="7" y="80"/>
                  </a:cubicBezTo>
                  <a:cubicBezTo>
                    <a:pt x="6" y="81"/>
                    <a:pt x="4" y="81"/>
                    <a:pt x="3" y="81"/>
                  </a:cubicBezTo>
                  <a:cubicBezTo>
                    <a:pt x="1" y="81"/>
                    <a:pt x="0" y="79"/>
                    <a:pt x="0" y="77"/>
                  </a:cubicBezTo>
                  <a:cubicBezTo>
                    <a:pt x="0" y="76"/>
                    <a:pt x="1" y="74"/>
                    <a:pt x="1" y="73"/>
                  </a:cubicBezTo>
                  <a:cubicBezTo>
                    <a:pt x="9" y="50"/>
                    <a:pt x="16" y="28"/>
                    <a:pt x="24" y="5"/>
                  </a:cubicBezTo>
                  <a:cubicBezTo>
                    <a:pt x="25" y="3"/>
                    <a:pt x="25" y="1"/>
                    <a:pt x="27" y="1"/>
                  </a:cubicBezTo>
                  <a:cubicBezTo>
                    <a:pt x="30" y="0"/>
                    <a:pt x="32" y="1"/>
                    <a:pt x="34" y="4"/>
                  </a:cubicBezTo>
                  <a:cubicBezTo>
                    <a:pt x="35" y="8"/>
                    <a:pt x="36" y="12"/>
                    <a:pt x="38" y="15"/>
                  </a:cubicBezTo>
                  <a:cubicBezTo>
                    <a:pt x="44" y="34"/>
                    <a:pt x="51" y="53"/>
                    <a:pt x="57" y="72"/>
                  </a:cubicBezTo>
                  <a:cubicBezTo>
                    <a:pt x="57" y="74"/>
                    <a:pt x="58" y="76"/>
                    <a:pt x="59" y="78"/>
                  </a:cubicBezTo>
                  <a:close/>
                  <a:moveTo>
                    <a:pt x="17" y="51"/>
                  </a:moveTo>
                  <a:cubicBezTo>
                    <a:pt x="21" y="53"/>
                    <a:pt x="38" y="52"/>
                    <a:pt x="42" y="51"/>
                  </a:cubicBezTo>
                  <a:cubicBezTo>
                    <a:pt x="40" y="47"/>
                    <a:pt x="39" y="43"/>
                    <a:pt x="38" y="39"/>
                  </a:cubicBezTo>
                  <a:cubicBezTo>
                    <a:pt x="36" y="35"/>
                    <a:pt x="35" y="31"/>
                    <a:pt x="34" y="27"/>
                  </a:cubicBezTo>
                  <a:cubicBezTo>
                    <a:pt x="32" y="23"/>
                    <a:pt x="32" y="18"/>
                    <a:pt x="29" y="14"/>
                  </a:cubicBezTo>
                  <a:cubicBezTo>
                    <a:pt x="24" y="27"/>
                    <a:pt x="21" y="39"/>
                    <a:pt x="17"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0" name="Freeform 14"/>
            <p:cNvSpPr>
              <a:spLocks noEditPoints="1"/>
            </p:cNvSpPr>
            <p:nvPr/>
          </p:nvSpPr>
          <p:spPr bwMode="auto">
            <a:xfrm>
              <a:off x="4962" y="1128"/>
              <a:ext cx="100" cy="195"/>
            </a:xfrm>
            <a:custGeom>
              <a:avLst/>
              <a:gdLst>
                <a:gd name="T0" fmla="*/ 34 w 42"/>
                <a:gd name="T1" fmla="*/ 26 h 82"/>
                <a:gd name="T2" fmla="*/ 34 w 42"/>
                <a:gd name="T3" fmla="*/ 8 h 82"/>
                <a:gd name="T4" fmla="*/ 34 w 42"/>
                <a:gd name="T5" fmla="*/ 4 h 82"/>
                <a:gd name="T6" fmla="*/ 37 w 42"/>
                <a:gd name="T7" fmla="*/ 0 h 82"/>
                <a:gd name="T8" fmla="*/ 41 w 42"/>
                <a:gd name="T9" fmla="*/ 3 h 82"/>
                <a:gd name="T10" fmla="*/ 42 w 42"/>
                <a:gd name="T11" fmla="*/ 6 h 82"/>
                <a:gd name="T12" fmla="*/ 42 w 42"/>
                <a:gd name="T13" fmla="*/ 71 h 82"/>
                <a:gd name="T14" fmla="*/ 35 w 42"/>
                <a:gd name="T15" fmla="*/ 79 h 82"/>
                <a:gd name="T16" fmla="*/ 14 w 42"/>
                <a:gd name="T17" fmla="*/ 81 h 82"/>
                <a:gd name="T18" fmla="*/ 0 w 42"/>
                <a:gd name="T19" fmla="*/ 64 h 82"/>
                <a:gd name="T20" fmla="*/ 0 w 42"/>
                <a:gd name="T21" fmla="*/ 40 h 82"/>
                <a:gd name="T22" fmla="*/ 17 w 42"/>
                <a:gd name="T23" fmla="*/ 23 h 82"/>
                <a:gd name="T24" fmla="*/ 29 w 42"/>
                <a:gd name="T25" fmla="*/ 25 h 82"/>
                <a:gd name="T26" fmla="*/ 34 w 42"/>
                <a:gd name="T27" fmla="*/ 26 h 82"/>
                <a:gd name="T28" fmla="*/ 34 w 42"/>
                <a:gd name="T29" fmla="*/ 54 h 82"/>
                <a:gd name="T30" fmla="*/ 34 w 42"/>
                <a:gd name="T31" fmla="*/ 54 h 82"/>
                <a:gd name="T32" fmla="*/ 34 w 42"/>
                <a:gd name="T33" fmla="*/ 39 h 82"/>
                <a:gd name="T34" fmla="*/ 29 w 42"/>
                <a:gd name="T35" fmla="*/ 32 h 82"/>
                <a:gd name="T36" fmla="*/ 26 w 42"/>
                <a:gd name="T37" fmla="*/ 31 h 82"/>
                <a:gd name="T38" fmla="*/ 7 w 42"/>
                <a:gd name="T39" fmla="*/ 44 h 82"/>
                <a:gd name="T40" fmla="*/ 7 w 42"/>
                <a:gd name="T41" fmla="*/ 62 h 82"/>
                <a:gd name="T42" fmla="*/ 19 w 42"/>
                <a:gd name="T43" fmla="*/ 74 h 82"/>
                <a:gd name="T44" fmla="*/ 30 w 42"/>
                <a:gd name="T45" fmla="*/ 73 h 82"/>
                <a:gd name="T46" fmla="*/ 34 w 42"/>
                <a:gd name="T47" fmla="*/ 69 h 82"/>
                <a:gd name="T48" fmla="*/ 34 w 42"/>
                <a:gd name="T49" fmla="*/ 5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82">
                  <a:moveTo>
                    <a:pt x="34" y="26"/>
                  </a:moveTo>
                  <a:cubicBezTo>
                    <a:pt x="34" y="20"/>
                    <a:pt x="34" y="14"/>
                    <a:pt x="34" y="8"/>
                  </a:cubicBezTo>
                  <a:cubicBezTo>
                    <a:pt x="34" y="6"/>
                    <a:pt x="34" y="5"/>
                    <a:pt x="34" y="4"/>
                  </a:cubicBezTo>
                  <a:cubicBezTo>
                    <a:pt x="34" y="2"/>
                    <a:pt x="35" y="1"/>
                    <a:pt x="37" y="0"/>
                  </a:cubicBezTo>
                  <a:cubicBezTo>
                    <a:pt x="39" y="0"/>
                    <a:pt x="41" y="1"/>
                    <a:pt x="41" y="3"/>
                  </a:cubicBezTo>
                  <a:cubicBezTo>
                    <a:pt x="42" y="4"/>
                    <a:pt x="42" y="5"/>
                    <a:pt x="42" y="6"/>
                  </a:cubicBezTo>
                  <a:cubicBezTo>
                    <a:pt x="42" y="28"/>
                    <a:pt x="42" y="50"/>
                    <a:pt x="42" y="71"/>
                  </a:cubicBezTo>
                  <a:cubicBezTo>
                    <a:pt x="42" y="77"/>
                    <a:pt x="41" y="78"/>
                    <a:pt x="35" y="79"/>
                  </a:cubicBezTo>
                  <a:cubicBezTo>
                    <a:pt x="29" y="81"/>
                    <a:pt x="22" y="82"/>
                    <a:pt x="14" y="81"/>
                  </a:cubicBezTo>
                  <a:cubicBezTo>
                    <a:pt x="5" y="79"/>
                    <a:pt x="0" y="73"/>
                    <a:pt x="0" y="64"/>
                  </a:cubicBezTo>
                  <a:cubicBezTo>
                    <a:pt x="0" y="56"/>
                    <a:pt x="0" y="48"/>
                    <a:pt x="0" y="40"/>
                  </a:cubicBezTo>
                  <a:cubicBezTo>
                    <a:pt x="0" y="31"/>
                    <a:pt x="7" y="24"/>
                    <a:pt x="17" y="23"/>
                  </a:cubicBezTo>
                  <a:cubicBezTo>
                    <a:pt x="21" y="23"/>
                    <a:pt x="25" y="23"/>
                    <a:pt x="29" y="25"/>
                  </a:cubicBezTo>
                  <a:cubicBezTo>
                    <a:pt x="31" y="25"/>
                    <a:pt x="32" y="26"/>
                    <a:pt x="34" y="26"/>
                  </a:cubicBezTo>
                  <a:close/>
                  <a:moveTo>
                    <a:pt x="34" y="54"/>
                  </a:moveTo>
                  <a:cubicBezTo>
                    <a:pt x="34" y="54"/>
                    <a:pt x="34" y="54"/>
                    <a:pt x="34" y="54"/>
                  </a:cubicBezTo>
                  <a:cubicBezTo>
                    <a:pt x="34" y="49"/>
                    <a:pt x="34" y="44"/>
                    <a:pt x="34" y="39"/>
                  </a:cubicBezTo>
                  <a:cubicBezTo>
                    <a:pt x="34" y="36"/>
                    <a:pt x="33" y="34"/>
                    <a:pt x="29" y="32"/>
                  </a:cubicBezTo>
                  <a:cubicBezTo>
                    <a:pt x="28" y="32"/>
                    <a:pt x="27" y="31"/>
                    <a:pt x="26" y="31"/>
                  </a:cubicBezTo>
                  <a:cubicBezTo>
                    <a:pt x="17" y="28"/>
                    <a:pt x="6" y="33"/>
                    <a:pt x="7" y="44"/>
                  </a:cubicBezTo>
                  <a:cubicBezTo>
                    <a:pt x="8" y="50"/>
                    <a:pt x="7" y="56"/>
                    <a:pt x="7" y="62"/>
                  </a:cubicBezTo>
                  <a:cubicBezTo>
                    <a:pt x="7" y="69"/>
                    <a:pt x="12" y="74"/>
                    <a:pt x="19" y="74"/>
                  </a:cubicBezTo>
                  <a:cubicBezTo>
                    <a:pt x="23" y="74"/>
                    <a:pt x="26" y="74"/>
                    <a:pt x="30" y="73"/>
                  </a:cubicBezTo>
                  <a:cubicBezTo>
                    <a:pt x="33" y="73"/>
                    <a:pt x="34" y="71"/>
                    <a:pt x="34" y="69"/>
                  </a:cubicBezTo>
                  <a:cubicBezTo>
                    <a:pt x="34" y="64"/>
                    <a:pt x="34" y="59"/>
                    <a:pt x="34"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1" name="Freeform 15"/>
            <p:cNvSpPr>
              <a:spLocks/>
            </p:cNvSpPr>
            <p:nvPr/>
          </p:nvSpPr>
          <p:spPr bwMode="auto">
            <a:xfrm>
              <a:off x="3855" y="818"/>
              <a:ext cx="114" cy="200"/>
            </a:xfrm>
            <a:custGeom>
              <a:avLst/>
              <a:gdLst>
                <a:gd name="T0" fmla="*/ 48 w 48"/>
                <a:gd name="T1" fmla="*/ 61 h 84"/>
                <a:gd name="T2" fmla="*/ 31 w 48"/>
                <a:gd name="T3" fmla="*/ 82 h 84"/>
                <a:gd name="T4" fmla="*/ 5 w 48"/>
                <a:gd name="T5" fmla="*/ 79 h 84"/>
                <a:gd name="T6" fmla="*/ 2 w 48"/>
                <a:gd name="T7" fmla="*/ 77 h 84"/>
                <a:gd name="T8" fmla="*/ 2 w 48"/>
                <a:gd name="T9" fmla="*/ 73 h 84"/>
                <a:gd name="T10" fmla="*/ 5 w 48"/>
                <a:gd name="T11" fmla="*/ 71 h 84"/>
                <a:gd name="T12" fmla="*/ 10 w 48"/>
                <a:gd name="T13" fmla="*/ 73 h 84"/>
                <a:gd name="T14" fmla="*/ 30 w 48"/>
                <a:gd name="T15" fmla="*/ 74 h 84"/>
                <a:gd name="T16" fmla="*/ 39 w 48"/>
                <a:gd name="T17" fmla="*/ 64 h 84"/>
                <a:gd name="T18" fmla="*/ 34 w 48"/>
                <a:gd name="T19" fmla="*/ 51 h 84"/>
                <a:gd name="T20" fmla="*/ 16 w 48"/>
                <a:gd name="T21" fmla="*/ 41 h 84"/>
                <a:gd name="T22" fmla="*/ 10 w 48"/>
                <a:gd name="T23" fmla="*/ 38 h 84"/>
                <a:gd name="T24" fmla="*/ 1 w 48"/>
                <a:gd name="T25" fmla="*/ 18 h 84"/>
                <a:gd name="T26" fmla="*/ 15 w 48"/>
                <a:gd name="T27" fmla="*/ 3 h 84"/>
                <a:gd name="T28" fmla="*/ 41 w 48"/>
                <a:gd name="T29" fmla="*/ 4 h 84"/>
                <a:gd name="T30" fmla="*/ 44 w 48"/>
                <a:gd name="T31" fmla="*/ 6 h 84"/>
                <a:gd name="T32" fmla="*/ 45 w 48"/>
                <a:gd name="T33" fmla="*/ 10 h 84"/>
                <a:gd name="T34" fmla="*/ 42 w 48"/>
                <a:gd name="T35" fmla="*/ 12 h 84"/>
                <a:gd name="T36" fmla="*/ 37 w 48"/>
                <a:gd name="T37" fmla="*/ 11 h 84"/>
                <a:gd name="T38" fmla="*/ 25 w 48"/>
                <a:gd name="T39" fmla="*/ 9 h 84"/>
                <a:gd name="T40" fmla="*/ 15 w 48"/>
                <a:gd name="T41" fmla="*/ 11 h 84"/>
                <a:gd name="T42" fmla="*/ 14 w 48"/>
                <a:gd name="T43" fmla="*/ 30 h 84"/>
                <a:gd name="T44" fmla="*/ 21 w 48"/>
                <a:gd name="T45" fmla="*/ 35 h 84"/>
                <a:gd name="T46" fmla="*/ 34 w 48"/>
                <a:gd name="T47" fmla="*/ 41 h 84"/>
                <a:gd name="T48" fmla="*/ 40 w 48"/>
                <a:gd name="T49" fmla="*/ 45 h 84"/>
                <a:gd name="T50" fmla="*/ 48 w 48"/>
                <a:gd name="T51" fmla="*/ 6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84">
                  <a:moveTo>
                    <a:pt x="48" y="61"/>
                  </a:moveTo>
                  <a:cubicBezTo>
                    <a:pt x="48" y="72"/>
                    <a:pt x="40" y="80"/>
                    <a:pt x="31" y="82"/>
                  </a:cubicBezTo>
                  <a:cubicBezTo>
                    <a:pt x="22" y="84"/>
                    <a:pt x="13" y="83"/>
                    <a:pt x="5" y="79"/>
                  </a:cubicBezTo>
                  <a:cubicBezTo>
                    <a:pt x="4" y="78"/>
                    <a:pt x="2" y="78"/>
                    <a:pt x="2" y="77"/>
                  </a:cubicBezTo>
                  <a:cubicBezTo>
                    <a:pt x="2" y="76"/>
                    <a:pt x="1" y="74"/>
                    <a:pt x="2" y="73"/>
                  </a:cubicBezTo>
                  <a:cubicBezTo>
                    <a:pt x="2" y="72"/>
                    <a:pt x="4" y="71"/>
                    <a:pt x="5" y="71"/>
                  </a:cubicBezTo>
                  <a:cubicBezTo>
                    <a:pt x="7" y="71"/>
                    <a:pt x="8" y="72"/>
                    <a:pt x="10" y="73"/>
                  </a:cubicBezTo>
                  <a:cubicBezTo>
                    <a:pt x="16" y="75"/>
                    <a:pt x="23" y="77"/>
                    <a:pt x="30" y="74"/>
                  </a:cubicBezTo>
                  <a:cubicBezTo>
                    <a:pt x="35" y="72"/>
                    <a:pt x="39" y="69"/>
                    <a:pt x="39" y="64"/>
                  </a:cubicBezTo>
                  <a:cubicBezTo>
                    <a:pt x="40" y="59"/>
                    <a:pt x="39" y="54"/>
                    <a:pt x="34" y="51"/>
                  </a:cubicBezTo>
                  <a:cubicBezTo>
                    <a:pt x="28" y="47"/>
                    <a:pt x="22" y="44"/>
                    <a:pt x="16" y="41"/>
                  </a:cubicBezTo>
                  <a:cubicBezTo>
                    <a:pt x="14" y="40"/>
                    <a:pt x="12" y="39"/>
                    <a:pt x="10" y="38"/>
                  </a:cubicBezTo>
                  <a:cubicBezTo>
                    <a:pt x="3" y="33"/>
                    <a:pt x="0" y="26"/>
                    <a:pt x="1" y="18"/>
                  </a:cubicBezTo>
                  <a:cubicBezTo>
                    <a:pt x="2" y="10"/>
                    <a:pt x="7" y="5"/>
                    <a:pt x="15" y="3"/>
                  </a:cubicBezTo>
                  <a:cubicBezTo>
                    <a:pt x="24" y="0"/>
                    <a:pt x="33" y="1"/>
                    <a:pt x="41" y="4"/>
                  </a:cubicBezTo>
                  <a:cubicBezTo>
                    <a:pt x="42" y="5"/>
                    <a:pt x="44" y="5"/>
                    <a:pt x="44" y="6"/>
                  </a:cubicBezTo>
                  <a:cubicBezTo>
                    <a:pt x="45" y="7"/>
                    <a:pt x="45" y="9"/>
                    <a:pt x="45" y="10"/>
                  </a:cubicBezTo>
                  <a:cubicBezTo>
                    <a:pt x="45" y="12"/>
                    <a:pt x="43" y="13"/>
                    <a:pt x="42" y="12"/>
                  </a:cubicBezTo>
                  <a:cubicBezTo>
                    <a:pt x="40" y="12"/>
                    <a:pt x="39" y="12"/>
                    <a:pt x="37" y="11"/>
                  </a:cubicBezTo>
                  <a:cubicBezTo>
                    <a:pt x="33" y="10"/>
                    <a:pt x="29" y="9"/>
                    <a:pt x="25" y="9"/>
                  </a:cubicBezTo>
                  <a:cubicBezTo>
                    <a:pt x="22" y="9"/>
                    <a:pt x="18" y="10"/>
                    <a:pt x="15" y="11"/>
                  </a:cubicBezTo>
                  <a:cubicBezTo>
                    <a:pt x="8" y="15"/>
                    <a:pt x="7" y="25"/>
                    <a:pt x="14" y="30"/>
                  </a:cubicBezTo>
                  <a:cubicBezTo>
                    <a:pt x="16" y="32"/>
                    <a:pt x="19" y="33"/>
                    <a:pt x="21" y="35"/>
                  </a:cubicBezTo>
                  <a:cubicBezTo>
                    <a:pt x="25" y="37"/>
                    <a:pt x="30" y="39"/>
                    <a:pt x="34" y="41"/>
                  </a:cubicBezTo>
                  <a:cubicBezTo>
                    <a:pt x="36" y="43"/>
                    <a:pt x="38" y="44"/>
                    <a:pt x="40" y="45"/>
                  </a:cubicBezTo>
                  <a:cubicBezTo>
                    <a:pt x="45" y="49"/>
                    <a:pt x="48" y="55"/>
                    <a:pt x="48"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2" name="Freeform 16"/>
            <p:cNvSpPr>
              <a:spLocks/>
            </p:cNvSpPr>
            <p:nvPr/>
          </p:nvSpPr>
          <p:spPr bwMode="auto">
            <a:xfrm>
              <a:off x="3853" y="1128"/>
              <a:ext cx="118" cy="197"/>
            </a:xfrm>
            <a:custGeom>
              <a:avLst/>
              <a:gdLst>
                <a:gd name="T0" fmla="*/ 27 w 50"/>
                <a:gd name="T1" fmla="*/ 0 h 83"/>
                <a:gd name="T2" fmla="*/ 41 w 50"/>
                <a:gd name="T3" fmla="*/ 3 h 83"/>
                <a:gd name="T4" fmla="*/ 45 w 50"/>
                <a:gd name="T5" fmla="*/ 5 h 83"/>
                <a:gd name="T6" fmla="*/ 46 w 50"/>
                <a:gd name="T7" fmla="*/ 9 h 83"/>
                <a:gd name="T8" fmla="*/ 42 w 50"/>
                <a:gd name="T9" fmla="*/ 11 h 83"/>
                <a:gd name="T10" fmla="*/ 37 w 50"/>
                <a:gd name="T11" fmla="*/ 10 h 83"/>
                <a:gd name="T12" fmla="*/ 21 w 50"/>
                <a:gd name="T13" fmla="*/ 8 h 83"/>
                <a:gd name="T14" fmla="*/ 16 w 50"/>
                <a:gd name="T15" fmla="*/ 10 h 83"/>
                <a:gd name="T16" fmla="*/ 16 w 50"/>
                <a:gd name="T17" fmla="*/ 30 h 83"/>
                <a:gd name="T18" fmla="*/ 27 w 50"/>
                <a:gd name="T19" fmla="*/ 36 h 83"/>
                <a:gd name="T20" fmla="*/ 39 w 50"/>
                <a:gd name="T21" fmla="*/ 43 h 83"/>
                <a:gd name="T22" fmla="*/ 48 w 50"/>
                <a:gd name="T23" fmla="*/ 65 h 83"/>
                <a:gd name="T24" fmla="*/ 32 w 50"/>
                <a:gd name="T25" fmla="*/ 81 h 83"/>
                <a:gd name="T26" fmla="*/ 6 w 50"/>
                <a:gd name="T27" fmla="*/ 78 h 83"/>
                <a:gd name="T28" fmla="*/ 4 w 50"/>
                <a:gd name="T29" fmla="*/ 76 h 83"/>
                <a:gd name="T30" fmla="*/ 2 w 50"/>
                <a:gd name="T31" fmla="*/ 72 h 83"/>
                <a:gd name="T32" fmla="*/ 7 w 50"/>
                <a:gd name="T33" fmla="*/ 70 h 83"/>
                <a:gd name="T34" fmla="*/ 12 w 50"/>
                <a:gd name="T35" fmla="*/ 72 h 83"/>
                <a:gd name="T36" fmla="*/ 31 w 50"/>
                <a:gd name="T37" fmla="*/ 73 h 83"/>
                <a:gd name="T38" fmla="*/ 40 w 50"/>
                <a:gd name="T39" fmla="*/ 63 h 83"/>
                <a:gd name="T40" fmla="*/ 35 w 50"/>
                <a:gd name="T41" fmla="*/ 50 h 83"/>
                <a:gd name="T42" fmla="*/ 20 w 50"/>
                <a:gd name="T43" fmla="*/ 42 h 83"/>
                <a:gd name="T44" fmla="*/ 11 w 50"/>
                <a:gd name="T45" fmla="*/ 36 h 83"/>
                <a:gd name="T46" fmla="*/ 3 w 50"/>
                <a:gd name="T47" fmla="*/ 15 h 83"/>
                <a:gd name="T48" fmla="*/ 21 w 50"/>
                <a:gd name="T49" fmla="*/ 1 h 83"/>
                <a:gd name="T50" fmla="*/ 27 w 50"/>
                <a:gd name="T51" fmla="*/ 1 h 83"/>
                <a:gd name="T52" fmla="*/ 27 w 50"/>
                <a:gd name="T5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83">
                  <a:moveTo>
                    <a:pt x="27" y="0"/>
                  </a:moveTo>
                  <a:cubicBezTo>
                    <a:pt x="32" y="1"/>
                    <a:pt x="36" y="1"/>
                    <a:pt x="41" y="3"/>
                  </a:cubicBezTo>
                  <a:cubicBezTo>
                    <a:pt x="42" y="3"/>
                    <a:pt x="44" y="4"/>
                    <a:pt x="45" y="5"/>
                  </a:cubicBezTo>
                  <a:cubicBezTo>
                    <a:pt x="46" y="6"/>
                    <a:pt x="47" y="8"/>
                    <a:pt x="46" y="9"/>
                  </a:cubicBezTo>
                  <a:cubicBezTo>
                    <a:pt x="45" y="10"/>
                    <a:pt x="44" y="11"/>
                    <a:pt x="42" y="11"/>
                  </a:cubicBezTo>
                  <a:cubicBezTo>
                    <a:pt x="41" y="11"/>
                    <a:pt x="39" y="10"/>
                    <a:pt x="37" y="10"/>
                  </a:cubicBezTo>
                  <a:cubicBezTo>
                    <a:pt x="32" y="8"/>
                    <a:pt x="27" y="7"/>
                    <a:pt x="21" y="8"/>
                  </a:cubicBezTo>
                  <a:cubicBezTo>
                    <a:pt x="19" y="8"/>
                    <a:pt x="18" y="9"/>
                    <a:pt x="16" y="10"/>
                  </a:cubicBezTo>
                  <a:cubicBezTo>
                    <a:pt x="8" y="14"/>
                    <a:pt x="8" y="25"/>
                    <a:pt x="16" y="30"/>
                  </a:cubicBezTo>
                  <a:cubicBezTo>
                    <a:pt x="19" y="32"/>
                    <a:pt x="23" y="34"/>
                    <a:pt x="27" y="36"/>
                  </a:cubicBezTo>
                  <a:cubicBezTo>
                    <a:pt x="31" y="38"/>
                    <a:pt x="35" y="40"/>
                    <a:pt x="39" y="43"/>
                  </a:cubicBezTo>
                  <a:cubicBezTo>
                    <a:pt x="47" y="48"/>
                    <a:pt x="50" y="56"/>
                    <a:pt x="48" y="65"/>
                  </a:cubicBezTo>
                  <a:cubicBezTo>
                    <a:pt x="46" y="74"/>
                    <a:pt x="40" y="79"/>
                    <a:pt x="32" y="81"/>
                  </a:cubicBezTo>
                  <a:cubicBezTo>
                    <a:pt x="23" y="83"/>
                    <a:pt x="14" y="81"/>
                    <a:pt x="6" y="78"/>
                  </a:cubicBezTo>
                  <a:cubicBezTo>
                    <a:pt x="5" y="77"/>
                    <a:pt x="4" y="77"/>
                    <a:pt x="4" y="76"/>
                  </a:cubicBezTo>
                  <a:cubicBezTo>
                    <a:pt x="2" y="75"/>
                    <a:pt x="1" y="74"/>
                    <a:pt x="2" y="72"/>
                  </a:cubicBezTo>
                  <a:cubicBezTo>
                    <a:pt x="3" y="70"/>
                    <a:pt x="5" y="69"/>
                    <a:pt x="7" y="70"/>
                  </a:cubicBezTo>
                  <a:cubicBezTo>
                    <a:pt x="9" y="70"/>
                    <a:pt x="10" y="71"/>
                    <a:pt x="12" y="72"/>
                  </a:cubicBezTo>
                  <a:cubicBezTo>
                    <a:pt x="18" y="74"/>
                    <a:pt x="25" y="75"/>
                    <a:pt x="31" y="73"/>
                  </a:cubicBezTo>
                  <a:cubicBezTo>
                    <a:pt x="36" y="72"/>
                    <a:pt x="39" y="68"/>
                    <a:pt x="40" y="63"/>
                  </a:cubicBezTo>
                  <a:cubicBezTo>
                    <a:pt x="41" y="58"/>
                    <a:pt x="40" y="53"/>
                    <a:pt x="35" y="50"/>
                  </a:cubicBezTo>
                  <a:cubicBezTo>
                    <a:pt x="30" y="47"/>
                    <a:pt x="25" y="44"/>
                    <a:pt x="20" y="42"/>
                  </a:cubicBezTo>
                  <a:cubicBezTo>
                    <a:pt x="17" y="40"/>
                    <a:pt x="14" y="38"/>
                    <a:pt x="11" y="36"/>
                  </a:cubicBezTo>
                  <a:cubicBezTo>
                    <a:pt x="3" y="32"/>
                    <a:pt x="0" y="23"/>
                    <a:pt x="3" y="15"/>
                  </a:cubicBezTo>
                  <a:cubicBezTo>
                    <a:pt x="5" y="7"/>
                    <a:pt x="12" y="1"/>
                    <a:pt x="21" y="1"/>
                  </a:cubicBezTo>
                  <a:cubicBezTo>
                    <a:pt x="23" y="0"/>
                    <a:pt x="25" y="1"/>
                    <a:pt x="27" y="1"/>
                  </a:cubicBezTo>
                  <a:cubicBezTo>
                    <a:pt x="27" y="0"/>
                    <a:pt x="27" y="0"/>
                    <a:pt x="2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3" name="Freeform 17"/>
            <p:cNvSpPr>
              <a:spLocks noEditPoints="1"/>
            </p:cNvSpPr>
            <p:nvPr/>
          </p:nvSpPr>
          <p:spPr bwMode="auto">
            <a:xfrm>
              <a:off x="4228" y="875"/>
              <a:ext cx="100" cy="143"/>
            </a:xfrm>
            <a:custGeom>
              <a:avLst/>
              <a:gdLst>
                <a:gd name="T0" fmla="*/ 8 w 42"/>
                <a:gd name="T1" fmla="*/ 33 h 60"/>
                <a:gd name="T2" fmla="*/ 8 w 42"/>
                <a:gd name="T3" fmla="*/ 41 h 60"/>
                <a:gd name="T4" fmla="*/ 22 w 42"/>
                <a:gd name="T5" fmla="*/ 52 h 60"/>
                <a:gd name="T6" fmla="*/ 33 w 42"/>
                <a:gd name="T7" fmla="*/ 49 h 60"/>
                <a:gd name="T8" fmla="*/ 36 w 42"/>
                <a:gd name="T9" fmla="*/ 48 h 60"/>
                <a:gd name="T10" fmla="*/ 40 w 42"/>
                <a:gd name="T11" fmla="*/ 51 h 60"/>
                <a:gd name="T12" fmla="*/ 38 w 42"/>
                <a:gd name="T13" fmla="*/ 55 h 60"/>
                <a:gd name="T14" fmla="*/ 33 w 42"/>
                <a:gd name="T15" fmla="*/ 57 h 60"/>
                <a:gd name="T16" fmla="*/ 15 w 42"/>
                <a:gd name="T17" fmla="*/ 58 h 60"/>
                <a:gd name="T18" fmla="*/ 1 w 42"/>
                <a:gd name="T19" fmla="*/ 42 h 60"/>
                <a:gd name="T20" fmla="*/ 1 w 42"/>
                <a:gd name="T21" fmla="*/ 17 h 60"/>
                <a:gd name="T22" fmla="*/ 20 w 42"/>
                <a:gd name="T23" fmla="*/ 0 h 60"/>
                <a:gd name="T24" fmla="*/ 38 w 42"/>
                <a:gd name="T25" fmla="*/ 8 h 60"/>
                <a:gd name="T26" fmla="*/ 42 w 42"/>
                <a:gd name="T27" fmla="*/ 18 h 60"/>
                <a:gd name="T28" fmla="*/ 42 w 42"/>
                <a:gd name="T29" fmla="*/ 26 h 60"/>
                <a:gd name="T30" fmla="*/ 36 w 42"/>
                <a:gd name="T31" fmla="*/ 32 h 60"/>
                <a:gd name="T32" fmla="*/ 11 w 42"/>
                <a:gd name="T33" fmla="*/ 32 h 60"/>
                <a:gd name="T34" fmla="*/ 8 w 42"/>
                <a:gd name="T35" fmla="*/ 33 h 60"/>
                <a:gd name="T36" fmla="*/ 8 w 42"/>
                <a:gd name="T37" fmla="*/ 25 h 60"/>
                <a:gd name="T38" fmla="*/ 13 w 42"/>
                <a:gd name="T39" fmla="*/ 25 h 60"/>
                <a:gd name="T40" fmla="*/ 32 w 42"/>
                <a:gd name="T41" fmla="*/ 25 h 60"/>
                <a:gd name="T42" fmla="*/ 34 w 42"/>
                <a:gd name="T43" fmla="*/ 23 h 60"/>
                <a:gd name="T44" fmla="*/ 25 w 42"/>
                <a:gd name="T45" fmla="*/ 8 h 60"/>
                <a:gd name="T46" fmla="*/ 8 w 42"/>
                <a:gd name="T47" fmla="*/ 17 h 60"/>
                <a:gd name="T48" fmla="*/ 8 w 42"/>
                <a:gd name="T49"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60">
                  <a:moveTo>
                    <a:pt x="8" y="33"/>
                  </a:moveTo>
                  <a:cubicBezTo>
                    <a:pt x="8" y="36"/>
                    <a:pt x="8" y="38"/>
                    <a:pt x="8" y="41"/>
                  </a:cubicBezTo>
                  <a:cubicBezTo>
                    <a:pt x="9" y="47"/>
                    <a:pt x="15" y="52"/>
                    <a:pt x="22" y="52"/>
                  </a:cubicBezTo>
                  <a:cubicBezTo>
                    <a:pt x="26" y="51"/>
                    <a:pt x="29" y="50"/>
                    <a:pt x="33" y="49"/>
                  </a:cubicBezTo>
                  <a:cubicBezTo>
                    <a:pt x="34" y="49"/>
                    <a:pt x="35" y="48"/>
                    <a:pt x="36" y="48"/>
                  </a:cubicBezTo>
                  <a:cubicBezTo>
                    <a:pt x="37" y="49"/>
                    <a:pt x="39" y="50"/>
                    <a:pt x="40" y="51"/>
                  </a:cubicBezTo>
                  <a:cubicBezTo>
                    <a:pt x="40" y="52"/>
                    <a:pt x="39" y="54"/>
                    <a:pt x="38" y="55"/>
                  </a:cubicBezTo>
                  <a:cubicBezTo>
                    <a:pt x="37" y="56"/>
                    <a:pt x="35" y="56"/>
                    <a:pt x="33" y="57"/>
                  </a:cubicBezTo>
                  <a:cubicBezTo>
                    <a:pt x="27" y="59"/>
                    <a:pt x="21" y="60"/>
                    <a:pt x="15" y="58"/>
                  </a:cubicBezTo>
                  <a:cubicBezTo>
                    <a:pt x="7" y="56"/>
                    <a:pt x="2" y="51"/>
                    <a:pt x="1" y="42"/>
                  </a:cubicBezTo>
                  <a:cubicBezTo>
                    <a:pt x="0" y="34"/>
                    <a:pt x="0" y="25"/>
                    <a:pt x="1" y="17"/>
                  </a:cubicBezTo>
                  <a:cubicBezTo>
                    <a:pt x="2" y="6"/>
                    <a:pt x="10" y="0"/>
                    <a:pt x="20" y="0"/>
                  </a:cubicBezTo>
                  <a:cubicBezTo>
                    <a:pt x="27" y="0"/>
                    <a:pt x="34" y="2"/>
                    <a:pt x="38" y="8"/>
                  </a:cubicBezTo>
                  <a:cubicBezTo>
                    <a:pt x="41" y="11"/>
                    <a:pt x="42" y="14"/>
                    <a:pt x="42" y="18"/>
                  </a:cubicBezTo>
                  <a:cubicBezTo>
                    <a:pt x="42" y="21"/>
                    <a:pt x="42" y="23"/>
                    <a:pt x="42" y="26"/>
                  </a:cubicBezTo>
                  <a:cubicBezTo>
                    <a:pt x="42" y="31"/>
                    <a:pt x="40" y="32"/>
                    <a:pt x="36" y="32"/>
                  </a:cubicBezTo>
                  <a:cubicBezTo>
                    <a:pt x="28" y="32"/>
                    <a:pt x="19" y="32"/>
                    <a:pt x="11" y="32"/>
                  </a:cubicBezTo>
                  <a:cubicBezTo>
                    <a:pt x="10" y="32"/>
                    <a:pt x="10" y="32"/>
                    <a:pt x="8" y="33"/>
                  </a:cubicBezTo>
                  <a:close/>
                  <a:moveTo>
                    <a:pt x="8" y="25"/>
                  </a:moveTo>
                  <a:cubicBezTo>
                    <a:pt x="10" y="25"/>
                    <a:pt x="12" y="25"/>
                    <a:pt x="13" y="25"/>
                  </a:cubicBezTo>
                  <a:cubicBezTo>
                    <a:pt x="20" y="25"/>
                    <a:pt x="26" y="25"/>
                    <a:pt x="32" y="25"/>
                  </a:cubicBezTo>
                  <a:cubicBezTo>
                    <a:pt x="33" y="25"/>
                    <a:pt x="34" y="24"/>
                    <a:pt x="34" y="23"/>
                  </a:cubicBezTo>
                  <a:cubicBezTo>
                    <a:pt x="36" y="16"/>
                    <a:pt x="31" y="9"/>
                    <a:pt x="25" y="8"/>
                  </a:cubicBezTo>
                  <a:cubicBezTo>
                    <a:pt x="16" y="6"/>
                    <a:pt x="9" y="10"/>
                    <a:pt x="8" y="17"/>
                  </a:cubicBezTo>
                  <a:cubicBezTo>
                    <a:pt x="8" y="19"/>
                    <a:pt x="8" y="22"/>
                    <a:pt x="8"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4" name="Freeform 18"/>
            <p:cNvSpPr>
              <a:spLocks noEditPoints="1"/>
            </p:cNvSpPr>
            <p:nvPr/>
          </p:nvSpPr>
          <p:spPr bwMode="auto">
            <a:xfrm>
              <a:off x="5385" y="1180"/>
              <a:ext cx="104" cy="145"/>
            </a:xfrm>
            <a:custGeom>
              <a:avLst/>
              <a:gdLst>
                <a:gd name="T0" fmla="*/ 0 w 44"/>
                <a:gd name="T1" fmla="*/ 30 h 61"/>
                <a:gd name="T2" fmla="*/ 0 w 44"/>
                <a:gd name="T3" fmla="*/ 21 h 61"/>
                <a:gd name="T4" fmla="*/ 16 w 44"/>
                <a:gd name="T5" fmla="*/ 1 h 61"/>
                <a:gd name="T6" fmla="*/ 33 w 44"/>
                <a:gd name="T7" fmla="*/ 3 h 61"/>
                <a:gd name="T8" fmla="*/ 43 w 44"/>
                <a:gd name="T9" fmla="*/ 20 h 61"/>
                <a:gd name="T10" fmla="*/ 43 w 44"/>
                <a:gd name="T11" fmla="*/ 39 h 61"/>
                <a:gd name="T12" fmla="*/ 19 w 44"/>
                <a:gd name="T13" fmla="*/ 59 h 61"/>
                <a:gd name="T14" fmla="*/ 0 w 44"/>
                <a:gd name="T15" fmla="*/ 44 h 61"/>
                <a:gd name="T16" fmla="*/ 0 w 44"/>
                <a:gd name="T17" fmla="*/ 33 h 61"/>
                <a:gd name="T18" fmla="*/ 0 w 44"/>
                <a:gd name="T19" fmla="*/ 30 h 61"/>
                <a:gd name="T20" fmla="*/ 36 w 44"/>
                <a:gd name="T21" fmla="*/ 31 h 61"/>
                <a:gd name="T22" fmla="*/ 35 w 44"/>
                <a:gd name="T23" fmla="*/ 31 h 61"/>
                <a:gd name="T24" fmla="*/ 35 w 44"/>
                <a:gd name="T25" fmla="*/ 19 h 61"/>
                <a:gd name="T26" fmla="*/ 22 w 44"/>
                <a:gd name="T27" fmla="*/ 8 h 61"/>
                <a:gd name="T28" fmla="*/ 8 w 44"/>
                <a:gd name="T29" fmla="*/ 18 h 61"/>
                <a:gd name="T30" fmla="*/ 8 w 44"/>
                <a:gd name="T31" fmla="*/ 42 h 61"/>
                <a:gd name="T32" fmla="*/ 22 w 44"/>
                <a:gd name="T33" fmla="*/ 52 h 61"/>
                <a:gd name="T34" fmla="*/ 35 w 44"/>
                <a:gd name="T35" fmla="*/ 40 h 61"/>
                <a:gd name="T36" fmla="*/ 36 w 44"/>
                <a:gd name="T3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61">
                  <a:moveTo>
                    <a:pt x="0" y="30"/>
                  </a:moveTo>
                  <a:cubicBezTo>
                    <a:pt x="0" y="27"/>
                    <a:pt x="0" y="24"/>
                    <a:pt x="0" y="21"/>
                  </a:cubicBezTo>
                  <a:cubicBezTo>
                    <a:pt x="0" y="10"/>
                    <a:pt x="6" y="3"/>
                    <a:pt x="16" y="1"/>
                  </a:cubicBezTo>
                  <a:cubicBezTo>
                    <a:pt x="22" y="0"/>
                    <a:pt x="28" y="1"/>
                    <a:pt x="33" y="3"/>
                  </a:cubicBezTo>
                  <a:cubicBezTo>
                    <a:pt x="40" y="7"/>
                    <a:pt x="43" y="13"/>
                    <a:pt x="43" y="20"/>
                  </a:cubicBezTo>
                  <a:cubicBezTo>
                    <a:pt x="44" y="26"/>
                    <a:pt x="43" y="33"/>
                    <a:pt x="43" y="39"/>
                  </a:cubicBezTo>
                  <a:cubicBezTo>
                    <a:pt x="43" y="55"/>
                    <a:pt x="31" y="61"/>
                    <a:pt x="19" y="59"/>
                  </a:cubicBezTo>
                  <a:cubicBezTo>
                    <a:pt x="8" y="58"/>
                    <a:pt x="2" y="53"/>
                    <a:pt x="0" y="44"/>
                  </a:cubicBezTo>
                  <a:cubicBezTo>
                    <a:pt x="0" y="40"/>
                    <a:pt x="0" y="36"/>
                    <a:pt x="0" y="33"/>
                  </a:cubicBezTo>
                  <a:cubicBezTo>
                    <a:pt x="0" y="32"/>
                    <a:pt x="0" y="31"/>
                    <a:pt x="0" y="30"/>
                  </a:cubicBezTo>
                  <a:close/>
                  <a:moveTo>
                    <a:pt x="36" y="31"/>
                  </a:moveTo>
                  <a:cubicBezTo>
                    <a:pt x="35" y="31"/>
                    <a:pt x="35" y="31"/>
                    <a:pt x="35" y="31"/>
                  </a:cubicBezTo>
                  <a:cubicBezTo>
                    <a:pt x="35" y="27"/>
                    <a:pt x="36" y="23"/>
                    <a:pt x="35" y="19"/>
                  </a:cubicBezTo>
                  <a:cubicBezTo>
                    <a:pt x="35" y="13"/>
                    <a:pt x="29" y="8"/>
                    <a:pt x="22" y="8"/>
                  </a:cubicBezTo>
                  <a:cubicBezTo>
                    <a:pt x="15" y="8"/>
                    <a:pt x="9" y="12"/>
                    <a:pt x="8" y="18"/>
                  </a:cubicBezTo>
                  <a:cubicBezTo>
                    <a:pt x="7" y="26"/>
                    <a:pt x="7" y="34"/>
                    <a:pt x="8" y="42"/>
                  </a:cubicBezTo>
                  <a:cubicBezTo>
                    <a:pt x="8" y="48"/>
                    <a:pt x="15" y="53"/>
                    <a:pt x="22" y="52"/>
                  </a:cubicBezTo>
                  <a:cubicBezTo>
                    <a:pt x="30" y="52"/>
                    <a:pt x="35" y="47"/>
                    <a:pt x="35" y="40"/>
                  </a:cubicBezTo>
                  <a:cubicBezTo>
                    <a:pt x="36" y="37"/>
                    <a:pt x="36" y="34"/>
                    <a:pt x="36"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5" name="Freeform 19"/>
            <p:cNvSpPr>
              <a:spLocks noEditPoints="1"/>
            </p:cNvSpPr>
            <p:nvPr/>
          </p:nvSpPr>
          <p:spPr bwMode="auto">
            <a:xfrm>
              <a:off x="4468" y="1182"/>
              <a:ext cx="107" cy="146"/>
            </a:xfrm>
            <a:custGeom>
              <a:avLst/>
              <a:gdLst>
                <a:gd name="T0" fmla="*/ 1 w 45"/>
                <a:gd name="T1" fmla="*/ 29 h 61"/>
                <a:gd name="T2" fmla="*/ 1 w 45"/>
                <a:gd name="T3" fmla="*/ 19 h 61"/>
                <a:gd name="T4" fmla="*/ 20 w 45"/>
                <a:gd name="T5" fmla="*/ 0 h 61"/>
                <a:gd name="T6" fmla="*/ 35 w 45"/>
                <a:gd name="T7" fmla="*/ 3 h 61"/>
                <a:gd name="T8" fmla="*/ 44 w 45"/>
                <a:gd name="T9" fmla="*/ 18 h 61"/>
                <a:gd name="T10" fmla="*/ 44 w 45"/>
                <a:gd name="T11" fmla="*/ 38 h 61"/>
                <a:gd name="T12" fmla="*/ 19 w 45"/>
                <a:gd name="T13" fmla="*/ 58 h 61"/>
                <a:gd name="T14" fmla="*/ 1 w 45"/>
                <a:gd name="T15" fmla="*/ 37 h 61"/>
                <a:gd name="T16" fmla="*/ 1 w 45"/>
                <a:gd name="T17" fmla="*/ 29 h 61"/>
                <a:gd name="T18" fmla="*/ 1 w 45"/>
                <a:gd name="T19" fmla="*/ 29 h 61"/>
                <a:gd name="T20" fmla="*/ 8 w 45"/>
                <a:gd name="T21" fmla="*/ 30 h 61"/>
                <a:gd name="T22" fmla="*/ 8 w 45"/>
                <a:gd name="T23" fmla="*/ 30 h 61"/>
                <a:gd name="T24" fmla="*/ 8 w 45"/>
                <a:gd name="T25" fmla="*/ 39 h 61"/>
                <a:gd name="T26" fmla="*/ 22 w 45"/>
                <a:gd name="T27" fmla="*/ 51 h 61"/>
                <a:gd name="T28" fmla="*/ 36 w 45"/>
                <a:gd name="T29" fmla="*/ 39 h 61"/>
                <a:gd name="T30" fmla="*/ 36 w 45"/>
                <a:gd name="T31" fmla="*/ 19 h 61"/>
                <a:gd name="T32" fmla="*/ 22 w 45"/>
                <a:gd name="T33" fmla="*/ 7 h 61"/>
                <a:gd name="T34" fmla="*/ 8 w 45"/>
                <a:gd name="T35" fmla="*/ 19 h 61"/>
                <a:gd name="T36" fmla="*/ 8 w 45"/>
                <a:gd name="T37"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61">
                  <a:moveTo>
                    <a:pt x="1" y="29"/>
                  </a:moveTo>
                  <a:cubicBezTo>
                    <a:pt x="1" y="26"/>
                    <a:pt x="0" y="23"/>
                    <a:pt x="1" y="19"/>
                  </a:cubicBezTo>
                  <a:cubicBezTo>
                    <a:pt x="1" y="8"/>
                    <a:pt x="9" y="0"/>
                    <a:pt x="20" y="0"/>
                  </a:cubicBezTo>
                  <a:cubicBezTo>
                    <a:pt x="25" y="0"/>
                    <a:pt x="30" y="0"/>
                    <a:pt x="35" y="3"/>
                  </a:cubicBezTo>
                  <a:cubicBezTo>
                    <a:pt x="41" y="6"/>
                    <a:pt x="44" y="12"/>
                    <a:pt x="44" y="18"/>
                  </a:cubicBezTo>
                  <a:cubicBezTo>
                    <a:pt x="44" y="25"/>
                    <a:pt x="45" y="31"/>
                    <a:pt x="44" y="38"/>
                  </a:cubicBezTo>
                  <a:cubicBezTo>
                    <a:pt x="44" y="52"/>
                    <a:pt x="33" y="61"/>
                    <a:pt x="19" y="58"/>
                  </a:cubicBezTo>
                  <a:cubicBezTo>
                    <a:pt x="7" y="56"/>
                    <a:pt x="1" y="49"/>
                    <a:pt x="1" y="37"/>
                  </a:cubicBezTo>
                  <a:cubicBezTo>
                    <a:pt x="1" y="34"/>
                    <a:pt x="1" y="32"/>
                    <a:pt x="1" y="29"/>
                  </a:cubicBezTo>
                  <a:cubicBezTo>
                    <a:pt x="1" y="29"/>
                    <a:pt x="1" y="29"/>
                    <a:pt x="1" y="29"/>
                  </a:cubicBezTo>
                  <a:close/>
                  <a:moveTo>
                    <a:pt x="8" y="30"/>
                  </a:moveTo>
                  <a:cubicBezTo>
                    <a:pt x="8" y="30"/>
                    <a:pt x="8" y="30"/>
                    <a:pt x="8" y="30"/>
                  </a:cubicBezTo>
                  <a:cubicBezTo>
                    <a:pt x="8" y="33"/>
                    <a:pt x="8" y="36"/>
                    <a:pt x="8" y="39"/>
                  </a:cubicBezTo>
                  <a:cubicBezTo>
                    <a:pt x="9" y="46"/>
                    <a:pt x="14" y="51"/>
                    <a:pt x="22" y="51"/>
                  </a:cubicBezTo>
                  <a:cubicBezTo>
                    <a:pt x="30" y="51"/>
                    <a:pt x="36" y="47"/>
                    <a:pt x="36" y="39"/>
                  </a:cubicBezTo>
                  <a:cubicBezTo>
                    <a:pt x="37" y="33"/>
                    <a:pt x="37" y="26"/>
                    <a:pt x="36" y="19"/>
                  </a:cubicBezTo>
                  <a:cubicBezTo>
                    <a:pt x="36" y="11"/>
                    <a:pt x="30" y="7"/>
                    <a:pt x="22" y="7"/>
                  </a:cubicBezTo>
                  <a:cubicBezTo>
                    <a:pt x="14" y="7"/>
                    <a:pt x="9" y="12"/>
                    <a:pt x="8" y="19"/>
                  </a:cubicBezTo>
                  <a:cubicBezTo>
                    <a:pt x="8" y="23"/>
                    <a:pt x="8" y="26"/>
                    <a:pt x="8"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6" name="Freeform 20"/>
            <p:cNvSpPr>
              <a:spLocks noEditPoints="1"/>
            </p:cNvSpPr>
            <p:nvPr/>
          </p:nvSpPr>
          <p:spPr bwMode="auto">
            <a:xfrm>
              <a:off x="3990" y="1182"/>
              <a:ext cx="107" cy="141"/>
            </a:xfrm>
            <a:custGeom>
              <a:avLst/>
              <a:gdLst>
                <a:gd name="T0" fmla="*/ 45 w 45"/>
                <a:gd name="T1" fmla="*/ 29 h 59"/>
                <a:gd name="T2" fmla="*/ 45 w 45"/>
                <a:gd name="T3" fmla="*/ 38 h 59"/>
                <a:gd name="T4" fmla="*/ 21 w 45"/>
                <a:gd name="T5" fmla="*/ 59 h 59"/>
                <a:gd name="T6" fmla="*/ 3 w 45"/>
                <a:gd name="T7" fmla="*/ 45 h 59"/>
                <a:gd name="T8" fmla="*/ 3 w 45"/>
                <a:gd name="T9" fmla="*/ 14 h 59"/>
                <a:gd name="T10" fmla="*/ 19 w 45"/>
                <a:gd name="T11" fmla="*/ 0 h 59"/>
                <a:gd name="T12" fmla="*/ 32 w 45"/>
                <a:gd name="T13" fmla="*/ 1 h 59"/>
                <a:gd name="T14" fmla="*/ 45 w 45"/>
                <a:gd name="T15" fmla="*/ 18 h 59"/>
                <a:gd name="T16" fmla="*/ 45 w 45"/>
                <a:gd name="T17" fmla="*/ 29 h 59"/>
                <a:gd name="T18" fmla="*/ 45 w 45"/>
                <a:gd name="T19" fmla="*/ 29 h 59"/>
                <a:gd name="T20" fmla="*/ 9 w 45"/>
                <a:gd name="T21" fmla="*/ 29 h 59"/>
                <a:gd name="T22" fmla="*/ 9 w 45"/>
                <a:gd name="T23" fmla="*/ 29 h 59"/>
                <a:gd name="T24" fmla="*/ 9 w 45"/>
                <a:gd name="T25" fmla="*/ 40 h 59"/>
                <a:gd name="T26" fmla="*/ 23 w 45"/>
                <a:gd name="T27" fmla="*/ 51 h 59"/>
                <a:gd name="T28" fmla="*/ 37 w 45"/>
                <a:gd name="T29" fmla="*/ 40 h 59"/>
                <a:gd name="T30" fmla="*/ 37 w 45"/>
                <a:gd name="T31" fmla="*/ 18 h 59"/>
                <a:gd name="T32" fmla="*/ 24 w 45"/>
                <a:gd name="T33" fmla="*/ 7 h 59"/>
                <a:gd name="T34" fmla="*/ 10 w 45"/>
                <a:gd name="T35" fmla="*/ 18 h 59"/>
                <a:gd name="T36" fmla="*/ 9 w 45"/>
                <a:gd name="T3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59">
                  <a:moveTo>
                    <a:pt x="45" y="29"/>
                  </a:moveTo>
                  <a:cubicBezTo>
                    <a:pt x="45" y="32"/>
                    <a:pt x="45" y="35"/>
                    <a:pt x="45" y="38"/>
                  </a:cubicBezTo>
                  <a:cubicBezTo>
                    <a:pt x="45" y="52"/>
                    <a:pt x="35" y="59"/>
                    <a:pt x="21" y="59"/>
                  </a:cubicBezTo>
                  <a:cubicBezTo>
                    <a:pt x="13" y="58"/>
                    <a:pt x="5" y="54"/>
                    <a:pt x="3" y="45"/>
                  </a:cubicBezTo>
                  <a:cubicBezTo>
                    <a:pt x="0" y="35"/>
                    <a:pt x="1" y="24"/>
                    <a:pt x="3" y="14"/>
                  </a:cubicBezTo>
                  <a:cubicBezTo>
                    <a:pt x="4" y="6"/>
                    <a:pt x="11" y="1"/>
                    <a:pt x="19" y="0"/>
                  </a:cubicBezTo>
                  <a:cubicBezTo>
                    <a:pt x="23" y="0"/>
                    <a:pt x="27" y="0"/>
                    <a:pt x="32" y="1"/>
                  </a:cubicBezTo>
                  <a:cubicBezTo>
                    <a:pt x="39" y="4"/>
                    <a:pt x="44" y="10"/>
                    <a:pt x="45" y="18"/>
                  </a:cubicBezTo>
                  <a:cubicBezTo>
                    <a:pt x="45" y="22"/>
                    <a:pt x="45" y="25"/>
                    <a:pt x="45" y="29"/>
                  </a:cubicBezTo>
                  <a:cubicBezTo>
                    <a:pt x="45" y="29"/>
                    <a:pt x="45" y="29"/>
                    <a:pt x="45" y="29"/>
                  </a:cubicBezTo>
                  <a:close/>
                  <a:moveTo>
                    <a:pt x="9" y="29"/>
                  </a:moveTo>
                  <a:cubicBezTo>
                    <a:pt x="9" y="29"/>
                    <a:pt x="9" y="29"/>
                    <a:pt x="9" y="29"/>
                  </a:cubicBezTo>
                  <a:cubicBezTo>
                    <a:pt x="9" y="33"/>
                    <a:pt x="9" y="36"/>
                    <a:pt x="9" y="40"/>
                  </a:cubicBezTo>
                  <a:cubicBezTo>
                    <a:pt x="10" y="47"/>
                    <a:pt x="16" y="51"/>
                    <a:pt x="23" y="51"/>
                  </a:cubicBezTo>
                  <a:cubicBezTo>
                    <a:pt x="31" y="51"/>
                    <a:pt x="36" y="47"/>
                    <a:pt x="37" y="40"/>
                  </a:cubicBezTo>
                  <a:cubicBezTo>
                    <a:pt x="38" y="33"/>
                    <a:pt x="38" y="26"/>
                    <a:pt x="37" y="18"/>
                  </a:cubicBezTo>
                  <a:cubicBezTo>
                    <a:pt x="36" y="11"/>
                    <a:pt x="31" y="7"/>
                    <a:pt x="24" y="7"/>
                  </a:cubicBezTo>
                  <a:cubicBezTo>
                    <a:pt x="16" y="7"/>
                    <a:pt x="11" y="11"/>
                    <a:pt x="10" y="18"/>
                  </a:cubicBezTo>
                  <a:cubicBezTo>
                    <a:pt x="9" y="22"/>
                    <a:pt x="9" y="26"/>
                    <a:pt x="9"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7" name="Freeform 21"/>
            <p:cNvSpPr>
              <a:spLocks/>
            </p:cNvSpPr>
            <p:nvPr/>
          </p:nvSpPr>
          <p:spPr bwMode="auto">
            <a:xfrm>
              <a:off x="4190" y="1182"/>
              <a:ext cx="100" cy="143"/>
            </a:xfrm>
            <a:custGeom>
              <a:avLst/>
              <a:gdLst>
                <a:gd name="T0" fmla="*/ 42 w 42"/>
                <a:gd name="T1" fmla="*/ 28 h 60"/>
                <a:gd name="T2" fmla="*/ 42 w 42"/>
                <a:gd name="T3" fmla="*/ 50 h 60"/>
                <a:gd name="T4" fmla="*/ 38 w 42"/>
                <a:gd name="T5" fmla="*/ 56 h 60"/>
                <a:gd name="T6" fmla="*/ 15 w 42"/>
                <a:gd name="T7" fmla="*/ 58 h 60"/>
                <a:gd name="T8" fmla="*/ 1 w 42"/>
                <a:gd name="T9" fmla="*/ 42 h 60"/>
                <a:gd name="T10" fmla="*/ 1 w 42"/>
                <a:gd name="T11" fmla="*/ 4 h 60"/>
                <a:gd name="T12" fmla="*/ 4 w 42"/>
                <a:gd name="T13" fmla="*/ 0 h 60"/>
                <a:gd name="T14" fmla="*/ 8 w 42"/>
                <a:gd name="T15" fmla="*/ 4 h 60"/>
                <a:gd name="T16" fmla="*/ 8 w 42"/>
                <a:gd name="T17" fmla="*/ 11 h 60"/>
                <a:gd name="T18" fmla="*/ 8 w 42"/>
                <a:gd name="T19" fmla="*/ 39 h 60"/>
                <a:gd name="T20" fmla="*/ 20 w 42"/>
                <a:gd name="T21" fmla="*/ 51 h 60"/>
                <a:gd name="T22" fmla="*/ 30 w 42"/>
                <a:gd name="T23" fmla="*/ 50 h 60"/>
                <a:gd name="T24" fmla="*/ 34 w 42"/>
                <a:gd name="T25" fmla="*/ 45 h 60"/>
                <a:gd name="T26" fmla="*/ 34 w 42"/>
                <a:gd name="T27" fmla="*/ 7 h 60"/>
                <a:gd name="T28" fmla="*/ 35 w 42"/>
                <a:gd name="T29" fmla="*/ 4 h 60"/>
                <a:gd name="T30" fmla="*/ 38 w 42"/>
                <a:gd name="T31" fmla="*/ 0 h 60"/>
                <a:gd name="T32" fmla="*/ 42 w 42"/>
                <a:gd name="T33" fmla="*/ 4 h 60"/>
                <a:gd name="T34" fmla="*/ 42 w 42"/>
                <a:gd name="T35" fmla="*/ 13 h 60"/>
                <a:gd name="T36" fmla="*/ 42 w 42"/>
                <a:gd name="T37" fmla="*/ 28 h 60"/>
                <a:gd name="T38" fmla="*/ 42 w 42"/>
                <a:gd name="T39"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0">
                  <a:moveTo>
                    <a:pt x="42" y="28"/>
                  </a:moveTo>
                  <a:cubicBezTo>
                    <a:pt x="42" y="35"/>
                    <a:pt x="42" y="42"/>
                    <a:pt x="42" y="50"/>
                  </a:cubicBezTo>
                  <a:cubicBezTo>
                    <a:pt x="42" y="53"/>
                    <a:pt x="41" y="55"/>
                    <a:pt x="38" y="56"/>
                  </a:cubicBezTo>
                  <a:cubicBezTo>
                    <a:pt x="31" y="58"/>
                    <a:pt x="23" y="60"/>
                    <a:pt x="15" y="58"/>
                  </a:cubicBezTo>
                  <a:cubicBezTo>
                    <a:pt x="6" y="56"/>
                    <a:pt x="1" y="51"/>
                    <a:pt x="1" y="42"/>
                  </a:cubicBezTo>
                  <a:cubicBezTo>
                    <a:pt x="0" y="29"/>
                    <a:pt x="1" y="16"/>
                    <a:pt x="1" y="4"/>
                  </a:cubicBezTo>
                  <a:cubicBezTo>
                    <a:pt x="1" y="1"/>
                    <a:pt x="2" y="0"/>
                    <a:pt x="4" y="0"/>
                  </a:cubicBezTo>
                  <a:cubicBezTo>
                    <a:pt x="7" y="0"/>
                    <a:pt x="8" y="1"/>
                    <a:pt x="8" y="4"/>
                  </a:cubicBezTo>
                  <a:cubicBezTo>
                    <a:pt x="8" y="6"/>
                    <a:pt x="8" y="8"/>
                    <a:pt x="8" y="11"/>
                  </a:cubicBezTo>
                  <a:cubicBezTo>
                    <a:pt x="8" y="20"/>
                    <a:pt x="8" y="29"/>
                    <a:pt x="8" y="39"/>
                  </a:cubicBezTo>
                  <a:cubicBezTo>
                    <a:pt x="8" y="47"/>
                    <a:pt x="13" y="51"/>
                    <a:pt x="20" y="51"/>
                  </a:cubicBezTo>
                  <a:cubicBezTo>
                    <a:pt x="24" y="51"/>
                    <a:pt x="27" y="51"/>
                    <a:pt x="30" y="50"/>
                  </a:cubicBezTo>
                  <a:cubicBezTo>
                    <a:pt x="34" y="50"/>
                    <a:pt x="34" y="49"/>
                    <a:pt x="34" y="45"/>
                  </a:cubicBezTo>
                  <a:cubicBezTo>
                    <a:pt x="34" y="33"/>
                    <a:pt x="34" y="20"/>
                    <a:pt x="34" y="7"/>
                  </a:cubicBezTo>
                  <a:cubicBezTo>
                    <a:pt x="34" y="6"/>
                    <a:pt x="34" y="5"/>
                    <a:pt x="35" y="4"/>
                  </a:cubicBezTo>
                  <a:cubicBezTo>
                    <a:pt x="35" y="1"/>
                    <a:pt x="36" y="0"/>
                    <a:pt x="38" y="0"/>
                  </a:cubicBezTo>
                  <a:cubicBezTo>
                    <a:pt x="41" y="0"/>
                    <a:pt x="42" y="1"/>
                    <a:pt x="42" y="4"/>
                  </a:cubicBezTo>
                  <a:cubicBezTo>
                    <a:pt x="42" y="7"/>
                    <a:pt x="42" y="10"/>
                    <a:pt x="42" y="13"/>
                  </a:cubicBezTo>
                  <a:cubicBezTo>
                    <a:pt x="42" y="18"/>
                    <a:pt x="42" y="23"/>
                    <a:pt x="42" y="28"/>
                  </a:cubicBezTo>
                  <a:cubicBezTo>
                    <a:pt x="42" y="28"/>
                    <a:pt x="42" y="28"/>
                    <a:pt x="42"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8" name="Freeform 22"/>
            <p:cNvSpPr>
              <a:spLocks/>
            </p:cNvSpPr>
            <p:nvPr/>
          </p:nvSpPr>
          <p:spPr bwMode="auto">
            <a:xfrm>
              <a:off x="4608" y="1182"/>
              <a:ext cx="100" cy="141"/>
            </a:xfrm>
            <a:custGeom>
              <a:avLst/>
              <a:gdLst>
                <a:gd name="T0" fmla="*/ 0 w 42"/>
                <a:gd name="T1" fmla="*/ 31 h 59"/>
                <a:gd name="T2" fmla="*/ 0 w 42"/>
                <a:gd name="T3" fmla="*/ 10 h 59"/>
                <a:gd name="T4" fmla="*/ 7 w 42"/>
                <a:gd name="T5" fmla="*/ 2 h 59"/>
                <a:gd name="T6" fmla="*/ 24 w 42"/>
                <a:gd name="T7" fmla="*/ 0 h 59"/>
                <a:gd name="T8" fmla="*/ 42 w 42"/>
                <a:gd name="T9" fmla="*/ 18 h 59"/>
                <a:gd name="T10" fmla="*/ 42 w 42"/>
                <a:gd name="T11" fmla="*/ 53 h 59"/>
                <a:gd name="T12" fmla="*/ 42 w 42"/>
                <a:gd name="T13" fmla="*/ 56 h 59"/>
                <a:gd name="T14" fmla="*/ 38 w 42"/>
                <a:gd name="T15" fmla="*/ 58 h 59"/>
                <a:gd name="T16" fmla="*/ 35 w 42"/>
                <a:gd name="T17" fmla="*/ 55 h 59"/>
                <a:gd name="T18" fmla="*/ 35 w 42"/>
                <a:gd name="T19" fmla="*/ 52 h 59"/>
                <a:gd name="T20" fmla="*/ 35 w 42"/>
                <a:gd name="T21" fmla="*/ 22 h 59"/>
                <a:gd name="T22" fmla="*/ 32 w 42"/>
                <a:gd name="T23" fmla="*/ 13 h 59"/>
                <a:gd name="T24" fmla="*/ 23 w 42"/>
                <a:gd name="T25" fmla="*/ 7 h 59"/>
                <a:gd name="T26" fmla="*/ 11 w 42"/>
                <a:gd name="T27" fmla="*/ 8 h 59"/>
                <a:gd name="T28" fmla="*/ 8 w 42"/>
                <a:gd name="T29" fmla="*/ 13 h 59"/>
                <a:gd name="T30" fmla="*/ 8 w 42"/>
                <a:gd name="T31" fmla="*/ 35 h 59"/>
                <a:gd name="T32" fmla="*/ 8 w 42"/>
                <a:gd name="T33" fmla="*/ 52 h 59"/>
                <a:gd name="T34" fmla="*/ 8 w 42"/>
                <a:gd name="T35" fmla="*/ 55 h 59"/>
                <a:gd name="T36" fmla="*/ 4 w 42"/>
                <a:gd name="T37" fmla="*/ 58 h 59"/>
                <a:gd name="T38" fmla="*/ 0 w 42"/>
                <a:gd name="T39" fmla="*/ 55 h 59"/>
                <a:gd name="T40" fmla="*/ 0 w 42"/>
                <a:gd name="T41" fmla="*/ 46 h 59"/>
                <a:gd name="T42" fmla="*/ 0 w 42"/>
                <a:gd name="T43" fmla="*/ 31 h 59"/>
                <a:gd name="T44" fmla="*/ 0 w 42"/>
                <a:gd name="T45"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59">
                  <a:moveTo>
                    <a:pt x="0" y="31"/>
                  </a:moveTo>
                  <a:cubicBezTo>
                    <a:pt x="0" y="24"/>
                    <a:pt x="0" y="17"/>
                    <a:pt x="0" y="10"/>
                  </a:cubicBezTo>
                  <a:cubicBezTo>
                    <a:pt x="0" y="4"/>
                    <a:pt x="1" y="3"/>
                    <a:pt x="7" y="2"/>
                  </a:cubicBezTo>
                  <a:cubicBezTo>
                    <a:pt x="12" y="0"/>
                    <a:pt x="18" y="0"/>
                    <a:pt x="24" y="0"/>
                  </a:cubicBezTo>
                  <a:cubicBezTo>
                    <a:pt x="35" y="1"/>
                    <a:pt x="41" y="7"/>
                    <a:pt x="42" y="18"/>
                  </a:cubicBezTo>
                  <a:cubicBezTo>
                    <a:pt x="42" y="30"/>
                    <a:pt x="42" y="41"/>
                    <a:pt x="42" y="53"/>
                  </a:cubicBezTo>
                  <a:cubicBezTo>
                    <a:pt x="42" y="54"/>
                    <a:pt x="42" y="55"/>
                    <a:pt x="42" y="56"/>
                  </a:cubicBezTo>
                  <a:cubicBezTo>
                    <a:pt x="41" y="57"/>
                    <a:pt x="39" y="58"/>
                    <a:pt x="38" y="58"/>
                  </a:cubicBezTo>
                  <a:cubicBezTo>
                    <a:pt x="36" y="59"/>
                    <a:pt x="35" y="57"/>
                    <a:pt x="35" y="55"/>
                  </a:cubicBezTo>
                  <a:cubicBezTo>
                    <a:pt x="35" y="54"/>
                    <a:pt x="35" y="53"/>
                    <a:pt x="35" y="52"/>
                  </a:cubicBezTo>
                  <a:cubicBezTo>
                    <a:pt x="35" y="42"/>
                    <a:pt x="34" y="32"/>
                    <a:pt x="35" y="22"/>
                  </a:cubicBezTo>
                  <a:cubicBezTo>
                    <a:pt x="35" y="18"/>
                    <a:pt x="34" y="15"/>
                    <a:pt x="32" y="13"/>
                  </a:cubicBezTo>
                  <a:cubicBezTo>
                    <a:pt x="30" y="9"/>
                    <a:pt x="27" y="7"/>
                    <a:pt x="23" y="7"/>
                  </a:cubicBezTo>
                  <a:cubicBezTo>
                    <a:pt x="19" y="7"/>
                    <a:pt x="15" y="8"/>
                    <a:pt x="11" y="8"/>
                  </a:cubicBezTo>
                  <a:cubicBezTo>
                    <a:pt x="9" y="8"/>
                    <a:pt x="8" y="10"/>
                    <a:pt x="8" y="13"/>
                  </a:cubicBezTo>
                  <a:cubicBezTo>
                    <a:pt x="8" y="20"/>
                    <a:pt x="8" y="27"/>
                    <a:pt x="8" y="35"/>
                  </a:cubicBezTo>
                  <a:cubicBezTo>
                    <a:pt x="8" y="41"/>
                    <a:pt x="8" y="46"/>
                    <a:pt x="8" y="52"/>
                  </a:cubicBezTo>
                  <a:cubicBezTo>
                    <a:pt x="8" y="53"/>
                    <a:pt x="8" y="54"/>
                    <a:pt x="8" y="55"/>
                  </a:cubicBezTo>
                  <a:cubicBezTo>
                    <a:pt x="8" y="57"/>
                    <a:pt x="6" y="58"/>
                    <a:pt x="4" y="58"/>
                  </a:cubicBezTo>
                  <a:cubicBezTo>
                    <a:pt x="2" y="58"/>
                    <a:pt x="0" y="57"/>
                    <a:pt x="0" y="55"/>
                  </a:cubicBezTo>
                  <a:cubicBezTo>
                    <a:pt x="0" y="52"/>
                    <a:pt x="0" y="49"/>
                    <a:pt x="0" y="46"/>
                  </a:cubicBezTo>
                  <a:cubicBezTo>
                    <a:pt x="0" y="41"/>
                    <a:pt x="0" y="36"/>
                    <a:pt x="0" y="31"/>
                  </a:cubicBezTo>
                  <a:cubicBezTo>
                    <a:pt x="0" y="31"/>
                    <a:pt x="0" y="31"/>
                    <a:pt x="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9" name="Freeform 23"/>
            <p:cNvSpPr>
              <a:spLocks/>
            </p:cNvSpPr>
            <p:nvPr/>
          </p:nvSpPr>
          <p:spPr bwMode="auto">
            <a:xfrm>
              <a:off x="4102" y="875"/>
              <a:ext cx="107" cy="141"/>
            </a:xfrm>
            <a:custGeom>
              <a:avLst/>
              <a:gdLst>
                <a:gd name="T0" fmla="*/ 23 w 45"/>
                <a:gd name="T1" fmla="*/ 45 h 59"/>
                <a:gd name="T2" fmla="*/ 24 w 45"/>
                <a:gd name="T3" fmla="*/ 42 h 59"/>
                <a:gd name="T4" fmla="*/ 36 w 45"/>
                <a:gd name="T5" fmla="*/ 5 h 59"/>
                <a:gd name="T6" fmla="*/ 37 w 45"/>
                <a:gd name="T7" fmla="*/ 5 h 59"/>
                <a:gd name="T8" fmla="*/ 42 w 45"/>
                <a:gd name="T9" fmla="*/ 0 h 59"/>
                <a:gd name="T10" fmla="*/ 44 w 45"/>
                <a:gd name="T11" fmla="*/ 7 h 59"/>
                <a:gd name="T12" fmla="*/ 29 w 45"/>
                <a:gd name="T13" fmla="*/ 53 h 59"/>
                <a:gd name="T14" fmla="*/ 28 w 45"/>
                <a:gd name="T15" fmla="*/ 56 h 59"/>
                <a:gd name="T16" fmla="*/ 23 w 45"/>
                <a:gd name="T17" fmla="*/ 59 h 59"/>
                <a:gd name="T18" fmla="*/ 18 w 45"/>
                <a:gd name="T19" fmla="*/ 56 h 59"/>
                <a:gd name="T20" fmla="*/ 16 w 45"/>
                <a:gd name="T21" fmla="*/ 52 h 59"/>
                <a:gd name="T22" fmla="*/ 2 w 45"/>
                <a:gd name="T23" fmla="*/ 8 h 59"/>
                <a:gd name="T24" fmla="*/ 1 w 45"/>
                <a:gd name="T25" fmla="*/ 5 h 59"/>
                <a:gd name="T26" fmla="*/ 3 w 45"/>
                <a:gd name="T27" fmla="*/ 0 h 59"/>
                <a:gd name="T28" fmla="*/ 8 w 45"/>
                <a:gd name="T29" fmla="*/ 2 h 59"/>
                <a:gd name="T30" fmla="*/ 10 w 45"/>
                <a:gd name="T31" fmla="*/ 9 h 59"/>
                <a:gd name="T32" fmla="*/ 21 w 45"/>
                <a:gd name="T33" fmla="*/ 44 h 59"/>
                <a:gd name="T34" fmla="*/ 23 w 45"/>
                <a:gd name="T3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59">
                  <a:moveTo>
                    <a:pt x="23" y="45"/>
                  </a:moveTo>
                  <a:cubicBezTo>
                    <a:pt x="23" y="44"/>
                    <a:pt x="24" y="43"/>
                    <a:pt x="24" y="42"/>
                  </a:cubicBezTo>
                  <a:cubicBezTo>
                    <a:pt x="28" y="30"/>
                    <a:pt x="32" y="17"/>
                    <a:pt x="36" y="5"/>
                  </a:cubicBezTo>
                  <a:cubicBezTo>
                    <a:pt x="36" y="5"/>
                    <a:pt x="36" y="5"/>
                    <a:pt x="37" y="5"/>
                  </a:cubicBezTo>
                  <a:cubicBezTo>
                    <a:pt x="38" y="1"/>
                    <a:pt x="39" y="0"/>
                    <a:pt x="42" y="0"/>
                  </a:cubicBezTo>
                  <a:cubicBezTo>
                    <a:pt x="45" y="1"/>
                    <a:pt x="45" y="3"/>
                    <a:pt x="44" y="7"/>
                  </a:cubicBezTo>
                  <a:cubicBezTo>
                    <a:pt x="39" y="23"/>
                    <a:pt x="34" y="38"/>
                    <a:pt x="29" y="53"/>
                  </a:cubicBezTo>
                  <a:cubicBezTo>
                    <a:pt x="28" y="54"/>
                    <a:pt x="28" y="55"/>
                    <a:pt x="28" y="56"/>
                  </a:cubicBezTo>
                  <a:cubicBezTo>
                    <a:pt x="27" y="58"/>
                    <a:pt x="25" y="59"/>
                    <a:pt x="23" y="59"/>
                  </a:cubicBezTo>
                  <a:cubicBezTo>
                    <a:pt x="20" y="59"/>
                    <a:pt x="19" y="58"/>
                    <a:pt x="18" y="56"/>
                  </a:cubicBezTo>
                  <a:cubicBezTo>
                    <a:pt x="17" y="54"/>
                    <a:pt x="17" y="53"/>
                    <a:pt x="16" y="52"/>
                  </a:cubicBezTo>
                  <a:cubicBezTo>
                    <a:pt x="11" y="38"/>
                    <a:pt x="7" y="23"/>
                    <a:pt x="2" y="8"/>
                  </a:cubicBezTo>
                  <a:cubicBezTo>
                    <a:pt x="1" y="7"/>
                    <a:pt x="1" y="6"/>
                    <a:pt x="1" y="5"/>
                  </a:cubicBezTo>
                  <a:cubicBezTo>
                    <a:pt x="0" y="3"/>
                    <a:pt x="1" y="1"/>
                    <a:pt x="3" y="0"/>
                  </a:cubicBezTo>
                  <a:cubicBezTo>
                    <a:pt x="5" y="0"/>
                    <a:pt x="7" y="0"/>
                    <a:pt x="8" y="2"/>
                  </a:cubicBezTo>
                  <a:cubicBezTo>
                    <a:pt x="9" y="5"/>
                    <a:pt x="10" y="7"/>
                    <a:pt x="10" y="9"/>
                  </a:cubicBezTo>
                  <a:cubicBezTo>
                    <a:pt x="14" y="21"/>
                    <a:pt x="18" y="32"/>
                    <a:pt x="21" y="44"/>
                  </a:cubicBezTo>
                  <a:cubicBezTo>
                    <a:pt x="21" y="44"/>
                    <a:pt x="22" y="44"/>
                    <a:pt x="23"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0" name="Freeform 24"/>
            <p:cNvSpPr>
              <a:spLocks/>
            </p:cNvSpPr>
            <p:nvPr/>
          </p:nvSpPr>
          <p:spPr bwMode="auto">
            <a:xfrm>
              <a:off x="5088" y="1180"/>
              <a:ext cx="104" cy="143"/>
            </a:xfrm>
            <a:custGeom>
              <a:avLst/>
              <a:gdLst>
                <a:gd name="T0" fmla="*/ 22 w 44"/>
                <a:gd name="T1" fmla="*/ 46 h 60"/>
                <a:gd name="T2" fmla="*/ 23 w 44"/>
                <a:gd name="T3" fmla="*/ 42 h 60"/>
                <a:gd name="T4" fmla="*/ 36 w 44"/>
                <a:gd name="T5" fmla="*/ 5 h 60"/>
                <a:gd name="T6" fmla="*/ 36 w 44"/>
                <a:gd name="T7" fmla="*/ 3 h 60"/>
                <a:gd name="T8" fmla="*/ 41 w 44"/>
                <a:gd name="T9" fmla="*/ 1 h 60"/>
                <a:gd name="T10" fmla="*/ 44 w 44"/>
                <a:gd name="T11" fmla="*/ 5 h 60"/>
                <a:gd name="T12" fmla="*/ 43 w 44"/>
                <a:gd name="T13" fmla="*/ 9 h 60"/>
                <a:gd name="T14" fmla="*/ 28 w 44"/>
                <a:gd name="T15" fmla="*/ 53 h 60"/>
                <a:gd name="T16" fmla="*/ 27 w 44"/>
                <a:gd name="T17" fmla="*/ 55 h 60"/>
                <a:gd name="T18" fmla="*/ 22 w 44"/>
                <a:gd name="T19" fmla="*/ 60 h 60"/>
                <a:gd name="T20" fmla="*/ 16 w 44"/>
                <a:gd name="T21" fmla="*/ 55 h 60"/>
                <a:gd name="T22" fmla="*/ 5 w 44"/>
                <a:gd name="T23" fmla="*/ 22 h 60"/>
                <a:gd name="T24" fmla="*/ 1 w 44"/>
                <a:gd name="T25" fmla="*/ 9 h 60"/>
                <a:gd name="T26" fmla="*/ 0 w 44"/>
                <a:gd name="T27" fmla="*/ 5 h 60"/>
                <a:gd name="T28" fmla="*/ 2 w 44"/>
                <a:gd name="T29" fmla="*/ 1 h 60"/>
                <a:gd name="T30" fmla="*/ 6 w 44"/>
                <a:gd name="T31" fmla="*/ 3 h 60"/>
                <a:gd name="T32" fmla="*/ 8 w 44"/>
                <a:gd name="T33" fmla="*/ 6 h 60"/>
                <a:gd name="T34" fmla="*/ 20 w 44"/>
                <a:gd name="T35" fmla="*/ 45 h 60"/>
                <a:gd name="T36" fmla="*/ 22 w 44"/>
                <a:gd name="T37"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60">
                  <a:moveTo>
                    <a:pt x="22" y="46"/>
                  </a:moveTo>
                  <a:cubicBezTo>
                    <a:pt x="22" y="45"/>
                    <a:pt x="23" y="43"/>
                    <a:pt x="23" y="42"/>
                  </a:cubicBezTo>
                  <a:cubicBezTo>
                    <a:pt x="28" y="30"/>
                    <a:pt x="32" y="18"/>
                    <a:pt x="36" y="5"/>
                  </a:cubicBezTo>
                  <a:cubicBezTo>
                    <a:pt x="36" y="4"/>
                    <a:pt x="36" y="4"/>
                    <a:pt x="36" y="3"/>
                  </a:cubicBezTo>
                  <a:cubicBezTo>
                    <a:pt x="37" y="1"/>
                    <a:pt x="39" y="0"/>
                    <a:pt x="41" y="1"/>
                  </a:cubicBezTo>
                  <a:cubicBezTo>
                    <a:pt x="43" y="2"/>
                    <a:pt x="44" y="3"/>
                    <a:pt x="44" y="5"/>
                  </a:cubicBezTo>
                  <a:cubicBezTo>
                    <a:pt x="43" y="6"/>
                    <a:pt x="43" y="7"/>
                    <a:pt x="43" y="9"/>
                  </a:cubicBezTo>
                  <a:cubicBezTo>
                    <a:pt x="38" y="23"/>
                    <a:pt x="33" y="38"/>
                    <a:pt x="28" y="53"/>
                  </a:cubicBezTo>
                  <a:cubicBezTo>
                    <a:pt x="28" y="54"/>
                    <a:pt x="27" y="54"/>
                    <a:pt x="27" y="55"/>
                  </a:cubicBezTo>
                  <a:cubicBezTo>
                    <a:pt x="26" y="57"/>
                    <a:pt x="25" y="59"/>
                    <a:pt x="22" y="60"/>
                  </a:cubicBezTo>
                  <a:cubicBezTo>
                    <a:pt x="19" y="60"/>
                    <a:pt x="17" y="58"/>
                    <a:pt x="16" y="55"/>
                  </a:cubicBezTo>
                  <a:cubicBezTo>
                    <a:pt x="12" y="44"/>
                    <a:pt x="9" y="33"/>
                    <a:pt x="5" y="22"/>
                  </a:cubicBezTo>
                  <a:cubicBezTo>
                    <a:pt x="4" y="18"/>
                    <a:pt x="2" y="14"/>
                    <a:pt x="1" y="9"/>
                  </a:cubicBezTo>
                  <a:cubicBezTo>
                    <a:pt x="0" y="8"/>
                    <a:pt x="0" y="6"/>
                    <a:pt x="0" y="5"/>
                  </a:cubicBezTo>
                  <a:cubicBezTo>
                    <a:pt x="0" y="3"/>
                    <a:pt x="1" y="2"/>
                    <a:pt x="2" y="1"/>
                  </a:cubicBezTo>
                  <a:cubicBezTo>
                    <a:pt x="4" y="0"/>
                    <a:pt x="5" y="1"/>
                    <a:pt x="6" y="3"/>
                  </a:cubicBezTo>
                  <a:cubicBezTo>
                    <a:pt x="7" y="4"/>
                    <a:pt x="8" y="5"/>
                    <a:pt x="8" y="6"/>
                  </a:cubicBezTo>
                  <a:cubicBezTo>
                    <a:pt x="12" y="19"/>
                    <a:pt x="16" y="32"/>
                    <a:pt x="20" y="45"/>
                  </a:cubicBezTo>
                  <a:cubicBezTo>
                    <a:pt x="20" y="45"/>
                    <a:pt x="21" y="45"/>
                    <a:pt x="22" y="4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1" name="Freeform 25"/>
            <p:cNvSpPr>
              <a:spLocks/>
            </p:cNvSpPr>
            <p:nvPr/>
          </p:nvSpPr>
          <p:spPr bwMode="auto">
            <a:xfrm>
              <a:off x="5268" y="1178"/>
              <a:ext cx="88" cy="145"/>
            </a:xfrm>
            <a:custGeom>
              <a:avLst/>
              <a:gdLst>
                <a:gd name="T0" fmla="*/ 18 w 37"/>
                <a:gd name="T1" fmla="*/ 61 h 61"/>
                <a:gd name="T2" fmla="*/ 5 w 37"/>
                <a:gd name="T3" fmla="*/ 58 h 61"/>
                <a:gd name="T4" fmla="*/ 2 w 37"/>
                <a:gd name="T5" fmla="*/ 56 h 61"/>
                <a:gd name="T6" fmla="*/ 1 w 37"/>
                <a:gd name="T7" fmla="*/ 52 h 61"/>
                <a:gd name="T8" fmla="*/ 4 w 37"/>
                <a:gd name="T9" fmla="*/ 51 h 61"/>
                <a:gd name="T10" fmla="*/ 8 w 37"/>
                <a:gd name="T11" fmla="*/ 52 h 61"/>
                <a:gd name="T12" fmla="*/ 17 w 37"/>
                <a:gd name="T13" fmla="*/ 53 h 61"/>
                <a:gd name="T14" fmla="*/ 25 w 37"/>
                <a:gd name="T15" fmla="*/ 51 h 61"/>
                <a:gd name="T16" fmla="*/ 26 w 37"/>
                <a:gd name="T17" fmla="*/ 38 h 61"/>
                <a:gd name="T18" fmla="*/ 14 w 37"/>
                <a:gd name="T19" fmla="*/ 32 h 61"/>
                <a:gd name="T20" fmla="*/ 7 w 37"/>
                <a:gd name="T21" fmla="*/ 29 h 61"/>
                <a:gd name="T22" fmla="*/ 1 w 37"/>
                <a:gd name="T23" fmla="*/ 16 h 61"/>
                <a:gd name="T24" fmla="*/ 10 w 37"/>
                <a:gd name="T25" fmla="*/ 4 h 61"/>
                <a:gd name="T26" fmla="*/ 32 w 37"/>
                <a:gd name="T27" fmla="*/ 5 h 61"/>
                <a:gd name="T28" fmla="*/ 35 w 37"/>
                <a:gd name="T29" fmla="*/ 9 h 61"/>
                <a:gd name="T30" fmla="*/ 30 w 37"/>
                <a:gd name="T31" fmla="*/ 12 h 61"/>
                <a:gd name="T32" fmla="*/ 23 w 37"/>
                <a:gd name="T33" fmla="*/ 10 h 61"/>
                <a:gd name="T34" fmla="*/ 13 w 37"/>
                <a:gd name="T35" fmla="*/ 11 h 61"/>
                <a:gd name="T36" fmla="*/ 11 w 37"/>
                <a:gd name="T37" fmla="*/ 23 h 61"/>
                <a:gd name="T38" fmla="*/ 17 w 37"/>
                <a:gd name="T39" fmla="*/ 26 h 61"/>
                <a:gd name="T40" fmla="*/ 28 w 37"/>
                <a:gd name="T41" fmla="*/ 31 h 61"/>
                <a:gd name="T42" fmla="*/ 37 w 37"/>
                <a:gd name="T43" fmla="*/ 45 h 61"/>
                <a:gd name="T44" fmla="*/ 27 w 37"/>
                <a:gd name="T45" fmla="*/ 59 h 61"/>
                <a:gd name="T46" fmla="*/ 18 w 37"/>
                <a:gd name="T4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61">
                  <a:moveTo>
                    <a:pt x="18" y="61"/>
                  </a:moveTo>
                  <a:cubicBezTo>
                    <a:pt x="13" y="60"/>
                    <a:pt x="9" y="59"/>
                    <a:pt x="5" y="58"/>
                  </a:cubicBezTo>
                  <a:cubicBezTo>
                    <a:pt x="3" y="57"/>
                    <a:pt x="2" y="57"/>
                    <a:pt x="2" y="56"/>
                  </a:cubicBezTo>
                  <a:cubicBezTo>
                    <a:pt x="1" y="55"/>
                    <a:pt x="1" y="53"/>
                    <a:pt x="1" y="52"/>
                  </a:cubicBezTo>
                  <a:cubicBezTo>
                    <a:pt x="2" y="51"/>
                    <a:pt x="3" y="51"/>
                    <a:pt x="4" y="51"/>
                  </a:cubicBezTo>
                  <a:cubicBezTo>
                    <a:pt x="5" y="51"/>
                    <a:pt x="7" y="51"/>
                    <a:pt x="8" y="52"/>
                  </a:cubicBezTo>
                  <a:cubicBezTo>
                    <a:pt x="11" y="52"/>
                    <a:pt x="14" y="53"/>
                    <a:pt x="17" y="53"/>
                  </a:cubicBezTo>
                  <a:cubicBezTo>
                    <a:pt x="20" y="53"/>
                    <a:pt x="22" y="53"/>
                    <a:pt x="25" y="51"/>
                  </a:cubicBezTo>
                  <a:cubicBezTo>
                    <a:pt x="30" y="48"/>
                    <a:pt x="31" y="42"/>
                    <a:pt x="26" y="38"/>
                  </a:cubicBezTo>
                  <a:cubicBezTo>
                    <a:pt x="22" y="36"/>
                    <a:pt x="18" y="34"/>
                    <a:pt x="14" y="32"/>
                  </a:cubicBezTo>
                  <a:cubicBezTo>
                    <a:pt x="12" y="31"/>
                    <a:pt x="10" y="30"/>
                    <a:pt x="7" y="29"/>
                  </a:cubicBezTo>
                  <a:cubicBezTo>
                    <a:pt x="2" y="26"/>
                    <a:pt x="0" y="22"/>
                    <a:pt x="1" y="16"/>
                  </a:cubicBezTo>
                  <a:cubicBezTo>
                    <a:pt x="1" y="10"/>
                    <a:pt x="4" y="6"/>
                    <a:pt x="10" y="4"/>
                  </a:cubicBezTo>
                  <a:cubicBezTo>
                    <a:pt x="17" y="0"/>
                    <a:pt x="25" y="2"/>
                    <a:pt x="32" y="5"/>
                  </a:cubicBezTo>
                  <a:cubicBezTo>
                    <a:pt x="34" y="5"/>
                    <a:pt x="36" y="7"/>
                    <a:pt x="35" y="9"/>
                  </a:cubicBezTo>
                  <a:cubicBezTo>
                    <a:pt x="34" y="11"/>
                    <a:pt x="32" y="12"/>
                    <a:pt x="30" y="12"/>
                  </a:cubicBezTo>
                  <a:cubicBezTo>
                    <a:pt x="28" y="11"/>
                    <a:pt x="26" y="10"/>
                    <a:pt x="23" y="10"/>
                  </a:cubicBezTo>
                  <a:cubicBezTo>
                    <a:pt x="20" y="9"/>
                    <a:pt x="16" y="9"/>
                    <a:pt x="13" y="11"/>
                  </a:cubicBezTo>
                  <a:cubicBezTo>
                    <a:pt x="7" y="13"/>
                    <a:pt x="7" y="19"/>
                    <a:pt x="11" y="23"/>
                  </a:cubicBezTo>
                  <a:cubicBezTo>
                    <a:pt x="13" y="24"/>
                    <a:pt x="15" y="25"/>
                    <a:pt x="17" y="26"/>
                  </a:cubicBezTo>
                  <a:cubicBezTo>
                    <a:pt x="20" y="27"/>
                    <a:pt x="24" y="29"/>
                    <a:pt x="28" y="31"/>
                  </a:cubicBezTo>
                  <a:cubicBezTo>
                    <a:pt x="34" y="34"/>
                    <a:pt x="37" y="38"/>
                    <a:pt x="37" y="45"/>
                  </a:cubicBezTo>
                  <a:cubicBezTo>
                    <a:pt x="36" y="52"/>
                    <a:pt x="33" y="57"/>
                    <a:pt x="27" y="59"/>
                  </a:cubicBezTo>
                  <a:cubicBezTo>
                    <a:pt x="24" y="60"/>
                    <a:pt x="21" y="60"/>
                    <a:pt x="18"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2" name="Freeform 26"/>
            <p:cNvSpPr>
              <a:spLocks/>
            </p:cNvSpPr>
            <p:nvPr/>
          </p:nvSpPr>
          <p:spPr bwMode="auto">
            <a:xfrm>
              <a:off x="4332" y="1128"/>
              <a:ext cx="60" cy="200"/>
            </a:xfrm>
            <a:custGeom>
              <a:avLst/>
              <a:gdLst>
                <a:gd name="T0" fmla="*/ 0 w 25"/>
                <a:gd name="T1" fmla="*/ 36 h 84"/>
                <a:gd name="T2" fmla="*/ 0 w 25"/>
                <a:gd name="T3" fmla="*/ 7 h 84"/>
                <a:gd name="T4" fmla="*/ 0 w 25"/>
                <a:gd name="T5" fmla="*/ 3 h 84"/>
                <a:gd name="T6" fmla="*/ 3 w 25"/>
                <a:gd name="T7" fmla="*/ 0 h 84"/>
                <a:gd name="T8" fmla="*/ 7 w 25"/>
                <a:gd name="T9" fmla="*/ 3 h 84"/>
                <a:gd name="T10" fmla="*/ 7 w 25"/>
                <a:gd name="T11" fmla="*/ 9 h 84"/>
                <a:gd name="T12" fmla="*/ 7 w 25"/>
                <a:gd name="T13" fmla="*/ 21 h 84"/>
                <a:gd name="T14" fmla="*/ 11 w 25"/>
                <a:gd name="T15" fmla="*/ 24 h 84"/>
                <a:gd name="T16" fmla="*/ 21 w 25"/>
                <a:gd name="T17" fmla="*/ 24 h 84"/>
                <a:gd name="T18" fmla="*/ 24 w 25"/>
                <a:gd name="T19" fmla="*/ 29 h 84"/>
                <a:gd name="T20" fmla="*/ 20 w 25"/>
                <a:gd name="T21" fmla="*/ 31 h 84"/>
                <a:gd name="T22" fmla="*/ 11 w 25"/>
                <a:gd name="T23" fmla="*/ 31 h 84"/>
                <a:gd name="T24" fmla="*/ 7 w 25"/>
                <a:gd name="T25" fmla="*/ 35 h 84"/>
                <a:gd name="T26" fmla="*/ 7 w 25"/>
                <a:gd name="T27" fmla="*/ 66 h 84"/>
                <a:gd name="T28" fmla="*/ 16 w 25"/>
                <a:gd name="T29" fmla="*/ 74 h 84"/>
                <a:gd name="T30" fmla="*/ 20 w 25"/>
                <a:gd name="T31" fmla="*/ 74 h 84"/>
                <a:gd name="T32" fmla="*/ 24 w 25"/>
                <a:gd name="T33" fmla="*/ 77 h 84"/>
                <a:gd name="T34" fmla="*/ 22 w 25"/>
                <a:gd name="T35" fmla="*/ 81 h 84"/>
                <a:gd name="T36" fmla="*/ 0 w 25"/>
                <a:gd name="T37" fmla="*/ 66 h 84"/>
                <a:gd name="T38" fmla="*/ 0 w 25"/>
                <a:gd name="T39" fmla="*/ 36 h 84"/>
                <a:gd name="T40" fmla="*/ 0 w 25"/>
                <a:gd name="T41" fmla="*/ 3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84">
                  <a:moveTo>
                    <a:pt x="0" y="36"/>
                  </a:moveTo>
                  <a:cubicBezTo>
                    <a:pt x="0" y="26"/>
                    <a:pt x="0" y="17"/>
                    <a:pt x="0" y="7"/>
                  </a:cubicBezTo>
                  <a:cubicBezTo>
                    <a:pt x="0" y="6"/>
                    <a:pt x="0" y="5"/>
                    <a:pt x="0" y="3"/>
                  </a:cubicBezTo>
                  <a:cubicBezTo>
                    <a:pt x="0" y="1"/>
                    <a:pt x="1" y="1"/>
                    <a:pt x="3" y="0"/>
                  </a:cubicBezTo>
                  <a:cubicBezTo>
                    <a:pt x="5" y="0"/>
                    <a:pt x="7" y="1"/>
                    <a:pt x="7" y="3"/>
                  </a:cubicBezTo>
                  <a:cubicBezTo>
                    <a:pt x="7" y="5"/>
                    <a:pt x="7" y="7"/>
                    <a:pt x="7" y="9"/>
                  </a:cubicBezTo>
                  <a:cubicBezTo>
                    <a:pt x="7" y="13"/>
                    <a:pt x="7" y="17"/>
                    <a:pt x="7" y="21"/>
                  </a:cubicBezTo>
                  <a:cubicBezTo>
                    <a:pt x="7" y="23"/>
                    <a:pt x="8" y="24"/>
                    <a:pt x="11" y="24"/>
                  </a:cubicBezTo>
                  <a:cubicBezTo>
                    <a:pt x="14" y="24"/>
                    <a:pt x="17" y="24"/>
                    <a:pt x="21" y="24"/>
                  </a:cubicBezTo>
                  <a:cubicBezTo>
                    <a:pt x="24" y="24"/>
                    <a:pt x="25" y="27"/>
                    <a:pt x="24" y="29"/>
                  </a:cubicBezTo>
                  <a:cubicBezTo>
                    <a:pt x="23" y="31"/>
                    <a:pt x="22" y="31"/>
                    <a:pt x="20" y="31"/>
                  </a:cubicBezTo>
                  <a:cubicBezTo>
                    <a:pt x="17" y="31"/>
                    <a:pt x="14" y="31"/>
                    <a:pt x="11" y="31"/>
                  </a:cubicBezTo>
                  <a:cubicBezTo>
                    <a:pt x="9" y="31"/>
                    <a:pt x="7" y="32"/>
                    <a:pt x="7" y="35"/>
                  </a:cubicBezTo>
                  <a:cubicBezTo>
                    <a:pt x="7" y="45"/>
                    <a:pt x="7" y="56"/>
                    <a:pt x="7" y="66"/>
                  </a:cubicBezTo>
                  <a:cubicBezTo>
                    <a:pt x="7" y="71"/>
                    <a:pt x="11" y="74"/>
                    <a:pt x="16" y="74"/>
                  </a:cubicBezTo>
                  <a:cubicBezTo>
                    <a:pt x="17" y="74"/>
                    <a:pt x="19" y="74"/>
                    <a:pt x="20" y="74"/>
                  </a:cubicBezTo>
                  <a:cubicBezTo>
                    <a:pt x="22" y="74"/>
                    <a:pt x="24" y="75"/>
                    <a:pt x="24" y="77"/>
                  </a:cubicBezTo>
                  <a:cubicBezTo>
                    <a:pt x="25" y="79"/>
                    <a:pt x="23" y="80"/>
                    <a:pt x="22" y="81"/>
                  </a:cubicBezTo>
                  <a:cubicBezTo>
                    <a:pt x="12" y="84"/>
                    <a:pt x="0" y="80"/>
                    <a:pt x="0" y="66"/>
                  </a:cubicBezTo>
                  <a:cubicBezTo>
                    <a:pt x="0" y="56"/>
                    <a:pt x="0" y="46"/>
                    <a:pt x="0" y="36"/>
                  </a:cubicBezTo>
                  <a:cubicBezTo>
                    <a:pt x="0" y="36"/>
                    <a:pt x="0" y="36"/>
                    <a:pt x="0" y="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3" name="Freeform 27"/>
            <p:cNvSpPr>
              <a:spLocks/>
            </p:cNvSpPr>
            <p:nvPr/>
          </p:nvSpPr>
          <p:spPr bwMode="auto">
            <a:xfrm>
              <a:off x="4133" y="1128"/>
              <a:ext cx="19" cy="193"/>
            </a:xfrm>
            <a:custGeom>
              <a:avLst/>
              <a:gdLst>
                <a:gd name="T0" fmla="*/ 0 w 8"/>
                <a:gd name="T1" fmla="*/ 40 h 81"/>
                <a:gd name="T2" fmla="*/ 0 w 8"/>
                <a:gd name="T3" fmla="*/ 8 h 81"/>
                <a:gd name="T4" fmla="*/ 0 w 8"/>
                <a:gd name="T5" fmla="*/ 3 h 81"/>
                <a:gd name="T6" fmla="*/ 4 w 8"/>
                <a:gd name="T7" fmla="*/ 0 h 81"/>
                <a:gd name="T8" fmla="*/ 8 w 8"/>
                <a:gd name="T9" fmla="*/ 3 h 81"/>
                <a:gd name="T10" fmla="*/ 8 w 8"/>
                <a:gd name="T11" fmla="*/ 8 h 81"/>
                <a:gd name="T12" fmla="*/ 8 w 8"/>
                <a:gd name="T13" fmla="*/ 74 h 81"/>
                <a:gd name="T14" fmla="*/ 8 w 8"/>
                <a:gd name="T15" fmla="*/ 78 h 81"/>
                <a:gd name="T16" fmla="*/ 4 w 8"/>
                <a:gd name="T17" fmla="*/ 81 h 81"/>
                <a:gd name="T18" fmla="*/ 0 w 8"/>
                <a:gd name="T19" fmla="*/ 78 h 81"/>
                <a:gd name="T20" fmla="*/ 0 w 8"/>
                <a:gd name="T21" fmla="*/ 75 h 81"/>
                <a:gd name="T22" fmla="*/ 0 w 8"/>
                <a:gd name="T23" fmla="*/ 40 h 81"/>
                <a:gd name="T24" fmla="*/ 0 w 8"/>
                <a:gd name="T25"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1">
                  <a:moveTo>
                    <a:pt x="0" y="40"/>
                  </a:moveTo>
                  <a:cubicBezTo>
                    <a:pt x="0" y="29"/>
                    <a:pt x="0" y="19"/>
                    <a:pt x="0" y="8"/>
                  </a:cubicBezTo>
                  <a:cubicBezTo>
                    <a:pt x="0" y="6"/>
                    <a:pt x="0" y="5"/>
                    <a:pt x="0" y="3"/>
                  </a:cubicBezTo>
                  <a:cubicBezTo>
                    <a:pt x="1" y="1"/>
                    <a:pt x="2" y="1"/>
                    <a:pt x="4" y="0"/>
                  </a:cubicBezTo>
                  <a:cubicBezTo>
                    <a:pt x="6" y="0"/>
                    <a:pt x="7" y="1"/>
                    <a:pt x="8" y="3"/>
                  </a:cubicBezTo>
                  <a:cubicBezTo>
                    <a:pt x="8" y="5"/>
                    <a:pt x="8" y="6"/>
                    <a:pt x="8" y="8"/>
                  </a:cubicBezTo>
                  <a:cubicBezTo>
                    <a:pt x="8" y="30"/>
                    <a:pt x="8" y="52"/>
                    <a:pt x="8" y="74"/>
                  </a:cubicBezTo>
                  <a:cubicBezTo>
                    <a:pt x="8" y="76"/>
                    <a:pt x="8" y="77"/>
                    <a:pt x="8" y="78"/>
                  </a:cubicBezTo>
                  <a:cubicBezTo>
                    <a:pt x="7" y="80"/>
                    <a:pt x="6" y="81"/>
                    <a:pt x="4" y="81"/>
                  </a:cubicBezTo>
                  <a:cubicBezTo>
                    <a:pt x="2" y="81"/>
                    <a:pt x="1" y="80"/>
                    <a:pt x="0" y="78"/>
                  </a:cubicBezTo>
                  <a:cubicBezTo>
                    <a:pt x="0" y="77"/>
                    <a:pt x="0" y="76"/>
                    <a:pt x="0" y="75"/>
                  </a:cubicBezTo>
                  <a:cubicBezTo>
                    <a:pt x="0" y="63"/>
                    <a:pt x="0" y="52"/>
                    <a:pt x="0" y="40"/>
                  </a:cubicBezTo>
                  <a:cubicBezTo>
                    <a:pt x="0" y="40"/>
                    <a:pt x="0" y="40"/>
                    <a:pt x="0" y="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4" name="Freeform 28"/>
            <p:cNvSpPr>
              <a:spLocks/>
            </p:cNvSpPr>
            <p:nvPr/>
          </p:nvSpPr>
          <p:spPr bwMode="auto">
            <a:xfrm>
              <a:off x="4059" y="821"/>
              <a:ext cx="17" cy="195"/>
            </a:xfrm>
            <a:custGeom>
              <a:avLst/>
              <a:gdLst>
                <a:gd name="T0" fmla="*/ 7 w 7"/>
                <a:gd name="T1" fmla="*/ 42 h 82"/>
                <a:gd name="T2" fmla="*/ 7 w 7"/>
                <a:gd name="T3" fmla="*/ 76 h 82"/>
                <a:gd name="T4" fmla="*/ 7 w 7"/>
                <a:gd name="T5" fmla="*/ 78 h 82"/>
                <a:gd name="T6" fmla="*/ 3 w 7"/>
                <a:gd name="T7" fmla="*/ 82 h 82"/>
                <a:gd name="T8" fmla="*/ 0 w 7"/>
                <a:gd name="T9" fmla="*/ 78 h 82"/>
                <a:gd name="T10" fmla="*/ 0 w 7"/>
                <a:gd name="T11" fmla="*/ 69 h 82"/>
                <a:gd name="T12" fmla="*/ 0 w 7"/>
                <a:gd name="T13" fmla="*/ 6 h 82"/>
                <a:gd name="T14" fmla="*/ 0 w 7"/>
                <a:gd name="T15" fmla="*/ 4 h 82"/>
                <a:gd name="T16" fmla="*/ 3 w 7"/>
                <a:gd name="T17" fmla="*/ 1 h 82"/>
                <a:gd name="T18" fmla="*/ 7 w 7"/>
                <a:gd name="T19" fmla="*/ 4 h 82"/>
                <a:gd name="T20" fmla="*/ 7 w 7"/>
                <a:gd name="T21" fmla="*/ 8 h 82"/>
                <a:gd name="T22" fmla="*/ 7 w 7"/>
                <a:gd name="T23" fmla="*/ 42 h 82"/>
                <a:gd name="T24" fmla="*/ 7 w 7"/>
                <a:gd name="T25"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2">
                  <a:moveTo>
                    <a:pt x="7" y="42"/>
                  </a:moveTo>
                  <a:cubicBezTo>
                    <a:pt x="7" y="53"/>
                    <a:pt x="7" y="64"/>
                    <a:pt x="7" y="76"/>
                  </a:cubicBezTo>
                  <a:cubicBezTo>
                    <a:pt x="7" y="76"/>
                    <a:pt x="7" y="77"/>
                    <a:pt x="7" y="78"/>
                  </a:cubicBezTo>
                  <a:cubicBezTo>
                    <a:pt x="7" y="80"/>
                    <a:pt x="6" y="82"/>
                    <a:pt x="3" y="82"/>
                  </a:cubicBezTo>
                  <a:cubicBezTo>
                    <a:pt x="1" y="82"/>
                    <a:pt x="0" y="80"/>
                    <a:pt x="0" y="78"/>
                  </a:cubicBezTo>
                  <a:cubicBezTo>
                    <a:pt x="0" y="75"/>
                    <a:pt x="0" y="72"/>
                    <a:pt x="0" y="69"/>
                  </a:cubicBezTo>
                  <a:cubicBezTo>
                    <a:pt x="0" y="48"/>
                    <a:pt x="0" y="27"/>
                    <a:pt x="0" y="6"/>
                  </a:cubicBezTo>
                  <a:cubicBezTo>
                    <a:pt x="0" y="5"/>
                    <a:pt x="0" y="4"/>
                    <a:pt x="0" y="4"/>
                  </a:cubicBezTo>
                  <a:cubicBezTo>
                    <a:pt x="0" y="2"/>
                    <a:pt x="1" y="1"/>
                    <a:pt x="3" y="1"/>
                  </a:cubicBezTo>
                  <a:cubicBezTo>
                    <a:pt x="5" y="0"/>
                    <a:pt x="7" y="1"/>
                    <a:pt x="7" y="4"/>
                  </a:cubicBezTo>
                  <a:cubicBezTo>
                    <a:pt x="7" y="5"/>
                    <a:pt x="7" y="6"/>
                    <a:pt x="7" y="8"/>
                  </a:cubicBezTo>
                  <a:cubicBezTo>
                    <a:pt x="7" y="19"/>
                    <a:pt x="7" y="30"/>
                    <a:pt x="7" y="42"/>
                  </a:cubicBezTo>
                  <a:cubicBezTo>
                    <a:pt x="7" y="42"/>
                    <a:pt x="7" y="42"/>
                    <a:pt x="7"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5" name="Freeform 29"/>
            <p:cNvSpPr>
              <a:spLocks/>
            </p:cNvSpPr>
            <p:nvPr/>
          </p:nvSpPr>
          <p:spPr bwMode="auto">
            <a:xfrm>
              <a:off x="4363" y="873"/>
              <a:ext cx="62" cy="143"/>
            </a:xfrm>
            <a:custGeom>
              <a:avLst/>
              <a:gdLst>
                <a:gd name="T0" fmla="*/ 8 w 26"/>
                <a:gd name="T1" fmla="*/ 36 h 60"/>
                <a:gd name="T2" fmla="*/ 8 w 26"/>
                <a:gd name="T3" fmla="*/ 52 h 60"/>
                <a:gd name="T4" fmla="*/ 8 w 26"/>
                <a:gd name="T5" fmla="*/ 54 h 60"/>
                <a:gd name="T6" fmla="*/ 4 w 26"/>
                <a:gd name="T7" fmla="*/ 60 h 60"/>
                <a:gd name="T8" fmla="*/ 0 w 26"/>
                <a:gd name="T9" fmla="*/ 54 h 60"/>
                <a:gd name="T10" fmla="*/ 0 w 26"/>
                <a:gd name="T11" fmla="*/ 17 h 60"/>
                <a:gd name="T12" fmla="*/ 9 w 26"/>
                <a:gd name="T13" fmla="*/ 2 h 60"/>
                <a:gd name="T14" fmla="*/ 24 w 26"/>
                <a:gd name="T15" fmla="*/ 2 h 60"/>
                <a:gd name="T16" fmla="*/ 26 w 26"/>
                <a:gd name="T17" fmla="*/ 6 h 60"/>
                <a:gd name="T18" fmla="*/ 22 w 26"/>
                <a:gd name="T19" fmla="*/ 9 h 60"/>
                <a:gd name="T20" fmla="*/ 18 w 26"/>
                <a:gd name="T21" fmla="*/ 8 h 60"/>
                <a:gd name="T22" fmla="*/ 8 w 26"/>
                <a:gd name="T23" fmla="*/ 17 h 60"/>
                <a:gd name="T24" fmla="*/ 8 w 26"/>
                <a:gd name="T25" fmla="*/ 36 h 60"/>
                <a:gd name="T26" fmla="*/ 8 w 26"/>
                <a:gd name="T27"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60">
                  <a:moveTo>
                    <a:pt x="8" y="36"/>
                  </a:moveTo>
                  <a:cubicBezTo>
                    <a:pt x="8" y="41"/>
                    <a:pt x="8" y="46"/>
                    <a:pt x="8" y="52"/>
                  </a:cubicBezTo>
                  <a:cubicBezTo>
                    <a:pt x="8" y="52"/>
                    <a:pt x="8" y="53"/>
                    <a:pt x="8" y="54"/>
                  </a:cubicBezTo>
                  <a:cubicBezTo>
                    <a:pt x="8" y="58"/>
                    <a:pt x="6" y="60"/>
                    <a:pt x="4" y="60"/>
                  </a:cubicBezTo>
                  <a:cubicBezTo>
                    <a:pt x="1" y="60"/>
                    <a:pt x="0" y="58"/>
                    <a:pt x="0" y="54"/>
                  </a:cubicBezTo>
                  <a:cubicBezTo>
                    <a:pt x="0" y="41"/>
                    <a:pt x="0" y="29"/>
                    <a:pt x="0" y="17"/>
                  </a:cubicBezTo>
                  <a:cubicBezTo>
                    <a:pt x="0" y="10"/>
                    <a:pt x="2" y="5"/>
                    <a:pt x="9" y="2"/>
                  </a:cubicBezTo>
                  <a:cubicBezTo>
                    <a:pt x="14" y="0"/>
                    <a:pt x="19" y="1"/>
                    <a:pt x="24" y="2"/>
                  </a:cubicBezTo>
                  <a:cubicBezTo>
                    <a:pt x="26" y="3"/>
                    <a:pt x="26" y="4"/>
                    <a:pt x="26" y="6"/>
                  </a:cubicBezTo>
                  <a:cubicBezTo>
                    <a:pt x="26" y="8"/>
                    <a:pt x="24" y="9"/>
                    <a:pt x="22" y="9"/>
                  </a:cubicBezTo>
                  <a:cubicBezTo>
                    <a:pt x="21" y="9"/>
                    <a:pt x="19" y="9"/>
                    <a:pt x="18" y="8"/>
                  </a:cubicBezTo>
                  <a:cubicBezTo>
                    <a:pt x="11" y="8"/>
                    <a:pt x="8" y="11"/>
                    <a:pt x="8" y="17"/>
                  </a:cubicBezTo>
                  <a:cubicBezTo>
                    <a:pt x="8" y="23"/>
                    <a:pt x="8" y="29"/>
                    <a:pt x="8" y="36"/>
                  </a:cubicBezTo>
                  <a:cubicBezTo>
                    <a:pt x="8" y="36"/>
                    <a:pt x="8" y="36"/>
                    <a:pt x="8" y="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6" name="Freeform 30"/>
            <p:cNvSpPr>
              <a:spLocks/>
            </p:cNvSpPr>
            <p:nvPr/>
          </p:nvSpPr>
          <p:spPr bwMode="auto">
            <a:xfrm>
              <a:off x="5522" y="1178"/>
              <a:ext cx="67" cy="145"/>
            </a:xfrm>
            <a:custGeom>
              <a:avLst/>
              <a:gdLst>
                <a:gd name="T0" fmla="*/ 0 w 28"/>
                <a:gd name="T1" fmla="*/ 36 h 61"/>
                <a:gd name="T2" fmla="*/ 0 w 28"/>
                <a:gd name="T3" fmla="*/ 19 h 61"/>
                <a:gd name="T4" fmla="*/ 23 w 28"/>
                <a:gd name="T5" fmla="*/ 2 h 61"/>
                <a:gd name="T6" fmla="*/ 24 w 28"/>
                <a:gd name="T7" fmla="*/ 3 h 61"/>
                <a:gd name="T8" fmla="*/ 28 w 28"/>
                <a:gd name="T9" fmla="*/ 7 h 61"/>
                <a:gd name="T10" fmla="*/ 23 w 28"/>
                <a:gd name="T11" fmla="*/ 10 h 61"/>
                <a:gd name="T12" fmla="*/ 19 w 28"/>
                <a:gd name="T13" fmla="*/ 9 h 61"/>
                <a:gd name="T14" fmla="*/ 8 w 28"/>
                <a:gd name="T15" fmla="*/ 19 h 61"/>
                <a:gd name="T16" fmla="*/ 8 w 28"/>
                <a:gd name="T17" fmla="*/ 53 h 61"/>
                <a:gd name="T18" fmla="*/ 8 w 28"/>
                <a:gd name="T19" fmla="*/ 56 h 61"/>
                <a:gd name="T20" fmla="*/ 4 w 28"/>
                <a:gd name="T21" fmla="*/ 60 h 61"/>
                <a:gd name="T22" fmla="*/ 0 w 28"/>
                <a:gd name="T23" fmla="*/ 56 h 61"/>
                <a:gd name="T24" fmla="*/ 0 w 28"/>
                <a:gd name="T25" fmla="*/ 47 h 61"/>
                <a:gd name="T26" fmla="*/ 0 w 28"/>
                <a:gd name="T27" fmla="*/ 36 h 61"/>
                <a:gd name="T28" fmla="*/ 0 w 28"/>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1">
                  <a:moveTo>
                    <a:pt x="0" y="36"/>
                  </a:moveTo>
                  <a:cubicBezTo>
                    <a:pt x="0" y="30"/>
                    <a:pt x="1" y="25"/>
                    <a:pt x="0" y="19"/>
                  </a:cubicBezTo>
                  <a:cubicBezTo>
                    <a:pt x="0" y="4"/>
                    <a:pt x="10" y="0"/>
                    <a:pt x="23" y="2"/>
                  </a:cubicBezTo>
                  <a:cubicBezTo>
                    <a:pt x="23" y="3"/>
                    <a:pt x="24" y="3"/>
                    <a:pt x="24" y="3"/>
                  </a:cubicBezTo>
                  <a:cubicBezTo>
                    <a:pt x="26" y="4"/>
                    <a:pt x="28" y="4"/>
                    <a:pt x="28" y="7"/>
                  </a:cubicBezTo>
                  <a:cubicBezTo>
                    <a:pt x="28" y="9"/>
                    <a:pt x="25" y="9"/>
                    <a:pt x="23" y="10"/>
                  </a:cubicBezTo>
                  <a:cubicBezTo>
                    <a:pt x="22" y="10"/>
                    <a:pt x="20" y="10"/>
                    <a:pt x="19" y="9"/>
                  </a:cubicBezTo>
                  <a:cubicBezTo>
                    <a:pt x="12" y="8"/>
                    <a:pt x="8" y="11"/>
                    <a:pt x="8" y="19"/>
                  </a:cubicBezTo>
                  <a:cubicBezTo>
                    <a:pt x="8" y="30"/>
                    <a:pt x="8" y="41"/>
                    <a:pt x="8" y="53"/>
                  </a:cubicBezTo>
                  <a:cubicBezTo>
                    <a:pt x="8" y="54"/>
                    <a:pt x="8" y="55"/>
                    <a:pt x="8" y="56"/>
                  </a:cubicBezTo>
                  <a:cubicBezTo>
                    <a:pt x="8" y="59"/>
                    <a:pt x="7" y="60"/>
                    <a:pt x="4" y="60"/>
                  </a:cubicBezTo>
                  <a:cubicBezTo>
                    <a:pt x="2" y="61"/>
                    <a:pt x="1" y="59"/>
                    <a:pt x="0" y="56"/>
                  </a:cubicBezTo>
                  <a:cubicBezTo>
                    <a:pt x="0" y="53"/>
                    <a:pt x="0" y="50"/>
                    <a:pt x="0" y="47"/>
                  </a:cubicBezTo>
                  <a:cubicBezTo>
                    <a:pt x="0" y="43"/>
                    <a:pt x="0" y="39"/>
                    <a:pt x="0" y="36"/>
                  </a:cubicBezTo>
                  <a:cubicBezTo>
                    <a:pt x="0" y="36"/>
                    <a:pt x="0" y="36"/>
                    <a:pt x="0" y="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7" name="Freeform 31"/>
            <p:cNvSpPr>
              <a:spLocks/>
            </p:cNvSpPr>
            <p:nvPr/>
          </p:nvSpPr>
          <p:spPr bwMode="auto">
            <a:xfrm>
              <a:off x="3998" y="875"/>
              <a:ext cx="21" cy="141"/>
            </a:xfrm>
            <a:custGeom>
              <a:avLst/>
              <a:gdLst>
                <a:gd name="T0" fmla="*/ 1 w 9"/>
                <a:gd name="T1" fmla="*/ 29 h 59"/>
                <a:gd name="T2" fmla="*/ 1 w 9"/>
                <a:gd name="T3" fmla="*/ 7 h 59"/>
                <a:gd name="T4" fmla="*/ 1 w 9"/>
                <a:gd name="T5" fmla="*/ 3 h 59"/>
                <a:gd name="T6" fmla="*/ 4 w 9"/>
                <a:gd name="T7" fmla="*/ 0 h 59"/>
                <a:gd name="T8" fmla="*/ 8 w 9"/>
                <a:gd name="T9" fmla="*/ 2 h 59"/>
                <a:gd name="T10" fmla="*/ 9 w 9"/>
                <a:gd name="T11" fmla="*/ 7 h 59"/>
                <a:gd name="T12" fmla="*/ 9 w 9"/>
                <a:gd name="T13" fmla="*/ 52 h 59"/>
                <a:gd name="T14" fmla="*/ 8 w 9"/>
                <a:gd name="T15" fmla="*/ 56 h 59"/>
                <a:gd name="T16" fmla="*/ 4 w 9"/>
                <a:gd name="T17" fmla="*/ 59 h 59"/>
                <a:gd name="T18" fmla="*/ 1 w 9"/>
                <a:gd name="T19" fmla="*/ 55 h 59"/>
                <a:gd name="T20" fmla="*/ 1 w 9"/>
                <a:gd name="T21" fmla="*/ 52 h 59"/>
                <a:gd name="T22" fmla="*/ 1 w 9"/>
                <a:gd name="T23" fmla="*/ 29 h 59"/>
                <a:gd name="T24" fmla="*/ 1 w 9"/>
                <a:gd name="T25"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9">
                  <a:moveTo>
                    <a:pt x="1" y="29"/>
                  </a:moveTo>
                  <a:cubicBezTo>
                    <a:pt x="1" y="21"/>
                    <a:pt x="1" y="14"/>
                    <a:pt x="1" y="7"/>
                  </a:cubicBezTo>
                  <a:cubicBezTo>
                    <a:pt x="1" y="6"/>
                    <a:pt x="1" y="4"/>
                    <a:pt x="1" y="3"/>
                  </a:cubicBezTo>
                  <a:cubicBezTo>
                    <a:pt x="1" y="1"/>
                    <a:pt x="3" y="0"/>
                    <a:pt x="4" y="0"/>
                  </a:cubicBezTo>
                  <a:cubicBezTo>
                    <a:pt x="6" y="0"/>
                    <a:pt x="7" y="0"/>
                    <a:pt x="8" y="2"/>
                  </a:cubicBezTo>
                  <a:cubicBezTo>
                    <a:pt x="8" y="4"/>
                    <a:pt x="9" y="5"/>
                    <a:pt x="9" y="7"/>
                  </a:cubicBezTo>
                  <a:cubicBezTo>
                    <a:pt x="9" y="22"/>
                    <a:pt x="9" y="37"/>
                    <a:pt x="9" y="52"/>
                  </a:cubicBezTo>
                  <a:cubicBezTo>
                    <a:pt x="9" y="53"/>
                    <a:pt x="9" y="55"/>
                    <a:pt x="8" y="56"/>
                  </a:cubicBezTo>
                  <a:cubicBezTo>
                    <a:pt x="8" y="58"/>
                    <a:pt x="6" y="59"/>
                    <a:pt x="4" y="59"/>
                  </a:cubicBezTo>
                  <a:cubicBezTo>
                    <a:pt x="3" y="58"/>
                    <a:pt x="2" y="57"/>
                    <a:pt x="1" y="55"/>
                  </a:cubicBezTo>
                  <a:cubicBezTo>
                    <a:pt x="0" y="55"/>
                    <a:pt x="1" y="53"/>
                    <a:pt x="1" y="52"/>
                  </a:cubicBezTo>
                  <a:cubicBezTo>
                    <a:pt x="1" y="45"/>
                    <a:pt x="1" y="37"/>
                    <a:pt x="1" y="29"/>
                  </a:cubicBezTo>
                  <a:cubicBezTo>
                    <a:pt x="1" y="29"/>
                    <a:pt x="1" y="29"/>
                    <a:pt x="1"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8" name="Freeform 32"/>
            <p:cNvSpPr>
              <a:spLocks/>
            </p:cNvSpPr>
            <p:nvPr/>
          </p:nvSpPr>
          <p:spPr bwMode="auto">
            <a:xfrm>
              <a:off x="4416" y="1182"/>
              <a:ext cx="16" cy="139"/>
            </a:xfrm>
            <a:custGeom>
              <a:avLst/>
              <a:gdLst>
                <a:gd name="T0" fmla="*/ 7 w 7"/>
                <a:gd name="T1" fmla="*/ 29 h 58"/>
                <a:gd name="T2" fmla="*/ 7 w 7"/>
                <a:gd name="T3" fmla="*/ 52 h 58"/>
                <a:gd name="T4" fmla="*/ 7 w 7"/>
                <a:gd name="T5" fmla="*/ 55 h 58"/>
                <a:gd name="T6" fmla="*/ 4 w 7"/>
                <a:gd name="T7" fmla="*/ 58 h 58"/>
                <a:gd name="T8" fmla="*/ 0 w 7"/>
                <a:gd name="T9" fmla="*/ 56 h 58"/>
                <a:gd name="T10" fmla="*/ 0 w 7"/>
                <a:gd name="T11" fmla="*/ 52 h 58"/>
                <a:gd name="T12" fmla="*/ 0 w 7"/>
                <a:gd name="T13" fmla="*/ 6 h 58"/>
                <a:gd name="T14" fmla="*/ 0 w 7"/>
                <a:gd name="T15" fmla="*/ 3 h 58"/>
                <a:gd name="T16" fmla="*/ 4 w 7"/>
                <a:gd name="T17" fmla="*/ 0 h 58"/>
                <a:gd name="T18" fmla="*/ 7 w 7"/>
                <a:gd name="T19" fmla="*/ 4 h 58"/>
                <a:gd name="T20" fmla="*/ 7 w 7"/>
                <a:gd name="T21" fmla="*/ 13 h 58"/>
                <a:gd name="T22" fmla="*/ 7 w 7"/>
                <a:gd name="T2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8">
                  <a:moveTo>
                    <a:pt x="7" y="29"/>
                  </a:moveTo>
                  <a:cubicBezTo>
                    <a:pt x="7" y="37"/>
                    <a:pt x="7" y="44"/>
                    <a:pt x="7" y="52"/>
                  </a:cubicBezTo>
                  <a:cubicBezTo>
                    <a:pt x="7" y="53"/>
                    <a:pt x="7" y="54"/>
                    <a:pt x="7" y="55"/>
                  </a:cubicBezTo>
                  <a:cubicBezTo>
                    <a:pt x="7" y="57"/>
                    <a:pt x="6" y="58"/>
                    <a:pt x="4" y="58"/>
                  </a:cubicBezTo>
                  <a:cubicBezTo>
                    <a:pt x="3" y="58"/>
                    <a:pt x="1" y="57"/>
                    <a:pt x="0" y="56"/>
                  </a:cubicBezTo>
                  <a:cubicBezTo>
                    <a:pt x="0" y="55"/>
                    <a:pt x="0" y="54"/>
                    <a:pt x="0" y="52"/>
                  </a:cubicBezTo>
                  <a:cubicBezTo>
                    <a:pt x="0" y="37"/>
                    <a:pt x="0" y="22"/>
                    <a:pt x="0" y="6"/>
                  </a:cubicBezTo>
                  <a:cubicBezTo>
                    <a:pt x="0" y="5"/>
                    <a:pt x="0" y="4"/>
                    <a:pt x="0" y="3"/>
                  </a:cubicBezTo>
                  <a:cubicBezTo>
                    <a:pt x="0" y="1"/>
                    <a:pt x="2" y="0"/>
                    <a:pt x="4" y="0"/>
                  </a:cubicBezTo>
                  <a:cubicBezTo>
                    <a:pt x="6" y="0"/>
                    <a:pt x="7" y="1"/>
                    <a:pt x="7" y="4"/>
                  </a:cubicBezTo>
                  <a:cubicBezTo>
                    <a:pt x="7" y="7"/>
                    <a:pt x="7" y="10"/>
                    <a:pt x="7" y="13"/>
                  </a:cubicBezTo>
                  <a:cubicBezTo>
                    <a:pt x="7" y="18"/>
                    <a:pt x="7" y="24"/>
                    <a:pt x="7"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9" name="Freeform 33"/>
            <p:cNvSpPr>
              <a:spLocks/>
            </p:cNvSpPr>
            <p:nvPr/>
          </p:nvSpPr>
          <p:spPr bwMode="auto">
            <a:xfrm>
              <a:off x="5218" y="1182"/>
              <a:ext cx="17" cy="141"/>
            </a:xfrm>
            <a:custGeom>
              <a:avLst/>
              <a:gdLst>
                <a:gd name="T0" fmla="*/ 0 w 7"/>
                <a:gd name="T1" fmla="*/ 29 h 59"/>
                <a:gd name="T2" fmla="*/ 0 w 7"/>
                <a:gd name="T3" fmla="*/ 6 h 59"/>
                <a:gd name="T4" fmla="*/ 0 w 7"/>
                <a:gd name="T5" fmla="*/ 3 h 59"/>
                <a:gd name="T6" fmla="*/ 3 w 7"/>
                <a:gd name="T7" fmla="*/ 0 h 59"/>
                <a:gd name="T8" fmla="*/ 7 w 7"/>
                <a:gd name="T9" fmla="*/ 2 h 59"/>
                <a:gd name="T10" fmla="*/ 7 w 7"/>
                <a:gd name="T11" fmla="*/ 6 h 59"/>
                <a:gd name="T12" fmla="*/ 7 w 7"/>
                <a:gd name="T13" fmla="*/ 52 h 59"/>
                <a:gd name="T14" fmla="*/ 7 w 7"/>
                <a:gd name="T15" fmla="*/ 55 h 59"/>
                <a:gd name="T16" fmla="*/ 3 w 7"/>
                <a:gd name="T17" fmla="*/ 59 h 59"/>
                <a:gd name="T18" fmla="*/ 0 w 7"/>
                <a:gd name="T19" fmla="*/ 55 h 59"/>
                <a:gd name="T20" fmla="*/ 0 w 7"/>
                <a:gd name="T21" fmla="*/ 50 h 59"/>
                <a:gd name="T22" fmla="*/ 0 w 7"/>
                <a:gd name="T23" fmla="*/ 29 h 59"/>
                <a:gd name="T24" fmla="*/ 0 w 7"/>
                <a:gd name="T25"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59">
                  <a:moveTo>
                    <a:pt x="0" y="29"/>
                  </a:moveTo>
                  <a:cubicBezTo>
                    <a:pt x="0" y="21"/>
                    <a:pt x="0" y="13"/>
                    <a:pt x="0" y="6"/>
                  </a:cubicBezTo>
                  <a:cubicBezTo>
                    <a:pt x="0" y="5"/>
                    <a:pt x="0" y="3"/>
                    <a:pt x="0" y="3"/>
                  </a:cubicBezTo>
                  <a:cubicBezTo>
                    <a:pt x="1" y="2"/>
                    <a:pt x="2" y="0"/>
                    <a:pt x="3" y="0"/>
                  </a:cubicBezTo>
                  <a:cubicBezTo>
                    <a:pt x="5" y="0"/>
                    <a:pt x="7" y="1"/>
                    <a:pt x="7" y="2"/>
                  </a:cubicBezTo>
                  <a:cubicBezTo>
                    <a:pt x="7" y="4"/>
                    <a:pt x="7" y="5"/>
                    <a:pt x="7" y="6"/>
                  </a:cubicBezTo>
                  <a:cubicBezTo>
                    <a:pt x="7" y="21"/>
                    <a:pt x="7" y="37"/>
                    <a:pt x="7" y="52"/>
                  </a:cubicBezTo>
                  <a:cubicBezTo>
                    <a:pt x="7" y="53"/>
                    <a:pt x="7" y="54"/>
                    <a:pt x="7" y="55"/>
                  </a:cubicBezTo>
                  <a:cubicBezTo>
                    <a:pt x="7" y="57"/>
                    <a:pt x="5" y="59"/>
                    <a:pt x="3" y="59"/>
                  </a:cubicBezTo>
                  <a:cubicBezTo>
                    <a:pt x="1" y="58"/>
                    <a:pt x="0" y="57"/>
                    <a:pt x="0" y="55"/>
                  </a:cubicBezTo>
                  <a:cubicBezTo>
                    <a:pt x="0" y="53"/>
                    <a:pt x="0" y="51"/>
                    <a:pt x="0" y="50"/>
                  </a:cubicBezTo>
                  <a:cubicBezTo>
                    <a:pt x="0" y="43"/>
                    <a:pt x="0" y="36"/>
                    <a:pt x="0" y="29"/>
                  </a:cubicBezTo>
                  <a:cubicBezTo>
                    <a:pt x="0" y="29"/>
                    <a:pt x="0" y="29"/>
                    <a:pt x="0"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0" name="Freeform 34"/>
            <p:cNvSpPr>
              <a:spLocks/>
            </p:cNvSpPr>
            <p:nvPr/>
          </p:nvSpPr>
          <p:spPr bwMode="auto">
            <a:xfrm>
              <a:off x="3998" y="828"/>
              <a:ext cx="23" cy="23"/>
            </a:xfrm>
            <a:custGeom>
              <a:avLst/>
              <a:gdLst>
                <a:gd name="T0" fmla="*/ 4 w 10"/>
                <a:gd name="T1" fmla="*/ 0 h 10"/>
                <a:gd name="T2" fmla="*/ 10 w 10"/>
                <a:gd name="T3" fmla="*/ 4 h 10"/>
                <a:gd name="T4" fmla="*/ 5 w 10"/>
                <a:gd name="T5" fmla="*/ 10 h 10"/>
                <a:gd name="T6" fmla="*/ 0 w 10"/>
                <a:gd name="T7" fmla="*/ 5 h 10"/>
                <a:gd name="T8" fmla="*/ 4 w 10"/>
                <a:gd name="T9" fmla="*/ 0 h 10"/>
              </a:gdLst>
              <a:ahLst/>
              <a:cxnLst>
                <a:cxn ang="0">
                  <a:pos x="T0" y="T1"/>
                </a:cxn>
                <a:cxn ang="0">
                  <a:pos x="T2" y="T3"/>
                </a:cxn>
                <a:cxn ang="0">
                  <a:pos x="T4" y="T5"/>
                </a:cxn>
                <a:cxn ang="0">
                  <a:pos x="T6" y="T7"/>
                </a:cxn>
                <a:cxn ang="0">
                  <a:pos x="T8" y="T9"/>
                </a:cxn>
              </a:cxnLst>
              <a:rect l="0" t="0" r="r" b="b"/>
              <a:pathLst>
                <a:path w="10" h="10">
                  <a:moveTo>
                    <a:pt x="4" y="0"/>
                  </a:moveTo>
                  <a:cubicBezTo>
                    <a:pt x="7" y="0"/>
                    <a:pt x="9" y="2"/>
                    <a:pt x="10" y="4"/>
                  </a:cubicBezTo>
                  <a:cubicBezTo>
                    <a:pt x="10" y="7"/>
                    <a:pt x="7" y="9"/>
                    <a:pt x="5" y="10"/>
                  </a:cubicBezTo>
                  <a:cubicBezTo>
                    <a:pt x="2" y="10"/>
                    <a:pt x="0" y="8"/>
                    <a:pt x="0" y="5"/>
                  </a:cubicBezTo>
                  <a:cubicBezTo>
                    <a:pt x="0" y="2"/>
                    <a:pt x="2"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1" name="Freeform 35"/>
            <p:cNvSpPr>
              <a:spLocks/>
            </p:cNvSpPr>
            <p:nvPr/>
          </p:nvSpPr>
          <p:spPr bwMode="auto">
            <a:xfrm>
              <a:off x="4413" y="1135"/>
              <a:ext cx="24" cy="24"/>
            </a:xfrm>
            <a:custGeom>
              <a:avLst/>
              <a:gdLst>
                <a:gd name="T0" fmla="*/ 5 w 10"/>
                <a:gd name="T1" fmla="*/ 0 h 10"/>
                <a:gd name="T2" fmla="*/ 9 w 10"/>
                <a:gd name="T3" fmla="*/ 5 h 10"/>
                <a:gd name="T4" fmla="*/ 5 w 10"/>
                <a:gd name="T5" fmla="*/ 10 h 10"/>
                <a:gd name="T6" fmla="*/ 0 w 10"/>
                <a:gd name="T7" fmla="*/ 5 h 10"/>
                <a:gd name="T8" fmla="*/ 5 w 10"/>
                <a:gd name="T9" fmla="*/ 0 h 10"/>
              </a:gdLst>
              <a:ahLst/>
              <a:cxnLst>
                <a:cxn ang="0">
                  <a:pos x="T0" y="T1"/>
                </a:cxn>
                <a:cxn ang="0">
                  <a:pos x="T2" y="T3"/>
                </a:cxn>
                <a:cxn ang="0">
                  <a:pos x="T4" y="T5"/>
                </a:cxn>
                <a:cxn ang="0">
                  <a:pos x="T6" y="T7"/>
                </a:cxn>
                <a:cxn ang="0">
                  <a:pos x="T8" y="T9"/>
                </a:cxn>
              </a:cxnLst>
              <a:rect l="0" t="0" r="r" b="b"/>
              <a:pathLst>
                <a:path w="10" h="10">
                  <a:moveTo>
                    <a:pt x="5" y="0"/>
                  </a:moveTo>
                  <a:cubicBezTo>
                    <a:pt x="7" y="0"/>
                    <a:pt x="10" y="2"/>
                    <a:pt x="9" y="5"/>
                  </a:cubicBezTo>
                  <a:cubicBezTo>
                    <a:pt x="9" y="7"/>
                    <a:pt x="7" y="10"/>
                    <a:pt x="5" y="10"/>
                  </a:cubicBezTo>
                  <a:cubicBezTo>
                    <a:pt x="2" y="10"/>
                    <a:pt x="0" y="7"/>
                    <a:pt x="0" y="5"/>
                  </a:cubicBezTo>
                  <a:cubicBezTo>
                    <a:pt x="0" y="2"/>
                    <a:pt x="2"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2" name="Freeform 36"/>
            <p:cNvSpPr>
              <a:spLocks/>
            </p:cNvSpPr>
            <p:nvPr/>
          </p:nvSpPr>
          <p:spPr bwMode="auto">
            <a:xfrm>
              <a:off x="5216" y="1135"/>
              <a:ext cx="21" cy="24"/>
            </a:xfrm>
            <a:custGeom>
              <a:avLst/>
              <a:gdLst>
                <a:gd name="T0" fmla="*/ 0 w 9"/>
                <a:gd name="T1" fmla="*/ 5 h 10"/>
                <a:gd name="T2" fmla="*/ 4 w 9"/>
                <a:gd name="T3" fmla="*/ 0 h 10"/>
                <a:gd name="T4" fmla="*/ 9 w 9"/>
                <a:gd name="T5" fmla="*/ 4 h 10"/>
                <a:gd name="T6" fmla="*/ 4 w 9"/>
                <a:gd name="T7" fmla="*/ 10 h 10"/>
                <a:gd name="T8" fmla="*/ 0 w 9"/>
                <a:gd name="T9" fmla="*/ 5 h 10"/>
              </a:gdLst>
              <a:ahLst/>
              <a:cxnLst>
                <a:cxn ang="0">
                  <a:pos x="T0" y="T1"/>
                </a:cxn>
                <a:cxn ang="0">
                  <a:pos x="T2" y="T3"/>
                </a:cxn>
                <a:cxn ang="0">
                  <a:pos x="T4" y="T5"/>
                </a:cxn>
                <a:cxn ang="0">
                  <a:pos x="T6" y="T7"/>
                </a:cxn>
                <a:cxn ang="0">
                  <a:pos x="T8" y="T9"/>
                </a:cxn>
              </a:cxnLst>
              <a:rect l="0" t="0" r="r" b="b"/>
              <a:pathLst>
                <a:path w="9" h="10">
                  <a:moveTo>
                    <a:pt x="0" y="5"/>
                  </a:moveTo>
                  <a:cubicBezTo>
                    <a:pt x="0" y="2"/>
                    <a:pt x="2" y="0"/>
                    <a:pt x="4" y="0"/>
                  </a:cubicBezTo>
                  <a:cubicBezTo>
                    <a:pt x="7" y="0"/>
                    <a:pt x="9" y="1"/>
                    <a:pt x="9" y="4"/>
                  </a:cubicBezTo>
                  <a:cubicBezTo>
                    <a:pt x="9" y="7"/>
                    <a:pt x="7" y="10"/>
                    <a:pt x="4" y="10"/>
                  </a:cubicBezTo>
                  <a:cubicBezTo>
                    <a:pt x="2" y="10"/>
                    <a:pt x="0" y="7"/>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3" name="Oval 37"/>
            <p:cNvSpPr>
              <a:spLocks noChangeArrowheads="1"/>
            </p:cNvSpPr>
            <p:nvPr/>
          </p:nvSpPr>
          <p:spPr bwMode="auto">
            <a:xfrm>
              <a:off x="2074" y="140"/>
              <a:ext cx="1596" cy="16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4" name="Freeform 38"/>
            <p:cNvSpPr>
              <a:spLocks noEditPoints="1"/>
            </p:cNvSpPr>
            <p:nvPr/>
          </p:nvSpPr>
          <p:spPr bwMode="auto">
            <a:xfrm>
              <a:off x="3444" y="821"/>
              <a:ext cx="62" cy="61"/>
            </a:xfrm>
            <a:custGeom>
              <a:avLst/>
              <a:gdLst>
                <a:gd name="T0" fmla="*/ 13 w 26"/>
                <a:gd name="T1" fmla="*/ 0 h 26"/>
                <a:gd name="T2" fmla="*/ 26 w 26"/>
                <a:gd name="T3" fmla="*/ 13 h 26"/>
                <a:gd name="T4" fmla="*/ 13 w 26"/>
                <a:gd name="T5" fmla="*/ 26 h 26"/>
                <a:gd name="T6" fmla="*/ 0 w 26"/>
                <a:gd name="T7" fmla="*/ 13 h 26"/>
                <a:gd name="T8" fmla="*/ 13 w 26"/>
                <a:gd name="T9" fmla="*/ 0 h 26"/>
                <a:gd name="T10" fmla="*/ 24 w 26"/>
                <a:gd name="T11" fmla="*/ 13 h 26"/>
                <a:gd name="T12" fmla="*/ 13 w 26"/>
                <a:gd name="T13" fmla="*/ 2 h 26"/>
                <a:gd name="T14" fmla="*/ 2 w 26"/>
                <a:gd name="T15" fmla="*/ 13 h 26"/>
                <a:gd name="T16" fmla="*/ 13 w 26"/>
                <a:gd name="T17" fmla="*/ 24 h 26"/>
                <a:gd name="T18" fmla="*/ 24 w 26"/>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24" y="13"/>
                  </a:moveTo>
                  <a:cubicBezTo>
                    <a:pt x="24" y="7"/>
                    <a:pt x="19" y="2"/>
                    <a:pt x="13" y="2"/>
                  </a:cubicBezTo>
                  <a:cubicBezTo>
                    <a:pt x="7" y="2"/>
                    <a:pt x="2" y="7"/>
                    <a:pt x="2" y="13"/>
                  </a:cubicBezTo>
                  <a:cubicBezTo>
                    <a:pt x="2" y="19"/>
                    <a:pt x="7" y="24"/>
                    <a:pt x="13" y="24"/>
                  </a:cubicBezTo>
                  <a:cubicBezTo>
                    <a:pt x="19" y="24"/>
                    <a:pt x="24" y="19"/>
                    <a:pt x="24"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5" name="Freeform 39"/>
            <p:cNvSpPr>
              <a:spLocks noEditPoints="1"/>
            </p:cNvSpPr>
            <p:nvPr/>
          </p:nvSpPr>
          <p:spPr bwMode="auto">
            <a:xfrm>
              <a:off x="3463" y="835"/>
              <a:ext cx="26" cy="33"/>
            </a:xfrm>
            <a:custGeom>
              <a:avLst/>
              <a:gdLst>
                <a:gd name="T0" fmla="*/ 11 w 11"/>
                <a:gd name="T1" fmla="*/ 14 h 14"/>
                <a:gd name="T2" fmla="*/ 9 w 11"/>
                <a:gd name="T3" fmla="*/ 14 h 14"/>
                <a:gd name="T4" fmla="*/ 9 w 11"/>
                <a:gd name="T5" fmla="*/ 12 h 14"/>
                <a:gd name="T6" fmla="*/ 5 w 11"/>
                <a:gd name="T7" fmla="*/ 8 h 14"/>
                <a:gd name="T8" fmla="*/ 3 w 11"/>
                <a:gd name="T9" fmla="*/ 8 h 14"/>
                <a:gd name="T10" fmla="*/ 3 w 11"/>
                <a:gd name="T11" fmla="*/ 14 h 14"/>
                <a:gd name="T12" fmla="*/ 0 w 11"/>
                <a:gd name="T13" fmla="*/ 14 h 14"/>
                <a:gd name="T14" fmla="*/ 0 w 11"/>
                <a:gd name="T15" fmla="*/ 0 h 14"/>
                <a:gd name="T16" fmla="*/ 5 w 11"/>
                <a:gd name="T17" fmla="*/ 0 h 14"/>
                <a:gd name="T18" fmla="*/ 11 w 11"/>
                <a:gd name="T19" fmla="*/ 4 h 14"/>
                <a:gd name="T20" fmla="*/ 8 w 11"/>
                <a:gd name="T21" fmla="*/ 7 h 14"/>
                <a:gd name="T22" fmla="*/ 11 w 11"/>
                <a:gd name="T23" fmla="*/ 11 h 14"/>
                <a:gd name="T24" fmla="*/ 11 w 11"/>
                <a:gd name="T25" fmla="*/ 14 h 14"/>
                <a:gd name="T26" fmla="*/ 9 w 11"/>
                <a:gd name="T27" fmla="*/ 4 h 14"/>
                <a:gd name="T28" fmla="*/ 5 w 11"/>
                <a:gd name="T29" fmla="*/ 1 h 14"/>
                <a:gd name="T30" fmla="*/ 3 w 11"/>
                <a:gd name="T31" fmla="*/ 1 h 14"/>
                <a:gd name="T32" fmla="*/ 3 w 11"/>
                <a:gd name="T33" fmla="*/ 6 h 14"/>
                <a:gd name="T34" fmla="*/ 5 w 11"/>
                <a:gd name="T35" fmla="*/ 6 h 14"/>
                <a:gd name="T36" fmla="*/ 9 w 11"/>
                <a:gd name="T3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4">
                  <a:moveTo>
                    <a:pt x="11" y="14"/>
                  </a:moveTo>
                  <a:cubicBezTo>
                    <a:pt x="9" y="14"/>
                    <a:pt x="9" y="14"/>
                    <a:pt x="9" y="14"/>
                  </a:cubicBezTo>
                  <a:cubicBezTo>
                    <a:pt x="9" y="13"/>
                    <a:pt x="9" y="13"/>
                    <a:pt x="9" y="12"/>
                  </a:cubicBezTo>
                  <a:cubicBezTo>
                    <a:pt x="9" y="9"/>
                    <a:pt x="8" y="8"/>
                    <a:pt x="5" y="8"/>
                  </a:cubicBezTo>
                  <a:cubicBezTo>
                    <a:pt x="3" y="8"/>
                    <a:pt x="3" y="8"/>
                    <a:pt x="3" y="8"/>
                  </a:cubicBezTo>
                  <a:cubicBezTo>
                    <a:pt x="3" y="14"/>
                    <a:pt x="3" y="14"/>
                    <a:pt x="3" y="14"/>
                  </a:cubicBezTo>
                  <a:cubicBezTo>
                    <a:pt x="0" y="14"/>
                    <a:pt x="0" y="14"/>
                    <a:pt x="0" y="14"/>
                  </a:cubicBezTo>
                  <a:cubicBezTo>
                    <a:pt x="0" y="0"/>
                    <a:pt x="0" y="0"/>
                    <a:pt x="0" y="0"/>
                  </a:cubicBezTo>
                  <a:cubicBezTo>
                    <a:pt x="5" y="0"/>
                    <a:pt x="5" y="0"/>
                    <a:pt x="5" y="0"/>
                  </a:cubicBezTo>
                  <a:cubicBezTo>
                    <a:pt x="8" y="0"/>
                    <a:pt x="11" y="0"/>
                    <a:pt x="11" y="4"/>
                  </a:cubicBezTo>
                  <a:cubicBezTo>
                    <a:pt x="11" y="6"/>
                    <a:pt x="9" y="7"/>
                    <a:pt x="8" y="7"/>
                  </a:cubicBezTo>
                  <a:cubicBezTo>
                    <a:pt x="10" y="8"/>
                    <a:pt x="11" y="9"/>
                    <a:pt x="11" y="11"/>
                  </a:cubicBezTo>
                  <a:cubicBezTo>
                    <a:pt x="11" y="12"/>
                    <a:pt x="11" y="13"/>
                    <a:pt x="11" y="14"/>
                  </a:cubicBezTo>
                  <a:close/>
                  <a:moveTo>
                    <a:pt x="9" y="4"/>
                  </a:moveTo>
                  <a:cubicBezTo>
                    <a:pt x="9" y="2"/>
                    <a:pt x="7" y="1"/>
                    <a:pt x="5" y="1"/>
                  </a:cubicBezTo>
                  <a:cubicBezTo>
                    <a:pt x="3" y="1"/>
                    <a:pt x="3" y="1"/>
                    <a:pt x="3" y="1"/>
                  </a:cubicBezTo>
                  <a:cubicBezTo>
                    <a:pt x="3" y="6"/>
                    <a:pt x="3" y="6"/>
                    <a:pt x="3" y="6"/>
                  </a:cubicBezTo>
                  <a:cubicBezTo>
                    <a:pt x="5" y="6"/>
                    <a:pt x="5" y="6"/>
                    <a:pt x="5" y="6"/>
                  </a:cubicBezTo>
                  <a:cubicBezTo>
                    <a:pt x="7" y="6"/>
                    <a:pt x="9" y="6"/>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6" name="Freeform 40"/>
            <p:cNvSpPr>
              <a:spLocks/>
            </p:cNvSpPr>
            <p:nvPr/>
          </p:nvSpPr>
          <p:spPr bwMode="auto">
            <a:xfrm>
              <a:off x="3159" y="821"/>
              <a:ext cx="276" cy="252"/>
            </a:xfrm>
            <a:custGeom>
              <a:avLst/>
              <a:gdLst>
                <a:gd name="T0" fmla="*/ 190 w 276"/>
                <a:gd name="T1" fmla="*/ 116 h 252"/>
                <a:gd name="T2" fmla="*/ 276 w 276"/>
                <a:gd name="T3" fmla="*/ 252 h 252"/>
                <a:gd name="T4" fmla="*/ 185 w 276"/>
                <a:gd name="T5" fmla="*/ 252 h 252"/>
                <a:gd name="T6" fmla="*/ 145 w 276"/>
                <a:gd name="T7" fmla="*/ 178 h 252"/>
                <a:gd name="T8" fmla="*/ 90 w 276"/>
                <a:gd name="T9" fmla="*/ 252 h 252"/>
                <a:gd name="T10" fmla="*/ 0 w 276"/>
                <a:gd name="T11" fmla="*/ 252 h 252"/>
                <a:gd name="T12" fmla="*/ 100 w 276"/>
                <a:gd name="T13" fmla="*/ 116 h 252"/>
                <a:gd name="T14" fmla="*/ 24 w 276"/>
                <a:gd name="T15" fmla="*/ 0 h 252"/>
                <a:gd name="T16" fmla="*/ 116 w 276"/>
                <a:gd name="T17" fmla="*/ 0 h 252"/>
                <a:gd name="T18" fmla="*/ 145 w 276"/>
                <a:gd name="T19" fmla="*/ 54 h 252"/>
                <a:gd name="T20" fmla="*/ 181 w 276"/>
                <a:gd name="T21" fmla="*/ 0 h 252"/>
                <a:gd name="T22" fmla="*/ 273 w 276"/>
                <a:gd name="T23" fmla="*/ 0 h 252"/>
                <a:gd name="T24" fmla="*/ 190 w 276"/>
                <a:gd name="T25" fmla="*/ 11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52">
                  <a:moveTo>
                    <a:pt x="190" y="116"/>
                  </a:moveTo>
                  <a:lnTo>
                    <a:pt x="276" y="252"/>
                  </a:lnTo>
                  <a:lnTo>
                    <a:pt x="185" y="252"/>
                  </a:lnTo>
                  <a:lnTo>
                    <a:pt x="145" y="178"/>
                  </a:lnTo>
                  <a:lnTo>
                    <a:pt x="90" y="252"/>
                  </a:lnTo>
                  <a:lnTo>
                    <a:pt x="0" y="252"/>
                  </a:lnTo>
                  <a:lnTo>
                    <a:pt x="100" y="116"/>
                  </a:lnTo>
                  <a:lnTo>
                    <a:pt x="24" y="0"/>
                  </a:lnTo>
                  <a:lnTo>
                    <a:pt x="116" y="0"/>
                  </a:lnTo>
                  <a:lnTo>
                    <a:pt x="145" y="54"/>
                  </a:lnTo>
                  <a:lnTo>
                    <a:pt x="181" y="0"/>
                  </a:lnTo>
                  <a:lnTo>
                    <a:pt x="273" y="0"/>
                  </a:lnTo>
                  <a:lnTo>
                    <a:pt x="19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7" name="Rectangle 41"/>
            <p:cNvSpPr>
              <a:spLocks noChangeArrowheads="1"/>
            </p:cNvSpPr>
            <p:nvPr/>
          </p:nvSpPr>
          <p:spPr bwMode="auto">
            <a:xfrm>
              <a:off x="3071" y="821"/>
              <a:ext cx="74"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8" name="Oval 42"/>
            <p:cNvSpPr>
              <a:spLocks noChangeArrowheads="1"/>
            </p:cNvSpPr>
            <p:nvPr/>
          </p:nvSpPr>
          <p:spPr bwMode="auto">
            <a:xfrm>
              <a:off x="3062" y="1094"/>
              <a:ext cx="92" cy="9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9" name="Freeform 43"/>
            <p:cNvSpPr>
              <a:spLocks noEditPoints="1"/>
            </p:cNvSpPr>
            <p:nvPr/>
          </p:nvSpPr>
          <p:spPr bwMode="auto">
            <a:xfrm>
              <a:off x="2836" y="821"/>
              <a:ext cx="219" cy="252"/>
            </a:xfrm>
            <a:custGeom>
              <a:avLst/>
              <a:gdLst>
                <a:gd name="T0" fmla="*/ 59 w 92"/>
                <a:gd name="T1" fmla="*/ 64 h 106"/>
                <a:gd name="T2" fmla="*/ 92 w 92"/>
                <a:gd name="T3" fmla="*/ 106 h 106"/>
                <a:gd name="T4" fmla="*/ 52 w 92"/>
                <a:gd name="T5" fmla="*/ 106 h 106"/>
                <a:gd name="T6" fmla="*/ 31 w 92"/>
                <a:gd name="T7" fmla="*/ 74 h 106"/>
                <a:gd name="T8" fmla="*/ 31 w 92"/>
                <a:gd name="T9" fmla="*/ 106 h 106"/>
                <a:gd name="T10" fmla="*/ 0 w 92"/>
                <a:gd name="T11" fmla="*/ 106 h 106"/>
                <a:gd name="T12" fmla="*/ 0 w 92"/>
                <a:gd name="T13" fmla="*/ 0 h 106"/>
                <a:gd name="T14" fmla="*/ 41 w 92"/>
                <a:gd name="T15" fmla="*/ 0 h 106"/>
                <a:gd name="T16" fmla="*/ 70 w 92"/>
                <a:gd name="T17" fmla="*/ 10 h 106"/>
                <a:gd name="T18" fmla="*/ 79 w 92"/>
                <a:gd name="T19" fmla="*/ 34 h 106"/>
                <a:gd name="T20" fmla="*/ 59 w 92"/>
                <a:gd name="T21" fmla="*/ 64 h 106"/>
                <a:gd name="T22" fmla="*/ 51 w 92"/>
                <a:gd name="T23" fmla="*/ 36 h 106"/>
                <a:gd name="T24" fmla="*/ 48 w 92"/>
                <a:gd name="T25" fmla="*/ 27 h 106"/>
                <a:gd name="T26" fmla="*/ 31 w 92"/>
                <a:gd name="T27" fmla="*/ 23 h 106"/>
                <a:gd name="T28" fmla="*/ 31 w 92"/>
                <a:gd name="T29" fmla="*/ 48 h 106"/>
                <a:gd name="T30" fmla="*/ 51 w 92"/>
                <a:gd name="T31"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106">
                  <a:moveTo>
                    <a:pt x="59" y="64"/>
                  </a:moveTo>
                  <a:cubicBezTo>
                    <a:pt x="92" y="106"/>
                    <a:pt x="92" y="106"/>
                    <a:pt x="92" y="106"/>
                  </a:cubicBezTo>
                  <a:cubicBezTo>
                    <a:pt x="52" y="106"/>
                    <a:pt x="52" y="106"/>
                    <a:pt x="52" y="106"/>
                  </a:cubicBezTo>
                  <a:cubicBezTo>
                    <a:pt x="31" y="74"/>
                    <a:pt x="31" y="74"/>
                    <a:pt x="31" y="74"/>
                  </a:cubicBezTo>
                  <a:cubicBezTo>
                    <a:pt x="31" y="106"/>
                    <a:pt x="31" y="106"/>
                    <a:pt x="31" y="106"/>
                  </a:cubicBezTo>
                  <a:cubicBezTo>
                    <a:pt x="0" y="106"/>
                    <a:pt x="0" y="106"/>
                    <a:pt x="0" y="106"/>
                  </a:cubicBezTo>
                  <a:cubicBezTo>
                    <a:pt x="0" y="0"/>
                    <a:pt x="0" y="0"/>
                    <a:pt x="0" y="0"/>
                  </a:cubicBezTo>
                  <a:cubicBezTo>
                    <a:pt x="41" y="0"/>
                    <a:pt x="41" y="0"/>
                    <a:pt x="41" y="0"/>
                  </a:cubicBezTo>
                  <a:cubicBezTo>
                    <a:pt x="54" y="0"/>
                    <a:pt x="64" y="4"/>
                    <a:pt x="70" y="10"/>
                  </a:cubicBezTo>
                  <a:cubicBezTo>
                    <a:pt x="76" y="16"/>
                    <a:pt x="79" y="24"/>
                    <a:pt x="79" y="34"/>
                  </a:cubicBezTo>
                  <a:cubicBezTo>
                    <a:pt x="79" y="49"/>
                    <a:pt x="71" y="60"/>
                    <a:pt x="59" y="64"/>
                  </a:cubicBezTo>
                  <a:close/>
                  <a:moveTo>
                    <a:pt x="51" y="36"/>
                  </a:moveTo>
                  <a:cubicBezTo>
                    <a:pt x="51" y="32"/>
                    <a:pt x="50" y="29"/>
                    <a:pt x="48" y="27"/>
                  </a:cubicBezTo>
                  <a:cubicBezTo>
                    <a:pt x="44" y="24"/>
                    <a:pt x="37" y="23"/>
                    <a:pt x="31" y="23"/>
                  </a:cubicBezTo>
                  <a:cubicBezTo>
                    <a:pt x="31" y="48"/>
                    <a:pt x="31" y="48"/>
                    <a:pt x="31" y="48"/>
                  </a:cubicBezTo>
                  <a:cubicBezTo>
                    <a:pt x="45" y="48"/>
                    <a:pt x="51" y="44"/>
                    <a:pt x="51"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0" name="Freeform 44"/>
            <p:cNvSpPr>
              <a:spLocks/>
            </p:cNvSpPr>
            <p:nvPr/>
          </p:nvSpPr>
          <p:spPr bwMode="auto">
            <a:xfrm>
              <a:off x="2625" y="821"/>
              <a:ext cx="190" cy="252"/>
            </a:xfrm>
            <a:custGeom>
              <a:avLst/>
              <a:gdLst>
                <a:gd name="T0" fmla="*/ 190 w 190"/>
                <a:gd name="T1" fmla="*/ 0 h 252"/>
                <a:gd name="T2" fmla="*/ 190 w 190"/>
                <a:gd name="T3" fmla="*/ 66 h 252"/>
                <a:gd name="T4" fmla="*/ 133 w 190"/>
                <a:gd name="T5" fmla="*/ 66 h 252"/>
                <a:gd name="T6" fmla="*/ 133 w 190"/>
                <a:gd name="T7" fmla="*/ 252 h 252"/>
                <a:gd name="T8" fmla="*/ 57 w 190"/>
                <a:gd name="T9" fmla="*/ 252 h 252"/>
                <a:gd name="T10" fmla="*/ 57 w 190"/>
                <a:gd name="T11" fmla="*/ 66 h 252"/>
                <a:gd name="T12" fmla="*/ 0 w 190"/>
                <a:gd name="T13" fmla="*/ 66 h 252"/>
                <a:gd name="T14" fmla="*/ 0 w 190"/>
                <a:gd name="T15" fmla="*/ 0 h 252"/>
                <a:gd name="T16" fmla="*/ 190 w 190"/>
                <a:gd name="T1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52">
                  <a:moveTo>
                    <a:pt x="190" y="0"/>
                  </a:moveTo>
                  <a:lnTo>
                    <a:pt x="190" y="66"/>
                  </a:lnTo>
                  <a:lnTo>
                    <a:pt x="133" y="66"/>
                  </a:lnTo>
                  <a:lnTo>
                    <a:pt x="133" y="252"/>
                  </a:lnTo>
                  <a:lnTo>
                    <a:pt x="57" y="252"/>
                  </a:lnTo>
                  <a:lnTo>
                    <a:pt x="57" y="66"/>
                  </a:lnTo>
                  <a:lnTo>
                    <a:pt x="0" y="66"/>
                  </a:lnTo>
                  <a:lnTo>
                    <a:pt x="0" y="0"/>
                  </a:lnTo>
                  <a:lnTo>
                    <a:pt x="1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1" name="Freeform 45"/>
            <p:cNvSpPr>
              <a:spLocks/>
            </p:cNvSpPr>
            <p:nvPr/>
          </p:nvSpPr>
          <p:spPr bwMode="auto">
            <a:xfrm>
              <a:off x="2530" y="821"/>
              <a:ext cx="76" cy="252"/>
            </a:xfrm>
            <a:custGeom>
              <a:avLst/>
              <a:gdLst>
                <a:gd name="T0" fmla="*/ 76 w 76"/>
                <a:gd name="T1" fmla="*/ 0 h 252"/>
                <a:gd name="T2" fmla="*/ 76 w 76"/>
                <a:gd name="T3" fmla="*/ 252 h 252"/>
                <a:gd name="T4" fmla="*/ 0 w 76"/>
                <a:gd name="T5" fmla="*/ 252 h 252"/>
                <a:gd name="T6" fmla="*/ 0 w 76"/>
                <a:gd name="T7" fmla="*/ 219 h 252"/>
                <a:gd name="T8" fmla="*/ 0 w 76"/>
                <a:gd name="T9" fmla="*/ 35 h 252"/>
                <a:gd name="T10" fmla="*/ 0 w 76"/>
                <a:gd name="T11" fmla="*/ 0 h 252"/>
                <a:gd name="T12" fmla="*/ 76 w 76"/>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76" h="252">
                  <a:moveTo>
                    <a:pt x="76" y="0"/>
                  </a:moveTo>
                  <a:lnTo>
                    <a:pt x="76" y="252"/>
                  </a:lnTo>
                  <a:lnTo>
                    <a:pt x="0" y="252"/>
                  </a:lnTo>
                  <a:lnTo>
                    <a:pt x="0" y="219"/>
                  </a:lnTo>
                  <a:lnTo>
                    <a:pt x="0" y="35"/>
                  </a:lnTo>
                  <a:lnTo>
                    <a:pt x="0" y="0"/>
                  </a:lnTo>
                  <a:lnTo>
                    <a:pt x="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2" name="Oval 46"/>
            <p:cNvSpPr>
              <a:spLocks noChangeArrowheads="1"/>
            </p:cNvSpPr>
            <p:nvPr/>
          </p:nvSpPr>
          <p:spPr bwMode="auto">
            <a:xfrm>
              <a:off x="2520" y="706"/>
              <a:ext cx="95" cy="9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3" name="Freeform 47"/>
            <p:cNvSpPr>
              <a:spLocks/>
            </p:cNvSpPr>
            <p:nvPr/>
          </p:nvSpPr>
          <p:spPr bwMode="auto">
            <a:xfrm>
              <a:off x="2280" y="816"/>
              <a:ext cx="226" cy="264"/>
            </a:xfrm>
            <a:custGeom>
              <a:avLst/>
              <a:gdLst>
                <a:gd name="T0" fmla="*/ 95 w 95"/>
                <a:gd name="T1" fmla="*/ 17 h 111"/>
                <a:gd name="T2" fmla="*/ 79 w 95"/>
                <a:gd name="T3" fmla="*/ 44 h 111"/>
                <a:gd name="T4" fmla="*/ 55 w 95"/>
                <a:gd name="T5" fmla="*/ 31 h 111"/>
                <a:gd name="T6" fmla="*/ 32 w 95"/>
                <a:gd name="T7" fmla="*/ 55 h 111"/>
                <a:gd name="T8" fmla="*/ 55 w 95"/>
                <a:gd name="T9" fmla="*/ 79 h 111"/>
                <a:gd name="T10" fmla="*/ 79 w 95"/>
                <a:gd name="T11" fmla="*/ 67 h 111"/>
                <a:gd name="T12" fmla="*/ 95 w 95"/>
                <a:gd name="T13" fmla="*/ 94 h 111"/>
                <a:gd name="T14" fmla="*/ 55 w 95"/>
                <a:gd name="T15" fmla="*/ 111 h 111"/>
                <a:gd name="T16" fmla="*/ 0 w 95"/>
                <a:gd name="T17" fmla="*/ 55 h 111"/>
                <a:gd name="T18" fmla="*/ 55 w 95"/>
                <a:gd name="T19" fmla="*/ 0 h 111"/>
                <a:gd name="T20" fmla="*/ 95 w 95"/>
                <a:gd name="T21"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11">
                  <a:moveTo>
                    <a:pt x="95" y="17"/>
                  </a:moveTo>
                  <a:cubicBezTo>
                    <a:pt x="79" y="44"/>
                    <a:pt x="79" y="44"/>
                    <a:pt x="79" y="44"/>
                  </a:cubicBezTo>
                  <a:cubicBezTo>
                    <a:pt x="74" y="36"/>
                    <a:pt x="65" y="31"/>
                    <a:pt x="55" y="31"/>
                  </a:cubicBezTo>
                  <a:cubicBezTo>
                    <a:pt x="42" y="31"/>
                    <a:pt x="32" y="42"/>
                    <a:pt x="32" y="55"/>
                  </a:cubicBezTo>
                  <a:cubicBezTo>
                    <a:pt x="32" y="69"/>
                    <a:pt x="42" y="79"/>
                    <a:pt x="55" y="79"/>
                  </a:cubicBezTo>
                  <a:cubicBezTo>
                    <a:pt x="65" y="79"/>
                    <a:pt x="74" y="74"/>
                    <a:pt x="79" y="67"/>
                  </a:cubicBezTo>
                  <a:cubicBezTo>
                    <a:pt x="95" y="94"/>
                    <a:pt x="95" y="94"/>
                    <a:pt x="95" y="94"/>
                  </a:cubicBezTo>
                  <a:cubicBezTo>
                    <a:pt x="85" y="104"/>
                    <a:pt x="71" y="111"/>
                    <a:pt x="55" y="111"/>
                  </a:cubicBezTo>
                  <a:cubicBezTo>
                    <a:pt x="25" y="111"/>
                    <a:pt x="0" y="86"/>
                    <a:pt x="0" y="55"/>
                  </a:cubicBezTo>
                  <a:cubicBezTo>
                    <a:pt x="0" y="25"/>
                    <a:pt x="25" y="0"/>
                    <a:pt x="55" y="0"/>
                  </a:cubicBezTo>
                  <a:cubicBezTo>
                    <a:pt x="71" y="0"/>
                    <a:pt x="85" y="6"/>
                    <a:pt x="95"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4" name="Freeform 48"/>
            <p:cNvSpPr>
              <a:spLocks/>
            </p:cNvSpPr>
            <p:nvPr/>
          </p:nvSpPr>
          <p:spPr bwMode="auto">
            <a:xfrm>
              <a:off x="3071" y="821"/>
              <a:ext cx="74" cy="252"/>
            </a:xfrm>
            <a:custGeom>
              <a:avLst/>
              <a:gdLst>
                <a:gd name="T0" fmla="*/ 74 w 74"/>
                <a:gd name="T1" fmla="*/ 0 h 252"/>
                <a:gd name="T2" fmla="*/ 74 w 74"/>
                <a:gd name="T3" fmla="*/ 252 h 252"/>
                <a:gd name="T4" fmla="*/ 0 w 74"/>
                <a:gd name="T5" fmla="*/ 252 h 252"/>
                <a:gd name="T6" fmla="*/ 0 w 74"/>
                <a:gd name="T7" fmla="*/ 219 h 252"/>
                <a:gd name="T8" fmla="*/ 0 w 74"/>
                <a:gd name="T9" fmla="*/ 35 h 252"/>
                <a:gd name="T10" fmla="*/ 0 w 74"/>
                <a:gd name="T11" fmla="*/ 0 h 252"/>
                <a:gd name="T12" fmla="*/ 74 w 74"/>
                <a:gd name="T13" fmla="*/ 0 h 252"/>
              </a:gdLst>
              <a:ahLst/>
              <a:cxnLst>
                <a:cxn ang="0">
                  <a:pos x="T0" y="T1"/>
                </a:cxn>
                <a:cxn ang="0">
                  <a:pos x="T2" y="T3"/>
                </a:cxn>
                <a:cxn ang="0">
                  <a:pos x="T4" y="T5"/>
                </a:cxn>
                <a:cxn ang="0">
                  <a:pos x="T6" y="T7"/>
                </a:cxn>
                <a:cxn ang="0">
                  <a:pos x="T8" y="T9"/>
                </a:cxn>
                <a:cxn ang="0">
                  <a:pos x="T10" y="T11"/>
                </a:cxn>
                <a:cxn ang="0">
                  <a:pos x="T12" y="T13"/>
                </a:cxn>
              </a:cxnLst>
              <a:rect l="0" t="0" r="r" b="b"/>
              <a:pathLst>
                <a:path w="74" h="252">
                  <a:moveTo>
                    <a:pt x="74" y="0"/>
                  </a:moveTo>
                  <a:lnTo>
                    <a:pt x="74" y="252"/>
                  </a:lnTo>
                  <a:lnTo>
                    <a:pt x="0" y="252"/>
                  </a:lnTo>
                  <a:lnTo>
                    <a:pt x="0" y="219"/>
                  </a:lnTo>
                  <a:lnTo>
                    <a:pt x="0" y="35"/>
                  </a:lnTo>
                  <a:lnTo>
                    <a:pt x="0" y="0"/>
                  </a:lnTo>
                  <a:lnTo>
                    <a:pt x="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245" name="Group 103"/>
          <p:cNvGrpSpPr>
            <a:grpSpLocks noChangeAspect="1"/>
          </p:cNvGrpSpPr>
          <p:nvPr userDrawn="1"/>
        </p:nvGrpSpPr>
        <p:grpSpPr bwMode="auto">
          <a:xfrm>
            <a:off x="2140039" y="2348128"/>
            <a:ext cx="543641" cy="814035"/>
            <a:chOff x="1927" y="197"/>
            <a:chExt cx="1904" cy="2851"/>
          </a:xfrm>
        </p:grpSpPr>
        <p:sp>
          <p:nvSpPr>
            <p:cNvPr id="246" name="Freeform 104"/>
            <p:cNvSpPr>
              <a:spLocks/>
            </p:cNvSpPr>
            <p:nvPr/>
          </p:nvSpPr>
          <p:spPr bwMode="auto">
            <a:xfrm>
              <a:off x="1927" y="197"/>
              <a:ext cx="1904" cy="1908"/>
            </a:xfrm>
            <a:custGeom>
              <a:avLst/>
              <a:gdLst>
                <a:gd name="T0" fmla="*/ 800 w 800"/>
                <a:gd name="T1" fmla="*/ 41 h 803"/>
                <a:gd name="T2" fmla="*/ 751 w 800"/>
                <a:gd name="T3" fmla="*/ 0 h 803"/>
                <a:gd name="T4" fmla="*/ 63 w 800"/>
                <a:gd name="T5" fmla="*/ 0 h 803"/>
                <a:gd name="T6" fmla="*/ 48 w 800"/>
                <a:gd name="T7" fmla="*/ 0 h 803"/>
                <a:gd name="T8" fmla="*/ 0 w 800"/>
                <a:gd name="T9" fmla="*/ 47 h 803"/>
                <a:gd name="T10" fmla="*/ 1 w 800"/>
                <a:gd name="T11" fmla="*/ 803 h 803"/>
                <a:gd name="T12" fmla="*/ 800 w 800"/>
                <a:gd name="T13" fmla="*/ 803 h 803"/>
                <a:gd name="T14" fmla="*/ 800 w 800"/>
                <a:gd name="T15" fmla="*/ 49 h 803"/>
                <a:gd name="T16" fmla="*/ 800 w 800"/>
                <a:gd name="T17" fmla="*/ 4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 h="803">
                  <a:moveTo>
                    <a:pt x="800" y="41"/>
                  </a:moveTo>
                  <a:cubicBezTo>
                    <a:pt x="795" y="17"/>
                    <a:pt x="776" y="0"/>
                    <a:pt x="751" y="0"/>
                  </a:cubicBezTo>
                  <a:cubicBezTo>
                    <a:pt x="63" y="0"/>
                    <a:pt x="63" y="0"/>
                    <a:pt x="63" y="0"/>
                  </a:cubicBezTo>
                  <a:cubicBezTo>
                    <a:pt x="58" y="0"/>
                    <a:pt x="53" y="0"/>
                    <a:pt x="48" y="0"/>
                  </a:cubicBezTo>
                  <a:cubicBezTo>
                    <a:pt x="22" y="1"/>
                    <a:pt x="0" y="22"/>
                    <a:pt x="0" y="47"/>
                  </a:cubicBezTo>
                  <a:cubicBezTo>
                    <a:pt x="0" y="299"/>
                    <a:pt x="0" y="551"/>
                    <a:pt x="1" y="803"/>
                  </a:cubicBezTo>
                  <a:cubicBezTo>
                    <a:pt x="800" y="803"/>
                    <a:pt x="800" y="803"/>
                    <a:pt x="800" y="803"/>
                  </a:cubicBezTo>
                  <a:cubicBezTo>
                    <a:pt x="800" y="49"/>
                    <a:pt x="800" y="49"/>
                    <a:pt x="800" y="49"/>
                  </a:cubicBezTo>
                  <a:cubicBezTo>
                    <a:pt x="800" y="46"/>
                    <a:pt x="800" y="44"/>
                    <a:pt x="800" y="41"/>
                  </a:cubicBezTo>
                  <a:close/>
                </a:path>
              </a:pathLst>
            </a:custGeom>
            <a:solidFill>
              <a:srgbClr val="2FBA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7" name="Freeform 105"/>
            <p:cNvSpPr>
              <a:spLocks/>
            </p:cNvSpPr>
            <p:nvPr/>
          </p:nvSpPr>
          <p:spPr bwMode="auto">
            <a:xfrm>
              <a:off x="1927" y="197"/>
              <a:ext cx="1904" cy="1908"/>
            </a:xfrm>
            <a:custGeom>
              <a:avLst/>
              <a:gdLst>
                <a:gd name="T0" fmla="*/ 800 w 800"/>
                <a:gd name="T1" fmla="*/ 41 h 803"/>
                <a:gd name="T2" fmla="*/ 751 w 800"/>
                <a:gd name="T3" fmla="*/ 0 h 803"/>
                <a:gd name="T4" fmla="*/ 63 w 800"/>
                <a:gd name="T5" fmla="*/ 0 h 803"/>
                <a:gd name="T6" fmla="*/ 48 w 800"/>
                <a:gd name="T7" fmla="*/ 0 h 803"/>
                <a:gd name="T8" fmla="*/ 0 w 800"/>
                <a:gd name="T9" fmla="*/ 47 h 803"/>
                <a:gd name="T10" fmla="*/ 1 w 800"/>
                <a:gd name="T11" fmla="*/ 803 h 803"/>
                <a:gd name="T12" fmla="*/ 800 w 800"/>
                <a:gd name="T13" fmla="*/ 803 h 803"/>
                <a:gd name="T14" fmla="*/ 800 w 800"/>
                <a:gd name="T15" fmla="*/ 49 h 803"/>
                <a:gd name="T16" fmla="*/ 800 w 800"/>
                <a:gd name="T17" fmla="*/ 4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 h="803">
                  <a:moveTo>
                    <a:pt x="800" y="41"/>
                  </a:moveTo>
                  <a:cubicBezTo>
                    <a:pt x="795" y="17"/>
                    <a:pt x="776" y="0"/>
                    <a:pt x="751" y="0"/>
                  </a:cubicBezTo>
                  <a:cubicBezTo>
                    <a:pt x="63" y="0"/>
                    <a:pt x="63" y="0"/>
                    <a:pt x="63" y="0"/>
                  </a:cubicBezTo>
                  <a:cubicBezTo>
                    <a:pt x="58" y="0"/>
                    <a:pt x="53" y="0"/>
                    <a:pt x="48" y="0"/>
                  </a:cubicBezTo>
                  <a:cubicBezTo>
                    <a:pt x="22" y="1"/>
                    <a:pt x="0" y="22"/>
                    <a:pt x="0" y="47"/>
                  </a:cubicBezTo>
                  <a:cubicBezTo>
                    <a:pt x="0" y="299"/>
                    <a:pt x="0" y="551"/>
                    <a:pt x="1" y="803"/>
                  </a:cubicBezTo>
                  <a:cubicBezTo>
                    <a:pt x="800" y="803"/>
                    <a:pt x="800" y="803"/>
                    <a:pt x="800" y="803"/>
                  </a:cubicBezTo>
                  <a:cubicBezTo>
                    <a:pt x="800" y="49"/>
                    <a:pt x="800" y="49"/>
                    <a:pt x="800" y="49"/>
                  </a:cubicBezTo>
                  <a:cubicBezTo>
                    <a:pt x="800" y="46"/>
                    <a:pt x="800" y="44"/>
                    <a:pt x="800" y="41"/>
                  </a:cubicBezTo>
                  <a:close/>
                </a:path>
              </a:pathLst>
            </a:custGeom>
            <a:solidFill>
              <a:srgbClr val="2FBA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8" name="Freeform 106"/>
            <p:cNvSpPr>
              <a:spLocks/>
            </p:cNvSpPr>
            <p:nvPr/>
          </p:nvSpPr>
          <p:spPr bwMode="auto">
            <a:xfrm>
              <a:off x="1927" y="2105"/>
              <a:ext cx="1904" cy="943"/>
            </a:xfrm>
            <a:custGeom>
              <a:avLst/>
              <a:gdLst>
                <a:gd name="T0" fmla="*/ 800 w 800"/>
                <a:gd name="T1" fmla="*/ 0 h 397"/>
                <a:gd name="T2" fmla="*/ 800 w 800"/>
                <a:gd name="T3" fmla="*/ 348 h 397"/>
                <a:gd name="T4" fmla="*/ 751 w 800"/>
                <a:gd name="T5" fmla="*/ 397 h 397"/>
                <a:gd name="T6" fmla="*/ 294 w 800"/>
                <a:gd name="T7" fmla="*/ 397 h 397"/>
                <a:gd name="T8" fmla="*/ 49 w 800"/>
                <a:gd name="T9" fmla="*/ 397 h 397"/>
                <a:gd name="T10" fmla="*/ 2 w 800"/>
                <a:gd name="T11" fmla="*/ 361 h 397"/>
                <a:gd name="T12" fmla="*/ 1 w 800"/>
                <a:gd name="T13" fmla="*/ 350 h 397"/>
                <a:gd name="T14" fmla="*/ 1 w 800"/>
                <a:gd name="T15" fmla="*/ 0 h 397"/>
                <a:gd name="T16" fmla="*/ 800 w 800"/>
                <a:gd name="T17"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 h="397">
                  <a:moveTo>
                    <a:pt x="800" y="0"/>
                  </a:moveTo>
                  <a:cubicBezTo>
                    <a:pt x="800" y="348"/>
                    <a:pt x="800" y="348"/>
                    <a:pt x="800" y="348"/>
                  </a:cubicBezTo>
                  <a:cubicBezTo>
                    <a:pt x="800" y="376"/>
                    <a:pt x="779" y="397"/>
                    <a:pt x="751" y="397"/>
                  </a:cubicBezTo>
                  <a:cubicBezTo>
                    <a:pt x="294" y="397"/>
                    <a:pt x="294" y="397"/>
                    <a:pt x="294" y="397"/>
                  </a:cubicBezTo>
                  <a:cubicBezTo>
                    <a:pt x="212" y="397"/>
                    <a:pt x="131" y="397"/>
                    <a:pt x="49" y="397"/>
                  </a:cubicBezTo>
                  <a:cubicBezTo>
                    <a:pt x="26" y="397"/>
                    <a:pt x="7" y="383"/>
                    <a:pt x="2" y="361"/>
                  </a:cubicBezTo>
                  <a:cubicBezTo>
                    <a:pt x="1" y="357"/>
                    <a:pt x="1" y="354"/>
                    <a:pt x="1" y="350"/>
                  </a:cubicBezTo>
                  <a:cubicBezTo>
                    <a:pt x="1" y="234"/>
                    <a:pt x="0" y="117"/>
                    <a:pt x="1" y="0"/>
                  </a:cubicBezTo>
                  <a:lnTo>
                    <a:pt x="800"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9" name="Freeform 107"/>
            <p:cNvSpPr>
              <a:spLocks noEditPoints="1"/>
            </p:cNvSpPr>
            <p:nvPr/>
          </p:nvSpPr>
          <p:spPr bwMode="auto">
            <a:xfrm>
              <a:off x="2094" y="441"/>
              <a:ext cx="418" cy="219"/>
            </a:xfrm>
            <a:custGeom>
              <a:avLst/>
              <a:gdLst>
                <a:gd name="T0" fmla="*/ 133 w 176"/>
                <a:gd name="T1" fmla="*/ 18 h 92"/>
                <a:gd name="T2" fmla="*/ 133 w 176"/>
                <a:gd name="T3" fmla="*/ 6 h 92"/>
                <a:gd name="T4" fmla="*/ 137 w 176"/>
                <a:gd name="T5" fmla="*/ 3 h 92"/>
                <a:gd name="T6" fmla="*/ 163 w 176"/>
                <a:gd name="T7" fmla="*/ 16 h 92"/>
                <a:gd name="T8" fmla="*/ 175 w 176"/>
                <a:gd name="T9" fmla="*/ 36 h 92"/>
                <a:gd name="T10" fmla="*/ 167 w 176"/>
                <a:gd name="T11" fmla="*/ 46 h 92"/>
                <a:gd name="T12" fmla="*/ 147 w 176"/>
                <a:gd name="T13" fmla="*/ 41 h 92"/>
                <a:gd name="T14" fmla="*/ 144 w 176"/>
                <a:gd name="T15" fmla="*/ 41 h 92"/>
                <a:gd name="T16" fmla="*/ 146 w 176"/>
                <a:gd name="T17" fmla="*/ 44 h 92"/>
                <a:gd name="T18" fmla="*/ 159 w 176"/>
                <a:gd name="T19" fmla="*/ 49 h 92"/>
                <a:gd name="T20" fmla="*/ 173 w 176"/>
                <a:gd name="T21" fmla="*/ 49 h 92"/>
                <a:gd name="T22" fmla="*/ 155 w 176"/>
                <a:gd name="T23" fmla="*/ 56 h 92"/>
                <a:gd name="T24" fmla="*/ 137 w 176"/>
                <a:gd name="T25" fmla="*/ 56 h 92"/>
                <a:gd name="T26" fmla="*/ 129 w 176"/>
                <a:gd name="T27" fmla="*/ 59 h 92"/>
                <a:gd name="T28" fmla="*/ 132 w 176"/>
                <a:gd name="T29" fmla="*/ 68 h 92"/>
                <a:gd name="T30" fmla="*/ 138 w 176"/>
                <a:gd name="T31" fmla="*/ 71 h 92"/>
                <a:gd name="T32" fmla="*/ 141 w 176"/>
                <a:gd name="T33" fmla="*/ 74 h 92"/>
                <a:gd name="T34" fmla="*/ 141 w 176"/>
                <a:gd name="T35" fmla="*/ 75 h 92"/>
                <a:gd name="T36" fmla="*/ 124 w 176"/>
                <a:gd name="T37" fmla="*/ 75 h 92"/>
                <a:gd name="T38" fmla="*/ 121 w 176"/>
                <a:gd name="T39" fmla="*/ 72 h 92"/>
                <a:gd name="T40" fmla="*/ 102 w 176"/>
                <a:gd name="T41" fmla="*/ 61 h 92"/>
                <a:gd name="T42" fmla="*/ 92 w 176"/>
                <a:gd name="T43" fmla="*/ 61 h 92"/>
                <a:gd name="T44" fmla="*/ 89 w 176"/>
                <a:gd name="T45" fmla="*/ 66 h 92"/>
                <a:gd name="T46" fmla="*/ 94 w 176"/>
                <a:gd name="T47" fmla="*/ 71 h 92"/>
                <a:gd name="T48" fmla="*/ 100 w 176"/>
                <a:gd name="T49" fmla="*/ 73 h 92"/>
                <a:gd name="T50" fmla="*/ 100 w 176"/>
                <a:gd name="T51" fmla="*/ 75 h 92"/>
                <a:gd name="T52" fmla="*/ 81 w 176"/>
                <a:gd name="T53" fmla="*/ 74 h 92"/>
                <a:gd name="T54" fmla="*/ 75 w 176"/>
                <a:gd name="T55" fmla="*/ 68 h 92"/>
                <a:gd name="T56" fmla="*/ 68 w 176"/>
                <a:gd name="T57" fmla="*/ 55 h 92"/>
                <a:gd name="T58" fmla="*/ 39 w 176"/>
                <a:gd name="T59" fmla="*/ 35 h 92"/>
                <a:gd name="T60" fmla="*/ 12 w 176"/>
                <a:gd name="T61" fmla="*/ 60 h 92"/>
                <a:gd name="T62" fmla="*/ 42 w 176"/>
                <a:gd name="T63" fmla="*/ 78 h 92"/>
                <a:gd name="T64" fmla="*/ 51 w 176"/>
                <a:gd name="T65" fmla="*/ 64 h 92"/>
                <a:gd name="T66" fmla="*/ 35 w 176"/>
                <a:gd name="T67" fmla="*/ 53 h 92"/>
                <a:gd name="T68" fmla="*/ 32 w 176"/>
                <a:gd name="T69" fmla="*/ 63 h 92"/>
                <a:gd name="T70" fmla="*/ 33 w 176"/>
                <a:gd name="T71" fmla="*/ 68 h 92"/>
                <a:gd name="T72" fmla="*/ 27 w 176"/>
                <a:gd name="T73" fmla="*/ 67 h 92"/>
                <a:gd name="T74" fmla="*/ 30 w 176"/>
                <a:gd name="T75" fmla="*/ 48 h 92"/>
                <a:gd name="T76" fmla="*/ 59 w 176"/>
                <a:gd name="T77" fmla="*/ 63 h 92"/>
                <a:gd name="T78" fmla="*/ 37 w 176"/>
                <a:gd name="T79" fmla="*/ 91 h 92"/>
                <a:gd name="T80" fmla="*/ 0 w 176"/>
                <a:gd name="T81" fmla="*/ 56 h 92"/>
                <a:gd name="T82" fmla="*/ 13 w 176"/>
                <a:gd name="T83" fmla="*/ 26 h 92"/>
                <a:gd name="T84" fmla="*/ 86 w 176"/>
                <a:gd name="T85" fmla="*/ 3 h 92"/>
                <a:gd name="T86" fmla="*/ 127 w 176"/>
                <a:gd name="T87" fmla="*/ 15 h 92"/>
                <a:gd name="T88" fmla="*/ 133 w 176"/>
                <a:gd name="T89" fmla="*/ 18 h 92"/>
                <a:gd name="T90" fmla="*/ 159 w 176"/>
                <a:gd name="T91" fmla="*/ 40 h 92"/>
                <a:gd name="T92" fmla="*/ 170 w 176"/>
                <a:gd name="T93" fmla="*/ 30 h 92"/>
                <a:gd name="T94" fmla="*/ 159 w 176"/>
                <a:gd name="T95" fmla="*/ 19 h 92"/>
                <a:gd name="T96" fmla="*/ 149 w 176"/>
                <a:gd name="T97" fmla="*/ 30 h 92"/>
                <a:gd name="T98" fmla="*/ 159 w 176"/>
                <a:gd name="T99"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92">
                  <a:moveTo>
                    <a:pt x="133" y="18"/>
                  </a:moveTo>
                  <a:cubicBezTo>
                    <a:pt x="133" y="14"/>
                    <a:pt x="133" y="10"/>
                    <a:pt x="133" y="6"/>
                  </a:cubicBezTo>
                  <a:cubicBezTo>
                    <a:pt x="133" y="2"/>
                    <a:pt x="134" y="2"/>
                    <a:pt x="137" y="3"/>
                  </a:cubicBezTo>
                  <a:cubicBezTo>
                    <a:pt x="146" y="8"/>
                    <a:pt x="155" y="12"/>
                    <a:pt x="163" y="16"/>
                  </a:cubicBezTo>
                  <a:cubicBezTo>
                    <a:pt x="172" y="20"/>
                    <a:pt x="174" y="28"/>
                    <a:pt x="175" y="36"/>
                  </a:cubicBezTo>
                  <a:cubicBezTo>
                    <a:pt x="176" y="45"/>
                    <a:pt x="176" y="45"/>
                    <a:pt x="167" y="46"/>
                  </a:cubicBezTo>
                  <a:cubicBezTo>
                    <a:pt x="160" y="46"/>
                    <a:pt x="153" y="45"/>
                    <a:pt x="147" y="41"/>
                  </a:cubicBezTo>
                  <a:cubicBezTo>
                    <a:pt x="146" y="40"/>
                    <a:pt x="145" y="40"/>
                    <a:pt x="144" y="41"/>
                  </a:cubicBezTo>
                  <a:cubicBezTo>
                    <a:pt x="144" y="42"/>
                    <a:pt x="145" y="44"/>
                    <a:pt x="146" y="44"/>
                  </a:cubicBezTo>
                  <a:cubicBezTo>
                    <a:pt x="150" y="46"/>
                    <a:pt x="155" y="48"/>
                    <a:pt x="159" y="49"/>
                  </a:cubicBezTo>
                  <a:cubicBezTo>
                    <a:pt x="163" y="50"/>
                    <a:pt x="168" y="49"/>
                    <a:pt x="173" y="49"/>
                  </a:cubicBezTo>
                  <a:cubicBezTo>
                    <a:pt x="167" y="54"/>
                    <a:pt x="161" y="56"/>
                    <a:pt x="155" y="56"/>
                  </a:cubicBezTo>
                  <a:cubicBezTo>
                    <a:pt x="149" y="57"/>
                    <a:pt x="143" y="56"/>
                    <a:pt x="137" y="56"/>
                  </a:cubicBezTo>
                  <a:cubicBezTo>
                    <a:pt x="134" y="56"/>
                    <a:pt x="131" y="55"/>
                    <a:pt x="129" y="59"/>
                  </a:cubicBezTo>
                  <a:cubicBezTo>
                    <a:pt x="128" y="62"/>
                    <a:pt x="129" y="66"/>
                    <a:pt x="132" y="68"/>
                  </a:cubicBezTo>
                  <a:cubicBezTo>
                    <a:pt x="134" y="69"/>
                    <a:pt x="136" y="70"/>
                    <a:pt x="138" y="71"/>
                  </a:cubicBezTo>
                  <a:cubicBezTo>
                    <a:pt x="139" y="72"/>
                    <a:pt x="140" y="73"/>
                    <a:pt x="141" y="74"/>
                  </a:cubicBezTo>
                  <a:cubicBezTo>
                    <a:pt x="141" y="74"/>
                    <a:pt x="141" y="74"/>
                    <a:pt x="141" y="75"/>
                  </a:cubicBezTo>
                  <a:cubicBezTo>
                    <a:pt x="135" y="75"/>
                    <a:pt x="130" y="75"/>
                    <a:pt x="124" y="75"/>
                  </a:cubicBezTo>
                  <a:cubicBezTo>
                    <a:pt x="123" y="75"/>
                    <a:pt x="122" y="73"/>
                    <a:pt x="121" y="72"/>
                  </a:cubicBezTo>
                  <a:cubicBezTo>
                    <a:pt x="118" y="64"/>
                    <a:pt x="111" y="60"/>
                    <a:pt x="102" y="61"/>
                  </a:cubicBezTo>
                  <a:cubicBezTo>
                    <a:pt x="99" y="61"/>
                    <a:pt x="95" y="61"/>
                    <a:pt x="92" y="61"/>
                  </a:cubicBezTo>
                  <a:cubicBezTo>
                    <a:pt x="88" y="61"/>
                    <a:pt x="87" y="63"/>
                    <a:pt x="89" y="66"/>
                  </a:cubicBezTo>
                  <a:cubicBezTo>
                    <a:pt x="90" y="68"/>
                    <a:pt x="92" y="69"/>
                    <a:pt x="94" y="71"/>
                  </a:cubicBezTo>
                  <a:cubicBezTo>
                    <a:pt x="96" y="72"/>
                    <a:pt x="98" y="73"/>
                    <a:pt x="100" y="73"/>
                  </a:cubicBezTo>
                  <a:cubicBezTo>
                    <a:pt x="100" y="74"/>
                    <a:pt x="100" y="74"/>
                    <a:pt x="100" y="75"/>
                  </a:cubicBezTo>
                  <a:cubicBezTo>
                    <a:pt x="93" y="75"/>
                    <a:pt x="87" y="75"/>
                    <a:pt x="81" y="74"/>
                  </a:cubicBezTo>
                  <a:cubicBezTo>
                    <a:pt x="78" y="74"/>
                    <a:pt x="76" y="71"/>
                    <a:pt x="75" y="68"/>
                  </a:cubicBezTo>
                  <a:cubicBezTo>
                    <a:pt x="72" y="64"/>
                    <a:pt x="71" y="59"/>
                    <a:pt x="68" y="55"/>
                  </a:cubicBezTo>
                  <a:cubicBezTo>
                    <a:pt x="62" y="43"/>
                    <a:pt x="52" y="36"/>
                    <a:pt x="39" y="35"/>
                  </a:cubicBezTo>
                  <a:cubicBezTo>
                    <a:pt x="26" y="34"/>
                    <a:pt x="10" y="43"/>
                    <a:pt x="12" y="60"/>
                  </a:cubicBezTo>
                  <a:cubicBezTo>
                    <a:pt x="14" y="74"/>
                    <a:pt x="29" y="83"/>
                    <a:pt x="42" y="78"/>
                  </a:cubicBezTo>
                  <a:cubicBezTo>
                    <a:pt x="48" y="75"/>
                    <a:pt x="51" y="70"/>
                    <a:pt x="51" y="64"/>
                  </a:cubicBezTo>
                  <a:cubicBezTo>
                    <a:pt x="51" y="56"/>
                    <a:pt x="43" y="50"/>
                    <a:pt x="35" y="53"/>
                  </a:cubicBezTo>
                  <a:cubicBezTo>
                    <a:pt x="31" y="55"/>
                    <a:pt x="30" y="59"/>
                    <a:pt x="32" y="63"/>
                  </a:cubicBezTo>
                  <a:cubicBezTo>
                    <a:pt x="33" y="65"/>
                    <a:pt x="33" y="67"/>
                    <a:pt x="33" y="68"/>
                  </a:cubicBezTo>
                  <a:cubicBezTo>
                    <a:pt x="31" y="68"/>
                    <a:pt x="28" y="68"/>
                    <a:pt x="27" y="67"/>
                  </a:cubicBezTo>
                  <a:cubicBezTo>
                    <a:pt x="22" y="62"/>
                    <a:pt x="23" y="52"/>
                    <a:pt x="30" y="48"/>
                  </a:cubicBezTo>
                  <a:cubicBezTo>
                    <a:pt x="41" y="42"/>
                    <a:pt x="57" y="49"/>
                    <a:pt x="59" y="63"/>
                  </a:cubicBezTo>
                  <a:cubicBezTo>
                    <a:pt x="62" y="77"/>
                    <a:pt x="52" y="90"/>
                    <a:pt x="37" y="91"/>
                  </a:cubicBezTo>
                  <a:cubicBezTo>
                    <a:pt x="16" y="92"/>
                    <a:pt x="0" y="77"/>
                    <a:pt x="0" y="56"/>
                  </a:cubicBezTo>
                  <a:cubicBezTo>
                    <a:pt x="0" y="44"/>
                    <a:pt x="4" y="34"/>
                    <a:pt x="13" y="26"/>
                  </a:cubicBezTo>
                  <a:cubicBezTo>
                    <a:pt x="34" y="8"/>
                    <a:pt x="58" y="0"/>
                    <a:pt x="86" y="3"/>
                  </a:cubicBezTo>
                  <a:cubicBezTo>
                    <a:pt x="100" y="5"/>
                    <a:pt x="114" y="8"/>
                    <a:pt x="127" y="15"/>
                  </a:cubicBezTo>
                  <a:cubicBezTo>
                    <a:pt x="129" y="16"/>
                    <a:pt x="131" y="17"/>
                    <a:pt x="133" y="18"/>
                  </a:cubicBezTo>
                  <a:close/>
                  <a:moveTo>
                    <a:pt x="159" y="40"/>
                  </a:moveTo>
                  <a:cubicBezTo>
                    <a:pt x="165" y="40"/>
                    <a:pt x="170" y="35"/>
                    <a:pt x="170" y="30"/>
                  </a:cubicBezTo>
                  <a:cubicBezTo>
                    <a:pt x="170" y="24"/>
                    <a:pt x="165" y="19"/>
                    <a:pt x="159" y="19"/>
                  </a:cubicBezTo>
                  <a:cubicBezTo>
                    <a:pt x="154" y="19"/>
                    <a:pt x="149" y="24"/>
                    <a:pt x="149" y="30"/>
                  </a:cubicBezTo>
                  <a:cubicBezTo>
                    <a:pt x="149" y="35"/>
                    <a:pt x="154" y="40"/>
                    <a:pt x="159"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0" name="Freeform 108"/>
            <p:cNvSpPr>
              <a:spLocks/>
            </p:cNvSpPr>
            <p:nvPr/>
          </p:nvSpPr>
          <p:spPr bwMode="auto">
            <a:xfrm>
              <a:off x="2103" y="1287"/>
              <a:ext cx="157" cy="202"/>
            </a:xfrm>
            <a:custGeom>
              <a:avLst/>
              <a:gdLst>
                <a:gd name="T0" fmla="*/ 0 w 66"/>
                <a:gd name="T1" fmla="*/ 67 h 85"/>
                <a:gd name="T2" fmla="*/ 9 w 66"/>
                <a:gd name="T3" fmla="*/ 61 h 85"/>
                <a:gd name="T4" fmla="*/ 28 w 66"/>
                <a:gd name="T5" fmla="*/ 75 h 85"/>
                <a:gd name="T6" fmla="*/ 45 w 66"/>
                <a:gd name="T7" fmla="*/ 73 h 85"/>
                <a:gd name="T8" fmla="*/ 53 w 66"/>
                <a:gd name="T9" fmla="*/ 63 h 85"/>
                <a:gd name="T10" fmla="*/ 44 w 66"/>
                <a:gd name="T11" fmla="*/ 53 h 85"/>
                <a:gd name="T12" fmla="*/ 24 w 66"/>
                <a:gd name="T13" fmla="*/ 48 h 85"/>
                <a:gd name="T14" fmla="*/ 16 w 66"/>
                <a:gd name="T15" fmla="*/ 46 h 85"/>
                <a:gd name="T16" fmla="*/ 9 w 66"/>
                <a:gd name="T17" fmla="*/ 15 h 85"/>
                <a:gd name="T18" fmla="*/ 62 w 66"/>
                <a:gd name="T19" fmla="*/ 22 h 85"/>
                <a:gd name="T20" fmla="*/ 54 w 66"/>
                <a:gd name="T21" fmla="*/ 28 h 85"/>
                <a:gd name="T22" fmla="*/ 52 w 66"/>
                <a:gd name="T23" fmla="*/ 25 h 85"/>
                <a:gd name="T24" fmla="*/ 23 w 66"/>
                <a:gd name="T25" fmla="*/ 16 h 85"/>
                <a:gd name="T26" fmla="*/ 14 w 66"/>
                <a:gd name="T27" fmla="*/ 27 h 85"/>
                <a:gd name="T28" fmla="*/ 23 w 66"/>
                <a:gd name="T29" fmla="*/ 38 h 85"/>
                <a:gd name="T30" fmla="*/ 43 w 66"/>
                <a:gd name="T31" fmla="*/ 43 h 85"/>
                <a:gd name="T32" fmla="*/ 51 w 66"/>
                <a:gd name="T33" fmla="*/ 45 h 85"/>
                <a:gd name="T34" fmla="*/ 56 w 66"/>
                <a:gd name="T35" fmla="*/ 77 h 85"/>
                <a:gd name="T36" fmla="*/ 24 w 66"/>
                <a:gd name="T37" fmla="*/ 84 h 85"/>
                <a:gd name="T38" fmla="*/ 0 w 66"/>
                <a:gd name="T39" fmla="*/ 6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85">
                  <a:moveTo>
                    <a:pt x="0" y="67"/>
                  </a:moveTo>
                  <a:cubicBezTo>
                    <a:pt x="3" y="65"/>
                    <a:pt x="6" y="63"/>
                    <a:pt x="9" y="61"/>
                  </a:cubicBezTo>
                  <a:cubicBezTo>
                    <a:pt x="13" y="69"/>
                    <a:pt x="19" y="74"/>
                    <a:pt x="28" y="75"/>
                  </a:cubicBezTo>
                  <a:cubicBezTo>
                    <a:pt x="33" y="75"/>
                    <a:pt x="39" y="75"/>
                    <a:pt x="45" y="73"/>
                  </a:cubicBezTo>
                  <a:cubicBezTo>
                    <a:pt x="50" y="72"/>
                    <a:pt x="53" y="68"/>
                    <a:pt x="53" y="63"/>
                  </a:cubicBezTo>
                  <a:cubicBezTo>
                    <a:pt x="53" y="58"/>
                    <a:pt x="50" y="55"/>
                    <a:pt x="44" y="53"/>
                  </a:cubicBezTo>
                  <a:cubicBezTo>
                    <a:pt x="38" y="51"/>
                    <a:pt x="31" y="50"/>
                    <a:pt x="24" y="48"/>
                  </a:cubicBezTo>
                  <a:cubicBezTo>
                    <a:pt x="21" y="48"/>
                    <a:pt x="18" y="47"/>
                    <a:pt x="16" y="46"/>
                  </a:cubicBezTo>
                  <a:cubicBezTo>
                    <a:pt x="3" y="40"/>
                    <a:pt x="0" y="26"/>
                    <a:pt x="9" y="15"/>
                  </a:cubicBezTo>
                  <a:cubicBezTo>
                    <a:pt x="22" y="0"/>
                    <a:pt x="53" y="4"/>
                    <a:pt x="62" y="22"/>
                  </a:cubicBezTo>
                  <a:cubicBezTo>
                    <a:pt x="59" y="24"/>
                    <a:pt x="57" y="26"/>
                    <a:pt x="54" y="28"/>
                  </a:cubicBezTo>
                  <a:cubicBezTo>
                    <a:pt x="53" y="27"/>
                    <a:pt x="53" y="26"/>
                    <a:pt x="52" y="25"/>
                  </a:cubicBezTo>
                  <a:cubicBezTo>
                    <a:pt x="45" y="16"/>
                    <a:pt x="34" y="12"/>
                    <a:pt x="23" y="16"/>
                  </a:cubicBezTo>
                  <a:cubicBezTo>
                    <a:pt x="17" y="18"/>
                    <a:pt x="14" y="22"/>
                    <a:pt x="14" y="27"/>
                  </a:cubicBezTo>
                  <a:cubicBezTo>
                    <a:pt x="14" y="32"/>
                    <a:pt x="17" y="36"/>
                    <a:pt x="23" y="38"/>
                  </a:cubicBezTo>
                  <a:cubicBezTo>
                    <a:pt x="30" y="40"/>
                    <a:pt x="36" y="41"/>
                    <a:pt x="43" y="43"/>
                  </a:cubicBezTo>
                  <a:cubicBezTo>
                    <a:pt x="46" y="43"/>
                    <a:pt x="48" y="44"/>
                    <a:pt x="51" y="45"/>
                  </a:cubicBezTo>
                  <a:cubicBezTo>
                    <a:pt x="66" y="50"/>
                    <a:pt x="66" y="69"/>
                    <a:pt x="56" y="77"/>
                  </a:cubicBezTo>
                  <a:cubicBezTo>
                    <a:pt x="46" y="85"/>
                    <a:pt x="35" y="85"/>
                    <a:pt x="24" y="84"/>
                  </a:cubicBezTo>
                  <a:cubicBezTo>
                    <a:pt x="14" y="82"/>
                    <a:pt x="6" y="77"/>
                    <a:pt x="0"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1" name="Freeform 109"/>
            <p:cNvSpPr>
              <a:spLocks noEditPoints="1"/>
            </p:cNvSpPr>
            <p:nvPr/>
          </p:nvSpPr>
          <p:spPr bwMode="auto">
            <a:xfrm>
              <a:off x="2122" y="1648"/>
              <a:ext cx="136" cy="181"/>
            </a:xfrm>
            <a:custGeom>
              <a:avLst/>
              <a:gdLst>
                <a:gd name="T0" fmla="*/ 10 w 57"/>
                <a:gd name="T1" fmla="*/ 76 h 76"/>
                <a:gd name="T2" fmla="*/ 0 w 57"/>
                <a:gd name="T3" fmla="*/ 76 h 76"/>
                <a:gd name="T4" fmla="*/ 0 w 57"/>
                <a:gd name="T5" fmla="*/ 0 h 76"/>
                <a:gd name="T6" fmla="*/ 3 w 57"/>
                <a:gd name="T7" fmla="*/ 0 h 76"/>
                <a:gd name="T8" fmla="*/ 29 w 57"/>
                <a:gd name="T9" fmla="*/ 0 h 76"/>
                <a:gd name="T10" fmla="*/ 51 w 57"/>
                <a:gd name="T11" fmla="*/ 31 h 76"/>
                <a:gd name="T12" fmla="*/ 28 w 57"/>
                <a:gd name="T13" fmla="*/ 47 h 76"/>
                <a:gd name="T14" fmla="*/ 10 w 57"/>
                <a:gd name="T15" fmla="*/ 47 h 76"/>
                <a:gd name="T16" fmla="*/ 10 w 57"/>
                <a:gd name="T17" fmla="*/ 76 h 76"/>
                <a:gd name="T18" fmla="*/ 10 w 57"/>
                <a:gd name="T19" fmla="*/ 38 h 76"/>
                <a:gd name="T20" fmla="*/ 34 w 57"/>
                <a:gd name="T21" fmla="*/ 36 h 76"/>
                <a:gd name="T22" fmla="*/ 42 w 57"/>
                <a:gd name="T23" fmla="*/ 23 h 76"/>
                <a:gd name="T24" fmla="*/ 34 w 57"/>
                <a:gd name="T25" fmla="*/ 10 h 76"/>
                <a:gd name="T26" fmla="*/ 10 w 57"/>
                <a:gd name="T27" fmla="*/ 9 h 76"/>
                <a:gd name="T28" fmla="*/ 10 w 57"/>
                <a:gd name="T29"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76">
                  <a:moveTo>
                    <a:pt x="10" y="76"/>
                  </a:moveTo>
                  <a:cubicBezTo>
                    <a:pt x="6" y="76"/>
                    <a:pt x="3" y="76"/>
                    <a:pt x="0" y="76"/>
                  </a:cubicBezTo>
                  <a:cubicBezTo>
                    <a:pt x="0" y="51"/>
                    <a:pt x="0" y="26"/>
                    <a:pt x="0" y="0"/>
                  </a:cubicBezTo>
                  <a:cubicBezTo>
                    <a:pt x="1" y="0"/>
                    <a:pt x="2" y="0"/>
                    <a:pt x="3" y="0"/>
                  </a:cubicBezTo>
                  <a:cubicBezTo>
                    <a:pt x="11" y="0"/>
                    <a:pt x="20" y="0"/>
                    <a:pt x="29" y="0"/>
                  </a:cubicBezTo>
                  <a:cubicBezTo>
                    <a:pt x="46" y="0"/>
                    <a:pt x="57" y="15"/>
                    <a:pt x="51" y="31"/>
                  </a:cubicBezTo>
                  <a:cubicBezTo>
                    <a:pt x="48" y="40"/>
                    <a:pt x="39" y="46"/>
                    <a:pt x="28" y="47"/>
                  </a:cubicBezTo>
                  <a:cubicBezTo>
                    <a:pt x="22" y="47"/>
                    <a:pt x="16" y="47"/>
                    <a:pt x="10" y="47"/>
                  </a:cubicBezTo>
                  <a:cubicBezTo>
                    <a:pt x="10" y="56"/>
                    <a:pt x="10" y="66"/>
                    <a:pt x="10" y="76"/>
                  </a:cubicBezTo>
                  <a:close/>
                  <a:moveTo>
                    <a:pt x="10" y="38"/>
                  </a:moveTo>
                  <a:cubicBezTo>
                    <a:pt x="18" y="37"/>
                    <a:pt x="26" y="37"/>
                    <a:pt x="34" y="36"/>
                  </a:cubicBezTo>
                  <a:cubicBezTo>
                    <a:pt x="40" y="35"/>
                    <a:pt x="42" y="30"/>
                    <a:pt x="42" y="23"/>
                  </a:cubicBezTo>
                  <a:cubicBezTo>
                    <a:pt x="42" y="16"/>
                    <a:pt x="39" y="11"/>
                    <a:pt x="34" y="10"/>
                  </a:cubicBezTo>
                  <a:cubicBezTo>
                    <a:pt x="26" y="9"/>
                    <a:pt x="18" y="9"/>
                    <a:pt x="10" y="9"/>
                  </a:cubicBezTo>
                  <a:cubicBezTo>
                    <a:pt x="10" y="19"/>
                    <a:pt x="10" y="28"/>
                    <a:pt x="1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2" name="Freeform 110"/>
            <p:cNvSpPr>
              <a:spLocks noEditPoints="1"/>
            </p:cNvSpPr>
            <p:nvPr/>
          </p:nvSpPr>
          <p:spPr bwMode="auto">
            <a:xfrm>
              <a:off x="2572" y="1342"/>
              <a:ext cx="131" cy="162"/>
            </a:xfrm>
            <a:custGeom>
              <a:avLst/>
              <a:gdLst>
                <a:gd name="T0" fmla="*/ 11 w 55"/>
                <a:gd name="T1" fmla="*/ 34 h 68"/>
                <a:gd name="T2" fmla="*/ 23 w 55"/>
                <a:gd name="T3" fmla="*/ 52 h 68"/>
                <a:gd name="T4" fmla="*/ 46 w 55"/>
                <a:gd name="T5" fmla="*/ 44 h 68"/>
                <a:gd name="T6" fmla="*/ 54 w 55"/>
                <a:gd name="T7" fmla="*/ 48 h 68"/>
                <a:gd name="T8" fmla="*/ 42 w 55"/>
                <a:gd name="T9" fmla="*/ 59 h 68"/>
                <a:gd name="T10" fmla="*/ 2 w 55"/>
                <a:gd name="T11" fmla="*/ 29 h 68"/>
                <a:gd name="T12" fmla="*/ 17 w 55"/>
                <a:gd name="T13" fmla="*/ 4 h 68"/>
                <a:gd name="T14" fmla="*/ 45 w 55"/>
                <a:gd name="T15" fmla="*/ 6 h 68"/>
                <a:gd name="T16" fmla="*/ 55 w 55"/>
                <a:gd name="T17" fmla="*/ 31 h 68"/>
                <a:gd name="T18" fmla="*/ 51 w 55"/>
                <a:gd name="T19" fmla="*/ 34 h 68"/>
                <a:gd name="T20" fmla="*/ 16 w 55"/>
                <a:gd name="T21" fmla="*/ 34 h 68"/>
                <a:gd name="T22" fmla="*/ 11 w 55"/>
                <a:gd name="T23" fmla="*/ 34 h 68"/>
                <a:gd name="T24" fmla="*/ 45 w 55"/>
                <a:gd name="T25" fmla="*/ 25 h 68"/>
                <a:gd name="T26" fmla="*/ 29 w 55"/>
                <a:gd name="T27" fmla="*/ 10 h 68"/>
                <a:gd name="T28" fmla="*/ 12 w 55"/>
                <a:gd name="T29" fmla="*/ 25 h 68"/>
                <a:gd name="T30" fmla="*/ 45 w 55"/>
                <a:gd name="T31" fmla="*/ 2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8">
                  <a:moveTo>
                    <a:pt x="11" y="34"/>
                  </a:moveTo>
                  <a:cubicBezTo>
                    <a:pt x="12" y="43"/>
                    <a:pt x="15" y="49"/>
                    <a:pt x="23" y="52"/>
                  </a:cubicBezTo>
                  <a:cubicBezTo>
                    <a:pt x="32" y="55"/>
                    <a:pt x="41" y="53"/>
                    <a:pt x="46" y="44"/>
                  </a:cubicBezTo>
                  <a:cubicBezTo>
                    <a:pt x="49" y="45"/>
                    <a:pt x="51" y="47"/>
                    <a:pt x="54" y="48"/>
                  </a:cubicBezTo>
                  <a:cubicBezTo>
                    <a:pt x="51" y="53"/>
                    <a:pt x="47" y="57"/>
                    <a:pt x="42" y="59"/>
                  </a:cubicBezTo>
                  <a:cubicBezTo>
                    <a:pt x="21" y="68"/>
                    <a:pt x="0" y="53"/>
                    <a:pt x="2" y="29"/>
                  </a:cubicBezTo>
                  <a:cubicBezTo>
                    <a:pt x="3" y="18"/>
                    <a:pt x="6" y="9"/>
                    <a:pt x="17" y="4"/>
                  </a:cubicBezTo>
                  <a:cubicBezTo>
                    <a:pt x="27" y="0"/>
                    <a:pt x="36" y="0"/>
                    <a:pt x="45" y="6"/>
                  </a:cubicBezTo>
                  <a:cubicBezTo>
                    <a:pt x="54" y="12"/>
                    <a:pt x="55" y="21"/>
                    <a:pt x="55" y="31"/>
                  </a:cubicBezTo>
                  <a:cubicBezTo>
                    <a:pt x="55" y="34"/>
                    <a:pt x="53" y="34"/>
                    <a:pt x="51" y="34"/>
                  </a:cubicBezTo>
                  <a:cubicBezTo>
                    <a:pt x="39" y="34"/>
                    <a:pt x="28" y="34"/>
                    <a:pt x="16" y="34"/>
                  </a:cubicBezTo>
                  <a:cubicBezTo>
                    <a:pt x="15" y="34"/>
                    <a:pt x="13" y="34"/>
                    <a:pt x="11" y="34"/>
                  </a:cubicBezTo>
                  <a:close/>
                  <a:moveTo>
                    <a:pt x="45" y="25"/>
                  </a:moveTo>
                  <a:cubicBezTo>
                    <a:pt x="45" y="16"/>
                    <a:pt x="38" y="9"/>
                    <a:pt x="29" y="10"/>
                  </a:cubicBezTo>
                  <a:cubicBezTo>
                    <a:pt x="19" y="10"/>
                    <a:pt x="12" y="17"/>
                    <a:pt x="12" y="25"/>
                  </a:cubicBezTo>
                  <a:cubicBezTo>
                    <a:pt x="23" y="25"/>
                    <a:pt x="34" y="25"/>
                    <a:pt x="45"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3" name="Freeform 111"/>
            <p:cNvSpPr>
              <a:spLocks noEditPoints="1"/>
            </p:cNvSpPr>
            <p:nvPr/>
          </p:nvSpPr>
          <p:spPr bwMode="auto">
            <a:xfrm>
              <a:off x="2274" y="1689"/>
              <a:ext cx="136" cy="147"/>
            </a:xfrm>
            <a:custGeom>
              <a:avLst/>
              <a:gdLst>
                <a:gd name="T0" fmla="*/ 57 w 57"/>
                <a:gd name="T1" fmla="*/ 51 h 62"/>
                <a:gd name="T2" fmla="*/ 54 w 57"/>
                <a:gd name="T3" fmla="*/ 59 h 62"/>
                <a:gd name="T4" fmla="*/ 40 w 57"/>
                <a:gd name="T5" fmla="*/ 56 h 62"/>
                <a:gd name="T6" fmla="*/ 38 w 57"/>
                <a:gd name="T7" fmla="*/ 53 h 62"/>
                <a:gd name="T8" fmla="*/ 12 w 57"/>
                <a:gd name="T9" fmla="*/ 59 h 62"/>
                <a:gd name="T10" fmla="*/ 1 w 57"/>
                <a:gd name="T11" fmla="*/ 46 h 62"/>
                <a:gd name="T12" fmla="*/ 10 w 57"/>
                <a:gd name="T13" fmla="*/ 30 h 62"/>
                <a:gd name="T14" fmla="*/ 33 w 57"/>
                <a:gd name="T15" fmla="*/ 25 h 62"/>
                <a:gd name="T16" fmla="*/ 38 w 57"/>
                <a:gd name="T17" fmla="*/ 18 h 62"/>
                <a:gd name="T18" fmla="*/ 19 w 57"/>
                <a:gd name="T19" fmla="*/ 9 h 62"/>
                <a:gd name="T20" fmla="*/ 9 w 57"/>
                <a:gd name="T21" fmla="*/ 20 h 62"/>
                <a:gd name="T22" fmla="*/ 1 w 57"/>
                <a:gd name="T23" fmla="*/ 15 h 62"/>
                <a:gd name="T24" fmla="*/ 21 w 57"/>
                <a:gd name="T25" fmla="*/ 0 h 62"/>
                <a:gd name="T26" fmla="*/ 35 w 57"/>
                <a:gd name="T27" fmla="*/ 2 h 62"/>
                <a:gd name="T28" fmla="*/ 47 w 57"/>
                <a:gd name="T29" fmla="*/ 19 h 62"/>
                <a:gd name="T30" fmla="*/ 47 w 57"/>
                <a:gd name="T31" fmla="*/ 45 h 62"/>
                <a:gd name="T32" fmla="*/ 57 w 57"/>
                <a:gd name="T33" fmla="*/ 51 h 62"/>
                <a:gd name="T34" fmla="*/ 37 w 57"/>
                <a:gd name="T35" fmla="*/ 32 h 62"/>
                <a:gd name="T36" fmla="*/ 15 w 57"/>
                <a:gd name="T37" fmla="*/ 37 h 62"/>
                <a:gd name="T38" fmla="*/ 10 w 57"/>
                <a:gd name="T39" fmla="*/ 44 h 62"/>
                <a:gd name="T40" fmla="*/ 16 w 57"/>
                <a:gd name="T41" fmla="*/ 51 h 62"/>
                <a:gd name="T42" fmla="*/ 37 w 57"/>
                <a:gd name="T43"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62">
                  <a:moveTo>
                    <a:pt x="57" y="51"/>
                  </a:moveTo>
                  <a:cubicBezTo>
                    <a:pt x="56" y="55"/>
                    <a:pt x="56" y="58"/>
                    <a:pt x="54" y="59"/>
                  </a:cubicBezTo>
                  <a:cubicBezTo>
                    <a:pt x="50" y="62"/>
                    <a:pt x="43" y="60"/>
                    <a:pt x="40" y="56"/>
                  </a:cubicBezTo>
                  <a:cubicBezTo>
                    <a:pt x="39" y="55"/>
                    <a:pt x="39" y="54"/>
                    <a:pt x="38" y="53"/>
                  </a:cubicBezTo>
                  <a:cubicBezTo>
                    <a:pt x="31" y="60"/>
                    <a:pt x="22" y="62"/>
                    <a:pt x="12" y="59"/>
                  </a:cubicBezTo>
                  <a:cubicBezTo>
                    <a:pt x="5" y="57"/>
                    <a:pt x="1" y="53"/>
                    <a:pt x="1" y="46"/>
                  </a:cubicBezTo>
                  <a:cubicBezTo>
                    <a:pt x="0" y="39"/>
                    <a:pt x="3" y="33"/>
                    <a:pt x="10" y="30"/>
                  </a:cubicBezTo>
                  <a:cubicBezTo>
                    <a:pt x="17" y="28"/>
                    <a:pt x="25" y="27"/>
                    <a:pt x="33" y="25"/>
                  </a:cubicBezTo>
                  <a:cubicBezTo>
                    <a:pt x="38" y="24"/>
                    <a:pt x="38" y="24"/>
                    <a:pt x="38" y="18"/>
                  </a:cubicBezTo>
                  <a:cubicBezTo>
                    <a:pt x="36" y="11"/>
                    <a:pt x="29" y="7"/>
                    <a:pt x="19" y="9"/>
                  </a:cubicBezTo>
                  <a:cubicBezTo>
                    <a:pt x="14" y="11"/>
                    <a:pt x="11" y="14"/>
                    <a:pt x="9" y="20"/>
                  </a:cubicBezTo>
                  <a:cubicBezTo>
                    <a:pt x="6" y="18"/>
                    <a:pt x="3" y="16"/>
                    <a:pt x="1" y="15"/>
                  </a:cubicBezTo>
                  <a:cubicBezTo>
                    <a:pt x="4" y="5"/>
                    <a:pt x="12" y="1"/>
                    <a:pt x="21" y="0"/>
                  </a:cubicBezTo>
                  <a:cubicBezTo>
                    <a:pt x="25" y="0"/>
                    <a:pt x="30" y="0"/>
                    <a:pt x="35" y="2"/>
                  </a:cubicBezTo>
                  <a:cubicBezTo>
                    <a:pt x="43" y="4"/>
                    <a:pt x="47" y="10"/>
                    <a:pt x="47" y="19"/>
                  </a:cubicBezTo>
                  <a:cubicBezTo>
                    <a:pt x="47" y="27"/>
                    <a:pt x="47" y="36"/>
                    <a:pt x="47" y="45"/>
                  </a:cubicBezTo>
                  <a:cubicBezTo>
                    <a:pt x="47" y="51"/>
                    <a:pt x="48" y="52"/>
                    <a:pt x="57" y="51"/>
                  </a:cubicBezTo>
                  <a:close/>
                  <a:moveTo>
                    <a:pt x="37" y="32"/>
                  </a:moveTo>
                  <a:cubicBezTo>
                    <a:pt x="30" y="34"/>
                    <a:pt x="22" y="35"/>
                    <a:pt x="15" y="37"/>
                  </a:cubicBezTo>
                  <a:cubicBezTo>
                    <a:pt x="12" y="38"/>
                    <a:pt x="10" y="41"/>
                    <a:pt x="10" y="44"/>
                  </a:cubicBezTo>
                  <a:cubicBezTo>
                    <a:pt x="11" y="48"/>
                    <a:pt x="13" y="50"/>
                    <a:pt x="16" y="51"/>
                  </a:cubicBezTo>
                  <a:cubicBezTo>
                    <a:pt x="29" y="56"/>
                    <a:pt x="40" y="46"/>
                    <a:pt x="37"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4" name="Freeform 112"/>
            <p:cNvSpPr>
              <a:spLocks noEditPoints="1"/>
            </p:cNvSpPr>
            <p:nvPr/>
          </p:nvSpPr>
          <p:spPr bwMode="auto">
            <a:xfrm>
              <a:off x="2810" y="1684"/>
              <a:ext cx="140" cy="155"/>
            </a:xfrm>
            <a:custGeom>
              <a:avLst/>
              <a:gdLst>
                <a:gd name="T0" fmla="*/ 56 w 59"/>
                <a:gd name="T1" fmla="*/ 35 h 65"/>
                <a:gd name="T2" fmla="*/ 14 w 59"/>
                <a:gd name="T3" fmla="*/ 35 h 65"/>
                <a:gd name="T4" fmla="*/ 24 w 59"/>
                <a:gd name="T5" fmla="*/ 53 h 65"/>
                <a:gd name="T6" fmla="*/ 48 w 59"/>
                <a:gd name="T7" fmla="*/ 45 h 65"/>
                <a:gd name="T8" fmla="*/ 56 w 59"/>
                <a:gd name="T9" fmla="*/ 49 h 65"/>
                <a:gd name="T10" fmla="*/ 39 w 59"/>
                <a:gd name="T11" fmla="*/ 62 h 65"/>
                <a:gd name="T12" fmla="*/ 6 w 59"/>
                <a:gd name="T13" fmla="*/ 46 h 65"/>
                <a:gd name="T14" fmla="*/ 17 w 59"/>
                <a:gd name="T15" fmla="*/ 6 h 65"/>
                <a:gd name="T16" fmla="*/ 47 w 59"/>
                <a:gd name="T17" fmla="*/ 7 h 65"/>
                <a:gd name="T18" fmla="*/ 56 w 59"/>
                <a:gd name="T19" fmla="*/ 35 h 65"/>
                <a:gd name="T20" fmla="*/ 14 w 59"/>
                <a:gd name="T21" fmla="*/ 27 h 65"/>
                <a:gd name="T22" fmla="*/ 30 w 59"/>
                <a:gd name="T23" fmla="*/ 27 h 65"/>
                <a:gd name="T24" fmla="*/ 47 w 59"/>
                <a:gd name="T25" fmla="*/ 27 h 65"/>
                <a:gd name="T26" fmla="*/ 33 w 59"/>
                <a:gd name="T27" fmla="*/ 11 h 65"/>
                <a:gd name="T28" fmla="*/ 14 w 59"/>
                <a:gd name="T29"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65">
                  <a:moveTo>
                    <a:pt x="56" y="35"/>
                  </a:moveTo>
                  <a:cubicBezTo>
                    <a:pt x="42" y="35"/>
                    <a:pt x="28" y="35"/>
                    <a:pt x="14" y="35"/>
                  </a:cubicBezTo>
                  <a:cubicBezTo>
                    <a:pt x="13" y="43"/>
                    <a:pt x="17" y="50"/>
                    <a:pt x="24" y="53"/>
                  </a:cubicBezTo>
                  <a:cubicBezTo>
                    <a:pt x="33" y="56"/>
                    <a:pt x="41" y="53"/>
                    <a:pt x="48" y="45"/>
                  </a:cubicBezTo>
                  <a:cubicBezTo>
                    <a:pt x="51" y="46"/>
                    <a:pt x="53" y="48"/>
                    <a:pt x="56" y="49"/>
                  </a:cubicBezTo>
                  <a:cubicBezTo>
                    <a:pt x="52" y="56"/>
                    <a:pt x="46" y="60"/>
                    <a:pt x="39" y="62"/>
                  </a:cubicBezTo>
                  <a:cubicBezTo>
                    <a:pt x="25" y="65"/>
                    <a:pt x="11" y="59"/>
                    <a:pt x="6" y="46"/>
                  </a:cubicBezTo>
                  <a:cubicBezTo>
                    <a:pt x="0" y="31"/>
                    <a:pt x="4" y="13"/>
                    <a:pt x="17" y="6"/>
                  </a:cubicBezTo>
                  <a:cubicBezTo>
                    <a:pt x="27" y="0"/>
                    <a:pt x="37" y="0"/>
                    <a:pt x="47" y="7"/>
                  </a:cubicBezTo>
                  <a:cubicBezTo>
                    <a:pt x="55" y="12"/>
                    <a:pt x="59" y="24"/>
                    <a:pt x="56" y="35"/>
                  </a:cubicBezTo>
                  <a:close/>
                  <a:moveTo>
                    <a:pt x="14" y="27"/>
                  </a:moveTo>
                  <a:cubicBezTo>
                    <a:pt x="19" y="27"/>
                    <a:pt x="25" y="27"/>
                    <a:pt x="30" y="27"/>
                  </a:cubicBezTo>
                  <a:cubicBezTo>
                    <a:pt x="36" y="27"/>
                    <a:pt x="41" y="27"/>
                    <a:pt x="47" y="27"/>
                  </a:cubicBezTo>
                  <a:cubicBezTo>
                    <a:pt x="47" y="17"/>
                    <a:pt x="41" y="11"/>
                    <a:pt x="33" y="11"/>
                  </a:cubicBezTo>
                  <a:cubicBezTo>
                    <a:pt x="22" y="10"/>
                    <a:pt x="15" y="16"/>
                    <a:pt x="14"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5" name="Freeform 113"/>
            <p:cNvSpPr>
              <a:spLocks/>
            </p:cNvSpPr>
            <p:nvPr/>
          </p:nvSpPr>
          <p:spPr bwMode="auto">
            <a:xfrm>
              <a:off x="2660" y="1684"/>
              <a:ext cx="119" cy="145"/>
            </a:xfrm>
            <a:custGeom>
              <a:avLst/>
              <a:gdLst>
                <a:gd name="T0" fmla="*/ 50 w 50"/>
                <a:gd name="T1" fmla="*/ 61 h 61"/>
                <a:gd name="T2" fmla="*/ 40 w 50"/>
                <a:gd name="T3" fmla="*/ 61 h 61"/>
                <a:gd name="T4" fmla="*/ 40 w 50"/>
                <a:gd name="T5" fmla="*/ 56 h 61"/>
                <a:gd name="T6" fmla="*/ 40 w 50"/>
                <a:gd name="T7" fmla="*/ 27 h 61"/>
                <a:gd name="T8" fmla="*/ 27 w 50"/>
                <a:gd name="T9" fmla="*/ 11 h 61"/>
                <a:gd name="T10" fmla="*/ 9 w 50"/>
                <a:gd name="T11" fmla="*/ 26 h 61"/>
                <a:gd name="T12" fmla="*/ 9 w 50"/>
                <a:gd name="T13" fmla="*/ 56 h 61"/>
                <a:gd name="T14" fmla="*/ 9 w 50"/>
                <a:gd name="T15" fmla="*/ 61 h 61"/>
                <a:gd name="T16" fmla="*/ 0 w 50"/>
                <a:gd name="T17" fmla="*/ 61 h 61"/>
                <a:gd name="T18" fmla="*/ 0 w 50"/>
                <a:gd name="T19" fmla="*/ 4 h 61"/>
                <a:gd name="T20" fmla="*/ 7 w 50"/>
                <a:gd name="T21" fmla="*/ 4 h 61"/>
                <a:gd name="T22" fmla="*/ 8 w 50"/>
                <a:gd name="T23" fmla="*/ 11 h 61"/>
                <a:gd name="T24" fmla="*/ 36 w 50"/>
                <a:gd name="T25" fmla="*/ 3 h 61"/>
                <a:gd name="T26" fmla="*/ 50 w 50"/>
                <a:gd name="T27" fmla="*/ 20 h 61"/>
                <a:gd name="T28" fmla="*/ 50 w 50"/>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61">
                  <a:moveTo>
                    <a:pt x="50" y="61"/>
                  </a:moveTo>
                  <a:cubicBezTo>
                    <a:pt x="46" y="61"/>
                    <a:pt x="44" y="61"/>
                    <a:pt x="40" y="61"/>
                  </a:cubicBezTo>
                  <a:cubicBezTo>
                    <a:pt x="40" y="59"/>
                    <a:pt x="40" y="58"/>
                    <a:pt x="40" y="56"/>
                  </a:cubicBezTo>
                  <a:cubicBezTo>
                    <a:pt x="40" y="47"/>
                    <a:pt x="40" y="37"/>
                    <a:pt x="40" y="27"/>
                  </a:cubicBezTo>
                  <a:cubicBezTo>
                    <a:pt x="40" y="16"/>
                    <a:pt x="36" y="11"/>
                    <a:pt x="27" y="11"/>
                  </a:cubicBezTo>
                  <a:cubicBezTo>
                    <a:pt x="18" y="10"/>
                    <a:pt x="10" y="17"/>
                    <a:pt x="9" y="26"/>
                  </a:cubicBezTo>
                  <a:cubicBezTo>
                    <a:pt x="9" y="36"/>
                    <a:pt x="9" y="46"/>
                    <a:pt x="9" y="56"/>
                  </a:cubicBezTo>
                  <a:cubicBezTo>
                    <a:pt x="9" y="58"/>
                    <a:pt x="9" y="59"/>
                    <a:pt x="9" y="61"/>
                  </a:cubicBezTo>
                  <a:cubicBezTo>
                    <a:pt x="6" y="61"/>
                    <a:pt x="3" y="61"/>
                    <a:pt x="0" y="61"/>
                  </a:cubicBezTo>
                  <a:cubicBezTo>
                    <a:pt x="0" y="42"/>
                    <a:pt x="0" y="23"/>
                    <a:pt x="0" y="4"/>
                  </a:cubicBezTo>
                  <a:cubicBezTo>
                    <a:pt x="2" y="4"/>
                    <a:pt x="5" y="4"/>
                    <a:pt x="7" y="4"/>
                  </a:cubicBezTo>
                  <a:cubicBezTo>
                    <a:pt x="8" y="6"/>
                    <a:pt x="8" y="8"/>
                    <a:pt x="8" y="11"/>
                  </a:cubicBezTo>
                  <a:cubicBezTo>
                    <a:pt x="16" y="2"/>
                    <a:pt x="25" y="0"/>
                    <a:pt x="36" y="3"/>
                  </a:cubicBezTo>
                  <a:cubicBezTo>
                    <a:pt x="44" y="6"/>
                    <a:pt x="49" y="11"/>
                    <a:pt x="50" y="20"/>
                  </a:cubicBezTo>
                  <a:cubicBezTo>
                    <a:pt x="50" y="33"/>
                    <a:pt x="50" y="47"/>
                    <a:pt x="50"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6" name="Freeform 114"/>
            <p:cNvSpPr>
              <a:spLocks/>
            </p:cNvSpPr>
            <p:nvPr/>
          </p:nvSpPr>
          <p:spPr bwMode="auto">
            <a:xfrm>
              <a:off x="2527" y="1653"/>
              <a:ext cx="104" cy="178"/>
            </a:xfrm>
            <a:custGeom>
              <a:avLst/>
              <a:gdLst>
                <a:gd name="T0" fmla="*/ 11 w 44"/>
                <a:gd name="T1" fmla="*/ 24 h 75"/>
                <a:gd name="T2" fmla="*/ 0 w 44"/>
                <a:gd name="T3" fmla="*/ 24 h 75"/>
                <a:gd name="T4" fmla="*/ 0 w 44"/>
                <a:gd name="T5" fmla="*/ 16 h 75"/>
                <a:gd name="T6" fmla="*/ 11 w 44"/>
                <a:gd name="T7" fmla="*/ 16 h 75"/>
                <a:gd name="T8" fmla="*/ 11 w 44"/>
                <a:gd name="T9" fmla="*/ 7 h 75"/>
                <a:gd name="T10" fmla="*/ 16 w 44"/>
                <a:gd name="T11" fmla="*/ 1 h 75"/>
                <a:gd name="T12" fmla="*/ 21 w 44"/>
                <a:gd name="T13" fmla="*/ 0 h 75"/>
                <a:gd name="T14" fmla="*/ 21 w 44"/>
                <a:gd name="T15" fmla="*/ 16 h 75"/>
                <a:gd name="T16" fmla="*/ 42 w 44"/>
                <a:gd name="T17" fmla="*/ 16 h 75"/>
                <a:gd name="T18" fmla="*/ 42 w 44"/>
                <a:gd name="T19" fmla="*/ 24 h 75"/>
                <a:gd name="T20" fmla="*/ 21 w 44"/>
                <a:gd name="T21" fmla="*/ 24 h 75"/>
                <a:gd name="T22" fmla="*/ 21 w 44"/>
                <a:gd name="T23" fmla="*/ 49 h 75"/>
                <a:gd name="T24" fmla="*/ 21 w 44"/>
                <a:gd name="T25" fmla="*/ 57 h 75"/>
                <a:gd name="T26" fmla="*/ 34 w 44"/>
                <a:gd name="T27" fmla="*/ 65 h 75"/>
                <a:gd name="T28" fmla="*/ 39 w 44"/>
                <a:gd name="T29" fmla="*/ 63 h 75"/>
                <a:gd name="T30" fmla="*/ 40 w 44"/>
                <a:gd name="T31" fmla="*/ 63 h 75"/>
                <a:gd name="T32" fmla="*/ 34 w 44"/>
                <a:gd name="T33" fmla="*/ 75 h 75"/>
                <a:gd name="T34" fmla="*/ 22 w 44"/>
                <a:gd name="T35" fmla="*/ 74 h 75"/>
                <a:gd name="T36" fmla="*/ 11 w 44"/>
                <a:gd name="T37" fmla="*/ 61 h 75"/>
                <a:gd name="T38" fmla="*/ 11 w 44"/>
                <a:gd name="T39" fmla="*/ 29 h 75"/>
                <a:gd name="T40" fmla="*/ 11 w 44"/>
                <a:gd name="T41" fmla="*/ 2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75">
                  <a:moveTo>
                    <a:pt x="11" y="24"/>
                  </a:moveTo>
                  <a:cubicBezTo>
                    <a:pt x="7" y="24"/>
                    <a:pt x="4" y="24"/>
                    <a:pt x="0" y="24"/>
                  </a:cubicBezTo>
                  <a:cubicBezTo>
                    <a:pt x="0" y="22"/>
                    <a:pt x="0" y="19"/>
                    <a:pt x="0" y="16"/>
                  </a:cubicBezTo>
                  <a:cubicBezTo>
                    <a:pt x="4" y="16"/>
                    <a:pt x="7" y="16"/>
                    <a:pt x="11" y="16"/>
                  </a:cubicBezTo>
                  <a:cubicBezTo>
                    <a:pt x="11" y="13"/>
                    <a:pt x="12" y="10"/>
                    <a:pt x="11" y="7"/>
                  </a:cubicBezTo>
                  <a:cubicBezTo>
                    <a:pt x="11" y="3"/>
                    <a:pt x="12" y="2"/>
                    <a:pt x="16" y="1"/>
                  </a:cubicBezTo>
                  <a:cubicBezTo>
                    <a:pt x="17" y="1"/>
                    <a:pt x="19" y="0"/>
                    <a:pt x="21" y="0"/>
                  </a:cubicBezTo>
                  <a:cubicBezTo>
                    <a:pt x="21" y="5"/>
                    <a:pt x="21" y="11"/>
                    <a:pt x="21" y="16"/>
                  </a:cubicBezTo>
                  <a:cubicBezTo>
                    <a:pt x="28" y="16"/>
                    <a:pt x="35" y="16"/>
                    <a:pt x="42" y="16"/>
                  </a:cubicBezTo>
                  <a:cubicBezTo>
                    <a:pt x="42" y="19"/>
                    <a:pt x="42" y="22"/>
                    <a:pt x="42" y="24"/>
                  </a:cubicBezTo>
                  <a:cubicBezTo>
                    <a:pt x="35" y="24"/>
                    <a:pt x="28" y="24"/>
                    <a:pt x="21" y="24"/>
                  </a:cubicBezTo>
                  <a:cubicBezTo>
                    <a:pt x="21" y="33"/>
                    <a:pt x="21" y="41"/>
                    <a:pt x="21" y="49"/>
                  </a:cubicBezTo>
                  <a:cubicBezTo>
                    <a:pt x="21" y="52"/>
                    <a:pt x="21" y="54"/>
                    <a:pt x="21" y="57"/>
                  </a:cubicBezTo>
                  <a:cubicBezTo>
                    <a:pt x="21" y="65"/>
                    <a:pt x="27" y="68"/>
                    <a:pt x="34" y="65"/>
                  </a:cubicBezTo>
                  <a:cubicBezTo>
                    <a:pt x="36" y="65"/>
                    <a:pt x="38" y="64"/>
                    <a:pt x="39" y="63"/>
                  </a:cubicBezTo>
                  <a:cubicBezTo>
                    <a:pt x="40" y="63"/>
                    <a:pt x="40" y="63"/>
                    <a:pt x="40" y="63"/>
                  </a:cubicBezTo>
                  <a:cubicBezTo>
                    <a:pt x="44" y="71"/>
                    <a:pt x="43" y="73"/>
                    <a:pt x="34" y="75"/>
                  </a:cubicBezTo>
                  <a:cubicBezTo>
                    <a:pt x="30" y="75"/>
                    <a:pt x="26" y="75"/>
                    <a:pt x="22" y="74"/>
                  </a:cubicBezTo>
                  <a:cubicBezTo>
                    <a:pt x="15" y="73"/>
                    <a:pt x="12" y="68"/>
                    <a:pt x="11" y="61"/>
                  </a:cubicBezTo>
                  <a:cubicBezTo>
                    <a:pt x="11" y="51"/>
                    <a:pt x="11" y="40"/>
                    <a:pt x="11" y="29"/>
                  </a:cubicBezTo>
                  <a:cubicBezTo>
                    <a:pt x="11" y="28"/>
                    <a:pt x="11" y="27"/>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7" name="Freeform 115"/>
            <p:cNvSpPr>
              <a:spLocks/>
            </p:cNvSpPr>
            <p:nvPr/>
          </p:nvSpPr>
          <p:spPr bwMode="auto">
            <a:xfrm>
              <a:off x="2422" y="1344"/>
              <a:ext cx="136" cy="145"/>
            </a:xfrm>
            <a:custGeom>
              <a:avLst/>
              <a:gdLst>
                <a:gd name="T0" fmla="*/ 28 w 57"/>
                <a:gd name="T1" fmla="*/ 49 h 61"/>
                <a:gd name="T2" fmla="*/ 44 w 57"/>
                <a:gd name="T3" fmla="*/ 8 h 61"/>
                <a:gd name="T4" fmla="*/ 57 w 57"/>
                <a:gd name="T5" fmla="*/ 2 h 61"/>
                <a:gd name="T6" fmla="*/ 56 w 57"/>
                <a:gd name="T7" fmla="*/ 5 h 61"/>
                <a:gd name="T8" fmla="*/ 34 w 57"/>
                <a:gd name="T9" fmla="*/ 57 h 61"/>
                <a:gd name="T10" fmla="*/ 30 w 57"/>
                <a:gd name="T11" fmla="*/ 59 h 61"/>
                <a:gd name="T12" fmla="*/ 22 w 57"/>
                <a:gd name="T13" fmla="*/ 57 h 61"/>
                <a:gd name="T14" fmla="*/ 0 w 57"/>
                <a:gd name="T15" fmla="*/ 3 h 61"/>
                <a:gd name="T16" fmla="*/ 0 w 57"/>
                <a:gd name="T17" fmla="*/ 1 h 61"/>
                <a:gd name="T18" fmla="*/ 9 w 57"/>
                <a:gd name="T19" fmla="*/ 1 h 61"/>
                <a:gd name="T20" fmla="*/ 11 w 57"/>
                <a:gd name="T21" fmla="*/ 5 h 61"/>
                <a:gd name="T22" fmla="*/ 27 w 57"/>
                <a:gd name="T23" fmla="*/ 45 h 61"/>
                <a:gd name="T24" fmla="*/ 28 w 57"/>
                <a:gd name="T25"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1">
                  <a:moveTo>
                    <a:pt x="28" y="49"/>
                  </a:moveTo>
                  <a:cubicBezTo>
                    <a:pt x="34" y="35"/>
                    <a:pt x="39" y="21"/>
                    <a:pt x="44" y="8"/>
                  </a:cubicBezTo>
                  <a:cubicBezTo>
                    <a:pt x="47" y="0"/>
                    <a:pt x="47" y="0"/>
                    <a:pt x="57" y="2"/>
                  </a:cubicBezTo>
                  <a:cubicBezTo>
                    <a:pt x="56" y="3"/>
                    <a:pt x="56" y="4"/>
                    <a:pt x="56" y="5"/>
                  </a:cubicBezTo>
                  <a:cubicBezTo>
                    <a:pt x="48" y="22"/>
                    <a:pt x="41" y="39"/>
                    <a:pt x="34" y="57"/>
                  </a:cubicBezTo>
                  <a:cubicBezTo>
                    <a:pt x="33" y="59"/>
                    <a:pt x="32" y="60"/>
                    <a:pt x="30" y="59"/>
                  </a:cubicBezTo>
                  <a:cubicBezTo>
                    <a:pt x="27" y="59"/>
                    <a:pt x="24" y="61"/>
                    <a:pt x="22" y="57"/>
                  </a:cubicBezTo>
                  <a:cubicBezTo>
                    <a:pt x="15" y="39"/>
                    <a:pt x="8" y="21"/>
                    <a:pt x="0" y="3"/>
                  </a:cubicBezTo>
                  <a:cubicBezTo>
                    <a:pt x="0" y="3"/>
                    <a:pt x="0" y="2"/>
                    <a:pt x="0" y="1"/>
                  </a:cubicBezTo>
                  <a:cubicBezTo>
                    <a:pt x="3" y="1"/>
                    <a:pt x="6" y="1"/>
                    <a:pt x="9" y="1"/>
                  </a:cubicBezTo>
                  <a:cubicBezTo>
                    <a:pt x="10" y="2"/>
                    <a:pt x="11" y="3"/>
                    <a:pt x="11" y="5"/>
                  </a:cubicBezTo>
                  <a:cubicBezTo>
                    <a:pt x="17" y="18"/>
                    <a:pt x="22" y="31"/>
                    <a:pt x="27" y="45"/>
                  </a:cubicBezTo>
                  <a:cubicBezTo>
                    <a:pt x="27" y="46"/>
                    <a:pt x="28" y="47"/>
                    <a:pt x="28"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8" name="Freeform 116"/>
            <p:cNvSpPr>
              <a:spLocks/>
            </p:cNvSpPr>
            <p:nvPr/>
          </p:nvSpPr>
          <p:spPr bwMode="auto">
            <a:xfrm>
              <a:off x="2362" y="1285"/>
              <a:ext cx="60" cy="207"/>
            </a:xfrm>
            <a:custGeom>
              <a:avLst/>
              <a:gdLst>
                <a:gd name="T0" fmla="*/ 10 w 25"/>
                <a:gd name="T1" fmla="*/ 0 h 87"/>
                <a:gd name="T2" fmla="*/ 10 w 25"/>
                <a:gd name="T3" fmla="*/ 5 h 87"/>
                <a:gd name="T4" fmla="*/ 10 w 25"/>
                <a:gd name="T5" fmla="*/ 67 h 87"/>
                <a:gd name="T6" fmla="*/ 22 w 25"/>
                <a:gd name="T7" fmla="*/ 76 h 87"/>
                <a:gd name="T8" fmla="*/ 25 w 25"/>
                <a:gd name="T9" fmla="*/ 75 h 87"/>
                <a:gd name="T10" fmla="*/ 20 w 25"/>
                <a:gd name="T11" fmla="*/ 85 h 87"/>
                <a:gd name="T12" fmla="*/ 2 w 25"/>
                <a:gd name="T13" fmla="*/ 79 h 87"/>
                <a:gd name="T14" fmla="*/ 1 w 25"/>
                <a:gd name="T15" fmla="*/ 72 h 87"/>
                <a:gd name="T16" fmla="*/ 1 w 25"/>
                <a:gd name="T17" fmla="*/ 1 h 87"/>
                <a:gd name="T18" fmla="*/ 1 w 25"/>
                <a:gd name="T19" fmla="*/ 0 h 87"/>
                <a:gd name="T20" fmla="*/ 10 w 25"/>
                <a:gd name="T2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87">
                  <a:moveTo>
                    <a:pt x="10" y="0"/>
                  </a:moveTo>
                  <a:cubicBezTo>
                    <a:pt x="10" y="2"/>
                    <a:pt x="10" y="3"/>
                    <a:pt x="10" y="5"/>
                  </a:cubicBezTo>
                  <a:cubicBezTo>
                    <a:pt x="10" y="26"/>
                    <a:pt x="10" y="46"/>
                    <a:pt x="10" y="67"/>
                  </a:cubicBezTo>
                  <a:cubicBezTo>
                    <a:pt x="10" y="77"/>
                    <a:pt x="13" y="78"/>
                    <a:pt x="22" y="76"/>
                  </a:cubicBezTo>
                  <a:cubicBezTo>
                    <a:pt x="23" y="76"/>
                    <a:pt x="23" y="76"/>
                    <a:pt x="25" y="75"/>
                  </a:cubicBezTo>
                  <a:cubicBezTo>
                    <a:pt x="23" y="79"/>
                    <a:pt x="25" y="83"/>
                    <a:pt x="20" y="85"/>
                  </a:cubicBezTo>
                  <a:cubicBezTo>
                    <a:pt x="12" y="87"/>
                    <a:pt x="5" y="85"/>
                    <a:pt x="2" y="79"/>
                  </a:cubicBezTo>
                  <a:cubicBezTo>
                    <a:pt x="1" y="77"/>
                    <a:pt x="1" y="75"/>
                    <a:pt x="1" y="72"/>
                  </a:cubicBezTo>
                  <a:cubicBezTo>
                    <a:pt x="0" y="49"/>
                    <a:pt x="0" y="25"/>
                    <a:pt x="1" y="1"/>
                  </a:cubicBezTo>
                  <a:cubicBezTo>
                    <a:pt x="1" y="1"/>
                    <a:pt x="1" y="1"/>
                    <a:pt x="1" y="0"/>
                  </a:cubicBezTo>
                  <a:cubicBezTo>
                    <a:pt x="4" y="0"/>
                    <a:pt x="7" y="0"/>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9" name="Freeform 117"/>
            <p:cNvSpPr>
              <a:spLocks/>
            </p:cNvSpPr>
            <p:nvPr/>
          </p:nvSpPr>
          <p:spPr bwMode="auto">
            <a:xfrm>
              <a:off x="2746" y="1340"/>
              <a:ext cx="78" cy="145"/>
            </a:xfrm>
            <a:custGeom>
              <a:avLst/>
              <a:gdLst>
                <a:gd name="T0" fmla="*/ 9 w 33"/>
                <a:gd name="T1" fmla="*/ 61 h 61"/>
                <a:gd name="T2" fmla="*/ 0 w 33"/>
                <a:gd name="T3" fmla="*/ 61 h 61"/>
                <a:gd name="T4" fmla="*/ 0 w 33"/>
                <a:gd name="T5" fmla="*/ 3 h 61"/>
                <a:gd name="T6" fmla="*/ 6 w 33"/>
                <a:gd name="T7" fmla="*/ 4 h 61"/>
                <a:gd name="T8" fmla="*/ 8 w 33"/>
                <a:gd name="T9" fmla="*/ 11 h 61"/>
                <a:gd name="T10" fmla="*/ 33 w 33"/>
                <a:gd name="T11" fmla="*/ 4 h 61"/>
                <a:gd name="T12" fmla="*/ 31 w 33"/>
                <a:gd name="T13" fmla="*/ 12 h 61"/>
                <a:gd name="T14" fmla="*/ 9 w 33"/>
                <a:gd name="T15" fmla="*/ 33 h 61"/>
                <a:gd name="T16" fmla="*/ 9 w 33"/>
                <a:gd name="T17" fmla="*/ 57 h 61"/>
                <a:gd name="T18" fmla="*/ 9 w 33"/>
                <a:gd name="T1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61">
                  <a:moveTo>
                    <a:pt x="9" y="61"/>
                  </a:moveTo>
                  <a:cubicBezTo>
                    <a:pt x="5" y="61"/>
                    <a:pt x="3" y="61"/>
                    <a:pt x="0" y="61"/>
                  </a:cubicBezTo>
                  <a:cubicBezTo>
                    <a:pt x="0" y="42"/>
                    <a:pt x="0" y="23"/>
                    <a:pt x="0" y="3"/>
                  </a:cubicBezTo>
                  <a:cubicBezTo>
                    <a:pt x="2" y="3"/>
                    <a:pt x="5" y="3"/>
                    <a:pt x="6" y="4"/>
                  </a:cubicBezTo>
                  <a:cubicBezTo>
                    <a:pt x="8" y="5"/>
                    <a:pt x="8" y="8"/>
                    <a:pt x="8" y="11"/>
                  </a:cubicBezTo>
                  <a:cubicBezTo>
                    <a:pt x="18" y="2"/>
                    <a:pt x="26" y="0"/>
                    <a:pt x="33" y="4"/>
                  </a:cubicBezTo>
                  <a:cubicBezTo>
                    <a:pt x="32" y="6"/>
                    <a:pt x="32" y="9"/>
                    <a:pt x="31" y="12"/>
                  </a:cubicBezTo>
                  <a:cubicBezTo>
                    <a:pt x="15" y="11"/>
                    <a:pt x="9" y="16"/>
                    <a:pt x="9" y="33"/>
                  </a:cubicBezTo>
                  <a:cubicBezTo>
                    <a:pt x="9" y="41"/>
                    <a:pt x="9" y="49"/>
                    <a:pt x="9" y="57"/>
                  </a:cubicBezTo>
                  <a:cubicBezTo>
                    <a:pt x="9" y="58"/>
                    <a:pt x="9" y="59"/>
                    <a:pt x="9"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0" name="Freeform 118"/>
            <p:cNvSpPr>
              <a:spLocks/>
            </p:cNvSpPr>
            <p:nvPr/>
          </p:nvSpPr>
          <p:spPr bwMode="auto">
            <a:xfrm>
              <a:off x="2441" y="1687"/>
              <a:ext cx="81" cy="142"/>
            </a:xfrm>
            <a:custGeom>
              <a:avLst/>
              <a:gdLst>
                <a:gd name="T0" fmla="*/ 0 w 34"/>
                <a:gd name="T1" fmla="*/ 3 h 60"/>
                <a:gd name="T2" fmla="*/ 7 w 34"/>
                <a:gd name="T3" fmla="*/ 3 h 60"/>
                <a:gd name="T4" fmla="*/ 9 w 34"/>
                <a:gd name="T5" fmla="*/ 11 h 60"/>
                <a:gd name="T6" fmla="*/ 23 w 34"/>
                <a:gd name="T7" fmla="*/ 1 h 60"/>
                <a:gd name="T8" fmla="*/ 24 w 34"/>
                <a:gd name="T9" fmla="*/ 1 h 60"/>
                <a:gd name="T10" fmla="*/ 31 w 34"/>
                <a:gd name="T11" fmla="*/ 10 h 60"/>
                <a:gd name="T12" fmla="*/ 29 w 34"/>
                <a:gd name="T13" fmla="*/ 10 h 60"/>
                <a:gd name="T14" fmla="*/ 9 w 34"/>
                <a:gd name="T15" fmla="*/ 27 h 60"/>
                <a:gd name="T16" fmla="*/ 9 w 34"/>
                <a:gd name="T17" fmla="*/ 55 h 60"/>
                <a:gd name="T18" fmla="*/ 9 w 34"/>
                <a:gd name="T19" fmla="*/ 60 h 60"/>
                <a:gd name="T20" fmla="*/ 0 w 34"/>
                <a:gd name="T21" fmla="*/ 60 h 60"/>
                <a:gd name="T22" fmla="*/ 0 w 34"/>
                <a:gd name="T2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60">
                  <a:moveTo>
                    <a:pt x="0" y="3"/>
                  </a:moveTo>
                  <a:cubicBezTo>
                    <a:pt x="2" y="3"/>
                    <a:pt x="5" y="3"/>
                    <a:pt x="7" y="3"/>
                  </a:cubicBezTo>
                  <a:cubicBezTo>
                    <a:pt x="8" y="5"/>
                    <a:pt x="8" y="7"/>
                    <a:pt x="9" y="11"/>
                  </a:cubicBezTo>
                  <a:cubicBezTo>
                    <a:pt x="12" y="5"/>
                    <a:pt x="17" y="2"/>
                    <a:pt x="23" y="1"/>
                  </a:cubicBezTo>
                  <a:cubicBezTo>
                    <a:pt x="23" y="1"/>
                    <a:pt x="24" y="1"/>
                    <a:pt x="24" y="1"/>
                  </a:cubicBezTo>
                  <a:cubicBezTo>
                    <a:pt x="33" y="0"/>
                    <a:pt x="34" y="2"/>
                    <a:pt x="31" y="10"/>
                  </a:cubicBezTo>
                  <a:cubicBezTo>
                    <a:pt x="31" y="10"/>
                    <a:pt x="30" y="11"/>
                    <a:pt x="29" y="10"/>
                  </a:cubicBezTo>
                  <a:cubicBezTo>
                    <a:pt x="18" y="9"/>
                    <a:pt x="9" y="16"/>
                    <a:pt x="9" y="27"/>
                  </a:cubicBezTo>
                  <a:cubicBezTo>
                    <a:pt x="9" y="37"/>
                    <a:pt x="9" y="46"/>
                    <a:pt x="9" y="55"/>
                  </a:cubicBezTo>
                  <a:cubicBezTo>
                    <a:pt x="9" y="57"/>
                    <a:pt x="9" y="58"/>
                    <a:pt x="9" y="60"/>
                  </a:cubicBezTo>
                  <a:cubicBezTo>
                    <a:pt x="6" y="60"/>
                    <a:pt x="3" y="60"/>
                    <a:pt x="0" y="60"/>
                  </a:cubicBezTo>
                  <a:cubicBezTo>
                    <a:pt x="0" y="41"/>
                    <a:pt x="0" y="2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1" name="Freeform 119"/>
            <p:cNvSpPr>
              <a:spLocks/>
            </p:cNvSpPr>
            <p:nvPr/>
          </p:nvSpPr>
          <p:spPr bwMode="auto">
            <a:xfrm>
              <a:off x="2986" y="1687"/>
              <a:ext cx="81" cy="142"/>
            </a:xfrm>
            <a:custGeom>
              <a:avLst/>
              <a:gdLst>
                <a:gd name="T0" fmla="*/ 10 w 34"/>
                <a:gd name="T1" fmla="*/ 60 h 60"/>
                <a:gd name="T2" fmla="*/ 0 w 34"/>
                <a:gd name="T3" fmla="*/ 60 h 60"/>
                <a:gd name="T4" fmla="*/ 0 w 34"/>
                <a:gd name="T5" fmla="*/ 3 h 60"/>
                <a:gd name="T6" fmla="*/ 8 w 34"/>
                <a:gd name="T7" fmla="*/ 3 h 60"/>
                <a:gd name="T8" fmla="*/ 9 w 34"/>
                <a:gd name="T9" fmla="*/ 10 h 60"/>
                <a:gd name="T10" fmla="*/ 34 w 34"/>
                <a:gd name="T11" fmla="*/ 2 h 60"/>
                <a:gd name="T12" fmla="*/ 32 w 34"/>
                <a:gd name="T13" fmla="*/ 11 h 60"/>
                <a:gd name="T14" fmla="*/ 29 w 34"/>
                <a:gd name="T15" fmla="*/ 10 h 60"/>
                <a:gd name="T16" fmla="*/ 10 w 34"/>
                <a:gd name="T17" fmla="*/ 27 h 60"/>
                <a:gd name="T18" fmla="*/ 10 w 34"/>
                <a:gd name="T19" fmla="*/ 56 h 60"/>
                <a:gd name="T20" fmla="*/ 10 w 34"/>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0">
                  <a:moveTo>
                    <a:pt x="10" y="60"/>
                  </a:moveTo>
                  <a:cubicBezTo>
                    <a:pt x="6" y="60"/>
                    <a:pt x="3" y="60"/>
                    <a:pt x="0" y="60"/>
                  </a:cubicBezTo>
                  <a:cubicBezTo>
                    <a:pt x="0" y="41"/>
                    <a:pt x="0" y="22"/>
                    <a:pt x="0" y="3"/>
                  </a:cubicBezTo>
                  <a:cubicBezTo>
                    <a:pt x="3" y="3"/>
                    <a:pt x="5" y="3"/>
                    <a:pt x="8" y="3"/>
                  </a:cubicBezTo>
                  <a:cubicBezTo>
                    <a:pt x="8" y="5"/>
                    <a:pt x="9" y="7"/>
                    <a:pt x="9" y="10"/>
                  </a:cubicBezTo>
                  <a:cubicBezTo>
                    <a:pt x="15" y="2"/>
                    <a:pt x="24" y="0"/>
                    <a:pt x="34" y="2"/>
                  </a:cubicBezTo>
                  <a:cubicBezTo>
                    <a:pt x="33" y="5"/>
                    <a:pt x="33" y="8"/>
                    <a:pt x="32" y="11"/>
                  </a:cubicBezTo>
                  <a:cubicBezTo>
                    <a:pt x="31" y="11"/>
                    <a:pt x="30" y="11"/>
                    <a:pt x="29" y="10"/>
                  </a:cubicBezTo>
                  <a:cubicBezTo>
                    <a:pt x="18" y="9"/>
                    <a:pt x="10" y="16"/>
                    <a:pt x="10" y="27"/>
                  </a:cubicBezTo>
                  <a:cubicBezTo>
                    <a:pt x="9" y="37"/>
                    <a:pt x="10" y="46"/>
                    <a:pt x="10" y="56"/>
                  </a:cubicBezTo>
                  <a:cubicBezTo>
                    <a:pt x="10" y="57"/>
                    <a:pt x="10" y="58"/>
                    <a:pt x="10"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2" name="Freeform 120"/>
            <p:cNvSpPr>
              <a:spLocks/>
            </p:cNvSpPr>
            <p:nvPr/>
          </p:nvSpPr>
          <p:spPr bwMode="auto">
            <a:xfrm>
              <a:off x="2089" y="703"/>
              <a:ext cx="90" cy="109"/>
            </a:xfrm>
            <a:custGeom>
              <a:avLst/>
              <a:gdLst>
                <a:gd name="T0" fmla="*/ 19 w 38"/>
                <a:gd name="T1" fmla="*/ 46 h 46"/>
                <a:gd name="T2" fmla="*/ 4 w 38"/>
                <a:gd name="T3" fmla="*/ 41 h 46"/>
                <a:gd name="T4" fmla="*/ 2 w 38"/>
                <a:gd name="T5" fmla="*/ 35 h 46"/>
                <a:gd name="T6" fmla="*/ 8 w 38"/>
                <a:gd name="T7" fmla="*/ 35 h 46"/>
                <a:gd name="T8" fmla="*/ 23 w 38"/>
                <a:gd name="T9" fmla="*/ 39 h 46"/>
                <a:gd name="T10" fmla="*/ 28 w 38"/>
                <a:gd name="T11" fmla="*/ 34 h 46"/>
                <a:gd name="T12" fmla="*/ 24 w 38"/>
                <a:gd name="T13" fmla="*/ 29 h 46"/>
                <a:gd name="T14" fmla="*/ 12 w 38"/>
                <a:gd name="T15" fmla="*/ 26 h 46"/>
                <a:gd name="T16" fmla="*/ 2 w 38"/>
                <a:gd name="T17" fmla="*/ 14 h 46"/>
                <a:gd name="T18" fmla="*/ 13 w 38"/>
                <a:gd name="T19" fmla="*/ 2 h 46"/>
                <a:gd name="T20" fmla="*/ 33 w 38"/>
                <a:gd name="T21" fmla="*/ 6 h 46"/>
                <a:gd name="T22" fmla="*/ 34 w 38"/>
                <a:gd name="T23" fmla="*/ 12 h 46"/>
                <a:gd name="T24" fmla="*/ 28 w 38"/>
                <a:gd name="T25" fmla="*/ 11 h 46"/>
                <a:gd name="T26" fmla="*/ 14 w 38"/>
                <a:gd name="T27" fmla="*/ 9 h 46"/>
                <a:gd name="T28" fmla="*/ 10 w 38"/>
                <a:gd name="T29" fmla="*/ 14 h 46"/>
                <a:gd name="T30" fmla="*/ 14 w 38"/>
                <a:gd name="T31" fmla="*/ 19 h 46"/>
                <a:gd name="T32" fmla="*/ 28 w 38"/>
                <a:gd name="T33" fmla="*/ 22 h 46"/>
                <a:gd name="T34" fmla="*/ 36 w 38"/>
                <a:gd name="T35" fmla="*/ 29 h 46"/>
                <a:gd name="T36" fmla="*/ 29 w 38"/>
                <a:gd name="T37" fmla="*/ 44 h 46"/>
                <a:gd name="T38" fmla="*/ 19 w 38"/>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6">
                  <a:moveTo>
                    <a:pt x="19" y="46"/>
                  </a:moveTo>
                  <a:cubicBezTo>
                    <a:pt x="13" y="46"/>
                    <a:pt x="8" y="45"/>
                    <a:pt x="4" y="41"/>
                  </a:cubicBezTo>
                  <a:cubicBezTo>
                    <a:pt x="2" y="39"/>
                    <a:pt x="0" y="37"/>
                    <a:pt x="2" y="35"/>
                  </a:cubicBezTo>
                  <a:cubicBezTo>
                    <a:pt x="4" y="33"/>
                    <a:pt x="6" y="34"/>
                    <a:pt x="8" y="35"/>
                  </a:cubicBezTo>
                  <a:cubicBezTo>
                    <a:pt x="12" y="40"/>
                    <a:pt x="18" y="40"/>
                    <a:pt x="23" y="39"/>
                  </a:cubicBezTo>
                  <a:cubicBezTo>
                    <a:pt x="26" y="38"/>
                    <a:pt x="28" y="37"/>
                    <a:pt x="28" y="34"/>
                  </a:cubicBezTo>
                  <a:cubicBezTo>
                    <a:pt x="29" y="31"/>
                    <a:pt x="26" y="30"/>
                    <a:pt x="24" y="29"/>
                  </a:cubicBezTo>
                  <a:cubicBezTo>
                    <a:pt x="20" y="28"/>
                    <a:pt x="16" y="27"/>
                    <a:pt x="12" y="26"/>
                  </a:cubicBezTo>
                  <a:cubicBezTo>
                    <a:pt x="5" y="24"/>
                    <a:pt x="2" y="20"/>
                    <a:pt x="2" y="14"/>
                  </a:cubicBezTo>
                  <a:cubicBezTo>
                    <a:pt x="2" y="8"/>
                    <a:pt x="6" y="4"/>
                    <a:pt x="13" y="2"/>
                  </a:cubicBezTo>
                  <a:cubicBezTo>
                    <a:pt x="20" y="0"/>
                    <a:pt x="27" y="1"/>
                    <a:pt x="33" y="6"/>
                  </a:cubicBezTo>
                  <a:cubicBezTo>
                    <a:pt x="35" y="8"/>
                    <a:pt x="36" y="10"/>
                    <a:pt x="34" y="12"/>
                  </a:cubicBezTo>
                  <a:cubicBezTo>
                    <a:pt x="32" y="14"/>
                    <a:pt x="30" y="13"/>
                    <a:pt x="28" y="11"/>
                  </a:cubicBezTo>
                  <a:cubicBezTo>
                    <a:pt x="24" y="7"/>
                    <a:pt x="19" y="7"/>
                    <a:pt x="14" y="9"/>
                  </a:cubicBezTo>
                  <a:cubicBezTo>
                    <a:pt x="12" y="9"/>
                    <a:pt x="10" y="12"/>
                    <a:pt x="10" y="14"/>
                  </a:cubicBezTo>
                  <a:cubicBezTo>
                    <a:pt x="10" y="15"/>
                    <a:pt x="12" y="18"/>
                    <a:pt x="14" y="19"/>
                  </a:cubicBezTo>
                  <a:cubicBezTo>
                    <a:pt x="18" y="20"/>
                    <a:pt x="23" y="21"/>
                    <a:pt x="28" y="22"/>
                  </a:cubicBezTo>
                  <a:cubicBezTo>
                    <a:pt x="31" y="23"/>
                    <a:pt x="34" y="25"/>
                    <a:pt x="36" y="29"/>
                  </a:cubicBezTo>
                  <a:cubicBezTo>
                    <a:pt x="38" y="35"/>
                    <a:pt x="35" y="41"/>
                    <a:pt x="29" y="44"/>
                  </a:cubicBezTo>
                  <a:cubicBezTo>
                    <a:pt x="26" y="45"/>
                    <a:pt x="22" y="45"/>
                    <a:pt x="19" y="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3" name="Freeform 121"/>
            <p:cNvSpPr>
              <a:spLocks/>
            </p:cNvSpPr>
            <p:nvPr/>
          </p:nvSpPr>
          <p:spPr bwMode="auto">
            <a:xfrm>
              <a:off x="2315" y="700"/>
              <a:ext cx="90" cy="112"/>
            </a:xfrm>
            <a:custGeom>
              <a:avLst/>
              <a:gdLst>
                <a:gd name="T0" fmla="*/ 19 w 38"/>
                <a:gd name="T1" fmla="*/ 47 h 47"/>
                <a:gd name="T2" fmla="*/ 5 w 38"/>
                <a:gd name="T3" fmla="*/ 42 h 47"/>
                <a:gd name="T4" fmla="*/ 3 w 38"/>
                <a:gd name="T5" fmla="*/ 36 h 47"/>
                <a:gd name="T6" fmla="*/ 9 w 38"/>
                <a:gd name="T7" fmla="*/ 36 h 47"/>
                <a:gd name="T8" fmla="*/ 25 w 38"/>
                <a:gd name="T9" fmla="*/ 40 h 47"/>
                <a:gd name="T10" fmla="*/ 29 w 38"/>
                <a:gd name="T11" fmla="*/ 35 h 47"/>
                <a:gd name="T12" fmla="*/ 25 w 38"/>
                <a:gd name="T13" fmla="*/ 30 h 47"/>
                <a:gd name="T14" fmla="*/ 10 w 38"/>
                <a:gd name="T15" fmla="*/ 26 h 47"/>
                <a:gd name="T16" fmla="*/ 6 w 38"/>
                <a:gd name="T17" fmla="*/ 8 h 47"/>
                <a:gd name="T18" fmla="*/ 7 w 38"/>
                <a:gd name="T19" fmla="*/ 6 h 47"/>
                <a:gd name="T20" fmla="*/ 34 w 38"/>
                <a:gd name="T21" fmla="*/ 7 h 47"/>
                <a:gd name="T22" fmla="*/ 35 w 38"/>
                <a:gd name="T23" fmla="*/ 13 h 47"/>
                <a:gd name="T24" fmla="*/ 29 w 38"/>
                <a:gd name="T25" fmla="*/ 12 h 47"/>
                <a:gd name="T26" fmla="*/ 15 w 38"/>
                <a:gd name="T27" fmla="*/ 10 h 47"/>
                <a:gd name="T28" fmla="*/ 11 w 38"/>
                <a:gd name="T29" fmla="*/ 15 h 47"/>
                <a:gd name="T30" fmla="*/ 15 w 38"/>
                <a:gd name="T31" fmla="*/ 19 h 47"/>
                <a:gd name="T32" fmla="*/ 30 w 38"/>
                <a:gd name="T33" fmla="*/ 24 h 47"/>
                <a:gd name="T34" fmla="*/ 37 w 38"/>
                <a:gd name="T35" fmla="*/ 33 h 47"/>
                <a:gd name="T36" fmla="*/ 32 w 38"/>
                <a:gd name="T37" fmla="*/ 44 h 47"/>
                <a:gd name="T38" fmla="*/ 24 w 38"/>
                <a:gd name="T39" fmla="*/ 46 h 47"/>
                <a:gd name="T40" fmla="*/ 19 w 38"/>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47">
                  <a:moveTo>
                    <a:pt x="19" y="47"/>
                  </a:moveTo>
                  <a:cubicBezTo>
                    <a:pt x="14" y="47"/>
                    <a:pt x="9" y="46"/>
                    <a:pt x="5" y="42"/>
                  </a:cubicBezTo>
                  <a:cubicBezTo>
                    <a:pt x="3" y="40"/>
                    <a:pt x="1" y="38"/>
                    <a:pt x="3" y="36"/>
                  </a:cubicBezTo>
                  <a:cubicBezTo>
                    <a:pt x="5" y="34"/>
                    <a:pt x="7" y="35"/>
                    <a:pt x="9" y="36"/>
                  </a:cubicBezTo>
                  <a:cubicBezTo>
                    <a:pt x="14" y="41"/>
                    <a:pt x="19" y="41"/>
                    <a:pt x="25" y="40"/>
                  </a:cubicBezTo>
                  <a:cubicBezTo>
                    <a:pt x="27" y="39"/>
                    <a:pt x="29" y="37"/>
                    <a:pt x="29" y="35"/>
                  </a:cubicBezTo>
                  <a:cubicBezTo>
                    <a:pt x="30" y="32"/>
                    <a:pt x="28" y="31"/>
                    <a:pt x="25" y="30"/>
                  </a:cubicBezTo>
                  <a:cubicBezTo>
                    <a:pt x="20" y="28"/>
                    <a:pt x="15" y="28"/>
                    <a:pt x="10" y="26"/>
                  </a:cubicBezTo>
                  <a:cubicBezTo>
                    <a:pt x="2" y="23"/>
                    <a:pt x="0" y="14"/>
                    <a:pt x="6" y="8"/>
                  </a:cubicBezTo>
                  <a:cubicBezTo>
                    <a:pt x="6" y="7"/>
                    <a:pt x="7" y="6"/>
                    <a:pt x="7" y="6"/>
                  </a:cubicBezTo>
                  <a:cubicBezTo>
                    <a:pt x="14" y="0"/>
                    <a:pt x="27" y="1"/>
                    <a:pt x="34" y="7"/>
                  </a:cubicBezTo>
                  <a:cubicBezTo>
                    <a:pt x="36" y="9"/>
                    <a:pt x="37" y="11"/>
                    <a:pt x="35" y="13"/>
                  </a:cubicBezTo>
                  <a:cubicBezTo>
                    <a:pt x="33" y="15"/>
                    <a:pt x="31" y="14"/>
                    <a:pt x="29" y="12"/>
                  </a:cubicBezTo>
                  <a:cubicBezTo>
                    <a:pt x="25" y="8"/>
                    <a:pt x="20" y="8"/>
                    <a:pt x="15" y="10"/>
                  </a:cubicBezTo>
                  <a:cubicBezTo>
                    <a:pt x="13" y="10"/>
                    <a:pt x="11" y="13"/>
                    <a:pt x="11" y="15"/>
                  </a:cubicBezTo>
                  <a:cubicBezTo>
                    <a:pt x="11" y="16"/>
                    <a:pt x="13" y="19"/>
                    <a:pt x="15" y="19"/>
                  </a:cubicBezTo>
                  <a:cubicBezTo>
                    <a:pt x="20" y="21"/>
                    <a:pt x="25" y="22"/>
                    <a:pt x="30" y="24"/>
                  </a:cubicBezTo>
                  <a:cubicBezTo>
                    <a:pt x="35" y="25"/>
                    <a:pt x="37" y="29"/>
                    <a:pt x="37" y="33"/>
                  </a:cubicBezTo>
                  <a:cubicBezTo>
                    <a:pt x="38" y="38"/>
                    <a:pt x="36" y="42"/>
                    <a:pt x="32" y="44"/>
                  </a:cubicBezTo>
                  <a:cubicBezTo>
                    <a:pt x="29" y="45"/>
                    <a:pt x="27" y="46"/>
                    <a:pt x="24" y="46"/>
                  </a:cubicBezTo>
                  <a:cubicBezTo>
                    <a:pt x="23" y="47"/>
                    <a:pt x="21" y="47"/>
                    <a:pt x="19"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4" name="Freeform 122"/>
            <p:cNvSpPr>
              <a:spLocks/>
            </p:cNvSpPr>
            <p:nvPr/>
          </p:nvSpPr>
          <p:spPr bwMode="auto">
            <a:xfrm>
              <a:off x="2205" y="703"/>
              <a:ext cx="86" cy="109"/>
            </a:xfrm>
            <a:custGeom>
              <a:avLst/>
              <a:gdLst>
                <a:gd name="T0" fmla="*/ 0 w 36"/>
                <a:gd name="T1" fmla="*/ 18 h 46"/>
                <a:gd name="T2" fmla="*/ 0 w 36"/>
                <a:gd name="T3" fmla="*/ 7 h 46"/>
                <a:gd name="T4" fmla="*/ 4 w 36"/>
                <a:gd name="T5" fmla="*/ 1 h 46"/>
                <a:gd name="T6" fmla="*/ 7 w 36"/>
                <a:gd name="T7" fmla="*/ 8 h 46"/>
                <a:gd name="T8" fmla="*/ 7 w 36"/>
                <a:gd name="T9" fmla="*/ 29 h 46"/>
                <a:gd name="T10" fmla="*/ 17 w 36"/>
                <a:gd name="T11" fmla="*/ 39 h 46"/>
                <a:gd name="T12" fmla="*/ 28 w 36"/>
                <a:gd name="T13" fmla="*/ 29 h 46"/>
                <a:gd name="T14" fmla="*/ 28 w 36"/>
                <a:gd name="T15" fmla="*/ 6 h 46"/>
                <a:gd name="T16" fmla="*/ 30 w 36"/>
                <a:gd name="T17" fmla="*/ 2 h 46"/>
                <a:gd name="T18" fmla="*/ 36 w 36"/>
                <a:gd name="T19" fmla="*/ 5 h 46"/>
                <a:gd name="T20" fmla="*/ 35 w 36"/>
                <a:gd name="T21" fmla="*/ 32 h 46"/>
                <a:gd name="T22" fmla="*/ 24 w 36"/>
                <a:gd name="T23" fmla="*/ 45 h 46"/>
                <a:gd name="T24" fmla="*/ 12 w 36"/>
                <a:gd name="T25" fmla="*/ 45 h 46"/>
                <a:gd name="T26" fmla="*/ 0 w 36"/>
                <a:gd name="T27" fmla="*/ 31 h 46"/>
                <a:gd name="T28" fmla="*/ 0 w 36"/>
                <a:gd name="T29" fmla="*/ 18 h 46"/>
                <a:gd name="T30" fmla="*/ 0 w 36"/>
                <a:gd name="T31"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46">
                  <a:moveTo>
                    <a:pt x="0" y="18"/>
                  </a:moveTo>
                  <a:cubicBezTo>
                    <a:pt x="0" y="15"/>
                    <a:pt x="0" y="11"/>
                    <a:pt x="0" y="7"/>
                  </a:cubicBezTo>
                  <a:cubicBezTo>
                    <a:pt x="0" y="5"/>
                    <a:pt x="0" y="1"/>
                    <a:pt x="4" y="1"/>
                  </a:cubicBezTo>
                  <a:cubicBezTo>
                    <a:pt x="8" y="1"/>
                    <a:pt x="7" y="5"/>
                    <a:pt x="7" y="8"/>
                  </a:cubicBezTo>
                  <a:cubicBezTo>
                    <a:pt x="7" y="15"/>
                    <a:pt x="7" y="22"/>
                    <a:pt x="7" y="29"/>
                  </a:cubicBezTo>
                  <a:cubicBezTo>
                    <a:pt x="8" y="36"/>
                    <a:pt x="11" y="39"/>
                    <a:pt x="17" y="39"/>
                  </a:cubicBezTo>
                  <a:cubicBezTo>
                    <a:pt x="24" y="40"/>
                    <a:pt x="28" y="36"/>
                    <a:pt x="28" y="29"/>
                  </a:cubicBezTo>
                  <a:cubicBezTo>
                    <a:pt x="28" y="21"/>
                    <a:pt x="28" y="14"/>
                    <a:pt x="28" y="6"/>
                  </a:cubicBezTo>
                  <a:cubicBezTo>
                    <a:pt x="28" y="5"/>
                    <a:pt x="29" y="3"/>
                    <a:pt x="30" y="2"/>
                  </a:cubicBezTo>
                  <a:cubicBezTo>
                    <a:pt x="33" y="0"/>
                    <a:pt x="35" y="2"/>
                    <a:pt x="36" y="5"/>
                  </a:cubicBezTo>
                  <a:cubicBezTo>
                    <a:pt x="36" y="14"/>
                    <a:pt x="36" y="23"/>
                    <a:pt x="35" y="32"/>
                  </a:cubicBezTo>
                  <a:cubicBezTo>
                    <a:pt x="35" y="39"/>
                    <a:pt x="31" y="44"/>
                    <a:pt x="24" y="45"/>
                  </a:cubicBezTo>
                  <a:cubicBezTo>
                    <a:pt x="20" y="46"/>
                    <a:pt x="16" y="46"/>
                    <a:pt x="12" y="45"/>
                  </a:cubicBezTo>
                  <a:cubicBezTo>
                    <a:pt x="5" y="44"/>
                    <a:pt x="0" y="38"/>
                    <a:pt x="0" y="31"/>
                  </a:cubicBezTo>
                  <a:cubicBezTo>
                    <a:pt x="0" y="27"/>
                    <a:pt x="0" y="22"/>
                    <a:pt x="0" y="18"/>
                  </a:cubicBezTo>
                  <a:cubicBezTo>
                    <a:pt x="0" y="18"/>
                    <a:pt x="0" y="18"/>
                    <a:pt x="0"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5" name="Freeform 123"/>
            <p:cNvSpPr>
              <a:spLocks/>
            </p:cNvSpPr>
            <p:nvPr/>
          </p:nvSpPr>
          <p:spPr bwMode="auto">
            <a:xfrm>
              <a:off x="2434" y="707"/>
              <a:ext cx="76" cy="103"/>
            </a:xfrm>
            <a:custGeom>
              <a:avLst/>
              <a:gdLst>
                <a:gd name="T0" fmla="*/ 7 w 32"/>
                <a:gd name="T1" fmla="*/ 25 h 43"/>
                <a:gd name="T2" fmla="*/ 17 w 32"/>
                <a:gd name="T3" fmla="*/ 37 h 43"/>
                <a:gd name="T4" fmla="*/ 28 w 32"/>
                <a:gd name="T5" fmla="*/ 37 h 43"/>
                <a:gd name="T6" fmla="*/ 32 w 32"/>
                <a:gd name="T7" fmla="*/ 40 h 43"/>
                <a:gd name="T8" fmla="*/ 28 w 32"/>
                <a:gd name="T9" fmla="*/ 43 h 43"/>
                <a:gd name="T10" fmla="*/ 8 w 32"/>
                <a:gd name="T11" fmla="*/ 43 h 43"/>
                <a:gd name="T12" fmla="*/ 0 w 32"/>
                <a:gd name="T13" fmla="*/ 35 h 43"/>
                <a:gd name="T14" fmla="*/ 0 w 32"/>
                <a:gd name="T15" fmla="*/ 9 h 43"/>
                <a:gd name="T16" fmla="*/ 9 w 32"/>
                <a:gd name="T17" fmla="*/ 0 h 43"/>
                <a:gd name="T18" fmla="*/ 27 w 32"/>
                <a:gd name="T19" fmla="*/ 0 h 43"/>
                <a:gd name="T20" fmla="*/ 32 w 32"/>
                <a:gd name="T21" fmla="*/ 3 h 43"/>
                <a:gd name="T22" fmla="*/ 28 w 32"/>
                <a:gd name="T23" fmla="*/ 6 h 43"/>
                <a:gd name="T24" fmla="*/ 11 w 32"/>
                <a:gd name="T25" fmla="*/ 6 h 43"/>
                <a:gd name="T26" fmla="*/ 7 w 32"/>
                <a:gd name="T27" fmla="*/ 11 h 43"/>
                <a:gd name="T28" fmla="*/ 7 w 32"/>
                <a:gd name="T29" fmla="*/ 18 h 43"/>
                <a:gd name="T30" fmla="*/ 20 w 32"/>
                <a:gd name="T31" fmla="*/ 18 h 43"/>
                <a:gd name="T32" fmla="*/ 25 w 32"/>
                <a:gd name="T33" fmla="*/ 18 h 43"/>
                <a:gd name="T34" fmla="*/ 28 w 32"/>
                <a:gd name="T35" fmla="*/ 22 h 43"/>
                <a:gd name="T36" fmla="*/ 25 w 32"/>
                <a:gd name="T37" fmla="*/ 24 h 43"/>
                <a:gd name="T38" fmla="*/ 11 w 32"/>
                <a:gd name="T39" fmla="*/ 25 h 43"/>
                <a:gd name="T40" fmla="*/ 7 w 32"/>
                <a:gd name="T41"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3">
                  <a:moveTo>
                    <a:pt x="7" y="25"/>
                  </a:moveTo>
                  <a:cubicBezTo>
                    <a:pt x="6" y="39"/>
                    <a:pt x="6" y="37"/>
                    <a:pt x="17" y="37"/>
                  </a:cubicBezTo>
                  <a:cubicBezTo>
                    <a:pt x="21" y="37"/>
                    <a:pt x="25" y="37"/>
                    <a:pt x="28" y="37"/>
                  </a:cubicBezTo>
                  <a:cubicBezTo>
                    <a:pt x="30" y="37"/>
                    <a:pt x="31" y="39"/>
                    <a:pt x="32" y="40"/>
                  </a:cubicBezTo>
                  <a:cubicBezTo>
                    <a:pt x="31" y="41"/>
                    <a:pt x="30" y="43"/>
                    <a:pt x="28" y="43"/>
                  </a:cubicBezTo>
                  <a:cubicBezTo>
                    <a:pt x="22" y="43"/>
                    <a:pt x="15" y="43"/>
                    <a:pt x="8" y="43"/>
                  </a:cubicBezTo>
                  <a:cubicBezTo>
                    <a:pt x="4" y="43"/>
                    <a:pt x="0" y="39"/>
                    <a:pt x="0" y="35"/>
                  </a:cubicBezTo>
                  <a:cubicBezTo>
                    <a:pt x="0" y="26"/>
                    <a:pt x="0" y="17"/>
                    <a:pt x="0" y="9"/>
                  </a:cubicBezTo>
                  <a:cubicBezTo>
                    <a:pt x="0" y="3"/>
                    <a:pt x="4" y="0"/>
                    <a:pt x="9" y="0"/>
                  </a:cubicBezTo>
                  <a:cubicBezTo>
                    <a:pt x="15" y="0"/>
                    <a:pt x="21" y="0"/>
                    <a:pt x="27" y="0"/>
                  </a:cubicBezTo>
                  <a:cubicBezTo>
                    <a:pt x="30" y="0"/>
                    <a:pt x="32" y="0"/>
                    <a:pt x="32" y="3"/>
                  </a:cubicBezTo>
                  <a:cubicBezTo>
                    <a:pt x="32" y="6"/>
                    <a:pt x="30" y="6"/>
                    <a:pt x="28" y="6"/>
                  </a:cubicBezTo>
                  <a:cubicBezTo>
                    <a:pt x="22" y="6"/>
                    <a:pt x="17" y="6"/>
                    <a:pt x="11" y="6"/>
                  </a:cubicBezTo>
                  <a:cubicBezTo>
                    <a:pt x="8" y="6"/>
                    <a:pt x="6" y="7"/>
                    <a:pt x="7" y="11"/>
                  </a:cubicBezTo>
                  <a:cubicBezTo>
                    <a:pt x="7" y="13"/>
                    <a:pt x="7" y="15"/>
                    <a:pt x="7" y="18"/>
                  </a:cubicBezTo>
                  <a:cubicBezTo>
                    <a:pt x="11" y="18"/>
                    <a:pt x="16" y="18"/>
                    <a:pt x="20" y="18"/>
                  </a:cubicBezTo>
                  <a:cubicBezTo>
                    <a:pt x="22" y="18"/>
                    <a:pt x="24" y="18"/>
                    <a:pt x="25" y="18"/>
                  </a:cubicBezTo>
                  <a:cubicBezTo>
                    <a:pt x="26" y="19"/>
                    <a:pt x="27" y="21"/>
                    <a:pt x="28" y="22"/>
                  </a:cubicBezTo>
                  <a:cubicBezTo>
                    <a:pt x="27" y="23"/>
                    <a:pt x="26" y="24"/>
                    <a:pt x="25" y="24"/>
                  </a:cubicBezTo>
                  <a:cubicBezTo>
                    <a:pt x="20" y="25"/>
                    <a:pt x="16" y="25"/>
                    <a:pt x="11" y="25"/>
                  </a:cubicBezTo>
                  <a:cubicBezTo>
                    <a:pt x="10" y="25"/>
                    <a:pt x="8" y="25"/>
                    <a:pt x="7"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6" name="Freeform 124"/>
            <p:cNvSpPr>
              <a:spLocks/>
            </p:cNvSpPr>
            <p:nvPr/>
          </p:nvSpPr>
          <p:spPr bwMode="auto">
            <a:xfrm>
              <a:off x="2291" y="1349"/>
              <a:ext cx="24" cy="136"/>
            </a:xfrm>
            <a:custGeom>
              <a:avLst/>
              <a:gdLst>
                <a:gd name="T0" fmla="*/ 0 w 10"/>
                <a:gd name="T1" fmla="*/ 57 h 57"/>
                <a:gd name="T2" fmla="*/ 0 w 10"/>
                <a:gd name="T3" fmla="*/ 0 h 57"/>
                <a:gd name="T4" fmla="*/ 10 w 10"/>
                <a:gd name="T5" fmla="*/ 0 h 57"/>
                <a:gd name="T6" fmla="*/ 10 w 10"/>
                <a:gd name="T7" fmla="*/ 57 h 57"/>
                <a:gd name="T8" fmla="*/ 0 w 10"/>
                <a:gd name="T9" fmla="*/ 57 h 57"/>
              </a:gdLst>
              <a:ahLst/>
              <a:cxnLst>
                <a:cxn ang="0">
                  <a:pos x="T0" y="T1"/>
                </a:cxn>
                <a:cxn ang="0">
                  <a:pos x="T2" y="T3"/>
                </a:cxn>
                <a:cxn ang="0">
                  <a:pos x="T4" y="T5"/>
                </a:cxn>
                <a:cxn ang="0">
                  <a:pos x="T6" y="T7"/>
                </a:cxn>
                <a:cxn ang="0">
                  <a:pos x="T8" y="T9"/>
                </a:cxn>
              </a:cxnLst>
              <a:rect l="0" t="0" r="r" b="b"/>
              <a:pathLst>
                <a:path w="10" h="57">
                  <a:moveTo>
                    <a:pt x="0" y="57"/>
                  </a:moveTo>
                  <a:cubicBezTo>
                    <a:pt x="0" y="38"/>
                    <a:pt x="0" y="19"/>
                    <a:pt x="0" y="0"/>
                  </a:cubicBezTo>
                  <a:cubicBezTo>
                    <a:pt x="3" y="0"/>
                    <a:pt x="6" y="0"/>
                    <a:pt x="10" y="0"/>
                  </a:cubicBezTo>
                  <a:cubicBezTo>
                    <a:pt x="10" y="19"/>
                    <a:pt x="10" y="38"/>
                    <a:pt x="10" y="57"/>
                  </a:cubicBezTo>
                  <a:cubicBezTo>
                    <a:pt x="7" y="57"/>
                    <a:pt x="4" y="57"/>
                    <a:pt x="0"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7" name="Freeform 125"/>
            <p:cNvSpPr>
              <a:spLocks/>
            </p:cNvSpPr>
            <p:nvPr/>
          </p:nvSpPr>
          <p:spPr bwMode="auto">
            <a:xfrm>
              <a:off x="2286" y="1287"/>
              <a:ext cx="34" cy="36"/>
            </a:xfrm>
            <a:custGeom>
              <a:avLst/>
              <a:gdLst>
                <a:gd name="T0" fmla="*/ 7 w 14"/>
                <a:gd name="T1" fmla="*/ 0 h 15"/>
                <a:gd name="T2" fmla="*/ 14 w 14"/>
                <a:gd name="T3" fmla="*/ 8 h 15"/>
                <a:gd name="T4" fmla="*/ 7 w 14"/>
                <a:gd name="T5" fmla="*/ 15 h 15"/>
                <a:gd name="T6" fmla="*/ 0 w 14"/>
                <a:gd name="T7" fmla="*/ 7 h 15"/>
                <a:gd name="T8" fmla="*/ 7 w 14"/>
                <a:gd name="T9" fmla="*/ 0 h 15"/>
              </a:gdLst>
              <a:ahLst/>
              <a:cxnLst>
                <a:cxn ang="0">
                  <a:pos x="T0" y="T1"/>
                </a:cxn>
                <a:cxn ang="0">
                  <a:pos x="T2" y="T3"/>
                </a:cxn>
                <a:cxn ang="0">
                  <a:pos x="T4" y="T5"/>
                </a:cxn>
                <a:cxn ang="0">
                  <a:pos x="T6" y="T7"/>
                </a:cxn>
                <a:cxn ang="0">
                  <a:pos x="T8" y="T9"/>
                </a:cxn>
              </a:cxnLst>
              <a:rect l="0" t="0" r="r" b="b"/>
              <a:pathLst>
                <a:path w="14" h="15">
                  <a:moveTo>
                    <a:pt x="7" y="0"/>
                  </a:moveTo>
                  <a:cubicBezTo>
                    <a:pt x="12" y="1"/>
                    <a:pt x="14" y="4"/>
                    <a:pt x="14" y="8"/>
                  </a:cubicBezTo>
                  <a:cubicBezTo>
                    <a:pt x="14" y="12"/>
                    <a:pt x="11" y="15"/>
                    <a:pt x="7" y="15"/>
                  </a:cubicBezTo>
                  <a:cubicBezTo>
                    <a:pt x="3" y="15"/>
                    <a:pt x="0" y="11"/>
                    <a:pt x="0" y="7"/>
                  </a:cubicBezTo>
                  <a:cubicBezTo>
                    <a:pt x="0" y="3"/>
                    <a:pt x="3"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8" name="Freeform 126"/>
            <p:cNvSpPr>
              <a:spLocks/>
            </p:cNvSpPr>
            <p:nvPr/>
          </p:nvSpPr>
          <p:spPr bwMode="auto">
            <a:xfrm>
              <a:off x="3650" y="2694"/>
              <a:ext cx="19" cy="17"/>
            </a:xfrm>
            <a:custGeom>
              <a:avLst/>
              <a:gdLst>
                <a:gd name="T0" fmla="*/ 8 w 8"/>
                <a:gd name="T1" fmla="*/ 5 h 7"/>
                <a:gd name="T2" fmla="*/ 3 w 8"/>
                <a:gd name="T3" fmla="*/ 7 h 7"/>
                <a:gd name="T4" fmla="*/ 0 w 8"/>
                <a:gd name="T5" fmla="*/ 4 h 7"/>
                <a:gd name="T6" fmla="*/ 4 w 8"/>
                <a:gd name="T7" fmla="*/ 0 h 7"/>
                <a:gd name="T8" fmla="*/ 8 w 8"/>
                <a:gd name="T9" fmla="*/ 3 h 7"/>
                <a:gd name="T10" fmla="*/ 8 w 8"/>
                <a:gd name="T11" fmla="*/ 5 h 7"/>
              </a:gdLst>
              <a:ahLst/>
              <a:cxnLst>
                <a:cxn ang="0">
                  <a:pos x="T0" y="T1"/>
                </a:cxn>
                <a:cxn ang="0">
                  <a:pos x="T2" y="T3"/>
                </a:cxn>
                <a:cxn ang="0">
                  <a:pos x="T4" y="T5"/>
                </a:cxn>
                <a:cxn ang="0">
                  <a:pos x="T6" y="T7"/>
                </a:cxn>
                <a:cxn ang="0">
                  <a:pos x="T8" y="T9"/>
                </a:cxn>
                <a:cxn ang="0">
                  <a:pos x="T10" y="T11"/>
                </a:cxn>
              </a:cxnLst>
              <a:rect l="0" t="0" r="r" b="b"/>
              <a:pathLst>
                <a:path w="8" h="7">
                  <a:moveTo>
                    <a:pt x="8" y="5"/>
                  </a:moveTo>
                  <a:cubicBezTo>
                    <a:pt x="6" y="6"/>
                    <a:pt x="5" y="7"/>
                    <a:pt x="3" y="7"/>
                  </a:cubicBezTo>
                  <a:cubicBezTo>
                    <a:pt x="2" y="7"/>
                    <a:pt x="1" y="5"/>
                    <a:pt x="0" y="4"/>
                  </a:cubicBezTo>
                  <a:cubicBezTo>
                    <a:pt x="1" y="2"/>
                    <a:pt x="2" y="0"/>
                    <a:pt x="4" y="0"/>
                  </a:cubicBezTo>
                  <a:cubicBezTo>
                    <a:pt x="5" y="0"/>
                    <a:pt x="6" y="2"/>
                    <a:pt x="8" y="3"/>
                  </a:cubicBezTo>
                  <a:cubicBezTo>
                    <a:pt x="8" y="4"/>
                    <a:pt x="8" y="4"/>
                    <a:pt x="8" y="5"/>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9" name="Freeform 127"/>
            <p:cNvSpPr>
              <a:spLocks/>
            </p:cNvSpPr>
            <p:nvPr/>
          </p:nvSpPr>
          <p:spPr bwMode="auto">
            <a:xfrm>
              <a:off x="2091" y="2692"/>
              <a:ext cx="19" cy="19"/>
            </a:xfrm>
            <a:custGeom>
              <a:avLst/>
              <a:gdLst>
                <a:gd name="T0" fmla="*/ 5 w 8"/>
                <a:gd name="T1" fmla="*/ 0 h 8"/>
                <a:gd name="T2" fmla="*/ 8 w 8"/>
                <a:gd name="T3" fmla="*/ 5 h 8"/>
                <a:gd name="T4" fmla="*/ 4 w 8"/>
                <a:gd name="T5" fmla="*/ 8 h 8"/>
                <a:gd name="T6" fmla="*/ 1 w 8"/>
                <a:gd name="T7" fmla="*/ 5 h 8"/>
                <a:gd name="T8" fmla="*/ 3 w 8"/>
                <a:gd name="T9" fmla="*/ 0 h 8"/>
                <a:gd name="T10" fmla="*/ 5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5" y="0"/>
                  </a:moveTo>
                  <a:cubicBezTo>
                    <a:pt x="6" y="2"/>
                    <a:pt x="8" y="4"/>
                    <a:pt x="8" y="5"/>
                  </a:cubicBezTo>
                  <a:cubicBezTo>
                    <a:pt x="7" y="6"/>
                    <a:pt x="5" y="8"/>
                    <a:pt x="4" y="8"/>
                  </a:cubicBezTo>
                  <a:cubicBezTo>
                    <a:pt x="3" y="8"/>
                    <a:pt x="1" y="6"/>
                    <a:pt x="1" y="5"/>
                  </a:cubicBezTo>
                  <a:cubicBezTo>
                    <a:pt x="0" y="3"/>
                    <a:pt x="2" y="2"/>
                    <a:pt x="3" y="0"/>
                  </a:cubicBezTo>
                  <a:cubicBezTo>
                    <a:pt x="4" y="0"/>
                    <a:pt x="5" y="0"/>
                    <a:pt x="5" y="0"/>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0" name="Freeform 128"/>
            <p:cNvSpPr>
              <a:spLocks/>
            </p:cNvSpPr>
            <p:nvPr/>
          </p:nvSpPr>
          <p:spPr bwMode="auto">
            <a:xfrm>
              <a:off x="3647" y="2868"/>
              <a:ext cx="19" cy="16"/>
            </a:xfrm>
            <a:custGeom>
              <a:avLst/>
              <a:gdLst>
                <a:gd name="T0" fmla="*/ 0 w 8"/>
                <a:gd name="T1" fmla="*/ 2 h 7"/>
                <a:gd name="T2" fmla="*/ 4 w 8"/>
                <a:gd name="T3" fmla="*/ 0 h 7"/>
                <a:gd name="T4" fmla="*/ 8 w 8"/>
                <a:gd name="T5" fmla="*/ 4 h 7"/>
                <a:gd name="T6" fmla="*/ 4 w 8"/>
                <a:gd name="T7" fmla="*/ 7 h 7"/>
                <a:gd name="T8" fmla="*/ 0 w 8"/>
                <a:gd name="T9" fmla="*/ 4 h 7"/>
                <a:gd name="T10" fmla="*/ 0 w 8"/>
                <a:gd name="T11" fmla="*/ 2 h 7"/>
              </a:gdLst>
              <a:ahLst/>
              <a:cxnLst>
                <a:cxn ang="0">
                  <a:pos x="T0" y="T1"/>
                </a:cxn>
                <a:cxn ang="0">
                  <a:pos x="T2" y="T3"/>
                </a:cxn>
                <a:cxn ang="0">
                  <a:pos x="T4" y="T5"/>
                </a:cxn>
                <a:cxn ang="0">
                  <a:pos x="T6" y="T7"/>
                </a:cxn>
                <a:cxn ang="0">
                  <a:pos x="T8" y="T9"/>
                </a:cxn>
                <a:cxn ang="0">
                  <a:pos x="T10" y="T11"/>
                </a:cxn>
              </a:cxnLst>
              <a:rect l="0" t="0" r="r" b="b"/>
              <a:pathLst>
                <a:path w="8" h="7">
                  <a:moveTo>
                    <a:pt x="0" y="2"/>
                  </a:moveTo>
                  <a:cubicBezTo>
                    <a:pt x="2" y="2"/>
                    <a:pt x="3" y="0"/>
                    <a:pt x="4" y="0"/>
                  </a:cubicBezTo>
                  <a:cubicBezTo>
                    <a:pt x="6" y="0"/>
                    <a:pt x="7" y="2"/>
                    <a:pt x="8" y="4"/>
                  </a:cubicBezTo>
                  <a:cubicBezTo>
                    <a:pt x="7" y="5"/>
                    <a:pt x="6" y="7"/>
                    <a:pt x="4" y="7"/>
                  </a:cubicBezTo>
                  <a:cubicBezTo>
                    <a:pt x="3" y="7"/>
                    <a:pt x="1" y="5"/>
                    <a:pt x="0" y="4"/>
                  </a:cubicBezTo>
                  <a:cubicBezTo>
                    <a:pt x="0" y="4"/>
                    <a:pt x="0" y="3"/>
                    <a:pt x="0" y="2"/>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1" name="Freeform 129"/>
            <p:cNvSpPr>
              <a:spLocks/>
            </p:cNvSpPr>
            <p:nvPr/>
          </p:nvSpPr>
          <p:spPr bwMode="auto">
            <a:xfrm>
              <a:off x="3476" y="2694"/>
              <a:ext cx="19" cy="17"/>
            </a:xfrm>
            <a:custGeom>
              <a:avLst/>
              <a:gdLst>
                <a:gd name="T0" fmla="*/ 8 w 8"/>
                <a:gd name="T1" fmla="*/ 4 h 7"/>
                <a:gd name="T2" fmla="*/ 4 w 8"/>
                <a:gd name="T3" fmla="*/ 7 h 7"/>
                <a:gd name="T4" fmla="*/ 0 w 8"/>
                <a:gd name="T5" fmla="*/ 4 h 7"/>
                <a:gd name="T6" fmla="*/ 4 w 8"/>
                <a:gd name="T7" fmla="*/ 0 h 7"/>
                <a:gd name="T8" fmla="*/ 8 w 8"/>
                <a:gd name="T9" fmla="*/ 3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7" y="5"/>
                    <a:pt x="5" y="7"/>
                    <a:pt x="4" y="7"/>
                  </a:cubicBezTo>
                  <a:cubicBezTo>
                    <a:pt x="2" y="7"/>
                    <a:pt x="1" y="5"/>
                    <a:pt x="0" y="4"/>
                  </a:cubicBezTo>
                  <a:cubicBezTo>
                    <a:pt x="1" y="3"/>
                    <a:pt x="2" y="0"/>
                    <a:pt x="4" y="0"/>
                  </a:cubicBezTo>
                  <a:cubicBezTo>
                    <a:pt x="5" y="0"/>
                    <a:pt x="7" y="2"/>
                    <a:pt x="8" y="3"/>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2" name="Freeform 130"/>
            <p:cNvSpPr>
              <a:spLocks/>
            </p:cNvSpPr>
            <p:nvPr/>
          </p:nvSpPr>
          <p:spPr bwMode="auto">
            <a:xfrm>
              <a:off x="2091" y="2868"/>
              <a:ext cx="19" cy="19"/>
            </a:xfrm>
            <a:custGeom>
              <a:avLst/>
              <a:gdLst>
                <a:gd name="T0" fmla="*/ 3 w 8"/>
                <a:gd name="T1" fmla="*/ 8 h 8"/>
                <a:gd name="T2" fmla="*/ 1 w 8"/>
                <a:gd name="T3" fmla="*/ 4 h 8"/>
                <a:gd name="T4" fmla="*/ 4 w 8"/>
                <a:gd name="T5" fmla="*/ 0 h 8"/>
                <a:gd name="T6" fmla="*/ 8 w 8"/>
                <a:gd name="T7" fmla="*/ 3 h 8"/>
                <a:gd name="T8" fmla="*/ 5 w 8"/>
                <a:gd name="T9" fmla="*/ 8 h 8"/>
                <a:gd name="T10" fmla="*/ 3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3" y="8"/>
                  </a:moveTo>
                  <a:cubicBezTo>
                    <a:pt x="2" y="6"/>
                    <a:pt x="0" y="5"/>
                    <a:pt x="1" y="4"/>
                  </a:cubicBezTo>
                  <a:cubicBezTo>
                    <a:pt x="1" y="2"/>
                    <a:pt x="3" y="0"/>
                    <a:pt x="4" y="0"/>
                  </a:cubicBezTo>
                  <a:cubicBezTo>
                    <a:pt x="5" y="0"/>
                    <a:pt x="7" y="2"/>
                    <a:pt x="8" y="3"/>
                  </a:cubicBezTo>
                  <a:cubicBezTo>
                    <a:pt x="8" y="5"/>
                    <a:pt x="6" y="6"/>
                    <a:pt x="5" y="8"/>
                  </a:cubicBezTo>
                  <a:cubicBezTo>
                    <a:pt x="5" y="8"/>
                    <a:pt x="4"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3" name="Freeform 131"/>
            <p:cNvSpPr>
              <a:spLocks/>
            </p:cNvSpPr>
            <p:nvPr/>
          </p:nvSpPr>
          <p:spPr bwMode="auto">
            <a:xfrm>
              <a:off x="2439" y="2350"/>
              <a:ext cx="16" cy="19"/>
            </a:xfrm>
            <a:custGeom>
              <a:avLst/>
              <a:gdLst>
                <a:gd name="T0" fmla="*/ 3 w 7"/>
                <a:gd name="T1" fmla="*/ 8 h 8"/>
                <a:gd name="T2" fmla="*/ 0 w 7"/>
                <a:gd name="T3" fmla="*/ 3 h 8"/>
                <a:gd name="T4" fmla="*/ 4 w 7"/>
                <a:gd name="T5" fmla="*/ 0 h 8"/>
                <a:gd name="T6" fmla="*/ 7 w 7"/>
                <a:gd name="T7" fmla="*/ 3 h 8"/>
                <a:gd name="T8" fmla="*/ 4 w 7"/>
                <a:gd name="T9" fmla="*/ 8 h 8"/>
                <a:gd name="T10" fmla="*/ 3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3" y="8"/>
                  </a:moveTo>
                  <a:cubicBezTo>
                    <a:pt x="2" y="6"/>
                    <a:pt x="0" y="4"/>
                    <a:pt x="0" y="3"/>
                  </a:cubicBezTo>
                  <a:cubicBezTo>
                    <a:pt x="0" y="2"/>
                    <a:pt x="2" y="0"/>
                    <a:pt x="4" y="0"/>
                  </a:cubicBezTo>
                  <a:cubicBezTo>
                    <a:pt x="5" y="0"/>
                    <a:pt x="7" y="2"/>
                    <a:pt x="7" y="3"/>
                  </a:cubicBezTo>
                  <a:cubicBezTo>
                    <a:pt x="7" y="5"/>
                    <a:pt x="5" y="6"/>
                    <a:pt x="4" y="8"/>
                  </a:cubicBezTo>
                  <a:cubicBezTo>
                    <a:pt x="4" y="8"/>
                    <a:pt x="3"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4" name="Freeform 132"/>
            <p:cNvSpPr>
              <a:spLocks/>
            </p:cNvSpPr>
            <p:nvPr/>
          </p:nvSpPr>
          <p:spPr bwMode="auto">
            <a:xfrm>
              <a:off x="2265" y="2868"/>
              <a:ext cx="19" cy="16"/>
            </a:xfrm>
            <a:custGeom>
              <a:avLst/>
              <a:gdLst>
                <a:gd name="T0" fmla="*/ 8 w 8"/>
                <a:gd name="T1" fmla="*/ 4 h 7"/>
                <a:gd name="T2" fmla="*/ 4 w 8"/>
                <a:gd name="T3" fmla="*/ 7 h 7"/>
                <a:gd name="T4" fmla="*/ 0 w 8"/>
                <a:gd name="T5" fmla="*/ 4 h 7"/>
                <a:gd name="T6" fmla="*/ 4 w 8"/>
                <a:gd name="T7" fmla="*/ 0 h 7"/>
                <a:gd name="T8" fmla="*/ 8 w 8"/>
                <a:gd name="T9" fmla="*/ 2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7" y="5"/>
                    <a:pt x="5" y="7"/>
                    <a:pt x="4" y="7"/>
                  </a:cubicBezTo>
                  <a:cubicBezTo>
                    <a:pt x="3" y="7"/>
                    <a:pt x="1" y="5"/>
                    <a:pt x="0" y="4"/>
                  </a:cubicBezTo>
                  <a:cubicBezTo>
                    <a:pt x="1" y="2"/>
                    <a:pt x="2" y="0"/>
                    <a:pt x="4" y="0"/>
                  </a:cubicBezTo>
                  <a:cubicBezTo>
                    <a:pt x="5" y="0"/>
                    <a:pt x="7" y="1"/>
                    <a:pt x="8" y="2"/>
                  </a:cubicBezTo>
                  <a:cubicBezTo>
                    <a:pt x="8" y="3"/>
                    <a:pt x="8" y="3"/>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5" name="Freeform 133"/>
            <p:cNvSpPr>
              <a:spLocks/>
            </p:cNvSpPr>
            <p:nvPr/>
          </p:nvSpPr>
          <p:spPr bwMode="auto">
            <a:xfrm>
              <a:off x="3302" y="2350"/>
              <a:ext cx="19" cy="19"/>
            </a:xfrm>
            <a:custGeom>
              <a:avLst/>
              <a:gdLst>
                <a:gd name="T0" fmla="*/ 3 w 8"/>
                <a:gd name="T1" fmla="*/ 8 h 8"/>
                <a:gd name="T2" fmla="*/ 0 w 8"/>
                <a:gd name="T3" fmla="*/ 3 h 8"/>
                <a:gd name="T4" fmla="*/ 4 w 8"/>
                <a:gd name="T5" fmla="*/ 0 h 8"/>
                <a:gd name="T6" fmla="*/ 8 w 8"/>
                <a:gd name="T7" fmla="*/ 3 h 8"/>
                <a:gd name="T8" fmla="*/ 5 w 8"/>
                <a:gd name="T9" fmla="*/ 7 h 8"/>
                <a:gd name="T10" fmla="*/ 3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3" y="8"/>
                  </a:moveTo>
                  <a:cubicBezTo>
                    <a:pt x="2" y="6"/>
                    <a:pt x="0" y="5"/>
                    <a:pt x="0" y="3"/>
                  </a:cubicBezTo>
                  <a:cubicBezTo>
                    <a:pt x="1" y="2"/>
                    <a:pt x="3" y="0"/>
                    <a:pt x="4" y="0"/>
                  </a:cubicBezTo>
                  <a:cubicBezTo>
                    <a:pt x="5" y="0"/>
                    <a:pt x="7" y="2"/>
                    <a:pt x="8" y="3"/>
                  </a:cubicBezTo>
                  <a:cubicBezTo>
                    <a:pt x="8" y="4"/>
                    <a:pt x="6" y="6"/>
                    <a:pt x="5" y="7"/>
                  </a:cubicBezTo>
                  <a:cubicBezTo>
                    <a:pt x="4" y="8"/>
                    <a:pt x="4"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6" name="Freeform 134"/>
            <p:cNvSpPr>
              <a:spLocks/>
            </p:cNvSpPr>
            <p:nvPr/>
          </p:nvSpPr>
          <p:spPr bwMode="auto">
            <a:xfrm>
              <a:off x="3650" y="2350"/>
              <a:ext cx="19" cy="16"/>
            </a:xfrm>
            <a:custGeom>
              <a:avLst/>
              <a:gdLst>
                <a:gd name="T0" fmla="*/ 8 w 8"/>
                <a:gd name="T1" fmla="*/ 4 h 7"/>
                <a:gd name="T2" fmla="*/ 3 w 8"/>
                <a:gd name="T3" fmla="*/ 7 h 7"/>
                <a:gd name="T4" fmla="*/ 0 w 8"/>
                <a:gd name="T5" fmla="*/ 3 h 7"/>
                <a:gd name="T6" fmla="*/ 4 w 8"/>
                <a:gd name="T7" fmla="*/ 0 h 7"/>
                <a:gd name="T8" fmla="*/ 8 w 8"/>
                <a:gd name="T9" fmla="*/ 3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6" y="5"/>
                    <a:pt x="5" y="7"/>
                    <a:pt x="3" y="7"/>
                  </a:cubicBezTo>
                  <a:cubicBezTo>
                    <a:pt x="2" y="6"/>
                    <a:pt x="1" y="4"/>
                    <a:pt x="0" y="3"/>
                  </a:cubicBezTo>
                  <a:cubicBezTo>
                    <a:pt x="1" y="2"/>
                    <a:pt x="2" y="0"/>
                    <a:pt x="4" y="0"/>
                  </a:cubicBezTo>
                  <a:cubicBezTo>
                    <a:pt x="5" y="0"/>
                    <a:pt x="6" y="2"/>
                    <a:pt x="8" y="3"/>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7" name="Freeform 135"/>
            <p:cNvSpPr>
              <a:spLocks/>
            </p:cNvSpPr>
            <p:nvPr/>
          </p:nvSpPr>
          <p:spPr bwMode="auto">
            <a:xfrm>
              <a:off x="2091" y="2521"/>
              <a:ext cx="19" cy="19"/>
            </a:xfrm>
            <a:custGeom>
              <a:avLst/>
              <a:gdLst>
                <a:gd name="T0" fmla="*/ 3 w 8"/>
                <a:gd name="T1" fmla="*/ 8 h 8"/>
                <a:gd name="T2" fmla="*/ 1 w 8"/>
                <a:gd name="T3" fmla="*/ 4 h 8"/>
                <a:gd name="T4" fmla="*/ 4 w 8"/>
                <a:gd name="T5" fmla="*/ 1 h 8"/>
                <a:gd name="T6" fmla="*/ 8 w 8"/>
                <a:gd name="T7" fmla="*/ 4 h 8"/>
                <a:gd name="T8" fmla="*/ 5 w 8"/>
                <a:gd name="T9" fmla="*/ 8 h 8"/>
                <a:gd name="T10" fmla="*/ 3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3" y="8"/>
                  </a:moveTo>
                  <a:cubicBezTo>
                    <a:pt x="2" y="7"/>
                    <a:pt x="0" y="6"/>
                    <a:pt x="1" y="4"/>
                  </a:cubicBezTo>
                  <a:cubicBezTo>
                    <a:pt x="1" y="3"/>
                    <a:pt x="3" y="1"/>
                    <a:pt x="4" y="1"/>
                  </a:cubicBezTo>
                  <a:cubicBezTo>
                    <a:pt x="5" y="0"/>
                    <a:pt x="7" y="2"/>
                    <a:pt x="8" y="4"/>
                  </a:cubicBezTo>
                  <a:cubicBezTo>
                    <a:pt x="8" y="5"/>
                    <a:pt x="6" y="7"/>
                    <a:pt x="5" y="8"/>
                  </a:cubicBezTo>
                  <a:cubicBezTo>
                    <a:pt x="5" y="8"/>
                    <a:pt x="4"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8" name="Freeform 136"/>
            <p:cNvSpPr>
              <a:spLocks/>
            </p:cNvSpPr>
            <p:nvPr/>
          </p:nvSpPr>
          <p:spPr bwMode="auto">
            <a:xfrm>
              <a:off x="2265" y="2521"/>
              <a:ext cx="19" cy="16"/>
            </a:xfrm>
            <a:custGeom>
              <a:avLst/>
              <a:gdLst>
                <a:gd name="T0" fmla="*/ 5 w 8"/>
                <a:gd name="T1" fmla="*/ 0 h 7"/>
                <a:gd name="T2" fmla="*/ 7 w 8"/>
                <a:gd name="T3" fmla="*/ 4 h 7"/>
                <a:gd name="T4" fmla="*/ 4 w 8"/>
                <a:gd name="T5" fmla="*/ 7 h 7"/>
                <a:gd name="T6" fmla="*/ 0 w 8"/>
                <a:gd name="T7" fmla="*/ 4 h 7"/>
                <a:gd name="T8" fmla="*/ 3 w 8"/>
                <a:gd name="T9" fmla="*/ 0 h 7"/>
                <a:gd name="T10" fmla="*/ 5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5" y="0"/>
                  </a:moveTo>
                  <a:cubicBezTo>
                    <a:pt x="6" y="1"/>
                    <a:pt x="8" y="3"/>
                    <a:pt x="7" y="4"/>
                  </a:cubicBezTo>
                  <a:cubicBezTo>
                    <a:pt x="7" y="6"/>
                    <a:pt x="5" y="7"/>
                    <a:pt x="4" y="7"/>
                  </a:cubicBezTo>
                  <a:cubicBezTo>
                    <a:pt x="2" y="7"/>
                    <a:pt x="0" y="5"/>
                    <a:pt x="0" y="4"/>
                  </a:cubicBezTo>
                  <a:cubicBezTo>
                    <a:pt x="0" y="3"/>
                    <a:pt x="2" y="1"/>
                    <a:pt x="3" y="0"/>
                  </a:cubicBezTo>
                  <a:cubicBezTo>
                    <a:pt x="4" y="0"/>
                    <a:pt x="4" y="0"/>
                    <a:pt x="5" y="0"/>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9" name="Freeform 137"/>
            <p:cNvSpPr>
              <a:spLocks/>
            </p:cNvSpPr>
            <p:nvPr/>
          </p:nvSpPr>
          <p:spPr bwMode="auto">
            <a:xfrm>
              <a:off x="3476" y="2521"/>
              <a:ext cx="19" cy="19"/>
            </a:xfrm>
            <a:custGeom>
              <a:avLst/>
              <a:gdLst>
                <a:gd name="T0" fmla="*/ 8 w 8"/>
                <a:gd name="T1" fmla="*/ 5 h 8"/>
                <a:gd name="T2" fmla="*/ 4 w 8"/>
                <a:gd name="T3" fmla="*/ 7 h 8"/>
                <a:gd name="T4" fmla="*/ 0 w 8"/>
                <a:gd name="T5" fmla="*/ 4 h 8"/>
                <a:gd name="T6" fmla="*/ 4 w 8"/>
                <a:gd name="T7" fmla="*/ 1 h 8"/>
                <a:gd name="T8" fmla="*/ 8 w 8"/>
                <a:gd name="T9" fmla="*/ 3 h 8"/>
                <a:gd name="T10" fmla="*/ 8 w 8"/>
                <a:gd name="T11" fmla="*/ 5 h 8"/>
              </a:gdLst>
              <a:ahLst/>
              <a:cxnLst>
                <a:cxn ang="0">
                  <a:pos x="T0" y="T1"/>
                </a:cxn>
                <a:cxn ang="0">
                  <a:pos x="T2" y="T3"/>
                </a:cxn>
                <a:cxn ang="0">
                  <a:pos x="T4" y="T5"/>
                </a:cxn>
                <a:cxn ang="0">
                  <a:pos x="T6" y="T7"/>
                </a:cxn>
                <a:cxn ang="0">
                  <a:pos x="T8" y="T9"/>
                </a:cxn>
                <a:cxn ang="0">
                  <a:pos x="T10" y="T11"/>
                </a:cxn>
              </a:cxnLst>
              <a:rect l="0" t="0" r="r" b="b"/>
              <a:pathLst>
                <a:path w="8" h="8">
                  <a:moveTo>
                    <a:pt x="8" y="5"/>
                  </a:moveTo>
                  <a:cubicBezTo>
                    <a:pt x="7" y="6"/>
                    <a:pt x="5" y="8"/>
                    <a:pt x="4" y="7"/>
                  </a:cubicBezTo>
                  <a:cubicBezTo>
                    <a:pt x="2" y="7"/>
                    <a:pt x="1" y="5"/>
                    <a:pt x="0" y="4"/>
                  </a:cubicBezTo>
                  <a:cubicBezTo>
                    <a:pt x="1" y="3"/>
                    <a:pt x="2" y="1"/>
                    <a:pt x="4" y="1"/>
                  </a:cubicBezTo>
                  <a:cubicBezTo>
                    <a:pt x="5" y="0"/>
                    <a:pt x="7" y="2"/>
                    <a:pt x="8" y="3"/>
                  </a:cubicBezTo>
                  <a:cubicBezTo>
                    <a:pt x="8" y="4"/>
                    <a:pt x="8" y="4"/>
                    <a:pt x="8" y="5"/>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0" name="Freeform 138"/>
            <p:cNvSpPr>
              <a:spLocks/>
            </p:cNvSpPr>
            <p:nvPr/>
          </p:nvSpPr>
          <p:spPr bwMode="auto">
            <a:xfrm>
              <a:off x="3650" y="2523"/>
              <a:ext cx="16" cy="17"/>
            </a:xfrm>
            <a:custGeom>
              <a:avLst/>
              <a:gdLst>
                <a:gd name="T0" fmla="*/ 2 w 7"/>
                <a:gd name="T1" fmla="*/ 7 h 7"/>
                <a:gd name="T2" fmla="*/ 0 w 7"/>
                <a:gd name="T3" fmla="*/ 3 h 7"/>
                <a:gd name="T4" fmla="*/ 4 w 7"/>
                <a:gd name="T5" fmla="*/ 0 h 7"/>
                <a:gd name="T6" fmla="*/ 7 w 7"/>
                <a:gd name="T7" fmla="*/ 3 h 7"/>
                <a:gd name="T8" fmla="*/ 4 w 7"/>
                <a:gd name="T9" fmla="*/ 7 h 7"/>
                <a:gd name="T10" fmla="*/ 2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2" y="7"/>
                  </a:moveTo>
                  <a:cubicBezTo>
                    <a:pt x="1" y="6"/>
                    <a:pt x="0" y="4"/>
                    <a:pt x="0" y="3"/>
                  </a:cubicBezTo>
                  <a:cubicBezTo>
                    <a:pt x="0" y="2"/>
                    <a:pt x="2" y="0"/>
                    <a:pt x="4" y="0"/>
                  </a:cubicBezTo>
                  <a:cubicBezTo>
                    <a:pt x="5" y="0"/>
                    <a:pt x="7" y="2"/>
                    <a:pt x="7" y="3"/>
                  </a:cubicBezTo>
                  <a:cubicBezTo>
                    <a:pt x="7" y="4"/>
                    <a:pt x="5" y="6"/>
                    <a:pt x="4" y="7"/>
                  </a:cubicBezTo>
                  <a:cubicBezTo>
                    <a:pt x="4" y="7"/>
                    <a:pt x="3" y="7"/>
                    <a:pt x="2" y="7"/>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1" name="Freeform 139"/>
            <p:cNvSpPr>
              <a:spLocks/>
            </p:cNvSpPr>
            <p:nvPr/>
          </p:nvSpPr>
          <p:spPr bwMode="auto">
            <a:xfrm>
              <a:off x="2265" y="2694"/>
              <a:ext cx="19" cy="17"/>
            </a:xfrm>
            <a:custGeom>
              <a:avLst/>
              <a:gdLst>
                <a:gd name="T0" fmla="*/ 8 w 8"/>
                <a:gd name="T1" fmla="*/ 5 h 7"/>
                <a:gd name="T2" fmla="*/ 4 w 8"/>
                <a:gd name="T3" fmla="*/ 7 h 7"/>
                <a:gd name="T4" fmla="*/ 0 w 8"/>
                <a:gd name="T5" fmla="*/ 4 h 7"/>
                <a:gd name="T6" fmla="*/ 4 w 8"/>
                <a:gd name="T7" fmla="*/ 0 h 7"/>
                <a:gd name="T8" fmla="*/ 8 w 8"/>
                <a:gd name="T9" fmla="*/ 3 h 7"/>
                <a:gd name="T10" fmla="*/ 8 w 8"/>
                <a:gd name="T11" fmla="*/ 5 h 7"/>
              </a:gdLst>
              <a:ahLst/>
              <a:cxnLst>
                <a:cxn ang="0">
                  <a:pos x="T0" y="T1"/>
                </a:cxn>
                <a:cxn ang="0">
                  <a:pos x="T2" y="T3"/>
                </a:cxn>
                <a:cxn ang="0">
                  <a:pos x="T4" y="T5"/>
                </a:cxn>
                <a:cxn ang="0">
                  <a:pos x="T6" y="T7"/>
                </a:cxn>
                <a:cxn ang="0">
                  <a:pos x="T8" y="T9"/>
                </a:cxn>
                <a:cxn ang="0">
                  <a:pos x="T10" y="T11"/>
                </a:cxn>
              </a:cxnLst>
              <a:rect l="0" t="0" r="r" b="b"/>
              <a:pathLst>
                <a:path w="8" h="7">
                  <a:moveTo>
                    <a:pt x="8" y="5"/>
                  </a:moveTo>
                  <a:cubicBezTo>
                    <a:pt x="7" y="6"/>
                    <a:pt x="5" y="7"/>
                    <a:pt x="4" y="7"/>
                  </a:cubicBezTo>
                  <a:cubicBezTo>
                    <a:pt x="2" y="7"/>
                    <a:pt x="1" y="5"/>
                    <a:pt x="0" y="4"/>
                  </a:cubicBezTo>
                  <a:cubicBezTo>
                    <a:pt x="1" y="2"/>
                    <a:pt x="3" y="0"/>
                    <a:pt x="4" y="0"/>
                  </a:cubicBezTo>
                  <a:cubicBezTo>
                    <a:pt x="5" y="0"/>
                    <a:pt x="7" y="2"/>
                    <a:pt x="8" y="3"/>
                  </a:cubicBezTo>
                  <a:cubicBezTo>
                    <a:pt x="8" y="4"/>
                    <a:pt x="8" y="4"/>
                    <a:pt x="8" y="5"/>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2" name="Freeform 140"/>
            <p:cNvSpPr>
              <a:spLocks/>
            </p:cNvSpPr>
            <p:nvPr/>
          </p:nvSpPr>
          <p:spPr bwMode="auto">
            <a:xfrm>
              <a:off x="2091" y="2350"/>
              <a:ext cx="19" cy="19"/>
            </a:xfrm>
            <a:custGeom>
              <a:avLst/>
              <a:gdLst>
                <a:gd name="T0" fmla="*/ 3 w 8"/>
                <a:gd name="T1" fmla="*/ 8 h 8"/>
                <a:gd name="T2" fmla="*/ 1 w 8"/>
                <a:gd name="T3" fmla="*/ 3 h 8"/>
                <a:gd name="T4" fmla="*/ 4 w 8"/>
                <a:gd name="T5" fmla="*/ 0 h 8"/>
                <a:gd name="T6" fmla="*/ 8 w 8"/>
                <a:gd name="T7" fmla="*/ 3 h 8"/>
                <a:gd name="T8" fmla="*/ 5 w 8"/>
                <a:gd name="T9" fmla="*/ 8 h 8"/>
                <a:gd name="T10" fmla="*/ 3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3" y="8"/>
                  </a:moveTo>
                  <a:cubicBezTo>
                    <a:pt x="2" y="6"/>
                    <a:pt x="0" y="4"/>
                    <a:pt x="1" y="3"/>
                  </a:cubicBezTo>
                  <a:cubicBezTo>
                    <a:pt x="1" y="2"/>
                    <a:pt x="3" y="0"/>
                    <a:pt x="4" y="0"/>
                  </a:cubicBezTo>
                  <a:cubicBezTo>
                    <a:pt x="5" y="0"/>
                    <a:pt x="7" y="2"/>
                    <a:pt x="8" y="3"/>
                  </a:cubicBezTo>
                  <a:cubicBezTo>
                    <a:pt x="8" y="5"/>
                    <a:pt x="6" y="6"/>
                    <a:pt x="5" y="8"/>
                  </a:cubicBezTo>
                  <a:cubicBezTo>
                    <a:pt x="4" y="8"/>
                    <a:pt x="4"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3" name="Freeform 141"/>
            <p:cNvSpPr>
              <a:spLocks/>
            </p:cNvSpPr>
            <p:nvPr/>
          </p:nvSpPr>
          <p:spPr bwMode="auto">
            <a:xfrm>
              <a:off x="3476" y="2868"/>
              <a:ext cx="19" cy="16"/>
            </a:xfrm>
            <a:custGeom>
              <a:avLst/>
              <a:gdLst>
                <a:gd name="T0" fmla="*/ 8 w 8"/>
                <a:gd name="T1" fmla="*/ 4 h 7"/>
                <a:gd name="T2" fmla="*/ 4 w 8"/>
                <a:gd name="T3" fmla="*/ 7 h 7"/>
                <a:gd name="T4" fmla="*/ 0 w 8"/>
                <a:gd name="T5" fmla="*/ 3 h 7"/>
                <a:gd name="T6" fmla="*/ 4 w 8"/>
                <a:gd name="T7" fmla="*/ 0 h 7"/>
                <a:gd name="T8" fmla="*/ 8 w 8"/>
                <a:gd name="T9" fmla="*/ 3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7" y="5"/>
                    <a:pt x="5" y="7"/>
                    <a:pt x="4" y="7"/>
                  </a:cubicBezTo>
                  <a:cubicBezTo>
                    <a:pt x="2" y="7"/>
                    <a:pt x="1" y="5"/>
                    <a:pt x="0" y="3"/>
                  </a:cubicBezTo>
                  <a:cubicBezTo>
                    <a:pt x="1" y="2"/>
                    <a:pt x="2" y="0"/>
                    <a:pt x="4" y="0"/>
                  </a:cubicBezTo>
                  <a:cubicBezTo>
                    <a:pt x="5" y="0"/>
                    <a:pt x="7" y="2"/>
                    <a:pt x="8" y="3"/>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4" name="Freeform 142"/>
            <p:cNvSpPr>
              <a:spLocks/>
            </p:cNvSpPr>
            <p:nvPr/>
          </p:nvSpPr>
          <p:spPr bwMode="auto">
            <a:xfrm>
              <a:off x="3302" y="2521"/>
              <a:ext cx="19" cy="19"/>
            </a:xfrm>
            <a:custGeom>
              <a:avLst/>
              <a:gdLst>
                <a:gd name="T0" fmla="*/ 8 w 8"/>
                <a:gd name="T1" fmla="*/ 5 h 8"/>
                <a:gd name="T2" fmla="*/ 4 w 8"/>
                <a:gd name="T3" fmla="*/ 7 h 8"/>
                <a:gd name="T4" fmla="*/ 0 w 8"/>
                <a:gd name="T5" fmla="*/ 4 h 8"/>
                <a:gd name="T6" fmla="*/ 4 w 8"/>
                <a:gd name="T7" fmla="*/ 1 h 8"/>
                <a:gd name="T8" fmla="*/ 8 w 8"/>
                <a:gd name="T9" fmla="*/ 3 h 8"/>
                <a:gd name="T10" fmla="*/ 8 w 8"/>
                <a:gd name="T11" fmla="*/ 5 h 8"/>
              </a:gdLst>
              <a:ahLst/>
              <a:cxnLst>
                <a:cxn ang="0">
                  <a:pos x="T0" y="T1"/>
                </a:cxn>
                <a:cxn ang="0">
                  <a:pos x="T2" y="T3"/>
                </a:cxn>
                <a:cxn ang="0">
                  <a:pos x="T4" y="T5"/>
                </a:cxn>
                <a:cxn ang="0">
                  <a:pos x="T6" y="T7"/>
                </a:cxn>
                <a:cxn ang="0">
                  <a:pos x="T8" y="T9"/>
                </a:cxn>
                <a:cxn ang="0">
                  <a:pos x="T10" y="T11"/>
                </a:cxn>
              </a:cxnLst>
              <a:rect l="0" t="0" r="r" b="b"/>
              <a:pathLst>
                <a:path w="8" h="8">
                  <a:moveTo>
                    <a:pt x="8" y="5"/>
                  </a:moveTo>
                  <a:cubicBezTo>
                    <a:pt x="7" y="6"/>
                    <a:pt x="5" y="8"/>
                    <a:pt x="4" y="7"/>
                  </a:cubicBezTo>
                  <a:cubicBezTo>
                    <a:pt x="3" y="7"/>
                    <a:pt x="1" y="5"/>
                    <a:pt x="0" y="4"/>
                  </a:cubicBezTo>
                  <a:cubicBezTo>
                    <a:pt x="1" y="3"/>
                    <a:pt x="3" y="1"/>
                    <a:pt x="4" y="1"/>
                  </a:cubicBezTo>
                  <a:cubicBezTo>
                    <a:pt x="5" y="0"/>
                    <a:pt x="7" y="2"/>
                    <a:pt x="8" y="3"/>
                  </a:cubicBezTo>
                  <a:cubicBezTo>
                    <a:pt x="8" y="4"/>
                    <a:pt x="8" y="4"/>
                    <a:pt x="8" y="5"/>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5" name="Freeform 143"/>
            <p:cNvSpPr>
              <a:spLocks/>
            </p:cNvSpPr>
            <p:nvPr/>
          </p:nvSpPr>
          <p:spPr bwMode="auto">
            <a:xfrm>
              <a:off x="3476" y="2350"/>
              <a:ext cx="17" cy="19"/>
            </a:xfrm>
            <a:custGeom>
              <a:avLst/>
              <a:gdLst>
                <a:gd name="T0" fmla="*/ 3 w 7"/>
                <a:gd name="T1" fmla="*/ 7 h 8"/>
                <a:gd name="T2" fmla="*/ 0 w 7"/>
                <a:gd name="T3" fmla="*/ 3 h 8"/>
                <a:gd name="T4" fmla="*/ 4 w 7"/>
                <a:gd name="T5" fmla="*/ 0 h 8"/>
                <a:gd name="T6" fmla="*/ 7 w 7"/>
                <a:gd name="T7" fmla="*/ 3 h 8"/>
                <a:gd name="T8" fmla="*/ 4 w 7"/>
                <a:gd name="T9" fmla="*/ 8 h 8"/>
                <a:gd name="T10" fmla="*/ 3 w 7"/>
                <a:gd name="T11" fmla="*/ 7 h 8"/>
              </a:gdLst>
              <a:ahLst/>
              <a:cxnLst>
                <a:cxn ang="0">
                  <a:pos x="T0" y="T1"/>
                </a:cxn>
                <a:cxn ang="0">
                  <a:pos x="T2" y="T3"/>
                </a:cxn>
                <a:cxn ang="0">
                  <a:pos x="T4" y="T5"/>
                </a:cxn>
                <a:cxn ang="0">
                  <a:pos x="T6" y="T7"/>
                </a:cxn>
                <a:cxn ang="0">
                  <a:pos x="T8" y="T9"/>
                </a:cxn>
                <a:cxn ang="0">
                  <a:pos x="T10" y="T11"/>
                </a:cxn>
              </a:cxnLst>
              <a:rect l="0" t="0" r="r" b="b"/>
              <a:pathLst>
                <a:path w="7" h="8">
                  <a:moveTo>
                    <a:pt x="3" y="7"/>
                  </a:moveTo>
                  <a:cubicBezTo>
                    <a:pt x="2" y="6"/>
                    <a:pt x="0" y="4"/>
                    <a:pt x="0" y="3"/>
                  </a:cubicBezTo>
                  <a:cubicBezTo>
                    <a:pt x="0" y="2"/>
                    <a:pt x="3" y="1"/>
                    <a:pt x="4" y="0"/>
                  </a:cubicBezTo>
                  <a:cubicBezTo>
                    <a:pt x="5" y="1"/>
                    <a:pt x="7" y="2"/>
                    <a:pt x="7" y="3"/>
                  </a:cubicBezTo>
                  <a:cubicBezTo>
                    <a:pt x="7" y="5"/>
                    <a:pt x="5" y="6"/>
                    <a:pt x="4" y="8"/>
                  </a:cubicBezTo>
                  <a:cubicBezTo>
                    <a:pt x="4" y="8"/>
                    <a:pt x="3" y="8"/>
                    <a:pt x="3" y="7"/>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6" name="Freeform 144"/>
            <p:cNvSpPr>
              <a:spLocks/>
            </p:cNvSpPr>
            <p:nvPr/>
          </p:nvSpPr>
          <p:spPr bwMode="auto">
            <a:xfrm>
              <a:off x="3131" y="2347"/>
              <a:ext cx="17" cy="19"/>
            </a:xfrm>
            <a:custGeom>
              <a:avLst/>
              <a:gdLst>
                <a:gd name="T0" fmla="*/ 4 w 7"/>
                <a:gd name="T1" fmla="*/ 0 h 8"/>
                <a:gd name="T2" fmla="*/ 7 w 7"/>
                <a:gd name="T3" fmla="*/ 4 h 8"/>
                <a:gd name="T4" fmla="*/ 3 w 7"/>
                <a:gd name="T5" fmla="*/ 8 h 8"/>
                <a:gd name="T6" fmla="*/ 0 w 7"/>
                <a:gd name="T7" fmla="*/ 4 h 8"/>
                <a:gd name="T8" fmla="*/ 2 w 7"/>
                <a:gd name="T9" fmla="*/ 0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cubicBezTo>
                    <a:pt x="5" y="1"/>
                    <a:pt x="7" y="3"/>
                    <a:pt x="7" y="4"/>
                  </a:cubicBezTo>
                  <a:cubicBezTo>
                    <a:pt x="7" y="6"/>
                    <a:pt x="5" y="8"/>
                    <a:pt x="3" y="8"/>
                  </a:cubicBezTo>
                  <a:cubicBezTo>
                    <a:pt x="2" y="8"/>
                    <a:pt x="0" y="6"/>
                    <a:pt x="0" y="4"/>
                  </a:cubicBezTo>
                  <a:cubicBezTo>
                    <a:pt x="0" y="3"/>
                    <a:pt x="1" y="1"/>
                    <a:pt x="2" y="0"/>
                  </a:cubicBezTo>
                  <a:cubicBezTo>
                    <a:pt x="3" y="0"/>
                    <a:pt x="4" y="0"/>
                    <a:pt x="4" y="0"/>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7" name="Freeform 145"/>
            <p:cNvSpPr>
              <a:spLocks/>
            </p:cNvSpPr>
            <p:nvPr/>
          </p:nvSpPr>
          <p:spPr bwMode="auto">
            <a:xfrm>
              <a:off x="2439" y="2521"/>
              <a:ext cx="19" cy="19"/>
            </a:xfrm>
            <a:custGeom>
              <a:avLst/>
              <a:gdLst>
                <a:gd name="T0" fmla="*/ 8 w 8"/>
                <a:gd name="T1" fmla="*/ 5 h 8"/>
                <a:gd name="T2" fmla="*/ 4 w 8"/>
                <a:gd name="T3" fmla="*/ 7 h 8"/>
                <a:gd name="T4" fmla="*/ 0 w 8"/>
                <a:gd name="T5" fmla="*/ 4 h 8"/>
                <a:gd name="T6" fmla="*/ 4 w 8"/>
                <a:gd name="T7" fmla="*/ 1 h 8"/>
                <a:gd name="T8" fmla="*/ 8 w 8"/>
                <a:gd name="T9" fmla="*/ 3 h 8"/>
                <a:gd name="T10" fmla="*/ 8 w 8"/>
                <a:gd name="T11" fmla="*/ 5 h 8"/>
              </a:gdLst>
              <a:ahLst/>
              <a:cxnLst>
                <a:cxn ang="0">
                  <a:pos x="T0" y="T1"/>
                </a:cxn>
                <a:cxn ang="0">
                  <a:pos x="T2" y="T3"/>
                </a:cxn>
                <a:cxn ang="0">
                  <a:pos x="T4" y="T5"/>
                </a:cxn>
                <a:cxn ang="0">
                  <a:pos x="T6" y="T7"/>
                </a:cxn>
                <a:cxn ang="0">
                  <a:pos x="T8" y="T9"/>
                </a:cxn>
                <a:cxn ang="0">
                  <a:pos x="T10" y="T11"/>
                </a:cxn>
              </a:cxnLst>
              <a:rect l="0" t="0" r="r" b="b"/>
              <a:pathLst>
                <a:path w="8" h="8">
                  <a:moveTo>
                    <a:pt x="8" y="5"/>
                  </a:moveTo>
                  <a:cubicBezTo>
                    <a:pt x="6" y="6"/>
                    <a:pt x="5" y="8"/>
                    <a:pt x="4" y="7"/>
                  </a:cubicBezTo>
                  <a:cubicBezTo>
                    <a:pt x="2" y="7"/>
                    <a:pt x="1" y="5"/>
                    <a:pt x="0" y="4"/>
                  </a:cubicBezTo>
                  <a:cubicBezTo>
                    <a:pt x="1" y="3"/>
                    <a:pt x="2" y="1"/>
                    <a:pt x="4" y="1"/>
                  </a:cubicBezTo>
                  <a:cubicBezTo>
                    <a:pt x="5" y="0"/>
                    <a:pt x="6" y="2"/>
                    <a:pt x="8" y="3"/>
                  </a:cubicBezTo>
                  <a:cubicBezTo>
                    <a:pt x="8" y="4"/>
                    <a:pt x="8" y="4"/>
                    <a:pt x="8" y="5"/>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8" name="Freeform 146"/>
            <p:cNvSpPr>
              <a:spLocks/>
            </p:cNvSpPr>
            <p:nvPr/>
          </p:nvSpPr>
          <p:spPr bwMode="auto">
            <a:xfrm>
              <a:off x="2610" y="2347"/>
              <a:ext cx="19" cy="19"/>
            </a:xfrm>
            <a:custGeom>
              <a:avLst/>
              <a:gdLst>
                <a:gd name="T0" fmla="*/ 5 w 8"/>
                <a:gd name="T1" fmla="*/ 0 h 8"/>
                <a:gd name="T2" fmla="*/ 8 w 8"/>
                <a:gd name="T3" fmla="*/ 4 h 8"/>
                <a:gd name="T4" fmla="*/ 4 w 8"/>
                <a:gd name="T5" fmla="*/ 8 h 8"/>
                <a:gd name="T6" fmla="*/ 1 w 8"/>
                <a:gd name="T7" fmla="*/ 4 h 8"/>
                <a:gd name="T8" fmla="*/ 3 w 8"/>
                <a:gd name="T9" fmla="*/ 0 h 8"/>
                <a:gd name="T10" fmla="*/ 5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5" y="0"/>
                  </a:moveTo>
                  <a:cubicBezTo>
                    <a:pt x="6" y="1"/>
                    <a:pt x="8" y="3"/>
                    <a:pt x="8" y="4"/>
                  </a:cubicBezTo>
                  <a:cubicBezTo>
                    <a:pt x="8" y="5"/>
                    <a:pt x="6" y="8"/>
                    <a:pt x="4" y="8"/>
                  </a:cubicBezTo>
                  <a:cubicBezTo>
                    <a:pt x="3" y="8"/>
                    <a:pt x="1" y="6"/>
                    <a:pt x="1" y="4"/>
                  </a:cubicBezTo>
                  <a:cubicBezTo>
                    <a:pt x="0" y="3"/>
                    <a:pt x="2" y="1"/>
                    <a:pt x="3" y="0"/>
                  </a:cubicBezTo>
                  <a:cubicBezTo>
                    <a:pt x="4" y="0"/>
                    <a:pt x="4" y="0"/>
                    <a:pt x="5" y="0"/>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9" name="Freeform 147"/>
            <p:cNvSpPr>
              <a:spLocks/>
            </p:cNvSpPr>
            <p:nvPr/>
          </p:nvSpPr>
          <p:spPr bwMode="auto">
            <a:xfrm>
              <a:off x="2265" y="2350"/>
              <a:ext cx="19" cy="19"/>
            </a:xfrm>
            <a:custGeom>
              <a:avLst/>
              <a:gdLst>
                <a:gd name="T0" fmla="*/ 3 w 8"/>
                <a:gd name="T1" fmla="*/ 8 h 8"/>
                <a:gd name="T2" fmla="*/ 0 w 8"/>
                <a:gd name="T3" fmla="*/ 3 h 8"/>
                <a:gd name="T4" fmla="*/ 4 w 8"/>
                <a:gd name="T5" fmla="*/ 0 h 8"/>
                <a:gd name="T6" fmla="*/ 7 w 8"/>
                <a:gd name="T7" fmla="*/ 3 h 8"/>
                <a:gd name="T8" fmla="*/ 5 w 8"/>
                <a:gd name="T9" fmla="*/ 8 h 8"/>
                <a:gd name="T10" fmla="*/ 3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3" y="8"/>
                  </a:moveTo>
                  <a:cubicBezTo>
                    <a:pt x="2" y="6"/>
                    <a:pt x="0" y="5"/>
                    <a:pt x="0" y="3"/>
                  </a:cubicBezTo>
                  <a:cubicBezTo>
                    <a:pt x="1" y="2"/>
                    <a:pt x="3" y="0"/>
                    <a:pt x="4" y="0"/>
                  </a:cubicBezTo>
                  <a:cubicBezTo>
                    <a:pt x="5" y="0"/>
                    <a:pt x="7" y="2"/>
                    <a:pt x="7" y="3"/>
                  </a:cubicBezTo>
                  <a:cubicBezTo>
                    <a:pt x="8" y="5"/>
                    <a:pt x="6" y="6"/>
                    <a:pt x="5" y="8"/>
                  </a:cubicBezTo>
                  <a:cubicBezTo>
                    <a:pt x="4" y="8"/>
                    <a:pt x="3"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0" name="Freeform 148"/>
            <p:cNvSpPr>
              <a:spLocks/>
            </p:cNvSpPr>
            <p:nvPr/>
          </p:nvSpPr>
          <p:spPr bwMode="auto">
            <a:xfrm>
              <a:off x="2439" y="2694"/>
              <a:ext cx="19" cy="17"/>
            </a:xfrm>
            <a:custGeom>
              <a:avLst/>
              <a:gdLst>
                <a:gd name="T0" fmla="*/ 8 w 8"/>
                <a:gd name="T1" fmla="*/ 5 h 7"/>
                <a:gd name="T2" fmla="*/ 4 w 8"/>
                <a:gd name="T3" fmla="*/ 7 h 7"/>
                <a:gd name="T4" fmla="*/ 0 w 8"/>
                <a:gd name="T5" fmla="*/ 4 h 7"/>
                <a:gd name="T6" fmla="*/ 3 w 8"/>
                <a:gd name="T7" fmla="*/ 0 h 7"/>
                <a:gd name="T8" fmla="*/ 8 w 8"/>
                <a:gd name="T9" fmla="*/ 3 h 7"/>
                <a:gd name="T10" fmla="*/ 8 w 8"/>
                <a:gd name="T11" fmla="*/ 5 h 7"/>
              </a:gdLst>
              <a:ahLst/>
              <a:cxnLst>
                <a:cxn ang="0">
                  <a:pos x="T0" y="T1"/>
                </a:cxn>
                <a:cxn ang="0">
                  <a:pos x="T2" y="T3"/>
                </a:cxn>
                <a:cxn ang="0">
                  <a:pos x="T4" y="T5"/>
                </a:cxn>
                <a:cxn ang="0">
                  <a:pos x="T6" y="T7"/>
                </a:cxn>
                <a:cxn ang="0">
                  <a:pos x="T8" y="T9"/>
                </a:cxn>
                <a:cxn ang="0">
                  <a:pos x="T10" y="T11"/>
                </a:cxn>
              </a:cxnLst>
              <a:rect l="0" t="0" r="r" b="b"/>
              <a:pathLst>
                <a:path w="8" h="7">
                  <a:moveTo>
                    <a:pt x="8" y="5"/>
                  </a:moveTo>
                  <a:cubicBezTo>
                    <a:pt x="6" y="5"/>
                    <a:pt x="5" y="7"/>
                    <a:pt x="4" y="7"/>
                  </a:cubicBezTo>
                  <a:cubicBezTo>
                    <a:pt x="2" y="7"/>
                    <a:pt x="1" y="5"/>
                    <a:pt x="0" y="4"/>
                  </a:cubicBezTo>
                  <a:cubicBezTo>
                    <a:pt x="1" y="3"/>
                    <a:pt x="2" y="0"/>
                    <a:pt x="3" y="0"/>
                  </a:cubicBezTo>
                  <a:cubicBezTo>
                    <a:pt x="5" y="0"/>
                    <a:pt x="6" y="2"/>
                    <a:pt x="8" y="3"/>
                  </a:cubicBezTo>
                  <a:cubicBezTo>
                    <a:pt x="8" y="3"/>
                    <a:pt x="8" y="4"/>
                    <a:pt x="8" y="5"/>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1" name="Freeform 149"/>
            <p:cNvSpPr>
              <a:spLocks/>
            </p:cNvSpPr>
            <p:nvPr/>
          </p:nvSpPr>
          <p:spPr bwMode="auto">
            <a:xfrm>
              <a:off x="3302" y="2694"/>
              <a:ext cx="19" cy="17"/>
            </a:xfrm>
            <a:custGeom>
              <a:avLst/>
              <a:gdLst>
                <a:gd name="T0" fmla="*/ 8 w 8"/>
                <a:gd name="T1" fmla="*/ 4 h 7"/>
                <a:gd name="T2" fmla="*/ 4 w 8"/>
                <a:gd name="T3" fmla="*/ 7 h 7"/>
                <a:gd name="T4" fmla="*/ 0 w 8"/>
                <a:gd name="T5" fmla="*/ 4 h 7"/>
                <a:gd name="T6" fmla="*/ 4 w 8"/>
                <a:gd name="T7" fmla="*/ 0 h 7"/>
                <a:gd name="T8" fmla="*/ 8 w 8"/>
                <a:gd name="T9" fmla="*/ 3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7" y="5"/>
                    <a:pt x="5" y="7"/>
                    <a:pt x="4" y="7"/>
                  </a:cubicBezTo>
                  <a:cubicBezTo>
                    <a:pt x="3" y="7"/>
                    <a:pt x="2" y="5"/>
                    <a:pt x="0" y="4"/>
                  </a:cubicBezTo>
                  <a:cubicBezTo>
                    <a:pt x="1" y="3"/>
                    <a:pt x="3" y="0"/>
                    <a:pt x="4" y="0"/>
                  </a:cubicBezTo>
                  <a:cubicBezTo>
                    <a:pt x="5" y="0"/>
                    <a:pt x="7" y="2"/>
                    <a:pt x="8" y="3"/>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2" name="Freeform 150"/>
            <p:cNvSpPr>
              <a:spLocks/>
            </p:cNvSpPr>
            <p:nvPr/>
          </p:nvSpPr>
          <p:spPr bwMode="auto">
            <a:xfrm>
              <a:off x="2439" y="2868"/>
              <a:ext cx="16" cy="19"/>
            </a:xfrm>
            <a:custGeom>
              <a:avLst/>
              <a:gdLst>
                <a:gd name="T0" fmla="*/ 3 w 7"/>
                <a:gd name="T1" fmla="*/ 8 h 8"/>
                <a:gd name="T2" fmla="*/ 0 w 7"/>
                <a:gd name="T3" fmla="*/ 3 h 8"/>
                <a:gd name="T4" fmla="*/ 4 w 7"/>
                <a:gd name="T5" fmla="*/ 0 h 8"/>
                <a:gd name="T6" fmla="*/ 7 w 7"/>
                <a:gd name="T7" fmla="*/ 4 h 8"/>
                <a:gd name="T8" fmla="*/ 4 w 7"/>
                <a:gd name="T9" fmla="*/ 8 h 8"/>
                <a:gd name="T10" fmla="*/ 3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3" y="8"/>
                  </a:moveTo>
                  <a:cubicBezTo>
                    <a:pt x="2" y="6"/>
                    <a:pt x="0" y="5"/>
                    <a:pt x="0" y="3"/>
                  </a:cubicBezTo>
                  <a:cubicBezTo>
                    <a:pt x="0" y="2"/>
                    <a:pt x="2" y="0"/>
                    <a:pt x="4" y="0"/>
                  </a:cubicBezTo>
                  <a:cubicBezTo>
                    <a:pt x="5" y="0"/>
                    <a:pt x="7" y="2"/>
                    <a:pt x="7" y="4"/>
                  </a:cubicBezTo>
                  <a:cubicBezTo>
                    <a:pt x="7" y="5"/>
                    <a:pt x="5" y="6"/>
                    <a:pt x="4" y="8"/>
                  </a:cubicBezTo>
                  <a:cubicBezTo>
                    <a:pt x="4" y="8"/>
                    <a:pt x="3"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3" name="Freeform 151"/>
            <p:cNvSpPr>
              <a:spLocks/>
            </p:cNvSpPr>
            <p:nvPr/>
          </p:nvSpPr>
          <p:spPr bwMode="auto">
            <a:xfrm>
              <a:off x="3302" y="2868"/>
              <a:ext cx="19" cy="19"/>
            </a:xfrm>
            <a:custGeom>
              <a:avLst/>
              <a:gdLst>
                <a:gd name="T0" fmla="*/ 3 w 8"/>
                <a:gd name="T1" fmla="*/ 8 h 8"/>
                <a:gd name="T2" fmla="*/ 0 w 8"/>
                <a:gd name="T3" fmla="*/ 4 h 8"/>
                <a:gd name="T4" fmla="*/ 4 w 8"/>
                <a:gd name="T5" fmla="*/ 0 h 8"/>
                <a:gd name="T6" fmla="*/ 8 w 8"/>
                <a:gd name="T7" fmla="*/ 3 h 8"/>
                <a:gd name="T8" fmla="*/ 5 w 8"/>
                <a:gd name="T9" fmla="*/ 8 h 8"/>
                <a:gd name="T10" fmla="*/ 3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3" y="8"/>
                  </a:moveTo>
                  <a:cubicBezTo>
                    <a:pt x="2" y="6"/>
                    <a:pt x="0" y="5"/>
                    <a:pt x="0" y="4"/>
                  </a:cubicBezTo>
                  <a:cubicBezTo>
                    <a:pt x="1" y="2"/>
                    <a:pt x="3" y="0"/>
                    <a:pt x="4" y="0"/>
                  </a:cubicBezTo>
                  <a:cubicBezTo>
                    <a:pt x="5" y="0"/>
                    <a:pt x="7" y="2"/>
                    <a:pt x="8" y="3"/>
                  </a:cubicBezTo>
                  <a:cubicBezTo>
                    <a:pt x="8" y="5"/>
                    <a:pt x="6" y="6"/>
                    <a:pt x="5" y="8"/>
                  </a:cubicBezTo>
                  <a:cubicBezTo>
                    <a:pt x="4" y="8"/>
                    <a:pt x="4"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4" name="Freeform 152"/>
            <p:cNvSpPr>
              <a:spLocks/>
            </p:cNvSpPr>
            <p:nvPr/>
          </p:nvSpPr>
          <p:spPr bwMode="auto">
            <a:xfrm>
              <a:off x="2957" y="2521"/>
              <a:ext cx="17" cy="19"/>
            </a:xfrm>
            <a:custGeom>
              <a:avLst/>
              <a:gdLst>
                <a:gd name="T0" fmla="*/ 3 w 7"/>
                <a:gd name="T1" fmla="*/ 8 h 8"/>
                <a:gd name="T2" fmla="*/ 0 w 7"/>
                <a:gd name="T3" fmla="*/ 4 h 8"/>
                <a:gd name="T4" fmla="*/ 4 w 7"/>
                <a:gd name="T5" fmla="*/ 0 h 8"/>
                <a:gd name="T6" fmla="*/ 7 w 7"/>
                <a:gd name="T7" fmla="*/ 4 h 8"/>
                <a:gd name="T8" fmla="*/ 4 w 7"/>
                <a:gd name="T9" fmla="*/ 8 h 8"/>
                <a:gd name="T10" fmla="*/ 3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3" y="8"/>
                  </a:moveTo>
                  <a:cubicBezTo>
                    <a:pt x="2" y="7"/>
                    <a:pt x="0" y="5"/>
                    <a:pt x="0" y="4"/>
                  </a:cubicBezTo>
                  <a:cubicBezTo>
                    <a:pt x="0" y="3"/>
                    <a:pt x="2" y="1"/>
                    <a:pt x="4" y="0"/>
                  </a:cubicBezTo>
                  <a:cubicBezTo>
                    <a:pt x="5" y="2"/>
                    <a:pt x="7" y="3"/>
                    <a:pt x="7" y="4"/>
                  </a:cubicBezTo>
                  <a:cubicBezTo>
                    <a:pt x="7" y="5"/>
                    <a:pt x="5" y="7"/>
                    <a:pt x="4" y="8"/>
                  </a:cubicBezTo>
                  <a:cubicBezTo>
                    <a:pt x="4" y="8"/>
                    <a:pt x="3"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5" name="Freeform 153"/>
            <p:cNvSpPr>
              <a:spLocks/>
            </p:cNvSpPr>
            <p:nvPr/>
          </p:nvSpPr>
          <p:spPr bwMode="auto">
            <a:xfrm>
              <a:off x="3131" y="2521"/>
              <a:ext cx="19" cy="19"/>
            </a:xfrm>
            <a:custGeom>
              <a:avLst/>
              <a:gdLst>
                <a:gd name="T0" fmla="*/ 8 w 8"/>
                <a:gd name="T1" fmla="*/ 5 h 8"/>
                <a:gd name="T2" fmla="*/ 3 w 8"/>
                <a:gd name="T3" fmla="*/ 7 h 8"/>
                <a:gd name="T4" fmla="*/ 0 w 8"/>
                <a:gd name="T5" fmla="*/ 4 h 8"/>
                <a:gd name="T6" fmla="*/ 3 w 8"/>
                <a:gd name="T7" fmla="*/ 1 h 8"/>
                <a:gd name="T8" fmla="*/ 8 w 8"/>
                <a:gd name="T9" fmla="*/ 3 h 8"/>
                <a:gd name="T10" fmla="*/ 8 w 8"/>
                <a:gd name="T11" fmla="*/ 5 h 8"/>
              </a:gdLst>
              <a:ahLst/>
              <a:cxnLst>
                <a:cxn ang="0">
                  <a:pos x="T0" y="T1"/>
                </a:cxn>
                <a:cxn ang="0">
                  <a:pos x="T2" y="T3"/>
                </a:cxn>
                <a:cxn ang="0">
                  <a:pos x="T4" y="T5"/>
                </a:cxn>
                <a:cxn ang="0">
                  <a:pos x="T6" y="T7"/>
                </a:cxn>
                <a:cxn ang="0">
                  <a:pos x="T8" y="T9"/>
                </a:cxn>
                <a:cxn ang="0">
                  <a:pos x="T10" y="T11"/>
                </a:cxn>
              </a:cxnLst>
              <a:rect l="0" t="0" r="r" b="b"/>
              <a:pathLst>
                <a:path w="8" h="8">
                  <a:moveTo>
                    <a:pt x="8" y="5"/>
                  </a:moveTo>
                  <a:cubicBezTo>
                    <a:pt x="6" y="6"/>
                    <a:pt x="5" y="8"/>
                    <a:pt x="3" y="7"/>
                  </a:cubicBezTo>
                  <a:cubicBezTo>
                    <a:pt x="2" y="7"/>
                    <a:pt x="0" y="5"/>
                    <a:pt x="0" y="4"/>
                  </a:cubicBezTo>
                  <a:cubicBezTo>
                    <a:pt x="0" y="3"/>
                    <a:pt x="2" y="1"/>
                    <a:pt x="3" y="1"/>
                  </a:cubicBezTo>
                  <a:cubicBezTo>
                    <a:pt x="5" y="0"/>
                    <a:pt x="6" y="2"/>
                    <a:pt x="8" y="3"/>
                  </a:cubicBezTo>
                  <a:cubicBezTo>
                    <a:pt x="8" y="4"/>
                    <a:pt x="8" y="4"/>
                    <a:pt x="8" y="5"/>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6" name="Freeform 154"/>
            <p:cNvSpPr>
              <a:spLocks/>
            </p:cNvSpPr>
            <p:nvPr/>
          </p:nvSpPr>
          <p:spPr bwMode="auto">
            <a:xfrm>
              <a:off x="2784" y="2350"/>
              <a:ext cx="19" cy="16"/>
            </a:xfrm>
            <a:custGeom>
              <a:avLst/>
              <a:gdLst>
                <a:gd name="T0" fmla="*/ 8 w 8"/>
                <a:gd name="T1" fmla="*/ 4 h 7"/>
                <a:gd name="T2" fmla="*/ 4 w 8"/>
                <a:gd name="T3" fmla="*/ 7 h 7"/>
                <a:gd name="T4" fmla="*/ 0 w 8"/>
                <a:gd name="T5" fmla="*/ 3 h 7"/>
                <a:gd name="T6" fmla="*/ 4 w 8"/>
                <a:gd name="T7" fmla="*/ 0 h 7"/>
                <a:gd name="T8" fmla="*/ 8 w 8"/>
                <a:gd name="T9" fmla="*/ 2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7" y="5"/>
                    <a:pt x="5" y="7"/>
                    <a:pt x="4" y="7"/>
                  </a:cubicBezTo>
                  <a:cubicBezTo>
                    <a:pt x="3" y="7"/>
                    <a:pt x="0" y="4"/>
                    <a:pt x="0" y="3"/>
                  </a:cubicBezTo>
                  <a:cubicBezTo>
                    <a:pt x="1" y="2"/>
                    <a:pt x="3" y="0"/>
                    <a:pt x="4" y="0"/>
                  </a:cubicBezTo>
                  <a:cubicBezTo>
                    <a:pt x="5" y="0"/>
                    <a:pt x="7" y="1"/>
                    <a:pt x="8" y="2"/>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7" name="Freeform 155"/>
            <p:cNvSpPr>
              <a:spLocks/>
            </p:cNvSpPr>
            <p:nvPr/>
          </p:nvSpPr>
          <p:spPr bwMode="auto">
            <a:xfrm>
              <a:off x="2784" y="2694"/>
              <a:ext cx="19" cy="17"/>
            </a:xfrm>
            <a:custGeom>
              <a:avLst/>
              <a:gdLst>
                <a:gd name="T0" fmla="*/ 8 w 8"/>
                <a:gd name="T1" fmla="*/ 4 h 7"/>
                <a:gd name="T2" fmla="*/ 4 w 8"/>
                <a:gd name="T3" fmla="*/ 7 h 7"/>
                <a:gd name="T4" fmla="*/ 0 w 8"/>
                <a:gd name="T5" fmla="*/ 4 h 7"/>
                <a:gd name="T6" fmla="*/ 4 w 8"/>
                <a:gd name="T7" fmla="*/ 0 h 7"/>
                <a:gd name="T8" fmla="*/ 8 w 8"/>
                <a:gd name="T9" fmla="*/ 3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7" y="5"/>
                    <a:pt x="5" y="7"/>
                    <a:pt x="4" y="7"/>
                  </a:cubicBezTo>
                  <a:cubicBezTo>
                    <a:pt x="3" y="7"/>
                    <a:pt x="0" y="5"/>
                    <a:pt x="0" y="4"/>
                  </a:cubicBezTo>
                  <a:cubicBezTo>
                    <a:pt x="0" y="3"/>
                    <a:pt x="2" y="0"/>
                    <a:pt x="4" y="0"/>
                  </a:cubicBezTo>
                  <a:cubicBezTo>
                    <a:pt x="5" y="0"/>
                    <a:pt x="7" y="2"/>
                    <a:pt x="8" y="3"/>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8" name="Freeform 156"/>
            <p:cNvSpPr>
              <a:spLocks/>
            </p:cNvSpPr>
            <p:nvPr/>
          </p:nvSpPr>
          <p:spPr bwMode="auto">
            <a:xfrm>
              <a:off x="2957" y="2694"/>
              <a:ext cx="17" cy="19"/>
            </a:xfrm>
            <a:custGeom>
              <a:avLst/>
              <a:gdLst>
                <a:gd name="T0" fmla="*/ 3 w 7"/>
                <a:gd name="T1" fmla="*/ 8 h 8"/>
                <a:gd name="T2" fmla="*/ 0 w 7"/>
                <a:gd name="T3" fmla="*/ 4 h 8"/>
                <a:gd name="T4" fmla="*/ 4 w 7"/>
                <a:gd name="T5" fmla="*/ 0 h 8"/>
                <a:gd name="T6" fmla="*/ 7 w 7"/>
                <a:gd name="T7" fmla="*/ 4 h 8"/>
                <a:gd name="T8" fmla="*/ 4 w 7"/>
                <a:gd name="T9" fmla="*/ 8 h 8"/>
                <a:gd name="T10" fmla="*/ 3 w 7"/>
                <a:gd name="T11" fmla="*/ 8 h 8"/>
              </a:gdLst>
              <a:ahLst/>
              <a:cxnLst>
                <a:cxn ang="0">
                  <a:pos x="T0" y="T1"/>
                </a:cxn>
                <a:cxn ang="0">
                  <a:pos x="T2" y="T3"/>
                </a:cxn>
                <a:cxn ang="0">
                  <a:pos x="T4" y="T5"/>
                </a:cxn>
                <a:cxn ang="0">
                  <a:pos x="T6" y="T7"/>
                </a:cxn>
                <a:cxn ang="0">
                  <a:pos x="T8" y="T9"/>
                </a:cxn>
                <a:cxn ang="0">
                  <a:pos x="T10" y="T11"/>
                </a:cxn>
              </a:cxnLst>
              <a:rect l="0" t="0" r="r" b="b"/>
              <a:pathLst>
                <a:path w="7" h="8">
                  <a:moveTo>
                    <a:pt x="3" y="8"/>
                  </a:moveTo>
                  <a:cubicBezTo>
                    <a:pt x="2" y="7"/>
                    <a:pt x="0" y="5"/>
                    <a:pt x="0" y="4"/>
                  </a:cubicBezTo>
                  <a:cubicBezTo>
                    <a:pt x="0" y="2"/>
                    <a:pt x="2" y="1"/>
                    <a:pt x="4" y="0"/>
                  </a:cubicBezTo>
                  <a:cubicBezTo>
                    <a:pt x="5" y="1"/>
                    <a:pt x="7" y="2"/>
                    <a:pt x="7" y="4"/>
                  </a:cubicBezTo>
                  <a:cubicBezTo>
                    <a:pt x="7" y="5"/>
                    <a:pt x="5" y="7"/>
                    <a:pt x="4" y="8"/>
                  </a:cubicBezTo>
                  <a:cubicBezTo>
                    <a:pt x="4" y="8"/>
                    <a:pt x="3" y="8"/>
                    <a:pt x="3" y="8"/>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99" name="Freeform 157"/>
            <p:cNvSpPr>
              <a:spLocks/>
            </p:cNvSpPr>
            <p:nvPr/>
          </p:nvSpPr>
          <p:spPr bwMode="auto">
            <a:xfrm>
              <a:off x="3131" y="2694"/>
              <a:ext cx="19" cy="17"/>
            </a:xfrm>
            <a:custGeom>
              <a:avLst/>
              <a:gdLst>
                <a:gd name="T0" fmla="*/ 8 w 8"/>
                <a:gd name="T1" fmla="*/ 4 h 7"/>
                <a:gd name="T2" fmla="*/ 3 w 8"/>
                <a:gd name="T3" fmla="*/ 7 h 7"/>
                <a:gd name="T4" fmla="*/ 0 w 8"/>
                <a:gd name="T5" fmla="*/ 4 h 7"/>
                <a:gd name="T6" fmla="*/ 3 w 8"/>
                <a:gd name="T7" fmla="*/ 0 h 7"/>
                <a:gd name="T8" fmla="*/ 8 w 8"/>
                <a:gd name="T9" fmla="*/ 3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6" y="5"/>
                    <a:pt x="5" y="7"/>
                    <a:pt x="3" y="7"/>
                  </a:cubicBezTo>
                  <a:cubicBezTo>
                    <a:pt x="2" y="7"/>
                    <a:pt x="0" y="5"/>
                    <a:pt x="0" y="4"/>
                  </a:cubicBezTo>
                  <a:cubicBezTo>
                    <a:pt x="0" y="3"/>
                    <a:pt x="2" y="0"/>
                    <a:pt x="3" y="0"/>
                  </a:cubicBezTo>
                  <a:cubicBezTo>
                    <a:pt x="5" y="0"/>
                    <a:pt x="6" y="2"/>
                    <a:pt x="8" y="3"/>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00" name="Freeform 158"/>
            <p:cNvSpPr>
              <a:spLocks/>
            </p:cNvSpPr>
            <p:nvPr/>
          </p:nvSpPr>
          <p:spPr bwMode="auto">
            <a:xfrm>
              <a:off x="2612" y="2521"/>
              <a:ext cx="17" cy="19"/>
            </a:xfrm>
            <a:custGeom>
              <a:avLst/>
              <a:gdLst>
                <a:gd name="T0" fmla="*/ 4 w 7"/>
                <a:gd name="T1" fmla="*/ 0 h 8"/>
                <a:gd name="T2" fmla="*/ 7 w 7"/>
                <a:gd name="T3" fmla="*/ 4 h 8"/>
                <a:gd name="T4" fmla="*/ 3 w 7"/>
                <a:gd name="T5" fmla="*/ 8 h 8"/>
                <a:gd name="T6" fmla="*/ 0 w 7"/>
                <a:gd name="T7" fmla="*/ 4 h 8"/>
                <a:gd name="T8" fmla="*/ 2 w 7"/>
                <a:gd name="T9" fmla="*/ 0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cubicBezTo>
                    <a:pt x="5" y="1"/>
                    <a:pt x="7" y="3"/>
                    <a:pt x="7" y="4"/>
                  </a:cubicBezTo>
                  <a:cubicBezTo>
                    <a:pt x="6" y="5"/>
                    <a:pt x="4" y="6"/>
                    <a:pt x="3" y="8"/>
                  </a:cubicBezTo>
                  <a:cubicBezTo>
                    <a:pt x="2" y="6"/>
                    <a:pt x="0" y="5"/>
                    <a:pt x="0" y="4"/>
                  </a:cubicBezTo>
                  <a:cubicBezTo>
                    <a:pt x="0" y="3"/>
                    <a:pt x="1" y="1"/>
                    <a:pt x="2" y="0"/>
                  </a:cubicBezTo>
                  <a:cubicBezTo>
                    <a:pt x="3" y="0"/>
                    <a:pt x="3" y="0"/>
                    <a:pt x="4" y="0"/>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01" name="Freeform 159"/>
            <p:cNvSpPr>
              <a:spLocks/>
            </p:cNvSpPr>
            <p:nvPr/>
          </p:nvSpPr>
          <p:spPr bwMode="auto">
            <a:xfrm>
              <a:off x="2957" y="2347"/>
              <a:ext cx="17" cy="19"/>
            </a:xfrm>
            <a:custGeom>
              <a:avLst/>
              <a:gdLst>
                <a:gd name="T0" fmla="*/ 4 w 7"/>
                <a:gd name="T1" fmla="*/ 0 h 8"/>
                <a:gd name="T2" fmla="*/ 7 w 7"/>
                <a:gd name="T3" fmla="*/ 4 h 8"/>
                <a:gd name="T4" fmla="*/ 4 w 7"/>
                <a:gd name="T5" fmla="*/ 8 h 8"/>
                <a:gd name="T6" fmla="*/ 0 w 7"/>
                <a:gd name="T7" fmla="*/ 4 h 8"/>
                <a:gd name="T8" fmla="*/ 3 w 7"/>
                <a:gd name="T9" fmla="*/ 0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cubicBezTo>
                    <a:pt x="5" y="1"/>
                    <a:pt x="7" y="3"/>
                    <a:pt x="7" y="4"/>
                  </a:cubicBezTo>
                  <a:cubicBezTo>
                    <a:pt x="7" y="6"/>
                    <a:pt x="5" y="8"/>
                    <a:pt x="4" y="8"/>
                  </a:cubicBezTo>
                  <a:cubicBezTo>
                    <a:pt x="2" y="8"/>
                    <a:pt x="0" y="6"/>
                    <a:pt x="0" y="4"/>
                  </a:cubicBezTo>
                  <a:cubicBezTo>
                    <a:pt x="0" y="3"/>
                    <a:pt x="2" y="1"/>
                    <a:pt x="3" y="0"/>
                  </a:cubicBezTo>
                  <a:cubicBezTo>
                    <a:pt x="3" y="0"/>
                    <a:pt x="4" y="0"/>
                    <a:pt x="4" y="0"/>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02" name="Freeform 160"/>
            <p:cNvSpPr>
              <a:spLocks/>
            </p:cNvSpPr>
            <p:nvPr/>
          </p:nvSpPr>
          <p:spPr bwMode="auto">
            <a:xfrm>
              <a:off x="2610" y="2868"/>
              <a:ext cx="19" cy="16"/>
            </a:xfrm>
            <a:custGeom>
              <a:avLst/>
              <a:gdLst>
                <a:gd name="T0" fmla="*/ 8 w 8"/>
                <a:gd name="T1" fmla="*/ 4 h 7"/>
                <a:gd name="T2" fmla="*/ 4 w 8"/>
                <a:gd name="T3" fmla="*/ 7 h 7"/>
                <a:gd name="T4" fmla="*/ 0 w 8"/>
                <a:gd name="T5" fmla="*/ 4 h 7"/>
                <a:gd name="T6" fmla="*/ 4 w 8"/>
                <a:gd name="T7" fmla="*/ 0 h 7"/>
                <a:gd name="T8" fmla="*/ 8 w 8"/>
                <a:gd name="T9" fmla="*/ 2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7" y="5"/>
                    <a:pt x="6" y="7"/>
                    <a:pt x="4" y="7"/>
                  </a:cubicBezTo>
                  <a:cubicBezTo>
                    <a:pt x="3" y="7"/>
                    <a:pt x="2" y="5"/>
                    <a:pt x="0" y="4"/>
                  </a:cubicBezTo>
                  <a:cubicBezTo>
                    <a:pt x="2" y="2"/>
                    <a:pt x="3" y="0"/>
                    <a:pt x="4" y="0"/>
                  </a:cubicBezTo>
                  <a:cubicBezTo>
                    <a:pt x="5" y="0"/>
                    <a:pt x="7" y="1"/>
                    <a:pt x="8" y="2"/>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03" name="Freeform 161"/>
            <p:cNvSpPr>
              <a:spLocks/>
            </p:cNvSpPr>
            <p:nvPr/>
          </p:nvSpPr>
          <p:spPr bwMode="auto">
            <a:xfrm>
              <a:off x="2784" y="2868"/>
              <a:ext cx="19" cy="16"/>
            </a:xfrm>
            <a:custGeom>
              <a:avLst/>
              <a:gdLst>
                <a:gd name="T0" fmla="*/ 8 w 8"/>
                <a:gd name="T1" fmla="*/ 4 h 7"/>
                <a:gd name="T2" fmla="*/ 4 w 8"/>
                <a:gd name="T3" fmla="*/ 7 h 7"/>
                <a:gd name="T4" fmla="*/ 0 w 8"/>
                <a:gd name="T5" fmla="*/ 3 h 7"/>
                <a:gd name="T6" fmla="*/ 4 w 8"/>
                <a:gd name="T7" fmla="*/ 0 h 7"/>
                <a:gd name="T8" fmla="*/ 8 w 8"/>
                <a:gd name="T9" fmla="*/ 3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7" y="5"/>
                    <a:pt x="5" y="7"/>
                    <a:pt x="4" y="7"/>
                  </a:cubicBezTo>
                  <a:cubicBezTo>
                    <a:pt x="2" y="7"/>
                    <a:pt x="0" y="5"/>
                    <a:pt x="0" y="3"/>
                  </a:cubicBezTo>
                  <a:cubicBezTo>
                    <a:pt x="1" y="2"/>
                    <a:pt x="3" y="0"/>
                    <a:pt x="4" y="0"/>
                  </a:cubicBezTo>
                  <a:cubicBezTo>
                    <a:pt x="5" y="0"/>
                    <a:pt x="7" y="2"/>
                    <a:pt x="8" y="3"/>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04" name="Freeform 162"/>
            <p:cNvSpPr>
              <a:spLocks/>
            </p:cNvSpPr>
            <p:nvPr/>
          </p:nvSpPr>
          <p:spPr bwMode="auto">
            <a:xfrm>
              <a:off x="2957" y="2868"/>
              <a:ext cx="19" cy="16"/>
            </a:xfrm>
            <a:custGeom>
              <a:avLst/>
              <a:gdLst>
                <a:gd name="T0" fmla="*/ 8 w 8"/>
                <a:gd name="T1" fmla="*/ 5 h 7"/>
                <a:gd name="T2" fmla="*/ 3 w 8"/>
                <a:gd name="T3" fmla="*/ 7 h 7"/>
                <a:gd name="T4" fmla="*/ 0 w 8"/>
                <a:gd name="T5" fmla="*/ 3 h 7"/>
                <a:gd name="T6" fmla="*/ 4 w 8"/>
                <a:gd name="T7" fmla="*/ 0 h 7"/>
                <a:gd name="T8" fmla="*/ 8 w 8"/>
                <a:gd name="T9" fmla="*/ 3 h 7"/>
                <a:gd name="T10" fmla="*/ 8 w 8"/>
                <a:gd name="T11" fmla="*/ 5 h 7"/>
              </a:gdLst>
              <a:ahLst/>
              <a:cxnLst>
                <a:cxn ang="0">
                  <a:pos x="T0" y="T1"/>
                </a:cxn>
                <a:cxn ang="0">
                  <a:pos x="T2" y="T3"/>
                </a:cxn>
                <a:cxn ang="0">
                  <a:pos x="T4" y="T5"/>
                </a:cxn>
                <a:cxn ang="0">
                  <a:pos x="T6" y="T7"/>
                </a:cxn>
                <a:cxn ang="0">
                  <a:pos x="T8" y="T9"/>
                </a:cxn>
                <a:cxn ang="0">
                  <a:pos x="T10" y="T11"/>
                </a:cxn>
              </a:cxnLst>
              <a:rect l="0" t="0" r="r" b="b"/>
              <a:pathLst>
                <a:path w="8" h="7">
                  <a:moveTo>
                    <a:pt x="8" y="5"/>
                  </a:moveTo>
                  <a:cubicBezTo>
                    <a:pt x="6" y="5"/>
                    <a:pt x="5" y="7"/>
                    <a:pt x="3" y="7"/>
                  </a:cubicBezTo>
                  <a:cubicBezTo>
                    <a:pt x="2" y="7"/>
                    <a:pt x="1" y="5"/>
                    <a:pt x="0" y="3"/>
                  </a:cubicBezTo>
                  <a:cubicBezTo>
                    <a:pt x="1" y="2"/>
                    <a:pt x="2" y="0"/>
                    <a:pt x="4" y="0"/>
                  </a:cubicBezTo>
                  <a:cubicBezTo>
                    <a:pt x="5" y="0"/>
                    <a:pt x="7" y="2"/>
                    <a:pt x="8" y="3"/>
                  </a:cubicBezTo>
                  <a:cubicBezTo>
                    <a:pt x="8" y="3"/>
                    <a:pt x="8" y="4"/>
                    <a:pt x="8" y="5"/>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05" name="Freeform 163"/>
            <p:cNvSpPr>
              <a:spLocks/>
            </p:cNvSpPr>
            <p:nvPr/>
          </p:nvSpPr>
          <p:spPr bwMode="auto">
            <a:xfrm>
              <a:off x="3131" y="2868"/>
              <a:ext cx="19" cy="16"/>
            </a:xfrm>
            <a:custGeom>
              <a:avLst/>
              <a:gdLst>
                <a:gd name="T0" fmla="*/ 8 w 8"/>
                <a:gd name="T1" fmla="*/ 4 h 7"/>
                <a:gd name="T2" fmla="*/ 3 w 8"/>
                <a:gd name="T3" fmla="*/ 7 h 7"/>
                <a:gd name="T4" fmla="*/ 0 w 8"/>
                <a:gd name="T5" fmla="*/ 4 h 7"/>
                <a:gd name="T6" fmla="*/ 3 w 8"/>
                <a:gd name="T7" fmla="*/ 0 h 7"/>
                <a:gd name="T8" fmla="*/ 8 w 8"/>
                <a:gd name="T9" fmla="*/ 2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6" y="5"/>
                    <a:pt x="5" y="7"/>
                    <a:pt x="3" y="7"/>
                  </a:cubicBezTo>
                  <a:cubicBezTo>
                    <a:pt x="2" y="7"/>
                    <a:pt x="0" y="5"/>
                    <a:pt x="0" y="4"/>
                  </a:cubicBezTo>
                  <a:cubicBezTo>
                    <a:pt x="0" y="2"/>
                    <a:pt x="2" y="0"/>
                    <a:pt x="3" y="0"/>
                  </a:cubicBezTo>
                  <a:cubicBezTo>
                    <a:pt x="5" y="0"/>
                    <a:pt x="6" y="2"/>
                    <a:pt x="8" y="2"/>
                  </a:cubicBezTo>
                  <a:cubicBezTo>
                    <a:pt x="8" y="3"/>
                    <a:pt x="8"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06" name="Freeform 164"/>
            <p:cNvSpPr>
              <a:spLocks/>
            </p:cNvSpPr>
            <p:nvPr/>
          </p:nvSpPr>
          <p:spPr bwMode="auto">
            <a:xfrm>
              <a:off x="2784" y="2521"/>
              <a:ext cx="19" cy="19"/>
            </a:xfrm>
            <a:custGeom>
              <a:avLst/>
              <a:gdLst>
                <a:gd name="T0" fmla="*/ 8 w 8"/>
                <a:gd name="T1" fmla="*/ 5 h 8"/>
                <a:gd name="T2" fmla="*/ 4 w 8"/>
                <a:gd name="T3" fmla="*/ 7 h 8"/>
                <a:gd name="T4" fmla="*/ 0 w 8"/>
                <a:gd name="T5" fmla="*/ 4 h 8"/>
                <a:gd name="T6" fmla="*/ 4 w 8"/>
                <a:gd name="T7" fmla="*/ 1 h 8"/>
                <a:gd name="T8" fmla="*/ 8 w 8"/>
                <a:gd name="T9" fmla="*/ 3 h 8"/>
                <a:gd name="T10" fmla="*/ 8 w 8"/>
                <a:gd name="T11" fmla="*/ 5 h 8"/>
              </a:gdLst>
              <a:ahLst/>
              <a:cxnLst>
                <a:cxn ang="0">
                  <a:pos x="T0" y="T1"/>
                </a:cxn>
                <a:cxn ang="0">
                  <a:pos x="T2" y="T3"/>
                </a:cxn>
                <a:cxn ang="0">
                  <a:pos x="T4" y="T5"/>
                </a:cxn>
                <a:cxn ang="0">
                  <a:pos x="T6" y="T7"/>
                </a:cxn>
                <a:cxn ang="0">
                  <a:pos x="T8" y="T9"/>
                </a:cxn>
                <a:cxn ang="0">
                  <a:pos x="T10" y="T11"/>
                </a:cxn>
              </a:cxnLst>
              <a:rect l="0" t="0" r="r" b="b"/>
              <a:pathLst>
                <a:path w="8" h="8">
                  <a:moveTo>
                    <a:pt x="8" y="5"/>
                  </a:moveTo>
                  <a:cubicBezTo>
                    <a:pt x="7" y="6"/>
                    <a:pt x="5" y="8"/>
                    <a:pt x="4" y="7"/>
                  </a:cubicBezTo>
                  <a:cubicBezTo>
                    <a:pt x="3" y="7"/>
                    <a:pt x="1" y="5"/>
                    <a:pt x="0" y="4"/>
                  </a:cubicBezTo>
                  <a:cubicBezTo>
                    <a:pt x="0" y="3"/>
                    <a:pt x="2" y="1"/>
                    <a:pt x="4" y="1"/>
                  </a:cubicBezTo>
                  <a:cubicBezTo>
                    <a:pt x="5" y="0"/>
                    <a:pt x="7" y="2"/>
                    <a:pt x="8" y="3"/>
                  </a:cubicBezTo>
                  <a:cubicBezTo>
                    <a:pt x="8" y="4"/>
                    <a:pt x="8" y="4"/>
                    <a:pt x="8" y="5"/>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07" name="Freeform 165"/>
            <p:cNvSpPr>
              <a:spLocks/>
            </p:cNvSpPr>
            <p:nvPr/>
          </p:nvSpPr>
          <p:spPr bwMode="auto">
            <a:xfrm>
              <a:off x="2612" y="2694"/>
              <a:ext cx="19" cy="17"/>
            </a:xfrm>
            <a:custGeom>
              <a:avLst/>
              <a:gdLst>
                <a:gd name="T0" fmla="*/ 8 w 8"/>
                <a:gd name="T1" fmla="*/ 4 h 7"/>
                <a:gd name="T2" fmla="*/ 3 w 8"/>
                <a:gd name="T3" fmla="*/ 7 h 7"/>
                <a:gd name="T4" fmla="*/ 0 w 8"/>
                <a:gd name="T5" fmla="*/ 4 h 7"/>
                <a:gd name="T6" fmla="*/ 3 w 8"/>
                <a:gd name="T7" fmla="*/ 0 h 7"/>
                <a:gd name="T8" fmla="*/ 7 w 8"/>
                <a:gd name="T9" fmla="*/ 3 h 7"/>
                <a:gd name="T10" fmla="*/ 8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8" y="4"/>
                  </a:moveTo>
                  <a:cubicBezTo>
                    <a:pt x="6" y="5"/>
                    <a:pt x="5" y="7"/>
                    <a:pt x="3" y="7"/>
                  </a:cubicBezTo>
                  <a:cubicBezTo>
                    <a:pt x="2" y="7"/>
                    <a:pt x="0" y="5"/>
                    <a:pt x="0" y="4"/>
                  </a:cubicBezTo>
                  <a:cubicBezTo>
                    <a:pt x="0" y="3"/>
                    <a:pt x="2" y="0"/>
                    <a:pt x="3" y="0"/>
                  </a:cubicBezTo>
                  <a:cubicBezTo>
                    <a:pt x="4" y="0"/>
                    <a:pt x="6" y="2"/>
                    <a:pt x="7" y="3"/>
                  </a:cubicBezTo>
                  <a:cubicBezTo>
                    <a:pt x="7" y="3"/>
                    <a:pt x="7" y="4"/>
                    <a:pt x="8" y="4"/>
                  </a:cubicBezTo>
                  <a:close/>
                </a:path>
              </a:pathLst>
            </a:custGeom>
            <a:solidFill>
              <a:srgbClr val="3A3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08" name="Freeform 166"/>
            <p:cNvSpPr>
              <a:spLocks noEditPoints="1"/>
            </p:cNvSpPr>
            <p:nvPr/>
          </p:nvSpPr>
          <p:spPr bwMode="auto">
            <a:xfrm>
              <a:off x="2455" y="494"/>
              <a:ext cx="36" cy="38"/>
            </a:xfrm>
            <a:custGeom>
              <a:avLst/>
              <a:gdLst>
                <a:gd name="T0" fmla="*/ 0 w 15"/>
                <a:gd name="T1" fmla="*/ 8 h 16"/>
                <a:gd name="T2" fmla="*/ 7 w 15"/>
                <a:gd name="T3" fmla="*/ 0 h 16"/>
                <a:gd name="T4" fmla="*/ 15 w 15"/>
                <a:gd name="T5" fmla="*/ 8 h 16"/>
                <a:gd name="T6" fmla="*/ 8 w 15"/>
                <a:gd name="T7" fmla="*/ 16 h 16"/>
                <a:gd name="T8" fmla="*/ 0 w 15"/>
                <a:gd name="T9" fmla="*/ 8 h 16"/>
                <a:gd name="T10" fmla="*/ 15 w 15"/>
                <a:gd name="T11" fmla="*/ 9 h 16"/>
                <a:gd name="T12" fmla="*/ 11 w 15"/>
                <a:gd name="T13" fmla="*/ 7 h 16"/>
                <a:gd name="T14" fmla="*/ 9 w 15"/>
                <a:gd name="T15" fmla="*/ 9 h 16"/>
                <a:gd name="T16" fmla="*/ 12 w 15"/>
                <a:gd name="T17" fmla="*/ 12 h 16"/>
                <a:gd name="T18" fmla="*/ 15 w 15"/>
                <a:gd name="T1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0" y="8"/>
                  </a:moveTo>
                  <a:cubicBezTo>
                    <a:pt x="0" y="4"/>
                    <a:pt x="3" y="0"/>
                    <a:pt x="7" y="0"/>
                  </a:cubicBezTo>
                  <a:cubicBezTo>
                    <a:pt x="12" y="0"/>
                    <a:pt x="15" y="3"/>
                    <a:pt x="15" y="8"/>
                  </a:cubicBezTo>
                  <a:cubicBezTo>
                    <a:pt x="15" y="12"/>
                    <a:pt x="12" y="16"/>
                    <a:pt x="8" y="16"/>
                  </a:cubicBezTo>
                  <a:cubicBezTo>
                    <a:pt x="3" y="16"/>
                    <a:pt x="0" y="12"/>
                    <a:pt x="0" y="8"/>
                  </a:cubicBezTo>
                  <a:close/>
                  <a:moveTo>
                    <a:pt x="15" y="9"/>
                  </a:moveTo>
                  <a:cubicBezTo>
                    <a:pt x="13" y="8"/>
                    <a:pt x="12" y="7"/>
                    <a:pt x="11" y="7"/>
                  </a:cubicBezTo>
                  <a:cubicBezTo>
                    <a:pt x="11" y="7"/>
                    <a:pt x="9" y="9"/>
                    <a:pt x="9" y="9"/>
                  </a:cubicBezTo>
                  <a:cubicBezTo>
                    <a:pt x="10" y="10"/>
                    <a:pt x="11" y="12"/>
                    <a:pt x="12" y="12"/>
                  </a:cubicBezTo>
                  <a:cubicBezTo>
                    <a:pt x="13" y="12"/>
                    <a:pt x="14" y="10"/>
                    <a:pt x="15"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309" name="Group 308"/>
          <p:cNvGrpSpPr>
            <a:grpSpLocks noChangeAspect="1"/>
          </p:cNvGrpSpPr>
          <p:nvPr userDrawn="1"/>
        </p:nvGrpSpPr>
        <p:grpSpPr>
          <a:xfrm>
            <a:off x="3359880" y="2633144"/>
            <a:ext cx="986753" cy="249330"/>
            <a:chOff x="6024563" y="4730750"/>
            <a:chExt cx="741362" cy="187325"/>
          </a:xfrm>
        </p:grpSpPr>
        <p:sp>
          <p:nvSpPr>
            <p:cNvPr id="310" name="Freeform 5"/>
            <p:cNvSpPr>
              <a:spLocks/>
            </p:cNvSpPr>
            <p:nvPr/>
          </p:nvSpPr>
          <p:spPr bwMode="auto">
            <a:xfrm>
              <a:off x="6273800" y="4791075"/>
              <a:ext cx="11112" cy="66675"/>
            </a:xfrm>
            <a:custGeom>
              <a:avLst/>
              <a:gdLst>
                <a:gd name="T0" fmla="*/ 18 w 18"/>
                <a:gd name="T1" fmla="*/ 97 h 107"/>
                <a:gd name="T2" fmla="*/ 9 w 18"/>
                <a:gd name="T3" fmla="*/ 107 h 107"/>
                <a:gd name="T4" fmla="*/ 0 w 18"/>
                <a:gd name="T5" fmla="*/ 97 h 107"/>
                <a:gd name="T6" fmla="*/ 0 w 18"/>
                <a:gd name="T7" fmla="*/ 9 h 107"/>
                <a:gd name="T8" fmla="*/ 9 w 18"/>
                <a:gd name="T9" fmla="*/ 0 h 107"/>
                <a:gd name="T10" fmla="*/ 18 w 18"/>
                <a:gd name="T11" fmla="*/ 9 h 107"/>
                <a:gd name="T12" fmla="*/ 18 w 18"/>
                <a:gd name="T13" fmla="*/ 97 h 107"/>
              </a:gdLst>
              <a:ahLst/>
              <a:cxnLst>
                <a:cxn ang="0">
                  <a:pos x="T0" y="T1"/>
                </a:cxn>
                <a:cxn ang="0">
                  <a:pos x="T2" y="T3"/>
                </a:cxn>
                <a:cxn ang="0">
                  <a:pos x="T4" y="T5"/>
                </a:cxn>
                <a:cxn ang="0">
                  <a:pos x="T6" y="T7"/>
                </a:cxn>
                <a:cxn ang="0">
                  <a:pos x="T8" y="T9"/>
                </a:cxn>
                <a:cxn ang="0">
                  <a:pos x="T10" y="T11"/>
                </a:cxn>
                <a:cxn ang="0">
                  <a:pos x="T12" y="T13"/>
                </a:cxn>
              </a:cxnLst>
              <a:rect l="0" t="0" r="r" b="b"/>
              <a:pathLst>
                <a:path w="18" h="107">
                  <a:moveTo>
                    <a:pt x="18" y="97"/>
                  </a:moveTo>
                  <a:cubicBezTo>
                    <a:pt x="18" y="103"/>
                    <a:pt x="14" y="107"/>
                    <a:pt x="9" y="107"/>
                  </a:cubicBezTo>
                  <a:cubicBezTo>
                    <a:pt x="4" y="107"/>
                    <a:pt x="0" y="102"/>
                    <a:pt x="0" y="97"/>
                  </a:cubicBezTo>
                  <a:cubicBezTo>
                    <a:pt x="0" y="9"/>
                    <a:pt x="0" y="9"/>
                    <a:pt x="0" y="9"/>
                  </a:cubicBezTo>
                  <a:cubicBezTo>
                    <a:pt x="0" y="4"/>
                    <a:pt x="4" y="0"/>
                    <a:pt x="9" y="0"/>
                  </a:cubicBezTo>
                  <a:cubicBezTo>
                    <a:pt x="14" y="0"/>
                    <a:pt x="18" y="4"/>
                    <a:pt x="18" y="9"/>
                  </a:cubicBezTo>
                  <a:lnTo>
                    <a:pt x="18"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11" name="Freeform 6"/>
            <p:cNvSpPr>
              <a:spLocks/>
            </p:cNvSpPr>
            <p:nvPr/>
          </p:nvSpPr>
          <p:spPr bwMode="auto">
            <a:xfrm>
              <a:off x="6305550" y="4789488"/>
              <a:ext cx="52387" cy="68263"/>
            </a:xfrm>
            <a:custGeom>
              <a:avLst/>
              <a:gdLst>
                <a:gd name="T0" fmla="*/ 83 w 83"/>
                <a:gd name="T1" fmla="*/ 10 h 108"/>
                <a:gd name="T2" fmla="*/ 83 w 83"/>
                <a:gd name="T3" fmla="*/ 91 h 108"/>
                <a:gd name="T4" fmla="*/ 68 w 83"/>
                <a:gd name="T5" fmla="*/ 108 h 108"/>
                <a:gd name="T6" fmla="*/ 67 w 83"/>
                <a:gd name="T7" fmla="*/ 108 h 108"/>
                <a:gd name="T8" fmla="*/ 51 w 83"/>
                <a:gd name="T9" fmla="*/ 95 h 108"/>
                <a:gd name="T10" fmla="*/ 33 w 83"/>
                <a:gd name="T11" fmla="*/ 59 h 108"/>
                <a:gd name="T12" fmla="*/ 17 w 83"/>
                <a:gd name="T13" fmla="*/ 21 h 108"/>
                <a:gd name="T14" fmla="*/ 18 w 83"/>
                <a:gd name="T15" fmla="*/ 57 h 108"/>
                <a:gd name="T16" fmla="*/ 18 w 83"/>
                <a:gd name="T17" fmla="*/ 98 h 108"/>
                <a:gd name="T18" fmla="*/ 9 w 83"/>
                <a:gd name="T19" fmla="*/ 108 h 108"/>
                <a:gd name="T20" fmla="*/ 0 w 83"/>
                <a:gd name="T21" fmla="*/ 98 h 108"/>
                <a:gd name="T22" fmla="*/ 0 w 83"/>
                <a:gd name="T23" fmla="*/ 18 h 108"/>
                <a:gd name="T24" fmla="*/ 15 w 83"/>
                <a:gd name="T25" fmla="*/ 0 h 108"/>
                <a:gd name="T26" fmla="*/ 16 w 83"/>
                <a:gd name="T27" fmla="*/ 0 h 108"/>
                <a:gd name="T28" fmla="*/ 32 w 83"/>
                <a:gd name="T29" fmla="*/ 13 h 108"/>
                <a:gd name="T30" fmla="*/ 50 w 83"/>
                <a:gd name="T31" fmla="*/ 49 h 108"/>
                <a:gd name="T32" fmla="*/ 65 w 83"/>
                <a:gd name="T33" fmla="*/ 85 h 108"/>
                <a:gd name="T34" fmla="*/ 65 w 83"/>
                <a:gd name="T35" fmla="*/ 51 h 108"/>
                <a:gd name="T36" fmla="*/ 65 w 83"/>
                <a:gd name="T37" fmla="*/ 10 h 108"/>
                <a:gd name="T38" fmla="*/ 74 w 83"/>
                <a:gd name="T39" fmla="*/ 1 h 108"/>
                <a:gd name="T40" fmla="*/ 83 w 83"/>
                <a:gd name="T41" fmla="*/ 1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108">
                  <a:moveTo>
                    <a:pt x="83" y="10"/>
                  </a:moveTo>
                  <a:cubicBezTo>
                    <a:pt x="83" y="91"/>
                    <a:pt x="83" y="91"/>
                    <a:pt x="83" y="91"/>
                  </a:cubicBezTo>
                  <a:cubicBezTo>
                    <a:pt x="83" y="102"/>
                    <a:pt x="77" y="108"/>
                    <a:pt x="68" y="108"/>
                  </a:cubicBezTo>
                  <a:cubicBezTo>
                    <a:pt x="67" y="108"/>
                    <a:pt x="67" y="108"/>
                    <a:pt x="67" y="108"/>
                  </a:cubicBezTo>
                  <a:cubicBezTo>
                    <a:pt x="59" y="108"/>
                    <a:pt x="55" y="103"/>
                    <a:pt x="51" y="95"/>
                  </a:cubicBezTo>
                  <a:cubicBezTo>
                    <a:pt x="33" y="59"/>
                    <a:pt x="33" y="59"/>
                    <a:pt x="33" y="59"/>
                  </a:cubicBezTo>
                  <a:cubicBezTo>
                    <a:pt x="17" y="21"/>
                    <a:pt x="17" y="21"/>
                    <a:pt x="17" y="21"/>
                  </a:cubicBezTo>
                  <a:cubicBezTo>
                    <a:pt x="18" y="57"/>
                    <a:pt x="18" y="57"/>
                    <a:pt x="18" y="57"/>
                  </a:cubicBezTo>
                  <a:cubicBezTo>
                    <a:pt x="18" y="98"/>
                    <a:pt x="18" y="98"/>
                    <a:pt x="18" y="98"/>
                  </a:cubicBezTo>
                  <a:cubicBezTo>
                    <a:pt x="18" y="103"/>
                    <a:pt x="14" y="108"/>
                    <a:pt x="9" y="108"/>
                  </a:cubicBezTo>
                  <a:cubicBezTo>
                    <a:pt x="4" y="108"/>
                    <a:pt x="0" y="103"/>
                    <a:pt x="0" y="98"/>
                  </a:cubicBezTo>
                  <a:cubicBezTo>
                    <a:pt x="0" y="18"/>
                    <a:pt x="0" y="18"/>
                    <a:pt x="0" y="18"/>
                  </a:cubicBezTo>
                  <a:cubicBezTo>
                    <a:pt x="0" y="8"/>
                    <a:pt x="5" y="0"/>
                    <a:pt x="15" y="0"/>
                  </a:cubicBezTo>
                  <a:cubicBezTo>
                    <a:pt x="16" y="0"/>
                    <a:pt x="16" y="0"/>
                    <a:pt x="16" y="0"/>
                  </a:cubicBezTo>
                  <a:cubicBezTo>
                    <a:pt x="25" y="0"/>
                    <a:pt x="29" y="6"/>
                    <a:pt x="32" y="13"/>
                  </a:cubicBezTo>
                  <a:cubicBezTo>
                    <a:pt x="50" y="49"/>
                    <a:pt x="50" y="49"/>
                    <a:pt x="50" y="49"/>
                  </a:cubicBezTo>
                  <a:cubicBezTo>
                    <a:pt x="65" y="85"/>
                    <a:pt x="65" y="85"/>
                    <a:pt x="65" y="85"/>
                  </a:cubicBezTo>
                  <a:cubicBezTo>
                    <a:pt x="65" y="51"/>
                    <a:pt x="65" y="51"/>
                    <a:pt x="65" y="51"/>
                  </a:cubicBezTo>
                  <a:cubicBezTo>
                    <a:pt x="65" y="10"/>
                    <a:pt x="65" y="10"/>
                    <a:pt x="65" y="10"/>
                  </a:cubicBezTo>
                  <a:cubicBezTo>
                    <a:pt x="65" y="5"/>
                    <a:pt x="68" y="1"/>
                    <a:pt x="74" y="1"/>
                  </a:cubicBezTo>
                  <a:cubicBezTo>
                    <a:pt x="79" y="1"/>
                    <a:pt x="83" y="5"/>
                    <a:pt x="83"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12" name="Freeform 7"/>
            <p:cNvSpPr>
              <a:spLocks/>
            </p:cNvSpPr>
            <p:nvPr/>
          </p:nvSpPr>
          <p:spPr bwMode="auto">
            <a:xfrm>
              <a:off x="6372225" y="4791075"/>
              <a:ext cx="49212" cy="66675"/>
            </a:xfrm>
            <a:custGeom>
              <a:avLst/>
              <a:gdLst>
                <a:gd name="T0" fmla="*/ 48 w 79"/>
                <a:gd name="T1" fmla="*/ 97 h 107"/>
                <a:gd name="T2" fmla="*/ 39 w 79"/>
                <a:gd name="T3" fmla="*/ 107 h 107"/>
                <a:gd name="T4" fmla="*/ 30 w 79"/>
                <a:gd name="T5" fmla="*/ 97 h 107"/>
                <a:gd name="T6" fmla="*/ 30 w 79"/>
                <a:gd name="T7" fmla="*/ 17 h 107"/>
                <a:gd name="T8" fmla="*/ 8 w 79"/>
                <a:gd name="T9" fmla="*/ 17 h 107"/>
                <a:gd name="T10" fmla="*/ 0 w 79"/>
                <a:gd name="T11" fmla="*/ 8 h 107"/>
                <a:gd name="T12" fmla="*/ 8 w 79"/>
                <a:gd name="T13" fmla="*/ 0 h 107"/>
                <a:gd name="T14" fmla="*/ 71 w 79"/>
                <a:gd name="T15" fmla="*/ 0 h 107"/>
                <a:gd name="T16" fmla="*/ 79 w 79"/>
                <a:gd name="T17" fmla="*/ 9 h 107"/>
                <a:gd name="T18" fmla="*/ 71 w 79"/>
                <a:gd name="T19" fmla="*/ 17 h 107"/>
                <a:gd name="T20" fmla="*/ 48 w 79"/>
                <a:gd name="T21" fmla="*/ 17 h 107"/>
                <a:gd name="T22" fmla="*/ 48 w 79"/>
                <a:gd name="T23"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107">
                  <a:moveTo>
                    <a:pt x="48" y="97"/>
                  </a:moveTo>
                  <a:cubicBezTo>
                    <a:pt x="48" y="102"/>
                    <a:pt x="45" y="107"/>
                    <a:pt x="39" y="107"/>
                  </a:cubicBezTo>
                  <a:cubicBezTo>
                    <a:pt x="34" y="107"/>
                    <a:pt x="30" y="102"/>
                    <a:pt x="30" y="97"/>
                  </a:cubicBezTo>
                  <a:cubicBezTo>
                    <a:pt x="30" y="17"/>
                    <a:pt x="30" y="17"/>
                    <a:pt x="30" y="17"/>
                  </a:cubicBezTo>
                  <a:cubicBezTo>
                    <a:pt x="8" y="17"/>
                    <a:pt x="8" y="17"/>
                    <a:pt x="8" y="17"/>
                  </a:cubicBezTo>
                  <a:cubicBezTo>
                    <a:pt x="4" y="17"/>
                    <a:pt x="0" y="14"/>
                    <a:pt x="0" y="8"/>
                  </a:cubicBezTo>
                  <a:cubicBezTo>
                    <a:pt x="0" y="3"/>
                    <a:pt x="4" y="0"/>
                    <a:pt x="8" y="0"/>
                  </a:cubicBezTo>
                  <a:cubicBezTo>
                    <a:pt x="71" y="0"/>
                    <a:pt x="71" y="0"/>
                    <a:pt x="71" y="0"/>
                  </a:cubicBezTo>
                  <a:cubicBezTo>
                    <a:pt x="75" y="0"/>
                    <a:pt x="79" y="3"/>
                    <a:pt x="79" y="9"/>
                  </a:cubicBezTo>
                  <a:cubicBezTo>
                    <a:pt x="79" y="14"/>
                    <a:pt x="75" y="17"/>
                    <a:pt x="71" y="17"/>
                  </a:cubicBezTo>
                  <a:cubicBezTo>
                    <a:pt x="48" y="17"/>
                    <a:pt x="48" y="17"/>
                    <a:pt x="48" y="17"/>
                  </a:cubicBezTo>
                  <a:lnTo>
                    <a:pt x="48"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13" name="Freeform 8"/>
            <p:cNvSpPr>
              <a:spLocks/>
            </p:cNvSpPr>
            <p:nvPr/>
          </p:nvSpPr>
          <p:spPr bwMode="auto">
            <a:xfrm>
              <a:off x="6435725" y="4789488"/>
              <a:ext cx="44450" cy="68263"/>
            </a:xfrm>
            <a:custGeom>
              <a:avLst/>
              <a:gdLst>
                <a:gd name="T0" fmla="*/ 0 w 72"/>
                <a:gd name="T1" fmla="*/ 95 h 108"/>
                <a:gd name="T2" fmla="*/ 0 w 72"/>
                <a:gd name="T3" fmla="*/ 12 h 108"/>
                <a:gd name="T4" fmla="*/ 12 w 72"/>
                <a:gd name="T5" fmla="*/ 1 h 108"/>
                <a:gd name="T6" fmla="*/ 64 w 72"/>
                <a:gd name="T7" fmla="*/ 1 h 108"/>
                <a:gd name="T8" fmla="*/ 72 w 72"/>
                <a:gd name="T9" fmla="*/ 9 h 108"/>
                <a:gd name="T10" fmla="*/ 64 w 72"/>
                <a:gd name="T11" fmla="*/ 18 h 108"/>
                <a:gd name="T12" fmla="*/ 18 w 72"/>
                <a:gd name="T13" fmla="*/ 18 h 108"/>
                <a:gd name="T14" fmla="*/ 18 w 72"/>
                <a:gd name="T15" fmla="*/ 44 h 108"/>
                <a:gd name="T16" fmla="*/ 58 w 72"/>
                <a:gd name="T17" fmla="*/ 44 h 108"/>
                <a:gd name="T18" fmla="*/ 66 w 72"/>
                <a:gd name="T19" fmla="*/ 52 h 108"/>
                <a:gd name="T20" fmla="*/ 58 w 72"/>
                <a:gd name="T21" fmla="*/ 60 h 108"/>
                <a:gd name="T22" fmla="*/ 18 w 72"/>
                <a:gd name="T23" fmla="*/ 60 h 108"/>
                <a:gd name="T24" fmla="*/ 18 w 72"/>
                <a:gd name="T25" fmla="*/ 90 h 108"/>
                <a:gd name="T26" fmla="*/ 64 w 72"/>
                <a:gd name="T27" fmla="*/ 90 h 108"/>
                <a:gd name="T28" fmla="*/ 72 w 72"/>
                <a:gd name="T29" fmla="*/ 99 h 108"/>
                <a:gd name="T30" fmla="*/ 64 w 72"/>
                <a:gd name="T31" fmla="*/ 108 h 108"/>
                <a:gd name="T32" fmla="*/ 12 w 72"/>
                <a:gd name="T33" fmla="*/ 108 h 108"/>
                <a:gd name="T34" fmla="*/ 0 w 72"/>
                <a:gd name="T35" fmla="*/ 9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08">
                  <a:moveTo>
                    <a:pt x="0" y="95"/>
                  </a:moveTo>
                  <a:cubicBezTo>
                    <a:pt x="0" y="12"/>
                    <a:pt x="0" y="12"/>
                    <a:pt x="0" y="12"/>
                  </a:cubicBezTo>
                  <a:cubicBezTo>
                    <a:pt x="0" y="5"/>
                    <a:pt x="4" y="0"/>
                    <a:pt x="12" y="1"/>
                  </a:cubicBezTo>
                  <a:cubicBezTo>
                    <a:pt x="64" y="1"/>
                    <a:pt x="64" y="1"/>
                    <a:pt x="64" y="1"/>
                  </a:cubicBezTo>
                  <a:cubicBezTo>
                    <a:pt x="68" y="1"/>
                    <a:pt x="72" y="4"/>
                    <a:pt x="72" y="9"/>
                  </a:cubicBezTo>
                  <a:cubicBezTo>
                    <a:pt x="72" y="14"/>
                    <a:pt x="68" y="18"/>
                    <a:pt x="64" y="18"/>
                  </a:cubicBezTo>
                  <a:cubicBezTo>
                    <a:pt x="18" y="18"/>
                    <a:pt x="18" y="18"/>
                    <a:pt x="18" y="18"/>
                  </a:cubicBezTo>
                  <a:cubicBezTo>
                    <a:pt x="18" y="44"/>
                    <a:pt x="18" y="44"/>
                    <a:pt x="18" y="44"/>
                  </a:cubicBezTo>
                  <a:cubicBezTo>
                    <a:pt x="58" y="44"/>
                    <a:pt x="58" y="44"/>
                    <a:pt x="58" y="44"/>
                  </a:cubicBezTo>
                  <a:cubicBezTo>
                    <a:pt x="63" y="44"/>
                    <a:pt x="66" y="47"/>
                    <a:pt x="66" y="52"/>
                  </a:cubicBezTo>
                  <a:cubicBezTo>
                    <a:pt x="66" y="57"/>
                    <a:pt x="63" y="60"/>
                    <a:pt x="58" y="60"/>
                  </a:cubicBezTo>
                  <a:cubicBezTo>
                    <a:pt x="18" y="60"/>
                    <a:pt x="18" y="60"/>
                    <a:pt x="18" y="60"/>
                  </a:cubicBezTo>
                  <a:cubicBezTo>
                    <a:pt x="18" y="90"/>
                    <a:pt x="18" y="90"/>
                    <a:pt x="18" y="90"/>
                  </a:cubicBezTo>
                  <a:cubicBezTo>
                    <a:pt x="64" y="90"/>
                    <a:pt x="64" y="90"/>
                    <a:pt x="64" y="90"/>
                  </a:cubicBezTo>
                  <a:cubicBezTo>
                    <a:pt x="68" y="90"/>
                    <a:pt x="72" y="94"/>
                    <a:pt x="72" y="99"/>
                  </a:cubicBezTo>
                  <a:cubicBezTo>
                    <a:pt x="72" y="104"/>
                    <a:pt x="68" y="108"/>
                    <a:pt x="64" y="108"/>
                  </a:cubicBezTo>
                  <a:cubicBezTo>
                    <a:pt x="12" y="108"/>
                    <a:pt x="12" y="108"/>
                    <a:pt x="12" y="108"/>
                  </a:cubicBezTo>
                  <a:cubicBezTo>
                    <a:pt x="4" y="108"/>
                    <a:pt x="0" y="103"/>
                    <a:pt x="0"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14" name="Freeform 9"/>
            <p:cNvSpPr>
              <a:spLocks noEditPoints="1"/>
            </p:cNvSpPr>
            <p:nvPr/>
          </p:nvSpPr>
          <p:spPr bwMode="auto">
            <a:xfrm>
              <a:off x="6497638" y="4789488"/>
              <a:ext cx="49212" cy="69850"/>
            </a:xfrm>
            <a:custGeom>
              <a:avLst/>
              <a:gdLst>
                <a:gd name="T0" fmla="*/ 70 w 79"/>
                <a:gd name="T1" fmla="*/ 108 h 111"/>
                <a:gd name="T2" fmla="*/ 74 w 79"/>
                <a:gd name="T3" fmla="*/ 95 h 111"/>
                <a:gd name="T4" fmla="*/ 56 w 79"/>
                <a:gd name="T5" fmla="*/ 62 h 111"/>
                <a:gd name="T6" fmla="*/ 79 w 79"/>
                <a:gd name="T7" fmla="*/ 32 h 111"/>
                <a:gd name="T8" fmla="*/ 46 w 79"/>
                <a:gd name="T9" fmla="*/ 1 h 111"/>
                <a:gd name="T10" fmla="*/ 12 w 79"/>
                <a:gd name="T11" fmla="*/ 1 h 111"/>
                <a:gd name="T12" fmla="*/ 0 w 79"/>
                <a:gd name="T13" fmla="*/ 12 h 111"/>
                <a:gd name="T14" fmla="*/ 0 w 79"/>
                <a:gd name="T15" fmla="*/ 98 h 111"/>
                <a:gd name="T16" fmla="*/ 9 w 79"/>
                <a:gd name="T17" fmla="*/ 108 h 111"/>
                <a:gd name="T18" fmla="*/ 18 w 79"/>
                <a:gd name="T19" fmla="*/ 98 h 111"/>
                <a:gd name="T20" fmla="*/ 18 w 79"/>
                <a:gd name="T21" fmla="*/ 66 h 111"/>
                <a:gd name="T22" fmla="*/ 37 w 79"/>
                <a:gd name="T23" fmla="*/ 66 h 111"/>
                <a:gd name="T24" fmla="*/ 57 w 79"/>
                <a:gd name="T25" fmla="*/ 104 h 111"/>
                <a:gd name="T26" fmla="*/ 70 w 79"/>
                <a:gd name="T27" fmla="*/ 108 h 111"/>
                <a:gd name="T28" fmla="*/ 47 w 79"/>
                <a:gd name="T29" fmla="*/ 49 h 111"/>
                <a:gd name="T30" fmla="*/ 18 w 79"/>
                <a:gd name="T31" fmla="*/ 49 h 111"/>
                <a:gd name="T32" fmla="*/ 18 w 79"/>
                <a:gd name="T33" fmla="*/ 18 h 111"/>
                <a:gd name="T34" fmla="*/ 46 w 79"/>
                <a:gd name="T35" fmla="*/ 18 h 111"/>
                <a:gd name="T36" fmla="*/ 61 w 79"/>
                <a:gd name="T37" fmla="*/ 33 h 111"/>
                <a:gd name="T38" fmla="*/ 47 w 79"/>
                <a:gd name="T39" fmla="*/ 4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11">
                  <a:moveTo>
                    <a:pt x="70" y="108"/>
                  </a:moveTo>
                  <a:cubicBezTo>
                    <a:pt x="75" y="105"/>
                    <a:pt x="76" y="100"/>
                    <a:pt x="74" y="95"/>
                  </a:cubicBezTo>
                  <a:cubicBezTo>
                    <a:pt x="56" y="62"/>
                    <a:pt x="56" y="62"/>
                    <a:pt x="56" y="62"/>
                  </a:cubicBezTo>
                  <a:cubicBezTo>
                    <a:pt x="71" y="59"/>
                    <a:pt x="79" y="48"/>
                    <a:pt x="79" y="32"/>
                  </a:cubicBezTo>
                  <a:cubicBezTo>
                    <a:pt x="79" y="16"/>
                    <a:pt x="69" y="1"/>
                    <a:pt x="46" y="1"/>
                  </a:cubicBezTo>
                  <a:cubicBezTo>
                    <a:pt x="12" y="1"/>
                    <a:pt x="12" y="1"/>
                    <a:pt x="12" y="1"/>
                  </a:cubicBezTo>
                  <a:cubicBezTo>
                    <a:pt x="5" y="0"/>
                    <a:pt x="0" y="5"/>
                    <a:pt x="0" y="12"/>
                  </a:cubicBezTo>
                  <a:cubicBezTo>
                    <a:pt x="0" y="98"/>
                    <a:pt x="0" y="98"/>
                    <a:pt x="0" y="98"/>
                  </a:cubicBezTo>
                  <a:cubicBezTo>
                    <a:pt x="0" y="104"/>
                    <a:pt x="4" y="108"/>
                    <a:pt x="9" y="108"/>
                  </a:cubicBezTo>
                  <a:cubicBezTo>
                    <a:pt x="15" y="108"/>
                    <a:pt x="18" y="104"/>
                    <a:pt x="18" y="98"/>
                  </a:cubicBezTo>
                  <a:cubicBezTo>
                    <a:pt x="18" y="66"/>
                    <a:pt x="18" y="66"/>
                    <a:pt x="18" y="66"/>
                  </a:cubicBezTo>
                  <a:cubicBezTo>
                    <a:pt x="37" y="66"/>
                    <a:pt x="37" y="66"/>
                    <a:pt x="37" y="66"/>
                  </a:cubicBezTo>
                  <a:cubicBezTo>
                    <a:pt x="57" y="104"/>
                    <a:pt x="57" y="104"/>
                    <a:pt x="57" y="104"/>
                  </a:cubicBezTo>
                  <a:cubicBezTo>
                    <a:pt x="59" y="109"/>
                    <a:pt x="65" y="111"/>
                    <a:pt x="70" y="108"/>
                  </a:cubicBezTo>
                  <a:close/>
                  <a:moveTo>
                    <a:pt x="47" y="49"/>
                  </a:moveTo>
                  <a:cubicBezTo>
                    <a:pt x="18" y="49"/>
                    <a:pt x="18" y="49"/>
                    <a:pt x="18" y="49"/>
                  </a:cubicBezTo>
                  <a:cubicBezTo>
                    <a:pt x="18" y="18"/>
                    <a:pt x="18" y="18"/>
                    <a:pt x="18" y="18"/>
                  </a:cubicBezTo>
                  <a:cubicBezTo>
                    <a:pt x="46" y="18"/>
                    <a:pt x="46" y="18"/>
                    <a:pt x="46" y="18"/>
                  </a:cubicBezTo>
                  <a:cubicBezTo>
                    <a:pt x="56" y="18"/>
                    <a:pt x="61" y="24"/>
                    <a:pt x="61" y="33"/>
                  </a:cubicBezTo>
                  <a:cubicBezTo>
                    <a:pt x="61" y="43"/>
                    <a:pt x="56" y="49"/>
                    <a:pt x="47"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15" name="Freeform 10"/>
            <p:cNvSpPr>
              <a:spLocks/>
            </p:cNvSpPr>
            <p:nvPr/>
          </p:nvSpPr>
          <p:spPr bwMode="auto">
            <a:xfrm>
              <a:off x="6561138" y="4789488"/>
              <a:ext cx="52387" cy="68263"/>
            </a:xfrm>
            <a:custGeom>
              <a:avLst/>
              <a:gdLst>
                <a:gd name="T0" fmla="*/ 15 w 84"/>
                <a:gd name="T1" fmla="*/ 101 h 110"/>
                <a:gd name="T2" fmla="*/ 0 w 84"/>
                <a:gd name="T3" fmla="*/ 55 h 110"/>
                <a:gd name="T4" fmla="*/ 15 w 84"/>
                <a:gd name="T5" fmla="*/ 10 h 110"/>
                <a:gd name="T6" fmla="*/ 43 w 84"/>
                <a:gd name="T7" fmla="*/ 0 h 110"/>
                <a:gd name="T8" fmla="*/ 70 w 84"/>
                <a:gd name="T9" fmla="*/ 8 h 110"/>
                <a:gd name="T10" fmla="*/ 82 w 84"/>
                <a:gd name="T11" fmla="*/ 29 h 110"/>
                <a:gd name="T12" fmla="*/ 75 w 84"/>
                <a:gd name="T13" fmla="*/ 40 h 110"/>
                <a:gd name="T14" fmla="*/ 64 w 84"/>
                <a:gd name="T15" fmla="*/ 33 h 110"/>
                <a:gd name="T16" fmla="*/ 57 w 84"/>
                <a:gd name="T17" fmla="*/ 22 h 110"/>
                <a:gd name="T18" fmla="*/ 43 w 84"/>
                <a:gd name="T19" fmla="*/ 17 h 110"/>
                <a:gd name="T20" fmla="*/ 27 w 84"/>
                <a:gd name="T21" fmla="*/ 23 h 110"/>
                <a:gd name="T22" fmla="*/ 18 w 84"/>
                <a:gd name="T23" fmla="*/ 55 h 110"/>
                <a:gd name="T24" fmla="*/ 27 w 84"/>
                <a:gd name="T25" fmla="*/ 87 h 110"/>
                <a:gd name="T26" fmla="*/ 43 w 84"/>
                <a:gd name="T27" fmla="*/ 93 h 110"/>
                <a:gd name="T28" fmla="*/ 58 w 84"/>
                <a:gd name="T29" fmla="*/ 87 h 110"/>
                <a:gd name="T30" fmla="*/ 64 w 84"/>
                <a:gd name="T31" fmla="*/ 79 h 110"/>
                <a:gd name="T32" fmla="*/ 75 w 84"/>
                <a:gd name="T33" fmla="*/ 72 h 110"/>
                <a:gd name="T34" fmla="*/ 81 w 84"/>
                <a:gd name="T35" fmla="*/ 84 h 110"/>
                <a:gd name="T36" fmla="*/ 68 w 84"/>
                <a:gd name="T37" fmla="*/ 103 h 110"/>
                <a:gd name="T38" fmla="*/ 43 w 84"/>
                <a:gd name="T39" fmla="*/ 110 h 110"/>
                <a:gd name="T40" fmla="*/ 15 w 84"/>
                <a:gd name="T41" fmla="*/ 10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10">
                  <a:moveTo>
                    <a:pt x="15" y="101"/>
                  </a:moveTo>
                  <a:cubicBezTo>
                    <a:pt x="4" y="91"/>
                    <a:pt x="0" y="75"/>
                    <a:pt x="0" y="55"/>
                  </a:cubicBezTo>
                  <a:cubicBezTo>
                    <a:pt x="0" y="35"/>
                    <a:pt x="4" y="20"/>
                    <a:pt x="15" y="10"/>
                  </a:cubicBezTo>
                  <a:cubicBezTo>
                    <a:pt x="21" y="4"/>
                    <a:pt x="30" y="0"/>
                    <a:pt x="43" y="0"/>
                  </a:cubicBezTo>
                  <a:cubicBezTo>
                    <a:pt x="55" y="0"/>
                    <a:pt x="63" y="3"/>
                    <a:pt x="70" y="8"/>
                  </a:cubicBezTo>
                  <a:cubicBezTo>
                    <a:pt x="76" y="13"/>
                    <a:pt x="80" y="20"/>
                    <a:pt x="82" y="29"/>
                  </a:cubicBezTo>
                  <a:cubicBezTo>
                    <a:pt x="84" y="34"/>
                    <a:pt x="80" y="39"/>
                    <a:pt x="75" y="40"/>
                  </a:cubicBezTo>
                  <a:cubicBezTo>
                    <a:pt x="70" y="41"/>
                    <a:pt x="66" y="38"/>
                    <a:pt x="64" y="33"/>
                  </a:cubicBezTo>
                  <a:cubicBezTo>
                    <a:pt x="62" y="28"/>
                    <a:pt x="60" y="25"/>
                    <a:pt x="57" y="22"/>
                  </a:cubicBezTo>
                  <a:cubicBezTo>
                    <a:pt x="53" y="19"/>
                    <a:pt x="49" y="17"/>
                    <a:pt x="43" y="17"/>
                  </a:cubicBezTo>
                  <a:cubicBezTo>
                    <a:pt x="36" y="17"/>
                    <a:pt x="31" y="19"/>
                    <a:pt x="27" y="23"/>
                  </a:cubicBezTo>
                  <a:cubicBezTo>
                    <a:pt x="21" y="30"/>
                    <a:pt x="18" y="41"/>
                    <a:pt x="18" y="55"/>
                  </a:cubicBezTo>
                  <a:cubicBezTo>
                    <a:pt x="18" y="69"/>
                    <a:pt x="20" y="80"/>
                    <a:pt x="27" y="87"/>
                  </a:cubicBezTo>
                  <a:cubicBezTo>
                    <a:pt x="31" y="91"/>
                    <a:pt x="36" y="93"/>
                    <a:pt x="43" y="93"/>
                  </a:cubicBezTo>
                  <a:cubicBezTo>
                    <a:pt x="49" y="93"/>
                    <a:pt x="54" y="91"/>
                    <a:pt x="58" y="87"/>
                  </a:cubicBezTo>
                  <a:cubicBezTo>
                    <a:pt x="61" y="85"/>
                    <a:pt x="63" y="82"/>
                    <a:pt x="64" y="79"/>
                  </a:cubicBezTo>
                  <a:cubicBezTo>
                    <a:pt x="66" y="75"/>
                    <a:pt x="70" y="71"/>
                    <a:pt x="75" y="72"/>
                  </a:cubicBezTo>
                  <a:cubicBezTo>
                    <a:pt x="80" y="74"/>
                    <a:pt x="83" y="79"/>
                    <a:pt x="81" y="84"/>
                  </a:cubicBezTo>
                  <a:cubicBezTo>
                    <a:pt x="79" y="92"/>
                    <a:pt x="74" y="98"/>
                    <a:pt x="68" y="103"/>
                  </a:cubicBezTo>
                  <a:cubicBezTo>
                    <a:pt x="61" y="108"/>
                    <a:pt x="53" y="110"/>
                    <a:pt x="43" y="110"/>
                  </a:cubicBezTo>
                  <a:cubicBezTo>
                    <a:pt x="30" y="110"/>
                    <a:pt x="21" y="106"/>
                    <a:pt x="15" y="1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16" name="Freeform 11"/>
            <p:cNvSpPr>
              <a:spLocks noEditPoints="1"/>
            </p:cNvSpPr>
            <p:nvPr/>
          </p:nvSpPr>
          <p:spPr bwMode="auto">
            <a:xfrm>
              <a:off x="6624638" y="4789488"/>
              <a:ext cx="55562" cy="68263"/>
            </a:xfrm>
            <a:custGeom>
              <a:avLst/>
              <a:gdLst>
                <a:gd name="T0" fmla="*/ 45 w 89"/>
                <a:gd name="T1" fmla="*/ 0 h 110"/>
                <a:gd name="T2" fmla="*/ 0 w 89"/>
                <a:gd name="T3" fmla="*/ 55 h 110"/>
                <a:gd name="T4" fmla="*/ 45 w 89"/>
                <a:gd name="T5" fmla="*/ 110 h 110"/>
                <a:gd name="T6" fmla="*/ 89 w 89"/>
                <a:gd name="T7" fmla="*/ 55 h 110"/>
                <a:gd name="T8" fmla="*/ 45 w 89"/>
                <a:gd name="T9" fmla="*/ 0 h 110"/>
                <a:gd name="T10" fmla="*/ 45 w 89"/>
                <a:gd name="T11" fmla="*/ 17 h 110"/>
                <a:gd name="T12" fmla="*/ 71 w 89"/>
                <a:gd name="T13" fmla="*/ 55 h 110"/>
                <a:gd name="T14" fmla="*/ 45 w 89"/>
                <a:gd name="T15" fmla="*/ 93 h 110"/>
                <a:gd name="T16" fmla="*/ 19 w 89"/>
                <a:gd name="T17" fmla="*/ 55 h 110"/>
                <a:gd name="T18" fmla="*/ 45 w 89"/>
                <a:gd name="T19" fmla="*/ 1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110">
                  <a:moveTo>
                    <a:pt x="45" y="0"/>
                  </a:moveTo>
                  <a:cubicBezTo>
                    <a:pt x="14" y="0"/>
                    <a:pt x="0" y="22"/>
                    <a:pt x="0" y="55"/>
                  </a:cubicBezTo>
                  <a:cubicBezTo>
                    <a:pt x="0" y="90"/>
                    <a:pt x="14" y="110"/>
                    <a:pt x="45" y="110"/>
                  </a:cubicBezTo>
                  <a:cubicBezTo>
                    <a:pt x="75" y="110"/>
                    <a:pt x="89" y="90"/>
                    <a:pt x="89" y="55"/>
                  </a:cubicBezTo>
                  <a:cubicBezTo>
                    <a:pt x="89" y="21"/>
                    <a:pt x="76" y="0"/>
                    <a:pt x="45" y="0"/>
                  </a:cubicBezTo>
                  <a:close/>
                  <a:moveTo>
                    <a:pt x="45" y="17"/>
                  </a:moveTo>
                  <a:cubicBezTo>
                    <a:pt x="62" y="17"/>
                    <a:pt x="71" y="30"/>
                    <a:pt x="71" y="55"/>
                  </a:cubicBezTo>
                  <a:cubicBezTo>
                    <a:pt x="71" y="81"/>
                    <a:pt x="62" y="93"/>
                    <a:pt x="45" y="93"/>
                  </a:cubicBezTo>
                  <a:cubicBezTo>
                    <a:pt x="28" y="93"/>
                    <a:pt x="19" y="81"/>
                    <a:pt x="19" y="55"/>
                  </a:cubicBezTo>
                  <a:cubicBezTo>
                    <a:pt x="19" y="30"/>
                    <a:pt x="28" y="17"/>
                    <a:pt x="45"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17" name="Freeform 12"/>
            <p:cNvSpPr>
              <a:spLocks/>
            </p:cNvSpPr>
            <p:nvPr/>
          </p:nvSpPr>
          <p:spPr bwMode="auto">
            <a:xfrm>
              <a:off x="6697663" y="4791075"/>
              <a:ext cx="68262" cy="66675"/>
            </a:xfrm>
            <a:custGeom>
              <a:avLst/>
              <a:gdLst>
                <a:gd name="T0" fmla="*/ 110 w 110"/>
                <a:gd name="T1" fmla="*/ 97 h 107"/>
                <a:gd name="T2" fmla="*/ 101 w 110"/>
                <a:gd name="T3" fmla="*/ 107 h 107"/>
                <a:gd name="T4" fmla="*/ 92 w 110"/>
                <a:gd name="T5" fmla="*/ 97 h 107"/>
                <a:gd name="T6" fmla="*/ 92 w 110"/>
                <a:gd name="T7" fmla="*/ 57 h 107"/>
                <a:gd name="T8" fmla="*/ 93 w 110"/>
                <a:gd name="T9" fmla="*/ 18 h 107"/>
                <a:gd name="T10" fmla="*/ 80 w 110"/>
                <a:gd name="T11" fmla="*/ 58 h 107"/>
                <a:gd name="T12" fmla="*/ 67 w 110"/>
                <a:gd name="T13" fmla="*/ 97 h 107"/>
                <a:gd name="T14" fmla="*/ 55 w 110"/>
                <a:gd name="T15" fmla="*/ 106 h 107"/>
                <a:gd name="T16" fmla="*/ 43 w 110"/>
                <a:gd name="T17" fmla="*/ 97 h 107"/>
                <a:gd name="T18" fmla="*/ 30 w 110"/>
                <a:gd name="T19" fmla="*/ 58 h 107"/>
                <a:gd name="T20" fmla="*/ 18 w 110"/>
                <a:gd name="T21" fmla="*/ 19 h 107"/>
                <a:gd name="T22" fmla="*/ 18 w 110"/>
                <a:gd name="T23" fmla="*/ 57 h 107"/>
                <a:gd name="T24" fmla="*/ 18 w 110"/>
                <a:gd name="T25" fmla="*/ 97 h 107"/>
                <a:gd name="T26" fmla="*/ 9 w 110"/>
                <a:gd name="T27" fmla="*/ 107 h 107"/>
                <a:gd name="T28" fmla="*/ 0 w 110"/>
                <a:gd name="T29" fmla="*/ 97 h 107"/>
                <a:gd name="T30" fmla="*/ 0 w 110"/>
                <a:gd name="T31" fmla="*/ 17 h 107"/>
                <a:gd name="T32" fmla="*/ 16 w 110"/>
                <a:gd name="T33" fmla="*/ 0 h 107"/>
                <a:gd name="T34" fmla="*/ 34 w 110"/>
                <a:gd name="T35" fmla="*/ 15 h 107"/>
                <a:gd name="T36" fmla="*/ 47 w 110"/>
                <a:gd name="T37" fmla="*/ 55 h 107"/>
                <a:gd name="T38" fmla="*/ 55 w 110"/>
                <a:gd name="T39" fmla="*/ 83 h 107"/>
                <a:gd name="T40" fmla="*/ 63 w 110"/>
                <a:gd name="T41" fmla="*/ 55 h 107"/>
                <a:gd name="T42" fmla="*/ 77 w 110"/>
                <a:gd name="T43" fmla="*/ 15 h 107"/>
                <a:gd name="T44" fmla="*/ 94 w 110"/>
                <a:gd name="T45" fmla="*/ 0 h 107"/>
                <a:gd name="T46" fmla="*/ 110 w 110"/>
                <a:gd name="T47" fmla="*/ 17 h 107"/>
                <a:gd name="T48" fmla="*/ 110 w 110"/>
                <a:gd name="T49"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07">
                  <a:moveTo>
                    <a:pt x="110" y="97"/>
                  </a:moveTo>
                  <a:cubicBezTo>
                    <a:pt x="110" y="102"/>
                    <a:pt x="106" y="107"/>
                    <a:pt x="101" y="107"/>
                  </a:cubicBezTo>
                  <a:cubicBezTo>
                    <a:pt x="96" y="107"/>
                    <a:pt x="92" y="102"/>
                    <a:pt x="92" y="97"/>
                  </a:cubicBezTo>
                  <a:cubicBezTo>
                    <a:pt x="92" y="57"/>
                    <a:pt x="92" y="57"/>
                    <a:pt x="92" y="57"/>
                  </a:cubicBezTo>
                  <a:cubicBezTo>
                    <a:pt x="93" y="18"/>
                    <a:pt x="93" y="18"/>
                    <a:pt x="93" y="18"/>
                  </a:cubicBezTo>
                  <a:cubicBezTo>
                    <a:pt x="80" y="58"/>
                    <a:pt x="80" y="58"/>
                    <a:pt x="80" y="58"/>
                  </a:cubicBezTo>
                  <a:cubicBezTo>
                    <a:pt x="67" y="97"/>
                    <a:pt x="67" y="97"/>
                    <a:pt x="67" y="97"/>
                  </a:cubicBezTo>
                  <a:cubicBezTo>
                    <a:pt x="65" y="104"/>
                    <a:pt x="61" y="106"/>
                    <a:pt x="55" y="106"/>
                  </a:cubicBezTo>
                  <a:cubicBezTo>
                    <a:pt x="49" y="106"/>
                    <a:pt x="45" y="104"/>
                    <a:pt x="43" y="97"/>
                  </a:cubicBezTo>
                  <a:cubicBezTo>
                    <a:pt x="30" y="58"/>
                    <a:pt x="30" y="58"/>
                    <a:pt x="30" y="58"/>
                  </a:cubicBezTo>
                  <a:cubicBezTo>
                    <a:pt x="18" y="19"/>
                    <a:pt x="18" y="19"/>
                    <a:pt x="18" y="19"/>
                  </a:cubicBezTo>
                  <a:cubicBezTo>
                    <a:pt x="18" y="57"/>
                    <a:pt x="18" y="57"/>
                    <a:pt x="18" y="57"/>
                  </a:cubicBezTo>
                  <a:cubicBezTo>
                    <a:pt x="18" y="97"/>
                    <a:pt x="18" y="97"/>
                    <a:pt x="18" y="97"/>
                  </a:cubicBezTo>
                  <a:cubicBezTo>
                    <a:pt x="18" y="102"/>
                    <a:pt x="15" y="107"/>
                    <a:pt x="9" y="107"/>
                  </a:cubicBezTo>
                  <a:cubicBezTo>
                    <a:pt x="4" y="107"/>
                    <a:pt x="0" y="102"/>
                    <a:pt x="0" y="97"/>
                  </a:cubicBezTo>
                  <a:cubicBezTo>
                    <a:pt x="0" y="17"/>
                    <a:pt x="0" y="17"/>
                    <a:pt x="0" y="17"/>
                  </a:cubicBezTo>
                  <a:cubicBezTo>
                    <a:pt x="0" y="6"/>
                    <a:pt x="6" y="0"/>
                    <a:pt x="16" y="0"/>
                  </a:cubicBezTo>
                  <a:cubicBezTo>
                    <a:pt x="26" y="0"/>
                    <a:pt x="31" y="5"/>
                    <a:pt x="34" y="15"/>
                  </a:cubicBezTo>
                  <a:cubicBezTo>
                    <a:pt x="47" y="55"/>
                    <a:pt x="47" y="55"/>
                    <a:pt x="47" y="55"/>
                  </a:cubicBezTo>
                  <a:cubicBezTo>
                    <a:pt x="55" y="83"/>
                    <a:pt x="55" y="83"/>
                    <a:pt x="55" y="83"/>
                  </a:cubicBezTo>
                  <a:cubicBezTo>
                    <a:pt x="63" y="55"/>
                    <a:pt x="63" y="55"/>
                    <a:pt x="63" y="55"/>
                  </a:cubicBezTo>
                  <a:cubicBezTo>
                    <a:pt x="77" y="15"/>
                    <a:pt x="77" y="15"/>
                    <a:pt x="77" y="15"/>
                  </a:cubicBezTo>
                  <a:cubicBezTo>
                    <a:pt x="80" y="5"/>
                    <a:pt x="85" y="0"/>
                    <a:pt x="94" y="0"/>
                  </a:cubicBezTo>
                  <a:cubicBezTo>
                    <a:pt x="104" y="0"/>
                    <a:pt x="110" y="6"/>
                    <a:pt x="110" y="17"/>
                  </a:cubicBezTo>
                  <a:lnTo>
                    <a:pt x="110"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18" name="Freeform 13"/>
            <p:cNvSpPr>
              <a:spLocks noEditPoints="1"/>
            </p:cNvSpPr>
            <p:nvPr/>
          </p:nvSpPr>
          <p:spPr bwMode="auto">
            <a:xfrm>
              <a:off x="6024563" y="4730750"/>
              <a:ext cx="182562" cy="187325"/>
            </a:xfrm>
            <a:custGeom>
              <a:avLst/>
              <a:gdLst>
                <a:gd name="T0" fmla="*/ 250 w 292"/>
                <a:gd name="T1" fmla="*/ 173 h 300"/>
                <a:gd name="T2" fmla="*/ 237 w 292"/>
                <a:gd name="T3" fmla="*/ 173 h 300"/>
                <a:gd name="T4" fmla="*/ 234 w 292"/>
                <a:gd name="T5" fmla="*/ 75 h 300"/>
                <a:gd name="T6" fmla="*/ 243 w 292"/>
                <a:gd name="T7" fmla="*/ 65 h 300"/>
                <a:gd name="T8" fmla="*/ 253 w 292"/>
                <a:gd name="T9" fmla="*/ 75 h 300"/>
                <a:gd name="T10" fmla="*/ 250 w 292"/>
                <a:gd name="T11" fmla="*/ 228 h 300"/>
                <a:gd name="T12" fmla="*/ 42 w 292"/>
                <a:gd name="T13" fmla="*/ 228 h 300"/>
                <a:gd name="T14" fmla="*/ 39 w 292"/>
                <a:gd name="T15" fmla="*/ 221 h 300"/>
                <a:gd name="T16" fmla="*/ 41 w 292"/>
                <a:gd name="T17" fmla="*/ 214 h 300"/>
                <a:gd name="T18" fmla="*/ 55 w 292"/>
                <a:gd name="T19" fmla="*/ 213 h 300"/>
                <a:gd name="T20" fmla="*/ 237 w 292"/>
                <a:gd name="T21" fmla="*/ 213 h 300"/>
                <a:gd name="T22" fmla="*/ 251 w 292"/>
                <a:gd name="T23" fmla="*/ 214 h 300"/>
                <a:gd name="T24" fmla="*/ 250 w 292"/>
                <a:gd name="T25" fmla="*/ 228 h 300"/>
                <a:gd name="T26" fmla="*/ 42 w 292"/>
                <a:gd name="T27" fmla="*/ 68 h 300"/>
                <a:gd name="T28" fmla="*/ 55 w 292"/>
                <a:gd name="T29" fmla="*/ 69 h 300"/>
                <a:gd name="T30" fmla="*/ 58 w 292"/>
                <a:gd name="T31" fmla="*/ 165 h 300"/>
                <a:gd name="T32" fmla="*/ 49 w 292"/>
                <a:gd name="T33" fmla="*/ 175 h 300"/>
                <a:gd name="T34" fmla="*/ 39 w 292"/>
                <a:gd name="T35" fmla="*/ 165 h 300"/>
                <a:gd name="T36" fmla="*/ 88 w 292"/>
                <a:gd name="T37" fmla="*/ 55 h 300"/>
                <a:gd name="T38" fmla="*/ 98 w 292"/>
                <a:gd name="T39" fmla="*/ 46 h 300"/>
                <a:gd name="T40" fmla="*/ 107 w 292"/>
                <a:gd name="T41" fmla="*/ 55 h 300"/>
                <a:gd name="T42" fmla="*/ 104 w 292"/>
                <a:gd name="T43" fmla="*/ 196 h 300"/>
                <a:gd name="T44" fmla="*/ 90 w 292"/>
                <a:gd name="T45" fmla="*/ 196 h 300"/>
                <a:gd name="T46" fmla="*/ 88 w 292"/>
                <a:gd name="T47" fmla="*/ 55 h 300"/>
                <a:gd name="T48" fmla="*/ 139 w 292"/>
                <a:gd name="T49" fmla="*/ 43 h 300"/>
                <a:gd name="T50" fmla="*/ 153 w 292"/>
                <a:gd name="T51" fmla="*/ 43 h 300"/>
                <a:gd name="T52" fmla="*/ 156 w 292"/>
                <a:gd name="T53" fmla="*/ 195 h 300"/>
                <a:gd name="T54" fmla="*/ 146 w 292"/>
                <a:gd name="T55" fmla="*/ 205 h 300"/>
                <a:gd name="T56" fmla="*/ 137 w 292"/>
                <a:gd name="T57" fmla="*/ 195 h 300"/>
                <a:gd name="T58" fmla="*/ 185 w 292"/>
                <a:gd name="T59" fmla="*/ 55 h 300"/>
                <a:gd name="T60" fmla="*/ 195 w 292"/>
                <a:gd name="T61" fmla="*/ 45 h 300"/>
                <a:gd name="T62" fmla="*/ 204 w 292"/>
                <a:gd name="T63" fmla="*/ 55 h 300"/>
                <a:gd name="T64" fmla="*/ 201 w 292"/>
                <a:gd name="T65" fmla="*/ 196 h 300"/>
                <a:gd name="T66" fmla="*/ 188 w 292"/>
                <a:gd name="T67" fmla="*/ 196 h 300"/>
                <a:gd name="T68" fmla="*/ 185 w 292"/>
                <a:gd name="T69" fmla="*/ 55 h 300"/>
                <a:gd name="T70" fmla="*/ 37 w 292"/>
                <a:gd name="T71" fmla="*/ 0 h 300"/>
                <a:gd name="T72" fmla="*/ 11 w 292"/>
                <a:gd name="T73" fmla="*/ 11 h 300"/>
                <a:gd name="T74" fmla="*/ 0 w 292"/>
                <a:gd name="T75" fmla="*/ 38 h 300"/>
                <a:gd name="T76" fmla="*/ 3 w 292"/>
                <a:gd name="T77" fmla="*/ 277 h 300"/>
                <a:gd name="T78" fmla="*/ 23 w 292"/>
                <a:gd name="T79" fmla="*/ 298 h 300"/>
                <a:gd name="T80" fmla="*/ 256 w 292"/>
                <a:gd name="T81" fmla="*/ 300 h 300"/>
                <a:gd name="T82" fmla="*/ 282 w 292"/>
                <a:gd name="T83" fmla="*/ 290 h 300"/>
                <a:gd name="T84" fmla="*/ 292 w 292"/>
                <a:gd name="T85" fmla="*/ 263 h 300"/>
                <a:gd name="T86" fmla="*/ 290 w 292"/>
                <a:gd name="T87" fmla="*/ 23 h 300"/>
                <a:gd name="T88" fmla="*/ 270 w 292"/>
                <a:gd name="T89" fmla="*/ 3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300">
                  <a:moveTo>
                    <a:pt x="253" y="165"/>
                  </a:moveTo>
                  <a:cubicBezTo>
                    <a:pt x="253" y="168"/>
                    <a:pt x="252" y="171"/>
                    <a:pt x="250" y="173"/>
                  </a:cubicBezTo>
                  <a:cubicBezTo>
                    <a:pt x="248" y="174"/>
                    <a:pt x="246" y="176"/>
                    <a:pt x="243" y="176"/>
                  </a:cubicBezTo>
                  <a:cubicBezTo>
                    <a:pt x="241" y="176"/>
                    <a:pt x="238" y="174"/>
                    <a:pt x="237" y="173"/>
                  </a:cubicBezTo>
                  <a:cubicBezTo>
                    <a:pt x="235" y="171"/>
                    <a:pt x="234" y="168"/>
                    <a:pt x="234" y="165"/>
                  </a:cubicBezTo>
                  <a:cubicBezTo>
                    <a:pt x="234" y="75"/>
                    <a:pt x="234" y="75"/>
                    <a:pt x="234" y="75"/>
                  </a:cubicBezTo>
                  <a:cubicBezTo>
                    <a:pt x="234" y="73"/>
                    <a:pt x="235" y="70"/>
                    <a:pt x="237" y="68"/>
                  </a:cubicBezTo>
                  <a:cubicBezTo>
                    <a:pt x="238" y="66"/>
                    <a:pt x="241" y="65"/>
                    <a:pt x="243" y="65"/>
                  </a:cubicBezTo>
                  <a:cubicBezTo>
                    <a:pt x="246" y="65"/>
                    <a:pt x="248" y="66"/>
                    <a:pt x="250" y="68"/>
                  </a:cubicBezTo>
                  <a:cubicBezTo>
                    <a:pt x="252" y="70"/>
                    <a:pt x="253" y="73"/>
                    <a:pt x="253" y="75"/>
                  </a:cubicBezTo>
                  <a:lnTo>
                    <a:pt x="253" y="165"/>
                  </a:lnTo>
                  <a:close/>
                  <a:moveTo>
                    <a:pt x="250" y="228"/>
                  </a:moveTo>
                  <a:cubicBezTo>
                    <a:pt x="248" y="229"/>
                    <a:pt x="212" y="260"/>
                    <a:pt x="146" y="260"/>
                  </a:cubicBezTo>
                  <a:cubicBezTo>
                    <a:pt x="80" y="260"/>
                    <a:pt x="44" y="229"/>
                    <a:pt x="42" y="228"/>
                  </a:cubicBezTo>
                  <a:cubicBezTo>
                    <a:pt x="41" y="227"/>
                    <a:pt x="41" y="226"/>
                    <a:pt x="40" y="225"/>
                  </a:cubicBezTo>
                  <a:cubicBezTo>
                    <a:pt x="39" y="224"/>
                    <a:pt x="39" y="223"/>
                    <a:pt x="39" y="221"/>
                  </a:cubicBezTo>
                  <a:cubicBezTo>
                    <a:pt x="39" y="220"/>
                    <a:pt x="39" y="219"/>
                    <a:pt x="39" y="217"/>
                  </a:cubicBezTo>
                  <a:cubicBezTo>
                    <a:pt x="40" y="216"/>
                    <a:pt x="40" y="215"/>
                    <a:pt x="41" y="214"/>
                  </a:cubicBezTo>
                  <a:cubicBezTo>
                    <a:pt x="43" y="212"/>
                    <a:pt x="45" y="211"/>
                    <a:pt x="48" y="211"/>
                  </a:cubicBezTo>
                  <a:cubicBezTo>
                    <a:pt x="50" y="210"/>
                    <a:pt x="53" y="211"/>
                    <a:pt x="55" y="213"/>
                  </a:cubicBezTo>
                  <a:cubicBezTo>
                    <a:pt x="55" y="213"/>
                    <a:pt x="88" y="241"/>
                    <a:pt x="146" y="241"/>
                  </a:cubicBezTo>
                  <a:cubicBezTo>
                    <a:pt x="204" y="241"/>
                    <a:pt x="237" y="213"/>
                    <a:pt x="237" y="213"/>
                  </a:cubicBezTo>
                  <a:cubicBezTo>
                    <a:pt x="239" y="211"/>
                    <a:pt x="242" y="210"/>
                    <a:pt x="244" y="211"/>
                  </a:cubicBezTo>
                  <a:cubicBezTo>
                    <a:pt x="247" y="211"/>
                    <a:pt x="249" y="212"/>
                    <a:pt x="251" y="214"/>
                  </a:cubicBezTo>
                  <a:cubicBezTo>
                    <a:pt x="252" y="216"/>
                    <a:pt x="253" y="219"/>
                    <a:pt x="253" y="221"/>
                  </a:cubicBezTo>
                  <a:cubicBezTo>
                    <a:pt x="253" y="224"/>
                    <a:pt x="252" y="226"/>
                    <a:pt x="250" y="228"/>
                  </a:cubicBezTo>
                  <a:close/>
                  <a:moveTo>
                    <a:pt x="39" y="75"/>
                  </a:moveTo>
                  <a:cubicBezTo>
                    <a:pt x="39" y="73"/>
                    <a:pt x="40" y="70"/>
                    <a:pt x="42" y="68"/>
                  </a:cubicBezTo>
                  <a:cubicBezTo>
                    <a:pt x="44" y="67"/>
                    <a:pt x="47" y="66"/>
                    <a:pt x="49" y="66"/>
                  </a:cubicBezTo>
                  <a:cubicBezTo>
                    <a:pt x="51" y="66"/>
                    <a:pt x="54" y="67"/>
                    <a:pt x="55" y="69"/>
                  </a:cubicBezTo>
                  <a:cubicBezTo>
                    <a:pt x="57" y="71"/>
                    <a:pt x="58" y="73"/>
                    <a:pt x="58" y="75"/>
                  </a:cubicBezTo>
                  <a:cubicBezTo>
                    <a:pt x="58" y="165"/>
                    <a:pt x="58" y="165"/>
                    <a:pt x="58" y="165"/>
                  </a:cubicBezTo>
                  <a:cubicBezTo>
                    <a:pt x="58" y="168"/>
                    <a:pt x="57" y="171"/>
                    <a:pt x="55" y="172"/>
                  </a:cubicBezTo>
                  <a:cubicBezTo>
                    <a:pt x="54" y="174"/>
                    <a:pt x="51" y="175"/>
                    <a:pt x="49" y="175"/>
                  </a:cubicBezTo>
                  <a:cubicBezTo>
                    <a:pt x="46" y="175"/>
                    <a:pt x="43" y="174"/>
                    <a:pt x="42" y="172"/>
                  </a:cubicBezTo>
                  <a:cubicBezTo>
                    <a:pt x="40" y="171"/>
                    <a:pt x="39" y="168"/>
                    <a:pt x="39" y="165"/>
                  </a:cubicBezTo>
                  <a:lnTo>
                    <a:pt x="39" y="75"/>
                  </a:lnTo>
                  <a:close/>
                  <a:moveTo>
                    <a:pt x="88" y="55"/>
                  </a:moveTo>
                  <a:cubicBezTo>
                    <a:pt x="88" y="53"/>
                    <a:pt x="89" y="50"/>
                    <a:pt x="91" y="48"/>
                  </a:cubicBezTo>
                  <a:cubicBezTo>
                    <a:pt x="93" y="47"/>
                    <a:pt x="95" y="46"/>
                    <a:pt x="98" y="46"/>
                  </a:cubicBezTo>
                  <a:cubicBezTo>
                    <a:pt x="100" y="46"/>
                    <a:pt x="103" y="47"/>
                    <a:pt x="104" y="49"/>
                  </a:cubicBezTo>
                  <a:cubicBezTo>
                    <a:pt x="106" y="51"/>
                    <a:pt x="107" y="53"/>
                    <a:pt x="107" y="55"/>
                  </a:cubicBezTo>
                  <a:cubicBezTo>
                    <a:pt x="107" y="189"/>
                    <a:pt x="107" y="189"/>
                    <a:pt x="107" y="189"/>
                  </a:cubicBezTo>
                  <a:cubicBezTo>
                    <a:pt x="107" y="191"/>
                    <a:pt x="106" y="194"/>
                    <a:pt x="104" y="196"/>
                  </a:cubicBezTo>
                  <a:cubicBezTo>
                    <a:pt x="102" y="198"/>
                    <a:pt x="100" y="199"/>
                    <a:pt x="97" y="199"/>
                  </a:cubicBezTo>
                  <a:cubicBezTo>
                    <a:pt x="95" y="199"/>
                    <a:pt x="92" y="198"/>
                    <a:pt x="90" y="196"/>
                  </a:cubicBezTo>
                  <a:cubicBezTo>
                    <a:pt x="89" y="194"/>
                    <a:pt x="88" y="191"/>
                    <a:pt x="88" y="189"/>
                  </a:cubicBezTo>
                  <a:lnTo>
                    <a:pt x="88" y="55"/>
                  </a:lnTo>
                  <a:close/>
                  <a:moveTo>
                    <a:pt x="137" y="50"/>
                  </a:moveTo>
                  <a:cubicBezTo>
                    <a:pt x="137" y="48"/>
                    <a:pt x="138" y="45"/>
                    <a:pt x="139" y="43"/>
                  </a:cubicBezTo>
                  <a:cubicBezTo>
                    <a:pt x="141" y="41"/>
                    <a:pt x="144" y="40"/>
                    <a:pt x="146" y="40"/>
                  </a:cubicBezTo>
                  <a:cubicBezTo>
                    <a:pt x="149" y="40"/>
                    <a:pt x="151" y="41"/>
                    <a:pt x="153" y="43"/>
                  </a:cubicBezTo>
                  <a:cubicBezTo>
                    <a:pt x="155" y="45"/>
                    <a:pt x="156" y="48"/>
                    <a:pt x="156" y="50"/>
                  </a:cubicBezTo>
                  <a:cubicBezTo>
                    <a:pt x="156" y="195"/>
                    <a:pt x="156" y="195"/>
                    <a:pt x="156" y="195"/>
                  </a:cubicBezTo>
                  <a:cubicBezTo>
                    <a:pt x="156" y="198"/>
                    <a:pt x="155" y="201"/>
                    <a:pt x="153" y="202"/>
                  </a:cubicBezTo>
                  <a:cubicBezTo>
                    <a:pt x="151" y="204"/>
                    <a:pt x="149" y="205"/>
                    <a:pt x="146" y="205"/>
                  </a:cubicBezTo>
                  <a:cubicBezTo>
                    <a:pt x="144" y="205"/>
                    <a:pt x="141" y="204"/>
                    <a:pt x="139" y="202"/>
                  </a:cubicBezTo>
                  <a:cubicBezTo>
                    <a:pt x="138" y="201"/>
                    <a:pt x="137" y="198"/>
                    <a:pt x="137" y="195"/>
                  </a:cubicBezTo>
                  <a:lnTo>
                    <a:pt x="137" y="50"/>
                  </a:lnTo>
                  <a:close/>
                  <a:moveTo>
                    <a:pt x="185" y="55"/>
                  </a:moveTo>
                  <a:cubicBezTo>
                    <a:pt x="185" y="53"/>
                    <a:pt x="186" y="50"/>
                    <a:pt x="188" y="48"/>
                  </a:cubicBezTo>
                  <a:cubicBezTo>
                    <a:pt x="189" y="46"/>
                    <a:pt x="192" y="45"/>
                    <a:pt x="195" y="45"/>
                  </a:cubicBezTo>
                  <a:cubicBezTo>
                    <a:pt x="197" y="45"/>
                    <a:pt x="200" y="46"/>
                    <a:pt x="201" y="48"/>
                  </a:cubicBezTo>
                  <a:cubicBezTo>
                    <a:pt x="203" y="50"/>
                    <a:pt x="204" y="53"/>
                    <a:pt x="204" y="55"/>
                  </a:cubicBezTo>
                  <a:cubicBezTo>
                    <a:pt x="204" y="189"/>
                    <a:pt x="204" y="189"/>
                    <a:pt x="204" y="189"/>
                  </a:cubicBezTo>
                  <a:cubicBezTo>
                    <a:pt x="204" y="191"/>
                    <a:pt x="203" y="194"/>
                    <a:pt x="201" y="196"/>
                  </a:cubicBezTo>
                  <a:cubicBezTo>
                    <a:pt x="200" y="198"/>
                    <a:pt x="197" y="199"/>
                    <a:pt x="195" y="199"/>
                  </a:cubicBezTo>
                  <a:cubicBezTo>
                    <a:pt x="192" y="199"/>
                    <a:pt x="189" y="198"/>
                    <a:pt x="188" y="196"/>
                  </a:cubicBezTo>
                  <a:cubicBezTo>
                    <a:pt x="186" y="194"/>
                    <a:pt x="185" y="191"/>
                    <a:pt x="185" y="189"/>
                  </a:cubicBezTo>
                  <a:lnTo>
                    <a:pt x="185" y="55"/>
                  </a:lnTo>
                  <a:close/>
                  <a:moveTo>
                    <a:pt x="256" y="0"/>
                  </a:moveTo>
                  <a:cubicBezTo>
                    <a:pt x="37" y="0"/>
                    <a:pt x="37" y="0"/>
                    <a:pt x="37" y="0"/>
                  </a:cubicBezTo>
                  <a:cubicBezTo>
                    <a:pt x="32" y="0"/>
                    <a:pt x="27" y="1"/>
                    <a:pt x="23" y="3"/>
                  </a:cubicBezTo>
                  <a:cubicBezTo>
                    <a:pt x="18" y="5"/>
                    <a:pt x="14" y="8"/>
                    <a:pt x="11" y="11"/>
                  </a:cubicBezTo>
                  <a:cubicBezTo>
                    <a:pt x="7" y="15"/>
                    <a:pt x="5" y="19"/>
                    <a:pt x="3" y="23"/>
                  </a:cubicBezTo>
                  <a:cubicBezTo>
                    <a:pt x="1" y="28"/>
                    <a:pt x="0" y="33"/>
                    <a:pt x="0" y="38"/>
                  </a:cubicBezTo>
                  <a:cubicBezTo>
                    <a:pt x="0" y="263"/>
                    <a:pt x="0" y="263"/>
                    <a:pt x="0" y="263"/>
                  </a:cubicBezTo>
                  <a:cubicBezTo>
                    <a:pt x="0" y="268"/>
                    <a:pt x="1" y="273"/>
                    <a:pt x="3" y="277"/>
                  </a:cubicBezTo>
                  <a:cubicBezTo>
                    <a:pt x="5" y="282"/>
                    <a:pt x="7" y="286"/>
                    <a:pt x="11" y="289"/>
                  </a:cubicBezTo>
                  <a:cubicBezTo>
                    <a:pt x="14" y="293"/>
                    <a:pt x="18" y="296"/>
                    <a:pt x="23" y="298"/>
                  </a:cubicBezTo>
                  <a:cubicBezTo>
                    <a:pt x="27" y="299"/>
                    <a:pt x="32" y="300"/>
                    <a:pt x="37" y="300"/>
                  </a:cubicBezTo>
                  <a:cubicBezTo>
                    <a:pt x="256" y="300"/>
                    <a:pt x="256" y="300"/>
                    <a:pt x="256" y="300"/>
                  </a:cubicBezTo>
                  <a:cubicBezTo>
                    <a:pt x="261" y="300"/>
                    <a:pt x="265" y="299"/>
                    <a:pt x="270" y="298"/>
                  </a:cubicBezTo>
                  <a:cubicBezTo>
                    <a:pt x="274" y="296"/>
                    <a:pt x="278" y="293"/>
                    <a:pt x="282" y="290"/>
                  </a:cubicBezTo>
                  <a:cubicBezTo>
                    <a:pt x="285" y="286"/>
                    <a:pt x="288" y="282"/>
                    <a:pt x="289" y="277"/>
                  </a:cubicBezTo>
                  <a:cubicBezTo>
                    <a:pt x="291" y="273"/>
                    <a:pt x="292" y="268"/>
                    <a:pt x="292" y="263"/>
                  </a:cubicBezTo>
                  <a:cubicBezTo>
                    <a:pt x="292" y="38"/>
                    <a:pt x="292" y="38"/>
                    <a:pt x="292" y="38"/>
                  </a:cubicBezTo>
                  <a:cubicBezTo>
                    <a:pt x="292" y="33"/>
                    <a:pt x="291" y="28"/>
                    <a:pt x="290" y="23"/>
                  </a:cubicBezTo>
                  <a:cubicBezTo>
                    <a:pt x="288" y="19"/>
                    <a:pt x="285" y="15"/>
                    <a:pt x="282" y="11"/>
                  </a:cubicBezTo>
                  <a:cubicBezTo>
                    <a:pt x="278" y="8"/>
                    <a:pt x="274" y="5"/>
                    <a:pt x="270" y="3"/>
                  </a:cubicBezTo>
                  <a:cubicBezTo>
                    <a:pt x="265" y="1"/>
                    <a:pt x="261" y="0"/>
                    <a:pt x="25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pic>
        <p:nvPicPr>
          <p:cNvPr id="319" name="Picture 318"/>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858961" y="2581232"/>
            <a:ext cx="863778" cy="353687"/>
          </a:xfrm>
          <a:prstGeom prst="rect">
            <a:avLst/>
          </a:prstGeom>
        </p:spPr>
      </p:pic>
      <p:sp>
        <p:nvSpPr>
          <p:cNvPr id="320" name="Freeform 48"/>
          <p:cNvSpPr>
            <a:spLocks noChangeAspect="1" noEditPoints="1"/>
          </p:cNvSpPr>
          <p:nvPr userDrawn="1"/>
        </p:nvSpPr>
        <p:spPr bwMode="auto">
          <a:xfrm>
            <a:off x="6257223" y="2594406"/>
            <a:ext cx="949658" cy="324359"/>
          </a:xfrm>
          <a:custGeom>
            <a:avLst/>
            <a:gdLst>
              <a:gd name="T0" fmla="*/ 477 w 1400"/>
              <a:gd name="T1" fmla="*/ 0 h 476"/>
              <a:gd name="T2" fmla="*/ 0 w 1400"/>
              <a:gd name="T3" fmla="*/ 476 h 476"/>
              <a:gd name="T4" fmla="*/ 427 w 1400"/>
              <a:gd name="T5" fmla="*/ 427 h 476"/>
              <a:gd name="T6" fmla="*/ 50 w 1400"/>
              <a:gd name="T7" fmla="*/ 49 h 476"/>
              <a:gd name="T8" fmla="*/ 427 w 1400"/>
              <a:gd name="T9" fmla="*/ 427 h 476"/>
              <a:gd name="T10" fmla="*/ 92 w 1400"/>
              <a:gd name="T11" fmla="*/ 266 h 476"/>
              <a:gd name="T12" fmla="*/ 289 w 1400"/>
              <a:gd name="T13" fmla="*/ 266 h 476"/>
              <a:gd name="T14" fmla="*/ 239 w 1400"/>
              <a:gd name="T15" fmla="*/ 123 h 476"/>
              <a:gd name="T16" fmla="*/ 191 w 1400"/>
              <a:gd name="T17" fmla="*/ 325 h 476"/>
              <a:gd name="T18" fmla="*/ 141 w 1400"/>
              <a:gd name="T19" fmla="*/ 123 h 476"/>
              <a:gd name="T20" fmla="*/ 353 w 1400"/>
              <a:gd name="T21" fmla="*/ 152 h 476"/>
              <a:gd name="T22" fmla="*/ 353 w 1400"/>
              <a:gd name="T23" fmla="*/ 92 h 476"/>
              <a:gd name="T24" fmla="*/ 353 w 1400"/>
              <a:gd name="T25" fmla="*/ 152 h 476"/>
              <a:gd name="T26" fmla="*/ 328 w 1400"/>
              <a:gd name="T27" fmla="*/ 368 h 476"/>
              <a:gd name="T28" fmla="*/ 377 w 1400"/>
              <a:gd name="T29" fmla="*/ 175 h 476"/>
              <a:gd name="T30" fmla="*/ 623 w 1400"/>
              <a:gd name="T31" fmla="*/ 289 h 476"/>
              <a:gd name="T32" fmla="*/ 623 w 1400"/>
              <a:gd name="T33" fmla="*/ 123 h 476"/>
              <a:gd name="T34" fmla="*/ 530 w 1400"/>
              <a:gd name="T35" fmla="*/ 369 h 476"/>
              <a:gd name="T36" fmla="*/ 579 w 1400"/>
              <a:gd name="T37" fmla="*/ 290 h 476"/>
              <a:gd name="T38" fmla="*/ 623 w 1400"/>
              <a:gd name="T39" fmla="*/ 289 h 476"/>
              <a:gd name="T40" fmla="*/ 579 w 1400"/>
              <a:gd name="T41" fmla="*/ 250 h 476"/>
              <a:gd name="T42" fmla="*/ 618 w 1400"/>
              <a:gd name="T43" fmla="*/ 163 h 476"/>
              <a:gd name="T44" fmla="*/ 618 w 1400"/>
              <a:gd name="T45" fmla="*/ 250 h 476"/>
              <a:gd name="T46" fmla="*/ 818 w 1400"/>
              <a:gd name="T47" fmla="*/ 371 h 476"/>
              <a:gd name="T48" fmla="*/ 881 w 1400"/>
              <a:gd name="T49" fmla="*/ 369 h 476"/>
              <a:gd name="T50" fmla="*/ 930 w 1400"/>
              <a:gd name="T51" fmla="*/ 175 h 476"/>
              <a:gd name="T52" fmla="*/ 881 w 1400"/>
              <a:gd name="T53" fmla="*/ 205 h 476"/>
              <a:gd name="T54" fmla="*/ 728 w 1400"/>
              <a:gd name="T55" fmla="*/ 272 h 476"/>
              <a:gd name="T56" fmla="*/ 829 w 1400"/>
              <a:gd name="T57" fmla="*/ 327 h 476"/>
              <a:gd name="T58" fmla="*/ 829 w 1400"/>
              <a:gd name="T59" fmla="*/ 216 h 476"/>
              <a:gd name="T60" fmla="*/ 1054 w 1400"/>
              <a:gd name="T61" fmla="*/ 327 h 476"/>
              <a:gd name="T62" fmla="*/ 1030 w 1400"/>
              <a:gd name="T63" fmla="*/ 217 h 476"/>
              <a:gd name="T64" fmla="*/ 1073 w 1400"/>
              <a:gd name="T65" fmla="*/ 175 h 476"/>
              <a:gd name="T66" fmla="*/ 1030 w 1400"/>
              <a:gd name="T67" fmla="*/ 122 h 476"/>
              <a:gd name="T68" fmla="*/ 981 w 1400"/>
              <a:gd name="T69" fmla="*/ 175 h 476"/>
              <a:gd name="T70" fmla="*/ 958 w 1400"/>
              <a:gd name="T71" fmla="*/ 217 h 476"/>
              <a:gd name="T72" fmla="*/ 981 w 1400"/>
              <a:gd name="T73" fmla="*/ 301 h 476"/>
              <a:gd name="T74" fmla="*/ 1074 w 1400"/>
              <a:gd name="T75" fmla="*/ 368 h 476"/>
              <a:gd name="T76" fmla="*/ 1054 w 1400"/>
              <a:gd name="T77" fmla="*/ 327 h 476"/>
              <a:gd name="T78" fmla="*/ 1150 w 1400"/>
              <a:gd name="T79" fmla="*/ 111 h 476"/>
              <a:gd name="T80" fmla="*/ 1101 w 1400"/>
              <a:gd name="T81" fmla="*/ 369 h 476"/>
              <a:gd name="T82" fmla="*/ 1150 w 1400"/>
              <a:gd name="T83" fmla="*/ 266 h 476"/>
              <a:gd name="T84" fmla="*/ 1241 w 1400"/>
              <a:gd name="T85" fmla="*/ 262 h 476"/>
              <a:gd name="T86" fmla="*/ 1290 w 1400"/>
              <a:gd name="T87" fmla="*/ 368 h 476"/>
              <a:gd name="T88" fmla="*/ 1208 w 1400"/>
              <a:gd name="T89" fmla="*/ 173 h 476"/>
              <a:gd name="T90" fmla="*/ 1287 w 1400"/>
              <a:gd name="T91" fmla="*/ 110 h 476"/>
              <a:gd name="T92" fmla="*/ 1303 w 1400"/>
              <a:gd name="T93" fmla="*/ 118 h 476"/>
              <a:gd name="T94" fmla="*/ 1312 w 1400"/>
              <a:gd name="T95" fmla="*/ 167 h 476"/>
              <a:gd name="T96" fmla="*/ 1328 w 1400"/>
              <a:gd name="T97" fmla="*/ 118 h 476"/>
              <a:gd name="T98" fmla="*/ 1287 w 1400"/>
              <a:gd name="T99" fmla="*/ 110 h 476"/>
              <a:gd name="T100" fmla="*/ 1370 w 1400"/>
              <a:gd name="T101" fmla="*/ 156 h 476"/>
              <a:gd name="T102" fmla="*/ 1339 w 1400"/>
              <a:gd name="T103" fmla="*/ 110 h 476"/>
              <a:gd name="T104" fmla="*/ 1348 w 1400"/>
              <a:gd name="T105" fmla="*/ 167 h 476"/>
              <a:gd name="T106" fmla="*/ 1367 w 1400"/>
              <a:gd name="T107" fmla="*/ 167 h 476"/>
              <a:gd name="T108" fmla="*/ 1391 w 1400"/>
              <a:gd name="T109" fmla="*/ 124 h 476"/>
              <a:gd name="T110" fmla="*/ 1400 w 1400"/>
              <a:gd name="T111" fmla="*/ 167 h 476"/>
              <a:gd name="T112" fmla="*/ 1390 w 1400"/>
              <a:gd name="T113" fmla="*/ 11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0" h="476">
                <a:moveTo>
                  <a:pt x="0" y="0"/>
                </a:moveTo>
                <a:cubicBezTo>
                  <a:pt x="477" y="0"/>
                  <a:pt x="477" y="0"/>
                  <a:pt x="477" y="0"/>
                </a:cubicBezTo>
                <a:cubicBezTo>
                  <a:pt x="477" y="476"/>
                  <a:pt x="477" y="476"/>
                  <a:pt x="477" y="476"/>
                </a:cubicBezTo>
                <a:cubicBezTo>
                  <a:pt x="0" y="476"/>
                  <a:pt x="0" y="476"/>
                  <a:pt x="0" y="476"/>
                </a:cubicBezTo>
                <a:lnTo>
                  <a:pt x="0" y="0"/>
                </a:lnTo>
                <a:close/>
                <a:moveTo>
                  <a:pt x="427" y="427"/>
                </a:moveTo>
                <a:cubicBezTo>
                  <a:pt x="427" y="49"/>
                  <a:pt x="427" y="49"/>
                  <a:pt x="427" y="49"/>
                </a:cubicBezTo>
                <a:cubicBezTo>
                  <a:pt x="50" y="49"/>
                  <a:pt x="50" y="49"/>
                  <a:pt x="50" y="49"/>
                </a:cubicBezTo>
                <a:cubicBezTo>
                  <a:pt x="50" y="427"/>
                  <a:pt x="50" y="427"/>
                  <a:pt x="50" y="427"/>
                </a:cubicBezTo>
                <a:cubicBezTo>
                  <a:pt x="427" y="427"/>
                  <a:pt x="427" y="427"/>
                  <a:pt x="427" y="427"/>
                </a:cubicBezTo>
                <a:close/>
                <a:moveTo>
                  <a:pt x="92" y="123"/>
                </a:moveTo>
                <a:cubicBezTo>
                  <a:pt x="92" y="266"/>
                  <a:pt x="92" y="266"/>
                  <a:pt x="92" y="266"/>
                </a:cubicBezTo>
                <a:cubicBezTo>
                  <a:pt x="92" y="332"/>
                  <a:pt x="129" y="371"/>
                  <a:pt x="190" y="371"/>
                </a:cubicBezTo>
                <a:cubicBezTo>
                  <a:pt x="253" y="371"/>
                  <a:pt x="289" y="332"/>
                  <a:pt x="289" y="266"/>
                </a:cubicBezTo>
                <a:cubicBezTo>
                  <a:pt x="289" y="123"/>
                  <a:pt x="289" y="123"/>
                  <a:pt x="289" y="123"/>
                </a:cubicBezTo>
                <a:cubicBezTo>
                  <a:pt x="239" y="123"/>
                  <a:pt x="239" y="123"/>
                  <a:pt x="239" y="123"/>
                </a:cubicBezTo>
                <a:cubicBezTo>
                  <a:pt x="239" y="266"/>
                  <a:pt x="239" y="266"/>
                  <a:pt x="239" y="266"/>
                </a:cubicBezTo>
                <a:cubicBezTo>
                  <a:pt x="239" y="304"/>
                  <a:pt x="223" y="325"/>
                  <a:pt x="191" y="325"/>
                </a:cubicBezTo>
                <a:cubicBezTo>
                  <a:pt x="156" y="325"/>
                  <a:pt x="141" y="303"/>
                  <a:pt x="141" y="266"/>
                </a:cubicBezTo>
                <a:cubicBezTo>
                  <a:pt x="141" y="123"/>
                  <a:pt x="141" y="123"/>
                  <a:pt x="141" y="123"/>
                </a:cubicBezTo>
                <a:lnTo>
                  <a:pt x="92" y="123"/>
                </a:lnTo>
                <a:close/>
                <a:moveTo>
                  <a:pt x="353" y="152"/>
                </a:moveTo>
                <a:cubicBezTo>
                  <a:pt x="370" y="152"/>
                  <a:pt x="383" y="140"/>
                  <a:pt x="383" y="123"/>
                </a:cubicBezTo>
                <a:cubicBezTo>
                  <a:pt x="383" y="104"/>
                  <a:pt x="371" y="92"/>
                  <a:pt x="353" y="92"/>
                </a:cubicBezTo>
                <a:cubicBezTo>
                  <a:pt x="335" y="92"/>
                  <a:pt x="322" y="104"/>
                  <a:pt x="322" y="123"/>
                </a:cubicBezTo>
                <a:cubicBezTo>
                  <a:pt x="322" y="140"/>
                  <a:pt x="335" y="152"/>
                  <a:pt x="353" y="152"/>
                </a:cubicBezTo>
                <a:close/>
                <a:moveTo>
                  <a:pt x="328" y="175"/>
                </a:moveTo>
                <a:cubicBezTo>
                  <a:pt x="328" y="368"/>
                  <a:pt x="328" y="368"/>
                  <a:pt x="328" y="368"/>
                </a:cubicBezTo>
                <a:cubicBezTo>
                  <a:pt x="377" y="368"/>
                  <a:pt x="377" y="368"/>
                  <a:pt x="377" y="368"/>
                </a:cubicBezTo>
                <a:cubicBezTo>
                  <a:pt x="377" y="175"/>
                  <a:pt x="377" y="175"/>
                  <a:pt x="377" y="175"/>
                </a:cubicBezTo>
                <a:lnTo>
                  <a:pt x="328" y="175"/>
                </a:lnTo>
                <a:close/>
                <a:moveTo>
                  <a:pt x="623" y="289"/>
                </a:moveTo>
                <a:cubicBezTo>
                  <a:pt x="677" y="289"/>
                  <a:pt x="712" y="258"/>
                  <a:pt x="712" y="205"/>
                </a:cubicBezTo>
                <a:cubicBezTo>
                  <a:pt x="712" y="155"/>
                  <a:pt x="678" y="123"/>
                  <a:pt x="623" y="123"/>
                </a:cubicBezTo>
                <a:cubicBezTo>
                  <a:pt x="530" y="123"/>
                  <a:pt x="530" y="123"/>
                  <a:pt x="530" y="123"/>
                </a:cubicBezTo>
                <a:cubicBezTo>
                  <a:pt x="530" y="369"/>
                  <a:pt x="530" y="369"/>
                  <a:pt x="530" y="369"/>
                </a:cubicBezTo>
                <a:cubicBezTo>
                  <a:pt x="579" y="369"/>
                  <a:pt x="579" y="369"/>
                  <a:pt x="579" y="369"/>
                </a:cubicBezTo>
                <a:cubicBezTo>
                  <a:pt x="579" y="290"/>
                  <a:pt x="579" y="290"/>
                  <a:pt x="579" y="290"/>
                </a:cubicBezTo>
                <a:cubicBezTo>
                  <a:pt x="623" y="290"/>
                  <a:pt x="623" y="290"/>
                  <a:pt x="623" y="290"/>
                </a:cubicBezTo>
                <a:lnTo>
                  <a:pt x="623" y="289"/>
                </a:lnTo>
                <a:close/>
                <a:moveTo>
                  <a:pt x="618" y="250"/>
                </a:moveTo>
                <a:cubicBezTo>
                  <a:pt x="579" y="250"/>
                  <a:pt x="579" y="250"/>
                  <a:pt x="579" y="250"/>
                </a:cubicBezTo>
                <a:cubicBezTo>
                  <a:pt x="579" y="163"/>
                  <a:pt x="579" y="163"/>
                  <a:pt x="579" y="163"/>
                </a:cubicBezTo>
                <a:cubicBezTo>
                  <a:pt x="618" y="163"/>
                  <a:pt x="618" y="163"/>
                  <a:pt x="618" y="163"/>
                </a:cubicBezTo>
                <a:cubicBezTo>
                  <a:pt x="646" y="163"/>
                  <a:pt x="661" y="179"/>
                  <a:pt x="661" y="205"/>
                </a:cubicBezTo>
                <a:cubicBezTo>
                  <a:pt x="661" y="234"/>
                  <a:pt x="646" y="250"/>
                  <a:pt x="618" y="250"/>
                </a:cubicBezTo>
                <a:close/>
                <a:moveTo>
                  <a:pt x="728" y="272"/>
                </a:moveTo>
                <a:cubicBezTo>
                  <a:pt x="728" y="330"/>
                  <a:pt x="765" y="371"/>
                  <a:pt x="818" y="371"/>
                </a:cubicBezTo>
                <a:cubicBezTo>
                  <a:pt x="849" y="371"/>
                  <a:pt x="869" y="360"/>
                  <a:pt x="881" y="342"/>
                </a:cubicBezTo>
                <a:cubicBezTo>
                  <a:pt x="881" y="369"/>
                  <a:pt x="881" y="369"/>
                  <a:pt x="881" y="369"/>
                </a:cubicBezTo>
                <a:cubicBezTo>
                  <a:pt x="930" y="369"/>
                  <a:pt x="930" y="369"/>
                  <a:pt x="930" y="369"/>
                </a:cubicBezTo>
                <a:cubicBezTo>
                  <a:pt x="930" y="175"/>
                  <a:pt x="930" y="175"/>
                  <a:pt x="930" y="175"/>
                </a:cubicBezTo>
                <a:cubicBezTo>
                  <a:pt x="881" y="175"/>
                  <a:pt x="881" y="175"/>
                  <a:pt x="881" y="175"/>
                </a:cubicBezTo>
                <a:cubicBezTo>
                  <a:pt x="881" y="205"/>
                  <a:pt x="881" y="205"/>
                  <a:pt x="881" y="205"/>
                </a:cubicBezTo>
                <a:cubicBezTo>
                  <a:pt x="868" y="185"/>
                  <a:pt x="848" y="173"/>
                  <a:pt x="818" y="173"/>
                </a:cubicBezTo>
                <a:cubicBezTo>
                  <a:pt x="764" y="173"/>
                  <a:pt x="728" y="215"/>
                  <a:pt x="728" y="272"/>
                </a:cubicBezTo>
                <a:close/>
                <a:moveTo>
                  <a:pt x="881" y="272"/>
                </a:moveTo>
                <a:cubicBezTo>
                  <a:pt x="881" y="306"/>
                  <a:pt x="860" y="327"/>
                  <a:pt x="829" y="327"/>
                </a:cubicBezTo>
                <a:cubicBezTo>
                  <a:pt x="796" y="327"/>
                  <a:pt x="779" y="304"/>
                  <a:pt x="779" y="272"/>
                </a:cubicBezTo>
                <a:cubicBezTo>
                  <a:pt x="779" y="238"/>
                  <a:pt x="798" y="216"/>
                  <a:pt x="829" y="216"/>
                </a:cubicBezTo>
                <a:cubicBezTo>
                  <a:pt x="861" y="216"/>
                  <a:pt x="881" y="239"/>
                  <a:pt x="881" y="272"/>
                </a:cubicBezTo>
                <a:close/>
                <a:moveTo>
                  <a:pt x="1054" y="327"/>
                </a:moveTo>
                <a:cubicBezTo>
                  <a:pt x="1035" y="327"/>
                  <a:pt x="1030" y="318"/>
                  <a:pt x="1030" y="301"/>
                </a:cubicBezTo>
                <a:cubicBezTo>
                  <a:pt x="1030" y="217"/>
                  <a:pt x="1030" y="217"/>
                  <a:pt x="1030" y="217"/>
                </a:cubicBezTo>
                <a:cubicBezTo>
                  <a:pt x="1073" y="217"/>
                  <a:pt x="1073" y="217"/>
                  <a:pt x="1073" y="217"/>
                </a:cubicBezTo>
                <a:cubicBezTo>
                  <a:pt x="1073" y="175"/>
                  <a:pt x="1073" y="175"/>
                  <a:pt x="1073" y="175"/>
                </a:cubicBezTo>
                <a:cubicBezTo>
                  <a:pt x="1030" y="175"/>
                  <a:pt x="1030" y="175"/>
                  <a:pt x="1030" y="175"/>
                </a:cubicBezTo>
                <a:cubicBezTo>
                  <a:pt x="1030" y="122"/>
                  <a:pt x="1030" y="122"/>
                  <a:pt x="1030" y="122"/>
                </a:cubicBezTo>
                <a:cubicBezTo>
                  <a:pt x="981" y="122"/>
                  <a:pt x="981" y="122"/>
                  <a:pt x="981" y="122"/>
                </a:cubicBezTo>
                <a:cubicBezTo>
                  <a:pt x="981" y="175"/>
                  <a:pt x="981" y="175"/>
                  <a:pt x="981" y="175"/>
                </a:cubicBezTo>
                <a:cubicBezTo>
                  <a:pt x="958" y="175"/>
                  <a:pt x="958" y="175"/>
                  <a:pt x="958" y="175"/>
                </a:cubicBezTo>
                <a:cubicBezTo>
                  <a:pt x="958" y="217"/>
                  <a:pt x="958" y="217"/>
                  <a:pt x="958" y="217"/>
                </a:cubicBezTo>
                <a:cubicBezTo>
                  <a:pt x="981" y="217"/>
                  <a:pt x="981" y="217"/>
                  <a:pt x="981" y="217"/>
                </a:cubicBezTo>
                <a:cubicBezTo>
                  <a:pt x="981" y="301"/>
                  <a:pt x="981" y="301"/>
                  <a:pt x="981" y="301"/>
                </a:cubicBezTo>
                <a:cubicBezTo>
                  <a:pt x="981" y="347"/>
                  <a:pt x="1001" y="368"/>
                  <a:pt x="1048" y="368"/>
                </a:cubicBezTo>
                <a:cubicBezTo>
                  <a:pt x="1074" y="368"/>
                  <a:pt x="1074" y="368"/>
                  <a:pt x="1074" y="368"/>
                </a:cubicBezTo>
                <a:cubicBezTo>
                  <a:pt x="1074" y="327"/>
                  <a:pt x="1074" y="327"/>
                  <a:pt x="1074" y="327"/>
                </a:cubicBezTo>
                <a:lnTo>
                  <a:pt x="1054" y="327"/>
                </a:lnTo>
                <a:close/>
                <a:moveTo>
                  <a:pt x="1150" y="203"/>
                </a:moveTo>
                <a:cubicBezTo>
                  <a:pt x="1150" y="111"/>
                  <a:pt x="1150" y="111"/>
                  <a:pt x="1150" y="111"/>
                </a:cubicBezTo>
                <a:cubicBezTo>
                  <a:pt x="1101" y="111"/>
                  <a:pt x="1101" y="111"/>
                  <a:pt x="1101" y="111"/>
                </a:cubicBezTo>
                <a:cubicBezTo>
                  <a:pt x="1101" y="369"/>
                  <a:pt x="1101" y="369"/>
                  <a:pt x="1101" y="369"/>
                </a:cubicBezTo>
                <a:cubicBezTo>
                  <a:pt x="1150" y="369"/>
                  <a:pt x="1150" y="369"/>
                  <a:pt x="1150" y="369"/>
                </a:cubicBezTo>
                <a:cubicBezTo>
                  <a:pt x="1150" y="266"/>
                  <a:pt x="1150" y="266"/>
                  <a:pt x="1150" y="266"/>
                </a:cubicBezTo>
                <a:cubicBezTo>
                  <a:pt x="1150" y="233"/>
                  <a:pt x="1167" y="213"/>
                  <a:pt x="1197" y="213"/>
                </a:cubicBezTo>
                <a:cubicBezTo>
                  <a:pt x="1226" y="213"/>
                  <a:pt x="1241" y="232"/>
                  <a:pt x="1241" y="262"/>
                </a:cubicBezTo>
                <a:cubicBezTo>
                  <a:pt x="1241" y="368"/>
                  <a:pt x="1241" y="368"/>
                  <a:pt x="1241" y="368"/>
                </a:cubicBezTo>
                <a:cubicBezTo>
                  <a:pt x="1290" y="368"/>
                  <a:pt x="1290" y="368"/>
                  <a:pt x="1290" y="368"/>
                </a:cubicBezTo>
                <a:cubicBezTo>
                  <a:pt x="1290" y="257"/>
                  <a:pt x="1290" y="257"/>
                  <a:pt x="1290" y="257"/>
                </a:cubicBezTo>
                <a:cubicBezTo>
                  <a:pt x="1290" y="206"/>
                  <a:pt x="1254" y="173"/>
                  <a:pt x="1208" y="173"/>
                </a:cubicBezTo>
                <a:cubicBezTo>
                  <a:pt x="1180" y="173"/>
                  <a:pt x="1162" y="184"/>
                  <a:pt x="1150" y="203"/>
                </a:cubicBezTo>
                <a:close/>
                <a:moveTo>
                  <a:pt x="1287" y="110"/>
                </a:moveTo>
                <a:cubicBezTo>
                  <a:pt x="1287" y="118"/>
                  <a:pt x="1287" y="118"/>
                  <a:pt x="1287" y="118"/>
                </a:cubicBezTo>
                <a:cubicBezTo>
                  <a:pt x="1303" y="118"/>
                  <a:pt x="1303" y="118"/>
                  <a:pt x="1303" y="118"/>
                </a:cubicBezTo>
                <a:cubicBezTo>
                  <a:pt x="1303" y="167"/>
                  <a:pt x="1303" y="167"/>
                  <a:pt x="1303" y="167"/>
                </a:cubicBezTo>
                <a:cubicBezTo>
                  <a:pt x="1312" y="167"/>
                  <a:pt x="1312" y="167"/>
                  <a:pt x="1312" y="167"/>
                </a:cubicBezTo>
                <a:cubicBezTo>
                  <a:pt x="1312" y="118"/>
                  <a:pt x="1312" y="118"/>
                  <a:pt x="1312" y="118"/>
                </a:cubicBezTo>
                <a:cubicBezTo>
                  <a:pt x="1328" y="118"/>
                  <a:pt x="1328" y="118"/>
                  <a:pt x="1328" y="118"/>
                </a:cubicBezTo>
                <a:cubicBezTo>
                  <a:pt x="1328" y="110"/>
                  <a:pt x="1328" y="110"/>
                  <a:pt x="1328" y="110"/>
                </a:cubicBezTo>
                <a:lnTo>
                  <a:pt x="1287" y="110"/>
                </a:lnTo>
                <a:close/>
                <a:moveTo>
                  <a:pt x="1390" y="110"/>
                </a:moveTo>
                <a:cubicBezTo>
                  <a:pt x="1370" y="156"/>
                  <a:pt x="1370" y="156"/>
                  <a:pt x="1370" y="156"/>
                </a:cubicBezTo>
                <a:cubicBezTo>
                  <a:pt x="1350" y="110"/>
                  <a:pt x="1350" y="110"/>
                  <a:pt x="1350" y="110"/>
                </a:cubicBezTo>
                <a:cubicBezTo>
                  <a:pt x="1339" y="110"/>
                  <a:pt x="1339" y="110"/>
                  <a:pt x="1339" y="110"/>
                </a:cubicBezTo>
                <a:cubicBezTo>
                  <a:pt x="1339" y="167"/>
                  <a:pt x="1339" y="167"/>
                  <a:pt x="1339" y="167"/>
                </a:cubicBezTo>
                <a:cubicBezTo>
                  <a:pt x="1348" y="167"/>
                  <a:pt x="1348" y="167"/>
                  <a:pt x="1348" y="167"/>
                </a:cubicBezTo>
                <a:cubicBezTo>
                  <a:pt x="1348" y="124"/>
                  <a:pt x="1348" y="124"/>
                  <a:pt x="1348" y="124"/>
                </a:cubicBezTo>
                <a:cubicBezTo>
                  <a:pt x="1367" y="167"/>
                  <a:pt x="1367" y="167"/>
                  <a:pt x="1367" y="167"/>
                </a:cubicBezTo>
                <a:cubicBezTo>
                  <a:pt x="1373" y="167"/>
                  <a:pt x="1373" y="167"/>
                  <a:pt x="1373" y="167"/>
                </a:cubicBezTo>
                <a:cubicBezTo>
                  <a:pt x="1391" y="124"/>
                  <a:pt x="1391" y="124"/>
                  <a:pt x="1391" y="124"/>
                </a:cubicBezTo>
                <a:cubicBezTo>
                  <a:pt x="1391" y="167"/>
                  <a:pt x="1391" y="167"/>
                  <a:pt x="1391" y="167"/>
                </a:cubicBezTo>
                <a:cubicBezTo>
                  <a:pt x="1400" y="167"/>
                  <a:pt x="1400" y="167"/>
                  <a:pt x="1400" y="167"/>
                </a:cubicBezTo>
                <a:cubicBezTo>
                  <a:pt x="1400" y="110"/>
                  <a:pt x="1400" y="110"/>
                  <a:pt x="1400" y="110"/>
                </a:cubicBezTo>
                <a:cubicBezTo>
                  <a:pt x="1390" y="110"/>
                  <a:pt x="1390" y="110"/>
                  <a:pt x="1390" y="110"/>
                </a:cubicBezTo>
                <a:close/>
              </a:path>
            </a:pathLst>
          </a:custGeom>
          <a:solidFill>
            <a:srgbClr val="FA46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nvGrpSpPr>
          <p:cNvPr id="321" name="Group 51"/>
          <p:cNvGrpSpPr>
            <a:grpSpLocks noChangeAspect="1"/>
          </p:cNvGrpSpPr>
          <p:nvPr userDrawn="1"/>
        </p:nvGrpSpPr>
        <p:grpSpPr bwMode="auto">
          <a:xfrm>
            <a:off x="7621370" y="2657650"/>
            <a:ext cx="1103986" cy="198810"/>
            <a:chOff x="1258" y="2239"/>
            <a:chExt cx="3515" cy="633"/>
          </a:xfrm>
        </p:grpSpPr>
        <p:sp>
          <p:nvSpPr>
            <p:cNvPr id="322" name="Freeform 52"/>
            <p:cNvSpPr>
              <a:spLocks/>
            </p:cNvSpPr>
            <p:nvPr/>
          </p:nvSpPr>
          <p:spPr bwMode="auto">
            <a:xfrm>
              <a:off x="1258" y="2289"/>
              <a:ext cx="511" cy="453"/>
            </a:xfrm>
            <a:custGeom>
              <a:avLst/>
              <a:gdLst>
                <a:gd name="T0" fmla="*/ 215 w 215"/>
                <a:gd name="T1" fmla="*/ 0 h 189"/>
                <a:gd name="T2" fmla="*/ 210 w 215"/>
                <a:gd name="T3" fmla="*/ 20 h 189"/>
                <a:gd name="T4" fmla="*/ 171 w 215"/>
                <a:gd name="T5" fmla="*/ 176 h 189"/>
                <a:gd name="T6" fmla="*/ 168 w 215"/>
                <a:gd name="T7" fmla="*/ 187 h 189"/>
                <a:gd name="T8" fmla="*/ 166 w 215"/>
                <a:gd name="T9" fmla="*/ 188 h 189"/>
                <a:gd name="T10" fmla="*/ 146 w 215"/>
                <a:gd name="T11" fmla="*/ 189 h 189"/>
                <a:gd name="T12" fmla="*/ 143 w 215"/>
                <a:gd name="T13" fmla="*/ 186 h 189"/>
                <a:gd name="T14" fmla="*/ 123 w 215"/>
                <a:gd name="T15" fmla="*/ 111 h 189"/>
                <a:gd name="T16" fmla="*/ 109 w 215"/>
                <a:gd name="T17" fmla="*/ 56 h 189"/>
                <a:gd name="T18" fmla="*/ 107 w 215"/>
                <a:gd name="T19" fmla="*/ 53 h 189"/>
                <a:gd name="T20" fmla="*/ 106 w 215"/>
                <a:gd name="T21" fmla="*/ 56 h 189"/>
                <a:gd name="T22" fmla="*/ 72 w 215"/>
                <a:gd name="T23" fmla="*/ 185 h 189"/>
                <a:gd name="T24" fmla="*/ 68 w 215"/>
                <a:gd name="T25" fmla="*/ 189 h 189"/>
                <a:gd name="T26" fmla="*/ 50 w 215"/>
                <a:gd name="T27" fmla="*/ 189 h 189"/>
                <a:gd name="T28" fmla="*/ 46 w 215"/>
                <a:gd name="T29" fmla="*/ 186 h 189"/>
                <a:gd name="T30" fmla="*/ 15 w 215"/>
                <a:gd name="T31" fmla="*/ 59 h 189"/>
                <a:gd name="T32" fmla="*/ 1 w 215"/>
                <a:gd name="T33" fmla="*/ 4 h 189"/>
                <a:gd name="T34" fmla="*/ 0 w 215"/>
                <a:gd name="T35" fmla="*/ 0 h 189"/>
                <a:gd name="T36" fmla="*/ 3 w 215"/>
                <a:gd name="T37" fmla="*/ 0 h 189"/>
                <a:gd name="T38" fmla="*/ 27 w 215"/>
                <a:gd name="T39" fmla="*/ 0 h 189"/>
                <a:gd name="T40" fmla="*/ 31 w 215"/>
                <a:gd name="T41" fmla="*/ 2 h 189"/>
                <a:gd name="T42" fmla="*/ 58 w 215"/>
                <a:gd name="T43" fmla="*/ 128 h 189"/>
                <a:gd name="T44" fmla="*/ 60 w 215"/>
                <a:gd name="T45" fmla="*/ 133 h 189"/>
                <a:gd name="T46" fmla="*/ 61 w 215"/>
                <a:gd name="T47" fmla="*/ 131 h 189"/>
                <a:gd name="T48" fmla="*/ 96 w 215"/>
                <a:gd name="T49" fmla="*/ 2 h 189"/>
                <a:gd name="T50" fmla="*/ 100 w 215"/>
                <a:gd name="T51" fmla="*/ 0 h 189"/>
                <a:gd name="T52" fmla="*/ 115 w 215"/>
                <a:gd name="T53" fmla="*/ 0 h 189"/>
                <a:gd name="T54" fmla="*/ 118 w 215"/>
                <a:gd name="T55" fmla="*/ 2 h 189"/>
                <a:gd name="T56" fmla="*/ 148 w 215"/>
                <a:gd name="T57" fmla="*/ 111 h 189"/>
                <a:gd name="T58" fmla="*/ 153 w 215"/>
                <a:gd name="T59" fmla="*/ 131 h 189"/>
                <a:gd name="T60" fmla="*/ 155 w 215"/>
                <a:gd name="T61" fmla="*/ 133 h 189"/>
                <a:gd name="T62" fmla="*/ 156 w 215"/>
                <a:gd name="T63" fmla="*/ 130 h 189"/>
                <a:gd name="T64" fmla="*/ 184 w 215"/>
                <a:gd name="T65" fmla="*/ 3 h 189"/>
                <a:gd name="T66" fmla="*/ 188 w 215"/>
                <a:gd name="T67" fmla="*/ 0 h 189"/>
                <a:gd name="T68" fmla="*/ 215 w 215"/>
                <a:gd name="T6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5" h="189">
                  <a:moveTo>
                    <a:pt x="215" y="0"/>
                  </a:moveTo>
                  <a:cubicBezTo>
                    <a:pt x="213" y="7"/>
                    <a:pt x="212" y="13"/>
                    <a:pt x="210" y="20"/>
                  </a:cubicBezTo>
                  <a:cubicBezTo>
                    <a:pt x="197" y="72"/>
                    <a:pt x="184" y="124"/>
                    <a:pt x="171" y="176"/>
                  </a:cubicBezTo>
                  <a:cubicBezTo>
                    <a:pt x="170" y="180"/>
                    <a:pt x="169" y="183"/>
                    <a:pt x="168" y="187"/>
                  </a:cubicBezTo>
                  <a:cubicBezTo>
                    <a:pt x="168" y="187"/>
                    <a:pt x="167" y="188"/>
                    <a:pt x="166" y="188"/>
                  </a:cubicBezTo>
                  <a:cubicBezTo>
                    <a:pt x="159" y="189"/>
                    <a:pt x="153" y="188"/>
                    <a:pt x="146" y="189"/>
                  </a:cubicBezTo>
                  <a:cubicBezTo>
                    <a:pt x="144" y="189"/>
                    <a:pt x="144" y="187"/>
                    <a:pt x="143" y="186"/>
                  </a:cubicBezTo>
                  <a:cubicBezTo>
                    <a:pt x="137" y="161"/>
                    <a:pt x="130" y="136"/>
                    <a:pt x="123" y="111"/>
                  </a:cubicBezTo>
                  <a:cubicBezTo>
                    <a:pt x="118" y="93"/>
                    <a:pt x="114" y="74"/>
                    <a:pt x="109" y="56"/>
                  </a:cubicBezTo>
                  <a:cubicBezTo>
                    <a:pt x="108" y="55"/>
                    <a:pt x="108" y="54"/>
                    <a:pt x="107" y="53"/>
                  </a:cubicBezTo>
                  <a:cubicBezTo>
                    <a:pt x="107" y="54"/>
                    <a:pt x="106" y="55"/>
                    <a:pt x="106" y="56"/>
                  </a:cubicBezTo>
                  <a:cubicBezTo>
                    <a:pt x="95" y="99"/>
                    <a:pt x="83" y="142"/>
                    <a:pt x="72" y="185"/>
                  </a:cubicBezTo>
                  <a:cubicBezTo>
                    <a:pt x="71" y="188"/>
                    <a:pt x="70" y="189"/>
                    <a:pt x="68" y="189"/>
                  </a:cubicBezTo>
                  <a:cubicBezTo>
                    <a:pt x="62" y="188"/>
                    <a:pt x="56" y="188"/>
                    <a:pt x="50" y="189"/>
                  </a:cubicBezTo>
                  <a:cubicBezTo>
                    <a:pt x="48" y="189"/>
                    <a:pt x="47" y="188"/>
                    <a:pt x="46" y="186"/>
                  </a:cubicBezTo>
                  <a:cubicBezTo>
                    <a:pt x="36" y="143"/>
                    <a:pt x="25" y="101"/>
                    <a:pt x="15" y="59"/>
                  </a:cubicBezTo>
                  <a:cubicBezTo>
                    <a:pt x="10" y="40"/>
                    <a:pt x="5" y="22"/>
                    <a:pt x="1" y="4"/>
                  </a:cubicBezTo>
                  <a:cubicBezTo>
                    <a:pt x="1" y="3"/>
                    <a:pt x="0" y="1"/>
                    <a:pt x="0" y="0"/>
                  </a:cubicBezTo>
                  <a:cubicBezTo>
                    <a:pt x="1" y="0"/>
                    <a:pt x="2" y="0"/>
                    <a:pt x="3" y="0"/>
                  </a:cubicBezTo>
                  <a:cubicBezTo>
                    <a:pt x="11" y="0"/>
                    <a:pt x="19" y="0"/>
                    <a:pt x="27" y="0"/>
                  </a:cubicBezTo>
                  <a:cubicBezTo>
                    <a:pt x="29" y="0"/>
                    <a:pt x="30" y="0"/>
                    <a:pt x="31" y="2"/>
                  </a:cubicBezTo>
                  <a:cubicBezTo>
                    <a:pt x="40" y="44"/>
                    <a:pt x="49" y="86"/>
                    <a:pt x="58" y="128"/>
                  </a:cubicBezTo>
                  <a:cubicBezTo>
                    <a:pt x="59" y="130"/>
                    <a:pt x="59" y="132"/>
                    <a:pt x="60" y="133"/>
                  </a:cubicBezTo>
                  <a:cubicBezTo>
                    <a:pt x="61" y="132"/>
                    <a:pt x="61" y="131"/>
                    <a:pt x="61" y="131"/>
                  </a:cubicBezTo>
                  <a:cubicBezTo>
                    <a:pt x="73" y="88"/>
                    <a:pt x="85" y="45"/>
                    <a:pt x="96" y="2"/>
                  </a:cubicBezTo>
                  <a:cubicBezTo>
                    <a:pt x="97" y="0"/>
                    <a:pt x="98" y="0"/>
                    <a:pt x="100" y="0"/>
                  </a:cubicBezTo>
                  <a:cubicBezTo>
                    <a:pt x="105" y="0"/>
                    <a:pt x="110" y="0"/>
                    <a:pt x="115" y="0"/>
                  </a:cubicBezTo>
                  <a:cubicBezTo>
                    <a:pt x="117" y="0"/>
                    <a:pt x="118" y="0"/>
                    <a:pt x="118" y="2"/>
                  </a:cubicBezTo>
                  <a:cubicBezTo>
                    <a:pt x="128" y="38"/>
                    <a:pt x="138" y="75"/>
                    <a:pt x="148" y="111"/>
                  </a:cubicBezTo>
                  <a:cubicBezTo>
                    <a:pt x="150" y="117"/>
                    <a:pt x="152" y="124"/>
                    <a:pt x="153" y="131"/>
                  </a:cubicBezTo>
                  <a:cubicBezTo>
                    <a:pt x="154" y="132"/>
                    <a:pt x="154" y="133"/>
                    <a:pt x="155" y="133"/>
                  </a:cubicBezTo>
                  <a:cubicBezTo>
                    <a:pt x="155" y="132"/>
                    <a:pt x="156" y="131"/>
                    <a:pt x="156" y="130"/>
                  </a:cubicBezTo>
                  <a:cubicBezTo>
                    <a:pt x="165" y="88"/>
                    <a:pt x="175" y="45"/>
                    <a:pt x="184" y="3"/>
                  </a:cubicBezTo>
                  <a:cubicBezTo>
                    <a:pt x="185" y="0"/>
                    <a:pt x="185" y="0"/>
                    <a:pt x="188" y="0"/>
                  </a:cubicBezTo>
                  <a:cubicBezTo>
                    <a:pt x="197" y="0"/>
                    <a:pt x="206" y="0"/>
                    <a:pt x="215" y="0"/>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23" name="Freeform 53"/>
            <p:cNvSpPr>
              <a:spLocks/>
            </p:cNvSpPr>
            <p:nvPr/>
          </p:nvSpPr>
          <p:spPr bwMode="auto">
            <a:xfrm>
              <a:off x="3001" y="2279"/>
              <a:ext cx="342" cy="473"/>
            </a:xfrm>
            <a:custGeom>
              <a:avLst/>
              <a:gdLst>
                <a:gd name="T0" fmla="*/ 133 w 144"/>
                <a:gd name="T1" fmla="*/ 21 h 197"/>
                <a:gd name="T2" fmla="*/ 117 w 144"/>
                <a:gd name="T3" fmla="*/ 45 h 197"/>
                <a:gd name="T4" fmla="*/ 103 w 144"/>
                <a:gd name="T5" fmla="*/ 38 h 197"/>
                <a:gd name="T6" fmla="*/ 65 w 144"/>
                <a:gd name="T7" fmla="*/ 31 h 197"/>
                <a:gd name="T8" fmla="*/ 41 w 144"/>
                <a:gd name="T9" fmla="*/ 45 h 197"/>
                <a:gd name="T10" fmla="*/ 59 w 144"/>
                <a:gd name="T11" fmla="*/ 80 h 197"/>
                <a:gd name="T12" fmla="*/ 86 w 144"/>
                <a:gd name="T13" fmla="*/ 85 h 197"/>
                <a:gd name="T14" fmla="*/ 127 w 144"/>
                <a:gd name="T15" fmla="*/ 105 h 197"/>
                <a:gd name="T16" fmla="*/ 123 w 144"/>
                <a:gd name="T17" fmla="*/ 178 h 197"/>
                <a:gd name="T18" fmla="*/ 92 w 144"/>
                <a:gd name="T19" fmla="*/ 192 h 197"/>
                <a:gd name="T20" fmla="*/ 18 w 144"/>
                <a:gd name="T21" fmla="*/ 181 h 197"/>
                <a:gd name="T22" fmla="*/ 0 w 144"/>
                <a:gd name="T23" fmla="*/ 169 h 197"/>
                <a:gd name="T24" fmla="*/ 19 w 144"/>
                <a:gd name="T25" fmla="*/ 147 h 197"/>
                <a:gd name="T26" fmla="*/ 23 w 144"/>
                <a:gd name="T27" fmla="*/ 150 h 197"/>
                <a:gd name="T28" fmla="*/ 76 w 144"/>
                <a:gd name="T29" fmla="*/ 166 h 197"/>
                <a:gd name="T30" fmla="*/ 99 w 144"/>
                <a:gd name="T31" fmla="*/ 159 h 197"/>
                <a:gd name="T32" fmla="*/ 110 w 144"/>
                <a:gd name="T33" fmla="*/ 134 h 197"/>
                <a:gd name="T34" fmla="*/ 91 w 144"/>
                <a:gd name="T35" fmla="*/ 115 h 197"/>
                <a:gd name="T36" fmla="*/ 68 w 144"/>
                <a:gd name="T37" fmla="*/ 111 h 197"/>
                <a:gd name="T38" fmla="*/ 41 w 144"/>
                <a:gd name="T39" fmla="*/ 105 h 197"/>
                <a:gd name="T40" fmla="*/ 11 w 144"/>
                <a:gd name="T41" fmla="*/ 50 h 197"/>
                <a:gd name="T42" fmla="*/ 57 w 144"/>
                <a:gd name="T43" fmla="*/ 3 h 197"/>
                <a:gd name="T44" fmla="*/ 116 w 144"/>
                <a:gd name="T45" fmla="*/ 12 h 197"/>
                <a:gd name="T46" fmla="*/ 133 w 144"/>
                <a:gd name="T47" fmla="*/ 2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97">
                  <a:moveTo>
                    <a:pt x="133" y="21"/>
                  </a:moveTo>
                  <a:cubicBezTo>
                    <a:pt x="128" y="30"/>
                    <a:pt x="123" y="37"/>
                    <a:pt x="117" y="45"/>
                  </a:cubicBezTo>
                  <a:cubicBezTo>
                    <a:pt x="112" y="42"/>
                    <a:pt x="108" y="40"/>
                    <a:pt x="103" y="38"/>
                  </a:cubicBezTo>
                  <a:cubicBezTo>
                    <a:pt x="91" y="32"/>
                    <a:pt x="79" y="29"/>
                    <a:pt x="65" y="31"/>
                  </a:cubicBezTo>
                  <a:cubicBezTo>
                    <a:pt x="55" y="32"/>
                    <a:pt x="46" y="36"/>
                    <a:pt x="41" y="45"/>
                  </a:cubicBezTo>
                  <a:cubicBezTo>
                    <a:pt x="34" y="60"/>
                    <a:pt x="41" y="76"/>
                    <a:pt x="59" y="80"/>
                  </a:cubicBezTo>
                  <a:cubicBezTo>
                    <a:pt x="68" y="83"/>
                    <a:pt x="77" y="84"/>
                    <a:pt x="86" y="85"/>
                  </a:cubicBezTo>
                  <a:cubicBezTo>
                    <a:pt x="102" y="87"/>
                    <a:pt x="116" y="92"/>
                    <a:pt x="127" y="105"/>
                  </a:cubicBezTo>
                  <a:cubicBezTo>
                    <a:pt x="144" y="126"/>
                    <a:pt x="143" y="160"/>
                    <a:pt x="123" y="178"/>
                  </a:cubicBezTo>
                  <a:cubicBezTo>
                    <a:pt x="114" y="186"/>
                    <a:pt x="104" y="190"/>
                    <a:pt x="92" y="192"/>
                  </a:cubicBezTo>
                  <a:cubicBezTo>
                    <a:pt x="66" y="197"/>
                    <a:pt x="41" y="194"/>
                    <a:pt x="18" y="181"/>
                  </a:cubicBezTo>
                  <a:cubicBezTo>
                    <a:pt x="12" y="177"/>
                    <a:pt x="6" y="173"/>
                    <a:pt x="0" y="169"/>
                  </a:cubicBezTo>
                  <a:cubicBezTo>
                    <a:pt x="6" y="161"/>
                    <a:pt x="12" y="154"/>
                    <a:pt x="19" y="147"/>
                  </a:cubicBezTo>
                  <a:cubicBezTo>
                    <a:pt x="20" y="148"/>
                    <a:pt x="22" y="149"/>
                    <a:pt x="23" y="150"/>
                  </a:cubicBezTo>
                  <a:cubicBezTo>
                    <a:pt x="39" y="161"/>
                    <a:pt x="57" y="166"/>
                    <a:pt x="76" y="166"/>
                  </a:cubicBezTo>
                  <a:cubicBezTo>
                    <a:pt x="84" y="165"/>
                    <a:pt x="92" y="164"/>
                    <a:pt x="99" y="159"/>
                  </a:cubicBezTo>
                  <a:cubicBezTo>
                    <a:pt x="108" y="153"/>
                    <a:pt x="112" y="145"/>
                    <a:pt x="110" y="134"/>
                  </a:cubicBezTo>
                  <a:cubicBezTo>
                    <a:pt x="108" y="124"/>
                    <a:pt x="101" y="117"/>
                    <a:pt x="91" y="115"/>
                  </a:cubicBezTo>
                  <a:cubicBezTo>
                    <a:pt x="83" y="113"/>
                    <a:pt x="75" y="112"/>
                    <a:pt x="68" y="111"/>
                  </a:cubicBezTo>
                  <a:cubicBezTo>
                    <a:pt x="59" y="110"/>
                    <a:pt x="49" y="109"/>
                    <a:pt x="41" y="105"/>
                  </a:cubicBezTo>
                  <a:cubicBezTo>
                    <a:pt x="19" y="95"/>
                    <a:pt x="7" y="74"/>
                    <a:pt x="11" y="50"/>
                  </a:cubicBezTo>
                  <a:cubicBezTo>
                    <a:pt x="14" y="24"/>
                    <a:pt x="30" y="8"/>
                    <a:pt x="57" y="3"/>
                  </a:cubicBezTo>
                  <a:cubicBezTo>
                    <a:pt x="78" y="0"/>
                    <a:pt x="98" y="3"/>
                    <a:pt x="116" y="12"/>
                  </a:cubicBezTo>
                  <a:cubicBezTo>
                    <a:pt x="122" y="15"/>
                    <a:pt x="127" y="18"/>
                    <a:pt x="133" y="21"/>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24" name="Freeform 54"/>
            <p:cNvSpPr>
              <a:spLocks noEditPoints="1"/>
            </p:cNvSpPr>
            <p:nvPr/>
          </p:nvSpPr>
          <p:spPr bwMode="auto">
            <a:xfrm>
              <a:off x="3994" y="2404"/>
              <a:ext cx="257" cy="468"/>
            </a:xfrm>
            <a:custGeom>
              <a:avLst/>
              <a:gdLst>
                <a:gd name="T0" fmla="*/ 28 w 108"/>
                <a:gd name="T1" fmla="*/ 19 h 195"/>
                <a:gd name="T2" fmla="*/ 31 w 108"/>
                <a:gd name="T3" fmla="*/ 17 h 195"/>
                <a:gd name="T4" fmla="*/ 94 w 108"/>
                <a:gd name="T5" fmla="*/ 17 h 195"/>
                <a:gd name="T6" fmla="*/ 106 w 108"/>
                <a:gd name="T7" fmla="*/ 44 h 195"/>
                <a:gd name="T8" fmla="*/ 106 w 108"/>
                <a:gd name="T9" fmla="*/ 102 h 195"/>
                <a:gd name="T10" fmla="*/ 81 w 108"/>
                <a:gd name="T11" fmla="*/ 138 h 195"/>
                <a:gd name="T12" fmla="*/ 35 w 108"/>
                <a:gd name="T13" fmla="*/ 133 h 195"/>
                <a:gd name="T14" fmla="*/ 27 w 108"/>
                <a:gd name="T15" fmla="*/ 127 h 195"/>
                <a:gd name="T16" fmla="*/ 27 w 108"/>
                <a:gd name="T17" fmla="*/ 131 h 195"/>
                <a:gd name="T18" fmla="*/ 27 w 108"/>
                <a:gd name="T19" fmla="*/ 192 h 195"/>
                <a:gd name="T20" fmla="*/ 24 w 108"/>
                <a:gd name="T21" fmla="*/ 195 h 195"/>
                <a:gd name="T22" fmla="*/ 0 w 108"/>
                <a:gd name="T23" fmla="*/ 195 h 195"/>
                <a:gd name="T24" fmla="*/ 0 w 108"/>
                <a:gd name="T25" fmla="*/ 191 h 195"/>
                <a:gd name="T26" fmla="*/ 0 w 108"/>
                <a:gd name="T27" fmla="*/ 10 h 195"/>
                <a:gd name="T28" fmla="*/ 4 w 108"/>
                <a:gd name="T29" fmla="*/ 6 h 195"/>
                <a:gd name="T30" fmla="*/ 24 w 108"/>
                <a:gd name="T31" fmla="*/ 6 h 195"/>
                <a:gd name="T32" fmla="*/ 27 w 108"/>
                <a:gd name="T33" fmla="*/ 9 h 195"/>
                <a:gd name="T34" fmla="*/ 27 w 108"/>
                <a:gd name="T35" fmla="*/ 19 h 195"/>
                <a:gd name="T36" fmla="*/ 28 w 108"/>
                <a:gd name="T37" fmla="*/ 19 h 195"/>
                <a:gd name="T38" fmla="*/ 26 w 108"/>
                <a:gd name="T39" fmla="*/ 72 h 195"/>
                <a:gd name="T40" fmla="*/ 28 w 108"/>
                <a:gd name="T41" fmla="*/ 91 h 195"/>
                <a:gd name="T42" fmla="*/ 50 w 108"/>
                <a:gd name="T43" fmla="*/ 115 h 195"/>
                <a:gd name="T44" fmla="*/ 79 w 108"/>
                <a:gd name="T45" fmla="*/ 96 h 195"/>
                <a:gd name="T46" fmla="*/ 78 w 108"/>
                <a:gd name="T47" fmla="*/ 49 h 195"/>
                <a:gd name="T48" fmla="*/ 59 w 108"/>
                <a:gd name="T49" fmla="*/ 32 h 195"/>
                <a:gd name="T50" fmla="*/ 28 w 108"/>
                <a:gd name="T51" fmla="*/ 53 h 195"/>
                <a:gd name="T52" fmla="*/ 26 w 108"/>
                <a:gd name="T53" fmla="*/ 7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 h="195">
                  <a:moveTo>
                    <a:pt x="28" y="19"/>
                  </a:moveTo>
                  <a:cubicBezTo>
                    <a:pt x="29" y="18"/>
                    <a:pt x="30" y="17"/>
                    <a:pt x="31" y="17"/>
                  </a:cubicBezTo>
                  <a:cubicBezTo>
                    <a:pt x="49" y="0"/>
                    <a:pt x="76" y="0"/>
                    <a:pt x="94" y="17"/>
                  </a:cubicBezTo>
                  <a:cubicBezTo>
                    <a:pt x="101" y="24"/>
                    <a:pt x="105" y="34"/>
                    <a:pt x="106" y="44"/>
                  </a:cubicBezTo>
                  <a:cubicBezTo>
                    <a:pt x="108" y="64"/>
                    <a:pt x="108" y="83"/>
                    <a:pt x="106" y="102"/>
                  </a:cubicBezTo>
                  <a:cubicBezTo>
                    <a:pt x="105" y="119"/>
                    <a:pt x="96" y="131"/>
                    <a:pt x="81" y="138"/>
                  </a:cubicBezTo>
                  <a:cubicBezTo>
                    <a:pt x="65" y="145"/>
                    <a:pt x="49" y="143"/>
                    <a:pt x="35" y="133"/>
                  </a:cubicBezTo>
                  <a:cubicBezTo>
                    <a:pt x="32" y="131"/>
                    <a:pt x="30" y="129"/>
                    <a:pt x="27" y="127"/>
                  </a:cubicBezTo>
                  <a:cubicBezTo>
                    <a:pt x="27" y="129"/>
                    <a:pt x="27" y="130"/>
                    <a:pt x="27" y="131"/>
                  </a:cubicBezTo>
                  <a:cubicBezTo>
                    <a:pt x="27" y="152"/>
                    <a:pt x="27" y="172"/>
                    <a:pt x="27" y="192"/>
                  </a:cubicBezTo>
                  <a:cubicBezTo>
                    <a:pt x="27" y="194"/>
                    <a:pt x="26" y="195"/>
                    <a:pt x="24" y="195"/>
                  </a:cubicBezTo>
                  <a:cubicBezTo>
                    <a:pt x="16" y="195"/>
                    <a:pt x="8" y="195"/>
                    <a:pt x="0" y="195"/>
                  </a:cubicBezTo>
                  <a:cubicBezTo>
                    <a:pt x="0" y="193"/>
                    <a:pt x="0" y="192"/>
                    <a:pt x="0" y="191"/>
                  </a:cubicBezTo>
                  <a:cubicBezTo>
                    <a:pt x="0" y="131"/>
                    <a:pt x="0" y="70"/>
                    <a:pt x="0" y="10"/>
                  </a:cubicBezTo>
                  <a:cubicBezTo>
                    <a:pt x="0" y="7"/>
                    <a:pt x="1" y="6"/>
                    <a:pt x="4" y="6"/>
                  </a:cubicBezTo>
                  <a:cubicBezTo>
                    <a:pt x="10" y="6"/>
                    <a:pt x="17" y="6"/>
                    <a:pt x="24" y="6"/>
                  </a:cubicBezTo>
                  <a:cubicBezTo>
                    <a:pt x="26" y="6"/>
                    <a:pt x="27" y="7"/>
                    <a:pt x="27" y="9"/>
                  </a:cubicBezTo>
                  <a:cubicBezTo>
                    <a:pt x="27" y="12"/>
                    <a:pt x="27" y="16"/>
                    <a:pt x="27" y="19"/>
                  </a:cubicBezTo>
                  <a:cubicBezTo>
                    <a:pt x="27" y="19"/>
                    <a:pt x="27" y="19"/>
                    <a:pt x="28" y="19"/>
                  </a:cubicBezTo>
                  <a:close/>
                  <a:moveTo>
                    <a:pt x="26" y="72"/>
                  </a:moveTo>
                  <a:cubicBezTo>
                    <a:pt x="27" y="79"/>
                    <a:pt x="27" y="85"/>
                    <a:pt x="28" y="91"/>
                  </a:cubicBezTo>
                  <a:cubicBezTo>
                    <a:pt x="30" y="106"/>
                    <a:pt x="37" y="114"/>
                    <a:pt x="50" y="115"/>
                  </a:cubicBezTo>
                  <a:cubicBezTo>
                    <a:pt x="65" y="116"/>
                    <a:pt x="76" y="111"/>
                    <a:pt x="79" y="96"/>
                  </a:cubicBezTo>
                  <a:cubicBezTo>
                    <a:pt x="82" y="80"/>
                    <a:pt x="82" y="64"/>
                    <a:pt x="78" y="49"/>
                  </a:cubicBezTo>
                  <a:cubicBezTo>
                    <a:pt x="76" y="39"/>
                    <a:pt x="69" y="33"/>
                    <a:pt x="59" y="32"/>
                  </a:cubicBezTo>
                  <a:cubicBezTo>
                    <a:pt x="42" y="29"/>
                    <a:pt x="31" y="37"/>
                    <a:pt x="28" y="53"/>
                  </a:cubicBezTo>
                  <a:cubicBezTo>
                    <a:pt x="27" y="60"/>
                    <a:pt x="27" y="66"/>
                    <a:pt x="26" y="72"/>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25" name="Freeform 55"/>
            <p:cNvSpPr>
              <a:spLocks/>
            </p:cNvSpPr>
            <p:nvPr/>
          </p:nvSpPr>
          <p:spPr bwMode="auto">
            <a:xfrm>
              <a:off x="1819" y="2289"/>
              <a:ext cx="254" cy="453"/>
            </a:xfrm>
            <a:custGeom>
              <a:avLst/>
              <a:gdLst>
                <a:gd name="T0" fmla="*/ 107 w 107"/>
                <a:gd name="T1" fmla="*/ 188 h 189"/>
                <a:gd name="T2" fmla="*/ 82 w 107"/>
                <a:gd name="T3" fmla="*/ 188 h 189"/>
                <a:gd name="T4" fmla="*/ 81 w 107"/>
                <a:gd name="T5" fmla="*/ 187 h 189"/>
                <a:gd name="T6" fmla="*/ 80 w 107"/>
                <a:gd name="T7" fmla="*/ 182 h 189"/>
                <a:gd name="T8" fmla="*/ 80 w 107"/>
                <a:gd name="T9" fmla="*/ 110 h 189"/>
                <a:gd name="T10" fmla="*/ 76 w 107"/>
                <a:gd name="T11" fmla="*/ 91 h 189"/>
                <a:gd name="T12" fmla="*/ 48 w 107"/>
                <a:gd name="T13" fmla="*/ 80 h 189"/>
                <a:gd name="T14" fmla="*/ 27 w 107"/>
                <a:gd name="T15" fmla="*/ 101 h 189"/>
                <a:gd name="T16" fmla="*/ 27 w 107"/>
                <a:gd name="T17" fmla="*/ 109 h 189"/>
                <a:gd name="T18" fmla="*/ 27 w 107"/>
                <a:gd name="T19" fmla="*/ 185 h 189"/>
                <a:gd name="T20" fmla="*/ 23 w 107"/>
                <a:gd name="T21" fmla="*/ 189 h 189"/>
                <a:gd name="T22" fmla="*/ 3 w 107"/>
                <a:gd name="T23" fmla="*/ 188 h 189"/>
                <a:gd name="T24" fmla="*/ 0 w 107"/>
                <a:gd name="T25" fmla="*/ 188 h 189"/>
                <a:gd name="T26" fmla="*/ 0 w 107"/>
                <a:gd name="T27" fmla="*/ 0 h 189"/>
                <a:gd name="T28" fmla="*/ 2 w 107"/>
                <a:gd name="T29" fmla="*/ 0 h 189"/>
                <a:gd name="T30" fmla="*/ 24 w 107"/>
                <a:gd name="T31" fmla="*/ 0 h 189"/>
                <a:gd name="T32" fmla="*/ 27 w 107"/>
                <a:gd name="T33" fmla="*/ 3 h 189"/>
                <a:gd name="T34" fmla="*/ 27 w 107"/>
                <a:gd name="T35" fmla="*/ 64 h 189"/>
                <a:gd name="T36" fmla="*/ 27 w 107"/>
                <a:gd name="T37" fmla="*/ 68 h 189"/>
                <a:gd name="T38" fmla="*/ 29 w 107"/>
                <a:gd name="T39" fmla="*/ 67 h 189"/>
                <a:gd name="T40" fmla="*/ 75 w 107"/>
                <a:gd name="T41" fmla="*/ 55 h 189"/>
                <a:gd name="T42" fmla="*/ 107 w 107"/>
                <a:gd name="T43" fmla="*/ 92 h 189"/>
                <a:gd name="T44" fmla="*/ 107 w 107"/>
                <a:gd name="T45" fmla="*/ 99 h 189"/>
                <a:gd name="T46" fmla="*/ 107 w 107"/>
                <a:gd name="T47" fmla="*/ 185 h 189"/>
                <a:gd name="T48" fmla="*/ 107 w 107"/>
                <a:gd name="T49" fmla="*/ 18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189">
                  <a:moveTo>
                    <a:pt x="107" y="188"/>
                  </a:moveTo>
                  <a:cubicBezTo>
                    <a:pt x="99" y="188"/>
                    <a:pt x="90" y="188"/>
                    <a:pt x="82" y="188"/>
                  </a:cubicBezTo>
                  <a:cubicBezTo>
                    <a:pt x="82" y="188"/>
                    <a:pt x="81" y="187"/>
                    <a:pt x="81" y="187"/>
                  </a:cubicBezTo>
                  <a:cubicBezTo>
                    <a:pt x="80" y="185"/>
                    <a:pt x="80" y="184"/>
                    <a:pt x="80" y="182"/>
                  </a:cubicBezTo>
                  <a:cubicBezTo>
                    <a:pt x="80" y="158"/>
                    <a:pt x="80" y="134"/>
                    <a:pt x="80" y="110"/>
                  </a:cubicBezTo>
                  <a:cubicBezTo>
                    <a:pt x="80" y="103"/>
                    <a:pt x="80" y="97"/>
                    <a:pt x="76" y="91"/>
                  </a:cubicBezTo>
                  <a:cubicBezTo>
                    <a:pt x="70" y="82"/>
                    <a:pt x="60" y="78"/>
                    <a:pt x="48" y="80"/>
                  </a:cubicBezTo>
                  <a:cubicBezTo>
                    <a:pt x="37" y="82"/>
                    <a:pt x="29" y="90"/>
                    <a:pt x="27" y="101"/>
                  </a:cubicBezTo>
                  <a:cubicBezTo>
                    <a:pt x="27" y="104"/>
                    <a:pt x="27" y="106"/>
                    <a:pt x="27" y="109"/>
                  </a:cubicBezTo>
                  <a:cubicBezTo>
                    <a:pt x="27" y="134"/>
                    <a:pt x="27" y="160"/>
                    <a:pt x="27" y="185"/>
                  </a:cubicBezTo>
                  <a:cubicBezTo>
                    <a:pt x="27" y="188"/>
                    <a:pt x="26" y="189"/>
                    <a:pt x="23" y="189"/>
                  </a:cubicBezTo>
                  <a:cubicBezTo>
                    <a:pt x="17" y="188"/>
                    <a:pt x="10" y="188"/>
                    <a:pt x="3" y="188"/>
                  </a:cubicBezTo>
                  <a:cubicBezTo>
                    <a:pt x="2" y="188"/>
                    <a:pt x="1" y="188"/>
                    <a:pt x="0" y="188"/>
                  </a:cubicBezTo>
                  <a:cubicBezTo>
                    <a:pt x="0" y="126"/>
                    <a:pt x="0" y="63"/>
                    <a:pt x="0" y="0"/>
                  </a:cubicBezTo>
                  <a:cubicBezTo>
                    <a:pt x="1" y="0"/>
                    <a:pt x="2" y="0"/>
                    <a:pt x="2" y="0"/>
                  </a:cubicBezTo>
                  <a:cubicBezTo>
                    <a:pt x="10" y="0"/>
                    <a:pt x="17" y="0"/>
                    <a:pt x="24" y="0"/>
                  </a:cubicBezTo>
                  <a:cubicBezTo>
                    <a:pt x="26" y="0"/>
                    <a:pt x="27" y="0"/>
                    <a:pt x="27" y="3"/>
                  </a:cubicBezTo>
                  <a:cubicBezTo>
                    <a:pt x="27" y="23"/>
                    <a:pt x="27" y="44"/>
                    <a:pt x="27" y="64"/>
                  </a:cubicBezTo>
                  <a:cubicBezTo>
                    <a:pt x="27" y="65"/>
                    <a:pt x="27" y="66"/>
                    <a:pt x="27" y="68"/>
                  </a:cubicBezTo>
                  <a:cubicBezTo>
                    <a:pt x="28" y="67"/>
                    <a:pt x="28" y="67"/>
                    <a:pt x="29" y="67"/>
                  </a:cubicBezTo>
                  <a:cubicBezTo>
                    <a:pt x="42" y="53"/>
                    <a:pt x="58" y="49"/>
                    <a:pt x="75" y="55"/>
                  </a:cubicBezTo>
                  <a:cubicBezTo>
                    <a:pt x="93" y="60"/>
                    <a:pt x="104" y="73"/>
                    <a:pt x="107" y="92"/>
                  </a:cubicBezTo>
                  <a:cubicBezTo>
                    <a:pt x="107" y="94"/>
                    <a:pt x="107" y="96"/>
                    <a:pt x="107" y="99"/>
                  </a:cubicBezTo>
                  <a:cubicBezTo>
                    <a:pt x="107" y="128"/>
                    <a:pt x="107" y="156"/>
                    <a:pt x="107" y="185"/>
                  </a:cubicBezTo>
                  <a:cubicBezTo>
                    <a:pt x="107" y="186"/>
                    <a:pt x="107" y="187"/>
                    <a:pt x="107" y="188"/>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26" name="Freeform 56"/>
            <p:cNvSpPr>
              <a:spLocks noEditPoints="1"/>
            </p:cNvSpPr>
            <p:nvPr/>
          </p:nvSpPr>
          <p:spPr bwMode="auto">
            <a:xfrm>
              <a:off x="3662" y="2409"/>
              <a:ext cx="261" cy="338"/>
            </a:xfrm>
            <a:custGeom>
              <a:avLst/>
              <a:gdLst>
                <a:gd name="T0" fmla="*/ 9 w 110"/>
                <a:gd name="T1" fmla="*/ 22 h 141"/>
                <a:gd name="T2" fmla="*/ 29 w 110"/>
                <a:gd name="T3" fmla="*/ 7 h 141"/>
                <a:gd name="T4" fmla="*/ 87 w 110"/>
                <a:gd name="T5" fmla="*/ 8 h 141"/>
                <a:gd name="T6" fmla="*/ 110 w 110"/>
                <a:gd name="T7" fmla="*/ 39 h 141"/>
                <a:gd name="T8" fmla="*/ 110 w 110"/>
                <a:gd name="T9" fmla="*/ 48 h 141"/>
                <a:gd name="T10" fmla="*/ 110 w 110"/>
                <a:gd name="T11" fmla="*/ 134 h 141"/>
                <a:gd name="T12" fmla="*/ 110 w 110"/>
                <a:gd name="T13" fmla="*/ 138 h 141"/>
                <a:gd name="T14" fmla="*/ 83 w 110"/>
                <a:gd name="T15" fmla="*/ 138 h 141"/>
                <a:gd name="T16" fmla="*/ 83 w 110"/>
                <a:gd name="T17" fmla="*/ 127 h 141"/>
                <a:gd name="T18" fmla="*/ 82 w 110"/>
                <a:gd name="T19" fmla="*/ 127 h 141"/>
                <a:gd name="T20" fmla="*/ 59 w 110"/>
                <a:gd name="T21" fmla="*/ 140 h 141"/>
                <a:gd name="T22" fmla="*/ 25 w 110"/>
                <a:gd name="T23" fmla="*/ 135 h 141"/>
                <a:gd name="T24" fmla="*/ 2 w 110"/>
                <a:gd name="T25" fmla="*/ 94 h 141"/>
                <a:gd name="T26" fmla="*/ 35 w 110"/>
                <a:gd name="T27" fmla="*/ 60 h 141"/>
                <a:gd name="T28" fmla="*/ 52 w 110"/>
                <a:gd name="T29" fmla="*/ 59 h 141"/>
                <a:gd name="T30" fmla="*/ 80 w 110"/>
                <a:gd name="T31" fmla="*/ 59 h 141"/>
                <a:gd name="T32" fmla="*/ 83 w 110"/>
                <a:gd name="T33" fmla="*/ 56 h 141"/>
                <a:gd name="T34" fmla="*/ 83 w 110"/>
                <a:gd name="T35" fmla="*/ 43 h 141"/>
                <a:gd name="T36" fmla="*/ 73 w 110"/>
                <a:gd name="T37" fmla="*/ 30 h 141"/>
                <a:gd name="T38" fmla="*/ 40 w 110"/>
                <a:gd name="T39" fmla="*/ 30 h 141"/>
                <a:gd name="T40" fmla="*/ 29 w 110"/>
                <a:gd name="T41" fmla="*/ 37 h 141"/>
                <a:gd name="T42" fmla="*/ 9 w 110"/>
                <a:gd name="T43" fmla="*/ 22 h 141"/>
                <a:gd name="T44" fmla="*/ 64 w 110"/>
                <a:gd name="T45" fmla="*/ 81 h 141"/>
                <a:gd name="T46" fmla="*/ 64 w 110"/>
                <a:gd name="T47" fmla="*/ 81 h 141"/>
                <a:gd name="T48" fmla="*/ 51 w 110"/>
                <a:gd name="T49" fmla="*/ 81 h 141"/>
                <a:gd name="T50" fmla="*/ 38 w 110"/>
                <a:gd name="T51" fmla="*/ 83 h 141"/>
                <a:gd name="T52" fmla="*/ 28 w 110"/>
                <a:gd name="T53" fmla="*/ 95 h 141"/>
                <a:gd name="T54" fmla="*/ 34 w 110"/>
                <a:gd name="T55" fmla="*/ 110 h 141"/>
                <a:gd name="T56" fmla="*/ 43 w 110"/>
                <a:gd name="T57" fmla="*/ 114 h 141"/>
                <a:gd name="T58" fmla="*/ 70 w 110"/>
                <a:gd name="T59" fmla="*/ 114 h 141"/>
                <a:gd name="T60" fmla="*/ 83 w 110"/>
                <a:gd name="T61" fmla="*/ 100 h 141"/>
                <a:gd name="T62" fmla="*/ 83 w 110"/>
                <a:gd name="T63" fmla="*/ 84 h 141"/>
                <a:gd name="T64" fmla="*/ 81 w 110"/>
                <a:gd name="T65" fmla="*/ 81 h 141"/>
                <a:gd name="T66" fmla="*/ 64 w 110"/>
                <a:gd name="T67" fmla="*/ 8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141">
                  <a:moveTo>
                    <a:pt x="9" y="22"/>
                  </a:moveTo>
                  <a:cubicBezTo>
                    <a:pt x="14" y="15"/>
                    <a:pt x="21" y="9"/>
                    <a:pt x="29" y="7"/>
                  </a:cubicBezTo>
                  <a:cubicBezTo>
                    <a:pt x="48" y="0"/>
                    <a:pt x="68" y="1"/>
                    <a:pt x="87" y="8"/>
                  </a:cubicBezTo>
                  <a:cubicBezTo>
                    <a:pt x="101" y="13"/>
                    <a:pt x="108" y="24"/>
                    <a:pt x="110" y="39"/>
                  </a:cubicBezTo>
                  <a:cubicBezTo>
                    <a:pt x="110" y="42"/>
                    <a:pt x="110" y="45"/>
                    <a:pt x="110" y="48"/>
                  </a:cubicBezTo>
                  <a:cubicBezTo>
                    <a:pt x="110" y="77"/>
                    <a:pt x="110" y="105"/>
                    <a:pt x="110" y="134"/>
                  </a:cubicBezTo>
                  <a:cubicBezTo>
                    <a:pt x="110" y="135"/>
                    <a:pt x="110" y="137"/>
                    <a:pt x="110" y="138"/>
                  </a:cubicBezTo>
                  <a:cubicBezTo>
                    <a:pt x="101" y="138"/>
                    <a:pt x="92" y="138"/>
                    <a:pt x="83" y="138"/>
                  </a:cubicBezTo>
                  <a:cubicBezTo>
                    <a:pt x="83" y="134"/>
                    <a:pt x="83" y="131"/>
                    <a:pt x="83" y="127"/>
                  </a:cubicBezTo>
                  <a:cubicBezTo>
                    <a:pt x="83" y="127"/>
                    <a:pt x="82" y="127"/>
                    <a:pt x="82" y="127"/>
                  </a:cubicBezTo>
                  <a:cubicBezTo>
                    <a:pt x="77" y="136"/>
                    <a:pt x="69" y="139"/>
                    <a:pt x="59" y="140"/>
                  </a:cubicBezTo>
                  <a:cubicBezTo>
                    <a:pt x="47" y="141"/>
                    <a:pt x="36" y="140"/>
                    <a:pt x="25" y="135"/>
                  </a:cubicBezTo>
                  <a:cubicBezTo>
                    <a:pt x="7" y="127"/>
                    <a:pt x="0" y="110"/>
                    <a:pt x="2" y="94"/>
                  </a:cubicBezTo>
                  <a:cubicBezTo>
                    <a:pt x="5" y="75"/>
                    <a:pt x="17" y="63"/>
                    <a:pt x="35" y="60"/>
                  </a:cubicBezTo>
                  <a:cubicBezTo>
                    <a:pt x="41" y="59"/>
                    <a:pt x="47" y="60"/>
                    <a:pt x="52" y="59"/>
                  </a:cubicBezTo>
                  <a:cubicBezTo>
                    <a:pt x="62" y="59"/>
                    <a:pt x="71" y="59"/>
                    <a:pt x="80" y="59"/>
                  </a:cubicBezTo>
                  <a:cubicBezTo>
                    <a:pt x="83" y="59"/>
                    <a:pt x="84" y="59"/>
                    <a:pt x="83" y="56"/>
                  </a:cubicBezTo>
                  <a:cubicBezTo>
                    <a:pt x="83" y="52"/>
                    <a:pt x="83" y="48"/>
                    <a:pt x="83" y="43"/>
                  </a:cubicBezTo>
                  <a:cubicBezTo>
                    <a:pt x="83" y="37"/>
                    <a:pt x="80" y="32"/>
                    <a:pt x="73" y="30"/>
                  </a:cubicBezTo>
                  <a:cubicBezTo>
                    <a:pt x="62" y="27"/>
                    <a:pt x="51" y="26"/>
                    <a:pt x="40" y="30"/>
                  </a:cubicBezTo>
                  <a:cubicBezTo>
                    <a:pt x="36" y="31"/>
                    <a:pt x="33" y="35"/>
                    <a:pt x="29" y="37"/>
                  </a:cubicBezTo>
                  <a:cubicBezTo>
                    <a:pt x="23" y="33"/>
                    <a:pt x="16" y="27"/>
                    <a:pt x="9" y="22"/>
                  </a:cubicBezTo>
                  <a:close/>
                  <a:moveTo>
                    <a:pt x="64" y="81"/>
                  </a:moveTo>
                  <a:cubicBezTo>
                    <a:pt x="64" y="81"/>
                    <a:pt x="64" y="81"/>
                    <a:pt x="64" y="81"/>
                  </a:cubicBezTo>
                  <a:cubicBezTo>
                    <a:pt x="60" y="81"/>
                    <a:pt x="55" y="81"/>
                    <a:pt x="51" y="81"/>
                  </a:cubicBezTo>
                  <a:cubicBezTo>
                    <a:pt x="46" y="82"/>
                    <a:pt x="42" y="82"/>
                    <a:pt x="38" y="83"/>
                  </a:cubicBezTo>
                  <a:cubicBezTo>
                    <a:pt x="33" y="85"/>
                    <a:pt x="28" y="89"/>
                    <a:pt x="28" y="95"/>
                  </a:cubicBezTo>
                  <a:cubicBezTo>
                    <a:pt x="27" y="101"/>
                    <a:pt x="28" y="106"/>
                    <a:pt x="34" y="110"/>
                  </a:cubicBezTo>
                  <a:cubicBezTo>
                    <a:pt x="36" y="112"/>
                    <a:pt x="40" y="113"/>
                    <a:pt x="43" y="114"/>
                  </a:cubicBezTo>
                  <a:cubicBezTo>
                    <a:pt x="52" y="116"/>
                    <a:pt x="61" y="115"/>
                    <a:pt x="70" y="114"/>
                  </a:cubicBezTo>
                  <a:cubicBezTo>
                    <a:pt x="78" y="112"/>
                    <a:pt x="82" y="108"/>
                    <a:pt x="83" y="100"/>
                  </a:cubicBezTo>
                  <a:cubicBezTo>
                    <a:pt x="83" y="95"/>
                    <a:pt x="83" y="89"/>
                    <a:pt x="83" y="84"/>
                  </a:cubicBezTo>
                  <a:cubicBezTo>
                    <a:pt x="84" y="82"/>
                    <a:pt x="83" y="81"/>
                    <a:pt x="81" y="81"/>
                  </a:cubicBezTo>
                  <a:cubicBezTo>
                    <a:pt x="75" y="81"/>
                    <a:pt x="70" y="81"/>
                    <a:pt x="64" y="81"/>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27" name="Freeform 57"/>
            <p:cNvSpPr>
              <a:spLocks noEditPoints="1"/>
            </p:cNvSpPr>
            <p:nvPr/>
          </p:nvSpPr>
          <p:spPr bwMode="auto">
            <a:xfrm>
              <a:off x="4301" y="2399"/>
              <a:ext cx="270" cy="355"/>
            </a:xfrm>
            <a:custGeom>
              <a:avLst/>
              <a:gdLst>
                <a:gd name="T0" fmla="*/ 113 w 114"/>
                <a:gd name="T1" fmla="*/ 85 h 148"/>
                <a:gd name="T2" fmla="*/ 108 w 114"/>
                <a:gd name="T3" fmla="*/ 85 h 148"/>
                <a:gd name="T4" fmla="*/ 33 w 114"/>
                <a:gd name="T5" fmla="*/ 85 h 148"/>
                <a:gd name="T6" fmla="*/ 30 w 114"/>
                <a:gd name="T7" fmla="*/ 89 h 148"/>
                <a:gd name="T8" fmla="*/ 40 w 114"/>
                <a:gd name="T9" fmla="*/ 112 h 148"/>
                <a:gd name="T10" fmla="*/ 73 w 114"/>
                <a:gd name="T11" fmla="*/ 117 h 148"/>
                <a:gd name="T12" fmla="*/ 89 w 114"/>
                <a:gd name="T13" fmla="*/ 108 h 148"/>
                <a:gd name="T14" fmla="*/ 91 w 114"/>
                <a:gd name="T15" fmla="*/ 106 h 148"/>
                <a:gd name="T16" fmla="*/ 111 w 114"/>
                <a:gd name="T17" fmla="*/ 123 h 148"/>
                <a:gd name="T18" fmla="*/ 98 w 114"/>
                <a:gd name="T19" fmla="*/ 134 h 148"/>
                <a:gd name="T20" fmla="*/ 31 w 114"/>
                <a:gd name="T21" fmla="*/ 137 h 148"/>
                <a:gd name="T22" fmla="*/ 8 w 114"/>
                <a:gd name="T23" fmla="*/ 109 h 148"/>
                <a:gd name="T24" fmla="*/ 9 w 114"/>
                <a:gd name="T25" fmla="*/ 40 h 148"/>
                <a:gd name="T26" fmla="*/ 89 w 114"/>
                <a:gd name="T27" fmla="*/ 16 h 148"/>
                <a:gd name="T28" fmla="*/ 113 w 114"/>
                <a:gd name="T29" fmla="*/ 59 h 148"/>
                <a:gd name="T30" fmla="*/ 113 w 114"/>
                <a:gd name="T31" fmla="*/ 85 h 148"/>
                <a:gd name="T32" fmla="*/ 58 w 114"/>
                <a:gd name="T33" fmla="*/ 63 h 148"/>
                <a:gd name="T34" fmla="*/ 58 w 114"/>
                <a:gd name="T35" fmla="*/ 63 h 148"/>
                <a:gd name="T36" fmla="*/ 80 w 114"/>
                <a:gd name="T37" fmla="*/ 63 h 148"/>
                <a:gd name="T38" fmla="*/ 86 w 114"/>
                <a:gd name="T39" fmla="*/ 57 h 148"/>
                <a:gd name="T40" fmla="*/ 46 w 114"/>
                <a:gd name="T41" fmla="*/ 34 h 148"/>
                <a:gd name="T42" fmla="*/ 30 w 114"/>
                <a:gd name="T43" fmla="*/ 60 h 148"/>
                <a:gd name="T44" fmla="*/ 33 w 114"/>
                <a:gd name="T45" fmla="*/ 63 h 148"/>
                <a:gd name="T46" fmla="*/ 58 w 114"/>
                <a:gd name="T47"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48">
                  <a:moveTo>
                    <a:pt x="113" y="85"/>
                  </a:moveTo>
                  <a:cubicBezTo>
                    <a:pt x="111" y="85"/>
                    <a:pt x="109" y="85"/>
                    <a:pt x="108" y="85"/>
                  </a:cubicBezTo>
                  <a:cubicBezTo>
                    <a:pt x="83" y="85"/>
                    <a:pt x="58" y="85"/>
                    <a:pt x="33" y="85"/>
                  </a:cubicBezTo>
                  <a:cubicBezTo>
                    <a:pt x="29" y="85"/>
                    <a:pt x="29" y="85"/>
                    <a:pt x="30" y="89"/>
                  </a:cubicBezTo>
                  <a:cubicBezTo>
                    <a:pt x="30" y="98"/>
                    <a:pt x="33" y="106"/>
                    <a:pt x="40" y="112"/>
                  </a:cubicBezTo>
                  <a:cubicBezTo>
                    <a:pt x="50" y="120"/>
                    <a:pt x="61" y="121"/>
                    <a:pt x="73" y="117"/>
                  </a:cubicBezTo>
                  <a:cubicBezTo>
                    <a:pt x="79" y="115"/>
                    <a:pt x="85" y="112"/>
                    <a:pt x="89" y="108"/>
                  </a:cubicBezTo>
                  <a:cubicBezTo>
                    <a:pt x="90" y="107"/>
                    <a:pt x="91" y="107"/>
                    <a:pt x="91" y="106"/>
                  </a:cubicBezTo>
                  <a:cubicBezTo>
                    <a:pt x="98" y="111"/>
                    <a:pt x="104" y="117"/>
                    <a:pt x="111" y="123"/>
                  </a:cubicBezTo>
                  <a:cubicBezTo>
                    <a:pt x="106" y="127"/>
                    <a:pt x="102" y="131"/>
                    <a:pt x="98" y="134"/>
                  </a:cubicBezTo>
                  <a:cubicBezTo>
                    <a:pt x="76" y="147"/>
                    <a:pt x="54" y="148"/>
                    <a:pt x="31" y="137"/>
                  </a:cubicBezTo>
                  <a:cubicBezTo>
                    <a:pt x="19" y="131"/>
                    <a:pt x="12" y="121"/>
                    <a:pt x="8" y="109"/>
                  </a:cubicBezTo>
                  <a:cubicBezTo>
                    <a:pt x="0" y="86"/>
                    <a:pt x="0" y="62"/>
                    <a:pt x="9" y="40"/>
                  </a:cubicBezTo>
                  <a:cubicBezTo>
                    <a:pt x="23" y="2"/>
                    <a:pt x="65" y="0"/>
                    <a:pt x="89" y="16"/>
                  </a:cubicBezTo>
                  <a:cubicBezTo>
                    <a:pt x="105" y="26"/>
                    <a:pt x="112" y="41"/>
                    <a:pt x="113" y="59"/>
                  </a:cubicBezTo>
                  <a:cubicBezTo>
                    <a:pt x="114" y="68"/>
                    <a:pt x="113" y="76"/>
                    <a:pt x="113" y="85"/>
                  </a:cubicBezTo>
                  <a:close/>
                  <a:moveTo>
                    <a:pt x="58" y="63"/>
                  </a:moveTo>
                  <a:cubicBezTo>
                    <a:pt x="58" y="63"/>
                    <a:pt x="58" y="63"/>
                    <a:pt x="58" y="63"/>
                  </a:cubicBezTo>
                  <a:cubicBezTo>
                    <a:pt x="65" y="63"/>
                    <a:pt x="73" y="63"/>
                    <a:pt x="80" y="63"/>
                  </a:cubicBezTo>
                  <a:cubicBezTo>
                    <a:pt x="87" y="63"/>
                    <a:pt x="87" y="65"/>
                    <a:pt x="86" y="57"/>
                  </a:cubicBezTo>
                  <a:cubicBezTo>
                    <a:pt x="82" y="32"/>
                    <a:pt x="60" y="28"/>
                    <a:pt x="46" y="34"/>
                  </a:cubicBezTo>
                  <a:cubicBezTo>
                    <a:pt x="35" y="39"/>
                    <a:pt x="31" y="48"/>
                    <a:pt x="30" y="60"/>
                  </a:cubicBezTo>
                  <a:cubicBezTo>
                    <a:pt x="29" y="63"/>
                    <a:pt x="29" y="63"/>
                    <a:pt x="33" y="63"/>
                  </a:cubicBezTo>
                  <a:cubicBezTo>
                    <a:pt x="41" y="63"/>
                    <a:pt x="50" y="63"/>
                    <a:pt x="58" y="63"/>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28" name="Freeform 58"/>
            <p:cNvSpPr>
              <a:spLocks noEditPoints="1"/>
            </p:cNvSpPr>
            <p:nvPr/>
          </p:nvSpPr>
          <p:spPr bwMode="auto">
            <a:xfrm>
              <a:off x="2137" y="2411"/>
              <a:ext cx="268" cy="343"/>
            </a:xfrm>
            <a:custGeom>
              <a:avLst/>
              <a:gdLst>
                <a:gd name="T0" fmla="*/ 91 w 113"/>
                <a:gd name="T1" fmla="*/ 101 h 143"/>
                <a:gd name="T2" fmla="*/ 110 w 113"/>
                <a:gd name="T3" fmla="*/ 117 h 143"/>
                <a:gd name="T4" fmla="*/ 96 w 113"/>
                <a:gd name="T5" fmla="*/ 130 h 143"/>
                <a:gd name="T6" fmla="*/ 25 w 113"/>
                <a:gd name="T7" fmla="*/ 128 h 143"/>
                <a:gd name="T8" fmla="*/ 6 w 113"/>
                <a:gd name="T9" fmla="*/ 100 h 143"/>
                <a:gd name="T10" fmla="*/ 8 w 113"/>
                <a:gd name="T11" fmla="*/ 36 h 143"/>
                <a:gd name="T12" fmla="*/ 62 w 113"/>
                <a:gd name="T13" fmla="*/ 2 h 143"/>
                <a:gd name="T14" fmla="*/ 112 w 113"/>
                <a:gd name="T15" fmla="*/ 48 h 143"/>
                <a:gd name="T16" fmla="*/ 113 w 113"/>
                <a:gd name="T17" fmla="*/ 78 h 143"/>
                <a:gd name="T18" fmla="*/ 111 w 113"/>
                <a:gd name="T19" fmla="*/ 80 h 143"/>
                <a:gd name="T20" fmla="*/ 107 w 113"/>
                <a:gd name="T21" fmla="*/ 80 h 143"/>
                <a:gd name="T22" fmla="*/ 33 w 113"/>
                <a:gd name="T23" fmla="*/ 80 h 143"/>
                <a:gd name="T24" fmla="*/ 29 w 113"/>
                <a:gd name="T25" fmla="*/ 85 h 143"/>
                <a:gd name="T26" fmla="*/ 76 w 113"/>
                <a:gd name="T27" fmla="*/ 111 h 143"/>
                <a:gd name="T28" fmla="*/ 91 w 113"/>
                <a:gd name="T29" fmla="*/ 101 h 143"/>
                <a:gd name="T30" fmla="*/ 57 w 113"/>
                <a:gd name="T31" fmla="*/ 58 h 143"/>
                <a:gd name="T32" fmla="*/ 78 w 113"/>
                <a:gd name="T33" fmla="*/ 58 h 143"/>
                <a:gd name="T34" fmla="*/ 85 w 113"/>
                <a:gd name="T35" fmla="*/ 50 h 143"/>
                <a:gd name="T36" fmla="*/ 40 w 113"/>
                <a:gd name="T37" fmla="*/ 32 h 143"/>
                <a:gd name="T38" fmla="*/ 29 w 113"/>
                <a:gd name="T39" fmla="*/ 55 h 143"/>
                <a:gd name="T40" fmla="*/ 32 w 113"/>
                <a:gd name="T41" fmla="*/ 58 h 143"/>
                <a:gd name="T42" fmla="*/ 57 w 113"/>
                <a:gd name="T43" fmla="*/ 5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43">
                  <a:moveTo>
                    <a:pt x="91" y="101"/>
                  </a:moveTo>
                  <a:cubicBezTo>
                    <a:pt x="97" y="106"/>
                    <a:pt x="104" y="112"/>
                    <a:pt x="110" y="117"/>
                  </a:cubicBezTo>
                  <a:cubicBezTo>
                    <a:pt x="106" y="123"/>
                    <a:pt x="101" y="127"/>
                    <a:pt x="96" y="130"/>
                  </a:cubicBezTo>
                  <a:cubicBezTo>
                    <a:pt x="75" y="143"/>
                    <a:pt x="44" y="142"/>
                    <a:pt x="25" y="128"/>
                  </a:cubicBezTo>
                  <a:cubicBezTo>
                    <a:pt x="15" y="121"/>
                    <a:pt x="9" y="111"/>
                    <a:pt x="6" y="100"/>
                  </a:cubicBezTo>
                  <a:cubicBezTo>
                    <a:pt x="0" y="78"/>
                    <a:pt x="0" y="57"/>
                    <a:pt x="8" y="36"/>
                  </a:cubicBezTo>
                  <a:cubicBezTo>
                    <a:pt x="17" y="11"/>
                    <a:pt x="39" y="0"/>
                    <a:pt x="62" y="2"/>
                  </a:cubicBezTo>
                  <a:cubicBezTo>
                    <a:pt x="87" y="4"/>
                    <a:pt x="108" y="21"/>
                    <a:pt x="112" y="48"/>
                  </a:cubicBezTo>
                  <a:cubicBezTo>
                    <a:pt x="113" y="58"/>
                    <a:pt x="113" y="68"/>
                    <a:pt x="113" y="78"/>
                  </a:cubicBezTo>
                  <a:cubicBezTo>
                    <a:pt x="113" y="80"/>
                    <a:pt x="112" y="80"/>
                    <a:pt x="111" y="80"/>
                  </a:cubicBezTo>
                  <a:cubicBezTo>
                    <a:pt x="109" y="80"/>
                    <a:pt x="108" y="80"/>
                    <a:pt x="107" y="80"/>
                  </a:cubicBezTo>
                  <a:cubicBezTo>
                    <a:pt x="82" y="80"/>
                    <a:pt x="58" y="80"/>
                    <a:pt x="33" y="80"/>
                  </a:cubicBezTo>
                  <a:cubicBezTo>
                    <a:pt x="29" y="80"/>
                    <a:pt x="29" y="80"/>
                    <a:pt x="29" y="85"/>
                  </a:cubicBezTo>
                  <a:cubicBezTo>
                    <a:pt x="32" y="113"/>
                    <a:pt x="58" y="118"/>
                    <a:pt x="76" y="111"/>
                  </a:cubicBezTo>
                  <a:cubicBezTo>
                    <a:pt x="81" y="108"/>
                    <a:pt x="86" y="105"/>
                    <a:pt x="91" y="101"/>
                  </a:cubicBezTo>
                  <a:close/>
                  <a:moveTo>
                    <a:pt x="57" y="58"/>
                  </a:moveTo>
                  <a:cubicBezTo>
                    <a:pt x="64" y="58"/>
                    <a:pt x="71" y="58"/>
                    <a:pt x="78" y="58"/>
                  </a:cubicBezTo>
                  <a:cubicBezTo>
                    <a:pt x="87" y="58"/>
                    <a:pt x="87" y="58"/>
                    <a:pt x="85" y="50"/>
                  </a:cubicBezTo>
                  <a:cubicBezTo>
                    <a:pt x="80" y="29"/>
                    <a:pt x="57" y="19"/>
                    <a:pt x="40" y="32"/>
                  </a:cubicBezTo>
                  <a:cubicBezTo>
                    <a:pt x="33" y="38"/>
                    <a:pt x="30" y="46"/>
                    <a:pt x="29" y="55"/>
                  </a:cubicBezTo>
                  <a:cubicBezTo>
                    <a:pt x="29" y="58"/>
                    <a:pt x="29" y="58"/>
                    <a:pt x="32" y="58"/>
                  </a:cubicBezTo>
                  <a:cubicBezTo>
                    <a:pt x="40" y="58"/>
                    <a:pt x="49" y="58"/>
                    <a:pt x="57" y="58"/>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29" name="Freeform 59"/>
            <p:cNvSpPr>
              <a:spLocks noEditPoints="1"/>
            </p:cNvSpPr>
            <p:nvPr/>
          </p:nvSpPr>
          <p:spPr bwMode="auto">
            <a:xfrm>
              <a:off x="2697" y="2409"/>
              <a:ext cx="269" cy="345"/>
            </a:xfrm>
            <a:custGeom>
              <a:avLst/>
              <a:gdLst>
                <a:gd name="T0" fmla="*/ 92 w 113"/>
                <a:gd name="T1" fmla="*/ 102 h 144"/>
                <a:gd name="T2" fmla="*/ 111 w 113"/>
                <a:gd name="T3" fmla="*/ 119 h 144"/>
                <a:gd name="T4" fmla="*/ 100 w 113"/>
                <a:gd name="T5" fmla="*/ 128 h 144"/>
                <a:gd name="T6" fmla="*/ 28 w 113"/>
                <a:gd name="T7" fmla="*/ 131 h 144"/>
                <a:gd name="T8" fmla="*/ 7 w 113"/>
                <a:gd name="T9" fmla="*/ 102 h 144"/>
                <a:gd name="T10" fmla="*/ 9 w 113"/>
                <a:gd name="T11" fmla="*/ 34 h 144"/>
                <a:gd name="T12" fmla="*/ 63 w 113"/>
                <a:gd name="T13" fmla="*/ 3 h 144"/>
                <a:gd name="T14" fmla="*/ 113 w 113"/>
                <a:gd name="T15" fmla="*/ 58 h 144"/>
                <a:gd name="T16" fmla="*/ 113 w 113"/>
                <a:gd name="T17" fmla="*/ 78 h 144"/>
                <a:gd name="T18" fmla="*/ 110 w 113"/>
                <a:gd name="T19" fmla="*/ 81 h 144"/>
                <a:gd name="T20" fmla="*/ 34 w 113"/>
                <a:gd name="T21" fmla="*/ 81 h 144"/>
                <a:gd name="T22" fmla="*/ 30 w 113"/>
                <a:gd name="T23" fmla="*/ 86 h 144"/>
                <a:gd name="T24" fmla="*/ 49 w 113"/>
                <a:gd name="T25" fmla="*/ 113 h 144"/>
                <a:gd name="T26" fmla="*/ 76 w 113"/>
                <a:gd name="T27" fmla="*/ 112 h 144"/>
                <a:gd name="T28" fmla="*/ 92 w 113"/>
                <a:gd name="T29" fmla="*/ 102 h 144"/>
                <a:gd name="T30" fmla="*/ 87 w 113"/>
                <a:gd name="T31" fmla="*/ 59 h 144"/>
                <a:gd name="T32" fmla="*/ 84 w 113"/>
                <a:gd name="T33" fmla="*/ 45 h 144"/>
                <a:gd name="T34" fmla="*/ 40 w 113"/>
                <a:gd name="T35" fmla="*/ 34 h 144"/>
                <a:gd name="T36" fmla="*/ 30 w 113"/>
                <a:gd name="T37" fmla="*/ 56 h 144"/>
                <a:gd name="T38" fmla="*/ 33 w 113"/>
                <a:gd name="T39" fmla="*/ 59 h 144"/>
                <a:gd name="T40" fmla="*/ 83 w 113"/>
                <a:gd name="T41" fmla="*/ 59 h 144"/>
                <a:gd name="T42" fmla="*/ 87 w 113"/>
                <a:gd name="T43" fmla="*/ 5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44">
                  <a:moveTo>
                    <a:pt x="92" y="102"/>
                  </a:moveTo>
                  <a:cubicBezTo>
                    <a:pt x="98" y="107"/>
                    <a:pt x="104" y="113"/>
                    <a:pt x="111" y="119"/>
                  </a:cubicBezTo>
                  <a:cubicBezTo>
                    <a:pt x="107" y="122"/>
                    <a:pt x="104" y="126"/>
                    <a:pt x="100" y="128"/>
                  </a:cubicBezTo>
                  <a:cubicBezTo>
                    <a:pt x="77" y="143"/>
                    <a:pt x="52" y="144"/>
                    <a:pt x="28" y="131"/>
                  </a:cubicBezTo>
                  <a:cubicBezTo>
                    <a:pt x="17" y="125"/>
                    <a:pt x="10" y="114"/>
                    <a:pt x="7" y="102"/>
                  </a:cubicBezTo>
                  <a:cubicBezTo>
                    <a:pt x="0" y="79"/>
                    <a:pt x="0" y="56"/>
                    <a:pt x="9" y="34"/>
                  </a:cubicBezTo>
                  <a:cubicBezTo>
                    <a:pt x="18" y="12"/>
                    <a:pt x="40" y="0"/>
                    <a:pt x="63" y="3"/>
                  </a:cubicBezTo>
                  <a:cubicBezTo>
                    <a:pt x="93" y="6"/>
                    <a:pt x="113" y="28"/>
                    <a:pt x="113" y="58"/>
                  </a:cubicBezTo>
                  <a:cubicBezTo>
                    <a:pt x="113" y="65"/>
                    <a:pt x="113" y="71"/>
                    <a:pt x="113" y="78"/>
                  </a:cubicBezTo>
                  <a:cubicBezTo>
                    <a:pt x="113" y="81"/>
                    <a:pt x="113" y="81"/>
                    <a:pt x="110" y="81"/>
                  </a:cubicBezTo>
                  <a:cubicBezTo>
                    <a:pt x="85" y="81"/>
                    <a:pt x="59" y="81"/>
                    <a:pt x="34" y="81"/>
                  </a:cubicBezTo>
                  <a:cubicBezTo>
                    <a:pt x="29" y="81"/>
                    <a:pt x="29" y="81"/>
                    <a:pt x="30" y="86"/>
                  </a:cubicBezTo>
                  <a:cubicBezTo>
                    <a:pt x="31" y="99"/>
                    <a:pt x="36" y="108"/>
                    <a:pt x="49" y="113"/>
                  </a:cubicBezTo>
                  <a:cubicBezTo>
                    <a:pt x="58" y="116"/>
                    <a:pt x="67" y="116"/>
                    <a:pt x="76" y="112"/>
                  </a:cubicBezTo>
                  <a:cubicBezTo>
                    <a:pt x="81" y="109"/>
                    <a:pt x="86" y="106"/>
                    <a:pt x="92" y="102"/>
                  </a:cubicBezTo>
                  <a:close/>
                  <a:moveTo>
                    <a:pt x="87" y="59"/>
                  </a:moveTo>
                  <a:cubicBezTo>
                    <a:pt x="86" y="54"/>
                    <a:pt x="85" y="50"/>
                    <a:pt x="84" y="45"/>
                  </a:cubicBezTo>
                  <a:cubicBezTo>
                    <a:pt x="76" y="24"/>
                    <a:pt x="52" y="24"/>
                    <a:pt x="40" y="34"/>
                  </a:cubicBezTo>
                  <a:cubicBezTo>
                    <a:pt x="33" y="39"/>
                    <a:pt x="30" y="47"/>
                    <a:pt x="30" y="56"/>
                  </a:cubicBezTo>
                  <a:cubicBezTo>
                    <a:pt x="29" y="59"/>
                    <a:pt x="29" y="59"/>
                    <a:pt x="33" y="59"/>
                  </a:cubicBezTo>
                  <a:cubicBezTo>
                    <a:pt x="50" y="59"/>
                    <a:pt x="66" y="59"/>
                    <a:pt x="83" y="59"/>
                  </a:cubicBezTo>
                  <a:cubicBezTo>
                    <a:pt x="84" y="59"/>
                    <a:pt x="85" y="59"/>
                    <a:pt x="87" y="59"/>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30" name="Freeform 60"/>
            <p:cNvSpPr>
              <a:spLocks/>
            </p:cNvSpPr>
            <p:nvPr/>
          </p:nvSpPr>
          <p:spPr bwMode="auto">
            <a:xfrm>
              <a:off x="3367" y="2411"/>
              <a:ext cx="266" cy="343"/>
            </a:xfrm>
            <a:custGeom>
              <a:avLst/>
              <a:gdLst>
                <a:gd name="T0" fmla="*/ 112 w 112"/>
                <a:gd name="T1" fmla="*/ 25 h 143"/>
                <a:gd name="T2" fmla="*/ 92 w 112"/>
                <a:gd name="T3" fmla="*/ 42 h 143"/>
                <a:gd name="T4" fmla="*/ 82 w 112"/>
                <a:gd name="T5" fmla="*/ 33 h 143"/>
                <a:gd name="T6" fmla="*/ 35 w 112"/>
                <a:gd name="T7" fmla="*/ 43 h 143"/>
                <a:gd name="T8" fmla="*/ 29 w 112"/>
                <a:gd name="T9" fmla="*/ 67 h 143"/>
                <a:gd name="T10" fmla="*/ 33 w 112"/>
                <a:gd name="T11" fmla="*/ 93 h 143"/>
                <a:gd name="T12" fmla="*/ 58 w 112"/>
                <a:gd name="T13" fmla="*/ 112 h 143"/>
                <a:gd name="T14" fmla="*/ 90 w 112"/>
                <a:gd name="T15" fmla="*/ 100 h 143"/>
                <a:gd name="T16" fmla="*/ 92 w 112"/>
                <a:gd name="T17" fmla="*/ 98 h 143"/>
                <a:gd name="T18" fmla="*/ 112 w 112"/>
                <a:gd name="T19" fmla="*/ 116 h 143"/>
                <a:gd name="T20" fmla="*/ 99 w 112"/>
                <a:gd name="T21" fmla="*/ 128 h 143"/>
                <a:gd name="T22" fmla="*/ 28 w 112"/>
                <a:gd name="T23" fmla="*/ 128 h 143"/>
                <a:gd name="T24" fmla="*/ 7 w 112"/>
                <a:gd name="T25" fmla="*/ 100 h 143"/>
                <a:gd name="T26" fmla="*/ 9 w 112"/>
                <a:gd name="T27" fmla="*/ 36 h 143"/>
                <a:gd name="T28" fmla="*/ 56 w 112"/>
                <a:gd name="T29" fmla="*/ 2 h 143"/>
                <a:gd name="T30" fmla="*/ 109 w 112"/>
                <a:gd name="T31" fmla="*/ 22 h 143"/>
                <a:gd name="T32" fmla="*/ 111 w 112"/>
                <a:gd name="T33" fmla="*/ 23 h 143"/>
                <a:gd name="T34" fmla="*/ 112 w 112"/>
                <a:gd name="T35"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43">
                  <a:moveTo>
                    <a:pt x="112" y="25"/>
                  </a:moveTo>
                  <a:cubicBezTo>
                    <a:pt x="105" y="31"/>
                    <a:pt x="99" y="36"/>
                    <a:pt x="92" y="42"/>
                  </a:cubicBezTo>
                  <a:cubicBezTo>
                    <a:pt x="89" y="39"/>
                    <a:pt x="85" y="36"/>
                    <a:pt x="82" y="33"/>
                  </a:cubicBezTo>
                  <a:cubicBezTo>
                    <a:pt x="69" y="25"/>
                    <a:pt x="44" y="27"/>
                    <a:pt x="35" y="43"/>
                  </a:cubicBezTo>
                  <a:cubicBezTo>
                    <a:pt x="31" y="51"/>
                    <a:pt x="30" y="59"/>
                    <a:pt x="29" y="67"/>
                  </a:cubicBezTo>
                  <a:cubicBezTo>
                    <a:pt x="29" y="76"/>
                    <a:pt x="30" y="85"/>
                    <a:pt x="33" y="93"/>
                  </a:cubicBezTo>
                  <a:cubicBezTo>
                    <a:pt x="38" y="104"/>
                    <a:pt x="46" y="110"/>
                    <a:pt x="58" y="112"/>
                  </a:cubicBezTo>
                  <a:cubicBezTo>
                    <a:pt x="71" y="114"/>
                    <a:pt x="81" y="110"/>
                    <a:pt x="90" y="100"/>
                  </a:cubicBezTo>
                  <a:cubicBezTo>
                    <a:pt x="91" y="100"/>
                    <a:pt x="91" y="99"/>
                    <a:pt x="92" y="98"/>
                  </a:cubicBezTo>
                  <a:cubicBezTo>
                    <a:pt x="99" y="104"/>
                    <a:pt x="105" y="110"/>
                    <a:pt x="112" y="116"/>
                  </a:cubicBezTo>
                  <a:cubicBezTo>
                    <a:pt x="107" y="120"/>
                    <a:pt x="103" y="125"/>
                    <a:pt x="99" y="128"/>
                  </a:cubicBezTo>
                  <a:cubicBezTo>
                    <a:pt x="78" y="143"/>
                    <a:pt x="48" y="143"/>
                    <a:pt x="28" y="128"/>
                  </a:cubicBezTo>
                  <a:cubicBezTo>
                    <a:pt x="17" y="121"/>
                    <a:pt x="11" y="112"/>
                    <a:pt x="7" y="100"/>
                  </a:cubicBezTo>
                  <a:cubicBezTo>
                    <a:pt x="0" y="79"/>
                    <a:pt x="0" y="57"/>
                    <a:pt x="9" y="36"/>
                  </a:cubicBezTo>
                  <a:cubicBezTo>
                    <a:pt x="17" y="15"/>
                    <a:pt x="34" y="4"/>
                    <a:pt x="56" y="2"/>
                  </a:cubicBezTo>
                  <a:cubicBezTo>
                    <a:pt x="77" y="0"/>
                    <a:pt x="95" y="7"/>
                    <a:pt x="109" y="22"/>
                  </a:cubicBezTo>
                  <a:cubicBezTo>
                    <a:pt x="110" y="22"/>
                    <a:pt x="110" y="23"/>
                    <a:pt x="111" y="23"/>
                  </a:cubicBezTo>
                  <a:cubicBezTo>
                    <a:pt x="111" y="24"/>
                    <a:pt x="111" y="24"/>
                    <a:pt x="112" y="25"/>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31" name="Freeform 61"/>
            <p:cNvSpPr>
              <a:spLocks/>
            </p:cNvSpPr>
            <p:nvPr/>
          </p:nvSpPr>
          <p:spPr bwMode="auto">
            <a:xfrm>
              <a:off x="2474" y="2402"/>
              <a:ext cx="216" cy="340"/>
            </a:xfrm>
            <a:custGeom>
              <a:avLst/>
              <a:gdLst>
                <a:gd name="T0" fmla="*/ 0 w 91"/>
                <a:gd name="T1" fmla="*/ 7 h 142"/>
                <a:gd name="T2" fmla="*/ 25 w 91"/>
                <a:gd name="T3" fmla="*/ 7 h 142"/>
                <a:gd name="T4" fmla="*/ 27 w 91"/>
                <a:gd name="T5" fmla="*/ 9 h 142"/>
                <a:gd name="T6" fmla="*/ 27 w 91"/>
                <a:gd name="T7" fmla="*/ 21 h 142"/>
                <a:gd name="T8" fmla="*/ 91 w 91"/>
                <a:gd name="T9" fmla="*/ 15 h 142"/>
                <a:gd name="T10" fmla="*/ 71 w 91"/>
                <a:gd name="T11" fmla="*/ 39 h 142"/>
                <a:gd name="T12" fmla="*/ 68 w 91"/>
                <a:gd name="T13" fmla="*/ 37 h 142"/>
                <a:gd name="T14" fmla="*/ 40 w 91"/>
                <a:gd name="T15" fmla="*/ 36 h 142"/>
                <a:gd name="T16" fmla="*/ 27 w 91"/>
                <a:gd name="T17" fmla="*/ 59 h 142"/>
                <a:gd name="T18" fmla="*/ 27 w 91"/>
                <a:gd name="T19" fmla="*/ 136 h 142"/>
                <a:gd name="T20" fmla="*/ 21 w 91"/>
                <a:gd name="T21" fmla="*/ 141 h 142"/>
                <a:gd name="T22" fmla="*/ 0 w 91"/>
                <a:gd name="T23" fmla="*/ 141 h 142"/>
                <a:gd name="T24" fmla="*/ 0 w 91"/>
                <a:gd name="T25" fmla="*/ 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42">
                  <a:moveTo>
                    <a:pt x="0" y="7"/>
                  </a:moveTo>
                  <a:cubicBezTo>
                    <a:pt x="8" y="7"/>
                    <a:pt x="16" y="7"/>
                    <a:pt x="25" y="7"/>
                  </a:cubicBezTo>
                  <a:cubicBezTo>
                    <a:pt x="26" y="7"/>
                    <a:pt x="27" y="8"/>
                    <a:pt x="27" y="9"/>
                  </a:cubicBezTo>
                  <a:cubicBezTo>
                    <a:pt x="27" y="13"/>
                    <a:pt x="27" y="17"/>
                    <a:pt x="27" y="21"/>
                  </a:cubicBezTo>
                  <a:cubicBezTo>
                    <a:pt x="47" y="2"/>
                    <a:pt x="68" y="0"/>
                    <a:pt x="91" y="15"/>
                  </a:cubicBezTo>
                  <a:cubicBezTo>
                    <a:pt x="84" y="24"/>
                    <a:pt x="77" y="31"/>
                    <a:pt x="71" y="39"/>
                  </a:cubicBezTo>
                  <a:cubicBezTo>
                    <a:pt x="70" y="38"/>
                    <a:pt x="69" y="38"/>
                    <a:pt x="68" y="37"/>
                  </a:cubicBezTo>
                  <a:cubicBezTo>
                    <a:pt x="59" y="31"/>
                    <a:pt x="49" y="31"/>
                    <a:pt x="40" y="36"/>
                  </a:cubicBezTo>
                  <a:cubicBezTo>
                    <a:pt x="31" y="40"/>
                    <a:pt x="27" y="49"/>
                    <a:pt x="27" y="59"/>
                  </a:cubicBezTo>
                  <a:cubicBezTo>
                    <a:pt x="26" y="85"/>
                    <a:pt x="27" y="111"/>
                    <a:pt x="27" y="136"/>
                  </a:cubicBezTo>
                  <a:cubicBezTo>
                    <a:pt x="27" y="142"/>
                    <a:pt x="27" y="141"/>
                    <a:pt x="21" y="141"/>
                  </a:cubicBezTo>
                  <a:cubicBezTo>
                    <a:pt x="14" y="142"/>
                    <a:pt x="7" y="141"/>
                    <a:pt x="0" y="141"/>
                  </a:cubicBezTo>
                  <a:cubicBezTo>
                    <a:pt x="0" y="97"/>
                    <a:pt x="0" y="52"/>
                    <a:pt x="0" y="7"/>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32" name="Freeform 62"/>
            <p:cNvSpPr>
              <a:spLocks noEditPoints="1"/>
            </p:cNvSpPr>
            <p:nvPr/>
          </p:nvSpPr>
          <p:spPr bwMode="auto">
            <a:xfrm>
              <a:off x="4605" y="2239"/>
              <a:ext cx="168" cy="167"/>
            </a:xfrm>
            <a:custGeom>
              <a:avLst/>
              <a:gdLst>
                <a:gd name="T0" fmla="*/ 36 w 71"/>
                <a:gd name="T1" fmla="*/ 70 h 70"/>
                <a:gd name="T2" fmla="*/ 0 w 71"/>
                <a:gd name="T3" fmla="*/ 35 h 70"/>
                <a:gd name="T4" fmla="*/ 36 w 71"/>
                <a:gd name="T5" fmla="*/ 0 h 70"/>
                <a:gd name="T6" fmla="*/ 71 w 71"/>
                <a:gd name="T7" fmla="*/ 35 h 70"/>
                <a:gd name="T8" fmla="*/ 36 w 71"/>
                <a:gd name="T9" fmla="*/ 70 h 70"/>
                <a:gd name="T10" fmla="*/ 36 w 71"/>
                <a:gd name="T11" fmla="*/ 64 h 70"/>
                <a:gd name="T12" fmla="*/ 64 w 71"/>
                <a:gd name="T13" fmla="*/ 35 h 70"/>
                <a:gd name="T14" fmla="*/ 35 w 71"/>
                <a:gd name="T15" fmla="*/ 7 h 70"/>
                <a:gd name="T16" fmla="*/ 8 w 71"/>
                <a:gd name="T17" fmla="*/ 36 h 70"/>
                <a:gd name="T18" fmla="*/ 36 w 71"/>
                <a:gd name="T19"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36" y="70"/>
                  </a:moveTo>
                  <a:cubicBezTo>
                    <a:pt x="16" y="70"/>
                    <a:pt x="0" y="55"/>
                    <a:pt x="0" y="35"/>
                  </a:cubicBezTo>
                  <a:cubicBezTo>
                    <a:pt x="0" y="16"/>
                    <a:pt x="16" y="0"/>
                    <a:pt x="36" y="0"/>
                  </a:cubicBezTo>
                  <a:cubicBezTo>
                    <a:pt x="55" y="0"/>
                    <a:pt x="71" y="16"/>
                    <a:pt x="71" y="35"/>
                  </a:cubicBezTo>
                  <a:cubicBezTo>
                    <a:pt x="71" y="55"/>
                    <a:pt x="55" y="70"/>
                    <a:pt x="36" y="70"/>
                  </a:cubicBezTo>
                  <a:close/>
                  <a:moveTo>
                    <a:pt x="36" y="64"/>
                  </a:moveTo>
                  <a:cubicBezTo>
                    <a:pt x="52" y="63"/>
                    <a:pt x="64" y="51"/>
                    <a:pt x="64" y="35"/>
                  </a:cubicBezTo>
                  <a:cubicBezTo>
                    <a:pt x="63" y="18"/>
                    <a:pt x="52" y="7"/>
                    <a:pt x="35" y="7"/>
                  </a:cubicBezTo>
                  <a:cubicBezTo>
                    <a:pt x="19" y="7"/>
                    <a:pt x="8" y="19"/>
                    <a:pt x="8" y="36"/>
                  </a:cubicBezTo>
                  <a:cubicBezTo>
                    <a:pt x="8" y="52"/>
                    <a:pt x="20" y="64"/>
                    <a:pt x="36" y="64"/>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33" name="Freeform 63"/>
            <p:cNvSpPr>
              <a:spLocks noEditPoints="1"/>
            </p:cNvSpPr>
            <p:nvPr/>
          </p:nvSpPr>
          <p:spPr bwMode="auto">
            <a:xfrm>
              <a:off x="4657" y="2272"/>
              <a:ext cx="74" cy="99"/>
            </a:xfrm>
            <a:custGeom>
              <a:avLst/>
              <a:gdLst>
                <a:gd name="T0" fmla="*/ 31 w 31"/>
                <a:gd name="T1" fmla="*/ 40 h 41"/>
                <a:gd name="T2" fmla="*/ 20 w 31"/>
                <a:gd name="T3" fmla="*/ 36 h 41"/>
                <a:gd name="T4" fmla="*/ 12 w 31"/>
                <a:gd name="T5" fmla="*/ 26 h 41"/>
                <a:gd name="T6" fmla="*/ 8 w 31"/>
                <a:gd name="T7" fmla="*/ 24 h 41"/>
                <a:gd name="T8" fmla="*/ 7 w 31"/>
                <a:gd name="T9" fmla="*/ 27 h 41"/>
                <a:gd name="T10" fmla="*/ 7 w 31"/>
                <a:gd name="T11" fmla="*/ 38 h 41"/>
                <a:gd name="T12" fmla="*/ 4 w 31"/>
                <a:gd name="T13" fmla="*/ 41 h 41"/>
                <a:gd name="T14" fmla="*/ 0 w 31"/>
                <a:gd name="T15" fmla="*/ 38 h 41"/>
                <a:gd name="T16" fmla="*/ 0 w 31"/>
                <a:gd name="T17" fmla="*/ 2 h 41"/>
                <a:gd name="T18" fmla="*/ 3 w 31"/>
                <a:gd name="T19" fmla="*/ 0 h 41"/>
                <a:gd name="T20" fmla="*/ 19 w 31"/>
                <a:gd name="T21" fmla="*/ 0 h 41"/>
                <a:gd name="T22" fmla="*/ 30 w 31"/>
                <a:gd name="T23" fmla="*/ 9 h 41"/>
                <a:gd name="T24" fmla="*/ 22 w 31"/>
                <a:gd name="T25" fmla="*/ 23 h 41"/>
                <a:gd name="T26" fmla="*/ 20 w 31"/>
                <a:gd name="T27" fmla="*/ 24 h 41"/>
                <a:gd name="T28" fmla="*/ 31 w 31"/>
                <a:gd name="T29" fmla="*/ 40 h 41"/>
                <a:gd name="T30" fmla="*/ 7 w 31"/>
                <a:gd name="T31" fmla="*/ 12 h 41"/>
                <a:gd name="T32" fmla="*/ 7 w 31"/>
                <a:gd name="T33" fmla="*/ 16 h 41"/>
                <a:gd name="T34" fmla="*/ 9 w 31"/>
                <a:gd name="T35" fmla="*/ 17 h 41"/>
                <a:gd name="T36" fmla="*/ 19 w 31"/>
                <a:gd name="T37" fmla="*/ 17 h 41"/>
                <a:gd name="T38" fmla="*/ 23 w 31"/>
                <a:gd name="T39" fmla="*/ 12 h 41"/>
                <a:gd name="T40" fmla="*/ 19 w 31"/>
                <a:gd name="T41" fmla="*/ 7 h 41"/>
                <a:gd name="T42" fmla="*/ 13 w 31"/>
                <a:gd name="T43" fmla="*/ 6 h 41"/>
                <a:gd name="T44" fmla="*/ 7 w 31"/>
                <a:gd name="T45"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1">
                  <a:moveTo>
                    <a:pt x="31" y="40"/>
                  </a:moveTo>
                  <a:cubicBezTo>
                    <a:pt x="26" y="41"/>
                    <a:pt x="22" y="41"/>
                    <a:pt x="20" y="36"/>
                  </a:cubicBezTo>
                  <a:cubicBezTo>
                    <a:pt x="18" y="32"/>
                    <a:pt x="15" y="29"/>
                    <a:pt x="12" y="26"/>
                  </a:cubicBezTo>
                  <a:cubicBezTo>
                    <a:pt x="12" y="25"/>
                    <a:pt x="10" y="24"/>
                    <a:pt x="8" y="24"/>
                  </a:cubicBezTo>
                  <a:cubicBezTo>
                    <a:pt x="8" y="25"/>
                    <a:pt x="7" y="26"/>
                    <a:pt x="7" y="27"/>
                  </a:cubicBezTo>
                  <a:cubicBezTo>
                    <a:pt x="7" y="31"/>
                    <a:pt x="7" y="35"/>
                    <a:pt x="7" y="38"/>
                  </a:cubicBezTo>
                  <a:cubicBezTo>
                    <a:pt x="7" y="41"/>
                    <a:pt x="5" y="41"/>
                    <a:pt x="4" y="41"/>
                  </a:cubicBezTo>
                  <a:cubicBezTo>
                    <a:pt x="2" y="41"/>
                    <a:pt x="0" y="41"/>
                    <a:pt x="0" y="38"/>
                  </a:cubicBezTo>
                  <a:cubicBezTo>
                    <a:pt x="0" y="26"/>
                    <a:pt x="0" y="14"/>
                    <a:pt x="0" y="2"/>
                  </a:cubicBezTo>
                  <a:cubicBezTo>
                    <a:pt x="0" y="0"/>
                    <a:pt x="1" y="0"/>
                    <a:pt x="3" y="0"/>
                  </a:cubicBezTo>
                  <a:cubicBezTo>
                    <a:pt x="8" y="0"/>
                    <a:pt x="13" y="0"/>
                    <a:pt x="19" y="0"/>
                  </a:cubicBezTo>
                  <a:cubicBezTo>
                    <a:pt x="25" y="0"/>
                    <a:pt x="29" y="3"/>
                    <a:pt x="30" y="9"/>
                  </a:cubicBezTo>
                  <a:cubicBezTo>
                    <a:pt x="31" y="17"/>
                    <a:pt x="28" y="21"/>
                    <a:pt x="22" y="23"/>
                  </a:cubicBezTo>
                  <a:cubicBezTo>
                    <a:pt x="21" y="24"/>
                    <a:pt x="21" y="24"/>
                    <a:pt x="20" y="24"/>
                  </a:cubicBezTo>
                  <a:cubicBezTo>
                    <a:pt x="23" y="30"/>
                    <a:pt x="27" y="35"/>
                    <a:pt x="31" y="40"/>
                  </a:cubicBezTo>
                  <a:close/>
                  <a:moveTo>
                    <a:pt x="7" y="12"/>
                  </a:moveTo>
                  <a:cubicBezTo>
                    <a:pt x="7" y="13"/>
                    <a:pt x="7" y="14"/>
                    <a:pt x="7" y="16"/>
                  </a:cubicBezTo>
                  <a:cubicBezTo>
                    <a:pt x="7" y="16"/>
                    <a:pt x="8" y="17"/>
                    <a:pt x="9" y="17"/>
                  </a:cubicBezTo>
                  <a:cubicBezTo>
                    <a:pt x="12" y="17"/>
                    <a:pt x="16" y="17"/>
                    <a:pt x="19" y="17"/>
                  </a:cubicBezTo>
                  <a:cubicBezTo>
                    <a:pt x="22" y="17"/>
                    <a:pt x="23" y="15"/>
                    <a:pt x="23" y="12"/>
                  </a:cubicBezTo>
                  <a:cubicBezTo>
                    <a:pt x="23" y="9"/>
                    <a:pt x="22" y="7"/>
                    <a:pt x="19" y="7"/>
                  </a:cubicBezTo>
                  <a:cubicBezTo>
                    <a:pt x="17" y="6"/>
                    <a:pt x="15" y="6"/>
                    <a:pt x="13" y="6"/>
                  </a:cubicBezTo>
                  <a:cubicBezTo>
                    <a:pt x="7" y="6"/>
                    <a:pt x="7" y="6"/>
                    <a:pt x="7" y="12"/>
                  </a:cubicBezTo>
                  <a:close/>
                </a:path>
              </a:pathLst>
            </a:custGeom>
            <a:solidFill>
              <a:srgbClr val="C621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334" name="Group 4"/>
          <p:cNvGrpSpPr>
            <a:grpSpLocks noChangeAspect="1"/>
          </p:cNvGrpSpPr>
          <p:nvPr userDrawn="1"/>
        </p:nvGrpSpPr>
        <p:grpSpPr bwMode="auto">
          <a:xfrm>
            <a:off x="467845" y="3848387"/>
            <a:ext cx="1003339" cy="265746"/>
            <a:chOff x="1808" y="240"/>
            <a:chExt cx="3213" cy="851"/>
          </a:xfrm>
        </p:grpSpPr>
        <p:sp>
          <p:nvSpPr>
            <p:cNvPr id="335" name="Freeform 5"/>
            <p:cNvSpPr>
              <a:spLocks/>
            </p:cNvSpPr>
            <p:nvPr/>
          </p:nvSpPr>
          <p:spPr bwMode="auto">
            <a:xfrm>
              <a:off x="2188" y="677"/>
              <a:ext cx="264" cy="201"/>
            </a:xfrm>
            <a:custGeom>
              <a:avLst/>
              <a:gdLst>
                <a:gd name="T0" fmla="*/ 0 w 264"/>
                <a:gd name="T1" fmla="*/ 58 h 201"/>
                <a:gd name="T2" fmla="*/ 254 w 264"/>
                <a:gd name="T3" fmla="*/ 201 h 201"/>
                <a:gd name="T4" fmla="*/ 264 w 264"/>
                <a:gd name="T5" fmla="*/ 94 h 201"/>
                <a:gd name="T6" fmla="*/ 195 w 264"/>
                <a:gd name="T7" fmla="*/ 17 h 201"/>
                <a:gd name="T8" fmla="*/ 90 w 264"/>
                <a:gd name="T9" fmla="*/ 0 h 201"/>
                <a:gd name="T10" fmla="*/ 0 w 264"/>
                <a:gd name="T11" fmla="*/ 58 h 201"/>
              </a:gdLst>
              <a:ahLst/>
              <a:cxnLst>
                <a:cxn ang="0">
                  <a:pos x="T0" y="T1"/>
                </a:cxn>
                <a:cxn ang="0">
                  <a:pos x="T2" y="T3"/>
                </a:cxn>
                <a:cxn ang="0">
                  <a:pos x="T4" y="T5"/>
                </a:cxn>
                <a:cxn ang="0">
                  <a:pos x="T6" y="T7"/>
                </a:cxn>
                <a:cxn ang="0">
                  <a:pos x="T8" y="T9"/>
                </a:cxn>
                <a:cxn ang="0">
                  <a:pos x="T10" y="T11"/>
                </a:cxn>
              </a:cxnLst>
              <a:rect l="0" t="0" r="r" b="b"/>
              <a:pathLst>
                <a:path w="264" h="201">
                  <a:moveTo>
                    <a:pt x="0" y="58"/>
                  </a:moveTo>
                  <a:lnTo>
                    <a:pt x="254" y="201"/>
                  </a:lnTo>
                  <a:lnTo>
                    <a:pt x="264" y="94"/>
                  </a:lnTo>
                  <a:lnTo>
                    <a:pt x="195" y="17"/>
                  </a:lnTo>
                  <a:lnTo>
                    <a:pt x="90" y="0"/>
                  </a:lnTo>
                  <a:lnTo>
                    <a:pt x="0" y="58"/>
                  </a:lnTo>
                  <a:close/>
                </a:path>
              </a:pathLst>
            </a:custGeom>
            <a:solidFill>
              <a:srgbClr val="FF4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36" name="Freeform 6"/>
            <p:cNvSpPr>
              <a:spLocks/>
            </p:cNvSpPr>
            <p:nvPr/>
          </p:nvSpPr>
          <p:spPr bwMode="auto">
            <a:xfrm>
              <a:off x="2231" y="240"/>
              <a:ext cx="423" cy="638"/>
            </a:xfrm>
            <a:custGeom>
              <a:avLst/>
              <a:gdLst>
                <a:gd name="T0" fmla="*/ 0 w 423"/>
                <a:gd name="T1" fmla="*/ 0 h 638"/>
                <a:gd name="T2" fmla="*/ 211 w 423"/>
                <a:gd name="T3" fmla="*/ 638 h 638"/>
                <a:gd name="T4" fmla="*/ 423 w 423"/>
                <a:gd name="T5" fmla="*/ 425 h 638"/>
                <a:gd name="T6" fmla="*/ 0 w 423"/>
                <a:gd name="T7" fmla="*/ 0 h 638"/>
              </a:gdLst>
              <a:ahLst/>
              <a:cxnLst>
                <a:cxn ang="0">
                  <a:pos x="T0" y="T1"/>
                </a:cxn>
                <a:cxn ang="0">
                  <a:pos x="T2" y="T3"/>
                </a:cxn>
                <a:cxn ang="0">
                  <a:pos x="T4" y="T5"/>
                </a:cxn>
                <a:cxn ang="0">
                  <a:pos x="T6" y="T7"/>
                </a:cxn>
              </a:cxnLst>
              <a:rect l="0" t="0" r="r" b="b"/>
              <a:pathLst>
                <a:path w="423" h="638">
                  <a:moveTo>
                    <a:pt x="0" y="0"/>
                  </a:moveTo>
                  <a:lnTo>
                    <a:pt x="211" y="638"/>
                  </a:lnTo>
                  <a:lnTo>
                    <a:pt x="423" y="425"/>
                  </a:lnTo>
                  <a:lnTo>
                    <a:pt x="0" y="0"/>
                  </a:lnTo>
                  <a:close/>
                </a:path>
              </a:pathLst>
            </a:custGeom>
            <a:solidFill>
              <a:srgbClr val="F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37" name="Freeform 7"/>
            <p:cNvSpPr>
              <a:spLocks/>
            </p:cNvSpPr>
            <p:nvPr/>
          </p:nvSpPr>
          <p:spPr bwMode="auto">
            <a:xfrm>
              <a:off x="2188" y="577"/>
              <a:ext cx="326" cy="158"/>
            </a:xfrm>
            <a:custGeom>
              <a:avLst/>
              <a:gdLst>
                <a:gd name="T0" fmla="*/ 10 w 326"/>
                <a:gd name="T1" fmla="*/ 0 h 158"/>
                <a:gd name="T2" fmla="*/ 0 w 326"/>
                <a:gd name="T3" fmla="*/ 158 h 158"/>
                <a:gd name="T4" fmla="*/ 326 w 326"/>
                <a:gd name="T5" fmla="*/ 88 h 158"/>
                <a:gd name="T6" fmla="*/ 10 w 326"/>
                <a:gd name="T7" fmla="*/ 0 h 158"/>
              </a:gdLst>
              <a:ahLst/>
              <a:cxnLst>
                <a:cxn ang="0">
                  <a:pos x="T0" y="T1"/>
                </a:cxn>
                <a:cxn ang="0">
                  <a:pos x="T2" y="T3"/>
                </a:cxn>
                <a:cxn ang="0">
                  <a:pos x="T4" y="T5"/>
                </a:cxn>
                <a:cxn ang="0">
                  <a:pos x="T6" y="T7"/>
                </a:cxn>
              </a:cxnLst>
              <a:rect l="0" t="0" r="r" b="b"/>
              <a:pathLst>
                <a:path w="326" h="158">
                  <a:moveTo>
                    <a:pt x="10" y="0"/>
                  </a:moveTo>
                  <a:lnTo>
                    <a:pt x="0" y="158"/>
                  </a:lnTo>
                  <a:lnTo>
                    <a:pt x="326" y="88"/>
                  </a:lnTo>
                  <a:lnTo>
                    <a:pt x="10" y="0"/>
                  </a:lnTo>
                  <a:close/>
                </a:path>
              </a:pathLst>
            </a:custGeom>
            <a:solidFill>
              <a:srgbClr val="001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38" name="Freeform 8"/>
            <p:cNvSpPr>
              <a:spLocks/>
            </p:cNvSpPr>
            <p:nvPr/>
          </p:nvSpPr>
          <p:spPr bwMode="auto">
            <a:xfrm>
              <a:off x="1808" y="665"/>
              <a:ext cx="268" cy="228"/>
            </a:xfrm>
            <a:custGeom>
              <a:avLst/>
              <a:gdLst>
                <a:gd name="T0" fmla="*/ 0 w 268"/>
                <a:gd name="T1" fmla="*/ 0 h 228"/>
                <a:gd name="T2" fmla="*/ 0 w 268"/>
                <a:gd name="T3" fmla="*/ 0 h 228"/>
                <a:gd name="T4" fmla="*/ 226 w 268"/>
                <a:gd name="T5" fmla="*/ 228 h 228"/>
                <a:gd name="T6" fmla="*/ 268 w 268"/>
                <a:gd name="T7" fmla="*/ 170 h 228"/>
                <a:gd name="T8" fmla="*/ 261 w 268"/>
                <a:gd name="T9" fmla="*/ 103 h 228"/>
                <a:gd name="T10" fmla="*/ 157 w 268"/>
                <a:gd name="T11" fmla="*/ 36 h 228"/>
                <a:gd name="T12" fmla="*/ 0 w 268"/>
                <a:gd name="T13" fmla="*/ 0 h 228"/>
              </a:gdLst>
              <a:ahLst/>
              <a:cxnLst>
                <a:cxn ang="0">
                  <a:pos x="T0" y="T1"/>
                </a:cxn>
                <a:cxn ang="0">
                  <a:pos x="T2" y="T3"/>
                </a:cxn>
                <a:cxn ang="0">
                  <a:pos x="T4" y="T5"/>
                </a:cxn>
                <a:cxn ang="0">
                  <a:pos x="T6" y="T7"/>
                </a:cxn>
                <a:cxn ang="0">
                  <a:pos x="T8" y="T9"/>
                </a:cxn>
                <a:cxn ang="0">
                  <a:pos x="T10" y="T11"/>
                </a:cxn>
                <a:cxn ang="0">
                  <a:pos x="T12" y="T13"/>
                </a:cxn>
              </a:cxnLst>
              <a:rect l="0" t="0" r="r" b="b"/>
              <a:pathLst>
                <a:path w="268" h="228">
                  <a:moveTo>
                    <a:pt x="0" y="0"/>
                  </a:moveTo>
                  <a:lnTo>
                    <a:pt x="0" y="0"/>
                  </a:lnTo>
                  <a:lnTo>
                    <a:pt x="226" y="228"/>
                  </a:lnTo>
                  <a:lnTo>
                    <a:pt x="268" y="170"/>
                  </a:lnTo>
                  <a:lnTo>
                    <a:pt x="261" y="103"/>
                  </a:lnTo>
                  <a:lnTo>
                    <a:pt x="157" y="36"/>
                  </a:lnTo>
                  <a:lnTo>
                    <a:pt x="0" y="0"/>
                  </a:lnTo>
                  <a:close/>
                </a:path>
              </a:pathLst>
            </a:custGeom>
            <a:solidFill>
              <a:srgbClr val="E23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39" name="Freeform 9"/>
            <p:cNvSpPr>
              <a:spLocks/>
            </p:cNvSpPr>
            <p:nvPr/>
          </p:nvSpPr>
          <p:spPr bwMode="auto">
            <a:xfrm>
              <a:off x="1808" y="261"/>
              <a:ext cx="401" cy="507"/>
            </a:xfrm>
            <a:custGeom>
              <a:avLst/>
              <a:gdLst>
                <a:gd name="T0" fmla="*/ 401 w 401"/>
                <a:gd name="T1" fmla="*/ 0 h 507"/>
                <a:gd name="T2" fmla="*/ 0 w 401"/>
                <a:gd name="T3" fmla="*/ 404 h 507"/>
                <a:gd name="T4" fmla="*/ 261 w 401"/>
                <a:gd name="T5" fmla="*/ 507 h 507"/>
                <a:gd name="T6" fmla="*/ 401 w 401"/>
                <a:gd name="T7" fmla="*/ 0 h 507"/>
              </a:gdLst>
              <a:ahLst/>
              <a:cxnLst>
                <a:cxn ang="0">
                  <a:pos x="T0" y="T1"/>
                </a:cxn>
                <a:cxn ang="0">
                  <a:pos x="T2" y="T3"/>
                </a:cxn>
                <a:cxn ang="0">
                  <a:pos x="T4" y="T5"/>
                </a:cxn>
                <a:cxn ang="0">
                  <a:pos x="T6" y="T7"/>
                </a:cxn>
              </a:cxnLst>
              <a:rect l="0" t="0" r="r" b="b"/>
              <a:pathLst>
                <a:path w="401" h="507">
                  <a:moveTo>
                    <a:pt x="401" y="0"/>
                  </a:moveTo>
                  <a:lnTo>
                    <a:pt x="0" y="404"/>
                  </a:lnTo>
                  <a:lnTo>
                    <a:pt x="261" y="507"/>
                  </a:lnTo>
                  <a:lnTo>
                    <a:pt x="401" y="0"/>
                  </a:lnTo>
                  <a:close/>
                </a:path>
              </a:pathLst>
            </a:custGeom>
            <a:solidFill>
              <a:srgbClr val="FF4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0" name="Freeform 10"/>
            <p:cNvSpPr>
              <a:spLocks/>
            </p:cNvSpPr>
            <p:nvPr/>
          </p:nvSpPr>
          <p:spPr bwMode="auto">
            <a:xfrm>
              <a:off x="2034" y="768"/>
              <a:ext cx="382" cy="323"/>
            </a:xfrm>
            <a:custGeom>
              <a:avLst/>
              <a:gdLst>
                <a:gd name="T0" fmla="*/ 35 w 382"/>
                <a:gd name="T1" fmla="*/ 0 h 323"/>
                <a:gd name="T2" fmla="*/ 0 w 382"/>
                <a:gd name="T3" fmla="*/ 125 h 323"/>
                <a:gd name="T4" fmla="*/ 197 w 382"/>
                <a:gd name="T5" fmla="*/ 323 h 323"/>
                <a:gd name="T6" fmla="*/ 382 w 382"/>
                <a:gd name="T7" fmla="*/ 137 h 323"/>
                <a:gd name="T8" fmla="*/ 35 w 382"/>
                <a:gd name="T9" fmla="*/ 0 h 323"/>
              </a:gdLst>
              <a:ahLst/>
              <a:cxnLst>
                <a:cxn ang="0">
                  <a:pos x="T0" y="T1"/>
                </a:cxn>
                <a:cxn ang="0">
                  <a:pos x="T2" y="T3"/>
                </a:cxn>
                <a:cxn ang="0">
                  <a:pos x="T4" y="T5"/>
                </a:cxn>
                <a:cxn ang="0">
                  <a:pos x="T6" y="T7"/>
                </a:cxn>
                <a:cxn ang="0">
                  <a:pos x="T8" y="T9"/>
                </a:cxn>
              </a:cxnLst>
              <a:rect l="0" t="0" r="r" b="b"/>
              <a:pathLst>
                <a:path w="382" h="323">
                  <a:moveTo>
                    <a:pt x="35" y="0"/>
                  </a:moveTo>
                  <a:lnTo>
                    <a:pt x="0" y="125"/>
                  </a:lnTo>
                  <a:lnTo>
                    <a:pt x="197" y="323"/>
                  </a:lnTo>
                  <a:lnTo>
                    <a:pt x="382" y="137"/>
                  </a:lnTo>
                  <a:lnTo>
                    <a:pt x="35" y="0"/>
                  </a:lnTo>
                  <a:close/>
                </a:path>
              </a:pathLst>
            </a:custGeom>
            <a:solidFill>
              <a:srgbClr val="F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1" name="Freeform 11"/>
            <p:cNvSpPr>
              <a:spLocks/>
            </p:cNvSpPr>
            <p:nvPr/>
          </p:nvSpPr>
          <p:spPr bwMode="auto">
            <a:xfrm>
              <a:off x="2863" y="799"/>
              <a:ext cx="145" cy="209"/>
            </a:xfrm>
            <a:custGeom>
              <a:avLst/>
              <a:gdLst>
                <a:gd name="T0" fmla="*/ 53 w 61"/>
                <a:gd name="T1" fmla="*/ 65 h 87"/>
                <a:gd name="T2" fmla="*/ 52 w 61"/>
                <a:gd name="T3" fmla="*/ 59 h 87"/>
                <a:gd name="T4" fmla="*/ 48 w 61"/>
                <a:gd name="T5" fmla="*/ 54 h 87"/>
                <a:gd name="T6" fmla="*/ 41 w 61"/>
                <a:gd name="T7" fmla="*/ 50 h 87"/>
                <a:gd name="T8" fmla="*/ 30 w 61"/>
                <a:gd name="T9" fmla="*/ 46 h 87"/>
                <a:gd name="T10" fmla="*/ 19 w 61"/>
                <a:gd name="T11" fmla="*/ 42 h 87"/>
                <a:gd name="T12" fmla="*/ 10 w 61"/>
                <a:gd name="T13" fmla="*/ 37 h 87"/>
                <a:gd name="T14" fmla="*/ 4 w 61"/>
                <a:gd name="T15" fmla="*/ 30 h 87"/>
                <a:gd name="T16" fmla="*/ 2 w 61"/>
                <a:gd name="T17" fmla="*/ 22 h 87"/>
                <a:gd name="T18" fmla="*/ 4 w 61"/>
                <a:gd name="T19" fmla="*/ 13 h 87"/>
                <a:gd name="T20" fmla="*/ 10 w 61"/>
                <a:gd name="T21" fmla="*/ 6 h 87"/>
                <a:gd name="T22" fmla="*/ 19 w 61"/>
                <a:gd name="T23" fmla="*/ 1 h 87"/>
                <a:gd name="T24" fmla="*/ 31 w 61"/>
                <a:gd name="T25" fmla="*/ 0 h 87"/>
                <a:gd name="T26" fmla="*/ 43 w 61"/>
                <a:gd name="T27" fmla="*/ 2 h 87"/>
                <a:gd name="T28" fmla="*/ 52 w 61"/>
                <a:gd name="T29" fmla="*/ 7 h 87"/>
                <a:gd name="T30" fmla="*/ 58 w 61"/>
                <a:gd name="T31" fmla="*/ 15 h 87"/>
                <a:gd name="T32" fmla="*/ 60 w 61"/>
                <a:gd name="T33" fmla="*/ 25 h 87"/>
                <a:gd name="T34" fmla="*/ 53 w 61"/>
                <a:gd name="T35" fmla="*/ 25 h 87"/>
                <a:gd name="T36" fmla="*/ 51 w 61"/>
                <a:gd name="T37" fmla="*/ 17 h 87"/>
                <a:gd name="T38" fmla="*/ 47 w 61"/>
                <a:gd name="T39" fmla="*/ 11 h 87"/>
                <a:gd name="T40" fmla="*/ 40 w 61"/>
                <a:gd name="T41" fmla="*/ 7 h 87"/>
                <a:gd name="T42" fmla="*/ 31 w 61"/>
                <a:gd name="T43" fmla="*/ 6 h 87"/>
                <a:gd name="T44" fmla="*/ 22 w 61"/>
                <a:gd name="T45" fmla="*/ 7 h 87"/>
                <a:gd name="T46" fmla="*/ 15 w 61"/>
                <a:gd name="T47" fmla="*/ 10 h 87"/>
                <a:gd name="T48" fmla="*/ 11 w 61"/>
                <a:gd name="T49" fmla="*/ 15 h 87"/>
                <a:gd name="T50" fmla="*/ 9 w 61"/>
                <a:gd name="T51" fmla="*/ 22 h 87"/>
                <a:gd name="T52" fmla="*/ 11 w 61"/>
                <a:gd name="T53" fmla="*/ 27 h 87"/>
                <a:gd name="T54" fmla="*/ 14 w 61"/>
                <a:gd name="T55" fmla="*/ 32 h 87"/>
                <a:gd name="T56" fmla="*/ 22 w 61"/>
                <a:gd name="T57" fmla="*/ 36 h 87"/>
                <a:gd name="T58" fmla="*/ 32 w 61"/>
                <a:gd name="T59" fmla="*/ 40 h 87"/>
                <a:gd name="T60" fmla="*/ 44 w 61"/>
                <a:gd name="T61" fmla="*/ 44 h 87"/>
                <a:gd name="T62" fmla="*/ 53 w 61"/>
                <a:gd name="T63" fmla="*/ 49 h 87"/>
                <a:gd name="T64" fmla="*/ 59 w 61"/>
                <a:gd name="T65" fmla="*/ 56 h 87"/>
                <a:gd name="T66" fmla="*/ 61 w 61"/>
                <a:gd name="T67" fmla="*/ 65 h 87"/>
                <a:gd name="T68" fmla="*/ 58 w 61"/>
                <a:gd name="T69" fmla="*/ 74 h 87"/>
                <a:gd name="T70" fmla="*/ 52 w 61"/>
                <a:gd name="T71" fmla="*/ 81 h 87"/>
                <a:gd name="T72" fmla="*/ 43 w 61"/>
                <a:gd name="T73" fmla="*/ 86 h 87"/>
                <a:gd name="T74" fmla="*/ 31 w 61"/>
                <a:gd name="T75" fmla="*/ 87 h 87"/>
                <a:gd name="T76" fmla="*/ 24 w 61"/>
                <a:gd name="T77" fmla="*/ 87 h 87"/>
                <a:gd name="T78" fmla="*/ 16 w 61"/>
                <a:gd name="T79" fmla="*/ 85 h 87"/>
                <a:gd name="T80" fmla="*/ 10 w 61"/>
                <a:gd name="T81" fmla="*/ 81 h 87"/>
                <a:gd name="T82" fmla="*/ 4 w 61"/>
                <a:gd name="T83" fmla="*/ 76 h 87"/>
                <a:gd name="T84" fmla="*/ 1 w 61"/>
                <a:gd name="T85" fmla="*/ 70 h 87"/>
                <a:gd name="T86" fmla="*/ 0 w 61"/>
                <a:gd name="T87" fmla="*/ 62 h 87"/>
                <a:gd name="T88" fmla="*/ 7 w 61"/>
                <a:gd name="T89" fmla="*/ 62 h 87"/>
                <a:gd name="T90" fmla="*/ 9 w 61"/>
                <a:gd name="T91" fmla="*/ 71 h 87"/>
                <a:gd name="T92" fmla="*/ 15 w 61"/>
                <a:gd name="T93" fmla="*/ 77 h 87"/>
                <a:gd name="T94" fmla="*/ 23 w 61"/>
                <a:gd name="T95" fmla="*/ 80 h 87"/>
                <a:gd name="T96" fmla="*/ 31 w 61"/>
                <a:gd name="T97" fmla="*/ 81 h 87"/>
                <a:gd name="T98" fmla="*/ 40 w 61"/>
                <a:gd name="T99" fmla="*/ 80 h 87"/>
                <a:gd name="T100" fmla="*/ 47 w 61"/>
                <a:gd name="T101" fmla="*/ 77 h 87"/>
                <a:gd name="T102" fmla="*/ 52 w 61"/>
                <a:gd name="T103" fmla="*/ 72 h 87"/>
                <a:gd name="T104" fmla="*/ 53 w 61"/>
                <a:gd name="T105" fmla="*/ 6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87">
                  <a:moveTo>
                    <a:pt x="53" y="65"/>
                  </a:moveTo>
                  <a:cubicBezTo>
                    <a:pt x="53" y="63"/>
                    <a:pt x="53" y="61"/>
                    <a:pt x="52" y="59"/>
                  </a:cubicBezTo>
                  <a:cubicBezTo>
                    <a:pt x="52" y="57"/>
                    <a:pt x="50" y="55"/>
                    <a:pt x="48" y="54"/>
                  </a:cubicBezTo>
                  <a:cubicBezTo>
                    <a:pt x="47" y="52"/>
                    <a:pt x="44" y="51"/>
                    <a:pt x="41" y="50"/>
                  </a:cubicBezTo>
                  <a:cubicBezTo>
                    <a:pt x="38" y="49"/>
                    <a:pt x="35" y="47"/>
                    <a:pt x="30" y="46"/>
                  </a:cubicBezTo>
                  <a:cubicBezTo>
                    <a:pt x="26" y="45"/>
                    <a:pt x="22" y="43"/>
                    <a:pt x="19" y="42"/>
                  </a:cubicBezTo>
                  <a:cubicBezTo>
                    <a:pt x="15" y="41"/>
                    <a:pt x="12" y="39"/>
                    <a:pt x="10" y="37"/>
                  </a:cubicBezTo>
                  <a:cubicBezTo>
                    <a:pt x="7" y="35"/>
                    <a:pt x="5" y="33"/>
                    <a:pt x="4" y="30"/>
                  </a:cubicBezTo>
                  <a:cubicBezTo>
                    <a:pt x="3" y="28"/>
                    <a:pt x="2" y="25"/>
                    <a:pt x="2" y="22"/>
                  </a:cubicBezTo>
                  <a:cubicBezTo>
                    <a:pt x="2" y="18"/>
                    <a:pt x="3" y="15"/>
                    <a:pt x="4" y="13"/>
                  </a:cubicBezTo>
                  <a:cubicBezTo>
                    <a:pt x="6" y="10"/>
                    <a:pt x="8" y="8"/>
                    <a:pt x="10" y="6"/>
                  </a:cubicBezTo>
                  <a:cubicBezTo>
                    <a:pt x="13" y="4"/>
                    <a:pt x="16" y="2"/>
                    <a:pt x="19" y="1"/>
                  </a:cubicBezTo>
                  <a:cubicBezTo>
                    <a:pt x="23" y="0"/>
                    <a:pt x="27" y="0"/>
                    <a:pt x="31" y="0"/>
                  </a:cubicBezTo>
                  <a:cubicBezTo>
                    <a:pt x="35" y="0"/>
                    <a:pt x="39" y="0"/>
                    <a:pt x="43" y="2"/>
                  </a:cubicBezTo>
                  <a:cubicBezTo>
                    <a:pt x="47" y="3"/>
                    <a:pt x="50" y="5"/>
                    <a:pt x="52" y="7"/>
                  </a:cubicBezTo>
                  <a:cubicBezTo>
                    <a:pt x="55" y="9"/>
                    <a:pt x="57" y="12"/>
                    <a:pt x="58" y="15"/>
                  </a:cubicBezTo>
                  <a:cubicBezTo>
                    <a:pt x="59" y="18"/>
                    <a:pt x="60" y="22"/>
                    <a:pt x="60" y="25"/>
                  </a:cubicBezTo>
                  <a:cubicBezTo>
                    <a:pt x="53" y="25"/>
                    <a:pt x="53" y="25"/>
                    <a:pt x="53" y="25"/>
                  </a:cubicBezTo>
                  <a:cubicBezTo>
                    <a:pt x="53" y="22"/>
                    <a:pt x="52" y="20"/>
                    <a:pt x="51" y="17"/>
                  </a:cubicBezTo>
                  <a:cubicBezTo>
                    <a:pt x="50" y="15"/>
                    <a:pt x="49" y="13"/>
                    <a:pt x="47" y="11"/>
                  </a:cubicBezTo>
                  <a:cubicBezTo>
                    <a:pt x="45" y="10"/>
                    <a:pt x="43" y="8"/>
                    <a:pt x="40" y="7"/>
                  </a:cubicBezTo>
                  <a:cubicBezTo>
                    <a:pt x="38" y="6"/>
                    <a:pt x="34" y="6"/>
                    <a:pt x="31" y="6"/>
                  </a:cubicBezTo>
                  <a:cubicBezTo>
                    <a:pt x="27" y="6"/>
                    <a:pt x="24" y="6"/>
                    <a:pt x="22" y="7"/>
                  </a:cubicBezTo>
                  <a:cubicBezTo>
                    <a:pt x="19" y="8"/>
                    <a:pt x="17" y="9"/>
                    <a:pt x="15" y="10"/>
                  </a:cubicBezTo>
                  <a:cubicBezTo>
                    <a:pt x="13" y="12"/>
                    <a:pt x="12" y="14"/>
                    <a:pt x="11" y="15"/>
                  </a:cubicBezTo>
                  <a:cubicBezTo>
                    <a:pt x="10" y="17"/>
                    <a:pt x="9" y="19"/>
                    <a:pt x="9" y="22"/>
                  </a:cubicBezTo>
                  <a:cubicBezTo>
                    <a:pt x="9" y="24"/>
                    <a:pt x="10" y="25"/>
                    <a:pt x="11" y="27"/>
                  </a:cubicBezTo>
                  <a:cubicBezTo>
                    <a:pt x="11" y="29"/>
                    <a:pt x="13" y="30"/>
                    <a:pt x="14" y="32"/>
                  </a:cubicBezTo>
                  <a:cubicBezTo>
                    <a:pt x="16" y="33"/>
                    <a:pt x="19" y="35"/>
                    <a:pt x="22" y="36"/>
                  </a:cubicBezTo>
                  <a:cubicBezTo>
                    <a:pt x="24" y="37"/>
                    <a:pt x="28" y="38"/>
                    <a:pt x="32" y="40"/>
                  </a:cubicBezTo>
                  <a:cubicBezTo>
                    <a:pt x="37" y="41"/>
                    <a:pt x="41" y="42"/>
                    <a:pt x="44" y="44"/>
                  </a:cubicBezTo>
                  <a:cubicBezTo>
                    <a:pt x="48" y="45"/>
                    <a:pt x="51" y="47"/>
                    <a:pt x="53" y="49"/>
                  </a:cubicBezTo>
                  <a:cubicBezTo>
                    <a:pt x="56" y="51"/>
                    <a:pt x="58" y="53"/>
                    <a:pt x="59" y="56"/>
                  </a:cubicBezTo>
                  <a:cubicBezTo>
                    <a:pt x="60" y="59"/>
                    <a:pt x="61" y="62"/>
                    <a:pt x="61" y="65"/>
                  </a:cubicBezTo>
                  <a:cubicBezTo>
                    <a:pt x="61" y="68"/>
                    <a:pt x="60" y="72"/>
                    <a:pt x="58" y="74"/>
                  </a:cubicBezTo>
                  <a:cubicBezTo>
                    <a:pt x="57" y="77"/>
                    <a:pt x="55" y="79"/>
                    <a:pt x="52" y="81"/>
                  </a:cubicBezTo>
                  <a:cubicBezTo>
                    <a:pt x="50" y="83"/>
                    <a:pt x="47" y="85"/>
                    <a:pt x="43" y="86"/>
                  </a:cubicBezTo>
                  <a:cubicBezTo>
                    <a:pt x="40" y="87"/>
                    <a:pt x="36" y="87"/>
                    <a:pt x="31" y="87"/>
                  </a:cubicBezTo>
                  <a:cubicBezTo>
                    <a:pt x="29" y="87"/>
                    <a:pt x="26" y="87"/>
                    <a:pt x="24" y="87"/>
                  </a:cubicBezTo>
                  <a:cubicBezTo>
                    <a:pt x="21" y="86"/>
                    <a:pt x="19" y="86"/>
                    <a:pt x="16" y="85"/>
                  </a:cubicBezTo>
                  <a:cubicBezTo>
                    <a:pt x="14" y="84"/>
                    <a:pt x="12" y="83"/>
                    <a:pt x="10" y="81"/>
                  </a:cubicBezTo>
                  <a:cubicBezTo>
                    <a:pt x="8" y="80"/>
                    <a:pt x="6" y="78"/>
                    <a:pt x="4" y="76"/>
                  </a:cubicBezTo>
                  <a:cubicBezTo>
                    <a:pt x="3" y="74"/>
                    <a:pt x="2" y="72"/>
                    <a:pt x="1" y="70"/>
                  </a:cubicBezTo>
                  <a:cubicBezTo>
                    <a:pt x="0" y="67"/>
                    <a:pt x="0" y="65"/>
                    <a:pt x="0" y="62"/>
                  </a:cubicBezTo>
                  <a:cubicBezTo>
                    <a:pt x="7" y="62"/>
                    <a:pt x="7" y="62"/>
                    <a:pt x="7" y="62"/>
                  </a:cubicBezTo>
                  <a:cubicBezTo>
                    <a:pt x="7" y="65"/>
                    <a:pt x="7" y="68"/>
                    <a:pt x="9" y="71"/>
                  </a:cubicBezTo>
                  <a:cubicBezTo>
                    <a:pt x="10" y="73"/>
                    <a:pt x="12" y="75"/>
                    <a:pt x="15" y="77"/>
                  </a:cubicBezTo>
                  <a:cubicBezTo>
                    <a:pt x="17" y="78"/>
                    <a:pt x="20" y="79"/>
                    <a:pt x="23" y="80"/>
                  </a:cubicBezTo>
                  <a:cubicBezTo>
                    <a:pt x="26" y="81"/>
                    <a:pt x="28" y="81"/>
                    <a:pt x="31" y="81"/>
                  </a:cubicBezTo>
                  <a:cubicBezTo>
                    <a:pt x="35" y="81"/>
                    <a:pt x="38" y="81"/>
                    <a:pt x="40" y="80"/>
                  </a:cubicBezTo>
                  <a:cubicBezTo>
                    <a:pt x="43" y="79"/>
                    <a:pt x="45" y="78"/>
                    <a:pt x="47" y="77"/>
                  </a:cubicBezTo>
                  <a:cubicBezTo>
                    <a:pt x="49" y="75"/>
                    <a:pt x="51" y="74"/>
                    <a:pt x="52" y="72"/>
                  </a:cubicBezTo>
                  <a:cubicBezTo>
                    <a:pt x="53" y="70"/>
                    <a:pt x="53" y="68"/>
                    <a:pt x="53" y="65"/>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2" name="Freeform 12"/>
            <p:cNvSpPr>
              <a:spLocks noEditPoints="1"/>
            </p:cNvSpPr>
            <p:nvPr/>
          </p:nvSpPr>
          <p:spPr bwMode="auto">
            <a:xfrm>
              <a:off x="3036" y="799"/>
              <a:ext cx="24" cy="206"/>
            </a:xfrm>
            <a:custGeom>
              <a:avLst/>
              <a:gdLst>
                <a:gd name="T0" fmla="*/ 0 w 10"/>
                <a:gd name="T1" fmla="*/ 4 h 86"/>
                <a:gd name="T2" fmla="*/ 1 w 10"/>
                <a:gd name="T3" fmla="*/ 1 h 86"/>
                <a:gd name="T4" fmla="*/ 5 w 10"/>
                <a:gd name="T5" fmla="*/ 0 h 86"/>
                <a:gd name="T6" fmla="*/ 8 w 10"/>
                <a:gd name="T7" fmla="*/ 1 h 86"/>
                <a:gd name="T8" fmla="*/ 10 w 10"/>
                <a:gd name="T9" fmla="*/ 4 h 86"/>
                <a:gd name="T10" fmla="*/ 8 w 10"/>
                <a:gd name="T11" fmla="*/ 8 h 86"/>
                <a:gd name="T12" fmla="*/ 5 w 10"/>
                <a:gd name="T13" fmla="*/ 9 h 86"/>
                <a:gd name="T14" fmla="*/ 1 w 10"/>
                <a:gd name="T15" fmla="*/ 8 h 86"/>
                <a:gd name="T16" fmla="*/ 0 w 10"/>
                <a:gd name="T17" fmla="*/ 4 h 86"/>
                <a:gd name="T18" fmla="*/ 8 w 10"/>
                <a:gd name="T19" fmla="*/ 86 h 86"/>
                <a:gd name="T20" fmla="*/ 1 w 10"/>
                <a:gd name="T21" fmla="*/ 86 h 86"/>
                <a:gd name="T22" fmla="*/ 1 w 10"/>
                <a:gd name="T23" fmla="*/ 23 h 86"/>
                <a:gd name="T24" fmla="*/ 8 w 10"/>
                <a:gd name="T25" fmla="*/ 23 h 86"/>
                <a:gd name="T26" fmla="*/ 8 w 10"/>
                <a:gd name="T2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6">
                  <a:moveTo>
                    <a:pt x="0" y="4"/>
                  </a:moveTo>
                  <a:cubicBezTo>
                    <a:pt x="0" y="3"/>
                    <a:pt x="0" y="2"/>
                    <a:pt x="1" y="1"/>
                  </a:cubicBezTo>
                  <a:cubicBezTo>
                    <a:pt x="2" y="0"/>
                    <a:pt x="3" y="0"/>
                    <a:pt x="5" y="0"/>
                  </a:cubicBezTo>
                  <a:cubicBezTo>
                    <a:pt x="6" y="0"/>
                    <a:pt x="7" y="0"/>
                    <a:pt x="8" y="1"/>
                  </a:cubicBezTo>
                  <a:cubicBezTo>
                    <a:pt x="9" y="2"/>
                    <a:pt x="10" y="3"/>
                    <a:pt x="10" y="4"/>
                  </a:cubicBezTo>
                  <a:cubicBezTo>
                    <a:pt x="10" y="6"/>
                    <a:pt x="9" y="7"/>
                    <a:pt x="8" y="8"/>
                  </a:cubicBezTo>
                  <a:cubicBezTo>
                    <a:pt x="7" y="9"/>
                    <a:pt x="6" y="9"/>
                    <a:pt x="5" y="9"/>
                  </a:cubicBezTo>
                  <a:cubicBezTo>
                    <a:pt x="3" y="9"/>
                    <a:pt x="2" y="9"/>
                    <a:pt x="1" y="8"/>
                  </a:cubicBezTo>
                  <a:cubicBezTo>
                    <a:pt x="0" y="7"/>
                    <a:pt x="0" y="6"/>
                    <a:pt x="0" y="4"/>
                  </a:cubicBezTo>
                  <a:close/>
                  <a:moveTo>
                    <a:pt x="8" y="86"/>
                  </a:moveTo>
                  <a:cubicBezTo>
                    <a:pt x="1" y="86"/>
                    <a:pt x="1" y="86"/>
                    <a:pt x="1" y="86"/>
                  </a:cubicBezTo>
                  <a:cubicBezTo>
                    <a:pt x="1" y="23"/>
                    <a:pt x="1" y="23"/>
                    <a:pt x="1" y="23"/>
                  </a:cubicBezTo>
                  <a:cubicBezTo>
                    <a:pt x="8" y="23"/>
                    <a:pt x="8" y="23"/>
                    <a:pt x="8" y="23"/>
                  </a:cubicBezTo>
                  <a:lnTo>
                    <a:pt x="8" y="86"/>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3" name="Rectangle 13"/>
            <p:cNvSpPr>
              <a:spLocks noChangeArrowheads="1"/>
            </p:cNvSpPr>
            <p:nvPr/>
          </p:nvSpPr>
          <p:spPr bwMode="auto">
            <a:xfrm>
              <a:off x="3101" y="790"/>
              <a:ext cx="16" cy="215"/>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4" name="Freeform 14"/>
            <p:cNvSpPr>
              <a:spLocks/>
            </p:cNvSpPr>
            <p:nvPr/>
          </p:nvSpPr>
          <p:spPr bwMode="auto">
            <a:xfrm>
              <a:off x="3143" y="855"/>
              <a:ext cx="126" cy="150"/>
            </a:xfrm>
            <a:custGeom>
              <a:avLst/>
              <a:gdLst>
                <a:gd name="T0" fmla="*/ 65 w 126"/>
                <a:gd name="T1" fmla="*/ 126 h 150"/>
                <a:gd name="T2" fmla="*/ 110 w 126"/>
                <a:gd name="T3" fmla="*/ 0 h 150"/>
                <a:gd name="T4" fmla="*/ 126 w 126"/>
                <a:gd name="T5" fmla="*/ 0 h 150"/>
                <a:gd name="T6" fmla="*/ 69 w 126"/>
                <a:gd name="T7" fmla="*/ 150 h 150"/>
                <a:gd name="T8" fmla="*/ 57 w 126"/>
                <a:gd name="T9" fmla="*/ 150 h 150"/>
                <a:gd name="T10" fmla="*/ 0 w 126"/>
                <a:gd name="T11" fmla="*/ 0 h 150"/>
                <a:gd name="T12" fmla="*/ 17 w 126"/>
                <a:gd name="T13" fmla="*/ 0 h 150"/>
                <a:gd name="T14" fmla="*/ 65 w 126"/>
                <a:gd name="T15" fmla="*/ 126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50">
                  <a:moveTo>
                    <a:pt x="65" y="126"/>
                  </a:moveTo>
                  <a:lnTo>
                    <a:pt x="110" y="0"/>
                  </a:lnTo>
                  <a:lnTo>
                    <a:pt x="126" y="0"/>
                  </a:lnTo>
                  <a:lnTo>
                    <a:pt x="69" y="150"/>
                  </a:lnTo>
                  <a:lnTo>
                    <a:pt x="57" y="150"/>
                  </a:lnTo>
                  <a:lnTo>
                    <a:pt x="0" y="0"/>
                  </a:lnTo>
                  <a:lnTo>
                    <a:pt x="17" y="0"/>
                  </a:lnTo>
                  <a:lnTo>
                    <a:pt x="65" y="126"/>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5" name="Freeform 15"/>
            <p:cNvSpPr>
              <a:spLocks noEditPoints="1"/>
            </p:cNvSpPr>
            <p:nvPr/>
          </p:nvSpPr>
          <p:spPr bwMode="auto">
            <a:xfrm>
              <a:off x="3284" y="852"/>
              <a:ext cx="123" cy="156"/>
            </a:xfrm>
            <a:custGeom>
              <a:avLst/>
              <a:gdLst>
                <a:gd name="T0" fmla="*/ 28 w 52"/>
                <a:gd name="T1" fmla="*/ 65 h 65"/>
                <a:gd name="T2" fmla="*/ 17 w 52"/>
                <a:gd name="T3" fmla="*/ 63 h 65"/>
                <a:gd name="T4" fmla="*/ 8 w 52"/>
                <a:gd name="T5" fmla="*/ 57 h 65"/>
                <a:gd name="T6" fmla="*/ 2 w 52"/>
                <a:gd name="T7" fmla="*/ 47 h 65"/>
                <a:gd name="T8" fmla="*/ 0 w 52"/>
                <a:gd name="T9" fmla="*/ 34 h 65"/>
                <a:gd name="T10" fmla="*/ 0 w 52"/>
                <a:gd name="T11" fmla="*/ 32 h 65"/>
                <a:gd name="T12" fmla="*/ 2 w 52"/>
                <a:gd name="T13" fmla="*/ 18 h 65"/>
                <a:gd name="T14" fmla="*/ 8 w 52"/>
                <a:gd name="T15" fmla="*/ 8 h 65"/>
                <a:gd name="T16" fmla="*/ 16 w 52"/>
                <a:gd name="T17" fmla="*/ 2 h 65"/>
                <a:gd name="T18" fmla="*/ 27 w 52"/>
                <a:gd name="T19" fmla="*/ 0 h 65"/>
                <a:gd name="T20" fmla="*/ 38 w 52"/>
                <a:gd name="T21" fmla="*/ 2 h 65"/>
                <a:gd name="T22" fmla="*/ 45 w 52"/>
                <a:gd name="T23" fmla="*/ 8 h 65"/>
                <a:gd name="T24" fmla="*/ 50 w 52"/>
                <a:gd name="T25" fmla="*/ 17 h 65"/>
                <a:gd name="T26" fmla="*/ 52 w 52"/>
                <a:gd name="T27" fmla="*/ 29 h 65"/>
                <a:gd name="T28" fmla="*/ 52 w 52"/>
                <a:gd name="T29" fmla="*/ 33 h 65"/>
                <a:gd name="T30" fmla="*/ 7 w 52"/>
                <a:gd name="T31" fmla="*/ 33 h 65"/>
                <a:gd name="T32" fmla="*/ 7 w 52"/>
                <a:gd name="T33" fmla="*/ 34 h 65"/>
                <a:gd name="T34" fmla="*/ 8 w 52"/>
                <a:gd name="T35" fmla="*/ 44 h 65"/>
                <a:gd name="T36" fmla="*/ 13 w 52"/>
                <a:gd name="T37" fmla="*/ 52 h 65"/>
                <a:gd name="T38" fmla="*/ 20 w 52"/>
                <a:gd name="T39" fmla="*/ 57 h 65"/>
                <a:gd name="T40" fmla="*/ 28 w 52"/>
                <a:gd name="T41" fmla="*/ 59 h 65"/>
                <a:gd name="T42" fmla="*/ 38 w 52"/>
                <a:gd name="T43" fmla="*/ 57 h 65"/>
                <a:gd name="T44" fmla="*/ 46 w 52"/>
                <a:gd name="T45" fmla="*/ 51 h 65"/>
                <a:gd name="T46" fmla="*/ 51 w 52"/>
                <a:gd name="T47" fmla="*/ 54 h 65"/>
                <a:gd name="T48" fmla="*/ 47 w 52"/>
                <a:gd name="T49" fmla="*/ 58 h 65"/>
                <a:gd name="T50" fmla="*/ 42 w 52"/>
                <a:gd name="T51" fmla="*/ 62 h 65"/>
                <a:gd name="T52" fmla="*/ 36 w 52"/>
                <a:gd name="T53" fmla="*/ 64 h 65"/>
                <a:gd name="T54" fmla="*/ 28 w 52"/>
                <a:gd name="T55" fmla="*/ 65 h 65"/>
                <a:gd name="T56" fmla="*/ 27 w 52"/>
                <a:gd name="T57" fmla="*/ 5 h 65"/>
                <a:gd name="T58" fmla="*/ 19 w 52"/>
                <a:gd name="T59" fmla="*/ 7 h 65"/>
                <a:gd name="T60" fmla="*/ 13 w 52"/>
                <a:gd name="T61" fmla="*/ 11 h 65"/>
                <a:gd name="T62" fmla="*/ 9 w 52"/>
                <a:gd name="T63" fmla="*/ 18 h 65"/>
                <a:gd name="T64" fmla="*/ 7 w 52"/>
                <a:gd name="T65" fmla="*/ 27 h 65"/>
                <a:gd name="T66" fmla="*/ 45 w 52"/>
                <a:gd name="T67" fmla="*/ 27 h 65"/>
                <a:gd name="T68" fmla="*/ 45 w 52"/>
                <a:gd name="T69" fmla="*/ 26 h 65"/>
                <a:gd name="T70" fmla="*/ 44 w 52"/>
                <a:gd name="T71" fmla="*/ 18 h 65"/>
                <a:gd name="T72" fmla="*/ 40 w 52"/>
                <a:gd name="T73" fmla="*/ 12 h 65"/>
                <a:gd name="T74" fmla="*/ 35 w 52"/>
                <a:gd name="T75" fmla="*/ 7 h 65"/>
                <a:gd name="T76" fmla="*/ 27 w 52"/>
                <a:gd name="T77"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5">
                  <a:moveTo>
                    <a:pt x="28" y="65"/>
                  </a:moveTo>
                  <a:cubicBezTo>
                    <a:pt x="24" y="65"/>
                    <a:pt x="20" y="64"/>
                    <a:pt x="17" y="63"/>
                  </a:cubicBezTo>
                  <a:cubicBezTo>
                    <a:pt x="13" y="61"/>
                    <a:pt x="10" y="59"/>
                    <a:pt x="8" y="57"/>
                  </a:cubicBezTo>
                  <a:cubicBezTo>
                    <a:pt x="5" y="54"/>
                    <a:pt x="3" y="50"/>
                    <a:pt x="2" y="47"/>
                  </a:cubicBezTo>
                  <a:cubicBezTo>
                    <a:pt x="0" y="43"/>
                    <a:pt x="0" y="39"/>
                    <a:pt x="0" y="34"/>
                  </a:cubicBezTo>
                  <a:cubicBezTo>
                    <a:pt x="0" y="32"/>
                    <a:pt x="0" y="32"/>
                    <a:pt x="0" y="32"/>
                  </a:cubicBezTo>
                  <a:cubicBezTo>
                    <a:pt x="0" y="27"/>
                    <a:pt x="0" y="22"/>
                    <a:pt x="2" y="18"/>
                  </a:cubicBezTo>
                  <a:cubicBezTo>
                    <a:pt x="3" y="14"/>
                    <a:pt x="5" y="11"/>
                    <a:pt x="8" y="8"/>
                  </a:cubicBezTo>
                  <a:cubicBezTo>
                    <a:pt x="10" y="5"/>
                    <a:pt x="13" y="3"/>
                    <a:pt x="16" y="2"/>
                  </a:cubicBezTo>
                  <a:cubicBezTo>
                    <a:pt x="20" y="0"/>
                    <a:pt x="23" y="0"/>
                    <a:pt x="27" y="0"/>
                  </a:cubicBezTo>
                  <a:cubicBezTo>
                    <a:pt x="31" y="0"/>
                    <a:pt x="34" y="0"/>
                    <a:pt x="38" y="2"/>
                  </a:cubicBezTo>
                  <a:cubicBezTo>
                    <a:pt x="41" y="3"/>
                    <a:pt x="43" y="5"/>
                    <a:pt x="45" y="8"/>
                  </a:cubicBezTo>
                  <a:cubicBezTo>
                    <a:pt x="48" y="10"/>
                    <a:pt x="49" y="13"/>
                    <a:pt x="50" y="17"/>
                  </a:cubicBezTo>
                  <a:cubicBezTo>
                    <a:pt x="51" y="20"/>
                    <a:pt x="52" y="24"/>
                    <a:pt x="52" y="29"/>
                  </a:cubicBezTo>
                  <a:cubicBezTo>
                    <a:pt x="52" y="33"/>
                    <a:pt x="52" y="33"/>
                    <a:pt x="52" y="33"/>
                  </a:cubicBezTo>
                  <a:cubicBezTo>
                    <a:pt x="7" y="33"/>
                    <a:pt x="7" y="33"/>
                    <a:pt x="7" y="33"/>
                  </a:cubicBezTo>
                  <a:cubicBezTo>
                    <a:pt x="7" y="34"/>
                    <a:pt x="7" y="34"/>
                    <a:pt x="7" y="34"/>
                  </a:cubicBezTo>
                  <a:cubicBezTo>
                    <a:pt x="7" y="38"/>
                    <a:pt x="7" y="41"/>
                    <a:pt x="8" y="44"/>
                  </a:cubicBezTo>
                  <a:cubicBezTo>
                    <a:pt x="9" y="47"/>
                    <a:pt x="11" y="50"/>
                    <a:pt x="13" y="52"/>
                  </a:cubicBezTo>
                  <a:cubicBezTo>
                    <a:pt x="15" y="54"/>
                    <a:pt x="17" y="56"/>
                    <a:pt x="20" y="57"/>
                  </a:cubicBezTo>
                  <a:cubicBezTo>
                    <a:pt x="22" y="59"/>
                    <a:pt x="25" y="59"/>
                    <a:pt x="28" y="59"/>
                  </a:cubicBezTo>
                  <a:cubicBezTo>
                    <a:pt x="32" y="59"/>
                    <a:pt x="35" y="59"/>
                    <a:pt x="38" y="57"/>
                  </a:cubicBezTo>
                  <a:cubicBezTo>
                    <a:pt x="41" y="56"/>
                    <a:pt x="44" y="54"/>
                    <a:pt x="46" y="51"/>
                  </a:cubicBezTo>
                  <a:cubicBezTo>
                    <a:pt x="51" y="54"/>
                    <a:pt x="51" y="54"/>
                    <a:pt x="51" y="54"/>
                  </a:cubicBezTo>
                  <a:cubicBezTo>
                    <a:pt x="49" y="56"/>
                    <a:pt x="48" y="57"/>
                    <a:pt x="47" y="58"/>
                  </a:cubicBezTo>
                  <a:cubicBezTo>
                    <a:pt x="45" y="60"/>
                    <a:pt x="44" y="61"/>
                    <a:pt x="42" y="62"/>
                  </a:cubicBezTo>
                  <a:cubicBezTo>
                    <a:pt x="40" y="63"/>
                    <a:pt x="38" y="64"/>
                    <a:pt x="36" y="64"/>
                  </a:cubicBezTo>
                  <a:cubicBezTo>
                    <a:pt x="34" y="65"/>
                    <a:pt x="31" y="65"/>
                    <a:pt x="28" y="65"/>
                  </a:cubicBezTo>
                  <a:close/>
                  <a:moveTo>
                    <a:pt x="27" y="5"/>
                  </a:moveTo>
                  <a:cubicBezTo>
                    <a:pt x="24" y="5"/>
                    <a:pt x="22" y="6"/>
                    <a:pt x="19" y="7"/>
                  </a:cubicBezTo>
                  <a:cubicBezTo>
                    <a:pt x="17" y="8"/>
                    <a:pt x="15" y="9"/>
                    <a:pt x="13" y="11"/>
                  </a:cubicBezTo>
                  <a:cubicBezTo>
                    <a:pt x="12" y="13"/>
                    <a:pt x="10" y="15"/>
                    <a:pt x="9" y="18"/>
                  </a:cubicBezTo>
                  <a:cubicBezTo>
                    <a:pt x="8" y="21"/>
                    <a:pt x="7" y="24"/>
                    <a:pt x="7" y="27"/>
                  </a:cubicBezTo>
                  <a:cubicBezTo>
                    <a:pt x="45" y="27"/>
                    <a:pt x="45" y="27"/>
                    <a:pt x="45" y="27"/>
                  </a:cubicBezTo>
                  <a:cubicBezTo>
                    <a:pt x="45" y="26"/>
                    <a:pt x="45" y="26"/>
                    <a:pt x="45" y="26"/>
                  </a:cubicBezTo>
                  <a:cubicBezTo>
                    <a:pt x="45" y="23"/>
                    <a:pt x="44" y="21"/>
                    <a:pt x="44" y="18"/>
                  </a:cubicBezTo>
                  <a:cubicBezTo>
                    <a:pt x="43" y="16"/>
                    <a:pt x="42" y="14"/>
                    <a:pt x="40" y="12"/>
                  </a:cubicBezTo>
                  <a:cubicBezTo>
                    <a:pt x="39" y="10"/>
                    <a:pt x="37" y="8"/>
                    <a:pt x="35" y="7"/>
                  </a:cubicBezTo>
                  <a:cubicBezTo>
                    <a:pt x="32" y="6"/>
                    <a:pt x="30" y="5"/>
                    <a:pt x="27" y="5"/>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6" name="Freeform 16"/>
            <p:cNvSpPr>
              <a:spLocks/>
            </p:cNvSpPr>
            <p:nvPr/>
          </p:nvSpPr>
          <p:spPr bwMode="auto">
            <a:xfrm>
              <a:off x="3436" y="852"/>
              <a:ext cx="71" cy="153"/>
            </a:xfrm>
            <a:custGeom>
              <a:avLst/>
              <a:gdLst>
                <a:gd name="T0" fmla="*/ 30 w 30"/>
                <a:gd name="T1" fmla="*/ 7 h 64"/>
                <a:gd name="T2" fmla="*/ 25 w 30"/>
                <a:gd name="T3" fmla="*/ 6 h 64"/>
                <a:gd name="T4" fmla="*/ 18 w 30"/>
                <a:gd name="T5" fmla="*/ 7 h 64"/>
                <a:gd name="T6" fmla="*/ 13 w 30"/>
                <a:gd name="T7" fmla="*/ 10 h 64"/>
                <a:gd name="T8" fmla="*/ 10 w 30"/>
                <a:gd name="T9" fmla="*/ 15 h 64"/>
                <a:gd name="T10" fmla="*/ 7 w 30"/>
                <a:gd name="T11" fmla="*/ 21 h 64"/>
                <a:gd name="T12" fmla="*/ 7 w 30"/>
                <a:gd name="T13" fmla="*/ 64 h 64"/>
                <a:gd name="T14" fmla="*/ 0 w 30"/>
                <a:gd name="T15" fmla="*/ 64 h 64"/>
                <a:gd name="T16" fmla="*/ 0 w 30"/>
                <a:gd name="T17" fmla="*/ 1 h 64"/>
                <a:gd name="T18" fmla="*/ 7 w 30"/>
                <a:gd name="T19" fmla="*/ 1 h 64"/>
                <a:gd name="T20" fmla="*/ 7 w 30"/>
                <a:gd name="T21" fmla="*/ 11 h 64"/>
                <a:gd name="T22" fmla="*/ 14 w 30"/>
                <a:gd name="T23" fmla="*/ 3 h 64"/>
                <a:gd name="T24" fmla="*/ 25 w 30"/>
                <a:gd name="T25" fmla="*/ 0 h 64"/>
                <a:gd name="T26" fmla="*/ 28 w 30"/>
                <a:gd name="T27" fmla="*/ 0 h 64"/>
                <a:gd name="T28" fmla="*/ 30 w 30"/>
                <a:gd name="T29" fmla="*/ 0 h 64"/>
                <a:gd name="T30" fmla="*/ 30 w 30"/>
                <a:gd name="T31"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64">
                  <a:moveTo>
                    <a:pt x="30" y="7"/>
                  </a:moveTo>
                  <a:cubicBezTo>
                    <a:pt x="28" y="6"/>
                    <a:pt x="27" y="6"/>
                    <a:pt x="25" y="6"/>
                  </a:cubicBezTo>
                  <a:cubicBezTo>
                    <a:pt x="22" y="6"/>
                    <a:pt x="20" y="7"/>
                    <a:pt x="18" y="7"/>
                  </a:cubicBezTo>
                  <a:cubicBezTo>
                    <a:pt x="17" y="8"/>
                    <a:pt x="15" y="9"/>
                    <a:pt x="13" y="10"/>
                  </a:cubicBezTo>
                  <a:cubicBezTo>
                    <a:pt x="12" y="12"/>
                    <a:pt x="11" y="13"/>
                    <a:pt x="10" y="15"/>
                  </a:cubicBezTo>
                  <a:cubicBezTo>
                    <a:pt x="9" y="17"/>
                    <a:pt x="8" y="18"/>
                    <a:pt x="7" y="21"/>
                  </a:cubicBezTo>
                  <a:cubicBezTo>
                    <a:pt x="7" y="64"/>
                    <a:pt x="7" y="64"/>
                    <a:pt x="7" y="64"/>
                  </a:cubicBezTo>
                  <a:cubicBezTo>
                    <a:pt x="0" y="64"/>
                    <a:pt x="0" y="64"/>
                    <a:pt x="0" y="64"/>
                  </a:cubicBezTo>
                  <a:cubicBezTo>
                    <a:pt x="0" y="1"/>
                    <a:pt x="0" y="1"/>
                    <a:pt x="0" y="1"/>
                  </a:cubicBezTo>
                  <a:cubicBezTo>
                    <a:pt x="7" y="1"/>
                    <a:pt x="7" y="1"/>
                    <a:pt x="7" y="1"/>
                  </a:cubicBezTo>
                  <a:cubicBezTo>
                    <a:pt x="7" y="11"/>
                    <a:pt x="7" y="11"/>
                    <a:pt x="7" y="11"/>
                  </a:cubicBezTo>
                  <a:cubicBezTo>
                    <a:pt x="9" y="7"/>
                    <a:pt x="11" y="5"/>
                    <a:pt x="14" y="3"/>
                  </a:cubicBezTo>
                  <a:cubicBezTo>
                    <a:pt x="17" y="1"/>
                    <a:pt x="21" y="0"/>
                    <a:pt x="25" y="0"/>
                  </a:cubicBezTo>
                  <a:cubicBezTo>
                    <a:pt x="26" y="0"/>
                    <a:pt x="27" y="0"/>
                    <a:pt x="28" y="0"/>
                  </a:cubicBezTo>
                  <a:cubicBezTo>
                    <a:pt x="29" y="0"/>
                    <a:pt x="29" y="0"/>
                    <a:pt x="30" y="0"/>
                  </a:cubicBezTo>
                  <a:lnTo>
                    <a:pt x="30" y="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7" name="Freeform 17"/>
            <p:cNvSpPr>
              <a:spLocks noEditPoints="1"/>
            </p:cNvSpPr>
            <p:nvPr/>
          </p:nvSpPr>
          <p:spPr bwMode="auto">
            <a:xfrm>
              <a:off x="3600" y="802"/>
              <a:ext cx="137" cy="203"/>
            </a:xfrm>
            <a:custGeom>
              <a:avLst/>
              <a:gdLst>
                <a:gd name="T0" fmla="*/ 7 w 58"/>
                <a:gd name="T1" fmla="*/ 50 h 85"/>
                <a:gd name="T2" fmla="*/ 7 w 58"/>
                <a:gd name="T3" fmla="*/ 85 h 85"/>
                <a:gd name="T4" fmla="*/ 0 w 58"/>
                <a:gd name="T5" fmla="*/ 85 h 85"/>
                <a:gd name="T6" fmla="*/ 0 w 58"/>
                <a:gd name="T7" fmla="*/ 0 h 85"/>
                <a:gd name="T8" fmla="*/ 29 w 58"/>
                <a:gd name="T9" fmla="*/ 0 h 85"/>
                <a:gd name="T10" fmla="*/ 42 w 58"/>
                <a:gd name="T11" fmla="*/ 2 h 85"/>
                <a:gd name="T12" fmla="*/ 51 w 58"/>
                <a:gd name="T13" fmla="*/ 7 h 85"/>
                <a:gd name="T14" fmla="*/ 56 w 58"/>
                <a:gd name="T15" fmla="*/ 15 h 85"/>
                <a:gd name="T16" fmla="*/ 58 w 58"/>
                <a:gd name="T17" fmla="*/ 25 h 85"/>
                <a:gd name="T18" fmla="*/ 56 w 58"/>
                <a:gd name="T19" fmla="*/ 36 h 85"/>
                <a:gd name="T20" fmla="*/ 51 w 58"/>
                <a:gd name="T21" fmla="*/ 44 h 85"/>
                <a:gd name="T22" fmla="*/ 42 w 58"/>
                <a:gd name="T23" fmla="*/ 49 h 85"/>
                <a:gd name="T24" fmla="*/ 29 w 58"/>
                <a:gd name="T25" fmla="*/ 50 h 85"/>
                <a:gd name="T26" fmla="*/ 7 w 58"/>
                <a:gd name="T27" fmla="*/ 50 h 85"/>
                <a:gd name="T28" fmla="*/ 7 w 58"/>
                <a:gd name="T29" fmla="*/ 44 h 85"/>
                <a:gd name="T30" fmla="*/ 29 w 58"/>
                <a:gd name="T31" fmla="*/ 44 h 85"/>
                <a:gd name="T32" fmla="*/ 39 w 58"/>
                <a:gd name="T33" fmla="*/ 43 h 85"/>
                <a:gd name="T34" fmla="*/ 46 w 58"/>
                <a:gd name="T35" fmla="*/ 39 h 85"/>
                <a:gd name="T36" fmla="*/ 49 w 58"/>
                <a:gd name="T37" fmla="*/ 33 h 85"/>
                <a:gd name="T38" fmla="*/ 51 w 58"/>
                <a:gd name="T39" fmla="*/ 25 h 85"/>
                <a:gd name="T40" fmla="*/ 49 w 58"/>
                <a:gd name="T41" fmla="*/ 18 h 85"/>
                <a:gd name="T42" fmla="*/ 46 w 58"/>
                <a:gd name="T43" fmla="*/ 12 h 85"/>
                <a:gd name="T44" fmla="*/ 39 w 58"/>
                <a:gd name="T45" fmla="*/ 7 h 85"/>
                <a:gd name="T46" fmla="*/ 29 w 58"/>
                <a:gd name="T47" fmla="*/ 6 h 85"/>
                <a:gd name="T48" fmla="*/ 7 w 58"/>
                <a:gd name="T49" fmla="*/ 6 h 85"/>
                <a:gd name="T50" fmla="*/ 7 w 58"/>
                <a:gd name="T51" fmla="*/ 4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85">
                  <a:moveTo>
                    <a:pt x="7" y="50"/>
                  </a:moveTo>
                  <a:cubicBezTo>
                    <a:pt x="7" y="85"/>
                    <a:pt x="7" y="85"/>
                    <a:pt x="7" y="85"/>
                  </a:cubicBezTo>
                  <a:cubicBezTo>
                    <a:pt x="0" y="85"/>
                    <a:pt x="0" y="85"/>
                    <a:pt x="0" y="85"/>
                  </a:cubicBezTo>
                  <a:cubicBezTo>
                    <a:pt x="0" y="0"/>
                    <a:pt x="0" y="0"/>
                    <a:pt x="0" y="0"/>
                  </a:cubicBezTo>
                  <a:cubicBezTo>
                    <a:pt x="29" y="0"/>
                    <a:pt x="29" y="0"/>
                    <a:pt x="29" y="0"/>
                  </a:cubicBezTo>
                  <a:cubicBezTo>
                    <a:pt x="34" y="0"/>
                    <a:pt x="38" y="0"/>
                    <a:pt x="42" y="2"/>
                  </a:cubicBezTo>
                  <a:cubicBezTo>
                    <a:pt x="45" y="3"/>
                    <a:pt x="48" y="5"/>
                    <a:pt x="51" y="7"/>
                  </a:cubicBezTo>
                  <a:cubicBezTo>
                    <a:pt x="53" y="9"/>
                    <a:pt x="55" y="12"/>
                    <a:pt x="56" y="15"/>
                  </a:cubicBezTo>
                  <a:cubicBezTo>
                    <a:pt x="57" y="18"/>
                    <a:pt x="58" y="22"/>
                    <a:pt x="58" y="25"/>
                  </a:cubicBezTo>
                  <a:cubicBezTo>
                    <a:pt x="58" y="29"/>
                    <a:pt x="57" y="33"/>
                    <a:pt x="56" y="36"/>
                  </a:cubicBezTo>
                  <a:cubicBezTo>
                    <a:pt x="55" y="39"/>
                    <a:pt x="53" y="42"/>
                    <a:pt x="51" y="44"/>
                  </a:cubicBezTo>
                  <a:cubicBezTo>
                    <a:pt x="48" y="46"/>
                    <a:pt x="45" y="48"/>
                    <a:pt x="42" y="49"/>
                  </a:cubicBezTo>
                  <a:cubicBezTo>
                    <a:pt x="38" y="50"/>
                    <a:pt x="34" y="50"/>
                    <a:pt x="29" y="50"/>
                  </a:cubicBezTo>
                  <a:lnTo>
                    <a:pt x="7" y="50"/>
                  </a:lnTo>
                  <a:close/>
                  <a:moveTo>
                    <a:pt x="7" y="44"/>
                  </a:moveTo>
                  <a:cubicBezTo>
                    <a:pt x="29" y="44"/>
                    <a:pt x="29" y="44"/>
                    <a:pt x="29" y="44"/>
                  </a:cubicBezTo>
                  <a:cubicBezTo>
                    <a:pt x="33" y="44"/>
                    <a:pt x="36" y="44"/>
                    <a:pt x="39" y="43"/>
                  </a:cubicBezTo>
                  <a:cubicBezTo>
                    <a:pt x="42" y="42"/>
                    <a:pt x="44" y="41"/>
                    <a:pt x="46" y="39"/>
                  </a:cubicBezTo>
                  <a:cubicBezTo>
                    <a:pt x="47" y="37"/>
                    <a:pt x="49" y="35"/>
                    <a:pt x="49" y="33"/>
                  </a:cubicBezTo>
                  <a:cubicBezTo>
                    <a:pt x="50" y="31"/>
                    <a:pt x="51" y="28"/>
                    <a:pt x="51" y="25"/>
                  </a:cubicBezTo>
                  <a:cubicBezTo>
                    <a:pt x="51" y="23"/>
                    <a:pt x="50" y="20"/>
                    <a:pt x="49" y="18"/>
                  </a:cubicBezTo>
                  <a:cubicBezTo>
                    <a:pt x="49" y="16"/>
                    <a:pt x="47" y="13"/>
                    <a:pt x="46" y="12"/>
                  </a:cubicBezTo>
                  <a:cubicBezTo>
                    <a:pt x="44" y="10"/>
                    <a:pt x="42" y="9"/>
                    <a:pt x="39" y="7"/>
                  </a:cubicBezTo>
                  <a:cubicBezTo>
                    <a:pt x="36" y="6"/>
                    <a:pt x="33" y="6"/>
                    <a:pt x="29" y="6"/>
                  </a:cubicBezTo>
                  <a:cubicBezTo>
                    <a:pt x="7" y="6"/>
                    <a:pt x="7" y="6"/>
                    <a:pt x="7" y="6"/>
                  </a:cubicBezTo>
                  <a:lnTo>
                    <a:pt x="7" y="44"/>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8" name="Freeform 18"/>
            <p:cNvSpPr>
              <a:spLocks noEditPoints="1"/>
            </p:cNvSpPr>
            <p:nvPr/>
          </p:nvSpPr>
          <p:spPr bwMode="auto">
            <a:xfrm>
              <a:off x="3759" y="852"/>
              <a:ext cx="121" cy="156"/>
            </a:xfrm>
            <a:custGeom>
              <a:avLst/>
              <a:gdLst>
                <a:gd name="T0" fmla="*/ 44 w 51"/>
                <a:gd name="T1" fmla="*/ 64 h 65"/>
                <a:gd name="T2" fmla="*/ 43 w 51"/>
                <a:gd name="T3" fmla="*/ 60 h 65"/>
                <a:gd name="T4" fmla="*/ 42 w 51"/>
                <a:gd name="T5" fmla="*/ 55 h 65"/>
                <a:gd name="T6" fmla="*/ 38 w 51"/>
                <a:gd name="T7" fmla="*/ 59 h 65"/>
                <a:gd name="T8" fmla="*/ 34 w 51"/>
                <a:gd name="T9" fmla="*/ 62 h 65"/>
                <a:gd name="T10" fmla="*/ 28 w 51"/>
                <a:gd name="T11" fmla="*/ 64 h 65"/>
                <a:gd name="T12" fmla="*/ 21 w 51"/>
                <a:gd name="T13" fmla="*/ 65 h 65"/>
                <a:gd name="T14" fmla="*/ 12 w 51"/>
                <a:gd name="T15" fmla="*/ 64 h 65"/>
                <a:gd name="T16" fmla="*/ 6 w 51"/>
                <a:gd name="T17" fmla="*/ 60 h 65"/>
                <a:gd name="T18" fmla="*/ 2 w 51"/>
                <a:gd name="T19" fmla="*/ 54 h 65"/>
                <a:gd name="T20" fmla="*/ 0 w 51"/>
                <a:gd name="T21" fmla="*/ 47 h 65"/>
                <a:gd name="T22" fmla="*/ 2 w 51"/>
                <a:gd name="T23" fmla="*/ 39 h 65"/>
                <a:gd name="T24" fmla="*/ 8 w 51"/>
                <a:gd name="T25" fmla="*/ 33 h 65"/>
                <a:gd name="T26" fmla="*/ 17 w 51"/>
                <a:gd name="T27" fmla="*/ 29 h 65"/>
                <a:gd name="T28" fmla="*/ 29 w 51"/>
                <a:gd name="T29" fmla="*/ 27 h 65"/>
                <a:gd name="T30" fmla="*/ 42 w 51"/>
                <a:gd name="T31" fmla="*/ 27 h 65"/>
                <a:gd name="T32" fmla="*/ 42 w 51"/>
                <a:gd name="T33" fmla="*/ 20 h 65"/>
                <a:gd name="T34" fmla="*/ 38 w 51"/>
                <a:gd name="T35" fmla="*/ 9 h 65"/>
                <a:gd name="T36" fmla="*/ 26 w 51"/>
                <a:gd name="T37" fmla="*/ 5 h 65"/>
                <a:gd name="T38" fmla="*/ 19 w 51"/>
                <a:gd name="T39" fmla="*/ 6 h 65"/>
                <a:gd name="T40" fmla="*/ 14 w 51"/>
                <a:gd name="T41" fmla="*/ 9 h 65"/>
                <a:gd name="T42" fmla="*/ 10 w 51"/>
                <a:gd name="T43" fmla="*/ 13 h 65"/>
                <a:gd name="T44" fmla="*/ 9 w 51"/>
                <a:gd name="T45" fmla="*/ 18 h 65"/>
                <a:gd name="T46" fmla="*/ 2 w 51"/>
                <a:gd name="T47" fmla="*/ 18 h 65"/>
                <a:gd name="T48" fmla="*/ 4 w 51"/>
                <a:gd name="T49" fmla="*/ 11 h 65"/>
                <a:gd name="T50" fmla="*/ 8 w 51"/>
                <a:gd name="T51" fmla="*/ 5 h 65"/>
                <a:gd name="T52" fmla="*/ 16 w 51"/>
                <a:gd name="T53" fmla="*/ 1 h 65"/>
                <a:gd name="T54" fmla="*/ 26 w 51"/>
                <a:gd name="T55" fmla="*/ 0 h 65"/>
                <a:gd name="T56" fmla="*/ 35 w 51"/>
                <a:gd name="T57" fmla="*/ 1 h 65"/>
                <a:gd name="T58" fmla="*/ 43 w 51"/>
                <a:gd name="T59" fmla="*/ 5 h 65"/>
                <a:gd name="T60" fmla="*/ 47 w 51"/>
                <a:gd name="T61" fmla="*/ 11 h 65"/>
                <a:gd name="T62" fmla="*/ 49 w 51"/>
                <a:gd name="T63" fmla="*/ 20 h 65"/>
                <a:gd name="T64" fmla="*/ 49 w 51"/>
                <a:gd name="T65" fmla="*/ 51 h 65"/>
                <a:gd name="T66" fmla="*/ 49 w 51"/>
                <a:gd name="T67" fmla="*/ 54 h 65"/>
                <a:gd name="T68" fmla="*/ 50 w 51"/>
                <a:gd name="T69" fmla="*/ 58 h 65"/>
                <a:gd name="T70" fmla="*/ 50 w 51"/>
                <a:gd name="T71" fmla="*/ 61 h 65"/>
                <a:gd name="T72" fmla="*/ 51 w 51"/>
                <a:gd name="T73" fmla="*/ 63 h 65"/>
                <a:gd name="T74" fmla="*/ 51 w 51"/>
                <a:gd name="T75" fmla="*/ 64 h 65"/>
                <a:gd name="T76" fmla="*/ 44 w 51"/>
                <a:gd name="T77" fmla="*/ 64 h 65"/>
                <a:gd name="T78" fmla="*/ 21 w 51"/>
                <a:gd name="T79" fmla="*/ 59 h 65"/>
                <a:gd name="T80" fmla="*/ 29 w 51"/>
                <a:gd name="T81" fmla="*/ 58 h 65"/>
                <a:gd name="T82" fmla="*/ 34 w 51"/>
                <a:gd name="T83" fmla="*/ 55 h 65"/>
                <a:gd name="T84" fmla="*/ 39 w 51"/>
                <a:gd name="T85" fmla="*/ 51 h 65"/>
                <a:gd name="T86" fmla="*/ 42 w 51"/>
                <a:gd name="T87" fmla="*/ 47 h 65"/>
                <a:gd name="T88" fmla="*/ 42 w 51"/>
                <a:gd name="T89" fmla="*/ 33 h 65"/>
                <a:gd name="T90" fmla="*/ 30 w 51"/>
                <a:gd name="T91" fmla="*/ 33 h 65"/>
                <a:gd name="T92" fmla="*/ 20 w 51"/>
                <a:gd name="T93" fmla="*/ 34 h 65"/>
                <a:gd name="T94" fmla="*/ 13 w 51"/>
                <a:gd name="T95" fmla="*/ 36 h 65"/>
                <a:gd name="T96" fmla="*/ 9 w 51"/>
                <a:gd name="T97" fmla="*/ 41 h 65"/>
                <a:gd name="T98" fmla="*/ 7 w 51"/>
                <a:gd name="T99" fmla="*/ 47 h 65"/>
                <a:gd name="T100" fmla="*/ 8 w 51"/>
                <a:gd name="T101" fmla="*/ 52 h 65"/>
                <a:gd name="T102" fmla="*/ 11 w 51"/>
                <a:gd name="T103" fmla="*/ 55 h 65"/>
                <a:gd name="T104" fmla="*/ 16 w 51"/>
                <a:gd name="T105" fmla="*/ 58 h 65"/>
                <a:gd name="T106" fmla="*/ 21 w 51"/>
                <a:gd name="T10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65">
                  <a:moveTo>
                    <a:pt x="44" y="64"/>
                  </a:moveTo>
                  <a:cubicBezTo>
                    <a:pt x="43" y="63"/>
                    <a:pt x="43" y="62"/>
                    <a:pt x="43" y="60"/>
                  </a:cubicBezTo>
                  <a:cubicBezTo>
                    <a:pt x="42" y="58"/>
                    <a:pt x="42" y="57"/>
                    <a:pt x="42" y="55"/>
                  </a:cubicBezTo>
                  <a:cubicBezTo>
                    <a:pt x="41" y="57"/>
                    <a:pt x="40" y="58"/>
                    <a:pt x="38" y="59"/>
                  </a:cubicBezTo>
                  <a:cubicBezTo>
                    <a:pt x="37" y="60"/>
                    <a:pt x="35" y="61"/>
                    <a:pt x="34" y="62"/>
                  </a:cubicBezTo>
                  <a:cubicBezTo>
                    <a:pt x="32" y="63"/>
                    <a:pt x="30" y="64"/>
                    <a:pt x="28" y="64"/>
                  </a:cubicBezTo>
                  <a:cubicBezTo>
                    <a:pt x="26" y="65"/>
                    <a:pt x="23" y="65"/>
                    <a:pt x="21" y="65"/>
                  </a:cubicBezTo>
                  <a:cubicBezTo>
                    <a:pt x="18" y="65"/>
                    <a:pt x="15" y="65"/>
                    <a:pt x="12" y="64"/>
                  </a:cubicBezTo>
                  <a:cubicBezTo>
                    <a:pt x="10" y="63"/>
                    <a:pt x="8" y="62"/>
                    <a:pt x="6" y="60"/>
                  </a:cubicBezTo>
                  <a:cubicBezTo>
                    <a:pt x="4" y="59"/>
                    <a:pt x="3" y="57"/>
                    <a:pt x="2" y="54"/>
                  </a:cubicBezTo>
                  <a:cubicBezTo>
                    <a:pt x="1" y="52"/>
                    <a:pt x="0" y="50"/>
                    <a:pt x="0" y="47"/>
                  </a:cubicBezTo>
                  <a:cubicBezTo>
                    <a:pt x="0" y="44"/>
                    <a:pt x="1" y="41"/>
                    <a:pt x="2" y="39"/>
                  </a:cubicBezTo>
                  <a:cubicBezTo>
                    <a:pt x="4" y="36"/>
                    <a:pt x="5" y="34"/>
                    <a:pt x="8" y="33"/>
                  </a:cubicBezTo>
                  <a:cubicBezTo>
                    <a:pt x="10" y="31"/>
                    <a:pt x="13" y="30"/>
                    <a:pt x="17" y="29"/>
                  </a:cubicBezTo>
                  <a:cubicBezTo>
                    <a:pt x="21" y="28"/>
                    <a:pt x="25" y="27"/>
                    <a:pt x="29" y="27"/>
                  </a:cubicBezTo>
                  <a:cubicBezTo>
                    <a:pt x="42" y="27"/>
                    <a:pt x="42" y="27"/>
                    <a:pt x="42" y="27"/>
                  </a:cubicBezTo>
                  <a:cubicBezTo>
                    <a:pt x="42" y="20"/>
                    <a:pt x="42" y="20"/>
                    <a:pt x="42" y="20"/>
                  </a:cubicBezTo>
                  <a:cubicBezTo>
                    <a:pt x="42" y="15"/>
                    <a:pt x="41" y="12"/>
                    <a:pt x="38" y="9"/>
                  </a:cubicBezTo>
                  <a:cubicBezTo>
                    <a:pt x="35" y="7"/>
                    <a:pt x="31" y="5"/>
                    <a:pt x="26" y="5"/>
                  </a:cubicBezTo>
                  <a:cubicBezTo>
                    <a:pt x="23" y="5"/>
                    <a:pt x="21" y="6"/>
                    <a:pt x="19" y="6"/>
                  </a:cubicBezTo>
                  <a:cubicBezTo>
                    <a:pt x="17" y="7"/>
                    <a:pt x="15" y="8"/>
                    <a:pt x="14" y="9"/>
                  </a:cubicBezTo>
                  <a:cubicBezTo>
                    <a:pt x="12" y="10"/>
                    <a:pt x="11" y="12"/>
                    <a:pt x="10" y="13"/>
                  </a:cubicBezTo>
                  <a:cubicBezTo>
                    <a:pt x="9" y="15"/>
                    <a:pt x="9" y="16"/>
                    <a:pt x="9" y="18"/>
                  </a:cubicBezTo>
                  <a:cubicBezTo>
                    <a:pt x="2" y="18"/>
                    <a:pt x="2" y="18"/>
                    <a:pt x="2" y="18"/>
                  </a:cubicBezTo>
                  <a:cubicBezTo>
                    <a:pt x="2" y="16"/>
                    <a:pt x="2" y="13"/>
                    <a:pt x="4" y="11"/>
                  </a:cubicBezTo>
                  <a:cubicBezTo>
                    <a:pt x="5" y="9"/>
                    <a:pt x="6" y="7"/>
                    <a:pt x="8" y="5"/>
                  </a:cubicBezTo>
                  <a:cubicBezTo>
                    <a:pt x="11" y="4"/>
                    <a:pt x="13" y="2"/>
                    <a:pt x="16" y="1"/>
                  </a:cubicBezTo>
                  <a:cubicBezTo>
                    <a:pt x="19" y="0"/>
                    <a:pt x="22" y="0"/>
                    <a:pt x="26" y="0"/>
                  </a:cubicBezTo>
                  <a:cubicBezTo>
                    <a:pt x="29" y="0"/>
                    <a:pt x="33" y="0"/>
                    <a:pt x="35" y="1"/>
                  </a:cubicBezTo>
                  <a:cubicBezTo>
                    <a:pt x="38" y="2"/>
                    <a:pt x="41" y="3"/>
                    <a:pt x="43" y="5"/>
                  </a:cubicBezTo>
                  <a:cubicBezTo>
                    <a:pt x="45" y="6"/>
                    <a:pt x="46" y="9"/>
                    <a:pt x="47" y="11"/>
                  </a:cubicBezTo>
                  <a:cubicBezTo>
                    <a:pt x="49" y="14"/>
                    <a:pt x="49" y="17"/>
                    <a:pt x="49" y="20"/>
                  </a:cubicBezTo>
                  <a:cubicBezTo>
                    <a:pt x="49" y="51"/>
                    <a:pt x="49" y="51"/>
                    <a:pt x="49" y="51"/>
                  </a:cubicBezTo>
                  <a:cubicBezTo>
                    <a:pt x="49" y="52"/>
                    <a:pt x="49" y="53"/>
                    <a:pt x="49" y="54"/>
                  </a:cubicBezTo>
                  <a:cubicBezTo>
                    <a:pt x="49" y="55"/>
                    <a:pt x="49" y="57"/>
                    <a:pt x="50" y="58"/>
                  </a:cubicBezTo>
                  <a:cubicBezTo>
                    <a:pt x="50" y="59"/>
                    <a:pt x="50" y="60"/>
                    <a:pt x="50" y="61"/>
                  </a:cubicBezTo>
                  <a:cubicBezTo>
                    <a:pt x="50" y="62"/>
                    <a:pt x="51" y="63"/>
                    <a:pt x="51" y="63"/>
                  </a:cubicBezTo>
                  <a:cubicBezTo>
                    <a:pt x="51" y="64"/>
                    <a:pt x="51" y="64"/>
                    <a:pt x="51" y="64"/>
                  </a:cubicBezTo>
                  <a:lnTo>
                    <a:pt x="44" y="64"/>
                  </a:lnTo>
                  <a:close/>
                  <a:moveTo>
                    <a:pt x="21" y="59"/>
                  </a:moveTo>
                  <a:cubicBezTo>
                    <a:pt x="24" y="59"/>
                    <a:pt x="26" y="59"/>
                    <a:pt x="29" y="58"/>
                  </a:cubicBezTo>
                  <a:cubicBezTo>
                    <a:pt x="31" y="57"/>
                    <a:pt x="33" y="57"/>
                    <a:pt x="34" y="55"/>
                  </a:cubicBezTo>
                  <a:cubicBezTo>
                    <a:pt x="36" y="54"/>
                    <a:pt x="38" y="53"/>
                    <a:pt x="39" y="51"/>
                  </a:cubicBezTo>
                  <a:cubicBezTo>
                    <a:pt x="40" y="50"/>
                    <a:pt x="41" y="48"/>
                    <a:pt x="42" y="47"/>
                  </a:cubicBezTo>
                  <a:cubicBezTo>
                    <a:pt x="42" y="33"/>
                    <a:pt x="42" y="33"/>
                    <a:pt x="42" y="33"/>
                  </a:cubicBezTo>
                  <a:cubicBezTo>
                    <a:pt x="30" y="33"/>
                    <a:pt x="30" y="33"/>
                    <a:pt x="30" y="33"/>
                  </a:cubicBezTo>
                  <a:cubicBezTo>
                    <a:pt x="27" y="33"/>
                    <a:pt x="23" y="33"/>
                    <a:pt x="20" y="34"/>
                  </a:cubicBezTo>
                  <a:cubicBezTo>
                    <a:pt x="18" y="34"/>
                    <a:pt x="15" y="35"/>
                    <a:pt x="13" y="36"/>
                  </a:cubicBezTo>
                  <a:cubicBezTo>
                    <a:pt x="11" y="38"/>
                    <a:pt x="10" y="39"/>
                    <a:pt x="9" y="41"/>
                  </a:cubicBezTo>
                  <a:cubicBezTo>
                    <a:pt x="8" y="43"/>
                    <a:pt x="7" y="44"/>
                    <a:pt x="7" y="47"/>
                  </a:cubicBezTo>
                  <a:cubicBezTo>
                    <a:pt x="7" y="48"/>
                    <a:pt x="8" y="50"/>
                    <a:pt x="8" y="52"/>
                  </a:cubicBezTo>
                  <a:cubicBezTo>
                    <a:pt x="9" y="53"/>
                    <a:pt x="10" y="54"/>
                    <a:pt x="11" y="55"/>
                  </a:cubicBezTo>
                  <a:cubicBezTo>
                    <a:pt x="12" y="57"/>
                    <a:pt x="14" y="57"/>
                    <a:pt x="16" y="58"/>
                  </a:cubicBezTo>
                  <a:cubicBezTo>
                    <a:pt x="17" y="59"/>
                    <a:pt x="19" y="59"/>
                    <a:pt x="21" y="59"/>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49" name="Freeform 19"/>
            <p:cNvSpPr>
              <a:spLocks/>
            </p:cNvSpPr>
            <p:nvPr/>
          </p:nvSpPr>
          <p:spPr bwMode="auto">
            <a:xfrm>
              <a:off x="3918" y="852"/>
              <a:ext cx="69" cy="153"/>
            </a:xfrm>
            <a:custGeom>
              <a:avLst/>
              <a:gdLst>
                <a:gd name="T0" fmla="*/ 29 w 29"/>
                <a:gd name="T1" fmla="*/ 7 h 64"/>
                <a:gd name="T2" fmla="*/ 24 w 29"/>
                <a:gd name="T3" fmla="*/ 6 h 64"/>
                <a:gd name="T4" fmla="*/ 18 w 29"/>
                <a:gd name="T5" fmla="*/ 7 h 64"/>
                <a:gd name="T6" fmla="*/ 13 w 29"/>
                <a:gd name="T7" fmla="*/ 10 h 64"/>
                <a:gd name="T8" fmla="*/ 9 w 29"/>
                <a:gd name="T9" fmla="*/ 15 h 64"/>
                <a:gd name="T10" fmla="*/ 7 w 29"/>
                <a:gd name="T11" fmla="*/ 21 h 64"/>
                <a:gd name="T12" fmla="*/ 7 w 29"/>
                <a:gd name="T13" fmla="*/ 64 h 64"/>
                <a:gd name="T14" fmla="*/ 0 w 29"/>
                <a:gd name="T15" fmla="*/ 64 h 64"/>
                <a:gd name="T16" fmla="*/ 0 w 29"/>
                <a:gd name="T17" fmla="*/ 1 h 64"/>
                <a:gd name="T18" fmla="*/ 6 w 29"/>
                <a:gd name="T19" fmla="*/ 1 h 64"/>
                <a:gd name="T20" fmla="*/ 7 w 29"/>
                <a:gd name="T21" fmla="*/ 11 h 64"/>
                <a:gd name="T22" fmla="*/ 14 w 29"/>
                <a:gd name="T23" fmla="*/ 3 h 64"/>
                <a:gd name="T24" fmla="*/ 24 w 29"/>
                <a:gd name="T25" fmla="*/ 0 h 64"/>
                <a:gd name="T26" fmla="*/ 27 w 29"/>
                <a:gd name="T27" fmla="*/ 0 h 64"/>
                <a:gd name="T28" fmla="*/ 29 w 29"/>
                <a:gd name="T29" fmla="*/ 0 h 64"/>
                <a:gd name="T30" fmla="*/ 29 w 29"/>
                <a:gd name="T31"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64">
                  <a:moveTo>
                    <a:pt x="29" y="7"/>
                  </a:moveTo>
                  <a:cubicBezTo>
                    <a:pt x="27" y="6"/>
                    <a:pt x="26" y="6"/>
                    <a:pt x="24" y="6"/>
                  </a:cubicBezTo>
                  <a:cubicBezTo>
                    <a:pt x="22" y="6"/>
                    <a:pt x="20" y="7"/>
                    <a:pt x="18" y="7"/>
                  </a:cubicBezTo>
                  <a:cubicBezTo>
                    <a:pt x="16" y="8"/>
                    <a:pt x="14" y="9"/>
                    <a:pt x="13" y="10"/>
                  </a:cubicBezTo>
                  <a:cubicBezTo>
                    <a:pt x="11" y="12"/>
                    <a:pt x="10" y="13"/>
                    <a:pt x="9" y="15"/>
                  </a:cubicBezTo>
                  <a:cubicBezTo>
                    <a:pt x="8" y="17"/>
                    <a:pt x="7" y="18"/>
                    <a:pt x="7" y="21"/>
                  </a:cubicBezTo>
                  <a:cubicBezTo>
                    <a:pt x="7" y="64"/>
                    <a:pt x="7" y="64"/>
                    <a:pt x="7" y="64"/>
                  </a:cubicBezTo>
                  <a:cubicBezTo>
                    <a:pt x="0" y="64"/>
                    <a:pt x="0" y="64"/>
                    <a:pt x="0" y="64"/>
                  </a:cubicBezTo>
                  <a:cubicBezTo>
                    <a:pt x="0" y="1"/>
                    <a:pt x="0" y="1"/>
                    <a:pt x="0" y="1"/>
                  </a:cubicBezTo>
                  <a:cubicBezTo>
                    <a:pt x="6" y="1"/>
                    <a:pt x="6" y="1"/>
                    <a:pt x="6" y="1"/>
                  </a:cubicBezTo>
                  <a:cubicBezTo>
                    <a:pt x="7" y="11"/>
                    <a:pt x="7" y="11"/>
                    <a:pt x="7" y="11"/>
                  </a:cubicBezTo>
                  <a:cubicBezTo>
                    <a:pt x="8" y="7"/>
                    <a:pt x="11" y="5"/>
                    <a:pt x="14" y="3"/>
                  </a:cubicBezTo>
                  <a:cubicBezTo>
                    <a:pt x="17" y="1"/>
                    <a:pt x="20" y="0"/>
                    <a:pt x="24" y="0"/>
                  </a:cubicBezTo>
                  <a:cubicBezTo>
                    <a:pt x="25" y="0"/>
                    <a:pt x="26" y="0"/>
                    <a:pt x="27" y="0"/>
                  </a:cubicBezTo>
                  <a:cubicBezTo>
                    <a:pt x="28" y="0"/>
                    <a:pt x="29" y="0"/>
                    <a:pt x="29" y="0"/>
                  </a:cubicBezTo>
                  <a:lnTo>
                    <a:pt x="29" y="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0" name="Freeform 20"/>
            <p:cNvSpPr>
              <a:spLocks/>
            </p:cNvSpPr>
            <p:nvPr/>
          </p:nvSpPr>
          <p:spPr bwMode="auto">
            <a:xfrm>
              <a:off x="3999" y="814"/>
              <a:ext cx="78" cy="194"/>
            </a:xfrm>
            <a:custGeom>
              <a:avLst/>
              <a:gdLst>
                <a:gd name="T0" fmla="*/ 19 w 33"/>
                <a:gd name="T1" fmla="*/ 0 h 81"/>
                <a:gd name="T2" fmla="*/ 19 w 33"/>
                <a:gd name="T3" fmla="*/ 17 h 81"/>
                <a:gd name="T4" fmla="*/ 32 w 33"/>
                <a:gd name="T5" fmla="*/ 17 h 81"/>
                <a:gd name="T6" fmla="*/ 32 w 33"/>
                <a:gd name="T7" fmla="*/ 22 h 81"/>
                <a:gd name="T8" fmla="*/ 19 w 33"/>
                <a:gd name="T9" fmla="*/ 22 h 81"/>
                <a:gd name="T10" fmla="*/ 19 w 33"/>
                <a:gd name="T11" fmla="*/ 65 h 81"/>
                <a:gd name="T12" fmla="*/ 19 w 33"/>
                <a:gd name="T13" fmla="*/ 70 h 81"/>
                <a:gd name="T14" fmla="*/ 21 w 33"/>
                <a:gd name="T15" fmla="*/ 73 h 81"/>
                <a:gd name="T16" fmla="*/ 24 w 33"/>
                <a:gd name="T17" fmla="*/ 75 h 81"/>
                <a:gd name="T18" fmla="*/ 27 w 33"/>
                <a:gd name="T19" fmla="*/ 75 h 81"/>
                <a:gd name="T20" fmla="*/ 30 w 33"/>
                <a:gd name="T21" fmla="*/ 75 h 81"/>
                <a:gd name="T22" fmla="*/ 33 w 33"/>
                <a:gd name="T23" fmla="*/ 75 h 81"/>
                <a:gd name="T24" fmla="*/ 33 w 33"/>
                <a:gd name="T25" fmla="*/ 80 h 81"/>
                <a:gd name="T26" fmla="*/ 29 w 33"/>
                <a:gd name="T27" fmla="*/ 81 h 81"/>
                <a:gd name="T28" fmla="*/ 25 w 33"/>
                <a:gd name="T29" fmla="*/ 81 h 81"/>
                <a:gd name="T30" fmla="*/ 20 w 33"/>
                <a:gd name="T31" fmla="*/ 80 h 81"/>
                <a:gd name="T32" fmla="*/ 15 w 33"/>
                <a:gd name="T33" fmla="*/ 78 h 81"/>
                <a:gd name="T34" fmla="*/ 13 w 33"/>
                <a:gd name="T35" fmla="*/ 73 h 81"/>
                <a:gd name="T36" fmla="*/ 12 w 33"/>
                <a:gd name="T37" fmla="*/ 65 h 81"/>
                <a:gd name="T38" fmla="*/ 12 w 33"/>
                <a:gd name="T39" fmla="*/ 22 h 81"/>
                <a:gd name="T40" fmla="*/ 0 w 33"/>
                <a:gd name="T41" fmla="*/ 22 h 81"/>
                <a:gd name="T42" fmla="*/ 0 w 33"/>
                <a:gd name="T43" fmla="*/ 17 h 81"/>
                <a:gd name="T44" fmla="*/ 12 w 33"/>
                <a:gd name="T45" fmla="*/ 17 h 81"/>
                <a:gd name="T46" fmla="*/ 12 w 33"/>
                <a:gd name="T47" fmla="*/ 0 h 81"/>
                <a:gd name="T48" fmla="*/ 19 w 33"/>
                <a:gd name="T4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81">
                  <a:moveTo>
                    <a:pt x="19" y="0"/>
                  </a:moveTo>
                  <a:cubicBezTo>
                    <a:pt x="19" y="17"/>
                    <a:pt x="19" y="17"/>
                    <a:pt x="19" y="17"/>
                  </a:cubicBezTo>
                  <a:cubicBezTo>
                    <a:pt x="32" y="17"/>
                    <a:pt x="32" y="17"/>
                    <a:pt x="32" y="17"/>
                  </a:cubicBezTo>
                  <a:cubicBezTo>
                    <a:pt x="32" y="22"/>
                    <a:pt x="32" y="22"/>
                    <a:pt x="32" y="22"/>
                  </a:cubicBezTo>
                  <a:cubicBezTo>
                    <a:pt x="19" y="22"/>
                    <a:pt x="19" y="22"/>
                    <a:pt x="19" y="22"/>
                  </a:cubicBezTo>
                  <a:cubicBezTo>
                    <a:pt x="19" y="65"/>
                    <a:pt x="19" y="65"/>
                    <a:pt x="19" y="65"/>
                  </a:cubicBezTo>
                  <a:cubicBezTo>
                    <a:pt x="19" y="67"/>
                    <a:pt x="19" y="69"/>
                    <a:pt x="19" y="70"/>
                  </a:cubicBezTo>
                  <a:cubicBezTo>
                    <a:pt x="20" y="71"/>
                    <a:pt x="20" y="72"/>
                    <a:pt x="21" y="73"/>
                  </a:cubicBezTo>
                  <a:cubicBezTo>
                    <a:pt x="22" y="74"/>
                    <a:pt x="23" y="74"/>
                    <a:pt x="24" y="75"/>
                  </a:cubicBezTo>
                  <a:cubicBezTo>
                    <a:pt x="25" y="75"/>
                    <a:pt x="26" y="75"/>
                    <a:pt x="27" y="75"/>
                  </a:cubicBezTo>
                  <a:cubicBezTo>
                    <a:pt x="28" y="75"/>
                    <a:pt x="29" y="75"/>
                    <a:pt x="30" y="75"/>
                  </a:cubicBezTo>
                  <a:cubicBezTo>
                    <a:pt x="31" y="75"/>
                    <a:pt x="32" y="75"/>
                    <a:pt x="33" y="75"/>
                  </a:cubicBezTo>
                  <a:cubicBezTo>
                    <a:pt x="33" y="80"/>
                    <a:pt x="33" y="80"/>
                    <a:pt x="33" y="80"/>
                  </a:cubicBezTo>
                  <a:cubicBezTo>
                    <a:pt x="32" y="81"/>
                    <a:pt x="31" y="81"/>
                    <a:pt x="29" y="81"/>
                  </a:cubicBezTo>
                  <a:cubicBezTo>
                    <a:pt x="28" y="81"/>
                    <a:pt x="27" y="81"/>
                    <a:pt x="25" y="81"/>
                  </a:cubicBezTo>
                  <a:cubicBezTo>
                    <a:pt x="23" y="81"/>
                    <a:pt x="21" y="81"/>
                    <a:pt x="20" y="80"/>
                  </a:cubicBezTo>
                  <a:cubicBezTo>
                    <a:pt x="18" y="80"/>
                    <a:pt x="17" y="79"/>
                    <a:pt x="15" y="78"/>
                  </a:cubicBezTo>
                  <a:cubicBezTo>
                    <a:pt x="14" y="76"/>
                    <a:pt x="13" y="75"/>
                    <a:pt x="13" y="73"/>
                  </a:cubicBezTo>
                  <a:cubicBezTo>
                    <a:pt x="12" y="70"/>
                    <a:pt x="12" y="68"/>
                    <a:pt x="12" y="65"/>
                  </a:cubicBezTo>
                  <a:cubicBezTo>
                    <a:pt x="12" y="22"/>
                    <a:pt x="12" y="22"/>
                    <a:pt x="12" y="22"/>
                  </a:cubicBezTo>
                  <a:cubicBezTo>
                    <a:pt x="0" y="22"/>
                    <a:pt x="0" y="22"/>
                    <a:pt x="0" y="22"/>
                  </a:cubicBezTo>
                  <a:cubicBezTo>
                    <a:pt x="0" y="17"/>
                    <a:pt x="0" y="17"/>
                    <a:pt x="0" y="17"/>
                  </a:cubicBezTo>
                  <a:cubicBezTo>
                    <a:pt x="12" y="17"/>
                    <a:pt x="12" y="17"/>
                    <a:pt x="12" y="17"/>
                  </a:cubicBezTo>
                  <a:cubicBezTo>
                    <a:pt x="12" y="0"/>
                    <a:pt x="12" y="0"/>
                    <a:pt x="12" y="0"/>
                  </a:cubicBezTo>
                  <a:lnTo>
                    <a:pt x="19"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1" name="Freeform 21"/>
            <p:cNvSpPr>
              <a:spLocks/>
            </p:cNvSpPr>
            <p:nvPr/>
          </p:nvSpPr>
          <p:spPr bwMode="auto">
            <a:xfrm>
              <a:off x="4106" y="852"/>
              <a:ext cx="114" cy="153"/>
            </a:xfrm>
            <a:custGeom>
              <a:avLst/>
              <a:gdLst>
                <a:gd name="T0" fmla="*/ 7 w 48"/>
                <a:gd name="T1" fmla="*/ 1 h 64"/>
                <a:gd name="T2" fmla="*/ 7 w 48"/>
                <a:gd name="T3" fmla="*/ 12 h 64"/>
                <a:gd name="T4" fmla="*/ 11 w 48"/>
                <a:gd name="T5" fmla="*/ 7 h 64"/>
                <a:gd name="T6" fmla="*/ 16 w 48"/>
                <a:gd name="T7" fmla="*/ 3 h 64"/>
                <a:gd name="T8" fmla="*/ 21 w 48"/>
                <a:gd name="T9" fmla="*/ 0 h 64"/>
                <a:gd name="T10" fmla="*/ 28 w 48"/>
                <a:gd name="T11" fmla="*/ 0 h 64"/>
                <a:gd name="T12" fmla="*/ 36 w 48"/>
                <a:gd name="T13" fmla="*/ 1 h 64"/>
                <a:gd name="T14" fmla="*/ 42 w 48"/>
                <a:gd name="T15" fmla="*/ 5 h 64"/>
                <a:gd name="T16" fmla="*/ 46 w 48"/>
                <a:gd name="T17" fmla="*/ 12 h 64"/>
                <a:gd name="T18" fmla="*/ 48 w 48"/>
                <a:gd name="T19" fmla="*/ 23 h 64"/>
                <a:gd name="T20" fmla="*/ 48 w 48"/>
                <a:gd name="T21" fmla="*/ 64 h 64"/>
                <a:gd name="T22" fmla="*/ 41 w 48"/>
                <a:gd name="T23" fmla="*/ 64 h 64"/>
                <a:gd name="T24" fmla="*/ 41 w 48"/>
                <a:gd name="T25" fmla="*/ 23 h 64"/>
                <a:gd name="T26" fmla="*/ 40 w 48"/>
                <a:gd name="T27" fmla="*/ 15 h 64"/>
                <a:gd name="T28" fmla="*/ 37 w 48"/>
                <a:gd name="T29" fmla="*/ 9 h 64"/>
                <a:gd name="T30" fmla="*/ 32 w 48"/>
                <a:gd name="T31" fmla="*/ 6 h 64"/>
                <a:gd name="T32" fmla="*/ 26 w 48"/>
                <a:gd name="T33" fmla="*/ 6 h 64"/>
                <a:gd name="T34" fmla="*/ 19 w 48"/>
                <a:gd name="T35" fmla="*/ 7 h 64"/>
                <a:gd name="T36" fmla="*/ 14 w 48"/>
                <a:gd name="T37" fmla="*/ 10 h 64"/>
                <a:gd name="T38" fmla="*/ 10 w 48"/>
                <a:gd name="T39" fmla="*/ 15 h 64"/>
                <a:gd name="T40" fmla="*/ 7 w 48"/>
                <a:gd name="T41" fmla="*/ 21 h 64"/>
                <a:gd name="T42" fmla="*/ 7 w 48"/>
                <a:gd name="T43" fmla="*/ 64 h 64"/>
                <a:gd name="T44" fmla="*/ 0 w 48"/>
                <a:gd name="T45" fmla="*/ 64 h 64"/>
                <a:gd name="T46" fmla="*/ 0 w 48"/>
                <a:gd name="T47" fmla="*/ 1 h 64"/>
                <a:gd name="T48" fmla="*/ 7 w 48"/>
                <a:gd name="T49"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64">
                  <a:moveTo>
                    <a:pt x="7" y="1"/>
                  </a:moveTo>
                  <a:cubicBezTo>
                    <a:pt x="7" y="12"/>
                    <a:pt x="7" y="12"/>
                    <a:pt x="7" y="12"/>
                  </a:cubicBezTo>
                  <a:cubicBezTo>
                    <a:pt x="8" y="10"/>
                    <a:pt x="9" y="8"/>
                    <a:pt x="11" y="7"/>
                  </a:cubicBezTo>
                  <a:cubicBezTo>
                    <a:pt x="12" y="5"/>
                    <a:pt x="14" y="4"/>
                    <a:pt x="16" y="3"/>
                  </a:cubicBezTo>
                  <a:cubicBezTo>
                    <a:pt x="17" y="2"/>
                    <a:pt x="19" y="1"/>
                    <a:pt x="21" y="0"/>
                  </a:cubicBezTo>
                  <a:cubicBezTo>
                    <a:pt x="23" y="0"/>
                    <a:pt x="25" y="0"/>
                    <a:pt x="28" y="0"/>
                  </a:cubicBezTo>
                  <a:cubicBezTo>
                    <a:pt x="31" y="0"/>
                    <a:pt x="34" y="0"/>
                    <a:pt x="36" y="1"/>
                  </a:cubicBezTo>
                  <a:cubicBezTo>
                    <a:pt x="39" y="2"/>
                    <a:pt x="41" y="3"/>
                    <a:pt x="42" y="5"/>
                  </a:cubicBezTo>
                  <a:cubicBezTo>
                    <a:pt x="44" y="7"/>
                    <a:pt x="46" y="9"/>
                    <a:pt x="46" y="12"/>
                  </a:cubicBezTo>
                  <a:cubicBezTo>
                    <a:pt x="47" y="15"/>
                    <a:pt x="48" y="19"/>
                    <a:pt x="48" y="23"/>
                  </a:cubicBezTo>
                  <a:cubicBezTo>
                    <a:pt x="48" y="64"/>
                    <a:pt x="48" y="64"/>
                    <a:pt x="48" y="64"/>
                  </a:cubicBezTo>
                  <a:cubicBezTo>
                    <a:pt x="41" y="64"/>
                    <a:pt x="41" y="64"/>
                    <a:pt x="41" y="64"/>
                  </a:cubicBezTo>
                  <a:cubicBezTo>
                    <a:pt x="41" y="23"/>
                    <a:pt x="41" y="23"/>
                    <a:pt x="41" y="23"/>
                  </a:cubicBezTo>
                  <a:cubicBezTo>
                    <a:pt x="41" y="19"/>
                    <a:pt x="41" y="17"/>
                    <a:pt x="40" y="15"/>
                  </a:cubicBezTo>
                  <a:cubicBezTo>
                    <a:pt x="39" y="12"/>
                    <a:pt x="38" y="11"/>
                    <a:pt x="37" y="9"/>
                  </a:cubicBezTo>
                  <a:cubicBezTo>
                    <a:pt x="36" y="8"/>
                    <a:pt x="34" y="7"/>
                    <a:pt x="32" y="6"/>
                  </a:cubicBezTo>
                  <a:cubicBezTo>
                    <a:pt x="30" y="6"/>
                    <a:pt x="28" y="6"/>
                    <a:pt x="26" y="6"/>
                  </a:cubicBezTo>
                  <a:cubicBezTo>
                    <a:pt x="23" y="6"/>
                    <a:pt x="21" y="6"/>
                    <a:pt x="19" y="7"/>
                  </a:cubicBezTo>
                  <a:cubicBezTo>
                    <a:pt x="17" y="8"/>
                    <a:pt x="15" y="9"/>
                    <a:pt x="14" y="10"/>
                  </a:cubicBezTo>
                  <a:cubicBezTo>
                    <a:pt x="12" y="12"/>
                    <a:pt x="11" y="13"/>
                    <a:pt x="10" y="15"/>
                  </a:cubicBezTo>
                  <a:cubicBezTo>
                    <a:pt x="9" y="17"/>
                    <a:pt x="8" y="19"/>
                    <a:pt x="7" y="21"/>
                  </a:cubicBezTo>
                  <a:cubicBezTo>
                    <a:pt x="7" y="64"/>
                    <a:pt x="7" y="64"/>
                    <a:pt x="7" y="64"/>
                  </a:cubicBezTo>
                  <a:cubicBezTo>
                    <a:pt x="0" y="64"/>
                    <a:pt x="0" y="64"/>
                    <a:pt x="0" y="64"/>
                  </a:cubicBezTo>
                  <a:cubicBezTo>
                    <a:pt x="0" y="1"/>
                    <a:pt x="0" y="1"/>
                    <a:pt x="0" y="1"/>
                  </a:cubicBezTo>
                  <a:lnTo>
                    <a:pt x="7" y="1"/>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2" name="Freeform 22"/>
            <p:cNvSpPr>
              <a:spLocks noEditPoints="1"/>
            </p:cNvSpPr>
            <p:nvPr/>
          </p:nvSpPr>
          <p:spPr bwMode="auto">
            <a:xfrm>
              <a:off x="4251" y="852"/>
              <a:ext cx="123" cy="156"/>
            </a:xfrm>
            <a:custGeom>
              <a:avLst/>
              <a:gdLst>
                <a:gd name="T0" fmla="*/ 28 w 52"/>
                <a:gd name="T1" fmla="*/ 65 h 65"/>
                <a:gd name="T2" fmla="*/ 17 w 52"/>
                <a:gd name="T3" fmla="*/ 63 h 65"/>
                <a:gd name="T4" fmla="*/ 8 w 52"/>
                <a:gd name="T5" fmla="*/ 57 h 65"/>
                <a:gd name="T6" fmla="*/ 2 w 52"/>
                <a:gd name="T7" fmla="*/ 47 h 65"/>
                <a:gd name="T8" fmla="*/ 0 w 52"/>
                <a:gd name="T9" fmla="*/ 34 h 65"/>
                <a:gd name="T10" fmla="*/ 0 w 52"/>
                <a:gd name="T11" fmla="*/ 32 h 65"/>
                <a:gd name="T12" fmla="*/ 2 w 52"/>
                <a:gd name="T13" fmla="*/ 18 h 65"/>
                <a:gd name="T14" fmla="*/ 8 w 52"/>
                <a:gd name="T15" fmla="*/ 8 h 65"/>
                <a:gd name="T16" fmla="*/ 17 w 52"/>
                <a:gd name="T17" fmla="*/ 2 h 65"/>
                <a:gd name="T18" fmla="*/ 27 w 52"/>
                <a:gd name="T19" fmla="*/ 0 h 65"/>
                <a:gd name="T20" fmla="*/ 38 w 52"/>
                <a:gd name="T21" fmla="*/ 2 h 65"/>
                <a:gd name="T22" fmla="*/ 46 w 52"/>
                <a:gd name="T23" fmla="*/ 8 h 65"/>
                <a:gd name="T24" fmla="*/ 50 w 52"/>
                <a:gd name="T25" fmla="*/ 17 h 65"/>
                <a:gd name="T26" fmla="*/ 52 w 52"/>
                <a:gd name="T27" fmla="*/ 29 h 65"/>
                <a:gd name="T28" fmla="*/ 52 w 52"/>
                <a:gd name="T29" fmla="*/ 33 h 65"/>
                <a:gd name="T30" fmla="*/ 7 w 52"/>
                <a:gd name="T31" fmla="*/ 33 h 65"/>
                <a:gd name="T32" fmla="*/ 7 w 52"/>
                <a:gd name="T33" fmla="*/ 34 h 65"/>
                <a:gd name="T34" fmla="*/ 8 w 52"/>
                <a:gd name="T35" fmla="*/ 44 h 65"/>
                <a:gd name="T36" fmla="*/ 13 w 52"/>
                <a:gd name="T37" fmla="*/ 52 h 65"/>
                <a:gd name="T38" fmla="*/ 20 w 52"/>
                <a:gd name="T39" fmla="*/ 57 h 65"/>
                <a:gd name="T40" fmla="*/ 29 w 52"/>
                <a:gd name="T41" fmla="*/ 59 h 65"/>
                <a:gd name="T42" fmla="*/ 39 w 52"/>
                <a:gd name="T43" fmla="*/ 57 h 65"/>
                <a:gd name="T44" fmla="*/ 46 w 52"/>
                <a:gd name="T45" fmla="*/ 51 h 65"/>
                <a:gd name="T46" fmla="*/ 51 w 52"/>
                <a:gd name="T47" fmla="*/ 54 h 65"/>
                <a:gd name="T48" fmla="*/ 47 w 52"/>
                <a:gd name="T49" fmla="*/ 58 h 65"/>
                <a:gd name="T50" fmla="*/ 42 w 52"/>
                <a:gd name="T51" fmla="*/ 62 h 65"/>
                <a:gd name="T52" fmla="*/ 36 w 52"/>
                <a:gd name="T53" fmla="*/ 64 h 65"/>
                <a:gd name="T54" fmla="*/ 28 w 52"/>
                <a:gd name="T55" fmla="*/ 65 h 65"/>
                <a:gd name="T56" fmla="*/ 27 w 52"/>
                <a:gd name="T57" fmla="*/ 5 h 65"/>
                <a:gd name="T58" fmla="*/ 20 w 52"/>
                <a:gd name="T59" fmla="*/ 7 h 65"/>
                <a:gd name="T60" fmla="*/ 14 w 52"/>
                <a:gd name="T61" fmla="*/ 11 h 65"/>
                <a:gd name="T62" fmla="*/ 9 w 52"/>
                <a:gd name="T63" fmla="*/ 18 h 65"/>
                <a:gd name="T64" fmla="*/ 7 w 52"/>
                <a:gd name="T65" fmla="*/ 27 h 65"/>
                <a:gd name="T66" fmla="*/ 45 w 52"/>
                <a:gd name="T67" fmla="*/ 27 h 65"/>
                <a:gd name="T68" fmla="*/ 45 w 52"/>
                <a:gd name="T69" fmla="*/ 26 h 65"/>
                <a:gd name="T70" fmla="*/ 44 w 52"/>
                <a:gd name="T71" fmla="*/ 18 h 65"/>
                <a:gd name="T72" fmla="*/ 40 w 52"/>
                <a:gd name="T73" fmla="*/ 12 h 65"/>
                <a:gd name="T74" fmla="*/ 35 w 52"/>
                <a:gd name="T75" fmla="*/ 7 h 65"/>
                <a:gd name="T76" fmla="*/ 27 w 52"/>
                <a:gd name="T77"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5">
                  <a:moveTo>
                    <a:pt x="28" y="65"/>
                  </a:moveTo>
                  <a:cubicBezTo>
                    <a:pt x="24" y="65"/>
                    <a:pt x="20" y="64"/>
                    <a:pt x="17" y="63"/>
                  </a:cubicBezTo>
                  <a:cubicBezTo>
                    <a:pt x="13" y="61"/>
                    <a:pt x="10" y="59"/>
                    <a:pt x="8" y="57"/>
                  </a:cubicBezTo>
                  <a:cubicBezTo>
                    <a:pt x="5" y="54"/>
                    <a:pt x="3" y="50"/>
                    <a:pt x="2" y="47"/>
                  </a:cubicBezTo>
                  <a:cubicBezTo>
                    <a:pt x="1" y="43"/>
                    <a:pt x="0" y="39"/>
                    <a:pt x="0" y="34"/>
                  </a:cubicBezTo>
                  <a:cubicBezTo>
                    <a:pt x="0" y="32"/>
                    <a:pt x="0" y="32"/>
                    <a:pt x="0" y="32"/>
                  </a:cubicBezTo>
                  <a:cubicBezTo>
                    <a:pt x="0" y="27"/>
                    <a:pt x="1" y="22"/>
                    <a:pt x="2" y="18"/>
                  </a:cubicBezTo>
                  <a:cubicBezTo>
                    <a:pt x="4" y="14"/>
                    <a:pt x="6" y="11"/>
                    <a:pt x="8" y="8"/>
                  </a:cubicBezTo>
                  <a:cubicBezTo>
                    <a:pt x="11" y="5"/>
                    <a:pt x="13" y="3"/>
                    <a:pt x="17" y="2"/>
                  </a:cubicBezTo>
                  <a:cubicBezTo>
                    <a:pt x="20" y="0"/>
                    <a:pt x="23" y="0"/>
                    <a:pt x="27" y="0"/>
                  </a:cubicBezTo>
                  <a:cubicBezTo>
                    <a:pt x="31" y="0"/>
                    <a:pt x="35" y="0"/>
                    <a:pt x="38" y="2"/>
                  </a:cubicBezTo>
                  <a:cubicBezTo>
                    <a:pt x="41" y="3"/>
                    <a:pt x="43" y="5"/>
                    <a:pt x="46" y="8"/>
                  </a:cubicBezTo>
                  <a:cubicBezTo>
                    <a:pt x="48" y="10"/>
                    <a:pt x="49" y="13"/>
                    <a:pt x="50" y="17"/>
                  </a:cubicBezTo>
                  <a:cubicBezTo>
                    <a:pt x="52" y="20"/>
                    <a:pt x="52" y="24"/>
                    <a:pt x="52" y="29"/>
                  </a:cubicBezTo>
                  <a:cubicBezTo>
                    <a:pt x="52" y="33"/>
                    <a:pt x="52" y="33"/>
                    <a:pt x="52" y="33"/>
                  </a:cubicBezTo>
                  <a:cubicBezTo>
                    <a:pt x="7" y="33"/>
                    <a:pt x="7" y="33"/>
                    <a:pt x="7" y="33"/>
                  </a:cubicBezTo>
                  <a:cubicBezTo>
                    <a:pt x="7" y="34"/>
                    <a:pt x="7" y="34"/>
                    <a:pt x="7" y="34"/>
                  </a:cubicBezTo>
                  <a:cubicBezTo>
                    <a:pt x="7" y="38"/>
                    <a:pt x="7" y="41"/>
                    <a:pt x="8" y="44"/>
                  </a:cubicBezTo>
                  <a:cubicBezTo>
                    <a:pt x="10" y="47"/>
                    <a:pt x="11" y="50"/>
                    <a:pt x="13" y="52"/>
                  </a:cubicBezTo>
                  <a:cubicBezTo>
                    <a:pt x="15" y="54"/>
                    <a:pt x="17" y="56"/>
                    <a:pt x="20" y="57"/>
                  </a:cubicBezTo>
                  <a:cubicBezTo>
                    <a:pt x="22" y="59"/>
                    <a:pt x="25" y="59"/>
                    <a:pt x="29" y="59"/>
                  </a:cubicBezTo>
                  <a:cubicBezTo>
                    <a:pt x="32" y="59"/>
                    <a:pt x="36" y="59"/>
                    <a:pt x="39" y="57"/>
                  </a:cubicBezTo>
                  <a:cubicBezTo>
                    <a:pt x="41" y="56"/>
                    <a:pt x="44" y="54"/>
                    <a:pt x="46" y="51"/>
                  </a:cubicBezTo>
                  <a:cubicBezTo>
                    <a:pt x="51" y="54"/>
                    <a:pt x="51" y="54"/>
                    <a:pt x="51" y="54"/>
                  </a:cubicBezTo>
                  <a:cubicBezTo>
                    <a:pt x="50" y="56"/>
                    <a:pt x="48" y="57"/>
                    <a:pt x="47" y="58"/>
                  </a:cubicBezTo>
                  <a:cubicBezTo>
                    <a:pt x="46" y="60"/>
                    <a:pt x="44" y="61"/>
                    <a:pt x="42" y="62"/>
                  </a:cubicBezTo>
                  <a:cubicBezTo>
                    <a:pt x="40" y="63"/>
                    <a:pt x="38" y="64"/>
                    <a:pt x="36" y="64"/>
                  </a:cubicBezTo>
                  <a:cubicBezTo>
                    <a:pt x="34" y="65"/>
                    <a:pt x="31" y="65"/>
                    <a:pt x="28" y="65"/>
                  </a:cubicBezTo>
                  <a:close/>
                  <a:moveTo>
                    <a:pt x="27" y="5"/>
                  </a:moveTo>
                  <a:cubicBezTo>
                    <a:pt x="24" y="5"/>
                    <a:pt x="22" y="6"/>
                    <a:pt x="20" y="7"/>
                  </a:cubicBezTo>
                  <a:cubicBezTo>
                    <a:pt x="17" y="8"/>
                    <a:pt x="15" y="9"/>
                    <a:pt x="14" y="11"/>
                  </a:cubicBezTo>
                  <a:cubicBezTo>
                    <a:pt x="12" y="13"/>
                    <a:pt x="10" y="15"/>
                    <a:pt x="9" y="18"/>
                  </a:cubicBezTo>
                  <a:cubicBezTo>
                    <a:pt x="8" y="21"/>
                    <a:pt x="7" y="24"/>
                    <a:pt x="7" y="27"/>
                  </a:cubicBezTo>
                  <a:cubicBezTo>
                    <a:pt x="45" y="27"/>
                    <a:pt x="45" y="27"/>
                    <a:pt x="45" y="27"/>
                  </a:cubicBezTo>
                  <a:cubicBezTo>
                    <a:pt x="45" y="26"/>
                    <a:pt x="45" y="26"/>
                    <a:pt x="45" y="26"/>
                  </a:cubicBezTo>
                  <a:cubicBezTo>
                    <a:pt x="45" y="23"/>
                    <a:pt x="45" y="21"/>
                    <a:pt x="44" y="18"/>
                  </a:cubicBezTo>
                  <a:cubicBezTo>
                    <a:pt x="43" y="16"/>
                    <a:pt x="42" y="14"/>
                    <a:pt x="40" y="12"/>
                  </a:cubicBezTo>
                  <a:cubicBezTo>
                    <a:pt x="39" y="10"/>
                    <a:pt x="37" y="8"/>
                    <a:pt x="35" y="7"/>
                  </a:cubicBezTo>
                  <a:cubicBezTo>
                    <a:pt x="33" y="6"/>
                    <a:pt x="30" y="5"/>
                    <a:pt x="27" y="5"/>
                  </a:cubicBez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3" name="Freeform 23"/>
            <p:cNvSpPr>
              <a:spLocks/>
            </p:cNvSpPr>
            <p:nvPr/>
          </p:nvSpPr>
          <p:spPr bwMode="auto">
            <a:xfrm>
              <a:off x="4405" y="852"/>
              <a:ext cx="69" cy="153"/>
            </a:xfrm>
            <a:custGeom>
              <a:avLst/>
              <a:gdLst>
                <a:gd name="T0" fmla="*/ 29 w 29"/>
                <a:gd name="T1" fmla="*/ 7 h 64"/>
                <a:gd name="T2" fmla="*/ 24 w 29"/>
                <a:gd name="T3" fmla="*/ 6 h 64"/>
                <a:gd name="T4" fmla="*/ 18 w 29"/>
                <a:gd name="T5" fmla="*/ 7 h 64"/>
                <a:gd name="T6" fmla="*/ 13 w 29"/>
                <a:gd name="T7" fmla="*/ 10 h 64"/>
                <a:gd name="T8" fmla="*/ 9 w 29"/>
                <a:gd name="T9" fmla="*/ 15 h 64"/>
                <a:gd name="T10" fmla="*/ 7 w 29"/>
                <a:gd name="T11" fmla="*/ 21 h 64"/>
                <a:gd name="T12" fmla="*/ 7 w 29"/>
                <a:gd name="T13" fmla="*/ 64 h 64"/>
                <a:gd name="T14" fmla="*/ 0 w 29"/>
                <a:gd name="T15" fmla="*/ 64 h 64"/>
                <a:gd name="T16" fmla="*/ 0 w 29"/>
                <a:gd name="T17" fmla="*/ 1 h 64"/>
                <a:gd name="T18" fmla="*/ 6 w 29"/>
                <a:gd name="T19" fmla="*/ 1 h 64"/>
                <a:gd name="T20" fmla="*/ 7 w 29"/>
                <a:gd name="T21" fmla="*/ 11 h 64"/>
                <a:gd name="T22" fmla="*/ 14 w 29"/>
                <a:gd name="T23" fmla="*/ 3 h 64"/>
                <a:gd name="T24" fmla="*/ 24 w 29"/>
                <a:gd name="T25" fmla="*/ 0 h 64"/>
                <a:gd name="T26" fmla="*/ 27 w 29"/>
                <a:gd name="T27" fmla="*/ 0 h 64"/>
                <a:gd name="T28" fmla="*/ 29 w 29"/>
                <a:gd name="T29" fmla="*/ 0 h 64"/>
                <a:gd name="T30" fmla="*/ 29 w 29"/>
                <a:gd name="T31"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64">
                  <a:moveTo>
                    <a:pt x="29" y="7"/>
                  </a:moveTo>
                  <a:cubicBezTo>
                    <a:pt x="27" y="6"/>
                    <a:pt x="26" y="6"/>
                    <a:pt x="24" y="6"/>
                  </a:cubicBezTo>
                  <a:cubicBezTo>
                    <a:pt x="22" y="6"/>
                    <a:pt x="20" y="7"/>
                    <a:pt x="18" y="7"/>
                  </a:cubicBezTo>
                  <a:cubicBezTo>
                    <a:pt x="16" y="8"/>
                    <a:pt x="14" y="9"/>
                    <a:pt x="13" y="10"/>
                  </a:cubicBezTo>
                  <a:cubicBezTo>
                    <a:pt x="11" y="12"/>
                    <a:pt x="10" y="13"/>
                    <a:pt x="9" y="15"/>
                  </a:cubicBezTo>
                  <a:cubicBezTo>
                    <a:pt x="8" y="17"/>
                    <a:pt x="7" y="18"/>
                    <a:pt x="7" y="21"/>
                  </a:cubicBezTo>
                  <a:cubicBezTo>
                    <a:pt x="7" y="64"/>
                    <a:pt x="7" y="64"/>
                    <a:pt x="7" y="64"/>
                  </a:cubicBezTo>
                  <a:cubicBezTo>
                    <a:pt x="0" y="64"/>
                    <a:pt x="0" y="64"/>
                    <a:pt x="0" y="64"/>
                  </a:cubicBezTo>
                  <a:cubicBezTo>
                    <a:pt x="0" y="1"/>
                    <a:pt x="0" y="1"/>
                    <a:pt x="0" y="1"/>
                  </a:cubicBezTo>
                  <a:cubicBezTo>
                    <a:pt x="6" y="1"/>
                    <a:pt x="6" y="1"/>
                    <a:pt x="6" y="1"/>
                  </a:cubicBezTo>
                  <a:cubicBezTo>
                    <a:pt x="7" y="11"/>
                    <a:pt x="7" y="11"/>
                    <a:pt x="7" y="11"/>
                  </a:cubicBezTo>
                  <a:cubicBezTo>
                    <a:pt x="8" y="7"/>
                    <a:pt x="11" y="5"/>
                    <a:pt x="14" y="3"/>
                  </a:cubicBezTo>
                  <a:cubicBezTo>
                    <a:pt x="16" y="1"/>
                    <a:pt x="20" y="0"/>
                    <a:pt x="24" y="0"/>
                  </a:cubicBezTo>
                  <a:cubicBezTo>
                    <a:pt x="25" y="0"/>
                    <a:pt x="26" y="0"/>
                    <a:pt x="27" y="0"/>
                  </a:cubicBezTo>
                  <a:cubicBezTo>
                    <a:pt x="28" y="0"/>
                    <a:pt x="29" y="0"/>
                    <a:pt x="29" y="0"/>
                  </a:cubicBezTo>
                  <a:lnTo>
                    <a:pt x="29" y="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4" name="Freeform 24"/>
            <p:cNvSpPr>
              <a:spLocks/>
            </p:cNvSpPr>
            <p:nvPr/>
          </p:nvSpPr>
          <p:spPr bwMode="auto">
            <a:xfrm>
              <a:off x="2875" y="352"/>
              <a:ext cx="35" cy="313"/>
            </a:xfrm>
            <a:custGeom>
              <a:avLst/>
              <a:gdLst>
                <a:gd name="T0" fmla="*/ 35 w 35"/>
                <a:gd name="T1" fmla="*/ 313 h 313"/>
                <a:gd name="T2" fmla="*/ 0 w 35"/>
                <a:gd name="T3" fmla="*/ 313 h 313"/>
                <a:gd name="T4" fmla="*/ 0 w 35"/>
                <a:gd name="T5" fmla="*/ 19 h 313"/>
                <a:gd name="T6" fmla="*/ 35 w 35"/>
                <a:gd name="T7" fmla="*/ 0 h 313"/>
                <a:gd name="T8" fmla="*/ 35 w 35"/>
                <a:gd name="T9" fmla="*/ 313 h 313"/>
              </a:gdLst>
              <a:ahLst/>
              <a:cxnLst>
                <a:cxn ang="0">
                  <a:pos x="T0" y="T1"/>
                </a:cxn>
                <a:cxn ang="0">
                  <a:pos x="T2" y="T3"/>
                </a:cxn>
                <a:cxn ang="0">
                  <a:pos x="T4" y="T5"/>
                </a:cxn>
                <a:cxn ang="0">
                  <a:pos x="T6" y="T7"/>
                </a:cxn>
                <a:cxn ang="0">
                  <a:pos x="T8" y="T9"/>
                </a:cxn>
              </a:cxnLst>
              <a:rect l="0" t="0" r="r" b="b"/>
              <a:pathLst>
                <a:path w="35" h="313">
                  <a:moveTo>
                    <a:pt x="35" y="313"/>
                  </a:moveTo>
                  <a:lnTo>
                    <a:pt x="0" y="313"/>
                  </a:lnTo>
                  <a:lnTo>
                    <a:pt x="0" y="19"/>
                  </a:lnTo>
                  <a:lnTo>
                    <a:pt x="35" y="0"/>
                  </a:lnTo>
                  <a:lnTo>
                    <a:pt x="35" y="313"/>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5" name="Freeform 25"/>
            <p:cNvSpPr>
              <a:spLocks/>
            </p:cNvSpPr>
            <p:nvPr/>
          </p:nvSpPr>
          <p:spPr bwMode="auto">
            <a:xfrm>
              <a:off x="4486" y="366"/>
              <a:ext cx="36" cy="39"/>
            </a:xfrm>
            <a:custGeom>
              <a:avLst/>
              <a:gdLst>
                <a:gd name="T0" fmla="*/ 36 w 36"/>
                <a:gd name="T1" fmla="*/ 39 h 39"/>
                <a:gd name="T2" fmla="*/ 0 w 36"/>
                <a:gd name="T3" fmla="*/ 39 h 39"/>
                <a:gd name="T4" fmla="*/ 0 w 36"/>
                <a:gd name="T5" fmla="*/ 10 h 39"/>
                <a:gd name="T6" fmla="*/ 0 w 36"/>
                <a:gd name="T7" fmla="*/ 0 h 39"/>
                <a:gd name="T8" fmla="*/ 36 w 36"/>
                <a:gd name="T9" fmla="*/ 0 h 39"/>
                <a:gd name="T10" fmla="*/ 36 w 36"/>
                <a:gd name="T11" fmla="*/ 39 h 39"/>
              </a:gdLst>
              <a:ahLst/>
              <a:cxnLst>
                <a:cxn ang="0">
                  <a:pos x="T0" y="T1"/>
                </a:cxn>
                <a:cxn ang="0">
                  <a:pos x="T2" y="T3"/>
                </a:cxn>
                <a:cxn ang="0">
                  <a:pos x="T4" y="T5"/>
                </a:cxn>
                <a:cxn ang="0">
                  <a:pos x="T6" y="T7"/>
                </a:cxn>
                <a:cxn ang="0">
                  <a:pos x="T8" y="T9"/>
                </a:cxn>
                <a:cxn ang="0">
                  <a:pos x="T10" y="T11"/>
                </a:cxn>
              </a:cxnLst>
              <a:rect l="0" t="0" r="r" b="b"/>
              <a:pathLst>
                <a:path w="36" h="39">
                  <a:moveTo>
                    <a:pt x="36" y="39"/>
                  </a:moveTo>
                  <a:lnTo>
                    <a:pt x="0" y="39"/>
                  </a:lnTo>
                  <a:lnTo>
                    <a:pt x="0" y="10"/>
                  </a:lnTo>
                  <a:lnTo>
                    <a:pt x="0" y="0"/>
                  </a:lnTo>
                  <a:lnTo>
                    <a:pt x="36" y="0"/>
                  </a:lnTo>
                  <a:lnTo>
                    <a:pt x="36" y="39"/>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6" name="Freeform 26"/>
            <p:cNvSpPr>
              <a:spLocks/>
            </p:cNvSpPr>
            <p:nvPr/>
          </p:nvSpPr>
          <p:spPr bwMode="auto">
            <a:xfrm>
              <a:off x="2970" y="438"/>
              <a:ext cx="183" cy="227"/>
            </a:xfrm>
            <a:custGeom>
              <a:avLst/>
              <a:gdLst>
                <a:gd name="T0" fmla="*/ 43 w 77"/>
                <a:gd name="T1" fmla="*/ 0 h 95"/>
                <a:gd name="T2" fmla="*/ 14 w 77"/>
                <a:gd name="T3" fmla="*/ 16 h 95"/>
                <a:gd name="T4" fmla="*/ 14 w 77"/>
                <a:gd name="T5" fmla="*/ 2 h 95"/>
                <a:gd name="T6" fmla="*/ 0 w 77"/>
                <a:gd name="T7" fmla="*/ 2 h 95"/>
                <a:gd name="T8" fmla="*/ 0 w 77"/>
                <a:gd name="T9" fmla="*/ 95 h 95"/>
                <a:gd name="T10" fmla="*/ 14 w 77"/>
                <a:gd name="T11" fmla="*/ 95 h 95"/>
                <a:gd name="T12" fmla="*/ 14 w 77"/>
                <a:gd name="T13" fmla="*/ 42 h 95"/>
                <a:gd name="T14" fmla="*/ 39 w 77"/>
                <a:gd name="T15" fmla="*/ 15 h 95"/>
                <a:gd name="T16" fmla="*/ 62 w 77"/>
                <a:gd name="T17" fmla="*/ 41 h 95"/>
                <a:gd name="T18" fmla="*/ 62 w 77"/>
                <a:gd name="T19" fmla="*/ 95 h 95"/>
                <a:gd name="T20" fmla="*/ 77 w 77"/>
                <a:gd name="T21" fmla="*/ 95 h 95"/>
                <a:gd name="T22" fmla="*/ 77 w 77"/>
                <a:gd name="T23" fmla="*/ 38 h 95"/>
                <a:gd name="T24" fmla="*/ 68 w 77"/>
                <a:gd name="T25" fmla="*/ 11 h 95"/>
                <a:gd name="T26" fmla="*/ 43 w 77"/>
                <a:gd name="T2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95">
                  <a:moveTo>
                    <a:pt x="43" y="0"/>
                  </a:moveTo>
                  <a:cubicBezTo>
                    <a:pt x="31" y="0"/>
                    <a:pt x="21" y="6"/>
                    <a:pt x="14" y="16"/>
                  </a:cubicBezTo>
                  <a:cubicBezTo>
                    <a:pt x="14" y="2"/>
                    <a:pt x="14" y="2"/>
                    <a:pt x="14" y="2"/>
                  </a:cubicBezTo>
                  <a:cubicBezTo>
                    <a:pt x="0" y="2"/>
                    <a:pt x="0" y="2"/>
                    <a:pt x="0" y="2"/>
                  </a:cubicBezTo>
                  <a:cubicBezTo>
                    <a:pt x="0" y="95"/>
                    <a:pt x="0" y="95"/>
                    <a:pt x="0" y="95"/>
                  </a:cubicBezTo>
                  <a:cubicBezTo>
                    <a:pt x="14" y="95"/>
                    <a:pt x="14" y="95"/>
                    <a:pt x="14" y="95"/>
                  </a:cubicBezTo>
                  <a:cubicBezTo>
                    <a:pt x="14" y="42"/>
                    <a:pt x="14" y="42"/>
                    <a:pt x="14" y="42"/>
                  </a:cubicBezTo>
                  <a:cubicBezTo>
                    <a:pt x="14" y="26"/>
                    <a:pt x="25" y="15"/>
                    <a:pt x="39" y="15"/>
                  </a:cubicBezTo>
                  <a:cubicBezTo>
                    <a:pt x="54" y="15"/>
                    <a:pt x="62" y="25"/>
                    <a:pt x="62" y="41"/>
                  </a:cubicBezTo>
                  <a:cubicBezTo>
                    <a:pt x="62" y="95"/>
                    <a:pt x="62" y="95"/>
                    <a:pt x="62" y="95"/>
                  </a:cubicBezTo>
                  <a:cubicBezTo>
                    <a:pt x="77" y="95"/>
                    <a:pt x="77" y="95"/>
                    <a:pt x="77" y="95"/>
                  </a:cubicBezTo>
                  <a:cubicBezTo>
                    <a:pt x="77" y="38"/>
                    <a:pt x="77" y="38"/>
                    <a:pt x="77" y="38"/>
                  </a:cubicBezTo>
                  <a:cubicBezTo>
                    <a:pt x="77" y="27"/>
                    <a:pt x="74" y="17"/>
                    <a:pt x="68" y="11"/>
                  </a:cubicBezTo>
                  <a:cubicBezTo>
                    <a:pt x="62" y="4"/>
                    <a:pt x="53" y="0"/>
                    <a:pt x="43" y="0"/>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7" name="Freeform 27"/>
            <p:cNvSpPr>
              <a:spLocks noEditPoints="1"/>
            </p:cNvSpPr>
            <p:nvPr/>
          </p:nvSpPr>
          <p:spPr bwMode="auto">
            <a:xfrm>
              <a:off x="3324" y="438"/>
              <a:ext cx="219" cy="232"/>
            </a:xfrm>
            <a:custGeom>
              <a:avLst/>
              <a:gdLst>
                <a:gd name="T0" fmla="*/ 46 w 92"/>
                <a:gd name="T1" fmla="*/ 0 h 97"/>
                <a:gd name="T2" fmla="*/ 13 w 92"/>
                <a:gd name="T3" fmla="*/ 15 h 97"/>
                <a:gd name="T4" fmla="*/ 0 w 92"/>
                <a:gd name="T5" fmla="*/ 49 h 97"/>
                <a:gd name="T6" fmla="*/ 0 w 92"/>
                <a:gd name="T7" fmla="*/ 49 h 97"/>
                <a:gd name="T8" fmla="*/ 46 w 92"/>
                <a:gd name="T9" fmla="*/ 97 h 97"/>
                <a:gd name="T10" fmla="*/ 79 w 92"/>
                <a:gd name="T11" fmla="*/ 83 h 97"/>
                <a:gd name="T12" fmla="*/ 92 w 92"/>
                <a:gd name="T13" fmla="*/ 49 h 97"/>
                <a:gd name="T14" fmla="*/ 92 w 92"/>
                <a:gd name="T15" fmla="*/ 48 h 97"/>
                <a:gd name="T16" fmla="*/ 46 w 92"/>
                <a:gd name="T17" fmla="*/ 0 h 97"/>
                <a:gd name="T18" fmla="*/ 77 w 92"/>
                <a:gd name="T19" fmla="*/ 49 h 97"/>
                <a:gd name="T20" fmla="*/ 77 w 92"/>
                <a:gd name="T21" fmla="*/ 49 h 97"/>
                <a:gd name="T22" fmla="*/ 46 w 92"/>
                <a:gd name="T23" fmla="*/ 83 h 97"/>
                <a:gd name="T24" fmla="*/ 15 w 92"/>
                <a:gd name="T25" fmla="*/ 49 h 97"/>
                <a:gd name="T26" fmla="*/ 15 w 92"/>
                <a:gd name="T27" fmla="*/ 48 h 97"/>
                <a:gd name="T28" fmla="*/ 46 w 92"/>
                <a:gd name="T29" fmla="*/ 14 h 97"/>
                <a:gd name="T30" fmla="*/ 77 w 92"/>
                <a:gd name="T31"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97">
                  <a:moveTo>
                    <a:pt x="46" y="0"/>
                  </a:moveTo>
                  <a:cubicBezTo>
                    <a:pt x="34" y="0"/>
                    <a:pt x="22" y="6"/>
                    <a:pt x="13" y="15"/>
                  </a:cubicBezTo>
                  <a:cubicBezTo>
                    <a:pt x="5" y="24"/>
                    <a:pt x="0" y="36"/>
                    <a:pt x="0" y="49"/>
                  </a:cubicBezTo>
                  <a:cubicBezTo>
                    <a:pt x="0" y="49"/>
                    <a:pt x="0" y="49"/>
                    <a:pt x="0" y="49"/>
                  </a:cubicBezTo>
                  <a:cubicBezTo>
                    <a:pt x="0" y="76"/>
                    <a:pt x="20" y="97"/>
                    <a:pt x="46" y="97"/>
                  </a:cubicBezTo>
                  <a:cubicBezTo>
                    <a:pt x="59" y="97"/>
                    <a:pt x="71" y="92"/>
                    <a:pt x="79" y="83"/>
                  </a:cubicBezTo>
                  <a:cubicBezTo>
                    <a:pt x="88" y="74"/>
                    <a:pt x="92" y="62"/>
                    <a:pt x="92" y="49"/>
                  </a:cubicBezTo>
                  <a:cubicBezTo>
                    <a:pt x="92" y="48"/>
                    <a:pt x="92" y="48"/>
                    <a:pt x="92" y="48"/>
                  </a:cubicBezTo>
                  <a:cubicBezTo>
                    <a:pt x="92" y="22"/>
                    <a:pt x="72" y="0"/>
                    <a:pt x="46" y="0"/>
                  </a:cubicBezTo>
                  <a:close/>
                  <a:moveTo>
                    <a:pt x="77" y="49"/>
                  </a:moveTo>
                  <a:cubicBezTo>
                    <a:pt x="77" y="49"/>
                    <a:pt x="77" y="49"/>
                    <a:pt x="77" y="49"/>
                  </a:cubicBezTo>
                  <a:cubicBezTo>
                    <a:pt x="77" y="68"/>
                    <a:pt x="64" y="83"/>
                    <a:pt x="46" y="83"/>
                  </a:cubicBezTo>
                  <a:cubicBezTo>
                    <a:pt x="29" y="83"/>
                    <a:pt x="15" y="68"/>
                    <a:pt x="15" y="49"/>
                  </a:cubicBezTo>
                  <a:cubicBezTo>
                    <a:pt x="15" y="48"/>
                    <a:pt x="15" y="48"/>
                    <a:pt x="15" y="48"/>
                  </a:cubicBezTo>
                  <a:cubicBezTo>
                    <a:pt x="15" y="29"/>
                    <a:pt x="28" y="14"/>
                    <a:pt x="46" y="14"/>
                  </a:cubicBezTo>
                  <a:cubicBezTo>
                    <a:pt x="64" y="14"/>
                    <a:pt x="77" y="29"/>
                    <a:pt x="77" y="4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8" name="Freeform 28"/>
            <p:cNvSpPr>
              <a:spLocks/>
            </p:cNvSpPr>
            <p:nvPr/>
          </p:nvSpPr>
          <p:spPr bwMode="auto">
            <a:xfrm>
              <a:off x="3585" y="438"/>
              <a:ext cx="122" cy="227"/>
            </a:xfrm>
            <a:custGeom>
              <a:avLst/>
              <a:gdLst>
                <a:gd name="T0" fmla="*/ 15 w 51"/>
                <a:gd name="T1" fmla="*/ 23 h 95"/>
                <a:gd name="T2" fmla="*/ 15 w 51"/>
                <a:gd name="T3" fmla="*/ 2 h 95"/>
                <a:gd name="T4" fmla="*/ 0 w 51"/>
                <a:gd name="T5" fmla="*/ 2 h 95"/>
                <a:gd name="T6" fmla="*/ 0 w 51"/>
                <a:gd name="T7" fmla="*/ 95 h 95"/>
                <a:gd name="T8" fmla="*/ 15 w 51"/>
                <a:gd name="T9" fmla="*/ 95 h 95"/>
                <a:gd name="T10" fmla="*/ 15 w 51"/>
                <a:gd name="T11" fmla="*/ 58 h 95"/>
                <a:gd name="T12" fmla="*/ 49 w 51"/>
                <a:gd name="T13" fmla="*/ 17 h 95"/>
                <a:gd name="T14" fmla="*/ 51 w 51"/>
                <a:gd name="T15" fmla="*/ 17 h 95"/>
                <a:gd name="T16" fmla="*/ 51 w 51"/>
                <a:gd name="T17" fmla="*/ 1 h 95"/>
                <a:gd name="T18" fmla="*/ 50 w 51"/>
                <a:gd name="T19" fmla="*/ 1 h 95"/>
                <a:gd name="T20" fmla="*/ 15 w 51"/>
                <a:gd name="T21"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95">
                  <a:moveTo>
                    <a:pt x="15" y="23"/>
                  </a:moveTo>
                  <a:cubicBezTo>
                    <a:pt x="15" y="2"/>
                    <a:pt x="15" y="2"/>
                    <a:pt x="15" y="2"/>
                  </a:cubicBezTo>
                  <a:cubicBezTo>
                    <a:pt x="0" y="2"/>
                    <a:pt x="0" y="2"/>
                    <a:pt x="0" y="2"/>
                  </a:cubicBezTo>
                  <a:cubicBezTo>
                    <a:pt x="0" y="95"/>
                    <a:pt x="0" y="95"/>
                    <a:pt x="0" y="95"/>
                  </a:cubicBezTo>
                  <a:cubicBezTo>
                    <a:pt x="15" y="95"/>
                    <a:pt x="15" y="95"/>
                    <a:pt x="15" y="95"/>
                  </a:cubicBezTo>
                  <a:cubicBezTo>
                    <a:pt x="15" y="58"/>
                    <a:pt x="15" y="58"/>
                    <a:pt x="15" y="58"/>
                  </a:cubicBezTo>
                  <a:cubicBezTo>
                    <a:pt x="15" y="33"/>
                    <a:pt x="28" y="17"/>
                    <a:pt x="49" y="17"/>
                  </a:cubicBezTo>
                  <a:cubicBezTo>
                    <a:pt x="51" y="17"/>
                    <a:pt x="51" y="17"/>
                    <a:pt x="51" y="17"/>
                  </a:cubicBezTo>
                  <a:cubicBezTo>
                    <a:pt x="51" y="1"/>
                    <a:pt x="51" y="1"/>
                    <a:pt x="51" y="1"/>
                  </a:cubicBezTo>
                  <a:cubicBezTo>
                    <a:pt x="50" y="1"/>
                    <a:pt x="50" y="1"/>
                    <a:pt x="50" y="1"/>
                  </a:cubicBezTo>
                  <a:cubicBezTo>
                    <a:pt x="35" y="0"/>
                    <a:pt x="23" y="8"/>
                    <a:pt x="15" y="23"/>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59" name="Freeform 29"/>
            <p:cNvSpPr>
              <a:spLocks/>
            </p:cNvSpPr>
            <p:nvPr/>
          </p:nvSpPr>
          <p:spPr bwMode="auto">
            <a:xfrm>
              <a:off x="3740" y="438"/>
              <a:ext cx="316" cy="227"/>
            </a:xfrm>
            <a:custGeom>
              <a:avLst/>
              <a:gdLst>
                <a:gd name="T0" fmla="*/ 100 w 133"/>
                <a:gd name="T1" fmla="*/ 0 h 95"/>
                <a:gd name="T2" fmla="*/ 70 w 133"/>
                <a:gd name="T3" fmla="*/ 18 h 95"/>
                <a:gd name="T4" fmla="*/ 42 w 133"/>
                <a:gd name="T5" fmla="*/ 0 h 95"/>
                <a:gd name="T6" fmla="*/ 15 w 133"/>
                <a:gd name="T7" fmla="*/ 15 h 95"/>
                <a:gd name="T8" fmla="*/ 15 w 133"/>
                <a:gd name="T9" fmla="*/ 2 h 95"/>
                <a:gd name="T10" fmla="*/ 0 w 133"/>
                <a:gd name="T11" fmla="*/ 2 h 95"/>
                <a:gd name="T12" fmla="*/ 0 w 133"/>
                <a:gd name="T13" fmla="*/ 95 h 95"/>
                <a:gd name="T14" fmla="*/ 15 w 133"/>
                <a:gd name="T15" fmla="*/ 95 h 95"/>
                <a:gd name="T16" fmla="*/ 15 w 133"/>
                <a:gd name="T17" fmla="*/ 42 h 95"/>
                <a:gd name="T18" fmla="*/ 38 w 133"/>
                <a:gd name="T19" fmla="*/ 15 h 95"/>
                <a:gd name="T20" fmla="*/ 59 w 133"/>
                <a:gd name="T21" fmla="*/ 41 h 95"/>
                <a:gd name="T22" fmla="*/ 59 w 133"/>
                <a:gd name="T23" fmla="*/ 95 h 95"/>
                <a:gd name="T24" fmla="*/ 74 w 133"/>
                <a:gd name="T25" fmla="*/ 95 h 95"/>
                <a:gd name="T26" fmla="*/ 74 w 133"/>
                <a:gd name="T27" fmla="*/ 42 h 95"/>
                <a:gd name="T28" fmla="*/ 81 w 133"/>
                <a:gd name="T29" fmla="*/ 22 h 95"/>
                <a:gd name="T30" fmla="*/ 97 w 133"/>
                <a:gd name="T31" fmla="*/ 15 h 95"/>
                <a:gd name="T32" fmla="*/ 118 w 133"/>
                <a:gd name="T33" fmla="*/ 41 h 95"/>
                <a:gd name="T34" fmla="*/ 118 w 133"/>
                <a:gd name="T35" fmla="*/ 95 h 95"/>
                <a:gd name="T36" fmla="*/ 133 w 133"/>
                <a:gd name="T37" fmla="*/ 95 h 95"/>
                <a:gd name="T38" fmla="*/ 133 w 133"/>
                <a:gd name="T39" fmla="*/ 38 h 95"/>
                <a:gd name="T40" fmla="*/ 100 w 133"/>
                <a:gd name="T4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95">
                  <a:moveTo>
                    <a:pt x="100" y="0"/>
                  </a:moveTo>
                  <a:cubicBezTo>
                    <a:pt x="87" y="0"/>
                    <a:pt x="77" y="6"/>
                    <a:pt x="70" y="18"/>
                  </a:cubicBezTo>
                  <a:cubicBezTo>
                    <a:pt x="64" y="7"/>
                    <a:pt x="54" y="0"/>
                    <a:pt x="42" y="0"/>
                  </a:cubicBezTo>
                  <a:cubicBezTo>
                    <a:pt x="28" y="0"/>
                    <a:pt x="20" y="8"/>
                    <a:pt x="15" y="15"/>
                  </a:cubicBezTo>
                  <a:cubicBezTo>
                    <a:pt x="15" y="2"/>
                    <a:pt x="15" y="2"/>
                    <a:pt x="15" y="2"/>
                  </a:cubicBezTo>
                  <a:cubicBezTo>
                    <a:pt x="0" y="2"/>
                    <a:pt x="0" y="2"/>
                    <a:pt x="0" y="2"/>
                  </a:cubicBezTo>
                  <a:cubicBezTo>
                    <a:pt x="0" y="95"/>
                    <a:pt x="0" y="95"/>
                    <a:pt x="0" y="95"/>
                  </a:cubicBezTo>
                  <a:cubicBezTo>
                    <a:pt x="15" y="95"/>
                    <a:pt x="15" y="95"/>
                    <a:pt x="15" y="95"/>
                  </a:cubicBezTo>
                  <a:cubicBezTo>
                    <a:pt x="15" y="42"/>
                    <a:pt x="15" y="42"/>
                    <a:pt x="15" y="42"/>
                  </a:cubicBezTo>
                  <a:cubicBezTo>
                    <a:pt x="15" y="26"/>
                    <a:pt x="24" y="15"/>
                    <a:pt x="38" y="15"/>
                  </a:cubicBezTo>
                  <a:cubicBezTo>
                    <a:pt x="51" y="15"/>
                    <a:pt x="59" y="24"/>
                    <a:pt x="59" y="41"/>
                  </a:cubicBezTo>
                  <a:cubicBezTo>
                    <a:pt x="59" y="95"/>
                    <a:pt x="59" y="95"/>
                    <a:pt x="59" y="95"/>
                  </a:cubicBezTo>
                  <a:cubicBezTo>
                    <a:pt x="74" y="95"/>
                    <a:pt x="74" y="95"/>
                    <a:pt x="74" y="95"/>
                  </a:cubicBezTo>
                  <a:cubicBezTo>
                    <a:pt x="74" y="42"/>
                    <a:pt x="74" y="42"/>
                    <a:pt x="74" y="42"/>
                  </a:cubicBezTo>
                  <a:cubicBezTo>
                    <a:pt x="74" y="34"/>
                    <a:pt x="76" y="27"/>
                    <a:pt x="81" y="22"/>
                  </a:cubicBezTo>
                  <a:cubicBezTo>
                    <a:pt x="85" y="17"/>
                    <a:pt x="91" y="15"/>
                    <a:pt x="97" y="15"/>
                  </a:cubicBezTo>
                  <a:cubicBezTo>
                    <a:pt x="111" y="15"/>
                    <a:pt x="118" y="24"/>
                    <a:pt x="118" y="41"/>
                  </a:cubicBezTo>
                  <a:cubicBezTo>
                    <a:pt x="118" y="95"/>
                    <a:pt x="118" y="95"/>
                    <a:pt x="118" y="95"/>
                  </a:cubicBezTo>
                  <a:cubicBezTo>
                    <a:pt x="133" y="95"/>
                    <a:pt x="133" y="95"/>
                    <a:pt x="133" y="95"/>
                  </a:cubicBezTo>
                  <a:cubicBezTo>
                    <a:pt x="133" y="38"/>
                    <a:pt x="133" y="38"/>
                    <a:pt x="133" y="38"/>
                  </a:cubicBezTo>
                  <a:cubicBezTo>
                    <a:pt x="133" y="15"/>
                    <a:pt x="121" y="0"/>
                    <a:pt x="100" y="0"/>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60" name="Freeform 30"/>
            <p:cNvSpPr>
              <a:spLocks/>
            </p:cNvSpPr>
            <p:nvPr/>
          </p:nvSpPr>
          <p:spPr bwMode="auto">
            <a:xfrm>
              <a:off x="4303" y="366"/>
              <a:ext cx="140" cy="304"/>
            </a:xfrm>
            <a:custGeom>
              <a:avLst/>
              <a:gdLst>
                <a:gd name="T0" fmla="*/ 59 w 59"/>
                <a:gd name="T1" fmla="*/ 46 h 127"/>
                <a:gd name="T2" fmla="*/ 59 w 59"/>
                <a:gd name="T3" fmla="*/ 32 h 127"/>
                <a:gd name="T4" fmla="*/ 31 w 59"/>
                <a:gd name="T5" fmla="*/ 32 h 127"/>
                <a:gd name="T6" fmla="*/ 31 w 59"/>
                <a:gd name="T7" fmla="*/ 0 h 127"/>
                <a:gd name="T8" fmla="*/ 16 w 59"/>
                <a:gd name="T9" fmla="*/ 9 h 127"/>
                <a:gd name="T10" fmla="*/ 16 w 59"/>
                <a:gd name="T11" fmla="*/ 32 h 127"/>
                <a:gd name="T12" fmla="*/ 0 w 59"/>
                <a:gd name="T13" fmla="*/ 32 h 127"/>
                <a:gd name="T14" fmla="*/ 0 w 59"/>
                <a:gd name="T15" fmla="*/ 46 h 127"/>
                <a:gd name="T16" fmla="*/ 16 w 59"/>
                <a:gd name="T17" fmla="*/ 46 h 127"/>
                <a:gd name="T18" fmla="*/ 16 w 59"/>
                <a:gd name="T19" fmla="*/ 100 h 127"/>
                <a:gd name="T20" fmla="*/ 42 w 59"/>
                <a:gd name="T21" fmla="*/ 127 h 127"/>
                <a:gd name="T22" fmla="*/ 58 w 59"/>
                <a:gd name="T23" fmla="*/ 123 h 127"/>
                <a:gd name="T24" fmla="*/ 58 w 59"/>
                <a:gd name="T25" fmla="*/ 122 h 127"/>
                <a:gd name="T26" fmla="*/ 58 w 59"/>
                <a:gd name="T27" fmla="*/ 109 h 127"/>
                <a:gd name="T28" fmla="*/ 57 w 59"/>
                <a:gd name="T29" fmla="*/ 109 h 127"/>
                <a:gd name="T30" fmla="*/ 45 w 59"/>
                <a:gd name="T31" fmla="*/ 112 h 127"/>
                <a:gd name="T32" fmla="*/ 31 w 59"/>
                <a:gd name="T33" fmla="*/ 98 h 127"/>
                <a:gd name="T34" fmla="*/ 31 w 59"/>
                <a:gd name="T35" fmla="*/ 46 h 127"/>
                <a:gd name="T36" fmla="*/ 59 w 59"/>
                <a:gd name="T37" fmla="*/ 4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127">
                  <a:moveTo>
                    <a:pt x="59" y="46"/>
                  </a:moveTo>
                  <a:cubicBezTo>
                    <a:pt x="59" y="32"/>
                    <a:pt x="59" y="32"/>
                    <a:pt x="59" y="32"/>
                  </a:cubicBezTo>
                  <a:cubicBezTo>
                    <a:pt x="31" y="32"/>
                    <a:pt x="31" y="32"/>
                    <a:pt x="31" y="32"/>
                  </a:cubicBezTo>
                  <a:cubicBezTo>
                    <a:pt x="31" y="0"/>
                    <a:pt x="31" y="0"/>
                    <a:pt x="31" y="0"/>
                  </a:cubicBezTo>
                  <a:cubicBezTo>
                    <a:pt x="16" y="9"/>
                    <a:pt x="16" y="9"/>
                    <a:pt x="16" y="9"/>
                  </a:cubicBezTo>
                  <a:cubicBezTo>
                    <a:pt x="16" y="32"/>
                    <a:pt x="16" y="32"/>
                    <a:pt x="16" y="32"/>
                  </a:cubicBezTo>
                  <a:cubicBezTo>
                    <a:pt x="0" y="32"/>
                    <a:pt x="0" y="32"/>
                    <a:pt x="0" y="32"/>
                  </a:cubicBezTo>
                  <a:cubicBezTo>
                    <a:pt x="0" y="46"/>
                    <a:pt x="0" y="46"/>
                    <a:pt x="0" y="46"/>
                  </a:cubicBezTo>
                  <a:cubicBezTo>
                    <a:pt x="16" y="46"/>
                    <a:pt x="16" y="46"/>
                    <a:pt x="16" y="46"/>
                  </a:cubicBezTo>
                  <a:cubicBezTo>
                    <a:pt x="16" y="100"/>
                    <a:pt x="16" y="100"/>
                    <a:pt x="16" y="100"/>
                  </a:cubicBezTo>
                  <a:cubicBezTo>
                    <a:pt x="16" y="123"/>
                    <a:pt x="32" y="127"/>
                    <a:pt x="42" y="127"/>
                  </a:cubicBezTo>
                  <a:cubicBezTo>
                    <a:pt x="48" y="127"/>
                    <a:pt x="53" y="125"/>
                    <a:pt x="58" y="123"/>
                  </a:cubicBezTo>
                  <a:cubicBezTo>
                    <a:pt x="58" y="122"/>
                    <a:pt x="58" y="122"/>
                    <a:pt x="58" y="122"/>
                  </a:cubicBezTo>
                  <a:cubicBezTo>
                    <a:pt x="58" y="109"/>
                    <a:pt x="58" y="109"/>
                    <a:pt x="58" y="109"/>
                  </a:cubicBezTo>
                  <a:cubicBezTo>
                    <a:pt x="57" y="109"/>
                    <a:pt x="57" y="109"/>
                    <a:pt x="57" y="109"/>
                  </a:cubicBezTo>
                  <a:cubicBezTo>
                    <a:pt x="53" y="112"/>
                    <a:pt x="49" y="112"/>
                    <a:pt x="45" y="112"/>
                  </a:cubicBezTo>
                  <a:cubicBezTo>
                    <a:pt x="36" y="112"/>
                    <a:pt x="31" y="108"/>
                    <a:pt x="31" y="98"/>
                  </a:cubicBezTo>
                  <a:cubicBezTo>
                    <a:pt x="31" y="46"/>
                    <a:pt x="31" y="46"/>
                    <a:pt x="31" y="46"/>
                  </a:cubicBezTo>
                  <a:lnTo>
                    <a:pt x="59" y="46"/>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61" name="Freeform 31"/>
            <p:cNvSpPr>
              <a:spLocks/>
            </p:cNvSpPr>
            <p:nvPr/>
          </p:nvSpPr>
          <p:spPr bwMode="auto">
            <a:xfrm>
              <a:off x="4564" y="438"/>
              <a:ext cx="195" cy="232"/>
            </a:xfrm>
            <a:custGeom>
              <a:avLst/>
              <a:gdLst>
                <a:gd name="T0" fmla="*/ 72 w 82"/>
                <a:gd name="T1" fmla="*/ 70 h 97"/>
                <a:gd name="T2" fmla="*/ 46 w 82"/>
                <a:gd name="T3" fmla="*/ 83 h 97"/>
                <a:gd name="T4" fmla="*/ 15 w 82"/>
                <a:gd name="T5" fmla="*/ 49 h 97"/>
                <a:gd name="T6" fmla="*/ 15 w 82"/>
                <a:gd name="T7" fmla="*/ 48 h 97"/>
                <a:gd name="T8" fmla="*/ 45 w 82"/>
                <a:gd name="T9" fmla="*/ 14 h 97"/>
                <a:gd name="T10" fmla="*/ 71 w 82"/>
                <a:gd name="T11" fmla="*/ 28 h 97"/>
                <a:gd name="T12" fmla="*/ 72 w 82"/>
                <a:gd name="T13" fmla="*/ 28 h 97"/>
                <a:gd name="T14" fmla="*/ 81 w 82"/>
                <a:gd name="T15" fmla="*/ 18 h 97"/>
                <a:gd name="T16" fmla="*/ 81 w 82"/>
                <a:gd name="T17" fmla="*/ 17 h 97"/>
                <a:gd name="T18" fmla="*/ 46 w 82"/>
                <a:gd name="T19" fmla="*/ 0 h 97"/>
                <a:gd name="T20" fmla="*/ 13 w 82"/>
                <a:gd name="T21" fmla="*/ 15 h 97"/>
                <a:gd name="T22" fmla="*/ 0 w 82"/>
                <a:gd name="T23" fmla="*/ 49 h 97"/>
                <a:gd name="T24" fmla="*/ 0 w 82"/>
                <a:gd name="T25" fmla="*/ 49 h 97"/>
                <a:gd name="T26" fmla="*/ 13 w 82"/>
                <a:gd name="T27" fmla="*/ 83 h 97"/>
                <a:gd name="T28" fmla="*/ 46 w 82"/>
                <a:gd name="T29" fmla="*/ 97 h 97"/>
                <a:gd name="T30" fmla="*/ 82 w 82"/>
                <a:gd name="T31" fmla="*/ 79 h 97"/>
                <a:gd name="T32" fmla="*/ 82 w 82"/>
                <a:gd name="T33" fmla="*/ 79 h 97"/>
                <a:gd name="T34" fmla="*/ 73 w 82"/>
                <a:gd name="T35" fmla="*/ 69 h 97"/>
                <a:gd name="T36" fmla="*/ 72 w 82"/>
                <a:gd name="T37" fmla="*/ 7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97">
                  <a:moveTo>
                    <a:pt x="72" y="70"/>
                  </a:moveTo>
                  <a:cubicBezTo>
                    <a:pt x="64" y="79"/>
                    <a:pt x="56" y="83"/>
                    <a:pt x="46" y="83"/>
                  </a:cubicBezTo>
                  <a:cubicBezTo>
                    <a:pt x="29" y="83"/>
                    <a:pt x="15" y="68"/>
                    <a:pt x="15" y="49"/>
                  </a:cubicBezTo>
                  <a:cubicBezTo>
                    <a:pt x="15" y="48"/>
                    <a:pt x="15" y="48"/>
                    <a:pt x="15" y="48"/>
                  </a:cubicBezTo>
                  <a:cubicBezTo>
                    <a:pt x="15" y="29"/>
                    <a:pt x="28" y="14"/>
                    <a:pt x="45" y="14"/>
                  </a:cubicBezTo>
                  <a:cubicBezTo>
                    <a:pt x="57" y="14"/>
                    <a:pt x="65" y="21"/>
                    <a:pt x="71" y="28"/>
                  </a:cubicBezTo>
                  <a:cubicBezTo>
                    <a:pt x="72" y="28"/>
                    <a:pt x="72" y="28"/>
                    <a:pt x="72" y="28"/>
                  </a:cubicBezTo>
                  <a:cubicBezTo>
                    <a:pt x="81" y="18"/>
                    <a:pt x="81" y="18"/>
                    <a:pt x="81" y="18"/>
                  </a:cubicBezTo>
                  <a:cubicBezTo>
                    <a:pt x="81" y="17"/>
                    <a:pt x="81" y="17"/>
                    <a:pt x="81" y="17"/>
                  </a:cubicBezTo>
                  <a:cubicBezTo>
                    <a:pt x="74" y="9"/>
                    <a:pt x="64" y="0"/>
                    <a:pt x="46" y="0"/>
                  </a:cubicBezTo>
                  <a:cubicBezTo>
                    <a:pt x="33" y="0"/>
                    <a:pt x="22" y="6"/>
                    <a:pt x="13" y="15"/>
                  </a:cubicBezTo>
                  <a:cubicBezTo>
                    <a:pt x="5" y="24"/>
                    <a:pt x="0" y="36"/>
                    <a:pt x="0" y="49"/>
                  </a:cubicBezTo>
                  <a:cubicBezTo>
                    <a:pt x="0" y="49"/>
                    <a:pt x="0" y="49"/>
                    <a:pt x="0" y="49"/>
                  </a:cubicBezTo>
                  <a:cubicBezTo>
                    <a:pt x="0" y="62"/>
                    <a:pt x="5" y="74"/>
                    <a:pt x="13" y="83"/>
                  </a:cubicBezTo>
                  <a:cubicBezTo>
                    <a:pt x="22" y="92"/>
                    <a:pt x="33" y="97"/>
                    <a:pt x="46" y="97"/>
                  </a:cubicBezTo>
                  <a:cubicBezTo>
                    <a:pt x="64" y="97"/>
                    <a:pt x="74" y="88"/>
                    <a:pt x="82" y="79"/>
                  </a:cubicBezTo>
                  <a:cubicBezTo>
                    <a:pt x="82" y="79"/>
                    <a:pt x="82" y="79"/>
                    <a:pt x="82" y="79"/>
                  </a:cubicBezTo>
                  <a:cubicBezTo>
                    <a:pt x="73" y="69"/>
                    <a:pt x="73" y="69"/>
                    <a:pt x="73" y="69"/>
                  </a:cubicBezTo>
                  <a:lnTo>
                    <a:pt x="72" y="7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62" name="Freeform 32"/>
            <p:cNvSpPr>
              <a:spLocks noEditPoints="1"/>
            </p:cNvSpPr>
            <p:nvPr/>
          </p:nvSpPr>
          <p:spPr bwMode="auto">
            <a:xfrm>
              <a:off x="4094" y="438"/>
              <a:ext cx="185" cy="232"/>
            </a:xfrm>
            <a:custGeom>
              <a:avLst/>
              <a:gdLst>
                <a:gd name="T0" fmla="*/ 41 w 78"/>
                <a:gd name="T1" fmla="*/ 0 h 97"/>
                <a:gd name="T2" fmla="*/ 9 w 78"/>
                <a:gd name="T3" fmla="*/ 8 h 97"/>
                <a:gd name="T4" fmla="*/ 8 w 78"/>
                <a:gd name="T5" fmla="*/ 8 h 97"/>
                <a:gd name="T6" fmla="*/ 12 w 78"/>
                <a:gd name="T7" fmla="*/ 21 h 97"/>
                <a:gd name="T8" fmla="*/ 13 w 78"/>
                <a:gd name="T9" fmla="*/ 21 h 97"/>
                <a:gd name="T10" fmla="*/ 39 w 78"/>
                <a:gd name="T11" fmla="*/ 14 h 97"/>
                <a:gd name="T12" fmla="*/ 64 w 78"/>
                <a:gd name="T13" fmla="*/ 38 h 97"/>
                <a:gd name="T14" fmla="*/ 38 w 78"/>
                <a:gd name="T15" fmla="*/ 38 h 97"/>
                <a:gd name="T16" fmla="*/ 0 w 78"/>
                <a:gd name="T17" fmla="*/ 67 h 97"/>
                <a:gd name="T18" fmla="*/ 0 w 78"/>
                <a:gd name="T19" fmla="*/ 68 h 97"/>
                <a:gd name="T20" fmla="*/ 34 w 78"/>
                <a:gd name="T21" fmla="*/ 97 h 97"/>
                <a:gd name="T22" fmla="*/ 64 w 78"/>
                <a:gd name="T23" fmla="*/ 83 h 97"/>
                <a:gd name="T24" fmla="*/ 64 w 78"/>
                <a:gd name="T25" fmla="*/ 95 h 97"/>
                <a:gd name="T26" fmla="*/ 78 w 78"/>
                <a:gd name="T27" fmla="*/ 95 h 97"/>
                <a:gd name="T28" fmla="*/ 78 w 78"/>
                <a:gd name="T29" fmla="*/ 39 h 97"/>
                <a:gd name="T30" fmla="*/ 69 w 78"/>
                <a:gd name="T31" fmla="*/ 11 h 97"/>
                <a:gd name="T32" fmla="*/ 41 w 78"/>
                <a:gd name="T33" fmla="*/ 0 h 97"/>
                <a:gd name="T34" fmla="*/ 64 w 78"/>
                <a:gd name="T35" fmla="*/ 50 h 97"/>
                <a:gd name="T36" fmla="*/ 64 w 78"/>
                <a:gd name="T37" fmla="*/ 61 h 97"/>
                <a:gd name="T38" fmla="*/ 36 w 78"/>
                <a:gd name="T39" fmla="*/ 84 h 97"/>
                <a:gd name="T40" fmla="*/ 15 w 78"/>
                <a:gd name="T41" fmla="*/ 67 h 97"/>
                <a:gd name="T42" fmla="*/ 15 w 78"/>
                <a:gd name="T43" fmla="*/ 67 h 97"/>
                <a:gd name="T44" fmla="*/ 40 w 78"/>
                <a:gd name="T45" fmla="*/ 50 h 97"/>
                <a:gd name="T46" fmla="*/ 64 w 78"/>
                <a:gd name="T47"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97">
                  <a:moveTo>
                    <a:pt x="41" y="0"/>
                  </a:moveTo>
                  <a:cubicBezTo>
                    <a:pt x="27" y="0"/>
                    <a:pt x="17" y="4"/>
                    <a:pt x="9" y="8"/>
                  </a:cubicBezTo>
                  <a:cubicBezTo>
                    <a:pt x="8" y="8"/>
                    <a:pt x="8" y="8"/>
                    <a:pt x="8" y="8"/>
                  </a:cubicBezTo>
                  <a:cubicBezTo>
                    <a:pt x="12" y="21"/>
                    <a:pt x="12" y="21"/>
                    <a:pt x="12" y="21"/>
                  </a:cubicBezTo>
                  <a:cubicBezTo>
                    <a:pt x="13" y="21"/>
                    <a:pt x="13" y="21"/>
                    <a:pt x="13" y="21"/>
                  </a:cubicBezTo>
                  <a:cubicBezTo>
                    <a:pt x="20" y="17"/>
                    <a:pt x="28" y="14"/>
                    <a:pt x="39" y="14"/>
                  </a:cubicBezTo>
                  <a:cubicBezTo>
                    <a:pt x="55" y="14"/>
                    <a:pt x="64" y="22"/>
                    <a:pt x="64" y="38"/>
                  </a:cubicBezTo>
                  <a:cubicBezTo>
                    <a:pt x="38" y="38"/>
                    <a:pt x="38" y="38"/>
                    <a:pt x="38" y="38"/>
                  </a:cubicBezTo>
                  <a:cubicBezTo>
                    <a:pt x="14" y="38"/>
                    <a:pt x="0" y="49"/>
                    <a:pt x="0" y="67"/>
                  </a:cubicBezTo>
                  <a:cubicBezTo>
                    <a:pt x="0" y="68"/>
                    <a:pt x="0" y="68"/>
                    <a:pt x="0" y="68"/>
                  </a:cubicBezTo>
                  <a:cubicBezTo>
                    <a:pt x="0" y="87"/>
                    <a:pt x="17" y="97"/>
                    <a:pt x="34" y="97"/>
                  </a:cubicBezTo>
                  <a:cubicBezTo>
                    <a:pt x="49" y="97"/>
                    <a:pt x="59" y="90"/>
                    <a:pt x="64" y="83"/>
                  </a:cubicBezTo>
                  <a:cubicBezTo>
                    <a:pt x="64" y="95"/>
                    <a:pt x="64" y="95"/>
                    <a:pt x="64" y="95"/>
                  </a:cubicBezTo>
                  <a:cubicBezTo>
                    <a:pt x="78" y="95"/>
                    <a:pt x="78" y="95"/>
                    <a:pt x="78" y="95"/>
                  </a:cubicBezTo>
                  <a:cubicBezTo>
                    <a:pt x="78" y="39"/>
                    <a:pt x="78" y="39"/>
                    <a:pt x="78" y="39"/>
                  </a:cubicBezTo>
                  <a:cubicBezTo>
                    <a:pt x="78" y="27"/>
                    <a:pt x="75" y="17"/>
                    <a:pt x="69" y="11"/>
                  </a:cubicBezTo>
                  <a:cubicBezTo>
                    <a:pt x="63" y="4"/>
                    <a:pt x="53" y="0"/>
                    <a:pt x="41" y="0"/>
                  </a:cubicBezTo>
                  <a:close/>
                  <a:moveTo>
                    <a:pt x="64" y="50"/>
                  </a:moveTo>
                  <a:cubicBezTo>
                    <a:pt x="64" y="61"/>
                    <a:pt x="64" y="61"/>
                    <a:pt x="64" y="61"/>
                  </a:cubicBezTo>
                  <a:cubicBezTo>
                    <a:pt x="64" y="74"/>
                    <a:pt x="52" y="84"/>
                    <a:pt x="36" y="84"/>
                  </a:cubicBezTo>
                  <a:cubicBezTo>
                    <a:pt x="22" y="84"/>
                    <a:pt x="15" y="75"/>
                    <a:pt x="15" y="67"/>
                  </a:cubicBezTo>
                  <a:cubicBezTo>
                    <a:pt x="15" y="67"/>
                    <a:pt x="15" y="67"/>
                    <a:pt x="15" y="67"/>
                  </a:cubicBezTo>
                  <a:cubicBezTo>
                    <a:pt x="15" y="59"/>
                    <a:pt x="20" y="50"/>
                    <a:pt x="40" y="50"/>
                  </a:cubicBezTo>
                  <a:lnTo>
                    <a:pt x="64" y="5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63" name="Freeform 33"/>
            <p:cNvSpPr>
              <a:spLocks/>
            </p:cNvSpPr>
            <p:nvPr/>
          </p:nvSpPr>
          <p:spPr bwMode="auto">
            <a:xfrm>
              <a:off x="3179" y="347"/>
              <a:ext cx="140" cy="318"/>
            </a:xfrm>
            <a:custGeom>
              <a:avLst/>
              <a:gdLst>
                <a:gd name="T0" fmla="*/ 31 w 59"/>
                <a:gd name="T1" fmla="*/ 32 h 133"/>
                <a:gd name="T2" fmla="*/ 45 w 59"/>
                <a:gd name="T3" fmla="*/ 13 h 133"/>
                <a:gd name="T4" fmla="*/ 57 w 59"/>
                <a:gd name="T5" fmla="*/ 16 h 133"/>
                <a:gd name="T6" fmla="*/ 58 w 59"/>
                <a:gd name="T7" fmla="*/ 16 h 133"/>
                <a:gd name="T8" fmla="*/ 58 w 59"/>
                <a:gd name="T9" fmla="*/ 2 h 133"/>
                <a:gd name="T10" fmla="*/ 58 w 59"/>
                <a:gd name="T11" fmla="*/ 2 h 133"/>
                <a:gd name="T12" fmla="*/ 43 w 59"/>
                <a:gd name="T13" fmla="*/ 0 h 133"/>
                <a:gd name="T14" fmla="*/ 24 w 59"/>
                <a:gd name="T15" fmla="*/ 7 h 133"/>
                <a:gd name="T16" fmla="*/ 16 w 59"/>
                <a:gd name="T17" fmla="*/ 31 h 133"/>
                <a:gd name="T18" fmla="*/ 16 w 59"/>
                <a:gd name="T19" fmla="*/ 40 h 133"/>
                <a:gd name="T20" fmla="*/ 0 w 59"/>
                <a:gd name="T21" fmla="*/ 40 h 133"/>
                <a:gd name="T22" fmla="*/ 0 w 59"/>
                <a:gd name="T23" fmla="*/ 54 h 133"/>
                <a:gd name="T24" fmla="*/ 16 w 59"/>
                <a:gd name="T25" fmla="*/ 54 h 133"/>
                <a:gd name="T26" fmla="*/ 16 w 59"/>
                <a:gd name="T27" fmla="*/ 133 h 133"/>
                <a:gd name="T28" fmla="*/ 31 w 59"/>
                <a:gd name="T29" fmla="*/ 133 h 133"/>
                <a:gd name="T30" fmla="*/ 31 w 59"/>
                <a:gd name="T31" fmla="*/ 54 h 133"/>
                <a:gd name="T32" fmla="*/ 59 w 59"/>
                <a:gd name="T33" fmla="*/ 54 h 133"/>
                <a:gd name="T34" fmla="*/ 59 w 59"/>
                <a:gd name="T35" fmla="*/ 40 h 133"/>
                <a:gd name="T36" fmla="*/ 31 w 59"/>
                <a:gd name="T37" fmla="*/ 40 h 133"/>
                <a:gd name="T38" fmla="*/ 31 w 59"/>
                <a:gd name="T3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133">
                  <a:moveTo>
                    <a:pt x="31" y="32"/>
                  </a:moveTo>
                  <a:cubicBezTo>
                    <a:pt x="31" y="18"/>
                    <a:pt x="34" y="13"/>
                    <a:pt x="45" y="13"/>
                  </a:cubicBezTo>
                  <a:cubicBezTo>
                    <a:pt x="49" y="13"/>
                    <a:pt x="52" y="14"/>
                    <a:pt x="57" y="16"/>
                  </a:cubicBezTo>
                  <a:cubicBezTo>
                    <a:pt x="58" y="16"/>
                    <a:pt x="58" y="16"/>
                    <a:pt x="58" y="16"/>
                  </a:cubicBezTo>
                  <a:cubicBezTo>
                    <a:pt x="58" y="2"/>
                    <a:pt x="58" y="2"/>
                    <a:pt x="58" y="2"/>
                  </a:cubicBezTo>
                  <a:cubicBezTo>
                    <a:pt x="58" y="2"/>
                    <a:pt x="58" y="2"/>
                    <a:pt x="58" y="2"/>
                  </a:cubicBezTo>
                  <a:cubicBezTo>
                    <a:pt x="53" y="0"/>
                    <a:pt x="49" y="0"/>
                    <a:pt x="43" y="0"/>
                  </a:cubicBezTo>
                  <a:cubicBezTo>
                    <a:pt x="35" y="0"/>
                    <a:pt x="29" y="2"/>
                    <a:pt x="24" y="7"/>
                  </a:cubicBezTo>
                  <a:cubicBezTo>
                    <a:pt x="19" y="12"/>
                    <a:pt x="16" y="21"/>
                    <a:pt x="16" y="31"/>
                  </a:cubicBezTo>
                  <a:cubicBezTo>
                    <a:pt x="16" y="40"/>
                    <a:pt x="16" y="40"/>
                    <a:pt x="16" y="40"/>
                  </a:cubicBezTo>
                  <a:cubicBezTo>
                    <a:pt x="0" y="40"/>
                    <a:pt x="0" y="40"/>
                    <a:pt x="0" y="40"/>
                  </a:cubicBezTo>
                  <a:cubicBezTo>
                    <a:pt x="0" y="54"/>
                    <a:pt x="0" y="54"/>
                    <a:pt x="0" y="54"/>
                  </a:cubicBezTo>
                  <a:cubicBezTo>
                    <a:pt x="16" y="54"/>
                    <a:pt x="16" y="54"/>
                    <a:pt x="16" y="54"/>
                  </a:cubicBezTo>
                  <a:cubicBezTo>
                    <a:pt x="16" y="133"/>
                    <a:pt x="16" y="133"/>
                    <a:pt x="16" y="133"/>
                  </a:cubicBezTo>
                  <a:cubicBezTo>
                    <a:pt x="31" y="133"/>
                    <a:pt x="31" y="133"/>
                    <a:pt x="31" y="133"/>
                  </a:cubicBezTo>
                  <a:cubicBezTo>
                    <a:pt x="31" y="54"/>
                    <a:pt x="31" y="54"/>
                    <a:pt x="31" y="54"/>
                  </a:cubicBezTo>
                  <a:cubicBezTo>
                    <a:pt x="59" y="54"/>
                    <a:pt x="59" y="54"/>
                    <a:pt x="59" y="54"/>
                  </a:cubicBezTo>
                  <a:cubicBezTo>
                    <a:pt x="59" y="40"/>
                    <a:pt x="59" y="40"/>
                    <a:pt x="59" y="40"/>
                  </a:cubicBezTo>
                  <a:cubicBezTo>
                    <a:pt x="31" y="40"/>
                    <a:pt x="31" y="40"/>
                    <a:pt x="31" y="40"/>
                  </a:cubicBezTo>
                  <a:lnTo>
                    <a:pt x="31" y="32"/>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64" name="Freeform 34"/>
            <p:cNvSpPr>
              <a:spLocks/>
            </p:cNvSpPr>
            <p:nvPr/>
          </p:nvSpPr>
          <p:spPr bwMode="auto">
            <a:xfrm>
              <a:off x="4486" y="443"/>
              <a:ext cx="36" cy="222"/>
            </a:xfrm>
            <a:custGeom>
              <a:avLst/>
              <a:gdLst>
                <a:gd name="T0" fmla="*/ 36 w 36"/>
                <a:gd name="T1" fmla="*/ 222 h 222"/>
                <a:gd name="T2" fmla="*/ 0 w 36"/>
                <a:gd name="T3" fmla="*/ 222 h 222"/>
                <a:gd name="T4" fmla="*/ 0 w 36"/>
                <a:gd name="T5" fmla="*/ 24 h 222"/>
                <a:gd name="T6" fmla="*/ 0 w 36"/>
                <a:gd name="T7" fmla="*/ 0 h 222"/>
                <a:gd name="T8" fmla="*/ 36 w 36"/>
                <a:gd name="T9" fmla="*/ 0 h 222"/>
                <a:gd name="T10" fmla="*/ 36 w 36"/>
                <a:gd name="T11" fmla="*/ 222 h 222"/>
              </a:gdLst>
              <a:ahLst/>
              <a:cxnLst>
                <a:cxn ang="0">
                  <a:pos x="T0" y="T1"/>
                </a:cxn>
                <a:cxn ang="0">
                  <a:pos x="T2" y="T3"/>
                </a:cxn>
                <a:cxn ang="0">
                  <a:pos x="T4" y="T5"/>
                </a:cxn>
                <a:cxn ang="0">
                  <a:pos x="T6" y="T7"/>
                </a:cxn>
                <a:cxn ang="0">
                  <a:pos x="T8" y="T9"/>
                </a:cxn>
                <a:cxn ang="0">
                  <a:pos x="T10" y="T11"/>
                </a:cxn>
              </a:cxnLst>
              <a:rect l="0" t="0" r="r" b="b"/>
              <a:pathLst>
                <a:path w="36" h="222">
                  <a:moveTo>
                    <a:pt x="36" y="222"/>
                  </a:moveTo>
                  <a:lnTo>
                    <a:pt x="0" y="222"/>
                  </a:lnTo>
                  <a:lnTo>
                    <a:pt x="0" y="24"/>
                  </a:lnTo>
                  <a:lnTo>
                    <a:pt x="0" y="0"/>
                  </a:lnTo>
                  <a:lnTo>
                    <a:pt x="36" y="0"/>
                  </a:lnTo>
                  <a:lnTo>
                    <a:pt x="36" y="222"/>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65" name="Freeform 35"/>
            <p:cNvSpPr>
              <a:spLocks noEditPoints="1"/>
            </p:cNvSpPr>
            <p:nvPr/>
          </p:nvSpPr>
          <p:spPr bwMode="auto">
            <a:xfrm>
              <a:off x="4781" y="438"/>
              <a:ext cx="185" cy="232"/>
            </a:xfrm>
            <a:custGeom>
              <a:avLst/>
              <a:gdLst>
                <a:gd name="T0" fmla="*/ 40 w 78"/>
                <a:gd name="T1" fmla="*/ 0 h 97"/>
                <a:gd name="T2" fmla="*/ 9 w 78"/>
                <a:gd name="T3" fmla="*/ 8 h 97"/>
                <a:gd name="T4" fmla="*/ 8 w 78"/>
                <a:gd name="T5" fmla="*/ 8 h 97"/>
                <a:gd name="T6" fmla="*/ 12 w 78"/>
                <a:gd name="T7" fmla="*/ 21 h 97"/>
                <a:gd name="T8" fmla="*/ 13 w 78"/>
                <a:gd name="T9" fmla="*/ 21 h 97"/>
                <a:gd name="T10" fmla="*/ 39 w 78"/>
                <a:gd name="T11" fmla="*/ 14 h 97"/>
                <a:gd name="T12" fmla="*/ 64 w 78"/>
                <a:gd name="T13" fmla="*/ 38 h 97"/>
                <a:gd name="T14" fmla="*/ 38 w 78"/>
                <a:gd name="T15" fmla="*/ 38 h 97"/>
                <a:gd name="T16" fmla="*/ 0 w 78"/>
                <a:gd name="T17" fmla="*/ 67 h 97"/>
                <a:gd name="T18" fmla="*/ 0 w 78"/>
                <a:gd name="T19" fmla="*/ 68 h 97"/>
                <a:gd name="T20" fmla="*/ 34 w 78"/>
                <a:gd name="T21" fmla="*/ 97 h 97"/>
                <a:gd name="T22" fmla="*/ 64 w 78"/>
                <a:gd name="T23" fmla="*/ 83 h 97"/>
                <a:gd name="T24" fmla="*/ 64 w 78"/>
                <a:gd name="T25" fmla="*/ 95 h 97"/>
                <a:gd name="T26" fmla="*/ 78 w 78"/>
                <a:gd name="T27" fmla="*/ 95 h 97"/>
                <a:gd name="T28" fmla="*/ 78 w 78"/>
                <a:gd name="T29" fmla="*/ 39 h 97"/>
                <a:gd name="T30" fmla="*/ 69 w 78"/>
                <a:gd name="T31" fmla="*/ 11 h 97"/>
                <a:gd name="T32" fmla="*/ 40 w 78"/>
                <a:gd name="T33" fmla="*/ 0 h 97"/>
                <a:gd name="T34" fmla="*/ 64 w 78"/>
                <a:gd name="T35" fmla="*/ 50 h 97"/>
                <a:gd name="T36" fmla="*/ 64 w 78"/>
                <a:gd name="T37" fmla="*/ 61 h 97"/>
                <a:gd name="T38" fmla="*/ 36 w 78"/>
                <a:gd name="T39" fmla="*/ 84 h 97"/>
                <a:gd name="T40" fmla="*/ 15 w 78"/>
                <a:gd name="T41" fmla="*/ 67 h 97"/>
                <a:gd name="T42" fmla="*/ 15 w 78"/>
                <a:gd name="T43" fmla="*/ 67 h 97"/>
                <a:gd name="T44" fmla="*/ 40 w 78"/>
                <a:gd name="T45" fmla="*/ 50 h 97"/>
                <a:gd name="T46" fmla="*/ 64 w 78"/>
                <a:gd name="T47"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97">
                  <a:moveTo>
                    <a:pt x="40" y="0"/>
                  </a:moveTo>
                  <a:cubicBezTo>
                    <a:pt x="26" y="0"/>
                    <a:pt x="16" y="4"/>
                    <a:pt x="9" y="8"/>
                  </a:cubicBezTo>
                  <a:cubicBezTo>
                    <a:pt x="8" y="8"/>
                    <a:pt x="8" y="8"/>
                    <a:pt x="8" y="8"/>
                  </a:cubicBezTo>
                  <a:cubicBezTo>
                    <a:pt x="12" y="21"/>
                    <a:pt x="12" y="21"/>
                    <a:pt x="12" y="21"/>
                  </a:cubicBezTo>
                  <a:cubicBezTo>
                    <a:pt x="13" y="21"/>
                    <a:pt x="13" y="21"/>
                    <a:pt x="13" y="21"/>
                  </a:cubicBezTo>
                  <a:cubicBezTo>
                    <a:pt x="20" y="17"/>
                    <a:pt x="28" y="14"/>
                    <a:pt x="39" y="14"/>
                  </a:cubicBezTo>
                  <a:cubicBezTo>
                    <a:pt x="55" y="14"/>
                    <a:pt x="64" y="22"/>
                    <a:pt x="64" y="38"/>
                  </a:cubicBezTo>
                  <a:cubicBezTo>
                    <a:pt x="38" y="38"/>
                    <a:pt x="38" y="38"/>
                    <a:pt x="38" y="38"/>
                  </a:cubicBezTo>
                  <a:cubicBezTo>
                    <a:pt x="14" y="38"/>
                    <a:pt x="0" y="49"/>
                    <a:pt x="0" y="67"/>
                  </a:cubicBezTo>
                  <a:cubicBezTo>
                    <a:pt x="0" y="68"/>
                    <a:pt x="0" y="68"/>
                    <a:pt x="0" y="68"/>
                  </a:cubicBezTo>
                  <a:cubicBezTo>
                    <a:pt x="0" y="87"/>
                    <a:pt x="17" y="97"/>
                    <a:pt x="34" y="97"/>
                  </a:cubicBezTo>
                  <a:cubicBezTo>
                    <a:pt x="49" y="97"/>
                    <a:pt x="59" y="90"/>
                    <a:pt x="64" y="83"/>
                  </a:cubicBezTo>
                  <a:cubicBezTo>
                    <a:pt x="64" y="95"/>
                    <a:pt x="64" y="95"/>
                    <a:pt x="64" y="95"/>
                  </a:cubicBezTo>
                  <a:cubicBezTo>
                    <a:pt x="78" y="95"/>
                    <a:pt x="78" y="95"/>
                    <a:pt x="78" y="95"/>
                  </a:cubicBezTo>
                  <a:cubicBezTo>
                    <a:pt x="78" y="39"/>
                    <a:pt x="78" y="39"/>
                    <a:pt x="78" y="39"/>
                  </a:cubicBezTo>
                  <a:cubicBezTo>
                    <a:pt x="78" y="27"/>
                    <a:pt x="75" y="17"/>
                    <a:pt x="69" y="11"/>
                  </a:cubicBezTo>
                  <a:cubicBezTo>
                    <a:pt x="63" y="4"/>
                    <a:pt x="53" y="0"/>
                    <a:pt x="40" y="0"/>
                  </a:cubicBezTo>
                  <a:close/>
                  <a:moveTo>
                    <a:pt x="64" y="50"/>
                  </a:moveTo>
                  <a:cubicBezTo>
                    <a:pt x="64" y="61"/>
                    <a:pt x="64" y="61"/>
                    <a:pt x="64" y="61"/>
                  </a:cubicBezTo>
                  <a:cubicBezTo>
                    <a:pt x="64" y="74"/>
                    <a:pt x="52" y="84"/>
                    <a:pt x="36" y="84"/>
                  </a:cubicBezTo>
                  <a:cubicBezTo>
                    <a:pt x="22" y="84"/>
                    <a:pt x="15" y="75"/>
                    <a:pt x="15" y="67"/>
                  </a:cubicBezTo>
                  <a:cubicBezTo>
                    <a:pt x="15" y="67"/>
                    <a:pt x="15" y="67"/>
                    <a:pt x="15" y="67"/>
                  </a:cubicBezTo>
                  <a:cubicBezTo>
                    <a:pt x="15" y="59"/>
                    <a:pt x="20" y="50"/>
                    <a:pt x="40" y="50"/>
                  </a:cubicBezTo>
                  <a:lnTo>
                    <a:pt x="64" y="5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366" name="Freeform 36"/>
            <p:cNvSpPr>
              <a:spLocks noEditPoints="1"/>
            </p:cNvSpPr>
            <p:nvPr/>
          </p:nvSpPr>
          <p:spPr bwMode="auto">
            <a:xfrm>
              <a:off x="4980" y="443"/>
              <a:ext cx="41" cy="43"/>
            </a:xfrm>
            <a:custGeom>
              <a:avLst/>
              <a:gdLst>
                <a:gd name="T0" fmla="*/ 0 w 17"/>
                <a:gd name="T1" fmla="*/ 9 h 18"/>
                <a:gd name="T2" fmla="*/ 1 w 17"/>
                <a:gd name="T3" fmla="*/ 4 h 18"/>
                <a:gd name="T4" fmla="*/ 4 w 17"/>
                <a:gd name="T5" fmla="*/ 1 h 18"/>
                <a:gd name="T6" fmla="*/ 8 w 17"/>
                <a:gd name="T7" fmla="*/ 0 h 18"/>
                <a:gd name="T8" fmla="*/ 13 w 17"/>
                <a:gd name="T9" fmla="*/ 1 h 18"/>
                <a:gd name="T10" fmla="*/ 16 w 17"/>
                <a:gd name="T11" fmla="*/ 4 h 18"/>
                <a:gd name="T12" fmla="*/ 17 w 17"/>
                <a:gd name="T13" fmla="*/ 9 h 18"/>
                <a:gd name="T14" fmla="*/ 16 w 17"/>
                <a:gd name="T15" fmla="*/ 13 h 18"/>
                <a:gd name="T16" fmla="*/ 13 w 17"/>
                <a:gd name="T17" fmla="*/ 16 h 18"/>
                <a:gd name="T18" fmla="*/ 8 w 17"/>
                <a:gd name="T19" fmla="*/ 18 h 18"/>
                <a:gd name="T20" fmla="*/ 4 w 17"/>
                <a:gd name="T21" fmla="*/ 16 h 18"/>
                <a:gd name="T22" fmla="*/ 1 w 17"/>
                <a:gd name="T23" fmla="*/ 13 h 18"/>
                <a:gd name="T24" fmla="*/ 0 w 17"/>
                <a:gd name="T25" fmla="*/ 9 h 18"/>
                <a:gd name="T26" fmla="*/ 1 w 17"/>
                <a:gd name="T27" fmla="*/ 9 h 18"/>
                <a:gd name="T28" fmla="*/ 2 w 17"/>
                <a:gd name="T29" fmla="*/ 13 h 18"/>
                <a:gd name="T30" fmla="*/ 5 w 17"/>
                <a:gd name="T31" fmla="*/ 15 h 18"/>
                <a:gd name="T32" fmla="*/ 8 w 17"/>
                <a:gd name="T33" fmla="*/ 16 h 18"/>
                <a:gd name="T34" fmla="*/ 12 w 17"/>
                <a:gd name="T35" fmla="*/ 15 h 18"/>
                <a:gd name="T36" fmla="*/ 15 w 17"/>
                <a:gd name="T37" fmla="*/ 12 h 18"/>
                <a:gd name="T38" fmla="*/ 16 w 17"/>
                <a:gd name="T39" fmla="*/ 9 h 18"/>
                <a:gd name="T40" fmla="*/ 15 w 17"/>
                <a:gd name="T41" fmla="*/ 5 h 18"/>
                <a:gd name="T42" fmla="*/ 12 w 17"/>
                <a:gd name="T43" fmla="*/ 2 h 18"/>
                <a:gd name="T44" fmla="*/ 8 w 17"/>
                <a:gd name="T45" fmla="*/ 1 h 18"/>
                <a:gd name="T46" fmla="*/ 5 w 17"/>
                <a:gd name="T47" fmla="*/ 2 h 18"/>
                <a:gd name="T48" fmla="*/ 2 w 17"/>
                <a:gd name="T49" fmla="*/ 5 h 18"/>
                <a:gd name="T50" fmla="*/ 1 w 17"/>
                <a:gd name="T51" fmla="*/ 9 h 18"/>
                <a:gd name="T52" fmla="*/ 7 w 17"/>
                <a:gd name="T53" fmla="*/ 10 h 18"/>
                <a:gd name="T54" fmla="*/ 7 w 17"/>
                <a:gd name="T55" fmla="*/ 14 h 18"/>
                <a:gd name="T56" fmla="*/ 5 w 17"/>
                <a:gd name="T57" fmla="*/ 14 h 18"/>
                <a:gd name="T58" fmla="*/ 5 w 17"/>
                <a:gd name="T59" fmla="*/ 3 h 18"/>
                <a:gd name="T60" fmla="*/ 8 w 17"/>
                <a:gd name="T61" fmla="*/ 3 h 18"/>
                <a:gd name="T62" fmla="*/ 11 w 17"/>
                <a:gd name="T63" fmla="*/ 4 h 18"/>
                <a:gd name="T64" fmla="*/ 12 w 17"/>
                <a:gd name="T65" fmla="*/ 6 h 18"/>
                <a:gd name="T66" fmla="*/ 11 w 17"/>
                <a:gd name="T67" fmla="*/ 9 h 18"/>
                <a:gd name="T68" fmla="*/ 12 w 17"/>
                <a:gd name="T69" fmla="*/ 11 h 18"/>
                <a:gd name="T70" fmla="*/ 12 w 17"/>
                <a:gd name="T71" fmla="*/ 12 h 18"/>
                <a:gd name="T72" fmla="*/ 12 w 17"/>
                <a:gd name="T73" fmla="*/ 13 h 18"/>
                <a:gd name="T74" fmla="*/ 12 w 17"/>
                <a:gd name="T75" fmla="*/ 14 h 18"/>
                <a:gd name="T76" fmla="*/ 10 w 17"/>
                <a:gd name="T77" fmla="*/ 14 h 18"/>
                <a:gd name="T78" fmla="*/ 10 w 17"/>
                <a:gd name="T79" fmla="*/ 12 h 18"/>
                <a:gd name="T80" fmla="*/ 10 w 17"/>
                <a:gd name="T81" fmla="*/ 11 h 18"/>
                <a:gd name="T82" fmla="*/ 9 w 17"/>
                <a:gd name="T83" fmla="*/ 10 h 18"/>
                <a:gd name="T84" fmla="*/ 7 w 17"/>
                <a:gd name="T85" fmla="*/ 10 h 18"/>
                <a:gd name="T86" fmla="*/ 7 w 17"/>
                <a:gd name="T87" fmla="*/ 8 h 18"/>
                <a:gd name="T88" fmla="*/ 8 w 17"/>
                <a:gd name="T89" fmla="*/ 8 h 18"/>
                <a:gd name="T90" fmla="*/ 10 w 17"/>
                <a:gd name="T91" fmla="*/ 8 h 18"/>
                <a:gd name="T92" fmla="*/ 10 w 17"/>
                <a:gd name="T93" fmla="*/ 7 h 18"/>
                <a:gd name="T94" fmla="*/ 10 w 17"/>
                <a:gd name="T95" fmla="*/ 5 h 18"/>
                <a:gd name="T96" fmla="*/ 8 w 17"/>
                <a:gd name="T97" fmla="*/ 5 h 18"/>
                <a:gd name="T98" fmla="*/ 7 w 17"/>
                <a:gd name="T99" fmla="*/ 5 h 18"/>
                <a:gd name="T100" fmla="*/ 7 w 17"/>
                <a:gd name="T10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8">
                  <a:moveTo>
                    <a:pt x="0" y="9"/>
                  </a:moveTo>
                  <a:cubicBezTo>
                    <a:pt x="0" y="7"/>
                    <a:pt x="0" y="6"/>
                    <a:pt x="1" y="4"/>
                  </a:cubicBezTo>
                  <a:cubicBezTo>
                    <a:pt x="2" y="3"/>
                    <a:pt x="3" y="2"/>
                    <a:pt x="4" y="1"/>
                  </a:cubicBezTo>
                  <a:cubicBezTo>
                    <a:pt x="5" y="0"/>
                    <a:pt x="7" y="0"/>
                    <a:pt x="8" y="0"/>
                  </a:cubicBezTo>
                  <a:cubicBezTo>
                    <a:pt x="10" y="0"/>
                    <a:pt x="11" y="0"/>
                    <a:pt x="13" y="1"/>
                  </a:cubicBezTo>
                  <a:cubicBezTo>
                    <a:pt x="14" y="2"/>
                    <a:pt x="15" y="3"/>
                    <a:pt x="16" y="4"/>
                  </a:cubicBezTo>
                  <a:cubicBezTo>
                    <a:pt x="17" y="6"/>
                    <a:pt x="17" y="7"/>
                    <a:pt x="17" y="9"/>
                  </a:cubicBezTo>
                  <a:cubicBezTo>
                    <a:pt x="17" y="10"/>
                    <a:pt x="17" y="12"/>
                    <a:pt x="16" y="13"/>
                  </a:cubicBezTo>
                  <a:cubicBezTo>
                    <a:pt x="15" y="15"/>
                    <a:pt x="14" y="16"/>
                    <a:pt x="13" y="16"/>
                  </a:cubicBezTo>
                  <a:cubicBezTo>
                    <a:pt x="11" y="17"/>
                    <a:pt x="10" y="18"/>
                    <a:pt x="8" y="18"/>
                  </a:cubicBezTo>
                  <a:cubicBezTo>
                    <a:pt x="7" y="18"/>
                    <a:pt x="5" y="17"/>
                    <a:pt x="4" y="16"/>
                  </a:cubicBezTo>
                  <a:cubicBezTo>
                    <a:pt x="3" y="16"/>
                    <a:pt x="2" y="15"/>
                    <a:pt x="1" y="13"/>
                  </a:cubicBezTo>
                  <a:cubicBezTo>
                    <a:pt x="0" y="12"/>
                    <a:pt x="0" y="10"/>
                    <a:pt x="0" y="9"/>
                  </a:cubicBezTo>
                  <a:close/>
                  <a:moveTo>
                    <a:pt x="1" y="9"/>
                  </a:moveTo>
                  <a:cubicBezTo>
                    <a:pt x="1" y="10"/>
                    <a:pt x="1" y="11"/>
                    <a:pt x="2" y="13"/>
                  </a:cubicBezTo>
                  <a:cubicBezTo>
                    <a:pt x="3" y="14"/>
                    <a:pt x="4" y="15"/>
                    <a:pt x="5" y="15"/>
                  </a:cubicBezTo>
                  <a:cubicBezTo>
                    <a:pt x="6" y="16"/>
                    <a:pt x="7" y="16"/>
                    <a:pt x="8" y="16"/>
                  </a:cubicBezTo>
                  <a:cubicBezTo>
                    <a:pt x="10" y="16"/>
                    <a:pt x="11" y="16"/>
                    <a:pt x="12" y="15"/>
                  </a:cubicBezTo>
                  <a:cubicBezTo>
                    <a:pt x="13" y="15"/>
                    <a:pt x="14" y="14"/>
                    <a:pt x="15" y="12"/>
                  </a:cubicBezTo>
                  <a:cubicBezTo>
                    <a:pt x="15" y="11"/>
                    <a:pt x="16" y="10"/>
                    <a:pt x="16" y="9"/>
                  </a:cubicBezTo>
                  <a:cubicBezTo>
                    <a:pt x="16" y="7"/>
                    <a:pt x="15" y="6"/>
                    <a:pt x="15" y="5"/>
                  </a:cubicBezTo>
                  <a:cubicBezTo>
                    <a:pt x="14" y="4"/>
                    <a:pt x="13" y="3"/>
                    <a:pt x="12" y="2"/>
                  </a:cubicBezTo>
                  <a:cubicBezTo>
                    <a:pt x="11" y="1"/>
                    <a:pt x="10" y="1"/>
                    <a:pt x="8" y="1"/>
                  </a:cubicBezTo>
                  <a:cubicBezTo>
                    <a:pt x="7" y="1"/>
                    <a:pt x="6" y="1"/>
                    <a:pt x="5" y="2"/>
                  </a:cubicBezTo>
                  <a:cubicBezTo>
                    <a:pt x="4" y="3"/>
                    <a:pt x="3" y="4"/>
                    <a:pt x="2" y="5"/>
                  </a:cubicBezTo>
                  <a:cubicBezTo>
                    <a:pt x="1" y="6"/>
                    <a:pt x="1" y="7"/>
                    <a:pt x="1" y="9"/>
                  </a:cubicBezTo>
                  <a:close/>
                  <a:moveTo>
                    <a:pt x="7" y="10"/>
                  </a:moveTo>
                  <a:cubicBezTo>
                    <a:pt x="7" y="14"/>
                    <a:pt x="7" y="14"/>
                    <a:pt x="7" y="14"/>
                  </a:cubicBezTo>
                  <a:cubicBezTo>
                    <a:pt x="5" y="14"/>
                    <a:pt x="5" y="14"/>
                    <a:pt x="5" y="14"/>
                  </a:cubicBezTo>
                  <a:cubicBezTo>
                    <a:pt x="5" y="3"/>
                    <a:pt x="5" y="3"/>
                    <a:pt x="5" y="3"/>
                  </a:cubicBezTo>
                  <a:cubicBezTo>
                    <a:pt x="8" y="3"/>
                    <a:pt x="8" y="3"/>
                    <a:pt x="8" y="3"/>
                  </a:cubicBezTo>
                  <a:cubicBezTo>
                    <a:pt x="9" y="3"/>
                    <a:pt x="10" y="4"/>
                    <a:pt x="11" y="4"/>
                  </a:cubicBezTo>
                  <a:cubicBezTo>
                    <a:pt x="12" y="5"/>
                    <a:pt x="12" y="5"/>
                    <a:pt x="12" y="6"/>
                  </a:cubicBezTo>
                  <a:cubicBezTo>
                    <a:pt x="12" y="7"/>
                    <a:pt x="12" y="8"/>
                    <a:pt x="11" y="9"/>
                  </a:cubicBezTo>
                  <a:cubicBezTo>
                    <a:pt x="12" y="9"/>
                    <a:pt x="12" y="10"/>
                    <a:pt x="12" y="11"/>
                  </a:cubicBezTo>
                  <a:cubicBezTo>
                    <a:pt x="12" y="12"/>
                    <a:pt x="12" y="12"/>
                    <a:pt x="12" y="12"/>
                  </a:cubicBezTo>
                  <a:cubicBezTo>
                    <a:pt x="12" y="13"/>
                    <a:pt x="12" y="13"/>
                    <a:pt x="12" y="13"/>
                  </a:cubicBezTo>
                  <a:cubicBezTo>
                    <a:pt x="12" y="14"/>
                    <a:pt x="12" y="14"/>
                    <a:pt x="12" y="14"/>
                  </a:cubicBezTo>
                  <a:cubicBezTo>
                    <a:pt x="10" y="14"/>
                    <a:pt x="10" y="14"/>
                    <a:pt x="10" y="14"/>
                  </a:cubicBezTo>
                  <a:cubicBezTo>
                    <a:pt x="10" y="13"/>
                    <a:pt x="10" y="13"/>
                    <a:pt x="10" y="12"/>
                  </a:cubicBezTo>
                  <a:cubicBezTo>
                    <a:pt x="10" y="11"/>
                    <a:pt x="10" y="11"/>
                    <a:pt x="10" y="11"/>
                  </a:cubicBezTo>
                  <a:cubicBezTo>
                    <a:pt x="10" y="10"/>
                    <a:pt x="10" y="10"/>
                    <a:pt x="9" y="10"/>
                  </a:cubicBezTo>
                  <a:lnTo>
                    <a:pt x="7" y="10"/>
                  </a:lnTo>
                  <a:close/>
                  <a:moveTo>
                    <a:pt x="7" y="8"/>
                  </a:moveTo>
                  <a:cubicBezTo>
                    <a:pt x="8" y="8"/>
                    <a:pt x="8" y="8"/>
                    <a:pt x="8" y="8"/>
                  </a:cubicBezTo>
                  <a:cubicBezTo>
                    <a:pt x="9" y="8"/>
                    <a:pt x="10" y="8"/>
                    <a:pt x="10" y="8"/>
                  </a:cubicBezTo>
                  <a:cubicBezTo>
                    <a:pt x="10" y="7"/>
                    <a:pt x="10" y="7"/>
                    <a:pt x="10" y="7"/>
                  </a:cubicBezTo>
                  <a:cubicBezTo>
                    <a:pt x="10" y="6"/>
                    <a:pt x="10" y="6"/>
                    <a:pt x="10" y="5"/>
                  </a:cubicBezTo>
                  <a:cubicBezTo>
                    <a:pt x="10" y="5"/>
                    <a:pt x="9" y="5"/>
                    <a:pt x="8" y="5"/>
                  </a:cubicBezTo>
                  <a:cubicBezTo>
                    <a:pt x="7" y="5"/>
                    <a:pt x="7" y="5"/>
                    <a:pt x="7" y="5"/>
                  </a:cubicBezTo>
                  <a:lnTo>
                    <a:pt x="7" y="8"/>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a:p>
          </p:txBody>
        </p:sp>
      </p:grpSp>
      <p:grpSp>
        <p:nvGrpSpPr>
          <p:cNvPr id="367" name="Group 112"/>
          <p:cNvGrpSpPr>
            <a:grpSpLocks noChangeAspect="1"/>
          </p:cNvGrpSpPr>
          <p:nvPr userDrawn="1"/>
        </p:nvGrpSpPr>
        <p:grpSpPr bwMode="auto">
          <a:xfrm>
            <a:off x="1908829" y="3903569"/>
            <a:ext cx="1003909" cy="159609"/>
            <a:chOff x="1979" y="2375"/>
            <a:chExt cx="3516" cy="559"/>
          </a:xfrm>
        </p:grpSpPr>
        <p:sp>
          <p:nvSpPr>
            <p:cNvPr id="368" name="Freeform 113"/>
            <p:cNvSpPr>
              <a:spLocks/>
            </p:cNvSpPr>
            <p:nvPr/>
          </p:nvSpPr>
          <p:spPr bwMode="auto">
            <a:xfrm>
              <a:off x="2414" y="2385"/>
              <a:ext cx="361" cy="188"/>
            </a:xfrm>
            <a:custGeom>
              <a:avLst/>
              <a:gdLst>
                <a:gd name="T0" fmla="*/ 0 w 152"/>
                <a:gd name="T1" fmla="*/ 26 h 78"/>
                <a:gd name="T2" fmla="*/ 74 w 152"/>
                <a:gd name="T3" fmla="*/ 0 h 78"/>
                <a:gd name="T4" fmla="*/ 152 w 152"/>
                <a:gd name="T5" fmla="*/ 42 h 78"/>
                <a:gd name="T6" fmla="*/ 114 w 152"/>
                <a:gd name="T7" fmla="*/ 70 h 78"/>
                <a:gd name="T8" fmla="*/ 73 w 152"/>
                <a:gd name="T9" fmla="*/ 49 h 78"/>
                <a:gd name="T10" fmla="*/ 30 w 152"/>
                <a:gd name="T11" fmla="*/ 78 h 78"/>
                <a:gd name="T12" fmla="*/ 0 w 152"/>
                <a:gd name="T13" fmla="*/ 26 h 78"/>
              </a:gdLst>
              <a:ahLst/>
              <a:cxnLst>
                <a:cxn ang="0">
                  <a:pos x="T0" y="T1"/>
                </a:cxn>
                <a:cxn ang="0">
                  <a:pos x="T2" y="T3"/>
                </a:cxn>
                <a:cxn ang="0">
                  <a:pos x="T4" y="T5"/>
                </a:cxn>
                <a:cxn ang="0">
                  <a:pos x="T6" y="T7"/>
                </a:cxn>
                <a:cxn ang="0">
                  <a:pos x="T8" y="T9"/>
                </a:cxn>
                <a:cxn ang="0">
                  <a:pos x="T10" y="T11"/>
                </a:cxn>
                <a:cxn ang="0">
                  <a:pos x="T12" y="T13"/>
                </a:cxn>
              </a:cxnLst>
              <a:rect l="0" t="0" r="r" b="b"/>
              <a:pathLst>
                <a:path w="152" h="78">
                  <a:moveTo>
                    <a:pt x="0" y="26"/>
                  </a:moveTo>
                  <a:cubicBezTo>
                    <a:pt x="0" y="26"/>
                    <a:pt x="26" y="0"/>
                    <a:pt x="74" y="0"/>
                  </a:cubicBezTo>
                  <a:cubicBezTo>
                    <a:pt x="94" y="0"/>
                    <a:pt x="129" y="6"/>
                    <a:pt x="152" y="42"/>
                  </a:cubicBezTo>
                  <a:cubicBezTo>
                    <a:pt x="114" y="70"/>
                    <a:pt x="114" y="70"/>
                    <a:pt x="114" y="70"/>
                  </a:cubicBezTo>
                  <a:cubicBezTo>
                    <a:pt x="114" y="70"/>
                    <a:pt x="104" y="49"/>
                    <a:pt x="73" y="49"/>
                  </a:cubicBezTo>
                  <a:cubicBezTo>
                    <a:pt x="53" y="49"/>
                    <a:pt x="35" y="60"/>
                    <a:pt x="30" y="78"/>
                  </a:cubicBezTo>
                  <a:cubicBezTo>
                    <a:pt x="21" y="43"/>
                    <a:pt x="0" y="26"/>
                    <a:pt x="0" y="26"/>
                  </a:cubicBezTo>
                </a:path>
              </a:pathLst>
            </a:custGeom>
            <a:solidFill>
              <a:srgbClr val="32A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69" name="Freeform 114"/>
            <p:cNvSpPr>
              <a:spLocks/>
            </p:cNvSpPr>
            <p:nvPr/>
          </p:nvSpPr>
          <p:spPr bwMode="auto">
            <a:xfrm>
              <a:off x="2554" y="2703"/>
              <a:ext cx="228" cy="175"/>
            </a:xfrm>
            <a:custGeom>
              <a:avLst/>
              <a:gdLst>
                <a:gd name="T0" fmla="*/ 0 w 96"/>
                <a:gd name="T1" fmla="*/ 21 h 73"/>
                <a:gd name="T2" fmla="*/ 3 w 96"/>
                <a:gd name="T3" fmla="*/ 47 h 73"/>
                <a:gd name="T4" fmla="*/ 12 w 96"/>
                <a:gd name="T5" fmla="*/ 70 h 73"/>
                <a:gd name="T6" fmla="*/ 96 w 96"/>
                <a:gd name="T7" fmla="*/ 26 h 73"/>
                <a:gd name="T8" fmla="*/ 57 w 96"/>
                <a:gd name="T9" fmla="*/ 0 h 73"/>
                <a:gd name="T10" fmla="*/ 0 w 96"/>
                <a:gd name="T11" fmla="*/ 21 h 73"/>
              </a:gdLst>
              <a:ahLst/>
              <a:cxnLst>
                <a:cxn ang="0">
                  <a:pos x="T0" y="T1"/>
                </a:cxn>
                <a:cxn ang="0">
                  <a:pos x="T2" y="T3"/>
                </a:cxn>
                <a:cxn ang="0">
                  <a:pos x="T4" y="T5"/>
                </a:cxn>
                <a:cxn ang="0">
                  <a:pos x="T6" y="T7"/>
                </a:cxn>
                <a:cxn ang="0">
                  <a:pos x="T8" y="T9"/>
                </a:cxn>
                <a:cxn ang="0">
                  <a:pos x="T10" y="T11"/>
                </a:cxn>
              </a:cxnLst>
              <a:rect l="0" t="0" r="r" b="b"/>
              <a:pathLst>
                <a:path w="96" h="73">
                  <a:moveTo>
                    <a:pt x="0" y="21"/>
                  </a:moveTo>
                  <a:cubicBezTo>
                    <a:pt x="0" y="21"/>
                    <a:pt x="0" y="33"/>
                    <a:pt x="3" y="47"/>
                  </a:cubicBezTo>
                  <a:cubicBezTo>
                    <a:pt x="6" y="59"/>
                    <a:pt x="12" y="70"/>
                    <a:pt x="12" y="70"/>
                  </a:cubicBezTo>
                  <a:cubicBezTo>
                    <a:pt x="12" y="70"/>
                    <a:pt x="70" y="73"/>
                    <a:pt x="96" y="26"/>
                  </a:cubicBezTo>
                  <a:cubicBezTo>
                    <a:pt x="57" y="0"/>
                    <a:pt x="57" y="0"/>
                    <a:pt x="57" y="0"/>
                  </a:cubicBezTo>
                  <a:cubicBezTo>
                    <a:pt x="57" y="0"/>
                    <a:pt x="42" y="34"/>
                    <a:pt x="0" y="21"/>
                  </a:cubicBezTo>
                </a:path>
              </a:pathLst>
            </a:custGeom>
            <a:solidFill>
              <a:srgbClr val="32A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0" name="Freeform 115"/>
            <p:cNvSpPr>
              <a:spLocks/>
            </p:cNvSpPr>
            <p:nvPr/>
          </p:nvSpPr>
          <p:spPr bwMode="auto">
            <a:xfrm>
              <a:off x="1979" y="2390"/>
              <a:ext cx="585" cy="544"/>
            </a:xfrm>
            <a:custGeom>
              <a:avLst/>
              <a:gdLst>
                <a:gd name="T0" fmla="*/ 235 w 246"/>
                <a:gd name="T1" fmla="*/ 149 h 226"/>
                <a:gd name="T2" fmla="*/ 209 w 246"/>
                <a:gd name="T3" fmla="*/ 100 h 226"/>
                <a:gd name="T4" fmla="*/ 105 w 246"/>
                <a:gd name="T5" fmla="*/ 0 h 226"/>
                <a:gd name="T6" fmla="*/ 0 w 246"/>
                <a:gd name="T7" fmla="*/ 104 h 226"/>
                <a:gd name="T8" fmla="*/ 175 w 246"/>
                <a:gd name="T9" fmla="*/ 176 h 226"/>
                <a:gd name="T10" fmla="*/ 149 w 246"/>
                <a:gd name="T11" fmla="*/ 122 h 226"/>
                <a:gd name="T12" fmla="*/ 63 w 246"/>
                <a:gd name="T13" fmla="*/ 132 h 226"/>
                <a:gd name="T14" fmla="*/ 105 w 246"/>
                <a:gd name="T15" fmla="*/ 49 h 226"/>
                <a:gd name="T16" fmla="*/ 152 w 246"/>
                <a:gd name="T17" fmla="*/ 98 h 226"/>
                <a:gd name="T18" fmla="*/ 246 w 246"/>
                <a:gd name="T19" fmla="*/ 200 h 226"/>
                <a:gd name="T20" fmla="*/ 238 w 246"/>
                <a:gd name="T21" fmla="*/ 175 h 226"/>
                <a:gd name="T22" fmla="*/ 235 w 246"/>
                <a:gd name="T23" fmla="*/ 14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226">
                  <a:moveTo>
                    <a:pt x="235" y="149"/>
                  </a:moveTo>
                  <a:cubicBezTo>
                    <a:pt x="217" y="140"/>
                    <a:pt x="209" y="118"/>
                    <a:pt x="209" y="100"/>
                  </a:cubicBezTo>
                  <a:cubicBezTo>
                    <a:pt x="209" y="45"/>
                    <a:pt x="166" y="0"/>
                    <a:pt x="105" y="0"/>
                  </a:cubicBezTo>
                  <a:cubicBezTo>
                    <a:pt x="46" y="0"/>
                    <a:pt x="0" y="32"/>
                    <a:pt x="0" y="104"/>
                  </a:cubicBezTo>
                  <a:cubicBezTo>
                    <a:pt x="0" y="197"/>
                    <a:pt x="110" y="226"/>
                    <a:pt x="175" y="176"/>
                  </a:cubicBezTo>
                  <a:cubicBezTo>
                    <a:pt x="161" y="161"/>
                    <a:pt x="152" y="143"/>
                    <a:pt x="149" y="122"/>
                  </a:cubicBezTo>
                  <a:cubicBezTo>
                    <a:pt x="132" y="165"/>
                    <a:pt x="79" y="165"/>
                    <a:pt x="63" y="132"/>
                  </a:cubicBezTo>
                  <a:cubicBezTo>
                    <a:pt x="46" y="98"/>
                    <a:pt x="57" y="49"/>
                    <a:pt x="105" y="49"/>
                  </a:cubicBezTo>
                  <a:cubicBezTo>
                    <a:pt x="138" y="49"/>
                    <a:pt x="152" y="75"/>
                    <a:pt x="152" y="98"/>
                  </a:cubicBezTo>
                  <a:cubicBezTo>
                    <a:pt x="152" y="153"/>
                    <a:pt x="189" y="200"/>
                    <a:pt x="246" y="200"/>
                  </a:cubicBezTo>
                  <a:cubicBezTo>
                    <a:pt x="244" y="194"/>
                    <a:pt x="240" y="186"/>
                    <a:pt x="238" y="175"/>
                  </a:cubicBezTo>
                  <a:cubicBezTo>
                    <a:pt x="235" y="162"/>
                    <a:pt x="235" y="149"/>
                    <a:pt x="235" y="149"/>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1" name="Freeform 116"/>
            <p:cNvSpPr>
              <a:spLocks noEditPoints="1"/>
            </p:cNvSpPr>
            <p:nvPr/>
          </p:nvSpPr>
          <p:spPr bwMode="auto">
            <a:xfrm>
              <a:off x="3440" y="2375"/>
              <a:ext cx="276" cy="400"/>
            </a:xfrm>
            <a:custGeom>
              <a:avLst/>
              <a:gdLst>
                <a:gd name="T0" fmla="*/ 116 w 116"/>
                <a:gd name="T1" fmla="*/ 161 h 166"/>
                <a:gd name="T2" fmla="*/ 116 w 116"/>
                <a:gd name="T3" fmla="*/ 0 h 166"/>
                <a:gd name="T4" fmla="*/ 100 w 116"/>
                <a:gd name="T5" fmla="*/ 0 h 166"/>
                <a:gd name="T6" fmla="*/ 100 w 116"/>
                <a:gd name="T7" fmla="*/ 61 h 166"/>
                <a:gd name="T8" fmla="*/ 90 w 116"/>
                <a:gd name="T9" fmla="*/ 54 h 166"/>
                <a:gd name="T10" fmla="*/ 50 w 116"/>
                <a:gd name="T11" fmla="*/ 46 h 166"/>
                <a:gd name="T12" fmla="*/ 15 w 116"/>
                <a:gd name="T13" fmla="*/ 64 h 166"/>
                <a:gd name="T14" fmla="*/ 1 w 116"/>
                <a:gd name="T15" fmla="*/ 108 h 166"/>
                <a:gd name="T16" fmla="*/ 16 w 116"/>
                <a:gd name="T17" fmla="*/ 143 h 166"/>
                <a:gd name="T18" fmla="*/ 87 w 116"/>
                <a:gd name="T19" fmla="*/ 153 h 166"/>
                <a:gd name="T20" fmla="*/ 100 w 116"/>
                <a:gd name="T21" fmla="*/ 145 h 166"/>
                <a:gd name="T22" fmla="*/ 100 w 116"/>
                <a:gd name="T23" fmla="*/ 161 h 166"/>
                <a:gd name="T24" fmla="*/ 116 w 116"/>
                <a:gd name="T25" fmla="*/ 161 h 166"/>
                <a:gd name="T26" fmla="*/ 100 w 116"/>
                <a:gd name="T27" fmla="*/ 102 h 166"/>
                <a:gd name="T28" fmla="*/ 100 w 116"/>
                <a:gd name="T29" fmla="*/ 103 h 166"/>
                <a:gd name="T30" fmla="*/ 77 w 116"/>
                <a:gd name="T31" fmla="*/ 141 h 166"/>
                <a:gd name="T32" fmla="*/ 18 w 116"/>
                <a:gd name="T33" fmla="*/ 109 h 166"/>
                <a:gd name="T34" fmla="*/ 31 w 116"/>
                <a:gd name="T35" fmla="*/ 71 h 166"/>
                <a:gd name="T36" fmla="*/ 74 w 116"/>
                <a:gd name="T37" fmla="*/ 64 h 166"/>
                <a:gd name="T38" fmla="*/ 99 w 116"/>
                <a:gd name="T39" fmla="*/ 96 h 166"/>
                <a:gd name="T40" fmla="*/ 100 w 116"/>
                <a:gd name="T41" fmla="*/ 10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66">
                  <a:moveTo>
                    <a:pt x="116" y="161"/>
                  </a:moveTo>
                  <a:cubicBezTo>
                    <a:pt x="116" y="0"/>
                    <a:pt x="116" y="0"/>
                    <a:pt x="116" y="0"/>
                  </a:cubicBezTo>
                  <a:cubicBezTo>
                    <a:pt x="100" y="0"/>
                    <a:pt x="100" y="0"/>
                    <a:pt x="100" y="0"/>
                  </a:cubicBezTo>
                  <a:cubicBezTo>
                    <a:pt x="100" y="61"/>
                    <a:pt x="100" y="61"/>
                    <a:pt x="100" y="61"/>
                  </a:cubicBezTo>
                  <a:cubicBezTo>
                    <a:pt x="97" y="58"/>
                    <a:pt x="93" y="56"/>
                    <a:pt x="90" y="54"/>
                  </a:cubicBezTo>
                  <a:cubicBezTo>
                    <a:pt x="77" y="47"/>
                    <a:pt x="64" y="45"/>
                    <a:pt x="50" y="46"/>
                  </a:cubicBezTo>
                  <a:cubicBezTo>
                    <a:pt x="37" y="48"/>
                    <a:pt x="25" y="53"/>
                    <a:pt x="15" y="64"/>
                  </a:cubicBezTo>
                  <a:cubicBezTo>
                    <a:pt x="4" y="76"/>
                    <a:pt x="0" y="92"/>
                    <a:pt x="1" y="108"/>
                  </a:cubicBezTo>
                  <a:cubicBezTo>
                    <a:pt x="2" y="122"/>
                    <a:pt x="7" y="134"/>
                    <a:pt x="16" y="143"/>
                  </a:cubicBezTo>
                  <a:cubicBezTo>
                    <a:pt x="34" y="161"/>
                    <a:pt x="65" y="166"/>
                    <a:pt x="87" y="153"/>
                  </a:cubicBezTo>
                  <a:cubicBezTo>
                    <a:pt x="92" y="151"/>
                    <a:pt x="96" y="148"/>
                    <a:pt x="100" y="145"/>
                  </a:cubicBezTo>
                  <a:cubicBezTo>
                    <a:pt x="100" y="161"/>
                    <a:pt x="100" y="161"/>
                    <a:pt x="100" y="161"/>
                  </a:cubicBezTo>
                  <a:lnTo>
                    <a:pt x="116" y="161"/>
                  </a:lnTo>
                  <a:close/>
                  <a:moveTo>
                    <a:pt x="100" y="102"/>
                  </a:moveTo>
                  <a:cubicBezTo>
                    <a:pt x="100" y="103"/>
                    <a:pt x="100" y="103"/>
                    <a:pt x="100" y="103"/>
                  </a:cubicBezTo>
                  <a:cubicBezTo>
                    <a:pt x="99" y="120"/>
                    <a:pt x="93" y="133"/>
                    <a:pt x="77" y="141"/>
                  </a:cubicBezTo>
                  <a:cubicBezTo>
                    <a:pt x="54" y="152"/>
                    <a:pt x="21" y="141"/>
                    <a:pt x="18" y="109"/>
                  </a:cubicBezTo>
                  <a:cubicBezTo>
                    <a:pt x="16" y="94"/>
                    <a:pt x="20" y="81"/>
                    <a:pt x="31" y="71"/>
                  </a:cubicBezTo>
                  <a:cubicBezTo>
                    <a:pt x="44" y="60"/>
                    <a:pt x="58" y="58"/>
                    <a:pt x="74" y="64"/>
                  </a:cubicBezTo>
                  <a:cubicBezTo>
                    <a:pt x="89" y="69"/>
                    <a:pt x="96" y="80"/>
                    <a:pt x="99" y="96"/>
                  </a:cubicBezTo>
                  <a:cubicBezTo>
                    <a:pt x="99" y="98"/>
                    <a:pt x="99" y="100"/>
                    <a:pt x="100" y="102"/>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2" name="Freeform 117"/>
            <p:cNvSpPr>
              <a:spLocks noEditPoints="1"/>
            </p:cNvSpPr>
            <p:nvPr/>
          </p:nvSpPr>
          <p:spPr bwMode="auto">
            <a:xfrm>
              <a:off x="3865" y="2484"/>
              <a:ext cx="276" cy="279"/>
            </a:xfrm>
            <a:custGeom>
              <a:avLst/>
              <a:gdLst>
                <a:gd name="T0" fmla="*/ 100 w 116"/>
                <a:gd name="T1" fmla="*/ 58 h 116"/>
                <a:gd name="T2" fmla="*/ 99 w 116"/>
                <a:gd name="T3" fmla="*/ 51 h 116"/>
                <a:gd name="T4" fmla="*/ 74 w 116"/>
                <a:gd name="T5" fmla="*/ 18 h 116"/>
                <a:gd name="T6" fmla="*/ 31 w 116"/>
                <a:gd name="T7" fmla="*/ 26 h 116"/>
                <a:gd name="T8" fmla="*/ 18 w 116"/>
                <a:gd name="T9" fmla="*/ 63 h 116"/>
                <a:gd name="T10" fmla="*/ 78 w 116"/>
                <a:gd name="T11" fmla="*/ 96 h 116"/>
                <a:gd name="T12" fmla="*/ 100 w 116"/>
                <a:gd name="T13" fmla="*/ 58 h 116"/>
                <a:gd name="T14" fmla="*/ 116 w 116"/>
                <a:gd name="T15" fmla="*/ 56 h 116"/>
                <a:gd name="T16" fmla="*/ 96 w 116"/>
                <a:gd name="T17" fmla="*/ 103 h 116"/>
                <a:gd name="T18" fmla="*/ 53 w 116"/>
                <a:gd name="T19" fmla="*/ 115 h 116"/>
                <a:gd name="T20" fmla="*/ 18 w 116"/>
                <a:gd name="T21" fmla="*/ 99 h 116"/>
                <a:gd name="T22" fmla="*/ 1 w 116"/>
                <a:gd name="T23" fmla="*/ 63 h 116"/>
                <a:gd name="T24" fmla="*/ 15 w 116"/>
                <a:gd name="T25" fmla="*/ 19 h 116"/>
                <a:gd name="T26" fmla="*/ 51 w 116"/>
                <a:gd name="T27" fmla="*/ 1 h 116"/>
                <a:gd name="T28" fmla="*/ 89 w 116"/>
                <a:gd name="T29" fmla="*/ 8 h 116"/>
                <a:gd name="T30" fmla="*/ 116 w 116"/>
                <a:gd name="T31" fmla="*/ 49 h 116"/>
                <a:gd name="T32" fmla="*/ 116 w 116"/>
                <a:gd name="T33" fmla="*/ 5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116">
                  <a:moveTo>
                    <a:pt x="100" y="58"/>
                  </a:moveTo>
                  <a:cubicBezTo>
                    <a:pt x="100" y="56"/>
                    <a:pt x="99" y="53"/>
                    <a:pt x="99" y="51"/>
                  </a:cubicBezTo>
                  <a:cubicBezTo>
                    <a:pt x="97" y="35"/>
                    <a:pt x="89" y="24"/>
                    <a:pt x="74" y="18"/>
                  </a:cubicBezTo>
                  <a:cubicBezTo>
                    <a:pt x="58" y="13"/>
                    <a:pt x="43" y="15"/>
                    <a:pt x="31" y="26"/>
                  </a:cubicBezTo>
                  <a:cubicBezTo>
                    <a:pt x="20" y="36"/>
                    <a:pt x="17" y="49"/>
                    <a:pt x="18" y="63"/>
                  </a:cubicBezTo>
                  <a:cubicBezTo>
                    <a:pt x="22" y="97"/>
                    <a:pt x="55" y="108"/>
                    <a:pt x="78" y="96"/>
                  </a:cubicBezTo>
                  <a:cubicBezTo>
                    <a:pt x="93" y="88"/>
                    <a:pt x="99" y="74"/>
                    <a:pt x="100" y="58"/>
                  </a:cubicBezTo>
                  <a:moveTo>
                    <a:pt x="116" y="56"/>
                  </a:moveTo>
                  <a:cubicBezTo>
                    <a:pt x="116" y="76"/>
                    <a:pt x="110" y="91"/>
                    <a:pt x="96" y="103"/>
                  </a:cubicBezTo>
                  <a:cubicBezTo>
                    <a:pt x="83" y="113"/>
                    <a:pt x="69" y="116"/>
                    <a:pt x="53" y="115"/>
                  </a:cubicBezTo>
                  <a:cubicBezTo>
                    <a:pt x="39" y="114"/>
                    <a:pt x="27" y="109"/>
                    <a:pt x="18" y="99"/>
                  </a:cubicBezTo>
                  <a:cubicBezTo>
                    <a:pt x="7" y="89"/>
                    <a:pt x="2" y="77"/>
                    <a:pt x="1" y="63"/>
                  </a:cubicBezTo>
                  <a:cubicBezTo>
                    <a:pt x="0" y="47"/>
                    <a:pt x="4" y="31"/>
                    <a:pt x="15" y="19"/>
                  </a:cubicBezTo>
                  <a:cubicBezTo>
                    <a:pt x="25" y="8"/>
                    <a:pt x="37" y="3"/>
                    <a:pt x="51" y="1"/>
                  </a:cubicBezTo>
                  <a:cubicBezTo>
                    <a:pt x="64" y="0"/>
                    <a:pt x="77" y="1"/>
                    <a:pt x="89" y="8"/>
                  </a:cubicBezTo>
                  <a:cubicBezTo>
                    <a:pt x="105" y="17"/>
                    <a:pt x="113" y="31"/>
                    <a:pt x="116" y="49"/>
                  </a:cubicBezTo>
                  <a:cubicBezTo>
                    <a:pt x="116" y="52"/>
                    <a:pt x="116" y="55"/>
                    <a:pt x="116" y="56"/>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3" name="Rectangle 118"/>
            <p:cNvSpPr>
              <a:spLocks noChangeArrowheads="1"/>
            </p:cNvSpPr>
            <p:nvPr/>
          </p:nvSpPr>
          <p:spPr bwMode="auto">
            <a:xfrm>
              <a:off x="3787" y="2488"/>
              <a:ext cx="38" cy="275"/>
            </a:xfrm>
            <a:prstGeom prst="rect">
              <a:avLst/>
            </a:prstGeom>
            <a:solidFill>
              <a:srgbClr val="1347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4" name="Freeform 119"/>
            <p:cNvSpPr>
              <a:spLocks/>
            </p:cNvSpPr>
            <p:nvPr/>
          </p:nvSpPr>
          <p:spPr bwMode="auto">
            <a:xfrm>
              <a:off x="3780" y="2383"/>
              <a:ext cx="52" cy="55"/>
            </a:xfrm>
            <a:custGeom>
              <a:avLst/>
              <a:gdLst>
                <a:gd name="T0" fmla="*/ 0 w 22"/>
                <a:gd name="T1" fmla="*/ 12 h 23"/>
                <a:gd name="T2" fmla="*/ 11 w 22"/>
                <a:gd name="T3" fmla="*/ 0 h 23"/>
                <a:gd name="T4" fmla="*/ 22 w 22"/>
                <a:gd name="T5" fmla="*/ 12 h 23"/>
                <a:gd name="T6" fmla="*/ 10 w 22"/>
                <a:gd name="T7" fmla="*/ 23 h 23"/>
                <a:gd name="T8" fmla="*/ 0 w 22"/>
                <a:gd name="T9" fmla="*/ 12 h 23"/>
              </a:gdLst>
              <a:ahLst/>
              <a:cxnLst>
                <a:cxn ang="0">
                  <a:pos x="T0" y="T1"/>
                </a:cxn>
                <a:cxn ang="0">
                  <a:pos x="T2" y="T3"/>
                </a:cxn>
                <a:cxn ang="0">
                  <a:pos x="T4" y="T5"/>
                </a:cxn>
                <a:cxn ang="0">
                  <a:pos x="T6" y="T7"/>
                </a:cxn>
                <a:cxn ang="0">
                  <a:pos x="T8" y="T9"/>
                </a:cxn>
              </a:cxnLst>
              <a:rect l="0" t="0" r="r" b="b"/>
              <a:pathLst>
                <a:path w="22" h="23">
                  <a:moveTo>
                    <a:pt x="0" y="12"/>
                  </a:moveTo>
                  <a:cubicBezTo>
                    <a:pt x="0" y="5"/>
                    <a:pt x="4" y="0"/>
                    <a:pt x="11" y="0"/>
                  </a:cubicBezTo>
                  <a:cubicBezTo>
                    <a:pt x="17" y="0"/>
                    <a:pt x="22" y="5"/>
                    <a:pt x="22" y="12"/>
                  </a:cubicBezTo>
                  <a:cubicBezTo>
                    <a:pt x="22" y="19"/>
                    <a:pt x="17" y="23"/>
                    <a:pt x="10" y="23"/>
                  </a:cubicBezTo>
                  <a:cubicBezTo>
                    <a:pt x="4" y="23"/>
                    <a:pt x="0" y="19"/>
                    <a:pt x="0" y="12"/>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5" name="Freeform 120"/>
            <p:cNvSpPr>
              <a:spLocks noEditPoints="1"/>
            </p:cNvSpPr>
            <p:nvPr/>
          </p:nvSpPr>
          <p:spPr bwMode="auto">
            <a:xfrm>
              <a:off x="4426" y="2484"/>
              <a:ext cx="275" cy="291"/>
            </a:xfrm>
            <a:custGeom>
              <a:avLst/>
              <a:gdLst>
                <a:gd name="T0" fmla="*/ 99 w 116"/>
                <a:gd name="T1" fmla="*/ 57 h 121"/>
                <a:gd name="T2" fmla="*/ 99 w 116"/>
                <a:gd name="T3" fmla="*/ 51 h 121"/>
                <a:gd name="T4" fmla="*/ 73 w 116"/>
                <a:gd name="T5" fmla="*/ 18 h 121"/>
                <a:gd name="T6" fmla="*/ 31 w 116"/>
                <a:gd name="T7" fmla="*/ 26 h 121"/>
                <a:gd name="T8" fmla="*/ 18 w 116"/>
                <a:gd name="T9" fmla="*/ 63 h 121"/>
                <a:gd name="T10" fmla="*/ 77 w 116"/>
                <a:gd name="T11" fmla="*/ 96 h 121"/>
                <a:gd name="T12" fmla="*/ 99 w 116"/>
                <a:gd name="T13" fmla="*/ 57 h 121"/>
                <a:gd name="T14" fmla="*/ 116 w 116"/>
                <a:gd name="T15" fmla="*/ 57 h 121"/>
                <a:gd name="T16" fmla="*/ 87 w 116"/>
                <a:gd name="T17" fmla="*/ 108 h 121"/>
                <a:gd name="T18" fmla="*/ 16 w 116"/>
                <a:gd name="T19" fmla="*/ 98 h 121"/>
                <a:gd name="T20" fmla="*/ 1 w 116"/>
                <a:gd name="T21" fmla="*/ 63 h 121"/>
                <a:gd name="T22" fmla="*/ 15 w 116"/>
                <a:gd name="T23" fmla="*/ 18 h 121"/>
                <a:gd name="T24" fmla="*/ 50 w 116"/>
                <a:gd name="T25" fmla="*/ 1 h 121"/>
                <a:gd name="T26" fmla="*/ 89 w 116"/>
                <a:gd name="T27" fmla="*/ 9 h 121"/>
                <a:gd name="T28" fmla="*/ 115 w 116"/>
                <a:gd name="T29" fmla="*/ 49 h 121"/>
                <a:gd name="T30" fmla="*/ 116 w 116"/>
                <a:gd name="T31" fmla="*/ 5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121">
                  <a:moveTo>
                    <a:pt x="99" y="57"/>
                  </a:moveTo>
                  <a:cubicBezTo>
                    <a:pt x="99" y="55"/>
                    <a:pt x="99" y="53"/>
                    <a:pt x="99" y="51"/>
                  </a:cubicBezTo>
                  <a:cubicBezTo>
                    <a:pt x="96" y="35"/>
                    <a:pt x="88" y="24"/>
                    <a:pt x="73" y="18"/>
                  </a:cubicBezTo>
                  <a:cubicBezTo>
                    <a:pt x="58" y="13"/>
                    <a:pt x="43" y="15"/>
                    <a:pt x="31" y="26"/>
                  </a:cubicBezTo>
                  <a:cubicBezTo>
                    <a:pt x="20" y="36"/>
                    <a:pt x="16" y="49"/>
                    <a:pt x="18" y="63"/>
                  </a:cubicBezTo>
                  <a:cubicBezTo>
                    <a:pt x="21" y="96"/>
                    <a:pt x="54" y="107"/>
                    <a:pt x="77" y="96"/>
                  </a:cubicBezTo>
                  <a:cubicBezTo>
                    <a:pt x="93" y="88"/>
                    <a:pt x="99" y="75"/>
                    <a:pt x="99" y="57"/>
                  </a:cubicBezTo>
                  <a:moveTo>
                    <a:pt x="116" y="57"/>
                  </a:moveTo>
                  <a:cubicBezTo>
                    <a:pt x="115" y="80"/>
                    <a:pt x="107" y="97"/>
                    <a:pt x="87" y="108"/>
                  </a:cubicBezTo>
                  <a:cubicBezTo>
                    <a:pt x="64" y="121"/>
                    <a:pt x="33" y="116"/>
                    <a:pt x="16" y="98"/>
                  </a:cubicBezTo>
                  <a:cubicBezTo>
                    <a:pt x="7" y="89"/>
                    <a:pt x="2" y="77"/>
                    <a:pt x="1" y="63"/>
                  </a:cubicBezTo>
                  <a:cubicBezTo>
                    <a:pt x="0" y="47"/>
                    <a:pt x="3" y="31"/>
                    <a:pt x="15" y="18"/>
                  </a:cubicBezTo>
                  <a:cubicBezTo>
                    <a:pt x="24" y="8"/>
                    <a:pt x="36" y="3"/>
                    <a:pt x="50" y="1"/>
                  </a:cubicBezTo>
                  <a:cubicBezTo>
                    <a:pt x="64" y="0"/>
                    <a:pt x="77" y="1"/>
                    <a:pt x="89" y="9"/>
                  </a:cubicBezTo>
                  <a:cubicBezTo>
                    <a:pt x="105" y="18"/>
                    <a:pt x="113" y="31"/>
                    <a:pt x="115" y="49"/>
                  </a:cubicBezTo>
                  <a:cubicBezTo>
                    <a:pt x="116" y="52"/>
                    <a:pt x="116" y="55"/>
                    <a:pt x="116" y="57"/>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6" name="Freeform 121"/>
            <p:cNvSpPr>
              <a:spLocks noEditPoints="1"/>
            </p:cNvSpPr>
            <p:nvPr/>
          </p:nvSpPr>
          <p:spPr bwMode="auto">
            <a:xfrm>
              <a:off x="2830" y="2486"/>
              <a:ext cx="278" cy="291"/>
            </a:xfrm>
            <a:custGeom>
              <a:avLst/>
              <a:gdLst>
                <a:gd name="T0" fmla="*/ 117 w 117"/>
                <a:gd name="T1" fmla="*/ 58 h 121"/>
                <a:gd name="T2" fmla="*/ 117 w 117"/>
                <a:gd name="T3" fmla="*/ 58 h 121"/>
                <a:gd name="T4" fmla="*/ 117 w 117"/>
                <a:gd name="T5" fmla="*/ 58 h 121"/>
                <a:gd name="T6" fmla="*/ 116 w 117"/>
                <a:gd name="T7" fmla="*/ 49 h 121"/>
                <a:gd name="T8" fmla="*/ 90 w 117"/>
                <a:gd name="T9" fmla="*/ 9 h 121"/>
                <a:gd name="T10" fmla="*/ 51 w 117"/>
                <a:gd name="T11" fmla="*/ 1 h 121"/>
                <a:gd name="T12" fmla="*/ 16 w 117"/>
                <a:gd name="T13" fmla="*/ 19 h 121"/>
                <a:gd name="T14" fmla="*/ 2 w 117"/>
                <a:gd name="T15" fmla="*/ 64 h 121"/>
                <a:gd name="T16" fmla="*/ 17 w 117"/>
                <a:gd name="T17" fmla="*/ 99 h 121"/>
                <a:gd name="T18" fmla="*/ 88 w 117"/>
                <a:gd name="T19" fmla="*/ 109 h 121"/>
                <a:gd name="T20" fmla="*/ 100 w 117"/>
                <a:gd name="T21" fmla="*/ 100 h 121"/>
                <a:gd name="T22" fmla="*/ 100 w 117"/>
                <a:gd name="T23" fmla="*/ 115 h 121"/>
                <a:gd name="T24" fmla="*/ 117 w 117"/>
                <a:gd name="T25" fmla="*/ 115 h 121"/>
                <a:gd name="T26" fmla="*/ 117 w 117"/>
                <a:gd name="T27" fmla="*/ 58 h 121"/>
                <a:gd name="T28" fmla="*/ 100 w 117"/>
                <a:gd name="T29" fmla="*/ 58 h 121"/>
                <a:gd name="T30" fmla="*/ 100 w 117"/>
                <a:gd name="T31" fmla="*/ 58 h 121"/>
                <a:gd name="T32" fmla="*/ 100 w 117"/>
                <a:gd name="T33" fmla="*/ 59 h 121"/>
                <a:gd name="T34" fmla="*/ 78 w 117"/>
                <a:gd name="T35" fmla="*/ 96 h 121"/>
                <a:gd name="T36" fmla="*/ 19 w 117"/>
                <a:gd name="T37" fmla="*/ 64 h 121"/>
                <a:gd name="T38" fmla="*/ 32 w 117"/>
                <a:gd name="T39" fmla="*/ 26 h 121"/>
                <a:gd name="T40" fmla="*/ 74 w 117"/>
                <a:gd name="T41" fmla="*/ 19 h 121"/>
                <a:gd name="T42" fmla="*/ 99 w 117"/>
                <a:gd name="T43" fmla="*/ 51 h 121"/>
                <a:gd name="T44" fmla="*/ 100 w 117"/>
                <a:gd name="T45" fmla="*/ 58 h 121"/>
                <a:gd name="T46" fmla="*/ 100 w 117"/>
                <a:gd name="T47" fmla="*/ 5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21">
                  <a:moveTo>
                    <a:pt x="117" y="58"/>
                  </a:moveTo>
                  <a:cubicBezTo>
                    <a:pt x="117" y="58"/>
                    <a:pt x="117" y="58"/>
                    <a:pt x="117" y="58"/>
                  </a:cubicBezTo>
                  <a:cubicBezTo>
                    <a:pt x="117" y="58"/>
                    <a:pt x="117" y="58"/>
                    <a:pt x="117" y="58"/>
                  </a:cubicBezTo>
                  <a:cubicBezTo>
                    <a:pt x="117" y="55"/>
                    <a:pt x="116" y="52"/>
                    <a:pt x="116" y="49"/>
                  </a:cubicBezTo>
                  <a:cubicBezTo>
                    <a:pt x="114" y="31"/>
                    <a:pt x="105" y="18"/>
                    <a:pt x="90" y="9"/>
                  </a:cubicBezTo>
                  <a:cubicBezTo>
                    <a:pt x="78" y="2"/>
                    <a:pt x="65" y="0"/>
                    <a:pt x="51" y="1"/>
                  </a:cubicBezTo>
                  <a:cubicBezTo>
                    <a:pt x="37" y="3"/>
                    <a:pt x="25" y="8"/>
                    <a:pt x="16" y="19"/>
                  </a:cubicBezTo>
                  <a:cubicBezTo>
                    <a:pt x="4" y="31"/>
                    <a:pt x="0" y="47"/>
                    <a:pt x="2" y="64"/>
                  </a:cubicBezTo>
                  <a:cubicBezTo>
                    <a:pt x="3" y="77"/>
                    <a:pt x="7" y="89"/>
                    <a:pt x="17" y="99"/>
                  </a:cubicBezTo>
                  <a:cubicBezTo>
                    <a:pt x="34" y="116"/>
                    <a:pt x="65" y="121"/>
                    <a:pt x="88" y="109"/>
                  </a:cubicBezTo>
                  <a:cubicBezTo>
                    <a:pt x="93" y="106"/>
                    <a:pt x="97" y="103"/>
                    <a:pt x="100" y="100"/>
                  </a:cubicBezTo>
                  <a:cubicBezTo>
                    <a:pt x="100" y="115"/>
                    <a:pt x="100" y="115"/>
                    <a:pt x="100" y="115"/>
                  </a:cubicBezTo>
                  <a:cubicBezTo>
                    <a:pt x="117" y="115"/>
                    <a:pt x="117" y="115"/>
                    <a:pt x="117" y="115"/>
                  </a:cubicBezTo>
                  <a:lnTo>
                    <a:pt x="117" y="58"/>
                  </a:lnTo>
                  <a:close/>
                  <a:moveTo>
                    <a:pt x="100" y="58"/>
                  </a:moveTo>
                  <a:cubicBezTo>
                    <a:pt x="100" y="58"/>
                    <a:pt x="100" y="58"/>
                    <a:pt x="100" y="58"/>
                  </a:cubicBezTo>
                  <a:cubicBezTo>
                    <a:pt x="100" y="59"/>
                    <a:pt x="100" y="59"/>
                    <a:pt x="100" y="59"/>
                  </a:cubicBezTo>
                  <a:cubicBezTo>
                    <a:pt x="99" y="75"/>
                    <a:pt x="93" y="89"/>
                    <a:pt x="78" y="96"/>
                  </a:cubicBezTo>
                  <a:cubicBezTo>
                    <a:pt x="54" y="108"/>
                    <a:pt x="22" y="97"/>
                    <a:pt x="19" y="64"/>
                  </a:cubicBezTo>
                  <a:cubicBezTo>
                    <a:pt x="17" y="49"/>
                    <a:pt x="20" y="36"/>
                    <a:pt x="32" y="26"/>
                  </a:cubicBezTo>
                  <a:cubicBezTo>
                    <a:pt x="44" y="15"/>
                    <a:pt x="59" y="13"/>
                    <a:pt x="74" y="19"/>
                  </a:cubicBezTo>
                  <a:cubicBezTo>
                    <a:pt x="89" y="24"/>
                    <a:pt x="97" y="35"/>
                    <a:pt x="99" y="51"/>
                  </a:cubicBezTo>
                  <a:cubicBezTo>
                    <a:pt x="100" y="53"/>
                    <a:pt x="100" y="56"/>
                    <a:pt x="100" y="58"/>
                  </a:cubicBezTo>
                  <a:cubicBezTo>
                    <a:pt x="100" y="58"/>
                    <a:pt x="100" y="58"/>
                    <a:pt x="100" y="58"/>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7" name="Freeform 122"/>
            <p:cNvSpPr>
              <a:spLocks noEditPoints="1"/>
            </p:cNvSpPr>
            <p:nvPr/>
          </p:nvSpPr>
          <p:spPr bwMode="auto">
            <a:xfrm>
              <a:off x="4718" y="2375"/>
              <a:ext cx="275" cy="400"/>
            </a:xfrm>
            <a:custGeom>
              <a:avLst/>
              <a:gdLst>
                <a:gd name="T0" fmla="*/ 116 w 116"/>
                <a:gd name="T1" fmla="*/ 161 h 166"/>
                <a:gd name="T2" fmla="*/ 116 w 116"/>
                <a:gd name="T3" fmla="*/ 0 h 166"/>
                <a:gd name="T4" fmla="*/ 100 w 116"/>
                <a:gd name="T5" fmla="*/ 0 h 166"/>
                <a:gd name="T6" fmla="*/ 100 w 116"/>
                <a:gd name="T7" fmla="*/ 61 h 166"/>
                <a:gd name="T8" fmla="*/ 90 w 116"/>
                <a:gd name="T9" fmla="*/ 54 h 166"/>
                <a:gd name="T10" fmla="*/ 50 w 116"/>
                <a:gd name="T11" fmla="*/ 46 h 166"/>
                <a:gd name="T12" fmla="*/ 15 w 116"/>
                <a:gd name="T13" fmla="*/ 64 h 166"/>
                <a:gd name="T14" fmla="*/ 1 w 116"/>
                <a:gd name="T15" fmla="*/ 108 h 166"/>
                <a:gd name="T16" fmla="*/ 16 w 116"/>
                <a:gd name="T17" fmla="*/ 143 h 166"/>
                <a:gd name="T18" fmla="*/ 87 w 116"/>
                <a:gd name="T19" fmla="*/ 153 h 166"/>
                <a:gd name="T20" fmla="*/ 100 w 116"/>
                <a:gd name="T21" fmla="*/ 145 h 166"/>
                <a:gd name="T22" fmla="*/ 100 w 116"/>
                <a:gd name="T23" fmla="*/ 161 h 166"/>
                <a:gd name="T24" fmla="*/ 116 w 116"/>
                <a:gd name="T25" fmla="*/ 161 h 166"/>
                <a:gd name="T26" fmla="*/ 100 w 116"/>
                <a:gd name="T27" fmla="*/ 102 h 166"/>
                <a:gd name="T28" fmla="*/ 100 w 116"/>
                <a:gd name="T29" fmla="*/ 103 h 166"/>
                <a:gd name="T30" fmla="*/ 77 w 116"/>
                <a:gd name="T31" fmla="*/ 141 h 166"/>
                <a:gd name="T32" fmla="*/ 18 w 116"/>
                <a:gd name="T33" fmla="*/ 109 h 166"/>
                <a:gd name="T34" fmla="*/ 31 w 116"/>
                <a:gd name="T35" fmla="*/ 71 h 166"/>
                <a:gd name="T36" fmla="*/ 74 w 116"/>
                <a:gd name="T37" fmla="*/ 64 h 166"/>
                <a:gd name="T38" fmla="*/ 99 w 116"/>
                <a:gd name="T39" fmla="*/ 96 h 166"/>
                <a:gd name="T40" fmla="*/ 100 w 116"/>
                <a:gd name="T41" fmla="*/ 10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66">
                  <a:moveTo>
                    <a:pt x="116" y="161"/>
                  </a:moveTo>
                  <a:cubicBezTo>
                    <a:pt x="116" y="0"/>
                    <a:pt x="116" y="0"/>
                    <a:pt x="116" y="0"/>
                  </a:cubicBezTo>
                  <a:cubicBezTo>
                    <a:pt x="100" y="0"/>
                    <a:pt x="100" y="0"/>
                    <a:pt x="100" y="0"/>
                  </a:cubicBezTo>
                  <a:cubicBezTo>
                    <a:pt x="100" y="61"/>
                    <a:pt x="100" y="61"/>
                    <a:pt x="100" y="61"/>
                  </a:cubicBezTo>
                  <a:cubicBezTo>
                    <a:pt x="97" y="58"/>
                    <a:pt x="93" y="56"/>
                    <a:pt x="90" y="54"/>
                  </a:cubicBezTo>
                  <a:cubicBezTo>
                    <a:pt x="77" y="47"/>
                    <a:pt x="64" y="45"/>
                    <a:pt x="50" y="46"/>
                  </a:cubicBezTo>
                  <a:cubicBezTo>
                    <a:pt x="37" y="48"/>
                    <a:pt x="25" y="53"/>
                    <a:pt x="15" y="64"/>
                  </a:cubicBezTo>
                  <a:cubicBezTo>
                    <a:pt x="4" y="76"/>
                    <a:pt x="0" y="92"/>
                    <a:pt x="1" y="108"/>
                  </a:cubicBezTo>
                  <a:cubicBezTo>
                    <a:pt x="2" y="122"/>
                    <a:pt x="7" y="134"/>
                    <a:pt x="16" y="143"/>
                  </a:cubicBezTo>
                  <a:cubicBezTo>
                    <a:pt x="34" y="161"/>
                    <a:pt x="65" y="166"/>
                    <a:pt x="87" y="153"/>
                  </a:cubicBezTo>
                  <a:cubicBezTo>
                    <a:pt x="92" y="151"/>
                    <a:pt x="96" y="148"/>
                    <a:pt x="100" y="145"/>
                  </a:cubicBezTo>
                  <a:cubicBezTo>
                    <a:pt x="100" y="161"/>
                    <a:pt x="100" y="161"/>
                    <a:pt x="100" y="161"/>
                  </a:cubicBezTo>
                  <a:lnTo>
                    <a:pt x="116" y="161"/>
                  </a:lnTo>
                  <a:close/>
                  <a:moveTo>
                    <a:pt x="100" y="102"/>
                  </a:moveTo>
                  <a:cubicBezTo>
                    <a:pt x="100" y="103"/>
                    <a:pt x="100" y="103"/>
                    <a:pt x="100" y="103"/>
                  </a:cubicBezTo>
                  <a:cubicBezTo>
                    <a:pt x="99" y="120"/>
                    <a:pt x="93" y="133"/>
                    <a:pt x="77" y="141"/>
                  </a:cubicBezTo>
                  <a:cubicBezTo>
                    <a:pt x="54" y="152"/>
                    <a:pt x="21" y="141"/>
                    <a:pt x="18" y="109"/>
                  </a:cubicBezTo>
                  <a:cubicBezTo>
                    <a:pt x="16" y="94"/>
                    <a:pt x="20" y="81"/>
                    <a:pt x="31" y="71"/>
                  </a:cubicBezTo>
                  <a:cubicBezTo>
                    <a:pt x="44" y="60"/>
                    <a:pt x="58" y="58"/>
                    <a:pt x="74" y="64"/>
                  </a:cubicBezTo>
                  <a:cubicBezTo>
                    <a:pt x="89" y="69"/>
                    <a:pt x="96" y="80"/>
                    <a:pt x="99" y="96"/>
                  </a:cubicBezTo>
                  <a:cubicBezTo>
                    <a:pt x="99" y="98"/>
                    <a:pt x="99" y="100"/>
                    <a:pt x="100" y="102"/>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8" name="Freeform 123"/>
            <p:cNvSpPr>
              <a:spLocks/>
            </p:cNvSpPr>
            <p:nvPr/>
          </p:nvSpPr>
          <p:spPr bwMode="auto">
            <a:xfrm>
              <a:off x="4165" y="2484"/>
              <a:ext cx="239" cy="274"/>
            </a:xfrm>
            <a:custGeom>
              <a:avLst/>
              <a:gdLst>
                <a:gd name="T0" fmla="*/ 57 w 101"/>
                <a:gd name="T1" fmla="*/ 15 h 114"/>
                <a:gd name="T2" fmla="*/ 16 w 101"/>
                <a:gd name="T3" fmla="*/ 57 h 114"/>
                <a:gd name="T4" fmla="*/ 57 w 101"/>
                <a:gd name="T5" fmla="*/ 99 h 114"/>
                <a:gd name="T6" fmla="*/ 91 w 101"/>
                <a:gd name="T7" fmla="*/ 85 h 114"/>
                <a:gd name="T8" fmla="*/ 101 w 101"/>
                <a:gd name="T9" fmla="*/ 95 h 114"/>
                <a:gd name="T10" fmla="*/ 56 w 101"/>
                <a:gd name="T11" fmla="*/ 114 h 114"/>
                <a:gd name="T12" fmla="*/ 0 w 101"/>
                <a:gd name="T13" fmla="*/ 57 h 114"/>
                <a:gd name="T14" fmla="*/ 56 w 101"/>
                <a:gd name="T15" fmla="*/ 0 h 114"/>
                <a:gd name="T16" fmla="*/ 99 w 101"/>
                <a:gd name="T17" fmla="*/ 17 h 114"/>
                <a:gd name="T18" fmla="*/ 90 w 101"/>
                <a:gd name="T19" fmla="*/ 28 h 114"/>
                <a:gd name="T20" fmla="*/ 57 w 101"/>
                <a:gd name="T21" fmla="*/ 1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14">
                  <a:moveTo>
                    <a:pt x="57" y="15"/>
                  </a:moveTo>
                  <a:cubicBezTo>
                    <a:pt x="33" y="15"/>
                    <a:pt x="16" y="32"/>
                    <a:pt x="16" y="57"/>
                  </a:cubicBezTo>
                  <a:cubicBezTo>
                    <a:pt x="16" y="82"/>
                    <a:pt x="33" y="99"/>
                    <a:pt x="57" y="99"/>
                  </a:cubicBezTo>
                  <a:cubicBezTo>
                    <a:pt x="71" y="99"/>
                    <a:pt x="84" y="94"/>
                    <a:pt x="91" y="85"/>
                  </a:cubicBezTo>
                  <a:cubicBezTo>
                    <a:pt x="101" y="95"/>
                    <a:pt x="101" y="95"/>
                    <a:pt x="101" y="95"/>
                  </a:cubicBezTo>
                  <a:cubicBezTo>
                    <a:pt x="91" y="107"/>
                    <a:pt x="75" y="114"/>
                    <a:pt x="56" y="114"/>
                  </a:cubicBezTo>
                  <a:cubicBezTo>
                    <a:pt x="23" y="114"/>
                    <a:pt x="0" y="91"/>
                    <a:pt x="0" y="57"/>
                  </a:cubicBezTo>
                  <a:cubicBezTo>
                    <a:pt x="0" y="24"/>
                    <a:pt x="23" y="0"/>
                    <a:pt x="56" y="0"/>
                  </a:cubicBezTo>
                  <a:cubicBezTo>
                    <a:pt x="74" y="0"/>
                    <a:pt x="89" y="6"/>
                    <a:pt x="99" y="17"/>
                  </a:cubicBezTo>
                  <a:cubicBezTo>
                    <a:pt x="90" y="28"/>
                    <a:pt x="90" y="28"/>
                    <a:pt x="90" y="28"/>
                  </a:cubicBezTo>
                  <a:cubicBezTo>
                    <a:pt x="82" y="20"/>
                    <a:pt x="70" y="15"/>
                    <a:pt x="57" y="15"/>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79" name="Freeform 124"/>
            <p:cNvSpPr>
              <a:spLocks/>
            </p:cNvSpPr>
            <p:nvPr/>
          </p:nvSpPr>
          <p:spPr bwMode="auto">
            <a:xfrm>
              <a:off x="3162" y="2505"/>
              <a:ext cx="242" cy="260"/>
            </a:xfrm>
            <a:custGeom>
              <a:avLst/>
              <a:gdLst>
                <a:gd name="T0" fmla="*/ 102 w 102"/>
                <a:gd name="T1" fmla="*/ 0 h 108"/>
                <a:gd name="T2" fmla="*/ 102 w 102"/>
                <a:gd name="T3" fmla="*/ 107 h 108"/>
                <a:gd name="T4" fmla="*/ 85 w 102"/>
                <a:gd name="T5" fmla="*/ 107 h 108"/>
                <a:gd name="T6" fmla="*/ 85 w 102"/>
                <a:gd name="T7" fmla="*/ 92 h 108"/>
                <a:gd name="T8" fmla="*/ 42 w 102"/>
                <a:gd name="T9" fmla="*/ 108 h 108"/>
                <a:gd name="T10" fmla="*/ 0 w 102"/>
                <a:gd name="T11" fmla="*/ 64 h 108"/>
                <a:gd name="T12" fmla="*/ 0 w 102"/>
                <a:gd name="T13" fmla="*/ 0 h 108"/>
                <a:gd name="T14" fmla="*/ 17 w 102"/>
                <a:gd name="T15" fmla="*/ 0 h 108"/>
                <a:gd name="T16" fmla="*/ 17 w 102"/>
                <a:gd name="T17" fmla="*/ 59 h 108"/>
                <a:gd name="T18" fmla="*/ 46 w 102"/>
                <a:gd name="T19" fmla="*/ 92 h 108"/>
                <a:gd name="T20" fmla="*/ 85 w 102"/>
                <a:gd name="T21" fmla="*/ 49 h 108"/>
                <a:gd name="T22" fmla="*/ 85 w 102"/>
                <a:gd name="T23" fmla="*/ 0 h 108"/>
                <a:gd name="T24" fmla="*/ 102 w 102"/>
                <a:gd name="T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08">
                  <a:moveTo>
                    <a:pt x="102" y="0"/>
                  </a:moveTo>
                  <a:cubicBezTo>
                    <a:pt x="102" y="107"/>
                    <a:pt x="102" y="107"/>
                    <a:pt x="102" y="107"/>
                  </a:cubicBezTo>
                  <a:cubicBezTo>
                    <a:pt x="85" y="107"/>
                    <a:pt x="85" y="107"/>
                    <a:pt x="85" y="107"/>
                  </a:cubicBezTo>
                  <a:cubicBezTo>
                    <a:pt x="85" y="92"/>
                    <a:pt x="85" y="92"/>
                    <a:pt x="85" y="92"/>
                  </a:cubicBezTo>
                  <a:cubicBezTo>
                    <a:pt x="75" y="101"/>
                    <a:pt x="63" y="107"/>
                    <a:pt x="42" y="108"/>
                  </a:cubicBezTo>
                  <a:cubicBezTo>
                    <a:pt x="16" y="108"/>
                    <a:pt x="0" y="91"/>
                    <a:pt x="0" y="64"/>
                  </a:cubicBezTo>
                  <a:cubicBezTo>
                    <a:pt x="0" y="0"/>
                    <a:pt x="0" y="0"/>
                    <a:pt x="0" y="0"/>
                  </a:cubicBezTo>
                  <a:cubicBezTo>
                    <a:pt x="17" y="0"/>
                    <a:pt x="17" y="0"/>
                    <a:pt x="17" y="0"/>
                  </a:cubicBezTo>
                  <a:cubicBezTo>
                    <a:pt x="17" y="59"/>
                    <a:pt x="17" y="59"/>
                    <a:pt x="17" y="59"/>
                  </a:cubicBezTo>
                  <a:cubicBezTo>
                    <a:pt x="17" y="79"/>
                    <a:pt x="27" y="92"/>
                    <a:pt x="46" y="92"/>
                  </a:cubicBezTo>
                  <a:cubicBezTo>
                    <a:pt x="70" y="92"/>
                    <a:pt x="85" y="74"/>
                    <a:pt x="85" y="49"/>
                  </a:cubicBezTo>
                  <a:cubicBezTo>
                    <a:pt x="85" y="0"/>
                    <a:pt x="85" y="0"/>
                    <a:pt x="85" y="0"/>
                  </a:cubicBezTo>
                  <a:lnTo>
                    <a:pt x="102" y="0"/>
                  </a:lnTo>
                  <a:close/>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80" name="Freeform 125"/>
            <p:cNvSpPr>
              <a:spLocks noEditPoints="1"/>
            </p:cNvSpPr>
            <p:nvPr/>
          </p:nvSpPr>
          <p:spPr bwMode="auto">
            <a:xfrm>
              <a:off x="5020" y="2486"/>
              <a:ext cx="266" cy="277"/>
            </a:xfrm>
            <a:custGeom>
              <a:avLst/>
              <a:gdLst>
                <a:gd name="T0" fmla="*/ 95 w 112"/>
                <a:gd name="T1" fmla="*/ 50 h 115"/>
                <a:gd name="T2" fmla="*/ 57 w 112"/>
                <a:gd name="T3" fmla="*/ 14 h 115"/>
                <a:gd name="T4" fmla="*/ 17 w 112"/>
                <a:gd name="T5" fmla="*/ 50 h 115"/>
                <a:gd name="T6" fmla="*/ 95 w 112"/>
                <a:gd name="T7" fmla="*/ 50 h 115"/>
                <a:gd name="T8" fmla="*/ 110 w 112"/>
                <a:gd name="T9" fmla="*/ 64 h 115"/>
                <a:gd name="T10" fmla="*/ 17 w 112"/>
                <a:gd name="T11" fmla="*/ 64 h 115"/>
                <a:gd name="T12" fmla="*/ 58 w 112"/>
                <a:gd name="T13" fmla="*/ 101 h 115"/>
                <a:gd name="T14" fmla="*/ 94 w 112"/>
                <a:gd name="T15" fmla="*/ 87 h 115"/>
                <a:gd name="T16" fmla="*/ 103 w 112"/>
                <a:gd name="T17" fmla="*/ 96 h 115"/>
                <a:gd name="T18" fmla="*/ 57 w 112"/>
                <a:gd name="T19" fmla="*/ 115 h 115"/>
                <a:gd name="T20" fmla="*/ 0 w 112"/>
                <a:gd name="T21" fmla="*/ 57 h 115"/>
                <a:gd name="T22" fmla="*/ 57 w 112"/>
                <a:gd name="T23" fmla="*/ 0 h 115"/>
                <a:gd name="T24" fmla="*/ 110 w 112"/>
                <a:gd name="T25" fmla="*/ 6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15">
                  <a:moveTo>
                    <a:pt x="95" y="50"/>
                  </a:moveTo>
                  <a:cubicBezTo>
                    <a:pt x="94" y="28"/>
                    <a:pt x="79" y="14"/>
                    <a:pt x="57" y="14"/>
                  </a:cubicBezTo>
                  <a:cubicBezTo>
                    <a:pt x="35" y="14"/>
                    <a:pt x="19" y="28"/>
                    <a:pt x="17" y="50"/>
                  </a:cubicBezTo>
                  <a:lnTo>
                    <a:pt x="95" y="50"/>
                  </a:lnTo>
                  <a:close/>
                  <a:moveTo>
                    <a:pt x="110" y="64"/>
                  </a:moveTo>
                  <a:cubicBezTo>
                    <a:pt x="17" y="64"/>
                    <a:pt x="17" y="64"/>
                    <a:pt x="17" y="64"/>
                  </a:cubicBezTo>
                  <a:cubicBezTo>
                    <a:pt x="19" y="86"/>
                    <a:pt x="36" y="101"/>
                    <a:pt x="58" y="101"/>
                  </a:cubicBezTo>
                  <a:cubicBezTo>
                    <a:pt x="72" y="101"/>
                    <a:pt x="85" y="96"/>
                    <a:pt x="94" y="87"/>
                  </a:cubicBezTo>
                  <a:cubicBezTo>
                    <a:pt x="103" y="96"/>
                    <a:pt x="103" y="96"/>
                    <a:pt x="103" y="96"/>
                  </a:cubicBezTo>
                  <a:cubicBezTo>
                    <a:pt x="92" y="108"/>
                    <a:pt x="76" y="115"/>
                    <a:pt x="57" y="115"/>
                  </a:cubicBezTo>
                  <a:cubicBezTo>
                    <a:pt x="23" y="115"/>
                    <a:pt x="0" y="92"/>
                    <a:pt x="0" y="57"/>
                  </a:cubicBezTo>
                  <a:cubicBezTo>
                    <a:pt x="0" y="23"/>
                    <a:pt x="23" y="0"/>
                    <a:pt x="57" y="0"/>
                  </a:cubicBezTo>
                  <a:cubicBezTo>
                    <a:pt x="94" y="0"/>
                    <a:pt x="112" y="25"/>
                    <a:pt x="110" y="64"/>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81" name="Freeform 126"/>
            <p:cNvSpPr>
              <a:spLocks/>
            </p:cNvSpPr>
            <p:nvPr/>
          </p:nvSpPr>
          <p:spPr bwMode="auto">
            <a:xfrm>
              <a:off x="5293" y="2486"/>
              <a:ext cx="202" cy="274"/>
            </a:xfrm>
            <a:custGeom>
              <a:avLst/>
              <a:gdLst>
                <a:gd name="T0" fmla="*/ 44 w 85"/>
                <a:gd name="T1" fmla="*/ 14 h 114"/>
                <a:gd name="T2" fmla="*/ 22 w 85"/>
                <a:gd name="T3" fmla="*/ 29 h 114"/>
                <a:gd name="T4" fmla="*/ 85 w 85"/>
                <a:gd name="T5" fmla="*/ 82 h 114"/>
                <a:gd name="T6" fmla="*/ 44 w 85"/>
                <a:gd name="T7" fmla="*/ 114 h 114"/>
                <a:gd name="T8" fmla="*/ 0 w 85"/>
                <a:gd name="T9" fmla="*/ 98 h 114"/>
                <a:gd name="T10" fmla="*/ 7 w 85"/>
                <a:gd name="T11" fmla="*/ 86 h 114"/>
                <a:gd name="T12" fmla="*/ 44 w 85"/>
                <a:gd name="T13" fmla="*/ 100 h 114"/>
                <a:gd name="T14" fmla="*/ 68 w 85"/>
                <a:gd name="T15" fmla="*/ 84 h 114"/>
                <a:gd name="T16" fmla="*/ 6 w 85"/>
                <a:gd name="T17" fmla="*/ 30 h 114"/>
                <a:gd name="T18" fmla="*/ 45 w 85"/>
                <a:gd name="T19" fmla="*/ 0 h 114"/>
                <a:gd name="T20" fmla="*/ 81 w 85"/>
                <a:gd name="T21" fmla="*/ 10 h 114"/>
                <a:gd name="T22" fmla="*/ 75 w 85"/>
                <a:gd name="T23" fmla="*/ 23 h 114"/>
                <a:gd name="T24" fmla="*/ 44 w 85"/>
                <a:gd name="T25" fmla="*/ 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14">
                  <a:moveTo>
                    <a:pt x="44" y="14"/>
                  </a:moveTo>
                  <a:cubicBezTo>
                    <a:pt x="31" y="14"/>
                    <a:pt x="22" y="18"/>
                    <a:pt x="22" y="29"/>
                  </a:cubicBezTo>
                  <a:cubicBezTo>
                    <a:pt x="22" y="54"/>
                    <a:pt x="85" y="41"/>
                    <a:pt x="85" y="82"/>
                  </a:cubicBezTo>
                  <a:cubicBezTo>
                    <a:pt x="85" y="104"/>
                    <a:pt x="65" y="114"/>
                    <a:pt x="44" y="114"/>
                  </a:cubicBezTo>
                  <a:cubicBezTo>
                    <a:pt x="27" y="114"/>
                    <a:pt x="11" y="108"/>
                    <a:pt x="0" y="98"/>
                  </a:cubicBezTo>
                  <a:cubicBezTo>
                    <a:pt x="7" y="86"/>
                    <a:pt x="7" y="86"/>
                    <a:pt x="7" y="86"/>
                  </a:cubicBezTo>
                  <a:cubicBezTo>
                    <a:pt x="16" y="95"/>
                    <a:pt x="31" y="100"/>
                    <a:pt x="44" y="100"/>
                  </a:cubicBezTo>
                  <a:cubicBezTo>
                    <a:pt x="57" y="100"/>
                    <a:pt x="68" y="95"/>
                    <a:pt x="68" y="84"/>
                  </a:cubicBezTo>
                  <a:cubicBezTo>
                    <a:pt x="69" y="56"/>
                    <a:pt x="6" y="70"/>
                    <a:pt x="6" y="30"/>
                  </a:cubicBezTo>
                  <a:cubicBezTo>
                    <a:pt x="6" y="9"/>
                    <a:pt x="25" y="0"/>
                    <a:pt x="45" y="0"/>
                  </a:cubicBezTo>
                  <a:cubicBezTo>
                    <a:pt x="59" y="0"/>
                    <a:pt x="72" y="4"/>
                    <a:pt x="81" y="10"/>
                  </a:cubicBezTo>
                  <a:cubicBezTo>
                    <a:pt x="75" y="23"/>
                    <a:pt x="75" y="23"/>
                    <a:pt x="75" y="23"/>
                  </a:cubicBezTo>
                  <a:cubicBezTo>
                    <a:pt x="66" y="17"/>
                    <a:pt x="55" y="14"/>
                    <a:pt x="44" y="14"/>
                  </a:cubicBezTo>
                </a:path>
              </a:pathLst>
            </a:custGeom>
            <a:solidFill>
              <a:srgbClr val="134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382" name="Group 129"/>
          <p:cNvGrpSpPr>
            <a:grpSpLocks noChangeAspect="1"/>
          </p:cNvGrpSpPr>
          <p:nvPr userDrawn="1"/>
        </p:nvGrpSpPr>
        <p:grpSpPr bwMode="auto">
          <a:xfrm>
            <a:off x="3301551" y="3864660"/>
            <a:ext cx="1103672" cy="240585"/>
            <a:chOff x="1124" y="1238"/>
            <a:chExt cx="3514" cy="766"/>
          </a:xfrm>
        </p:grpSpPr>
        <p:sp>
          <p:nvSpPr>
            <p:cNvPr id="383" name="Rectangle 130"/>
            <p:cNvSpPr>
              <a:spLocks noChangeArrowheads="1"/>
            </p:cNvSpPr>
            <p:nvPr/>
          </p:nvSpPr>
          <p:spPr bwMode="auto">
            <a:xfrm>
              <a:off x="3249" y="1238"/>
              <a:ext cx="22" cy="766"/>
            </a:xfrm>
            <a:prstGeom prst="rect">
              <a:avLst/>
            </a:prstGeom>
            <a:solidFill>
              <a:srgbClr val="F5A8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84" name="Freeform 131"/>
            <p:cNvSpPr>
              <a:spLocks noEditPoints="1"/>
            </p:cNvSpPr>
            <p:nvPr/>
          </p:nvSpPr>
          <p:spPr bwMode="auto">
            <a:xfrm>
              <a:off x="1124" y="1418"/>
              <a:ext cx="1665" cy="411"/>
            </a:xfrm>
            <a:custGeom>
              <a:avLst/>
              <a:gdLst>
                <a:gd name="T0" fmla="*/ 104 w 701"/>
                <a:gd name="T1" fmla="*/ 167 h 172"/>
                <a:gd name="T2" fmla="*/ 125 w 701"/>
                <a:gd name="T3" fmla="*/ 7 h 172"/>
                <a:gd name="T4" fmla="*/ 87 w 701"/>
                <a:gd name="T5" fmla="*/ 118 h 172"/>
                <a:gd name="T6" fmla="*/ 48 w 701"/>
                <a:gd name="T7" fmla="*/ 7 h 172"/>
                <a:gd name="T8" fmla="*/ 70 w 701"/>
                <a:gd name="T9" fmla="*/ 167 h 172"/>
                <a:gd name="T10" fmla="*/ 225 w 701"/>
                <a:gd name="T11" fmla="*/ 167 h 172"/>
                <a:gd name="T12" fmla="*/ 185 w 701"/>
                <a:gd name="T13" fmla="*/ 56 h 172"/>
                <a:gd name="T14" fmla="*/ 183 w 701"/>
                <a:gd name="T15" fmla="*/ 22 h 172"/>
                <a:gd name="T16" fmla="*/ 227 w 701"/>
                <a:gd name="T17" fmla="*/ 22 h 172"/>
                <a:gd name="T18" fmla="*/ 183 w 701"/>
                <a:gd name="T19" fmla="*/ 22 h 172"/>
                <a:gd name="T20" fmla="*/ 298 w 701"/>
                <a:gd name="T21" fmla="*/ 172 h 172"/>
                <a:gd name="T22" fmla="*/ 314 w 701"/>
                <a:gd name="T23" fmla="*/ 100 h 172"/>
                <a:gd name="T24" fmla="*/ 302 w 701"/>
                <a:gd name="T25" fmla="*/ 79 h 172"/>
                <a:gd name="T26" fmla="*/ 343 w 701"/>
                <a:gd name="T27" fmla="*/ 63 h 172"/>
                <a:gd name="T28" fmla="*/ 251 w 701"/>
                <a:gd name="T29" fmla="*/ 88 h 172"/>
                <a:gd name="T30" fmla="*/ 310 w 701"/>
                <a:gd name="T31" fmla="*/ 135 h 172"/>
                <a:gd name="T32" fmla="*/ 254 w 701"/>
                <a:gd name="T33" fmla="*/ 128 h 172"/>
                <a:gd name="T34" fmla="*/ 374 w 701"/>
                <a:gd name="T35" fmla="*/ 167 h 172"/>
                <a:gd name="T36" fmla="*/ 414 w 701"/>
                <a:gd name="T37" fmla="*/ 84 h 172"/>
                <a:gd name="T38" fmla="*/ 431 w 701"/>
                <a:gd name="T39" fmla="*/ 56 h 172"/>
                <a:gd name="T40" fmla="*/ 414 w 701"/>
                <a:gd name="T41" fmla="*/ 23 h 172"/>
                <a:gd name="T42" fmla="*/ 374 w 701"/>
                <a:gd name="T43" fmla="*/ 56 h 172"/>
                <a:gd name="T44" fmla="*/ 357 w 701"/>
                <a:gd name="T45" fmla="*/ 84 h 172"/>
                <a:gd name="T46" fmla="*/ 374 w 701"/>
                <a:gd name="T47" fmla="*/ 167 h 172"/>
                <a:gd name="T48" fmla="*/ 568 w 701"/>
                <a:gd name="T49" fmla="*/ 118 h 172"/>
                <a:gd name="T50" fmla="*/ 444 w 701"/>
                <a:gd name="T51" fmla="*/ 113 h 172"/>
                <a:gd name="T52" fmla="*/ 563 w 701"/>
                <a:gd name="T53" fmla="*/ 145 h 172"/>
                <a:gd name="T54" fmla="*/ 507 w 701"/>
                <a:gd name="T55" fmla="*/ 146 h 172"/>
                <a:gd name="T56" fmla="*/ 568 w 701"/>
                <a:gd name="T57" fmla="*/ 120 h 172"/>
                <a:gd name="T58" fmla="*/ 482 w 701"/>
                <a:gd name="T59" fmla="*/ 98 h 172"/>
                <a:gd name="T60" fmla="*/ 529 w 701"/>
                <a:gd name="T61" fmla="*/ 98 h 172"/>
                <a:gd name="T62" fmla="*/ 617 w 701"/>
                <a:gd name="T63" fmla="*/ 56 h 172"/>
                <a:gd name="T64" fmla="*/ 611 w 701"/>
                <a:gd name="T65" fmla="*/ 108 h 172"/>
                <a:gd name="T66" fmla="*/ 611 w 701"/>
                <a:gd name="T67" fmla="*/ 167 h 172"/>
                <a:gd name="T68" fmla="*/ 633 w 701"/>
                <a:gd name="T69" fmla="*/ 126 h 172"/>
                <a:gd name="T70" fmla="*/ 656 w 701"/>
                <a:gd name="T71" fmla="*/ 167 h 172"/>
                <a:gd name="T72" fmla="*/ 656 w 701"/>
                <a:gd name="T73" fmla="*/ 108 h 172"/>
                <a:gd name="T74" fmla="*/ 649 w 701"/>
                <a:gd name="T75" fmla="*/ 56 h 172"/>
                <a:gd name="T76" fmla="*/ 633 w 701"/>
                <a:gd name="T77" fmla="*/ 8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1" h="172">
                  <a:moveTo>
                    <a:pt x="70" y="167"/>
                  </a:moveTo>
                  <a:cubicBezTo>
                    <a:pt x="104" y="167"/>
                    <a:pt x="104" y="167"/>
                    <a:pt x="104" y="167"/>
                  </a:cubicBezTo>
                  <a:cubicBezTo>
                    <a:pt x="173" y="7"/>
                    <a:pt x="173" y="7"/>
                    <a:pt x="173" y="7"/>
                  </a:cubicBezTo>
                  <a:cubicBezTo>
                    <a:pt x="125" y="7"/>
                    <a:pt x="125" y="7"/>
                    <a:pt x="125" y="7"/>
                  </a:cubicBezTo>
                  <a:cubicBezTo>
                    <a:pt x="92" y="97"/>
                    <a:pt x="92" y="97"/>
                    <a:pt x="92" y="97"/>
                  </a:cubicBezTo>
                  <a:cubicBezTo>
                    <a:pt x="92" y="98"/>
                    <a:pt x="90" y="106"/>
                    <a:pt x="87" y="118"/>
                  </a:cubicBezTo>
                  <a:cubicBezTo>
                    <a:pt x="84" y="106"/>
                    <a:pt x="82" y="98"/>
                    <a:pt x="81" y="97"/>
                  </a:cubicBezTo>
                  <a:cubicBezTo>
                    <a:pt x="48" y="7"/>
                    <a:pt x="48" y="7"/>
                    <a:pt x="48" y="7"/>
                  </a:cubicBezTo>
                  <a:cubicBezTo>
                    <a:pt x="0" y="7"/>
                    <a:pt x="0" y="7"/>
                    <a:pt x="0" y="7"/>
                  </a:cubicBezTo>
                  <a:lnTo>
                    <a:pt x="70" y="167"/>
                  </a:lnTo>
                  <a:close/>
                  <a:moveTo>
                    <a:pt x="185" y="167"/>
                  </a:moveTo>
                  <a:cubicBezTo>
                    <a:pt x="225" y="167"/>
                    <a:pt x="225" y="167"/>
                    <a:pt x="225" y="167"/>
                  </a:cubicBezTo>
                  <a:cubicBezTo>
                    <a:pt x="225" y="56"/>
                    <a:pt x="225" y="56"/>
                    <a:pt x="225" y="56"/>
                  </a:cubicBezTo>
                  <a:cubicBezTo>
                    <a:pt x="185" y="56"/>
                    <a:pt x="185" y="56"/>
                    <a:pt x="185" y="56"/>
                  </a:cubicBezTo>
                  <a:lnTo>
                    <a:pt x="185" y="167"/>
                  </a:lnTo>
                  <a:close/>
                  <a:moveTo>
                    <a:pt x="183" y="22"/>
                  </a:moveTo>
                  <a:cubicBezTo>
                    <a:pt x="183" y="33"/>
                    <a:pt x="193" y="44"/>
                    <a:pt x="205" y="44"/>
                  </a:cubicBezTo>
                  <a:cubicBezTo>
                    <a:pt x="217" y="44"/>
                    <a:pt x="227" y="34"/>
                    <a:pt x="227" y="22"/>
                  </a:cubicBezTo>
                  <a:cubicBezTo>
                    <a:pt x="227" y="10"/>
                    <a:pt x="217" y="0"/>
                    <a:pt x="205" y="0"/>
                  </a:cubicBezTo>
                  <a:cubicBezTo>
                    <a:pt x="193" y="0"/>
                    <a:pt x="183" y="10"/>
                    <a:pt x="183" y="22"/>
                  </a:cubicBezTo>
                  <a:moveTo>
                    <a:pt x="246" y="158"/>
                  </a:moveTo>
                  <a:cubicBezTo>
                    <a:pt x="261" y="167"/>
                    <a:pt x="278" y="172"/>
                    <a:pt x="298" y="172"/>
                  </a:cubicBezTo>
                  <a:cubicBezTo>
                    <a:pt x="328" y="172"/>
                    <a:pt x="347" y="156"/>
                    <a:pt x="347" y="134"/>
                  </a:cubicBezTo>
                  <a:cubicBezTo>
                    <a:pt x="347" y="116"/>
                    <a:pt x="336" y="106"/>
                    <a:pt x="314" y="100"/>
                  </a:cubicBezTo>
                  <a:cubicBezTo>
                    <a:pt x="298" y="95"/>
                    <a:pt x="288" y="95"/>
                    <a:pt x="288" y="87"/>
                  </a:cubicBezTo>
                  <a:cubicBezTo>
                    <a:pt x="288" y="82"/>
                    <a:pt x="293" y="79"/>
                    <a:pt x="302" y="79"/>
                  </a:cubicBezTo>
                  <a:cubicBezTo>
                    <a:pt x="313" y="79"/>
                    <a:pt x="324" y="83"/>
                    <a:pt x="335" y="90"/>
                  </a:cubicBezTo>
                  <a:cubicBezTo>
                    <a:pt x="343" y="63"/>
                    <a:pt x="343" y="63"/>
                    <a:pt x="343" y="63"/>
                  </a:cubicBezTo>
                  <a:cubicBezTo>
                    <a:pt x="328" y="56"/>
                    <a:pt x="313" y="53"/>
                    <a:pt x="298" y="53"/>
                  </a:cubicBezTo>
                  <a:cubicBezTo>
                    <a:pt x="268" y="53"/>
                    <a:pt x="251" y="68"/>
                    <a:pt x="251" y="88"/>
                  </a:cubicBezTo>
                  <a:cubicBezTo>
                    <a:pt x="251" y="105"/>
                    <a:pt x="262" y="115"/>
                    <a:pt x="286" y="122"/>
                  </a:cubicBezTo>
                  <a:cubicBezTo>
                    <a:pt x="301" y="125"/>
                    <a:pt x="310" y="125"/>
                    <a:pt x="310" y="135"/>
                  </a:cubicBezTo>
                  <a:cubicBezTo>
                    <a:pt x="310" y="140"/>
                    <a:pt x="305" y="144"/>
                    <a:pt x="295" y="144"/>
                  </a:cubicBezTo>
                  <a:cubicBezTo>
                    <a:pt x="281" y="144"/>
                    <a:pt x="266" y="138"/>
                    <a:pt x="254" y="128"/>
                  </a:cubicBezTo>
                  <a:lnTo>
                    <a:pt x="246" y="158"/>
                  </a:lnTo>
                  <a:close/>
                  <a:moveTo>
                    <a:pt x="374" y="167"/>
                  </a:moveTo>
                  <a:cubicBezTo>
                    <a:pt x="414" y="167"/>
                    <a:pt x="414" y="167"/>
                    <a:pt x="414" y="167"/>
                  </a:cubicBezTo>
                  <a:cubicBezTo>
                    <a:pt x="414" y="84"/>
                    <a:pt x="414" y="84"/>
                    <a:pt x="414" y="84"/>
                  </a:cubicBezTo>
                  <a:cubicBezTo>
                    <a:pt x="431" y="84"/>
                    <a:pt x="431" y="84"/>
                    <a:pt x="431" y="84"/>
                  </a:cubicBezTo>
                  <a:cubicBezTo>
                    <a:pt x="431" y="56"/>
                    <a:pt x="431" y="56"/>
                    <a:pt x="431" y="56"/>
                  </a:cubicBezTo>
                  <a:cubicBezTo>
                    <a:pt x="414" y="56"/>
                    <a:pt x="414" y="56"/>
                    <a:pt x="414" y="56"/>
                  </a:cubicBezTo>
                  <a:cubicBezTo>
                    <a:pt x="414" y="23"/>
                    <a:pt x="414" y="23"/>
                    <a:pt x="414" y="23"/>
                  </a:cubicBezTo>
                  <a:cubicBezTo>
                    <a:pt x="374" y="23"/>
                    <a:pt x="374" y="23"/>
                    <a:pt x="374" y="23"/>
                  </a:cubicBezTo>
                  <a:cubicBezTo>
                    <a:pt x="374" y="56"/>
                    <a:pt x="374" y="56"/>
                    <a:pt x="374" y="56"/>
                  </a:cubicBezTo>
                  <a:cubicBezTo>
                    <a:pt x="357" y="56"/>
                    <a:pt x="357" y="56"/>
                    <a:pt x="357" y="56"/>
                  </a:cubicBezTo>
                  <a:cubicBezTo>
                    <a:pt x="357" y="84"/>
                    <a:pt x="357" y="84"/>
                    <a:pt x="357" y="84"/>
                  </a:cubicBezTo>
                  <a:cubicBezTo>
                    <a:pt x="374" y="84"/>
                    <a:pt x="374" y="84"/>
                    <a:pt x="374" y="84"/>
                  </a:cubicBezTo>
                  <a:lnTo>
                    <a:pt x="374" y="167"/>
                  </a:lnTo>
                  <a:close/>
                  <a:moveTo>
                    <a:pt x="568" y="120"/>
                  </a:moveTo>
                  <a:cubicBezTo>
                    <a:pt x="568" y="118"/>
                    <a:pt x="568" y="118"/>
                    <a:pt x="568" y="118"/>
                  </a:cubicBezTo>
                  <a:cubicBezTo>
                    <a:pt x="568" y="77"/>
                    <a:pt x="544" y="53"/>
                    <a:pt x="507" y="53"/>
                  </a:cubicBezTo>
                  <a:cubicBezTo>
                    <a:pt x="469" y="53"/>
                    <a:pt x="444" y="80"/>
                    <a:pt x="444" y="113"/>
                  </a:cubicBezTo>
                  <a:cubicBezTo>
                    <a:pt x="444" y="147"/>
                    <a:pt x="468" y="172"/>
                    <a:pt x="510" y="172"/>
                  </a:cubicBezTo>
                  <a:cubicBezTo>
                    <a:pt x="537" y="172"/>
                    <a:pt x="555" y="162"/>
                    <a:pt x="563" y="145"/>
                  </a:cubicBezTo>
                  <a:cubicBezTo>
                    <a:pt x="532" y="133"/>
                    <a:pt x="532" y="133"/>
                    <a:pt x="532" y="133"/>
                  </a:cubicBezTo>
                  <a:cubicBezTo>
                    <a:pt x="528" y="142"/>
                    <a:pt x="519" y="146"/>
                    <a:pt x="507" y="146"/>
                  </a:cubicBezTo>
                  <a:cubicBezTo>
                    <a:pt x="491" y="146"/>
                    <a:pt x="482" y="137"/>
                    <a:pt x="481" y="120"/>
                  </a:cubicBezTo>
                  <a:lnTo>
                    <a:pt x="568" y="120"/>
                  </a:lnTo>
                  <a:close/>
                  <a:moveTo>
                    <a:pt x="529" y="98"/>
                  </a:moveTo>
                  <a:cubicBezTo>
                    <a:pt x="482" y="98"/>
                    <a:pt x="482" y="98"/>
                    <a:pt x="482" y="98"/>
                  </a:cubicBezTo>
                  <a:cubicBezTo>
                    <a:pt x="485" y="84"/>
                    <a:pt x="493" y="77"/>
                    <a:pt x="506" y="77"/>
                  </a:cubicBezTo>
                  <a:cubicBezTo>
                    <a:pt x="518" y="77"/>
                    <a:pt x="527" y="85"/>
                    <a:pt x="529" y="98"/>
                  </a:cubicBezTo>
                  <a:moveTo>
                    <a:pt x="627" y="75"/>
                  </a:moveTo>
                  <a:cubicBezTo>
                    <a:pt x="617" y="56"/>
                    <a:pt x="617" y="56"/>
                    <a:pt x="617" y="56"/>
                  </a:cubicBezTo>
                  <a:cubicBezTo>
                    <a:pt x="573" y="56"/>
                    <a:pt x="573" y="56"/>
                    <a:pt x="573" y="56"/>
                  </a:cubicBezTo>
                  <a:cubicBezTo>
                    <a:pt x="611" y="108"/>
                    <a:pt x="611" y="108"/>
                    <a:pt x="611" y="108"/>
                  </a:cubicBezTo>
                  <a:cubicBezTo>
                    <a:pt x="566" y="167"/>
                    <a:pt x="566" y="167"/>
                    <a:pt x="566" y="167"/>
                  </a:cubicBezTo>
                  <a:cubicBezTo>
                    <a:pt x="611" y="167"/>
                    <a:pt x="611" y="167"/>
                    <a:pt x="611" y="167"/>
                  </a:cubicBezTo>
                  <a:cubicBezTo>
                    <a:pt x="628" y="140"/>
                    <a:pt x="628" y="140"/>
                    <a:pt x="628" y="140"/>
                  </a:cubicBezTo>
                  <a:cubicBezTo>
                    <a:pt x="630" y="135"/>
                    <a:pt x="632" y="131"/>
                    <a:pt x="633" y="126"/>
                  </a:cubicBezTo>
                  <a:cubicBezTo>
                    <a:pt x="634" y="131"/>
                    <a:pt x="636" y="135"/>
                    <a:pt x="639" y="140"/>
                  </a:cubicBezTo>
                  <a:cubicBezTo>
                    <a:pt x="656" y="167"/>
                    <a:pt x="656" y="167"/>
                    <a:pt x="656" y="167"/>
                  </a:cubicBezTo>
                  <a:cubicBezTo>
                    <a:pt x="701" y="167"/>
                    <a:pt x="701" y="167"/>
                    <a:pt x="701" y="167"/>
                  </a:cubicBezTo>
                  <a:cubicBezTo>
                    <a:pt x="656" y="108"/>
                    <a:pt x="656" y="108"/>
                    <a:pt x="656" y="108"/>
                  </a:cubicBezTo>
                  <a:cubicBezTo>
                    <a:pt x="695" y="56"/>
                    <a:pt x="695" y="56"/>
                    <a:pt x="695" y="56"/>
                  </a:cubicBezTo>
                  <a:cubicBezTo>
                    <a:pt x="649" y="56"/>
                    <a:pt x="649" y="56"/>
                    <a:pt x="649" y="56"/>
                  </a:cubicBezTo>
                  <a:cubicBezTo>
                    <a:pt x="638" y="75"/>
                    <a:pt x="638" y="75"/>
                    <a:pt x="638" y="75"/>
                  </a:cubicBezTo>
                  <a:cubicBezTo>
                    <a:pt x="636" y="80"/>
                    <a:pt x="634" y="84"/>
                    <a:pt x="633" y="89"/>
                  </a:cubicBezTo>
                  <a:cubicBezTo>
                    <a:pt x="632" y="84"/>
                    <a:pt x="630" y="80"/>
                    <a:pt x="627" y="75"/>
                  </a:cubicBezTo>
                </a:path>
              </a:pathLst>
            </a:custGeom>
            <a:solidFill>
              <a:srgbClr val="0037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85" name="Freeform 132"/>
            <p:cNvSpPr>
              <a:spLocks noEditPoints="1"/>
            </p:cNvSpPr>
            <p:nvPr/>
          </p:nvSpPr>
          <p:spPr bwMode="auto">
            <a:xfrm>
              <a:off x="2796" y="1537"/>
              <a:ext cx="69" cy="67"/>
            </a:xfrm>
            <a:custGeom>
              <a:avLst/>
              <a:gdLst>
                <a:gd name="T0" fmla="*/ 26 w 29"/>
                <a:gd name="T1" fmla="*/ 14 h 28"/>
                <a:gd name="T2" fmla="*/ 15 w 29"/>
                <a:gd name="T3" fmla="*/ 2 h 28"/>
                <a:gd name="T4" fmla="*/ 3 w 29"/>
                <a:gd name="T5" fmla="*/ 13 h 28"/>
                <a:gd name="T6" fmla="*/ 14 w 29"/>
                <a:gd name="T7" fmla="*/ 25 h 28"/>
                <a:gd name="T8" fmla="*/ 15 w 29"/>
                <a:gd name="T9" fmla="*/ 25 h 28"/>
                <a:gd name="T10" fmla="*/ 26 w 29"/>
                <a:gd name="T11" fmla="*/ 14 h 28"/>
                <a:gd name="T12" fmla="*/ 26 w 29"/>
                <a:gd name="T13" fmla="*/ 14 h 28"/>
                <a:gd name="T14" fmla="*/ 0 w 29"/>
                <a:gd name="T15" fmla="*/ 14 h 28"/>
                <a:gd name="T16" fmla="*/ 15 w 29"/>
                <a:gd name="T17" fmla="*/ 0 h 28"/>
                <a:gd name="T18" fmla="*/ 29 w 29"/>
                <a:gd name="T19" fmla="*/ 14 h 28"/>
                <a:gd name="T20" fmla="*/ 14 w 29"/>
                <a:gd name="T21" fmla="*/ 28 h 28"/>
                <a:gd name="T22" fmla="*/ 0 w 29"/>
                <a:gd name="T2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6" y="14"/>
                  </a:moveTo>
                  <a:cubicBezTo>
                    <a:pt x="26" y="8"/>
                    <a:pt x="21" y="2"/>
                    <a:pt x="15" y="2"/>
                  </a:cubicBezTo>
                  <a:cubicBezTo>
                    <a:pt x="8" y="2"/>
                    <a:pt x="3" y="7"/>
                    <a:pt x="3" y="13"/>
                  </a:cubicBezTo>
                  <a:cubicBezTo>
                    <a:pt x="3" y="20"/>
                    <a:pt x="8" y="25"/>
                    <a:pt x="14" y="25"/>
                  </a:cubicBezTo>
                  <a:cubicBezTo>
                    <a:pt x="14" y="25"/>
                    <a:pt x="14" y="25"/>
                    <a:pt x="15" y="25"/>
                  </a:cubicBezTo>
                  <a:cubicBezTo>
                    <a:pt x="21" y="25"/>
                    <a:pt x="26" y="20"/>
                    <a:pt x="26" y="14"/>
                  </a:cubicBezTo>
                  <a:cubicBezTo>
                    <a:pt x="26" y="14"/>
                    <a:pt x="26" y="14"/>
                    <a:pt x="26" y="14"/>
                  </a:cubicBezTo>
                  <a:moveTo>
                    <a:pt x="0" y="14"/>
                  </a:moveTo>
                  <a:cubicBezTo>
                    <a:pt x="0" y="6"/>
                    <a:pt x="7" y="0"/>
                    <a:pt x="15" y="0"/>
                  </a:cubicBezTo>
                  <a:cubicBezTo>
                    <a:pt x="23" y="0"/>
                    <a:pt x="29" y="6"/>
                    <a:pt x="29" y="14"/>
                  </a:cubicBezTo>
                  <a:cubicBezTo>
                    <a:pt x="29" y="22"/>
                    <a:pt x="22" y="28"/>
                    <a:pt x="14" y="28"/>
                  </a:cubicBezTo>
                  <a:cubicBezTo>
                    <a:pt x="6" y="28"/>
                    <a:pt x="0" y="22"/>
                    <a:pt x="0" y="14"/>
                  </a:cubicBezTo>
                </a:path>
              </a:pathLst>
            </a:custGeom>
            <a:solidFill>
              <a:srgbClr val="0037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86" name="Freeform 133"/>
            <p:cNvSpPr>
              <a:spLocks noEditPoints="1"/>
            </p:cNvSpPr>
            <p:nvPr/>
          </p:nvSpPr>
          <p:spPr bwMode="auto">
            <a:xfrm>
              <a:off x="2815" y="1552"/>
              <a:ext cx="33" cy="36"/>
            </a:xfrm>
            <a:custGeom>
              <a:avLst/>
              <a:gdLst>
                <a:gd name="T0" fmla="*/ 4 w 14"/>
                <a:gd name="T1" fmla="*/ 7 h 15"/>
                <a:gd name="T2" fmla="*/ 6 w 14"/>
                <a:gd name="T3" fmla="*/ 7 h 15"/>
                <a:gd name="T4" fmla="*/ 7 w 14"/>
                <a:gd name="T5" fmla="*/ 7 h 15"/>
                <a:gd name="T6" fmla="*/ 8 w 14"/>
                <a:gd name="T7" fmla="*/ 5 h 15"/>
                <a:gd name="T8" fmla="*/ 7 w 14"/>
                <a:gd name="T9" fmla="*/ 3 h 15"/>
                <a:gd name="T10" fmla="*/ 4 w 14"/>
                <a:gd name="T11" fmla="*/ 3 h 15"/>
                <a:gd name="T12" fmla="*/ 4 w 14"/>
                <a:gd name="T13" fmla="*/ 7 h 15"/>
                <a:gd name="T14" fmla="*/ 10 w 14"/>
                <a:gd name="T15" fmla="*/ 8 h 15"/>
                <a:gd name="T16" fmla="*/ 11 w 14"/>
                <a:gd name="T17" fmla="*/ 10 h 15"/>
                <a:gd name="T18" fmla="*/ 14 w 14"/>
                <a:gd name="T19" fmla="*/ 15 h 15"/>
                <a:gd name="T20" fmla="*/ 10 w 14"/>
                <a:gd name="T21" fmla="*/ 15 h 15"/>
                <a:gd name="T22" fmla="*/ 10 w 14"/>
                <a:gd name="T23" fmla="*/ 15 h 15"/>
                <a:gd name="T24" fmla="*/ 8 w 14"/>
                <a:gd name="T25" fmla="*/ 11 h 15"/>
                <a:gd name="T26" fmla="*/ 4 w 14"/>
                <a:gd name="T27" fmla="*/ 10 h 15"/>
                <a:gd name="T28" fmla="*/ 4 w 14"/>
                <a:gd name="T29" fmla="*/ 15 h 15"/>
                <a:gd name="T30" fmla="*/ 0 w 14"/>
                <a:gd name="T31" fmla="*/ 15 h 15"/>
                <a:gd name="T32" fmla="*/ 0 w 14"/>
                <a:gd name="T33" fmla="*/ 0 h 15"/>
                <a:gd name="T34" fmla="*/ 0 w 14"/>
                <a:gd name="T35" fmla="*/ 0 h 15"/>
                <a:gd name="T36" fmla="*/ 9 w 14"/>
                <a:gd name="T37" fmla="*/ 0 h 15"/>
                <a:gd name="T38" fmla="*/ 12 w 14"/>
                <a:gd name="T39" fmla="*/ 4 h 15"/>
                <a:gd name="T40" fmla="*/ 10 w 14"/>
                <a:gd name="T41" fmla="*/ 8 h 15"/>
                <a:gd name="T42" fmla="*/ 9 w 14"/>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4" y="7"/>
                  </a:moveTo>
                  <a:cubicBezTo>
                    <a:pt x="5" y="7"/>
                    <a:pt x="5" y="7"/>
                    <a:pt x="6" y="7"/>
                  </a:cubicBezTo>
                  <a:cubicBezTo>
                    <a:pt x="6" y="7"/>
                    <a:pt x="6" y="7"/>
                    <a:pt x="7" y="7"/>
                  </a:cubicBezTo>
                  <a:cubicBezTo>
                    <a:pt x="8" y="7"/>
                    <a:pt x="8" y="6"/>
                    <a:pt x="8" y="5"/>
                  </a:cubicBezTo>
                  <a:cubicBezTo>
                    <a:pt x="8" y="4"/>
                    <a:pt x="8" y="3"/>
                    <a:pt x="7" y="3"/>
                  </a:cubicBezTo>
                  <a:cubicBezTo>
                    <a:pt x="6" y="3"/>
                    <a:pt x="5" y="3"/>
                    <a:pt x="4" y="3"/>
                  </a:cubicBezTo>
                  <a:lnTo>
                    <a:pt x="4" y="7"/>
                  </a:lnTo>
                  <a:close/>
                  <a:moveTo>
                    <a:pt x="10" y="8"/>
                  </a:moveTo>
                  <a:cubicBezTo>
                    <a:pt x="10" y="9"/>
                    <a:pt x="11" y="9"/>
                    <a:pt x="11" y="10"/>
                  </a:cubicBezTo>
                  <a:cubicBezTo>
                    <a:pt x="12" y="12"/>
                    <a:pt x="13" y="13"/>
                    <a:pt x="14" y="15"/>
                  </a:cubicBezTo>
                  <a:cubicBezTo>
                    <a:pt x="13" y="15"/>
                    <a:pt x="11" y="15"/>
                    <a:pt x="10" y="15"/>
                  </a:cubicBezTo>
                  <a:cubicBezTo>
                    <a:pt x="10" y="15"/>
                    <a:pt x="10" y="15"/>
                    <a:pt x="10" y="15"/>
                  </a:cubicBezTo>
                  <a:cubicBezTo>
                    <a:pt x="9" y="13"/>
                    <a:pt x="8" y="12"/>
                    <a:pt x="8" y="11"/>
                  </a:cubicBezTo>
                  <a:cubicBezTo>
                    <a:pt x="7" y="10"/>
                    <a:pt x="6" y="9"/>
                    <a:pt x="4" y="10"/>
                  </a:cubicBezTo>
                  <a:cubicBezTo>
                    <a:pt x="4" y="15"/>
                    <a:pt x="4" y="15"/>
                    <a:pt x="4" y="15"/>
                  </a:cubicBezTo>
                  <a:cubicBezTo>
                    <a:pt x="0" y="15"/>
                    <a:pt x="0" y="15"/>
                    <a:pt x="0" y="15"/>
                  </a:cubicBezTo>
                  <a:cubicBezTo>
                    <a:pt x="0" y="0"/>
                    <a:pt x="0" y="0"/>
                    <a:pt x="0" y="0"/>
                  </a:cubicBezTo>
                  <a:cubicBezTo>
                    <a:pt x="0" y="0"/>
                    <a:pt x="0" y="0"/>
                    <a:pt x="0" y="0"/>
                  </a:cubicBezTo>
                  <a:cubicBezTo>
                    <a:pt x="3" y="0"/>
                    <a:pt x="6" y="0"/>
                    <a:pt x="9" y="0"/>
                  </a:cubicBezTo>
                  <a:cubicBezTo>
                    <a:pt x="10" y="0"/>
                    <a:pt x="12" y="2"/>
                    <a:pt x="12" y="4"/>
                  </a:cubicBezTo>
                  <a:cubicBezTo>
                    <a:pt x="12" y="6"/>
                    <a:pt x="11" y="7"/>
                    <a:pt x="10" y="8"/>
                  </a:cubicBezTo>
                  <a:cubicBezTo>
                    <a:pt x="9" y="8"/>
                    <a:pt x="9" y="8"/>
                    <a:pt x="9" y="8"/>
                  </a:cubicBezTo>
                </a:path>
              </a:pathLst>
            </a:custGeom>
            <a:solidFill>
              <a:srgbClr val="0037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87" name="Freeform 134"/>
            <p:cNvSpPr>
              <a:spLocks/>
            </p:cNvSpPr>
            <p:nvPr/>
          </p:nvSpPr>
          <p:spPr bwMode="auto">
            <a:xfrm>
              <a:off x="3487" y="1382"/>
              <a:ext cx="154" cy="189"/>
            </a:xfrm>
            <a:custGeom>
              <a:avLst/>
              <a:gdLst>
                <a:gd name="T0" fmla="*/ 133 w 154"/>
                <a:gd name="T1" fmla="*/ 189 h 189"/>
                <a:gd name="T2" fmla="*/ 23 w 154"/>
                <a:gd name="T3" fmla="*/ 38 h 189"/>
                <a:gd name="T4" fmla="*/ 23 w 154"/>
                <a:gd name="T5" fmla="*/ 189 h 189"/>
                <a:gd name="T6" fmla="*/ 0 w 154"/>
                <a:gd name="T7" fmla="*/ 189 h 189"/>
                <a:gd name="T8" fmla="*/ 0 w 154"/>
                <a:gd name="T9" fmla="*/ 0 h 189"/>
                <a:gd name="T10" fmla="*/ 23 w 154"/>
                <a:gd name="T11" fmla="*/ 0 h 189"/>
                <a:gd name="T12" fmla="*/ 133 w 154"/>
                <a:gd name="T13" fmla="*/ 146 h 189"/>
                <a:gd name="T14" fmla="*/ 133 w 154"/>
                <a:gd name="T15" fmla="*/ 0 h 189"/>
                <a:gd name="T16" fmla="*/ 154 w 154"/>
                <a:gd name="T17" fmla="*/ 0 h 189"/>
                <a:gd name="T18" fmla="*/ 154 w 154"/>
                <a:gd name="T19" fmla="*/ 189 h 189"/>
                <a:gd name="T20" fmla="*/ 133 w 154"/>
                <a:gd name="T21"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89">
                  <a:moveTo>
                    <a:pt x="133" y="189"/>
                  </a:moveTo>
                  <a:lnTo>
                    <a:pt x="23" y="38"/>
                  </a:lnTo>
                  <a:lnTo>
                    <a:pt x="23" y="189"/>
                  </a:lnTo>
                  <a:lnTo>
                    <a:pt x="0" y="189"/>
                  </a:lnTo>
                  <a:lnTo>
                    <a:pt x="0" y="0"/>
                  </a:lnTo>
                  <a:lnTo>
                    <a:pt x="23" y="0"/>
                  </a:lnTo>
                  <a:lnTo>
                    <a:pt x="133" y="146"/>
                  </a:lnTo>
                  <a:lnTo>
                    <a:pt x="133" y="0"/>
                  </a:lnTo>
                  <a:lnTo>
                    <a:pt x="154" y="0"/>
                  </a:lnTo>
                  <a:lnTo>
                    <a:pt x="154" y="189"/>
                  </a:lnTo>
                  <a:lnTo>
                    <a:pt x="133" y="189"/>
                  </a:ln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88" name="Freeform 135"/>
            <p:cNvSpPr>
              <a:spLocks noEditPoints="1"/>
            </p:cNvSpPr>
            <p:nvPr/>
          </p:nvSpPr>
          <p:spPr bwMode="auto">
            <a:xfrm>
              <a:off x="3677" y="1430"/>
              <a:ext cx="135" cy="143"/>
            </a:xfrm>
            <a:custGeom>
              <a:avLst/>
              <a:gdLst>
                <a:gd name="T0" fmla="*/ 0 w 57"/>
                <a:gd name="T1" fmla="*/ 30 h 60"/>
                <a:gd name="T2" fmla="*/ 29 w 57"/>
                <a:gd name="T3" fmla="*/ 0 h 60"/>
                <a:gd name="T4" fmla="*/ 57 w 57"/>
                <a:gd name="T5" fmla="*/ 30 h 60"/>
                <a:gd name="T6" fmla="*/ 29 w 57"/>
                <a:gd name="T7" fmla="*/ 60 h 60"/>
                <a:gd name="T8" fmla="*/ 0 w 57"/>
                <a:gd name="T9" fmla="*/ 30 h 60"/>
                <a:gd name="T10" fmla="*/ 48 w 57"/>
                <a:gd name="T11" fmla="*/ 30 h 60"/>
                <a:gd name="T12" fmla="*/ 29 w 57"/>
                <a:gd name="T13" fmla="*/ 8 h 60"/>
                <a:gd name="T14" fmla="*/ 10 w 57"/>
                <a:gd name="T15" fmla="*/ 30 h 60"/>
                <a:gd name="T16" fmla="*/ 29 w 57"/>
                <a:gd name="T17" fmla="*/ 52 h 60"/>
                <a:gd name="T18" fmla="*/ 48 w 57"/>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0" y="30"/>
                  </a:moveTo>
                  <a:cubicBezTo>
                    <a:pt x="0" y="13"/>
                    <a:pt x="11" y="0"/>
                    <a:pt x="29" y="0"/>
                  </a:cubicBezTo>
                  <a:cubicBezTo>
                    <a:pt x="46" y="0"/>
                    <a:pt x="57" y="13"/>
                    <a:pt x="57" y="30"/>
                  </a:cubicBezTo>
                  <a:cubicBezTo>
                    <a:pt x="57" y="47"/>
                    <a:pt x="46" y="60"/>
                    <a:pt x="29" y="60"/>
                  </a:cubicBezTo>
                  <a:cubicBezTo>
                    <a:pt x="11" y="60"/>
                    <a:pt x="0" y="47"/>
                    <a:pt x="0" y="30"/>
                  </a:cubicBezTo>
                  <a:close/>
                  <a:moveTo>
                    <a:pt x="48" y="30"/>
                  </a:moveTo>
                  <a:cubicBezTo>
                    <a:pt x="48" y="18"/>
                    <a:pt x="41" y="8"/>
                    <a:pt x="29" y="8"/>
                  </a:cubicBezTo>
                  <a:cubicBezTo>
                    <a:pt x="16" y="8"/>
                    <a:pt x="10" y="18"/>
                    <a:pt x="10" y="30"/>
                  </a:cubicBezTo>
                  <a:cubicBezTo>
                    <a:pt x="10" y="42"/>
                    <a:pt x="16" y="52"/>
                    <a:pt x="29" y="52"/>
                  </a:cubicBezTo>
                  <a:cubicBezTo>
                    <a:pt x="41" y="52"/>
                    <a:pt x="48" y="42"/>
                    <a:pt x="48" y="30"/>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89" name="Freeform 136"/>
            <p:cNvSpPr>
              <a:spLocks/>
            </p:cNvSpPr>
            <p:nvPr/>
          </p:nvSpPr>
          <p:spPr bwMode="auto">
            <a:xfrm>
              <a:off x="3829" y="1432"/>
              <a:ext cx="199" cy="139"/>
            </a:xfrm>
            <a:custGeom>
              <a:avLst/>
              <a:gdLst>
                <a:gd name="T0" fmla="*/ 135 w 199"/>
                <a:gd name="T1" fmla="*/ 139 h 139"/>
                <a:gd name="T2" fmla="*/ 99 w 199"/>
                <a:gd name="T3" fmla="*/ 29 h 139"/>
                <a:gd name="T4" fmla="*/ 64 w 199"/>
                <a:gd name="T5" fmla="*/ 139 h 139"/>
                <a:gd name="T6" fmla="*/ 42 w 199"/>
                <a:gd name="T7" fmla="*/ 139 h 139"/>
                <a:gd name="T8" fmla="*/ 0 w 199"/>
                <a:gd name="T9" fmla="*/ 0 h 139"/>
                <a:gd name="T10" fmla="*/ 21 w 199"/>
                <a:gd name="T11" fmla="*/ 0 h 139"/>
                <a:gd name="T12" fmla="*/ 54 w 199"/>
                <a:gd name="T13" fmla="*/ 110 h 139"/>
                <a:gd name="T14" fmla="*/ 90 w 199"/>
                <a:gd name="T15" fmla="*/ 0 h 139"/>
                <a:gd name="T16" fmla="*/ 109 w 199"/>
                <a:gd name="T17" fmla="*/ 0 h 139"/>
                <a:gd name="T18" fmla="*/ 144 w 199"/>
                <a:gd name="T19" fmla="*/ 110 h 139"/>
                <a:gd name="T20" fmla="*/ 178 w 199"/>
                <a:gd name="T21" fmla="*/ 0 h 139"/>
                <a:gd name="T22" fmla="*/ 199 w 199"/>
                <a:gd name="T23" fmla="*/ 0 h 139"/>
                <a:gd name="T24" fmla="*/ 156 w 199"/>
                <a:gd name="T25" fmla="*/ 139 h 139"/>
                <a:gd name="T26" fmla="*/ 135 w 199"/>
                <a:gd name="T2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9" h="139">
                  <a:moveTo>
                    <a:pt x="135" y="139"/>
                  </a:moveTo>
                  <a:lnTo>
                    <a:pt x="99" y="29"/>
                  </a:lnTo>
                  <a:lnTo>
                    <a:pt x="64" y="139"/>
                  </a:lnTo>
                  <a:lnTo>
                    <a:pt x="42" y="139"/>
                  </a:lnTo>
                  <a:lnTo>
                    <a:pt x="0" y="0"/>
                  </a:lnTo>
                  <a:lnTo>
                    <a:pt x="21" y="0"/>
                  </a:lnTo>
                  <a:lnTo>
                    <a:pt x="54" y="110"/>
                  </a:lnTo>
                  <a:lnTo>
                    <a:pt x="90" y="0"/>
                  </a:lnTo>
                  <a:lnTo>
                    <a:pt x="109" y="0"/>
                  </a:lnTo>
                  <a:lnTo>
                    <a:pt x="144" y="110"/>
                  </a:lnTo>
                  <a:lnTo>
                    <a:pt x="178" y="0"/>
                  </a:lnTo>
                  <a:lnTo>
                    <a:pt x="199" y="0"/>
                  </a:lnTo>
                  <a:lnTo>
                    <a:pt x="156" y="139"/>
                  </a:lnTo>
                  <a:lnTo>
                    <a:pt x="135" y="139"/>
                  </a:ln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0" name="Freeform 137"/>
            <p:cNvSpPr>
              <a:spLocks noEditPoints="1"/>
            </p:cNvSpPr>
            <p:nvPr/>
          </p:nvSpPr>
          <p:spPr bwMode="auto">
            <a:xfrm>
              <a:off x="4123" y="1384"/>
              <a:ext cx="29" cy="187"/>
            </a:xfrm>
            <a:custGeom>
              <a:avLst/>
              <a:gdLst>
                <a:gd name="T0" fmla="*/ 0 w 12"/>
                <a:gd name="T1" fmla="*/ 6 h 78"/>
                <a:gd name="T2" fmla="*/ 6 w 12"/>
                <a:gd name="T3" fmla="*/ 0 h 78"/>
                <a:gd name="T4" fmla="*/ 12 w 12"/>
                <a:gd name="T5" fmla="*/ 6 h 78"/>
                <a:gd name="T6" fmla="*/ 12 w 12"/>
                <a:gd name="T7" fmla="*/ 6 h 78"/>
                <a:gd name="T8" fmla="*/ 6 w 12"/>
                <a:gd name="T9" fmla="*/ 12 h 78"/>
                <a:gd name="T10" fmla="*/ 6 w 12"/>
                <a:gd name="T11" fmla="*/ 12 h 78"/>
                <a:gd name="T12" fmla="*/ 0 w 12"/>
                <a:gd name="T13" fmla="*/ 6 h 78"/>
                <a:gd name="T14" fmla="*/ 0 w 12"/>
                <a:gd name="T15" fmla="*/ 6 h 78"/>
                <a:gd name="T16" fmla="*/ 1 w 12"/>
                <a:gd name="T17" fmla="*/ 78 h 78"/>
                <a:gd name="T18" fmla="*/ 1 w 12"/>
                <a:gd name="T19" fmla="*/ 20 h 78"/>
                <a:gd name="T20" fmla="*/ 10 w 12"/>
                <a:gd name="T21" fmla="*/ 20 h 78"/>
                <a:gd name="T22" fmla="*/ 10 w 12"/>
                <a:gd name="T23" fmla="*/ 78 h 78"/>
                <a:gd name="T24" fmla="*/ 1 w 12"/>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78">
                  <a:moveTo>
                    <a:pt x="0" y="6"/>
                  </a:moveTo>
                  <a:cubicBezTo>
                    <a:pt x="0" y="3"/>
                    <a:pt x="2" y="0"/>
                    <a:pt x="6" y="0"/>
                  </a:cubicBezTo>
                  <a:cubicBezTo>
                    <a:pt x="9" y="0"/>
                    <a:pt x="12" y="3"/>
                    <a:pt x="12" y="6"/>
                  </a:cubicBezTo>
                  <a:cubicBezTo>
                    <a:pt x="12" y="6"/>
                    <a:pt x="12" y="6"/>
                    <a:pt x="12" y="6"/>
                  </a:cubicBezTo>
                  <a:cubicBezTo>
                    <a:pt x="12" y="10"/>
                    <a:pt x="9" y="12"/>
                    <a:pt x="6" y="12"/>
                  </a:cubicBezTo>
                  <a:cubicBezTo>
                    <a:pt x="6" y="12"/>
                    <a:pt x="6" y="12"/>
                    <a:pt x="6" y="12"/>
                  </a:cubicBezTo>
                  <a:cubicBezTo>
                    <a:pt x="2" y="12"/>
                    <a:pt x="0" y="10"/>
                    <a:pt x="0" y="6"/>
                  </a:cubicBezTo>
                  <a:cubicBezTo>
                    <a:pt x="0" y="6"/>
                    <a:pt x="0" y="6"/>
                    <a:pt x="0" y="6"/>
                  </a:cubicBezTo>
                  <a:close/>
                  <a:moveTo>
                    <a:pt x="1" y="78"/>
                  </a:moveTo>
                  <a:cubicBezTo>
                    <a:pt x="1" y="20"/>
                    <a:pt x="1" y="20"/>
                    <a:pt x="1" y="20"/>
                  </a:cubicBezTo>
                  <a:cubicBezTo>
                    <a:pt x="10" y="20"/>
                    <a:pt x="10" y="20"/>
                    <a:pt x="10" y="20"/>
                  </a:cubicBezTo>
                  <a:cubicBezTo>
                    <a:pt x="10" y="78"/>
                    <a:pt x="10" y="78"/>
                    <a:pt x="10" y="78"/>
                  </a:cubicBezTo>
                  <a:lnTo>
                    <a:pt x="1" y="78"/>
                  </a:ln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1" name="Freeform 138"/>
            <p:cNvSpPr>
              <a:spLocks/>
            </p:cNvSpPr>
            <p:nvPr/>
          </p:nvSpPr>
          <p:spPr bwMode="auto">
            <a:xfrm>
              <a:off x="4171" y="1396"/>
              <a:ext cx="78" cy="177"/>
            </a:xfrm>
            <a:custGeom>
              <a:avLst/>
              <a:gdLst>
                <a:gd name="T0" fmla="*/ 10 w 33"/>
                <a:gd name="T1" fmla="*/ 61 h 74"/>
                <a:gd name="T2" fmla="*/ 10 w 33"/>
                <a:gd name="T3" fmla="*/ 23 h 74"/>
                <a:gd name="T4" fmla="*/ 0 w 33"/>
                <a:gd name="T5" fmla="*/ 23 h 74"/>
                <a:gd name="T6" fmla="*/ 0 w 33"/>
                <a:gd name="T7" fmla="*/ 15 h 74"/>
                <a:gd name="T8" fmla="*/ 10 w 33"/>
                <a:gd name="T9" fmla="*/ 15 h 74"/>
                <a:gd name="T10" fmla="*/ 10 w 33"/>
                <a:gd name="T11" fmla="*/ 0 h 74"/>
                <a:gd name="T12" fmla="*/ 19 w 33"/>
                <a:gd name="T13" fmla="*/ 0 h 74"/>
                <a:gd name="T14" fmla="*/ 19 w 33"/>
                <a:gd name="T15" fmla="*/ 15 h 74"/>
                <a:gd name="T16" fmla="*/ 30 w 33"/>
                <a:gd name="T17" fmla="*/ 15 h 74"/>
                <a:gd name="T18" fmla="*/ 30 w 33"/>
                <a:gd name="T19" fmla="*/ 23 h 74"/>
                <a:gd name="T20" fmla="*/ 19 w 33"/>
                <a:gd name="T21" fmla="*/ 23 h 74"/>
                <a:gd name="T22" fmla="*/ 19 w 33"/>
                <a:gd name="T23" fmla="*/ 59 h 74"/>
                <a:gd name="T24" fmla="*/ 24 w 33"/>
                <a:gd name="T25" fmla="*/ 66 h 74"/>
                <a:gd name="T26" fmla="*/ 30 w 33"/>
                <a:gd name="T27" fmla="*/ 64 h 74"/>
                <a:gd name="T28" fmla="*/ 33 w 33"/>
                <a:gd name="T29" fmla="*/ 71 h 74"/>
                <a:gd name="T30" fmla="*/ 23 w 33"/>
                <a:gd name="T31" fmla="*/ 74 h 74"/>
                <a:gd name="T32" fmla="*/ 10 w 33"/>
                <a:gd name="T33"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74">
                  <a:moveTo>
                    <a:pt x="10" y="61"/>
                  </a:moveTo>
                  <a:cubicBezTo>
                    <a:pt x="10" y="23"/>
                    <a:pt x="10" y="23"/>
                    <a:pt x="10" y="23"/>
                  </a:cubicBezTo>
                  <a:cubicBezTo>
                    <a:pt x="0" y="23"/>
                    <a:pt x="0" y="23"/>
                    <a:pt x="0" y="23"/>
                  </a:cubicBezTo>
                  <a:cubicBezTo>
                    <a:pt x="0" y="15"/>
                    <a:pt x="0" y="15"/>
                    <a:pt x="0" y="15"/>
                  </a:cubicBezTo>
                  <a:cubicBezTo>
                    <a:pt x="10" y="15"/>
                    <a:pt x="10" y="15"/>
                    <a:pt x="10" y="15"/>
                  </a:cubicBezTo>
                  <a:cubicBezTo>
                    <a:pt x="10" y="0"/>
                    <a:pt x="10" y="0"/>
                    <a:pt x="10" y="0"/>
                  </a:cubicBezTo>
                  <a:cubicBezTo>
                    <a:pt x="19" y="0"/>
                    <a:pt x="19" y="0"/>
                    <a:pt x="19" y="0"/>
                  </a:cubicBezTo>
                  <a:cubicBezTo>
                    <a:pt x="19" y="15"/>
                    <a:pt x="19" y="15"/>
                    <a:pt x="19" y="15"/>
                  </a:cubicBezTo>
                  <a:cubicBezTo>
                    <a:pt x="30" y="15"/>
                    <a:pt x="30" y="15"/>
                    <a:pt x="30" y="15"/>
                  </a:cubicBezTo>
                  <a:cubicBezTo>
                    <a:pt x="30" y="23"/>
                    <a:pt x="30" y="23"/>
                    <a:pt x="30" y="23"/>
                  </a:cubicBezTo>
                  <a:cubicBezTo>
                    <a:pt x="19" y="23"/>
                    <a:pt x="19" y="23"/>
                    <a:pt x="19" y="23"/>
                  </a:cubicBezTo>
                  <a:cubicBezTo>
                    <a:pt x="19" y="59"/>
                    <a:pt x="19" y="59"/>
                    <a:pt x="19" y="59"/>
                  </a:cubicBezTo>
                  <a:cubicBezTo>
                    <a:pt x="19" y="63"/>
                    <a:pt x="21" y="66"/>
                    <a:pt x="24" y="66"/>
                  </a:cubicBezTo>
                  <a:cubicBezTo>
                    <a:pt x="27" y="66"/>
                    <a:pt x="29" y="65"/>
                    <a:pt x="30" y="64"/>
                  </a:cubicBezTo>
                  <a:cubicBezTo>
                    <a:pt x="33" y="71"/>
                    <a:pt x="33" y="71"/>
                    <a:pt x="33" y="71"/>
                  </a:cubicBezTo>
                  <a:cubicBezTo>
                    <a:pt x="31" y="73"/>
                    <a:pt x="28" y="74"/>
                    <a:pt x="23" y="74"/>
                  </a:cubicBezTo>
                  <a:cubicBezTo>
                    <a:pt x="14" y="74"/>
                    <a:pt x="10" y="69"/>
                    <a:pt x="10" y="61"/>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2" name="Freeform 139"/>
            <p:cNvSpPr>
              <a:spLocks noEditPoints="1"/>
            </p:cNvSpPr>
            <p:nvPr/>
          </p:nvSpPr>
          <p:spPr bwMode="auto">
            <a:xfrm>
              <a:off x="4337" y="1430"/>
              <a:ext cx="128" cy="143"/>
            </a:xfrm>
            <a:custGeom>
              <a:avLst/>
              <a:gdLst>
                <a:gd name="T0" fmla="*/ 45 w 54"/>
                <a:gd name="T1" fmla="*/ 59 h 60"/>
                <a:gd name="T2" fmla="*/ 45 w 54"/>
                <a:gd name="T3" fmla="*/ 50 h 60"/>
                <a:gd name="T4" fmla="*/ 26 w 54"/>
                <a:gd name="T5" fmla="*/ 60 h 60"/>
                <a:gd name="T6" fmla="*/ 0 w 54"/>
                <a:gd name="T7" fmla="*/ 30 h 60"/>
                <a:gd name="T8" fmla="*/ 26 w 54"/>
                <a:gd name="T9" fmla="*/ 0 h 60"/>
                <a:gd name="T10" fmla="*/ 45 w 54"/>
                <a:gd name="T11" fmla="*/ 10 h 60"/>
                <a:gd name="T12" fmla="*/ 45 w 54"/>
                <a:gd name="T13" fmla="*/ 1 h 60"/>
                <a:gd name="T14" fmla="*/ 54 w 54"/>
                <a:gd name="T15" fmla="*/ 1 h 60"/>
                <a:gd name="T16" fmla="*/ 54 w 54"/>
                <a:gd name="T17" fmla="*/ 59 h 60"/>
                <a:gd name="T18" fmla="*/ 45 w 54"/>
                <a:gd name="T19" fmla="*/ 59 h 60"/>
                <a:gd name="T20" fmla="*/ 45 w 54"/>
                <a:gd name="T21" fmla="*/ 43 h 60"/>
                <a:gd name="T22" fmla="*/ 45 w 54"/>
                <a:gd name="T23" fmla="*/ 17 h 60"/>
                <a:gd name="T24" fmla="*/ 28 w 54"/>
                <a:gd name="T25" fmla="*/ 8 h 60"/>
                <a:gd name="T26" fmla="*/ 9 w 54"/>
                <a:gd name="T27" fmla="*/ 30 h 60"/>
                <a:gd name="T28" fmla="*/ 28 w 54"/>
                <a:gd name="T29" fmla="*/ 52 h 60"/>
                <a:gd name="T30" fmla="*/ 45 w 54"/>
                <a:gd name="T31"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60">
                  <a:moveTo>
                    <a:pt x="45" y="59"/>
                  </a:moveTo>
                  <a:cubicBezTo>
                    <a:pt x="45" y="50"/>
                    <a:pt x="45" y="50"/>
                    <a:pt x="45" y="50"/>
                  </a:cubicBezTo>
                  <a:cubicBezTo>
                    <a:pt x="41" y="56"/>
                    <a:pt x="33" y="60"/>
                    <a:pt x="26" y="60"/>
                  </a:cubicBezTo>
                  <a:cubicBezTo>
                    <a:pt x="11" y="60"/>
                    <a:pt x="0" y="49"/>
                    <a:pt x="0" y="30"/>
                  </a:cubicBezTo>
                  <a:cubicBezTo>
                    <a:pt x="0" y="12"/>
                    <a:pt x="11" y="0"/>
                    <a:pt x="26" y="0"/>
                  </a:cubicBezTo>
                  <a:cubicBezTo>
                    <a:pt x="33" y="0"/>
                    <a:pt x="41" y="4"/>
                    <a:pt x="45" y="10"/>
                  </a:cubicBezTo>
                  <a:cubicBezTo>
                    <a:pt x="45" y="1"/>
                    <a:pt x="45" y="1"/>
                    <a:pt x="45" y="1"/>
                  </a:cubicBezTo>
                  <a:cubicBezTo>
                    <a:pt x="54" y="1"/>
                    <a:pt x="54" y="1"/>
                    <a:pt x="54" y="1"/>
                  </a:cubicBezTo>
                  <a:cubicBezTo>
                    <a:pt x="54" y="59"/>
                    <a:pt x="54" y="59"/>
                    <a:pt x="54" y="59"/>
                  </a:cubicBezTo>
                  <a:lnTo>
                    <a:pt x="45" y="59"/>
                  </a:lnTo>
                  <a:close/>
                  <a:moveTo>
                    <a:pt x="45" y="43"/>
                  </a:moveTo>
                  <a:cubicBezTo>
                    <a:pt x="45" y="17"/>
                    <a:pt x="45" y="17"/>
                    <a:pt x="45" y="17"/>
                  </a:cubicBezTo>
                  <a:cubicBezTo>
                    <a:pt x="42" y="12"/>
                    <a:pt x="35" y="8"/>
                    <a:pt x="28" y="8"/>
                  </a:cubicBezTo>
                  <a:cubicBezTo>
                    <a:pt x="16" y="8"/>
                    <a:pt x="9" y="17"/>
                    <a:pt x="9" y="30"/>
                  </a:cubicBezTo>
                  <a:cubicBezTo>
                    <a:pt x="9" y="43"/>
                    <a:pt x="16" y="52"/>
                    <a:pt x="28" y="52"/>
                  </a:cubicBezTo>
                  <a:cubicBezTo>
                    <a:pt x="35" y="52"/>
                    <a:pt x="42" y="48"/>
                    <a:pt x="45" y="43"/>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3" name="Freeform 140"/>
            <p:cNvSpPr>
              <a:spLocks/>
            </p:cNvSpPr>
            <p:nvPr/>
          </p:nvSpPr>
          <p:spPr bwMode="auto">
            <a:xfrm>
              <a:off x="4508" y="1382"/>
              <a:ext cx="54" cy="191"/>
            </a:xfrm>
            <a:custGeom>
              <a:avLst/>
              <a:gdLst>
                <a:gd name="T0" fmla="*/ 0 w 23"/>
                <a:gd name="T1" fmla="*/ 67 h 80"/>
                <a:gd name="T2" fmla="*/ 0 w 23"/>
                <a:gd name="T3" fmla="*/ 0 h 80"/>
                <a:gd name="T4" fmla="*/ 9 w 23"/>
                <a:gd name="T5" fmla="*/ 0 h 80"/>
                <a:gd name="T6" fmla="*/ 9 w 23"/>
                <a:gd name="T7" fmla="*/ 65 h 80"/>
                <a:gd name="T8" fmla="*/ 14 w 23"/>
                <a:gd name="T9" fmla="*/ 72 h 80"/>
                <a:gd name="T10" fmla="*/ 20 w 23"/>
                <a:gd name="T11" fmla="*/ 70 h 80"/>
                <a:gd name="T12" fmla="*/ 23 w 23"/>
                <a:gd name="T13" fmla="*/ 77 h 80"/>
                <a:gd name="T14" fmla="*/ 12 w 23"/>
                <a:gd name="T15" fmla="*/ 80 h 80"/>
                <a:gd name="T16" fmla="*/ 0 w 23"/>
                <a:gd name="T17" fmla="*/ 6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80">
                  <a:moveTo>
                    <a:pt x="0" y="67"/>
                  </a:moveTo>
                  <a:cubicBezTo>
                    <a:pt x="0" y="0"/>
                    <a:pt x="0" y="0"/>
                    <a:pt x="0" y="0"/>
                  </a:cubicBezTo>
                  <a:cubicBezTo>
                    <a:pt x="9" y="0"/>
                    <a:pt x="9" y="0"/>
                    <a:pt x="9" y="0"/>
                  </a:cubicBezTo>
                  <a:cubicBezTo>
                    <a:pt x="9" y="65"/>
                    <a:pt x="9" y="65"/>
                    <a:pt x="9" y="65"/>
                  </a:cubicBezTo>
                  <a:cubicBezTo>
                    <a:pt x="9" y="69"/>
                    <a:pt x="11" y="72"/>
                    <a:pt x="14" y="72"/>
                  </a:cubicBezTo>
                  <a:cubicBezTo>
                    <a:pt x="17" y="72"/>
                    <a:pt x="19" y="71"/>
                    <a:pt x="20" y="70"/>
                  </a:cubicBezTo>
                  <a:cubicBezTo>
                    <a:pt x="23" y="77"/>
                    <a:pt x="23" y="77"/>
                    <a:pt x="23" y="77"/>
                  </a:cubicBezTo>
                  <a:cubicBezTo>
                    <a:pt x="21" y="79"/>
                    <a:pt x="18" y="80"/>
                    <a:pt x="12" y="80"/>
                  </a:cubicBezTo>
                  <a:cubicBezTo>
                    <a:pt x="4" y="80"/>
                    <a:pt x="0" y="75"/>
                    <a:pt x="0" y="67"/>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4" name="Freeform 141"/>
            <p:cNvSpPr>
              <a:spLocks/>
            </p:cNvSpPr>
            <p:nvPr/>
          </p:nvSpPr>
          <p:spPr bwMode="auto">
            <a:xfrm>
              <a:off x="4584" y="1382"/>
              <a:ext cx="54" cy="191"/>
            </a:xfrm>
            <a:custGeom>
              <a:avLst/>
              <a:gdLst>
                <a:gd name="T0" fmla="*/ 0 w 23"/>
                <a:gd name="T1" fmla="*/ 67 h 80"/>
                <a:gd name="T2" fmla="*/ 0 w 23"/>
                <a:gd name="T3" fmla="*/ 0 h 80"/>
                <a:gd name="T4" fmla="*/ 9 w 23"/>
                <a:gd name="T5" fmla="*/ 0 h 80"/>
                <a:gd name="T6" fmla="*/ 9 w 23"/>
                <a:gd name="T7" fmla="*/ 65 h 80"/>
                <a:gd name="T8" fmla="*/ 14 w 23"/>
                <a:gd name="T9" fmla="*/ 72 h 80"/>
                <a:gd name="T10" fmla="*/ 20 w 23"/>
                <a:gd name="T11" fmla="*/ 70 h 80"/>
                <a:gd name="T12" fmla="*/ 23 w 23"/>
                <a:gd name="T13" fmla="*/ 77 h 80"/>
                <a:gd name="T14" fmla="*/ 12 w 23"/>
                <a:gd name="T15" fmla="*/ 80 h 80"/>
                <a:gd name="T16" fmla="*/ 0 w 23"/>
                <a:gd name="T17" fmla="*/ 6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80">
                  <a:moveTo>
                    <a:pt x="0" y="67"/>
                  </a:moveTo>
                  <a:cubicBezTo>
                    <a:pt x="0" y="0"/>
                    <a:pt x="0" y="0"/>
                    <a:pt x="0" y="0"/>
                  </a:cubicBezTo>
                  <a:cubicBezTo>
                    <a:pt x="9" y="0"/>
                    <a:pt x="9" y="0"/>
                    <a:pt x="9" y="0"/>
                  </a:cubicBezTo>
                  <a:cubicBezTo>
                    <a:pt x="9" y="65"/>
                    <a:pt x="9" y="65"/>
                    <a:pt x="9" y="65"/>
                  </a:cubicBezTo>
                  <a:cubicBezTo>
                    <a:pt x="9" y="69"/>
                    <a:pt x="10" y="72"/>
                    <a:pt x="14" y="72"/>
                  </a:cubicBezTo>
                  <a:cubicBezTo>
                    <a:pt x="17" y="72"/>
                    <a:pt x="19" y="71"/>
                    <a:pt x="20" y="70"/>
                  </a:cubicBezTo>
                  <a:cubicBezTo>
                    <a:pt x="23" y="77"/>
                    <a:pt x="23" y="77"/>
                    <a:pt x="23" y="77"/>
                  </a:cubicBezTo>
                  <a:cubicBezTo>
                    <a:pt x="21" y="79"/>
                    <a:pt x="18" y="80"/>
                    <a:pt x="12" y="80"/>
                  </a:cubicBezTo>
                  <a:cubicBezTo>
                    <a:pt x="4" y="80"/>
                    <a:pt x="0" y="75"/>
                    <a:pt x="0" y="67"/>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5" name="Freeform 142"/>
            <p:cNvSpPr>
              <a:spLocks noEditPoints="1"/>
            </p:cNvSpPr>
            <p:nvPr/>
          </p:nvSpPr>
          <p:spPr bwMode="auto">
            <a:xfrm>
              <a:off x="3477" y="1691"/>
              <a:ext cx="143" cy="145"/>
            </a:xfrm>
            <a:custGeom>
              <a:avLst/>
              <a:gdLst>
                <a:gd name="T0" fmla="*/ 42 w 60"/>
                <a:gd name="T1" fmla="*/ 59 h 61"/>
                <a:gd name="T2" fmla="*/ 42 w 60"/>
                <a:gd name="T3" fmla="*/ 53 h 61"/>
                <a:gd name="T4" fmla="*/ 25 w 60"/>
                <a:gd name="T5" fmla="*/ 61 h 61"/>
                <a:gd name="T6" fmla="*/ 0 w 60"/>
                <a:gd name="T7" fmla="*/ 31 h 61"/>
                <a:gd name="T8" fmla="*/ 25 w 60"/>
                <a:gd name="T9" fmla="*/ 1 h 61"/>
                <a:gd name="T10" fmla="*/ 42 w 60"/>
                <a:gd name="T11" fmla="*/ 9 h 61"/>
                <a:gd name="T12" fmla="*/ 42 w 60"/>
                <a:gd name="T13" fmla="*/ 2 h 61"/>
                <a:gd name="T14" fmla="*/ 60 w 60"/>
                <a:gd name="T15" fmla="*/ 2 h 61"/>
                <a:gd name="T16" fmla="*/ 60 w 60"/>
                <a:gd name="T17" fmla="*/ 59 h 61"/>
                <a:gd name="T18" fmla="*/ 42 w 60"/>
                <a:gd name="T19" fmla="*/ 59 h 61"/>
                <a:gd name="T20" fmla="*/ 42 w 60"/>
                <a:gd name="T21" fmla="*/ 39 h 61"/>
                <a:gd name="T22" fmla="*/ 42 w 60"/>
                <a:gd name="T23" fmla="*/ 22 h 61"/>
                <a:gd name="T24" fmla="*/ 31 w 60"/>
                <a:gd name="T25" fmla="*/ 17 h 61"/>
                <a:gd name="T26" fmla="*/ 18 w 60"/>
                <a:gd name="T27" fmla="*/ 31 h 61"/>
                <a:gd name="T28" fmla="*/ 31 w 60"/>
                <a:gd name="T29" fmla="*/ 45 h 61"/>
                <a:gd name="T30" fmla="*/ 42 w 60"/>
                <a:gd name="T31"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1">
                  <a:moveTo>
                    <a:pt x="42" y="59"/>
                  </a:moveTo>
                  <a:cubicBezTo>
                    <a:pt x="42" y="53"/>
                    <a:pt x="42" y="53"/>
                    <a:pt x="42" y="53"/>
                  </a:cubicBezTo>
                  <a:cubicBezTo>
                    <a:pt x="37" y="58"/>
                    <a:pt x="31" y="61"/>
                    <a:pt x="25" y="61"/>
                  </a:cubicBezTo>
                  <a:cubicBezTo>
                    <a:pt x="11" y="61"/>
                    <a:pt x="0" y="50"/>
                    <a:pt x="0" y="31"/>
                  </a:cubicBezTo>
                  <a:cubicBezTo>
                    <a:pt x="0" y="12"/>
                    <a:pt x="10" y="1"/>
                    <a:pt x="25" y="1"/>
                  </a:cubicBezTo>
                  <a:cubicBezTo>
                    <a:pt x="31" y="0"/>
                    <a:pt x="38" y="4"/>
                    <a:pt x="42" y="9"/>
                  </a:cubicBezTo>
                  <a:cubicBezTo>
                    <a:pt x="42" y="2"/>
                    <a:pt x="42" y="2"/>
                    <a:pt x="42" y="2"/>
                  </a:cubicBezTo>
                  <a:cubicBezTo>
                    <a:pt x="60" y="2"/>
                    <a:pt x="60" y="2"/>
                    <a:pt x="60" y="2"/>
                  </a:cubicBezTo>
                  <a:cubicBezTo>
                    <a:pt x="60" y="59"/>
                    <a:pt x="60" y="59"/>
                    <a:pt x="60" y="59"/>
                  </a:cubicBezTo>
                  <a:lnTo>
                    <a:pt x="42" y="59"/>
                  </a:lnTo>
                  <a:close/>
                  <a:moveTo>
                    <a:pt x="42" y="39"/>
                  </a:moveTo>
                  <a:cubicBezTo>
                    <a:pt x="42" y="22"/>
                    <a:pt x="42" y="22"/>
                    <a:pt x="42" y="22"/>
                  </a:cubicBezTo>
                  <a:cubicBezTo>
                    <a:pt x="39" y="19"/>
                    <a:pt x="35" y="17"/>
                    <a:pt x="31" y="17"/>
                  </a:cubicBezTo>
                  <a:cubicBezTo>
                    <a:pt x="23" y="17"/>
                    <a:pt x="18" y="22"/>
                    <a:pt x="18" y="31"/>
                  </a:cubicBezTo>
                  <a:cubicBezTo>
                    <a:pt x="18" y="39"/>
                    <a:pt x="23" y="45"/>
                    <a:pt x="31" y="45"/>
                  </a:cubicBezTo>
                  <a:cubicBezTo>
                    <a:pt x="35" y="45"/>
                    <a:pt x="39" y="42"/>
                    <a:pt x="42" y="39"/>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6" name="Freeform 143"/>
            <p:cNvSpPr>
              <a:spLocks noEditPoints="1"/>
            </p:cNvSpPr>
            <p:nvPr/>
          </p:nvSpPr>
          <p:spPr bwMode="auto">
            <a:xfrm>
              <a:off x="3643" y="1643"/>
              <a:ext cx="143" cy="193"/>
            </a:xfrm>
            <a:custGeom>
              <a:avLst/>
              <a:gdLst>
                <a:gd name="T0" fmla="*/ 42 w 60"/>
                <a:gd name="T1" fmla="*/ 79 h 81"/>
                <a:gd name="T2" fmla="*/ 42 w 60"/>
                <a:gd name="T3" fmla="*/ 73 h 81"/>
                <a:gd name="T4" fmla="*/ 25 w 60"/>
                <a:gd name="T5" fmla="*/ 81 h 81"/>
                <a:gd name="T6" fmla="*/ 0 w 60"/>
                <a:gd name="T7" fmla="*/ 51 h 81"/>
                <a:gd name="T8" fmla="*/ 25 w 60"/>
                <a:gd name="T9" fmla="*/ 21 h 81"/>
                <a:gd name="T10" fmla="*/ 42 w 60"/>
                <a:gd name="T11" fmla="*/ 29 h 81"/>
                <a:gd name="T12" fmla="*/ 42 w 60"/>
                <a:gd name="T13" fmla="*/ 0 h 81"/>
                <a:gd name="T14" fmla="*/ 60 w 60"/>
                <a:gd name="T15" fmla="*/ 0 h 81"/>
                <a:gd name="T16" fmla="*/ 60 w 60"/>
                <a:gd name="T17" fmla="*/ 79 h 81"/>
                <a:gd name="T18" fmla="*/ 42 w 60"/>
                <a:gd name="T19" fmla="*/ 79 h 81"/>
                <a:gd name="T20" fmla="*/ 42 w 60"/>
                <a:gd name="T21" fmla="*/ 59 h 81"/>
                <a:gd name="T22" fmla="*/ 42 w 60"/>
                <a:gd name="T23" fmla="*/ 42 h 81"/>
                <a:gd name="T24" fmla="*/ 31 w 60"/>
                <a:gd name="T25" fmla="*/ 37 h 81"/>
                <a:gd name="T26" fmla="*/ 18 w 60"/>
                <a:gd name="T27" fmla="*/ 51 h 81"/>
                <a:gd name="T28" fmla="*/ 31 w 60"/>
                <a:gd name="T29" fmla="*/ 65 h 81"/>
                <a:gd name="T30" fmla="*/ 42 w 60"/>
                <a:gd name="T31" fmla="*/ 5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81">
                  <a:moveTo>
                    <a:pt x="42" y="79"/>
                  </a:moveTo>
                  <a:cubicBezTo>
                    <a:pt x="42" y="73"/>
                    <a:pt x="42" y="73"/>
                    <a:pt x="42" y="73"/>
                  </a:cubicBezTo>
                  <a:cubicBezTo>
                    <a:pt x="37" y="78"/>
                    <a:pt x="31" y="81"/>
                    <a:pt x="25" y="81"/>
                  </a:cubicBezTo>
                  <a:cubicBezTo>
                    <a:pt x="11" y="81"/>
                    <a:pt x="0" y="70"/>
                    <a:pt x="0" y="51"/>
                  </a:cubicBezTo>
                  <a:cubicBezTo>
                    <a:pt x="0" y="32"/>
                    <a:pt x="11" y="21"/>
                    <a:pt x="25" y="21"/>
                  </a:cubicBezTo>
                  <a:cubicBezTo>
                    <a:pt x="32" y="20"/>
                    <a:pt x="38" y="24"/>
                    <a:pt x="42" y="29"/>
                  </a:cubicBezTo>
                  <a:cubicBezTo>
                    <a:pt x="42" y="0"/>
                    <a:pt x="42" y="0"/>
                    <a:pt x="42" y="0"/>
                  </a:cubicBezTo>
                  <a:cubicBezTo>
                    <a:pt x="60" y="0"/>
                    <a:pt x="60" y="0"/>
                    <a:pt x="60" y="0"/>
                  </a:cubicBezTo>
                  <a:cubicBezTo>
                    <a:pt x="60" y="79"/>
                    <a:pt x="60" y="79"/>
                    <a:pt x="60" y="79"/>
                  </a:cubicBezTo>
                  <a:lnTo>
                    <a:pt x="42" y="79"/>
                  </a:lnTo>
                  <a:close/>
                  <a:moveTo>
                    <a:pt x="42" y="59"/>
                  </a:moveTo>
                  <a:cubicBezTo>
                    <a:pt x="42" y="42"/>
                    <a:pt x="42" y="42"/>
                    <a:pt x="42" y="42"/>
                  </a:cubicBezTo>
                  <a:cubicBezTo>
                    <a:pt x="39" y="39"/>
                    <a:pt x="35" y="37"/>
                    <a:pt x="31" y="37"/>
                  </a:cubicBezTo>
                  <a:cubicBezTo>
                    <a:pt x="24" y="37"/>
                    <a:pt x="18" y="42"/>
                    <a:pt x="18" y="51"/>
                  </a:cubicBezTo>
                  <a:cubicBezTo>
                    <a:pt x="18" y="59"/>
                    <a:pt x="24" y="65"/>
                    <a:pt x="31" y="65"/>
                  </a:cubicBezTo>
                  <a:cubicBezTo>
                    <a:pt x="35" y="65"/>
                    <a:pt x="39" y="62"/>
                    <a:pt x="42" y="59"/>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7" name="Freeform 144"/>
            <p:cNvSpPr>
              <a:spLocks noEditPoints="1"/>
            </p:cNvSpPr>
            <p:nvPr/>
          </p:nvSpPr>
          <p:spPr bwMode="auto">
            <a:xfrm>
              <a:off x="3810" y="1643"/>
              <a:ext cx="142" cy="193"/>
            </a:xfrm>
            <a:custGeom>
              <a:avLst/>
              <a:gdLst>
                <a:gd name="T0" fmla="*/ 42 w 60"/>
                <a:gd name="T1" fmla="*/ 79 h 81"/>
                <a:gd name="T2" fmla="*/ 42 w 60"/>
                <a:gd name="T3" fmla="*/ 73 h 81"/>
                <a:gd name="T4" fmla="*/ 25 w 60"/>
                <a:gd name="T5" fmla="*/ 81 h 81"/>
                <a:gd name="T6" fmla="*/ 0 w 60"/>
                <a:gd name="T7" fmla="*/ 51 h 81"/>
                <a:gd name="T8" fmla="*/ 25 w 60"/>
                <a:gd name="T9" fmla="*/ 21 h 81"/>
                <a:gd name="T10" fmla="*/ 42 w 60"/>
                <a:gd name="T11" fmla="*/ 29 h 81"/>
                <a:gd name="T12" fmla="*/ 42 w 60"/>
                <a:gd name="T13" fmla="*/ 0 h 81"/>
                <a:gd name="T14" fmla="*/ 60 w 60"/>
                <a:gd name="T15" fmla="*/ 0 h 81"/>
                <a:gd name="T16" fmla="*/ 60 w 60"/>
                <a:gd name="T17" fmla="*/ 79 h 81"/>
                <a:gd name="T18" fmla="*/ 42 w 60"/>
                <a:gd name="T19" fmla="*/ 79 h 81"/>
                <a:gd name="T20" fmla="*/ 42 w 60"/>
                <a:gd name="T21" fmla="*/ 59 h 81"/>
                <a:gd name="T22" fmla="*/ 42 w 60"/>
                <a:gd name="T23" fmla="*/ 42 h 81"/>
                <a:gd name="T24" fmla="*/ 31 w 60"/>
                <a:gd name="T25" fmla="*/ 37 h 81"/>
                <a:gd name="T26" fmla="*/ 18 w 60"/>
                <a:gd name="T27" fmla="*/ 51 h 81"/>
                <a:gd name="T28" fmla="*/ 31 w 60"/>
                <a:gd name="T29" fmla="*/ 65 h 81"/>
                <a:gd name="T30" fmla="*/ 42 w 60"/>
                <a:gd name="T31" fmla="*/ 5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81">
                  <a:moveTo>
                    <a:pt x="42" y="79"/>
                  </a:moveTo>
                  <a:cubicBezTo>
                    <a:pt x="42" y="73"/>
                    <a:pt x="42" y="73"/>
                    <a:pt x="42" y="73"/>
                  </a:cubicBezTo>
                  <a:cubicBezTo>
                    <a:pt x="37" y="78"/>
                    <a:pt x="31" y="81"/>
                    <a:pt x="25" y="81"/>
                  </a:cubicBezTo>
                  <a:cubicBezTo>
                    <a:pt x="11" y="81"/>
                    <a:pt x="0" y="70"/>
                    <a:pt x="0" y="51"/>
                  </a:cubicBezTo>
                  <a:cubicBezTo>
                    <a:pt x="0" y="32"/>
                    <a:pt x="11" y="21"/>
                    <a:pt x="25" y="21"/>
                  </a:cubicBezTo>
                  <a:cubicBezTo>
                    <a:pt x="32" y="20"/>
                    <a:pt x="38" y="24"/>
                    <a:pt x="42" y="29"/>
                  </a:cubicBezTo>
                  <a:cubicBezTo>
                    <a:pt x="42" y="0"/>
                    <a:pt x="42" y="0"/>
                    <a:pt x="42" y="0"/>
                  </a:cubicBezTo>
                  <a:cubicBezTo>
                    <a:pt x="60" y="0"/>
                    <a:pt x="60" y="0"/>
                    <a:pt x="60" y="0"/>
                  </a:cubicBezTo>
                  <a:cubicBezTo>
                    <a:pt x="60" y="79"/>
                    <a:pt x="60" y="79"/>
                    <a:pt x="60" y="79"/>
                  </a:cubicBezTo>
                  <a:lnTo>
                    <a:pt x="42" y="79"/>
                  </a:lnTo>
                  <a:close/>
                  <a:moveTo>
                    <a:pt x="42" y="59"/>
                  </a:moveTo>
                  <a:cubicBezTo>
                    <a:pt x="42" y="42"/>
                    <a:pt x="42" y="42"/>
                    <a:pt x="42" y="42"/>
                  </a:cubicBezTo>
                  <a:cubicBezTo>
                    <a:pt x="40" y="39"/>
                    <a:pt x="35" y="37"/>
                    <a:pt x="31" y="37"/>
                  </a:cubicBezTo>
                  <a:cubicBezTo>
                    <a:pt x="24" y="37"/>
                    <a:pt x="18" y="42"/>
                    <a:pt x="18" y="51"/>
                  </a:cubicBezTo>
                  <a:cubicBezTo>
                    <a:pt x="18" y="59"/>
                    <a:pt x="24" y="65"/>
                    <a:pt x="31" y="65"/>
                  </a:cubicBezTo>
                  <a:cubicBezTo>
                    <a:pt x="35" y="65"/>
                    <a:pt x="40" y="62"/>
                    <a:pt x="42" y="59"/>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8" name="Freeform 145"/>
            <p:cNvSpPr>
              <a:spLocks/>
            </p:cNvSpPr>
            <p:nvPr/>
          </p:nvSpPr>
          <p:spPr bwMode="auto">
            <a:xfrm>
              <a:off x="3973" y="1691"/>
              <a:ext cx="126" cy="145"/>
            </a:xfrm>
            <a:custGeom>
              <a:avLst/>
              <a:gdLst>
                <a:gd name="T0" fmla="*/ 0 w 53"/>
                <a:gd name="T1" fmla="*/ 52 h 61"/>
                <a:gd name="T2" fmla="*/ 7 w 53"/>
                <a:gd name="T3" fmla="*/ 39 h 61"/>
                <a:gd name="T4" fmla="*/ 27 w 53"/>
                <a:gd name="T5" fmla="*/ 46 h 61"/>
                <a:gd name="T6" fmla="*/ 35 w 53"/>
                <a:gd name="T7" fmla="*/ 42 h 61"/>
                <a:gd name="T8" fmla="*/ 2 w 53"/>
                <a:gd name="T9" fmla="*/ 19 h 61"/>
                <a:gd name="T10" fmla="*/ 26 w 53"/>
                <a:gd name="T11" fmla="*/ 1 h 61"/>
                <a:gd name="T12" fmla="*/ 50 w 53"/>
                <a:gd name="T13" fmla="*/ 8 h 61"/>
                <a:gd name="T14" fmla="*/ 43 w 53"/>
                <a:gd name="T15" fmla="*/ 21 h 61"/>
                <a:gd name="T16" fmla="*/ 26 w 53"/>
                <a:gd name="T17" fmla="*/ 15 h 61"/>
                <a:gd name="T18" fmla="*/ 19 w 53"/>
                <a:gd name="T19" fmla="*/ 19 h 61"/>
                <a:gd name="T20" fmla="*/ 53 w 53"/>
                <a:gd name="T21" fmla="*/ 42 h 61"/>
                <a:gd name="T22" fmla="*/ 27 w 53"/>
                <a:gd name="T23" fmla="*/ 61 h 61"/>
                <a:gd name="T24" fmla="*/ 0 w 53"/>
                <a:gd name="T25"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61">
                  <a:moveTo>
                    <a:pt x="0" y="52"/>
                  </a:moveTo>
                  <a:cubicBezTo>
                    <a:pt x="7" y="39"/>
                    <a:pt x="7" y="39"/>
                    <a:pt x="7" y="39"/>
                  </a:cubicBezTo>
                  <a:cubicBezTo>
                    <a:pt x="12" y="43"/>
                    <a:pt x="21" y="46"/>
                    <a:pt x="27" y="46"/>
                  </a:cubicBezTo>
                  <a:cubicBezTo>
                    <a:pt x="33" y="46"/>
                    <a:pt x="35" y="45"/>
                    <a:pt x="35" y="42"/>
                  </a:cubicBezTo>
                  <a:cubicBezTo>
                    <a:pt x="35" y="35"/>
                    <a:pt x="2" y="43"/>
                    <a:pt x="2" y="19"/>
                  </a:cubicBezTo>
                  <a:cubicBezTo>
                    <a:pt x="2" y="9"/>
                    <a:pt x="11" y="1"/>
                    <a:pt x="26" y="1"/>
                  </a:cubicBezTo>
                  <a:cubicBezTo>
                    <a:pt x="35" y="0"/>
                    <a:pt x="43" y="3"/>
                    <a:pt x="50" y="8"/>
                  </a:cubicBezTo>
                  <a:cubicBezTo>
                    <a:pt x="43" y="21"/>
                    <a:pt x="43" y="21"/>
                    <a:pt x="43" y="21"/>
                  </a:cubicBezTo>
                  <a:cubicBezTo>
                    <a:pt x="40" y="18"/>
                    <a:pt x="33" y="15"/>
                    <a:pt x="26" y="15"/>
                  </a:cubicBezTo>
                  <a:cubicBezTo>
                    <a:pt x="22" y="15"/>
                    <a:pt x="19" y="16"/>
                    <a:pt x="19" y="19"/>
                  </a:cubicBezTo>
                  <a:cubicBezTo>
                    <a:pt x="19" y="25"/>
                    <a:pt x="53" y="18"/>
                    <a:pt x="53" y="42"/>
                  </a:cubicBezTo>
                  <a:cubicBezTo>
                    <a:pt x="53" y="53"/>
                    <a:pt x="43" y="61"/>
                    <a:pt x="27" y="61"/>
                  </a:cubicBezTo>
                  <a:cubicBezTo>
                    <a:pt x="16" y="61"/>
                    <a:pt x="6" y="57"/>
                    <a:pt x="0" y="52"/>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399" name="Freeform 146"/>
            <p:cNvSpPr>
              <a:spLocks/>
            </p:cNvSpPr>
            <p:nvPr/>
          </p:nvSpPr>
          <p:spPr bwMode="auto">
            <a:xfrm>
              <a:off x="4192" y="1695"/>
              <a:ext cx="135" cy="141"/>
            </a:xfrm>
            <a:custGeom>
              <a:avLst/>
              <a:gdLst>
                <a:gd name="T0" fmla="*/ 39 w 57"/>
                <a:gd name="T1" fmla="*/ 57 h 59"/>
                <a:gd name="T2" fmla="*/ 39 w 57"/>
                <a:gd name="T3" fmla="*/ 50 h 59"/>
                <a:gd name="T4" fmla="*/ 19 w 57"/>
                <a:gd name="T5" fmla="*/ 59 h 59"/>
                <a:gd name="T6" fmla="*/ 0 w 57"/>
                <a:gd name="T7" fmla="*/ 41 h 59"/>
                <a:gd name="T8" fmla="*/ 0 w 57"/>
                <a:gd name="T9" fmla="*/ 0 h 59"/>
                <a:gd name="T10" fmla="*/ 19 w 57"/>
                <a:gd name="T11" fmla="*/ 0 h 59"/>
                <a:gd name="T12" fmla="*/ 19 w 57"/>
                <a:gd name="T13" fmla="*/ 33 h 59"/>
                <a:gd name="T14" fmla="*/ 28 w 57"/>
                <a:gd name="T15" fmla="*/ 43 h 59"/>
                <a:gd name="T16" fmla="*/ 39 w 57"/>
                <a:gd name="T17" fmla="*/ 37 h 59"/>
                <a:gd name="T18" fmla="*/ 39 w 57"/>
                <a:gd name="T19" fmla="*/ 0 h 59"/>
                <a:gd name="T20" fmla="*/ 57 w 57"/>
                <a:gd name="T21" fmla="*/ 0 h 59"/>
                <a:gd name="T22" fmla="*/ 57 w 57"/>
                <a:gd name="T23" fmla="*/ 57 h 59"/>
                <a:gd name="T24" fmla="*/ 39 w 57"/>
                <a:gd name="T25" fmla="*/ 5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9">
                  <a:moveTo>
                    <a:pt x="39" y="57"/>
                  </a:moveTo>
                  <a:cubicBezTo>
                    <a:pt x="39" y="50"/>
                    <a:pt x="39" y="50"/>
                    <a:pt x="39" y="50"/>
                  </a:cubicBezTo>
                  <a:cubicBezTo>
                    <a:pt x="35" y="54"/>
                    <a:pt x="29" y="59"/>
                    <a:pt x="19" y="59"/>
                  </a:cubicBezTo>
                  <a:cubicBezTo>
                    <a:pt x="6" y="59"/>
                    <a:pt x="0" y="51"/>
                    <a:pt x="0" y="41"/>
                  </a:cubicBezTo>
                  <a:cubicBezTo>
                    <a:pt x="0" y="0"/>
                    <a:pt x="0" y="0"/>
                    <a:pt x="0" y="0"/>
                  </a:cubicBezTo>
                  <a:cubicBezTo>
                    <a:pt x="19" y="0"/>
                    <a:pt x="19" y="0"/>
                    <a:pt x="19" y="0"/>
                  </a:cubicBezTo>
                  <a:cubicBezTo>
                    <a:pt x="19" y="33"/>
                    <a:pt x="19" y="33"/>
                    <a:pt x="19" y="33"/>
                  </a:cubicBezTo>
                  <a:cubicBezTo>
                    <a:pt x="19" y="40"/>
                    <a:pt x="22" y="43"/>
                    <a:pt x="28" y="43"/>
                  </a:cubicBezTo>
                  <a:cubicBezTo>
                    <a:pt x="32" y="43"/>
                    <a:pt x="36" y="40"/>
                    <a:pt x="39" y="37"/>
                  </a:cubicBezTo>
                  <a:cubicBezTo>
                    <a:pt x="39" y="0"/>
                    <a:pt x="39" y="0"/>
                    <a:pt x="39" y="0"/>
                  </a:cubicBezTo>
                  <a:cubicBezTo>
                    <a:pt x="57" y="0"/>
                    <a:pt x="57" y="0"/>
                    <a:pt x="57" y="0"/>
                  </a:cubicBezTo>
                  <a:cubicBezTo>
                    <a:pt x="57" y="57"/>
                    <a:pt x="57" y="57"/>
                    <a:pt x="57" y="57"/>
                  </a:cubicBezTo>
                  <a:lnTo>
                    <a:pt x="39" y="57"/>
                  </a:ln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00" name="Freeform 147"/>
            <p:cNvSpPr>
              <a:spLocks noEditPoints="1"/>
            </p:cNvSpPr>
            <p:nvPr/>
          </p:nvSpPr>
          <p:spPr bwMode="auto">
            <a:xfrm>
              <a:off x="4360" y="1691"/>
              <a:ext cx="143" cy="193"/>
            </a:xfrm>
            <a:custGeom>
              <a:avLst/>
              <a:gdLst>
                <a:gd name="T0" fmla="*/ 18 w 60"/>
                <a:gd name="T1" fmla="*/ 53 h 81"/>
                <a:gd name="T2" fmla="*/ 18 w 60"/>
                <a:gd name="T3" fmla="*/ 81 h 81"/>
                <a:gd name="T4" fmla="*/ 0 w 60"/>
                <a:gd name="T5" fmla="*/ 81 h 81"/>
                <a:gd name="T6" fmla="*/ 0 w 60"/>
                <a:gd name="T7" fmla="*/ 2 h 81"/>
                <a:gd name="T8" fmla="*/ 18 w 60"/>
                <a:gd name="T9" fmla="*/ 2 h 81"/>
                <a:gd name="T10" fmla="*/ 18 w 60"/>
                <a:gd name="T11" fmla="*/ 9 h 81"/>
                <a:gd name="T12" fmla="*/ 35 w 60"/>
                <a:gd name="T13" fmla="*/ 1 h 81"/>
                <a:gd name="T14" fmla="*/ 60 w 60"/>
                <a:gd name="T15" fmla="*/ 31 h 81"/>
                <a:gd name="T16" fmla="*/ 35 w 60"/>
                <a:gd name="T17" fmla="*/ 61 h 81"/>
                <a:gd name="T18" fmla="*/ 18 w 60"/>
                <a:gd name="T19" fmla="*/ 53 h 81"/>
                <a:gd name="T20" fmla="*/ 41 w 60"/>
                <a:gd name="T21" fmla="*/ 31 h 81"/>
                <a:gd name="T22" fmla="*/ 29 w 60"/>
                <a:gd name="T23" fmla="*/ 17 h 81"/>
                <a:gd name="T24" fmla="*/ 18 w 60"/>
                <a:gd name="T25" fmla="*/ 22 h 81"/>
                <a:gd name="T26" fmla="*/ 18 w 60"/>
                <a:gd name="T27" fmla="*/ 39 h 81"/>
                <a:gd name="T28" fmla="*/ 29 w 60"/>
                <a:gd name="T29" fmla="*/ 45 h 81"/>
                <a:gd name="T30" fmla="*/ 41 w 60"/>
                <a:gd name="T31"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81">
                  <a:moveTo>
                    <a:pt x="18" y="53"/>
                  </a:moveTo>
                  <a:cubicBezTo>
                    <a:pt x="18" y="81"/>
                    <a:pt x="18" y="81"/>
                    <a:pt x="18" y="81"/>
                  </a:cubicBezTo>
                  <a:cubicBezTo>
                    <a:pt x="0" y="81"/>
                    <a:pt x="0" y="81"/>
                    <a:pt x="0" y="81"/>
                  </a:cubicBezTo>
                  <a:cubicBezTo>
                    <a:pt x="0" y="2"/>
                    <a:pt x="0" y="2"/>
                    <a:pt x="0" y="2"/>
                  </a:cubicBezTo>
                  <a:cubicBezTo>
                    <a:pt x="18" y="2"/>
                    <a:pt x="18" y="2"/>
                    <a:pt x="18" y="2"/>
                  </a:cubicBezTo>
                  <a:cubicBezTo>
                    <a:pt x="18" y="9"/>
                    <a:pt x="18" y="9"/>
                    <a:pt x="18" y="9"/>
                  </a:cubicBezTo>
                  <a:cubicBezTo>
                    <a:pt x="22" y="3"/>
                    <a:pt x="28" y="0"/>
                    <a:pt x="35" y="1"/>
                  </a:cubicBezTo>
                  <a:cubicBezTo>
                    <a:pt x="49" y="1"/>
                    <a:pt x="60" y="11"/>
                    <a:pt x="60" y="31"/>
                  </a:cubicBezTo>
                  <a:cubicBezTo>
                    <a:pt x="60" y="50"/>
                    <a:pt x="49" y="61"/>
                    <a:pt x="35" y="61"/>
                  </a:cubicBezTo>
                  <a:cubicBezTo>
                    <a:pt x="28" y="61"/>
                    <a:pt x="23" y="58"/>
                    <a:pt x="18" y="53"/>
                  </a:cubicBezTo>
                  <a:close/>
                  <a:moveTo>
                    <a:pt x="41" y="31"/>
                  </a:moveTo>
                  <a:cubicBezTo>
                    <a:pt x="41" y="22"/>
                    <a:pt x="36" y="17"/>
                    <a:pt x="29" y="17"/>
                  </a:cubicBezTo>
                  <a:cubicBezTo>
                    <a:pt x="25" y="17"/>
                    <a:pt x="20" y="19"/>
                    <a:pt x="18" y="22"/>
                  </a:cubicBezTo>
                  <a:cubicBezTo>
                    <a:pt x="18" y="39"/>
                    <a:pt x="18" y="39"/>
                    <a:pt x="18" y="39"/>
                  </a:cubicBezTo>
                  <a:cubicBezTo>
                    <a:pt x="20" y="42"/>
                    <a:pt x="25" y="45"/>
                    <a:pt x="29" y="45"/>
                  </a:cubicBezTo>
                  <a:cubicBezTo>
                    <a:pt x="36" y="45"/>
                    <a:pt x="41" y="39"/>
                    <a:pt x="41" y="31"/>
                  </a:cubicBezTo>
                  <a:close/>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01" name="Freeform 148"/>
            <p:cNvSpPr>
              <a:spLocks noEditPoints="1"/>
            </p:cNvSpPr>
            <p:nvPr/>
          </p:nvSpPr>
          <p:spPr bwMode="auto">
            <a:xfrm>
              <a:off x="4508" y="1664"/>
              <a:ext cx="54" cy="55"/>
            </a:xfrm>
            <a:custGeom>
              <a:avLst/>
              <a:gdLst>
                <a:gd name="T0" fmla="*/ 21 w 23"/>
                <a:gd name="T1" fmla="*/ 12 h 23"/>
                <a:gd name="T2" fmla="*/ 12 w 23"/>
                <a:gd name="T3" fmla="*/ 3 h 23"/>
                <a:gd name="T4" fmla="*/ 3 w 23"/>
                <a:gd name="T5" fmla="*/ 11 h 23"/>
                <a:gd name="T6" fmla="*/ 11 w 23"/>
                <a:gd name="T7" fmla="*/ 20 h 23"/>
                <a:gd name="T8" fmla="*/ 12 w 23"/>
                <a:gd name="T9" fmla="*/ 20 h 23"/>
                <a:gd name="T10" fmla="*/ 21 w 23"/>
                <a:gd name="T11" fmla="*/ 12 h 23"/>
                <a:gd name="T12" fmla="*/ 21 w 23"/>
                <a:gd name="T13" fmla="*/ 12 h 23"/>
                <a:gd name="T14" fmla="*/ 1 w 23"/>
                <a:gd name="T15" fmla="*/ 12 h 23"/>
                <a:gd name="T16" fmla="*/ 11 w 23"/>
                <a:gd name="T17" fmla="*/ 0 h 23"/>
                <a:gd name="T18" fmla="*/ 23 w 23"/>
                <a:gd name="T19" fmla="*/ 11 h 23"/>
                <a:gd name="T20" fmla="*/ 12 w 23"/>
                <a:gd name="T21" fmla="*/ 22 h 23"/>
                <a:gd name="T22" fmla="*/ 12 w 23"/>
                <a:gd name="T23" fmla="*/ 22 h 23"/>
                <a:gd name="T24" fmla="*/ 1 w 23"/>
                <a:gd name="T2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3">
                  <a:moveTo>
                    <a:pt x="21" y="12"/>
                  </a:moveTo>
                  <a:cubicBezTo>
                    <a:pt x="21" y="7"/>
                    <a:pt x="17" y="3"/>
                    <a:pt x="12" y="3"/>
                  </a:cubicBezTo>
                  <a:cubicBezTo>
                    <a:pt x="7" y="2"/>
                    <a:pt x="3" y="6"/>
                    <a:pt x="3" y="11"/>
                  </a:cubicBezTo>
                  <a:cubicBezTo>
                    <a:pt x="3" y="16"/>
                    <a:pt x="7" y="20"/>
                    <a:pt x="11" y="20"/>
                  </a:cubicBezTo>
                  <a:cubicBezTo>
                    <a:pt x="12" y="20"/>
                    <a:pt x="12" y="20"/>
                    <a:pt x="12" y="20"/>
                  </a:cubicBezTo>
                  <a:cubicBezTo>
                    <a:pt x="17" y="20"/>
                    <a:pt x="20" y="17"/>
                    <a:pt x="21" y="12"/>
                  </a:cubicBezTo>
                  <a:cubicBezTo>
                    <a:pt x="21" y="12"/>
                    <a:pt x="21" y="12"/>
                    <a:pt x="21" y="12"/>
                  </a:cubicBezTo>
                  <a:moveTo>
                    <a:pt x="1" y="12"/>
                  </a:moveTo>
                  <a:cubicBezTo>
                    <a:pt x="0" y="5"/>
                    <a:pt x="5" y="0"/>
                    <a:pt x="11" y="0"/>
                  </a:cubicBezTo>
                  <a:cubicBezTo>
                    <a:pt x="18" y="0"/>
                    <a:pt x="23" y="5"/>
                    <a:pt x="23" y="11"/>
                  </a:cubicBezTo>
                  <a:cubicBezTo>
                    <a:pt x="23" y="17"/>
                    <a:pt x="18" y="22"/>
                    <a:pt x="12" y="22"/>
                  </a:cubicBezTo>
                  <a:cubicBezTo>
                    <a:pt x="12" y="22"/>
                    <a:pt x="12" y="22"/>
                    <a:pt x="12" y="22"/>
                  </a:cubicBezTo>
                  <a:cubicBezTo>
                    <a:pt x="6" y="23"/>
                    <a:pt x="1" y="18"/>
                    <a:pt x="1" y="12"/>
                  </a:cubicBezTo>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02" name="Freeform 149"/>
            <p:cNvSpPr>
              <a:spLocks noEditPoints="1"/>
            </p:cNvSpPr>
            <p:nvPr/>
          </p:nvSpPr>
          <p:spPr bwMode="auto">
            <a:xfrm>
              <a:off x="4524" y="1679"/>
              <a:ext cx="24" cy="26"/>
            </a:xfrm>
            <a:custGeom>
              <a:avLst/>
              <a:gdLst>
                <a:gd name="T0" fmla="*/ 3 w 10"/>
                <a:gd name="T1" fmla="*/ 5 h 11"/>
                <a:gd name="T2" fmla="*/ 4 w 10"/>
                <a:gd name="T3" fmla="*/ 5 h 11"/>
                <a:gd name="T4" fmla="*/ 5 w 10"/>
                <a:gd name="T5" fmla="*/ 5 h 11"/>
                <a:gd name="T6" fmla="*/ 6 w 10"/>
                <a:gd name="T7" fmla="*/ 3 h 11"/>
                <a:gd name="T8" fmla="*/ 6 w 10"/>
                <a:gd name="T9" fmla="*/ 3 h 11"/>
                <a:gd name="T10" fmla="*/ 5 w 10"/>
                <a:gd name="T11" fmla="*/ 2 h 11"/>
                <a:gd name="T12" fmla="*/ 3 w 10"/>
                <a:gd name="T13" fmla="*/ 2 h 11"/>
                <a:gd name="T14" fmla="*/ 3 w 10"/>
                <a:gd name="T15" fmla="*/ 5 h 11"/>
                <a:gd name="T16" fmla="*/ 7 w 10"/>
                <a:gd name="T17" fmla="*/ 6 h 11"/>
                <a:gd name="T18" fmla="*/ 8 w 10"/>
                <a:gd name="T19" fmla="*/ 7 h 11"/>
                <a:gd name="T20" fmla="*/ 10 w 10"/>
                <a:gd name="T21" fmla="*/ 11 h 11"/>
                <a:gd name="T22" fmla="*/ 7 w 10"/>
                <a:gd name="T23" fmla="*/ 11 h 11"/>
                <a:gd name="T24" fmla="*/ 7 w 10"/>
                <a:gd name="T25" fmla="*/ 11 h 11"/>
                <a:gd name="T26" fmla="*/ 6 w 10"/>
                <a:gd name="T27" fmla="*/ 8 h 11"/>
                <a:gd name="T28" fmla="*/ 3 w 10"/>
                <a:gd name="T29" fmla="*/ 7 h 11"/>
                <a:gd name="T30" fmla="*/ 3 w 10"/>
                <a:gd name="T31" fmla="*/ 11 h 11"/>
                <a:gd name="T32" fmla="*/ 0 w 10"/>
                <a:gd name="T33" fmla="*/ 11 h 11"/>
                <a:gd name="T34" fmla="*/ 0 w 10"/>
                <a:gd name="T35" fmla="*/ 0 h 11"/>
                <a:gd name="T36" fmla="*/ 0 w 10"/>
                <a:gd name="T37" fmla="*/ 0 h 11"/>
                <a:gd name="T38" fmla="*/ 6 w 10"/>
                <a:gd name="T39" fmla="*/ 0 h 11"/>
                <a:gd name="T40" fmla="*/ 9 w 10"/>
                <a:gd name="T41" fmla="*/ 2 h 11"/>
                <a:gd name="T42" fmla="*/ 7 w 10"/>
                <a:gd name="T43" fmla="*/ 6 h 11"/>
                <a:gd name="T44" fmla="*/ 7 w 10"/>
                <a:gd name="T4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1">
                  <a:moveTo>
                    <a:pt x="3" y="5"/>
                  </a:moveTo>
                  <a:cubicBezTo>
                    <a:pt x="3" y="5"/>
                    <a:pt x="4" y="5"/>
                    <a:pt x="4" y="5"/>
                  </a:cubicBezTo>
                  <a:cubicBezTo>
                    <a:pt x="4" y="5"/>
                    <a:pt x="5" y="5"/>
                    <a:pt x="5" y="5"/>
                  </a:cubicBezTo>
                  <a:cubicBezTo>
                    <a:pt x="5" y="5"/>
                    <a:pt x="6" y="4"/>
                    <a:pt x="6" y="3"/>
                  </a:cubicBezTo>
                  <a:cubicBezTo>
                    <a:pt x="6" y="3"/>
                    <a:pt x="6" y="3"/>
                    <a:pt x="6" y="3"/>
                  </a:cubicBezTo>
                  <a:cubicBezTo>
                    <a:pt x="6" y="3"/>
                    <a:pt x="6" y="2"/>
                    <a:pt x="5" y="2"/>
                  </a:cubicBezTo>
                  <a:cubicBezTo>
                    <a:pt x="4" y="2"/>
                    <a:pt x="4" y="2"/>
                    <a:pt x="3" y="2"/>
                  </a:cubicBezTo>
                  <a:lnTo>
                    <a:pt x="3" y="5"/>
                  </a:lnTo>
                  <a:close/>
                  <a:moveTo>
                    <a:pt x="7" y="6"/>
                  </a:moveTo>
                  <a:cubicBezTo>
                    <a:pt x="7" y="6"/>
                    <a:pt x="8" y="7"/>
                    <a:pt x="8" y="7"/>
                  </a:cubicBezTo>
                  <a:cubicBezTo>
                    <a:pt x="9" y="8"/>
                    <a:pt x="10" y="10"/>
                    <a:pt x="10" y="11"/>
                  </a:cubicBezTo>
                  <a:cubicBezTo>
                    <a:pt x="9" y="11"/>
                    <a:pt x="8" y="11"/>
                    <a:pt x="7" y="11"/>
                  </a:cubicBezTo>
                  <a:cubicBezTo>
                    <a:pt x="7" y="11"/>
                    <a:pt x="7" y="11"/>
                    <a:pt x="7" y="11"/>
                  </a:cubicBezTo>
                  <a:cubicBezTo>
                    <a:pt x="7" y="10"/>
                    <a:pt x="6" y="9"/>
                    <a:pt x="6" y="8"/>
                  </a:cubicBezTo>
                  <a:cubicBezTo>
                    <a:pt x="5" y="7"/>
                    <a:pt x="4" y="7"/>
                    <a:pt x="3" y="7"/>
                  </a:cubicBezTo>
                  <a:cubicBezTo>
                    <a:pt x="3" y="11"/>
                    <a:pt x="3" y="11"/>
                    <a:pt x="3" y="11"/>
                  </a:cubicBezTo>
                  <a:cubicBezTo>
                    <a:pt x="0" y="11"/>
                    <a:pt x="0" y="11"/>
                    <a:pt x="0" y="11"/>
                  </a:cubicBezTo>
                  <a:cubicBezTo>
                    <a:pt x="0" y="0"/>
                    <a:pt x="0" y="0"/>
                    <a:pt x="0" y="0"/>
                  </a:cubicBezTo>
                  <a:cubicBezTo>
                    <a:pt x="0" y="0"/>
                    <a:pt x="0" y="0"/>
                    <a:pt x="0" y="0"/>
                  </a:cubicBezTo>
                  <a:cubicBezTo>
                    <a:pt x="2" y="0"/>
                    <a:pt x="4" y="0"/>
                    <a:pt x="6" y="0"/>
                  </a:cubicBezTo>
                  <a:cubicBezTo>
                    <a:pt x="8" y="0"/>
                    <a:pt x="9" y="1"/>
                    <a:pt x="9" y="2"/>
                  </a:cubicBezTo>
                  <a:cubicBezTo>
                    <a:pt x="9" y="4"/>
                    <a:pt x="8" y="5"/>
                    <a:pt x="7" y="6"/>
                  </a:cubicBezTo>
                  <a:cubicBezTo>
                    <a:pt x="7" y="6"/>
                    <a:pt x="7" y="6"/>
                    <a:pt x="7" y="6"/>
                  </a:cubicBezTo>
                </a:path>
              </a:pathLst>
            </a:custGeom>
            <a:solidFill>
              <a:srgbClr val="EE9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403" name="Group 4"/>
          <p:cNvGrpSpPr>
            <a:grpSpLocks noChangeAspect="1"/>
          </p:cNvGrpSpPr>
          <p:nvPr userDrawn="1"/>
        </p:nvGrpSpPr>
        <p:grpSpPr bwMode="auto">
          <a:xfrm>
            <a:off x="4787644" y="3855278"/>
            <a:ext cx="1005051" cy="287525"/>
            <a:chOff x="1578" y="670"/>
            <a:chExt cx="3520" cy="1007"/>
          </a:xfrm>
        </p:grpSpPr>
        <p:sp>
          <p:nvSpPr>
            <p:cNvPr id="404" name="Freeform 5"/>
            <p:cNvSpPr>
              <a:spLocks/>
            </p:cNvSpPr>
            <p:nvPr/>
          </p:nvSpPr>
          <p:spPr bwMode="auto">
            <a:xfrm>
              <a:off x="3426" y="670"/>
              <a:ext cx="52" cy="561"/>
            </a:xfrm>
            <a:custGeom>
              <a:avLst/>
              <a:gdLst>
                <a:gd name="T0" fmla="*/ 14 w 22"/>
                <a:gd name="T1" fmla="*/ 0 h 235"/>
                <a:gd name="T2" fmla="*/ 22 w 22"/>
                <a:gd name="T3" fmla="*/ 14 h 235"/>
                <a:gd name="T4" fmla="*/ 22 w 22"/>
                <a:gd name="T5" fmla="*/ 221 h 235"/>
                <a:gd name="T6" fmla="*/ 14 w 22"/>
                <a:gd name="T7" fmla="*/ 234 h 235"/>
                <a:gd name="T8" fmla="*/ 1 w 22"/>
                <a:gd name="T9" fmla="*/ 226 h 235"/>
                <a:gd name="T10" fmla="*/ 1 w 22"/>
                <a:gd name="T11" fmla="*/ 220 h 235"/>
                <a:gd name="T12" fmla="*/ 1 w 22"/>
                <a:gd name="T13" fmla="*/ 15 h 235"/>
                <a:gd name="T14" fmla="*/ 9 w 22"/>
                <a:gd name="T15" fmla="*/ 0 h 235"/>
                <a:gd name="T16" fmla="*/ 14 w 22"/>
                <a:gd name="T1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35">
                  <a:moveTo>
                    <a:pt x="14" y="0"/>
                  </a:moveTo>
                  <a:cubicBezTo>
                    <a:pt x="20" y="3"/>
                    <a:pt x="22" y="8"/>
                    <a:pt x="22" y="14"/>
                  </a:cubicBezTo>
                  <a:cubicBezTo>
                    <a:pt x="22" y="83"/>
                    <a:pt x="22" y="152"/>
                    <a:pt x="22" y="221"/>
                  </a:cubicBezTo>
                  <a:cubicBezTo>
                    <a:pt x="22" y="228"/>
                    <a:pt x="20" y="232"/>
                    <a:pt x="14" y="234"/>
                  </a:cubicBezTo>
                  <a:cubicBezTo>
                    <a:pt x="8" y="235"/>
                    <a:pt x="3" y="232"/>
                    <a:pt x="1" y="226"/>
                  </a:cubicBezTo>
                  <a:cubicBezTo>
                    <a:pt x="1" y="224"/>
                    <a:pt x="1" y="222"/>
                    <a:pt x="1" y="220"/>
                  </a:cubicBezTo>
                  <a:cubicBezTo>
                    <a:pt x="0" y="151"/>
                    <a:pt x="1" y="83"/>
                    <a:pt x="1" y="15"/>
                  </a:cubicBezTo>
                  <a:cubicBezTo>
                    <a:pt x="1" y="8"/>
                    <a:pt x="2" y="3"/>
                    <a:pt x="9" y="0"/>
                  </a:cubicBezTo>
                  <a:cubicBezTo>
                    <a:pt x="11" y="0"/>
                    <a:pt x="12" y="0"/>
                    <a:pt x="14" y="0"/>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05" name="Freeform 6"/>
            <p:cNvSpPr>
              <a:spLocks/>
            </p:cNvSpPr>
            <p:nvPr/>
          </p:nvSpPr>
          <p:spPr bwMode="auto">
            <a:xfrm>
              <a:off x="3281" y="670"/>
              <a:ext cx="52" cy="563"/>
            </a:xfrm>
            <a:custGeom>
              <a:avLst/>
              <a:gdLst>
                <a:gd name="T0" fmla="*/ 13 w 22"/>
                <a:gd name="T1" fmla="*/ 0 h 236"/>
                <a:gd name="T2" fmla="*/ 22 w 22"/>
                <a:gd name="T3" fmla="*/ 14 h 236"/>
                <a:gd name="T4" fmla="*/ 22 w 22"/>
                <a:gd name="T5" fmla="*/ 221 h 236"/>
                <a:gd name="T6" fmla="*/ 15 w 22"/>
                <a:gd name="T7" fmla="*/ 233 h 236"/>
                <a:gd name="T8" fmla="*/ 1 w 22"/>
                <a:gd name="T9" fmla="*/ 225 h 236"/>
                <a:gd name="T10" fmla="*/ 0 w 22"/>
                <a:gd name="T11" fmla="*/ 219 h 236"/>
                <a:gd name="T12" fmla="*/ 0 w 22"/>
                <a:gd name="T13" fmla="*/ 16 h 236"/>
                <a:gd name="T14" fmla="*/ 0 w 22"/>
                <a:gd name="T15" fmla="*/ 14 h 236"/>
                <a:gd name="T16" fmla="*/ 9 w 22"/>
                <a:gd name="T17" fmla="*/ 0 h 236"/>
                <a:gd name="T18" fmla="*/ 13 w 22"/>
                <a:gd name="T1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6">
                  <a:moveTo>
                    <a:pt x="13" y="0"/>
                  </a:moveTo>
                  <a:cubicBezTo>
                    <a:pt x="20" y="3"/>
                    <a:pt x="22" y="6"/>
                    <a:pt x="22" y="14"/>
                  </a:cubicBezTo>
                  <a:cubicBezTo>
                    <a:pt x="22" y="83"/>
                    <a:pt x="22" y="152"/>
                    <a:pt x="22" y="221"/>
                  </a:cubicBezTo>
                  <a:cubicBezTo>
                    <a:pt x="22" y="226"/>
                    <a:pt x="21" y="231"/>
                    <a:pt x="15" y="233"/>
                  </a:cubicBezTo>
                  <a:cubicBezTo>
                    <a:pt x="9" y="236"/>
                    <a:pt x="2" y="232"/>
                    <a:pt x="1" y="225"/>
                  </a:cubicBezTo>
                  <a:cubicBezTo>
                    <a:pt x="0" y="223"/>
                    <a:pt x="0" y="221"/>
                    <a:pt x="0" y="219"/>
                  </a:cubicBezTo>
                  <a:cubicBezTo>
                    <a:pt x="0" y="151"/>
                    <a:pt x="0" y="84"/>
                    <a:pt x="0" y="16"/>
                  </a:cubicBezTo>
                  <a:cubicBezTo>
                    <a:pt x="0" y="15"/>
                    <a:pt x="0" y="15"/>
                    <a:pt x="0" y="14"/>
                  </a:cubicBezTo>
                  <a:cubicBezTo>
                    <a:pt x="0" y="8"/>
                    <a:pt x="2" y="3"/>
                    <a:pt x="9" y="0"/>
                  </a:cubicBezTo>
                  <a:cubicBezTo>
                    <a:pt x="10" y="0"/>
                    <a:pt x="12" y="0"/>
                    <a:pt x="13" y="0"/>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06" name="Freeform 7"/>
            <p:cNvSpPr>
              <a:spLocks noEditPoints="1"/>
            </p:cNvSpPr>
            <p:nvPr/>
          </p:nvSpPr>
          <p:spPr bwMode="auto">
            <a:xfrm>
              <a:off x="1578" y="722"/>
              <a:ext cx="244" cy="244"/>
            </a:xfrm>
            <a:custGeom>
              <a:avLst/>
              <a:gdLst>
                <a:gd name="T0" fmla="*/ 0 w 103"/>
                <a:gd name="T1" fmla="*/ 89 h 102"/>
                <a:gd name="T2" fmla="*/ 17 w 103"/>
                <a:gd name="T3" fmla="*/ 46 h 102"/>
                <a:gd name="T4" fmla="*/ 50 w 103"/>
                <a:gd name="T5" fmla="*/ 17 h 102"/>
                <a:gd name="T6" fmla="*/ 85 w 103"/>
                <a:gd name="T7" fmla="*/ 4 h 102"/>
                <a:gd name="T8" fmla="*/ 85 w 103"/>
                <a:gd name="T9" fmla="*/ 3 h 102"/>
                <a:gd name="T10" fmla="*/ 101 w 103"/>
                <a:gd name="T11" fmla="*/ 17 h 102"/>
                <a:gd name="T12" fmla="*/ 94 w 103"/>
                <a:gd name="T13" fmla="*/ 46 h 102"/>
                <a:gd name="T14" fmla="*/ 91 w 103"/>
                <a:gd name="T15" fmla="*/ 59 h 102"/>
                <a:gd name="T16" fmla="*/ 63 w 103"/>
                <a:gd name="T17" fmla="*/ 87 h 102"/>
                <a:gd name="T18" fmla="*/ 12 w 103"/>
                <a:gd name="T19" fmla="*/ 100 h 102"/>
                <a:gd name="T20" fmla="*/ 0 w 103"/>
                <a:gd name="T21" fmla="*/ 94 h 102"/>
                <a:gd name="T22" fmla="*/ 0 w 103"/>
                <a:gd name="T23" fmla="*/ 89 h 102"/>
                <a:gd name="T24" fmla="*/ 79 w 103"/>
                <a:gd name="T25" fmla="*/ 25 h 102"/>
                <a:gd name="T26" fmla="*/ 70 w 103"/>
                <a:gd name="T27" fmla="*/ 17 h 102"/>
                <a:gd name="T28" fmla="*/ 47 w 103"/>
                <a:gd name="T29" fmla="*/ 26 h 102"/>
                <a:gd name="T30" fmla="*/ 30 w 103"/>
                <a:gd name="T31" fmla="*/ 39 h 102"/>
                <a:gd name="T32" fmla="*/ 17 w 103"/>
                <a:gd name="T33" fmla="*/ 72 h 102"/>
                <a:gd name="T34" fmla="*/ 21 w 103"/>
                <a:gd name="T35" fmla="*/ 76 h 102"/>
                <a:gd name="T36" fmla="*/ 24 w 103"/>
                <a:gd name="T37" fmla="*/ 76 h 102"/>
                <a:gd name="T38" fmla="*/ 52 w 103"/>
                <a:gd name="T39" fmla="*/ 69 h 102"/>
                <a:gd name="T40" fmla="*/ 73 w 103"/>
                <a:gd name="T41" fmla="*/ 48 h 102"/>
                <a:gd name="T42" fmla="*/ 79 w 103"/>
                <a:gd name="T43" fmla="*/ 2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02">
                  <a:moveTo>
                    <a:pt x="0" y="89"/>
                  </a:moveTo>
                  <a:cubicBezTo>
                    <a:pt x="6" y="75"/>
                    <a:pt x="11" y="60"/>
                    <a:pt x="17" y="46"/>
                  </a:cubicBezTo>
                  <a:cubicBezTo>
                    <a:pt x="24" y="31"/>
                    <a:pt x="36" y="22"/>
                    <a:pt x="50" y="17"/>
                  </a:cubicBezTo>
                  <a:cubicBezTo>
                    <a:pt x="62" y="12"/>
                    <a:pt x="73" y="8"/>
                    <a:pt x="85" y="4"/>
                  </a:cubicBezTo>
                  <a:cubicBezTo>
                    <a:pt x="85" y="4"/>
                    <a:pt x="85" y="4"/>
                    <a:pt x="85" y="3"/>
                  </a:cubicBezTo>
                  <a:cubicBezTo>
                    <a:pt x="97" y="0"/>
                    <a:pt x="103" y="5"/>
                    <a:pt x="101" y="17"/>
                  </a:cubicBezTo>
                  <a:cubicBezTo>
                    <a:pt x="99" y="27"/>
                    <a:pt x="96" y="36"/>
                    <a:pt x="94" y="46"/>
                  </a:cubicBezTo>
                  <a:cubicBezTo>
                    <a:pt x="93" y="50"/>
                    <a:pt x="92" y="54"/>
                    <a:pt x="91" y="59"/>
                  </a:cubicBezTo>
                  <a:cubicBezTo>
                    <a:pt x="88" y="75"/>
                    <a:pt x="78" y="83"/>
                    <a:pt x="63" y="87"/>
                  </a:cubicBezTo>
                  <a:cubicBezTo>
                    <a:pt x="46" y="92"/>
                    <a:pt x="29" y="96"/>
                    <a:pt x="12" y="100"/>
                  </a:cubicBezTo>
                  <a:cubicBezTo>
                    <a:pt x="5" y="102"/>
                    <a:pt x="3" y="100"/>
                    <a:pt x="0" y="94"/>
                  </a:cubicBezTo>
                  <a:cubicBezTo>
                    <a:pt x="0" y="92"/>
                    <a:pt x="0" y="91"/>
                    <a:pt x="0" y="89"/>
                  </a:cubicBezTo>
                  <a:close/>
                  <a:moveTo>
                    <a:pt x="79" y="25"/>
                  </a:moveTo>
                  <a:cubicBezTo>
                    <a:pt x="79" y="17"/>
                    <a:pt x="76" y="15"/>
                    <a:pt x="70" y="17"/>
                  </a:cubicBezTo>
                  <a:cubicBezTo>
                    <a:pt x="63" y="20"/>
                    <a:pt x="55" y="23"/>
                    <a:pt x="47" y="26"/>
                  </a:cubicBezTo>
                  <a:cubicBezTo>
                    <a:pt x="40" y="28"/>
                    <a:pt x="35" y="33"/>
                    <a:pt x="30" y="39"/>
                  </a:cubicBezTo>
                  <a:cubicBezTo>
                    <a:pt x="23" y="49"/>
                    <a:pt x="20" y="60"/>
                    <a:pt x="17" y="72"/>
                  </a:cubicBezTo>
                  <a:cubicBezTo>
                    <a:pt x="16" y="75"/>
                    <a:pt x="18" y="76"/>
                    <a:pt x="21" y="76"/>
                  </a:cubicBezTo>
                  <a:cubicBezTo>
                    <a:pt x="22" y="76"/>
                    <a:pt x="23" y="76"/>
                    <a:pt x="24" y="76"/>
                  </a:cubicBezTo>
                  <a:cubicBezTo>
                    <a:pt x="33" y="74"/>
                    <a:pt x="42" y="71"/>
                    <a:pt x="52" y="69"/>
                  </a:cubicBezTo>
                  <a:cubicBezTo>
                    <a:pt x="64" y="67"/>
                    <a:pt x="71" y="61"/>
                    <a:pt x="73" y="48"/>
                  </a:cubicBezTo>
                  <a:cubicBezTo>
                    <a:pt x="75" y="40"/>
                    <a:pt x="78" y="32"/>
                    <a:pt x="79" y="25"/>
                  </a:cubicBezTo>
                  <a:close/>
                </a:path>
              </a:pathLst>
            </a:custGeom>
            <a:gradFill>
              <a:gsLst>
                <a:gs pos="0">
                  <a:srgbClr val="1C3676"/>
                </a:gs>
                <a:gs pos="100000">
                  <a:srgbClr val="00254D"/>
                </a:gs>
              </a:gsLst>
              <a:lin ang="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07" name="Freeform 8"/>
            <p:cNvSpPr>
              <a:spLocks noEditPoints="1"/>
            </p:cNvSpPr>
            <p:nvPr/>
          </p:nvSpPr>
          <p:spPr bwMode="auto">
            <a:xfrm>
              <a:off x="1794" y="935"/>
              <a:ext cx="349" cy="332"/>
            </a:xfrm>
            <a:custGeom>
              <a:avLst/>
              <a:gdLst>
                <a:gd name="T0" fmla="*/ 73 w 147"/>
                <a:gd name="T1" fmla="*/ 138 h 139"/>
                <a:gd name="T2" fmla="*/ 36 w 147"/>
                <a:gd name="T3" fmla="*/ 139 h 139"/>
                <a:gd name="T4" fmla="*/ 1 w 147"/>
                <a:gd name="T5" fmla="*/ 102 h 139"/>
                <a:gd name="T6" fmla="*/ 3 w 147"/>
                <a:gd name="T7" fmla="*/ 43 h 139"/>
                <a:gd name="T8" fmla="*/ 3 w 147"/>
                <a:gd name="T9" fmla="*/ 27 h 139"/>
                <a:gd name="T10" fmla="*/ 24 w 147"/>
                <a:gd name="T11" fmla="*/ 5 h 139"/>
                <a:gd name="T12" fmla="*/ 67 w 147"/>
                <a:gd name="T13" fmla="*/ 2 h 139"/>
                <a:gd name="T14" fmla="*/ 115 w 147"/>
                <a:gd name="T15" fmla="*/ 0 h 139"/>
                <a:gd name="T16" fmla="*/ 129 w 147"/>
                <a:gd name="T17" fmla="*/ 2 h 139"/>
                <a:gd name="T18" fmla="*/ 147 w 147"/>
                <a:gd name="T19" fmla="*/ 30 h 139"/>
                <a:gd name="T20" fmla="*/ 144 w 147"/>
                <a:gd name="T21" fmla="*/ 113 h 139"/>
                <a:gd name="T22" fmla="*/ 122 w 147"/>
                <a:gd name="T23" fmla="*/ 135 h 139"/>
                <a:gd name="T24" fmla="*/ 73 w 147"/>
                <a:gd name="T25" fmla="*/ 138 h 139"/>
                <a:gd name="T26" fmla="*/ 73 w 147"/>
                <a:gd name="T27" fmla="*/ 138 h 139"/>
                <a:gd name="T28" fmla="*/ 73 w 147"/>
                <a:gd name="T29" fmla="*/ 112 h 139"/>
                <a:gd name="T30" fmla="*/ 73 w 147"/>
                <a:gd name="T31" fmla="*/ 110 h 139"/>
                <a:gd name="T32" fmla="*/ 101 w 147"/>
                <a:gd name="T33" fmla="*/ 110 h 139"/>
                <a:gd name="T34" fmla="*/ 118 w 147"/>
                <a:gd name="T35" fmla="*/ 93 h 139"/>
                <a:gd name="T36" fmla="*/ 118 w 147"/>
                <a:gd name="T37" fmla="*/ 91 h 139"/>
                <a:gd name="T38" fmla="*/ 119 w 147"/>
                <a:gd name="T39" fmla="*/ 40 h 139"/>
                <a:gd name="T40" fmla="*/ 100 w 147"/>
                <a:gd name="T41" fmla="*/ 23 h 139"/>
                <a:gd name="T42" fmla="*/ 45 w 147"/>
                <a:gd name="T43" fmla="*/ 26 h 139"/>
                <a:gd name="T44" fmla="*/ 30 w 147"/>
                <a:gd name="T45" fmla="*/ 42 h 139"/>
                <a:gd name="T46" fmla="*/ 29 w 147"/>
                <a:gd name="T47" fmla="*/ 59 h 139"/>
                <a:gd name="T48" fmla="*/ 29 w 147"/>
                <a:gd name="T49" fmla="*/ 96 h 139"/>
                <a:gd name="T50" fmla="*/ 46 w 147"/>
                <a:gd name="T51" fmla="*/ 111 h 139"/>
                <a:gd name="T52" fmla="*/ 73 w 147"/>
                <a:gd name="T53" fmla="*/ 1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39">
                  <a:moveTo>
                    <a:pt x="73" y="138"/>
                  </a:moveTo>
                  <a:cubicBezTo>
                    <a:pt x="61" y="138"/>
                    <a:pt x="49" y="138"/>
                    <a:pt x="36" y="139"/>
                  </a:cubicBezTo>
                  <a:cubicBezTo>
                    <a:pt x="15" y="139"/>
                    <a:pt x="0" y="123"/>
                    <a:pt x="1" y="102"/>
                  </a:cubicBezTo>
                  <a:cubicBezTo>
                    <a:pt x="2" y="82"/>
                    <a:pt x="2" y="63"/>
                    <a:pt x="3" y="43"/>
                  </a:cubicBezTo>
                  <a:cubicBezTo>
                    <a:pt x="3" y="37"/>
                    <a:pt x="3" y="32"/>
                    <a:pt x="3" y="27"/>
                  </a:cubicBezTo>
                  <a:cubicBezTo>
                    <a:pt x="4" y="16"/>
                    <a:pt x="13" y="7"/>
                    <a:pt x="24" y="5"/>
                  </a:cubicBezTo>
                  <a:cubicBezTo>
                    <a:pt x="38" y="4"/>
                    <a:pt x="53" y="3"/>
                    <a:pt x="67" y="2"/>
                  </a:cubicBezTo>
                  <a:cubicBezTo>
                    <a:pt x="83" y="1"/>
                    <a:pt x="99" y="0"/>
                    <a:pt x="115" y="0"/>
                  </a:cubicBezTo>
                  <a:cubicBezTo>
                    <a:pt x="119" y="0"/>
                    <a:pt x="124" y="1"/>
                    <a:pt x="129" y="2"/>
                  </a:cubicBezTo>
                  <a:cubicBezTo>
                    <a:pt x="141" y="7"/>
                    <a:pt x="147" y="18"/>
                    <a:pt x="147" y="30"/>
                  </a:cubicBezTo>
                  <a:cubicBezTo>
                    <a:pt x="146" y="58"/>
                    <a:pt x="145" y="86"/>
                    <a:pt x="144" y="113"/>
                  </a:cubicBezTo>
                  <a:cubicBezTo>
                    <a:pt x="144" y="127"/>
                    <a:pt x="135" y="135"/>
                    <a:pt x="122" y="135"/>
                  </a:cubicBezTo>
                  <a:cubicBezTo>
                    <a:pt x="106" y="137"/>
                    <a:pt x="90" y="137"/>
                    <a:pt x="73" y="138"/>
                  </a:cubicBezTo>
                  <a:cubicBezTo>
                    <a:pt x="73" y="138"/>
                    <a:pt x="73" y="138"/>
                    <a:pt x="73" y="138"/>
                  </a:cubicBezTo>
                  <a:close/>
                  <a:moveTo>
                    <a:pt x="73" y="112"/>
                  </a:moveTo>
                  <a:cubicBezTo>
                    <a:pt x="73" y="111"/>
                    <a:pt x="73" y="111"/>
                    <a:pt x="73" y="110"/>
                  </a:cubicBezTo>
                  <a:cubicBezTo>
                    <a:pt x="82" y="110"/>
                    <a:pt x="92" y="110"/>
                    <a:pt x="101" y="110"/>
                  </a:cubicBezTo>
                  <a:cubicBezTo>
                    <a:pt x="113" y="110"/>
                    <a:pt x="118" y="105"/>
                    <a:pt x="118" y="93"/>
                  </a:cubicBezTo>
                  <a:cubicBezTo>
                    <a:pt x="118" y="92"/>
                    <a:pt x="118" y="92"/>
                    <a:pt x="118" y="91"/>
                  </a:cubicBezTo>
                  <a:cubicBezTo>
                    <a:pt x="119" y="74"/>
                    <a:pt x="119" y="57"/>
                    <a:pt x="119" y="40"/>
                  </a:cubicBezTo>
                  <a:cubicBezTo>
                    <a:pt x="119" y="29"/>
                    <a:pt x="112" y="22"/>
                    <a:pt x="100" y="23"/>
                  </a:cubicBezTo>
                  <a:cubicBezTo>
                    <a:pt x="82" y="24"/>
                    <a:pt x="64" y="25"/>
                    <a:pt x="45" y="26"/>
                  </a:cubicBezTo>
                  <a:cubicBezTo>
                    <a:pt x="36" y="26"/>
                    <a:pt x="30" y="32"/>
                    <a:pt x="30" y="42"/>
                  </a:cubicBezTo>
                  <a:cubicBezTo>
                    <a:pt x="30" y="47"/>
                    <a:pt x="29" y="53"/>
                    <a:pt x="29" y="59"/>
                  </a:cubicBezTo>
                  <a:cubicBezTo>
                    <a:pt x="29" y="71"/>
                    <a:pt x="29" y="83"/>
                    <a:pt x="29" y="96"/>
                  </a:cubicBezTo>
                  <a:cubicBezTo>
                    <a:pt x="29" y="106"/>
                    <a:pt x="35" y="111"/>
                    <a:pt x="46" y="111"/>
                  </a:cubicBezTo>
                  <a:cubicBezTo>
                    <a:pt x="55" y="112"/>
                    <a:pt x="64" y="112"/>
                    <a:pt x="73" y="112"/>
                  </a:cubicBezTo>
                  <a:close/>
                </a:path>
              </a:pathLst>
            </a:custGeom>
            <a:gradFill>
              <a:gsLst>
                <a:gs pos="0">
                  <a:srgbClr val="1C3676"/>
                </a:gs>
                <a:gs pos="100000">
                  <a:srgbClr val="00254D"/>
                </a:gs>
              </a:gsLst>
              <a:lin ang="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08" name="Freeform 9"/>
            <p:cNvSpPr>
              <a:spLocks/>
            </p:cNvSpPr>
            <p:nvPr/>
          </p:nvSpPr>
          <p:spPr bwMode="auto">
            <a:xfrm>
              <a:off x="4551" y="1417"/>
              <a:ext cx="257" cy="258"/>
            </a:xfrm>
            <a:custGeom>
              <a:avLst/>
              <a:gdLst>
                <a:gd name="T0" fmla="*/ 0 w 108"/>
                <a:gd name="T1" fmla="*/ 108 h 108"/>
                <a:gd name="T2" fmla="*/ 0 w 108"/>
                <a:gd name="T3" fmla="*/ 0 h 108"/>
                <a:gd name="T4" fmla="*/ 108 w 108"/>
                <a:gd name="T5" fmla="*/ 0 h 108"/>
                <a:gd name="T6" fmla="*/ 108 w 108"/>
                <a:gd name="T7" fmla="*/ 108 h 108"/>
                <a:gd name="T8" fmla="*/ 0 w 108"/>
                <a:gd name="T9" fmla="*/ 108 h 108"/>
              </a:gdLst>
              <a:ahLst/>
              <a:cxnLst>
                <a:cxn ang="0">
                  <a:pos x="T0" y="T1"/>
                </a:cxn>
                <a:cxn ang="0">
                  <a:pos x="T2" y="T3"/>
                </a:cxn>
                <a:cxn ang="0">
                  <a:pos x="T4" y="T5"/>
                </a:cxn>
                <a:cxn ang="0">
                  <a:pos x="T6" y="T7"/>
                </a:cxn>
                <a:cxn ang="0">
                  <a:pos x="T8" y="T9"/>
                </a:cxn>
              </a:cxnLst>
              <a:rect l="0" t="0" r="r" b="b"/>
              <a:pathLst>
                <a:path w="108" h="108">
                  <a:moveTo>
                    <a:pt x="0" y="108"/>
                  </a:moveTo>
                  <a:cubicBezTo>
                    <a:pt x="0" y="72"/>
                    <a:pt x="0" y="36"/>
                    <a:pt x="0" y="0"/>
                  </a:cubicBezTo>
                  <a:cubicBezTo>
                    <a:pt x="36" y="0"/>
                    <a:pt x="72" y="0"/>
                    <a:pt x="108" y="0"/>
                  </a:cubicBezTo>
                  <a:cubicBezTo>
                    <a:pt x="108" y="36"/>
                    <a:pt x="108" y="72"/>
                    <a:pt x="108" y="108"/>
                  </a:cubicBezTo>
                  <a:cubicBezTo>
                    <a:pt x="72" y="108"/>
                    <a:pt x="36" y="108"/>
                    <a:pt x="0" y="108"/>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09" name="Freeform 10"/>
            <p:cNvSpPr>
              <a:spLocks/>
            </p:cNvSpPr>
            <p:nvPr/>
          </p:nvSpPr>
          <p:spPr bwMode="auto">
            <a:xfrm>
              <a:off x="4682" y="705"/>
              <a:ext cx="416" cy="528"/>
            </a:xfrm>
            <a:custGeom>
              <a:avLst/>
              <a:gdLst>
                <a:gd name="T0" fmla="*/ 75 w 175"/>
                <a:gd name="T1" fmla="*/ 103 h 221"/>
                <a:gd name="T2" fmla="*/ 54 w 175"/>
                <a:gd name="T3" fmla="*/ 71 h 221"/>
                <a:gd name="T4" fmla="*/ 19 w 175"/>
                <a:gd name="T5" fmla="*/ 21 h 221"/>
                <a:gd name="T6" fmla="*/ 15 w 175"/>
                <a:gd name="T7" fmla="*/ 16 h 221"/>
                <a:gd name="T8" fmla="*/ 15 w 175"/>
                <a:gd name="T9" fmla="*/ 6 h 221"/>
                <a:gd name="T10" fmla="*/ 25 w 175"/>
                <a:gd name="T11" fmla="*/ 2 h 221"/>
                <a:gd name="T12" fmla="*/ 35 w 175"/>
                <a:gd name="T13" fmla="*/ 8 h 221"/>
                <a:gd name="T14" fmla="*/ 58 w 175"/>
                <a:gd name="T15" fmla="*/ 42 h 221"/>
                <a:gd name="T16" fmla="*/ 86 w 175"/>
                <a:gd name="T17" fmla="*/ 83 h 221"/>
                <a:gd name="T18" fmla="*/ 88 w 175"/>
                <a:gd name="T19" fmla="*/ 85 h 221"/>
                <a:gd name="T20" fmla="*/ 90 w 175"/>
                <a:gd name="T21" fmla="*/ 82 h 221"/>
                <a:gd name="T22" fmla="*/ 140 w 175"/>
                <a:gd name="T23" fmla="*/ 9 h 221"/>
                <a:gd name="T24" fmla="*/ 155 w 175"/>
                <a:gd name="T25" fmla="*/ 2 h 221"/>
                <a:gd name="T26" fmla="*/ 161 w 175"/>
                <a:gd name="T27" fmla="*/ 15 h 221"/>
                <a:gd name="T28" fmla="*/ 156 w 175"/>
                <a:gd name="T29" fmla="*/ 22 h 221"/>
                <a:gd name="T30" fmla="*/ 102 w 175"/>
                <a:gd name="T31" fmla="*/ 100 h 221"/>
                <a:gd name="T32" fmla="*/ 102 w 175"/>
                <a:gd name="T33" fmla="*/ 106 h 221"/>
                <a:gd name="T34" fmla="*/ 168 w 175"/>
                <a:gd name="T35" fmla="*/ 199 h 221"/>
                <a:gd name="T36" fmla="*/ 171 w 175"/>
                <a:gd name="T37" fmla="*/ 204 h 221"/>
                <a:gd name="T38" fmla="*/ 170 w 175"/>
                <a:gd name="T39" fmla="*/ 217 h 221"/>
                <a:gd name="T40" fmla="*/ 155 w 175"/>
                <a:gd name="T41" fmla="*/ 216 h 221"/>
                <a:gd name="T42" fmla="*/ 152 w 175"/>
                <a:gd name="T43" fmla="*/ 212 h 221"/>
                <a:gd name="T44" fmla="*/ 89 w 175"/>
                <a:gd name="T45" fmla="*/ 123 h 221"/>
                <a:gd name="T46" fmla="*/ 88 w 175"/>
                <a:gd name="T47" fmla="*/ 120 h 221"/>
                <a:gd name="T48" fmla="*/ 67 w 175"/>
                <a:gd name="T49" fmla="*/ 149 h 221"/>
                <a:gd name="T50" fmla="*/ 23 w 175"/>
                <a:gd name="T51" fmla="*/ 213 h 221"/>
                <a:gd name="T52" fmla="*/ 10 w 175"/>
                <a:gd name="T53" fmla="*/ 219 h 221"/>
                <a:gd name="T54" fmla="*/ 3 w 175"/>
                <a:gd name="T55" fmla="*/ 207 h 221"/>
                <a:gd name="T56" fmla="*/ 8 w 175"/>
                <a:gd name="T57" fmla="*/ 199 h 221"/>
                <a:gd name="T58" fmla="*/ 73 w 175"/>
                <a:gd name="T59" fmla="*/ 106 h 221"/>
                <a:gd name="T60" fmla="*/ 75 w 175"/>
                <a:gd name="T61" fmla="*/ 10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5" h="221">
                  <a:moveTo>
                    <a:pt x="75" y="103"/>
                  </a:moveTo>
                  <a:cubicBezTo>
                    <a:pt x="68" y="92"/>
                    <a:pt x="61" y="82"/>
                    <a:pt x="54" y="71"/>
                  </a:cubicBezTo>
                  <a:cubicBezTo>
                    <a:pt x="42" y="55"/>
                    <a:pt x="30" y="38"/>
                    <a:pt x="19" y="21"/>
                  </a:cubicBezTo>
                  <a:cubicBezTo>
                    <a:pt x="17" y="19"/>
                    <a:pt x="16" y="18"/>
                    <a:pt x="15" y="16"/>
                  </a:cubicBezTo>
                  <a:cubicBezTo>
                    <a:pt x="13" y="12"/>
                    <a:pt x="12" y="9"/>
                    <a:pt x="15" y="6"/>
                  </a:cubicBezTo>
                  <a:cubicBezTo>
                    <a:pt x="18" y="2"/>
                    <a:pt x="21" y="1"/>
                    <a:pt x="25" y="2"/>
                  </a:cubicBezTo>
                  <a:cubicBezTo>
                    <a:pt x="30" y="2"/>
                    <a:pt x="32" y="5"/>
                    <a:pt x="35" y="8"/>
                  </a:cubicBezTo>
                  <a:cubicBezTo>
                    <a:pt x="42" y="19"/>
                    <a:pt x="50" y="31"/>
                    <a:pt x="58" y="42"/>
                  </a:cubicBezTo>
                  <a:cubicBezTo>
                    <a:pt x="67" y="56"/>
                    <a:pt x="76" y="69"/>
                    <a:pt x="86" y="83"/>
                  </a:cubicBezTo>
                  <a:cubicBezTo>
                    <a:pt x="86" y="83"/>
                    <a:pt x="87" y="84"/>
                    <a:pt x="88" y="85"/>
                  </a:cubicBezTo>
                  <a:cubicBezTo>
                    <a:pt x="88" y="84"/>
                    <a:pt x="89" y="83"/>
                    <a:pt x="90" y="82"/>
                  </a:cubicBezTo>
                  <a:cubicBezTo>
                    <a:pt x="107" y="57"/>
                    <a:pt x="124" y="33"/>
                    <a:pt x="140" y="9"/>
                  </a:cubicBezTo>
                  <a:cubicBezTo>
                    <a:pt x="145" y="2"/>
                    <a:pt x="149" y="0"/>
                    <a:pt x="155" y="2"/>
                  </a:cubicBezTo>
                  <a:cubicBezTo>
                    <a:pt x="161" y="4"/>
                    <a:pt x="163" y="9"/>
                    <a:pt x="161" y="15"/>
                  </a:cubicBezTo>
                  <a:cubicBezTo>
                    <a:pt x="159" y="17"/>
                    <a:pt x="158" y="20"/>
                    <a:pt x="156" y="22"/>
                  </a:cubicBezTo>
                  <a:cubicBezTo>
                    <a:pt x="138" y="48"/>
                    <a:pt x="120" y="74"/>
                    <a:pt x="102" y="100"/>
                  </a:cubicBezTo>
                  <a:cubicBezTo>
                    <a:pt x="100" y="102"/>
                    <a:pt x="100" y="103"/>
                    <a:pt x="102" y="106"/>
                  </a:cubicBezTo>
                  <a:cubicBezTo>
                    <a:pt x="124" y="137"/>
                    <a:pt x="146" y="168"/>
                    <a:pt x="168" y="199"/>
                  </a:cubicBezTo>
                  <a:cubicBezTo>
                    <a:pt x="169" y="201"/>
                    <a:pt x="170" y="202"/>
                    <a:pt x="171" y="204"/>
                  </a:cubicBezTo>
                  <a:cubicBezTo>
                    <a:pt x="175" y="210"/>
                    <a:pt x="174" y="214"/>
                    <a:pt x="170" y="217"/>
                  </a:cubicBezTo>
                  <a:cubicBezTo>
                    <a:pt x="165" y="221"/>
                    <a:pt x="159" y="220"/>
                    <a:pt x="155" y="216"/>
                  </a:cubicBezTo>
                  <a:cubicBezTo>
                    <a:pt x="154" y="215"/>
                    <a:pt x="153" y="213"/>
                    <a:pt x="152" y="212"/>
                  </a:cubicBezTo>
                  <a:cubicBezTo>
                    <a:pt x="131" y="182"/>
                    <a:pt x="110" y="153"/>
                    <a:pt x="89" y="123"/>
                  </a:cubicBezTo>
                  <a:cubicBezTo>
                    <a:pt x="89" y="122"/>
                    <a:pt x="88" y="121"/>
                    <a:pt x="88" y="120"/>
                  </a:cubicBezTo>
                  <a:cubicBezTo>
                    <a:pt x="81" y="130"/>
                    <a:pt x="74" y="140"/>
                    <a:pt x="67" y="149"/>
                  </a:cubicBezTo>
                  <a:cubicBezTo>
                    <a:pt x="53" y="170"/>
                    <a:pt x="38" y="191"/>
                    <a:pt x="23" y="213"/>
                  </a:cubicBezTo>
                  <a:cubicBezTo>
                    <a:pt x="20" y="217"/>
                    <a:pt x="16" y="220"/>
                    <a:pt x="10" y="219"/>
                  </a:cubicBezTo>
                  <a:cubicBezTo>
                    <a:pt x="4" y="218"/>
                    <a:pt x="0" y="213"/>
                    <a:pt x="3" y="207"/>
                  </a:cubicBezTo>
                  <a:cubicBezTo>
                    <a:pt x="4" y="204"/>
                    <a:pt x="6" y="201"/>
                    <a:pt x="8" y="199"/>
                  </a:cubicBezTo>
                  <a:cubicBezTo>
                    <a:pt x="29" y="168"/>
                    <a:pt x="51" y="137"/>
                    <a:pt x="73" y="106"/>
                  </a:cubicBezTo>
                  <a:cubicBezTo>
                    <a:pt x="74" y="105"/>
                    <a:pt x="74" y="104"/>
                    <a:pt x="75" y="103"/>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0" name="Freeform 11"/>
            <p:cNvSpPr>
              <a:spLocks/>
            </p:cNvSpPr>
            <p:nvPr/>
          </p:nvSpPr>
          <p:spPr bwMode="auto">
            <a:xfrm>
              <a:off x="3981" y="1417"/>
              <a:ext cx="259" cy="258"/>
            </a:xfrm>
            <a:custGeom>
              <a:avLst/>
              <a:gdLst>
                <a:gd name="T0" fmla="*/ 109 w 109"/>
                <a:gd name="T1" fmla="*/ 0 h 108"/>
                <a:gd name="T2" fmla="*/ 109 w 109"/>
                <a:gd name="T3" fmla="*/ 108 h 108"/>
                <a:gd name="T4" fmla="*/ 0 w 109"/>
                <a:gd name="T5" fmla="*/ 108 h 108"/>
                <a:gd name="T6" fmla="*/ 0 w 109"/>
                <a:gd name="T7" fmla="*/ 0 h 108"/>
                <a:gd name="T8" fmla="*/ 109 w 109"/>
                <a:gd name="T9" fmla="*/ 0 h 108"/>
              </a:gdLst>
              <a:ahLst/>
              <a:cxnLst>
                <a:cxn ang="0">
                  <a:pos x="T0" y="T1"/>
                </a:cxn>
                <a:cxn ang="0">
                  <a:pos x="T2" y="T3"/>
                </a:cxn>
                <a:cxn ang="0">
                  <a:pos x="T4" y="T5"/>
                </a:cxn>
                <a:cxn ang="0">
                  <a:pos x="T6" y="T7"/>
                </a:cxn>
                <a:cxn ang="0">
                  <a:pos x="T8" y="T9"/>
                </a:cxn>
              </a:cxnLst>
              <a:rect l="0" t="0" r="r" b="b"/>
              <a:pathLst>
                <a:path w="109" h="108">
                  <a:moveTo>
                    <a:pt x="109" y="0"/>
                  </a:moveTo>
                  <a:cubicBezTo>
                    <a:pt x="109" y="36"/>
                    <a:pt x="109" y="72"/>
                    <a:pt x="109" y="108"/>
                  </a:cubicBezTo>
                  <a:cubicBezTo>
                    <a:pt x="72" y="108"/>
                    <a:pt x="36" y="108"/>
                    <a:pt x="0" y="108"/>
                  </a:cubicBezTo>
                  <a:cubicBezTo>
                    <a:pt x="0" y="72"/>
                    <a:pt x="0" y="36"/>
                    <a:pt x="0" y="0"/>
                  </a:cubicBezTo>
                  <a:cubicBezTo>
                    <a:pt x="36" y="0"/>
                    <a:pt x="72" y="0"/>
                    <a:pt x="109" y="0"/>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1" name="Freeform 12"/>
            <p:cNvSpPr>
              <a:spLocks/>
            </p:cNvSpPr>
            <p:nvPr/>
          </p:nvSpPr>
          <p:spPr bwMode="auto">
            <a:xfrm>
              <a:off x="4836" y="1417"/>
              <a:ext cx="257" cy="260"/>
            </a:xfrm>
            <a:custGeom>
              <a:avLst/>
              <a:gdLst>
                <a:gd name="T0" fmla="*/ 108 w 108"/>
                <a:gd name="T1" fmla="*/ 109 h 109"/>
                <a:gd name="T2" fmla="*/ 0 w 108"/>
                <a:gd name="T3" fmla="*/ 109 h 109"/>
                <a:gd name="T4" fmla="*/ 0 w 108"/>
                <a:gd name="T5" fmla="*/ 0 h 109"/>
                <a:gd name="T6" fmla="*/ 108 w 108"/>
                <a:gd name="T7" fmla="*/ 0 h 109"/>
                <a:gd name="T8" fmla="*/ 108 w 108"/>
                <a:gd name="T9" fmla="*/ 109 h 109"/>
              </a:gdLst>
              <a:ahLst/>
              <a:cxnLst>
                <a:cxn ang="0">
                  <a:pos x="T0" y="T1"/>
                </a:cxn>
                <a:cxn ang="0">
                  <a:pos x="T2" y="T3"/>
                </a:cxn>
                <a:cxn ang="0">
                  <a:pos x="T4" y="T5"/>
                </a:cxn>
                <a:cxn ang="0">
                  <a:pos x="T6" y="T7"/>
                </a:cxn>
                <a:cxn ang="0">
                  <a:pos x="T8" y="T9"/>
                </a:cxn>
              </a:cxnLst>
              <a:rect l="0" t="0" r="r" b="b"/>
              <a:pathLst>
                <a:path w="108" h="109">
                  <a:moveTo>
                    <a:pt x="108" y="109"/>
                  </a:moveTo>
                  <a:cubicBezTo>
                    <a:pt x="72" y="109"/>
                    <a:pt x="36" y="109"/>
                    <a:pt x="0" y="109"/>
                  </a:cubicBezTo>
                  <a:cubicBezTo>
                    <a:pt x="0" y="72"/>
                    <a:pt x="0" y="36"/>
                    <a:pt x="0" y="0"/>
                  </a:cubicBezTo>
                  <a:cubicBezTo>
                    <a:pt x="36" y="0"/>
                    <a:pt x="72" y="0"/>
                    <a:pt x="108" y="0"/>
                  </a:cubicBezTo>
                  <a:cubicBezTo>
                    <a:pt x="108" y="36"/>
                    <a:pt x="108" y="72"/>
                    <a:pt x="108" y="109"/>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2" name="Freeform 13"/>
            <p:cNvSpPr>
              <a:spLocks noEditPoints="1"/>
            </p:cNvSpPr>
            <p:nvPr/>
          </p:nvSpPr>
          <p:spPr bwMode="auto">
            <a:xfrm>
              <a:off x="2884" y="834"/>
              <a:ext cx="335" cy="397"/>
            </a:xfrm>
            <a:custGeom>
              <a:avLst/>
              <a:gdLst>
                <a:gd name="T0" fmla="*/ 27 w 141"/>
                <a:gd name="T1" fmla="*/ 93 h 166"/>
                <a:gd name="T2" fmla="*/ 40 w 141"/>
                <a:gd name="T3" fmla="*/ 130 h 166"/>
                <a:gd name="T4" fmla="*/ 91 w 141"/>
                <a:gd name="T5" fmla="*/ 145 h 166"/>
                <a:gd name="T6" fmla="*/ 115 w 141"/>
                <a:gd name="T7" fmla="*/ 130 h 166"/>
                <a:gd name="T8" fmla="*/ 122 w 141"/>
                <a:gd name="T9" fmla="*/ 125 h 166"/>
                <a:gd name="T10" fmla="*/ 135 w 141"/>
                <a:gd name="T11" fmla="*/ 125 h 166"/>
                <a:gd name="T12" fmla="*/ 136 w 141"/>
                <a:gd name="T13" fmla="*/ 138 h 166"/>
                <a:gd name="T14" fmla="*/ 127 w 141"/>
                <a:gd name="T15" fmla="*/ 148 h 166"/>
                <a:gd name="T16" fmla="*/ 69 w 141"/>
                <a:gd name="T17" fmla="*/ 165 h 166"/>
                <a:gd name="T18" fmla="*/ 9 w 141"/>
                <a:gd name="T19" fmla="*/ 116 h 166"/>
                <a:gd name="T20" fmla="*/ 14 w 141"/>
                <a:gd name="T21" fmla="*/ 39 h 166"/>
                <a:gd name="T22" fmla="*/ 77 w 141"/>
                <a:gd name="T23" fmla="*/ 2 h 166"/>
                <a:gd name="T24" fmla="*/ 134 w 141"/>
                <a:gd name="T25" fmla="*/ 46 h 166"/>
                <a:gd name="T26" fmla="*/ 141 w 141"/>
                <a:gd name="T27" fmla="*/ 80 h 166"/>
                <a:gd name="T28" fmla="*/ 128 w 141"/>
                <a:gd name="T29" fmla="*/ 93 h 166"/>
                <a:gd name="T30" fmla="*/ 124 w 141"/>
                <a:gd name="T31" fmla="*/ 93 h 166"/>
                <a:gd name="T32" fmla="*/ 32 w 141"/>
                <a:gd name="T33" fmla="*/ 93 h 166"/>
                <a:gd name="T34" fmla="*/ 27 w 141"/>
                <a:gd name="T35" fmla="*/ 93 h 166"/>
                <a:gd name="T36" fmla="*/ 117 w 141"/>
                <a:gd name="T37" fmla="*/ 75 h 166"/>
                <a:gd name="T38" fmla="*/ 103 w 141"/>
                <a:gd name="T39" fmla="*/ 35 h 166"/>
                <a:gd name="T40" fmla="*/ 42 w 141"/>
                <a:gd name="T41" fmla="*/ 34 h 166"/>
                <a:gd name="T42" fmla="*/ 27 w 141"/>
                <a:gd name="T43" fmla="*/ 75 h 166"/>
                <a:gd name="T44" fmla="*/ 117 w 141"/>
                <a:gd name="T45" fmla="*/ 7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1" h="166">
                  <a:moveTo>
                    <a:pt x="27" y="93"/>
                  </a:moveTo>
                  <a:cubicBezTo>
                    <a:pt x="28" y="107"/>
                    <a:pt x="32" y="119"/>
                    <a:pt x="40" y="130"/>
                  </a:cubicBezTo>
                  <a:cubicBezTo>
                    <a:pt x="52" y="145"/>
                    <a:pt x="71" y="151"/>
                    <a:pt x="91" y="145"/>
                  </a:cubicBezTo>
                  <a:cubicBezTo>
                    <a:pt x="100" y="142"/>
                    <a:pt x="108" y="137"/>
                    <a:pt x="115" y="130"/>
                  </a:cubicBezTo>
                  <a:cubicBezTo>
                    <a:pt x="117" y="128"/>
                    <a:pt x="119" y="127"/>
                    <a:pt x="122" y="125"/>
                  </a:cubicBezTo>
                  <a:cubicBezTo>
                    <a:pt x="126" y="122"/>
                    <a:pt x="132" y="122"/>
                    <a:pt x="135" y="125"/>
                  </a:cubicBezTo>
                  <a:cubicBezTo>
                    <a:pt x="138" y="127"/>
                    <a:pt x="139" y="134"/>
                    <a:pt x="136" y="138"/>
                  </a:cubicBezTo>
                  <a:cubicBezTo>
                    <a:pt x="134" y="142"/>
                    <a:pt x="131" y="145"/>
                    <a:pt x="127" y="148"/>
                  </a:cubicBezTo>
                  <a:cubicBezTo>
                    <a:pt x="110" y="161"/>
                    <a:pt x="90" y="166"/>
                    <a:pt x="69" y="165"/>
                  </a:cubicBezTo>
                  <a:cubicBezTo>
                    <a:pt x="38" y="162"/>
                    <a:pt x="18" y="145"/>
                    <a:pt x="9" y="116"/>
                  </a:cubicBezTo>
                  <a:cubicBezTo>
                    <a:pt x="0" y="90"/>
                    <a:pt x="1" y="64"/>
                    <a:pt x="14" y="39"/>
                  </a:cubicBezTo>
                  <a:cubicBezTo>
                    <a:pt x="27" y="14"/>
                    <a:pt x="48" y="0"/>
                    <a:pt x="77" y="2"/>
                  </a:cubicBezTo>
                  <a:cubicBezTo>
                    <a:pt x="105" y="4"/>
                    <a:pt x="124" y="19"/>
                    <a:pt x="134" y="46"/>
                  </a:cubicBezTo>
                  <a:cubicBezTo>
                    <a:pt x="139" y="56"/>
                    <a:pt x="140" y="68"/>
                    <a:pt x="141" y="80"/>
                  </a:cubicBezTo>
                  <a:cubicBezTo>
                    <a:pt x="141" y="88"/>
                    <a:pt x="137" y="92"/>
                    <a:pt x="128" y="93"/>
                  </a:cubicBezTo>
                  <a:cubicBezTo>
                    <a:pt x="127" y="93"/>
                    <a:pt x="126" y="93"/>
                    <a:pt x="124" y="93"/>
                  </a:cubicBezTo>
                  <a:cubicBezTo>
                    <a:pt x="93" y="93"/>
                    <a:pt x="63" y="93"/>
                    <a:pt x="32" y="93"/>
                  </a:cubicBezTo>
                  <a:cubicBezTo>
                    <a:pt x="30" y="93"/>
                    <a:pt x="29" y="93"/>
                    <a:pt x="27" y="93"/>
                  </a:cubicBezTo>
                  <a:close/>
                  <a:moveTo>
                    <a:pt x="117" y="75"/>
                  </a:moveTo>
                  <a:cubicBezTo>
                    <a:pt x="116" y="60"/>
                    <a:pt x="112" y="47"/>
                    <a:pt x="103" y="35"/>
                  </a:cubicBezTo>
                  <a:cubicBezTo>
                    <a:pt x="87" y="15"/>
                    <a:pt x="59" y="15"/>
                    <a:pt x="42" y="34"/>
                  </a:cubicBezTo>
                  <a:cubicBezTo>
                    <a:pt x="32" y="45"/>
                    <a:pt x="28" y="59"/>
                    <a:pt x="27" y="75"/>
                  </a:cubicBezTo>
                  <a:cubicBezTo>
                    <a:pt x="57" y="75"/>
                    <a:pt x="87" y="75"/>
                    <a:pt x="117" y="75"/>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3" name="Freeform 14"/>
            <p:cNvSpPr>
              <a:spLocks noEditPoints="1"/>
            </p:cNvSpPr>
            <p:nvPr/>
          </p:nvSpPr>
          <p:spPr bwMode="auto">
            <a:xfrm>
              <a:off x="4005" y="830"/>
              <a:ext cx="340" cy="401"/>
            </a:xfrm>
            <a:custGeom>
              <a:avLst/>
              <a:gdLst>
                <a:gd name="T0" fmla="*/ 143 w 143"/>
                <a:gd name="T1" fmla="*/ 84 h 168"/>
                <a:gd name="T2" fmla="*/ 131 w 143"/>
                <a:gd name="T3" fmla="*/ 133 h 168"/>
                <a:gd name="T4" fmla="*/ 74 w 143"/>
                <a:gd name="T5" fmla="*/ 167 h 168"/>
                <a:gd name="T6" fmla="*/ 26 w 143"/>
                <a:gd name="T7" fmla="*/ 150 h 168"/>
                <a:gd name="T8" fmla="*/ 5 w 143"/>
                <a:gd name="T9" fmla="*/ 111 h 168"/>
                <a:gd name="T10" fmla="*/ 13 w 143"/>
                <a:gd name="T11" fmla="*/ 39 h 168"/>
                <a:gd name="T12" fmla="*/ 74 w 143"/>
                <a:gd name="T13" fmla="*/ 1 h 168"/>
                <a:gd name="T14" fmla="*/ 133 w 143"/>
                <a:gd name="T15" fmla="*/ 40 h 168"/>
                <a:gd name="T16" fmla="*/ 143 w 143"/>
                <a:gd name="T17" fmla="*/ 84 h 168"/>
                <a:gd name="T18" fmla="*/ 26 w 143"/>
                <a:gd name="T19" fmla="*/ 86 h 168"/>
                <a:gd name="T20" fmla="*/ 27 w 143"/>
                <a:gd name="T21" fmla="*/ 95 h 168"/>
                <a:gd name="T22" fmla="*/ 38 w 143"/>
                <a:gd name="T23" fmla="*/ 129 h 168"/>
                <a:gd name="T24" fmla="*/ 81 w 143"/>
                <a:gd name="T25" fmla="*/ 148 h 168"/>
                <a:gd name="T26" fmla="*/ 110 w 143"/>
                <a:gd name="T27" fmla="*/ 124 h 168"/>
                <a:gd name="T28" fmla="*/ 110 w 143"/>
                <a:gd name="T29" fmla="*/ 45 h 168"/>
                <a:gd name="T30" fmla="*/ 90 w 143"/>
                <a:gd name="T31" fmla="*/ 23 h 168"/>
                <a:gd name="T32" fmla="*/ 35 w 143"/>
                <a:gd name="T33" fmla="*/ 44 h 168"/>
                <a:gd name="T34" fmla="*/ 26 w 143"/>
                <a:gd name="T35" fmla="*/ 8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 h="168">
                  <a:moveTo>
                    <a:pt x="143" y="84"/>
                  </a:moveTo>
                  <a:cubicBezTo>
                    <a:pt x="142" y="102"/>
                    <a:pt x="140" y="118"/>
                    <a:pt x="131" y="133"/>
                  </a:cubicBezTo>
                  <a:cubicBezTo>
                    <a:pt x="119" y="156"/>
                    <a:pt x="100" y="167"/>
                    <a:pt x="74" y="167"/>
                  </a:cubicBezTo>
                  <a:cubicBezTo>
                    <a:pt x="56" y="168"/>
                    <a:pt x="40" y="163"/>
                    <a:pt x="26" y="150"/>
                  </a:cubicBezTo>
                  <a:cubicBezTo>
                    <a:pt x="15" y="139"/>
                    <a:pt x="9" y="126"/>
                    <a:pt x="5" y="111"/>
                  </a:cubicBezTo>
                  <a:cubicBezTo>
                    <a:pt x="0" y="86"/>
                    <a:pt x="1" y="62"/>
                    <a:pt x="13" y="39"/>
                  </a:cubicBezTo>
                  <a:cubicBezTo>
                    <a:pt x="25" y="13"/>
                    <a:pt x="46" y="0"/>
                    <a:pt x="74" y="1"/>
                  </a:cubicBezTo>
                  <a:cubicBezTo>
                    <a:pt x="102" y="2"/>
                    <a:pt x="121" y="15"/>
                    <a:pt x="133" y="40"/>
                  </a:cubicBezTo>
                  <a:cubicBezTo>
                    <a:pt x="140" y="53"/>
                    <a:pt x="143" y="70"/>
                    <a:pt x="143" y="84"/>
                  </a:cubicBezTo>
                  <a:close/>
                  <a:moveTo>
                    <a:pt x="26" y="86"/>
                  </a:moveTo>
                  <a:cubicBezTo>
                    <a:pt x="27" y="89"/>
                    <a:pt x="27" y="92"/>
                    <a:pt x="27" y="95"/>
                  </a:cubicBezTo>
                  <a:cubicBezTo>
                    <a:pt x="28" y="107"/>
                    <a:pt x="31" y="119"/>
                    <a:pt x="38" y="129"/>
                  </a:cubicBezTo>
                  <a:cubicBezTo>
                    <a:pt x="48" y="145"/>
                    <a:pt x="64" y="152"/>
                    <a:pt x="81" y="148"/>
                  </a:cubicBezTo>
                  <a:cubicBezTo>
                    <a:pt x="95" y="145"/>
                    <a:pt x="105" y="136"/>
                    <a:pt x="110" y="124"/>
                  </a:cubicBezTo>
                  <a:cubicBezTo>
                    <a:pt x="122" y="97"/>
                    <a:pt x="122" y="71"/>
                    <a:pt x="110" y="45"/>
                  </a:cubicBezTo>
                  <a:cubicBezTo>
                    <a:pt x="106" y="35"/>
                    <a:pt x="99" y="27"/>
                    <a:pt x="90" y="23"/>
                  </a:cubicBezTo>
                  <a:cubicBezTo>
                    <a:pt x="74" y="16"/>
                    <a:pt x="48" y="17"/>
                    <a:pt x="35" y="44"/>
                  </a:cubicBezTo>
                  <a:cubicBezTo>
                    <a:pt x="28" y="58"/>
                    <a:pt x="26" y="72"/>
                    <a:pt x="26" y="86"/>
                  </a:cubicBezTo>
                  <a:close/>
                </a:path>
              </a:pathLst>
            </a:custGeom>
            <a:solidFill>
              <a:srgbClr val="002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4" name="Freeform 15"/>
            <p:cNvSpPr>
              <a:spLocks/>
            </p:cNvSpPr>
            <p:nvPr/>
          </p:nvSpPr>
          <p:spPr bwMode="auto">
            <a:xfrm>
              <a:off x="4266" y="1417"/>
              <a:ext cx="259" cy="258"/>
            </a:xfrm>
            <a:custGeom>
              <a:avLst/>
              <a:gdLst>
                <a:gd name="T0" fmla="*/ 109 w 109"/>
                <a:gd name="T1" fmla="*/ 0 h 108"/>
                <a:gd name="T2" fmla="*/ 109 w 109"/>
                <a:gd name="T3" fmla="*/ 108 h 108"/>
                <a:gd name="T4" fmla="*/ 0 w 109"/>
                <a:gd name="T5" fmla="*/ 108 h 108"/>
                <a:gd name="T6" fmla="*/ 0 w 109"/>
                <a:gd name="T7" fmla="*/ 0 h 108"/>
                <a:gd name="T8" fmla="*/ 109 w 109"/>
                <a:gd name="T9" fmla="*/ 0 h 108"/>
              </a:gdLst>
              <a:ahLst/>
              <a:cxnLst>
                <a:cxn ang="0">
                  <a:pos x="T0" y="T1"/>
                </a:cxn>
                <a:cxn ang="0">
                  <a:pos x="T2" y="T3"/>
                </a:cxn>
                <a:cxn ang="0">
                  <a:pos x="T4" y="T5"/>
                </a:cxn>
                <a:cxn ang="0">
                  <a:pos x="T6" y="T7"/>
                </a:cxn>
                <a:cxn ang="0">
                  <a:pos x="T8" y="T9"/>
                </a:cxn>
              </a:cxnLst>
              <a:rect l="0" t="0" r="r" b="b"/>
              <a:pathLst>
                <a:path w="109" h="108">
                  <a:moveTo>
                    <a:pt x="109" y="0"/>
                  </a:moveTo>
                  <a:cubicBezTo>
                    <a:pt x="109" y="36"/>
                    <a:pt x="109" y="72"/>
                    <a:pt x="109" y="108"/>
                  </a:cubicBezTo>
                  <a:cubicBezTo>
                    <a:pt x="72" y="108"/>
                    <a:pt x="36" y="108"/>
                    <a:pt x="0" y="108"/>
                  </a:cubicBezTo>
                  <a:cubicBezTo>
                    <a:pt x="0" y="72"/>
                    <a:pt x="0" y="36"/>
                    <a:pt x="0" y="0"/>
                  </a:cubicBezTo>
                  <a:cubicBezTo>
                    <a:pt x="36" y="0"/>
                    <a:pt x="72" y="0"/>
                    <a:pt x="109" y="0"/>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5" name="Freeform 16"/>
            <p:cNvSpPr>
              <a:spLocks/>
            </p:cNvSpPr>
            <p:nvPr/>
          </p:nvSpPr>
          <p:spPr bwMode="auto">
            <a:xfrm>
              <a:off x="2359" y="818"/>
              <a:ext cx="287" cy="410"/>
            </a:xfrm>
            <a:custGeom>
              <a:avLst/>
              <a:gdLst>
                <a:gd name="T0" fmla="*/ 21 w 121"/>
                <a:gd name="T1" fmla="*/ 30 h 172"/>
                <a:gd name="T2" fmla="*/ 40 w 121"/>
                <a:gd name="T3" fmla="*/ 14 h 172"/>
                <a:gd name="T4" fmla="*/ 120 w 121"/>
                <a:gd name="T5" fmla="*/ 55 h 172"/>
                <a:gd name="T6" fmla="*/ 121 w 121"/>
                <a:gd name="T7" fmla="*/ 64 h 172"/>
                <a:gd name="T8" fmla="*/ 121 w 121"/>
                <a:gd name="T9" fmla="*/ 158 h 172"/>
                <a:gd name="T10" fmla="*/ 120 w 121"/>
                <a:gd name="T11" fmla="*/ 164 h 172"/>
                <a:gd name="T12" fmla="*/ 110 w 121"/>
                <a:gd name="T13" fmla="*/ 172 h 172"/>
                <a:gd name="T14" fmla="*/ 100 w 121"/>
                <a:gd name="T15" fmla="*/ 164 h 172"/>
                <a:gd name="T16" fmla="*/ 99 w 121"/>
                <a:gd name="T17" fmla="*/ 157 h 172"/>
                <a:gd name="T18" fmla="*/ 99 w 121"/>
                <a:gd name="T19" fmla="*/ 65 h 172"/>
                <a:gd name="T20" fmla="*/ 91 w 121"/>
                <a:gd name="T21" fmla="*/ 41 h 172"/>
                <a:gd name="T22" fmla="*/ 56 w 121"/>
                <a:gd name="T23" fmla="*/ 29 h 172"/>
                <a:gd name="T24" fmla="*/ 21 w 121"/>
                <a:gd name="T25" fmla="*/ 69 h 172"/>
                <a:gd name="T26" fmla="*/ 21 w 121"/>
                <a:gd name="T27" fmla="*/ 157 h 172"/>
                <a:gd name="T28" fmla="*/ 21 w 121"/>
                <a:gd name="T29" fmla="*/ 164 h 172"/>
                <a:gd name="T30" fmla="*/ 11 w 121"/>
                <a:gd name="T31" fmla="*/ 172 h 172"/>
                <a:gd name="T32" fmla="*/ 0 w 121"/>
                <a:gd name="T33" fmla="*/ 164 h 172"/>
                <a:gd name="T34" fmla="*/ 0 w 121"/>
                <a:gd name="T35" fmla="*/ 158 h 172"/>
                <a:gd name="T36" fmla="*/ 0 w 121"/>
                <a:gd name="T37" fmla="*/ 23 h 172"/>
                <a:gd name="T38" fmla="*/ 0 w 121"/>
                <a:gd name="T39" fmla="*/ 17 h 172"/>
                <a:gd name="T40" fmla="*/ 11 w 121"/>
                <a:gd name="T41" fmla="*/ 9 h 172"/>
                <a:gd name="T42" fmla="*/ 21 w 121"/>
                <a:gd name="T43" fmla="*/ 17 h 172"/>
                <a:gd name="T44" fmla="*/ 21 w 121"/>
                <a:gd name="T45" fmla="*/ 23 h 172"/>
                <a:gd name="T46" fmla="*/ 21 w 121"/>
                <a:gd name="T47" fmla="*/ 3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1" h="172">
                  <a:moveTo>
                    <a:pt x="21" y="30"/>
                  </a:moveTo>
                  <a:cubicBezTo>
                    <a:pt x="27" y="23"/>
                    <a:pt x="33" y="18"/>
                    <a:pt x="40" y="14"/>
                  </a:cubicBezTo>
                  <a:cubicBezTo>
                    <a:pt x="67" y="0"/>
                    <a:pt x="114" y="12"/>
                    <a:pt x="120" y="55"/>
                  </a:cubicBezTo>
                  <a:cubicBezTo>
                    <a:pt x="121" y="58"/>
                    <a:pt x="121" y="61"/>
                    <a:pt x="121" y="64"/>
                  </a:cubicBezTo>
                  <a:cubicBezTo>
                    <a:pt x="121" y="96"/>
                    <a:pt x="121" y="127"/>
                    <a:pt x="121" y="158"/>
                  </a:cubicBezTo>
                  <a:cubicBezTo>
                    <a:pt x="121" y="160"/>
                    <a:pt x="121" y="162"/>
                    <a:pt x="120" y="164"/>
                  </a:cubicBezTo>
                  <a:cubicBezTo>
                    <a:pt x="119" y="169"/>
                    <a:pt x="115" y="172"/>
                    <a:pt x="110" y="172"/>
                  </a:cubicBezTo>
                  <a:cubicBezTo>
                    <a:pt x="105" y="172"/>
                    <a:pt x="101" y="169"/>
                    <a:pt x="100" y="164"/>
                  </a:cubicBezTo>
                  <a:cubicBezTo>
                    <a:pt x="99" y="162"/>
                    <a:pt x="99" y="159"/>
                    <a:pt x="99" y="157"/>
                  </a:cubicBezTo>
                  <a:cubicBezTo>
                    <a:pt x="99" y="127"/>
                    <a:pt x="99" y="96"/>
                    <a:pt x="99" y="65"/>
                  </a:cubicBezTo>
                  <a:cubicBezTo>
                    <a:pt x="99" y="57"/>
                    <a:pt x="97" y="48"/>
                    <a:pt x="91" y="41"/>
                  </a:cubicBezTo>
                  <a:cubicBezTo>
                    <a:pt x="82" y="31"/>
                    <a:pt x="69" y="27"/>
                    <a:pt x="56" y="29"/>
                  </a:cubicBezTo>
                  <a:cubicBezTo>
                    <a:pt x="35" y="32"/>
                    <a:pt x="21" y="48"/>
                    <a:pt x="21" y="69"/>
                  </a:cubicBezTo>
                  <a:cubicBezTo>
                    <a:pt x="21" y="98"/>
                    <a:pt x="21" y="128"/>
                    <a:pt x="21" y="157"/>
                  </a:cubicBezTo>
                  <a:cubicBezTo>
                    <a:pt x="21" y="159"/>
                    <a:pt x="21" y="162"/>
                    <a:pt x="21" y="164"/>
                  </a:cubicBezTo>
                  <a:cubicBezTo>
                    <a:pt x="20" y="169"/>
                    <a:pt x="16" y="172"/>
                    <a:pt x="11" y="172"/>
                  </a:cubicBezTo>
                  <a:cubicBezTo>
                    <a:pt x="6" y="172"/>
                    <a:pt x="2" y="170"/>
                    <a:pt x="0" y="164"/>
                  </a:cubicBezTo>
                  <a:cubicBezTo>
                    <a:pt x="0" y="162"/>
                    <a:pt x="0" y="160"/>
                    <a:pt x="0" y="158"/>
                  </a:cubicBezTo>
                  <a:cubicBezTo>
                    <a:pt x="0" y="113"/>
                    <a:pt x="0" y="68"/>
                    <a:pt x="0" y="23"/>
                  </a:cubicBezTo>
                  <a:cubicBezTo>
                    <a:pt x="0" y="21"/>
                    <a:pt x="0" y="19"/>
                    <a:pt x="0" y="17"/>
                  </a:cubicBezTo>
                  <a:cubicBezTo>
                    <a:pt x="2" y="11"/>
                    <a:pt x="5" y="9"/>
                    <a:pt x="11" y="9"/>
                  </a:cubicBezTo>
                  <a:cubicBezTo>
                    <a:pt x="16" y="9"/>
                    <a:pt x="20" y="12"/>
                    <a:pt x="21" y="17"/>
                  </a:cubicBezTo>
                  <a:cubicBezTo>
                    <a:pt x="21" y="19"/>
                    <a:pt x="21" y="21"/>
                    <a:pt x="21" y="23"/>
                  </a:cubicBezTo>
                  <a:cubicBezTo>
                    <a:pt x="22" y="26"/>
                    <a:pt x="21" y="28"/>
                    <a:pt x="21" y="30"/>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6" name="Freeform 17"/>
            <p:cNvSpPr>
              <a:spLocks/>
            </p:cNvSpPr>
            <p:nvPr/>
          </p:nvSpPr>
          <p:spPr bwMode="auto">
            <a:xfrm>
              <a:off x="3620" y="708"/>
              <a:ext cx="335" cy="520"/>
            </a:xfrm>
            <a:custGeom>
              <a:avLst/>
              <a:gdLst>
                <a:gd name="T0" fmla="*/ 11 w 141"/>
                <a:gd name="T1" fmla="*/ 21 h 218"/>
                <a:gd name="T2" fmla="*/ 1 w 141"/>
                <a:gd name="T3" fmla="*/ 1 h 218"/>
                <a:gd name="T4" fmla="*/ 3 w 141"/>
                <a:gd name="T5" fmla="*/ 1 h 218"/>
                <a:gd name="T6" fmla="*/ 52 w 141"/>
                <a:gd name="T7" fmla="*/ 1 h 218"/>
                <a:gd name="T8" fmla="*/ 125 w 141"/>
                <a:gd name="T9" fmla="*/ 48 h 218"/>
                <a:gd name="T10" fmla="*/ 139 w 141"/>
                <a:gd name="T11" fmla="*/ 124 h 218"/>
                <a:gd name="T12" fmla="*/ 122 w 141"/>
                <a:gd name="T13" fmla="*/ 177 h 218"/>
                <a:gd name="T14" fmla="*/ 47 w 141"/>
                <a:gd name="T15" fmla="*/ 218 h 218"/>
                <a:gd name="T16" fmla="*/ 4 w 141"/>
                <a:gd name="T17" fmla="*/ 218 h 218"/>
                <a:gd name="T18" fmla="*/ 0 w 141"/>
                <a:gd name="T19" fmla="*/ 218 h 218"/>
                <a:gd name="T20" fmla="*/ 8 w 141"/>
                <a:gd name="T21" fmla="*/ 198 h 218"/>
                <a:gd name="T22" fmla="*/ 12 w 141"/>
                <a:gd name="T23" fmla="*/ 198 h 218"/>
                <a:gd name="T24" fmla="*/ 45 w 141"/>
                <a:gd name="T25" fmla="*/ 198 h 218"/>
                <a:gd name="T26" fmla="*/ 110 w 141"/>
                <a:gd name="T27" fmla="*/ 149 h 218"/>
                <a:gd name="T28" fmla="*/ 108 w 141"/>
                <a:gd name="T29" fmla="*/ 62 h 218"/>
                <a:gd name="T30" fmla="*/ 46 w 141"/>
                <a:gd name="T31" fmla="*/ 21 h 218"/>
                <a:gd name="T32" fmla="*/ 14 w 141"/>
                <a:gd name="T33" fmla="*/ 21 h 218"/>
                <a:gd name="T34" fmla="*/ 11 w 141"/>
                <a:gd name="T3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218">
                  <a:moveTo>
                    <a:pt x="11" y="21"/>
                  </a:moveTo>
                  <a:cubicBezTo>
                    <a:pt x="13" y="11"/>
                    <a:pt x="11" y="7"/>
                    <a:pt x="1" y="1"/>
                  </a:cubicBezTo>
                  <a:cubicBezTo>
                    <a:pt x="2" y="1"/>
                    <a:pt x="2" y="1"/>
                    <a:pt x="3" y="1"/>
                  </a:cubicBezTo>
                  <a:cubicBezTo>
                    <a:pt x="19" y="1"/>
                    <a:pt x="35" y="0"/>
                    <a:pt x="52" y="1"/>
                  </a:cubicBezTo>
                  <a:cubicBezTo>
                    <a:pt x="85" y="2"/>
                    <a:pt x="109" y="19"/>
                    <a:pt x="125" y="48"/>
                  </a:cubicBezTo>
                  <a:cubicBezTo>
                    <a:pt x="137" y="72"/>
                    <a:pt x="141" y="98"/>
                    <a:pt x="139" y="124"/>
                  </a:cubicBezTo>
                  <a:cubicBezTo>
                    <a:pt x="137" y="143"/>
                    <a:pt x="132" y="161"/>
                    <a:pt x="122" y="177"/>
                  </a:cubicBezTo>
                  <a:cubicBezTo>
                    <a:pt x="105" y="204"/>
                    <a:pt x="79" y="218"/>
                    <a:pt x="47" y="218"/>
                  </a:cubicBezTo>
                  <a:cubicBezTo>
                    <a:pt x="33" y="218"/>
                    <a:pt x="18" y="218"/>
                    <a:pt x="4" y="218"/>
                  </a:cubicBezTo>
                  <a:cubicBezTo>
                    <a:pt x="3" y="218"/>
                    <a:pt x="2" y="218"/>
                    <a:pt x="0" y="218"/>
                  </a:cubicBezTo>
                  <a:cubicBezTo>
                    <a:pt x="9" y="213"/>
                    <a:pt x="8" y="206"/>
                    <a:pt x="8" y="198"/>
                  </a:cubicBezTo>
                  <a:cubicBezTo>
                    <a:pt x="9" y="198"/>
                    <a:pt x="11" y="198"/>
                    <a:pt x="12" y="198"/>
                  </a:cubicBezTo>
                  <a:cubicBezTo>
                    <a:pt x="23" y="198"/>
                    <a:pt x="34" y="198"/>
                    <a:pt x="45" y="198"/>
                  </a:cubicBezTo>
                  <a:cubicBezTo>
                    <a:pt x="78" y="198"/>
                    <a:pt x="101" y="181"/>
                    <a:pt x="110" y="149"/>
                  </a:cubicBezTo>
                  <a:cubicBezTo>
                    <a:pt x="118" y="120"/>
                    <a:pt x="119" y="91"/>
                    <a:pt x="108" y="62"/>
                  </a:cubicBezTo>
                  <a:cubicBezTo>
                    <a:pt x="97" y="35"/>
                    <a:pt x="75" y="21"/>
                    <a:pt x="46" y="21"/>
                  </a:cubicBezTo>
                  <a:cubicBezTo>
                    <a:pt x="35" y="21"/>
                    <a:pt x="24" y="21"/>
                    <a:pt x="14" y="21"/>
                  </a:cubicBezTo>
                  <a:cubicBezTo>
                    <a:pt x="13" y="21"/>
                    <a:pt x="12" y="21"/>
                    <a:pt x="11" y="21"/>
                  </a:cubicBezTo>
                  <a:close/>
                </a:path>
              </a:pathLst>
            </a:custGeom>
            <a:solidFill>
              <a:srgbClr val="002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7" name="Freeform 18"/>
            <p:cNvSpPr>
              <a:spLocks/>
            </p:cNvSpPr>
            <p:nvPr/>
          </p:nvSpPr>
          <p:spPr bwMode="auto">
            <a:xfrm>
              <a:off x="4387" y="820"/>
              <a:ext cx="285" cy="408"/>
            </a:xfrm>
            <a:custGeom>
              <a:avLst/>
              <a:gdLst>
                <a:gd name="T0" fmla="*/ 73 w 120"/>
                <a:gd name="T1" fmla="*/ 171 h 171"/>
                <a:gd name="T2" fmla="*/ 14 w 120"/>
                <a:gd name="T3" fmla="*/ 129 h 171"/>
                <a:gd name="T4" fmla="*/ 24 w 120"/>
                <a:gd name="T5" fmla="*/ 33 h 171"/>
                <a:gd name="T6" fmla="*/ 107 w 120"/>
                <a:gd name="T7" fmla="*/ 10 h 171"/>
                <a:gd name="T8" fmla="*/ 115 w 120"/>
                <a:gd name="T9" fmla="*/ 15 h 171"/>
                <a:gd name="T10" fmla="*/ 117 w 120"/>
                <a:gd name="T11" fmla="*/ 30 h 171"/>
                <a:gd name="T12" fmla="*/ 102 w 120"/>
                <a:gd name="T13" fmla="*/ 33 h 171"/>
                <a:gd name="T14" fmla="*/ 85 w 120"/>
                <a:gd name="T15" fmla="*/ 26 h 171"/>
                <a:gd name="T16" fmla="*/ 44 w 120"/>
                <a:gd name="T17" fmla="*/ 42 h 171"/>
                <a:gd name="T18" fmla="*/ 30 w 120"/>
                <a:gd name="T19" fmla="*/ 96 h 171"/>
                <a:gd name="T20" fmla="*/ 39 w 120"/>
                <a:gd name="T21" fmla="*/ 127 h 171"/>
                <a:gd name="T22" fmla="*/ 72 w 120"/>
                <a:gd name="T23" fmla="*/ 151 h 171"/>
                <a:gd name="T24" fmla="*/ 99 w 120"/>
                <a:gd name="T25" fmla="*/ 146 h 171"/>
                <a:gd name="T26" fmla="*/ 105 w 120"/>
                <a:gd name="T27" fmla="*/ 143 h 171"/>
                <a:gd name="T28" fmla="*/ 115 w 120"/>
                <a:gd name="T29" fmla="*/ 145 h 171"/>
                <a:gd name="T30" fmla="*/ 117 w 120"/>
                <a:gd name="T31" fmla="*/ 154 h 171"/>
                <a:gd name="T32" fmla="*/ 108 w 120"/>
                <a:gd name="T33" fmla="*/ 165 h 171"/>
                <a:gd name="T34" fmla="*/ 73 w 120"/>
                <a:gd name="T35"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71">
                  <a:moveTo>
                    <a:pt x="73" y="171"/>
                  </a:moveTo>
                  <a:cubicBezTo>
                    <a:pt x="46" y="171"/>
                    <a:pt x="25" y="156"/>
                    <a:pt x="14" y="129"/>
                  </a:cubicBezTo>
                  <a:cubicBezTo>
                    <a:pt x="0" y="95"/>
                    <a:pt x="2" y="62"/>
                    <a:pt x="24" y="33"/>
                  </a:cubicBezTo>
                  <a:cubicBezTo>
                    <a:pt x="45" y="3"/>
                    <a:pt x="80" y="0"/>
                    <a:pt x="107" y="10"/>
                  </a:cubicBezTo>
                  <a:cubicBezTo>
                    <a:pt x="110" y="12"/>
                    <a:pt x="112" y="13"/>
                    <a:pt x="115" y="15"/>
                  </a:cubicBezTo>
                  <a:cubicBezTo>
                    <a:pt x="119" y="19"/>
                    <a:pt x="120" y="25"/>
                    <a:pt x="117" y="30"/>
                  </a:cubicBezTo>
                  <a:cubicBezTo>
                    <a:pt x="114" y="34"/>
                    <a:pt x="107" y="36"/>
                    <a:pt x="102" y="33"/>
                  </a:cubicBezTo>
                  <a:cubicBezTo>
                    <a:pt x="97" y="31"/>
                    <a:pt x="91" y="28"/>
                    <a:pt x="85" y="26"/>
                  </a:cubicBezTo>
                  <a:cubicBezTo>
                    <a:pt x="68" y="23"/>
                    <a:pt x="54" y="28"/>
                    <a:pt x="44" y="42"/>
                  </a:cubicBezTo>
                  <a:cubicBezTo>
                    <a:pt x="32" y="58"/>
                    <a:pt x="28" y="76"/>
                    <a:pt x="30" y="96"/>
                  </a:cubicBezTo>
                  <a:cubicBezTo>
                    <a:pt x="31" y="107"/>
                    <a:pt x="34" y="118"/>
                    <a:pt x="39" y="127"/>
                  </a:cubicBezTo>
                  <a:cubicBezTo>
                    <a:pt x="47" y="140"/>
                    <a:pt x="57" y="149"/>
                    <a:pt x="72" y="151"/>
                  </a:cubicBezTo>
                  <a:cubicBezTo>
                    <a:pt x="81" y="152"/>
                    <a:pt x="90" y="150"/>
                    <a:pt x="99" y="146"/>
                  </a:cubicBezTo>
                  <a:cubicBezTo>
                    <a:pt x="101" y="145"/>
                    <a:pt x="103" y="144"/>
                    <a:pt x="105" y="143"/>
                  </a:cubicBezTo>
                  <a:cubicBezTo>
                    <a:pt x="109" y="142"/>
                    <a:pt x="112" y="143"/>
                    <a:pt x="115" y="145"/>
                  </a:cubicBezTo>
                  <a:cubicBezTo>
                    <a:pt x="118" y="148"/>
                    <a:pt x="118" y="151"/>
                    <a:pt x="117" y="154"/>
                  </a:cubicBezTo>
                  <a:cubicBezTo>
                    <a:pt x="116" y="160"/>
                    <a:pt x="112" y="163"/>
                    <a:pt x="108" y="165"/>
                  </a:cubicBezTo>
                  <a:cubicBezTo>
                    <a:pt x="98" y="170"/>
                    <a:pt x="88" y="171"/>
                    <a:pt x="73" y="171"/>
                  </a:cubicBezTo>
                  <a:close/>
                </a:path>
              </a:pathLst>
            </a:custGeom>
            <a:solidFill>
              <a:srgbClr val="002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8" name="Freeform 19"/>
            <p:cNvSpPr>
              <a:spLocks noEditPoints="1"/>
            </p:cNvSpPr>
            <p:nvPr/>
          </p:nvSpPr>
          <p:spPr bwMode="auto">
            <a:xfrm>
              <a:off x="1822" y="698"/>
              <a:ext cx="316" cy="213"/>
            </a:xfrm>
            <a:custGeom>
              <a:avLst/>
              <a:gdLst>
                <a:gd name="T0" fmla="*/ 61 w 133"/>
                <a:gd name="T1" fmla="*/ 88 h 89"/>
                <a:gd name="T2" fmla="*/ 20 w 133"/>
                <a:gd name="T3" fmla="*/ 88 h 89"/>
                <a:gd name="T4" fmla="*/ 1 w 133"/>
                <a:gd name="T5" fmla="*/ 66 h 89"/>
                <a:gd name="T6" fmla="*/ 2 w 133"/>
                <a:gd name="T7" fmla="*/ 57 h 89"/>
                <a:gd name="T8" fmla="*/ 11 w 133"/>
                <a:gd name="T9" fmla="*/ 20 h 89"/>
                <a:gd name="T10" fmla="*/ 32 w 133"/>
                <a:gd name="T11" fmla="*/ 3 h 89"/>
                <a:gd name="T12" fmla="*/ 82 w 133"/>
                <a:gd name="T13" fmla="*/ 1 h 89"/>
                <a:gd name="T14" fmla="*/ 103 w 133"/>
                <a:gd name="T15" fmla="*/ 1 h 89"/>
                <a:gd name="T16" fmla="*/ 117 w 133"/>
                <a:gd name="T17" fmla="*/ 5 h 89"/>
                <a:gd name="T18" fmla="*/ 129 w 133"/>
                <a:gd name="T19" fmla="*/ 21 h 89"/>
                <a:gd name="T20" fmla="*/ 132 w 133"/>
                <a:gd name="T21" fmla="*/ 64 h 89"/>
                <a:gd name="T22" fmla="*/ 121 w 133"/>
                <a:gd name="T23" fmla="*/ 83 h 89"/>
                <a:gd name="T24" fmla="*/ 102 w 133"/>
                <a:gd name="T25" fmla="*/ 87 h 89"/>
                <a:gd name="T26" fmla="*/ 61 w 133"/>
                <a:gd name="T27" fmla="*/ 88 h 89"/>
                <a:gd name="T28" fmla="*/ 61 w 133"/>
                <a:gd name="T29" fmla="*/ 88 h 89"/>
                <a:gd name="T30" fmla="*/ 63 w 133"/>
                <a:gd name="T31" fmla="*/ 68 h 89"/>
                <a:gd name="T32" fmla="*/ 63 w 133"/>
                <a:gd name="T33" fmla="*/ 68 h 89"/>
                <a:gd name="T34" fmla="*/ 68 w 133"/>
                <a:gd name="T35" fmla="*/ 68 h 89"/>
                <a:gd name="T36" fmla="*/ 97 w 133"/>
                <a:gd name="T37" fmla="*/ 66 h 89"/>
                <a:gd name="T38" fmla="*/ 110 w 133"/>
                <a:gd name="T39" fmla="*/ 51 h 89"/>
                <a:gd name="T40" fmla="*/ 108 w 133"/>
                <a:gd name="T41" fmla="*/ 26 h 89"/>
                <a:gd name="T42" fmla="*/ 90 w 133"/>
                <a:gd name="T43" fmla="*/ 10 h 89"/>
                <a:gd name="T44" fmla="*/ 42 w 133"/>
                <a:gd name="T45" fmla="*/ 12 h 89"/>
                <a:gd name="T46" fmla="*/ 30 w 133"/>
                <a:gd name="T47" fmla="*/ 21 h 89"/>
                <a:gd name="T48" fmla="*/ 23 w 133"/>
                <a:gd name="T49" fmla="*/ 52 h 89"/>
                <a:gd name="T50" fmla="*/ 35 w 133"/>
                <a:gd name="T51" fmla="*/ 68 h 89"/>
                <a:gd name="T52" fmla="*/ 63 w 133"/>
                <a:gd name="T53" fmla="*/ 6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89">
                  <a:moveTo>
                    <a:pt x="61" y="88"/>
                  </a:moveTo>
                  <a:cubicBezTo>
                    <a:pt x="47" y="88"/>
                    <a:pt x="34" y="89"/>
                    <a:pt x="20" y="88"/>
                  </a:cubicBezTo>
                  <a:cubicBezTo>
                    <a:pt x="7" y="88"/>
                    <a:pt x="0" y="80"/>
                    <a:pt x="1" y="66"/>
                  </a:cubicBezTo>
                  <a:cubicBezTo>
                    <a:pt x="1" y="63"/>
                    <a:pt x="2" y="60"/>
                    <a:pt x="2" y="57"/>
                  </a:cubicBezTo>
                  <a:cubicBezTo>
                    <a:pt x="5" y="44"/>
                    <a:pt x="8" y="32"/>
                    <a:pt x="11" y="20"/>
                  </a:cubicBezTo>
                  <a:cubicBezTo>
                    <a:pt x="14" y="9"/>
                    <a:pt x="21" y="4"/>
                    <a:pt x="32" y="3"/>
                  </a:cubicBezTo>
                  <a:cubicBezTo>
                    <a:pt x="48" y="3"/>
                    <a:pt x="65" y="2"/>
                    <a:pt x="82" y="1"/>
                  </a:cubicBezTo>
                  <a:cubicBezTo>
                    <a:pt x="89" y="1"/>
                    <a:pt x="96" y="0"/>
                    <a:pt x="103" y="1"/>
                  </a:cubicBezTo>
                  <a:cubicBezTo>
                    <a:pt x="108" y="1"/>
                    <a:pt x="113" y="3"/>
                    <a:pt x="117" y="5"/>
                  </a:cubicBezTo>
                  <a:cubicBezTo>
                    <a:pt x="124" y="8"/>
                    <a:pt x="128" y="14"/>
                    <a:pt x="129" y="21"/>
                  </a:cubicBezTo>
                  <a:cubicBezTo>
                    <a:pt x="130" y="35"/>
                    <a:pt x="131" y="50"/>
                    <a:pt x="132" y="64"/>
                  </a:cubicBezTo>
                  <a:cubicBezTo>
                    <a:pt x="133" y="73"/>
                    <a:pt x="129" y="80"/>
                    <a:pt x="121" y="83"/>
                  </a:cubicBezTo>
                  <a:cubicBezTo>
                    <a:pt x="115" y="85"/>
                    <a:pt x="108" y="86"/>
                    <a:pt x="102" y="87"/>
                  </a:cubicBezTo>
                  <a:cubicBezTo>
                    <a:pt x="88" y="88"/>
                    <a:pt x="75" y="88"/>
                    <a:pt x="61" y="88"/>
                  </a:cubicBezTo>
                  <a:cubicBezTo>
                    <a:pt x="61" y="88"/>
                    <a:pt x="61" y="88"/>
                    <a:pt x="61" y="88"/>
                  </a:cubicBezTo>
                  <a:close/>
                  <a:moveTo>
                    <a:pt x="63" y="68"/>
                  </a:moveTo>
                  <a:cubicBezTo>
                    <a:pt x="63" y="68"/>
                    <a:pt x="63" y="68"/>
                    <a:pt x="63" y="68"/>
                  </a:cubicBezTo>
                  <a:cubicBezTo>
                    <a:pt x="65" y="68"/>
                    <a:pt x="66" y="68"/>
                    <a:pt x="68" y="68"/>
                  </a:cubicBezTo>
                  <a:cubicBezTo>
                    <a:pt x="78" y="67"/>
                    <a:pt x="88" y="67"/>
                    <a:pt x="97" y="66"/>
                  </a:cubicBezTo>
                  <a:cubicBezTo>
                    <a:pt x="107" y="65"/>
                    <a:pt x="111" y="60"/>
                    <a:pt x="110" y="51"/>
                  </a:cubicBezTo>
                  <a:cubicBezTo>
                    <a:pt x="109" y="42"/>
                    <a:pt x="109" y="34"/>
                    <a:pt x="108" y="26"/>
                  </a:cubicBezTo>
                  <a:cubicBezTo>
                    <a:pt x="107" y="16"/>
                    <a:pt x="101" y="10"/>
                    <a:pt x="90" y="10"/>
                  </a:cubicBezTo>
                  <a:cubicBezTo>
                    <a:pt x="74" y="10"/>
                    <a:pt x="58" y="11"/>
                    <a:pt x="42" y="12"/>
                  </a:cubicBezTo>
                  <a:cubicBezTo>
                    <a:pt x="36" y="12"/>
                    <a:pt x="32" y="15"/>
                    <a:pt x="30" y="21"/>
                  </a:cubicBezTo>
                  <a:cubicBezTo>
                    <a:pt x="27" y="31"/>
                    <a:pt x="25" y="41"/>
                    <a:pt x="23" y="52"/>
                  </a:cubicBezTo>
                  <a:cubicBezTo>
                    <a:pt x="21" y="62"/>
                    <a:pt x="25" y="68"/>
                    <a:pt x="35" y="68"/>
                  </a:cubicBezTo>
                  <a:cubicBezTo>
                    <a:pt x="44" y="69"/>
                    <a:pt x="54" y="68"/>
                    <a:pt x="63" y="68"/>
                  </a:cubicBezTo>
                  <a:close/>
                </a:path>
              </a:pathLst>
            </a:custGeom>
            <a:gradFill>
              <a:gsLst>
                <a:gs pos="0">
                  <a:srgbClr val="F7D13D"/>
                </a:gs>
                <a:gs pos="53000">
                  <a:srgbClr val="F49E00"/>
                </a:gs>
              </a:gsLst>
              <a:lin ang="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19" name="Freeform 20"/>
            <p:cNvSpPr>
              <a:spLocks/>
            </p:cNvSpPr>
            <p:nvPr/>
          </p:nvSpPr>
          <p:spPr bwMode="auto">
            <a:xfrm>
              <a:off x="2694" y="724"/>
              <a:ext cx="166" cy="504"/>
            </a:xfrm>
            <a:custGeom>
              <a:avLst/>
              <a:gdLst>
                <a:gd name="T0" fmla="*/ 47 w 70"/>
                <a:gd name="T1" fmla="*/ 50 h 211"/>
                <a:gd name="T2" fmla="*/ 60 w 70"/>
                <a:gd name="T3" fmla="*/ 50 h 211"/>
                <a:gd name="T4" fmla="*/ 70 w 70"/>
                <a:gd name="T5" fmla="*/ 59 h 211"/>
                <a:gd name="T6" fmla="*/ 60 w 70"/>
                <a:gd name="T7" fmla="*/ 68 h 211"/>
                <a:gd name="T8" fmla="*/ 47 w 70"/>
                <a:gd name="T9" fmla="*/ 68 h 211"/>
                <a:gd name="T10" fmla="*/ 47 w 70"/>
                <a:gd name="T11" fmla="*/ 72 h 211"/>
                <a:gd name="T12" fmla="*/ 47 w 70"/>
                <a:gd name="T13" fmla="*/ 196 h 211"/>
                <a:gd name="T14" fmla="*/ 46 w 70"/>
                <a:gd name="T15" fmla="*/ 203 h 211"/>
                <a:gd name="T16" fmla="*/ 36 w 70"/>
                <a:gd name="T17" fmla="*/ 211 h 211"/>
                <a:gd name="T18" fmla="*/ 25 w 70"/>
                <a:gd name="T19" fmla="*/ 202 h 211"/>
                <a:gd name="T20" fmla="*/ 25 w 70"/>
                <a:gd name="T21" fmla="*/ 195 h 211"/>
                <a:gd name="T22" fmla="*/ 25 w 70"/>
                <a:gd name="T23" fmla="*/ 72 h 211"/>
                <a:gd name="T24" fmla="*/ 25 w 70"/>
                <a:gd name="T25" fmla="*/ 68 h 211"/>
                <a:gd name="T26" fmla="*/ 11 w 70"/>
                <a:gd name="T27" fmla="*/ 68 h 211"/>
                <a:gd name="T28" fmla="*/ 2 w 70"/>
                <a:gd name="T29" fmla="*/ 55 h 211"/>
                <a:gd name="T30" fmla="*/ 10 w 70"/>
                <a:gd name="T31" fmla="*/ 50 h 211"/>
                <a:gd name="T32" fmla="*/ 24 w 70"/>
                <a:gd name="T33" fmla="*/ 50 h 211"/>
                <a:gd name="T34" fmla="*/ 25 w 70"/>
                <a:gd name="T35" fmla="*/ 49 h 211"/>
                <a:gd name="T36" fmla="*/ 25 w 70"/>
                <a:gd name="T37" fmla="*/ 46 h 211"/>
                <a:gd name="T38" fmla="*/ 25 w 70"/>
                <a:gd name="T39" fmla="*/ 16 h 211"/>
                <a:gd name="T40" fmla="*/ 26 w 70"/>
                <a:gd name="T41" fmla="*/ 9 h 211"/>
                <a:gd name="T42" fmla="*/ 36 w 70"/>
                <a:gd name="T43" fmla="*/ 0 h 211"/>
                <a:gd name="T44" fmla="*/ 46 w 70"/>
                <a:gd name="T45" fmla="*/ 9 h 211"/>
                <a:gd name="T46" fmla="*/ 47 w 70"/>
                <a:gd name="T47" fmla="*/ 15 h 211"/>
                <a:gd name="T48" fmla="*/ 47 w 70"/>
                <a:gd name="T49" fmla="*/ 46 h 211"/>
                <a:gd name="T50" fmla="*/ 47 w 70"/>
                <a:gd name="T51" fmla="*/ 5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211">
                  <a:moveTo>
                    <a:pt x="47" y="50"/>
                  </a:moveTo>
                  <a:cubicBezTo>
                    <a:pt x="51" y="50"/>
                    <a:pt x="56" y="50"/>
                    <a:pt x="60" y="50"/>
                  </a:cubicBezTo>
                  <a:cubicBezTo>
                    <a:pt x="67" y="50"/>
                    <a:pt x="70" y="53"/>
                    <a:pt x="70" y="59"/>
                  </a:cubicBezTo>
                  <a:cubicBezTo>
                    <a:pt x="70" y="64"/>
                    <a:pt x="66" y="68"/>
                    <a:pt x="60" y="68"/>
                  </a:cubicBezTo>
                  <a:cubicBezTo>
                    <a:pt x="56" y="68"/>
                    <a:pt x="52" y="68"/>
                    <a:pt x="47" y="68"/>
                  </a:cubicBezTo>
                  <a:cubicBezTo>
                    <a:pt x="47" y="69"/>
                    <a:pt x="47" y="71"/>
                    <a:pt x="47" y="72"/>
                  </a:cubicBezTo>
                  <a:cubicBezTo>
                    <a:pt x="47" y="113"/>
                    <a:pt x="47" y="155"/>
                    <a:pt x="47" y="196"/>
                  </a:cubicBezTo>
                  <a:cubicBezTo>
                    <a:pt x="47" y="198"/>
                    <a:pt x="46" y="201"/>
                    <a:pt x="46" y="203"/>
                  </a:cubicBezTo>
                  <a:cubicBezTo>
                    <a:pt x="45" y="208"/>
                    <a:pt x="41" y="211"/>
                    <a:pt x="36" y="211"/>
                  </a:cubicBezTo>
                  <a:cubicBezTo>
                    <a:pt x="30" y="211"/>
                    <a:pt x="26" y="208"/>
                    <a:pt x="25" y="202"/>
                  </a:cubicBezTo>
                  <a:cubicBezTo>
                    <a:pt x="25" y="200"/>
                    <a:pt x="25" y="197"/>
                    <a:pt x="25" y="195"/>
                  </a:cubicBezTo>
                  <a:cubicBezTo>
                    <a:pt x="25" y="154"/>
                    <a:pt x="25" y="113"/>
                    <a:pt x="25" y="72"/>
                  </a:cubicBezTo>
                  <a:cubicBezTo>
                    <a:pt x="25" y="71"/>
                    <a:pt x="25" y="70"/>
                    <a:pt x="25" y="68"/>
                  </a:cubicBezTo>
                  <a:cubicBezTo>
                    <a:pt x="20" y="68"/>
                    <a:pt x="15" y="68"/>
                    <a:pt x="11" y="68"/>
                  </a:cubicBezTo>
                  <a:cubicBezTo>
                    <a:pt x="4" y="68"/>
                    <a:pt x="0" y="61"/>
                    <a:pt x="2" y="55"/>
                  </a:cubicBezTo>
                  <a:cubicBezTo>
                    <a:pt x="4" y="51"/>
                    <a:pt x="6" y="50"/>
                    <a:pt x="10" y="50"/>
                  </a:cubicBezTo>
                  <a:cubicBezTo>
                    <a:pt x="15" y="50"/>
                    <a:pt x="20" y="50"/>
                    <a:pt x="24" y="50"/>
                  </a:cubicBezTo>
                  <a:cubicBezTo>
                    <a:pt x="24" y="50"/>
                    <a:pt x="24" y="49"/>
                    <a:pt x="25" y="49"/>
                  </a:cubicBezTo>
                  <a:cubicBezTo>
                    <a:pt x="25" y="48"/>
                    <a:pt x="25" y="47"/>
                    <a:pt x="25" y="46"/>
                  </a:cubicBezTo>
                  <a:cubicBezTo>
                    <a:pt x="25" y="36"/>
                    <a:pt x="25" y="26"/>
                    <a:pt x="25" y="16"/>
                  </a:cubicBezTo>
                  <a:cubicBezTo>
                    <a:pt x="25" y="13"/>
                    <a:pt x="25" y="11"/>
                    <a:pt x="26" y="9"/>
                  </a:cubicBezTo>
                  <a:cubicBezTo>
                    <a:pt x="27" y="3"/>
                    <a:pt x="30" y="1"/>
                    <a:pt x="36" y="0"/>
                  </a:cubicBezTo>
                  <a:cubicBezTo>
                    <a:pt x="41" y="0"/>
                    <a:pt x="45" y="3"/>
                    <a:pt x="46" y="9"/>
                  </a:cubicBezTo>
                  <a:cubicBezTo>
                    <a:pt x="46" y="11"/>
                    <a:pt x="47" y="13"/>
                    <a:pt x="47" y="15"/>
                  </a:cubicBezTo>
                  <a:cubicBezTo>
                    <a:pt x="47" y="25"/>
                    <a:pt x="47" y="35"/>
                    <a:pt x="47" y="46"/>
                  </a:cubicBezTo>
                  <a:cubicBezTo>
                    <a:pt x="47" y="47"/>
                    <a:pt x="47" y="48"/>
                    <a:pt x="47" y="50"/>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20" name="Freeform 21"/>
            <p:cNvSpPr>
              <a:spLocks/>
            </p:cNvSpPr>
            <p:nvPr/>
          </p:nvSpPr>
          <p:spPr bwMode="auto">
            <a:xfrm>
              <a:off x="2212" y="710"/>
              <a:ext cx="52" cy="518"/>
            </a:xfrm>
            <a:custGeom>
              <a:avLst/>
              <a:gdLst>
                <a:gd name="T0" fmla="*/ 0 w 22"/>
                <a:gd name="T1" fmla="*/ 108 h 217"/>
                <a:gd name="T2" fmla="*/ 0 w 22"/>
                <a:gd name="T3" fmla="*/ 14 h 217"/>
                <a:gd name="T4" fmla="*/ 1 w 22"/>
                <a:gd name="T5" fmla="*/ 8 h 217"/>
                <a:gd name="T6" fmla="*/ 11 w 22"/>
                <a:gd name="T7" fmla="*/ 0 h 217"/>
                <a:gd name="T8" fmla="*/ 21 w 22"/>
                <a:gd name="T9" fmla="*/ 8 h 217"/>
                <a:gd name="T10" fmla="*/ 22 w 22"/>
                <a:gd name="T11" fmla="*/ 14 h 217"/>
                <a:gd name="T12" fmla="*/ 22 w 22"/>
                <a:gd name="T13" fmla="*/ 203 h 217"/>
                <a:gd name="T14" fmla="*/ 21 w 22"/>
                <a:gd name="T15" fmla="*/ 209 h 217"/>
                <a:gd name="T16" fmla="*/ 11 w 22"/>
                <a:gd name="T17" fmla="*/ 217 h 217"/>
                <a:gd name="T18" fmla="*/ 1 w 22"/>
                <a:gd name="T19" fmla="*/ 209 h 217"/>
                <a:gd name="T20" fmla="*/ 0 w 22"/>
                <a:gd name="T21" fmla="*/ 203 h 217"/>
                <a:gd name="T22" fmla="*/ 0 w 22"/>
                <a:gd name="T23" fmla="*/ 10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7">
                  <a:moveTo>
                    <a:pt x="0" y="108"/>
                  </a:moveTo>
                  <a:cubicBezTo>
                    <a:pt x="0" y="77"/>
                    <a:pt x="0" y="46"/>
                    <a:pt x="0" y="14"/>
                  </a:cubicBezTo>
                  <a:cubicBezTo>
                    <a:pt x="1" y="12"/>
                    <a:pt x="1" y="10"/>
                    <a:pt x="1" y="8"/>
                  </a:cubicBezTo>
                  <a:cubicBezTo>
                    <a:pt x="2" y="3"/>
                    <a:pt x="6" y="0"/>
                    <a:pt x="11" y="0"/>
                  </a:cubicBezTo>
                  <a:cubicBezTo>
                    <a:pt x="16" y="0"/>
                    <a:pt x="20" y="2"/>
                    <a:pt x="21" y="8"/>
                  </a:cubicBezTo>
                  <a:cubicBezTo>
                    <a:pt x="22" y="10"/>
                    <a:pt x="22" y="12"/>
                    <a:pt x="22" y="14"/>
                  </a:cubicBezTo>
                  <a:cubicBezTo>
                    <a:pt x="22" y="77"/>
                    <a:pt x="22" y="140"/>
                    <a:pt x="22" y="203"/>
                  </a:cubicBezTo>
                  <a:cubicBezTo>
                    <a:pt x="22" y="205"/>
                    <a:pt x="22" y="207"/>
                    <a:pt x="21" y="209"/>
                  </a:cubicBezTo>
                  <a:cubicBezTo>
                    <a:pt x="20" y="214"/>
                    <a:pt x="17" y="217"/>
                    <a:pt x="11" y="217"/>
                  </a:cubicBezTo>
                  <a:cubicBezTo>
                    <a:pt x="6" y="217"/>
                    <a:pt x="3" y="214"/>
                    <a:pt x="1" y="209"/>
                  </a:cubicBezTo>
                  <a:cubicBezTo>
                    <a:pt x="1" y="207"/>
                    <a:pt x="1" y="205"/>
                    <a:pt x="0" y="203"/>
                  </a:cubicBezTo>
                  <a:cubicBezTo>
                    <a:pt x="0" y="171"/>
                    <a:pt x="0" y="140"/>
                    <a:pt x="0" y="108"/>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21" name="Freeform 22"/>
            <p:cNvSpPr>
              <a:spLocks noEditPoints="1"/>
            </p:cNvSpPr>
            <p:nvPr/>
          </p:nvSpPr>
          <p:spPr bwMode="auto">
            <a:xfrm>
              <a:off x="1590" y="951"/>
              <a:ext cx="190" cy="230"/>
            </a:xfrm>
            <a:custGeom>
              <a:avLst/>
              <a:gdLst>
                <a:gd name="T0" fmla="*/ 36 w 80"/>
                <a:gd name="T1" fmla="*/ 96 h 96"/>
                <a:gd name="T2" fmla="*/ 18 w 80"/>
                <a:gd name="T3" fmla="*/ 96 h 96"/>
                <a:gd name="T4" fmla="*/ 0 w 80"/>
                <a:gd name="T5" fmla="*/ 80 h 96"/>
                <a:gd name="T6" fmla="*/ 2 w 80"/>
                <a:gd name="T7" fmla="*/ 57 h 96"/>
                <a:gd name="T8" fmla="*/ 6 w 80"/>
                <a:gd name="T9" fmla="*/ 22 h 96"/>
                <a:gd name="T10" fmla="*/ 17 w 80"/>
                <a:gd name="T11" fmla="*/ 11 h 96"/>
                <a:gd name="T12" fmla="*/ 55 w 80"/>
                <a:gd name="T13" fmla="*/ 3 h 96"/>
                <a:gd name="T14" fmla="*/ 79 w 80"/>
                <a:gd name="T15" fmla="*/ 23 h 96"/>
                <a:gd name="T16" fmla="*/ 78 w 80"/>
                <a:gd name="T17" fmla="*/ 33 h 96"/>
                <a:gd name="T18" fmla="*/ 74 w 80"/>
                <a:gd name="T19" fmla="*/ 81 h 96"/>
                <a:gd name="T20" fmla="*/ 58 w 80"/>
                <a:gd name="T21" fmla="*/ 95 h 96"/>
                <a:gd name="T22" fmla="*/ 47 w 80"/>
                <a:gd name="T23" fmla="*/ 96 h 96"/>
                <a:gd name="T24" fmla="*/ 36 w 80"/>
                <a:gd name="T25" fmla="*/ 96 h 96"/>
                <a:gd name="T26" fmla="*/ 36 w 80"/>
                <a:gd name="T27" fmla="*/ 96 h 96"/>
                <a:gd name="T28" fmla="*/ 31 w 80"/>
                <a:gd name="T29" fmla="*/ 77 h 96"/>
                <a:gd name="T30" fmla="*/ 31 w 80"/>
                <a:gd name="T31" fmla="*/ 76 h 96"/>
                <a:gd name="T32" fmla="*/ 46 w 80"/>
                <a:gd name="T33" fmla="*/ 75 h 96"/>
                <a:gd name="T34" fmla="*/ 55 w 80"/>
                <a:gd name="T35" fmla="*/ 69 h 96"/>
                <a:gd name="T36" fmla="*/ 58 w 80"/>
                <a:gd name="T37" fmla="*/ 29 h 96"/>
                <a:gd name="T38" fmla="*/ 48 w 80"/>
                <a:gd name="T39" fmla="*/ 20 h 96"/>
                <a:gd name="T40" fmla="*/ 23 w 80"/>
                <a:gd name="T41" fmla="*/ 25 h 96"/>
                <a:gd name="T42" fmla="*/ 15 w 80"/>
                <a:gd name="T43" fmla="*/ 35 h 96"/>
                <a:gd name="T44" fmla="*/ 14 w 80"/>
                <a:gd name="T45" fmla="*/ 46 h 96"/>
                <a:gd name="T46" fmla="*/ 12 w 80"/>
                <a:gd name="T47" fmla="*/ 71 h 96"/>
                <a:gd name="T48" fmla="*/ 17 w 80"/>
                <a:gd name="T49" fmla="*/ 77 h 96"/>
                <a:gd name="T50" fmla="*/ 31 w 80"/>
                <a:gd name="T51" fmla="*/ 7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96">
                  <a:moveTo>
                    <a:pt x="36" y="96"/>
                  </a:moveTo>
                  <a:cubicBezTo>
                    <a:pt x="30" y="96"/>
                    <a:pt x="24" y="96"/>
                    <a:pt x="18" y="96"/>
                  </a:cubicBezTo>
                  <a:cubicBezTo>
                    <a:pt x="6" y="96"/>
                    <a:pt x="1" y="92"/>
                    <a:pt x="0" y="80"/>
                  </a:cubicBezTo>
                  <a:cubicBezTo>
                    <a:pt x="0" y="72"/>
                    <a:pt x="1" y="65"/>
                    <a:pt x="2" y="57"/>
                  </a:cubicBezTo>
                  <a:cubicBezTo>
                    <a:pt x="3" y="45"/>
                    <a:pt x="4" y="34"/>
                    <a:pt x="6" y="22"/>
                  </a:cubicBezTo>
                  <a:cubicBezTo>
                    <a:pt x="7" y="16"/>
                    <a:pt x="11" y="12"/>
                    <a:pt x="17" y="11"/>
                  </a:cubicBezTo>
                  <a:cubicBezTo>
                    <a:pt x="30" y="8"/>
                    <a:pt x="43" y="5"/>
                    <a:pt x="55" y="3"/>
                  </a:cubicBezTo>
                  <a:cubicBezTo>
                    <a:pt x="69" y="0"/>
                    <a:pt x="80" y="8"/>
                    <a:pt x="79" y="23"/>
                  </a:cubicBezTo>
                  <a:cubicBezTo>
                    <a:pt x="79" y="26"/>
                    <a:pt x="78" y="29"/>
                    <a:pt x="78" y="33"/>
                  </a:cubicBezTo>
                  <a:cubicBezTo>
                    <a:pt x="77" y="49"/>
                    <a:pt x="75" y="65"/>
                    <a:pt x="74" y="81"/>
                  </a:cubicBezTo>
                  <a:cubicBezTo>
                    <a:pt x="73" y="90"/>
                    <a:pt x="67" y="95"/>
                    <a:pt x="58" y="95"/>
                  </a:cubicBezTo>
                  <a:cubicBezTo>
                    <a:pt x="54" y="96"/>
                    <a:pt x="51" y="96"/>
                    <a:pt x="47" y="96"/>
                  </a:cubicBezTo>
                  <a:cubicBezTo>
                    <a:pt x="43" y="96"/>
                    <a:pt x="40" y="96"/>
                    <a:pt x="36" y="96"/>
                  </a:cubicBezTo>
                  <a:cubicBezTo>
                    <a:pt x="36" y="96"/>
                    <a:pt x="36" y="96"/>
                    <a:pt x="36" y="96"/>
                  </a:cubicBezTo>
                  <a:close/>
                  <a:moveTo>
                    <a:pt x="31" y="77"/>
                  </a:moveTo>
                  <a:cubicBezTo>
                    <a:pt x="31" y="77"/>
                    <a:pt x="31" y="76"/>
                    <a:pt x="31" y="76"/>
                  </a:cubicBezTo>
                  <a:cubicBezTo>
                    <a:pt x="36" y="76"/>
                    <a:pt x="41" y="76"/>
                    <a:pt x="46" y="75"/>
                  </a:cubicBezTo>
                  <a:cubicBezTo>
                    <a:pt x="51" y="75"/>
                    <a:pt x="54" y="73"/>
                    <a:pt x="55" y="69"/>
                  </a:cubicBezTo>
                  <a:cubicBezTo>
                    <a:pt x="56" y="55"/>
                    <a:pt x="57" y="42"/>
                    <a:pt x="58" y="29"/>
                  </a:cubicBezTo>
                  <a:cubicBezTo>
                    <a:pt x="59" y="21"/>
                    <a:pt x="55" y="19"/>
                    <a:pt x="48" y="20"/>
                  </a:cubicBezTo>
                  <a:cubicBezTo>
                    <a:pt x="40" y="22"/>
                    <a:pt x="32" y="24"/>
                    <a:pt x="23" y="25"/>
                  </a:cubicBezTo>
                  <a:cubicBezTo>
                    <a:pt x="18" y="27"/>
                    <a:pt x="15" y="29"/>
                    <a:pt x="15" y="35"/>
                  </a:cubicBezTo>
                  <a:cubicBezTo>
                    <a:pt x="14" y="39"/>
                    <a:pt x="14" y="42"/>
                    <a:pt x="14" y="46"/>
                  </a:cubicBezTo>
                  <a:cubicBezTo>
                    <a:pt x="13" y="54"/>
                    <a:pt x="12" y="63"/>
                    <a:pt x="12" y="71"/>
                  </a:cubicBezTo>
                  <a:cubicBezTo>
                    <a:pt x="11" y="76"/>
                    <a:pt x="13" y="77"/>
                    <a:pt x="17" y="77"/>
                  </a:cubicBezTo>
                  <a:cubicBezTo>
                    <a:pt x="22" y="77"/>
                    <a:pt x="26" y="77"/>
                    <a:pt x="31" y="77"/>
                  </a:cubicBezTo>
                  <a:close/>
                </a:path>
              </a:pathLst>
            </a:custGeom>
            <a:gradFill>
              <a:gsLst>
                <a:gs pos="0">
                  <a:srgbClr val="F7D13D"/>
                </a:gs>
                <a:gs pos="53000">
                  <a:srgbClr val="F49E00"/>
                </a:gs>
              </a:gsLst>
              <a:lin ang="6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22" name="Freeform 23"/>
            <p:cNvSpPr>
              <a:spLocks/>
            </p:cNvSpPr>
            <p:nvPr/>
          </p:nvSpPr>
          <p:spPr bwMode="auto">
            <a:xfrm>
              <a:off x="3573" y="837"/>
              <a:ext cx="52" cy="391"/>
            </a:xfrm>
            <a:custGeom>
              <a:avLst/>
              <a:gdLst>
                <a:gd name="T0" fmla="*/ 0 w 22"/>
                <a:gd name="T1" fmla="*/ 82 h 164"/>
                <a:gd name="T2" fmla="*/ 0 w 22"/>
                <a:gd name="T3" fmla="*/ 15 h 164"/>
                <a:gd name="T4" fmla="*/ 0 w 22"/>
                <a:gd name="T5" fmla="*/ 9 h 164"/>
                <a:gd name="T6" fmla="*/ 11 w 22"/>
                <a:gd name="T7" fmla="*/ 1 h 164"/>
                <a:gd name="T8" fmla="*/ 21 w 22"/>
                <a:gd name="T9" fmla="*/ 10 h 164"/>
                <a:gd name="T10" fmla="*/ 22 w 22"/>
                <a:gd name="T11" fmla="*/ 16 h 164"/>
                <a:gd name="T12" fmla="*/ 22 w 22"/>
                <a:gd name="T13" fmla="*/ 150 h 164"/>
                <a:gd name="T14" fmla="*/ 21 w 22"/>
                <a:gd name="T15" fmla="*/ 157 h 164"/>
                <a:gd name="T16" fmla="*/ 10 w 22"/>
                <a:gd name="T17" fmla="*/ 164 h 164"/>
                <a:gd name="T18" fmla="*/ 1 w 22"/>
                <a:gd name="T19" fmla="*/ 157 h 164"/>
                <a:gd name="T20" fmla="*/ 0 w 22"/>
                <a:gd name="T21" fmla="*/ 150 h 164"/>
                <a:gd name="T22" fmla="*/ 0 w 22"/>
                <a:gd name="T23"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64">
                  <a:moveTo>
                    <a:pt x="0" y="82"/>
                  </a:moveTo>
                  <a:cubicBezTo>
                    <a:pt x="0" y="60"/>
                    <a:pt x="0" y="37"/>
                    <a:pt x="0" y="15"/>
                  </a:cubicBezTo>
                  <a:cubicBezTo>
                    <a:pt x="0" y="13"/>
                    <a:pt x="0" y="11"/>
                    <a:pt x="0" y="9"/>
                  </a:cubicBezTo>
                  <a:cubicBezTo>
                    <a:pt x="2" y="3"/>
                    <a:pt x="6" y="0"/>
                    <a:pt x="11" y="1"/>
                  </a:cubicBezTo>
                  <a:cubicBezTo>
                    <a:pt x="17" y="1"/>
                    <a:pt x="20" y="4"/>
                    <a:pt x="21" y="10"/>
                  </a:cubicBezTo>
                  <a:cubicBezTo>
                    <a:pt x="21" y="12"/>
                    <a:pt x="22" y="14"/>
                    <a:pt x="22" y="16"/>
                  </a:cubicBezTo>
                  <a:cubicBezTo>
                    <a:pt x="22" y="60"/>
                    <a:pt x="22" y="105"/>
                    <a:pt x="22" y="150"/>
                  </a:cubicBezTo>
                  <a:cubicBezTo>
                    <a:pt x="22" y="152"/>
                    <a:pt x="21" y="155"/>
                    <a:pt x="21" y="157"/>
                  </a:cubicBezTo>
                  <a:cubicBezTo>
                    <a:pt x="19" y="162"/>
                    <a:pt x="15" y="164"/>
                    <a:pt x="10" y="164"/>
                  </a:cubicBezTo>
                  <a:cubicBezTo>
                    <a:pt x="6" y="164"/>
                    <a:pt x="2" y="161"/>
                    <a:pt x="1" y="157"/>
                  </a:cubicBezTo>
                  <a:cubicBezTo>
                    <a:pt x="0" y="155"/>
                    <a:pt x="0" y="152"/>
                    <a:pt x="0" y="150"/>
                  </a:cubicBezTo>
                  <a:cubicBezTo>
                    <a:pt x="0" y="127"/>
                    <a:pt x="0" y="105"/>
                    <a:pt x="0" y="82"/>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23" name="Freeform 24"/>
            <p:cNvSpPr>
              <a:spLocks/>
            </p:cNvSpPr>
            <p:nvPr/>
          </p:nvSpPr>
          <p:spPr bwMode="auto">
            <a:xfrm>
              <a:off x="3563" y="710"/>
              <a:ext cx="72" cy="72"/>
            </a:xfrm>
            <a:custGeom>
              <a:avLst/>
              <a:gdLst>
                <a:gd name="T0" fmla="*/ 15 w 30"/>
                <a:gd name="T1" fmla="*/ 0 h 30"/>
                <a:gd name="T2" fmla="*/ 29 w 30"/>
                <a:gd name="T3" fmla="*/ 15 h 30"/>
                <a:gd name="T4" fmla="*/ 15 w 30"/>
                <a:gd name="T5" fmla="*/ 29 h 30"/>
                <a:gd name="T6" fmla="*/ 0 w 30"/>
                <a:gd name="T7" fmla="*/ 14 h 30"/>
                <a:gd name="T8" fmla="*/ 15 w 30"/>
                <a:gd name="T9" fmla="*/ 0 h 30"/>
              </a:gdLst>
              <a:ahLst/>
              <a:cxnLst>
                <a:cxn ang="0">
                  <a:pos x="T0" y="T1"/>
                </a:cxn>
                <a:cxn ang="0">
                  <a:pos x="T2" y="T3"/>
                </a:cxn>
                <a:cxn ang="0">
                  <a:pos x="T4" y="T5"/>
                </a:cxn>
                <a:cxn ang="0">
                  <a:pos x="T6" y="T7"/>
                </a:cxn>
                <a:cxn ang="0">
                  <a:pos x="T8" y="T9"/>
                </a:cxn>
              </a:cxnLst>
              <a:rect l="0" t="0" r="r" b="b"/>
              <a:pathLst>
                <a:path w="30" h="30">
                  <a:moveTo>
                    <a:pt x="15" y="0"/>
                  </a:moveTo>
                  <a:cubicBezTo>
                    <a:pt x="23" y="0"/>
                    <a:pt x="30" y="7"/>
                    <a:pt x="29" y="15"/>
                  </a:cubicBezTo>
                  <a:cubicBezTo>
                    <a:pt x="29" y="23"/>
                    <a:pt x="23" y="29"/>
                    <a:pt x="15" y="29"/>
                  </a:cubicBezTo>
                  <a:cubicBezTo>
                    <a:pt x="7" y="30"/>
                    <a:pt x="0" y="22"/>
                    <a:pt x="0" y="14"/>
                  </a:cubicBezTo>
                  <a:cubicBezTo>
                    <a:pt x="0" y="6"/>
                    <a:pt x="7" y="0"/>
                    <a:pt x="15" y="0"/>
                  </a:cubicBezTo>
                  <a:close/>
                </a:path>
              </a:pathLst>
            </a:custGeom>
            <a:solidFill>
              <a:srgbClr val="F49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24" name="Freeform 25"/>
            <p:cNvSpPr>
              <a:spLocks/>
            </p:cNvSpPr>
            <p:nvPr/>
          </p:nvSpPr>
          <p:spPr bwMode="auto">
            <a:xfrm>
              <a:off x="4625" y="1472"/>
              <a:ext cx="112" cy="148"/>
            </a:xfrm>
            <a:custGeom>
              <a:avLst/>
              <a:gdLst>
                <a:gd name="T0" fmla="*/ 47 w 47"/>
                <a:gd name="T1" fmla="*/ 52 h 62"/>
                <a:gd name="T2" fmla="*/ 47 w 47"/>
                <a:gd name="T3" fmla="*/ 62 h 62"/>
                <a:gd name="T4" fmla="*/ 0 w 47"/>
                <a:gd name="T5" fmla="*/ 62 h 62"/>
                <a:gd name="T6" fmla="*/ 0 w 47"/>
                <a:gd name="T7" fmla="*/ 0 h 62"/>
                <a:gd name="T8" fmla="*/ 46 w 47"/>
                <a:gd name="T9" fmla="*/ 0 h 62"/>
                <a:gd name="T10" fmla="*/ 46 w 47"/>
                <a:gd name="T11" fmla="*/ 10 h 62"/>
                <a:gd name="T12" fmla="*/ 13 w 47"/>
                <a:gd name="T13" fmla="*/ 10 h 62"/>
                <a:gd name="T14" fmla="*/ 13 w 47"/>
                <a:gd name="T15" fmla="*/ 24 h 62"/>
                <a:gd name="T16" fmla="*/ 44 w 47"/>
                <a:gd name="T17" fmla="*/ 24 h 62"/>
                <a:gd name="T18" fmla="*/ 44 w 47"/>
                <a:gd name="T19" fmla="*/ 35 h 62"/>
                <a:gd name="T20" fmla="*/ 13 w 47"/>
                <a:gd name="T21" fmla="*/ 35 h 62"/>
                <a:gd name="T22" fmla="*/ 13 w 47"/>
                <a:gd name="T23" fmla="*/ 52 h 62"/>
                <a:gd name="T24" fmla="*/ 47 w 47"/>
                <a:gd name="T25"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62">
                  <a:moveTo>
                    <a:pt x="47" y="52"/>
                  </a:moveTo>
                  <a:cubicBezTo>
                    <a:pt x="47" y="56"/>
                    <a:pt x="47" y="59"/>
                    <a:pt x="47" y="62"/>
                  </a:cubicBezTo>
                  <a:cubicBezTo>
                    <a:pt x="32" y="62"/>
                    <a:pt x="16" y="62"/>
                    <a:pt x="0" y="62"/>
                  </a:cubicBezTo>
                  <a:cubicBezTo>
                    <a:pt x="0" y="42"/>
                    <a:pt x="0" y="21"/>
                    <a:pt x="0" y="0"/>
                  </a:cubicBezTo>
                  <a:cubicBezTo>
                    <a:pt x="15" y="0"/>
                    <a:pt x="31" y="0"/>
                    <a:pt x="46" y="0"/>
                  </a:cubicBezTo>
                  <a:cubicBezTo>
                    <a:pt x="46" y="3"/>
                    <a:pt x="46" y="7"/>
                    <a:pt x="46" y="10"/>
                  </a:cubicBezTo>
                  <a:cubicBezTo>
                    <a:pt x="35" y="10"/>
                    <a:pt x="24" y="10"/>
                    <a:pt x="13" y="10"/>
                  </a:cubicBezTo>
                  <a:cubicBezTo>
                    <a:pt x="13" y="15"/>
                    <a:pt x="13" y="19"/>
                    <a:pt x="13" y="24"/>
                  </a:cubicBezTo>
                  <a:cubicBezTo>
                    <a:pt x="23" y="24"/>
                    <a:pt x="33" y="24"/>
                    <a:pt x="44" y="24"/>
                  </a:cubicBezTo>
                  <a:cubicBezTo>
                    <a:pt x="44" y="28"/>
                    <a:pt x="44" y="31"/>
                    <a:pt x="44" y="35"/>
                  </a:cubicBezTo>
                  <a:cubicBezTo>
                    <a:pt x="33" y="35"/>
                    <a:pt x="23" y="35"/>
                    <a:pt x="13" y="35"/>
                  </a:cubicBezTo>
                  <a:cubicBezTo>
                    <a:pt x="13" y="40"/>
                    <a:pt x="13" y="46"/>
                    <a:pt x="13" y="52"/>
                  </a:cubicBezTo>
                  <a:cubicBezTo>
                    <a:pt x="24" y="52"/>
                    <a:pt x="36" y="52"/>
                    <a:pt x="47" y="52"/>
                  </a:cubicBezTo>
                  <a:close/>
                </a:path>
              </a:pathLst>
            </a:custGeom>
            <a:solidFill>
              <a:srgbClr val="002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25" name="Freeform 26"/>
            <p:cNvSpPr>
              <a:spLocks/>
            </p:cNvSpPr>
            <p:nvPr/>
          </p:nvSpPr>
          <p:spPr bwMode="auto">
            <a:xfrm>
              <a:off x="4055" y="1472"/>
              <a:ext cx="112" cy="148"/>
            </a:xfrm>
            <a:custGeom>
              <a:avLst/>
              <a:gdLst>
                <a:gd name="T0" fmla="*/ 44 w 47"/>
                <a:gd name="T1" fmla="*/ 24 h 62"/>
                <a:gd name="T2" fmla="*/ 44 w 47"/>
                <a:gd name="T3" fmla="*/ 35 h 62"/>
                <a:gd name="T4" fmla="*/ 13 w 47"/>
                <a:gd name="T5" fmla="*/ 35 h 62"/>
                <a:gd name="T6" fmla="*/ 13 w 47"/>
                <a:gd name="T7" fmla="*/ 52 h 62"/>
                <a:gd name="T8" fmla="*/ 47 w 47"/>
                <a:gd name="T9" fmla="*/ 52 h 62"/>
                <a:gd name="T10" fmla="*/ 47 w 47"/>
                <a:gd name="T11" fmla="*/ 62 h 62"/>
                <a:gd name="T12" fmla="*/ 0 w 47"/>
                <a:gd name="T13" fmla="*/ 62 h 62"/>
                <a:gd name="T14" fmla="*/ 0 w 47"/>
                <a:gd name="T15" fmla="*/ 0 h 62"/>
                <a:gd name="T16" fmla="*/ 3 w 47"/>
                <a:gd name="T17" fmla="*/ 0 h 62"/>
                <a:gd name="T18" fmla="*/ 43 w 47"/>
                <a:gd name="T19" fmla="*/ 0 h 62"/>
                <a:gd name="T20" fmla="*/ 46 w 47"/>
                <a:gd name="T21" fmla="*/ 3 h 62"/>
                <a:gd name="T22" fmla="*/ 46 w 47"/>
                <a:gd name="T23" fmla="*/ 10 h 62"/>
                <a:gd name="T24" fmla="*/ 13 w 47"/>
                <a:gd name="T25" fmla="*/ 10 h 62"/>
                <a:gd name="T26" fmla="*/ 13 w 47"/>
                <a:gd name="T27" fmla="*/ 24 h 62"/>
                <a:gd name="T28" fmla="*/ 44 w 47"/>
                <a:gd name="T29"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62">
                  <a:moveTo>
                    <a:pt x="44" y="24"/>
                  </a:moveTo>
                  <a:cubicBezTo>
                    <a:pt x="44" y="28"/>
                    <a:pt x="44" y="31"/>
                    <a:pt x="44" y="35"/>
                  </a:cubicBezTo>
                  <a:cubicBezTo>
                    <a:pt x="34" y="35"/>
                    <a:pt x="24" y="35"/>
                    <a:pt x="13" y="35"/>
                  </a:cubicBezTo>
                  <a:cubicBezTo>
                    <a:pt x="13" y="40"/>
                    <a:pt x="13" y="46"/>
                    <a:pt x="13" y="52"/>
                  </a:cubicBezTo>
                  <a:cubicBezTo>
                    <a:pt x="24" y="52"/>
                    <a:pt x="36" y="52"/>
                    <a:pt x="47" y="52"/>
                  </a:cubicBezTo>
                  <a:cubicBezTo>
                    <a:pt x="47" y="55"/>
                    <a:pt x="47" y="59"/>
                    <a:pt x="47" y="62"/>
                  </a:cubicBezTo>
                  <a:cubicBezTo>
                    <a:pt x="32" y="62"/>
                    <a:pt x="16" y="62"/>
                    <a:pt x="0" y="62"/>
                  </a:cubicBezTo>
                  <a:cubicBezTo>
                    <a:pt x="0" y="41"/>
                    <a:pt x="0" y="21"/>
                    <a:pt x="0" y="0"/>
                  </a:cubicBezTo>
                  <a:cubicBezTo>
                    <a:pt x="1" y="0"/>
                    <a:pt x="2" y="0"/>
                    <a:pt x="3" y="0"/>
                  </a:cubicBezTo>
                  <a:cubicBezTo>
                    <a:pt x="16" y="0"/>
                    <a:pt x="30" y="0"/>
                    <a:pt x="43" y="0"/>
                  </a:cubicBezTo>
                  <a:cubicBezTo>
                    <a:pt x="46" y="0"/>
                    <a:pt x="47" y="0"/>
                    <a:pt x="46" y="3"/>
                  </a:cubicBezTo>
                  <a:cubicBezTo>
                    <a:pt x="46" y="5"/>
                    <a:pt x="46" y="8"/>
                    <a:pt x="46" y="10"/>
                  </a:cubicBezTo>
                  <a:cubicBezTo>
                    <a:pt x="35" y="10"/>
                    <a:pt x="24" y="10"/>
                    <a:pt x="13" y="10"/>
                  </a:cubicBezTo>
                  <a:cubicBezTo>
                    <a:pt x="13" y="15"/>
                    <a:pt x="13" y="19"/>
                    <a:pt x="13" y="24"/>
                  </a:cubicBezTo>
                  <a:cubicBezTo>
                    <a:pt x="23" y="24"/>
                    <a:pt x="33" y="24"/>
                    <a:pt x="44" y="24"/>
                  </a:cubicBezTo>
                  <a:close/>
                </a:path>
              </a:pathLst>
            </a:custGeom>
            <a:solidFill>
              <a:srgbClr val="002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26" name="Freeform 27"/>
            <p:cNvSpPr>
              <a:spLocks noEditPoints="1"/>
            </p:cNvSpPr>
            <p:nvPr/>
          </p:nvSpPr>
          <p:spPr bwMode="auto">
            <a:xfrm>
              <a:off x="4891" y="1470"/>
              <a:ext cx="150" cy="150"/>
            </a:xfrm>
            <a:custGeom>
              <a:avLst/>
              <a:gdLst>
                <a:gd name="T0" fmla="*/ 0 w 63"/>
                <a:gd name="T1" fmla="*/ 63 h 63"/>
                <a:gd name="T2" fmla="*/ 19 w 63"/>
                <a:gd name="T3" fmla="*/ 15 h 63"/>
                <a:gd name="T4" fmla="*/ 24 w 63"/>
                <a:gd name="T5" fmla="*/ 3 h 63"/>
                <a:gd name="T6" fmla="*/ 28 w 63"/>
                <a:gd name="T7" fmla="*/ 1 h 63"/>
                <a:gd name="T8" fmla="*/ 38 w 63"/>
                <a:gd name="T9" fmla="*/ 1 h 63"/>
                <a:gd name="T10" fmla="*/ 42 w 63"/>
                <a:gd name="T11" fmla="*/ 10 h 63"/>
                <a:gd name="T12" fmla="*/ 63 w 63"/>
                <a:gd name="T13" fmla="*/ 63 h 63"/>
                <a:gd name="T14" fmla="*/ 51 w 63"/>
                <a:gd name="T15" fmla="*/ 63 h 63"/>
                <a:gd name="T16" fmla="*/ 49 w 63"/>
                <a:gd name="T17" fmla="*/ 61 h 63"/>
                <a:gd name="T18" fmla="*/ 45 w 63"/>
                <a:gd name="T19" fmla="*/ 52 h 63"/>
                <a:gd name="T20" fmla="*/ 42 w 63"/>
                <a:gd name="T21" fmla="*/ 49 h 63"/>
                <a:gd name="T22" fmla="*/ 21 w 63"/>
                <a:gd name="T23" fmla="*/ 49 h 63"/>
                <a:gd name="T24" fmla="*/ 18 w 63"/>
                <a:gd name="T25" fmla="*/ 52 h 63"/>
                <a:gd name="T26" fmla="*/ 15 w 63"/>
                <a:gd name="T27" fmla="*/ 61 h 63"/>
                <a:gd name="T28" fmla="*/ 12 w 63"/>
                <a:gd name="T29" fmla="*/ 63 h 63"/>
                <a:gd name="T30" fmla="*/ 0 w 63"/>
                <a:gd name="T31" fmla="*/ 63 h 63"/>
                <a:gd name="T32" fmla="*/ 31 w 63"/>
                <a:gd name="T33" fmla="*/ 16 h 63"/>
                <a:gd name="T34" fmla="*/ 23 w 63"/>
                <a:gd name="T35" fmla="*/ 38 h 63"/>
                <a:gd name="T36" fmla="*/ 40 w 63"/>
                <a:gd name="T37" fmla="*/ 38 h 63"/>
                <a:gd name="T38" fmla="*/ 31 w 63"/>
                <a:gd name="T39"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63">
                  <a:moveTo>
                    <a:pt x="0" y="63"/>
                  </a:moveTo>
                  <a:cubicBezTo>
                    <a:pt x="7" y="47"/>
                    <a:pt x="13" y="31"/>
                    <a:pt x="19" y="15"/>
                  </a:cubicBezTo>
                  <a:cubicBezTo>
                    <a:pt x="21" y="11"/>
                    <a:pt x="22" y="7"/>
                    <a:pt x="24" y="3"/>
                  </a:cubicBezTo>
                  <a:cubicBezTo>
                    <a:pt x="24" y="1"/>
                    <a:pt x="26" y="1"/>
                    <a:pt x="28" y="1"/>
                  </a:cubicBezTo>
                  <a:cubicBezTo>
                    <a:pt x="31" y="1"/>
                    <a:pt x="35" y="0"/>
                    <a:pt x="38" y="1"/>
                  </a:cubicBezTo>
                  <a:cubicBezTo>
                    <a:pt x="40" y="3"/>
                    <a:pt x="41" y="7"/>
                    <a:pt x="42" y="10"/>
                  </a:cubicBezTo>
                  <a:cubicBezTo>
                    <a:pt x="49" y="28"/>
                    <a:pt x="56" y="45"/>
                    <a:pt x="63" y="63"/>
                  </a:cubicBezTo>
                  <a:cubicBezTo>
                    <a:pt x="59" y="63"/>
                    <a:pt x="55" y="63"/>
                    <a:pt x="51" y="63"/>
                  </a:cubicBezTo>
                  <a:cubicBezTo>
                    <a:pt x="50" y="63"/>
                    <a:pt x="49" y="62"/>
                    <a:pt x="49" y="61"/>
                  </a:cubicBezTo>
                  <a:cubicBezTo>
                    <a:pt x="47" y="58"/>
                    <a:pt x="46" y="55"/>
                    <a:pt x="45" y="52"/>
                  </a:cubicBezTo>
                  <a:cubicBezTo>
                    <a:pt x="44" y="51"/>
                    <a:pt x="43" y="50"/>
                    <a:pt x="42" y="49"/>
                  </a:cubicBezTo>
                  <a:cubicBezTo>
                    <a:pt x="35" y="49"/>
                    <a:pt x="28" y="49"/>
                    <a:pt x="21" y="49"/>
                  </a:cubicBezTo>
                  <a:cubicBezTo>
                    <a:pt x="20" y="50"/>
                    <a:pt x="19" y="51"/>
                    <a:pt x="18" y="52"/>
                  </a:cubicBezTo>
                  <a:cubicBezTo>
                    <a:pt x="17" y="55"/>
                    <a:pt x="16" y="58"/>
                    <a:pt x="15" y="61"/>
                  </a:cubicBezTo>
                  <a:cubicBezTo>
                    <a:pt x="14" y="62"/>
                    <a:pt x="13" y="63"/>
                    <a:pt x="12" y="63"/>
                  </a:cubicBezTo>
                  <a:cubicBezTo>
                    <a:pt x="8" y="63"/>
                    <a:pt x="5" y="63"/>
                    <a:pt x="0" y="63"/>
                  </a:cubicBezTo>
                  <a:close/>
                  <a:moveTo>
                    <a:pt x="31" y="16"/>
                  </a:moveTo>
                  <a:cubicBezTo>
                    <a:pt x="29" y="24"/>
                    <a:pt x="26" y="31"/>
                    <a:pt x="23" y="38"/>
                  </a:cubicBezTo>
                  <a:cubicBezTo>
                    <a:pt x="29" y="38"/>
                    <a:pt x="34" y="38"/>
                    <a:pt x="40" y="38"/>
                  </a:cubicBezTo>
                  <a:cubicBezTo>
                    <a:pt x="37" y="31"/>
                    <a:pt x="34" y="24"/>
                    <a:pt x="31" y="16"/>
                  </a:cubicBezTo>
                  <a:close/>
                </a:path>
              </a:pathLst>
            </a:custGeom>
            <a:solidFill>
              <a:srgbClr val="002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27" name="Freeform 28"/>
            <p:cNvSpPr>
              <a:spLocks/>
            </p:cNvSpPr>
            <p:nvPr/>
          </p:nvSpPr>
          <p:spPr bwMode="auto">
            <a:xfrm>
              <a:off x="4323" y="1472"/>
              <a:ext cx="143" cy="150"/>
            </a:xfrm>
            <a:custGeom>
              <a:avLst/>
              <a:gdLst>
                <a:gd name="T0" fmla="*/ 30 w 60"/>
                <a:gd name="T1" fmla="*/ 41 h 63"/>
                <a:gd name="T2" fmla="*/ 40 w 60"/>
                <a:gd name="T3" fmla="*/ 3 h 63"/>
                <a:gd name="T4" fmla="*/ 44 w 60"/>
                <a:gd name="T5" fmla="*/ 0 h 63"/>
                <a:gd name="T6" fmla="*/ 60 w 60"/>
                <a:gd name="T7" fmla="*/ 0 h 63"/>
                <a:gd name="T8" fmla="*/ 60 w 60"/>
                <a:gd name="T9" fmla="*/ 62 h 63"/>
                <a:gd name="T10" fmla="*/ 48 w 60"/>
                <a:gd name="T11" fmla="*/ 62 h 63"/>
                <a:gd name="T12" fmla="*/ 48 w 60"/>
                <a:gd name="T13" fmla="*/ 17 h 63"/>
                <a:gd name="T14" fmla="*/ 48 w 60"/>
                <a:gd name="T15" fmla="*/ 16 h 63"/>
                <a:gd name="T16" fmla="*/ 46 w 60"/>
                <a:gd name="T17" fmla="*/ 24 h 63"/>
                <a:gd name="T18" fmla="*/ 37 w 60"/>
                <a:gd name="T19" fmla="*/ 60 h 63"/>
                <a:gd name="T20" fmla="*/ 33 w 60"/>
                <a:gd name="T21" fmla="*/ 62 h 63"/>
                <a:gd name="T22" fmla="*/ 21 w 60"/>
                <a:gd name="T23" fmla="*/ 53 h 63"/>
                <a:gd name="T24" fmla="*/ 11 w 60"/>
                <a:gd name="T25" fmla="*/ 18 h 63"/>
                <a:gd name="T26" fmla="*/ 11 w 60"/>
                <a:gd name="T27" fmla="*/ 62 h 63"/>
                <a:gd name="T28" fmla="*/ 0 w 60"/>
                <a:gd name="T29" fmla="*/ 62 h 63"/>
                <a:gd name="T30" fmla="*/ 0 w 60"/>
                <a:gd name="T31" fmla="*/ 0 h 63"/>
                <a:gd name="T32" fmla="*/ 17 w 60"/>
                <a:gd name="T33" fmla="*/ 0 h 63"/>
                <a:gd name="T34" fmla="*/ 19 w 60"/>
                <a:gd name="T35" fmla="*/ 3 h 63"/>
                <a:gd name="T36" fmla="*/ 29 w 60"/>
                <a:gd name="T37" fmla="*/ 39 h 63"/>
                <a:gd name="T38" fmla="*/ 30 w 60"/>
                <a:gd name="T39"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63">
                  <a:moveTo>
                    <a:pt x="30" y="41"/>
                  </a:moveTo>
                  <a:cubicBezTo>
                    <a:pt x="33" y="28"/>
                    <a:pt x="37" y="15"/>
                    <a:pt x="40" y="3"/>
                  </a:cubicBezTo>
                  <a:cubicBezTo>
                    <a:pt x="41" y="0"/>
                    <a:pt x="42" y="0"/>
                    <a:pt x="44" y="0"/>
                  </a:cubicBezTo>
                  <a:cubicBezTo>
                    <a:pt x="49" y="0"/>
                    <a:pt x="54" y="0"/>
                    <a:pt x="60" y="0"/>
                  </a:cubicBezTo>
                  <a:cubicBezTo>
                    <a:pt x="60" y="21"/>
                    <a:pt x="60" y="41"/>
                    <a:pt x="60" y="62"/>
                  </a:cubicBezTo>
                  <a:cubicBezTo>
                    <a:pt x="56" y="62"/>
                    <a:pt x="52" y="62"/>
                    <a:pt x="48" y="62"/>
                  </a:cubicBezTo>
                  <a:cubicBezTo>
                    <a:pt x="48" y="47"/>
                    <a:pt x="48" y="32"/>
                    <a:pt x="48" y="17"/>
                  </a:cubicBezTo>
                  <a:cubicBezTo>
                    <a:pt x="48" y="16"/>
                    <a:pt x="48" y="16"/>
                    <a:pt x="48" y="16"/>
                  </a:cubicBezTo>
                  <a:cubicBezTo>
                    <a:pt x="47" y="19"/>
                    <a:pt x="46" y="21"/>
                    <a:pt x="46" y="24"/>
                  </a:cubicBezTo>
                  <a:cubicBezTo>
                    <a:pt x="43" y="36"/>
                    <a:pt x="40" y="48"/>
                    <a:pt x="37" y="60"/>
                  </a:cubicBezTo>
                  <a:cubicBezTo>
                    <a:pt x="36" y="62"/>
                    <a:pt x="35" y="62"/>
                    <a:pt x="33" y="62"/>
                  </a:cubicBezTo>
                  <a:cubicBezTo>
                    <a:pt x="24" y="62"/>
                    <a:pt x="24" y="63"/>
                    <a:pt x="21" y="53"/>
                  </a:cubicBezTo>
                  <a:cubicBezTo>
                    <a:pt x="18" y="41"/>
                    <a:pt x="15" y="30"/>
                    <a:pt x="11" y="18"/>
                  </a:cubicBezTo>
                  <a:cubicBezTo>
                    <a:pt x="11" y="32"/>
                    <a:pt x="11" y="47"/>
                    <a:pt x="11" y="62"/>
                  </a:cubicBezTo>
                  <a:cubicBezTo>
                    <a:pt x="7" y="62"/>
                    <a:pt x="3" y="62"/>
                    <a:pt x="0" y="62"/>
                  </a:cubicBezTo>
                  <a:cubicBezTo>
                    <a:pt x="0" y="41"/>
                    <a:pt x="0" y="21"/>
                    <a:pt x="0" y="0"/>
                  </a:cubicBezTo>
                  <a:cubicBezTo>
                    <a:pt x="5" y="0"/>
                    <a:pt x="11" y="0"/>
                    <a:pt x="17" y="0"/>
                  </a:cubicBezTo>
                  <a:cubicBezTo>
                    <a:pt x="18" y="0"/>
                    <a:pt x="19" y="2"/>
                    <a:pt x="19" y="3"/>
                  </a:cubicBezTo>
                  <a:cubicBezTo>
                    <a:pt x="23" y="15"/>
                    <a:pt x="26" y="27"/>
                    <a:pt x="29" y="39"/>
                  </a:cubicBezTo>
                  <a:cubicBezTo>
                    <a:pt x="29" y="39"/>
                    <a:pt x="29" y="40"/>
                    <a:pt x="30" y="41"/>
                  </a:cubicBezTo>
                  <a:close/>
                </a:path>
              </a:pathLst>
            </a:custGeom>
            <a:solidFill>
              <a:srgbClr val="002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428" name="Group 51"/>
          <p:cNvGrpSpPr>
            <a:grpSpLocks noChangeAspect="1"/>
          </p:cNvGrpSpPr>
          <p:nvPr userDrawn="1"/>
        </p:nvGrpSpPr>
        <p:grpSpPr bwMode="auto">
          <a:xfrm>
            <a:off x="6338063" y="3774817"/>
            <a:ext cx="783296" cy="413807"/>
            <a:chOff x="1360" y="817"/>
            <a:chExt cx="3040" cy="1606"/>
          </a:xfrm>
        </p:grpSpPr>
        <p:sp>
          <p:nvSpPr>
            <p:cNvPr id="429" name="Freeform 52"/>
            <p:cNvSpPr>
              <a:spLocks noEditPoints="1"/>
            </p:cNvSpPr>
            <p:nvPr/>
          </p:nvSpPr>
          <p:spPr bwMode="auto">
            <a:xfrm>
              <a:off x="1360" y="1026"/>
              <a:ext cx="449" cy="817"/>
            </a:xfrm>
            <a:custGeom>
              <a:avLst/>
              <a:gdLst>
                <a:gd name="T0" fmla="*/ 0 w 189"/>
                <a:gd name="T1" fmla="*/ 211 h 343"/>
                <a:gd name="T2" fmla="*/ 1 w 189"/>
                <a:gd name="T3" fmla="*/ 195 h 343"/>
                <a:gd name="T4" fmla="*/ 13 w 189"/>
                <a:gd name="T5" fmla="*/ 143 h 343"/>
                <a:gd name="T6" fmla="*/ 70 w 189"/>
                <a:gd name="T7" fmla="*/ 101 h 343"/>
                <a:gd name="T8" fmla="*/ 119 w 189"/>
                <a:gd name="T9" fmla="*/ 104 h 343"/>
                <a:gd name="T10" fmla="*/ 145 w 189"/>
                <a:gd name="T11" fmla="*/ 120 h 343"/>
                <a:gd name="T12" fmla="*/ 148 w 189"/>
                <a:gd name="T13" fmla="*/ 123 h 343"/>
                <a:gd name="T14" fmla="*/ 149 w 189"/>
                <a:gd name="T15" fmla="*/ 123 h 343"/>
                <a:gd name="T16" fmla="*/ 149 w 189"/>
                <a:gd name="T17" fmla="*/ 0 h 343"/>
                <a:gd name="T18" fmla="*/ 189 w 189"/>
                <a:gd name="T19" fmla="*/ 0 h 343"/>
                <a:gd name="T20" fmla="*/ 189 w 189"/>
                <a:gd name="T21" fmla="*/ 339 h 343"/>
                <a:gd name="T22" fmla="*/ 149 w 189"/>
                <a:gd name="T23" fmla="*/ 339 h 343"/>
                <a:gd name="T24" fmla="*/ 149 w 189"/>
                <a:gd name="T25" fmla="*/ 318 h 343"/>
                <a:gd name="T26" fmla="*/ 149 w 189"/>
                <a:gd name="T27" fmla="*/ 317 h 343"/>
                <a:gd name="T28" fmla="*/ 145 w 189"/>
                <a:gd name="T29" fmla="*/ 321 h 343"/>
                <a:gd name="T30" fmla="*/ 107 w 189"/>
                <a:gd name="T31" fmla="*/ 340 h 343"/>
                <a:gd name="T32" fmla="*/ 58 w 189"/>
                <a:gd name="T33" fmla="*/ 337 h 343"/>
                <a:gd name="T34" fmla="*/ 10 w 189"/>
                <a:gd name="T35" fmla="*/ 290 h 343"/>
                <a:gd name="T36" fmla="*/ 0 w 189"/>
                <a:gd name="T37" fmla="*/ 233 h 343"/>
                <a:gd name="T38" fmla="*/ 0 w 189"/>
                <a:gd name="T39" fmla="*/ 230 h 343"/>
                <a:gd name="T40" fmla="*/ 0 w 189"/>
                <a:gd name="T41" fmla="*/ 211 h 343"/>
                <a:gd name="T42" fmla="*/ 149 w 189"/>
                <a:gd name="T43" fmla="*/ 221 h 343"/>
                <a:gd name="T44" fmla="*/ 144 w 189"/>
                <a:gd name="T45" fmla="*/ 174 h 343"/>
                <a:gd name="T46" fmla="*/ 120 w 189"/>
                <a:gd name="T47" fmla="*/ 141 h 343"/>
                <a:gd name="T48" fmla="*/ 86 w 189"/>
                <a:gd name="T49" fmla="*/ 136 h 343"/>
                <a:gd name="T50" fmla="*/ 65 w 189"/>
                <a:gd name="T51" fmla="*/ 144 h 343"/>
                <a:gd name="T52" fmla="*/ 45 w 189"/>
                <a:gd name="T53" fmla="*/ 174 h 343"/>
                <a:gd name="T54" fmla="*/ 40 w 189"/>
                <a:gd name="T55" fmla="*/ 217 h 343"/>
                <a:gd name="T56" fmla="*/ 44 w 189"/>
                <a:gd name="T57" fmla="*/ 265 h 343"/>
                <a:gd name="T58" fmla="*/ 92 w 189"/>
                <a:gd name="T59" fmla="*/ 305 h 343"/>
                <a:gd name="T60" fmla="*/ 124 w 189"/>
                <a:gd name="T61" fmla="*/ 297 h 343"/>
                <a:gd name="T62" fmla="*/ 144 w 189"/>
                <a:gd name="T63" fmla="*/ 267 h 343"/>
                <a:gd name="T64" fmla="*/ 149 w 189"/>
                <a:gd name="T65" fmla="*/ 221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9" h="343">
                  <a:moveTo>
                    <a:pt x="0" y="211"/>
                  </a:moveTo>
                  <a:cubicBezTo>
                    <a:pt x="0" y="206"/>
                    <a:pt x="0" y="200"/>
                    <a:pt x="1" y="195"/>
                  </a:cubicBezTo>
                  <a:cubicBezTo>
                    <a:pt x="2" y="177"/>
                    <a:pt x="6" y="159"/>
                    <a:pt x="13" y="143"/>
                  </a:cubicBezTo>
                  <a:cubicBezTo>
                    <a:pt x="24" y="119"/>
                    <a:pt x="44" y="105"/>
                    <a:pt x="70" y="101"/>
                  </a:cubicBezTo>
                  <a:cubicBezTo>
                    <a:pt x="86" y="98"/>
                    <a:pt x="103" y="99"/>
                    <a:pt x="119" y="104"/>
                  </a:cubicBezTo>
                  <a:cubicBezTo>
                    <a:pt x="129" y="107"/>
                    <a:pt x="138" y="113"/>
                    <a:pt x="145" y="120"/>
                  </a:cubicBezTo>
                  <a:cubicBezTo>
                    <a:pt x="146" y="121"/>
                    <a:pt x="147" y="122"/>
                    <a:pt x="148" y="123"/>
                  </a:cubicBezTo>
                  <a:cubicBezTo>
                    <a:pt x="148" y="123"/>
                    <a:pt x="148" y="123"/>
                    <a:pt x="149" y="123"/>
                  </a:cubicBezTo>
                  <a:cubicBezTo>
                    <a:pt x="149" y="82"/>
                    <a:pt x="149" y="41"/>
                    <a:pt x="149" y="0"/>
                  </a:cubicBezTo>
                  <a:cubicBezTo>
                    <a:pt x="162" y="0"/>
                    <a:pt x="175" y="0"/>
                    <a:pt x="189" y="0"/>
                  </a:cubicBezTo>
                  <a:cubicBezTo>
                    <a:pt x="189" y="113"/>
                    <a:pt x="189" y="226"/>
                    <a:pt x="189" y="339"/>
                  </a:cubicBezTo>
                  <a:cubicBezTo>
                    <a:pt x="176" y="339"/>
                    <a:pt x="163" y="339"/>
                    <a:pt x="149" y="339"/>
                  </a:cubicBezTo>
                  <a:cubicBezTo>
                    <a:pt x="149" y="332"/>
                    <a:pt x="149" y="325"/>
                    <a:pt x="149" y="318"/>
                  </a:cubicBezTo>
                  <a:cubicBezTo>
                    <a:pt x="149" y="318"/>
                    <a:pt x="149" y="318"/>
                    <a:pt x="149" y="317"/>
                  </a:cubicBezTo>
                  <a:cubicBezTo>
                    <a:pt x="147" y="319"/>
                    <a:pt x="146" y="320"/>
                    <a:pt x="145" y="321"/>
                  </a:cubicBezTo>
                  <a:cubicBezTo>
                    <a:pt x="134" y="332"/>
                    <a:pt x="122" y="337"/>
                    <a:pt x="107" y="340"/>
                  </a:cubicBezTo>
                  <a:cubicBezTo>
                    <a:pt x="91" y="343"/>
                    <a:pt x="74" y="342"/>
                    <a:pt x="58" y="337"/>
                  </a:cubicBezTo>
                  <a:cubicBezTo>
                    <a:pt x="34" y="330"/>
                    <a:pt x="18" y="313"/>
                    <a:pt x="10" y="290"/>
                  </a:cubicBezTo>
                  <a:cubicBezTo>
                    <a:pt x="3" y="272"/>
                    <a:pt x="1" y="252"/>
                    <a:pt x="0" y="233"/>
                  </a:cubicBezTo>
                  <a:cubicBezTo>
                    <a:pt x="0" y="232"/>
                    <a:pt x="0" y="231"/>
                    <a:pt x="0" y="230"/>
                  </a:cubicBezTo>
                  <a:cubicBezTo>
                    <a:pt x="0" y="224"/>
                    <a:pt x="0" y="218"/>
                    <a:pt x="0" y="211"/>
                  </a:cubicBezTo>
                  <a:close/>
                  <a:moveTo>
                    <a:pt x="149" y="221"/>
                  </a:moveTo>
                  <a:cubicBezTo>
                    <a:pt x="148" y="205"/>
                    <a:pt x="148" y="189"/>
                    <a:pt x="144" y="174"/>
                  </a:cubicBezTo>
                  <a:cubicBezTo>
                    <a:pt x="140" y="160"/>
                    <a:pt x="133" y="148"/>
                    <a:pt x="120" y="141"/>
                  </a:cubicBezTo>
                  <a:cubicBezTo>
                    <a:pt x="109" y="136"/>
                    <a:pt x="98" y="135"/>
                    <a:pt x="86" y="136"/>
                  </a:cubicBezTo>
                  <a:cubicBezTo>
                    <a:pt x="78" y="137"/>
                    <a:pt x="71" y="139"/>
                    <a:pt x="65" y="144"/>
                  </a:cubicBezTo>
                  <a:cubicBezTo>
                    <a:pt x="54" y="151"/>
                    <a:pt x="48" y="162"/>
                    <a:pt x="45" y="174"/>
                  </a:cubicBezTo>
                  <a:cubicBezTo>
                    <a:pt x="41" y="188"/>
                    <a:pt x="40" y="202"/>
                    <a:pt x="40" y="217"/>
                  </a:cubicBezTo>
                  <a:cubicBezTo>
                    <a:pt x="40" y="233"/>
                    <a:pt x="40" y="249"/>
                    <a:pt x="44" y="265"/>
                  </a:cubicBezTo>
                  <a:cubicBezTo>
                    <a:pt x="51" y="291"/>
                    <a:pt x="67" y="304"/>
                    <a:pt x="92" y="305"/>
                  </a:cubicBezTo>
                  <a:cubicBezTo>
                    <a:pt x="103" y="305"/>
                    <a:pt x="115" y="304"/>
                    <a:pt x="124" y="297"/>
                  </a:cubicBezTo>
                  <a:cubicBezTo>
                    <a:pt x="135" y="290"/>
                    <a:pt x="141" y="279"/>
                    <a:pt x="144" y="267"/>
                  </a:cubicBezTo>
                  <a:cubicBezTo>
                    <a:pt x="148" y="252"/>
                    <a:pt x="148" y="236"/>
                    <a:pt x="149" y="221"/>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0" name="Freeform 53"/>
            <p:cNvSpPr>
              <a:spLocks/>
            </p:cNvSpPr>
            <p:nvPr/>
          </p:nvSpPr>
          <p:spPr bwMode="auto">
            <a:xfrm>
              <a:off x="3645" y="1017"/>
              <a:ext cx="456" cy="816"/>
            </a:xfrm>
            <a:custGeom>
              <a:avLst/>
              <a:gdLst>
                <a:gd name="T0" fmla="*/ 51 w 192"/>
                <a:gd name="T1" fmla="*/ 306 h 343"/>
                <a:gd name="T2" fmla="*/ 190 w 192"/>
                <a:gd name="T3" fmla="*/ 306 h 343"/>
                <a:gd name="T4" fmla="*/ 190 w 192"/>
                <a:gd name="T5" fmla="*/ 343 h 343"/>
                <a:gd name="T6" fmla="*/ 1 w 192"/>
                <a:gd name="T7" fmla="*/ 343 h 343"/>
                <a:gd name="T8" fmla="*/ 0 w 192"/>
                <a:gd name="T9" fmla="*/ 341 h 343"/>
                <a:gd name="T10" fmla="*/ 1 w 192"/>
                <a:gd name="T11" fmla="*/ 310 h 343"/>
                <a:gd name="T12" fmla="*/ 2 w 192"/>
                <a:gd name="T13" fmla="*/ 306 h 343"/>
                <a:gd name="T14" fmla="*/ 71 w 192"/>
                <a:gd name="T15" fmla="*/ 218 h 343"/>
                <a:gd name="T16" fmla="*/ 132 w 192"/>
                <a:gd name="T17" fmla="*/ 142 h 343"/>
                <a:gd name="T18" fmla="*/ 150 w 192"/>
                <a:gd name="T19" fmla="*/ 105 h 343"/>
                <a:gd name="T20" fmla="*/ 139 w 192"/>
                <a:gd name="T21" fmla="*/ 56 h 343"/>
                <a:gd name="T22" fmla="*/ 102 w 192"/>
                <a:gd name="T23" fmla="*/ 38 h 343"/>
                <a:gd name="T24" fmla="*/ 80 w 192"/>
                <a:gd name="T25" fmla="*/ 39 h 343"/>
                <a:gd name="T26" fmla="*/ 43 w 192"/>
                <a:gd name="T27" fmla="*/ 76 h 343"/>
                <a:gd name="T28" fmla="*/ 40 w 192"/>
                <a:gd name="T29" fmla="*/ 97 h 343"/>
                <a:gd name="T30" fmla="*/ 1 w 192"/>
                <a:gd name="T31" fmla="*/ 97 h 343"/>
                <a:gd name="T32" fmla="*/ 1 w 192"/>
                <a:gd name="T33" fmla="*/ 82 h 343"/>
                <a:gd name="T34" fmla="*/ 28 w 192"/>
                <a:gd name="T35" fmla="*/ 27 h 343"/>
                <a:gd name="T36" fmla="*/ 80 w 192"/>
                <a:gd name="T37" fmla="*/ 2 h 343"/>
                <a:gd name="T38" fmla="*/ 137 w 192"/>
                <a:gd name="T39" fmla="*/ 9 h 343"/>
                <a:gd name="T40" fmla="*/ 189 w 192"/>
                <a:gd name="T41" fmla="*/ 79 h 343"/>
                <a:gd name="T42" fmla="*/ 184 w 192"/>
                <a:gd name="T43" fmla="*/ 130 h 343"/>
                <a:gd name="T44" fmla="*/ 159 w 192"/>
                <a:gd name="T45" fmla="*/ 169 h 343"/>
                <a:gd name="T46" fmla="*/ 52 w 192"/>
                <a:gd name="T47" fmla="*/ 304 h 343"/>
                <a:gd name="T48" fmla="*/ 51 w 192"/>
                <a:gd name="T49" fmla="*/ 30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343">
                  <a:moveTo>
                    <a:pt x="51" y="306"/>
                  </a:moveTo>
                  <a:cubicBezTo>
                    <a:pt x="98" y="306"/>
                    <a:pt x="144" y="306"/>
                    <a:pt x="190" y="306"/>
                  </a:cubicBezTo>
                  <a:cubicBezTo>
                    <a:pt x="190" y="319"/>
                    <a:pt x="190" y="330"/>
                    <a:pt x="190" y="343"/>
                  </a:cubicBezTo>
                  <a:cubicBezTo>
                    <a:pt x="127" y="343"/>
                    <a:pt x="64" y="343"/>
                    <a:pt x="1" y="343"/>
                  </a:cubicBezTo>
                  <a:cubicBezTo>
                    <a:pt x="1" y="342"/>
                    <a:pt x="0" y="341"/>
                    <a:pt x="0" y="341"/>
                  </a:cubicBezTo>
                  <a:cubicBezTo>
                    <a:pt x="0" y="331"/>
                    <a:pt x="0" y="320"/>
                    <a:pt x="1" y="310"/>
                  </a:cubicBezTo>
                  <a:cubicBezTo>
                    <a:pt x="1" y="309"/>
                    <a:pt x="1" y="307"/>
                    <a:pt x="2" y="306"/>
                  </a:cubicBezTo>
                  <a:cubicBezTo>
                    <a:pt x="25" y="277"/>
                    <a:pt x="48" y="248"/>
                    <a:pt x="71" y="218"/>
                  </a:cubicBezTo>
                  <a:cubicBezTo>
                    <a:pt x="92" y="193"/>
                    <a:pt x="112" y="167"/>
                    <a:pt x="132" y="142"/>
                  </a:cubicBezTo>
                  <a:cubicBezTo>
                    <a:pt x="140" y="131"/>
                    <a:pt x="148" y="119"/>
                    <a:pt x="150" y="105"/>
                  </a:cubicBezTo>
                  <a:cubicBezTo>
                    <a:pt x="152" y="87"/>
                    <a:pt x="150" y="71"/>
                    <a:pt x="139" y="56"/>
                  </a:cubicBezTo>
                  <a:cubicBezTo>
                    <a:pt x="130" y="44"/>
                    <a:pt x="117" y="39"/>
                    <a:pt x="102" y="38"/>
                  </a:cubicBezTo>
                  <a:cubicBezTo>
                    <a:pt x="94" y="37"/>
                    <a:pt x="87" y="38"/>
                    <a:pt x="80" y="39"/>
                  </a:cubicBezTo>
                  <a:cubicBezTo>
                    <a:pt x="59" y="43"/>
                    <a:pt x="48" y="56"/>
                    <a:pt x="43" y="76"/>
                  </a:cubicBezTo>
                  <a:cubicBezTo>
                    <a:pt x="41" y="83"/>
                    <a:pt x="41" y="90"/>
                    <a:pt x="40" y="97"/>
                  </a:cubicBezTo>
                  <a:cubicBezTo>
                    <a:pt x="27" y="97"/>
                    <a:pt x="14" y="97"/>
                    <a:pt x="1" y="97"/>
                  </a:cubicBezTo>
                  <a:cubicBezTo>
                    <a:pt x="1" y="92"/>
                    <a:pt x="1" y="87"/>
                    <a:pt x="1" y="82"/>
                  </a:cubicBezTo>
                  <a:cubicBezTo>
                    <a:pt x="4" y="61"/>
                    <a:pt x="12" y="42"/>
                    <a:pt x="28" y="27"/>
                  </a:cubicBezTo>
                  <a:cubicBezTo>
                    <a:pt x="42" y="12"/>
                    <a:pt x="60" y="5"/>
                    <a:pt x="80" y="2"/>
                  </a:cubicBezTo>
                  <a:cubicBezTo>
                    <a:pt x="99" y="0"/>
                    <a:pt x="118" y="1"/>
                    <a:pt x="137" y="9"/>
                  </a:cubicBezTo>
                  <a:cubicBezTo>
                    <a:pt x="168" y="22"/>
                    <a:pt x="185" y="46"/>
                    <a:pt x="189" y="79"/>
                  </a:cubicBezTo>
                  <a:cubicBezTo>
                    <a:pt x="192" y="96"/>
                    <a:pt x="191" y="114"/>
                    <a:pt x="184" y="130"/>
                  </a:cubicBezTo>
                  <a:cubicBezTo>
                    <a:pt x="178" y="144"/>
                    <a:pt x="168" y="156"/>
                    <a:pt x="159" y="169"/>
                  </a:cubicBezTo>
                  <a:cubicBezTo>
                    <a:pt x="123" y="214"/>
                    <a:pt x="88" y="259"/>
                    <a:pt x="52" y="304"/>
                  </a:cubicBezTo>
                  <a:cubicBezTo>
                    <a:pt x="52" y="305"/>
                    <a:pt x="52" y="305"/>
                    <a:pt x="51" y="306"/>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1" name="Freeform 54"/>
            <p:cNvSpPr>
              <a:spLocks/>
            </p:cNvSpPr>
            <p:nvPr/>
          </p:nvSpPr>
          <p:spPr bwMode="auto">
            <a:xfrm>
              <a:off x="3032" y="1026"/>
              <a:ext cx="511" cy="807"/>
            </a:xfrm>
            <a:custGeom>
              <a:avLst/>
              <a:gdLst>
                <a:gd name="T0" fmla="*/ 166 w 215"/>
                <a:gd name="T1" fmla="*/ 0 h 339"/>
                <a:gd name="T2" fmla="*/ 47 w 215"/>
                <a:gd name="T3" fmla="*/ 249 h 339"/>
                <a:gd name="T4" fmla="*/ 135 w 215"/>
                <a:gd name="T5" fmla="*/ 249 h 339"/>
                <a:gd name="T6" fmla="*/ 135 w 215"/>
                <a:gd name="T7" fmla="*/ 154 h 339"/>
                <a:gd name="T8" fmla="*/ 174 w 215"/>
                <a:gd name="T9" fmla="*/ 154 h 339"/>
                <a:gd name="T10" fmla="*/ 174 w 215"/>
                <a:gd name="T11" fmla="*/ 249 h 339"/>
                <a:gd name="T12" fmla="*/ 215 w 215"/>
                <a:gd name="T13" fmla="*/ 249 h 339"/>
                <a:gd name="T14" fmla="*/ 215 w 215"/>
                <a:gd name="T15" fmla="*/ 285 h 339"/>
                <a:gd name="T16" fmla="*/ 174 w 215"/>
                <a:gd name="T17" fmla="*/ 285 h 339"/>
                <a:gd name="T18" fmla="*/ 174 w 215"/>
                <a:gd name="T19" fmla="*/ 339 h 339"/>
                <a:gd name="T20" fmla="*/ 135 w 215"/>
                <a:gd name="T21" fmla="*/ 339 h 339"/>
                <a:gd name="T22" fmla="*/ 135 w 215"/>
                <a:gd name="T23" fmla="*/ 285 h 339"/>
                <a:gd name="T24" fmla="*/ 2 w 215"/>
                <a:gd name="T25" fmla="*/ 285 h 339"/>
                <a:gd name="T26" fmla="*/ 1 w 215"/>
                <a:gd name="T27" fmla="*/ 269 h 339"/>
                <a:gd name="T28" fmla="*/ 9 w 215"/>
                <a:gd name="T29" fmla="*/ 236 h 339"/>
                <a:gd name="T30" fmla="*/ 112 w 215"/>
                <a:gd name="T31" fmla="*/ 23 h 339"/>
                <a:gd name="T32" fmla="*/ 122 w 215"/>
                <a:gd name="T33" fmla="*/ 2 h 339"/>
                <a:gd name="T34" fmla="*/ 125 w 215"/>
                <a:gd name="T35" fmla="*/ 0 h 339"/>
                <a:gd name="T36" fmla="*/ 166 w 215"/>
                <a:gd name="T37"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339">
                  <a:moveTo>
                    <a:pt x="166" y="0"/>
                  </a:moveTo>
                  <a:cubicBezTo>
                    <a:pt x="126" y="83"/>
                    <a:pt x="86" y="166"/>
                    <a:pt x="47" y="249"/>
                  </a:cubicBezTo>
                  <a:cubicBezTo>
                    <a:pt x="76" y="249"/>
                    <a:pt x="105" y="249"/>
                    <a:pt x="135" y="249"/>
                  </a:cubicBezTo>
                  <a:cubicBezTo>
                    <a:pt x="135" y="217"/>
                    <a:pt x="135" y="186"/>
                    <a:pt x="135" y="154"/>
                  </a:cubicBezTo>
                  <a:cubicBezTo>
                    <a:pt x="148" y="154"/>
                    <a:pt x="161" y="154"/>
                    <a:pt x="174" y="154"/>
                  </a:cubicBezTo>
                  <a:cubicBezTo>
                    <a:pt x="174" y="186"/>
                    <a:pt x="174" y="217"/>
                    <a:pt x="174" y="249"/>
                  </a:cubicBezTo>
                  <a:cubicBezTo>
                    <a:pt x="188" y="249"/>
                    <a:pt x="201" y="249"/>
                    <a:pt x="215" y="249"/>
                  </a:cubicBezTo>
                  <a:cubicBezTo>
                    <a:pt x="215" y="261"/>
                    <a:pt x="215" y="273"/>
                    <a:pt x="215" y="285"/>
                  </a:cubicBezTo>
                  <a:cubicBezTo>
                    <a:pt x="201" y="285"/>
                    <a:pt x="188" y="285"/>
                    <a:pt x="174" y="285"/>
                  </a:cubicBezTo>
                  <a:cubicBezTo>
                    <a:pt x="174" y="303"/>
                    <a:pt x="174" y="321"/>
                    <a:pt x="174" y="339"/>
                  </a:cubicBezTo>
                  <a:cubicBezTo>
                    <a:pt x="161" y="339"/>
                    <a:pt x="148" y="339"/>
                    <a:pt x="135" y="339"/>
                  </a:cubicBezTo>
                  <a:cubicBezTo>
                    <a:pt x="135" y="321"/>
                    <a:pt x="135" y="303"/>
                    <a:pt x="135" y="285"/>
                  </a:cubicBezTo>
                  <a:cubicBezTo>
                    <a:pt x="90" y="285"/>
                    <a:pt x="46" y="285"/>
                    <a:pt x="2" y="285"/>
                  </a:cubicBezTo>
                  <a:cubicBezTo>
                    <a:pt x="2" y="280"/>
                    <a:pt x="2" y="274"/>
                    <a:pt x="1" y="269"/>
                  </a:cubicBezTo>
                  <a:cubicBezTo>
                    <a:pt x="0" y="257"/>
                    <a:pt x="4" y="247"/>
                    <a:pt x="9" y="236"/>
                  </a:cubicBezTo>
                  <a:cubicBezTo>
                    <a:pt x="43" y="165"/>
                    <a:pt x="77" y="94"/>
                    <a:pt x="112" y="23"/>
                  </a:cubicBezTo>
                  <a:cubicBezTo>
                    <a:pt x="115" y="16"/>
                    <a:pt x="118" y="9"/>
                    <a:pt x="122" y="2"/>
                  </a:cubicBezTo>
                  <a:cubicBezTo>
                    <a:pt x="122" y="1"/>
                    <a:pt x="124" y="0"/>
                    <a:pt x="125" y="0"/>
                  </a:cubicBezTo>
                  <a:cubicBezTo>
                    <a:pt x="138" y="0"/>
                    <a:pt x="152" y="0"/>
                    <a:pt x="166" y="0"/>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2" name="Freeform 55"/>
            <p:cNvSpPr>
              <a:spLocks noEditPoints="1"/>
            </p:cNvSpPr>
            <p:nvPr/>
          </p:nvSpPr>
          <p:spPr bwMode="auto">
            <a:xfrm>
              <a:off x="1963" y="1255"/>
              <a:ext cx="466" cy="588"/>
            </a:xfrm>
            <a:custGeom>
              <a:avLst/>
              <a:gdLst>
                <a:gd name="T0" fmla="*/ 0 w 196"/>
                <a:gd name="T1" fmla="*/ 124 h 247"/>
                <a:gd name="T2" fmla="*/ 7 w 196"/>
                <a:gd name="T3" fmla="*/ 69 h 247"/>
                <a:gd name="T4" fmla="*/ 82 w 196"/>
                <a:gd name="T5" fmla="*/ 5 h 247"/>
                <a:gd name="T6" fmla="*/ 163 w 196"/>
                <a:gd name="T7" fmla="*/ 29 h 247"/>
                <a:gd name="T8" fmla="*/ 190 w 196"/>
                <a:gd name="T9" fmla="*/ 78 h 247"/>
                <a:gd name="T10" fmla="*/ 188 w 196"/>
                <a:gd name="T11" fmla="*/ 178 h 247"/>
                <a:gd name="T12" fmla="*/ 114 w 196"/>
                <a:gd name="T13" fmla="*/ 244 h 247"/>
                <a:gd name="T14" fmla="*/ 48 w 196"/>
                <a:gd name="T15" fmla="*/ 233 h 247"/>
                <a:gd name="T16" fmla="*/ 4 w 196"/>
                <a:gd name="T17" fmla="*/ 172 h 247"/>
                <a:gd name="T18" fmla="*/ 0 w 196"/>
                <a:gd name="T19" fmla="*/ 124 h 247"/>
                <a:gd name="T20" fmla="*/ 154 w 196"/>
                <a:gd name="T21" fmla="*/ 124 h 247"/>
                <a:gd name="T22" fmla="*/ 153 w 196"/>
                <a:gd name="T23" fmla="*/ 95 h 247"/>
                <a:gd name="T24" fmla="*/ 150 w 196"/>
                <a:gd name="T25" fmla="*/ 82 h 247"/>
                <a:gd name="T26" fmla="*/ 60 w 196"/>
                <a:gd name="T27" fmla="*/ 54 h 247"/>
                <a:gd name="T28" fmla="*/ 43 w 196"/>
                <a:gd name="T29" fmla="*/ 87 h 247"/>
                <a:gd name="T30" fmla="*/ 40 w 196"/>
                <a:gd name="T31" fmla="*/ 136 h 247"/>
                <a:gd name="T32" fmla="*/ 43 w 196"/>
                <a:gd name="T33" fmla="*/ 165 h 247"/>
                <a:gd name="T34" fmla="*/ 58 w 196"/>
                <a:gd name="T35" fmla="*/ 194 h 247"/>
                <a:gd name="T36" fmla="*/ 150 w 196"/>
                <a:gd name="T37" fmla="*/ 169 h 247"/>
                <a:gd name="T38" fmla="*/ 154 w 196"/>
                <a:gd name="T39" fmla="*/ 12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247">
                  <a:moveTo>
                    <a:pt x="0" y="124"/>
                  </a:moveTo>
                  <a:cubicBezTo>
                    <a:pt x="0" y="106"/>
                    <a:pt x="1" y="87"/>
                    <a:pt x="7" y="69"/>
                  </a:cubicBezTo>
                  <a:cubicBezTo>
                    <a:pt x="19" y="32"/>
                    <a:pt x="44" y="11"/>
                    <a:pt x="82" y="5"/>
                  </a:cubicBezTo>
                  <a:cubicBezTo>
                    <a:pt x="112" y="0"/>
                    <a:pt x="140" y="7"/>
                    <a:pt x="163" y="29"/>
                  </a:cubicBezTo>
                  <a:cubicBezTo>
                    <a:pt x="177" y="42"/>
                    <a:pt x="186" y="59"/>
                    <a:pt x="190" y="78"/>
                  </a:cubicBezTo>
                  <a:cubicBezTo>
                    <a:pt x="196" y="112"/>
                    <a:pt x="196" y="145"/>
                    <a:pt x="188" y="178"/>
                  </a:cubicBezTo>
                  <a:cubicBezTo>
                    <a:pt x="180" y="213"/>
                    <a:pt x="150" y="239"/>
                    <a:pt x="114" y="244"/>
                  </a:cubicBezTo>
                  <a:cubicBezTo>
                    <a:pt x="91" y="247"/>
                    <a:pt x="69" y="245"/>
                    <a:pt x="48" y="233"/>
                  </a:cubicBezTo>
                  <a:cubicBezTo>
                    <a:pt x="24" y="219"/>
                    <a:pt x="11" y="198"/>
                    <a:pt x="4" y="172"/>
                  </a:cubicBezTo>
                  <a:cubicBezTo>
                    <a:pt x="1" y="156"/>
                    <a:pt x="0" y="141"/>
                    <a:pt x="0" y="124"/>
                  </a:cubicBezTo>
                  <a:close/>
                  <a:moveTo>
                    <a:pt x="154" y="124"/>
                  </a:moveTo>
                  <a:cubicBezTo>
                    <a:pt x="154" y="115"/>
                    <a:pt x="154" y="105"/>
                    <a:pt x="153" y="95"/>
                  </a:cubicBezTo>
                  <a:cubicBezTo>
                    <a:pt x="152" y="91"/>
                    <a:pt x="151" y="87"/>
                    <a:pt x="150" y="82"/>
                  </a:cubicBezTo>
                  <a:cubicBezTo>
                    <a:pt x="139" y="34"/>
                    <a:pt x="84" y="31"/>
                    <a:pt x="60" y="54"/>
                  </a:cubicBezTo>
                  <a:cubicBezTo>
                    <a:pt x="50" y="63"/>
                    <a:pt x="45" y="75"/>
                    <a:pt x="43" y="87"/>
                  </a:cubicBezTo>
                  <a:cubicBezTo>
                    <a:pt x="39" y="103"/>
                    <a:pt x="40" y="119"/>
                    <a:pt x="40" y="136"/>
                  </a:cubicBezTo>
                  <a:cubicBezTo>
                    <a:pt x="40" y="145"/>
                    <a:pt x="42" y="155"/>
                    <a:pt x="43" y="165"/>
                  </a:cubicBezTo>
                  <a:cubicBezTo>
                    <a:pt x="46" y="176"/>
                    <a:pt x="50" y="186"/>
                    <a:pt x="58" y="194"/>
                  </a:cubicBezTo>
                  <a:cubicBezTo>
                    <a:pt x="83" y="219"/>
                    <a:pt x="138" y="214"/>
                    <a:pt x="150" y="169"/>
                  </a:cubicBezTo>
                  <a:cubicBezTo>
                    <a:pt x="154" y="155"/>
                    <a:pt x="154" y="140"/>
                    <a:pt x="154" y="124"/>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3" name="Freeform 56"/>
            <p:cNvSpPr>
              <a:spLocks/>
            </p:cNvSpPr>
            <p:nvPr/>
          </p:nvSpPr>
          <p:spPr bwMode="auto">
            <a:xfrm>
              <a:off x="2493" y="1269"/>
              <a:ext cx="487" cy="564"/>
            </a:xfrm>
            <a:custGeom>
              <a:avLst/>
              <a:gdLst>
                <a:gd name="T0" fmla="*/ 103 w 205"/>
                <a:gd name="T1" fmla="*/ 151 h 237"/>
                <a:gd name="T2" fmla="*/ 73 w 205"/>
                <a:gd name="T3" fmla="*/ 199 h 237"/>
                <a:gd name="T4" fmla="*/ 51 w 205"/>
                <a:gd name="T5" fmla="*/ 234 h 237"/>
                <a:gd name="T6" fmla="*/ 46 w 205"/>
                <a:gd name="T7" fmla="*/ 237 h 237"/>
                <a:gd name="T8" fmla="*/ 4 w 205"/>
                <a:gd name="T9" fmla="*/ 237 h 237"/>
                <a:gd name="T10" fmla="*/ 0 w 205"/>
                <a:gd name="T11" fmla="*/ 237 h 237"/>
                <a:gd name="T12" fmla="*/ 13 w 205"/>
                <a:gd name="T13" fmla="*/ 217 h 237"/>
                <a:gd name="T14" fmla="*/ 79 w 205"/>
                <a:gd name="T15" fmla="*/ 119 h 237"/>
                <a:gd name="T16" fmla="*/ 79 w 205"/>
                <a:gd name="T17" fmla="*/ 113 h 237"/>
                <a:gd name="T18" fmla="*/ 6 w 205"/>
                <a:gd name="T19" fmla="*/ 3 h 237"/>
                <a:gd name="T20" fmla="*/ 4 w 205"/>
                <a:gd name="T21" fmla="*/ 0 h 237"/>
                <a:gd name="T22" fmla="*/ 7 w 205"/>
                <a:gd name="T23" fmla="*/ 0 h 237"/>
                <a:gd name="T24" fmla="*/ 49 w 205"/>
                <a:gd name="T25" fmla="*/ 0 h 237"/>
                <a:gd name="T26" fmla="*/ 54 w 205"/>
                <a:gd name="T27" fmla="*/ 3 h 237"/>
                <a:gd name="T28" fmla="*/ 101 w 205"/>
                <a:gd name="T29" fmla="*/ 79 h 237"/>
                <a:gd name="T30" fmla="*/ 103 w 205"/>
                <a:gd name="T31" fmla="*/ 82 h 237"/>
                <a:gd name="T32" fmla="*/ 105 w 205"/>
                <a:gd name="T33" fmla="*/ 79 h 237"/>
                <a:gd name="T34" fmla="*/ 151 w 205"/>
                <a:gd name="T35" fmla="*/ 3 h 237"/>
                <a:gd name="T36" fmla="*/ 156 w 205"/>
                <a:gd name="T37" fmla="*/ 0 h 237"/>
                <a:gd name="T38" fmla="*/ 198 w 205"/>
                <a:gd name="T39" fmla="*/ 0 h 237"/>
                <a:gd name="T40" fmla="*/ 202 w 205"/>
                <a:gd name="T41" fmla="*/ 0 h 237"/>
                <a:gd name="T42" fmla="*/ 198 w 205"/>
                <a:gd name="T43" fmla="*/ 6 h 237"/>
                <a:gd name="T44" fmla="*/ 126 w 205"/>
                <a:gd name="T45" fmla="*/ 113 h 237"/>
                <a:gd name="T46" fmla="*/ 127 w 205"/>
                <a:gd name="T47" fmla="*/ 119 h 237"/>
                <a:gd name="T48" fmla="*/ 202 w 205"/>
                <a:gd name="T49" fmla="*/ 233 h 237"/>
                <a:gd name="T50" fmla="*/ 205 w 205"/>
                <a:gd name="T51" fmla="*/ 237 h 237"/>
                <a:gd name="T52" fmla="*/ 201 w 205"/>
                <a:gd name="T53" fmla="*/ 237 h 237"/>
                <a:gd name="T54" fmla="*/ 159 w 205"/>
                <a:gd name="T55" fmla="*/ 237 h 237"/>
                <a:gd name="T56" fmla="*/ 155 w 205"/>
                <a:gd name="T57" fmla="*/ 234 h 237"/>
                <a:gd name="T58" fmla="*/ 105 w 205"/>
                <a:gd name="T59" fmla="*/ 154 h 237"/>
                <a:gd name="T60" fmla="*/ 103 w 205"/>
                <a:gd name="T61" fmla="*/ 15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5" h="237">
                  <a:moveTo>
                    <a:pt x="103" y="151"/>
                  </a:moveTo>
                  <a:cubicBezTo>
                    <a:pt x="93" y="167"/>
                    <a:pt x="83" y="183"/>
                    <a:pt x="73" y="199"/>
                  </a:cubicBezTo>
                  <a:cubicBezTo>
                    <a:pt x="65" y="211"/>
                    <a:pt x="58" y="222"/>
                    <a:pt x="51" y="234"/>
                  </a:cubicBezTo>
                  <a:cubicBezTo>
                    <a:pt x="49" y="236"/>
                    <a:pt x="48" y="237"/>
                    <a:pt x="46" y="237"/>
                  </a:cubicBezTo>
                  <a:cubicBezTo>
                    <a:pt x="32" y="237"/>
                    <a:pt x="18" y="237"/>
                    <a:pt x="4" y="237"/>
                  </a:cubicBezTo>
                  <a:cubicBezTo>
                    <a:pt x="3" y="237"/>
                    <a:pt x="2" y="237"/>
                    <a:pt x="0" y="237"/>
                  </a:cubicBezTo>
                  <a:cubicBezTo>
                    <a:pt x="5" y="230"/>
                    <a:pt x="9" y="224"/>
                    <a:pt x="13" y="217"/>
                  </a:cubicBezTo>
                  <a:cubicBezTo>
                    <a:pt x="35" y="185"/>
                    <a:pt x="57" y="152"/>
                    <a:pt x="79" y="119"/>
                  </a:cubicBezTo>
                  <a:cubicBezTo>
                    <a:pt x="80" y="117"/>
                    <a:pt x="80" y="116"/>
                    <a:pt x="79" y="113"/>
                  </a:cubicBezTo>
                  <a:cubicBezTo>
                    <a:pt x="54" y="77"/>
                    <a:pt x="30" y="40"/>
                    <a:pt x="6" y="3"/>
                  </a:cubicBezTo>
                  <a:cubicBezTo>
                    <a:pt x="5" y="3"/>
                    <a:pt x="5" y="2"/>
                    <a:pt x="4" y="0"/>
                  </a:cubicBezTo>
                  <a:cubicBezTo>
                    <a:pt x="5" y="0"/>
                    <a:pt x="6" y="0"/>
                    <a:pt x="7" y="0"/>
                  </a:cubicBezTo>
                  <a:cubicBezTo>
                    <a:pt x="21" y="0"/>
                    <a:pt x="35" y="0"/>
                    <a:pt x="49" y="0"/>
                  </a:cubicBezTo>
                  <a:cubicBezTo>
                    <a:pt x="51" y="0"/>
                    <a:pt x="52" y="1"/>
                    <a:pt x="54" y="3"/>
                  </a:cubicBezTo>
                  <a:cubicBezTo>
                    <a:pt x="69" y="28"/>
                    <a:pt x="85" y="54"/>
                    <a:pt x="101" y="79"/>
                  </a:cubicBezTo>
                  <a:cubicBezTo>
                    <a:pt x="102" y="80"/>
                    <a:pt x="102" y="81"/>
                    <a:pt x="103" y="82"/>
                  </a:cubicBezTo>
                  <a:cubicBezTo>
                    <a:pt x="104" y="81"/>
                    <a:pt x="105" y="80"/>
                    <a:pt x="105" y="79"/>
                  </a:cubicBezTo>
                  <a:cubicBezTo>
                    <a:pt x="121" y="54"/>
                    <a:pt x="136" y="28"/>
                    <a:pt x="151" y="3"/>
                  </a:cubicBezTo>
                  <a:cubicBezTo>
                    <a:pt x="153" y="1"/>
                    <a:pt x="154" y="0"/>
                    <a:pt x="156" y="0"/>
                  </a:cubicBezTo>
                  <a:cubicBezTo>
                    <a:pt x="170" y="0"/>
                    <a:pt x="184" y="0"/>
                    <a:pt x="198" y="0"/>
                  </a:cubicBezTo>
                  <a:cubicBezTo>
                    <a:pt x="199" y="0"/>
                    <a:pt x="200" y="0"/>
                    <a:pt x="202" y="0"/>
                  </a:cubicBezTo>
                  <a:cubicBezTo>
                    <a:pt x="200" y="3"/>
                    <a:pt x="199" y="4"/>
                    <a:pt x="198" y="6"/>
                  </a:cubicBezTo>
                  <a:cubicBezTo>
                    <a:pt x="174" y="42"/>
                    <a:pt x="150" y="78"/>
                    <a:pt x="126" y="113"/>
                  </a:cubicBezTo>
                  <a:cubicBezTo>
                    <a:pt x="125" y="116"/>
                    <a:pt x="125" y="117"/>
                    <a:pt x="127" y="119"/>
                  </a:cubicBezTo>
                  <a:cubicBezTo>
                    <a:pt x="152" y="157"/>
                    <a:pt x="177" y="195"/>
                    <a:pt x="202" y="233"/>
                  </a:cubicBezTo>
                  <a:cubicBezTo>
                    <a:pt x="203" y="234"/>
                    <a:pt x="204" y="235"/>
                    <a:pt x="205" y="237"/>
                  </a:cubicBezTo>
                  <a:cubicBezTo>
                    <a:pt x="203" y="237"/>
                    <a:pt x="202" y="237"/>
                    <a:pt x="201" y="237"/>
                  </a:cubicBezTo>
                  <a:cubicBezTo>
                    <a:pt x="187" y="237"/>
                    <a:pt x="173" y="237"/>
                    <a:pt x="159" y="237"/>
                  </a:cubicBezTo>
                  <a:cubicBezTo>
                    <a:pt x="157" y="237"/>
                    <a:pt x="156" y="236"/>
                    <a:pt x="155" y="234"/>
                  </a:cubicBezTo>
                  <a:cubicBezTo>
                    <a:pt x="138" y="207"/>
                    <a:pt x="122" y="181"/>
                    <a:pt x="105" y="154"/>
                  </a:cubicBezTo>
                  <a:cubicBezTo>
                    <a:pt x="105" y="153"/>
                    <a:pt x="104" y="152"/>
                    <a:pt x="103" y="151"/>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4" name="Freeform 57"/>
            <p:cNvSpPr>
              <a:spLocks/>
            </p:cNvSpPr>
            <p:nvPr/>
          </p:nvSpPr>
          <p:spPr bwMode="auto">
            <a:xfrm>
              <a:off x="3595" y="1931"/>
              <a:ext cx="192" cy="133"/>
            </a:xfrm>
            <a:custGeom>
              <a:avLst/>
              <a:gdLst>
                <a:gd name="T0" fmla="*/ 47 w 81"/>
                <a:gd name="T1" fmla="*/ 56 h 56"/>
                <a:gd name="T2" fmla="*/ 35 w 81"/>
                <a:gd name="T3" fmla="*/ 56 h 56"/>
                <a:gd name="T4" fmla="*/ 35 w 81"/>
                <a:gd name="T5" fmla="*/ 53 h 56"/>
                <a:gd name="T6" fmla="*/ 35 w 81"/>
                <a:gd name="T7" fmla="*/ 23 h 56"/>
                <a:gd name="T8" fmla="*/ 21 w 81"/>
                <a:gd name="T9" fmla="*/ 12 h 56"/>
                <a:gd name="T10" fmla="*/ 12 w 81"/>
                <a:gd name="T11" fmla="*/ 22 h 56"/>
                <a:gd name="T12" fmla="*/ 12 w 81"/>
                <a:gd name="T13" fmla="*/ 52 h 56"/>
                <a:gd name="T14" fmla="*/ 12 w 81"/>
                <a:gd name="T15" fmla="*/ 56 h 56"/>
                <a:gd name="T16" fmla="*/ 0 w 81"/>
                <a:gd name="T17" fmla="*/ 56 h 56"/>
                <a:gd name="T18" fmla="*/ 0 w 81"/>
                <a:gd name="T19" fmla="*/ 2 h 56"/>
                <a:gd name="T20" fmla="*/ 12 w 81"/>
                <a:gd name="T21" fmla="*/ 2 h 56"/>
                <a:gd name="T22" fmla="*/ 12 w 81"/>
                <a:gd name="T23" fmla="*/ 7 h 56"/>
                <a:gd name="T24" fmla="*/ 28 w 81"/>
                <a:gd name="T25" fmla="*/ 1 h 56"/>
                <a:gd name="T26" fmla="*/ 43 w 81"/>
                <a:gd name="T27" fmla="*/ 8 h 56"/>
                <a:gd name="T28" fmla="*/ 66 w 81"/>
                <a:gd name="T29" fmla="*/ 2 h 56"/>
                <a:gd name="T30" fmla="*/ 81 w 81"/>
                <a:gd name="T31" fmla="*/ 19 h 56"/>
                <a:gd name="T32" fmla="*/ 81 w 81"/>
                <a:gd name="T33" fmla="*/ 56 h 56"/>
                <a:gd name="T34" fmla="*/ 69 w 81"/>
                <a:gd name="T35" fmla="*/ 56 h 56"/>
                <a:gd name="T36" fmla="*/ 69 w 81"/>
                <a:gd name="T37" fmla="*/ 53 h 56"/>
                <a:gd name="T38" fmla="*/ 69 w 81"/>
                <a:gd name="T39" fmla="*/ 23 h 56"/>
                <a:gd name="T40" fmla="*/ 59 w 81"/>
                <a:gd name="T41" fmla="*/ 12 h 56"/>
                <a:gd name="T42" fmla="*/ 47 w 81"/>
                <a:gd name="T43" fmla="*/ 20 h 56"/>
                <a:gd name="T44" fmla="*/ 47 w 81"/>
                <a:gd name="T45" fmla="*/ 25 h 56"/>
                <a:gd name="T46" fmla="*/ 47 w 81"/>
                <a:gd name="T4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56">
                  <a:moveTo>
                    <a:pt x="47" y="56"/>
                  </a:moveTo>
                  <a:cubicBezTo>
                    <a:pt x="42" y="56"/>
                    <a:pt x="39" y="56"/>
                    <a:pt x="35" y="56"/>
                  </a:cubicBezTo>
                  <a:cubicBezTo>
                    <a:pt x="35" y="55"/>
                    <a:pt x="35" y="54"/>
                    <a:pt x="35" y="53"/>
                  </a:cubicBezTo>
                  <a:cubicBezTo>
                    <a:pt x="35" y="43"/>
                    <a:pt x="35" y="33"/>
                    <a:pt x="35" y="23"/>
                  </a:cubicBezTo>
                  <a:cubicBezTo>
                    <a:pt x="34" y="16"/>
                    <a:pt x="28" y="11"/>
                    <a:pt x="21" y="12"/>
                  </a:cubicBezTo>
                  <a:cubicBezTo>
                    <a:pt x="16" y="13"/>
                    <a:pt x="12" y="17"/>
                    <a:pt x="12" y="22"/>
                  </a:cubicBezTo>
                  <a:cubicBezTo>
                    <a:pt x="12" y="32"/>
                    <a:pt x="12" y="42"/>
                    <a:pt x="12" y="52"/>
                  </a:cubicBezTo>
                  <a:cubicBezTo>
                    <a:pt x="12" y="53"/>
                    <a:pt x="12" y="55"/>
                    <a:pt x="12" y="56"/>
                  </a:cubicBezTo>
                  <a:cubicBezTo>
                    <a:pt x="8" y="56"/>
                    <a:pt x="4" y="56"/>
                    <a:pt x="0" y="56"/>
                  </a:cubicBezTo>
                  <a:cubicBezTo>
                    <a:pt x="0" y="38"/>
                    <a:pt x="0" y="20"/>
                    <a:pt x="0" y="2"/>
                  </a:cubicBezTo>
                  <a:cubicBezTo>
                    <a:pt x="4" y="2"/>
                    <a:pt x="8" y="2"/>
                    <a:pt x="12" y="2"/>
                  </a:cubicBezTo>
                  <a:cubicBezTo>
                    <a:pt x="12" y="3"/>
                    <a:pt x="12" y="5"/>
                    <a:pt x="12" y="7"/>
                  </a:cubicBezTo>
                  <a:cubicBezTo>
                    <a:pt x="17" y="2"/>
                    <a:pt x="22" y="1"/>
                    <a:pt x="28" y="1"/>
                  </a:cubicBezTo>
                  <a:cubicBezTo>
                    <a:pt x="34" y="1"/>
                    <a:pt x="39" y="4"/>
                    <a:pt x="43" y="8"/>
                  </a:cubicBezTo>
                  <a:cubicBezTo>
                    <a:pt x="50" y="2"/>
                    <a:pt x="58" y="0"/>
                    <a:pt x="66" y="2"/>
                  </a:cubicBezTo>
                  <a:cubicBezTo>
                    <a:pt x="75" y="3"/>
                    <a:pt x="80" y="10"/>
                    <a:pt x="81" y="19"/>
                  </a:cubicBezTo>
                  <a:cubicBezTo>
                    <a:pt x="81" y="31"/>
                    <a:pt x="81" y="44"/>
                    <a:pt x="81" y="56"/>
                  </a:cubicBezTo>
                  <a:cubicBezTo>
                    <a:pt x="77" y="56"/>
                    <a:pt x="73" y="56"/>
                    <a:pt x="69" y="56"/>
                  </a:cubicBezTo>
                  <a:cubicBezTo>
                    <a:pt x="69" y="55"/>
                    <a:pt x="69" y="54"/>
                    <a:pt x="69" y="53"/>
                  </a:cubicBezTo>
                  <a:cubicBezTo>
                    <a:pt x="69" y="43"/>
                    <a:pt x="69" y="33"/>
                    <a:pt x="69" y="23"/>
                  </a:cubicBezTo>
                  <a:cubicBezTo>
                    <a:pt x="69" y="17"/>
                    <a:pt x="65" y="13"/>
                    <a:pt x="59" y="12"/>
                  </a:cubicBezTo>
                  <a:cubicBezTo>
                    <a:pt x="53" y="12"/>
                    <a:pt x="49" y="15"/>
                    <a:pt x="47" y="20"/>
                  </a:cubicBezTo>
                  <a:cubicBezTo>
                    <a:pt x="47" y="21"/>
                    <a:pt x="47" y="23"/>
                    <a:pt x="47" y="25"/>
                  </a:cubicBezTo>
                  <a:cubicBezTo>
                    <a:pt x="46" y="35"/>
                    <a:pt x="47" y="46"/>
                    <a:pt x="47" y="56"/>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5" name="Freeform 58"/>
            <p:cNvSpPr>
              <a:spLocks/>
            </p:cNvSpPr>
            <p:nvPr/>
          </p:nvSpPr>
          <p:spPr bwMode="auto">
            <a:xfrm>
              <a:off x="1885" y="1928"/>
              <a:ext cx="192" cy="136"/>
            </a:xfrm>
            <a:custGeom>
              <a:avLst/>
              <a:gdLst>
                <a:gd name="T0" fmla="*/ 0 w 81"/>
                <a:gd name="T1" fmla="*/ 57 h 57"/>
                <a:gd name="T2" fmla="*/ 0 w 81"/>
                <a:gd name="T3" fmla="*/ 3 h 57"/>
                <a:gd name="T4" fmla="*/ 11 w 81"/>
                <a:gd name="T5" fmla="*/ 3 h 57"/>
                <a:gd name="T6" fmla="*/ 12 w 81"/>
                <a:gd name="T7" fmla="*/ 7 h 57"/>
                <a:gd name="T8" fmla="*/ 43 w 81"/>
                <a:gd name="T9" fmla="*/ 9 h 57"/>
                <a:gd name="T10" fmla="*/ 58 w 81"/>
                <a:gd name="T11" fmla="*/ 2 h 57"/>
                <a:gd name="T12" fmla="*/ 80 w 81"/>
                <a:gd name="T13" fmla="*/ 22 h 57"/>
                <a:gd name="T14" fmla="*/ 80 w 81"/>
                <a:gd name="T15" fmla="*/ 56 h 57"/>
                <a:gd name="T16" fmla="*/ 80 w 81"/>
                <a:gd name="T17" fmla="*/ 57 h 57"/>
                <a:gd name="T18" fmla="*/ 69 w 81"/>
                <a:gd name="T19" fmla="*/ 57 h 57"/>
                <a:gd name="T20" fmla="*/ 69 w 81"/>
                <a:gd name="T21" fmla="*/ 35 h 57"/>
                <a:gd name="T22" fmla="*/ 69 w 81"/>
                <a:gd name="T23" fmla="*/ 24 h 57"/>
                <a:gd name="T24" fmla="*/ 58 w 81"/>
                <a:gd name="T25" fmla="*/ 13 h 57"/>
                <a:gd name="T26" fmla="*/ 46 w 81"/>
                <a:gd name="T27" fmla="*/ 24 h 57"/>
                <a:gd name="T28" fmla="*/ 46 w 81"/>
                <a:gd name="T29" fmla="*/ 53 h 57"/>
                <a:gd name="T30" fmla="*/ 46 w 81"/>
                <a:gd name="T31" fmla="*/ 57 h 57"/>
                <a:gd name="T32" fmla="*/ 34 w 81"/>
                <a:gd name="T33" fmla="*/ 57 h 57"/>
                <a:gd name="T34" fmla="*/ 34 w 81"/>
                <a:gd name="T35" fmla="*/ 35 h 57"/>
                <a:gd name="T36" fmla="*/ 34 w 81"/>
                <a:gd name="T37" fmla="*/ 25 h 57"/>
                <a:gd name="T38" fmla="*/ 23 w 81"/>
                <a:gd name="T39" fmla="*/ 13 h 57"/>
                <a:gd name="T40" fmla="*/ 12 w 81"/>
                <a:gd name="T41" fmla="*/ 25 h 57"/>
                <a:gd name="T42" fmla="*/ 12 w 81"/>
                <a:gd name="T43" fmla="*/ 54 h 57"/>
                <a:gd name="T44" fmla="*/ 12 w 81"/>
                <a:gd name="T45" fmla="*/ 57 h 57"/>
                <a:gd name="T46" fmla="*/ 0 w 81"/>
                <a:gd name="T4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57">
                  <a:moveTo>
                    <a:pt x="0" y="57"/>
                  </a:moveTo>
                  <a:cubicBezTo>
                    <a:pt x="0" y="39"/>
                    <a:pt x="0" y="21"/>
                    <a:pt x="0" y="3"/>
                  </a:cubicBezTo>
                  <a:cubicBezTo>
                    <a:pt x="4" y="3"/>
                    <a:pt x="7" y="3"/>
                    <a:pt x="11" y="3"/>
                  </a:cubicBezTo>
                  <a:cubicBezTo>
                    <a:pt x="11" y="4"/>
                    <a:pt x="12" y="6"/>
                    <a:pt x="12" y="7"/>
                  </a:cubicBezTo>
                  <a:cubicBezTo>
                    <a:pt x="26" y="0"/>
                    <a:pt x="31" y="0"/>
                    <a:pt x="43" y="9"/>
                  </a:cubicBezTo>
                  <a:cubicBezTo>
                    <a:pt x="47" y="5"/>
                    <a:pt x="52" y="3"/>
                    <a:pt x="58" y="2"/>
                  </a:cubicBezTo>
                  <a:cubicBezTo>
                    <a:pt x="70" y="1"/>
                    <a:pt x="81" y="9"/>
                    <a:pt x="80" y="22"/>
                  </a:cubicBezTo>
                  <a:cubicBezTo>
                    <a:pt x="80" y="33"/>
                    <a:pt x="80" y="45"/>
                    <a:pt x="80" y="56"/>
                  </a:cubicBezTo>
                  <a:cubicBezTo>
                    <a:pt x="80" y="56"/>
                    <a:pt x="80" y="57"/>
                    <a:pt x="80" y="57"/>
                  </a:cubicBezTo>
                  <a:cubicBezTo>
                    <a:pt x="76" y="57"/>
                    <a:pt x="73" y="57"/>
                    <a:pt x="69" y="57"/>
                  </a:cubicBezTo>
                  <a:cubicBezTo>
                    <a:pt x="69" y="50"/>
                    <a:pt x="69" y="42"/>
                    <a:pt x="69" y="35"/>
                  </a:cubicBezTo>
                  <a:cubicBezTo>
                    <a:pt x="69" y="31"/>
                    <a:pt x="69" y="28"/>
                    <a:pt x="69" y="24"/>
                  </a:cubicBezTo>
                  <a:cubicBezTo>
                    <a:pt x="68" y="18"/>
                    <a:pt x="64" y="13"/>
                    <a:pt x="58" y="13"/>
                  </a:cubicBezTo>
                  <a:cubicBezTo>
                    <a:pt x="51" y="13"/>
                    <a:pt x="46" y="17"/>
                    <a:pt x="46" y="24"/>
                  </a:cubicBezTo>
                  <a:cubicBezTo>
                    <a:pt x="46" y="33"/>
                    <a:pt x="46" y="43"/>
                    <a:pt x="46" y="53"/>
                  </a:cubicBezTo>
                  <a:cubicBezTo>
                    <a:pt x="46" y="54"/>
                    <a:pt x="46" y="56"/>
                    <a:pt x="46" y="57"/>
                  </a:cubicBezTo>
                  <a:cubicBezTo>
                    <a:pt x="42" y="57"/>
                    <a:pt x="38" y="57"/>
                    <a:pt x="34" y="57"/>
                  </a:cubicBezTo>
                  <a:cubicBezTo>
                    <a:pt x="34" y="50"/>
                    <a:pt x="34" y="42"/>
                    <a:pt x="34" y="35"/>
                  </a:cubicBezTo>
                  <a:cubicBezTo>
                    <a:pt x="34" y="31"/>
                    <a:pt x="34" y="28"/>
                    <a:pt x="34" y="25"/>
                  </a:cubicBezTo>
                  <a:cubicBezTo>
                    <a:pt x="34" y="18"/>
                    <a:pt x="30" y="13"/>
                    <a:pt x="23" y="13"/>
                  </a:cubicBezTo>
                  <a:cubicBezTo>
                    <a:pt x="16" y="13"/>
                    <a:pt x="12" y="18"/>
                    <a:pt x="12" y="25"/>
                  </a:cubicBezTo>
                  <a:cubicBezTo>
                    <a:pt x="12" y="35"/>
                    <a:pt x="12" y="44"/>
                    <a:pt x="12" y="54"/>
                  </a:cubicBezTo>
                  <a:cubicBezTo>
                    <a:pt x="12" y="55"/>
                    <a:pt x="12" y="56"/>
                    <a:pt x="12" y="57"/>
                  </a:cubicBezTo>
                  <a:cubicBezTo>
                    <a:pt x="8" y="57"/>
                    <a:pt x="4" y="57"/>
                    <a:pt x="0" y="57"/>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6" name="Freeform 59"/>
            <p:cNvSpPr>
              <a:spLocks noEditPoints="1"/>
            </p:cNvSpPr>
            <p:nvPr/>
          </p:nvSpPr>
          <p:spPr bwMode="auto">
            <a:xfrm>
              <a:off x="2614" y="2228"/>
              <a:ext cx="109" cy="195"/>
            </a:xfrm>
            <a:custGeom>
              <a:avLst/>
              <a:gdLst>
                <a:gd name="T0" fmla="*/ 34 w 46"/>
                <a:gd name="T1" fmla="*/ 8 h 82"/>
                <a:gd name="T2" fmla="*/ 34 w 46"/>
                <a:gd name="T3" fmla="*/ 3 h 82"/>
                <a:gd name="T4" fmla="*/ 46 w 46"/>
                <a:gd name="T5" fmla="*/ 3 h 82"/>
                <a:gd name="T6" fmla="*/ 46 w 46"/>
                <a:gd name="T7" fmla="*/ 4 h 82"/>
                <a:gd name="T8" fmla="*/ 46 w 46"/>
                <a:gd name="T9" fmla="*/ 58 h 82"/>
                <a:gd name="T10" fmla="*/ 30 w 46"/>
                <a:gd name="T11" fmla="*/ 79 h 82"/>
                <a:gd name="T12" fmla="*/ 1 w 46"/>
                <a:gd name="T13" fmla="*/ 71 h 82"/>
                <a:gd name="T14" fmla="*/ 10 w 46"/>
                <a:gd name="T15" fmla="*/ 64 h 82"/>
                <a:gd name="T16" fmla="*/ 29 w 46"/>
                <a:gd name="T17" fmla="*/ 67 h 82"/>
                <a:gd name="T18" fmla="*/ 34 w 46"/>
                <a:gd name="T19" fmla="*/ 52 h 82"/>
                <a:gd name="T20" fmla="*/ 19 w 46"/>
                <a:gd name="T21" fmla="*/ 58 h 82"/>
                <a:gd name="T22" fmla="*/ 0 w 46"/>
                <a:gd name="T23" fmla="*/ 40 h 82"/>
                <a:gd name="T24" fmla="*/ 0 w 46"/>
                <a:gd name="T25" fmla="*/ 20 h 82"/>
                <a:gd name="T26" fmla="*/ 11 w 46"/>
                <a:gd name="T27" fmla="*/ 3 h 82"/>
                <a:gd name="T28" fmla="*/ 31 w 46"/>
                <a:gd name="T29" fmla="*/ 6 h 82"/>
                <a:gd name="T30" fmla="*/ 34 w 46"/>
                <a:gd name="T31" fmla="*/ 8 h 82"/>
                <a:gd name="T32" fmla="*/ 34 w 46"/>
                <a:gd name="T33" fmla="*/ 30 h 82"/>
                <a:gd name="T34" fmla="*/ 34 w 46"/>
                <a:gd name="T35" fmla="*/ 30 h 82"/>
                <a:gd name="T36" fmla="*/ 34 w 46"/>
                <a:gd name="T37" fmla="*/ 23 h 82"/>
                <a:gd name="T38" fmla="*/ 23 w 46"/>
                <a:gd name="T39" fmla="*/ 13 h 82"/>
                <a:gd name="T40" fmla="*/ 12 w 46"/>
                <a:gd name="T41" fmla="*/ 23 h 82"/>
                <a:gd name="T42" fmla="*/ 12 w 46"/>
                <a:gd name="T43" fmla="*/ 36 h 82"/>
                <a:gd name="T44" fmla="*/ 23 w 46"/>
                <a:gd name="T45" fmla="*/ 47 h 82"/>
                <a:gd name="T46" fmla="*/ 34 w 46"/>
                <a:gd name="T47" fmla="*/ 36 h 82"/>
                <a:gd name="T48" fmla="*/ 34 w 46"/>
                <a:gd name="T49" fmla="*/ 3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82">
                  <a:moveTo>
                    <a:pt x="34" y="8"/>
                  </a:moveTo>
                  <a:cubicBezTo>
                    <a:pt x="34" y="6"/>
                    <a:pt x="34" y="4"/>
                    <a:pt x="34" y="3"/>
                  </a:cubicBezTo>
                  <a:cubicBezTo>
                    <a:pt x="38" y="3"/>
                    <a:pt x="42" y="3"/>
                    <a:pt x="46" y="3"/>
                  </a:cubicBezTo>
                  <a:cubicBezTo>
                    <a:pt x="46" y="3"/>
                    <a:pt x="46" y="3"/>
                    <a:pt x="46" y="4"/>
                  </a:cubicBezTo>
                  <a:cubicBezTo>
                    <a:pt x="46" y="22"/>
                    <a:pt x="46" y="40"/>
                    <a:pt x="46" y="58"/>
                  </a:cubicBezTo>
                  <a:cubicBezTo>
                    <a:pt x="46" y="68"/>
                    <a:pt x="40" y="76"/>
                    <a:pt x="30" y="79"/>
                  </a:cubicBezTo>
                  <a:cubicBezTo>
                    <a:pt x="19" y="82"/>
                    <a:pt x="7" y="79"/>
                    <a:pt x="1" y="71"/>
                  </a:cubicBezTo>
                  <a:cubicBezTo>
                    <a:pt x="4" y="68"/>
                    <a:pt x="7" y="66"/>
                    <a:pt x="10" y="64"/>
                  </a:cubicBezTo>
                  <a:cubicBezTo>
                    <a:pt x="16" y="69"/>
                    <a:pt x="22" y="71"/>
                    <a:pt x="29" y="67"/>
                  </a:cubicBezTo>
                  <a:cubicBezTo>
                    <a:pt x="35" y="64"/>
                    <a:pt x="34" y="58"/>
                    <a:pt x="34" y="52"/>
                  </a:cubicBezTo>
                  <a:cubicBezTo>
                    <a:pt x="29" y="56"/>
                    <a:pt x="25" y="58"/>
                    <a:pt x="19" y="58"/>
                  </a:cubicBezTo>
                  <a:cubicBezTo>
                    <a:pt x="8" y="58"/>
                    <a:pt x="0" y="51"/>
                    <a:pt x="0" y="40"/>
                  </a:cubicBezTo>
                  <a:cubicBezTo>
                    <a:pt x="0" y="33"/>
                    <a:pt x="0" y="27"/>
                    <a:pt x="0" y="20"/>
                  </a:cubicBezTo>
                  <a:cubicBezTo>
                    <a:pt x="0" y="12"/>
                    <a:pt x="4" y="7"/>
                    <a:pt x="11" y="3"/>
                  </a:cubicBezTo>
                  <a:cubicBezTo>
                    <a:pt x="18" y="0"/>
                    <a:pt x="25" y="1"/>
                    <a:pt x="31" y="6"/>
                  </a:cubicBezTo>
                  <a:cubicBezTo>
                    <a:pt x="32" y="6"/>
                    <a:pt x="33" y="7"/>
                    <a:pt x="34" y="8"/>
                  </a:cubicBezTo>
                  <a:close/>
                  <a:moveTo>
                    <a:pt x="34" y="30"/>
                  </a:moveTo>
                  <a:cubicBezTo>
                    <a:pt x="34" y="30"/>
                    <a:pt x="34" y="30"/>
                    <a:pt x="34" y="30"/>
                  </a:cubicBezTo>
                  <a:cubicBezTo>
                    <a:pt x="34" y="28"/>
                    <a:pt x="34" y="26"/>
                    <a:pt x="34" y="23"/>
                  </a:cubicBezTo>
                  <a:cubicBezTo>
                    <a:pt x="34" y="17"/>
                    <a:pt x="29" y="13"/>
                    <a:pt x="23" y="13"/>
                  </a:cubicBezTo>
                  <a:cubicBezTo>
                    <a:pt x="16" y="13"/>
                    <a:pt x="12" y="17"/>
                    <a:pt x="12" y="23"/>
                  </a:cubicBezTo>
                  <a:cubicBezTo>
                    <a:pt x="11" y="28"/>
                    <a:pt x="11" y="32"/>
                    <a:pt x="12" y="36"/>
                  </a:cubicBezTo>
                  <a:cubicBezTo>
                    <a:pt x="12" y="42"/>
                    <a:pt x="16" y="47"/>
                    <a:pt x="23" y="47"/>
                  </a:cubicBezTo>
                  <a:cubicBezTo>
                    <a:pt x="29" y="47"/>
                    <a:pt x="34" y="43"/>
                    <a:pt x="34" y="36"/>
                  </a:cubicBezTo>
                  <a:cubicBezTo>
                    <a:pt x="34" y="34"/>
                    <a:pt x="34" y="32"/>
                    <a:pt x="34" y="30"/>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7" name="Freeform 60"/>
            <p:cNvSpPr>
              <a:spLocks noEditPoints="1"/>
            </p:cNvSpPr>
            <p:nvPr/>
          </p:nvSpPr>
          <p:spPr bwMode="auto">
            <a:xfrm>
              <a:off x="3821" y="2180"/>
              <a:ext cx="109" cy="188"/>
            </a:xfrm>
            <a:custGeom>
              <a:avLst/>
              <a:gdLst>
                <a:gd name="T0" fmla="*/ 46 w 46"/>
                <a:gd name="T1" fmla="*/ 77 h 79"/>
                <a:gd name="T2" fmla="*/ 35 w 46"/>
                <a:gd name="T3" fmla="*/ 77 h 79"/>
                <a:gd name="T4" fmla="*/ 34 w 46"/>
                <a:gd name="T5" fmla="*/ 73 h 79"/>
                <a:gd name="T6" fmla="*/ 21 w 46"/>
                <a:gd name="T7" fmla="*/ 78 h 79"/>
                <a:gd name="T8" fmla="*/ 1 w 46"/>
                <a:gd name="T9" fmla="*/ 61 h 79"/>
                <a:gd name="T10" fmla="*/ 1 w 46"/>
                <a:gd name="T11" fmla="*/ 38 h 79"/>
                <a:gd name="T12" fmla="*/ 28 w 46"/>
                <a:gd name="T13" fmla="*/ 24 h 79"/>
                <a:gd name="T14" fmla="*/ 34 w 46"/>
                <a:gd name="T15" fmla="*/ 28 h 79"/>
                <a:gd name="T16" fmla="*/ 34 w 46"/>
                <a:gd name="T17" fmla="*/ 14 h 79"/>
                <a:gd name="T18" fmla="*/ 34 w 46"/>
                <a:gd name="T19" fmla="*/ 0 h 79"/>
                <a:gd name="T20" fmla="*/ 46 w 46"/>
                <a:gd name="T21" fmla="*/ 0 h 79"/>
                <a:gd name="T22" fmla="*/ 46 w 46"/>
                <a:gd name="T23" fmla="*/ 77 h 79"/>
                <a:gd name="T24" fmla="*/ 35 w 46"/>
                <a:gd name="T25" fmla="*/ 50 h 79"/>
                <a:gd name="T26" fmla="*/ 34 w 46"/>
                <a:gd name="T27" fmla="*/ 42 h 79"/>
                <a:gd name="T28" fmla="*/ 23 w 46"/>
                <a:gd name="T29" fmla="*/ 33 h 79"/>
                <a:gd name="T30" fmla="*/ 12 w 46"/>
                <a:gd name="T31" fmla="*/ 42 h 79"/>
                <a:gd name="T32" fmla="*/ 12 w 46"/>
                <a:gd name="T33" fmla="*/ 58 h 79"/>
                <a:gd name="T34" fmla="*/ 23 w 46"/>
                <a:gd name="T35" fmla="*/ 67 h 79"/>
                <a:gd name="T36" fmla="*/ 34 w 46"/>
                <a:gd name="T37" fmla="*/ 58 h 79"/>
                <a:gd name="T38" fmla="*/ 35 w 46"/>
                <a:gd name="T39" fmla="*/ 5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79">
                  <a:moveTo>
                    <a:pt x="46" y="77"/>
                  </a:moveTo>
                  <a:cubicBezTo>
                    <a:pt x="42" y="77"/>
                    <a:pt x="39" y="77"/>
                    <a:pt x="35" y="77"/>
                  </a:cubicBezTo>
                  <a:cubicBezTo>
                    <a:pt x="35" y="76"/>
                    <a:pt x="34" y="74"/>
                    <a:pt x="34" y="73"/>
                  </a:cubicBezTo>
                  <a:cubicBezTo>
                    <a:pt x="30" y="75"/>
                    <a:pt x="26" y="77"/>
                    <a:pt x="21" y="78"/>
                  </a:cubicBezTo>
                  <a:cubicBezTo>
                    <a:pt x="11" y="79"/>
                    <a:pt x="1" y="72"/>
                    <a:pt x="1" y="61"/>
                  </a:cubicBezTo>
                  <a:cubicBezTo>
                    <a:pt x="0" y="54"/>
                    <a:pt x="0" y="46"/>
                    <a:pt x="1" y="38"/>
                  </a:cubicBezTo>
                  <a:cubicBezTo>
                    <a:pt x="1" y="25"/>
                    <a:pt x="17" y="18"/>
                    <a:pt x="28" y="24"/>
                  </a:cubicBezTo>
                  <a:cubicBezTo>
                    <a:pt x="30" y="25"/>
                    <a:pt x="32" y="26"/>
                    <a:pt x="34" y="28"/>
                  </a:cubicBezTo>
                  <a:cubicBezTo>
                    <a:pt x="34" y="23"/>
                    <a:pt x="34" y="19"/>
                    <a:pt x="34" y="14"/>
                  </a:cubicBezTo>
                  <a:cubicBezTo>
                    <a:pt x="34" y="10"/>
                    <a:pt x="34" y="5"/>
                    <a:pt x="34" y="0"/>
                  </a:cubicBezTo>
                  <a:cubicBezTo>
                    <a:pt x="38" y="0"/>
                    <a:pt x="42" y="0"/>
                    <a:pt x="46" y="0"/>
                  </a:cubicBezTo>
                  <a:cubicBezTo>
                    <a:pt x="46" y="26"/>
                    <a:pt x="46" y="52"/>
                    <a:pt x="46" y="77"/>
                  </a:cubicBezTo>
                  <a:close/>
                  <a:moveTo>
                    <a:pt x="35" y="50"/>
                  </a:moveTo>
                  <a:cubicBezTo>
                    <a:pt x="34" y="47"/>
                    <a:pt x="34" y="44"/>
                    <a:pt x="34" y="42"/>
                  </a:cubicBezTo>
                  <a:cubicBezTo>
                    <a:pt x="33" y="36"/>
                    <a:pt x="29" y="33"/>
                    <a:pt x="23" y="33"/>
                  </a:cubicBezTo>
                  <a:cubicBezTo>
                    <a:pt x="17" y="33"/>
                    <a:pt x="13" y="36"/>
                    <a:pt x="12" y="42"/>
                  </a:cubicBezTo>
                  <a:cubicBezTo>
                    <a:pt x="12" y="47"/>
                    <a:pt x="12" y="52"/>
                    <a:pt x="12" y="58"/>
                  </a:cubicBezTo>
                  <a:cubicBezTo>
                    <a:pt x="13" y="64"/>
                    <a:pt x="17" y="67"/>
                    <a:pt x="23" y="67"/>
                  </a:cubicBezTo>
                  <a:cubicBezTo>
                    <a:pt x="29" y="67"/>
                    <a:pt x="33" y="64"/>
                    <a:pt x="34" y="58"/>
                  </a:cubicBezTo>
                  <a:cubicBezTo>
                    <a:pt x="34" y="55"/>
                    <a:pt x="34" y="52"/>
                    <a:pt x="35" y="50"/>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8" name="Freeform 61"/>
            <p:cNvSpPr>
              <a:spLocks noEditPoints="1"/>
            </p:cNvSpPr>
            <p:nvPr/>
          </p:nvSpPr>
          <p:spPr bwMode="auto">
            <a:xfrm>
              <a:off x="3065" y="1883"/>
              <a:ext cx="110" cy="190"/>
            </a:xfrm>
            <a:custGeom>
              <a:avLst/>
              <a:gdLst>
                <a:gd name="T0" fmla="*/ 46 w 46"/>
                <a:gd name="T1" fmla="*/ 76 h 80"/>
                <a:gd name="T2" fmla="*/ 34 w 46"/>
                <a:gd name="T3" fmla="*/ 76 h 80"/>
                <a:gd name="T4" fmla="*/ 34 w 46"/>
                <a:gd name="T5" fmla="*/ 72 h 80"/>
                <a:gd name="T6" fmla="*/ 31 w 46"/>
                <a:gd name="T7" fmla="*/ 74 h 80"/>
                <a:gd name="T8" fmla="*/ 4 w 46"/>
                <a:gd name="T9" fmla="*/ 70 h 80"/>
                <a:gd name="T10" fmla="*/ 0 w 46"/>
                <a:gd name="T11" fmla="*/ 60 h 80"/>
                <a:gd name="T12" fmla="*/ 0 w 46"/>
                <a:gd name="T13" fmla="*/ 38 h 80"/>
                <a:gd name="T14" fmla="*/ 28 w 46"/>
                <a:gd name="T15" fmla="*/ 23 h 80"/>
                <a:gd name="T16" fmla="*/ 34 w 46"/>
                <a:gd name="T17" fmla="*/ 27 h 80"/>
                <a:gd name="T18" fmla="*/ 34 w 46"/>
                <a:gd name="T19" fmla="*/ 0 h 80"/>
                <a:gd name="T20" fmla="*/ 46 w 46"/>
                <a:gd name="T21" fmla="*/ 0 h 80"/>
                <a:gd name="T22" fmla="*/ 46 w 46"/>
                <a:gd name="T23" fmla="*/ 76 h 80"/>
                <a:gd name="T24" fmla="*/ 34 w 46"/>
                <a:gd name="T25" fmla="*/ 49 h 80"/>
                <a:gd name="T26" fmla="*/ 33 w 46"/>
                <a:gd name="T27" fmla="*/ 39 h 80"/>
                <a:gd name="T28" fmla="*/ 21 w 46"/>
                <a:gd name="T29" fmla="*/ 32 h 80"/>
                <a:gd name="T30" fmla="*/ 12 w 46"/>
                <a:gd name="T31" fmla="*/ 40 h 80"/>
                <a:gd name="T32" fmla="*/ 12 w 46"/>
                <a:gd name="T33" fmla="*/ 59 h 80"/>
                <a:gd name="T34" fmla="*/ 23 w 46"/>
                <a:gd name="T35" fmla="*/ 66 h 80"/>
                <a:gd name="T36" fmla="*/ 33 w 46"/>
                <a:gd name="T37" fmla="*/ 58 h 80"/>
                <a:gd name="T38" fmla="*/ 34 w 46"/>
                <a:gd name="T39"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80">
                  <a:moveTo>
                    <a:pt x="46" y="76"/>
                  </a:moveTo>
                  <a:cubicBezTo>
                    <a:pt x="42" y="76"/>
                    <a:pt x="38" y="76"/>
                    <a:pt x="34" y="76"/>
                  </a:cubicBezTo>
                  <a:cubicBezTo>
                    <a:pt x="34" y="75"/>
                    <a:pt x="34" y="73"/>
                    <a:pt x="34" y="72"/>
                  </a:cubicBezTo>
                  <a:cubicBezTo>
                    <a:pt x="33" y="73"/>
                    <a:pt x="32" y="73"/>
                    <a:pt x="31" y="74"/>
                  </a:cubicBezTo>
                  <a:cubicBezTo>
                    <a:pt x="21" y="80"/>
                    <a:pt x="10" y="78"/>
                    <a:pt x="4" y="70"/>
                  </a:cubicBezTo>
                  <a:cubicBezTo>
                    <a:pt x="2" y="67"/>
                    <a:pt x="0" y="63"/>
                    <a:pt x="0" y="60"/>
                  </a:cubicBezTo>
                  <a:cubicBezTo>
                    <a:pt x="0" y="53"/>
                    <a:pt x="0" y="46"/>
                    <a:pt x="0" y="38"/>
                  </a:cubicBezTo>
                  <a:cubicBezTo>
                    <a:pt x="0" y="24"/>
                    <a:pt x="16" y="17"/>
                    <a:pt x="28" y="23"/>
                  </a:cubicBezTo>
                  <a:cubicBezTo>
                    <a:pt x="30" y="24"/>
                    <a:pt x="31" y="25"/>
                    <a:pt x="34" y="27"/>
                  </a:cubicBezTo>
                  <a:cubicBezTo>
                    <a:pt x="34" y="18"/>
                    <a:pt x="34" y="9"/>
                    <a:pt x="34" y="0"/>
                  </a:cubicBezTo>
                  <a:cubicBezTo>
                    <a:pt x="38" y="0"/>
                    <a:pt x="42" y="0"/>
                    <a:pt x="46" y="0"/>
                  </a:cubicBezTo>
                  <a:cubicBezTo>
                    <a:pt x="46" y="25"/>
                    <a:pt x="46" y="51"/>
                    <a:pt x="46" y="76"/>
                  </a:cubicBezTo>
                  <a:close/>
                  <a:moveTo>
                    <a:pt x="34" y="49"/>
                  </a:moveTo>
                  <a:cubicBezTo>
                    <a:pt x="34" y="46"/>
                    <a:pt x="34" y="42"/>
                    <a:pt x="33" y="39"/>
                  </a:cubicBezTo>
                  <a:cubicBezTo>
                    <a:pt x="31" y="34"/>
                    <a:pt x="28" y="32"/>
                    <a:pt x="21" y="32"/>
                  </a:cubicBezTo>
                  <a:cubicBezTo>
                    <a:pt x="17" y="33"/>
                    <a:pt x="13" y="35"/>
                    <a:pt x="12" y="40"/>
                  </a:cubicBezTo>
                  <a:cubicBezTo>
                    <a:pt x="12" y="46"/>
                    <a:pt x="12" y="52"/>
                    <a:pt x="12" y="59"/>
                  </a:cubicBezTo>
                  <a:cubicBezTo>
                    <a:pt x="13" y="64"/>
                    <a:pt x="17" y="66"/>
                    <a:pt x="23" y="66"/>
                  </a:cubicBezTo>
                  <a:cubicBezTo>
                    <a:pt x="28" y="66"/>
                    <a:pt x="32" y="64"/>
                    <a:pt x="33" y="58"/>
                  </a:cubicBezTo>
                  <a:cubicBezTo>
                    <a:pt x="34" y="55"/>
                    <a:pt x="34" y="52"/>
                    <a:pt x="34" y="49"/>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39" name="Freeform 62"/>
            <p:cNvSpPr>
              <a:spLocks noEditPoints="1"/>
            </p:cNvSpPr>
            <p:nvPr/>
          </p:nvSpPr>
          <p:spPr bwMode="auto">
            <a:xfrm>
              <a:off x="3947" y="2230"/>
              <a:ext cx="111" cy="138"/>
            </a:xfrm>
            <a:custGeom>
              <a:avLst/>
              <a:gdLst>
                <a:gd name="T0" fmla="*/ 12 w 47"/>
                <a:gd name="T1" fmla="*/ 15 h 58"/>
                <a:gd name="T2" fmla="*/ 3 w 47"/>
                <a:gd name="T3" fmla="*/ 9 h 58"/>
                <a:gd name="T4" fmla="*/ 14 w 47"/>
                <a:gd name="T5" fmla="*/ 2 h 58"/>
                <a:gd name="T6" fmla="*/ 34 w 47"/>
                <a:gd name="T7" fmla="*/ 2 h 58"/>
                <a:gd name="T8" fmla="*/ 47 w 47"/>
                <a:gd name="T9" fmla="*/ 17 h 58"/>
                <a:gd name="T10" fmla="*/ 47 w 47"/>
                <a:gd name="T11" fmla="*/ 56 h 58"/>
                <a:gd name="T12" fmla="*/ 35 w 47"/>
                <a:gd name="T13" fmla="*/ 56 h 58"/>
                <a:gd name="T14" fmla="*/ 35 w 47"/>
                <a:gd name="T15" fmla="*/ 52 h 58"/>
                <a:gd name="T16" fmla="*/ 13 w 47"/>
                <a:gd name="T17" fmla="*/ 56 h 58"/>
                <a:gd name="T18" fmla="*/ 1 w 47"/>
                <a:gd name="T19" fmla="*/ 38 h 58"/>
                <a:gd name="T20" fmla="*/ 16 w 47"/>
                <a:gd name="T21" fmla="*/ 24 h 58"/>
                <a:gd name="T22" fmla="*/ 31 w 47"/>
                <a:gd name="T23" fmla="*/ 24 h 58"/>
                <a:gd name="T24" fmla="*/ 35 w 47"/>
                <a:gd name="T25" fmla="*/ 24 h 58"/>
                <a:gd name="T26" fmla="*/ 35 w 47"/>
                <a:gd name="T27" fmla="*/ 17 h 58"/>
                <a:gd name="T28" fmla="*/ 32 w 47"/>
                <a:gd name="T29" fmla="*/ 13 h 58"/>
                <a:gd name="T30" fmla="*/ 12 w 47"/>
                <a:gd name="T31" fmla="*/ 15 h 58"/>
                <a:gd name="T32" fmla="*/ 35 w 47"/>
                <a:gd name="T33" fmla="*/ 33 h 58"/>
                <a:gd name="T34" fmla="*/ 22 w 47"/>
                <a:gd name="T35" fmla="*/ 33 h 58"/>
                <a:gd name="T36" fmla="*/ 17 w 47"/>
                <a:gd name="T37" fmla="*/ 33 h 58"/>
                <a:gd name="T38" fmla="*/ 11 w 47"/>
                <a:gd name="T39" fmla="*/ 39 h 58"/>
                <a:gd name="T40" fmla="*/ 17 w 47"/>
                <a:gd name="T41" fmla="*/ 46 h 58"/>
                <a:gd name="T42" fmla="*/ 30 w 47"/>
                <a:gd name="T43" fmla="*/ 46 h 58"/>
                <a:gd name="T44" fmla="*/ 35 w 47"/>
                <a:gd name="T45" fmla="*/ 41 h 58"/>
                <a:gd name="T46" fmla="*/ 35 w 47"/>
                <a:gd name="T47"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58">
                  <a:moveTo>
                    <a:pt x="12" y="15"/>
                  </a:moveTo>
                  <a:cubicBezTo>
                    <a:pt x="9" y="13"/>
                    <a:pt x="7" y="11"/>
                    <a:pt x="3" y="9"/>
                  </a:cubicBezTo>
                  <a:cubicBezTo>
                    <a:pt x="6" y="5"/>
                    <a:pt x="10" y="3"/>
                    <a:pt x="14" y="2"/>
                  </a:cubicBezTo>
                  <a:cubicBezTo>
                    <a:pt x="21" y="0"/>
                    <a:pt x="27" y="0"/>
                    <a:pt x="34" y="2"/>
                  </a:cubicBezTo>
                  <a:cubicBezTo>
                    <a:pt x="42" y="4"/>
                    <a:pt x="46" y="9"/>
                    <a:pt x="47" y="17"/>
                  </a:cubicBezTo>
                  <a:cubicBezTo>
                    <a:pt x="47" y="30"/>
                    <a:pt x="47" y="43"/>
                    <a:pt x="47" y="56"/>
                  </a:cubicBezTo>
                  <a:cubicBezTo>
                    <a:pt x="43" y="56"/>
                    <a:pt x="39" y="56"/>
                    <a:pt x="35" y="56"/>
                  </a:cubicBezTo>
                  <a:cubicBezTo>
                    <a:pt x="35" y="55"/>
                    <a:pt x="35" y="54"/>
                    <a:pt x="35" y="52"/>
                  </a:cubicBezTo>
                  <a:cubicBezTo>
                    <a:pt x="28" y="58"/>
                    <a:pt x="21" y="58"/>
                    <a:pt x="13" y="56"/>
                  </a:cubicBezTo>
                  <a:cubicBezTo>
                    <a:pt x="4" y="54"/>
                    <a:pt x="0" y="47"/>
                    <a:pt x="1" y="38"/>
                  </a:cubicBezTo>
                  <a:cubicBezTo>
                    <a:pt x="1" y="30"/>
                    <a:pt x="8" y="25"/>
                    <a:pt x="16" y="24"/>
                  </a:cubicBezTo>
                  <a:cubicBezTo>
                    <a:pt x="21" y="24"/>
                    <a:pt x="26" y="24"/>
                    <a:pt x="31" y="24"/>
                  </a:cubicBezTo>
                  <a:cubicBezTo>
                    <a:pt x="32" y="24"/>
                    <a:pt x="34" y="24"/>
                    <a:pt x="35" y="24"/>
                  </a:cubicBezTo>
                  <a:cubicBezTo>
                    <a:pt x="35" y="21"/>
                    <a:pt x="35" y="19"/>
                    <a:pt x="35" y="17"/>
                  </a:cubicBezTo>
                  <a:cubicBezTo>
                    <a:pt x="34" y="15"/>
                    <a:pt x="33" y="13"/>
                    <a:pt x="32" y="13"/>
                  </a:cubicBezTo>
                  <a:cubicBezTo>
                    <a:pt x="26" y="10"/>
                    <a:pt x="17" y="11"/>
                    <a:pt x="12" y="15"/>
                  </a:cubicBezTo>
                  <a:close/>
                  <a:moveTo>
                    <a:pt x="35" y="33"/>
                  </a:moveTo>
                  <a:cubicBezTo>
                    <a:pt x="30" y="33"/>
                    <a:pt x="26" y="33"/>
                    <a:pt x="22" y="33"/>
                  </a:cubicBezTo>
                  <a:cubicBezTo>
                    <a:pt x="20" y="33"/>
                    <a:pt x="19" y="33"/>
                    <a:pt x="17" y="33"/>
                  </a:cubicBezTo>
                  <a:cubicBezTo>
                    <a:pt x="14" y="34"/>
                    <a:pt x="12" y="36"/>
                    <a:pt x="11" y="39"/>
                  </a:cubicBezTo>
                  <a:cubicBezTo>
                    <a:pt x="11" y="42"/>
                    <a:pt x="13" y="45"/>
                    <a:pt x="17" y="46"/>
                  </a:cubicBezTo>
                  <a:cubicBezTo>
                    <a:pt x="21" y="46"/>
                    <a:pt x="26" y="46"/>
                    <a:pt x="30" y="46"/>
                  </a:cubicBezTo>
                  <a:cubicBezTo>
                    <a:pt x="33" y="46"/>
                    <a:pt x="34" y="43"/>
                    <a:pt x="35" y="41"/>
                  </a:cubicBezTo>
                  <a:cubicBezTo>
                    <a:pt x="35" y="38"/>
                    <a:pt x="35" y="36"/>
                    <a:pt x="35" y="33"/>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0" name="Freeform 63"/>
            <p:cNvSpPr>
              <a:spLocks noEditPoints="1"/>
            </p:cNvSpPr>
            <p:nvPr/>
          </p:nvSpPr>
          <p:spPr bwMode="auto">
            <a:xfrm>
              <a:off x="4151" y="2233"/>
              <a:ext cx="112" cy="135"/>
            </a:xfrm>
            <a:custGeom>
              <a:avLst/>
              <a:gdLst>
                <a:gd name="T0" fmla="*/ 4 w 47"/>
                <a:gd name="T1" fmla="*/ 8 h 57"/>
                <a:gd name="T2" fmla="*/ 21 w 47"/>
                <a:gd name="T3" fmla="*/ 0 h 57"/>
                <a:gd name="T4" fmla="*/ 36 w 47"/>
                <a:gd name="T5" fmla="*/ 1 h 57"/>
                <a:gd name="T6" fmla="*/ 47 w 47"/>
                <a:gd name="T7" fmla="*/ 15 h 57"/>
                <a:gd name="T8" fmla="*/ 47 w 47"/>
                <a:gd name="T9" fmla="*/ 55 h 57"/>
                <a:gd name="T10" fmla="*/ 36 w 47"/>
                <a:gd name="T11" fmla="*/ 55 h 57"/>
                <a:gd name="T12" fmla="*/ 35 w 47"/>
                <a:gd name="T13" fmla="*/ 51 h 57"/>
                <a:gd name="T14" fmla="*/ 13 w 47"/>
                <a:gd name="T15" fmla="*/ 55 h 57"/>
                <a:gd name="T16" fmla="*/ 1 w 47"/>
                <a:gd name="T17" fmla="*/ 37 h 57"/>
                <a:gd name="T18" fmla="*/ 16 w 47"/>
                <a:gd name="T19" fmla="*/ 23 h 57"/>
                <a:gd name="T20" fmla="*/ 26 w 47"/>
                <a:gd name="T21" fmla="*/ 23 h 57"/>
                <a:gd name="T22" fmla="*/ 35 w 47"/>
                <a:gd name="T23" fmla="*/ 23 h 57"/>
                <a:gd name="T24" fmla="*/ 27 w 47"/>
                <a:gd name="T25" fmla="*/ 10 h 57"/>
                <a:gd name="T26" fmla="*/ 13 w 47"/>
                <a:gd name="T27" fmla="*/ 14 h 57"/>
                <a:gd name="T28" fmla="*/ 4 w 47"/>
                <a:gd name="T29" fmla="*/ 8 h 57"/>
                <a:gd name="T30" fmla="*/ 36 w 47"/>
                <a:gd name="T31" fmla="*/ 32 h 57"/>
                <a:gd name="T32" fmla="*/ 22 w 47"/>
                <a:gd name="T33" fmla="*/ 32 h 57"/>
                <a:gd name="T34" fmla="*/ 17 w 47"/>
                <a:gd name="T35" fmla="*/ 33 h 57"/>
                <a:gd name="T36" fmla="*/ 12 w 47"/>
                <a:gd name="T37" fmla="*/ 38 h 57"/>
                <a:gd name="T38" fmla="*/ 17 w 47"/>
                <a:gd name="T39" fmla="*/ 45 h 57"/>
                <a:gd name="T40" fmla="*/ 31 w 47"/>
                <a:gd name="T41" fmla="*/ 45 h 57"/>
                <a:gd name="T42" fmla="*/ 35 w 47"/>
                <a:gd name="T43" fmla="*/ 40 h 57"/>
                <a:gd name="T44" fmla="*/ 36 w 47"/>
                <a:gd name="T4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57">
                  <a:moveTo>
                    <a:pt x="4" y="8"/>
                  </a:moveTo>
                  <a:cubicBezTo>
                    <a:pt x="8" y="2"/>
                    <a:pt x="14" y="0"/>
                    <a:pt x="21" y="0"/>
                  </a:cubicBezTo>
                  <a:cubicBezTo>
                    <a:pt x="26" y="0"/>
                    <a:pt x="31" y="0"/>
                    <a:pt x="36" y="1"/>
                  </a:cubicBezTo>
                  <a:cubicBezTo>
                    <a:pt x="42" y="3"/>
                    <a:pt x="47" y="8"/>
                    <a:pt x="47" y="15"/>
                  </a:cubicBezTo>
                  <a:cubicBezTo>
                    <a:pt x="47" y="28"/>
                    <a:pt x="47" y="42"/>
                    <a:pt x="47" y="55"/>
                  </a:cubicBezTo>
                  <a:cubicBezTo>
                    <a:pt x="43" y="55"/>
                    <a:pt x="40" y="55"/>
                    <a:pt x="36" y="55"/>
                  </a:cubicBezTo>
                  <a:cubicBezTo>
                    <a:pt x="36" y="54"/>
                    <a:pt x="35" y="53"/>
                    <a:pt x="35" y="51"/>
                  </a:cubicBezTo>
                  <a:cubicBezTo>
                    <a:pt x="28" y="57"/>
                    <a:pt x="21" y="57"/>
                    <a:pt x="13" y="55"/>
                  </a:cubicBezTo>
                  <a:cubicBezTo>
                    <a:pt x="4" y="52"/>
                    <a:pt x="0" y="46"/>
                    <a:pt x="1" y="37"/>
                  </a:cubicBezTo>
                  <a:cubicBezTo>
                    <a:pt x="1" y="29"/>
                    <a:pt x="8" y="24"/>
                    <a:pt x="16" y="23"/>
                  </a:cubicBezTo>
                  <a:cubicBezTo>
                    <a:pt x="19" y="23"/>
                    <a:pt x="23" y="23"/>
                    <a:pt x="26" y="23"/>
                  </a:cubicBezTo>
                  <a:cubicBezTo>
                    <a:pt x="29" y="23"/>
                    <a:pt x="32" y="23"/>
                    <a:pt x="35" y="23"/>
                  </a:cubicBezTo>
                  <a:cubicBezTo>
                    <a:pt x="37" y="15"/>
                    <a:pt x="35" y="11"/>
                    <a:pt x="27" y="10"/>
                  </a:cubicBezTo>
                  <a:cubicBezTo>
                    <a:pt x="22" y="10"/>
                    <a:pt x="17" y="9"/>
                    <a:pt x="13" y="14"/>
                  </a:cubicBezTo>
                  <a:cubicBezTo>
                    <a:pt x="10" y="12"/>
                    <a:pt x="7" y="10"/>
                    <a:pt x="4" y="8"/>
                  </a:cubicBezTo>
                  <a:close/>
                  <a:moveTo>
                    <a:pt x="36" y="32"/>
                  </a:moveTo>
                  <a:cubicBezTo>
                    <a:pt x="30" y="32"/>
                    <a:pt x="26" y="32"/>
                    <a:pt x="22" y="32"/>
                  </a:cubicBezTo>
                  <a:cubicBezTo>
                    <a:pt x="20" y="32"/>
                    <a:pt x="19" y="32"/>
                    <a:pt x="17" y="33"/>
                  </a:cubicBezTo>
                  <a:cubicBezTo>
                    <a:pt x="14" y="33"/>
                    <a:pt x="12" y="35"/>
                    <a:pt x="12" y="38"/>
                  </a:cubicBezTo>
                  <a:cubicBezTo>
                    <a:pt x="12" y="41"/>
                    <a:pt x="14" y="44"/>
                    <a:pt x="17" y="45"/>
                  </a:cubicBezTo>
                  <a:cubicBezTo>
                    <a:pt x="21" y="45"/>
                    <a:pt x="26" y="45"/>
                    <a:pt x="31" y="45"/>
                  </a:cubicBezTo>
                  <a:cubicBezTo>
                    <a:pt x="33" y="44"/>
                    <a:pt x="35" y="42"/>
                    <a:pt x="35" y="40"/>
                  </a:cubicBezTo>
                  <a:cubicBezTo>
                    <a:pt x="35" y="38"/>
                    <a:pt x="35" y="35"/>
                    <a:pt x="36" y="32"/>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1" name="Freeform 64"/>
            <p:cNvSpPr>
              <a:spLocks noEditPoints="1"/>
            </p:cNvSpPr>
            <p:nvPr/>
          </p:nvSpPr>
          <p:spPr bwMode="auto">
            <a:xfrm>
              <a:off x="2096" y="1931"/>
              <a:ext cx="114" cy="140"/>
            </a:xfrm>
            <a:custGeom>
              <a:avLst/>
              <a:gdLst>
                <a:gd name="T0" fmla="*/ 36 w 48"/>
                <a:gd name="T1" fmla="*/ 24 h 59"/>
                <a:gd name="T2" fmla="*/ 36 w 48"/>
                <a:gd name="T3" fmla="*/ 20 h 59"/>
                <a:gd name="T4" fmla="*/ 30 w 48"/>
                <a:gd name="T5" fmla="*/ 12 h 59"/>
                <a:gd name="T6" fmla="*/ 13 w 48"/>
                <a:gd name="T7" fmla="*/ 16 h 59"/>
                <a:gd name="T8" fmla="*/ 4 w 48"/>
                <a:gd name="T9" fmla="*/ 9 h 59"/>
                <a:gd name="T10" fmla="*/ 14 w 48"/>
                <a:gd name="T11" fmla="*/ 2 h 59"/>
                <a:gd name="T12" fmla="*/ 36 w 48"/>
                <a:gd name="T13" fmla="*/ 3 h 59"/>
                <a:gd name="T14" fmla="*/ 48 w 48"/>
                <a:gd name="T15" fmla="*/ 19 h 59"/>
                <a:gd name="T16" fmla="*/ 48 w 48"/>
                <a:gd name="T17" fmla="*/ 56 h 59"/>
                <a:gd name="T18" fmla="*/ 36 w 48"/>
                <a:gd name="T19" fmla="*/ 56 h 59"/>
                <a:gd name="T20" fmla="*/ 36 w 48"/>
                <a:gd name="T21" fmla="*/ 52 h 59"/>
                <a:gd name="T22" fmla="*/ 14 w 48"/>
                <a:gd name="T23" fmla="*/ 56 h 59"/>
                <a:gd name="T24" fmla="*/ 1 w 48"/>
                <a:gd name="T25" fmla="*/ 39 h 59"/>
                <a:gd name="T26" fmla="*/ 18 w 48"/>
                <a:gd name="T27" fmla="*/ 24 h 59"/>
                <a:gd name="T28" fmla="*/ 36 w 48"/>
                <a:gd name="T29" fmla="*/ 24 h 59"/>
                <a:gd name="T30" fmla="*/ 36 w 48"/>
                <a:gd name="T31" fmla="*/ 33 h 59"/>
                <a:gd name="T32" fmla="*/ 17 w 48"/>
                <a:gd name="T33" fmla="*/ 34 h 59"/>
                <a:gd name="T34" fmla="*/ 12 w 48"/>
                <a:gd name="T35" fmla="*/ 40 h 59"/>
                <a:gd name="T36" fmla="*/ 17 w 48"/>
                <a:gd name="T37" fmla="*/ 46 h 59"/>
                <a:gd name="T38" fmla="*/ 24 w 48"/>
                <a:gd name="T39" fmla="*/ 47 h 59"/>
                <a:gd name="T40" fmla="*/ 36 w 48"/>
                <a:gd name="T41"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9">
                  <a:moveTo>
                    <a:pt x="36" y="24"/>
                  </a:moveTo>
                  <a:cubicBezTo>
                    <a:pt x="36" y="22"/>
                    <a:pt x="36" y="21"/>
                    <a:pt x="36" y="20"/>
                  </a:cubicBezTo>
                  <a:cubicBezTo>
                    <a:pt x="36" y="15"/>
                    <a:pt x="35" y="13"/>
                    <a:pt x="30" y="12"/>
                  </a:cubicBezTo>
                  <a:cubicBezTo>
                    <a:pt x="24" y="11"/>
                    <a:pt x="18" y="10"/>
                    <a:pt x="13" y="16"/>
                  </a:cubicBezTo>
                  <a:cubicBezTo>
                    <a:pt x="10" y="14"/>
                    <a:pt x="7" y="12"/>
                    <a:pt x="4" y="9"/>
                  </a:cubicBezTo>
                  <a:cubicBezTo>
                    <a:pt x="7" y="5"/>
                    <a:pt x="10" y="3"/>
                    <a:pt x="14" y="2"/>
                  </a:cubicBezTo>
                  <a:cubicBezTo>
                    <a:pt x="21" y="0"/>
                    <a:pt x="29" y="1"/>
                    <a:pt x="36" y="3"/>
                  </a:cubicBezTo>
                  <a:cubicBezTo>
                    <a:pt x="44" y="5"/>
                    <a:pt x="48" y="10"/>
                    <a:pt x="48" y="19"/>
                  </a:cubicBezTo>
                  <a:cubicBezTo>
                    <a:pt x="48" y="31"/>
                    <a:pt x="48" y="44"/>
                    <a:pt x="48" y="56"/>
                  </a:cubicBezTo>
                  <a:cubicBezTo>
                    <a:pt x="44" y="56"/>
                    <a:pt x="40" y="56"/>
                    <a:pt x="36" y="56"/>
                  </a:cubicBezTo>
                  <a:cubicBezTo>
                    <a:pt x="36" y="55"/>
                    <a:pt x="36" y="54"/>
                    <a:pt x="36" y="52"/>
                  </a:cubicBezTo>
                  <a:cubicBezTo>
                    <a:pt x="29" y="59"/>
                    <a:pt x="22" y="58"/>
                    <a:pt x="14" y="56"/>
                  </a:cubicBezTo>
                  <a:cubicBezTo>
                    <a:pt x="5" y="54"/>
                    <a:pt x="0" y="47"/>
                    <a:pt x="1" y="39"/>
                  </a:cubicBezTo>
                  <a:cubicBezTo>
                    <a:pt x="2" y="30"/>
                    <a:pt x="9" y="25"/>
                    <a:pt x="18" y="24"/>
                  </a:cubicBezTo>
                  <a:cubicBezTo>
                    <a:pt x="24" y="24"/>
                    <a:pt x="30" y="24"/>
                    <a:pt x="36" y="24"/>
                  </a:cubicBezTo>
                  <a:close/>
                  <a:moveTo>
                    <a:pt x="36" y="33"/>
                  </a:moveTo>
                  <a:cubicBezTo>
                    <a:pt x="30" y="33"/>
                    <a:pt x="23" y="34"/>
                    <a:pt x="17" y="34"/>
                  </a:cubicBezTo>
                  <a:cubicBezTo>
                    <a:pt x="14" y="34"/>
                    <a:pt x="13" y="37"/>
                    <a:pt x="12" y="40"/>
                  </a:cubicBezTo>
                  <a:cubicBezTo>
                    <a:pt x="12" y="43"/>
                    <a:pt x="14" y="45"/>
                    <a:pt x="17" y="46"/>
                  </a:cubicBezTo>
                  <a:cubicBezTo>
                    <a:pt x="19" y="46"/>
                    <a:pt x="22" y="47"/>
                    <a:pt x="24" y="47"/>
                  </a:cubicBezTo>
                  <a:cubicBezTo>
                    <a:pt x="35" y="47"/>
                    <a:pt x="37" y="45"/>
                    <a:pt x="36" y="33"/>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2" name="Freeform 65"/>
            <p:cNvSpPr>
              <a:spLocks noEditPoints="1"/>
            </p:cNvSpPr>
            <p:nvPr/>
          </p:nvSpPr>
          <p:spPr bwMode="auto">
            <a:xfrm>
              <a:off x="1390" y="1931"/>
              <a:ext cx="112" cy="140"/>
            </a:xfrm>
            <a:custGeom>
              <a:avLst/>
              <a:gdLst>
                <a:gd name="T0" fmla="*/ 47 w 47"/>
                <a:gd name="T1" fmla="*/ 56 h 59"/>
                <a:gd name="T2" fmla="*/ 36 w 47"/>
                <a:gd name="T3" fmla="*/ 56 h 59"/>
                <a:gd name="T4" fmla="*/ 35 w 47"/>
                <a:gd name="T5" fmla="*/ 53 h 59"/>
                <a:gd name="T6" fmla="*/ 13 w 47"/>
                <a:gd name="T7" fmla="*/ 56 h 59"/>
                <a:gd name="T8" fmla="*/ 1 w 47"/>
                <a:gd name="T9" fmla="*/ 38 h 59"/>
                <a:gd name="T10" fmla="*/ 17 w 47"/>
                <a:gd name="T11" fmla="*/ 24 h 59"/>
                <a:gd name="T12" fmla="*/ 33 w 47"/>
                <a:gd name="T13" fmla="*/ 24 h 59"/>
                <a:gd name="T14" fmla="*/ 35 w 47"/>
                <a:gd name="T15" fmla="*/ 24 h 59"/>
                <a:gd name="T16" fmla="*/ 35 w 47"/>
                <a:gd name="T17" fmla="*/ 17 h 59"/>
                <a:gd name="T18" fmla="*/ 32 w 47"/>
                <a:gd name="T19" fmla="*/ 13 h 59"/>
                <a:gd name="T20" fmla="*/ 13 w 47"/>
                <a:gd name="T21" fmla="*/ 16 h 59"/>
                <a:gd name="T22" fmla="*/ 4 w 47"/>
                <a:gd name="T23" fmla="*/ 9 h 59"/>
                <a:gd name="T24" fmla="*/ 13 w 47"/>
                <a:gd name="T25" fmla="*/ 2 h 59"/>
                <a:gd name="T26" fmla="*/ 36 w 47"/>
                <a:gd name="T27" fmla="*/ 3 h 59"/>
                <a:gd name="T28" fmla="*/ 47 w 47"/>
                <a:gd name="T29" fmla="*/ 17 h 59"/>
                <a:gd name="T30" fmla="*/ 47 w 47"/>
                <a:gd name="T31" fmla="*/ 55 h 59"/>
                <a:gd name="T32" fmla="*/ 47 w 47"/>
                <a:gd name="T33" fmla="*/ 56 h 59"/>
                <a:gd name="T34" fmla="*/ 36 w 47"/>
                <a:gd name="T35" fmla="*/ 34 h 59"/>
                <a:gd name="T36" fmla="*/ 17 w 47"/>
                <a:gd name="T37" fmla="*/ 34 h 59"/>
                <a:gd name="T38" fmla="*/ 12 w 47"/>
                <a:gd name="T39" fmla="*/ 40 h 59"/>
                <a:gd name="T40" fmla="*/ 17 w 47"/>
                <a:gd name="T41" fmla="*/ 46 h 59"/>
                <a:gd name="T42" fmla="*/ 31 w 47"/>
                <a:gd name="T43" fmla="*/ 46 h 59"/>
                <a:gd name="T44" fmla="*/ 35 w 47"/>
                <a:gd name="T45" fmla="*/ 42 h 59"/>
                <a:gd name="T46" fmla="*/ 36 w 47"/>
                <a:gd name="T4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59">
                  <a:moveTo>
                    <a:pt x="47" y="56"/>
                  </a:moveTo>
                  <a:cubicBezTo>
                    <a:pt x="43" y="56"/>
                    <a:pt x="40" y="56"/>
                    <a:pt x="36" y="56"/>
                  </a:cubicBezTo>
                  <a:cubicBezTo>
                    <a:pt x="36" y="55"/>
                    <a:pt x="36" y="54"/>
                    <a:pt x="35" y="53"/>
                  </a:cubicBezTo>
                  <a:cubicBezTo>
                    <a:pt x="29" y="59"/>
                    <a:pt x="21" y="58"/>
                    <a:pt x="13" y="56"/>
                  </a:cubicBezTo>
                  <a:cubicBezTo>
                    <a:pt x="4" y="54"/>
                    <a:pt x="0" y="46"/>
                    <a:pt x="1" y="38"/>
                  </a:cubicBezTo>
                  <a:cubicBezTo>
                    <a:pt x="2" y="30"/>
                    <a:pt x="8" y="25"/>
                    <a:pt x="17" y="24"/>
                  </a:cubicBezTo>
                  <a:cubicBezTo>
                    <a:pt x="22" y="24"/>
                    <a:pt x="28" y="24"/>
                    <a:pt x="33" y="24"/>
                  </a:cubicBezTo>
                  <a:cubicBezTo>
                    <a:pt x="34" y="24"/>
                    <a:pt x="34" y="24"/>
                    <a:pt x="35" y="24"/>
                  </a:cubicBezTo>
                  <a:cubicBezTo>
                    <a:pt x="35" y="22"/>
                    <a:pt x="36" y="19"/>
                    <a:pt x="35" y="17"/>
                  </a:cubicBezTo>
                  <a:cubicBezTo>
                    <a:pt x="35" y="15"/>
                    <a:pt x="33" y="13"/>
                    <a:pt x="32" y="13"/>
                  </a:cubicBezTo>
                  <a:cubicBezTo>
                    <a:pt x="25" y="11"/>
                    <a:pt x="19" y="10"/>
                    <a:pt x="13" y="16"/>
                  </a:cubicBezTo>
                  <a:cubicBezTo>
                    <a:pt x="10" y="14"/>
                    <a:pt x="7" y="11"/>
                    <a:pt x="4" y="9"/>
                  </a:cubicBezTo>
                  <a:cubicBezTo>
                    <a:pt x="6" y="5"/>
                    <a:pt x="9" y="3"/>
                    <a:pt x="13" y="2"/>
                  </a:cubicBezTo>
                  <a:cubicBezTo>
                    <a:pt x="21" y="0"/>
                    <a:pt x="29" y="0"/>
                    <a:pt x="36" y="3"/>
                  </a:cubicBezTo>
                  <a:cubicBezTo>
                    <a:pt x="43" y="5"/>
                    <a:pt x="47" y="10"/>
                    <a:pt x="47" y="17"/>
                  </a:cubicBezTo>
                  <a:cubicBezTo>
                    <a:pt x="47" y="30"/>
                    <a:pt x="47" y="43"/>
                    <a:pt x="47" y="55"/>
                  </a:cubicBezTo>
                  <a:cubicBezTo>
                    <a:pt x="47" y="55"/>
                    <a:pt x="47" y="56"/>
                    <a:pt x="47" y="56"/>
                  </a:cubicBezTo>
                  <a:close/>
                  <a:moveTo>
                    <a:pt x="36" y="34"/>
                  </a:moveTo>
                  <a:cubicBezTo>
                    <a:pt x="29" y="34"/>
                    <a:pt x="23" y="34"/>
                    <a:pt x="17" y="34"/>
                  </a:cubicBezTo>
                  <a:cubicBezTo>
                    <a:pt x="14" y="34"/>
                    <a:pt x="12" y="37"/>
                    <a:pt x="12" y="40"/>
                  </a:cubicBezTo>
                  <a:cubicBezTo>
                    <a:pt x="12" y="43"/>
                    <a:pt x="14" y="46"/>
                    <a:pt x="17" y="46"/>
                  </a:cubicBezTo>
                  <a:cubicBezTo>
                    <a:pt x="22" y="46"/>
                    <a:pt x="26" y="46"/>
                    <a:pt x="31" y="46"/>
                  </a:cubicBezTo>
                  <a:cubicBezTo>
                    <a:pt x="32" y="46"/>
                    <a:pt x="34" y="43"/>
                    <a:pt x="35" y="42"/>
                  </a:cubicBezTo>
                  <a:cubicBezTo>
                    <a:pt x="36" y="39"/>
                    <a:pt x="35" y="36"/>
                    <a:pt x="36" y="34"/>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3" name="Freeform 66"/>
            <p:cNvSpPr>
              <a:spLocks noEditPoints="1"/>
            </p:cNvSpPr>
            <p:nvPr/>
          </p:nvSpPr>
          <p:spPr bwMode="auto">
            <a:xfrm>
              <a:off x="2844" y="2230"/>
              <a:ext cx="114" cy="136"/>
            </a:xfrm>
            <a:custGeom>
              <a:avLst/>
              <a:gdLst>
                <a:gd name="T0" fmla="*/ 48 w 48"/>
                <a:gd name="T1" fmla="*/ 56 h 57"/>
                <a:gd name="T2" fmla="*/ 36 w 48"/>
                <a:gd name="T3" fmla="*/ 56 h 57"/>
                <a:gd name="T4" fmla="*/ 36 w 48"/>
                <a:gd name="T5" fmla="*/ 52 h 57"/>
                <a:gd name="T6" fmla="*/ 21 w 48"/>
                <a:gd name="T7" fmla="*/ 57 h 57"/>
                <a:gd name="T8" fmla="*/ 14 w 48"/>
                <a:gd name="T9" fmla="*/ 56 h 57"/>
                <a:gd name="T10" fmla="*/ 1 w 48"/>
                <a:gd name="T11" fmla="*/ 39 h 57"/>
                <a:gd name="T12" fmla="*/ 17 w 48"/>
                <a:gd name="T13" fmla="*/ 24 h 57"/>
                <a:gd name="T14" fmla="*/ 36 w 48"/>
                <a:gd name="T15" fmla="*/ 24 h 57"/>
                <a:gd name="T16" fmla="*/ 36 w 48"/>
                <a:gd name="T17" fmla="*/ 16 h 57"/>
                <a:gd name="T18" fmla="*/ 33 w 48"/>
                <a:gd name="T19" fmla="*/ 13 h 57"/>
                <a:gd name="T20" fmla="*/ 13 w 48"/>
                <a:gd name="T21" fmla="*/ 15 h 57"/>
                <a:gd name="T22" fmla="*/ 4 w 48"/>
                <a:gd name="T23" fmla="*/ 9 h 57"/>
                <a:gd name="T24" fmla="*/ 15 w 48"/>
                <a:gd name="T25" fmla="*/ 2 h 57"/>
                <a:gd name="T26" fmla="*/ 36 w 48"/>
                <a:gd name="T27" fmla="*/ 2 h 57"/>
                <a:gd name="T28" fmla="*/ 48 w 48"/>
                <a:gd name="T29" fmla="*/ 18 h 57"/>
                <a:gd name="T30" fmla="*/ 48 w 48"/>
                <a:gd name="T31" fmla="*/ 54 h 57"/>
                <a:gd name="T32" fmla="*/ 48 w 48"/>
                <a:gd name="T33" fmla="*/ 56 h 57"/>
                <a:gd name="T34" fmla="*/ 36 w 48"/>
                <a:gd name="T35" fmla="*/ 33 h 57"/>
                <a:gd name="T36" fmla="*/ 19 w 48"/>
                <a:gd name="T37" fmla="*/ 34 h 57"/>
                <a:gd name="T38" fmla="*/ 13 w 48"/>
                <a:gd name="T39" fmla="*/ 39 h 57"/>
                <a:gd name="T40" fmla="*/ 18 w 48"/>
                <a:gd name="T41" fmla="*/ 46 h 57"/>
                <a:gd name="T42" fmla="*/ 26 w 48"/>
                <a:gd name="T43" fmla="*/ 46 h 57"/>
                <a:gd name="T44" fmla="*/ 36 w 48"/>
                <a:gd name="T45" fmla="*/ 36 h 57"/>
                <a:gd name="T46" fmla="*/ 36 w 48"/>
                <a:gd name="T47"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57">
                  <a:moveTo>
                    <a:pt x="48" y="56"/>
                  </a:moveTo>
                  <a:cubicBezTo>
                    <a:pt x="44" y="56"/>
                    <a:pt x="40" y="56"/>
                    <a:pt x="36" y="56"/>
                  </a:cubicBezTo>
                  <a:cubicBezTo>
                    <a:pt x="36" y="55"/>
                    <a:pt x="36" y="54"/>
                    <a:pt x="36" y="52"/>
                  </a:cubicBezTo>
                  <a:cubicBezTo>
                    <a:pt x="32" y="57"/>
                    <a:pt x="26" y="57"/>
                    <a:pt x="21" y="57"/>
                  </a:cubicBezTo>
                  <a:cubicBezTo>
                    <a:pt x="19" y="57"/>
                    <a:pt x="16" y="56"/>
                    <a:pt x="14" y="56"/>
                  </a:cubicBezTo>
                  <a:cubicBezTo>
                    <a:pt x="5" y="53"/>
                    <a:pt x="0" y="46"/>
                    <a:pt x="1" y="39"/>
                  </a:cubicBezTo>
                  <a:cubicBezTo>
                    <a:pt x="2" y="30"/>
                    <a:pt x="8" y="24"/>
                    <a:pt x="17" y="24"/>
                  </a:cubicBezTo>
                  <a:cubicBezTo>
                    <a:pt x="23" y="24"/>
                    <a:pt x="29" y="24"/>
                    <a:pt x="36" y="24"/>
                  </a:cubicBezTo>
                  <a:cubicBezTo>
                    <a:pt x="36" y="21"/>
                    <a:pt x="36" y="19"/>
                    <a:pt x="36" y="16"/>
                  </a:cubicBezTo>
                  <a:cubicBezTo>
                    <a:pt x="36" y="15"/>
                    <a:pt x="34" y="14"/>
                    <a:pt x="33" y="13"/>
                  </a:cubicBezTo>
                  <a:cubicBezTo>
                    <a:pt x="28" y="10"/>
                    <a:pt x="18" y="11"/>
                    <a:pt x="13" y="15"/>
                  </a:cubicBezTo>
                  <a:cubicBezTo>
                    <a:pt x="10" y="13"/>
                    <a:pt x="7" y="11"/>
                    <a:pt x="4" y="9"/>
                  </a:cubicBezTo>
                  <a:cubicBezTo>
                    <a:pt x="7" y="5"/>
                    <a:pt x="11" y="3"/>
                    <a:pt x="15" y="2"/>
                  </a:cubicBezTo>
                  <a:cubicBezTo>
                    <a:pt x="22" y="0"/>
                    <a:pt x="29" y="0"/>
                    <a:pt x="36" y="2"/>
                  </a:cubicBezTo>
                  <a:cubicBezTo>
                    <a:pt x="44" y="4"/>
                    <a:pt x="48" y="10"/>
                    <a:pt x="48" y="18"/>
                  </a:cubicBezTo>
                  <a:cubicBezTo>
                    <a:pt x="48" y="30"/>
                    <a:pt x="48" y="42"/>
                    <a:pt x="48" y="54"/>
                  </a:cubicBezTo>
                  <a:cubicBezTo>
                    <a:pt x="48" y="54"/>
                    <a:pt x="48" y="55"/>
                    <a:pt x="48" y="56"/>
                  </a:cubicBezTo>
                  <a:close/>
                  <a:moveTo>
                    <a:pt x="36" y="33"/>
                  </a:moveTo>
                  <a:cubicBezTo>
                    <a:pt x="30" y="33"/>
                    <a:pt x="24" y="33"/>
                    <a:pt x="19" y="34"/>
                  </a:cubicBezTo>
                  <a:cubicBezTo>
                    <a:pt x="15" y="34"/>
                    <a:pt x="13" y="36"/>
                    <a:pt x="13" y="39"/>
                  </a:cubicBezTo>
                  <a:cubicBezTo>
                    <a:pt x="12" y="42"/>
                    <a:pt x="14" y="45"/>
                    <a:pt x="18" y="46"/>
                  </a:cubicBezTo>
                  <a:cubicBezTo>
                    <a:pt x="21" y="46"/>
                    <a:pt x="24" y="46"/>
                    <a:pt x="26" y="46"/>
                  </a:cubicBezTo>
                  <a:cubicBezTo>
                    <a:pt x="34" y="46"/>
                    <a:pt x="36" y="44"/>
                    <a:pt x="36" y="36"/>
                  </a:cubicBezTo>
                  <a:cubicBezTo>
                    <a:pt x="36" y="35"/>
                    <a:pt x="36" y="34"/>
                    <a:pt x="36" y="33"/>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4" name="Freeform 67"/>
            <p:cNvSpPr>
              <a:spLocks noEditPoints="1"/>
            </p:cNvSpPr>
            <p:nvPr/>
          </p:nvSpPr>
          <p:spPr bwMode="auto">
            <a:xfrm>
              <a:off x="2307" y="1928"/>
              <a:ext cx="114" cy="141"/>
            </a:xfrm>
            <a:custGeom>
              <a:avLst/>
              <a:gdLst>
                <a:gd name="T0" fmla="*/ 48 w 48"/>
                <a:gd name="T1" fmla="*/ 34 h 59"/>
                <a:gd name="T2" fmla="*/ 13 w 48"/>
                <a:gd name="T3" fmla="*/ 34 h 59"/>
                <a:gd name="T4" fmla="*/ 17 w 48"/>
                <a:gd name="T5" fmla="*/ 45 h 59"/>
                <a:gd name="T6" fmla="*/ 38 w 48"/>
                <a:gd name="T7" fmla="*/ 43 h 59"/>
                <a:gd name="T8" fmla="*/ 47 w 48"/>
                <a:gd name="T9" fmla="*/ 49 h 59"/>
                <a:gd name="T10" fmla="*/ 25 w 48"/>
                <a:gd name="T11" fmla="*/ 58 h 59"/>
                <a:gd name="T12" fmla="*/ 0 w 48"/>
                <a:gd name="T13" fmla="*/ 32 h 59"/>
                <a:gd name="T14" fmla="*/ 3 w 48"/>
                <a:gd name="T15" fmla="*/ 15 h 59"/>
                <a:gd name="T16" fmla="*/ 29 w 48"/>
                <a:gd name="T17" fmla="*/ 3 h 59"/>
                <a:gd name="T18" fmla="*/ 48 w 48"/>
                <a:gd name="T19" fmla="*/ 24 h 59"/>
                <a:gd name="T20" fmla="*/ 48 w 48"/>
                <a:gd name="T21" fmla="*/ 34 h 59"/>
                <a:gd name="T22" fmla="*/ 12 w 48"/>
                <a:gd name="T23" fmla="*/ 25 h 59"/>
                <a:gd name="T24" fmla="*/ 36 w 48"/>
                <a:gd name="T25" fmla="*/ 25 h 59"/>
                <a:gd name="T26" fmla="*/ 25 w 48"/>
                <a:gd name="T27" fmla="*/ 13 h 59"/>
                <a:gd name="T28" fmla="*/ 12 w 48"/>
                <a:gd name="T29"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9">
                  <a:moveTo>
                    <a:pt x="48" y="34"/>
                  </a:moveTo>
                  <a:cubicBezTo>
                    <a:pt x="36" y="34"/>
                    <a:pt x="24" y="34"/>
                    <a:pt x="13" y="34"/>
                  </a:cubicBezTo>
                  <a:cubicBezTo>
                    <a:pt x="12" y="39"/>
                    <a:pt x="13" y="43"/>
                    <a:pt x="17" y="45"/>
                  </a:cubicBezTo>
                  <a:cubicBezTo>
                    <a:pt x="23" y="49"/>
                    <a:pt x="30" y="48"/>
                    <a:pt x="38" y="43"/>
                  </a:cubicBezTo>
                  <a:cubicBezTo>
                    <a:pt x="41" y="45"/>
                    <a:pt x="44" y="47"/>
                    <a:pt x="47" y="49"/>
                  </a:cubicBezTo>
                  <a:cubicBezTo>
                    <a:pt x="41" y="56"/>
                    <a:pt x="33" y="59"/>
                    <a:pt x="25" y="58"/>
                  </a:cubicBezTo>
                  <a:cubicBezTo>
                    <a:pt x="9" y="58"/>
                    <a:pt x="1" y="48"/>
                    <a:pt x="0" y="32"/>
                  </a:cubicBezTo>
                  <a:cubicBezTo>
                    <a:pt x="0" y="27"/>
                    <a:pt x="1" y="21"/>
                    <a:pt x="3" y="15"/>
                  </a:cubicBezTo>
                  <a:cubicBezTo>
                    <a:pt x="8" y="5"/>
                    <a:pt x="18" y="0"/>
                    <a:pt x="29" y="3"/>
                  </a:cubicBezTo>
                  <a:cubicBezTo>
                    <a:pt x="40" y="5"/>
                    <a:pt x="48" y="13"/>
                    <a:pt x="48" y="24"/>
                  </a:cubicBezTo>
                  <a:cubicBezTo>
                    <a:pt x="48" y="27"/>
                    <a:pt x="48" y="31"/>
                    <a:pt x="48" y="34"/>
                  </a:cubicBezTo>
                  <a:close/>
                  <a:moveTo>
                    <a:pt x="12" y="25"/>
                  </a:moveTo>
                  <a:cubicBezTo>
                    <a:pt x="20" y="25"/>
                    <a:pt x="28" y="25"/>
                    <a:pt x="36" y="25"/>
                  </a:cubicBezTo>
                  <a:cubicBezTo>
                    <a:pt x="36" y="18"/>
                    <a:pt x="32" y="13"/>
                    <a:pt x="25" y="13"/>
                  </a:cubicBezTo>
                  <a:cubicBezTo>
                    <a:pt x="17" y="12"/>
                    <a:pt x="12" y="17"/>
                    <a:pt x="12" y="25"/>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5" name="Freeform 68"/>
            <p:cNvSpPr>
              <a:spLocks noEditPoints="1"/>
            </p:cNvSpPr>
            <p:nvPr/>
          </p:nvSpPr>
          <p:spPr bwMode="auto">
            <a:xfrm>
              <a:off x="3814" y="1931"/>
              <a:ext cx="114" cy="138"/>
            </a:xfrm>
            <a:custGeom>
              <a:avLst/>
              <a:gdLst>
                <a:gd name="T0" fmla="*/ 12 w 48"/>
                <a:gd name="T1" fmla="*/ 33 h 58"/>
                <a:gd name="T2" fmla="*/ 18 w 48"/>
                <a:gd name="T3" fmla="*/ 45 h 58"/>
                <a:gd name="T4" fmla="*/ 39 w 48"/>
                <a:gd name="T5" fmla="*/ 42 h 58"/>
                <a:gd name="T6" fmla="*/ 47 w 48"/>
                <a:gd name="T7" fmla="*/ 48 h 58"/>
                <a:gd name="T8" fmla="*/ 25 w 48"/>
                <a:gd name="T9" fmla="*/ 57 h 58"/>
                <a:gd name="T10" fmla="*/ 0 w 48"/>
                <a:gd name="T11" fmla="*/ 32 h 58"/>
                <a:gd name="T12" fmla="*/ 4 w 48"/>
                <a:gd name="T13" fmla="*/ 13 h 58"/>
                <a:gd name="T14" fmla="*/ 29 w 48"/>
                <a:gd name="T15" fmla="*/ 1 h 58"/>
                <a:gd name="T16" fmla="*/ 48 w 48"/>
                <a:gd name="T17" fmla="*/ 21 h 58"/>
                <a:gd name="T18" fmla="*/ 48 w 48"/>
                <a:gd name="T19" fmla="*/ 33 h 58"/>
                <a:gd name="T20" fmla="*/ 12 w 48"/>
                <a:gd name="T21" fmla="*/ 33 h 58"/>
                <a:gd name="T22" fmla="*/ 36 w 48"/>
                <a:gd name="T23" fmla="*/ 24 h 58"/>
                <a:gd name="T24" fmla="*/ 31 w 48"/>
                <a:gd name="T25" fmla="*/ 13 h 58"/>
                <a:gd name="T26" fmla="*/ 18 w 48"/>
                <a:gd name="T27" fmla="*/ 13 h 58"/>
                <a:gd name="T28" fmla="*/ 12 w 48"/>
                <a:gd name="T29" fmla="*/ 24 h 58"/>
                <a:gd name="T30" fmla="*/ 36 w 48"/>
                <a:gd name="T31"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58">
                  <a:moveTo>
                    <a:pt x="12" y="33"/>
                  </a:moveTo>
                  <a:cubicBezTo>
                    <a:pt x="12" y="39"/>
                    <a:pt x="14" y="43"/>
                    <a:pt x="18" y="45"/>
                  </a:cubicBezTo>
                  <a:cubicBezTo>
                    <a:pt x="26" y="49"/>
                    <a:pt x="32" y="47"/>
                    <a:pt x="39" y="42"/>
                  </a:cubicBezTo>
                  <a:cubicBezTo>
                    <a:pt x="41" y="44"/>
                    <a:pt x="44" y="46"/>
                    <a:pt x="47" y="48"/>
                  </a:cubicBezTo>
                  <a:cubicBezTo>
                    <a:pt x="41" y="55"/>
                    <a:pt x="34" y="58"/>
                    <a:pt x="25" y="57"/>
                  </a:cubicBezTo>
                  <a:cubicBezTo>
                    <a:pt x="9" y="57"/>
                    <a:pt x="1" y="48"/>
                    <a:pt x="0" y="32"/>
                  </a:cubicBezTo>
                  <a:cubicBezTo>
                    <a:pt x="0" y="26"/>
                    <a:pt x="1" y="19"/>
                    <a:pt x="4" y="13"/>
                  </a:cubicBezTo>
                  <a:cubicBezTo>
                    <a:pt x="8" y="4"/>
                    <a:pt x="18" y="0"/>
                    <a:pt x="29" y="1"/>
                  </a:cubicBezTo>
                  <a:cubicBezTo>
                    <a:pt x="39" y="3"/>
                    <a:pt x="47" y="11"/>
                    <a:pt x="48" y="21"/>
                  </a:cubicBezTo>
                  <a:cubicBezTo>
                    <a:pt x="48" y="25"/>
                    <a:pt x="48" y="29"/>
                    <a:pt x="48" y="33"/>
                  </a:cubicBezTo>
                  <a:cubicBezTo>
                    <a:pt x="36" y="33"/>
                    <a:pt x="24" y="33"/>
                    <a:pt x="12" y="33"/>
                  </a:cubicBezTo>
                  <a:close/>
                  <a:moveTo>
                    <a:pt x="36" y="24"/>
                  </a:moveTo>
                  <a:cubicBezTo>
                    <a:pt x="36" y="19"/>
                    <a:pt x="35" y="16"/>
                    <a:pt x="31" y="13"/>
                  </a:cubicBezTo>
                  <a:cubicBezTo>
                    <a:pt x="26" y="11"/>
                    <a:pt x="22" y="11"/>
                    <a:pt x="18" y="13"/>
                  </a:cubicBezTo>
                  <a:cubicBezTo>
                    <a:pt x="14" y="16"/>
                    <a:pt x="12" y="20"/>
                    <a:pt x="12" y="24"/>
                  </a:cubicBezTo>
                  <a:cubicBezTo>
                    <a:pt x="20" y="24"/>
                    <a:pt x="28" y="24"/>
                    <a:pt x="36" y="24"/>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6" name="Freeform 69"/>
            <p:cNvSpPr>
              <a:spLocks noEditPoints="1"/>
            </p:cNvSpPr>
            <p:nvPr/>
          </p:nvSpPr>
          <p:spPr bwMode="auto">
            <a:xfrm>
              <a:off x="3058" y="2228"/>
              <a:ext cx="117" cy="138"/>
            </a:xfrm>
            <a:custGeom>
              <a:avLst/>
              <a:gdLst>
                <a:gd name="T0" fmla="*/ 13 w 49"/>
                <a:gd name="T1" fmla="*/ 34 h 58"/>
                <a:gd name="T2" fmla="*/ 19 w 49"/>
                <a:gd name="T3" fmla="*/ 45 h 58"/>
                <a:gd name="T4" fmla="*/ 40 w 49"/>
                <a:gd name="T5" fmla="*/ 42 h 58"/>
                <a:gd name="T6" fmla="*/ 48 w 49"/>
                <a:gd name="T7" fmla="*/ 49 h 58"/>
                <a:gd name="T8" fmla="*/ 33 w 49"/>
                <a:gd name="T9" fmla="*/ 57 h 58"/>
                <a:gd name="T10" fmla="*/ 18 w 49"/>
                <a:gd name="T11" fmla="*/ 57 h 58"/>
                <a:gd name="T12" fmla="*/ 4 w 49"/>
                <a:gd name="T13" fmla="*/ 45 h 58"/>
                <a:gd name="T14" fmla="*/ 5 w 49"/>
                <a:gd name="T15" fmla="*/ 14 h 58"/>
                <a:gd name="T16" fmla="*/ 31 w 49"/>
                <a:gd name="T17" fmla="*/ 2 h 58"/>
                <a:gd name="T18" fmla="*/ 49 w 49"/>
                <a:gd name="T19" fmla="*/ 23 h 58"/>
                <a:gd name="T20" fmla="*/ 49 w 49"/>
                <a:gd name="T21" fmla="*/ 34 h 58"/>
                <a:gd name="T22" fmla="*/ 13 w 49"/>
                <a:gd name="T23" fmla="*/ 34 h 58"/>
                <a:gd name="T24" fmla="*/ 37 w 49"/>
                <a:gd name="T25" fmla="*/ 25 h 58"/>
                <a:gd name="T26" fmla="*/ 25 w 49"/>
                <a:gd name="T27" fmla="*/ 12 h 58"/>
                <a:gd name="T28" fmla="*/ 14 w 49"/>
                <a:gd name="T29" fmla="*/ 25 h 58"/>
                <a:gd name="T30" fmla="*/ 37 w 49"/>
                <a:gd name="T3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58">
                  <a:moveTo>
                    <a:pt x="13" y="34"/>
                  </a:moveTo>
                  <a:cubicBezTo>
                    <a:pt x="13" y="39"/>
                    <a:pt x="15" y="43"/>
                    <a:pt x="19" y="45"/>
                  </a:cubicBezTo>
                  <a:cubicBezTo>
                    <a:pt x="27" y="49"/>
                    <a:pt x="33" y="47"/>
                    <a:pt x="40" y="42"/>
                  </a:cubicBezTo>
                  <a:cubicBezTo>
                    <a:pt x="42" y="44"/>
                    <a:pt x="45" y="47"/>
                    <a:pt x="48" y="49"/>
                  </a:cubicBezTo>
                  <a:cubicBezTo>
                    <a:pt x="44" y="54"/>
                    <a:pt x="39" y="57"/>
                    <a:pt x="33" y="57"/>
                  </a:cubicBezTo>
                  <a:cubicBezTo>
                    <a:pt x="28" y="58"/>
                    <a:pt x="23" y="58"/>
                    <a:pt x="18" y="57"/>
                  </a:cubicBezTo>
                  <a:cubicBezTo>
                    <a:pt x="11" y="55"/>
                    <a:pt x="7" y="51"/>
                    <a:pt x="4" y="45"/>
                  </a:cubicBezTo>
                  <a:cubicBezTo>
                    <a:pt x="0" y="35"/>
                    <a:pt x="0" y="24"/>
                    <a:pt x="5" y="14"/>
                  </a:cubicBezTo>
                  <a:cubicBezTo>
                    <a:pt x="9" y="4"/>
                    <a:pt x="19" y="0"/>
                    <a:pt x="31" y="2"/>
                  </a:cubicBezTo>
                  <a:cubicBezTo>
                    <a:pt x="41" y="4"/>
                    <a:pt x="49" y="13"/>
                    <a:pt x="49" y="23"/>
                  </a:cubicBezTo>
                  <a:cubicBezTo>
                    <a:pt x="49" y="27"/>
                    <a:pt x="49" y="30"/>
                    <a:pt x="49" y="34"/>
                  </a:cubicBezTo>
                  <a:cubicBezTo>
                    <a:pt x="37" y="34"/>
                    <a:pt x="25" y="34"/>
                    <a:pt x="13" y="34"/>
                  </a:cubicBezTo>
                  <a:close/>
                  <a:moveTo>
                    <a:pt x="37" y="25"/>
                  </a:moveTo>
                  <a:cubicBezTo>
                    <a:pt x="37" y="17"/>
                    <a:pt x="32" y="12"/>
                    <a:pt x="25" y="12"/>
                  </a:cubicBezTo>
                  <a:cubicBezTo>
                    <a:pt x="18" y="12"/>
                    <a:pt x="13" y="18"/>
                    <a:pt x="14" y="25"/>
                  </a:cubicBezTo>
                  <a:cubicBezTo>
                    <a:pt x="21" y="25"/>
                    <a:pt x="29" y="25"/>
                    <a:pt x="37" y="25"/>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7" name="Freeform 70"/>
            <p:cNvSpPr>
              <a:spLocks noEditPoints="1"/>
            </p:cNvSpPr>
            <p:nvPr/>
          </p:nvSpPr>
          <p:spPr bwMode="auto">
            <a:xfrm>
              <a:off x="2476" y="2228"/>
              <a:ext cx="114" cy="140"/>
            </a:xfrm>
            <a:custGeom>
              <a:avLst/>
              <a:gdLst>
                <a:gd name="T0" fmla="*/ 38 w 48"/>
                <a:gd name="T1" fmla="*/ 42 h 59"/>
                <a:gd name="T2" fmla="*/ 46 w 48"/>
                <a:gd name="T3" fmla="*/ 49 h 59"/>
                <a:gd name="T4" fmla="*/ 27 w 48"/>
                <a:gd name="T5" fmla="*/ 58 h 59"/>
                <a:gd name="T6" fmla="*/ 0 w 48"/>
                <a:gd name="T7" fmla="*/ 32 h 59"/>
                <a:gd name="T8" fmla="*/ 3 w 48"/>
                <a:gd name="T9" fmla="*/ 16 h 59"/>
                <a:gd name="T10" fmla="*/ 29 w 48"/>
                <a:gd name="T11" fmla="*/ 2 h 59"/>
                <a:gd name="T12" fmla="*/ 48 w 48"/>
                <a:gd name="T13" fmla="*/ 24 h 59"/>
                <a:gd name="T14" fmla="*/ 48 w 48"/>
                <a:gd name="T15" fmla="*/ 34 h 59"/>
                <a:gd name="T16" fmla="*/ 12 w 48"/>
                <a:gd name="T17" fmla="*/ 34 h 59"/>
                <a:gd name="T18" fmla="*/ 17 w 48"/>
                <a:gd name="T19" fmla="*/ 45 h 59"/>
                <a:gd name="T20" fmla="*/ 38 w 48"/>
                <a:gd name="T21" fmla="*/ 42 h 59"/>
                <a:gd name="T22" fmla="*/ 12 w 48"/>
                <a:gd name="T23" fmla="*/ 25 h 59"/>
                <a:gd name="T24" fmla="*/ 36 w 48"/>
                <a:gd name="T25" fmla="*/ 25 h 59"/>
                <a:gd name="T26" fmla="*/ 24 w 48"/>
                <a:gd name="T27" fmla="*/ 12 h 59"/>
                <a:gd name="T28" fmla="*/ 12 w 48"/>
                <a:gd name="T29"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9">
                  <a:moveTo>
                    <a:pt x="38" y="42"/>
                  </a:moveTo>
                  <a:cubicBezTo>
                    <a:pt x="41" y="44"/>
                    <a:pt x="44" y="47"/>
                    <a:pt x="46" y="49"/>
                  </a:cubicBezTo>
                  <a:cubicBezTo>
                    <a:pt x="41" y="55"/>
                    <a:pt x="35" y="58"/>
                    <a:pt x="27" y="58"/>
                  </a:cubicBezTo>
                  <a:cubicBezTo>
                    <a:pt x="10" y="59"/>
                    <a:pt x="0" y="49"/>
                    <a:pt x="0" y="32"/>
                  </a:cubicBezTo>
                  <a:cubicBezTo>
                    <a:pt x="0" y="26"/>
                    <a:pt x="1" y="21"/>
                    <a:pt x="3" y="16"/>
                  </a:cubicBezTo>
                  <a:cubicBezTo>
                    <a:pt x="7" y="5"/>
                    <a:pt x="17" y="0"/>
                    <a:pt x="29" y="2"/>
                  </a:cubicBezTo>
                  <a:cubicBezTo>
                    <a:pt x="40" y="4"/>
                    <a:pt x="47" y="13"/>
                    <a:pt x="48" y="24"/>
                  </a:cubicBezTo>
                  <a:cubicBezTo>
                    <a:pt x="48" y="27"/>
                    <a:pt x="48" y="30"/>
                    <a:pt x="48" y="34"/>
                  </a:cubicBezTo>
                  <a:cubicBezTo>
                    <a:pt x="36" y="34"/>
                    <a:pt x="24" y="34"/>
                    <a:pt x="12" y="34"/>
                  </a:cubicBezTo>
                  <a:cubicBezTo>
                    <a:pt x="11" y="38"/>
                    <a:pt x="13" y="43"/>
                    <a:pt x="17" y="45"/>
                  </a:cubicBezTo>
                  <a:cubicBezTo>
                    <a:pt x="23" y="49"/>
                    <a:pt x="31" y="48"/>
                    <a:pt x="38" y="42"/>
                  </a:cubicBezTo>
                  <a:close/>
                  <a:moveTo>
                    <a:pt x="12" y="25"/>
                  </a:moveTo>
                  <a:cubicBezTo>
                    <a:pt x="20" y="25"/>
                    <a:pt x="28" y="25"/>
                    <a:pt x="36" y="25"/>
                  </a:cubicBezTo>
                  <a:cubicBezTo>
                    <a:pt x="36" y="17"/>
                    <a:pt x="31" y="12"/>
                    <a:pt x="24" y="12"/>
                  </a:cubicBezTo>
                  <a:cubicBezTo>
                    <a:pt x="17" y="12"/>
                    <a:pt x="12" y="17"/>
                    <a:pt x="12" y="25"/>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8" name="Freeform 71"/>
            <p:cNvSpPr>
              <a:spLocks noEditPoints="1"/>
            </p:cNvSpPr>
            <p:nvPr/>
          </p:nvSpPr>
          <p:spPr bwMode="auto">
            <a:xfrm>
              <a:off x="1742" y="1928"/>
              <a:ext cx="114" cy="141"/>
            </a:xfrm>
            <a:custGeom>
              <a:avLst/>
              <a:gdLst>
                <a:gd name="T0" fmla="*/ 0 w 48"/>
                <a:gd name="T1" fmla="*/ 31 h 59"/>
                <a:gd name="T2" fmla="*/ 5 w 48"/>
                <a:gd name="T3" fmla="*/ 11 h 59"/>
                <a:gd name="T4" fmla="*/ 33 w 48"/>
                <a:gd name="T5" fmla="*/ 3 h 59"/>
                <a:gd name="T6" fmla="*/ 48 w 48"/>
                <a:gd name="T7" fmla="*/ 25 h 59"/>
                <a:gd name="T8" fmla="*/ 48 w 48"/>
                <a:gd name="T9" fmla="*/ 38 h 59"/>
                <a:gd name="T10" fmla="*/ 25 w 48"/>
                <a:gd name="T11" fmla="*/ 58 h 59"/>
                <a:gd name="T12" fmla="*/ 1 w 48"/>
                <a:gd name="T13" fmla="*/ 39 h 59"/>
                <a:gd name="T14" fmla="*/ 0 w 48"/>
                <a:gd name="T15" fmla="*/ 31 h 59"/>
                <a:gd name="T16" fmla="*/ 12 w 48"/>
                <a:gd name="T17" fmla="*/ 30 h 59"/>
                <a:gd name="T18" fmla="*/ 13 w 48"/>
                <a:gd name="T19" fmla="*/ 36 h 59"/>
                <a:gd name="T20" fmla="*/ 24 w 48"/>
                <a:gd name="T21" fmla="*/ 47 h 59"/>
                <a:gd name="T22" fmla="*/ 36 w 48"/>
                <a:gd name="T23" fmla="*/ 36 h 59"/>
                <a:gd name="T24" fmla="*/ 36 w 48"/>
                <a:gd name="T25" fmla="*/ 24 h 59"/>
                <a:gd name="T26" fmla="*/ 24 w 48"/>
                <a:gd name="T27" fmla="*/ 13 h 59"/>
                <a:gd name="T28" fmla="*/ 13 w 48"/>
                <a:gd name="T29" fmla="*/ 24 h 59"/>
                <a:gd name="T30" fmla="*/ 12 w 48"/>
                <a:gd name="T31"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59">
                  <a:moveTo>
                    <a:pt x="0" y="31"/>
                  </a:moveTo>
                  <a:cubicBezTo>
                    <a:pt x="1" y="23"/>
                    <a:pt x="1" y="16"/>
                    <a:pt x="5" y="11"/>
                  </a:cubicBezTo>
                  <a:cubicBezTo>
                    <a:pt x="12" y="3"/>
                    <a:pt x="23" y="0"/>
                    <a:pt x="33" y="3"/>
                  </a:cubicBezTo>
                  <a:cubicBezTo>
                    <a:pt x="42" y="6"/>
                    <a:pt x="48" y="14"/>
                    <a:pt x="48" y="25"/>
                  </a:cubicBezTo>
                  <a:cubicBezTo>
                    <a:pt x="48" y="30"/>
                    <a:pt x="48" y="34"/>
                    <a:pt x="48" y="38"/>
                  </a:cubicBezTo>
                  <a:cubicBezTo>
                    <a:pt x="46" y="50"/>
                    <a:pt x="37" y="58"/>
                    <a:pt x="25" y="58"/>
                  </a:cubicBezTo>
                  <a:cubicBezTo>
                    <a:pt x="12" y="59"/>
                    <a:pt x="2" y="51"/>
                    <a:pt x="1" y="39"/>
                  </a:cubicBezTo>
                  <a:cubicBezTo>
                    <a:pt x="1" y="36"/>
                    <a:pt x="1" y="33"/>
                    <a:pt x="0" y="31"/>
                  </a:cubicBezTo>
                  <a:close/>
                  <a:moveTo>
                    <a:pt x="12" y="30"/>
                  </a:moveTo>
                  <a:cubicBezTo>
                    <a:pt x="12" y="32"/>
                    <a:pt x="12" y="34"/>
                    <a:pt x="13" y="36"/>
                  </a:cubicBezTo>
                  <a:cubicBezTo>
                    <a:pt x="13" y="43"/>
                    <a:pt x="18" y="47"/>
                    <a:pt x="24" y="47"/>
                  </a:cubicBezTo>
                  <a:cubicBezTo>
                    <a:pt x="31" y="47"/>
                    <a:pt x="36" y="43"/>
                    <a:pt x="36" y="36"/>
                  </a:cubicBezTo>
                  <a:cubicBezTo>
                    <a:pt x="36" y="32"/>
                    <a:pt x="36" y="28"/>
                    <a:pt x="36" y="24"/>
                  </a:cubicBezTo>
                  <a:cubicBezTo>
                    <a:pt x="36" y="18"/>
                    <a:pt x="31" y="13"/>
                    <a:pt x="24" y="13"/>
                  </a:cubicBezTo>
                  <a:cubicBezTo>
                    <a:pt x="18" y="13"/>
                    <a:pt x="13" y="17"/>
                    <a:pt x="13" y="24"/>
                  </a:cubicBezTo>
                  <a:cubicBezTo>
                    <a:pt x="12" y="26"/>
                    <a:pt x="12" y="28"/>
                    <a:pt x="12" y="30"/>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49" name="Freeform 72"/>
            <p:cNvSpPr>
              <a:spLocks noEditPoints="1"/>
            </p:cNvSpPr>
            <p:nvPr/>
          </p:nvSpPr>
          <p:spPr bwMode="auto">
            <a:xfrm>
              <a:off x="2619" y="1931"/>
              <a:ext cx="114" cy="138"/>
            </a:xfrm>
            <a:custGeom>
              <a:avLst/>
              <a:gdLst>
                <a:gd name="T0" fmla="*/ 48 w 48"/>
                <a:gd name="T1" fmla="*/ 29 h 58"/>
                <a:gd name="T2" fmla="*/ 47 w 48"/>
                <a:gd name="T3" fmla="*/ 39 h 58"/>
                <a:gd name="T4" fmla="*/ 23 w 48"/>
                <a:gd name="T5" fmla="*/ 57 h 58"/>
                <a:gd name="T6" fmla="*/ 0 w 48"/>
                <a:gd name="T7" fmla="*/ 34 h 58"/>
                <a:gd name="T8" fmla="*/ 0 w 48"/>
                <a:gd name="T9" fmla="*/ 20 h 58"/>
                <a:gd name="T10" fmla="*/ 25 w 48"/>
                <a:gd name="T11" fmla="*/ 1 h 58"/>
                <a:gd name="T12" fmla="*/ 47 w 48"/>
                <a:gd name="T13" fmla="*/ 25 h 58"/>
                <a:gd name="T14" fmla="*/ 47 w 48"/>
                <a:gd name="T15" fmla="*/ 29 h 58"/>
                <a:gd name="T16" fmla="*/ 48 w 48"/>
                <a:gd name="T17" fmla="*/ 29 h 58"/>
                <a:gd name="T18" fmla="*/ 36 w 48"/>
                <a:gd name="T19" fmla="*/ 29 h 58"/>
                <a:gd name="T20" fmla="*/ 36 w 48"/>
                <a:gd name="T21" fmla="*/ 29 h 58"/>
                <a:gd name="T22" fmla="*/ 36 w 48"/>
                <a:gd name="T23" fmla="*/ 23 h 58"/>
                <a:gd name="T24" fmla="*/ 24 w 48"/>
                <a:gd name="T25" fmla="*/ 12 h 58"/>
                <a:gd name="T26" fmla="*/ 12 w 48"/>
                <a:gd name="T27" fmla="*/ 23 h 58"/>
                <a:gd name="T28" fmla="*/ 12 w 48"/>
                <a:gd name="T29" fmla="*/ 36 h 58"/>
                <a:gd name="T30" fmla="*/ 23 w 48"/>
                <a:gd name="T31" fmla="*/ 46 h 58"/>
                <a:gd name="T32" fmla="*/ 35 w 48"/>
                <a:gd name="T33" fmla="*/ 37 h 58"/>
                <a:gd name="T34" fmla="*/ 36 w 48"/>
                <a:gd name="T3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8">
                  <a:moveTo>
                    <a:pt x="48" y="29"/>
                  </a:moveTo>
                  <a:cubicBezTo>
                    <a:pt x="47" y="32"/>
                    <a:pt x="47" y="36"/>
                    <a:pt x="47" y="39"/>
                  </a:cubicBezTo>
                  <a:cubicBezTo>
                    <a:pt x="45" y="50"/>
                    <a:pt x="35" y="58"/>
                    <a:pt x="23" y="57"/>
                  </a:cubicBezTo>
                  <a:cubicBezTo>
                    <a:pt x="8" y="56"/>
                    <a:pt x="0" y="48"/>
                    <a:pt x="0" y="34"/>
                  </a:cubicBezTo>
                  <a:cubicBezTo>
                    <a:pt x="0" y="29"/>
                    <a:pt x="0" y="25"/>
                    <a:pt x="0" y="20"/>
                  </a:cubicBezTo>
                  <a:cubicBezTo>
                    <a:pt x="2" y="8"/>
                    <a:pt x="13" y="0"/>
                    <a:pt x="25" y="1"/>
                  </a:cubicBezTo>
                  <a:cubicBezTo>
                    <a:pt x="39" y="2"/>
                    <a:pt x="47" y="11"/>
                    <a:pt x="47" y="25"/>
                  </a:cubicBezTo>
                  <a:cubicBezTo>
                    <a:pt x="47" y="27"/>
                    <a:pt x="47" y="28"/>
                    <a:pt x="47" y="29"/>
                  </a:cubicBezTo>
                  <a:cubicBezTo>
                    <a:pt x="47" y="29"/>
                    <a:pt x="48" y="29"/>
                    <a:pt x="48" y="29"/>
                  </a:cubicBezTo>
                  <a:close/>
                  <a:moveTo>
                    <a:pt x="36" y="29"/>
                  </a:moveTo>
                  <a:cubicBezTo>
                    <a:pt x="36" y="29"/>
                    <a:pt x="36" y="29"/>
                    <a:pt x="36" y="29"/>
                  </a:cubicBezTo>
                  <a:cubicBezTo>
                    <a:pt x="36" y="27"/>
                    <a:pt x="36" y="25"/>
                    <a:pt x="36" y="23"/>
                  </a:cubicBezTo>
                  <a:cubicBezTo>
                    <a:pt x="35" y="17"/>
                    <a:pt x="31" y="12"/>
                    <a:pt x="24" y="12"/>
                  </a:cubicBezTo>
                  <a:cubicBezTo>
                    <a:pt x="17" y="12"/>
                    <a:pt x="13" y="16"/>
                    <a:pt x="12" y="23"/>
                  </a:cubicBezTo>
                  <a:cubicBezTo>
                    <a:pt x="12" y="27"/>
                    <a:pt x="12" y="32"/>
                    <a:pt x="12" y="36"/>
                  </a:cubicBezTo>
                  <a:cubicBezTo>
                    <a:pt x="13" y="42"/>
                    <a:pt x="17" y="46"/>
                    <a:pt x="23" y="46"/>
                  </a:cubicBezTo>
                  <a:cubicBezTo>
                    <a:pt x="29" y="46"/>
                    <a:pt x="34" y="43"/>
                    <a:pt x="35" y="37"/>
                  </a:cubicBezTo>
                  <a:cubicBezTo>
                    <a:pt x="36" y="35"/>
                    <a:pt x="36" y="32"/>
                    <a:pt x="36" y="29"/>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0" name="Freeform 73"/>
            <p:cNvSpPr>
              <a:spLocks noEditPoints="1"/>
            </p:cNvSpPr>
            <p:nvPr/>
          </p:nvSpPr>
          <p:spPr bwMode="auto">
            <a:xfrm>
              <a:off x="3374" y="2230"/>
              <a:ext cx="114" cy="141"/>
            </a:xfrm>
            <a:custGeom>
              <a:avLst/>
              <a:gdLst>
                <a:gd name="T0" fmla="*/ 0 w 48"/>
                <a:gd name="T1" fmla="*/ 28 h 59"/>
                <a:gd name="T2" fmla="*/ 1 w 48"/>
                <a:gd name="T3" fmla="*/ 19 h 59"/>
                <a:gd name="T4" fmla="*/ 23 w 48"/>
                <a:gd name="T5" fmla="*/ 1 h 59"/>
                <a:gd name="T6" fmla="*/ 48 w 48"/>
                <a:gd name="T7" fmla="*/ 24 h 59"/>
                <a:gd name="T8" fmla="*/ 47 w 48"/>
                <a:gd name="T9" fmla="*/ 37 h 59"/>
                <a:gd name="T10" fmla="*/ 21 w 48"/>
                <a:gd name="T11" fmla="*/ 57 h 59"/>
                <a:gd name="T12" fmla="*/ 1 w 48"/>
                <a:gd name="T13" fmla="*/ 35 h 59"/>
                <a:gd name="T14" fmla="*/ 0 w 48"/>
                <a:gd name="T15" fmla="*/ 28 h 59"/>
                <a:gd name="T16" fmla="*/ 36 w 48"/>
                <a:gd name="T17" fmla="*/ 29 h 59"/>
                <a:gd name="T18" fmla="*/ 36 w 48"/>
                <a:gd name="T19" fmla="*/ 22 h 59"/>
                <a:gd name="T20" fmla="*/ 24 w 48"/>
                <a:gd name="T21" fmla="*/ 12 h 59"/>
                <a:gd name="T22" fmla="*/ 12 w 48"/>
                <a:gd name="T23" fmla="*/ 23 h 59"/>
                <a:gd name="T24" fmla="*/ 12 w 48"/>
                <a:gd name="T25" fmla="*/ 35 h 59"/>
                <a:gd name="T26" fmla="*/ 24 w 48"/>
                <a:gd name="T27" fmla="*/ 46 h 59"/>
                <a:gd name="T28" fmla="*/ 36 w 48"/>
                <a:gd name="T29" fmla="*/ 35 h 59"/>
                <a:gd name="T30" fmla="*/ 36 w 48"/>
                <a:gd name="T31"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59">
                  <a:moveTo>
                    <a:pt x="0" y="28"/>
                  </a:moveTo>
                  <a:cubicBezTo>
                    <a:pt x="0" y="25"/>
                    <a:pt x="0" y="22"/>
                    <a:pt x="1" y="19"/>
                  </a:cubicBezTo>
                  <a:cubicBezTo>
                    <a:pt x="3" y="8"/>
                    <a:pt x="11" y="1"/>
                    <a:pt x="23" y="1"/>
                  </a:cubicBezTo>
                  <a:cubicBezTo>
                    <a:pt x="37" y="0"/>
                    <a:pt x="47" y="9"/>
                    <a:pt x="48" y="24"/>
                  </a:cubicBezTo>
                  <a:cubicBezTo>
                    <a:pt x="48" y="28"/>
                    <a:pt x="48" y="33"/>
                    <a:pt x="47" y="37"/>
                  </a:cubicBezTo>
                  <a:cubicBezTo>
                    <a:pt x="46" y="51"/>
                    <a:pt x="34" y="59"/>
                    <a:pt x="21" y="57"/>
                  </a:cubicBezTo>
                  <a:cubicBezTo>
                    <a:pt x="8" y="55"/>
                    <a:pt x="2" y="48"/>
                    <a:pt x="1" y="35"/>
                  </a:cubicBezTo>
                  <a:cubicBezTo>
                    <a:pt x="0" y="33"/>
                    <a:pt x="0" y="30"/>
                    <a:pt x="0" y="28"/>
                  </a:cubicBezTo>
                  <a:close/>
                  <a:moveTo>
                    <a:pt x="36" y="29"/>
                  </a:moveTo>
                  <a:cubicBezTo>
                    <a:pt x="36" y="27"/>
                    <a:pt x="36" y="25"/>
                    <a:pt x="36" y="22"/>
                  </a:cubicBezTo>
                  <a:cubicBezTo>
                    <a:pt x="35" y="16"/>
                    <a:pt x="30" y="12"/>
                    <a:pt x="24" y="12"/>
                  </a:cubicBezTo>
                  <a:cubicBezTo>
                    <a:pt x="17" y="12"/>
                    <a:pt x="13" y="16"/>
                    <a:pt x="12" y="23"/>
                  </a:cubicBezTo>
                  <a:cubicBezTo>
                    <a:pt x="12" y="27"/>
                    <a:pt x="12" y="31"/>
                    <a:pt x="12" y="35"/>
                  </a:cubicBezTo>
                  <a:cubicBezTo>
                    <a:pt x="13" y="42"/>
                    <a:pt x="17" y="46"/>
                    <a:pt x="24" y="46"/>
                  </a:cubicBezTo>
                  <a:cubicBezTo>
                    <a:pt x="31" y="46"/>
                    <a:pt x="35" y="42"/>
                    <a:pt x="36" y="35"/>
                  </a:cubicBezTo>
                  <a:cubicBezTo>
                    <a:pt x="36" y="33"/>
                    <a:pt x="36" y="31"/>
                    <a:pt x="36" y="29"/>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1" name="Freeform 74"/>
            <p:cNvSpPr>
              <a:spLocks noEditPoints="1"/>
            </p:cNvSpPr>
            <p:nvPr/>
          </p:nvSpPr>
          <p:spPr bwMode="auto">
            <a:xfrm>
              <a:off x="3196" y="1931"/>
              <a:ext cx="112" cy="138"/>
            </a:xfrm>
            <a:custGeom>
              <a:avLst/>
              <a:gdLst>
                <a:gd name="T0" fmla="*/ 47 w 47"/>
                <a:gd name="T1" fmla="*/ 29 h 58"/>
                <a:gd name="T2" fmla="*/ 47 w 47"/>
                <a:gd name="T3" fmla="*/ 38 h 58"/>
                <a:gd name="T4" fmla="*/ 23 w 47"/>
                <a:gd name="T5" fmla="*/ 57 h 58"/>
                <a:gd name="T6" fmla="*/ 0 w 47"/>
                <a:gd name="T7" fmla="*/ 34 h 58"/>
                <a:gd name="T8" fmla="*/ 0 w 47"/>
                <a:gd name="T9" fmla="*/ 20 h 58"/>
                <a:gd name="T10" fmla="*/ 26 w 47"/>
                <a:gd name="T11" fmla="*/ 1 h 58"/>
                <a:gd name="T12" fmla="*/ 47 w 47"/>
                <a:gd name="T13" fmla="*/ 26 h 58"/>
                <a:gd name="T14" fmla="*/ 47 w 47"/>
                <a:gd name="T15" fmla="*/ 29 h 58"/>
                <a:gd name="T16" fmla="*/ 47 w 47"/>
                <a:gd name="T17" fmla="*/ 29 h 58"/>
                <a:gd name="T18" fmla="*/ 36 w 47"/>
                <a:gd name="T19" fmla="*/ 29 h 58"/>
                <a:gd name="T20" fmla="*/ 36 w 47"/>
                <a:gd name="T21" fmla="*/ 29 h 58"/>
                <a:gd name="T22" fmla="*/ 35 w 47"/>
                <a:gd name="T23" fmla="*/ 21 h 58"/>
                <a:gd name="T24" fmla="*/ 23 w 47"/>
                <a:gd name="T25" fmla="*/ 12 h 58"/>
                <a:gd name="T26" fmla="*/ 12 w 47"/>
                <a:gd name="T27" fmla="*/ 21 h 58"/>
                <a:gd name="T28" fmla="*/ 12 w 47"/>
                <a:gd name="T29" fmla="*/ 37 h 58"/>
                <a:gd name="T30" fmla="*/ 21 w 47"/>
                <a:gd name="T31" fmla="*/ 46 h 58"/>
                <a:gd name="T32" fmla="*/ 33 w 47"/>
                <a:gd name="T33" fmla="*/ 41 h 58"/>
                <a:gd name="T34" fmla="*/ 36 w 47"/>
                <a:gd name="T3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58">
                  <a:moveTo>
                    <a:pt x="47" y="29"/>
                  </a:moveTo>
                  <a:cubicBezTo>
                    <a:pt x="47" y="32"/>
                    <a:pt x="47" y="35"/>
                    <a:pt x="47" y="38"/>
                  </a:cubicBezTo>
                  <a:cubicBezTo>
                    <a:pt x="45" y="50"/>
                    <a:pt x="35" y="58"/>
                    <a:pt x="23" y="57"/>
                  </a:cubicBezTo>
                  <a:cubicBezTo>
                    <a:pt x="8" y="56"/>
                    <a:pt x="0" y="48"/>
                    <a:pt x="0" y="34"/>
                  </a:cubicBezTo>
                  <a:cubicBezTo>
                    <a:pt x="0" y="30"/>
                    <a:pt x="0" y="25"/>
                    <a:pt x="0" y="20"/>
                  </a:cubicBezTo>
                  <a:cubicBezTo>
                    <a:pt x="2" y="8"/>
                    <a:pt x="13" y="0"/>
                    <a:pt x="26" y="1"/>
                  </a:cubicBezTo>
                  <a:cubicBezTo>
                    <a:pt x="40" y="3"/>
                    <a:pt x="47" y="11"/>
                    <a:pt x="47" y="26"/>
                  </a:cubicBezTo>
                  <a:cubicBezTo>
                    <a:pt x="47" y="27"/>
                    <a:pt x="47" y="28"/>
                    <a:pt x="47" y="29"/>
                  </a:cubicBezTo>
                  <a:cubicBezTo>
                    <a:pt x="47" y="29"/>
                    <a:pt x="47" y="29"/>
                    <a:pt x="47" y="29"/>
                  </a:cubicBezTo>
                  <a:close/>
                  <a:moveTo>
                    <a:pt x="36" y="29"/>
                  </a:moveTo>
                  <a:cubicBezTo>
                    <a:pt x="36" y="29"/>
                    <a:pt x="36" y="29"/>
                    <a:pt x="36" y="29"/>
                  </a:cubicBezTo>
                  <a:cubicBezTo>
                    <a:pt x="35" y="26"/>
                    <a:pt x="35" y="23"/>
                    <a:pt x="35" y="21"/>
                  </a:cubicBezTo>
                  <a:cubicBezTo>
                    <a:pt x="34" y="15"/>
                    <a:pt x="29" y="12"/>
                    <a:pt x="23" y="12"/>
                  </a:cubicBezTo>
                  <a:cubicBezTo>
                    <a:pt x="17" y="12"/>
                    <a:pt x="13" y="16"/>
                    <a:pt x="12" y="21"/>
                  </a:cubicBezTo>
                  <a:cubicBezTo>
                    <a:pt x="11" y="26"/>
                    <a:pt x="12" y="32"/>
                    <a:pt x="12" y="37"/>
                  </a:cubicBezTo>
                  <a:cubicBezTo>
                    <a:pt x="12" y="42"/>
                    <a:pt x="16" y="45"/>
                    <a:pt x="21" y="46"/>
                  </a:cubicBezTo>
                  <a:cubicBezTo>
                    <a:pt x="26" y="47"/>
                    <a:pt x="32" y="45"/>
                    <a:pt x="33" y="41"/>
                  </a:cubicBezTo>
                  <a:cubicBezTo>
                    <a:pt x="35" y="37"/>
                    <a:pt x="35" y="33"/>
                    <a:pt x="36" y="29"/>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2" name="Freeform 75"/>
            <p:cNvSpPr>
              <a:spLocks/>
            </p:cNvSpPr>
            <p:nvPr/>
          </p:nvSpPr>
          <p:spPr bwMode="auto">
            <a:xfrm>
              <a:off x="3452" y="1935"/>
              <a:ext cx="110" cy="136"/>
            </a:xfrm>
            <a:custGeom>
              <a:avLst/>
              <a:gdLst>
                <a:gd name="T0" fmla="*/ 0 w 46"/>
                <a:gd name="T1" fmla="*/ 0 h 57"/>
                <a:gd name="T2" fmla="*/ 11 w 46"/>
                <a:gd name="T3" fmla="*/ 0 h 57"/>
                <a:gd name="T4" fmla="*/ 11 w 46"/>
                <a:gd name="T5" fmla="*/ 4 h 57"/>
                <a:gd name="T6" fmla="*/ 11 w 46"/>
                <a:gd name="T7" fmla="*/ 32 h 57"/>
                <a:gd name="T8" fmla="*/ 27 w 46"/>
                <a:gd name="T9" fmla="*/ 44 h 57"/>
                <a:gd name="T10" fmla="*/ 34 w 46"/>
                <a:gd name="T11" fmla="*/ 33 h 57"/>
                <a:gd name="T12" fmla="*/ 34 w 46"/>
                <a:gd name="T13" fmla="*/ 4 h 57"/>
                <a:gd name="T14" fmla="*/ 34 w 46"/>
                <a:gd name="T15" fmla="*/ 0 h 57"/>
                <a:gd name="T16" fmla="*/ 46 w 46"/>
                <a:gd name="T17" fmla="*/ 0 h 57"/>
                <a:gd name="T18" fmla="*/ 46 w 46"/>
                <a:gd name="T19" fmla="*/ 54 h 57"/>
                <a:gd name="T20" fmla="*/ 34 w 46"/>
                <a:gd name="T21" fmla="*/ 54 h 57"/>
                <a:gd name="T22" fmla="*/ 34 w 46"/>
                <a:gd name="T23" fmla="*/ 50 h 57"/>
                <a:gd name="T24" fmla="*/ 22 w 46"/>
                <a:gd name="T25" fmla="*/ 55 h 57"/>
                <a:gd name="T26" fmla="*/ 0 w 46"/>
                <a:gd name="T27" fmla="*/ 35 h 57"/>
                <a:gd name="T28" fmla="*/ 0 w 46"/>
                <a:gd name="T29" fmla="*/ 3 h 57"/>
                <a:gd name="T30" fmla="*/ 0 w 46"/>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57">
                  <a:moveTo>
                    <a:pt x="0" y="0"/>
                  </a:moveTo>
                  <a:cubicBezTo>
                    <a:pt x="4" y="0"/>
                    <a:pt x="7" y="0"/>
                    <a:pt x="11" y="0"/>
                  </a:cubicBezTo>
                  <a:cubicBezTo>
                    <a:pt x="11" y="1"/>
                    <a:pt x="11" y="2"/>
                    <a:pt x="11" y="4"/>
                  </a:cubicBezTo>
                  <a:cubicBezTo>
                    <a:pt x="11" y="13"/>
                    <a:pt x="11" y="23"/>
                    <a:pt x="11" y="32"/>
                  </a:cubicBezTo>
                  <a:cubicBezTo>
                    <a:pt x="11" y="41"/>
                    <a:pt x="18" y="46"/>
                    <a:pt x="27" y="44"/>
                  </a:cubicBezTo>
                  <a:cubicBezTo>
                    <a:pt x="31" y="42"/>
                    <a:pt x="34" y="38"/>
                    <a:pt x="34" y="33"/>
                  </a:cubicBezTo>
                  <a:cubicBezTo>
                    <a:pt x="34" y="23"/>
                    <a:pt x="34" y="13"/>
                    <a:pt x="34" y="4"/>
                  </a:cubicBezTo>
                  <a:cubicBezTo>
                    <a:pt x="34" y="2"/>
                    <a:pt x="34" y="1"/>
                    <a:pt x="34" y="0"/>
                  </a:cubicBezTo>
                  <a:cubicBezTo>
                    <a:pt x="38" y="0"/>
                    <a:pt x="42" y="0"/>
                    <a:pt x="46" y="0"/>
                  </a:cubicBezTo>
                  <a:cubicBezTo>
                    <a:pt x="46" y="18"/>
                    <a:pt x="46" y="36"/>
                    <a:pt x="46" y="54"/>
                  </a:cubicBezTo>
                  <a:cubicBezTo>
                    <a:pt x="42" y="54"/>
                    <a:pt x="38" y="54"/>
                    <a:pt x="34" y="54"/>
                  </a:cubicBezTo>
                  <a:cubicBezTo>
                    <a:pt x="34" y="53"/>
                    <a:pt x="34" y="51"/>
                    <a:pt x="34" y="50"/>
                  </a:cubicBezTo>
                  <a:cubicBezTo>
                    <a:pt x="30" y="52"/>
                    <a:pt x="26" y="54"/>
                    <a:pt x="22" y="55"/>
                  </a:cubicBezTo>
                  <a:cubicBezTo>
                    <a:pt x="9" y="57"/>
                    <a:pt x="0" y="48"/>
                    <a:pt x="0" y="35"/>
                  </a:cubicBezTo>
                  <a:cubicBezTo>
                    <a:pt x="0" y="24"/>
                    <a:pt x="0" y="14"/>
                    <a:pt x="0" y="3"/>
                  </a:cubicBezTo>
                  <a:cubicBezTo>
                    <a:pt x="0" y="2"/>
                    <a:pt x="0" y="1"/>
                    <a:pt x="0" y="0"/>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3" name="Freeform 76"/>
            <p:cNvSpPr>
              <a:spLocks/>
            </p:cNvSpPr>
            <p:nvPr/>
          </p:nvSpPr>
          <p:spPr bwMode="auto">
            <a:xfrm>
              <a:off x="3514" y="2235"/>
              <a:ext cx="110" cy="136"/>
            </a:xfrm>
            <a:custGeom>
              <a:avLst/>
              <a:gdLst>
                <a:gd name="T0" fmla="*/ 46 w 46"/>
                <a:gd name="T1" fmla="*/ 0 h 57"/>
                <a:gd name="T2" fmla="*/ 46 w 46"/>
                <a:gd name="T3" fmla="*/ 54 h 57"/>
                <a:gd name="T4" fmla="*/ 34 w 46"/>
                <a:gd name="T5" fmla="*/ 54 h 57"/>
                <a:gd name="T6" fmla="*/ 34 w 46"/>
                <a:gd name="T7" fmla="*/ 49 h 57"/>
                <a:gd name="T8" fmla="*/ 12 w 46"/>
                <a:gd name="T9" fmla="*/ 54 h 57"/>
                <a:gd name="T10" fmla="*/ 0 w 46"/>
                <a:gd name="T11" fmla="*/ 37 h 57"/>
                <a:gd name="T12" fmla="*/ 0 w 46"/>
                <a:gd name="T13" fmla="*/ 1 h 57"/>
                <a:gd name="T14" fmla="*/ 0 w 46"/>
                <a:gd name="T15" fmla="*/ 0 h 57"/>
                <a:gd name="T16" fmla="*/ 12 w 46"/>
                <a:gd name="T17" fmla="*/ 0 h 57"/>
                <a:gd name="T18" fmla="*/ 12 w 46"/>
                <a:gd name="T19" fmla="*/ 10 h 57"/>
                <a:gd name="T20" fmla="*/ 12 w 46"/>
                <a:gd name="T21" fmla="*/ 33 h 57"/>
                <a:gd name="T22" fmla="*/ 23 w 46"/>
                <a:gd name="T23" fmla="*/ 44 h 57"/>
                <a:gd name="T24" fmla="*/ 34 w 46"/>
                <a:gd name="T25" fmla="*/ 33 h 57"/>
                <a:gd name="T26" fmla="*/ 34 w 46"/>
                <a:gd name="T27" fmla="*/ 3 h 57"/>
                <a:gd name="T28" fmla="*/ 34 w 46"/>
                <a:gd name="T29" fmla="*/ 0 h 57"/>
                <a:gd name="T30" fmla="*/ 46 w 46"/>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57">
                  <a:moveTo>
                    <a:pt x="46" y="0"/>
                  </a:moveTo>
                  <a:cubicBezTo>
                    <a:pt x="46" y="18"/>
                    <a:pt x="46" y="36"/>
                    <a:pt x="46" y="54"/>
                  </a:cubicBezTo>
                  <a:cubicBezTo>
                    <a:pt x="42" y="54"/>
                    <a:pt x="38" y="54"/>
                    <a:pt x="34" y="54"/>
                  </a:cubicBezTo>
                  <a:cubicBezTo>
                    <a:pt x="34" y="53"/>
                    <a:pt x="34" y="51"/>
                    <a:pt x="34" y="49"/>
                  </a:cubicBezTo>
                  <a:cubicBezTo>
                    <a:pt x="27" y="55"/>
                    <a:pt x="20" y="57"/>
                    <a:pt x="12" y="54"/>
                  </a:cubicBezTo>
                  <a:cubicBezTo>
                    <a:pt x="4" y="51"/>
                    <a:pt x="0" y="45"/>
                    <a:pt x="0" y="37"/>
                  </a:cubicBezTo>
                  <a:cubicBezTo>
                    <a:pt x="0" y="25"/>
                    <a:pt x="0" y="13"/>
                    <a:pt x="0" y="1"/>
                  </a:cubicBezTo>
                  <a:cubicBezTo>
                    <a:pt x="0" y="0"/>
                    <a:pt x="0" y="0"/>
                    <a:pt x="0" y="0"/>
                  </a:cubicBezTo>
                  <a:cubicBezTo>
                    <a:pt x="4" y="0"/>
                    <a:pt x="8" y="0"/>
                    <a:pt x="12" y="0"/>
                  </a:cubicBezTo>
                  <a:cubicBezTo>
                    <a:pt x="12" y="3"/>
                    <a:pt x="12" y="7"/>
                    <a:pt x="12" y="10"/>
                  </a:cubicBezTo>
                  <a:cubicBezTo>
                    <a:pt x="12" y="18"/>
                    <a:pt x="12" y="25"/>
                    <a:pt x="12" y="33"/>
                  </a:cubicBezTo>
                  <a:cubicBezTo>
                    <a:pt x="12" y="40"/>
                    <a:pt x="16" y="44"/>
                    <a:pt x="23" y="44"/>
                  </a:cubicBezTo>
                  <a:cubicBezTo>
                    <a:pt x="30" y="44"/>
                    <a:pt x="34" y="39"/>
                    <a:pt x="34" y="33"/>
                  </a:cubicBezTo>
                  <a:cubicBezTo>
                    <a:pt x="34" y="23"/>
                    <a:pt x="34" y="13"/>
                    <a:pt x="34" y="3"/>
                  </a:cubicBezTo>
                  <a:cubicBezTo>
                    <a:pt x="34" y="2"/>
                    <a:pt x="34" y="1"/>
                    <a:pt x="34" y="0"/>
                  </a:cubicBezTo>
                  <a:cubicBezTo>
                    <a:pt x="38" y="0"/>
                    <a:pt x="42" y="0"/>
                    <a:pt x="46" y="0"/>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4" name="Freeform 77"/>
            <p:cNvSpPr>
              <a:spLocks/>
            </p:cNvSpPr>
            <p:nvPr/>
          </p:nvSpPr>
          <p:spPr bwMode="auto">
            <a:xfrm>
              <a:off x="2262" y="2230"/>
              <a:ext cx="112" cy="134"/>
            </a:xfrm>
            <a:custGeom>
              <a:avLst/>
              <a:gdLst>
                <a:gd name="T0" fmla="*/ 12 w 47"/>
                <a:gd name="T1" fmla="*/ 56 h 56"/>
                <a:gd name="T2" fmla="*/ 0 w 47"/>
                <a:gd name="T3" fmla="*/ 56 h 56"/>
                <a:gd name="T4" fmla="*/ 0 w 47"/>
                <a:gd name="T5" fmla="*/ 1 h 56"/>
                <a:gd name="T6" fmla="*/ 12 w 47"/>
                <a:gd name="T7" fmla="*/ 1 h 56"/>
                <a:gd name="T8" fmla="*/ 12 w 47"/>
                <a:gd name="T9" fmla="*/ 7 h 56"/>
                <a:gd name="T10" fmla="*/ 25 w 47"/>
                <a:gd name="T11" fmla="*/ 1 h 56"/>
                <a:gd name="T12" fmla="*/ 46 w 47"/>
                <a:gd name="T13" fmla="*/ 19 h 56"/>
                <a:gd name="T14" fmla="*/ 46 w 47"/>
                <a:gd name="T15" fmla="*/ 55 h 56"/>
                <a:gd name="T16" fmla="*/ 46 w 47"/>
                <a:gd name="T17" fmla="*/ 56 h 56"/>
                <a:gd name="T18" fmla="*/ 35 w 47"/>
                <a:gd name="T19" fmla="*/ 56 h 56"/>
                <a:gd name="T20" fmla="*/ 35 w 47"/>
                <a:gd name="T21" fmla="*/ 53 h 56"/>
                <a:gd name="T22" fmla="*/ 35 w 47"/>
                <a:gd name="T23" fmla="*/ 24 h 56"/>
                <a:gd name="T24" fmla="*/ 23 w 47"/>
                <a:gd name="T25" fmla="*/ 12 h 56"/>
                <a:gd name="T26" fmla="*/ 12 w 47"/>
                <a:gd name="T27" fmla="*/ 24 h 56"/>
                <a:gd name="T28" fmla="*/ 12 w 47"/>
                <a:gd name="T29" fmla="*/ 52 h 56"/>
                <a:gd name="T30" fmla="*/ 12 w 47"/>
                <a:gd name="T3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56">
                  <a:moveTo>
                    <a:pt x="12" y="56"/>
                  </a:moveTo>
                  <a:cubicBezTo>
                    <a:pt x="8" y="56"/>
                    <a:pt x="4" y="56"/>
                    <a:pt x="0" y="56"/>
                  </a:cubicBezTo>
                  <a:cubicBezTo>
                    <a:pt x="0" y="38"/>
                    <a:pt x="0" y="20"/>
                    <a:pt x="0" y="1"/>
                  </a:cubicBezTo>
                  <a:cubicBezTo>
                    <a:pt x="4" y="1"/>
                    <a:pt x="8" y="1"/>
                    <a:pt x="12" y="1"/>
                  </a:cubicBezTo>
                  <a:cubicBezTo>
                    <a:pt x="12" y="3"/>
                    <a:pt x="12" y="5"/>
                    <a:pt x="12" y="7"/>
                  </a:cubicBezTo>
                  <a:cubicBezTo>
                    <a:pt x="16" y="3"/>
                    <a:pt x="20" y="1"/>
                    <a:pt x="25" y="1"/>
                  </a:cubicBezTo>
                  <a:cubicBezTo>
                    <a:pt x="36" y="0"/>
                    <a:pt x="46" y="7"/>
                    <a:pt x="46" y="19"/>
                  </a:cubicBezTo>
                  <a:cubicBezTo>
                    <a:pt x="47" y="31"/>
                    <a:pt x="46" y="43"/>
                    <a:pt x="46" y="55"/>
                  </a:cubicBezTo>
                  <a:cubicBezTo>
                    <a:pt x="46" y="55"/>
                    <a:pt x="46" y="56"/>
                    <a:pt x="46" y="56"/>
                  </a:cubicBezTo>
                  <a:cubicBezTo>
                    <a:pt x="42" y="56"/>
                    <a:pt x="39" y="56"/>
                    <a:pt x="35" y="56"/>
                  </a:cubicBezTo>
                  <a:cubicBezTo>
                    <a:pt x="35" y="55"/>
                    <a:pt x="35" y="54"/>
                    <a:pt x="35" y="53"/>
                  </a:cubicBezTo>
                  <a:cubicBezTo>
                    <a:pt x="35" y="43"/>
                    <a:pt x="35" y="34"/>
                    <a:pt x="35" y="24"/>
                  </a:cubicBezTo>
                  <a:cubicBezTo>
                    <a:pt x="35" y="17"/>
                    <a:pt x="30" y="12"/>
                    <a:pt x="23" y="12"/>
                  </a:cubicBezTo>
                  <a:cubicBezTo>
                    <a:pt x="16" y="12"/>
                    <a:pt x="12" y="16"/>
                    <a:pt x="12" y="24"/>
                  </a:cubicBezTo>
                  <a:cubicBezTo>
                    <a:pt x="12" y="33"/>
                    <a:pt x="12" y="43"/>
                    <a:pt x="12" y="52"/>
                  </a:cubicBezTo>
                  <a:cubicBezTo>
                    <a:pt x="12" y="54"/>
                    <a:pt x="12" y="55"/>
                    <a:pt x="12" y="56"/>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5" name="Freeform 78"/>
            <p:cNvSpPr>
              <a:spLocks/>
            </p:cNvSpPr>
            <p:nvPr/>
          </p:nvSpPr>
          <p:spPr bwMode="auto">
            <a:xfrm>
              <a:off x="4153" y="1926"/>
              <a:ext cx="119" cy="145"/>
            </a:xfrm>
            <a:custGeom>
              <a:avLst/>
              <a:gdLst>
                <a:gd name="T0" fmla="*/ 48 w 50"/>
                <a:gd name="T1" fmla="*/ 11 h 61"/>
                <a:gd name="T2" fmla="*/ 41 w 50"/>
                <a:gd name="T3" fmla="*/ 19 h 61"/>
                <a:gd name="T4" fmla="*/ 23 w 50"/>
                <a:gd name="T5" fmla="*/ 14 h 61"/>
                <a:gd name="T6" fmla="*/ 20 w 50"/>
                <a:gd name="T7" fmla="*/ 14 h 61"/>
                <a:gd name="T8" fmla="*/ 16 w 50"/>
                <a:gd name="T9" fmla="*/ 20 h 61"/>
                <a:gd name="T10" fmla="*/ 20 w 50"/>
                <a:gd name="T11" fmla="*/ 25 h 61"/>
                <a:gd name="T12" fmla="*/ 31 w 50"/>
                <a:gd name="T13" fmla="*/ 26 h 61"/>
                <a:gd name="T14" fmla="*/ 38 w 50"/>
                <a:gd name="T15" fmla="*/ 27 h 61"/>
                <a:gd name="T16" fmla="*/ 49 w 50"/>
                <a:gd name="T17" fmla="*/ 39 h 61"/>
                <a:gd name="T18" fmla="*/ 42 w 50"/>
                <a:gd name="T19" fmla="*/ 55 h 61"/>
                <a:gd name="T20" fmla="*/ 8 w 50"/>
                <a:gd name="T21" fmla="*/ 55 h 61"/>
                <a:gd name="T22" fmla="*/ 0 w 50"/>
                <a:gd name="T23" fmla="*/ 50 h 61"/>
                <a:gd name="T24" fmla="*/ 8 w 50"/>
                <a:gd name="T25" fmla="*/ 42 h 61"/>
                <a:gd name="T26" fmla="*/ 28 w 50"/>
                <a:gd name="T27" fmla="*/ 49 h 61"/>
                <a:gd name="T28" fmla="*/ 35 w 50"/>
                <a:gd name="T29" fmla="*/ 46 h 61"/>
                <a:gd name="T30" fmla="*/ 37 w 50"/>
                <a:gd name="T31" fmla="*/ 41 h 61"/>
                <a:gd name="T32" fmla="*/ 34 w 50"/>
                <a:gd name="T33" fmla="*/ 37 h 61"/>
                <a:gd name="T34" fmla="*/ 24 w 50"/>
                <a:gd name="T35" fmla="*/ 36 h 61"/>
                <a:gd name="T36" fmla="*/ 14 w 50"/>
                <a:gd name="T37" fmla="*/ 34 h 61"/>
                <a:gd name="T38" fmla="*/ 4 w 50"/>
                <a:gd name="T39" fmla="*/ 23 h 61"/>
                <a:gd name="T40" fmla="*/ 10 w 50"/>
                <a:gd name="T41" fmla="*/ 7 h 61"/>
                <a:gd name="T42" fmla="*/ 48 w 50"/>
                <a:gd name="T43" fmla="*/ 1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61">
                  <a:moveTo>
                    <a:pt x="48" y="11"/>
                  </a:moveTo>
                  <a:cubicBezTo>
                    <a:pt x="46" y="13"/>
                    <a:pt x="43" y="16"/>
                    <a:pt x="41" y="19"/>
                  </a:cubicBezTo>
                  <a:cubicBezTo>
                    <a:pt x="35" y="15"/>
                    <a:pt x="30" y="13"/>
                    <a:pt x="23" y="14"/>
                  </a:cubicBezTo>
                  <a:cubicBezTo>
                    <a:pt x="22" y="14"/>
                    <a:pt x="21" y="14"/>
                    <a:pt x="20" y="14"/>
                  </a:cubicBezTo>
                  <a:cubicBezTo>
                    <a:pt x="17" y="15"/>
                    <a:pt x="15" y="17"/>
                    <a:pt x="16" y="20"/>
                  </a:cubicBezTo>
                  <a:cubicBezTo>
                    <a:pt x="16" y="23"/>
                    <a:pt x="18" y="24"/>
                    <a:pt x="20" y="25"/>
                  </a:cubicBezTo>
                  <a:cubicBezTo>
                    <a:pt x="24" y="25"/>
                    <a:pt x="28" y="25"/>
                    <a:pt x="31" y="26"/>
                  </a:cubicBezTo>
                  <a:cubicBezTo>
                    <a:pt x="34" y="26"/>
                    <a:pt x="36" y="26"/>
                    <a:pt x="38" y="27"/>
                  </a:cubicBezTo>
                  <a:cubicBezTo>
                    <a:pt x="44" y="28"/>
                    <a:pt x="48" y="33"/>
                    <a:pt x="49" y="39"/>
                  </a:cubicBezTo>
                  <a:cubicBezTo>
                    <a:pt x="50" y="46"/>
                    <a:pt x="48" y="52"/>
                    <a:pt x="42" y="55"/>
                  </a:cubicBezTo>
                  <a:cubicBezTo>
                    <a:pt x="31" y="61"/>
                    <a:pt x="19" y="61"/>
                    <a:pt x="8" y="55"/>
                  </a:cubicBezTo>
                  <a:cubicBezTo>
                    <a:pt x="5" y="54"/>
                    <a:pt x="3" y="52"/>
                    <a:pt x="0" y="50"/>
                  </a:cubicBezTo>
                  <a:cubicBezTo>
                    <a:pt x="3" y="47"/>
                    <a:pt x="5" y="44"/>
                    <a:pt x="8" y="42"/>
                  </a:cubicBezTo>
                  <a:cubicBezTo>
                    <a:pt x="14" y="47"/>
                    <a:pt x="20" y="49"/>
                    <a:pt x="28" y="49"/>
                  </a:cubicBezTo>
                  <a:cubicBezTo>
                    <a:pt x="30" y="48"/>
                    <a:pt x="33" y="48"/>
                    <a:pt x="35" y="46"/>
                  </a:cubicBezTo>
                  <a:cubicBezTo>
                    <a:pt x="37" y="45"/>
                    <a:pt x="37" y="43"/>
                    <a:pt x="37" y="41"/>
                  </a:cubicBezTo>
                  <a:cubicBezTo>
                    <a:pt x="37" y="40"/>
                    <a:pt x="35" y="38"/>
                    <a:pt x="34" y="37"/>
                  </a:cubicBezTo>
                  <a:cubicBezTo>
                    <a:pt x="31" y="36"/>
                    <a:pt x="27" y="36"/>
                    <a:pt x="24" y="36"/>
                  </a:cubicBezTo>
                  <a:cubicBezTo>
                    <a:pt x="21" y="35"/>
                    <a:pt x="17" y="35"/>
                    <a:pt x="14" y="34"/>
                  </a:cubicBezTo>
                  <a:cubicBezTo>
                    <a:pt x="8" y="32"/>
                    <a:pt x="5" y="29"/>
                    <a:pt x="4" y="23"/>
                  </a:cubicBezTo>
                  <a:cubicBezTo>
                    <a:pt x="3" y="16"/>
                    <a:pt x="5" y="11"/>
                    <a:pt x="10" y="7"/>
                  </a:cubicBezTo>
                  <a:cubicBezTo>
                    <a:pt x="20" y="0"/>
                    <a:pt x="39" y="2"/>
                    <a:pt x="48" y="11"/>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6" name="Freeform 79"/>
            <p:cNvSpPr>
              <a:spLocks/>
            </p:cNvSpPr>
            <p:nvPr/>
          </p:nvSpPr>
          <p:spPr bwMode="auto">
            <a:xfrm>
              <a:off x="2490" y="1933"/>
              <a:ext cx="124" cy="188"/>
            </a:xfrm>
            <a:custGeom>
              <a:avLst/>
              <a:gdLst>
                <a:gd name="T0" fmla="*/ 7 w 52"/>
                <a:gd name="T1" fmla="*/ 78 h 79"/>
                <a:gd name="T2" fmla="*/ 7 w 52"/>
                <a:gd name="T3" fmla="*/ 68 h 79"/>
                <a:gd name="T4" fmla="*/ 8 w 52"/>
                <a:gd name="T5" fmla="*/ 67 h 79"/>
                <a:gd name="T6" fmla="*/ 19 w 52"/>
                <a:gd name="T7" fmla="*/ 59 h 79"/>
                <a:gd name="T8" fmla="*/ 18 w 52"/>
                <a:gd name="T9" fmla="*/ 48 h 79"/>
                <a:gd name="T10" fmla="*/ 1 w 52"/>
                <a:gd name="T11" fmla="*/ 4 h 79"/>
                <a:gd name="T12" fmla="*/ 0 w 52"/>
                <a:gd name="T13" fmla="*/ 1 h 79"/>
                <a:gd name="T14" fmla="*/ 11 w 52"/>
                <a:gd name="T15" fmla="*/ 1 h 79"/>
                <a:gd name="T16" fmla="*/ 13 w 52"/>
                <a:gd name="T17" fmla="*/ 3 h 79"/>
                <a:gd name="T18" fmla="*/ 24 w 52"/>
                <a:gd name="T19" fmla="*/ 35 h 79"/>
                <a:gd name="T20" fmla="*/ 26 w 52"/>
                <a:gd name="T21" fmla="*/ 39 h 79"/>
                <a:gd name="T22" fmla="*/ 30 w 52"/>
                <a:gd name="T23" fmla="*/ 26 h 79"/>
                <a:gd name="T24" fmla="*/ 39 w 52"/>
                <a:gd name="T25" fmla="*/ 3 h 79"/>
                <a:gd name="T26" fmla="*/ 42 w 52"/>
                <a:gd name="T27" fmla="*/ 1 h 79"/>
                <a:gd name="T28" fmla="*/ 52 w 52"/>
                <a:gd name="T29" fmla="*/ 1 h 79"/>
                <a:gd name="T30" fmla="*/ 51 w 52"/>
                <a:gd name="T31" fmla="*/ 4 h 79"/>
                <a:gd name="T32" fmla="*/ 28 w 52"/>
                <a:gd name="T33" fmla="*/ 65 h 79"/>
                <a:gd name="T34" fmla="*/ 7 w 52"/>
                <a:gd name="T35"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79">
                  <a:moveTo>
                    <a:pt x="7" y="78"/>
                  </a:moveTo>
                  <a:cubicBezTo>
                    <a:pt x="7" y="74"/>
                    <a:pt x="7" y="71"/>
                    <a:pt x="7" y="68"/>
                  </a:cubicBezTo>
                  <a:cubicBezTo>
                    <a:pt x="7" y="68"/>
                    <a:pt x="7" y="67"/>
                    <a:pt x="8" y="67"/>
                  </a:cubicBezTo>
                  <a:cubicBezTo>
                    <a:pt x="15" y="67"/>
                    <a:pt x="16" y="67"/>
                    <a:pt x="19" y="59"/>
                  </a:cubicBezTo>
                  <a:cubicBezTo>
                    <a:pt x="20" y="55"/>
                    <a:pt x="20" y="52"/>
                    <a:pt x="18" y="48"/>
                  </a:cubicBezTo>
                  <a:cubicBezTo>
                    <a:pt x="12" y="33"/>
                    <a:pt x="7" y="18"/>
                    <a:pt x="1" y="4"/>
                  </a:cubicBezTo>
                  <a:cubicBezTo>
                    <a:pt x="0" y="3"/>
                    <a:pt x="0" y="2"/>
                    <a:pt x="0" y="1"/>
                  </a:cubicBezTo>
                  <a:cubicBezTo>
                    <a:pt x="4" y="1"/>
                    <a:pt x="7" y="0"/>
                    <a:pt x="11" y="1"/>
                  </a:cubicBezTo>
                  <a:cubicBezTo>
                    <a:pt x="12" y="1"/>
                    <a:pt x="13" y="2"/>
                    <a:pt x="13" y="3"/>
                  </a:cubicBezTo>
                  <a:cubicBezTo>
                    <a:pt x="17" y="14"/>
                    <a:pt x="21" y="25"/>
                    <a:pt x="24" y="35"/>
                  </a:cubicBezTo>
                  <a:cubicBezTo>
                    <a:pt x="25" y="36"/>
                    <a:pt x="25" y="37"/>
                    <a:pt x="26" y="39"/>
                  </a:cubicBezTo>
                  <a:cubicBezTo>
                    <a:pt x="27" y="34"/>
                    <a:pt x="29" y="30"/>
                    <a:pt x="30" y="26"/>
                  </a:cubicBezTo>
                  <a:cubicBezTo>
                    <a:pt x="33" y="19"/>
                    <a:pt x="36" y="11"/>
                    <a:pt x="39" y="3"/>
                  </a:cubicBezTo>
                  <a:cubicBezTo>
                    <a:pt x="39" y="1"/>
                    <a:pt x="40" y="0"/>
                    <a:pt x="42" y="1"/>
                  </a:cubicBezTo>
                  <a:cubicBezTo>
                    <a:pt x="45" y="1"/>
                    <a:pt x="48" y="1"/>
                    <a:pt x="52" y="1"/>
                  </a:cubicBezTo>
                  <a:cubicBezTo>
                    <a:pt x="51" y="2"/>
                    <a:pt x="51" y="3"/>
                    <a:pt x="51" y="4"/>
                  </a:cubicBezTo>
                  <a:cubicBezTo>
                    <a:pt x="43" y="25"/>
                    <a:pt x="35" y="45"/>
                    <a:pt x="28" y="65"/>
                  </a:cubicBezTo>
                  <a:cubicBezTo>
                    <a:pt x="24" y="75"/>
                    <a:pt x="18" y="79"/>
                    <a:pt x="7" y="78"/>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7" name="Freeform 80"/>
            <p:cNvSpPr>
              <a:spLocks/>
            </p:cNvSpPr>
            <p:nvPr/>
          </p:nvSpPr>
          <p:spPr bwMode="auto">
            <a:xfrm>
              <a:off x="3246" y="2233"/>
              <a:ext cx="123" cy="188"/>
            </a:xfrm>
            <a:custGeom>
              <a:avLst/>
              <a:gdLst>
                <a:gd name="T0" fmla="*/ 0 w 52"/>
                <a:gd name="T1" fmla="*/ 0 h 79"/>
                <a:gd name="T2" fmla="*/ 11 w 52"/>
                <a:gd name="T3" fmla="*/ 0 h 79"/>
                <a:gd name="T4" fmla="*/ 13 w 52"/>
                <a:gd name="T5" fmla="*/ 3 h 79"/>
                <a:gd name="T6" fmla="*/ 25 w 52"/>
                <a:gd name="T7" fmla="*/ 35 h 79"/>
                <a:gd name="T8" fmla="*/ 26 w 52"/>
                <a:gd name="T9" fmla="*/ 39 h 79"/>
                <a:gd name="T10" fmla="*/ 39 w 52"/>
                <a:gd name="T11" fmla="*/ 4 h 79"/>
                <a:gd name="T12" fmla="*/ 43 w 52"/>
                <a:gd name="T13" fmla="*/ 0 h 79"/>
                <a:gd name="T14" fmla="*/ 52 w 52"/>
                <a:gd name="T15" fmla="*/ 0 h 79"/>
                <a:gd name="T16" fmla="*/ 46 w 52"/>
                <a:gd name="T17" fmla="*/ 16 h 79"/>
                <a:gd name="T18" fmla="*/ 28 w 52"/>
                <a:gd name="T19" fmla="*/ 66 h 79"/>
                <a:gd name="T20" fmla="*/ 8 w 52"/>
                <a:gd name="T21" fmla="*/ 77 h 79"/>
                <a:gd name="T22" fmla="*/ 8 w 52"/>
                <a:gd name="T23" fmla="*/ 67 h 79"/>
                <a:gd name="T24" fmla="*/ 8 w 52"/>
                <a:gd name="T25" fmla="*/ 67 h 79"/>
                <a:gd name="T26" fmla="*/ 19 w 52"/>
                <a:gd name="T27" fmla="*/ 59 h 79"/>
                <a:gd name="T28" fmla="*/ 19 w 52"/>
                <a:gd name="T29" fmla="*/ 48 h 79"/>
                <a:gd name="T30" fmla="*/ 1 w 52"/>
                <a:gd name="T31" fmla="*/ 4 h 79"/>
                <a:gd name="T32" fmla="*/ 0 w 52"/>
                <a:gd name="T3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79">
                  <a:moveTo>
                    <a:pt x="0" y="0"/>
                  </a:moveTo>
                  <a:cubicBezTo>
                    <a:pt x="4" y="0"/>
                    <a:pt x="8" y="0"/>
                    <a:pt x="11" y="0"/>
                  </a:cubicBezTo>
                  <a:cubicBezTo>
                    <a:pt x="12" y="1"/>
                    <a:pt x="13" y="2"/>
                    <a:pt x="13" y="3"/>
                  </a:cubicBezTo>
                  <a:cubicBezTo>
                    <a:pt x="17" y="13"/>
                    <a:pt x="21" y="24"/>
                    <a:pt x="25" y="35"/>
                  </a:cubicBezTo>
                  <a:cubicBezTo>
                    <a:pt x="25" y="36"/>
                    <a:pt x="26" y="37"/>
                    <a:pt x="26" y="39"/>
                  </a:cubicBezTo>
                  <a:cubicBezTo>
                    <a:pt x="31" y="27"/>
                    <a:pt x="35" y="15"/>
                    <a:pt x="39" y="4"/>
                  </a:cubicBezTo>
                  <a:cubicBezTo>
                    <a:pt x="40" y="1"/>
                    <a:pt x="41" y="0"/>
                    <a:pt x="43" y="0"/>
                  </a:cubicBezTo>
                  <a:cubicBezTo>
                    <a:pt x="46" y="0"/>
                    <a:pt x="49" y="0"/>
                    <a:pt x="52" y="0"/>
                  </a:cubicBezTo>
                  <a:cubicBezTo>
                    <a:pt x="50" y="6"/>
                    <a:pt x="48" y="11"/>
                    <a:pt x="46" y="16"/>
                  </a:cubicBezTo>
                  <a:cubicBezTo>
                    <a:pt x="40" y="33"/>
                    <a:pt x="34" y="49"/>
                    <a:pt x="28" y="66"/>
                  </a:cubicBezTo>
                  <a:cubicBezTo>
                    <a:pt x="24" y="75"/>
                    <a:pt x="18" y="79"/>
                    <a:pt x="8" y="77"/>
                  </a:cubicBezTo>
                  <a:cubicBezTo>
                    <a:pt x="8" y="74"/>
                    <a:pt x="8" y="71"/>
                    <a:pt x="8" y="67"/>
                  </a:cubicBezTo>
                  <a:cubicBezTo>
                    <a:pt x="8" y="67"/>
                    <a:pt x="8" y="67"/>
                    <a:pt x="8" y="67"/>
                  </a:cubicBezTo>
                  <a:cubicBezTo>
                    <a:pt x="14" y="68"/>
                    <a:pt x="17" y="64"/>
                    <a:pt x="19" y="59"/>
                  </a:cubicBezTo>
                  <a:cubicBezTo>
                    <a:pt x="20" y="55"/>
                    <a:pt x="20" y="52"/>
                    <a:pt x="19" y="48"/>
                  </a:cubicBezTo>
                  <a:cubicBezTo>
                    <a:pt x="13" y="33"/>
                    <a:pt x="7" y="18"/>
                    <a:pt x="1" y="4"/>
                  </a:cubicBezTo>
                  <a:cubicBezTo>
                    <a:pt x="1" y="3"/>
                    <a:pt x="1" y="2"/>
                    <a:pt x="0" y="0"/>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8" name="Freeform 81"/>
            <p:cNvSpPr>
              <a:spLocks/>
            </p:cNvSpPr>
            <p:nvPr/>
          </p:nvSpPr>
          <p:spPr bwMode="auto">
            <a:xfrm>
              <a:off x="3954" y="1928"/>
              <a:ext cx="109" cy="136"/>
            </a:xfrm>
            <a:custGeom>
              <a:avLst/>
              <a:gdLst>
                <a:gd name="T0" fmla="*/ 12 w 46"/>
                <a:gd name="T1" fmla="*/ 57 h 57"/>
                <a:gd name="T2" fmla="*/ 0 w 46"/>
                <a:gd name="T3" fmla="*/ 57 h 57"/>
                <a:gd name="T4" fmla="*/ 0 w 46"/>
                <a:gd name="T5" fmla="*/ 3 h 57"/>
                <a:gd name="T6" fmla="*/ 12 w 46"/>
                <a:gd name="T7" fmla="*/ 3 h 57"/>
                <a:gd name="T8" fmla="*/ 12 w 46"/>
                <a:gd name="T9" fmla="*/ 7 h 57"/>
                <a:gd name="T10" fmla="*/ 24 w 46"/>
                <a:gd name="T11" fmla="*/ 2 h 57"/>
                <a:gd name="T12" fmla="*/ 46 w 46"/>
                <a:gd name="T13" fmla="*/ 21 h 57"/>
                <a:gd name="T14" fmla="*/ 46 w 46"/>
                <a:gd name="T15" fmla="*/ 57 h 57"/>
                <a:gd name="T16" fmla="*/ 34 w 46"/>
                <a:gd name="T17" fmla="*/ 57 h 57"/>
                <a:gd name="T18" fmla="*/ 34 w 46"/>
                <a:gd name="T19" fmla="*/ 44 h 57"/>
                <a:gd name="T20" fmla="*/ 34 w 46"/>
                <a:gd name="T21" fmla="*/ 25 h 57"/>
                <a:gd name="T22" fmla="*/ 23 w 46"/>
                <a:gd name="T23" fmla="*/ 13 h 57"/>
                <a:gd name="T24" fmla="*/ 12 w 46"/>
                <a:gd name="T25" fmla="*/ 25 h 57"/>
                <a:gd name="T26" fmla="*/ 12 w 46"/>
                <a:gd name="T27" fmla="*/ 54 h 57"/>
                <a:gd name="T28" fmla="*/ 12 w 46"/>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7">
                  <a:moveTo>
                    <a:pt x="12" y="57"/>
                  </a:moveTo>
                  <a:cubicBezTo>
                    <a:pt x="8" y="57"/>
                    <a:pt x="4" y="57"/>
                    <a:pt x="0" y="57"/>
                  </a:cubicBezTo>
                  <a:cubicBezTo>
                    <a:pt x="0" y="39"/>
                    <a:pt x="0" y="21"/>
                    <a:pt x="0" y="3"/>
                  </a:cubicBezTo>
                  <a:cubicBezTo>
                    <a:pt x="4" y="3"/>
                    <a:pt x="8" y="3"/>
                    <a:pt x="12" y="3"/>
                  </a:cubicBezTo>
                  <a:cubicBezTo>
                    <a:pt x="12" y="4"/>
                    <a:pt x="12" y="6"/>
                    <a:pt x="12" y="7"/>
                  </a:cubicBezTo>
                  <a:cubicBezTo>
                    <a:pt x="16" y="5"/>
                    <a:pt x="20" y="3"/>
                    <a:pt x="24" y="2"/>
                  </a:cubicBezTo>
                  <a:cubicBezTo>
                    <a:pt x="36" y="0"/>
                    <a:pt x="46" y="9"/>
                    <a:pt x="46" y="21"/>
                  </a:cubicBezTo>
                  <a:cubicBezTo>
                    <a:pt x="46" y="33"/>
                    <a:pt x="46" y="45"/>
                    <a:pt x="46" y="57"/>
                  </a:cubicBezTo>
                  <a:cubicBezTo>
                    <a:pt x="42" y="57"/>
                    <a:pt x="39" y="57"/>
                    <a:pt x="34" y="57"/>
                  </a:cubicBezTo>
                  <a:cubicBezTo>
                    <a:pt x="34" y="53"/>
                    <a:pt x="34" y="48"/>
                    <a:pt x="34" y="44"/>
                  </a:cubicBezTo>
                  <a:cubicBezTo>
                    <a:pt x="34" y="37"/>
                    <a:pt x="35" y="31"/>
                    <a:pt x="34" y="25"/>
                  </a:cubicBezTo>
                  <a:cubicBezTo>
                    <a:pt x="34" y="18"/>
                    <a:pt x="30" y="13"/>
                    <a:pt x="23" y="13"/>
                  </a:cubicBezTo>
                  <a:cubicBezTo>
                    <a:pt x="16" y="13"/>
                    <a:pt x="12" y="18"/>
                    <a:pt x="12" y="25"/>
                  </a:cubicBezTo>
                  <a:cubicBezTo>
                    <a:pt x="12" y="35"/>
                    <a:pt x="12" y="44"/>
                    <a:pt x="12" y="54"/>
                  </a:cubicBezTo>
                  <a:cubicBezTo>
                    <a:pt x="12" y="55"/>
                    <a:pt x="12" y="56"/>
                    <a:pt x="12" y="57"/>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59" name="Freeform 82"/>
            <p:cNvSpPr>
              <a:spLocks/>
            </p:cNvSpPr>
            <p:nvPr/>
          </p:nvSpPr>
          <p:spPr bwMode="auto">
            <a:xfrm>
              <a:off x="2756" y="1935"/>
              <a:ext cx="110" cy="134"/>
            </a:xfrm>
            <a:custGeom>
              <a:avLst/>
              <a:gdLst>
                <a:gd name="T0" fmla="*/ 0 w 46"/>
                <a:gd name="T1" fmla="*/ 0 h 56"/>
                <a:gd name="T2" fmla="*/ 12 w 46"/>
                <a:gd name="T3" fmla="*/ 0 h 56"/>
                <a:gd name="T4" fmla="*/ 12 w 46"/>
                <a:gd name="T5" fmla="*/ 4 h 56"/>
                <a:gd name="T6" fmla="*/ 12 w 46"/>
                <a:gd name="T7" fmla="*/ 33 h 56"/>
                <a:gd name="T8" fmla="*/ 27 w 46"/>
                <a:gd name="T9" fmla="*/ 43 h 56"/>
                <a:gd name="T10" fmla="*/ 35 w 46"/>
                <a:gd name="T11" fmla="*/ 32 h 56"/>
                <a:gd name="T12" fmla="*/ 35 w 46"/>
                <a:gd name="T13" fmla="*/ 3 h 56"/>
                <a:gd name="T14" fmla="*/ 35 w 46"/>
                <a:gd name="T15" fmla="*/ 0 h 56"/>
                <a:gd name="T16" fmla="*/ 46 w 46"/>
                <a:gd name="T17" fmla="*/ 0 h 56"/>
                <a:gd name="T18" fmla="*/ 46 w 46"/>
                <a:gd name="T19" fmla="*/ 54 h 56"/>
                <a:gd name="T20" fmla="*/ 35 w 46"/>
                <a:gd name="T21" fmla="*/ 54 h 56"/>
                <a:gd name="T22" fmla="*/ 35 w 46"/>
                <a:gd name="T23" fmla="*/ 49 h 56"/>
                <a:gd name="T24" fmla="*/ 21 w 46"/>
                <a:gd name="T25" fmla="*/ 55 h 56"/>
                <a:gd name="T26" fmla="*/ 0 w 46"/>
                <a:gd name="T27" fmla="*/ 37 h 56"/>
                <a:gd name="T28" fmla="*/ 0 w 46"/>
                <a:gd name="T29" fmla="*/ 3 h 56"/>
                <a:gd name="T30" fmla="*/ 0 w 46"/>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56">
                  <a:moveTo>
                    <a:pt x="0" y="0"/>
                  </a:moveTo>
                  <a:cubicBezTo>
                    <a:pt x="5" y="0"/>
                    <a:pt x="8" y="0"/>
                    <a:pt x="12" y="0"/>
                  </a:cubicBezTo>
                  <a:cubicBezTo>
                    <a:pt x="12" y="1"/>
                    <a:pt x="12" y="3"/>
                    <a:pt x="12" y="4"/>
                  </a:cubicBezTo>
                  <a:cubicBezTo>
                    <a:pt x="12" y="14"/>
                    <a:pt x="12" y="23"/>
                    <a:pt x="12" y="33"/>
                  </a:cubicBezTo>
                  <a:cubicBezTo>
                    <a:pt x="12" y="41"/>
                    <a:pt x="20" y="46"/>
                    <a:pt x="27" y="43"/>
                  </a:cubicBezTo>
                  <a:cubicBezTo>
                    <a:pt x="32" y="42"/>
                    <a:pt x="35" y="38"/>
                    <a:pt x="35" y="32"/>
                  </a:cubicBezTo>
                  <a:cubicBezTo>
                    <a:pt x="35" y="23"/>
                    <a:pt x="35" y="13"/>
                    <a:pt x="35" y="3"/>
                  </a:cubicBezTo>
                  <a:cubicBezTo>
                    <a:pt x="35" y="2"/>
                    <a:pt x="35" y="1"/>
                    <a:pt x="35" y="0"/>
                  </a:cubicBezTo>
                  <a:cubicBezTo>
                    <a:pt x="39" y="0"/>
                    <a:pt x="42" y="0"/>
                    <a:pt x="46" y="0"/>
                  </a:cubicBezTo>
                  <a:cubicBezTo>
                    <a:pt x="46" y="18"/>
                    <a:pt x="46" y="36"/>
                    <a:pt x="46" y="54"/>
                  </a:cubicBezTo>
                  <a:cubicBezTo>
                    <a:pt x="43" y="54"/>
                    <a:pt x="39" y="54"/>
                    <a:pt x="35" y="54"/>
                  </a:cubicBezTo>
                  <a:cubicBezTo>
                    <a:pt x="35" y="53"/>
                    <a:pt x="35" y="51"/>
                    <a:pt x="35" y="49"/>
                  </a:cubicBezTo>
                  <a:cubicBezTo>
                    <a:pt x="31" y="53"/>
                    <a:pt x="26" y="55"/>
                    <a:pt x="21" y="55"/>
                  </a:cubicBezTo>
                  <a:cubicBezTo>
                    <a:pt x="10" y="56"/>
                    <a:pt x="1" y="48"/>
                    <a:pt x="0" y="37"/>
                  </a:cubicBezTo>
                  <a:cubicBezTo>
                    <a:pt x="0" y="25"/>
                    <a:pt x="0" y="14"/>
                    <a:pt x="0" y="3"/>
                  </a:cubicBezTo>
                  <a:cubicBezTo>
                    <a:pt x="0" y="2"/>
                    <a:pt x="0" y="1"/>
                    <a:pt x="0" y="0"/>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0" name="Freeform 83"/>
            <p:cNvSpPr>
              <a:spLocks/>
            </p:cNvSpPr>
            <p:nvPr/>
          </p:nvSpPr>
          <p:spPr bwMode="auto">
            <a:xfrm>
              <a:off x="1533" y="1935"/>
              <a:ext cx="112" cy="136"/>
            </a:xfrm>
            <a:custGeom>
              <a:avLst/>
              <a:gdLst>
                <a:gd name="T0" fmla="*/ 35 w 47"/>
                <a:gd name="T1" fmla="*/ 0 h 57"/>
                <a:gd name="T2" fmla="*/ 47 w 47"/>
                <a:gd name="T3" fmla="*/ 0 h 57"/>
                <a:gd name="T4" fmla="*/ 47 w 47"/>
                <a:gd name="T5" fmla="*/ 54 h 57"/>
                <a:gd name="T6" fmla="*/ 36 w 47"/>
                <a:gd name="T7" fmla="*/ 54 h 57"/>
                <a:gd name="T8" fmla="*/ 36 w 47"/>
                <a:gd name="T9" fmla="*/ 50 h 57"/>
                <a:gd name="T10" fmla="*/ 23 w 47"/>
                <a:gd name="T11" fmla="*/ 55 h 57"/>
                <a:gd name="T12" fmla="*/ 1 w 47"/>
                <a:gd name="T13" fmla="*/ 36 h 57"/>
                <a:gd name="T14" fmla="*/ 1 w 47"/>
                <a:gd name="T15" fmla="*/ 3 h 57"/>
                <a:gd name="T16" fmla="*/ 1 w 47"/>
                <a:gd name="T17" fmla="*/ 0 h 57"/>
                <a:gd name="T18" fmla="*/ 12 w 47"/>
                <a:gd name="T19" fmla="*/ 0 h 57"/>
                <a:gd name="T20" fmla="*/ 13 w 47"/>
                <a:gd name="T21" fmla="*/ 3 h 57"/>
                <a:gd name="T22" fmla="*/ 13 w 47"/>
                <a:gd name="T23" fmla="*/ 33 h 57"/>
                <a:gd name="T24" fmla="*/ 24 w 47"/>
                <a:gd name="T25" fmla="*/ 44 h 57"/>
                <a:gd name="T26" fmla="*/ 35 w 47"/>
                <a:gd name="T27" fmla="*/ 32 h 57"/>
                <a:gd name="T28" fmla="*/ 35 w 47"/>
                <a:gd name="T29" fmla="*/ 3 h 57"/>
                <a:gd name="T30" fmla="*/ 35 w 47"/>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57">
                  <a:moveTo>
                    <a:pt x="35" y="0"/>
                  </a:moveTo>
                  <a:cubicBezTo>
                    <a:pt x="39" y="0"/>
                    <a:pt x="43" y="0"/>
                    <a:pt x="47" y="0"/>
                  </a:cubicBezTo>
                  <a:cubicBezTo>
                    <a:pt x="47" y="18"/>
                    <a:pt x="47" y="36"/>
                    <a:pt x="47" y="54"/>
                  </a:cubicBezTo>
                  <a:cubicBezTo>
                    <a:pt x="43" y="54"/>
                    <a:pt x="39" y="54"/>
                    <a:pt x="36" y="54"/>
                  </a:cubicBezTo>
                  <a:cubicBezTo>
                    <a:pt x="36" y="53"/>
                    <a:pt x="36" y="51"/>
                    <a:pt x="36" y="50"/>
                  </a:cubicBezTo>
                  <a:cubicBezTo>
                    <a:pt x="31" y="52"/>
                    <a:pt x="27" y="54"/>
                    <a:pt x="23" y="55"/>
                  </a:cubicBezTo>
                  <a:cubicBezTo>
                    <a:pt x="11" y="57"/>
                    <a:pt x="0" y="47"/>
                    <a:pt x="1" y="36"/>
                  </a:cubicBezTo>
                  <a:cubicBezTo>
                    <a:pt x="1" y="25"/>
                    <a:pt x="1" y="14"/>
                    <a:pt x="1" y="3"/>
                  </a:cubicBezTo>
                  <a:cubicBezTo>
                    <a:pt x="1" y="2"/>
                    <a:pt x="1" y="1"/>
                    <a:pt x="1" y="0"/>
                  </a:cubicBezTo>
                  <a:cubicBezTo>
                    <a:pt x="5" y="0"/>
                    <a:pt x="9" y="0"/>
                    <a:pt x="12" y="0"/>
                  </a:cubicBezTo>
                  <a:cubicBezTo>
                    <a:pt x="13" y="1"/>
                    <a:pt x="13" y="2"/>
                    <a:pt x="13" y="3"/>
                  </a:cubicBezTo>
                  <a:cubicBezTo>
                    <a:pt x="13" y="13"/>
                    <a:pt x="13" y="23"/>
                    <a:pt x="13" y="33"/>
                  </a:cubicBezTo>
                  <a:cubicBezTo>
                    <a:pt x="13" y="40"/>
                    <a:pt x="17" y="44"/>
                    <a:pt x="24" y="44"/>
                  </a:cubicBezTo>
                  <a:cubicBezTo>
                    <a:pt x="31" y="44"/>
                    <a:pt x="35" y="40"/>
                    <a:pt x="35" y="32"/>
                  </a:cubicBezTo>
                  <a:cubicBezTo>
                    <a:pt x="36" y="22"/>
                    <a:pt x="35" y="13"/>
                    <a:pt x="35" y="3"/>
                  </a:cubicBezTo>
                  <a:cubicBezTo>
                    <a:pt x="35" y="2"/>
                    <a:pt x="35" y="1"/>
                    <a:pt x="35" y="0"/>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1" name="Freeform 84"/>
            <p:cNvSpPr>
              <a:spLocks/>
            </p:cNvSpPr>
            <p:nvPr/>
          </p:nvSpPr>
          <p:spPr bwMode="auto">
            <a:xfrm>
              <a:off x="3324" y="1926"/>
              <a:ext cx="112" cy="147"/>
            </a:xfrm>
            <a:custGeom>
              <a:avLst/>
              <a:gdLst>
                <a:gd name="T0" fmla="*/ 38 w 47"/>
                <a:gd name="T1" fmla="*/ 42 h 62"/>
                <a:gd name="T2" fmla="*/ 47 w 47"/>
                <a:gd name="T3" fmla="*/ 50 h 62"/>
                <a:gd name="T4" fmla="*/ 31 w 47"/>
                <a:gd name="T5" fmla="*/ 59 h 62"/>
                <a:gd name="T6" fmla="*/ 0 w 47"/>
                <a:gd name="T7" fmla="*/ 33 h 62"/>
                <a:gd name="T8" fmla="*/ 5 w 47"/>
                <a:gd name="T9" fmla="*/ 13 h 62"/>
                <a:gd name="T10" fmla="*/ 42 w 47"/>
                <a:gd name="T11" fmla="*/ 8 h 62"/>
                <a:gd name="T12" fmla="*/ 47 w 47"/>
                <a:gd name="T13" fmla="*/ 13 h 62"/>
                <a:gd name="T14" fmla="*/ 38 w 47"/>
                <a:gd name="T15" fmla="*/ 20 h 62"/>
                <a:gd name="T16" fmla="*/ 36 w 47"/>
                <a:gd name="T17" fmla="*/ 18 h 62"/>
                <a:gd name="T18" fmla="*/ 20 w 47"/>
                <a:gd name="T19" fmla="*/ 15 h 62"/>
                <a:gd name="T20" fmla="*/ 12 w 47"/>
                <a:gd name="T21" fmla="*/ 27 h 62"/>
                <a:gd name="T22" fmla="*/ 12 w 47"/>
                <a:gd name="T23" fmla="*/ 38 h 62"/>
                <a:gd name="T24" fmla="*/ 35 w 47"/>
                <a:gd name="T25" fmla="*/ 45 h 62"/>
                <a:gd name="T26" fmla="*/ 38 w 47"/>
                <a:gd name="T27" fmla="*/ 4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2">
                  <a:moveTo>
                    <a:pt x="38" y="42"/>
                  </a:moveTo>
                  <a:cubicBezTo>
                    <a:pt x="41" y="45"/>
                    <a:pt x="44" y="47"/>
                    <a:pt x="47" y="50"/>
                  </a:cubicBezTo>
                  <a:cubicBezTo>
                    <a:pt x="42" y="54"/>
                    <a:pt x="37" y="58"/>
                    <a:pt x="31" y="59"/>
                  </a:cubicBezTo>
                  <a:cubicBezTo>
                    <a:pt x="13" y="62"/>
                    <a:pt x="0" y="51"/>
                    <a:pt x="0" y="33"/>
                  </a:cubicBezTo>
                  <a:cubicBezTo>
                    <a:pt x="0" y="26"/>
                    <a:pt x="1" y="19"/>
                    <a:pt x="5" y="13"/>
                  </a:cubicBezTo>
                  <a:cubicBezTo>
                    <a:pt x="13" y="2"/>
                    <a:pt x="30" y="0"/>
                    <a:pt x="42" y="8"/>
                  </a:cubicBezTo>
                  <a:cubicBezTo>
                    <a:pt x="44" y="10"/>
                    <a:pt x="45" y="11"/>
                    <a:pt x="47" y="13"/>
                  </a:cubicBezTo>
                  <a:cubicBezTo>
                    <a:pt x="44" y="15"/>
                    <a:pt x="41" y="17"/>
                    <a:pt x="38" y="20"/>
                  </a:cubicBezTo>
                  <a:cubicBezTo>
                    <a:pt x="37" y="19"/>
                    <a:pt x="37" y="18"/>
                    <a:pt x="36" y="18"/>
                  </a:cubicBezTo>
                  <a:cubicBezTo>
                    <a:pt x="31" y="14"/>
                    <a:pt x="26" y="13"/>
                    <a:pt x="20" y="15"/>
                  </a:cubicBezTo>
                  <a:cubicBezTo>
                    <a:pt x="15" y="17"/>
                    <a:pt x="12" y="21"/>
                    <a:pt x="12" y="27"/>
                  </a:cubicBezTo>
                  <a:cubicBezTo>
                    <a:pt x="12" y="30"/>
                    <a:pt x="12" y="34"/>
                    <a:pt x="12" y="38"/>
                  </a:cubicBezTo>
                  <a:cubicBezTo>
                    <a:pt x="14" y="48"/>
                    <a:pt x="27" y="51"/>
                    <a:pt x="35" y="45"/>
                  </a:cubicBezTo>
                  <a:cubicBezTo>
                    <a:pt x="36" y="44"/>
                    <a:pt x="37" y="43"/>
                    <a:pt x="38" y="42"/>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2" name="Freeform 85"/>
            <p:cNvSpPr>
              <a:spLocks/>
            </p:cNvSpPr>
            <p:nvPr/>
          </p:nvSpPr>
          <p:spPr bwMode="auto">
            <a:xfrm>
              <a:off x="4080" y="2195"/>
              <a:ext cx="59" cy="169"/>
            </a:xfrm>
            <a:custGeom>
              <a:avLst/>
              <a:gdLst>
                <a:gd name="T0" fmla="*/ 5 w 25"/>
                <a:gd name="T1" fmla="*/ 0 h 71"/>
                <a:gd name="T2" fmla="*/ 17 w 25"/>
                <a:gd name="T3" fmla="*/ 0 h 71"/>
                <a:gd name="T4" fmla="*/ 17 w 25"/>
                <a:gd name="T5" fmla="*/ 16 h 71"/>
                <a:gd name="T6" fmla="*/ 25 w 25"/>
                <a:gd name="T7" fmla="*/ 16 h 71"/>
                <a:gd name="T8" fmla="*/ 25 w 25"/>
                <a:gd name="T9" fmla="*/ 25 h 71"/>
                <a:gd name="T10" fmla="*/ 17 w 25"/>
                <a:gd name="T11" fmla="*/ 25 h 71"/>
                <a:gd name="T12" fmla="*/ 17 w 25"/>
                <a:gd name="T13" fmla="*/ 35 h 71"/>
                <a:gd name="T14" fmla="*/ 17 w 25"/>
                <a:gd name="T15" fmla="*/ 55 h 71"/>
                <a:gd name="T16" fmla="*/ 23 w 25"/>
                <a:gd name="T17" fmla="*/ 61 h 71"/>
                <a:gd name="T18" fmla="*/ 25 w 25"/>
                <a:gd name="T19" fmla="*/ 61 h 71"/>
                <a:gd name="T20" fmla="*/ 25 w 25"/>
                <a:gd name="T21" fmla="*/ 71 h 71"/>
                <a:gd name="T22" fmla="*/ 17 w 25"/>
                <a:gd name="T23" fmla="*/ 71 h 71"/>
                <a:gd name="T24" fmla="*/ 5 w 25"/>
                <a:gd name="T25" fmla="*/ 58 h 71"/>
                <a:gd name="T26" fmla="*/ 5 w 25"/>
                <a:gd name="T27" fmla="*/ 29 h 71"/>
                <a:gd name="T28" fmla="*/ 5 w 25"/>
                <a:gd name="T29" fmla="*/ 25 h 71"/>
                <a:gd name="T30" fmla="*/ 0 w 25"/>
                <a:gd name="T31" fmla="*/ 25 h 71"/>
                <a:gd name="T32" fmla="*/ 0 w 25"/>
                <a:gd name="T33" fmla="*/ 17 h 71"/>
                <a:gd name="T34" fmla="*/ 5 w 25"/>
                <a:gd name="T35" fmla="*/ 16 h 71"/>
                <a:gd name="T36" fmla="*/ 5 w 25"/>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71">
                  <a:moveTo>
                    <a:pt x="5" y="0"/>
                  </a:moveTo>
                  <a:cubicBezTo>
                    <a:pt x="9" y="0"/>
                    <a:pt x="13" y="0"/>
                    <a:pt x="17" y="0"/>
                  </a:cubicBezTo>
                  <a:cubicBezTo>
                    <a:pt x="17" y="5"/>
                    <a:pt x="17" y="11"/>
                    <a:pt x="17" y="16"/>
                  </a:cubicBezTo>
                  <a:cubicBezTo>
                    <a:pt x="20" y="16"/>
                    <a:pt x="23" y="16"/>
                    <a:pt x="25" y="16"/>
                  </a:cubicBezTo>
                  <a:cubicBezTo>
                    <a:pt x="25" y="19"/>
                    <a:pt x="25" y="22"/>
                    <a:pt x="25" y="25"/>
                  </a:cubicBezTo>
                  <a:cubicBezTo>
                    <a:pt x="23" y="25"/>
                    <a:pt x="20" y="25"/>
                    <a:pt x="17" y="25"/>
                  </a:cubicBezTo>
                  <a:cubicBezTo>
                    <a:pt x="17" y="29"/>
                    <a:pt x="17" y="32"/>
                    <a:pt x="17" y="35"/>
                  </a:cubicBezTo>
                  <a:cubicBezTo>
                    <a:pt x="17" y="42"/>
                    <a:pt x="17" y="49"/>
                    <a:pt x="17" y="55"/>
                  </a:cubicBezTo>
                  <a:cubicBezTo>
                    <a:pt x="17" y="60"/>
                    <a:pt x="18" y="61"/>
                    <a:pt x="23" y="61"/>
                  </a:cubicBezTo>
                  <a:cubicBezTo>
                    <a:pt x="24" y="61"/>
                    <a:pt x="24" y="61"/>
                    <a:pt x="25" y="61"/>
                  </a:cubicBezTo>
                  <a:cubicBezTo>
                    <a:pt x="25" y="64"/>
                    <a:pt x="25" y="68"/>
                    <a:pt x="25" y="71"/>
                  </a:cubicBezTo>
                  <a:cubicBezTo>
                    <a:pt x="22" y="71"/>
                    <a:pt x="20" y="71"/>
                    <a:pt x="17" y="71"/>
                  </a:cubicBezTo>
                  <a:cubicBezTo>
                    <a:pt x="9" y="70"/>
                    <a:pt x="5" y="65"/>
                    <a:pt x="5" y="58"/>
                  </a:cubicBezTo>
                  <a:cubicBezTo>
                    <a:pt x="5" y="48"/>
                    <a:pt x="5" y="39"/>
                    <a:pt x="5" y="29"/>
                  </a:cubicBezTo>
                  <a:cubicBezTo>
                    <a:pt x="5" y="28"/>
                    <a:pt x="5" y="27"/>
                    <a:pt x="5" y="25"/>
                  </a:cubicBezTo>
                  <a:cubicBezTo>
                    <a:pt x="3" y="25"/>
                    <a:pt x="2" y="25"/>
                    <a:pt x="0" y="25"/>
                  </a:cubicBezTo>
                  <a:cubicBezTo>
                    <a:pt x="0" y="22"/>
                    <a:pt x="0" y="19"/>
                    <a:pt x="0" y="17"/>
                  </a:cubicBezTo>
                  <a:cubicBezTo>
                    <a:pt x="1" y="16"/>
                    <a:pt x="3" y="16"/>
                    <a:pt x="5" y="16"/>
                  </a:cubicBezTo>
                  <a:cubicBezTo>
                    <a:pt x="5" y="11"/>
                    <a:pt x="5" y="5"/>
                    <a:pt x="5" y="0"/>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3" name="Freeform 86"/>
            <p:cNvSpPr>
              <a:spLocks/>
            </p:cNvSpPr>
            <p:nvPr/>
          </p:nvSpPr>
          <p:spPr bwMode="auto">
            <a:xfrm>
              <a:off x="2395" y="2195"/>
              <a:ext cx="62" cy="171"/>
            </a:xfrm>
            <a:custGeom>
              <a:avLst/>
              <a:gdLst>
                <a:gd name="T0" fmla="*/ 26 w 26"/>
                <a:gd name="T1" fmla="*/ 61 h 72"/>
                <a:gd name="T2" fmla="*/ 26 w 26"/>
                <a:gd name="T3" fmla="*/ 72 h 72"/>
                <a:gd name="T4" fmla="*/ 15 w 26"/>
                <a:gd name="T5" fmla="*/ 71 h 72"/>
                <a:gd name="T6" fmla="*/ 6 w 26"/>
                <a:gd name="T7" fmla="*/ 59 h 72"/>
                <a:gd name="T8" fmla="*/ 6 w 26"/>
                <a:gd name="T9" fmla="*/ 29 h 72"/>
                <a:gd name="T10" fmla="*/ 6 w 26"/>
                <a:gd name="T11" fmla="*/ 25 h 72"/>
                <a:gd name="T12" fmla="*/ 0 w 26"/>
                <a:gd name="T13" fmla="*/ 25 h 72"/>
                <a:gd name="T14" fmla="*/ 0 w 26"/>
                <a:gd name="T15" fmla="*/ 17 h 72"/>
                <a:gd name="T16" fmla="*/ 6 w 26"/>
                <a:gd name="T17" fmla="*/ 16 h 72"/>
                <a:gd name="T18" fmla="*/ 6 w 26"/>
                <a:gd name="T19" fmla="*/ 0 h 72"/>
                <a:gd name="T20" fmla="*/ 18 w 26"/>
                <a:gd name="T21" fmla="*/ 0 h 72"/>
                <a:gd name="T22" fmla="*/ 18 w 26"/>
                <a:gd name="T23" fmla="*/ 16 h 72"/>
                <a:gd name="T24" fmla="*/ 26 w 26"/>
                <a:gd name="T25" fmla="*/ 16 h 72"/>
                <a:gd name="T26" fmla="*/ 26 w 26"/>
                <a:gd name="T27" fmla="*/ 25 h 72"/>
                <a:gd name="T28" fmla="*/ 18 w 26"/>
                <a:gd name="T29" fmla="*/ 25 h 72"/>
                <a:gd name="T30" fmla="*/ 18 w 26"/>
                <a:gd name="T31" fmla="*/ 28 h 72"/>
                <a:gd name="T32" fmla="*/ 18 w 26"/>
                <a:gd name="T33" fmla="*/ 55 h 72"/>
                <a:gd name="T34" fmla="*/ 24 w 26"/>
                <a:gd name="T35" fmla="*/ 61 h 72"/>
                <a:gd name="T36" fmla="*/ 26 w 26"/>
                <a:gd name="T37" fmla="*/ 6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2">
                  <a:moveTo>
                    <a:pt x="26" y="61"/>
                  </a:moveTo>
                  <a:cubicBezTo>
                    <a:pt x="26" y="64"/>
                    <a:pt x="26" y="68"/>
                    <a:pt x="26" y="72"/>
                  </a:cubicBezTo>
                  <a:cubicBezTo>
                    <a:pt x="22" y="71"/>
                    <a:pt x="18" y="71"/>
                    <a:pt x="15" y="71"/>
                  </a:cubicBezTo>
                  <a:cubicBezTo>
                    <a:pt x="10" y="70"/>
                    <a:pt x="6" y="65"/>
                    <a:pt x="6" y="59"/>
                  </a:cubicBezTo>
                  <a:cubicBezTo>
                    <a:pt x="6" y="49"/>
                    <a:pt x="6" y="39"/>
                    <a:pt x="6" y="29"/>
                  </a:cubicBezTo>
                  <a:cubicBezTo>
                    <a:pt x="6" y="28"/>
                    <a:pt x="6" y="27"/>
                    <a:pt x="6" y="25"/>
                  </a:cubicBezTo>
                  <a:cubicBezTo>
                    <a:pt x="4" y="25"/>
                    <a:pt x="2" y="25"/>
                    <a:pt x="0" y="25"/>
                  </a:cubicBezTo>
                  <a:cubicBezTo>
                    <a:pt x="0" y="22"/>
                    <a:pt x="0" y="19"/>
                    <a:pt x="0" y="17"/>
                  </a:cubicBezTo>
                  <a:cubicBezTo>
                    <a:pt x="2" y="16"/>
                    <a:pt x="4" y="16"/>
                    <a:pt x="6" y="16"/>
                  </a:cubicBezTo>
                  <a:cubicBezTo>
                    <a:pt x="6" y="11"/>
                    <a:pt x="6" y="5"/>
                    <a:pt x="6" y="0"/>
                  </a:cubicBezTo>
                  <a:cubicBezTo>
                    <a:pt x="10" y="0"/>
                    <a:pt x="14" y="0"/>
                    <a:pt x="18" y="0"/>
                  </a:cubicBezTo>
                  <a:cubicBezTo>
                    <a:pt x="18" y="5"/>
                    <a:pt x="18" y="11"/>
                    <a:pt x="18" y="16"/>
                  </a:cubicBezTo>
                  <a:cubicBezTo>
                    <a:pt x="20" y="16"/>
                    <a:pt x="23" y="16"/>
                    <a:pt x="26" y="16"/>
                  </a:cubicBezTo>
                  <a:cubicBezTo>
                    <a:pt x="26" y="19"/>
                    <a:pt x="26" y="22"/>
                    <a:pt x="26" y="25"/>
                  </a:cubicBezTo>
                  <a:cubicBezTo>
                    <a:pt x="23" y="25"/>
                    <a:pt x="21" y="25"/>
                    <a:pt x="18" y="25"/>
                  </a:cubicBezTo>
                  <a:cubicBezTo>
                    <a:pt x="18" y="26"/>
                    <a:pt x="18" y="27"/>
                    <a:pt x="18" y="28"/>
                  </a:cubicBezTo>
                  <a:cubicBezTo>
                    <a:pt x="18" y="37"/>
                    <a:pt x="18" y="46"/>
                    <a:pt x="18" y="55"/>
                  </a:cubicBezTo>
                  <a:cubicBezTo>
                    <a:pt x="18" y="60"/>
                    <a:pt x="18" y="61"/>
                    <a:pt x="24" y="61"/>
                  </a:cubicBezTo>
                  <a:cubicBezTo>
                    <a:pt x="24" y="61"/>
                    <a:pt x="25" y="61"/>
                    <a:pt x="26" y="61"/>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4" name="Freeform 87"/>
            <p:cNvSpPr>
              <a:spLocks/>
            </p:cNvSpPr>
            <p:nvPr/>
          </p:nvSpPr>
          <p:spPr bwMode="auto">
            <a:xfrm>
              <a:off x="1666" y="1895"/>
              <a:ext cx="62" cy="171"/>
            </a:xfrm>
            <a:custGeom>
              <a:avLst/>
              <a:gdLst>
                <a:gd name="T0" fmla="*/ 6 w 26"/>
                <a:gd name="T1" fmla="*/ 25 h 72"/>
                <a:gd name="T2" fmla="*/ 0 w 26"/>
                <a:gd name="T3" fmla="*/ 25 h 72"/>
                <a:gd name="T4" fmla="*/ 0 w 26"/>
                <a:gd name="T5" fmla="*/ 17 h 72"/>
                <a:gd name="T6" fmla="*/ 6 w 26"/>
                <a:gd name="T7" fmla="*/ 16 h 72"/>
                <a:gd name="T8" fmla="*/ 6 w 26"/>
                <a:gd name="T9" fmla="*/ 0 h 72"/>
                <a:gd name="T10" fmla="*/ 17 w 26"/>
                <a:gd name="T11" fmla="*/ 0 h 72"/>
                <a:gd name="T12" fmla="*/ 17 w 26"/>
                <a:gd name="T13" fmla="*/ 16 h 72"/>
                <a:gd name="T14" fmla="*/ 26 w 26"/>
                <a:gd name="T15" fmla="*/ 16 h 72"/>
                <a:gd name="T16" fmla="*/ 26 w 26"/>
                <a:gd name="T17" fmla="*/ 25 h 72"/>
                <a:gd name="T18" fmla="*/ 17 w 26"/>
                <a:gd name="T19" fmla="*/ 25 h 72"/>
                <a:gd name="T20" fmla="*/ 17 w 26"/>
                <a:gd name="T21" fmla="*/ 30 h 72"/>
                <a:gd name="T22" fmla="*/ 17 w 26"/>
                <a:gd name="T23" fmla="*/ 55 h 72"/>
                <a:gd name="T24" fmla="*/ 24 w 26"/>
                <a:gd name="T25" fmla="*/ 61 h 72"/>
                <a:gd name="T26" fmla="*/ 26 w 26"/>
                <a:gd name="T27" fmla="*/ 61 h 72"/>
                <a:gd name="T28" fmla="*/ 26 w 26"/>
                <a:gd name="T29" fmla="*/ 71 h 72"/>
                <a:gd name="T30" fmla="*/ 13 w 26"/>
                <a:gd name="T31" fmla="*/ 70 h 72"/>
                <a:gd name="T32" fmla="*/ 6 w 26"/>
                <a:gd name="T33" fmla="*/ 58 h 72"/>
                <a:gd name="T34" fmla="*/ 6 w 26"/>
                <a:gd name="T35" fmla="*/ 29 h 72"/>
                <a:gd name="T36" fmla="*/ 6 w 26"/>
                <a:gd name="T37"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2">
                  <a:moveTo>
                    <a:pt x="6" y="25"/>
                  </a:moveTo>
                  <a:cubicBezTo>
                    <a:pt x="4" y="25"/>
                    <a:pt x="2" y="25"/>
                    <a:pt x="0" y="25"/>
                  </a:cubicBezTo>
                  <a:cubicBezTo>
                    <a:pt x="0" y="22"/>
                    <a:pt x="0" y="20"/>
                    <a:pt x="0" y="17"/>
                  </a:cubicBezTo>
                  <a:cubicBezTo>
                    <a:pt x="2" y="17"/>
                    <a:pt x="4" y="17"/>
                    <a:pt x="6" y="16"/>
                  </a:cubicBezTo>
                  <a:cubicBezTo>
                    <a:pt x="6" y="11"/>
                    <a:pt x="6" y="6"/>
                    <a:pt x="6" y="0"/>
                  </a:cubicBezTo>
                  <a:cubicBezTo>
                    <a:pt x="9" y="0"/>
                    <a:pt x="13" y="0"/>
                    <a:pt x="17" y="0"/>
                  </a:cubicBezTo>
                  <a:cubicBezTo>
                    <a:pt x="17" y="6"/>
                    <a:pt x="17" y="11"/>
                    <a:pt x="17" y="16"/>
                  </a:cubicBezTo>
                  <a:cubicBezTo>
                    <a:pt x="20" y="16"/>
                    <a:pt x="23" y="16"/>
                    <a:pt x="26" y="16"/>
                  </a:cubicBezTo>
                  <a:cubicBezTo>
                    <a:pt x="26" y="20"/>
                    <a:pt x="26" y="22"/>
                    <a:pt x="26" y="25"/>
                  </a:cubicBezTo>
                  <a:cubicBezTo>
                    <a:pt x="23" y="25"/>
                    <a:pt x="20" y="25"/>
                    <a:pt x="17" y="25"/>
                  </a:cubicBezTo>
                  <a:cubicBezTo>
                    <a:pt x="17" y="27"/>
                    <a:pt x="17" y="28"/>
                    <a:pt x="17" y="30"/>
                  </a:cubicBezTo>
                  <a:cubicBezTo>
                    <a:pt x="17" y="38"/>
                    <a:pt x="17" y="46"/>
                    <a:pt x="17" y="55"/>
                  </a:cubicBezTo>
                  <a:cubicBezTo>
                    <a:pt x="17" y="61"/>
                    <a:pt x="18" y="61"/>
                    <a:pt x="24" y="61"/>
                  </a:cubicBezTo>
                  <a:cubicBezTo>
                    <a:pt x="24" y="61"/>
                    <a:pt x="25" y="61"/>
                    <a:pt x="26" y="61"/>
                  </a:cubicBezTo>
                  <a:cubicBezTo>
                    <a:pt x="26" y="65"/>
                    <a:pt x="26" y="68"/>
                    <a:pt x="26" y="71"/>
                  </a:cubicBezTo>
                  <a:cubicBezTo>
                    <a:pt x="21" y="72"/>
                    <a:pt x="17" y="72"/>
                    <a:pt x="13" y="70"/>
                  </a:cubicBezTo>
                  <a:cubicBezTo>
                    <a:pt x="8" y="68"/>
                    <a:pt x="6" y="64"/>
                    <a:pt x="6" y="58"/>
                  </a:cubicBezTo>
                  <a:cubicBezTo>
                    <a:pt x="6" y="49"/>
                    <a:pt x="6" y="39"/>
                    <a:pt x="6" y="29"/>
                  </a:cubicBezTo>
                  <a:cubicBezTo>
                    <a:pt x="6" y="28"/>
                    <a:pt x="6" y="27"/>
                    <a:pt x="6" y="25"/>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5" name="Freeform 88"/>
            <p:cNvSpPr>
              <a:spLocks/>
            </p:cNvSpPr>
            <p:nvPr/>
          </p:nvSpPr>
          <p:spPr bwMode="auto">
            <a:xfrm>
              <a:off x="4084" y="1895"/>
              <a:ext cx="62" cy="174"/>
            </a:xfrm>
            <a:custGeom>
              <a:avLst/>
              <a:gdLst>
                <a:gd name="T0" fmla="*/ 6 w 26"/>
                <a:gd name="T1" fmla="*/ 25 h 73"/>
                <a:gd name="T2" fmla="*/ 0 w 26"/>
                <a:gd name="T3" fmla="*/ 25 h 73"/>
                <a:gd name="T4" fmla="*/ 0 w 26"/>
                <a:gd name="T5" fmla="*/ 17 h 73"/>
                <a:gd name="T6" fmla="*/ 6 w 26"/>
                <a:gd name="T7" fmla="*/ 16 h 73"/>
                <a:gd name="T8" fmla="*/ 6 w 26"/>
                <a:gd name="T9" fmla="*/ 0 h 73"/>
                <a:gd name="T10" fmla="*/ 17 w 26"/>
                <a:gd name="T11" fmla="*/ 0 h 73"/>
                <a:gd name="T12" fmla="*/ 17 w 26"/>
                <a:gd name="T13" fmla="*/ 17 h 73"/>
                <a:gd name="T14" fmla="*/ 26 w 26"/>
                <a:gd name="T15" fmla="*/ 17 h 73"/>
                <a:gd name="T16" fmla="*/ 26 w 26"/>
                <a:gd name="T17" fmla="*/ 25 h 73"/>
                <a:gd name="T18" fmla="*/ 18 w 26"/>
                <a:gd name="T19" fmla="*/ 25 h 73"/>
                <a:gd name="T20" fmla="*/ 17 w 26"/>
                <a:gd name="T21" fmla="*/ 26 h 73"/>
                <a:gd name="T22" fmla="*/ 17 w 26"/>
                <a:gd name="T23" fmla="*/ 57 h 73"/>
                <a:gd name="T24" fmla="*/ 22 w 26"/>
                <a:gd name="T25" fmla="*/ 61 h 73"/>
                <a:gd name="T26" fmla="*/ 26 w 26"/>
                <a:gd name="T27" fmla="*/ 61 h 73"/>
                <a:gd name="T28" fmla="*/ 26 w 26"/>
                <a:gd name="T29" fmla="*/ 71 h 73"/>
                <a:gd name="T30" fmla="*/ 6 w 26"/>
                <a:gd name="T31" fmla="*/ 62 h 73"/>
                <a:gd name="T32" fmla="*/ 6 w 26"/>
                <a:gd name="T33" fmla="*/ 57 h 73"/>
                <a:gd name="T34" fmla="*/ 6 w 26"/>
                <a:gd name="T35" fmla="*/ 29 h 73"/>
                <a:gd name="T36" fmla="*/ 6 w 26"/>
                <a:gd name="T37"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3">
                  <a:moveTo>
                    <a:pt x="6" y="25"/>
                  </a:moveTo>
                  <a:cubicBezTo>
                    <a:pt x="4" y="25"/>
                    <a:pt x="2" y="25"/>
                    <a:pt x="0" y="25"/>
                  </a:cubicBezTo>
                  <a:cubicBezTo>
                    <a:pt x="0" y="22"/>
                    <a:pt x="0" y="20"/>
                    <a:pt x="0" y="17"/>
                  </a:cubicBezTo>
                  <a:cubicBezTo>
                    <a:pt x="2" y="17"/>
                    <a:pt x="4" y="17"/>
                    <a:pt x="6" y="16"/>
                  </a:cubicBezTo>
                  <a:cubicBezTo>
                    <a:pt x="6" y="11"/>
                    <a:pt x="6" y="6"/>
                    <a:pt x="6" y="0"/>
                  </a:cubicBezTo>
                  <a:cubicBezTo>
                    <a:pt x="9" y="0"/>
                    <a:pt x="13" y="0"/>
                    <a:pt x="17" y="0"/>
                  </a:cubicBezTo>
                  <a:cubicBezTo>
                    <a:pt x="17" y="6"/>
                    <a:pt x="17" y="11"/>
                    <a:pt x="17" y="17"/>
                  </a:cubicBezTo>
                  <a:cubicBezTo>
                    <a:pt x="20" y="17"/>
                    <a:pt x="23" y="17"/>
                    <a:pt x="26" y="17"/>
                  </a:cubicBezTo>
                  <a:cubicBezTo>
                    <a:pt x="26" y="20"/>
                    <a:pt x="26" y="22"/>
                    <a:pt x="26" y="25"/>
                  </a:cubicBezTo>
                  <a:cubicBezTo>
                    <a:pt x="23" y="25"/>
                    <a:pt x="20" y="25"/>
                    <a:pt x="18" y="25"/>
                  </a:cubicBezTo>
                  <a:cubicBezTo>
                    <a:pt x="18" y="26"/>
                    <a:pt x="17" y="26"/>
                    <a:pt x="17" y="26"/>
                  </a:cubicBezTo>
                  <a:cubicBezTo>
                    <a:pt x="17" y="37"/>
                    <a:pt x="17" y="47"/>
                    <a:pt x="17" y="57"/>
                  </a:cubicBezTo>
                  <a:cubicBezTo>
                    <a:pt x="17" y="60"/>
                    <a:pt x="19" y="61"/>
                    <a:pt x="22" y="61"/>
                  </a:cubicBezTo>
                  <a:cubicBezTo>
                    <a:pt x="23" y="61"/>
                    <a:pt x="24" y="61"/>
                    <a:pt x="26" y="61"/>
                  </a:cubicBezTo>
                  <a:cubicBezTo>
                    <a:pt x="26" y="65"/>
                    <a:pt x="26" y="68"/>
                    <a:pt x="26" y="71"/>
                  </a:cubicBezTo>
                  <a:cubicBezTo>
                    <a:pt x="15" y="73"/>
                    <a:pt x="8" y="69"/>
                    <a:pt x="6" y="62"/>
                  </a:cubicBezTo>
                  <a:cubicBezTo>
                    <a:pt x="6" y="60"/>
                    <a:pt x="6" y="59"/>
                    <a:pt x="6" y="57"/>
                  </a:cubicBezTo>
                  <a:cubicBezTo>
                    <a:pt x="6" y="48"/>
                    <a:pt x="6" y="38"/>
                    <a:pt x="6" y="29"/>
                  </a:cubicBezTo>
                  <a:cubicBezTo>
                    <a:pt x="6" y="28"/>
                    <a:pt x="6" y="27"/>
                    <a:pt x="6" y="25"/>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6" name="Freeform 89"/>
            <p:cNvSpPr>
              <a:spLocks/>
            </p:cNvSpPr>
            <p:nvPr/>
          </p:nvSpPr>
          <p:spPr bwMode="auto">
            <a:xfrm>
              <a:off x="2982" y="2195"/>
              <a:ext cx="59" cy="171"/>
            </a:xfrm>
            <a:custGeom>
              <a:avLst/>
              <a:gdLst>
                <a:gd name="T0" fmla="*/ 25 w 25"/>
                <a:gd name="T1" fmla="*/ 61 h 72"/>
                <a:gd name="T2" fmla="*/ 25 w 25"/>
                <a:gd name="T3" fmla="*/ 72 h 72"/>
                <a:gd name="T4" fmla="*/ 13 w 25"/>
                <a:gd name="T5" fmla="*/ 70 h 72"/>
                <a:gd name="T6" fmla="*/ 6 w 25"/>
                <a:gd name="T7" fmla="*/ 58 h 72"/>
                <a:gd name="T8" fmla="*/ 6 w 25"/>
                <a:gd name="T9" fmla="*/ 29 h 72"/>
                <a:gd name="T10" fmla="*/ 6 w 25"/>
                <a:gd name="T11" fmla="*/ 25 h 72"/>
                <a:gd name="T12" fmla="*/ 0 w 25"/>
                <a:gd name="T13" fmla="*/ 25 h 72"/>
                <a:gd name="T14" fmla="*/ 0 w 25"/>
                <a:gd name="T15" fmla="*/ 17 h 72"/>
                <a:gd name="T16" fmla="*/ 6 w 25"/>
                <a:gd name="T17" fmla="*/ 16 h 72"/>
                <a:gd name="T18" fmla="*/ 6 w 25"/>
                <a:gd name="T19" fmla="*/ 0 h 72"/>
                <a:gd name="T20" fmla="*/ 17 w 25"/>
                <a:gd name="T21" fmla="*/ 0 h 72"/>
                <a:gd name="T22" fmla="*/ 17 w 25"/>
                <a:gd name="T23" fmla="*/ 16 h 72"/>
                <a:gd name="T24" fmla="*/ 25 w 25"/>
                <a:gd name="T25" fmla="*/ 16 h 72"/>
                <a:gd name="T26" fmla="*/ 25 w 25"/>
                <a:gd name="T27" fmla="*/ 25 h 72"/>
                <a:gd name="T28" fmla="*/ 17 w 25"/>
                <a:gd name="T29" fmla="*/ 25 h 72"/>
                <a:gd name="T30" fmla="*/ 17 w 25"/>
                <a:gd name="T31" fmla="*/ 35 h 72"/>
                <a:gd name="T32" fmla="*/ 17 w 25"/>
                <a:gd name="T33" fmla="*/ 55 h 72"/>
                <a:gd name="T34" fmla="*/ 23 w 25"/>
                <a:gd name="T35" fmla="*/ 61 h 72"/>
                <a:gd name="T36" fmla="*/ 25 w 25"/>
                <a:gd name="T37" fmla="*/ 6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72">
                  <a:moveTo>
                    <a:pt x="25" y="61"/>
                  </a:moveTo>
                  <a:cubicBezTo>
                    <a:pt x="25" y="64"/>
                    <a:pt x="25" y="68"/>
                    <a:pt x="25" y="72"/>
                  </a:cubicBezTo>
                  <a:cubicBezTo>
                    <a:pt x="21" y="71"/>
                    <a:pt x="17" y="71"/>
                    <a:pt x="13" y="70"/>
                  </a:cubicBezTo>
                  <a:cubicBezTo>
                    <a:pt x="8" y="68"/>
                    <a:pt x="6" y="64"/>
                    <a:pt x="6" y="58"/>
                  </a:cubicBezTo>
                  <a:cubicBezTo>
                    <a:pt x="6" y="49"/>
                    <a:pt x="6" y="39"/>
                    <a:pt x="6" y="29"/>
                  </a:cubicBezTo>
                  <a:cubicBezTo>
                    <a:pt x="6" y="28"/>
                    <a:pt x="6" y="27"/>
                    <a:pt x="6" y="25"/>
                  </a:cubicBezTo>
                  <a:cubicBezTo>
                    <a:pt x="4" y="25"/>
                    <a:pt x="2" y="25"/>
                    <a:pt x="0" y="25"/>
                  </a:cubicBezTo>
                  <a:cubicBezTo>
                    <a:pt x="0" y="22"/>
                    <a:pt x="0" y="19"/>
                    <a:pt x="0" y="17"/>
                  </a:cubicBezTo>
                  <a:cubicBezTo>
                    <a:pt x="2" y="16"/>
                    <a:pt x="3" y="16"/>
                    <a:pt x="6" y="16"/>
                  </a:cubicBezTo>
                  <a:cubicBezTo>
                    <a:pt x="6" y="11"/>
                    <a:pt x="6" y="5"/>
                    <a:pt x="6" y="0"/>
                  </a:cubicBezTo>
                  <a:cubicBezTo>
                    <a:pt x="10" y="0"/>
                    <a:pt x="13" y="0"/>
                    <a:pt x="17" y="0"/>
                  </a:cubicBezTo>
                  <a:cubicBezTo>
                    <a:pt x="17" y="5"/>
                    <a:pt x="17" y="11"/>
                    <a:pt x="17" y="16"/>
                  </a:cubicBezTo>
                  <a:cubicBezTo>
                    <a:pt x="20" y="16"/>
                    <a:pt x="23" y="16"/>
                    <a:pt x="25" y="16"/>
                  </a:cubicBezTo>
                  <a:cubicBezTo>
                    <a:pt x="25" y="19"/>
                    <a:pt x="25" y="22"/>
                    <a:pt x="25" y="25"/>
                  </a:cubicBezTo>
                  <a:cubicBezTo>
                    <a:pt x="23" y="25"/>
                    <a:pt x="20" y="25"/>
                    <a:pt x="17" y="25"/>
                  </a:cubicBezTo>
                  <a:cubicBezTo>
                    <a:pt x="17" y="28"/>
                    <a:pt x="17" y="32"/>
                    <a:pt x="17" y="35"/>
                  </a:cubicBezTo>
                  <a:cubicBezTo>
                    <a:pt x="17" y="42"/>
                    <a:pt x="17" y="48"/>
                    <a:pt x="17" y="55"/>
                  </a:cubicBezTo>
                  <a:cubicBezTo>
                    <a:pt x="17" y="60"/>
                    <a:pt x="18" y="61"/>
                    <a:pt x="23" y="61"/>
                  </a:cubicBezTo>
                  <a:cubicBezTo>
                    <a:pt x="24" y="61"/>
                    <a:pt x="24" y="61"/>
                    <a:pt x="25" y="61"/>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7" name="Freeform 90"/>
            <p:cNvSpPr>
              <a:spLocks/>
            </p:cNvSpPr>
            <p:nvPr/>
          </p:nvSpPr>
          <p:spPr bwMode="auto">
            <a:xfrm>
              <a:off x="2231" y="1895"/>
              <a:ext cx="60" cy="171"/>
            </a:xfrm>
            <a:custGeom>
              <a:avLst/>
              <a:gdLst>
                <a:gd name="T0" fmla="*/ 5 w 25"/>
                <a:gd name="T1" fmla="*/ 25 h 72"/>
                <a:gd name="T2" fmla="*/ 0 w 25"/>
                <a:gd name="T3" fmla="*/ 25 h 72"/>
                <a:gd name="T4" fmla="*/ 0 w 25"/>
                <a:gd name="T5" fmla="*/ 17 h 72"/>
                <a:gd name="T6" fmla="*/ 5 w 25"/>
                <a:gd name="T7" fmla="*/ 16 h 72"/>
                <a:gd name="T8" fmla="*/ 5 w 25"/>
                <a:gd name="T9" fmla="*/ 0 h 72"/>
                <a:gd name="T10" fmla="*/ 17 w 25"/>
                <a:gd name="T11" fmla="*/ 0 h 72"/>
                <a:gd name="T12" fmla="*/ 17 w 25"/>
                <a:gd name="T13" fmla="*/ 16 h 72"/>
                <a:gd name="T14" fmla="*/ 25 w 25"/>
                <a:gd name="T15" fmla="*/ 16 h 72"/>
                <a:gd name="T16" fmla="*/ 25 w 25"/>
                <a:gd name="T17" fmla="*/ 25 h 72"/>
                <a:gd name="T18" fmla="*/ 17 w 25"/>
                <a:gd name="T19" fmla="*/ 25 h 72"/>
                <a:gd name="T20" fmla="*/ 17 w 25"/>
                <a:gd name="T21" fmla="*/ 28 h 72"/>
                <a:gd name="T22" fmla="*/ 17 w 25"/>
                <a:gd name="T23" fmla="*/ 55 h 72"/>
                <a:gd name="T24" fmla="*/ 23 w 25"/>
                <a:gd name="T25" fmla="*/ 61 h 72"/>
                <a:gd name="T26" fmla="*/ 25 w 25"/>
                <a:gd name="T27" fmla="*/ 61 h 72"/>
                <a:gd name="T28" fmla="*/ 25 w 25"/>
                <a:gd name="T29" fmla="*/ 72 h 72"/>
                <a:gd name="T30" fmla="*/ 13 w 25"/>
                <a:gd name="T31" fmla="*/ 70 h 72"/>
                <a:gd name="T32" fmla="*/ 5 w 25"/>
                <a:gd name="T33" fmla="*/ 59 h 72"/>
                <a:gd name="T34" fmla="*/ 5 w 25"/>
                <a:gd name="T35" fmla="*/ 29 h 72"/>
                <a:gd name="T36" fmla="*/ 5 w 25"/>
                <a:gd name="T37"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72">
                  <a:moveTo>
                    <a:pt x="5" y="25"/>
                  </a:moveTo>
                  <a:cubicBezTo>
                    <a:pt x="3" y="25"/>
                    <a:pt x="2" y="25"/>
                    <a:pt x="0" y="25"/>
                  </a:cubicBezTo>
                  <a:cubicBezTo>
                    <a:pt x="0" y="22"/>
                    <a:pt x="0" y="20"/>
                    <a:pt x="0" y="17"/>
                  </a:cubicBezTo>
                  <a:cubicBezTo>
                    <a:pt x="2" y="17"/>
                    <a:pt x="3" y="17"/>
                    <a:pt x="5" y="16"/>
                  </a:cubicBezTo>
                  <a:cubicBezTo>
                    <a:pt x="5" y="11"/>
                    <a:pt x="5" y="6"/>
                    <a:pt x="5" y="0"/>
                  </a:cubicBezTo>
                  <a:cubicBezTo>
                    <a:pt x="9" y="0"/>
                    <a:pt x="13" y="0"/>
                    <a:pt x="17" y="0"/>
                  </a:cubicBezTo>
                  <a:cubicBezTo>
                    <a:pt x="17" y="6"/>
                    <a:pt x="17" y="11"/>
                    <a:pt x="17" y="16"/>
                  </a:cubicBezTo>
                  <a:cubicBezTo>
                    <a:pt x="20" y="16"/>
                    <a:pt x="22" y="16"/>
                    <a:pt x="25" y="16"/>
                  </a:cubicBezTo>
                  <a:cubicBezTo>
                    <a:pt x="25" y="20"/>
                    <a:pt x="25" y="22"/>
                    <a:pt x="25" y="25"/>
                  </a:cubicBezTo>
                  <a:cubicBezTo>
                    <a:pt x="22" y="25"/>
                    <a:pt x="20" y="25"/>
                    <a:pt x="17" y="25"/>
                  </a:cubicBezTo>
                  <a:cubicBezTo>
                    <a:pt x="17" y="26"/>
                    <a:pt x="17" y="27"/>
                    <a:pt x="17" y="28"/>
                  </a:cubicBezTo>
                  <a:cubicBezTo>
                    <a:pt x="17" y="37"/>
                    <a:pt x="17" y="46"/>
                    <a:pt x="17" y="55"/>
                  </a:cubicBezTo>
                  <a:cubicBezTo>
                    <a:pt x="17" y="61"/>
                    <a:pt x="17" y="61"/>
                    <a:pt x="23" y="61"/>
                  </a:cubicBezTo>
                  <a:cubicBezTo>
                    <a:pt x="24" y="61"/>
                    <a:pt x="24" y="61"/>
                    <a:pt x="25" y="61"/>
                  </a:cubicBezTo>
                  <a:cubicBezTo>
                    <a:pt x="25" y="65"/>
                    <a:pt x="25" y="68"/>
                    <a:pt x="25" y="72"/>
                  </a:cubicBezTo>
                  <a:cubicBezTo>
                    <a:pt x="21" y="71"/>
                    <a:pt x="17" y="72"/>
                    <a:pt x="13" y="70"/>
                  </a:cubicBezTo>
                  <a:cubicBezTo>
                    <a:pt x="8" y="69"/>
                    <a:pt x="5" y="64"/>
                    <a:pt x="5" y="59"/>
                  </a:cubicBezTo>
                  <a:cubicBezTo>
                    <a:pt x="5" y="49"/>
                    <a:pt x="5" y="39"/>
                    <a:pt x="5" y="29"/>
                  </a:cubicBezTo>
                  <a:cubicBezTo>
                    <a:pt x="5" y="28"/>
                    <a:pt x="5" y="27"/>
                    <a:pt x="5" y="25"/>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8" name="Freeform 91"/>
            <p:cNvSpPr>
              <a:spLocks/>
            </p:cNvSpPr>
            <p:nvPr/>
          </p:nvSpPr>
          <p:spPr bwMode="auto">
            <a:xfrm>
              <a:off x="3657" y="2230"/>
              <a:ext cx="92" cy="134"/>
            </a:xfrm>
            <a:custGeom>
              <a:avLst/>
              <a:gdLst>
                <a:gd name="T0" fmla="*/ 0 w 39"/>
                <a:gd name="T1" fmla="*/ 56 h 56"/>
                <a:gd name="T2" fmla="*/ 0 w 39"/>
                <a:gd name="T3" fmla="*/ 2 h 56"/>
                <a:gd name="T4" fmla="*/ 11 w 39"/>
                <a:gd name="T5" fmla="*/ 2 h 56"/>
                <a:gd name="T6" fmla="*/ 12 w 39"/>
                <a:gd name="T7" fmla="*/ 7 h 56"/>
                <a:gd name="T8" fmla="*/ 25 w 39"/>
                <a:gd name="T9" fmla="*/ 1 h 56"/>
                <a:gd name="T10" fmla="*/ 39 w 39"/>
                <a:gd name="T11" fmla="*/ 5 h 56"/>
                <a:gd name="T12" fmla="*/ 31 w 39"/>
                <a:gd name="T13" fmla="*/ 14 h 56"/>
                <a:gd name="T14" fmla="*/ 25 w 39"/>
                <a:gd name="T15" fmla="*/ 12 h 56"/>
                <a:gd name="T16" fmla="*/ 12 w 39"/>
                <a:gd name="T17" fmla="*/ 23 h 56"/>
                <a:gd name="T18" fmla="*/ 12 w 39"/>
                <a:gd name="T19" fmla="*/ 52 h 56"/>
                <a:gd name="T20" fmla="*/ 12 w 39"/>
                <a:gd name="T21" fmla="*/ 56 h 56"/>
                <a:gd name="T22" fmla="*/ 0 w 39"/>
                <a:gd name="T2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6">
                  <a:moveTo>
                    <a:pt x="0" y="56"/>
                  </a:moveTo>
                  <a:cubicBezTo>
                    <a:pt x="0" y="38"/>
                    <a:pt x="0" y="20"/>
                    <a:pt x="0" y="2"/>
                  </a:cubicBezTo>
                  <a:cubicBezTo>
                    <a:pt x="4" y="2"/>
                    <a:pt x="7" y="2"/>
                    <a:pt x="11" y="2"/>
                  </a:cubicBezTo>
                  <a:cubicBezTo>
                    <a:pt x="12" y="3"/>
                    <a:pt x="12" y="5"/>
                    <a:pt x="12" y="7"/>
                  </a:cubicBezTo>
                  <a:cubicBezTo>
                    <a:pt x="16" y="3"/>
                    <a:pt x="20" y="1"/>
                    <a:pt x="25" y="1"/>
                  </a:cubicBezTo>
                  <a:cubicBezTo>
                    <a:pt x="30" y="0"/>
                    <a:pt x="35" y="2"/>
                    <a:pt x="39" y="5"/>
                  </a:cubicBezTo>
                  <a:cubicBezTo>
                    <a:pt x="36" y="8"/>
                    <a:pt x="33" y="11"/>
                    <a:pt x="31" y="14"/>
                  </a:cubicBezTo>
                  <a:cubicBezTo>
                    <a:pt x="28" y="13"/>
                    <a:pt x="27" y="12"/>
                    <a:pt x="25" y="12"/>
                  </a:cubicBezTo>
                  <a:cubicBezTo>
                    <a:pt x="17" y="11"/>
                    <a:pt x="12" y="16"/>
                    <a:pt x="12" y="23"/>
                  </a:cubicBezTo>
                  <a:cubicBezTo>
                    <a:pt x="12" y="33"/>
                    <a:pt x="12" y="43"/>
                    <a:pt x="12" y="52"/>
                  </a:cubicBezTo>
                  <a:cubicBezTo>
                    <a:pt x="12" y="54"/>
                    <a:pt x="12" y="55"/>
                    <a:pt x="12" y="56"/>
                  </a:cubicBezTo>
                  <a:cubicBezTo>
                    <a:pt x="8" y="56"/>
                    <a:pt x="4" y="56"/>
                    <a:pt x="0" y="56"/>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69" name="Freeform 92"/>
            <p:cNvSpPr>
              <a:spLocks/>
            </p:cNvSpPr>
            <p:nvPr/>
          </p:nvSpPr>
          <p:spPr bwMode="auto">
            <a:xfrm>
              <a:off x="2759" y="2228"/>
              <a:ext cx="92" cy="136"/>
            </a:xfrm>
            <a:custGeom>
              <a:avLst/>
              <a:gdLst>
                <a:gd name="T0" fmla="*/ 12 w 39"/>
                <a:gd name="T1" fmla="*/ 57 h 57"/>
                <a:gd name="T2" fmla="*/ 0 w 39"/>
                <a:gd name="T3" fmla="*/ 57 h 57"/>
                <a:gd name="T4" fmla="*/ 0 w 39"/>
                <a:gd name="T5" fmla="*/ 3 h 57"/>
                <a:gd name="T6" fmla="*/ 11 w 39"/>
                <a:gd name="T7" fmla="*/ 3 h 57"/>
                <a:gd name="T8" fmla="*/ 12 w 39"/>
                <a:gd name="T9" fmla="*/ 7 h 57"/>
                <a:gd name="T10" fmla="*/ 39 w 39"/>
                <a:gd name="T11" fmla="*/ 6 h 57"/>
                <a:gd name="T12" fmla="*/ 31 w 39"/>
                <a:gd name="T13" fmla="*/ 14 h 57"/>
                <a:gd name="T14" fmla="*/ 20 w 39"/>
                <a:gd name="T15" fmla="*/ 13 h 57"/>
                <a:gd name="T16" fmla="*/ 12 w 39"/>
                <a:gd name="T17" fmla="*/ 23 h 57"/>
                <a:gd name="T18" fmla="*/ 12 w 39"/>
                <a:gd name="T19" fmla="*/ 53 h 57"/>
                <a:gd name="T20" fmla="*/ 12 w 39"/>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57">
                  <a:moveTo>
                    <a:pt x="12" y="57"/>
                  </a:moveTo>
                  <a:cubicBezTo>
                    <a:pt x="7" y="57"/>
                    <a:pt x="4" y="57"/>
                    <a:pt x="0" y="57"/>
                  </a:cubicBezTo>
                  <a:cubicBezTo>
                    <a:pt x="0" y="39"/>
                    <a:pt x="0" y="21"/>
                    <a:pt x="0" y="3"/>
                  </a:cubicBezTo>
                  <a:cubicBezTo>
                    <a:pt x="4" y="3"/>
                    <a:pt x="8" y="3"/>
                    <a:pt x="11" y="3"/>
                  </a:cubicBezTo>
                  <a:cubicBezTo>
                    <a:pt x="12" y="4"/>
                    <a:pt x="12" y="6"/>
                    <a:pt x="12" y="7"/>
                  </a:cubicBezTo>
                  <a:cubicBezTo>
                    <a:pt x="20" y="0"/>
                    <a:pt x="29" y="0"/>
                    <a:pt x="39" y="6"/>
                  </a:cubicBezTo>
                  <a:cubicBezTo>
                    <a:pt x="36" y="9"/>
                    <a:pt x="33" y="12"/>
                    <a:pt x="31" y="14"/>
                  </a:cubicBezTo>
                  <a:cubicBezTo>
                    <a:pt x="27" y="14"/>
                    <a:pt x="23" y="13"/>
                    <a:pt x="20" y="13"/>
                  </a:cubicBezTo>
                  <a:cubicBezTo>
                    <a:pt x="15" y="14"/>
                    <a:pt x="12" y="18"/>
                    <a:pt x="12" y="23"/>
                  </a:cubicBezTo>
                  <a:cubicBezTo>
                    <a:pt x="12" y="33"/>
                    <a:pt x="12" y="43"/>
                    <a:pt x="12" y="53"/>
                  </a:cubicBezTo>
                  <a:cubicBezTo>
                    <a:pt x="12" y="55"/>
                    <a:pt x="12" y="56"/>
                    <a:pt x="12" y="57"/>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70" name="Freeform 93"/>
            <p:cNvSpPr>
              <a:spLocks/>
            </p:cNvSpPr>
            <p:nvPr/>
          </p:nvSpPr>
          <p:spPr bwMode="auto">
            <a:xfrm>
              <a:off x="2901" y="1928"/>
              <a:ext cx="91" cy="136"/>
            </a:xfrm>
            <a:custGeom>
              <a:avLst/>
              <a:gdLst>
                <a:gd name="T0" fmla="*/ 11 w 38"/>
                <a:gd name="T1" fmla="*/ 57 h 57"/>
                <a:gd name="T2" fmla="*/ 0 w 38"/>
                <a:gd name="T3" fmla="*/ 57 h 57"/>
                <a:gd name="T4" fmla="*/ 0 w 38"/>
                <a:gd name="T5" fmla="*/ 3 h 57"/>
                <a:gd name="T6" fmla="*/ 11 w 38"/>
                <a:gd name="T7" fmla="*/ 3 h 57"/>
                <a:gd name="T8" fmla="*/ 11 w 38"/>
                <a:gd name="T9" fmla="*/ 8 h 57"/>
                <a:gd name="T10" fmla="*/ 38 w 38"/>
                <a:gd name="T11" fmla="*/ 7 h 57"/>
                <a:gd name="T12" fmla="*/ 30 w 38"/>
                <a:gd name="T13" fmla="*/ 15 h 57"/>
                <a:gd name="T14" fmla="*/ 23 w 38"/>
                <a:gd name="T15" fmla="*/ 13 h 57"/>
                <a:gd name="T16" fmla="*/ 11 w 38"/>
                <a:gd name="T17" fmla="*/ 24 h 57"/>
                <a:gd name="T18" fmla="*/ 11 w 38"/>
                <a:gd name="T19" fmla="*/ 54 h 57"/>
                <a:gd name="T20" fmla="*/ 11 w 3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7">
                  <a:moveTo>
                    <a:pt x="11" y="57"/>
                  </a:moveTo>
                  <a:cubicBezTo>
                    <a:pt x="7" y="57"/>
                    <a:pt x="3" y="57"/>
                    <a:pt x="0" y="57"/>
                  </a:cubicBezTo>
                  <a:cubicBezTo>
                    <a:pt x="0" y="39"/>
                    <a:pt x="0" y="21"/>
                    <a:pt x="0" y="3"/>
                  </a:cubicBezTo>
                  <a:cubicBezTo>
                    <a:pt x="3" y="3"/>
                    <a:pt x="7" y="3"/>
                    <a:pt x="11" y="3"/>
                  </a:cubicBezTo>
                  <a:cubicBezTo>
                    <a:pt x="11" y="4"/>
                    <a:pt x="11" y="6"/>
                    <a:pt x="11" y="8"/>
                  </a:cubicBezTo>
                  <a:cubicBezTo>
                    <a:pt x="23" y="1"/>
                    <a:pt x="31" y="0"/>
                    <a:pt x="38" y="7"/>
                  </a:cubicBezTo>
                  <a:cubicBezTo>
                    <a:pt x="35" y="10"/>
                    <a:pt x="33" y="13"/>
                    <a:pt x="30" y="15"/>
                  </a:cubicBezTo>
                  <a:cubicBezTo>
                    <a:pt x="28" y="15"/>
                    <a:pt x="25" y="14"/>
                    <a:pt x="23" y="13"/>
                  </a:cubicBezTo>
                  <a:cubicBezTo>
                    <a:pt x="16" y="13"/>
                    <a:pt x="11" y="18"/>
                    <a:pt x="11" y="24"/>
                  </a:cubicBezTo>
                  <a:cubicBezTo>
                    <a:pt x="11" y="34"/>
                    <a:pt x="11" y="44"/>
                    <a:pt x="11" y="54"/>
                  </a:cubicBezTo>
                  <a:cubicBezTo>
                    <a:pt x="11" y="55"/>
                    <a:pt x="11" y="56"/>
                    <a:pt x="11" y="57"/>
                  </a:cubicBezTo>
                  <a:close/>
                </a:path>
              </a:pathLst>
            </a:custGeom>
            <a:solidFill>
              <a:srgbClr val="646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71" name="Freeform 94"/>
            <p:cNvSpPr>
              <a:spLocks/>
            </p:cNvSpPr>
            <p:nvPr/>
          </p:nvSpPr>
          <p:spPr bwMode="auto">
            <a:xfrm>
              <a:off x="2198" y="2233"/>
              <a:ext cx="29" cy="131"/>
            </a:xfrm>
            <a:custGeom>
              <a:avLst/>
              <a:gdLst>
                <a:gd name="T0" fmla="*/ 0 w 12"/>
                <a:gd name="T1" fmla="*/ 0 h 55"/>
                <a:gd name="T2" fmla="*/ 12 w 12"/>
                <a:gd name="T3" fmla="*/ 0 h 55"/>
                <a:gd name="T4" fmla="*/ 12 w 12"/>
                <a:gd name="T5" fmla="*/ 55 h 55"/>
                <a:gd name="T6" fmla="*/ 0 w 12"/>
                <a:gd name="T7" fmla="*/ 55 h 55"/>
                <a:gd name="T8" fmla="*/ 0 w 12"/>
                <a:gd name="T9" fmla="*/ 0 h 55"/>
              </a:gdLst>
              <a:ahLst/>
              <a:cxnLst>
                <a:cxn ang="0">
                  <a:pos x="T0" y="T1"/>
                </a:cxn>
                <a:cxn ang="0">
                  <a:pos x="T2" y="T3"/>
                </a:cxn>
                <a:cxn ang="0">
                  <a:pos x="T4" y="T5"/>
                </a:cxn>
                <a:cxn ang="0">
                  <a:pos x="T6" y="T7"/>
                </a:cxn>
                <a:cxn ang="0">
                  <a:pos x="T8" y="T9"/>
                </a:cxn>
              </a:cxnLst>
              <a:rect l="0" t="0" r="r" b="b"/>
              <a:pathLst>
                <a:path w="12" h="55">
                  <a:moveTo>
                    <a:pt x="0" y="0"/>
                  </a:moveTo>
                  <a:cubicBezTo>
                    <a:pt x="4" y="0"/>
                    <a:pt x="8" y="0"/>
                    <a:pt x="12" y="0"/>
                  </a:cubicBezTo>
                  <a:cubicBezTo>
                    <a:pt x="12" y="19"/>
                    <a:pt x="12" y="37"/>
                    <a:pt x="12" y="55"/>
                  </a:cubicBezTo>
                  <a:cubicBezTo>
                    <a:pt x="8" y="55"/>
                    <a:pt x="4" y="55"/>
                    <a:pt x="0" y="55"/>
                  </a:cubicBezTo>
                  <a:cubicBezTo>
                    <a:pt x="0" y="37"/>
                    <a:pt x="0" y="19"/>
                    <a:pt x="0" y="0"/>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72" name="Freeform 95"/>
            <p:cNvSpPr>
              <a:spLocks/>
            </p:cNvSpPr>
            <p:nvPr/>
          </p:nvSpPr>
          <p:spPr bwMode="auto">
            <a:xfrm>
              <a:off x="2198" y="2180"/>
              <a:ext cx="29" cy="27"/>
            </a:xfrm>
            <a:custGeom>
              <a:avLst/>
              <a:gdLst>
                <a:gd name="T0" fmla="*/ 0 w 12"/>
                <a:gd name="T1" fmla="*/ 0 h 11"/>
                <a:gd name="T2" fmla="*/ 12 w 12"/>
                <a:gd name="T3" fmla="*/ 0 h 11"/>
                <a:gd name="T4" fmla="*/ 12 w 12"/>
                <a:gd name="T5" fmla="*/ 11 h 11"/>
                <a:gd name="T6" fmla="*/ 0 w 12"/>
                <a:gd name="T7" fmla="*/ 11 h 11"/>
                <a:gd name="T8" fmla="*/ 0 w 12"/>
                <a:gd name="T9" fmla="*/ 0 h 11"/>
              </a:gdLst>
              <a:ahLst/>
              <a:cxnLst>
                <a:cxn ang="0">
                  <a:pos x="T0" y="T1"/>
                </a:cxn>
                <a:cxn ang="0">
                  <a:pos x="T2" y="T3"/>
                </a:cxn>
                <a:cxn ang="0">
                  <a:pos x="T4" y="T5"/>
                </a:cxn>
                <a:cxn ang="0">
                  <a:pos x="T6" y="T7"/>
                </a:cxn>
                <a:cxn ang="0">
                  <a:pos x="T8" y="T9"/>
                </a:cxn>
              </a:cxnLst>
              <a:rect l="0" t="0" r="r" b="b"/>
              <a:pathLst>
                <a:path w="12" h="11">
                  <a:moveTo>
                    <a:pt x="0" y="0"/>
                  </a:moveTo>
                  <a:cubicBezTo>
                    <a:pt x="4" y="0"/>
                    <a:pt x="8" y="0"/>
                    <a:pt x="12" y="0"/>
                  </a:cubicBezTo>
                  <a:cubicBezTo>
                    <a:pt x="12" y="4"/>
                    <a:pt x="12" y="7"/>
                    <a:pt x="12" y="11"/>
                  </a:cubicBezTo>
                  <a:cubicBezTo>
                    <a:pt x="8" y="11"/>
                    <a:pt x="4" y="11"/>
                    <a:pt x="0" y="11"/>
                  </a:cubicBezTo>
                  <a:cubicBezTo>
                    <a:pt x="0" y="8"/>
                    <a:pt x="0" y="4"/>
                    <a:pt x="0" y="0"/>
                  </a:cubicBezTo>
                  <a:close/>
                </a:path>
              </a:pathLst>
            </a:custGeom>
            <a:solidFill>
              <a:srgbClr val="31A3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73" name="Freeform 96"/>
            <p:cNvSpPr>
              <a:spLocks noEditPoints="1"/>
            </p:cNvSpPr>
            <p:nvPr/>
          </p:nvSpPr>
          <p:spPr bwMode="auto">
            <a:xfrm>
              <a:off x="4144" y="1034"/>
              <a:ext cx="256" cy="257"/>
            </a:xfrm>
            <a:custGeom>
              <a:avLst/>
              <a:gdLst>
                <a:gd name="T0" fmla="*/ 54 w 108"/>
                <a:gd name="T1" fmla="*/ 108 h 108"/>
                <a:gd name="T2" fmla="*/ 0 w 108"/>
                <a:gd name="T3" fmla="*/ 54 h 108"/>
                <a:gd name="T4" fmla="*/ 53 w 108"/>
                <a:gd name="T5" fmla="*/ 0 h 108"/>
                <a:gd name="T6" fmla="*/ 108 w 108"/>
                <a:gd name="T7" fmla="*/ 54 h 108"/>
                <a:gd name="T8" fmla="*/ 54 w 108"/>
                <a:gd name="T9" fmla="*/ 108 h 108"/>
                <a:gd name="T10" fmla="*/ 99 w 108"/>
                <a:gd name="T11" fmla="*/ 54 h 108"/>
                <a:gd name="T12" fmla="*/ 53 w 108"/>
                <a:gd name="T13" fmla="*/ 8 h 108"/>
                <a:gd name="T14" fmla="*/ 8 w 108"/>
                <a:gd name="T15" fmla="*/ 54 h 108"/>
                <a:gd name="T16" fmla="*/ 54 w 108"/>
                <a:gd name="T17" fmla="*/ 100 h 108"/>
                <a:gd name="T18" fmla="*/ 99 w 108"/>
                <a:gd name="T19"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108"/>
                  </a:moveTo>
                  <a:cubicBezTo>
                    <a:pt x="24" y="108"/>
                    <a:pt x="0" y="84"/>
                    <a:pt x="0" y="54"/>
                  </a:cubicBezTo>
                  <a:cubicBezTo>
                    <a:pt x="0" y="24"/>
                    <a:pt x="23" y="0"/>
                    <a:pt x="53" y="0"/>
                  </a:cubicBezTo>
                  <a:cubicBezTo>
                    <a:pt x="84" y="0"/>
                    <a:pt x="108" y="24"/>
                    <a:pt x="108" y="54"/>
                  </a:cubicBezTo>
                  <a:cubicBezTo>
                    <a:pt x="108" y="84"/>
                    <a:pt x="83" y="108"/>
                    <a:pt x="54" y="108"/>
                  </a:cubicBezTo>
                  <a:close/>
                  <a:moveTo>
                    <a:pt x="99" y="54"/>
                  </a:moveTo>
                  <a:cubicBezTo>
                    <a:pt x="99" y="29"/>
                    <a:pt x="78" y="8"/>
                    <a:pt x="53" y="8"/>
                  </a:cubicBezTo>
                  <a:cubicBezTo>
                    <a:pt x="29" y="8"/>
                    <a:pt x="8" y="29"/>
                    <a:pt x="8" y="54"/>
                  </a:cubicBezTo>
                  <a:cubicBezTo>
                    <a:pt x="8" y="79"/>
                    <a:pt x="29" y="100"/>
                    <a:pt x="54" y="100"/>
                  </a:cubicBezTo>
                  <a:cubicBezTo>
                    <a:pt x="78" y="100"/>
                    <a:pt x="99" y="79"/>
                    <a:pt x="99" y="54"/>
                  </a:cubicBezTo>
                  <a:close/>
                </a:path>
              </a:pathLst>
            </a:custGeom>
            <a:solidFill>
              <a:srgbClr val="CF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74" name="Freeform 97"/>
            <p:cNvSpPr>
              <a:spLocks noEditPoints="1"/>
            </p:cNvSpPr>
            <p:nvPr/>
          </p:nvSpPr>
          <p:spPr bwMode="auto">
            <a:xfrm>
              <a:off x="4229" y="1088"/>
              <a:ext cx="98" cy="145"/>
            </a:xfrm>
            <a:custGeom>
              <a:avLst/>
              <a:gdLst>
                <a:gd name="T0" fmla="*/ 26 w 41"/>
                <a:gd name="T1" fmla="*/ 35 h 61"/>
                <a:gd name="T2" fmla="*/ 40 w 41"/>
                <a:gd name="T3" fmla="*/ 60 h 61"/>
                <a:gd name="T4" fmla="*/ 32 w 41"/>
                <a:gd name="T5" fmla="*/ 60 h 61"/>
                <a:gd name="T6" fmla="*/ 30 w 41"/>
                <a:gd name="T7" fmla="*/ 58 h 61"/>
                <a:gd name="T8" fmla="*/ 19 w 41"/>
                <a:gd name="T9" fmla="*/ 40 h 61"/>
                <a:gd name="T10" fmla="*/ 13 w 41"/>
                <a:gd name="T11" fmla="*/ 36 h 61"/>
                <a:gd name="T12" fmla="*/ 8 w 41"/>
                <a:gd name="T13" fmla="*/ 36 h 61"/>
                <a:gd name="T14" fmla="*/ 8 w 41"/>
                <a:gd name="T15" fmla="*/ 60 h 61"/>
                <a:gd name="T16" fmla="*/ 0 w 41"/>
                <a:gd name="T17" fmla="*/ 60 h 61"/>
                <a:gd name="T18" fmla="*/ 0 w 41"/>
                <a:gd name="T19" fmla="*/ 1 h 61"/>
                <a:gd name="T20" fmla="*/ 24 w 41"/>
                <a:gd name="T21" fmla="*/ 1 h 61"/>
                <a:gd name="T22" fmla="*/ 38 w 41"/>
                <a:gd name="T23" fmla="*/ 24 h 61"/>
                <a:gd name="T24" fmla="*/ 26 w 41"/>
                <a:gd name="T25" fmla="*/ 35 h 61"/>
                <a:gd name="T26" fmla="*/ 8 w 41"/>
                <a:gd name="T27" fmla="*/ 29 h 61"/>
                <a:gd name="T28" fmla="*/ 21 w 41"/>
                <a:gd name="T29" fmla="*/ 29 h 61"/>
                <a:gd name="T30" fmla="*/ 30 w 41"/>
                <a:gd name="T31" fmla="*/ 20 h 61"/>
                <a:gd name="T32" fmla="*/ 22 w 41"/>
                <a:gd name="T33" fmla="*/ 9 h 61"/>
                <a:gd name="T34" fmla="*/ 8 w 41"/>
                <a:gd name="T35" fmla="*/ 9 h 61"/>
                <a:gd name="T36" fmla="*/ 8 w 41"/>
                <a:gd name="T37"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61">
                  <a:moveTo>
                    <a:pt x="26" y="35"/>
                  </a:moveTo>
                  <a:cubicBezTo>
                    <a:pt x="31" y="44"/>
                    <a:pt x="36" y="52"/>
                    <a:pt x="40" y="60"/>
                  </a:cubicBezTo>
                  <a:cubicBezTo>
                    <a:pt x="37" y="60"/>
                    <a:pt x="35" y="61"/>
                    <a:pt x="32" y="60"/>
                  </a:cubicBezTo>
                  <a:cubicBezTo>
                    <a:pt x="31" y="60"/>
                    <a:pt x="30" y="59"/>
                    <a:pt x="30" y="58"/>
                  </a:cubicBezTo>
                  <a:cubicBezTo>
                    <a:pt x="26" y="52"/>
                    <a:pt x="22" y="46"/>
                    <a:pt x="19" y="40"/>
                  </a:cubicBezTo>
                  <a:cubicBezTo>
                    <a:pt x="18" y="37"/>
                    <a:pt x="16" y="36"/>
                    <a:pt x="13" y="36"/>
                  </a:cubicBezTo>
                  <a:cubicBezTo>
                    <a:pt x="12" y="37"/>
                    <a:pt x="10" y="36"/>
                    <a:pt x="8" y="36"/>
                  </a:cubicBezTo>
                  <a:cubicBezTo>
                    <a:pt x="8" y="44"/>
                    <a:pt x="8" y="52"/>
                    <a:pt x="8" y="60"/>
                  </a:cubicBezTo>
                  <a:cubicBezTo>
                    <a:pt x="5" y="60"/>
                    <a:pt x="3" y="60"/>
                    <a:pt x="0" y="60"/>
                  </a:cubicBezTo>
                  <a:cubicBezTo>
                    <a:pt x="0" y="40"/>
                    <a:pt x="0" y="21"/>
                    <a:pt x="0" y="1"/>
                  </a:cubicBezTo>
                  <a:cubicBezTo>
                    <a:pt x="8" y="1"/>
                    <a:pt x="17" y="0"/>
                    <a:pt x="24" y="1"/>
                  </a:cubicBezTo>
                  <a:cubicBezTo>
                    <a:pt x="35" y="3"/>
                    <a:pt x="41" y="14"/>
                    <a:pt x="38" y="24"/>
                  </a:cubicBezTo>
                  <a:cubicBezTo>
                    <a:pt x="36" y="30"/>
                    <a:pt x="32" y="33"/>
                    <a:pt x="26" y="35"/>
                  </a:cubicBezTo>
                  <a:close/>
                  <a:moveTo>
                    <a:pt x="8" y="29"/>
                  </a:moveTo>
                  <a:cubicBezTo>
                    <a:pt x="13" y="29"/>
                    <a:pt x="17" y="29"/>
                    <a:pt x="21" y="29"/>
                  </a:cubicBezTo>
                  <a:cubicBezTo>
                    <a:pt x="26" y="29"/>
                    <a:pt x="30" y="25"/>
                    <a:pt x="30" y="20"/>
                  </a:cubicBezTo>
                  <a:cubicBezTo>
                    <a:pt x="30" y="14"/>
                    <a:pt x="27" y="10"/>
                    <a:pt x="22" y="9"/>
                  </a:cubicBezTo>
                  <a:cubicBezTo>
                    <a:pt x="18" y="9"/>
                    <a:pt x="13" y="9"/>
                    <a:pt x="8" y="9"/>
                  </a:cubicBezTo>
                  <a:cubicBezTo>
                    <a:pt x="8" y="16"/>
                    <a:pt x="8" y="22"/>
                    <a:pt x="8" y="29"/>
                  </a:cubicBezTo>
                  <a:close/>
                </a:path>
              </a:pathLst>
            </a:custGeom>
            <a:solidFill>
              <a:srgbClr val="CF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75" name="Freeform 98"/>
            <p:cNvSpPr>
              <a:spLocks/>
            </p:cNvSpPr>
            <p:nvPr/>
          </p:nvSpPr>
          <p:spPr bwMode="auto">
            <a:xfrm>
              <a:off x="2882" y="817"/>
              <a:ext cx="354" cy="409"/>
            </a:xfrm>
            <a:custGeom>
              <a:avLst/>
              <a:gdLst>
                <a:gd name="T0" fmla="*/ 0 w 149"/>
                <a:gd name="T1" fmla="*/ 86 h 172"/>
                <a:gd name="T2" fmla="*/ 0 w 149"/>
                <a:gd name="T3" fmla="*/ 159 h 172"/>
                <a:gd name="T4" fmla="*/ 16 w 149"/>
                <a:gd name="T5" fmla="*/ 168 h 172"/>
                <a:gd name="T6" fmla="*/ 79 w 149"/>
                <a:gd name="T7" fmla="*/ 131 h 172"/>
                <a:gd name="T8" fmla="*/ 142 w 149"/>
                <a:gd name="T9" fmla="*/ 95 h 172"/>
                <a:gd name="T10" fmla="*/ 142 w 149"/>
                <a:gd name="T11" fmla="*/ 77 h 172"/>
                <a:gd name="T12" fmla="*/ 79 w 149"/>
                <a:gd name="T13" fmla="*/ 40 h 172"/>
                <a:gd name="T14" fmla="*/ 16 w 149"/>
                <a:gd name="T15" fmla="*/ 4 h 172"/>
                <a:gd name="T16" fmla="*/ 0 w 149"/>
                <a:gd name="T17" fmla="*/ 13 h 172"/>
                <a:gd name="T18" fmla="*/ 0 w 149"/>
                <a:gd name="T19"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172">
                  <a:moveTo>
                    <a:pt x="0" y="86"/>
                  </a:moveTo>
                  <a:cubicBezTo>
                    <a:pt x="0" y="159"/>
                    <a:pt x="0" y="159"/>
                    <a:pt x="0" y="159"/>
                  </a:cubicBezTo>
                  <a:cubicBezTo>
                    <a:pt x="0" y="167"/>
                    <a:pt x="9" y="172"/>
                    <a:pt x="16" y="168"/>
                  </a:cubicBezTo>
                  <a:cubicBezTo>
                    <a:pt x="79" y="131"/>
                    <a:pt x="79" y="131"/>
                    <a:pt x="79" y="131"/>
                  </a:cubicBezTo>
                  <a:cubicBezTo>
                    <a:pt x="142" y="95"/>
                    <a:pt x="142" y="95"/>
                    <a:pt x="142" y="95"/>
                  </a:cubicBezTo>
                  <a:cubicBezTo>
                    <a:pt x="149" y="91"/>
                    <a:pt x="149" y="81"/>
                    <a:pt x="142" y="77"/>
                  </a:cubicBezTo>
                  <a:cubicBezTo>
                    <a:pt x="79" y="40"/>
                    <a:pt x="79" y="40"/>
                    <a:pt x="79" y="40"/>
                  </a:cubicBezTo>
                  <a:cubicBezTo>
                    <a:pt x="16" y="4"/>
                    <a:pt x="16" y="4"/>
                    <a:pt x="16" y="4"/>
                  </a:cubicBezTo>
                  <a:cubicBezTo>
                    <a:pt x="9" y="0"/>
                    <a:pt x="0" y="5"/>
                    <a:pt x="0" y="13"/>
                  </a:cubicBezTo>
                  <a:lnTo>
                    <a:pt x="0" y="86"/>
                  </a:lnTo>
                  <a:close/>
                </a:path>
              </a:pathLst>
            </a:custGeom>
            <a:solidFill>
              <a:srgbClr val="0B6B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76" name="Freeform 99"/>
            <p:cNvSpPr>
              <a:spLocks/>
            </p:cNvSpPr>
            <p:nvPr/>
          </p:nvSpPr>
          <p:spPr bwMode="auto">
            <a:xfrm>
              <a:off x="2889" y="831"/>
              <a:ext cx="333" cy="381"/>
            </a:xfrm>
            <a:custGeom>
              <a:avLst/>
              <a:gdLst>
                <a:gd name="T0" fmla="*/ 137 w 140"/>
                <a:gd name="T1" fmla="*/ 74 h 160"/>
                <a:gd name="T2" fmla="*/ 74 w 140"/>
                <a:gd name="T3" fmla="*/ 37 h 160"/>
                <a:gd name="T4" fmla="*/ 11 w 140"/>
                <a:gd name="T5" fmla="*/ 1 h 160"/>
                <a:gd name="T6" fmla="*/ 7 w 140"/>
                <a:gd name="T7" fmla="*/ 0 h 160"/>
                <a:gd name="T8" fmla="*/ 0 w 140"/>
                <a:gd name="T9" fmla="*/ 7 h 160"/>
                <a:gd name="T10" fmla="*/ 0 w 140"/>
                <a:gd name="T11" fmla="*/ 80 h 160"/>
                <a:gd name="T12" fmla="*/ 0 w 140"/>
                <a:gd name="T13" fmla="*/ 153 h 160"/>
                <a:gd name="T14" fmla="*/ 7 w 140"/>
                <a:gd name="T15" fmla="*/ 160 h 160"/>
                <a:gd name="T16" fmla="*/ 11 w 140"/>
                <a:gd name="T17" fmla="*/ 159 h 160"/>
                <a:gd name="T18" fmla="*/ 74 w 140"/>
                <a:gd name="T19" fmla="*/ 122 h 160"/>
                <a:gd name="T20" fmla="*/ 137 w 140"/>
                <a:gd name="T21" fmla="*/ 86 h 160"/>
                <a:gd name="T22" fmla="*/ 140 w 140"/>
                <a:gd name="T23" fmla="*/ 80 h 160"/>
                <a:gd name="T24" fmla="*/ 137 w 140"/>
                <a:gd name="T25" fmla="*/ 7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60">
                  <a:moveTo>
                    <a:pt x="137" y="74"/>
                  </a:moveTo>
                  <a:cubicBezTo>
                    <a:pt x="74" y="37"/>
                    <a:pt x="74" y="37"/>
                    <a:pt x="74" y="37"/>
                  </a:cubicBezTo>
                  <a:cubicBezTo>
                    <a:pt x="11" y="1"/>
                    <a:pt x="11" y="1"/>
                    <a:pt x="11" y="1"/>
                  </a:cubicBezTo>
                  <a:cubicBezTo>
                    <a:pt x="10" y="0"/>
                    <a:pt x="8" y="0"/>
                    <a:pt x="7" y="0"/>
                  </a:cubicBezTo>
                  <a:cubicBezTo>
                    <a:pt x="4" y="0"/>
                    <a:pt x="0" y="3"/>
                    <a:pt x="0" y="7"/>
                  </a:cubicBezTo>
                  <a:cubicBezTo>
                    <a:pt x="0" y="80"/>
                    <a:pt x="0" y="80"/>
                    <a:pt x="0" y="80"/>
                  </a:cubicBezTo>
                  <a:cubicBezTo>
                    <a:pt x="0" y="153"/>
                    <a:pt x="0" y="153"/>
                    <a:pt x="0" y="153"/>
                  </a:cubicBezTo>
                  <a:cubicBezTo>
                    <a:pt x="0" y="157"/>
                    <a:pt x="4" y="160"/>
                    <a:pt x="7" y="160"/>
                  </a:cubicBezTo>
                  <a:cubicBezTo>
                    <a:pt x="8" y="160"/>
                    <a:pt x="10" y="159"/>
                    <a:pt x="11" y="159"/>
                  </a:cubicBezTo>
                  <a:cubicBezTo>
                    <a:pt x="74" y="122"/>
                    <a:pt x="74" y="122"/>
                    <a:pt x="74" y="122"/>
                  </a:cubicBezTo>
                  <a:cubicBezTo>
                    <a:pt x="137" y="86"/>
                    <a:pt x="137" y="86"/>
                    <a:pt x="137" y="86"/>
                  </a:cubicBezTo>
                  <a:cubicBezTo>
                    <a:pt x="139" y="85"/>
                    <a:pt x="140" y="82"/>
                    <a:pt x="140" y="80"/>
                  </a:cubicBezTo>
                  <a:cubicBezTo>
                    <a:pt x="140" y="77"/>
                    <a:pt x="139" y="75"/>
                    <a:pt x="137" y="74"/>
                  </a:cubicBezTo>
                  <a:close/>
                </a:path>
              </a:pathLst>
            </a:custGeom>
            <a:solidFill>
              <a:srgbClr val="AED2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77" name="Freeform 100"/>
            <p:cNvSpPr>
              <a:spLocks/>
            </p:cNvSpPr>
            <p:nvPr/>
          </p:nvSpPr>
          <p:spPr bwMode="auto">
            <a:xfrm>
              <a:off x="2899" y="841"/>
              <a:ext cx="316" cy="361"/>
            </a:xfrm>
            <a:custGeom>
              <a:avLst/>
              <a:gdLst>
                <a:gd name="T0" fmla="*/ 131 w 133"/>
                <a:gd name="T1" fmla="*/ 73 h 152"/>
                <a:gd name="T2" fmla="*/ 68 w 133"/>
                <a:gd name="T3" fmla="*/ 37 h 152"/>
                <a:gd name="T4" fmla="*/ 5 w 133"/>
                <a:gd name="T5" fmla="*/ 0 h 152"/>
                <a:gd name="T6" fmla="*/ 3 w 133"/>
                <a:gd name="T7" fmla="*/ 0 h 152"/>
                <a:gd name="T8" fmla="*/ 0 w 133"/>
                <a:gd name="T9" fmla="*/ 3 h 152"/>
                <a:gd name="T10" fmla="*/ 0 w 133"/>
                <a:gd name="T11" fmla="*/ 76 h 152"/>
                <a:gd name="T12" fmla="*/ 0 w 133"/>
                <a:gd name="T13" fmla="*/ 149 h 152"/>
                <a:gd name="T14" fmla="*/ 3 w 133"/>
                <a:gd name="T15" fmla="*/ 152 h 152"/>
                <a:gd name="T16" fmla="*/ 5 w 133"/>
                <a:gd name="T17" fmla="*/ 152 h 152"/>
                <a:gd name="T18" fmla="*/ 68 w 133"/>
                <a:gd name="T19" fmla="*/ 115 h 152"/>
                <a:gd name="T20" fmla="*/ 131 w 133"/>
                <a:gd name="T21" fmla="*/ 79 h 152"/>
                <a:gd name="T22" fmla="*/ 133 w 133"/>
                <a:gd name="T23" fmla="*/ 76 h 152"/>
                <a:gd name="T24" fmla="*/ 131 w 133"/>
                <a:gd name="T25" fmla="*/ 7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152">
                  <a:moveTo>
                    <a:pt x="131" y="73"/>
                  </a:moveTo>
                  <a:cubicBezTo>
                    <a:pt x="68" y="37"/>
                    <a:pt x="68" y="37"/>
                    <a:pt x="68" y="37"/>
                  </a:cubicBezTo>
                  <a:cubicBezTo>
                    <a:pt x="5" y="0"/>
                    <a:pt x="5" y="0"/>
                    <a:pt x="5" y="0"/>
                  </a:cubicBezTo>
                  <a:cubicBezTo>
                    <a:pt x="4" y="0"/>
                    <a:pt x="4" y="0"/>
                    <a:pt x="3" y="0"/>
                  </a:cubicBezTo>
                  <a:cubicBezTo>
                    <a:pt x="2" y="0"/>
                    <a:pt x="0" y="1"/>
                    <a:pt x="0" y="3"/>
                  </a:cubicBezTo>
                  <a:cubicBezTo>
                    <a:pt x="0" y="76"/>
                    <a:pt x="0" y="76"/>
                    <a:pt x="0" y="76"/>
                  </a:cubicBezTo>
                  <a:cubicBezTo>
                    <a:pt x="0" y="149"/>
                    <a:pt x="0" y="149"/>
                    <a:pt x="0" y="149"/>
                  </a:cubicBezTo>
                  <a:cubicBezTo>
                    <a:pt x="0" y="151"/>
                    <a:pt x="2" y="152"/>
                    <a:pt x="3" y="152"/>
                  </a:cubicBezTo>
                  <a:cubicBezTo>
                    <a:pt x="4" y="152"/>
                    <a:pt x="4" y="152"/>
                    <a:pt x="5" y="152"/>
                  </a:cubicBezTo>
                  <a:cubicBezTo>
                    <a:pt x="68" y="115"/>
                    <a:pt x="68" y="115"/>
                    <a:pt x="68" y="115"/>
                  </a:cubicBezTo>
                  <a:cubicBezTo>
                    <a:pt x="131" y="79"/>
                    <a:pt x="131" y="79"/>
                    <a:pt x="131" y="79"/>
                  </a:cubicBezTo>
                  <a:cubicBezTo>
                    <a:pt x="132" y="78"/>
                    <a:pt x="133" y="77"/>
                    <a:pt x="133" y="76"/>
                  </a:cubicBezTo>
                  <a:cubicBezTo>
                    <a:pt x="133" y="75"/>
                    <a:pt x="132" y="74"/>
                    <a:pt x="131" y="73"/>
                  </a:cubicBezTo>
                  <a:close/>
                </a:path>
              </a:pathLst>
            </a:custGeom>
            <a:solidFill>
              <a:srgbClr val="2BA2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478" name="Group 152"/>
          <p:cNvGrpSpPr>
            <a:grpSpLocks noChangeAspect="1"/>
          </p:cNvGrpSpPr>
          <p:nvPr userDrawn="1"/>
        </p:nvGrpSpPr>
        <p:grpSpPr bwMode="auto">
          <a:xfrm>
            <a:off x="7759335" y="3855755"/>
            <a:ext cx="829205" cy="260041"/>
            <a:chOff x="1124" y="1067"/>
            <a:chExt cx="3514" cy="1102"/>
          </a:xfrm>
        </p:grpSpPr>
        <p:sp>
          <p:nvSpPr>
            <p:cNvPr id="479" name="Freeform 153"/>
            <p:cNvSpPr>
              <a:spLocks/>
            </p:cNvSpPr>
            <p:nvPr/>
          </p:nvSpPr>
          <p:spPr bwMode="auto">
            <a:xfrm>
              <a:off x="1124" y="1885"/>
              <a:ext cx="100" cy="210"/>
            </a:xfrm>
            <a:custGeom>
              <a:avLst/>
              <a:gdLst>
                <a:gd name="T0" fmla="*/ 32 w 42"/>
                <a:gd name="T1" fmla="*/ 79 h 88"/>
                <a:gd name="T2" fmla="*/ 38 w 42"/>
                <a:gd name="T3" fmla="*/ 79 h 88"/>
                <a:gd name="T4" fmla="*/ 42 w 42"/>
                <a:gd name="T5" fmla="*/ 78 h 88"/>
                <a:gd name="T6" fmla="*/ 42 w 42"/>
                <a:gd name="T7" fmla="*/ 86 h 88"/>
                <a:gd name="T8" fmla="*/ 37 w 42"/>
                <a:gd name="T9" fmla="*/ 88 h 88"/>
                <a:gd name="T10" fmla="*/ 31 w 42"/>
                <a:gd name="T11" fmla="*/ 88 h 88"/>
                <a:gd name="T12" fmla="*/ 10 w 42"/>
                <a:gd name="T13" fmla="*/ 67 h 88"/>
                <a:gd name="T14" fmla="*/ 10 w 42"/>
                <a:gd name="T15" fmla="*/ 25 h 88"/>
                <a:gd name="T16" fmla="*/ 0 w 42"/>
                <a:gd name="T17" fmla="*/ 25 h 88"/>
                <a:gd name="T18" fmla="*/ 0 w 42"/>
                <a:gd name="T19" fmla="*/ 20 h 88"/>
                <a:gd name="T20" fmla="*/ 10 w 42"/>
                <a:gd name="T21" fmla="*/ 15 h 88"/>
                <a:gd name="T22" fmla="*/ 15 w 42"/>
                <a:gd name="T23" fmla="*/ 0 h 88"/>
                <a:gd name="T24" fmla="*/ 21 w 42"/>
                <a:gd name="T25" fmla="*/ 0 h 88"/>
                <a:gd name="T26" fmla="*/ 21 w 42"/>
                <a:gd name="T27" fmla="*/ 16 h 88"/>
                <a:gd name="T28" fmla="*/ 41 w 42"/>
                <a:gd name="T29" fmla="*/ 16 h 88"/>
                <a:gd name="T30" fmla="*/ 41 w 42"/>
                <a:gd name="T31" fmla="*/ 25 h 88"/>
                <a:gd name="T32" fmla="*/ 21 w 42"/>
                <a:gd name="T33" fmla="*/ 25 h 88"/>
                <a:gd name="T34" fmla="*/ 21 w 42"/>
                <a:gd name="T35" fmla="*/ 66 h 88"/>
                <a:gd name="T36" fmla="*/ 24 w 42"/>
                <a:gd name="T37" fmla="*/ 76 h 88"/>
                <a:gd name="T38" fmla="*/ 32 w 42"/>
                <a:gd name="T39"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88">
                  <a:moveTo>
                    <a:pt x="32" y="79"/>
                  </a:moveTo>
                  <a:cubicBezTo>
                    <a:pt x="34" y="79"/>
                    <a:pt x="36" y="79"/>
                    <a:pt x="38" y="79"/>
                  </a:cubicBezTo>
                  <a:cubicBezTo>
                    <a:pt x="39" y="79"/>
                    <a:pt x="41" y="78"/>
                    <a:pt x="42" y="78"/>
                  </a:cubicBezTo>
                  <a:cubicBezTo>
                    <a:pt x="42" y="86"/>
                    <a:pt x="42" y="86"/>
                    <a:pt x="42" y="86"/>
                  </a:cubicBezTo>
                  <a:cubicBezTo>
                    <a:pt x="41" y="87"/>
                    <a:pt x="39" y="87"/>
                    <a:pt x="37" y="88"/>
                  </a:cubicBezTo>
                  <a:cubicBezTo>
                    <a:pt x="34" y="88"/>
                    <a:pt x="32" y="88"/>
                    <a:pt x="31" y="88"/>
                  </a:cubicBezTo>
                  <a:cubicBezTo>
                    <a:pt x="17" y="88"/>
                    <a:pt x="10" y="81"/>
                    <a:pt x="10" y="67"/>
                  </a:cubicBezTo>
                  <a:cubicBezTo>
                    <a:pt x="10" y="25"/>
                    <a:pt x="10" y="25"/>
                    <a:pt x="10" y="25"/>
                  </a:cubicBezTo>
                  <a:cubicBezTo>
                    <a:pt x="0" y="25"/>
                    <a:pt x="0" y="25"/>
                    <a:pt x="0" y="25"/>
                  </a:cubicBezTo>
                  <a:cubicBezTo>
                    <a:pt x="0" y="20"/>
                    <a:pt x="0" y="20"/>
                    <a:pt x="0" y="20"/>
                  </a:cubicBezTo>
                  <a:cubicBezTo>
                    <a:pt x="10" y="15"/>
                    <a:pt x="10" y="15"/>
                    <a:pt x="10" y="15"/>
                  </a:cubicBezTo>
                  <a:cubicBezTo>
                    <a:pt x="15" y="0"/>
                    <a:pt x="15" y="0"/>
                    <a:pt x="15" y="0"/>
                  </a:cubicBezTo>
                  <a:cubicBezTo>
                    <a:pt x="21" y="0"/>
                    <a:pt x="21" y="0"/>
                    <a:pt x="21" y="0"/>
                  </a:cubicBezTo>
                  <a:cubicBezTo>
                    <a:pt x="21" y="16"/>
                    <a:pt x="21" y="16"/>
                    <a:pt x="21" y="16"/>
                  </a:cubicBezTo>
                  <a:cubicBezTo>
                    <a:pt x="41" y="16"/>
                    <a:pt x="41" y="16"/>
                    <a:pt x="41" y="16"/>
                  </a:cubicBezTo>
                  <a:cubicBezTo>
                    <a:pt x="41" y="25"/>
                    <a:pt x="41" y="25"/>
                    <a:pt x="41" y="25"/>
                  </a:cubicBezTo>
                  <a:cubicBezTo>
                    <a:pt x="21" y="25"/>
                    <a:pt x="21" y="25"/>
                    <a:pt x="21" y="25"/>
                  </a:cubicBezTo>
                  <a:cubicBezTo>
                    <a:pt x="21" y="66"/>
                    <a:pt x="21" y="66"/>
                    <a:pt x="21" y="66"/>
                  </a:cubicBezTo>
                  <a:cubicBezTo>
                    <a:pt x="21" y="70"/>
                    <a:pt x="22" y="74"/>
                    <a:pt x="24" y="76"/>
                  </a:cubicBezTo>
                  <a:cubicBezTo>
                    <a:pt x="26" y="78"/>
                    <a:pt x="29" y="79"/>
                    <a:pt x="32" y="7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0" name="Freeform 154"/>
            <p:cNvSpPr>
              <a:spLocks noEditPoints="1"/>
            </p:cNvSpPr>
            <p:nvPr/>
          </p:nvSpPr>
          <p:spPr bwMode="auto">
            <a:xfrm>
              <a:off x="1247" y="1921"/>
              <a:ext cx="143" cy="174"/>
            </a:xfrm>
            <a:custGeom>
              <a:avLst/>
              <a:gdLst>
                <a:gd name="T0" fmla="*/ 34 w 60"/>
                <a:gd name="T1" fmla="*/ 73 h 73"/>
                <a:gd name="T2" fmla="*/ 9 w 60"/>
                <a:gd name="T3" fmla="*/ 64 h 73"/>
                <a:gd name="T4" fmla="*/ 0 w 60"/>
                <a:gd name="T5" fmla="*/ 37 h 73"/>
                <a:gd name="T6" fmla="*/ 8 w 60"/>
                <a:gd name="T7" fmla="*/ 10 h 73"/>
                <a:gd name="T8" fmla="*/ 31 w 60"/>
                <a:gd name="T9" fmla="*/ 0 h 73"/>
                <a:gd name="T10" fmla="*/ 52 w 60"/>
                <a:gd name="T11" fmla="*/ 9 h 73"/>
                <a:gd name="T12" fmla="*/ 60 w 60"/>
                <a:gd name="T13" fmla="*/ 32 h 73"/>
                <a:gd name="T14" fmla="*/ 60 w 60"/>
                <a:gd name="T15" fmla="*/ 39 h 73"/>
                <a:gd name="T16" fmla="*/ 11 w 60"/>
                <a:gd name="T17" fmla="*/ 39 h 73"/>
                <a:gd name="T18" fmla="*/ 17 w 60"/>
                <a:gd name="T19" fmla="*/ 57 h 73"/>
                <a:gd name="T20" fmla="*/ 34 w 60"/>
                <a:gd name="T21" fmla="*/ 64 h 73"/>
                <a:gd name="T22" fmla="*/ 56 w 60"/>
                <a:gd name="T23" fmla="*/ 59 h 73"/>
                <a:gd name="T24" fmla="*/ 56 w 60"/>
                <a:gd name="T25" fmla="*/ 69 h 73"/>
                <a:gd name="T26" fmla="*/ 46 w 60"/>
                <a:gd name="T27" fmla="*/ 72 h 73"/>
                <a:gd name="T28" fmla="*/ 34 w 60"/>
                <a:gd name="T29" fmla="*/ 73 h 73"/>
                <a:gd name="T30" fmla="*/ 31 w 60"/>
                <a:gd name="T31" fmla="*/ 9 h 73"/>
                <a:gd name="T32" fmla="*/ 17 w 60"/>
                <a:gd name="T33" fmla="*/ 15 h 73"/>
                <a:gd name="T34" fmla="*/ 11 w 60"/>
                <a:gd name="T35" fmla="*/ 30 h 73"/>
                <a:gd name="T36" fmla="*/ 48 w 60"/>
                <a:gd name="T37" fmla="*/ 30 h 73"/>
                <a:gd name="T38" fmla="*/ 44 w 60"/>
                <a:gd name="T39" fmla="*/ 14 h 73"/>
                <a:gd name="T40" fmla="*/ 31 w 60"/>
                <a:gd name="T4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34" y="73"/>
                  </a:moveTo>
                  <a:cubicBezTo>
                    <a:pt x="23" y="73"/>
                    <a:pt x="15" y="70"/>
                    <a:pt x="9" y="64"/>
                  </a:cubicBezTo>
                  <a:cubicBezTo>
                    <a:pt x="3" y="57"/>
                    <a:pt x="0" y="48"/>
                    <a:pt x="0" y="37"/>
                  </a:cubicBezTo>
                  <a:cubicBezTo>
                    <a:pt x="0" y="26"/>
                    <a:pt x="3" y="17"/>
                    <a:pt x="8" y="10"/>
                  </a:cubicBezTo>
                  <a:cubicBezTo>
                    <a:pt x="14" y="3"/>
                    <a:pt x="21" y="0"/>
                    <a:pt x="31" y="0"/>
                  </a:cubicBezTo>
                  <a:cubicBezTo>
                    <a:pt x="40" y="0"/>
                    <a:pt x="47" y="3"/>
                    <a:pt x="52" y="9"/>
                  </a:cubicBezTo>
                  <a:cubicBezTo>
                    <a:pt x="57" y="15"/>
                    <a:pt x="60" y="22"/>
                    <a:pt x="60" y="32"/>
                  </a:cubicBezTo>
                  <a:cubicBezTo>
                    <a:pt x="60" y="39"/>
                    <a:pt x="60" y="39"/>
                    <a:pt x="60" y="39"/>
                  </a:cubicBezTo>
                  <a:cubicBezTo>
                    <a:pt x="11" y="39"/>
                    <a:pt x="11" y="39"/>
                    <a:pt x="11" y="39"/>
                  </a:cubicBezTo>
                  <a:cubicBezTo>
                    <a:pt x="11" y="47"/>
                    <a:pt x="13" y="53"/>
                    <a:pt x="17" y="57"/>
                  </a:cubicBezTo>
                  <a:cubicBezTo>
                    <a:pt x="21" y="62"/>
                    <a:pt x="27" y="64"/>
                    <a:pt x="34" y="64"/>
                  </a:cubicBezTo>
                  <a:cubicBezTo>
                    <a:pt x="42" y="64"/>
                    <a:pt x="49" y="62"/>
                    <a:pt x="56" y="59"/>
                  </a:cubicBezTo>
                  <a:cubicBezTo>
                    <a:pt x="56" y="69"/>
                    <a:pt x="56" y="69"/>
                    <a:pt x="56" y="69"/>
                  </a:cubicBezTo>
                  <a:cubicBezTo>
                    <a:pt x="53" y="70"/>
                    <a:pt x="49" y="71"/>
                    <a:pt x="46" y="72"/>
                  </a:cubicBezTo>
                  <a:cubicBezTo>
                    <a:pt x="42" y="73"/>
                    <a:pt x="38" y="73"/>
                    <a:pt x="34" y="73"/>
                  </a:cubicBezTo>
                  <a:close/>
                  <a:moveTo>
                    <a:pt x="31" y="9"/>
                  </a:moveTo>
                  <a:cubicBezTo>
                    <a:pt x="25" y="9"/>
                    <a:pt x="21" y="11"/>
                    <a:pt x="17" y="15"/>
                  </a:cubicBezTo>
                  <a:cubicBezTo>
                    <a:pt x="14" y="18"/>
                    <a:pt x="12" y="23"/>
                    <a:pt x="11" y="30"/>
                  </a:cubicBezTo>
                  <a:cubicBezTo>
                    <a:pt x="48" y="30"/>
                    <a:pt x="48" y="30"/>
                    <a:pt x="48" y="30"/>
                  </a:cubicBezTo>
                  <a:cubicBezTo>
                    <a:pt x="48" y="23"/>
                    <a:pt x="47" y="18"/>
                    <a:pt x="44" y="14"/>
                  </a:cubicBezTo>
                  <a:cubicBezTo>
                    <a:pt x="41" y="11"/>
                    <a:pt x="36" y="9"/>
                    <a:pt x="31" y="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1" name="Freeform 155"/>
            <p:cNvSpPr>
              <a:spLocks/>
            </p:cNvSpPr>
            <p:nvPr/>
          </p:nvSpPr>
          <p:spPr bwMode="auto">
            <a:xfrm>
              <a:off x="1423" y="1921"/>
              <a:ext cx="121" cy="174"/>
            </a:xfrm>
            <a:custGeom>
              <a:avLst/>
              <a:gdLst>
                <a:gd name="T0" fmla="*/ 32 w 51"/>
                <a:gd name="T1" fmla="*/ 73 h 73"/>
                <a:gd name="T2" fmla="*/ 8 w 51"/>
                <a:gd name="T3" fmla="*/ 64 h 73"/>
                <a:gd name="T4" fmla="*/ 0 w 51"/>
                <a:gd name="T5" fmla="*/ 37 h 73"/>
                <a:gd name="T6" fmla="*/ 8 w 51"/>
                <a:gd name="T7" fmla="*/ 10 h 73"/>
                <a:gd name="T8" fmla="*/ 33 w 51"/>
                <a:gd name="T9" fmla="*/ 0 h 73"/>
                <a:gd name="T10" fmla="*/ 43 w 51"/>
                <a:gd name="T11" fmla="*/ 1 h 73"/>
                <a:gd name="T12" fmla="*/ 51 w 51"/>
                <a:gd name="T13" fmla="*/ 4 h 73"/>
                <a:gd name="T14" fmla="*/ 47 w 51"/>
                <a:gd name="T15" fmla="*/ 13 h 73"/>
                <a:gd name="T16" fmla="*/ 40 w 51"/>
                <a:gd name="T17" fmla="*/ 10 h 73"/>
                <a:gd name="T18" fmla="*/ 32 w 51"/>
                <a:gd name="T19" fmla="*/ 10 h 73"/>
                <a:gd name="T20" fmla="*/ 11 w 51"/>
                <a:gd name="T21" fmla="*/ 37 h 73"/>
                <a:gd name="T22" fmla="*/ 16 w 51"/>
                <a:gd name="T23" fmla="*/ 57 h 73"/>
                <a:gd name="T24" fmla="*/ 32 w 51"/>
                <a:gd name="T25" fmla="*/ 64 h 73"/>
                <a:gd name="T26" fmla="*/ 50 w 51"/>
                <a:gd name="T27" fmla="*/ 60 h 73"/>
                <a:gd name="T28" fmla="*/ 50 w 51"/>
                <a:gd name="T29" fmla="*/ 70 h 73"/>
                <a:gd name="T30" fmla="*/ 32 w 51"/>
                <a:gd name="T3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73">
                  <a:moveTo>
                    <a:pt x="32" y="73"/>
                  </a:moveTo>
                  <a:cubicBezTo>
                    <a:pt x="22" y="73"/>
                    <a:pt x="14" y="70"/>
                    <a:pt x="8" y="64"/>
                  </a:cubicBezTo>
                  <a:cubicBezTo>
                    <a:pt x="3" y="57"/>
                    <a:pt x="0" y="49"/>
                    <a:pt x="0" y="37"/>
                  </a:cubicBezTo>
                  <a:cubicBezTo>
                    <a:pt x="0" y="25"/>
                    <a:pt x="3" y="16"/>
                    <a:pt x="8" y="10"/>
                  </a:cubicBezTo>
                  <a:cubicBezTo>
                    <a:pt x="14" y="3"/>
                    <a:pt x="22" y="0"/>
                    <a:pt x="33" y="0"/>
                  </a:cubicBezTo>
                  <a:cubicBezTo>
                    <a:pt x="36" y="0"/>
                    <a:pt x="39" y="0"/>
                    <a:pt x="43" y="1"/>
                  </a:cubicBezTo>
                  <a:cubicBezTo>
                    <a:pt x="46" y="2"/>
                    <a:pt x="49" y="3"/>
                    <a:pt x="51" y="4"/>
                  </a:cubicBezTo>
                  <a:cubicBezTo>
                    <a:pt x="47" y="13"/>
                    <a:pt x="47" y="13"/>
                    <a:pt x="47" y="13"/>
                  </a:cubicBezTo>
                  <a:cubicBezTo>
                    <a:pt x="45" y="12"/>
                    <a:pt x="43" y="11"/>
                    <a:pt x="40" y="10"/>
                  </a:cubicBezTo>
                  <a:cubicBezTo>
                    <a:pt x="37" y="10"/>
                    <a:pt x="34" y="10"/>
                    <a:pt x="32" y="10"/>
                  </a:cubicBezTo>
                  <a:cubicBezTo>
                    <a:pt x="18" y="10"/>
                    <a:pt x="11" y="19"/>
                    <a:pt x="11" y="37"/>
                  </a:cubicBezTo>
                  <a:cubicBezTo>
                    <a:pt x="11" y="46"/>
                    <a:pt x="13" y="52"/>
                    <a:pt x="16" y="57"/>
                  </a:cubicBezTo>
                  <a:cubicBezTo>
                    <a:pt x="20" y="62"/>
                    <a:pt x="25" y="64"/>
                    <a:pt x="32" y="64"/>
                  </a:cubicBezTo>
                  <a:cubicBezTo>
                    <a:pt x="38" y="64"/>
                    <a:pt x="44" y="63"/>
                    <a:pt x="50" y="60"/>
                  </a:cubicBezTo>
                  <a:cubicBezTo>
                    <a:pt x="50" y="70"/>
                    <a:pt x="50" y="70"/>
                    <a:pt x="50" y="70"/>
                  </a:cubicBezTo>
                  <a:cubicBezTo>
                    <a:pt x="45" y="72"/>
                    <a:pt x="39" y="73"/>
                    <a:pt x="32" y="73"/>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2" name="Freeform 156"/>
            <p:cNvSpPr>
              <a:spLocks/>
            </p:cNvSpPr>
            <p:nvPr/>
          </p:nvSpPr>
          <p:spPr bwMode="auto">
            <a:xfrm>
              <a:off x="1580" y="1854"/>
              <a:ext cx="140" cy="238"/>
            </a:xfrm>
            <a:custGeom>
              <a:avLst/>
              <a:gdLst>
                <a:gd name="T0" fmla="*/ 49 w 59"/>
                <a:gd name="T1" fmla="*/ 100 h 100"/>
                <a:gd name="T2" fmla="*/ 49 w 59"/>
                <a:gd name="T3" fmla="*/ 54 h 100"/>
                <a:gd name="T4" fmla="*/ 45 w 59"/>
                <a:gd name="T5" fmla="*/ 41 h 100"/>
                <a:gd name="T6" fmla="*/ 32 w 59"/>
                <a:gd name="T7" fmla="*/ 37 h 100"/>
                <a:gd name="T8" fmla="*/ 16 w 59"/>
                <a:gd name="T9" fmla="*/ 43 h 100"/>
                <a:gd name="T10" fmla="*/ 11 w 59"/>
                <a:gd name="T11" fmla="*/ 63 h 100"/>
                <a:gd name="T12" fmla="*/ 11 w 59"/>
                <a:gd name="T13" fmla="*/ 100 h 100"/>
                <a:gd name="T14" fmla="*/ 0 w 59"/>
                <a:gd name="T15" fmla="*/ 100 h 100"/>
                <a:gd name="T16" fmla="*/ 0 w 59"/>
                <a:gd name="T17" fmla="*/ 0 h 100"/>
                <a:gd name="T18" fmla="*/ 11 w 59"/>
                <a:gd name="T19" fmla="*/ 0 h 100"/>
                <a:gd name="T20" fmla="*/ 11 w 59"/>
                <a:gd name="T21" fmla="*/ 30 h 100"/>
                <a:gd name="T22" fmla="*/ 11 w 59"/>
                <a:gd name="T23" fmla="*/ 39 h 100"/>
                <a:gd name="T24" fmla="*/ 11 w 59"/>
                <a:gd name="T25" fmla="*/ 39 h 100"/>
                <a:gd name="T26" fmla="*/ 20 w 59"/>
                <a:gd name="T27" fmla="*/ 31 h 100"/>
                <a:gd name="T28" fmla="*/ 33 w 59"/>
                <a:gd name="T29" fmla="*/ 28 h 100"/>
                <a:gd name="T30" fmla="*/ 53 w 59"/>
                <a:gd name="T31" fmla="*/ 34 h 100"/>
                <a:gd name="T32" fmla="*/ 59 w 59"/>
                <a:gd name="T33" fmla="*/ 54 h 100"/>
                <a:gd name="T34" fmla="*/ 59 w 59"/>
                <a:gd name="T35" fmla="*/ 100 h 100"/>
                <a:gd name="T36" fmla="*/ 49 w 59"/>
                <a:gd name="T3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100">
                  <a:moveTo>
                    <a:pt x="49" y="100"/>
                  </a:moveTo>
                  <a:cubicBezTo>
                    <a:pt x="49" y="54"/>
                    <a:pt x="49" y="54"/>
                    <a:pt x="49" y="54"/>
                  </a:cubicBezTo>
                  <a:cubicBezTo>
                    <a:pt x="49" y="49"/>
                    <a:pt x="47" y="44"/>
                    <a:pt x="45" y="41"/>
                  </a:cubicBezTo>
                  <a:cubicBezTo>
                    <a:pt x="42" y="39"/>
                    <a:pt x="38" y="37"/>
                    <a:pt x="32" y="37"/>
                  </a:cubicBezTo>
                  <a:cubicBezTo>
                    <a:pt x="25" y="37"/>
                    <a:pt x="20" y="39"/>
                    <a:pt x="16" y="43"/>
                  </a:cubicBezTo>
                  <a:cubicBezTo>
                    <a:pt x="13" y="47"/>
                    <a:pt x="11" y="54"/>
                    <a:pt x="11" y="63"/>
                  </a:cubicBezTo>
                  <a:cubicBezTo>
                    <a:pt x="11" y="100"/>
                    <a:pt x="11" y="100"/>
                    <a:pt x="11" y="100"/>
                  </a:cubicBezTo>
                  <a:cubicBezTo>
                    <a:pt x="0" y="100"/>
                    <a:pt x="0" y="100"/>
                    <a:pt x="0" y="100"/>
                  </a:cubicBezTo>
                  <a:cubicBezTo>
                    <a:pt x="0" y="0"/>
                    <a:pt x="0" y="0"/>
                    <a:pt x="0" y="0"/>
                  </a:cubicBezTo>
                  <a:cubicBezTo>
                    <a:pt x="11" y="0"/>
                    <a:pt x="11" y="0"/>
                    <a:pt x="11" y="0"/>
                  </a:cubicBezTo>
                  <a:cubicBezTo>
                    <a:pt x="11" y="30"/>
                    <a:pt x="11" y="30"/>
                    <a:pt x="11" y="30"/>
                  </a:cubicBezTo>
                  <a:cubicBezTo>
                    <a:pt x="11" y="34"/>
                    <a:pt x="11" y="37"/>
                    <a:pt x="11" y="39"/>
                  </a:cubicBezTo>
                  <a:cubicBezTo>
                    <a:pt x="11" y="39"/>
                    <a:pt x="11" y="39"/>
                    <a:pt x="11" y="39"/>
                  </a:cubicBezTo>
                  <a:cubicBezTo>
                    <a:pt x="13" y="36"/>
                    <a:pt x="16" y="33"/>
                    <a:pt x="20" y="31"/>
                  </a:cubicBezTo>
                  <a:cubicBezTo>
                    <a:pt x="24" y="29"/>
                    <a:pt x="29" y="28"/>
                    <a:pt x="33" y="28"/>
                  </a:cubicBezTo>
                  <a:cubicBezTo>
                    <a:pt x="42" y="28"/>
                    <a:pt x="49" y="30"/>
                    <a:pt x="53" y="34"/>
                  </a:cubicBezTo>
                  <a:cubicBezTo>
                    <a:pt x="57" y="38"/>
                    <a:pt x="59" y="45"/>
                    <a:pt x="59" y="54"/>
                  </a:cubicBezTo>
                  <a:cubicBezTo>
                    <a:pt x="59" y="100"/>
                    <a:pt x="59" y="100"/>
                    <a:pt x="59" y="100"/>
                  </a:cubicBezTo>
                  <a:lnTo>
                    <a:pt x="49" y="100"/>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3" name="Freeform 157"/>
            <p:cNvSpPr>
              <a:spLocks/>
            </p:cNvSpPr>
            <p:nvPr/>
          </p:nvSpPr>
          <p:spPr bwMode="auto">
            <a:xfrm>
              <a:off x="1772" y="1921"/>
              <a:ext cx="140" cy="171"/>
            </a:xfrm>
            <a:custGeom>
              <a:avLst/>
              <a:gdLst>
                <a:gd name="T0" fmla="*/ 49 w 59"/>
                <a:gd name="T1" fmla="*/ 72 h 72"/>
                <a:gd name="T2" fmla="*/ 49 w 59"/>
                <a:gd name="T3" fmla="*/ 26 h 72"/>
                <a:gd name="T4" fmla="*/ 45 w 59"/>
                <a:gd name="T5" fmla="*/ 13 h 72"/>
                <a:gd name="T6" fmla="*/ 32 w 59"/>
                <a:gd name="T7" fmla="*/ 9 h 72"/>
                <a:gd name="T8" fmla="*/ 16 w 59"/>
                <a:gd name="T9" fmla="*/ 15 h 72"/>
                <a:gd name="T10" fmla="*/ 11 w 59"/>
                <a:gd name="T11" fmla="*/ 35 h 72"/>
                <a:gd name="T12" fmla="*/ 11 w 59"/>
                <a:gd name="T13" fmla="*/ 72 h 72"/>
                <a:gd name="T14" fmla="*/ 0 w 59"/>
                <a:gd name="T15" fmla="*/ 72 h 72"/>
                <a:gd name="T16" fmla="*/ 0 w 59"/>
                <a:gd name="T17" fmla="*/ 1 h 72"/>
                <a:gd name="T18" fmla="*/ 9 w 59"/>
                <a:gd name="T19" fmla="*/ 1 h 72"/>
                <a:gd name="T20" fmla="*/ 11 w 59"/>
                <a:gd name="T21" fmla="*/ 11 h 72"/>
                <a:gd name="T22" fmla="*/ 11 w 59"/>
                <a:gd name="T23" fmla="*/ 11 h 72"/>
                <a:gd name="T24" fmla="*/ 20 w 59"/>
                <a:gd name="T25" fmla="*/ 3 h 72"/>
                <a:gd name="T26" fmla="*/ 34 w 59"/>
                <a:gd name="T27" fmla="*/ 0 h 72"/>
                <a:gd name="T28" fmla="*/ 53 w 59"/>
                <a:gd name="T29" fmla="*/ 6 h 72"/>
                <a:gd name="T30" fmla="*/ 59 w 59"/>
                <a:gd name="T31" fmla="*/ 26 h 72"/>
                <a:gd name="T32" fmla="*/ 59 w 59"/>
                <a:gd name="T33" fmla="*/ 72 h 72"/>
                <a:gd name="T34" fmla="*/ 49 w 59"/>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72">
                  <a:moveTo>
                    <a:pt x="49" y="72"/>
                  </a:moveTo>
                  <a:cubicBezTo>
                    <a:pt x="49" y="26"/>
                    <a:pt x="49" y="26"/>
                    <a:pt x="49" y="26"/>
                  </a:cubicBezTo>
                  <a:cubicBezTo>
                    <a:pt x="49" y="21"/>
                    <a:pt x="47" y="16"/>
                    <a:pt x="45" y="13"/>
                  </a:cubicBezTo>
                  <a:cubicBezTo>
                    <a:pt x="42" y="11"/>
                    <a:pt x="38" y="9"/>
                    <a:pt x="32" y="9"/>
                  </a:cubicBezTo>
                  <a:cubicBezTo>
                    <a:pt x="25" y="9"/>
                    <a:pt x="20" y="11"/>
                    <a:pt x="16" y="15"/>
                  </a:cubicBezTo>
                  <a:cubicBezTo>
                    <a:pt x="13" y="19"/>
                    <a:pt x="11" y="26"/>
                    <a:pt x="11" y="35"/>
                  </a:cubicBezTo>
                  <a:cubicBezTo>
                    <a:pt x="11" y="72"/>
                    <a:pt x="11" y="72"/>
                    <a:pt x="11" y="72"/>
                  </a:cubicBezTo>
                  <a:cubicBezTo>
                    <a:pt x="0" y="72"/>
                    <a:pt x="0" y="72"/>
                    <a:pt x="0" y="72"/>
                  </a:cubicBezTo>
                  <a:cubicBezTo>
                    <a:pt x="0" y="1"/>
                    <a:pt x="0" y="1"/>
                    <a:pt x="0" y="1"/>
                  </a:cubicBezTo>
                  <a:cubicBezTo>
                    <a:pt x="9" y="1"/>
                    <a:pt x="9" y="1"/>
                    <a:pt x="9" y="1"/>
                  </a:cubicBezTo>
                  <a:cubicBezTo>
                    <a:pt x="11" y="11"/>
                    <a:pt x="11" y="11"/>
                    <a:pt x="11" y="11"/>
                  </a:cubicBezTo>
                  <a:cubicBezTo>
                    <a:pt x="11" y="11"/>
                    <a:pt x="11" y="11"/>
                    <a:pt x="11" y="11"/>
                  </a:cubicBezTo>
                  <a:cubicBezTo>
                    <a:pt x="13" y="8"/>
                    <a:pt x="16" y="5"/>
                    <a:pt x="20" y="3"/>
                  </a:cubicBezTo>
                  <a:cubicBezTo>
                    <a:pt x="24" y="1"/>
                    <a:pt x="29" y="0"/>
                    <a:pt x="34" y="0"/>
                  </a:cubicBezTo>
                  <a:cubicBezTo>
                    <a:pt x="42" y="0"/>
                    <a:pt x="48" y="2"/>
                    <a:pt x="53" y="6"/>
                  </a:cubicBezTo>
                  <a:cubicBezTo>
                    <a:pt x="57" y="10"/>
                    <a:pt x="59" y="17"/>
                    <a:pt x="59" y="26"/>
                  </a:cubicBezTo>
                  <a:cubicBezTo>
                    <a:pt x="59" y="72"/>
                    <a:pt x="59" y="72"/>
                    <a:pt x="59" y="72"/>
                  </a:cubicBezTo>
                  <a:lnTo>
                    <a:pt x="49" y="72"/>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4" name="Freeform 158"/>
            <p:cNvSpPr>
              <a:spLocks noEditPoints="1"/>
            </p:cNvSpPr>
            <p:nvPr/>
          </p:nvSpPr>
          <p:spPr bwMode="auto">
            <a:xfrm>
              <a:off x="1955" y="1921"/>
              <a:ext cx="154" cy="174"/>
            </a:xfrm>
            <a:custGeom>
              <a:avLst/>
              <a:gdLst>
                <a:gd name="T0" fmla="*/ 65 w 65"/>
                <a:gd name="T1" fmla="*/ 37 h 73"/>
                <a:gd name="T2" fmla="*/ 56 w 65"/>
                <a:gd name="T3" fmla="*/ 63 h 73"/>
                <a:gd name="T4" fmla="*/ 32 w 65"/>
                <a:gd name="T5" fmla="*/ 73 h 73"/>
                <a:gd name="T6" fmla="*/ 15 w 65"/>
                <a:gd name="T7" fmla="*/ 69 h 73"/>
                <a:gd name="T8" fmla="*/ 4 w 65"/>
                <a:gd name="T9" fmla="*/ 56 h 73"/>
                <a:gd name="T10" fmla="*/ 0 w 65"/>
                <a:gd name="T11" fmla="*/ 37 h 73"/>
                <a:gd name="T12" fmla="*/ 9 w 65"/>
                <a:gd name="T13" fmla="*/ 10 h 73"/>
                <a:gd name="T14" fmla="*/ 33 w 65"/>
                <a:gd name="T15" fmla="*/ 0 h 73"/>
                <a:gd name="T16" fmla="*/ 56 w 65"/>
                <a:gd name="T17" fmla="*/ 10 h 73"/>
                <a:gd name="T18" fmla="*/ 65 w 65"/>
                <a:gd name="T19" fmla="*/ 37 h 73"/>
                <a:gd name="T20" fmla="*/ 11 w 65"/>
                <a:gd name="T21" fmla="*/ 37 h 73"/>
                <a:gd name="T22" fmla="*/ 17 w 65"/>
                <a:gd name="T23" fmla="*/ 57 h 73"/>
                <a:gd name="T24" fmla="*/ 33 w 65"/>
                <a:gd name="T25" fmla="*/ 64 h 73"/>
                <a:gd name="T26" fmla="*/ 48 w 65"/>
                <a:gd name="T27" fmla="*/ 57 h 73"/>
                <a:gd name="T28" fmla="*/ 54 w 65"/>
                <a:gd name="T29" fmla="*/ 37 h 73"/>
                <a:gd name="T30" fmla="*/ 48 w 65"/>
                <a:gd name="T31" fmla="*/ 16 h 73"/>
                <a:gd name="T32" fmla="*/ 32 w 65"/>
                <a:gd name="T33" fmla="*/ 9 h 73"/>
                <a:gd name="T34" fmla="*/ 17 w 65"/>
                <a:gd name="T35" fmla="*/ 16 h 73"/>
                <a:gd name="T36" fmla="*/ 11 w 65"/>
                <a:gd name="T37"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65" y="37"/>
                  </a:moveTo>
                  <a:cubicBezTo>
                    <a:pt x="65" y="48"/>
                    <a:pt x="62" y="57"/>
                    <a:pt x="56" y="63"/>
                  </a:cubicBezTo>
                  <a:cubicBezTo>
                    <a:pt x="50" y="70"/>
                    <a:pt x="42" y="73"/>
                    <a:pt x="32" y="73"/>
                  </a:cubicBezTo>
                  <a:cubicBezTo>
                    <a:pt x="26" y="73"/>
                    <a:pt x="20" y="72"/>
                    <a:pt x="15" y="69"/>
                  </a:cubicBezTo>
                  <a:cubicBezTo>
                    <a:pt x="11" y="66"/>
                    <a:pt x="7" y="62"/>
                    <a:pt x="4" y="56"/>
                  </a:cubicBezTo>
                  <a:cubicBezTo>
                    <a:pt x="2" y="50"/>
                    <a:pt x="0" y="44"/>
                    <a:pt x="0" y="37"/>
                  </a:cubicBezTo>
                  <a:cubicBezTo>
                    <a:pt x="0" y="25"/>
                    <a:pt x="3" y="16"/>
                    <a:pt x="9" y="10"/>
                  </a:cubicBezTo>
                  <a:cubicBezTo>
                    <a:pt x="15" y="3"/>
                    <a:pt x="23" y="0"/>
                    <a:pt x="33" y="0"/>
                  </a:cubicBezTo>
                  <a:cubicBezTo>
                    <a:pt x="43" y="0"/>
                    <a:pt x="50" y="3"/>
                    <a:pt x="56" y="10"/>
                  </a:cubicBezTo>
                  <a:cubicBezTo>
                    <a:pt x="62" y="17"/>
                    <a:pt x="65" y="25"/>
                    <a:pt x="65" y="37"/>
                  </a:cubicBezTo>
                  <a:close/>
                  <a:moveTo>
                    <a:pt x="11" y="37"/>
                  </a:moveTo>
                  <a:cubicBezTo>
                    <a:pt x="11" y="46"/>
                    <a:pt x="13" y="52"/>
                    <a:pt x="17" y="57"/>
                  </a:cubicBezTo>
                  <a:cubicBezTo>
                    <a:pt x="20" y="62"/>
                    <a:pt x="26" y="64"/>
                    <a:pt x="33" y="64"/>
                  </a:cubicBezTo>
                  <a:cubicBezTo>
                    <a:pt x="40" y="64"/>
                    <a:pt x="45" y="62"/>
                    <a:pt x="48" y="57"/>
                  </a:cubicBezTo>
                  <a:cubicBezTo>
                    <a:pt x="52" y="52"/>
                    <a:pt x="54" y="46"/>
                    <a:pt x="54" y="37"/>
                  </a:cubicBezTo>
                  <a:cubicBezTo>
                    <a:pt x="54" y="28"/>
                    <a:pt x="52" y="21"/>
                    <a:pt x="48" y="16"/>
                  </a:cubicBezTo>
                  <a:cubicBezTo>
                    <a:pt x="45" y="12"/>
                    <a:pt x="39" y="9"/>
                    <a:pt x="32" y="9"/>
                  </a:cubicBezTo>
                  <a:cubicBezTo>
                    <a:pt x="25" y="9"/>
                    <a:pt x="20" y="11"/>
                    <a:pt x="17" y="16"/>
                  </a:cubicBezTo>
                  <a:cubicBezTo>
                    <a:pt x="13" y="21"/>
                    <a:pt x="11" y="27"/>
                    <a:pt x="11" y="3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5" name="Rectangle 159"/>
            <p:cNvSpPr>
              <a:spLocks noChangeArrowheads="1"/>
            </p:cNvSpPr>
            <p:nvPr/>
          </p:nvSpPr>
          <p:spPr bwMode="auto">
            <a:xfrm>
              <a:off x="2155" y="1854"/>
              <a:ext cx="23" cy="238"/>
            </a:xfrm>
            <a:prstGeom prst="rect">
              <a:avLst/>
            </a:prstGeom>
            <a:solidFill>
              <a:srgbClr val="0366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6" name="Freeform 160"/>
            <p:cNvSpPr>
              <a:spLocks noEditPoints="1"/>
            </p:cNvSpPr>
            <p:nvPr/>
          </p:nvSpPr>
          <p:spPr bwMode="auto">
            <a:xfrm>
              <a:off x="2223" y="1921"/>
              <a:ext cx="155" cy="174"/>
            </a:xfrm>
            <a:custGeom>
              <a:avLst/>
              <a:gdLst>
                <a:gd name="T0" fmla="*/ 65 w 65"/>
                <a:gd name="T1" fmla="*/ 37 h 73"/>
                <a:gd name="T2" fmla="*/ 56 w 65"/>
                <a:gd name="T3" fmla="*/ 63 h 73"/>
                <a:gd name="T4" fmla="*/ 32 w 65"/>
                <a:gd name="T5" fmla="*/ 73 h 73"/>
                <a:gd name="T6" fmla="*/ 15 w 65"/>
                <a:gd name="T7" fmla="*/ 69 h 73"/>
                <a:gd name="T8" fmla="*/ 4 w 65"/>
                <a:gd name="T9" fmla="*/ 56 h 73"/>
                <a:gd name="T10" fmla="*/ 0 w 65"/>
                <a:gd name="T11" fmla="*/ 37 h 73"/>
                <a:gd name="T12" fmla="*/ 9 w 65"/>
                <a:gd name="T13" fmla="*/ 10 h 73"/>
                <a:gd name="T14" fmla="*/ 33 w 65"/>
                <a:gd name="T15" fmla="*/ 0 h 73"/>
                <a:gd name="T16" fmla="*/ 56 w 65"/>
                <a:gd name="T17" fmla="*/ 10 h 73"/>
                <a:gd name="T18" fmla="*/ 65 w 65"/>
                <a:gd name="T19" fmla="*/ 37 h 73"/>
                <a:gd name="T20" fmla="*/ 11 w 65"/>
                <a:gd name="T21" fmla="*/ 37 h 73"/>
                <a:gd name="T22" fmla="*/ 17 w 65"/>
                <a:gd name="T23" fmla="*/ 57 h 73"/>
                <a:gd name="T24" fmla="*/ 32 w 65"/>
                <a:gd name="T25" fmla="*/ 64 h 73"/>
                <a:gd name="T26" fmla="*/ 48 w 65"/>
                <a:gd name="T27" fmla="*/ 57 h 73"/>
                <a:gd name="T28" fmla="*/ 54 w 65"/>
                <a:gd name="T29" fmla="*/ 37 h 73"/>
                <a:gd name="T30" fmla="*/ 48 w 65"/>
                <a:gd name="T31" fmla="*/ 16 h 73"/>
                <a:gd name="T32" fmla="*/ 32 w 65"/>
                <a:gd name="T33" fmla="*/ 9 h 73"/>
                <a:gd name="T34" fmla="*/ 16 w 65"/>
                <a:gd name="T35" fmla="*/ 16 h 73"/>
                <a:gd name="T36" fmla="*/ 11 w 65"/>
                <a:gd name="T37"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65" y="37"/>
                  </a:moveTo>
                  <a:cubicBezTo>
                    <a:pt x="65" y="48"/>
                    <a:pt x="62" y="57"/>
                    <a:pt x="56" y="63"/>
                  </a:cubicBezTo>
                  <a:cubicBezTo>
                    <a:pt x="50" y="70"/>
                    <a:pt x="42" y="73"/>
                    <a:pt x="32" y="73"/>
                  </a:cubicBezTo>
                  <a:cubicBezTo>
                    <a:pt x="26" y="73"/>
                    <a:pt x="20" y="72"/>
                    <a:pt x="15" y="69"/>
                  </a:cubicBezTo>
                  <a:cubicBezTo>
                    <a:pt x="10" y="66"/>
                    <a:pt x="7" y="62"/>
                    <a:pt x="4" y="56"/>
                  </a:cubicBezTo>
                  <a:cubicBezTo>
                    <a:pt x="1" y="50"/>
                    <a:pt x="0" y="44"/>
                    <a:pt x="0" y="37"/>
                  </a:cubicBezTo>
                  <a:cubicBezTo>
                    <a:pt x="0" y="25"/>
                    <a:pt x="3" y="16"/>
                    <a:pt x="9" y="10"/>
                  </a:cubicBezTo>
                  <a:cubicBezTo>
                    <a:pt x="14" y="3"/>
                    <a:pt x="22" y="0"/>
                    <a:pt x="33" y="0"/>
                  </a:cubicBezTo>
                  <a:cubicBezTo>
                    <a:pt x="42" y="0"/>
                    <a:pt x="50" y="3"/>
                    <a:pt x="56" y="10"/>
                  </a:cubicBezTo>
                  <a:cubicBezTo>
                    <a:pt x="62" y="17"/>
                    <a:pt x="65" y="25"/>
                    <a:pt x="65" y="37"/>
                  </a:cubicBezTo>
                  <a:close/>
                  <a:moveTo>
                    <a:pt x="11" y="37"/>
                  </a:moveTo>
                  <a:cubicBezTo>
                    <a:pt x="11" y="46"/>
                    <a:pt x="13" y="52"/>
                    <a:pt x="17" y="57"/>
                  </a:cubicBezTo>
                  <a:cubicBezTo>
                    <a:pt x="20" y="62"/>
                    <a:pt x="25" y="64"/>
                    <a:pt x="32" y="64"/>
                  </a:cubicBezTo>
                  <a:cubicBezTo>
                    <a:pt x="39" y="64"/>
                    <a:pt x="45" y="62"/>
                    <a:pt x="48" y="57"/>
                  </a:cubicBezTo>
                  <a:cubicBezTo>
                    <a:pt x="52" y="52"/>
                    <a:pt x="54" y="46"/>
                    <a:pt x="54" y="37"/>
                  </a:cubicBezTo>
                  <a:cubicBezTo>
                    <a:pt x="54" y="28"/>
                    <a:pt x="52" y="21"/>
                    <a:pt x="48" y="16"/>
                  </a:cubicBezTo>
                  <a:cubicBezTo>
                    <a:pt x="45" y="12"/>
                    <a:pt x="39" y="9"/>
                    <a:pt x="32" y="9"/>
                  </a:cubicBezTo>
                  <a:cubicBezTo>
                    <a:pt x="25" y="9"/>
                    <a:pt x="20" y="11"/>
                    <a:pt x="16" y="16"/>
                  </a:cubicBezTo>
                  <a:cubicBezTo>
                    <a:pt x="13" y="21"/>
                    <a:pt x="11" y="27"/>
                    <a:pt x="11" y="3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7" name="Freeform 161"/>
            <p:cNvSpPr>
              <a:spLocks noEditPoints="1"/>
            </p:cNvSpPr>
            <p:nvPr/>
          </p:nvSpPr>
          <p:spPr bwMode="auto">
            <a:xfrm>
              <a:off x="2402" y="1921"/>
              <a:ext cx="156" cy="248"/>
            </a:xfrm>
            <a:custGeom>
              <a:avLst/>
              <a:gdLst>
                <a:gd name="T0" fmla="*/ 66 w 66"/>
                <a:gd name="T1" fmla="*/ 1 h 104"/>
                <a:gd name="T2" fmla="*/ 66 w 66"/>
                <a:gd name="T3" fmla="*/ 8 h 104"/>
                <a:gd name="T4" fmla="*/ 53 w 66"/>
                <a:gd name="T5" fmla="*/ 10 h 104"/>
                <a:gd name="T6" fmla="*/ 56 w 66"/>
                <a:gd name="T7" fmla="*/ 16 h 104"/>
                <a:gd name="T8" fmla="*/ 58 w 66"/>
                <a:gd name="T9" fmla="*/ 24 h 104"/>
                <a:gd name="T10" fmla="*/ 51 w 66"/>
                <a:gd name="T11" fmla="*/ 40 h 104"/>
                <a:gd name="T12" fmla="*/ 31 w 66"/>
                <a:gd name="T13" fmla="*/ 46 h 104"/>
                <a:gd name="T14" fmla="*/ 25 w 66"/>
                <a:gd name="T15" fmla="*/ 46 h 104"/>
                <a:gd name="T16" fmla="*/ 19 w 66"/>
                <a:gd name="T17" fmla="*/ 55 h 104"/>
                <a:gd name="T18" fmla="*/ 21 w 66"/>
                <a:gd name="T19" fmla="*/ 59 h 104"/>
                <a:gd name="T20" fmla="*/ 29 w 66"/>
                <a:gd name="T21" fmla="*/ 61 h 104"/>
                <a:gd name="T22" fmla="*/ 42 w 66"/>
                <a:gd name="T23" fmla="*/ 61 h 104"/>
                <a:gd name="T24" fmla="*/ 59 w 66"/>
                <a:gd name="T25" fmla="*/ 66 h 104"/>
                <a:gd name="T26" fmla="*/ 65 w 66"/>
                <a:gd name="T27" fmla="*/ 80 h 104"/>
                <a:gd name="T28" fmla="*/ 56 w 66"/>
                <a:gd name="T29" fmla="*/ 97 h 104"/>
                <a:gd name="T30" fmla="*/ 29 w 66"/>
                <a:gd name="T31" fmla="*/ 104 h 104"/>
                <a:gd name="T32" fmla="*/ 7 w 66"/>
                <a:gd name="T33" fmla="*/ 98 h 104"/>
                <a:gd name="T34" fmla="*/ 0 w 66"/>
                <a:gd name="T35" fmla="*/ 84 h 104"/>
                <a:gd name="T36" fmla="*/ 4 w 66"/>
                <a:gd name="T37" fmla="*/ 73 h 104"/>
                <a:gd name="T38" fmla="*/ 15 w 66"/>
                <a:gd name="T39" fmla="*/ 66 h 104"/>
                <a:gd name="T40" fmla="*/ 11 w 66"/>
                <a:gd name="T41" fmla="*/ 63 h 104"/>
                <a:gd name="T42" fmla="*/ 9 w 66"/>
                <a:gd name="T43" fmla="*/ 57 h 104"/>
                <a:gd name="T44" fmla="*/ 11 w 66"/>
                <a:gd name="T45" fmla="*/ 50 h 104"/>
                <a:gd name="T46" fmla="*/ 18 w 66"/>
                <a:gd name="T47" fmla="*/ 44 h 104"/>
                <a:gd name="T48" fmla="*/ 9 w 66"/>
                <a:gd name="T49" fmla="*/ 37 h 104"/>
                <a:gd name="T50" fmla="*/ 5 w 66"/>
                <a:gd name="T51" fmla="*/ 24 h 104"/>
                <a:gd name="T52" fmla="*/ 12 w 66"/>
                <a:gd name="T53" fmla="*/ 6 h 104"/>
                <a:gd name="T54" fmla="*/ 32 w 66"/>
                <a:gd name="T55" fmla="*/ 0 h 104"/>
                <a:gd name="T56" fmla="*/ 42 w 66"/>
                <a:gd name="T57" fmla="*/ 1 h 104"/>
                <a:gd name="T58" fmla="*/ 66 w 66"/>
                <a:gd name="T59" fmla="*/ 1 h 104"/>
                <a:gd name="T60" fmla="*/ 10 w 66"/>
                <a:gd name="T61" fmla="*/ 84 h 104"/>
                <a:gd name="T62" fmla="*/ 15 w 66"/>
                <a:gd name="T63" fmla="*/ 92 h 104"/>
                <a:gd name="T64" fmla="*/ 29 w 66"/>
                <a:gd name="T65" fmla="*/ 95 h 104"/>
                <a:gd name="T66" fmla="*/ 49 w 66"/>
                <a:gd name="T67" fmla="*/ 91 h 104"/>
                <a:gd name="T68" fmla="*/ 55 w 66"/>
                <a:gd name="T69" fmla="*/ 80 h 104"/>
                <a:gd name="T70" fmla="*/ 51 w 66"/>
                <a:gd name="T71" fmla="*/ 72 h 104"/>
                <a:gd name="T72" fmla="*/ 38 w 66"/>
                <a:gd name="T73" fmla="*/ 70 h 104"/>
                <a:gd name="T74" fmla="*/ 25 w 66"/>
                <a:gd name="T75" fmla="*/ 70 h 104"/>
                <a:gd name="T76" fmla="*/ 14 w 66"/>
                <a:gd name="T77" fmla="*/ 74 h 104"/>
                <a:gd name="T78" fmla="*/ 10 w 66"/>
                <a:gd name="T79" fmla="*/ 84 h 104"/>
                <a:gd name="T80" fmla="*/ 16 w 66"/>
                <a:gd name="T81" fmla="*/ 24 h 104"/>
                <a:gd name="T82" fmla="*/ 20 w 66"/>
                <a:gd name="T83" fmla="*/ 35 h 104"/>
                <a:gd name="T84" fmla="*/ 32 w 66"/>
                <a:gd name="T85" fmla="*/ 39 h 104"/>
                <a:gd name="T86" fmla="*/ 47 w 66"/>
                <a:gd name="T87" fmla="*/ 24 h 104"/>
                <a:gd name="T88" fmla="*/ 31 w 66"/>
                <a:gd name="T89" fmla="*/ 8 h 104"/>
                <a:gd name="T90" fmla="*/ 20 w 66"/>
                <a:gd name="T91" fmla="*/ 12 h 104"/>
                <a:gd name="T92" fmla="*/ 16 w 66"/>
                <a:gd name="T93" fmla="*/ 2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104">
                  <a:moveTo>
                    <a:pt x="66" y="1"/>
                  </a:moveTo>
                  <a:cubicBezTo>
                    <a:pt x="66" y="8"/>
                    <a:pt x="66" y="8"/>
                    <a:pt x="66" y="8"/>
                  </a:cubicBezTo>
                  <a:cubicBezTo>
                    <a:pt x="53" y="10"/>
                    <a:pt x="53" y="10"/>
                    <a:pt x="53" y="10"/>
                  </a:cubicBezTo>
                  <a:cubicBezTo>
                    <a:pt x="54" y="11"/>
                    <a:pt x="55" y="13"/>
                    <a:pt x="56" y="16"/>
                  </a:cubicBezTo>
                  <a:cubicBezTo>
                    <a:pt x="57" y="18"/>
                    <a:pt x="58" y="21"/>
                    <a:pt x="58" y="24"/>
                  </a:cubicBezTo>
                  <a:cubicBezTo>
                    <a:pt x="58" y="31"/>
                    <a:pt x="55" y="36"/>
                    <a:pt x="51" y="40"/>
                  </a:cubicBezTo>
                  <a:cubicBezTo>
                    <a:pt x="46" y="44"/>
                    <a:pt x="40" y="46"/>
                    <a:pt x="31" y="46"/>
                  </a:cubicBezTo>
                  <a:cubicBezTo>
                    <a:pt x="29" y="46"/>
                    <a:pt x="27" y="46"/>
                    <a:pt x="25" y="46"/>
                  </a:cubicBezTo>
                  <a:cubicBezTo>
                    <a:pt x="21" y="48"/>
                    <a:pt x="19" y="51"/>
                    <a:pt x="19" y="55"/>
                  </a:cubicBezTo>
                  <a:cubicBezTo>
                    <a:pt x="19" y="57"/>
                    <a:pt x="19" y="58"/>
                    <a:pt x="21" y="59"/>
                  </a:cubicBezTo>
                  <a:cubicBezTo>
                    <a:pt x="23" y="60"/>
                    <a:pt x="25" y="61"/>
                    <a:pt x="29" y="61"/>
                  </a:cubicBezTo>
                  <a:cubicBezTo>
                    <a:pt x="42" y="61"/>
                    <a:pt x="42" y="61"/>
                    <a:pt x="42" y="61"/>
                  </a:cubicBezTo>
                  <a:cubicBezTo>
                    <a:pt x="49" y="61"/>
                    <a:pt x="55" y="62"/>
                    <a:pt x="59" y="66"/>
                  </a:cubicBezTo>
                  <a:cubicBezTo>
                    <a:pt x="63" y="69"/>
                    <a:pt x="65" y="73"/>
                    <a:pt x="65" y="80"/>
                  </a:cubicBezTo>
                  <a:cubicBezTo>
                    <a:pt x="65" y="87"/>
                    <a:pt x="62" y="93"/>
                    <a:pt x="56" y="97"/>
                  </a:cubicBezTo>
                  <a:cubicBezTo>
                    <a:pt x="50" y="101"/>
                    <a:pt x="41" y="104"/>
                    <a:pt x="29" y="104"/>
                  </a:cubicBezTo>
                  <a:cubicBezTo>
                    <a:pt x="19" y="104"/>
                    <a:pt x="12" y="102"/>
                    <a:pt x="7" y="98"/>
                  </a:cubicBezTo>
                  <a:cubicBezTo>
                    <a:pt x="2" y="95"/>
                    <a:pt x="0" y="90"/>
                    <a:pt x="0" y="84"/>
                  </a:cubicBezTo>
                  <a:cubicBezTo>
                    <a:pt x="0" y="80"/>
                    <a:pt x="1" y="76"/>
                    <a:pt x="4" y="73"/>
                  </a:cubicBezTo>
                  <a:cubicBezTo>
                    <a:pt x="7" y="70"/>
                    <a:pt x="10" y="67"/>
                    <a:pt x="15" y="66"/>
                  </a:cubicBezTo>
                  <a:cubicBezTo>
                    <a:pt x="14" y="66"/>
                    <a:pt x="12" y="64"/>
                    <a:pt x="11" y="63"/>
                  </a:cubicBezTo>
                  <a:cubicBezTo>
                    <a:pt x="10" y="61"/>
                    <a:pt x="9" y="59"/>
                    <a:pt x="9" y="57"/>
                  </a:cubicBezTo>
                  <a:cubicBezTo>
                    <a:pt x="9" y="54"/>
                    <a:pt x="10" y="52"/>
                    <a:pt x="11" y="50"/>
                  </a:cubicBezTo>
                  <a:cubicBezTo>
                    <a:pt x="12" y="48"/>
                    <a:pt x="15" y="46"/>
                    <a:pt x="18" y="44"/>
                  </a:cubicBezTo>
                  <a:cubicBezTo>
                    <a:pt x="14" y="43"/>
                    <a:pt x="11" y="40"/>
                    <a:pt x="9" y="37"/>
                  </a:cubicBezTo>
                  <a:cubicBezTo>
                    <a:pt x="6" y="33"/>
                    <a:pt x="5" y="29"/>
                    <a:pt x="5" y="24"/>
                  </a:cubicBezTo>
                  <a:cubicBezTo>
                    <a:pt x="5" y="17"/>
                    <a:pt x="8" y="11"/>
                    <a:pt x="12" y="6"/>
                  </a:cubicBezTo>
                  <a:cubicBezTo>
                    <a:pt x="17" y="2"/>
                    <a:pt x="23" y="0"/>
                    <a:pt x="32" y="0"/>
                  </a:cubicBezTo>
                  <a:cubicBezTo>
                    <a:pt x="36" y="0"/>
                    <a:pt x="39" y="1"/>
                    <a:pt x="42" y="1"/>
                  </a:cubicBezTo>
                  <a:lnTo>
                    <a:pt x="66" y="1"/>
                  </a:lnTo>
                  <a:close/>
                  <a:moveTo>
                    <a:pt x="10" y="84"/>
                  </a:moveTo>
                  <a:cubicBezTo>
                    <a:pt x="10" y="88"/>
                    <a:pt x="12" y="90"/>
                    <a:pt x="15" y="92"/>
                  </a:cubicBezTo>
                  <a:cubicBezTo>
                    <a:pt x="18" y="94"/>
                    <a:pt x="23" y="95"/>
                    <a:pt x="29" y="95"/>
                  </a:cubicBezTo>
                  <a:cubicBezTo>
                    <a:pt x="38" y="95"/>
                    <a:pt x="44" y="94"/>
                    <a:pt x="49" y="91"/>
                  </a:cubicBezTo>
                  <a:cubicBezTo>
                    <a:pt x="53" y="89"/>
                    <a:pt x="55" y="85"/>
                    <a:pt x="55" y="80"/>
                  </a:cubicBezTo>
                  <a:cubicBezTo>
                    <a:pt x="55" y="77"/>
                    <a:pt x="54" y="74"/>
                    <a:pt x="51" y="72"/>
                  </a:cubicBezTo>
                  <a:cubicBezTo>
                    <a:pt x="49" y="71"/>
                    <a:pt x="45" y="70"/>
                    <a:pt x="38" y="70"/>
                  </a:cubicBezTo>
                  <a:cubicBezTo>
                    <a:pt x="25" y="70"/>
                    <a:pt x="25" y="70"/>
                    <a:pt x="25" y="70"/>
                  </a:cubicBezTo>
                  <a:cubicBezTo>
                    <a:pt x="21" y="70"/>
                    <a:pt x="17" y="71"/>
                    <a:pt x="14" y="74"/>
                  </a:cubicBezTo>
                  <a:cubicBezTo>
                    <a:pt x="11" y="76"/>
                    <a:pt x="10" y="79"/>
                    <a:pt x="10" y="84"/>
                  </a:cubicBezTo>
                  <a:close/>
                  <a:moveTo>
                    <a:pt x="16" y="24"/>
                  </a:moveTo>
                  <a:cubicBezTo>
                    <a:pt x="16" y="29"/>
                    <a:pt x="17" y="33"/>
                    <a:pt x="20" y="35"/>
                  </a:cubicBezTo>
                  <a:cubicBezTo>
                    <a:pt x="23" y="38"/>
                    <a:pt x="27" y="39"/>
                    <a:pt x="32" y="39"/>
                  </a:cubicBezTo>
                  <a:cubicBezTo>
                    <a:pt x="42" y="39"/>
                    <a:pt x="47" y="34"/>
                    <a:pt x="47" y="24"/>
                  </a:cubicBezTo>
                  <a:cubicBezTo>
                    <a:pt x="47" y="13"/>
                    <a:pt x="42" y="8"/>
                    <a:pt x="31" y="8"/>
                  </a:cubicBezTo>
                  <a:cubicBezTo>
                    <a:pt x="26" y="8"/>
                    <a:pt x="23" y="9"/>
                    <a:pt x="20" y="12"/>
                  </a:cubicBezTo>
                  <a:cubicBezTo>
                    <a:pt x="17" y="15"/>
                    <a:pt x="16" y="19"/>
                    <a:pt x="16" y="24"/>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8" name="Freeform 162"/>
            <p:cNvSpPr>
              <a:spLocks/>
            </p:cNvSpPr>
            <p:nvPr/>
          </p:nvSpPr>
          <p:spPr bwMode="auto">
            <a:xfrm>
              <a:off x="2568" y="1923"/>
              <a:ext cx="156" cy="246"/>
            </a:xfrm>
            <a:custGeom>
              <a:avLst/>
              <a:gdLst>
                <a:gd name="T0" fmla="*/ 0 w 66"/>
                <a:gd name="T1" fmla="*/ 0 h 103"/>
                <a:gd name="T2" fmla="*/ 11 w 66"/>
                <a:gd name="T3" fmla="*/ 0 h 103"/>
                <a:gd name="T4" fmla="*/ 26 w 66"/>
                <a:gd name="T5" fmla="*/ 41 h 103"/>
                <a:gd name="T6" fmla="*/ 33 w 66"/>
                <a:gd name="T7" fmla="*/ 60 h 103"/>
                <a:gd name="T8" fmla="*/ 33 w 66"/>
                <a:gd name="T9" fmla="*/ 60 h 103"/>
                <a:gd name="T10" fmla="*/ 37 w 66"/>
                <a:gd name="T11" fmla="*/ 49 h 103"/>
                <a:gd name="T12" fmla="*/ 54 w 66"/>
                <a:gd name="T13" fmla="*/ 0 h 103"/>
                <a:gd name="T14" fmla="*/ 66 w 66"/>
                <a:gd name="T15" fmla="*/ 0 h 103"/>
                <a:gd name="T16" fmla="*/ 35 w 66"/>
                <a:gd name="T17" fmla="*/ 81 h 103"/>
                <a:gd name="T18" fmla="*/ 25 w 66"/>
                <a:gd name="T19" fmla="*/ 98 h 103"/>
                <a:gd name="T20" fmla="*/ 10 w 66"/>
                <a:gd name="T21" fmla="*/ 103 h 103"/>
                <a:gd name="T22" fmla="*/ 0 w 66"/>
                <a:gd name="T23" fmla="*/ 101 h 103"/>
                <a:gd name="T24" fmla="*/ 0 w 66"/>
                <a:gd name="T25" fmla="*/ 93 h 103"/>
                <a:gd name="T26" fmla="*/ 8 w 66"/>
                <a:gd name="T27" fmla="*/ 94 h 103"/>
                <a:gd name="T28" fmla="*/ 24 w 66"/>
                <a:gd name="T29" fmla="*/ 81 h 103"/>
                <a:gd name="T30" fmla="*/ 28 w 66"/>
                <a:gd name="T31" fmla="*/ 71 h 103"/>
                <a:gd name="T32" fmla="*/ 0 w 66"/>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03">
                  <a:moveTo>
                    <a:pt x="0" y="0"/>
                  </a:moveTo>
                  <a:cubicBezTo>
                    <a:pt x="11" y="0"/>
                    <a:pt x="11" y="0"/>
                    <a:pt x="11" y="0"/>
                  </a:cubicBezTo>
                  <a:cubicBezTo>
                    <a:pt x="26" y="41"/>
                    <a:pt x="26" y="41"/>
                    <a:pt x="26" y="41"/>
                  </a:cubicBezTo>
                  <a:cubicBezTo>
                    <a:pt x="30" y="50"/>
                    <a:pt x="32" y="56"/>
                    <a:pt x="33" y="60"/>
                  </a:cubicBezTo>
                  <a:cubicBezTo>
                    <a:pt x="33" y="60"/>
                    <a:pt x="33" y="60"/>
                    <a:pt x="33" y="60"/>
                  </a:cubicBezTo>
                  <a:cubicBezTo>
                    <a:pt x="34" y="58"/>
                    <a:pt x="35" y="55"/>
                    <a:pt x="37" y="49"/>
                  </a:cubicBezTo>
                  <a:cubicBezTo>
                    <a:pt x="38" y="44"/>
                    <a:pt x="44" y="28"/>
                    <a:pt x="54" y="0"/>
                  </a:cubicBezTo>
                  <a:cubicBezTo>
                    <a:pt x="66" y="0"/>
                    <a:pt x="66" y="0"/>
                    <a:pt x="66" y="0"/>
                  </a:cubicBezTo>
                  <a:cubicBezTo>
                    <a:pt x="35" y="81"/>
                    <a:pt x="35" y="81"/>
                    <a:pt x="35" y="81"/>
                  </a:cubicBezTo>
                  <a:cubicBezTo>
                    <a:pt x="32" y="89"/>
                    <a:pt x="29" y="94"/>
                    <a:pt x="25" y="98"/>
                  </a:cubicBezTo>
                  <a:cubicBezTo>
                    <a:pt x="21" y="101"/>
                    <a:pt x="16" y="103"/>
                    <a:pt x="10" y="103"/>
                  </a:cubicBezTo>
                  <a:cubicBezTo>
                    <a:pt x="7" y="103"/>
                    <a:pt x="4" y="102"/>
                    <a:pt x="0" y="101"/>
                  </a:cubicBezTo>
                  <a:cubicBezTo>
                    <a:pt x="0" y="93"/>
                    <a:pt x="0" y="93"/>
                    <a:pt x="0" y="93"/>
                  </a:cubicBezTo>
                  <a:cubicBezTo>
                    <a:pt x="3" y="93"/>
                    <a:pt x="5" y="94"/>
                    <a:pt x="8" y="94"/>
                  </a:cubicBezTo>
                  <a:cubicBezTo>
                    <a:pt x="16" y="94"/>
                    <a:pt x="21" y="90"/>
                    <a:pt x="24" y="81"/>
                  </a:cubicBezTo>
                  <a:cubicBezTo>
                    <a:pt x="28" y="71"/>
                    <a:pt x="28" y="71"/>
                    <a:pt x="28" y="71"/>
                  </a:cubicBezTo>
                  <a:lnTo>
                    <a:pt x="0" y="0"/>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89" name="Freeform 163"/>
            <p:cNvSpPr>
              <a:spLocks noEditPoints="1"/>
            </p:cNvSpPr>
            <p:nvPr/>
          </p:nvSpPr>
          <p:spPr bwMode="auto">
            <a:xfrm>
              <a:off x="2822" y="1921"/>
              <a:ext cx="154" cy="174"/>
            </a:xfrm>
            <a:custGeom>
              <a:avLst/>
              <a:gdLst>
                <a:gd name="T0" fmla="*/ 65 w 65"/>
                <a:gd name="T1" fmla="*/ 37 h 73"/>
                <a:gd name="T2" fmla="*/ 56 w 65"/>
                <a:gd name="T3" fmla="*/ 63 h 73"/>
                <a:gd name="T4" fmla="*/ 32 w 65"/>
                <a:gd name="T5" fmla="*/ 73 h 73"/>
                <a:gd name="T6" fmla="*/ 16 w 65"/>
                <a:gd name="T7" fmla="*/ 69 h 73"/>
                <a:gd name="T8" fmla="*/ 4 w 65"/>
                <a:gd name="T9" fmla="*/ 56 h 73"/>
                <a:gd name="T10" fmla="*/ 0 w 65"/>
                <a:gd name="T11" fmla="*/ 37 h 73"/>
                <a:gd name="T12" fmla="*/ 9 w 65"/>
                <a:gd name="T13" fmla="*/ 10 h 73"/>
                <a:gd name="T14" fmla="*/ 33 w 65"/>
                <a:gd name="T15" fmla="*/ 0 h 73"/>
                <a:gd name="T16" fmla="*/ 56 w 65"/>
                <a:gd name="T17" fmla="*/ 10 h 73"/>
                <a:gd name="T18" fmla="*/ 65 w 65"/>
                <a:gd name="T19" fmla="*/ 37 h 73"/>
                <a:gd name="T20" fmla="*/ 11 w 65"/>
                <a:gd name="T21" fmla="*/ 37 h 73"/>
                <a:gd name="T22" fmla="*/ 17 w 65"/>
                <a:gd name="T23" fmla="*/ 57 h 73"/>
                <a:gd name="T24" fmla="*/ 33 w 65"/>
                <a:gd name="T25" fmla="*/ 64 h 73"/>
                <a:gd name="T26" fmla="*/ 49 w 65"/>
                <a:gd name="T27" fmla="*/ 57 h 73"/>
                <a:gd name="T28" fmla="*/ 54 w 65"/>
                <a:gd name="T29" fmla="*/ 37 h 73"/>
                <a:gd name="T30" fmla="*/ 49 w 65"/>
                <a:gd name="T31" fmla="*/ 16 h 73"/>
                <a:gd name="T32" fmla="*/ 33 w 65"/>
                <a:gd name="T33" fmla="*/ 9 h 73"/>
                <a:gd name="T34" fmla="*/ 17 w 65"/>
                <a:gd name="T35" fmla="*/ 16 h 73"/>
                <a:gd name="T36" fmla="*/ 11 w 65"/>
                <a:gd name="T37"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65" y="37"/>
                  </a:moveTo>
                  <a:cubicBezTo>
                    <a:pt x="65" y="48"/>
                    <a:pt x="62" y="57"/>
                    <a:pt x="56" y="63"/>
                  </a:cubicBezTo>
                  <a:cubicBezTo>
                    <a:pt x="51" y="70"/>
                    <a:pt x="43" y="73"/>
                    <a:pt x="32" y="73"/>
                  </a:cubicBezTo>
                  <a:cubicBezTo>
                    <a:pt x="26" y="73"/>
                    <a:pt x="21" y="72"/>
                    <a:pt x="16" y="69"/>
                  </a:cubicBezTo>
                  <a:cubicBezTo>
                    <a:pt x="11" y="66"/>
                    <a:pt x="7" y="62"/>
                    <a:pt x="4" y="56"/>
                  </a:cubicBezTo>
                  <a:cubicBezTo>
                    <a:pt x="2" y="50"/>
                    <a:pt x="0" y="44"/>
                    <a:pt x="0" y="37"/>
                  </a:cubicBezTo>
                  <a:cubicBezTo>
                    <a:pt x="0" y="25"/>
                    <a:pt x="3" y="16"/>
                    <a:pt x="9" y="10"/>
                  </a:cubicBezTo>
                  <a:cubicBezTo>
                    <a:pt x="15" y="3"/>
                    <a:pt x="23" y="0"/>
                    <a:pt x="33" y="0"/>
                  </a:cubicBezTo>
                  <a:cubicBezTo>
                    <a:pt x="43" y="0"/>
                    <a:pt x="51" y="3"/>
                    <a:pt x="56" y="10"/>
                  </a:cubicBezTo>
                  <a:cubicBezTo>
                    <a:pt x="62" y="17"/>
                    <a:pt x="65" y="25"/>
                    <a:pt x="65" y="37"/>
                  </a:cubicBezTo>
                  <a:close/>
                  <a:moveTo>
                    <a:pt x="11" y="37"/>
                  </a:moveTo>
                  <a:cubicBezTo>
                    <a:pt x="11" y="46"/>
                    <a:pt x="13" y="52"/>
                    <a:pt x="17" y="57"/>
                  </a:cubicBezTo>
                  <a:cubicBezTo>
                    <a:pt x="20" y="62"/>
                    <a:pt x="26" y="64"/>
                    <a:pt x="33" y="64"/>
                  </a:cubicBezTo>
                  <a:cubicBezTo>
                    <a:pt x="40" y="64"/>
                    <a:pt x="45" y="62"/>
                    <a:pt x="49" y="57"/>
                  </a:cubicBezTo>
                  <a:cubicBezTo>
                    <a:pt x="52" y="52"/>
                    <a:pt x="54" y="46"/>
                    <a:pt x="54" y="37"/>
                  </a:cubicBezTo>
                  <a:cubicBezTo>
                    <a:pt x="54" y="28"/>
                    <a:pt x="52" y="21"/>
                    <a:pt x="49" y="16"/>
                  </a:cubicBezTo>
                  <a:cubicBezTo>
                    <a:pt x="45" y="12"/>
                    <a:pt x="40" y="9"/>
                    <a:pt x="33" y="9"/>
                  </a:cubicBezTo>
                  <a:cubicBezTo>
                    <a:pt x="26" y="9"/>
                    <a:pt x="20" y="11"/>
                    <a:pt x="17" y="16"/>
                  </a:cubicBezTo>
                  <a:cubicBezTo>
                    <a:pt x="13" y="21"/>
                    <a:pt x="11" y="27"/>
                    <a:pt x="11" y="3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0" name="Freeform 164"/>
            <p:cNvSpPr>
              <a:spLocks/>
            </p:cNvSpPr>
            <p:nvPr/>
          </p:nvSpPr>
          <p:spPr bwMode="auto">
            <a:xfrm>
              <a:off x="3021" y="1921"/>
              <a:ext cx="140" cy="171"/>
            </a:xfrm>
            <a:custGeom>
              <a:avLst/>
              <a:gdLst>
                <a:gd name="T0" fmla="*/ 48 w 59"/>
                <a:gd name="T1" fmla="*/ 72 h 72"/>
                <a:gd name="T2" fmla="*/ 48 w 59"/>
                <a:gd name="T3" fmla="*/ 26 h 72"/>
                <a:gd name="T4" fmla="*/ 44 w 59"/>
                <a:gd name="T5" fmla="*/ 13 h 72"/>
                <a:gd name="T6" fmla="*/ 32 w 59"/>
                <a:gd name="T7" fmla="*/ 9 h 72"/>
                <a:gd name="T8" fmla="*/ 16 w 59"/>
                <a:gd name="T9" fmla="*/ 15 h 72"/>
                <a:gd name="T10" fmla="*/ 11 w 59"/>
                <a:gd name="T11" fmla="*/ 35 h 72"/>
                <a:gd name="T12" fmla="*/ 11 w 59"/>
                <a:gd name="T13" fmla="*/ 72 h 72"/>
                <a:gd name="T14" fmla="*/ 0 w 59"/>
                <a:gd name="T15" fmla="*/ 72 h 72"/>
                <a:gd name="T16" fmla="*/ 0 w 59"/>
                <a:gd name="T17" fmla="*/ 1 h 72"/>
                <a:gd name="T18" fmla="*/ 9 w 59"/>
                <a:gd name="T19" fmla="*/ 1 h 72"/>
                <a:gd name="T20" fmla="*/ 10 w 59"/>
                <a:gd name="T21" fmla="*/ 11 h 72"/>
                <a:gd name="T22" fmla="*/ 11 w 59"/>
                <a:gd name="T23" fmla="*/ 11 h 72"/>
                <a:gd name="T24" fmla="*/ 20 w 59"/>
                <a:gd name="T25" fmla="*/ 3 h 72"/>
                <a:gd name="T26" fmla="*/ 33 w 59"/>
                <a:gd name="T27" fmla="*/ 0 h 72"/>
                <a:gd name="T28" fmla="*/ 52 w 59"/>
                <a:gd name="T29" fmla="*/ 6 h 72"/>
                <a:gd name="T30" fmla="*/ 59 w 59"/>
                <a:gd name="T31" fmla="*/ 26 h 72"/>
                <a:gd name="T32" fmla="*/ 59 w 59"/>
                <a:gd name="T33" fmla="*/ 72 h 72"/>
                <a:gd name="T34" fmla="*/ 48 w 59"/>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72">
                  <a:moveTo>
                    <a:pt x="48" y="72"/>
                  </a:moveTo>
                  <a:cubicBezTo>
                    <a:pt x="48" y="26"/>
                    <a:pt x="48" y="26"/>
                    <a:pt x="48" y="26"/>
                  </a:cubicBezTo>
                  <a:cubicBezTo>
                    <a:pt x="48" y="21"/>
                    <a:pt x="47" y="16"/>
                    <a:pt x="44" y="13"/>
                  </a:cubicBezTo>
                  <a:cubicBezTo>
                    <a:pt x="42" y="11"/>
                    <a:pt x="37" y="9"/>
                    <a:pt x="32" y="9"/>
                  </a:cubicBezTo>
                  <a:cubicBezTo>
                    <a:pt x="24" y="9"/>
                    <a:pt x="19" y="11"/>
                    <a:pt x="16" y="15"/>
                  </a:cubicBezTo>
                  <a:cubicBezTo>
                    <a:pt x="12" y="19"/>
                    <a:pt x="11" y="26"/>
                    <a:pt x="11" y="35"/>
                  </a:cubicBezTo>
                  <a:cubicBezTo>
                    <a:pt x="11" y="72"/>
                    <a:pt x="11" y="72"/>
                    <a:pt x="11" y="72"/>
                  </a:cubicBezTo>
                  <a:cubicBezTo>
                    <a:pt x="0" y="72"/>
                    <a:pt x="0" y="72"/>
                    <a:pt x="0" y="72"/>
                  </a:cubicBezTo>
                  <a:cubicBezTo>
                    <a:pt x="0" y="1"/>
                    <a:pt x="0" y="1"/>
                    <a:pt x="0" y="1"/>
                  </a:cubicBezTo>
                  <a:cubicBezTo>
                    <a:pt x="9" y="1"/>
                    <a:pt x="9" y="1"/>
                    <a:pt x="9" y="1"/>
                  </a:cubicBezTo>
                  <a:cubicBezTo>
                    <a:pt x="10" y="11"/>
                    <a:pt x="10" y="11"/>
                    <a:pt x="10" y="11"/>
                  </a:cubicBezTo>
                  <a:cubicBezTo>
                    <a:pt x="11" y="11"/>
                    <a:pt x="11" y="11"/>
                    <a:pt x="11" y="11"/>
                  </a:cubicBezTo>
                  <a:cubicBezTo>
                    <a:pt x="13" y="8"/>
                    <a:pt x="16" y="5"/>
                    <a:pt x="20" y="3"/>
                  </a:cubicBezTo>
                  <a:cubicBezTo>
                    <a:pt x="24" y="1"/>
                    <a:pt x="28" y="0"/>
                    <a:pt x="33" y="0"/>
                  </a:cubicBezTo>
                  <a:cubicBezTo>
                    <a:pt x="42" y="0"/>
                    <a:pt x="48" y="2"/>
                    <a:pt x="52" y="6"/>
                  </a:cubicBezTo>
                  <a:cubicBezTo>
                    <a:pt x="57" y="10"/>
                    <a:pt x="59" y="17"/>
                    <a:pt x="59" y="26"/>
                  </a:cubicBezTo>
                  <a:cubicBezTo>
                    <a:pt x="59" y="72"/>
                    <a:pt x="59" y="72"/>
                    <a:pt x="59" y="72"/>
                  </a:cubicBezTo>
                  <a:lnTo>
                    <a:pt x="48" y="72"/>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1" name="Freeform 165"/>
            <p:cNvSpPr>
              <a:spLocks/>
            </p:cNvSpPr>
            <p:nvPr/>
          </p:nvSpPr>
          <p:spPr bwMode="auto">
            <a:xfrm>
              <a:off x="3273" y="1885"/>
              <a:ext cx="97" cy="210"/>
            </a:xfrm>
            <a:custGeom>
              <a:avLst/>
              <a:gdLst>
                <a:gd name="T0" fmla="*/ 32 w 41"/>
                <a:gd name="T1" fmla="*/ 79 h 88"/>
                <a:gd name="T2" fmla="*/ 37 w 41"/>
                <a:gd name="T3" fmla="*/ 79 h 88"/>
                <a:gd name="T4" fmla="*/ 41 w 41"/>
                <a:gd name="T5" fmla="*/ 78 h 88"/>
                <a:gd name="T6" fmla="*/ 41 w 41"/>
                <a:gd name="T7" fmla="*/ 86 h 88"/>
                <a:gd name="T8" fmla="*/ 36 w 41"/>
                <a:gd name="T9" fmla="*/ 88 h 88"/>
                <a:gd name="T10" fmla="*/ 30 w 41"/>
                <a:gd name="T11" fmla="*/ 88 h 88"/>
                <a:gd name="T12" fmla="*/ 10 w 41"/>
                <a:gd name="T13" fmla="*/ 67 h 88"/>
                <a:gd name="T14" fmla="*/ 10 w 41"/>
                <a:gd name="T15" fmla="*/ 25 h 88"/>
                <a:gd name="T16" fmla="*/ 0 w 41"/>
                <a:gd name="T17" fmla="*/ 25 h 88"/>
                <a:gd name="T18" fmla="*/ 0 w 41"/>
                <a:gd name="T19" fmla="*/ 20 h 88"/>
                <a:gd name="T20" fmla="*/ 10 w 41"/>
                <a:gd name="T21" fmla="*/ 15 h 88"/>
                <a:gd name="T22" fmla="*/ 14 w 41"/>
                <a:gd name="T23" fmla="*/ 0 h 88"/>
                <a:gd name="T24" fmla="*/ 20 w 41"/>
                <a:gd name="T25" fmla="*/ 0 h 88"/>
                <a:gd name="T26" fmla="*/ 20 w 41"/>
                <a:gd name="T27" fmla="*/ 16 h 88"/>
                <a:gd name="T28" fmla="*/ 41 w 41"/>
                <a:gd name="T29" fmla="*/ 16 h 88"/>
                <a:gd name="T30" fmla="*/ 41 w 41"/>
                <a:gd name="T31" fmla="*/ 25 h 88"/>
                <a:gd name="T32" fmla="*/ 20 w 41"/>
                <a:gd name="T33" fmla="*/ 25 h 88"/>
                <a:gd name="T34" fmla="*/ 20 w 41"/>
                <a:gd name="T35" fmla="*/ 66 h 88"/>
                <a:gd name="T36" fmla="*/ 23 w 41"/>
                <a:gd name="T37" fmla="*/ 76 h 88"/>
                <a:gd name="T38" fmla="*/ 32 w 41"/>
                <a:gd name="T39"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88">
                  <a:moveTo>
                    <a:pt x="32" y="79"/>
                  </a:moveTo>
                  <a:cubicBezTo>
                    <a:pt x="34" y="79"/>
                    <a:pt x="35" y="79"/>
                    <a:pt x="37" y="79"/>
                  </a:cubicBezTo>
                  <a:cubicBezTo>
                    <a:pt x="39" y="79"/>
                    <a:pt x="40" y="78"/>
                    <a:pt x="41" y="78"/>
                  </a:cubicBezTo>
                  <a:cubicBezTo>
                    <a:pt x="41" y="86"/>
                    <a:pt x="41" y="86"/>
                    <a:pt x="41" y="86"/>
                  </a:cubicBezTo>
                  <a:cubicBezTo>
                    <a:pt x="40" y="87"/>
                    <a:pt x="38" y="87"/>
                    <a:pt x="36" y="88"/>
                  </a:cubicBezTo>
                  <a:cubicBezTo>
                    <a:pt x="34" y="88"/>
                    <a:pt x="32" y="88"/>
                    <a:pt x="30" y="88"/>
                  </a:cubicBezTo>
                  <a:cubicBezTo>
                    <a:pt x="16" y="88"/>
                    <a:pt x="10" y="81"/>
                    <a:pt x="10" y="67"/>
                  </a:cubicBezTo>
                  <a:cubicBezTo>
                    <a:pt x="10" y="25"/>
                    <a:pt x="10" y="25"/>
                    <a:pt x="10" y="25"/>
                  </a:cubicBezTo>
                  <a:cubicBezTo>
                    <a:pt x="0" y="25"/>
                    <a:pt x="0" y="25"/>
                    <a:pt x="0" y="25"/>
                  </a:cubicBezTo>
                  <a:cubicBezTo>
                    <a:pt x="0" y="20"/>
                    <a:pt x="0" y="20"/>
                    <a:pt x="0" y="20"/>
                  </a:cubicBezTo>
                  <a:cubicBezTo>
                    <a:pt x="10" y="15"/>
                    <a:pt x="10" y="15"/>
                    <a:pt x="10" y="15"/>
                  </a:cubicBezTo>
                  <a:cubicBezTo>
                    <a:pt x="14" y="0"/>
                    <a:pt x="14" y="0"/>
                    <a:pt x="14" y="0"/>
                  </a:cubicBezTo>
                  <a:cubicBezTo>
                    <a:pt x="20" y="0"/>
                    <a:pt x="20" y="0"/>
                    <a:pt x="20" y="0"/>
                  </a:cubicBezTo>
                  <a:cubicBezTo>
                    <a:pt x="20" y="16"/>
                    <a:pt x="20" y="16"/>
                    <a:pt x="20" y="16"/>
                  </a:cubicBezTo>
                  <a:cubicBezTo>
                    <a:pt x="41" y="16"/>
                    <a:pt x="41" y="16"/>
                    <a:pt x="41" y="16"/>
                  </a:cubicBezTo>
                  <a:cubicBezTo>
                    <a:pt x="41" y="25"/>
                    <a:pt x="41" y="25"/>
                    <a:pt x="41" y="25"/>
                  </a:cubicBezTo>
                  <a:cubicBezTo>
                    <a:pt x="20" y="25"/>
                    <a:pt x="20" y="25"/>
                    <a:pt x="20" y="25"/>
                  </a:cubicBezTo>
                  <a:cubicBezTo>
                    <a:pt x="20" y="66"/>
                    <a:pt x="20" y="66"/>
                    <a:pt x="20" y="66"/>
                  </a:cubicBezTo>
                  <a:cubicBezTo>
                    <a:pt x="20" y="70"/>
                    <a:pt x="21" y="74"/>
                    <a:pt x="23" y="76"/>
                  </a:cubicBezTo>
                  <a:cubicBezTo>
                    <a:pt x="25" y="78"/>
                    <a:pt x="28" y="79"/>
                    <a:pt x="32" y="7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2" name="Freeform 166"/>
            <p:cNvSpPr>
              <a:spLocks/>
            </p:cNvSpPr>
            <p:nvPr/>
          </p:nvSpPr>
          <p:spPr bwMode="auto">
            <a:xfrm>
              <a:off x="3404" y="1854"/>
              <a:ext cx="140" cy="238"/>
            </a:xfrm>
            <a:custGeom>
              <a:avLst/>
              <a:gdLst>
                <a:gd name="T0" fmla="*/ 49 w 59"/>
                <a:gd name="T1" fmla="*/ 100 h 100"/>
                <a:gd name="T2" fmla="*/ 49 w 59"/>
                <a:gd name="T3" fmla="*/ 54 h 100"/>
                <a:gd name="T4" fmla="*/ 45 w 59"/>
                <a:gd name="T5" fmla="*/ 41 h 100"/>
                <a:gd name="T6" fmla="*/ 32 w 59"/>
                <a:gd name="T7" fmla="*/ 37 h 100"/>
                <a:gd name="T8" fmla="*/ 16 w 59"/>
                <a:gd name="T9" fmla="*/ 43 h 100"/>
                <a:gd name="T10" fmla="*/ 11 w 59"/>
                <a:gd name="T11" fmla="*/ 63 h 100"/>
                <a:gd name="T12" fmla="*/ 11 w 59"/>
                <a:gd name="T13" fmla="*/ 100 h 100"/>
                <a:gd name="T14" fmla="*/ 0 w 59"/>
                <a:gd name="T15" fmla="*/ 100 h 100"/>
                <a:gd name="T16" fmla="*/ 0 w 59"/>
                <a:gd name="T17" fmla="*/ 0 h 100"/>
                <a:gd name="T18" fmla="*/ 11 w 59"/>
                <a:gd name="T19" fmla="*/ 0 h 100"/>
                <a:gd name="T20" fmla="*/ 11 w 59"/>
                <a:gd name="T21" fmla="*/ 30 h 100"/>
                <a:gd name="T22" fmla="*/ 11 w 59"/>
                <a:gd name="T23" fmla="*/ 39 h 100"/>
                <a:gd name="T24" fmla="*/ 11 w 59"/>
                <a:gd name="T25" fmla="*/ 39 h 100"/>
                <a:gd name="T26" fmla="*/ 20 w 59"/>
                <a:gd name="T27" fmla="*/ 31 h 100"/>
                <a:gd name="T28" fmla="*/ 33 w 59"/>
                <a:gd name="T29" fmla="*/ 28 h 100"/>
                <a:gd name="T30" fmla="*/ 53 w 59"/>
                <a:gd name="T31" fmla="*/ 34 h 100"/>
                <a:gd name="T32" fmla="*/ 59 w 59"/>
                <a:gd name="T33" fmla="*/ 54 h 100"/>
                <a:gd name="T34" fmla="*/ 59 w 59"/>
                <a:gd name="T35" fmla="*/ 100 h 100"/>
                <a:gd name="T36" fmla="*/ 49 w 59"/>
                <a:gd name="T3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100">
                  <a:moveTo>
                    <a:pt x="49" y="100"/>
                  </a:moveTo>
                  <a:cubicBezTo>
                    <a:pt x="49" y="54"/>
                    <a:pt x="49" y="54"/>
                    <a:pt x="49" y="54"/>
                  </a:cubicBezTo>
                  <a:cubicBezTo>
                    <a:pt x="49" y="49"/>
                    <a:pt x="47" y="44"/>
                    <a:pt x="45" y="41"/>
                  </a:cubicBezTo>
                  <a:cubicBezTo>
                    <a:pt x="42" y="39"/>
                    <a:pt x="38" y="37"/>
                    <a:pt x="32" y="37"/>
                  </a:cubicBezTo>
                  <a:cubicBezTo>
                    <a:pt x="25" y="37"/>
                    <a:pt x="20" y="39"/>
                    <a:pt x="16" y="43"/>
                  </a:cubicBezTo>
                  <a:cubicBezTo>
                    <a:pt x="13" y="47"/>
                    <a:pt x="11" y="54"/>
                    <a:pt x="11" y="63"/>
                  </a:cubicBezTo>
                  <a:cubicBezTo>
                    <a:pt x="11" y="100"/>
                    <a:pt x="11" y="100"/>
                    <a:pt x="11" y="100"/>
                  </a:cubicBezTo>
                  <a:cubicBezTo>
                    <a:pt x="0" y="100"/>
                    <a:pt x="0" y="100"/>
                    <a:pt x="0" y="100"/>
                  </a:cubicBezTo>
                  <a:cubicBezTo>
                    <a:pt x="0" y="0"/>
                    <a:pt x="0" y="0"/>
                    <a:pt x="0" y="0"/>
                  </a:cubicBezTo>
                  <a:cubicBezTo>
                    <a:pt x="11" y="0"/>
                    <a:pt x="11" y="0"/>
                    <a:pt x="11" y="0"/>
                  </a:cubicBezTo>
                  <a:cubicBezTo>
                    <a:pt x="11" y="30"/>
                    <a:pt x="11" y="30"/>
                    <a:pt x="11" y="30"/>
                  </a:cubicBezTo>
                  <a:cubicBezTo>
                    <a:pt x="11" y="34"/>
                    <a:pt x="11" y="37"/>
                    <a:pt x="11" y="39"/>
                  </a:cubicBezTo>
                  <a:cubicBezTo>
                    <a:pt x="11" y="39"/>
                    <a:pt x="11" y="39"/>
                    <a:pt x="11" y="39"/>
                  </a:cubicBezTo>
                  <a:cubicBezTo>
                    <a:pt x="13" y="36"/>
                    <a:pt x="16" y="33"/>
                    <a:pt x="20" y="31"/>
                  </a:cubicBezTo>
                  <a:cubicBezTo>
                    <a:pt x="24" y="29"/>
                    <a:pt x="28" y="28"/>
                    <a:pt x="33" y="28"/>
                  </a:cubicBezTo>
                  <a:cubicBezTo>
                    <a:pt x="42" y="28"/>
                    <a:pt x="49" y="30"/>
                    <a:pt x="53" y="34"/>
                  </a:cubicBezTo>
                  <a:cubicBezTo>
                    <a:pt x="57" y="38"/>
                    <a:pt x="59" y="45"/>
                    <a:pt x="59" y="54"/>
                  </a:cubicBezTo>
                  <a:cubicBezTo>
                    <a:pt x="59" y="100"/>
                    <a:pt x="59" y="100"/>
                    <a:pt x="59" y="100"/>
                  </a:cubicBezTo>
                  <a:lnTo>
                    <a:pt x="49" y="100"/>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3" name="Freeform 167"/>
            <p:cNvSpPr>
              <a:spLocks noEditPoints="1"/>
            </p:cNvSpPr>
            <p:nvPr/>
          </p:nvSpPr>
          <p:spPr bwMode="auto">
            <a:xfrm>
              <a:off x="3586" y="1921"/>
              <a:ext cx="143" cy="174"/>
            </a:xfrm>
            <a:custGeom>
              <a:avLst/>
              <a:gdLst>
                <a:gd name="T0" fmla="*/ 34 w 60"/>
                <a:gd name="T1" fmla="*/ 73 h 73"/>
                <a:gd name="T2" fmla="*/ 9 w 60"/>
                <a:gd name="T3" fmla="*/ 64 h 73"/>
                <a:gd name="T4" fmla="*/ 0 w 60"/>
                <a:gd name="T5" fmla="*/ 37 h 73"/>
                <a:gd name="T6" fmla="*/ 9 w 60"/>
                <a:gd name="T7" fmla="*/ 10 h 73"/>
                <a:gd name="T8" fmla="*/ 31 w 60"/>
                <a:gd name="T9" fmla="*/ 0 h 73"/>
                <a:gd name="T10" fmla="*/ 52 w 60"/>
                <a:gd name="T11" fmla="*/ 9 h 73"/>
                <a:gd name="T12" fmla="*/ 60 w 60"/>
                <a:gd name="T13" fmla="*/ 32 h 73"/>
                <a:gd name="T14" fmla="*/ 60 w 60"/>
                <a:gd name="T15" fmla="*/ 39 h 73"/>
                <a:gd name="T16" fmla="*/ 11 w 60"/>
                <a:gd name="T17" fmla="*/ 39 h 73"/>
                <a:gd name="T18" fmla="*/ 18 w 60"/>
                <a:gd name="T19" fmla="*/ 57 h 73"/>
                <a:gd name="T20" fmla="*/ 34 w 60"/>
                <a:gd name="T21" fmla="*/ 64 h 73"/>
                <a:gd name="T22" fmla="*/ 57 w 60"/>
                <a:gd name="T23" fmla="*/ 59 h 73"/>
                <a:gd name="T24" fmla="*/ 57 w 60"/>
                <a:gd name="T25" fmla="*/ 69 h 73"/>
                <a:gd name="T26" fmla="*/ 46 w 60"/>
                <a:gd name="T27" fmla="*/ 72 h 73"/>
                <a:gd name="T28" fmla="*/ 34 w 60"/>
                <a:gd name="T29" fmla="*/ 73 h 73"/>
                <a:gd name="T30" fmla="*/ 31 w 60"/>
                <a:gd name="T31" fmla="*/ 9 h 73"/>
                <a:gd name="T32" fmla="*/ 18 w 60"/>
                <a:gd name="T33" fmla="*/ 15 h 73"/>
                <a:gd name="T34" fmla="*/ 12 w 60"/>
                <a:gd name="T35" fmla="*/ 30 h 73"/>
                <a:gd name="T36" fmla="*/ 48 w 60"/>
                <a:gd name="T37" fmla="*/ 30 h 73"/>
                <a:gd name="T38" fmla="*/ 44 w 60"/>
                <a:gd name="T39" fmla="*/ 14 h 73"/>
                <a:gd name="T40" fmla="*/ 31 w 60"/>
                <a:gd name="T4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34" y="73"/>
                  </a:moveTo>
                  <a:cubicBezTo>
                    <a:pt x="24" y="73"/>
                    <a:pt x="15" y="70"/>
                    <a:pt x="9" y="64"/>
                  </a:cubicBezTo>
                  <a:cubicBezTo>
                    <a:pt x="3" y="57"/>
                    <a:pt x="0" y="48"/>
                    <a:pt x="0" y="37"/>
                  </a:cubicBezTo>
                  <a:cubicBezTo>
                    <a:pt x="0" y="26"/>
                    <a:pt x="3" y="17"/>
                    <a:pt x="9" y="10"/>
                  </a:cubicBezTo>
                  <a:cubicBezTo>
                    <a:pt x="14" y="3"/>
                    <a:pt x="22" y="0"/>
                    <a:pt x="31" y="0"/>
                  </a:cubicBezTo>
                  <a:cubicBezTo>
                    <a:pt x="40" y="0"/>
                    <a:pt x="47" y="3"/>
                    <a:pt x="52" y="9"/>
                  </a:cubicBezTo>
                  <a:cubicBezTo>
                    <a:pt x="57" y="15"/>
                    <a:pt x="60" y="22"/>
                    <a:pt x="60" y="32"/>
                  </a:cubicBezTo>
                  <a:cubicBezTo>
                    <a:pt x="60" y="39"/>
                    <a:pt x="60" y="39"/>
                    <a:pt x="60" y="39"/>
                  </a:cubicBezTo>
                  <a:cubicBezTo>
                    <a:pt x="11" y="39"/>
                    <a:pt x="11" y="39"/>
                    <a:pt x="11" y="39"/>
                  </a:cubicBezTo>
                  <a:cubicBezTo>
                    <a:pt x="12" y="47"/>
                    <a:pt x="14" y="53"/>
                    <a:pt x="18" y="57"/>
                  </a:cubicBezTo>
                  <a:cubicBezTo>
                    <a:pt x="22" y="62"/>
                    <a:pt x="27" y="64"/>
                    <a:pt x="34" y="64"/>
                  </a:cubicBezTo>
                  <a:cubicBezTo>
                    <a:pt x="42" y="64"/>
                    <a:pt x="49" y="62"/>
                    <a:pt x="57" y="59"/>
                  </a:cubicBezTo>
                  <a:cubicBezTo>
                    <a:pt x="57" y="69"/>
                    <a:pt x="57" y="69"/>
                    <a:pt x="57" y="69"/>
                  </a:cubicBezTo>
                  <a:cubicBezTo>
                    <a:pt x="53" y="70"/>
                    <a:pt x="50" y="71"/>
                    <a:pt x="46" y="72"/>
                  </a:cubicBezTo>
                  <a:cubicBezTo>
                    <a:pt x="43" y="73"/>
                    <a:pt x="39" y="73"/>
                    <a:pt x="34" y="73"/>
                  </a:cubicBezTo>
                  <a:close/>
                  <a:moveTo>
                    <a:pt x="31" y="9"/>
                  </a:moveTo>
                  <a:cubicBezTo>
                    <a:pt x="25" y="9"/>
                    <a:pt x="21" y="11"/>
                    <a:pt x="18" y="15"/>
                  </a:cubicBezTo>
                  <a:cubicBezTo>
                    <a:pt x="14" y="18"/>
                    <a:pt x="12" y="23"/>
                    <a:pt x="12" y="30"/>
                  </a:cubicBezTo>
                  <a:cubicBezTo>
                    <a:pt x="48" y="30"/>
                    <a:pt x="48" y="30"/>
                    <a:pt x="48" y="30"/>
                  </a:cubicBezTo>
                  <a:cubicBezTo>
                    <a:pt x="48" y="23"/>
                    <a:pt x="47" y="18"/>
                    <a:pt x="44" y="14"/>
                  </a:cubicBezTo>
                  <a:cubicBezTo>
                    <a:pt x="41" y="11"/>
                    <a:pt x="37" y="9"/>
                    <a:pt x="31" y="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4" name="Freeform 168"/>
            <p:cNvSpPr>
              <a:spLocks/>
            </p:cNvSpPr>
            <p:nvPr/>
          </p:nvSpPr>
          <p:spPr bwMode="auto">
            <a:xfrm>
              <a:off x="3852" y="1921"/>
              <a:ext cx="240" cy="171"/>
            </a:xfrm>
            <a:custGeom>
              <a:avLst/>
              <a:gdLst>
                <a:gd name="T0" fmla="*/ 90 w 101"/>
                <a:gd name="T1" fmla="*/ 72 h 72"/>
                <a:gd name="T2" fmla="*/ 90 w 101"/>
                <a:gd name="T3" fmla="*/ 26 h 72"/>
                <a:gd name="T4" fmla="*/ 87 w 101"/>
                <a:gd name="T5" fmla="*/ 13 h 72"/>
                <a:gd name="T6" fmla="*/ 75 w 101"/>
                <a:gd name="T7" fmla="*/ 9 h 72"/>
                <a:gd name="T8" fmla="*/ 61 w 101"/>
                <a:gd name="T9" fmla="*/ 15 h 72"/>
                <a:gd name="T10" fmla="*/ 56 w 101"/>
                <a:gd name="T11" fmla="*/ 33 h 72"/>
                <a:gd name="T12" fmla="*/ 56 w 101"/>
                <a:gd name="T13" fmla="*/ 72 h 72"/>
                <a:gd name="T14" fmla="*/ 45 w 101"/>
                <a:gd name="T15" fmla="*/ 72 h 72"/>
                <a:gd name="T16" fmla="*/ 45 w 101"/>
                <a:gd name="T17" fmla="*/ 26 h 72"/>
                <a:gd name="T18" fmla="*/ 42 w 101"/>
                <a:gd name="T19" fmla="*/ 13 h 72"/>
                <a:gd name="T20" fmla="*/ 30 w 101"/>
                <a:gd name="T21" fmla="*/ 9 h 72"/>
                <a:gd name="T22" fmla="*/ 16 w 101"/>
                <a:gd name="T23" fmla="*/ 15 h 72"/>
                <a:gd name="T24" fmla="*/ 11 w 101"/>
                <a:gd name="T25" fmla="*/ 35 h 72"/>
                <a:gd name="T26" fmla="*/ 11 w 101"/>
                <a:gd name="T27" fmla="*/ 72 h 72"/>
                <a:gd name="T28" fmla="*/ 0 w 101"/>
                <a:gd name="T29" fmla="*/ 72 h 72"/>
                <a:gd name="T30" fmla="*/ 0 w 101"/>
                <a:gd name="T31" fmla="*/ 1 h 72"/>
                <a:gd name="T32" fmla="*/ 9 w 101"/>
                <a:gd name="T33" fmla="*/ 1 h 72"/>
                <a:gd name="T34" fmla="*/ 11 w 101"/>
                <a:gd name="T35" fmla="*/ 11 h 72"/>
                <a:gd name="T36" fmla="*/ 11 w 101"/>
                <a:gd name="T37" fmla="*/ 11 h 72"/>
                <a:gd name="T38" fmla="*/ 20 w 101"/>
                <a:gd name="T39" fmla="*/ 3 h 72"/>
                <a:gd name="T40" fmla="*/ 32 w 101"/>
                <a:gd name="T41" fmla="*/ 0 h 72"/>
                <a:gd name="T42" fmla="*/ 54 w 101"/>
                <a:gd name="T43" fmla="*/ 12 h 72"/>
                <a:gd name="T44" fmla="*/ 54 w 101"/>
                <a:gd name="T45" fmla="*/ 12 h 72"/>
                <a:gd name="T46" fmla="*/ 63 w 101"/>
                <a:gd name="T47" fmla="*/ 3 h 72"/>
                <a:gd name="T48" fmla="*/ 77 w 101"/>
                <a:gd name="T49" fmla="*/ 0 h 72"/>
                <a:gd name="T50" fmla="*/ 95 w 101"/>
                <a:gd name="T51" fmla="*/ 6 h 72"/>
                <a:gd name="T52" fmla="*/ 101 w 101"/>
                <a:gd name="T53" fmla="*/ 26 h 72"/>
                <a:gd name="T54" fmla="*/ 101 w 101"/>
                <a:gd name="T55" fmla="*/ 72 h 72"/>
                <a:gd name="T56" fmla="*/ 90 w 101"/>
                <a:gd name="T5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72">
                  <a:moveTo>
                    <a:pt x="90" y="72"/>
                  </a:moveTo>
                  <a:cubicBezTo>
                    <a:pt x="90" y="26"/>
                    <a:pt x="90" y="26"/>
                    <a:pt x="90" y="26"/>
                  </a:cubicBezTo>
                  <a:cubicBezTo>
                    <a:pt x="90" y="20"/>
                    <a:pt x="89" y="16"/>
                    <a:pt x="87" y="13"/>
                  </a:cubicBezTo>
                  <a:cubicBezTo>
                    <a:pt x="84" y="11"/>
                    <a:pt x="80" y="9"/>
                    <a:pt x="75" y="9"/>
                  </a:cubicBezTo>
                  <a:cubicBezTo>
                    <a:pt x="69" y="9"/>
                    <a:pt x="64" y="11"/>
                    <a:pt x="61" y="15"/>
                  </a:cubicBezTo>
                  <a:cubicBezTo>
                    <a:pt x="57" y="19"/>
                    <a:pt x="56" y="25"/>
                    <a:pt x="56" y="33"/>
                  </a:cubicBezTo>
                  <a:cubicBezTo>
                    <a:pt x="56" y="72"/>
                    <a:pt x="56" y="72"/>
                    <a:pt x="56" y="72"/>
                  </a:cubicBezTo>
                  <a:cubicBezTo>
                    <a:pt x="45" y="72"/>
                    <a:pt x="45" y="72"/>
                    <a:pt x="45" y="72"/>
                  </a:cubicBezTo>
                  <a:cubicBezTo>
                    <a:pt x="45" y="26"/>
                    <a:pt x="45" y="26"/>
                    <a:pt x="45" y="26"/>
                  </a:cubicBezTo>
                  <a:cubicBezTo>
                    <a:pt x="45" y="20"/>
                    <a:pt x="44" y="16"/>
                    <a:pt x="42" y="13"/>
                  </a:cubicBezTo>
                  <a:cubicBezTo>
                    <a:pt x="39" y="11"/>
                    <a:pt x="35" y="9"/>
                    <a:pt x="30" y="9"/>
                  </a:cubicBezTo>
                  <a:cubicBezTo>
                    <a:pt x="24" y="9"/>
                    <a:pt x="19" y="11"/>
                    <a:pt x="16" y="15"/>
                  </a:cubicBezTo>
                  <a:cubicBezTo>
                    <a:pt x="13" y="19"/>
                    <a:pt x="11" y="26"/>
                    <a:pt x="11" y="35"/>
                  </a:cubicBezTo>
                  <a:cubicBezTo>
                    <a:pt x="11" y="72"/>
                    <a:pt x="11" y="72"/>
                    <a:pt x="11" y="72"/>
                  </a:cubicBezTo>
                  <a:cubicBezTo>
                    <a:pt x="0" y="72"/>
                    <a:pt x="0" y="72"/>
                    <a:pt x="0" y="72"/>
                  </a:cubicBezTo>
                  <a:cubicBezTo>
                    <a:pt x="0" y="1"/>
                    <a:pt x="0" y="1"/>
                    <a:pt x="0" y="1"/>
                  </a:cubicBezTo>
                  <a:cubicBezTo>
                    <a:pt x="9" y="1"/>
                    <a:pt x="9" y="1"/>
                    <a:pt x="9" y="1"/>
                  </a:cubicBezTo>
                  <a:cubicBezTo>
                    <a:pt x="11" y="11"/>
                    <a:pt x="11" y="11"/>
                    <a:pt x="11" y="11"/>
                  </a:cubicBezTo>
                  <a:cubicBezTo>
                    <a:pt x="11" y="11"/>
                    <a:pt x="11" y="11"/>
                    <a:pt x="11" y="11"/>
                  </a:cubicBezTo>
                  <a:cubicBezTo>
                    <a:pt x="13" y="8"/>
                    <a:pt x="16" y="5"/>
                    <a:pt x="20" y="3"/>
                  </a:cubicBezTo>
                  <a:cubicBezTo>
                    <a:pt x="23" y="1"/>
                    <a:pt x="28" y="0"/>
                    <a:pt x="32" y="0"/>
                  </a:cubicBezTo>
                  <a:cubicBezTo>
                    <a:pt x="43" y="0"/>
                    <a:pt x="50" y="4"/>
                    <a:pt x="54" y="12"/>
                  </a:cubicBezTo>
                  <a:cubicBezTo>
                    <a:pt x="54" y="12"/>
                    <a:pt x="54" y="12"/>
                    <a:pt x="54" y="12"/>
                  </a:cubicBezTo>
                  <a:cubicBezTo>
                    <a:pt x="56" y="8"/>
                    <a:pt x="59" y="5"/>
                    <a:pt x="63" y="3"/>
                  </a:cubicBezTo>
                  <a:cubicBezTo>
                    <a:pt x="67" y="1"/>
                    <a:pt x="72" y="0"/>
                    <a:pt x="77" y="0"/>
                  </a:cubicBezTo>
                  <a:cubicBezTo>
                    <a:pt x="85" y="0"/>
                    <a:pt x="91" y="2"/>
                    <a:pt x="95" y="6"/>
                  </a:cubicBezTo>
                  <a:cubicBezTo>
                    <a:pt x="99" y="10"/>
                    <a:pt x="101" y="17"/>
                    <a:pt x="101" y="26"/>
                  </a:cubicBezTo>
                  <a:cubicBezTo>
                    <a:pt x="101" y="72"/>
                    <a:pt x="101" y="72"/>
                    <a:pt x="101" y="72"/>
                  </a:cubicBezTo>
                  <a:lnTo>
                    <a:pt x="90" y="72"/>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5" name="Freeform 169"/>
            <p:cNvSpPr>
              <a:spLocks noEditPoints="1"/>
            </p:cNvSpPr>
            <p:nvPr/>
          </p:nvSpPr>
          <p:spPr bwMode="auto">
            <a:xfrm>
              <a:off x="4135" y="1921"/>
              <a:ext cx="154" cy="174"/>
            </a:xfrm>
            <a:custGeom>
              <a:avLst/>
              <a:gdLst>
                <a:gd name="T0" fmla="*/ 65 w 65"/>
                <a:gd name="T1" fmla="*/ 37 h 73"/>
                <a:gd name="T2" fmla="*/ 56 w 65"/>
                <a:gd name="T3" fmla="*/ 63 h 73"/>
                <a:gd name="T4" fmla="*/ 32 w 65"/>
                <a:gd name="T5" fmla="*/ 73 h 73"/>
                <a:gd name="T6" fmla="*/ 15 w 65"/>
                <a:gd name="T7" fmla="*/ 69 h 73"/>
                <a:gd name="T8" fmla="*/ 4 w 65"/>
                <a:gd name="T9" fmla="*/ 56 h 73"/>
                <a:gd name="T10" fmla="*/ 0 w 65"/>
                <a:gd name="T11" fmla="*/ 37 h 73"/>
                <a:gd name="T12" fmla="*/ 9 w 65"/>
                <a:gd name="T13" fmla="*/ 10 h 73"/>
                <a:gd name="T14" fmla="*/ 32 w 65"/>
                <a:gd name="T15" fmla="*/ 0 h 73"/>
                <a:gd name="T16" fmla="*/ 56 w 65"/>
                <a:gd name="T17" fmla="*/ 10 h 73"/>
                <a:gd name="T18" fmla="*/ 65 w 65"/>
                <a:gd name="T19" fmla="*/ 37 h 73"/>
                <a:gd name="T20" fmla="*/ 11 w 65"/>
                <a:gd name="T21" fmla="*/ 37 h 73"/>
                <a:gd name="T22" fmla="*/ 16 w 65"/>
                <a:gd name="T23" fmla="*/ 57 h 73"/>
                <a:gd name="T24" fmla="*/ 32 w 65"/>
                <a:gd name="T25" fmla="*/ 64 h 73"/>
                <a:gd name="T26" fmla="*/ 48 w 65"/>
                <a:gd name="T27" fmla="*/ 57 h 73"/>
                <a:gd name="T28" fmla="*/ 54 w 65"/>
                <a:gd name="T29" fmla="*/ 37 h 73"/>
                <a:gd name="T30" fmla="*/ 48 w 65"/>
                <a:gd name="T31" fmla="*/ 16 h 73"/>
                <a:gd name="T32" fmla="*/ 32 w 65"/>
                <a:gd name="T33" fmla="*/ 9 h 73"/>
                <a:gd name="T34" fmla="*/ 16 w 65"/>
                <a:gd name="T35" fmla="*/ 16 h 73"/>
                <a:gd name="T36" fmla="*/ 11 w 65"/>
                <a:gd name="T37"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65" y="37"/>
                  </a:moveTo>
                  <a:cubicBezTo>
                    <a:pt x="65" y="48"/>
                    <a:pt x="62" y="57"/>
                    <a:pt x="56" y="63"/>
                  </a:cubicBezTo>
                  <a:cubicBezTo>
                    <a:pt x="50" y="70"/>
                    <a:pt x="42" y="73"/>
                    <a:pt x="32" y="73"/>
                  </a:cubicBezTo>
                  <a:cubicBezTo>
                    <a:pt x="26" y="73"/>
                    <a:pt x="20" y="72"/>
                    <a:pt x="15" y="69"/>
                  </a:cubicBezTo>
                  <a:cubicBezTo>
                    <a:pt x="10" y="66"/>
                    <a:pt x="7" y="62"/>
                    <a:pt x="4" y="56"/>
                  </a:cubicBezTo>
                  <a:cubicBezTo>
                    <a:pt x="1" y="50"/>
                    <a:pt x="0" y="44"/>
                    <a:pt x="0" y="37"/>
                  </a:cubicBezTo>
                  <a:cubicBezTo>
                    <a:pt x="0" y="25"/>
                    <a:pt x="3" y="16"/>
                    <a:pt x="9" y="10"/>
                  </a:cubicBezTo>
                  <a:cubicBezTo>
                    <a:pt x="14" y="3"/>
                    <a:pt x="22" y="0"/>
                    <a:pt x="32" y="0"/>
                  </a:cubicBezTo>
                  <a:cubicBezTo>
                    <a:pt x="42" y="0"/>
                    <a:pt x="50" y="3"/>
                    <a:pt x="56" y="10"/>
                  </a:cubicBezTo>
                  <a:cubicBezTo>
                    <a:pt x="62" y="17"/>
                    <a:pt x="65" y="25"/>
                    <a:pt x="65" y="37"/>
                  </a:cubicBezTo>
                  <a:close/>
                  <a:moveTo>
                    <a:pt x="11" y="37"/>
                  </a:moveTo>
                  <a:cubicBezTo>
                    <a:pt x="11" y="46"/>
                    <a:pt x="13" y="52"/>
                    <a:pt x="16" y="57"/>
                  </a:cubicBezTo>
                  <a:cubicBezTo>
                    <a:pt x="20" y="62"/>
                    <a:pt x="25" y="64"/>
                    <a:pt x="32" y="64"/>
                  </a:cubicBezTo>
                  <a:cubicBezTo>
                    <a:pt x="39" y="64"/>
                    <a:pt x="45" y="62"/>
                    <a:pt x="48" y="57"/>
                  </a:cubicBezTo>
                  <a:cubicBezTo>
                    <a:pt x="52" y="52"/>
                    <a:pt x="54" y="46"/>
                    <a:pt x="54" y="37"/>
                  </a:cubicBezTo>
                  <a:cubicBezTo>
                    <a:pt x="54" y="28"/>
                    <a:pt x="52" y="21"/>
                    <a:pt x="48" y="16"/>
                  </a:cubicBezTo>
                  <a:cubicBezTo>
                    <a:pt x="45" y="12"/>
                    <a:pt x="39" y="9"/>
                    <a:pt x="32" y="9"/>
                  </a:cubicBezTo>
                  <a:cubicBezTo>
                    <a:pt x="25" y="9"/>
                    <a:pt x="20" y="11"/>
                    <a:pt x="16" y="16"/>
                  </a:cubicBezTo>
                  <a:cubicBezTo>
                    <a:pt x="13" y="21"/>
                    <a:pt x="11" y="27"/>
                    <a:pt x="11" y="3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6" name="Freeform 170"/>
            <p:cNvSpPr>
              <a:spLocks/>
            </p:cNvSpPr>
            <p:nvPr/>
          </p:nvSpPr>
          <p:spPr bwMode="auto">
            <a:xfrm>
              <a:off x="4306" y="1923"/>
              <a:ext cx="157" cy="169"/>
            </a:xfrm>
            <a:custGeom>
              <a:avLst/>
              <a:gdLst>
                <a:gd name="T0" fmla="*/ 27 w 66"/>
                <a:gd name="T1" fmla="*/ 71 h 71"/>
                <a:gd name="T2" fmla="*/ 0 w 66"/>
                <a:gd name="T3" fmla="*/ 0 h 71"/>
                <a:gd name="T4" fmla="*/ 12 w 66"/>
                <a:gd name="T5" fmla="*/ 0 h 71"/>
                <a:gd name="T6" fmla="*/ 27 w 66"/>
                <a:gd name="T7" fmla="*/ 42 h 71"/>
                <a:gd name="T8" fmla="*/ 33 w 66"/>
                <a:gd name="T9" fmla="*/ 61 h 71"/>
                <a:gd name="T10" fmla="*/ 33 w 66"/>
                <a:gd name="T11" fmla="*/ 61 h 71"/>
                <a:gd name="T12" fmla="*/ 38 w 66"/>
                <a:gd name="T13" fmla="*/ 47 h 71"/>
                <a:gd name="T14" fmla="*/ 55 w 66"/>
                <a:gd name="T15" fmla="*/ 0 h 71"/>
                <a:gd name="T16" fmla="*/ 66 w 66"/>
                <a:gd name="T17" fmla="*/ 0 h 71"/>
                <a:gd name="T18" fmla="*/ 39 w 66"/>
                <a:gd name="T19" fmla="*/ 71 h 71"/>
                <a:gd name="T20" fmla="*/ 27 w 66"/>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71">
                  <a:moveTo>
                    <a:pt x="27" y="71"/>
                  </a:moveTo>
                  <a:cubicBezTo>
                    <a:pt x="0" y="0"/>
                    <a:pt x="0" y="0"/>
                    <a:pt x="0" y="0"/>
                  </a:cubicBezTo>
                  <a:cubicBezTo>
                    <a:pt x="12" y="0"/>
                    <a:pt x="12" y="0"/>
                    <a:pt x="12" y="0"/>
                  </a:cubicBezTo>
                  <a:cubicBezTo>
                    <a:pt x="27" y="42"/>
                    <a:pt x="27" y="42"/>
                    <a:pt x="27" y="42"/>
                  </a:cubicBezTo>
                  <a:cubicBezTo>
                    <a:pt x="30" y="52"/>
                    <a:pt x="32" y="58"/>
                    <a:pt x="33" y="61"/>
                  </a:cubicBezTo>
                  <a:cubicBezTo>
                    <a:pt x="33" y="61"/>
                    <a:pt x="33" y="61"/>
                    <a:pt x="33" y="61"/>
                  </a:cubicBezTo>
                  <a:cubicBezTo>
                    <a:pt x="34" y="59"/>
                    <a:pt x="35" y="54"/>
                    <a:pt x="38" y="47"/>
                  </a:cubicBezTo>
                  <a:cubicBezTo>
                    <a:pt x="40" y="40"/>
                    <a:pt x="46" y="24"/>
                    <a:pt x="55" y="0"/>
                  </a:cubicBezTo>
                  <a:cubicBezTo>
                    <a:pt x="66" y="0"/>
                    <a:pt x="66" y="0"/>
                    <a:pt x="66" y="0"/>
                  </a:cubicBezTo>
                  <a:cubicBezTo>
                    <a:pt x="39" y="71"/>
                    <a:pt x="39" y="71"/>
                    <a:pt x="39" y="71"/>
                  </a:cubicBezTo>
                  <a:lnTo>
                    <a:pt x="27" y="71"/>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7" name="Freeform 171"/>
            <p:cNvSpPr>
              <a:spLocks noEditPoints="1"/>
            </p:cNvSpPr>
            <p:nvPr/>
          </p:nvSpPr>
          <p:spPr bwMode="auto">
            <a:xfrm>
              <a:off x="4479" y="1921"/>
              <a:ext cx="143" cy="174"/>
            </a:xfrm>
            <a:custGeom>
              <a:avLst/>
              <a:gdLst>
                <a:gd name="T0" fmla="*/ 34 w 60"/>
                <a:gd name="T1" fmla="*/ 73 h 73"/>
                <a:gd name="T2" fmla="*/ 10 w 60"/>
                <a:gd name="T3" fmla="*/ 64 h 73"/>
                <a:gd name="T4" fmla="*/ 0 w 60"/>
                <a:gd name="T5" fmla="*/ 37 h 73"/>
                <a:gd name="T6" fmla="*/ 9 w 60"/>
                <a:gd name="T7" fmla="*/ 10 h 73"/>
                <a:gd name="T8" fmla="*/ 31 w 60"/>
                <a:gd name="T9" fmla="*/ 0 h 73"/>
                <a:gd name="T10" fmla="*/ 52 w 60"/>
                <a:gd name="T11" fmla="*/ 9 h 73"/>
                <a:gd name="T12" fmla="*/ 60 w 60"/>
                <a:gd name="T13" fmla="*/ 32 h 73"/>
                <a:gd name="T14" fmla="*/ 60 w 60"/>
                <a:gd name="T15" fmla="*/ 39 h 73"/>
                <a:gd name="T16" fmla="*/ 12 w 60"/>
                <a:gd name="T17" fmla="*/ 39 h 73"/>
                <a:gd name="T18" fmla="*/ 18 w 60"/>
                <a:gd name="T19" fmla="*/ 57 h 73"/>
                <a:gd name="T20" fmla="*/ 35 w 60"/>
                <a:gd name="T21" fmla="*/ 64 h 73"/>
                <a:gd name="T22" fmla="*/ 57 w 60"/>
                <a:gd name="T23" fmla="*/ 59 h 73"/>
                <a:gd name="T24" fmla="*/ 57 w 60"/>
                <a:gd name="T25" fmla="*/ 69 h 73"/>
                <a:gd name="T26" fmla="*/ 46 w 60"/>
                <a:gd name="T27" fmla="*/ 72 h 73"/>
                <a:gd name="T28" fmla="*/ 34 w 60"/>
                <a:gd name="T29" fmla="*/ 73 h 73"/>
                <a:gd name="T30" fmla="*/ 31 w 60"/>
                <a:gd name="T31" fmla="*/ 9 h 73"/>
                <a:gd name="T32" fmla="*/ 18 w 60"/>
                <a:gd name="T33" fmla="*/ 15 h 73"/>
                <a:gd name="T34" fmla="*/ 12 w 60"/>
                <a:gd name="T35" fmla="*/ 30 h 73"/>
                <a:gd name="T36" fmla="*/ 49 w 60"/>
                <a:gd name="T37" fmla="*/ 30 h 73"/>
                <a:gd name="T38" fmla="*/ 44 w 60"/>
                <a:gd name="T39" fmla="*/ 14 h 73"/>
                <a:gd name="T40" fmla="*/ 31 w 60"/>
                <a:gd name="T4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34" y="73"/>
                  </a:moveTo>
                  <a:cubicBezTo>
                    <a:pt x="24" y="73"/>
                    <a:pt x="16" y="70"/>
                    <a:pt x="10" y="64"/>
                  </a:cubicBezTo>
                  <a:cubicBezTo>
                    <a:pt x="3" y="57"/>
                    <a:pt x="0" y="48"/>
                    <a:pt x="0" y="37"/>
                  </a:cubicBezTo>
                  <a:cubicBezTo>
                    <a:pt x="0" y="26"/>
                    <a:pt x="3" y="17"/>
                    <a:pt x="9" y="10"/>
                  </a:cubicBezTo>
                  <a:cubicBezTo>
                    <a:pt x="14" y="3"/>
                    <a:pt x="22" y="0"/>
                    <a:pt x="31" y="0"/>
                  </a:cubicBezTo>
                  <a:cubicBezTo>
                    <a:pt x="40" y="0"/>
                    <a:pt x="47" y="3"/>
                    <a:pt x="52" y="9"/>
                  </a:cubicBezTo>
                  <a:cubicBezTo>
                    <a:pt x="58" y="15"/>
                    <a:pt x="60" y="22"/>
                    <a:pt x="60" y="32"/>
                  </a:cubicBezTo>
                  <a:cubicBezTo>
                    <a:pt x="60" y="39"/>
                    <a:pt x="60" y="39"/>
                    <a:pt x="60" y="39"/>
                  </a:cubicBezTo>
                  <a:cubicBezTo>
                    <a:pt x="12" y="39"/>
                    <a:pt x="12" y="39"/>
                    <a:pt x="12" y="39"/>
                  </a:cubicBezTo>
                  <a:cubicBezTo>
                    <a:pt x="12" y="47"/>
                    <a:pt x="14" y="53"/>
                    <a:pt x="18" y="57"/>
                  </a:cubicBezTo>
                  <a:cubicBezTo>
                    <a:pt x="22" y="62"/>
                    <a:pt x="27" y="64"/>
                    <a:pt x="35" y="64"/>
                  </a:cubicBezTo>
                  <a:cubicBezTo>
                    <a:pt x="42" y="64"/>
                    <a:pt x="50" y="62"/>
                    <a:pt x="57" y="59"/>
                  </a:cubicBezTo>
                  <a:cubicBezTo>
                    <a:pt x="57" y="69"/>
                    <a:pt x="57" y="69"/>
                    <a:pt x="57" y="69"/>
                  </a:cubicBezTo>
                  <a:cubicBezTo>
                    <a:pt x="53" y="70"/>
                    <a:pt x="50" y="71"/>
                    <a:pt x="46" y="72"/>
                  </a:cubicBezTo>
                  <a:cubicBezTo>
                    <a:pt x="43" y="73"/>
                    <a:pt x="39" y="73"/>
                    <a:pt x="34" y="73"/>
                  </a:cubicBezTo>
                  <a:close/>
                  <a:moveTo>
                    <a:pt x="31" y="9"/>
                  </a:moveTo>
                  <a:cubicBezTo>
                    <a:pt x="26" y="9"/>
                    <a:pt x="21" y="11"/>
                    <a:pt x="18" y="15"/>
                  </a:cubicBezTo>
                  <a:cubicBezTo>
                    <a:pt x="14" y="18"/>
                    <a:pt x="12" y="23"/>
                    <a:pt x="12" y="30"/>
                  </a:cubicBezTo>
                  <a:cubicBezTo>
                    <a:pt x="49" y="30"/>
                    <a:pt x="49" y="30"/>
                    <a:pt x="49" y="30"/>
                  </a:cubicBezTo>
                  <a:cubicBezTo>
                    <a:pt x="49" y="23"/>
                    <a:pt x="47" y="18"/>
                    <a:pt x="44" y="14"/>
                  </a:cubicBezTo>
                  <a:cubicBezTo>
                    <a:pt x="41" y="11"/>
                    <a:pt x="37" y="9"/>
                    <a:pt x="31" y="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8" name="Freeform 172"/>
            <p:cNvSpPr>
              <a:spLocks/>
            </p:cNvSpPr>
            <p:nvPr/>
          </p:nvSpPr>
          <p:spPr bwMode="auto">
            <a:xfrm>
              <a:off x="1138" y="1171"/>
              <a:ext cx="311" cy="518"/>
            </a:xfrm>
            <a:custGeom>
              <a:avLst/>
              <a:gdLst>
                <a:gd name="T0" fmla="*/ 108 w 131"/>
                <a:gd name="T1" fmla="*/ 0 h 217"/>
                <a:gd name="T2" fmla="*/ 131 w 131"/>
                <a:gd name="T3" fmla="*/ 2 h 217"/>
                <a:gd name="T4" fmla="*/ 126 w 131"/>
                <a:gd name="T5" fmla="*/ 44 h 217"/>
                <a:gd name="T6" fmla="*/ 106 w 131"/>
                <a:gd name="T7" fmla="*/ 42 h 217"/>
                <a:gd name="T8" fmla="*/ 62 w 131"/>
                <a:gd name="T9" fmla="*/ 60 h 217"/>
                <a:gd name="T10" fmla="*/ 45 w 131"/>
                <a:gd name="T11" fmla="*/ 106 h 217"/>
                <a:gd name="T12" fmla="*/ 45 w 131"/>
                <a:gd name="T13" fmla="*/ 217 h 217"/>
                <a:gd name="T14" fmla="*/ 0 w 131"/>
                <a:gd name="T15" fmla="*/ 217 h 217"/>
                <a:gd name="T16" fmla="*/ 0 w 131"/>
                <a:gd name="T17" fmla="*/ 4 h 217"/>
                <a:gd name="T18" fmla="*/ 35 w 131"/>
                <a:gd name="T19" fmla="*/ 4 h 217"/>
                <a:gd name="T20" fmla="*/ 41 w 131"/>
                <a:gd name="T21" fmla="*/ 42 h 217"/>
                <a:gd name="T22" fmla="*/ 44 w 131"/>
                <a:gd name="T23" fmla="*/ 42 h 217"/>
                <a:gd name="T24" fmla="*/ 71 w 131"/>
                <a:gd name="T25" fmla="*/ 11 h 217"/>
                <a:gd name="T26" fmla="*/ 108 w 131"/>
                <a:gd name="T27"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217">
                  <a:moveTo>
                    <a:pt x="108" y="0"/>
                  </a:moveTo>
                  <a:cubicBezTo>
                    <a:pt x="117" y="0"/>
                    <a:pt x="125" y="1"/>
                    <a:pt x="131" y="2"/>
                  </a:cubicBezTo>
                  <a:cubicBezTo>
                    <a:pt x="126" y="44"/>
                    <a:pt x="126" y="44"/>
                    <a:pt x="126" y="44"/>
                  </a:cubicBezTo>
                  <a:cubicBezTo>
                    <a:pt x="120" y="43"/>
                    <a:pt x="113" y="42"/>
                    <a:pt x="106" y="42"/>
                  </a:cubicBezTo>
                  <a:cubicBezTo>
                    <a:pt x="88" y="42"/>
                    <a:pt x="73" y="48"/>
                    <a:pt x="62" y="60"/>
                  </a:cubicBezTo>
                  <a:cubicBezTo>
                    <a:pt x="51" y="72"/>
                    <a:pt x="45" y="87"/>
                    <a:pt x="45" y="106"/>
                  </a:cubicBezTo>
                  <a:cubicBezTo>
                    <a:pt x="45" y="217"/>
                    <a:pt x="45" y="217"/>
                    <a:pt x="45" y="217"/>
                  </a:cubicBezTo>
                  <a:cubicBezTo>
                    <a:pt x="0" y="217"/>
                    <a:pt x="0" y="217"/>
                    <a:pt x="0" y="217"/>
                  </a:cubicBezTo>
                  <a:cubicBezTo>
                    <a:pt x="0" y="4"/>
                    <a:pt x="0" y="4"/>
                    <a:pt x="0" y="4"/>
                  </a:cubicBezTo>
                  <a:cubicBezTo>
                    <a:pt x="35" y="4"/>
                    <a:pt x="35" y="4"/>
                    <a:pt x="35" y="4"/>
                  </a:cubicBezTo>
                  <a:cubicBezTo>
                    <a:pt x="41" y="42"/>
                    <a:pt x="41" y="42"/>
                    <a:pt x="41" y="42"/>
                  </a:cubicBezTo>
                  <a:cubicBezTo>
                    <a:pt x="44" y="42"/>
                    <a:pt x="44" y="42"/>
                    <a:pt x="44" y="42"/>
                  </a:cubicBezTo>
                  <a:cubicBezTo>
                    <a:pt x="51" y="29"/>
                    <a:pt x="60" y="19"/>
                    <a:pt x="71" y="11"/>
                  </a:cubicBezTo>
                  <a:cubicBezTo>
                    <a:pt x="83" y="4"/>
                    <a:pt x="95" y="0"/>
                    <a:pt x="108" y="0"/>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499" name="Freeform 173"/>
            <p:cNvSpPr>
              <a:spLocks noEditPoints="1"/>
            </p:cNvSpPr>
            <p:nvPr/>
          </p:nvSpPr>
          <p:spPr bwMode="auto">
            <a:xfrm>
              <a:off x="1437" y="1171"/>
              <a:ext cx="449" cy="528"/>
            </a:xfrm>
            <a:custGeom>
              <a:avLst/>
              <a:gdLst>
                <a:gd name="T0" fmla="*/ 106 w 189"/>
                <a:gd name="T1" fmla="*/ 221 h 221"/>
                <a:gd name="T2" fmla="*/ 28 w 189"/>
                <a:gd name="T3" fmla="*/ 192 h 221"/>
                <a:gd name="T4" fmla="*/ 0 w 189"/>
                <a:gd name="T5" fmla="*/ 112 h 221"/>
                <a:gd name="T6" fmla="*/ 26 w 189"/>
                <a:gd name="T7" fmla="*/ 30 h 221"/>
                <a:gd name="T8" fmla="*/ 97 w 189"/>
                <a:gd name="T9" fmla="*/ 0 h 221"/>
                <a:gd name="T10" fmla="*/ 164 w 189"/>
                <a:gd name="T11" fmla="*/ 26 h 221"/>
                <a:gd name="T12" fmla="*/ 189 w 189"/>
                <a:gd name="T13" fmla="*/ 96 h 221"/>
                <a:gd name="T14" fmla="*/ 189 w 189"/>
                <a:gd name="T15" fmla="*/ 121 h 221"/>
                <a:gd name="T16" fmla="*/ 47 w 189"/>
                <a:gd name="T17" fmla="*/ 121 h 221"/>
                <a:gd name="T18" fmla="*/ 63 w 189"/>
                <a:gd name="T19" fmla="*/ 169 h 221"/>
                <a:gd name="T20" fmla="*/ 108 w 189"/>
                <a:gd name="T21" fmla="*/ 185 h 221"/>
                <a:gd name="T22" fmla="*/ 143 w 189"/>
                <a:gd name="T23" fmla="*/ 182 h 221"/>
                <a:gd name="T24" fmla="*/ 178 w 189"/>
                <a:gd name="T25" fmla="*/ 170 h 221"/>
                <a:gd name="T26" fmla="*/ 178 w 189"/>
                <a:gd name="T27" fmla="*/ 207 h 221"/>
                <a:gd name="T28" fmla="*/ 145 w 189"/>
                <a:gd name="T29" fmla="*/ 218 h 221"/>
                <a:gd name="T30" fmla="*/ 106 w 189"/>
                <a:gd name="T31" fmla="*/ 221 h 221"/>
                <a:gd name="T32" fmla="*/ 97 w 189"/>
                <a:gd name="T33" fmla="*/ 34 h 221"/>
                <a:gd name="T34" fmla="*/ 63 w 189"/>
                <a:gd name="T35" fmla="*/ 48 h 221"/>
                <a:gd name="T36" fmla="*/ 47 w 189"/>
                <a:gd name="T37" fmla="*/ 88 h 221"/>
                <a:gd name="T38" fmla="*/ 144 w 189"/>
                <a:gd name="T39" fmla="*/ 88 h 221"/>
                <a:gd name="T40" fmla="*/ 131 w 189"/>
                <a:gd name="T41" fmla="*/ 48 h 221"/>
                <a:gd name="T42" fmla="*/ 97 w 189"/>
                <a:gd name="T43" fmla="*/ 3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221">
                  <a:moveTo>
                    <a:pt x="106" y="221"/>
                  </a:moveTo>
                  <a:cubicBezTo>
                    <a:pt x="73" y="221"/>
                    <a:pt x="47" y="211"/>
                    <a:pt x="28" y="192"/>
                  </a:cubicBezTo>
                  <a:cubicBezTo>
                    <a:pt x="9" y="173"/>
                    <a:pt x="0" y="146"/>
                    <a:pt x="0" y="112"/>
                  </a:cubicBezTo>
                  <a:cubicBezTo>
                    <a:pt x="0" y="77"/>
                    <a:pt x="9" y="50"/>
                    <a:pt x="26" y="30"/>
                  </a:cubicBezTo>
                  <a:cubicBezTo>
                    <a:pt x="43" y="10"/>
                    <a:pt x="67" y="0"/>
                    <a:pt x="97" y="0"/>
                  </a:cubicBezTo>
                  <a:cubicBezTo>
                    <a:pt x="126" y="0"/>
                    <a:pt x="148" y="9"/>
                    <a:pt x="164" y="26"/>
                  </a:cubicBezTo>
                  <a:cubicBezTo>
                    <a:pt x="181" y="43"/>
                    <a:pt x="189" y="66"/>
                    <a:pt x="189" y="96"/>
                  </a:cubicBezTo>
                  <a:cubicBezTo>
                    <a:pt x="189" y="121"/>
                    <a:pt x="189" y="121"/>
                    <a:pt x="189" y="121"/>
                  </a:cubicBezTo>
                  <a:cubicBezTo>
                    <a:pt x="47" y="121"/>
                    <a:pt x="47" y="121"/>
                    <a:pt x="47" y="121"/>
                  </a:cubicBezTo>
                  <a:cubicBezTo>
                    <a:pt x="47" y="142"/>
                    <a:pt x="53" y="157"/>
                    <a:pt x="63" y="169"/>
                  </a:cubicBezTo>
                  <a:cubicBezTo>
                    <a:pt x="74" y="180"/>
                    <a:pt x="89" y="185"/>
                    <a:pt x="108" y="185"/>
                  </a:cubicBezTo>
                  <a:cubicBezTo>
                    <a:pt x="120" y="185"/>
                    <a:pt x="132" y="184"/>
                    <a:pt x="143" y="182"/>
                  </a:cubicBezTo>
                  <a:cubicBezTo>
                    <a:pt x="154" y="179"/>
                    <a:pt x="166" y="175"/>
                    <a:pt x="178" y="170"/>
                  </a:cubicBezTo>
                  <a:cubicBezTo>
                    <a:pt x="178" y="207"/>
                    <a:pt x="178" y="207"/>
                    <a:pt x="178" y="207"/>
                  </a:cubicBezTo>
                  <a:cubicBezTo>
                    <a:pt x="167" y="212"/>
                    <a:pt x="156" y="216"/>
                    <a:pt x="145" y="218"/>
                  </a:cubicBezTo>
                  <a:cubicBezTo>
                    <a:pt x="133" y="220"/>
                    <a:pt x="120" y="221"/>
                    <a:pt x="106" y="221"/>
                  </a:cubicBezTo>
                  <a:close/>
                  <a:moveTo>
                    <a:pt x="97" y="34"/>
                  </a:moveTo>
                  <a:cubicBezTo>
                    <a:pt x="83" y="34"/>
                    <a:pt x="72" y="39"/>
                    <a:pt x="63" y="48"/>
                  </a:cubicBezTo>
                  <a:cubicBezTo>
                    <a:pt x="54" y="57"/>
                    <a:pt x="49" y="71"/>
                    <a:pt x="47" y="88"/>
                  </a:cubicBezTo>
                  <a:cubicBezTo>
                    <a:pt x="144" y="88"/>
                    <a:pt x="144" y="88"/>
                    <a:pt x="144" y="88"/>
                  </a:cubicBezTo>
                  <a:cubicBezTo>
                    <a:pt x="144" y="70"/>
                    <a:pt x="140" y="57"/>
                    <a:pt x="131" y="48"/>
                  </a:cubicBezTo>
                  <a:cubicBezTo>
                    <a:pt x="123" y="39"/>
                    <a:pt x="112" y="34"/>
                    <a:pt x="97" y="34"/>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0" name="Freeform 174"/>
            <p:cNvSpPr>
              <a:spLocks/>
            </p:cNvSpPr>
            <p:nvPr/>
          </p:nvSpPr>
          <p:spPr bwMode="auto">
            <a:xfrm>
              <a:off x="1900" y="1171"/>
              <a:ext cx="373" cy="528"/>
            </a:xfrm>
            <a:custGeom>
              <a:avLst/>
              <a:gdLst>
                <a:gd name="T0" fmla="*/ 157 w 157"/>
                <a:gd name="T1" fmla="*/ 157 h 221"/>
                <a:gd name="T2" fmla="*/ 134 w 157"/>
                <a:gd name="T3" fmla="*/ 204 h 221"/>
                <a:gd name="T4" fmla="*/ 69 w 157"/>
                <a:gd name="T5" fmla="*/ 221 h 221"/>
                <a:gd name="T6" fmla="*/ 1 w 157"/>
                <a:gd name="T7" fmla="*/ 208 h 221"/>
                <a:gd name="T8" fmla="*/ 1 w 157"/>
                <a:gd name="T9" fmla="*/ 169 h 221"/>
                <a:gd name="T10" fmla="*/ 71 w 157"/>
                <a:gd name="T11" fmla="*/ 186 h 221"/>
                <a:gd name="T12" fmla="*/ 112 w 157"/>
                <a:gd name="T13" fmla="*/ 161 h 221"/>
                <a:gd name="T14" fmla="*/ 108 w 157"/>
                <a:gd name="T15" fmla="*/ 148 h 221"/>
                <a:gd name="T16" fmla="*/ 93 w 157"/>
                <a:gd name="T17" fmla="*/ 136 h 221"/>
                <a:gd name="T18" fmla="*/ 63 w 157"/>
                <a:gd name="T19" fmla="*/ 123 h 221"/>
                <a:gd name="T20" fmla="*/ 13 w 157"/>
                <a:gd name="T21" fmla="*/ 95 h 221"/>
                <a:gd name="T22" fmla="*/ 0 w 157"/>
                <a:gd name="T23" fmla="*/ 58 h 221"/>
                <a:gd name="T24" fmla="*/ 22 w 157"/>
                <a:gd name="T25" fmla="*/ 15 h 221"/>
                <a:gd name="T26" fmla="*/ 82 w 157"/>
                <a:gd name="T27" fmla="*/ 0 h 221"/>
                <a:gd name="T28" fmla="*/ 153 w 157"/>
                <a:gd name="T29" fmla="*/ 15 h 221"/>
                <a:gd name="T30" fmla="*/ 139 w 157"/>
                <a:gd name="T31" fmla="*/ 49 h 221"/>
                <a:gd name="T32" fmla="*/ 81 w 157"/>
                <a:gd name="T33" fmla="*/ 35 h 221"/>
                <a:gd name="T34" fmla="*/ 45 w 157"/>
                <a:gd name="T35" fmla="*/ 56 h 221"/>
                <a:gd name="T36" fmla="*/ 54 w 157"/>
                <a:gd name="T37" fmla="*/ 73 h 221"/>
                <a:gd name="T38" fmla="*/ 95 w 157"/>
                <a:gd name="T39" fmla="*/ 92 h 221"/>
                <a:gd name="T40" fmla="*/ 133 w 157"/>
                <a:gd name="T41" fmla="*/ 110 h 221"/>
                <a:gd name="T42" fmla="*/ 151 w 157"/>
                <a:gd name="T43" fmla="*/ 130 h 221"/>
                <a:gd name="T44" fmla="*/ 157 w 157"/>
                <a:gd name="T45" fmla="*/ 15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221">
                  <a:moveTo>
                    <a:pt x="157" y="157"/>
                  </a:moveTo>
                  <a:cubicBezTo>
                    <a:pt x="157" y="177"/>
                    <a:pt x="149" y="193"/>
                    <a:pt x="134" y="204"/>
                  </a:cubicBezTo>
                  <a:cubicBezTo>
                    <a:pt x="119" y="216"/>
                    <a:pt x="97" y="221"/>
                    <a:pt x="69" y="221"/>
                  </a:cubicBezTo>
                  <a:cubicBezTo>
                    <a:pt x="41" y="221"/>
                    <a:pt x="18" y="217"/>
                    <a:pt x="1" y="208"/>
                  </a:cubicBezTo>
                  <a:cubicBezTo>
                    <a:pt x="1" y="169"/>
                    <a:pt x="1" y="169"/>
                    <a:pt x="1" y="169"/>
                  </a:cubicBezTo>
                  <a:cubicBezTo>
                    <a:pt x="26" y="181"/>
                    <a:pt x="49" y="186"/>
                    <a:pt x="71" y="186"/>
                  </a:cubicBezTo>
                  <a:cubicBezTo>
                    <a:pt x="98" y="186"/>
                    <a:pt x="112" y="178"/>
                    <a:pt x="112" y="161"/>
                  </a:cubicBezTo>
                  <a:cubicBezTo>
                    <a:pt x="112" y="156"/>
                    <a:pt x="111" y="151"/>
                    <a:pt x="108" y="148"/>
                  </a:cubicBezTo>
                  <a:cubicBezTo>
                    <a:pt x="105" y="144"/>
                    <a:pt x="100" y="140"/>
                    <a:pt x="93" y="136"/>
                  </a:cubicBezTo>
                  <a:cubicBezTo>
                    <a:pt x="85" y="133"/>
                    <a:pt x="76" y="128"/>
                    <a:pt x="63" y="123"/>
                  </a:cubicBezTo>
                  <a:cubicBezTo>
                    <a:pt x="38" y="114"/>
                    <a:pt x="22" y="104"/>
                    <a:pt x="13" y="95"/>
                  </a:cubicBezTo>
                  <a:cubicBezTo>
                    <a:pt x="4" y="85"/>
                    <a:pt x="0" y="73"/>
                    <a:pt x="0" y="58"/>
                  </a:cubicBezTo>
                  <a:cubicBezTo>
                    <a:pt x="0" y="39"/>
                    <a:pt x="7" y="25"/>
                    <a:pt x="22" y="15"/>
                  </a:cubicBezTo>
                  <a:cubicBezTo>
                    <a:pt x="37" y="5"/>
                    <a:pt x="57" y="0"/>
                    <a:pt x="82" y="0"/>
                  </a:cubicBezTo>
                  <a:cubicBezTo>
                    <a:pt x="107" y="0"/>
                    <a:pt x="131" y="5"/>
                    <a:pt x="153" y="15"/>
                  </a:cubicBezTo>
                  <a:cubicBezTo>
                    <a:pt x="139" y="49"/>
                    <a:pt x="139" y="49"/>
                    <a:pt x="139" y="49"/>
                  </a:cubicBezTo>
                  <a:cubicBezTo>
                    <a:pt x="116" y="40"/>
                    <a:pt x="96" y="35"/>
                    <a:pt x="81" y="35"/>
                  </a:cubicBezTo>
                  <a:cubicBezTo>
                    <a:pt x="57" y="35"/>
                    <a:pt x="45" y="42"/>
                    <a:pt x="45" y="56"/>
                  </a:cubicBezTo>
                  <a:cubicBezTo>
                    <a:pt x="45" y="62"/>
                    <a:pt x="48" y="68"/>
                    <a:pt x="54" y="73"/>
                  </a:cubicBezTo>
                  <a:cubicBezTo>
                    <a:pt x="60" y="77"/>
                    <a:pt x="74" y="84"/>
                    <a:pt x="95" y="92"/>
                  </a:cubicBezTo>
                  <a:cubicBezTo>
                    <a:pt x="113" y="99"/>
                    <a:pt x="125" y="105"/>
                    <a:pt x="133" y="110"/>
                  </a:cubicBezTo>
                  <a:cubicBezTo>
                    <a:pt x="141" y="116"/>
                    <a:pt x="147" y="123"/>
                    <a:pt x="151" y="130"/>
                  </a:cubicBezTo>
                  <a:cubicBezTo>
                    <a:pt x="155" y="137"/>
                    <a:pt x="157" y="146"/>
                    <a:pt x="157" y="15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1" name="Freeform 175"/>
            <p:cNvSpPr>
              <a:spLocks/>
            </p:cNvSpPr>
            <p:nvPr/>
          </p:nvSpPr>
          <p:spPr bwMode="auto">
            <a:xfrm>
              <a:off x="2285" y="1171"/>
              <a:ext cx="387" cy="528"/>
            </a:xfrm>
            <a:custGeom>
              <a:avLst/>
              <a:gdLst>
                <a:gd name="T0" fmla="*/ 98 w 163"/>
                <a:gd name="T1" fmla="*/ 221 h 221"/>
                <a:gd name="T2" fmla="*/ 25 w 163"/>
                <a:gd name="T3" fmla="*/ 193 h 221"/>
                <a:gd name="T4" fmla="*/ 0 w 163"/>
                <a:gd name="T5" fmla="*/ 112 h 221"/>
                <a:gd name="T6" fmla="*/ 26 w 163"/>
                <a:gd name="T7" fmla="*/ 29 h 221"/>
                <a:gd name="T8" fmla="*/ 102 w 163"/>
                <a:gd name="T9" fmla="*/ 0 h 221"/>
                <a:gd name="T10" fmla="*/ 163 w 163"/>
                <a:gd name="T11" fmla="*/ 13 h 221"/>
                <a:gd name="T12" fmla="*/ 149 w 163"/>
                <a:gd name="T13" fmla="*/ 49 h 221"/>
                <a:gd name="T14" fmla="*/ 102 w 163"/>
                <a:gd name="T15" fmla="*/ 38 h 221"/>
                <a:gd name="T16" fmla="*/ 46 w 163"/>
                <a:gd name="T17" fmla="*/ 111 h 221"/>
                <a:gd name="T18" fmla="*/ 60 w 163"/>
                <a:gd name="T19" fmla="*/ 165 h 221"/>
                <a:gd name="T20" fmla="*/ 101 w 163"/>
                <a:gd name="T21" fmla="*/ 183 h 221"/>
                <a:gd name="T22" fmla="*/ 158 w 163"/>
                <a:gd name="T23" fmla="*/ 168 h 221"/>
                <a:gd name="T24" fmla="*/ 158 w 163"/>
                <a:gd name="T25" fmla="*/ 208 h 221"/>
                <a:gd name="T26" fmla="*/ 132 w 163"/>
                <a:gd name="T27" fmla="*/ 218 h 221"/>
                <a:gd name="T28" fmla="*/ 98 w 163"/>
                <a:gd name="T2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221">
                  <a:moveTo>
                    <a:pt x="98" y="221"/>
                  </a:moveTo>
                  <a:cubicBezTo>
                    <a:pt x="66" y="221"/>
                    <a:pt x="42" y="212"/>
                    <a:pt x="25" y="193"/>
                  </a:cubicBezTo>
                  <a:cubicBezTo>
                    <a:pt x="8" y="174"/>
                    <a:pt x="0" y="147"/>
                    <a:pt x="0" y="112"/>
                  </a:cubicBezTo>
                  <a:cubicBezTo>
                    <a:pt x="0" y="76"/>
                    <a:pt x="8" y="48"/>
                    <a:pt x="26" y="29"/>
                  </a:cubicBezTo>
                  <a:cubicBezTo>
                    <a:pt x="44" y="10"/>
                    <a:pt x="69" y="0"/>
                    <a:pt x="102" y="0"/>
                  </a:cubicBezTo>
                  <a:cubicBezTo>
                    <a:pt x="125" y="0"/>
                    <a:pt x="145" y="4"/>
                    <a:pt x="163" y="13"/>
                  </a:cubicBezTo>
                  <a:cubicBezTo>
                    <a:pt x="149" y="49"/>
                    <a:pt x="149" y="49"/>
                    <a:pt x="149" y="49"/>
                  </a:cubicBezTo>
                  <a:cubicBezTo>
                    <a:pt x="130" y="42"/>
                    <a:pt x="114" y="38"/>
                    <a:pt x="102" y="38"/>
                  </a:cubicBezTo>
                  <a:cubicBezTo>
                    <a:pt x="65" y="38"/>
                    <a:pt x="46" y="62"/>
                    <a:pt x="46" y="111"/>
                  </a:cubicBezTo>
                  <a:cubicBezTo>
                    <a:pt x="46" y="135"/>
                    <a:pt x="51" y="153"/>
                    <a:pt x="60" y="165"/>
                  </a:cubicBezTo>
                  <a:cubicBezTo>
                    <a:pt x="69" y="177"/>
                    <a:pt x="83" y="183"/>
                    <a:pt x="101" y="183"/>
                  </a:cubicBezTo>
                  <a:cubicBezTo>
                    <a:pt x="121" y="183"/>
                    <a:pt x="140" y="178"/>
                    <a:pt x="158" y="168"/>
                  </a:cubicBezTo>
                  <a:cubicBezTo>
                    <a:pt x="158" y="208"/>
                    <a:pt x="158" y="208"/>
                    <a:pt x="158" y="208"/>
                  </a:cubicBezTo>
                  <a:cubicBezTo>
                    <a:pt x="150" y="213"/>
                    <a:pt x="141" y="216"/>
                    <a:pt x="132" y="218"/>
                  </a:cubicBezTo>
                  <a:cubicBezTo>
                    <a:pt x="123" y="220"/>
                    <a:pt x="112" y="221"/>
                    <a:pt x="98" y="221"/>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2" name="Freeform 176"/>
            <p:cNvSpPr>
              <a:spLocks noEditPoints="1"/>
            </p:cNvSpPr>
            <p:nvPr/>
          </p:nvSpPr>
          <p:spPr bwMode="auto">
            <a:xfrm>
              <a:off x="2675" y="1171"/>
              <a:ext cx="479" cy="528"/>
            </a:xfrm>
            <a:custGeom>
              <a:avLst/>
              <a:gdLst>
                <a:gd name="T0" fmla="*/ 202 w 202"/>
                <a:gd name="T1" fmla="*/ 110 h 221"/>
                <a:gd name="T2" fmla="*/ 175 w 202"/>
                <a:gd name="T3" fmla="*/ 192 h 221"/>
                <a:gd name="T4" fmla="*/ 100 w 202"/>
                <a:gd name="T5" fmla="*/ 221 h 221"/>
                <a:gd name="T6" fmla="*/ 47 w 202"/>
                <a:gd name="T7" fmla="*/ 208 h 221"/>
                <a:gd name="T8" fmla="*/ 12 w 202"/>
                <a:gd name="T9" fmla="*/ 169 h 221"/>
                <a:gd name="T10" fmla="*/ 0 w 202"/>
                <a:gd name="T11" fmla="*/ 110 h 221"/>
                <a:gd name="T12" fmla="*/ 26 w 202"/>
                <a:gd name="T13" fmla="*/ 29 h 221"/>
                <a:gd name="T14" fmla="*/ 101 w 202"/>
                <a:gd name="T15" fmla="*/ 0 h 221"/>
                <a:gd name="T16" fmla="*/ 175 w 202"/>
                <a:gd name="T17" fmla="*/ 30 h 221"/>
                <a:gd name="T18" fmla="*/ 202 w 202"/>
                <a:gd name="T19" fmla="*/ 110 h 221"/>
                <a:gd name="T20" fmla="*/ 46 w 202"/>
                <a:gd name="T21" fmla="*/ 110 h 221"/>
                <a:gd name="T22" fmla="*/ 101 w 202"/>
                <a:gd name="T23" fmla="*/ 184 h 221"/>
                <a:gd name="T24" fmla="*/ 155 w 202"/>
                <a:gd name="T25" fmla="*/ 110 h 221"/>
                <a:gd name="T26" fmla="*/ 101 w 202"/>
                <a:gd name="T27" fmla="*/ 37 h 221"/>
                <a:gd name="T28" fmla="*/ 59 w 202"/>
                <a:gd name="T29" fmla="*/ 56 h 221"/>
                <a:gd name="T30" fmla="*/ 46 w 202"/>
                <a:gd name="T31" fmla="*/ 11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2" h="221">
                  <a:moveTo>
                    <a:pt x="202" y="110"/>
                  </a:moveTo>
                  <a:cubicBezTo>
                    <a:pt x="202" y="145"/>
                    <a:pt x="193" y="172"/>
                    <a:pt x="175" y="192"/>
                  </a:cubicBezTo>
                  <a:cubicBezTo>
                    <a:pt x="157" y="211"/>
                    <a:pt x="132" y="221"/>
                    <a:pt x="100" y="221"/>
                  </a:cubicBezTo>
                  <a:cubicBezTo>
                    <a:pt x="80" y="221"/>
                    <a:pt x="63" y="217"/>
                    <a:pt x="47" y="208"/>
                  </a:cubicBezTo>
                  <a:cubicBezTo>
                    <a:pt x="32" y="199"/>
                    <a:pt x="20" y="186"/>
                    <a:pt x="12" y="169"/>
                  </a:cubicBezTo>
                  <a:cubicBezTo>
                    <a:pt x="4" y="152"/>
                    <a:pt x="0" y="132"/>
                    <a:pt x="0" y="110"/>
                  </a:cubicBezTo>
                  <a:cubicBezTo>
                    <a:pt x="0" y="76"/>
                    <a:pt x="9" y="49"/>
                    <a:pt x="26" y="29"/>
                  </a:cubicBezTo>
                  <a:cubicBezTo>
                    <a:pt x="44" y="10"/>
                    <a:pt x="69" y="0"/>
                    <a:pt x="101" y="0"/>
                  </a:cubicBezTo>
                  <a:cubicBezTo>
                    <a:pt x="132" y="0"/>
                    <a:pt x="157" y="10"/>
                    <a:pt x="175" y="30"/>
                  </a:cubicBezTo>
                  <a:cubicBezTo>
                    <a:pt x="193" y="50"/>
                    <a:pt x="202" y="77"/>
                    <a:pt x="202" y="110"/>
                  </a:cubicBezTo>
                  <a:close/>
                  <a:moveTo>
                    <a:pt x="46" y="110"/>
                  </a:moveTo>
                  <a:cubicBezTo>
                    <a:pt x="46" y="159"/>
                    <a:pt x="65" y="184"/>
                    <a:pt x="101" y="184"/>
                  </a:cubicBezTo>
                  <a:cubicBezTo>
                    <a:pt x="137" y="184"/>
                    <a:pt x="155" y="159"/>
                    <a:pt x="155" y="110"/>
                  </a:cubicBezTo>
                  <a:cubicBezTo>
                    <a:pt x="155" y="61"/>
                    <a:pt x="137" y="37"/>
                    <a:pt x="101" y="37"/>
                  </a:cubicBezTo>
                  <a:cubicBezTo>
                    <a:pt x="81" y="37"/>
                    <a:pt x="68" y="43"/>
                    <a:pt x="59" y="56"/>
                  </a:cubicBezTo>
                  <a:cubicBezTo>
                    <a:pt x="51" y="69"/>
                    <a:pt x="46" y="87"/>
                    <a:pt x="46" y="110"/>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3" name="Freeform 177"/>
            <p:cNvSpPr>
              <a:spLocks/>
            </p:cNvSpPr>
            <p:nvPr/>
          </p:nvSpPr>
          <p:spPr bwMode="auto">
            <a:xfrm>
              <a:off x="3185" y="1563"/>
              <a:ext cx="138" cy="140"/>
            </a:xfrm>
            <a:custGeom>
              <a:avLst/>
              <a:gdLst>
                <a:gd name="T0" fmla="*/ 0 w 58"/>
                <a:gd name="T1" fmla="*/ 29 h 59"/>
                <a:gd name="T2" fmla="*/ 8 w 58"/>
                <a:gd name="T3" fmla="*/ 8 h 59"/>
                <a:gd name="T4" fmla="*/ 29 w 58"/>
                <a:gd name="T5" fmla="*/ 0 h 59"/>
                <a:gd name="T6" fmla="*/ 50 w 58"/>
                <a:gd name="T7" fmla="*/ 8 h 59"/>
                <a:gd name="T8" fmla="*/ 58 w 58"/>
                <a:gd name="T9" fmla="*/ 29 h 59"/>
                <a:gd name="T10" fmla="*/ 50 w 58"/>
                <a:gd name="T11" fmla="*/ 51 h 59"/>
                <a:gd name="T12" fmla="*/ 29 w 58"/>
                <a:gd name="T13" fmla="*/ 59 h 59"/>
                <a:gd name="T14" fmla="*/ 8 w 58"/>
                <a:gd name="T15" fmla="*/ 51 h 59"/>
                <a:gd name="T16" fmla="*/ 0 w 58"/>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9">
                  <a:moveTo>
                    <a:pt x="0" y="29"/>
                  </a:moveTo>
                  <a:cubicBezTo>
                    <a:pt x="0" y="20"/>
                    <a:pt x="3" y="13"/>
                    <a:pt x="8" y="8"/>
                  </a:cubicBezTo>
                  <a:cubicBezTo>
                    <a:pt x="13" y="3"/>
                    <a:pt x="20" y="0"/>
                    <a:pt x="29" y="0"/>
                  </a:cubicBezTo>
                  <a:cubicBezTo>
                    <a:pt x="38" y="0"/>
                    <a:pt x="45" y="3"/>
                    <a:pt x="50" y="8"/>
                  </a:cubicBezTo>
                  <a:cubicBezTo>
                    <a:pt x="55" y="13"/>
                    <a:pt x="58" y="20"/>
                    <a:pt x="58" y="29"/>
                  </a:cubicBezTo>
                  <a:cubicBezTo>
                    <a:pt x="58" y="38"/>
                    <a:pt x="55" y="46"/>
                    <a:pt x="50" y="51"/>
                  </a:cubicBezTo>
                  <a:cubicBezTo>
                    <a:pt x="45" y="56"/>
                    <a:pt x="38" y="59"/>
                    <a:pt x="29" y="59"/>
                  </a:cubicBezTo>
                  <a:cubicBezTo>
                    <a:pt x="20" y="59"/>
                    <a:pt x="13" y="56"/>
                    <a:pt x="8" y="51"/>
                  </a:cubicBezTo>
                  <a:cubicBezTo>
                    <a:pt x="3" y="46"/>
                    <a:pt x="0" y="38"/>
                    <a:pt x="0" y="2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4" name="Freeform 178"/>
            <p:cNvSpPr>
              <a:spLocks/>
            </p:cNvSpPr>
            <p:nvPr/>
          </p:nvSpPr>
          <p:spPr bwMode="auto">
            <a:xfrm>
              <a:off x="3385" y="1171"/>
              <a:ext cx="446" cy="518"/>
            </a:xfrm>
            <a:custGeom>
              <a:avLst/>
              <a:gdLst>
                <a:gd name="T0" fmla="*/ 188 w 188"/>
                <a:gd name="T1" fmla="*/ 217 h 217"/>
                <a:gd name="T2" fmla="*/ 142 w 188"/>
                <a:gd name="T3" fmla="*/ 217 h 217"/>
                <a:gd name="T4" fmla="*/ 142 w 188"/>
                <a:gd name="T5" fmla="*/ 86 h 217"/>
                <a:gd name="T6" fmla="*/ 132 w 188"/>
                <a:gd name="T7" fmla="*/ 49 h 217"/>
                <a:gd name="T8" fmla="*/ 101 w 188"/>
                <a:gd name="T9" fmla="*/ 37 h 217"/>
                <a:gd name="T10" fmla="*/ 59 w 188"/>
                <a:gd name="T11" fmla="*/ 54 h 217"/>
                <a:gd name="T12" fmla="*/ 45 w 188"/>
                <a:gd name="T13" fmla="*/ 111 h 217"/>
                <a:gd name="T14" fmla="*/ 45 w 188"/>
                <a:gd name="T15" fmla="*/ 217 h 217"/>
                <a:gd name="T16" fmla="*/ 0 w 188"/>
                <a:gd name="T17" fmla="*/ 217 h 217"/>
                <a:gd name="T18" fmla="*/ 0 w 188"/>
                <a:gd name="T19" fmla="*/ 4 h 217"/>
                <a:gd name="T20" fmla="*/ 36 w 188"/>
                <a:gd name="T21" fmla="*/ 4 h 217"/>
                <a:gd name="T22" fmla="*/ 42 w 188"/>
                <a:gd name="T23" fmla="*/ 32 h 217"/>
                <a:gd name="T24" fmla="*/ 44 w 188"/>
                <a:gd name="T25" fmla="*/ 32 h 217"/>
                <a:gd name="T26" fmla="*/ 72 w 188"/>
                <a:gd name="T27" fmla="*/ 8 h 217"/>
                <a:gd name="T28" fmla="*/ 111 w 188"/>
                <a:gd name="T29" fmla="*/ 0 h 217"/>
                <a:gd name="T30" fmla="*/ 188 w 188"/>
                <a:gd name="T31" fmla="*/ 78 h 217"/>
                <a:gd name="T32" fmla="*/ 188 w 188"/>
                <a:gd name="T33"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217">
                  <a:moveTo>
                    <a:pt x="188" y="217"/>
                  </a:moveTo>
                  <a:cubicBezTo>
                    <a:pt x="142" y="217"/>
                    <a:pt x="142" y="217"/>
                    <a:pt x="142" y="217"/>
                  </a:cubicBezTo>
                  <a:cubicBezTo>
                    <a:pt x="142" y="86"/>
                    <a:pt x="142" y="86"/>
                    <a:pt x="142" y="86"/>
                  </a:cubicBezTo>
                  <a:cubicBezTo>
                    <a:pt x="142" y="70"/>
                    <a:pt x="139" y="57"/>
                    <a:pt x="132" y="49"/>
                  </a:cubicBezTo>
                  <a:cubicBezTo>
                    <a:pt x="126" y="41"/>
                    <a:pt x="115" y="37"/>
                    <a:pt x="101" y="37"/>
                  </a:cubicBezTo>
                  <a:cubicBezTo>
                    <a:pt x="82" y="37"/>
                    <a:pt x="68" y="43"/>
                    <a:pt x="59" y="54"/>
                  </a:cubicBezTo>
                  <a:cubicBezTo>
                    <a:pt x="50" y="65"/>
                    <a:pt x="45" y="84"/>
                    <a:pt x="45" y="111"/>
                  </a:cubicBezTo>
                  <a:cubicBezTo>
                    <a:pt x="45" y="217"/>
                    <a:pt x="45" y="217"/>
                    <a:pt x="45" y="217"/>
                  </a:cubicBezTo>
                  <a:cubicBezTo>
                    <a:pt x="0" y="217"/>
                    <a:pt x="0" y="217"/>
                    <a:pt x="0" y="217"/>
                  </a:cubicBezTo>
                  <a:cubicBezTo>
                    <a:pt x="0" y="4"/>
                    <a:pt x="0" y="4"/>
                    <a:pt x="0" y="4"/>
                  </a:cubicBezTo>
                  <a:cubicBezTo>
                    <a:pt x="36" y="4"/>
                    <a:pt x="36" y="4"/>
                    <a:pt x="36" y="4"/>
                  </a:cubicBezTo>
                  <a:cubicBezTo>
                    <a:pt x="42" y="32"/>
                    <a:pt x="42" y="32"/>
                    <a:pt x="42" y="32"/>
                  </a:cubicBezTo>
                  <a:cubicBezTo>
                    <a:pt x="44" y="32"/>
                    <a:pt x="44" y="32"/>
                    <a:pt x="44" y="32"/>
                  </a:cubicBezTo>
                  <a:cubicBezTo>
                    <a:pt x="51" y="22"/>
                    <a:pt x="60" y="14"/>
                    <a:pt x="72" y="8"/>
                  </a:cubicBezTo>
                  <a:cubicBezTo>
                    <a:pt x="84" y="3"/>
                    <a:pt x="97" y="0"/>
                    <a:pt x="111" y="0"/>
                  </a:cubicBezTo>
                  <a:cubicBezTo>
                    <a:pt x="162" y="0"/>
                    <a:pt x="188" y="26"/>
                    <a:pt x="188" y="78"/>
                  </a:cubicBezTo>
                  <a:lnTo>
                    <a:pt x="188" y="217"/>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5" name="Freeform 179"/>
            <p:cNvSpPr>
              <a:spLocks noEditPoints="1"/>
            </p:cNvSpPr>
            <p:nvPr/>
          </p:nvSpPr>
          <p:spPr bwMode="auto">
            <a:xfrm>
              <a:off x="3876" y="1171"/>
              <a:ext cx="447" cy="528"/>
            </a:xfrm>
            <a:custGeom>
              <a:avLst/>
              <a:gdLst>
                <a:gd name="T0" fmla="*/ 105 w 188"/>
                <a:gd name="T1" fmla="*/ 221 h 221"/>
                <a:gd name="T2" fmla="*/ 28 w 188"/>
                <a:gd name="T3" fmla="*/ 192 h 221"/>
                <a:gd name="T4" fmla="*/ 0 w 188"/>
                <a:gd name="T5" fmla="*/ 112 h 221"/>
                <a:gd name="T6" fmla="*/ 26 w 188"/>
                <a:gd name="T7" fmla="*/ 30 h 221"/>
                <a:gd name="T8" fmla="*/ 97 w 188"/>
                <a:gd name="T9" fmla="*/ 0 h 221"/>
                <a:gd name="T10" fmla="*/ 164 w 188"/>
                <a:gd name="T11" fmla="*/ 26 h 221"/>
                <a:gd name="T12" fmla="*/ 188 w 188"/>
                <a:gd name="T13" fmla="*/ 96 h 221"/>
                <a:gd name="T14" fmla="*/ 188 w 188"/>
                <a:gd name="T15" fmla="*/ 121 h 221"/>
                <a:gd name="T16" fmla="*/ 46 w 188"/>
                <a:gd name="T17" fmla="*/ 121 h 221"/>
                <a:gd name="T18" fmla="*/ 63 w 188"/>
                <a:gd name="T19" fmla="*/ 169 h 221"/>
                <a:gd name="T20" fmla="*/ 108 w 188"/>
                <a:gd name="T21" fmla="*/ 185 h 221"/>
                <a:gd name="T22" fmla="*/ 143 w 188"/>
                <a:gd name="T23" fmla="*/ 182 h 221"/>
                <a:gd name="T24" fmla="*/ 178 w 188"/>
                <a:gd name="T25" fmla="*/ 170 h 221"/>
                <a:gd name="T26" fmla="*/ 178 w 188"/>
                <a:gd name="T27" fmla="*/ 207 h 221"/>
                <a:gd name="T28" fmla="*/ 144 w 188"/>
                <a:gd name="T29" fmla="*/ 218 h 221"/>
                <a:gd name="T30" fmla="*/ 105 w 188"/>
                <a:gd name="T31" fmla="*/ 221 h 221"/>
                <a:gd name="T32" fmla="*/ 97 w 188"/>
                <a:gd name="T33" fmla="*/ 34 h 221"/>
                <a:gd name="T34" fmla="*/ 63 w 188"/>
                <a:gd name="T35" fmla="*/ 48 h 221"/>
                <a:gd name="T36" fmla="*/ 47 w 188"/>
                <a:gd name="T37" fmla="*/ 88 h 221"/>
                <a:gd name="T38" fmla="*/ 144 w 188"/>
                <a:gd name="T39" fmla="*/ 88 h 221"/>
                <a:gd name="T40" fmla="*/ 131 w 188"/>
                <a:gd name="T41" fmla="*/ 48 h 221"/>
                <a:gd name="T42" fmla="*/ 97 w 188"/>
                <a:gd name="T43" fmla="*/ 3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21">
                  <a:moveTo>
                    <a:pt x="105" y="221"/>
                  </a:moveTo>
                  <a:cubicBezTo>
                    <a:pt x="72" y="221"/>
                    <a:pt x="46" y="211"/>
                    <a:pt x="28" y="192"/>
                  </a:cubicBezTo>
                  <a:cubicBezTo>
                    <a:pt x="9" y="173"/>
                    <a:pt x="0" y="146"/>
                    <a:pt x="0" y="112"/>
                  </a:cubicBezTo>
                  <a:cubicBezTo>
                    <a:pt x="0" y="77"/>
                    <a:pt x="8" y="50"/>
                    <a:pt x="26" y="30"/>
                  </a:cubicBezTo>
                  <a:cubicBezTo>
                    <a:pt x="43" y="10"/>
                    <a:pt x="67" y="0"/>
                    <a:pt x="97" y="0"/>
                  </a:cubicBezTo>
                  <a:cubicBezTo>
                    <a:pt x="125" y="0"/>
                    <a:pt x="148" y="9"/>
                    <a:pt x="164" y="26"/>
                  </a:cubicBezTo>
                  <a:cubicBezTo>
                    <a:pt x="180" y="43"/>
                    <a:pt x="188" y="66"/>
                    <a:pt x="188" y="96"/>
                  </a:cubicBezTo>
                  <a:cubicBezTo>
                    <a:pt x="188" y="121"/>
                    <a:pt x="188" y="121"/>
                    <a:pt x="188" y="121"/>
                  </a:cubicBezTo>
                  <a:cubicBezTo>
                    <a:pt x="46" y="121"/>
                    <a:pt x="46" y="121"/>
                    <a:pt x="46" y="121"/>
                  </a:cubicBezTo>
                  <a:cubicBezTo>
                    <a:pt x="47" y="142"/>
                    <a:pt x="52" y="157"/>
                    <a:pt x="63" y="169"/>
                  </a:cubicBezTo>
                  <a:cubicBezTo>
                    <a:pt x="74" y="180"/>
                    <a:pt x="88" y="185"/>
                    <a:pt x="108" y="185"/>
                  </a:cubicBezTo>
                  <a:cubicBezTo>
                    <a:pt x="120" y="185"/>
                    <a:pt x="132" y="184"/>
                    <a:pt x="143" y="182"/>
                  </a:cubicBezTo>
                  <a:cubicBezTo>
                    <a:pt x="154" y="179"/>
                    <a:pt x="165" y="175"/>
                    <a:pt x="178" y="170"/>
                  </a:cubicBezTo>
                  <a:cubicBezTo>
                    <a:pt x="178" y="207"/>
                    <a:pt x="178" y="207"/>
                    <a:pt x="178" y="207"/>
                  </a:cubicBezTo>
                  <a:cubicBezTo>
                    <a:pt x="167" y="212"/>
                    <a:pt x="156" y="216"/>
                    <a:pt x="144" y="218"/>
                  </a:cubicBezTo>
                  <a:cubicBezTo>
                    <a:pt x="133" y="220"/>
                    <a:pt x="120" y="221"/>
                    <a:pt x="105" y="221"/>
                  </a:cubicBezTo>
                  <a:close/>
                  <a:moveTo>
                    <a:pt x="97" y="34"/>
                  </a:moveTo>
                  <a:cubicBezTo>
                    <a:pt x="83" y="34"/>
                    <a:pt x="71" y="39"/>
                    <a:pt x="63" y="48"/>
                  </a:cubicBezTo>
                  <a:cubicBezTo>
                    <a:pt x="54" y="57"/>
                    <a:pt x="49" y="71"/>
                    <a:pt x="47" y="88"/>
                  </a:cubicBezTo>
                  <a:cubicBezTo>
                    <a:pt x="144" y="88"/>
                    <a:pt x="144" y="88"/>
                    <a:pt x="144" y="88"/>
                  </a:cubicBezTo>
                  <a:cubicBezTo>
                    <a:pt x="144" y="70"/>
                    <a:pt x="139" y="57"/>
                    <a:pt x="131" y="48"/>
                  </a:cubicBezTo>
                  <a:cubicBezTo>
                    <a:pt x="123" y="39"/>
                    <a:pt x="112" y="34"/>
                    <a:pt x="97" y="34"/>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6" name="Freeform 180"/>
            <p:cNvSpPr>
              <a:spLocks/>
            </p:cNvSpPr>
            <p:nvPr/>
          </p:nvSpPr>
          <p:spPr bwMode="auto">
            <a:xfrm>
              <a:off x="4311" y="1067"/>
              <a:ext cx="327" cy="632"/>
            </a:xfrm>
            <a:custGeom>
              <a:avLst/>
              <a:gdLst>
                <a:gd name="T0" fmla="*/ 105 w 138"/>
                <a:gd name="T1" fmla="*/ 229 h 265"/>
                <a:gd name="T2" fmla="*/ 138 w 138"/>
                <a:gd name="T3" fmla="*/ 223 h 265"/>
                <a:gd name="T4" fmla="*/ 138 w 138"/>
                <a:gd name="T5" fmla="*/ 257 h 265"/>
                <a:gd name="T6" fmla="*/ 119 w 138"/>
                <a:gd name="T7" fmla="*/ 263 h 265"/>
                <a:gd name="T8" fmla="*/ 94 w 138"/>
                <a:gd name="T9" fmla="*/ 265 h 265"/>
                <a:gd name="T10" fmla="*/ 30 w 138"/>
                <a:gd name="T11" fmla="*/ 197 h 265"/>
                <a:gd name="T12" fmla="*/ 30 w 138"/>
                <a:gd name="T13" fmla="*/ 82 h 265"/>
                <a:gd name="T14" fmla="*/ 0 w 138"/>
                <a:gd name="T15" fmla="*/ 82 h 265"/>
                <a:gd name="T16" fmla="*/ 0 w 138"/>
                <a:gd name="T17" fmla="*/ 62 h 265"/>
                <a:gd name="T18" fmla="*/ 32 w 138"/>
                <a:gd name="T19" fmla="*/ 46 h 265"/>
                <a:gd name="T20" fmla="*/ 47 w 138"/>
                <a:gd name="T21" fmla="*/ 0 h 265"/>
                <a:gd name="T22" fmla="*/ 75 w 138"/>
                <a:gd name="T23" fmla="*/ 0 h 265"/>
                <a:gd name="T24" fmla="*/ 75 w 138"/>
                <a:gd name="T25" fmla="*/ 48 h 265"/>
                <a:gd name="T26" fmla="*/ 136 w 138"/>
                <a:gd name="T27" fmla="*/ 48 h 265"/>
                <a:gd name="T28" fmla="*/ 136 w 138"/>
                <a:gd name="T29" fmla="*/ 82 h 265"/>
                <a:gd name="T30" fmla="*/ 75 w 138"/>
                <a:gd name="T31" fmla="*/ 82 h 265"/>
                <a:gd name="T32" fmla="*/ 75 w 138"/>
                <a:gd name="T33" fmla="*/ 196 h 265"/>
                <a:gd name="T34" fmla="*/ 83 w 138"/>
                <a:gd name="T35" fmla="*/ 221 h 265"/>
                <a:gd name="T36" fmla="*/ 105 w 138"/>
                <a:gd name="T37" fmla="*/ 2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265">
                  <a:moveTo>
                    <a:pt x="105" y="229"/>
                  </a:moveTo>
                  <a:cubicBezTo>
                    <a:pt x="116" y="229"/>
                    <a:pt x="127" y="227"/>
                    <a:pt x="138" y="223"/>
                  </a:cubicBezTo>
                  <a:cubicBezTo>
                    <a:pt x="138" y="257"/>
                    <a:pt x="138" y="257"/>
                    <a:pt x="138" y="257"/>
                  </a:cubicBezTo>
                  <a:cubicBezTo>
                    <a:pt x="133" y="260"/>
                    <a:pt x="127" y="261"/>
                    <a:pt x="119" y="263"/>
                  </a:cubicBezTo>
                  <a:cubicBezTo>
                    <a:pt x="111" y="264"/>
                    <a:pt x="103" y="265"/>
                    <a:pt x="94" y="265"/>
                  </a:cubicBezTo>
                  <a:cubicBezTo>
                    <a:pt x="51" y="265"/>
                    <a:pt x="30" y="243"/>
                    <a:pt x="30" y="197"/>
                  </a:cubicBezTo>
                  <a:cubicBezTo>
                    <a:pt x="30" y="82"/>
                    <a:pt x="30" y="82"/>
                    <a:pt x="30" y="82"/>
                  </a:cubicBezTo>
                  <a:cubicBezTo>
                    <a:pt x="0" y="82"/>
                    <a:pt x="0" y="82"/>
                    <a:pt x="0" y="82"/>
                  </a:cubicBezTo>
                  <a:cubicBezTo>
                    <a:pt x="0" y="62"/>
                    <a:pt x="0" y="62"/>
                    <a:pt x="0" y="62"/>
                  </a:cubicBezTo>
                  <a:cubicBezTo>
                    <a:pt x="32" y="46"/>
                    <a:pt x="32" y="46"/>
                    <a:pt x="32" y="46"/>
                  </a:cubicBezTo>
                  <a:cubicBezTo>
                    <a:pt x="47" y="0"/>
                    <a:pt x="47" y="0"/>
                    <a:pt x="47" y="0"/>
                  </a:cubicBezTo>
                  <a:cubicBezTo>
                    <a:pt x="75" y="0"/>
                    <a:pt x="75" y="0"/>
                    <a:pt x="75" y="0"/>
                  </a:cubicBezTo>
                  <a:cubicBezTo>
                    <a:pt x="75" y="48"/>
                    <a:pt x="75" y="48"/>
                    <a:pt x="75" y="48"/>
                  </a:cubicBezTo>
                  <a:cubicBezTo>
                    <a:pt x="136" y="48"/>
                    <a:pt x="136" y="48"/>
                    <a:pt x="136" y="48"/>
                  </a:cubicBezTo>
                  <a:cubicBezTo>
                    <a:pt x="136" y="82"/>
                    <a:pt x="136" y="82"/>
                    <a:pt x="136" y="82"/>
                  </a:cubicBezTo>
                  <a:cubicBezTo>
                    <a:pt x="75" y="82"/>
                    <a:pt x="75" y="82"/>
                    <a:pt x="75" y="82"/>
                  </a:cubicBezTo>
                  <a:cubicBezTo>
                    <a:pt x="75" y="196"/>
                    <a:pt x="75" y="196"/>
                    <a:pt x="75" y="196"/>
                  </a:cubicBezTo>
                  <a:cubicBezTo>
                    <a:pt x="75" y="207"/>
                    <a:pt x="78" y="215"/>
                    <a:pt x="83" y="221"/>
                  </a:cubicBezTo>
                  <a:cubicBezTo>
                    <a:pt x="89" y="226"/>
                    <a:pt x="96" y="229"/>
                    <a:pt x="105" y="22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7" name="Freeform 181"/>
            <p:cNvSpPr>
              <a:spLocks/>
            </p:cNvSpPr>
            <p:nvPr/>
          </p:nvSpPr>
          <p:spPr bwMode="auto">
            <a:xfrm>
              <a:off x="1124" y="1885"/>
              <a:ext cx="100" cy="210"/>
            </a:xfrm>
            <a:custGeom>
              <a:avLst/>
              <a:gdLst>
                <a:gd name="T0" fmla="*/ 32 w 42"/>
                <a:gd name="T1" fmla="*/ 79 h 88"/>
                <a:gd name="T2" fmla="*/ 38 w 42"/>
                <a:gd name="T3" fmla="*/ 79 h 88"/>
                <a:gd name="T4" fmla="*/ 42 w 42"/>
                <a:gd name="T5" fmla="*/ 78 h 88"/>
                <a:gd name="T6" fmla="*/ 42 w 42"/>
                <a:gd name="T7" fmla="*/ 86 h 88"/>
                <a:gd name="T8" fmla="*/ 37 w 42"/>
                <a:gd name="T9" fmla="*/ 88 h 88"/>
                <a:gd name="T10" fmla="*/ 31 w 42"/>
                <a:gd name="T11" fmla="*/ 88 h 88"/>
                <a:gd name="T12" fmla="*/ 10 w 42"/>
                <a:gd name="T13" fmla="*/ 67 h 88"/>
                <a:gd name="T14" fmla="*/ 10 w 42"/>
                <a:gd name="T15" fmla="*/ 25 h 88"/>
                <a:gd name="T16" fmla="*/ 0 w 42"/>
                <a:gd name="T17" fmla="*/ 25 h 88"/>
                <a:gd name="T18" fmla="*/ 0 w 42"/>
                <a:gd name="T19" fmla="*/ 20 h 88"/>
                <a:gd name="T20" fmla="*/ 10 w 42"/>
                <a:gd name="T21" fmla="*/ 15 h 88"/>
                <a:gd name="T22" fmla="*/ 15 w 42"/>
                <a:gd name="T23" fmla="*/ 0 h 88"/>
                <a:gd name="T24" fmla="*/ 21 w 42"/>
                <a:gd name="T25" fmla="*/ 0 h 88"/>
                <a:gd name="T26" fmla="*/ 21 w 42"/>
                <a:gd name="T27" fmla="*/ 16 h 88"/>
                <a:gd name="T28" fmla="*/ 41 w 42"/>
                <a:gd name="T29" fmla="*/ 16 h 88"/>
                <a:gd name="T30" fmla="*/ 41 w 42"/>
                <a:gd name="T31" fmla="*/ 25 h 88"/>
                <a:gd name="T32" fmla="*/ 21 w 42"/>
                <a:gd name="T33" fmla="*/ 25 h 88"/>
                <a:gd name="T34" fmla="*/ 21 w 42"/>
                <a:gd name="T35" fmla="*/ 66 h 88"/>
                <a:gd name="T36" fmla="*/ 24 w 42"/>
                <a:gd name="T37" fmla="*/ 76 h 88"/>
                <a:gd name="T38" fmla="*/ 32 w 42"/>
                <a:gd name="T39"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88">
                  <a:moveTo>
                    <a:pt x="32" y="79"/>
                  </a:moveTo>
                  <a:cubicBezTo>
                    <a:pt x="34" y="79"/>
                    <a:pt x="36" y="79"/>
                    <a:pt x="38" y="79"/>
                  </a:cubicBezTo>
                  <a:cubicBezTo>
                    <a:pt x="39" y="79"/>
                    <a:pt x="41" y="78"/>
                    <a:pt x="42" y="78"/>
                  </a:cubicBezTo>
                  <a:cubicBezTo>
                    <a:pt x="42" y="86"/>
                    <a:pt x="42" y="86"/>
                    <a:pt x="42" y="86"/>
                  </a:cubicBezTo>
                  <a:cubicBezTo>
                    <a:pt x="41" y="87"/>
                    <a:pt x="39" y="87"/>
                    <a:pt x="37" y="88"/>
                  </a:cubicBezTo>
                  <a:cubicBezTo>
                    <a:pt x="34" y="88"/>
                    <a:pt x="32" y="88"/>
                    <a:pt x="31" y="88"/>
                  </a:cubicBezTo>
                  <a:cubicBezTo>
                    <a:pt x="17" y="88"/>
                    <a:pt x="10" y="81"/>
                    <a:pt x="10" y="67"/>
                  </a:cubicBezTo>
                  <a:cubicBezTo>
                    <a:pt x="10" y="25"/>
                    <a:pt x="10" y="25"/>
                    <a:pt x="10" y="25"/>
                  </a:cubicBezTo>
                  <a:cubicBezTo>
                    <a:pt x="0" y="25"/>
                    <a:pt x="0" y="25"/>
                    <a:pt x="0" y="25"/>
                  </a:cubicBezTo>
                  <a:cubicBezTo>
                    <a:pt x="0" y="20"/>
                    <a:pt x="0" y="20"/>
                    <a:pt x="0" y="20"/>
                  </a:cubicBezTo>
                  <a:cubicBezTo>
                    <a:pt x="10" y="15"/>
                    <a:pt x="10" y="15"/>
                    <a:pt x="10" y="15"/>
                  </a:cubicBezTo>
                  <a:cubicBezTo>
                    <a:pt x="15" y="0"/>
                    <a:pt x="15" y="0"/>
                    <a:pt x="15" y="0"/>
                  </a:cubicBezTo>
                  <a:cubicBezTo>
                    <a:pt x="21" y="0"/>
                    <a:pt x="21" y="0"/>
                    <a:pt x="21" y="0"/>
                  </a:cubicBezTo>
                  <a:cubicBezTo>
                    <a:pt x="21" y="16"/>
                    <a:pt x="21" y="16"/>
                    <a:pt x="21" y="16"/>
                  </a:cubicBezTo>
                  <a:cubicBezTo>
                    <a:pt x="41" y="16"/>
                    <a:pt x="41" y="16"/>
                    <a:pt x="41" y="16"/>
                  </a:cubicBezTo>
                  <a:cubicBezTo>
                    <a:pt x="41" y="25"/>
                    <a:pt x="41" y="25"/>
                    <a:pt x="41" y="25"/>
                  </a:cubicBezTo>
                  <a:cubicBezTo>
                    <a:pt x="21" y="25"/>
                    <a:pt x="21" y="25"/>
                    <a:pt x="21" y="25"/>
                  </a:cubicBezTo>
                  <a:cubicBezTo>
                    <a:pt x="21" y="66"/>
                    <a:pt x="21" y="66"/>
                    <a:pt x="21" y="66"/>
                  </a:cubicBezTo>
                  <a:cubicBezTo>
                    <a:pt x="21" y="70"/>
                    <a:pt x="22" y="74"/>
                    <a:pt x="24" y="76"/>
                  </a:cubicBezTo>
                  <a:cubicBezTo>
                    <a:pt x="26" y="78"/>
                    <a:pt x="29" y="79"/>
                    <a:pt x="32" y="7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8" name="Freeform 182"/>
            <p:cNvSpPr>
              <a:spLocks noEditPoints="1"/>
            </p:cNvSpPr>
            <p:nvPr/>
          </p:nvSpPr>
          <p:spPr bwMode="auto">
            <a:xfrm>
              <a:off x="1247" y="1921"/>
              <a:ext cx="143" cy="174"/>
            </a:xfrm>
            <a:custGeom>
              <a:avLst/>
              <a:gdLst>
                <a:gd name="T0" fmla="*/ 34 w 60"/>
                <a:gd name="T1" fmla="*/ 73 h 73"/>
                <a:gd name="T2" fmla="*/ 9 w 60"/>
                <a:gd name="T3" fmla="*/ 64 h 73"/>
                <a:gd name="T4" fmla="*/ 0 w 60"/>
                <a:gd name="T5" fmla="*/ 37 h 73"/>
                <a:gd name="T6" fmla="*/ 8 w 60"/>
                <a:gd name="T7" fmla="*/ 10 h 73"/>
                <a:gd name="T8" fmla="*/ 31 w 60"/>
                <a:gd name="T9" fmla="*/ 0 h 73"/>
                <a:gd name="T10" fmla="*/ 52 w 60"/>
                <a:gd name="T11" fmla="*/ 9 h 73"/>
                <a:gd name="T12" fmla="*/ 60 w 60"/>
                <a:gd name="T13" fmla="*/ 32 h 73"/>
                <a:gd name="T14" fmla="*/ 60 w 60"/>
                <a:gd name="T15" fmla="*/ 39 h 73"/>
                <a:gd name="T16" fmla="*/ 11 w 60"/>
                <a:gd name="T17" fmla="*/ 39 h 73"/>
                <a:gd name="T18" fmla="*/ 17 w 60"/>
                <a:gd name="T19" fmla="*/ 57 h 73"/>
                <a:gd name="T20" fmla="*/ 34 w 60"/>
                <a:gd name="T21" fmla="*/ 64 h 73"/>
                <a:gd name="T22" fmla="*/ 56 w 60"/>
                <a:gd name="T23" fmla="*/ 59 h 73"/>
                <a:gd name="T24" fmla="*/ 56 w 60"/>
                <a:gd name="T25" fmla="*/ 69 h 73"/>
                <a:gd name="T26" fmla="*/ 46 w 60"/>
                <a:gd name="T27" fmla="*/ 72 h 73"/>
                <a:gd name="T28" fmla="*/ 34 w 60"/>
                <a:gd name="T29" fmla="*/ 73 h 73"/>
                <a:gd name="T30" fmla="*/ 31 w 60"/>
                <a:gd name="T31" fmla="*/ 9 h 73"/>
                <a:gd name="T32" fmla="*/ 17 w 60"/>
                <a:gd name="T33" fmla="*/ 15 h 73"/>
                <a:gd name="T34" fmla="*/ 11 w 60"/>
                <a:gd name="T35" fmla="*/ 30 h 73"/>
                <a:gd name="T36" fmla="*/ 48 w 60"/>
                <a:gd name="T37" fmla="*/ 30 h 73"/>
                <a:gd name="T38" fmla="*/ 44 w 60"/>
                <a:gd name="T39" fmla="*/ 14 h 73"/>
                <a:gd name="T40" fmla="*/ 31 w 60"/>
                <a:gd name="T4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34" y="73"/>
                  </a:moveTo>
                  <a:cubicBezTo>
                    <a:pt x="23" y="73"/>
                    <a:pt x="15" y="70"/>
                    <a:pt x="9" y="64"/>
                  </a:cubicBezTo>
                  <a:cubicBezTo>
                    <a:pt x="3" y="57"/>
                    <a:pt x="0" y="48"/>
                    <a:pt x="0" y="37"/>
                  </a:cubicBezTo>
                  <a:cubicBezTo>
                    <a:pt x="0" y="26"/>
                    <a:pt x="3" y="17"/>
                    <a:pt x="8" y="10"/>
                  </a:cubicBezTo>
                  <a:cubicBezTo>
                    <a:pt x="14" y="3"/>
                    <a:pt x="21" y="0"/>
                    <a:pt x="31" y="0"/>
                  </a:cubicBezTo>
                  <a:cubicBezTo>
                    <a:pt x="40" y="0"/>
                    <a:pt x="47" y="3"/>
                    <a:pt x="52" y="9"/>
                  </a:cubicBezTo>
                  <a:cubicBezTo>
                    <a:pt x="57" y="15"/>
                    <a:pt x="60" y="22"/>
                    <a:pt x="60" y="32"/>
                  </a:cubicBezTo>
                  <a:cubicBezTo>
                    <a:pt x="60" y="39"/>
                    <a:pt x="60" y="39"/>
                    <a:pt x="60" y="39"/>
                  </a:cubicBezTo>
                  <a:cubicBezTo>
                    <a:pt x="11" y="39"/>
                    <a:pt x="11" y="39"/>
                    <a:pt x="11" y="39"/>
                  </a:cubicBezTo>
                  <a:cubicBezTo>
                    <a:pt x="11" y="47"/>
                    <a:pt x="13" y="53"/>
                    <a:pt x="17" y="57"/>
                  </a:cubicBezTo>
                  <a:cubicBezTo>
                    <a:pt x="21" y="62"/>
                    <a:pt x="27" y="64"/>
                    <a:pt x="34" y="64"/>
                  </a:cubicBezTo>
                  <a:cubicBezTo>
                    <a:pt x="42" y="64"/>
                    <a:pt x="49" y="62"/>
                    <a:pt x="56" y="59"/>
                  </a:cubicBezTo>
                  <a:cubicBezTo>
                    <a:pt x="56" y="69"/>
                    <a:pt x="56" y="69"/>
                    <a:pt x="56" y="69"/>
                  </a:cubicBezTo>
                  <a:cubicBezTo>
                    <a:pt x="53" y="70"/>
                    <a:pt x="49" y="71"/>
                    <a:pt x="46" y="72"/>
                  </a:cubicBezTo>
                  <a:cubicBezTo>
                    <a:pt x="42" y="73"/>
                    <a:pt x="38" y="73"/>
                    <a:pt x="34" y="73"/>
                  </a:cubicBezTo>
                  <a:close/>
                  <a:moveTo>
                    <a:pt x="31" y="9"/>
                  </a:moveTo>
                  <a:cubicBezTo>
                    <a:pt x="25" y="9"/>
                    <a:pt x="21" y="11"/>
                    <a:pt x="17" y="15"/>
                  </a:cubicBezTo>
                  <a:cubicBezTo>
                    <a:pt x="14" y="18"/>
                    <a:pt x="12" y="23"/>
                    <a:pt x="11" y="30"/>
                  </a:cubicBezTo>
                  <a:cubicBezTo>
                    <a:pt x="48" y="30"/>
                    <a:pt x="48" y="30"/>
                    <a:pt x="48" y="30"/>
                  </a:cubicBezTo>
                  <a:cubicBezTo>
                    <a:pt x="48" y="23"/>
                    <a:pt x="47" y="18"/>
                    <a:pt x="44" y="14"/>
                  </a:cubicBezTo>
                  <a:cubicBezTo>
                    <a:pt x="41" y="11"/>
                    <a:pt x="36" y="9"/>
                    <a:pt x="31" y="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09" name="Freeform 183"/>
            <p:cNvSpPr>
              <a:spLocks/>
            </p:cNvSpPr>
            <p:nvPr/>
          </p:nvSpPr>
          <p:spPr bwMode="auto">
            <a:xfrm>
              <a:off x="1423" y="1921"/>
              <a:ext cx="121" cy="174"/>
            </a:xfrm>
            <a:custGeom>
              <a:avLst/>
              <a:gdLst>
                <a:gd name="T0" fmla="*/ 32 w 51"/>
                <a:gd name="T1" fmla="*/ 73 h 73"/>
                <a:gd name="T2" fmla="*/ 8 w 51"/>
                <a:gd name="T3" fmla="*/ 64 h 73"/>
                <a:gd name="T4" fmla="*/ 0 w 51"/>
                <a:gd name="T5" fmla="*/ 37 h 73"/>
                <a:gd name="T6" fmla="*/ 8 w 51"/>
                <a:gd name="T7" fmla="*/ 10 h 73"/>
                <a:gd name="T8" fmla="*/ 33 w 51"/>
                <a:gd name="T9" fmla="*/ 0 h 73"/>
                <a:gd name="T10" fmla="*/ 43 w 51"/>
                <a:gd name="T11" fmla="*/ 1 h 73"/>
                <a:gd name="T12" fmla="*/ 51 w 51"/>
                <a:gd name="T13" fmla="*/ 4 h 73"/>
                <a:gd name="T14" fmla="*/ 47 w 51"/>
                <a:gd name="T15" fmla="*/ 13 h 73"/>
                <a:gd name="T16" fmla="*/ 40 w 51"/>
                <a:gd name="T17" fmla="*/ 10 h 73"/>
                <a:gd name="T18" fmla="*/ 32 w 51"/>
                <a:gd name="T19" fmla="*/ 10 h 73"/>
                <a:gd name="T20" fmla="*/ 11 w 51"/>
                <a:gd name="T21" fmla="*/ 37 h 73"/>
                <a:gd name="T22" fmla="*/ 16 w 51"/>
                <a:gd name="T23" fmla="*/ 57 h 73"/>
                <a:gd name="T24" fmla="*/ 32 w 51"/>
                <a:gd name="T25" fmla="*/ 64 h 73"/>
                <a:gd name="T26" fmla="*/ 50 w 51"/>
                <a:gd name="T27" fmla="*/ 60 h 73"/>
                <a:gd name="T28" fmla="*/ 50 w 51"/>
                <a:gd name="T29" fmla="*/ 70 h 73"/>
                <a:gd name="T30" fmla="*/ 32 w 51"/>
                <a:gd name="T3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73">
                  <a:moveTo>
                    <a:pt x="32" y="73"/>
                  </a:moveTo>
                  <a:cubicBezTo>
                    <a:pt x="22" y="73"/>
                    <a:pt x="14" y="70"/>
                    <a:pt x="8" y="64"/>
                  </a:cubicBezTo>
                  <a:cubicBezTo>
                    <a:pt x="3" y="57"/>
                    <a:pt x="0" y="49"/>
                    <a:pt x="0" y="37"/>
                  </a:cubicBezTo>
                  <a:cubicBezTo>
                    <a:pt x="0" y="25"/>
                    <a:pt x="3" y="16"/>
                    <a:pt x="8" y="10"/>
                  </a:cubicBezTo>
                  <a:cubicBezTo>
                    <a:pt x="14" y="3"/>
                    <a:pt x="22" y="0"/>
                    <a:pt x="33" y="0"/>
                  </a:cubicBezTo>
                  <a:cubicBezTo>
                    <a:pt x="36" y="0"/>
                    <a:pt x="39" y="0"/>
                    <a:pt x="43" y="1"/>
                  </a:cubicBezTo>
                  <a:cubicBezTo>
                    <a:pt x="46" y="2"/>
                    <a:pt x="49" y="3"/>
                    <a:pt x="51" y="4"/>
                  </a:cubicBezTo>
                  <a:cubicBezTo>
                    <a:pt x="47" y="13"/>
                    <a:pt x="47" y="13"/>
                    <a:pt x="47" y="13"/>
                  </a:cubicBezTo>
                  <a:cubicBezTo>
                    <a:pt x="45" y="12"/>
                    <a:pt x="43" y="11"/>
                    <a:pt x="40" y="10"/>
                  </a:cubicBezTo>
                  <a:cubicBezTo>
                    <a:pt x="37" y="10"/>
                    <a:pt x="34" y="10"/>
                    <a:pt x="32" y="10"/>
                  </a:cubicBezTo>
                  <a:cubicBezTo>
                    <a:pt x="18" y="10"/>
                    <a:pt x="11" y="19"/>
                    <a:pt x="11" y="37"/>
                  </a:cubicBezTo>
                  <a:cubicBezTo>
                    <a:pt x="11" y="46"/>
                    <a:pt x="13" y="52"/>
                    <a:pt x="16" y="57"/>
                  </a:cubicBezTo>
                  <a:cubicBezTo>
                    <a:pt x="20" y="62"/>
                    <a:pt x="25" y="64"/>
                    <a:pt x="32" y="64"/>
                  </a:cubicBezTo>
                  <a:cubicBezTo>
                    <a:pt x="38" y="64"/>
                    <a:pt x="44" y="63"/>
                    <a:pt x="50" y="60"/>
                  </a:cubicBezTo>
                  <a:cubicBezTo>
                    <a:pt x="50" y="70"/>
                    <a:pt x="50" y="70"/>
                    <a:pt x="50" y="70"/>
                  </a:cubicBezTo>
                  <a:cubicBezTo>
                    <a:pt x="45" y="72"/>
                    <a:pt x="39" y="73"/>
                    <a:pt x="32" y="73"/>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0" name="Freeform 184"/>
            <p:cNvSpPr>
              <a:spLocks/>
            </p:cNvSpPr>
            <p:nvPr/>
          </p:nvSpPr>
          <p:spPr bwMode="auto">
            <a:xfrm>
              <a:off x="1580" y="1854"/>
              <a:ext cx="140" cy="238"/>
            </a:xfrm>
            <a:custGeom>
              <a:avLst/>
              <a:gdLst>
                <a:gd name="T0" fmla="*/ 49 w 59"/>
                <a:gd name="T1" fmla="*/ 100 h 100"/>
                <a:gd name="T2" fmla="*/ 49 w 59"/>
                <a:gd name="T3" fmla="*/ 54 h 100"/>
                <a:gd name="T4" fmla="*/ 45 w 59"/>
                <a:gd name="T5" fmla="*/ 41 h 100"/>
                <a:gd name="T6" fmla="*/ 32 w 59"/>
                <a:gd name="T7" fmla="*/ 37 h 100"/>
                <a:gd name="T8" fmla="*/ 16 w 59"/>
                <a:gd name="T9" fmla="*/ 43 h 100"/>
                <a:gd name="T10" fmla="*/ 11 w 59"/>
                <a:gd name="T11" fmla="*/ 63 h 100"/>
                <a:gd name="T12" fmla="*/ 11 w 59"/>
                <a:gd name="T13" fmla="*/ 100 h 100"/>
                <a:gd name="T14" fmla="*/ 0 w 59"/>
                <a:gd name="T15" fmla="*/ 100 h 100"/>
                <a:gd name="T16" fmla="*/ 0 w 59"/>
                <a:gd name="T17" fmla="*/ 0 h 100"/>
                <a:gd name="T18" fmla="*/ 11 w 59"/>
                <a:gd name="T19" fmla="*/ 0 h 100"/>
                <a:gd name="T20" fmla="*/ 11 w 59"/>
                <a:gd name="T21" fmla="*/ 30 h 100"/>
                <a:gd name="T22" fmla="*/ 11 w 59"/>
                <a:gd name="T23" fmla="*/ 39 h 100"/>
                <a:gd name="T24" fmla="*/ 11 w 59"/>
                <a:gd name="T25" fmla="*/ 39 h 100"/>
                <a:gd name="T26" fmla="*/ 20 w 59"/>
                <a:gd name="T27" fmla="*/ 31 h 100"/>
                <a:gd name="T28" fmla="*/ 33 w 59"/>
                <a:gd name="T29" fmla="*/ 28 h 100"/>
                <a:gd name="T30" fmla="*/ 53 w 59"/>
                <a:gd name="T31" fmla="*/ 34 h 100"/>
                <a:gd name="T32" fmla="*/ 59 w 59"/>
                <a:gd name="T33" fmla="*/ 54 h 100"/>
                <a:gd name="T34" fmla="*/ 59 w 59"/>
                <a:gd name="T35" fmla="*/ 100 h 100"/>
                <a:gd name="T36" fmla="*/ 49 w 59"/>
                <a:gd name="T3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100">
                  <a:moveTo>
                    <a:pt x="49" y="100"/>
                  </a:moveTo>
                  <a:cubicBezTo>
                    <a:pt x="49" y="54"/>
                    <a:pt x="49" y="54"/>
                    <a:pt x="49" y="54"/>
                  </a:cubicBezTo>
                  <a:cubicBezTo>
                    <a:pt x="49" y="49"/>
                    <a:pt x="47" y="44"/>
                    <a:pt x="45" y="41"/>
                  </a:cubicBezTo>
                  <a:cubicBezTo>
                    <a:pt x="42" y="39"/>
                    <a:pt x="38" y="37"/>
                    <a:pt x="32" y="37"/>
                  </a:cubicBezTo>
                  <a:cubicBezTo>
                    <a:pt x="25" y="37"/>
                    <a:pt x="20" y="39"/>
                    <a:pt x="16" y="43"/>
                  </a:cubicBezTo>
                  <a:cubicBezTo>
                    <a:pt x="13" y="47"/>
                    <a:pt x="11" y="54"/>
                    <a:pt x="11" y="63"/>
                  </a:cubicBezTo>
                  <a:cubicBezTo>
                    <a:pt x="11" y="100"/>
                    <a:pt x="11" y="100"/>
                    <a:pt x="11" y="100"/>
                  </a:cubicBezTo>
                  <a:cubicBezTo>
                    <a:pt x="0" y="100"/>
                    <a:pt x="0" y="100"/>
                    <a:pt x="0" y="100"/>
                  </a:cubicBezTo>
                  <a:cubicBezTo>
                    <a:pt x="0" y="0"/>
                    <a:pt x="0" y="0"/>
                    <a:pt x="0" y="0"/>
                  </a:cubicBezTo>
                  <a:cubicBezTo>
                    <a:pt x="11" y="0"/>
                    <a:pt x="11" y="0"/>
                    <a:pt x="11" y="0"/>
                  </a:cubicBezTo>
                  <a:cubicBezTo>
                    <a:pt x="11" y="30"/>
                    <a:pt x="11" y="30"/>
                    <a:pt x="11" y="30"/>
                  </a:cubicBezTo>
                  <a:cubicBezTo>
                    <a:pt x="11" y="34"/>
                    <a:pt x="11" y="37"/>
                    <a:pt x="11" y="39"/>
                  </a:cubicBezTo>
                  <a:cubicBezTo>
                    <a:pt x="11" y="39"/>
                    <a:pt x="11" y="39"/>
                    <a:pt x="11" y="39"/>
                  </a:cubicBezTo>
                  <a:cubicBezTo>
                    <a:pt x="13" y="36"/>
                    <a:pt x="16" y="33"/>
                    <a:pt x="20" y="31"/>
                  </a:cubicBezTo>
                  <a:cubicBezTo>
                    <a:pt x="24" y="29"/>
                    <a:pt x="29" y="28"/>
                    <a:pt x="33" y="28"/>
                  </a:cubicBezTo>
                  <a:cubicBezTo>
                    <a:pt x="42" y="28"/>
                    <a:pt x="49" y="30"/>
                    <a:pt x="53" y="34"/>
                  </a:cubicBezTo>
                  <a:cubicBezTo>
                    <a:pt x="57" y="38"/>
                    <a:pt x="59" y="45"/>
                    <a:pt x="59" y="54"/>
                  </a:cubicBezTo>
                  <a:cubicBezTo>
                    <a:pt x="59" y="100"/>
                    <a:pt x="59" y="100"/>
                    <a:pt x="59" y="100"/>
                  </a:cubicBezTo>
                  <a:lnTo>
                    <a:pt x="49" y="100"/>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1" name="Freeform 185"/>
            <p:cNvSpPr>
              <a:spLocks/>
            </p:cNvSpPr>
            <p:nvPr/>
          </p:nvSpPr>
          <p:spPr bwMode="auto">
            <a:xfrm>
              <a:off x="1772" y="1921"/>
              <a:ext cx="140" cy="171"/>
            </a:xfrm>
            <a:custGeom>
              <a:avLst/>
              <a:gdLst>
                <a:gd name="T0" fmla="*/ 49 w 59"/>
                <a:gd name="T1" fmla="*/ 72 h 72"/>
                <a:gd name="T2" fmla="*/ 49 w 59"/>
                <a:gd name="T3" fmla="*/ 26 h 72"/>
                <a:gd name="T4" fmla="*/ 45 w 59"/>
                <a:gd name="T5" fmla="*/ 13 h 72"/>
                <a:gd name="T6" fmla="*/ 32 w 59"/>
                <a:gd name="T7" fmla="*/ 9 h 72"/>
                <a:gd name="T8" fmla="*/ 16 w 59"/>
                <a:gd name="T9" fmla="*/ 15 h 72"/>
                <a:gd name="T10" fmla="*/ 11 w 59"/>
                <a:gd name="T11" fmla="*/ 35 h 72"/>
                <a:gd name="T12" fmla="*/ 11 w 59"/>
                <a:gd name="T13" fmla="*/ 72 h 72"/>
                <a:gd name="T14" fmla="*/ 0 w 59"/>
                <a:gd name="T15" fmla="*/ 72 h 72"/>
                <a:gd name="T16" fmla="*/ 0 w 59"/>
                <a:gd name="T17" fmla="*/ 1 h 72"/>
                <a:gd name="T18" fmla="*/ 9 w 59"/>
                <a:gd name="T19" fmla="*/ 1 h 72"/>
                <a:gd name="T20" fmla="*/ 11 w 59"/>
                <a:gd name="T21" fmla="*/ 11 h 72"/>
                <a:gd name="T22" fmla="*/ 11 w 59"/>
                <a:gd name="T23" fmla="*/ 11 h 72"/>
                <a:gd name="T24" fmla="*/ 20 w 59"/>
                <a:gd name="T25" fmla="*/ 3 h 72"/>
                <a:gd name="T26" fmla="*/ 34 w 59"/>
                <a:gd name="T27" fmla="*/ 0 h 72"/>
                <a:gd name="T28" fmla="*/ 53 w 59"/>
                <a:gd name="T29" fmla="*/ 6 h 72"/>
                <a:gd name="T30" fmla="*/ 59 w 59"/>
                <a:gd name="T31" fmla="*/ 26 h 72"/>
                <a:gd name="T32" fmla="*/ 59 w 59"/>
                <a:gd name="T33" fmla="*/ 72 h 72"/>
                <a:gd name="T34" fmla="*/ 49 w 59"/>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72">
                  <a:moveTo>
                    <a:pt x="49" y="72"/>
                  </a:moveTo>
                  <a:cubicBezTo>
                    <a:pt x="49" y="26"/>
                    <a:pt x="49" y="26"/>
                    <a:pt x="49" y="26"/>
                  </a:cubicBezTo>
                  <a:cubicBezTo>
                    <a:pt x="49" y="21"/>
                    <a:pt x="47" y="16"/>
                    <a:pt x="45" y="13"/>
                  </a:cubicBezTo>
                  <a:cubicBezTo>
                    <a:pt x="42" y="11"/>
                    <a:pt x="38" y="9"/>
                    <a:pt x="32" y="9"/>
                  </a:cubicBezTo>
                  <a:cubicBezTo>
                    <a:pt x="25" y="9"/>
                    <a:pt x="20" y="11"/>
                    <a:pt x="16" y="15"/>
                  </a:cubicBezTo>
                  <a:cubicBezTo>
                    <a:pt x="13" y="19"/>
                    <a:pt x="11" y="26"/>
                    <a:pt x="11" y="35"/>
                  </a:cubicBezTo>
                  <a:cubicBezTo>
                    <a:pt x="11" y="72"/>
                    <a:pt x="11" y="72"/>
                    <a:pt x="11" y="72"/>
                  </a:cubicBezTo>
                  <a:cubicBezTo>
                    <a:pt x="0" y="72"/>
                    <a:pt x="0" y="72"/>
                    <a:pt x="0" y="72"/>
                  </a:cubicBezTo>
                  <a:cubicBezTo>
                    <a:pt x="0" y="1"/>
                    <a:pt x="0" y="1"/>
                    <a:pt x="0" y="1"/>
                  </a:cubicBezTo>
                  <a:cubicBezTo>
                    <a:pt x="9" y="1"/>
                    <a:pt x="9" y="1"/>
                    <a:pt x="9" y="1"/>
                  </a:cubicBezTo>
                  <a:cubicBezTo>
                    <a:pt x="11" y="11"/>
                    <a:pt x="11" y="11"/>
                    <a:pt x="11" y="11"/>
                  </a:cubicBezTo>
                  <a:cubicBezTo>
                    <a:pt x="11" y="11"/>
                    <a:pt x="11" y="11"/>
                    <a:pt x="11" y="11"/>
                  </a:cubicBezTo>
                  <a:cubicBezTo>
                    <a:pt x="13" y="8"/>
                    <a:pt x="16" y="5"/>
                    <a:pt x="20" y="3"/>
                  </a:cubicBezTo>
                  <a:cubicBezTo>
                    <a:pt x="24" y="1"/>
                    <a:pt x="29" y="0"/>
                    <a:pt x="34" y="0"/>
                  </a:cubicBezTo>
                  <a:cubicBezTo>
                    <a:pt x="42" y="0"/>
                    <a:pt x="48" y="2"/>
                    <a:pt x="53" y="6"/>
                  </a:cubicBezTo>
                  <a:cubicBezTo>
                    <a:pt x="57" y="10"/>
                    <a:pt x="59" y="17"/>
                    <a:pt x="59" y="26"/>
                  </a:cubicBezTo>
                  <a:cubicBezTo>
                    <a:pt x="59" y="72"/>
                    <a:pt x="59" y="72"/>
                    <a:pt x="59" y="72"/>
                  </a:cubicBezTo>
                  <a:lnTo>
                    <a:pt x="49" y="72"/>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2" name="Freeform 186"/>
            <p:cNvSpPr>
              <a:spLocks noEditPoints="1"/>
            </p:cNvSpPr>
            <p:nvPr/>
          </p:nvSpPr>
          <p:spPr bwMode="auto">
            <a:xfrm>
              <a:off x="1955" y="1921"/>
              <a:ext cx="154" cy="174"/>
            </a:xfrm>
            <a:custGeom>
              <a:avLst/>
              <a:gdLst>
                <a:gd name="T0" fmla="*/ 65 w 65"/>
                <a:gd name="T1" fmla="*/ 37 h 73"/>
                <a:gd name="T2" fmla="*/ 56 w 65"/>
                <a:gd name="T3" fmla="*/ 63 h 73"/>
                <a:gd name="T4" fmla="*/ 32 w 65"/>
                <a:gd name="T5" fmla="*/ 73 h 73"/>
                <a:gd name="T6" fmla="*/ 15 w 65"/>
                <a:gd name="T7" fmla="*/ 69 h 73"/>
                <a:gd name="T8" fmla="*/ 4 w 65"/>
                <a:gd name="T9" fmla="*/ 56 h 73"/>
                <a:gd name="T10" fmla="*/ 0 w 65"/>
                <a:gd name="T11" fmla="*/ 37 h 73"/>
                <a:gd name="T12" fmla="*/ 9 w 65"/>
                <a:gd name="T13" fmla="*/ 10 h 73"/>
                <a:gd name="T14" fmla="*/ 33 w 65"/>
                <a:gd name="T15" fmla="*/ 0 h 73"/>
                <a:gd name="T16" fmla="*/ 56 w 65"/>
                <a:gd name="T17" fmla="*/ 10 h 73"/>
                <a:gd name="T18" fmla="*/ 65 w 65"/>
                <a:gd name="T19" fmla="*/ 37 h 73"/>
                <a:gd name="T20" fmla="*/ 11 w 65"/>
                <a:gd name="T21" fmla="*/ 37 h 73"/>
                <a:gd name="T22" fmla="*/ 17 w 65"/>
                <a:gd name="T23" fmla="*/ 57 h 73"/>
                <a:gd name="T24" fmla="*/ 33 w 65"/>
                <a:gd name="T25" fmla="*/ 64 h 73"/>
                <a:gd name="T26" fmla="*/ 48 w 65"/>
                <a:gd name="T27" fmla="*/ 57 h 73"/>
                <a:gd name="T28" fmla="*/ 54 w 65"/>
                <a:gd name="T29" fmla="*/ 37 h 73"/>
                <a:gd name="T30" fmla="*/ 48 w 65"/>
                <a:gd name="T31" fmla="*/ 16 h 73"/>
                <a:gd name="T32" fmla="*/ 32 w 65"/>
                <a:gd name="T33" fmla="*/ 9 h 73"/>
                <a:gd name="T34" fmla="*/ 17 w 65"/>
                <a:gd name="T35" fmla="*/ 16 h 73"/>
                <a:gd name="T36" fmla="*/ 11 w 65"/>
                <a:gd name="T37"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65" y="37"/>
                  </a:moveTo>
                  <a:cubicBezTo>
                    <a:pt x="65" y="48"/>
                    <a:pt x="62" y="57"/>
                    <a:pt x="56" y="63"/>
                  </a:cubicBezTo>
                  <a:cubicBezTo>
                    <a:pt x="50" y="70"/>
                    <a:pt x="42" y="73"/>
                    <a:pt x="32" y="73"/>
                  </a:cubicBezTo>
                  <a:cubicBezTo>
                    <a:pt x="26" y="73"/>
                    <a:pt x="20" y="72"/>
                    <a:pt x="15" y="69"/>
                  </a:cubicBezTo>
                  <a:cubicBezTo>
                    <a:pt x="11" y="66"/>
                    <a:pt x="7" y="62"/>
                    <a:pt x="4" y="56"/>
                  </a:cubicBezTo>
                  <a:cubicBezTo>
                    <a:pt x="2" y="50"/>
                    <a:pt x="0" y="44"/>
                    <a:pt x="0" y="37"/>
                  </a:cubicBezTo>
                  <a:cubicBezTo>
                    <a:pt x="0" y="25"/>
                    <a:pt x="3" y="16"/>
                    <a:pt x="9" y="10"/>
                  </a:cubicBezTo>
                  <a:cubicBezTo>
                    <a:pt x="15" y="3"/>
                    <a:pt x="23" y="0"/>
                    <a:pt x="33" y="0"/>
                  </a:cubicBezTo>
                  <a:cubicBezTo>
                    <a:pt x="43" y="0"/>
                    <a:pt x="50" y="3"/>
                    <a:pt x="56" y="10"/>
                  </a:cubicBezTo>
                  <a:cubicBezTo>
                    <a:pt x="62" y="17"/>
                    <a:pt x="65" y="25"/>
                    <a:pt x="65" y="37"/>
                  </a:cubicBezTo>
                  <a:close/>
                  <a:moveTo>
                    <a:pt x="11" y="37"/>
                  </a:moveTo>
                  <a:cubicBezTo>
                    <a:pt x="11" y="46"/>
                    <a:pt x="13" y="52"/>
                    <a:pt x="17" y="57"/>
                  </a:cubicBezTo>
                  <a:cubicBezTo>
                    <a:pt x="20" y="62"/>
                    <a:pt x="26" y="64"/>
                    <a:pt x="33" y="64"/>
                  </a:cubicBezTo>
                  <a:cubicBezTo>
                    <a:pt x="40" y="64"/>
                    <a:pt x="45" y="62"/>
                    <a:pt x="48" y="57"/>
                  </a:cubicBezTo>
                  <a:cubicBezTo>
                    <a:pt x="52" y="52"/>
                    <a:pt x="54" y="46"/>
                    <a:pt x="54" y="37"/>
                  </a:cubicBezTo>
                  <a:cubicBezTo>
                    <a:pt x="54" y="28"/>
                    <a:pt x="52" y="21"/>
                    <a:pt x="48" y="16"/>
                  </a:cubicBezTo>
                  <a:cubicBezTo>
                    <a:pt x="45" y="12"/>
                    <a:pt x="39" y="9"/>
                    <a:pt x="32" y="9"/>
                  </a:cubicBezTo>
                  <a:cubicBezTo>
                    <a:pt x="25" y="9"/>
                    <a:pt x="20" y="11"/>
                    <a:pt x="17" y="16"/>
                  </a:cubicBezTo>
                  <a:cubicBezTo>
                    <a:pt x="13" y="21"/>
                    <a:pt x="11" y="27"/>
                    <a:pt x="11" y="3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3" name="Rectangle 187"/>
            <p:cNvSpPr>
              <a:spLocks noChangeArrowheads="1"/>
            </p:cNvSpPr>
            <p:nvPr/>
          </p:nvSpPr>
          <p:spPr bwMode="auto">
            <a:xfrm>
              <a:off x="2155" y="1854"/>
              <a:ext cx="23" cy="238"/>
            </a:xfrm>
            <a:prstGeom prst="rect">
              <a:avLst/>
            </a:prstGeom>
            <a:solidFill>
              <a:srgbClr val="0366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4" name="Freeform 188"/>
            <p:cNvSpPr>
              <a:spLocks noEditPoints="1"/>
            </p:cNvSpPr>
            <p:nvPr/>
          </p:nvSpPr>
          <p:spPr bwMode="auto">
            <a:xfrm>
              <a:off x="2223" y="1921"/>
              <a:ext cx="155" cy="174"/>
            </a:xfrm>
            <a:custGeom>
              <a:avLst/>
              <a:gdLst>
                <a:gd name="T0" fmla="*/ 65 w 65"/>
                <a:gd name="T1" fmla="*/ 37 h 73"/>
                <a:gd name="T2" fmla="*/ 56 w 65"/>
                <a:gd name="T3" fmla="*/ 63 h 73"/>
                <a:gd name="T4" fmla="*/ 32 w 65"/>
                <a:gd name="T5" fmla="*/ 73 h 73"/>
                <a:gd name="T6" fmla="*/ 15 w 65"/>
                <a:gd name="T7" fmla="*/ 69 h 73"/>
                <a:gd name="T8" fmla="*/ 4 w 65"/>
                <a:gd name="T9" fmla="*/ 56 h 73"/>
                <a:gd name="T10" fmla="*/ 0 w 65"/>
                <a:gd name="T11" fmla="*/ 37 h 73"/>
                <a:gd name="T12" fmla="*/ 9 w 65"/>
                <a:gd name="T13" fmla="*/ 10 h 73"/>
                <a:gd name="T14" fmla="*/ 33 w 65"/>
                <a:gd name="T15" fmla="*/ 0 h 73"/>
                <a:gd name="T16" fmla="*/ 56 w 65"/>
                <a:gd name="T17" fmla="*/ 10 h 73"/>
                <a:gd name="T18" fmla="*/ 65 w 65"/>
                <a:gd name="T19" fmla="*/ 37 h 73"/>
                <a:gd name="T20" fmla="*/ 11 w 65"/>
                <a:gd name="T21" fmla="*/ 37 h 73"/>
                <a:gd name="T22" fmla="*/ 17 w 65"/>
                <a:gd name="T23" fmla="*/ 57 h 73"/>
                <a:gd name="T24" fmla="*/ 32 w 65"/>
                <a:gd name="T25" fmla="*/ 64 h 73"/>
                <a:gd name="T26" fmla="*/ 48 w 65"/>
                <a:gd name="T27" fmla="*/ 57 h 73"/>
                <a:gd name="T28" fmla="*/ 54 w 65"/>
                <a:gd name="T29" fmla="*/ 37 h 73"/>
                <a:gd name="T30" fmla="*/ 48 w 65"/>
                <a:gd name="T31" fmla="*/ 16 h 73"/>
                <a:gd name="T32" fmla="*/ 32 w 65"/>
                <a:gd name="T33" fmla="*/ 9 h 73"/>
                <a:gd name="T34" fmla="*/ 16 w 65"/>
                <a:gd name="T35" fmla="*/ 16 h 73"/>
                <a:gd name="T36" fmla="*/ 11 w 65"/>
                <a:gd name="T37"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65" y="37"/>
                  </a:moveTo>
                  <a:cubicBezTo>
                    <a:pt x="65" y="48"/>
                    <a:pt x="62" y="57"/>
                    <a:pt x="56" y="63"/>
                  </a:cubicBezTo>
                  <a:cubicBezTo>
                    <a:pt x="50" y="70"/>
                    <a:pt x="42" y="73"/>
                    <a:pt x="32" y="73"/>
                  </a:cubicBezTo>
                  <a:cubicBezTo>
                    <a:pt x="26" y="73"/>
                    <a:pt x="20" y="72"/>
                    <a:pt x="15" y="69"/>
                  </a:cubicBezTo>
                  <a:cubicBezTo>
                    <a:pt x="10" y="66"/>
                    <a:pt x="7" y="62"/>
                    <a:pt x="4" y="56"/>
                  </a:cubicBezTo>
                  <a:cubicBezTo>
                    <a:pt x="1" y="50"/>
                    <a:pt x="0" y="44"/>
                    <a:pt x="0" y="37"/>
                  </a:cubicBezTo>
                  <a:cubicBezTo>
                    <a:pt x="0" y="25"/>
                    <a:pt x="3" y="16"/>
                    <a:pt x="9" y="10"/>
                  </a:cubicBezTo>
                  <a:cubicBezTo>
                    <a:pt x="14" y="3"/>
                    <a:pt x="22" y="0"/>
                    <a:pt x="33" y="0"/>
                  </a:cubicBezTo>
                  <a:cubicBezTo>
                    <a:pt x="42" y="0"/>
                    <a:pt x="50" y="3"/>
                    <a:pt x="56" y="10"/>
                  </a:cubicBezTo>
                  <a:cubicBezTo>
                    <a:pt x="62" y="17"/>
                    <a:pt x="65" y="25"/>
                    <a:pt x="65" y="37"/>
                  </a:cubicBezTo>
                  <a:close/>
                  <a:moveTo>
                    <a:pt x="11" y="37"/>
                  </a:moveTo>
                  <a:cubicBezTo>
                    <a:pt x="11" y="46"/>
                    <a:pt x="13" y="52"/>
                    <a:pt x="17" y="57"/>
                  </a:cubicBezTo>
                  <a:cubicBezTo>
                    <a:pt x="20" y="62"/>
                    <a:pt x="25" y="64"/>
                    <a:pt x="32" y="64"/>
                  </a:cubicBezTo>
                  <a:cubicBezTo>
                    <a:pt x="39" y="64"/>
                    <a:pt x="45" y="62"/>
                    <a:pt x="48" y="57"/>
                  </a:cubicBezTo>
                  <a:cubicBezTo>
                    <a:pt x="52" y="52"/>
                    <a:pt x="54" y="46"/>
                    <a:pt x="54" y="37"/>
                  </a:cubicBezTo>
                  <a:cubicBezTo>
                    <a:pt x="54" y="28"/>
                    <a:pt x="52" y="21"/>
                    <a:pt x="48" y="16"/>
                  </a:cubicBezTo>
                  <a:cubicBezTo>
                    <a:pt x="45" y="12"/>
                    <a:pt x="39" y="9"/>
                    <a:pt x="32" y="9"/>
                  </a:cubicBezTo>
                  <a:cubicBezTo>
                    <a:pt x="25" y="9"/>
                    <a:pt x="20" y="11"/>
                    <a:pt x="16" y="16"/>
                  </a:cubicBezTo>
                  <a:cubicBezTo>
                    <a:pt x="13" y="21"/>
                    <a:pt x="11" y="27"/>
                    <a:pt x="11" y="3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5" name="Freeform 189"/>
            <p:cNvSpPr>
              <a:spLocks noEditPoints="1"/>
            </p:cNvSpPr>
            <p:nvPr/>
          </p:nvSpPr>
          <p:spPr bwMode="auto">
            <a:xfrm>
              <a:off x="2402" y="1921"/>
              <a:ext cx="156" cy="248"/>
            </a:xfrm>
            <a:custGeom>
              <a:avLst/>
              <a:gdLst>
                <a:gd name="T0" fmla="*/ 66 w 66"/>
                <a:gd name="T1" fmla="*/ 1 h 104"/>
                <a:gd name="T2" fmla="*/ 66 w 66"/>
                <a:gd name="T3" fmla="*/ 8 h 104"/>
                <a:gd name="T4" fmla="*/ 53 w 66"/>
                <a:gd name="T5" fmla="*/ 10 h 104"/>
                <a:gd name="T6" fmla="*/ 56 w 66"/>
                <a:gd name="T7" fmla="*/ 16 h 104"/>
                <a:gd name="T8" fmla="*/ 58 w 66"/>
                <a:gd name="T9" fmla="*/ 24 h 104"/>
                <a:gd name="T10" fmla="*/ 51 w 66"/>
                <a:gd name="T11" fmla="*/ 40 h 104"/>
                <a:gd name="T12" fmla="*/ 31 w 66"/>
                <a:gd name="T13" fmla="*/ 46 h 104"/>
                <a:gd name="T14" fmla="*/ 25 w 66"/>
                <a:gd name="T15" fmla="*/ 46 h 104"/>
                <a:gd name="T16" fmla="*/ 19 w 66"/>
                <a:gd name="T17" fmla="*/ 55 h 104"/>
                <a:gd name="T18" fmla="*/ 21 w 66"/>
                <a:gd name="T19" fmla="*/ 59 h 104"/>
                <a:gd name="T20" fmla="*/ 29 w 66"/>
                <a:gd name="T21" fmla="*/ 61 h 104"/>
                <a:gd name="T22" fmla="*/ 42 w 66"/>
                <a:gd name="T23" fmla="*/ 61 h 104"/>
                <a:gd name="T24" fmla="*/ 59 w 66"/>
                <a:gd name="T25" fmla="*/ 66 h 104"/>
                <a:gd name="T26" fmla="*/ 65 w 66"/>
                <a:gd name="T27" fmla="*/ 80 h 104"/>
                <a:gd name="T28" fmla="*/ 56 w 66"/>
                <a:gd name="T29" fmla="*/ 97 h 104"/>
                <a:gd name="T30" fmla="*/ 29 w 66"/>
                <a:gd name="T31" fmla="*/ 104 h 104"/>
                <a:gd name="T32" fmla="*/ 7 w 66"/>
                <a:gd name="T33" fmla="*/ 98 h 104"/>
                <a:gd name="T34" fmla="*/ 0 w 66"/>
                <a:gd name="T35" fmla="*/ 84 h 104"/>
                <a:gd name="T36" fmla="*/ 4 w 66"/>
                <a:gd name="T37" fmla="*/ 73 h 104"/>
                <a:gd name="T38" fmla="*/ 15 w 66"/>
                <a:gd name="T39" fmla="*/ 66 h 104"/>
                <a:gd name="T40" fmla="*/ 11 w 66"/>
                <a:gd name="T41" fmla="*/ 63 h 104"/>
                <a:gd name="T42" fmla="*/ 9 w 66"/>
                <a:gd name="T43" fmla="*/ 57 h 104"/>
                <a:gd name="T44" fmla="*/ 11 w 66"/>
                <a:gd name="T45" fmla="*/ 50 h 104"/>
                <a:gd name="T46" fmla="*/ 18 w 66"/>
                <a:gd name="T47" fmla="*/ 44 h 104"/>
                <a:gd name="T48" fmla="*/ 9 w 66"/>
                <a:gd name="T49" fmla="*/ 37 h 104"/>
                <a:gd name="T50" fmla="*/ 5 w 66"/>
                <a:gd name="T51" fmla="*/ 24 h 104"/>
                <a:gd name="T52" fmla="*/ 12 w 66"/>
                <a:gd name="T53" fmla="*/ 6 h 104"/>
                <a:gd name="T54" fmla="*/ 32 w 66"/>
                <a:gd name="T55" fmla="*/ 0 h 104"/>
                <a:gd name="T56" fmla="*/ 42 w 66"/>
                <a:gd name="T57" fmla="*/ 1 h 104"/>
                <a:gd name="T58" fmla="*/ 66 w 66"/>
                <a:gd name="T59" fmla="*/ 1 h 104"/>
                <a:gd name="T60" fmla="*/ 10 w 66"/>
                <a:gd name="T61" fmla="*/ 84 h 104"/>
                <a:gd name="T62" fmla="*/ 15 w 66"/>
                <a:gd name="T63" fmla="*/ 92 h 104"/>
                <a:gd name="T64" fmla="*/ 29 w 66"/>
                <a:gd name="T65" fmla="*/ 95 h 104"/>
                <a:gd name="T66" fmla="*/ 49 w 66"/>
                <a:gd name="T67" fmla="*/ 91 h 104"/>
                <a:gd name="T68" fmla="*/ 55 w 66"/>
                <a:gd name="T69" fmla="*/ 80 h 104"/>
                <a:gd name="T70" fmla="*/ 51 w 66"/>
                <a:gd name="T71" fmla="*/ 72 h 104"/>
                <a:gd name="T72" fmla="*/ 38 w 66"/>
                <a:gd name="T73" fmla="*/ 70 h 104"/>
                <a:gd name="T74" fmla="*/ 25 w 66"/>
                <a:gd name="T75" fmla="*/ 70 h 104"/>
                <a:gd name="T76" fmla="*/ 14 w 66"/>
                <a:gd name="T77" fmla="*/ 74 h 104"/>
                <a:gd name="T78" fmla="*/ 10 w 66"/>
                <a:gd name="T79" fmla="*/ 84 h 104"/>
                <a:gd name="T80" fmla="*/ 16 w 66"/>
                <a:gd name="T81" fmla="*/ 24 h 104"/>
                <a:gd name="T82" fmla="*/ 20 w 66"/>
                <a:gd name="T83" fmla="*/ 35 h 104"/>
                <a:gd name="T84" fmla="*/ 32 w 66"/>
                <a:gd name="T85" fmla="*/ 39 h 104"/>
                <a:gd name="T86" fmla="*/ 47 w 66"/>
                <a:gd name="T87" fmla="*/ 24 h 104"/>
                <a:gd name="T88" fmla="*/ 31 w 66"/>
                <a:gd name="T89" fmla="*/ 8 h 104"/>
                <a:gd name="T90" fmla="*/ 20 w 66"/>
                <a:gd name="T91" fmla="*/ 12 h 104"/>
                <a:gd name="T92" fmla="*/ 16 w 66"/>
                <a:gd name="T93" fmla="*/ 2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104">
                  <a:moveTo>
                    <a:pt x="66" y="1"/>
                  </a:moveTo>
                  <a:cubicBezTo>
                    <a:pt x="66" y="8"/>
                    <a:pt x="66" y="8"/>
                    <a:pt x="66" y="8"/>
                  </a:cubicBezTo>
                  <a:cubicBezTo>
                    <a:pt x="53" y="10"/>
                    <a:pt x="53" y="10"/>
                    <a:pt x="53" y="10"/>
                  </a:cubicBezTo>
                  <a:cubicBezTo>
                    <a:pt x="54" y="11"/>
                    <a:pt x="55" y="13"/>
                    <a:pt x="56" y="16"/>
                  </a:cubicBezTo>
                  <a:cubicBezTo>
                    <a:pt x="57" y="18"/>
                    <a:pt x="58" y="21"/>
                    <a:pt x="58" y="24"/>
                  </a:cubicBezTo>
                  <a:cubicBezTo>
                    <a:pt x="58" y="31"/>
                    <a:pt x="55" y="36"/>
                    <a:pt x="51" y="40"/>
                  </a:cubicBezTo>
                  <a:cubicBezTo>
                    <a:pt x="46" y="44"/>
                    <a:pt x="40" y="46"/>
                    <a:pt x="31" y="46"/>
                  </a:cubicBezTo>
                  <a:cubicBezTo>
                    <a:pt x="29" y="46"/>
                    <a:pt x="27" y="46"/>
                    <a:pt x="25" y="46"/>
                  </a:cubicBezTo>
                  <a:cubicBezTo>
                    <a:pt x="21" y="48"/>
                    <a:pt x="19" y="51"/>
                    <a:pt x="19" y="55"/>
                  </a:cubicBezTo>
                  <a:cubicBezTo>
                    <a:pt x="19" y="57"/>
                    <a:pt x="19" y="58"/>
                    <a:pt x="21" y="59"/>
                  </a:cubicBezTo>
                  <a:cubicBezTo>
                    <a:pt x="23" y="60"/>
                    <a:pt x="25" y="61"/>
                    <a:pt x="29" y="61"/>
                  </a:cubicBezTo>
                  <a:cubicBezTo>
                    <a:pt x="42" y="61"/>
                    <a:pt x="42" y="61"/>
                    <a:pt x="42" y="61"/>
                  </a:cubicBezTo>
                  <a:cubicBezTo>
                    <a:pt x="49" y="61"/>
                    <a:pt x="55" y="62"/>
                    <a:pt x="59" y="66"/>
                  </a:cubicBezTo>
                  <a:cubicBezTo>
                    <a:pt x="63" y="69"/>
                    <a:pt x="65" y="73"/>
                    <a:pt x="65" y="80"/>
                  </a:cubicBezTo>
                  <a:cubicBezTo>
                    <a:pt x="65" y="87"/>
                    <a:pt x="62" y="93"/>
                    <a:pt x="56" y="97"/>
                  </a:cubicBezTo>
                  <a:cubicBezTo>
                    <a:pt x="50" y="101"/>
                    <a:pt x="41" y="104"/>
                    <a:pt x="29" y="104"/>
                  </a:cubicBezTo>
                  <a:cubicBezTo>
                    <a:pt x="19" y="104"/>
                    <a:pt x="12" y="102"/>
                    <a:pt x="7" y="98"/>
                  </a:cubicBezTo>
                  <a:cubicBezTo>
                    <a:pt x="2" y="95"/>
                    <a:pt x="0" y="90"/>
                    <a:pt x="0" y="84"/>
                  </a:cubicBezTo>
                  <a:cubicBezTo>
                    <a:pt x="0" y="80"/>
                    <a:pt x="1" y="76"/>
                    <a:pt x="4" y="73"/>
                  </a:cubicBezTo>
                  <a:cubicBezTo>
                    <a:pt x="7" y="70"/>
                    <a:pt x="10" y="67"/>
                    <a:pt x="15" y="66"/>
                  </a:cubicBezTo>
                  <a:cubicBezTo>
                    <a:pt x="14" y="66"/>
                    <a:pt x="12" y="64"/>
                    <a:pt x="11" y="63"/>
                  </a:cubicBezTo>
                  <a:cubicBezTo>
                    <a:pt x="10" y="61"/>
                    <a:pt x="9" y="59"/>
                    <a:pt x="9" y="57"/>
                  </a:cubicBezTo>
                  <a:cubicBezTo>
                    <a:pt x="9" y="54"/>
                    <a:pt x="10" y="52"/>
                    <a:pt x="11" y="50"/>
                  </a:cubicBezTo>
                  <a:cubicBezTo>
                    <a:pt x="12" y="48"/>
                    <a:pt x="15" y="46"/>
                    <a:pt x="18" y="44"/>
                  </a:cubicBezTo>
                  <a:cubicBezTo>
                    <a:pt x="14" y="43"/>
                    <a:pt x="11" y="40"/>
                    <a:pt x="9" y="37"/>
                  </a:cubicBezTo>
                  <a:cubicBezTo>
                    <a:pt x="6" y="33"/>
                    <a:pt x="5" y="29"/>
                    <a:pt x="5" y="24"/>
                  </a:cubicBezTo>
                  <a:cubicBezTo>
                    <a:pt x="5" y="17"/>
                    <a:pt x="8" y="11"/>
                    <a:pt x="12" y="6"/>
                  </a:cubicBezTo>
                  <a:cubicBezTo>
                    <a:pt x="17" y="2"/>
                    <a:pt x="23" y="0"/>
                    <a:pt x="32" y="0"/>
                  </a:cubicBezTo>
                  <a:cubicBezTo>
                    <a:pt x="36" y="0"/>
                    <a:pt x="39" y="1"/>
                    <a:pt x="42" y="1"/>
                  </a:cubicBezTo>
                  <a:lnTo>
                    <a:pt x="66" y="1"/>
                  </a:lnTo>
                  <a:close/>
                  <a:moveTo>
                    <a:pt x="10" y="84"/>
                  </a:moveTo>
                  <a:cubicBezTo>
                    <a:pt x="10" y="88"/>
                    <a:pt x="12" y="90"/>
                    <a:pt x="15" y="92"/>
                  </a:cubicBezTo>
                  <a:cubicBezTo>
                    <a:pt x="18" y="94"/>
                    <a:pt x="23" y="95"/>
                    <a:pt x="29" y="95"/>
                  </a:cubicBezTo>
                  <a:cubicBezTo>
                    <a:pt x="38" y="95"/>
                    <a:pt x="44" y="94"/>
                    <a:pt x="49" y="91"/>
                  </a:cubicBezTo>
                  <a:cubicBezTo>
                    <a:pt x="53" y="89"/>
                    <a:pt x="55" y="85"/>
                    <a:pt x="55" y="80"/>
                  </a:cubicBezTo>
                  <a:cubicBezTo>
                    <a:pt x="55" y="77"/>
                    <a:pt x="54" y="74"/>
                    <a:pt x="51" y="72"/>
                  </a:cubicBezTo>
                  <a:cubicBezTo>
                    <a:pt x="49" y="71"/>
                    <a:pt x="45" y="70"/>
                    <a:pt x="38" y="70"/>
                  </a:cubicBezTo>
                  <a:cubicBezTo>
                    <a:pt x="25" y="70"/>
                    <a:pt x="25" y="70"/>
                    <a:pt x="25" y="70"/>
                  </a:cubicBezTo>
                  <a:cubicBezTo>
                    <a:pt x="21" y="70"/>
                    <a:pt x="17" y="71"/>
                    <a:pt x="14" y="74"/>
                  </a:cubicBezTo>
                  <a:cubicBezTo>
                    <a:pt x="11" y="76"/>
                    <a:pt x="10" y="79"/>
                    <a:pt x="10" y="84"/>
                  </a:cubicBezTo>
                  <a:close/>
                  <a:moveTo>
                    <a:pt x="16" y="24"/>
                  </a:moveTo>
                  <a:cubicBezTo>
                    <a:pt x="16" y="29"/>
                    <a:pt x="17" y="33"/>
                    <a:pt x="20" y="35"/>
                  </a:cubicBezTo>
                  <a:cubicBezTo>
                    <a:pt x="23" y="38"/>
                    <a:pt x="27" y="39"/>
                    <a:pt x="32" y="39"/>
                  </a:cubicBezTo>
                  <a:cubicBezTo>
                    <a:pt x="42" y="39"/>
                    <a:pt x="47" y="34"/>
                    <a:pt x="47" y="24"/>
                  </a:cubicBezTo>
                  <a:cubicBezTo>
                    <a:pt x="47" y="13"/>
                    <a:pt x="42" y="8"/>
                    <a:pt x="31" y="8"/>
                  </a:cubicBezTo>
                  <a:cubicBezTo>
                    <a:pt x="26" y="8"/>
                    <a:pt x="23" y="9"/>
                    <a:pt x="20" y="12"/>
                  </a:cubicBezTo>
                  <a:cubicBezTo>
                    <a:pt x="17" y="15"/>
                    <a:pt x="16" y="19"/>
                    <a:pt x="16" y="24"/>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6" name="Freeform 190"/>
            <p:cNvSpPr>
              <a:spLocks/>
            </p:cNvSpPr>
            <p:nvPr/>
          </p:nvSpPr>
          <p:spPr bwMode="auto">
            <a:xfrm>
              <a:off x="2568" y="1923"/>
              <a:ext cx="156" cy="246"/>
            </a:xfrm>
            <a:custGeom>
              <a:avLst/>
              <a:gdLst>
                <a:gd name="T0" fmla="*/ 0 w 66"/>
                <a:gd name="T1" fmla="*/ 0 h 103"/>
                <a:gd name="T2" fmla="*/ 11 w 66"/>
                <a:gd name="T3" fmla="*/ 0 h 103"/>
                <a:gd name="T4" fmla="*/ 26 w 66"/>
                <a:gd name="T5" fmla="*/ 41 h 103"/>
                <a:gd name="T6" fmla="*/ 33 w 66"/>
                <a:gd name="T7" fmla="*/ 60 h 103"/>
                <a:gd name="T8" fmla="*/ 33 w 66"/>
                <a:gd name="T9" fmla="*/ 60 h 103"/>
                <a:gd name="T10" fmla="*/ 37 w 66"/>
                <a:gd name="T11" fmla="*/ 49 h 103"/>
                <a:gd name="T12" fmla="*/ 54 w 66"/>
                <a:gd name="T13" fmla="*/ 0 h 103"/>
                <a:gd name="T14" fmla="*/ 66 w 66"/>
                <a:gd name="T15" fmla="*/ 0 h 103"/>
                <a:gd name="T16" fmla="*/ 35 w 66"/>
                <a:gd name="T17" fmla="*/ 81 h 103"/>
                <a:gd name="T18" fmla="*/ 25 w 66"/>
                <a:gd name="T19" fmla="*/ 98 h 103"/>
                <a:gd name="T20" fmla="*/ 10 w 66"/>
                <a:gd name="T21" fmla="*/ 103 h 103"/>
                <a:gd name="T22" fmla="*/ 0 w 66"/>
                <a:gd name="T23" fmla="*/ 101 h 103"/>
                <a:gd name="T24" fmla="*/ 0 w 66"/>
                <a:gd name="T25" fmla="*/ 93 h 103"/>
                <a:gd name="T26" fmla="*/ 8 w 66"/>
                <a:gd name="T27" fmla="*/ 94 h 103"/>
                <a:gd name="T28" fmla="*/ 24 w 66"/>
                <a:gd name="T29" fmla="*/ 81 h 103"/>
                <a:gd name="T30" fmla="*/ 28 w 66"/>
                <a:gd name="T31" fmla="*/ 71 h 103"/>
                <a:gd name="T32" fmla="*/ 0 w 66"/>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03">
                  <a:moveTo>
                    <a:pt x="0" y="0"/>
                  </a:moveTo>
                  <a:cubicBezTo>
                    <a:pt x="11" y="0"/>
                    <a:pt x="11" y="0"/>
                    <a:pt x="11" y="0"/>
                  </a:cubicBezTo>
                  <a:cubicBezTo>
                    <a:pt x="26" y="41"/>
                    <a:pt x="26" y="41"/>
                    <a:pt x="26" y="41"/>
                  </a:cubicBezTo>
                  <a:cubicBezTo>
                    <a:pt x="30" y="50"/>
                    <a:pt x="32" y="56"/>
                    <a:pt x="33" y="60"/>
                  </a:cubicBezTo>
                  <a:cubicBezTo>
                    <a:pt x="33" y="60"/>
                    <a:pt x="33" y="60"/>
                    <a:pt x="33" y="60"/>
                  </a:cubicBezTo>
                  <a:cubicBezTo>
                    <a:pt x="34" y="58"/>
                    <a:pt x="35" y="55"/>
                    <a:pt x="37" y="49"/>
                  </a:cubicBezTo>
                  <a:cubicBezTo>
                    <a:pt x="38" y="44"/>
                    <a:pt x="44" y="28"/>
                    <a:pt x="54" y="0"/>
                  </a:cubicBezTo>
                  <a:cubicBezTo>
                    <a:pt x="66" y="0"/>
                    <a:pt x="66" y="0"/>
                    <a:pt x="66" y="0"/>
                  </a:cubicBezTo>
                  <a:cubicBezTo>
                    <a:pt x="35" y="81"/>
                    <a:pt x="35" y="81"/>
                    <a:pt x="35" y="81"/>
                  </a:cubicBezTo>
                  <a:cubicBezTo>
                    <a:pt x="32" y="89"/>
                    <a:pt x="29" y="94"/>
                    <a:pt x="25" y="98"/>
                  </a:cubicBezTo>
                  <a:cubicBezTo>
                    <a:pt x="21" y="101"/>
                    <a:pt x="16" y="103"/>
                    <a:pt x="10" y="103"/>
                  </a:cubicBezTo>
                  <a:cubicBezTo>
                    <a:pt x="7" y="103"/>
                    <a:pt x="4" y="102"/>
                    <a:pt x="0" y="101"/>
                  </a:cubicBezTo>
                  <a:cubicBezTo>
                    <a:pt x="0" y="93"/>
                    <a:pt x="0" y="93"/>
                    <a:pt x="0" y="93"/>
                  </a:cubicBezTo>
                  <a:cubicBezTo>
                    <a:pt x="3" y="93"/>
                    <a:pt x="5" y="94"/>
                    <a:pt x="8" y="94"/>
                  </a:cubicBezTo>
                  <a:cubicBezTo>
                    <a:pt x="16" y="94"/>
                    <a:pt x="21" y="90"/>
                    <a:pt x="24" y="81"/>
                  </a:cubicBezTo>
                  <a:cubicBezTo>
                    <a:pt x="28" y="71"/>
                    <a:pt x="28" y="71"/>
                    <a:pt x="28" y="71"/>
                  </a:cubicBezTo>
                  <a:lnTo>
                    <a:pt x="0" y="0"/>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7" name="Freeform 191"/>
            <p:cNvSpPr>
              <a:spLocks noEditPoints="1"/>
            </p:cNvSpPr>
            <p:nvPr/>
          </p:nvSpPr>
          <p:spPr bwMode="auto">
            <a:xfrm>
              <a:off x="2822" y="1921"/>
              <a:ext cx="154" cy="174"/>
            </a:xfrm>
            <a:custGeom>
              <a:avLst/>
              <a:gdLst>
                <a:gd name="T0" fmla="*/ 65 w 65"/>
                <a:gd name="T1" fmla="*/ 37 h 73"/>
                <a:gd name="T2" fmla="*/ 56 w 65"/>
                <a:gd name="T3" fmla="*/ 63 h 73"/>
                <a:gd name="T4" fmla="*/ 32 w 65"/>
                <a:gd name="T5" fmla="*/ 73 h 73"/>
                <a:gd name="T6" fmla="*/ 16 w 65"/>
                <a:gd name="T7" fmla="*/ 69 h 73"/>
                <a:gd name="T8" fmla="*/ 4 w 65"/>
                <a:gd name="T9" fmla="*/ 56 h 73"/>
                <a:gd name="T10" fmla="*/ 0 w 65"/>
                <a:gd name="T11" fmla="*/ 37 h 73"/>
                <a:gd name="T12" fmla="*/ 9 w 65"/>
                <a:gd name="T13" fmla="*/ 10 h 73"/>
                <a:gd name="T14" fmla="*/ 33 w 65"/>
                <a:gd name="T15" fmla="*/ 0 h 73"/>
                <a:gd name="T16" fmla="*/ 56 w 65"/>
                <a:gd name="T17" fmla="*/ 10 h 73"/>
                <a:gd name="T18" fmla="*/ 65 w 65"/>
                <a:gd name="T19" fmla="*/ 37 h 73"/>
                <a:gd name="T20" fmla="*/ 11 w 65"/>
                <a:gd name="T21" fmla="*/ 37 h 73"/>
                <a:gd name="T22" fmla="*/ 17 w 65"/>
                <a:gd name="T23" fmla="*/ 57 h 73"/>
                <a:gd name="T24" fmla="*/ 33 w 65"/>
                <a:gd name="T25" fmla="*/ 64 h 73"/>
                <a:gd name="T26" fmla="*/ 49 w 65"/>
                <a:gd name="T27" fmla="*/ 57 h 73"/>
                <a:gd name="T28" fmla="*/ 54 w 65"/>
                <a:gd name="T29" fmla="*/ 37 h 73"/>
                <a:gd name="T30" fmla="*/ 49 w 65"/>
                <a:gd name="T31" fmla="*/ 16 h 73"/>
                <a:gd name="T32" fmla="*/ 33 w 65"/>
                <a:gd name="T33" fmla="*/ 9 h 73"/>
                <a:gd name="T34" fmla="*/ 17 w 65"/>
                <a:gd name="T35" fmla="*/ 16 h 73"/>
                <a:gd name="T36" fmla="*/ 11 w 65"/>
                <a:gd name="T37"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65" y="37"/>
                  </a:moveTo>
                  <a:cubicBezTo>
                    <a:pt x="65" y="48"/>
                    <a:pt x="62" y="57"/>
                    <a:pt x="56" y="63"/>
                  </a:cubicBezTo>
                  <a:cubicBezTo>
                    <a:pt x="51" y="70"/>
                    <a:pt x="43" y="73"/>
                    <a:pt x="32" y="73"/>
                  </a:cubicBezTo>
                  <a:cubicBezTo>
                    <a:pt x="26" y="73"/>
                    <a:pt x="21" y="72"/>
                    <a:pt x="16" y="69"/>
                  </a:cubicBezTo>
                  <a:cubicBezTo>
                    <a:pt x="11" y="66"/>
                    <a:pt x="7" y="62"/>
                    <a:pt x="4" y="56"/>
                  </a:cubicBezTo>
                  <a:cubicBezTo>
                    <a:pt x="2" y="50"/>
                    <a:pt x="0" y="44"/>
                    <a:pt x="0" y="37"/>
                  </a:cubicBezTo>
                  <a:cubicBezTo>
                    <a:pt x="0" y="25"/>
                    <a:pt x="3" y="16"/>
                    <a:pt x="9" y="10"/>
                  </a:cubicBezTo>
                  <a:cubicBezTo>
                    <a:pt x="15" y="3"/>
                    <a:pt x="23" y="0"/>
                    <a:pt x="33" y="0"/>
                  </a:cubicBezTo>
                  <a:cubicBezTo>
                    <a:pt x="43" y="0"/>
                    <a:pt x="51" y="3"/>
                    <a:pt x="56" y="10"/>
                  </a:cubicBezTo>
                  <a:cubicBezTo>
                    <a:pt x="62" y="17"/>
                    <a:pt x="65" y="25"/>
                    <a:pt x="65" y="37"/>
                  </a:cubicBezTo>
                  <a:close/>
                  <a:moveTo>
                    <a:pt x="11" y="37"/>
                  </a:moveTo>
                  <a:cubicBezTo>
                    <a:pt x="11" y="46"/>
                    <a:pt x="13" y="52"/>
                    <a:pt x="17" y="57"/>
                  </a:cubicBezTo>
                  <a:cubicBezTo>
                    <a:pt x="20" y="62"/>
                    <a:pt x="26" y="64"/>
                    <a:pt x="33" y="64"/>
                  </a:cubicBezTo>
                  <a:cubicBezTo>
                    <a:pt x="40" y="64"/>
                    <a:pt x="45" y="62"/>
                    <a:pt x="49" y="57"/>
                  </a:cubicBezTo>
                  <a:cubicBezTo>
                    <a:pt x="52" y="52"/>
                    <a:pt x="54" y="46"/>
                    <a:pt x="54" y="37"/>
                  </a:cubicBezTo>
                  <a:cubicBezTo>
                    <a:pt x="54" y="28"/>
                    <a:pt x="52" y="21"/>
                    <a:pt x="49" y="16"/>
                  </a:cubicBezTo>
                  <a:cubicBezTo>
                    <a:pt x="45" y="12"/>
                    <a:pt x="40" y="9"/>
                    <a:pt x="33" y="9"/>
                  </a:cubicBezTo>
                  <a:cubicBezTo>
                    <a:pt x="26" y="9"/>
                    <a:pt x="20" y="11"/>
                    <a:pt x="17" y="16"/>
                  </a:cubicBezTo>
                  <a:cubicBezTo>
                    <a:pt x="13" y="21"/>
                    <a:pt x="11" y="27"/>
                    <a:pt x="11" y="3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8" name="Freeform 192"/>
            <p:cNvSpPr>
              <a:spLocks/>
            </p:cNvSpPr>
            <p:nvPr/>
          </p:nvSpPr>
          <p:spPr bwMode="auto">
            <a:xfrm>
              <a:off x="3021" y="1921"/>
              <a:ext cx="140" cy="171"/>
            </a:xfrm>
            <a:custGeom>
              <a:avLst/>
              <a:gdLst>
                <a:gd name="T0" fmla="*/ 48 w 59"/>
                <a:gd name="T1" fmla="*/ 72 h 72"/>
                <a:gd name="T2" fmla="*/ 48 w 59"/>
                <a:gd name="T3" fmla="*/ 26 h 72"/>
                <a:gd name="T4" fmla="*/ 44 w 59"/>
                <a:gd name="T5" fmla="*/ 13 h 72"/>
                <a:gd name="T6" fmla="*/ 32 w 59"/>
                <a:gd name="T7" fmla="*/ 9 h 72"/>
                <a:gd name="T8" fmla="*/ 16 w 59"/>
                <a:gd name="T9" fmla="*/ 15 h 72"/>
                <a:gd name="T10" fmla="*/ 11 w 59"/>
                <a:gd name="T11" fmla="*/ 35 h 72"/>
                <a:gd name="T12" fmla="*/ 11 w 59"/>
                <a:gd name="T13" fmla="*/ 72 h 72"/>
                <a:gd name="T14" fmla="*/ 0 w 59"/>
                <a:gd name="T15" fmla="*/ 72 h 72"/>
                <a:gd name="T16" fmla="*/ 0 w 59"/>
                <a:gd name="T17" fmla="*/ 1 h 72"/>
                <a:gd name="T18" fmla="*/ 9 w 59"/>
                <a:gd name="T19" fmla="*/ 1 h 72"/>
                <a:gd name="T20" fmla="*/ 10 w 59"/>
                <a:gd name="T21" fmla="*/ 11 h 72"/>
                <a:gd name="T22" fmla="*/ 11 w 59"/>
                <a:gd name="T23" fmla="*/ 11 h 72"/>
                <a:gd name="T24" fmla="*/ 20 w 59"/>
                <a:gd name="T25" fmla="*/ 3 h 72"/>
                <a:gd name="T26" fmla="*/ 33 w 59"/>
                <a:gd name="T27" fmla="*/ 0 h 72"/>
                <a:gd name="T28" fmla="*/ 52 w 59"/>
                <a:gd name="T29" fmla="*/ 6 h 72"/>
                <a:gd name="T30" fmla="*/ 59 w 59"/>
                <a:gd name="T31" fmla="*/ 26 h 72"/>
                <a:gd name="T32" fmla="*/ 59 w 59"/>
                <a:gd name="T33" fmla="*/ 72 h 72"/>
                <a:gd name="T34" fmla="*/ 48 w 59"/>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72">
                  <a:moveTo>
                    <a:pt x="48" y="72"/>
                  </a:moveTo>
                  <a:cubicBezTo>
                    <a:pt x="48" y="26"/>
                    <a:pt x="48" y="26"/>
                    <a:pt x="48" y="26"/>
                  </a:cubicBezTo>
                  <a:cubicBezTo>
                    <a:pt x="48" y="21"/>
                    <a:pt x="47" y="16"/>
                    <a:pt x="44" y="13"/>
                  </a:cubicBezTo>
                  <a:cubicBezTo>
                    <a:pt x="42" y="11"/>
                    <a:pt x="37" y="9"/>
                    <a:pt x="32" y="9"/>
                  </a:cubicBezTo>
                  <a:cubicBezTo>
                    <a:pt x="24" y="9"/>
                    <a:pt x="19" y="11"/>
                    <a:pt x="16" y="15"/>
                  </a:cubicBezTo>
                  <a:cubicBezTo>
                    <a:pt x="12" y="19"/>
                    <a:pt x="11" y="26"/>
                    <a:pt x="11" y="35"/>
                  </a:cubicBezTo>
                  <a:cubicBezTo>
                    <a:pt x="11" y="72"/>
                    <a:pt x="11" y="72"/>
                    <a:pt x="11" y="72"/>
                  </a:cubicBezTo>
                  <a:cubicBezTo>
                    <a:pt x="0" y="72"/>
                    <a:pt x="0" y="72"/>
                    <a:pt x="0" y="72"/>
                  </a:cubicBezTo>
                  <a:cubicBezTo>
                    <a:pt x="0" y="1"/>
                    <a:pt x="0" y="1"/>
                    <a:pt x="0" y="1"/>
                  </a:cubicBezTo>
                  <a:cubicBezTo>
                    <a:pt x="9" y="1"/>
                    <a:pt x="9" y="1"/>
                    <a:pt x="9" y="1"/>
                  </a:cubicBezTo>
                  <a:cubicBezTo>
                    <a:pt x="10" y="11"/>
                    <a:pt x="10" y="11"/>
                    <a:pt x="10" y="11"/>
                  </a:cubicBezTo>
                  <a:cubicBezTo>
                    <a:pt x="11" y="11"/>
                    <a:pt x="11" y="11"/>
                    <a:pt x="11" y="11"/>
                  </a:cubicBezTo>
                  <a:cubicBezTo>
                    <a:pt x="13" y="8"/>
                    <a:pt x="16" y="5"/>
                    <a:pt x="20" y="3"/>
                  </a:cubicBezTo>
                  <a:cubicBezTo>
                    <a:pt x="24" y="1"/>
                    <a:pt x="28" y="0"/>
                    <a:pt x="33" y="0"/>
                  </a:cubicBezTo>
                  <a:cubicBezTo>
                    <a:pt x="42" y="0"/>
                    <a:pt x="48" y="2"/>
                    <a:pt x="52" y="6"/>
                  </a:cubicBezTo>
                  <a:cubicBezTo>
                    <a:pt x="57" y="10"/>
                    <a:pt x="59" y="17"/>
                    <a:pt x="59" y="26"/>
                  </a:cubicBezTo>
                  <a:cubicBezTo>
                    <a:pt x="59" y="72"/>
                    <a:pt x="59" y="72"/>
                    <a:pt x="59" y="72"/>
                  </a:cubicBezTo>
                  <a:lnTo>
                    <a:pt x="48" y="72"/>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19" name="Freeform 193"/>
            <p:cNvSpPr>
              <a:spLocks/>
            </p:cNvSpPr>
            <p:nvPr/>
          </p:nvSpPr>
          <p:spPr bwMode="auto">
            <a:xfrm>
              <a:off x="3273" y="1885"/>
              <a:ext cx="97" cy="210"/>
            </a:xfrm>
            <a:custGeom>
              <a:avLst/>
              <a:gdLst>
                <a:gd name="T0" fmla="*/ 32 w 41"/>
                <a:gd name="T1" fmla="*/ 79 h 88"/>
                <a:gd name="T2" fmla="*/ 37 w 41"/>
                <a:gd name="T3" fmla="*/ 79 h 88"/>
                <a:gd name="T4" fmla="*/ 41 w 41"/>
                <a:gd name="T5" fmla="*/ 78 h 88"/>
                <a:gd name="T6" fmla="*/ 41 w 41"/>
                <a:gd name="T7" fmla="*/ 86 h 88"/>
                <a:gd name="T8" fmla="*/ 36 w 41"/>
                <a:gd name="T9" fmla="*/ 88 h 88"/>
                <a:gd name="T10" fmla="*/ 30 w 41"/>
                <a:gd name="T11" fmla="*/ 88 h 88"/>
                <a:gd name="T12" fmla="*/ 10 w 41"/>
                <a:gd name="T13" fmla="*/ 67 h 88"/>
                <a:gd name="T14" fmla="*/ 10 w 41"/>
                <a:gd name="T15" fmla="*/ 25 h 88"/>
                <a:gd name="T16" fmla="*/ 0 w 41"/>
                <a:gd name="T17" fmla="*/ 25 h 88"/>
                <a:gd name="T18" fmla="*/ 0 w 41"/>
                <a:gd name="T19" fmla="*/ 20 h 88"/>
                <a:gd name="T20" fmla="*/ 10 w 41"/>
                <a:gd name="T21" fmla="*/ 15 h 88"/>
                <a:gd name="T22" fmla="*/ 14 w 41"/>
                <a:gd name="T23" fmla="*/ 0 h 88"/>
                <a:gd name="T24" fmla="*/ 20 w 41"/>
                <a:gd name="T25" fmla="*/ 0 h 88"/>
                <a:gd name="T26" fmla="*/ 20 w 41"/>
                <a:gd name="T27" fmla="*/ 16 h 88"/>
                <a:gd name="T28" fmla="*/ 41 w 41"/>
                <a:gd name="T29" fmla="*/ 16 h 88"/>
                <a:gd name="T30" fmla="*/ 41 w 41"/>
                <a:gd name="T31" fmla="*/ 25 h 88"/>
                <a:gd name="T32" fmla="*/ 20 w 41"/>
                <a:gd name="T33" fmla="*/ 25 h 88"/>
                <a:gd name="T34" fmla="*/ 20 w 41"/>
                <a:gd name="T35" fmla="*/ 66 h 88"/>
                <a:gd name="T36" fmla="*/ 23 w 41"/>
                <a:gd name="T37" fmla="*/ 76 h 88"/>
                <a:gd name="T38" fmla="*/ 32 w 41"/>
                <a:gd name="T39"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88">
                  <a:moveTo>
                    <a:pt x="32" y="79"/>
                  </a:moveTo>
                  <a:cubicBezTo>
                    <a:pt x="34" y="79"/>
                    <a:pt x="35" y="79"/>
                    <a:pt x="37" y="79"/>
                  </a:cubicBezTo>
                  <a:cubicBezTo>
                    <a:pt x="39" y="79"/>
                    <a:pt x="40" y="78"/>
                    <a:pt x="41" y="78"/>
                  </a:cubicBezTo>
                  <a:cubicBezTo>
                    <a:pt x="41" y="86"/>
                    <a:pt x="41" y="86"/>
                    <a:pt x="41" y="86"/>
                  </a:cubicBezTo>
                  <a:cubicBezTo>
                    <a:pt x="40" y="87"/>
                    <a:pt x="38" y="87"/>
                    <a:pt x="36" y="88"/>
                  </a:cubicBezTo>
                  <a:cubicBezTo>
                    <a:pt x="34" y="88"/>
                    <a:pt x="32" y="88"/>
                    <a:pt x="30" y="88"/>
                  </a:cubicBezTo>
                  <a:cubicBezTo>
                    <a:pt x="16" y="88"/>
                    <a:pt x="10" y="81"/>
                    <a:pt x="10" y="67"/>
                  </a:cubicBezTo>
                  <a:cubicBezTo>
                    <a:pt x="10" y="25"/>
                    <a:pt x="10" y="25"/>
                    <a:pt x="10" y="25"/>
                  </a:cubicBezTo>
                  <a:cubicBezTo>
                    <a:pt x="0" y="25"/>
                    <a:pt x="0" y="25"/>
                    <a:pt x="0" y="25"/>
                  </a:cubicBezTo>
                  <a:cubicBezTo>
                    <a:pt x="0" y="20"/>
                    <a:pt x="0" y="20"/>
                    <a:pt x="0" y="20"/>
                  </a:cubicBezTo>
                  <a:cubicBezTo>
                    <a:pt x="10" y="15"/>
                    <a:pt x="10" y="15"/>
                    <a:pt x="10" y="15"/>
                  </a:cubicBezTo>
                  <a:cubicBezTo>
                    <a:pt x="14" y="0"/>
                    <a:pt x="14" y="0"/>
                    <a:pt x="14" y="0"/>
                  </a:cubicBezTo>
                  <a:cubicBezTo>
                    <a:pt x="20" y="0"/>
                    <a:pt x="20" y="0"/>
                    <a:pt x="20" y="0"/>
                  </a:cubicBezTo>
                  <a:cubicBezTo>
                    <a:pt x="20" y="16"/>
                    <a:pt x="20" y="16"/>
                    <a:pt x="20" y="16"/>
                  </a:cubicBezTo>
                  <a:cubicBezTo>
                    <a:pt x="41" y="16"/>
                    <a:pt x="41" y="16"/>
                    <a:pt x="41" y="16"/>
                  </a:cubicBezTo>
                  <a:cubicBezTo>
                    <a:pt x="41" y="25"/>
                    <a:pt x="41" y="25"/>
                    <a:pt x="41" y="25"/>
                  </a:cubicBezTo>
                  <a:cubicBezTo>
                    <a:pt x="20" y="25"/>
                    <a:pt x="20" y="25"/>
                    <a:pt x="20" y="25"/>
                  </a:cubicBezTo>
                  <a:cubicBezTo>
                    <a:pt x="20" y="66"/>
                    <a:pt x="20" y="66"/>
                    <a:pt x="20" y="66"/>
                  </a:cubicBezTo>
                  <a:cubicBezTo>
                    <a:pt x="20" y="70"/>
                    <a:pt x="21" y="74"/>
                    <a:pt x="23" y="76"/>
                  </a:cubicBezTo>
                  <a:cubicBezTo>
                    <a:pt x="25" y="78"/>
                    <a:pt x="28" y="79"/>
                    <a:pt x="32" y="7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0" name="Freeform 194"/>
            <p:cNvSpPr>
              <a:spLocks/>
            </p:cNvSpPr>
            <p:nvPr/>
          </p:nvSpPr>
          <p:spPr bwMode="auto">
            <a:xfrm>
              <a:off x="3404" y="1854"/>
              <a:ext cx="140" cy="238"/>
            </a:xfrm>
            <a:custGeom>
              <a:avLst/>
              <a:gdLst>
                <a:gd name="T0" fmla="*/ 49 w 59"/>
                <a:gd name="T1" fmla="*/ 100 h 100"/>
                <a:gd name="T2" fmla="*/ 49 w 59"/>
                <a:gd name="T3" fmla="*/ 54 h 100"/>
                <a:gd name="T4" fmla="*/ 45 w 59"/>
                <a:gd name="T5" fmla="*/ 41 h 100"/>
                <a:gd name="T6" fmla="*/ 32 w 59"/>
                <a:gd name="T7" fmla="*/ 37 h 100"/>
                <a:gd name="T8" fmla="*/ 16 w 59"/>
                <a:gd name="T9" fmla="*/ 43 h 100"/>
                <a:gd name="T10" fmla="*/ 11 w 59"/>
                <a:gd name="T11" fmla="*/ 63 h 100"/>
                <a:gd name="T12" fmla="*/ 11 w 59"/>
                <a:gd name="T13" fmla="*/ 100 h 100"/>
                <a:gd name="T14" fmla="*/ 0 w 59"/>
                <a:gd name="T15" fmla="*/ 100 h 100"/>
                <a:gd name="T16" fmla="*/ 0 w 59"/>
                <a:gd name="T17" fmla="*/ 0 h 100"/>
                <a:gd name="T18" fmla="*/ 11 w 59"/>
                <a:gd name="T19" fmla="*/ 0 h 100"/>
                <a:gd name="T20" fmla="*/ 11 w 59"/>
                <a:gd name="T21" fmla="*/ 30 h 100"/>
                <a:gd name="T22" fmla="*/ 11 w 59"/>
                <a:gd name="T23" fmla="*/ 39 h 100"/>
                <a:gd name="T24" fmla="*/ 11 w 59"/>
                <a:gd name="T25" fmla="*/ 39 h 100"/>
                <a:gd name="T26" fmla="*/ 20 w 59"/>
                <a:gd name="T27" fmla="*/ 31 h 100"/>
                <a:gd name="T28" fmla="*/ 33 w 59"/>
                <a:gd name="T29" fmla="*/ 28 h 100"/>
                <a:gd name="T30" fmla="*/ 53 w 59"/>
                <a:gd name="T31" fmla="*/ 34 h 100"/>
                <a:gd name="T32" fmla="*/ 59 w 59"/>
                <a:gd name="T33" fmla="*/ 54 h 100"/>
                <a:gd name="T34" fmla="*/ 59 w 59"/>
                <a:gd name="T35" fmla="*/ 100 h 100"/>
                <a:gd name="T36" fmla="*/ 49 w 59"/>
                <a:gd name="T3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100">
                  <a:moveTo>
                    <a:pt x="49" y="100"/>
                  </a:moveTo>
                  <a:cubicBezTo>
                    <a:pt x="49" y="54"/>
                    <a:pt x="49" y="54"/>
                    <a:pt x="49" y="54"/>
                  </a:cubicBezTo>
                  <a:cubicBezTo>
                    <a:pt x="49" y="49"/>
                    <a:pt x="47" y="44"/>
                    <a:pt x="45" y="41"/>
                  </a:cubicBezTo>
                  <a:cubicBezTo>
                    <a:pt x="42" y="39"/>
                    <a:pt x="38" y="37"/>
                    <a:pt x="32" y="37"/>
                  </a:cubicBezTo>
                  <a:cubicBezTo>
                    <a:pt x="25" y="37"/>
                    <a:pt x="20" y="39"/>
                    <a:pt x="16" y="43"/>
                  </a:cubicBezTo>
                  <a:cubicBezTo>
                    <a:pt x="13" y="47"/>
                    <a:pt x="11" y="54"/>
                    <a:pt x="11" y="63"/>
                  </a:cubicBezTo>
                  <a:cubicBezTo>
                    <a:pt x="11" y="100"/>
                    <a:pt x="11" y="100"/>
                    <a:pt x="11" y="100"/>
                  </a:cubicBezTo>
                  <a:cubicBezTo>
                    <a:pt x="0" y="100"/>
                    <a:pt x="0" y="100"/>
                    <a:pt x="0" y="100"/>
                  </a:cubicBezTo>
                  <a:cubicBezTo>
                    <a:pt x="0" y="0"/>
                    <a:pt x="0" y="0"/>
                    <a:pt x="0" y="0"/>
                  </a:cubicBezTo>
                  <a:cubicBezTo>
                    <a:pt x="11" y="0"/>
                    <a:pt x="11" y="0"/>
                    <a:pt x="11" y="0"/>
                  </a:cubicBezTo>
                  <a:cubicBezTo>
                    <a:pt x="11" y="30"/>
                    <a:pt x="11" y="30"/>
                    <a:pt x="11" y="30"/>
                  </a:cubicBezTo>
                  <a:cubicBezTo>
                    <a:pt x="11" y="34"/>
                    <a:pt x="11" y="37"/>
                    <a:pt x="11" y="39"/>
                  </a:cubicBezTo>
                  <a:cubicBezTo>
                    <a:pt x="11" y="39"/>
                    <a:pt x="11" y="39"/>
                    <a:pt x="11" y="39"/>
                  </a:cubicBezTo>
                  <a:cubicBezTo>
                    <a:pt x="13" y="36"/>
                    <a:pt x="16" y="33"/>
                    <a:pt x="20" y="31"/>
                  </a:cubicBezTo>
                  <a:cubicBezTo>
                    <a:pt x="24" y="29"/>
                    <a:pt x="28" y="28"/>
                    <a:pt x="33" y="28"/>
                  </a:cubicBezTo>
                  <a:cubicBezTo>
                    <a:pt x="42" y="28"/>
                    <a:pt x="49" y="30"/>
                    <a:pt x="53" y="34"/>
                  </a:cubicBezTo>
                  <a:cubicBezTo>
                    <a:pt x="57" y="38"/>
                    <a:pt x="59" y="45"/>
                    <a:pt x="59" y="54"/>
                  </a:cubicBezTo>
                  <a:cubicBezTo>
                    <a:pt x="59" y="100"/>
                    <a:pt x="59" y="100"/>
                    <a:pt x="59" y="100"/>
                  </a:cubicBezTo>
                  <a:lnTo>
                    <a:pt x="49" y="100"/>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1" name="Freeform 195"/>
            <p:cNvSpPr>
              <a:spLocks noEditPoints="1"/>
            </p:cNvSpPr>
            <p:nvPr/>
          </p:nvSpPr>
          <p:spPr bwMode="auto">
            <a:xfrm>
              <a:off x="3586" y="1921"/>
              <a:ext cx="143" cy="174"/>
            </a:xfrm>
            <a:custGeom>
              <a:avLst/>
              <a:gdLst>
                <a:gd name="T0" fmla="*/ 34 w 60"/>
                <a:gd name="T1" fmla="*/ 73 h 73"/>
                <a:gd name="T2" fmla="*/ 9 w 60"/>
                <a:gd name="T3" fmla="*/ 64 h 73"/>
                <a:gd name="T4" fmla="*/ 0 w 60"/>
                <a:gd name="T5" fmla="*/ 37 h 73"/>
                <a:gd name="T6" fmla="*/ 9 w 60"/>
                <a:gd name="T7" fmla="*/ 10 h 73"/>
                <a:gd name="T8" fmla="*/ 31 w 60"/>
                <a:gd name="T9" fmla="*/ 0 h 73"/>
                <a:gd name="T10" fmla="*/ 52 w 60"/>
                <a:gd name="T11" fmla="*/ 9 h 73"/>
                <a:gd name="T12" fmla="*/ 60 w 60"/>
                <a:gd name="T13" fmla="*/ 32 h 73"/>
                <a:gd name="T14" fmla="*/ 60 w 60"/>
                <a:gd name="T15" fmla="*/ 39 h 73"/>
                <a:gd name="T16" fmla="*/ 11 w 60"/>
                <a:gd name="T17" fmla="*/ 39 h 73"/>
                <a:gd name="T18" fmla="*/ 18 w 60"/>
                <a:gd name="T19" fmla="*/ 57 h 73"/>
                <a:gd name="T20" fmla="*/ 34 w 60"/>
                <a:gd name="T21" fmla="*/ 64 h 73"/>
                <a:gd name="T22" fmla="*/ 57 w 60"/>
                <a:gd name="T23" fmla="*/ 59 h 73"/>
                <a:gd name="T24" fmla="*/ 57 w 60"/>
                <a:gd name="T25" fmla="*/ 69 h 73"/>
                <a:gd name="T26" fmla="*/ 46 w 60"/>
                <a:gd name="T27" fmla="*/ 72 h 73"/>
                <a:gd name="T28" fmla="*/ 34 w 60"/>
                <a:gd name="T29" fmla="*/ 73 h 73"/>
                <a:gd name="T30" fmla="*/ 31 w 60"/>
                <a:gd name="T31" fmla="*/ 9 h 73"/>
                <a:gd name="T32" fmla="*/ 18 w 60"/>
                <a:gd name="T33" fmla="*/ 15 h 73"/>
                <a:gd name="T34" fmla="*/ 12 w 60"/>
                <a:gd name="T35" fmla="*/ 30 h 73"/>
                <a:gd name="T36" fmla="*/ 48 w 60"/>
                <a:gd name="T37" fmla="*/ 30 h 73"/>
                <a:gd name="T38" fmla="*/ 44 w 60"/>
                <a:gd name="T39" fmla="*/ 14 h 73"/>
                <a:gd name="T40" fmla="*/ 31 w 60"/>
                <a:gd name="T4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34" y="73"/>
                  </a:moveTo>
                  <a:cubicBezTo>
                    <a:pt x="24" y="73"/>
                    <a:pt x="15" y="70"/>
                    <a:pt x="9" y="64"/>
                  </a:cubicBezTo>
                  <a:cubicBezTo>
                    <a:pt x="3" y="57"/>
                    <a:pt x="0" y="48"/>
                    <a:pt x="0" y="37"/>
                  </a:cubicBezTo>
                  <a:cubicBezTo>
                    <a:pt x="0" y="26"/>
                    <a:pt x="3" y="17"/>
                    <a:pt x="9" y="10"/>
                  </a:cubicBezTo>
                  <a:cubicBezTo>
                    <a:pt x="14" y="3"/>
                    <a:pt x="22" y="0"/>
                    <a:pt x="31" y="0"/>
                  </a:cubicBezTo>
                  <a:cubicBezTo>
                    <a:pt x="40" y="0"/>
                    <a:pt x="47" y="3"/>
                    <a:pt x="52" y="9"/>
                  </a:cubicBezTo>
                  <a:cubicBezTo>
                    <a:pt x="57" y="15"/>
                    <a:pt x="60" y="22"/>
                    <a:pt x="60" y="32"/>
                  </a:cubicBezTo>
                  <a:cubicBezTo>
                    <a:pt x="60" y="39"/>
                    <a:pt x="60" y="39"/>
                    <a:pt x="60" y="39"/>
                  </a:cubicBezTo>
                  <a:cubicBezTo>
                    <a:pt x="11" y="39"/>
                    <a:pt x="11" y="39"/>
                    <a:pt x="11" y="39"/>
                  </a:cubicBezTo>
                  <a:cubicBezTo>
                    <a:pt x="12" y="47"/>
                    <a:pt x="14" y="53"/>
                    <a:pt x="18" y="57"/>
                  </a:cubicBezTo>
                  <a:cubicBezTo>
                    <a:pt x="22" y="62"/>
                    <a:pt x="27" y="64"/>
                    <a:pt x="34" y="64"/>
                  </a:cubicBezTo>
                  <a:cubicBezTo>
                    <a:pt x="42" y="64"/>
                    <a:pt x="49" y="62"/>
                    <a:pt x="57" y="59"/>
                  </a:cubicBezTo>
                  <a:cubicBezTo>
                    <a:pt x="57" y="69"/>
                    <a:pt x="57" y="69"/>
                    <a:pt x="57" y="69"/>
                  </a:cubicBezTo>
                  <a:cubicBezTo>
                    <a:pt x="53" y="70"/>
                    <a:pt x="50" y="71"/>
                    <a:pt x="46" y="72"/>
                  </a:cubicBezTo>
                  <a:cubicBezTo>
                    <a:pt x="43" y="73"/>
                    <a:pt x="39" y="73"/>
                    <a:pt x="34" y="73"/>
                  </a:cubicBezTo>
                  <a:close/>
                  <a:moveTo>
                    <a:pt x="31" y="9"/>
                  </a:moveTo>
                  <a:cubicBezTo>
                    <a:pt x="25" y="9"/>
                    <a:pt x="21" y="11"/>
                    <a:pt x="18" y="15"/>
                  </a:cubicBezTo>
                  <a:cubicBezTo>
                    <a:pt x="14" y="18"/>
                    <a:pt x="12" y="23"/>
                    <a:pt x="12" y="30"/>
                  </a:cubicBezTo>
                  <a:cubicBezTo>
                    <a:pt x="48" y="30"/>
                    <a:pt x="48" y="30"/>
                    <a:pt x="48" y="30"/>
                  </a:cubicBezTo>
                  <a:cubicBezTo>
                    <a:pt x="48" y="23"/>
                    <a:pt x="47" y="18"/>
                    <a:pt x="44" y="14"/>
                  </a:cubicBezTo>
                  <a:cubicBezTo>
                    <a:pt x="41" y="11"/>
                    <a:pt x="37" y="9"/>
                    <a:pt x="31" y="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2" name="Freeform 196"/>
            <p:cNvSpPr>
              <a:spLocks/>
            </p:cNvSpPr>
            <p:nvPr/>
          </p:nvSpPr>
          <p:spPr bwMode="auto">
            <a:xfrm>
              <a:off x="3852" y="1921"/>
              <a:ext cx="240" cy="171"/>
            </a:xfrm>
            <a:custGeom>
              <a:avLst/>
              <a:gdLst>
                <a:gd name="T0" fmla="*/ 90 w 101"/>
                <a:gd name="T1" fmla="*/ 72 h 72"/>
                <a:gd name="T2" fmla="*/ 90 w 101"/>
                <a:gd name="T3" fmla="*/ 26 h 72"/>
                <a:gd name="T4" fmla="*/ 87 w 101"/>
                <a:gd name="T5" fmla="*/ 13 h 72"/>
                <a:gd name="T6" fmla="*/ 75 w 101"/>
                <a:gd name="T7" fmla="*/ 9 h 72"/>
                <a:gd name="T8" fmla="*/ 61 w 101"/>
                <a:gd name="T9" fmla="*/ 15 h 72"/>
                <a:gd name="T10" fmla="*/ 56 w 101"/>
                <a:gd name="T11" fmla="*/ 33 h 72"/>
                <a:gd name="T12" fmla="*/ 56 w 101"/>
                <a:gd name="T13" fmla="*/ 72 h 72"/>
                <a:gd name="T14" fmla="*/ 45 w 101"/>
                <a:gd name="T15" fmla="*/ 72 h 72"/>
                <a:gd name="T16" fmla="*/ 45 w 101"/>
                <a:gd name="T17" fmla="*/ 26 h 72"/>
                <a:gd name="T18" fmla="*/ 42 w 101"/>
                <a:gd name="T19" fmla="*/ 13 h 72"/>
                <a:gd name="T20" fmla="*/ 30 w 101"/>
                <a:gd name="T21" fmla="*/ 9 h 72"/>
                <a:gd name="T22" fmla="*/ 16 w 101"/>
                <a:gd name="T23" fmla="*/ 15 h 72"/>
                <a:gd name="T24" fmla="*/ 11 w 101"/>
                <a:gd name="T25" fmla="*/ 35 h 72"/>
                <a:gd name="T26" fmla="*/ 11 w 101"/>
                <a:gd name="T27" fmla="*/ 72 h 72"/>
                <a:gd name="T28" fmla="*/ 0 w 101"/>
                <a:gd name="T29" fmla="*/ 72 h 72"/>
                <a:gd name="T30" fmla="*/ 0 w 101"/>
                <a:gd name="T31" fmla="*/ 1 h 72"/>
                <a:gd name="T32" fmla="*/ 9 w 101"/>
                <a:gd name="T33" fmla="*/ 1 h 72"/>
                <a:gd name="T34" fmla="*/ 11 w 101"/>
                <a:gd name="T35" fmla="*/ 11 h 72"/>
                <a:gd name="T36" fmla="*/ 11 w 101"/>
                <a:gd name="T37" fmla="*/ 11 h 72"/>
                <a:gd name="T38" fmla="*/ 20 w 101"/>
                <a:gd name="T39" fmla="*/ 3 h 72"/>
                <a:gd name="T40" fmla="*/ 32 w 101"/>
                <a:gd name="T41" fmla="*/ 0 h 72"/>
                <a:gd name="T42" fmla="*/ 54 w 101"/>
                <a:gd name="T43" fmla="*/ 12 h 72"/>
                <a:gd name="T44" fmla="*/ 54 w 101"/>
                <a:gd name="T45" fmla="*/ 12 h 72"/>
                <a:gd name="T46" fmla="*/ 63 w 101"/>
                <a:gd name="T47" fmla="*/ 3 h 72"/>
                <a:gd name="T48" fmla="*/ 77 w 101"/>
                <a:gd name="T49" fmla="*/ 0 h 72"/>
                <a:gd name="T50" fmla="*/ 95 w 101"/>
                <a:gd name="T51" fmla="*/ 6 h 72"/>
                <a:gd name="T52" fmla="*/ 101 w 101"/>
                <a:gd name="T53" fmla="*/ 26 h 72"/>
                <a:gd name="T54" fmla="*/ 101 w 101"/>
                <a:gd name="T55" fmla="*/ 72 h 72"/>
                <a:gd name="T56" fmla="*/ 90 w 101"/>
                <a:gd name="T5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72">
                  <a:moveTo>
                    <a:pt x="90" y="72"/>
                  </a:moveTo>
                  <a:cubicBezTo>
                    <a:pt x="90" y="26"/>
                    <a:pt x="90" y="26"/>
                    <a:pt x="90" y="26"/>
                  </a:cubicBezTo>
                  <a:cubicBezTo>
                    <a:pt x="90" y="20"/>
                    <a:pt x="89" y="16"/>
                    <a:pt x="87" y="13"/>
                  </a:cubicBezTo>
                  <a:cubicBezTo>
                    <a:pt x="84" y="11"/>
                    <a:pt x="80" y="9"/>
                    <a:pt x="75" y="9"/>
                  </a:cubicBezTo>
                  <a:cubicBezTo>
                    <a:pt x="69" y="9"/>
                    <a:pt x="64" y="11"/>
                    <a:pt x="61" y="15"/>
                  </a:cubicBezTo>
                  <a:cubicBezTo>
                    <a:pt x="57" y="19"/>
                    <a:pt x="56" y="25"/>
                    <a:pt x="56" y="33"/>
                  </a:cubicBezTo>
                  <a:cubicBezTo>
                    <a:pt x="56" y="72"/>
                    <a:pt x="56" y="72"/>
                    <a:pt x="56" y="72"/>
                  </a:cubicBezTo>
                  <a:cubicBezTo>
                    <a:pt x="45" y="72"/>
                    <a:pt x="45" y="72"/>
                    <a:pt x="45" y="72"/>
                  </a:cubicBezTo>
                  <a:cubicBezTo>
                    <a:pt x="45" y="26"/>
                    <a:pt x="45" y="26"/>
                    <a:pt x="45" y="26"/>
                  </a:cubicBezTo>
                  <a:cubicBezTo>
                    <a:pt x="45" y="20"/>
                    <a:pt x="44" y="16"/>
                    <a:pt x="42" y="13"/>
                  </a:cubicBezTo>
                  <a:cubicBezTo>
                    <a:pt x="39" y="11"/>
                    <a:pt x="35" y="9"/>
                    <a:pt x="30" y="9"/>
                  </a:cubicBezTo>
                  <a:cubicBezTo>
                    <a:pt x="24" y="9"/>
                    <a:pt x="19" y="11"/>
                    <a:pt x="16" y="15"/>
                  </a:cubicBezTo>
                  <a:cubicBezTo>
                    <a:pt x="13" y="19"/>
                    <a:pt x="11" y="26"/>
                    <a:pt x="11" y="35"/>
                  </a:cubicBezTo>
                  <a:cubicBezTo>
                    <a:pt x="11" y="72"/>
                    <a:pt x="11" y="72"/>
                    <a:pt x="11" y="72"/>
                  </a:cubicBezTo>
                  <a:cubicBezTo>
                    <a:pt x="0" y="72"/>
                    <a:pt x="0" y="72"/>
                    <a:pt x="0" y="72"/>
                  </a:cubicBezTo>
                  <a:cubicBezTo>
                    <a:pt x="0" y="1"/>
                    <a:pt x="0" y="1"/>
                    <a:pt x="0" y="1"/>
                  </a:cubicBezTo>
                  <a:cubicBezTo>
                    <a:pt x="9" y="1"/>
                    <a:pt x="9" y="1"/>
                    <a:pt x="9" y="1"/>
                  </a:cubicBezTo>
                  <a:cubicBezTo>
                    <a:pt x="11" y="11"/>
                    <a:pt x="11" y="11"/>
                    <a:pt x="11" y="11"/>
                  </a:cubicBezTo>
                  <a:cubicBezTo>
                    <a:pt x="11" y="11"/>
                    <a:pt x="11" y="11"/>
                    <a:pt x="11" y="11"/>
                  </a:cubicBezTo>
                  <a:cubicBezTo>
                    <a:pt x="13" y="8"/>
                    <a:pt x="16" y="5"/>
                    <a:pt x="20" y="3"/>
                  </a:cubicBezTo>
                  <a:cubicBezTo>
                    <a:pt x="23" y="1"/>
                    <a:pt x="28" y="0"/>
                    <a:pt x="32" y="0"/>
                  </a:cubicBezTo>
                  <a:cubicBezTo>
                    <a:pt x="43" y="0"/>
                    <a:pt x="50" y="4"/>
                    <a:pt x="54" y="12"/>
                  </a:cubicBezTo>
                  <a:cubicBezTo>
                    <a:pt x="54" y="12"/>
                    <a:pt x="54" y="12"/>
                    <a:pt x="54" y="12"/>
                  </a:cubicBezTo>
                  <a:cubicBezTo>
                    <a:pt x="56" y="8"/>
                    <a:pt x="59" y="5"/>
                    <a:pt x="63" y="3"/>
                  </a:cubicBezTo>
                  <a:cubicBezTo>
                    <a:pt x="67" y="1"/>
                    <a:pt x="72" y="0"/>
                    <a:pt x="77" y="0"/>
                  </a:cubicBezTo>
                  <a:cubicBezTo>
                    <a:pt x="85" y="0"/>
                    <a:pt x="91" y="2"/>
                    <a:pt x="95" y="6"/>
                  </a:cubicBezTo>
                  <a:cubicBezTo>
                    <a:pt x="99" y="10"/>
                    <a:pt x="101" y="17"/>
                    <a:pt x="101" y="26"/>
                  </a:cubicBezTo>
                  <a:cubicBezTo>
                    <a:pt x="101" y="72"/>
                    <a:pt x="101" y="72"/>
                    <a:pt x="101" y="72"/>
                  </a:cubicBezTo>
                  <a:lnTo>
                    <a:pt x="90" y="72"/>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3" name="Freeform 197"/>
            <p:cNvSpPr>
              <a:spLocks noEditPoints="1"/>
            </p:cNvSpPr>
            <p:nvPr/>
          </p:nvSpPr>
          <p:spPr bwMode="auto">
            <a:xfrm>
              <a:off x="4135" y="1921"/>
              <a:ext cx="154" cy="174"/>
            </a:xfrm>
            <a:custGeom>
              <a:avLst/>
              <a:gdLst>
                <a:gd name="T0" fmla="*/ 65 w 65"/>
                <a:gd name="T1" fmla="*/ 37 h 73"/>
                <a:gd name="T2" fmla="*/ 56 w 65"/>
                <a:gd name="T3" fmla="*/ 63 h 73"/>
                <a:gd name="T4" fmla="*/ 32 w 65"/>
                <a:gd name="T5" fmla="*/ 73 h 73"/>
                <a:gd name="T6" fmla="*/ 15 w 65"/>
                <a:gd name="T7" fmla="*/ 69 h 73"/>
                <a:gd name="T8" fmla="*/ 4 w 65"/>
                <a:gd name="T9" fmla="*/ 56 h 73"/>
                <a:gd name="T10" fmla="*/ 0 w 65"/>
                <a:gd name="T11" fmla="*/ 37 h 73"/>
                <a:gd name="T12" fmla="*/ 9 w 65"/>
                <a:gd name="T13" fmla="*/ 10 h 73"/>
                <a:gd name="T14" fmla="*/ 32 w 65"/>
                <a:gd name="T15" fmla="*/ 0 h 73"/>
                <a:gd name="T16" fmla="*/ 56 w 65"/>
                <a:gd name="T17" fmla="*/ 10 h 73"/>
                <a:gd name="T18" fmla="*/ 65 w 65"/>
                <a:gd name="T19" fmla="*/ 37 h 73"/>
                <a:gd name="T20" fmla="*/ 11 w 65"/>
                <a:gd name="T21" fmla="*/ 37 h 73"/>
                <a:gd name="T22" fmla="*/ 16 w 65"/>
                <a:gd name="T23" fmla="*/ 57 h 73"/>
                <a:gd name="T24" fmla="*/ 32 w 65"/>
                <a:gd name="T25" fmla="*/ 64 h 73"/>
                <a:gd name="T26" fmla="*/ 48 w 65"/>
                <a:gd name="T27" fmla="*/ 57 h 73"/>
                <a:gd name="T28" fmla="*/ 54 w 65"/>
                <a:gd name="T29" fmla="*/ 37 h 73"/>
                <a:gd name="T30" fmla="*/ 48 w 65"/>
                <a:gd name="T31" fmla="*/ 16 h 73"/>
                <a:gd name="T32" fmla="*/ 32 w 65"/>
                <a:gd name="T33" fmla="*/ 9 h 73"/>
                <a:gd name="T34" fmla="*/ 16 w 65"/>
                <a:gd name="T35" fmla="*/ 16 h 73"/>
                <a:gd name="T36" fmla="*/ 11 w 65"/>
                <a:gd name="T37"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3">
                  <a:moveTo>
                    <a:pt x="65" y="37"/>
                  </a:moveTo>
                  <a:cubicBezTo>
                    <a:pt x="65" y="48"/>
                    <a:pt x="62" y="57"/>
                    <a:pt x="56" y="63"/>
                  </a:cubicBezTo>
                  <a:cubicBezTo>
                    <a:pt x="50" y="70"/>
                    <a:pt x="42" y="73"/>
                    <a:pt x="32" y="73"/>
                  </a:cubicBezTo>
                  <a:cubicBezTo>
                    <a:pt x="26" y="73"/>
                    <a:pt x="20" y="72"/>
                    <a:pt x="15" y="69"/>
                  </a:cubicBezTo>
                  <a:cubicBezTo>
                    <a:pt x="10" y="66"/>
                    <a:pt x="7" y="62"/>
                    <a:pt x="4" y="56"/>
                  </a:cubicBezTo>
                  <a:cubicBezTo>
                    <a:pt x="1" y="50"/>
                    <a:pt x="0" y="44"/>
                    <a:pt x="0" y="37"/>
                  </a:cubicBezTo>
                  <a:cubicBezTo>
                    <a:pt x="0" y="25"/>
                    <a:pt x="3" y="16"/>
                    <a:pt x="9" y="10"/>
                  </a:cubicBezTo>
                  <a:cubicBezTo>
                    <a:pt x="14" y="3"/>
                    <a:pt x="22" y="0"/>
                    <a:pt x="32" y="0"/>
                  </a:cubicBezTo>
                  <a:cubicBezTo>
                    <a:pt x="42" y="0"/>
                    <a:pt x="50" y="3"/>
                    <a:pt x="56" y="10"/>
                  </a:cubicBezTo>
                  <a:cubicBezTo>
                    <a:pt x="62" y="17"/>
                    <a:pt x="65" y="25"/>
                    <a:pt x="65" y="37"/>
                  </a:cubicBezTo>
                  <a:close/>
                  <a:moveTo>
                    <a:pt x="11" y="37"/>
                  </a:moveTo>
                  <a:cubicBezTo>
                    <a:pt x="11" y="46"/>
                    <a:pt x="13" y="52"/>
                    <a:pt x="16" y="57"/>
                  </a:cubicBezTo>
                  <a:cubicBezTo>
                    <a:pt x="20" y="62"/>
                    <a:pt x="25" y="64"/>
                    <a:pt x="32" y="64"/>
                  </a:cubicBezTo>
                  <a:cubicBezTo>
                    <a:pt x="39" y="64"/>
                    <a:pt x="45" y="62"/>
                    <a:pt x="48" y="57"/>
                  </a:cubicBezTo>
                  <a:cubicBezTo>
                    <a:pt x="52" y="52"/>
                    <a:pt x="54" y="46"/>
                    <a:pt x="54" y="37"/>
                  </a:cubicBezTo>
                  <a:cubicBezTo>
                    <a:pt x="54" y="28"/>
                    <a:pt x="52" y="21"/>
                    <a:pt x="48" y="16"/>
                  </a:cubicBezTo>
                  <a:cubicBezTo>
                    <a:pt x="45" y="12"/>
                    <a:pt x="39" y="9"/>
                    <a:pt x="32" y="9"/>
                  </a:cubicBezTo>
                  <a:cubicBezTo>
                    <a:pt x="25" y="9"/>
                    <a:pt x="20" y="11"/>
                    <a:pt x="16" y="16"/>
                  </a:cubicBezTo>
                  <a:cubicBezTo>
                    <a:pt x="13" y="21"/>
                    <a:pt x="11" y="27"/>
                    <a:pt x="11" y="3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4" name="Freeform 198"/>
            <p:cNvSpPr>
              <a:spLocks/>
            </p:cNvSpPr>
            <p:nvPr/>
          </p:nvSpPr>
          <p:spPr bwMode="auto">
            <a:xfrm>
              <a:off x="4306" y="1923"/>
              <a:ext cx="157" cy="169"/>
            </a:xfrm>
            <a:custGeom>
              <a:avLst/>
              <a:gdLst>
                <a:gd name="T0" fmla="*/ 27 w 66"/>
                <a:gd name="T1" fmla="*/ 71 h 71"/>
                <a:gd name="T2" fmla="*/ 0 w 66"/>
                <a:gd name="T3" fmla="*/ 0 h 71"/>
                <a:gd name="T4" fmla="*/ 12 w 66"/>
                <a:gd name="T5" fmla="*/ 0 h 71"/>
                <a:gd name="T6" fmla="*/ 27 w 66"/>
                <a:gd name="T7" fmla="*/ 42 h 71"/>
                <a:gd name="T8" fmla="*/ 33 w 66"/>
                <a:gd name="T9" fmla="*/ 61 h 71"/>
                <a:gd name="T10" fmla="*/ 33 w 66"/>
                <a:gd name="T11" fmla="*/ 61 h 71"/>
                <a:gd name="T12" fmla="*/ 38 w 66"/>
                <a:gd name="T13" fmla="*/ 47 h 71"/>
                <a:gd name="T14" fmla="*/ 55 w 66"/>
                <a:gd name="T15" fmla="*/ 0 h 71"/>
                <a:gd name="T16" fmla="*/ 66 w 66"/>
                <a:gd name="T17" fmla="*/ 0 h 71"/>
                <a:gd name="T18" fmla="*/ 39 w 66"/>
                <a:gd name="T19" fmla="*/ 71 h 71"/>
                <a:gd name="T20" fmla="*/ 27 w 66"/>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71">
                  <a:moveTo>
                    <a:pt x="27" y="71"/>
                  </a:moveTo>
                  <a:cubicBezTo>
                    <a:pt x="0" y="0"/>
                    <a:pt x="0" y="0"/>
                    <a:pt x="0" y="0"/>
                  </a:cubicBezTo>
                  <a:cubicBezTo>
                    <a:pt x="12" y="0"/>
                    <a:pt x="12" y="0"/>
                    <a:pt x="12" y="0"/>
                  </a:cubicBezTo>
                  <a:cubicBezTo>
                    <a:pt x="27" y="42"/>
                    <a:pt x="27" y="42"/>
                    <a:pt x="27" y="42"/>
                  </a:cubicBezTo>
                  <a:cubicBezTo>
                    <a:pt x="30" y="52"/>
                    <a:pt x="32" y="58"/>
                    <a:pt x="33" y="61"/>
                  </a:cubicBezTo>
                  <a:cubicBezTo>
                    <a:pt x="33" y="61"/>
                    <a:pt x="33" y="61"/>
                    <a:pt x="33" y="61"/>
                  </a:cubicBezTo>
                  <a:cubicBezTo>
                    <a:pt x="34" y="59"/>
                    <a:pt x="35" y="54"/>
                    <a:pt x="38" y="47"/>
                  </a:cubicBezTo>
                  <a:cubicBezTo>
                    <a:pt x="40" y="40"/>
                    <a:pt x="46" y="24"/>
                    <a:pt x="55" y="0"/>
                  </a:cubicBezTo>
                  <a:cubicBezTo>
                    <a:pt x="66" y="0"/>
                    <a:pt x="66" y="0"/>
                    <a:pt x="66" y="0"/>
                  </a:cubicBezTo>
                  <a:cubicBezTo>
                    <a:pt x="39" y="71"/>
                    <a:pt x="39" y="71"/>
                    <a:pt x="39" y="71"/>
                  </a:cubicBezTo>
                  <a:lnTo>
                    <a:pt x="27" y="71"/>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5" name="Freeform 199"/>
            <p:cNvSpPr>
              <a:spLocks noEditPoints="1"/>
            </p:cNvSpPr>
            <p:nvPr/>
          </p:nvSpPr>
          <p:spPr bwMode="auto">
            <a:xfrm>
              <a:off x="4479" y="1921"/>
              <a:ext cx="143" cy="174"/>
            </a:xfrm>
            <a:custGeom>
              <a:avLst/>
              <a:gdLst>
                <a:gd name="T0" fmla="*/ 34 w 60"/>
                <a:gd name="T1" fmla="*/ 73 h 73"/>
                <a:gd name="T2" fmla="*/ 10 w 60"/>
                <a:gd name="T3" fmla="*/ 64 h 73"/>
                <a:gd name="T4" fmla="*/ 0 w 60"/>
                <a:gd name="T5" fmla="*/ 37 h 73"/>
                <a:gd name="T6" fmla="*/ 9 w 60"/>
                <a:gd name="T7" fmla="*/ 10 h 73"/>
                <a:gd name="T8" fmla="*/ 31 w 60"/>
                <a:gd name="T9" fmla="*/ 0 h 73"/>
                <a:gd name="T10" fmla="*/ 52 w 60"/>
                <a:gd name="T11" fmla="*/ 9 h 73"/>
                <a:gd name="T12" fmla="*/ 60 w 60"/>
                <a:gd name="T13" fmla="*/ 32 h 73"/>
                <a:gd name="T14" fmla="*/ 60 w 60"/>
                <a:gd name="T15" fmla="*/ 39 h 73"/>
                <a:gd name="T16" fmla="*/ 12 w 60"/>
                <a:gd name="T17" fmla="*/ 39 h 73"/>
                <a:gd name="T18" fmla="*/ 18 w 60"/>
                <a:gd name="T19" fmla="*/ 57 h 73"/>
                <a:gd name="T20" fmla="*/ 35 w 60"/>
                <a:gd name="T21" fmla="*/ 64 h 73"/>
                <a:gd name="T22" fmla="*/ 57 w 60"/>
                <a:gd name="T23" fmla="*/ 59 h 73"/>
                <a:gd name="T24" fmla="*/ 57 w 60"/>
                <a:gd name="T25" fmla="*/ 69 h 73"/>
                <a:gd name="T26" fmla="*/ 46 w 60"/>
                <a:gd name="T27" fmla="*/ 72 h 73"/>
                <a:gd name="T28" fmla="*/ 34 w 60"/>
                <a:gd name="T29" fmla="*/ 73 h 73"/>
                <a:gd name="T30" fmla="*/ 31 w 60"/>
                <a:gd name="T31" fmla="*/ 9 h 73"/>
                <a:gd name="T32" fmla="*/ 18 w 60"/>
                <a:gd name="T33" fmla="*/ 15 h 73"/>
                <a:gd name="T34" fmla="*/ 12 w 60"/>
                <a:gd name="T35" fmla="*/ 30 h 73"/>
                <a:gd name="T36" fmla="*/ 49 w 60"/>
                <a:gd name="T37" fmla="*/ 30 h 73"/>
                <a:gd name="T38" fmla="*/ 44 w 60"/>
                <a:gd name="T39" fmla="*/ 14 h 73"/>
                <a:gd name="T40" fmla="*/ 31 w 60"/>
                <a:gd name="T4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73">
                  <a:moveTo>
                    <a:pt x="34" y="73"/>
                  </a:moveTo>
                  <a:cubicBezTo>
                    <a:pt x="24" y="73"/>
                    <a:pt x="16" y="70"/>
                    <a:pt x="10" y="64"/>
                  </a:cubicBezTo>
                  <a:cubicBezTo>
                    <a:pt x="3" y="57"/>
                    <a:pt x="0" y="48"/>
                    <a:pt x="0" y="37"/>
                  </a:cubicBezTo>
                  <a:cubicBezTo>
                    <a:pt x="0" y="26"/>
                    <a:pt x="3" y="17"/>
                    <a:pt x="9" y="10"/>
                  </a:cubicBezTo>
                  <a:cubicBezTo>
                    <a:pt x="14" y="3"/>
                    <a:pt x="22" y="0"/>
                    <a:pt x="31" y="0"/>
                  </a:cubicBezTo>
                  <a:cubicBezTo>
                    <a:pt x="40" y="0"/>
                    <a:pt x="47" y="3"/>
                    <a:pt x="52" y="9"/>
                  </a:cubicBezTo>
                  <a:cubicBezTo>
                    <a:pt x="58" y="15"/>
                    <a:pt x="60" y="22"/>
                    <a:pt x="60" y="32"/>
                  </a:cubicBezTo>
                  <a:cubicBezTo>
                    <a:pt x="60" y="39"/>
                    <a:pt x="60" y="39"/>
                    <a:pt x="60" y="39"/>
                  </a:cubicBezTo>
                  <a:cubicBezTo>
                    <a:pt x="12" y="39"/>
                    <a:pt x="12" y="39"/>
                    <a:pt x="12" y="39"/>
                  </a:cubicBezTo>
                  <a:cubicBezTo>
                    <a:pt x="12" y="47"/>
                    <a:pt x="14" y="53"/>
                    <a:pt x="18" y="57"/>
                  </a:cubicBezTo>
                  <a:cubicBezTo>
                    <a:pt x="22" y="62"/>
                    <a:pt x="27" y="64"/>
                    <a:pt x="35" y="64"/>
                  </a:cubicBezTo>
                  <a:cubicBezTo>
                    <a:pt x="42" y="64"/>
                    <a:pt x="50" y="62"/>
                    <a:pt x="57" y="59"/>
                  </a:cubicBezTo>
                  <a:cubicBezTo>
                    <a:pt x="57" y="69"/>
                    <a:pt x="57" y="69"/>
                    <a:pt x="57" y="69"/>
                  </a:cubicBezTo>
                  <a:cubicBezTo>
                    <a:pt x="53" y="70"/>
                    <a:pt x="50" y="71"/>
                    <a:pt x="46" y="72"/>
                  </a:cubicBezTo>
                  <a:cubicBezTo>
                    <a:pt x="43" y="73"/>
                    <a:pt x="39" y="73"/>
                    <a:pt x="34" y="73"/>
                  </a:cubicBezTo>
                  <a:close/>
                  <a:moveTo>
                    <a:pt x="31" y="9"/>
                  </a:moveTo>
                  <a:cubicBezTo>
                    <a:pt x="26" y="9"/>
                    <a:pt x="21" y="11"/>
                    <a:pt x="18" y="15"/>
                  </a:cubicBezTo>
                  <a:cubicBezTo>
                    <a:pt x="14" y="18"/>
                    <a:pt x="12" y="23"/>
                    <a:pt x="12" y="30"/>
                  </a:cubicBezTo>
                  <a:cubicBezTo>
                    <a:pt x="49" y="30"/>
                    <a:pt x="49" y="30"/>
                    <a:pt x="49" y="30"/>
                  </a:cubicBezTo>
                  <a:cubicBezTo>
                    <a:pt x="49" y="23"/>
                    <a:pt x="47" y="18"/>
                    <a:pt x="44" y="14"/>
                  </a:cubicBezTo>
                  <a:cubicBezTo>
                    <a:pt x="41" y="11"/>
                    <a:pt x="37" y="9"/>
                    <a:pt x="31" y="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6" name="Freeform 200"/>
            <p:cNvSpPr>
              <a:spLocks/>
            </p:cNvSpPr>
            <p:nvPr/>
          </p:nvSpPr>
          <p:spPr bwMode="auto">
            <a:xfrm>
              <a:off x="1138" y="1171"/>
              <a:ext cx="311" cy="518"/>
            </a:xfrm>
            <a:custGeom>
              <a:avLst/>
              <a:gdLst>
                <a:gd name="T0" fmla="*/ 108 w 131"/>
                <a:gd name="T1" fmla="*/ 0 h 217"/>
                <a:gd name="T2" fmla="*/ 131 w 131"/>
                <a:gd name="T3" fmla="*/ 2 h 217"/>
                <a:gd name="T4" fmla="*/ 126 w 131"/>
                <a:gd name="T5" fmla="*/ 44 h 217"/>
                <a:gd name="T6" fmla="*/ 106 w 131"/>
                <a:gd name="T7" fmla="*/ 42 h 217"/>
                <a:gd name="T8" fmla="*/ 62 w 131"/>
                <a:gd name="T9" fmla="*/ 60 h 217"/>
                <a:gd name="T10" fmla="*/ 45 w 131"/>
                <a:gd name="T11" fmla="*/ 106 h 217"/>
                <a:gd name="T12" fmla="*/ 45 w 131"/>
                <a:gd name="T13" fmla="*/ 217 h 217"/>
                <a:gd name="T14" fmla="*/ 0 w 131"/>
                <a:gd name="T15" fmla="*/ 217 h 217"/>
                <a:gd name="T16" fmla="*/ 0 w 131"/>
                <a:gd name="T17" fmla="*/ 4 h 217"/>
                <a:gd name="T18" fmla="*/ 35 w 131"/>
                <a:gd name="T19" fmla="*/ 4 h 217"/>
                <a:gd name="T20" fmla="*/ 41 w 131"/>
                <a:gd name="T21" fmla="*/ 42 h 217"/>
                <a:gd name="T22" fmla="*/ 44 w 131"/>
                <a:gd name="T23" fmla="*/ 42 h 217"/>
                <a:gd name="T24" fmla="*/ 71 w 131"/>
                <a:gd name="T25" fmla="*/ 11 h 217"/>
                <a:gd name="T26" fmla="*/ 108 w 131"/>
                <a:gd name="T27"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217">
                  <a:moveTo>
                    <a:pt x="108" y="0"/>
                  </a:moveTo>
                  <a:cubicBezTo>
                    <a:pt x="117" y="0"/>
                    <a:pt x="125" y="1"/>
                    <a:pt x="131" y="2"/>
                  </a:cubicBezTo>
                  <a:cubicBezTo>
                    <a:pt x="126" y="44"/>
                    <a:pt x="126" y="44"/>
                    <a:pt x="126" y="44"/>
                  </a:cubicBezTo>
                  <a:cubicBezTo>
                    <a:pt x="120" y="43"/>
                    <a:pt x="113" y="42"/>
                    <a:pt x="106" y="42"/>
                  </a:cubicBezTo>
                  <a:cubicBezTo>
                    <a:pt x="88" y="42"/>
                    <a:pt x="73" y="48"/>
                    <a:pt x="62" y="60"/>
                  </a:cubicBezTo>
                  <a:cubicBezTo>
                    <a:pt x="51" y="72"/>
                    <a:pt x="45" y="87"/>
                    <a:pt x="45" y="106"/>
                  </a:cubicBezTo>
                  <a:cubicBezTo>
                    <a:pt x="45" y="217"/>
                    <a:pt x="45" y="217"/>
                    <a:pt x="45" y="217"/>
                  </a:cubicBezTo>
                  <a:cubicBezTo>
                    <a:pt x="0" y="217"/>
                    <a:pt x="0" y="217"/>
                    <a:pt x="0" y="217"/>
                  </a:cubicBezTo>
                  <a:cubicBezTo>
                    <a:pt x="0" y="4"/>
                    <a:pt x="0" y="4"/>
                    <a:pt x="0" y="4"/>
                  </a:cubicBezTo>
                  <a:cubicBezTo>
                    <a:pt x="35" y="4"/>
                    <a:pt x="35" y="4"/>
                    <a:pt x="35" y="4"/>
                  </a:cubicBezTo>
                  <a:cubicBezTo>
                    <a:pt x="41" y="42"/>
                    <a:pt x="41" y="42"/>
                    <a:pt x="41" y="42"/>
                  </a:cubicBezTo>
                  <a:cubicBezTo>
                    <a:pt x="44" y="42"/>
                    <a:pt x="44" y="42"/>
                    <a:pt x="44" y="42"/>
                  </a:cubicBezTo>
                  <a:cubicBezTo>
                    <a:pt x="51" y="29"/>
                    <a:pt x="60" y="19"/>
                    <a:pt x="71" y="11"/>
                  </a:cubicBezTo>
                  <a:cubicBezTo>
                    <a:pt x="83" y="4"/>
                    <a:pt x="95" y="0"/>
                    <a:pt x="108" y="0"/>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7" name="Freeform 201"/>
            <p:cNvSpPr>
              <a:spLocks noEditPoints="1"/>
            </p:cNvSpPr>
            <p:nvPr/>
          </p:nvSpPr>
          <p:spPr bwMode="auto">
            <a:xfrm>
              <a:off x="1437" y="1171"/>
              <a:ext cx="449" cy="528"/>
            </a:xfrm>
            <a:custGeom>
              <a:avLst/>
              <a:gdLst>
                <a:gd name="T0" fmla="*/ 106 w 189"/>
                <a:gd name="T1" fmla="*/ 221 h 221"/>
                <a:gd name="T2" fmla="*/ 28 w 189"/>
                <a:gd name="T3" fmla="*/ 192 h 221"/>
                <a:gd name="T4" fmla="*/ 0 w 189"/>
                <a:gd name="T5" fmla="*/ 112 h 221"/>
                <a:gd name="T6" fmla="*/ 26 w 189"/>
                <a:gd name="T7" fmla="*/ 30 h 221"/>
                <a:gd name="T8" fmla="*/ 97 w 189"/>
                <a:gd name="T9" fmla="*/ 0 h 221"/>
                <a:gd name="T10" fmla="*/ 164 w 189"/>
                <a:gd name="T11" fmla="*/ 26 h 221"/>
                <a:gd name="T12" fmla="*/ 189 w 189"/>
                <a:gd name="T13" fmla="*/ 96 h 221"/>
                <a:gd name="T14" fmla="*/ 189 w 189"/>
                <a:gd name="T15" fmla="*/ 121 h 221"/>
                <a:gd name="T16" fmla="*/ 47 w 189"/>
                <a:gd name="T17" fmla="*/ 121 h 221"/>
                <a:gd name="T18" fmla="*/ 63 w 189"/>
                <a:gd name="T19" fmla="*/ 169 h 221"/>
                <a:gd name="T20" fmla="*/ 108 w 189"/>
                <a:gd name="T21" fmla="*/ 185 h 221"/>
                <a:gd name="T22" fmla="*/ 143 w 189"/>
                <a:gd name="T23" fmla="*/ 182 h 221"/>
                <a:gd name="T24" fmla="*/ 178 w 189"/>
                <a:gd name="T25" fmla="*/ 170 h 221"/>
                <a:gd name="T26" fmla="*/ 178 w 189"/>
                <a:gd name="T27" fmla="*/ 207 h 221"/>
                <a:gd name="T28" fmla="*/ 145 w 189"/>
                <a:gd name="T29" fmla="*/ 218 h 221"/>
                <a:gd name="T30" fmla="*/ 106 w 189"/>
                <a:gd name="T31" fmla="*/ 221 h 221"/>
                <a:gd name="T32" fmla="*/ 97 w 189"/>
                <a:gd name="T33" fmla="*/ 34 h 221"/>
                <a:gd name="T34" fmla="*/ 63 w 189"/>
                <a:gd name="T35" fmla="*/ 48 h 221"/>
                <a:gd name="T36" fmla="*/ 47 w 189"/>
                <a:gd name="T37" fmla="*/ 88 h 221"/>
                <a:gd name="T38" fmla="*/ 144 w 189"/>
                <a:gd name="T39" fmla="*/ 88 h 221"/>
                <a:gd name="T40" fmla="*/ 131 w 189"/>
                <a:gd name="T41" fmla="*/ 48 h 221"/>
                <a:gd name="T42" fmla="*/ 97 w 189"/>
                <a:gd name="T43" fmla="*/ 3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221">
                  <a:moveTo>
                    <a:pt x="106" y="221"/>
                  </a:moveTo>
                  <a:cubicBezTo>
                    <a:pt x="73" y="221"/>
                    <a:pt x="47" y="211"/>
                    <a:pt x="28" y="192"/>
                  </a:cubicBezTo>
                  <a:cubicBezTo>
                    <a:pt x="9" y="173"/>
                    <a:pt x="0" y="146"/>
                    <a:pt x="0" y="112"/>
                  </a:cubicBezTo>
                  <a:cubicBezTo>
                    <a:pt x="0" y="77"/>
                    <a:pt x="9" y="50"/>
                    <a:pt x="26" y="30"/>
                  </a:cubicBezTo>
                  <a:cubicBezTo>
                    <a:pt x="43" y="10"/>
                    <a:pt x="67" y="0"/>
                    <a:pt x="97" y="0"/>
                  </a:cubicBezTo>
                  <a:cubicBezTo>
                    <a:pt x="126" y="0"/>
                    <a:pt x="148" y="9"/>
                    <a:pt x="164" y="26"/>
                  </a:cubicBezTo>
                  <a:cubicBezTo>
                    <a:pt x="181" y="43"/>
                    <a:pt x="189" y="66"/>
                    <a:pt x="189" y="96"/>
                  </a:cubicBezTo>
                  <a:cubicBezTo>
                    <a:pt x="189" y="121"/>
                    <a:pt x="189" y="121"/>
                    <a:pt x="189" y="121"/>
                  </a:cubicBezTo>
                  <a:cubicBezTo>
                    <a:pt x="47" y="121"/>
                    <a:pt x="47" y="121"/>
                    <a:pt x="47" y="121"/>
                  </a:cubicBezTo>
                  <a:cubicBezTo>
                    <a:pt x="47" y="142"/>
                    <a:pt x="53" y="157"/>
                    <a:pt x="63" y="169"/>
                  </a:cubicBezTo>
                  <a:cubicBezTo>
                    <a:pt x="74" y="180"/>
                    <a:pt x="89" y="185"/>
                    <a:pt x="108" y="185"/>
                  </a:cubicBezTo>
                  <a:cubicBezTo>
                    <a:pt x="120" y="185"/>
                    <a:pt x="132" y="184"/>
                    <a:pt x="143" y="182"/>
                  </a:cubicBezTo>
                  <a:cubicBezTo>
                    <a:pt x="154" y="179"/>
                    <a:pt x="166" y="175"/>
                    <a:pt x="178" y="170"/>
                  </a:cubicBezTo>
                  <a:cubicBezTo>
                    <a:pt x="178" y="207"/>
                    <a:pt x="178" y="207"/>
                    <a:pt x="178" y="207"/>
                  </a:cubicBezTo>
                  <a:cubicBezTo>
                    <a:pt x="167" y="212"/>
                    <a:pt x="156" y="216"/>
                    <a:pt x="145" y="218"/>
                  </a:cubicBezTo>
                  <a:cubicBezTo>
                    <a:pt x="133" y="220"/>
                    <a:pt x="120" y="221"/>
                    <a:pt x="106" y="221"/>
                  </a:cubicBezTo>
                  <a:close/>
                  <a:moveTo>
                    <a:pt x="97" y="34"/>
                  </a:moveTo>
                  <a:cubicBezTo>
                    <a:pt x="83" y="34"/>
                    <a:pt x="72" y="39"/>
                    <a:pt x="63" y="48"/>
                  </a:cubicBezTo>
                  <a:cubicBezTo>
                    <a:pt x="54" y="57"/>
                    <a:pt x="49" y="71"/>
                    <a:pt x="47" y="88"/>
                  </a:cubicBezTo>
                  <a:cubicBezTo>
                    <a:pt x="144" y="88"/>
                    <a:pt x="144" y="88"/>
                    <a:pt x="144" y="88"/>
                  </a:cubicBezTo>
                  <a:cubicBezTo>
                    <a:pt x="144" y="70"/>
                    <a:pt x="140" y="57"/>
                    <a:pt x="131" y="48"/>
                  </a:cubicBezTo>
                  <a:cubicBezTo>
                    <a:pt x="123" y="39"/>
                    <a:pt x="112" y="34"/>
                    <a:pt x="97" y="34"/>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8" name="Freeform 202"/>
            <p:cNvSpPr>
              <a:spLocks/>
            </p:cNvSpPr>
            <p:nvPr/>
          </p:nvSpPr>
          <p:spPr bwMode="auto">
            <a:xfrm>
              <a:off x="1900" y="1171"/>
              <a:ext cx="373" cy="528"/>
            </a:xfrm>
            <a:custGeom>
              <a:avLst/>
              <a:gdLst>
                <a:gd name="T0" fmla="*/ 157 w 157"/>
                <a:gd name="T1" fmla="*/ 157 h 221"/>
                <a:gd name="T2" fmla="*/ 134 w 157"/>
                <a:gd name="T3" fmla="*/ 204 h 221"/>
                <a:gd name="T4" fmla="*/ 69 w 157"/>
                <a:gd name="T5" fmla="*/ 221 h 221"/>
                <a:gd name="T6" fmla="*/ 1 w 157"/>
                <a:gd name="T7" fmla="*/ 208 h 221"/>
                <a:gd name="T8" fmla="*/ 1 w 157"/>
                <a:gd name="T9" fmla="*/ 169 h 221"/>
                <a:gd name="T10" fmla="*/ 71 w 157"/>
                <a:gd name="T11" fmla="*/ 186 h 221"/>
                <a:gd name="T12" fmla="*/ 112 w 157"/>
                <a:gd name="T13" fmla="*/ 161 h 221"/>
                <a:gd name="T14" fmla="*/ 108 w 157"/>
                <a:gd name="T15" fmla="*/ 148 h 221"/>
                <a:gd name="T16" fmla="*/ 93 w 157"/>
                <a:gd name="T17" fmla="*/ 136 h 221"/>
                <a:gd name="T18" fmla="*/ 63 w 157"/>
                <a:gd name="T19" fmla="*/ 123 h 221"/>
                <a:gd name="T20" fmla="*/ 13 w 157"/>
                <a:gd name="T21" fmla="*/ 95 h 221"/>
                <a:gd name="T22" fmla="*/ 0 w 157"/>
                <a:gd name="T23" fmla="*/ 58 h 221"/>
                <a:gd name="T24" fmla="*/ 22 w 157"/>
                <a:gd name="T25" fmla="*/ 15 h 221"/>
                <a:gd name="T26" fmla="*/ 82 w 157"/>
                <a:gd name="T27" fmla="*/ 0 h 221"/>
                <a:gd name="T28" fmla="*/ 153 w 157"/>
                <a:gd name="T29" fmla="*/ 15 h 221"/>
                <a:gd name="T30" fmla="*/ 139 w 157"/>
                <a:gd name="T31" fmla="*/ 49 h 221"/>
                <a:gd name="T32" fmla="*/ 81 w 157"/>
                <a:gd name="T33" fmla="*/ 35 h 221"/>
                <a:gd name="T34" fmla="*/ 45 w 157"/>
                <a:gd name="T35" fmla="*/ 56 h 221"/>
                <a:gd name="T36" fmla="*/ 54 w 157"/>
                <a:gd name="T37" fmla="*/ 73 h 221"/>
                <a:gd name="T38" fmla="*/ 95 w 157"/>
                <a:gd name="T39" fmla="*/ 92 h 221"/>
                <a:gd name="T40" fmla="*/ 133 w 157"/>
                <a:gd name="T41" fmla="*/ 110 h 221"/>
                <a:gd name="T42" fmla="*/ 151 w 157"/>
                <a:gd name="T43" fmla="*/ 130 h 221"/>
                <a:gd name="T44" fmla="*/ 157 w 157"/>
                <a:gd name="T45" fmla="*/ 15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221">
                  <a:moveTo>
                    <a:pt x="157" y="157"/>
                  </a:moveTo>
                  <a:cubicBezTo>
                    <a:pt x="157" y="177"/>
                    <a:pt x="149" y="193"/>
                    <a:pt x="134" y="204"/>
                  </a:cubicBezTo>
                  <a:cubicBezTo>
                    <a:pt x="119" y="216"/>
                    <a:pt x="97" y="221"/>
                    <a:pt x="69" y="221"/>
                  </a:cubicBezTo>
                  <a:cubicBezTo>
                    <a:pt x="41" y="221"/>
                    <a:pt x="18" y="217"/>
                    <a:pt x="1" y="208"/>
                  </a:cubicBezTo>
                  <a:cubicBezTo>
                    <a:pt x="1" y="169"/>
                    <a:pt x="1" y="169"/>
                    <a:pt x="1" y="169"/>
                  </a:cubicBezTo>
                  <a:cubicBezTo>
                    <a:pt x="26" y="181"/>
                    <a:pt x="49" y="186"/>
                    <a:pt x="71" y="186"/>
                  </a:cubicBezTo>
                  <a:cubicBezTo>
                    <a:pt x="98" y="186"/>
                    <a:pt x="112" y="178"/>
                    <a:pt x="112" y="161"/>
                  </a:cubicBezTo>
                  <a:cubicBezTo>
                    <a:pt x="112" y="156"/>
                    <a:pt x="111" y="151"/>
                    <a:pt x="108" y="148"/>
                  </a:cubicBezTo>
                  <a:cubicBezTo>
                    <a:pt x="105" y="144"/>
                    <a:pt x="100" y="140"/>
                    <a:pt x="93" y="136"/>
                  </a:cubicBezTo>
                  <a:cubicBezTo>
                    <a:pt x="85" y="133"/>
                    <a:pt x="76" y="128"/>
                    <a:pt x="63" y="123"/>
                  </a:cubicBezTo>
                  <a:cubicBezTo>
                    <a:pt x="38" y="114"/>
                    <a:pt x="22" y="104"/>
                    <a:pt x="13" y="95"/>
                  </a:cubicBezTo>
                  <a:cubicBezTo>
                    <a:pt x="4" y="85"/>
                    <a:pt x="0" y="73"/>
                    <a:pt x="0" y="58"/>
                  </a:cubicBezTo>
                  <a:cubicBezTo>
                    <a:pt x="0" y="39"/>
                    <a:pt x="7" y="25"/>
                    <a:pt x="22" y="15"/>
                  </a:cubicBezTo>
                  <a:cubicBezTo>
                    <a:pt x="37" y="5"/>
                    <a:pt x="57" y="0"/>
                    <a:pt x="82" y="0"/>
                  </a:cubicBezTo>
                  <a:cubicBezTo>
                    <a:pt x="107" y="0"/>
                    <a:pt x="131" y="5"/>
                    <a:pt x="153" y="15"/>
                  </a:cubicBezTo>
                  <a:cubicBezTo>
                    <a:pt x="139" y="49"/>
                    <a:pt x="139" y="49"/>
                    <a:pt x="139" y="49"/>
                  </a:cubicBezTo>
                  <a:cubicBezTo>
                    <a:pt x="116" y="40"/>
                    <a:pt x="96" y="35"/>
                    <a:pt x="81" y="35"/>
                  </a:cubicBezTo>
                  <a:cubicBezTo>
                    <a:pt x="57" y="35"/>
                    <a:pt x="45" y="42"/>
                    <a:pt x="45" y="56"/>
                  </a:cubicBezTo>
                  <a:cubicBezTo>
                    <a:pt x="45" y="62"/>
                    <a:pt x="48" y="68"/>
                    <a:pt x="54" y="73"/>
                  </a:cubicBezTo>
                  <a:cubicBezTo>
                    <a:pt x="60" y="77"/>
                    <a:pt x="74" y="84"/>
                    <a:pt x="95" y="92"/>
                  </a:cubicBezTo>
                  <a:cubicBezTo>
                    <a:pt x="113" y="99"/>
                    <a:pt x="125" y="105"/>
                    <a:pt x="133" y="110"/>
                  </a:cubicBezTo>
                  <a:cubicBezTo>
                    <a:pt x="141" y="116"/>
                    <a:pt x="147" y="123"/>
                    <a:pt x="151" y="130"/>
                  </a:cubicBezTo>
                  <a:cubicBezTo>
                    <a:pt x="155" y="137"/>
                    <a:pt x="157" y="146"/>
                    <a:pt x="157" y="157"/>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29" name="Freeform 203"/>
            <p:cNvSpPr>
              <a:spLocks/>
            </p:cNvSpPr>
            <p:nvPr/>
          </p:nvSpPr>
          <p:spPr bwMode="auto">
            <a:xfrm>
              <a:off x="2285" y="1171"/>
              <a:ext cx="387" cy="528"/>
            </a:xfrm>
            <a:custGeom>
              <a:avLst/>
              <a:gdLst>
                <a:gd name="T0" fmla="*/ 98 w 163"/>
                <a:gd name="T1" fmla="*/ 221 h 221"/>
                <a:gd name="T2" fmla="*/ 25 w 163"/>
                <a:gd name="T3" fmla="*/ 193 h 221"/>
                <a:gd name="T4" fmla="*/ 0 w 163"/>
                <a:gd name="T5" fmla="*/ 112 h 221"/>
                <a:gd name="T6" fmla="*/ 26 w 163"/>
                <a:gd name="T7" fmla="*/ 29 h 221"/>
                <a:gd name="T8" fmla="*/ 102 w 163"/>
                <a:gd name="T9" fmla="*/ 0 h 221"/>
                <a:gd name="T10" fmla="*/ 163 w 163"/>
                <a:gd name="T11" fmla="*/ 13 h 221"/>
                <a:gd name="T12" fmla="*/ 149 w 163"/>
                <a:gd name="T13" fmla="*/ 49 h 221"/>
                <a:gd name="T14" fmla="*/ 102 w 163"/>
                <a:gd name="T15" fmla="*/ 38 h 221"/>
                <a:gd name="T16" fmla="*/ 46 w 163"/>
                <a:gd name="T17" fmla="*/ 111 h 221"/>
                <a:gd name="T18" fmla="*/ 60 w 163"/>
                <a:gd name="T19" fmla="*/ 165 h 221"/>
                <a:gd name="T20" fmla="*/ 101 w 163"/>
                <a:gd name="T21" fmla="*/ 183 h 221"/>
                <a:gd name="T22" fmla="*/ 158 w 163"/>
                <a:gd name="T23" fmla="*/ 168 h 221"/>
                <a:gd name="T24" fmla="*/ 158 w 163"/>
                <a:gd name="T25" fmla="*/ 208 h 221"/>
                <a:gd name="T26" fmla="*/ 132 w 163"/>
                <a:gd name="T27" fmla="*/ 218 h 221"/>
                <a:gd name="T28" fmla="*/ 98 w 163"/>
                <a:gd name="T2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221">
                  <a:moveTo>
                    <a:pt x="98" y="221"/>
                  </a:moveTo>
                  <a:cubicBezTo>
                    <a:pt x="66" y="221"/>
                    <a:pt x="42" y="212"/>
                    <a:pt x="25" y="193"/>
                  </a:cubicBezTo>
                  <a:cubicBezTo>
                    <a:pt x="8" y="174"/>
                    <a:pt x="0" y="147"/>
                    <a:pt x="0" y="112"/>
                  </a:cubicBezTo>
                  <a:cubicBezTo>
                    <a:pt x="0" y="76"/>
                    <a:pt x="8" y="48"/>
                    <a:pt x="26" y="29"/>
                  </a:cubicBezTo>
                  <a:cubicBezTo>
                    <a:pt x="44" y="10"/>
                    <a:pt x="69" y="0"/>
                    <a:pt x="102" y="0"/>
                  </a:cubicBezTo>
                  <a:cubicBezTo>
                    <a:pt x="125" y="0"/>
                    <a:pt x="145" y="4"/>
                    <a:pt x="163" y="13"/>
                  </a:cubicBezTo>
                  <a:cubicBezTo>
                    <a:pt x="149" y="49"/>
                    <a:pt x="149" y="49"/>
                    <a:pt x="149" y="49"/>
                  </a:cubicBezTo>
                  <a:cubicBezTo>
                    <a:pt x="130" y="42"/>
                    <a:pt x="114" y="38"/>
                    <a:pt x="102" y="38"/>
                  </a:cubicBezTo>
                  <a:cubicBezTo>
                    <a:pt x="65" y="38"/>
                    <a:pt x="46" y="62"/>
                    <a:pt x="46" y="111"/>
                  </a:cubicBezTo>
                  <a:cubicBezTo>
                    <a:pt x="46" y="135"/>
                    <a:pt x="51" y="153"/>
                    <a:pt x="60" y="165"/>
                  </a:cubicBezTo>
                  <a:cubicBezTo>
                    <a:pt x="69" y="177"/>
                    <a:pt x="83" y="183"/>
                    <a:pt x="101" y="183"/>
                  </a:cubicBezTo>
                  <a:cubicBezTo>
                    <a:pt x="121" y="183"/>
                    <a:pt x="140" y="178"/>
                    <a:pt x="158" y="168"/>
                  </a:cubicBezTo>
                  <a:cubicBezTo>
                    <a:pt x="158" y="208"/>
                    <a:pt x="158" y="208"/>
                    <a:pt x="158" y="208"/>
                  </a:cubicBezTo>
                  <a:cubicBezTo>
                    <a:pt x="150" y="213"/>
                    <a:pt x="141" y="216"/>
                    <a:pt x="132" y="218"/>
                  </a:cubicBezTo>
                  <a:cubicBezTo>
                    <a:pt x="123" y="220"/>
                    <a:pt x="112" y="221"/>
                    <a:pt x="98" y="221"/>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30" name="Freeform 204"/>
            <p:cNvSpPr>
              <a:spLocks noEditPoints="1"/>
            </p:cNvSpPr>
            <p:nvPr/>
          </p:nvSpPr>
          <p:spPr bwMode="auto">
            <a:xfrm>
              <a:off x="2675" y="1171"/>
              <a:ext cx="479" cy="528"/>
            </a:xfrm>
            <a:custGeom>
              <a:avLst/>
              <a:gdLst>
                <a:gd name="T0" fmla="*/ 202 w 202"/>
                <a:gd name="T1" fmla="*/ 110 h 221"/>
                <a:gd name="T2" fmla="*/ 175 w 202"/>
                <a:gd name="T3" fmla="*/ 192 h 221"/>
                <a:gd name="T4" fmla="*/ 100 w 202"/>
                <a:gd name="T5" fmla="*/ 221 h 221"/>
                <a:gd name="T6" fmla="*/ 47 w 202"/>
                <a:gd name="T7" fmla="*/ 208 h 221"/>
                <a:gd name="T8" fmla="*/ 12 w 202"/>
                <a:gd name="T9" fmla="*/ 169 h 221"/>
                <a:gd name="T10" fmla="*/ 0 w 202"/>
                <a:gd name="T11" fmla="*/ 110 h 221"/>
                <a:gd name="T12" fmla="*/ 26 w 202"/>
                <a:gd name="T13" fmla="*/ 29 h 221"/>
                <a:gd name="T14" fmla="*/ 101 w 202"/>
                <a:gd name="T15" fmla="*/ 0 h 221"/>
                <a:gd name="T16" fmla="*/ 175 w 202"/>
                <a:gd name="T17" fmla="*/ 30 h 221"/>
                <a:gd name="T18" fmla="*/ 202 w 202"/>
                <a:gd name="T19" fmla="*/ 110 h 221"/>
                <a:gd name="T20" fmla="*/ 46 w 202"/>
                <a:gd name="T21" fmla="*/ 110 h 221"/>
                <a:gd name="T22" fmla="*/ 101 w 202"/>
                <a:gd name="T23" fmla="*/ 184 h 221"/>
                <a:gd name="T24" fmla="*/ 155 w 202"/>
                <a:gd name="T25" fmla="*/ 110 h 221"/>
                <a:gd name="T26" fmla="*/ 101 w 202"/>
                <a:gd name="T27" fmla="*/ 37 h 221"/>
                <a:gd name="T28" fmla="*/ 59 w 202"/>
                <a:gd name="T29" fmla="*/ 56 h 221"/>
                <a:gd name="T30" fmla="*/ 46 w 202"/>
                <a:gd name="T31" fmla="*/ 11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2" h="221">
                  <a:moveTo>
                    <a:pt x="202" y="110"/>
                  </a:moveTo>
                  <a:cubicBezTo>
                    <a:pt x="202" y="145"/>
                    <a:pt x="193" y="172"/>
                    <a:pt x="175" y="192"/>
                  </a:cubicBezTo>
                  <a:cubicBezTo>
                    <a:pt x="157" y="211"/>
                    <a:pt x="132" y="221"/>
                    <a:pt x="100" y="221"/>
                  </a:cubicBezTo>
                  <a:cubicBezTo>
                    <a:pt x="80" y="221"/>
                    <a:pt x="63" y="217"/>
                    <a:pt x="47" y="208"/>
                  </a:cubicBezTo>
                  <a:cubicBezTo>
                    <a:pt x="32" y="199"/>
                    <a:pt x="20" y="186"/>
                    <a:pt x="12" y="169"/>
                  </a:cubicBezTo>
                  <a:cubicBezTo>
                    <a:pt x="4" y="152"/>
                    <a:pt x="0" y="132"/>
                    <a:pt x="0" y="110"/>
                  </a:cubicBezTo>
                  <a:cubicBezTo>
                    <a:pt x="0" y="76"/>
                    <a:pt x="9" y="49"/>
                    <a:pt x="26" y="29"/>
                  </a:cubicBezTo>
                  <a:cubicBezTo>
                    <a:pt x="44" y="10"/>
                    <a:pt x="69" y="0"/>
                    <a:pt x="101" y="0"/>
                  </a:cubicBezTo>
                  <a:cubicBezTo>
                    <a:pt x="132" y="0"/>
                    <a:pt x="157" y="10"/>
                    <a:pt x="175" y="30"/>
                  </a:cubicBezTo>
                  <a:cubicBezTo>
                    <a:pt x="193" y="50"/>
                    <a:pt x="202" y="77"/>
                    <a:pt x="202" y="110"/>
                  </a:cubicBezTo>
                  <a:close/>
                  <a:moveTo>
                    <a:pt x="46" y="110"/>
                  </a:moveTo>
                  <a:cubicBezTo>
                    <a:pt x="46" y="159"/>
                    <a:pt x="65" y="184"/>
                    <a:pt x="101" y="184"/>
                  </a:cubicBezTo>
                  <a:cubicBezTo>
                    <a:pt x="137" y="184"/>
                    <a:pt x="155" y="159"/>
                    <a:pt x="155" y="110"/>
                  </a:cubicBezTo>
                  <a:cubicBezTo>
                    <a:pt x="155" y="61"/>
                    <a:pt x="137" y="37"/>
                    <a:pt x="101" y="37"/>
                  </a:cubicBezTo>
                  <a:cubicBezTo>
                    <a:pt x="81" y="37"/>
                    <a:pt x="68" y="43"/>
                    <a:pt x="59" y="56"/>
                  </a:cubicBezTo>
                  <a:cubicBezTo>
                    <a:pt x="51" y="69"/>
                    <a:pt x="46" y="87"/>
                    <a:pt x="46" y="110"/>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31" name="Freeform 205"/>
            <p:cNvSpPr>
              <a:spLocks/>
            </p:cNvSpPr>
            <p:nvPr/>
          </p:nvSpPr>
          <p:spPr bwMode="auto">
            <a:xfrm>
              <a:off x="3185" y="1563"/>
              <a:ext cx="138" cy="140"/>
            </a:xfrm>
            <a:custGeom>
              <a:avLst/>
              <a:gdLst>
                <a:gd name="T0" fmla="*/ 0 w 58"/>
                <a:gd name="T1" fmla="*/ 29 h 59"/>
                <a:gd name="T2" fmla="*/ 8 w 58"/>
                <a:gd name="T3" fmla="*/ 8 h 59"/>
                <a:gd name="T4" fmla="*/ 29 w 58"/>
                <a:gd name="T5" fmla="*/ 0 h 59"/>
                <a:gd name="T6" fmla="*/ 50 w 58"/>
                <a:gd name="T7" fmla="*/ 8 h 59"/>
                <a:gd name="T8" fmla="*/ 58 w 58"/>
                <a:gd name="T9" fmla="*/ 29 h 59"/>
                <a:gd name="T10" fmla="*/ 50 w 58"/>
                <a:gd name="T11" fmla="*/ 51 h 59"/>
                <a:gd name="T12" fmla="*/ 29 w 58"/>
                <a:gd name="T13" fmla="*/ 59 h 59"/>
                <a:gd name="T14" fmla="*/ 8 w 58"/>
                <a:gd name="T15" fmla="*/ 51 h 59"/>
                <a:gd name="T16" fmla="*/ 0 w 58"/>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9">
                  <a:moveTo>
                    <a:pt x="0" y="29"/>
                  </a:moveTo>
                  <a:cubicBezTo>
                    <a:pt x="0" y="20"/>
                    <a:pt x="3" y="13"/>
                    <a:pt x="8" y="8"/>
                  </a:cubicBezTo>
                  <a:cubicBezTo>
                    <a:pt x="13" y="3"/>
                    <a:pt x="20" y="0"/>
                    <a:pt x="29" y="0"/>
                  </a:cubicBezTo>
                  <a:cubicBezTo>
                    <a:pt x="38" y="0"/>
                    <a:pt x="45" y="3"/>
                    <a:pt x="50" y="8"/>
                  </a:cubicBezTo>
                  <a:cubicBezTo>
                    <a:pt x="55" y="13"/>
                    <a:pt x="58" y="20"/>
                    <a:pt x="58" y="29"/>
                  </a:cubicBezTo>
                  <a:cubicBezTo>
                    <a:pt x="58" y="38"/>
                    <a:pt x="55" y="46"/>
                    <a:pt x="50" y="51"/>
                  </a:cubicBezTo>
                  <a:cubicBezTo>
                    <a:pt x="45" y="56"/>
                    <a:pt x="38" y="59"/>
                    <a:pt x="29" y="59"/>
                  </a:cubicBezTo>
                  <a:cubicBezTo>
                    <a:pt x="20" y="59"/>
                    <a:pt x="13" y="56"/>
                    <a:pt x="8" y="51"/>
                  </a:cubicBezTo>
                  <a:cubicBezTo>
                    <a:pt x="3" y="46"/>
                    <a:pt x="0" y="38"/>
                    <a:pt x="0" y="2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32" name="Freeform 206"/>
            <p:cNvSpPr>
              <a:spLocks/>
            </p:cNvSpPr>
            <p:nvPr/>
          </p:nvSpPr>
          <p:spPr bwMode="auto">
            <a:xfrm>
              <a:off x="3385" y="1171"/>
              <a:ext cx="446" cy="518"/>
            </a:xfrm>
            <a:custGeom>
              <a:avLst/>
              <a:gdLst>
                <a:gd name="T0" fmla="*/ 188 w 188"/>
                <a:gd name="T1" fmla="*/ 217 h 217"/>
                <a:gd name="T2" fmla="*/ 142 w 188"/>
                <a:gd name="T3" fmla="*/ 217 h 217"/>
                <a:gd name="T4" fmla="*/ 142 w 188"/>
                <a:gd name="T5" fmla="*/ 86 h 217"/>
                <a:gd name="T6" fmla="*/ 132 w 188"/>
                <a:gd name="T7" fmla="*/ 49 h 217"/>
                <a:gd name="T8" fmla="*/ 101 w 188"/>
                <a:gd name="T9" fmla="*/ 37 h 217"/>
                <a:gd name="T10" fmla="*/ 59 w 188"/>
                <a:gd name="T11" fmla="*/ 54 h 217"/>
                <a:gd name="T12" fmla="*/ 45 w 188"/>
                <a:gd name="T13" fmla="*/ 111 h 217"/>
                <a:gd name="T14" fmla="*/ 45 w 188"/>
                <a:gd name="T15" fmla="*/ 217 h 217"/>
                <a:gd name="T16" fmla="*/ 0 w 188"/>
                <a:gd name="T17" fmla="*/ 217 h 217"/>
                <a:gd name="T18" fmla="*/ 0 w 188"/>
                <a:gd name="T19" fmla="*/ 4 h 217"/>
                <a:gd name="T20" fmla="*/ 36 w 188"/>
                <a:gd name="T21" fmla="*/ 4 h 217"/>
                <a:gd name="T22" fmla="*/ 42 w 188"/>
                <a:gd name="T23" fmla="*/ 32 h 217"/>
                <a:gd name="T24" fmla="*/ 44 w 188"/>
                <a:gd name="T25" fmla="*/ 32 h 217"/>
                <a:gd name="T26" fmla="*/ 72 w 188"/>
                <a:gd name="T27" fmla="*/ 8 h 217"/>
                <a:gd name="T28" fmla="*/ 111 w 188"/>
                <a:gd name="T29" fmla="*/ 0 h 217"/>
                <a:gd name="T30" fmla="*/ 188 w 188"/>
                <a:gd name="T31" fmla="*/ 78 h 217"/>
                <a:gd name="T32" fmla="*/ 188 w 188"/>
                <a:gd name="T33"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217">
                  <a:moveTo>
                    <a:pt x="188" y="217"/>
                  </a:moveTo>
                  <a:cubicBezTo>
                    <a:pt x="142" y="217"/>
                    <a:pt x="142" y="217"/>
                    <a:pt x="142" y="217"/>
                  </a:cubicBezTo>
                  <a:cubicBezTo>
                    <a:pt x="142" y="86"/>
                    <a:pt x="142" y="86"/>
                    <a:pt x="142" y="86"/>
                  </a:cubicBezTo>
                  <a:cubicBezTo>
                    <a:pt x="142" y="70"/>
                    <a:pt x="139" y="57"/>
                    <a:pt x="132" y="49"/>
                  </a:cubicBezTo>
                  <a:cubicBezTo>
                    <a:pt x="126" y="41"/>
                    <a:pt x="115" y="37"/>
                    <a:pt x="101" y="37"/>
                  </a:cubicBezTo>
                  <a:cubicBezTo>
                    <a:pt x="82" y="37"/>
                    <a:pt x="68" y="43"/>
                    <a:pt x="59" y="54"/>
                  </a:cubicBezTo>
                  <a:cubicBezTo>
                    <a:pt x="50" y="65"/>
                    <a:pt x="45" y="84"/>
                    <a:pt x="45" y="111"/>
                  </a:cubicBezTo>
                  <a:cubicBezTo>
                    <a:pt x="45" y="217"/>
                    <a:pt x="45" y="217"/>
                    <a:pt x="45" y="217"/>
                  </a:cubicBezTo>
                  <a:cubicBezTo>
                    <a:pt x="0" y="217"/>
                    <a:pt x="0" y="217"/>
                    <a:pt x="0" y="217"/>
                  </a:cubicBezTo>
                  <a:cubicBezTo>
                    <a:pt x="0" y="4"/>
                    <a:pt x="0" y="4"/>
                    <a:pt x="0" y="4"/>
                  </a:cubicBezTo>
                  <a:cubicBezTo>
                    <a:pt x="36" y="4"/>
                    <a:pt x="36" y="4"/>
                    <a:pt x="36" y="4"/>
                  </a:cubicBezTo>
                  <a:cubicBezTo>
                    <a:pt x="42" y="32"/>
                    <a:pt x="42" y="32"/>
                    <a:pt x="42" y="32"/>
                  </a:cubicBezTo>
                  <a:cubicBezTo>
                    <a:pt x="44" y="32"/>
                    <a:pt x="44" y="32"/>
                    <a:pt x="44" y="32"/>
                  </a:cubicBezTo>
                  <a:cubicBezTo>
                    <a:pt x="51" y="22"/>
                    <a:pt x="60" y="14"/>
                    <a:pt x="72" y="8"/>
                  </a:cubicBezTo>
                  <a:cubicBezTo>
                    <a:pt x="84" y="3"/>
                    <a:pt x="97" y="0"/>
                    <a:pt x="111" y="0"/>
                  </a:cubicBezTo>
                  <a:cubicBezTo>
                    <a:pt x="162" y="0"/>
                    <a:pt x="188" y="26"/>
                    <a:pt x="188" y="78"/>
                  </a:cubicBezTo>
                  <a:lnTo>
                    <a:pt x="188" y="217"/>
                  </a:ln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33" name="Freeform 207"/>
            <p:cNvSpPr>
              <a:spLocks noEditPoints="1"/>
            </p:cNvSpPr>
            <p:nvPr/>
          </p:nvSpPr>
          <p:spPr bwMode="auto">
            <a:xfrm>
              <a:off x="3876" y="1171"/>
              <a:ext cx="447" cy="528"/>
            </a:xfrm>
            <a:custGeom>
              <a:avLst/>
              <a:gdLst>
                <a:gd name="T0" fmla="*/ 105 w 188"/>
                <a:gd name="T1" fmla="*/ 221 h 221"/>
                <a:gd name="T2" fmla="*/ 28 w 188"/>
                <a:gd name="T3" fmla="*/ 192 h 221"/>
                <a:gd name="T4" fmla="*/ 0 w 188"/>
                <a:gd name="T5" fmla="*/ 112 h 221"/>
                <a:gd name="T6" fmla="*/ 26 w 188"/>
                <a:gd name="T7" fmla="*/ 30 h 221"/>
                <a:gd name="T8" fmla="*/ 97 w 188"/>
                <a:gd name="T9" fmla="*/ 0 h 221"/>
                <a:gd name="T10" fmla="*/ 164 w 188"/>
                <a:gd name="T11" fmla="*/ 26 h 221"/>
                <a:gd name="T12" fmla="*/ 188 w 188"/>
                <a:gd name="T13" fmla="*/ 96 h 221"/>
                <a:gd name="T14" fmla="*/ 188 w 188"/>
                <a:gd name="T15" fmla="*/ 121 h 221"/>
                <a:gd name="T16" fmla="*/ 46 w 188"/>
                <a:gd name="T17" fmla="*/ 121 h 221"/>
                <a:gd name="T18" fmla="*/ 63 w 188"/>
                <a:gd name="T19" fmla="*/ 169 h 221"/>
                <a:gd name="T20" fmla="*/ 108 w 188"/>
                <a:gd name="T21" fmla="*/ 185 h 221"/>
                <a:gd name="T22" fmla="*/ 143 w 188"/>
                <a:gd name="T23" fmla="*/ 182 h 221"/>
                <a:gd name="T24" fmla="*/ 178 w 188"/>
                <a:gd name="T25" fmla="*/ 170 h 221"/>
                <a:gd name="T26" fmla="*/ 178 w 188"/>
                <a:gd name="T27" fmla="*/ 207 h 221"/>
                <a:gd name="T28" fmla="*/ 144 w 188"/>
                <a:gd name="T29" fmla="*/ 218 h 221"/>
                <a:gd name="T30" fmla="*/ 105 w 188"/>
                <a:gd name="T31" fmla="*/ 221 h 221"/>
                <a:gd name="T32" fmla="*/ 97 w 188"/>
                <a:gd name="T33" fmla="*/ 34 h 221"/>
                <a:gd name="T34" fmla="*/ 63 w 188"/>
                <a:gd name="T35" fmla="*/ 48 h 221"/>
                <a:gd name="T36" fmla="*/ 47 w 188"/>
                <a:gd name="T37" fmla="*/ 88 h 221"/>
                <a:gd name="T38" fmla="*/ 144 w 188"/>
                <a:gd name="T39" fmla="*/ 88 h 221"/>
                <a:gd name="T40" fmla="*/ 131 w 188"/>
                <a:gd name="T41" fmla="*/ 48 h 221"/>
                <a:gd name="T42" fmla="*/ 97 w 188"/>
                <a:gd name="T43" fmla="*/ 3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21">
                  <a:moveTo>
                    <a:pt x="105" y="221"/>
                  </a:moveTo>
                  <a:cubicBezTo>
                    <a:pt x="72" y="221"/>
                    <a:pt x="46" y="211"/>
                    <a:pt x="28" y="192"/>
                  </a:cubicBezTo>
                  <a:cubicBezTo>
                    <a:pt x="9" y="173"/>
                    <a:pt x="0" y="146"/>
                    <a:pt x="0" y="112"/>
                  </a:cubicBezTo>
                  <a:cubicBezTo>
                    <a:pt x="0" y="77"/>
                    <a:pt x="8" y="50"/>
                    <a:pt x="26" y="30"/>
                  </a:cubicBezTo>
                  <a:cubicBezTo>
                    <a:pt x="43" y="10"/>
                    <a:pt x="67" y="0"/>
                    <a:pt x="97" y="0"/>
                  </a:cubicBezTo>
                  <a:cubicBezTo>
                    <a:pt x="125" y="0"/>
                    <a:pt x="148" y="9"/>
                    <a:pt x="164" y="26"/>
                  </a:cubicBezTo>
                  <a:cubicBezTo>
                    <a:pt x="180" y="43"/>
                    <a:pt x="188" y="66"/>
                    <a:pt x="188" y="96"/>
                  </a:cubicBezTo>
                  <a:cubicBezTo>
                    <a:pt x="188" y="121"/>
                    <a:pt x="188" y="121"/>
                    <a:pt x="188" y="121"/>
                  </a:cubicBezTo>
                  <a:cubicBezTo>
                    <a:pt x="46" y="121"/>
                    <a:pt x="46" y="121"/>
                    <a:pt x="46" y="121"/>
                  </a:cubicBezTo>
                  <a:cubicBezTo>
                    <a:pt x="47" y="142"/>
                    <a:pt x="52" y="157"/>
                    <a:pt x="63" y="169"/>
                  </a:cubicBezTo>
                  <a:cubicBezTo>
                    <a:pt x="74" y="180"/>
                    <a:pt x="88" y="185"/>
                    <a:pt x="108" y="185"/>
                  </a:cubicBezTo>
                  <a:cubicBezTo>
                    <a:pt x="120" y="185"/>
                    <a:pt x="132" y="184"/>
                    <a:pt x="143" y="182"/>
                  </a:cubicBezTo>
                  <a:cubicBezTo>
                    <a:pt x="154" y="179"/>
                    <a:pt x="165" y="175"/>
                    <a:pt x="178" y="170"/>
                  </a:cubicBezTo>
                  <a:cubicBezTo>
                    <a:pt x="178" y="207"/>
                    <a:pt x="178" y="207"/>
                    <a:pt x="178" y="207"/>
                  </a:cubicBezTo>
                  <a:cubicBezTo>
                    <a:pt x="167" y="212"/>
                    <a:pt x="156" y="216"/>
                    <a:pt x="144" y="218"/>
                  </a:cubicBezTo>
                  <a:cubicBezTo>
                    <a:pt x="133" y="220"/>
                    <a:pt x="120" y="221"/>
                    <a:pt x="105" y="221"/>
                  </a:cubicBezTo>
                  <a:close/>
                  <a:moveTo>
                    <a:pt x="97" y="34"/>
                  </a:moveTo>
                  <a:cubicBezTo>
                    <a:pt x="83" y="34"/>
                    <a:pt x="71" y="39"/>
                    <a:pt x="63" y="48"/>
                  </a:cubicBezTo>
                  <a:cubicBezTo>
                    <a:pt x="54" y="57"/>
                    <a:pt x="49" y="71"/>
                    <a:pt x="47" y="88"/>
                  </a:cubicBezTo>
                  <a:cubicBezTo>
                    <a:pt x="144" y="88"/>
                    <a:pt x="144" y="88"/>
                    <a:pt x="144" y="88"/>
                  </a:cubicBezTo>
                  <a:cubicBezTo>
                    <a:pt x="144" y="70"/>
                    <a:pt x="139" y="57"/>
                    <a:pt x="131" y="48"/>
                  </a:cubicBezTo>
                  <a:cubicBezTo>
                    <a:pt x="123" y="39"/>
                    <a:pt x="112" y="34"/>
                    <a:pt x="97" y="34"/>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534" name="Freeform 208"/>
            <p:cNvSpPr>
              <a:spLocks/>
            </p:cNvSpPr>
            <p:nvPr/>
          </p:nvSpPr>
          <p:spPr bwMode="auto">
            <a:xfrm>
              <a:off x="4311" y="1067"/>
              <a:ext cx="327" cy="632"/>
            </a:xfrm>
            <a:custGeom>
              <a:avLst/>
              <a:gdLst>
                <a:gd name="T0" fmla="*/ 105 w 138"/>
                <a:gd name="T1" fmla="*/ 229 h 265"/>
                <a:gd name="T2" fmla="*/ 138 w 138"/>
                <a:gd name="T3" fmla="*/ 223 h 265"/>
                <a:gd name="T4" fmla="*/ 138 w 138"/>
                <a:gd name="T5" fmla="*/ 257 h 265"/>
                <a:gd name="T6" fmla="*/ 119 w 138"/>
                <a:gd name="T7" fmla="*/ 263 h 265"/>
                <a:gd name="T8" fmla="*/ 94 w 138"/>
                <a:gd name="T9" fmla="*/ 265 h 265"/>
                <a:gd name="T10" fmla="*/ 30 w 138"/>
                <a:gd name="T11" fmla="*/ 197 h 265"/>
                <a:gd name="T12" fmla="*/ 30 w 138"/>
                <a:gd name="T13" fmla="*/ 82 h 265"/>
                <a:gd name="T14" fmla="*/ 0 w 138"/>
                <a:gd name="T15" fmla="*/ 82 h 265"/>
                <a:gd name="T16" fmla="*/ 0 w 138"/>
                <a:gd name="T17" fmla="*/ 62 h 265"/>
                <a:gd name="T18" fmla="*/ 32 w 138"/>
                <a:gd name="T19" fmla="*/ 46 h 265"/>
                <a:gd name="T20" fmla="*/ 47 w 138"/>
                <a:gd name="T21" fmla="*/ 0 h 265"/>
                <a:gd name="T22" fmla="*/ 75 w 138"/>
                <a:gd name="T23" fmla="*/ 0 h 265"/>
                <a:gd name="T24" fmla="*/ 75 w 138"/>
                <a:gd name="T25" fmla="*/ 48 h 265"/>
                <a:gd name="T26" fmla="*/ 136 w 138"/>
                <a:gd name="T27" fmla="*/ 48 h 265"/>
                <a:gd name="T28" fmla="*/ 136 w 138"/>
                <a:gd name="T29" fmla="*/ 82 h 265"/>
                <a:gd name="T30" fmla="*/ 75 w 138"/>
                <a:gd name="T31" fmla="*/ 82 h 265"/>
                <a:gd name="T32" fmla="*/ 75 w 138"/>
                <a:gd name="T33" fmla="*/ 196 h 265"/>
                <a:gd name="T34" fmla="*/ 83 w 138"/>
                <a:gd name="T35" fmla="*/ 221 h 265"/>
                <a:gd name="T36" fmla="*/ 105 w 138"/>
                <a:gd name="T37" fmla="*/ 2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265">
                  <a:moveTo>
                    <a:pt x="105" y="229"/>
                  </a:moveTo>
                  <a:cubicBezTo>
                    <a:pt x="116" y="229"/>
                    <a:pt x="127" y="227"/>
                    <a:pt x="138" y="223"/>
                  </a:cubicBezTo>
                  <a:cubicBezTo>
                    <a:pt x="138" y="257"/>
                    <a:pt x="138" y="257"/>
                    <a:pt x="138" y="257"/>
                  </a:cubicBezTo>
                  <a:cubicBezTo>
                    <a:pt x="133" y="260"/>
                    <a:pt x="127" y="261"/>
                    <a:pt x="119" y="263"/>
                  </a:cubicBezTo>
                  <a:cubicBezTo>
                    <a:pt x="111" y="264"/>
                    <a:pt x="103" y="265"/>
                    <a:pt x="94" y="265"/>
                  </a:cubicBezTo>
                  <a:cubicBezTo>
                    <a:pt x="51" y="265"/>
                    <a:pt x="30" y="243"/>
                    <a:pt x="30" y="197"/>
                  </a:cubicBezTo>
                  <a:cubicBezTo>
                    <a:pt x="30" y="82"/>
                    <a:pt x="30" y="82"/>
                    <a:pt x="30" y="82"/>
                  </a:cubicBezTo>
                  <a:cubicBezTo>
                    <a:pt x="0" y="82"/>
                    <a:pt x="0" y="82"/>
                    <a:pt x="0" y="82"/>
                  </a:cubicBezTo>
                  <a:cubicBezTo>
                    <a:pt x="0" y="62"/>
                    <a:pt x="0" y="62"/>
                    <a:pt x="0" y="62"/>
                  </a:cubicBezTo>
                  <a:cubicBezTo>
                    <a:pt x="32" y="46"/>
                    <a:pt x="32" y="46"/>
                    <a:pt x="32" y="46"/>
                  </a:cubicBezTo>
                  <a:cubicBezTo>
                    <a:pt x="47" y="0"/>
                    <a:pt x="47" y="0"/>
                    <a:pt x="47" y="0"/>
                  </a:cubicBezTo>
                  <a:cubicBezTo>
                    <a:pt x="75" y="0"/>
                    <a:pt x="75" y="0"/>
                    <a:pt x="75" y="0"/>
                  </a:cubicBezTo>
                  <a:cubicBezTo>
                    <a:pt x="75" y="48"/>
                    <a:pt x="75" y="48"/>
                    <a:pt x="75" y="48"/>
                  </a:cubicBezTo>
                  <a:cubicBezTo>
                    <a:pt x="136" y="48"/>
                    <a:pt x="136" y="48"/>
                    <a:pt x="136" y="48"/>
                  </a:cubicBezTo>
                  <a:cubicBezTo>
                    <a:pt x="136" y="82"/>
                    <a:pt x="136" y="82"/>
                    <a:pt x="136" y="82"/>
                  </a:cubicBezTo>
                  <a:cubicBezTo>
                    <a:pt x="75" y="82"/>
                    <a:pt x="75" y="82"/>
                    <a:pt x="75" y="82"/>
                  </a:cubicBezTo>
                  <a:cubicBezTo>
                    <a:pt x="75" y="196"/>
                    <a:pt x="75" y="196"/>
                    <a:pt x="75" y="196"/>
                  </a:cubicBezTo>
                  <a:cubicBezTo>
                    <a:pt x="75" y="207"/>
                    <a:pt x="78" y="215"/>
                    <a:pt x="83" y="221"/>
                  </a:cubicBezTo>
                  <a:cubicBezTo>
                    <a:pt x="89" y="226"/>
                    <a:pt x="96" y="229"/>
                    <a:pt x="105" y="229"/>
                  </a:cubicBezTo>
                  <a:close/>
                </a:path>
              </a:pathLst>
            </a:custGeom>
            <a:solidFill>
              <a:srgbClr val="036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cxnSp>
        <p:nvCxnSpPr>
          <p:cNvPr id="535" name="Straight Connector 534"/>
          <p:cNvCxnSpPr/>
          <p:nvPr userDrawn="1"/>
        </p:nvCxnSpPr>
        <p:spPr>
          <a:xfrm>
            <a:off x="1691217"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userDrawn="1"/>
        </p:nvCxnSpPr>
        <p:spPr>
          <a:xfrm>
            <a:off x="3131609"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userDrawn="1"/>
        </p:nvCxnSpPr>
        <p:spPr>
          <a:xfrm>
            <a:off x="4572001"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p:cNvCxnSpPr/>
          <p:nvPr userDrawn="1"/>
        </p:nvCxnSpPr>
        <p:spPr>
          <a:xfrm>
            <a:off x="6012393"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userDrawn="1"/>
        </p:nvCxnSpPr>
        <p:spPr>
          <a:xfrm>
            <a:off x="745278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userDrawn="1"/>
        </p:nvCxnSpPr>
        <p:spPr>
          <a:xfrm>
            <a:off x="250825" y="3362930"/>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userDrawn="1"/>
        </p:nvCxnSpPr>
        <p:spPr>
          <a:xfrm>
            <a:off x="250825" y="2139459"/>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userDrawn="1"/>
        </p:nvCxnSpPr>
        <p:spPr>
          <a:xfrm>
            <a:off x="25082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userDrawn="1"/>
        </p:nvCxnSpPr>
        <p:spPr>
          <a:xfrm>
            <a:off x="889317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userDrawn="1"/>
        </p:nvCxnSpPr>
        <p:spPr>
          <a:xfrm>
            <a:off x="250825" y="915988"/>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userDrawn="1"/>
        </p:nvCxnSpPr>
        <p:spPr>
          <a:xfrm>
            <a:off x="250825" y="4586400"/>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46" name="Graphic 545">
            <a:extLst>
              <a:ext uri="{FF2B5EF4-FFF2-40B4-BE49-F238E27FC236}">
                <a16:creationId xmlns:a16="http://schemas.microsoft.com/office/drawing/2014/main" id="{19692F34-E6AE-42AB-89AC-9DE0FC3034B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2002257" y="1292375"/>
            <a:ext cx="820800" cy="481536"/>
          </a:xfrm>
          <a:prstGeom prst="rect">
            <a:avLst/>
          </a:prstGeom>
        </p:spPr>
      </p:pic>
    </p:spTree>
    <p:extLst>
      <p:ext uri="{BB962C8B-B14F-4D97-AF65-F5344CB8AC3E}">
        <p14:creationId xmlns:p14="http://schemas.microsoft.com/office/powerpoint/2010/main" val="1465868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wipe(left)">
                                      <p:cBhvr>
                                        <p:cTn id="7" dur="500"/>
                                        <p:tgtEl>
                                          <p:spTgt spid="544"/>
                                        </p:tgtEl>
                                      </p:cBhvr>
                                    </p:animEffect>
                                  </p:childTnLst>
                                </p:cTn>
                              </p:par>
                              <p:par>
                                <p:cTn id="8" presetID="22" presetClass="entr" presetSubtype="8" fill="hold" nodeType="withEffect">
                                  <p:stCondLst>
                                    <p:cond delay="0"/>
                                  </p:stCondLst>
                                  <p:childTnLst>
                                    <p:set>
                                      <p:cBhvr>
                                        <p:cTn id="9" dur="1" fill="hold">
                                          <p:stCondLst>
                                            <p:cond delay="0"/>
                                          </p:stCondLst>
                                        </p:cTn>
                                        <p:tgtEl>
                                          <p:spTgt spid="540"/>
                                        </p:tgtEl>
                                        <p:attrNameLst>
                                          <p:attrName>style.visibility</p:attrName>
                                        </p:attrNameLst>
                                      </p:cBhvr>
                                      <p:to>
                                        <p:strVal val="visible"/>
                                      </p:to>
                                    </p:set>
                                    <p:animEffect transition="in" filter="wipe(left)">
                                      <p:cBhvr>
                                        <p:cTn id="10" dur="500"/>
                                        <p:tgtEl>
                                          <p:spTgt spid="540"/>
                                        </p:tgtEl>
                                      </p:cBhvr>
                                    </p:animEffect>
                                  </p:childTnLst>
                                </p:cTn>
                              </p:par>
                              <p:par>
                                <p:cTn id="11" presetID="22" presetClass="entr" presetSubtype="2" fill="hold" nodeType="withEffect">
                                  <p:stCondLst>
                                    <p:cond delay="0"/>
                                  </p:stCondLst>
                                  <p:childTnLst>
                                    <p:set>
                                      <p:cBhvr>
                                        <p:cTn id="12" dur="1" fill="hold">
                                          <p:stCondLst>
                                            <p:cond delay="0"/>
                                          </p:stCondLst>
                                        </p:cTn>
                                        <p:tgtEl>
                                          <p:spTgt spid="541"/>
                                        </p:tgtEl>
                                        <p:attrNameLst>
                                          <p:attrName>style.visibility</p:attrName>
                                        </p:attrNameLst>
                                      </p:cBhvr>
                                      <p:to>
                                        <p:strVal val="visible"/>
                                      </p:to>
                                    </p:set>
                                    <p:animEffect transition="in" filter="wipe(right)">
                                      <p:cBhvr>
                                        <p:cTn id="13" dur="500"/>
                                        <p:tgtEl>
                                          <p:spTgt spid="541"/>
                                        </p:tgtEl>
                                      </p:cBhvr>
                                    </p:animEffect>
                                  </p:childTnLst>
                                </p:cTn>
                              </p:par>
                              <p:par>
                                <p:cTn id="14" presetID="22" presetClass="entr" presetSubtype="2" fill="hold" nodeType="withEffect">
                                  <p:stCondLst>
                                    <p:cond delay="0"/>
                                  </p:stCondLst>
                                  <p:childTnLst>
                                    <p:set>
                                      <p:cBhvr>
                                        <p:cTn id="15" dur="1" fill="hold">
                                          <p:stCondLst>
                                            <p:cond delay="0"/>
                                          </p:stCondLst>
                                        </p:cTn>
                                        <p:tgtEl>
                                          <p:spTgt spid="545"/>
                                        </p:tgtEl>
                                        <p:attrNameLst>
                                          <p:attrName>style.visibility</p:attrName>
                                        </p:attrNameLst>
                                      </p:cBhvr>
                                      <p:to>
                                        <p:strVal val="visible"/>
                                      </p:to>
                                    </p:set>
                                    <p:animEffect transition="in" filter="wipe(right)">
                                      <p:cBhvr>
                                        <p:cTn id="16" dur="500"/>
                                        <p:tgtEl>
                                          <p:spTgt spid="545"/>
                                        </p:tgtEl>
                                      </p:cBhvr>
                                    </p:animEffect>
                                  </p:childTnLst>
                                </p:cTn>
                              </p:par>
                              <p:par>
                                <p:cTn id="17" presetID="22" presetClass="entr" presetSubtype="4" fill="hold" nodeType="withEffect">
                                  <p:stCondLst>
                                    <p:cond delay="0"/>
                                  </p:stCondLst>
                                  <p:childTnLst>
                                    <p:set>
                                      <p:cBhvr>
                                        <p:cTn id="18" dur="1" fill="hold">
                                          <p:stCondLst>
                                            <p:cond delay="0"/>
                                          </p:stCondLst>
                                        </p:cTn>
                                        <p:tgtEl>
                                          <p:spTgt spid="535"/>
                                        </p:tgtEl>
                                        <p:attrNameLst>
                                          <p:attrName>style.visibility</p:attrName>
                                        </p:attrNameLst>
                                      </p:cBhvr>
                                      <p:to>
                                        <p:strVal val="visible"/>
                                      </p:to>
                                    </p:set>
                                    <p:animEffect transition="in" filter="wipe(down)">
                                      <p:cBhvr>
                                        <p:cTn id="19" dur="500"/>
                                        <p:tgtEl>
                                          <p:spTgt spid="535"/>
                                        </p:tgtEl>
                                      </p:cBhvr>
                                    </p:animEffect>
                                  </p:childTnLst>
                                </p:cTn>
                              </p:par>
                              <p:par>
                                <p:cTn id="20" presetID="22" presetClass="entr" presetSubtype="4" fill="hold" nodeType="withEffect">
                                  <p:stCondLst>
                                    <p:cond delay="0"/>
                                  </p:stCondLst>
                                  <p:childTnLst>
                                    <p:set>
                                      <p:cBhvr>
                                        <p:cTn id="21" dur="1" fill="hold">
                                          <p:stCondLst>
                                            <p:cond delay="0"/>
                                          </p:stCondLst>
                                        </p:cTn>
                                        <p:tgtEl>
                                          <p:spTgt spid="537"/>
                                        </p:tgtEl>
                                        <p:attrNameLst>
                                          <p:attrName>style.visibility</p:attrName>
                                        </p:attrNameLst>
                                      </p:cBhvr>
                                      <p:to>
                                        <p:strVal val="visible"/>
                                      </p:to>
                                    </p:set>
                                    <p:animEffect transition="in" filter="wipe(down)">
                                      <p:cBhvr>
                                        <p:cTn id="22" dur="500"/>
                                        <p:tgtEl>
                                          <p:spTgt spid="537"/>
                                        </p:tgtEl>
                                      </p:cBhvr>
                                    </p:animEffect>
                                  </p:childTnLst>
                                </p:cTn>
                              </p:par>
                              <p:par>
                                <p:cTn id="23" presetID="22" presetClass="entr" presetSubtype="4" fill="hold" nodeType="withEffect">
                                  <p:stCondLst>
                                    <p:cond delay="0"/>
                                  </p:stCondLst>
                                  <p:childTnLst>
                                    <p:set>
                                      <p:cBhvr>
                                        <p:cTn id="24" dur="1" fill="hold">
                                          <p:stCondLst>
                                            <p:cond delay="0"/>
                                          </p:stCondLst>
                                        </p:cTn>
                                        <p:tgtEl>
                                          <p:spTgt spid="539"/>
                                        </p:tgtEl>
                                        <p:attrNameLst>
                                          <p:attrName>style.visibility</p:attrName>
                                        </p:attrNameLst>
                                      </p:cBhvr>
                                      <p:to>
                                        <p:strVal val="visible"/>
                                      </p:to>
                                    </p:set>
                                    <p:animEffect transition="in" filter="wipe(down)">
                                      <p:cBhvr>
                                        <p:cTn id="25" dur="500"/>
                                        <p:tgtEl>
                                          <p:spTgt spid="539"/>
                                        </p:tgtEl>
                                      </p:cBhvr>
                                    </p:animEffect>
                                  </p:childTnLst>
                                </p:cTn>
                              </p:par>
                              <p:par>
                                <p:cTn id="26" presetID="22" presetClass="entr" presetSubtype="1" fill="hold" nodeType="withEffect">
                                  <p:stCondLst>
                                    <p:cond delay="0"/>
                                  </p:stCondLst>
                                  <p:childTnLst>
                                    <p:set>
                                      <p:cBhvr>
                                        <p:cTn id="27" dur="1" fill="hold">
                                          <p:stCondLst>
                                            <p:cond delay="0"/>
                                          </p:stCondLst>
                                        </p:cTn>
                                        <p:tgtEl>
                                          <p:spTgt spid="542"/>
                                        </p:tgtEl>
                                        <p:attrNameLst>
                                          <p:attrName>style.visibility</p:attrName>
                                        </p:attrNameLst>
                                      </p:cBhvr>
                                      <p:to>
                                        <p:strVal val="visible"/>
                                      </p:to>
                                    </p:set>
                                    <p:animEffect transition="in" filter="wipe(up)">
                                      <p:cBhvr>
                                        <p:cTn id="28" dur="500"/>
                                        <p:tgtEl>
                                          <p:spTgt spid="542"/>
                                        </p:tgtEl>
                                      </p:cBhvr>
                                    </p:animEffect>
                                  </p:childTnLst>
                                </p:cTn>
                              </p:par>
                              <p:par>
                                <p:cTn id="29" presetID="22" presetClass="entr" presetSubtype="1" fill="hold" nodeType="withEffect">
                                  <p:stCondLst>
                                    <p:cond delay="0"/>
                                  </p:stCondLst>
                                  <p:childTnLst>
                                    <p:set>
                                      <p:cBhvr>
                                        <p:cTn id="30" dur="1" fill="hold">
                                          <p:stCondLst>
                                            <p:cond delay="0"/>
                                          </p:stCondLst>
                                        </p:cTn>
                                        <p:tgtEl>
                                          <p:spTgt spid="536"/>
                                        </p:tgtEl>
                                        <p:attrNameLst>
                                          <p:attrName>style.visibility</p:attrName>
                                        </p:attrNameLst>
                                      </p:cBhvr>
                                      <p:to>
                                        <p:strVal val="visible"/>
                                      </p:to>
                                    </p:set>
                                    <p:animEffect transition="in" filter="wipe(up)">
                                      <p:cBhvr>
                                        <p:cTn id="31" dur="500"/>
                                        <p:tgtEl>
                                          <p:spTgt spid="536"/>
                                        </p:tgtEl>
                                      </p:cBhvr>
                                    </p:animEffect>
                                  </p:childTnLst>
                                </p:cTn>
                              </p:par>
                              <p:par>
                                <p:cTn id="32" presetID="22" presetClass="entr" presetSubtype="1" fill="hold" nodeType="withEffect">
                                  <p:stCondLst>
                                    <p:cond delay="0"/>
                                  </p:stCondLst>
                                  <p:childTnLst>
                                    <p:set>
                                      <p:cBhvr>
                                        <p:cTn id="33" dur="1" fill="hold">
                                          <p:stCondLst>
                                            <p:cond delay="0"/>
                                          </p:stCondLst>
                                        </p:cTn>
                                        <p:tgtEl>
                                          <p:spTgt spid="538"/>
                                        </p:tgtEl>
                                        <p:attrNameLst>
                                          <p:attrName>style.visibility</p:attrName>
                                        </p:attrNameLst>
                                      </p:cBhvr>
                                      <p:to>
                                        <p:strVal val="visible"/>
                                      </p:to>
                                    </p:set>
                                    <p:animEffect transition="in" filter="wipe(up)">
                                      <p:cBhvr>
                                        <p:cTn id="34" dur="500"/>
                                        <p:tgtEl>
                                          <p:spTgt spid="538"/>
                                        </p:tgtEl>
                                      </p:cBhvr>
                                    </p:animEffect>
                                  </p:childTnLst>
                                </p:cTn>
                              </p:par>
                              <p:par>
                                <p:cTn id="35" presetID="22" presetClass="entr" presetSubtype="1" fill="hold" nodeType="withEffect">
                                  <p:stCondLst>
                                    <p:cond delay="0"/>
                                  </p:stCondLst>
                                  <p:childTnLst>
                                    <p:set>
                                      <p:cBhvr>
                                        <p:cTn id="36" dur="1" fill="hold">
                                          <p:stCondLst>
                                            <p:cond delay="0"/>
                                          </p:stCondLst>
                                        </p:cTn>
                                        <p:tgtEl>
                                          <p:spTgt spid="543"/>
                                        </p:tgtEl>
                                        <p:attrNameLst>
                                          <p:attrName>style.visibility</p:attrName>
                                        </p:attrNameLst>
                                      </p:cBhvr>
                                      <p:to>
                                        <p:strVal val="visible"/>
                                      </p:to>
                                    </p:set>
                                    <p:animEffect transition="in" filter="wipe(up)">
                                      <p:cBhvr>
                                        <p:cTn id="37" dur="500"/>
                                        <p:tgtEl>
                                          <p:spTgt spid="543"/>
                                        </p:tgtEl>
                                      </p:cBhvr>
                                    </p:animEffect>
                                  </p:childTnLst>
                                </p:cTn>
                              </p:par>
                              <p:par>
                                <p:cTn id="38" presetID="10" presetClass="entr" presetSubtype="0" fill="hold" nodeType="with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500"/>
                                        <p:tgtEl>
                                          <p:spTgt spid="20"/>
                                        </p:tgtEl>
                                      </p:cBhvr>
                                    </p:animEffect>
                                  </p:childTnLst>
                                </p:cTn>
                              </p:par>
                              <p:par>
                                <p:cTn id="41" presetID="10" presetClass="entr" presetSubtype="0" fill="hold" nodeType="withEffect">
                                  <p:stCondLst>
                                    <p:cond delay="0"/>
                                  </p:stCondLst>
                                  <p:childTnLst>
                                    <p:set>
                                      <p:cBhvr>
                                        <p:cTn id="42" dur="1" fill="hold">
                                          <p:stCondLst>
                                            <p:cond delay="0"/>
                                          </p:stCondLst>
                                        </p:cTn>
                                        <p:tgtEl>
                                          <p:spTgt spid="102"/>
                                        </p:tgtEl>
                                        <p:attrNameLst>
                                          <p:attrName>style.visibility</p:attrName>
                                        </p:attrNameLst>
                                      </p:cBhvr>
                                      <p:to>
                                        <p:strVal val="visible"/>
                                      </p:to>
                                    </p:set>
                                    <p:animEffect transition="in" filter="fade">
                                      <p:cBhvr>
                                        <p:cTn id="43" dur="500"/>
                                        <p:tgtEl>
                                          <p:spTgt spid="102"/>
                                        </p:tgtEl>
                                      </p:cBhvr>
                                    </p:animEffect>
                                  </p:childTnLst>
                                </p:cTn>
                              </p:par>
                              <p:par>
                                <p:cTn id="44" presetID="10" presetClass="entr" presetSubtype="0" fill="hold" nodeType="withEffect">
                                  <p:stCondLst>
                                    <p:cond delay="0"/>
                                  </p:stCondLst>
                                  <p:childTnLst>
                                    <p:set>
                                      <p:cBhvr>
                                        <p:cTn id="45" dur="1" fill="hold">
                                          <p:stCondLst>
                                            <p:cond delay="0"/>
                                          </p:stCondLst>
                                        </p:cTn>
                                        <p:tgtEl>
                                          <p:spTgt spid="133"/>
                                        </p:tgtEl>
                                        <p:attrNameLst>
                                          <p:attrName>style.visibility</p:attrName>
                                        </p:attrNameLst>
                                      </p:cBhvr>
                                      <p:to>
                                        <p:strVal val="visible"/>
                                      </p:to>
                                    </p:set>
                                    <p:animEffect transition="in" filter="fade">
                                      <p:cBhvr>
                                        <p:cTn id="46" dur="500"/>
                                        <p:tgtEl>
                                          <p:spTgt spid="133"/>
                                        </p:tgtEl>
                                      </p:cBhvr>
                                    </p:animEffect>
                                  </p:childTnLst>
                                </p:cTn>
                              </p:par>
                              <p:par>
                                <p:cTn id="47" presetID="10" presetClass="entr" presetSubtype="0" fill="hold" nodeType="withEffect">
                                  <p:stCondLst>
                                    <p:cond delay="0"/>
                                  </p:stCondLst>
                                  <p:childTnLst>
                                    <p:set>
                                      <p:cBhvr>
                                        <p:cTn id="48" dur="1" fill="hold">
                                          <p:stCondLst>
                                            <p:cond delay="0"/>
                                          </p:stCondLst>
                                        </p:cTn>
                                        <p:tgtEl>
                                          <p:spTgt spid="134"/>
                                        </p:tgtEl>
                                        <p:attrNameLst>
                                          <p:attrName>style.visibility</p:attrName>
                                        </p:attrNameLst>
                                      </p:cBhvr>
                                      <p:to>
                                        <p:strVal val="visible"/>
                                      </p:to>
                                    </p:set>
                                    <p:animEffect transition="in" filter="fade">
                                      <p:cBhvr>
                                        <p:cTn id="49" dur="500"/>
                                        <p:tgtEl>
                                          <p:spTgt spid="134"/>
                                        </p:tgtEl>
                                      </p:cBhvr>
                                    </p:animEffect>
                                  </p:childTnLst>
                                </p:cTn>
                              </p:par>
                              <p:par>
                                <p:cTn id="50" presetID="10" presetClass="entr" presetSubtype="0" fill="hold" nodeType="withEffect">
                                  <p:stCondLst>
                                    <p:cond delay="0"/>
                                  </p:stCondLst>
                                  <p:childTnLst>
                                    <p:set>
                                      <p:cBhvr>
                                        <p:cTn id="51" dur="1" fill="hold">
                                          <p:stCondLst>
                                            <p:cond delay="0"/>
                                          </p:stCondLst>
                                        </p:cTn>
                                        <p:tgtEl>
                                          <p:spTgt spid="190"/>
                                        </p:tgtEl>
                                        <p:attrNameLst>
                                          <p:attrName>style.visibility</p:attrName>
                                        </p:attrNameLst>
                                      </p:cBhvr>
                                      <p:to>
                                        <p:strVal val="visible"/>
                                      </p:to>
                                    </p:set>
                                    <p:animEffect transition="in" filter="fade">
                                      <p:cBhvr>
                                        <p:cTn id="52" dur="500"/>
                                        <p:tgtEl>
                                          <p:spTgt spid="190"/>
                                        </p:tgtEl>
                                      </p:cBhvr>
                                    </p:animEffect>
                                  </p:childTnLst>
                                </p:cTn>
                              </p:par>
                              <p:par>
                                <p:cTn id="53" presetID="10" presetClass="entr" presetSubtype="0" fill="hold" nodeType="withEffect">
                                  <p:stCondLst>
                                    <p:cond delay="0"/>
                                  </p:stCondLst>
                                  <p:childTnLst>
                                    <p:set>
                                      <p:cBhvr>
                                        <p:cTn id="54" dur="1" fill="hold">
                                          <p:stCondLst>
                                            <p:cond delay="0"/>
                                          </p:stCondLst>
                                        </p:cTn>
                                        <p:tgtEl>
                                          <p:spTgt spid="321"/>
                                        </p:tgtEl>
                                        <p:attrNameLst>
                                          <p:attrName>style.visibility</p:attrName>
                                        </p:attrNameLst>
                                      </p:cBhvr>
                                      <p:to>
                                        <p:strVal val="visible"/>
                                      </p:to>
                                    </p:set>
                                    <p:animEffect transition="in" filter="fade">
                                      <p:cBhvr>
                                        <p:cTn id="55" dur="500"/>
                                        <p:tgtEl>
                                          <p:spTgt spid="32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20"/>
                                        </p:tgtEl>
                                        <p:attrNameLst>
                                          <p:attrName>style.visibility</p:attrName>
                                        </p:attrNameLst>
                                      </p:cBhvr>
                                      <p:to>
                                        <p:strVal val="visible"/>
                                      </p:to>
                                    </p:set>
                                    <p:animEffect transition="in" filter="fade">
                                      <p:cBhvr>
                                        <p:cTn id="58" dur="500"/>
                                        <p:tgtEl>
                                          <p:spTgt spid="320"/>
                                        </p:tgtEl>
                                      </p:cBhvr>
                                    </p:animEffect>
                                  </p:childTnLst>
                                </p:cTn>
                              </p:par>
                              <p:par>
                                <p:cTn id="59" presetID="10" presetClass="entr" presetSubtype="0" fill="hold" nodeType="withEffect">
                                  <p:stCondLst>
                                    <p:cond delay="0"/>
                                  </p:stCondLst>
                                  <p:childTnLst>
                                    <p:set>
                                      <p:cBhvr>
                                        <p:cTn id="60" dur="1" fill="hold">
                                          <p:stCondLst>
                                            <p:cond delay="0"/>
                                          </p:stCondLst>
                                        </p:cTn>
                                        <p:tgtEl>
                                          <p:spTgt spid="319"/>
                                        </p:tgtEl>
                                        <p:attrNameLst>
                                          <p:attrName>style.visibility</p:attrName>
                                        </p:attrNameLst>
                                      </p:cBhvr>
                                      <p:to>
                                        <p:strVal val="visible"/>
                                      </p:to>
                                    </p:set>
                                    <p:animEffect transition="in" filter="fade">
                                      <p:cBhvr>
                                        <p:cTn id="61" dur="500"/>
                                        <p:tgtEl>
                                          <p:spTgt spid="319"/>
                                        </p:tgtEl>
                                      </p:cBhvr>
                                    </p:animEffect>
                                  </p:childTnLst>
                                </p:cTn>
                              </p:par>
                              <p:par>
                                <p:cTn id="62" presetID="10" presetClass="entr" presetSubtype="0" fill="hold" nodeType="withEffect">
                                  <p:stCondLst>
                                    <p:cond delay="0"/>
                                  </p:stCondLst>
                                  <p:childTnLst>
                                    <p:set>
                                      <p:cBhvr>
                                        <p:cTn id="63" dur="1" fill="hold">
                                          <p:stCondLst>
                                            <p:cond delay="0"/>
                                          </p:stCondLst>
                                        </p:cTn>
                                        <p:tgtEl>
                                          <p:spTgt spid="309"/>
                                        </p:tgtEl>
                                        <p:attrNameLst>
                                          <p:attrName>style.visibility</p:attrName>
                                        </p:attrNameLst>
                                      </p:cBhvr>
                                      <p:to>
                                        <p:strVal val="visible"/>
                                      </p:to>
                                    </p:set>
                                    <p:animEffect transition="in" filter="fade">
                                      <p:cBhvr>
                                        <p:cTn id="64" dur="500"/>
                                        <p:tgtEl>
                                          <p:spTgt spid="309"/>
                                        </p:tgtEl>
                                      </p:cBhvr>
                                    </p:animEffect>
                                  </p:childTnLst>
                                </p:cTn>
                              </p:par>
                              <p:par>
                                <p:cTn id="65" presetID="10" presetClass="entr" presetSubtype="0" fill="hold" nodeType="withEffect">
                                  <p:stCondLst>
                                    <p:cond delay="0"/>
                                  </p:stCondLst>
                                  <p:childTnLst>
                                    <p:set>
                                      <p:cBhvr>
                                        <p:cTn id="66" dur="1" fill="hold">
                                          <p:stCondLst>
                                            <p:cond delay="0"/>
                                          </p:stCondLst>
                                        </p:cTn>
                                        <p:tgtEl>
                                          <p:spTgt spid="245"/>
                                        </p:tgtEl>
                                        <p:attrNameLst>
                                          <p:attrName>style.visibility</p:attrName>
                                        </p:attrNameLst>
                                      </p:cBhvr>
                                      <p:to>
                                        <p:strVal val="visible"/>
                                      </p:to>
                                    </p:set>
                                    <p:animEffect transition="in" filter="fade">
                                      <p:cBhvr>
                                        <p:cTn id="67" dur="500"/>
                                        <p:tgtEl>
                                          <p:spTgt spid="245"/>
                                        </p:tgtEl>
                                      </p:cBhvr>
                                    </p:animEffect>
                                  </p:childTnLst>
                                </p:cTn>
                              </p:par>
                              <p:par>
                                <p:cTn id="68" presetID="10" presetClass="entr" presetSubtype="0" fill="hold" nodeType="withEffect">
                                  <p:stCondLst>
                                    <p:cond delay="0"/>
                                  </p:stCondLst>
                                  <p:childTnLst>
                                    <p:set>
                                      <p:cBhvr>
                                        <p:cTn id="69" dur="1" fill="hold">
                                          <p:stCondLst>
                                            <p:cond delay="0"/>
                                          </p:stCondLst>
                                        </p:cTn>
                                        <p:tgtEl>
                                          <p:spTgt spid="201"/>
                                        </p:tgtEl>
                                        <p:attrNameLst>
                                          <p:attrName>style.visibility</p:attrName>
                                        </p:attrNameLst>
                                      </p:cBhvr>
                                      <p:to>
                                        <p:strVal val="visible"/>
                                      </p:to>
                                    </p:set>
                                    <p:animEffect transition="in" filter="fade">
                                      <p:cBhvr>
                                        <p:cTn id="70" dur="500"/>
                                        <p:tgtEl>
                                          <p:spTgt spid="201"/>
                                        </p:tgtEl>
                                      </p:cBhvr>
                                    </p:animEffect>
                                  </p:childTnLst>
                                </p:cTn>
                              </p:par>
                              <p:par>
                                <p:cTn id="71" presetID="10" presetClass="entr" presetSubtype="0" fill="hold" nodeType="withEffect">
                                  <p:stCondLst>
                                    <p:cond delay="0"/>
                                  </p:stCondLst>
                                  <p:childTnLst>
                                    <p:set>
                                      <p:cBhvr>
                                        <p:cTn id="72" dur="1" fill="hold">
                                          <p:stCondLst>
                                            <p:cond delay="0"/>
                                          </p:stCondLst>
                                        </p:cTn>
                                        <p:tgtEl>
                                          <p:spTgt spid="334"/>
                                        </p:tgtEl>
                                        <p:attrNameLst>
                                          <p:attrName>style.visibility</p:attrName>
                                        </p:attrNameLst>
                                      </p:cBhvr>
                                      <p:to>
                                        <p:strVal val="visible"/>
                                      </p:to>
                                    </p:set>
                                    <p:animEffect transition="in" filter="fade">
                                      <p:cBhvr>
                                        <p:cTn id="73" dur="500"/>
                                        <p:tgtEl>
                                          <p:spTgt spid="334"/>
                                        </p:tgtEl>
                                      </p:cBhvr>
                                    </p:animEffect>
                                  </p:childTnLst>
                                </p:cTn>
                              </p:par>
                              <p:par>
                                <p:cTn id="74" presetID="10" presetClass="entr" presetSubtype="0" fill="hold" nodeType="withEffect">
                                  <p:stCondLst>
                                    <p:cond delay="0"/>
                                  </p:stCondLst>
                                  <p:childTnLst>
                                    <p:set>
                                      <p:cBhvr>
                                        <p:cTn id="75" dur="1" fill="hold">
                                          <p:stCondLst>
                                            <p:cond delay="0"/>
                                          </p:stCondLst>
                                        </p:cTn>
                                        <p:tgtEl>
                                          <p:spTgt spid="367"/>
                                        </p:tgtEl>
                                        <p:attrNameLst>
                                          <p:attrName>style.visibility</p:attrName>
                                        </p:attrNameLst>
                                      </p:cBhvr>
                                      <p:to>
                                        <p:strVal val="visible"/>
                                      </p:to>
                                    </p:set>
                                    <p:animEffect transition="in" filter="fade">
                                      <p:cBhvr>
                                        <p:cTn id="76" dur="500"/>
                                        <p:tgtEl>
                                          <p:spTgt spid="367"/>
                                        </p:tgtEl>
                                      </p:cBhvr>
                                    </p:animEffect>
                                  </p:childTnLst>
                                </p:cTn>
                              </p:par>
                              <p:par>
                                <p:cTn id="77" presetID="10" presetClass="entr" presetSubtype="0" fill="hold" nodeType="withEffect">
                                  <p:stCondLst>
                                    <p:cond delay="0"/>
                                  </p:stCondLst>
                                  <p:childTnLst>
                                    <p:set>
                                      <p:cBhvr>
                                        <p:cTn id="78" dur="1" fill="hold">
                                          <p:stCondLst>
                                            <p:cond delay="0"/>
                                          </p:stCondLst>
                                        </p:cTn>
                                        <p:tgtEl>
                                          <p:spTgt spid="382"/>
                                        </p:tgtEl>
                                        <p:attrNameLst>
                                          <p:attrName>style.visibility</p:attrName>
                                        </p:attrNameLst>
                                      </p:cBhvr>
                                      <p:to>
                                        <p:strVal val="visible"/>
                                      </p:to>
                                    </p:set>
                                    <p:animEffect transition="in" filter="fade">
                                      <p:cBhvr>
                                        <p:cTn id="79" dur="500"/>
                                        <p:tgtEl>
                                          <p:spTgt spid="382"/>
                                        </p:tgtEl>
                                      </p:cBhvr>
                                    </p:animEffect>
                                  </p:childTnLst>
                                </p:cTn>
                              </p:par>
                              <p:par>
                                <p:cTn id="80" presetID="10" presetClass="entr" presetSubtype="0" fill="hold" nodeType="withEffect">
                                  <p:stCondLst>
                                    <p:cond delay="0"/>
                                  </p:stCondLst>
                                  <p:childTnLst>
                                    <p:set>
                                      <p:cBhvr>
                                        <p:cTn id="81" dur="1" fill="hold">
                                          <p:stCondLst>
                                            <p:cond delay="0"/>
                                          </p:stCondLst>
                                        </p:cTn>
                                        <p:tgtEl>
                                          <p:spTgt spid="403"/>
                                        </p:tgtEl>
                                        <p:attrNameLst>
                                          <p:attrName>style.visibility</p:attrName>
                                        </p:attrNameLst>
                                      </p:cBhvr>
                                      <p:to>
                                        <p:strVal val="visible"/>
                                      </p:to>
                                    </p:set>
                                    <p:animEffect transition="in" filter="fade">
                                      <p:cBhvr>
                                        <p:cTn id="82" dur="500"/>
                                        <p:tgtEl>
                                          <p:spTgt spid="403"/>
                                        </p:tgtEl>
                                      </p:cBhvr>
                                    </p:animEffect>
                                  </p:childTnLst>
                                </p:cTn>
                              </p:par>
                              <p:par>
                                <p:cTn id="83" presetID="10" presetClass="entr" presetSubtype="0" fill="hold" nodeType="withEffect">
                                  <p:stCondLst>
                                    <p:cond delay="0"/>
                                  </p:stCondLst>
                                  <p:childTnLst>
                                    <p:set>
                                      <p:cBhvr>
                                        <p:cTn id="84" dur="1" fill="hold">
                                          <p:stCondLst>
                                            <p:cond delay="0"/>
                                          </p:stCondLst>
                                        </p:cTn>
                                        <p:tgtEl>
                                          <p:spTgt spid="428"/>
                                        </p:tgtEl>
                                        <p:attrNameLst>
                                          <p:attrName>style.visibility</p:attrName>
                                        </p:attrNameLst>
                                      </p:cBhvr>
                                      <p:to>
                                        <p:strVal val="visible"/>
                                      </p:to>
                                    </p:set>
                                    <p:animEffect transition="in" filter="fade">
                                      <p:cBhvr>
                                        <p:cTn id="85" dur="500"/>
                                        <p:tgtEl>
                                          <p:spTgt spid="428"/>
                                        </p:tgtEl>
                                      </p:cBhvr>
                                    </p:animEffect>
                                  </p:childTnLst>
                                </p:cTn>
                              </p:par>
                              <p:par>
                                <p:cTn id="86" presetID="10" presetClass="entr" presetSubtype="0" fill="hold" nodeType="withEffect">
                                  <p:stCondLst>
                                    <p:cond delay="0"/>
                                  </p:stCondLst>
                                  <p:childTnLst>
                                    <p:set>
                                      <p:cBhvr>
                                        <p:cTn id="87" dur="1" fill="hold">
                                          <p:stCondLst>
                                            <p:cond delay="0"/>
                                          </p:stCondLst>
                                        </p:cTn>
                                        <p:tgtEl>
                                          <p:spTgt spid="478"/>
                                        </p:tgtEl>
                                        <p:attrNameLst>
                                          <p:attrName>style.visibility</p:attrName>
                                        </p:attrNameLst>
                                      </p:cBhvr>
                                      <p:to>
                                        <p:strVal val="visible"/>
                                      </p:to>
                                    </p:set>
                                    <p:animEffect transition="in" filter="fade">
                                      <p:cBhvr>
                                        <p:cTn id="88" dur="500"/>
                                        <p:tgtEl>
                                          <p:spTgt spid="478"/>
                                        </p:tgtEl>
                                      </p:cBhvr>
                                    </p:animEffect>
                                  </p:childTnLst>
                                </p:cTn>
                              </p:par>
                              <p:par>
                                <p:cTn id="89" presetID="10" presetClass="entr" presetSubtype="0" fill="hold" nodeType="withEffect">
                                  <p:stCondLst>
                                    <p:cond delay="0"/>
                                  </p:stCondLst>
                                  <p:childTnLst>
                                    <p:set>
                                      <p:cBhvr>
                                        <p:cTn id="90" dur="1" fill="hold">
                                          <p:stCondLst>
                                            <p:cond delay="0"/>
                                          </p:stCondLst>
                                        </p:cTn>
                                        <p:tgtEl>
                                          <p:spTgt spid="546"/>
                                        </p:tgtEl>
                                        <p:attrNameLst>
                                          <p:attrName>style.visibility</p:attrName>
                                        </p:attrNameLst>
                                      </p:cBhvr>
                                      <p:to>
                                        <p:strVal val="visible"/>
                                      </p:to>
                                    </p:set>
                                    <p:animEffect transition="in" filter="fade">
                                      <p:cBhvr>
                                        <p:cTn id="91" dur="500"/>
                                        <p:tgtEl>
                                          <p:spTgt spid="5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chnology Partners 10">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5" name="Straight Connector 534"/>
          <p:cNvCxnSpPr>
            <a:cxnSpLocks/>
          </p:cNvCxnSpPr>
          <p:nvPr userDrawn="1"/>
        </p:nvCxnSpPr>
        <p:spPr>
          <a:xfrm>
            <a:off x="197929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userDrawn="1"/>
        </p:nvCxnSpPr>
        <p:spPr>
          <a:xfrm>
            <a:off x="370776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userDrawn="1"/>
        </p:nvCxnSpPr>
        <p:spPr>
          <a:xfrm>
            <a:off x="543623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p:cNvCxnSpPr/>
          <p:nvPr userDrawn="1"/>
        </p:nvCxnSpPr>
        <p:spPr>
          <a:xfrm>
            <a:off x="716470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a:cxnSpLocks/>
          </p:cNvCxnSpPr>
          <p:nvPr userDrawn="1"/>
        </p:nvCxnSpPr>
        <p:spPr>
          <a:xfrm>
            <a:off x="8893175" y="915988"/>
            <a:ext cx="0" cy="3708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a:cxnSpLocks/>
          </p:cNvCxnSpPr>
          <p:nvPr userDrawn="1"/>
        </p:nvCxnSpPr>
        <p:spPr>
          <a:xfrm>
            <a:off x="250825" y="4587875"/>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userDrawn="1"/>
        </p:nvCxnSpPr>
        <p:spPr>
          <a:xfrm>
            <a:off x="250825" y="2751931"/>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userDrawn="1"/>
        </p:nvCxnSpPr>
        <p:spPr>
          <a:xfrm>
            <a:off x="250825" y="915988"/>
            <a:ext cx="0" cy="3708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a:cxnSpLocks/>
          </p:cNvCxnSpPr>
          <p:nvPr userDrawn="1"/>
        </p:nvCxnSpPr>
        <p:spPr>
          <a:xfrm>
            <a:off x="250825" y="915988"/>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3434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wipe(left)">
                                      <p:cBhvr>
                                        <p:cTn id="7" dur="500"/>
                                        <p:tgtEl>
                                          <p:spTgt spid="544"/>
                                        </p:tgtEl>
                                      </p:cBhvr>
                                    </p:animEffect>
                                  </p:childTnLst>
                                </p:cTn>
                              </p:par>
                              <p:par>
                                <p:cTn id="8" presetID="22" presetClass="entr" presetSubtype="8" fill="hold" nodeType="withEffect">
                                  <p:stCondLst>
                                    <p:cond delay="0"/>
                                  </p:stCondLst>
                                  <p:childTnLst>
                                    <p:set>
                                      <p:cBhvr>
                                        <p:cTn id="9" dur="1" fill="hold">
                                          <p:stCondLst>
                                            <p:cond delay="0"/>
                                          </p:stCondLst>
                                        </p:cTn>
                                        <p:tgtEl>
                                          <p:spTgt spid="540"/>
                                        </p:tgtEl>
                                        <p:attrNameLst>
                                          <p:attrName>style.visibility</p:attrName>
                                        </p:attrNameLst>
                                      </p:cBhvr>
                                      <p:to>
                                        <p:strVal val="visible"/>
                                      </p:to>
                                    </p:set>
                                    <p:animEffect transition="in" filter="wipe(left)">
                                      <p:cBhvr>
                                        <p:cTn id="10" dur="500"/>
                                        <p:tgtEl>
                                          <p:spTgt spid="540"/>
                                        </p:tgtEl>
                                      </p:cBhvr>
                                    </p:animEffect>
                                  </p:childTnLst>
                                </p:cTn>
                              </p:par>
                              <p:par>
                                <p:cTn id="11" presetID="22" presetClass="entr" presetSubtype="2" fill="hold" nodeType="withEffect">
                                  <p:stCondLst>
                                    <p:cond delay="0"/>
                                  </p:stCondLst>
                                  <p:childTnLst>
                                    <p:set>
                                      <p:cBhvr>
                                        <p:cTn id="12" dur="1" fill="hold">
                                          <p:stCondLst>
                                            <p:cond delay="0"/>
                                          </p:stCondLst>
                                        </p:cTn>
                                        <p:tgtEl>
                                          <p:spTgt spid="541"/>
                                        </p:tgtEl>
                                        <p:attrNameLst>
                                          <p:attrName>style.visibility</p:attrName>
                                        </p:attrNameLst>
                                      </p:cBhvr>
                                      <p:to>
                                        <p:strVal val="visible"/>
                                      </p:to>
                                    </p:set>
                                    <p:animEffect transition="in" filter="wipe(right)">
                                      <p:cBhvr>
                                        <p:cTn id="13" dur="500"/>
                                        <p:tgtEl>
                                          <p:spTgt spid="541"/>
                                        </p:tgtEl>
                                      </p:cBhvr>
                                    </p:animEffect>
                                  </p:childTnLst>
                                </p:cTn>
                              </p:par>
                              <p:par>
                                <p:cTn id="14" presetID="22" presetClass="entr" presetSubtype="4" fill="hold" nodeType="withEffect">
                                  <p:stCondLst>
                                    <p:cond delay="0"/>
                                  </p:stCondLst>
                                  <p:childTnLst>
                                    <p:set>
                                      <p:cBhvr>
                                        <p:cTn id="15" dur="1" fill="hold">
                                          <p:stCondLst>
                                            <p:cond delay="0"/>
                                          </p:stCondLst>
                                        </p:cTn>
                                        <p:tgtEl>
                                          <p:spTgt spid="535"/>
                                        </p:tgtEl>
                                        <p:attrNameLst>
                                          <p:attrName>style.visibility</p:attrName>
                                        </p:attrNameLst>
                                      </p:cBhvr>
                                      <p:to>
                                        <p:strVal val="visible"/>
                                      </p:to>
                                    </p:set>
                                    <p:animEffect transition="in" filter="wipe(down)">
                                      <p:cBhvr>
                                        <p:cTn id="16" dur="500"/>
                                        <p:tgtEl>
                                          <p:spTgt spid="535"/>
                                        </p:tgtEl>
                                      </p:cBhvr>
                                    </p:animEffect>
                                  </p:childTnLst>
                                </p:cTn>
                              </p:par>
                              <p:par>
                                <p:cTn id="17" presetID="22" presetClass="entr" presetSubtype="4" fill="hold" nodeType="withEffect">
                                  <p:stCondLst>
                                    <p:cond delay="0"/>
                                  </p:stCondLst>
                                  <p:childTnLst>
                                    <p:set>
                                      <p:cBhvr>
                                        <p:cTn id="18" dur="1" fill="hold">
                                          <p:stCondLst>
                                            <p:cond delay="0"/>
                                          </p:stCondLst>
                                        </p:cTn>
                                        <p:tgtEl>
                                          <p:spTgt spid="537"/>
                                        </p:tgtEl>
                                        <p:attrNameLst>
                                          <p:attrName>style.visibility</p:attrName>
                                        </p:attrNameLst>
                                      </p:cBhvr>
                                      <p:to>
                                        <p:strVal val="visible"/>
                                      </p:to>
                                    </p:set>
                                    <p:animEffect transition="in" filter="wipe(down)">
                                      <p:cBhvr>
                                        <p:cTn id="19" dur="500"/>
                                        <p:tgtEl>
                                          <p:spTgt spid="537"/>
                                        </p:tgtEl>
                                      </p:cBhvr>
                                    </p:animEffect>
                                  </p:childTnLst>
                                </p:cTn>
                              </p:par>
                              <p:par>
                                <p:cTn id="20" presetID="22" presetClass="entr" presetSubtype="4" fill="hold" nodeType="withEffect">
                                  <p:stCondLst>
                                    <p:cond delay="0"/>
                                  </p:stCondLst>
                                  <p:childTnLst>
                                    <p:set>
                                      <p:cBhvr>
                                        <p:cTn id="21" dur="1" fill="hold">
                                          <p:stCondLst>
                                            <p:cond delay="0"/>
                                          </p:stCondLst>
                                        </p:cTn>
                                        <p:tgtEl>
                                          <p:spTgt spid="539"/>
                                        </p:tgtEl>
                                        <p:attrNameLst>
                                          <p:attrName>style.visibility</p:attrName>
                                        </p:attrNameLst>
                                      </p:cBhvr>
                                      <p:to>
                                        <p:strVal val="visible"/>
                                      </p:to>
                                    </p:set>
                                    <p:animEffect transition="in" filter="wipe(down)">
                                      <p:cBhvr>
                                        <p:cTn id="22" dur="500"/>
                                        <p:tgtEl>
                                          <p:spTgt spid="539"/>
                                        </p:tgtEl>
                                      </p:cBhvr>
                                    </p:animEffect>
                                  </p:childTnLst>
                                </p:cTn>
                              </p:par>
                              <p:par>
                                <p:cTn id="23" presetID="22" presetClass="entr" presetSubtype="1" fill="hold" nodeType="withEffect">
                                  <p:stCondLst>
                                    <p:cond delay="0"/>
                                  </p:stCondLst>
                                  <p:childTnLst>
                                    <p:set>
                                      <p:cBhvr>
                                        <p:cTn id="24" dur="1" fill="hold">
                                          <p:stCondLst>
                                            <p:cond delay="0"/>
                                          </p:stCondLst>
                                        </p:cTn>
                                        <p:tgtEl>
                                          <p:spTgt spid="542"/>
                                        </p:tgtEl>
                                        <p:attrNameLst>
                                          <p:attrName>style.visibility</p:attrName>
                                        </p:attrNameLst>
                                      </p:cBhvr>
                                      <p:to>
                                        <p:strVal val="visible"/>
                                      </p:to>
                                    </p:set>
                                    <p:animEffect transition="in" filter="wipe(up)">
                                      <p:cBhvr>
                                        <p:cTn id="25" dur="500"/>
                                        <p:tgtEl>
                                          <p:spTgt spid="542"/>
                                        </p:tgtEl>
                                      </p:cBhvr>
                                    </p:animEffect>
                                  </p:childTnLst>
                                </p:cTn>
                              </p:par>
                              <p:par>
                                <p:cTn id="26" presetID="22" presetClass="entr" presetSubtype="1" fill="hold" nodeType="withEffect">
                                  <p:stCondLst>
                                    <p:cond delay="0"/>
                                  </p:stCondLst>
                                  <p:childTnLst>
                                    <p:set>
                                      <p:cBhvr>
                                        <p:cTn id="27" dur="1" fill="hold">
                                          <p:stCondLst>
                                            <p:cond delay="0"/>
                                          </p:stCondLst>
                                        </p:cTn>
                                        <p:tgtEl>
                                          <p:spTgt spid="536"/>
                                        </p:tgtEl>
                                        <p:attrNameLst>
                                          <p:attrName>style.visibility</p:attrName>
                                        </p:attrNameLst>
                                      </p:cBhvr>
                                      <p:to>
                                        <p:strVal val="visible"/>
                                      </p:to>
                                    </p:set>
                                    <p:animEffect transition="in" filter="wipe(up)">
                                      <p:cBhvr>
                                        <p:cTn id="28" dur="500"/>
                                        <p:tgtEl>
                                          <p:spTgt spid="536"/>
                                        </p:tgtEl>
                                      </p:cBhvr>
                                    </p:animEffect>
                                  </p:childTnLst>
                                </p:cTn>
                              </p:par>
                              <p:par>
                                <p:cTn id="29" presetID="22" presetClass="entr" presetSubtype="1" fill="hold" nodeType="withEffect">
                                  <p:stCondLst>
                                    <p:cond delay="0"/>
                                  </p:stCondLst>
                                  <p:childTnLst>
                                    <p:set>
                                      <p:cBhvr>
                                        <p:cTn id="30" dur="1" fill="hold">
                                          <p:stCondLst>
                                            <p:cond delay="0"/>
                                          </p:stCondLst>
                                        </p:cTn>
                                        <p:tgtEl>
                                          <p:spTgt spid="538"/>
                                        </p:tgtEl>
                                        <p:attrNameLst>
                                          <p:attrName>style.visibility</p:attrName>
                                        </p:attrNameLst>
                                      </p:cBhvr>
                                      <p:to>
                                        <p:strVal val="visible"/>
                                      </p:to>
                                    </p:set>
                                    <p:animEffect transition="in" filter="wipe(up)">
                                      <p:cBhvr>
                                        <p:cTn id="31" dur="500"/>
                                        <p:tgtEl>
                                          <p:spTgt spid="5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Customers logos 24 + logos">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0" name="Straight Connector 29"/>
          <p:cNvCxnSpPr/>
          <p:nvPr userDrawn="1"/>
        </p:nvCxnSpPr>
        <p:spPr>
          <a:xfrm>
            <a:off x="1691217"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userDrawn="1"/>
        </p:nvCxnSpPr>
        <p:spPr>
          <a:xfrm>
            <a:off x="1691217"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userDrawn="1"/>
        </p:nvCxnSpPr>
        <p:spPr>
          <a:xfrm>
            <a:off x="1691217"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1691217"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userDrawn="1"/>
        </p:nvCxnSpPr>
        <p:spPr>
          <a:xfrm>
            <a:off x="3131609"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userDrawn="1"/>
        </p:nvCxnSpPr>
        <p:spPr>
          <a:xfrm>
            <a:off x="3131609"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userDrawn="1"/>
        </p:nvCxnSpPr>
        <p:spPr>
          <a:xfrm>
            <a:off x="3131609"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userDrawn="1"/>
        </p:nvCxnSpPr>
        <p:spPr>
          <a:xfrm>
            <a:off x="3131609"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userDrawn="1"/>
        </p:nvCxnSpPr>
        <p:spPr>
          <a:xfrm>
            <a:off x="4572001"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userDrawn="1"/>
        </p:nvCxnSpPr>
        <p:spPr>
          <a:xfrm>
            <a:off x="4572001"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userDrawn="1"/>
        </p:nvCxnSpPr>
        <p:spPr>
          <a:xfrm>
            <a:off x="4572001"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userDrawn="1"/>
        </p:nvCxnSpPr>
        <p:spPr>
          <a:xfrm>
            <a:off x="4572001"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userDrawn="1"/>
        </p:nvCxnSpPr>
        <p:spPr>
          <a:xfrm>
            <a:off x="6012394"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userDrawn="1"/>
        </p:nvCxnSpPr>
        <p:spPr>
          <a:xfrm>
            <a:off x="6012394"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userDrawn="1"/>
        </p:nvCxnSpPr>
        <p:spPr>
          <a:xfrm>
            <a:off x="6012394"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userDrawn="1"/>
        </p:nvCxnSpPr>
        <p:spPr>
          <a:xfrm>
            <a:off x="6012394"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userDrawn="1"/>
        </p:nvCxnSpPr>
        <p:spPr>
          <a:xfrm>
            <a:off x="7450822"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userDrawn="1"/>
        </p:nvCxnSpPr>
        <p:spPr>
          <a:xfrm>
            <a:off x="7450822"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userDrawn="1"/>
        </p:nvCxnSpPr>
        <p:spPr>
          <a:xfrm>
            <a:off x="7450822"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userDrawn="1"/>
        </p:nvCxnSpPr>
        <p:spPr>
          <a:xfrm>
            <a:off x="7450822"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Placeholder 635"/>
          <p:cNvSpPr>
            <a:spLocks noGrp="1"/>
          </p:cNvSpPr>
          <p:nvPr userDrawn="1">
            <p:ph type="body" sz="quarter" idx="31" hasCustomPrompt="1"/>
          </p:nvPr>
        </p:nvSpPr>
        <p:spPr>
          <a:xfrm>
            <a:off x="7450822" y="4066438"/>
            <a:ext cx="1442354" cy="237338"/>
          </a:xfrm>
          <a:prstGeom prst="rect">
            <a:avLst/>
          </a:prstGeom>
        </p:spPr>
        <p:txBody>
          <a:bodyPr/>
          <a:lstStyle>
            <a:lvl1pPr algn="ctr">
              <a:defRPr sz="900" b="1">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and</a:t>
            </a:r>
            <a:r>
              <a:rPr lang="ru-RU" dirty="0"/>
              <a:t> </a:t>
            </a:r>
            <a:r>
              <a:rPr lang="en-US" dirty="0"/>
              <a:t>others.</a:t>
            </a:r>
          </a:p>
        </p:txBody>
      </p:sp>
      <p:grpSp>
        <p:nvGrpSpPr>
          <p:cNvPr id="27" name="Group 4">
            <a:extLst>
              <a:ext uri="{FF2B5EF4-FFF2-40B4-BE49-F238E27FC236}">
                <a16:creationId xmlns:a16="http://schemas.microsoft.com/office/drawing/2014/main" id="{B2DF9720-DA77-43CA-8382-2408342C5E35}"/>
              </a:ext>
            </a:extLst>
          </p:cNvPr>
          <p:cNvGrpSpPr>
            <a:grpSpLocks noChangeAspect="1"/>
          </p:cNvGrpSpPr>
          <p:nvPr userDrawn="1"/>
        </p:nvGrpSpPr>
        <p:grpSpPr bwMode="auto">
          <a:xfrm>
            <a:off x="678483" y="1269930"/>
            <a:ext cx="580688" cy="216494"/>
            <a:chOff x="2306" y="1405"/>
            <a:chExt cx="1148" cy="428"/>
          </a:xfrm>
        </p:grpSpPr>
        <p:sp>
          <p:nvSpPr>
            <p:cNvPr id="28" name="Freeform 5">
              <a:extLst>
                <a:ext uri="{FF2B5EF4-FFF2-40B4-BE49-F238E27FC236}">
                  <a16:creationId xmlns:a16="http://schemas.microsoft.com/office/drawing/2014/main" id="{78E93FF4-04A4-47A9-9B1F-2B5535313A27}"/>
                </a:ext>
              </a:extLst>
            </p:cNvPr>
            <p:cNvSpPr>
              <a:spLocks/>
            </p:cNvSpPr>
            <p:nvPr/>
          </p:nvSpPr>
          <p:spPr bwMode="auto">
            <a:xfrm>
              <a:off x="3225" y="1520"/>
              <a:ext cx="229" cy="313"/>
            </a:xfrm>
            <a:custGeom>
              <a:avLst/>
              <a:gdLst>
                <a:gd name="T0" fmla="*/ 96 w 96"/>
                <a:gd name="T1" fmla="*/ 95 h 130"/>
                <a:gd name="T2" fmla="*/ 52 w 96"/>
                <a:gd name="T3" fmla="*/ 57 h 130"/>
                <a:gd name="T4" fmla="*/ 18 w 96"/>
                <a:gd name="T5" fmla="*/ 35 h 130"/>
                <a:gd name="T6" fmla="*/ 46 w 96"/>
                <a:gd name="T7" fmla="*/ 16 h 130"/>
                <a:gd name="T8" fmla="*/ 78 w 96"/>
                <a:gd name="T9" fmla="*/ 29 h 130"/>
                <a:gd name="T10" fmla="*/ 90 w 96"/>
                <a:gd name="T11" fmla="*/ 17 h 130"/>
                <a:gd name="T12" fmla="*/ 46 w 96"/>
                <a:gd name="T13" fmla="*/ 0 h 130"/>
                <a:gd name="T14" fmla="*/ 0 w 96"/>
                <a:gd name="T15" fmla="*/ 34 h 130"/>
                <a:gd name="T16" fmla="*/ 46 w 96"/>
                <a:gd name="T17" fmla="*/ 72 h 130"/>
                <a:gd name="T18" fmla="*/ 78 w 96"/>
                <a:gd name="T19" fmla="*/ 95 h 130"/>
                <a:gd name="T20" fmla="*/ 47 w 96"/>
                <a:gd name="T21" fmla="*/ 114 h 130"/>
                <a:gd name="T22" fmla="*/ 12 w 96"/>
                <a:gd name="T23" fmla="*/ 100 h 130"/>
                <a:gd name="T24" fmla="*/ 0 w 96"/>
                <a:gd name="T25" fmla="*/ 111 h 130"/>
                <a:gd name="T26" fmla="*/ 47 w 96"/>
                <a:gd name="T27" fmla="*/ 130 h 130"/>
                <a:gd name="T28" fmla="*/ 96 w 96"/>
                <a:gd name="T29" fmla="*/ 9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0">
                  <a:moveTo>
                    <a:pt x="96" y="95"/>
                  </a:moveTo>
                  <a:cubicBezTo>
                    <a:pt x="96" y="70"/>
                    <a:pt x="75" y="62"/>
                    <a:pt x="52" y="57"/>
                  </a:cubicBezTo>
                  <a:cubicBezTo>
                    <a:pt x="32" y="53"/>
                    <a:pt x="18" y="47"/>
                    <a:pt x="18" y="35"/>
                  </a:cubicBezTo>
                  <a:cubicBezTo>
                    <a:pt x="18" y="26"/>
                    <a:pt x="27" y="16"/>
                    <a:pt x="46" y="16"/>
                  </a:cubicBezTo>
                  <a:cubicBezTo>
                    <a:pt x="62" y="16"/>
                    <a:pt x="73" y="24"/>
                    <a:pt x="78" y="29"/>
                  </a:cubicBezTo>
                  <a:cubicBezTo>
                    <a:pt x="90" y="17"/>
                    <a:pt x="90" y="17"/>
                    <a:pt x="90" y="17"/>
                  </a:cubicBezTo>
                  <a:cubicBezTo>
                    <a:pt x="85" y="12"/>
                    <a:pt x="69" y="0"/>
                    <a:pt x="46" y="0"/>
                  </a:cubicBezTo>
                  <a:cubicBezTo>
                    <a:pt x="18" y="0"/>
                    <a:pt x="0" y="18"/>
                    <a:pt x="0" y="34"/>
                  </a:cubicBezTo>
                  <a:cubicBezTo>
                    <a:pt x="0" y="54"/>
                    <a:pt x="14" y="66"/>
                    <a:pt x="46" y="72"/>
                  </a:cubicBezTo>
                  <a:cubicBezTo>
                    <a:pt x="62" y="76"/>
                    <a:pt x="78" y="80"/>
                    <a:pt x="78" y="95"/>
                  </a:cubicBezTo>
                  <a:cubicBezTo>
                    <a:pt x="78" y="107"/>
                    <a:pt x="62" y="114"/>
                    <a:pt x="47" y="114"/>
                  </a:cubicBezTo>
                  <a:cubicBezTo>
                    <a:pt x="30" y="114"/>
                    <a:pt x="18" y="105"/>
                    <a:pt x="12" y="100"/>
                  </a:cubicBezTo>
                  <a:cubicBezTo>
                    <a:pt x="0" y="111"/>
                    <a:pt x="0" y="111"/>
                    <a:pt x="0" y="111"/>
                  </a:cubicBezTo>
                  <a:cubicBezTo>
                    <a:pt x="8" y="119"/>
                    <a:pt x="24" y="130"/>
                    <a:pt x="47" y="130"/>
                  </a:cubicBezTo>
                  <a:cubicBezTo>
                    <a:pt x="71" y="130"/>
                    <a:pt x="96" y="118"/>
                    <a:pt x="96" y="95"/>
                  </a:cubicBezTo>
                  <a:close/>
                </a:path>
              </a:pathLst>
            </a:custGeom>
            <a:solidFill>
              <a:srgbClr val="556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6">
              <a:extLst>
                <a:ext uri="{FF2B5EF4-FFF2-40B4-BE49-F238E27FC236}">
                  <a16:creationId xmlns:a16="http://schemas.microsoft.com/office/drawing/2014/main" id="{3A0F8E58-986E-4468-B558-252A5FEDBDD9}"/>
                </a:ext>
              </a:extLst>
            </p:cNvPr>
            <p:cNvSpPr>
              <a:spLocks noChangeArrowheads="1"/>
            </p:cNvSpPr>
            <p:nvPr/>
          </p:nvSpPr>
          <p:spPr bwMode="auto">
            <a:xfrm>
              <a:off x="2688" y="1525"/>
              <a:ext cx="38" cy="303"/>
            </a:xfrm>
            <a:prstGeom prst="rect">
              <a:avLst/>
            </a:prstGeom>
            <a:solidFill>
              <a:srgbClr val="55626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7">
              <a:extLst>
                <a:ext uri="{FF2B5EF4-FFF2-40B4-BE49-F238E27FC236}">
                  <a16:creationId xmlns:a16="http://schemas.microsoft.com/office/drawing/2014/main" id="{446B2957-56A7-4285-90F3-6B97E2FA1C00}"/>
                </a:ext>
              </a:extLst>
            </p:cNvPr>
            <p:cNvSpPr>
              <a:spLocks/>
            </p:cNvSpPr>
            <p:nvPr/>
          </p:nvSpPr>
          <p:spPr bwMode="auto">
            <a:xfrm>
              <a:off x="2852" y="1518"/>
              <a:ext cx="268" cy="315"/>
            </a:xfrm>
            <a:custGeom>
              <a:avLst/>
              <a:gdLst>
                <a:gd name="T0" fmla="*/ 0 w 112"/>
                <a:gd name="T1" fmla="*/ 65 h 131"/>
                <a:gd name="T2" fmla="*/ 66 w 112"/>
                <a:gd name="T3" fmla="*/ 131 h 131"/>
                <a:gd name="T4" fmla="*/ 112 w 112"/>
                <a:gd name="T5" fmla="*/ 112 h 131"/>
                <a:gd name="T6" fmla="*/ 100 w 112"/>
                <a:gd name="T7" fmla="*/ 101 h 131"/>
                <a:gd name="T8" fmla="*/ 66 w 112"/>
                <a:gd name="T9" fmla="*/ 115 h 131"/>
                <a:gd name="T10" fmla="*/ 15 w 112"/>
                <a:gd name="T11" fmla="*/ 65 h 131"/>
                <a:gd name="T12" fmla="*/ 65 w 112"/>
                <a:gd name="T13" fmla="*/ 16 h 131"/>
                <a:gd name="T14" fmla="*/ 99 w 112"/>
                <a:gd name="T15" fmla="*/ 29 h 131"/>
                <a:gd name="T16" fmla="*/ 110 w 112"/>
                <a:gd name="T17" fmla="*/ 18 h 131"/>
                <a:gd name="T18" fmla="*/ 65 w 112"/>
                <a:gd name="T19" fmla="*/ 0 h 131"/>
                <a:gd name="T20" fmla="*/ 0 w 112"/>
                <a:gd name="T21"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31">
                  <a:moveTo>
                    <a:pt x="0" y="65"/>
                  </a:moveTo>
                  <a:cubicBezTo>
                    <a:pt x="0" y="101"/>
                    <a:pt x="29" y="131"/>
                    <a:pt x="66" y="131"/>
                  </a:cubicBezTo>
                  <a:cubicBezTo>
                    <a:pt x="83" y="131"/>
                    <a:pt x="99" y="124"/>
                    <a:pt x="112" y="112"/>
                  </a:cubicBezTo>
                  <a:cubicBezTo>
                    <a:pt x="100" y="101"/>
                    <a:pt x="100" y="101"/>
                    <a:pt x="100" y="101"/>
                  </a:cubicBezTo>
                  <a:cubicBezTo>
                    <a:pt x="91" y="110"/>
                    <a:pt x="79" y="115"/>
                    <a:pt x="66" y="115"/>
                  </a:cubicBezTo>
                  <a:cubicBezTo>
                    <a:pt x="38" y="115"/>
                    <a:pt x="15" y="93"/>
                    <a:pt x="15" y="65"/>
                  </a:cubicBezTo>
                  <a:cubicBezTo>
                    <a:pt x="15" y="38"/>
                    <a:pt x="38" y="16"/>
                    <a:pt x="65" y="16"/>
                  </a:cubicBezTo>
                  <a:cubicBezTo>
                    <a:pt x="78" y="16"/>
                    <a:pt x="89" y="21"/>
                    <a:pt x="99" y="29"/>
                  </a:cubicBezTo>
                  <a:cubicBezTo>
                    <a:pt x="110" y="18"/>
                    <a:pt x="110" y="18"/>
                    <a:pt x="110" y="18"/>
                  </a:cubicBezTo>
                  <a:cubicBezTo>
                    <a:pt x="98" y="6"/>
                    <a:pt x="82" y="0"/>
                    <a:pt x="65" y="0"/>
                  </a:cubicBezTo>
                  <a:cubicBezTo>
                    <a:pt x="29" y="0"/>
                    <a:pt x="0" y="30"/>
                    <a:pt x="0" y="65"/>
                  </a:cubicBezTo>
                  <a:close/>
                </a:path>
              </a:pathLst>
            </a:custGeom>
            <a:solidFill>
              <a:srgbClr val="556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8">
              <a:extLst>
                <a:ext uri="{FF2B5EF4-FFF2-40B4-BE49-F238E27FC236}">
                  <a16:creationId xmlns:a16="http://schemas.microsoft.com/office/drawing/2014/main" id="{BB3DA725-E55B-4BD8-A35F-0E0A0E4470D4}"/>
                </a:ext>
              </a:extLst>
            </p:cNvPr>
            <p:cNvSpPr>
              <a:spLocks/>
            </p:cNvSpPr>
            <p:nvPr/>
          </p:nvSpPr>
          <p:spPr bwMode="auto">
            <a:xfrm>
              <a:off x="2306" y="1405"/>
              <a:ext cx="267" cy="428"/>
            </a:xfrm>
            <a:custGeom>
              <a:avLst/>
              <a:gdLst>
                <a:gd name="T0" fmla="*/ 46 w 112"/>
                <a:gd name="T1" fmla="*/ 47 h 178"/>
                <a:gd name="T2" fmla="*/ 20 w 112"/>
                <a:gd name="T3" fmla="*/ 53 h 178"/>
                <a:gd name="T4" fmla="*/ 16 w 112"/>
                <a:gd name="T5" fmla="*/ 54 h 178"/>
                <a:gd name="T6" fmla="*/ 16 w 112"/>
                <a:gd name="T7" fmla="*/ 0 h 178"/>
                <a:gd name="T8" fmla="*/ 0 w 112"/>
                <a:gd name="T9" fmla="*/ 0 h 178"/>
                <a:gd name="T10" fmla="*/ 0 w 112"/>
                <a:gd name="T11" fmla="*/ 63 h 178"/>
                <a:gd name="T12" fmla="*/ 12 w 112"/>
                <a:gd name="T13" fmla="*/ 75 h 178"/>
                <a:gd name="T14" fmla="*/ 45 w 112"/>
                <a:gd name="T15" fmla="*/ 63 h 178"/>
                <a:gd name="T16" fmla="*/ 95 w 112"/>
                <a:gd name="T17" fmla="*/ 112 h 178"/>
                <a:gd name="T18" fmla="*/ 46 w 112"/>
                <a:gd name="T19" fmla="*/ 162 h 178"/>
                <a:gd name="T20" fmla="*/ 11 w 112"/>
                <a:gd name="T21" fmla="*/ 148 h 178"/>
                <a:gd name="T22" fmla="*/ 0 w 112"/>
                <a:gd name="T23" fmla="*/ 159 h 178"/>
                <a:gd name="T24" fmla="*/ 46 w 112"/>
                <a:gd name="T25" fmla="*/ 178 h 178"/>
                <a:gd name="T26" fmla="*/ 112 w 112"/>
                <a:gd name="T27" fmla="*/ 112 h 178"/>
                <a:gd name="T28" fmla="*/ 46 w 112"/>
                <a:gd name="T29" fmla="*/ 4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8">
                  <a:moveTo>
                    <a:pt x="46" y="47"/>
                  </a:moveTo>
                  <a:cubicBezTo>
                    <a:pt x="37" y="47"/>
                    <a:pt x="28" y="49"/>
                    <a:pt x="20" y="53"/>
                  </a:cubicBezTo>
                  <a:cubicBezTo>
                    <a:pt x="16" y="54"/>
                    <a:pt x="16" y="54"/>
                    <a:pt x="16" y="54"/>
                  </a:cubicBezTo>
                  <a:cubicBezTo>
                    <a:pt x="16" y="0"/>
                    <a:pt x="16" y="0"/>
                    <a:pt x="16" y="0"/>
                  </a:cubicBezTo>
                  <a:cubicBezTo>
                    <a:pt x="0" y="0"/>
                    <a:pt x="0" y="0"/>
                    <a:pt x="0" y="0"/>
                  </a:cubicBezTo>
                  <a:cubicBezTo>
                    <a:pt x="0" y="63"/>
                    <a:pt x="0" y="63"/>
                    <a:pt x="0" y="63"/>
                  </a:cubicBezTo>
                  <a:cubicBezTo>
                    <a:pt x="12" y="75"/>
                    <a:pt x="12" y="75"/>
                    <a:pt x="12" y="75"/>
                  </a:cubicBezTo>
                  <a:cubicBezTo>
                    <a:pt x="21" y="67"/>
                    <a:pt x="33" y="63"/>
                    <a:pt x="45" y="63"/>
                  </a:cubicBezTo>
                  <a:cubicBezTo>
                    <a:pt x="73" y="63"/>
                    <a:pt x="95" y="85"/>
                    <a:pt x="95" y="112"/>
                  </a:cubicBezTo>
                  <a:cubicBezTo>
                    <a:pt x="95" y="139"/>
                    <a:pt x="73" y="162"/>
                    <a:pt x="46" y="162"/>
                  </a:cubicBezTo>
                  <a:cubicBezTo>
                    <a:pt x="33" y="162"/>
                    <a:pt x="20" y="157"/>
                    <a:pt x="11" y="148"/>
                  </a:cubicBezTo>
                  <a:cubicBezTo>
                    <a:pt x="0" y="159"/>
                    <a:pt x="0" y="159"/>
                    <a:pt x="0" y="159"/>
                  </a:cubicBezTo>
                  <a:cubicBezTo>
                    <a:pt x="13" y="171"/>
                    <a:pt x="29" y="178"/>
                    <a:pt x="46" y="178"/>
                  </a:cubicBezTo>
                  <a:cubicBezTo>
                    <a:pt x="82" y="178"/>
                    <a:pt x="112" y="149"/>
                    <a:pt x="112" y="112"/>
                  </a:cubicBezTo>
                  <a:cubicBezTo>
                    <a:pt x="112" y="76"/>
                    <a:pt x="82" y="47"/>
                    <a:pt x="46" y="47"/>
                  </a:cubicBezTo>
                  <a:close/>
                </a:path>
              </a:pathLst>
            </a:custGeom>
            <a:solidFill>
              <a:srgbClr val="556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1052">
            <a:extLst>
              <a:ext uri="{FF2B5EF4-FFF2-40B4-BE49-F238E27FC236}">
                <a16:creationId xmlns:a16="http://schemas.microsoft.com/office/drawing/2014/main" id="{391D2259-0500-4F24-88E1-EA72C68AC7E3}"/>
              </a:ext>
            </a:extLst>
          </p:cNvPr>
          <p:cNvGrpSpPr>
            <a:grpSpLocks noChangeAspect="1"/>
          </p:cNvGrpSpPr>
          <p:nvPr userDrawn="1"/>
        </p:nvGrpSpPr>
        <p:grpSpPr bwMode="auto">
          <a:xfrm>
            <a:off x="1988063" y="1292184"/>
            <a:ext cx="831777" cy="180555"/>
            <a:chOff x="1822" y="1340"/>
            <a:chExt cx="1359" cy="295"/>
          </a:xfrm>
        </p:grpSpPr>
        <p:sp>
          <p:nvSpPr>
            <p:cNvPr id="40" name="Freeform 1053">
              <a:extLst>
                <a:ext uri="{FF2B5EF4-FFF2-40B4-BE49-F238E27FC236}">
                  <a16:creationId xmlns:a16="http://schemas.microsoft.com/office/drawing/2014/main" id="{D1D321BE-68EE-4772-8B68-AE179A8CD19F}"/>
                </a:ext>
              </a:extLst>
            </p:cNvPr>
            <p:cNvSpPr>
              <a:spLocks noEditPoints="1"/>
            </p:cNvSpPr>
            <p:nvPr/>
          </p:nvSpPr>
          <p:spPr bwMode="auto">
            <a:xfrm>
              <a:off x="1822" y="1395"/>
              <a:ext cx="1359" cy="240"/>
            </a:xfrm>
            <a:custGeom>
              <a:avLst/>
              <a:gdLst>
                <a:gd name="T0" fmla="*/ 532 w 570"/>
                <a:gd name="T1" fmla="*/ 20 h 99"/>
                <a:gd name="T2" fmla="*/ 563 w 570"/>
                <a:gd name="T3" fmla="*/ 18 h 99"/>
                <a:gd name="T4" fmla="*/ 540 w 570"/>
                <a:gd name="T5" fmla="*/ 0 h 99"/>
                <a:gd name="T6" fmla="*/ 538 w 570"/>
                <a:gd name="T7" fmla="*/ 41 h 99"/>
                <a:gd name="T8" fmla="*/ 542 w 570"/>
                <a:gd name="T9" fmla="*/ 57 h 99"/>
                <a:gd name="T10" fmla="*/ 514 w 570"/>
                <a:gd name="T11" fmla="*/ 66 h 99"/>
                <a:gd name="T12" fmla="*/ 570 w 570"/>
                <a:gd name="T13" fmla="*/ 51 h 99"/>
                <a:gd name="T14" fmla="*/ 33 w 570"/>
                <a:gd name="T15" fmla="*/ 56 h 99"/>
                <a:gd name="T16" fmla="*/ 33 w 570"/>
                <a:gd name="T17" fmla="*/ 16 h 99"/>
                <a:gd name="T18" fmla="*/ 33 w 570"/>
                <a:gd name="T19" fmla="*/ 56 h 99"/>
                <a:gd name="T20" fmla="*/ 17 w 570"/>
                <a:gd name="T21" fmla="*/ 68 h 99"/>
                <a:gd name="T22" fmla="*/ 0 w 570"/>
                <a:gd name="T23" fmla="*/ 99 h 99"/>
                <a:gd name="T24" fmla="*/ 33 w 570"/>
                <a:gd name="T25" fmla="*/ 0 h 99"/>
                <a:gd name="T26" fmla="*/ 33 w 570"/>
                <a:gd name="T27" fmla="*/ 72 h 99"/>
                <a:gd name="T28" fmla="*/ 76 w 570"/>
                <a:gd name="T29" fmla="*/ 71 h 99"/>
                <a:gd name="T30" fmla="*/ 107 w 570"/>
                <a:gd name="T31" fmla="*/ 0 h 99"/>
                <a:gd name="T32" fmla="*/ 111 w 570"/>
                <a:gd name="T33" fmla="*/ 16 h 99"/>
                <a:gd name="T34" fmla="*/ 93 w 570"/>
                <a:gd name="T35" fmla="*/ 31 h 99"/>
                <a:gd name="T36" fmla="*/ 149 w 570"/>
                <a:gd name="T37" fmla="*/ 16 h 99"/>
                <a:gd name="T38" fmla="*/ 149 w 570"/>
                <a:gd name="T39" fmla="*/ 56 h 99"/>
                <a:gd name="T40" fmla="*/ 149 w 570"/>
                <a:gd name="T41" fmla="*/ 16 h 99"/>
                <a:gd name="T42" fmla="*/ 115 w 570"/>
                <a:gd name="T43" fmla="*/ 36 h 99"/>
                <a:gd name="T44" fmla="*/ 183 w 570"/>
                <a:gd name="T45" fmla="*/ 36 h 99"/>
                <a:gd name="T46" fmla="*/ 374 w 570"/>
                <a:gd name="T47" fmla="*/ 71 h 99"/>
                <a:gd name="T48" fmla="*/ 391 w 570"/>
                <a:gd name="T49" fmla="*/ 28 h 99"/>
                <a:gd name="T50" fmla="*/ 416 w 570"/>
                <a:gd name="T51" fmla="*/ 28 h 99"/>
                <a:gd name="T52" fmla="*/ 433 w 570"/>
                <a:gd name="T53" fmla="*/ 71 h 99"/>
                <a:gd name="T54" fmla="*/ 403 w 570"/>
                <a:gd name="T55" fmla="*/ 0 h 99"/>
                <a:gd name="T56" fmla="*/ 361 w 570"/>
                <a:gd name="T57" fmla="*/ 0 h 99"/>
                <a:gd name="T58" fmla="*/ 331 w 570"/>
                <a:gd name="T59" fmla="*/ 71 h 99"/>
                <a:gd name="T60" fmla="*/ 348 w 570"/>
                <a:gd name="T61" fmla="*/ 28 h 99"/>
                <a:gd name="T62" fmla="*/ 374 w 570"/>
                <a:gd name="T63" fmla="*/ 28 h 99"/>
                <a:gd name="T64" fmla="*/ 489 w 570"/>
                <a:gd name="T65" fmla="*/ 1 h 99"/>
                <a:gd name="T66" fmla="*/ 475 w 570"/>
                <a:gd name="T67" fmla="*/ 56 h 99"/>
                <a:gd name="T68" fmla="*/ 460 w 570"/>
                <a:gd name="T69" fmla="*/ 1 h 99"/>
                <a:gd name="T70" fmla="*/ 444 w 570"/>
                <a:gd name="T71" fmla="*/ 41 h 99"/>
                <a:gd name="T72" fmla="*/ 506 w 570"/>
                <a:gd name="T73" fmla="*/ 41 h 99"/>
                <a:gd name="T74" fmla="*/ 489 w 570"/>
                <a:gd name="T75" fmla="*/ 1 h 99"/>
                <a:gd name="T76" fmla="*/ 320 w 570"/>
                <a:gd name="T77" fmla="*/ 71 h 99"/>
                <a:gd name="T78" fmla="*/ 303 w 570"/>
                <a:gd name="T79"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0" h="99">
                  <a:moveTo>
                    <a:pt x="546" y="28"/>
                  </a:moveTo>
                  <a:cubicBezTo>
                    <a:pt x="534" y="24"/>
                    <a:pt x="532" y="23"/>
                    <a:pt x="532" y="20"/>
                  </a:cubicBezTo>
                  <a:cubicBezTo>
                    <a:pt x="532" y="17"/>
                    <a:pt x="533" y="15"/>
                    <a:pt x="539" y="15"/>
                  </a:cubicBezTo>
                  <a:cubicBezTo>
                    <a:pt x="552" y="15"/>
                    <a:pt x="563" y="18"/>
                    <a:pt x="563" y="18"/>
                  </a:cubicBezTo>
                  <a:cubicBezTo>
                    <a:pt x="566" y="3"/>
                    <a:pt x="566" y="3"/>
                    <a:pt x="566" y="3"/>
                  </a:cubicBezTo>
                  <a:cubicBezTo>
                    <a:pt x="560" y="2"/>
                    <a:pt x="553" y="0"/>
                    <a:pt x="540" y="0"/>
                  </a:cubicBezTo>
                  <a:cubicBezTo>
                    <a:pt x="520" y="0"/>
                    <a:pt x="515" y="10"/>
                    <a:pt x="515" y="20"/>
                  </a:cubicBezTo>
                  <a:cubicBezTo>
                    <a:pt x="515" y="30"/>
                    <a:pt x="520" y="35"/>
                    <a:pt x="538" y="41"/>
                  </a:cubicBezTo>
                  <a:cubicBezTo>
                    <a:pt x="550" y="46"/>
                    <a:pt x="553" y="47"/>
                    <a:pt x="553" y="51"/>
                  </a:cubicBezTo>
                  <a:cubicBezTo>
                    <a:pt x="553" y="54"/>
                    <a:pt x="549" y="57"/>
                    <a:pt x="542" y="57"/>
                  </a:cubicBezTo>
                  <a:cubicBezTo>
                    <a:pt x="535" y="57"/>
                    <a:pt x="526" y="55"/>
                    <a:pt x="518" y="51"/>
                  </a:cubicBezTo>
                  <a:cubicBezTo>
                    <a:pt x="514" y="66"/>
                    <a:pt x="514" y="66"/>
                    <a:pt x="514" y="66"/>
                  </a:cubicBezTo>
                  <a:cubicBezTo>
                    <a:pt x="521" y="70"/>
                    <a:pt x="530" y="72"/>
                    <a:pt x="541" y="72"/>
                  </a:cubicBezTo>
                  <a:cubicBezTo>
                    <a:pt x="562" y="72"/>
                    <a:pt x="570" y="62"/>
                    <a:pt x="570" y="51"/>
                  </a:cubicBezTo>
                  <a:cubicBezTo>
                    <a:pt x="570" y="40"/>
                    <a:pt x="564" y="34"/>
                    <a:pt x="546" y="28"/>
                  </a:cubicBezTo>
                  <a:close/>
                  <a:moveTo>
                    <a:pt x="33" y="56"/>
                  </a:moveTo>
                  <a:cubicBezTo>
                    <a:pt x="43" y="56"/>
                    <a:pt x="50" y="50"/>
                    <a:pt x="50" y="36"/>
                  </a:cubicBezTo>
                  <a:cubicBezTo>
                    <a:pt x="50" y="22"/>
                    <a:pt x="43" y="16"/>
                    <a:pt x="33" y="16"/>
                  </a:cubicBezTo>
                  <a:cubicBezTo>
                    <a:pt x="23" y="16"/>
                    <a:pt x="17" y="22"/>
                    <a:pt x="17" y="36"/>
                  </a:cubicBezTo>
                  <a:cubicBezTo>
                    <a:pt x="17" y="50"/>
                    <a:pt x="23" y="56"/>
                    <a:pt x="33" y="56"/>
                  </a:cubicBezTo>
                  <a:close/>
                  <a:moveTo>
                    <a:pt x="33" y="72"/>
                  </a:moveTo>
                  <a:cubicBezTo>
                    <a:pt x="27" y="72"/>
                    <a:pt x="22" y="71"/>
                    <a:pt x="17" y="68"/>
                  </a:cubicBezTo>
                  <a:cubicBezTo>
                    <a:pt x="17" y="99"/>
                    <a:pt x="17" y="99"/>
                    <a:pt x="17" y="99"/>
                  </a:cubicBezTo>
                  <a:cubicBezTo>
                    <a:pt x="0" y="99"/>
                    <a:pt x="0" y="99"/>
                    <a:pt x="0" y="99"/>
                  </a:cubicBezTo>
                  <a:cubicBezTo>
                    <a:pt x="0" y="36"/>
                    <a:pt x="0" y="36"/>
                    <a:pt x="0" y="36"/>
                  </a:cubicBezTo>
                  <a:cubicBezTo>
                    <a:pt x="0" y="13"/>
                    <a:pt x="14" y="0"/>
                    <a:pt x="33" y="0"/>
                  </a:cubicBezTo>
                  <a:cubicBezTo>
                    <a:pt x="52" y="0"/>
                    <a:pt x="67" y="13"/>
                    <a:pt x="67" y="36"/>
                  </a:cubicBezTo>
                  <a:cubicBezTo>
                    <a:pt x="67" y="59"/>
                    <a:pt x="52" y="72"/>
                    <a:pt x="33" y="72"/>
                  </a:cubicBezTo>
                  <a:close/>
                  <a:moveTo>
                    <a:pt x="93" y="71"/>
                  </a:moveTo>
                  <a:cubicBezTo>
                    <a:pt x="76" y="71"/>
                    <a:pt x="76" y="71"/>
                    <a:pt x="76" y="71"/>
                  </a:cubicBezTo>
                  <a:cubicBezTo>
                    <a:pt x="76" y="30"/>
                    <a:pt x="76" y="30"/>
                    <a:pt x="76" y="30"/>
                  </a:cubicBezTo>
                  <a:cubicBezTo>
                    <a:pt x="76" y="13"/>
                    <a:pt x="88" y="0"/>
                    <a:pt x="107" y="0"/>
                  </a:cubicBezTo>
                  <a:cubicBezTo>
                    <a:pt x="112" y="0"/>
                    <a:pt x="114" y="0"/>
                    <a:pt x="114" y="0"/>
                  </a:cubicBezTo>
                  <a:cubicBezTo>
                    <a:pt x="111" y="16"/>
                    <a:pt x="111" y="16"/>
                    <a:pt x="111" y="16"/>
                  </a:cubicBezTo>
                  <a:cubicBezTo>
                    <a:pt x="111" y="16"/>
                    <a:pt x="109" y="16"/>
                    <a:pt x="107" y="16"/>
                  </a:cubicBezTo>
                  <a:cubicBezTo>
                    <a:pt x="98" y="16"/>
                    <a:pt x="93" y="22"/>
                    <a:pt x="93" y="31"/>
                  </a:cubicBezTo>
                  <a:lnTo>
                    <a:pt x="93" y="71"/>
                  </a:lnTo>
                  <a:close/>
                  <a:moveTo>
                    <a:pt x="149" y="16"/>
                  </a:moveTo>
                  <a:cubicBezTo>
                    <a:pt x="139" y="16"/>
                    <a:pt x="132" y="22"/>
                    <a:pt x="132" y="36"/>
                  </a:cubicBezTo>
                  <a:cubicBezTo>
                    <a:pt x="132" y="50"/>
                    <a:pt x="139" y="56"/>
                    <a:pt x="149" y="56"/>
                  </a:cubicBezTo>
                  <a:cubicBezTo>
                    <a:pt x="159" y="56"/>
                    <a:pt x="166" y="50"/>
                    <a:pt x="166" y="36"/>
                  </a:cubicBezTo>
                  <a:cubicBezTo>
                    <a:pt x="166" y="22"/>
                    <a:pt x="159" y="16"/>
                    <a:pt x="149" y="16"/>
                  </a:cubicBezTo>
                  <a:close/>
                  <a:moveTo>
                    <a:pt x="149" y="72"/>
                  </a:moveTo>
                  <a:cubicBezTo>
                    <a:pt x="130" y="72"/>
                    <a:pt x="115" y="59"/>
                    <a:pt x="115" y="36"/>
                  </a:cubicBezTo>
                  <a:cubicBezTo>
                    <a:pt x="115" y="13"/>
                    <a:pt x="130" y="0"/>
                    <a:pt x="149" y="0"/>
                  </a:cubicBezTo>
                  <a:cubicBezTo>
                    <a:pt x="168" y="0"/>
                    <a:pt x="183" y="13"/>
                    <a:pt x="183" y="36"/>
                  </a:cubicBezTo>
                  <a:cubicBezTo>
                    <a:pt x="183" y="59"/>
                    <a:pt x="168" y="72"/>
                    <a:pt x="149" y="72"/>
                  </a:cubicBezTo>
                  <a:close/>
                  <a:moveTo>
                    <a:pt x="374" y="71"/>
                  </a:moveTo>
                  <a:cubicBezTo>
                    <a:pt x="391" y="71"/>
                    <a:pt x="391" y="71"/>
                    <a:pt x="391" y="71"/>
                  </a:cubicBezTo>
                  <a:cubicBezTo>
                    <a:pt x="391" y="28"/>
                    <a:pt x="391" y="28"/>
                    <a:pt x="391" y="28"/>
                  </a:cubicBezTo>
                  <a:cubicBezTo>
                    <a:pt x="391" y="21"/>
                    <a:pt x="393" y="16"/>
                    <a:pt x="403" y="16"/>
                  </a:cubicBezTo>
                  <a:cubicBezTo>
                    <a:pt x="412" y="16"/>
                    <a:pt x="416" y="20"/>
                    <a:pt x="416" y="28"/>
                  </a:cubicBezTo>
                  <a:cubicBezTo>
                    <a:pt x="416" y="71"/>
                    <a:pt x="416" y="71"/>
                    <a:pt x="416" y="71"/>
                  </a:cubicBezTo>
                  <a:cubicBezTo>
                    <a:pt x="433" y="71"/>
                    <a:pt x="433" y="71"/>
                    <a:pt x="433" y="71"/>
                  </a:cubicBezTo>
                  <a:cubicBezTo>
                    <a:pt x="433" y="27"/>
                    <a:pt x="433" y="27"/>
                    <a:pt x="433" y="27"/>
                  </a:cubicBezTo>
                  <a:cubicBezTo>
                    <a:pt x="433" y="7"/>
                    <a:pt x="419" y="0"/>
                    <a:pt x="403" y="0"/>
                  </a:cubicBezTo>
                  <a:cubicBezTo>
                    <a:pt x="396" y="0"/>
                    <a:pt x="387" y="2"/>
                    <a:pt x="382" y="7"/>
                  </a:cubicBezTo>
                  <a:cubicBezTo>
                    <a:pt x="377" y="2"/>
                    <a:pt x="369" y="0"/>
                    <a:pt x="361" y="0"/>
                  </a:cubicBezTo>
                  <a:cubicBezTo>
                    <a:pt x="345" y="0"/>
                    <a:pt x="331" y="9"/>
                    <a:pt x="331" y="27"/>
                  </a:cubicBezTo>
                  <a:cubicBezTo>
                    <a:pt x="331" y="71"/>
                    <a:pt x="331" y="71"/>
                    <a:pt x="331" y="71"/>
                  </a:cubicBezTo>
                  <a:cubicBezTo>
                    <a:pt x="348" y="71"/>
                    <a:pt x="348" y="71"/>
                    <a:pt x="348" y="71"/>
                  </a:cubicBezTo>
                  <a:cubicBezTo>
                    <a:pt x="348" y="28"/>
                    <a:pt x="348" y="28"/>
                    <a:pt x="348" y="28"/>
                  </a:cubicBezTo>
                  <a:cubicBezTo>
                    <a:pt x="348" y="21"/>
                    <a:pt x="351" y="16"/>
                    <a:pt x="361" y="16"/>
                  </a:cubicBezTo>
                  <a:cubicBezTo>
                    <a:pt x="370" y="16"/>
                    <a:pt x="374" y="20"/>
                    <a:pt x="374" y="28"/>
                  </a:cubicBezTo>
                  <a:lnTo>
                    <a:pt x="374" y="71"/>
                  </a:lnTo>
                  <a:close/>
                  <a:moveTo>
                    <a:pt x="489" y="1"/>
                  </a:moveTo>
                  <a:cubicBezTo>
                    <a:pt x="489" y="41"/>
                    <a:pt x="489" y="41"/>
                    <a:pt x="489" y="41"/>
                  </a:cubicBezTo>
                  <a:cubicBezTo>
                    <a:pt x="489" y="52"/>
                    <a:pt x="483" y="56"/>
                    <a:pt x="475" y="56"/>
                  </a:cubicBezTo>
                  <a:cubicBezTo>
                    <a:pt x="467" y="56"/>
                    <a:pt x="460" y="52"/>
                    <a:pt x="460" y="41"/>
                  </a:cubicBezTo>
                  <a:cubicBezTo>
                    <a:pt x="460" y="1"/>
                    <a:pt x="460" y="1"/>
                    <a:pt x="460" y="1"/>
                  </a:cubicBezTo>
                  <a:cubicBezTo>
                    <a:pt x="444" y="1"/>
                    <a:pt x="444" y="1"/>
                    <a:pt x="444" y="1"/>
                  </a:cubicBezTo>
                  <a:cubicBezTo>
                    <a:pt x="444" y="41"/>
                    <a:pt x="444" y="41"/>
                    <a:pt x="444" y="41"/>
                  </a:cubicBezTo>
                  <a:cubicBezTo>
                    <a:pt x="444" y="62"/>
                    <a:pt x="454" y="72"/>
                    <a:pt x="475" y="72"/>
                  </a:cubicBezTo>
                  <a:cubicBezTo>
                    <a:pt x="495" y="72"/>
                    <a:pt x="506" y="62"/>
                    <a:pt x="506" y="41"/>
                  </a:cubicBezTo>
                  <a:cubicBezTo>
                    <a:pt x="506" y="1"/>
                    <a:pt x="506" y="1"/>
                    <a:pt x="506" y="1"/>
                  </a:cubicBezTo>
                  <a:lnTo>
                    <a:pt x="489" y="1"/>
                  </a:lnTo>
                  <a:close/>
                  <a:moveTo>
                    <a:pt x="303" y="71"/>
                  </a:moveTo>
                  <a:cubicBezTo>
                    <a:pt x="320" y="71"/>
                    <a:pt x="320" y="71"/>
                    <a:pt x="320" y="71"/>
                  </a:cubicBezTo>
                  <a:cubicBezTo>
                    <a:pt x="320" y="1"/>
                    <a:pt x="320" y="1"/>
                    <a:pt x="320" y="1"/>
                  </a:cubicBezTo>
                  <a:cubicBezTo>
                    <a:pt x="303" y="1"/>
                    <a:pt x="303" y="1"/>
                    <a:pt x="303" y="1"/>
                  </a:cubicBezTo>
                  <a:cubicBezTo>
                    <a:pt x="303" y="71"/>
                    <a:pt x="303" y="71"/>
                    <a:pt x="303" y="71"/>
                  </a:cubicBezTo>
                </a:path>
              </a:pathLst>
            </a:custGeom>
            <a:solidFill>
              <a:srgbClr val="542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4">
              <a:extLst>
                <a:ext uri="{FF2B5EF4-FFF2-40B4-BE49-F238E27FC236}">
                  <a16:creationId xmlns:a16="http://schemas.microsoft.com/office/drawing/2014/main" id="{BE40FE62-39F5-4C2E-B5B0-DE0F0B10457B}"/>
                </a:ext>
              </a:extLst>
            </p:cNvPr>
            <p:cNvSpPr>
              <a:spLocks/>
            </p:cNvSpPr>
            <p:nvPr/>
          </p:nvSpPr>
          <p:spPr bwMode="auto">
            <a:xfrm>
              <a:off x="2285" y="1408"/>
              <a:ext cx="214" cy="55"/>
            </a:xfrm>
            <a:custGeom>
              <a:avLst/>
              <a:gdLst>
                <a:gd name="T0" fmla="*/ 45 w 90"/>
                <a:gd name="T1" fmla="*/ 23 h 23"/>
                <a:gd name="T2" fmla="*/ 0 w 90"/>
                <a:gd name="T3" fmla="*/ 10 h 23"/>
                <a:gd name="T4" fmla="*/ 9 w 90"/>
                <a:gd name="T5" fmla="*/ 0 h 23"/>
                <a:gd name="T6" fmla="*/ 45 w 90"/>
                <a:gd name="T7" fmla="*/ 9 h 23"/>
                <a:gd name="T8" fmla="*/ 82 w 90"/>
                <a:gd name="T9" fmla="*/ 0 h 23"/>
                <a:gd name="T10" fmla="*/ 90 w 90"/>
                <a:gd name="T11" fmla="*/ 10 h 23"/>
                <a:gd name="T12" fmla="*/ 45 w 9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90" h="23">
                  <a:moveTo>
                    <a:pt x="45" y="23"/>
                  </a:moveTo>
                  <a:cubicBezTo>
                    <a:pt x="27" y="23"/>
                    <a:pt x="10" y="18"/>
                    <a:pt x="0" y="10"/>
                  </a:cubicBezTo>
                  <a:cubicBezTo>
                    <a:pt x="9" y="0"/>
                    <a:pt x="9" y="0"/>
                    <a:pt x="9" y="0"/>
                  </a:cubicBezTo>
                  <a:cubicBezTo>
                    <a:pt x="16" y="6"/>
                    <a:pt x="30" y="9"/>
                    <a:pt x="45" y="9"/>
                  </a:cubicBezTo>
                  <a:cubicBezTo>
                    <a:pt x="60" y="9"/>
                    <a:pt x="74" y="6"/>
                    <a:pt x="82" y="0"/>
                  </a:cubicBezTo>
                  <a:cubicBezTo>
                    <a:pt x="90" y="10"/>
                    <a:pt x="90" y="10"/>
                    <a:pt x="90" y="10"/>
                  </a:cubicBezTo>
                  <a:cubicBezTo>
                    <a:pt x="80" y="18"/>
                    <a:pt x="64" y="23"/>
                    <a:pt x="45" y="23"/>
                  </a:cubicBezTo>
                </a:path>
              </a:pathLst>
            </a:custGeom>
            <a:gradFill>
              <a:gsLst>
                <a:gs pos="100000">
                  <a:srgbClr val="40C1E1"/>
                </a:gs>
                <a:gs pos="30000">
                  <a:srgbClr val="542791"/>
                </a:gs>
              </a:gsLst>
              <a:path path="circl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055">
              <a:extLst>
                <a:ext uri="{FF2B5EF4-FFF2-40B4-BE49-F238E27FC236}">
                  <a16:creationId xmlns:a16="http://schemas.microsoft.com/office/drawing/2014/main" id="{2CEBCC8E-743D-4E55-8FFD-8DF62B20086F}"/>
                </a:ext>
              </a:extLst>
            </p:cNvPr>
            <p:cNvSpPr>
              <a:spLocks/>
            </p:cNvSpPr>
            <p:nvPr/>
          </p:nvSpPr>
          <p:spPr bwMode="auto">
            <a:xfrm>
              <a:off x="2285" y="1492"/>
              <a:ext cx="214" cy="59"/>
            </a:xfrm>
            <a:custGeom>
              <a:avLst/>
              <a:gdLst>
                <a:gd name="T0" fmla="*/ 82 w 90"/>
                <a:gd name="T1" fmla="*/ 24 h 24"/>
                <a:gd name="T2" fmla="*/ 45 w 90"/>
                <a:gd name="T3" fmla="*/ 14 h 24"/>
                <a:gd name="T4" fmla="*/ 9 w 90"/>
                <a:gd name="T5" fmla="*/ 24 h 24"/>
                <a:gd name="T6" fmla="*/ 0 w 90"/>
                <a:gd name="T7" fmla="*/ 13 h 24"/>
                <a:gd name="T8" fmla="*/ 45 w 90"/>
                <a:gd name="T9" fmla="*/ 0 h 24"/>
                <a:gd name="T10" fmla="*/ 90 w 90"/>
                <a:gd name="T11" fmla="*/ 13 h 24"/>
                <a:gd name="T12" fmla="*/ 82 w 9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90" h="24">
                  <a:moveTo>
                    <a:pt x="82" y="24"/>
                  </a:moveTo>
                  <a:cubicBezTo>
                    <a:pt x="74" y="18"/>
                    <a:pt x="60" y="14"/>
                    <a:pt x="45" y="14"/>
                  </a:cubicBezTo>
                  <a:cubicBezTo>
                    <a:pt x="30" y="14"/>
                    <a:pt x="16" y="18"/>
                    <a:pt x="9" y="24"/>
                  </a:cubicBezTo>
                  <a:cubicBezTo>
                    <a:pt x="0" y="13"/>
                    <a:pt x="0" y="13"/>
                    <a:pt x="0" y="13"/>
                  </a:cubicBezTo>
                  <a:cubicBezTo>
                    <a:pt x="10" y="5"/>
                    <a:pt x="27" y="0"/>
                    <a:pt x="45" y="0"/>
                  </a:cubicBezTo>
                  <a:cubicBezTo>
                    <a:pt x="64" y="0"/>
                    <a:pt x="80" y="5"/>
                    <a:pt x="90" y="13"/>
                  </a:cubicBezTo>
                  <a:cubicBezTo>
                    <a:pt x="82" y="24"/>
                    <a:pt x="82" y="24"/>
                    <a:pt x="82" y="24"/>
                  </a:cubicBezTo>
                </a:path>
              </a:pathLst>
            </a:custGeom>
            <a:gradFill>
              <a:gsLst>
                <a:gs pos="100000">
                  <a:srgbClr val="40C1E1"/>
                </a:gs>
                <a:gs pos="30000">
                  <a:srgbClr val="542791"/>
                </a:gs>
              </a:gsLst>
              <a:path path="circl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056">
              <a:extLst>
                <a:ext uri="{FF2B5EF4-FFF2-40B4-BE49-F238E27FC236}">
                  <a16:creationId xmlns:a16="http://schemas.microsoft.com/office/drawing/2014/main" id="{24BFB813-154F-43C7-BEB6-73C79D1FB0B4}"/>
                </a:ext>
              </a:extLst>
            </p:cNvPr>
            <p:cNvSpPr>
              <a:spLocks/>
            </p:cNvSpPr>
            <p:nvPr/>
          </p:nvSpPr>
          <p:spPr bwMode="auto">
            <a:xfrm>
              <a:off x="2259" y="1340"/>
              <a:ext cx="119" cy="276"/>
            </a:xfrm>
            <a:custGeom>
              <a:avLst/>
              <a:gdLst>
                <a:gd name="T0" fmla="*/ 50 w 50"/>
                <a:gd name="T1" fmla="*/ 57 h 114"/>
                <a:gd name="T2" fmla="*/ 50 w 50"/>
                <a:gd name="T3" fmla="*/ 57 h 114"/>
                <a:gd name="T4" fmla="*/ 50 w 50"/>
                <a:gd name="T5" fmla="*/ 57 h 114"/>
                <a:gd name="T6" fmla="*/ 37 w 50"/>
                <a:gd name="T7" fmla="*/ 11 h 114"/>
                <a:gd name="T8" fmla="*/ 13 w 50"/>
                <a:gd name="T9" fmla="*/ 3 h 114"/>
                <a:gd name="T10" fmla="*/ 1 w 50"/>
                <a:gd name="T11" fmla="*/ 20 h 114"/>
                <a:gd name="T12" fmla="*/ 19 w 50"/>
                <a:gd name="T13" fmla="*/ 43 h 114"/>
                <a:gd name="T14" fmla="*/ 25 w 50"/>
                <a:gd name="T15" fmla="*/ 32 h 114"/>
                <a:gd name="T16" fmla="*/ 15 w 50"/>
                <a:gd name="T17" fmla="*/ 21 h 114"/>
                <a:gd name="T18" fmla="*/ 19 w 50"/>
                <a:gd name="T19" fmla="*/ 16 h 114"/>
                <a:gd name="T20" fmla="*/ 26 w 50"/>
                <a:gd name="T21" fmla="*/ 20 h 114"/>
                <a:gd name="T22" fmla="*/ 36 w 50"/>
                <a:gd name="T23" fmla="*/ 57 h 114"/>
                <a:gd name="T24" fmla="*/ 26 w 50"/>
                <a:gd name="T25" fmla="*/ 94 h 114"/>
                <a:gd name="T26" fmla="*/ 19 w 50"/>
                <a:gd name="T27" fmla="*/ 98 h 114"/>
                <a:gd name="T28" fmla="*/ 15 w 50"/>
                <a:gd name="T29" fmla="*/ 93 h 114"/>
                <a:gd name="T30" fmla="*/ 25 w 50"/>
                <a:gd name="T31" fmla="*/ 83 h 114"/>
                <a:gd name="T32" fmla="*/ 19 w 50"/>
                <a:gd name="T33" fmla="*/ 72 h 114"/>
                <a:gd name="T34" fmla="*/ 1 w 50"/>
                <a:gd name="T35" fmla="*/ 94 h 114"/>
                <a:gd name="T36" fmla="*/ 13 w 50"/>
                <a:gd name="T37" fmla="*/ 111 h 114"/>
                <a:gd name="T38" fmla="*/ 37 w 50"/>
                <a:gd name="T39" fmla="*/ 103 h 114"/>
                <a:gd name="T40" fmla="*/ 50 w 50"/>
                <a:gd name="T41" fmla="*/ 58 h 114"/>
                <a:gd name="T42" fmla="*/ 50 w 50"/>
                <a:gd name="T43" fmla="*/ 58 h 114"/>
                <a:gd name="T44" fmla="*/ 50 w 50"/>
                <a:gd name="T45"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114">
                  <a:moveTo>
                    <a:pt x="50" y="57"/>
                  </a:moveTo>
                  <a:cubicBezTo>
                    <a:pt x="50" y="57"/>
                    <a:pt x="50" y="57"/>
                    <a:pt x="50" y="57"/>
                  </a:cubicBezTo>
                  <a:cubicBezTo>
                    <a:pt x="50" y="57"/>
                    <a:pt x="50" y="57"/>
                    <a:pt x="50" y="57"/>
                  </a:cubicBezTo>
                  <a:cubicBezTo>
                    <a:pt x="50" y="30"/>
                    <a:pt x="43" y="20"/>
                    <a:pt x="37" y="11"/>
                  </a:cubicBezTo>
                  <a:cubicBezTo>
                    <a:pt x="30" y="3"/>
                    <a:pt x="21" y="0"/>
                    <a:pt x="13" y="3"/>
                  </a:cubicBezTo>
                  <a:cubicBezTo>
                    <a:pt x="5" y="7"/>
                    <a:pt x="1" y="13"/>
                    <a:pt x="1" y="20"/>
                  </a:cubicBezTo>
                  <a:cubicBezTo>
                    <a:pt x="0" y="33"/>
                    <a:pt x="15" y="42"/>
                    <a:pt x="19" y="43"/>
                  </a:cubicBezTo>
                  <a:cubicBezTo>
                    <a:pt x="19" y="43"/>
                    <a:pt x="25" y="33"/>
                    <a:pt x="25" y="32"/>
                  </a:cubicBezTo>
                  <a:cubicBezTo>
                    <a:pt x="21" y="29"/>
                    <a:pt x="15" y="23"/>
                    <a:pt x="15" y="21"/>
                  </a:cubicBezTo>
                  <a:cubicBezTo>
                    <a:pt x="15" y="19"/>
                    <a:pt x="15" y="18"/>
                    <a:pt x="19" y="16"/>
                  </a:cubicBezTo>
                  <a:cubicBezTo>
                    <a:pt x="20" y="15"/>
                    <a:pt x="23" y="17"/>
                    <a:pt x="26" y="20"/>
                  </a:cubicBezTo>
                  <a:cubicBezTo>
                    <a:pt x="30" y="26"/>
                    <a:pt x="36" y="33"/>
                    <a:pt x="36" y="57"/>
                  </a:cubicBezTo>
                  <a:cubicBezTo>
                    <a:pt x="36" y="82"/>
                    <a:pt x="30" y="89"/>
                    <a:pt x="26" y="94"/>
                  </a:cubicBezTo>
                  <a:cubicBezTo>
                    <a:pt x="23" y="97"/>
                    <a:pt x="20" y="99"/>
                    <a:pt x="19" y="98"/>
                  </a:cubicBezTo>
                  <a:cubicBezTo>
                    <a:pt x="15" y="97"/>
                    <a:pt x="15" y="95"/>
                    <a:pt x="15" y="93"/>
                  </a:cubicBezTo>
                  <a:cubicBezTo>
                    <a:pt x="15" y="91"/>
                    <a:pt x="21" y="85"/>
                    <a:pt x="25" y="83"/>
                  </a:cubicBezTo>
                  <a:cubicBezTo>
                    <a:pt x="25" y="81"/>
                    <a:pt x="19" y="72"/>
                    <a:pt x="19" y="72"/>
                  </a:cubicBezTo>
                  <a:cubicBezTo>
                    <a:pt x="15" y="72"/>
                    <a:pt x="0" y="81"/>
                    <a:pt x="1" y="94"/>
                  </a:cubicBezTo>
                  <a:cubicBezTo>
                    <a:pt x="1" y="101"/>
                    <a:pt x="5" y="107"/>
                    <a:pt x="13" y="111"/>
                  </a:cubicBezTo>
                  <a:cubicBezTo>
                    <a:pt x="21" y="114"/>
                    <a:pt x="30" y="111"/>
                    <a:pt x="37" y="103"/>
                  </a:cubicBezTo>
                  <a:cubicBezTo>
                    <a:pt x="43" y="95"/>
                    <a:pt x="50" y="84"/>
                    <a:pt x="50" y="58"/>
                  </a:cubicBezTo>
                  <a:cubicBezTo>
                    <a:pt x="50" y="58"/>
                    <a:pt x="50" y="58"/>
                    <a:pt x="50" y="58"/>
                  </a:cubicBezTo>
                  <a:cubicBezTo>
                    <a:pt x="50" y="58"/>
                    <a:pt x="50" y="57"/>
                    <a:pt x="50" y="57"/>
                  </a:cubicBezTo>
                  <a:close/>
                </a:path>
              </a:pathLst>
            </a:custGeom>
            <a:gradFill flip="none" rotWithShape="1">
              <a:gsLst>
                <a:gs pos="0">
                  <a:srgbClr val="40C1E1"/>
                </a:gs>
                <a:gs pos="90000">
                  <a:srgbClr val="542791"/>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057">
              <a:extLst>
                <a:ext uri="{FF2B5EF4-FFF2-40B4-BE49-F238E27FC236}">
                  <a16:creationId xmlns:a16="http://schemas.microsoft.com/office/drawing/2014/main" id="{B0DBE73F-224F-4203-AE48-6AA938544D58}"/>
                </a:ext>
              </a:extLst>
            </p:cNvPr>
            <p:cNvSpPr>
              <a:spLocks/>
            </p:cNvSpPr>
            <p:nvPr/>
          </p:nvSpPr>
          <p:spPr bwMode="auto">
            <a:xfrm>
              <a:off x="2406" y="1340"/>
              <a:ext cx="120" cy="276"/>
            </a:xfrm>
            <a:custGeom>
              <a:avLst/>
              <a:gdLst>
                <a:gd name="T0" fmla="*/ 0 w 50"/>
                <a:gd name="T1" fmla="*/ 57 h 114"/>
                <a:gd name="T2" fmla="*/ 0 w 50"/>
                <a:gd name="T3" fmla="*/ 57 h 114"/>
                <a:gd name="T4" fmla="*/ 1 w 50"/>
                <a:gd name="T5" fmla="*/ 57 h 114"/>
                <a:gd name="T6" fmla="*/ 14 w 50"/>
                <a:gd name="T7" fmla="*/ 11 h 114"/>
                <a:gd name="T8" fmla="*/ 38 w 50"/>
                <a:gd name="T9" fmla="*/ 3 h 114"/>
                <a:gd name="T10" fmla="*/ 50 w 50"/>
                <a:gd name="T11" fmla="*/ 20 h 114"/>
                <a:gd name="T12" fmla="*/ 31 w 50"/>
                <a:gd name="T13" fmla="*/ 43 h 114"/>
                <a:gd name="T14" fmla="*/ 25 w 50"/>
                <a:gd name="T15" fmla="*/ 32 h 114"/>
                <a:gd name="T16" fmla="*/ 36 w 50"/>
                <a:gd name="T17" fmla="*/ 21 h 114"/>
                <a:gd name="T18" fmla="*/ 32 w 50"/>
                <a:gd name="T19" fmla="*/ 16 h 114"/>
                <a:gd name="T20" fmla="*/ 25 w 50"/>
                <a:gd name="T21" fmla="*/ 20 h 114"/>
                <a:gd name="T22" fmla="*/ 14 w 50"/>
                <a:gd name="T23" fmla="*/ 57 h 114"/>
                <a:gd name="T24" fmla="*/ 25 w 50"/>
                <a:gd name="T25" fmla="*/ 94 h 114"/>
                <a:gd name="T26" fmla="*/ 32 w 50"/>
                <a:gd name="T27" fmla="*/ 98 h 114"/>
                <a:gd name="T28" fmla="*/ 36 w 50"/>
                <a:gd name="T29" fmla="*/ 93 h 114"/>
                <a:gd name="T30" fmla="*/ 25 w 50"/>
                <a:gd name="T31" fmla="*/ 83 h 114"/>
                <a:gd name="T32" fmla="*/ 31 w 50"/>
                <a:gd name="T33" fmla="*/ 72 h 114"/>
                <a:gd name="T34" fmla="*/ 50 w 50"/>
                <a:gd name="T35" fmla="*/ 94 h 114"/>
                <a:gd name="T36" fmla="*/ 38 w 50"/>
                <a:gd name="T37" fmla="*/ 111 h 114"/>
                <a:gd name="T38" fmla="*/ 14 w 50"/>
                <a:gd name="T39" fmla="*/ 103 h 114"/>
                <a:gd name="T40" fmla="*/ 1 w 50"/>
                <a:gd name="T41" fmla="*/ 58 h 114"/>
                <a:gd name="T42" fmla="*/ 0 w 50"/>
                <a:gd name="T43" fmla="*/ 58 h 114"/>
                <a:gd name="T44" fmla="*/ 0 w 50"/>
                <a:gd name="T45"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114">
                  <a:moveTo>
                    <a:pt x="0" y="57"/>
                  </a:moveTo>
                  <a:cubicBezTo>
                    <a:pt x="0" y="57"/>
                    <a:pt x="0" y="57"/>
                    <a:pt x="0" y="57"/>
                  </a:cubicBezTo>
                  <a:cubicBezTo>
                    <a:pt x="1" y="57"/>
                    <a:pt x="1" y="57"/>
                    <a:pt x="1" y="57"/>
                  </a:cubicBezTo>
                  <a:cubicBezTo>
                    <a:pt x="1" y="30"/>
                    <a:pt x="7" y="20"/>
                    <a:pt x="14" y="11"/>
                  </a:cubicBezTo>
                  <a:cubicBezTo>
                    <a:pt x="20" y="3"/>
                    <a:pt x="30" y="0"/>
                    <a:pt x="38" y="3"/>
                  </a:cubicBezTo>
                  <a:cubicBezTo>
                    <a:pt x="45" y="7"/>
                    <a:pt x="49" y="13"/>
                    <a:pt x="50" y="20"/>
                  </a:cubicBezTo>
                  <a:cubicBezTo>
                    <a:pt x="50" y="33"/>
                    <a:pt x="35" y="42"/>
                    <a:pt x="31" y="43"/>
                  </a:cubicBezTo>
                  <a:cubicBezTo>
                    <a:pt x="31" y="43"/>
                    <a:pt x="26" y="33"/>
                    <a:pt x="25" y="32"/>
                  </a:cubicBezTo>
                  <a:cubicBezTo>
                    <a:pt x="29" y="29"/>
                    <a:pt x="36" y="23"/>
                    <a:pt x="36" y="21"/>
                  </a:cubicBezTo>
                  <a:cubicBezTo>
                    <a:pt x="36" y="19"/>
                    <a:pt x="35" y="18"/>
                    <a:pt x="32" y="16"/>
                  </a:cubicBezTo>
                  <a:cubicBezTo>
                    <a:pt x="30" y="15"/>
                    <a:pt x="27" y="17"/>
                    <a:pt x="25" y="20"/>
                  </a:cubicBezTo>
                  <a:cubicBezTo>
                    <a:pt x="20" y="26"/>
                    <a:pt x="15" y="33"/>
                    <a:pt x="14" y="57"/>
                  </a:cubicBezTo>
                  <a:cubicBezTo>
                    <a:pt x="15" y="82"/>
                    <a:pt x="20" y="89"/>
                    <a:pt x="25" y="94"/>
                  </a:cubicBezTo>
                  <a:cubicBezTo>
                    <a:pt x="27" y="97"/>
                    <a:pt x="30" y="99"/>
                    <a:pt x="32" y="98"/>
                  </a:cubicBezTo>
                  <a:cubicBezTo>
                    <a:pt x="35" y="97"/>
                    <a:pt x="36" y="95"/>
                    <a:pt x="36" y="93"/>
                  </a:cubicBezTo>
                  <a:cubicBezTo>
                    <a:pt x="36" y="91"/>
                    <a:pt x="29" y="85"/>
                    <a:pt x="25" y="83"/>
                  </a:cubicBezTo>
                  <a:cubicBezTo>
                    <a:pt x="26" y="81"/>
                    <a:pt x="31" y="72"/>
                    <a:pt x="31" y="72"/>
                  </a:cubicBezTo>
                  <a:cubicBezTo>
                    <a:pt x="35" y="72"/>
                    <a:pt x="50" y="81"/>
                    <a:pt x="50" y="94"/>
                  </a:cubicBezTo>
                  <a:cubicBezTo>
                    <a:pt x="49" y="101"/>
                    <a:pt x="45" y="107"/>
                    <a:pt x="38" y="111"/>
                  </a:cubicBezTo>
                  <a:cubicBezTo>
                    <a:pt x="30" y="114"/>
                    <a:pt x="20" y="111"/>
                    <a:pt x="14" y="103"/>
                  </a:cubicBezTo>
                  <a:cubicBezTo>
                    <a:pt x="7" y="95"/>
                    <a:pt x="1" y="84"/>
                    <a:pt x="1" y="58"/>
                  </a:cubicBezTo>
                  <a:cubicBezTo>
                    <a:pt x="0" y="58"/>
                    <a:pt x="0" y="58"/>
                    <a:pt x="0" y="58"/>
                  </a:cubicBezTo>
                  <a:cubicBezTo>
                    <a:pt x="0" y="58"/>
                    <a:pt x="0" y="57"/>
                    <a:pt x="0" y="57"/>
                  </a:cubicBezTo>
                  <a:close/>
                </a:path>
              </a:pathLst>
            </a:custGeom>
            <a:gradFill flip="none" rotWithShape="1">
              <a:gsLst>
                <a:gs pos="0">
                  <a:srgbClr val="40C1E1"/>
                </a:gs>
                <a:gs pos="90000">
                  <a:srgbClr val="542791"/>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250">
            <a:extLst>
              <a:ext uri="{FF2B5EF4-FFF2-40B4-BE49-F238E27FC236}">
                <a16:creationId xmlns:a16="http://schemas.microsoft.com/office/drawing/2014/main" id="{CAE0BE2B-F07C-423B-9A53-C98C621CE69A}"/>
              </a:ext>
            </a:extLst>
          </p:cNvPr>
          <p:cNvGrpSpPr>
            <a:grpSpLocks noChangeAspect="1"/>
          </p:cNvGrpSpPr>
          <p:nvPr userDrawn="1"/>
        </p:nvGrpSpPr>
        <p:grpSpPr bwMode="auto">
          <a:xfrm>
            <a:off x="3555701" y="1157556"/>
            <a:ext cx="592791" cy="423613"/>
            <a:chOff x="2212" y="1144"/>
            <a:chExt cx="1335" cy="954"/>
          </a:xfrm>
        </p:grpSpPr>
        <p:sp>
          <p:nvSpPr>
            <p:cNvPr id="55" name="Freeform 251">
              <a:extLst>
                <a:ext uri="{FF2B5EF4-FFF2-40B4-BE49-F238E27FC236}">
                  <a16:creationId xmlns:a16="http://schemas.microsoft.com/office/drawing/2014/main" id="{5AD84406-5532-4FB6-A6A8-93D02CFC9C05}"/>
                </a:ext>
              </a:extLst>
            </p:cNvPr>
            <p:cNvSpPr>
              <a:spLocks noEditPoints="1"/>
            </p:cNvSpPr>
            <p:nvPr/>
          </p:nvSpPr>
          <p:spPr bwMode="auto">
            <a:xfrm>
              <a:off x="2570" y="1144"/>
              <a:ext cx="621" cy="623"/>
            </a:xfrm>
            <a:custGeom>
              <a:avLst/>
              <a:gdLst>
                <a:gd name="T0" fmla="*/ 254 w 509"/>
                <a:gd name="T1" fmla="*/ 0 h 509"/>
                <a:gd name="T2" fmla="*/ 0 w 509"/>
                <a:gd name="T3" fmla="*/ 254 h 509"/>
                <a:gd name="T4" fmla="*/ 254 w 509"/>
                <a:gd name="T5" fmla="*/ 509 h 509"/>
                <a:gd name="T6" fmla="*/ 509 w 509"/>
                <a:gd name="T7" fmla="*/ 254 h 509"/>
                <a:gd name="T8" fmla="*/ 254 w 509"/>
                <a:gd name="T9" fmla="*/ 0 h 509"/>
                <a:gd name="T10" fmla="*/ 266 w 509"/>
                <a:gd name="T11" fmla="*/ 397 h 509"/>
                <a:gd name="T12" fmla="*/ 143 w 509"/>
                <a:gd name="T13" fmla="*/ 340 h 509"/>
                <a:gd name="T14" fmla="*/ 144 w 509"/>
                <a:gd name="T15" fmla="*/ 137 h 509"/>
                <a:gd name="T16" fmla="*/ 357 w 509"/>
                <a:gd name="T17" fmla="*/ 27 h 509"/>
                <a:gd name="T18" fmla="*/ 362 w 509"/>
                <a:gd name="T19" fmla="*/ 27 h 509"/>
                <a:gd name="T20" fmla="*/ 357 w 509"/>
                <a:gd name="T21" fmla="*/ 29 h 509"/>
                <a:gd name="T22" fmla="*/ 284 w 509"/>
                <a:gd name="T23" fmla="*/ 131 h 509"/>
                <a:gd name="T24" fmla="*/ 400 w 509"/>
                <a:gd name="T25" fmla="*/ 264 h 509"/>
                <a:gd name="T26" fmla="*/ 266 w 509"/>
                <a:gd name="T27" fmla="*/ 3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9" h="509">
                  <a:moveTo>
                    <a:pt x="254" y="0"/>
                  </a:moveTo>
                  <a:cubicBezTo>
                    <a:pt x="114" y="0"/>
                    <a:pt x="0" y="114"/>
                    <a:pt x="0" y="254"/>
                  </a:cubicBezTo>
                  <a:cubicBezTo>
                    <a:pt x="0" y="394"/>
                    <a:pt x="114" y="509"/>
                    <a:pt x="254" y="509"/>
                  </a:cubicBezTo>
                  <a:cubicBezTo>
                    <a:pt x="394" y="509"/>
                    <a:pt x="509" y="394"/>
                    <a:pt x="509" y="254"/>
                  </a:cubicBezTo>
                  <a:cubicBezTo>
                    <a:pt x="509" y="114"/>
                    <a:pt x="394" y="0"/>
                    <a:pt x="254" y="0"/>
                  </a:cubicBezTo>
                  <a:close/>
                  <a:moveTo>
                    <a:pt x="266" y="397"/>
                  </a:moveTo>
                  <a:cubicBezTo>
                    <a:pt x="217" y="397"/>
                    <a:pt x="172" y="381"/>
                    <a:pt x="143" y="340"/>
                  </a:cubicBezTo>
                  <a:cubicBezTo>
                    <a:pt x="101" y="281"/>
                    <a:pt x="111" y="197"/>
                    <a:pt x="144" y="137"/>
                  </a:cubicBezTo>
                  <a:cubicBezTo>
                    <a:pt x="188" y="58"/>
                    <a:pt x="268" y="20"/>
                    <a:pt x="357" y="27"/>
                  </a:cubicBezTo>
                  <a:cubicBezTo>
                    <a:pt x="362" y="27"/>
                    <a:pt x="362" y="27"/>
                    <a:pt x="362" y="27"/>
                  </a:cubicBezTo>
                  <a:cubicBezTo>
                    <a:pt x="357" y="29"/>
                    <a:pt x="357" y="29"/>
                    <a:pt x="357" y="29"/>
                  </a:cubicBezTo>
                  <a:cubicBezTo>
                    <a:pt x="311" y="48"/>
                    <a:pt x="283" y="80"/>
                    <a:pt x="284" y="131"/>
                  </a:cubicBezTo>
                  <a:cubicBezTo>
                    <a:pt x="350" y="140"/>
                    <a:pt x="400" y="197"/>
                    <a:pt x="400" y="264"/>
                  </a:cubicBezTo>
                  <a:cubicBezTo>
                    <a:pt x="400" y="337"/>
                    <a:pt x="340" y="397"/>
                    <a:pt x="266" y="397"/>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61" name="Freeform 252">
              <a:extLst>
                <a:ext uri="{FF2B5EF4-FFF2-40B4-BE49-F238E27FC236}">
                  <a16:creationId xmlns:a16="http://schemas.microsoft.com/office/drawing/2014/main" id="{843C5B9A-48DB-48AE-96D7-706B6241C275}"/>
                </a:ext>
              </a:extLst>
            </p:cNvPr>
            <p:cNvSpPr>
              <a:spLocks noEditPoints="1"/>
            </p:cNvSpPr>
            <p:nvPr/>
          </p:nvSpPr>
          <p:spPr bwMode="auto">
            <a:xfrm>
              <a:off x="2212" y="1861"/>
              <a:ext cx="1335" cy="237"/>
            </a:xfrm>
            <a:custGeom>
              <a:avLst/>
              <a:gdLst>
                <a:gd name="T0" fmla="*/ 75 w 1094"/>
                <a:gd name="T1" fmla="*/ 145 h 194"/>
                <a:gd name="T2" fmla="*/ 146 w 1094"/>
                <a:gd name="T3" fmla="*/ 57 h 194"/>
                <a:gd name="T4" fmla="*/ 55 w 1094"/>
                <a:gd name="T5" fmla="*/ 191 h 194"/>
                <a:gd name="T6" fmla="*/ 42 w 1094"/>
                <a:gd name="T7" fmla="*/ 57 h 194"/>
                <a:gd name="T8" fmla="*/ 1033 w 1094"/>
                <a:gd name="T9" fmla="*/ 85 h 194"/>
                <a:gd name="T10" fmla="*/ 1061 w 1094"/>
                <a:gd name="T11" fmla="*/ 110 h 194"/>
                <a:gd name="T12" fmla="*/ 1033 w 1094"/>
                <a:gd name="T13" fmla="*/ 54 h 194"/>
                <a:gd name="T14" fmla="*/ 1093 w 1094"/>
                <a:gd name="T15" fmla="*/ 137 h 194"/>
                <a:gd name="T16" fmla="*/ 1043 w 1094"/>
                <a:gd name="T17" fmla="*/ 166 h 194"/>
                <a:gd name="T18" fmla="*/ 1089 w 1094"/>
                <a:gd name="T19" fmla="*/ 183 h 194"/>
                <a:gd name="T20" fmla="*/ 969 w 1094"/>
                <a:gd name="T21" fmla="*/ 123 h 194"/>
                <a:gd name="T22" fmla="*/ 886 w 1094"/>
                <a:gd name="T23" fmla="*/ 87 h 194"/>
                <a:gd name="T24" fmla="*/ 860 w 1094"/>
                <a:gd name="T25" fmla="*/ 191 h 194"/>
                <a:gd name="T26" fmla="*/ 824 w 1094"/>
                <a:gd name="T27" fmla="*/ 65 h 194"/>
                <a:gd name="T28" fmla="*/ 952 w 1094"/>
                <a:gd name="T29" fmla="*/ 110 h 194"/>
                <a:gd name="T30" fmla="*/ 916 w 1094"/>
                <a:gd name="T31" fmla="*/ 191 h 194"/>
                <a:gd name="T32" fmla="*/ 739 w 1094"/>
                <a:gd name="T33" fmla="*/ 85 h 194"/>
                <a:gd name="T34" fmla="*/ 739 w 1094"/>
                <a:gd name="T35" fmla="*/ 164 h 194"/>
                <a:gd name="T36" fmla="*/ 739 w 1094"/>
                <a:gd name="T37" fmla="*/ 85 h 194"/>
                <a:gd name="T38" fmla="*/ 671 w 1094"/>
                <a:gd name="T39" fmla="*/ 124 h 194"/>
                <a:gd name="T40" fmla="*/ 807 w 1094"/>
                <a:gd name="T41" fmla="*/ 124 h 194"/>
                <a:gd name="T42" fmla="*/ 645 w 1094"/>
                <a:gd name="T43" fmla="*/ 0 h 194"/>
                <a:gd name="T44" fmla="*/ 599 w 1094"/>
                <a:gd name="T45" fmla="*/ 46 h 194"/>
                <a:gd name="T46" fmla="*/ 635 w 1094"/>
                <a:gd name="T47" fmla="*/ 191 h 194"/>
                <a:gd name="T48" fmla="*/ 668 w 1094"/>
                <a:gd name="T49" fmla="*/ 90 h 194"/>
                <a:gd name="T50" fmla="*/ 635 w 1094"/>
                <a:gd name="T51" fmla="*/ 57 h 194"/>
                <a:gd name="T52" fmla="*/ 638 w 1094"/>
                <a:gd name="T53" fmla="*/ 37 h 194"/>
                <a:gd name="T54" fmla="*/ 673 w 1094"/>
                <a:gd name="T55" fmla="*/ 35 h 194"/>
                <a:gd name="T56" fmla="*/ 645 w 1094"/>
                <a:gd name="T57" fmla="*/ 0 h 194"/>
                <a:gd name="T58" fmla="*/ 519 w 1094"/>
                <a:gd name="T59" fmla="*/ 86 h 194"/>
                <a:gd name="T60" fmla="*/ 514 w 1094"/>
                <a:gd name="T61" fmla="*/ 164 h 194"/>
                <a:gd name="T62" fmla="*/ 540 w 1094"/>
                <a:gd name="T63" fmla="*/ 88 h 194"/>
                <a:gd name="T64" fmla="*/ 520 w 1094"/>
                <a:gd name="T65" fmla="*/ 54 h 194"/>
                <a:gd name="T66" fmla="*/ 576 w 1094"/>
                <a:gd name="T67" fmla="*/ 191 h 194"/>
                <a:gd name="T68" fmla="*/ 541 w 1094"/>
                <a:gd name="T69" fmla="*/ 179 h 194"/>
                <a:gd name="T70" fmla="*/ 446 w 1094"/>
                <a:gd name="T71" fmla="*/ 127 h 194"/>
                <a:gd name="T72" fmla="*/ 368 w 1094"/>
                <a:gd name="T73" fmla="*/ 85 h 194"/>
                <a:gd name="T74" fmla="*/ 374 w 1094"/>
                <a:gd name="T75" fmla="*/ 163 h 194"/>
                <a:gd name="T76" fmla="*/ 393 w 1094"/>
                <a:gd name="T77" fmla="*/ 91 h 194"/>
                <a:gd name="T78" fmla="*/ 429 w 1094"/>
                <a:gd name="T79" fmla="*/ 189 h 194"/>
                <a:gd name="T80" fmla="*/ 299 w 1094"/>
                <a:gd name="T81" fmla="*/ 123 h 194"/>
                <a:gd name="T82" fmla="*/ 393 w 1094"/>
                <a:gd name="T83" fmla="*/ 59 h 194"/>
                <a:gd name="T84" fmla="*/ 429 w 1094"/>
                <a:gd name="T85" fmla="*/ 3 h 194"/>
                <a:gd name="T86" fmla="*/ 185 w 1094"/>
                <a:gd name="T87" fmla="*/ 125 h 194"/>
                <a:gd name="T88" fmla="*/ 245 w 1094"/>
                <a:gd name="T89" fmla="*/ 125 h 194"/>
                <a:gd name="T90" fmla="*/ 215 w 1094"/>
                <a:gd name="T91" fmla="*/ 194 h 194"/>
                <a:gd name="T92" fmla="*/ 215 w 1094"/>
                <a:gd name="T93" fmla="*/ 54 h 194"/>
                <a:gd name="T94" fmla="*/ 215 w 1094"/>
                <a:gd name="T9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4" h="194">
                  <a:moveTo>
                    <a:pt x="42" y="57"/>
                  </a:moveTo>
                  <a:cubicBezTo>
                    <a:pt x="75" y="145"/>
                    <a:pt x="75" y="145"/>
                    <a:pt x="75" y="145"/>
                  </a:cubicBezTo>
                  <a:cubicBezTo>
                    <a:pt x="106" y="57"/>
                    <a:pt x="106" y="57"/>
                    <a:pt x="106" y="57"/>
                  </a:cubicBezTo>
                  <a:cubicBezTo>
                    <a:pt x="146" y="57"/>
                    <a:pt x="146" y="57"/>
                    <a:pt x="146" y="57"/>
                  </a:cubicBezTo>
                  <a:cubicBezTo>
                    <a:pt x="93" y="191"/>
                    <a:pt x="93" y="191"/>
                    <a:pt x="93" y="191"/>
                  </a:cubicBezTo>
                  <a:cubicBezTo>
                    <a:pt x="55" y="191"/>
                    <a:pt x="55" y="191"/>
                    <a:pt x="55" y="191"/>
                  </a:cubicBezTo>
                  <a:cubicBezTo>
                    <a:pt x="0" y="57"/>
                    <a:pt x="0" y="57"/>
                    <a:pt x="0" y="57"/>
                  </a:cubicBezTo>
                  <a:cubicBezTo>
                    <a:pt x="42" y="57"/>
                    <a:pt x="42" y="57"/>
                    <a:pt x="42" y="57"/>
                  </a:cubicBezTo>
                  <a:close/>
                  <a:moveTo>
                    <a:pt x="1061" y="110"/>
                  </a:moveTo>
                  <a:cubicBezTo>
                    <a:pt x="1060" y="96"/>
                    <a:pt x="1050" y="85"/>
                    <a:pt x="1033" y="85"/>
                  </a:cubicBezTo>
                  <a:cubicBezTo>
                    <a:pt x="1016" y="85"/>
                    <a:pt x="1008" y="94"/>
                    <a:pt x="1006" y="110"/>
                  </a:cubicBezTo>
                  <a:cubicBezTo>
                    <a:pt x="1061" y="110"/>
                    <a:pt x="1061" y="110"/>
                    <a:pt x="1061" y="110"/>
                  </a:cubicBezTo>
                  <a:close/>
                  <a:moveTo>
                    <a:pt x="969" y="123"/>
                  </a:moveTo>
                  <a:cubicBezTo>
                    <a:pt x="969" y="81"/>
                    <a:pt x="995" y="54"/>
                    <a:pt x="1033" y="54"/>
                  </a:cubicBezTo>
                  <a:cubicBezTo>
                    <a:pt x="1072" y="54"/>
                    <a:pt x="1094" y="84"/>
                    <a:pt x="1094" y="122"/>
                  </a:cubicBezTo>
                  <a:cubicBezTo>
                    <a:pt x="1094" y="127"/>
                    <a:pt x="1094" y="134"/>
                    <a:pt x="1093" y="137"/>
                  </a:cubicBezTo>
                  <a:cubicBezTo>
                    <a:pt x="1006" y="137"/>
                    <a:pt x="1006" y="137"/>
                    <a:pt x="1006" y="137"/>
                  </a:cubicBezTo>
                  <a:cubicBezTo>
                    <a:pt x="1007" y="155"/>
                    <a:pt x="1019" y="166"/>
                    <a:pt x="1043" y="166"/>
                  </a:cubicBezTo>
                  <a:cubicBezTo>
                    <a:pt x="1063" y="166"/>
                    <a:pt x="1080" y="161"/>
                    <a:pt x="1089" y="158"/>
                  </a:cubicBezTo>
                  <a:cubicBezTo>
                    <a:pt x="1089" y="183"/>
                    <a:pt x="1089" y="183"/>
                    <a:pt x="1089" y="183"/>
                  </a:cubicBezTo>
                  <a:cubicBezTo>
                    <a:pt x="1077" y="189"/>
                    <a:pt x="1062" y="194"/>
                    <a:pt x="1042" y="194"/>
                  </a:cubicBezTo>
                  <a:cubicBezTo>
                    <a:pt x="996" y="194"/>
                    <a:pt x="969" y="169"/>
                    <a:pt x="969" y="123"/>
                  </a:cubicBezTo>
                  <a:close/>
                  <a:moveTo>
                    <a:pt x="916" y="118"/>
                  </a:moveTo>
                  <a:cubicBezTo>
                    <a:pt x="916" y="98"/>
                    <a:pt x="906" y="87"/>
                    <a:pt x="886" y="87"/>
                  </a:cubicBezTo>
                  <a:cubicBezTo>
                    <a:pt x="876" y="87"/>
                    <a:pt x="865" y="89"/>
                    <a:pt x="860" y="91"/>
                  </a:cubicBezTo>
                  <a:cubicBezTo>
                    <a:pt x="860" y="191"/>
                    <a:pt x="860" y="191"/>
                    <a:pt x="860" y="191"/>
                  </a:cubicBezTo>
                  <a:cubicBezTo>
                    <a:pt x="824" y="191"/>
                    <a:pt x="824" y="191"/>
                    <a:pt x="824" y="191"/>
                  </a:cubicBezTo>
                  <a:cubicBezTo>
                    <a:pt x="824" y="65"/>
                    <a:pt x="824" y="65"/>
                    <a:pt x="824" y="65"/>
                  </a:cubicBezTo>
                  <a:cubicBezTo>
                    <a:pt x="840" y="59"/>
                    <a:pt x="864" y="54"/>
                    <a:pt x="887" y="54"/>
                  </a:cubicBezTo>
                  <a:cubicBezTo>
                    <a:pt x="928" y="54"/>
                    <a:pt x="952" y="75"/>
                    <a:pt x="952" y="110"/>
                  </a:cubicBezTo>
                  <a:cubicBezTo>
                    <a:pt x="952" y="191"/>
                    <a:pt x="952" y="191"/>
                    <a:pt x="952" y="191"/>
                  </a:cubicBezTo>
                  <a:cubicBezTo>
                    <a:pt x="916" y="191"/>
                    <a:pt x="916" y="191"/>
                    <a:pt x="916" y="191"/>
                  </a:cubicBezTo>
                  <a:cubicBezTo>
                    <a:pt x="916" y="118"/>
                    <a:pt x="916" y="118"/>
                    <a:pt x="916" y="118"/>
                  </a:cubicBezTo>
                  <a:close/>
                  <a:moveTo>
                    <a:pt x="739" y="85"/>
                  </a:moveTo>
                  <a:cubicBezTo>
                    <a:pt x="719" y="85"/>
                    <a:pt x="709" y="103"/>
                    <a:pt x="709" y="125"/>
                  </a:cubicBezTo>
                  <a:cubicBezTo>
                    <a:pt x="709" y="146"/>
                    <a:pt x="719" y="164"/>
                    <a:pt x="739" y="164"/>
                  </a:cubicBezTo>
                  <a:cubicBezTo>
                    <a:pt x="759" y="164"/>
                    <a:pt x="769" y="146"/>
                    <a:pt x="769" y="125"/>
                  </a:cubicBezTo>
                  <a:cubicBezTo>
                    <a:pt x="769" y="103"/>
                    <a:pt x="759" y="85"/>
                    <a:pt x="739" y="85"/>
                  </a:cubicBezTo>
                  <a:close/>
                  <a:moveTo>
                    <a:pt x="739" y="194"/>
                  </a:moveTo>
                  <a:cubicBezTo>
                    <a:pt x="697" y="194"/>
                    <a:pt x="671" y="164"/>
                    <a:pt x="671" y="124"/>
                  </a:cubicBezTo>
                  <a:cubicBezTo>
                    <a:pt x="671" y="84"/>
                    <a:pt x="697" y="54"/>
                    <a:pt x="739" y="54"/>
                  </a:cubicBezTo>
                  <a:cubicBezTo>
                    <a:pt x="781" y="54"/>
                    <a:pt x="807" y="84"/>
                    <a:pt x="807" y="124"/>
                  </a:cubicBezTo>
                  <a:cubicBezTo>
                    <a:pt x="807" y="164"/>
                    <a:pt x="781" y="194"/>
                    <a:pt x="739" y="194"/>
                  </a:cubicBezTo>
                  <a:close/>
                  <a:moveTo>
                    <a:pt x="645" y="0"/>
                  </a:moveTo>
                  <a:cubicBezTo>
                    <a:pt x="632" y="0"/>
                    <a:pt x="620" y="4"/>
                    <a:pt x="612" y="11"/>
                  </a:cubicBezTo>
                  <a:cubicBezTo>
                    <a:pt x="604" y="19"/>
                    <a:pt x="599" y="31"/>
                    <a:pt x="599" y="46"/>
                  </a:cubicBezTo>
                  <a:cubicBezTo>
                    <a:pt x="599" y="191"/>
                    <a:pt x="599" y="191"/>
                    <a:pt x="599" y="191"/>
                  </a:cubicBezTo>
                  <a:cubicBezTo>
                    <a:pt x="635" y="191"/>
                    <a:pt x="635" y="191"/>
                    <a:pt x="635" y="191"/>
                  </a:cubicBezTo>
                  <a:cubicBezTo>
                    <a:pt x="635" y="90"/>
                    <a:pt x="635" y="90"/>
                    <a:pt x="635" y="90"/>
                  </a:cubicBezTo>
                  <a:cubicBezTo>
                    <a:pt x="668" y="90"/>
                    <a:pt x="668" y="90"/>
                    <a:pt x="668" y="90"/>
                  </a:cubicBezTo>
                  <a:cubicBezTo>
                    <a:pt x="668" y="57"/>
                    <a:pt x="668" y="57"/>
                    <a:pt x="668" y="57"/>
                  </a:cubicBezTo>
                  <a:cubicBezTo>
                    <a:pt x="635" y="57"/>
                    <a:pt x="635" y="57"/>
                    <a:pt x="635" y="57"/>
                  </a:cubicBezTo>
                  <a:cubicBezTo>
                    <a:pt x="635" y="49"/>
                    <a:pt x="635" y="49"/>
                    <a:pt x="635" y="49"/>
                  </a:cubicBezTo>
                  <a:cubicBezTo>
                    <a:pt x="635" y="44"/>
                    <a:pt x="635" y="40"/>
                    <a:pt x="638" y="37"/>
                  </a:cubicBezTo>
                  <a:cubicBezTo>
                    <a:pt x="641" y="35"/>
                    <a:pt x="644" y="33"/>
                    <a:pt x="652" y="33"/>
                  </a:cubicBezTo>
                  <a:cubicBezTo>
                    <a:pt x="657" y="33"/>
                    <a:pt x="667" y="34"/>
                    <a:pt x="673" y="35"/>
                  </a:cubicBezTo>
                  <a:cubicBezTo>
                    <a:pt x="673" y="3"/>
                    <a:pt x="673" y="3"/>
                    <a:pt x="673" y="3"/>
                  </a:cubicBezTo>
                  <a:cubicBezTo>
                    <a:pt x="666" y="1"/>
                    <a:pt x="654" y="0"/>
                    <a:pt x="645" y="0"/>
                  </a:cubicBezTo>
                  <a:close/>
                  <a:moveTo>
                    <a:pt x="540" y="88"/>
                  </a:moveTo>
                  <a:cubicBezTo>
                    <a:pt x="536" y="87"/>
                    <a:pt x="528" y="86"/>
                    <a:pt x="519" y="86"/>
                  </a:cubicBezTo>
                  <a:cubicBezTo>
                    <a:pt x="502" y="86"/>
                    <a:pt x="484" y="99"/>
                    <a:pt x="484" y="126"/>
                  </a:cubicBezTo>
                  <a:cubicBezTo>
                    <a:pt x="484" y="151"/>
                    <a:pt x="498" y="164"/>
                    <a:pt x="514" y="164"/>
                  </a:cubicBezTo>
                  <a:cubicBezTo>
                    <a:pt x="526" y="164"/>
                    <a:pt x="535" y="157"/>
                    <a:pt x="540" y="150"/>
                  </a:cubicBezTo>
                  <a:cubicBezTo>
                    <a:pt x="540" y="88"/>
                    <a:pt x="540" y="88"/>
                    <a:pt x="540" y="88"/>
                  </a:cubicBezTo>
                  <a:close/>
                  <a:moveTo>
                    <a:pt x="446" y="127"/>
                  </a:moveTo>
                  <a:cubicBezTo>
                    <a:pt x="446" y="85"/>
                    <a:pt x="476" y="54"/>
                    <a:pt x="520" y="54"/>
                  </a:cubicBezTo>
                  <a:cubicBezTo>
                    <a:pt x="541" y="54"/>
                    <a:pt x="563" y="60"/>
                    <a:pt x="576" y="65"/>
                  </a:cubicBezTo>
                  <a:cubicBezTo>
                    <a:pt x="576" y="191"/>
                    <a:pt x="576" y="191"/>
                    <a:pt x="576" y="191"/>
                  </a:cubicBezTo>
                  <a:cubicBezTo>
                    <a:pt x="544" y="191"/>
                    <a:pt x="544" y="191"/>
                    <a:pt x="544" y="191"/>
                  </a:cubicBezTo>
                  <a:cubicBezTo>
                    <a:pt x="541" y="179"/>
                    <a:pt x="541" y="179"/>
                    <a:pt x="541" y="179"/>
                  </a:cubicBezTo>
                  <a:cubicBezTo>
                    <a:pt x="534" y="188"/>
                    <a:pt x="523" y="194"/>
                    <a:pt x="506" y="194"/>
                  </a:cubicBezTo>
                  <a:cubicBezTo>
                    <a:pt x="472" y="194"/>
                    <a:pt x="446" y="169"/>
                    <a:pt x="446" y="127"/>
                  </a:cubicBezTo>
                  <a:close/>
                  <a:moveTo>
                    <a:pt x="393" y="91"/>
                  </a:moveTo>
                  <a:cubicBezTo>
                    <a:pt x="387" y="87"/>
                    <a:pt x="379" y="85"/>
                    <a:pt x="368" y="85"/>
                  </a:cubicBezTo>
                  <a:cubicBezTo>
                    <a:pt x="348" y="85"/>
                    <a:pt x="337" y="102"/>
                    <a:pt x="337" y="123"/>
                  </a:cubicBezTo>
                  <a:cubicBezTo>
                    <a:pt x="337" y="150"/>
                    <a:pt x="354" y="163"/>
                    <a:pt x="374" y="163"/>
                  </a:cubicBezTo>
                  <a:cubicBezTo>
                    <a:pt x="381" y="163"/>
                    <a:pt x="388" y="163"/>
                    <a:pt x="393" y="162"/>
                  </a:cubicBezTo>
                  <a:cubicBezTo>
                    <a:pt x="393" y="91"/>
                    <a:pt x="393" y="91"/>
                    <a:pt x="393" y="91"/>
                  </a:cubicBezTo>
                  <a:close/>
                  <a:moveTo>
                    <a:pt x="429" y="3"/>
                  </a:moveTo>
                  <a:cubicBezTo>
                    <a:pt x="429" y="189"/>
                    <a:pt x="429" y="189"/>
                    <a:pt x="429" y="189"/>
                  </a:cubicBezTo>
                  <a:cubicBezTo>
                    <a:pt x="413" y="192"/>
                    <a:pt x="395" y="194"/>
                    <a:pt x="373" y="194"/>
                  </a:cubicBezTo>
                  <a:cubicBezTo>
                    <a:pt x="328" y="194"/>
                    <a:pt x="299" y="170"/>
                    <a:pt x="299" y="123"/>
                  </a:cubicBezTo>
                  <a:cubicBezTo>
                    <a:pt x="299" y="84"/>
                    <a:pt x="325" y="54"/>
                    <a:pt x="365" y="54"/>
                  </a:cubicBezTo>
                  <a:cubicBezTo>
                    <a:pt x="376" y="54"/>
                    <a:pt x="387" y="57"/>
                    <a:pt x="393" y="59"/>
                  </a:cubicBezTo>
                  <a:cubicBezTo>
                    <a:pt x="393" y="3"/>
                    <a:pt x="393" y="3"/>
                    <a:pt x="393" y="3"/>
                  </a:cubicBezTo>
                  <a:cubicBezTo>
                    <a:pt x="429" y="3"/>
                    <a:pt x="429" y="3"/>
                    <a:pt x="429" y="3"/>
                  </a:cubicBezTo>
                  <a:close/>
                  <a:moveTo>
                    <a:pt x="215" y="85"/>
                  </a:moveTo>
                  <a:cubicBezTo>
                    <a:pt x="195" y="85"/>
                    <a:pt x="185" y="103"/>
                    <a:pt x="185" y="125"/>
                  </a:cubicBezTo>
                  <a:cubicBezTo>
                    <a:pt x="185" y="146"/>
                    <a:pt x="195" y="164"/>
                    <a:pt x="215" y="164"/>
                  </a:cubicBezTo>
                  <a:cubicBezTo>
                    <a:pt x="235" y="164"/>
                    <a:pt x="245" y="146"/>
                    <a:pt x="245" y="125"/>
                  </a:cubicBezTo>
                  <a:cubicBezTo>
                    <a:pt x="245" y="103"/>
                    <a:pt x="235" y="85"/>
                    <a:pt x="215" y="85"/>
                  </a:cubicBezTo>
                  <a:close/>
                  <a:moveTo>
                    <a:pt x="215" y="194"/>
                  </a:moveTo>
                  <a:cubicBezTo>
                    <a:pt x="173" y="194"/>
                    <a:pt x="147" y="164"/>
                    <a:pt x="147" y="124"/>
                  </a:cubicBezTo>
                  <a:cubicBezTo>
                    <a:pt x="147" y="84"/>
                    <a:pt x="173" y="54"/>
                    <a:pt x="215" y="54"/>
                  </a:cubicBezTo>
                  <a:cubicBezTo>
                    <a:pt x="257" y="54"/>
                    <a:pt x="283" y="84"/>
                    <a:pt x="283" y="124"/>
                  </a:cubicBezTo>
                  <a:cubicBezTo>
                    <a:pt x="283" y="164"/>
                    <a:pt x="257" y="194"/>
                    <a:pt x="215" y="194"/>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62" name="Freeform 253">
              <a:extLst>
                <a:ext uri="{FF2B5EF4-FFF2-40B4-BE49-F238E27FC236}">
                  <a16:creationId xmlns:a16="http://schemas.microsoft.com/office/drawing/2014/main" id="{B0D36273-C5E6-40E4-88EE-76E858D8FC65}"/>
                </a:ext>
              </a:extLst>
            </p:cNvPr>
            <p:cNvSpPr>
              <a:spLocks noEditPoints="1"/>
            </p:cNvSpPr>
            <p:nvPr/>
          </p:nvSpPr>
          <p:spPr bwMode="auto">
            <a:xfrm>
              <a:off x="2570" y="1144"/>
              <a:ext cx="621" cy="623"/>
            </a:xfrm>
            <a:custGeom>
              <a:avLst/>
              <a:gdLst>
                <a:gd name="T0" fmla="*/ 254 w 509"/>
                <a:gd name="T1" fmla="*/ 0 h 509"/>
                <a:gd name="T2" fmla="*/ 0 w 509"/>
                <a:gd name="T3" fmla="*/ 254 h 509"/>
                <a:gd name="T4" fmla="*/ 254 w 509"/>
                <a:gd name="T5" fmla="*/ 509 h 509"/>
                <a:gd name="T6" fmla="*/ 509 w 509"/>
                <a:gd name="T7" fmla="*/ 254 h 509"/>
                <a:gd name="T8" fmla="*/ 254 w 509"/>
                <a:gd name="T9" fmla="*/ 0 h 509"/>
                <a:gd name="T10" fmla="*/ 266 w 509"/>
                <a:gd name="T11" fmla="*/ 397 h 509"/>
                <a:gd name="T12" fmla="*/ 143 w 509"/>
                <a:gd name="T13" fmla="*/ 340 h 509"/>
                <a:gd name="T14" fmla="*/ 144 w 509"/>
                <a:gd name="T15" fmla="*/ 137 h 509"/>
                <a:gd name="T16" fmla="*/ 357 w 509"/>
                <a:gd name="T17" fmla="*/ 27 h 509"/>
                <a:gd name="T18" fmla="*/ 362 w 509"/>
                <a:gd name="T19" fmla="*/ 27 h 509"/>
                <a:gd name="T20" fmla="*/ 357 w 509"/>
                <a:gd name="T21" fmla="*/ 29 h 509"/>
                <a:gd name="T22" fmla="*/ 284 w 509"/>
                <a:gd name="T23" fmla="*/ 131 h 509"/>
                <a:gd name="T24" fmla="*/ 400 w 509"/>
                <a:gd name="T25" fmla="*/ 264 h 509"/>
                <a:gd name="T26" fmla="*/ 266 w 509"/>
                <a:gd name="T27" fmla="*/ 3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9" h="509">
                  <a:moveTo>
                    <a:pt x="254" y="0"/>
                  </a:moveTo>
                  <a:cubicBezTo>
                    <a:pt x="114" y="0"/>
                    <a:pt x="0" y="114"/>
                    <a:pt x="0" y="254"/>
                  </a:cubicBezTo>
                  <a:cubicBezTo>
                    <a:pt x="0" y="394"/>
                    <a:pt x="114" y="509"/>
                    <a:pt x="254" y="509"/>
                  </a:cubicBezTo>
                  <a:cubicBezTo>
                    <a:pt x="394" y="509"/>
                    <a:pt x="509" y="394"/>
                    <a:pt x="509" y="254"/>
                  </a:cubicBezTo>
                  <a:cubicBezTo>
                    <a:pt x="509" y="114"/>
                    <a:pt x="394" y="0"/>
                    <a:pt x="254" y="0"/>
                  </a:cubicBezTo>
                  <a:close/>
                  <a:moveTo>
                    <a:pt x="266" y="397"/>
                  </a:moveTo>
                  <a:cubicBezTo>
                    <a:pt x="217" y="397"/>
                    <a:pt x="172" y="381"/>
                    <a:pt x="143" y="340"/>
                  </a:cubicBezTo>
                  <a:cubicBezTo>
                    <a:pt x="101" y="281"/>
                    <a:pt x="111" y="197"/>
                    <a:pt x="144" y="137"/>
                  </a:cubicBezTo>
                  <a:cubicBezTo>
                    <a:pt x="188" y="58"/>
                    <a:pt x="268" y="20"/>
                    <a:pt x="357" y="27"/>
                  </a:cubicBezTo>
                  <a:cubicBezTo>
                    <a:pt x="362" y="27"/>
                    <a:pt x="362" y="27"/>
                    <a:pt x="362" y="27"/>
                  </a:cubicBezTo>
                  <a:cubicBezTo>
                    <a:pt x="357" y="29"/>
                    <a:pt x="357" y="29"/>
                    <a:pt x="357" y="29"/>
                  </a:cubicBezTo>
                  <a:cubicBezTo>
                    <a:pt x="311" y="48"/>
                    <a:pt x="283" y="80"/>
                    <a:pt x="284" y="131"/>
                  </a:cubicBezTo>
                  <a:cubicBezTo>
                    <a:pt x="350" y="140"/>
                    <a:pt x="400" y="197"/>
                    <a:pt x="400" y="264"/>
                  </a:cubicBezTo>
                  <a:cubicBezTo>
                    <a:pt x="400" y="337"/>
                    <a:pt x="340" y="397"/>
                    <a:pt x="266" y="397"/>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63" name="Freeform 254">
              <a:extLst>
                <a:ext uri="{FF2B5EF4-FFF2-40B4-BE49-F238E27FC236}">
                  <a16:creationId xmlns:a16="http://schemas.microsoft.com/office/drawing/2014/main" id="{0D8D65B8-896E-49F5-86C3-BBF27BB655E3}"/>
                </a:ext>
              </a:extLst>
            </p:cNvPr>
            <p:cNvSpPr>
              <a:spLocks noEditPoints="1"/>
            </p:cNvSpPr>
            <p:nvPr/>
          </p:nvSpPr>
          <p:spPr bwMode="auto">
            <a:xfrm>
              <a:off x="2212" y="1861"/>
              <a:ext cx="1335" cy="237"/>
            </a:xfrm>
            <a:custGeom>
              <a:avLst/>
              <a:gdLst>
                <a:gd name="T0" fmla="*/ 75 w 1094"/>
                <a:gd name="T1" fmla="*/ 145 h 194"/>
                <a:gd name="T2" fmla="*/ 146 w 1094"/>
                <a:gd name="T3" fmla="*/ 57 h 194"/>
                <a:gd name="T4" fmla="*/ 55 w 1094"/>
                <a:gd name="T5" fmla="*/ 191 h 194"/>
                <a:gd name="T6" fmla="*/ 42 w 1094"/>
                <a:gd name="T7" fmla="*/ 57 h 194"/>
                <a:gd name="T8" fmla="*/ 1033 w 1094"/>
                <a:gd name="T9" fmla="*/ 85 h 194"/>
                <a:gd name="T10" fmla="*/ 1061 w 1094"/>
                <a:gd name="T11" fmla="*/ 110 h 194"/>
                <a:gd name="T12" fmla="*/ 1033 w 1094"/>
                <a:gd name="T13" fmla="*/ 54 h 194"/>
                <a:gd name="T14" fmla="*/ 1093 w 1094"/>
                <a:gd name="T15" fmla="*/ 137 h 194"/>
                <a:gd name="T16" fmla="*/ 1043 w 1094"/>
                <a:gd name="T17" fmla="*/ 166 h 194"/>
                <a:gd name="T18" fmla="*/ 1089 w 1094"/>
                <a:gd name="T19" fmla="*/ 183 h 194"/>
                <a:gd name="T20" fmla="*/ 969 w 1094"/>
                <a:gd name="T21" fmla="*/ 123 h 194"/>
                <a:gd name="T22" fmla="*/ 886 w 1094"/>
                <a:gd name="T23" fmla="*/ 87 h 194"/>
                <a:gd name="T24" fmla="*/ 860 w 1094"/>
                <a:gd name="T25" fmla="*/ 191 h 194"/>
                <a:gd name="T26" fmla="*/ 824 w 1094"/>
                <a:gd name="T27" fmla="*/ 65 h 194"/>
                <a:gd name="T28" fmla="*/ 952 w 1094"/>
                <a:gd name="T29" fmla="*/ 110 h 194"/>
                <a:gd name="T30" fmla="*/ 916 w 1094"/>
                <a:gd name="T31" fmla="*/ 191 h 194"/>
                <a:gd name="T32" fmla="*/ 739 w 1094"/>
                <a:gd name="T33" fmla="*/ 85 h 194"/>
                <a:gd name="T34" fmla="*/ 739 w 1094"/>
                <a:gd name="T35" fmla="*/ 164 h 194"/>
                <a:gd name="T36" fmla="*/ 739 w 1094"/>
                <a:gd name="T37" fmla="*/ 85 h 194"/>
                <a:gd name="T38" fmla="*/ 671 w 1094"/>
                <a:gd name="T39" fmla="*/ 124 h 194"/>
                <a:gd name="T40" fmla="*/ 807 w 1094"/>
                <a:gd name="T41" fmla="*/ 124 h 194"/>
                <a:gd name="T42" fmla="*/ 645 w 1094"/>
                <a:gd name="T43" fmla="*/ 0 h 194"/>
                <a:gd name="T44" fmla="*/ 599 w 1094"/>
                <a:gd name="T45" fmla="*/ 46 h 194"/>
                <a:gd name="T46" fmla="*/ 635 w 1094"/>
                <a:gd name="T47" fmla="*/ 191 h 194"/>
                <a:gd name="T48" fmla="*/ 668 w 1094"/>
                <a:gd name="T49" fmla="*/ 90 h 194"/>
                <a:gd name="T50" fmla="*/ 635 w 1094"/>
                <a:gd name="T51" fmla="*/ 57 h 194"/>
                <a:gd name="T52" fmla="*/ 638 w 1094"/>
                <a:gd name="T53" fmla="*/ 37 h 194"/>
                <a:gd name="T54" fmla="*/ 673 w 1094"/>
                <a:gd name="T55" fmla="*/ 35 h 194"/>
                <a:gd name="T56" fmla="*/ 645 w 1094"/>
                <a:gd name="T57" fmla="*/ 0 h 194"/>
                <a:gd name="T58" fmla="*/ 519 w 1094"/>
                <a:gd name="T59" fmla="*/ 86 h 194"/>
                <a:gd name="T60" fmla="*/ 514 w 1094"/>
                <a:gd name="T61" fmla="*/ 164 h 194"/>
                <a:gd name="T62" fmla="*/ 540 w 1094"/>
                <a:gd name="T63" fmla="*/ 88 h 194"/>
                <a:gd name="T64" fmla="*/ 520 w 1094"/>
                <a:gd name="T65" fmla="*/ 54 h 194"/>
                <a:gd name="T66" fmla="*/ 576 w 1094"/>
                <a:gd name="T67" fmla="*/ 191 h 194"/>
                <a:gd name="T68" fmla="*/ 541 w 1094"/>
                <a:gd name="T69" fmla="*/ 179 h 194"/>
                <a:gd name="T70" fmla="*/ 446 w 1094"/>
                <a:gd name="T71" fmla="*/ 127 h 194"/>
                <a:gd name="T72" fmla="*/ 368 w 1094"/>
                <a:gd name="T73" fmla="*/ 85 h 194"/>
                <a:gd name="T74" fmla="*/ 374 w 1094"/>
                <a:gd name="T75" fmla="*/ 163 h 194"/>
                <a:gd name="T76" fmla="*/ 393 w 1094"/>
                <a:gd name="T77" fmla="*/ 91 h 194"/>
                <a:gd name="T78" fmla="*/ 429 w 1094"/>
                <a:gd name="T79" fmla="*/ 189 h 194"/>
                <a:gd name="T80" fmla="*/ 299 w 1094"/>
                <a:gd name="T81" fmla="*/ 123 h 194"/>
                <a:gd name="T82" fmla="*/ 393 w 1094"/>
                <a:gd name="T83" fmla="*/ 59 h 194"/>
                <a:gd name="T84" fmla="*/ 429 w 1094"/>
                <a:gd name="T85" fmla="*/ 3 h 194"/>
                <a:gd name="T86" fmla="*/ 185 w 1094"/>
                <a:gd name="T87" fmla="*/ 125 h 194"/>
                <a:gd name="T88" fmla="*/ 245 w 1094"/>
                <a:gd name="T89" fmla="*/ 125 h 194"/>
                <a:gd name="T90" fmla="*/ 215 w 1094"/>
                <a:gd name="T91" fmla="*/ 194 h 194"/>
                <a:gd name="T92" fmla="*/ 215 w 1094"/>
                <a:gd name="T93" fmla="*/ 54 h 194"/>
                <a:gd name="T94" fmla="*/ 215 w 1094"/>
                <a:gd name="T9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4" h="194">
                  <a:moveTo>
                    <a:pt x="42" y="57"/>
                  </a:moveTo>
                  <a:cubicBezTo>
                    <a:pt x="75" y="145"/>
                    <a:pt x="75" y="145"/>
                    <a:pt x="75" y="145"/>
                  </a:cubicBezTo>
                  <a:cubicBezTo>
                    <a:pt x="106" y="57"/>
                    <a:pt x="106" y="57"/>
                    <a:pt x="106" y="57"/>
                  </a:cubicBezTo>
                  <a:cubicBezTo>
                    <a:pt x="146" y="57"/>
                    <a:pt x="146" y="57"/>
                    <a:pt x="146" y="57"/>
                  </a:cubicBezTo>
                  <a:cubicBezTo>
                    <a:pt x="93" y="191"/>
                    <a:pt x="93" y="191"/>
                    <a:pt x="93" y="191"/>
                  </a:cubicBezTo>
                  <a:cubicBezTo>
                    <a:pt x="55" y="191"/>
                    <a:pt x="55" y="191"/>
                    <a:pt x="55" y="191"/>
                  </a:cubicBezTo>
                  <a:cubicBezTo>
                    <a:pt x="0" y="57"/>
                    <a:pt x="0" y="57"/>
                    <a:pt x="0" y="57"/>
                  </a:cubicBezTo>
                  <a:cubicBezTo>
                    <a:pt x="42" y="57"/>
                    <a:pt x="42" y="57"/>
                    <a:pt x="42" y="57"/>
                  </a:cubicBezTo>
                  <a:close/>
                  <a:moveTo>
                    <a:pt x="1061" y="110"/>
                  </a:moveTo>
                  <a:cubicBezTo>
                    <a:pt x="1060" y="96"/>
                    <a:pt x="1050" y="85"/>
                    <a:pt x="1033" y="85"/>
                  </a:cubicBezTo>
                  <a:cubicBezTo>
                    <a:pt x="1016" y="85"/>
                    <a:pt x="1008" y="94"/>
                    <a:pt x="1006" y="110"/>
                  </a:cubicBezTo>
                  <a:cubicBezTo>
                    <a:pt x="1061" y="110"/>
                    <a:pt x="1061" y="110"/>
                    <a:pt x="1061" y="110"/>
                  </a:cubicBezTo>
                  <a:close/>
                  <a:moveTo>
                    <a:pt x="969" y="123"/>
                  </a:moveTo>
                  <a:cubicBezTo>
                    <a:pt x="969" y="81"/>
                    <a:pt x="995" y="54"/>
                    <a:pt x="1033" y="54"/>
                  </a:cubicBezTo>
                  <a:cubicBezTo>
                    <a:pt x="1072" y="54"/>
                    <a:pt x="1094" y="84"/>
                    <a:pt x="1094" y="122"/>
                  </a:cubicBezTo>
                  <a:cubicBezTo>
                    <a:pt x="1094" y="127"/>
                    <a:pt x="1094" y="134"/>
                    <a:pt x="1093" y="137"/>
                  </a:cubicBezTo>
                  <a:cubicBezTo>
                    <a:pt x="1006" y="137"/>
                    <a:pt x="1006" y="137"/>
                    <a:pt x="1006" y="137"/>
                  </a:cubicBezTo>
                  <a:cubicBezTo>
                    <a:pt x="1007" y="155"/>
                    <a:pt x="1019" y="166"/>
                    <a:pt x="1043" y="166"/>
                  </a:cubicBezTo>
                  <a:cubicBezTo>
                    <a:pt x="1063" y="166"/>
                    <a:pt x="1080" y="161"/>
                    <a:pt x="1089" y="158"/>
                  </a:cubicBezTo>
                  <a:cubicBezTo>
                    <a:pt x="1089" y="183"/>
                    <a:pt x="1089" y="183"/>
                    <a:pt x="1089" y="183"/>
                  </a:cubicBezTo>
                  <a:cubicBezTo>
                    <a:pt x="1077" y="189"/>
                    <a:pt x="1062" y="194"/>
                    <a:pt x="1042" y="194"/>
                  </a:cubicBezTo>
                  <a:cubicBezTo>
                    <a:pt x="996" y="194"/>
                    <a:pt x="969" y="169"/>
                    <a:pt x="969" y="123"/>
                  </a:cubicBezTo>
                  <a:close/>
                  <a:moveTo>
                    <a:pt x="916" y="118"/>
                  </a:moveTo>
                  <a:cubicBezTo>
                    <a:pt x="916" y="98"/>
                    <a:pt x="906" y="87"/>
                    <a:pt x="886" y="87"/>
                  </a:cubicBezTo>
                  <a:cubicBezTo>
                    <a:pt x="876" y="87"/>
                    <a:pt x="865" y="89"/>
                    <a:pt x="860" y="91"/>
                  </a:cubicBezTo>
                  <a:cubicBezTo>
                    <a:pt x="860" y="191"/>
                    <a:pt x="860" y="191"/>
                    <a:pt x="860" y="191"/>
                  </a:cubicBezTo>
                  <a:cubicBezTo>
                    <a:pt x="824" y="191"/>
                    <a:pt x="824" y="191"/>
                    <a:pt x="824" y="191"/>
                  </a:cubicBezTo>
                  <a:cubicBezTo>
                    <a:pt x="824" y="65"/>
                    <a:pt x="824" y="65"/>
                    <a:pt x="824" y="65"/>
                  </a:cubicBezTo>
                  <a:cubicBezTo>
                    <a:pt x="840" y="59"/>
                    <a:pt x="864" y="54"/>
                    <a:pt x="887" y="54"/>
                  </a:cubicBezTo>
                  <a:cubicBezTo>
                    <a:pt x="928" y="54"/>
                    <a:pt x="952" y="75"/>
                    <a:pt x="952" y="110"/>
                  </a:cubicBezTo>
                  <a:cubicBezTo>
                    <a:pt x="952" y="191"/>
                    <a:pt x="952" y="191"/>
                    <a:pt x="952" y="191"/>
                  </a:cubicBezTo>
                  <a:cubicBezTo>
                    <a:pt x="916" y="191"/>
                    <a:pt x="916" y="191"/>
                    <a:pt x="916" y="191"/>
                  </a:cubicBezTo>
                  <a:cubicBezTo>
                    <a:pt x="916" y="118"/>
                    <a:pt x="916" y="118"/>
                    <a:pt x="916" y="118"/>
                  </a:cubicBezTo>
                  <a:close/>
                  <a:moveTo>
                    <a:pt x="739" y="85"/>
                  </a:moveTo>
                  <a:cubicBezTo>
                    <a:pt x="719" y="85"/>
                    <a:pt x="709" y="103"/>
                    <a:pt x="709" y="125"/>
                  </a:cubicBezTo>
                  <a:cubicBezTo>
                    <a:pt x="709" y="146"/>
                    <a:pt x="719" y="164"/>
                    <a:pt x="739" y="164"/>
                  </a:cubicBezTo>
                  <a:cubicBezTo>
                    <a:pt x="759" y="164"/>
                    <a:pt x="769" y="146"/>
                    <a:pt x="769" y="125"/>
                  </a:cubicBezTo>
                  <a:cubicBezTo>
                    <a:pt x="769" y="103"/>
                    <a:pt x="759" y="85"/>
                    <a:pt x="739" y="85"/>
                  </a:cubicBezTo>
                  <a:close/>
                  <a:moveTo>
                    <a:pt x="739" y="194"/>
                  </a:moveTo>
                  <a:cubicBezTo>
                    <a:pt x="697" y="194"/>
                    <a:pt x="671" y="164"/>
                    <a:pt x="671" y="124"/>
                  </a:cubicBezTo>
                  <a:cubicBezTo>
                    <a:pt x="671" y="84"/>
                    <a:pt x="697" y="54"/>
                    <a:pt x="739" y="54"/>
                  </a:cubicBezTo>
                  <a:cubicBezTo>
                    <a:pt x="781" y="54"/>
                    <a:pt x="807" y="84"/>
                    <a:pt x="807" y="124"/>
                  </a:cubicBezTo>
                  <a:cubicBezTo>
                    <a:pt x="807" y="164"/>
                    <a:pt x="781" y="194"/>
                    <a:pt x="739" y="194"/>
                  </a:cubicBezTo>
                  <a:close/>
                  <a:moveTo>
                    <a:pt x="645" y="0"/>
                  </a:moveTo>
                  <a:cubicBezTo>
                    <a:pt x="632" y="0"/>
                    <a:pt x="620" y="4"/>
                    <a:pt x="612" y="11"/>
                  </a:cubicBezTo>
                  <a:cubicBezTo>
                    <a:pt x="604" y="19"/>
                    <a:pt x="599" y="31"/>
                    <a:pt x="599" y="46"/>
                  </a:cubicBezTo>
                  <a:cubicBezTo>
                    <a:pt x="599" y="191"/>
                    <a:pt x="599" y="191"/>
                    <a:pt x="599" y="191"/>
                  </a:cubicBezTo>
                  <a:cubicBezTo>
                    <a:pt x="635" y="191"/>
                    <a:pt x="635" y="191"/>
                    <a:pt x="635" y="191"/>
                  </a:cubicBezTo>
                  <a:cubicBezTo>
                    <a:pt x="635" y="90"/>
                    <a:pt x="635" y="90"/>
                    <a:pt x="635" y="90"/>
                  </a:cubicBezTo>
                  <a:cubicBezTo>
                    <a:pt x="668" y="90"/>
                    <a:pt x="668" y="90"/>
                    <a:pt x="668" y="90"/>
                  </a:cubicBezTo>
                  <a:cubicBezTo>
                    <a:pt x="668" y="57"/>
                    <a:pt x="668" y="57"/>
                    <a:pt x="668" y="57"/>
                  </a:cubicBezTo>
                  <a:cubicBezTo>
                    <a:pt x="635" y="57"/>
                    <a:pt x="635" y="57"/>
                    <a:pt x="635" y="57"/>
                  </a:cubicBezTo>
                  <a:cubicBezTo>
                    <a:pt x="635" y="49"/>
                    <a:pt x="635" y="49"/>
                    <a:pt x="635" y="49"/>
                  </a:cubicBezTo>
                  <a:cubicBezTo>
                    <a:pt x="635" y="44"/>
                    <a:pt x="635" y="40"/>
                    <a:pt x="638" y="37"/>
                  </a:cubicBezTo>
                  <a:cubicBezTo>
                    <a:pt x="641" y="35"/>
                    <a:pt x="644" y="33"/>
                    <a:pt x="652" y="33"/>
                  </a:cubicBezTo>
                  <a:cubicBezTo>
                    <a:pt x="657" y="33"/>
                    <a:pt x="667" y="34"/>
                    <a:pt x="673" y="35"/>
                  </a:cubicBezTo>
                  <a:cubicBezTo>
                    <a:pt x="673" y="3"/>
                    <a:pt x="673" y="3"/>
                    <a:pt x="673" y="3"/>
                  </a:cubicBezTo>
                  <a:cubicBezTo>
                    <a:pt x="666" y="1"/>
                    <a:pt x="654" y="0"/>
                    <a:pt x="645" y="0"/>
                  </a:cubicBezTo>
                  <a:close/>
                  <a:moveTo>
                    <a:pt x="540" y="88"/>
                  </a:moveTo>
                  <a:cubicBezTo>
                    <a:pt x="536" y="87"/>
                    <a:pt x="528" y="86"/>
                    <a:pt x="519" y="86"/>
                  </a:cubicBezTo>
                  <a:cubicBezTo>
                    <a:pt x="502" y="86"/>
                    <a:pt x="484" y="99"/>
                    <a:pt x="484" y="126"/>
                  </a:cubicBezTo>
                  <a:cubicBezTo>
                    <a:pt x="484" y="151"/>
                    <a:pt x="498" y="164"/>
                    <a:pt x="514" y="164"/>
                  </a:cubicBezTo>
                  <a:cubicBezTo>
                    <a:pt x="526" y="164"/>
                    <a:pt x="535" y="157"/>
                    <a:pt x="540" y="150"/>
                  </a:cubicBezTo>
                  <a:cubicBezTo>
                    <a:pt x="540" y="88"/>
                    <a:pt x="540" y="88"/>
                    <a:pt x="540" y="88"/>
                  </a:cubicBezTo>
                  <a:close/>
                  <a:moveTo>
                    <a:pt x="446" y="127"/>
                  </a:moveTo>
                  <a:cubicBezTo>
                    <a:pt x="446" y="85"/>
                    <a:pt x="476" y="54"/>
                    <a:pt x="520" y="54"/>
                  </a:cubicBezTo>
                  <a:cubicBezTo>
                    <a:pt x="541" y="54"/>
                    <a:pt x="563" y="60"/>
                    <a:pt x="576" y="65"/>
                  </a:cubicBezTo>
                  <a:cubicBezTo>
                    <a:pt x="576" y="191"/>
                    <a:pt x="576" y="191"/>
                    <a:pt x="576" y="191"/>
                  </a:cubicBezTo>
                  <a:cubicBezTo>
                    <a:pt x="544" y="191"/>
                    <a:pt x="544" y="191"/>
                    <a:pt x="544" y="191"/>
                  </a:cubicBezTo>
                  <a:cubicBezTo>
                    <a:pt x="541" y="179"/>
                    <a:pt x="541" y="179"/>
                    <a:pt x="541" y="179"/>
                  </a:cubicBezTo>
                  <a:cubicBezTo>
                    <a:pt x="534" y="188"/>
                    <a:pt x="523" y="194"/>
                    <a:pt x="506" y="194"/>
                  </a:cubicBezTo>
                  <a:cubicBezTo>
                    <a:pt x="472" y="194"/>
                    <a:pt x="446" y="169"/>
                    <a:pt x="446" y="127"/>
                  </a:cubicBezTo>
                  <a:close/>
                  <a:moveTo>
                    <a:pt x="393" y="91"/>
                  </a:moveTo>
                  <a:cubicBezTo>
                    <a:pt x="387" y="87"/>
                    <a:pt x="379" y="85"/>
                    <a:pt x="368" y="85"/>
                  </a:cubicBezTo>
                  <a:cubicBezTo>
                    <a:pt x="348" y="85"/>
                    <a:pt x="337" y="102"/>
                    <a:pt x="337" y="123"/>
                  </a:cubicBezTo>
                  <a:cubicBezTo>
                    <a:pt x="337" y="150"/>
                    <a:pt x="354" y="163"/>
                    <a:pt x="374" y="163"/>
                  </a:cubicBezTo>
                  <a:cubicBezTo>
                    <a:pt x="381" y="163"/>
                    <a:pt x="388" y="163"/>
                    <a:pt x="393" y="162"/>
                  </a:cubicBezTo>
                  <a:cubicBezTo>
                    <a:pt x="393" y="91"/>
                    <a:pt x="393" y="91"/>
                    <a:pt x="393" y="91"/>
                  </a:cubicBezTo>
                  <a:close/>
                  <a:moveTo>
                    <a:pt x="429" y="3"/>
                  </a:moveTo>
                  <a:cubicBezTo>
                    <a:pt x="429" y="189"/>
                    <a:pt x="429" y="189"/>
                    <a:pt x="429" y="189"/>
                  </a:cubicBezTo>
                  <a:cubicBezTo>
                    <a:pt x="413" y="192"/>
                    <a:pt x="395" y="194"/>
                    <a:pt x="373" y="194"/>
                  </a:cubicBezTo>
                  <a:cubicBezTo>
                    <a:pt x="328" y="194"/>
                    <a:pt x="299" y="170"/>
                    <a:pt x="299" y="123"/>
                  </a:cubicBezTo>
                  <a:cubicBezTo>
                    <a:pt x="299" y="84"/>
                    <a:pt x="325" y="54"/>
                    <a:pt x="365" y="54"/>
                  </a:cubicBezTo>
                  <a:cubicBezTo>
                    <a:pt x="376" y="54"/>
                    <a:pt x="387" y="57"/>
                    <a:pt x="393" y="59"/>
                  </a:cubicBezTo>
                  <a:cubicBezTo>
                    <a:pt x="393" y="3"/>
                    <a:pt x="393" y="3"/>
                    <a:pt x="393" y="3"/>
                  </a:cubicBezTo>
                  <a:cubicBezTo>
                    <a:pt x="429" y="3"/>
                    <a:pt x="429" y="3"/>
                    <a:pt x="429" y="3"/>
                  </a:cubicBezTo>
                  <a:close/>
                  <a:moveTo>
                    <a:pt x="215" y="85"/>
                  </a:moveTo>
                  <a:cubicBezTo>
                    <a:pt x="195" y="85"/>
                    <a:pt x="185" y="103"/>
                    <a:pt x="185" y="125"/>
                  </a:cubicBezTo>
                  <a:cubicBezTo>
                    <a:pt x="185" y="146"/>
                    <a:pt x="195" y="164"/>
                    <a:pt x="215" y="164"/>
                  </a:cubicBezTo>
                  <a:cubicBezTo>
                    <a:pt x="235" y="164"/>
                    <a:pt x="245" y="146"/>
                    <a:pt x="245" y="125"/>
                  </a:cubicBezTo>
                  <a:cubicBezTo>
                    <a:pt x="245" y="103"/>
                    <a:pt x="235" y="85"/>
                    <a:pt x="215" y="85"/>
                  </a:cubicBezTo>
                  <a:close/>
                  <a:moveTo>
                    <a:pt x="215" y="194"/>
                  </a:moveTo>
                  <a:cubicBezTo>
                    <a:pt x="173" y="194"/>
                    <a:pt x="147" y="164"/>
                    <a:pt x="147" y="124"/>
                  </a:cubicBezTo>
                  <a:cubicBezTo>
                    <a:pt x="147" y="84"/>
                    <a:pt x="173" y="54"/>
                    <a:pt x="215" y="54"/>
                  </a:cubicBezTo>
                  <a:cubicBezTo>
                    <a:pt x="257" y="54"/>
                    <a:pt x="283" y="84"/>
                    <a:pt x="283" y="124"/>
                  </a:cubicBezTo>
                  <a:cubicBezTo>
                    <a:pt x="283" y="164"/>
                    <a:pt x="257" y="194"/>
                    <a:pt x="215" y="194"/>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grpSp>
      <p:pic>
        <p:nvPicPr>
          <p:cNvPr id="64" name="Picture 63">
            <a:extLst>
              <a:ext uri="{FF2B5EF4-FFF2-40B4-BE49-F238E27FC236}">
                <a16:creationId xmlns:a16="http://schemas.microsoft.com/office/drawing/2014/main" id="{B041CC85-1063-43CD-8EC6-5BBDABEBE0F2}"/>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5058537" y="1140945"/>
            <a:ext cx="476377" cy="476377"/>
          </a:xfrm>
          <a:prstGeom prst="rect">
            <a:avLst/>
          </a:prstGeom>
        </p:spPr>
      </p:pic>
      <p:grpSp>
        <p:nvGrpSpPr>
          <p:cNvPr id="65" name="Group 4">
            <a:extLst>
              <a:ext uri="{FF2B5EF4-FFF2-40B4-BE49-F238E27FC236}">
                <a16:creationId xmlns:a16="http://schemas.microsoft.com/office/drawing/2014/main" id="{6AB09EF3-E48F-4CCA-BC1C-68251BAC613A}"/>
              </a:ext>
            </a:extLst>
          </p:cNvPr>
          <p:cNvGrpSpPr>
            <a:grpSpLocks noChangeAspect="1"/>
          </p:cNvGrpSpPr>
          <p:nvPr userDrawn="1"/>
        </p:nvGrpSpPr>
        <p:grpSpPr bwMode="auto">
          <a:xfrm>
            <a:off x="6428787" y="1227556"/>
            <a:ext cx="611810" cy="303760"/>
            <a:chOff x="1456" y="910"/>
            <a:chExt cx="2852" cy="1416"/>
          </a:xfrm>
        </p:grpSpPr>
        <p:sp>
          <p:nvSpPr>
            <p:cNvPr id="66" name="Freeform 5">
              <a:extLst>
                <a:ext uri="{FF2B5EF4-FFF2-40B4-BE49-F238E27FC236}">
                  <a16:creationId xmlns:a16="http://schemas.microsoft.com/office/drawing/2014/main" id="{42C75893-B913-4C25-9FAC-F2A1426A5C34}"/>
                </a:ext>
              </a:extLst>
            </p:cNvPr>
            <p:cNvSpPr>
              <a:spLocks/>
            </p:cNvSpPr>
            <p:nvPr/>
          </p:nvSpPr>
          <p:spPr bwMode="auto">
            <a:xfrm>
              <a:off x="1456" y="910"/>
              <a:ext cx="2852" cy="1416"/>
            </a:xfrm>
            <a:custGeom>
              <a:avLst/>
              <a:gdLst>
                <a:gd name="T0" fmla="*/ 0 w 2852"/>
                <a:gd name="T1" fmla="*/ 1416 h 1416"/>
                <a:gd name="T2" fmla="*/ 1441 w 2852"/>
                <a:gd name="T3" fmla="*/ 1416 h 1416"/>
                <a:gd name="T4" fmla="*/ 2852 w 2852"/>
                <a:gd name="T5" fmla="*/ 0 h 1416"/>
                <a:gd name="T6" fmla="*/ 0 w 2852"/>
                <a:gd name="T7" fmla="*/ 0 h 1416"/>
                <a:gd name="T8" fmla="*/ 0 w 2852"/>
                <a:gd name="T9" fmla="*/ 1416 h 1416"/>
              </a:gdLst>
              <a:ahLst/>
              <a:cxnLst>
                <a:cxn ang="0">
                  <a:pos x="T0" y="T1"/>
                </a:cxn>
                <a:cxn ang="0">
                  <a:pos x="T2" y="T3"/>
                </a:cxn>
                <a:cxn ang="0">
                  <a:pos x="T4" y="T5"/>
                </a:cxn>
                <a:cxn ang="0">
                  <a:pos x="T6" y="T7"/>
                </a:cxn>
                <a:cxn ang="0">
                  <a:pos x="T8" y="T9"/>
                </a:cxn>
              </a:cxnLst>
              <a:rect l="0" t="0" r="r" b="b"/>
              <a:pathLst>
                <a:path w="2852" h="1416">
                  <a:moveTo>
                    <a:pt x="0" y="1416"/>
                  </a:moveTo>
                  <a:lnTo>
                    <a:pt x="1441" y="1416"/>
                  </a:lnTo>
                  <a:lnTo>
                    <a:pt x="2852" y="0"/>
                  </a:lnTo>
                  <a:lnTo>
                    <a:pt x="0" y="0"/>
                  </a:lnTo>
                  <a:lnTo>
                    <a:pt x="0" y="1416"/>
                  </a:lnTo>
                  <a:close/>
                </a:path>
              </a:pathLst>
            </a:custGeom>
            <a:gradFill>
              <a:gsLst>
                <a:gs pos="0">
                  <a:srgbClr val="1FB2F0"/>
                </a:gs>
                <a:gs pos="100000">
                  <a:srgbClr val="225FBC"/>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67" name="Freeform 6">
              <a:extLst>
                <a:ext uri="{FF2B5EF4-FFF2-40B4-BE49-F238E27FC236}">
                  <a16:creationId xmlns:a16="http://schemas.microsoft.com/office/drawing/2014/main" id="{49E0BA71-CA35-4DB9-ABE1-5063DC34A5CD}"/>
                </a:ext>
              </a:extLst>
            </p:cNvPr>
            <p:cNvSpPr>
              <a:spLocks/>
            </p:cNvSpPr>
            <p:nvPr/>
          </p:nvSpPr>
          <p:spPr bwMode="auto">
            <a:xfrm>
              <a:off x="1456" y="910"/>
              <a:ext cx="2852" cy="1416"/>
            </a:xfrm>
            <a:custGeom>
              <a:avLst/>
              <a:gdLst>
                <a:gd name="T0" fmla="*/ 0 w 2852"/>
                <a:gd name="T1" fmla="*/ 1416 h 1416"/>
                <a:gd name="T2" fmla="*/ 1441 w 2852"/>
                <a:gd name="T3" fmla="*/ 1416 h 1416"/>
                <a:gd name="T4" fmla="*/ 2852 w 2852"/>
                <a:gd name="T5" fmla="*/ 0 h 1416"/>
                <a:gd name="T6" fmla="*/ 0 w 2852"/>
                <a:gd name="T7" fmla="*/ 0 h 1416"/>
                <a:gd name="T8" fmla="*/ 0 w 2852"/>
                <a:gd name="T9" fmla="*/ 1416 h 1416"/>
              </a:gdLst>
              <a:ahLst/>
              <a:cxnLst>
                <a:cxn ang="0">
                  <a:pos x="T0" y="T1"/>
                </a:cxn>
                <a:cxn ang="0">
                  <a:pos x="T2" y="T3"/>
                </a:cxn>
                <a:cxn ang="0">
                  <a:pos x="T4" y="T5"/>
                </a:cxn>
                <a:cxn ang="0">
                  <a:pos x="T6" y="T7"/>
                </a:cxn>
                <a:cxn ang="0">
                  <a:pos x="T8" y="T9"/>
                </a:cxn>
              </a:cxnLst>
              <a:rect l="0" t="0" r="r" b="b"/>
              <a:pathLst>
                <a:path w="2852" h="1416">
                  <a:moveTo>
                    <a:pt x="0" y="1416"/>
                  </a:moveTo>
                  <a:lnTo>
                    <a:pt x="1441" y="1416"/>
                  </a:lnTo>
                  <a:lnTo>
                    <a:pt x="2852" y="0"/>
                  </a:lnTo>
                  <a:lnTo>
                    <a:pt x="0" y="0"/>
                  </a:lnTo>
                  <a:lnTo>
                    <a:pt x="0" y="14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68" name="Freeform 7">
              <a:extLst>
                <a:ext uri="{FF2B5EF4-FFF2-40B4-BE49-F238E27FC236}">
                  <a16:creationId xmlns:a16="http://schemas.microsoft.com/office/drawing/2014/main" id="{57A171FA-94E9-46FD-BA15-F4BDABF08953}"/>
                </a:ext>
              </a:extLst>
            </p:cNvPr>
            <p:cNvSpPr>
              <a:spLocks noEditPoints="1"/>
            </p:cNvSpPr>
            <p:nvPr/>
          </p:nvSpPr>
          <p:spPr bwMode="auto">
            <a:xfrm>
              <a:off x="1494" y="1162"/>
              <a:ext cx="2049" cy="904"/>
            </a:xfrm>
            <a:custGeom>
              <a:avLst/>
              <a:gdLst>
                <a:gd name="T0" fmla="*/ 696 w 862"/>
                <a:gd name="T1" fmla="*/ 6 h 379"/>
                <a:gd name="T2" fmla="*/ 578 w 862"/>
                <a:gd name="T3" fmla="*/ 6 h 379"/>
                <a:gd name="T4" fmla="*/ 578 w 862"/>
                <a:gd name="T5" fmla="*/ 287 h 379"/>
                <a:gd name="T6" fmla="*/ 474 w 862"/>
                <a:gd name="T7" fmla="*/ 6 h 379"/>
                <a:gd name="T8" fmla="*/ 372 w 862"/>
                <a:gd name="T9" fmla="*/ 6 h 379"/>
                <a:gd name="T10" fmla="*/ 284 w 862"/>
                <a:gd name="T11" fmla="*/ 241 h 379"/>
                <a:gd name="T12" fmla="*/ 165 w 862"/>
                <a:gd name="T13" fmla="*/ 146 h 379"/>
                <a:gd name="T14" fmla="*/ 100 w 862"/>
                <a:gd name="T15" fmla="*/ 104 h 379"/>
                <a:gd name="T16" fmla="*/ 153 w 862"/>
                <a:gd name="T17" fmla="*/ 79 h 379"/>
                <a:gd name="T18" fmla="*/ 240 w 862"/>
                <a:gd name="T19" fmla="*/ 103 h 379"/>
                <a:gd name="T20" fmla="*/ 281 w 862"/>
                <a:gd name="T21" fmla="*/ 31 h 379"/>
                <a:gd name="T22" fmla="*/ 147 w 862"/>
                <a:gd name="T23" fmla="*/ 0 h 379"/>
                <a:gd name="T24" fmla="*/ 147 w 862"/>
                <a:gd name="T25" fmla="*/ 0 h 379"/>
                <a:gd name="T26" fmla="*/ 29 w 862"/>
                <a:gd name="T27" fmla="*/ 43 h 379"/>
                <a:gd name="T28" fmla="*/ 0 w 862"/>
                <a:gd name="T29" fmla="*/ 112 h 379"/>
                <a:gd name="T30" fmla="*/ 41 w 862"/>
                <a:gd name="T31" fmla="*/ 194 h 379"/>
                <a:gd name="T32" fmla="*/ 121 w 862"/>
                <a:gd name="T33" fmla="*/ 231 h 379"/>
                <a:gd name="T34" fmla="*/ 181 w 862"/>
                <a:gd name="T35" fmla="*/ 269 h 379"/>
                <a:gd name="T36" fmla="*/ 173 w 862"/>
                <a:gd name="T37" fmla="*/ 287 h 379"/>
                <a:gd name="T38" fmla="*/ 135 w 862"/>
                <a:gd name="T39" fmla="*/ 299 h 379"/>
                <a:gd name="T40" fmla="*/ 37 w 862"/>
                <a:gd name="T41" fmla="*/ 271 h 379"/>
                <a:gd name="T42" fmla="*/ 0 w 862"/>
                <a:gd name="T43" fmla="*/ 344 h 379"/>
                <a:gd name="T44" fmla="*/ 134 w 862"/>
                <a:gd name="T45" fmla="*/ 379 h 379"/>
                <a:gd name="T46" fmla="*/ 140 w 862"/>
                <a:gd name="T47" fmla="*/ 379 h 379"/>
                <a:gd name="T48" fmla="*/ 242 w 862"/>
                <a:gd name="T49" fmla="*/ 345 h 379"/>
                <a:gd name="T50" fmla="*/ 246 w 862"/>
                <a:gd name="T51" fmla="*/ 341 h 379"/>
                <a:gd name="T52" fmla="*/ 234 w 862"/>
                <a:gd name="T53" fmla="*/ 373 h 379"/>
                <a:gd name="T54" fmla="*/ 342 w 862"/>
                <a:gd name="T55" fmla="*/ 373 h 379"/>
                <a:gd name="T56" fmla="*/ 360 w 862"/>
                <a:gd name="T57" fmla="*/ 318 h 379"/>
                <a:gd name="T58" fmla="*/ 423 w 862"/>
                <a:gd name="T59" fmla="*/ 328 h 379"/>
                <a:gd name="T60" fmla="*/ 484 w 862"/>
                <a:gd name="T61" fmla="*/ 319 h 379"/>
                <a:gd name="T62" fmla="*/ 502 w 862"/>
                <a:gd name="T63" fmla="*/ 373 h 379"/>
                <a:gd name="T64" fmla="*/ 677 w 862"/>
                <a:gd name="T65" fmla="*/ 373 h 379"/>
                <a:gd name="T66" fmla="*/ 677 w 862"/>
                <a:gd name="T67" fmla="*/ 260 h 379"/>
                <a:gd name="T68" fmla="*/ 715 w 862"/>
                <a:gd name="T69" fmla="*/ 260 h 379"/>
                <a:gd name="T70" fmla="*/ 862 w 862"/>
                <a:gd name="T71" fmla="*/ 134 h 379"/>
                <a:gd name="T72" fmla="*/ 696 w 862"/>
                <a:gd name="T73" fmla="*/ 6 h 379"/>
                <a:gd name="T74" fmla="*/ 423 w 862"/>
                <a:gd name="T75" fmla="*/ 246 h 379"/>
                <a:gd name="T76" fmla="*/ 385 w 862"/>
                <a:gd name="T77" fmla="*/ 240 h 379"/>
                <a:gd name="T78" fmla="*/ 422 w 862"/>
                <a:gd name="T79" fmla="*/ 121 h 379"/>
                <a:gd name="T80" fmla="*/ 423 w 862"/>
                <a:gd name="T81" fmla="*/ 121 h 379"/>
                <a:gd name="T82" fmla="*/ 460 w 862"/>
                <a:gd name="T83" fmla="*/ 240 h 379"/>
                <a:gd name="T84" fmla="*/ 423 w 862"/>
                <a:gd name="T85" fmla="*/ 246 h 379"/>
                <a:gd name="T86" fmla="*/ 703 w 862"/>
                <a:gd name="T87" fmla="*/ 178 h 379"/>
                <a:gd name="T88" fmla="*/ 677 w 862"/>
                <a:gd name="T89" fmla="*/ 178 h 379"/>
                <a:gd name="T90" fmla="*/ 677 w 862"/>
                <a:gd name="T91" fmla="*/ 83 h 379"/>
                <a:gd name="T92" fmla="*/ 703 w 862"/>
                <a:gd name="T93" fmla="*/ 83 h 379"/>
                <a:gd name="T94" fmla="*/ 765 w 862"/>
                <a:gd name="T95" fmla="*/ 130 h 379"/>
                <a:gd name="T96" fmla="*/ 703 w 862"/>
                <a:gd name="T97" fmla="*/ 17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379">
                  <a:moveTo>
                    <a:pt x="696" y="6"/>
                  </a:moveTo>
                  <a:cubicBezTo>
                    <a:pt x="578" y="6"/>
                    <a:pt x="578" y="6"/>
                    <a:pt x="578" y="6"/>
                  </a:cubicBezTo>
                  <a:cubicBezTo>
                    <a:pt x="578" y="287"/>
                    <a:pt x="578" y="287"/>
                    <a:pt x="578" y="287"/>
                  </a:cubicBezTo>
                  <a:cubicBezTo>
                    <a:pt x="474" y="6"/>
                    <a:pt x="474" y="6"/>
                    <a:pt x="474" y="6"/>
                  </a:cubicBezTo>
                  <a:cubicBezTo>
                    <a:pt x="372" y="6"/>
                    <a:pt x="372" y="6"/>
                    <a:pt x="372" y="6"/>
                  </a:cubicBezTo>
                  <a:cubicBezTo>
                    <a:pt x="284" y="241"/>
                    <a:pt x="284" y="241"/>
                    <a:pt x="284" y="241"/>
                  </a:cubicBezTo>
                  <a:cubicBezTo>
                    <a:pt x="275" y="182"/>
                    <a:pt x="213" y="161"/>
                    <a:pt x="165" y="146"/>
                  </a:cubicBezTo>
                  <a:cubicBezTo>
                    <a:pt x="133" y="135"/>
                    <a:pt x="100" y="120"/>
                    <a:pt x="100" y="104"/>
                  </a:cubicBezTo>
                  <a:cubicBezTo>
                    <a:pt x="100" y="90"/>
                    <a:pt x="118" y="78"/>
                    <a:pt x="153" y="79"/>
                  </a:cubicBezTo>
                  <a:cubicBezTo>
                    <a:pt x="177" y="81"/>
                    <a:pt x="198" y="83"/>
                    <a:pt x="240" y="103"/>
                  </a:cubicBezTo>
                  <a:cubicBezTo>
                    <a:pt x="281" y="31"/>
                    <a:pt x="281" y="31"/>
                    <a:pt x="281" y="31"/>
                  </a:cubicBezTo>
                  <a:cubicBezTo>
                    <a:pt x="243" y="12"/>
                    <a:pt x="190" y="0"/>
                    <a:pt x="147" y="0"/>
                  </a:cubicBezTo>
                  <a:cubicBezTo>
                    <a:pt x="147" y="0"/>
                    <a:pt x="147" y="0"/>
                    <a:pt x="147" y="0"/>
                  </a:cubicBezTo>
                  <a:cubicBezTo>
                    <a:pt x="97" y="0"/>
                    <a:pt x="55" y="16"/>
                    <a:pt x="29" y="43"/>
                  </a:cubicBezTo>
                  <a:cubicBezTo>
                    <a:pt x="11" y="62"/>
                    <a:pt x="1" y="85"/>
                    <a:pt x="0" y="112"/>
                  </a:cubicBezTo>
                  <a:cubicBezTo>
                    <a:pt x="0" y="148"/>
                    <a:pt x="13" y="174"/>
                    <a:pt x="41" y="194"/>
                  </a:cubicBezTo>
                  <a:cubicBezTo>
                    <a:pt x="65" y="211"/>
                    <a:pt x="95" y="223"/>
                    <a:pt x="121" y="231"/>
                  </a:cubicBezTo>
                  <a:cubicBezTo>
                    <a:pt x="154" y="241"/>
                    <a:pt x="181" y="250"/>
                    <a:pt x="181" y="269"/>
                  </a:cubicBezTo>
                  <a:cubicBezTo>
                    <a:pt x="180" y="276"/>
                    <a:pt x="178" y="282"/>
                    <a:pt x="173" y="287"/>
                  </a:cubicBezTo>
                  <a:cubicBezTo>
                    <a:pt x="165" y="296"/>
                    <a:pt x="152" y="299"/>
                    <a:pt x="135" y="299"/>
                  </a:cubicBezTo>
                  <a:cubicBezTo>
                    <a:pt x="101" y="300"/>
                    <a:pt x="76" y="294"/>
                    <a:pt x="37" y="271"/>
                  </a:cubicBezTo>
                  <a:cubicBezTo>
                    <a:pt x="0" y="344"/>
                    <a:pt x="0" y="344"/>
                    <a:pt x="0" y="344"/>
                  </a:cubicBezTo>
                  <a:cubicBezTo>
                    <a:pt x="40" y="366"/>
                    <a:pt x="87" y="379"/>
                    <a:pt x="134" y="379"/>
                  </a:cubicBezTo>
                  <a:cubicBezTo>
                    <a:pt x="140" y="379"/>
                    <a:pt x="140" y="379"/>
                    <a:pt x="140" y="379"/>
                  </a:cubicBezTo>
                  <a:cubicBezTo>
                    <a:pt x="182" y="378"/>
                    <a:pt x="215" y="367"/>
                    <a:pt x="242" y="345"/>
                  </a:cubicBezTo>
                  <a:cubicBezTo>
                    <a:pt x="243" y="344"/>
                    <a:pt x="245" y="343"/>
                    <a:pt x="246" y="341"/>
                  </a:cubicBezTo>
                  <a:cubicBezTo>
                    <a:pt x="234" y="373"/>
                    <a:pt x="234" y="373"/>
                    <a:pt x="234" y="373"/>
                  </a:cubicBezTo>
                  <a:cubicBezTo>
                    <a:pt x="342" y="373"/>
                    <a:pt x="342" y="373"/>
                    <a:pt x="342" y="373"/>
                  </a:cubicBezTo>
                  <a:cubicBezTo>
                    <a:pt x="360" y="318"/>
                    <a:pt x="360" y="318"/>
                    <a:pt x="360" y="318"/>
                  </a:cubicBezTo>
                  <a:cubicBezTo>
                    <a:pt x="379" y="325"/>
                    <a:pt x="400" y="328"/>
                    <a:pt x="423" y="328"/>
                  </a:cubicBezTo>
                  <a:cubicBezTo>
                    <a:pt x="445" y="328"/>
                    <a:pt x="466" y="325"/>
                    <a:pt x="484" y="319"/>
                  </a:cubicBezTo>
                  <a:cubicBezTo>
                    <a:pt x="502" y="373"/>
                    <a:pt x="502" y="373"/>
                    <a:pt x="502" y="373"/>
                  </a:cubicBezTo>
                  <a:cubicBezTo>
                    <a:pt x="677" y="373"/>
                    <a:pt x="677" y="373"/>
                    <a:pt x="677" y="373"/>
                  </a:cubicBezTo>
                  <a:cubicBezTo>
                    <a:pt x="677" y="260"/>
                    <a:pt x="677" y="260"/>
                    <a:pt x="677" y="260"/>
                  </a:cubicBezTo>
                  <a:cubicBezTo>
                    <a:pt x="715" y="260"/>
                    <a:pt x="715" y="260"/>
                    <a:pt x="715" y="260"/>
                  </a:cubicBezTo>
                  <a:cubicBezTo>
                    <a:pt x="807" y="260"/>
                    <a:pt x="862" y="213"/>
                    <a:pt x="862" y="134"/>
                  </a:cubicBezTo>
                  <a:cubicBezTo>
                    <a:pt x="862" y="46"/>
                    <a:pt x="809" y="6"/>
                    <a:pt x="696" y="6"/>
                  </a:cubicBezTo>
                  <a:close/>
                  <a:moveTo>
                    <a:pt x="423" y="246"/>
                  </a:moveTo>
                  <a:cubicBezTo>
                    <a:pt x="409" y="246"/>
                    <a:pt x="396" y="244"/>
                    <a:pt x="385" y="240"/>
                  </a:cubicBezTo>
                  <a:cubicBezTo>
                    <a:pt x="422" y="121"/>
                    <a:pt x="422" y="121"/>
                    <a:pt x="422" y="121"/>
                  </a:cubicBezTo>
                  <a:cubicBezTo>
                    <a:pt x="423" y="121"/>
                    <a:pt x="423" y="121"/>
                    <a:pt x="423" y="121"/>
                  </a:cubicBezTo>
                  <a:cubicBezTo>
                    <a:pt x="460" y="240"/>
                    <a:pt x="460" y="240"/>
                    <a:pt x="460" y="240"/>
                  </a:cubicBezTo>
                  <a:cubicBezTo>
                    <a:pt x="449" y="244"/>
                    <a:pt x="436" y="246"/>
                    <a:pt x="423" y="246"/>
                  </a:cubicBezTo>
                  <a:close/>
                  <a:moveTo>
                    <a:pt x="703" y="178"/>
                  </a:moveTo>
                  <a:cubicBezTo>
                    <a:pt x="677" y="178"/>
                    <a:pt x="677" y="178"/>
                    <a:pt x="677" y="178"/>
                  </a:cubicBezTo>
                  <a:cubicBezTo>
                    <a:pt x="677" y="83"/>
                    <a:pt x="677" y="83"/>
                    <a:pt x="677" y="83"/>
                  </a:cubicBezTo>
                  <a:cubicBezTo>
                    <a:pt x="703" y="83"/>
                    <a:pt x="703" y="83"/>
                    <a:pt x="703" y="83"/>
                  </a:cubicBezTo>
                  <a:cubicBezTo>
                    <a:pt x="737" y="83"/>
                    <a:pt x="765" y="95"/>
                    <a:pt x="765" y="130"/>
                  </a:cubicBezTo>
                  <a:cubicBezTo>
                    <a:pt x="765" y="167"/>
                    <a:pt x="737" y="178"/>
                    <a:pt x="703" y="17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69" name="Freeform 8">
              <a:extLst>
                <a:ext uri="{FF2B5EF4-FFF2-40B4-BE49-F238E27FC236}">
                  <a16:creationId xmlns:a16="http://schemas.microsoft.com/office/drawing/2014/main" id="{4B50C43F-12CB-46D9-94D5-EEAD00BE384C}"/>
                </a:ext>
              </a:extLst>
            </p:cNvPr>
            <p:cNvSpPr>
              <a:spLocks noEditPoints="1"/>
            </p:cNvSpPr>
            <p:nvPr/>
          </p:nvSpPr>
          <p:spPr bwMode="auto">
            <a:xfrm>
              <a:off x="3222" y="2142"/>
              <a:ext cx="186" cy="184"/>
            </a:xfrm>
            <a:custGeom>
              <a:avLst/>
              <a:gdLst>
                <a:gd name="T0" fmla="*/ 8 w 78"/>
                <a:gd name="T1" fmla="*/ 38 h 77"/>
                <a:gd name="T2" fmla="*/ 40 w 78"/>
                <a:gd name="T3" fmla="*/ 6 h 77"/>
                <a:gd name="T4" fmla="*/ 71 w 78"/>
                <a:gd name="T5" fmla="*/ 38 h 77"/>
                <a:gd name="T6" fmla="*/ 40 w 78"/>
                <a:gd name="T7" fmla="*/ 71 h 77"/>
                <a:gd name="T8" fmla="*/ 8 w 78"/>
                <a:gd name="T9" fmla="*/ 38 h 77"/>
                <a:gd name="T10" fmla="*/ 40 w 78"/>
                <a:gd name="T11" fmla="*/ 77 h 77"/>
                <a:gd name="T12" fmla="*/ 78 w 78"/>
                <a:gd name="T13" fmla="*/ 38 h 77"/>
                <a:gd name="T14" fmla="*/ 40 w 78"/>
                <a:gd name="T15" fmla="*/ 0 h 77"/>
                <a:gd name="T16" fmla="*/ 0 w 78"/>
                <a:gd name="T17" fmla="*/ 38 h 77"/>
                <a:gd name="T18" fmla="*/ 40 w 78"/>
                <a:gd name="T19" fmla="*/ 77 h 77"/>
                <a:gd name="T20" fmla="*/ 31 w 78"/>
                <a:gd name="T21" fmla="*/ 41 h 77"/>
                <a:gd name="T22" fmla="*/ 39 w 78"/>
                <a:gd name="T23" fmla="*/ 41 h 77"/>
                <a:gd name="T24" fmla="*/ 51 w 78"/>
                <a:gd name="T25" fmla="*/ 61 h 77"/>
                <a:gd name="T26" fmla="*/ 58 w 78"/>
                <a:gd name="T27" fmla="*/ 61 h 77"/>
                <a:gd name="T28" fmla="*/ 46 w 78"/>
                <a:gd name="T29" fmla="*/ 41 h 77"/>
                <a:gd name="T30" fmla="*/ 57 w 78"/>
                <a:gd name="T31" fmla="*/ 29 h 77"/>
                <a:gd name="T32" fmla="*/ 42 w 78"/>
                <a:gd name="T33" fmla="*/ 16 h 77"/>
                <a:gd name="T34" fmla="*/ 25 w 78"/>
                <a:gd name="T35" fmla="*/ 16 h 77"/>
                <a:gd name="T36" fmla="*/ 25 w 78"/>
                <a:gd name="T37" fmla="*/ 61 h 77"/>
                <a:gd name="T38" fmla="*/ 31 w 78"/>
                <a:gd name="T39" fmla="*/ 61 h 77"/>
                <a:gd name="T40" fmla="*/ 31 w 78"/>
                <a:gd name="T41" fmla="*/ 41 h 77"/>
                <a:gd name="T42" fmla="*/ 31 w 78"/>
                <a:gd name="T43" fmla="*/ 36 h 77"/>
                <a:gd name="T44" fmla="*/ 31 w 78"/>
                <a:gd name="T45" fmla="*/ 22 h 77"/>
                <a:gd name="T46" fmla="*/ 41 w 78"/>
                <a:gd name="T47" fmla="*/ 22 h 77"/>
                <a:gd name="T48" fmla="*/ 50 w 78"/>
                <a:gd name="T49" fmla="*/ 29 h 77"/>
                <a:gd name="T50" fmla="*/ 39 w 78"/>
                <a:gd name="T51" fmla="*/ 36 h 77"/>
                <a:gd name="T52" fmla="*/ 31 w 78"/>
                <a:gd name="T53"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77">
                  <a:moveTo>
                    <a:pt x="8" y="38"/>
                  </a:moveTo>
                  <a:cubicBezTo>
                    <a:pt x="8" y="20"/>
                    <a:pt x="22" y="6"/>
                    <a:pt x="40" y="6"/>
                  </a:cubicBezTo>
                  <a:cubicBezTo>
                    <a:pt x="57" y="6"/>
                    <a:pt x="71" y="20"/>
                    <a:pt x="71" y="38"/>
                  </a:cubicBezTo>
                  <a:cubicBezTo>
                    <a:pt x="71" y="57"/>
                    <a:pt x="57" y="71"/>
                    <a:pt x="40" y="71"/>
                  </a:cubicBezTo>
                  <a:cubicBezTo>
                    <a:pt x="22" y="71"/>
                    <a:pt x="8" y="57"/>
                    <a:pt x="8" y="38"/>
                  </a:cubicBezTo>
                  <a:close/>
                  <a:moveTo>
                    <a:pt x="40" y="77"/>
                  </a:moveTo>
                  <a:cubicBezTo>
                    <a:pt x="60" y="77"/>
                    <a:pt x="78" y="61"/>
                    <a:pt x="78" y="38"/>
                  </a:cubicBezTo>
                  <a:cubicBezTo>
                    <a:pt x="78" y="16"/>
                    <a:pt x="60" y="0"/>
                    <a:pt x="40" y="0"/>
                  </a:cubicBezTo>
                  <a:cubicBezTo>
                    <a:pt x="18" y="0"/>
                    <a:pt x="0" y="16"/>
                    <a:pt x="0" y="38"/>
                  </a:cubicBezTo>
                  <a:cubicBezTo>
                    <a:pt x="0" y="61"/>
                    <a:pt x="18" y="77"/>
                    <a:pt x="40" y="77"/>
                  </a:cubicBezTo>
                  <a:close/>
                  <a:moveTo>
                    <a:pt x="31" y="41"/>
                  </a:moveTo>
                  <a:cubicBezTo>
                    <a:pt x="39" y="41"/>
                    <a:pt x="39" y="41"/>
                    <a:pt x="39" y="41"/>
                  </a:cubicBezTo>
                  <a:cubicBezTo>
                    <a:pt x="51" y="61"/>
                    <a:pt x="51" y="61"/>
                    <a:pt x="51" y="61"/>
                  </a:cubicBezTo>
                  <a:cubicBezTo>
                    <a:pt x="58" y="61"/>
                    <a:pt x="58" y="61"/>
                    <a:pt x="58" y="61"/>
                  </a:cubicBezTo>
                  <a:cubicBezTo>
                    <a:pt x="46" y="41"/>
                    <a:pt x="46" y="41"/>
                    <a:pt x="46" y="41"/>
                  </a:cubicBezTo>
                  <a:cubicBezTo>
                    <a:pt x="52" y="40"/>
                    <a:pt x="57" y="37"/>
                    <a:pt x="57" y="29"/>
                  </a:cubicBezTo>
                  <a:cubicBezTo>
                    <a:pt x="57" y="20"/>
                    <a:pt x="52" y="16"/>
                    <a:pt x="42" y="16"/>
                  </a:cubicBezTo>
                  <a:cubicBezTo>
                    <a:pt x="25" y="16"/>
                    <a:pt x="25" y="16"/>
                    <a:pt x="25" y="16"/>
                  </a:cubicBezTo>
                  <a:cubicBezTo>
                    <a:pt x="25" y="61"/>
                    <a:pt x="25" y="61"/>
                    <a:pt x="25" y="61"/>
                  </a:cubicBezTo>
                  <a:cubicBezTo>
                    <a:pt x="31" y="61"/>
                    <a:pt x="31" y="61"/>
                    <a:pt x="31" y="61"/>
                  </a:cubicBezTo>
                  <a:lnTo>
                    <a:pt x="31" y="41"/>
                  </a:lnTo>
                  <a:close/>
                  <a:moveTo>
                    <a:pt x="31" y="36"/>
                  </a:moveTo>
                  <a:cubicBezTo>
                    <a:pt x="31" y="22"/>
                    <a:pt x="31" y="22"/>
                    <a:pt x="31" y="22"/>
                  </a:cubicBezTo>
                  <a:cubicBezTo>
                    <a:pt x="41" y="22"/>
                    <a:pt x="41" y="22"/>
                    <a:pt x="41" y="22"/>
                  </a:cubicBezTo>
                  <a:cubicBezTo>
                    <a:pt x="45" y="22"/>
                    <a:pt x="50" y="23"/>
                    <a:pt x="50" y="29"/>
                  </a:cubicBezTo>
                  <a:cubicBezTo>
                    <a:pt x="50" y="35"/>
                    <a:pt x="45" y="36"/>
                    <a:pt x="39" y="36"/>
                  </a:cubicBezTo>
                  <a:lnTo>
                    <a:pt x="31" y="36"/>
                  </a:lnTo>
                  <a:close/>
                </a:path>
              </a:pathLst>
            </a:custGeom>
            <a:solidFill>
              <a:srgbClr val="3161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70" name="Group 1060">
            <a:extLst>
              <a:ext uri="{FF2B5EF4-FFF2-40B4-BE49-F238E27FC236}">
                <a16:creationId xmlns:a16="http://schemas.microsoft.com/office/drawing/2014/main" id="{273F9279-BFC1-4BB8-BBA1-3AF68D23981A}"/>
              </a:ext>
            </a:extLst>
          </p:cNvPr>
          <p:cNvGrpSpPr>
            <a:grpSpLocks noChangeAspect="1"/>
          </p:cNvGrpSpPr>
          <p:nvPr userDrawn="1"/>
        </p:nvGrpSpPr>
        <p:grpSpPr bwMode="auto">
          <a:xfrm>
            <a:off x="7768697" y="1286191"/>
            <a:ext cx="808463" cy="182503"/>
            <a:chOff x="2153" y="1458"/>
            <a:chExt cx="1453" cy="328"/>
          </a:xfrm>
        </p:grpSpPr>
        <p:sp>
          <p:nvSpPr>
            <p:cNvPr id="71" name="Freeform 1061">
              <a:extLst>
                <a:ext uri="{FF2B5EF4-FFF2-40B4-BE49-F238E27FC236}">
                  <a16:creationId xmlns:a16="http://schemas.microsoft.com/office/drawing/2014/main" id="{5E8AE333-D279-4EC7-A374-F81A3DEBED74}"/>
                </a:ext>
              </a:extLst>
            </p:cNvPr>
            <p:cNvSpPr>
              <a:spLocks noEditPoints="1"/>
            </p:cNvSpPr>
            <p:nvPr/>
          </p:nvSpPr>
          <p:spPr bwMode="auto">
            <a:xfrm>
              <a:off x="2637" y="1509"/>
              <a:ext cx="174" cy="217"/>
            </a:xfrm>
            <a:custGeom>
              <a:avLst/>
              <a:gdLst>
                <a:gd name="T0" fmla="*/ 49 w 73"/>
                <a:gd name="T1" fmla="*/ 62 h 89"/>
                <a:gd name="T2" fmla="*/ 38 w 73"/>
                <a:gd name="T3" fmla="*/ 53 h 89"/>
                <a:gd name="T4" fmla="*/ 22 w 73"/>
                <a:gd name="T5" fmla="*/ 53 h 89"/>
                <a:gd name="T6" fmla="*/ 22 w 73"/>
                <a:gd name="T7" fmla="*/ 71 h 89"/>
                <a:gd name="T8" fmla="*/ 38 w 73"/>
                <a:gd name="T9" fmla="*/ 71 h 89"/>
                <a:gd name="T10" fmla="*/ 49 w 73"/>
                <a:gd name="T11" fmla="*/ 62 h 89"/>
                <a:gd name="T12" fmla="*/ 47 w 73"/>
                <a:gd name="T13" fmla="*/ 27 h 89"/>
                <a:gd name="T14" fmla="*/ 38 w 73"/>
                <a:gd name="T15" fmla="*/ 19 h 89"/>
                <a:gd name="T16" fmla="*/ 22 w 73"/>
                <a:gd name="T17" fmla="*/ 19 h 89"/>
                <a:gd name="T18" fmla="*/ 22 w 73"/>
                <a:gd name="T19" fmla="*/ 35 h 89"/>
                <a:gd name="T20" fmla="*/ 38 w 73"/>
                <a:gd name="T21" fmla="*/ 35 h 89"/>
                <a:gd name="T22" fmla="*/ 47 w 73"/>
                <a:gd name="T23" fmla="*/ 27 h 89"/>
                <a:gd name="T24" fmla="*/ 73 w 73"/>
                <a:gd name="T25" fmla="*/ 64 h 89"/>
                <a:gd name="T26" fmla="*/ 45 w 73"/>
                <a:gd name="T27" fmla="*/ 89 h 89"/>
                <a:gd name="T28" fmla="*/ 0 w 73"/>
                <a:gd name="T29" fmla="*/ 89 h 89"/>
                <a:gd name="T30" fmla="*/ 0 w 73"/>
                <a:gd name="T31" fmla="*/ 0 h 89"/>
                <a:gd name="T32" fmla="*/ 42 w 73"/>
                <a:gd name="T33" fmla="*/ 0 h 89"/>
                <a:gd name="T34" fmla="*/ 69 w 73"/>
                <a:gd name="T35" fmla="*/ 25 h 89"/>
                <a:gd name="T36" fmla="*/ 57 w 73"/>
                <a:gd name="T37" fmla="*/ 43 h 89"/>
                <a:gd name="T38" fmla="*/ 73 w 73"/>
                <a:gd name="T39" fmla="*/ 6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89">
                  <a:moveTo>
                    <a:pt x="49" y="62"/>
                  </a:moveTo>
                  <a:cubicBezTo>
                    <a:pt x="49" y="57"/>
                    <a:pt x="46" y="53"/>
                    <a:pt x="38" y="53"/>
                  </a:cubicBezTo>
                  <a:cubicBezTo>
                    <a:pt x="22" y="53"/>
                    <a:pt x="22" y="53"/>
                    <a:pt x="22" y="53"/>
                  </a:cubicBezTo>
                  <a:cubicBezTo>
                    <a:pt x="22" y="71"/>
                    <a:pt x="22" y="71"/>
                    <a:pt x="22" y="71"/>
                  </a:cubicBezTo>
                  <a:cubicBezTo>
                    <a:pt x="38" y="71"/>
                    <a:pt x="38" y="71"/>
                    <a:pt x="38" y="71"/>
                  </a:cubicBezTo>
                  <a:cubicBezTo>
                    <a:pt x="45" y="71"/>
                    <a:pt x="49" y="68"/>
                    <a:pt x="49" y="62"/>
                  </a:cubicBezTo>
                  <a:close/>
                  <a:moveTo>
                    <a:pt x="47" y="27"/>
                  </a:moveTo>
                  <a:cubicBezTo>
                    <a:pt x="47" y="22"/>
                    <a:pt x="43" y="19"/>
                    <a:pt x="38" y="19"/>
                  </a:cubicBezTo>
                  <a:cubicBezTo>
                    <a:pt x="22" y="19"/>
                    <a:pt x="22" y="19"/>
                    <a:pt x="22" y="19"/>
                  </a:cubicBezTo>
                  <a:cubicBezTo>
                    <a:pt x="22" y="35"/>
                    <a:pt x="22" y="35"/>
                    <a:pt x="22" y="35"/>
                  </a:cubicBezTo>
                  <a:cubicBezTo>
                    <a:pt x="38" y="35"/>
                    <a:pt x="38" y="35"/>
                    <a:pt x="38" y="35"/>
                  </a:cubicBezTo>
                  <a:cubicBezTo>
                    <a:pt x="43" y="35"/>
                    <a:pt x="47" y="31"/>
                    <a:pt x="47" y="27"/>
                  </a:cubicBezTo>
                  <a:close/>
                  <a:moveTo>
                    <a:pt x="73" y="64"/>
                  </a:moveTo>
                  <a:cubicBezTo>
                    <a:pt x="73" y="79"/>
                    <a:pt x="59" y="89"/>
                    <a:pt x="45" y="89"/>
                  </a:cubicBezTo>
                  <a:cubicBezTo>
                    <a:pt x="0" y="89"/>
                    <a:pt x="0" y="89"/>
                    <a:pt x="0" y="89"/>
                  </a:cubicBezTo>
                  <a:cubicBezTo>
                    <a:pt x="0" y="0"/>
                    <a:pt x="0" y="0"/>
                    <a:pt x="0" y="0"/>
                  </a:cubicBezTo>
                  <a:cubicBezTo>
                    <a:pt x="42" y="0"/>
                    <a:pt x="42" y="0"/>
                    <a:pt x="42" y="0"/>
                  </a:cubicBezTo>
                  <a:cubicBezTo>
                    <a:pt x="58" y="0"/>
                    <a:pt x="69" y="8"/>
                    <a:pt x="69" y="25"/>
                  </a:cubicBezTo>
                  <a:cubicBezTo>
                    <a:pt x="69" y="39"/>
                    <a:pt x="57" y="43"/>
                    <a:pt x="57" y="43"/>
                  </a:cubicBezTo>
                  <a:cubicBezTo>
                    <a:pt x="57" y="43"/>
                    <a:pt x="73" y="47"/>
                    <a:pt x="73" y="64"/>
                  </a:cubicBezTo>
                </a:path>
              </a:pathLst>
            </a:custGeom>
            <a:solidFill>
              <a:srgbClr val="EC1B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062">
              <a:extLst>
                <a:ext uri="{FF2B5EF4-FFF2-40B4-BE49-F238E27FC236}">
                  <a16:creationId xmlns:a16="http://schemas.microsoft.com/office/drawing/2014/main" id="{7FF4B910-3ECE-4746-8BC9-20C6D55B1CB7}"/>
                </a:ext>
              </a:extLst>
            </p:cNvPr>
            <p:cNvSpPr>
              <a:spLocks noEditPoints="1"/>
            </p:cNvSpPr>
            <p:nvPr/>
          </p:nvSpPr>
          <p:spPr bwMode="auto">
            <a:xfrm>
              <a:off x="2830" y="1504"/>
              <a:ext cx="195" cy="226"/>
            </a:xfrm>
            <a:custGeom>
              <a:avLst/>
              <a:gdLst>
                <a:gd name="T0" fmla="*/ 60 w 82"/>
                <a:gd name="T1" fmla="*/ 47 h 93"/>
                <a:gd name="T2" fmla="*/ 41 w 82"/>
                <a:gd name="T3" fmla="*/ 22 h 93"/>
                <a:gd name="T4" fmla="*/ 22 w 82"/>
                <a:gd name="T5" fmla="*/ 47 h 93"/>
                <a:gd name="T6" fmla="*/ 41 w 82"/>
                <a:gd name="T7" fmla="*/ 72 h 93"/>
                <a:gd name="T8" fmla="*/ 60 w 82"/>
                <a:gd name="T9" fmla="*/ 47 h 93"/>
                <a:gd name="T10" fmla="*/ 82 w 82"/>
                <a:gd name="T11" fmla="*/ 47 h 93"/>
                <a:gd name="T12" fmla="*/ 41 w 82"/>
                <a:gd name="T13" fmla="*/ 93 h 93"/>
                <a:gd name="T14" fmla="*/ 0 w 82"/>
                <a:gd name="T15" fmla="*/ 47 h 93"/>
                <a:gd name="T16" fmla="*/ 41 w 82"/>
                <a:gd name="T17" fmla="*/ 0 h 93"/>
                <a:gd name="T18" fmla="*/ 82 w 82"/>
                <a:gd name="T19"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93">
                  <a:moveTo>
                    <a:pt x="60" y="47"/>
                  </a:moveTo>
                  <a:cubicBezTo>
                    <a:pt x="60" y="33"/>
                    <a:pt x="54" y="22"/>
                    <a:pt x="41" y="22"/>
                  </a:cubicBezTo>
                  <a:cubicBezTo>
                    <a:pt x="28" y="22"/>
                    <a:pt x="22" y="33"/>
                    <a:pt x="22" y="47"/>
                  </a:cubicBezTo>
                  <a:cubicBezTo>
                    <a:pt x="22" y="61"/>
                    <a:pt x="28" y="72"/>
                    <a:pt x="41" y="72"/>
                  </a:cubicBezTo>
                  <a:cubicBezTo>
                    <a:pt x="54" y="72"/>
                    <a:pt x="60" y="61"/>
                    <a:pt x="60" y="47"/>
                  </a:cubicBezTo>
                  <a:close/>
                  <a:moveTo>
                    <a:pt x="82" y="47"/>
                  </a:moveTo>
                  <a:cubicBezTo>
                    <a:pt x="82" y="73"/>
                    <a:pt x="67" y="93"/>
                    <a:pt x="41" y="93"/>
                  </a:cubicBezTo>
                  <a:cubicBezTo>
                    <a:pt x="15" y="93"/>
                    <a:pt x="0" y="73"/>
                    <a:pt x="0" y="47"/>
                  </a:cubicBezTo>
                  <a:cubicBezTo>
                    <a:pt x="0" y="21"/>
                    <a:pt x="15" y="0"/>
                    <a:pt x="41" y="0"/>
                  </a:cubicBezTo>
                  <a:cubicBezTo>
                    <a:pt x="67" y="0"/>
                    <a:pt x="82" y="21"/>
                    <a:pt x="82" y="47"/>
                  </a:cubicBezTo>
                </a:path>
              </a:pathLst>
            </a:custGeom>
            <a:solidFill>
              <a:srgbClr val="EC1B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63">
              <a:extLst>
                <a:ext uri="{FF2B5EF4-FFF2-40B4-BE49-F238E27FC236}">
                  <a16:creationId xmlns:a16="http://schemas.microsoft.com/office/drawing/2014/main" id="{A0CA9878-B565-4116-85C8-079EC484DCDD}"/>
                </a:ext>
              </a:extLst>
            </p:cNvPr>
            <p:cNvSpPr>
              <a:spLocks/>
            </p:cNvSpPr>
            <p:nvPr/>
          </p:nvSpPr>
          <p:spPr bwMode="auto">
            <a:xfrm>
              <a:off x="3037" y="1504"/>
              <a:ext cx="169" cy="226"/>
            </a:xfrm>
            <a:custGeom>
              <a:avLst/>
              <a:gdLst>
                <a:gd name="T0" fmla="*/ 71 w 71"/>
                <a:gd name="T1" fmla="*/ 64 h 93"/>
                <a:gd name="T2" fmla="*/ 37 w 71"/>
                <a:gd name="T3" fmla="*/ 93 h 93"/>
                <a:gd name="T4" fmla="*/ 0 w 71"/>
                <a:gd name="T5" fmla="*/ 77 h 93"/>
                <a:gd name="T6" fmla="*/ 14 w 71"/>
                <a:gd name="T7" fmla="*/ 63 h 93"/>
                <a:gd name="T8" fmla="*/ 37 w 71"/>
                <a:gd name="T9" fmla="*/ 74 h 93"/>
                <a:gd name="T10" fmla="*/ 49 w 71"/>
                <a:gd name="T11" fmla="*/ 65 h 93"/>
                <a:gd name="T12" fmla="*/ 33 w 71"/>
                <a:gd name="T13" fmla="*/ 56 h 93"/>
                <a:gd name="T14" fmla="*/ 30 w 71"/>
                <a:gd name="T15" fmla="*/ 55 h 93"/>
                <a:gd name="T16" fmla="*/ 4 w 71"/>
                <a:gd name="T17" fmla="*/ 28 h 93"/>
                <a:gd name="T18" fmla="*/ 37 w 71"/>
                <a:gd name="T19" fmla="*/ 0 h 93"/>
                <a:gd name="T20" fmla="*/ 69 w 71"/>
                <a:gd name="T21" fmla="*/ 14 h 93"/>
                <a:gd name="T22" fmla="*/ 56 w 71"/>
                <a:gd name="T23" fmla="*/ 28 h 93"/>
                <a:gd name="T24" fmla="*/ 37 w 71"/>
                <a:gd name="T25" fmla="*/ 20 h 93"/>
                <a:gd name="T26" fmla="*/ 27 w 71"/>
                <a:gd name="T27" fmla="*/ 28 h 93"/>
                <a:gd name="T28" fmla="*/ 40 w 71"/>
                <a:gd name="T29" fmla="*/ 37 h 93"/>
                <a:gd name="T30" fmla="*/ 43 w 71"/>
                <a:gd name="T31" fmla="*/ 37 h 93"/>
                <a:gd name="T32" fmla="*/ 71 w 71"/>
                <a:gd name="T33"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93">
                  <a:moveTo>
                    <a:pt x="71" y="64"/>
                  </a:moveTo>
                  <a:cubicBezTo>
                    <a:pt x="71" y="84"/>
                    <a:pt x="53" y="93"/>
                    <a:pt x="37" y="93"/>
                  </a:cubicBezTo>
                  <a:cubicBezTo>
                    <a:pt x="18" y="93"/>
                    <a:pt x="8" y="86"/>
                    <a:pt x="0" y="77"/>
                  </a:cubicBezTo>
                  <a:cubicBezTo>
                    <a:pt x="14" y="63"/>
                    <a:pt x="14" y="63"/>
                    <a:pt x="14" y="63"/>
                  </a:cubicBezTo>
                  <a:cubicBezTo>
                    <a:pt x="20" y="70"/>
                    <a:pt x="28" y="74"/>
                    <a:pt x="37" y="74"/>
                  </a:cubicBezTo>
                  <a:cubicBezTo>
                    <a:pt x="44" y="74"/>
                    <a:pt x="49" y="71"/>
                    <a:pt x="49" y="65"/>
                  </a:cubicBezTo>
                  <a:cubicBezTo>
                    <a:pt x="49" y="60"/>
                    <a:pt x="44" y="58"/>
                    <a:pt x="33" y="56"/>
                  </a:cubicBezTo>
                  <a:cubicBezTo>
                    <a:pt x="30" y="55"/>
                    <a:pt x="30" y="55"/>
                    <a:pt x="30" y="55"/>
                  </a:cubicBezTo>
                  <a:cubicBezTo>
                    <a:pt x="16" y="52"/>
                    <a:pt x="4" y="44"/>
                    <a:pt x="4" y="28"/>
                  </a:cubicBezTo>
                  <a:cubicBezTo>
                    <a:pt x="4" y="11"/>
                    <a:pt x="18" y="0"/>
                    <a:pt x="37" y="0"/>
                  </a:cubicBezTo>
                  <a:cubicBezTo>
                    <a:pt x="53" y="0"/>
                    <a:pt x="63" y="7"/>
                    <a:pt x="69" y="14"/>
                  </a:cubicBezTo>
                  <a:cubicBezTo>
                    <a:pt x="56" y="28"/>
                    <a:pt x="56" y="28"/>
                    <a:pt x="56" y="28"/>
                  </a:cubicBezTo>
                  <a:cubicBezTo>
                    <a:pt x="51" y="23"/>
                    <a:pt x="45" y="20"/>
                    <a:pt x="37" y="20"/>
                  </a:cubicBezTo>
                  <a:cubicBezTo>
                    <a:pt x="32" y="20"/>
                    <a:pt x="27" y="22"/>
                    <a:pt x="27" y="28"/>
                  </a:cubicBezTo>
                  <a:cubicBezTo>
                    <a:pt x="27" y="33"/>
                    <a:pt x="33" y="35"/>
                    <a:pt x="40" y="37"/>
                  </a:cubicBezTo>
                  <a:cubicBezTo>
                    <a:pt x="43" y="37"/>
                    <a:pt x="43" y="37"/>
                    <a:pt x="43" y="37"/>
                  </a:cubicBezTo>
                  <a:cubicBezTo>
                    <a:pt x="56" y="40"/>
                    <a:pt x="71" y="44"/>
                    <a:pt x="71" y="64"/>
                  </a:cubicBezTo>
                </a:path>
              </a:pathLst>
            </a:custGeom>
            <a:solidFill>
              <a:srgbClr val="EC1B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064">
              <a:extLst>
                <a:ext uri="{FF2B5EF4-FFF2-40B4-BE49-F238E27FC236}">
                  <a16:creationId xmlns:a16="http://schemas.microsoft.com/office/drawing/2014/main" id="{F152BDA6-5013-49D5-8817-B69BC2BFEA68}"/>
                </a:ext>
              </a:extLst>
            </p:cNvPr>
            <p:cNvSpPr>
              <a:spLocks/>
            </p:cNvSpPr>
            <p:nvPr/>
          </p:nvSpPr>
          <p:spPr bwMode="auto">
            <a:xfrm>
              <a:off x="3225" y="1504"/>
              <a:ext cx="184" cy="226"/>
            </a:xfrm>
            <a:custGeom>
              <a:avLst/>
              <a:gdLst>
                <a:gd name="T0" fmla="*/ 77 w 77"/>
                <a:gd name="T1" fmla="*/ 74 h 93"/>
                <a:gd name="T2" fmla="*/ 42 w 77"/>
                <a:gd name="T3" fmla="*/ 93 h 93"/>
                <a:gd name="T4" fmla="*/ 0 w 77"/>
                <a:gd name="T5" fmla="*/ 46 h 93"/>
                <a:gd name="T6" fmla="*/ 42 w 77"/>
                <a:gd name="T7" fmla="*/ 0 h 93"/>
                <a:gd name="T8" fmla="*/ 76 w 77"/>
                <a:gd name="T9" fmla="*/ 20 h 93"/>
                <a:gd name="T10" fmla="*/ 58 w 77"/>
                <a:gd name="T11" fmla="*/ 32 h 93"/>
                <a:gd name="T12" fmla="*/ 42 w 77"/>
                <a:gd name="T13" fmla="*/ 22 h 93"/>
                <a:gd name="T14" fmla="*/ 23 w 77"/>
                <a:gd name="T15" fmla="*/ 46 h 93"/>
                <a:gd name="T16" fmla="*/ 43 w 77"/>
                <a:gd name="T17" fmla="*/ 72 h 93"/>
                <a:gd name="T18" fmla="*/ 59 w 77"/>
                <a:gd name="T19" fmla="*/ 62 h 93"/>
                <a:gd name="T20" fmla="*/ 77 w 77"/>
                <a:gd name="T21" fmla="*/ 7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93">
                  <a:moveTo>
                    <a:pt x="77" y="74"/>
                  </a:moveTo>
                  <a:cubicBezTo>
                    <a:pt x="68" y="87"/>
                    <a:pt x="59" y="93"/>
                    <a:pt x="42" y="93"/>
                  </a:cubicBezTo>
                  <a:cubicBezTo>
                    <a:pt x="17" y="93"/>
                    <a:pt x="0" y="73"/>
                    <a:pt x="0" y="46"/>
                  </a:cubicBezTo>
                  <a:cubicBezTo>
                    <a:pt x="0" y="21"/>
                    <a:pt x="15" y="0"/>
                    <a:pt x="42" y="0"/>
                  </a:cubicBezTo>
                  <a:cubicBezTo>
                    <a:pt x="56" y="0"/>
                    <a:pt x="67" y="6"/>
                    <a:pt x="76" y="20"/>
                  </a:cubicBezTo>
                  <a:cubicBezTo>
                    <a:pt x="58" y="32"/>
                    <a:pt x="58" y="32"/>
                    <a:pt x="58" y="32"/>
                  </a:cubicBezTo>
                  <a:cubicBezTo>
                    <a:pt x="54" y="25"/>
                    <a:pt x="50" y="22"/>
                    <a:pt x="42" y="22"/>
                  </a:cubicBezTo>
                  <a:cubicBezTo>
                    <a:pt x="32" y="22"/>
                    <a:pt x="23" y="30"/>
                    <a:pt x="23" y="46"/>
                  </a:cubicBezTo>
                  <a:cubicBezTo>
                    <a:pt x="23" y="64"/>
                    <a:pt x="33" y="72"/>
                    <a:pt x="43" y="72"/>
                  </a:cubicBezTo>
                  <a:cubicBezTo>
                    <a:pt x="51" y="72"/>
                    <a:pt x="55" y="68"/>
                    <a:pt x="59" y="62"/>
                  </a:cubicBezTo>
                  <a:cubicBezTo>
                    <a:pt x="77" y="74"/>
                    <a:pt x="77" y="74"/>
                    <a:pt x="77" y="74"/>
                  </a:cubicBezTo>
                </a:path>
              </a:pathLst>
            </a:custGeom>
            <a:solidFill>
              <a:srgbClr val="EC1B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65">
              <a:extLst>
                <a:ext uri="{FF2B5EF4-FFF2-40B4-BE49-F238E27FC236}">
                  <a16:creationId xmlns:a16="http://schemas.microsoft.com/office/drawing/2014/main" id="{9B435F1D-3014-4CED-97B5-ACEF6C84E450}"/>
                </a:ext>
              </a:extLst>
            </p:cNvPr>
            <p:cNvSpPr>
              <a:spLocks/>
            </p:cNvSpPr>
            <p:nvPr/>
          </p:nvSpPr>
          <p:spPr bwMode="auto">
            <a:xfrm>
              <a:off x="3430" y="1509"/>
              <a:ext cx="176" cy="217"/>
            </a:xfrm>
            <a:custGeom>
              <a:avLst/>
              <a:gdLst>
                <a:gd name="T0" fmla="*/ 176 w 176"/>
                <a:gd name="T1" fmla="*/ 217 h 217"/>
                <a:gd name="T2" fmla="*/ 122 w 176"/>
                <a:gd name="T3" fmla="*/ 217 h 217"/>
                <a:gd name="T4" fmla="*/ 122 w 176"/>
                <a:gd name="T5" fmla="*/ 132 h 217"/>
                <a:gd name="T6" fmla="*/ 57 w 176"/>
                <a:gd name="T7" fmla="*/ 132 h 217"/>
                <a:gd name="T8" fmla="*/ 57 w 176"/>
                <a:gd name="T9" fmla="*/ 217 h 217"/>
                <a:gd name="T10" fmla="*/ 0 w 176"/>
                <a:gd name="T11" fmla="*/ 217 h 217"/>
                <a:gd name="T12" fmla="*/ 0 w 176"/>
                <a:gd name="T13" fmla="*/ 0 h 217"/>
                <a:gd name="T14" fmla="*/ 57 w 176"/>
                <a:gd name="T15" fmla="*/ 0 h 217"/>
                <a:gd name="T16" fmla="*/ 57 w 176"/>
                <a:gd name="T17" fmla="*/ 81 h 217"/>
                <a:gd name="T18" fmla="*/ 122 w 176"/>
                <a:gd name="T19" fmla="*/ 81 h 217"/>
                <a:gd name="T20" fmla="*/ 122 w 176"/>
                <a:gd name="T21" fmla="*/ 0 h 217"/>
                <a:gd name="T22" fmla="*/ 176 w 176"/>
                <a:gd name="T23" fmla="*/ 0 h 217"/>
                <a:gd name="T24" fmla="*/ 176 w 176"/>
                <a:gd name="T2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217">
                  <a:moveTo>
                    <a:pt x="176" y="217"/>
                  </a:moveTo>
                  <a:lnTo>
                    <a:pt x="122" y="217"/>
                  </a:lnTo>
                  <a:lnTo>
                    <a:pt x="122" y="132"/>
                  </a:lnTo>
                  <a:lnTo>
                    <a:pt x="57" y="132"/>
                  </a:lnTo>
                  <a:lnTo>
                    <a:pt x="57" y="217"/>
                  </a:lnTo>
                  <a:lnTo>
                    <a:pt x="0" y="217"/>
                  </a:lnTo>
                  <a:lnTo>
                    <a:pt x="0" y="0"/>
                  </a:lnTo>
                  <a:lnTo>
                    <a:pt x="57" y="0"/>
                  </a:lnTo>
                  <a:lnTo>
                    <a:pt x="57" y="81"/>
                  </a:lnTo>
                  <a:lnTo>
                    <a:pt x="122" y="81"/>
                  </a:lnTo>
                  <a:lnTo>
                    <a:pt x="122" y="0"/>
                  </a:lnTo>
                  <a:lnTo>
                    <a:pt x="176" y="0"/>
                  </a:lnTo>
                  <a:lnTo>
                    <a:pt x="176" y="217"/>
                  </a:lnTo>
                  <a:close/>
                </a:path>
              </a:pathLst>
            </a:custGeom>
            <a:solidFill>
              <a:srgbClr val="EC1B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66">
              <a:extLst>
                <a:ext uri="{FF2B5EF4-FFF2-40B4-BE49-F238E27FC236}">
                  <a16:creationId xmlns:a16="http://schemas.microsoft.com/office/drawing/2014/main" id="{EF6071A4-E418-4108-BFF1-6DBB82965045}"/>
                </a:ext>
              </a:extLst>
            </p:cNvPr>
            <p:cNvSpPr>
              <a:spLocks/>
            </p:cNvSpPr>
            <p:nvPr/>
          </p:nvSpPr>
          <p:spPr bwMode="auto">
            <a:xfrm>
              <a:off x="3430" y="1509"/>
              <a:ext cx="176" cy="217"/>
            </a:xfrm>
            <a:custGeom>
              <a:avLst/>
              <a:gdLst>
                <a:gd name="T0" fmla="*/ 176 w 176"/>
                <a:gd name="T1" fmla="*/ 217 h 217"/>
                <a:gd name="T2" fmla="*/ 122 w 176"/>
                <a:gd name="T3" fmla="*/ 217 h 217"/>
                <a:gd name="T4" fmla="*/ 122 w 176"/>
                <a:gd name="T5" fmla="*/ 132 h 217"/>
                <a:gd name="T6" fmla="*/ 57 w 176"/>
                <a:gd name="T7" fmla="*/ 132 h 217"/>
                <a:gd name="T8" fmla="*/ 57 w 176"/>
                <a:gd name="T9" fmla="*/ 217 h 217"/>
                <a:gd name="T10" fmla="*/ 0 w 176"/>
                <a:gd name="T11" fmla="*/ 217 h 217"/>
                <a:gd name="T12" fmla="*/ 0 w 176"/>
                <a:gd name="T13" fmla="*/ 0 h 217"/>
                <a:gd name="T14" fmla="*/ 57 w 176"/>
                <a:gd name="T15" fmla="*/ 0 h 217"/>
                <a:gd name="T16" fmla="*/ 57 w 176"/>
                <a:gd name="T17" fmla="*/ 81 h 217"/>
                <a:gd name="T18" fmla="*/ 122 w 176"/>
                <a:gd name="T19" fmla="*/ 81 h 217"/>
                <a:gd name="T20" fmla="*/ 122 w 176"/>
                <a:gd name="T21" fmla="*/ 0 h 217"/>
                <a:gd name="T22" fmla="*/ 176 w 176"/>
                <a:gd name="T23" fmla="*/ 0 h 217"/>
                <a:gd name="T24" fmla="*/ 176 w 176"/>
                <a:gd name="T2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217">
                  <a:moveTo>
                    <a:pt x="176" y="217"/>
                  </a:moveTo>
                  <a:lnTo>
                    <a:pt x="122" y="217"/>
                  </a:lnTo>
                  <a:lnTo>
                    <a:pt x="122" y="132"/>
                  </a:lnTo>
                  <a:lnTo>
                    <a:pt x="57" y="132"/>
                  </a:lnTo>
                  <a:lnTo>
                    <a:pt x="57" y="217"/>
                  </a:lnTo>
                  <a:lnTo>
                    <a:pt x="0" y="217"/>
                  </a:lnTo>
                  <a:lnTo>
                    <a:pt x="0" y="0"/>
                  </a:lnTo>
                  <a:lnTo>
                    <a:pt x="57" y="0"/>
                  </a:lnTo>
                  <a:lnTo>
                    <a:pt x="57" y="81"/>
                  </a:lnTo>
                  <a:lnTo>
                    <a:pt x="122" y="81"/>
                  </a:lnTo>
                  <a:lnTo>
                    <a:pt x="122" y="0"/>
                  </a:lnTo>
                  <a:lnTo>
                    <a:pt x="176" y="0"/>
                  </a:lnTo>
                  <a:lnTo>
                    <a:pt x="176" y="2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67">
              <a:extLst>
                <a:ext uri="{FF2B5EF4-FFF2-40B4-BE49-F238E27FC236}">
                  <a16:creationId xmlns:a16="http://schemas.microsoft.com/office/drawing/2014/main" id="{A3B5C411-04C6-45BD-BA46-407681BB2DF6}"/>
                </a:ext>
              </a:extLst>
            </p:cNvPr>
            <p:cNvSpPr>
              <a:spLocks noEditPoints="1"/>
            </p:cNvSpPr>
            <p:nvPr/>
          </p:nvSpPr>
          <p:spPr bwMode="auto">
            <a:xfrm>
              <a:off x="2191" y="1517"/>
              <a:ext cx="243" cy="209"/>
            </a:xfrm>
            <a:custGeom>
              <a:avLst/>
              <a:gdLst>
                <a:gd name="T0" fmla="*/ 77 w 102"/>
                <a:gd name="T1" fmla="*/ 0 h 86"/>
                <a:gd name="T2" fmla="*/ 76 w 102"/>
                <a:gd name="T3" fmla="*/ 0 h 86"/>
                <a:gd name="T4" fmla="*/ 75 w 102"/>
                <a:gd name="T5" fmla="*/ 1 h 86"/>
                <a:gd name="T6" fmla="*/ 75 w 102"/>
                <a:gd name="T7" fmla="*/ 22 h 86"/>
                <a:gd name="T8" fmla="*/ 72 w 102"/>
                <a:gd name="T9" fmla="*/ 24 h 86"/>
                <a:gd name="T10" fmla="*/ 30 w 102"/>
                <a:gd name="T11" fmla="*/ 24 h 86"/>
                <a:gd name="T12" fmla="*/ 27 w 102"/>
                <a:gd name="T13" fmla="*/ 22 h 86"/>
                <a:gd name="T14" fmla="*/ 27 w 102"/>
                <a:gd name="T15" fmla="*/ 1 h 86"/>
                <a:gd name="T16" fmla="*/ 26 w 102"/>
                <a:gd name="T17" fmla="*/ 0 h 86"/>
                <a:gd name="T18" fmla="*/ 26 w 102"/>
                <a:gd name="T19" fmla="*/ 0 h 86"/>
                <a:gd name="T20" fmla="*/ 0 w 102"/>
                <a:gd name="T21" fmla="*/ 43 h 86"/>
                <a:gd name="T22" fmla="*/ 26 w 102"/>
                <a:gd name="T23" fmla="*/ 86 h 86"/>
                <a:gd name="T24" fmla="*/ 26 w 102"/>
                <a:gd name="T25" fmla="*/ 86 h 86"/>
                <a:gd name="T26" fmla="*/ 27 w 102"/>
                <a:gd name="T27" fmla="*/ 85 h 86"/>
                <a:gd name="T28" fmla="*/ 27 w 102"/>
                <a:gd name="T29" fmla="*/ 64 h 86"/>
                <a:gd name="T30" fmla="*/ 30 w 102"/>
                <a:gd name="T31" fmla="*/ 62 h 86"/>
                <a:gd name="T32" fmla="*/ 72 w 102"/>
                <a:gd name="T33" fmla="*/ 62 h 86"/>
                <a:gd name="T34" fmla="*/ 75 w 102"/>
                <a:gd name="T35" fmla="*/ 64 h 86"/>
                <a:gd name="T36" fmla="*/ 75 w 102"/>
                <a:gd name="T37" fmla="*/ 85 h 86"/>
                <a:gd name="T38" fmla="*/ 76 w 102"/>
                <a:gd name="T39" fmla="*/ 86 h 86"/>
                <a:gd name="T40" fmla="*/ 77 w 102"/>
                <a:gd name="T41" fmla="*/ 86 h 86"/>
                <a:gd name="T42" fmla="*/ 102 w 102"/>
                <a:gd name="T43" fmla="*/ 43 h 86"/>
                <a:gd name="T44" fmla="*/ 77 w 102"/>
                <a:gd name="T45" fmla="*/ 0 h 86"/>
                <a:gd name="T46" fmla="*/ 21 w 102"/>
                <a:gd name="T47" fmla="*/ 74 h 86"/>
                <a:gd name="T48" fmla="*/ 8 w 102"/>
                <a:gd name="T49" fmla="*/ 43 h 86"/>
                <a:gd name="T50" fmla="*/ 21 w 102"/>
                <a:gd name="T51" fmla="*/ 13 h 86"/>
                <a:gd name="T52" fmla="*/ 20 w 102"/>
                <a:gd name="T53" fmla="*/ 23 h 86"/>
                <a:gd name="T54" fmla="*/ 20 w 102"/>
                <a:gd name="T55" fmla="*/ 63 h 86"/>
                <a:gd name="T56" fmla="*/ 21 w 102"/>
                <a:gd name="T57" fmla="*/ 74 h 86"/>
                <a:gd name="T58" fmla="*/ 75 w 102"/>
                <a:gd name="T59" fmla="*/ 53 h 86"/>
                <a:gd name="T60" fmla="*/ 72 w 102"/>
                <a:gd name="T61" fmla="*/ 55 h 86"/>
                <a:gd name="T62" fmla="*/ 30 w 102"/>
                <a:gd name="T63" fmla="*/ 55 h 86"/>
                <a:gd name="T64" fmla="*/ 27 w 102"/>
                <a:gd name="T65" fmla="*/ 53 h 86"/>
                <a:gd name="T66" fmla="*/ 27 w 102"/>
                <a:gd name="T67" fmla="*/ 33 h 86"/>
                <a:gd name="T68" fmla="*/ 30 w 102"/>
                <a:gd name="T69" fmla="*/ 31 h 86"/>
                <a:gd name="T70" fmla="*/ 72 w 102"/>
                <a:gd name="T71" fmla="*/ 31 h 86"/>
                <a:gd name="T72" fmla="*/ 75 w 102"/>
                <a:gd name="T73" fmla="*/ 33 h 86"/>
                <a:gd name="T74" fmla="*/ 75 w 102"/>
                <a:gd name="T75" fmla="*/ 53 h 86"/>
                <a:gd name="T76" fmla="*/ 82 w 102"/>
                <a:gd name="T77" fmla="*/ 74 h 86"/>
                <a:gd name="T78" fmla="*/ 82 w 102"/>
                <a:gd name="T79" fmla="*/ 63 h 86"/>
                <a:gd name="T80" fmla="*/ 82 w 102"/>
                <a:gd name="T81" fmla="*/ 23 h 86"/>
                <a:gd name="T82" fmla="*/ 82 w 102"/>
                <a:gd name="T83" fmla="*/ 13 h 86"/>
                <a:gd name="T84" fmla="*/ 95 w 102"/>
                <a:gd name="T85" fmla="*/ 43 h 86"/>
                <a:gd name="T86" fmla="*/ 82 w 102"/>
                <a:gd name="T87"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86">
                  <a:moveTo>
                    <a:pt x="77" y="0"/>
                  </a:moveTo>
                  <a:cubicBezTo>
                    <a:pt x="76" y="0"/>
                    <a:pt x="76" y="0"/>
                    <a:pt x="76" y="0"/>
                  </a:cubicBezTo>
                  <a:cubicBezTo>
                    <a:pt x="75" y="0"/>
                    <a:pt x="75" y="0"/>
                    <a:pt x="75" y="1"/>
                  </a:cubicBezTo>
                  <a:cubicBezTo>
                    <a:pt x="75" y="22"/>
                    <a:pt x="75" y="22"/>
                    <a:pt x="75" y="22"/>
                  </a:cubicBezTo>
                  <a:cubicBezTo>
                    <a:pt x="75" y="23"/>
                    <a:pt x="74" y="24"/>
                    <a:pt x="72" y="24"/>
                  </a:cubicBezTo>
                  <a:cubicBezTo>
                    <a:pt x="30" y="24"/>
                    <a:pt x="30" y="24"/>
                    <a:pt x="30" y="24"/>
                  </a:cubicBezTo>
                  <a:cubicBezTo>
                    <a:pt x="28" y="24"/>
                    <a:pt x="27" y="23"/>
                    <a:pt x="27" y="22"/>
                  </a:cubicBezTo>
                  <a:cubicBezTo>
                    <a:pt x="27" y="1"/>
                    <a:pt x="27" y="1"/>
                    <a:pt x="27" y="1"/>
                  </a:cubicBezTo>
                  <a:cubicBezTo>
                    <a:pt x="27" y="0"/>
                    <a:pt x="27" y="0"/>
                    <a:pt x="26" y="0"/>
                  </a:cubicBezTo>
                  <a:cubicBezTo>
                    <a:pt x="26" y="0"/>
                    <a:pt x="26" y="0"/>
                    <a:pt x="26" y="0"/>
                  </a:cubicBezTo>
                  <a:cubicBezTo>
                    <a:pt x="10" y="9"/>
                    <a:pt x="0" y="25"/>
                    <a:pt x="0" y="43"/>
                  </a:cubicBezTo>
                  <a:cubicBezTo>
                    <a:pt x="0" y="61"/>
                    <a:pt x="10" y="77"/>
                    <a:pt x="26" y="86"/>
                  </a:cubicBezTo>
                  <a:cubicBezTo>
                    <a:pt x="26" y="86"/>
                    <a:pt x="26" y="86"/>
                    <a:pt x="26" y="86"/>
                  </a:cubicBezTo>
                  <a:cubicBezTo>
                    <a:pt x="27" y="86"/>
                    <a:pt x="27" y="86"/>
                    <a:pt x="27" y="85"/>
                  </a:cubicBezTo>
                  <a:cubicBezTo>
                    <a:pt x="27" y="64"/>
                    <a:pt x="27" y="64"/>
                    <a:pt x="27" y="64"/>
                  </a:cubicBezTo>
                  <a:cubicBezTo>
                    <a:pt x="27" y="63"/>
                    <a:pt x="28" y="62"/>
                    <a:pt x="30" y="62"/>
                  </a:cubicBezTo>
                  <a:cubicBezTo>
                    <a:pt x="72" y="62"/>
                    <a:pt x="72" y="62"/>
                    <a:pt x="72" y="62"/>
                  </a:cubicBezTo>
                  <a:cubicBezTo>
                    <a:pt x="74" y="62"/>
                    <a:pt x="75" y="63"/>
                    <a:pt x="75" y="64"/>
                  </a:cubicBezTo>
                  <a:cubicBezTo>
                    <a:pt x="75" y="85"/>
                    <a:pt x="75" y="85"/>
                    <a:pt x="75" y="85"/>
                  </a:cubicBezTo>
                  <a:cubicBezTo>
                    <a:pt x="75" y="86"/>
                    <a:pt x="75" y="86"/>
                    <a:pt x="76" y="86"/>
                  </a:cubicBezTo>
                  <a:cubicBezTo>
                    <a:pt x="76" y="86"/>
                    <a:pt x="76" y="86"/>
                    <a:pt x="77" y="86"/>
                  </a:cubicBezTo>
                  <a:cubicBezTo>
                    <a:pt x="92" y="77"/>
                    <a:pt x="102" y="61"/>
                    <a:pt x="102" y="43"/>
                  </a:cubicBezTo>
                  <a:cubicBezTo>
                    <a:pt x="102" y="25"/>
                    <a:pt x="92" y="9"/>
                    <a:pt x="77" y="0"/>
                  </a:cubicBezTo>
                  <a:close/>
                  <a:moveTo>
                    <a:pt x="21" y="74"/>
                  </a:moveTo>
                  <a:cubicBezTo>
                    <a:pt x="13" y="66"/>
                    <a:pt x="8" y="55"/>
                    <a:pt x="8" y="43"/>
                  </a:cubicBezTo>
                  <a:cubicBezTo>
                    <a:pt x="8" y="31"/>
                    <a:pt x="13" y="21"/>
                    <a:pt x="21" y="13"/>
                  </a:cubicBezTo>
                  <a:cubicBezTo>
                    <a:pt x="20" y="16"/>
                    <a:pt x="20" y="19"/>
                    <a:pt x="20" y="23"/>
                  </a:cubicBezTo>
                  <a:cubicBezTo>
                    <a:pt x="20" y="63"/>
                    <a:pt x="20" y="63"/>
                    <a:pt x="20" y="63"/>
                  </a:cubicBezTo>
                  <a:cubicBezTo>
                    <a:pt x="20" y="67"/>
                    <a:pt x="20" y="71"/>
                    <a:pt x="21" y="74"/>
                  </a:cubicBezTo>
                  <a:close/>
                  <a:moveTo>
                    <a:pt x="75" y="53"/>
                  </a:moveTo>
                  <a:cubicBezTo>
                    <a:pt x="75" y="54"/>
                    <a:pt x="74" y="55"/>
                    <a:pt x="72" y="55"/>
                  </a:cubicBezTo>
                  <a:cubicBezTo>
                    <a:pt x="30" y="55"/>
                    <a:pt x="30" y="55"/>
                    <a:pt x="30" y="55"/>
                  </a:cubicBezTo>
                  <a:cubicBezTo>
                    <a:pt x="28" y="55"/>
                    <a:pt x="27" y="54"/>
                    <a:pt x="27" y="53"/>
                  </a:cubicBezTo>
                  <a:cubicBezTo>
                    <a:pt x="27" y="33"/>
                    <a:pt x="27" y="33"/>
                    <a:pt x="27" y="33"/>
                  </a:cubicBezTo>
                  <a:cubicBezTo>
                    <a:pt x="27" y="32"/>
                    <a:pt x="28" y="31"/>
                    <a:pt x="30" y="31"/>
                  </a:cubicBezTo>
                  <a:cubicBezTo>
                    <a:pt x="72" y="31"/>
                    <a:pt x="72" y="31"/>
                    <a:pt x="72" y="31"/>
                  </a:cubicBezTo>
                  <a:cubicBezTo>
                    <a:pt x="74" y="31"/>
                    <a:pt x="75" y="32"/>
                    <a:pt x="75" y="33"/>
                  </a:cubicBezTo>
                  <a:lnTo>
                    <a:pt x="75" y="53"/>
                  </a:lnTo>
                  <a:close/>
                  <a:moveTo>
                    <a:pt x="82" y="74"/>
                  </a:moveTo>
                  <a:cubicBezTo>
                    <a:pt x="82" y="71"/>
                    <a:pt x="82" y="67"/>
                    <a:pt x="82" y="63"/>
                  </a:cubicBezTo>
                  <a:cubicBezTo>
                    <a:pt x="82" y="23"/>
                    <a:pt x="82" y="23"/>
                    <a:pt x="82" y="23"/>
                  </a:cubicBezTo>
                  <a:cubicBezTo>
                    <a:pt x="82" y="19"/>
                    <a:pt x="82" y="16"/>
                    <a:pt x="82" y="13"/>
                  </a:cubicBezTo>
                  <a:cubicBezTo>
                    <a:pt x="90" y="21"/>
                    <a:pt x="95" y="31"/>
                    <a:pt x="95" y="43"/>
                  </a:cubicBezTo>
                  <a:cubicBezTo>
                    <a:pt x="95" y="55"/>
                    <a:pt x="90" y="66"/>
                    <a:pt x="82" y="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068">
              <a:extLst>
                <a:ext uri="{FF2B5EF4-FFF2-40B4-BE49-F238E27FC236}">
                  <a16:creationId xmlns:a16="http://schemas.microsoft.com/office/drawing/2014/main" id="{F84D6DC1-F1D9-4E87-AD26-F9C0B2652A3A}"/>
                </a:ext>
              </a:extLst>
            </p:cNvPr>
            <p:cNvSpPr>
              <a:spLocks noEditPoints="1"/>
            </p:cNvSpPr>
            <p:nvPr/>
          </p:nvSpPr>
          <p:spPr bwMode="auto">
            <a:xfrm>
              <a:off x="2153" y="1458"/>
              <a:ext cx="319" cy="328"/>
            </a:xfrm>
            <a:custGeom>
              <a:avLst/>
              <a:gdLst>
                <a:gd name="T0" fmla="*/ 67 w 134"/>
                <a:gd name="T1" fmla="*/ 0 h 135"/>
                <a:gd name="T2" fmla="*/ 0 w 134"/>
                <a:gd name="T3" fmla="*/ 67 h 135"/>
                <a:gd name="T4" fmla="*/ 67 w 134"/>
                <a:gd name="T5" fmla="*/ 135 h 135"/>
                <a:gd name="T6" fmla="*/ 134 w 134"/>
                <a:gd name="T7" fmla="*/ 67 h 135"/>
                <a:gd name="T8" fmla="*/ 67 w 134"/>
                <a:gd name="T9" fmla="*/ 0 h 135"/>
                <a:gd name="T10" fmla="*/ 67 w 134"/>
                <a:gd name="T11" fmla="*/ 129 h 135"/>
                <a:gd name="T12" fmla="*/ 5 w 134"/>
                <a:gd name="T13" fmla="*/ 67 h 135"/>
                <a:gd name="T14" fmla="*/ 67 w 134"/>
                <a:gd name="T15" fmla="*/ 6 h 135"/>
                <a:gd name="T16" fmla="*/ 129 w 134"/>
                <a:gd name="T17" fmla="*/ 67 h 135"/>
                <a:gd name="T18" fmla="*/ 67 w 134"/>
                <a:gd name="T19" fmla="*/ 1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35">
                  <a:moveTo>
                    <a:pt x="67" y="0"/>
                  </a:moveTo>
                  <a:cubicBezTo>
                    <a:pt x="30" y="0"/>
                    <a:pt x="0" y="30"/>
                    <a:pt x="0" y="67"/>
                  </a:cubicBezTo>
                  <a:cubicBezTo>
                    <a:pt x="0" y="104"/>
                    <a:pt x="30" y="135"/>
                    <a:pt x="67" y="135"/>
                  </a:cubicBezTo>
                  <a:cubicBezTo>
                    <a:pt x="104" y="135"/>
                    <a:pt x="134" y="104"/>
                    <a:pt x="134" y="67"/>
                  </a:cubicBezTo>
                  <a:cubicBezTo>
                    <a:pt x="134" y="30"/>
                    <a:pt x="104" y="0"/>
                    <a:pt x="67" y="0"/>
                  </a:cubicBezTo>
                  <a:close/>
                  <a:moveTo>
                    <a:pt x="67" y="129"/>
                  </a:moveTo>
                  <a:cubicBezTo>
                    <a:pt x="33" y="129"/>
                    <a:pt x="5" y="101"/>
                    <a:pt x="5" y="67"/>
                  </a:cubicBezTo>
                  <a:cubicBezTo>
                    <a:pt x="5" y="33"/>
                    <a:pt x="33" y="6"/>
                    <a:pt x="67" y="6"/>
                  </a:cubicBezTo>
                  <a:cubicBezTo>
                    <a:pt x="101" y="6"/>
                    <a:pt x="129" y="33"/>
                    <a:pt x="129" y="67"/>
                  </a:cubicBezTo>
                  <a:cubicBezTo>
                    <a:pt x="129" y="101"/>
                    <a:pt x="101" y="129"/>
                    <a:pt x="67" y="1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24">
            <a:extLst>
              <a:ext uri="{FF2B5EF4-FFF2-40B4-BE49-F238E27FC236}">
                <a16:creationId xmlns:a16="http://schemas.microsoft.com/office/drawing/2014/main" id="{714E99B0-D642-4964-A7D5-2E196DF7AD35}"/>
              </a:ext>
            </a:extLst>
          </p:cNvPr>
          <p:cNvGrpSpPr>
            <a:grpSpLocks noChangeAspect="1"/>
          </p:cNvGrpSpPr>
          <p:nvPr userDrawn="1"/>
        </p:nvGrpSpPr>
        <p:grpSpPr bwMode="auto">
          <a:xfrm>
            <a:off x="669951" y="2190443"/>
            <a:ext cx="592855" cy="216860"/>
            <a:chOff x="1360" y="1065"/>
            <a:chExt cx="3040" cy="1112"/>
          </a:xfrm>
        </p:grpSpPr>
        <p:sp>
          <p:nvSpPr>
            <p:cNvPr id="80" name="Freeform 25">
              <a:extLst>
                <a:ext uri="{FF2B5EF4-FFF2-40B4-BE49-F238E27FC236}">
                  <a16:creationId xmlns:a16="http://schemas.microsoft.com/office/drawing/2014/main" id="{E6CFB47B-5B91-429E-AF41-BEDFC19E5382}"/>
                </a:ext>
              </a:extLst>
            </p:cNvPr>
            <p:cNvSpPr>
              <a:spLocks/>
            </p:cNvSpPr>
            <p:nvPr/>
          </p:nvSpPr>
          <p:spPr bwMode="auto">
            <a:xfrm>
              <a:off x="3481" y="1065"/>
              <a:ext cx="919" cy="1112"/>
            </a:xfrm>
            <a:custGeom>
              <a:avLst/>
              <a:gdLst>
                <a:gd name="T0" fmla="*/ 0 w 387"/>
                <a:gd name="T1" fmla="*/ 83 h 466"/>
                <a:gd name="T2" fmla="*/ 10 w 387"/>
                <a:gd name="T3" fmla="*/ 0 h 466"/>
                <a:gd name="T4" fmla="*/ 387 w 387"/>
                <a:gd name="T5" fmla="*/ 0 h 466"/>
                <a:gd name="T6" fmla="*/ 377 w 387"/>
                <a:gd name="T7" fmla="*/ 83 h 466"/>
                <a:gd name="T8" fmla="*/ 236 w 387"/>
                <a:gd name="T9" fmla="*/ 83 h 466"/>
                <a:gd name="T10" fmla="*/ 194 w 387"/>
                <a:gd name="T11" fmla="*/ 428 h 466"/>
                <a:gd name="T12" fmla="*/ 158 w 387"/>
                <a:gd name="T13" fmla="*/ 466 h 466"/>
                <a:gd name="T14" fmla="*/ 95 w 387"/>
                <a:gd name="T15" fmla="*/ 466 h 466"/>
                <a:gd name="T16" fmla="*/ 142 w 387"/>
                <a:gd name="T17" fmla="*/ 83 h 466"/>
                <a:gd name="T18" fmla="*/ 0 w 387"/>
                <a:gd name="T19" fmla="*/ 8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466">
                  <a:moveTo>
                    <a:pt x="0" y="83"/>
                  </a:moveTo>
                  <a:cubicBezTo>
                    <a:pt x="10" y="0"/>
                    <a:pt x="10" y="0"/>
                    <a:pt x="10" y="0"/>
                  </a:cubicBezTo>
                  <a:cubicBezTo>
                    <a:pt x="387" y="0"/>
                    <a:pt x="387" y="0"/>
                    <a:pt x="387" y="0"/>
                  </a:cubicBezTo>
                  <a:cubicBezTo>
                    <a:pt x="377" y="83"/>
                    <a:pt x="377" y="83"/>
                    <a:pt x="377" y="83"/>
                  </a:cubicBezTo>
                  <a:cubicBezTo>
                    <a:pt x="236" y="83"/>
                    <a:pt x="236" y="83"/>
                    <a:pt x="236" y="83"/>
                  </a:cubicBezTo>
                  <a:cubicBezTo>
                    <a:pt x="194" y="428"/>
                    <a:pt x="194" y="428"/>
                    <a:pt x="194" y="428"/>
                  </a:cubicBezTo>
                  <a:cubicBezTo>
                    <a:pt x="192" y="447"/>
                    <a:pt x="181" y="466"/>
                    <a:pt x="158" y="466"/>
                  </a:cubicBezTo>
                  <a:cubicBezTo>
                    <a:pt x="139" y="466"/>
                    <a:pt x="114" y="466"/>
                    <a:pt x="95" y="466"/>
                  </a:cubicBezTo>
                  <a:cubicBezTo>
                    <a:pt x="142" y="83"/>
                    <a:pt x="142" y="83"/>
                    <a:pt x="142" y="83"/>
                  </a:cubicBezTo>
                  <a:cubicBezTo>
                    <a:pt x="0" y="83"/>
                    <a:pt x="0" y="83"/>
                    <a:pt x="0" y="83"/>
                  </a:cubicBezTo>
                  <a:close/>
                </a:path>
              </a:pathLst>
            </a:custGeom>
            <a:solidFill>
              <a:srgbClr val="002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81" name="Freeform 26">
              <a:extLst>
                <a:ext uri="{FF2B5EF4-FFF2-40B4-BE49-F238E27FC236}">
                  <a16:creationId xmlns:a16="http://schemas.microsoft.com/office/drawing/2014/main" id="{5DF9949B-99CE-4228-AB97-4AE29F03F32B}"/>
                </a:ext>
              </a:extLst>
            </p:cNvPr>
            <p:cNvSpPr>
              <a:spLocks/>
            </p:cNvSpPr>
            <p:nvPr/>
          </p:nvSpPr>
          <p:spPr bwMode="auto">
            <a:xfrm>
              <a:off x="2364" y="1065"/>
              <a:ext cx="1032" cy="1112"/>
            </a:xfrm>
            <a:custGeom>
              <a:avLst/>
              <a:gdLst>
                <a:gd name="T0" fmla="*/ 326 w 1032"/>
                <a:gd name="T1" fmla="*/ 279 h 1112"/>
                <a:gd name="T2" fmla="*/ 226 w 1032"/>
                <a:gd name="T3" fmla="*/ 1112 h 1112"/>
                <a:gd name="T4" fmla="*/ 0 w 1032"/>
                <a:gd name="T5" fmla="*/ 1112 h 1112"/>
                <a:gd name="T6" fmla="*/ 136 w 1032"/>
                <a:gd name="T7" fmla="*/ 0 h 1112"/>
                <a:gd name="T8" fmla="*/ 480 w 1032"/>
                <a:gd name="T9" fmla="*/ 0 h 1112"/>
                <a:gd name="T10" fmla="*/ 711 w 1032"/>
                <a:gd name="T11" fmla="*/ 812 h 1112"/>
                <a:gd name="T12" fmla="*/ 806 w 1032"/>
                <a:gd name="T13" fmla="*/ 0 h 1112"/>
                <a:gd name="T14" fmla="*/ 1032 w 1032"/>
                <a:gd name="T15" fmla="*/ 0 h 1112"/>
                <a:gd name="T16" fmla="*/ 896 w 1032"/>
                <a:gd name="T17" fmla="*/ 1112 h 1112"/>
                <a:gd name="T18" fmla="*/ 563 w 1032"/>
                <a:gd name="T19" fmla="*/ 1112 h 1112"/>
                <a:gd name="T20" fmla="*/ 326 w 1032"/>
                <a:gd name="T21" fmla="*/ 279 h 1112"/>
                <a:gd name="T22" fmla="*/ 326 w 1032"/>
                <a:gd name="T23" fmla="*/ 27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2" h="1112">
                  <a:moveTo>
                    <a:pt x="326" y="279"/>
                  </a:moveTo>
                  <a:lnTo>
                    <a:pt x="226" y="1112"/>
                  </a:lnTo>
                  <a:lnTo>
                    <a:pt x="0" y="1112"/>
                  </a:lnTo>
                  <a:lnTo>
                    <a:pt x="136" y="0"/>
                  </a:lnTo>
                  <a:lnTo>
                    <a:pt x="480" y="0"/>
                  </a:lnTo>
                  <a:lnTo>
                    <a:pt x="711" y="812"/>
                  </a:lnTo>
                  <a:lnTo>
                    <a:pt x="806" y="0"/>
                  </a:lnTo>
                  <a:lnTo>
                    <a:pt x="1032" y="0"/>
                  </a:lnTo>
                  <a:lnTo>
                    <a:pt x="896" y="1112"/>
                  </a:lnTo>
                  <a:lnTo>
                    <a:pt x="563" y="1112"/>
                  </a:lnTo>
                  <a:lnTo>
                    <a:pt x="326" y="279"/>
                  </a:lnTo>
                  <a:lnTo>
                    <a:pt x="326" y="279"/>
                  </a:lnTo>
                  <a:close/>
                </a:path>
              </a:pathLst>
            </a:custGeom>
            <a:solidFill>
              <a:srgbClr val="002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82" name="Freeform 27">
              <a:extLst>
                <a:ext uri="{FF2B5EF4-FFF2-40B4-BE49-F238E27FC236}">
                  <a16:creationId xmlns:a16="http://schemas.microsoft.com/office/drawing/2014/main" id="{21935377-E9C7-4739-B2E4-A9FA4A3C06DA}"/>
                </a:ext>
              </a:extLst>
            </p:cNvPr>
            <p:cNvSpPr>
              <a:spLocks/>
            </p:cNvSpPr>
            <p:nvPr/>
          </p:nvSpPr>
          <p:spPr bwMode="auto">
            <a:xfrm>
              <a:off x="1360" y="1065"/>
              <a:ext cx="1028" cy="1112"/>
            </a:xfrm>
            <a:custGeom>
              <a:avLst/>
              <a:gdLst>
                <a:gd name="T0" fmla="*/ 118 w 433"/>
                <a:gd name="T1" fmla="*/ 273 h 466"/>
                <a:gd name="T2" fmla="*/ 95 w 433"/>
                <a:gd name="T3" fmla="*/ 466 h 466"/>
                <a:gd name="T4" fmla="*/ 0 w 433"/>
                <a:gd name="T5" fmla="*/ 466 h 466"/>
                <a:gd name="T6" fmla="*/ 29 w 433"/>
                <a:gd name="T7" fmla="*/ 223 h 466"/>
                <a:gd name="T8" fmla="*/ 62 w 433"/>
                <a:gd name="T9" fmla="*/ 85 h 466"/>
                <a:gd name="T10" fmla="*/ 139 w 433"/>
                <a:gd name="T11" fmla="*/ 20 h 466"/>
                <a:gd name="T12" fmla="*/ 268 w 433"/>
                <a:gd name="T13" fmla="*/ 0 h 466"/>
                <a:gd name="T14" fmla="*/ 433 w 433"/>
                <a:gd name="T15" fmla="*/ 0 h 466"/>
                <a:gd name="T16" fmla="*/ 423 w 433"/>
                <a:gd name="T17" fmla="*/ 83 h 466"/>
                <a:gd name="T18" fmla="*/ 271 w 433"/>
                <a:gd name="T19" fmla="*/ 83 h 466"/>
                <a:gd name="T20" fmla="*/ 180 w 433"/>
                <a:gd name="T21" fmla="*/ 94 h 466"/>
                <a:gd name="T22" fmla="*/ 131 w 433"/>
                <a:gd name="T23" fmla="*/ 166 h 466"/>
                <a:gd name="T24" fmla="*/ 128 w 433"/>
                <a:gd name="T25" fmla="*/ 190 h 466"/>
                <a:gd name="T26" fmla="*/ 269 w 433"/>
                <a:gd name="T27" fmla="*/ 190 h 466"/>
                <a:gd name="T28" fmla="*/ 259 w 433"/>
                <a:gd name="T29" fmla="*/ 273 h 466"/>
                <a:gd name="T30" fmla="*/ 118 w 433"/>
                <a:gd name="T31" fmla="*/ 27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3" h="466">
                  <a:moveTo>
                    <a:pt x="118" y="273"/>
                  </a:moveTo>
                  <a:cubicBezTo>
                    <a:pt x="95" y="466"/>
                    <a:pt x="95" y="466"/>
                    <a:pt x="95" y="466"/>
                  </a:cubicBezTo>
                  <a:cubicBezTo>
                    <a:pt x="0" y="466"/>
                    <a:pt x="0" y="466"/>
                    <a:pt x="0" y="466"/>
                  </a:cubicBezTo>
                  <a:cubicBezTo>
                    <a:pt x="29" y="223"/>
                    <a:pt x="29" y="223"/>
                    <a:pt x="29" y="223"/>
                  </a:cubicBezTo>
                  <a:cubicBezTo>
                    <a:pt x="39" y="153"/>
                    <a:pt x="47" y="107"/>
                    <a:pt x="62" y="85"/>
                  </a:cubicBezTo>
                  <a:cubicBezTo>
                    <a:pt x="82" y="54"/>
                    <a:pt x="107" y="32"/>
                    <a:pt x="139" y="20"/>
                  </a:cubicBezTo>
                  <a:cubicBezTo>
                    <a:pt x="171" y="7"/>
                    <a:pt x="214" y="0"/>
                    <a:pt x="268" y="0"/>
                  </a:cubicBezTo>
                  <a:cubicBezTo>
                    <a:pt x="433" y="0"/>
                    <a:pt x="433" y="0"/>
                    <a:pt x="433" y="0"/>
                  </a:cubicBezTo>
                  <a:cubicBezTo>
                    <a:pt x="423" y="83"/>
                    <a:pt x="423" y="83"/>
                    <a:pt x="423" y="83"/>
                  </a:cubicBezTo>
                  <a:cubicBezTo>
                    <a:pt x="271" y="83"/>
                    <a:pt x="271" y="83"/>
                    <a:pt x="271" y="83"/>
                  </a:cubicBezTo>
                  <a:cubicBezTo>
                    <a:pt x="224" y="84"/>
                    <a:pt x="194" y="87"/>
                    <a:pt x="180" y="94"/>
                  </a:cubicBezTo>
                  <a:cubicBezTo>
                    <a:pt x="153" y="105"/>
                    <a:pt x="136" y="129"/>
                    <a:pt x="131" y="166"/>
                  </a:cubicBezTo>
                  <a:cubicBezTo>
                    <a:pt x="128" y="190"/>
                    <a:pt x="128" y="190"/>
                    <a:pt x="128" y="190"/>
                  </a:cubicBezTo>
                  <a:cubicBezTo>
                    <a:pt x="269" y="190"/>
                    <a:pt x="269" y="190"/>
                    <a:pt x="269" y="190"/>
                  </a:cubicBezTo>
                  <a:cubicBezTo>
                    <a:pt x="259" y="273"/>
                    <a:pt x="259" y="273"/>
                    <a:pt x="259" y="273"/>
                  </a:cubicBezTo>
                  <a:cubicBezTo>
                    <a:pt x="118" y="273"/>
                    <a:pt x="118" y="273"/>
                    <a:pt x="118" y="273"/>
                  </a:cubicBezTo>
                  <a:close/>
                </a:path>
              </a:pathLst>
            </a:custGeom>
            <a:solidFill>
              <a:srgbClr val="002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83" name="Group 62">
            <a:extLst>
              <a:ext uri="{FF2B5EF4-FFF2-40B4-BE49-F238E27FC236}">
                <a16:creationId xmlns:a16="http://schemas.microsoft.com/office/drawing/2014/main" id="{C14A089D-00BF-47A1-9214-2C2951337AA1}"/>
              </a:ext>
            </a:extLst>
          </p:cNvPr>
          <p:cNvGrpSpPr>
            <a:grpSpLocks noChangeAspect="1"/>
          </p:cNvGrpSpPr>
          <p:nvPr userDrawn="1"/>
        </p:nvGrpSpPr>
        <p:grpSpPr bwMode="auto">
          <a:xfrm>
            <a:off x="2034522" y="2165043"/>
            <a:ext cx="749758" cy="288575"/>
            <a:chOff x="2179" y="1351"/>
            <a:chExt cx="1403" cy="540"/>
          </a:xfrm>
        </p:grpSpPr>
        <p:sp>
          <p:nvSpPr>
            <p:cNvPr id="84" name="Rectangle 63">
              <a:extLst>
                <a:ext uri="{FF2B5EF4-FFF2-40B4-BE49-F238E27FC236}">
                  <a16:creationId xmlns:a16="http://schemas.microsoft.com/office/drawing/2014/main" id="{1A6F35EE-06DB-45B5-8689-2392B3A8E276}"/>
                </a:ext>
              </a:extLst>
            </p:cNvPr>
            <p:cNvSpPr>
              <a:spLocks noChangeArrowheads="1"/>
            </p:cNvSpPr>
            <p:nvPr/>
          </p:nvSpPr>
          <p:spPr bwMode="auto">
            <a:xfrm>
              <a:off x="2179" y="1351"/>
              <a:ext cx="1403" cy="377"/>
            </a:xfrm>
            <a:prstGeom prst="rect">
              <a:avLst/>
            </a:prstGeom>
            <a:solidFill>
              <a:srgbClr val="0042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85" name="Freeform 64">
              <a:extLst>
                <a:ext uri="{FF2B5EF4-FFF2-40B4-BE49-F238E27FC236}">
                  <a16:creationId xmlns:a16="http://schemas.microsoft.com/office/drawing/2014/main" id="{40FC5076-8CB4-4661-AAC4-2A6E93ECC78F}"/>
                </a:ext>
              </a:extLst>
            </p:cNvPr>
            <p:cNvSpPr>
              <a:spLocks noEditPoints="1"/>
            </p:cNvSpPr>
            <p:nvPr/>
          </p:nvSpPr>
          <p:spPr bwMode="auto">
            <a:xfrm>
              <a:off x="2252" y="1424"/>
              <a:ext cx="1264" cy="232"/>
            </a:xfrm>
            <a:custGeom>
              <a:avLst/>
              <a:gdLst>
                <a:gd name="T0" fmla="*/ 177 w 1036"/>
                <a:gd name="T1" fmla="*/ 71 h 190"/>
                <a:gd name="T2" fmla="*/ 237 w 1036"/>
                <a:gd name="T3" fmla="*/ 190 h 190"/>
                <a:gd name="T4" fmla="*/ 157 w 1036"/>
                <a:gd name="T5" fmla="*/ 0 h 190"/>
                <a:gd name="T6" fmla="*/ 80 w 1036"/>
                <a:gd name="T7" fmla="*/ 0 h 190"/>
                <a:gd name="T8" fmla="*/ 0 w 1036"/>
                <a:gd name="T9" fmla="*/ 190 h 190"/>
                <a:gd name="T10" fmla="*/ 59 w 1036"/>
                <a:gd name="T11" fmla="*/ 71 h 190"/>
                <a:gd name="T12" fmla="*/ 775 w 1036"/>
                <a:gd name="T13" fmla="*/ 116 h 190"/>
                <a:gd name="T14" fmla="*/ 812 w 1036"/>
                <a:gd name="T15" fmla="*/ 39 h 190"/>
                <a:gd name="T16" fmla="*/ 775 w 1036"/>
                <a:gd name="T17" fmla="*/ 0 h 190"/>
                <a:gd name="T18" fmla="*/ 622 w 1036"/>
                <a:gd name="T19" fmla="*/ 190 h 190"/>
                <a:gd name="T20" fmla="*/ 681 w 1036"/>
                <a:gd name="T21" fmla="*/ 116 h 190"/>
                <a:gd name="T22" fmla="*/ 743 w 1036"/>
                <a:gd name="T23" fmla="*/ 190 h 190"/>
                <a:gd name="T24" fmla="*/ 766 w 1036"/>
                <a:gd name="T25" fmla="*/ 116 h 190"/>
                <a:gd name="T26" fmla="*/ 758 w 1036"/>
                <a:gd name="T27" fmla="*/ 67 h 190"/>
                <a:gd name="T28" fmla="*/ 681 w 1036"/>
                <a:gd name="T29" fmla="*/ 74 h 190"/>
                <a:gd name="T30" fmla="*/ 750 w 1036"/>
                <a:gd name="T31" fmla="*/ 37 h 190"/>
                <a:gd name="T32" fmla="*/ 758 w 1036"/>
                <a:gd name="T33" fmla="*/ 67 h 190"/>
                <a:gd name="T34" fmla="*/ 415 w 1036"/>
                <a:gd name="T35" fmla="*/ 0 h 190"/>
                <a:gd name="T36" fmla="*/ 260 w 1036"/>
                <a:gd name="T37" fmla="*/ 190 h 190"/>
                <a:gd name="T38" fmla="*/ 417 w 1036"/>
                <a:gd name="T39" fmla="*/ 152 h 190"/>
                <a:gd name="T40" fmla="*/ 320 w 1036"/>
                <a:gd name="T41" fmla="*/ 112 h 190"/>
                <a:gd name="T42" fmla="*/ 415 w 1036"/>
                <a:gd name="T43" fmla="*/ 74 h 190"/>
                <a:gd name="T44" fmla="*/ 320 w 1036"/>
                <a:gd name="T45" fmla="*/ 37 h 190"/>
                <a:gd name="T46" fmla="*/ 489 w 1036"/>
                <a:gd name="T47" fmla="*/ 37 h 190"/>
                <a:gd name="T48" fmla="*/ 432 w 1036"/>
                <a:gd name="T49" fmla="*/ 0 h 190"/>
                <a:gd name="T50" fmla="*/ 604 w 1036"/>
                <a:gd name="T51" fmla="*/ 37 h 190"/>
                <a:gd name="T52" fmla="*/ 548 w 1036"/>
                <a:gd name="T53" fmla="*/ 190 h 190"/>
                <a:gd name="T54" fmla="*/ 489 w 1036"/>
                <a:gd name="T55" fmla="*/ 37 h 190"/>
                <a:gd name="T56" fmla="*/ 872 w 1036"/>
                <a:gd name="T57" fmla="*/ 0 h 190"/>
                <a:gd name="T58" fmla="*/ 835 w 1036"/>
                <a:gd name="T59" fmla="*/ 155 h 190"/>
                <a:gd name="T60" fmla="*/ 998 w 1036"/>
                <a:gd name="T61" fmla="*/ 190 h 190"/>
                <a:gd name="T62" fmla="*/ 1036 w 1036"/>
                <a:gd name="T63" fmla="*/ 33 h 190"/>
                <a:gd name="T64" fmla="*/ 976 w 1036"/>
                <a:gd name="T65" fmla="*/ 144 h 190"/>
                <a:gd name="T66" fmla="*/ 904 w 1036"/>
                <a:gd name="T67" fmla="*/ 152 h 190"/>
                <a:gd name="T68" fmla="*/ 895 w 1036"/>
                <a:gd name="T69" fmla="*/ 45 h 190"/>
                <a:gd name="T70" fmla="*/ 968 w 1036"/>
                <a:gd name="T71" fmla="*/ 37 h 190"/>
                <a:gd name="T72" fmla="*/ 976 w 1036"/>
                <a:gd name="T73" fmla="*/ 14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6" h="190">
                  <a:moveTo>
                    <a:pt x="138" y="190"/>
                  </a:moveTo>
                  <a:cubicBezTo>
                    <a:pt x="177" y="71"/>
                    <a:pt x="177" y="71"/>
                    <a:pt x="177" y="71"/>
                  </a:cubicBezTo>
                  <a:cubicBezTo>
                    <a:pt x="177" y="190"/>
                    <a:pt x="177" y="190"/>
                    <a:pt x="177" y="190"/>
                  </a:cubicBezTo>
                  <a:cubicBezTo>
                    <a:pt x="237" y="190"/>
                    <a:pt x="237" y="190"/>
                    <a:pt x="237" y="190"/>
                  </a:cubicBezTo>
                  <a:cubicBezTo>
                    <a:pt x="237" y="0"/>
                    <a:pt x="237" y="0"/>
                    <a:pt x="237" y="0"/>
                  </a:cubicBezTo>
                  <a:cubicBezTo>
                    <a:pt x="157" y="0"/>
                    <a:pt x="157" y="0"/>
                    <a:pt x="157" y="0"/>
                  </a:cubicBezTo>
                  <a:cubicBezTo>
                    <a:pt x="118" y="95"/>
                    <a:pt x="118" y="95"/>
                    <a:pt x="118" y="95"/>
                  </a:cubicBezTo>
                  <a:cubicBezTo>
                    <a:pt x="80" y="0"/>
                    <a:pt x="80" y="0"/>
                    <a:pt x="80" y="0"/>
                  </a:cubicBezTo>
                  <a:cubicBezTo>
                    <a:pt x="0" y="0"/>
                    <a:pt x="0" y="0"/>
                    <a:pt x="0" y="0"/>
                  </a:cubicBezTo>
                  <a:cubicBezTo>
                    <a:pt x="0" y="190"/>
                    <a:pt x="0" y="190"/>
                    <a:pt x="0" y="190"/>
                  </a:cubicBezTo>
                  <a:cubicBezTo>
                    <a:pt x="59" y="190"/>
                    <a:pt x="59" y="190"/>
                    <a:pt x="59" y="190"/>
                  </a:cubicBezTo>
                  <a:cubicBezTo>
                    <a:pt x="59" y="71"/>
                    <a:pt x="59" y="71"/>
                    <a:pt x="59" y="71"/>
                  </a:cubicBezTo>
                  <a:cubicBezTo>
                    <a:pt x="99" y="190"/>
                    <a:pt x="99" y="190"/>
                    <a:pt x="99" y="190"/>
                  </a:cubicBezTo>
                  <a:moveTo>
                    <a:pt x="775" y="116"/>
                  </a:moveTo>
                  <a:cubicBezTo>
                    <a:pt x="793" y="114"/>
                    <a:pt x="812" y="102"/>
                    <a:pt x="812" y="81"/>
                  </a:cubicBezTo>
                  <a:cubicBezTo>
                    <a:pt x="812" y="39"/>
                    <a:pt x="812" y="39"/>
                    <a:pt x="812" y="39"/>
                  </a:cubicBezTo>
                  <a:cubicBezTo>
                    <a:pt x="812" y="34"/>
                    <a:pt x="812" y="34"/>
                    <a:pt x="812" y="34"/>
                  </a:cubicBezTo>
                  <a:cubicBezTo>
                    <a:pt x="810" y="13"/>
                    <a:pt x="794" y="1"/>
                    <a:pt x="775" y="0"/>
                  </a:cubicBezTo>
                  <a:cubicBezTo>
                    <a:pt x="622" y="0"/>
                    <a:pt x="622" y="0"/>
                    <a:pt x="622" y="0"/>
                  </a:cubicBezTo>
                  <a:cubicBezTo>
                    <a:pt x="622" y="190"/>
                    <a:pt x="622" y="190"/>
                    <a:pt x="622" y="190"/>
                  </a:cubicBezTo>
                  <a:cubicBezTo>
                    <a:pt x="681" y="190"/>
                    <a:pt x="681" y="190"/>
                    <a:pt x="681" y="190"/>
                  </a:cubicBezTo>
                  <a:cubicBezTo>
                    <a:pt x="681" y="116"/>
                    <a:pt x="681" y="116"/>
                    <a:pt x="681" y="116"/>
                  </a:cubicBezTo>
                  <a:cubicBezTo>
                    <a:pt x="705" y="116"/>
                    <a:pt x="705" y="116"/>
                    <a:pt x="705" y="116"/>
                  </a:cubicBezTo>
                  <a:cubicBezTo>
                    <a:pt x="743" y="190"/>
                    <a:pt x="743" y="190"/>
                    <a:pt x="743" y="190"/>
                  </a:cubicBezTo>
                  <a:cubicBezTo>
                    <a:pt x="812" y="190"/>
                    <a:pt x="812" y="190"/>
                    <a:pt x="812" y="190"/>
                  </a:cubicBezTo>
                  <a:cubicBezTo>
                    <a:pt x="766" y="116"/>
                    <a:pt x="766" y="116"/>
                    <a:pt x="766" y="116"/>
                  </a:cubicBezTo>
                  <a:lnTo>
                    <a:pt x="775" y="116"/>
                  </a:lnTo>
                  <a:close/>
                  <a:moveTo>
                    <a:pt x="758" y="67"/>
                  </a:moveTo>
                  <a:cubicBezTo>
                    <a:pt x="758" y="71"/>
                    <a:pt x="757" y="74"/>
                    <a:pt x="750" y="74"/>
                  </a:cubicBezTo>
                  <a:cubicBezTo>
                    <a:pt x="681" y="74"/>
                    <a:pt x="681" y="74"/>
                    <a:pt x="681" y="74"/>
                  </a:cubicBezTo>
                  <a:cubicBezTo>
                    <a:pt x="681" y="37"/>
                    <a:pt x="681" y="37"/>
                    <a:pt x="681" y="37"/>
                  </a:cubicBezTo>
                  <a:cubicBezTo>
                    <a:pt x="750" y="37"/>
                    <a:pt x="750" y="37"/>
                    <a:pt x="750" y="37"/>
                  </a:cubicBezTo>
                  <a:cubicBezTo>
                    <a:pt x="758" y="37"/>
                    <a:pt x="758" y="43"/>
                    <a:pt x="758" y="46"/>
                  </a:cubicBezTo>
                  <a:lnTo>
                    <a:pt x="758" y="67"/>
                  </a:lnTo>
                  <a:close/>
                  <a:moveTo>
                    <a:pt x="415" y="37"/>
                  </a:moveTo>
                  <a:cubicBezTo>
                    <a:pt x="415" y="0"/>
                    <a:pt x="415" y="0"/>
                    <a:pt x="415" y="0"/>
                  </a:cubicBezTo>
                  <a:cubicBezTo>
                    <a:pt x="260" y="0"/>
                    <a:pt x="260" y="0"/>
                    <a:pt x="260" y="0"/>
                  </a:cubicBezTo>
                  <a:cubicBezTo>
                    <a:pt x="260" y="190"/>
                    <a:pt x="260" y="190"/>
                    <a:pt x="260" y="190"/>
                  </a:cubicBezTo>
                  <a:cubicBezTo>
                    <a:pt x="417" y="190"/>
                    <a:pt x="417" y="190"/>
                    <a:pt x="417" y="190"/>
                  </a:cubicBezTo>
                  <a:cubicBezTo>
                    <a:pt x="417" y="152"/>
                    <a:pt x="417" y="152"/>
                    <a:pt x="417" y="152"/>
                  </a:cubicBezTo>
                  <a:cubicBezTo>
                    <a:pt x="320" y="152"/>
                    <a:pt x="320" y="152"/>
                    <a:pt x="320" y="152"/>
                  </a:cubicBezTo>
                  <a:cubicBezTo>
                    <a:pt x="320" y="112"/>
                    <a:pt x="320" y="112"/>
                    <a:pt x="320" y="112"/>
                  </a:cubicBezTo>
                  <a:cubicBezTo>
                    <a:pt x="415" y="112"/>
                    <a:pt x="415" y="112"/>
                    <a:pt x="415" y="112"/>
                  </a:cubicBezTo>
                  <a:cubicBezTo>
                    <a:pt x="415" y="74"/>
                    <a:pt x="415" y="74"/>
                    <a:pt x="415" y="74"/>
                  </a:cubicBezTo>
                  <a:cubicBezTo>
                    <a:pt x="320" y="74"/>
                    <a:pt x="320" y="74"/>
                    <a:pt x="320" y="74"/>
                  </a:cubicBezTo>
                  <a:cubicBezTo>
                    <a:pt x="320" y="37"/>
                    <a:pt x="320" y="37"/>
                    <a:pt x="320" y="37"/>
                  </a:cubicBezTo>
                  <a:lnTo>
                    <a:pt x="415" y="37"/>
                  </a:lnTo>
                  <a:close/>
                  <a:moveTo>
                    <a:pt x="489" y="37"/>
                  </a:moveTo>
                  <a:cubicBezTo>
                    <a:pt x="432" y="37"/>
                    <a:pt x="432" y="37"/>
                    <a:pt x="432" y="37"/>
                  </a:cubicBezTo>
                  <a:cubicBezTo>
                    <a:pt x="432" y="0"/>
                    <a:pt x="432" y="0"/>
                    <a:pt x="432" y="0"/>
                  </a:cubicBezTo>
                  <a:cubicBezTo>
                    <a:pt x="604" y="0"/>
                    <a:pt x="604" y="0"/>
                    <a:pt x="604" y="0"/>
                  </a:cubicBezTo>
                  <a:cubicBezTo>
                    <a:pt x="604" y="37"/>
                    <a:pt x="604" y="37"/>
                    <a:pt x="604" y="37"/>
                  </a:cubicBezTo>
                  <a:cubicBezTo>
                    <a:pt x="548" y="37"/>
                    <a:pt x="548" y="37"/>
                    <a:pt x="548" y="37"/>
                  </a:cubicBezTo>
                  <a:cubicBezTo>
                    <a:pt x="548" y="190"/>
                    <a:pt x="548" y="190"/>
                    <a:pt x="548" y="190"/>
                  </a:cubicBezTo>
                  <a:cubicBezTo>
                    <a:pt x="489" y="190"/>
                    <a:pt x="489" y="190"/>
                    <a:pt x="489" y="190"/>
                  </a:cubicBezTo>
                  <a:lnTo>
                    <a:pt x="489" y="37"/>
                  </a:lnTo>
                  <a:close/>
                  <a:moveTo>
                    <a:pt x="998" y="0"/>
                  </a:moveTo>
                  <a:cubicBezTo>
                    <a:pt x="872" y="0"/>
                    <a:pt x="872" y="0"/>
                    <a:pt x="872" y="0"/>
                  </a:cubicBezTo>
                  <a:cubicBezTo>
                    <a:pt x="854" y="2"/>
                    <a:pt x="838" y="11"/>
                    <a:pt x="835" y="33"/>
                  </a:cubicBezTo>
                  <a:cubicBezTo>
                    <a:pt x="835" y="155"/>
                    <a:pt x="835" y="155"/>
                    <a:pt x="835" y="155"/>
                  </a:cubicBezTo>
                  <a:cubicBezTo>
                    <a:pt x="838" y="177"/>
                    <a:pt x="854" y="188"/>
                    <a:pt x="872" y="190"/>
                  </a:cubicBezTo>
                  <a:cubicBezTo>
                    <a:pt x="998" y="190"/>
                    <a:pt x="998" y="190"/>
                    <a:pt x="998" y="190"/>
                  </a:cubicBezTo>
                  <a:cubicBezTo>
                    <a:pt x="1017" y="188"/>
                    <a:pt x="1033" y="177"/>
                    <a:pt x="1036" y="155"/>
                  </a:cubicBezTo>
                  <a:cubicBezTo>
                    <a:pt x="1036" y="33"/>
                    <a:pt x="1036" y="33"/>
                    <a:pt x="1036" y="33"/>
                  </a:cubicBezTo>
                  <a:cubicBezTo>
                    <a:pt x="1033" y="11"/>
                    <a:pt x="1017" y="2"/>
                    <a:pt x="998" y="0"/>
                  </a:cubicBezTo>
                  <a:close/>
                  <a:moveTo>
                    <a:pt x="976" y="144"/>
                  </a:moveTo>
                  <a:cubicBezTo>
                    <a:pt x="976" y="146"/>
                    <a:pt x="975" y="152"/>
                    <a:pt x="968" y="152"/>
                  </a:cubicBezTo>
                  <a:cubicBezTo>
                    <a:pt x="904" y="152"/>
                    <a:pt x="904" y="152"/>
                    <a:pt x="904" y="152"/>
                  </a:cubicBezTo>
                  <a:cubicBezTo>
                    <a:pt x="896" y="152"/>
                    <a:pt x="895" y="146"/>
                    <a:pt x="895" y="144"/>
                  </a:cubicBezTo>
                  <a:cubicBezTo>
                    <a:pt x="895" y="45"/>
                    <a:pt x="895" y="45"/>
                    <a:pt x="895" y="45"/>
                  </a:cubicBezTo>
                  <a:cubicBezTo>
                    <a:pt x="895" y="43"/>
                    <a:pt x="896" y="38"/>
                    <a:pt x="903" y="37"/>
                  </a:cubicBezTo>
                  <a:cubicBezTo>
                    <a:pt x="968" y="37"/>
                    <a:pt x="968" y="37"/>
                    <a:pt x="968" y="37"/>
                  </a:cubicBezTo>
                  <a:cubicBezTo>
                    <a:pt x="975" y="38"/>
                    <a:pt x="976" y="43"/>
                    <a:pt x="976" y="45"/>
                  </a:cubicBezTo>
                  <a:lnTo>
                    <a:pt x="976" y="144"/>
                  </a:lnTo>
                  <a:close/>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86" name="Rectangle 65">
              <a:extLst>
                <a:ext uri="{FF2B5EF4-FFF2-40B4-BE49-F238E27FC236}">
                  <a16:creationId xmlns:a16="http://schemas.microsoft.com/office/drawing/2014/main" id="{8FAE0453-3AD0-4853-8CA2-54DBAD76B19F}"/>
                </a:ext>
              </a:extLst>
            </p:cNvPr>
            <p:cNvSpPr>
              <a:spLocks noChangeArrowheads="1"/>
            </p:cNvSpPr>
            <p:nvPr/>
          </p:nvSpPr>
          <p:spPr bwMode="auto">
            <a:xfrm>
              <a:off x="2179" y="1351"/>
              <a:ext cx="1403" cy="377"/>
            </a:xfrm>
            <a:prstGeom prst="rect">
              <a:avLst/>
            </a:prstGeom>
            <a:solidFill>
              <a:srgbClr val="0042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87" name="Freeform 66">
              <a:extLst>
                <a:ext uri="{FF2B5EF4-FFF2-40B4-BE49-F238E27FC236}">
                  <a16:creationId xmlns:a16="http://schemas.microsoft.com/office/drawing/2014/main" id="{3ABDB4D8-8C74-4813-9EAB-6DA27CEFAD39}"/>
                </a:ext>
              </a:extLst>
            </p:cNvPr>
            <p:cNvSpPr>
              <a:spLocks noEditPoints="1"/>
            </p:cNvSpPr>
            <p:nvPr/>
          </p:nvSpPr>
          <p:spPr bwMode="auto">
            <a:xfrm>
              <a:off x="2252" y="1424"/>
              <a:ext cx="1264" cy="232"/>
            </a:xfrm>
            <a:custGeom>
              <a:avLst/>
              <a:gdLst>
                <a:gd name="T0" fmla="*/ 177 w 1036"/>
                <a:gd name="T1" fmla="*/ 71 h 190"/>
                <a:gd name="T2" fmla="*/ 237 w 1036"/>
                <a:gd name="T3" fmla="*/ 190 h 190"/>
                <a:gd name="T4" fmla="*/ 157 w 1036"/>
                <a:gd name="T5" fmla="*/ 0 h 190"/>
                <a:gd name="T6" fmla="*/ 80 w 1036"/>
                <a:gd name="T7" fmla="*/ 0 h 190"/>
                <a:gd name="T8" fmla="*/ 0 w 1036"/>
                <a:gd name="T9" fmla="*/ 190 h 190"/>
                <a:gd name="T10" fmla="*/ 59 w 1036"/>
                <a:gd name="T11" fmla="*/ 71 h 190"/>
                <a:gd name="T12" fmla="*/ 775 w 1036"/>
                <a:gd name="T13" fmla="*/ 116 h 190"/>
                <a:gd name="T14" fmla="*/ 812 w 1036"/>
                <a:gd name="T15" fmla="*/ 39 h 190"/>
                <a:gd name="T16" fmla="*/ 775 w 1036"/>
                <a:gd name="T17" fmla="*/ 0 h 190"/>
                <a:gd name="T18" fmla="*/ 622 w 1036"/>
                <a:gd name="T19" fmla="*/ 190 h 190"/>
                <a:gd name="T20" fmla="*/ 681 w 1036"/>
                <a:gd name="T21" fmla="*/ 116 h 190"/>
                <a:gd name="T22" fmla="*/ 743 w 1036"/>
                <a:gd name="T23" fmla="*/ 190 h 190"/>
                <a:gd name="T24" fmla="*/ 766 w 1036"/>
                <a:gd name="T25" fmla="*/ 116 h 190"/>
                <a:gd name="T26" fmla="*/ 758 w 1036"/>
                <a:gd name="T27" fmla="*/ 67 h 190"/>
                <a:gd name="T28" fmla="*/ 681 w 1036"/>
                <a:gd name="T29" fmla="*/ 74 h 190"/>
                <a:gd name="T30" fmla="*/ 750 w 1036"/>
                <a:gd name="T31" fmla="*/ 37 h 190"/>
                <a:gd name="T32" fmla="*/ 758 w 1036"/>
                <a:gd name="T33" fmla="*/ 67 h 190"/>
                <a:gd name="T34" fmla="*/ 415 w 1036"/>
                <a:gd name="T35" fmla="*/ 0 h 190"/>
                <a:gd name="T36" fmla="*/ 260 w 1036"/>
                <a:gd name="T37" fmla="*/ 190 h 190"/>
                <a:gd name="T38" fmla="*/ 417 w 1036"/>
                <a:gd name="T39" fmla="*/ 152 h 190"/>
                <a:gd name="T40" fmla="*/ 320 w 1036"/>
                <a:gd name="T41" fmla="*/ 112 h 190"/>
                <a:gd name="T42" fmla="*/ 415 w 1036"/>
                <a:gd name="T43" fmla="*/ 74 h 190"/>
                <a:gd name="T44" fmla="*/ 320 w 1036"/>
                <a:gd name="T45" fmla="*/ 37 h 190"/>
                <a:gd name="T46" fmla="*/ 489 w 1036"/>
                <a:gd name="T47" fmla="*/ 37 h 190"/>
                <a:gd name="T48" fmla="*/ 432 w 1036"/>
                <a:gd name="T49" fmla="*/ 0 h 190"/>
                <a:gd name="T50" fmla="*/ 604 w 1036"/>
                <a:gd name="T51" fmla="*/ 37 h 190"/>
                <a:gd name="T52" fmla="*/ 548 w 1036"/>
                <a:gd name="T53" fmla="*/ 190 h 190"/>
                <a:gd name="T54" fmla="*/ 489 w 1036"/>
                <a:gd name="T55" fmla="*/ 37 h 190"/>
                <a:gd name="T56" fmla="*/ 872 w 1036"/>
                <a:gd name="T57" fmla="*/ 0 h 190"/>
                <a:gd name="T58" fmla="*/ 835 w 1036"/>
                <a:gd name="T59" fmla="*/ 155 h 190"/>
                <a:gd name="T60" fmla="*/ 998 w 1036"/>
                <a:gd name="T61" fmla="*/ 190 h 190"/>
                <a:gd name="T62" fmla="*/ 1036 w 1036"/>
                <a:gd name="T63" fmla="*/ 33 h 190"/>
                <a:gd name="T64" fmla="*/ 976 w 1036"/>
                <a:gd name="T65" fmla="*/ 144 h 190"/>
                <a:gd name="T66" fmla="*/ 904 w 1036"/>
                <a:gd name="T67" fmla="*/ 152 h 190"/>
                <a:gd name="T68" fmla="*/ 895 w 1036"/>
                <a:gd name="T69" fmla="*/ 45 h 190"/>
                <a:gd name="T70" fmla="*/ 968 w 1036"/>
                <a:gd name="T71" fmla="*/ 37 h 190"/>
                <a:gd name="T72" fmla="*/ 976 w 1036"/>
                <a:gd name="T73" fmla="*/ 14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6" h="190">
                  <a:moveTo>
                    <a:pt x="138" y="190"/>
                  </a:moveTo>
                  <a:cubicBezTo>
                    <a:pt x="177" y="71"/>
                    <a:pt x="177" y="71"/>
                    <a:pt x="177" y="71"/>
                  </a:cubicBezTo>
                  <a:cubicBezTo>
                    <a:pt x="177" y="190"/>
                    <a:pt x="177" y="190"/>
                    <a:pt x="177" y="190"/>
                  </a:cubicBezTo>
                  <a:cubicBezTo>
                    <a:pt x="237" y="190"/>
                    <a:pt x="237" y="190"/>
                    <a:pt x="237" y="190"/>
                  </a:cubicBezTo>
                  <a:cubicBezTo>
                    <a:pt x="237" y="0"/>
                    <a:pt x="237" y="0"/>
                    <a:pt x="237" y="0"/>
                  </a:cubicBezTo>
                  <a:cubicBezTo>
                    <a:pt x="157" y="0"/>
                    <a:pt x="157" y="0"/>
                    <a:pt x="157" y="0"/>
                  </a:cubicBezTo>
                  <a:cubicBezTo>
                    <a:pt x="118" y="95"/>
                    <a:pt x="118" y="95"/>
                    <a:pt x="118" y="95"/>
                  </a:cubicBezTo>
                  <a:cubicBezTo>
                    <a:pt x="80" y="0"/>
                    <a:pt x="80" y="0"/>
                    <a:pt x="80" y="0"/>
                  </a:cubicBezTo>
                  <a:cubicBezTo>
                    <a:pt x="0" y="0"/>
                    <a:pt x="0" y="0"/>
                    <a:pt x="0" y="0"/>
                  </a:cubicBezTo>
                  <a:cubicBezTo>
                    <a:pt x="0" y="190"/>
                    <a:pt x="0" y="190"/>
                    <a:pt x="0" y="190"/>
                  </a:cubicBezTo>
                  <a:cubicBezTo>
                    <a:pt x="59" y="190"/>
                    <a:pt x="59" y="190"/>
                    <a:pt x="59" y="190"/>
                  </a:cubicBezTo>
                  <a:cubicBezTo>
                    <a:pt x="59" y="71"/>
                    <a:pt x="59" y="71"/>
                    <a:pt x="59" y="71"/>
                  </a:cubicBezTo>
                  <a:cubicBezTo>
                    <a:pt x="99" y="190"/>
                    <a:pt x="99" y="190"/>
                    <a:pt x="99" y="190"/>
                  </a:cubicBezTo>
                  <a:moveTo>
                    <a:pt x="775" y="116"/>
                  </a:moveTo>
                  <a:cubicBezTo>
                    <a:pt x="793" y="114"/>
                    <a:pt x="812" y="102"/>
                    <a:pt x="812" y="81"/>
                  </a:cubicBezTo>
                  <a:cubicBezTo>
                    <a:pt x="812" y="39"/>
                    <a:pt x="812" y="39"/>
                    <a:pt x="812" y="39"/>
                  </a:cubicBezTo>
                  <a:cubicBezTo>
                    <a:pt x="812" y="34"/>
                    <a:pt x="812" y="34"/>
                    <a:pt x="812" y="34"/>
                  </a:cubicBezTo>
                  <a:cubicBezTo>
                    <a:pt x="810" y="13"/>
                    <a:pt x="794" y="1"/>
                    <a:pt x="775" y="0"/>
                  </a:cubicBezTo>
                  <a:cubicBezTo>
                    <a:pt x="622" y="0"/>
                    <a:pt x="622" y="0"/>
                    <a:pt x="622" y="0"/>
                  </a:cubicBezTo>
                  <a:cubicBezTo>
                    <a:pt x="622" y="190"/>
                    <a:pt x="622" y="190"/>
                    <a:pt x="622" y="190"/>
                  </a:cubicBezTo>
                  <a:cubicBezTo>
                    <a:pt x="681" y="190"/>
                    <a:pt x="681" y="190"/>
                    <a:pt x="681" y="190"/>
                  </a:cubicBezTo>
                  <a:cubicBezTo>
                    <a:pt x="681" y="116"/>
                    <a:pt x="681" y="116"/>
                    <a:pt x="681" y="116"/>
                  </a:cubicBezTo>
                  <a:cubicBezTo>
                    <a:pt x="705" y="116"/>
                    <a:pt x="705" y="116"/>
                    <a:pt x="705" y="116"/>
                  </a:cubicBezTo>
                  <a:cubicBezTo>
                    <a:pt x="743" y="190"/>
                    <a:pt x="743" y="190"/>
                    <a:pt x="743" y="190"/>
                  </a:cubicBezTo>
                  <a:cubicBezTo>
                    <a:pt x="812" y="190"/>
                    <a:pt x="812" y="190"/>
                    <a:pt x="812" y="190"/>
                  </a:cubicBezTo>
                  <a:cubicBezTo>
                    <a:pt x="766" y="116"/>
                    <a:pt x="766" y="116"/>
                    <a:pt x="766" y="116"/>
                  </a:cubicBezTo>
                  <a:lnTo>
                    <a:pt x="775" y="116"/>
                  </a:lnTo>
                  <a:close/>
                  <a:moveTo>
                    <a:pt x="758" y="67"/>
                  </a:moveTo>
                  <a:cubicBezTo>
                    <a:pt x="758" y="71"/>
                    <a:pt x="757" y="74"/>
                    <a:pt x="750" y="74"/>
                  </a:cubicBezTo>
                  <a:cubicBezTo>
                    <a:pt x="681" y="74"/>
                    <a:pt x="681" y="74"/>
                    <a:pt x="681" y="74"/>
                  </a:cubicBezTo>
                  <a:cubicBezTo>
                    <a:pt x="681" y="37"/>
                    <a:pt x="681" y="37"/>
                    <a:pt x="681" y="37"/>
                  </a:cubicBezTo>
                  <a:cubicBezTo>
                    <a:pt x="750" y="37"/>
                    <a:pt x="750" y="37"/>
                    <a:pt x="750" y="37"/>
                  </a:cubicBezTo>
                  <a:cubicBezTo>
                    <a:pt x="758" y="37"/>
                    <a:pt x="758" y="43"/>
                    <a:pt x="758" y="46"/>
                  </a:cubicBezTo>
                  <a:lnTo>
                    <a:pt x="758" y="67"/>
                  </a:lnTo>
                  <a:close/>
                  <a:moveTo>
                    <a:pt x="415" y="37"/>
                  </a:moveTo>
                  <a:cubicBezTo>
                    <a:pt x="415" y="0"/>
                    <a:pt x="415" y="0"/>
                    <a:pt x="415" y="0"/>
                  </a:cubicBezTo>
                  <a:cubicBezTo>
                    <a:pt x="260" y="0"/>
                    <a:pt x="260" y="0"/>
                    <a:pt x="260" y="0"/>
                  </a:cubicBezTo>
                  <a:cubicBezTo>
                    <a:pt x="260" y="190"/>
                    <a:pt x="260" y="190"/>
                    <a:pt x="260" y="190"/>
                  </a:cubicBezTo>
                  <a:cubicBezTo>
                    <a:pt x="417" y="190"/>
                    <a:pt x="417" y="190"/>
                    <a:pt x="417" y="190"/>
                  </a:cubicBezTo>
                  <a:cubicBezTo>
                    <a:pt x="417" y="152"/>
                    <a:pt x="417" y="152"/>
                    <a:pt x="417" y="152"/>
                  </a:cubicBezTo>
                  <a:cubicBezTo>
                    <a:pt x="320" y="152"/>
                    <a:pt x="320" y="152"/>
                    <a:pt x="320" y="152"/>
                  </a:cubicBezTo>
                  <a:cubicBezTo>
                    <a:pt x="320" y="112"/>
                    <a:pt x="320" y="112"/>
                    <a:pt x="320" y="112"/>
                  </a:cubicBezTo>
                  <a:cubicBezTo>
                    <a:pt x="415" y="112"/>
                    <a:pt x="415" y="112"/>
                    <a:pt x="415" y="112"/>
                  </a:cubicBezTo>
                  <a:cubicBezTo>
                    <a:pt x="415" y="74"/>
                    <a:pt x="415" y="74"/>
                    <a:pt x="415" y="74"/>
                  </a:cubicBezTo>
                  <a:cubicBezTo>
                    <a:pt x="320" y="74"/>
                    <a:pt x="320" y="74"/>
                    <a:pt x="320" y="74"/>
                  </a:cubicBezTo>
                  <a:cubicBezTo>
                    <a:pt x="320" y="37"/>
                    <a:pt x="320" y="37"/>
                    <a:pt x="320" y="37"/>
                  </a:cubicBezTo>
                  <a:lnTo>
                    <a:pt x="415" y="37"/>
                  </a:lnTo>
                  <a:close/>
                  <a:moveTo>
                    <a:pt x="489" y="37"/>
                  </a:moveTo>
                  <a:cubicBezTo>
                    <a:pt x="432" y="37"/>
                    <a:pt x="432" y="37"/>
                    <a:pt x="432" y="37"/>
                  </a:cubicBezTo>
                  <a:cubicBezTo>
                    <a:pt x="432" y="0"/>
                    <a:pt x="432" y="0"/>
                    <a:pt x="432" y="0"/>
                  </a:cubicBezTo>
                  <a:cubicBezTo>
                    <a:pt x="604" y="0"/>
                    <a:pt x="604" y="0"/>
                    <a:pt x="604" y="0"/>
                  </a:cubicBezTo>
                  <a:cubicBezTo>
                    <a:pt x="604" y="37"/>
                    <a:pt x="604" y="37"/>
                    <a:pt x="604" y="37"/>
                  </a:cubicBezTo>
                  <a:cubicBezTo>
                    <a:pt x="548" y="37"/>
                    <a:pt x="548" y="37"/>
                    <a:pt x="548" y="37"/>
                  </a:cubicBezTo>
                  <a:cubicBezTo>
                    <a:pt x="548" y="190"/>
                    <a:pt x="548" y="190"/>
                    <a:pt x="548" y="190"/>
                  </a:cubicBezTo>
                  <a:cubicBezTo>
                    <a:pt x="489" y="190"/>
                    <a:pt x="489" y="190"/>
                    <a:pt x="489" y="190"/>
                  </a:cubicBezTo>
                  <a:lnTo>
                    <a:pt x="489" y="37"/>
                  </a:lnTo>
                  <a:close/>
                  <a:moveTo>
                    <a:pt x="998" y="0"/>
                  </a:moveTo>
                  <a:cubicBezTo>
                    <a:pt x="872" y="0"/>
                    <a:pt x="872" y="0"/>
                    <a:pt x="872" y="0"/>
                  </a:cubicBezTo>
                  <a:cubicBezTo>
                    <a:pt x="854" y="2"/>
                    <a:pt x="838" y="11"/>
                    <a:pt x="835" y="33"/>
                  </a:cubicBezTo>
                  <a:cubicBezTo>
                    <a:pt x="835" y="155"/>
                    <a:pt x="835" y="155"/>
                    <a:pt x="835" y="155"/>
                  </a:cubicBezTo>
                  <a:cubicBezTo>
                    <a:pt x="838" y="177"/>
                    <a:pt x="854" y="188"/>
                    <a:pt x="872" y="190"/>
                  </a:cubicBezTo>
                  <a:cubicBezTo>
                    <a:pt x="998" y="190"/>
                    <a:pt x="998" y="190"/>
                    <a:pt x="998" y="190"/>
                  </a:cubicBezTo>
                  <a:cubicBezTo>
                    <a:pt x="1017" y="188"/>
                    <a:pt x="1033" y="177"/>
                    <a:pt x="1036" y="155"/>
                  </a:cubicBezTo>
                  <a:cubicBezTo>
                    <a:pt x="1036" y="33"/>
                    <a:pt x="1036" y="33"/>
                    <a:pt x="1036" y="33"/>
                  </a:cubicBezTo>
                  <a:cubicBezTo>
                    <a:pt x="1033" y="11"/>
                    <a:pt x="1017" y="2"/>
                    <a:pt x="998" y="0"/>
                  </a:cubicBezTo>
                  <a:close/>
                  <a:moveTo>
                    <a:pt x="976" y="144"/>
                  </a:moveTo>
                  <a:cubicBezTo>
                    <a:pt x="976" y="146"/>
                    <a:pt x="975" y="152"/>
                    <a:pt x="968" y="152"/>
                  </a:cubicBezTo>
                  <a:cubicBezTo>
                    <a:pt x="904" y="152"/>
                    <a:pt x="904" y="152"/>
                    <a:pt x="904" y="152"/>
                  </a:cubicBezTo>
                  <a:cubicBezTo>
                    <a:pt x="896" y="152"/>
                    <a:pt x="895" y="146"/>
                    <a:pt x="895" y="144"/>
                  </a:cubicBezTo>
                  <a:cubicBezTo>
                    <a:pt x="895" y="45"/>
                    <a:pt x="895" y="45"/>
                    <a:pt x="895" y="45"/>
                  </a:cubicBezTo>
                  <a:cubicBezTo>
                    <a:pt x="895" y="43"/>
                    <a:pt x="896" y="38"/>
                    <a:pt x="903" y="37"/>
                  </a:cubicBezTo>
                  <a:cubicBezTo>
                    <a:pt x="968" y="37"/>
                    <a:pt x="968" y="37"/>
                    <a:pt x="968" y="37"/>
                  </a:cubicBezTo>
                  <a:cubicBezTo>
                    <a:pt x="975" y="38"/>
                    <a:pt x="976" y="43"/>
                    <a:pt x="976" y="45"/>
                  </a:cubicBezTo>
                  <a:lnTo>
                    <a:pt x="976" y="144"/>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88" name="Freeform 67">
              <a:extLst>
                <a:ext uri="{FF2B5EF4-FFF2-40B4-BE49-F238E27FC236}">
                  <a16:creationId xmlns:a16="http://schemas.microsoft.com/office/drawing/2014/main" id="{E95C7649-CFA8-40D3-98CE-B6789AEFF657}"/>
                </a:ext>
              </a:extLst>
            </p:cNvPr>
            <p:cNvSpPr>
              <a:spLocks/>
            </p:cNvSpPr>
            <p:nvPr/>
          </p:nvSpPr>
          <p:spPr bwMode="auto">
            <a:xfrm>
              <a:off x="2534" y="1796"/>
              <a:ext cx="64" cy="73"/>
            </a:xfrm>
            <a:custGeom>
              <a:avLst/>
              <a:gdLst>
                <a:gd name="T0" fmla="*/ 36 w 52"/>
                <a:gd name="T1" fmla="*/ 37 h 60"/>
                <a:gd name="T2" fmla="*/ 36 w 52"/>
                <a:gd name="T3" fmla="*/ 39 h 60"/>
                <a:gd name="T4" fmla="*/ 26 w 52"/>
                <a:gd name="T5" fmla="*/ 46 h 60"/>
                <a:gd name="T6" fmla="*/ 17 w 52"/>
                <a:gd name="T7" fmla="*/ 34 h 60"/>
                <a:gd name="T8" fmla="*/ 17 w 52"/>
                <a:gd name="T9" fmla="*/ 25 h 60"/>
                <a:gd name="T10" fmla="*/ 26 w 52"/>
                <a:gd name="T11" fmla="*/ 14 h 60"/>
                <a:gd name="T12" fmla="*/ 36 w 52"/>
                <a:gd name="T13" fmla="*/ 20 h 60"/>
                <a:gd name="T14" fmla="*/ 36 w 52"/>
                <a:gd name="T15" fmla="*/ 22 h 60"/>
                <a:gd name="T16" fmla="*/ 52 w 52"/>
                <a:gd name="T17" fmla="*/ 22 h 60"/>
                <a:gd name="T18" fmla="*/ 52 w 52"/>
                <a:gd name="T19" fmla="*/ 20 h 60"/>
                <a:gd name="T20" fmla="*/ 28 w 52"/>
                <a:gd name="T21" fmla="*/ 0 h 60"/>
                <a:gd name="T22" fmla="*/ 0 w 52"/>
                <a:gd name="T23" fmla="*/ 23 h 60"/>
                <a:gd name="T24" fmla="*/ 0 w 52"/>
                <a:gd name="T25" fmla="*/ 38 h 60"/>
                <a:gd name="T26" fmla="*/ 28 w 52"/>
                <a:gd name="T27" fmla="*/ 60 h 60"/>
                <a:gd name="T28" fmla="*/ 47 w 52"/>
                <a:gd name="T29" fmla="*/ 56 h 60"/>
                <a:gd name="T30" fmla="*/ 52 w 52"/>
                <a:gd name="T31" fmla="*/ 39 h 60"/>
                <a:gd name="T32" fmla="*/ 52 w 52"/>
                <a:gd name="T33"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0">
                  <a:moveTo>
                    <a:pt x="36" y="37"/>
                  </a:moveTo>
                  <a:cubicBezTo>
                    <a:pt x="36" y="39"/>
                    <a:pt x="36" y="39"/>
                    <a:pt x="36" y="39"/>
                  </a:cubicBezTo>
                  <a:cubicBezTo>
                    <a:pt x="36" y="46"/>
                    <a:pt x="33" y="46"/>
                    <a:pt x="26" y="46"/>
                  </a:cubicBezTo>
                  <a:cubicBezTo>
                    <a:pt x="17" y="46"/>
                    <a:pt x="17" y="43"/>
                    <a:pt x="17" y="34"/>
                  </a:cubicBezTo>
                  <a:cubicBezTo>
                    <a:pt x="17" y="25"/>
                    <a:pt x="17" y="25"/>
                    <a:pt x="17" y="25"/>
                  </a:cubicBezTo>
                  <a:cubicBezTo>
                    <a:pt x="17" y="17"/>
                    <a:pt x="18" y="14"/>
                    <a:pt x="26" y="14"/>
                  </a:cubicBezTo>
                  <a:cubicBezTo>
                    <a:pt x="32" y="14"/>
                    <a:pt x="35" y="14"/>
                    <a:pt x="36" y="20"/>
                  </a:cubicBezTo>
                  <a:cubicBezTo>
                    <a:pt x="36" y="22"/>
                    <a:pt x="36" y="22"/>
                    <a:pt x="36" y="22"/>
                  </a:cubicBezTo>
                  <a:cubicBezTo>
                    <a:pt x="52" y="22"/>
                    <a:pt x="52" y="22"/>
                    <a:pt x="52" y="22"/>
                  </a:cubicBezTo>
                  <a:cubicBezTo>
                    <a:pt x="52" y="20"/>
                    <a:pt x="52" y="20"/>
                    <a:pt x="52" y="20"/>
                  </a:cubicBezTo>
                  <a:cubicBezTo>
                    <a:pt x="52" y="2"/>
                    <a:pt x="44" y="0"/>
                    <a:pt x="28" y="0"/>
                  </a:cubicBezTo>
                  <a:cubicBezTo>
                    <a:pt x="11" y="0"/>
                    <a:pt x="0" y="3"/>
                    <a:pt x="0" y="23"/>
                  </a:cubicBezTo>
                  <a:cubicBezTo>
                    <a:pt x="0" y="38"/>
                    <a:pt x="0" y="38"/>
                    <a:pt x="0" y="38"/>
                  </a:cubicBezTo>
                  <a:cubicBezTo>
                    <a:pt x="0" y="59"/>
                    <a:pt x="12" y="60"/>
                    <a:pt x="28" y="60"/>
                  </a:cubicBezTo>
                  <a:cubicBezTo>
                    <a:pt x="35" y="60"/>
                    <a:pt x="42" y="60"/>
                    <a:pt x="47" y="56"/>
                  </a:cubicBezTo>
                  <a:cubicBezTo>
                    <a:pt x="52" y="51"/>
                    <a:pt x="52" y="45"/>
                    <a:pt x="52" y="39"/>
                  </a:cubicBezTo>
                  <a:cubicBezTo>
                    <a:pt x="52" y="37"/>
                    <a:pt x="52" y="37"/>
                    <a:pt x="52" y="37"/>
                  </a:cubicBezTo>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89" name="Freeform 68">
              <a:extLst>
                <a:ext uri="{FF2B5EF4-FFF2-40B4-BE49-F238E27FC236}">
                  <a16:creationId xmlns:a16="http://schemas.microsoft.com/office/drawing/2014/main" id="{44971084-1578-4BD4-AC81-EBFB852D8048}"/>
                </a:ext>
              </a:extLst>
            </p:cNvPr>
            <p:cNvSpPr>
              <a:spLocks noEditPoints="1"/>
            </p:cNvSpPr>
            <p:nvPr/>
          </p:nvSpPr>
          <p:spPr bwMode="auto">
            <a:xfrm>
              <a:off x="2609" y="1818"/>
              <a:ext cx="48" cy="51"/>
            </a:xfrm>
            <a:custGeom>
              <a:avLst/>
              <a:gdLst>
                <a:gd name="T0" fmla="*/ 26 w 40"/>
                <a:gd name="T1" fmla="*/ 42 h 42"/>
                <a:gd name="T2" fmla="*/ 40 w 40"/>
                <a:gd name="T3" fmla="*/ 42 h 42"/>
                <a:gd name="T4" fmla="*/ 40 w 40"/>
                <a:gd name="T5" fmla="*/ 16 h 42"/>
                <a:gd name="T6" fmla="*/ 20 w 40"/>
                <a:gd name="T7" fmla="*/ 0 h 42"/>
                <a:gd name="T8" fmla="*/ 1 w 40"/>
                <a:gd name="T9" fmla="*/ 13 h 42"/>
                <a:gd name="T10" fmla="*/ 15 w 40"/>
                <a:gd name="T11" fmla="*/ 13 h 42"/>
                <a:gd name="T12" fmla="*/ 20 w 40"/>
                <a:gd name="T13" fmla="*/ 8 h 42"/>
                <a:gd name="T14" fmla="*/ 26 w 40"/>
                <a:gd name="T15" fmla="*/ 14 h 42"/>
                <a:gd name="T16" fmla="*/ 26 w 40"/>
                <a:gd name="T17" fmla="*/ 21 h 42"/>
                <a:gd name="T18" fmla="*/ 26 w 40"/>
                <a:gd name="T19" fmla="*/ 21 h 42"/>
                <a:gd name="T20" fmla="*/ 15 w 40"/>
                <a:gd name="T21" fmla="*/ 16 h 42"/>
                <a:gd name="T22" fmla="*/ 0 w 40"/>
                <a:gd name="T23" fmla="*/ 29 h 42"/>
                <a:gd name="T24" fmla="*/ 15 w 40"/>
                <a:gd name="T25" fmla="*/ 42 h 42"/>
                <a:gd name="T26" fmla="*/ 26 w 40"/>
                <a:gd name="T27" fmla="*/ 35 h 42"/>
                <a:gd name="T28" fmla="*/ 27 w 40"/>
                <a:gd name="T29" fmla="*/ 35 h 42"/>
                <a:gd name="T30" fmla="*/ 19 w 40"/>
                <a:gd name="T31" fmla="*/ 25 h 42"/>
                <a:gd name="T32" fmla="*/ 26 w 40"/>
                <a:gd name="T33" fmla="*/ 28 h 42"/>
                <a:gd name="T34" fmla="*/ 19 w 40"/>
                <a:gd name="T35" fmla="*/ 33 h 42"/>
                <a:gd name="T36" fmla="*/ 13 w 40"/>
                <a:gd name="T37" fmla="*/ 29 h 42"/>
                <a:gd name="T38" fmla="*/ 19 w 40"/>
                <a:gd name="T39"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2">
                  <a:moveTo>
                    <a:pt x="26" y="42"/>
                  </a:moveTo>
                  <a:cubicBezTo>
                    <a:pt x="40" y="42"/>
                    <a:pt x="40" y="42"/>
                    <a:pt x="40" y="42"/>
                  </a:cubicBezTo>
                  <a:cubicBezTo>
                    <a:pt x="40" y="16"/>
                    <a:pt x="40" y="16"/>
                    <a:pt x="40" y="16"/>
                  </a:cubicBezTo>
                  <a:cubicBezTo>
                    <a:pt x="40" y="2"/>
                    <a:pt x="34" y="0"/>
                    <a:pt x="20" y="0"/>
                  </a:cubicBezTo>
                  <a:cubicBezTo>
                    <a:pt x="11" y="0"/>
                    <a:pt x="1" y="0"/>
                    <a:pt x="1" y="13"/>
                  </a:cubicBezTo>
                  <a:cubicBezTo>
                    <a:pt x="15" y="13"/>
                    <a:pt x="15" y="13"/>
                    <a:pt x="15" y="13"/>
                  </a:cubicBezTo>
                  <a:cubicBezTo>
                    <a:pt x="15" y="9"/>
                    <a:pt x="17" y="8"/>
                    <a:pt x="20" y="8"/>
                  </a:cubicBezTo>
                  <a:cubicBezTo>
                    <a:pt x="26" y="8"/>
                    <a:pt x="26" y="11"/>
                    <a:pt x="26" y="14"/>
                  </a:cubicBezTo>
                  <a:cubicBezTo>
                    <a:pt x="26" y="21"/>
                    <a:pt x="26" y="21"/>
                    <a:pt x="26" y="21"/>
                  </a:cubicBezTo>
                  <a:cubicBezTo>
                    <a:pt x="26" y="21"/>
                    <a:pt x="26" y="21"/>
                    <a:pt x="26" y="21"/>
                  </a:cubicBezTo>
                  <a:cubicBezTo>
                    <a:pt x="24" y="16"/>
                    <a:pt x="19" y="16"/>
                    <a:pt x="15" y="16"/>
                  </a:cubicBezTo>
                  <a:cubicBezTo>
                    <a:pt x="5" y="16"/>
                    <a:pt x="0" y="19"/>
                    <a:pt x="0" y="29"/>
                  </a:cubicBezTo>
                  <a:cubicBezTo>
                    <a:pt x="0" y="40"/>
                    <a:pt x="5" y="42"/>
                    <a:pt x="15" y="42"/>
                  </a:cubicBezTo>
                  <a:cubicBezTo>
                    <a:pt x="19" y="42"/>
                    <a:pt x="25" y="41"/>
                    <a:pt x="26" y="35"/>
                  </a:cubicBezTo>
                  <a:cubicBezTo>
                    <a:pt x="27" y="35"/>
                    <a:pt x="27" y="35"/>
                    <a:pt x="27" y="35"/>
                  </a:cubicBezTo>
                  <a:moveTo>
                    <a:pt x="19" y="25"/>
                  </a:moveTo>
                  <a:cubicBezTo>
                    <a:pt x="24" y="25"/>
                    <a:pt x="26" y="25"/>
                    <a:pt x="26" y="28"/>
                  </a:cubicBezTo>
                  <a:cubicBezTo>
                    <a:pt x="26" y="33"/>
                    <a:pt x="25" y="33"/>
                    <a:pt x="19" y="33"/>
                  </a:cubicBezTo>
                  <a:cubicBezTo>
                    <a:pt x="17" y="33"/>
                    <a:pt x="13" y="33"/>
                    <a:pt x="13" y="29"/>
                  </a:cubicBezTo>
                  <a:cubicBezTo>
                    <a:pt x="13" y="25"/>
                    <a:pt x="16" y="25"/>
                    <a:pt x="19" y="25"/>
                  </a:cubicBezTo>
                  <a:close/>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90" name="Freeform 69">
              <a:extLst>
                <a:ext uri="{FF2B5EF4-FFF2-40B4-BE49-F238E27FC236}">
                  <a16:creationId xmlns:a16="http://schemas.microsoft.com/office/drawing/2014/main" id="{D0CEAD7D-D69E-4FB7-8264-EA9AA930199B}"/>
                </a:ext>
              </a:extLst>
            </p:cNvPr>
            <p:cNvSpPr>
              <a:spLocks/>
            </p:cNvSpPr>
            <p:nvPr/>
          </p:nvSpPr>
          <p:spPr bwMode="auto">
            <a:xfrm>
              <a:off x="2670" y="1818"/>
              <a:ext cx="48" cy="51"/>
            </a:xfrm>
            <a:custGeom>
              <a:avLst/>
              <a:gdLst>
                <a:gd name="T0" fmla="*/ 38 w 40"/>
                <a:gd name="T1" fmla="*/ 12 h 42"/>
                <a:gd name="T2" fmla="*/ 38 w 40"/>
                <a:gd name="T3" fmla="*/ 10 h 42"/>
                <a:gd name="T4" fmla="*/ 20 w 40"/>
                <a:gd name="T5" fmla="*/ 0 h 42"/>
                <a:gd name="T6" fmla="*/ 0 w 40"/>
                <a:gd name="T7" fmla="*/ 13 h 42"/>
                <a:gd name="T8" fmla="*/ 20 w 40"/>
                <a:gd name="T9" fmla="*/ 26 h 42"/>
                <a:gd name="T10" fmla="*/ 27 w 40"/>
                <a:gd name="T11" fmla="*/ 30 h 42"/>
                <a:gd name="T12" fmla="*/ 20 w 40"/>
                <a:gd name="T13" fmla="*/ 33 h 42"/>
                <a:gd name="T14" fmla="*/ 13 w 40"/>
                <a:gd name="T15" fmla="*/ 29 h 42"/>
                <a:gd name="T16" fmla="*/ 0 w 40"/>
                <a:gd name="T17" fmla="*/ 29 h 42"/>
                <a:gd name="T18" fmla="*/ 20 w 40"/>
                <a:gd name="T19" fmla="*/ 42 h 42"/>
                <a:gd name="T20" fmla="*/ 40 w 40"/>
                <a:gd name="T21" fmla="*/ 28 h 42"/>
                <a:gd name="T22" fmla="*/ 20 w 40"/>
                <a:gd name="T23" fmla="*/ 15 h 42"/>
                <a:gd name="T24" fmla="*/ 13 w 40"/>
                <a:gd name="T25" fmla="*/ 12 h 42"/>
                <a:gd name="T26" fmla="*/ 20 w 40"/>
                <a:gd name="T27" fmla="*/ 9 h 42"/>
                <a:gd name="T28" fmla="*/ 25 w 40"/>
                <a:gd name="T2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38" y="12"/>
                  </a:moveTo>
                  <a:cubicBezTo>
                    <a:pt x="38" y="10"/>
                    <a:pt x="38" y="10"/>
                    <a:pt x="38" y="10"/>
                  </a:cubicBezTo>
                  <a:cubicBezTo>
                    <a:pt x="38" y="0"/>
                    <a:pt x="27" y="0"/>
                    <a:pt x="20" y="0"/>
                  </a:cubicBezTo>
                  <a:cubicBezTo>
                    <a:pt x="8" y="0"/>
                    <a:pt x="0" y="0"/>
                    <a:pt x="0" y="13"/>
                  </a:cubicBezTo>
                  <a:cubicBezTo>
                    <a:pt x="0" y="22"/>
                    <a:pt x="3" y="26"/>
                    <a:pt x="20" y="26"/>
                  </a:cubicBezTo>
                  <a:cubicBezTo>
                    <a:pt x="24" y="26"/>
                    <a:pt x="27" y="26"/>
                    <a:pt x="27" y="30"/>
                  </a:cubicBezTo>
                  <a:cubicBezTo>
                    <a:pt x="27" y="33"/>
                    <a:pt x="26" y="33"/>
                    <a:pt x="20" y="33"/>
                  </a:cubicBezTo>
                  <a:cubicBezTo>
                    <a:pt x="16" y="33"/>
                    <a:pt x="13" y="33"/>
                    <a:pt x="13" y="29"/>
                  </a:cubicBezTo>
                  <a:cubicBezTo>
                    <a:pt x="0" y="29"/>
                    <a:pt x="0" y="29"/>
                    <a:pt x="0" y="29"/>
                  </a:cubicBezTo>
                  <a:cubicBezTo>
                    <a:pt x="0" y="42"/>
                    <a:pt x="9" y="42"/>
                    <a:pt x="20" y="42"/>
                  </a:cubicBezTo>
                  <a:cubicBezTo>
                    <a:pt x="31" y="42"/>
                    <a:pt x="40" y="40"/>
                    <a:pt x="40" y="28"/>
                  </a:cubicBezTo>
                  <a:cubicBezTo>
                    <a:pt x="40" y="17"/>
                    <a:pt x="34" y="16"/>
                    <a:pt x="20" y="15"/>
                  </a:cubicBezTo>
                  <a:cubicBezTo>
                    <a:pt x="13" y="15"/>
                    <a:pt x="13" y="14"/>
                    <a:pt x="13" y="12"/>
                  </a:cubicBezTo>
                  <a:cubicBezTo>
                    <a:pt x="13" y="9"/>
                    <a:pt x="13" y="9"/>
                    <a:pt x="20" y="9"/>
                  </a:cubicBezTo>
                  <a:cubicBezTo>
                    <a:pt x="22" y="9"/>
                    <a:pt x="25" y="9"/>
                    <a:pt x="25" y="12"/>
                  </a:cubicBezTo>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91" name="Freeform 70">
              <a:extLst>
                <a:ext uri="{FF2B5EF4-FFF2-40B4-BE49-F238E27FC236}">
                  <a16:creationId xmlns:a16="http://schemas.microsoft.com/office/drawing/2014/main" id="{7637975C-1D4A-4A06-B363-4C83FADC3ADE}"/>
                </a:ext>
              </a:extLst>
            </p:cNvPr>
            <p:cNvSpPr>
              <a:spLocks/>
            </p:cNvSpPr>
            <p:nvPr/>
          </p:nvSpPr>
          <p:spPr bwMode="auto">
            <a:xfrm>
              <a:off x="2731" y="1797"/>
              <a:ext cx="47" cy="72"/>
            </a:xfrm>
            <a:custGeom>
              <a:avLst/>
              <a:gdLst>
                <a:gd name="T0" fmla="*/ 13 w 39"/>
                <a:gd name="T1" fmla="*/ 0 h 59"/>
                <a:gd name="T2" fmla="*/ 0 w 39"/>
                <a:gd name="T3" fmla="*/ 0 h 59"/>
                <a:gd name="T4" fmla="*/ 0 w 39"/>
                <a:gd name="T5" fmla="*/ 59 h 59"/>
                <a:gd name="T6" fmla="*/ 13 w 39"/>
                <a:gd name="T7" fmla="*/ 59 h 59"/>
                <a:gd name="T8" fmla="*/ 13 w 39"/>
                <a:gd name="T9" fmla="*/ 36 h 59"/>
                <a:gd name="T10" fmla="*/ 20 w 39"/>
                <a:gd name="T11" fmla="*/ 27 h 59"/>
                <a:gd name="T12" fmla="*/ 26 w 39"/>
                <a:gd name="T13" fmla="*/ 33 h 59"/>
                <a:gd name="T14" fmla="*/ 26 w 39"/>
                <a:gd name="T15" fmla="*/ 59 h 59"/>
                <a:gd name="T16" fmla="*/ 39 w 39"/>
                <a:gd name="T17" fmla="*/ 59 h 59"/>
                <a:gd name="T18" fmla="*/ 39 w 39"/>
                <a:gd name="T19" fmla="*/ 30 h 59"/>
                <a:gd name="T20" fmla="*/ 26 w 39"/>
                <a:gd name="T21" fmla="*/ 17 h 59"/>
                <a:gd name="T22" fmla="*/ 14 w 39"/>
                <a:gd name="T23" fmla="*/ 25 h 59"/>
                <a:gd name="T24" fmla="*/ 13 w 39"/>
                <a:gd name="T25"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59">
                  <a:moveTo>
                    <a:pt x="13" y="0"/>
                  </a:moveTo>
                  <a:cubicBezTo>
                    <a:pt x="0" y="0"/>
                    <a:pt x="0" y="0"/>
                    <a:pt x="0" y="0"/>
                  </a:cubicBezTo>
                  <a:cubicBezTo>
                    <a:pt x="0" y="59"/>
                    <a:pt x="0" y="59"/>
                    <a:pt x="0" y="59"/>
                  </a:cubicBezTo>
                  <a:cubicBezTo>
                    <a:pt x="13" y="59"/>
                    <a:pt x="13" y="59"/>
                    <a:pt x="13" y="59"/>
                  </a:cubicBezTo>
                  <a:cubicBezTo>
                    <a:pt x="13" y="36"/>
                    <a:pt x="13" y="36"/>
                    <a:pt x="13" y="36"/>
                  </a:cubicBezTo>
                  <a:cubicBezTo>
                    <a:pt x="13" y="31"/>
                    <a:pt x="14" y="27"/>
                    <a:pt x="20" y="27"/>
                  </a:cubicBezTo>
                  <a:cubicBezTo>
                    <a:pt x="24" y="27"/>
                    <a:pt x="26" y="29"/>
                    <a:pt x="26" y="33"/>
                  </a:cubicBezTo>
                  <a:cubicBezTo>
                    <a:pt x="26" y="59"/>
                    <a:pt x="26" y="59"/>
                    <a:pt x="26" y="59"/>
                  </a:cubicBezTo>
                  <a:cubicBezTo>
                    <a:pt x="39" y="59"/>
                    <a:pt x="39" y="59"/>
                    <a:pt x="39" y="59"/>
                  </a:cubicBezTo>
                  <a:cubicBezTo>
                    <a:pt x="39" y="30"/>
                    <a:pt x="39" y="30"/>
                    <a:pt x="39" y="30"/>
                  </a:cubicBezTo>
                  <a:cubicBezTo>
                    <a:pt x="39" y="21"/>
                    <a:pt x="35" y="17"/>
                    <a:pt x="26" y="17"/>
                  </a:cubicBezTo>
                  <a:cubicBezTo>
                    <a:pt x="20" y="17"/>
                    <a:pt x="16" y="19"/>
                    <a:pt x="14" y="25"/>
                  </a:cubicBezTo>
                  <a:cubicBezTo>
                    <a:pt x="13" y="25"/>
                    <a:pt x="13" y="25"/>
                    <a:pt x="13" y="25"/>
                  </a:cubicBezTo>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92" name="Freeform 71">
              <a:extLst>
                <a:ext uri="{FF2B5EF4-FFF2-40B4-BE49-F238E27FC236}">
                  <a16:creationId xmlns:a16="http://schemas.microsoft.com/office/drawing/2014/main" id="{9F07E0DA-304A-4010-A17A-61CBCA58C07E}"/>
                </a:ext>
              </a:extLst>
            </p:cNvPr>
            <p:cNvSpPr>
              <a:spLocks noEditPoints="1"/>
            </p:cNvSpPr>
            <p:nvPr/>
          </p:nvSpPr>
          <p:spPr bwMode="auto">
            <a:xfrm>
              <a:off x="2831" y="1796"/>
              <a:ext cx="67" cy="73"/>
            </a:xfrm>
            <a:custGeom>
              <a:avLst/>
              <a:gdLst>
                <a:gd name="T0" fmla="*/ 48 w 55"/>
                <a:gd name="T1" fmla="*/ 60 h 60"/>
                <a:gd name="T2" fmla="*/ 55 w 55"/>
                <a:gd name="T3" fmla="*/ 51 h 60"/>
                <a:gd name="T4" fmla="*/ 48 w 55"/>
                <a:gd name="T5" fmla="*/ 45 h 60"/>
                <a:gd name="T6" fmla="*/ 50 w 55"/>
                <a:gd name="T7" fmla="*/ 40 h 60"/>
                <a:gd name="T8" fmla="*/ 50 w 55"/>
                <a:gd name="T9" fmla="*/ 28 h 60"/>
                <a:gd name="T10" fmla="*/ 38 w 55"/>
                <a:gd name="T11" fmla="*/ 28 h 60"/>
                <a:gd name="T12" fmla="*/ 38 w 55"/>
                <a:gd name="T13" fmla="*/ 36 h 60"/>
                <a:gd name="T14" fmla="*/ 23 w 55"/>
                <a:gd name="T15" fmla="*/ 23 h 60"/>
                <a:gd name="T16" fmla="*/ 20 w 55"/>
                <a:gd name="T17" fmla="*/ 17 h 60"/>
                <a:gd name="T18" fmla="*/ 25 w 55"/>
                <a:gd name="T19" fmla="*/ 12 h 60"/>
                <a:gd name="T20" fmla="*/ 31 w 55"/>
                <a:gd name="T21" fmla="*/ 13 h 60"/>
                <a:gd name="T22" fmla="*/ 32 w 55"/>
                <a:gd name="T23" fmla="*/ 19 h 60"/>
                <a:gd name="T24" fmla="*/ 45 w 55"/>
                <a:gd name="T25" fmla="*/ 19 h 60"/>
                <a:gd name="T26" fmla="*/ 45 w 55"/>
                <a:gd name="T27" fmla="*/ 16 h 60"/>
                <a:gd name="T28" fmla="*/ 25 w 55"/>
                <a:gd name="T29" fmla="*/ 0 h 60"/>
                <a:gd name="T30" fmla="*/ 6 w 55"/>
                <a:gd name="T31" fmla="*/ 16 h 60"/>
                <a:gd name="T32" fmla="*/ 10 w 55"/>
                <a:gd name="T33" fmla="*/ 26 h 60"/>
                <a:gd name="T34" fmla="*/ 0 w 55"/>
                <a:gd name="T35" fmla="*/ 41 h 60"/>
                <a:gd name="T36" fmla="*/ 25 w 55"/>
                <a:gd name="T37" fmla="*/ 60 h 60"/>
                <a:gd name="T38" fmla="*/ 43 w 55"/>
                <a:gd name="T39" fmla="*/ 55 h 60"/>
                <a:gd name="T40" fmla="*/ 33 w 55"/>
                <a:gd name="T41" fmla="*/ 46 h 60"/>
                <a:gd name="T42" fmla="*/ 25 w 55"/>
                <a:gd name="T43" fmla="*/ 48 h 60"/>
                <a:gd name="T44" fmla="*/ 14 w 55"/>
                <a:gd name="T45" fmla="*/ 40 h 60"/>
                <a:gd name="T46" fmla="*/ 18 w 55"/>
                <a:gd name="T47" fmla="*/ 33 h 60"/>
                <a:gd name="T48" fmla="*/ 33 w 55"/>
                <a:gd name="T49"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60">
                  <a:moveTo>
                    <a:pt x="48" y="60"/>
                  </a:moveTo>
                  <a:cubicBezTo>
                    <a:pt x="55" y="51"/>
                    <a:pt x="55" y="51"/>
                    <a:pt x="55" y="51"/>
                  </a:cubicBezTo>
                  <a:cubicBezTo>
                    <a:pt x="48" y="45"/>
                    <a:pt x="48" y="45"/>
                    <a:pt x="48" y="45"/>
                  </a:cubicBezTo>
                  <a:cubicBezTo>
                    <a:pt x="49" y="43"/>
                    <a:pt x="50" y="41"/>
                    <a:pt x="50" y="40"/>
                  </a:cubicBezTo>
                  <a:cubicBezTo>
                    <a:pt x="50" y="28"/>
                    <a:pt x="50" y="28"/>
                    <a:pt x="50" y="28"/>
                  </a:cubicBezTo>
                  <a:cubicBezTo>
                    <a:pt x="38" y="28"/>
                    <a:pt x="38" y="28"/>
                    <a:pt x="38" y="28"/>
                  </a:cubicBezTo>
                  <a:cubicBezTo>
                    <a:pt x="38" y="36"/>
                    <a:pt x="38" y="36"/>
                    <a:pt x="38" y="36"/>
                  </a:cubicBezTo>
                  <a:cubicBezTo>
                    <a:pt x="23" y="23"/>
                    <a:pt x="23" y="23"/>
                    <a:pt x="23" y="23"/>
                  </a:cubicBezTo>
                  <a:cubicBezTo>
                    <a:pt x="21" y="21"/>
                    <a:pt x="20" y="20"/>
                    <a:pt x="20" y="17"/>
                  </a:cubicBezTo>
                  <a:cubicBezTo>
                    <a:pt x="20" y="13"/>
                    <a:pt x="21" y="12"/>
                    <a:pt x="25" y="12"/>
                  </a:cubicBezTo>
                  <a:cubicBezTo>
                    <a:pt x="28" y="12"/>
                    <a:pt x="30" y="12"/>
                    <a:pt x="31" y="13"/>
                  </a:cubicBezTo>
                  <a:cubicBezTo>
                    <a:pt x="32" y="14"/>
                    <a:pt x="32" y="16"/>
                    <a:pt x="32" y="19"/>
                  </a:cubicBezTo>
                  <a:cubicBezTo>
                    <a:pt x="45" y="19"/>
                    <a:pt x="45" y="19"/>
                    <a:pt x="45" y="19"/>
                  </a:cubicBezTo>
                  <a:cubicBezTo>
                    <a:pt x="45" y="16"/>
                    <a:pt x="45" y="16"/>
                    <a:pt x="45" y="16"/>
                  </a:cubicBezTo>
                  <a:cubicBezTo>
                    <a:pt x="46" y="2"/>
                    <a:pt x="38" y="0"/>
                    <a:pt x="25" y="0"/>
                  </a:cubicBezTo>
                  <a:cubicBezTo>
                    <a:pt x="12" y="0"/>
                    <a:pt x="6" y="3"/>
                    <a:pt x="6" y="16"/>
                  </a:cubicBezTo>
                  <a:cubicBezTo>
                    <a:pt x="6" y="21"/>
                    <a:pt x="6" y="23"/>
                    <a:pt x="10" y="26"/>
                  </a:cubicBezTo>
                  <a:cubicBezTo>
                    <a:pt x="1" y="26"/>
                    <a:pt x="0" y="34"/>
                    <a:pt x="0" y="41"/>
                  </a:cubicBezTo>
                  <a:cubicBezTo>
                    <a:pt x="0" y="58"/>
                    <a:pt x="10" y="60"/>
                    <a:pt x="25" y="60"/>
                  </a:cubicBezTo>
                  <a:cubicBezTo>
                    <a:pt x="32" y="60"/>
                    <a:pt x="39" y="60"/>
                    <a:pt x="43" y="55"/>
                  </a:cubicBezTo>
                  <a:moveTo>
                    <a:pt x="33" y="46"/>
                  </a:moveTo>
                  <a:cubicBezTo>
                    <a:pt x="31" y="48"/>
                    <a:pt x="27" y="48"/>
                    <a:pt x="25" y="48"/>
                  </a:cubicBezTo>
                  <a:cubicBezTo>
                    <a:pt x="18" y="48"/>
                    <a:pt x="14" y="48"/>
                    <a:pt x="14" y="40"/>
                  </a:cubicBezTo>
                  <a:cubicBezTo>
                    <a:pt x="14" y="37"/>
                    <a:pt x="14" y="33"/>
                    <a:pt x="18" y="33"/>
                  </a:cubicBezTo>
                  <a:lnTo>
                    <a:pt x="33" y="46"/>
                  </a:lnTo>
                  <a:close/>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93" name="Freeform 72">
              <a:extLst>
                <a:ext uri="{FF2B5EF4-FFF2-40B4-BE49-F238E27FC236}">
                  <a16:creationId xmlns:a16="http://schemas.microsoft.com/office/drawing/2014/main" id="{D741129A-F28E-4EF2-896C-B323A2D29C8F}"/>
                </a:ext>
              </a:extLst>
            </p:cNvPr>
            <p:cNvSpPr>
              <a:spLocks/>
            </p:cNvSpPr>
            <p:nvPr/>
          </p:nvSpPr>
          <p:spPr bwMode="auto">
            <a:xfrm>
              <a:off x="2943" y="1796"/>
              <a:ext cx="63" cy="73"/>
            </a:xfrm>
            <a:custGeom>
              <a:avLst/>
              <a:gdLst>
                <a:gd name="T0" fmla="*/ 36 w 52"/>
                <a:gd name="T1" fmla="*/ 37 h 60"/>
                <a:gd name="T2" fmla="*/ 36 w 52"/>
                <a:gd name="T3" fmla="*/ 39 h 60"/>
                <a:gd name="T4" fmla="*/ 26 w 52"/>
                <a:gd name="T5" fmla="*/ 46 h 60"/>
                <a:gd name="T6" fmla="*/ 17 w 52"/>
                <a:gd name="T7" fmla="*/ 34 h 60"/>
                <a:gd name="T8" fmla="*/ 17 w 52"/>
                <a:gd name="T9" fmla="*/ 25 h 60"/>
                <a:gd name="T10" fmla="*/ 26 w 52"/>
                <a:gd name="T11" fmla="*/ 14 h 60"/>
                <a:gd name="T12" fmla="*/ 36 w 52"/>
                <a:gd name="T13" fmla="*/ 20 h 60"/>
                <a:gd name="T14" fmla="*/ 36 w 52"/>
                <a:gd name="T15" fmla="*/ 22 h 60"/>
                <a:gd name="T16" fmla="*/ 52 w 52"/>
                <a:gd name="T17" fmla="*/ 22 h 60"/>
                <a:gd name="T18" fmla="*/ 52 w 52"/>
                <a:gd name="T19" fmla="*/ 20 h 60"/>
                <a:gd name="T20" fmla="*/ 28 w 52"/>
                <a:gd name="T21" fmla="*/ 0 h 60"/>
                <a:gd name="T22" fmla="*/ 0 w 52"/>
                <a:gd name="T23" fmla="*/ 23 h 60"/>
                <a:gd name="T24" fmla="*/ 0 w 52"/>
                <a:gd name="T25" fmla="*/ 38 h 60"/>
                <a:gd name="T26" fmla="*/ 28 w 52"/>
                <a:gd name="T27" fmla="*/ 60 h 60"/>
                <a:gd name="T28" fmla="*/ 47 w 52"/>
                <a:gd name="T29" fmla="*/ 56 h 60"/>
                <a:gd name="T30" fmla="*/ 52 w 52"/>
                <a:gd name="T31" fmla="*/ 39 h 60"/>
                <a:gd name="T32" fmla="*/ 52 w 52"/>
                <a:gd name="T33"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0">
                  <a:moveTo>
                    <a:pt x="36" y="37"/>
                  </a:moveTo>
                  <a:cubicBezTo>
                    <a:pt x="36" y="39"/>
                    <a:pt x="36" y="39"/>
                    <a:pt x="36" y="39"/>
                  </a:cubicBezTo>
                  <a:cubicBezTo>
                    <a:pt x="36" y="46"/>
                    <a:pt x="33" y="46"/>
                    <a:pt x="26" y="46"/>
                  </a:cubicBezTo>
                  <a:cubicBezTo>
                    <a:pt x="17" y="46"/>
                    <a:pt x="17" y="43"/>
                    <a:pt x="17" y="34"/>
                  </a:cubicBezTo>
                  <a:cubicBezTo>
                    <a:pt x="17" y="25"/>
                    <a:pt x="17" y="25"/>
                    <a:pt x="17" y="25"/>
                  </a:cubicBezTo>
                  <a:cubicBezTo>
                    <a:pt x="17" y="17"/>
                    <a:pt x="17" y="14"/>
                    <a:pt x="26" y="14"/>
                  </a:cubicBezTo>
                  <a:cubicBezTo>
                    <a:pt x="32" y="14"/>
                    <a:pt x="35" y="14"/>
                    <a:pt x="36" y="20"/>
                  </a:cubicBezTo>
                  <a:cubicBezTo>
                    <a:pt x="36" y="22"/>
                    <a:pt x="36" y="22"/>
                    <a:pt x="36" y="22"/>
                  </a:cubicBezTo>
                  <a:cubicBezTo>
                    <a:pt x="52" y="22"/>
                    <a:pt x="52" y="22"/>
                    <a:pt x="52" y="22"/>
                  </a:cubicBezTo>
                  <a:cubicBezTo>
                    <a:pt x="52" y="20"/>
                    <a:pt x="52" y="20"/>
                    <a:pt x="52" y="20"/>
                  </a:cubicBezTo>
                  <a:cubicBezTo>
                    <a:pt x="52" y="2"/>
                    <a:pt x="44" y="0"/>
                    <a:pt x="28" y="0"/>
                  </a:cubicBezTo>
                  <a:cubicBezTo>
                    <a:pt x="11" y="0"/>
                    <a:pt x="0" y="3"/>
                    <a:pt x="0" y="23"/>
                  </a:cubicBezTo>
                  <a:cubicBezTo>
                    <a:pt x="0" y="38"/>
                    <a:pt x="0" y="38"/>
                    <a:pt x="0" y="38"/>
                  </a:cubicBezTo>
                  <a:cubicBezTo>
                    <a:pt x="0" y="59"/>
                    <a:pt x="12" y="60"/>
                    <a:pt x="28" y="60"/>
                  </a:cubicBezTo>
                  <a:cubicBezTo>
                    <a:pt x="35" y="60"/>
                    <a:pt x="41" y="60"/>
                    <a:pt x="47" y="56"/>
                  </a:cubicBezTo>
                  <a:cubicBezTo>
                    <a:pt x="52" y="51"/>
                    <a:pt x="52" y="45"/>
                    <a:pt x="52" y="39"/>
                  </a:cubicBezTo>
                  <a:cubicBezTo>
                    <a:pt x="52" y="37"/>
                    <a:pt x="52" y="37"/>
                    <a:pt x="52" y="37"/>
                  </a:cubicBezTo>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94" name="Freeform 73">
              <a:extLst>
                <a:ext uri="{FF2B5EF4-FFF2-40B4-BE49-F238E27FC236}">
                  <a16:creationId xmlns:a16="http://schemas.microsoft.com/office/drawing/2014/main" id="{A8D5146B-2007-4512-A842-04E3B3127BBB}"/>
                </a:ext>
              </a:extLst>
            </p:cNvPr>
            <p:cNvSpPr>
              <a:spLocks noEditPoints="1"/>
            </p:cNvSpPr>
            <p:nvPr/>
          </p:nvSpPr>
          <p:spPr bwMode="auto">
            <a:xfrm>
              <a:off x="3017" y="1818"/>
              <a:ext cx="49" cy="51"/>
            </a:xfrm>
            <a:custGeom>
              <a:avLst/>
              <a:gdLst>
                <a:gd name="T0" fmla="*/ 26 w 40"/>
                <a:gd name="T1" fmla="*/ 42 h 42"/>
                <a:gd name="T2" fmla="*/ 40 w 40"/>
                <a:gd name="T3" fmla="*/ 42 h 42"/>
                <a:gd name="T4" fmla="*/ 40 w 40"/>
                <a:gd name="T5" fmla="*/ 16 h 42"/>
                <a:gd name="T6" fmla="*/ 20 w 40"/>
                <a:gd name="T7" fmla="*/ 0 h 42"/>
                <a:gd name="T8" fmla="*/ 1 w 40"/>
                <a:gd name="T9" fmla="*/ 13 h 42"/>
                <a:gd name="T10" fmla="*/ 15 w 40"/>
                <a:gd name="T11" fmla="*/ 13 h 42"/>
                <a:gd name="T12" fmla="*/ 20 w 40"/>
                <a:gd name="T13" fmla="*/ 8 h 42"/>
                <a:gd name="T14" fmla="*/ 26 w 40"/>
                <a:gd name="T15" fmla="*/ 14 h 42"/>
                <a:gd name="T16" fmla="*/ 26 w 40"/>
                <a:gd name="T17" fmla="*/ 21 h 42"/>
                <a:gd name="T18" fmla="*/ 26 w 40"/>
                <a:gd name="T19" fmla="*/ 21 h 42"/>
                <a:gd name="T20" fmla="*/ 15 w 40"/>
                <a:gd name="T21" fmla="*/ 16 h 42"/>
                <a:gd name="T22" fmla="*/ 0 w 40"/>
                <a:gd name="T23" fmla="*/ 29 h 42"/>
                <a:gd name="T24" fmla="*/ 15 w 40"/>
                <a:gd name="T25" fmla="*/ 42 h 42"/>
                <a:gd name="T26" fmla="*/ 26 w 40"/>
                <a:gd name="T27" fmla="*/ 35 h 42"/>
                <a:gd name="T28" fmla="*/ 27 w 40"/>
                <a:gd name="T29" fmla="*/ 35 h 42"/>
                <a:gd name="T30" fmla="*/ 19 w 40"/>
                <a:gd name="T31" fmla="*/ 25 h 42"/>
                <a:gd name="T32" fmla="*/ 26 w 40"/>
                <a:gd name="T33" fmla="*/ 28 h 42"/>
                <a:gd name="T34" fmla="*/ 19 w 40"/>
                <a:gd name="T35" fmla="*/ 33 h 42"/>
                <a:gd name="T36" fmla="*/ 13 w 40"/>
                <a:gd name="T37" fmla="*/ 29 h 42"/>
                <a:gd name="T38" fmla="*/ 19 w 40"/>
                <a:gd name="T39"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2">
                  <a:moveTo>
                    <a:pt x="26" y="42"/>
                  </a:moveTo>
                  <a:cubicBezTo>
                    <a:pt x="40" y="42"/>
                    <a:pt x="40" y="42"/>
                    <a:pt x="40" y="42"/>
                  </a:cubicBezTo>
                  <a:cubicBezTo>
                    <a:pt x="40" y="16"/>
                    <a:pt x="40" y="16"/>
                    <a:pt x="40" y="16"/>
                  </a:cubicBezTo>
                  <a:cubicBezTo>
                    <a:pt x="40" y="2"/>
                    <a:pt x="34" y="0"/>
                    <a:pt x="20" y="0"/>
                  </a:cubicBezTo>
                  <a:cubicBezTo>
                    <a:pt x="11" y="0"/>
                    <a:pt x="1" y="0"/>
                    <a:pt x="1" y="13"/>
                  </a:cubicBezTo>
                  <a:cubicBezTo>
                    <a:pt x="15" y="13"/>
                    <a:pt x="15" y="13"/>
                    <a:pt x="15" y="13"/>
                  </a:cubicBezTo>
                  <a:cubicBezTo>
                    <a:pt x="15" y="9"/>
                    <a:pt x="17" y="8"/>
                    <a:pt x="20" y="8"/>
                  </a:cubicBezTo>
                  <a:cubicBezTo>
                    <a:pt x="26" y="8"/>
                    <a:pt x="26" y="11"/>
                    <a:pt x="26" y="14"/>
                  </a:cubicBezTo>
                  <a:cubicBezTo>
                    <a:pt x="26" y="21"/>
                    <a:pt x="26" y="21"/>
                    <a:pt x="26" y="21"/>
                  </a:cubicBezTo>
                  <a:cubicBezTo>
                    <a:pt x="26" y="21"/>
                    <a:pt x="26" y="21"/>
                    <a:pt x="26" y="21"/>
                  </a:cubicBezTo>
                  <a:cubicBezTo>
                    <a:pt x="24" y="16"/>
                    <a:pt x="18" y="16"/>
                    <a:pt x="15" y="16"/>
                  </a:cubicBezTo>
                  <a:cubicBezTo>
                    <a:pt x="5" y="16"/>
                    <a:pt x="0" y="19"/>
                    <a:pt x="0" y="29"/>
                  </a:cubicBezTo>
                  <a:cubicBezTo>
                    <a:pt x="0" y="40"/>
                    <a:pt x="5" y="42"/>
                    <a:pt x="15" y="42"/>
                  </a:cubicBezTo>
                  <a:cubicBezTo>
                    <a:pt x="19" y="42"/>
                    <a:pt x="25" y="41"/>
                    <a:pt x="26" y="35"/>
                  </a:cubicBezTo>
                  <a:cubicBezTo>
                    <a:pt x="27" y="35"/>
                    <a:pt x="27" y="35"/>
                    <a:pt x="27" y="35"/>
                  </a:cubicBezTo>
                  <a:moveTo>
                    <a:pt x="19" y="25"/>
                  </a:moveTo>
                  <a:cubicBezTo>
                    <a:pt x="23" y="25"/>
                    <a:pt x="26" y="25"/>
                    <a:pt x="26" y="28"/>
                  </a:cubicBezTo>
                  <a:cubicBezTo>
                    <a:pt x="26" y="33"/>
                    <a:pt x="25" y="33"/>
                    <a:pt x="19" y="33"/>
                  </a:cubicBezTo>
                  <a:cubicBezTo>
                    <a:pt x="17" y="33"/>
                    <a:pt x="13" y="33"/>
                    <a:pt x="13" y="29"/>
                  </a:cubicBezTo>
                  <a:cubicBezTo>
                    <a:pt x="13" y="25"/>
                    <a:pt x="16" y="25"/>
                    <a:pt x="19" y="25"/>
                  </a:cubicBezTo>
                  <a:close/>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95" name="Freeform 74">
              <a:extLst>
                <a:ext uri="{FF2B5EF4-FFF2-40B4-BE49-F238E27FC236}">
                  <a16:creationId xmlns:a16="http://schemas.microsoft.com/office/drawing/2014/main" id="{1797FB92-9228-406C-86C3-B3EC5E7C3581}"/>
                </a:ext>
              </a:extLst>
            </p:cNvPr>
            <p:cNvSpPr>
              <a:spLocks/>
            </p:cNvSpPr>
            <p:nvPr/>
          </p:nvSpPr>
          <p:spPr bwMode="auto">
            <a:xfrm>
              <a:off x="3080" y="1818"/>
              <a:ext cx="41" cy="51"/>
            </a:xfrm>
            <a:custGeom>
              <a:avLst/>
              <a:gdLst>
                <a:gd name="T0" fmla="*/ 22 w 34"/>
                <a:gd name="T1" fmla="*/ 18 h 42"/>
                <a:gd name="T2" fmla="*/ 34 w 34"/>
                <a:gd name="T3" fmla="*/ 18 h 42"/>
                <a:gd name="T4" fmla="*/ 34 w 34"/>
                <a:gd name="T5" fmla="*/ 15 h 42"/>
                <a:gd name="T6" fmla="*/ 24 w 34"/>
                <a:gd name="T7" fmla="*/ 0 h 42"/>
                <a:gd name="T8" fmla="*/ 14 w 34"/>
                <a:gd name="T9" fmla="*/ 6 h 42"/>
                <a:gd name="T10" fmla="*/ 13 w 34"/>
                <a:gd name="T11" fmla="*/ 6 h 42"/>
                <a:gd name="T12" fmla="*/ 13 w 34"/>
                <a:gd name="T13" fmla="*/ 0 h 42"/>
                <a:gd name="T14" fmla="*/ 0 w 34"/>
                <a:gd name="T15" fmla="*/ 0 h 42"/>
                <a:gd name="T16" fmla="*/ 0 w 34"/>
                <a:gd name="T17" fmla="*/ 42 h 42"/>
                <a:gd name="T18" fmla="*/ 14 w 34"/>
                <a:gd name="T19" fmla="*/ 42 h 42"/>
                <a:gd name="T20" fmla="*/ 14 w 34"/>
                <a:gd name="T21" fmla="*/ 17 h 42"/>
                <a:gd name="T22" fmla="*/ 19 w 34"/>
                <a:gd name="T23" fmla="*/ 10 h 42"/>
                <a:gd name="T24" fmla="*/ 22 w 34"/>
                <a:gd name="T25"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42">
                  <a:moveTo>
                    <a:pt x="22" y="18"/>
                  </a:moveTo>
                  <a:cubicBezTo>
                    <a:pt x="34" y="18"/>
                    <a:pt x="34" y="18"/>
                    <a:pt x="34" y="18"/>
                  </a:cubicBezTo>
                  <a:cubicBezTo>
                    <a:pt x="34" y="15"/>
                    <a:pt x="34" y="15"/>
                    <a:pt x="34" y="15"/>
                  </a:cubicBezTo>
                  <a:cubicBezTo>
                    <a:pt x="34" y="8"/>
                    <a:pt x="34" y="0"/>
                    <a:pt x="24" y="0"/>
                  </a:cubicBezTo>
                  <a:cubicBezTo>
                    <a:pt x="19" y="0"/>
                    <a:pt x="16" y="2"/>
                    <a:pt x="14" y="6"/>
                  </a:cubicBezTo>
                  <a:cubicBezTo>
                    <a:pt x="13" y="6"/>
                    <a:pt x="13" y="6"/>
                    <a:pt x="13" y="6"/>
                  </a:cubicBezTo>
                  <a:cubicBezTo>
                    <a:pt x="13" y="0"/>
                    <a:pt x="13" y="0"/>
                    <a:pt x="13" y="0"/>
                  </a:cubicBezTo>
                  <a:cubicBezTo>
                    <a:pt x="0" y="0"/>
                    <a:pt x="0" y="0"/>
                    <a:pt x="0" y="0"/>
                  </a:cubicBezTo>
                  <a:cubicBezTo>
                    <a:pt x="0" y="42"/>
                    <a:pt x="0" y="42"/>
                    <a:pt x="0" y="42"/>
                  </a:cubicBezTo>
                  <a:cubicBezTo>
                    <a:pt x="14" y="42"/>
                    <a:pt x="14" y="42"/>
                    <a:pt x="14" y="42"/>
                  </a:cubicBezTo>
                  <a:cubicBezTo>
                    <a:pt x="14" y="17"/>
                    <a:pt x="14" y="17"/>
                    <a:pt x="14" y="17"/>
                  </a:cubicBezTo>
                  <a:cubicBezTo>
                    <a:pt x="14" y="13"/>
                    <a:pt x="15" y="10"/>
                    <a:pt x="19" y="10"/>
                  </a:cubicBezTo>
                  <a:cubicBezTo>
                    <a:pt x="22" y="10"/>
                    <a:pt x="22" y="13"/>
                    <a:pt x="22" y="16"/>
                  </a:cubicBezTo>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96" name="Freeform 75">
              <a:extLst>
                <a:ext uri="{FF2B5EF4-FFF2-40B4-BE49-F238E27FC236}">
                  <a16:creationId xmlns:a16="http://schemas.microsoft.com/office/drawing/2014/main" id="{589AB467-4FFD-43C0-8053-31329D6A160B}"/>
                </a:ext>
              </a:extLst>
            </p:cNvPr>
            <p:cNvSpPr>
              <a:spLocks/>
            </p:cNvSpPr>
            <p:nvPr/>
          </p:nvSpPr>
          <p:spPr bwMode="auto">
            <a:xfrm>
              <a:off x="3132" y="1818"/>
              <a:ext cx="43" cy="51"/>
            </a:xfrm>
            <a:custGeom>
              <a:avLst/>
              <a:gdLst>
                <a:gd name="T0" fmla="*/ 22 w 35"/>
                <a:gd name="T1" fmla="*/ 18 h 42"/>
                <a:gd name="T2" fmla="*/ 35 w 35"/>
                <a:gd name="T3" fmla="*/ 18 h 42"/>
                <a:gd name="T4" fmla="*/ 35 w 35"/>
                <a:gd name="T5" fmla="*/ 15 h 42"/>
                <a:gd name="T6" fmla="*/ 24 w 35"/>
                <a:gd name="T7" fmla="*/ 0 h 42"/>
                <a:gd name="T8" fmla="*/ 14 w 35"/>
                <a:gd name="T9" fmla="*/ 6 h 42"/>
                <a:gd name="T10" fmla="*/ 14 w 35"/>
                <a:gd name="T11" fmla="*/ 6 h 42"/>
                <a:gd name="T12" fmla="*/ 14 w 35"/>
                <a:gd name="T13" fmla="*/ 0 h 42"/>
                <a:gd name="T14" fmla="*/ 0 w 35"/>
                <a:gd name="T15" fmla="*/ 0 h 42"/>
                <a:gd name="T16" fmla="*/ 0 w 35"/>
                <a:gd name="T17" fmla="*/ 42 h 42"/>
                <a:gd name="T18" fmla="*/ 14 w 35"/>
                <a:gd name="T19" fmla="*/ 42 h 42"/>
                <a:gd name="T20" fmla="*/ 14 w 35"/>
                <a:gd name="T21" fmla="*/ 17 h 42"/>
                <a:gd name="T22" fmla="*/ 19 w 35"/>
                <a:gd name="T23" fmla="*/ 10 h 42"/>
                <a:gd name="T24" fmla="*/ 22 w 35"/>
                <a:gd name="T25"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2">
                  <a:moveTo>
                    <a:pt x="22" y="18"/>
                  </a:moveTo>
                  <a:cubicBezTo>
                    <a:pt x="35" y="18"/>
                    <a:pt x="35" y="18"/>
                    <a:pt x="35" y="18"/>
                  </a:cubicBezTo>
                  <a:cubicBezTo>
                    <a:pt x="35" y="15"/>
                    <a:pt x="35" y="15"/>
                    <a:pt x="35" y="15"/>
                  </a:cubicBezTo>
                  <a:cubicBezTo>
                    <a:pt x="35" y="8"/>
                    <a:pt x="34" y="0"/>
                    <a:pt x="24" y="0"/>
                  </a:cubicBezTo>
                  <a:cubicBezTo>
                    <a:pt x="19" y="0"/>
                    <a:pt x="16" y="2"/>
                    <a:pt x="14" y="6"/>
                  </a:cubicBezTo>
                  <a:cubicBezTo>
                    <a:pt x="14" y="6"/>
                    <a:pt x="14" y="6"/>
                    <a:pt x="14" y="6"/>
                  </a:cubicBezTo>
                  <a:cubicBezTo>
                    <a:pt x="14" y="0"/>
                    <a:pt x="14" y="0"/>
                    <a:pt x="14" y="0"/>
                  </a:cubicBezTo>
                  <a:cubicBezTo>
                    <a:pt x="0" y="0"/>
                    <a:pt x="0" y="0"/>
                    <a:pt x="0" y="0"/>
                  </a:cubicBezTo>
                  <a:cubicBezTo>
                    <a:pt x="0" y="42"/>
                    <a:pt x="0" y="42"/>
                    <a:pt x="0" y="42"/>
                  </a:cubicBezTo>
                  <a:cubicBezTo>
                    <a:pt x="14" y="42"/>
                    <a:pt x="14" y="42"/>
                    <a:pt x="14" y="42"/>
                  </a:cubicBezTo>
                  <a:cubicBezTo>
                    <a:pt x="14" y="17"/>
                    <a:pt x="14" y="17"/>
                    <a:pt x="14" y="17"/>
                  </a:cubicBezTo>
                  <a:cubicBezTo>
                    <a:pt x="14" y="13"/>
                    <a:pt x="15" y="10"/>
                    <a:pt x="19" y="10"/>
                  </a:cubicBezTo>
                  <a:cubicBezTo>
                    <a:pt x="23" y="10"/>
                    <a:pt x="22" y="13"/>
                    <a:pt x="22" y="16"/>
                  </a:cubicBezTo>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97" name="Freeform 76">
              <a:extLst>
                <a:ext uri="{FF2B5EF4-FFF2-40B4-BE49-F238E27FC236}">
                  <a16:creationId xmlns:a16="http://schemas.microsoft.com/office/drawing/2014/main" id="{372172C9-F51C-4A8D-9780-E8A8F97130AF}"/>
                </a:ext>
              </a:extLst>
            </p:cNvPr>
            <p:cNvSpPr>
              <a:spLocks/>
            </p:cNvSpPr>
            <p:nvPr/>
          </p:nvSpPr>
          <p:spPr bwMode="auto">
            <a:xfrm>
              <a:off x="3180" y="1818"/>
              <a:ext cx="52" cy="73"/>
            </a:xfrm>
            <a:custGeom>
              <a:avLst/>
              <a:gdLst>
                <a:gd name="T0" fmla="*/ 43 w 43"/>
                <a:gd name="T1" fmla="*/ 0 h 60"/>
                <a:gd name="T2" fmla="*/ 29 w 43"/>
                <a:gd name="T3" fmla="*/ 0 h 60"/>
                <a:gd name="T4" fmla="*/ 23 w 43"/>
                <a:gd name="T5" fmla="*/ 34 h 60"/>
                <a:gd name="T6" fmla="*/ 22 w 43"/>
                <a:gd name="T7" fmla="*/ 34 h 60"/>
                <a:gd name="T8" fmla="*/ 14 w 43"/>
                <a:gd name="T9" fmla="*/ 0 h 60"/>
                <a:gd name="T10" fmla="*/ 0 w 43"/>
                <a:gd name="T11" fmla="*/ 0 h 60"/>
                <a:gd name="T12" fmla="*/ 12 w 43"/>
                <a:gd name="T13" fmla="*/ 42 h 60"/>
                <a:gd name="T14" fmla="*/ 20 w 43"/>
                <a:gd name="T15" fmla="*/ 42 h 60"/>
                <a:gd name="T16" fmla="*/ 13 w 43"/>
                <a:gd name="T17" fmla="*/ 50 h 60"/>
                <a:gd name="T18" fmla="*/ 10 w 43"/>
                <a:gd name="T19" fmla="*/ 50 h 60"/>
                <a:gd name="T20" fmla="*/ 10 w 43"/>
                <a:gd name="T21" fmla="*/ 60 h 60"/>
                <a:gd name="T22" fmla="*/ 15 w 43"/>
                <a:gd name="T23" fmla="*/ 60 h 60"/>
                <a:gd name="T24" fmla="*/ 33 w 43"/>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60">
                  <a:moveTo>
                    <a:pt x="43" y="0"/>
                  </a:moveTo>
                  <a:cubicBezTo>
                    <a:pt x="29" y="0"/>
                    <a:pt x="29" y="0"/>
                    <a:pt x="29" y="0"/>
                  </a:cubicBezTo>
                  <a:cubicBezTo>
                    <a:pt x="23" y="34"/>
                    <a:pt x="23" y="34"/>
                    <a:pt x="23" y="34"/>
                  </a:cubicBezTo>
                  <a:cubicBezTo>
                    <a:pt x="22" y="34"/>
                    <a:pt x="22" y="34"/>
                    <a:pt x="22" y="34"/>
                  </a:cubicBezTo>
                  <a:cubicBezTo>
                    <a:pt x="14" y="0"/>
                    <a:pt x="14" y="0"/>
                    <a:pt x="14" y="0"/>
                  </a:cubicBezTo>
                  <a:cubicBezTo>
                    <a:pt x="0" y="0"/>
                    <a:pt x="0" y="0"/>
                    <a:pt x="0" y="0"/>
                  </a:cubicBezTo>
                  <a:cubicBezTo>
                    <a:pt x="12" y="42"/>
                    <a:pt x="12" y="42"/>
                    <a:pt x="12" y="42"/>
                  </a:cubicBezTo>
                  <a:cubicBezTo>
                    <a:pt x="20" y="42"/>
                    <a:pt x="20" y="42"/>
                    <a:pt x="20" y="42"/>
                  </a:cubicBezTo>
                  <a:cubicBezTo>
                    <a:pt x="20" y="46"/>
                    <a:pt x="18" y="50"/>
                    <a:pt x="13" y="50"/>
                  </a:cubicBezTo>
                  <a:cubicBezTo>
                    <a:pt x="12" y="50"/>
                    <a:pt x="11" y="50"/>
                    <a:pt x="10" y="50"/>
                  </a:cubicBezTo>
                  <a:cubicBezTo>
                    <a:pt x="10" y="60"/>
                    <a:pt x="10" y="60"/>
                    <a:pt x="10" y="60"/>
                  </a:cubicBezTo>
                  <a:cubicBezTo>
                    <a:pt x="12" y="60"/>
                    <a:pt x="13" y="60"/>
                    <a:pt x="15" y="60"/>
                  </a:cubicBezTo>
                  <a:cubicBezTo>
                    <a:pt x="27" y="60"/>
                    <a:pt x="31" y="56"/>
                    <a:pt x="33" y="45"/>
                  </a:cubicBezTo>
                </a:path>
              </a:pathLst>
            </a:custGeom>
            <a:solidFill>
              <a:srgbClr val="0042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grpSp>
      <p:sp>
        <p:nvSpPr>
          <p:cNvPr id="98" name="Freeform 37">
            <a:extLst>
              <a:ext uri="{FF2B5EF4-FFF2-40B4-BE49-F238E27FC236}">
                <a16:creationId xmlns:a16="http://schemas.microsoft.com/office/drawing/2014/main" id="{BADD3CB1-F053-4C4E-B01D-E00552183B14}"/>
              </a:ext>
            </a:extLst>
          </p:cNvPr>
          <p:cNvSpPr>
            <a:spLocks noChangeAspect="1" noEditPoints="1"/>
          </p:cNvSpPr>
          <p:nvPr userDrawn="1"/>
        </p:nvSpPr>
        <p:spPr bwMode="auto">
          <a:xfrm>
            <a:off x="3399370" y="2224815"/>
            <a:ext cx="908047" cy="149877"/>
          </a:xfrm>
          <a:custGeom>
            <a:avLst/>
            <a:gdLst>
              <a:gd name="T0" fmla="*/ 1469 w 1480"/>
              <a:gd name="T1" fmla="*/ 23 h 241"/>
              <a:gd name="T2" fmla="*/ 1470 w 1480"/>
              <a:gd name="T3" fmla="*/ 8 h 241"/>
              <a:gd name="T4" fmla="*/ 1465 w 1480"/>
              <a:gd name="T5" fmla="*/ 9 h 241"/>
              <a:gd name="T6" fmla="*/ 1476 w 1480"/>
              <a:gd name="T7" fmla="*/ 25 h 241"/>
              <a:gd name="T8" fmla="*/ 1453 w 1480"/>
              <a:gd name="T9" fmla="*/ 15 h 241"/>
              <a:gd name="T10" fmla="*/ 448 w 1480"/>
              <a:gd name="T11" fmla="*/ 144 h 241"/>
              <a:gd name="T12" fmla="*/ 1390 w 1480"/>
              <a:gd name="T13" fmla="*/ 0 h 241"/>
              <a:gd name="T14" fmla="*/ 1321 w 1480"/>
              <a:gd name="T15" fmla="*/ 0 h 241"/>
              <a:gd name="T16" fmla="*/ 1124 w 1480"/>
              <a:gd name="T17" fmla="*/ 116 h 241"/>
              <a:gd name="T18" fmla="*/ 527 w 1480"/>
              <a:gd name="T19" fmla="*/ 29 h 241"/>
              <a:gd name="T20" fmla="*/ 478 w 1480"/>
              <a:gd name="T21" fmla="*/ 144 h 241"/>
              <a:gd name="T22" fmla="*/ 709 w 1480"/>
              <a:gd name="T23" fmla="*/ 53 h 241"/>
              <a:gd name="T24" fmla="*/ 689 w 1480"/>
              <a:gd name="T25" fmla="*/ 110 h 241"/>
              <a:gd name="T26" fmla="*/ 977 w 1480"/>
              <a:gd name="T27" fmla="*/ 58 h 241"/>
              <a:gd name="T28" fmla="*/ 928 w 1480"/>
              <a:gd name="T29" fmla="*/ 0 h 241"/>
              <a:gd name="T30" fmla="*/ 854 w 1480"/>
              <a:gd name="T31" fmla="*/ 74 h 241"/>
              <a:gd name="T32" fmla="*/ 871 w 1480"/>
              <a:gd name="T33" fmla="*/ 105 h 241"/>
              <a:gd name="T34" fmla="*/ 57 w 1480"/>
              <a:gd name="T35" fmla="*/ 53 h 241"/>
              <a:gd name="T36" fmla="*/ 57 w 1480"/>
              <a:gd name="T37" fmla="*/ 145 h 241"/>
              <a:gd name="T38" fmla="*/ 321 w 1480"/>
              <a:gd name="T39" fmla="*/ 205 h 241"/>
              <a:gd name="T40" fmla="*/ 345 w 1480"/>
              <a:gd name="T41" fmla="*/ 195 h 241"/>
              <a:gd name="T42" fmla="*/ 366 w 1480"/>
              <a:gd name="T43" fmla="*/ 221 h 241"/>
              <a:gd name="T44" fmla="*/ 397 w 1480"/>
              <a:gd name="T45" fmla="*/ 187 h 241"/>
              <a:gd name="T46" fmla="*/ 408 w 1480"/>
              <a:gd name="T47" fmla="*/ 207 h 241"/>
              <a:gd name="T48" fmla="*/ 528 w 1480"/>
              <a:gd name="T49" fmla="*/ 189 h 241"/>
              <a:gd name="T50" fmla="*/ 537 w 1480"/>
              <a:gd name="T51" fmla="*/ 221 h 241"/>
              <a:gd name="T52" fmla="*/ 524 w 1480"/>
              <a:gd name="T53" fmla="*/ 200 h 241"/>
              <a:gd name="T54" fmla="*/ 592 w 1480"/>
              <a:gd name="T55" fmla="*/ 190 h 241"/>
              <a:gd name="T56" fmla="*/ 587 w 1480"/>
              <a:gd name="T57" fmla="*/ 227 h 241"/>
              <a:gd name="T58" fmla="*/ 588 w 1480"/>
              <a:gd name="T59" fmla="*/ 202 h 241"/>
              <a:gd name="T60" fmla="*/ 661 w 1480"/>
              <a:gd name="T61" fmla="*/ 239 h 241"/>
              <a:gd name="T62" fmla="*/ 659 w 1480"/>
              <a:gd name="T63" fmla="*/ 195 h 241"/>
              <a:gd name="T64" fmla="*/ 725 w 1480"/>
              <a:gd name="T65" fmla="*/ 239 h 241"/>
              <a:gd name="T66" fmla="*/ 704 w 1480"/>
              <a:gd name="T67" fmla="*/ 195 h 241"/>
              <a:gd name="T68" fmla="*/ 790 w 1480"/>
              <a:gd name="T69" fmla="*/ 187 h 241"/>
              <a:gd name="T70" fmla="*/ 841 w 1480"/>
              <a:gd name="T71" fmla="*/ 216 h 241"/>
              <a:gd name="T72" fmla="*/ 935 w 1480"/>
              <a:gd name="T73" fmla="*/ 195 h 241"/>
              <a:gd name="T74" fmla="*/ 919 w 1480"/>
              <a:gd name="T75" fmla="*/ 217 h 241"/>
              <a:gd name="T76" fmla="*/ 888 w 1480"/>
              <a:gd name="T77" fmla="*/ 222 h 241"/>
              <a:gd name="T78" fmla="*/ 922 w 1480"/>
              <a:gd name="T79" fmla="*/ 209 h 241"/>
              <a:gd name="T80" fmla="*/ 937 w 1480"/>
              <a:gd name="T81" fmla="*/ 203 h 241"/>
              <a:gd name="T82" fmla="*/ 1000 w 1480"/>
              <a:gd name="T83" fmla="*/ 190 h 241"/>
              <a:gd name="T84" fmla="*/ 1000 w 1480"/>
              <a:gd name="T85" fmla="*/ 213 h 241"/>
              <a:gd name="T86" fmla="*/ 1068 w 1480"/>
              <a:gd name="T87" fmla="*/ 230 h 241"/>
              <a:gd name="T88" fmla="*/ 1092 w 1480"/>
              <a:gd name="T89" fmla="*/ 215 h 241"/>
              <a:gd name="T90" fmla="*/ 1113 w 1480"/>
              <a:gd name="T91" fmla="*/ 239 h 241"/>
              <a:gd name="T92" fmla="*/ 1144 w 1480"/>
              <a:gd name="T93" fmla="*/ 187 h 241"/>
              <a:gd name="T94" fmla="*/ 1144 w 1480"/>
              <a:gd name="T95" fmla="*/ 187 h 241"/>
              <a:gd name="T96" fmla="*/ 1268 w 1480"/>
              <a:gd name="T97" fmla="*/ 240 h 241"/>
              <a:gd name="T98" fmla="*/ 1238 w 1480"/>
              <a:gd name="T99" fmla="*/ 213 h 241"/>
              <a:gd name="T100" fmla="*/ 1253 w 1480"/>
              <a:gd name="T101" fmla="*/ 225 h 241"/>
              <a:gd name="T102" fmla="*/ 1339 w 1480"/>
              <a:gd name="T103" fmla="*/ 218 h 241"/>
              <a:gd name="T104" fmla="*/ 1347 w 1480"/>
              <a:gd name="T105" fmla="*/ 210 h 241"/>
              <a:gd name="T106" fmla="*/ 1416 w 1480"/>
              <a:gd name="T107" fmla="*/ 185 h 241"/>
              <a:gd name="T108" fmla="*/ 1426 w 1480"/>
              <a:gd name="T109" fmla="*/ 224 h 241"/>
              <a:gd name="T110" fmla="*/ 1410 w 1480"/>
              <a:gd name="T111" fmla="*/ 240 h 241"/>
              <a:gd name="T112" fmla="*/ 1401 w 1480"/>
              <a:gd name="T113" fmla="*/ 20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0" h="241">
                <a:moveTo>
                  <a:pt x="1460" y="8"/>
                </a:moveTo>
                <a:cubicBezTo>
                  <a:pt x="1460" y="23"/>
                  <a:pt x="1460" y="23"/>
                  <a:pt x="1460" y="23"/>
                </a:cubicBezTo>
                <a:cubicBezTo>
                  <a:pt x="1462" y="23"/>
                  <a:pt x="1462" y="23"/>
                  <a:pt x="1462" y="23"/>
                </a:cubicBezTo>
                <a:cubicBezTo>
                  <a:pt x="1462" y="17"/>
                  <a:pt x="1462" y="17"/>
                  <a:pt x="1462" y="17"/>
                </a:cubicBezTo>
                <a:cubicBezTo>
                  <a:pt x="1465" y="17"/>
                  <a:pt x="1465" y="17"/>
                  <a:pt x="1465" y="17"/>
                </a:cubicBezTo>
                <a:cubicBezTo>
                  <a:pt x="1466" y="17"/>
                  <a:pt x="1467" y="17"/>
                  <a:pt x="1468" y="17"/>
                </a:cubicBezTo>
                <a:cubicBezTo>
                  <a:pt x="1469" y="18"/>
                  <a:pt x="1470" y="19"/>
                  <a:pt x="1469" y="21"/>
                </a:cubicBezTo>
                <a:cubicBezTo>
                  <a:pt x="1469" y="23"/>
                  <a:pt x="1469" y="23"/>
                  <a:pt x="1469" y="23"/>
                </a:cubicBezTo>
                <a:cubicBezTo>
                  <a:pt x="1472" y="23"/>
                  <a:pt x="1472" y="23"/>
                  <a:pt x="1472" y="23"/>
                </a:cubicBezTo>
                <a:cubicBezTo>
                  <a:pt x="1472" y="23"/>
                  <a:pt x="1472" y="22"/>
                  <a:pt x="1472" y="22"/>
                </a:cubicBezTo>
                <a:cubicBezTo>
                  <a:pt x="1472" y="20"/>
                  <a:pt x="1472" y="20"/>
                  <a:pt x="1472" y="20"/>
                </a:cubicBezTo>
                <a:cubicBezTo>
                  <a:pt x="1472" y="19"/>
                  <a:pt x="1472" y="18"/>
                  <a:pt x="1472" y="17"/>
                </a:cubicBezTo>
                <a:cubicBezTo>
                  <a:pt x="1471" y="16"/>
                  <a:pt x="1470" y="16"/>
                  <a:pt x="1469" y="16"/>
                </a:cubicBezTo>
                <a:cubicBezTo>
                  <a:pt x="1470" y="16"/>
                  <a:pt x="1470" y="15"/>
                  <a:pt x="1471" y="15"/>
                </a:cubicBezTo>
                <a:cubicBezTo>
                  <a:pt x="1472" y="14"/>
                  <a:pt x="1473" y="13"/>
                  <a:pt x="1473" y="12"/>
                </a:cubicBezTo>
                <a:cubicBezTo>
                  <a:pt x="1473" y="10"/>
                  <a:pt x="1472" y="8"/>
                  <a:pt x="1470" y="8"/>
                </a:cubicBezTo>
                <a:cubicBezTo>
                  <a:pt x="1469" y="7"/>
                  <a:pt x="1467" y="7"/>
                  <a:pt x="1466" y="7"/>
                </a:cubicBezTo>
                <a:lnTo>
                  <a:pt x="1460" y="8"/>
                </a:lnTo>
                <a:close/>
                <a:moveTo>
                  <a:pt x="1470" y="12"/>
                </a:moveTo>
                <a:cubicBezTo>
                  <a:pt x="1470" y="14"/>
                  <a:pt x="1469" y="15"/>
                  <a:pt x="1468" y="15"/>
                </a:cubicBezTo>
                <a:cubicBezTo>
                  <a:pt x="1467" y="15"/>
                  <a:pt x="1467" y="15"/>
                  <a:pt x="1466" y="15"/>
                </a:cubicBezTo>
                <a:cubicBezTo>
                  <a:pt x="1462" y="15"/>
                  <a:pt x="1462" y="15"/>
                  <a:pt x="1462" y="15"/>
                </a:cubicBezTo>
                <a:cubicBezTo>
                  <a:pt x="1462" y="9"/>
                  <a:pt x="1462" y="9"/>
                  <a:pt x="1462" y="9"/>
                </a:cubicBezTo>
                <a:cubicBezTo>
                  <a:pt x="1465" y="9"/>
                  <a:pt x="1465" y="9"/>
                  <a:pt x="1465" y="9"/>
                </a:cubicBezTo>
                <a:cubicBezTo>
                  <a:pt x="1466" y="9"/>
                  <a:pt x="1467" y="9"/>
                  <a:pt x="1468" y="10"/>
                </a:cubicBezTo>
                <a:cubicBezTo>
                  <a:pt x="1469" y="10"/>
                  <a:pt x="1469" y="11"/>
                  <a:pt x="1469" y="12"/>
                </a:cubicBezTo>
                <a:moveTo>
                  <a:pt x="1480" y="15"/>
                </a:moveTo>
                <a:cubicBezTo>
                  <a:pt x="1480" y="11"/>
                  <a:pt x="1478" y="8"/>
                  <a:pt x="1476" y="5"/>
                </a:cubicBezTo>
                <a:cubicBezTo>
                  <a:pt x="1470" y="0"/>
                  <a:pt x="1461" y="0"/>
                  <a:pt x="1455" y="5"/>
                </a:cubicBezTo>
                <a:cubicBezTo>
                  <a:pt x="1453" y="8"/>
                  <a:pt x="1451" y="11"/>
                  <a:pt x="1451" y="15"/>
                </a:cubicBezTo>
                <a:cubicBezTo>
                  <a:pt x="1451" y="19"/>
                  <a:pt x="1453" y="23"/>
                  <a:pt x="1455" y="25"/>
                </a:cubicBezTo>
                <a:cubicBezTo>
                  <a:pt x="1461" y="31"/>
                  <a:pt x="1470" y="31"/>
                  <a:pt x="1476" y="25"/>
                </a:cubicBezTo>
                <a:cubicBezTo>
                  <a:pt x="1478" y="22"/>
                  <a:pt x="1480" y="19"/>
                  <a:pt x="1480" y="15"/>
                </a:cubicBezTo>
                <a:moveTo>
                  <a:pt x="1466" y="3"/>
                </a:moveTo>
                <a:cubicBezTo>
                  <a:pt x="1469" y="3"/>
                  <a:pt x="1472" y="4"/>
                  <a:pt x="1474" y="6"/>
                </a:cubicBezTo>
                <a:cubicBezTo>
                  <a:pt x="1477" y="9"/>
                  <a:pt x="1478" y="12"/>
                  <a:pt x="1478" y="15"/>
                </a:cubicBezTo>
                <a:cubicBezTo>
                  <a:pt x="1478" y="19"/>
                  <a:pt x="1477" y="22"/>
                  <a:pt x="1474" y="24"/>
                </a:cubicBezTo>
                <a:cubicBezTo>
                  <a:pt x="1472" y="27"/>
                  <a:pt x="1469" y="28"/>
                  <a:pt x="1466" y="28"/>
                </a:cubicBezTo>
                <a:cubicBezTo>
                  <a:pt x="1462" y="28"/>
                  <a:pt x="1459" y="27"/>
                  <a:pt x="1457" y="24"/>
                </a:cubicBezTo>
                <a:cubicBezTo>
                  <a:pt x="1454" y="22"/>
                  <a:pt x="1453" y="19"/>
                  <a:pt x="1453" y="15"/>
                </a:cubicBezTo>
                <a:cubicBezTo>
                  <a:pt x="1453" y="12"/>
                  <a:pt x="1454" y="9"/>
                  <a:pt x="1457" y="6"/>
                </a:cubicBezTo>
                <a:cubicBezTo>
                  <a:pt x="1459" y="4"/>
                  <a:pt x="1462" y="3"/>
                  <a:pt x="1466" y="3"/>
                </a:cubicBezTo>
                <a:moveTo>
                  <a:pt x="308" y="0"/>
                </a:moveTo>
                <a:cubicBezTo>
                  <a:pt x="448" y="0"/>
                  <a:pt x="448" y="0"/>
                  <a:pt x="448" y="0"/>
                </a:cubicBezTo>
                <a:cubicBezTo>
                  <a:pt x="448" y="28"/>
                  <a:pt x="448" y="28"/>
                  <a:pt x="448" y="28"/>
                </a:cubicBezTo>
                <a:cubicBezTo>
                  <a:pt x="370" y="116"/>
                  <a:pt x="370" y="116"/>
                  <a:pt x="370" y="116"/>
                </a:cubicBezTo>
                <a:cubicBezTo>
                  <a:pt x="448" y="116"/>
                  <a:pt x="448" y="116"/>
                  <a:pt x="448" y="116"/>
                </a:cubicBezTo>
                <a:cubicBezTo>
                  <a:pt x="448" y="144"/>
                  <a:pt x="448" y="144"/>
                  <a:pt x="448" y="144"/>
                </a:cubicBezTo>
                <a:cubicBezTo>
                  <a:pt x="304" y="144"/>
                  <a:pt x="304" y="144"/>
                  <a:pt x="304" y="144"/>
                </a:cubicBezTo>
                <a:cubicBezTo>
                  <a:pt x="304" y="116"/>
                  <a:pt x="304" y="116"/>
                  <a:pt x="304" y="116"/>
                </a:cubicBezTo>
                <a:cubicBezTo>
                  <a:pt x="382" y="28"/>
                  <a:pt x="382" y="28"/>
                  <a:pt x="382" y="28"/>
                </a:cubicBezTo>
                <a:cubicBezTo>
                  <a:pt x="308" y="28"/>
                  <a:pt x="308" y="28"/>
                  <a:pt x="308" y="28"/>
                </a:cubicBezTo>
                <a:cubicBezTo>
                  <a:pt x="308" y="0"/>
                  <a:pt x="308" y="0"/>
                  <a:pt x="308" y="0"/>
                </a:cubicBezTo>
                <a:close/>
                <a:moveTo>
                  <a:pt x="1321" y="0"/>
                </a:moveTo>
                <a:cubicBezTo>
                  <a:pt x="1390" y="86"/>
                  <a:pt x="1390" y="86"/>
                  <a:pt x="1390" y="86"/>
                </a:cubicBezTo>
                <a:cubicBezTo>
                  <a:pt x="1390" y="0"/>
                  <a:pt x="1390" y="0"/>
                  <a:pt x="1390" y="0"/>
                </a:cubicBezTo>
                <a:cubicBezTo>
                  <a:pt x="1434" y="0"/>
                  <a:pt x="1434" y="0"/>
                  <a:pt x="1434" y="0"/>
                </a:cubicBezTo>
                <a:cubicBezTo>
                  <a:pt x="1434" y="144"/>
                  <a:pt x="1434" y="144"/>
                  <a:pt x="1434" y="144"/>
                </a:cubicBezTo>
                <a:cubicBezTo>
                  <a:pt x="1390" y="144"/>
                  <a:pt x="1390" y="144"/>
                  <a:pt x="1390" y="144"/>
                </a:cubicBezTo>
                <a:cubicBezTo>
                  <a:pt x="1321" y="57"/>
                  <a:pt x="1321" y="57"/>
                  <a:pt x="1321" y="57"/>
                </a:cubicBezTo>
                <a:cubicBezTo>
                  <a:pt x="1321" y="144"/>
                  <a:pt x="1321" y="144"/>
                  <a:pt x="1321" y="144"/>
                </a:cubicBezTo>
                <a:cubicBezTo>
                  <a:pt x="1277" y="144"/>
                  <a:pt x="1277" y="144"/>
                  <a:pt x="1277" y="144"/>
                </a:cubicBezTo>
                <a:cubicBezTo>
                  <a:pt x="1277" y="0"/>
                  <a:pt x="1277" y="0"/>
                  <a:pt x="1277" y="0"/>
                </a:cubicBezTo>
                <a:lnTo>
                  <a:pt x="1321" y="0"/>
                </a:lnTo>
                <a:close/>
                <a:moveTo>
                  <a:pt x="1194" y="0"/>
                </a:moveTo>
                <a:cubicBezTo>
                  <a:pt x="1244" y="0"/>
                  <a:pt x="1244" y="0"/>
                  <a:pt x="1244" y="0"/>
                </a:cubicBezTo>
                <a:cubicBezTo>
                  <a:pt x="1244" y="144"/>
                  <a:pt x="1244" y="144"/>
                  <a:pt x="1244" y="144"/>
                </a:cubicBezTo>
                <a:cubicBezTo>
                  <a:pt x="1194" y="144"/>
                  <a:pt x="1194" y="144"/>
                  <a:pt x="1194" y="144"/>
                </a:cubicBezTo>
                <a:cubicBezTo>
                  <a:pt x="1194" y="0"/>
                  <a:pt x="1194" y="0"/>
                  <a:pt x="1194" y="0"/>
                </a:cubicBezTo>
                <a:close/>
                <a:moveTo>
                  <a:pt x="1074" y="0"/>
                </a:moveTo>
                <a:cubicBezTo>
                  <a:pt x="1124" y="0"/>
                  <a:pt x="1124" y="0"/>
                  <a:pt x="1124" y="0"/>
                </a:cubicBezTo>
                <a:cubicBezTo>
                  <a:pt x="1124" y="116"/>
                  <a:pt x="1124" y="116"/>
                  <a:pt x="1124" y="116"/>
                </a:cubicBezTo>
                <a:cubicBezTo>
                  <a:pt x="1178" y="116"/>
                  <a:pt x="1178" y="116"/>
                  <a:pt x="1178" y="116"/>
                </a:cubicBezTo>
                <a:cubicBezTo>
                  <a:pt x="1178" y="144"/>
                  <a:pt x="1178" y="144"/>
                  <a:pt x="1178" y="144"/>
                </a:cubicBezTo>
                <a:cubicBezTo>
                  <a:pt x="1074" y="144"/>
                  <a:pt x="1074" y="144"/>
                  <a:pt x="1074" y="144"/>
                </a:cubicBezTo>
                <a:cubicBezTo>
                  <a:pt x="1074" y="0"/>
                  <a:pt x="1074" y="0"/>
                  <a:pt x="1074" y="0"/>
                </a:cubicBezTo>
                <a:close/>
                <a:moveTo>
                  <a:pt x="478" y="0"/>
                </a:moveTo>
                <a:cubicBezTo>
                  <a:pt x="593" y="0"/>
                  <a:pt x="593" y="0"/>
                  <a:pt x="593" y="0"/>
                </a:cubicBezTo>
                <a:cubicBezTo>
                  <a:pt x="593" y="29"/>
                  <a:pt x="593" y="29"/>
                  <a:pt x="593" y="29"/>
                </a:cubicBezTo>
                <a:cubicBezTo>
                  <a:pt x="527" y="29"/>
                  <a:pt x="527" y="29"/>
                  <a:pt x="527" y="29"/>
                </a:cubicBezTo>
                <a:cubicBezTo>
                  <a:pt x="527" y="58"/>
                  <a:pt x="527" y="58"/>
                  <a:pt x="527" y="58"/>
                </a:cubicBezTo>
                <a:cubicBezTo>
                  <a:pt x="589" y="58"/>
                  <a:pt x="589" y="58"/>
                  <a:pt x="589" y="58"/>
                </a:cubicBezTo>
                <a:cubicBezTo>
                  <a:pt x="589" y="87"/>
                  <a:pt x="589" y="87"/>
                  <a:pt x="589" y="87"/>
                </a:cubicBezTo>
                <a:cubicBezTo>
                  <a:pt x="527" y="87"/>
                  <a:pt x="527" y="87"/>
                  <a:pt x="527" y="87"/>
                </a:cubicBezTo>
                <a:cubicBezTo>
                  <a:pt x="527" y="116"/>
                  <a:pt x="527" y="116"/>
                  <a:pt x="527" y="116"/>
                </a:cubicBezTo>
                <a:cubicBezTo>
                  <a:pt x="597" y="116"/>
                  <a:pt x="597" y="116"/>
                  <a:pt x="597" y="116"/>
                </a:cubicBezTo>
                <a:cubicBezTo>
                  <a:pt x="597" y="144"/>
                  <a:pt x="597" y="144"/>
                  <a:pt x="597" y="144"/>
                </a:cubicBezTo>
                <a:cubicBezTo>
                  <a:pt x="478" y="144"/>
                  <a:pt x="478" y="144"/>
                  <a:pt x="478" y="144"/>
                </a:cubicBezTo>
                <a:cubicBezTo>
                  <a:pt x="478" y="0"/>
                  <a:pt x="478" y="0"/>
                  <a:pt x="478" y="0"/>
                </a:cubicBezTo>
                <a:close/>
                <a:moveTo>
                  <a:pt x="703" y="73"/>
                </a:moveTo>
                <a:cubicBezTo>
                  <a:pt x="697" y="77"/>
                  <a:pt x="691" y="79"/>
                  <a:pt x="684" y="79"/>
                </a:cubicBezTo>
                <a:cubicBezTo>
                  <a:pt x="676" y="79"/>
                  <a:pt x="676" y="79"/>
                  <a:pt x="676" y="79"/>
                </a:cubicBezTo>
                <a:cubicBezTo>
                  <a:pt x="676" y="29"/>
                  <a:pt x="676" y="29"/>
                  <a:pt x="676" y="29"/>
                </a:cubicBezTo>
                <a:cubicBezTo>
                  <a:pt x="684" y="29"/>
                  <a:pt x="684" y="29"/>
                  <a:pt x="684" y="29"/>
                </a:cubicBezTo>
                <a:cubicBezTo>
                  <a:pt x="689" y="29"/>
                  <a:pt x="695" y="30"/>
                  <a:pt x="700" y="32"/>
                </a:cubicBezTo>
                <a:cubicBezTo>
                  <a:pt x="706" y="37"/>
                  <a:pt x="710" y="45"/>
                  <a:pt x="709" y="53"/>
                </a:cubicBezTo>
                <a:cubicBezTo>
                  <a:pt x="710" y="60"/>
                  <a:pt x="708" y="68"/>
                  <a:pt x="703" y="73"/>
                </a:cubicBezTo>
                <a:moveTo>
                  <a:pt x="719" y="4"/>
                </a:moveTo>
                <a:cubicBezTo>
                  <a:pt x="705" y="1"/>
                  <a:pt x="692" y="0"/>
                  <a:pt x="679" y="0"/>
                </a:cubicBezTo>
                <a:cubicBezTo>
                  <a:pt x="625" y="0"/>
                  <a:pt x="625" y="0"/>
                  <a:pt x="625" y="0"/>
                </a:cubicBezTo>
                <a:cubicBezTo>
                  <a:pt x="625" y="144"/>
                  <a:pt x="625" y="144"/>
                  <a:pt x="625" y="144"/>
                </a:cubicBezTo>
                <a:cubicBezTo>
                  <a:pt x="676" y="144"/>
                  <a:pt x="676" y="144"/>
                  <a:pt x="676" y="144"/>
                </a:cubicBezTo>
                <a:cubicBezTo>
                  <a:pt x="676" y="110"/>
                  <a:pt x="676" y="110"/>
                  <a:pt x="676" y="110"/>
                </a:cubicBezTo>
                <a:cubicBezTo>
                  <a:pt x="689" y="110"/>
                  <a:pt x="689" y="110"/>
                  <a:pt x="689" y="110"/>
                </a:cubicBezTo>
                <a:cubicBezTo>
                  <a:pt x="700" y="110"/>
                  <a:pt x="710" y="108"/>
                  <a:pt x="720" y="105"/>
                </a:cubicBezTo>
                <a:cubicBezTo>
                  <a:pt x="742" y="98"/>
                  <a:pt x="757" y="78"/>
                  <a:pt x="757" y="55"/>
                </a:cubicBezTo>
                <a:cubicBezTo>
                  <a:pt x="758" y="31"/>
                  <a:pt x="742" y="10"/>
                  <a:pt x="719" y="4"/>
                </a:cubicBezTo>
                <a:moveTo>
                  <a:pt x="928" y="0"/>
                </a:moveTo>
                <a:cubicBezTo>
                  <a:pt x="1043" y="0"/>
                  <a:pt x="1043" y="0"/>
                  <a:pt x="1043" y="0"/>
                </a:cubicBezTo>
                <a:cubicBezTo>
                  <a:pt x="1043" y="29"/>
                  <a:pt x="1043" y="29"/>
                  <a:pt x="1043" y="29"/>
                </a:cubicBezTo>
                <a:cubicBezTo>
                  <a:pt x="977" y="29"/>
                  <a:pt x="977" y="29"/>
                  <a:pt x="977" y="29"/>
                </a:cubicBezTo>
                <a:cubicBezTo>
                  <a:pt x="977" y="58"/>
                  <a:pt x="977" y="58"/>
                  <a:pt x="977" y="58"/>
                </a:cubicBezTo>
                <a:cubicBezTo>
                  <a:pt x="1039" y="58"/>
                  <a:pt x="1039" y="58"/>
                  <a:pt x="1039" y="58"/>
                </a:cubicBezTo>
                <a:cubicBezTo>
                  <a:pt x="1039" y="87"/>
                  <a:pt x="1039" y="87"/>
                  <a:pt x="1039" y="87"/>
                </a:cubicBezTo>
                <a:cubicBezTo>
                  <a:pt x="977" y="87"/>
                  <a:pt x="977" y="87"/>
                  <a:pt x="977" y="87"/>
                </a:cubicBezTo>
                <a:cubicBezTo>
                  <a:pt x="977" y="116"/>
                  <a:pt x="977" y="116"/>
                  <a:pt x="977" y="116"/>
                </a:cubicBezTo>
                <a:cubicBezTo>
                  <a:pt x="1047" y="116"/>
                  <a:pt x="1047" y="116"/>
                  <a:pt x="1047" y="116"/>
                </a:cubicBezTo>
                <a:cubicBezTo>
                  <a:pt x="1047" y="145"/>
                  <a:pt x="1047" y="145"/>
                  <a:pt x="1047" y="145"/>
                </a:cubicBezTo>
                <a:cubicBezTo>
                  <a:pt x="928" y="145"/>
                  <a:pt x="928" y="145"/>
                  <a:pt x="928" y="145"/>
                </a:cubicBezTo>
                <a:cubicBezTo>
                  <a:pt x="928" y="0"/>
                  <a:pt x="928" y="0"/>
                  <a:pt x="928" y="0"/>
                </a:cubicBezTo>
                <a:close/>
                <a:moveTo>
                  <a:pt x="854" y="73"/>
                </a:moveTo>
                <a:cubicBezTo>
                  <a:pt x="849" y="77"/>
                  <a:pt x="842" y="79"/>
                  <a:pt x="835" y="79"/>
                </a:cubicBezTo>
                <a:cubicBezTo>
                  <a:pt x="827" y="79"/>
                  <a:pt x="827" y="79"/>
                  <a:pt x="827" y="79"/>
                </a:cubicBezTo>
                <a:cubicBezTo>
                  <a:pt x="827" y="29"/>
                  <a:pt x="827" y="29"/>
                  <a:pt x="827" y="29"/>
                </a:cubicBezTo>
                <a:cubicBezTo>
                  <a:pt x="835" y="29"/>
                  <a:pt x="835" y="29"/>
                  <a:pt x="835" y="29"/>
                </a:cubicBezTo>
                <a:cubicBezTo>
                  <a:pt x="840" y="29"/>
                  <a:pt x="846" y="30"/>
                  <a:pt x="851" y="32"/>
                </a:cubicBezTo>
                <a:cubicBezTo>
                  <a:pt x="857" y="37"/>
                  <a:pt x="861" y="45"/>
                  <a:pt x="860" y="53"/>
                </a:cubicBezTo>
                <a:cubicBezTo>
                  <a:pt x="861" y="60"/>
                  <a:pt x="859" y="68"/>
                  <a:pt x="854" y="74"/>
                </a:cubicBezTo>
                <a:moveTo>
                  <a:pt x="870" y="4"/>
                </a:moveTo>
                <a:cubicBezTo>
                  <a:pt x="857" y="1"/>
                  <a:pt x="843" y="0"/>
                  <a:pt x="830" y="0"/>
                </a:cubicBezTo>
                <a:cubicBezTo>
                  <a:pt x="776" y="0"/>
                  <a:pt x="776" y="0"/>
                  <a:pt x="776" y="0"/>
                </a:cubicBezTo>
                <a:cubicBezTo>
                  <a:pt x="776" y="145"/>
                  <a:pt x="776" y="145"/>
                  <a:pt x="776" y="145"/>
                </a:cubicBezTo>
                <a:cubicBezTo>
                  <a:pt x="827" y="145"/>
                  <a:pt x="827" y="145"/>
                  <a:pt x="827" y="145"/>
                </a:cubicBezTo>
                <a:cubicBezTo>
                  <a:pt x="827" y="110"/>
                  <a:pt x="827" y="110"/>
                  <a:pt x="827" y="110"/>
                </a:cubicBezTo>
                <a:cubicBezTo>
                  <a:pt x="841" y="110"/>
                  <a:pt x="841" y="110"/>
                  <a:pt x="841" y="110"/>
                </a:cubicBezTo>
                <a:cubicBezTo>
                  <a:pt x="851" y="110"/>
                  <a:pt x="861" y="108"/>
                  <a:pt x="871" y="105"/>
                </a:cubicBezTo>
                <a:cubicBezTo>
                  <a:pt x="893" y="98"/>
                  <a:pt x="908" y="78"/>
                  <a:pt x="908" y="55"/>
                </a:cubicBezTo>
                <a:cubicBezTo>
                  <a:pt x="909" y="31"/>
                  <a:pt x="893" y="10"/>
                  <a:pt x="870" y="4"/>
                </a:cubicBezTo>
                <a:moveTo>
                  <a:pt x="219" y="1"/>
                </a:moveTo>
                <a:cubicBezTo>
                  <a:pt x="219" y="145"/>
                  <a:pt x="219" y="145"/>
                  <a:pt x="219" y="145"/>
                </a:cubicBezTo>
                <a:cubicBezTo>
                  <a:pt x="117" y="145"/>
                  <a:pt x="117" y="145"/>
                  <a:pt x="117" y="145"/>
                </a:cubicBezTo>
                <a:cubicBezTo>
                  <a:pt x="162" y="94"/>
                  <a:pt x="162" y="94"/>
                  <a:pt x="162" y="94"/>
                </a:cubicBezTo>
                <a:cubicBezTo>
                  <a:pt x="162" y="53"/>
                  <a:pt x="162" y="53"/>
                  <a:pt x="162" y="53"/>
                </a:cubicBezTo>
                <a:cubicBezTo>
                  <a:pt x="57" y="53"/>
                  <a:pt x="57" y="53"/>
                  <a:pt x="57" y="53"/>
                </a:cubicBezTo>
                <a:cubicBezTo>
                  <a:pt x="57" y="1"/>
                  <a:pt x="57" y="1"/>
                  <a:pt x="57" y="1"/>
                </a:cubicBezTo>
                <a:lnTo>
                  <a:pt x="219" y="1"/>
                </a:lnTo>
                <a:close/>
                <a:moveTo>
                  <a:pt x="0" y="94"/>
                </a:moveTo>
                <a:cubicBezTo>
                  <a:pt x="0" y="239"/>
                  <a:pt x="0" y="239"/>
                  <a:pt x="0" y="239"/>
                </a:cubicBezTo>
                <a:cubicBezTo>
                  <a:pt x="162" y="239"/>
                  <a:pt x="162" y="239"/>
                  <a:pt x="162" y="239"/>
                </a:cubicBezTo>
                <a:cubicBezTo>
                  <a:pt x="162" y="187"/>
                  <a:pt x="162" y="187"/>
                  <a:pt x="162" y="187"/>
                </a:cubicBezTo>
                <a:cubicBezTo>
                  <a:pt x="57" y="187"/>
                  <a:pt x="57" y="187"/>
                  <a:pt x="57" y="187"/>
                </a:cubicBezTo>
                <a:cubicBezTo>
                  <a:pt x="57" y="145"/>
                  <a:pt x="57" y="145"/>
                  <a:pt x="57" y="145"/>
                </a:cubicBezTo>
                <a:cubicBezTo>
                  <a:pt x="102" y="94"/>
                  <a:pt x="102" y="94"/>
                  <a:pt x="102" y="94"/>
                </a:cubicBezTo>
                <a:lnTo>
                  <a:pt x="0" y="94"/>
                </a:lnTo>
                <a:close/>
                <a:moveTo>
                  <a:pt x="330" y="218"/>
                </a:moveTo>
                <a:cubicBezTo>
                  <a:pt x="329" y="223"/>
                  <a:pt x="329" y="223"/>
                  <a:pt x="329" y="223"/>
                </a:cubicBezTo>
                <a:cubicBezTo>
                  <a:pt x="328" y="226"/>
                  <a:pt x="328" y="228"/>
                  <a:pt x="327" y="230"/>
                </a:cubicBezTo>
                <a:cubicBezTo>
                  <a:pt x="327" y="228"/>
                  <a:pt x="326" y="226"/>
                  <a:pt x="326" y="224"/>
                </a:cubicBezTo>
                <a:cubicBezTo>
                  <a:pt x="325" y="222"/>
                  <a:pt x="325" y="220"/>
                  <a:pt x="324" y="218"/>
                </a:cubicBezTo>
                <a:cubicBezTo>
                  <a:pt x="323" y="213"/>
                  <a:pt x="322" y="209"/>
                  <a:pt x="321" y="205"/>
                </a:cubicBezTo>
                <a:cubicBezTo>
                  <a:pt x="320" y="200"/>
                  <a:pt x="319" y="198"/>
                  <a:pt x="318" y="195"/>
                </a:cubicBezTo>
                <a:cubicBezTo>
                  <a:pt x="316" y="187"/>
                  <a:pt x="316" y="187"/>
                  <a:pt x="316" y="187"/>
                </a:cubicBezTo>
                <a:cubicBezTo>
                  <a:pt x="304" y="187"/>
                  <a:pt x="304" y="187"/>
                  <a:pt x="304" y="187"/>
                </a:cubicBezTo>
                <a:cubicBezTo>
                  <a:pt x="313" y="213"/>
                  <a:pt x="313" y="213"/>
                  <a:pt x="313" y="213"/>
                </a:cubicBezTo>
                <a:cubicBezTo>
                  <a:pt x="321" y="239"/>
                  <a:pt x="321" y="239"/>
                  <a:pt x="321" y="239"/>
                </a:cubicBezTo>
                <a:cubicBezTo>
                  <a:pt x="334" y="239"/>
                  <a:pt x="334" y="239"/>
                  <a:pt x="334" y="239"/>
                </a:cubicBezTo>
                <a:cubicBezTo>
                  <a:pt x="343" y="203"/>
                  <a:pt x="343" y="203"/>
                  <a:pt x="343" y="203"/>
                </a:cubicBezTo>
                <a:cubicBezTo>
                  <a:pt x="345" y="195"/>
                  <a:pt x="345" y="195"/>
                  <a:pt x="345" y="195"/>
                </a:cubicBezTo>
                <a:cubicBezTo>
                  <a:pt x="347" y="204"/>
                  <a:pt x="347" y="204"/>
                  <a:pt x="347" y="204"/>
                </a:cubicBezTo>
                <a:cubicBezTo>
                  <a:pt x="357" y="239"/>
                  <a:pt x="357" y="239"/>
                  <a:pt x="357" y="239"/>
                </a:cubicBezTo>
                <a:cubicBezTo>
                  <a:pt x="370" y="239"/>
                  <a:pt x="370" y="239"/>
                  <a:pt x="370" y="239"/>
                </a:cubicBezTo>
                <a:cubicBezTo>
                  <a:pt x="373" y="227"/>
                  <a:pt x="373" y="227"/>
                  <a:pt x="373" y="227"/>
                </a:cubicBezTo>
                <a:cubicBezTo>
                  <a:pt x="378" y="211"/>
                  <a:pt x="378" y="211"/>
                  <a:pt x="378" y="211"/>
                </a:cubicBezTo>
                <a:cubicBezTo>
                  <a:pt x="385" y="187"/>
                  <a:pt x="385" y="187"/>
                  <a:pt x="385" y="187"/>
                </a:cubicBezTo>
                <a:cubicBezTo>
                  <a:pt x="375" y="187"/>
                  <a:pt x="375" y="187"/>
                  <a:pt x="375" y="187"/>
                </a:cubicBezTo>
                <a:cubicBezTo>
                  <a:pt x="366" y="221"/>
                  <a:pt x="366" y="221"/>
                  <a:pt x="366" y="221"/>
                </a:cubicBezTo>
                <a:cubicBezTo>
                  <a:pt x="364" y="230"/>
                  <a:pt x="364" y="230"/>
                  <a:pt x="364" y="230"/>
                </a:cubicBezTo>
                <a:cubicBezTo>
                  <a:pt x="362" y="221"/>
                  <a:pt x="362" y="221"/>
                  <a:pt x="362" y="221"/>
                </a:cubicBezTo>
                <a:cubicBezTo>
                  <a:pt x="361" y="217"/>
                  <a:pt x="360" y="213"/>
                  <a:pt x="359" y="208"/>
                </a:cubicBezTo>
                <a:cubicBezTo>
                  <a:pt x="356" y="196"/>
                  <a:pt x="356" y="196"/>
                  <a:pt x="356" y="196"/>
                </a:cubicBezTo>
                <a:cubicBezTo>
                  <a:pt x="355" y="193"/>
                  <a:pt x="354" y="190"/>
                  <a:pt x="353" y="187"/>
                </a:cubicBezTo>
                <a:cubicBezTo>
                  <a:pt x="339" y="187"/>
                  <a:pt x="339" y="187"/>
                  <a:pt x="339" y="187"/>
                </a:cubicBezTo>
                <a:cubicBezTo>
                  <a:pt x="330" y="218"/>
                  <a:pt x="330" y="218"/>
                  <a:pt x="330" y="218"/>
                </a:cubicBezTo>
                <a:close/>
                <a:moveTo>
                  <a:pt x="397" y="187"/>
                </a:moveTo>
                <a:cubicBezTo>
                  <a:pt x="397" y="239"/>
                  <a:pt x="397" y="239"/>
                  <a:pt x="397" y="239"/>
                </a:cubicBezTo>
                <a:cubicBezTo>
                  <a:pt x="439" y="239"/>
                  <a:pt x="439" y="239"/>
                  <a:pt x="439" y="239"/>
                </a:cubicBezTo>
                <a:cubicBezTo>
                  <a:pt x="439" y="230"/>
                  <a:pt x="439" y="230"/>
                  <a:pt x="439" y="230"/>
                </a:cubicBezTo>
                <a:cubicBezTo>
                  <a:pt x="408" y="230"/>
                  <a:pt x="408" y="230"/>
                  <a:pt x="408" y="230"/>
                </a:cubicBezTo>
                <a:cubicBezTo>
                  <a:pt x="408" y="216"/>
                  <a:pt x="408" y="216"/>
                  <a:pt x="408" y="216"/>
                </a:cubicBezTo>
                <a:cubicBezTo>
                  <a:pt x="436" y="216"/>
                  <a:pt x="436" y="216"/>
                  <a:pt x="436" y="216"/>
                </a:cubicBezTo>
                <a:cubicBezTo>
                  <a:pt x="436" y="207"/>
                  <a:pt x="436" y="207"/>
                  <a:pt x="436" y="207"/>
                </a:cubicBezTo>
                <a:cubicBezTo>
                  <a:pt x="408" y="207"/>
                  <a:pt x="408" y="207"/>
                  <a:pt x="408" y="207"/>
                </a:cubicBezTo>
                <a:cubicBezTo>
                  <a:pt x="408" y="195"/>
                  <a:pt x="408" y="195"/>
                  <a:pt x="408" y="195"/>
                </a:cubicBezTo>
                <a:cubicBezTo>
                  <a:pt x="437" y="195"/>
                  <a:pt x="437" y="195"/>
                  <a:pt x="437" y="195"/>
                </a:cubicBezTo>
                <a:cubicBezTo>
                  <a:pt x="437" y="187"/>
                  <a:pt x="437" y="187"/>
                  <a:pt x="437" y="187"/>
                </a:cubicBezTo>
                <a:lnTo>
                  <a:pt x="397" y="187"/>
                </a:lnTo>
                <a:close/>
                <a:moveTo>
                  <a:pt x="536" y="203"/>
                </a:moveTo>
                <a:cubicBezTo>
                  <a:pt x="536" y="201"/>
                  <a:pt x="535" y="199"/>
                  <a:pt x="535" y="196"/>
                </a:cubicBezTo>
                <a:cubicBezTo>
                  <a:pt x="534" y="195"/>
                  <a:pt x="533" y="193"/>
                  <a:pt x="531" y="192"/>
                </a:cubicBezTo>
                <a:cubicBezTo>
                  <a:pt x="530" y="191"/>
                  <a:pt x="529" y="190"/>
                  <a:pt x="528" y="189"/>
                </a:cubicBezTo>
                <a:cubicBezTo>
                  <a:pt x="523" y="187"/>
                  <a:pt x="518" y="185"/>
                  <a:pt x="512" y="186"/>
                </a:cubicBezTo>
                <a:cubicBezTo>
                  <a:pt x="510" y="186"/>
                  <a:pt x="508" y="186"/>
                  <a:pt x="505" y="186"/>
                </a:cubicBezTo>
                <a:cubicBezTo>
                  <a:pt x="496" y="186"/>
                  <a:pt x="488" y="192"/>
                  <a:pt x="485" y="200"/>
                </a:cubicBezTo>
                <a:cubicBezTo>
                  <a:pt x="483" y="204"/>
                  <a:pt x="482" y="209"/>
                  <a:pt x="482" y="213"/>
                </a:cubicBezTo>
                <a:cubicBezTo>
                  <a:pt x="481" y="222"/>
                  <a:pt x="486" y="230"/>
                  <a:pt x="493" y="235"/>
                </a:cubicBezTo>
                <a:cubicBezTo>
                  <a:pt x="503" y="241"/>
                  <a:pt x="515" y="241"/>
                  <a:pt x="526" y="237"/>
                </a:cubicBezTo>
                <a:cubicBezTo>
                  <a:pt x="529" y="236"/>
                  <a:pt x="532" y="233"/>
                  <a:pt x="534" y="230"/>
                </a:cubicBezTo>
                <a:cubicBezTo>
                  <a:pt x="536" y="228"/>
                  <a:pt x="536" y="225"/>
                  <a:pt x="537" y="221"/>
                </a:cubicBezTo>
                <a:cubicBezTo>
                  <a:pt x="526" y="221"/>
                  <a:pt x="526" y="221"/>
                  <a:pt x="526" y="221"/>
                </a:cubicBezTo>
                <a:cubicBezTo>
                  <a:pt x="525" y="223"/>
                  <a:pt x="524" y="225"/>
                  <a:pt x="523" y="227"/>
                </a:cubicBezTo>
                <a:cubicBezTo>
                  <a:pt x="520" y="230"/>
                  <a:pt x="515" y="232"/>
                  <a:pt x="511" y="232"/>
                </a:cubicBezTo>
                <a:cubicBezTo>
                  <a:pt x="506" y="232"/>
                  <a:pt x="501" y="230"/>
                  <a:pt x="498" y="227"/>
                </a:cubicBezTo>
                <a:cubicBezTo>
                  <a:pt x="495" y="223"/>
                  <a:pt x="493" y="218"/>
                  <a:pt x="493" y="212"/>
                </a:cubicBezTo>
                <a:cubicBezTo>
                  <a:pt x="492" y="204"/>
                  <a:pt x="498" y="197"/>
                  <a:pt x="505" y="195"/>
                </a:cubicBezTo>
                <a:cubicBezTo>
                  <a:pt x="507" y="194"/>
                  <a:pt x="509" y="194"/>
                  <a:pt x="511" y="194"/>
                </a:cubicBezTo>
                <a:cubicBezTo>
                  <a:pt x="516" y="193"/>
                  <a:pt x="521" y="196"/>
                  <a:pt x="524" y="200"/>
                </a:cubicBezTo>
                <a:cubicBezTo>
                  <a:pt x="525" y="201"/>
                  <a:pt x="525" y="202"/>
                  <a:pt x="525" y="203"/>
                </a:cubicBezTo>
                <a:lnTo>
                  <a:pt x="536" y="203"/>
                </a:lnTo>
                <a:close/>
                <a:moveTo>
                  <a:pt x="598" y="224"/>
                </a:moveTo>
                <a:cubicBezTo>
                  <a:pt x="598" y="222"/>
                  <a:pt x="597" y="219"/>
                  <a:pt x="596" y="218"/>
                </a:cubicBezTo>
                <a:cubicBezTo>
                  <a:pt x="594" y="216"/>
                  <a:pt x="591" y="214"/>
                  <a:pt x="589" y="214"/>
                </a:cubicBezTo>
                <a:cubicBezTo>
                  <a:pt x="590" y="213"/>
                  <a:pt x="592" y="212"/>
                  <a:pt x="594" y="211"/>
                </a:cubicBezTo>
                <a:cubicBezTo>
                  <a:pt x="600" y="207"/>
                  <a:pt x="601" y="200"/>
                  <a:pt x="597" y="194"/>
                </a:cubicBezTo>
                <a:cubicBezTo>
                  <a:pt x="596" y="192"/>
                  <a:pt x="594" y="190"/>
                  <a:pt x="592" y="190"/>
                </a:cubicBezTo>
                <a:cubicBezTo>
                  <a:pt x="587" y="187"/>
                  <a:pt x="582" y="187"/>
                  <a:pt x="576" y="187"/>
                </a:cubicBezTo>
                <a:cubicBezTo>
                  <a:pt x="551" y="187"/>
                  <a:pt x="551" y="187"/>
                  <a:pt x="551" y="187"/>
                </a:cubicBezTo>
                <a:cubicBezTo>
                  <a:pt x="551" y="239"/>
                  <a:pt x="551" y="239"/>
                  <a:pt x="551" y="239"/>
                </a:cubicBezTo>
                <a:cubicBezTo>
                  <a:pt x="562" y="239"/>
                  <a:pt x="562" y="239"/>
                  <a:pt x="562" y="239"/>
                </a:cubicBezTo>
                <a:cubicBezTo>
                  <a:pt x="562" y="218"/>
                  <a:pt x="562" y="218"/>
                  <a:pt x="562" y="218"/>
                </a:cubicBezTo>
                <a:cubicBezTo>
                  <a:pt x="576" y="218"/>
                  <a:pt x="576" y="218"/>
                  <a:pt x="576" y="218"/>
                </a:cubicBezTo>
                <a:cubicBezTo>
                  <a:pt x="581" y="218"/>
                  <a:pt x="585" y="218"/>
                  <a:pt x="587" y="223"/>
                </a:cubicBezTo>
                <a:cubicBezTo>
                  <a:pt x="587" y="225"/>
                  <a:pt x="587" y="226"/>
                  <a:pt x="587" y="227"/>
                </a:cubicBezTo>
                <a:cubicBezTo>
                  <a:pt x="587" y="231"/>
                  <a:pt x="587" y="231"/>
                  <a:pt x="587" y="231"/>
                </a:cubicBezTo>
                <a:cubicBezTo>
                  <a:pt x="588" y="234"/>
                  <a:pt x="588" y="236"/>
                  <a:pt x="589" y="239"/>
                </a:cubicBezTo>
                <a:cubicBezTo>
                  <a:pt x="600" y="239"/>
                  <a:pt x="600" y="239"/>
                  <a:pt x="600" y="239"/>
                </a:cubicBezTo>
                <a:cubicBezTo>
                  <a:pt x="600" y="238"/>
                  <a:pt x="599" y="237"/>
                  <a:pt x="599" y="235"/>
                </a:cubicBezTo>
                <a:cubicBezTo>
                  <a:pt x="598" y="224"/>
                  <a:pt x="598" y="224"/>
                  <a:pt x="598" y="224"/>
                </a:cubicBezTo>
                <a:close/>
                <a:moveTo>
                  <a:pt x="576" y="195"/>
                </a:moveTo>
                <a:cubicBezTo>
                  <a:pt x="579" y="195"/>
                  <a:pt x="582" y="196"/>
                  <a:pt x="585" y="197"/>
                </a:cubicBezTo>
                <a:cubicBezTo>
                  <a:pt x="587" y="198"/>
                  <a:pt x="588" y="200"/>
                  <a:pt x="588" y="202"/>
                </a:cubicBezTo>
                <a:cubicBezTo>
                  <a:pt x="588" y="204"/>
                  <a:pt x="588" y="206"/>
                  <a:pt x="587" y="207"/>
                </a:cubicBezTo>
                <a:cubicBezTo>
                  <a:pt x="584" y="209"/>
                  <a:pt x="581" y="210"/>
                  <a:pt x="578" y="210"/>
                </a:cubicBezTo>
                <a:cubicBezTo>
                  <a:pt x="562" y="210"/>
                  <a:pt x="562" y="210"/>
                  <a:pt x="562" y="210"/>
                </a:cubicBezTo>
                <a:cubicBezTo>
                  <a:pt x="562" y="195"/>
                  <a:pt x="562" y="195"/>
                  <a:pt x="562" y="195"/>
                </a:cubicBezTo>
                <a:lnTo>
                  <a:pt x="576" y="195"/>
                </a:lnTo>
                <a:close/>
                <a:moveTo>
                  <a:pt x="619" y="187"/>
                </a:moveTo>
                <a:cubicBezTo>
                  <a:pt x="619" y="239"/>
                  <a:pt x="619" y="239"/>
                  <a:pt x="619" y="239"/>
                </a:cubicBezTo>
                <a:cubicBezTo>
                  <a:pt x="661" y="239"/>
                  <a:pt x="661" y="239"/>
                  <a:pt x="661" y="239"/>
                </a:cubicBezTo>
                <a:cubicBezTo>
                  <a:pt x="661" y="230"/>
                  <a:pt x="661" y="230"/>
                  <a:pt x="661" y="230"/>
                </a:cubicBezTo>
                <a:cubicBezTo>
                  <a:pt x="630" y="230"/>
                  <a:pt x="630" y="230"/>
                  <a:pt x="630" y="230"/>
                </a:cubicBezTo>
                <a:cubicBezTo>
                  <a:pt x="630" y="216"/>
                  <a:pt x="630" y="216"/>
                  <a:pt x="630" y="216"/>
                </a:cubicBezTo>
                <a:cubicBezTo>
                  <a:pt x="658" y="216"/>
                  <a:pt x="658" y="216"/>
                  <a:pt x="658" y="216"/>
                </a:cubicBezTo>
                <a:cubicBezTo>
                  <a:pt x="658" y="207"/>
                  <a:pt x="658" y="207"/>
                  <a:pt x="658" y="207"/>
                </a:cubicBezTo>
                <a:cubicBezTo>
                  <a:pt x="630" y="207"/>
                  <a:pt x="630" y="207"/>
                  <a:pt x="630" y="207"/>
                </a:cubicBezTo>
                <a:cubicBezTo>
                  <a:pt x="630" y="195"/>
                  <a:pt x="630" y="195"/>
                  <a:pt x="630" y="195"/>
                </a:cubicBezTo>
                <a:cubicBezTo>
                  <a:pt x="659" y="195"/>
                  <a:pt x="659" y="195"/>
                  <a:pt x="659" y="195"/>
                </a:cubicBezTo>
                <a:cubicBezTo>
                  <a:pt x="659" y="187"/>
                  <a:pt x="659" y="187"/>
                  <a:pt x="659" y="187"/>
                </a:cubicBezTo>
                <a:lnTo>
                  <a:pt x="619" y="187"/>
                </a:lnTo>
                <a:close/>
                <a:moveTo>
                  <a:pt x="697" y="187"/>
                </a:moveTo>
                <a:cubicBezTo>
                  <a:pt x="671" y="239"/>
                  <a:pt x="671" y="239"/>
                  <a:pt x="671" y="239"/>
                </a:cubicBezTo>
                <a:cubicBezTo>
                  <a:pt x="683" y="239"/>
                  <a:pt x="683" y="239"/>
                  <a:pt x="683" y="239"/>
                </a:cubicBezTo>
                <a:cubicBezTo>
                  <a:pt x="688" y="228"/>
                  <a:pt x="688" y="228"/>
                  <a:pt x="688" y="228"/>
                </a:cubicBezTo>
                <a:cubicBezTo>
                  <a:pt x="720" y="228"/>
                  <a:pt x="720" y="228"/>
                  <a:pt x="720" y="228"/>
                </a:cubicBezTo>
                <a:cubicBezTo>
                  <a:pt x="725" y="239"/>
                  <a:pt x="725" y="239"/>
                  <a:pt x="725" y="239"/>
                </a:cubicBezTo>
                <a:cubicBezTo>
                  <a:pt x="737" y="239"/>
                  <a:pt x="737" y="239"/>
                  <a:pt x="737" y="239"/>
                </a:cubicBezTo>
                <a:cubicBezTo>
                  <a:pt x="725" y="213"/>
                  <a:pt x="725" y="213"/>
                  <a:pt x="725" y="213"/>
                </a:cubicBezTo>
                <a:cubicBezTo>
                  <a:pt x="721" y="204"/>
                  <a:pt x="716" y="196"/>
                  <a:pt x="712" y="187"/>
                </a:cubicBezTo>
                <a:lnTo>
                  <a:pt x="697" y="187"/>
                </a:lnTo>
                <a:close/>
                <a:moveTo>
                  <a:pt x="704" y="195"/>
                </a:moveTo>
                <a:cubicBezTo>
                  <a:pt x="716" y="219"/>
                  <a:pt x="716" y="219"/>
                  <a:pt x="716" y="219"/>
                </a:cubicBezTo>
                <a:cubicBezTo>
                  <a:pt x="692" y="219"/>
                  <a:pt x="692" y="219"/>
                  <a:pt x="692" y="219"/>
                </a:cubicBezTo>
                <a:lnTo>
                  <a:pt x="704" y="195"/>
                </a:lnTo>
                <a:close/>
                <a:moveTo>
                  <a:pt x="736" y="187"/>
                </a:moveTo>
                <a:cubicBezTo>
                  <a:pt x="736" y="196"/>
                  <a:pt x="736" y="196"/>
                  <a:pt x="736" y="196"/>
                </a:cubicBezTo>
                <a:cubicBezTo>
                  <a:pt x="757" y="196"/>
                  <a:pt x="757" y="196"/>
                  <a:pt x="757" y="196"/>
                </a:cubicBezTo>
                <a:cubicBezTo>
                  <a:pt x="757" y="239"/>
                  <a:pt x="757" y="239"/>
                  <a:pt x="757" y="239"/>
                </a:cubicBezTo>
                <a:cubicBezTo>
                  <a:pt x="768" y="239"/>
                  <a:pt x="768" y="239"/>
                  <a:pt x="768" y="239"/>
                </a:cubicBezTo>
                <a:cubicBezTo>
                  <a:pt x="768" y="196"/>
                  <a:pt x="768" y="196"/>
                  <a:pt x="768" y="196"/>
                </a:cubicBezTo>
                <a:cubicBezTo>
                  <a:pt x="790" y="196"/>
                  <a:pt x="790" y="196"/>
                  <a:pt x="790" y="196"/>
                </a:cubicBezTo>
                <a:cubicBezTo>
                  <a:pt x="790" y="187"/>
                  <a:pt x="790" y="187"/>
                  <a:pt x="790" y="187"/>
                </a:cubicBezTo>
                <a:lnTo>
                  <a:pt x="736" y="187"/>
                </a:lnTo>
                <a:close/>
                <a:moveTo>
                  <a:pt x="802" y="187"/>
                </a:moveTo>
                <a:cubicBezTo>
                  <a:pt x="802" y="239"/>
                  <a:pt x="802" y="239"/>
                  <a:pt x="802" y="239"/>
                </a:cubicBezTo>
                <a:cubicBezTo>
                  <a:pt x="844" y="239"/>
                  <a:pt x="844" y="239"/>
                  <a:pt x="844" y="239"/>
                </a:cubicBezTo>
                <a:cubicBezTo>
                  <a:pt x="844" y="230"/>
                  <a:pt x="844" y="230"/>
                  <a:pt x="844" y="230"/>
                </a:cubicBezTo>
                <a:cubicBezTo>
                  <a:pt x="814" y="230"/>
                  <a:pt x="814" y="230"/>
                  <a:pt x="814" y="230"/>
                </a:cubicBezTo>
                <a:cubicBezTo>
                  <a:pt x="814" y="216"/>
                  <a:pt x="814" y="216"/>
                  <a:pt x="814" y="216"/>
                </a:cubicBezTo>
                <a:cubicBezTo>
                  <a:pt x="841" y="216"/>
                  <a:pt x="841" y="216"/>
                  <a:pt x="841" y="216"/>
                </a:cubicBezTo>
                <a:cubicBezTo>
                  <a:pt x="841" y="207"/>
                  <a:pt x="841" y="207"/>
                  <a:pt x="841" y="207"/>
                </a:cubicBezTo>
                <a:cubicBezTo>
                  <a:pt x="814" y="207"/>
                  <a:pt x="814" y="207"/>
                  <a:pt x="814" y="207"/>
                </a:cubicBezTo>
                <a:cubicBezTo>
                  <a:pt x="814" y="195"/>
                  <a:pt x="814" y="195"/>
                  <a:pt x="814" y="195"/>
                </a:cubicBezTo>
                <a:cubicBezTo>
                  <a:pt x="843" y="195"/>
                  <a:pt x="843" y="195"/>
                  <a:pt x="843" y="195"/>
                </a:cubicBezTo>
                <a:cubicBezTo>
                  <a:pt x="843" y="187"/>
                  <a:pt x="843" y="187"/>
                  <a:pt x="843" y="187"/>
                </a:cubicBezTo>
                <a:lnTo>
                  <a:pt x="802" y="187"/>
                </a:lnTo>
                <a:close/>
                <a:moveTo>
                  <a:pt x="937" y="203"/>
                </a:moveTo>
                <a:cubicBezTo>
                  <a:pt x="937" y="201"/>
                  <a:pt x="936" y="198"/>
                  <a:pt x="935" y="195"/>
                </a:cubicBezTo>
                <a:cubicBezTo>
                  <a:pt x="935" y="193"/>
                  <a:pt x="933" y="191"/>
                  <a:pt x="931" y="190"/>
                </a:cubicBezTo>
                <a:cubicBezTo>
                  <a:pt x="927" y="187"/>
                  <a:pt x="923" y="186"/>
                  <a:pt x="918" y="185"/>
                </a:cubicBezTo>
                <a:cubicBezTo>
                  <a:pt x="913" y="185"/>
                  <a:pt x="913" y="185"/>
                  <a:pt x="913" y="185"/>
                </a:cubicBezTo>
                <a:cubicBezTo>
                  <a:pt x="906" y="185"/>
                  <a:pt x="899" y="187"/>
                  <a:pt x="893" y="192"/>
                </a:cubicBezTo>
                <a:cubicBezTo>
                  <a:pt x="891" y="194"/>
                  <a:pt x="890" y="198"/>
                  <a:pt x="890" y="201"/>
                </a:cubicBezTo>
                <a:cubicBezTo>
                  <a:pt x="890" y="207"/>
                  <a:pt x="893" y="212"/>
                  <a:pt x="899" y="214"/>
                </a:cubicBezTo>
                <a:cubicBezTo>
                  <a:pt x="901" y="215"/>
                  <a:pt x="903" y="215"/>
                  <a:pt x="905" y="216"/>
                </a:cubicBezTo>
                <a:cubicBezTo>
                  <a:pt x="919" y="217"/>
                  <a:pt x="919" y="217"/>
                  <a:pt x="919" y="217"/>
                </a:cubicBezTo>
                <a:cubicBezTo>
                  <a:pt x="922" y="218"/>
                  <a:pt x="924" y="219"/>
                  <a:pt x="926" y="221"/>
                </a:cubicBezTo>
                <a:cubicBezTo>
                  <a:pt x="927" y="222"/>
                  <a:pt x="928" y="223"/>
                  <a:pt x="928" y="224"/>
                </a:cubicBezTo>
                <a:cubicBezTo>
                  <a:pt x="928" y="225"/>
                  <a:pt x="927" y="226"/>
                  <a:pt x="926" y="228"/>
                </a:cubicBezTo>
                <a:cubicBezTo>
                  <a:pt x="926" y="228"/>
                  <a:pt x="925" y="229"/>
                  <a:pt x="924" y="230"/>
                </a:cubicBezTo>
                <a:cubicBezTo>
                  <a:pt x="921" y="231"/>
                  <a:pt x="917" y="232"/>
                  <a:pt x="913" y="232"/>
                </a:cubicBezTo>
                <a:cubicBezTo>
                  <a:pt x="908" y="233"/>
                  <a:pt x="903" y="231"/>
                  <a:pt x="900" y="227"/>
                </a:cubicBezTo>
                <a:cubicBezTo>
                  <a:pt x="899" y="225"/>
                  <a:pt x="899" y="223"/>
                  <a:pt x="899" y="222"/>
                </a:cubicBezTo>
                <a:cubicBezTo>
                  <a:pt x="888" y="222"/>
                  <a:pt x="888" y="222"/>
                  <a:pt x="888" y="222"/>
                </a:cubicBezTo>
                <a:cubicBezTo>
                  <a:pt x="888" y="232"/>
                  <a:pt x="896" y="241"/>
                  <a:pt x="906" y="241"/>
                </a:cubicBezTo>
                <a:cubicBezTo>
                  <a:pt x="908" y="241"/>
                  <a:pt x="910" y="241"/>
                  <a:pt x="912" y="240"/>
                </a:cubicBezTo>
                <a:cubicBezTo>
                  <a:pt x="919" y="240"/>
                  <a:pt x="919" y="240"/>
                  <a:pt x="919" y="240"/>
                </a:cubicBezTo>
                <a:cubicBezTo>
                  <a:pt x="921" y="240"/>
                  <a:pt x="924" y="239"/>
                  <a:pt x="927" y="238"/>
                </a:cubicBezTo>
                <a:cubicBezTo>
                  <a:pt x="935" y="236"/>
                  <a:pt x="940" y="228"/>
                  <a:pt x="938" y="220"/>
                </a:cubicBezTo>
                <a:cubicBezTo>
                  <a:pt x="938" y="219"/>
                  <a:pt x="938" y="219"/>
                  <a:pt x="938" y="218"/>
                </a:cubicBezTo>
                <a:cubicBezTo>
                  <a:pt x="936" y="214"/>
                  <a:pt x="932" y="210"/>
                  <a:pt x="927" y="210"/>
                </a:cubicBezTo>
                <a:cubicBezTo>
                  <a:pt x="926" y="209"/>
                  <a:pt x="924" y="209"/>
                  <a:pt x="922" y="209"/>
                </a:cubicBezTo>
                <a:cubicBezTo>
                  <a:pt x="911" y="207"/>
                  <a:pt x="911" y="207"/>
                  <a:pt x="911" y="207"/>
                </a:cubicBezTo>
                <a:cubicBezTo>
                  <a:pt x="908" y="207"/>
                  <a:pt x="906" y="206"/>
                  <a:pt x="903" y="205"/>
                </a:cubicBezTo>
                <a:cubicBezTo>
                  <a:pt x="902" y="205"/>
                  <a:pt x="901" y="203"/>
                  <a:pt x="901" y="201"/>
                </a:cubicBezTo>
                <a:cubicBezTo>
                  <a:pt x="901" y="199"/>
                  <a:pt x="902" y="197"/>
                  <a:pt x="904" y="196"/>
                </a:cubicBezTo>
                <a:cubicBezTo>
                  <a:pt x="907" y="195"/>
                  <a:pt x="910" y="194"/>
                  <a:pt x="914" y="194"/>
                </a:cubicBezTo>
                <a:cubicBezTo>
                  <a:pt x="915" y="194"/>
                  <a:pt x="923" y="194"/>
                  <a:pt x="926" y="199"/>
                </a:cubicBezTo>
                <a:cubicBezTo>
                  <a:pt x="927" y="201"/>
                  <a:pt x="927" y="203"/>
                  <a:pt x="927" y="204"/>
                </a:cubicBezTo>
                <a:lnTo>
                  <a:pt x="937" y="203"/>
                </a:lnTo>
                <a:close/>
                <a:moveTo>
                  <a:pt x="953" y="213"/>
                </a:moveTo>
                <a:cubicBezTo>
                  <a:pt x="952" y="223"/>
                  <a:pt x="958" y="233"/>
                  <a:pt x="968" y="238"/>
                </a:cubicBezTo>
                <a:cubicBezTo>
                  <a:pt x="972" y="239"/>
                  <a:pt x="977" y="240"/>
                  <a:pt x="982" y="240"/>
                </a:cubicBezTo>
                <a:cubicBezTo>
                  <a:pt x="984" y="240"/>
                  <a:pt x="987" y="240"/>
                  <a:pt x="989" y="240"/>
                </a:cubicBezTo>
                <a:cubicBezTo>
                  <a:pt x="992" y="239"/>
                  <a:pt x="995" y="238"/>
                  <a:pt x="998" y="237"/>
                </a:cubicBezTo>
                <a:cubicBezTo>
                  <a:pt x="1007" y="232"/>
                  <a:pt x="1012" y="223"/>
                  <a:pt x="1011" y="213"/>
                </a:cubicBezTo>
                <a:cubicBezTo>
                  <a:pt x="1011" y="206"/>
                  <a:pt x="1009" y="200"/>
                  <a:pt x="1005" y="194"/>
                </a:cubicBezTo>
                <a:cubicBezTo>
                  <a:pt x="1003" y="192"/>
                  <a:pt x="1002" y="191"/>
                  <a:pt x="1000" y="190"/>
                </a:cubicBezTo>
                <a:cubicBezTo>
                  <a:pt x="994" y="186"/>
                  <a:pt x="988" y="185"/>
                  <a:pt x="982" y="185"/>
                </a:cubicBezTo>
                <a:cubicBezTo>
                  <a:pt x="975" y="185"/>
                  <a:pt x="968" y="187"/>
                  <a:pt x="962" y="191"/>
                </a:cubicBezTo>
                <a:cubicBezTo>
                  <a:pt x="956" y="197"/>
                  <a:pt x="952" y="204"/>
                  <a:pt x="953" y="213"/>
                </a:cubicBezTo>
                <a:close/>
                <a:moveTo>
                  <a:pt x="964" y="212"/>
                </a:moveTo>
                <a:cubicBezTo>
                  <a:pt x="963" y="208"/>
                  <a:pt x="965" y="203"/>
                  <a:pt x="967" y="200"/>
                </a:cubicBezTo>
                <a:cubicBezTo>
                  <a:pt x="971" y="196"/>
                  <a:pt x="977" y="193"/>
                  <a:pt x="982" y="193"/>
                </a:cubicBezTo>
                <a:cubicBezTo>
                  <a:pt x="988" y="193"/>
                  <a:pt x="994" y="196"/>
                  <a:pt x="997" y="201"/>
                </a:cubicBezTo>
                <a:cubicBezTo>
                  <a:pt x="999" y="204"/>
                  <a:pt x="1000" y="209"/>
                  <a:pt x="1000" y="213"/>
                </a:cubicBezTo>
                <a:cubicBezTo>
                  <a:pt x="1001" y="223"/>
                  <a:pt x="994" y="231"/>
                  <a:pt x="984" y="232"/>
                </a:cubicBezTo>
                <a:cubicBezTo>
                  <a:pt x="983" y="232"/>
                  <a:pt x="982" y="232"/>
                  <a:pt x="982" y="232"/>
                </a:cubicBezTo>
                <a:cubicBezTo>
                  <a:pt x="976" y="232"/>
                  <a:pt x="971" y="230"/>
                  <a:pt x="968" y="226"/>
                </a:cubicBezTo>
                <a:cubicBezTo>
                  <a:pt x="965" y="222"/>
                  <a:pt x="964" y="217"/>
                  <a:pt x="964" y="212"/>
                </a:cubicBezTo>
                <a:close/>
                <a:moveTo>
                  <a:pt x="1028" y="187"/>
                </a:moveTo>
                <a:cubicBezTo>
                  <a:pt x="1028" y="239"/>
                  <a:pt x="1028" y="239"/>
                  <a:pt x="1028" y="239"/>
                </a:cubicBezTo>
                <a:cubicBezTo>
                  <a:pt x="1068" y="239"/>
                  <a:pt x="1068" y="239"/>
                  <a:pt x="1068" y="239"/>
                </a:cubicBezTo>
                <a:cubicBezTo>
                  <a:pt x="1068" y="230"/>
                  <a:pt x="1068" y="230"/>
                  <a:pt x="1068" y="230"/>
                </a:cubicBezTo>
                <a:cubicBezTo>
                  <a:pt x="1038" y="230"/>
                  <a:pt x="1038" y="230"/>
                  <a:pt x="1038" y="230"/>
                </a:cubicBezTo>
                <a:cubicBezTo>
                  <a:pt x="1038" y="187"/>
                  <a:pt x="1038" y="187"/>
                  <a:pt x="1038" y="187"/>
                </a:cubicBezTo>
                <a:lnTo>
                  <a:pt x="1028" y="187"/>
                </a:lnTo>
                <a:close/>
                <a:moveTo>
                  <a:pt x="1122" y="214"/>
                </a:moveTo>
                <a:cubicBezTo>
                  <a:pt x="1122" y="219"/>
                  <a:pt x="1121" y="223"/>
                  <a:pt x="1118" y="227"/>
                </a:cubicBezTo>
                <a:cubicBezTo>
                  <a:pt x="1115" y="230"/>
                  <a:pt x="1111" y="232"/>
                  <a:pt x="1107" y="232"/>
                </a:cubicBezTo>
                <a:cubicBezTo>
                  <a:pt x="1100" y="232"/>
                  <a:pt x="1094" y="228"/>
                  <a:pt x="1093" y="222"/>
                </a:cubicBezTo>
                <a:cubicBezTo>
                  <a:pt x="1092" y="219"/>
                  <a:pt x="1092" y="217"/>
                  <a:pt x="1092" y="215"/>
                </a:cubicBezTo>
                <a:cubicBezTo>
                  <a:pt x="1092" y="186"/>
                  <a:pt x="1092" y="186"/>
                  <a:pt x="1092" y="186"/>
                </a:cubicBezTo>
                <a:cubicBezTo>
                  <a:pt x="1080" y="186"/>
                  <a:pt x="1080" y="186"/>
                  <a:pt x="1080" y="186"/>
                </a:cubicBezTo>
                <a:cubicBezTo>
                  <a:pt x="1080" y="213"/>
                  <a:pt x="1080" y="213"/>
                  <a:pt x="1080" y="213"/>
                </a:cubicBezTo>
                <a:cubicBezTo>
                  <a:pt x="1080" y="217"/>
                  <a:pt x="1081" y="221"/>
                  <a:pt x="1082" y="225"/>
                </a:cubicBezTo>
                <a:cubicBezTo>
                  <a:pt x="1082" y="228"/>
                  <a:pt x="1084" y="230"/>
                  <a:pt x="1086" y="232"/>
                </a:cubicBezTo>
                <a:cubicBezTo>
                  <a:pt x="1090" y="236"/>
                  <a:pt x="1095" y="239"/>
                  <a:pt x="1101" y="239"/>
                </a:cubicBezTo>
                <a:cubicBezTo>
                  <a:pt x="1103" y="240"/>
                  <a:pt x="1105" y="240"/>
                  <a:pt x="1106" y="239"/>
                </a:cubicBezTo>
                <a:cubicBezTo>
                  <a:pt x="1108" y="239"/>
                  <a:pt x="1111" y="239"/>
                  <a:pt x="1113" y="239"/>
                </a:cubicBezTo>
                <a:cubicBezTo>
                  <a:pt x="1115" y="239"/>
                  <a:pt x="1118" y="238"/>
                  <a:pt x="1120" y="237"/>
                </a:cubicBezTo>
                <a:cubicBezTo>
                  <a:pt x="1122" y="236"/>
                  <a:pt x="1125" y="234"/>
                  <a:pt x="1127" y="232"/>
                </a:cubicBezTo>
                <a:cubicBezTo>
                  <a:pt x="1130" y="228"/>
                  <a:pt x="1132" y="222"/>
                  <a:pt x="1132" y="216"/>
                </a:cubicBezTo>
                <a:cubicBezTo>
                  <a:pt x="1132" y="186"/>
                  <a:pt x="1132" y="186"/>
                  <a:pt x="1132" y="186"/>
                </a:cubicBezTo>
                <a:cubicBezTo>
                  <a:pt x="1121" y="186"/>
                  <a:pt x="1121" y="186"/>
                  <a:pt x="1121" y="186"/>
                </a:cubicBezTo>
                <a:cubicBezTo>
                  <a:pt x="1121" y="214"/>
                  <a:pt x="1121" y="214"/>
                  <a:pt x="1121" y="214"/>
                </a:cubicBezTo>
                <a:lnTo>
                  <a:pt x="1122" y="214"/>
                </a:lnTo>
                <a:close/>
                <a:moveTo>
                  <a:pt x="1144" y="187"/>
                </a:moveTo>
                <a:cubicBezTo>
                  <a:pt x="1144" y="195"/>
                  <a:pt x="1144" y="195"/>
                  <a:pt x="1144" y="195"/>
                </a:cubicBezTo>
                <a:cubicBezTo>
                  <a:pt x="1166" y="195"/>
                  <a:pt x="1166" y="195"/>
                  <a:pt x="1166" y="195"/>
                </a:cubicBezTo>
                <a:cubicBezTo>
                  <a:pt x="1166" y="239"/>
                  <a:pt x="1166" y="239"/>
                  <a:pt x="1166" y="239"/>
                </a:cubicBezTo>
                <a:cubicBezTo>
                  <a:pt x="1177" y="239"/>
                  <a:pt x="1177" y="239"/>
                  <a:pt x="1177" y="239"/>
                </a:cubicBezTo>
                <a:cubicBezTo>
                  <a:pt x="1177" y="196"/>
                  <a:pt x="1177" y="196"/>
                  <a:pt x="1177" y="196"/>
                </a:cubicBezTo>
                <a:cubicBezTo>
                  <a:pt x="1198" y="196"/>
                  <a:pt x="1198" y="196"/>
                  <a:pt x="1198" y="196"/>
                </a:cubicBezTo>
                <a:cubicBezTo>
                  <a:pt x="1198" y="187"/>
                  <a:pt x="1198" y="187"/>
                  <a:pt x="1198" y="187"/>
                </a:cubicBezTo>
                <a:lnTo>
                  <a:pt x="1144" y="187"/>
                </a:lnTo>
                <a:close/>
                <a:moveTo>
                  <a:pt x="1211" y="187"/>
                </a:moveTo>
                <a:cubicBezTo>
                  <a:pt x="1211" y="238"/>
                  <a:pt x="1211" y="238"/>
                  <a:pt x="1211" y="238"/>
                </a:cubicBezTo>
                <a:cubicBezTo>
                  <a:pt x="1222" y="238"/>
                  <a:pt x="1222" y="238"/>
                  <a:pt x="1222" y="238"/>
                </a:cubicBezTo>
                <a:cubicBezTo>
                  <a:pt x="1222" y="187"/>
                  <a:pt x="1222" y="187"/>
                  <a:pt x="1222" y="187"/>
                </a:cubicBezTo>
                <a:lnTo>
                  <a:pt x="1211" y="187"/>
                </a:lnTo>
                <a:close/>
                <a:moveTo>
                  <a:pt x="1238" y="213"/>
                </a:moveTo>
                <a:cubicBezTo>
                  <a:pt x="1238" y="223"/>
                  <a:pt x="1244" y="233"/>
                  <a:pt x="1253" y="238"/>
                </a:cubicBezTo>
                <a:cubicBezTo>
                  <a:pt x="1258" y="239"/>
                  <a:pt x="1263" y="240"/>
                  <a:pt x="1268" y="240"/>
                </a:cubicBezTo>
                <a:cubicBezTo>
                  <a:pt x="1270" y="240"/>
                  <a:pt x="1273" y="240"/>
                  <a:pt x="1275" y="240"/>
                </a:cubicBezTo>
                <a:cubicBezTo>
                  <a:pt x="1278" y="239"/>
                  <a:pt x="1281" y="238"/>
                  <a:pt x="1284" y="237"/>
                </a:cubicBezTo>
                <a:cubicBezTo>
                  <a:pt x="1292" y="232"/>
                  <a:pt x="1297" y="223"/>
                  <a:pt x="1297" y="213"/>
                </a:cubicBezTo>
                <a:cubicBezTo>
                  <a:pt x="1297" y="206"/>
                  <a:pt x="1295" y="200"/>
                  <a:pt x="1291" y="194"/>
                </a:cubicBezTo>
                <a:cubicBezTo>
                  <a:pt x="1289" y="193"/>
                  <a:pt x="1287" y="191"/>
                  <a:pt x="1285" y="190"/>
                </a:cubicBezTo>
                <a:cubicBezTo>
                  <a:pt x="1280" y="187"/>
                  <a:pt x="1274" y="185"/>
                  <a:pt x="1268" y="185"/>
                </a:cubicBezTo>
                <a:cubicBezTo>
                  <a:pt x="1261" y="185"/>
                  <a:pt x="1253" y="187"/>
                  <a:pt x="1248" y="191"/>
                </a:cubicBezTo>
                <a:cubicBezTo>
                  <a:pt x="1241" y="197"/>
                  <a:pt x="1238" y="205"/>
                  <a:pt x="1238" y="213"/>
                </a:cubicBezTo>
                <a:close/>
                <a:moveTo>
                  <a:pt x="1249" y="212"/>
                </a:moveTo>
                <a:cubicBezTo>
                  <a:pt x="1249" y="208"/>
                  <a:pt x="1251" y="203"/>
                  <a:pt x="1253" y="200"/>
                </a:cubicBezTo>
                <a:cubicBezTo>
                  <a:pt x="1257" y="195"/>
                  <a:pt x="1262" y="193"/>
                  <a:pt x="1268" y="193"/>
                </a:cubicBezTo>
                <a:cubicBezTo>
                  <a:pt x="1274" y="193"/>
                  <a:pt x="1279" y="196"/>
                  <a:pt x="1283" y="200"/>
                </a:cubicBezTo>
                <a:cubicBezTo>
                  <a:pt x="1285" y="204"/>
                  <a:pt x="1286" y="208"/>
                  <a:pt x="1286" y="213"/>
                </a:cubicBezTo>
                <a:cubicBezTo>
                  <a:pt x="1287" y="223"/>
                  <a:pt x="1279" y="231"/>
                  <a:pt x="1270" y="232"/>
                </a:cubicBezTo>
                <a:cubicBezTo>
                  <a:pt x="1269" y="232"/>
                  <a:pt x="1268" y="232"/>
                  <a:pt x="1267" y="232"/>
                </a:cubicBezTo>
                <a:cubicBezTo>
                  <a:pt x="1262" y="232"/>
                  <a:pt x="1257" y="230"/>
                  <a:pt x="1253" y="225"/>
                </a:cubicBezTo>
                <a:cubicBezTo>
                  <a:pt x="1251" y="221"/>
                  <a:pt x="1249" y="217"/>
                  <a:pt x="1249" y="212"/>
                </a:cubicBezTo>
                <a:close/>
                <a:moveTo>
                  <a:pt x="1313" y="187"/>
                </a:moveTo>
                <a:cubicBezTo>
                  <a:pt x="1313" y="238"/>
                  <a:pt x="1313" y="238"/>
                  <a:pt x="1313" y="238"/>
                </a:cubicBezTo>
                <a:cubicBezTo>
                  <a:pt x="1323" y="238"/>
                  <a:pt x="1323" y="238"/>
                  <a:pt x="1323" y="238"/>
                </a:cubicBezTo>
                <a:cubicBezTo>
                  <a:pt x="1323" y="194"/>
                  <a:pt x="1323" y="194"/>
                  <a:pt x="1323" y="194"/>
                </a:cubicBezTo>
                <a:cubicBezTo>
                  <a:pt x="1328" y="202"/>
                  <a:pt x="1328" y="202"/>
                  <a:pt x="1328" y="202"/>
                </a:cubicBezTo>
                <a:cubicBezTo>
                  <a:pt x="1332" y="208"/>
                  <a:pt x="1332" y="208"/>
                  <a:pt x="1332" y="208"/>
                </a:cubicBezTo>
                <a:cubicBezTo>
                  <a:pt x="1335" y="211"/>
                  <a:pt x="1337" y="215"/>
                  <a:pt x="1339" y="218"/>
                </a:cubicBezTo>
                <a:cubicBezTo>
                  <a:pt x="1346" y="228"/>
                  <a:pt x="1346" y="228"/>
                  <a:pt x="1346" y="228"/>
                </a:cubicBezTo>
                <a:cubicBezTo>
                  <a:pt x="1353" y="238"/>
                  <a:pt x="1353" y="238"/>
                  <a:pt x="1353" y="238"/>
                </a:cubicBezTo>
                <a:cubicBezTo>
                  <a:pt x="1368" y="238"/>
                  <a:pt x="1368" y="238"/>
                  <a:pt x="1368" y="238"/>
                </a:cubicBezTo>
                <a:cubicBezTo>
                  <a:pt x="1368" y="186"/>
                  <a:pt x="1368" y="186"/>
                  <a:pt x="1368" y="186"/>
                </a:cubicBezTo>
                <a:cubicBezTo>
                  <a:pt x="1359" y="186"/>
                  <a:pt x="1359" y="186"/>
                  <a:pt x="1359" y="186"/>
                </a:cubicBezTo>
                <a:cubicBezTo>
                  <a:pt x="1359" y="229"/>
                  <a:pt x="1359" y="229"/>
                  <a:pt x="1359" y="229"/>
                </a:cubicBezTo>
                <a:cubicBezTo>
                  <a:pt x="1353" y="219"/>
                  <a:pt x="1353" y="219"/>
                  <a:pt x="1353" y="219"/>
                </a:cubicBezTo>
                <a:cubicBezTo>
                  <a:pt x="1351" y="216"/>
                  <a:pt x="1349" y="213"/>
                  <a:pt x="1347" y="210"/>
                </a:cubicBezTo>
                <a:cubicBezTo>
                  <a:pt x="1342" y="202"/>
                  <a:pt x="1342" y="202"/>
                  <a:pt x="1342" y="202"/>
                </a:cubicBezTo>
                <a:cubicBezTo>
                  <a:pt x="1338" y="196"/>
                  <a:pt x="1338" y="196"/>
                  <a:pt x="1338" y="196"/>
                </a:cubicBezTo>
                <a:cubicBezTo>
                  <a:pt x="1331" y="186"/>
                  <a:pt x="1331" y="186"/>
                  <a:pt x="1331" y="186"/>
                </a:cubicBezTo>
                <a:lnTo>
                  <a:pt x="1313" y="187"/>
                </a:lnTo>
                <a:close/>
                <a:moveTo>
                  <a:pt x="1435" y="203"/>
                </a:moveTo>
                <a:cubicBezTo>
                  <a:pt x="1435" y="200"/>
                  <a:pt x="1435" y="198"/>
                  <a:pt x="1433" y="195"/>
                </a:cubicBezTo>
                <a:cubicBezTo>
                  <a:pt x="1433" y="193"/>
                  <a:pt x="1431" y="191"/>
                  <a:pt x="1429" y="190"/>
                </a:cubicBezTo>
                <a:cubicBezTo>
                  <a:pt x="1426" y="187"/>
                  <a:pt x="1421" y="185"/>
                  <a:pt x="1416" y="185"/>
                </a:cubicBezTo>
                <a:cubicBezTo>
                  <a:pt x="1411" y="185"/>
                  <a:pt x="1411" y="185"/>
                  <a:pt x="1411" y="185"/>
                </a:cubicBezTo>
                <a:cubicBezTo>
                  <a:pt x="1404" y="185"/>
                  <a:pt x="1397" y="187"/>
                  <a:pt x="1391" y="192"/>
                </a:cubicBezTo>
                <a:cubicBezTo>
                  <a:pt x="1389" y="194"/>
                  <a:pt x="1388" y="198"/>
                  <a:pt x="1388" y="201"/>
                </a:cubicBezTo>
                <a:cubicBezTo>
                  <a:pt x="1388" y="207"/>
                  <a:pt x="1391" y="212"/>
                  <a:pt x="1397" y="214"/>
                </a:cubicBezTo>
                <a:cubicBezTo>
                  <a:pt x="1399" y="215"/>
                  <a:pt x="1401" y="215"/>
                  <a:pt x="1403" y="216"/>
                </a:cubicBezTo>
                <a:cubicBezTo>
                  <a:pt x="1417" y="217"/>
                  <a:pt x="1417" y="217"/>
                  <a:pt x="1417" y="217"/>
                </a:cubicBezTo>
                <a:cubicBezTo>
                  <a:pt x="1420" y="217"/>
                  <a:pt x="1422" y="219"/>
                  <a:pt x="1424" y="220"/>
                </a:cubicBezTo>
                <a:cubicBezTo>
                  <a:pt x="1425" y="221"/>
                  <a:pt x="1426" y="223"/>
                  <a:pt x="1426" y="224"/>
                </a:cubicBezTo>
                <a:cubicBezTo>
                  <a:pt x="1426" y="225"/>
                  <a:pt x="1425" y="226"/>
                  <a:pt x="1424" y="227"/>
                </a:cubicBezTo>
                <a:cubicBezTo>
                  <a:pt x="1424" y="228"/>
                  <a:pt x="1423" y="229"/>
                  <a:pt x="1422" y="229"/>
                </a:cubicBezTo>
                <a:cubicBezTo>
                  <a:pt x="1419" y="231"/>
                  <a:pt x="1415" y="232"/>
                  <a:pt x="1411" y="232"/>
                </a:cubicBezTo>
                <a:cubicBezTo>
                  <a:pt x="1406" y="232"/>
                  <a:pt x="1401" y="230"/>
                  <a:pt x="1398" y="227"/>
                </a:cubicBezTo>
                <a:cubicBezTo>
                  <a:pt x="1397" y="225"/>
                  <a:pt x="1397" y="223"/>
                  <a:pt x="1397" y="222"/>
                </a:cubicBezTo>
                <a:cubicBezTo>
                  <a:pt x="1386" y="222"/>
                  <a:pt x="1386" y="222"/>
                  <a:pt x="1386" y="222"/>
                </a:cubicBezTo>
                <a:cubicBezTo>
                  <a:pt x="1386" y="232"/>
                  <a:pt x="1394" y="240"/>
                  <a:pt x="1405" y="240"/>
                </a:cubicBezTo>
                <a:cubicBezTo>
                  <a:pt x="1406" y="240"/>
                  <a:pt x="1408" y="240"/>
                  <a:pt x="1410" y="240"/>
                </a:cubicBezTo>
                <a:cubicBezTo>
                  <a:pt x="1416" y="240"/>
                  <a:pt x="1416" y="240"/>
                  <a:pt x="1416" y="240"/>
                </a:cubicBezTo>
                <a:cubicBezTo>
                  <a:pt x="1419" y="240"/>
                  <a:pt x="1422" y="239"/>
                  <a:pt x="1424" y="238"/>
                </a:cubicBezTo>
                <a:cubicBezTo>
                  <a:pt x="1433" y="236"/>
                  <a:pt x="1438" y="228"/>
                  <a:pt x="1436" y="219"/>
                </a:cubicBezTo>
                <a:cubicBezTo>
                  <a:pt x="1435" y="219"/>
                  <a:pt x="1435" y="219"/>
                  <a:pt x="1435" y="218"/>
                </a:cubicBezTo>
                <a:cubicBezTo>
                  <a:pt x="1434" y="213"/>
                  <a:pt x="1429" y="210"/>
                  <a:pt x="1424" y="209"/>
                </a:cubicBezTo>
                <a:cubicBezTo>
                  <a:pt x="1423" y="209"/>
                  <a:pt x="1421" y="208"/>
                  <a:pt x="1420" y="208"/>
                </a:cubicBezTo>
                <a:cubicBezTo>
                  <a:pt x="1408" y="207"/>
                  <a:pt x="1408" y="207"/>
                  <a:pt x="1408" y="207"/>
                </a:cubicBezTo>
                <a:cubicBezTo>
                  <a:pt x="1406" y="206"/>
                  <a:pt x="1403" y="206"/>
                  <a:pt x="1401" y="205"/>
                </a:cubicBezTo>
                <a:cubicBezTo>
                  <a:pt x="1399" y="204"/>
                  <a:pt x="1398" y="203"/>
                  <a:pt x="1398" y="201"/>
                </a:cubicBezTo>
                <a:cubicBezTo>
                  <a:pt x="1398" y="199"/>
                  <a:pt x="1399" y="197"/>
                  <a:pt x="1401" y="196"/>
                </a:cubicBezTo>
                <a:cubicBezTo>
                  <a:pt x="1404" y="194"/>
                  <a:pt x="1408" y="194"/>
                  <a:pt x="1411" y="194"/>
                </a:cubicBezTo>
                <a:cubicBezTo>
                  <a:pt x="1412" y="194"/>
                  <a:pt x="1421" y="194"/>
                  <a:pt x="1423" y="199"/>
                </a:cubicBezTo>
                <a:cubicBezTo>
                  <a:pt x="1424" y="201"/>
                  <a:pt x="1424" y="202"/>
                  <a:pt x="1424" y="204"/>
                </a:cubicBezTo>
                <a:lnTo>
                  <a:pt x="1435" y="203"/>
                </a:lnTo>
                <a:close/>
              </a:path>
            </a:pathLst>
          </a:custGeom>
          <a:solidFill>
            <a:srgbClr val="271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grpSp>
        <p:nvGrpSpPr>
          <p:cNvPr id="99" name="Group 65">
            <a:extLst>
              <a:ext uri="{FF2B5EF4-FFF2-40B4-BE49-F238E27FC236}">
                <a16:creationId xmlns:a16="http://schemas.microsoft.com/office/drawing/2014/main" id="{C0D4F692-BEB2-43BB-B060-CB0112E417B3}"/>
              </a:ext>
            </a:extLst>
          </p:cNvPr>
          <p:cNvGrpSpPr>
            <a:grpSpLocks noChangeAspect="1"/>
          </p:cNvGrpSpPr>
          <p:nvPr userDrawn="1"/>
        </p:nvGrpSpPr>
        <p:grpSpPr bwMode="auto">
          <a:xfrm>
            <a:off x="4882408" y="2211508"/>
            <a:ext cx="829441" cy="189723"/>
            <a:chOff x="1746" y="220"/>
            <a:chExt cx="3515" cy="804"/>
          </a:xfrm>
        </p:grpSpPr>
        <p:sp>
          <p:nvSpPr>
            <p:cNvPr id="100" name="Freeform 66">
              <a:extLst>
                <a:ext uri="{FF2B5EF4-FFF2-40B4-BE49-F238E27FC236}">
                  <a16:creationId xmlns:a16="http://schemas.microsoft.com/office/drawing/2014/main" id="{80825DD8-7C8C-4E4D-B471-9123ED354C9D}"/>
                </a:ext>
              </a:extLst>
            </p:cNvPr>
            <p:cNvSpPr>
              <a:spLocks/>
            </p:cNvSpPr>
            <p:nvPr/>
          </p:nvSpPr>
          <p:spPr bwMode="auto">
            <a:xfrm>
              <a:off x="1746" y="220"/>
              <a:ext cx="641" cy="804"/>
            </a:xfrm>
            <a:custGeom>
              <a:avLst/>
              <a:gdLst>
                <a:gd name="T0" fmla="*/ 134 w 270"/>
                <a:gd name="T1" fmla="*/ 269 h 336"/>
                <a:gd name="T2" fmla="*/ 67 w 270"/>
                <a:gd name="T3" fmla="*/ 202 h 336"/>
                <a:gd name="T4" fmla="*/ 135 w 270"/>
                <a:gd name="T5" fmla="*/ 135 h 336"/>
                <a:gd name="T6" fmla="*/ 202 w 270"/>
                <a:gd name="T7" fmla="*/ 201 h 336"/>
                <a:gd name="T8" fmla="*/ 270 w 270"/>
                <a:gd name="T9" fmla="*/ 201 h 336"/>
                <a:gd name="T10" fmla="*/ 270 w 270"/>
                <a:gd name="T11" fmla="*/ 0 h 336"/>
                <a:gd name="T12" fmla="*/ 202 w 270"/>
                <a:gd name="T13" fmla="*/ 0 h 336"/>
                <a:gd name="T14" fmla="*/ 202 w 270"/>
                <a:gd name="T15" fmla="*/ 85 h 336"/>
                <a:gd name="T16" fmla="*/ 135 w 270"/>
                <a:gd name="T17" fmla="*/ 67 h 336"/>
                <a:gd name="T18" fmla="*/ 0 w 270"/>
                <a:gd name="T19" fmla="*/ 202 h 336"/>
                <a:gd name="T20" fmla="*/ 134 w 270"/>
                <a:gd name="T21" fmla="*/ 336 h 336"/>
                <a:gd name="T22" fmla="*/ 269 w 270"/>
                <a:gd name="T23" fmla="*/ 336 h 336"/>
                <a:gd name="T24" fmla="*/ 269 w 270"/>
                <a:gd name="T25" fmla="*/ 269 h 336"/>
                <a:gd name="T26" fmla="*/ 134 w 270"/>
                <a:gd name="T27" fmla="*/ 26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0" h="336">
                  <a:moveTo>
                    <a:pt x="134" y="269"/>
                  </a:moveTo>
                  <a:cubicBezTo>
                    <a:pt x="97" y="269"/>
                    <a:pt x="67" y="239"/>
                    <a:pt x="67" y="202"/>
                  </a:cubicBezTo>
                  <a:cubicBezTo>
                    <a:pt x="67" y="165"/>
                    <a:pt x="97" y="135"/>
                    <a:pt x="135" y="135"/>
                  </a:cubicBezTo>
                  <a:cubicBezTo>
                    <a:pt x="172" y="135"/>
                    <a:pt x="202" y="164"/>
                    <a:pt x="202" y="201"/>
                  </a:cubicBezTo>
                  <a:cubicBezTo>
                    <a:pt x="270" y="201"/>
                    <a:pt x="270" y="201"/>
                    <a:pt x="270" y="201"/>
                  </a:cubicBezTo>
                  <a:cubicBezTo>
                    <a:pt x="270" y="0"/>
                    <a:pt x="270" y="0"/>
                    <a:pt x="270" y="0"/>
                  </a:cubicBezTo>
                  <a:cubicBezTo>
                    <a:pt x="202" y="0"/>
                    <a:pt x="202" y="0"/>
                    <a:pt x="202" y="0"/>
                  </a:cubicBezTo>
                  <a:cubicBezTo>
                    <a:pt x="202" y="85"/>
                    <a:pt x="202" y="85"/>
                    <a:pt x="202" y="85"/>
                  </a:cubicBezTo>
                  <a:cubicBezTo>
                    <a:pt x="182" y="74"/>
                    <a:pt x="159" y="67"/>
                    <a:pt x="135" y="67"/>
                  </a:cubicBezTo>
                  <a:cubicBezTo>
                    <a:pt x="60" y="67"/>
                    <a:pt x="0" y="127"/>
                    <a:pt x="0" y="202"/>
                  </a:cubicBezTo>
                  <a:cubicBezTo>
                    <a:pt x="0" y="276"/>
                    <a:pt x="60" y="336"/>
                    <a:pt x="134" y="336"/>
                  </a:cubicBezTo>
                  <a:cubicBezTo>
                    <a:pt x="135" y="336"/>
                    <a:pt x="269" y="336"/>
                    <a:pt x="269" y="336"/>
                  </a:cubicBezTo>
                  <a:cubicBezTo>
                    <a:pt x="269" y="269"/>
                    <a:pt x="269" y="269"/>
                    <a:pt x="269" y="269"/>
                  </a:cubicBezTo>
                  <a:cubicBezTo>
                    <a:pt x="134" y="269"/>
                    <a:pt x="134" y="269"/>
                    <a:pt x="134" y="269"/>
                  </a:cubicBezTo>
                </a:path>
              </a:pathLst>
            </a:custGeom>
            <a:solidFill>
              <a:srgbClr val="00A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01" name="Freeform 67">
              <a:extLst>
                <a:ext uri="{FF2B5EF4-FFF2-40B4-BE49-F238E27FC236}">
                  <a16:creationId xmlns:a16="http://schemas.microsoft.com/office/drawing/2014/main" id="{05629390-7CE9-48DD-A11E-4B6BF9BD8E3D}"/>
                </a:ext>
              </a:extLst>
            </p:cNvPr>
            <p:cNvSpPr>
              <a:spLocks noEditPoints="1"/>
            </p:cNvSpPr>
            <p:nvPr/>
          </p:nvSpPr>
          <p:spPr bwMode="auto">
            <a:xfrm>
              <a:off x="4981" y="459"/>
              <a:ext cx="280" cy="325"/>
            </a:xfrm>
            <a:custGeom>
              <a:avLst/>
              <a:gdLst>
                <a:gd name="T0" fmla="*/ 118 w 118"/>
                <a:gd name="T1" fmla="*/ 55 h 136"/>
                <a:gd name="T2" fmla="*/ 59 w 118"/>
                <a:gd name="T3" fmla="*/ 0 h 136"/>
                <a:gd name="T4" fmla="*/ 0 w 118"/>
                <a:gd name="T5" fmla="*/ 55 h 136"/>
                <a:gd name="T6" fmla="*/ 0 w 118"/>
                <a:gd name="T7" fmla="*/ 136 h 136"/>
                <a:gd name="T8" fmla="*/ 33 w 118"/>
                <a:gd name="T9" fmla="*/ 136 h 136"/>
                <a:gd name="T10" fmla="*/ 33 w 118"/>
                <a:gd name="T11" fmla="*/ 110 h 136"/>
                <a:gd name="T12" fmla="*/ 86 w 118"/>
                <a:gd name="T13" fmla="*/ 110 h 136"/>
                <a:gd name="T14" fmla="*/ 86 w 118"/>
                <a:gd name="T15" fmla="*/ 136 h 136"/>
                <a:gd name="T16" fmla="*/ 118 w 118"/>
                <a:gd name="T17" fmla="*/ 136 h 136"/>
                <a:gd name="T18" fmla="*/ 118 w 118"/>
                <a:gd name="T19" fmla="*/ 55 h 136"/>
                <a:gd name="T20" fmla="*/ 33 w 118"/>
                <a:gd name="T21" fmla="*/ 55 h 136"/>
                <a:gd name="T22" fmla="*/ 59 w 118"/>
                <a:gd name="T23" fmla="*/ 29 h 136"/>
                <a:gd name="T24" fmla="*/ 86 w 118"/>
                <a:gd name="T25" fmla="*/ 55 h 136"/>
                <a:gd name="T26" fmla="*/ 86 w 118"/>
                <a:gd name="T27" fmla="*/ 80 h 136"/>
                <a:gd name="T28" fmla="*/ 33 w 118"/>
                <a:gd name="T29" fmla="*/ 80 h 136"/>
                <a:gd name="T30" fmla="*/ 33 w 118"/>
                <a:gd name="T31" fmla="*/ 5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36">
                  <a:moveTo>
                    <a:pt x="118" y="55"/>
                  </a:moveTo>
                  <a:cubicBezTo>
                    <a:pt x="116" y="25"/>
                    <a:pt x="90" y="0"/>
                    <a:pt x="59" y="0"/>
                  </a:cubicBezTo>
                  <a:cubicBezTo>
                    <a:pt x="28" y="0"/>
                    <a:pt x="2" y="25"/>
                    <a:pt x="0" y="55"/>
                  </a:cubicBezTo>
                  <a:cubicBezTo>
                    <a:pt x="0" y="136"/>
                    <a:pt x="0" y="136"/>
                    <a:pt x="0" y="136"/>
                  </a:cubicBezTo>
                  <a:cubicBezTo>
                    <a:pt x="33" y="136"/>
                    <a:pt x="33" y="136"/>
                    <a:pt x="33" y="136"/>
                  </a:cubicBezTo>
                  <a:cubicBezTo>
                    <a:pt x="33" y="110"/>
                    <a:pt x="33" y="110"/>
                    <a:pt x="33" y="110"/>
                  </a:cubicBezTo>
                  <a:cubicBezTo>
                    <a:pt x="86" y="110"/>
                    <a:pt x="86" y="110"/>
                    <a:pt x="86" y="110"/>
                  </a:cubicBezTo>
                  <a:cubicBezTo>
                    <a:pt x="86" y="136"/>
                    <a:pt x="86" y="136"/>
                    <a:pt x="86" y="136"/>
                  </a:cubicBezTo>
                  <a:cubicBezTo>
                    <a:pt x="118" y="136"/>
                    <a:pt x="118" y="136"/>
                    <a:pt x="118" y="136"/>
                  </a:cubicBezTo>
                  <a:cubicBezTo>
                    <a:pt x="118" y="55"/>
                    <a:pt x="118" y="55"/>
                    <a:pt x="118" y="55"/>
                  </a:cubicBezTo>
                  <a:moveTo>
                    <a:pt x="33" y="55"/>
                  </a:moveTo>
                  <a:cubicBezTo>
                    <a:pt x="33" y="41"/>
                    <a:pt x="44" y="29"/>
                    <a:pt x="59" y="29"/>
                  </a:cubicBezTo>
                  <a:cubicBezTo>
                    <a:pt x="73" y="29"/>
                    <a:pt x="85" y="41"/>
                    <a:pt x="86" y="55"/>
                  </a:cubicBezTo>
                  <a:cubicBezTo>
                    <a:pt x="86" y="80"/>
                    <a:pt x="86" y="80"/>
                    <a:pt x="86" y="80"/>
                  </a:cubicBezTo>
                  <a:cubicBezTo>
                    <a:pt x="33" y="80"/>
                    <a:pt x="33" y="80"/>
                    <a:pt x="33" y="80"/>
                  </a:cubicBezTo>
                  <a:cubicBezTo>
                    <a:pt x="33" y="55"/>
                    <a:pt x="33" y="55"/>
                    <a:pt x="33" y="55"/>
                  </a:cubicBezTo>
                </a:path>
              </a:pathLst>
            </a:custGeom>
            <a:solidFill>
              <a:srgbClr val="00A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02" name="Rectangle 68">
              <a:extLst>
                <a:ext uri="{FF2B5EF4-FFF2-40B4-BE49-F238E27FC236}">
                  <a16:creationId xmlns:a16="http://schemas.microsoft.com/office/drawing/2014/main" id="{12001DFD-8ED6-4666-B87D-3956B1883F31}"/>
                </a:ext>
              </a:extLst>
            </p:cNvPr>
            <p:cNvSpPr>
              <a:spLocks noChangeArrowheads="1"/>
            </p:cNvSpPr>
            <p:nvPr/>
          </p:nvSpPr>
          <p:spPr bwMode="auto">
            <a:xfrm>
              <a:off x="4190" y="464"/>
              <a:ext cx="76" cy="320"/>
            </a:xfrm>
            <a:prstGeom prst="rect">
              <a:avLst/>
            </a:prstGeom>
            <a:solidFill>
              <a:srgbClr val="00A8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03" name="Rectangle 69">
              <a:extLst>
                <a:ext uri="{FF2B5EF4-FFF2-40B4-BE49-F238E27FC236}">
                  <a16:creationId xmlns:a16="http://schemas.microsoft.com/office/drawing/2014/main" id="{3E54B75C-B1C3-4302-AA4D-714DBA7DCA95}"/>
                </a:ext>
              </a:extLst>
            </p:cNvPr>
            <p:cNvSpPr>
              <a:spLocks noChangeArrowheads="1"/>
            </p:cNvSpPr>
            <p:nvPr/>
          </p:nvSpPr>
          <p:spPr bwMode="auto">
            <a:xfrm>
              <a:off x="4190" y="464"/>
              <a:ext cx="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04" name="Freeform 70">
              <a:extLst>
                <a:ext uri="{FF2B5EF4-FFF2-40B4-BE49-F238E27FC236}">
                  <a16:creationId xmlns:a16="http://schemas.microsoft.com/office/drawing/2014/main" id="{ACA8560E-EE08-43F1-BDF5-6B7395588F68}"/>
                </a:ext>
              </a:extLst>
            </p:cNvPr>
            <p:cNvSpPr>
              <a:spLocks/>
            </p:cNvSpPr>
            <p:nvPr/>
          </p:nvSpPr>
          <p:spPr bwMode="auto">
            <a:xfrm>
              <a:off x="4670" y="452"/>
              <a:ext cx="245" cy="342"/>
            </a:xfrm>
            <a:custGeom>
              <a:avLst/>
              <a:gdLst>
                <a:gd name="T0" fmla="*/ 93 w 103"/>
                <a:gd name="T1" fmla="*/ 19 h 143"/>
                <a:gd name="T2" fmla="*/ 75 w 103"/>
                <a:gd name="T3" fmla="*/ 9 h 143"/>
                <a:gd name="T4" fmla="*/ 27 w 103"/>
                <a:gd name="T5" fmla="*/ 7 h 143"/>
                <a:gd name="T6" fmla="*/ 5 w 103"/>
                <a:gd name="T7" fmla="*/ 37 h 143"/>
                <a:gd name="T8" fmla="*/ 30 w 103"/>
                <a:gd name="T9" fmla="*/ 76 h 143"/>
                <a:gd name="T10" fmla="*/ 63 w 103"/>
                <a:gd name="T11" fmla="*/ 88 h 143"/>
                <a:gd name="T12" fmla="*/ 71 w 103"/>
                <a:gd name="T13" fmla="*/ 101 h 143"/>
                <a:gd name="T14" fmla="*/ 61 w 103"/>
                <a:gd name="T15" fmla="*/ 110 h 143"/>
                <a:gd name="T16" fmla="*/ 28 w 103"/>
                <a:gd name="T17" fmla="*/ 106 h 143"/>
                <a:gd name="T18" fmla="*/ 21 w 103"/>
                <a:gd name="T19" fmla="*/ 101 h 143"/>
                <a:gd name="T20" fmla="*/ 0 w 103"/>
                <a:gd name="T21" fmla="*/ 122 h 143"/>
                <a:gd name="T22" fmla="*/ 8 w 103"/>
                <a:gd name="T23" fmla="*/ 128 h 143"/>
                <a:gd name="T24" fmla="*/ 34 w 103"/>
                <a:gd name="T25" fmla="*/ 140 h 143"/>
                <a:gd name="T26" fmla="*/ 68 w 103"/>
                <a:gd name="T27" fmla="*/ 140 h 143"/>
                <a:gd name="T28" fmla="*/ 95 w 103"/>
                <a:gd name="T29" fmla="*/ 121 h 143"/>
                <a:gd name="T30" fmla="*/ 99 w 103"/>
                <a:gd name="T31" fmla="*/ 87 h 143"/>
                <a:gd name="T32" fmla="*/ 69 w 103"/>
                <a:gd name="T33" fmla="*/ 59 h 143"/>
                <a:gd name="T34" fmla="*/ 39 w 103"/>
                <a:gd name="T35" fmla="*/ 48 h 143"/>
                <a:gd name="T36" fmla="*/ 34 w 103"/>
                <a:gd name="T37" fmla="*/ 40 h 143"/>
                <a:gd name="T38" fmla="*/ 42 w 103"/>
                <a:gd name="T39" fmla="*/ 34 h 143"/>
                <a:gd name="T40" fmla="*/ 62 w 103"/>
                <a:gd name="T41" fmla="*/ 35 h 143"/>
                <a:gd name="T42" fmla="*/ 75 w 103"/>
                <a:gd name="T43" fmla="*/ 42 h 143"/>
                <a:gd name="T44" fmla="*/ 93 w 103"/>
                <a:gd name="T45" fmla="*/ 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93" y="19"/>
                  </a:moveTo>
                  <a:cubicBezTo>
                    <a:pt x="89" y="16"/>
                    <a:pt x="83" y="12"/>
                    <a:pt x="75" y="9"/>
                  </a:cubicBezTo>
                  <a:cubicBezTo>
                    <a:pt x="61" y="3"/>
                    <a:pt x="43" y="0"/>
                    <a:pt x="27" y="7"/>
                  </a:cubicBezTo>
                  <a:cubicBezTo>
                    <a:pt x="16" y="12"/>
                    <a:pt x="7" y="21"/>
                    <a:pt x="5" y="37"/>
                  </a:cubicBezTo>
                  <a:cubicBezTo>
                    <a:pt x="2" y="53"/>
                    <a:pt x="9" y="69"/>
                    <a:pt x="30" y="76"/>
                  </a:cubicBezTo>
                  <a:cubicBezTo>
                    <a:pt x="46" y="82"/>
                    <a:pt x="58" y="86"/>
                    <a:pt x="63" y="88"/>
                  </a:cubicBezTo>
                  <a:cubicBezTo>
                    <a:pt x="68" y="90"/>
                    <a:pt x="72" y="95"/>
                    <a:pt x="71" y="101"/>
                  </a:cubicBezTo>
                  <a:cubicBezTo>
                    <a:pt x="70" y="104"/>
                    <a:pt x="67" y="108"/>
                    <a:pt x="61" y="110"/>
                  </a:cubicBezTo>
                  <a:cubicBezTo>
                    <a:pt x="55" y="113"/>
                    <a:pt x="41" y="114"/>
                    <a:pt x="28" y="106"/>
                  </a:cubicBezTo>
                  <a:cubicBezTo>
                    <a:pt x="24" y="104"/>
                    <a:pt x="21" y="101"/>
                    <a:pt x="21" y="101"/>
                  </a:cubicBezTo>
                  <a:cubicBezTo>
                    <a:pt x="0" y="122"/>
                    <a:pt x="0" y="122"/>
                    <a:pt x="0" y="122"/>
                  </a:cubicBezTo>
                  <a:cubicBezTo>
                    <a:pt x="0" y="122"/>
                    <a:pt x="2" y="124"/>
                    <a:pt x="8" y="128"/>
                  </a:cubicBezTo>
                  <a:cubicBezTo>
                    <a:pt x="14" y="132"/>
                    <a:pt x="23" y="138"/>
                    <a:pt x="34" y="140"/>
                  </a:cubicBezTo>
                  <a:cubicBezTo>
                    <a:pt x="44" y="142"/>
                    <a:pt x="56" y="143"/>
                    <a:pt x="68" y="140"/>
                  </a:cubicBezTo>
                  <a:cubicBezTo>
                    <a:pt x="80" y="136"/>
                    <a:pt x="90" y="130"/>
                    <a:pt x="95" y="121"/>
                  </a:cubicBezTo>
                  <a:cubicBezTo>
                    <a:pt x="101" y="111"/>
                    <a:pt x="103" y="99"/>
                    <a:pt x="99" y="87"/>
                  </a:cubicBezTo>
                  <a:cubicBezTo>
                    <a:pt x="94" y="75"/>
                    <a:pt x="84" y="65"/>
                    <a:pt x="69" y="59"/>
                  </a:cubicBezTo>
                  <a:cubicBezTo>
                    <a:pt x="59" y="56"/>
                    <a:pt x="43" y="50"/>
                    <a:pt x="39" y="48"/>
                  </a:cubicBezTo>
                  <a:cubicBezTo>
                    <a:pt x="35" y="47"/>
                    <a:pt x="33" y="43"/>
                    <a:pt x="34" y="40"/>
                  </a:cubicBezTo>
                  <a:cubicBezTo>
                    <a:pt x="35" y="37"/>
                    <a:pt x="38" y="35"/>
                    <a:pt x="42" y="34"/>
                  </a:cubicBezTo>
                  <a:cubicBezTo>
                    <a:pt x="46" y="33"/>
                    <a:pt x="53" y="32"/>
                    <a:pt x="62" y="35"/>
                  </a:cubicBezTo>
                  <a:cubicBezTo>
                    <a:pt x="68" y="37"/>
                    <a:pt x="72" y="40"/>
                    <a:pt x="75" y="42"/>
                  </a:cubicBezTo>
                  <a:cubicBezTo>
                    <a:pt x="76" y="40"/>
                    <a:pt x="90" y="22"/>
                    <a:pt x="93" y="19"/>
                  </a:cubicBezTo>
                </a:path>
              </a:pathLst>
            </a:custGeom>
            <a:solidFill>
              <a:srgbClr val="00A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05" name="Freeform 71">
              <a:extLst>
                <a:ext uri="{FF2B5EF4-FFF2-40B4-BE49-F238E27FC236}">
                  <a16:creationId xmlns:a16="http://schemas.microsoft.com/office/drawing/2014/main" id="{27E928BB-5715-4267-8591-493CA0BF0CB3}"/>
                </a:ext>
              </a:extLst>
            </p:cNvPr>
            <p:cNvSpPr>
              <a:spLocks/>
            </p:cNvSpPr>
            <p:nvPr/>
          </p:nvSpPr>
          <p:spPr bwMode="auto">
            <a:xfrm>
              <a:off x="4352" y="464"/>
              <a:ext cx="263" cy="320"/>
            </a:xfrm>
            <a:custGeom>
              <a:avLst/>
              <a:gdLst>
                <a:gd name="T0" fmla="*/ 0 w 263"/>
                <a:gd name="T1" fmla="*/ 71 h 320"/>
                <a:gd name="T2" fmla="*/ 95 w 263"/>
                <a:gd name="T3" fmla="*/ 71 h 320"/>
                <a:gd name="T4" fmla="*/ 95 w 263"/>
                <a:gd name="T5" fmla="*/ 320 h 320"/>
                <a:gd name="T6" fmla="*/ 171 w 263"/>
                <a:gd name="T7" fmla="*/ 320 h 320"/>
                <a:gd name="T8" fmla="*/ 171 w 263"/>
                <a:gd name="T9" fmla="*/ 71 h 320"/>
                <a:gd name="T10" fmla="*/ 263 w 263"/>
                <a:gd name="T11" fmla="*/ 71 h 320"/>
                <a:gd name="T12" fmla="*/ 263 w 263"/>
                <a:gd name="T13" fmla="*/ 0 h 320"/>
                <a:gd name="T14" fmla="*/ 0 w 263"/>
                <a:gd name="T15" fmla="*/ 0 h 320"/>
                <a:gd name="T16" fmla="*/ 0 w 263"/>
                <a:gd name="T17" fmla="*/ 71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3" h="320">
                  <a:moveTo>
                    <a:pt x="0" y="71"/>
                  </a:moveTo>
                  <a:lnTo>
                    <a:pt x="95" y="71"/>
                  </a:lnTo>
                  <a:lnTo>
                    <a:pt x="95" y="320"/>
                  </a:lnTo>
                  <a:lnTo>
                    <a:pt x="171" y="320"/>
                  </a:lnTo>
                  <a:lnTo>
                    <a:pt x="171" y="71"/>
                  </a:lnTo>
                  <a:lnTo>
                    <a:pt x="263" y="71"/>
                  </a:lnTo>
                  <a:lnTo>
                    <a:pt x="263" y="0"/>
                  </a:lnTo>
                  <a:lnTo>
                    <a:pt x="0" y="0"/>
                  </a:lnTo>
                  <a:lnTo>
                    <a:pt x="0" y="71"/>
                  </a:lnTo>
                  <a:close/>
                </a:path>
              </a:pathLst>
            </a:custGeom>
            <a:solidFill>
              <a:srgbClr val="00A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06" name="Freeform 72">
              <a:extLst>
                <a:ext uri="{FF2B5EF4-FFF2-40B4-BE49-F238E27FC236}">
                  <a16:creationId xmlns:a16="http://schemas.microsoft.com/office/drawing/2014/main" id="{38586EAB-5D51-46D6-A3BD-B2746078C7B8}"/>
                </a:ext>
              </a:extLst>
            </p:cNvPr>
            <p:cNvSpPr>
              <a:spLocks/>
            </p:cNvSpPr>
            <p:nvPr/>
          </p:nvSpPr>
          <p:spPr bwMode="auto">
            <a:xfrm>
              <a:off x="4352" y="464"/>
              <a:ext cx="263" cy="320"/>
            </a:xfrm>
            <a:custGeom>
              <a:avLst/>
              <a:gdLst>
                <a:gd name="T0" fmla="*/ 0 w 263"/>
                <a:gd name="T1" fmla="*/ 71 h 320"/>
                <a:gd name="T2" fmla="*/ 95 w 263"/>
                <a:gd name="T3" fmla="*/ 71 h 320"/>
                <a:gd name="T4" fmla="*/ 95 w 263"/>
                <a:gd name="T5" fmla="*/ 320 h 320"/>
                <a:gd name="T6" fmla="*/ 171 w 263"/>
                <a:gd name="T7" fmla="*/ 320 h 320"/>
                <a:gd name="T8" fmla="*/ 171 w 263"/>
                <a:gd name="T9" fmla="*/ 71 h 320"/>
                <a:gd name="T10" fmla="*/ 263 w 263"/>
                <a:gd name="T11" fmla="*/ 71 h 320"/>
                <a:gd name="T12" fmla="*/ 263 w 263"/>
                <a:gd name="T13" fmla="*/ 0 h 320"/>
                <a:gd name="T14" fmla="*/ 0 w 263"/>
                <a:gd name="T15" fmla="*/ 0 h 320"/>
                <a:gd name="T16" fmla="*/ 0 w 263"/>
                <a:gd name="T17" fmla="*/ 71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3" h="320">
                  <a:moveTo>
                    <a:pt x="0" y="71"/>
                  </a:moveTo>
                  <a:lnTo>
                    <a:pt x="95" y="71"/>
                  </a:lnTo>
                  <a:lnTo>
                    <a:pt x="95" y="320"/>
                  </a:lnTo>
                  <a:lnTo>
                    <a:pt x="171" y="320"/>
                  </a:lnTo>
                  <a:lnTo>
                    <a:pt x="171" y="71"/>
                  </a:lnTo>
                  <a:lnTo>
                    <a:pt x="263" y="71"/>
                  </a:lnTo>
                  <a:lnTo>
                    <a:pt x="263" y="0"/>
                  </a:lnTo>
                  <a:lnTo>
                    <a:pt x="0" y="0"/>
                  </a:lnTo>
                  <a:lnTo>
                    <a:pt x="0"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07" name="Freeform 73">
              <a:extLst>
                <a:ext uri="{FF2B5EF4-FFF2-40B4-BE49-F238E27FC236}">
                  <a16:creationId xmlns:a16="http://schemas.microsoft.com/office/drawing/2014/main" id="{A52B2BD6-8039-4376-A022-85A219E563B1}"/>
                </a:ext>
              </a:extLst>
            </p:cNvPr>
            <p:cNvSpPr>
              <a:spLocks/>
            </p:cNvSpPr>
            <p:nvPr/>
          </p:nvSpPr>
          <p:spPr bwMode="auto">
            <a:xfrm>
              <a:off x="3815" y="459"/>
              <a:ext cx="280" cy="325"/>
            </a:xfrm>
            <a:custGeom>
              <a:avLst/>
              <a:gdLst>
                <a:gd name="T0" fmla="*/ 118 w 118"/>
                <a:gd name="T1" fmla="*/ 55 h 136"/>
                <a:gd name="T2" fmla="*/ 59 w 118"/>
                <a:gd name="T3" fmla="*/ 0 h 136"/>
                <a:gd name="T4" fmla="*/ 0 w 118"/>
                <a:gd name="T5" fmla="*/ 55 h 136"/>
                <a:gd name="T6" fmla="*/ 0 w 118"/>
                <a:gd name="T7" fmla="*/ 136 h 136"/>
                <a:gd name="T8" fmla="*/ 32 w 118"/>
                <a:gd name="T9" fmla="*/ 136 h 136"/>
                <a:gd name="T10" fmla="*/ 32 w 118"/>
                <a:gd name="T11" fmla="*/ 57 h 136"/>
                <a:gd name="T12" fmla="*/ 59 w 118"/>
                <a:gd name="T13" fmla="*/ 30 h 136"/>
                <a:gd name="T14" fmla="*/ 85 w 118"/>
                <a:gd name="T15" fmla="*/ 57 h 136"/>
                <a:gd name="T16" fmla="*/ 85 w 118"/>
                <a:gd name="T17" fmla="*/ 136 h 136"/>
                <a:gd name="T18" fmla="*/ 118 w 118"/>
                <a:gd name="T19" fmla="*/ 136 h 136"/>
                <a:gd name="T20" fmla="*/ 118 w 118"/>
                <a:gd name="T21" fmla="*/ 5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36">
                  <a:moveTo>
                    <a:pt x="118" y="55"/>
                  </a:moveTo>
                  <a:cubicBezTo>
                    <a:pt x="116" y="25"/>
                    <a:pt x="90" y="0"/>
                    <a:pt x="59" y="0"/>
                  </a:cubicBezTo>
                  <a:cubicBezTo>
                    <a:pt x="28" y="0"/>
                    <a:pt x="1" y="25"/>
                    <a:pt x="0" y="55"/>
                  </a:cubicBezTo>
                  <a:cubicBezTo>
                    <a:pt x="0" y="136"/>
                    <a:pt x="0" y="136"/>
                    <a:pt x="0" y="136"/>
                  </a:cubicBezTo>
                  <a:cubicBezTo>
                    <a:pt x="32" y="136"/>
                    <a:pt x="32" y="136"/>
                    <a:pt x="32" y="136"/>
                  </a:cubicBezTo>
                  <a:cubicBezTo>
                    <a:pt x="32" y="57"/>
                    <a:pt x="32" y="57"/>
                    <a:pt x="32" y="57"/>
                  </a:cubicBezTo>
                  <a:cubicBezTo>
                    <a:pt x="33" y="43"/>
                    <a:pt x="44" y="30"/>
                    <a:pt x="59" y="30"/>
                  </a:cubicBezTo>
                  <a:cubicBezTo>
                    <a:pt x="73" y="30"/>
                    <a:pt x="85" y="43"/>
                    <a:pt x="85" y="57"/>
                  </a:cubicBezTo>
                  <a:cubicBezTo>
                    <a:pt x="85" y="136"/>
                    <a:pt x="85" y="136"/>
                    <a:pt x="85" y="136"/>
                  </a:cubicBezTo>
                  <a:cubicBezTo>
                    <a:pt x="118" y="136"/>
                    <a:pt x="118" y="136"/>
                    <a:pt x="118" y="136"/>
                  </a:cubicBezTo>
                  <a:cubicBezTo>
                    <a:pt x="118" y="55"/>
                    <a:pt x="118" y="55"/>
                    <a:pt x="118" y="55"/>
                  </a:cubicBezTo>
                </a:path>
              </a:pathLst>
            </a:custGeom>
            <a:solidFill>
              <a:srgbClr val="00A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08" name="Freeform 74">
              <a:extLst>
                <a:ext uri="{FF2B5EF4-FFF2-40B4-BE49-F238E27FC236}">
                  <a16:creationId xmlns:a16="http://schemas.microsoft.com/office/drawing/2014/main" id="{792B8F20-DAF8-4303-8627-9335BEF14116}"/>
                </a:ext>
              </a:extLst>
            </p:cNvPr>
            <p:cNvSpPr>
              <a:spLocks noEditPoints="1"/>
            </p:cNvSpPr>
            <p:nvPr/>
          </p:nvSpPr>
          <p:spPr bwMode="auto">
            <a:xfrm>
              <a:off x="3444" y="464"/>
              <a:ext cx="288" cy="320"/>
            </a:xfrm>
            <a:custGeom>
              <a:avLst/>
              <a:gdLst>
                <a:gd name="T0" fmla="*/ 0 w 121"/>
                <a:gd name="T1" fmla="*/ 0 h 134"/>
                <a:gd name="T2" fmla="*/ 0 w 121"/>
                <a:gd name="T3" fmla="*/ 134 h 134"/>
                <a:gd name="T4" fmla="*/ 33 w 121"/>
                <a:gd name="T5" fmla="*/ 134 h 134"/>
                <a:gd name="T6" fmla="*/ 33 w 121"/>
                <a:gd name="T7" fmla="*/ 99 h 134"/>
                <a:gd name="T8" fmla="*/ 61 w 121"/>
                <a:gd name="T9" fmla="*/ 99 h 134"/>
                <a:gd name="T10" fmla="*/ 82 w 121"/>
                <a:gd name="T11" fmla="*/ 134 h 134"/>
                <a:gd name="T12" fmla="*/ 121 w 121"/>
                <a:gd name="T13" fmla="*/ 134 h 134"/>
                <a:gd name="T14" fmla="*/ 93 w 121"/>
                <a:gd name="T15" fmla="*/ 91 h 134"/>
                <a:gd name="T16" fmla="*/ 115 w 121"/>
                <a:gd name="T17" fmla="*/ 50 h 134"/>
                <a:gd name="T18" fmla="*/ 66 w 121"/>
                <a:gd name="T19" fmla="*/ 0 h 134"/>
                <a:gd name="T20" fmla="*/ 0 w 121"/>
                <a:gd name="T21" fmla="*/ 0 h 134"/>
                <a:gd name="T22" fmla="*/ 33 w 121"/>
                <a:gd name="T23" fmla="*/ 30 h 134"/>
                <a:gd name="T24" fmla="*/ 66 w 121"/>
                <a:gd name="T25" fmla="*/ 30 h 134"/>
                <a:gd name="T26" fmla="*/ 82 w 121"/>
                <a:gd name="T27" fmla="*/ 50 h 134"/>
                <a:gd name="T28" fmla="*/ 66 w 121"/>
                <a:gd name="T29" fmla="*/ 69 h 134"/>
                <a:gd name="T30" fmla="*/ 33 w 121"/>
                <a:gd name="T31" fmla="*/ 69 h 134"/>
                <a:gd name="T32" fmla="*/ 33 w 121"/>
                <a:gd name="T33" fmla="*/ 50 h 134"/>
                <a:gd name="T34" fmla="*/ 33 w 121"/>
                <a:gd name="T35" fmla="*/ 3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34">
                  <a:moveTo>
                    <a:pt x="0" y="0"/>
                  </a:moveTo>
                  <a:cubicBezTo>
                    <a:pt x="0" y="134"/>
                    <a:pt x="0" y="134"/>
                    <a:pt x="0" y="134"/>
                  </a:cubicBezTo>
                  <a:cubicBezTo>
                    <a:pt x="33" y="134"/>
                    <a:pt x="33" y="134"/>
                    <a:pt x="33" y="134"/>
                  </a:cubicBezTo>
                  <a:cubicBezTo>
                    <a:pt x="33" y="99"/>
                    <a:pt x="33" y="99"/>
                    <a:pt x="33" y="99"/>
                  </a:cubicBezTo>
                  <a:cubicBezTo>
                    <a:pt x="61" y="99"/>
                    <a:pt x="61" y="99"/>
                    <a:pt x="61" y="99"/>
                  </a:cubicBezTo>
                  <a:cubicBezTo>
                    <a:pt x="82" y="134"/>
                    <a:pt x="82" y="134"/>
                    <a:pt x="82" y="134"/>
                  </a:cubicBezTo>
                  <a:cubicBezTo>
                    <a:pt x="121" y="134"/>
                    <a:pt x="121" y="134"/>
                    <a:pt x="121" y="134"/>
                  </a:cubicBezTo>
                  <a:cubicBezTo>
                    <a:pt x="93" y="91"/>
                    <a:pt x="93" y="91"/>
                    <a:pt x="93" y="91"/>
                  </a:cubicBezTo>
                  <a:cubicBezTo>
                    <a:pt x="108" y="82"/>
                    <a:pt x="115" y="65"/>
                    <a:pt x="115" y="50"/>
                  </a:cubicBezTo>
                  <a:cubicBezTo>
                    <a:pt x="115" y="26"/>
                    <a:pt x="98" y="0"/>
                    <a:pt x="66" y="0"/>
                  </a:cubicBezTo>
                  <a:cubicBezTo>
                    <a:pt x="18" y="0"/>
                    <a:pt x="0" y="0"/>
                    <a:pt x="0" y="0"/>
                  </a:cubicBezTo>
                  <a:moveTo>
                    <a:pt x="33" y="30"/>
                  </a:moveTo>
                  <a:cubicBezTo>
                    <a:pt x="43" y="30"/>
                    <a:pt x="56" y="30"/>
                    <a:pt x="66" y="30"/>
                  </a:cubicBezTo>
                  <a:cubicBezTo>
                    <a:pt x="74" y="30"/>
                    <a:pt x="82" y="39"/>
                    <a:pt x="82" y="50"/>
                  </a:cubicBezTo>
                  <a:cubicBezTo>
                    <a:pt x="82" y="62"/>
                    <a:pt x="74" y="69"/>
                    <a:pt x="66" y="69"/>
                  </a:cubicBezTo>
                  <a:cubicBezTo>
                    <a:pt x="33" y="69"/>
                    <a:pt x="33" y="69"/>
                    <a:pt x="33" y="69"/>
                  </a:cubicBezTo>
                  <a:cubicBezTo>
                    <a:pt x="33" y="50"/>
                    <a:pt x="33" y="50"/>
                    <a:pt x="33" y="50"/>
                  </a:cubicBezTo>
                  <a:cubicBezTo>
                    <a:pt x="33" y="30"/>
                    <a:pt x="33" y="30"/>
                    <a:pt x="33" y="30"/>
                  </a:cubicBezTo>
                </a:path>
              </a:pathLst>
            </a:custGeom>
            <a:solidFill>
              <a:srgbClr val="00A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09" name="Freeform 75">
              <a:extLst>
                <a:ext uri="{FF2B5EF4-FFF2-40B4-BE49-F238E27FC236}">
                  <a16:creationId xmlns:a16="http://schemas.microsoft.com/office/drawing/2014/main" id="{90A5106E-80FD-4B8E-B04F-2F6E75CAD9BB}"/>
                </a:ext>
              </a:extLst>
            </p:cNvPr>
            <p:cNvSpPr>
              <a:spLocks noEditPoints="1"/>
            </p:cNvSpPr>
            <p:nvPr/>
          </p:nvSpPr>
          <p:spPr bwMode="auto">
            <a:xfrm>
              <a:off x="3074" y="459"/>
              <a:ext cx="280" cy="325"/>
            </a:xfrm>
            <a:custGeom>
              <a:avLst/>
              <a:gdLst>
                <a:gd name="T0" fmla="*/ 117 w 118"/>
                <a:gd name="T1" fmla="*/ 55 h 136"/>
                <a:gd name="T2" fmla="*/ 59 w 118"/>
                <a:gd name="T3" fmla="*/ 0 h 136"/>
                <a:gd name="T4" fmla="*/ 0 w 118"/>
                <a:gd name="T5" fmla="*/ 55 h 136"/>
                <a:gd name="T6" fmla="*/ 0 w 118"/>
                <a:gd name="T7" fmla="*/ 136 h 136"/>
                <a:gd name="T8" fmla="*/ 32 w 118"/>
                <a:gd name="T9" fmla="*/ 136 h 136"/>
                <a:gd name="T10" fmla="*/ 32 w 118"/>
                <a:gd name="T11" fmla="*/ 110 h 136"/>
                <a:gd name="T12" fmla="*/ 86 w 118"/>
                <a:gd name="T13" fmla="*/ 110 h 136"/>
                <a:gd name="T14" fmla="*/ 86 w 118"/>
                <a:gd name="T15" fmla="*/ 136 h 136"/>
                <a:gd name="T16" fmla="*/ 118 w 118"/>
                <a:gd name="T17" fmla="*/ 136 h 136"/>
                <a:gd name="T18" fmla="*/ 118 w 118"/>
                <a:gd name="T19" fmla="*/ 58 h 136"/>
                <a:gd name="T20" fmla="*/ 117 w 118"/>
                <a:gd name="T21" fmla="*/ 55 h 136"/>
                <a:gd name="T22" fmla="*/ 32 w 118"/>
                <a:gd name="T23" fmla="*/ 56 h 136"/>
                <a:gd name="T24" fmla="*/ 32 w 118"/>
                <a:gd name="T25" fmla="*/ 55 h 136"/>
                <a:gd name="T26" fmla="*/ 59 w 118"/>
                <a:gd name="T27" fmla="*/ 29 h 136"/>
                <a:gd name="T28" fmla="*/ 85 w 118"/>
                <a:gd name="T29" fmla="*/ 55 h 136"/>
                <a:gd name="T30" fmla="*/ 85 w 118"/>
                <a:gd name="T31" fmla="*/ 56 h 136"/>
                <a:gd name="T32" fmla="*/ 85 w 118"/>
                <a:gd name="T33" fmla="*/ 56 h 136"/>
                <a:gd name="T34" fmla="*/ 85 w 118"/>
                <a:gd name="T35" fmla="*/ 80 h 136"/>
                <a:gd name="T36" fmla="*/ 32 w 118"/>
                <a:gd name="T37" fmla="*/ 80 h 136"/>
                <a:gd name="T38" fmla="*/ 32 w 118"/>
                <a:gd name="T39" fmla="*/ 5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36">
                  <a:moveTo>
                    <a:pt x="117" y="55"/>
                  </a:moveTo>
                  <a:cubicBezTo>
                    <a:pt x="115" y="25"/>
                    <a:pt x="90" y="0"/>
                    <a:pt x="59" y="0"/>
                  </a:cubicBezTo>
                  <a:cubicBezTo>
                    <a:pt x="27" y="0"/>
                    <a:pt x="1" y="25"/>
                    <a:pt x="0" y="55"/>
                  </a:cubicBezTo>
                  <a:cubicBezTo>
                    <a:pt x="0" y="136"/>
                    <a:pt x="0" y="136"/>
                    <a:pt x="0" y="136"/>
                  </a:cubicBezTo>
                  <a:cubicBezTo>
                    <a:pt x="32" y="136"/>
                    <a:pt x="32" y="136"/>
                    <a:pt x="32" y="136"/>
                  </a:cubicBezTo>
                  <a:cubicBezTo>
                    <a:pt x="32" y="110"/>
                    <a:pt x="32" y="110"/>
                    <a:pt x="32" y="110"/>
                  </a:cubicBezTo>
                  <a:cubicBezTo>
                    <a:pt x="86" y="110"/>
                    <a:pt x="86" y="110"/>
                    <a:pt x="86" y="110"/>
                  </a:cubicBezTo>
                  <a:cubicBezTo>
                    <a:pt x="86" y="136"/>
                    <a:pt x="86" y="136"/>
                    <a:pt x="86" y="136"/>
                  </a:cubicBezTo>
                  <a:cubicBezTo>
                    <a:pt x="118" y="136"/>
                    <a:pt x="118" y="136"/>
                    <a:pt x="118" y="136"/>
                  </a:cubicBezTo>
                  <a:cubicBezTo>
                    <a:pt x="118" y="58"/>
                    <a:pt x="118" y="58"/>
                    <a:pt x="118" y="58"/>
                  </a:cubicBezTo>
                  <a:cubicBezTo>
                    <a:pt x="117" y="55"/>
                    <a:pt x="117" y="55"/>
                    <a:pt x="117" y="55"/>
                  </a:cubicBezTo>
                  <a:moveTo>
                    <a:pt x="32" y="56"/>
                  </a:moveTo>
                  <a:cubicBezTo>
                    <a:pt x="32" y="55"/>
                    <a:pt x="32" y="55"/>
                    <a:pt x="32" y="55"/>
                  </a:cubicBezTo>
                  <a:cubicBezTo>
                    <a:pt x="32" y="41"/>
                    <a:pt x="44" y="29"/>
                    <a:pt x="59" y="29"/>
                  </a:cubicBezTo>
                  <a:cubicBezTo>
                    <a:pt x="73" y="29"/>
                    <a:pt x="85" y="41"/>
                    <a:pt x="85" y="55"/>
                  </a:cubicBezTo>
                  <a:cubicBezTo>
                    <a:pt x="85" y="56"/>
                    <a:pt x="85" y="56"/>
                    <a:pt x="85" y="56"/>
                  </a:cubicBezTo>
                  <a:cubicBezTo>
                    <a:pt x="85" y="56"/>
                    <a:pt x="85" y="56"/>
                    <a:pt x="85" y="56"/>
                  </a:cubicBezTo>
                  <a:cubicBezTo>
                    <a:pt x="85" y="80"/>
                    <a:pt x="85" y="80"/>
                    <a:pt x="85" y="80"/>
                  </a:cubicBezTo>
                  <a:cubicBezTo>
                    <a:pt x="32" y="80"/>
                    <a:pt x="32" y="80"/>
                    <a:pt x="32" y="80"/>
                  </a:cubicBezTo>
                  <a:cubicBezTo>
                    <a:pt x="32" y="56"/>
                    <a:pt x="32" y="56"/>
                    <a:pt x="32" y="56"/>
                  </a:cubicBezTo>
                </a:path>
              </a:pathLst>
            </a:custGeom>
            <a:solidFill>
              <a:srgbClr val="00A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10" name="Freeform 76">
              <a:extLst>
                <a:ext uri="{FF2B5EF4-FFF2-40B4-BE49-F238E27FC236}">
                  <a16:creationId xmlns:a16="http://schemas.microsoft.com/office/drawing/2014/main" id="{F3BC8F86-5034-45A3-A2A6-8EA92520CA41}"/>
                </a:ext>
              </a:extLst>
            </p:cNvPr>
            <p:cNvSpPr>
              <a:spLocks noEditPoints="1"/>
            </p:cNvSpPr>
            <p:nvPr/>
          </p:nvSpPr>
          <p:spPr bwMode="auto">
            <a:xfrm>
              <a:off x="2706" y="464"/>
              <a:ext cx="287" cy="320"/>
            </a:xfrm>
            <a:custGeom>
              <a:avLst/>
              <a:gdLst>
                <a:gd name="T0" fmla="*/ 50 w 121"/>
                <a:gd name="T1" fmla="*/ 0 h 134"/>
                <a:gd name="T2" fmla="*/ 0 w 121"/>
                <a:gd name="T3" fmla="*/ 0 h 134"/>
                <a:gd name="T4" fmla="*/ 0 w 121"/>
                <a:gd name="T5" fmla="*/ 134 h 134"/>
                <a:gd name="T6" fmla="*/ 51 w 121"/>
                <a:gd name="T7" fmla="*/ 134 h 134"/>
                <a:gd name="T8" fmla="*/ 121 w 121"/>
                <a:gd name="T9" fmla="*/ 67 h 134"/>
                <a:gd name="T10" fmla="*/ 50 w 121"/>
                <a:gd name="T11" fmla="*/ 0 h 134"/>
                <a:gd name="T12" fmla="*/ 50 w 121"/>
                <a:gd name="T13" fmla="*/ 105 h 134"/>
                <a:gd name="T14" fmla="*/ 32 w 121"/>
                <a:gd name="T15" fmla="*/ 105 h 134"/>
                <a:gd name="T16" fmla="*/ 32 w 121"/>
                <a:gd name="T17" fmla="*/ 29 h 134"/>
                <a:gd name="T18" fmla="*/ 50 w 121"/>
                <a:gd name="T19" fmla="*/ 29 h 134"/>
                <a:gd name="T20" fmla="*/ 87 w 121"/>
                <a:gd name="T21" fmla="*/ 67 h 134"/>
                <a:gd name="T22" fmla="*/ 50 w 121"/>
                <a:gd name="T23" fmla="*/ 10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34">
                  <a:moveTo>
                    <a:pt x="50" y="0"/>
                  </a:moveTo>
                  <a:cubicBezTo>
                    <a:pt x="0" y="0"/>
                    <a:pt x="0" y="0"/>
                    <a:pt x="0" y="0"/>
                  </a:cubicBezTo>
                  <a:cubicBezTo>
                    <a:pt x="0" y="134"/>
                    <a:pt x="0" y="134"/>
                    <a:pt x="0" y="134"/>
                  </a:cubicBezTo>
                  <a:cubicBezTo>
                    <a:pt x="51" y="134"/>
                    <a:pt x="51" y="134"/>
                    <a:pt x="51" y="134"/>
                  </a:cubicBezTo>
                  <a:cubicBezTo>
                    <a:pt x="94" y="134"/>
                    <a:pt x="121" y="109"/>
                    <a:pt x="121" y="67"/>
                  </a:cubicBezTo>
                  <a:cubicBezTo>
                    <a:pt x="121" y="25"/>
                    <a:pt x="94" y="0"/>
                    <a:pt x="50" y="0"/>
                  </a:cubicBezTo>
                  <a:moveTo>
                    <a:pt x="50" y="105"/>
                  </a:moveTo>
                  <a:cubicBezTo>
                    <a:pt x="32" y="105"/>
                    <a:pt x="32" y="105"/>
                    <a:pt x="32" y="105"/>
                  </a:cubicBezTo>
                  <a:cubicBezTo>
                    <a:pt x="32" y="29"/>
                    <a:pt x="32" y="29"/>
                    <a:pt x="32" y="29"/>
                  </a:cubicBezTo>
                  <a:cubicBezTo>
                    <a:pt x="50" y="29"/>
                    <a:pt x="50" y="29"/>
                    <a:pt x="50" y="29"/>
                  </a:cubicBezTo>
                  <a:cubicBezTo>
                    <a:pt x="75" y="29"/>
                    <a:pt x="87" y="42"/>
                    <a:pt x="87" y="67"/>
                  </a:cubicBezTo>
                  <a:cubicBezTo>
                    <a:pt x="87" y="92"/>
                    <a:pt x="75" y="105"/>
                    <a:pt x="50" y="105"/>
                  </a:cubicBezTo>
                </a:path>
              </a:pathLst>
            </a:custGeom>
            <a:solidFill>
              <a:srgbClr val="00A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111" name="Group 30">
            <a:extLst>
              <a:ext uri="{FF2B5EF4-FFF2-40B4-BE49-F238E27FC236}">
                <a16:creationId xmlns:a16="http://schemas.microsoft.com/office/drawing/2014/main" id="{5DC8BB32-108F-41D6-8D87-5F02A95BBD91}"/>
              </a:ext>
            </a:extLst>
          </p:cNvPr>
          <p:cNvGrpSpPr>
            <a:grpSpLocks noChangeAspect="1"/>
          </p:cNvGrpSpPr>
          <p:nvPr userDrawn="1"/>
        </p:nvGrpSpPr>
        <p:grpSpPr bwMode="auto">
          <a:xfrm>
            <a:off x="6273850" y="2218330"/>
            <a:ext cx="913164" cy="160673"/>
            <a:chOff x="1120" y="1312"/>
            <a:chExt cx="3518" cy="619"/>
          </a:xfrm>
        </p:grpSpPr>
        <p:sp>
          <p:nvSpPr>
            <p:cNvPr id="112" name="Freeform 31">
              <a:extLst>
                <a:ext uri="{FF2B5EF4-FFF2-40B4-BE49-F238E27FC236}">
                  <a16:creationId xmlns:a16="http://schemas.microsoft.com/office/drawing/2014/main" id="{DFDA9811-A966-49AB-B436-02C4AEB00FA8}"/>
                </a:ext>
              </a:extLst>
            </p:cNvPr>
            <p:cNvSpPr>
              <a:spLocks/>
            </p:cNvSpPr>
            <p:nvPr/>
          </p:nvSpPr>
          <p:spPr bwMode="auto">
            <a:xfrm>
              <a:off x="2376" y="1456"/>
              <a:ext cx="264" cy="331"/>
            </a:xfrm>
            <a:custGeom>
              <a:avLst/>
              <a:gdLst>
                <a:gd name="T0" fmla="*/ 0 w 264"/>
                <a:gd name="T1" fmla="*/ 0 h 331"/>
                <a:gd name="T2" fmla="*/ 0 w 264"/>
                <a:gd name="T3" fmla="*/ 331 h 331"/>
                <a:gd name="T4" fmla="*/ 264 w 264"/>
                <a:gd name="T5" fmla="*/ 331 h 331"/>
                <a:gd name="T6" fmla="*/ 264 w 264"/>
                <a:gd name="T7" fmla="*/ 273 h 331"/>
                <a:gd name="T8" fmla="*/ 74 w 264"/>
                <a:gd name="T9" fmla="*/ 273 h 331"/>
                <a:gd name="T10" fmla="*/ 74 w 264"/>
                <a:gd name="T11" fmla="*/ 192 h 331"/>
                <a:gd name="T12" fmla="*/ 264 w 264"/>
                <a:gd name="T13" fmla="*/ 192 h 331"/>
                <a:gd name="T14" fmla="*/ 264 w 264"/>
                <a:gd name="T15" fmla="*/ 134 h 331"/>
                <a:gd name="T16" fmla="*/ 74 w 264"/>
                <a:gd name="T17" fmla="*/ 134 h 331"/>
                <a:gd name="T18" fmla="*/ 74 w 264"/>
                <a:gd name="T19" fmla="*/ 57 h 331"/>
                <a:gd name="T20" fmla="*/ 264 w 264"/>
                <a:gd name="T21" fmla="*/ 57 h 331"/>
                <a:gd name="T22" fmla="*/ 264 w 264"/>
                <a:gd name="T23" fmla="*/ 0 h 331"/>
                <a:gd name="T24" fmla="*/ 0 w 264"/>
                <a:gd name="T25"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4" h="331">
                  <a:moveTo>
                    <a:pt x="0" y="0"/>
                  </a:moveTo>
                  <a:lnTo>
                    <a:pt x="0" y="331"/>
                  </a:lnTo>
                  <a:lnTo>
                    <a:pt x="264" y="331"/>
                  </a:lnTo>
                  <a:lnTo>
                    <a:pt x="264" y="273"/>
                  </a:lnTo>
                  <a:lnTo>
                    <a:pt x="74" y="273"/>
                  </a:lnTo>
                  <a:lnTo>
                    <a:pt x="74" y="192"/>
                  </a:lnTo>
                  <a:lnTo>
                    <a:pt x="264" y="192"/>
                  </a:lnTo>
                  <a:lnTo>
                    <a:pt x="264" y="134"/>
                  </a:lnTo>
                  <a:lnTo>
                    <a:pt x="74" y="134"/>
                  </a:lnTo>
                  <a:lnTo>
                    <a:pt x="74" y="57"/>
                  </a:lnTo>
                  <a:lnTo>
                    <a:pt x="264" y="57"/>
                  </a:lnTo>
                  <a:lnTo>
                    <a:pt x="26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3" name="Rectangle 32">
              <a:extLst>
                <a:ext uri="{FF2B5EF4-FFF2-40B4-BE49-F238E27FC236}">
                  <a16:creationId xmlns:a16="http://schemas.microsoft.com/office/drawing/2014/main" id="{63AB391C-9B9E-4DEA-877C-9231D32AC739}"/>
                </a:ext>
              </a:extLst>
            </p:cNvPr>
            <p:cNvSpPr>
              <a:spLocks noChangeArrowheads="1"/>
            </p:cNvSpPr>
            <p:nvPr/>
          </p:nvSpPr>
          <p:spPr bwMode="auto">
            <a:xfrm>
              <a:off x="2968" y="1456"/>
              <a:ext cx="69"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4" name="Freeform 33">
              <a:extLst>
                <a:ext uri="{FF2B5EF4-FFF2-40B4-BE49-F238E27FC236}">
                  <a16:creationId xmlns:a16="http://schemas.microsoft.com/office/drawing/2014/main" id="{BB06F3AB-C51F-4CB6-848A-7A5A16EE7155}"/>
                </a:ext>
              </a:extLst>
            </p:cNvPr>
            <p:cNvSpPr>
              <a:spLocks/>
            </p:cNvSpPr>
            <p:nvPr/>
          </p:nvSpPr>
          <p:spPr bwMode="auto">
            <a:xfrm>
              <a:off x="1961" y="1456"/>
              <a:ext cx="370" cy="331"/>
            </a:xfrm>
            <a:custGeom>
              <a:avLst/>
              <a:gdLst>
                <a:gd name="T0" fmla="*/ 102 w 370"/>
                <a:gd name="T1" fmla="*/ 0 h 331"/>
                <a:gd name="T2" fmla="*/ 183 w 370"/>
                <a:gd name="T3" fmla="*/ 259 h 331"/>
                <a:gd name="T4" fmla="*/ 271 w 370"/>
                <a:gd name="T5" fmla="*/ 0 h 331"/>
                <a:gd name="T6" fmla="*/ 370 w 370"/>
                <a:gd name="T7" fmla="*/ 0 h 331"/>
                <a:gd name="T8" fmla="*/ 370 w 370"/>
                <a:gd name="T9" fmla="*/ 331 h 331"/>
                <a:gd name="T10" fmla="*/ 304 w 370"/>
                <a:gd name="T11" fmla="*/ 331 h 331"/>
                <a:gd name="T12" fmla="*/ 304 w 370"/>
                <a:gd name="T13" fmla="*/ 84 h 331"/>
                <a:gd name="T14" fmla="*/ 218 w 370"/>
                <a:gd name="T15" fmla="*/ 331 h 331"/>
                <a:gd name="T16" fmla="*/ 147 w 370"/>
                <a:gd name="T17" fmla="*/ 331 h 331"/>
                <a:gd name="T18" fmla="*/ 66 w 370"/>
                <a:gd name="T19" fmla="*/ 84 h 331"/>
                <a:gd name="T20" fmla="*/ 66 w 370"/>
                <a:gd name="T21" fmla="*/ 331 h 331"/>
                <a:gd name="T22" fmla="*/ 0 w 370"/>
                <a:gd name="T23" fmla="*/ 331 h 331"/>
                <a:gd name="T24" fmla="*/ 0 w 370"/>
                <a:gd name="T25" fmla="*/ 0 h 331"/>
                <a:gd name="T26" fmla="*/ 102 w 370"/>
                <a:gd name="T27"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0" h="331">
                  <a:moveTo>
                    <a:pt x="102" y="0"/>
                  </a:moveTo>
                  <a:lnTo>
                    <a:pt x="183" y="259"/>
                  </a:lnTo>
                  <a:lnTo>
                    <a:pt x="271" y="0"/>
                  </a:lnTo>
                  <a:lnTo>
                    <a:pt x="370" y="0"/>
                  </a:lnTo>
                  <a:lnTo>
                    <a:pt x="370" y="331"/>
                  </a:lnTo>
                  <a:lnTo>
                    <a:pt x="304" y="331"/>
                  </a:lnTo>
                  <a:lnTo>
                    <a:pt x="304" y="84"/>
                  </a:lnTo>
                  <a:lnTo>
                    <a:pt x="218" y="331"/>
                  </a:lnTo>
                  <a:lnTo>
                    <a:pt x="147" y="331"/>
                  </a:lnTo>
                  <a:lnTo>
                    <a:pt x="66" y="84"/>
                  </a:lnTo>
                  <a:lnTo>
                    <a:pt x="66" y="331"/>
                  </a:lnTo>
                  <a:lnTo>
                    <a:pt x="0" y="331"/>
                  </a:lnTo>
                  <a:lnTo>
                    <a:pt x="0" y="0"/>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5" name="Freeform 34">
              <a:extLst>
                <a:ext uri="{FF2B5EF4-FFF2-40B4-BE49-F238E27FC236}">
                  <a16:creationId xmlns:a16="http://schemas.microsoft.com/office/drawing/2014/main" id="{5183A572-71E4-45AE-832D-92BDBB591640}"/>
                </a:ext>
              </a:extLst>
            </p:cNvPr>
            <p:cNvSpPr>
              <a:spLocks/>
            </p:cNvSpPr>
            <p:nvPr/>
          </p:nvSpPr>
          <p:spPr bwMode="auto">
            <a:xfrm>
              <a:off x="2661" y="1456"/>
              <a:ext cx="283" cy="331"/>
            </a:xfrm>
            <a:custGeom>
              <a:avLst/>
              <a:gdLst>
                <a:gd name="T0" fmla="*/ 105 w 283"/>
                <a:gd name="T1" fmla="*/ 60 h 331"/>
                <a:gd name="T2" fmla="*/ 0 w 283"/>
                <a:gd name="T3" fmla="*/ 60 h 331"/>
                <a:gd name="T4" fmla="*/ 0 w 283"/>
                <a:gd name="T5" fmla="*/ 0 h 331"/>
                <a:gd name="T6" fmla="*/ 283 w 283"/>
                <a:gd name="T7" fmla="*/ 0 h 331"/>
                <a:gd name="T8" fmla="*/ 283 w 283"/>
                <a:gd name="T9" fmla="*/ 60 h 331"/>
                <a:gd name="T10" fmla="*/ 174 w 283"/>
                <a:gd name="T11" fmla="*/ 60 h 331"/>
                <a:gd name="T12" fmla="*/ 174 w 283"/>
                <a:gd name="T13" fmla="*/ 331 h 331"/>
                <a:gd name="T14" fmla="*/ 105 w 283"/>
                <a:gd name="T15" fmla="*/ 331 h 331"/>
                <a:gd name="T16" fmla="*/ 105 w 283"/>
                <a:gd name="T17"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3" h="331">
                  <a:moveTo>
                    <a:pt x="105" y="60"/>
                  </a:moveTo>
                  <a:lnTo>
                    <a:pt x="0" y="60"/>
                  </a:lnTo>
                  <a:lnTo>
                    <a:pt x="0" y="0"/>
                  </a:lnTo>
                  <a:lnTo>
                    <a:pt x="283" y="0"/>
                  </a:lnTo>
                  <a:lnTo>
                    <a:pt x="283" y="60"/>
                  </a:lnTo>
                  <a:lnTo>
                    <a:pt x="174" y="60"/>
                  </a:lnTo>
                  <a:lnTo>
                    <a:pt x="174" y="331"/>
                  </a:lnTo>
                  <a:lnTo>
                    <a:pt x="105" y="331"/>
                  </a:lnTo>
                  <a:lnTo>
                    <a:pt x="105"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6" name="Freeform 35">
              <a:extLst>
                <a:ext uri="{FF2B5EF4-FFF2-40B4-BE49-F238E27FC236}">
                  <a16:creationId xmlns:a16="http://schemas.microsoft.com/office/drawing/2014/main" id="{2DD8762D-B4F2-4C79-BA5F-72A091338A7E}"/>
                </a:ext>
              </a:extLst>
            </p:cNvPr>
            <p:cNvSpPr>
              <a:spLocks/>
            </p:cNvSpPr>
            <p:nvPr/>
          </p:nvSpPr>
          <p:spPr bwMode="auto">
            <a:xfrm>
              <a:off x="3754" y="1456"/>
              <a:ext cx="264" cy="331"/>
            </a:xfrm>
            <a:custGeom>
              <a:avLst/>
              <a:gdLst>
                <a:gd name="T0" fmla="*/ 0 w 264"/>
                <a:gd name="T1" fmla="*/ 0 h 331"/>
                <a:gd name="T2" fmla="*/ 0 w 264"/>
                <a:gd name="T3" fmla="*/ 331 h 331"/>
                <a:gd name="T4" fmla="*/ 264 w 264"/>
                <a:gd name="T5" fmla="*/ 331 h 331"/>
                <a:gd name="T6" fmla="*/ 264 w 264"/>
                <a:gd name="T7" fmla="*/ 273 h 331"/>
                <a:gd name="T8" fmla="*/ 74 w 264"/>
                <a:gd name="T9" fmla="*/ 273 h 331"/>
                <a:gd name="T10" fmla="*/ 74 w 264"/>
                <a:gd name="T11" fmla="*/ 192 h 331"/>
                <a:gd name="T12" fmla="*/ 264 w 264"/>
                <a:gd name="T13" fmla="*/ 192 h 331"/>
                <a:gd name="T14" fmla="*/ 264 w 264"/>
                <a:gd name="T15" fmla="*/ 134 h 331"/>
                <a:gd name="T16" fmla="*/ 74 w 264"/>
                <a:gd name="T17" fmla="*/ 134 h 331"/>
                <a:gd name="T18" fmla="*/ 74 w 264"/>
                <a:gd name="T19" fmla="*/ 57 h 331"/>
                <a:gd name="T20" fmla="*/ 264 w 264"/>
                <a:gd name="T21" fmla="*/ 57 h 331"/>
                <a:gd name="T22" fmla="*/ 264 w 264"/>
                <a:gd name="T23" fmla="*/ 0 h 331"/>
                <a:gd name="T24" fmla="*/ 0 w 264"/>
                <a:gd name="T25"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4" h="331">
                  <a:moveTo>
                    <a:pt x="0" y="0"/>
                  </a:moveTo>
                  <a:lnTo>
                    <a:pt x="0" y="331"/>
                  </a:lnTo>
                  <a:lnTo>
                    <a:pt x="264" y="331"/>
                  </a:lnTo>
                  <a:lnTo>
                    <a:pt x="264" y="273"/>
                  </a:lnTo>
                  <a:lnTo>
                    <a:pt x="74" y="273"/>
                  </a:lnTo>
                  <a:lnTo>
                    <a:pt x="74" y="192"/>
                  </a:lnTo>
                  <a:lnTo>
                    <a:pt x="264" y="192"/>
                  </a:lnTo>
                  <a:lnTo>
                    <a:pt x="264" y="134"/>
                  </a:lnTo>
                  <a:lnTo>
                    <a:pt x="74" y="134"/>
                  </a:lnTo>
                  <a:lnTo>
                    <a:pt x="74" y="57"/>
                  </a:lnTo>
                  <a:lnTo>
                    <a:pt x="264" y="57"/>
                  </a:lnTo>
                  <a:lnTo>
                    <a:pt x="26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7" name="Freeform 36">
              <a:extLst>
                <a:ext uri="{FF2B5EF4-FFF2-40B4-BE49-F238E27FC236}">
                  <a16:creationId xmlns:a16="http://schemas.microsoft.com/office/drawing/2014/main" id="{11207284-7C0D-4E78-85DB-DA5877911E69}"/>
                </a:ext>
              </a:extLst>
            </p:cNvPr>
            <p:cNvSpPr>
              <a:spLocks/>
            </p:cNvSpPr>
            <p:nvPr/>
          </p:nvSpPr>
          <p:spPr bwMode="auto">
            <a:xfrm>
              <a:off x="4355" y="1456"/>
              <a:ext cx="283" cy="331"/>
            </a:xfrm>
            <a:custGeom>
              <a:avLst/>
              <a:gdLst>
                <a:gd name="T0" fmla="*/ 104 w 283"/>
                <a:gd name="T1" fmla="*/ 60 h 331"/>
                <a:gd name="T2" fmla="*/ 0 w 283"/>
                <a:gd name="T3" fmla="*/ 60 h 331"/>
                <a:gd name="T4" fmla="*/ 0 w 283"/>
                <a:gd name="T5" fmla="*/ 0 h 331"/>
                <a:gd name="T6" fmla="*/ 283 w 283"/>
                <a:gd name="T7" fmla="*/ 0 h 331"/>
                <a:gd name="T8" fmla="*/ 283 w 283"/>
                <a:gd name="T9" fmla="*/ 60 h 331"/>
                <a:gd name="T10" fmla="*/ 173 w 283"/>
                <a:gd name="T11" fmla="*/ 60 h 331"/>
                <a:gd name="T12" fmla="*/ 173 w 283"/>
                <a:gd name="T13" fmla="*/ 331 h 331"/>
                <a:gd name="T14" fmla="*/ 104 w 283"/>
                <a:gd name="T15" fmla="*/ 331 h 331"/>
                <a:gd name="T16" fmla="*/ 104 w 283"/>
                <a:gd name="T17" fmla="*/ 6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3" h="331">
                  <a:moveTo>
                    <a:pt x="104" y="60"/>
                  </a:moveTo>
                  <a:lnTo>
                    <a:pt x="0" y="60"/>
                  </a:lnTo>
                  <a:lnTo>
                    <a:pt x="0" y="0"/>
                  </a:lnTo>
                  <a:lnTo>
                    <a:pt x="283" y="0"/>
                  </a:lnTo>
                  <a:lnTo>
                    <a:pt x="283" y="60"/>
                  </a:lnTo>
                  <a:lnTo>
                    <a:pt x="173" y="60"/>
                  </a:lnTo>
                  <a:lnTo>
                    <a:pt x="173" y="331"/>
                  </a:lnTo>
                  <a:lnTo>
                    <a:pt x="104" y="331"/>
                  </a:lnTo>
                  <a:lnTo>
                    <a:pt x="10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8" name="Freeform 37">
              <a:extLst>
                <a:ext uri="{FF2B5EF4-FFF2-40B4-BE49-F238E27FC236}">
                  <a16:creationId xmlns:a16="http://schemas.microsoft.com/office/drawing/2014/main" id="{4862C13A-169C-40F5-A23C-4CB9AF5DFDBA}"/>
                </a:ext>
              </a:extLst>
            </p:cNvPr>
            <p:cNvSpPr>
              <a:spLocks/>
            </p:cNvSpPr>
            <p:nvPr/>
          </p:nvSpPr>
          <p:spPr bwMode="auto">
            <a:xfrm>
              <a:off x="3082" y="1456"/>
              <a:ext cx="290" cy="331"/>
            </a:xfrm>
            <a:custGeom>
              <a:avLst/>
              <a:gdLst>
                <a:gd name="T0" fmla="*/ 223 w 290"/>
                <a:gd name="T1" fmla="*/ 237 h 331"/>
                <a:gd name="T2" fmla="*/ 88 w 290"/>
                <a:gd name="T3" fmla="*/ 0 h 331"/>
                <a:gd name="T4" fmla="*/ 0 w 290"/>
                <a:gd name="T5" fmla="*/ 0 h 331"/>
                <a:gd name="T6" fmla="*/ 0 w 290"/>
                <a:gd name="T7" fmla="*/ 331 h 331"/>
                <a:gd name="T8" fmla="*/ 71 w 290"/>
                <a:gd name="T9" fmla="*/ 331 h 331"/>
                <a:gd name="T10" fmla="*/ 69 w 290"/>
                <a:gd name="T11" fmla="*/ 81 h 331"/>
                <a:gd name="T12" fmla="*/ 209 w 290"/>
                <a:gd name="T13" fmla="*/ 331 h 331"/>
                <a:gd name="T14" fmla="*/ 290 w 290"/>
                <a:gd name="T15" fmla="*/ 331 h 331"/>
                <a:gd name="T16" fmla="*/ 290 w 290"/>
                <a:gd name="T17" fmla="*/ 0 h 331"/>
                <a:gd name="T18" fmla="*/ 218 w 290"/>
                <a:gd name="T19" fmla="*/ 0 h 331"/>
                <a:gd name="T20" fmla="*/ 223 w 290"/>
                <a:gd name="T21" fmla="*/ 23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0" h="331">
                  <a:moveTo>
                    <a:pt x="223" y="237"/>
                  </a:moveTo>
                  <a:lnTo>
                    <a:pt x="88" y="0"/>
                  </a:lnTo>
                  <a:lnTo>
                    <a:pt x="0" y="0"/>
                  </a:lnTo>
                  <a:lnTo>
                    <a:pt x="0" y="331"/>
                  </a:lnTo>
                  <a:lnTo>
                    <a:pt x="71" y="331"/>
                  </a:lnTo>
                  <a:lnTo>
                    <a:pt x="69" y="81"/>
                  </a:lnTo>
                  <a:lnTo>
                    <a:pt x="209" y="331"/>
                  </a:lnTo>
                  <a:lnTo>
                    <a:pt x="290" y="331"/>
                  </a:lnTo>
                  <a:lnTo>
                    <a:pt x="290" y="0"/>
                  </a:lnTo>
                  <a:lnTo>
                    <a:pt x="218" y="0"/>
                  </a:lnTo>
                  <a:lnTo>
                    <a:pt x="223"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19" name="Freeform 38">
              <a:extLst>
                <a:ext uri="{FF2B5EF4-FFF2-40B4-BE49-F238E27FC236}">
                  <a16:creationId xmlns:a16="http://schemas.microsoft.com/office/drawing/2014/main" id="{39E0C0D8-B49F-46C8-9840-01321569D268}"/>
                </a:ext>
              </a:extLst>
            </p:cNvPr>
            <p:cNvSpPr>
              <a:spLocks/>
            </p:cNvSpPr>
            <p:nvPr/>
          </p:nvSpPr>
          <p:spPr bwMode="auto">
            <a:xfrm>
              <a:off x="3386" y="1456"/>
              <a:ext cx="351" cy="331"/>
            </a:xfrm>
            <a:custGeom>
              <a:avLst/>
              <a:gdLst>
                <a:gd name="T0" fmla="*/ 178 w 351"/>
                <a:gd name="T1" fmla="*/ 247 h 331"/>
                <a:gd name="T2" fmla="*/ 81 w 351"/>
                <a:gd name="T3" fmla="*/ 0 h 331"/>
                <a:gd name="T4" fmla="*/ 0 w 351"/>
                <a:gd name="T5" fmla="*/ 0 h 331"/>
                <a:gd name="T6" fmla="*/ 145 w 351"/>
                <a:gd name="T7" fmla="*/ 331 h 331"/>
                <a:gd name="T8" fmla="*/ 216 w 351"/>
                <a:gd name="T9" fmla="*/ 331 h 331"/>
                <a:gd name="T10" fmla="*/ 351 w 351"/>
                <a:gd name="T11" fmla="*/ 0 h 331"/>
                <a:gd name="T12" fmla="*/ 278 w 351"/>
                <a:gd name="T13" fmla="*/ 0 h 331"/>
                <a:gd name="T14" fmla="*/ 178 w 351"/>
                <a:gd name="T15" fmla="*/ 247 h 3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1" h="331">
                  <a:moveTo>
                    <a:pt x="178" y="247"/>
                  </a:moveTo>
                  <a:lnTo>
                    <a:pt x="81" y="0"/>
                  </a:lnTo>
                  <a:lnTo>
                    <a:pt x="0" y="0"/>
                  </a:lnTo>
                  <a:lnTo>
                    <a:pt x="145" y="331"/>
                  </a:lnTo>
                  <a:lnTo>
                    <a:pt x="216" y="331"/>
                  </a:lnTo>
                  <a:lnTo>
                    <a:pt x="351" y="0"/>
                  </a:lnTo>
                  <a:lnTo>
                    <a:pt x="278" y="0"/>
                  </a:lnTo>
                  <a:lnTo>
                    <a:pt x="178" y="2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0" name="Freeform 39">
              <a:extLst>
                <a:ext uri="{FF2B5EF4-FFF2-40B4-BE49-F238E27FC236}">
                  <a16:creationId xmlns:a16="http://schemas.microsoft.com/office/drawing/2014/main" id="{2721E699-5809-412F-9565-56D37F5A5BDE}"/>
                </a:ext>
              </a:extLst>
            </p:cNvPr>
            <p:cNvSpPr>
              <a:spLocks/>
            </p:cNvSpPr>
            <p:nvPr/>
          </p:nvSpPr>
          <p:spPr bwMode="auto">
            <a:xfrm>
              <a:off x="4034" y="1456"/>
              <a:ext cx="314" cy="331"/>
            </a:xfrm>
            <a:custGeom>
              <a:avLst/>
              <a:gdLst>
                <a:gd name="T0" fmla="*/ 87 w 132"/>
                <a:gd name="T1" fmla="*/ 58 h 138"/>
                <a:gd name="T2" fmla="*/ 49 w 132"/>
                <a:gd name="T3" fmla="*/ 58 h 138"/>
                <a:gd name="T4" fmla="*/ 31 w 132"/>
                <a:gd name="T5" fmla="*/ 43 h 138"/>
                <a:gd name="T6" fmla="*/ 53 w 132"/>
                <a:gd name="T7" fmla="*/ 25 h 138"/>
                <a:gd name="T8" fmla="*/ 125 w 132"/>
                <a:gd name="T9" fmla="*/ 25 h 138"/>
                <a:gd name="T10" fmla="*/ 125 w 132"/>
                <a:gd name="T11" fmla="*/ 0 h 138"/>
                <a:gd name="T12" fmla="*/ 49 w 132"/>
                <a:gd name="T13" fmla="*/ 0 h 138"/>
                <a:gd name="T14" fmla="*/ 12 w 132"/>
                <a:gd name="T15" fmla="*/ 10 h 138"/>
                <a:gd name="T16" fmla="*/ 0 w 132"/>
                <a:gd name="T17" fmla="*/ 42 h 138"/>
                <a:gd name="T18" fmla="*/ 47 w 132"/>
                <a:gd name="T19" fmla="*/ 82 h 138"/>
                <a:gd name="T20" fmla="*/ 81 w 132"/>
                <a:gd name="T21" fmla="*/ 82 h 138"/>
                <a:gd name="T22" fmla="*/ 101 w 132"/>
                <a:gd name="T23" fmla="*/ 98 h 138"/>
                <a:gd name="T24" fmla="*/ 79 w 132"/>
                <a:gd name="T25" fmla="*/ 113 h 138"/>
                <a:gd name="T26" fmla="*/ 6 w 132"/>
                <a:gd name="T27" fmla="*/ 113 h 138"/>
                <a:gd name="T28" fmla="*/ 6 w 132"/>
                <a:gd name="T29" fmla="*/ 138 h 138"/>
                <a:gd name="T30" fmla="*/ 83 w 132"/>
                <a:gd name="T31" fmla="*/ 138 h 138"/>
                <a:gd name="T32" fmla="*/ 132 w 132"/>
                <a:gd name="T33" fmla="*/ 97 h 138"/>
                <a:gd name="T34" fmla="*/ 122 w 132"/>
                <a:gd name="T35" fmla="*/ 67 h 138"/>
                <a:gd name="T36" fmla="*/ 87 w 132"/>
                <a:gd name="T37"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38">
                  <a:moveTo>
                    <a:pt x="87" y="58"/>
                  </a:moveTo>
                  <a:cubicBezTo>
                    <a:pt x="49" y="58"/>
                    <a:pt x="49" y="58"/>
                    <a:pt x="49" y="58"/>
                  </a:cubicBezTo>
                  <a:cubicBezTo>
                    <a:pt x="37" y="58"/>
                    <a:pt x="31" y="53"/>
                    <a:pt x="31" y="43"/>
                  </a:cubicBezTo>
                  <a:cubicBezTo>
                    <a:pt x="31" y="30"/>
                    <a:pt x="38" y="25"/>
                    <a:pt x="53" y="25"/>
                  </a:cubicBezTo>
                  <a:cubicBezTo>
                    <a:pt x="125" y="25"/>
                    <a:pt x="125" y="25"/>
                    <a:pt x="125" y="25"/>
                  </a:cubicBezTo>
                  <a:cubicBezTo>
                    <a:pt x="125" y="0"/>
                    <a:pt x="125" y="0"/>
                    <a:pt x="125" y="0"/>
                  </a:cubicBezTo>
                  <a:cubicBezTo>
                    <a:pt x="49" y="0"/>
                    <a:pt x="49" y="0"/>
                    <a:pt x="49" y="0"/>
                  </a:cubicBezTo>
                  <a:cubicBezTo>
                    <a:pt x="32" y="0"/>
                    <a:pt x="20" y="3"/>
                    <a:pt x="12" y="10"/>
                  </a:cubicBezTo>
                  <a:cubicBezTo>
                    <a:pt x="4" y="17"/>
                    <a:pt x="0" y="28"/>
                    <a:pt x="0" y="42"/>
                  </a:cubicBezTo>
                  <a:cubicBezTo>
                    <a:pt x="0" y="70"/>
                    <a:pt x="15" y="82"/>
                    <a:pt x="47" y="82"/>
                  </a:cubicBezTo>
                  <a:cubicBezTo>
                    <a:pt x="81" y="82"/>
                    <a:pt x="81" y="82"/>
                    <a:pt x="81" y="82"/>
                  </a:cubicBezTo>
                  <a:cubicBezTo>
                    <a:pt x="96" y="82"/>
                    <a:pt x="101" y="86"/>
                    <a:pt x="101" y="98"/>
                  </a:cubicBezTo>
                  <a:cubicBezTo>
                    <a:pt x="101" y="109"/>
                    <a:pt x="95" y="113"/>
                    <a:pt x="79" y="113"/>
                  </a:cubicBezTo>
                  <a:cubicBezTo>
                    <a:pt x="6" y="113"/>
                    <a:pt x="6" y="113"/>
                    <a:pt x="6" y="113"/>
                  </a:cubicBezTo>
                  <a:cubicBezTo>
                    <a:pt x="6" y="138"/>
                    <a:pt x="6" y="138"/>
                    <a:pt x="6" y="138"/>
                  </a:cubicBezTo>
                  <a:cubicBezTo>
                    <a:pt x="83" y="138"/>
                    <a:pt x="83" y="138"/>
                    <a:pt x="83" y="138"/>
                  </a:cubicBezTo>
                  <a:cubicBezTo>
                    <a:pt x="117" y="138"/>
                    <a:pt x="132" y="125"/>
                    <a:pt x="132" y="97"/>
                  </a:cubicBezTo>
                  <a:cubicBezTo>
                    <a:pt x="132" y="83"/>
                    <a:pt x="128" y="73"/>
                    <a:pt x="122" y="67"/>
                  </a:cubicBezTo>
                  <a:cubicBezTo>
                    <a:pt x="114" y="61"/>
                    <a:pt x="103" y="58"/>
                    <a:pt x="87" y="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1" name="Freeform 40">
              <a:extLst>
                <a:ext uri="{FF2B5EF4-FFF2-40B4-BE49-F238E27FC236}">
                  <a16:creationId xmlns:a16="http://schemas.microsoft.com/office/drawing/2014/main" id="{81DCC3FB-DA78-4296-99B3-3981B6C00BFF}"/>
                </a:ext>
              </a:extLst>
            </p:cNvPr>
            <p:cNvSpPr>
              <a:spLocks/>
            </p:cNvSpPr>
            <p:nvPr/>
          </p:nvSpPr>
          <p:spPr bwMode="auto">
            <a:xfrm>
              <a:off x="1265" y="1312"/>
              <a:ext cx="387" cy="230"/>
            </a:xfrm>
            <a:custGeom>
              <a:avLst/>
              <a:gdLst>
                <a:gd name="T0" fmla="*/ 156 w 163"/>
                <a:gd name="T1" fmla="*/ 10 h 96"/>
                <a:gd name="T2" fmla="*/ 135 w 163"/>
                <a:gd name="T3" fmla="*/ 2 h 96"/>
                <a:gd name="T4" fmla="*/ 127 w 163"/>
                <a:gd name="T5" fmla="*/ 1 h 96"/>
                <a:gd name="T6" fmla="*/ 122 w 163"/>
                <a:gd name="T7" fmla="*/ 4 h 96"/>
                <a:gd name="T8" fmla="*/ 81 w 163"/>
                <a:gd name="T9" fmla="*/ 44 h 96"/>
                <a:gd name="T10" fmla="*/ 42 w 163"/>
                <a:gd name="T11" fmla="*/ 4 h 96"/>
                <a:gd name="T12" fmla="*/ 36 w 163"/>
                <a:gd name="T13" fmla="*/ 1 h 96"/>
                <a:gd name="T14" fmla="*/ 28 w 163"/>
                <a:gd name="T15" fmla="*/ 2 h 96"/>
                <a:gd name="T16" fmla="*/ 8 w 163"/>
                <a:gd name="T17" fmla="*/ 10 h 96"/>
                <a:gd name="T18" fmla="*/ 2 w 163"/>
                <a:gd name="T19" fmla="*/ 15 h 96"/>
                <a:gd name="T20" fmla="*/ 0 w 163"/>
                <a:gd name="T21" fmla="*/ 22 h 96"/>
                <a:gd name="T22" fmla="*/ 0 w 163"/>
                <a:gd name="T23" fmla="*/ 76 h 96"/>
                <a:gd name="T24" fmla="*/ 36 w 163"/>
                <a:gd name="T25" fmla="*/ 96 h 96"/>
                <a:gd name="T26" fmla="*/ 36 w 163"/>
                <a:gd name="T27" fmla="*/ 49 h 96"/>
                <a:gd name="T28" fmla="*/ 53 w 163"/>
                <a:gd name="T29" fmla="*/ 66 h 96"/>
                <a:gd name="T30" fmla="*/ 57 w 163"/>
                <a:gd name="T31" fmla="*/ 69 h 96"/>
                <a:gd name="T32" fmla="*/ 61 w 163"/>
                <a:gd name="T33" fmla="*/ 70 h 96"/>
                <a:gd name="T34" fmla="*/ 102 w 163"/>
                <a:gd name="T35" fmla="*/ 70 h 96"/>
                <a:gd name="T36" fmla="*/ 106 w 163"/>
                <a:gd name="T37" fmla="*/ 69 h 96"/>
                <a:gd name="T38" fmla="*/ 110 w 163"/>
                <a:gd name="T39" fmla="*/ 66 h 96"/>
                <a:gd name="T40" fmla="*/ 127 w 163"/>
                <a:gd name="T41" fmla="*/ 49 h 96"/>
                <a:gd name="T42" fmla="*/ 127 w 163"/>
                <a:gd name="T43" fmla="*/ 96 h 96"/>
                <a:gd name="T44" fmla="*/ 163 w 163"/>
                <a:gd name="T45" fmla="*/ 76 h 96"/>
                <a:gd name="T46" fmla="*/ 163 w 163"/>
                <a:gd name="T47" fmla="*/ 22 h 96"/>
                <a:gd name="T48" fmla="*/ 156 w 163"/>
                <a:gd name="T49"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96">
                  <a:moveTo>
                    <a:pt x="156" y="10"/>
                  </a:moveTo>
                  <a:cubicBezTo>
                    <a:pt x="156" y="10"/>
                    <a:pt x="137" y="3"/>
                    <a:pt x="135" y="2"/>
                  </a:cubicBezTo>
                  <a:cubicBezTo>
                    <a:pt x="132" y="1"/>
                    <a:pt x="130" y="0"/>
                    <a:pt x="127" y="1"/>
                  </a:cubicBezTo>
                  <a:cubicBezTo>
                    <a:pt x="124" y="2"/>
                    <a:pt x="123" y="3"/>
                    <a:pt x="122" y="4"/>
                  </a:cubicBezTo>
                  <a:cubicBezTo>
                    <a:pt x="120" y="5"/>
                    <a:pt x="81" y="44"/>
                    <a:pt x="81" y="44"/>
                  </a:cubicBezTo>
                  <a:cubicBezTo>
                    <a:pt x="81" y="44"/>
                    <a:pt x="43" y="6"/>
                    <a:pt x="42" y="4"/>
                  </a:cubicBezTo>
                  <a:cubicBezTo>
                    <a:pt x="40" y="3"/>
                    <a:pt x="39" y="2"/>
                    <a:pt x="36" y="1"/>
                  </a:cubicBezTo>
                  <a:cubicBezTo>
                    <a:pt x="33" y="0"/>
                    <a:pt x="30" y="1"/>
                    <a:pt x="28" y="2"/>
                  </a:cubicBezTo>
                  <a:cubicBezTo>
                    <a:pt x="27" y="2"/>
                    <a:pt x="10" y="9"/>
                    <a:pt x="8" y="10"/>
                  </a:cubicBezTo>
                  <a:cubicBezTo>
                    <a:pt x="5" y="11"/>
                    <a:pt x="3" y="13"/>
                    <a:pt x="2" y="15"/>
                  </a:cubicBezTo>
                  <a:cubicBezTo>
                    <a:pt x="1" y="17"/>
                    <a:pt x="0" y="19"/>
                    <a:pt x="0" y="22"/>
                  </a:cubicBezTo>
                  <a:cubicBezTo>
                    <a:pt x="0" y="19"/>
                    <a:pt x="0" y="76"/>
                    <a:pt x="0" y="76"/>
                  </a:cubicBezTo>
                  <a:cubicBezTo>
                    <a:pt x="36" y="96"/>
                    <a:pt x="36" y="96"/>
                    <a:pt x="36" y="96"/>
                  </a:cubicBezTo>
                  <a:cubicBezTo>
                    <a:pt x="36" y="49"/>
                    <a:pt x="36" y="49"/>
                    <a:pt x="36" y="49"/>
                  </a:cubicBezTo>
                  <a:cubicBezTo>
                    <a:pt x="53" y="66"/>
                    <a:pt x="53" y="66"/>
                    <a:pt x="53" y="66"/>
                  </a:cubicBezTo>
                  <a:cubicBezTo>
                    <a:pt x="54" y="67"/>
                    <a:pt x="55" y="68"/>
                    <a:pt x="57" y="69"/>
                  </a:cubicBezTo>
                  <a:cubicBezTo>
                    <a:pt x="58" y="69"/>
                    <a:pt x="59" y="70"/>
                    <a:pt x="61" y="70"/>
                  </a:cubicBezTo>
                  <a:cubicBezTo>
                    <a:pt x="63" y="70"/>
                    <a:pt x="102" y="70"/>
                    <a:pt x="102" y="70"/>
                  </a:cubicBezTo>
                  <a:cubicBezTo>
                    <a:pt x="103" y="70"/>
                    <a:pt x="105" y="69"/>
                    <a:pt x="106" y="69"/>
                  </a:cubicBezTo>
                  <a:cubicBezTo>
                    <a:pt x="107" y="68"/>
                    <a:pt x="109" y="67"/>
                    <a:pt x="110" y="66"/>
                  </a:cubicBezTo>
                  <a:cubicBezTo>
                    <a:pt x="112" y="64"/>
                    <a:pt x="127" y="49"/>
                    <a:pt x="127" y="49"/>
                  </a:cubicBezTo>
                  <a:cubicBezTo>
                    <a:pt x="127" y="96"/>
                    <a:pt x="127" y="96"/>
                    <a:pt x="127" y="96"/>
                  </a:cubicBezTo>
                  <a:cubicBezTo>
                    <a:pt x="163" y="76"/>
                    <a:pt x="163" y="76"/>
                    <a:pt x="163" y="76"/>
                  </a:cubicBezTo>
                  <a:cubicBezTo>
                    <a:pt x="163" y="76"/>
                    <a:pt x="163" y="27"/>
                    <a:pt x="163" y="22"/>
                  </a:cubicBezTo>
                  <a:cubicBezTo>
                    <a:pt x="163" y="16"/>
                    <a:pt x="160" y="12"/>
                    <a:pt x="156" y="10"/>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2" name="Freeform 41">
              <a:extLst>
                <a:ext uri="{FF2B5EF4-FFF2-40B4-BE49-F238E27FC236}">
                  <a16:creationId xmlns:a16="http://schemas.microsoft.com/office/drawing/2014/main" id="{2B1D6D5E-6954-4421-ABCD-862C75B140CD}"/>
                </a:ext>
              </a:extLst>
            </p:cNvPr>
            <p:cNvSpPr>
              <a:spLocks/>
            </p:cNvSpPr>
            <p:nvPr/>
          </p:nvSpPr>
          <p:spPr bwMode="auto">
            <a:xfrm>
              <a:off x="1120" y="1520"/>
              <a:ext cx="323" cy="408"/>
            </a:xfrm>
            <a:custGeom>
              <a:avLst/>
              <a:gdLst>
                <a:gd name="T0" fmla="*/ 1 w 136"/>
                <a:gd name="T1" fmla="*/ 40 h 170"/>
                <a:gd name="T2" fmla="*/ 4 w 136"/>
                <a:gd name="T3" fmla="*/ 62 h 170"/>
                <a:gd name="T4" fmla="*/ 7 w 136"/>
                <a:gd name="T5" fmla="*/ 69 h 170"/>
                <a:gd name="T6" fmla="*/ 13 w 136"/>
                <a:gd name="T7" fmla="*/ 72 h 170"/>
                <a:gd name="T8" fmla="*/ 68 w 136"/>
                <a:gd name="T9" fmla="*/ 87 h 170"/>
                <a:gd name="T10" fmla="*/ 53 w 136"/>
                <a:gd name="T11" fmla="*/ 141 h 170"/>
                <a:gd name="T12" fmla="*/ 53 w 136"/>
                <a:gd name="T13" fmla="*/ 148 h 170"/>
                <a:gd name="T14" fmla="*/ 57 w 136"/>
                <a:gd name="T15" fmla="*/ 154 h 170"/>
                <a:gd name="T16" fmla="*/ 75 w 136"/>
                <a:gd name="T17" fmla="*/ 168 h 170"/>
                <a:gd name="T18" fmla="*/ 82 w 136"/>
                <a:gd name="T19" fmla="*/ 170 h 170"/>
                <a:gd name="T20" fmla="*/ 89 w 136"/>
                <a:gd name="T21" fmla="*/ 169 h 170"/>
                <a:gd name="T22" fmla="*/ 136 w 136"/>
                <a:gd name="T23" fmla="*/ 141 h 170"/>
                <a:gd name="T24" fmla="*/ 136 w 136"/>
                <a:gd name="T25" fmla="*/ 100 h 170"/>
                <a:gd name="T26" fmla="*/ 95 w 136"/>
                <a:gd name="T27" fmla="*/ 124 h 170"/>
                <a:gd name="T28" fmla="*/ 101 w 136"/>
                <a:gd name="T29" fmla="*/ 101 h 170"/>
                <a:gd name="T30" fmla="*/ 101 w 136"/>
                <a:gd name="T31" fmla="*/ 95 h 170"/>
                <a:gd name="T32" fmla="*/ 100 w 136"/>
                <a:gd name="T33" fmla="*/ 91 h 170"/>
                <a:gd name="T34" fmla="*/ 79 w 136"/>
                <a:gd name="T35" fmla="*/ 56 h 170"/>
                <a:gd name="T36" fmla="*/ 77 w 136"/>
                <a:gd name="T37" fmla="*/ 53 h 170"/>
                <a:gd name="T38" fmla="*/ 72 w 136"/>
                <a:gd name="T39" fmla="*/ 50 h 170"/>
                <a:gd name="T40" fmla="*/ 49 w 136"/>
                <a:gd name="T41" fmla="*/ 44 h 170"/>
                <a:gd name="T42" fmla="*/ 90 w 136"/>
                <a:gd name="T43" fmla="*/ 21 h 170"/>
                <a:gd name="T44" fmla="*/ 54 w 136"/>
                <a:gd name="T45" fmla="*/ 0 h 170"/>
                <a:gd name="T46" fmla="*/ 7 w 136"/>
                <a:gd name="T47" fmla="*/ 27 h 170"/>
                <a:gd name="T48" fmla="*/ 1 w 136"/>
                <a:gd name="T49" fmla="*/ 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70">
                  <a:moveTo>
                    <a:pt x="1" y="40"/>
                  </a:moveTo>
                  <a:cubicBezTo>
                    <a:pt x="1" y="40"/>
                    <a:pt x="4" y="59"/>
                    <a:pt x="4" y="62"/>
                  </a:cubicBezTo>
                  <a:cubicBezTo>
                    <a:pt x="4" y="65"/>
                    <a:pt x="5" y="67"/>
                    <a:pt x="7" y="69"/>
                  </a:cubicBezTo>
                  <a:cubicBezTo>
                    <a:pt x="9" y="71"/>
                    <a:pt x="12" y="72"/>
                    <a:pt x="13" y="72"/>
                  </a:cubicBezTo>
                  <a:cubicBezTo>
                    <a:pt x="14" y="73"/>
                    <a:pt x="68" y="87"/>
                    <a:pt x="68" y="87"/>
                  </a:cubicBezTo>
                  <a:cubicBezTo>
                    <a:pt x="68" y="87"/>
                    <a:pt x="53" y="140"/>
                    <a:pt x="53" y="141"/>
                  </a:cubicBezTo>
                  <a:cubicBezTo>
                    <a:pt x="53" y="143"/>
                    <a:pt x="52" y="145"/>
                    <a:pt x="53" y="148"/>
                  </a:cubicBezTo>
                  <a:cubicBezTo>
                    <a:pt x="54" y="151"/>
                    <a:pt x="56" y="153"/>
                    <a:pt x="57" y="154"/>
                  </a:cubicBezTo>
                  <a:cubicBezTo>
                    <a:pt x="59" y="155"/>
                    <a:pt x="73" y="166"/>
                    <a:pt x="75" y="168"/>
                  </a:cubicBezTo>
                  <a:cubicBezTo>
                    <a:pt x="77" y="169"/>
                    <a:pt x="80" y="170"/>
                    <a:pt x="82" y="170"/>
                  </a:cubicBezTo>
                  <a:cubicBezTo>
                    <a:pt x="85" y="170"/>
                    <a:pt x="87" y="170"/>
                    <a:pt x="89" y="169"/>
                  </a:cubicBezTo>
                  <a:cubicBezTo>
                    <a:pt x="87" y="170"/>
                    <a:pt x="136" y="141"/>
                    <a:pt x="136" y="141"/>
                  </a:cubicBezTo>
                  <a:cubicBezTo>
                    <a:pt x="136" y="100"/>
                    <a:pt x="136" y="100"/>
                    <a:pt x="136" y="100"/>
                  </a:cubicBezTo>
                  <a:cubicBezTo>
                    <a:pt x="95" y="124"/>
                    <a:pt x="95" y="124"/>
                    <a:pt x="95" y="124"/>
                  </a:cubicBezTo>
                  <a:cubicBezTo>
                    <a:pt x="101" y="101"/>
                    <a:pt x="101" y="101"/>
                    <a:pt x="101" y="101"/>
                  </a:cubicBezTo>
                  <a:cubicBezTo>
                    <a:pt x="101" y="99"/>
                    <a:pt x="101" y="97"/>
                    <a:pt x="101" y="95"/>
                  </a:cubicBezTo>
                  <a:cubicBezTo>
                    <a:pt x="101" y="94"/>
                    <a:pt x="101" y="93"/>
                    <a:pt x="100" y="91"/>
                  </a:cubicBezTo>
                  <a:cubicBezTo>
                    <a:pt x="99" y="90"/>
                    <a:pt x="79" y="56"/>
                    <a:pt x="79" y="56"/>
                  </a:cubicBezTo>
                  <a:cubicBezTo>
                    <a:pt x="78" y="55"/>
                    <a:pt x="78" y="54"/>
                    <a:pt x="77" y="53"/>
                  </a:cubicBezTo>
                  <a:cubicBezTo>
                    <a:pt x="75" y="52"/>
                    <a:pt x="74" y="51"/>
                    <a:pt x="72" y="50"/>
                  </a:cubicBezTo>
                  <a:cubicBezTo>
                    <a:pt x="70" y="50"/>
                    <a:pt x="49" y="44"/>
                    <a:pt x="49" y="44"/>
                  </a:cubicBezTo>
                  <a:cubicBezTo>
                    <a:pt x="90" y="21"/>
                    <a:pt x="90" y="21"/>
                    <a:pt x="90" y="21"/>
                  </a:cubicBezTo>
                  <a:cubicBezTo>
                    <a:pt x="54" y="0"/>
                    <a:pt x="54" y="0"/>
                    <a:pt x="54" y="0"/>
                  </a:cubicBezTo>
                  <a:cubicBezTo>
                    <a:pt x="54" y="0"/>
                    <a:pt x="12" y="24"/>
                    <a:pt x="7" y="27"/>
                  </a:cubicBezTo>
                  <a:cubicBezTo>
                    <a:pt x="3" y="30"/>
                    <a:pt x="0" y="35"/>
                    <a:pt x="1" y="40"/>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3" name="Freeform 42">
              <a:extLst>
                <a:ext uri="{FF2B5EF4-FFF2-40B4-BE49-F238E27FC236}">
                  <a16:creationId xmlns:a16="http://schemas.microsoft.com/office/drawing/2014/main" id="{07C68926-C2BE-449E-B246-E954D899507B}"/>
                </a:ext>
              </a:extLst>
            </p:cNvPr>
            <p:cNvSpPr>
              <a:spLocks/>
            </p:cNvSpPr>
            <p:nvPr/>
          </p:nvSpPr>
          <p:spPr bwMode="auto">
            <a:xfrm>
              <a:off x="1476" y="1523"/>
              <a:ext cx="319" cy="408"/>
            </a:xfrm>
            <a:custGeom>
              <a:avLst/>
              <a:gdLst>
                <a:gd name="T0" fmla="*/ 60 w 134"/>
                <a:gd name="T1" fmla="*/ 167 h 170"/>
                <a:gd name="T2" fmla="*/ 78 w 134"/>
                <a:gd name="T3" fmla="*/ 153 h 170"/>
                <a:gd name="T4" fmla="*/ 82 w 134"/>
                <a:gd name="T5" fmla="*/ 147 h 170"/>
                <a:gd name="T6" fmla="*/ 82 w 134"/>
                <a:gd name="T7" fmla="*/ 141 h 170"/>
                <a:gd name="T8" fmla="*/ 68 w 134"/>
                <a:gd name="T9" fmla="*/ 86 h 170"/>
                <a:gd name="T10" fmla="*/ 122 w 134"/>
                <a:gd name="T11" fmla="*/ 71 h 170"/>
                <a:gd name="T12" fmla="*/ 128 w 134"/>
                <a:gd name="T13" fmla="*/ 68 h 170"/>
                <a:gd name="T14" fmla="*/ 131 w 134"/>
                <a:gd name="T15" fmla="*/ 61 h 170"/>
                <a:gd name="T16" fmla="*/ 134 w 134"/>
                <a:gd name="T17" fmla="*/ 39 h 170"/>
                <a:gd name="T18" fmla="*/ 133 w 134"/>
                <a:gd name="T19" fmla="*/ 32 h 170"/>
                <a:gd name="T20" fmla="*/ 128 w 134"/>
                <a:gd name="T21" fmla="*/ 27 h 170"/>
                <a:gd name="T22" fmla="*/ 81 w 134"/>
                <a:gd name="T23" fmla="*/ 0 h 170"/>
                <a:gd name="T24" fmla="*/ 45 w 134"/>
                <a:gd name="T25" fmla="*/ 20 h 170"/>
                <a:gd name="T26" fmla="*/ 86 w 134"/>
                <a:gd name="T27" fmla="*/ 44 h 170"/>
                <a:gd name="T28" fmla="*/ 63 w 134"/>
                <a:gd name="T29" fmla="*/ 50 h 170"/>
                <a:gd name="T30" fmla="*/ 59 w 134"/>
                <a:gd name="T31" fmla="*/ 52 h 170"/>
                <a:gd name="T32" fmla="*/ 56 w 134"/>
                <a:gd name="T33" fmla="*/ 56 h 170"/>
                <a:gd name="T34" fmla="*/ 35 w 134"/>
                <a:gd name="T35" fmla="*/ 91 h 170"/>
                <a:gd name="T36" fmla="*/ 34 w 134"/>
                <a:gd name="T37" fmla="*/ 95 h 170"/>
                <a:gd name="T38" fmla="*/ 34 w 134"/>
                <a:gd name="T39" fmla="*/ 100 h 170"/>
                <a:gd name="T40" fmla="*/ 40 w 134"/>
                <a:gd name="T41" fmla="*/ 123 h 170"/>
                <a:gd name="T42" fmla="*/ 0 w 134"/>
                <a:gd name="T43" fmla="*/ 99 h 170"/>
                <a:gd name="T44" fmla="*/ 0 w 134"/>
                <a:gd name="T45" fmla="*/ 141 h 170"/>
                <a:gd name="T46" fmla="*/ 46 w 134"/>
                <a:gd name="T47" fmla="*/ 168 h 170"/>
                <a:gd name="T48" fmla="*/ 60 w 134"/>
                <a:gd name="T49" fmla="*/ 16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170">
                  <a:moveTo>
                    <a:pt x="60" y="167"/>
                  </a:moveTo>
                  <a:cubicBezTo>
                    <a:pt x="60" y="167"/>
                    <a:pt x="75" y="155"/>
                    <a:pt x="78" y="153"/>
                  </a:cubicBezTo>
                  <a:cubicBezTo>
                    <a:pt x="80" y="152"/>
                    <a:pt x="81" y="150"/>
                    <a:pt x="82" y="147"/>
                  </a:cubicBezTo>
                  <a:cubicBezTo>
                    <a:pt x="83" y="144"/>
                    <a:pt x="82" y="142"/>
                    <a:pt x="82" y="141"/>
                  </a:cubicBezTo>
                  <a:cubicBezTo>
                    <a:pt x="82" y="139"/>
                    <a:pt x="68" y="86"/>
                    <a:pt x="68" y="86"/>
                  </a:cubicBezTo>
                  <a:cubicBezTo>
                    <a:pt x="68" y="86"/>
                    <a:pt x="120" y="72"/>
                    <a:pt x="122" y="71"/>
                  </a:cubicBezTo>
                  <a:cubicBezTo>
                    <a:pt x="124" y="71"/>
                    <a:pt x="126" y="70"/>
                    <a:pt x="128" y="68"/>
                  </a:cubicBezTo>
                  <a:cubicBezTo>
                    <a:pt x="130" y="66"/>
                    <a:pt x="131" y="63"/>
                    <a:pt x="131" y="61"/>
                  </a:cubicBezTo>
                  <a:cubicBezTo>
                    <a:pt x="131" y="59"/>
                    <a:pt x="134" y="41"/>
                    <a:pt x="134" y="39"/>
                  </a:cubicBezTo>
                  <a:cubicBezTo>
                    <a:pt x="134" y="37"/>
                    <a:pt x="134" y="34"/>
                    <a:pt x="133" y="32"/>
                  </a:cubicBezTo>
                  <a:cubicBezTo>
                    <a:pt x="132" y="30"/>
                    <a:pt x="130" y="28"/>
                    <a:pt x="128" y="27"/>
                  </a:cubicBezTo>
                  <a:cubicBezTo>
                    <a:pt x="130" y="28"/>
                    <a:pt x="81" y="0"/>
                    <a:pt x="81" y="0"/>
                  </a:cubicBezTo>
                  <a:cubicBezTo>
                    <a:pt x="45" y="20"/>
                    <a:pt x="45" y="20"/>
                    <a:pt x="45" y="20"/>
                  </a:cubicBezTo>
                  <a:cubicBezTo>
                    <a:pt x="86" y="44"/>
                    <a:pt x="86" y="44"/>
                    <a:pt x="86" y="44"/>
                  </a:cubicBezTo>
                  <a:cubicBezTo>
                    <a:pt x="63" y="50"/>
                    <a:pt x="63" y="50"/>
                    <a:pt x="63" y="50"/>
                  </a:cubicBezTo>
                  <a:cubicBezTo>
                    <a:pt x="62" y="50"/>
                    <a:pt x="60" y="51"/>
                    <a:pt x="59" y="52"/>
                  </a:cubicBezTo>
                  <a:cubicBezTo>
                    <a:pt x="58" y="53"/>
                    <a:pt x="57" y="54"/>
                    <a:pt x="56" y="56"/>
                  </a:cubicBezTo>
                  <a:cubicBezTo>
                    <a:pt x="55" y="57"/>
                    <a:pt x="35" y="91"/>
                    <a:pt x="35" y="91"/>
                  </a:cubicBezTo>
                  <a:cubicBezTo>
                    <a:pt x="35" y="92"/>
                    <a:pt x="34" y="93"/>
                    <a:pt x="34" y="95"/>
                  </a:cubicBezTo>
                  <a:cubicBezTo>
                    <a:pt x="34" y="96"/>
                    <a:pt x="34" y="98"/>
                    <a:pt x="34" y="100"/>
                  </a:cubicBezTo>
                  <a:cubicBezTo>
                    <a:pt x="35" y="102"/>
                    <a:pt x="40" y="123"/>
                    <a:pt x="40" y="123"/>
                  </a:cubicBezTo>
                  <a:cubicBezTo>
                    <a:pt x="0" y="99"/>
                    <a:pt x="0" y="99"/>
                    <a:pt x="0" y="99"/>
                  </a:cubicBezTo>
                  <a:cubicBezTo>
                    <a:pt x="0" y="141"/>
                    <a:pt x="0" y="141"/>
                    <a:pt x="0" y="141"/>
                  </a:cubicBezTo>
                  <a:cubicBezTo>
                    <a:pt x="0" y="141"/>
                    <a:pt x="41" y="165"/>
                    <a:pt x="46" y="168"/>
                  </a:cubicBezTo>
                  <a:cubicBezTo>
                    <a:pt x="51" y="170"/>
                    <a:pt x="56" y="170"/>
                    <a:pt x="60" y="167"/>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124" name="Group 45">
            <a:extLst>
              <a:ext uri="{FF2B5EF4-FFF2-40B4-BE49-F238E27FC236}">
                <a16:creationId xmlns:a16="http://schemas.microsoft.com/office/drawing/2014/main" id="{39FC6DB4-CA9C-415A-917E-91194EF4A806}"/>
              </a:ext>
            </a:extLst>
          </p:cNvPr>
          <p:cNvGrpSpPr>
            <a:grpSpLocks noChangeAspect="1"/>
          </p:cNvGrpSpPr>
          <p:nvPr userDrawn="1"/>
        </p:nvGrpSpPr>
        <p:grpSpPr bwMode="auto">
          <a:xfrm>
            <a:off x="7789290" y="2216588"/>
            <a:ext cx="770556" cy="153167"/>
            <a:chOff x="1086" y="1264"/>
            <a:chExt cx="3592" cy="714"/>
          </a:xfrm>
        </p:grpSpPr>
        <p:sp>
          <p:nvSpPr>
            <p:cNvPr id="125" name="Freeform 46">
              <a:extLst>
                <a:ext uri="{FF2B5EF4-FFF2-40B4-BE49-F238E27FC236}">
                  <a16:creationId xmlns:a16="http://schemas.microsoft.com/office/drawing/2014/main" id="{1B9C0BA9-2ACD-4239-8CCA-3174FB899E59}"/>
                </a:ext>
              </a:extLst>
            </p:cNvPr>
            <p:cNvSpPr>
              <a:spLocks/>
            </p:cNvSpPr>
            <p:nvPr/>
          </p:nvSpPr>
          <p:spPr bwMode="auto">
            <a:xfrm>
              <a:off x="3937" y="1264"/>
              <a:ext cx="741" cy="324"/>
            </a:xfrm>
            <a:custGeom>
              <a:avLst/>
              <a:gdLst>
                <a:gd name="T0" fmla="*/ 59 w 312"/>
                <a:gd name="T1" fmla="*/ 135 h 135"/>
                <a:gd name="T2" fmla="*/ 156 w 312"/>
                <a:gd name="T3" fmla="*/ 51 h 135"/>
                <a:gd name="T4" fmla="*/ 253 w 312"/>
                <a:gd name="T5" fmla="*/ 135 h 135"/>
                <a:gd name="T6" fmla="*/ 312 w 312"/>
                <a:gd name="T7" fmla="*/ 135 h 135"/>
                <a:gd name="T8" fmla="*/ 157 w 312"/>
                <a:gd name="T9" fmla="*/ 0 h 135"/>
                <a:gd name="T10" fmla="*/ 0 w 312"/>
                <a:gd name="T11" fmla="*/ 135 h 135"/>
                <a:gd name="T12" fmla="*/ 59 w 312"/>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312" h="135">
                  <a:moveTo>
                    <a:pt x="59" y="135"/>
                  </a:moveTo>
                  <a:cubicBezTo>
                    <a:pt x="66" y="88"/>
                    <a:pt x="106" y="51"/>
                    <a:pt x="156" y="51"/>
                  </a:cubicBezTo>
                  <a:cubicBezTo>
                    <a:pt x="206" y="51"/>
                    <a:pt x="246" y="88"/>
                    <a:pt x="253" y="135"/>
                  </a:cubicBezTo>
                  <a:cubicBezTo>
                    <a:pt x="312" y="135"/>
                    <a:pt x="312" y="135"/>
                    <a:pt x="312" y="135"/>
                  </a:cubicBezTo>
                  <a:cubicBezTo>
                    <a:pt x="305" y="57"/>
                    <a:pt x="238" y="0"/>
                    <a:pt x="157" y="0"/>
                  </a:cubicBezTo>
                  <a:cubicBezTo>
                    <a:pt x="75" y="0"/>
                    <a:pt x="8" y="57"/>
                    <a:pt x="0" y="135"/>
                  </a:cubicBezTo>
                  <a:lnTo>
                    <a:pt x="59" y="135"/>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6" name="Freeform 47">
              <a:extLst>
                <a:ext uri="{FF2B5EF4-FFF2-40B4-BE49-F238E27FC236}">
                  <a16:creationId xmlns:a16="http://schemas.microsoft.com/office/drawing/2014/main" id="{1787F924-B58C-47B1-BC02-8490FA12AAE6}"/>
                </a:ext>
              </a:extLst>
            </p:cNvPr>
            <p:cNvSpPr>
              <a:spLocks/>
            </p:cNvSpPr>
            <p:nvPr/>
          </p:nvSpPr>
          <p:spPr bwMode="auto">
            <a:xfrm>
              <a:off x="3937" y="1655"/>
              <a:ext cx="741" cy="321"/>
            </a:xfrm>
            <a:custGeom>
              <a:avLst/>
              <a:gdLst>
                <a:gd name="T0" fmla="*/ 253 w 312"/>
                <a:gd name="T1" fmla="*/ 0 h 134"/>
                <a:gd name="T2" fmla="*/ 156 w 312"/>
                <a:gd name="T3" fmla="*/ 84 h 134"/>
                <a:gd name="T4" fmla="*/ 59 w 312"/>
                <a:gd name="T5" fmla="*/ 0 h 134"/>
                <a:gd name="T6" fmla="*/ 0 w 312"/>
                <a:gd name="T7" fmla="*/ 0 h 134"/>
                <a:gd name="T8" fmla="*/ 156 w 312"/>
                <a:gd name="T9" fmla="*/ 134 h 134"/>
                <a:gd name="T10" fmla="*/ 312 w 312"/>
                <a:gd name="T11" fmla="*/ 0 h 134"/>
                <a:gd name="T12" fmla="*/ 253 w 312"/>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312" h="134">
                  <a:moveTo>
                    <a:pt x="253" y="0"/>
                  </a:moveTo>
                  <a:cubicBezTo>
                    <a:pt x="246" y="46"/>
                    <a:pt x="207" y="84"/>
                    <a:pt x="156" y="84"/>
                  </a:cubicBezTo>
                  <a:cubicBezTo>
                    <a:pt x="106" y="84"/>
                    <a:pt x="66" y="46"/>
                    <a:pt x="59" y="0"/>
                  </a:cubicBezTo>
                  <a:cubicBezTo>
                    <a:pt x="0" y="0"/>
                    <a:pt x="0" y="0"/>
                    <a:pt x="0" y="0"/>
                  </a:cubicBezTo>
                  <a:cubicBezTo>
                    <a:pt x="7" y="78"/>
                    <a:pt x="74" y="134"/>
                    <a:pt x="156" y="134"/>
                  </a:cubicBezTo>
                  <a:cubicBezTo>
                    <a:pt x="237" y="134"/>
                    <a:pt x="305" y="78"/>
                    <a:pt x="312" y="0"/>
                  </a:cubicBezTo>
                  <a:lnTo>
                    <a:pt x="253" y="0"/>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7" name="Freeform 48">
              <a:extLst>
                <a:ext uri="{FF2B5EF4-FFF2-40B4-BE49-F238E27FC236}">
                  <a16:creationId xmlns:a16="http://schemas.microsoft.com/office/drawing/2014/main" id="{E8BA1964-AF1A-4E0A-AE9A-1D7D71083D9E}"/>
                </a:ext>
              </a:extLst>
            </p:cNvPr>
            <p:cNvSpPr>
              <a:spLocks/>
            </p:cNvSpPr>
            <p:nvPr/>
          </p:nvSpPr>
          <p:spPr bwMode="auto">
            <a:xfrm>
              <a:off x="1086" y="1278"/>
              <a:ext cx="385" cy="231"/>
            </a:xfrm>
            <a:custGeom>
              <a:avLst/>
              <a:gdLst>
                <a:gd name="T0" fmla="*/ 0 w 385"/>
                <a:gd name="T1" fmla="*/ 231 h 231"/>
                <a:gd name="T2" fmla="*/ 136 w 385"/>
                <a:gd name="T3" fmla="*/ 231 h 231"/>
                <a:gd name="T4" fmla="*/ 136 w 385"/>
                <a:gd name="T5" fmla="*/ 115 h 231"/>
                <a:gd name="T6" fmla="*/ 385 w 385"/>
                <a:gd name="T7" fmla="*/ 115 h 231"/>
                <a:gd name="T8" fmla="*/ 385 w 385"/>
                <a:gd name="T9" fmla="*/ 0 h 231"/>
                <a:gd name="T10" fmla="*/ 0 w 385"/>
                <a:gd name="T11" fmla="*/ 0 h 231"/>
                <a:gd name="T12" fmla="*/ 0 w 385"/>
                <a:gd name="T13" fmla="*/ 231 h 231"/>
              </a:gdLst>
              <a:ahLst/>
              <a:cxnLst>
                <a:cxn ang="0">
                  <a:pos x="T0" y="T1"/>
                </a:cxn>
                <a:cxn ang="0">
                  <a:pos x="T2" y="T3"/>
                </a:cxn>
                <a:cxn ang="0">
                  <a:pos x="T4" y="T5"/>
                </a:cxn>
                <a:cxn ang="0">
                  <a:pos x="T6" y="T7"/>
                </a:cxn>
                <a:cxn ang="0">
                  <a:pos x="T8" y="T9"/>
                </a:cxn>
                <a:cxn ang="0">
                  <a:pos x="T10" y="T11"/>
                </a:cxn>
                <a:cxn ang="0">
                  <a:pos x="T12" y="T13"/>
                </a:cxn>
              </a:cxnLst>
              <a:rect l="0" t="0" r="r" b="b"/>
              <a:pathLst>
                <a:path w="385" h="231">
                  <a:moveTo>
                    <a:pt x="0" y="231"/>
                  </a:moveTo>
                  <a:lnTo>
                    <a:pt x="136" y="231"/>
                  </a:lnTo>
                  <a:lnTo>
                    <a:pt x="136" y="115"/>
                  </a:lnTo>
                  <a:lnTo>
                    <a:pt x="385" y="115"/>
                  </a:lnTo>
                  <a:lnTo>
                    <a:pt x="385" y="0"/>
                  </a:lnTo>
                  <a:lnTo>
                    <a:pt x="0" y="0"/>
                  </a:lnTo>
                  <a:lnTo>
                    <a:pt x="0" y="231"/>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8" name="Freeform 49">
              <a:extLst>
                <a:ext uri="{FF2B5EF4-FFF2-40B4-BE49-F238E27FC236}">
                  <a16:creationId xmlns:a16="http://schemas.microsoft.com/office/drawing/2014/main" id="{F9E87CA5-99F1-4168-9F47-AB9E3EFAC2A6}"/>
                </a:ext>
              </a:extLst>
            </p:cNvPr>
            <p:cNvSpPr>
              <a:spLocks/>
            </p:cNvSpPr>
            <p:nvPr/>
          </p:nvSpPr>
          <p:spPr bwMode="auto">
            <a:xfrm>
              <a:off x="1086" y="1578"/>
              <a:ext cx="385" cy="384"/>
            </a:xfrm>
            <a:custGeom>
              <a:avLst/>
              <a:gdLst>
                <a:gd name="T0" fmla="*/ 136 w 385"/>
                <a:gd name="T1" fmla="*/ 115 h 384"/>
                <a:gd name="T2" fmla="*/ 376 w 385"/>
                <a:gd name="T3" fmla="*/ 115 h 384"/>
                <a:gd name="T4" fmla="*/ 376 w 385"/>
                <a:gd name="T5" fmla="*/ 0 h 384"/>
                <a:gd name="T6" fmla="*/ 0 w 385"/>
                <a:gd name="T7" fmla="*/ 0 h 384"/>
                <a:gd name="T8" fmla="*/ 0 w 385"/>
                <a:gd name="T9" fmla="*/ 384 h 384"/>
                <a:gd name="T10" fmla="*/ 385 w 385"/>
                <a:gd name="T11" fmla="*/ 384 h 384"/>
                <a:gd name="T12" fmla="*/ 385 w 385"/>
                <a:gd name="T13" fmla="*/ 269 h 384"/>
                <a:gd name="T14" fmla="*/ 136 w 385"/>
                <a:gd name="T15" fmla="*/ 269 h 384"/>
                <a:gd name="T16" fmla="*/ 136 w 385"/>
                <a:gd name="T17" fmla="*/ 11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5" h="384">
                  <a:moveTo>
                    <a:pt x="136" y="115"/>
                  </a:moveTo>
                  <a:lnTo>
                    <a:pt x="376" y="115"/>
                  </a:lnTo>
                  <a:lnTo>
                    <a:pt x="376" y="0"/>
                  </a:lnTo>
                  <a:lnTo>
                    <a:pt x="0" y="0"/>
                  </a:lnTo>
                  <a:lnTo>
                    <a:pt x="0" y="384"/>
                  </a:lnTo>
                  <a:lnTo>
                    <a:pt x="385" y="384"/>
                  </a:lnTo>
                  <a:lnTo>
                    <a:pt x="385" y="269"/>
                  </a:lnTo>
                  <a:lnTo>
                    <a:pt x="136" y="269"/>
                  </a:lnTo>
                  <a:lnTo>
                    <a:pt x="136" y="115"/>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29" name="Freeform 50">
              <a:extLst>
                <a:ext uri="{FF2B5EF4-FFF2-40B4-BE49-F238E27FC236}">
                  <a16:creationId xmlns:a16="http://schemas.microsoft.com/office/drawing/2014/main" id="{AFC8648B-F753-4CC8-97E0-C504DDE46A9F}"/>
                </a:ext>
              </a:extLst>
            </p:cNvPr>
            <p:cNvSpPr>
              <a:spLocks/>
            </p:cNvSpPr>
            <p:nvPr/>
          </p:nvSpPr>
          <p:spPr bwMode="auto">
            <a:xfrm>
              <a:off x="1621" y="1847"/>
              <a:ext cx="349" cy="115"/>
            </a:xfrm>
            <a:custGeom>
              <a:avLst/>
              <a:gdLst>
                <a:gd name="T0" fmla="*/ 0 w 349"/>
                <a:gd name="T1" fmla="*/ 0 h 115"/>
                <a:gd name="T2" fmla="*/ 0 w 349"/>
                <a:gd name="T3" fmla="*/ 115 h 115"/>
                <a:gd name="T4" fmla="*/ 349 w 349"/>
                <a:gd name="T5" fmla="*/ 115 h 115"/>
                <a:gd name="T6" fmla="*/ 349 w 349"/>
                <a:gd name="T7" fmla="*/ 0 h 115"/>
                <a:gd name="T8" fmla="*/ 135 w 349"/>
                <a:gd name="T9" fmla="*/ 0 h 115"/>
                <a:gd name="T10" fmla="*/ 0 w 349"/>
                <a:gd name="T11" fmla="*/ 0 h 115"/>
              </a:gdLst>
              <a:ahLst/>
              <a:cxnLst>
                <a:cxn ang="0">
                  <a:pos x="T0" y="T1"/>
                </a:cxn>
                <a:cxn ang="0">
                  <a:pos x="T2" y="T3"/>
                </a:cxn>
                <a:cxn ang="0">
                  <a:pos x="T4" y="T5"/>
                </a:cxn>
                <a:cxn ang="0">
                  <a:pos x="T6" y="T7"/>
                </a:cxn>
                <a:cxn ang="0">
                  <a:pos x="T8" y="T9"/>
                </a:cxn>
                <a:cxn ang="0">
                  <a:pos x="T10" y="T11"/>
                </a:cxn>
              </a:cxnLst>
              <a:rect l="0" t="0" r="r" b="b"/>
              <a:pathLst>
                <a:path w="349" h="115">
                  <a:moveTo>
                    <a:pt x="0" y="0"/>
                  </a:moveTo>
                  <a:lnTo>
                    <a:pt x="0" y="115"/>
                  </a:lnTo>
                  <a:lnTo>
                    <a:pt x="349" y="115"/>
                  </a:lnTo>
                  <a:lnTo>
                    <a:pt x="349" y="0"/>
                  </a:lnTo>
                  <a:lnTo>
                    <a:pt x="135" y="0"/>
                  </a:lnTo>
                  <a:lnTo>
                    <a:pt x="0" y="0"/>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0" name="Rectangle 51">
              <a:extLst>
                <a:ext uri="{FF2B5EF4-FFF2-40B4-BE49-F238E27FC236}">
                  <a16:creationId xmlns:a16="http://schemas.microsoft.com/office/drawing/2014/main" id="{20C21D0C-0A56-419B-ABAB-A4098F70F5E0}"/>
                </a:ext>
              </a:extLst>
            </p:cNvPr>
            <p:cNvSpPr>
              <a:spLocks noChangeArrowheads="1"/>
            </p:cNvSpPr>
            <p:nvPr/>
          </p:nvSpPr>
          <p:spPr bwMode="auto">
            <a:xfrm>
              <a:off x="1621" y="1278"/>
              <a:ext cx="135" cy="501"/>
            </a:xfrm>
            <a:prstGeom prst="rect">
              <a:avLst/>
            </a:prstGeom>
            <a:solidFill>
              <a:srgbClr val="F082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1" name="Rectangle 52">
              <a:extLst>
                <a:ext uri="{FF2B5EF4-FFF2-40B4-BE49-F238E27FC236}">
                  <a16:creationId xmlns:a16="http://schemas.microsoft.com/office/drawing/2014/main" id="{F795C3AD-27AA-44E8-BDD3-E0F7BF0481B9}"/>
                </a:ext>
              </a:extLst>
            </p:cNvPr>
            <p:cNvSpPr>
              <a:spLocks noChangeArrowheads="1"/>
            </p:cNvSpPr>
            <p:nvPr/>
          </p:nvSpPr>
          <p:spPr bwMode="auto">
            <a:xfrm>
              <a:off x="2058" y="1278"/>
              <a:ext cx="136" cy="501"/>
            </a:xfrm>
            <a:prstGeom prst="rect">
              <a:avLst/>
            </a:prstGeom>
            <a:solidFill>
              <a:srgbClr val="F082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2" name="Freeform 53">
              <a:extLst>
                <a:ext uri="{FF2B5EF4-FFF2-40B4-BE49-F238E27FC236}">
                  <a16:creationId xmlns:a16="http://schemas.microsoft.com/office/drawing/2014/main" id="{7918C0F0-946B-4746-BDA0-D6335C847BB1}"/>
                </a:ext>
              </a:extLst>
            </p:cNvPr>
            <p:cNvSpPr>
              <a:spLocks/>
            </p:cNvSpPr>
            <p:nvPr/>
          </p:nvSpPr>
          <p:spPr bwMode="auto">
            <a:xfrm>
              <a:off x="2495" y="1578"/>
              <a:ext cx="385" cy="384"/>
            </a:xfrm>
            <a:custGeom>
              <a:avLst/>
              <a:gdLst>
                <a:gd name="T0" fmla="*/ 136 w 385"/>
                <a:gd name="T1" fmla="*/ 115 h 384"/>
                <a:gd name="T2" fmla="*/ 376 w 385"/>
                <a:gd name="T3" fmla="*/ 115 h 384"/>
                <a:gd name="T4" fmla="*/ 376 w 385"/>
                <a:gd name="T5" fmla="*/ 0 h 384"/>
                <a:gd name="T6" fmla="*/ 0 w 385"/>
                <a:gd name="T7" fmla="*/ 0 h 384"/>
                <a:gd name="T8" fmla="*/ 0 w 385"/>
                <a:gd name="T9" fmla="*/ 384 h 384"/>
                <a:gd name="T10" fmla="*/ 385 w 385"/>
                <a:gd name="T11" fmla="*/ 384 h 384"/>
                <a:gd name="T12" fmla="*/ 385 w 385"/>
                <a:gd name="T13" fmla="*/ 269 h 384"/>
                <a:gd name="T14" fmla="*/ 136 w 385"/>
                <a:gd name="T15" fmla="*/ 269 h 384"/>
                <a:gd name="T16" fmla="*/ 136 w 385"/>
                <a:gd name="T17" fmla="*/ 11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5" h="384">
                  <a:moveTo>
                    <a:pt x="136" y="115"/>
                  </a:moveTo>
                  <a:lnTo>
                    <a:pt x="376" y="115"/>
                  </a:lnTo>
                  <a:lnTo>
                    <a:pt x="376" y="0"/>
                  </a:lnTo>
                  <a:lnTo>
                    <a:pt x="0" y="0"/>
                  </a:lnTo>
                  <a:lnTo>
                    <a:pt x="0" y="384"/>
                  </a:lnTo>
                  <a:lnTo>
                    <a:pt x="385" y="384"/>
                  </a:lnTo>
                  <a:lnTo>
                    <a:pt x="385" y="269"/>
                  </a:lnTo>
                  <a:lnTo>
                    <a:pt x="136" y="269"/>
                  </a:lnTo>
                  <a:lnTo>
                    <a:pt x="136" y="115"/>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3" name="Freeform 54">
              <a:extLst>
                <a:ext uri="{FF2B5EF4-FFF2-40B4-BE49-F238E27FC236}">
                  <a16:creationId xmlns:a16="http://schemas.microsoft.com/office/drawing/2014/main" id="{7B63EFAD-C6FF-45B3-8148-8A537F6B0398}"/>
                </a:ext>
              </a:extLst>
            </p:cNvPr>
            <p:cNvSpPr>
              <a:spLocks/>
            </p:cNvSpPr>
            <p:nvPr/>
          </p:nvSpPr>
          <p:spPr bwMode="auto">
            <a:xfrm>
              <a:off x="3070" y="1576"/>
              <a:ext cx="276" cy="402"/>
            </a:xfrm>
            <a:custGeom>
              <a:avLst/>
              <a:gdLst>
                <a:gd name="T0" fmla="*/ 143 w 276"/>
                <a:gd name="T1" fmla="*/ 0 h 402"/>
                <a:gd name="T2" fmla="*/ 0 w 276"/>
                <a:gd name="T3" fmla="*/ 0 h 402"/>
                <a:gd name="T4" fmla="*/ 171 w 276"/>
                <a:gd name="T5" fmla="*/ 402 h 402"/>
                <a:gd name="T6" fmla="*/ 242 w 276"/>
                <a:gd name="T7" fmla="*/ 402 h 402"/>
                <a:gd name="T8" fmla="*/ 276 w 276"/>
                <a:gd name="T9" fmla="*/ 328 h 402"/>
                <a:gd name="T10" fmla="*/ 202 w 276"/>
                <a:gd name="T11" fmla="*/ 143 h 402"/>
                <a:gd name="T12" fmla="*/ 143 w 276"/>
                <a:gd name="T13" fmla="*/ 0 h 402"/>
              </a:gdLst>
              <a:ahLst/>
              <a:cxnLst>
                <a:cxn ang="0">
                  <a:pos x="T0" y="T1"/>
                </a:cxn>
                <a:cxn ang="0">
                  <a:pos x="T2" y="T3"/>
                </a:cxn>
                <a:cxn ang="0">
                  <a:pos x="T4" y="T5"/>
                </a:cxn>
                <a:cxn ang="0">
                  <a:pos x="T6" y="T7"/>
                </a:cxn>
                <a:cxn ang="0">
                  <a:pos x="T8" y="T9"/>
                </a:cxn>
                <a:cxn ang="0">
                  <a:pos x="T10" y="T11"/>
                </a:cxn>
                <a:cxn ang="0">
                  <a:pos x="T12" y="T13"/>
                </a:cxn>
              </a:cxnLst>
              <a:rect l="0" t="0" r="r" b="b"/>
              <a:pathLst>
                <a:path w="276" h="402">
                  <a:moveTo>
                    <a:pt x="143" y="0"/>
                  </a:moveTo>
                  <a:lnTo>
                    <a:pt x="0" y="0"/>
                  </a:lnTo>
                  <a:lnTo>
                    <a:pt x="171" y="402"/>
                  </a:lnTo>
                  <a:lnTo>
                    <a:pt x="242" y="402"/>
                  </a:lnTo>
                  <a:lnTo>
                    <a:pt x="276" y="328"/>
                  </a:lnTo>
                  <a:lnTo>
                    <a:pt x="202" y="143"/>
                  </a:lnTo>
                  <a:lnTo>
                    <a:pt x="143" y="0"/>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4" name="Freeform 55">
              <a:extLst>
                <a:ext uri="{FF2B5EF4-FFF2-40B4-BE49-F238E27FC236}">
                  <a16:creationId xmlns:a16="http://schemas.microsoft.com/office/drawing/2014/main" id="{A280BE94-50A3-4CFF-960C-B38828CA89D7}"/>
                </a:ext>
              </a:extLst>
            </p:cNvPr>
            <p:cNvSpPr>
              <a:spLocks/>
            </p:cNvSpPr>
            <p:nvPr/>
          </p:nvSpPr>
          <p:spPr bwMode="auto">
            <a:xfrm>
              <a:off x="2058" y="1847"/>
              <a:ext cx="349" cy="115"/>
            </a:xfrm>
            <a:custGeom>
              <a:avLst/>
              <a:gdLst>
                <a:gd name="T0" fmla="*/ 0 w 349"/>
                <a:gd name="T1" fmla="*/ 0 h 115"/>
                <a:gd name="T2" fmla="*/ 0 w 349"/>
                <a:gd name="T3" fmla="*/ 115 h 115"/>
                <a:gd name="T4" fmla="*/ 349 w 349"/>
                <a:gd name="T5" fmla="*/ 115 h 115"/>
                <a:gd name="T6" fmla="*/ 349 w 349"/>
                <a:gd name="T7" fmla="*/ 0 h 115"/>
                <a:gd name="T8" fmla="*/ 136 w 349"/>
                <a:gd name="T9" fmla="*/ 0 h 115"/>
                <a:gd name="T10" fmla="*/ 0 w 349"/>
                <a:gd name="T11" fmla="*/ 0 h 115"/>
              </a:gdLst>
              <a:ahLst/>
              <a:cxnLst>
                <a:cxn ang="0">
                  <a:pos x="T0" y="T1"/>
                </a:cxn>
                <a:cxn ang="0">
                  <a:pos x="T2" y="T3"/>
                </a:cxn>
                <a:cxn ang="0">
                  <a:pos x="T4" y="T5"/>
                </a:cxn>
                <a:cxn ang="0">
                  <a:pos x="T6" y="T7"/>
                </a:cxn>
                <a:cxn ang="0">
                  <a:pos x="T8" y="T9"/>
                </a:cxn>
                <a:cxn ang="0">
                  <a:pos x="T10" y="T11"/>
                </a:cxn>
              </a:cxnLst>
              <a:rect l="0" t="0" r="r" b="b"/>
              <a:pathLst>
                <a:path w="349" h="115">
                  <a:moveTo>
                    <a:pt x="0" y="0"/>
                  </a:moveTo>
                  <a:lnTo>
                    <a:pt x="0" y="115"/>
                  </a:lnTo>
                  <a:lnTo>
                    <a:pt x="349" y="115"/>
                  </a:lnTo>
                  <a:lnTo>
                    <a:pt x="349" y="0"/>
                  </a:lnTo>
                  <a:lnTo>
                    <a:pt x="136" y="0"/>
                  </a:lnTo>
                  <a:lnTo>
                    <a:pt x="0" y="0"/>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5" name="Rectangle 56">
              <a:extLst>
                <a:ext uri="{FF2B5EF4-FFF2-40B4-BE49-F238E27FC236}">
                  <a16:creationId xmlns:a16="http://schemas.microsoft.com/office/drawing/2014/main" id="{8B98B33A-A457-4E41-9BF0-B5D0EC38E75A}"/>
                </a:ext>
              </a:extLst>
            </p:cNvPr>
            <p:cNvSpPr>
              <a:spLocks noChangeArrowheads="1"/>
            </p:cNvSpPr>
            <p:nvPr/>
          </p:nvSpPr>
          <p:spPr bwMode="auto">
            <a:xfrm>
              <a:off x="3681" y="1278"/>
              <a:ext cx="135" cy="310"/>
            </a:xfrm>
            <a:prstGeom prst="rect">
              <a:avLst/>
            </a:prstGeom>
            <a:solidFill>
              <a:srgbClr val="F082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6" name="Rectangle 57">
              <a:extLst>
                <a:ext uri="{FF2B5EF4-FFF2-40B4-BE49-F238E27FC236}">
                  <a16:creationId xmlns:a16="http://schemas.microsoft.com/office/drawing/2014/main" id="{D29EFF6A-6DEF-4F7F-A281-A4A13A731283}"/>
                </a:ext>
              </a:extLst>
            </p:cNvPr>
            <p:cNvSpPr>
              <a:spLocks noChangeArrowheads="1"/>
            </p:cNvSpPr>
            <p:nvPr/>
          </p:nvSpPr>
          <p:spPr bwMode="auto">
            <a:xfrm>
              <a:off x="3681" y="1655"/>
              <a:ext cx="135" cy="323"/>
            </a:xfrm>
            <a:prstGeom prst="rect">
              <a:avLst/>
            </a:prstGeom>
            <a:solidFill>
              <a:srgbClr val="F082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7" name="Freeform 58">
              <a:extLst>
                <a:ext uri="{FF2B5EF4-FFF2-40B4-BE49-F238E27FC236}">
                  <a16:creationId xmlns:a16="http://schemas.microsoft.com/office/drawing/2014/main" id="{A94D2A3A-1BAD-4E63-AF07-884EE2776B1E}"/>
                </a:ext>
              </a:extLst>
            </p:cNvPr>
            <p:cNvSpPr>
              <a:spLocks/>
            </p:cNvSpPr>
            <p:nvPr/>
          </p:nvSpPr>
          <p:spPr bwMode="auto">
            <a:xfrm>
              <a:off x="3315" y="1278"/>
              <a:ext cx="299" cy="537"/>
            </a:xfrm>
            <a:custGeom>
              <a:avLst/>
              <a:gdLst>
                <a:gd name="T0" fmla="*/ 152 w 299"/>
                <a:gd name="T1" fmla="*/ 0 h 537"/>
                <a:gd name="T2" fmla="*/ 0 w 299"/>
                <a:gd name="T3" fmla="*/ 370 h 537"/>
                <a:gd name="T4" fmla="*/ 69 w 299"/>
                <a:gd name="T5" fmla="*/ 537 h 537"/>
                <a:gd name="T6" fmla="*/ 299 w 299"/>
                <a:gd name="T7" fmla="*/ 0 h 537"/>
                <a:gd name="T8" fmla="*/ 152 w 299"/>
                <a:gd name="T9" fmla="*/ 0 h 537"/>
              </a:gdLst>
              <a:ahLst/>
              <a:cxnLst>
                <a:cxn ang="0">
                  <a:pos x="T0" y="T1"/>
                </a:cxn>
                <a:cxn ang="0">
                  <a:pos x="T2" y="T3"/>
                </a:cxn>
                <a:cxn ang="0">
                  <a:pos x="T4" y="T5"/>
                </a:cxn>
                <a:cxn ang="0">
                  <a:pos x="T6" y="T7"/>
                </a:cxn>
                <a:cxn ang="0">
                  <a:pos x="T8" y="T9"/>
                </a:cxn>
              </a:cxnLst>
              <a:rect l="0" t="0" r="r" b="b"/>
              <a:pathLst>
                <a:path w="299" h="537">
                  <a:moveTo>
                    <a:pt x="152" y="0"/>
                  </a:moveTo>
                  <a:lnTo>
                    <a:pt x="0" y="370"/>
                  </a:lnTo>
                  <a:lnTo>
                    <a:pt x="69" y="537"/>
                  </a:lnTo>
                  <a:lnTo>
                    <a:pt x="299" y="0"/>
                  </a:lnTo>
                  <a:lnTo>
                    <a:pt x="152" y="0"/>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8" name="Freeform 59">
              <a:extLst>
                <a:ext uri="{FF2B5EF4-FFF2-40B4-BE49-F238E27FC236}">
                  <a16:creationId xmlns:a16="http://schemas.microsoft.com/office/drawing/2014/main" id="{487F3CC2-C376-452F-8C43-F5941BDF478B}"/>
                </a:ext>
              </a:extLst>
            </p:cNvPr>
            <p:cNvSpPr>
              <a:spLocks/>
            </p:cNvSpPr>
            <p:nvPr/>
          </p:nvSpPr>
          <p:spPr bwMode="auto">
            <a:xfrm>
              <a:off x="2944" y="1278"/>
              <a:ext cx="243" cy="231"/>
            </a:xfrm>
            <a:custGeom>
              <a:avLst/>
              <a:gdLst>
                <a:gd name="T0" fmla="*/ 148 w 243"/>
                <a:gd name="T1" fmla="*/ 0 h 231"/>
                <a:gd name="T2" fmla="*/ 0 w 243"/>
                <a:gd name="T3" fmla="*/ 0 h 231"/>
                <a:gd name="T4" fmla="*/ 98 w 243"/>
                <a:gd name="T5" fmla="*/ 231 h 231"/>
                <a:gd name="T6" fmla="*/ 243 w 243"/>
                <a:gd name="T7" fmla="*/ 231 h 231"/>
                <a:gd name="T8" fmla="*/ 148 w 243"/>
                <a:gd name="T9" fmla="*/ 0 h 231"/>
              </a:gdLst>
              <a:ahLst/>
              <a:cxnLst>
                <a:cxn ang="0">
                  <a:pos x="T0" y="T1"/>
                </a:cxn>
                <a:cxn ang="0">
                  <a:pos x="T2" y="T3"/>
                </a:cxn>
                <a:cxn ang="0">
                  <a:pos x="T4" y="T5"/>
                </a:cxn>
                <a:cxn ang="0">
                  <a:pos x="T6" y="T7"/>
                </a:cxn>
                <a:cxn ang="0">
                  <a:pos x="T8" y="T9"/>
                </a:cxn>
              </a:cxnLst>
              <a:rect l="0" t="0" r="r" b="b"/>
              <a:pathLst>
                <a:path w="243" h="231">
                  <a:moveTo>
                    <a:pt x="148" y="0"/>
                  </a:moveTo>
                  <a:lnTo>
                    <a:pt x="0" y="0"/>
                  </a:lnTo>
                  <a:lnTo>
                    <a:pt x="98" y="231"/>
                  </a:lnTo>
                  <a:lnTo>
                    <a:pt x="243" y="231"/>
                  </a:lnTo>
                  <a:lnTo>
                    <a:pt x="148" y="0"/>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39" name="Freeform 60">
              <a:extLst>
                <a:ext uri="{FF2B5EF4-FFF2-40B4-BE49-F238E27FC236}">
                  <a16:creationId xmlns:a16="http://schemas.microsoft.com/office/drawing/2014/main" id="{855F1E82-9C36-494A-8782-1E604F268433}"/>
                </a:ext>
              </a:extLst>
            </p:cNvPr>
            <p:cNvSpPr>
              <a:spLocks/>
            </p:cNvSpPr>
            <p:nvPr/>
          </p:nvSpPr>
          <p:spPr bwMode="auto">
            <a:xfrm>
              <a:off x="2495" y="1278"/>
              <a:ext cx="385" cy="231"/>
            </a:xfrm>
            <a:custGeom>
              <a:avLst/>
              <a:gdLst>
                <a:gd name="T0" fmla="*/ 0 w 385"/>
                <a:gd name="T1" fmla="*/ 231 h 231"/>
                <a:gd name="T2" fmla="*/ 136 w 385"/>
                <a:gd name="T3" fmla="*/ 231 h 231"/>
                <a:gd name="T4" fmla="*/ 136 w 385"/>
                <a:gd name="T5" fmla="*/ 115 h 231"/>
                <a:gd name="T6" fmla="*/ 385 w 385"/>
                <a:gd name="T7" fmla="*/ 115 h 231"/>
                <a:gd name="T8" fmla="*/ 385 w 385"/>
                <a:gd name="T9" fmla="*/ 0 h 231"/>
                <a:gd name="T10" fmla="*/ 0 w 385"/>
                <a:gd name="T11" fmla="*/ 0 h 231"/>
                <a:gd name="T12" fmla="*/ 0 w 385"/>
                <a:gd name="T13" fmla="*/ 231 h 231"/>
              </a:gdLst>
              <a:ahLst/>
              <a:cxnLst>
                <a:cxn ang="0">
                  <a:pos x="T0" y="T1"/>
                </a:cxn>
                <a:cxn ang="0">
                  <a:pos x="T2" y="T3"/>
                </a:cxn>
                <a:cxn ang="0">
                  <a:pos x="T4" y="T5"/>
                </a:cxn>
                <a:cxn ang="0">
                  <a:pos x="T6" y="T7"/>
                </a:cxn>
                <a:cxn ang="0">
                  <a:pos x="T8" y="T9"/>
                </a:cxn>
                <a:cxn ang="0">
                  <a:pos x="T10" y="T11"/>
                </a:cxn>
                <a:cxn ang="0">
                  <a:pos x="T12" y="T13"/>
                </a:cxn>
              </a:cxnLst>
              <a:rect l="0" t="0" r="r" b="b"/>
              <a:pathLst>
                <a:path w="385" h="231">
                  <a:moveTo>
                    <a:pt x="0" y="231"/>
                  </a:moveTo>
                  <a:lnTo>
                    <a:pt x="136" y="231"/>
                  </a:lnTo>
                  <a:lnTo>
                    <a:pt x="136" y="115"/>
                  </a:lnTo>
                  <a:lnTo>
                    <a:pt x="385" y="115"/>
                  </a:lnTo>
                  <a:lnTo>
                    <a:pt x="385" y="0"/>
                  </a:lnTo>
                  <a:lnTo>
                    <a:pt x="0" y="0"/>
                  </a:lnTo>
                  <a:lnTo>
                    <a:pt x="0" y="231"/>
                  </a:lnTo>
                  <a:close/>
                </a:path>
              </a:pathLst>
            </a:custGeom>
            <a:solidFill>
              <a:srgbClr val="F08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140" name="Group 28">
            <a:extLst>
              <a:ext uri="{FF2B5EF4-FFF2-40B4-BE49-F238E27FC236}">
                <a16:creationId xmlns:a16="http://schemas.microsoft.com/office/drawing/2014/main" id="{1445DA5B-DE33-49F7-ACCB-448F36905607}"/>
              </a:ext>
            </a:extLst>
          </p:cNvPr>
          <p:cNvGrpSpPr>
            <a:grpSpLocks noChangeAspect="1"/>
          </p:cNvGrpSpPr>
          <p:nvPr userDrawn="1"/>
        </p:nvGrpSpPr>
        <p:grpSpPr bwMode="auto">
          <a:xfrm>
            <a:off x="689005" y="3088852"/>
            <a:ext cx="571052" cy="293464"/>
            <a:chOff x="2381" y="-104"/>
            <a:chExt cx="2662" cy="1368"/>
          </a:xfrm>
        </p:grpSpPr>
        <p:sp>
          <p:nvSpPr>
            <p:cNvPr id="141" name="Freeform 29">
              <a:extLst>
                <a:ext uri="{FF2B5EF4-FFF2-40B4-BE49-F238E27FC236}">
                  <a16:creationId xmlns:a16="http://schemas.microsoft.com/office/drawing/2014/main" id="{D0207015-CBD6-473A-B523-B228405BD558}"/>
                </a:ext>
              </a:extLst>
            </p:cNvPr>
            <p:cNvSpPr>
              <a:spLocks noEditPoints="1"/>
            </p:cNvSpPr>
            <p:nvPr/>
          </p:nvSpPr>
          <p:spPr bwMode="auto">
            <a:xfrm>
              <a:off x="2383" y="928"/>
              <a:ext cx="2644" cy="336"/>
            </a:xfrm>
            <a:custGeom>
              <a:avLst/>
              <a:gdLst>
                <a:gd name="T0" fmla="*/ 130 w 1112"/>
                <a:gd name="T1" fmla="*/ 55 h 141"/>
                <a:gd name="T2" fmla="*/ 210 w 1112"/>
                <a:gd name="T3" fmla="*/ 97 h 141"/>
                <a:gd name="T4" fmla="*/ 164 w 1112"/>
                <a:gd name="T5" fmla="*/ 119 h 141"/>
                <a:gd name="T6" fmla="*/ 200 w 1112"/>
                <a:gd name="T7" fmla="*/ 113 h 141"/>
                <a:gd name="T8" fmla="*/ 171 w 1112"/>
                <a:gd name="T9" fmla="*/ 140 h 141"/>
                <a:gd name="T10" fmla="*/ 61 w 1112"/>
                <a:gd name="T11" fmla="*/ 134 h 141"/>
                <a:gd name="T12" fmla="*/ 37 w 1112"/>
                <a:gd name="T13" fmla="*/ 16 h 141"/>
                <a:gd name="T14" fmla="*/ 107 w 1112"/>
                <a:gd name="T15" fmla="*/ 76 h 141"/>
                <a:gd name="T16" fmla="*/ 46 w 1112"/>
                <a:gd name="T17" fmla="*/ 38 h 141"/>
                <a:gd name="T18" fmla="*/ 30 w 1112"/>
                <a:gd name="T19" fmla="*/ 113 h 141"/>
                <a:gd name="T20" fmla="*/ 76 w 1112"/>
                <a:gd name="T21" fmla="*/ 76 h 141"/>
                <a:gd name="T22" fmla="*/ 150 w 1112"/>
                <a:gd name="T23" fmla="*/ 65 h 141"/>
                <a:gd name="T24" fmla="*/ 224 w 1112"/>
                <a:gd name="T25" fmla="*/ 137 h 141"/>
                <a:gd name="T26" fmla="*/ 311 w 1112"/>
                <a:gd name="T27" fmla="*/ 139 h 141"/>
                <a:gd name="T28" fmla="*/ 265 w 1112"/>
                <a:gd name="T29" fmla="*/ 65 h 141"/>
                <a:gd name="T30" fmla="*/ 306 w 1112"/>
                <a:gd name="T31" fmla="*/ 17 h 141"/>
                <a:gd name="T32" fmla="*/ 306 w 1112"/>
                <a:gd name="T33" fmla="*/ 65 h 141"/>
                <a:gd name="T34" fmla="*/ 311 w 1112"/>
                <a:gd name="T35" fmla="*/ 118 h 141"/>
                <a:gd name="T36" fmla="*/ 334 w 1112"/>
                <a:gd name="T37" fmla="*/ 117 h 141"/>
                <a:gd name="T38" fmla="*/ 398 w 1112"/>
                <a:gd name="T39" fmla="*/ 113 h 141"/>
                <a:gd name="T40" fmla="*/ 371 w 1112"/>
                <a:gd name="T41" fmla="*/ 101 h 141"/>
                <a:gd name="T42" fmla="*/ 391 w 1112"/>
                <a:gd name="T43" fmla="*/ 119 h 141"/>
                <a:gd name="T44" fmla="*/ 387 w 1112"/>
                <a:gd name="T45" fmla="*/ 136 h 141"/>
                <a:gd name="T46" fmla="*/ 340 w 1112"/>
                <a:gd name="T47" fmla="*/ 110 h 141"/>
                <a:gd name="T48" fmla="*/ 399 w 1112"/>
                <a:gd name="T49" fmla="*/ 76 h 141"/>
                <a:gd name="T50" fmla="*/ 364 w 1112"/>
                <a:gd name="T51" fmla="*/ 64 h 141"/>
                <a:gd name="T52" fmla="*/ 417 w 1112"/>
                <a:gd name="T53" fmla="*/ 50 h 141"/>
                <a:gd name="T54" fmla="*/ 398 w 1112"/>
                <a:gd name="T55" fmla="*/ 128 h 141"/>
                <a:gd name="T56" fmla="*/ 574 w 1112"/>
                <a:gd name="T57" fmla="*/ 60 h 141"/>
                <a:gd name="T58" fmla="*/ 517 w 1112"/>
                <a:gd name="T59" fmla="*/ 18 h 141"/>
                <a:gd name="T60" fmla="*/ 613 w 1112"/>
                <a:gd name="T61" fmla="*/ 97 h 141"/>
                <a:gd name="T62" fmla="*/ 682 w 1112"/>
                <a:gd name="T63" fmla="*/ 137 h 141"/>
                <a:gd name="T64" fmla="*/ 762 w 1112"/>
                <a:gd name="T65" fmla="*/ 137 h 141"/>
                <a:gd name="T66" fmla="*/ 762 w 1112"/>
                <a:gd name="T67" fmla="*/ 137 h 141"/>
                <a:gd name="T68" fmla="*/ 895 w 1112"/>
                <a:gd name="T69" fmla="*/ 64 h 141"/>
                <a:gd name="T70" fmla="*/ 869 w 1112"/>
                <a:gd name="T71" fmla="*/ 64 h 141"/>
                <a:gd name="T72" fmla="*/ 839 w 1112"/>
                <a:gd name="T73" fmla="*/ 79 h 141"/>
                <a:gd name="T74" fmla="*/ 819 w 1112"/>
                <a:gd name="T75" fmla="*/ 60 h 141"/>
                <a:gd name="T76" fmla="*/ 783 w 1112"/>
                <a:gd name="T77" fmla="*/ 44 h 141"/>
                <a:gd name="T78" fmla="*/ 840 w 1112"/>
                <a:gd name="T79" fmla="*/ 41 h 141"/>
                <a:gd name="T80" fmla="*/ 895 w 1112"/>
                <a:gd name="T81" fmla="*/ 40 h 141"/>
                <a:gd name="T82" fmla="*/ 924 w 1112"/>
                <a:gd name="T83" fmla="*/ 75 h 141"/>
                <a:gd name="T84" fmla="*/ 896 w 1112"/>
                <a:gd name="T85" fmla="*/ 137 h 141"/>
                <a:gd name="T86" fmla="*/ 978 w 1112"/>
                <a:gd name="T87" fmla="*/ 98 h 141"/>
                <a:gd name="T88" fmla="*/ 983 w 1112"/>
                <a:gd name="T89" fmla="*/ 120 h 141"/>
                <a:gd name="T90" fmla="*/ 993 w 1112"/>
                <a:gd name="T91" fmla="*/ 132 h 141"/>
                <a:gd name="T92" fmla="*/ 949 w 1112"/>
                <a:gd name="T93" fmla="*/ 132 h 141"/>
                <a:gd name="T94" fmla="*/ 976 w 1112"/>
                <a:gd name="T95" fmla="*/ 78 h 141"/>
                <a:gd name="T96" fmla="*/ 977 w 1112"/>
                <a:gd name="T97" fmla="*/ 62 h 141"/>
                <a:gd name="T98" fmla="*/ 982 w 1112"/>
                <a:gd name="T99" fmla="*/ 41 h 141"/>
                <a:gd name="T100" fmla="*/ 1000 w 1112"/>
                <a:gd name="T101" fmla="*/ 138 h 141"/>
                <a:gd name="T102" fmla="*/ 1078 w 1112"/>
                <a:gd name="T103" fmla="*/ 71 h 141"/>
                <a:gd name="T104" fmla="*/ 1078 w 1112"/>
                <a:gd name="T105" fmla="*/ 44 h 141"/>
                <a:gd name="T106" fmla="*/ 1109 w 1112"/>
                <a:gd name="T107" fmla="*/ 44 h 141"/>
                <a:gd name="T108" fmla="*/ 714 w 1112"/>
                <a:gd name="T109" fmla="*/ 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2" h="141">
                  <a:moveTo>
                    <a:pt x="171" y="140"/>
                  </a:moveTo>
                  <a:cubicBezTo>
                    <a:pt x="153" y="140"/>
                    <a:pt x="140" y="135"/>
                    <a:pt x="131" y="127"/>
                  </a:cubicBezTo>
                  <a:cubicBezTo>
                    <a:pt x="121" y="119"/>
                    <a:pt x="117" y="106"/>
                    <a:pt x="117" y="91"/>
                  </a:cubicBezTo>
                  <a:cubicBezTo>
                    <a:pt x="117" y="76"/>
                    <a:pt x="121" y="64"/>
                    <a:pt x="130" y="55"/>
                  </a:cubicBezTo>
                  <a:cubicBezTo>
                    <a:pt x="139" y="46"/>
                    <a:pt x="151" y="41"/>
                    <a:pt x="166" y="41"/>
                  </a:cubicBezTo>
                  <a:cubicBezTo>
                    <a:pt x="181" y="41"/>
                    <a:pt x="192" y="45"/>
                    <a:pt x="198" y="53"/>
                  </a:cubicBezTo>
                  <a:cubicBezTo>
                    <a:pt x="205" y="61"/>
                    <a:pt x="210" y="71"/>
                    <a:pt x="210" y="86"/>
                  </a:cubicBezTo>
                  <a:cubicBezTo>
                    <a:pt x="210" y="97"/>
                    <a:pt x="210" y="97"/>
                    <a:pt x="210" y="97"/>
                  </a:cubicBezTo>
                  <a:cubicBezTo>
                    <a:pt x="146" y="97"/>
                    <a:pt x="146" y="97"/>
                    <a:pt x="146" y="97"/>
                  </a:cubicBezTo>
                  <a:cubicBezTo>
                    <a:pt x="146" y="101"/>
                    <a:pt x="147" y="104"/>
                    <a:pt x="149" y="108"/>
                  </a:cubicBezTo>
                  <a:cubicBezTo>
                    <a:pt x="150" y="111"/>
                    <a:pt x="153" y="113"/>
                    <a:pt x="155" y="115"/>
                  </a:cubicBezTo>
                  <a:cubicBezTo>
                    <a:pt x="157" y="117"/>
                    <a:pt x="160" y="118"/>
                    <a:pt x="164" y="119"/>
                  </a:cubicBezTo>
                  <a:cubicBezTo>
                    <a:pt x="167" y="120"/>
                    <a:pt x="171" y="120"/>
                    <a:pt x="175" y="120"/>
                  </a:cubicBezTo>
                  <a:cubicBezTo>
                    <a:pt x="178" y="120"/>
                    <a:pt x="182" y="120"/>
                    <a:pt x="185" y="119"/>
                  </a:cubicBezTo>
                  <a:cubicBezTo>
                    <a:pt x="188" y="119"/>
                    <a:pt x="191" y="118"/>
                    <a:pt x="194" y="116"/>
                  </a:cubicBezTo>
                  <a:cubicBezTo>
                    <a:pt x="196" y="115"/>
                    <a:pt x="198" y="114"/>
                    <a:pt x="200" y="113"/>
                  </a:cubicBezTo>
                  <a:cubicBezTo>
                    <a:pt x="203" y="112"/>
                    <a:pt x="204" y="110"/>
                    <a:pt x="205" y="109"/>
                  </a:cubicBezTo>
                  <a:cubicBezTo>
                    <a:pt x="194" y="139"/>
                    <a:pt x="194" y="139"/>
                    <a:pt x="194" y="139"/>
                  </a:cubicBezTo>
                  <a:cubicBezTo>
                    <a:pt x="190" y="140"/>
                    <a:pt x="187" y="140"/>
                    <a:pt x="184" y="141"/>
                  </a:cubicBezTo>
                  <a:cubicBezTo>
                    <a:pt x="180" y="140"/>
                    <a:pt x="175" y="140"/>
                    <a:pt x="171" y="140"/>
                  </a:cubicBezTo>
                  <a:moveTo>
                    <a:pt x="107" y="76"/>
                  </a:moveTo>
                  <a:cubicBezTo>
                    <a:pt x="107" y="87"/>
                    <a:pt x="104" y="97"/>
                    <a:pt x="99" y="106"/>
                  </a:cubicBezTo>
                  <a:cubicBezTo>
                    <a:pt x="95" y="115"/>
                    <a:pt x="88" y="122"/>
                    <a:pt x="81" y="127"/>
                  </a:cubicBezTo>
                  <a:cubicBezTo>
                    <a:pt x="75" y="131"/>
                    <a:pt x="68" y="134"/>
                    <a:pt x="61" y="134"/>
                  </a:cubicBezTo>
                  <a:cubicBezTo>
                    <a:pt x="53" y="135"/>
                    <a:pt x="46" y="136"/>
                    <a:pt x="37" y="136"/>
                  </a:cubicBezTo>
                  <a:cubicBezTo>
                    <a:pt x="0" y="136"/>
                    <a:pt x="0" y="136"/>
                    <a:pt x="0" y="136"/>
                  </a:cubicBezTo>
                  <a:cubicBezTo>
                    <a:pt x="0" y="16"/>
                    <a:pt x="0" y="16"/>
                    <a:pt x="0" y="16"/>
                  </a:cubicBezTo>
                  <a:cubicBezTo>
                    <a:pt x="37" y="16"/>
                    <a:pt x="37" y="16"/>
                    <a:pt x="37" y="16"/>
                  </a:cubicBezTo>
                  <a:cubicBezTo>
                    <a:pt x="45" y="16"/>
                    <a:pt x="53" y="17"/>
                    <a:pt x="61" y="18"/>
                  </a:cubicBezTo>
                  <a:cubicBezTo>
                    <a:pt x="68" y="19"/>
                    <a:pt x="75" y="22"/>
                    <a:pt x="81" y="26"/>
                  </a:cubicBezTo>
                  <a:cubicBezTo>
                    <a:pt x="89" y="31"/>
                    <a:pt x="95" y="37"/>
                    <a:pt x="100" y="46"/>
                  </a:cubicBezTo>
                  <a:cubicBezTo>
                    <a:pt x="104" y="55"/>
                    <a:pt x="107" y="65"/>
                    <a:pt x="107" y="76"/>
                  </a:cubicBezTo>
                  <a:close/>
                  <a:moveTo>
                    <a:pt x="76" y="76"/>
                  </a:moveTo>
                  <a:cubicBezTo>
                    <a:pt x="76" y="68"/>
                    <a:pt x="75" y="62"/>
                    <a:pt x="72" y="56"/>
                  </a:cubicBezTo>
                  <a:cubicBezTo>
                    <a:pt x="69" y="50"/>
                    <a:pt x="65" y="46"/>
                    <a:pt x="59" y="42"/>
                  </a:cubicBezTo>
                  <a:cubicBezTo>
                    <a:pt x="55" y="40"/>
                    <a:pt x="51" y="39"/>
                    <a:pt x="46" y="38"/>
                  </a:cubicBezTo>
                  <a:cubicBezTo>
                    <a:pt x="42" y="38"/>
                    <a:pt x="36" y="38"/>
                    <a:pt x="30" y="38"/>
                  </a:cubicBezTo>
                  <a:cubicBezTo>
                    <a:pt x="30" y="38"/>
                    <a:pt x="30" y="38"/>
                    <a:pt x="30" y="38"/>
                  </a:cubicBezTo>
                  <a:cubicBezTo>
                    <a:pt x="30" y="113"/>
                    <a:pt x="30" y="113"/>
                    <a:pt x="30" y="113"/>
                  </a:cubicBezTo>
                  <a:cubicBezTo>
                    <a:pt x="30" y="113"/>
                    <a:pt x="30" y="113"/>
                    <a:pt x="30" y="113"/>
                  </a:cubicBezTo>
                  <a:cubicBezTo>
                    <a:pt x="37" y="113"/>
                    <a:pt x="42" y="113"/>
                    <a:pt x="47" y="112"/>
                  </a:cubicBezTo>
                  <a:cubicBezTo>
                    <a:pt x="52" y="112"/>
                    <a:pt x="56" y="111"/>
                    <a:pt x="61" y="108"/>
                  </a:cubicBezTo>
                  <a:cubicBezTo>
                    <a:pt x="65" y="104"/>
                    <a:pt x="69" y="101"/>
                    <a:pt x="72" y="95"/>
                  </a:cubicBezTo>
                  <a:cubicBezTo>
                    <a:pt x="74" y="91"/>
                    <a:pt x="76" y="84"/>
                    <a:pt x="76" y="76"/>
                  </a:cubicBezTo>
                  <a:close/>
                  <a:moveTo>
                    <a:pt x="180" y="79"/>
                  </a:moveTo>
                  <a:cubicBezTo>
                    <a:pt x="180" y="73"/>
                    <a:pt x="179" y="68"/>
                    <a:pt x="176" y="65"/>
                  </a:cubicBezTo>
                  <a:cubicBezTo>
                    <a:pt x="173" y="62"/>
                    <a:pt x="169" y="60"/>
                    <a:pt x="164" y="60"/>
                  </a:cubicBezTo>
                  <a:cubicBezTo>
                    <a:pt x="158" y="60"/>
                    <a:pt x="154" y="62"/>
                    <a:pt x="150" y="65"/>
                  </a:cubicBezTo>
                  <a:cubicBezTo>
                    <a:pt x="147" y="68"/>
                    <a:pt x="145" y="73"/>
                    <a:pt x="145" y="79"/>
                  </a:cubicBezTo>
                  <a:lnTo>
                    <a:pt x="180" y="79"/>
                  </a:lnTo>
                  <a:close/>
                  <a:moveTo>
                    <a:pt x="253" y="137"/>
                  </a:moveTo>
                  <a:cubicBezTo>
                    <a:pt x="224" y="137"/>
                    <a:pt x="224" y="137"/>
                    <a:pt x="224" y="137"/>
                  </a:cubicBezTo>
                  <a:cubicBezTo>
                    <a:pt x="224" y="8"/>
                    <a:pt x="224" y="8"/>
                    <a:pt x="224" y="8"/>
                  </a:cubicBezTo>
                  <a:cubicBezTo>
                    <a:pt x="253" y="8"/>
                    <a:pt x="253" y="8"/>
                    <a:pt x="253" y="8"/>
                  </a:cubicBezTo>
                  <a:lnTo>
                    <a:pt x="253" y="137"/>
                  </a:lnTo>
                  <a:close/>
                  <a:moveTo>
                    <a:pt x="311" y="139"/>
                  </a:moveTo>
                  <a:cubicBezTo>
                    <a:pt x="299" y="139"/>
                    <a:pt x="291" y="137"/>
                    <a:pt x="285" y="132"/>
                  </a:cubicBezTo>
                  <a:cubicBezTo>
                    <a:pt x="280" y="127"/>
                    <a:pt x="277" y="119"/>
                    <a:pt x="277" y="108"/>
                  </a:cubicBezTo>
                  <a:cubicBezTo>
                    <a:pt x="277" y="65"/>
                    <a:pt x="277" y="65"/>
                    <a:pt x="277" y="65"/>
                  </a:cubicBezTo>
                  <a:cubicBezTo>
                    <a:pt x="265" y="65"/>
                    <a:pt x="265" y="65"/>
                    <a:pt x="265" y="65"/>
                  </a:cubicBezTo>
                  <a:cubicBezTo>
                    <a:pt x="265" y="44"/>
                    <a:pt x="265" y="44"/>
                    <a:pt x="265" y="44"/>
                  </a:cubicBezTo>
                  <a:cubicBezTo>
                    <a:pt x="277" y="44"/>
                    <a:pt x="277" y="44"/>
                    <a:pt x="277" y="44"/>
                  </a:cubicBezTo>
                  <a:cubicBezTo>
                    <a:pt x="277" y="17"/>
                    <a:pt x="277" y="17"/>
                    <a:pt x="277" y="17"/>
                  </a:cubicBezTo>
                  <a:cubicBezTo>
                    <a:pt x="306" y="17"/>
                    <a:pt x="306" y="17"/>
                    <a:pt x="306" y="17"/>
                  </a:cubicBezTo>
                  <a:cubicBezTo>
                    <a:pt x="306" y="44"/>
                    <a:pt x="306" y="44"/>
                    <a:pt x="306" y="44"/>
                  </a:cubicBezTo>
                  <a:cubicBezTo>
                    <a:pt x="334" y="44"/>
                    <a:pt x="334" y="44"/>
                    <a:pt x="334" y="44"/>
                  </a:cubicBezTo>
                  <a:cubicBezTo>
                    <a:pt x="334" y="65"/>
                    <a:pt x="334" y="65"/>
                    <a:pt x="334" y="65"/>
                  </a:cubicBezTo>
                  <a:cubicBezTo>
                    <a:pt x="306" y="65"/>
                    <a:pt x="306" y="65"/>
                    <a:pt x="306" y="65"/>
                  </a:cubicBezTo>
                  <a:cubicBezTo>
                    <a:pt x="306" y="98"/>
                    <a:pt x="306" y="98"/>
                    <a:pt x="306" y="98"/>
                  </a:cubicBezTo>
                  <a:cubicBezTo>
                    <a:pt x="306" y="101"/>
                    <a:pt x="306" y="104"/>
                    <a:pt x="306" y="106"/>
                  </a:cubicBezTo>
                  <a:cubicBezTo>
                    <a:pt x="306" y="109"/>
                    <a:pt x="307" y="111"/>
                    <a:pt x="307" y="113"/>
                  </a:cubicBezTo>
                  <a:cubicBezTo>
                    <a:pt x="308" y="116"/>
                    <a:pt x="310" y="117"/>
                    <a:pt x="311" y="118"/>
                  </a:cubicBezTo>
                  <a:cubicBezTo>
                    <a:pt x="314" y="119"/>
                    <a:pt x="316" y="119"/>
                    <a:pt x="320" y="119"/>
                  </a:cubicBezTo>
                  <a:cubicBezTo>
                    <a:pt x="322" y="119"/>
                    <a:pt x="324" y="119"/>
                    <a:pt x="326" y="118"/>
                  </a:cubicBezTo>
                  <a:cubicBezTo>
                    <a:pt x="329" y="118"/>
                    <a:pt x="330" y="117"/>
                    <a:pt x="331" y="117"/>
                  </a:cubicBezTo>
                  <a:cubicBezTo>
                    <a:pt x="334" y="117"/>
                    <a:pt x="334" y="117"/>
                    <a:pt x="334" y="117"/>
                  </a:cubicBezTo>
                  <a:cubicBezTo>
                    <a:pt x="334" y="137"/>
                    <a:pt x="334" y="137"/>
                    <a:pt x="334" y="137"/>
                  </a:cubicBezTo>
                  <a:cubicBezTo>
                    <a:pt x="331" y="138"/>
                    <a:pt x="328" y="139"/>
                    <a:pt x="325" y="140"/>
                  </a:cubicBezTo>
                  <a:cubicBezTo>
                    <a:pt x="321" y="139"/>
                    <a:pt x="317" y="139"/>
                    <a:pt x="311" y="139"/>
                  </a:cubicBezTo>
                  <a:close/>
                  <a:moveTo>
                    <a:pt x="398" y="113"/>
                  </a:moveTo>
                  <a:cubicBezTo>
                    <a:pt x="398" y="94"/>
                    <a:pt x="398" y="94"/>
                    <a:pt x="398" y="94"/>
                  </a:cubicBezTo>
                  <a:cubicBezTo>
                    <a:pt x="394" y="95"/>
                    <a:pt x="390" y="95"/>
                    <a:pt x="386" y="95"/>
                  </a:cubicBezTo>
                  <a:cubicBezTo>
                    <a:pt x="383" y="96"/>
                    <a:pt x="380" y="96"/>
                    <a:pt x="377" y="98"/>
                  </a:cubicBezTo>
                  <a:cubicBezTo>
                    <a:pt x="374" y="99"/>
                    <a:pt x="373" y="100"/>
                    <a:pt x="371" y="101"/>
                  </a:cubicBezTo>
                  <a:cubicBezTo>
                    <a:pt x="370" y="103"/>
                    <a:pt x="369" y="106"/>
                    <a:pt x="369" y="109"/>
                  </a:cubicBezTo>
                  <a:cubicBezTo>
                    <a:pt x="369" y="113"/>
                    <a:pt x="370" y="116"/>
                    <a:pt x="372" y="118"/>
                  </a:cubicBezTo>
                  <a:cubicBezTo>
                    <a:pt x="375" y="119"/>
                    <a:pt x="378" y="120"/>
                    <a:pt x="383" y="120"/>
                  </a:cubicBezTo>
                  <a:cubicBezTo>
                    <a:pt x="386" y="120"/>
                    <a:pt x="388" y="120"/>
                    <a:pt x="391" y="119"/>
                  </a:cubicBezTo>
                  <a:cubicBezTo>
                    <a:pt x="394" y="117"/>
                    <a:pt x="396" y="115"/>
                    <a:pt x="398" y="113"/>
                  </a:cubicBezTo>
                  <a:close/>
                  <a:moveTo>
                    <a:pt x="398" y="128"/>
                  </a:moveTo>
                  <a:cubicBezTo>
                    <a:pt x="396" y="129"/>
                    <a:pt x="394" y="131"/>
                    <a:pt x="393" y="132"/>
                  </a:cubicBezTo>
                  <a:cubicBezTo>
                    <a:pt x="392" y="133"/>
                    <a:pt x="389" y="135"/>
                    <a:pt x="387" y="136"/>
                  </a:cubicBezTo>
                  <a:cubicBezTo>
                    <a:pt x="384" y="137"/>
                    <a:pt x="382" y="138"/>
                    <a:pt x="379" y="139"/>
                  </a:cubicBezTo>
                  <a:cubicBezTo>
                    <a:pt x="377" y="139"/>
                    <a:pt x="373" y="140"/>
                    <a:pt x="369" y="140"/>
                  </a:cubicBezTo>
                  <a:cubicBezTo>
                    <a:pt x="361" y="140"/>
                    <a:pt x="354" y="137"/>
                    <a:pt x="348" y="132"/>
                  </a:cubicBezTo>
                  <a:cubicBezTo>
                    <a:pt x="343" y="126"/>
                    <a:pt x="340" y="119"/>
                    <a:pt x="340" y="110"/>
                  </a:cubicBezTo>
                  <a:cubicBezTo>
                    <a:pt x="340" y="103"/>
                    <a:pt x="341" y="98"/>
                    <a:pt x="344" y="94"/>
                  </a:cubicBezTo>
                  <a:cubicBezTo>
                    <a:pt x="347" y="89"/>
                    <a:pt x="351" y="86"/>
                    <a:pt x="357" y="84"/>
                  </a:cubicBezTo>
                  <a:cubicBezTo>
                    <a:pt x="362" y="81"/>
                    <a:pt x="368" y="79"/>
                    <a:pt x="375" y="78"/>
                  </a:cubicBezTo>
                  <a:cubicBezTo>
                    <a:pt x="383" y="77"/>
                    <a:pt x="390" y="77"/>
                    <a:pt x="399" y="76"/>
                  </a:cubicBezTo>
                  <a:cubicBezTo>
                    <a:pt x="399" y="75"/>
                    <a:pt x="399" y="75"/>
                    <a:pt x="399" y="75"/>
                  </a:cubicBezTo>
                  <a:cubicBezTo>
                    <a:pt x="399" y="70"/>
                    <a:pt x="397" y="67"/>
                    <a:pt x="394" y="65"/>
                  </a:cubicBezTo>
                  <a:cubicBezTo>
                    <a:pt x="390" y="63"/>
                    <a:pt x="384" y="62"/>
                    <a:pt x="376" y="62"/>
                  </a:cubicBezTo>
                  <a:cubicBezTo>
                    <a:pt x="373" y="62"/>
                    <a:pt x="369" y="63"/>
                    <a:pt x="364" y="64"/>
                  </a:cubicBezTo>
                  <a:cubicBezTo>
                    <a:pt x="360" y="65"/>
                    <a:pt x="355" y="67"/>
                    <a:pt x="351" y="68"/>
                  </a:cubicBezTo>
                  <a:cubicBezTo>
                    <a:pt x="362" y="43"/>
                    <a:pt x="362" y="43"/>
                    <a:pt x="362" y="43"/>
                  </a:cubicBezTo>
                  <a:cubicBezTo>
                    <a:pt x="369" y="42"/>
                    <a:pt x="375" y="41"/>
                    <a:pt x="382" y="41"/>
                  </a:cubicBezTo>
                  <a:cubicBezTo>
                    <a:pt x="398" y="41"/>
                    <a:pt x="409" y="44"/>
                    <a:pt x="417" y="50"/>
                  </a:cubicBezTo>
                  <a:cubicBezTo>
                    <a:pt x="425" y="55"/>
                    <a:pt x="428" y="63"/>
                    <a:pt x="428" y="74"/>
                  </a:cubicBezTo>
                  <a:cubicBezTo>
                    <a:pt x="428" y="138"/>
                    <a:pt x="428" y="138"/>
                    <a:pt x="428" y="138"/>
                  </a:cubicBezTo>
                  <a:cubicBezTo>
                    <a:pt x="398" y="138"/>
                    <a:pt x="398" y="138"/>
                    <a:pt x="398" y="138"/>
                  </a:cubicBezTo>
                  <a:cubicBezTo>
                    <a:pt x="398" y="128"/>
                    <a:pt x="398" y="128"/>
                    <a:pt x="398" y="128"/>
                  </a:cubicBezTo>
                  <a:close/>
                  <a:moveTo>
                    <a:pt x="670" y="18"/>
                  </a:moveTo>
                  <a:cubicBezTo>
                    <a:pt x="635" y="137"/>
                    <a:pt x="635" y="137"/>
                    <a:pt x="635" y="137"/>
                  </a:cubicBezTo>
                  <a:cubicBezTo>
                    <a:pt x="595" y="137"/>
                    <a:pt x="595" y="137"/>
                    <a:pt x="595" y="137"/>
                  </a:cubicBezTo>
                  <a:cubicBezTo>
                    <a:pt x="574" y="60"/>
                    <a:pt x="574" y="60"/>
                    <a:pt x="574" y="60"/>
                  </a:cubicBezTo>
                  <a:cubicBezTo>
                    <a:pt x="553" y="137"/>
                    <a:pt x="553" y="137"/>
                    <a:pt x="553" y="137"/>
                  </a:cubicBezTo>
                  <a:cubicBezTo>
                    <a:pt x="513" y="137"/>
                    <a:pt x="513" y="137"/>
                    <a:pt x="513" y="137"/>
                  </a:cubicBezTo>
                  <a:cubicBezTo>
                    <a:pt x="478" y="18"/>
                    <a:pt x="478" y="18"/>
                    <a:pt x="478" y="18"/>
                  </a:cubicBezTo>
                  <a:cubicBezTo>
                    <a:pt x="517" y="18"/>
                    <a:pt x="517" y="18"/>
                    <a:pt x="517" y="18"/>
                  </a:cubicBezTo>
                  <a:cubicBezTo>
                    <a:pt x="535" y="97"/>
                    <a:pt x="535" y="97"/>
                    <a:pt x="535" y="97"/>
                  </a:cubicBezTo>
                  <a:cubicBezTo>
                    <a:pt x="558" y="18"/>
                    <a:pt x="558" y="18"/>
                    <a:pt x="558" y="18"/>
                  </a:cubicBezTo>
                  <a:cubicBezTo>
                    <a:pt x="592" y="18"/>
                    <a:pt x="592" y="18"/>
                    <a:pt x="592" y="18"/>
                  </a:cubicBezTo>
                  <a:cubicBezTo>
                    <a:pt x="613" y="97"/>
                    <a:pt x="613" y="97"/>
                    <a:pt x="613" y="97"/>
                  </a:cubicBezTo>
                  <a:cubicBezTo>
                    <a:pt x="631" y="18"/>
                    <a:pt x="631" y="18"/>
                    <a:pt x="631" y="18"/>
                  </a:cubicBezTo>
                  <a:lnTo>
                    <a:pt x="670" y="18"/>
                  </a:lnTo>
                  <a:close/>
                  <a:moveTo>
                    <a:pt x="711" y="137"/>
                  </a:moveTo>
                  <a:cubicBezTo>
                    <a:pt x="682" y="137"/>
                    <a:pt x="682" y="137"/>
                    <a:pt x="682" y="137"/>
                  </a:cubicBezTo>
                  <a:cubicBezTo>
                    <a:pt x="682" y="44"/>
                    <a:pt x="682" y="44"/>
                    <a:pt x="682" y="44"/>
                  </a:cubicBezTo>
                  <a:cubicBezTo>
                    <a:pt x="711" y="44"/>
                    <a:pt x="711" y="44"/>
                    <a:pt x="711" y="44"/>
                  </a:cubicBezTo>
                  <a:lnTo>
                    <a:pt x="711" y="137"/>
                  </a:lnTo>
                  <a:close/>
                  <a:moveTo>
                    <a:pt x="762" y="137"/>
                  </a:moveTo>
                  <a:cubicBezTo>
                    <a:pt x="733" y="137"/>
                    <a:pt x="733" y="137"/>
                    <a:pt x="733" y="137"/>
                  </a:cubicBezTo>
                  <a:cubicBezTo>
                    <a:pt x="733" y="4"/>
                    <a:pt x="733" y="4"/>
                    <a:pt x="733" y="4"/>
                  </a:cubicBezTo>
                  <a:cubicBezTo>
                    <a:pt x="762" y="4"/>
                    <a:pt x="762" y="4"/>
                    <a:pt x="762" y="4"/>
                  </a:cubicBezTo>
                  <a:lnTo>
                    <a:pt x="762" y="137"/>
                  </a:lnTo>
                  <a:close/>
                  <a:moveTo>
                    <a:pt x="896" y="137"/>
                  </a:moveTo>
                  <a:cubicBezTo>
                    <a:pt x="896" y="91"/>
                    <a:pt x="896" y="91"/>
                    <a:pt x="896" y="91"/>
                  </a:cubicBezTo>
                  <a:cubicBezTo>
                    <a:pt x="896" y="87"/>
                    <a:pt x="896" y="83"/>
                    <a:pt x="896" y="79"/>
                  </a:cubicBezTo>
                  <a:cubicBezTo>
                    <a:pt x="896" y="76"/>
                    <a:pt x="896" y="66"/>
                    <a:pt x="895" y="64"/>
                  </a:cubicBezTo>
                  <a:cubicBezTo>
                    <a:pt x="894" y="61"/>
                    <a:pt x="892" y="60"/>
                    <a:pt x="891" y="59"/>
                  </a:cubicBezTo>
                  <a:cubicBezTo>
                    <a:pt x="889" y="58"/>
                    <a:pt x="887" y="58"/>
                    <a:pt x="884" y="58"/>
                  </a:cubicBezTo>
                  <a:cubicBezTo>
                    <a:pt x="881" y="58"/>
                    <a:pt x="879" y="59"/>
                    <a:pt x="877" y="60"/>
                  </a:cubicBezTo>
                  <a:cubicBezTo>
                    <a:pt x="874" y="61"/>
                    <a:pt x="872" y="62"/>
                    <a:pt x="869" y="64"/>
                  </a:cubicBezTo>
                  <a:cubicBezTo>
                    <a:pt x="869" y="137"/>
                    <a:pt x="869" y="137"/>
                    <a:pt x="869" y="137"/>
                  </a:cubicBezTo>
                  <a:cubicBezTo>
                    <a:pt x="840" y="137"/>
                    <a:pt x="840" y="137"/>
                    <a:pt x="840" y="137"/>
                  </a:cubicBezTo>
                  <a:cubicBezTo>
                    <a:pt x="840" y="91"/>
                    <a:pt x="840" y="91"/>
                    <a:pt x="840" y="91"/>
                  </a:cubicBezTo>
                  <a:cubicBezTo>
                    <a:pt x="840" y="87"/>
                    <a:pt x="840" y="83"/>
                    <a:pt x="839" y="79"/>
                  </a:cubicBezTo>
                  <a:cubicBezTo>
                    <a:pt x="839" y="76"/>
                    <a:pt x="839" y="66"/>
                    <a:pt x="838" y="64"/>
                  </a:cubicBezTo>
                  <a:cubicBezTo>
                    <a:pt x="837" y="61"/>
                    <a:pt x="835" y="60"/>
                    <a:pt x="834" y="59"/>
                  </a:cubicBezTo>
                  <a:cubicBezTo>
                    <a:pt x="832" y="58"/>
                    <a:pt x="829" y="58"/>
                    <a:pt x="826" y="58"/>
                  </a:cubicBezTo>
                  <a:cubicBezTo>
                    <a:pt x="824" y="58"/>
                    <a:pt x="822" y="59"/>
                    <a:pt x="819" y="60"/>
                  </a:cubicBezTo>
                  <a:cubicBezTo>
                    <a:pt x="817" y="61"/>
                    <a:pt x="815" y="62"/>
                    <a:pt x="812" y="64"/>
                  </a:cubicBezTo>
                  <a:cubicBezTo>
                    <a:pt x="812" y="137"/>
                    <a:pt x="812" y="137"/>
                    <a:pt x="812" y="137"/>
                  </a:cubicBezTo>
                  <a:cubicBezTo>
                    <a:pt x="783" y="137"/>
                    <a:pt x="783" y="137"/>
                    <a:pt x="783" y="137"/>
                  </a:cubicBezTo>
                  <a:cubicBezTo>
                    <a:pt x="783" y="44"/>
                    <a:pt x="783" y="44"/>
                    <a:pt x="783" y="44"/>
                  </a:cubicBezTo>
                  <a:cubicBezTo>
                    <a:pt x="812" y="44"/>
                    <a:pt x="812" y="44"/>
                    <a:pt x="812" y="44"/>
                  </a:cubicBezTo>
                  <a:cubicBezTo>
                    <a:pt x="812" y="58"/>
                    <a:pt x="812" y="58"/>
                    <a:pt x="812" y="58"/>
                  </a:cubicBezTo>
                  <a:cubicBezTo>
                    <a:pt x="817" y="54"/>
                    <a:pt x="822" y="47"/>
                    <a:pt x="825" y="44"/>
                  </a:cubicBezTo>
                  <a:cubicBezTo>
                    <a:pt x="830" y="42"/>
                    <a:pt x="834" y="41"/>
                    <a:pt x="840" y="41"/>
                  </a:cubicBezTo>
                  <a:cubicBezTo>
                    <a:pt x="845" y="41"/>
                    <a:pt x="850" y="42"/>
                    <a:pt x="855" y="45"/>
                  </a:cubicBezTo>
                  <a:cubicBezTo>
                    <a:pt x="859" y="48"/>
                    <a:pt x="862" y="56"/>
                    <a:pt x="864" y="61"/>
                  </a:cubicBezTo>
                  <a:cubicBezTo>
                    <a:pt x="870" y="56"/>
                    <a:pt x="876" y="48"/>
                    <a:pt x="881" y="45"/>
                  </a:cubicBezTo>
                  <a:cubicBezTo>
                    <a:pt x="886" y="42"/>
                    <a:pt x="890" y="40"/>
                    <a:pt x="895" y="40"/>
                  </a:cubicBezTo>
                  <a:cubicBezTo>
                    <a:pt x="900" y="40"/>
                    <a:pt x="904" y="41"/>
                    <a:pt x="907" y="43"/>
                  </a:cubicBezTo>
                  <a:cubicBezTo>
                    <a:pt x="911" y="44"/>
                    <a:pt x="913" y="46"/>
                    <a:pt x="916" y="49"/>
                  </a:cubicBezTo>
                  <a:cubicBezTo>
                    <a:pt x="919" y="52"/>
                    <a:pt x="921" y="56"/>
                    <a:pt x="922" y="59"/>
                  </a:cubicBezTo>
                  <a:cubicBezTo>
                    <a:pt x="923" y="63"/>
                    <a:pt x="924" y="68"/>
                    <a:pt x="924" y="75"/>
                  </a:cubicBezTo>
                  <a:cubicBezTo>
                    <a:pt x="924" y="136"/>
                    <a:pt x="924" y="136"/>
                    <a:pt x="924" y="136"/>
                  </a:cubicBezTo>
                  <a:cubicBezTo>
                    <a:pt x="895" y="136"/>
                    <a:pt x="895" y="136"/>
                    <a:pt x="895" y="136"/>
                  </a:cubicBezTo>
                  <a:cubicBezTo>
                    <a:pt x="895" y="137"/>
                    <a:pt x="895" y="137"/>
                    <a:pt x="895" y="137"/>
                  </a:cubicBezTo>
                  <a:lnTo>
                    <a:pt x="896" y="137"/>
                  </a:lnTo>
                  <a:close/>
                  <a:moveTo>
                    <a:pt x="999" y="113"/>
                  </a:moveTo>
                  <a:cubicBezTo>
                    <a:pt x="999" y="94"/>
                    <a:pt x="999" y="94"/>
                    <a:pt x="999" y="94"/>
                  </a:cubicBezTo>
                  <a:cubicBezTo>
                    <a:pt x="994" y="95"/>
                    <a:pt x="990" y="95"/>
                    <a:pt x="987" y="95"/>
                  </a:cubicBezTo>
                  <a:cubicBezTo>
                    <a:pt x="983" y="96"/>
                    <a:pt x="981" y="96"/>
                    <a:pt x="978" y="98"/>
                  </a:cubicBezTo>
                  <a:cubicBezTo>
                    <a:pt x="975" y="99"/>
                    <a:pt x="973" y="100"/>
                    <a:pt x="972" y="101"/>
                  </a:cubicBezTo>
                  <a:cubicBezTo>
                    <a:pt x="970" y="103"/>
                    <a:pt x="969" y="106"/>
                    <a:pt x="969" y="109"/>
                  </a:cubicBezTo>
                  <a:cubicBezTo>
                    <a:pt x="969" y="113"/>
                    <a:pt x="970" y="116"/>
                    <a:pt x="973" y="118"/>
                  </a:cubicBezTo>
                  <a:cubicBezTo>
                    <a:pt x="975" y="119"/>
                    <a:pt x="979" y="120"/>
                    <a:pt x="983" y="120"/>
                  </a:cubicBezTo>
                  <a:cubicBezTo>
                    <a:pt x="986" y="120"/>
                    <a:pt x="988" y="120"/>
                    <a:pt x="991" y="119"/>
                  </a:cubicBezTo>
                  <a:cubicBezTo>
                    <a:pt x="994" y="117"/>
                    <a:pt x="997" y="115"/>
                    <a:pt x="999" y="113"/>
                  </a:cubicBezTo>
                  <a:close/>
                  <a:moveTo>
                    <a:pt x="999" y="128"/>
                  </a:moveTo>
                  <a:cubicBezTo>
                    <a:pt x="996" y="129"/>
                    <a:pt x="995" y="131"/>
                    <a:pt x="993" y="132"/>
                  </a:cubicBezTo>
                  <a:cubicBezTo>
                    <a:pt x="992" y="133"/>
                    <a:pt x="989" y="135"/>
                    <a:pt x="987" y="136"/>
                  </a:cubicBezTo>
                  <a:cubicBezTo>
                    <a:pt x="985" y="137"/>
                    <a:pt x="983" y="138"/>
                    <a:pt x="980" y="139"/>
                  </a:cubicBezTo>
                  <a:cubicBezTo>
                    <a:pt x="977" y="139"/>
                    <a:pt x="974" y="140"/>
                    <a:pt x="969" y="140"/>
                  </a:cubicBezTo>
                  <a:cubicBezTo>
                    <a:pt x="961" y="140"/>
                    <a:pt x="954" y="137"/>
                    <a:pt x="949" y="132"/>
                  </a:cubicBezTo>
                  <a:cubicBezTo>
                    <a:pt x="943" y="126"/>
                    <a:pt x="940" y="119"/>
                    <a:pt x="940" y="110"/>
                  </a:cubicBezTo>
                  <a:cubicBezTo>
                    <a:pt x="940" y="103"/>
                    <a:pt x="942" y="98"/>
                    <a:pt x="945" y="94"/>
                  </a:cubicBezTo>
                  <a:cubicBezTo>
                    <a:pt x="948" y="89"/>
                    <a:pt x="952" y="86"/>
                    <a:pt x="957" y="84"/>
                  </a:cubicBezTo>
                  <a:cubicBezTo>
                    <a:pt x="962" y="81"/>
                    <a:pt x="969" y="79"/>
                    <a:pt x="976" y="78"/>
                  </a:cubicBezTo>
                  <a:cubicBezTo>
                    <a:pt x="983" y="77"/>
                    <a:pt x="990" y="77"/>
                    <a:pt x="999" y="76"/>
                  </a:cubicBezTo>
                  <a:cubicBezTo>
                    <a:pt x="999" y="75"/>
                    <a:pt x="999" y="75"/>
                    <a:pt x="999" y="75"/>
                  </a:cubicBezTo>
                  <a:cubicBezTo>
                    <a:pt x="999" y="70"/>
                    <a:pt x="998" y="67"/>
                    <a:pt x="994" y="65"/>
                  </a:cubicBezTo>
                  <a:cubicBezTo>
                    <a:pt x="990" y="63"/>
                    <a:pt x="985" y="62"/>
                    <a:pt x="977" y="62"/>
                  </a:cubicBezTo>
                  <a:cubicBezTo>
                    <a:pt x="973" y="62"/>
                    <a:pt x="969" y="63"/>
                    <a:pt x="964" y="64"/>
                  </a:cubicBezTo>
                  <a:cubicBezTo>
                    <a:pt x="960" y="65"/>
                    <a:pt x="955" y="67"/>
                    <a:pt x="951" y="68"/>
                  </a:cubicBezTo>
                  <a:cubicBezTo>
                    <a:pt x="963" y="43"/>
                    <a:pt x="963" y="43"/>
                    <a:pt x="963" y="43"/>
                  </a:cubicBezTo>
                  <a:cubicBezTo>
                    <a:pt x="970" y="42"/>
                    <a:pt x="976" y="41"/>
                    <a:pt x="982" y="41"/>
                  </a:cubicBezTo>
                  <a:cubicBezTo>
                    <a:pt x="998" y="41"/>
                    <a:pt x="1010" y="44"/>
                    <a:pt x="1018" y="50"/>
                  </a:cubicBezTo>
                  <a:cubicBezTo>
                    <a:pt x="1025" y="55"/>
                    <a:pt x="1029" y="63"/>
                    <a:pt x="1029" y="74"/>
                  </a:cubicBezTo>
                  <a:cubicBezTo>
                    <a:pt x="1029" y="138"/>
                    <a:pt x="1029" y="138"/>
                    <a:pt x="1029" y="138"/>
                  </a:cubicBezTo>
                  <a:cubicBezTo>
                    <a:pt x="1000" y="138"/>
                    <a:pt x="1000" y="138"/>
                    <a:pt x="1000" y="138"/>
                  </a:cubicBezTo>
                  <a:cubicBezTo>
                    <a:pt x="1000" y="128"/>
                    <a:pt x="1000" y="128"/>
                    <a:pt x="1000" y="128"/>
                  </a:cubicBezTo>
                  <a:cubicBezTo>
                    <a:pt x="999" y="128"/>
                    <a:pt x="999" y="128"/>
                    <a:pt x="999" y="128"/>
                  </a:cubicBezTo>
                  <a:close/>
                  <a:moveTo>
                    <a:pt x="1112" y="71"/>
                  </a:moveTo>
                  <a:cubicBezTo>
                    <a:pt x="1103" y="55"/>
                    <a:pt x="1086" y="61"/>
                    <a:pt x="1078" y="71"/>
                  </a:cubicBezTo>
                  <a:cubicBezTo>
                    <a:pt x="1078" y="137"/>
                    <a:pt x="1078" y="137"/>
                    <a:pt x="1078" y="137"/>
                  </a:cubicBezTo>
                  <a:cubicBezTo>
                    <a:pt x="1049" y="137"/>
                    <a:pt x="1049" y="137"/>
                    <a:pt x="1049" y="137"/>
                  </a:cubicBezTo>
                  <a:cubicBezTo>
                    <a:pt x="1049" y="44"/>
                    <a:pt x="1049" y="44"/>
                    <a:pt x="1049" y="44"/>
                  </a:cubicBezTo>
                  <a:cubicBezTo>
                    <a:pt x="1078" y="44"/>
                    <a:pt x="1078" y="44"/>
                    <a:pt x="1078" y="44"/>
                  </a:cubicBezTo>
                  <a:cubicBezTo>
                    <a:pt x="1078" y="62"/>
                    <a:pt x="1078" y="62"/>
                    <a:pt x="1078" y="62"/>
                  </a:cubicBezTo>
                  <a:cubicBezTo>
                    <a:pt x="1086" y="55"/>
                    <a:pt x="1087" y="48"/>
                    <a:pt x="1097" y="45"/>
                  </a:cubicBezTo>
                  <a:cubicBezTo>
                    <a:pt x="1100" y="44"/>
                    <a:pt x="1103" y="44"/>
                    <a:pt x="1105" y="44"/>
                  </a:cubicBezTo>
                  <a:cubicBezTo>
                    <a:pt x="1106" y="44"/>
                    <a:pt x="1108" y="44"/>
                    <a:pt x="1109" y="44"/>
                  </a:cubicBezTo>
                  <a:cubicBezTo>
                    <a:pt x="1110" y="44"/>
                    <a:pt x="1111" y="44"/>
                    <a:pt x="1112" y="44"/>
                  </a:cubicBezTo>
                  <a:lnTo>
                    <a:pt x="1112" y="71"/>
                  </a:lnTo>
                  <a:close/>
                  <a:moveTo>
                    <a:pt x="697" y="0"/>
                  </a:moveTo>
                  <a:cubicBezTo>
                    <a:pt x="706" y="0"/>
                    <a:pt x="714" y="7"/>
                    <a:pt x="714" y="17"/>
                  </a:cubicBezTo>
                  <a:cubicBezTo>
                    <a:pt x="714" y="26"/>
                    <a:pt x="706" y="34"/>
                    <a:pt x="697" y="34"/>
                  </a:cubicBezTo>
                  <a:cubicBezTo>
                    <a:pt x="688" y="34"/>
                    <a:pt x="680" y="26"/>
                    <a:pt x="680" y="17"/>
                  </a:cubicBezTo>
                  <a:cubicBezTo>
                    <a:pt x="680" y="7"/>
                    <a:pt x="688" y="0"/>
                    <a:pt x="697" y="0"/>
                  </a:cubicBezTo>
                  <a:close/>
                </a:path>
              </a:pathLst>
            </a:custGeom>
            <a:solidFill>
              <a:srgbClr val="818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42" name="Freeform 30">
              <a:extLst>
                <a:ext uri="{FF2B5EF4-FFF2-40B4-BE49-F238E27FC236}">
                  <a16:creationId xmlns:a16="http://schemas.microsoft.com/office/drawing/2014/main" id="{7ABAF421-63E2-43F7-987E-C0D502F94F07}"/>
                </a:ext>
              </a:extLst>
            </p:cNvPr>
            <p:cNvSpPr>
              <a:spLocks noEditPoints="1"/>
            </p:cNvSpPr>
            <p:nvPr/>
          </p:nvSpPr>
          <p:spPr bwMode="auto">
            <a:xfrm>
              <a:off x="2383" y="928"/>
              <a:ext cx="2644" cy="336"/>
            </a:xfrm>
            <a:custGeom>
              <a:avLst/>
              <a:gdLst>
                <a:gd name="T0" fmla="*/ 130 w 1112"/>
                <a:gd name="T1" fmla="*/ 55 h 141"/>
                <a:gd name="T2" fmla="*/ 210 w 1112"/>
                <a:gd name="T3" fmla="*/ 97 h 141"/>
                <a:gd name="T4" fmla="*/ 164 w 1112"/>
                <a:gd name="T5" fmla="*/ 119 h 141"/>
                <a:gd name="T6" fmla="*/ 200 w 1112"/>
                <a:gd name="T7" fmla="*/ 113 h 141"/>
                <a:gd name="T8" fmla="*/ 171 w 1112"/>
                <a:gd name="T9" fmla="*/ 140 h 141"/>
                <a:gd name="T10" fmla="*/ 61 w 1112"/>
                <a:gd name="T11" fmla="*/ 134 h 141"/>
                <a:gd name="T12" fmla="*/ 37 w 1112"/>
                <a:gd name="T13" fmla="*/ 16 h 141"/>
                <a:gd name="T14" fmla="*/ 107 w 1112"/>
                <a:gd name="T15" fmla="*/ 76 h 141"/>
                <a:gd name="T16" fmla="*/ 46 w 1112"/>
                <a:gd name="T17" fmla="*/ 38 h 141"/>
                <a:gd name="T18" fmla="*/ 30 w 1112"/>
                <a:gd name="T19" fmla="*/ 113 h 141"/>
                <a:gd name="T20" fmla="*/ 76 w 1112"/>
                <a:gd name="T21" fmla="*/ 76 h 141"/>
                <a:gd name="T22" fmla="*/ 150 w 1112"/>
                <a:gd name="T23" fmla="*/ 65 h 141"/>
                <a:gd name="T24" fmla="*/ 224 w 1112"/>
                <a:gd name="T25" fmla="*/ 137 h 141"/>
                <a:gd name="T26" fmla="*/ 311 w 1112"/>
                <a:gd name="T27" fmla="*/ 139 h 141"/>
                <a:gd name="T28" fmla="*/ 265 w 1112"/>
                <a:gd name="T29" fmla="*/ 65 h 141"/>
                <a:gd name="T30" fmla="*/ 306 w 1112"/>
                <a:gd name="T31" fmla="*/ 17 h 141"/>
                <a:gd name="T32" fmla="*/ 306 w 1112"/>
                <a:gd name="T33" fmla="*/ 65 h 141"/>
                <a:gd name="T34" fmla="*/ 311 w 1112"/>
                <a:gd name="T35" fmla="*/ 118 h 141"/>
                <a:gd name="T36" fmla="*/ 334 w 1112"/>
                <a:gd name="T37" fmla="*/ 117 h 141"/>
                <a:gd name="T38" fmla="*/ 398 w 1112"/>
                <a:gd name="T39" fmla="*/ 113 h 141"/>
                <a:gd name="T40" fmla="*/ 371 w 1112"/>
                <a:gd name="T41" fmla="*/ 101 h 141"/>
                <a:gd name="T42" fmla="*/ 391 w 1112"/>
                <a:gd name="T43" fmla="*/ 119 h 141"/>
                <a:gd name="T44" fmla="*/ 387 w 1112"/>
                <a:gd name="T45" fmla="*/ 136 h 141"/>
                <a:gd name="T46" fmla="*/ 340 w 1112"/>
                <a:gd name="T47" fmla="*/ 110 h 141"/>
                <a:gd name="T48" fmla="*/ 399 w 1112"/>
                <a:gd name="T49" fmla="*/ 76 h 141"/>
                <a:gd name="T50" fmla="*/ 364 w 1112"/>
                <a:gd name="T51" fmla="*/ 64 h 141"/>
                <a:gd name="T52" fmla="*/ 417 w 1112"/>
                <a:gd name="T53" fmla="*/ 50 h 141"/>
                <a:gd name="T54" fmla="*/ 398 w 1112"/>
                <a:gd name="T55" fmla="*/ 128 h 141"/>
                <a:gd name="T56" fmla="*/ 574 w 1112"/>
                <a:gd name="T57" fmla="*/ 60 h 141"/>
                <a:gd name="T58" fmla="*/ 517 w 1112"/>
                <a:gd name="T59" fmla="*/ 18 h 141"/>
                <a:gd name="T60" fmla="*/ 613 w 1112"/>
                <a:gd name="T61" fmla="*/ 97 h 141"/>
                <a:gd name="T62" fmla="*/ 682 w 1112"/>
                <a:gd name="T63" fmla="*/ 137 h 141"/>
                <a:gd name="T64" fmla="*/ 762 w 1112"/>
                <a:gd name="T65" fmla="*/ 137 h 141"/>
                <a:gd name="T66" fmla="*/ 762 w 1112"/>
                <a:gd name="T67" fmla="*/ 137 h 141"/>
                <a:gd name="T68" fmla="*/ 895 w 1112"/>
                <a:gd name="T69" fmla="*/ 64 h 141"/>
                <a:gd name="T70" fmla="*/ 869 w 1112"/>
                <a:gd name="T71" fmla="*/ 64 h 141"/>
                <a:gd name="T72" fmla="*/ 839 w 1112"/>
                <a:gd name="T73" fmla="*/ 79 h 141"/>
                <a:gd name="T74" fmla="*/ 819 w 1112"/>
                <a:gd name="T75" fmla="*/ 60 h 141"/>
                <a:gd name="T76" fmla="*/ 783 w 1112"/>
                <a:gd name="T77" fmla="*/ 44 h 141"/>
                <a:gd name="T78" fmla="*/ 840 w 1112"/>
                <a:gd name="T79" fmla="*/ 41 h 141"/>
                <a:gd name="T80" fmla="*/ 895 w 1112"/>
                <a:gd name="T81" fmla="*/ 40 h 141"/>
                <a:gd name="T82" fmla="*/ 924 w 1112"/>
                <a:gd name="T83" fmla="*/ 75 h 141"/>
                <a:gd name="T84" fmla="*/ 896 w 1112"/>
                <a:gd name="T85" fmla="*/ 137 h 141"/>
                <a:gd name="T86" fmla="*/ 978 w 1112"/>
                <a:gd name="T87" fmla="*/ 98 h 141"/>
                <a:gd name="T88" fmla="*/ 983 w 1112"/>
                <a:gd name="T89" fmla="*/ 120 h 141"/>
                <a:gd name="T90" fmla="*/ 993 w 1112"/>
                <a:gd name="T91" fmla="*/ 132 h 141"/>
                <a:gd name="T92" fmla="*/ 949 w 1112"/>
                <a:gd name="T93" fmla="*/ 132 h 141"/>
                <a:gd name="T94" fmla="*/ 976 w 1112"/>
                <a:gd name="T95" fmla="*/ 78 h 141"/>
                <a:gd name="T96" fmla="*/ 977 w 1112"/>
                <a:gd name="T97" fmla="*/ 62 h 141"/>
                <a:gd name="T98" fmla="*/ 982 w 1112"/>
                <a:gd name="T99" fmla="*/ 41 h 141"/>
                <a:gd name="T100" fmla="*/ 1000 w 1112"/>
                <a:gd name="T101" fmla="*/ 138 h 141"/>
                <a:gd name="T102" fmla="*/ 1078 w 1112"/>
                <a:gd name="T103" fmla="*/ 71 h 141"/>
                <a:gd name="T104" fmla="*/ 1078 w 1112"/>
                <a:gd name="T105" fmla="*/ 44 h 141"/>
                <a:gd name="T106" fmla="*/ 1109 w 1112"/>
                <a:gd name="T107" fmla="*/ 44 h 141"/>
                <a:gd name="T108" fmla="*/ 714 w 1112"/>
                <a:gd name="T109" fmla="*/ 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2" h="141">
                  <a:moveTo>
                    <a:pt x="171" y="140"/>
                  </a:moveTo>
                  <a:cubicBezTo>
                    <a:pt x="153" y="140"/>
                    <a:pt x="140" y="135"/>
                    <a:pt x="131" y="127"/>
                  </a:cubicBezTo>
                  <a:cubicBezTo>
                    <a:pt x="121" y="119"/>
                    <a:pt x="117" y="106"/>
                    <a:pt x="117" y="91"/>
                  </a:cubicBezTo>
                  <a:cubicBezTo>
                    <a:pt x="117" y="76"/>
                    <a:pt x="121" y="64"/>
                    <a:pt x="130" y="55"/>
                  </a:cubicBezTo>
                  <a:cubicBezTo>
                    <a:pt x="139" y="46"/>
                    <a:pt x="151" y="41"/>
                    <a:pt x="166" y="41"/>
                  </a:cubicBezTo>
                  <a:cubicBezTo>
                    <a:pt x="181" y="41"/>
                    <a:pt x="192" y="45"/>
                    <a:pt x="198" y="53"/>
                  </a:cubicBezTo>
                  <a:cubicBezTo>
                    <a:pt x="205" y="61"/>
                    <a:pt x="210" y="71"/>
                    <a:pt x="210" y="86"/>
                  </a:cubicBezTo>
                  <a:cubicBezTo>
                    <a:pt x="210" y="97"/>
                    <a:pt x="210" y="97"/>
                    <a:pt x="210" y="97"/>
                  </a:cubicBezTo>
                  <a:cubicBezTo>
                    <a:pt x="146" y="97"/>
                    <a:pt x="146" y="97"/>
                    <a:pt x="146" y="97"/>
                  </a:cubicBezTo>
                  <a:cubicBezTo>
                    <a:pt x="146" y="101"/>
                    <a:pt x="147" y="104"/>
                    <a:pt x="149" y="108"/>
                  </a:cubicBezTo>
                  <a:cubicBezTo>
                    <a:pt x="150" y="111"/>
                    <a:pt x="153" y="113"/>
                    <a:pt x="155" y="115"/>
                  </a:cubicBezTo>
                  <a:cubicBezTo>
                    <a:pt x="157" y="117"/>
                    <a:pt x="160" y="118"/>
                    <a:pt x="164" y="119"/>
                  </a:cubicBezTo>
                  <a:cubicBezTo>
                    <a:pt x="167" y="120"/>
                    <a:pt x="171" y="120"/>
                    <a:pt x="175" y="120"/>
                  </a:cubicBezTo>
                  <a:cubicBezTo>
                    <a:pt x="178" y="120"/>
                    <a:pt x="182" y="120"/>
                    <a:pt x="185" y="119"/>
                  </a:cubicBezTo>
                  <a:cubicBezTo>
                    <a:pt x="188" y="119"/>
                    <a:pt x="191" y="118"/>
                    <a:pt x="194" y="116"/>
                  </a:cubicBezTo>
                  <a:cubicBezTo>
                    <a:pt x="196" y="115"/>
                    <a:pt x="198" y="114"/>
                    <a:pt x="200" y="113"/>
                  </a:cubicBezTo>
                  <a:cubicBezTo>
                    <a:pt x="203" y="112"/>
                    <a:pt x="204" y="110"/>
                    <a:pt x="205" y="109"/>
                  </a:cubicBezTo>
                  <a:cubicBezTo>
                    <a:pt x="194" y="139"/>
                    <a:pt x="194" y="139"/>
                    <a:pt x="194" y="139"/>
                  </a:cubicBezTo>
                  <a:cubicBezTo>
                    <a:pt x="190" y="140"/>
                    <a:pt x="187" y="140"/>
                    <a:pt x="184" y="141"/>
                  </a:cubicBezTo>
                  <a:cubicBezTo>
                    <a:pt x="180" y="140"/>
                    <a:pt x="175" y="140"/>
                    <a:pt x="171" y="140"/>
                  </a:cubicBezTo>
                  <a:moveTo>
                    <a:pt x="107" y="76"/>
                  </a:moveTo>
                  <a:cubicBezTo>
                    <a:pt x="107" y="87"/>
                    <a:pt x="104" y="97"/>
                    <a:pt x="99" y="106"/>
                  </a:cubicBezTo>
                  <a:cubicBezTo>
                    <a:pt x="95" y="115"/>
                    <a:pt x="88" y="122"/>
                    <a:pt x="81" y="127"/>
                  </a:cubicBezTo>
                  <a:cubicBezTo>
                    <a:pt x="75" y="131"/>
                    <a:pt x="68" y="134"/>
                    <a:pt x="61" y="134"/>
                  </a:cubicBezTo>
                  <a:cubicBezTo>
                    <a:pt x="53" y="135"/>
                    <a:pt x="46" y="136"/>
                    <a:pt x="37" y="136"/>
                  </a:cubicBezTo>
                  <a:cubicBezTo>
                    <a:pt x="0" y="136"/>
                    <a:pt x="0" y="136"/>
                    <a:pt x="0" y="136"/>
                  </a:cubicBezTo>
                  <a:cubicBezTo>
                    <a:pt x="0" y="16"/>
                    <a:pt x="0" y="16"/>
                    <a:pt x="0" y="16"/>
                  </a:cubicBezTo>
                  <a:cubicBezTo>
                    <a:pt x="37" y="16"/>
                    <a:pt x="37" y="16"/>
                    <a:pt x="37" y="16"/>
                  </a:cubicBezTo>
                  <a:cubicBezTo>
                    <a:pt x="45" y="16"/>
                    <a:pt x="53" y="17"/>
                    <a:pt x="61" y="18"/>
                  </a:cubicBezTo>
                  <a:cubicBezTo>
                    <a:pt x="68" y="19"/>
                    <a:pt x="75" y="22"/>
                    <a:pt x="81" y="26"/>
                  </a:cubicBezTo>
                  <a:cubicBezTo>
                    <a:pt x="89" y="31"/>
                    <a:pt x="95" y="37"/>
                    <a:pt x="100" y="46"/>
                  </a:cubicBezTo>
                  <a:cubicBezTo>
                    <a:pt x="104" y="55"/>
                    <a:pt x="107" y="65"/>
                    <a:pt x="107" y="76"/>
                  </a:cubicBezTo>
                  <a:close/>
                  <a:moveTo>
                    <a:pt x="76" y="76"/>
                  </a:moveTo>
                  <a:cubicBezTo>
                    <a:pt x="76" y="68"/>
                    <a:pt x="75" y="62"/>
                    <a:pt x="72" y="56"/>
                  </a:cubicBezTo>
                  <a:cubicBezTo>
                    <a:pt x="69" y="50"/>
                    <a:pt x="65" y="46"/>
                    <a:pt x="59" y="42"/>
                  </a:cubicBezTo>
                  <a:cubicBezTo>
                    <a:pt x="55" y="40"/>
                    <a:pt x="51" y="39"/>
                    <a:pt x="46" y="38"/>
                  </a:cubicBezTo>
                  <a:cubicBezTo>
                    <a:pt x="42" y="38"/>
                    <a:pt x="36" y="38"/>
                    <a:pt x="30" y="38"/>
                  </a:cubicBezTo>
                  <a:cubicBezTo>
                    <a:pt x="30" y="38"/>
                    <a:pt x="30" y="38"/>
                    <a:pt x="30" y="38"/>
                  </a:cubicBezTo>
                  <a:cubicBezTo>
                    <a:pt x="30" y="113"/>
                    <a:pt x="30" y="113"/>
                    <a:pt x="30" y="113"/>
                  </a:cubicBezTo>
                  <a:cubicBezTo>
                    <a:pt x="30" y="113"/>
                    <a:pt x="30" y="113"/>
                    <a:pt x="30" y="113"/>
                  </a:cubicBezTo>
                  <a:cubicBezTo>
                    <a:pt x="37" y="113"/>
                    <a:pt x="42" y="113"/>
                    <a:pt x="47" y="112"/>
                  </a:cubicBezTo>
                  <a:cubicBezTo>
                    <a:pt x="52" y="112"/>
                    <a:pt x="56" y="111"/>
                    <a:pt x="61" y="108"/>
                  </a:cubicBezTo>
                  <a:cubicBezTo>
                    <a:pt x="65" y="104"/>
                    <a:pt x="69" y="101"/>
                    <a:pt x="72" y="95"/>
                  </a:cubicBezTo>
                  <a:cubicBezTo>
                    <a:pt x="74" y="91"/>
                    <a:pt x="76" y="84"/>
                    <a:pt x="76" y="76"/>
                  </a:cubicBezTo>
                  <a:close/>
                  <a:moveTo>
                    <a:pt x="180" y="79"/>
                  </a:moveTo>
                  <a:cubicBezTo>
                    <a:pt x="180" y="73"/>
                    <a:pt x="179" y="68"/>
                    <a:pt x="176" y="65"/>
                  </a:cubicBezTo>
                  <a:cubicBezTo>
                    <a:pt x="173" y="62"/>
                    <a:pt x="169" y="60"/>
                    <a:pt x="164" y="60"/>
                  </a:cubicBezTo>
                  <a:cubicBezTo>
                    <a:pt x="158" y="60"/>
                    <a:pt x="154" y="62"/>
                    <a:pt x="150" y="65"/>
                  </a:cubicBezTo>
                  <a:cubicBezTo>
                    <a:pt x="147" y="68"/>
                    <a:pt x="145" y="73"/>
                    <a:pt x="145" y="79"/>
                  </a:cubicBezTo>
                  <a:lnTo>
                    <a:pt x="180" y="79"/>
                  </a:lnTo>
                  <a:close/>
                  <a:moveTo>
                    <a:pt x="253" y="137"/>
                  </a:moveTo>
                  <a:cubicBezTo>
                    <a:pt x="224" y="137"/>
                    <a:pt x="224" y="137"/>
                    <a:pt x="224" y="137"/>
                  </a:cubicBezTo>
                  <a:cubicBezTo>
                    <a:pt x="224" y="8"/>
                    <a:pt x="224" y="8"/>
                    <a:pt x="224" y="8"/>
                  </a:cubicBezTo>
                  <a:cubicBezTo>
                    <a:pt x="253" y="8"/>
                    <a:pt x="253" y="8"/>
                    <a:pt x="253" y="8"/>
                  </a:cubicBezTo>
                  <a:lnTo>
                    <a:pt x="253" y="137"/>
                  </a:lnTo>
                  <a:close/>
                  <a:moveTo>
                    <a:pt x="311" y="139"/>
                  </a:moveTo>
                  <a:cubicBezTo>
                    <a:pt x="299" y="139"/>
                    <a:pt x="291" y="137"/>
                    <a:pt x="285" y="132"/>
                  </a:cubicBezTo>
                  <a:cubicBezTo>
                    <a:pt x="280" y="127"/>
                    <a:pt x="277" y="119"/>
                    <a:pt x="277" y="108"/>
                  </a:cubicBezTo>
                  <a:cubicBezTo>
                    <a:pt x="277" y="65"/>
                    <a:pt x="277" y="65"/>
                    <a:pt x="277" y="65"/>
                  </a:cubicBezTo>
                  <a:cubicBezTo>
                    <a:pt x="265" y="65"/>
                    <a:pt x="265" y="65"/>
                    <a:pt x="265" y="65"/>
                  </a:cubicBezTo>
                  <a:cubicBezTo>
                    <a:pt x="265" y="44"/>
                    <a:pt x="265" y="44"/>
                    <a:pt x="265" y="44"/>
                  </a:cubicBezTo>
                  <a:cubicBezTo>
                    <a:pt x="277" y="44"/>
                    <a:pt x="277" y="44"/>
                    <a:pt x="277" y="44"/>
                  </a:cubicBezTo>
                  <a:cubicBezTo>
                    <a:pt x="277" y="17"/>
                    <a:pt x="277" y="17"/>
                    <a:pt x="277" y="17"/>
                  </a:cubicBezTo>
                  <a:cubicBezTo>
                    <a:pt x="306" y="17"/>
                    <a:pt x="306" y="17"/>
                    <a:pt x="306" y="17"/>
                  </a:cubicBezTo>
                  <a:cubicBezTo>
                    <a:pt x="306" y="44"/>
                    <a:pt x="306" y="44"/>
                    <a:pt x="306" y="44"/>
                  </a:cubicBezTo>
                  <a:cubicBezTo>
                    <a:pt x="334" y="44"/>
                    <a:pt x="334" y="44"/>
                    <a:pt x="334" y="44"/>
                  </a:cubicBezTo>
                  <a:cubicBezTo>
                    <a:pt x="334" y="65"/>
                    <a:pt x="334" y="65"/>
                    <a:pt x="334" y="65"/>
                  </a:cubicBezTo>
                  <a:cubicBezTo>
                    <a:pt x="306" y="65"/>
                    <a:pt x="306" y="65"/>
                    <a:pt x="306" y="65"/>
                  </a:cubicBezTo>
                  <a:cubicBezTo>
                    <a:pt x="306" y="98"/>
                    <a:pt x="306" y="98"/>
                    <a:pt x="306" y="98"/>
                  </a:cubicBezTo>
                  <a:cubicBezTo>
                    <a:pt x="306" y="101"/>
                    <a:pt x="306" y="104"/>
                    <a:pt x="306" y="106"/>
                  </a:cubicBezTo>
                  <a:cubicBezTo>
                    <a:pt x="306" y="109"/>
                    <a:pt x="307" y="111"/>
                    <a:pt x="307" y="113"/>
                  </a:cubicBezTo>
                  <a:cubicBezTo>
                    <a:pt x="308" y="116"/>
                    <a:pt x="310" y="117"/>
                    <a:pt x="311" y="118"/>
                  </a:cubicBezTo>
                  <a:cubicBezTo>
                    <a:pt x="314" y="119"/>
                    <a:pt x="316" y="119"/>
                    <a:pt x="320" y="119"/>
                  </a:cubicBezTo>
                  <a:cubicBezTo>
                    <a:pt x="322" y="119"/>
                    <a:pt x="324" y="119"/>
                    <a:pt x="326" y="118"/>
                  </a:cubicBezTo>
                  <a:cubicBezTo>
                    <a:pt x="329" y="118"/>
                    <a:pt x="330" y="117"/>
                    <a:pt x="331" y="117"/>
                  </a:cubicBezTo>
                  <a:cubicBezTo>
                    <a:pt x="334" y="117"/>
                    <a:pt x="334" y="117"/>
                    <a:pt x="334" y="117"/>
                  </a:cubicBezTo>
                  <a:cubicBezTo>
                    <a:pt x="334" y="137"/>
                    <a:pt x="334" y="137"/>
                    <a:pt x="334" y="137"/>
                  </a:cubicBezTo>
                  <a:cubicBezTo>
                    <a:pt x="331" y="138"/>
                    <a:pt x="328" y="139"/>
                    <a:pt x="325" y="140"/>
                  </a:cubicBezTo>
                  <a:cubicBezTo>
                    <a:pt x="321" y="139"/>
                    <a:pt x="317" y="139"/>
                    <a:pt x="311" y="139"/>
                  </a:cubicBezTo>
                  <a:close/>
                  <a:moveTo>
                    <a:pt x="398" y="113"/>
                  </a:moveTo>
                  <a:cubicBezTo>
                    <a:pt x="398" y="94"/>
                    <a:pt x="398" y="94"/>
                    <a:pt x="398" y="94"/>
                  </a:cubicBezTo>
                  <a:cubicBezTo>
                    <a:pt x="394" y="95"/>
                    <a:pt x="390" y="95"/>
                    <a:pt x="386" y="95"/>
                  </a:cubicBezTo>
                  <a:cubicBezTo>
                    <a:pt x="383" y="96"/>
                    <a:pt x="380" y="96"/>
                    <a:pt x="377" y="98"/>
                  </a:cubicBezTo>
                  <a:cubicBezTo>
                    <a:pt x="374" y="99"/>
                    <a:pt x="373" y="100"/>
                    <a:pt x="371" y="101"/>
                  </a:cubicBezTo>
                  <a:cubicBezTo>
                    <a:pt x="370" y="103"/>
                    <a:pt x="369" y="106"/>
                    <a:pt x="369" y="109"/>
                  </a:cubicBezTo>
                  <a:cubicBezTo>
                    <a:pt x="369" y="113"/>
                    <a:pt x="370" y="116"/>
                    <a:pt x="372" y="118"/>
                  </a:cubicBezTo>
                  <a:cubicBezTo>
                    <a:pt x="375" y="119"/>
                    <a:pt x="378" y="120"/>
                    <a:pt x="383" y="120"/>
                  </a:cubicBezTo>
                  <a:cubicBezTo>
                    <a:pt x="386" y="120"/>
                    <a:pt x="388" y="120"/>
                    <a:pt x="391" y="119"/>
                  </a:cubicBezTo>
                  <a:cubicBezTo>
                    <a:pt x="394" y="117"/>
                    <a:pt x="396" y="115"/>
                    <a:pt x="398" y="113"/>
                  </a:cubicBezTo>
                  <a:close/>
                  <a:moveTo>
                    <a:pt x="398" y="128"/>
                  </a:moveTo>
                  <a:cubicBezTo>
                    <a:pt x="396" y="129"/>
                    <a:pt x="394" y="131"/>
                    <a:pt x="393" y="132"/>
                  </a:cubicBezTo>
                  <a:cubicBezTo>
                    <a:pt x="392" y="133"/>
                    <a:pt x="389" y="135"/>
                    <a:pt x="387" y="136"/>
                  </a:cubicBezTo>
                  <a:cubicBezTo>
                    <a:pt x="384" y="137"/>
                    <a:pt x="382" y="138"/>
                    <a:pt x="379" y="139"/>
                  </a:cubicBezTo>
                  <a:cubicBezTo>
                    <a:pt x="377" y="139"/>
                    <a:pt x="373" y="140"/>
                    <a:pt x="369" y="140"/>
                  </a:cubicBezTo>
                  <a:cubicBezTo>
                    <a:pt x="361" y="140"/>
                    <a:pt x="354" y="137"/>
                    <a:pt x="348" y="132"/>
                  </a:cubicBezTo>
                  <a:cubicBezTo>
                    <a:pt x="343" y="126"/>
                    <a:pt x="340" y="119"/>
                    <a:pt x="340" y="110"/>
                  </a:cubicBezTo>
                  <a:cubicBezTo>
                    <a:pt x="340" y="103"/>
                    <a:pt x="341" y="98"/>
                    <a:pt x="344" y="94"/>
                  </a:cubicBezTo>
                  <a:cubicBezTo>
                    <a:pt x="347" y="89"/>
                    <a:pt x="351" y="86"/>
                    <a:pt x="357" y="84"/>
                  </a:cubicBezTo>
                  <a:cubicBezTo>
                    <a:pt x="362" y="81"/>
                    <a:pt x="368" y="79"/>
                    <a:pt x="375" y="78"/>
                  </a:cubicBezTo>
                  <a:cubicBezTo>
                    <a:pt x="383" y="77"/>
                    <a:pt x="390" y="77"/>
                    <a:pt x="399" y="76"/>
                  </a:cubicBezTo>
                  <a:cubicBezTo>
                    <a:pt x="399" y="75"/>
                    <a:pt x="399" y="75"/>
                    <a:pt x="399" y="75"/>
                  </a:cubicBezTo>
                  <a:cubicBezTo>
                    <a:pt x="399" y="70"/>
                    <a:pt x="397" y="67"/>
                    <a:pt x="394" y="65"/>
                  </a:cubicBezTo>
                  <a:cubicBezTo>
                    <a:pt x="390" y="63"/>
                    <a:pt x="384" y="62"/>
                    <a:pt x="376" y="62"/>
                  </a:cubicBezTo>
                  <a:cubicBezTo>
                    <a:pt x="373" y="62"/>
                    <a:pt x="369" y="63"/>
                    <a:pt x="364" y="64"/>
                  </a:cubicBezTo>
                  <a:cubicBezTo>
                    <a:pt x="360" y="65"/>
                    <a:pt x="355" y="67"/>
                    <a:pt x="351" y="68"/>
                  </a:cubicBezTo>
                  <a:cubicBezTo>
                    <a:pt x="362" y="43"/>
                    <a:pt x="362" y="43"/>
                    <a:pt x="362" y="43"/>
                  </a:cubicBezTo>
                  <a:cubicBezTo>
                    <a:pt x="369" y="42"/>
                    <a:pt x="375" y="41"/>
                    <a:pt x="382" y="41"/>
                  </a:cubicBezTo>
                  <a:cubicBezTo>
                    <a:pt x="398" y="41"/>
                    <a:pt x="409" y="44"/>
                    <a:pt x="417" y="50"/>
                  </a:cubicBezTo>
                  <a:cubicBezTo>
                    <a:pt x="425" y="55"/>
                    <a:pt x="428" y="63"/>
                    <a:pt x="428" y="74"/>
                  </a:cubicBezTo>
                  <a:cubicBezTo>
                    <a:pt x="428" y="138"/>
                    <a:pt x="428" y="138"/>
                    <a:pt x="428" y="138"/>
                  </a:cubicBezTo>
                  <a:cubicBezTo>
                    <a:pt x="398" y="138"/>
                    <a:pt x="398" y="138"/>
                    <a:pt x="398" y="138"/>
                  </a:cubicBezTo>
                  <a:cubicBezTo>
                    <a:pt x="398" y="128"/>
                    <a:pt x="398" y="128"/>
                    <a:pt x="398" y="128"/>
                  </a:cubicBezTo>
                  <a:close/>
                  <a:moveTo>
                    <a:pt x="670" y="18"/>
                  </a:moveTo>
                  <a:cubicBezTo>
                    <a:pt x="635" y="137"/>
                    <a:pt x="635" y="137"/>
                    <a:pt x="635" y="137"/>
                  </a:cubicBezTo>
                  <a:cubicBezTo>
                    <a:pt x="595" y="137"/>
                    <a:pt x="595" y="137"/>
                    <a:pt x="595" y="137"/>
                  </a:cubicBezTo>
                  <a:cubicBezTo>
                    <a:pt x="574" y="60"/>
                    <a:pt x="574" y="60"/>
                    <a:pt x="574" y="60"/>
                  </a:cubicBezTo>
                  <a:cubicBezTo>
                    <a:pt x="553" y="137"/>
                    <a:pt x="553" y="137"/>
                    <a:pt x="553" y="137"/>
                  </a:cubicBezTo>
                  <a:cubicBezTo>
                    <a:pt x="513" y="137"/>
                    <a:pt x="513" y="137"/>
                    <a:pt x="513" y="137"/>
                  </a:cubicBezTo>
                  <a:cubicBezTo>
                    <a:pt x="478" y="18"/>
                    <a:pt x="478" y="18"/>
                    <a:pt x="478" y="18"/>
                  </a:cubicBezTo>
                  <a:cubicBezTo>
                    <a:pt x="517" y="18"/>
                    <a:pt x="517" y="18"/>
                    <a:pt x="517" y="18"/>
                  </a:cubicBezTo>
                  <a:cubicBezTo>
                    <a:pt x="535" y="97"/>
                    <a:pt x="535" y="97"/>
                    <a:pt x="535" y="97"/>
                  </a:cubicBezTo>
                  <a:cubicBezTo>
                    <a:pt x="558" y="18"/>
                    <a:pt x="558" y="18"/>
                    <a:pt x="558" y="18"/>
                  </a:cubicBezTo>
                  <a:cubicBezTo>
                    <a:pt x="592" y="18"/>
                    <a:pt x="592" y="18"/>
                    <a:pt x="592" y="18"/>
                  </a:cubicBezTo>
                  <a:cubicBezTo>
                    <a:pt x="613" y="97"/>
                    <a:pt x="613" y="97"/>
                    <a:pt x="613" y="97"/>
                  </a:cubicBezTo>
                  <a:cubicBezTo>
                    <a:pt x="631" y="18"/>
                    <a:pt x="631" y="18"/>
                    <a:pt x="631" y="18"/>
                  </a:cubicBezTo>
                  <a:lnTo>
                    <a:pt x="670" y="18"/>
                  </a:lnTo>
                  <a:close/>
                  <a:moveTo>
                    <a:pt x="711" y="137"/>
                  </a:moveTo>
                  <a:cubicBezTo>
                    <a:pt x="682" y="137"/>
                    <a:pt x="682" y="137"/>
                    <a:pt x="682" y="137"/>
                  </a:cubicBezTo>
                  <a:cubicBezTo>
                    <a:pt x="682" y="44"/>
                    <a:pt x="682" y="44"/>
                    <a:pt x="682" y="44"/>
                  </a:cubicBezTo>
                  <a:cubicBezTo>
                    <a:pt x="711" y="44"/>
                    <a:pt x="711" y="44"/>
                    <a:pt x="711" y="44"/>
                  </a:cubicBezTo>
                  <a:lnTo>
                    <a:pt x="711" y="137"/>
                  </a:lnTo>
                  <a:close/>
                  <a:moveTo>
                    <a:pt x="762" y="137"/>
                  </a:moveTo>
                  <a:cubicBezTo>
                    <a:pt x="733" y="137"/>
                    <a:pt x="733" y="137"/>
                    <a:pt x="733" y="137"/>
                  </a:cubicBezTo>
                  <a:cubicBezTo>
                    <a:pt x="733" y="4"/>
                    <a:pt x="733" y="4"/>
                    <a:pt x="733" y="4"/>
                  </a:cubicBezTo>
                  <a:cubicBezTo>
                    <a:pt x="762" y="4"/>
                    <a:pt x="762" y="4"/>
                    <a:pt x="762" y="4"/>
                  </a:cubicBezTo>
                  <a:lnTo>
                    <a:pt x="762" y="137"/>
                  </a:lnTo>
                  <a:close/>
                  <a:moveTo>
                    <a:pt x="896" y="137"/>
                  </a:moveTo>
                  <a:cubicBezTo>
                    <a:pt x="896" y="91"/>
                    <a:pt x="896" y="91"/>
                    <a:pt x="896" y="91"/>
                  </a:cubicBezTo>
                  <a:cubicBezTo>
                    <a:pt x="896" y="87"/>
                    <a:pt x="896" y="83"/>
                    <a:pt x="896" y="79"/>
                  </a:cubicBezTo>
                  <a:cubicBezTo>
                    <a:pt x="896" y="76"/>
                    <a:pt x="896" y="66"/>
                    <a:pt x="895" y="64"/>
                  </a:cubicBezTo>
                  <a:cubicBezTo>
                    <a:pt x="894" y="61"/>
                    <a:pt x="892" y="60"/>
                    <a:pt x="891" y="59"/>
                  </a:cubicBezTo>
                  <a:cubicBezTo>
                    <a:pt x="889" y="58"/>
                    <a:pt x="887" y="58"/>
                    <a:pt x="884" y="58"/>
                  </a:cubicBezTo>
                  <a:cubicBezTo>
                    <a:pt x="881" y="58"/>
                    <a:pt x="879" y="59"/>
                    <a:pt x="877" y="60"/>
                  </a:cubicBezTo>
                  <a:cubicBezTo>
                    <a:pt x="874" y="61"/>
                    <a:pt x="872" y="62"/>
                    <a:pt x="869" y="64"/>
                  </a:cubicBezTo>
                  <a:cubicBezTo>
                    <a:pt x="869" y="137"/>
                    <a:pt x="869" y="137"/>
                    <a:pt x="869" y="137"/>
                  </a:cubicBezTo>
                  <a:cubicBezTo>
                    <a:pt x="840" y="137"/>
                    <a:pt x="840" y="137"/>
                    <a:pt x="840" y="137"/>
                  </a:cubicBezTo>
                  <a:cubicBezTo>
                    <a:pt x="840" y="91"/>
                    <a:pt x="840" y="91"/>
                    <a:pt x="840" y="91"/>
                  </a:cubicBezTo>
                  <a:cubicBezTo>
                    <a:pt x="840" y="87"/>
                    <a:pt x="840" y="83"/>
                    <a:pt x="839" y="79"/>
                  </a:cubicBezTo>
                  <a:cubicBezTo>
                    <a:pt x="839" y="76"/>
                    <a:pt x="839" y="66"/>
                    <a:pt x="838" y="64"/>
                  </a:cubicBezTo>
                  <a:cubicBezTo>
                    <a:pt x="837" y="61"/>
                    <a:pt x="835" y="60"/>
                    <a:pt x="834" y="59"/>
                  </a:cubicBezTo>
                  <a:cubicBezTo>
                    <a:pt x="832" y="58"/>
                    <a:pt x="829" y="58"/>
                    <a:pt x="826" y="58"/>
                  </a:cubicBezTo>
                  <a:cubicBezTo>
                    <a:pt x="824" y="58"/>
                    <a:pt x="822" y="59"/>
                    <a:pt x="819" y="60"/>
                  </a:cubicBezTo>
                  <a:cubicBezTo>
                    <a:pt x="817" y="61"/>
                    <a:pt x="815" y="62"/>
                    <a:pt x="812" y="64"/>
                  </a:cubicBezTo>
                  <a:cubicBezTo>
                    <a:pt x="812" y="137"/>
                    <a:pt x="812" y="137"/>
                    <a:pt x="812" y="137"/>
                  </a:cubicBezTo>
                  <a:cubicBezTo>
                    <a:pt x="783" y="137"/>
                    <a:pt x="783" y="137"/>
                    <a:pt x="783" y="137"/>
                  </a:cubicBezTo>
                  <a:cubicBezTo>
                    <a:pt x="783" y="44"/>
                    <a:pt x="783" y="44"/>
                    <a:pt x="783" y="44"/>
                  </a:cubicBezTo>
                  <a:cubicBezTo>
                    <a:pt x="812" y="44"/>
                    <a:pt x="812" y="44"/>
                    <a:pt x="812" y="44"/>
                  </a:cubicBezTo>
                  <a:cubicBezTo>
                    <a:pt x="812" y="58"/>
                    <a:pt x="812" y="58"/>
                    <a:pt x="812" y="58"/>
                  </a:cubicBezTo>
                  <a:cubicBezTo>
                    <a:pt x="817" y="54"/>
                    <a:pt x="822" y="47"/>
                    <a:pt x="825" y="44"/>
                  </a:cubicBezTo>
                  <a:cubicBezTo>
                    <a:pt x="830" y="42"/>
                    <a:pt x="834" y="41"/>
                    <a:pt x="840" y="41"/>
                  </a:cubicBezTo>
                  <a:cubicBezTo>
                    <a:pt x="845" y="41"/>
                    <a:pt x="850" y="42"/>
                    <a:pt x="855" y="45"/>
                  </a:cubicBezTo>
                  <a:cubicBezTo>
                    <a:pt x="859" y="48"/>
                    <a:pt x="862" y="56"/>
                    <a:pt x="864" y="61"/>
                  </a:cubicBezTo>
                  <a:cubicBezTo>
                    <a:pt x="870" y="56"/>
                    <a:pt x="876" y="48"/>
                    <a:pt x="881" y="45"/>
                  </a:cubicBezTo>
                  <a:cubicBezTo>
                    <a:pt x="886" y="42"/>
                    <a:pt x="890" y="40"/>
                    <a:pt x="895" y="40"/>
                  </a:cubicBezTo>
                  <a:cubicBezTo>
                    <a:pt x="900" y="40"/>
                    <a:pt x="904" y="41"/>
                    <a:pt x="907" y="43"/>
                  </a:cubicBezTo>
                  <a:cubicBezTo>
                    <a:pt x="911" y="44"/>
                    <a:pt x="913" y="46"/>
                    <a:pt x="916" y="49"/>
                  </a:cubicBezTo>
                  <a:cubicBezTo>
                    <a:pt x="919" y="52"/>
                    <a:pt x="921" y="56"/>
                    <a:pt x="922" y="59"/>
                  </a:cubicBezTo>
                  <a:cubicBezTo>
                    <a:pt x="923" y="63"/>
                    <a:pt x="924" y="68"/>
                    <a:pt x="924" y="75"/>
                  </a:cubicBezTo>
                  <a:cubicBezTo>
                    <a:pt x="924" y="136"/>
                    <a:pt x="924" y="136"/>
                    <a:pt x="924" y="136"/>
                  </a:cubicBezTo>
                  <a:cubicBezTo>
                    <a:pt x="895" y="136"/>
                    <a:pt x="895" y="136"/>
                    <a:pt x="895" y="136"/>
                  </a:cubicBezTo>
                  <a:cubicBezTo>
                    <a:pt x="895" y="137"/>
                    <a:pt x="895" y="137"/>
                    <a:pt x="895" y="137"/>
                  </a:cubicBezTo>
                  <a:lnTo>
                    <a:pt x="896" y="137"/>
                  </a:lnTo>
                  <a:close/>
                  <a:moveTo>
                    <a:pt x="999" y="113"/>
                  </a:moveTo>
                  <a:cubicBezTo>
                    <a:pt x="999" y="94"/>
                    <a:pt x="999" y="94"/>
                    <a:pt x="999" y="94"/>
                  </a:cubicBezTo>
                  <a:cubicBezTo>
                    <a:pt x="994" y="95"/>
                    <a:pt x="990" y="95"/>
                    <a:pt x="987" y="95"/>
                  </a:cubicBezTo>
                  <a:cubicBezTo>
                    <a:pt x="983" y="96"/>
                    <a:pt x="981" y="96"/>
                    <a:pt x="978" y="98"/>
                  </a:cubicBezTo>
                  <a:cubicBezTo>
                    <a:pt x="975" y="99"/>
                    <a:pt x="973" y="100"/>
                    <a:pt x="972" y="101"/>
                  </a:cubicBezTo>
                  <a:cubicBezTo>
                    <a:pt x="970" y="103"/>
                    <a:pt x="969" y="106"/>
                    <a:pt x="969" y="109"/>
                  </a:cubicBezTo>
                  <a:cubicBezTo>
                    <a:pt x="969" y="113"/>
                    <a:pt x="970" y="116"/>
                    <a:pt x="973" y="118"/>
                  </a:cubicBezTo>
                  <a:cubicBezTo>
                    <a:pt x="975" y="119"/>
                    <a:pt x="979" y="120"/>
                    <a:pt x="983" y="120"/>
                  </a:cubicBezTo>
                  <a:cubicBezTo>
                    <a:pt x="986" y="120"/>
                    <a:pt x="988" y="120"/>
                    <a:pt x="991" y="119"/>
                  </a:cubicBezTo>
                  <a:cubicBezTo>
                    <a:pt x="994" y="117"/>
                    <a:pt x="997" y="115"/>
                    <a:pt x="999" y="113"/>
                  </a:cubicBezTo>
                  <a:close/>
                  <a:moveTo>
                    <a:pt x="999" y="128"/>
                  </a:moveTo>
                  <a:cubicBezTo>
                    <a:pt x="996" y="129"/>
                    <a:pt x="995" y="131"/>
                    <a:pt x="993" y="132"/>
                  </a:cubicBezTo>
                  <a:cubicBezTo>
                    <a:pt x="992" y="133"/>
                    <a:pt x="989" y="135"/>
                    <a:pt x="987" y="136"/>
                  </a:cubicBezTo>
                  <a:cubicBezTo>
                    <a:pt x="985" y="137"/>
                    <a:pt x="983" y="138"/>
                    <a:pt x="980" y="139"/>
                  </a:cubicBezTo>
                  <a:cubicBezTo>
                    <a:pt x="977" y="139"/>
                    <a:pt x="974" y="140"/>
                    <a:pt x="969" y="140"/>
                  </a:cubicBezTo>
                  <a:cubicBezTo>
                    <a:pt x="961" y="140"/>
                    <a:pt x="954" y="137"/>
                    <a:pt x="949" y="132"/>
                  </a:cubicBezTo>
                  <a:cubicBezTo>
                    <a:pt x="943" y="126"/>
                    <a:pt x="940" y="119"/>
                    <a:pt x="940" y="110"/>
                  </a:cubicBezTo>
                  <a:cubicBezTo>
                    <a:pt x="940" y="103"/>
                    <a:pt x="942" y="98"/>
                    <a:pt x="945" y="94"/>
                  </a:cubicBezTo>
                  <a:cubicBezTo>
                    <a:pt x="948" y="89"/>
                    <a:pt x="952" y="86"/>
                    <a:pt x="957" y="84"/>
                  </a:cubicBezTo>
                  <a:cubicBezTo>
                    <a:pt x="962" y="81"/>
                    <a:pt x="969" y="79"/>
                    <a:pt x="976" y="78"/>
                  </a:cubicBezTo>
                  <a:cubicBezTo>
                    <a:pt x="983" y="77"/>
                    <a:pt x="990" y="77"/>
                    <a:pt x="999" y="76"/>
                  </a:cubicBezTo>
                  <a:cubicBezTo>
                    <a:pt x="999" y="75"/>
                    <a:pt x="999" y="75"/>
                    <a:pt x="999" y="75"/>
                  </a:cubicBezTo>
                  <a:cubicBezTo>
                    <a:pt x="999" y="70"/>
                    <a:pt x="998" y="67"/>
                    <a:pt x="994" y="65"/>
                  </a:cubicBezTo>
                  <a:cubicBezTo>
                    <a:pt x="990" y="63"/>
                    <a:pt x="985" y="62"/>
                    <a:pt x="977" y="62"/>
                  </a:cubicBezTo>
                  <a:cubicBezTo>
                    <a:pt x="973" y="62"/>
                    <a:pt x="969" y="63"/>
                    <a:pt x="964" y="64"/>
                  </a:cubicBezTo>
                  <a:cubicBezTo>
                    <a:pt x="960" y="65"/>
                    <a:pt x="955" y="67"/>
                    <a:pt x="951" y="68"/>
                  </a:cubicBezTo>
                  <a:cubicBezTo>
                    <a:pt x="963" y="43"/>
                    <a:pt x="963" y="43"/>
                    <a:pt x="963" y="43"/>
                  </a:cubicBezTo>
                  <a:cubicBezTo>
                    <a:pt x="970" y="42"/>
                    <a:pt x="976" y="41"/>
                    <a:pt x="982" y="41"/>
                  </a:cubicBezTo>
                  <a:cubicBezTo>
                    <a:pt x="998" y="41"/>
                    <a:pt x="1010" y="44"/>
                    <a:pt x="1018" y="50"/>
                  </a:cubicBezTo>
                  <a:cubicBezTo>
                    <a:pt x="1025" y="55"/>
                    <a:pt x="1029" y="63"/>
                    <a:pt x="1029" y="74"/>
                  </a:cubicBezTo>
                  <a:cubicBezTo>
                    <a:pt x="1029" y="138"/>
                    <a:pt x="1029" y="138"/>
                    <a:pt x="1029" y="138"/>
                  </a:cubicBezTo>
                  <a:cubicBezTo>
                    <a:pt x="1000" y="138"/>
                    <a:pt x="1000" y="138"/>
                    <a:pt x="1000" y="138"/>
                  </a:cubicBezTo>
                  <a:cubicBezTo>
                    <a:pt x="1000" y="128"/>
                    <a:pt x="1000" y="128"/>
                    <a:pt x="1000" y="128"/>
                  </a:cubicBezTo>
                  <a:cubicBezTo>
                    <a:pt x="999" y="128"/>
                    <a:pt x="999" y="128"/>
                    <a:pt x="999" y="128"/>
                  </a:cubicBezTo>
                  <a:close/>
                  <a:moveTo>
                    <a:pt x="1112" y="71"/>
                  </a:moveTo>
                  <a:cubicBezTo>
                    <a:pt x="1103" y="55"/>
                    <a:pt x="1086" y="61"/>
                    <a:pt x="1078" y="71"/>
                  </a:cubicBezTo>
                  <a:cubicBezTo>
                    <a:pt x="1078" y="137"/>
                    <a:pt x="1078" y="137"/>
                    <a:pt x="1078" y="137"/>
                  </a:cubicBezTo>
                  <a:cubicBezTo>
                    <a:pt x="1049" y="137"/>
                    <a:pt x="1049" y="137"/>
                    <a:pt x="1049" y="137"/>
                  </a:cubicBezTo>
                  <a:cubicBezTo>
                    <a:pt x="1049" y="44"/>
                    <a:pt x="1049" y="44"/>
                    <a:pt x="1049" y="44"/>
                  </a:cubicBezTo>
                  <a:cubicBezTo>
                    <a:pt x="1078" y="44"/>
                    <a:pt x="1078" y="44"/>
                    <a:pt x="1078" y="44"/>
                  </a:cubicBezTo>
                  <a:cubicBezTo>
                    <a:pt x="1078" y="62"/>
                    <a:pt x="1078" y="62"/>
                    <a:pt x="1078" y="62"/>
                  </a:cubicBezTo>
                  <a:cubicBezTo>
                    <a:pt x="1086" y="55"/>
                    <a:pt x="1087" y="48"/>
                    <a:pt x="1097" y="45"/>
                  </a:cubicBezTo>
                  <a:cubicBezTo>
                    <a:pt x="1100" y="44"/>
                    <a:pt x="1103" y="44"/>
                    <a:pt x="1105" y="44"/>
                  </a:cubicBezTo>
                  <a:cubicBezTo>
                    <a:pt x="1106" y="44"/>
                    <a:pt x="1108" y="44"/>
                    <a:pt x="1109" y="44"/>
                  </a:cubicBezTo>
                  <a:cubicBezTo>
                    <a:pt x="1110" y="44"/>
                    <a:pt x="1111" y="44"/>
                    <a:pt x="1112" y="44"/>
                  </a:cubicBezTo>
                  <a:lnTo>
                    <a:pt x="1112" y="71"/>
                  </a:lnTo>
                  <a:close/>
                  <a:moveTo>
                    <a:pt x="697" y="0"/>
                  </a:moveTo>
                  <a:cubicBezTo>
                    <a:pt x="706" y="0"/>
                    <a:pt x="714" y="7"/>
                    <a:pt x="714" y="17"/>
                  </a:cubicBezTo>
                  <a:cubicBezTo>
                    <a:pt x="714" y="26"/>
                    <a:pt x="706" y="34"/>
                    <a:pt x="697" y="34"/>
                  </a:cubicBezTo>
                  <a:cubicBezTo>
                    <a:pt x="688" y="34"/>
                    <a:pt x="680" y="26"/>
                    <a:pt x="680" y="17"/>
                  </a:cubicBezTo>
                  <a:cubicBezTo>
                    <a:pt x="680" y="7"/>
                    <a:pt x="688" y="0"/>
                    <a:pt x="697" y="0"/>
                  </a:cubicBezTo>
                  <a:close/>
                </a:path>
              </a:pathLst>
            </a:custGeom>
            <a:solidFill>
              <a:srgbClr val="818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43" name="Freeform 31">
              <a:extLst>
                <a:ext uri="{FF2B5EF4-FFF2-40B4-BE49-F238E27FC236}">
                  <a16:creationId xmlns:a16="http://schemas.microsoft.com/office/drawing/2014/main" id="{E4F857F9-BEE2-46C2-929A-054D9BDE6131}"/>
                </a:ext>
              </a:extLst>
            </p:cNvPr>
            <p:cNvSpPr>
              <a:spLocks/>
            </p:cNvSpPr>
            <p:nvPr/>
          </p:nvSpPr>
          <p:spPr bwMode="auto">
            <a:xfrm>
              <a:off x="3653" y="-83"/>
              <a:ext cx="1390" cy="789"/>
            </a:xfrm>
            <a:custGeom>
              <a:avLst/>
              <a:gdLst>
                <a:gd name="T0" fmla="*/ 1100 w 1390"/>
                <a:gd name="T1" fmla="*/ 0 h 789"/>
                <a:gd name="T2" fmla="*/ 708 w 1390"/>
                <a:gd name="T3" fmla="*/ 456 h 789"/>
                <a:gd name="T4" fmla="*/ 302 w 1390"/>
                <a:gd name="T5" fmla="*/ 0 h 789"/>
                <a:gd name="T6" fmla="*/ 0 w 1390"/>
                <a:gd name="T7" fmla="*/ 0 h 789"/>
                <a:gd name="T8" fmla="*/ 708 w 1390"/>
                <a:gd name="T9" fmla="*/ 789 h 789"/>
                <a:gd name="T10" fmla="*/ 1390 w 1390"/>
                <a:gd name="T11" fmla="*/ 0 h 789"/>
                <a:gd name="T12" fmla="*/ 1100 w 1390"/>
                <a:gd name="T13" fmla="*/ 0 h 789"/>
              </a:gdLst>
              <a:ahLst/>
              <a:cxnLst>
                <a:cxn ang="0">
                  <a:pos x="T0" y="T1"/>
                </a:cxn>
                <a:cxn ang="0">
                  <a:pos x="T2" y="T3"/>
                </a:cxn>
                <a:cxn ang="0">
                  <a:pos x="T4" y="T5"/>
                </a:cxn>
                <a:cxn ang="0">
                  <a:pos x="T6" y="T7"/>
                </a:cxn>
                <a:cxn ang="0">
                  <a:pos x="T8" y="T9"/>
                </a:cxn>
                <a:cxn ang="0">
                  <a:pos x="T10" y="T11"/>
                </a:cxn>
                <a:cxn ang="0">
                  <a:pos x="T12" y="T13"/>
                </a:cxn>
              </a:cxnLst>
              <a:rect l="0" t="0" r="r" b="b"/>
              <a:pathLst>
                <a:path w="1390" h="789">
                  <a:moveTo>
                    <a:pt x="1100" y="0"/>
                  </a:moveTo>
                  <a:lnTo>
                    <a:pt x="708" y="456"/>
                  </a:lnTo>
                  <a:lnTo>
                    <a:pt x="302" y="0"/>
                  </a:lnTo>
                  <a:lnTo>
                    <a:pt x="0" y="0"/>
                  </a:lnTo>
                  <a:lnTo>
                    <a:pt x="708" y="789"/>
                  </a:lnTo>
                  <a:lnTo>
                    <a:pt x="1390" y="0"/>
                  </a:lnTo>
                  <a:lnTo>
                    <a:pt x="1100" y="0"/>
                  </a:lnTo>
                  <a:close/>
                </a:path>
              </a:pathLst>
            </a:custGeom>
            <a:solidFill>
              <a:srgbClr val="58C4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44" name="Freeform 32">
              <a:extLst>
                <a:ext uri="{FF2B5EF4-FFF2-40B4-BE49-F238E27FC236}">
                  <a16:creationId xmlns:a16="http://schemas.microsoft.com/office/drawing/2014/main" id="{B5BCC4CB-21DA-4929-B959-85CC541976A1}"/>
                </a:ext>
              </a:extLst>
            </p:cNvPr>
            <p:cNvSpPr>
              <a:spLocks/>
            </p:cNvSpPr>
            <p:nvPr/>
          </p:nvSpPr>
          <p:spPr bwMode="auto">
            <a:xfrm>
              <a:off x="2381" y="-104"/>
              <a:ext cx="1108" cy="920"/>
            </a:xfrm>
            <a:custGeom>
              <a:avLst/>
              <a:gdLst>
                <a:gd name="T0" fmla="*/ 292 w 466"/>
                <a:gd name="T1" fmla="*/ 386 h 386"/>
                <a:gd name="T2" fmla="*/ 235 w 466"/>
                <a:gd name="T3" fmla="*/ 0 h 386"/>
                <a:gd name="T4" fmla="*/ 0 w 466"/>
                <a:gd name="T5" fmla="*/ 0 h 386"/>
                <a:gd name="T6" fmla="*/ 0 w 466"/>
                <a:gd name="T7" fmla="*/ 386 h 386"/>
                <a:gd name="T8" fmla="*/ 158 w 466"/>
                <a:gd name="T9" fmla="*/ 220 h 386"/>
                <a:gd name="T10" fmla="*/ 292 w 466"/>
                <a:gd name="T11" fmla="*/ 386 h 386"/>
              </a:gdLst>
              <a:ahLst/>
              <a:cxnLst>
                <a:cxn ang="0">
                  <a:pos x="T0" y="T1"/>
                </a:cxn>
                <a:cxn ang="0">
                  <a:pos x="T2" y="T3"/>
                </a:cxn>
                <a:cxn ang="0">
                  <a:pos x="T4" y="T5"/>
                </a:cxn>
                <a:cxn ang="0">
                  <a:pos x="T6" y="T7"/>
                </a:cxn>
                <a:cxn ang="0">
                  <a:pos x="T8" y="T9"/>
                </a:cxn>
                <a:cxn ang="0">
                  <a:pos x="T10" y="T11"/>
                </a:cxn>
              </a:cxnLst>
              <a:rect l="0" t="0" r="r" b="b"/>
              <a:pathLst>
                <a:path w="466" h="386">
                  <a:moveTo>
                    <a:pt x="292" y="386"/>
                  </a:moveTo>
                  <a:cubicBezTo>
                    <a:pt x="466" y="312"/>
                    <a:pt x="431" y="26"/>
                    <a:pt x="235" y="0"/>
                  </a:cubicBezTo>
                  <a:cubicBezTo>
                    <a:pt x="0" y="0"/>
                    <a:pt x="0" y="0"/>
                    <a:pt x="0" y="0"/>
                  </a:cubicBezTo>
                  <a:cubicBezTo>
                    <a:pt x="0" y="386"/>
                    <a:pt x="0" y="386"/>
                    <a:pt x="0" y="386"/>
                  </a:cubicBezTo>
                  <a:cubicBezTo>
                    <a:pt x="158" y="220"/>
                    <a:pt x="158" y="220"/>
                    <a:pt x="158" y="220"/>
                  </a:cubicBezTo>
                  <a:lnTo>
                    <a:pt x="292" y="386"/>
                  </a:lnTo>
                  <a:close/>
                </a:path>
              </a:pathLst>
            </a:custGeom>
            <a:solidFill>
              <a:srgbClr val="006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45" name="Freeform 33">
              <a:extLst>
                <a:ext uri="{FF2B5EF4-FFF2-40B4-BE49-F238E27FC236}">
                  <a16:creationId xmlns:a16="http://schemas.microsoft.com/office/drawing/2014/main" id="{43DF39DA-FDC3-4F91-B178-B1D9B7C16936}"/>
                </a:ext>
              </a:extLst>
            </p:cNvPr>
            <p:cNvSpPr>
              <a:spLocks noEditPoints="1"/>
            </p:cNvSpPr>
            <p:nvPr/>
          </p:nvSpPr>
          <p:spPr bwMode="auto">
            <a:xfrm>
              <a:off x="3163" y="-83"/>
              <a:ext cx="1357" cy="789"/>
            </a:xfrm>
            <a:custGeom>
              <a:avLst/>
              <a:gdLst>
                <a:gd name="T0" fmla="*/ 318 w 571"/>
                <a:gd name="T1" fmla="*/ 152 h 331"/>
                <a:gd name="T2" fmla="*/ 284 w 571"/>
                <a:gd name="T3" fmla="*/ 191 h 331"/>
                <a:gd name="T4" fmla="*/ 112 w 571"/>
                <a:gd name="T5" fmla="*/ 0 h 331"/>
                <a:gd name="T6" fmla="*/ 0 w 571"/>
                <a:gd name="T7" fmla="*/ 0 h 331"/>
                <a:gd name="T8" fmla="*/ 49 w 571"/>
                <a:gd name="T9" fmla="*/ 47 h 331"/>
                <a:gd name="T10" fmla="*/ 84 w 571"/>
                <a:gd name="T11" fmla="*/ 108 h 331"/>
                <a:gd name="T12" fmla="*/ 284 w 571"/>
                <a:gd name="T13" fmla="*/ 331 h 331"/>
                <a:gd name="T14" fmla="*/ 380 w 571"/>
                <a:gd name="T15" fmla="*/ 221 h 331"/>
                <a:gd name="T16" fmla="*/ 318 w 571"/>
                <a:gd name="T17" fmla="*/ 152 h 331"/>
                <a:gd name="T18" fmla="*/ 449 w 571"/>
                <a:gd name="T19" fmla="*/ 0 h 331"/>
                <a:gd name="T20" fmla="*/ 404 w 571"/>
                <a:gd name="T21" fmla="*/ 52 h 331"/>
                <a:gd name="T22" fmla="*/ 466 w 571"/>
                <a:gd name="T23" fmla="*/ 121 h 331"/>
                <a:gd name="T24" fmla="*/ 571 w 571"/>
                <a:gd name="T25" fmla="*/ 0 h 331"/>
                <a:gd name="T26" fmla="*/ 449 w 571"/>
                <a:gd name="T27"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1" h="331">
                  <a:moveTo>
                    <a:pt x="318" y="152"/>
                  </a:moveTo>
                  <a:cubicBezTo>
                    <a:pt x="284" y="191"/>
                    <a:pt x="284" y="191"/>
                    <a:pt x="284" y="191"/>
                  </a:cubicBezTo>
                  <a:cubicBezTo>
                    <a:pt x="112" y="0"/>
                    <a:pt x="112" y="0"/>
                    <a:pt x="112" y="0"/>
                  </a:cubicBezTo>
                  <a:cubicBezTo>
                    <a:pt x="0" y="0"/>
                    <a:pt x="0" y="0"/>
                    <a:pt x="0" y="0"/>
                  </a:cubicBezTo>
                  <a:cubicBezTo>
                    <a:pt x="19" y="13"/>
                    <a:pt x="35" y="29"/>
                    <a:pt x="49" y="47"/>
                  </a:cubicBezTo>
                  <a:cubicBezTo>
                    <a:pt x="64" y="65"/>
                    <a:pt x="75" y="86"/>
                    <a:pt x="84" y="108"/>
                  </a:cubicBezTo>
                  <a:cubicBezTo>
                    <a:pt x="284" y="331"/>
                    <a:pt x="284" y="331"/>
                    <a:pt x="284" y="331"/>
                  </a:cubicBezTo>
                  <a:cubicBezTo>
                    <a:pt x="380" y="221"/>
                    <a:pt x="380" y="221"/>
                    <a:pt x="380" y="221"/>
                  </a:cubicBezTo>
                  <a:lnTo>
                    <a:pt x="318" y="152"/>
                  </a:lnTo>
                  <a:close/>
                  <a:moveTo>
                    <a:pt x="449" y="0"/>
                  </a:moveTo>
                  <a:cubicBezTo>
                    <a:pt x="404" y="52"/>
                    <a:pt x="404" y="52"/>
                    <a:pt x="404" y="52"/>
                  </a:cubicBezTo>
                  <a:cubicBezTo>
                    <a:pt x="466" y="121"/>
                    <a:pt x="466" y="121"/>
                    <a:pt x="466" y="121"/>
                  </a:cubicBezTo>
                  <a:cubicBezTo>
                    <a:pt x="571" y="0"/>
                    <a:pt x="571" y="0"/>
                    <a:pt x="571" y="0"/>
                  </a:cubicBezTo>
                  <a:lnTo>
                    <a:pt x="449" y="0"/>
                  </a:lnTo>
                  <a:close/>
                </a:path>
              </a:pathLst>
            </a:custGeom>
            <a:solidFill>
              <a:srgbClr val="006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146" name="Group 40">
            <a:extLst>
              <a:ext uri="{FF2B5EF4-FFF2-40B4-BE49-F238E27FC236}">
                <a16:creationId xmlns:a16="http://schemas.microsoft.com/office/drawing/2014/main" id="{1A34B632-BDF4-4248-A5B6-F1C673855EBB}"/>
              </a:ext>
            </a:extLst>
          </p:cNvPr>
          <p:cNvGrpSpPr>
            <a:grpSpLocks noChangeAspect="1"/>
          </p:cNvGrpSpPr>
          <p:nvPr userDrawn="1"/>
        </p:nvGrpSpPr>
        <p:grpSpPr bwMode="auto">
          <a:xfrm>
            <a:off x="1994239" y="3143798"/>
            <a:ext cx="829677" cy="184529"/>
            <a:chOff x="1975" y="97"/>
            <a:chExt cx="3516" cy="782"/>
          </a:xfrm>
        </p:grpSpPr>
        <p:sp>
          <p:nvSpPr>
            <p:cNvPr id="147" name="Freeform 41">
              <a:extLst>
                <a:ext uri="{FF2B5EF4-FFF2-40B4-BE49-F238E27FC236}">
                  <a16:creationId xmlns:a16="http://schemas.microsoft.com/office/drawing/2014/main" id="{E5212ED6-F2C5-42B9-A36A-426B6F927F3D}"/>
                </a:ext>
              </a:extLst>
            </p:cNvPr>
            <p:cNvSpPr>
              <a:spLocks noEditPoints="1"/>
            </p:cNvSpPr>
            <p:nvPr/>
          </p:nvSpPr>
          <p:spPr bwMode="auto">
            <a:xfrm>
              <a:off x="2876" y="243"/>
              <a:ext cx="546" cy="378"/>
            </a:xfrm>
            <a:custGeom>
              <a:avLst/>
              <a:gdLst>
                <a:gd name="T0" fmla="*/ 89 w 230"/>
                <a:gd name="T1" fmla="*/ 81 h 158"/>
                <a:gd name="T2" fmla="*/ 83 w 230"/>
                <a:gd name="T3" fmla="*/ 97 h 158"/>
                <a:gd name="T4" fmla="*/ 68 w 230"/>
                <a:gd name="T5" fmla="*/ 156 h 158"/>
                <a:gd name="T6" fmla="*/ 65 w 230"/>
                <a:gd name="T7" fmla="*/ 158 h 158"/>
                <a:gd name="T8" fmla="*/ 1 w 230"/>
                <a:gd name="T9" fmla="*/ 158 h 158"/>
                <a:gd name="T10" fmla="*/ 0 w 230"/>
                <a:gd name="T11" fmla="*/ 157 h 158"/>
                <a:gd name="T12" fmla="*/ 17 w 230"/>
                <a:gd name="T13" fmla="*/ 108 h 158"/>
                <a:gd name="T14" fmla="*/ 48 w 230"/>
                <a:gd name="T15" fmla="*/ 2 h 158"/>
                <a:gd name="T16" fmla="*/ 50 w 230"/>
                <a:gd name="T17" fmla="*/ 0 h 158"/>
                <a:gd name="T18" fmla="*/ 95 w 230"/>
                <a:gd name="T19" fmla="*/ 0 h 158"/>
                <a:gd name="T20" fmla="*/ 121 w 230"/>
                <a:gd name="T21" fmla="*/ 0 h 158"/>
                <a:gd name="T22" fmla="*/ 202 w 230"/>
                <a:gd name="T23" fmla="*/ 6 h 158"/>
                <a:gd name="T24" fmla="*/ 225 w 230"/>
                <a:gd name="T25" fmla="*/ 46 h 158"/>
                <a:gd name="T26" fmla="*/ 161 w 230"/>
                <a:gd name="T27" fmla="*/ 88 h 158"/>
                <a:gd name="T28" fmla="*/ 179 w 230"/>
                <a:gd name="T29" fmla="*/ 115 h 158"/>
                <a:gd name="T30" fmla="*/ 211 w 230"/>
                <a:gd name="T31" fmla="*/ 154 h 158"/>
                <a:gd name="T32" fmla="*/ 208 w 230"/>
                <a:gd name="T33" fmla="*/ 157 h 158"/>
                <a:gd name="T34" fmla="*/ 173 w 230"/>
                <a:gd name="T35" fmla="*/ 158 h 158"/>
                <a:gd name="T36" fmla="*/ 127 w 230"/>
                <a:gd name="T37" fmla="*/ 138 h 158"/>
                <a:gd name="T38" fmla="*/ 89 w 230"/>
                <a:gd name="T39" fmla="*/ 81 h 158"/>
                <a:gd name="T40" fmla="*/ 90 w 230"/>
                <a:gd name="T41" fmla="*/ 79 h 158"/>
                <a:gd name="T42" fmla="*/ 134 w 230"/>
                <a:gd name="T43" fmla="*/ 74 h 158"/>
                <a:gd name="T44" fmla="*/ 157 w 230"/>
                <a:gd name="T45" fmla="*/ 50 h 158"/>
                <a:gd name="T46" fmla="*/ 122 w 230"/>
                <a:gd name="T47" fmla="*/ 27 h 158"/>
                <a:gd name="T48" fmla="*/ 106 w 230"/>
                <a:gd name="T49" fmla="*/ 27 h 158"/>
                <a:gd name="T50" fmla="*/ 90 w 230"/>
                <a:gd name="T51" fmla="*/ 7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158">
                  <a:moveTo>
                    <a:pt x="89" y="81"/>
                  </a:moveTo>
                  <a:cubicBezTo>
                    <a:pt x="83" y="97"/>
                    <a:pt x="83" y="97"/>
                    <a:pt x="83" y="97"/>
                  </a:cubicBezTo>
                  <a:cubicBezTo>
                    <a:pt x="75" y="123"/>
                    <a:pt x="73" y="130"/>
                    <a:pt x="68" y="156"/>
                  </a:cubicBezTo>
                  <a:cubicBezTo>
                    <a:pt x="65" y="158"/>
                    <a:pt x="65" y="158"/>
                    <a:pt x="65" y="158"/>
                  </a:cubicBezTo>
                  <a:cubicBezTo>
                    <a:pt x="35" y="157"/>
                    <a:pt x="29" y="158"/>
                    <a:pt x="1" y="158"/>
                  </a:cubicBezTo>
                  <a:cubicBezTo>
                    <a:pt x="0" y="157"/>
                    <a:pt x="0" y="157"/>
                    <a:pt x="0" y="157"/>
                  </a:cubicBezTo>
                  <a:cubicBezTo>
                    <a:pt x="7" y="138"/>
                    <a:pt x="10" y="128"/>
                    <a:pt x="17" y="108"/>
                  </a:cubicBezTo>
                  <a:cubicBezTo>
                    <a:pt x="36" y="47"/>
                    <a:pt x="42" y="24"/>
                    <a:pt x="48" y="2"/>
                  </a:cubicBezTo>
                  <a:cubicBezTo>
                    <a:pt x="50" y="0"/>
                    <a:pt x="50" y="0"/>
                    <a:pt x="50" y="0"/>
                  </a:cubicBezTo>
                  <a:cubicBezTo>
                    <a:pt x="95" y="0"/>
                    <a:pt x="95" y="0"/>
                    <a:pt x="95" y="0"/>
                  </a:cubicBezTo>
                  <a:cubicBezTo>
                    <a:pt x="121" y="0"/>
                    <a:pt x="121" y="0"/>
                    <a:pt x="121" y="0"/>
                  </a:cubicBezTo>
                  <a:cubicBezTo>
                    <a:pt x="165" y="0"/>
                    <a:pt x="185" y="0"/>
                    <a:pt x="202" y="6"/>
                  </a:cubicBezTo>
                  <a:cubicBezTo>
                    <a:pt x="230" y="16"/>
                    <a:pt x="228" y="36"/>
                    <a:pt x="225" y="46"/>
                  </a:cubicBezTo>
                  <a:cubicBezTo>
                    <a:pt x="216" y="74"/>
                    <a:pt x="179" y="83"/>
                    <a:pt x="161" y="88"/>
                  </a:cubicBezTo>
                  <a:cubicBezTo>
                    <a:pt x="167" y="97"/>
                    <a:pt x="171" y="103"/>
                    <a:pt x="179" y="115"/>
                  </a:cubicBezTo>
                  <a:cubicBezTo>
                    <a:pt x="198" y="140"/>
                    <a:pt x="201" y="144"/>
                    <a:pt x="211" y="154"/>
                  </a:cubicBezTo>
                  <a:cubicBezTo>
                    <a:pt x="208" y="157"/>
                    <a:pt x="208" y="157"/>
                    <a:pt x="208" y="157"/>
                  </a:cubicBezTo>
                  <a:cubicBezTo>
                    <a:pt x="197" y="157"/>
                    <a:pt x="185" y="158"/>
                    <a:pt x="173" y="158"/>
                  </a:cubicBezTo>
                  <a:cubicBezTo>
                    <a:pt x="157" y="158"/>
                    <a:pt x="138" y="153"/>
                    <a:pt x="127" y="138"/>
                  </a:cubicBezTo>
                  <a:lnTo>
                    <a:pt x="89" y="81"/>
                  </a:lnTo>
                  <a:close/>
                  <a:moveTo>
                    <a:pt x="90" y="79"/>
                  </a:moveTo>
                  <a:cubicBezTo>
                    <a:pt x="108" y="79"/>
                    <a:pt x="122" y="78"/>
                    <a:pt x="134" y="74"/>
                  </a:cubicBezTo>
                  <a:cubicBezTo>
                    <a:pt x="149" y="67"/>
                    <a:pt x="155" y="58"/>
                    <a:pt x="157" y="50"/>
                  </a:cubicBezTo>
                  <a:cubicBezTo>
                    <a:pt x="165" y="27"/>
                    <a:pt x="136" y="27"/>
                    <a:pt x="122" y="27"/>
                  </a:cubicBezTo>
                  <a:cubicBezTo>
                    <a:pt x="116" y="27"/>
                    <a:pt x="111" y="27"/>
                    <a:pt x="106" y="27"/>
                  </a:cubicBezTo>
                  <a:lnTo>
                    <a:pt x="90" y="79"/>
                  </a:lnTo>
                  <a:close/>
                </a:path>
              </a:pathLst>
            </a:custGeom>
            <a:solidFill>
              <a:srgbClr val="008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48" name="Freeform 42">
              <a:extLst>
                <a:ext uri="{FF2B5EF4-FFF2-40B4-BE49-F238E27FC236}">
                  <a16:creationId xmlns:a16="http://schemas.microsoft.com/office/drawing/2014/main" id="{591EE818-7B6A-4A05-A10A-22CB36901296}"/>
                </a:ext>
              </a:extLst>
            </p:cNvPr>
            <p:cNvSpPr>
              <a:spLocks/>
            </p:cNvSpPr>
            <p:nvPr/>
          </p:nvSpPr>
          <p:spPr bwMode="auto">
            <a:xfrm>
              <a:off x="4253" y="238"/>
              <a:ext cx="549" cy="392"/>
            </a:xfrm>
            <a:custGeom>
              <a:avLst/>
              <a:gdLst>
                <a:gd name="T0" fmla="*/ 205 w 231"/>
                <a:gd name="T1" fmla="*/ 122 h 164"/>
                <a:gd name="T2" fmla="*/ 196 w 231"/>
                <a:gd name="T3" fmla="*/ 152 h 164"/>
                <a:gd name="T4" fmla="*/ 194 w 231"/>
                <a:gd name="T5" fmla="*/ 154 h 164"/>
                <a:gd name="T6" fmla="*/ 110 w 231"/>
                <a:gd name="T7" fmla="*/ 164 h 164"/>
                <a:gd name="T8" fmla="*/ 65 w 231"/>
                <a:gd name="T9" fmla="*/ 160 h 164"/>
                <a:gd name="T10" fmla="*/ 15 w 231"/>
                <a:gd name="T11" fmla="*/ 135 h 164"/>
                <a:gd name="T12" fmla="*/ 7 w 231"/>
                <a:gd name="T13" fmla="*/ 84 h 164"/>
                <a:gd name="T14" fmla="*/ 39 w 231"/>
                <a:gd name="T15" fmla="*/ 37 h 164"/>
                <a:gd name="T16" fmla="*/ 160 w 231"/>
                <a:gd name="T17" fmla="*/ 0 h 164"/>
                <a:gd name="T18" fmla="*/ 230 w 231"/>
                <a:gd name="T19" fmla="*/ 11 h 164"/>
                <a:gd name="T20" fmla="*/ 231 w 231"/>
                <a:gd name="T21" fmla="*/ 12 h 164"/>
                <a:gd name="T22" fmla="*/ 216 w 231"/>
                <a:gd name="T23" fmla="*/ 43 h 164"/>
                <a:gd name="T24" fmla="*/ 213 w 231"/>
                <a:gd name="T25" fmla="*/ 43 h 164"/>
                <a:gd name="T26" fmla="*/ 160 w 231"/>
                <a:gd name="T27" fmla="*/ 30 h 164"/>
                <a:gd name="T28" fmla="*/ 70 w 231"/>
                <a:gd name="T29" fmla="*/ 84 h 164"/>
                <a:gd name="T30" fmla="*/ 117 w 231"/>
                <a:gd name="T31" fmla="*/ 133 h 164"/>
                <a:gd name="T32" fmla="*/ 144 w 231"/>
                <a:gd name="T33" fmla="*/ 131 h 164"/>
                <a:gd name="T34" fmla="*/ 153 w 231"/>
                <a:gd name="T35" fmla="*/ 93 h 164"/>
                <a:gd name="T36" fmla="*/ 155 w 231"/>
                <a:gd name="T37" fmla="*/ 92 h 164"/>
                <a:gd name="T38" fmla="*/ 214 w 231"/>
                <a:gd name="T39" fmla="*/ 91 h 164"/>
                <a:gd name="T40" fmla="*/ 215 w 231"/>
                <a:gd name="T41" fmla="*/ 93 h 164"/>
                <a:gd name="T42" fmla="*/ 207 w 231"/>
                <a:gd name="T43" fmla="*/ 117 h 164"/>
                <a:gd name="T44" fmla="*/ 205 w 231"/>
                <a:gd name="T45" fmla="*/ 12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1" h="164">
                  <a:moveTo>
                    <a:pt x="205" y="122"/>
                  </a:moveTo>
                  <a:cubicBezTo>
                    <a:pt x="202" y="132"/>
                    <a:pt x="199" y="142"/>
                    <a:pt x="196" y="152"/>
                  </a:cubicBezTo>
                  <a:cubicBezTo>
                    <a:pt x="194" y="154"/>
                    <a:pt x="194" y="154"/>
                    <a:pt x="194" y="154"/>
                  </a:cubicBezTo>
                  <a:cubicBezTo>
                    <a:pt x="168" y="159"/>
                    <a:pt x="145" y="164"/>
                    <a:pt x="110" y="164"/>
                  </a:cubicBezTo>
                  <a:cubicBezTo>
                    <a:pt x="89" y="164"/>
                    <a:pt x="75" y="162"/>
                    <a:pt x="65" y="160"/>
                  </a:cubicBezTo>
                  <a:cubicBezTo>
                    <a:pt x="53" y="158"/>
                    <a:pt x="29" y="152"/>
                    <a:pt x="15" y="135"/>
                  </a:cubicBezTo>
                  <a:cubicBezTo>
                    <a:pt x="3" y="123"/>
                    <a:pt x="0" y="105"/>
                    <a:pt x="7" y="84"/>
                  </a:cubicBezTo>
                  <a:cubicBezTo>
                    <a:pt x="12" y="69"/>
                    <a:pt x="23" y="51"/>
                    <a:pt x="39" y="37"/>
                  </a:cubicBezTo>
                  <a:cubicBezTo>
                    <a:pt x="76" y="7"/>
                    <a:pt x="121" y="0"/>
                    <a:pt x="160" y="0"/>
                  </a:cubicBezTo>
                  <a:cubicBezTo>
                    <a:pt x="196" y="0"/>
                    <a:pt x="217" y="7"/>
                    <a:pt x="230" y="11"/>
                  </a:cubicBezTo>
                  <a:cubicBezTo>
                    <a:pt x="231" y="12"/>
                    <a:pt x="231" y="12"/>
                    <a:pt x="231" y="12"/>
                  </a:cubicBezTo>
                  <a:cubicBezTo>
                    <a:pt x="224" y="25"/>
                    <a:pt x="222" y="29"/>
                    <a:pt x="216" y="43"/>
                  </a:cubicBezTo>
                  <a:cubicBezTo>
                    <a:pt x="213" y="43"/>
                    <a:pt x="213" y="43"/>
                    <a:pt x="213" y="43"/>
                  </a:cubicBezTo>
                  <a:cubicBezTo>
                    <a:pt x="200" y="36"/>
                    <a:pt x="186" y="30"/>
                    <a:pt x="160" y="30"/>
                  </a:cubicBezTo>
                  <a:cubicBezTo>
                    <a:pt x="117" y="30"/>
                    <a:pt x="82" y="49"/>
                    <a:pt x="70" y="84"/>
                  </a:cubicBezTo>
                  <a:cubicBezTo>
                    <a:pt x="65" y="101"/>
                    <a:pt x="64" y="133"/>
                    <a:pt x="117" y="133"/>
                  </a:cubicBezTo>
                  <a:cubicBezTo>
                    <a:pt x="127" y="133"/>
                    <a:pt x="134" y="132"/>
                    <a:pt x="144" y="131"/>
                  </a:cubicBezTo>
                  <a:cubicBezTo>
                    <a:pt x="151" y="111"/>
                    <a:pt x="149" y="115"/>
                    <a:pt x="153" y="93"/>
                  </a:cubicBezTo>
                  <a:cubicBezTo>
                    <a:pt x="155" y="92"/>
                    <a:pt x="155" y="92"/>
                    <a:pt x="155" y="92"/>
                  </a:cubicBezTo>
                  <a:cubicBezTo>
                    <a:pt x="214" y="91"/>
                    <a:pt x="214" y="91"/>
                    <a:pt x="214" y="91"/>
                  </a:cubicBezTo>
                  <a:cubicBezTo>
                    <a:pt x="215" y="93"/>
                    <a:pt x="215" y="93"/>
                    <a:pt x="215" y="93"/>
                  </a:cubicBezTo>
                  <a:cubicBezTo>
                    <a:pt x="211" y="104"/>
                    <a:pt x="210" y="105"/>
                    <a:pt x="207" y="117"/>
                  </a:cubicBezTo>
                  <a:lnTo>
                    <a:pt x="205" y="122"/>
                  </a:lnTo>
                  <a:close/>
                </a:path>
              </a:pathLst>
            </a:custGeom>
            <a:solidFill>
              <a:srgbClr val="008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49" name="Freeform 43">
              <a:extLst>
                <a:ext uri="{FF2B5EF4-FFF2-40B4-BE49-F238E27FC236}">
                  <a16:creationId xmlns:a16="http://schemas.microsoft.com/office/drawing/2014/main" id="{3B079F07-940F-45F6-B5FA-F6EC0BC3E01B}"/>
                </a:ext>
              </a:extLst>
            </p:cNvPr>
            <p:cNvSpPr>
              <a:spLocks noEditPoints="1"/>
            </p:cNvSpPr>
            <p:nvPr/>
          </p:nvSpPr>
          <p:spPr bwMode="auto">
            <a:xfrm>
              <a:off x="3469" y="245"/>
              <a:ext cx="606" cy="381"/>
            </a:xfrm>
            <a:custGeom>
              <a:avLst/>
              <a:gdLst>
                <a:gd name="T0" fmla="*/ 232 w 255"/>
                <a:gd name="T1" fmla="*/ 113 h 159"/>
                <a:gd name="T2" fmla="*/ 234 w 255"/>
                <a:gd name="T3" fmla="*/ 112 h 159"/>
                <a:gd name="T4" fmla="*/ 255 w 255"/>
                <a:gd name="T5" fmla="*/ 90 h 159"/>
                <a:gd name="T6" fmla="*/ 253 w 255"/>
                <a:gd name="T7" fmla="*/ 89 h 159"/>
                <a:gd name="T8" fmla="*/ 219 w 255"/>
                <a:gd name="T9" fmla="*/ 89 h 159"/>
                <a:gd name="T10" fmla="*/ 210 w 255"/>
                <a:gd name="T11" fmla="*/ 2 h 159"/>
                <a:gd name="T12" fmla="*/ 208 w 255"/>
                <a:gd name="T13" fmla="*/ 0 h 159"/>
                <a:gd name="T14" fmla="*/ 132 w 255"/>
                <a:gd name="T15" fmla="*/ 1 h 159"/>
                <a:gd name="T16" fmla="*/ 129 w 255"/>
                <a:gd name="T17" fmla="*/ 2 h 159"/>
                <a:gd name="T18" fmla="*/ 0 w 255"/>
                <a:gd name="T19" fmla="*/ 156 h 159"/>
                <a:gd name="T20" fmla="*/ 1 w 255"/>
                <a:gd name="T21" fmla="*/ 158 h 159"/>
                <a:gd name="T22" fmla="*/ 54 w 255"/>
                <a:gd name="T23" fmla="*/ 158 h 159"/>
                <a:gd name="T24" fmla="*/ 57 w 255"/>
                <a:gd name="T25" fmla="*/ 157 h 159"/>
                <a:gd name="T26" fmla="*/ 102 w 255"/>
                <a:gd name="T27" fmla="*/ 96 h 159"/>
                <a:gd name="T28" fmla="*/ 128 w 255"/>
                <a:gd name="T29" fmla="*/ 114 h 159"/>
                <a:gd name="T30" fmla="*/ 160 w 255"/>
                <a:gd name="T31" fmla="*/ 114 h 159"/>
                <a:gd name="T32" fmla="*/ 163 w 255"/>
                <a:gd name="T33" fmla="*/ 157 h 159"/>
                <a:gd name="T34" fmla="*/ 165 w 255"/>
                <a:gd name="T35" fmla="*/ 159 h 159"/>
                <a:gd name="T36" fmla="*/ 225 w 255"/>
                <a:gd name="T37" fmla="*/ 158 h 159"/>
                <a:gd name="T38" fmla="*/ 227 w 255"/>
                <a:gd name="T39" fmla="*/ 156 h 159"/>
                <a:gd name="T40" fmla="*/ 222 w 255"/>
                <a:gd name="T41" fmla="*/ 112 h 159"/>
                <a:gd name="T42" fmla="*/ 232 w 255"/>
                <a:gd name="T43" fmla="*/ 113 h 159"/>
                <a:gd name="T44" fmla="*/ 108 w 255"/>
                <a:gd name="T45" fmla="*/ 89 h 159"/>
                <a:gd name="T46" fmla="*/ 137 w 255"/>
                <a:gd name="T47" fmla="*/ 52 h 159"/>
                <a:gd name="T48" fmla="*/ 157 w 255"/>
                <a:gd name="T49" fmla="*/ 26 h 159"/>
                <a:gd name="T50" fmla="*/ 158 w 255"/>
                <a:gd name="T51" fmla="*/ 55 h 159"/>
                <a:gd name="T52" fmla="*/ 160 w 255"/>
                <a:gd name="T53" fmla="*/ 89 h 159"/>
                <a:gd name="T54" fmla="*/ 108 w 255"/>
                <a:gd name="T55" fmla="*/ 8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5" h="159">
                  <a:moveTo>
                    <a:pt x="232" y="113"/>
                  </a:moveTo>
                  <a:cubicBezTo>
                    <a:pt x="234" y="112"/>
                    <a:pt x="234" y="112"/>
                    <a:pt x="234" y="112"/>
                  </a:cubicBezTo>
                  <a:cubicBezTo>
                    <a:pt x="255" y="90"/>
                    <a:pt x="255" y="90"/>
                    <a:pt x="255" y="90"/>
                  </a:cubicBezTo>
                  <a:cubicBezTo>
                    <a:pt x="253" y="89"/>
                    <a:pt x="253" y="89"/>
                    <a:pt x="253" y="89"/>
                  </a:cubicBezTo>
                  <a:cubicBezTo>
                    <a:pt x="219" y="89"/>
                    <a:pt x="219" y="89"/>
                    <a:pt x="219" y="89"/>
                  </a:cubicBezTo>
                  <a:cubicBezTo>
                    <a:pt x="215" y="51"/>
                    <a:pt x="213" y="36"/>
                    <a:pt x="210" y="2"/>
                  </a:cubicBezTo>
                  <a:cubicBezTo>
                    <a:pt x="208" y="0"/>
                    <a:pt x="208" y="0"/>
                    <a:pt x="208" y="0"/>
                  </a:cubicBezTo>
                  <a:cubicBezTo>
                    <a:pt x="175" y="1"/>
                    <a:pt x="168" y="1"/>
                    <a:pt x="132" y="1"/>
                  </a:cubicBezTo>
                  <a:cubicBezTo>
                    <a:pt x="129" y="2"/>
                    <a:pt x="129" y="2"/>
                    <a:pt x="129" y="2"/>
                  </a:cubicBezTo>
                  <a:cubicBezTo>
                    <a:pt x="99" y="40"/>
                    <a:pt x="80" y="63"/>
                    <a:pt x="0" y="156"/>
                  </a:cubicBezTo>
                  <a:cubicBezTo>
                    <a:pt x="1" y="158"/>
                    <a:pt x="1" y="158"/>
                    <a:pt x="1" y="158"/>
                  </a:cubicBezTo>
                  <a:cubicBezTo>
                    <a:pt x="54" y="158"/>
                    <a:pt x="54" y="158"/>
                    <a:pt x="54" y="158"/>
                  </a:cubicBezTo>
                  <a:cubicBezTo>
                    <a:pt x="57" y="157"/>
                    <a:pt x="57" y="157"/>
                    <a:pt x="57" y="157"/>
                  </a:cubicBezTo>
                  <a:cubicBezTo>
                    <a:pt x="102" y="96"/>
                    <a:pt x="102" y="96"/>
                    <a:pt x="102" y="96"/>
                  </a:cubicBezTo>
                  <a:cubicBezTo>
                    <a:pt x="102" y="96"/>
                    <a:pt x="104" y="114"/>
                    <a:pt x="128" y="114"/>
                  </a:cubicBezTo>
                  <a:cubicBezTo>
                    <a:pt x="160" y="114"/>
                    <a:pt x="160" y="114"/>
                    <a:pt x="160" y="114"/>
                  </a:cubicBezTo>
                  <a:cubicBezTo>
                    <a:pt x="163" y="157"/>
                    <a:pt x="163" y="157"/>
                    <a:pt x="163" y="157"/>
                  </a:cubicBezTo>
                  <a:cubicBezTo>
                    <a:pt x="165" y="159"/>
                    <a:pt x="165" y="159"/>
                    <a:pt x="165" y="159"/>
                  </a:cubicBezTo>
                  <a:cubicBezTo>
                    <a:pt x="190" y="158"/>
                    <a:pt x="197" y="158"/>
                    <a:pt x="225" y="158"/>
                  </a:cubicBezTo>
                  <a:cubicBezTo>
                    <a:pt x="227" y="156"/>
                    <a:pt x="227" y="156"/>
                    <a:pt x="227" y="156"/>
                  </a:cubicBezTo>
                  <a:cubicBezTo>
                    <a:pt x="225" y="139"/>
                    <a:pt x="223" y="125"/>
                    <a:pt x="222" y="112"/>
                  </a:cubicBezTo>
                  <a:lnTo>
                    <a:pt x="232" y="113"/>
                  </a:lnTo>
                  <a:close/>
                  <a:moveTo>
                    <a:pt x="108" y="89"/>
                  </a:moveTo>
                  <a:cubicBezTo>
                    <a:pt x="137" y="52"/>
                    <a:pt x="137" y="52"/>
                    <a:pt x="137" y="52"/>
                  </a:cubicBezTo>
                  <a:cubicBezTo>
                    <a:pt x="157" y="26"/>
                    <a:pt x="157" y="26"/>
                    <a:pt x="157" y="26"/>
                  </a:cubicBezTo>
                  <a:cubicBezTo>
                    <a:pt x="158" y="55"/>
                    <a:pt x="158" y="55"/>
                    <a:pt x="158" y="55"/>
                  </a:cubicBezTo>
                  <a:cubicBezTo>
                    <a:pt x="160" y="89"/>
                    <a:pt x="160" y="89"/>
                    <a:pt x="160" y="89"/>
                  </a:cubicBezTo>
                  <a:lnTo>
                    <a:pt x="108" y="89"/>
                  </a:lnTo>
                  <a:close/>
                </a:path>
              </a:pathLst>
            </a:custGeom>
            <a:solidFill>
              <a:srgbClr val="008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0" name="Freeform 44">
              <a:extLst>
                <a:ext uri="{FF2B5EF4-FFF2-40B4-BE49-F238E27FC236}">
                  <a16:creationId xmlns:a16="http://schemas.microsoft.com/office/drawing/2014/main" id="{0D8B22BC-5E06-495E-8C3D-38E85106B957}"/>
                </a:ext>
              </a:extLst>
            </p:cNvPr>
            <p:cNvSpPr>
              <a:spLocks/>
            </p:cNvSpPr>
            <p:nvPr/>
          </p:nvSpPr>
          <p:spPr bwMode="auto">
            <a:xfrm>
              <a:off x="4959" y="247"/>
              <a:ext cx="532" cy="379"/>
            </a:xfrm>
            <a:custGeom>
              <a:avLst/>
              <a:gdLst>
                <a:gd name="T0" fmla="*/ 138 w 224"/>
                <a:gd name="T1" fmla="*/ 29 h 158"/>
                <a:gd name="T2" fmla="*/ 126 w 224"/>
                <a:gd name="T3" fmla="*/ 62 h 158"/>
                <a:gd name="T4" fmla="*/ 99 w 224"/>
                <a:gd name="T5" fmla="*/ 156 h 158"/>
                <a:gd name="T6" fmla="*/ 96 w 224"/>
                <a:gd name="T7" fmla="*/ 157 h 158"/>
                <a:gd name="T8" fmla="*/ 35 w 224"/>
                <a:gd name="T9" fmla="*/ 158 h 158"/>
                <a:gd name="T10" fmla="*/ 34 w 224"/>
                <a:gd name="T11" fmla="*/ 157 h 158"/>
                <a:gd name="T12" fmla="*/ 77 w 224"/>
                <a:gd name="T13" fmla="*/ 29 h 158"/>
                <a:gd name="T14" fmla="*/ 2 w 224"/>
                <a:gd name="T15" fmla="*/ 30 h 158"/>
                <a:gd name="T16" fmla="*/ 0 w 224"/>
                <a:gd name="T17" fmla="*/ 29 h 158"/>
                <a:gd name="T18" fmla="*/ 50 w 224"/>
                <a:gd name="T19" fmla="*/ 0 h 158"/>
                <a:gd name="T20" fmla="*/ 222 w 224"/>
                <a:gd name="T21" fmla="*/ 0 h 158"/>
                <a:gd name="T22" fmla="*/ 224 w 224"/>
                <a:gd name="T23" fmla="*/ 1 h 158"/>
                <a:gd name="T24" fmla="*/ 167 w 224"/>
                <a:gd name="T25" fmla="*/ 29 h 158"/>
                <a:gd name="T26" fmla="*/ 138 w 224"/>
                <a:gd name="T27" fmla="*/ 2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158">
                  <a:moveTo>
                    <a:pt x="138" y="29"/>
                  </a:moveTo>
                  <a:cubicBezTo>
                    <a:pt x="133" y="43"/>
                    <a:pt x="130" y="50"/>
                    <a:pt x="126" y="62"/>
                  </a:cubicBezTo>
                  <a:cubicBezTo>
                    <a:pt x="116" y="94"/>
                    <a:pt x="107" y="125"/>
                    <a:pt x="99" y="156"/>
                  </a:cubicBezTo>
                  <a:cubicBezTo>
                    <a:pt x="96" y="157"/>
                    <a:pt x="96" y="157"/>
                    <a:pt x="96" y="157"/>
                  </a:cubicBezTo>
                  <a:cubicBezTo>
                    <a:pt x="68" y="157"/>
                    <a:pt x="61" y="157"/>
                    <a:pt x="35" y="158"/>
                  </a:cubicBezTo>
                  <a:cubicBezTo>
                    <a:pt x="34" y="157"/>
                    <a:pt x="34" y="157"/>
                    <a:pt x="34" y="157"/>
                  </a:cubicBezTo>
                  <a:cubicBezTo>
                    <a:pt x="54" y="102"/>
                    <a:pt x="59" y="88"/>
                    <a:pt x="77" y="29"/>
                  </a:cubicBezTo>
                  <a:cubicBezTo>
                    <a:pt x="2" y="30"/>
                    <a:pt x="2" y="30"/>
                    <a:pt x="2" y="30"/>
                  </a:cubicBezTo>
                  <a:cubicBezTo>
                    <a:pt x="0" y="29"/>
                    <a:pt x="0" y="29"/>
                    <a:pt x="0" y="29"/>
                  </a:cubicBezTo>
                  <a:cubicBezTo>
                    <a:pt x="0" y="29"/>
                    <a:pt x="20" y="0"/>
                    <a:pt x="50" y="0"/>
                  </a:cubicBezTo>
                  <a:cubicBezTo>
                    <a:pt x="222" y="0"/>
                    <a:pt x="222" y="0"/>
                    <a:pt x="222" y="0"/>
                  </a:cubicBezTo>
                  <a:cubicBezTo>
                    <a:pt x="224" y="1"/>
                    <a:pt x="224" y="1"/>
                    <a:pt x="224" y="1"/>
                  </a:cubicBezTo>
                  <a:cubicBezTo>
                    <a:pt x="224" y="1"/>
                    <a:pt x="210" y="29"/>
                    <a:pt x="167" y="29"/>
                  </a:cubicBezTo>
                  <a:cubicBezTo>
                    <a:pt x="137" y="29"/>
                    <a:pt x="138" y="29"/>
                    <a:pt x="138" y="29"/>
                  </a:cubicBezTo>
                </a:path>
              </a:pathLst>
            </a:custGeom>
            <a:solidFill>
              <a:srgbClr val="008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1" name="Freeform 45">
              <a:extLst>
                <a:ext uri="{FF2B5EF4-FFF2-40B4-BE49-F238E27FC236}">
                  <a16:creationId xmlns:a16="http://schemas.microsoft.com/office/drawing/2014/main" id="{EA59CC5B-2DFB-46DB-9827-29327E5B172F}"/>
                </a:ext>
              </a:extLst>
            </p:cNvPr>
            <p:cNvSpPr>
              <a:spLocks/>
            </p:cNvSpPr>
            <p:nvPr/>
          </p:nvSpPr>
          <p:spPr bwMode="auto">
            <a:xfrm>
              <a:off x="3415" y="420"/>
              <a:ext cx="90" cy="74"/>
            </a:xfrm>
            <a:custGeom>
              <a:avLst/>
              <a:gdLst>
                <a:gd name="T0" fmla="*/ 38 w 38"/>
                <a:gd name="T1" fmla="*/ 27 h 31"/>
                <a:gd name="T2" fmla="*/ 0 w 38"/>
                <a:gd name="T3" fmla="*/ 5 h 31"/>
                <a:gd name="T4" fmla="*/ 0 w 38"/>
                <a:gd name="T5" fmla="*/ 5 h 31"/>
                <a:gd name="T6" fmla="*/ 38 w 38"/>
                <a:gd name="T7" fmla="*/ 26 h 31"/>
                <a:gd name="T8" fmla="*/ 38 w 38"/>
                <a:gd name="T9" fmla="*/ 27 h 31"/>
              </a:gdLst>
              <a:ahLst/>
              <a:cxnLst>
                <a:cxn ang="0">
                  <a:pos x="T0" y="T1"/>
                </a:cxn>
                <a:cxn ang="0">
                  <a:pos x="T2" y="T3"/>
                </a:cxn>
                <a:cxn ang="0">
                  <a:pos x="T4" y="T5"/>
                </a:cxn>
                <a:cxn ang="0">
                  <a:pos x="T6" y="T7"/>
                </a:cxn>
                <a:cxn ang="0">
                  <a:pos x="T8" y="T9"/>
                </a:cxn>
              </a:cxnLst>
              <a:rect l="0" t="0" r="r" b="b"/>
              <a:pathLst>
                <a:path w="38" h="31">
                  <a:moveTo>
                    <a:pt x="38" y="27"/>
                  </a:moveTo>
                  <a:cubicBezTo>
                    <a:pt x="34" y="11"/>
                    <a:pt x="14" y="0"/>
                    <a:pt x="0" y="5"/>
                  </a:cubicBezTo>
                  <a:cubicBezTo>
                    <a:pt x="0" y="5"/>
                    <a:pt x="0" y="5"/>
                    <a:pt x="0" y="5"/>
                  </a:cubicBezTo>
                  <a:cubicBezTo>
                    <a:pt x="4" y="20"/>
                    <a:pt x="24" y="31"/>
                    <a:pt x="38" y="26"/>
                  </a:cubicBezTo>
                  <a:lnTo>
                    <a:pt x="38" y="27"/>
                  </a:lnTo>
                  <a:close/>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2" name="Freeform 46">
              <a:extLst>
                <a:ext uri="{FF2B5EF4-FFF2-40B4-BE49-F238E27FC236}">
                  <a16:creationId xmlns:a16="http://schemas.microsoft.com/office/drawing/2014/main" id="{EA9CDD69-367B-44D6-AC05-6FDC68684932}"/>
                </a:ext>
              </a:extLst>
            </p:cNvPr>
            <p:cNvSpPr>
              <a:spLocks/>
            </p:cNvSpPr>
            <p:nvPr/>
          </p:nvSpPr>
          <p:spPr bwMode="auto">
            <a:xfrm>
              <a:off x="4115" y="420"/>
              <a:ext cx="91" cy="74"/>
            </a:xfrm>
            <a:custGeom>
              <a:avLst/>
              <a:gdLst>
                <a:gd name="T0" fmla="*/ 38 w 38"/>
                <a:gd name="T1" fmla="*/ 27 h 31"/>
                <a:gd name="T2" fmla="*/ 0 w 38"/>
                <a:gd name="T3" fmla="*/ 5 h 31"/>
                <a:gd name="T4" fmla="*/ 0 w 38"/>
                <a:gd name="T5" fmla="*/ 5 h 31"/>
                <a:gd name="T6" fmla="*/ 38 w 38"/>
                <a:gd name="T7" fmla="*/ 26 h 31"/>
                <a:gd name="T8" fmla="*/ 38 w 38"/>
                <a:gd name="T9" fmla="*/ 27 h 31"/>
              </a:gdLst>
              <a:ahLst/>
              <a:cxnLst>
                <a:cxn ang="0">
                  <a:pos x="T0" y="T1"/>
                </a:cxn>
                <a:cxn ang="0">
                  <a:pos x="T2" y="T3"/>
                </a:cxn>
                <a:cxn ang="0">
                  <a:pos x="T4" y="T5"/>
                </a:cxn>
                <a:cxn ang="0">
                  <a:pos x="T6" y="T7"/>
                </a:cxn>
                <a:cxn ang="0">
                  <a:pos x="T8" y="T9"/>
                </a:cxn>
              </a:cxnLst>
              <a:rect l="0" t="0" r="r" b="b"/>
              <a:pathLst>
                <a:path w="38" h="31">
                  <a:moveTo>
                    <a:pt x="38" y="27"/>
                  </a:moveTo>
                  <a:cubicBezTo>
                    <a:pt x="33" y="11"/>
                    <a:pt x="13" y="0"/>
                    <a:pt x="0" y="5"/>
                  </a:cubicBezTo>
                  <a:cubicBezTo>
                    <a:pt x="0" y="5"/>
                    <a:pt x="0" y="5"/>
                    <a:pt x="0" y="5"/>
                  </a:cubicBezTo>
                  <a:cubicBezTo>
                    <a:pt x="4" y="20"/>
                    <a:pt x="24" y="31"/>
                    <a:pt x="38" y="26"/>
                  </a:cubicBezTo>
                  <a:lnTo>
                    <a:pt x="38" y="27"/>
                  </a:lnTo>
                  <a:close/>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3" name="Freeform 47">
              <a:extLst>
                <a:ext uri="{FF2B5EF4-FFF2-40B4-BE49-F238E27FC236}">
                  <a16:creationId xmlns:a16="http://schemas.microsoft.com/office/drawing/2014/main" id="{6A9331F3-090F-475E-A448-2E56EFE3A4DB}"/>
                </a:ext>
              </a:extLst>
            </p:cNvPr>
            <p:cNvSpPr>
              <a:spLocks/>
            </p:cNvSpPr>
            <p:nvPr/>
          </p:nvSpPr>
          <p:spPr bwMode="auto">
            <a:xfrm>
              <a:off x="4849" y="420"/>
              <a:ext cx="88" cy="74"/>
            </a:xfrm>
            <a:custGeom>
              <a:avLst/>
              <a:gdLst>
                <a:gd name="T0" fmla="*/ 37 w 37"/>
                <a:gd name="T1" fmla="*/ 27 h 31"/>
                <a:gd name="T2" fmla="*/ 0 w 37"/>
                <a:gd name="T3" fmla="*/ 5 h 31"/>
                <a:gd name="T4" fmla="*/ 0 w 37"/>
                <a:gd name="T5" fmla="*/ 5 h 31"/>
                <a:gd name="T6" fmla="*/ 37 w 37"/>
                <a:gd name="T7" fmla="*/ 26 h 31"/>
                <a:gd name="T8" fmla="*/ 37 w 37"/>
                <a:gd name="T9" fmla="*/ 27 h 31"/>
              </a:gdLst>
              <a:ahLst/>
              <a:cxnLst>
                <a:cxn ang="0">
                  <a:pos x="T0" y="T1"/>
                </a:cxn>
                <a:cxn ang="0">
                  <a:pos x="T2" y="T3"/>
                </a:cxn>
                <a:cxn ang="0">
                  <a:pos x="T4" y="T5"/>
                </a:cxn>
                <a:cxn ang="0">
                  <a:pos x="T6" y="T7"/>
                </a:cxn>
                <a:cxn ang="0">
                  <a:pos x="T8" y="T9"/>
                </a:cxn>
              </a:cxnLst>
              <a:rect l="0" t="0" r="r" b="b"/>
              <a:pathLst>
                <a:path w="37" h="31">
                  <a:moveTo>
                    <a:pt x="37" y="27"/>
                  </a:moveTo>
                  <a:cubicBezTo>
                    <a:pt x="33" y="11"/>
                    <a:pt x="13" y="0"/>
                    <a:pt x="0" y="5"/>
                  </a:cubicBezTo>
                  <a:cubicBezTo>
                    <a:pt x="0" y="5"/>
                    <a:pt x="0" y="5"/>
                    <a:pt x="0" y="5"/>
                  </a:cubicBezTo>
                  <a:cubicBezTo>
                    <a:pt x="4" y="20"/>
                    <a:pt x="24" y="31"/>
                    <a:pt x="37" y="26"/>
                  </a:cubicBezTo>
                  <a:lnTo>
                    <a:pt x="37" y="27"/>
                  </a:lnTo>
                  <a:close/>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4" name="Freeform 48">
              <a:extLst>
                <a:ext uri="{FF2B5EF4-FFF2-40B4-BE49-F238E27FC236}">
                  <a16:creationId xmlns:a16="http://schemas.microsoft.com/office/drawing/2014/main" id="{ED2CCB10-F943-4CB5-88BB-BFB1E507E652}"/>
                </a:ext>
              </a:extLst>
            </p:cNvPr>
            <p:cNvSpPr>
              <a:spLocks/>
            </p:cNvSpPr>
            <p:nvPr/>
          </p:nvSpPr>
          <p:spPr bwMode="auto">
            <a:xfrm>
              <a:off x="2180" y="240"/>
              <a:ext cx="681" cy="639"/>
            </a:xfrm>
            <a:custGeom>
              <a:avLst/>
              <a:gdLst>
                <a:gd name="T0" fmla="*/ 121 w 287"/>
                <a:gd name="T1" fmla="*/ 10 h 267"/>
                <a:gd name="T2" fmla="*/ 219 w 287"/>
                <a:gd name="T3" fmla="*/ 10 h 267"/>
                <a:gd name="T4" fmla="*/ 287 w 287"/>
                <a:gd name="T5" fmla="*/ 0 h 267"/>
                <a:gd name="T6" fmla="*/ 248 w 287"/>
                <a:gd name="T7" fmla="*/ 126 h 267"/>
                <a:gd name="T8" fmla="*/ 217 w 287"/>
                <a:gd name="T9" fmla="*/ 250 h 267"/>
                <a:gd name="T10" fmla="*/ 106 w 287"/>
                <a:gd name="T11" fmla="*/ 263 h 267"/>
                <a:gd name="T12" fmla="*/ 0 w 287"/>
                <a:gd name="T13" fmla="*/ 260 h 267"/>
                <a:gd name="T14" fmla="*/ 45 w 287"/>
                <a:gd name="T15" fmla="*/ 122 h 267"/>
                <a:gd name="T16" fmla="*/ 77 w 287"/>
                <a:gd name="T17" fmla="*/ 13 h 267"/>
                <a:gd name="T18" fmla="*/ 76 w 287"/>
                <a:gd name="T19" fmla="*/ 11 h 267"/>
                <a:gd name="T20" fmla="*/ 121 w 287"/>
                <a:gd name="T21"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7" h="267">
                  <a:moveTo>
                    <a:pt x="121" y="10"/>
                  </a:moveTo>
                  <a:cubicBezTo>
                    <a:pt x="140" y="6"/>
                    <a:pt x="185" y="17"/>
                    <a:pt x="219" y="10"/>
                  </a:cubicBezTo>
                  <a:cubicBezTo>
                    <a:pt x="252" y="4"/>
                    <a:pt x="287" y="0"/>
                    <a:pt x="287" y="0"/>
                  </a:cubicBezTo>
                  <a:cubicBezTo>
                    <a:pt x="287" y="0"/>
                    <a:pt x="255" y="105"/>
                    <a:pt x="248" y="126"/>
                  </a:cubicBezTo>
                  <a:cubicBezTo>
                    <a:pt x="241" y="146"/>
                    <a:pt x="232" y="214"/>
                    <a:pt x="217" y="250"/>
                  </a:cubicBezTo>
                  <a:cubicBezTo>
                    <a:pt x="217" y="250"/>
                    <a:pt x="158" y="267"/>
                    <a:pt x="106" y="263"/>
                  </a:cubicBezTo>
                  <a:cubicBezTo>
                    <a:pt x="55" y="258"/>
                    <a:pt x="25" y="256"/>
                    <a:pt x="0" y="260"/>
                  </a:cubicBezTo>
                  <a:cubicBezTo>
                    <a:pt x="0" y="260"/>
                    <a:pt x="31" y="154"/>
                    <a:pt x="45" y="122"/>
                  </a:cubicBezTo>
                  <a:cubicBezTo>
                    <a:pt x="60" y="90"/>
                    <a:pt x="77" y="19"/>
                    <a:pt x="77" y="13"/>
                  </a:cubicBezTo>
                  <a:cubicBezTo>
                    <a:pt x="76" y="7"/>
                    <a:pt x="76" y="11"/>
                    <a:pt x="76" y="11"/>
                  </a:cubicBezTo>
                  <a:lnTo>
                    <a:pt x="121" y="10"/>
                  </a:lnTo>
                  <a:close/>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5" name="Freeform 49">
              <a:extLst>
                <a:ext uri="{FF2B5EF4-FFF2-40B4-BE49-F238E27FC236}">
                  <a16:creationId xmlns:a16="http://schemas.microsoft.com/office/drawing/2014/main" id="{1BF3EA10-F403-46B1-A6F0-54C4183EF960}"/>
                </a:ext>
              </a:extLst>
            </p:cNvPr>
            <p:cNvSpPr>
              <a:spLocks/>
            </p:cNvSpPr>
            <p:nvPr/>
          </p:nvSpPr>
          <p:spPr bwMode="auto">
            <a:xfrm>
              <a:off x="1975" y="97"/>
              <a:ext cx="630" cy="703"/>
            </a:xfrm>
            <a:custGeom>
              <a:avLst/>
              <a:gdLst>
                <a:gd name="T0" fmla="*/ 64 w 265"/>
                <a:gd name="T1" fmla="*/ 27 h 294"/>
                <a:gd name="T2" fmla="*/ 265 w 265"/>
                <a:gd name="T3" fmla="*/ 23 h 294"/>
                <a:gd name="T4" fmla="*/ 186 w 265"/>
                <a:gd name="T5" fmla="*/ 274 h 294"/>
                <a:gd name="T6" fmla="*/ 0 w 265"/>
                <a:gd name="T7" fmla="*/ 282 h 294"/>
                <a:gd name="T8" fmla="*/ 44 w 265"/>
                <a:gd name="T9" fmla="*/ 133 h 294"/>
                <a:gd name="T10" fmla="*/ 64 w 265"/>
                <a:gd name="T11" fmla="*/ 27 h 294"/>
              </a:gdLst>
              <a:ahLst/>
              <a:cxnLst>
                <a:cxn ang="0">
                  <a:pos x="T0" y="T1"/>
                </a:cxn>
                <a:cxn ang="0">
                  <a:pos x="T2" y="T3"/>
                </a:cxn>
                <a:cxn ang="0">
                  <a:pos x="T4" y="T5"/>
                </a:cxn>
                <a:cxn ang="0">
                  <a:pos x="T6" y="T7"/>
                </a:cxn>
                <a:cxn ang="0">
                  <a:pos x="T8" y="T9"/>
                </a:cxn>
                <a:cxn ang="0">
                  <a:pos x="T10" y="T11"/>
                </a:cxn>
              </a:cxnLst>
              <a:rect l="0" t="0" r="r" b="b"/>
              <a:pathLst>
                <a:path w="265" h="294">
                  <a:moveTo>
                    <a:pt x="64" y="27"/>
                  </a:moveTo>
                  <a:cubicBezTo>
                    <a:pt x="93" y="21"/>
                    <a:pt x="211" y="0"/>
                    <a:pt x="265" y="23"/>
                  </a:cubicBezTo>
                  <a:cubicBezTo>
                    <a:pt x="265" y="23"/>
                    <a:pt x="191" y="227"/>
                    <a:pt x="186" y="274"/>
                  </a:cubicBezTo>
                  <a:cubicBezTo>
                    <a:pt x="186" y="274"/>
                    <a:pt x="41" y="294"/>
                    <a:pt x="0" y="282"/>
                  </a:cubicBezTo>
                  <a:cubicBezTo>
                    <a:pt x="0" y="282"/>
                    <a:pt x="18" y="190"/>
                    <a:pt x="44" y="133"/>
                  </a:cubicBezTo>
                  <a:cubicBezTo>
                    <a:pt x="59" y="99"/>
                    <a:pt x="64" y="27"/>
                    <a:pt x="64" y="27"/>
                  </a:cubicBezTo>
                </a:path>
              </a:pathLst>
            </a:custGeom>
            <a:solidFill>
              <a:srgbClr val="008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6" name="Freeform 50">
              <a:extLst>
                <a:ext uri="{FF2B5EF4-FFF2-40B4-BE49-F238E27FC236}">
                  <a16:creationId xmlns:a16="http://schemas.microsoft.com/office/drawing/2014/main" id="{15EE2C51-2CD9-415E-A082-9CAD4676CF84}"/>
                </a:ext>
              </a:extLst>
            </p:cNvPr>
            <p:cNvSpPr>
              <a:spLocks/>
            </p:cNvSpPr>
            <p:nvPr/>
          </p:nvSpPr>
          <p:spPr bwMode="auto">
            <a:xfrm>
              <a:off x="2134" y="166"/>
              <a:ext cx="214" cy="572"/>
            </a:xfrm>
            <a:custGeom>
              <a:avLst/>
              <a:gdLst>
                <a:gd name="T0" fmla="*/ 63 w 90"/>
                <a:gd name="T1" fmla="*/ 2 h 239"/>
                <a:gd name="T2" fmla="*/ 61 w 90"/>
                <a:gd name="T3" fmla="*/ 31 h 239"/>
                <a:gd name="T4" fmla="*/ 64 w 90"/>
                <a:gd name="T5" fmla="*/ 45 h 239"/>
                <a:gd name="T6" fmla="*/ 47 w 90"/>
                <a:gd name="T7" fmla="*/ 45 h 239"/>
                <a:gd name="T8" fmla="*/ 26 w 90"/>
                <a:gd name="T9" fmla="*/ 46 h 239"/>
                <a:gd name="T10" fmla="*/ 17 w 90"/>
                <a:gd name="T11" fmla="*/ 56 h 239"/>
                <a:gd name="T12" fmla="*/ 10 w 90"/>
                <a:gd name="T13" fmla="*/ 106 h 239"/>
                <a:gd name="T14" fmla="*/ 3 w 90"/>
                <a:gd name="T15" fmla="*/ 125 h 239"/>
                <a:gd name="T16" fmla="*/ 2 w 90"/>
                <a:gd name="T17" fmla="*/ 148 h 239"/>
                <a:gd name="T18" fmla="*/ 0 w 90"/>
                <a:gd name="T19" fmla="*/ 155 h 239"/>
                <a:gd name="T20" fmla="*/ 3 w 90"/>
                <a:gd name="T21" fmla="*/ 155 h 239"/>
                <a:gd name="T22" fmla="*/ 8 w 90"/>
                <a:gd name="T23" fmla="*/ 137 h 239"/>
                <a:gd name="T24" fmla="*/ 10 w 90"/>
                <a:gd name="T25" fmla="*/ 134 h 239"/>
                <a:gd name="T26" fmla="*/ 12 w 90"/>
                <a:gd name="T27" fmla="*/ 121 h 239"/>
                <a:gd name="T28" fmla="*/ 18 w 90"/>
                <a:gd name="T29" fmla="*/ 109 h 239"/>
                <a:gd name="T30" fmla="*/ 28 w 90"/>
                <a:gd name="T31" fmla="*/ 87 h 239"/>
                <a:gd name="T32" fmla="*/ 37 w 90"/>
                <a:gd name="T33" fmla="*/ 71 h 239"/>
                <a:gd name="T34" fmla="*/ 39 w 90"/>
                <a:gd name="T35" fmla="*/ 96 h 239"/>
                <a:gd name="T36" fmla="*/ 34 w 90"/>
                <a:gd name="T37" fmla="*/ 137 h 239"/>
                <a:gd name="T38" fmla="*/ 32 w 90"/>
                <a:gd name="T39" fmla="*/ 147 h 239"/>
                <a:gd name="T40" fmla="*/ 31 w 90"/>
                <a:gd name="T41" fmla="*/ 154 h 239"/>
                <a:gd name="T42" fmla="*/ 28 w 90"/>
                <a:gd name="T43" fmla="*/ 198 h 239"/>
                <a:gd name="T44" fmla="*/ 29 w 90"/>
                <a:gd name="T45" fmla="*/ 236 h 239"/>
                <a:gd name="T46" fmla="*/ 28 w 90"/>
                <a:gd name="T47" fmla="*/ 239 h 239"/>
                <a:gd name="T48" fmla="*/ 31 w 90"/>
                <a:gd name="T49" fmla="*/ 238 h 239"/>
                <a:gd name="T50" fmla="*/ 36 w 90"/>
                <a:gd name="T51" fmla="*/ 234 h 239"/>
                <a:gd name="T52" fmla="*/ 39 w 90"/>
                <a:gd name="T53" fmla="*/ 230 h 239"/>
                <a:gd name="T54" fmla="*/ 40 w 90"/>
                <a:gd name="T55" fmla="*/ 217 h 239"/>
                <a:gd name="T56" fmla="*/ 41 w 90"/>
                <a:gd name="T57" fmla="*/ 206 h 239"/>
                <a:gd name="T58" fmla="*/ 49 w 90"/>
                <a:gd name="T59" fmla="*/ 185 h 239"/>
                <a:gd name="T60" fmla="*/ 56 w 90"/>
                <a:gd name="T61" fmla="*/ 147 h 239"/>
                <a:gd name="T62" fmla="*/ 60 w 90"/>
                <a:gd name="T63" fmla="*/ 132 h 239"/>
                <a:gd name="T64" fmla="*/ 62 w 90"/>
                <a:gd name="T65" fmla="*/ 122 h 239"/>
                <a:gd name="T66" fmla="*/ 62 w 90"/>
                <a:gd name="T67" fmla="*/ 127 h 239"/>
                <a:gd name="T68" fmla="*/ 62 w 90"/>
                <a:gd name="T69" fmla="*/ 145 h 239"/>
                <a:gd name="T70" fmla="*/ 63 w 90"/>
                <a:gd name="T71" fmla="*/ 157 h 239"/>
                <a:gd name="T72" fmla="*/ 66 w 90"/>
                <a:gd name="T73" fmla="*/ 169 h 239"/>
                <a:gd name="T74" fmla="*/ 66 w 90"/>
                <a:gd name="T75" fmla="*/ 191 h 239"/>
                <a:gd name="T76" fmla="*/ 66 w 90"/>
                <a:gd name="T77" fmla="*/ 229 h 239"/>
                <a:gd name="T78" fmla="*/ 74 w 90"/>
                <a:gd name="T79" fmla="*/ 235 h 239"/>
                <a:gd name="T80" fmla="*/ 74 w 90"/>
                <a:gd name="T81" fmla="*/ 220 h 239"/>
                <a:gd name="T82" fmla="*/ 77 w 90"/>
                <a:gd name="T83" fmla="*/ 207 h 239"/>
                <a:gd name="T84" fmla="*/ 80 w 90"/>
                <a:gd name="T85" fmla="*/ 198 h 239"/>
                <a:gd name="T86" fmla="*/ 83 w 90"/>
                <a:gd name="T87" fmla="*/ 177 h 239"/>
                <a:gd name="T88" fmla="*/ 82 w 90"/>
                <a:gd name="T89" fmla="*/ 128 h 239"/>
                <a:gd name="T90" fmla="*/ 83 w 90"/>
                <a:gd name="T91" fmla="*/ 126 h 239"/>
                <a:gd name="T92" fmla="*/ 82 w 90"/>
                <a:gd name="T93" fmla="*/ 107 h 239"/>
                <a:gd name="T94" fmla="*/ 85 w 90"/>
                <a:gd name="T95" fmla="*/ 86 h 239"/>
                <a:gd name="T96" fmla="*/ 87 w 90"/>
                <a:gd name="T97" fmla="*/ 82 h 239"/>
                <a:gd name="T98" fmla="*/ 90 w 90"/>
                <a:gd name="T99" fmla="*/ 53 h 239"/>
                <a:gd name="T100" fmla="*/ 77 w 90"/>
                <a:gd name="T101" fmla="*/ 44 h 239"/>
                <a:gd name="T102" fmla="*/ 77 w 90"/>
                <a:gd name="T103" fmla="*/ 38 h 239"/>
                <a:gd name="T104" fmla="*/ 83 w 90"/>
                <a:gd name="T105" fmla="*/ 13 h 239"/>
                <a:gd name="T106" fmla="*/ 83 w 90"/>
                <a:gd name="T107" fmla="*/ 3 h 239"/>
                <a:gd name="T108" fmla="*/ 79 w 90"/>
                <a:gd name="T109" fmla="*/ 1 h 239"/>
                <a:gd name="T110" fmla="*/ 68 w 90"/>
                <a:gd name="T111" fmla="*/ 1 h 239"/>
                <a:gd name="T112" fmla="*/ 63 w 90"/>
                <a:gd name="T113" fmla="*/ 2 h 239"/>
                <a:gd name="T114" fmla="*/ 63 w 90"/>
                <a:gd name="T115" fmla="*/ 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 h="239">
                  <a:moveTo>
                    <a:pt x="63" y="2"/>
                  </a:moveTo>
                  <a:cubicBezTo>
                    <a:pt x="63" y="11"/>
                    <a:pt x="61" y="21"/>
                    <a:pt x="61" y="31"/>
                  </a:cubicBezTo>
                  <a:cubicBezTo>
                    <a:pt x="65" y="35"/>
                    <a:pt x="63" y="40"/>
                    <a:pt x="64" y="45"/>
                  </a:cubicBezTo>
                  <a:cubicBezTo>
                    <a:pt x="58" y="46"/>
                    <a:pt x="53" y="46"/>
                    <a:pt x="47" y="45"/>
                  </a:cubicBezTo>
                  <a:cubicBezTo>
                    <a:pt x="40" y="45"/>
                    <a:pt x="33" y="44"/>
                    <a:pt x="26" y="46"/>
                  </a:cubicBezTo>
                  <a:cubicBezTo>
                    <a:pt x="22" y="47"/>
                    <a:pt x="19" y="52"/>
                    <a:pt x="17" y="56"/>
                  </a:cubicBezTo>
                  <a:cubicBezTo>
                    <a:pt x="9" y="72"/>
                    <a:pt x="8" y="89"/>
                    <a:pt x="10" y="106"/>
                  </a:cubicBezTo>
                  <a:cubicBezTo>
                    <a:pt x="6" y="112"/>
                    <a:pt x="5" y="118"/>
                    <a:pt x="3" y="125"/>
                  </a:cubicBezTo>
                  <a:cubicBezTo>
                    <a:pt x="0" y="132"/>
                    <a:pt x="4" y="140"/>
                    <a:pt x="2" y="148"/>
                  </a:cubicBezTo>
                  <a:cubicBezTo>
                    <a:pt x="2" y="150"/>
                    <a:pt x="1" y="152"/>
                    <a:pt x="0" y="155"/>
                  </a:cubicBezTo>
                  <a:cubicBezTo>
                    <a:pt x="1" y="155"/>
                    <a:pt x="3" y="155"/>
                    <a:pt x="3" y="155"/>
                  </a:cubicBezTo>
                  <a:cubicBezTo>
                    <a:pt x="6" y="149"/>
                    <a:pt x="10" y="144"/>
                    <a:pt x="8" y="137"/>
                  </a:cubicBezTo>
                  <a:cubicBezTo>
                    <a:pt x="9" y="137"/>
                    <a:pt x="10" y="135"/>
                    <a:pt x="10" y="134"/>
                  </a:cubicBezTo>
                  <a:cubicBezTo>
                    <a:pt x="10" y="129"/>
                    <a:pt x="10" y="125"/>
                    <a:pt x="12" y="121"/>
                  </a:cubicBezTo>
                  <a:cubicBezTo>
                    <a:pt x="13" y="117"/>
                    <a:pt x="16" y="113"/>
                    <a:pt x="18" y="109"/>
                  </a:cubicBezTo>
                  <a:cubicBezTo>
                    <a:pt x="23" y="102"/>
                    <a:pt x="26" y="95"/>
                    <a:pt x="28" y="87"/>
                  </a:cubicBezTo>
                  <a:cubicBezTo>
                    <a:pt x="31" y="81"/>
                    <a:pt x="33" y="76"/>
                    <a:pt x="37" y="71"/>
                  </a:cubicBezTo>
                  <a:cubicBezTo>
                    <a:pt x="37" y="80"/>
                    <a:pt x="38" y="88"/>
                    <a:pt x="39" y="96"/>
                  </a:cubicBezTo>
                  <a:cubicBezTo>
                    <a:pt x="40" y="110"/>
                    <a:pt x="38" y="123"/>
                    <a:pt x="34" y="137"/>
                  </a:cubicBezTo>
                  <a:cubicBezTo>
                    <a:pt x="33" y="140"/>
                    <a:pt x="33" y="143"/>
                    <a:pt x="32" y="147"/>
                  </a:cubicBezTo>
                  <a:cubicBezTo>
                    <a:pt x="32" y="149"/>
                    <a:pt x="31" y="152"/>
                    <a:pt x="31" y="154"/>
                  </a:cubicBezTo>
                  <a:cubicBezTo>
                    <a:pt x="28" y="169"/>
                    <a:pt x="29" y="183"/>
                    <a:pt x="28" y="198"/>
                  </a:cubicBezTo>
                  <a:cubicBezTo>
                    <a:pt x="28" y="210"/>
                    <a:pt x="29" y="223"/>
                    <a:pt x="29" y="236"/>
                  </a:cubicBezTo>
                  <a:cubicBezTo>
                    <a:pt x="29" y="237"/>
                    <a:pt x="28" y="238"/>
                    <a:pt x="28" y="239"/>
                  </a:cubicBezTo>
                  <a:cubicBezTo>
                    <a:pt x="28" y="239"/>
                    <a:pt x="30" y="239"/>
                    <a:pt x="31" y="238"/>
                  </a:cubicBezTo>
                  <a:cubicBezTo>
                    <a:pt x="32" y="236"/>
                    <a:pt x="35" y="235"/>
                    <a:pt x="36" y="234"/>
                  </a:cubicBezTo>
                  <a:cubicBezTo>
                    <a:pt x="38" y="233"/>
                    <a:pt x="39" y="232"/>
                    <a:pt x="39" y="230"/>
                  </a:cubicBezTo>
                  <a:cubicBezTo>
                    <a:pt x="40" y="226"/>
                    <a:pt x="39" y="221"/>
                    <a:pt x="40" y="217"/>
                  </a:cubicBezTo>
                  <a:cubicBezTo>
                    <a:pt x="40" y="213"/>
                    <a:pt x="40" y="210"/>
                    <a:pt x="41" y="206"/>
                  </a:cubicBezTo>
                  <a:cubicBezTo>
                    <a:pt x="43" y="199"/>
                    <a:pt x="47" y="192"/>
                    <a:pt x="49" y="185"/>
                  </a:cubicBezTo>
                  <a:cubicBezTo>
                    <a:pt x="52" y="172"/>
                    <a:pt x="54" y="160"/>
                    <a:pt x="56" y="147"/>
                  </a:cubicBezTo>
                  <a:cubicBezTo>
                    <a:pt x="57" y="142"/>
                    <a:pt x="58" y="137"/>
                    <a:pt x="60" y="132"/>
                  </a:cubicBezTo>
                  <a:cubicBezTo>
                    <a:pt x="61" y="129"/>
                    <a:pt x="62" y="125"/>
                    <a:pt x="62" y="122"/>
                  </a:cubicBezTo>
                  <a:cubicBezTo>
                    <a:pt x="62" y="124"/>
                    <a:pt x="62" y="125"/>
                    <a:pt x="62" y="127"/>
                  </a:cubicBezTo>
                  <a:cubicBezTo>
                    <a:pt x="60" y="133"/>
                    <a:pt x="59" y="139"/>
                    <a:pt x="62" y="145"/>
                  </a:cubicBezTo>
                  <a:cubicBezTo>
                    <a:pt x="63" y="149"/>
                    <a:pt x="61" y="153"/>
                    <a:pt x="63" y="157"/>
                  </a:cubicBezTo>
                  <a:cubicBezTo>
                    <a:pt x="65" y="161"/>
                    <a:pt x="66" y="165"/>
                    <a:pt x="66" y="169"/>
                  </a:cubicBezTo>
                  <a:cubicBezTo>
                    <a:pt x="67" y="176"/>
                    <a:pt x="66" y="184"/>
                    <a:pt x="66" y="191"/>
                  </a:cubicBezTo>
                  <a:cubicBezTo>
                    <a:pt x="65" y="204"/>
                    <a:pt x="64" y="216"/>
                    <a:pt x="66" y="229"/>
                  </a:cubicBezTo>
                  <a:cubicBezTo>
                    <a:pt x="67" y="232"/>
                    <a:pt x="71" y="233"/>
                    <a:pt x="74" y="235"/>
                  </a:cubicBezTo>
                  <a:cubicBezTo>
                    <a:pt x="74" y="230"/>
                    <a:pt x="73" y="225"/>
                    <a:pt x="74" y="220"/>
                  </a:cubicBezTo>
                  <a:cubicBezTo>
                    <a:pt x="75" y="215"/>
                    <a:pt x="75" y="211"/>
                    <a:pt x="77" y="207"/>
                  </a:cubicBezTo>
                  <a:cubicBezTo>
                    <a:pt x="79" y="204"/>
                    <a:pt x="79" y="201"/>
                    <a:pt x="80" y="198"/>
                  </a:cubicBezTo>
                  <a:cubicBezTo>
                    <a:pt x="82" y="191"/>
                    <a:pt x="83" y="184"/>
                    <a:pt x="83" y="177"/>
                  </a:cubicBezTo>
                  <a:cubicBezTo>
                    <a:pt x="83" y="161"/>
                    <a:pt x="82" y="144"/>
                    <a:pt x="82" y="128"/>
                  </a:cubicBezTo>
                  <a:cubicBezTo>
                    <a:pt x="82" y="128"/>
                    <a:pt x="83" y="127"/>
                    <a:pt x="83" y="126"/>
                  </a:cubicBezTo>
                  <a:cubicBezTo>
                    <a:pt x="83" y="120"/>
                    <a:pt x="82" y="113"/>
                    <a:pt x="82" y="107"/>
                  </a:cubicBezTo>
                  <a:cubicBezTo>
                    <a:pt x="83" y="100"/>
                    <a:pt x="85" y="93"/>
                    <a:pt x="85" y="86"/>
                  </a:cubicBezTo>
                  <a:cubicBezTo>
                    <a:pt x="85" y="85"/>
                    <a:pt x="87" y="84"/>
                    <a:pt x="87" y="82"/>
                  </a:cubicBezTo>
                  <a:cubicBezTo>
                    <a:pt x="89" y="72"/>
                    <a:pt x="90" y="63"/>
                    <a:pt x="90" y="53"/>
                  </a:cubicBezTo>
                  <a:cubicBezTo>
                    <a:pt x="85" y="50"/>
                    <a:pt x="82" y="47"/>
                    <a:pt x="77" y="44"/>
                  </a:cubicBezTo>
                  <a:cubicBezTo>
                    <a:pt x="76" y="43"/>
                    <a:pt x="76" y="40"/>
                    <a:pt x="77" y="38"/>
                  </a:cubicBezTo>
                  <a:cubicBezTo>
                    <a:pt x="79" y="30"/>
                    <a:pt x="80" y="21"/>
                    <a:pt x="83" y="13"/>
                  </a:cubicBezTo>
                  <a:cubicBezTo>
                    <a:pt x="84" y="10"/>
                    <a:pt x="84" y="6"/>
                    <a:pt x="83" y="3"/>
                  </a:cubicBezTo>
                  <a:cubicBezTo>
                    <a:pt x="83" y="2"/>
                    <a:pt x="81" y="2"/>
                    <a:pt x="79" y="1"/>
                  </a:cubicBezTo>
                  <a:cubicBezTo>
                    <a:pt x="76" y="0"/>
                    <a:pt x="72" y="0"/>
                    <a:pt x="68" y="1"/>
                  </a:cubicBezTo>
                  <a:cubicBezTo>
                    <a:pt x="66" y="1"/>
                    <a:pt x="65" y="1"/>
                    <a:pt x="63" y="2"/>
                  </a:cubicBezTo>
                  <a:cubicBezTo>
                    <a:pt x="63" y="2"/>
                    <a:pt x="63" y="2"/>
                    <a:pt x="6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7" name="Freeform 51">
              <a:extLst>
                <a:ext uri="{FF2B5EF4-FFF2-40B4-BE49-F238E27FC236}">
                  <a16:creationId xmlns:a16="http://schemas.microsoft.com/office/drawing/2014/main" id="{62FDB14B-A540-4E3F-8357-00D9D005F230}"/>
                </a:ext>
              </a:extLst>
            </p:cNvPr>
            <p:cNvSpPr>
              <a:spLocks/>
            </p:cNvSpPr>
            <p:nvPr/>
          </p:nvSpPr>
          <p:spPr bwMode="auto">
            <a:xfrm>
              <a:off x="2341" y="295"/>
              <a:ext cx="295" cy="77"/>
            </a:xfrm>
            <a:custGeom>
              <a:avLst/>
              <a:gdLst>
                <a:gd name="T0" fmla="*/ 3 w 124"/>
                <a:gd name="T1" fmla="*/ 1 h 32"/>
                <a:gd name="T2" fmla="*/ 49 w 124"/>
                <a:gd name="T3" fmla="*/ 8 h 32"/>
                <a:gd name="T4" fmla="*/ 69 w 124"/>
                <a:gd name="T5" fmla="*/ 10 h 32"/>
                <a:gd name="T6" fmla="*/ 110 w 124"/>
                <a:gd name="T7" fmla="*/ 7 h 32"/>
                <a:gd name="T8" fmla="*/ 105 w 124"/>
                <a:gd name="T9" fmla="*/ 14 h 32"/>
                <a:gd name="T10" fmla="*/ 105 w 124"/>
                <a:gd name="T11" fmla="*/ 15 h 32"/>
                <a:gd name="T12" fmla="*/ 124 w 124"/>
                <a:gd name="T13" fmla="*/ 25 h 32"/>
                <a:gd name="T14" fmla="*/ 83 w 124"/>
                <a:gd name="T15" fmla="*/ 27 h 32"/>
                <a:gd name="T16" fmla="*/ 77 w 124"/>
                <a:gd name="T17" fmla="*/ 29 h 32"/>
                <a:gd name="T18" fmla="*/ 40 w 124"/>
                <a:gd name="T19" fmla="*/ 30 h 32"/>
                <a:gd name="T20" fmla="*/ 10 w 124"/>
                <a:gd name="T21" fmla="*/ 21 h 32"/>
                <a:gd name="T22" fmla="*/ 3 w 124"/>
                <a:gd name="T2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32">
                  <a:moveTo>
                    <a:pt x="3" y="1"/>
                  </a:moveTo>
                  <a:cubicBezTo>
                    <a:pt x="19" y="0"/>
                    <a:pt x="35" y="1"/>
                    <a:pt x="49" y="8"/>
                  </a:cubicBezTo>
                  <a:cubicBezTo>
                    <a:pt x="55" y="11"/>
                    <a:pt x="62" y="10"/>
                    <a:pt x="69" y="10"/>
                  </a:cubicBezTo>
                  <a:cubicBezTo>
                    <a:pt x="83" y="9"/>
                    <a:pt x="97" y="12"/>
                    <a:pt x="110" y="7"/>
                  </a:cubicBezTo>
                  <a:cubicBezTo>
                    <a:pt x="109" y="10"/>
                    <a:pt x="108" y="12"/>
                    <a:pt x="105" y="14"/>
                  </a:cubicBezTo>
                  <a:cubicBezTo>
                    <a:pt x="105" y="14"/>
                    <a:pt x="105" y="15"/>
                    <a:pt x="105" y="15"/>
                  </a:cubicBezTo>
                  <a:cubicBezTo>
                    <a:pt x="111" y="17"/>
                    <a:pt x="120" y="18"/>
                    <a:pt x="124" y="25"/>
                  </a:cubicBezTo>
                  <a:cubicBezTo>
                    <a:pt x="111" y="27"/>
                    <a:pt x="97" y="26"/>
                    <a:pt x="83" y="27"/>
                  </a:cubicBezTo>
                  <a:cubicBezTo>
                    <a:pt x="81" y="27"/>
                    <a:pt x="79" y="29"/>
                    <a:pt x="77" y="29"/>
                  </a:cubicBezTo>
                  <a:cubicBezTo>
                    <a:pt x="64" y="30"/>
                    <a:pt x="52" y="32"/>
                    <a:pt x="40" y="30"/>
                  </a:cubicBezTo>
                  <a:cubicBezTo>
                    <a:pt x="29" y="28"/>
                    <a:pt x="20" y="22"/>
                    <a:pt x="10" y="21"/>
                  </a:cubicBezTo>
                  <a:cubicBezTo>
                    <a:pt x="7" y="14"/>
                    <a:pt x="0" y="9"/>
                    <a:pt x="3"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8" name="Freeform 52">
              <a:extLst>
                <a:ext uri="{FF2B5EF4-FFF2-40B4-BE49-F238E27FC236}">
                  <a16:creationId xmlns:a16="http://schemas.microsoft.com/office/drawing/2014/main" id="{5F71E31E-492B-4405-85D2-664EB6BBCD5A}"/>
                </a:ext>
              </a:extLst>
            </p:cNvPr>
            <p:cNvSpPr>
              <a:spLocks/>
            </p:cNvSpPr>
            <p:nvPr/>
          </p:nvSpPr>
          <p:spPr bwMode="auto">
            <a:xfrm>
              <a:off x="2533" y="401"/>
              <a:ext cx="179" cy="150"/>
            </a:xfrm>
            <a:custGeom>
              <a:avLst/>
              <a:gdLst>
                <a:gd name="T0" fmla="*/ 75 w 75"/>
                <a:gd name="T1" fmla="*/ 53 h 63"/>
                <a:gd name="T2" fmla="*/ 0 w 75"/>
                <a:gd name="T3" fmla="*/ 10 h 63"/>
                <a:gd name="T4" fmla="*/ 0 w 75"/>
                <a:gd name="T5" fmla="*/ 10 h 63"/>
                <a:gd name="T6" fmla="*/ 75 w 75"/>
                <a:gd name="T7" fmla="*/ 53 h 63"/>
              </a:gdLst>
              <a:ahLst/>
              <a:cxnLst>
                <a:cxn ang="0">
                  <a:pos x="T0" y="T1"/>
                </a:cxn>
                <a:cxn ang="0">
                  <a:pos x="T2" y="T3"/>
                </a:cxn>
                <a:cxn ang="0">
                  <a:pos x="T4" y="T5"/>
                </a:cxn>
                <a:cxn ang="0">
                  <a:pos x="T6" y="T7"/>
                </a:cxn>
              </a:cxnLst>
              <a:rect l="0" t="0" r="r" b="b"/>
              <a:pathLst>
                <a:path w="75" h="63">
                  <a:moveTo>
                    <a:pt x="75" y="53"/>
                  </a:moveTo>
                  <a:cubicBezTo>
                    <a:pt x="67" y="23"/>
                    <a:pt x="27" y="0"/>
                    <a:pt x="0" y="10"/>
                  </a:cubicBezTo>
                  <a:cubicBezTo>
                    <a:pt x="0" y="10"/>
                    <a:pt x="0" y="10"/>
                    <a:pt x="0" y="10"/>
                  </a:cubicBezTo>
                  <a:cubicBezTo>
                    <a:pt x="8" y="40"/>
                    <a:pt x="48" y="63"/>
                    <a:pt x="75"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59" name="Freeform 53">
              <a:extLst>
                <a:ext uri="{FF2B5EF4-FFF2-40B4-BE49-F238E27FC236}">
                  <a16:creationId xmlns:a16="http://schemas.microsoft.com/office/drawing/2014/main" id="{2C867F07-4330-43A2-8753-78F395128BD9}"/>
                </a:ext>
              </a:extLst>
            </p:cNvPr>
            <p:cNvSpPr>
              <a:spLocks/>
            </p:cNvSpPr>
            <p:nvPr/>
          </p:nvSpPr>
          <p:spPr bwMode="auto">
            <a:xfrm>
              <a:off x="2493" y="532"/>
              <a:ext cx="181" cy="153"/>
            </a:xfrm>
            <a:custGeom>
              <a:avLst/>
              <a:gdLst>
                <a:gd name="T0" fmla="*/ 76 w 76"/>
                <a:gd name="T1" fmla="*/ 54 h 64"/>
                <a:gd name="T2" fmla="*/ 0 w 76"/>
                <a:gd name="T3" fmla="*/ 10 h 64"/>
                <a:gd name="T4" fmla="*/ 0 w 76"/>
                <a:gd name="T5" fmla="*/ 10 h 64"/>
                <a:gd name="T6" fmla="*/ 76 w 76"/>
                <a:gd name="T7" fmla="*/ 54 h 64"/>
              </a:gdLst>
              <a:ahLst/>
              <a:cxnLst>
                <a:cxn ang="0">
                  <a:pos x="T0" y="T1"/>
                </a:cxn>
                <a:cxn ang="0">
                  <a:pos x="T2" y="T3"/>
                </a:cxn>
                <a:cxn ang="0">
                  <a:pos x="T4" y="T5"/>
                </a:cxn>
                <a:cxn ang="0">
                  <a:pos x="T6" y="T7"/>
                </a:cxn>
              </a:cxnLst>
              <a:rect l="0" t="0" r="r" b="b"/>
              <a:pathLst>
                <a:path w="76" h="64">
                  <a:moveTo>
                    <a:pt x="76" y="54"/>
                  </a:moveTo>
                  <a:cubicBezTo>
                    <a:pt x="67" y="23"/>
                    <a:pt x="27" y="0"/>
                    <a:pt x="0" y="10"/>
                  </a:cubicBezTo>
                  <a:cubicBezTo>
                    <a:pt x="0" y="10"/>
                    <a:pt x="0" y="10"/>
                    <a:pt x="0" y="10"/>
                  </a:cubicBezTo>
                  <a:cubicBezTo>
                    <a:pt x="9" y="41"/>
                    <a:pt x="49" y="64"/>
                    <a:pt x="76"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60" name="Freeform 54">
              <a:extLst>
                <a:ext uri="{FF2B5EF4-FFF2-40B4-BE49-F238E27FC236}">
                  <a16:creationId xmlns:a16="http://schemas.microsoft.com/office/drawing/2014/main" id="{705AAA01-95CD-4C5C-BA1B-D834600D0BC0}"/>
                </a:ext>
              </a:extLst>
            </p:cNvPr>
            <p:cNvSpPr>
              <a:spLocks/>
            </p:cNvSpPr>
            <p:nvPr/>
          </p:nvSpPr>
          <p:spPr bwMode="auto">
            <a:xfrm>
              <a:off x="2455" y="666"/>
              <a:ext cx="178" cy="151"/>
            </a:xfrm>
            <a:custGeom>
              <a:avLst/>
              <a:gdLst>
                <a:gd name="T0" fmla="*/ 75 w 75"/>
                <a:gd name="T1" fmla="*/ 54 h 63"/>
                <a:gd name="T2" fmla="*/ 0 w 75"/>
                <a:gd name="T3" fmla="*/ 10 h 63"/>
                <a:gd name="T4" fmla="*/ 0 w 75"/>
                <a:gd name="T5" fmla="*/ 10 h 63"/>
                <a:gd name="T6" fmla="*/ 75 w 75"/>
                <a:gd name="T7" fmla="*/ 53 h 63"/>
                <a:gd name="T8" fmla="*/ 75 w 75"/>
                <a:gd name="T9" fmla="*/ 54 h 63"/>
              </a:gdLst>
              <a:ahLst/>
              <a:cxnLst>
                <a:cxn ang="0">
                  <a:pos x="T0" y="T1"/>
                </a:cxn>
                <a:cxn ang="0">
                  <a:pos x="T2" y="T3"/>
                </a:cxn>
                <a:cxn ang="0">
                  <a:pos x="T4" y="T5"/>
                </a:cxn>
                <a:cxn ang="0">
                  <a:pos x="T6" y="T7"/>
                </a:cxn>
                <a:cxn ang="0">
                  <a:pos x="T8" y="T9"/>
                </a:cxn>
              </a:cxnLst>
              <a:rect l="0" t="0" r="r" b="b"/>
              <a:pathLst>
                <a:path w="75" h="63">
                  <a:moveTo>
                    <a:pt x="75" y="54"/>
                  </a:moveTo>
                  <a:cubicBezTo>
                    <a:pt x="67" y="23"/>
                    <a:pt x="27" y="0"/>
                    <a:pt x="0" y="10"/>
                  </a:cubicBezTo>
                  <a:cubicBezTo>
                    <a:pt x="0" y="10"/>
                    <a:pt x="0" y="10"/>
                    <a:pt x="0" y="10"/>
                  </a:cubicBezTo>
                  <a:cubicBezTo>
                    <a:pt x="8" y="41"/>
                    <a:pt x="48" y="63"/>
                    <a:pt x="75" y="53"/>
                  </a:cubicBezTo>
                  <a:lnTo>
                    <a:pt x="75"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61" name="Freeform 55">
              <a:extLst>
                <a:ext uri="{FF2B5EF4-FFF2-40B4-BE49-F238E27FC236}">
                  <a16:creationId xmlns:a16="http://schemas.microsoft.com/office/drawing/2014/main" id="{40883B9F-E33B-4D5A-ADDC-CA2B21B60164}"/>
                </a:ext>
              </a:extLst>
            </p:cNvPr>
            <p:cNvSpPr>
              <a:spLocks/>
            </p:cNvSpPr>
            <p:nvPr/>
          </p:nvSpPr>
          <p:spPr bwMode="auto">
            <a:xfrm>
              <a:off x="3469" y="717"/>
              <a:ext cx="155" cy="158"/>
            </a:xfrm>
            <a:custGeom>
              <a:avLst/>
              <a:gdLst>
                <a:gd name="T0" fmla="*/ 4 w 65"/>
                <a:gd name="T1" fmla="*/ 63 h 66"/>
                <a:gd name="T2" fmla="*/ 0 w 65"/>
                <a:gd name="T3" fmla="*/ 52 h 66"/>
                <a:gd name="T4" fmla="*/ 15 w 65"/>
                <a:gd name="T5" fmla="*/ 57 h 66"/>
                <a:gd name="T6" fmla="*/ 30 w 65"/>
                <a:gd name="T7" fmla="*/ 59 h 66"/>
                <a:gd name="T8" fmla="*/ 45 w 65"/>
                <a:gd name="T9" fmla="*/ 56 h 66"/>
                <a:gd name="T10" fmla="*/ 50 w 65"/>
                <a:gd name="T11" fmla="*/ 49 h 66"/>
                <a:gd name="T12" fmla="*/ 50 w 65"/>
                <a:gd name="T13" fmla="*/ 46 h 66"/>
                <a:gd name="T14" fmla="*/ 48 w 65"/>
                <a:gd name="T15" fmla="*/ 44 h 66"/>
                <a:gd name="T16" fmla="*/ 32 w 65"/>
                <a:gd name="T17" fmla="*/ 37 h 66"/>
                <a:gd name="T18" fmla="*/ 26 w 65"/>
                <a:gd name="T19" fmla="*/ 35 h 66"/>
                <a:gd name="T20" fmla="*/ 8 w 65"/>
                <a:gd name="T21" fmla="*/ 26 h 66"/>
                <a:gd name="T22" fmla="*/ 3 w 65"/>
                <a:gd name="T23" fmla="*/ 17 h 66"/>
                <a:gd name="T24" fmla="*/ 12 w 65"/>
                <a:gd name="T25" fmla="*/ 5 h 66"/>
                <a:gd name="T26" fmla="*/ 36 w 65"/>
                <a:gd name="T27" fmla="*/ 0 h 66"/>
                <a:gd name="T28" fmla="*/ 46 w 65"/>
                <a:gd name="T29" fmla="*/ 1 h 66"/>
                <a:gd name="T30" fmla="*/ 58 w 65"/>
                <a:gd name="T31" fmla="*/ 2 h 66"/>
                <a:gd name="T32" fmla="*/ 58 w 65"/>
                <a:gd name="T33" fmla="*/ 12 h 66"/>
                <a:gd name="T34" fmla="*/ 47 w 65"/>
                <a:gd name="T35" fmla="*/ 8 h 66"/>
                <a:gd name="T36" fmla="*/ 35 w 65"/>
                <a:gd name="T37" fmla="*/ 7 h 66"/>
                <a:gd name="T38" fmla="*/ 23 w 65"/>
                <a:gd name="T39" fmla="*/ 9 h 66"/>
                <a:gd name="T40" fmla="*/ 18 w 65"/>
                <a:gd name="T41" fmla="*/ 15 h 66"/>
                <a:gd name="T42" fmla="*/ 22 w 65"/>
                <a:gd name="T43" fmla="*/ 21 h 66"/>
                <a:gd name="T44" fmla="*/ 38 w 65"/>
                <a:gd name="T45" fmla="*/ 28 h 66"/>
                <a:gd name="T46" fmla="*/ 40 w 65"/>
                <a:gd name="T47" fmla="*/ 28 h 66"/>
                <a:gd name="T48" fmla="*/ 57 w 65"/>
                <a:gd name="T49" fmla="*/ 35 h 66"/>
                <a:gd name="T50" fmla="*/ 63 w 65"/>
                <a:gd name="T51" fmla="*/ 40 h 66"/>
                <a:gd name="T52" fmla="*/ 65 w 65"/>
                <a:gd name="T53" fmla="*/ 47 h 66"/>
                <a:gd name="T54" fmla="*/ 55 w 65"/>
                <a:gd name="T55" fmla="*/ 61 h 66"/>
                <a:gd name="T56" fmla="*/ 28 w 65"/>
                <a:gd name="T57" fmla="*/ 66 h 66"/>
                <a:gd name="T58" fmla="*/ 17 w 65"/>
                <a:gd name="T59" fmla="*/ 65 h 66"/>
                <a:gd name="T60" fmla="*/ 4 w 65"/>
                <a:gd name="T6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66">
                  <a:moveTo>
                    <a:pt x="4" y="63"/>
                  </a:moveTo>
                  <a:cubicBezTo>
                    <a:pt x="0" y="52"/>
                    <a:pt x="0" y="52"/>
                    <a:pt x="0" y="52"/>
                  </a:cubicBezTo>
                  <a:cubicBezTo>
                    <a:pt x="5" y="54"/>
                    <a:pt x="10" y="56"/>
                    <a:pt x="15" y="57"/>
                  </a:cubicBezTo>
                  <a:cubicBezTo>
                    <a:pt x="20" y="58"/>
                    <a:pt x="25" y="59"/>
                    <a:pt x="30" y="59"/>
                  </a:cubicBezTo>
                  <a:cubicBezTo>
                    <a:pt x="36" y="59"/>
                    <a:pt x="41" y="58"/>
                    <a:pt x="45" y="56"/>
                  </a:cubicBezTo>
                  <a:cubicBezTo>
                    <a:pt x="48" y="54"/>
                    <a:pt x="50" y="52"/>
                    <a:pt x="50" y="49"/>
                  </a:cubicBezTo>
                  <a:cubicBezTo>
                    <a:pt x="50" y="48"/>
                    <a:pt x="50" y="47"/>
                    <a:pt x="50" y="46"/>
                  </a:cubicBezTo>
                  <a:cubicBezTo>
                    <a:pt x="49" y="46"/>
                    <a:pt x="49" y="45"/>
                    <a:pt x="48" y="44"/>
                  </a:cubicBezTo>
                  <a:cubicBezTo>
                    <a:pt x="46" y="42"/>
                    <a:pt x="41" y="40"/>
                    <a:pt x="32" y="37"/>
                  </a:cubicBezTo>
                  <a:cubicBezTo>
                    <a:pt x="29" y="36"/>
                    <a:pt x="27" y="35"/>
                    <a:pt x="26" y="35"/>
                  </a:cubicBezTo>
                  <a:cubicBezTo>
                    <a:pt x="17" y="32"/>
                    <a:pt x="11" y="29"/>
                    <a:pt x="8" y="26"/>
                  </a:cubicBezTo>
                  <a:cubicBezTo>
                    <a:pt x="5" y="24"/>
                    <a:pt x="3" y="20"/>
                    <a:pt x="3" y="17"/>
                  </a:cubicBezTo>
                  <a:cubicBezTo>
                    <a:pt x="3" y="12"/>
                    <a:pt x="6" y="8"/>
                    <a:pt x="12" y="5"/>
                  </a:cubicBezTo>
                  <a:cubicBezTo>
                    <a:pt x="18" y="2"/>
                    <a:pt x="26" y="0"/>
                    <a:pt x="36" y="0"/>
                  </a:cubicBezTo>
                  <a:cubicBezTo>
                    <a:pt x="39" y="0"/>
                    <a:pt x="43" y="0"/>
                    <a:pt x="46" y="1"/>
                  </a:cubicBezTo>
                  <a:cubicBezTo>
                    <a:pt x="50" y="1"/>
                    <a:pt x="54" y="1"/>
                    <a:pt x="58" y="2"/>
                  </a:cubicBezTo>
                  <a:cubicBezTo>
                    <a:pt x="58" y="12"/>
                    <a:pt x="58" y="12"/>
                    <a:pt x="58" y="12"/>
                  </a:cubicBezTo>
                  <a:cubicBezTo>
                    <a:pt x="54" y="10"/>
                    <a:pt x="51" y="9"/>
                    <a:pt x="47" y="8"/>
                  </a:cubicBezTo>
                  <a:cubicBezTo>
                    <a:pt x="43" y="7"/>
                    <a:pt x="39" y="7"/>
                    <a:pt x="35" y="7"/>
                  </a:cubicBezTo>
                  <a:cubicBezTo>
                    <a:pt x="30" y="7"/>
                    <a:pt x="26" y="7"/>
                    <a:pt x="23" y="9"/>
                  </a:cubicBezTo>
                  <a:cubicBezTo>
                    <a:pt x="20" y="10"/>
                    <a:pt x="18" y="12"/>
                    <a:pt x="18" y="15"/>
                  </a:cubicBezTo>
                  <a:cubicBezTo>
                    <a:pt x="18" y="17"/>
                    <a:pt x="19" y="19"/>
                    <a:pt x="22" y="21"/>
                  </a:cubicBezTo>
                  <a:cubicBezTo>
                    <a:pt x="24" y="22"/>
                    <a:pt x="30" y="25"/>
                    <a:pt x="38" y="28"/>
                  </a:cubicBezTo>
                  <a:cubicBezTo>
                    <a:pt x="39" y="28"/>
                    <a:pt x="39" y="28"/>
                    <a:pt x="40" y="28"/>
                  </a:cubicBezTo>
                  <a:cubicBezTo>
                    <a:pt x="48" y="31"/>
                    <a:pt x="53" y="33"/>
                    <a:pt x="57" y="35"/>
                  </a:cubicBezTo>
                  <a:cubicBezTo>
                    <a:pt x="59" y="36"/>
                    <a:pt x="61" y="38"/>
                    <a:pt x="63" y="40"/>
                  </a:cubicBezTo>
                  <a:cubicBezTo>
                    <a:pt x="64" y="42"/>
                    <a:pt x="65" y="44"/>
                    <a:pt x="65" y="47"/>
                  </a:cubicBezTo>
                  <a:cubicBezTo>
                    <a:pt x="65" y="52"/>
                    <a:pt x="62" y="57"/>
                    <a:pt x="55" y="61"/>
                  </a:cubicBezTo>
                  <a:cubicBezTo>
                    <a:pt x="47" y="64"/>
                    <a:pt x="39" y="66"/>
                    <a:pt x="28" y="66"/>
                  </a:cubicBezTo>
                  <a:cubicBezTo>
                    <a:pt x="25" y="66"/>
                    <a:pt x="21" y="66"/>
                    <a:pt x="17" y="65"/>
                  </a:cubicBezTo>
                  <a:cubicBezTo>
                    <a:pt x="13" y="65"/>
                    <a:pt x="9" y="64"/>
                    <a:pt x="4" y="63"/>
                  </a:cubicBezTo>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62" name="Freeform 56">
              <a:extLst>
                <a:ext uri="{FF2B5EF4-FFF2-40B4-BE49-F238E27FC236}">
                  <a16:creationId xmlns:a16="http://schemas.microsoft.com/office/drawing/2014/main" id="{265F24A3-7C52-4A7F-BEAD-0BD7704489F5}"/>
                </a:ext>
              </a:extLst>
            </p:cNvPr>
            <p:cNvSpPr>
              <a:spLocks/>
            </p:cNvSpPr>
            <p:nvPr/>
          </p:nvSpPr>
          <p:spPr bwMode="auto">
            <a:xfrm>
              <a:off x="3666" y="719"/>
              <a:ext cx="145" cy="153"/>
            </a:xfrm>
            <a:custGeom>
              <a:avLst/>
              <a:gdLst>
                <a:gd name="T0" fmla="*/ 0 w 61"/>
                <a:gd name="T1" fmla="*/ 64 h 64"/>
                <a:gd name="T2" fmla="*/ 4 w 61"/>
                <a:gd name="T3" fmla="*/ 59 h 64"/>
                <a:gd name="T4" fmla="*/ 5 w 61"/>
                <a:gd name="T5" fmla="*/ 52 h 64"/>
                <a:gd name="T6" fmla="*/ 5 w 61"/>
                <a:gd name="T7" fmla="*/ 11 h 64"/>
                <a:gd name="T8" fmla="*/ 4 w 61"/>
                <a:gd name="T9" fmla="*/ 4 h 64"/>
                <a:gd name="T10" fmla="*/ 0 w 61"/>
                <a:gd name="T11" fmla="*/ 0 h 64"/>
                <a:gd name="T12" fmla="*/ 49 w 61"/>
                <a:gd name="T13" fmla="*/ 0 h 64"/>
                <a:gd name="T14" fmla="*/ 49 w 61"/>
                <a:gd name="T15" fmla="*/ 10 h 64"/>
                <a:gd name="T16" fmla="*/ 42 w 61"/>
                <a:gd name="T17" fmla="*/ 8 h 64"/>
                <a:gd name="T18" fmla="*/ 33 w 61"/>
                <a:gd name="T19" fmla="*/ 7 h 64"/>
                <a:gd name="T20" fmla="*/ 27 w 61"/>
                <a:gd name="T21" fmla="*/ 7 h 64"/>
                <a:gd name="T22" fmla="*/ 20 w 61"/>
                <a:gd name="T23" fmla="*/ 8 h 64"/>
                <a:gd name="T24" fmla="*/ 20 w 61"/>
                <a:gd name="T25" fmla="*/ 26 h 64"/>
                <a:gd name="T26" fmla="*/ 42 w 61"/>
                <a:gd name="T27" fmla="*/ 26 h 64"/>
                <a:gd name="T28" fmla="*/ 42 w 61"/>
                <a:gd name="T29" fmla="*/ 35 h 64"/>
                <a:gd name="T30" fmla="*/ 37 w 61"/>
                <a:gd name="T31" fmla="*/ 33 h 64"/>
                <a:gd name="T32" fmla="*/ 28 w 61"/>
                <a:gd name="T33" fmla="*/ 33 h 64"/>
                <a:gd name="T34" fmla="*/ 20 w 61"/>
                <a:gd name="T35" fmla="*/ 33 h 64"/>
                <a:gd name="T36" fmla="*/ 20 w 61"/>
                <a:gd name="T37" fmla="*/ 55 h 64"/>
                <a:gd name="T38" fmla="*/ 29 w 61"/>
                <a:gd name="T39" fmla="*/ 56 h 64"/>
                <a:gd name="T40" fmla="*/ 36 w 61"/>
                <a:gd name="T41" fmla="*/ 56 h 64"/>
                <a:gd name="T42" fmla="*/ 49 w 61"/>
                <a:gd name="T43" fmla="*/ 55 h 64"/>
                <a:gd name="T44" fmla="*/ 61 w 61"/>
                <a:gd name="T45" fmla="*/ 51 h 64"/>
                <a:gd name="T46" fmla="*/ 55 w 61"/>
                <a:gd name="T47" fmla="*/ 64 h 64"/>
                <a:gd name="T48" fmla="*/ 0 w 61"/>
                <a:gd name="T4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4">
                  <a:moveTo>
                    <a:pt x="0" y="64"/>
                  </a:moveTo>
                  <a:cubicBezTo>
                    <a:pt x="2" y="62"/>
                    <a:pt x="3" y="61"/>
                    <a:pt x="4" y="59"/>
                  </a:cubicBezTo>
                  <a:cubicBezTo>
                    <a:pt x="5" y="58"/>
                    <a:pt x="5" y="56"/>
                    <a:pt x="5" y="52"/>
                  </a:cubicBezTo>
                  <a:cubicBezTo>
                    <a:pt x="5" y="11"/>
                    <a:pt x="5" y="11"/>
                    <a:pt x="5" y="11"/>
                  </a:cubicBezTo>
                  <a:cubicBezTo>
                    <a:pt x="5" y="8"/>
                    <a:pt x="5" y="6"/>
                    <a:pt x="4" y="4"/>
                  </a:cubicBezTo>
                  <a:cubicBezTo>
                    <a:pt x="3" y="3"/>
                    <a:pt x="2" y="2"/>
                    <a:pt x="0" y="0"/>
                  </a:cubicBezTo>
                  <a:cubicBezTo>
                    <a:pt x="49" y="0"/>
                    <a:pt x="49" y="0"/>
                    <a:pt x="49" y="0"/>
                  </a:cubicBezTo>
                  <a:cubicBezTo>
                    <a:pt x="49" y="10"/>
                    <a:pt x="49" y="10"/>
                    <a:pt x="49" y="10"/>
                  </a:cubicBezTo>
                  <a:cubicBezTo>
                    <a:pt x="47" y="9"/>
                    <a:pt x="45" y="8"/>
                    <a:pt x="42" y="8"/>
                  </a:cubicBezTo>
                  <a:cubicBezTo>
                    <a:pt x="39" y="7"/>
                    <a:pt x="36" y="7"/>
                    <a:pt x="33" y="7"/>
                  </a:cubicBezTo>
                  <a:cubicBezTo>
                    <a:pt x="31" y="7"/>
                    <a:pt x="29" y="7"/>
                    <a:pt x="27" y="7"/>
                  </a:cubicBezTo>
                  <a:cubicBezTo>
                    <a:pt x="25" y="7"/>
                    <a:pt x="22" y="8"/>
                    <a:pt x="20" y="8"/>
                  </a:cubicBezTo>
                  <a:cubicBezTo>
                    <a:pt x="20" y="26"/>
                    <a:pt x="20" y="26"/>
                    <a:pt x="20" y="26"/>
                  </a:cubicBezTo>
                  <a:cubicBezTo>
                    <a:pt x="42" y="26"/>
                    <a:pt x="42" y="26"/>
                    <a:pt x="42" y="26"/>
                  </a:cubicBezTo>
                  <a:cubicBezTo>
                    <a:pt x="42" y="35"/>
                    <a:pt x="42" y="35"/>
                    <a:pt x="42" y="35"/>
                  </a:cubicBezTo>
                  <a:cubicBezTo>
                    <a:pt x="40" y="34"/>
                    <a:pt x="39" y="34"/>
                    <a:pt x="37" y="33"/>
                  </a:cubicBezTo>
                  <a:cubicBezTo>
                    <a:pt x="36" y="33"/>
                    <a:pt x="32" y="33"/>
                    <a:pt x="28" y="33"/>
                  </a:cubicBezTo>
                  <a:cubicBezTo>
                    <a:pt x="20" y="33"/>
                    <a:pt x="20" y="33"/>
                    <a:pt x="20" y="33"/>
                  </a:cubicBezTo>
                  <a:cubicBezTo>
                    <a:pt x="20" y="55"/>
                    <a:pt x="20" y="55"/>
                    <a:pt x="20" y="55"/>
                  </a:cubicBezTo>
                  <a:cubicBezTo>
                    <a:pt x="23" y="56"/>
                    <a:pt x="26" y="56"/>
                    <a:pt x="29" y="56"/>
                  </a:cubicBezTo>
                  <a:cubicBezTo>
                    <a:pt x="32" y="56"/>
                    <a:pt x="34" y="56"/>
                    <a:pt x="36" y="56"/>
                  </a:cubicBezTo>
                  <a:cubicBezTo>
                    <a:pt x="41" y="56"/>
                    <a:pt x="45" y="56"/>
                    <a:pt x="49" y="55"/>
                  </a:cubicBezTo>
                  <a:cubicBezTo>
                    <a:pt x="53" y="54"/>
                    <a:pt x="57" y="53"/>
                    <a:pt x="61" y="51"/>
                  </a:cubicBezTo>
                  <a:cubicBezTo>
                    <a:pt x="55" y="64"/>
                    <a:pt x="55" y="64"/>
                    <a:pt x="55" y="64"/>
                  </a:cubicBezTo>
                  <a:lnTo>
                    <a:pt x="0" y="64"/>
                  </a:lnTo>
                  <a:close/>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63" name="Freeform 57">
              <a:extLst>
                <a:ext uri="{FF2B5EF4-FFF2-40B4-BE49-F238E27FC236}">
                  <a16:creationId xmlns:a16="http://schemas.microsoft.com/office/drawing/2014/main" id="{4358FA83-A4DF-42A3-B246-AC8FEE92FB36}"/>
                </a:ext>
              </a:extLst>
            </p:cNvPr>
            <p:cNvSpPr>
              <a:spLocks/>
            </p:cNvSpPr>
            <p:nvPr/>
          </p:nvSpPr>
          <p:spPr bwMode="auto">
            <a:xfrm>
              <a:off x="3830" y="719"/>
              <a:ext cx="288" cy="153"/>
            </a:xfrm>
            <a:custGeom>
              <a:avLst/>
              <a:gdLst>
                <a:gd name="T0" fmla="*/ 0 w 121"/>
                <a:gd name="T1" fmla="*/ 64 h 64"/>
                <a:gd name="T2" fmla="*/ 5 w 121"/>
                <a:gd name="T3" fmla="*/ 59 h 64"/>
                <a:gd name="T4" fmla="*/ 7 w 121"/>
                <a:gd name="T5" fmla="*/ 53 h 64"/>
                <a:gd name="T6" fmla="*/ 16 w 121"/>
                <a:gd name="T7" fmla="*/ 10 h 64"/>
                <a:gd name="T8" fmla="*/ 17 w 121"/>
                <a:gd name="T9" fmla="*/ 8 h 64"/>
                <a:gd name="T10" fmla="*/ 17 w 121"/>
                <a:gd name="T11" fmla="*/ 6 h 64"/>
                <a:gd name="T12" fmla="*/ 16 w 121"/>
                <a:gd name="T13" fmla="*/ 3 h 64"/>
                <a:gd name="T14" fmla="*/ 12 w 121"/>
                <a:gd name="T15" fmla="*/ 0 h 64"/>
                <a:gd name="T16" fmla="*/ 35 w 121"/>
                <a:gd name="T17" fmla="*/ 0 h 64"/>
                <a:gd name="T18" fmla="*/ 62 w 121"/>
                <a:gd name="T19" fmla="*/ 47 h 64"/>
                <a:gd name="T20" fmla="*/ 89 w 121"/>
                <a:gd name="T21" fmla="*/ 0 h 64"/>
                <a:gd name="T22" fmla="*/ 110 w 121"/>
                <a:gd name="T23" fmla="*/ 0 h 64"/>
                <a:gd name="T24" fmla="*/ 107 w 121"/>
                <a:gd name="T25" fmla="*/ 3 h 64"/>
                <a:gd name="T26" fmla="*/ 107 w 121"/>
                <a:gd name="T27" fmla="*/ 7 h 64"/>
                <a:gd name="T28" fmla="*/ 107 w 121"/>
                <a:gd name="T29" fmla="*/ 9 h 64"/>
                <a:gd name="T30" fmla="*/ 107 w 121"/>
                <a:gd name="T31" fmla="*/ 10 h 64"/>
                <a:gd name="T32" fmla="*/ 115 w 121"/>
                <a:gd name="T33" fmla="*/ 54 h 64"/>
                <a:gd name="T34" fmla="*/ 117 w 121"/>
                <a:gd name="T35" fmla="*/ 59 h 64"/>
                <a:gd name="T36" fmla="*/ 121 w 121"/>
                <a:gd name="T37" fmla="*/ 64 h 64"/>
                <a:gd name="T38" fmla="*/ 97 w 121"/>
                <a:gd name="T39" fmla="*/ 64 h 64"/>
                <a:gd name="T40" fmla="*/ 100 w 121"/>
                <a:gd name="T41" fmla="*/ 60 h 64"/>
                <a:gd name="T42" fmla="*/ 102 w 121"/>
                <a:gd name="T43" fmla="*/ 56 h 64"/>
                <a:gd name="T44" fmla="*/ 101 w 121"/>
                <a:gd name="T45" fmla="*/ 55 h 64"/>
                <a:gd name="T46" fmla="*/ 101 w 121"/>
                <a:gd name="T47" fmla="*/ 55 h 64"/>
                <a:gd name="T48" fmla="*/ 94 w 121"/>
                <a:gd name="T49" fmla="*/ 10 h 64"/>
                <a:gd name="T50" fmla="*/ 63 w 121"/>
                <a:gd name="T51" fmla="*/ 64 h 64"/>
                <a:gd name="T52" fmla="*/ 57 w 121"/>
                <a:gd name="T53" fmla="*/ 60 h 64"/>
                <a:gd name="T54" fmla="*/ 52 w 121"/>
                <a:gd name="T55" fmla="*/ 53 h 64"/>
                <a:gd name="T56" fmla="*/ 27 w 121"/>
                <a:gd name="T57" fmla="*/ 11 h 64"/>
                <a:gd name="T58" fmla="*/ 18 w 121"/>
                <a:gd name="T59" fmla="*/ 52 h 64"/>
                <a:gd name="T60" fmla="*/ 17 w 121"/>
                <a:gd name="T61" fmla="*/ 55 h 64"/>
                <a:gd name="T62" fmla="*/ 17 w 121"/>
                <a:gd name="T63" fmla="*/ 56 h 64"/>
                <a:gd name="T64" fmla="*/ 18 w 121"/>
                <a:gd name="T65" fmla="*/ 60 h 64"/>
                <a:gd name="T66" fmla="*/ 22 w 121"/>
                <a:gd name="T67" fmla="*/ 64 h 64"/>
                <a:gd name="T68" fmla="*/ 0 w 121"/>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64">
                  <a:moveTo>
                    <a:pt x="0" y="64"/>
                  </a:moveTo>
                  <a:cubicBezTo>
                    <a:pt x="2" y="62"/>
                    <a:pt x="4" y="60"/>
                    <a:pt x="5" y="59"/>
                  </a:cubicBezTo>
                  <a:cubicBezTo>
                    <a:pt x="6" y="57"/>
                    <a:pt x="7" y="55"/>
                    <a:pt x="7" y="53"/>
                  </a:cubicBezTo>
                  <a:cubicBezTo>
                    <a:pt x="16" y="10"/>
                    <a:pt x="16" y="10"/>
                    <a:pt x="16" y="10"/>
                  </a:cubicBezTo>
                  <a:cubicBezTo>
                    <a:pt x="17" y="9"/>
                    <a:pt x="17" y="8"/>
                    <a:pt x="17" y="8"/>
                  </a:cubicBezTo>
                  <a:cubicBezTo>
                    <a:pt x="17" y="7"/>
                    <a:pt x="17" y="6"/>
                    <a:pt x="17" y="6"/>
                  </a:cubicBezTo>
                  <a:cubicBezTo>
                    <a:pt x="17" y="5"/>
                    <a:pt x="17" y="4"/>
                    <a:pt x="16" y="3"/>
                  </a:cubicBezTo>
                  <a:cubicBezTo>
                    <a:pt x="16" y="3"/>
                    <a:pt x="14" y="2"/>
                    <a:pt x="12" y="0"/>
                  </a:cubicBezTo>
                  <a:cubicBezTo>
                    <a:pt x="35" y="0"/>
                    <a:pt x="35" y="0"/>
                    <a:pt x="35" y="0"/>
                  </a:cubicBezTo>
                  <a:cubicBezTo>
                    <a:pt x="62" y="47"/>
                    <a:pt x="62" y="47"/>
                    <a:pt x="62" y="47"/>
                  </a:cubicBezTo>
                  <a:cubicBezTo>
                    <a:pt x="89" y="0"/>
                    <a:pt x="89" y="0"/>
                    <a:pt x="89" y="0"/>
                  </a:cubicBezTo>
                  <a:cubicBezTo>
                    <a:pt x="110" y="0"/>
                    <a:pt x="110" y="0"/>
                    <a:pt x="110" y="0"/>
                  </a:cubicBezTo>
                  <a:cubicBezTo>
                    <a:pt x="109" y="1"/>
                    <a:pt x="108" y="2"/>
                    <a:pt x="107" y="3"/>
                  </a:cubicBezTo>
                  <a:cubicBezTo>
                    <a:pt x="107" y="4"/>
                    <a:pt x="107" y="5"/>
                    <a:pt x="107" y="7"/>
                  </a:cubicBezTo>
                  <a:cubicBezTo>
                    <a:pt x="107" y="8"/>
                    <a:pt x="107" y="8"/>
                    <a:pt x="107" y="9"/>
                  </a:cubicBezTo>
                  <a:cubicBezTo>
                    <a:pt x="107" y="9"/>
                    <a:pt x="107" y="10"/>
                    <a:pt x="107" y="10"/>
                  </a:cubicBezTo>
                  <a:cubicBezTo>
                    <a:pt x="115" y="54"/>
                    <a:pt x="115" y="54"/>
                    <a:pt x="115" y="54"/>
                  </a:cubicBezTo>
                  <a:cubicBezTo>
                    <a:pt x="115" y="56"/>
                    <a:pt x="116" y="58"/>
                    <a:pt x="117" y="59"/>
                  </a:cubicBezTo>
                  <a:cubicBezTo>
                    <a:pt x="118" y="61"/>
                    <a:pt x="119" y="62"/>
                    <a:pt x="121" y="64"/>
                  </a:cubicBezTo>
                  <a:cubicBezTo>
                    <a:pt x="97" y="64"/>
                    <a:pt x="97" y="64"/>
                    <a:pt x="97" y="64"/>
                  </a:cubicBezTo>
                  <a:cubicBezTo>
                    <a:pt x="98" y="63"/>
                    <a:pt x="100" y="62"/>
                    <a:pt x="100" y="60"/>
                  </a:cubicBezTo>
                  <a:cubicBezTo>
                    <a:pt x="101" y="59"/>
                    <a:pt x="102" y="58"/>
                    <a:pt x="102" y="56"/>
                  </a:cubicBezTo>
                  <a:cubicBezTo>
                    <a:pt x="102" y="56"/>
                    <a:pt x="102" y="56"/>
                    <a:pt x="101" y="55"/>
                  </a:cubicBezTo>
                  <a:cubicBezTo>
                    <a:pt x="101" y="55"/>
                    <a:pt x="101" y="55"/>
                    <a:pt x="101" y="55"/>
                  </a:cubicBezTo>
                  <a:cubicBezTo>
                    <a:pt x="94" y="10"/>
                    <a:pt x="94" y="10"/>
                    <a:pt x="94" y="10"/>
                  </a:cubicBezTo>
                  <a:cubicBezTo>
                    <a:pt x="63" y="64"/>
                    <a:pt x="63" y="64"/>
                    <a:pt x="63" y="64"/>
                  </a:cubicBezTo>
                  <a:cubicBezTo>
                    <a:pt x="61" y="63"/>
                    <a:pt x="59" y="62"/>
                    <a:pt x="57" y="60"/>
                  </a:cubicBezTo>
                  <a:cubicBezTo>
                    <a:pt x="55" y="58"/>
                    <a:pt x="53" y="56"/>
                    <a:pt x="52" y="53"/>
                  </a:cubicBezTo>
                  <a:cubicBezTo>
                    <a:pt x="27" y="11"/>
                    <a:pt x="27" y="11"/>
                    <a:pt x="27" y="11"/>
                  </a:cubicBezTo>
                  <a:cubicBezTo>
                    <a:pt x="18" y="52"/>
                    <a:pt x="18" y="52"/>
                    <a:pt x="18" y="52"/>
                  </a:cubicBezTo>
                  <a:cubicBezTo>
                    <a:pt x="17" y="54"/>
                    <a:pt x="17" y="54"/>
                    <a:pt x="17" y="55"/>
                  </a:cubicBezTo>
                  <a:cubicBezTo>
                    <a:pt x="17" y="56"/>
                    <a:pt x="17" y="56"/>
                    <a:pt x="17" y="56"/>
                  </a:cubicBezTo>
                  <a:cubicBezTo>
                    <a:pt x="17" y="58"/>
                    <a:pt x="17" y="59"/>
                    <a:pt x="18" y="60"/>
                  </a:cubicBezTo>
                  <a:cubicBezTo>
                    <a:pt x="19" y="61"/>
                    <a:pt x="20" y="62"/>
                    <a:pt x="22" y="64"/>
                  </a:cubicBezTo>
                  <a:lnTo>
                    <a:pt x="0" y="64"/>
                  </a:lnTo>
                  <a:close/>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64" name="Freeform 58">
              <a:extLst>
                <a:ext uri="{FF2B5EF4-FFF2-40B4-BE49-F238E27FC236}">
                  <a16:creationId xmlns:a16="http://schemas.microsoft.com/office/drawing/2014/main" id="{8AF597F1-EDB6-4846-87F4-17D80A134495}"/>
                </a:ext>
              </a:extLst>
            </p:cNvPr>
            <p:cNvSpPr>
              <a:spLocks/>
            </p:cNvSpPr>
            <p:nvPr/>
          </p:nvSpPr>
          <p:spPr bwMode="auto">
            <a:xfrm>
              <a:off x="4156" y="719"/>
              <a:ext cx="145" cy="153"/>
            </a:xfrm>
            <a:custGeom>
              <a:avLst/>
              <a:gdLst>
                <a:gd name="T0" fmla="*/ 0 w 61"/>
                <a:gd name="T1" fmla="*/ 64 h 64"/>
                <a:gd name="T2" fmla="*/ 4 w 61"/>
                <a:gd name="T3" fmla="*/ 59 h 64"/>
                <a:gd name="T4" fmla="*/ 5 w 61"/>
                <a:gd name="T5" fmla="*/ 52 h 64"/>
                <a:gd name="T6" fmla="*/ 5 w 61"/>
                <a:gd name="T7" fmla="*/ 11 h 64"/>
                <a:gd name="T8" fmla="*/ 4 w 61"/>
                <a:gd name="T9" fmla="*/ 4 h 64"/>
                <a:gd name="T10" fmla="*/ 0 w 61"/>
                <a:gd name="T11" fmla="*/ 0 h 64"/>
                <a:gd name="T12" fmla="*/ 49 w 61"/>
                <a:gd name="T13" fmla="*/ 0 h 64"/>
                <a:gd name="T14" fmla="*/ 49 w 61"/>
                <a:gd name="T15" fmla="*/ 10 h 64"/>
                <a:gd name="T16" fmla="*/ 42 w 61"/>
                <a:gd name="T17" fmla="*/ 8 h 64"/>
                <a:gd name="T18" fmla="*/ 33 w 61"/>
                <a:gd name="T19" fmla="*/ 7 h 64"/>
                <a:gd name="T20" fmla="*/ 27 w 61"/>
                <a:gd name="T21" fmla="*/ 7 h 64"/>
                <a:gd name="T22" fmla="*/ 19 w 61"/>
                <a:gd name="T23" fmla="*/ 8 h 64"/>
                <a:gd name="T24" fmla="*/ 19 w 61"/>
                <a:gd name="T25" fmla="*/ 26 h 64"/>
                <a:gd name="T26" fmla="*/ 41 w 61"/>
                <a:gd name="T27" fmla="*/ 26 h 64"/>
                <a:gd name="T28" fmla="*/ 41 w 61"/>
                <a:gd name="T29" fmla="*/ 35 h 64"/>
                <a:gd name="T30" fmla="*/ 37 w 61"/>
                <a:gd name="T31" fmla="*/ 33 h 64"/>
                <a:gd name="T32" fmla="*/ 27 w 61"/>
                <a:gd name="T33" fmla="*/ 33 h 64"/>
                <a:gd name="T34" fmla="*/ 19 w 61"/>
                <a:gd name="T35" fmla="*/ 33 h 64"/>
                <a:gd name="T36" fmla="*/ 19 w 61"/>
                <a:gd name="T37" fmla="*/ 55 h 64"/>
                <a:gd name="T38" fmla="*/ 29 w 61"/>
                <a:gd name="T39" fmla="*/ 56 h 64"/>
                <a:gd name="T40" fmla="*/ 36 w 61"/>
                <a:gd name="T41" fmla="*/ 56 h 64"/>
                <a:gd name="T42" fmla="*/ 49 w 61"/>
                <a:gd name="T43" fmla="*/ 55 h 64"/>
                <a:gd name="T44" fmla="*/ 61 w 61"/>
                <a:gd name="T45" fmla="*/ 51 h 64"/>
                <a:gd name="T46" fmla="*/ 54 w 61"/>
                <a:gd name="T47" fmla="*/ 64 h 64"/>
                <a:gd name="T48" fmla="*/ 0 w 61"/>
                <a:gd name="T4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4">
                  <a:moveTo>
                    <a:pt x="0" y="64"/>
                  </a:moveTo>
                  <a:cubicBezTo>
                    <a:pt x="2" y="62"/>
                    <a:pt x="3" y="61"/>
                    <a:pt x="4" y="59"/>
                  </a:cubicBezTo>
                  <a:cubicBezTo>
                    <a:pt x="5" y="58"/>
                    <a:pt x="5" y="56"/>
                    <a:pt x="5" y="52"/>
                  </a:cubicBezTo>
                  <a:cubicBezTo>
                    <a:pt x="5" y="11"/>
                    <a:pt x="5" y="11"/>
                    <a:pt x="5" y="11"/>
                  </a:cubicBezTo>
                  <a:cubicBezTo>
                    <a:pt x="5" y="8"/>
                    <a:pt x="5" y="6"/>
                    <a:pt x="4" y="4"/>
                  </a:cubicBezTo>
                  <a:cubicBezTo>
                    <a:pt x="3" y="3"/>
                    <a:pt x="2" y="2"/>
                    <a:pt x="0" y="0"/>
                  </a:cubicBezTo>
                  <a:cubicBezTo>
                    <a:pt x="49" y="0"/>
                    <a:pt x="49" y="0"/>
                    <a:pt x="49" y="0"/>
                  </a:cubicBezTo>
                  <a:cubicBezTo>
                    <a:pt x="49" y="10"/>
                    <a:pt x="49" y="10"/>
                    <a:pt x="49" y="10"/>
                  </a:cubicBezTo>
                  <a:cubicBezTo>
                    <a:pt x="47" y="9"/>
                    <a:pt x="44" y="8"/>
                    <a:pt x="42" y="8"/>
                  </a:cubicBezTo>
                  <a:cubicBezTo>
                    <a:pt x="39" y="7"/>
                    <a:pt x="36" y="7"/>
                    <a:pt x="33" y="7"/>
                  </a:cubicBezTo>
                  <a:cubicBezTo>
                    <a:pt x="31" y="7"/>
                    <a:pt x="29" y="7"/>
                    <a:pt x="27" y="7"/>
                  </a:cubicBezTo>
                  <a:cubicBezTo>
                    <a:pt x="25" y="7"/>
                    <a:pt x="22" y="8"/>
                    <a:pt x="19" y="8"/>
                  </a:cubicBezTo>
                  <a:cubicBezTo>
                    <a:pt x="19" y="26"/>
                    <a:pt x="19" y="26"/>
                    <a:pt x="19" y="26"/>
                  </a:cubicBezTo>
                  <a:cubicBezTo>
                    <a:pt x="41" y="26"/>
                    <a:pt x="41" y="26"/>
                    <a:pt x="41" y="26"/>
                  </a:cubicBezTo>
                  <a:cubicBezTo>
                    <a:pt x="41" y="35"/>
                    <a:pt x="41" y="35"/>
                    <a:pt x="41" y="35"/>
                  </a:cubicBezTo>
                  <a:cubicBezTo>
                    <a:pt x="40" y="34"/>
                    <a:pt x="39" y="34"/>
                    <a:pt x="37" y="33"/>
                  </a:cubicBezTo>
                  <a:cubicBezTo>
                    <a:pt x="35" y="33"/>
                    <a:pt x="32" y="33"/>
                    <a:pt x="27" y="33"/>
                  </a:cubicBezTo>
                  <a:cubicBezTo>
                    <a:pt x="19" y="33"/>
                    <a:pt x="19" y="33"/>
                    <a:pt x="19" y="33"/>
                  </a:cubicBezTo>
                  <a:cubicBezTo>
                    <a:pt x="19" y="55"/>
                    <a:pt x="19" y="55"/>
                    <a:pt x="19" y="55"/>
                  </a:cubicBezTo>
                  <a:cubicBezTo>
                    <a:pt x="23" y="56"/>
                    <a:pt x="26" y="56"/>
                    <a:pt x="29" y="56"/>
                  </a:cubicBezTo>
                  <a:cubicBezTo>
                    <a:pt x="31" y="56"/>
                    <a:pt x="34" y="56"/>
                    <a:pt x="36" y="56"/>
                  </a:cubicBezTo>
                  <a:cubicBezTo>
                    <a:pt x="40" y="56"/>
                    <a:pt x="45" y="56"/>
                    <a:pt x="49" y="55"/>
                  </a:cubicBezTo>
                  <a:cubicBezTo>
                    <a:pt x="53" y="54"/>
                    <a:pt x="57" y="53"/>
                    <a:pt x="61" y="51"/>
                  </a:cubicBezTo>
                  <a:cubicBezTo>
                    <a:pt x="54" y="64"/>
                    <a:pt x="54" y="64"/>
                    <a:pt x="54" y="64"/>
                  </a:cubicBezTo>
                  <a:lnTo>
                    <a:pt x="0" y="64"/>
                  </a:lnTo>
                  <a:close/>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65" name="Freeform 59">
              <a:extLst>
                <a:ext uri="{FF2B5EF4-FFF2-40B4-BE49-F238E27FC236}">
                  <a16:creationId xmlns:a16="http://schemas.microsoft.com/office/drawing/2014/main" id="{B2AB3623-5759-4613-BAB2-900DABA8D875}"/>
                </a:ext>
              </a:extLst>
            </p:cNvPr>
            <p:cNvSpPr>
              <a:spLocks/>
            </p:cNvSpPr>
            <p:nvPr/>
          </p:nvSpPr>
          <p:spPr bwMode="auto">
            <a:xfrm>
              <a:off x="4336" y="719"/>
              <a:ext cx="205" cy="156"/>
            </a:xfrm>
            <a:custGeom>
              <a:avLst/>
              <a:gdLst>
                <a:gd name="T0" fmla="*/ 86 w 86"/>
                <a:gd name="T1" fmla="*/ 0 h 65"/>
                <a:gd name="T2" fmla="*/ 82 w 86"/>
                <a:gd name="T3" fmla="*/ 4 h 65"/>
                <a:gd name="T4" fmla="*/ 81 w 86"/>
                <a:gd name="T5" fmla="*/ 11 h 65"/>
                <a:gd name="T6" fmla="*/ 81 w 86"/>
                <a:gd name="T7" fmla="*/ 65 h 65"/>
                <a:gd name="T8" fmla="*/ 72 w 86"/>
                <a:gd name="T9" fmla="*/ 63 h 65"/>
                <a:gd name="T10" fmla="*/ 61 w 86"/>
                <a:gd name="T11" fmla="*/ 55 h 65"/>
                <a:gd name="T12" fmla="*/ 15 w 86"/>
                <a:gd name="T13" fmla="*/ 14 h 65"/>
                <a:gd name="T14" fmla="*/ 15 w 86"/>
                <a:gd name="T15" fmla="*/ 52 h 65"/>
                <a:gd name="T16" fmla="*/ 16 w 86"/>
                <a:gd name="T17" fmla="*/ 60 h 65"/>
                <a:gd name="T18" fmla="*/ 20 w 86"/>
                <a:gd name="T19" fmla="*/ 64 h 65"/>
                <a:gd name="T20" fmla="*/ 0 w 86"/>
                <a:gd name="T21" fmla="*/ 64 h 65"/>
                <a:gd name="T22" fmla="*/ 4 w 86"/>
                <a:gd name="T23" fmla="*/ 59 h 65"/>
                <a:gd name="T24" fmla="*/ 5 w 86"/>
                <a:gd name="T25" fmla="*/ 52 h 65"/>
                <a:gd name="T26" fmla="*/ 5 w 86"/>
                <a:gd name="T27" fmla="*/ 11 h 65"/>
                <a:gd name="T28" fmla="*/ 4 w 86"/>
                <a:gd name="T29" fmla="*/ 4 h 65"/>
                <a:gd name="T30" fmla="*/ 0 w 86"/>
                <a:gd name="T31" fmla="*/ 0 h 65"/>
                <a:gd name="T32" fmla="*/ 18 w 86"/>
                <a:gd name="T33" fmla="*/ 0 h 65"/>
                <a:gd name="T34" fmla="*/ 71 w 86"/>
                <a:gd name="T35" fmla="*/ 48 h 65"/>
                <a:gd name="T36" fmla="*/ 71 w 86"/>
                <a:gd name="T37" fmla="*/ 11 h 65"/>
                <a:gd name="T38" fmla="*/ 70 w 86"/>
                <a:gd name="T39" fmla="*/ 4 h 65"/>
                <a:gd name="T40" fmla="*/ 66 w 86"/>
                <a:gd name="T41" fmla="*/ 0 h 65"/>
                <a:gd name="T42" fmla="*/ 86 w 86"/>
                <a:gd name="T4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65">
                  <a:moveTo>
                    <a:pt x="86" y="0"/>
                  </a:moveTo>
                  <a:cubicBezTo>
                    <a:pt x="84" y="2"/>
                    <a:pt x="83" y="3"/>
                    <a:pt x="82" y="4"/>
                  </a:cubicBezTo>
                  <a:cubicBezTo>
                    <a:pt x="81" y="6"/>
                    <a:pt x="81" y="8"/>
                    <a:pt x="81" y="11"/>
                  </a:cubicBezTo>
                  <a:cubicBezTo>
                    <a:pt x="81" y="65"/>
                    <a:pt x="81" y="65"/>
                    <a:pt x="81" y="65"/>
                  </a:cubicBezTo>
                  <a:cubicBezTo>
                    <a:pt x="78" y="65"/>
                    <a:pt x="75" y="64"/>
                    <a:pt x="72" y="63"/>
                  </a:cubicBezTo>
                  <a:cubicBezTo>
                    <a:pt x="69" y="62"/>
                    <a:pt x="66" y="59"/>
                    <a:pt x="61" y="55"/>
                  </a:cubicBezTo>
                  <a:cubicBezTo>
                    <a:pt x="15" y="14"/>
                    <a:pt x="15" y="14"/>
                    <a:pt x="15" y="14"/>
                  </a:cubicBezTo>
                  <a:cubicBezTo>
                    <a:pt x="15" y="52"/>
                    <a:pt x="15" y="52"/>
                    <a:pt x="15" y="52"/>
                  </a:cubicBezTo>
                  <a:cubicBezTo>
                    <a:pt x="15" y="56"/>
                    <a:pt x="15" y="58"/>
                    <a:pt x="16" y="60"/>
                  </a:cubicBezTo>
                  <a:cubicBezTo>
                    <a:pt x="17" y="61"/>
                    <a:pt x="18" y="62"/>
                    <a:pt x="20" y="64"/>
                  </a:cubicBezTo>
                  <a:cubicBezTo>
                    <a:pt x="0" y="64"/>
                    <a:pt x="0" y="64"/>
                    <a:pt x="0" y="64"/>
                  </a:cubicBezTo>
                  <a:cubicBezTo>
                    <a:pt x="2" y="62"/>
                    <a:pt x="3" y="61"/>
                    <a:pt x="4" y="59"/>
                  </a:cubicBezTo>
                  <a:cubicBezTo>
                    <a:pt x="5" y="58"/>
                    <a:pt x="5" y="56"/>
                    <a:pt x="5" y="52"/>
                  </a:cubicBezTo>
                  <a:cubicBezTo>
                    <a:pt x="5" y="11"/>
                    <a:pt x="5" y="11"/>
                    <a:pt x="5" y="11"/>
                  </a:cubicBezTo>
                  <a:cubicBezTo>
                    <a:pt x="5" y="8"/>
                    <a:pt x="5" y="6"/>
                    <a:pt x="4" y="4"/>
                  </a:cubicBezTo>
                  <a:cubicBezTo>
                    <a:pt x="3" y="3"/>
                    <a:pt x="2" y="2"/>
                    <a:pt x="0" y="0"/>
                  </a:cubicBezTo>
                  <a:cubicBezTo>
                    <a:pt x="18" y="0"/>
                    <a:pt x="18" y="0"/>
                    <a:pt x="18" y="0"/>
                  </a:cubicBezTo>
                  <a:cubicBezTo>
                    <a:pt x="71" y="48"/>
                    <a:pt x="71" y="48"/>
                    <a:pt x="71" y="48"/>
                  </a:cubicBezTo>
                  <a:cubicBezTo>
                    <a:pt x="71" y="11"/>
                    <a:pt x="71" y="11"/>
                    <a:pt x="71" y="11"/>
                  </a:cubicBezTo>
                  <a:cubicBezTo>
                    <a:pt x="71" y="8"/>
                    <a:pt x="71" y="6"/>
                    <a:pt x="70" y="4"/>
                  </a:cubicBezTo>
                  <a:cubicBezTo>
                    <a:pt x="69" y="3"/>
                    <a:pt x="68" y="2"/>
                    <a:pt x="66" y="0"/>
                  </a:cubicBezTo>
                  <a:lnTo>
                    <a:pt x="86" y="0"/>
                  </a:lnTo>
                  <a:close/>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66" name="Freeform 60">
              <a:extLst>
                <a:ext uri="{FF2B5EF4-FFF2-40B4-BE49-F238E27FC236}">
                  <a16:creationId xmlns:a16="http://schemas.microsoft.com/office/drawing/2014/main" id="{A088FA14-3033-4A1A-9017-F984146954BF}"/>
                </a:ext>
              </a:extLst>
            </p:cNvPr>
            <p:cNvSpPr>
              <a:spLocks/>
            </p:cNvSpPr>
            <p:nvPr/>
          </p:nvSpPr>
          <p:spPr bwMode="auto">
            <a:xfrm>
              <a:off x="4586" y="717"/>
              <a:ext cx="185" cy="158"/>
            </a:xfrm>
            <a:custGeom>
              <a:avLst/>
              <a:gdLst>
                <a:gd name="T0" fmla="*/ 78 w 78"/>
                <a:gd name="T1" fmla="*/ 52 h 66"/>
                <a:gd name="T2" fmla="*/ 72 w 78"/>
                <a:gd name="T3" fmla="*/ 63 h 66"/>
                <a:gd name="T4" fmla="*/ 60 w 78"/>
                <a:gd name="T5" fmla="*/ 65 h 66"/>
                <a:gd name="T6" fmla="*/ 49 w 78"/>
                <a:gd name="T7" fmla="*/ 66 h 66"/>
                <a:gd name="T8" fmla="*/ 35 w 78"/>
                <a:gd name="T9" fmla="*/ 65 h 66"/>
                <a:gd name="T10" fmla="*/ 21 w 78"/>
                <a:gd name="T11" fmla="*/ 61 h 66"/>
                <a:gd name="T12" fmla="*/ 5 w 78"/>
                <a:gd name="T13" fmla="*/ 49 h 66"/>
                <a:gd name="T14" fmla="*/ 0 w 78"/>
                <a:gd name="T15" fmla="*/ 33 h 66"/>
                <a:gd name="T16" fmla="*/ 4 w 78"/>
                <a:gd name="T17" fmla="*/ 20 h 66"/>
                <a:gd name="T18" fmla="*/ 15 w 78"/>
                <a:gd name="T19" fmla="*/ 9 h 66"/>
                <a:gd name="T20" fmla="*/ 31 w 78"/>
                <a:gd name="T21" fmla="*/ 2 h 66"/>
                <a:gd name="T22" fmla="*/ 50 w 78"/>
                <a:gd name="T23" fmla="*/ 0 h 66"/>
                <a:gd name="T24" fmla="*/ 60 w 78"/>
                <a:gd name="T25" fmla="*/ 0 h 66"/>
                <a:gd name="T26" fmla="*/ 71 w 78"/>
                <a:gd name="T27" fmla="*/ 2 h 66"/>
                <a:gd name="T28" fmla="*/ 71 w 78"/>
                <a:gd name="T29" fmla="*/ 12 h 66"/>
                <a:gd name="T30" fmla="*/ 59 w 78"/>
                <a:gd name="T31" fmla="*/ 9 h 66"/>
                <a:gd name="T32" fmla="*/ 49 w 78"/>
                <a:gd name="T33" fmla="*/ 8 h 66"/>
                <a:gd name="T34" fmla="*/ 25 w 78"/>
                <a:gd name="T35" fmla="*/ 15 h 66"/>
                <a:gd name="T36" fmla="*/ 16 w 78"/>
                <a:gd name="T37" fmla="*/ 32 h 66"/>
                <a:gd name="T38" fmla="*/ 25 w 78"/>
                <a:gd name="T39" fmla="*/ 51 h 66"/>
                <a:gd name="T40" fmla="*/ 50 w 78"/>
                <a:gd name="T41" fmla="*/ 58 h 66"/>
                <a:gd name="T42" fmla="*/ 63 w 78"/>
                <a:gd name="T43" fmla="*/ 57 h 66"/>
                <a:gd name="T44" fmla="*/ 78 w 78"/>
                <a:gd name="T4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66">
                  <a:moveTo>
                    <a:pt x="78" y="52"/>
                  </a:moveTo>
                  <a:cubicBezTo>
                    <a:pt x="72" y="63"/>
                    <a:pt x="72" y="63"/>
                    <a:pt x="72" y="63"/>
                  </a:cubicBezTo>
                  <a:cubicBezTo>
                    <a:pt x="67" y="64"/>
                    <a:pt x="63" y="65"/>
                    <a:pt x="60" y="65"/>
                  </a:cubicBezTo>
                  <a:cubicBezTo>
                    <a:pt x="56" y="66"/>
                    <a:pt x="53" y="66"/>
                    <a:pt x="49" y="66"/>
                  </a:cubicBezTo>
                  <a:cubicBezTo>
                    <a:pt x="44" y="66"/>
                    <a:pt x="39" y="66"/>
                    <a:pt x="35" y="65"/>
                  </a:cubicBezTo>
                  <a:cubicBezTo>
                    <a:pt x="30" y="64"/>
                    <a:pt x="25" y="63"/>
                    <a:pt x="21" y="61"/>
                  </a:cubicBezTo>
                  <a:cubicBezTo>
                    <a:pt x="14" y="58"/>
                    <a:pt x="9" y="54"/>
                    <a:pt x="5" y="49"/>
                  </a:cubicBezTo>
                  <a:cubicBezTo>
                    <a:pt x="2" y="44"/>
                    <a:pt x="0" y="39"/>
                    <a:pt x="0" y="33"/>
                  </a:cubicBezTo>
                  <a:cubicBezTo>
                    <a:pt x="0" y="28"/>
                    <a:pt x="1" y="24"/>
                    <a:pt x="4" y="20"/>
                  </a:cubicBezTo>
                  <a:cubicBezTo>
                    <a:pt x="7" y="16"/>
                    <a:pt x="10" y="12"/>
                    <a:pt x="15" y="9"/>
                  </a:cubicBezTo>
                  <a:cubicBezTo>
                    <a:pt x="20" y="6"/>
                    <a:pt x="25" y="4"/>
                    <a:pt x="31" y="2"/>
                  </a:cubicBezTo>
                  <a:cubicBezTo>
                    <a:pt x="37" y="1"/>
                    <a:pt x="43" y="0"/>
                    <a:pt x="50" y="0"/>
                  </a:cubicBezTo>
                  <a:cubicBezTo>
                    <a:pt x="53" y="0"/>
                    <a:pt x="56" y="0"/>
                    <a:pt x="60" y="0"/>
                  </a:cubicBezTo>
                  <a:cubicBezTo>
                    <a:pt x="63" y="1"/>
                    <a:pt x="67" y="1"/>
                    <a:pt x="71" y="2"/>
                  </a:cubicBezTo>
                  <a:cubicBezTo>
                    <a:pt x="71" y="12"/>
                    <a:pt x="71" y="12"/>
                    <a:pt x="71" y="12"/>
                  </a:cubicBezTo>
                  <a:cubicBezTo>
                    <a:pt x="67" y="11"/>
                    <a:pt x="63" y="10"/>
                    <a:pt x="59" y="9"/>
                  </a:cubicBezTo>
                  <a:cubicBezTo>
                    <a:pt x="56" y="8"/>
                    <a:pt x="52" y="8"/>
                    <a:pt x="49" y="8"/>
                  </a:cubicBezTo>
                  <a:cubicBezTo>
                    <a:pt x="39" y="8"/>
                    <a:pt x="31" y="10"/>
                    <a:pt x="25" y="15"/>
                  </a:cubicBezTo>
                  <a:cubicBezTo>
                    <a:pt x="19" y="19"/>
                    <a:pt x="16" y="25"/>
                    <a:pt x="16" y="32"/>
                  </a:cubicBezTo>
                  <a:cubicBezTo>
                    <a:pt x="16" y="40"/>
                    <a:pt x="19" y="46"/>
                    <a:pt x="25" y="51"/>
                  </a:cubicBezTo>
                  <a:cubicBezTo>
                    <a:pt x="31" y="56"/>
                    <a:pt x="39" y="58"/>
                    <a:pt x="50" y="58"/>
                  </a:cubicBezTo>
                  <a:cubicBezTo>
                    <a:pt x="54" y="58"/>
                    <a:pt x="58" y="58"/>
                    <a:pt x="63" y="57"/>
                  </a:cubicBezTo>
                  <a:cubicBezTo>
                    <a:pt x="68" y="56"/>
                    <a:pt x="73" y="54"/>
                    <a:pt x="78" y="52"/>
                  </a:cubicBezTo>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67" name="Freeform 61">
              <a:extLst>
                <a:ext uri="{FF2B5EF4-FFF2-40B4-BE49-F238E27FC236}">
                  <a16:creationId xmlns:a16="http://schemas.microsoft.com/office/drawing/2014/main" id="{8D1385B5-4A0E-4724-B7F9-01CA2F9BFBC4}"/>
                </a:ext>
              </a:extLst>
            </p:cNvPr>
            <p:cNvSpPr>
              <a:spLocks/>
            </p:cNvSpPr>
            <p:nvPr/>
          </p:nvSpPr>
          <p:spPr bwMode="auto">
            <a:xfrm>
              <a:off x="4811" y="719"/>
              <a:ext cx="145" cy="153"/>
            </a:xfrm>
            <a:custGeom>
              <a:avLst/>
              <a:gdLst>
                <a:gd name="T0" fmla="*/ 0 w 61"/>
                <a:gd name="T1" fmla="*/ 64 h 64"/>
                <a:gd name="T2" fmla="*/ 4 w 61"/>
                <a:gd name="T3" fmla="*/ 59 h 64"/>
                <a:gd name="T4" fmla="*/ 5 w 61"/>
                <a:gd name="T5" fmla="*/ 52 h 64"/>
                <a:gd name="T6" fmla="*/ 5 w 61"/>
                <a:gd name="T7" fmla="*/ 11 h 64"/>
                <a:gd name="T8" fmla="*/ 4 w 61"/>
                <a:gd name="T9" fmla="*/ 4 h 64"/>
                <a:gd name="T10" fmla="*/ 0 w 61"/>
                <a:gd name="T11" fmla="*/ 0 h 64"/>
                <a:gd name="T12" fmla="*/ 49 w 61"/>
                <a:gd name="T13" fmla="*/ 0 h 64"/>
                <a:gd name="T14" fmla="*/ 49 w 61"/>
                <a:gd name="T15" fmla="*/ 10 h 64"/>
                <a:gd name="T16" fmla="*/ 42 w 61"/>
                <a:gd name="T17" fmla="*/ 8 h 64"/>
                <a:gd name="T18" fmla="*/ 33 w 61"/>
                <a:gd name="T19" fmla="*/ 7 h 64"/>
                <a:gd name="T20" fmla="*/ 27 w 61"/>
                <a:gd name="T21" fmla="*/ 7 h 64"/>
                <a:gd name="T22" fmla="*/ 19 w 61"/>
                <a:gd name="T23" fmla="*/ 8 h 64"/>
                <a:gd name="T24" fmla="*/ 19 w 61"/>
                <a:gd name="T25" fmla="*/ 26 h 64"/>
                <a:gd name="T26" fmla="*/ 41 w 61"/>
                <a:gd name="T27" fmla="*/ 26 h 64"/>
                <a:gd name="T28" fmla="*/ 41 w 61"/>
                <a:gd name="T29" fmla="*/ 35 h 64"/>
                <a:gd name="T30" fmla="*/ 37 w 61"/>
                <a:gd name="T31" fmla="*/ 33 h 64"/>
                <a:gd name="T32" fmla="*/ 27 w 61"/>
                <a:gd name="T33" fmla="*/ 33 h 64"/>
                <a:gd name="T34" fmla="*/ 19 w 61"/>
                <a:gd name="T35" fmla="*/ 33 h 64"/>
                <a:gd name="T36" fmla="*/ 19 w 61"/>
                <a:gd name="T37" fmla="*/ 55 h 64"/>
                <a:gd name="T38" fmla="*/ 29 w 61"/>
                <a:gd name="T39" fmla="*/ 56 h 64"/>
                <a:gd name="T40" fmla="*/ 36 w 61"/>
                <a:gd name="T41" fmla="*/ 56 h 64"/>
                <a:gd name="T42" fmla="*/ 49 w 61"/>
                <a:gd name="T43" fmla="*/ 55 h 64"/>
                <a:gd name="T44" fmla="*/ 61 w 61"/>
                <a:gd name="T45" fmla="*/ 51 h 64"/>
                <a:gd name="T46" fmla="*/ 54 w 61"/>
                <a:gd name="T47" fmla="*/ 64 h 64"/>
                <a:gd name="T48" fmla="*/ 0 w 61"/>
                <a:gd name="T4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64">
                  <a:moveTo>
                    <a:pt x="0" y="64"/>
                  </a:moveTo>
                  <a:cubicBezTo>
                    <a:pt x="2" y="62"/>
                    <a:pt x="3" y="61"/>
                    <a:pt x="4" y="59"/>
                  </a:cubicBezTo>
                  <a:cubicBezTo>
                    <a:pt x="5" y="58"/>
                    <a:pt x="5" y="56"/>
                    <a:pt x="5" y="52"/>
                  </a:cubicBezTo>
                  <a:cubicBezTo>
                    <a:pt x="5" y="11"/>
                    <a:pt x="5" y="11"/>
                    <a:pt x="5" y="11"/>
                  </a:cubicBezTo>
                  <a:cubicBezTo>
                    <a:pt x="5" y="8"/>
                    <a:pt x="5" y="6"/>
                    <a:pt x="4" y="4"/>
                  </a:cubicBezTo>
                  <a:cubicBezTo>
                    <a:pt x="3" y="3"/>
                    <a:pt x="2" y="2"/>
                    <a:pt x="0" y="0"/>
                  </a:cubicBezTo>
                  <a:cubicBezTo>
                    <a:pt x="49" y="0"/>
                    <a:pt x="49" y="0"/>
                    <a:pt x="49" y="0"/>
                  </a:cubicBezTo>
                  <a:cubicBezTo>
                    <a:pt x="49" y="10"/>
                    <a:pt x="49" y="10"/>
                    <a:pt x="49" y="10"/>
                  </a:cubicBezTo>
                  <a:cubicBezTo>
                    <a:pt x="47" y="9"/>
                    <a:pt x="44" y="8"/>
                    <a:pt x="42" y="8"/>
                  </a:cubicBezTo>
                  <a:cubicBezTo>
                    <a:pt x="39" y="7"/>
                    <a:pt x="36" y="7"/>
                    <a:pt x="33" y="7"/>
                  </a:cubicBezTo>
                  <a:cubicBezTo>
                    <a:pt x="31" y="7"/>
                    <a:pt x="29" y="7"/>
                    <a:pt x="27" y="7"/>
                  </a:cubicBezTo>
                  <a:cubicBezTo>
                    <a:pt x="25" y="7"/>
                    <a:pt x="22" y="8"/>
                    <a:pt x="19" y="8"/>
                  </a:cubicBezTo>
                  <a:cubicBezTo>
                    <a:pt x="19" y="26"/>
                    <a:pt x="19" y="26"/>
                    <a:pt x="19" y="26"/>
                  </a:cubicBezTo>
                  <a:cubicBezTo>
                    <a:pt x="41" y="26"/>
                    <a:pt x="41" y="26"/>
                    <a:pt x="41" y="26"/>
                  </a:cubicBezTo>
                  <a:cubicBezTo>
                    <a:pt x="41" y="35"/>
                    <a:pt x="41" y="35"/>
                    <a:pt x="41" y="35"/>
                  </a:cubicBezTo>
                  <a:cubicBezTo>
                    <a:pt x="40" y="34"/>
                    <a:pt x="39" y="34"/>
                    <a:pt x="37" y="33"/>
                  </a:cubicBezTo>
                  <a:cubicBezTo>
                    <a:pt x="35" y="33"/>
                    <a:pt x="32" y="33"/>
                    <a:pt x="27" y="33"/>
                  </a:cubicBezTo>
                  <a:cubicBezTo>
                    <a:pt x="19" y="33"/>
                    <a:pt x="19" y="33"/>
                    <a:pt x="19" y="33"/>
                  </a:cubicBezTo>
                  <a:cubicBezTo>
                    <a:pt x="19" y="55"/>
                    <a:pt x="19" y="55"/>
                    <a:pt x="19" y="55"/>
                  </a:cubicBezTo>
                  <a:cubicBezTo>
                    <a:pt x="23" y="56"/>
                    <a:pt x="26" y="56"/>
                    <a:pt x="29" y="56"/>
                  </a:cubicBezTo>
                  <a:cubicBezTo>
                    <a:pt x="31" y="56"/>
                    <a:pt x="34" y="56"/>
                    <a:pt x="36" y="56"/>
                  </a:cubicBezTo>
                  <a:cubicBezTo>
                    <a:pt x="40" y="56"/>
                    <a:pt x="45" y="56"/>
                    <a:pt x="49" y="55"/>
                  </a:cubicBezTo>
                  <a:cubicBezTo>
                    <a:pt x="53" y="54"/>
                    <a:pt x="57" y="53"/>
                    <a:pt x="61" y="51"/>
                  </a:cubicBezTo>
                  <a:cubicBezTo>
                    <a:pt x="54" y="64"/>
                    <a:pt x="54" y="64"/>
                    <a:pt x="54" y="64"/>
                  </a:cubicBezTo>
                  <a:lnTo>
                    <a:pt x="0" y="64"/>
                  </a:lnTo>
                  <a:close/>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sp>
          <p:nvSpPr>
            <p:cNvPr id="168" name="Freeform 62">
              <a:extLst>
                <a:ext uri="{FF2B5EF4-FFF2-40B4-BE49-F238E27FC236}">
                  <a16:creationId xmlns:a16="http://schemas.microsoft.com/office/drawing/2014/main" id="{A2157BD4-85CB-4C1D-A4CA-F69BCBD51D58}"/>
                </a:ext>
              </a:extLst>
            </p:cNvPr>
            <p:cNvSpPr>
              <a:spLocks/>
            </p:cNvSpPr>
            <p:nvPr/>
          </p:nvSpPr>
          <p:spPr bwMode="auto">
            <a:xfrm>
              <a:off x="4980" y="717"/>
              <a:ext cx="154" cy="158"/>
            </a:xfrm>
            <a:custGeom>
              <a:avLst/>
              <a:gdLst>
                <a:gd name="T0" fmla="*/ 4 w 65"/>
                <a:gd name="T1" fmla="*/ 63 h 66"/>
                <a:gd name="T2" fmla="*/ 0 w 65"/>
                <a:gd name="T3" fmla="*/ 52 h 66"/>
                <a:gd name="T4" fmla="*/ 15 w 65"/>
                <a:gd name="T5" fmla="*/ 57 h 66"/>
                <a:gd name="T6" fmla="*/ 30 w 65"/>
                <a:gd name="T7" fmla="*/ 59 h 66"/>
                <a:gd name="T8" fmla="*/ 45 w 65"/>
                <a:gd name="T9" fmla="*/ 56 h 66"/>
                <a:gd name="T10" fmla="*/ 50 w 65"/>
                <a:gd name="T11" fmla="*/ 49 h 66"/>
                <a:gd name="T12" fmla="*/ 50 w 65"/>
                <a:gd name="T13" fmla="*/ 46 h 66"/>
                <a:gd name="T14" fmla="*/ 48 w 65"/>
                <a:gd name="T15" fmla="*/ 44 h 66"/>
                <a:gd name="T16" fmla="*/ 32 w 65"/>
                <a:gd name="T17" fmla="*/ 37 h 66"/>
                <a:gd name="T18" fmla="*/ 26 w 65"/>
                <a:gd name="T19" fmla="*/ 35 h 66"/>
                <a:gd name="T20" fmla="*/ 8 w 65"/>
                <a:gd name="T21" fmla="*/ 26 h 66"/>
                <a:gd name="T22" fmla="*/ 3 w 65"/>
                <a:gd name="T23" fmla="*/ 17 h 66"/>
                <a:gd name="T24" fmla="*/ 12 w 65"/>
                <a:gd name="T25" fmla="*/ 5 h 66"/>
                <a:gd name="T26" fmla="*/ 37 w 65"/>
                <a:gd name="T27" fmla="*/ 0 h 66"/>
                <a:gd name="T28" fmla="*/ 46 w 65"/>
                <a:gd name="T29" fmla="*/ 1 h 66"/>
                <a:gd name="T30" fmla="*/ 58 w 65"/>
                <a:gd name="T31" fmla="*/ 2 h 66"/>
                <a:gd name="T32" fmla="*/ 58 w 65"/>
                <a:gd name="T33" fmla="*/ 12 h 66"/>
                <a:gd name="T34" fmla="*/ 47 w 65"/>
                <a:gd name="T35" fmla="*/ 8 h 66"/>
                <a:gd name="T36" fmla="*/ 35 w 65"/>
                <a:gd name="T37" fmla="*/ 7 h 66"/>
                <a:gd name="T38" fmla="*/ 23 w 65"/>
                <a:gd name="T39" fmla="*/ 9 h 66"/>
                <a:gd name="T40" fmla="*/ 18 w 65"/>
                <a:gd name="T41" fmla="*/ 15 h 66"/>
                <a:gd name="T42" fmla="*/ 22 w 65"/>
                <a:gd name="T43" fmla="*/ 21 h 66"/>
                <a:gd name="T44" fmla="*/ 38 w 65"/>
                <a:gd name="T45" fmla="*/ 28 h 66"/>
                <a:gd name="T46" fmla="*/ 41 w 65"/>
                <a:gd name="T47" fmla="*/ 28 h 66"/>
                <a:gd name="T48" fmla="*/ 57 w 65"/>
                <a:gd name="T49" fmla="*/ 35 h 66"/>
                <a:gd name="T50" fmla="*/ 63 w 65"/>
                <a:gd name="T51" fmla="*/ 40 h 66"/>
                <a:gd name="T52" fmla="*/ 65 w 65"/>
                <a:gd name="T53" fmla="*/ 47 h 66"/>
                <a:gd name="T54" fmla="*/ 55 w 65"/>
                <a:gd name="T55" fmla="*/ 61 h 66"/>
                <a:gd name="T56" fmla="*/ 28 w 65"/>
                <a:gd name="T57" fmla="*/ 66 h 66"/>
                <a:gd name="T58" fmla="*/ 17 w 65"/>
                <a:gd name="T59" fmla="*/ 65 h 66"/>
                <a:gd name="T60" fmla="*/ 4 w 65"/>
                <a:gd name="T6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5" h="66">
                  <a:moveTo>
                    <a:pt x="4" y="63"/>
                  </a:moveTo>
                  <a:cubicBezTo>
                    <a:pt x="0" y="52"/>
                    <a:pt x="0" y="52"/>
                    <a:pt x="0" y="52"/>
                  </a:cubicBezTo>
                  <a:cubicBezTo>
                    <a:pt x="5" y="54"/>
                    <a:pt x="10" y="56"/>
                    <a:pt x="15" y="57"/>
                  </a:cubicBezTo>
                  <a:cubicBezTo>
                    <a:pt x="20" y="58"/>
                    <a:pt x="25" y="59"/>
                    <a:pt x="30" y="59"/>
                  </a:cubicBezTo>
                  <a:cubicBezTo>
                    <a:pt x="36" y="59"/>
                    <a:pt x="41" y="58"/>
                    <a:pt x="45" y="56"/>
                  </a:cubicBezTo>
                  <a:cubicBezTo>
                    <a:pt x="49" y="54"/>
                    <a:pt x="50" y="52"/>
                    <a:pt x="50" y="49"/>
                  </a:cubicBezTo>
                  <a:cubicBezTo>
                    <a:pt x="50" y="48"/>
                    <a:pt x="50" y="47"/>
                    <a:pt x="50" y="46"/>
                  </a:cubicBezTo>
                  <a:cubicBezTo>
                    <a:pt x="49" y="46"/>
                    <a:pt x="49" y="45"/>
                    <a:pt x="48" y="44"/>
                  </a:cubicBezTo>
                  <a:cubicBezTo>
                    <a:pt x="47" y="42"/>
                    <a:pt x="41" y="40"/>
                    <a:pt x="32" y="37"/>
                  </a:cubicBezTo>
                  <a:cubicBezTo>
                    <a:pt x="29" y="36"/>
                    <a:pt x="27" y="35"/>
                    <a:pt x="26" y="35"/>
                  </a:cubicBezTo>
                  <a:cubicBezTo>
                    <a:pt x="17" y="32"/>
                    <a:pt x="11" y="29"/>
                    <a:pt x="8" y="26"/>
                  </a:cubicBezTo>
                  <a:cubicBezTo>
                    <a:pt x="5" y="24"/>
                    <a:pt x="3" y="20"/>
                    <a:pt x="3" y="17"/>
                  </a:cubicBezTo>
                  <a:cubicBezTo>
                    <a:pt x="3" y="12"/>
                    <a:pt x="6" y="8"/>
                    <a:pt x="12" y="5"/>
                  </a:cubicBezTo>
                  <a:cubicBezTo>
                    <a:pt x="18" y="2"/>
                    <a:pt x="26" y="0"/>
                    <a:pt x="37" y="0"/>
                  </a:cubicBezTo>
                  <a:cubicBezTo>
                    <a:pt x="40" y="0"/>
                    <a:pt x="43" y="0"/>
                    <a:pt x="46" y="1"/>
                  </a:cubicBezTo>
                  <a:cubicBezTo>
                    <a:pt x="50" y="1"/>
                    <a:pt x="54" y="1"/>
                    <a:pt x="58" y="2"/>
                  </a:cubicBezTo>
                  <a:cubicBezTo>
                    <a:pt x="58" y="12"/>
                    <a:pt x="58" y="12"/>
                    <a:pt x="58" y="12"/>
                  </a:cubicBezTo>
                  <a:cubicBezTo>
                    <a:pt x="54" y="10"/>
                    <a:pt x="51" y="9"/>
                    <a:pt x="47" y="8"/>
                  </a:cubicBezTo>
                  <a:cubicBezTo>
                    <a:pt x="43" y="7"/>
                    <a:pt x="39" y="7"/>
                    <a:pt x="35" y="7"/>
                  </a:cubicBezTo>
                  <a:cubicBezTo>
                    <a:pt x="30" y="7"/>
                    <a:pt x="26" y="7"/>
                    <a:pt x="23" y="9"/>
                  </a:cubicBezTo>
                  <a:cubicBezTo>
                    <a:pt x="20" y="10"/>
                    <a:pt x="18" y="12"/>
                    <a:pt x="18" y="15"/>
                  </a:cubicBezTo>
                  <a:cubicBezTo>
                    <a:pt x="18" y="17"/>
                    <a:pt x="19" y="19"/>
                    <a:pt x="22" y="21"/>
                  </a:cubicBezTo>
                  <a:cubicBezTo>
                    <a:pt x="24" y="22"/>
                    <a:pt x="30" y="25"/>
                    <a:pt x="38" y="28"/>
                  </a:cubicBezTo>
                  <a:cubicBezTo>
                    <a:pt x="39" y="28"/>
                    <a:pt x="40" y="28"/>
                    <a:pt x="41" y="28"/>
                  </a:cubicBezTo>
                  <a:cubicBezTo>
                    <a:pt x="48" y="31"/>
                    <a:pt x="53" y="33"/>
                    <a:pt x="57" y="35"/>
                  </a:cubicBezTo>
                  <a:cubicBezTo>
                    <a:pt x="59" y="36"/>
                    <a:pt x="62" y="38"/>
                    <a:pt x="63" y="40"/>
                  </a:cubicBezTo>
                  <a:cubicBezTo>
                    <a:pt x="65" y="42"/>
                    <a:pt x="65" y="44"/>
                    <a:pt x="65" y="47"/>
                  </a:cubicBezTo>
                  <a:cubicBezTo>
                    <a:pt x="65" y="52"/>
                    <a:pt x="62" y="57"/>
                    <a:pt x="55" y="61"/>
                  </a:cubicBezTo>
                  <a:cubicBezTo>
                    <a:pt x="48" y="64"/>
                    <a:pt x="39" y="66"/>
                    <a:pt x="28" y="66"/>
                  </a:cubicBezTo>
                  <a:cubicBezTo>
                    <a:pt x="25" y="66"/>
                    <a:pt x="21" y="66"/>
                    <a:pt x="17" y="65"/>
                  </a:cubicBezTo>
                  <a:cubicBezTo>
                    <a:pt x="13" y="65"/>
                    <a:pt x="9" y="64"/>
                    <a:pt x="4" y="63"/>
                  </a:cubicBezTo>
                </a:path>
              </a:pathLst>
            </a:custGeom>
            <a:solidFill>
              <a:srgbClr val="E40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uk-UA"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169" name="Group 1071">
            <a:extLst>
              <a:ext uri="{FF2B5EF4-FFF2-40B4-BE49-F238E27FC236}">
                <a16:creationId xmlns:a16="http://schemas.microsoft.com/office/drawing/2014/main" id="{B8B99F8A-DD81-4167-AB90-8FA975E3F186}"/>
              </a:ext>
            </a:extLst>
          </p:cNvPr>
          <p:cNvGrpSpPr>
            <a:grpSpLocks noChangeAspect="1"/>
          </p:cNvGrpSpPr>
          <p:nvPr userDrawn="1"/>
        </p:nvGrpSpPr>
        <p:grpSpPr bwMode="auto">
          <a:xfrm>
            <a:off x="3468730" y="3098290"/>
            <a:ext cx="766732" cy="267632"/>
            <a:chOff x="2287" y="1749"/>
            <a:chExt cx="1378" cy="481"/>
          </a:xfrm>
        </p:grpSpPr>
        <p:sp>
          <p:nvSpPr>
            <p:cNvPr id="170" name="Freeform 1072">
              <a:extLst>
                <a:ext uri="{FF2B5EF4-FFF2-40B4-BE49-F238E27FC236}">
                  <a16:creationId xmlns:a16="http://schemas.microsoft.com/office/drawing/2014/main" id="{39BF28ED-A564-4E50-84C3-424E2178717F}"/>
                </a:ext>
              </a:extLst>
            </p:cNvPr>
            <p:cNvSpPr>
              <a:spLocks/>
            </p:cNvSpPr>
            <p:nvPr/>
          </p:nvSpPr>
          <p:spPr bwMode="auto">
            <a:xfrm>
              <a:off x="3119" y="1816"/>
              <a:ext cx="255" cy="241"/>
            </a:xfrm>
            <a:custGeom>
              <a:avLst/>
              <a:gdLst>
                <a:gd name="T0" fmla="*/ 76 w 255"/>
                <a:gd name="T1" fmla="*/ 152 h 241"/>
                <a:gd name="T2" fmla="*/ 181 w 255"/>
                <a:gd name="T3" fmla="*/ 152 h 241"/>
                <a:gd name="T4" fmla="*/ 181 w 255"/>
                <a:gd name="T5" fmla="*/ 241 h 241"/>
                <a:gd name="T6" fmla="*/ 255 w 255"/>
                <a:gd name="T7" fmla="*/ 241 h 241"/>
                <a:gd name="T8" fmla="*/ 255 w 255"/>
                <a:gd name="T9" fmla="*/ 0 h 241"/>
                <a:gd name="T10" fmla="*/ 181 w 255"/>
                <a:gd name="T11" fmla="*/ 0 h 241"/>
                <a:gd name="T12" fmla="*/ 181 w 255"/>
                <a:gd name="T13" fmla="*/ 65 h 241"/>
                <a:gd name="T14" fmla="*/ 181 w 255"/>
                <a:gd name="T15" fmla="*/ 65 h 241"/>
                <a:gd name="T16" fmla="*/ 181 w 255"/>
                <a:gd name="T17" fmla="*/ 89 h 241"/>
                <a:gd name="T18" fmla="*/ 76 w 255"/>
                <a:gd name="T19" fmla="*/ 89 h 241"/>
                <a:gd name="T20" fmla="*/ 76 w 255"/>
                <a:gd name="T21" fmla="*/ 0 h 241"/>
                <a:gd name="T22" fmla="*/ 0 w 255"/>
                <a:gd name="T23" fmla="*/ 0 h 241"/>
                <a:gd name="T24" fmla="*/ 0 w 255"/>
                <a:gd name="T25" fmla="*/ 241 h 241"/>
                <a:gd name="T26" fmla="*/ 76 w 255"/>
                <a:gd name="T27" fmla="*/ 241 h 241"/>
                <a:gd name="T28" fmla="*/ 76 w 255"/>
                <a:gd name="T29" fmla="*/ 15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5" h="241">
                  <a:moveTo>
                    <a:pt x="76" y="152"/>
                  </a:moveTo>
                  <a:lnTo>
                    <a:pt x="181" y="152"/>
                  </a:lnTo>
                  <a:lnTo>
                    <a:pt x="181" y="241"/>
                  </a:lnTo>
                  <a:lnTo>
                    <a:pt x="255" y="241"/>
                  </a:lnTo>
                  <a:lnTo>
                    <a:pt x="255" y="0"/>
                  </a:lnTo>
                  <a:lnTo>
                    <a:pt x="181" y="0"/>
                  </a:lnTo>
                  <a:lnTo>
                    <a:pt x="181" y="65"/>
                  </a:lnTo>
                  <a:lnTo>
                    <a:pt x="181" y="65"/>
                  </a:lnTo>
                  <a:lnTo>
                    <a:pt x="181" y="89"/>
                  </a:lnTo>
                  <a:lnTo>
                    <a:pt x="76" y="89"/>
                  </a:lnTo>
                  <a:lnTo>
                    <a:pt x="76" y="0"/>
                  </a:lnTo>
                  <a:lnTo>
                    <a:pt x="0" y="0"/>
                  </a:lnTo>
                  <a:lnTo>
                    <a:pt x="0" y="241"/>
                  </a:lnTo>
                  <a:lnTo>
                    <a:pt x="76" y="241"/>
                  </a:lnTo>
                  <a:lnTo>
                    <a:pt x="76" y="152"/>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1073">
              <a:extLst>
                <a:ext uri="{FF2B5EF4-FFF2-40B4-BE49-F238E27FC236}">
                  <a16:creationId xmlns:a16="http://schemas.microsoft.com/office/drawing/2014/main" id="{8278988B-93A5-49DB-BCD3-7301FC048867}"/>
                </a:ext>
              </a:extLst>
            </p:cNvPr>
            <p:cNvSpPr>
              <a:spLocks noChangeArrowheads="1"/>
            </p:cNvSpPr>
            <p:nvPr/>
          </p:nvSpPr>
          <p:spPr bwMode="auto">
            <a:xfrm>
              <a:off x="3093" y="2102"/>
              <a:ext cx="12" cy="46"/>
            </a:xfrm>
            <a:prstGeom prst="rect">
              <a:avLst/>
            </a:prstGeom>
            <a:solidFill>
              <a:srgbClr val="003A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074">
              <a:extLst>
                <a:ext uri="{FF2B5EF4-FFF2-40B4-BE49-F238E27FC236}">
                  <a16:creationId xmlns:a16="http://schemas.microsoft.com/office/drawing/2014/main" id="{2A2F784D-DF7B-4C91-B12C-44E88DB56E1C}"/>
                </a:ext>
              </a:extLst>
            </p:cNvPr>
            <p:cNvSpPr>
              <a:spLocks/>
            </p:cNvSpPr>
            <p:nvPr/>
          </p:nvSpPr>
          <p:spPr bwMode="auto">
            <a:xfrm>
              <a:off x="3076" y="2174"/>
              <a:ext cx="48" cy="48"/>
            </a:xfrm>
            <a:custGeom>
              <a:avLst/>
              <a:gdLst>
                <a:gd name="T0" fmla="*/ 10 w 20"/>
                <a:gd name="T1" fmla="*/ 13 h 20"/>
                <a:gd name="T2" fmla="*/ 15 w 20"/>
                <a:gd name="T3" fmla="*/ 13 h 20"/>
                <a:gd name="T4" fmla="*/ 15 w 20"/>
                <a:gd name="T5" fmla="*/ 14 h 20"/>
                <a:gd name="T6" fmla="*/ 11 w 20"/>
                <a:gd name="T7" fmla="*/ 15 h 20"/>
                <a:gd name="T8" fmla="*/ 6 w 20"/>
                <a:gd name="T9" fmla="*/ 10 h 20"/>
                <a:gd name="T10" fmla="*/ 11 w 20"/>
                <a:gd name="T11" fmla="*/ 4 h 20"/>
                <a:gd name="T12" fmla="*/ 15 w 20"/>
                <a:gd name="T13" fmla="*/ 7 h 20"/>
                <a:gd name="T14" fmla="*/ 19 w 20"/>
                <a:gd name="T15" fmla="*/ 5 h 20"/>
                <a:gd name="T16" fmla="*/ 11 w 20"/>
                <a:gd name="T17" fmla="*/ 0 h 20"/>
                <a:gd name="T18" fmla="*/ 0 w 20"/>
                <a:gd name="T19" fmla="*/ 10 h 20"/>
                <a:gd name="T20" fmla="*/ 11 w 20"/>
                <a:gd name="T21" fmla="*/ 20 h 20"/>
                <a:gd name="T22" fmla="*/ 20 w 20"/>
                <a:gd name="T23" fmla="*/ 16 h 20"/>
                <a:gd name="T24" fmla="*/ 20 w 20"/>
                <a:gd name="T25" fmla="*/ 8 h 20"/>
                <a:gd name="T26" fmla="*/ 10 w 20"/>
                <a:gd name="T27" fmla="*/ 8 h 20"/>
                <a:gd name="T28" fmla="*/ 10 w 20"/>
                <a:gd name="T2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0">
                  <a:moveTo>
                    <a:pt x="10" y="13"/>
                  </a:moveTo>
                  <a:cubicBezTo>
                    <a:pt x="15" y="13"/>
                    <a:pt x="15" y="13"/>
                    <a:pt x="15" y="13"/>
                  </a:cubicBezTo>
                  <a:cubicBezTo>
                    <a:pt x="15" y="14"/>
                    <a:pt x="15" y="14"/>
                    <a:pt x="15" y="14"/>
                  </a:cubicBezTo>
                  <a:cubicBezTo>
                    <a:pt x="14" y="15"/>
                    <a:pt x="12" y="15"/>
                    <a:pt x="11" y="15"/>
                  </a:cubicBezTo>
                  <a:cubicBezTo>
                    <a:pt x="8" y="15"/>
                    <a:pt x="6" y="13"/>
                    <a:pt x="6" y="10"/>
                  </a:cubicBezTo>
                  <a:cubicBezTo>
                    <a:pt x="6" y="7"/>
                    <a:pt x="8" y="4"/>
                    <a:pt x="11" y="4"/>
                  </a:cubicBezTo>
                  <a:cubicBezTo>
                    <a:pt x="13" y="4"/>
                    <a:pt x="14" y="5"/>
                    <a:pt x="15" y="7"/>
                  </a:cubicBezTo>
                  <a:cubicBezTo>
                    <a:pt x="19" y="5"/>
                    <a:pt x="19" y="5"/>
                    <a:pt x="19" y="5"/>
                  </a:cubicBezTo>
                  <a:cubicBezTo>
                    <a:pt x="18" y="2"/>
                    <a:pt x="15" y="0"/>
                    <a:pt x="11" y="0"/>
                  </a:cubicBezTo>
                  <a:cubicBezTo>
                    <a:pt x="5" y="0"/>
                    <a:pt x="0" y="4"/>
                    <a:pt x="0" y="10"/>
                  </a:cubicBezTo>
                  <a:cubicBezTo>
                    <a:pt x="0" y="16"/>
                    <a:pt x="5" y="20"/>
                    <a:pt x="11" y="20"/>
                  </a:cubicBezTo>
                  <a:cubicBezTo>
                    <a:pt x="15" y="20"/>
                    <a:pt x="17" y="18"/>
                    <a:pt x="20" y="16"/>
                  </a:cubicBezTo>
                  <a:cubicBezTo>
                    <a:pt x="20" y="8"/>
                    <a:pt x="20" y="8"/>
                    <a:pt x="20" y="8"/>
                  </a:cubicBezTo>
                  <a:cubicBezTo>
                    <a:pt x="10" y="8"/>
                    <a:pt x="10" y="8"/>
                    <a:pt x="10" y="8"/>
                  </a:cubicBezTo>
                  <a:lnTo>
                    <a:pt x="10" y="13"/>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075">
              <a:extLst>
                <a:ext uri="{FF2B5EF4-FFF2-40B4-BE49-F238E27FC236}">
                  <a16:creationId xmlns:a16="http://schemas.microsoft.com/office/drawing/2014/main" id="{26CE7186-C089-45C7-A865-DE4E6FD31FD5}"/>
                </a:ext>
              </a:extLst>
            </p:cNvPr>
            <p:cNvSpPr>
              <a:spLocks/>
            </p:cNvSpPr>
            <p:nvPr/>
          </p:nvSpPr>
          <p:spPr bwMode="auto">
            <a:xfrm>
              <a:off x="3310" y="2102"/>
              <a:ext cx="38" cy="46"/>
            </a:xfrm>
            <a:custGeom>
              <a:avLst/>
              <a:gdLst>
                <a:gd name="T0" fmla="*/ 0 w 38"/>
                <a:gd name="T1" fmla="*/ 10 h 46"/>
                <a:gd name="T2" fmla="*/ 12 w 38"/>
                <a:gd name="T3" fmla="*/ 10 h 46"/>
                <a:gd name="T4" fmla="*/ 12 w 38"/>
                <a:gd name="T5" fmla="*/ 46 h 46"/>
                <a:gd name="T6" fmla="*/ 24 w 38"/>
                <a:gd name="T7" fmla="*/ 46 h 46"/>
                <a:gd name="T8" fmla="*/ 24 w 38"/>
                <a:gd name="T9" fmla="*/ 10 h 46"/>
                <a:gd name="T10" fmla="*/ 38 w 38"/>
                <a:gd name="T11" fmla="*/ 10 h 46"/>
                <a:gd name="T12" fmla="*/ 38 w 38"/>
                <a:gd name="T13" fmla="*/ 0 h 46"/>
                <a:gd name="T14" fmla="*/ 0 w 38"/>
                <a:gd name="T15" fmla="*/ 0 h 46"/>
                <a:gd name="T16" fmla="*/ 0 w 38"/>
                <a:gd name="T17"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0" y="10"/>
                  </a:moveTo>
                  <a:lnTo>
                    <a:pt x="12" y="10"/>
                  </a:lnTo>
                  <a:lnTo>
                    <a:pt x="12" y="46"/>
                  </a:lnTo>
                  <a:lnTo>
                    <a:pt x="24" y="46"/>
                  </a:lnTo>
                  <a:lnTo>
                    <a:pt x="24" y="10"/>
                  </a:lnTo>
                  <a:lnTo>
                    <a:pt x="38" y="10"/>
                  </a:lnTo>
                  <a:lnTo>
                    <a:pt x="38" y="0"/>
                  </a:lnTo>
                  <a:lnTo>
                    <a:pt x="0" y="0"/>
                  </a:lnTo>
                  <a:lnTo>
                    <a:pt x="0" y="10"/>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076">
              <a:extLst>
                <a:ext uri="{FF2B5EF4-FFF2-40B4-BE49-F238E27FC236}">
                  <a16:creationId xmlns:a16="http://schemas.microsoft.com/office/drawing/2014/main" id="{E279620B-052C-432D-AC0C-FEF8CEB6E2AA}"/>
                </a:ext>
              </a:extLst>
            </p:cNvPr>
            <p:cNvSpPr>
              <a:spLocks/>
            </p:cNvSpPr>
            <p:nvPr/>
          </p:nvSpPr>
          <p:spPr bwMode="auto">
            <a:xfrm>
              <a:off x="3217" y="2102"/>
              <a:ext cx="45" cy="48"/>
            </a:xfrm>
            <a:custGeom>
              <a:avLst/>
              <a:gdLst>
                <a:gd name="T0" fmla="*/ 14 w 19"/>
                <a:gd name="T1" fmla="*/ 11 h 20"/>
                <a:gd name="T2" fmla="*/ 9 w 19"/>
                <a:gd name="T3" fmla="*/ 15 h 20"/>
                <a:gd name="T4" fmla="*/ 5 w 19"/>
                <a:gd name="T5" fmla="*/ 11 h 20"/>
                <a:gd name="T6" fmla="*/ 5 w 19"/>
                <a:gd name="T7" fmla="*/ 0 h 20"/>
                <a:gd name="T8" fmla="*/ 0 w 19"/>
                <a:gd name="T9" fmla="*/ 0 h 20"/>
                <a:gd name="T10" fmla="*/ 0 w 19"/>
                <a:gd name="T11" fmla="*/ 12 h 20"/>
                <a:gd name="T12" fmla="*/ 9 w 19"/>
                <a:gd name="T13" fmla="*/ 20 h 20"/>
                <a:gd name="T14" fmla="*/ 19 w 19"/>
                <a:gd name="T15" fmla="*/ 12 h 20"/>
                <a:gd name="T16" fmla="*/ 19 w 19"/>
                <a:gd name="T17" fmla="*/ 0 h 20"/>
                <a:gd name="T18" fmla="*/ 14 w 19"/>
                <a:gd name="T19" fmla="*/ 0 h 20"/>
                <a:gd name="T20" fmla="*/ 14 w 19"/>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0">
                  <a:moveTo>
                    <a:pt x="14" y="11"/>
                  </a:moveTo>
                  <a:cubicBezTo>
                    <a:pt x="14" y="14"/>
                    <a:pt x="12" y="15"/>
                    <a:pt x="9" y="15"/>
                  </a:cubicBezTo>
                  <a:cubicBezTo>
                    <a:pt x="7" y="15"/>
                    <a:pt x="5" y="14"/>
                    <a:pt x="5" y="11"/>
                  </a:cubicBezTo>
                  <a:cubicBezTo>
                    <a:pt x="5" y="0"/>
                    <a:pt x="5" y="0"/>
                    <a:pt x="5" y="0"/>
                  </a:cubicBezTo>
                  <a:cubicBezTo>
                    <a:pt x="0" y="0"/>
                    <a:pt x="0" y="0"/>
                    <a:pt x="0" y="0"/>
                  </a:cubicBezTo>
                  <a:cubicBezTo>
                    <a:pt x="0" y="12"/>
                    <a:pt x="0" y="12"/>
                    <a:pt x="0" y="12"/>
                  </a:cubicBezTo>
                  <a:cubicBezTo>
                    <a:pt x="0" y="16"/>
                    <a:pt x="3" y="20"/>
                    <a:pt x="9" y="20"/>
                  </a:cubicBezTo>
                  <a:cubicBezTo>
                    <a:pt x="16" y="20"/>
                    <a:pt x="19" y="16"/>
                    <a:pt x="19" y="12"/>
                  </a:cubicBezTo>
                  <a:cubicBezTo>
                    <a:pt x="19" y="0"/>
                    <a:pt x="19" y="0"/>
                    <a:pt x="19" y="0"/>
                  </a:cubicBezTo>
                  <a:cubicBezTo>
                    <a:pt x="14" y="0"/>
                    <a:pt x="14" y="0"/>
                    <a:pt x="14" y="0"/>
                  </a:cubicBezTo>
                  <a:lnTo>
                    <a:pt x="14" y="11"/>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077">
              <a:extLst>
                <a:ext uri="{FF2B5EF4-FFF2-40B4-BE49-F238E27FC236}">
                  <a16:creationId xmlns:a16="http://schemas.microsoft.com/office/drawing/2014/main" id="{22352C58-83B5-45B0-8DD9-364B5A187969}"/>
                </a:ext>
              </a:extLst>
            </p:cNvPr>
            <p:cNvSpPr>
              <a:spLocks/>
            </p:cNvSpPr>
            <p:nvPr/>
          </p:nvSpPr>
          <p:spPr bwMode="auto">
            <a:xfrm>
              <a:off x="3267" y="2102"/>
              <a:ext cx="40" cy="48"/>
            </a:xfrm>
            <a:custGeom>
              <a:avLst/>
              <a:gdLst>
                <a:gd name="T0" fmla="*/ 6 w 17"/>
                <a:gd name="T1" fmla="*/ 5 h 20"/>
                <a:gd name="T2" fmla="*/ 8 w 17"/>
                <a:gd name="T3" fmla="*/ 4 h 20"/>
                <a:gd name="T4" fmla="*/ 14 w 17"/>
                <a:gd name="T5" fmla="*/ 6 h 20"/>
                <a:gd name="T6" fmla="*/ 16 w 17"/>
                <a:gd name="T7" fmla="*/ 2 h 20"/>
                <a:gd name="T8" fmla="*/ 8 w 17"/>
                <a:gd name="T9" fmla="*/ 0 h 20"/>
                <a:gd name="T10" fmla="*/ 1 w 17"/>
                <a:gd name="T11" fmla="*/ 6 h 20"/>
                <a:gd name="T12" fmla="*/ 12 w 17"/>
                <a:gd name="T13" fmla="*/ 14 h 20"/>
                <a:gd name="T14" fmla="*/ 9 w 17"/>
                <a:gd name="T15" fmla="*/ 15 h 20"/>
                <a:gd name="T16" fmla="*/ 3 w 17"/>
                <a:gd name="T17" fmla="*/ 13 h 20"/>
                <a:gd name="T18" fmla="*/ 0 w 17"/>
                <a:gd name="T19" fmla="*/ 17 h 20"/>
                <a:gd name="T20" fmla="*/ 9 w 17"/>
                <a:gd name="T21" fmla="*/ 20 h 20"/>
                <a:gd name="T22" fmla="*/ 17 w 17"/>
                <a:gd name="T23" fmla="*/ 13 h 20"/>
                <a:gd name="T24" fmla="*/ 6 w 17"/>
                <a:gd name="T25"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0">
                  <a:moveTo>
                    <a:pt x="6" y="5"/>
                  </a:moveTo>
                  <a:cubicBezTo>
                    <a:pt x="6" y="5"/>
                    <a:pt x="6" y="4"/>
                    <a:pt x="8" y="4"/>
                  </a:cubicBezTo>
                  <a:cubicBezTo>
                    <a:pt x="10" y="4"/>
                    <a:pt x="12" y="5"/>
                    <a:pt x="14" y="6"/>
                  </a:cubicBezTo>
                  <a:cubicBezTo>
                    <a:pt x="16" y="2"/>
                    <a:pt x="16" y="2"/>
                    <a:pt x="16" y="2"/>
                  </a:cubicBezTo>
                  <a:cubicBezTo>
                    <a:pt x="14" y="1"/>
                    <a:pt x="11" y="0"/>
                    <a:pt x="8" y="0"/>
                  </a:cubicBezTo>
                  <a:cubicBezTo>
                    <a:pt x="3" y="0"/>
                    <a:pt x="1" y="3"/>
                    <a:pt x="1" y="6"/>
                  </a:cubicBezTo>
                  <a:cubicBezTo>
                    <a:pt x="1" y="13"/>
                    <a:pt x="12" y="11"/>
                    <a:pt x="12" y="14"/>
                  </a:cubicBezTo>
                  <a:cubicBezTo>
                    <a:pt x="12" y="15"/>
                    <a:pt x="11" y="15"/>
                    <a:pt x="9" y="15"/>
                  </a:cubicBezTo>
                  <a:cubicBezTo>
                    <a:pt x="6" y="15"/>
                    <a:pt x="4" y="14"/>
                    <a:pt x="3" y="13"/>
                  </a:cubicBezTo>
                  <a:cubicBezTo>
                    <a:pt x="0" y="17"/>
                    <a:pt x="0" y="17"/>
                    <a:pt x="0" y="17"/>
                  </a:cubicBezTo>
                  <a:cubicBezTo>
                    <a:pt x="2" y="18"/>
                    <a:pt x="5" y="20"/>
                    <a:pt x="9" y="20"/>
                  </a:cubicBezTo>
                  <a:cubicBezTo>
                    <a:pt x="14" y="20"/>
                    <a:pt x="17" y="17"/>
                    <a:pt x="17" y="13"/>
                  </a:cubicBezTo>
                  <a:cubicBezTo>
                    <a:pt x="17" y="6"/>
                    <a:pt x="6" y="8"/>
                    <a:pt x="6" y="5"/>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078">
              <a:extLst>
                <a:ext uri="{FF2B5EF4-FFF2-40B4-BE49-F238E27FC236}">
                  <a16:creationId xmlns:a16="http://schemas.microsoft.com/office/drawing/2014/main" id="{764EEB17-602F-4911-8833-17B6242FD506}"/>
                </a:ext>
              </a:extLst>
            </p:cNvPr>
            <p:cNvSpPr>
              <a:spLocks noEditPoints="1"/>
            </p:cNvSpPr>
            <p:nvPr/>
          </p:nvSpPr>
          <p:spPr bwMode="auto">
            <a:xfrm>
              <a:off x="3167" y="2102"/>
              <a:ext cx="43" cy="46"/>
            </a:xfrm>
            <a:custGeom>
              <a:avLst/>
              <a:gdLst>
                <a:gd name="T0" fmla="*/ 8 w 18"/>
                <a:gd name="T1" fmla="*/ 0 h 19"/>
                <a:gd name="T2" fmla="*/ 0 w 18"/>
                <a:gd name="T3" fmla="*/ 0 h 19"/>
                <a:gd name="T4" fmla="*/ 0 w 18"/>
                <a:gd name="T5" fmla="*/ 19 h 19"/>
                <a:gd name="T6" fmla="*/ 8 w 18"/>
                <a:gd name="T7" fmla="*/ 19 h 19"/>
                <a:gd name="T8" fmla="*/ 18 w 18"/>
                <a:gd name="T9" fmla="*/ 10 h 19"/>
                <a:gd name="T10" fmla="*/ 8 w 18"/>
                <a:gd name="T11" fmla="*/ 0 h 19"/>
                <a:gd name="T12" fmla="*/ 8 w 18"/>
                <a:gd name="T13" fmla="*/ 15 h 19"/>
                <a:gd name="T14" fmla="*/ 5 w 18"/>
                <a:gd name="T15" fmla="*/ 15 h 19"/>
                <a:gd name="T16" fmla="*/ 5 w 18"/>
                <a:gd name="T17" fmla="*/ 4 h 19"/>
                <a:gd name="T18" fmla="*/ 8 w 18"/>
                <a:gd name="T19" fmla="*/ 4 h 19"/>
                <a:gd name="T20" fmla="*/ 13 w 18"/>
                <a:gd name="T21" fmla="*/ 10 h 19"/>
                <a:gd name="T22" fmla="*/ 8 w 18"/>
                <a:gd name="T2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8" y="0"/>
                  </a:moveTo>
                  <a:cubicBezTo>
                    <a:pt x="0" y="0"/>
                    <a:pt x="0" y="0"/>
                    <a:pt x="0" y="0"/>
                  </a:cubicBezTo>
                  <a:cubicBezTo>
                    <a:pt x="0" y="19"/>
                    <a:pt x="0" y="19"/>
                    <a:pt x="0" y="19"/>
                  </a:cubicBezTo>
                  <a:cubicBezTo>
                    <a:pt x="8" y="19"/>
                    <a:pt x="8" y="19"/>
                    <a:pt x="8" y="19"/>
                  </a:cubicBezTo>
                  <a:cubicBezTo>
                    <a:pt x="14" y="19"/>
                    <a:pt x="18" y="16"/>
                    <a:pt x="18" y="10"/>
                  </a:cubicBezTo>
                  <a:cubicBezTo>
                    <a:pt x="18" y="4"/>
                    <a:pt x="14" y="0"/>
                    <a:pt x="8" y="0"/>
                  </a:cubicBezTo>
                  <a:close/>
                  <a:moveTo>
                    <a:pt x="8" y="15"/>
                  </a:moveTo>
                  <a:cubicBezTo>
                    <a:pt x="5" y="15"/>
                    <a:pt x="5" y="15"/>
                    <a:pt x="5" y="15"/>
                  </a:cubicBezTo>
                  <a:cubicBezTo>
                    <a:pt x="5" y="4"/>
                    <a:pt x="5" y="4"/>
                    <a:pt x="5" y="4"/>
                  </a:cubicBezTo>
                  <a:cubicBezTo>
                    <a:pt x="8" y="4"/>
                    <a:pt x="8" y="4"/>
                    <a:pt x="8" y="4"/>
                  </a:cubicBezTo>
                  <a:cubicBezTo>
                    <a:pt x="11" y="4"/>
                    <a:pt x="13" y="7"/>
                    <a:pt x="13" y="10"/>
                  </a:cubicBezTo>
                  <a:cubicBezTo>
                    <a:pt x="13" y="13"/>
                    <a:pt x="11" y="15"/>
                    <a:pt x="8" y="15"/>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079">
              <a:extLst>
                <a:ext uri="{FF2B5EF4-FFF2-40B4-BE49-F238E27FC236}">
                  <a16:creationId xmlns:a16="http://schemas.microsoft.com/office/drawing/2014/main" id="{31363EF8-7248-47B3-AF8F-CE002E04515D}"/>
                </a:ext>
              </a:extLst>
            </p:cNvPr>
            <p:cNvSpPr>
              <a:spLocks/>
            </p:cNvSpPr>
            <p:nvPr/>
          </p:nvSpPr>
          <p:spPr bwMode="auto">
            <a:xfrm>
              <a:off x="3114" y="2102"/>
              <a:ext cx="43" cy="46"/>
            </a:xfrm>
            <a:custGeom>
              <a:avLst/>
              <a:gdLst>
                <a:gd name="T0" fmla="*/ 31 w 43"/>
                <a:gd name="T1" fmla="*/ 27 h 46"/>
                <a:gd name="T2" fmla="*/ 12 w 43"/>
                <a:gd name="T3" fmla="*/ 0 h 46"/>
                <a:gd name="T4" fmla="*/ 0 w 43"/>
                <a:gd name="T5" fmla="*/ 0 h 46"/>
                <a:gd name="T6" fmla="*/ 0 w 43"/>
                <a:gd name="T7" fmla="*/ 46 h 46"/>
                <a:gd name="T8" fmla="*/ 12 w 43"/>
                <a:gd name="T9" fmla="*/ 46 h 46"/>
                <a:gd name="T10" fmla="*/ 12 w 43"/>
                <a:gd name="T11" fmla="*/ 19 h 46"/>
                <a:gd name="T12" fmla="*/ 31 w 43"/>
                <a:gd name="T13" fmla="*/ 46 h 46"/>
                <a:gd name="T14" fmla="*/ 43 w 43"/>
                <a:gd name="T15" fmla="*/ 46 h 46"/>
                <a:gd name="T16" fmla="*/ 43 w 43"/>
                <a:gd name="T17" fmla="*/ 0 h 46"/>
                <a:gd name="T18" fmla="*/ 31 w 43"/>
                <a:gd name="T19" fmla="*/ 0 h 46"/>
                <a:gd name="T20" fmla="*/ 31 w 43"/>
                <a:gd name="T21"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6">
                  <a:moveTo>
                    <a:pt x="31" y="27"/>
                  </a:moveTo>
                  <a:lnTo>
                    <a:pt x="12" y="0"/>
                  </a:lnTo>
                  <a:lnTo>
                    <a:pt x="0" y="0"/>
                  </a:lnTo>
                  <a:lnTo>
                    <a:pt x="0" y="46"/>
                  </a:lnTo>
                  <a:lnTo>
                    <a:pt x="12" y="46"/>
                  </a:lnTo>
                  <a:lnTo>
                    <a:pt x="12" y="19"/>
                  </a:lnTo>
                  <a:lnTo>
                    <a:pt x="31" y="46"/>
                  </a:lnTo>
                  <a:lnTo>
                    <a:pt x="43" y="46"/>
                  </a:lnTo>
                  <a:lnTo>
                    <a:pt x="43" y="0"/>
                  </a:lnTo>
                  <a:lnTo>
                    <a:pt x="31" y="0"/>
                  </a:lnTo>
                  <a:lnTo>
                    <a:pt x="31" y="27"/>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080">
              <a:extLst>
                <a:ext uri="{FF2B5EF4-FFF2-40B4-BE49-F238E27FC236}">
                  <a16:creationId xmlns:a16="http://schemas.microsoft.com/office/drawing/2014/main" id="{60AE4339-F269-4446-97AD-0B397ED6CD9C}"/>
                </a:ext>
              </a:extLst>
            </p:cNvPr>
            <p:cNvSpPr>
              <a:spLocks/>
            </p:cNvSpPr>
            <p:nvPr/>
          </p:nvSpPr>
          <p:spPr bwMode="auto">
            <a:xfrm>
              <a:off x="3029" y="2174"/>
              <a:ext cx="43" cy="46"/>
            </a:xfrm>
            <a:custGeom>
              <a:avLst/>
              <a:gdLst>
                <a:gd name="T0" fmla="*/ 31 w 43"/>
                <a:gd name="T1" fmla="*/ 27 h 46"/>
                <a:gd name="T2" fmla="*/ 12 w 43"/>
                <a:gd name="T3" fmla="*/ 0 h 46"/>
                <a:gd name="T4" fmla="*/ 0 w 43"/>
                <a:gd name="T5" fmla="*/ 0 h 46"/>
                <a:gd name="T6" fmla="*/ 0 w 43"/>
                <a:gd name="T7" fmla="*/ 46 h 46"/>
                <a:gd name="T8" fmla="*/ 12 w 43"/>
                <a:gd name="T9" fmla="*/ 46 h 46"/>
                <a:gd name="T10" fmla="*/ 12 w 43"/>
                <a:gd name="T11" fmla="*/ 20 h 46"/>
                <a:gd name="T12" fmla="*/ 31 w 43"/>
                <a:gd name="T13" fmla="*/ 46 h 46"/>
                <a:gd name="T14" fmla="*/ 43 w 43"/>
                <a:gd name="T15" fmla="*/ 46 h 46"/>
                <a:gd name="T16" fmla="*/ 43 w 43"/>
                <a:gd name="T17" fmla="*/ 0 h 46"/>
                <a:gd name="T18" fmla="*/ 31 w 43"/>
                <a:gd name="T19" fmla="*/ 0 h 46"/>
                <a:gd name="T20" fmla="*/ 31 w 43"/>
                <a:gd name="T21"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6">
                  <a:moveTo>
                    <a:pt x="31" y="27"/>
                  </a:moveTo>
                  <a:lnTo>
                    <a:pt x="12" y="0"/>
                  </a:lnTo>
                  <a:lnTo>
                    <a:pt x="0" y="0"/>
                  </a:lnTo>
                  <a:lnTo>
                    <a:pt x="0" y="46"/>
                  </a:lnTo>
                  <a:lnTo>
                    <a:pt x="12" y="46"/>
                  </a:lnTo>
                  <a:lnTo>
                    <a:pt x="12" y="20"/>
                  </a:lnTo>
                  <a:lnTo>
                    <a:pt x="31" y="46"/>
                  </a:lnTo>
                  <a:lnTo>
                    <a:pt x="43" y="46"/>
                  </a:lnTo>
                  <a:lnTo>
                    <a:pt x="43" y="0"/>
                  </a:lnTo>
                  <a:lnTo>
                    <a:pt x="31" y="0"/>
                  </a:lnTo>
                  <a:lnTo>
                    <a:pt x="31" y="27"/>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081">
              <a:extLst>
                <a:ext uri="{FF2B5EF4-FFF2-40B4-BE49-F238E27FC236}">
                  <a16:creationId xmlns:a16="http://schemas.microsoft.com/office/drawing/2014/main" id="{1752A62A-8093-43AF-9D02-8EF4C21D1D95}"/>
                </a:ext>
              </a:extLst>
            </p:cNvPr>
            <p:cNvSpPr>
              <a:spLocks noEditPoints="1"/>
            </p:cNvSpPr>
            <p:nvPr/>
          </p:nvSpPr>
          <p:spPr bwMode="auto">
            <a:xfrm>
              <a:off x="3412" y="1816"/>
              <a:ext cx="253" cy="241"/>
            </a:xfrm>
            <a:custGeom>
              <a:avLst/>
              <a:gdLst>
                <a:gd name="T0" fmla="*/ 67 w 106"/>
                <a:gd name="T1" fmla="*/ 0 h 100"/>
                <a:gd name="T2" fmla="*/ 32 w 106"/>
                <a:gd name="T3" fmla="*/ 0 h 100"/>
                <a:gd name="T4" fmla="*/ 32 w 106"/>
                <a:gd name="T5" fmla="*/ 0 h 100"/>
                <a:gd name="T6" fmla="*/ 0 w 106"/>
                <a:gd name="T7" fmla="*/ 0 h 100"/>
                <a:gd name="T8" fmla="*/ 0 w 106"/>
                <a:gd name="T9" fmla="*/ 100 h 100"/>
                <a:gd name="T10" fmla="*/ 32 w 106"/>
                <a:gd name="T11" fmla="*/ 100 h 100"/>
                <a:gd name="T12" fmla="*/ 32 w 106"/>
                <a:gd name="T13" fmla="*/ 76 h 100"/>
                <a:gd name="T14" fmla="*/ 67 w 106"/>
                <a:gd name="T15" fmla="*/ 76 h 100"/>
                <a:gd name="T16" fmla="*/ 106 w 106"/>
                <a:gd name="T17" fmla="*/ 38 h 100"/>
                <a:gd name="T18" fmla="*/ 67 w 106"/>
                <a:gd name="T19" fmla="*/ 0 h 100"/>
                <a:gd name="T20" fmla="*/ 64 w 106"/>
                <a:gd name="T21" fmla="*/ 50 h 100"/>
                <a:gd name="T22" fmla="*/ 32 w 106"/>
                <a:gd name="T23" fmla="*/ 50 h 100"/>
                <a:gd name="T24" fmla="*/ 32 w 106"/>
                <a:gd name="T25" fmla="*/ 27 h 100"/>
                <a:gd name="T26" fmla="*/ 64 w 106"/>
                <a:gd name="T27" fmla="*/ 27 h 100"/>
                <a:gd name="T28" fmla="*/ 75 w 106"/>
                <a:gd name="T29" fmla="*/ 38 h 100"/>
                <a:gd name="T30" fmla="*/ 64 w 106"/>
                <a:gd name="T31"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100">
                  <a:moveTo>
                    <a:pt x="67" y="0"/>
                  </a:moveTo>
                  <a:cubicBezTo>
                    <a:pt x="32" y="0"/>
                    <a:pt x="32" y="0"/>
                    <a:pt x="32" y="0"/>
                  </a:cubicBezTo>
                  <a:cubicBezTo>
                    <a:pt x="32" y="0"/>
                    <a:pt x="32" y="0"/>
                    <a:pt x="32" y="0"/>
                  </a:cubicBezTo>
                  <a:cubicBezTo>
                    <a:pt x="0" y="0"/>
                    <a:pt x="0" y="0"/>
                    <a:pt x="0" y="0"/>
                  </a:cubicBezTo>
                  <a:cubicBezTo>
                    <a:pt x="0" y="100"/>
                    <a:pt x="0" y="100"/>
                    <a:pt x="0" y="100"/>
                  </a:cubicBezTo>
                  <a:cubicBezTo>
                    <a:pt x="32" y="100"/>
                    <a:pt x="32" y="100"/>
                    <a:pt x="32" y="100"/>
                  </a:cubicBezTo>
                  <a:cubicBezTo>
                    <a:pt x="32" y="76"/>
                    <a:pt x="32" y="76"/>
                    <a:pt x="32" y="76"/>
                  </a:cubicBezTo>
                  <a:cubicBezTo>
                    <a:pt x="67" y="76"/>
                    <a:pt x="67" y="76"/>
                    <a:pt x="67" y="76"/>
                  </a:cubicBezTo>
                  <a:cubicBezTo>
                    <a:pt x="89" y="76"/>
                    <a:pt x="106" y="60"/>
                    <a:pt x="106" y="38"/>
                  </a:cubicBezTo>
                  <a:cubicBezTo>
                    <a:pt x="106" y="17"/>
                    <a:pt x="89" y="0"/>
                    <a:pt x="67" y="0"/>
                  </a:cubicBezTo>
                  <a:close/>
                  <a:moveTo>
                    <a:pt x="64" y="50"/>
                  </a:moveTo>
                  <a:cubicBezTo>
                    <a:pt x="32" y="50"/>
                    <a:pt x="32" y="50"/>
                    <a:pt x="32" y="50"/>
                  </a:cubicBezTo>
                  <a:cubicBezTo>
                    <a:pt x="32" y="27"/>
                    <a:pt x="32" y="27"/>
                    <a:pt x="32" y="27"/>
                  </a:cubicBezTo>
                  <a:cubicBezTo>
                    <a:pt x="64" y="27"/>
                    <a:pt x="64" y="27"/>
                    <a:pt x="64" y="27"/>
                  </a:cubicBezTo>
                  <a:cubicBezTo>
                    <a:pt x="70" y="27"/>
                    <a:pt x="75" y="32"/>
                    <a:pt x="75" y="38"/>
                  </a:cubicBezTo>
                  <a:cubicBezTo>
                    <a:pt x="75" y="45"/>
                    <a:pt x="70" y="50"/>
                    <a:pt x="64" y="50"/>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082">
              <a:extLst>
                <a:ext uri="{FF2B5EF4-FFF2-40B4-BE49-F238E27FC236}">
                  <a16:creationId xmlns:a16="http://schemas.microsoft.com/office/drawing/2014/main" id="{3929B3E0-751D-47E9-8CB7-AB2F88147780}"/>
                </a:ext>
              </a:extLst>
            </p:cNvPr>
            <p:cNvSpPr>
              <a:spLocks/>
            </p:cNvSpPr>
            <p:nvPr/>
          </p:nvSpPr>
          <p:spPr bwMode="auto">
            <a:xfrm>
              <a:off x="3470" y="2102"/>
              <a:ext cx="31" cy="46"/>
            </a:xfrm>
            <a:custGeom>
              <a:avLst/>
              <a:gdLst>
                <a:gd name="T0" fmla="*/ 11 w 31"/>
                <a:gd name="T1" fmla="*/ 0 h 46"/>
                <a:gd name="T2" fmla="*/ 0 w 31"/>
                <a:gd name="T3" fmla="*/ 0 h 46"/>
                <a:gd name="T4" fmla="*/ 0 w 31"/>
                <a:gd name="T5" fmla="*/ 46 h 46"/>
                <a:gd name="T6" fmla="*/ 31 w 31"/>
                <a:gd name="T7" fmla="*/ 46 h 46"/>
                <a:gd name="T8" fmla="*/ 31 w 31"/>
                <a:gd name="T9" fmla="*/ 36 h 46"/>
                <a:gd name="T10" fmla="*/ 11 w 31"/>
                <a:gd name="T11" fmla="*/ 36 h 46"/>
                <a:gd name="T12" fmla="*/ 11 w 31"/>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1" h="46">
                  <a:moveTo>
                    <a:pt x="11" y="0"/>
                  </a:moveTo>
                  <a:lnTo>
                    <a:pt x="0" y="0"/>
                  </a:lnTo>
                  <a:lnTo>
                    <a:pt x="0" y="46"/>
                  </a:lnTo>
                  <a:lnTo>
                    <a:pt x="31" y="46"/>
                  </a:lnTo>
                  <a:lnTo>
                    <a:pt x="31" y="36"/>
                  </a:lnTo>
                  <a:lnTo>
                    <a:pt x="11" y="36"/>
                  </a:lnTo>
                  <a:lnTo>
                    <a:pt x="11" y="0"/>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1083">
              <a:extLst>
                <a:ext uri="{FF2B5EF4-FFF2-40B4-BE49-F238E27FC236}">
                  <a16:creationId xmlns:a16="http://schemas.microsoft.com/office/drawing/2014/main" id="{EC58FECE-513D-4CCB-99F9-31A6D542FEE5}"/>
                </a:ext>
              </a:extLst>
            </p:cNvPr>
            <p:cNvSpPr>
              <a:spLocks noChangeArrowheads="1"/>
            </p:cNvSpPr>
            <p:nvPr/>
          </p:nvSpPr>
          <p:spPr bwMode="auto">
            <a:xfrm>
              <a:off x="3400" y="2102"/>
              <a:ext cx="12" cy="46"/>
            </a:xfrm>
            <a:prstGeom prst="rect">
              <a:avLst/>
            </a:prstGeom>
            <a:solidFill>
              <a:srgbClr val="003A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084">
              <a:extLst>
                <a:ext uri="{FF2B5EF4-FFF2-40B4-BE49-F238E27FC236}">
                  <a16:creationId xmlns:a16="http://schemas.microsoft.com/office/drawing/2014/main" id="{3F937279-FD61-4440-BD56-738AFEE0F19C}"/>
                </a:ext>
              </a:extLst>
            </p:cNvPr>
            <p:cNvSpPr>
              <a:spLocks noEditPoints="1"/>
            </p:cNvSpPr>
            <p:nvPr/>
          </p:nvSpPr>
          <p:spPr bwMode="auto">
            <a:xfrm>
              <a:off x="3417" y="2102"/>
              <a:ext cx="50" cy="46"/>
            </a:xfrm>
            <a:custGeom>
              <a:avLst/>
              <a:gdLst>
                <a:gd name="T0" fmla="*/ 17 w 50"/>
                <a:gd name="T1" fmla="*/ 0 h 46"/>
                <a:gd name="T2" fmla="*/ 0 w 50"/>
                <a:gd name="T3" fmla="*/ 46 h 46"/>
                <a:gd name="T4" fmla="*/ 12 w 50"/>
                <a:gd name="T5" fmla="*/ 46 h 46"/>
                <a:gd name="T6" fmla="*/ 14 w 50"/>
                <a:gd name="T7" fmla="*/ 41 h 46"/>
                <a:gd name="T8" fmla="*/ 33 w 50"/>
                <a:gd name="T9" fmla="*/ 41 h 46"/>
                <a:gd name="T10" fmla="*/ 36 w 50"/>
                <a:gd name="T11" fmla="*/ 46 h 46"/>
                <a:gd name="T12" fmla="*/ 50 w 50"/>
                <a:gd name="T13" fmla="*/ 46 h 46"/>
                <a:gd name="T14" fmla="*/ 31 w 50"/>
                <a:gd name="T15" fmla="*/ 0 h 46"/>
                <a:gd name="T16" fmla="*/ 17 w 50"/>
                <a:gd name="T17" fmla="*/ 0 h 46"/>
                <a:gd name="T18" fmla="*/ 19 w 50"/>
                <a:gd name="T19" fmla="*/ 29 h 46"/>
                <a:gd name="T20" fmla="*/ 24 w 50"/>
                <a:gd name="T21" fmla="*/ 12 h 46"/>
                <a:gd name="T22" fmla="*/ 31 w 50"/>
                <a:gd name="T23" fmla="*/ 29 h 46"/>
                <a:gd name="T24" fmla="*/ 19 w 50"/>
                <a:gd name="T25"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6">
                  <a:moveTo>
                    <a:pt x="17" y="0"/>
                  </a:moveTo>
                  <a:lnTo>
                    <a:pt x="0" y="46"/>
                  </a:lnTo>
                  <a:lnTo>
                    <a:pt x="12" y="46"/>
                  </a:lnTo>
                  <a:lnTo>
                    <a:pt x="14" y="41"/>
                  </a:lnTo>
                  <a:lnTo>
                    <a:pt x="33" y="41"/>
                  </a:lnTo>
                  <a:lnTo>
                    <a:pt x="36" y="46"/>
                  </a:lnTo>
                  <a:lnTo>
                    <a:pt x="50" y="46"/>
                  </a:lnTo>
                  <a:lnTo>
                    <a:pt x="31" y="0"/>
                  </a:lnTo>
                  <a:lnTo>
                    <a:pt x="17" y="0"/>
                  </a:lnTo>
                  <a:close/>
                  <a:moveTo>
                    <a:pt x="19" y="29"/>
                  </a:moveTo>
                  <a:lnTo>
                    <a:pt x="24" y="12"/>
                  </a:lnTo>
                  <a:lnTo>
                    <a:pt x="31" y="29"/>
                  </a:lnTo>
                  <a:lnTo>
                    <a:pt x="19" y="29"/>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085">
              <a:extLst>
                <a:ext uri="{FF2B5EF4-FFF2-40B4-BE49-F238E27FC236}">
                  <a16:creationId xmlns:a16="http://schemas.microsoft.com/office/drawing/2014/main" id="{19762E82-5356-49FD-8F20-4D9519D04223}"/>
                </a:ext>
              </a:extLst>
            </p:cNvPr>
            <p:cNvSpPr>
              <a:spLocks noEditPoints="1"/>
            </p:cNvSpPr>
            <p:nvPr/>
          </p:nvSpPr>
          <p:spPr bwMode="auto">
            <a:xfrm>
              <a:off x="3353" y="2102"/>
              <a:ext cx="40" cy="46"/>
            </a:xfrm>
            <a:custGeom>
              <a:avLst/>
              <a:gdLst>
                <a:gd name="T0" fmla="*/ 17 w 17"/>
                <a:gd name="T1" fmla="*/ 6 h 19"/>
                <a:gd name="T2" fmla="*/ 10 w 17"/>
                <a:gd name="T3" fmla="*/ 0 h 19"/>
                <a:gd name="T4" fmla="*/ 0 w 17"/>
                <a:gd name="T5" fmla="*/ 0 h 19"/>
                <a:gd name="T6" fmla="*/ 0 w 17"/>
                <a:gd name="T7" fmla="*/ 19 h 19"/>
                <a:gd name="T8" fmla="*/ 5 w 17"/>
                <a:gd name="T9" fmla="*/ 19 h 19"/>
                <a:gd name="T10" fmla="*/ 5 w 17"/>
                <a:gd name="T11" fmla="*/ 13 h 19"/>
                <a:gd name="T12" fmla="*/ 8 w 17"/>
                <a:gd name="T13" fmla="*/ 13 h 19"/>
                <a:gd name="T14" fmla="*/ 11 w 17"/>
                <a:gd name="T15" fmla="*/ 19 h 19"/>
                <a:gd name="T16" fmla="*/ 17 w 17"/>
                <a:gd name="T17" fmla="*/ 19 h 19"/>
                <a:gd name="T18" fmla="*/ 13 w 17"/>
                <a:gd name="T19" fmla="*/ 12 h 19"/>
                <a:gd name="T20" fmla="*/ 17 w 17"/>
                <a:gd name="T21" fmla="*/ 6 h 19"/>
                <a:gd name="T22" fmla="*/ 9 w 17"/>
                <a:gd name="T23" fmla="*/ 9 h 19"/>
                <a:gd name="T24" fmla="*/ 5 w 17"/>
                <a:gd name="T25" fmla="*/ 9 h 19"/>
                <a:gd name="T26" fmla="*/ 5 w 17"/>
                <a:gd name="T27" fmla="*/ 4 h 19"/>
                <a:gd name="T28" fmla="*/ 9 w 17"/>
                <a:gd name="T29" fmla="*/ 4 h 19"/>
                <a:gd name="T30" fmla="*/ 12 w 17"/>
                <a:gd name="T31" fmla="*/ 6 h 19"/>
                <a:gd name="T32" fmla="*/ 9 w 17"/>
                <a:gd name="T3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7" y="6"/>
                  </a:moveTo>
                  <a:cubicBezTo>
                    <a:pt x="17" y="3"/>
                    <a:pt x="14" y="0"/>
                    <a:pt x="10" y="0"/>
                  </a:cubicBezTo>
                  <a:cubicBezTo>
                    <a:pt x="0" y="0"/>
                    <a:pt x="0" y="0"/>
                    <a:pt x="0" y="0"/>
                  </a:cubicBezTo>
                  <a:cubicBezTo>
                    <a:pt x="0" y="19"/>
                    <a:pt x="0" y="19"/>
                    <a:pt x="0" y="19"/>
                  </a:cubicBezTo>
                  <a:cubicBezTo>
                    <a:pt x="5" y="19"/>
                    <a:pt x="5" y="19"/>
                    <a:pt x="5" y="19"/>
                  </a:cubicBezTo>
                  <a:cubicBezTo>
                    <a:pt x="5" y="13"/>
                    <a:pt x="5" y="13"/>
                    <a:pt x="5" y="13"/>
                  </a:cubicBezTo>
                  <a:cubicBezTo>
                    <a:pt x="8" y="13"/>
                    <a:pt x="8" y="13"/>
                    <a:pt x="8" y="13"/>
                  </a:cubicBezTo>
                  <a:cubicBezTo>
                    <a:pt x="11" y="19"/>
                    <a:pt x="11" y="19"/>
                    <a:pt x="11" y="19"/>
                  </a:cubicBezTo>
                  <a:cubicBezTo>
                    <a:pt x="17" y="19"/>
                    <a:pt x="17" y="19"/>
                    <a:pt x="17" y="19"/>
                  </a:cubicBezTo>
                  <a:cubicBezTo>
                    <a:pt x="13" y="12"/>
                    <a:pt x="13" y="12"/>
                    <a:pt x="13" y="12"/>
                  </a:cubicBezTo>
                  <a:cubicBezTo>
                    <a:pt x="15" y="12"/>
                    <a:pt x="17" y="10"/>
                    <a:pt x="17" y="6"/>
                  </a:cubicBezTo>
                  <a:close/>
                  <a:moveTo>
                    <a:pt x="9" y="9"/>
                  </a:moveTo>
                  <a:cubicBezTo>
                    <a:pt x="5" y="9"/>
                    <a:pt x="5" y="9"/>
                    <a:pt x="5" y="9"/>
                  </a:cubicBezTo>
                  <a:cubicBezTo>
                    <a:pt x="5" y="4"/>
                    <a:pt x="5" y="4"/>
                    <a:pt x="5" y="4"/>
                  </a:cubicBezTo>
                  <a:cubicBezTo>
                    <a:pt x="9" y="4"/>
                    <a:pt x="9" y="4"/>
                    <a:pt x="9" y="4"/>
                  </a:cubicBezTo>
                  <a:cubicBezTo>
                    <a:pt x="11" y="4"/>
                    <a:pt x="12" y="5"/>
                    <a:pt x="12" y="6"/>
                  </a:cubicBezTo>
                  <a:cubicBezTo>
                    <a:pt x="12" y="8"/>
                    <a:pt x="11" y="9"/>
                    <a:pt x="9" y="9"/>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086">
              <a:extLst>
                <a:ext uri="{FF2B5EF4-FFF2-40B4-BE49-F238E27FC236}">
                  <a16:creationId xmlns:a16="http://schemas.microsoft.com/office/drawing/2014/main" id="{EF835B5A-C272-4066-8877-6774D6C08D75}"/>
                </a:ext>
              </a:extLst>
            </p:cNvPr>
            <p:cNvSpPr>
              <a:spLocks noEditPoints="1"/>
            </p:cNvSpPr>
            <p:nvPr/>
          </p:nvSpPr>
          <p:spPr bwMode="auto">
            <a:xfrm>
              <a:off x="2955" y="2174"/>
              <a:ext cx="45" cy="46"/>
            </a:xfrm>
            <a:custGeom>
              <a:avLst/>
              <a:gdLst>
                <a:gd name="T0" fmla="*/ 8 w 19"/>
                <a:gd name="T1" fmla="*/ 0 h 19"/>
                <a:gd name="T2" fmla="*/ 0 w 19"/>
                <a:gd name="T3" fmla="*/ 0 h 19"/>
                <a:gd name="T4" fmla="*/ 0 w 19"/>
                <a:gd name="T5" fmla="*/ 19 h 19"/>
                <a:gd name="T6" fmla="*/ 8 w 19"/>
                <a:gd name="T7" fmla="*/ 19 h 19"/>
                <a:gd name="T8" fmla="*/ 19 w 19"/>
                <a:gd name="T9" fmla="*/ 10 h 19"/>
                <a:gd name="T10" fmla="*/ 8 w 19"/>
                <a:gd name="T11" fmla="*/ 0 h 19"/>
                <a:gd name="T12" fmla="*/ 8 w 19"/>
                <a:gd name="T13" fmla="*/ 15 h 19"/>
                <a:gd name="T14" fmla="*/ 5 w 19"/>
                <a:gd name="T15" fmla="*/ 15 h 19"/>
                <a:gd name="T16" fmla="*/ 5 w 19"/>
                <a:gd name="T17" fmla="*/ 5 h 19"/>
                <a:gd name="T18" fmla="*/ 8 w 19"/>
                <a:gd name="T19" fmla="*/ 5 h 19"/>
                <a:gd name="T20" fmla="*/ 14 w 19"/>
                <a:gd name="T21" fmla="*/ 10 h 19"/>
                <a:gd name="T22" fmla="*/ 8 w 19"/>
                <a:gd name="T2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9">
                  <a:moveTo>
                    <a:pt x="8" y="0"/>
                  </a:moveTo>
                  <a:cubicBezTo>
                    <a:pt x="0" y="0"/>
                    <a:pt x="0" y="0"/>
                    <a:pt x="0" y="0"/>
                  </a:cubicBezTo>
                  <a:cubicBezTo>
                    <a:pt x="0" y="19"/>
                    <a:pt x="0" y="19"/>
                    <a:pt x="0" y="19"/>
                  </a:cubicBezTo>
                  <a:cubicBezTo>
                    <a:pt x="8" y="19"/>
                    <a:pt x="8" y="19"/>
                    <a:pt x="8" y="19"/>
                  </a:cubicBezTo>
                  <a:cubicBezTo>
                    <a:pt x="14" y="19"/>
                    <a:pt x="19" y="16"/>
                    <a:pt x="19" y="10"/>
                  </a:cubicBezTo>
                  <a:cubicBezTo>
                    <a:pt x="19" y="4"/>
                    <a:pt x="14" y="0"/>
                    <a:pt x="8" y="0"/>
                  </a:cubicBezTo>
                  <a:close/>
                  <a:moveTo>
                    <a:pt x="8" y="15"/>
                  </a:moveTo>
                  <a:cubicBezTo>
                    <a:pt x="5" y="15"/>
                    <a:pt x="5" y="15"/>
                    <a:pt x="5" y="15"/>
                  </a:cubicBezTo>
                  <a:cubicBezTo>
                    <a:pt x="5" y="5"/>
                    <a:pt x="5" y="5"/>
                    <a:pt x="5" y="5"/>
                  </a:cubicBezTo>
                  <a:cubicBezTo>
                    <a:pt x="8" y="5"/>
                    <a:pt x="8" y="5"/>
                    <a:pt x="8" y="5"/>
                  </a:cubicBezTo>
                  <a:cubicBezTo>
                    <a:pt x="12" y="5"/>
                    <a:pt x="14" y="7"/>
                    <a:pt x="14" y="10"/>
                  </a:cubicBezTo>
                  <a:cubicBezTo>
                    <a:pt x="14" y="13"/>
                    <a:pt x="12" y="15"/>
                    <a:pt x="8" y="15"/>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087">
              <a:extLst>
                <a:ext uri="{FF2B5EF4-FFF2-40B4-BE49-F238E27FC236}">
                  <a16:creationId xmlns:a16="http://schemas.microsoft.com/office/drawing/2014/main" id="{CDD227CB-8B9B-43A3-86A9-8C018CF40739}"/>
                </a:ext>
              </a:extLst>
            </p:cNvPr>
            <p:cNvSpPr>
              <a:spLocks/>
            </p:cNvSpPr>
            <p:nvPr/>
          </p:nvSpPr>
          <p:spPr bwMode="auto">
            <a:xfrm>
              <a:off x="2857" y="2102"/>
              <a:ext cx="45" cy="48"/>
            </a:xfrm>
            <a:custGeom>
              <a:avLst/>
              <a:gdLst>
                <a:gd name="T0" fmla="*/ 10 w 19"/>
                <a:gd name="T1" fmla="*/ 4 h 20"/>
                <a:gd name="T2" fmla="*/ 14 w 19"/>
                <a:gd name="T3" fmla="*/ 7 h 20"/>
                <a:gd name="T4" fmla="*/ 18 w 19"/>
                <a:gd name="T5" fmla="*/ 4 h 20"/>
                <a:gd name="T6" fmla="*/ 10 w 19"/>
                <a:gd name="T7" fmla="*/ 0 h 20"/>
                <a:gd name="T8" fmla="*/ 0 w 19"/>
                <a:gd name="T9" fmla="*/ 10 h 20"/>
                <a:gd name="T10" fmla="*/ 10 w 19"/>
                <a:gd name="T11" fmla="*/ 20 h 20"/>
                <a:gd name="T12" fmla="*/ 19 w 19"/>
                <a:gd name="T13" fmla="*/ 16 h 20"/>
                <a:gd name="T14" fmla="*/ 19 w 19"/>
                <a:gd name="T15" fmla="*/ 8 h 20"/>
                <a:gd name="T16" fmla="*/ 9 w 19"/>
                <a:gd name="T17" fmla="*/ 8 h 20"/>
                <a:gd name="T18" fmla="*/ 9 w 19"/>
                <a:gd name="T19" fmla="*/ 13 h 20"/>
                <a:gd name="T20" fmla="*/ 14 w 19"/>
                <a:gd name="T21" fmla="*/ 13 h 20"/>
                <a:gd name="T22" fmla="*/ 14 w 19"/>
                <a:gd name="T23" fmla="*/ 14 h 20"/>
                <a:gd name="T24" fmla="*/ 10 w 19"/>
                <a:gd name="T25" fmla="*/ 15 h 20"/>
                <a:gd name="T26" fmla="*/ 5 w 19"/>
                <a:gd name="T27" fmla="*/ 10 h 20"/>
                <a:gd name="T28" fmla="*/ 10 w 19"/>
                <a:gd name="T2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0">
                  <a:moveTo>
                    <a:pt x="10" y="4"/>
                  </a:moveTo>
                  <a:cubicBezTo>
                    <a:pt x="12" y="4"/>
                    <a:pt x="14" y="5"/>
                    <a:pt x="14" y="7"/>
                  </a:cubicBezTo>
                  <a:cubicBezTo>
                    <a:pt x="18" y="4"/>
                    <a:pt x="18" y="4"/>
                    <a:pt x="18" y="4"/>
                  </a:cubicBezTo>
                  <a:cubicBezTo>
                    <a:pt x="17" y="2"/>
                    <a:pt x="14" y="0"/>
                    <a:pt x="10" y="0"/>
                  </a:cubicBezTo>
                  <a:cubicBezTo>
                    <a:pt x="4" y="0"/>
                    <a:pt x="0" y="4"/>
                    <a:pt x="0" y="10"/>
                  </a:cubicBezTo>
                  <a:cubicBezTo>
                    <a:pt x="0" y="16"/>
                    <a:pt x="4" y="20"/>
                    <a:pt x="10" y="20"/>
                  </a:cubicBezTo>
                  <a:cubicBezTo>
                    <a:pt x="14" y="20"/>
                    <a:pt x="17" y="18"/>
                    <a:pt x="19" y="16"/>
                  </a:cubicBezTo>
                  <a:cubicBezTo>
                    <a:pt x="19" y="8"/>
                    <a:pt x="19" y="8"/>
                    <a:pt x="19" y="8"/>
                  </a:cubicBezTo>
                  <a:cubicBezTo>
                    <a:pt x="9" y="8"/>
                    <a:pt x="9" y="8"/>
                    <a:pt x="9" y="8"/>
                  </a:cubicBezTo>
                  <a:cubicBezTo>
                    <a:pt x="9" y="13"/>
                    <a:pt x="9" y="13"/>
                    <a:pt x="9" y="13"/>
                  </a:cubicBezTo>
                  <a:cubicBezTo>
                    <a:pt x="14" y="13"/>
                    <a:pt x="14" y="13"/>
                    <a:pt x="14" y="13"/>
                  </a:cubicBezTo>
                  <a:cubicBezTo>
                    <a:pt x="14" y="14"/>
                    <a:pt x="14" y="14"/>
                    <a:pt x="14" y="14"/>
                  </a:cubicBezTo>
                  <a:cubicBezTo>
                    <a:pt x="13" y="15"/>
                    <a:pt x="12" y="15"/>
                    <a:pt x="10" y="15"/>
                  </a:cubicBezTo>
                  <a:cubicBezTo>
                    <a:pt x="7" y="15"/>
                    <a:pt x="5" y="13"/>
                    <a:pt x="5" y="10"/>
                  </a:cubicBezTo>
                  <a:cubicBezTo>
                    <a:pt x="5" y="7"/>
                    <a:pt x="7" y="4"/>
                    <a:pt x="10" y="4"/>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088">
              <a:extLst>
                <a:ext uri="{FF2B5EF4-FFF2-40B4-BE49-F238E27FC236}">
                  <a16:creationId xmlns:a16="http://schemas.microsoft.com/office/drawing/2014/main" id="{8140E0A3-BAA0-428D-ABB9-A94C21267FFE}"/>
                </a:ext>
              </a:extLst>
            </p:cNvPr>
            <p:cNvSpPr>
              <a:spLocks noEditPoints="1"/>
            </p:cNvSpPr>
            <p:nvPr/>
          </p:nvSpPr>
          <p:spPr bwMode="auto">
            <a:xfrm>
              <a:off x="2862" y="2174"/>
              <a:ext cx="50" cy="48"/>
            </a:xfrm>
            <a:custGeom>
              <a:avLst/>
              <a:gdLst>
                <a:gd name="T0" fmla="*/ 10 w 21"/>
                <a:gd name="T1" fmla="*/ 0 h 20"/>
                <a:gd name="T2" fmla="*/ 0 w 21"/>
                <a:gd name="T3" fmla="*/ 10 h 20"/>
                <a:gd name="T4" fmla="*/ 10 w 21"/>
                <a:gd name="T5" fmla="*/ 20 h 20"/>
                <a:gd name="T6" fmla="*/ 21 w 21"/>
                <a:gd name="T7" fmla="*/ 10 h 20"/>
                <a:gd name="T8" fmla="*/ 10 w 21"/>
                <a:gd name="T9" fmla="*/ 0 h 20"/>
                <a:gd name="T10" fmla="*/ 10 w 21"/>
                <a:gd name="T11" fmla="*/ 15 h 20"/>
                <a:gd name="T12" fmla="*/ 5 w 21"/>
                <a:gd name="T13" fmla="*/ 10 h 20"/>
                <a:gd name="T14" fmla="*/ 10 w 21"/>
                <a:gd name="T15" fmla="*/ 4 h 20"/>
                <a:gd name="T16" fmla="*/ 16 w 21"/>
                <a:gd name="T17" fmla="*/ 10 h 20"/>
                <a:gd name="T18" fmla="*/ 10 w 21"/>
                <a:gd name="T1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10" y="0"/>
                  </a:moveTo>
                  <a:cubicBezTo>
                    <a:pt x="4" y="0"/>
                    <a:pt x="0" y="4"/>
                    <a:pt x="0" y="10"/>
                  </a:cubicBezTo>
                  <a:cubicBezTo>
                    <a:pt x="0" y="16"/>
                    <a:pt x="4" y="20"/>
                    <a:pt x="10" y="20"/>
                  </a:cubicBezTo>
                  <a:cubicBezTo>
                    <a:pt x="16" y="20"/>
                    <a:pt x="21" y="16"/>
                    <a:pt x="21" y="10"/>
                  </a:cubicBezTo>
                  <a:cubicBezTo>
                    <a:pt x="21" y="4"/>
                    <a:pt x="16" y="0"/>
                    <a:pt x="10" y="0"/>
                  </a:cubicBezTo>
                  <a:close/>
                  <a:moveTo>
                    <a:pt x="10" y="15"/>
                  </a:moveTo>
                  <a:cubicBezTo>
                    <a:pt x="7" y="15"/>
                    <a:pt x="5" y="13"/>
                    <a:pt x="5" y="10"/>
                  </a:cubicBezTo>
                  <a:cubicBezTo>
                    <a:pt x="5" y="7"/>
                    <a:pt x="7" y="4"/>
                    <a:pt x="10" y="4"/>
                  </a:cubicBezTo>
                  <a:cubicBezTo>
                    <a:pt x="13" y="4"/>
                    <a:pt x="16" y="7"/>
                    <a:pt x="16" y="10"/>
                  </a:cubicBezTo>
                  <a:cubicBezTo>
                    <a:pt x="16" y="13"/>
                    <a:pt x="13" y="15"/>
                    <a:pt x="10" y="15"/>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089">
              <a:extLst>
                <a:ext uri="{FF2B5EF4-FFF2-40B4-BE49-F238E27FC236}">
                  <a16:creationId xmlns:a16="http://schemas.microsoft.com/office/drawing/2014/main" id="{4CAA1C8C-BAF4-4FD3-BA58-BD1ABAD29D4D}"/>
                </a:ext>
              </a:extLst>
            </p:cNvPr>
            <p:cNvSpPr>
              <a:spLocks/>
            </p:cNvSpPr>
            <p:nvPr/>
          </p:nvSpPr>
          <p:spPr bwMode="auto">
            <a:xfrm>
              <a:off x="2917" y="2174"/>
              <a:ext cx="31" cy="46"/>
            </a:xfrm>
            <a:custGeom>
              <a:avLst/>
              <a:gdLst>
                <a:gd name="T0" fmla="*/ 11 w 31"/>
                <a:gd name="T1" fmla="*/ 0 h 46"/>
                <a:gd name="T2" fmla="*/ 0 w 31"/>
                <a:gd name="T3" fmla="*/ 0 h 46"/>
                <a:gd name="T4" fmla="*/ 0 w 31"/>
                <a:gd name="T5" fmla="*/ 46 h 46"/>
                <a:gd name="T6" fmla="*/ 31 w 31"/>
                <a:gd name="T7" fmla="*/ 46 h 46"/>
                <a:gd name="T8" fmla="*/ 31 w 31"/>
                <a:gd name="T9" fmla="*/ 36 h 46"/>
                <a:gd name="T10" fmla="*/ 11 w 31"/>
                <a:gd name="T11" fmla="*/ 36 h 46"/>
                <a:gd name="T12" fmla="*/ 11 w 31"/>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1" h="46">
                  <a:moveTo>
                    <a:pt x="11" y="0"/>
                  </a:moveTo>
                  <a:lnTo>
                    <a:pt x="0" y="0"/>
                  </a:lnTo>
                  <a:lnTo>
                    <a:pt x="0" y="46"/>
                  </a:lnTo>
                  <a:lnTo>
                    <a:pt x="31" y="46"/>
                  </a:lnTo>
                  <a:lnTo>
                    <a:pt x="31" y="36"/>
                  </a:lnTo>
                  <a:lnTo>
                    <a:pt x="11" y="36"/>
                  </a:lnTo>
                  <a:lnTo>
                    <a:pt x="11" y="0"/>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090">
              <a:extLst>
                <a:ext uri="{FF2B5EF4-FFF2-40B4-BE49-F238E27FC236}">
                  <a16:creationId xmlns:a16="http://schemas.microsoft.com/office/drawing/2014/main" id="{7043B906-3B7B-4BB3-9A70-15092BC04E2B}"/>
                </a:ext>
              </a:extLst>
            </p:cNvPr>
            <p:cNvSpPr>
              <a:spLocks noEditPoints="1"/>
            </p:cNvSpPr>
            <p:nvPr/>
          </p:nvSpPr>
          <p:spPr bwMode="auto">
            <a:xfrm>
              <a:off x="3026" y="2102"/>
              <a:ext cx="43" cy="48"/>
            </a:xfrm>
            <a:custGeom>
              <a:avLst/>
              <a:gdLst>
                <a:gd name="T0" fmla="*/ 6 w 18"/>
                <a:gd name="T1" fmla="*/ 20 h 20"/>
                <a:gd name="T2" fmla="*/ 11 w 18"/>
                <a:gd name="T3" fmla="*/ 18 h 20"/>
                <a:gd name="T4" fmla="*/ 13 w 18"/>
                <a:gd name="T5" fmla="*/ 19 h 20"/>
                <a:gd name="T6" fmla="*/ 18 w 18"/>
                <a:gd name="T7" fmla="*/ 19 h 20"/>
                <a:gd name="T8" fmla="*/ 14 w 18"/>
                <a:gd name="T9" fmla="*/ 15 h 20"/>
                <a:gd name="T10" fmla="*/ 17 w 18"/>
                <a:gd name="T11" fmla="*/ 11 h 20"/>
                <a:gd name="T12" fmla="*/ 14 w 18"/>
                <a:gd name="T13" fmla="*/ 9 h 20"/>
                <a:gd name="T14" fmla="*/ 12 w 18"/>
                <a:gd name="T15" fmla="*/ 13 h 20"/>
                <a:gd name="T16" fmla="*/ 11 w 18"/>
                <a:gd name="T17" fmla="*/ 11 h 20"/>
                <a:gd name="T18" fmla="*/ 9 w 18"/>
                <a:gd name="T19" fmla="*/ 9 h 20"/>
                <a:gd name="T20" fmla="*/ 14 w 18"/>
                <a:gd name="T21" fmla="*/ 4 h 20"/>
                <a:gd name="T22" fmla="*/ 9 w 18"/>
                <a:gd name="T23" fmla="*/ 0 h 20"/>
                <a:gd name="T24" fmla="*/ 3 w 18"/>
                <a:gd name="T25" fmla="*/ 4 h 20"/>
                <a:gd name="T26" fmla="*/ 4 w 18"/>
                <a:gd name="T27" fmla="*/ 9 h 20"/>
                <a:gd name="T28" fmla="*/ 0 w 18"/>
                <a:gd name="T29" fmla="*/ 14 h 20"/>
                <a:gd name="T30" fmla="*/ 6 w 18"/>
                <a:gd name="T31" fmla="*/ 20 h 20"/>
                <a:gd name="T32" fmla="*/ 9 w 18"/>
                <a:gd name="T33" fmla="*/ 3 h 20"/>
                <a:gd name="T34" fmla="*/ 10 w 18"/>
                <a:gd name="T35" fmla="*/ 4 h 20"/>
                <a:gd name="T36" fmla="*/ 8 w 18"/>
                <a:gd name="T37" fmla="*/ 7 h 20"/>
                <a:gd name="T38" fmla="*/ 7 w 18"/>
                <a:gd name="T39" fmla="*/ 5 h 20"/>
                <a:gd name="T40" fmla="*/ 9 w 18"/>
                <a:gd name="T41" fmla="*/ 3 h 20"/>
                <a:gd name="T42" fmla="*/ 6 w 18"/>
                <a:gd name="T43" fmla="*/ 11 h 20"/>
                <a:gd name="T44" fmla="*/ 7 w 18"/>
                <a:gd name="T45" fmla="*/ 14 h 20"/>
                <a:gd name="T46" fmla="*/ 9 w 18"/>
                <a:gd name="T47" fmla="*/ 16 h 20"/>
                <a:gd name="T48" fmla="*/ 7 w 18"/>
                <a:gd name="T49" fmla="*/ 16 h 20"/>
                <a:gd name="T50" fmla="*/ 4 w 18"/>
                <a:gd name="T51" fmla="*/ 14 h 20"/>
                <a:gd name="T52" fmla="*/ 6 w 18"/>
                <a:gd name="T5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0">
                  <a:moveTo>
                    <a:pt x="6" y="20"/>
                  </a:moveTo>
                  <a:cubicBezTo>
                    <a:pt x="8" y="20"/>
                    <a:pt x="10" y="19"/>
                    <a:pt x="11" y="18"/>
                  </a:cubicBezTo>
                  <a:cubicBezTo>
                    <a:pt x="13" y="19"/>
                    <a:pt x="13" y="19"/>
                    <a:pt x="13" y="19"/>
                  </a:cubicBezTo>
                  <a:cubicBezTo>
                    <a:pt x="18" y="19"/>
                    <a:pt x="18" y="19"/>
                    <a:pt x="18" y="19"/>
                  </a:cubicBezTo>
                  <a:cubicBezTo>
                    <a:pt x="17" y="18"/>
                    <a:pt x="16" y="17"/>
                    <a:pt x="14" y="15"/>
                  </a:cubicBezTo>
                  <a:cubicBezTo>
                    <a:pt x="16" y="14"/>
                    <a:pt x="17" y="12"/>
                    <a:pt x="17" y="11"/>
                  </a:cubicBezTo>
                  <a:cubicBezTo>
                    <a:pt x="14" y="9"/>
                    <a:pt x="14" y="9"/>
                    <a:pt x="14" y="9"/>
                  </a:cubicBezTo>
                  <a:cubicBezTo>
                    <a:pt x="13" y="10"/>
                    <a:pt x="13" y="12"/>
                    <a:pt x="12" y="13"/>
                  </a:cubicBezTo>
                  <a:cubicBezTo>
                    <a:pt x="12" y="12"/>
                    <a:pt x="11" y="12"/>
                    <a:pt x="11" y="11"/>
                  </a:cubicBezTo>
                  <a:cubicBezTo>
                    <a:pt x="10" y="10"/>
                    <a:pt x="10" y="10"/>
                    <a:pt x="9" y="9"/>
                  </a:cubicBezTo>
                  <a:cubicBezTo>
                    <a:pt x="12" y="8"/>
                    <a:pt x="14" y="7"/>
                    <a:pt x="14" y="4"/>
                  </a:cubicBezTo>
                  <a:cubicBezTo>
                    <a:pt x="14" y="1"/>
                    <a:pt x="11" y="0"/>
                    <a:pt x="9" y="0"/>
                  </a:cubicBezTo>
                  <a:cubicBezTo>
                    <a:pt x="5" y="0"/>
                    <a:pt x="3" y="2"/>
                    <a:pt x="3" y="4"/>
                  </a:cubicBezTo>
                  <a:cubicBezTo>
                    <a:pt x="3" y="6"/>
                    <a:pt x="3" y="7"/>
                    <a:pt x="4" y="9"/>
                  </a:cubicBezTo>
                  <a:cubicBezTo>
                    <a:pt x="2" y="10"/>
                    <a:pt x="0" y="11"/>
                    <a:pt x="0" y="14"/>
                  </a:cubicBezTo>
                  <a:cubicBezTo>
                    <a:pt x="0" y="18"/>
                    <a:pt x="3" y="20"/>
                    <a:pt x="6" y="20"/>
                  </a:cubicBezTo>
                  <a:close/>
                  <a:moveTo>
                    <a:pt x="9" y="3"/>
                  </a:moveTo>
                  <a:cubicBezTo>
                    <a:pt x="10" y="3"/>
                    <a:pt x="10" y="3"/>
                    <a:pt x="10" y="4"/>
                  </a:cubicBezTo>
                  <a:cubicBezTo>
                    <a:pt x="10" y="5"/>
                    <a:pt x="9" y="6"/>
                    <a:pt x="8" y="7"/>
                  </a:cubicBezTo>
                  <a:cubicBezTo>
                    <a:pt x="7" y="6"/>
                    <a:pt x="7" y="5"/>
                    <a:pt x="7" y="5"/>
                  </a:cubicBezTo>
                  <a:cubicBezTo>
                    <a:pt x="7" y="4"/>
                    <a:pt x="8" y="3"/>
                    <a:pt x="9" y="3"/>
                  </a:cubicBezTo>
                  <a:close/>
                  <a:moveTo>
                    <a:pt x="6" y="11"/>
                  </a:moveTo>
                  <a:cubicBezTo>
                    <a:pt x="6" y="12"/>
                    <a:pt x="7" y="13"/>
                    <a:pt x="7" y="14"/>
                  </a:cubicBezTo>
                  <a:cubicBezTo>
                    <a:pt x="8" y="14"/>
                    <a:pt x="8" y="15"/>
                    <a:pt x="9" y="16"/>
                  </a:cubicBezTo>
                  <a:cubicBezTo>
                    <a:pt x="8" y="16"/>
                    <a:pt x="8" y="16"/>
                    <a:pt x="7" y="16"/>
                  </a:cubicBezTo>
                  <a:cubicBezTo>
                    <a:pt x="6" y="16"/>
                    <a:pt x="4" y="15"/>
                    <a:pt x="4" y="14"/>
                  </a:cubicBezTo>
                  <a:cubicBezTo>
                    <a:pt x="4" y="13"/>
                    <a:pt x="5" y="12"/>
                    <a:pt x="6" y="11"/>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091">
              <a:extLst>
                <a:ext uri="{FF2B5EF4-FFF2-40B4-BE49-F238E27FC236}">
                  <a16:creationId xmlns:a16="http://schemas.microsoft.com/office/drawing/2014/main" id="{159A84CF-D6C3-4DF0-B273-7C420CB354D2}"/>
                </a:ext>
              </a:extLst>
            </p:cNvPr>
            <p:cNvSpPr>
              <a:spLocks noEditPoints="1"/>
            </p:cNvSpPr>
            <p:nvPr/>
          </p:nvSpPr>
          <p:spPr bwMode="auto">
            <a:xfrm>
              <a:off x="2807" y="2102"/>
              <a:ext cx="50" cy="46"/>
            </a:xfrm>
            <a:custGeom>
              <a:avLst/>
              <a:gdLst>
                <a:gd name="T0" fmla="*/ 17 w 50"/>
                <a:gd name="T1" fmla="*/ 0 h 46"/>
                <a:gd name="T2" fmla="*/ 0 w 50"/>
                <a:gd name="T3" fmla="*/ 46 h 46"/>
                <a:gd name="T4" fmla="*/ 12 w 50"/>
                <a:gd name="T5" fmla="*/ 46 h 46"/>
                <a:gd name="T6" fmla="*/ 14 w 50"/>
                <a:gd name="T7" fmla="*/ 41 h 46"/>
                <a:gd name="T8" fmla="*/ 33 w 50"/>
                <a:gd name="T9" fmla="*/ 41 h 46"/>
                <a:gd name="T10" fmla="*/ 36 w 50"/>
                <a:gd name="T11" fmla="*/ 46 h 46"/>
                <a:gd name="T12" fmla="*/ 50 w 50"/>
                <a:gd name="T13" fmla="*/ 46 h 46"/>
                <a:gd name="T14" fmla="*/ 31 w 50"/>
                <a:gd name="T15" fmla="*/ 0 h 46"/>
                <a:gd name="T16" fmla="*/ 17 w 50"/>
                <a:gd name="T17" fmla="*/ 0 h 46"/>
                <a:gd name="T18" fmla="*/ 19 w 50"/>
                <a:gd name="T19" fmla="*/ 29 h 46"/>
                <a:gd name="T20" fmla="*/ 24 w 50"/>
                <a:gd name="T21" fmla="*/ 12 h 46"/>
                <a:gd name="T22" fmla="*/ 31 w 50"/>
                <a:gd name="T23" fmla="*/ 29 h 46"/>
                <a:gd name="T24" fmla="*/ 19 w 50"/>
                <a:gd name="T25"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6">
                  <a:moveTo>
                    <a:pt x="17" y="0"/>
                  </a:moveTo>
                  <a:lnTo>
                    <a:pt x="0" y="46"/>
                  </a:lnTo>
                  <a:lnTo>
                    <a:pt x="12" y="46"/>
                  </a:lnTo>
                  <a:lnTo>
                    <a:pt x="14" y="41"/>
                  </a:lnTo>
                  <a:lnTo>
                    <a:pt x="33" y="41"/>
                  </a:lnTo>
                  <a:lnTo>
                    <a:pt x="36" y="46"/>
                  </a:lnTo>
                  <a:lnTo>
                    <a:pt x="50" y="46"/>
                  </a:lnTo>
                  <a:lnTo>
                    <a:pt x="31" y="0"/>
                  </a:lnTo>
                  <a:lnTo>
                    <a:pt x="17" y="0"/>
                  </a:lnTo>
                  <a:close/>
                  <a:moveTo>
                    <a:pt x="19" y="29"/>
                  </a:moveTo>
                  <a:lnTo>
                    <a:pt x="24" y="12"/>
                  </a:lnTo>
                  <a:lnTo>
                    <a:pt x="31" y="29"/>
                  </a:lnTo>
                  <a:lnTo>
                    <a:pt x="19" y="29"/>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092">
              <a:extLst>
                <a:ext uri="{FF2B5EF4-FFF2-40B4-BE49-F238E27FC236}">
                  <a16:creationId xmlns:a16="http://schemas.microsoft.com/office/drawing/2014/main" id="{A9B4A4A6-9096-409F-BC9F-50CFA53A35AD}"/>
                </a:ext>
              </a:extLst>
            </p:cNvPr>
            <p:cNvSpPr>
              <a:spLocks/>
            </p:cNvSpPr>
            <p:nvPr/>
          </p:nvSpPr>
          <p:spPr bwMode="auto">
            <a:xfrm>
              <a:off x="2812" y="2174"/>
              <a:ext cx="43" cy="46"/>
            </a:xfrm>
            <a:custGeom>
              <a:avLst/>
              <a:gdLst>
                <a:gd name="T0" fmla="*/ 31 w 43"/>
                <a:gd name="T1" fmla="*/ 17 h 46"/>
                <a:gd name="T2" fmla="*/ 12 w 43"/>
                <a:gd name="T3" fmla="*/ 17 h 46"/>
                <a:gd name="T4" fmla="*/ 12 w 43"/>
                <a:gd name="T5" fmla="*/ 0 h 46"/>
                <a:gd name="T6" fmla="*/ 0 w 43"/>
                <a:gd name="T7" fmla="*/ 0 h 46"/>
                <a:gd name="T8" fmla="*/ 0 w 43"/>
                <a:gd name="T9" fmla="*/ 46 h 46"/>
                <a:gd name="T10" fmla="*/ 12 w 43"/>
                <a:gd name="T11" fmla="*/ 46 h 46"/>
                <a:gd name="T12" fmla="*/ 12 w 43"/>
                <a:gd name="T13" fmla="*/ 29 h 46"/>
                <a:gd name="T14" fmla="*/ 31 w 43"/>
                <a:gd name="T15" fmla="*/ 29 h 46"/>
                <a:gd name="T16" fmla="*/ 31 w 43"/>
                <a:gd name="T17" fmla="*/ 46 h 46"/>
                <a:gd name="T18" fmla="*/ 43 w 43"/>
                <a:gd name="T19" fmla="*/ 46 h 46"/>
                <a:gd name="T20" fmla="*/ 43 w 43"/>
                <a:gd name="T21" fmla="*/ 0 h 46"/>
                <a:gd name="T22" fmla="*/ 31 w 43"/>
                <a:gd name="T23" fmla="*/ 0 h 46"/>
                <a:gd name="T24" fmla="*/ 31 w 43"/>
                <a:gd name="T25" fmla="*/ 1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6">
                  <a:moveTo>
                    <a:pt x="31" y="17"/>
                  </a:moveTo>
                  <a:lnTo>
                    <a:pt x="12" y="17"/>
                  </a:lnTo>
                  <a:lnTo>
                    <a:pt x="12" y="0"/>
                  </a:lnTo>
                  <a:lnTo>
                    <a:pt x="0" y="0"/>
                  </a:lnTo>
                  <a:lnTo>
                    <a:pt x="0" y="46"/>
                  </a:lnTo>
                  <a:lnTo>
                    <a:pt x="12" y="46"/>
                  </a:lnTo>
                  <a:lnTo>
                    <a:pt x="12" y="29"/>
                  </a:lnTo>
                  <a:lnTo>
                    <a:pt x="31" y="29"/>
                  </a:lnTo>
                  <a:lnTo>
                    <a:pt x="31" y="46"/>
                  </a:lnTo>
                  <a:lnTo>
                    <a:pt x="43" y="46"/>
                  </a:lnTo>
                  <a:lnTo>
                    <a:pt x="43" y="0"/>
                  </a:lnTo>
                  <a:lnTo>
                    <a:pt x="31" y="0"/>
                  </a:lnTo>
                  <a:lnTo>
                    <a:pt x="31" y="17"/>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093">
              <a:extLst>
                <a:ext uri="{FF2B5EF4-FFF2-40B4-BE49-F238E27FC236}">
                  <a16:creationId xmlns:a16="http://schemas.microsoft.com/office/drawing/2014/main" id="{6A95271C-FFB3-4E61-A36F-CC66D2D88D87}"/>
                </a:ext>
              </a:extLst>
            </p:cNvPr>
            <p:cNvSpPr>
              <a:spLocks noEditPoints="1"/>
            </p:cNvSpPr>
            <p:nvPr/>
          </p:nvSpPr>
          <p:spPr bwMode="auto">
            <a:xfrm>
              <a:off x="2955" y="2102"/>
              <a:ext cx="47" cy="48"/>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5 h 20"/>
                <a:gd name="T12" fmla="*/ 5 w 20"/>
                <a:gd name="T13" fmla="*/ 10 h 20"/>
                <a:gd name="T14" fmla="*/ 10 w 20"/>
                <a:gd name="T15" fmla="*/ 4 h 20"/>
                <a:gd name="T16" fmla="*/ 15 w 20"/>
                <a:gd name="T17" fmla="*/ 10 h 20"/>
                <a:gd name="T18" fmla="*/ 10 w 20"/>
                <a:gd name="T1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5"/>
                  </a:moveTo>
                  <a:cubicBezTo>
                    <a:pt x="7" y="15"/>
                    <a:pt x="5" y="13"/>
                    <a:pt x="5" y="10"/>
                  </a:cubicBezTo>
                  <a:cubicBezTo>
                    <a:pt x="5" y="7"/>
                    <a:pt x="7" y="4"/>
                    <a:pt x="10" y="4"/>
                  </a:cubicBezTo>
                  <a:cubicBezTo>
                    <a:pt x="13" y="4"/>
                    <a:pt x="15" y="7"/>
                    <a:pt x="15" y="10"/>
                  </a:cubicBezTo>
                  <a:cubicBezTo>
                    <a:pt x="15" y="13"/>
                    <a:pt x="13" y="15"/>
                    <a:pt x="10" y="15"/>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Rectangle 1094">
              <a:extLst>
                <a:ext uri="{FF2B5EF4-FFF2-40B4-BE49-F238E27FC236}">
                  <a16:creationId xmlns:a16="http://schemas.microsoft.com/office/drawing/2014/main" id="{16BED4A8-D6AC-42C3-BD57-DC7B91C102C3}"/>
                </a:ext>
              </a:extLst>
            </p:cNvPr>
            <p:cNvSpPr>
              <a:spLocks noChangeArrowheads="1"/>
            </p:cNvSpPr>
            <p:nvPr/>
          </p:nvSpPr>
          <p:spPr bwMode="auto">
            <a:xfrm>
              <a:off x="3007" y="2174"/>
              <a:ext cx="12" cy="46"/>
            </a:xfrm>
            <a:prstGeom prst="rect">
              <a:avLst/>
            </a:prstGeom>
            <a:solidFill>
              <a:srgbClr val="003A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095">
              <a:extLst>
                <a:ext uri="{FF2B5EF4-FFF2-40B4-BE49-F238E27FC236}">
                  <a16:creationId xmlns:a16="http://schemas.microsoft.com/office/drawing/2014/main" id="{40FBE9B3-CE3D-4FC6-A861-7C528E288982}"/>
                </a:ext>
              </a:extLst>
            </p:cNvPr>
            <p:cNvSpPr>
              <a:spLocks noEditPoints="1"/>
            </p:cNvSpPr>
            <p:nvPr/>
          </p:nvSpPr>
          <p:spPr bwMode="auto">
            <a:xfrm>
              <a:off x="2287" y="1749"/>
              <a:ext cx="460" cy="481"/>
            </a:xfrm>
            <a:custGeom>
              <a:avLst/>
              <a:gdLst>
                <a:gd name="T0" fmla="*/ 384 w 460"/>
                <a:gd name="T1" fmla="*/ 0 h 481"/>
                <a:gd name="T2" fmla="*/ 229 w 460"/>
                <a:gd name="T3" fmla="*/ 65 h 481"/>
                <a:gd name="T4" fmla="*/ 77 w 460"/>
                <a:gd name="T5" fmla="*/ 0 h 481"/>
                <a:gd name="T6" fmla="*/ 115 w 460"/>
                <a:gd name="T7" fmla="*/ 190 h 481"/>
                <a:gd name="T8" fmla="*/ 77 w 460"/>
                <a:gd name="T9" fmla="*/ 461 h 481"/>
                <a:gd name="T10" fmla="*/ 346 w 460"/>
                <a:gd name="T11" fmla="*/ 481 h 481"/>
                <a:gd name="T12" fmla="*/ 460 w 460"/>
                <a:gd name="T13" fmla="*/ 384 h 481"/>
                <a:gd name="T14" fmla="*/ 384 w 460"/>
                <a:gd name="T15" fmla="*/ 31 h 481"/>
                <a:gd name="T16" fmla="*/ 363 w 460"/>
                <a:gd name="T17" fmla="*/ 53 h 481"/>
                <a:gd name="T18" fmla="*/ 391 w 460"/>
                <a:gd name="T19" fmla="*/ 113 h 481"/>
                <a:gd name="T20" fmla="*/ 346 w 460"/>
                <a:gd name="T21" fmla="*/ 67 h 481"/>
                <a:gd name="T22" fmla="*/ 334 w 460"/>
                <a:gd name="T23" fmla="*/ 171 h 481"/>
                <a:gd name="T24" fmla="*/ 320 w 460"/>
                <a:gd name="T25" fmla="*/ 399 h 481"/>
                <a:gd name="T26" fmla="*/ 172 w 460"/>
                <a:gd name="T27" fmla="*/ 305 h 481"/>
                <a:gd name="T28" fmla="*/ 260 w 460"/>
                <a:gd name="T29" fmla="*/ 276 h 481"/>
                <a:gd name="T30" fmla="*/ 320 w 460"/>
                <a:gd name="T31" fmla="*/ 399 h 481"/>
                <a:gd name="T32" fmla="*/ 136 w 460"/>
                <a:gd name="T33" fmla="*/ 269 h 481"/>
                <a:gd name="T34" fmla="*/ 184 w 460"/>
                <a:gd name="T35" fmla="*/ 199 h 481"/>
                <a:gd name="T36" fmla="*/ 186 w 460"/>
                <a:gd name="T37" fmla="*/ 231 h 481"/>
                <a:gd name="T38" fmla="*/ 201 w 460"/>
                <a:gd name="T39" fmla="*/ 245 h 481"/>
                <a:gd name="T40" fmla="*/ 215 w 460"/>
                <a:gd name="T41" fmla="*/ 199 h 481"/>
                <a:gd name="T42" fmla="*/ 229 w 460"/>
                <a:gd name="T43" fmla="*/ 214 h 481"/>
                <a:gd name="T44" fmla="*/ 215 w 460"/>
                <a:gd name="T45" fmla="*/ 262 h 481"/>
                <a:gd name="T46" fmla="*/ 246 w 460"/>
                <a:gd name="T47" fmla="*/ 231 h 481"/>
                <a:gd name="T48" fmla="*/ 260 w 460"/>
                <a:gd name="T49" fmla="*/ 245 h 481"/>
                <a:gd name="T50" fmla="*/ 308 w 460"/>
                <a:gd name="T51" fmla="*/ 231 h 481"/>
                <a:gd name="T52" fmla="*/ 322 w 460"/>
                <a:gd name="T53" fmla="*/ 192 h 481"/>
                <a:gd name="T54" fmla="*/ 277 w 460"/>
                <a:gd name="T55" fmla="*/ 262 h 481"/>
                <a:gd name="T56" fmla="*/ 260 w 460"/>
                <a:gd name="T57" fmla="*/ 183 h 481"/>
                <a:gd name="T58" fmla="*/ 172 w 460"/>
                <a:gd name="T59" fmla="*/ 156 h 481"/>
                <a:gd name="T60" fmla="*/ 77 w 460"/>
                <a:gd name="T61" fmla="*/ 31 h 481"/>
                <a:gd name="T62" fmla="*/ 34 w 460"/>
                <a:gd name="T63" fmla="*/ 77 h 481"/>
                <a:gd name="T64" fmla="*/ 134 w 460"/>
                <a:gd name="T65" fmla="*/ 89 h 481"/>
                <a:gd name="T66" fmla="*/ 105 w 460"/>
                <a:gd name="T67" fmla="*/ 149 h 481"/>
                <a:gd name="T68" fmla="*/ 127 w 460"/>
                <a:gd name="T69" fmla="*/ 171 h 481"/>
                <a:gd name="T70" fmla="*/ 170 w 460"/>
                <a:gd name="T71" fmla="*/ 334 h 481"/>
                <a:gd name="T72" fmla="*/ 127 w 460"/>
                <a:gd name="T73" fmla="*/ 291 h 481"/>
                <a:gd name="T74" fmla="*/ 53 w 460"/>
                <a:gd name="T75" fmla="*/ 363 h 481"/>
                <a:gd name="T76" fmla="*/ 112 w 460"/>
                <a:gd name="T77" fmla="*/ 392 h 481"/>
                <a:gd name="T78" fmla="*/ 134 w 460"/>
                <a:gd name="T79" fmla="*/ 372 h 481"/>
                <a:gd name="T80" fmla="*/ 136 w 460"/>
                <a:gd name="T81" fmla="*/ 459 h 481"/>
                <a:gd name="T82" fmla="*/ 322 w 460"/>
                <a:gd name="T83" fmla="*/ 459 h 481"/>
                <a:gd name="T84" fmla="*/ 363 w 460"/>
                <a:gd name="T85" fmla="*/ 408 h 481"/>
                <a:gd name="T86" fmla="*/ 391 w 460"/>
                <a:gd name="T87" fmla="*/ 348 h 481"/>
                <a:gd name="T88" fmla="*/ 370 w 460"/>
                <a:gd name="T89" fmla="*/ 327 h 481"/>
                <a:gd name="T90" fmla="*/ 310 w 460"/>
                <a:gd name="T91" fmla="*/ 356 h 481"/>
                <a:gd name="T92" fmla="*/ 355 w 460"/>
                <a:gd name="T93" fmla="*/ 3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481">
                  <a:moveTo>
                    <a:pt x="346" y="190"/>
                  </a:moveTo>
                  <a:lnTo>
                    <a:pt x="458" y="77"/>
                  </a:lnTo>
                  <a:lnTo>
                    <a:pt x="384" y="0"/>
                  </a:lnTo>
                  <a:lnTo>
                    <a:pt x="274" y="111"/>
                  </a:lnTo>
                  <a:lnTo>
                    <a:pt x="229" y="65"/>
                  </a:lnTo>
                  <a:lnTo>
                    <a:pt x="229" y="65"/>
                  </a:lnTo>
                  <a:lnTo>
                    <a:pt x="229" y="65"/>
                  </a:lnTo>
                  <a:lnTo>
                    <a:pt x="186" y="111"/>
                  </a:lnTo>
                  <a:lnTo>
                    <a:pt x="77" y="0"/>
                  </a:lnTo>
                  <a:lnTo>
                    <a:pt x="12" y="65"/>
                  </a:lnTo>
                  <a:lnTo>
                    <a:pt x="0" y="77"/>
                  </a:lnTo>
                  <a:lnTo>
                    <a:pt x="115" y="190"/>
                  </a:lnTo>
                  <a:lnTo>
                    <a:pt x="115" y="269"/>
                  </a:lnTo>
                  <a:lnTo>
                    <a:pt x="0" y="384"/>
                  </a:lnTo>
                  <a:lnTo>
                    <a:pt x="77" y="461"/>
                  </a:lnTo>
                  <a:lnTo>
                    <a:pt x="115" y="423"/>
                  </a:lnTo>
                  <a:lnTo>
                    <a:pt x="115" y="481"/>
                  </a:lnTo>
                  <a:lnTo>
                    <a:pt x="346" y="481"/>
                  </a:lnTo>
                  <a:lnTo>
                    <a:pt x="346" y="423"/>
                  </a:lnTo>
                  <a:lnTo>
                    <a:pt x="384" y="461"/>
                  </a:lnTo>
                  <a:lnTo>
                    <a:pt x="460" y="384"/>
                  </a:lnTo>
                  <a:lnTo>
                    <a:pt x="346" y="269"/>
                  </a:lnTo>
                  <a:lnTo>
                    <a:pt x="346" y="190"/>
                  </a:lnTo>
                  <a:close/>
                  <a:moveTo>
                    <a:pt x="384" y="31"/>
                  </a:moveTo>
                  <a:lnTo>
                    <a:pt x="427" y="77"/>
                  </a:lnTo>
                  <a:lnTo>
                    <a:pt x="408" y="96"/>
                  </a:lnTo>
                  <a:lnTo>
                    <a:pt x="363" y="53"/>
                  </a:lnTo>
                  <a:lnTo>
                    <a:pt x="384" y="31"/>
                  </a:lnTo>
                  <a:close/>
                  <a:moveTo>
                    <a:pt x="346" y="67"/>
                  </a:moveTo>
                  <a:lnTo>
                    <a:pt x="391" y="113"/>
                  </a:lnTo>
                  <a:lnTo>
                    <a:pt x="370" y="135"/>
                  </a:lnTo>
                  <a:lnTo>
                    <a:pt x="327" y="89"/>
                  </a:lnTo>
                  <a:lnTo>
                    <a:pt x="346" y="67"/>
                  </a:lnTo>
                  <a:close/>
                  <a:moveTo>
                    <a:pt x="310" y="106"/>
                  </a:moveTo>
                  <a:lnTo>
                    <a:pt x="355" y="149"/>
                  </a:lnTo>
                  <a:lnTo>
                    <a:pt x="334" y="171"/>
                  </a:lnTo>
                  <a:lnTo>
                    <a:pt x="289" y="125"/>
                  </a:lnTo>
                  <a:lnTo>
                    <a:pt x="310" y="106"/>
                  </a:lnTo>
                  <a:close/>
                  <a:moveTo>
                    <a:pt x="320" y="399"/>
                  </a:moveTo>
                  <a:lnTo>
                    <a:pt x="141" y="399"/>
                  </a:lnTo>
                  <a:lnTo>
                    <a:pt x="203" y="334"/>
                  </a:lnTo>
                  <a:lnTo>
                    <a:pt x="172" y="305"/>
                  </a:lnTo>
                  <a:lnTo>
                    <a:pt x="201" y="276"/>
                  </a:lnTo>
                  <a:lnTo>
                    <a:pt x="229" y="308"/>
                  </a:lnTo>
                  <a:lnTo>
                    <a:pt x="260" y="276"/>
                  </a:lnTo>
                  <a:lnTo>
                    <a:pt x="289" y="305"/>
                  </a:lnTo>
                  <a:lnTo>
                    <a:pt x="258" y="334"/>
                  </a:lnTo>
                  <a:lnTo>
                    <a:pt x="320" y="399"/>
                  </a:lnTo>
                  <a:close/>
                  <a:moveTo>
                    <a:pt x="184" y="262"/>
                  </a:moveTo>
                  <a:lnTo>
                    <a:pt x="155" y="288"/>
                  </a:lnTo>
                  <a:lnTo>
                    <a:pt x="136" y="269"/>
                  </a:lnTo>
                  <a:lnTo>
                    <a:pt x="136" y="192"/>
                  </a:lnTo>
                  <a:lnTo>
                    <a:pt x="155" y="173"/>
                  </a:lnTo>
                  <a:lnTo>
                    <a:pt x="184" y="199"/>
                  </a:lnTo>
                  <a:lnTo>
                    <a:pt x="153" y="231"/>
                  </a:lnTo>
                  <a:lnTo>
                    <a:pt x="184" y="262"/>
                  </a:lnTo>
                  <a:close/>
                  <a:moveTo>
                    <a:pt x="186" y="231"/>
                  </a:moveTo>
                  <a:lnTo>
                    <a:pt x="201" y="216"/>
                  </a:lnTo>
                  <a:lnTo>
                    <a:pt x="215" y="231"/>
                  </a:lnTo>
                  <a:lnTo>
                    <a:pt x="201" y="245"/>
                  </a:lnTo>
                  <a:lnTo>
                    <a:pt x="186" y="231"/>
                  </a:lnTo>
                  <a:close/>
                  <a:moveTo>
                    <a:pt x="229" y="214"/>
                  </a:moveTo>
                  <a:lnTo>
                    <a:pt x="215" y="199"/>
                  </a:lnTo>
                  <a:lnTo>
                    <a:pt x="229" y="185"/>
                  </a:lnTo>
                  <a:lnTo>
                    <a:pt x="243" y="199"/>
                  </a:lnTo>
                  <a:lnTo>
                    <a:pt x="229" y="214"/>
                  </a:lnTo>
                  <a:close/>
                  <a:moveTo>
                    <a:pt x="243" y="262"/>
                  </a:moveTo>
                  <a:lnTo>
                    <a:pt x="229" y="276"/>
                  </a:lnTo>
                  <a:lnTo>
                    <a:pt x="215" y="262"/>
                  </a:lnTo>
                  <a:lnTo>
                    <a:pt x="229" y="245"/>
                  </a:lnTo>
                  <a:lnTo>
                    <a:pt x="243" y="262"/>
                  </a:lnTo>
                  <a:close/>
                  <a:moveTo>
                    <a:pt x="246" y="231"/>
                  </a:moveTo>
                  <a:lnTo>
                    <a:pt x="260" y="216"/>
                  </a:lnTo>
                  <a:lnTo>
                    <a:pt x="274" y="231"/>
                  </a:lnTo>
                  <a:lnTo>
                    <a:pt x="260" y="245"/>
                  </a:lnTo>
                  <a:lnTo>
                    <a:pt x="246" y="231"/>
                  </a:lnTo>
                  <a:close/>
                  <a:moveTo>
                    <a:pt x="277" y="262"/>
                  </a:moveTo>
                  <a:lnTo>
                    <a:pt x="308" y="231"/>
                  </a:lnTo>
                  <a:lnTo>
                    <a:pt x="277" y="199"/>
                  </a:lnTo>
                  <a:lnTo>
                    <a:pt x="303" y="173"/>
                  </a:lnTo>
                  <a:lnTo>
                    <a:pt x="322" y="192"/>
                  </a:lnTo>
                  <a:lnTo>
                    <a:pt x="322" y="269"/>
                  </a:lnTo>
                  <a:lnTo>
                    <a:pt x="303" y="288"/>
                  </a:lnTo>
                  <a:lnTo>
                    <a:pt x="277" y="262"/>
                  </a:lnTo>
                  <a:close/>
                  <a:moveTo>
                    <a:pt x="229" y="99"/>
                  </a:moveTo>
                  <a:lnTo>
                    <a:pt x="289" y="156"/>
                  </a:lnTo>
                  <a:lnTo>
                    <a:pt x="260" y="183"/>
                  </a:lnTo>
                  <a:lnTo>
                    <a:pt x="229" y="154"/>
                  </a:lnTo>
                  <a:lnTo>
                    <a:pt x="201" y="183"/>
                  </a:lnTo>
                  <a:lnTo>
                    <a:pt x="172" y="156"/>
                  </a:lnTo>
                  <a:lnTo>
                    <a:pt x="229" y="99"/>
                  </a:lnTo>
                  <a:close/>
                  <a:moveTo>
                    <a:pt x="34" y="77"/>
                  </a:moveTo>
                  <a:lnTo>
                    <a:pt x="77" y="31"/>
                  </a:lnTo>
                  <a:lnTo>
                    <a:pt x="98" y="53"/>
                  </a:lnTo>
                  <a:lnTo>
                    <a:pt x="53" y="96"/>
                  </a:lnTo>
                  <a:lnTo>
                    <a:pt x="34" y="77"/>
                  </a:lnTo>
                  <a:close/>
                  <a:moveTo>
                    <a:pt x="69" y="113"/>
                  </a:moveTo>
                  <a:lnTo>
                    <a:pt x="112" y="67"/>
                  </a:lnTo>
                  <a:lnTo>
                    <a:pt x="134" y="89"/>
                  </a:lnTo>
                  <a:lnTo>
                    <a:pt x="91" y="135"/>
                  </a:lnTo>
                  <a:lnTo>
                    <a:pt x="69" y="113"/>
                  </a:lnTo>
                  <a:close/>
                  <a:moveTo>
                    <a:pt x="105" y="149"/>
                  </a:moveTo>
                  <a:lnTo>
                    <a:pt x="150" y="106"/>
                  </a:lnTo>
                  <a:lnTo>
                    <a:pt x="170" y="125"/>
                  </a:lnTo>
                  <a:lnTo>
                    <a:pt x="127" y="171"/>
                  </a:lnTo>
                  <a:lnTo>
                    <a:pt x="105" y="149"/>
                  </a:lnTo>
                  <a:close/>
                  <a:moveTo>
                    <a:pt x="127" y="291"/>
                  </a:moveTo>
                  <a:lnTo>
                    <a:pt x="170" y="334"/>
                  </a:lnTo>
                  <a:lnTo>
                    <a:pt x="150" y="356"/>
                  </a:lnTo>
                  <a:lnTo>
                    <a:pt x="105" y="310"/>
                  </a:lnTo>
                  <a:lnTo>
                    <a:pt x="127" y="291"/>
                  </a:lnTo>
                  <a:close/>
                  <a:moveTo>
                    <a:pt x="77" y="430"/>
                  </a:moveTo>
                  <a:lnTo>
                    <a:pt x="34" y="384"/>
                  </a:lnTo>
                  <a:lnTo>
                    <a:pt x="53" y="363"/>
                  </a:lnTo>
                  <a:lnTo>
                    <a:pt x="98" y="408"/>
                  </a:lnTo>
                  <a:lnTo>
                    <a:pt x="77" y="430"/>
                  </a:lnTo>
                  <a:close/>
                  <a:moveTo>
                    <a:pt x="112" y="392"/>
                  </a:moveTo>
                  <a:lnTo>
                    <a:pt x="69" y="348"/>
                  </a:lnTo>
                  <a:lnTo>
                    <a:pt x="91" y="327"/>
                  </a:lnTo>
                  <a:lnTo>
                    <a:pt x="134" y="372"/>
                  </a:lnTo>
                  <a:lnTo>
                    <a:pt x="112" y="392"/>
                  </a:lnTo>
                  <a:close/>
                  <a:moveTo>
                    <a:pt x="322" y="459"/>
                  </a:moveTo>
                  <a:lnTo>
                    <a:pt x="136" y="459"/>
                  </a:lnTo>
                  <a:lnTo>
                    <a:pt x="136" y="421"/>
                  </a:lnTo>
                  <a:lnTo>
                    <a:pt x="322" y="421"/>
                  </a:lnTo>
                  <a:lnTo>
                    <a:pt x="322" y="459"/>
                  </a:lnTo>
                  <a:close/>
                  <a:moveTo>
                    <a:pt x="427" y="384"/>
                  </a:moveTo>
                  <a:lnTo>
                    <a:pt x="384" y="430"/>
                  </a:lnTo>
                  <a:lnTo>
                    <a:pt x="363" y="408"/>
                  </a:lnTo>
                  <a:lnTo>
                    <a:pt x="408" y="363"/>
                  </a:lnTo>
                  <a:lnTo>
                    <a:pt x="427" y="384"/>
                  </a:lnTo>
                  <a:close/>
                  <a:moveTo>
                    <a:pt x="391" y="348"/>
                  </a:moveTo>
                  <a:lnTo>
                    <a:pt x="346" y="392"/>
                  </a:lnTo>
                  <a:lnTo>
                    <a:pt x="327" y="372"/>
                  </a:lnTo>
                  <a:lnTo>
                    <a:pt x="370" y="327"/>
                  </a:lnTo>
                  <a:lnTo>
                    <a:pt x="391" y="348"/>
                  </a:lnTo>
                  <a:close/>
                  <a:moveTo>
                    <a:pt x="355" y="310"/>
                  </a:moveTo>
                  <a:lnTo>
                    <a:pt x="310" y="356"/>
                  </a:lnTo>
                  <a:lnTo>
                    <a:pt x="289" y="334"/>
                  </a:lnTo>
                  <a:lnTo>
                    <a:pt x="334" y="291"/>
                  </a:lnTo>
                  <a:lnTo>
                    <a:pt x="355" y="310"/>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096">
              <a:extLst>
                <a:ext uri="{FF2B5EF4-FFF2-40B4-BE49-F238E27FC236}">
                  <a16:creationId xmlns:a16="http://schemas.microsoft.com/office/drawing/2014/main" id="{25574609-5D0E-4A49-B99F-C7216BF69A3B}"/>
                </a:ext>
              </a:extLst>
            </p:cNvPr>
            <p:cNvSpPr>
              <a:spLocks noEditPoints="1"/>
            </p:cNvSpPr>
            <p:nvPr/>
          </p:nvSpPr>
          <p:spPr bwMode="auto">
            <a:xfrm>
              <a:off x="2909" y="2102"/>
              <a:ext cx="41" cy="46"/>
            </a:xfrm>
            <a:custGeom>
              <a:avLst/>
              <a:gdLst>
                <a:gd name="T0" fmla="*/ 16 w 17"/>
                <a:gd name="T1" fmla="*/ 6 h 19"/>
                <a:gd name="T2" fmla="*/ 10 w 17"/>
                <a:gd name="T3" fmla="*/ 0 h 19"/>
                <a:gd name="T4" fmla="*/ 0 w 17"/>
                <a:gd name="T5" fmla="*/ 0 h 19"/>
                <a:gd name="T6" fmla="*/ 0 w 17"/>
                <a:gd name="T7" fmla="*/ 19 h 19"/>
                <a:gd name="T8" fmla="*/ 5 w 17"/>
                <a:gd name="T9" fmla="*/ 19 h 19"/>
                <a:gd name="T10" fmla="*/ 5 w 17"/>
                <a:gd name="T11" fmla="*/ 13 h 19"/>
                <a:gd name="T12" fmla="*/ 8 w 17"/>
                <a:gd name="T13" fmla="*/ 13 h 19"/>
                <a:gd name="T14" fmla="*/ 11 w 17"/>
                <a:gd name="T15" fmla="*/ 19 h 19"/>
                <a:gd name="T16" fmla="*/ 17 w 17"/>
                <a:gd name="T17" fmla="*/ 19 h 19"/>
                <a:gd name="T18" fmla="*/ 13 w 17"/>
                <a:gd name="T19" fmla="*/ 12 h 19"/>
                <a:gd name="T20" fmla="*/ 16 w 17"/>
                <a:gd name="T21" fmla="*/ 6 h 19"/>
                <a:gd name="T22" fmla="*/ 9 w 17"/>
                <a:gd name="T23" fmla="*/ 9 h 19"/>
                <a:gd name="T24" fmla="*/ 5 w 17"/>
                <a:gd name="T25" fmla="*/ 9 h 19"/>
                <a:gd name="T26" fmla="*/ 5 w 17"/>
                <a:gd name="T27" fmla="*/ 4 h 19"/>
                <a:gd name="T28" fmla="*/ 9 w 17"/>
                <a:gd name="T29" fmla="*/ 4 h 19"/>
                <a:gd name="T30" fmla="*/ 11 w 17"/>
                <a:gd name="T31" fmla="*/ 6 h 19"/>
                <a:gd name="T32" fmla="*/ 9 w 17"/>
                <a:gd name="T3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6" y="6"/>
                  </a:moveTo>
                  <a:cubicBezTo>
                    <a:pt x="16" y="3"/>
                    <a:pt x="14" y="0"/>
                    <a:pt x="10" y="0"/>
                  </a:cubicBezTo>
                  <a:cubicBezTo>
                    <a:pt x="0" y="0"/>
                    <a:pt x="0" y="0"/>
                    <a:pt x="0" y="0"/>
                  </a:cubicBezTo>
                  <a:cubicBezTo>
                    <a:pt x="0" y="19"/>
                    <a:pt x="0" y="19"/>
                    <a:pt x="0" y="19"/>
                  </a:cubicBezTo>
                  <a:cubicBezTo>
                    <a:pt x="5" y="19"/>
                    <a:pt x="5" y="19"/>
                    <a:pt x="5" y="19"/>
                  </a:cubicBezTo>
                  <a:cubicBezTo>
                    <a:pt x="5" y="13"/>
                    <a:pt x="5" y="13"/>
                    <a:pt x="5" y="13"/>
                  </a:cubicBezTo>
                  <a:cubicBezTo>
                    <a:pt x="8" y="13"/>
                    <a:pt x="8" y="13"/>
                    <a:pt x="8" y="13"/>
                  </a:cubicBezTo>
                  <a:cubicBezTo>
                    <a:pt x="11" y="19"/>
                    <a:pt x="11" y="19"/>
                    <a:pt x="11" y="19"/>
                  </a:cubicBezTo>
                  <a:cubicBezTo>
                    <a:pt x="17" y="19"/>
                    <a:pt x="17" y="19"/>
                    <a:pt x="17" y="19"/>
                  </a:cubicBezTo>
                  <a:cubicBezTo>
                    <a:pt x="13" y="12"/>
                    <a:pt x="13" y="12"/>
                    <a:pt x="13" y="12"/>
                  </a:cubicBezTo>
                  <a:cubicBezTo>
                    <a:pt x="14" y="12"/>
                    <a:pt x="16" y="10"/>
                    <a:pt x="16" y="6"/>
                  </a:cubicBezTo>
                  <a:close/>
                  <a:moveTo>
                    <a:pt x="9" y="9"/>
                  </a:moveTo>
                  <a:cubicBezTo>
                    <a:pt x="5" y="9"/>
                    <a:pt x="5" y="9"/>
                    <a:pt x="5" y="9"/>
                  </a:cubicBezTo>
                  <a:cubicBezTo>
                    <a:pt x="5" y="4"/>
                    <a:pt x="5" y="4"/>
                    <a:pt x="5" y="4"/>
                  </a:cubicBezTo>
                  <a:cubicBezTo>
                    <a:pt x="9" y="4"/>
                    <a:pt x="9" y="4"/>
                    <a:pt x="9" y="4"/>
                  </a:cubicBezTo>
                  <a:cubicBezTo>
                    <a:pt x="10" y="4"/>
                    <a:pt x="11" y="5"/>
                    <a:pt x="11" y="6"/>
                  </a:cubicBezTo>
                  <a:cubicBezTo>
                    <a:pt x="11" y="8"/>
                    <a:pt x="10" y="9"/>
                    <a:pt x="9" y="9"/>
                  </a:cubicBez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097">
              <a:extLst>
                <a:ext uri="{FF2B5EF4-FFF2-40B4-BE49-F238E27FC236}">
                  <a16:creationId xmlns:a16="http://schemas.microsoft.com/office/drawing/2014/main" id="{33BBC872-03F6-4AF6-86DE-2DFDA5D18CF7}"/>
                </a:ext>
              </a:extLst>
            </p:cNvPr>
            <p:cNvSpPr>
              <a:spLocks/>
            </p:cNvSpPr>
            <p:nvPr/>
          </p:nvSpPr>
          <p:spPr bwMode="auto">
            <a:xfrm>
              <a:off x="2807" y="1816"/>
              <a:ext cx="279" cy="241"/>
            </a:xfrm>
            <a:custGeom>
              <a:avLst/>
              <a:gdLst>
                <a:gd name="T0" fmla="*/ 207 w 279"/>
                <a:gd name="T1" fmla="*/ 241 h 241"/>
                <a:gd name="T2" fmla="*/ 279 w 279"/>
                <a:gd name="T3" fmla="*/ 241 h 241"/>
                <a:gd name="T4" fmla="*/ 279 w 279"/>
                <a:gd name="T5" fmla="*/ 0 h 241"/>
                <a:gd name="T6" fmla="*/ 205 w 279"/>
                <a:gd name="T7" fmla="*/ 0 h 241"/>
                <a:gd name="T8" fmla="*/ 141 w 279"/>
                <a:gd name="T9" fmla="*/ 96 h 241"/>
                <a:gd name="T10" fmla="*/ 74 w 279"/>
                <a:gd name="T11" fmla="*/ 0 h 241"/>
                <a:gd name="T12" fmla="*/ 0 w 279"/>
                <a:gd name="T13" fmla="*/ 0 h 241"/>
                <a:gd name="T14" fmla="*/ 0 w 279"/>
                <a:gd name="T15" fmla="*/ 241 h 241"/>
                <a:gd name="T16" fmla="*/ 71 w 279"/>
                <a:gd name="T17" fmla="*/ 241 h 241"/>
                <a:gd name="T18" fmla="*/ 71 w 279"/>
                <a:gd name="T19" fmla="*/ 108 h 241"/>
                <a:gd name="T20" fmla="*/ 136 w 279"/>
                <a:gd name="T21" fmla="*/ 200 h 241"/>
                <a:gd name="T22" fmla="*/ 143 w 279"/>
                <a:gd name="T23" fmla="*/ 200 h 241"/>
                <a:gd name="T24" fmla="*/ 207 w 279"/>
                <a:gd name="T25" fmla="*/ 108 h 241"/>
                <a:gd name="T26" fmla="*/ 207 w 279"/>
                <a:gd name="T2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9" h="241">
                  <a:moveTo>
                    <a:pt x="207" y="241"/>
                  </a:moveTo>
                  <a:lnTo>
                    <a:pt x="279" y="241"/>
                  </a:lnTo>
                  <a:lnTo>
                    <a:pt x="279" y="0"/>
                  </a:lnTo>
                  <a:lnTo>
                    <a:pt x="205" y="0"/>
                  </a:lnTo>
                  <a:lnTo>
                    <a:pt x="141" y="96"/>
                  </a:lnTo>
                  <a:lnTo>
                    <a:pt x="74" y="0"/>
                  </a:lnTo>
                  <a:lnTo>
                    <a:pt x="0" y="0"/>
                  </a:lnTo>
                  <a:lnTo>
                    <a:pt x="0" y="241"/>
                  </a:lnTo>
                  <a:lnTo>
                    <a:pt x="71" y="241"/>
                  </a:lnTo>
                  <a:lnTo>
                    <a:pt x="71" y="108"/>
                  </a:lnTo>
                  <a:lnTo>
                    <a:pt x="136" y="200"/>
                  </a:lnTo>
                  <a:lnTo>
                    <a:pt x="143" y="200"/>
                  </a:lnTo>
                  <a:lnTo>
                    <a:pt x="207" y="108"/>
                  </a:lnTo>
                  <a:lnTo>
                    <a:pt x="207" y="241"/>
                  </a:lnTo>
                  <a:close/>
                </a:path>
              </a:pathLst>
            </a:custGeom>
            <a:solidFill>
              <a:srgbClr val="003A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65">
            <a:extLst>
              <a:ext uri="{FF2B5EF4-FFF2-40B4-BE49-F238E27FC236}">
                <a16:creationId xmlns:a16="http://schemas.microsoft.com/office/drawing/2014/main" id="{0DEEB30C-CAAF-4D0F-A828-F4714CD7D3FD}"/>
              </a:ext>
            </a:extLst>
          </p:cNvPr>
          <p:cNvGrpSpPr>
            <a:grpSpLocks noChangeAspect="1"/>
          </p:cNvGrpSpPr>
          <p:nvPr userDrawn="1"/>
        </p:nvGrpSpPr>
        <p:grpSpPr bwMode="auto">
          <a:xfrm>
            <a:off x="4932288" y="3115123"/>
            <a:ext cx="713062" cy="221385"/>
            <a:chOff x="1218" y="1102"/>
            <a:chExt cx="3324" cy="1032"/>
          </a:xfrm>
        </p:grpSpPr>
        <p:sp>
          <p:nvSpPr>
            <p:cNvPr id="197" name="Freeform 66">
              <a:extLst>
                <a:ext uri="{FF2B5EF4-FFF2-40B4-BE49-F238E27FC236}">
                  <a16:creationId xmlns:a16="http://schemas.microsoft.com/office/drawing/2014/main" id="{7F46E00A-4D87-4C81-8AEF-E4611AA7227B}"/>
                </a:ext>
              </a:extLst>
            </p:cNvPr>
            <p:cNvSpPr>
              <a:spLocks noEditPoints="1"/>
            </p:cNvSpPr>
            <p:nvPr/>
          </p:nvSpPr>
          <p:spPr bwMode="auto">
            <a:xfrm>
              <a:off x="2498" y="1190"/>
              <a:ext cx="2044" cy="760"/>
            </a:xfrm>
            <a:custGeom>
              <a:avLst/>
              <a:gdLst>
                <a:gd name="T0" fmla="*/ 82 w 861"/>
                <a:gd name="T1" fmla="*/ 205 h 318"/>
                <a:gd name="T2" fmla="*/ 130 w 861"/>
                <a:gd name="T3" fmla="*/ 257 h 318"/>
                <a:gd name="T4" fmla="*/ 168 w 861"/>
                <a:gd name="T5" fmla="*/ 225 h 318"/>
                <a:gd name="T6" fmla="*/ 115 w 861"/>
                <a:gd name="T7" fmla="*/ 186 h 318"/>
                <a:gd name="T8" fmla="*/ 11 w 861"/>
                <a:gd name="T9" fmla="*/ 90 h 318"/>
                <a:gd name="T10" fmla="*/ 60 w 861"/>
                <a:gd name="T11" fmla="*/ 12 h 318"/>
                <a:gd name="T12" fmla="*/ 210 w 861"/>
                <a:gd name="T13" fmla="*/ 22 h 318"/>
                <a:gd name="T14" fmla="*/ 162 w 861"/>
                <a:gd name="T15" fmla="*/ 97 h 318"/>
                <a:gd name="T16" fmla="*/ 120 w 861"/>
                <a:gd name="T17" fmla="*/ 57 h 318"/>
                <a:gd name="T18" fmla="*/ 90 w 861"/>
                <a:gd name="T19" fmla="*/ 81 h 318"/>
                <a:gd name="T20" fmla="*/ 125 w 861"/>
                <a:gd name="T21" fmla="*/ 106 h 318"/>
                <a:gd name="T22" fmla="*/ 241 w 861"/>
                <a:gd name="T23" fmla="*/ 167 h 318"/>
                <a:gd name="T24" fmla="*/ 237 w 861"/>
                <a:gd name="T25" fmla="*/ 267 h 318"/>
                <a:gd name="T26" fmla="*/ 129 w 861"/>
                <a:gd name="T27" fmla="*/ 318 h 318"/>
                <a:gd name="T28" fmla="*/ 0 w 861"/>
                <a:gd name="T29" fmla="*/ 211 h 318"/>
                <a:gd name="T30" fmla="*/ 368 w 861"/>
                <a:gd name="T31" fmla="*/ 262 h 318"/>
                <a:gd name="T32" fmla="*/ 267 w 861"/>
                <a:gd name="T33" fmla="*/ 312 h 318"/>
                <a:gd name="T34" fmla="*/ 465 w 861"/>
                <a:gd name="T35" fmla="*/ 5 h 318"/>
                <a:gd name="T36" fmla="*/ 479 w 861"/>
                <a:gd name="T37" fmla="*/ 312 h 318"/>
                <a:gd name="T38" fmla="*/ 447 w 861"/>
                <a:gd name="T39" fmla="*/ 195 h 318"/>
                <a:gd name="T40" fmla="*/ 387 w 861"/>
                <a:gd name="T41" fmla="*/ 195 h 318"/>
                <a:gd name="T42" fmla="*/ 729 w 861"/>
                <a:gd name="T43" fmla="*/ 201 h 318"/>
                <a:gd name="T44" fmla="*/ 861 w 861"/>
                <a:gd name="T45" fmla="*/ 137 h 318"/>
                <a:gd name="T46" fmla="*/ 794 w 861"/>
                <a:gd name="T47" fmla="*/ 307 h 318"/>
                <a:gd name="T48" fmla="*/ 644 w 861"/>
                <a:gd name="T49" fmla="*/ 299 h 318"/>
                <a:gd name="T50" fmla="*/ 579 w 861"/>
                <a:gd name="T51" fmla="*/ 159 h 318"/>
                <a:gd name="T52" fmla="*/ 652 w 861"/>
                <a:gd name="T53" fmla="*/ 15 h 318"/>
                <a:gd name="T54" fmla="*/ 797 w 861"/>
                <a:gd name="T55" fmla="*/ 9 h 318"/>
                <a:gd name="T56" fmla="*/ 857 w 861"/>
                <a:gd name="T57" fmla="*/ 87 h 318"/>
                <a:gd name="T58" fmla="*/ 758 w 861"/>
                <a:gd name="T59" fmla="*/ 77 h 318"/>
                <a:gd name="T60" fmla="*/ 682 w 861"/>
                <a:gd name="T61" fmla="*/ 89 h 318"/>
                <a:gd name="T62" fmla="*/ 682 w 861"/>
                <a:gd name="T63" fmla="*/ 229 h 318"/>
                <a:gd name="T64" fmla="*/ 756 w 861"/>
                <a:gd name="T65" fmla="*/ 246 h 318"/>
                <a:gd name="T66" fmla="*/ 786 w 861"/>
                <a:gd name="T67" fmla="*/ 20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1" h="318">
                  <a:moveTo>
                    <a:pt x="0" y="211"/>
                  </a:moveTo>
                  <a:cubicBezTo>
                    <a:pt x="82" y="205"/>
                    <a:pt x="82" y="205"/>
                    <a:pt x="82" y="205"/>
                  </a:cubicBezTo>
                  <a:cubicBezTo>
                    <a:pt x="83" y="220"/>
                    <a:pt x="87" y="231"/>
                    <a:pt x="92" y="238"/>
                  </a:cubicBezTo>
                  <a:cubicBezTo>
                    <a:pt x="101" y="251"/>
                    <a:pt x="114" y="257"/>
                    <a:pt x="130" y="257"/>
                  </a:cubicBezTo>
                  <a:cubicBezTo>
                    <a:pt x="142" y="257"/>
                    <a:pt x="152" y="254"/>
                    <a:pt x="158" y="248"/>
                  </a:cubicBezTo>
                  <a:cubicBezTo>
                    <a:pt x="165" y="241"/>
                    <a:pt x="168" y="234"/>
                    <a:pt x="168" y="225"/>
                  </a:cubicBezTo>
                  <a:cubicBezTo>
                    <a:pt x="168" y="217"/>
                    <a:pt x="165" y="210"/>
                    <a:pt x="159" y="204"/>
                  </a:cubicBezTo>
                  <a:cubicBezTo>
                    <a:pt x="153" y="198"/>
                    <a:pt x="138" y="192"/>
                    <a:pt x="115" y="186"/>
                  </a:cubicBezTo>
                  <a:cubicBezTo>
                    <a:pt x="78" y="177"/>
                    <a:pt x="51" y="164"/>
                    <a:pt x="35" y="149"/>
                  </a:cubicBezTo>
                  <a:cubicBezTo>
                    <a:pt x="19" y="134"/>
                    <a:pt x="11" y="114"/>
                    <a:pt x="11" y="90"/>
                  </a:cubicBezTo>
                  <a:cubicBezTo>
                    <a:pt x="11" y="74"/>
                    <a:pt x="15" y="59"/>
                    <a:pt x="23" y="45"/>
                  </a:cubicBezTo>
                  <a:cubicBezTo>
                    <a:pt x="31" y="31"/>
                    <a:pt x="44" y="20"/>
                    <a:pt x="60" y="12"/>
                  </a:cubicBezTo>
                  <a:cubicBezTo>
                    <a:pt x="77" y="4"/>
                    <a:pt x="100" y="0"/>
                    <a:pt x="129" y="0"/>
                  </a:cubicBezTo>
                  <a:cubicBezTo>
                    <a:pt x="164" y="0"/>
                    <a:pt x="191" y="7"/>
                    <a:pt x="210" y="22"/>
                  </a:cubicBezTo>
                  <a:cubicBezTo>
                    <a:pt x="228" y="37"/>
                    <a:pt x="239" y="60"/>
                    <a:pt x="243" y="92"/>
                  </a:cubicBezTo>
                  <a:cubicBezTo>
                    <a:pt x="162" y="97"/>
                    <a:pt x="162" y="97"/>
                    <a:pt x="162" y="97"/>
                  </a:cubicBezTo>
                  <a:cubicBezTo>
                    <a:pt x="160" y="83"/>
                    <a:pt x="156" y="73"/>
                    <a:pt x="149" y="67"/>
                  </a:cubicBezTo>
                  <a:cubicBezTo>
                    <a:pt x="142" y="60"/>
                    <a:pt x="132" y="57"/>
                    <a:pt x="120" y="57"/>
                  </a:cubicBezTo>
                  <a:cubicBezTo>
                    <a:pt x="110" y="57"/>
                    <a:pt x="103" y="59"/>
                    <a:pt x="98" y="64"/>
                  </a:cubicBezTo>
                  <a:cubicBezTo>
                    <a:pt x="93" y="69"/>
                    <a:pt x="90" y="74"/>
                    <a:pt x="90" y="81"/>
                  </a:cubicBezTo>
                  <a:cubicBezTo>
                    <a:pt x="90" y="86"/>
                    <a:pt x="92" y="90"/>
                    <a:pt x="96" y="94"/>
                  </a:cubicBezTo>
                  <a:cubicBezTo>
                    <a:pt x="100" y="98"/>
                    <a:pt x="110" y="102"/>
                    <a:pt x="125" y="106"/>
                  </a:cubicBezTo>
                  <a:cubicBezTo>
                    <a:pt x="162" y="115"/>
                    <a:pt x="189" y="124"/>
                    <a:pt x="205" y="133"/>
                  </a:cubicBezTo>
                  <a:cubicBezTo>
                    <a:pt x="221" y="142"/>
                    <a:pt x="233" y="153"/>
                    <a:pt x="241" y="167"/>
                  </a:cubicBezTo>
                  <a:cubicBezTo>
                    <a:pt x="248" y="180"/>
                    <a:pt x="252" y="196"/>
                    <a:pt x="252" y="212"/>
                  </a:cubicBezTo>
                  <a:cubicBezTo>
                    <a:pt x="252" y="232"/>
                    <a:pt x="247" y="250"/>
                    <a:pt x="237" y="267"/>
                  </a:cubicBezTo>
                  <a:cubicBezTo>
                    <a:pt x="227" y="283"/>
                    <a:pt x="213" y="296"/>
                    <a:pt x="196" y="305"/>
                  </a:cubicBezTo>
                  <a:cubicBezTo>
                    <a:pt x="178" y="313"/>
                    <a:pt x="156" y="318"/>
                    <a:pt x="129" y="318"/>
                  </a:cubicBezTo>
                  <a:cubicBezTo>
                    <a:pt x="82" y="318"/>
                    <a:pt x="49" y="307"/>
                    <a:pt x="31" y="287"/>
                  </a:cubicBezTo>
                  <a:cubicBezTo>
                    <a:pt x="13" y="267"/>
                    <a:pt x="3" y="242"/>
                    <a:pt x="0" y="211"/>
                  </a:cubicBezTo>
                  <a:close/>
                  <a:moveTo>
                    <a:pt x="465" y="262"/>
                  </a:moveTo>
                  <a:cubicBezTo>
                    <a:pt x="368" y="262"/>
                    <a:pt x="368" y="262"/>
                    <a:pt x="368" y="262"/>
                  </a:cubicBezTo>
                  <a:cubicBezTo>
                    <a:pt x="354" y="312"/>
                    <a:pt x="354" y="312"/>
                    <a:pt x="354" y="312"/>
                  </a:cubicBezTo>
                  <a:cubicBezTo>
                    <a:pt x="267" y="312"/>
                    <a:pt x="267" y="312"/>
                    <a:pt x="267" y="312"/>
                  </a:cubicBezTo>
                  <a:cubicBezTo>
                    <a:pt x="371" y="5"/>
                    <a:pt x="371" y="5"/>
                    <a:pt x="371" y="5"/>
                  </a:cubicBezTo>
                  <a:cubicBezTo>
                    <a:pt x="465" y="5"/>
                    <a:pt x="465" y="5"/>
                    <a:pt x="465" y="5"/>
                  </a:cubicBezTo>
                  <a:cubicBezTo>
                    <a:pt x="569" y="312"/>
                    <a:pt x="569" y="312"/>
                    <a:pt x="569" y="312"/>
                  </a:cubicBezTo>
                  <a:cubicBezTo>
                    <a:pt x="479" y="312"/>
                    <a:pt x="479" y="312"/>
                    <a:pt x="479" y="312"/>
                  </a:cubicBezTo>
                  <a:lnTo>
                    <a:pt x="465" y="262"/>
                  </a:lnTo>
                  <a:close/>
                  <a:moveTo>
                    <a:pt x="447" y="195"/>
                  </a:moveTo>
                  <a:cubicBezTo>
                    <a:pt x="417" y="85"/>
                    <a:pt x="417" y="85"/>
                    <a:pt x="417" y="85"/>
                  </a:cubicBezTo>
                  <a:cubicBezTo>
                    <a:pt x="387" y="195"/>
                    <a:pt x="387" y="195"/>
                    <a:pt x="387" y="195"/>
                  </a:cubicBezTo>
                  <a:lnTo>
                    <a:pt x="447" y="195"/>
                  </a:lnTo>
                  <a:close/>
                  <a:moveTo>
                    <a:pt x="729" y="201"/>
                  </a:moveTo>
                  <a:cubicBezTo>
                    <a:pt x="729" y="137"/>
                    <a:pt x="729" y="137"/>
                    <a:pt x="729" y="137"/>
                  </a:cubicBezTo>
                  <a:cubicBezTo>
                    <a:pt x="861" y="137"/>
                    <a:pt x="861" y="137"/>
                    <a:pt x="861" y="137"/>
                  </a:cubicBezTo>
                  <a:cubicBezTo>
                    <a:pt x="861" y="268"/>
                    <a:pt x="861" y="268"/>
                    <a:pt x="861" y="268"/>
                  </a:cubicBezTo>
                  <a:cubicBezTo>
                    <a:pt x="836" y="287"/>
                    <a:pt x="813" y="300"/>
                    <a:pt x="794" y="307"/>
                  </a:cubicBezTo>
                  <a:cubicBezTo>
                    <a:pt x="775" y="314"/>
                    <a:pt x="751" y="318"/>
                    <a:pt x="725" y="318"/>
                  </a:cubicBezTo>
                  <a:cubicBezTo>
                    <a:pt x="692" y="318"/>
                    <a:pt x="665" y="311"/>
                    <a:pt x="644" y="299"/>
                  </a:cubicBezTo>
                  <a:cubicBezTo>
                    <a:pt x="623" y="286"/>
                    <a:pt x="607" y="268"/>
                    <a:pt x="596" y="243"/>
                  </a:cubicBezTo>
                  <a:cubicBezTo>
                    <a:pt x="584" y="219"/>
                    <a:pt x="579" y="191"/>
                    <a:pt x="579" y="159"/>
                  </a:cubicBezTo>
                  <a:cubicBezTo>
                    <a:pt x="579" y="125"/>
                    <a:pt x="585" y="96"/>
                    <a:pt x="598" y="71"/>
                  </a:cubicBezTo>
                  <a:cubicBezTo>
                    <a:pt x="610" y="47"/>
                    <a:pt x="628" y="28"/>
                    <a:pt x="652" y="15"/>
                  </a:cubicBezTo>
                  <a:cubicBezTo>
                    <a:pt x="671" y="5"/>
                    <a:pt x="696" y="0"/>
                    <a:pt x="728" y="0"/>
                  </a:cubicBezTo>
                  <a:cubicBezTo>
                    <a:pt x="759" y="0"/>
                    <a:pt x="782" y="3"/>
                    <a:pt x="797" y="9"/>
                  </a:cubicBezTo>
                  <a:cubicBezTo>
                    <a:pt x="812" y="15"/>
                    <a:pt x="825" y="25"/>
                    <a:pt x="835" y="38"/>
                  </a:cubicBezTo>
                  <a:cubicBezTo>
                    <a:pt x="845" y="51"/>
                    <a:pt x="852" y="67"/>
                    <a:pt x="857" y="87"/>
                  </a:cubicBezTo>
                  <a:cubicBezTo>
                    <a:pt x="775" y="103"/>
                    <a:pt x="775" y="103"/>
                    <a:pt x="775" y="103"/>
                  </a:cubicBezTo>
                  <a:cubicBezTo>
                    <a:pt x="771" y="92"/>
                    <a:pt x="766" y="83"/>
                    <a:pt x="758" y="77"/>
                  </a:cubicBezTo>
                  <a:cubicBezTo>
                    <a:pt x="749" y="70"/>
                    <a:pt x="739" y="67"/>
                    <a:pt x="726" y="67"/>
                  </a:cubicBezTo>
                  <a:cubicBezTo>
                    <a:pt x="708" y="67"/>
                    <a:pt x="693" y="75"/>
                    <a:pt x="682" y="89"/>
                  </a:cubicBezTo>
                  <a:cubicBezTo>
                    <a:pt x="670" y="104"/>
                    <a:pt x="665" y="126"/>
                    <a:pt x="665" y="158"/>
                  </a:cubicBezTo>
                  <a:cubicBezTo>
                    <a:pt x="665" y="191"/>
                    <a:pt x="670" y="215"/>
                    <a:pt x="682" y="229"/>
                  </a:cubicBezTo>
                  <a:cubicBezTo>
                    <a:pt x="693" y="243"/>
                    <a:pt x="709" y="250"/>
                    <a:pt x="729" y="250"/>
                  </a:cubicBezTo>
                  <a:cubicBezTo>
                    <a:pt x="738" y="250"/>
                    <a:pt x="748" y="249"/>
                    <a:pt x="756" y="246"/>
                  </a:cubicBezTo>
                  <a:cubicBezTo>
                    <a:pt x="765" y="242"/>
                    <a:pt x="775" y="237"/>
                    <a:pt x="786" y="230"/>
                  </a:cubicBezTo>
                  <a:cubicBezTo>
                    <a:pt x="786" y="201"/>
                    <a:pt x="786" y="201"/>
                    <a:pt x="786" y="201"/>
                  </a:cubicBezTo>
                  <a:cubicBezTo>
                    <a:pt x="729" y="201"/>
                    <a:pt x="729" y="201"/>
                    <a:pt x="729" y="201"/>
                  </a:cubicBezTo>
                  <a:close/>
                </a:path>
              </a:pathLst>
            </a:custGeom>
            <a:solidFill>
              <a:srgbClr val="003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8" name="Freeform 67">
              <a:extLst>
                <a:ext uri="{FF2B5EF4-FFF2-40B4-BE49-F238E27FC236}">
                  <a16:creationId xmlns:a16="http://schemas.microsoft.com/office/drawing/2014/main" id="{44513B9F-3648-47AF-9E0E-4F9C71CECE3C}"/>
                </a:ext>
              </a:extLst>
            </p:cNvPr>
            <p:cNvSpPr>
              <a:spLocks noEditPoints="1"/>
            </p:cNvSpPr>
            <p:nvPr/>
          </p:nvSpPr>
          <p:spPr bwMode="auto">
            <a:xfrm>
              <a:off x="2498" y="1190"/>
              <a:ext cx="2044" cy="760"/>
            </a:xfrm>
            <a:custGeom>
              <a:avLst/>
              <a:gdLst>
                <a:gd name="T0" fmla="*/ 82 w 861"/>
                <a:gd name="T1" fmla="*/ 205 h 318"/>
                <a:gd name="T2" fmla="*/ 130 w 861"/>
                <a:gd name="T3" fmla="*/ 257 h 318"/>
                <a:gd name="T4" fmla="*/ 168 w 861"/>
                <a:gd name="T5" fmla="*/ 225 h 318"/>
                <a:gd name="T6" fmla="*/ 115 w 861"/>
                <a:gd name="T7" fmla="*/ 186 h 318"/>
                <a:gd name="T8" fmla="*/ 11 w 861"/>
                <a:gd name="T9" fmla="*/ 90 h 318"/>
                <a:gd name="T10" fmla="*/ 60 w 861"/>
                <a:gd name="T11" fmla="*/ 12 h 318"/>
                <a:gd name="T12" fmla="*/ 210 w 861"/>
                <a:gd name="T13" fmla="*/ 22 h 318"/>
                <a:gd name="T14" fmla="*/ 162 w 861"/>
                <a:gd name="T15" fmla="*/ 97 h 318"/>
                <a:gd name="T16" fmla="*/ 120 w 861"/>
                <a:gd name="T17" fmla="*/ 57 h 318"/>
                <a:gd name="T18" fmla="*/ 90 w 861"/>
                <a:gd name="T19" fmla="*/ 81 h 318"/>
                <a:gd name="T20" fmla="*/ 125 w 861"/>
                <a:gd name="T21" fmla="*/ 106 h 318"/>
                <a:gd name="T22" fmla="*/ 241 w 861"/>
                <a:gd name="T23" fmla="*/ 167 h 318"/>
                <a:gd name="T24" fmla="*/ 237 w 861"/>
                <a:gd name="T25" fmla="*/ 267 h 318"/>
                <a:gd name="T26" fmla="*/ 129 w 861"/>
                <a:gd name="T27" fmla="*/ 318 h 318"/>
                <a:gd name="T28" fmla="*/ 0 w 861"/>
                <a:gd name="T29" fmla="*/ 211 h 318"/>
                <a:gd name="T30" fmla="*/ 368 w 861"/>
                <a:gd name="T31" fmla="*/ 262 h 318"/>
                <a:gd name="T32" fmla="*/ 267 w 861"/>
                <a:gd name="T33" fmla="*/ 312 h 318"/>
                <a:gd name="T34" fmla="*/ 465 w 861"/>
                <a:gd name="T35" fmla="*/ 5 h 318"/>
                <a:gd name="T36" fmla="*/ 479 w 861"/>
                <a:gd name="T37" fmla="*/ 312 h 318"/>
                <a:gd name="T38" fmla="*/ 447 w 861"/>
                <a:gd name="T39" fmla="*/ 195 h 318"/>
                <a:gd name="T40" fmla="*/ 387 w 861"/>
                <a:gd name="T41" fmla="*/ 195 h 318"/>
                <a:gd name="T42" fmla="*/ 729 w 861"/>
                <a:gd name="T43" fmla="*/ 201 h 318"/>
                <a:gd name="T44" fmla="*/ 861 w 861"/>
                <a:gd name="T45" fmla="*/ 137 h 318"/>
                <a:gd name="T46" fmla="*/ 794 w 861"/>
                <a:gd name="T47" fmla="*/ 307 h 318"/>
                <a:gd name="T48" fmla="*/ 644 w 861"/>
                <a:gd name="T49" fmla="*/ 299 h 318"/>
                <a:gd name="T50" fmla="*/ 579 w 861"/>
                <a:gd name="T51" fmla="*/ 159 h 318"/>
                <a:gd name="T52" fmla="*/ 652 w 861"/>
                <a:gd name="T53" fmla="*/ 15 h 318"/>
                <a:gd name="T54" fmla="*/ 797 w 861"/>
                <a:gd name="T55" fmla="*/ 9 h 318"/>
                <a:gd name="T56" fmla="*/ 857 w 861"/>
                <a:gd name="T57" fmla="*/ 87 h 318"/>
                <a:gd name="T58" fmla="*/ 758 w 861"/>
                <a:gd name="T59" fmla="*/ 77 h 318"/>
                <a:gd name="T60" fmla="*/ 682 w 861"/>
                <a:gd name="T61" fmla="*/ 89 h 318"/>
                <a:gd name="T62" fmla="*/ 682 w 861"/>
                <a:gd name="T63" fmla="*/ 229 h 318"/>
                <a:gd name="T64" fmla="*/ 756 w 861"/>
                <a:gd name="T65" fmla="*/ 246 h 318"/>
                <a:gd name="T66" fmla="*/ 786 w 861"/>
                <a:gd name="T67" fmla="*/ 20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1" h="318">
                  <a:moveTo>
                    <a:pt x="0" y="211"/>
                  </a:moveTo>
                  <a:cubicBezTo>
                    <a:pt x="82" y="205"/>
                    <a:pt x="82" y="205"/>
                    <a:pt x="82" y="205"/>
                  </a:cubicBezTo>
                  <a:cubicBezTo>
                    <a:pt x="83" y="220"/>
                    <a:pt x="87" y="231"/>
                    <a:pt x="92" y="238"/>
                  </a:cubicBezTo>
                  <a:cubicBezTo>
                    <a:pt x="101" y="251"/>
                    <a:pt x="114" y="257"/>
                    <a:pt x="130" y="257"/>
                  </a:cubicBezTo>
                  <a:cubicBezTo>
                    <a:pt x="142" y="257"/>
                    <a:pt x="152" y="254"/>
                    <a:pt x="158" y="248"/>
                  </a:cubicBezTo>
                  <a:cubicBezTo>
                    <a:pt x="165" y="241"/>
                    <a:pt x="168" y="234"/>
                    <a:pt x="168" y="225"/>
                  </a:cubicBezTo>
                  <a:cubicBezTo>
                    <a:pt x="168" y="217"/>
                    <a:pt x="165" y="210"/>
                    <a:pt x="159" y="204"/>
                  </a:cubicBezTo>
                  <a:cubicBezTo>
                    <a:pt x="153" y="198"/>
                    <a:pt x="138" y="192"/>
                    <a:pt x="115" y="186"/>
                  </a:cubicBezTo>
                  <a:cubicBezTo>
                    <a:pt x="78" y="177"/>
                    <a:pt x="51" y="164"/>
                    <a:pt x="35" y="149"/>
                  </a:cubicBezTo>
                  <a:cubicBezTo>
                    <a:pt x="19" y="134"/>
                    <a:pt x="11" y="114"/>
                    <a:pt x="11" y="90"/>
                  </a:cubicBezTo>
                  <a:cubicBezTo>
                    <a:pt x="11" y="74"/>
                    <a:pt x="15" y="59"/>
                    <a:pt x="23" y="45"/>
                  </a:cubicBezTo>
                  <a:cubicBezTo>
                    <a:pt x="31" y="31"/>
                    <a:pt x="44" y="20"/>
                    <a:pt x="60" y="12"/>
                  </a:cubicBezTo>
                  <a:cubicBezTo>
                    <a:pt x="77" y="4"/>
                    <a:pt x="100" y="0"/>
                    <a:pt x="129" y="0"/>
                  </a:cubicBezTo>
                  <a:cubicBezTo>
                    <a:pt x="164" y="0"/>
                    <a:pt x="191" y="7"/>
                    <a:pt x="210" y="22"/>
                  </a:cubicBezTo>
                  <a:cubicBezTo>
                    <a:pt x="228" y="37"/>
                    <a:pt x="239" y="60"/>
                    <a:pt x="243" y="92"/>
                  </a:cubicBezTo>
                  <a:cubicBezTo>
                    <a:pt x="162" y="97"/>
                    <a:pt x="162" y="97"/>
                    <a:pt x="162" y="97"/>
                  </a:cubicBezTo>
                  <a:cubicBezTo>
                    <a:pt x="160" y="83"/>
                    <a:pt x="156" y="73"/>
                    <a:pt x="149" y="67"/>
                  </a:cubicBezTo>
                  <a:cubicBezTo>
                    <a:pt x="142" y="60"/>
                    <a:pt x="132" y="57"/>
                    <a:pt x="120" y="57"/>
                  </a:cubicBezTo>
                  <a:cubicBezTo>
                    <a:pt x="110" y="57"/>
                    <a:pt x="103" y="59"/>
                    <a:pt x="98" y="64"/>
                  </a:cubicBezTo>
                  <a:cubicBezTo>
                    <a:pt x="93" y="69"/>
                    <a:pt x="90" y="74"/>
                    <a:pt x="90" y="81"/>
                  </a:cubicBezTo>
                  <a:cubicBezTo>
                    <a:pt x="90" y="86"/>
                    <a:pt x="92" y="90"/>
                    <a:pt x="96" y="94"/>
                  </a:cubicBezTo>
                  <a:cubicBezTo>
                    <a:pt x="100" y="98"/>
                    <a:pt x="110" y="102"/>
                    <a:pt x="125" y="106"/>
                  </a:cubicBezTo>
                  <a:cubicBezTo>
                    <a:pt x="162" y="115"/>
                    <a:pt x="189" y="124"/>
                    <a:pt x="205" y="133"/>
                  </a:cubicBezTo>
                  <a:cubicBezTo>
                    <a:pt x="221" y="142"/>
                    <a:pt x="233" y="153"/>
                    <a:pt x="241" y="167"/>
                  </a:cubicBezTo>
                  <a:cubicBezTo>
                    <a:pt x="248" y="180"/>
                    <a:pt x="252" y="196"/>
                    <a:pt x="252" y="212"/>
                  </a:cubicBezTo>
                  <a:cubicBezTo>
                    <a:pt x="252" y="232"/>
                    <a:pt x="247" y="250"/>
                    <a:pt x="237" y="267"/>
                  </a:cubicBezTo>
                  <a:cubicBezTo>
                    <a:pt x="227" y="283"/>
                    <a:pt x="213" y="296"/>
                    <a:pt x="196" y="305"/>
                  </a:cubicBezTo>
                  <a:cubicBezTo>
                    <a:pt x="178" y="313"/>
                    <a:pt x="156" y="318"/>
                    <a:pt x="129" y="318"/>
                  </a:cubicBezTo>
                  <a:cubicBezTo>
                    <a:pt x="82" y="318"/>
                    <a:pt x="49" y="307"/>
                    <a:pt x="31" y="287"/>
                  </a:cubicBezTo>
                  <a:cubicBezTo>
                    <a:pt x="13" y="267"/>
                    <a:pt x="3" y="242"/>
                    <a:pt x="0" y="211"/>
                  </a:cubicBezTo>
                  <a:close/>
                  <a:moveTo>
                    <a:pt x="465" y="262"/>
                  </a:moveTo>
                  <a:cubicBezTo>
                    <a:pt x="368" y="262"/>
                    <a:pt x="368" y="262"/>
                    <a:pt x="368" y="262"/>
                  </a:cubicBezTo>
                  <a:cubicBezTo>
                    <a:pt x="354" y="312"/>
                    <a:pt x="354" y="312"/>
                    <a:pt x="354" y="312"/>
                  </a:cubicBezTo>
                  <a:cubicBezTo>
                    <a:pt x="267" y="312"/>
                    <a:pt x="267" y="312"/>
                    <a:pt x="267" y="312"/>
                  </a:cubicBezTo>
                  <a:cubicBezTo>
                    <a:pt x="371" y="5"/>
                    <a:pt x="371" y="5"/>
                    <a:pt x="371" y="5"/>
                  </a:cubicBezTo>
                  <a:cubicBezTo>
                    <a:pt x="465" y="5"/>
                    <a:pt x="465" y="5"/>
                    <a:pt x="465" y="5"/>
                  </a:cubicBezTo>
                  <a:cubicBezTo>
                    <a:pt x="569" y="312"/>
                    <a:pt x="569" y="312"/>
                    <a:pt x="569" y="312"/>
                  </a:cubicBezTo>
                  <a:cubicBezTo>
                    <a:pt x="479" y="312"/>
                    <a:pt x="479" y="312"/>
                    <a:pt x="479" y="312"/>
                  </a:cubicBezTo>
                  <a:lnTo>
                    <a:pt x="465" y="262"/>
                  </a:lnTo>
                  <a:close/>
                  <a:moveTo>
                    <a:pt x="447" y="195"/>
                  </a:moveTo>
                  <a:cubicBezTo>
                    <a:pt x="417" y="85"/>
                    <a:pt x="417" y="85"/>
                    <a:pt x="417" y="85"/>
                  </a:cubicBezTo>
                  <a:cubicBezTo>
                    <a:pt x="387" y="195"/>
                    <a:pt x="387" y="195"/>
                    <a:pt x="387" y="195"/>
                  </a:cubicBezTo>
                  <a:lnTo>
                    <a:pt x="447" y="195"/>
                  </a:lnTo>
                  <a:close/>
                  <a:moveTo>
                    <a:pt x="729" y="201"/>
                  </a:moveTo>
                  <a:cubicBezTo>
                    <a:pt x="729" y="137"/>
                    <a:pt x="729" y="137"/>
                    <a:pt x="729" y="137"/>
                  </a:cubicBezTo>
                  <a:cubicBezTo>
                    <a:pt x="861" y="137"/>
                    <a:pt x="861" y="137"/>
                    <a:pt x="861" y="137"/>
                  </a:cubicBezTo>
                  <a:cubicBezTo>
                    <a:pt x="861" y="268"/>
                    <a:pt x="861" y="268"/>
                    <a:pt x="861" y="268"/>
                  </a:cubicBezTo>
                  <a:cubicBezTo>
                    <a:pt x="836" y="287"/>
                    <a:pt x="813" y="300"/>
                    <a:pt x="794" y="307"/>
                  </a:cubicBezTo>
                  <a:cubicBezTo>
                    <a:pt x="775" y="314"/>
                    <a:pt x="751" y="318"/>
                    <a:pt x="725" y="318"/>
                  </a:cubicBezTo>
                  <a:cubicBezTo>
                    <a:pt x="692" y="318"/>
                    <a:pt x="665" y="311"/>
                    <a:pt x="644" y="299"/>
                  </a:cubicBezTo>
                  <a:cubicBezTo>
                    <a:pt x="623" y="286"/>
                    <a:pt x="607" y="268"/>
                    <a:pt x="596" y="243"/>
                  </a:cubicBezTo>
                  <a:cubicBezTo>
                    <a:pt x="584" y="219"/>
                    <a:pt x="579" y="191"/>
                    <a:pt x="579" y="159"/>
                  </a:cubicBezTo>
                  <a:cubicBezTo>
                    <a:pt x="579" y="125"/>
                    <a:pt x="585" y="96"/>
                    <a:pt x="598" y="71"/>
                  </a:cubicBezTo>
                  <a:cubicBezTo>
                    <a:pt x="610" y="47"/>
                    <a:pt x="628" y="28"/>
                    <a:pt x="652" y="15"/>
                  </a:cubicBezTo>
                  <a:cubicBezTo>
                    <a:pt x="671" y="5"/>
                    <a:pt x="696" y="0"/>
                    <a:pt x="728" y="0"/>
                  </a:cubicBezTo>
                  <a:cubicBezTo>
                    <a:pt x="759" y="0"/>
                    <a:pt x="782" y="3"/>
                    <a:pt x="797" y="9"/>
                  </a:cubicBezTo>
                  <a:cubicBezTo>
                    <a:pt x="812" y="15"/>
                    <a:pt x="825" y="25"/>
                    <a:pt x="835" y="38"/>
                  </a:cubicBezTo>
                  <a:cubicBezTo>
                    <a:pt x="845" y="51"/>
                    <a:pt x="852" y="67"/>
                    <a:pt x="857" y="87"/>
                  </a:cubicBezTo>
                  <a:cubicBezTo>
                    <a:pt x="775" y="103"/>
                    <a:pt x="775" y="103"/>
                    <a:pt x="775" y="103"/>
                  </a:cubicBezTo>
                  <a:cubicBezTo>
                    <a:pt x="771" y="92"/>
                    <a:pt x="766" y="83"/>
                    <a:pt x="758" y="77"/>
                  </a:cubicBezTo>
                  <a:cubicBezTo>
                    <a:pt x="749" y="70"/>
                    <a:pt x="739" y="67"/>
                    <a:pt x="726" y="67"/>
                  </a:cubicBezTo>
                  <a:cubicBezTo>
                    <a:pt x="708" y="67"/>
                    <a:pt x="693" y="75"/>
                    <a:pt x="682" y="89"/>
                  </a:cubicBezTo>
                  <a:cubicBezTo>
                    <a:pt x="670" y="104"/>
                    <a:pt x="665" y="126"/>
                    <a:pt x="665" y="158"/>
                  </a:cubicBezTo>
                  <a:cubicBezTo>
                    <a:pt x="665" y="191"/>
                    <a:pt x="670" y="215"/>
                    <a:pt x="682" y="229"/>
                  </a:cubicBezTo>
                  <a:cubicBezTo>
                    <a:pt x="693" y="243"/>
                    <a:pt x="709" y="250"/>
                    <a:pt x="729" y="250"/>
                  </a:cubicBezTo>
                  <a:cubicBezTo>
                    <a:pt x="738" y="250"/>
                    <a:pt x="748" y="249"/>
                    <a:pt x="756" y="246"/>
                  </a:cubicBezTo>
                  <a:cubicBezTo>
                    <a:pt x="765" y="242"/>
                    <a:pt x="775" y="237"/>
                    <a:pt x="786" y="230"/>
                  </a:cubicBezTo>
                  <a:cubicBezTo>
                    <a:pt x="786" y="201"/>
                    <a:pt x="786" y="201"/>
                    <a:pt x="786" y="201"/>
                  </a:cubicBezTo>
                  <a:cubicBezTo>
                    <a:pt x="729" y="201"/>
                    <a:pt x="729" y="201"/>
                    <a:pt x="729" y="201"/>
                  </a:cubicBezTo>
                  <a:close/>
                </a:path>
              </a:pathLst>
            </a:custGeom>
            <a:solidFill>
              <a:srgbClr val="003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199" name="Freeform 68">
              <a:extLst>
                <a:ext uri="{FF2B5EF4-FFF2-40B4-BE49-F238E27FC236}">
                  <a16:creationId xmlns:a16="http://schemas.microsoft.com/office/drawing/2014/main" id="{4717BFE4-8D0B-47E7-809B-AC9E57B1F030}"/>
                </a:ext>
              </a:extLst>
            </p:cNvPr>
            <p:cNvSpPr>
              <a:spLocks/>
            </p:cNvSpPr>
            <p:nvPr/>
          </p:nvSpPr>
          <p:spPr bwMode="auto">
            <a:xfrm>
              <a:off x="1704" y="1348"/>
              <a:ext cx="437" cy="444"/>
            </a:xfrm>
            <a:custGeom>
              <a:avLst/>
              <a:gdLst>
                <a:gd name="T0" fmla="*/ 219 w 437"/>
                <a:gd name="T1" fmla="*/ 0 h 444"/>
                <a:gd name="T2" fmla="*/ 0 w 437"/>
                <a:gd name="T3" fmla="*/ 222 h 444"/>
                <a:gd name="T4" fmla="*/ 219 w 437"/>
                <a:gd name="T5" fmla="*/ 444 h 444"/>
                <a:gd name="T6" fmla="*/ 437 w 437"/>
                <a:gd name="T7" fmla="*/ 222 h 444"/>
                <a:gd name="T8" fmla="*/ 219 w 437"/>
                <a:gd name="T9" fmla="*/ 0 h 444"/>
              </a:gdLst>
              <a:ahLst/>
              <a:cxnLst>
                <a:cxn ang="0">
                  <a:pos x="T0" y="T1"/>
                </a:cxn>
                <a:cxn ang="0">
                  <a:pos x="T2" y="T3"/>
                </a:cxn>
                <a:cxn ang="0">
                  <a:pos x="T4" y="T5"/>
                </a:cxn>
                <a:cxn ang="0">
                  <a:pos x="T6" y="T7"/>
                </a:cxn>
                <a:cxn ang="0">
                  <a:pos x="T8" y="T9"/>
                </a:cxn>
              </a:cxnLst>
              <a:rect l="0" t="0" r="r" b="b"/>
              <a:pathLst>
                <a:path w="437" h="444">
                  <a:moveTo>
                    <a:pt x="219" y="0"/>
                  </a:moveTo>
                  <a:lnTo>
                    <a:pt x="0" y="222"/>
                  </a:lnTo>
                  <a:lnTo>
                    <a:pt x="219" y="444"/>
                  </a:lnTo>
                  <a:lnTo>
                    <a:pt x="437" y="222"/>
                  </a:lnTo>
                  <a:lnTo>
                    <a:pt x="219" y="0"/>
                  </a:lnTo>
                  <a:close/>
                </a:path>
              </a:pathLst>
            </a:custGeom>
            <a:solidFill>
              <a:srgbClr val="009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0" name="Freeform 69">
              <a:extLst>
                <a:ext uri="{FF2B5EF4-FFF2-40B4-BE49-F238E27FC236}">
                  <a16:creationId xmlns:a16="http://schemas.microsoft.com/office/drawing/2014/main" id="{8175CED3-66DC-4221-B392-34215A92B031}"/>
                </a:ext>
              </a:extLst>
            </p:cNvPr>
            <p:cNvSpPr>
              <a:spLocks/>
            </p:cNvSpPr>
            <p:nvPr/>
          </p:nvSpPr>
          <p:spPr bwMode="auto">
            <a:xfrm>
              <a:off x="2189" y="1348"/>
              <a:ext cx="218" cy="444"/>
            </a:xfrm>
            <a:custGeom>
              <a:avLst/>
              <a:gdLst>
                <a:gd name="T0" fmla="*/ 218 w 218"/>
                <a:gd name="T1" fmla="*/ 0 h 444"/>
                <a:gd name="T2" fmla="*/ 0 w 218"/>
                <a:gd name="T3" fmla="*/ 222 h 444"/>
                <a:gd name="T4" fmla="*/ 218 w 218"/>
                <a:gd name="T5" fmla="*/ 444 h 444"/>
                <a:gd name="T6" fmla="*/ 218 w 218"/>
                <a:gd name="T7" fmla="*/ 0 h 444"/>
              </a:gdLst>
              <a:ahLst/>
              <a:cxnLst>
                <a:cxn ang="0">
                  <a:pos x="T0" y="T1"/>
                </a:cxn>
                <a:cxn ang="0">
                  <a:pos x="T2" y="T3"/>
                </a:cxn>
                <a:cxn ang="0">
                  <a:pos x="T4" y="T5"/>
                </a:cxn>
                <a:cxn ang="0">
                  <a:pos x="T6" y="T7"/>
                </a:cxn>
              </a:cxnLst>
              <a:rect l="0" t="0" r="r" b="b"/>
              <a:pathLst>
                <a:path w="218" h="444">
                  <a:moveTo>
                    <a:pt x="218" y="0"/>
                  </a:moveTo>
                  <a:lnTo>
                    <a:pt x="0" y="222"/>
                  </a:lnTo>
                  <a:lnTo>
                    <a:pt x="218" y="444"/>
                  </a:lnTo>
                  <a:lnTo>
                    <a:pt x="218" y="0"/>
                  </a:lnTo>
                  <a:close/>
                </a:path>
              </a:pathLst>
            </a:custGeom>
            <a:solidFill>
              <a:srgbClr val="009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1" name="Freeform 70">
              <a:extLst>
                <a:ext uri="{FF2B5EF4-FFF2-40B4-BE49-F238E27FC236}">
                  <a16:creationId xmlns:a16="http://schemas.microsoft.com/office/drawing/2014/main" id="{D423C1EA-7C61-4D7B-B1C8-91E565C71E14}"/>
                </a:ext>
              </a:extLst>
            </p:cNvPr>
            <p:cNvSpPr>
              <a:spLocks/>
            </p:cNvSpPr>
            <p:nvPr/>
          </p:nvSpPr>
          <p:spPr bwMode="auto">
            <a:xfrm>
              <a:off x="1947" y="1594"/>
              <a:ext cx="437" cy="444"/>
            </a:xfrm>
            <a:custGeom>
              <a:avLst/>
              <a:gdLst>
                <a:gd name="T0" fmla="*/ 218 w 437"/>
                <a:gd name="T1" fmla="*/ 0 h 444"/>
                <a:gd name="T2" fmla="*/ 0 w 437"/>
                <a:gd name="T3" fmla="*/ 222 h 444"/>
                <a:gd name="T4" fmla="*/ 218 w 437"/>
                <a:gd name="T5" fmla="*/ 444 h 444"/>
                <a:gd name="T6" fmla="*/ 437 w 437"/>
                <a:gd name="T7" fmla="*/ 222 h 444"/>
                <a:gd name="T8" fmla="*/ 218 w 437"/>
                <a:gd name="T9" fmla="*/ 0 h 444"/>
              </a:gdLst>
              <a:ahLst/>
              <a:cxnLst>
                <a:cxn ang="0">
                  <a:pos x="T0" y="T1"/>
                </a:cxn>
                <a:cxn ang="0">
                  <a:pos x="T2" y="T3"/>
                </a:cxn>
                <a:cxn ang="0">
                  <a:pos x="T4" y="T5"/>
                </a:cxn>
                <a:cxn ang="0">
                  <a:pos x="T6" y="T7"/>
                </a:cxn>
                <a:cxn ang="0">
                  <a:pos x="T8" y="T9"/>
                </a:cxn>
              </a:cxnLst>
              <a:rect l="0" t="0" r="r" b="b"/>
              <a:pathLst>
                <a:path w="437" h="444">
                  <a:moveTo>
                    <a:pt x="218" y="0"/>
                  </a:moveTo>
                  <a:lnTo>
                    <a:pt x="0" y="222"/>
                  </a:lnTo>
                  <a:lnTo>
                    <a:pt x="218" y="444"/>
                  </a:lnTo>
                  <a:lnTo>
                    <a:pt x="437" y="222"/>
                  </a:lnTo>
                  <a:lnTo>
                    <a:pt x="218" y="0"/>
                  </a:lnTo>
                  <a:close/>
                </a:path>
              </a:pathLst>
            </a:custGeom>
            <a:solidFill>
              <a:srgbClr val="009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2" name="Freeform 71">
              <a:extLst>
                <a:ext uri="{FF2B5EF4-FFF2-40B4-BE49-F238E27FC236}">
                  <a16:creationId xmlns:a16="http://schemas.microsoft.com/office/drawing/2014/main" id="{EA3D8854-67A0-47EF-9DA1-EF46C84C3976}"/>
                </a:ext>
              </a:extLst>
            </p:cNvPr>
            <p:cNvSpPr>
              <a:spLocks/>
            </p:cNvSpPr>
            <p:nvPr/>
          </p:nvSpPr>
          <p:spPr bwMode="auto">
            <a:xfrm>
              <a:off x="1947" y="1102"/>
              <a:ext cx="437" cy="444"/>
            </a:xfrm>
            <a:custGeom>
              <a:avLst/>
              <a:gdLst>
                <a:gd name="T0" fmla="*/ 218 w 437"/>
                <a:gd name="T1" fmla="*/ 0 h 444"/>
                <a:gd name="T2" fmla="*/ 0 w 437"/>
                <a:gd name="T3" fmla="*/ 222 h 444"/>
                <a:gd name="T4" fmla="*/ 218 w 437"/>
                <a:gd name="T5" fmla="*/ 444 h 444"/>
                <a:gd name="T6" fmla="*/ 437 w 437"/>
                <a:gd name="T7" fmla="*/ 222 h 444"/>
                <a:gd name="T8" fmla="*/ 218 w 437"/>
                <a:gd name="T9" fmla="*/ 0 h 444"/>
              </a:gdLst>
              <a:ahLst/>
              <a:cxnLst>
                <a:cxn ang="0">
                  <a:pos x="T0" y="T1"/>
                </a:cxn>
                <a:cxn ang="0">
                  <a:pos x="T2" y="T3"/>
                </a:cxn>
                <a:cxn ang="0">
                  <a:pos x="T4" y="T5"/>
                </a:cxn>
                <a:cxn ang="0">
                  <a:pos x="T6" y="T7"/>
                </a:cxn>
                <a:cxn ang="0">
                  <a:pos x="T8" y="T9"/>
                </a:cxn>
              </a:cxnLst>
              <a:rect l="0" t="0" r="r" b="b"/>
              <a:pathLst>
                <a:path w="437" h="444">
                  <a:moveTo>
                    <a:pt x="218" y="0"/>
                  </a:moveTo>
                  <a:lnTo>
                    <a:pt x="0" y="222"/>
                  </a:lnTo>
                  <a:lnTo>
                    <a:pt x="218" y="444"/>
                  </a:lnTo>
                  <a:lnTo>
                    <a:pt x="437" y="222"/>
                  </a:lnTo>
                  <a:lnTo>
                    <a:pt x="218" y="0"/>
                  </a:lnTo>
                  <a:close/>
                </a:path>
              </a:pathLst>
            </a:custGeom>
            <a:solidFill>
              <a:srgbClr val="009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3" name="Freeform 72">
              <a:extLst>
                <a:ext uri="{FF2B5EF4-FFF2-40B4-BE49-F238E27FC236}">
                  <a16:creationId xmlns:a16="http://schemas.microsoft.com/office/drawing/2014/main" id="{361CE22C-0F37-4D04-A35E-03C6C3D74B02}"/>
                </a:ext>
              </a:extLst>
            </p:cNvPr>
            <p:cNvSpPr>
              <a:spLocks/>
            </p:cNvSpPr>
            <p:nvPr/>
          </p:nvSpPr>
          <p:spPr bwMode="auto">
            <a:xfrm>
              <a:off x="1462" y="1594"/>
              <a:ext cx="437" cy="444"/>
            </a:xfrm>
            <a:custGeom>
              <a:avLst/>
              <a:gdLst>
                <a:gd name="T0" fmla="*/ 216 w 437"/>
                <a:gd name="T1" fmla="*/ 0 h 444"/>
                <a:gd name="T2" fmla="*/ 0 w 437"/>
                <a:gd name="T3" fmla="*/ 222 h 444"/>
                <a:gd name="T4" fmla="*/ 216 w 437"/>
                <a:gd name="T5" fmla="*/ 444 h 444"/>
                <a:gd name="T6" fmla="*/ 437 w 437"/>
                <a:gd name="T7" fmla="*/ 222 h 444"/>
                <a:gd name="T8" fmla="*/ 216 w 437"/>
                <a:gd name="T9" fmla="*/ 0 h 444"/>
              </a:gdLst>
              <a:ahLst/>
              <a:cxnLst>
                <a:cxn ang="0">
                  <a:pos x="T0" y="T1"/>
                </a:cxn>
                <a:cxn ang="0">
                  <a:pos x="T2" y="T3"/>
                </a:cxn>
                <a:cxn ang="0">
                  <a:pos x="T4" y="T5"/>
                </a:cxn>
                <a:cxn ang="0">
                  <a:pos x="T6" y="T7"/>
                </a:cxn>
                <a:cxn ang="0">
                  <a:pos x="T8" y="T9"/>
                </a:cxn>
              </a:cxnLst>
              <a:rect l="0" t="0" r="r" b="b"/>
              <a:pathLst>
                <a:path w="437" h="444">
                  <a:moveTo>
                    <a:pt x="216" y="0"/>
                  </a:moveTo>
                  <a:lnTo>
                    <a:pt x="0" y="222"/>
                  </a:lnTo>
                  <a:lnTo>
                    <a:pt x="216" y="444"/>
                  </a:lnTo>
                  <a:lnTo>
                    <a:pt x="437" y="222"/>
                  </a:lnTo>
                  <a:lnTo>
                    <a:pt x="216" y="0"/>
                  </a:lnTo>
                  <a:close/>
                </a:path>
              </a:pathLst>
            </a:custGeom>
            <a:solidFill>
              <a:srgbClr val="003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4" name="Freeform 73">
              <a:extLst>
                <a:ext uri="{FF2B5EF4-FFF2-40B4-BE49-F238E27FC236}">
                  <a16:creationId xmlns:a16="http://schemas.microsoft.com/office/drawing/2014/main" id="{2CEA353B-17C2-463E-B1B8-87BC5353A05E}"/>
                </a:ext>
              </a:extLst>
            </p:cNvPr>
            <p:cNvSpPr>
              <a:spLocks/>
            </p:cNvSpPr>
            <p:nvPr/>
          </p:nvSpPr>
          <p:spPr bwMode="auto">
            <a:xfrm>
              <a:off x="1462" y="1102"/>
              <a:ext cx="437" cy="444"/>
            </a:xfrm>
            <a:custGeom>
              <a:avLst/>
              <a:gdLst>
                <a:gd name="T0" fmla="*/ 216 w 437"/>
                <a:gd name="T1" fmla="*/ 0 h 444"/>
                <a:gd name="T2" fmla="*/ 0 w 437"/>
                <a:gd name="T3" fmla="*/ 222 h 444"/>
                <a:gd name="T4" fmla="*/ 216 w 437"/>
                <a:gd name="T5" fmla="*/ 444 h 444"/>
                <a:gd name="T6" fmla="*/ 437 w 437"/>
                <a:gd name="T7" fmla="*/ 222 h 444"/>
                <a:gd name="T8" fmla="*/ 216 w 437"/>
                <a:gd name="T9" fmla="*/ 0 h 444"/>
              </a:gdLst>
              <a:ahLst/>
              <a:cxnLst>
                <a:cxn ang="0">
                  <a:pos x="T0" y="T1"/>
                </a:cxn>
                <a:cxn ang="0">
                  <a:pos x="T2" y="T3"/>
                </a:cxn>
                <a:cxn ang="0">
                  <a:pos x="T4" y="T5"/>
                </a:cxn>
                <a:cxn ang="0">
                  <a:pos x="T6" y="T7"/>
                </a:cxn>
                <a:cxn ang="0">
                  <a:pos x="T8" y="T9"/>
                </a:cxn>
              </a:cxnLst>
              <a:rect l="0" t="0" r="r" b="b"/>
              <a:pathLst>
                <a:path w="437" h="444">
                  <a:moveTo>
                    <a:pt x="216" y="0"/>
                  </a:moveTo>
                  <a:lnTo>
                    <a:pt x="0" y="222"/>
                  </a:lnTo>
                  <a:lnTo>
                    <a:pt x="216" y="444"/>
                  </a:lnTo>
                  <a:lnTo>
                    <a:pt x="437" y="222"/>
                  </a:lnTo>
                  <a:lnTo>
                    <a:pt x="216" y="0"/>
                  </a:lnTo>
                  <a:close/>
                </a:path>
              </a:pathLst>
            </a:custGeom>
            <a:solidFill>
              <a:srgbClr val="003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5" name="Freeform 74">
              <a:extLst>
                <a:ext uri="{FF2B5EF4-FFF2-40B4-BE49-F238E27FC236}">
                  <a16:creationId xmlns:a16="http://schemas.microsoft.com/office/drawing/2014/main" id="{70E7F4C2-F86A-465B-AE18-3E66B67A4C4D}"/>
                </a:ext>
              </a:extLst>
            </p:cNvPr>
            <p:cNvSpPr>
              <a:spLocks/>
            </p:cNvSpPr>
            <p:nvPr/>
          </p:nvSpPr>
          <p:spPr bwMode="auto">
            <a:xfrm>
              <a:off x="1218" y="1348"/>
              <a:ext cx="437" cy="444"/>
            </a:xfrm>
            <a:custGeom>
              <a:avLst/>
              <a:gdLst>
                <a:gd name="T0" fmla="*/ 218 w 437"/>
                <a:gd name="T1" fmla="*/ 0 h 444"/>
                <a:gd name="T2" fmla="*/ 0 w 437"/>
                <a:gd name="T3" fmla="*/ 222 h 444"/>
                <a:gd name="T4" fmla="*/ 218 w 437"/>
                <a:gd name="T5" fmla="*/ 444 h 444"/>
                <a:gd name="T6" fmla="*/ 437 w 437"/>
                <a:gd name="T7" fmla="*/ 222 h 444"/>
                <a:gd name="T8" fmla="*/ 218 w 437"/>
                <a:gd name="T9" fmla="*/ 0 h 444"/>
              </a:gdLst>
              <a:ahLst/>
              <a:cxnLst>
                <a:cxn ang="0">
                  <a:pos x="T0" y="T1"/>
                </a:cxn>
                <a:cxn ang="0">
                  <a:pos x="T2" y="T3"/>
                </a:cxn>
                <a:cxn ang="0">
                  <a:pos x="T4" y="T5"/>
                </a:cxn>
                <a:cxn ang="0">
                  <a:pos x="T6" y="T7"/>
                </a:cxn>
                <a:cxn ang="0">
                  <a:pos x="T8" y="T9"/>
                </a:cxn>
              </a:cxnLst>
              <a:rect l="0" t="0" r="r" b="b"/>
              <a:pathLst>
                <a:path w="437" h="444">
                  <a:moveTo>
                    <a:pt x="218" y="0"/>
                  </a:moveTo>
                  <a:lnTo>
                    <a:pt x="0" y="222"/>
                  </a:lnTo>
                  <a:lnTo>
                    <a:pt x="218" y="444"/>
                  </a:lnTo>
                  <a:lnTo>
                    <a:pt x="437" y="222"/>
                  </a:lnTo>
                  <a:lnTo>
                    <a:pt x="218" y="0"/>
                  </a:lnTo>
                  <a:close/>
                </a:path>
              </a:pathLst>
            </a:custGeom>
            <a:solidFill>
              <a:srgbClr val="003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6" name="Freeform 75">
              <a:extLst>
                <a:ext uri="{FF2B5EF4-FFF2-40B4-BE49-F238E27FC236}">
                  <a16:creationId xmlns:a16="http://schemas.microsoft.com/office/drawing/2014/main" id="{CC3DC951-74B3-406C-9686-F21F2920E2FE}"/>
                </a:ext>
              </a:extLst>
            </p:cNvPr>
            <p:cNvSpPr>
              <a:spLocks noEditPoints="1"/>
            </p:cNvSpPr>
            <p:nvPr/>
          </p:nvSpPr>
          <p:spPr bwMode="auto">
            <a:xfrm>
              <a:off x="2502" y="2017"/>
              <a:ext cx="2033" cy="117"/>
            </a:xfrm>
            <a:custGeom>
              <a:avLst/>
              <a:gdLst>
                <a:gd name="T0" fmla="*/ 25 w 856"/>
                <a:gd name="T1" fmla="*/ 23 h 49"/>
                <a:gd name="T2" fmla="*/ 47 w 856"/>
                <a:gd name="T3" fmla="*/ 42 h 49"/>
                <a:gd name="T4" fmla="*/ 25 w 856"/>
                <a:gd name="T5" fmla="*/ 49 h 49"/>
                <a:gd name="T6" fmla="*/ 3 w 856"/>
                <a:gd name="T7" fmla="*/ 37 h 49"/>
                <a:gd name="T8" fmla="*/ 3 w 856"/>
                <a:gd name="T9" fmla="*/ 11 h 49"/>
                <a:gd name="T10" fmla="*/ 25 w 856"/>
                <a:gd name="T11" fmla="*/ 0 h 49"/>
                <a:gd name="T12" fmla="*/ 46 w 856"/>
                <a:gd name="T13" fmla="*/ 14 h 49"/>
                <a:gd name="T14" fmla="*/ 32 w 856"/>
                <a:gd name="T15" fmla="*/ 10 h 49"/>
                <a:gd name="T16" fmla="*/ 14 w 856"/>
                <a:gd name="T17" fmla="*/ 12 h 49"/>
                <a:gd name="T18" fmla="*/ 14 w 856"/>
                <a:gd name="T19" fmla="*/ 37 h 49"/>
                <a:gd name="T20" fmla="*/ 31 w 856"/>
                <a:gd name="T21" fmla="*/ 40 h 49"/>
                <a:gd name="T22" fmla="*/ 36 w 856"/>
                <a:gd name="T23" fmla="*/ 31 h 49"/>
                <a:gd name="T24" fmla="*/ 115 w 856"/>
                <a:gd name="T25" fmla="*/ 49 h 49"/>
                <a:gd name="T26" fmla="*/ 125 w 856"/>
                <a:gd name="T27" fmla="*/ 1 h 49"/>
                <a:gd name="T28" fmla="*/ 115 w 856"/>
                <a:gd name="T29" fmla="*/ 49 h 49"/>
                <a:gd name="T30" fmla="*/ 195 w 856"/>
                <a:gd name="T31" fmla="*/ 1 h 49"/>
                <a:gd name="T32" fmla="*/ 205 w 856"/>
                <a:gd name="T33" fmla="*/ 41 h 49"/>
                <a:gd name="T34" fmla="*/ 230 w 856"/>
                <a:gd name="T35" fmla="*/ 49 h 49"/>
                <a:gd name="T36" fmla="*/ 342 w 856"/>
                <a:gd name="T37" fmla="*/ 49 h 49"/>
                <a:gd name="T38" fmla="*/ 327 w 856"/>
                <a:gd name="T39" fmla="*/ 38 h 49"/>
                <a:gd name="T40" fmla="*/ 303 w 856"/>
                <a:gd name="T41" fmla="*/ 49 h 49"/>
                <a:gd name="T42" fmla="*/ 311 w 856"/>
                <a:gd name="T43" fmla="*/ 1 h 49"/>
                <a:gd name="T44" fmla="*/ 342 w 856"/>
                <a:gd name="T45" fmla="*/ 49 h 49"/>
                <a:gd name="T46" fmla="*/ 317 w 856"/>
                <a:gd name="T47" fmla="*/ 12 h 49"/>
                <a:gd name="T48" fmla="*/ 323 w 856"/>
                <a:gd name="T49" fmla="*/ 30 h 49"/>
                <a:gd name="T50" fmla="*/ 407 w 856"/>
                <a:gd name="T51" fmla="*/ 1 h 49"/>
                <a:gd name="T52" fmla="*/ 431 w 856"/>
                <a:gd name="T53" fmla="*/ 33 h 49"/>
                <a:gd name="T54" fmla="*/ 455 w 856"/>
                <a:gd name="T55" fmla="*/ 1 h 49"/>
                <a:gd name="T56" fmla="*/ 445 w 856"/>
                <a:gd name="T57" fmla="*/ 49 h 49"/>
                <a:gd name="T58" fmla="*/ 436 w 856"/>
                <a:gd name="T59" fmla="*/ 49 h 49"/>
                <a:gd name="T60" fmla="*/ 416 w 856"/>
                <a:gd name="T61" fmla="*/ 11 h 49"/>
                <a:gd name="T62" fmla="*/ 407 w 856"/>
                <a:gd name="T63" fmla="*/ 49 h 49"/>
                <a:gd name="T64" fmla="*/ 525 w 856"/>
                <a:gd name="T65" fmla="*/ 1 h 49"/>
                <a:gd name="T66" fmla="*/ 535 w 856"/>
                <a:gd name="T67" fmla="*/ 41 h 49"/>
                <a:gd name="T68" fmla="*/ 560 w 856"/>
                <a:gd name="T69" fmla="*/ 49 h 49"/>
                <a:gd name="T70" fmla="*/ 672 w 856"/>
                <a:gd name="T71" fmla="*/ 49 h 49"/>
                <a:gd name="T72" fmla="*/ 656 w 856"/>
                <a:gd name="T73" fmla="*/ 38 h 49"/>
                <a:gd name="T74" fmla="*/ 632 w 856"/>
                <a:gd name="T75" fmla="*/ 49 h 49"/>
                <a:gd name="T76" fmla="*/ 641 w 856"/>
                <a:gd name="T77" fmla="*/ 1 h 49"/>
                <a:gd name="T78" fmla="*/ 672 w 856"/>
                <a:gd name="T79" fmla="*/ 49 h 49"/>
                <a:gd name="T80" fmla="*/ 646 w 856"/>
                <a:gd name="T81" fmla="*/ 12 h 49"/>
                <a:gd name="T82" fmla="*/ 653 w 856"/>
                <a:gd name="T83" fmla="*/ 30 h 49"/>
                <a:gd name="T84" fmla="*/ 737 w 856"/>
                <a:gd name="T85" fmla="*/ 1 h 49"/>
                <a:gd name="T86" fmla="*/ 769 w 856"/>
                <a:gd name="T87" fmla="*/ 2 h 49"/>
                <a:gd name="T88" fmla="*/ 777 w 856"/>
                <a:gd name="T89" fmla="*/ 14 h 49"/>
                <a:gd name="T90" fmla="*/ 764 w 856"/>
                <a:gd name="T91" fmla="*/ 28 h 49"/>
                <a:gd name="T92" fmla="*/ 775 w 856"/>
                <a:gd name="T93" fmla="*/ 39 h 49"/>
                <a:gd name="T94" fmla="*/ 769 w 856"/>
                <a:gd name="T95" fmla="*/ 49 h 49"/>
                <a:gd name="T96" fmla="*/ 757 w 856"/>
                <a:gd name="T97" fmla="*/ 31 h 49"/>
                <a:gd name="T98" fmla="*/ 749 w 856"/>
                <a:gd name="T99" fmla="*/ 29 h 49"/>
                <a:gd name="T100" fmla="*/ 747 w 856"/>
                <a:gd name="T101" fmla="*/ 49 h 49"/>
                <a:gd name="T102" fmla="*/ 747 w 856"/>
                <a:gd name="T103" fmla="*/ 21 h 49"/>
                <a:gd name="T104" fmla="*/ 763 w 856"/>
                <a:gd name="T105" fmla="*/ 21 h 49"/>
                <a:gd name="T106" fmla="*/ 767 w 856"/>
                <a:gd name="T107" fmla="*/ 15 h 49"/>
                <a:gd name="T108" fmla="*/ 762 w 856"/>
                <a:gd name="T109" fmla="*/ 9 h 49"/>
                <a:gd name="T110" fmla="*/ 747 w 856"/>
                <a:gd name="T111" fmla="*/ 9 h 49"/>
                <a:gd name="T112" fmla="*/ 846 w 856"/>
                <a:gd name="T113" fmla="*/ 49 h 49"/>
                <a:gd name="T114" fmla="*/ 856 w 856"/>
                <a:gd name="T115" fmla="*/ 1 h 49"/>
                <a:gd name="T116" fmla="*/ 846 w 856"/>
                <a:gd name="T1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49">
                  <a:moveTo>
                    <a:pt x="25" y="31"/>
                  </a:moveTo>
                  <a:cubicBezTo>
                    <a:pt x="25" y="23"/>
                    <a:pt x="25" y="23"/>
                    <a:pt x="25" y="23"/>
                  </a:cubicBezTo>
                  <a:cubicBezTo>
                    <a:pt x="47" y="23"/>
                    <a:pt x="47" y="23"/>
                    <a:pt x="47" y="23"/>
                  </a:cubicBezTo>
                  <a:cubicBezTo>
                    <a:pt x="47" y="42"/>
                    <a:pt x="47" y="42"/>
                    <a:pt x="47" y="42"/>
                  </a:cubicBezTo>
                  <a:cubicBezTo>
                    <a:pt x="44" y="44"/>
                    <a:pt x="41" y="46"/>
                    <a:pt x="37" y="47"/>
                  </a:cubicBezTo>
                  <a:cubicBezTo>
                    <a:pt x="33" y="49"/>
                    <a:pt x="29" y="49"/>
                    <a:pt x="25" y="49"/>
                  </a:cubicBezTo>
                  <a:cubicBezTo>
                    <a:pt x="20" y="49"/>
                    <a:pt x="16" y="48"/>
                    <a:pt x="12" y="46"/>
                  </a:cubicBezTo>
                  <a:cubicBezTo>
                    <a:pt x="8" y="44"/>
                    <a:pt x="5" y="41"/>
                    <a:pt x="3" y="37"/>
                  </a:cubicBezTo>
                  <a:cubicBezTo>
                    <a:pt x="1" y="33"/>
                    <a:pt x="0" y="29"/>
                    <a:pt x="0" y="25"/>
                  </a:cubicBezTo>
                  <a:cubicBezTo>
                    <a:pt x="0" y="20"/>
                    <a:pt x="1" y="15"/>
                    <a:pt x="3" y="11"/>
                  </a:cubicBezTo>
                  <a:cubicBezTo>
                    <a:pt x="6" y="8"/>
                    <a:pt x="9" y="5"/>
                    <a:pt x="13" y="3"/>
                  </a:cubicBezTo>
                  <a:cubicBezTo>
                    <a:pt x="16" y="1"/>
                    <a:pt x="20" y="0"/>
                    <a:pt x="25" y="0"/>
                  </a:cubicBezTo>
                  <a:cubicBezTo>
                    <a:pt x="31" y="0"/>
                    <a:pt x="36" y="1"/>
                    <a:pt x="39" y="4"/>
                  </a:cubicBezTo>
                  <a:cubicBezTo>
                    <a:pt x="43" y="6"/>
                    <a:pt x="45" y="10"/>
                    <a:pt x="46" y="14"/>
                  </a:cubicBezTo>
                  <a:cubicBezTo>
                    <a:pt x="36" y="16"/>
                    <a:pt x="36" y="16"/>
                    <a:pt x="36" y="16"/>
                  </a:cubicBezTo>
                  <a:cubicBezTo>
                    <a:pt x="35" y="14"/>
                    <a:pt x="34" y="12"/>
                    <a:pt x="32" y="10"/>
                  </a:cubicBezTo>
                  <a:cubicBezTo>
                    <a:pt x="30" y="9"/>
                    <a:pt x="28" y="8"/>
                    <a:pt x="25" y="8"/>
                  </a:cubicBezTo>
                  <a:cubicBezTo>
                    <a:pt x="20" y="8"/>
                    <a:pt x="17" y="10"/>
                    <a:pt x="14" y="12"/>
                  </a:cubicBezTo>
                  <a:cubicBezTo>
                    <a:pt x="12" y="15"/>
                    <a:pt x="10" y="19"/>
                    <a:pt x="10" y="24"/>
                  </a:cubicBezTo>
                  <a:cubicBezTo>
                    <a:pt x="10" y="30"/>
                    <a:pt x="12" y="34"/>
                    <a:pt x="14" y="37"/>
                  </a:cubicBezTo>
                  <a:cubicBezTo>
                    <a:pt x="17" y="40"/>
                    <a:pt x="20" y="41"/>
                    <a:pt x="25" y="41"/>
                  </a:cubicBezTo>
                  <a:cubicBezTo>
                    <a:pt x="27" y="41"/>
                    <a:pt x="29" y="41"/>
                    <a:pt x="31" y="40"/>
                  </a:cubicBezTo>
                  <a:cubicBezTo>
                    <a:pt x="33" y="39"/>
                    <a:pt x="35" y="38"/>
                    <a:pt x="36" y="37"/>
                  </a:cubicBezTo>
                  <a:cubicBezTo>
                    <a:pt x="36" y="31"/>
                    <a:pt x="36" y="31"/>
                    <a:pt x="36" y="31"/>
                  </a:cubicBezTo>
                  <a:cubicBezTo>
                    <a:pt x="25" y="31"/>
                    <a:pt x="25" y="31"/>
                    <a:pt x="25" y="31"/>
                  </a:cubicBezTo>
                  <a:close/>
                  <a:moveTo>
                    <a:pt x="115" y="49"/>
                  </a:moveTo>
                  <a:cubicBezTo>
                    <a:pt x="115" y="1"/>
                    <a:pt x="115" y="1"/>
                    <a:pt x="115" y="1"/>
                  </a:cubicBezTo>
                  <a:cubicBezTo>
                    <a:pt x="125" y="1"/>
                    <a:pt x="125" y="1"/>
                    <a:pt x="125" y="1"/>
                  </a:cubicBezTo>
                  <a:cubicBezTo>
                    <a:pt x="125" y="49"/>
                    <a:pt x="125" y="49"/>
                    <a:pt x="125" y="49"/>
                  </a:cubicBezTo>
                  <a:lnTo>
                    <a:pt x="115" y="49"/>
                  </a:lnTo>
                  <a:close/>
                  <a:moveTo>
                    <a:pt x="195" y="49"/>
                  </a:moveTo>
                  <a:cubicBezTo>
                    <a:pt x="195" y="1"/>
                    <a:pt x="195" y="1"/>
                    <a:pt x="195" y="1"/>
                  </a:cubicBezTo>
                  <a:cubicBezTo>
                    <a:pt x="205" y="1"/>
                    <a:pt x="205" y="1"/>
                    <a:pt x="205" y="1"/>
                  </a:cubicBezTo>
                  <a:cubicBezTo>
                    <a:pt x="205" y="41"/>
                    <a:pt x="205" y="41"/>
                    <a:pt x="205" y="41"/>
                  </a:cubicBezTo>
                  <a:cubicBezTo>
                    <a:pt x="230" y="41"/>
                    <a:pt x="230" y="41"/>
                    <a:pt x="230" y="41"/>
                  </a:cubicBezTo>
                  <a:cubicBezTo>
                    <a:pt x="230" y="49"/>
                    <a:pt x="230" y="49"/>
                    <a:pt x="230" y="49"/>
                  </a:cubicBezTo>
                  <a:lnTo>
                    <a:pt x="195" y="49"/>
                  </a:lnTo>
                  <a:close/>
                  <a:moveTo>
                    <a:pt x="342" y="49"/>
                  </a:moveTo>
                  <a:cubicBezTo>
                    <a:pt x="331" y="49"/>
                    <a:pt x="331" y="49"/>
                    <a:pt x="331" y="49"/>
                  </a:cubicBezTo>
                  <a:cubicBezTo>
                    <a:pt x="327" y="38"/>
                    <a:pt x="327" y="38"/>
                    <a:pt x="327" y="38"/>
                  </a:cubicBezTo>
                  <a:cubicBezTo>
                    <a:pt x="307" y="38"/>
                    <a:pt x="307" y="38"/>
                    <a:pt x="307" y="38"/>
                  </a:cubicBezTo>
                  <a:cubicBezTo>
                    <a:pt x="303" y="49"/>
                    <a:pt x="303" y="49"/>
                    <a:pt x="303" y="49"/>
                  </a:cubicBezTo>
                  <a:cubicBezTo>
                    <a:pt x="292" y="49"/>
                    <a:pt x="292" y="49"/>
                    <a:pt x="292" y="49"/>
                  </a:cubicBezTo>
                  <a:cubicBezTo>
                    <a:pt x="311" y="1"/>
                    <a:pt x="311" y="1"/>
                    <a:pt x="311" y="1"/>
                  </a:cubicBezTo>
                  <a:cubicBezTo>
                    <a:pt x="322" y="1"/>
                    <a:pt x="322" y="1"/>
                    <a:pt x="322" y="1"/>
                  </a:cubicBezTo>
                  <a:lnTo>
                    <a:pt x="342" y="49"/>
                  </a:lnTo>
                  <a:close/>
                  <a:moveTo>
                    <a:pt x="323" y="30"/>
                  </a:moveTo>
                  <a:cubicBezTo>
                    <a:pt x="317" y="12"/>
                    <a:pt x="317" y="12"/>
                    <a:pt x="317" y="12"/>
                  </a:cubicBezTo>
                  <a:cubicBezTo>
                    <a:pt x="310" y="30"/>
                    <a:pt x="310" y="30"/>
                    <a:pt x="310" y="30"/>
                  </a:cubicBezTo>
                  <a:lnTo>
                    <a:pt x="323" y="30"/>
                  </a:lnTo>
                  <a:close/>
                  <a:moveTo>
                    <a:pt x="407" y="49"/>
                  </a:moveTo>
                  <a:cubicBezTo>
                    <a:pt x="407" y="1"/>
                    <a:pt x="407" y="1"/>
                    <a:pt x="407" y="1"/>
                  </a:cubicBezTo>
                  <a:cubicBezTo>
                    <a:pt x="422" y="1"/>
                    <a:pt x="422" y="1"/>
                    <a:pt x="422" y="1"/>
                  </a:cubicBezTo>
                  <a:cubicBezTo>
                    <a:pt x="431" y="33"/>
                    <a:pt x="431" y="33"/>
                    <a:pt x="431" y="33"/>
                  </a:cubicBezTo>
                  <a:cubicBezTo>
                    <a:pt x="440" y="1"/>
                    <a:pt x="440" y="1"/>
                    <a:pt x="440" y="1"/>
                  </a:cubicBezTo>
                  <a:cubicBezTo>
                    <a:pt x="455" y="1"/>
                    <a:pt x="455" y="1"/>
                    <a:pt x="455" y="1"/>
                  </a:cubicBezTo>
                  <a:cubicBezTo>
                    <a:pt x="455" y="49"/>
                    <a:pt x="455" y="49"/>
                    <a:pt x="455" y="49"/>
                  </a:cubicBezTo>
                  <a:cubicBezTo>
                    <a:pt x="445" y="49"/>
                    <a:pt x="445" y="49"/>
                    <a:pt x="445" y="49"/>
                  </a:cubicBezTo>
                  <a:cubicBezTo>
                    <a:pt x="445" y="11"/>
                    <a:pt x="445" y="11"/>
                    <a:pt x="445" y="11"/>
                  </a:cubicBezTo>
                  <a:cubicBezTo>
                    <a:pt x="436" y="49"/>
                    <a:pt x="436" y="49"/>
                    <a:pt x="436" y="49"/>
                  </a:cubicBezTo>
                  <a:cubicBezTo>
                    <a:pt x="426" y="49"/>
                    <a:pt x="426" y="49"/>
                    <a:pt x="426" y="49"/>
                  </a:cubicBezTo>
                  <a:cubicBezTo>
                    <a:pt x="416" y="11"/>
                    <a:pt x="416" y="11"/>
                    <a:pt x="416" y="11"/>
                  </a:cubicBezTo>
                  <a:cubicBezTo>
                    <a:pt x="416" y="49"/>
                    <a:pt x="416" y="49"/>
                    <a:pt x="416" y="49"/>
                  </a:cubicBezTo>
                  <a:lnTo>
                    <a:pt x="407" y="49"/>
                  </a:lnTo>
                  <a:close/>
                  <a:moveTo>
                    <a:pt x="525" y="49"/>
                  </a:moveTo>
                  <a:cubicBezTo>
                    <a:pt x="525" y="1"/>
                    <a:pt x="525" y="1"/>
                    <a:pt x="525" y="1"/>
                  </a:cubicBezTo>
                  <a:cubicBezTo>
                    <a:pt x="535" y="1"/>
                    <a:pt x="535" y="1"/>
                    <a:pt x="535" y="1"/>
                  </a:cubicBezTo>
                  <a:cubicBezTo>
                    <a:pt x="535" y="41"/>
                    <a:pt x="535" y="41"/>
                    <a:pt x="535" y="41"/>
                  </a:cubicBezTo>
                  <a:cubicBezTo>
                    <a:pt x="560" y="41"/>
                    <a:pt x="560" y="41"/>
                    <a:pt x="560" y="41"/>
                  </a:cubicBezTo>
                  <a:cubicBezTo>
                    <a:pt x="560" y="49"/>
                    <a:pt x="560" y="49"/>
                    <a:pt x="560" y="49"/>
                  </a:cubicBezTo>
                  <a:lnTo>
                    <a:pt x="525" y="49"/>
                  </a:lnTo>
                  <a:close/>
                  <a:moveTo>
                    <a:pt x="672" y="49"/>
                  </a:moveTo>
                  <a:cubicBezTo>
                    <a:pt x="661" y="49"/>
                    <a:pt x="661" y="49"/>
                    <a:pt x="661" y="49"/>
                  </a:cubicBezTo>
                  <a:cubicBezTo>
                    <a:pt x="656" y="38"/>
                    <a:pt x="656" y="38"/>
                    <a:pt x="656" y="38"/>
                  </a:cubicBezTo>
                  <a:cubicBezTo>
                    <a:pt x="637" y="38"/>
                    <a:pt x="637" y="38"/>
                    <a:pt x="637" y="38"/>
                  </a:cubicBezTo>
                  <a:cubicBezTo>
                    <a:pt x="632" y="49"/>
                    <a:pt x="632" y="49"/>
                    <a:pt x="632" y="49"/>
                  </a:cubicBezTo>
                  <a:cubicBezTo>
                    <a:pt x="622" y="49"/>
                    <a:pt x="622" y="49"/>
                    <a:pt x="622" y="49"/>
                  </a:cubicBezTo>
                  <a:cubicBezTo>
                    <a:pt x="641" y="1"/>
                    <a:pt x="641" y="1"/>
                    <a:pt x="641" y="1"/>
                  </a:cubicBezTo>
                  <a:cubicBezTo>
                    <a:pt x="652" y="1"/>
                    <a:pt x="652" y="1"/>
                    <a:pt x="652" y="1"/>
                  </a:cubicBezTo>
                  <a:lnTo>
                    <a:pt x="672" y="49"/>
                  </a:lnTo>
                  <a:close/>
                  <a:moveTo>
                    <a:pt x="653" y="30"/>
                  </a:moveTo>
                  <a:cubicBezTo>
                    <a:pt x="646" y="12"/>
                    <a:pt x="646" y="12"/>
                    <a:pt x="646" y="12"/>
                  </a:cubicBezTo>
                  <a:cubicBezTo>
                    <a:pt x="640" y="30"/>
                    <a:pt x="640" y="30"/>
                    <a:pt x="640" y="30"/>
                  </a:cubicBezTo>
                  <a:lnTo>
                    <a:pt x="653" y="30"/>
                  </a:lnTo>
                  <a:close/>
                  <a:moveTo>
                    <a:pt x="737" y="49"/>
                  </a:moveTo>
                  <a:cubicBezTo>
                    <a:pt x="737" y="1"/>
                    <a:pt x="737" y="1"/>
                    <a:pt x="737" y="1"/>
                  </a:cubicBezTo>
                  <a:cubicBezTo>
                    <a:pt x="758" y="1"/>
                    <a:pt x="758" y="1"/>
                    <a:pt x="758" y="1"/>
                  </a:cubicBezTo>
                  <a:cubicBezTo>
                    <a:pt x="763" y="1"/>
                    <a:pt x="767" y="1"/>
                    <a:pt x="769" y="2"/>
                  </a:cubicBezTo>
                  <a:cubicBezTo>
                    <a:pt x="772" y="3"/>
                    <a:pt x="774" y="5"/>
                    <a:pt x="775" y="7"/>
                  </a:cubicBezTo>
                  <a:cubicBezTo>
                    <a:pt x="777" y="9"/>
                    <a:pt x="777" y="12"/>
                    <a:pt x="777" y="14"/>
                  </a:cubicBezTo>
                  <a:cubicBezTo>
                    <a:pt x="777" y="18"/>
                    <a:pt x="776" y="21"/>
                    <a:pt x="774" y="23"/>
                  </a:cubicBezTo>
                  <a:cubicBezTo>
                    <a:pt x="772" y="26"/>
                    <a:pt x="769" y="27"/>
                    <a:pt x="764" y="28"/>
                  </a:cubicBezTo>
                  <a:cubicBezTo>
                    <a:pt x="767" y="29"/>
                    <a:pt x="768" y="30"/>
                    <a:pt x="770" y="32"/>
                  </a:cubicBezTo>
                  <a:cubicBezTo>
                    <a:pt x="771" y="33"/>
                    <a:pt x="773" y="36"/>
                    <a:pt x="775" y="39"/>
                  </a:cubicBezTo>
                  <a:cubicBezTo>
                    <a:pt x="781" y="49"/>
                    <a:pt x="781" y="49"/>
                    <a:pt x="781" y="49"/>
                  </a:cubicBezTo>
                  <a:cubicBezTo>
                    <a:pt x="769" y="49"/>
                    <a:pt x="769" y="49"/>
                    <a:pt x="769" y="49"/>
                  </a:cubicBezTo>
                  <a:cubicBezTo>
                    <a:pt x="762" y="38"/>
                    <a:pt x="762" y="38"/>
                    <a:pt x="762" y="38"/>
                  </a:cubicBezTo>
                  <a:cubicBezTo>
                    <a:pt x="760" y="34"/>
                    <a:pt x="758" y="32"/>
                    <a:pt x="757" y="31"/>
                  </a:cubicBezTo>
                  <a:cubicBezTo>
                    <a:pt x="756" y="30"/>
                    <a:pt x="755" y="30"/>
                    <a:pt x="754" y="29"/>
                  </a:cubicBezTo>
                  <a:cubicBezTo>
                    <a:pt x="753" y="29"/>
                    <a:pt x="751" y="29"/>
                    <a:pt x="749" y="29"/>
                  </a:cubicBezTo>
                  <a:cubicBezTo>
                    <a:pt x="747" y="29"/>
                    <a:pt x="747" y="29"/>
                    <a:pt x="747" y="29"/>
                  </a:cubicBezTo>
                  <a:cubicBezTo>
                    <a:pt x="747" y="49"/>
                    <a:pt x="747" y="49"/>
                    <a:pt x="747" y="49"/>
                  </a:cubicBezTo>
                  <a:cubicBezTo>
                    <a:pt x="737" y="49"/>
                    <a:pt x="737" y="49"/>
                    <a:pt x="737" y="49"/>
                  </a:cubicBezTo>
                  <a:close/>
                  <a:moveTo>
                    <a:pt x="747" y="21"/>
                  </a:moveTo>
                  <a:cubicBezTo>
                    <a:pt x="754" y="21"/>
                    <a:pt x="754" y="21"/>
                    <a:pt x="754" y="21"/>
                  </a:cubicBezTo>
                  <a:cubicBezTo>
                    <a:pt x="759" y="21"/>
                    <a:pt x="762" y="21"/>
                    <a:pt x="763" y="21"/>
                  </a:cubicBezTo>
                  <a:cubicBezTo>
                    <a:pt x="764" y="20"/>
                    <a:pt x="765" y="20"/>
                    <a:pt x="766" y="19"/>
                  </a:cubicBezTo>
                  <a:cubicBezTo>
                    <a:pt x="767" y="18"/>
                    <a:pt x="767" y="16"/>
                    <a:pt x="767" y="15"/>
                  </a:cubicBezTo>
                  <a:cubicBezTo>
                    <a:pt x="767" y="13"/>
                    <a:pt x="767" y="12"/>
                    <a:pt x="766" y="11"/>
                  </a:cubicBezTo>
                  <a:cubicBezTo>
                    <a:pt x="765" y="10"/>
                    <a:pt x="764" y="10"/>
                    <a:pt x="762" y="9"/>
                  </a:cubicBezTo>
                  <a:cubicBezTo>
                    <a:pt x="761" y="9"/>
                    <a:pt x="759" y="9"/>
                    <a:pt x="755" y="9"/>
                  </a:cubicBezTo>
                  <a:cubicBezTo>
                    <a:pt x="747" y="9"/>
                    <a:pt x="747" y="9"/>
                    <a:pt x="747" y="9"/>
                  </a:cubicBezTo>
                  <a:cubicBezTo>
                    <a:pt x="747" y="21"/>
                    <a:pt x="747" y="21"/>
                    <a:pt x="747" y="21"/>
                  </a:cubicBezTo>
                  <a:close/>
                  <a:moveTo>
                    <a:pt x="846" y="49"/>
                  </a:moveTo>
                  <a:cubicBezTo>
                    <a:pt x="846" y="1"/>
                    <a:pt x="846" y="1"/>
                    <a:pt x="846" y="1"/>
                  </a:cubicBezTo>
                  <a:cubicBezTo>
                    <a:pt x="856" y="1"/>
                    <a:pt x="856" y="1"/>
                    <a:pt x="856" y="1"/>
                  </a:cubicBezTo>
                  <a:cubicBezTo>
                    <a:pt x="856" y="49"/>
                    <a:pt x="856" y="49"/>
                    <a:pt x="856" y="49"/>
                  </a:cubicBezTo>
                  <a:lnTo>
                    <a:pt x="846" y="49"/>
                  </a:lnTo>
                  <a:close/>
                </a:path>
              </a:pathLst>
            </a:custGeom>
            <a:solidFill>
              <a:srgbClr val="009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207" name="Group 78">
            <a:extLst>
              <a:ext uri="{FF2B5EF4-FFF2-40B4-BE49-F238E27FC236}">
                <a16:creationId xmlns:a16="http://schemas.microsoft.com/office/drawing/2014/main" id="{95998D57-3371-4A2E-9F8A-A2B89D0CD524}"/>
              </a:ext>
            </a:extLst>
          </p:cNvPr>
          <p:cNvGrpSpPr>
            <a:grpSpLocks noChangeAspect="1"/>
          </p:cNvGrpSpPr>
          <p:nvPr userDrawn="1"/>
        </p:nvGrpSpPr>
        <p:grpSpPr bwMode="auto">
          <a:xfrm>
            <a:off x="6313159" y="3135240"/>
            <a:ext cx="837699" cy="185946"/>
            <a:chOff x="1104" y="1225"/>
            <a:chExt cx="3550" cy="788"/>
          </a:xfrm>
        </p:grpSpPr>
        <p:sp>
          <p:nvSpPr>
            <p:cNvPr id="208" name="Freeform 79">
              <a:extLst>
                <a:ext uri="{FF2B5EF4-FFF2-40B4-BE49-F238E27FC236}">
                  <a16:creationId xmlns:a16="http://schemas.microsoft.com/office/drawing/2014/main" id="{E27A2530-1EC3-45D6-A0F1-6F8134692D59}"/>
                </a:ext>
              </a:extLst>
            </p:cNvPr>
            <p:cNvSpPr>
              <a:spLocks noEditPoints="1"/>
            </p:cNvSpPr>
            <p:nvPr/>
          </p:nvSpPr>
          <p:spPr bwMode="auto">
            <a:xfrm>
              <a:off x="2044" y="1759"/>
              <a:ext cx="138" cy="143"/>
            </a:xfrm>
            <a:custGeom>
              <a:avLst/>
              <a:gdLst>
                <a:gd name="T0" fmla="*/ 33 w 58"/>
                <a:gd name="T1" fmla="*/ 0 h 60"/>
                <a:gd name="T2" fmla="*/ 55 w 58"/>
                <a:gd name="T3" fmla="*/ 14 h 60"/>
                <a:gd name="T4" fmla="*/ 44 w 58"/>
                <a:gd name="T5" fmla="*/ 27 h 60"/>
                <a:gd name="T6" fmla="*/ 58 w 58"/>
                <a:gd name="T7" fmla="*/ 43 h 60"/>
                <a:gd name="T8" fmla="*/ 30 w 58"/>
                <a:gd name="T9" fmla="*/ 60 h 60"/>
                <a:gd name="T10" fmla="*/ 0 w 58"/>
                <a:gd name="T11" fmla="*/ 60 h 60"/>
                <a:gd name="T12" fmla="*/ 1 w 58"/>
                <a:gd name="T13" fmla="*/ 28 h 60"/>
                <a:gd name="T14" fmla="*/ 0 w 58"/>
                <a:gd name="T15" fmla="*/ 0 h 60"/>
                <a:gd name="T16" fmla="*/ 33 w 58"/>
                <a:gd name="T17" fmla="*/ 0 h 60"/>
                <a:gd name="T18" fmla="*/ 25 w 58"/>
                <a:gd name="T19" fmla="*/ 8 h 60"/>
                <a:gd name="T20" fmla="*/ 18 w 58"/>
                <a:gd name="T21" fmla="*/ 8 h 60"/>
                <a:gd name="T22" fmla="*/ 17 w 58"/>
                <a:gd name="T23" fmla="*/ 28 h 60"/>
                <a:gd name="T24" fmla="*/ 18 w 58"/>
                <a:gd name="T25" fmla="*/ 52 h 60"/>
                <a:gd name="T26" fmla="*/ 26 w 58"/>
                <a:gd name="T27" fmla="*/ 52 h 60"/>
                <a:gd name="T28" fmla="*/ 40 w 58"/>
                <a:gd name="T29" fmla="*/ 43 h 60"/>
                <a:gd name="T30" fmla="*/ 27 w 58"/>
                <a:gd name="T31" fmla="*/ 32 h 60"/>
                <a:gd name="T32" fmla="*/ 22 w 58"/>
                <a:gd name="T33" fmla="*/ 32 h 60"/>
                <a:gd name="T34" fmla="*/ 25 w 58"/>
                <a:gd name="T35" fmla="*/ 24 h 60"/>
                <a:gd name="T36" fmla="*/ 29 w 58"/>
                <a:gd name="T37" fmla="*/ 24 h 60"/>
                <a:gd name="T38" fmla="*/ 38 w 58"/>
                <a:gd name="T39" fmla="*/ 16 h 60"/>
                <a:gd name="T40" fmla="*/ 25 w 58"/>
                <a:gd name="T4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60">
                  <a:moveTo>
                    <a:pt x="33" y="0"/>
                  </a:moveTo>
                  <a:cubicBezTo>
                    <a:pt x="44" y="0"/>
                    <a:pt x="55" y="4"/>
                    <a:pt x="55" y="14"/>
                  </a:cubicBezTo>
                  <a:cubicBezTo>
                    <a:pt x="55" y="20"/>
                    <a:pt x="51" y="25"/>
                    <a:pt x="44" y="27"/>
                  </a:cubicBezTo>
                  <a:cubicBezTo>
                    <a:pt x="53" y="31"/>
                    <a:pt x="58" y="36"/>
                    <a:pt x="58" y="43"/>
                  </a:cubicBezTo>
                  <a:cubicBezTo>
                    <a:pt x="58" y="56"/>
                    <a:pt x="44" y="60"/>
                    <a:pt x="30" y="60"/>
                  </a:cubicBezTo>
                  <a:cubicBezTo>
                    <a:pt x="0" y="60"/>
                    <a:pt x="0" y="60"/>
                    <a:pt x="0" y="60"/>
                  </a:cubicBezTo>
                  <a:cubicBezTo>
                    <a:pt x="0" y="52"/>
                    <a:pt x="1" y="41"/>
                    <a:pt x="1" y="28"/>
                  </a:cubicBezTo>
                  <a:cubicBezTo>
                    <a:pt x="1" y="20"/>
                    <a:pt x="0" y="8"/>
                    <a:pt x="0" y="0"/>
                  </a:cubicBezTo>
                  <a:cubicBezTo>
                    <a:pt x="33" y="0"/>
                    <a:pt x="33" y="0"/>
                    <a:pt x="33" y="0"/>
                  </a:cubicBezTo>
                  <a:close/>
                  <a:moveTo>
                    <a:pt x="25" y="8"/>
                  </a:moveTo>
                  <a:cubicBezTo>
                    <a:pt x="22" y="8"/>
                    <a:pt x="19" y="8"/>
                    <a:pt x="18" y="8"/>
                  </a:cubicBezTo>
                  <a:cubicBezTo>
                    <a:pt x="18" y="16"/>
                    <a:pt x="17" y="20"/>
                    <a:pt x="17" y="28"/>
                  </a:cubicBezTo>
                  <a:cubicBezTo>
                    <a:pt x="17" y="39"/>
                    <a:pt x="17" y="43"/>
                    <a:pt x="18" y="52"/>
                  </a:cubicBezTo>
                  <a:cubicBezTo>
                    <a:pt x="26" y="52"/>
                    <a:pt x="26" y="52"/>
                    <a:pt x="26" y="52"/>
                  </a:cubicBezTo>
                  <a:cubicBezTo>
                    <a:pt x="36" y="52"/>
                    <a:pt x="40" y="49"/>
                    <a:pt x="40" y="43"/>
                  </a:cubicBezTo>
                  <a:cubicBezTo>
                    <a:pt x="40" y="36"/>
                    <a:pt x="34" y="32"/>
                    <a:pt x="27" y="32"/>
                  </a:cubicBezTo>
                  <a:cubicBezTo>
                    <a:pt x="22" y="32"/>
                    <a:pt x="22" y="32"/>
                    <a:pt x="22" y="32"/>
                  </a:cubicBezTo>
                  <a:cubicBezTo>
                    <a:pt x="25" y="24"/>
                    <a:pt x="25" y="24"/>
                    <a:pt x="25" y="24"/>
                  </a:cubicBezTo>
                  <a:cubicBezTo>
                    <a:pt x="29" y="24"/>
                    <a:pt x="29" y="24"/>
                    <a:pt x="29" y="24"/>
                  </a:cubicBezTo>
                  <a:cubicBezTo>
                    <a:pt x="33" y="24"/>
                    <a:pt x="38" y="21"/>
                    <a:pt x="38" y="16"/>
                  </a:cubicBezTo>
                  <a:cubicBezTo>
                    <a:pt x="38" y="10"/>
                    <a:pt x="33" y="8"/>
                    <a:pt x="25"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09" name="Freeform 80">
              <a:extLst>
                <a:ext uri="{FF2B5EF4-FFF2-40B4-BE49-F238E27FC236}">
                  <a16:creationId xmlns:a16="http://schemas.microsoft.com/office/drawing/2014/main" id="{76AC58B8-DA48-44C5-B781-8FCA4EE23EFE}"/>
                </a:ext>
              </a:extLst>
            </p:cNvPr>
            <p:cNvSpPr>
              <a:spLocks/>
            </p:cNvSpPr>
            <p:nvPr/>
          </p:nvSpPr>
          <p:spPr bwMode="auto">
            <a:xfrm>
              <a:off x="2206" y="1759"/>
              <a:ext cx="125" cy="143"/>
            </a:xfrm>
            <a:custGeom>
              <a:avLst/>
              <a:gdLst>
                <a:gd name="T0" fmla="*/ 53 w 53"/>
                <a:gd name="T1" fmla="*/ 0 h 60"/>
                <a:gd name="T2" fmla="*/ 52 w 53"/>
                <a:gd name="T3" fmla="*/ 28 h 60"/>
                <a:gd name="T4" fmla="*/ 53 w 53"/>
                <a:gd name="T5" fmla="*/ 60 h 60"/>
                <a:gd name="T6" fmla="*/ 39 w 53"/>
                <a:gd name="T7" fmla="*/ 60 h 60"/>
                <a:gd name="T8" fmla="*/ 18 w 53"/>
                <a:gd name="T9" fmla="*/ 27 h 60"/>
                <a:gd name="T10" fmla="*/ 14 w 53"/>
                <a:gd name="T11" fmla="*/ 18 h 60"/>
                <a:gd name="T12" fmla="*/ 14 w 53"/>
                <a:gd name="T13" fmla="*/ 37 h 60"/>
                <a:gd name="T14" fmla="*/ 15 w 53"/>
                <a:gd name="T15" fmla="*/ 60 h 60"/>
                <a:gd name="T16" fmla="*/ 0 w 53"/>
                <a:gd name="T17" fmla="*/ 60 h 60"/>
                <a:gd name="T18" fmla="*/ 1 w 53"/>
                <a:gd name="T19" fmla="*/ 28 h 60"/>
                <a:gd name="T20" fmla="*/ 0 w 53"/>
                <a:gd name="T21" fmla="*/ 0 h 60"/>
                <a:gd name="T22" fmla="*/ 17 w 53"/>
                <a:gd name="T23" fmla="*/ 0 h 60"/>
                <a:gd name="T24" fmla="*/ 36 w 53"/>
                <a:gd name="T25" fmla="*/ 31 h 60"/>
                <a:gd name="T26" fmla="*/ 37 w 53"/>
                <a:gd name="T27" fmla="*/ 35 h 60"/>
                <a:gd name="T28" fmla="*/ 37 w 53"/>
                <a:gd name="T29" fmla="*/ 0 h 60"/>
                <a:gd name="T30" fmla="*/ 53 w 53"/>
                <a:gd name="T3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0"/>
                  </a:moveTo>
                  <a:cubicBezTo>
                    <a:pt x="52" y="7"/>
                    <a:pt x="52" y="23"/>
                    <a:pt x="52" y="28"/>
                  </a:cubicBezTo>
                  <a:cubicBezTo>
                    <a:pt x="52" y="34"/>
                    <a:pt x="52" y="52"/>
                    <a:pt x="53" y="60"/>
                  </a:cubicBezTo>
                  <a:cubicBezTo>
                    <a:pt x="39" y="60"/>
                    <a:pt x="39" y="60"/>
                    <a:pt x="39" y="60"/>
                  </a:cubicBezTo>
                  <a:cubicBezTo>
                    <a:pt x="18" y="27"/>
                    <a:pt x="18" y="27"/>
                    <a:pt x="18" y="27"/>
                  </a:cubicBezTo>
                  <a:cubicBezTo>
                    <a:pt x="16" y="24"/>
                    <a:pt x="15" y="21"/>
                    <a:pt x="14" y="18"/>
                  </a:cubicBezTo>
                  <a:cubicBezTo>
                    <a:pt x="14" y="37"/>
                    <a:pt x="14" y="37"/>
                    <a:pt x="14" y="37"/>
                  </a:cubicBezTo>
                  <a:cubicBezTo>
                    <a:pt x="14" y="44"/>
                    <a:pt x="14" y="55"/>
                    <a:pt x="15" y="60"/>
                  </a:cubicBezTo>
                  <a:cubicBezTo>
                    <a:pt x="0" y="60"/>
                    <a:pt x="0" y="60"/>
                    <a:pt x="0" y="60"/>
                  </a:cubicBezTo>
                  <a:cubicBezTo>
                    <a:pt x="1" y="51"/>
                    <a:pt x="1" y="34"/>
                    <a:pt x="1" y="28"/>
                  </a:cubicBezTo>
                  <a:cubicBezTo>
                    <a:pt x="1" y="23"/>
                    <a:pt x="1" y="7"/>
                    <a:pt x="0" y="0"/>
                  </a:cubicBezTo>
                  <a:cubicBezTo>
                    <a:pt x="17" y="0"/>
                    <a:pt x="17" y="0"/>
                    <a:pt x="17" y="0"/>
                  </a:cubicBezTo>
                  <a:cubicBezTo>
                    <a:pt x="36" y="31"/>
                    <a:pt x="36" y="31"/>
                    <a:pt x="36" y="31"/>
                  </a:cubicBezTo>
                  <a:cubicBezTo>
                    <a:pt x="37" y="33"/>
                    <a:pt x="37" y="33"/>
                    <a:pt x="37" y="35"/>
                  </a:cubicBezTo>
                  <a:cubicBezTo>
                    <a:pt x="37" y="0"/>
                    <a:pt x="37" y="0"/>
                    <a:pt x="37" y="0"/>
                  </a:cubicBezTo>
                  <a:cubicBezTo>
                    <a:pt x="53" y="0"/>
                    <a:pt x="53" y="0"/>
                    <a:pt x="5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0" name="Freeform 81">
              <a:extLst>
                <a:ext uri="{FF2B5EF4-FFF2-40B4-BE49-F238E27FC236}">
                  <a16:creationId xmlns:a16="http://schemas.microsoft.com/office/drawing/2014/main" id="{C10769BF-1E40-43DA-A726-F35AC16B5512}"/>
                </a:ext>
              </a:extLst>
            </p:cNvPr>
            <p:cNvSpPr>
              <a:spLocks noEditPoints="1"/>
            </p:cNvSpPr>
            <p:nvPr/>
          </p:nvSpPr>
          <p:spPr bwMode="auto">
            <a:xfrm>
              <a:off x="2362" y="1759"/>
              <a:ext cx="131" cy="143"/>
            </a:xfrm>
            <a:custGeom>
              <a:avLst/>
              <a:gdLst>
                <a:gd name="T0" fmla="*/ 28 w 55"/>
                <a:gd name="T1" fmla="*/ 0 h 60"/>
                <a:gd name="T2" fmla="*/ 55 w 55"/>
                <a:gd name="T3" fmla="*/ 18 h 60"/>
                <a:gd name="T4" fmla="*/ 23 w 55"/>
                <a:gd name="T5" fmla="*/ 36 h 60"/>
                <a:gd name="T6" fmla="*/ 17 w 55"/>
                <a:gd name="T7" fmla="*/ 36 h 60"/>
                <a:gd name="T8" fmla="*/ 18 w 55"/>
                <a:gd name="T9" fmla="*/ 60 h 60"/>
                <a:gd name="T10" fmla="*/ 0 w 55"/>
                <a:gd name="T11" fmla="*/ 60 h 60"/>
                <a:gd name="T12" fmla="*/ 1 w 55"/>
                <a:gd name="T13" fmla="*/ 28 h 60"/>
                <a:gd name="T14" fmla="*/ 0 w 55"/>
                <a:gd name="T15" fmla="*/ 0 h 60"/>
                <a:gd name="T16" fmla="*/ 28 w 55"/>
                <a:gd name="T17" fmla="*/ 0 h 60"/>
                <a:gd name="T18" fmla="*/ 18 w 55"/>
                <a:gd name="T19" fmla="*/ 9 h 60"/>
                <a:gd name="T20" fmla="*/ 17 w 55"/>
                <a:gd name="T21" fmla="*/ 20 h 60"/>
                <a:gd name="T22" fmla="*/ 18 w 55"/>
                <a:gd name="T23" fmla="*/ 27 h 60"/>
                <a:gd name="T24" fmla="*/ 23 w 55"/>
                <a:gd name="T25" fmla="*/ 27 h 60"/>
                <a:gd name="T26" fmla="*/ 37 w 55"/>
                <a:gd name="T27" fmla="*/ 18 h 60"/>
                <a:gd name="T28" fmla="*/ 23 w 55"/>
                <a:gd name="T29" fmla="*/ 8 h 60"/>
                <a:gd name="T30" fmla="*/ 18 w 55"/>
                <a:gd name="T3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0">
                  <a:moveTo>
                    <a:pt x="28" y="0"/>
                  </a:moveTo>
                  <a:cubicBezTo>
                    <a:pt x="40" y="0"/>
                    <a:pt x="55" y="4"/>
                    <a:pt x="55" y="18"/>
                  </a:cubicBezTo>
                  <a:cubicBezTo>
                    <a:pt x="55" y="30"/>
                    <a:pt x="44" y="36"/>
                    <a:pt x="23" y="36"/>
                  </a:cubicBezTo>
                  <a:cubicBezTo>
                    <a:pt x="22" y="36"/>
                    <a:pt x="18" y="36"/>
                    <a:pt x="17" y="36"/>
                  </a:cubicBezTo>
                  <a:cubicBezTo>
                    <a:pt x="18" y="44"/>
                    <a:pt x="18" y="54"/>
                    <a:pt x="18" y="60"/>
                  </a:cubicBezTo>
                  <a:cubicBezTo>
                    <a:pt x="0" y="60"/>
                    <a:pt x="0" y="60"/>
                    <a:pt x="0" y="60"/>
                  </a:cubicBezTo>
                  <a:cubicBezTo>
                    <a:pt x="0" y="52"/>
                    <a:pt x="1" y="38"/>
                    <a:pt x="1" y="28"/>
                  </a:cubicBezTo>
                  <a:cubicBezTo>
                    <a:pt x="1" y="20"/>
                    <a:pt x="0" y="6"/>
                    <a:pt x="0" y="0"/>
                  </a:cubicBezTo>
                  <a:cubicBezTo>
                    <a:pt x="28" y="0"/>
                    <a:pt x="28" y="0"/>
                    <a:pt x="28" y="0"/>
                  </a:cubicBezTo>
                  <a:close/>
                  <a:moveTo>
                    <a:pt x="18" y="9"/>
                  </a:moveTo>
                  <a:cubicBezTo>
                    <a:pt x="18" y="12"/>
                    <a:pt x="17" y="16"/>
                    <a:pt x="17" y="20"/>
                  </a:cubicBezTo>
                  <a:cubicBezTo>
                    <a:pt x="17" y="23"/>
                    <a:pt x="18" y="25"/>
                    <a:pt x="18" y="27"/>
                  </a:cubicBezTo>
                  <a:cubicBezTo>
                    <a:pt x="18" y="27"/>
                    <a:pt x="21" y="27"/>
                    <a:pt x="23" y="27"/>
                  </a:cubicBezTo>
                  <a:cubicBezTo>
                    <a:pt x="29" y="27"/>
                    <a:pt x="37" y="26"/>
                    <a:pt x="37" y="18"/>
                  </a:cubicBezTo>
                  <a:cubicBezTo>
                    <a:pt x="37" y="10"/>
                    <a:pt x="29" y="8"/>
                    <a:pt x="23" y="8"/>
                  </a:cubicBezTo>
                  <a:cubicBezTo>
                    <a:pt x="22" y="8"/>
                    <a:pt x="19" y="8"/>
                    <a:pt x="1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1" name="Freeform 82">
              <a:extLst>
                <a:ext uri="{FF2B5EF4-FFF2-40B4-BE49-F238E27FC236}">
                  <a16:creationId xmlns:a16="http://schemas.microsoft.com/office/drawing/2014/main" id="{2BA35DA1-A6EE-4394-BBC4-494933AA0989}"/>
                </a:ext>
              </a:extLst>
            </p:cNvPr>
            <p:cNvSpPr>
              <a:spLocks noEditPoints="1"/>
            </p:cNvSpPr>
            <p:nvPr/>
          </p:nvSpPr>
          <p:spPr bwMode="auto">
            <a:xfrm>
              <a:off x="2564" y="1759"/>
              <a:ext cx="133" cy="143"/>
            </a:xfrm>
            <a:custGeom>
              <a:avLst/>
              <a:gdLst>
                <a:gd name="T0" fmla="*/ 29 w 56"/>
                <a:gd name="T1" fmla="*/ 0 h 60"/>
                <a:gd name="T2" fmla="*/ 56 w 56"/>
                <a:gd name="T3" fmla="*/ 18 h 60"/>
                <a:gd name="T4" fmla="*/ 24 w 56"/>
                <a:gd name="T5" fmla="*/ 36 h 60"/>
                <a:gd name="T6" fmla="*/ 18 w 56"/>
                <a:gd name="T7" fmla="*/ 36 h 60"/>
                <a:gd name="T8" fmla="*/ 19 w 56"/>
                <a:gd name="T9" fmla="*/ 60 h 60"/>
                <a:gd name="T10" fmla="*/ 0 w 56"/>
                <a:gd name="T11" fmla="*/ 60 h 60"/>
                <a:gd name="T12" fmla="*/ 1 w 56"/>
                <a:gd name="T13" fmla="*/ 28 h 60"/>
                <a:gd name="T14" fmla="*/ 0 w 56"/>
                <a:gd name="T15" fmla="*/ 0 h 60"/>
                <a:gd name="T16" fmla="*/ 29 w 56"/>
                <a:gd name="T17" fmla="*/ 0 h 60"/>
                <a:gd name="T18" fmla="*/ 18 w 56"/>
                <a:gd name="T19" fmla="*/ 9 h 60"/>
                <a:gd name="T20" fmla="*/ 18 w 56"/>
                <a:gd name="T21" fmla="*/ 20 h 60"/>
                <a:gd name="T22" fmla="*/ 18 w 56"/>
                <a:gd name="T23" fmla="*/ 27 h 60"/>
                <a:gd name="T24" fmla="*/ 24 w 56"/>
                <a:gd name="T25" fmla="*/ 27 h 60"/>
                <a:gd name="T26" fmla="*/ 38 w 56"/>
                <a:gd name="T27" fmla="*/ 18 h 60"/>
                <a:gd name="T28" fmla="*/ 23 w 56"/>
                <a:gd name="T29" fmla="*/ 8 h 60"/>
                <a:gd name="T30" fmla="*/ 18 w 56"/>
                <a:gd name="T3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0">
                  <a:moveTo>
                    <a:pt x="29" y="0"/>
                  </a:moveTo>
                  <a:cubicBezTo>
                    <a:pt x="41" y="0"/>
                    <a:pt x="56" y="4"/>
                    <a:pt x="56" y="18"/>
                  </a:cubicBezTo>
                  <a:cubicBezTo>
                    <a:pt x="56" y="30"/>
                    <a:pt x="45" y="36"/>
                    <a:pt x="24" y="36"/>
                  </a:cubicBezTo>
                  <a:cubicBezTo>
                    <a:pt x="23" y="36"/>
                    <a:pt x="19" y="36"/>
                    <a:pt x="18" y="36"/>
                  </a:cubicBezTo>
                  <a:cubicBezTo>
                    <a:pt x="19" y="44"/>
                    <a:pt x="19" y="54"/>
                    <a:pt x="19" y="60"/>
                  </a:cubicBezTo>
                  <a:cubicBezTo>
                    <a:pt x="0" y="60"/>
                    <a:pt x="0" y="60"/>
                    <a:pt x="0" y="60"/>
                  </a:cubicBezTo>
                  <a:cubicBezTo>
                    <a:pt x="1" y="52"/>
                    <a:pt x="1" y="38"/>
                    <a:pt x="1" y="28"/>
                  </a:cubicBezTo>
                  <a:cubicBezTo>
                    <a:pt x="1" y="20"/>
                    <a:pt x="1" y="6"/>
                    <a:pt x="0" y="0"/>
                  </a:cubicBezTo>
                  <a:cubicBezTo>
                    <a:pt x="29" y="0"/>
                    <a:pt x="29" y="0"/>
                    <a:pt x="29" y="0"/>
                  </a:cubicBezTo>
                  <a:close/>
                  <a:moveTo>
                    <a:pt x="18" y="9"/>
                  </a:moveTo>
                  <a:cubicBezTo>
                    <a:pt x="18" y="12"/>
                    <a:pt x="18" y="16"/>
                    <a:pt x="18" y="20"/>
                  </a:cubicBezTo>
                  <a:cubicBezTo>
                    <a:pt x="18" y="23"/>
                    <a:pt x="18" y="25"/>
                    <a:pt x="18" y="27"/>
                  </a:cubicBezTo>
                  <a:cubicBezTo>
                    <a:pt x="19" y="27"/>
                    <a:pt x="22" y="27"/>
                    <a:pt x="24" y="27"/>
                  </a:cubicBezTo>
                  <a:cubicBezTo>
                    <a:pt x="30" y="27"/>
                    <a:pt x="38" y="26"/>
                    <a:pt x="38" y="18"/>
                  </a:cubicBezTo>
                  <a:cubicBezTo>
                    <a:pt x="38" y="10"/>
                    <a:pt x="30" y="8"/>
                    <a:pt x="23" y="8"/>
                  </a:cubicBezTo>
                  <a:cubicBezTo>
                    <a:pt x="22" y="8"/>
                    <a:pt x="19" y="8"/>
                    <a:pt x="1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2" name="Freeform 83">
              <a:extLst>
                <a:ext uri="{FF2B5EF4-FFF2-40B4-BE49-F238E27FC236}">
                  <a16:creationId xmlns:a16="http://schemas.microsoft.com/office/drawing/2014/main" id="{203944A6-0249-4B54-A071-51B64E4D75BA}"/>
                </a:ext>
              </a:extLst>
            </p:cNvPr>
            <p:cNvSpPr>
              <a:spLocks noEditPoints="1"/>
            </p:cNvSpPr>
            <p:nvPr/>
          </p:nvSpPr>
          <p:spPr bwMode="auto">
            <a:xfrm>
              <a:off x="2683" y="1759"/>
              <a:ext cx="152" cy="143"/>
            </a:xfrm>
            <a:custGeom>
              <a:avLst/>
              <a:gdLst>
                <a:gd name="T0" fmla="*/ 39 w 64"/>
                <a:gd name="T1" fmla="*/ 0 h 60"/>
                <a:gd name="T2" fmla="*/ 64 w 64"/>
                <a:gd name="T3" fmla="*/ 60 h 60"/>
                <a:gd name="T4" fmla="*/ 45 w 64"/>
                <a:gd name="T5" fmla="*/ 60 h 60"/>
                <a:gd name="T6" fmla="*/ 40 w 64"/>
                <a:gd name="T7" fmla="*/ 47 h 60"/>
                <a:gd name="T8" fmla="*/ 31 w 64"/>
                <a:gd name="T9" fmla="*/ 47 h 60"/>
                <a:gd name="T10" fmla="*/ 21 w 64"/>
                <a:gd name="T11" fmla="*/ 47 h 60"/>
                <a:gd name="T12" fmla="*/ 17 w 64"/>
                <a:gd name="T13" fmla="*/ 60 h 60"/>
                <a:gd name="T14" fmla="*/ 0 w 64"/>
                <a:gd name="T15" fmla="*/ 60 h 60"/>
                <a:gd name="T16" fmla="*/ 26 w 64"/>
                <a:gd name="T17" fmla="*/ 0 h 60"/>
                <a:gd name="T18" fmla="*/ 39 w 64"/>
                <a:gd name="T19" fmla="*/ 0 h 60"/>
                <a:gd name="T20" fmla="*/ 37 w 64"/>
                <a:gd name="T21" fmla="*/ 38 h 60"/>
                <a:gd name="T22" fmla="*/ 31 w 64"/>
                <a:gd name="T23" fmla="*/ 20 h 60"/>
                <a:gd name="T24" fmla="*/ 24 w 64"/>
                <a:gd name="T25" fmla="*/ 38 h 60"/>
                <a:gd name="T26" fmla="*/ 31 w 64"/>
                <a:gd name="T27" fmla="*/ 38 h 60"/>
                <a:gd name="T28" fmla="*/ 37 w 64"/>
                <a:gd name="T29"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60">
                  <a:moveTo>
                    <a:pt x="39" y="0"/>
                  </a:moveTo>
                  <a:cubicBezTo>
                    <a:pt x="41" y="7"/>
                    <a:pt x="60" y="50"/>
                    <a:pt x="64" y="60"/>
                  </a:cubicBezTo>
                  <a:cubicBezTo>
                    <a:pt x="45" y="60"/>
                    <a:pt x="45" y="60"/>
                    <a:pt x="45" y="60"/>
                  </a:cubicBezTo>
                  <a:cubicBezTo>
                    <a:pt x="45" y="57"/>
                    <a:pt x="43" y="54"/>
                    <a:pt x="40" y="47"/>
                  </a:cubicBezTo>
                  <a:cubicBezTo>
                    <a:pt x="38" y="47"/>
                    <a:pt x="35" y="47"/>
                    <a:pt x="31" y="47"/>
                  </a:cubicBezTo>
                  <a:cubicBezTo>
                    <a:pt x="27" y="47"/>
                    <a:pt x="24" y="47"/>
                    <a:pt x="21" y="47"/>
                  </a:cubicBezTo>
                  <a:cubicBezTo>
                    <a:pt x="19" y="52"/>
                    <a:pt x="18" y="56"/>
                    <a:pt x="17" y="60"/>
                  </a:cubicBezTo>
                  <a:cubicBezTo>
                    <a:pt x="0" y="60"/>
                    <a:pt x="0" y="60"/>
                    <a:pt x="0" y="60"/>
                  </a:cubicBezTo>
                  <a:cubicBezTo>
                    <a:pt x="4" y="52"/>
                    <a:pt x="22" y="10"/>
                    <a:pt x="26" y="0"/>
                  </a:cubicBezTo>
                  <a:cubicBezTo>
                    <a:pt x="39" y="0"/>
                    <a:pt x="39" y="0"/>
                    <a:pt x="39" y="0"/>
                  </a:cubicBezTo>
                  <a:close/>
                  <a:moveTo>
                    <a:pt x="37" y="38"/>
                  </a:moveTo>
                  <a:cubicBezTo>
                    <a:pt x="35" y="32"/>
                    <a:pt x="32" y="25"/>
                    <a:pt x="31" y="20"/>
                  </a:cubicBezTo>
                  <a:cubicBezTo>
                    <a:pt x="29" y="25"/>
                    <a:pt x="26" y="33"/>
                    <a:pt x="24" y="38"/>
                  </a:cubicBezTo>
                  <a:cubicBezTo>
                    <a:pt x="26" y="38"/>
                    <a:pt x="29" y="38"/>
                    <a:pt x="31" y="38"/>
                  </a:cubicBezTo>
                  <a:cubicBezTo>
                    <a:pt x="33" y="38"/>
                    <a:pt x="35" y="38"/>
                    <a:pt x="37"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3" name="Freeform 84">
              <a:extLst>
                <a:ext uri="{FF2B5EF4-FFF2-40B4-BE49-F238E27FC236}">
                  <a16:creationId xmlns:a16="http://schemas.microsoft.com/office/drawing/2014/main" id="{D71B6AF2-AFBD-457D-AB0D-F91CC0D5CF33}"/>
                </a:ext>
              </a:extLst>
            </p:cNvPr>
            <p:cNvSpPr>
              <a:spLocks/>
            </p:cNvSpPr>
            <p:nvPr/>
          </p:nvSpPr>
          <p:spPr bwMode="auto">
            <a:xfrm>
              <a:off x="2849" y="1759"/>
              <a:ext cx="145" cy="143"/>
            </a:xfrm>
            <a:custGeom>
              <a:avLst/>
              <a:gdLst>
                <a:gd name="T0" fmla="*/ 29 w 61"/>
                <a:gd name="T1" fmla="*/ 0 h 60"/>
                <a:gd name="T2" fmla="*/ 56 w 61"/>
                <a:gd name="T3" fmla="*/ 19 h 60"/>
                <a:gd name="T4" fmla="*/ 42 w 61"/>
                <a:gd name="T5" fmla="*/ 35 h 60"/>
                <a:gd name="T6" fmla="*/ 61 w 61"/>
                <a:gd name="T7" fmla="*/ 60 h 60"/>
                <a:gd name="T8" fmla="*/ 40 w 61"/>
                <a:gd name="T9" fmla="*/ 60 h 60"/>
                <a:gd name="T10" fmla="*/ 23 w 61"/>
                <a:gd name="T11" fmla="*/ 30 h 60"/>
                <a:gd name="T12" fmla="*/ 38 w 61"/>
                <a:gd name="T13" fmla="*/ 19 h 60"/>
                <a:gd name="T14" fmla="*/ 26 w 61"/>
                <a:gd name="T15" fmla="*/ 8 h 60"/>
                <a:gd name="T16" fmla="*/ 19 w 61"/>
                <a:gd name="T17" fmla="*/ 9 h 60"/>
                <a:gd name="T18" fmla="*/ 18 w 61"/>
                <a:gd name="T19" fmla="*/ 28 h 60"/>
                <a:gd name="T20" fmla="*/ 19 w 61"/>
                <a:gd name="T21" fmla="*/ 60 h 60"/>
                <a:gd name="T22" fmla="*/ 0 w 61"/>
                <a:gd name="T23" fmla="*/ 60 h 60"/>
                <a:gd name="T24" fmla="*/ 2 w 61"/>
                <a:gd name="T25" fmla="*/ 28 h 60"/>
                <a:gd name="T26" fmla="*/ 1 w 61"/>
                <a:gd name="T27" fmla="*/ 0 h 60"/>
                <a:gd name="T28" fmla="*/ 29 w 61"/>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60">
                  <a:moveTo>
                    <a:pt x="29" y="0"/>
                  </a:moveTo>
                  <a:cubicBezTo>
                    <a:pt x="41" y="0"/>
                    <a:pt x="56" y="5"/>
                    <a:pt x="56" y="19"/>
                  </a:cubicBezTo>
                  <a:cubicBezTo>
                    <a:pt x="56" y="26"/>
                    <a:pt x="51" y="31"/>
                    <a:pt x="42" y="35"/>
                  </a:cubicBezTo>
                  <a:cubicBezTo>
                    <a:pt x="44" y="38"/>
                    <a:pt x="58" y="57"/>
                    <a:pt x="61" y="60"/>
                  </a:cubicBezTo>
                  <a:cubicBezTo>
                    <a:pt x="40" y="60"/>
                    <a:pt x="40" y="60"/>
                    <a:pt x="40" y="60"/>
                  </a:cubicBezTo>
                  <a:cubicBezTo>
                    <a:pt x="37" y="53"/>
                    <a:pt x="30" y="40"/>
                    <a:pt x="23" y="30"/>
                  </a:cubicBezTo>
                  <a:cubicBezTo>
                    <a:pt x="31" y="31"/>
                    <a:pt x="38" y="27"/>
                    <a:pt x="38" y="19"/>
                  </a:cubicBezTo>
                  <a:cubicBezTo>
                    <a:pt x="38" y="11"/>
                    <a:pt x="30" y="8"/>
                    <a:pt x="26" y="8"/>
                  </a:cubicBezTo>
                  <a:cubicBezTo>
                    <a:pt x="24" y="8"/>
                    <a:pt x="20" y="8"/>
                    <a:pt x="19" y="9"/>
                  </a:cubicBezTo>
                  <a:cubicBezTo>
                    <a:pt x="19" y="16"/>
                    <a:pt x="18" y="25"/>
                    <a:pt x="18" y="28"/>
                  </a:cubicBezTo>
                  <a:cubicBezTo>
                    <a:pt x="18" y="34"/>
                    <a:pt x="18" y="51"/>
                    <a:pt x="19" y="60"/>
                  </a:cubicBezTo>
                  <a:cubicBezTo>
                    <a:pt x="0" y="60"/>
                    <a:pt x="0" y="60"/>
                    <a:pt x="0" y="60"/>
                  </a:cubicBezTo>
                  <a:cubicBezTo>
                    <a:pt x="1" y="51"/>
                    <a:pt x="2" y="40"/>
                    <a:pt x="2" y="28"/>
                  </a:cubicBezTo>
                  <a:cubicBezTo>
                    <a:pt x="2" y="18"/>
                    <a:pt x="1" y="6"/>
                    <a:pt x="1" y="0"/>
                  </a:cubicBezTo>
                  <a:cubicBezTo>
                    <a:pt x="29" y="0"/>
                    <a:pt x="29" y="0"/>
                    <a:pt x="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4" name="Freeform 85">
              <a:extLst>
                <a:ext uri="{FF2B5EF4-FFF2-40B4-BE49-F238E27FC236}">
                  <a16:creationId xmlns:a16="http://schemas.microsoft.com/office/drawing/2014/main" id="{7552E478-506C-4C35-9C48-DDA86E6A4B8B}"/>
                </a:ext>
              </a:extLst>
            </p:cNvPr>
            <p:cNvSpPr>
              <a:spLocks/>
            </p:cNvSpPr>
            <p:nvPr/>
          </p:nvSpPr>
          <p:spPr bwMode="auto">
            <a:xfrm>
              <a:off x="3011" y="1759"/>
              <a:ext cx="45" cy="143"/>
            </a:xfrm>
            <a:custGeom>
              <a:avLst/>
              <a:gdLst>
                <a:gd name="T0" fmla="*/ 19 w 19"/>
                <a:gd name="T1" fmla="*/ 0 h 60"/>
                <a:gd name="T2" fmla="*/ 18 w 19"/>
                <a:gd name="T3" fmla="*/ 29 h 60"/>
                <a:gd name="T4" fmla="*/ 19 w 19"/>
                <a:gd name="T5" fmla="*/ 60 h 60"/>
                <a:gd name="T6" fmla="*/ 0 w 19"/>
                <a:gd name="T7" fmla="*/ 60 h 60"/>
                <a:gd name="T8" fmla="*/ 1 w 19"/>
                <a:gd name="T9" fmla="*/ 29 h 60"/>
                <a:gd name="T10" fmla="*/ 0 w 19"/>
                <a:gd name="T11" fmla="*/ 0 h 60"/>
                <a:gd name="T12" fmla="*/ 19 w 1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9" h="60">
                  <a:moveTo>
                    <a:pt x="19" y="0"/>
                  </a:moveTo>
                  <a:cubicBezTo>
                    <a:pt x="18" y="7"/>
                    <a:pt x="18" y="23"/>
                    <a:pt x="18" y="29"/>
                  </a:cubicBezTo>
                  <a:cubicBezTo>
                    <a:pt x="18" y="34"/>
                    <a:pt x="18" y="52"/>
                    <a:pt x="19" y="60"/>
                  </a:cubicBezTo>
                  <a:cubicBezTo>
                    <a:pt x="0" y="60"/>
                    <a:pt x="0" y="60"/>
                    <a:pt x="0" y="60"/>
                  </a:cubicBezTo>
                  <a:cubicBezTo>
                    <a:pt x="1" y="51"/>
                    <a:pt x="1" y="34"/>
                    <a:pt x="1" y="29"/>
                  </a:cubicBezTo>
                  <a:cubicBezTo>
                    <a:pt x="1" y="23"/>
                    <a:pt x="1" y="7"/>
                    <a:pt x="0" y="0"/>
                  </a:cubicBezTo>
                  <a:cubicBezTo>
                    <a:pt x="19" y="0"/>
                    <a:pt x="19" y="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5" name="Freeform 86">
              <a:extLst>
                <a:ext uri="{FF2B5EF4-FFF2-40B4-BE49-F238E27FC236}">
                  <a16:creationId xmlns:a16="http://schemas.microsoft.com/office/drawing/2014/main" id="{4C90CF89-BAC4-444A-BE19-2097094D6FF4}"/>
                </a:ext>
              </a:extLst>
            </p:cNvPr>
            <p:cNvSpPr>
              <a:spLocks noEditPoints="1"/>
            </p:cNvSpPr>
            <p:nvPr/>
          </p:nvSpPr>
          <p:spPr bwMode="auto">
            <a:xfrm>
              <a:off x="3084" y="1759"/>
              <a:ext cx="138" cy="143"/>
            </a:xfrm>
            <a:custGeom>
              <a:avLst/>
              <a:gdLst>
                <a:gd name="T0" fmla="*/ 34 w 58"/>
                <a:gd name="T1" fmla="*/ 0 h 60"/>
                <a:gd name="T2" fmla="*/ 56 w 58"/>
                <a:gd name="T3" fmla="*/ 14 h 60"/>
                <a:gd name="T4" fmla="*/ 44 w 58"/>
                <a:gd name="T5" fmla="*/ 27 h 60"/>
                <a:gd name="T6" fmla="*/ 58 w 58"/>
                <a:gd name="T7" fmla="*/ 43 h 60"/>
                <a:gd name="T8" fmla="*/ 31 w 58"/>
                <a:gd name="T9" fmla="*/ 60 h 60"/>
                <a:gd name="T10" fmla="*/ 0 w 58"/>
                <a:gd name="T11" fmla="*/ 60 h 60"/>
                <a:gd name="T12" fmla="*/ 1 w 58"/>
                <a:gd name="T13" fmla="*/ 28 h 60"/>
                <a:gd name="T14" fmla="*/ 0 w 58"/>
                <a:gd name="T15" fmla="*/ 0 h 60"/>
                <a:gd name="T16" fmla="*/ 34 w 58"/>
                <a:gd name="T17" fmla="*/ 0 h 60"/>
                <a:gd name="T18" fmla="*/ 25 w 58"/>
                <a:gd name="T19" fmla="*/ 8 h 60"/>
                <a:gd name="T20" fmla="*/ 18 w 58"/>
                <a:gd name="T21" fmla="*/ 8 h 60"/>
                <a:gd name="T22" fmla="*/ 18 w 58"/>
                <a:gd name="T23" fmla="*/ 28 h 60"/>
                <a:gd name="T24" fmla="*/ 18 w 58"/>
                <a:gd name="T25" fmla="*/ 52 h 60"/>
                <a:gd name="T26" fmla="*/ 26 w 58"/>
                <a:gd name="T27" fmla="*/ 52 h 60"/>
                <a:gd name="T28" fmla="*/ 41 w 58"/>
                <a:gd name="T29" fmla="*/ 43 h 60"/>
                <a:gd name="T30" fmla="*/ 27 w 58"/>
                <a:gd name="T31" fmla="*/ 32 h 60"/>
                <a:gd name="T32" fmla="*/ 22 w 58"/>
                <a:gd name="T33" fmla="*/ 32 h 60"/>
                <a:gd name="T34" fmla="*/ 25 w 58"/>
                <a:gd name="T35" fmla="*/ 24 h 60"/>
                <a:gd name="T36" fmla="*/ 29 w 58"/>
                <a:gd name="T37" fmla="*/ 24 h 60"/>
                <a:gd name="T38" fmla="*/ 38 w 58"/>
                <a:gd name="T39" fmla="*/ 16 h 60"/>
                <a:gd name="T40" fmla="*/ 25 w 58"/>
                <a:gd name="T4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60">
                  <a:moveTo>
                    <a:pt x="34" y="0"/>
                  </a:moveTo>
                  <a:cubicBezTo>
                    <a:pt x="44" y="0"/>
                    <a:pt x="56" y="4"/>
                    <a:pt x="56" y="14"/>
                  </a:cubicBezTo>
                  <a:cubicBezTo>
                    <a:pt x="56" y="20"/>
                    <a:pt x="51" y="25"/>
                    <a:pt x="44" y="27"/>
                  </a:cubicBezTo>
                  <a:cubicBezTo>
                    <a:pt x="53" y="31"/>
                    <a:pt x="58" y="36"/>
                    <a:pt x="58" y="43"/>
                  </a:cubicBezTo>
                  <a:cubicBezTo>
                    <a:pt x="58" y="56"/>
                    <a:pt x="44" y="60"/>
                    <a:pt x="31" y="60"/>
                  </a:cubicBezTo>
                  <a:cubicBezTo>
                    <a:pt x="0" y="60"/>
                    <a:pt x="0" y="60"/>
                    <a:pt x="0" y="60"/>
                  </a:cubicBezTo>
                  <a:cubicBezTo>
                    <a:pt x="1" y="52"/>
                    <a:pt x="1" y="41"/>
                    <a:pt x="1" y="28"/>
                  </a:cubicBezTo>
                  <a:cubicBezTo>
                    <a:pt x="1" y="20"/>
                    <a:pt x="1" y="8"/>
                    <a:pt x="0" y="0"/>
                  </a:cubicBezTo>
                  <a:cubicBezTo>
                    <a:pt x="34" y="0"/>
                    <a:pt x="34" y="0"/>
                    <a:pt x="34" y="0"/>
                  </a:cubicBezTo>
                  <a:close/>
                  <a:moveTo>
                    <a:pt x="25" y="8"/>
                  </a:moveTo>
                  <a:cubicBezTo>
                    <a:pt x="22" y="8"/>
                    <a:pt x="20" y="8"/>
                    <a:pt x="18" y="8"/>
                  </a:cubicBezTo>
                  <a:cubicBezTo>
                    <a:pt x="18" y="16"/>
                    <a:pt x="18" y="20"/>
                    <a:pt x="18" y="28"/>
                  </a:cubicBezTo>
                  <a:cubicBezTo>
                    <a:pt x="18" y="39"/>
                    <a:pt x="18" y="43"/>
                    <a:pt x="18" y="52"/>
                  </a:cubicBezTo>
                  <a:cubicBezTo>
                    <a:pt x="26" y="52"/>
                    <a:pt x="26" y="52"/>
                    <a:pt x="26" y="52"/>
                  </a:cubicBezTo>
                  <a:cubicBezTo>
                    <a:pt x="36" y="52"/>
                    <a:pt x="41" y="49"/>
                    <a:pt x="41" y="43"/>
                  </a:cubicBezTo>
                  <a:cubicBezTo>
                    <a:pt x="41" y="36"/>
                    <a:pt x="35" y="32"/>
                    <a:pt x="27" y="32"/>
                  </a:cubicBezTo>
                  <a:cubicBezTo>
                    <a:pt x="22" y="32"/>
                    <a:pt x="22" y="32"/>
                    <a:pt x="22" y="32"/>
                  </a:cubicBezTo>
                  <a:cubicBezTo>
                    <a:pt x="25" y="24"/>
                    <a:pt x="25" y="24"/>
                    <a:pt x="25" y="24"/>
                  </a:cubicBezTo>
                  <a:cubicBezTo>
                    <a:pt x="29" y="24"/>
                    <a:pt x="29" y="24"/>
                    <a:pt x="29" y="24"/>
                  </a:cubicBezTo>
                  <a:cubicBezTo>
                    <a:pt x="33" y="24"/>
                    <a:pt x="38" y="21"/>
                    <a:pt x="38" y="16"/>
                  </a:cubicBezTo>
                  <a:cubicBezTo>
                    <a:pt x="38" y="10"/>
                    <a:pt x="33" y="8"/>
                    <a:pt x="25"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6" name="Freeform 87">
              <a:extLst>
                <a:ext uri="{FF2B5EF4-FFF2-40B4-BE49-F238E27FC236}">
                  <a16:creationId xmlns:a16="http://schemas.microsoft.com/office/drawing/2014/main" id="{646DCB10-428C-4C92-B641-E8A2A5606D41}"/>
                </a:ext>
              </a:extLst>
            </p:cNvPr>
            <p:cNvSpPr>
              <a:spLocks noEditPoints="1"/>
            </p:cNvSpPr>
            <p:nvPr/>
          </p:nvSpPr>
          <p:spPr bwMode="auto">
            <a:xfrm>
              <a:off x="3229" y="1759"/>
              <a:ext cx="150" cy="143"/>
            </a:xfrm>
            <a:custGeom>
              <a:avLst/>
              <a:gdLst>
                <a:gd name="T0" fmla="*/ 38 w 63"/>
                <a:gd name="T1" fmla="*/ 0 h 60"/>
                <a:gd name="T2" fmla="*/ 63 w 63"/>
                <a:gd name="T3" fmla="*/ 60 h 60"/>
                <a:gd name="T4" fmla="*/ 44 w 63"/>
                <a:gd name="T5" fmla="*/ 60 h 60"/>
                <a:gd name="T6" fmla="*/ 39 w 63"/>
                <a:gd name="T7" fmla="*/ 47 h 60"/>
                <a:gd name="T8" fmla="*/ 30 w 63"/>
                <a:gd name="T9" fmla="*/ 47 h 60"/>
                <a:gd name="T10" fmla="*/ 20 w 63"/>
                <a:gd name="T11" fmla="*/ 47 h 60"/>
                <a:gd name="T12" fmla="*/ 16 w 63"/>
                <a:gd name="T13" fmla="*/ 60 h 60"/>
                <a:gd name="T14" fmla="*/ 0 w 63"/>
                <a:gd name="T15" fmla="*/ 60 h 60"/>
                <a:gd name="T16" fmla="*/ 25 w 63"/>
                <a:gd name="T17" fmla="*/ 0 h 60"/>
                <a:gd name="T18" fmla="*/ 38 w 63"/>
                <a:gd name="T19" fmla="*/ 0 h 60"/>
                <a:gd name="T20" fmla="*/ 36 w 63"/>
                <a:gd name="T21" fmla="*/ 38 h 60"/>
                <a:gd name="T22" fmla="*/ 30 w 63"/>
                <a:gd name="T23" fmla="*/ 20 h 60"/>
                <a:gd name="T24" fmla="*/ 23 w 63"/>
                <a:gd name="T25" fmla="*/ 38 h 60"/>
                <a:gd name="T26" fmla="*/ 30 w 63"/>
                <a:gd name="T27" fmla="*/ 38 h 60"/>
                <a:gd name="T28" fmla="*/ 36 w 63"/>
                <a:gd name="T29"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60">
                  <a:moveTo>
                    <a:pt x="38" y="0"/>
                  </a:moveTo>
                  <a:cubicBezTo>
                    <a:pt x="40" y="7"/>
                    <a:pt x="59" y="50"/>
                    <a:pt x="63" y="60"/>
                  </a:cubicBezTo>
                  <a:cubicBezTo>
                    <a:pt x="44" y="60"/>
                    <a:pt x="44" y="60"/>
                    <a:pt x="44" y="60"/>
                  </a:cubicBezTo>
                  <a:cubicBezTo>
                    <a:pt x="44" y="57"/>
                    <a:pt x="42" y="54"/>
                    <a:pt x="39" y="47"/>
                  </a:cubicBezTo>
                  <a:cubicBezTo>
                    <a:pt x="37" y="47"/>
                    <a:pt x="34" y="47"/>
                    <a:pt x="30" y="47"/>
                  </a:cubicBezTo>
                  <a:cubicBezTo>
                    <a:pt x="26" y="47"/>
                    <a:pt x="23" y="47"/>
                    <a:pt x="20" y="47"/>
                  </a:cubicBezTo>
                  <a:cubicBezTo>
                    <a:pt x="19" y="52"/>
                    <a:pt x="17" y="56"/>
                    <a:pt x="16" y="60"/>
                  </a:cubicBezTo>
                  <a:cubicBezTo>
                    <a:pt x="0" y="60"/>
                    <a:pt x="0" y="60"/>
                    <a:pt x="0" y="60"/>
                  </a:cubicBezTo>
                  <a:cubicBezTo>
                    <a:pt x="3" y="52"/>
                    <a:pt x="21" y="10"/>
                    <a:pt x="25" y="0"/>
                  </a:cubicBezTo>
                  <a:cubicBezTo>
                    <a:pt x="38" y="0"/>
                    <a:pt x="38" y="0"/>
                    <a:pt x="38" y="0"/>
                  </a:cubicBezTo>
                  <a:close/>
                  <a:moveTo>
                    <a:pt x="36" y="38"/>
                  </a:moveTo>
                  <a:cubicBezTo>
                    <a:pt x="34" y="32"/>
                    <a:pt x="31" y="25"/>
                    <a:pt x="30" y="20"/>
                  </a:cubicBezTo>
                  <a:cubicBezTo>
                    <a:pt x="28" y="25"/>
                    <a:pt x="25" y="33"/>
                    <a:pt x="23" y="38"/>
                  </a:cubicBezTo>
                  <a:cubicBezTo>
                    <a:pt x="25" y="38"/>
                    <a:pt x="28" y="38"/>
                    <a:pt x="30" y="38"/>
                  </a:cubicBezTo>
                  <a:cubicBezTo>
                    <a:pt x="32" y="38"/>
                    <a:pt x="34" y="38"/>
                    <a:pt x="36"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7" name="Freeform 88">
              <a:extLst>
                <a:ext uri="{FF2B5EF4-FFF2-40B4-BE49-F238E27FC236}">
                  <a16:creationId xmlns:a16="http://schemas.microsoft.com/office/drawing/2014/main" id="{2502C18D-E30C-496C-A0B9-FB63C1D8D09D}"/>
                </a:ext>
              </a:extLst>
            </p:cNvPr>
            <p:cNvSpPr>
              <a:spLocks/>
            </p:cNvSpPr>
            <p:nvPr/>
          </p:nvSpPr>
          <p:spPr bwMode="auto">
            <a:xfrm>
              <a:off x="3388" y="1756"/>
              <a:ext cx="117" cy="149"/>
            </a:xfrm>
            <a:custGeom>
              <a:avLst/>
              <a:gdLst>
                <a:gd name="T0" fmla="*/ 25 w 49"/>
                <a:gd name="T1" fmla="*/ 0 h 62"/>
                <a:gd name="T2" fmla="*/ 44 w 49"/>
                <a:gd name="T3" fmla="*/ 2 h 62"/>
                <a:gd name="T4" fmla="*/ 44 w 49"/>
                <a:gd name="T5" fmla="*/ 17 h 62"/>
                <a:gd name="T6" fmla="*/ 24 w 49"/>
                <a:gd name="T7" fmla="*/ 10 h 62"/>
                <a:gd name="T8" fmla="*/ 17 w 49"/>
                <a:gd name="T9" fmla="*/ 15 h 62"/>
                <a:gd name="T10" fmla="*/ 49 w 49"/>
                <a:gd name="T11" fmla="*/ 43 h 62"/>
                <a:gd name="T12" fmla="*/ 21 w 49"/>
                <a:gd name="T13" fmla="*/ 62 h 62"/>
                <a:gd name="T14" fmla="*/ 1 w 49"/>
                <a:gd name="T15" fmla="*/ 59 h 62"/>
                <a:gd name="T16" fmla="*/ 1 w 49"/>
                <a:gd name="T17" fmla="*/ 44 h 62"/>
                <a:gd name="T18" fmla="*/ 25 w 49"/>
                <a:gd name="T19" fmla="*/ 52 h 62"/>
                <a:gd name="T20" fmla="*/ 32 w 49"/>
                <a:gd name="T21" fmla="*/ 46 h 62"/>
                <a:gd name="T22" fmla="*/ 0 w 49"/>
                <a:gd name="T23" fmla="*/ 16 h 62"/>
                <a:gd name="T24" fmla="*/ 25 w 49"/>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2">
                  <a:moveTo>
                    <a:pt x="25" y="0"/>
                  </a:moveTo>
                  <a:cubicBezTo>
                    <a:pt x="32" y="0"/>
                    <a:pt x="40" y="1"/>
                    <a:pt x="44" y="2"/>
                  </a:cubicBezTo>
                  <a:cubicBezTo>
                    <a:pt x="44" y="17"/>
                    <a:pt x="44" y="17"/>
                    <a:pt x="44" y="17"/>
                  </a:cubicBezTo>
                  <a:cubicBezTo>
                    <a:pt x="38" y="14"/>
                    <a:pt x="32" y="10"/>
                    <a:pt x="24" y="10"/>
                  </a:cubicBezTo>
                  <a:cubicBezTo>
                    <a:pt x="17" y="10"/>
                    <a:pt x="17" y="13"/>
                    <a:pt x="17" y="15"/>
                  </a:cubicBezTo>
                  <a:cubicBezTo>
                    <a:pt x="17" y="25"/>
                    <a:pt x="49" y="25"/>
                    <a:pt x="49" y="43"/>
                  </a:cubicBezTo>
                  <a:cubicBezTo>
                    <a:pt x="49" y="55"/>
                    <a:pt x="39" y="62"/>
                    <a:pt x="21" y="62"/>
                  </a:cubicBezTo>
                  <a:cubicBezTo>
                    <a:pt x="13" y="62"/>
                    <a:pt x="6" y="61"/>
                    <a:pt x="1" y="59"/>
                  </a:cubicBezTo>
                  <a:cubicBezTo>
                    <a:pt x="1" y="44"/>
                    <a:pt x="1" y="44"/>
                    <a:pt x="1" y="44"/>
                  </a:cubicBezTo>
                  <a:cubicBezTo>
                    <a:pt x="13" y="50"/>
                    <a:pt x="19" y="52"/>
                    <a:pt x="25" y="52"/>
                  </a:cubicBezTo>
                  <a:cubicBezTo>
                    <a:pt x="29" y="52"/>
                    <a:pt x="32" y="50"/>
                    <a:pt x="32" y="46"/>
                  </a:cubicBezTo>
                  <a:cubicBezTo>
                    <a:pt x="32" y="35"/>
                    <a:pt x="0" y="36"/>
                    <a:pt x="0" y="16"/>
                  </a:cubicBezTo>
                  <a:cubicBezTo>
                    <a:pt x="0" y="6"/>
                    <a:pt x="10" y="0"/>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8" name="Freeform 89">
              <a:extLst>
                <a:ext uri="{FF2B5EF4-FFF2-40B4-BE49-F238E27FC236}">
                  <a16:creationId xmlns:a16="http://schemas.microsoft.com/office/drawing/2014/main" id="{FA8E9F86-A561-470F-B83E-77C5F1431B33}"/>
                </a:ext>
              </a:extLst>
            </p:cNvPr>
            <p:cNvSpPr>
              <a:spLocks/>
            </p:cNvSpPr>
            <p:nvPr/>
          </p:nvSpPr>
          <p:spPr bwMode="auto">
            <a:xfrm>
              <a:off x="3578" y="1756"/>
              <a:ext cx="145" cy="149"/>
            </a:xfrm>
            <a:custGeom>
              <a:avLst/>
              <a:gdLst>
                <a:gd name="T0" fmla="*/ 61 w 61"/>
                <a:gd name="T1" fmla="*/ 32 h 62"/>
                <a:gd name="T2" fmla="*/ 60 w 61"/>
                <a:gd name="T3" fmla="*/ 57 h 62"/>
                <a:gd name="T4" fmla="*/ 35 w 61"/>
                <a:gd name="T5" fmla="*/ 62 h 62"/>
                <a:gd name="T6" fmla="*/ 0 w 61"/>
                <a:gd name="T7" fmla="*/ 31 h 62"/>
                <a:gd name="T8" fmla="*/ 37 w 61"/>
                <a:gd name="T9" fmla="*/ 0 h 62"/>
                <a:gd name="T10" fmla="*/ 56 w 61"/>
                <a:gd name="T11" fmla="*/ 2 h 62"/>
                <a:gd name="T12" fmla="*/ 52 w 61"/>
                <a:gd name="T13" fmla="*/ 14 h 62"/>
                <a:gd name="T14" fmla="*/ 37 w 61"/>
                <a:gd name="T15" fmla="*/ 9 h 62"/>
                <a:gd name="T16" fmla="*/ 19 w 61"/>
                <a:gd name="T17" fmla="*/ 31 h 62"/>
                <a:gd name="T18" fmla="*/ 37 w 61"/>
                <a:gd name="T19" fmla="*/ 53 h 62"/>
                <a:gd name="T20" fmla="*/ 43 w 61"/>
                <a:gd name="T21" fmla="*/ 53 h 62"/>
                <a:gd name="T22" fmla="*/ 43 w 61"/>
                <a:gd name="T23" fmla="*/ 32 h 62"/>
                <a:gd name="T24" fmla="*/ 61 w 61"/>
                <a:gd name="T25"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2">
                  <a:moveTo>
                    <a:pt x="61" y="32"/>
                  </a:moveTo>
                  <a:cubicBezTo>
                    <a:pt x="60" y="38"/>
                    <a:pt x="60" y="50"/>
                    <a:pt x="60" y="57"/>
                  </a:cubicBezTo>
                  <a:cubicBezTo>
                    <a:pt x="54" y="60"/>
                    <a:pt x="44" y="62"/>
                    <a:pt x="35" y="62"/>
                  </a:cubicBezTo>
                  <a:cubicBezTo>
                    <a:pt x="14" y="62"/>
                    <a:pt x="0" y="48"/>
                    <a:pt x="0" y="31"/>
                  </a:cubicBezTo>
                  <a:cubicBezTo>
                    <a:pt x="0" y="13"/>
                    <a:pt x="14" y="0"/>
                    <a:pt x="37" y="0"/>
                  </a:cubicBezTo>
                  <a:cubicBezTo>
                    <a:pt x="43" y="0"/>
                    <a:pt x="51" y="1"/>
                    <a:pt x="56" y="2"/>
                  </a:cubicBezTo>
                  <a:cubicBezTo>
                    <a:pt x="52" y="14"/>
                    <a:pt x="52" y="14"/>
                    <a:pt x="52" y="14"/>
                  </a:cubicBezTo>
                  <a:cubicBezTo>
                    <a:pt x="48" y="11"/>
                    <a:pt x="42" y="9"/>
                    <a:pt x="37" y="9"/>
                  </a:cubicBezTo>
                  <a:cubicBezTo>
                    <a:pt x="24" y="9"/>
                    <a:pt x="19" y="21"/>
                    <a:pt x="19" y="31"/>
                  </a:cubicBezTo>
                  <a:cubicBezTo>
                    <a:pt x="19" y="48"/>
                    <a:pt x="28" y="53"/>
                    <a:pt x="37" y="53"/>
                  </a:cubicBezTo>
                  <a:cubicBezTo>
                    <a:pt x="39" y="53"/>
                    <a:pt x="42" y="53"/>
                    <a:pt x="43" y="53"/>
                  </a:cubicBezTo>
                  <a:cubicBezTo>
                    <a:pt x="43" y="46"/>
                    <a:pt x="43" y="37"/>
                    <a:pt x="43" y="32"/>
                  </a:cubicBezTo>
                  <a:cubicBezTo>
                    <a:pt x="61" y="32"/>
                    <a:pt x="61" y="32"/>
                    <a:pt x="61"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19" name="Freeform 90">
              <a:extLst>
                <a:ext uri="{FF2B5EF4-FFF2-40B4-BE49-F238E27FC236}">
                  <a16:creationId xmlns:a16="http://schemas.microsoft.com/office/drawing/2014/main" id="{44130392-FD3A-4CE2-B019-96665220AC67}"/>
                </a:ext>
              </a:extLst>
            </p:cNvPr>
            <p:cNvSpPr>
              <a:spLocks/>
            </p:cNvSpPr>
            <p:nvPr/>
          </p:nvSpPr>
          <p:spPr bwMode="auto">
            <a:xfrm>
              <a:off x="3749" y="1759"/>
              <a:ext cx="143" cy="143"/>
            </a:xfrm>
            <a:custGeom>
              <a:avLst/>
              <a:gdLst>
                <a:gd name="T0" fmla="*/ 28 w 60"/>
                <a:gd name="T1" fmla="*/ 0 h 60"/>
                <a:gd name="T2" fmla="*/ 55 w 60"/>
                <a:gd name="T3" fmla="*/ 19 h 60"/>
                <a:gd name="T4" fmla="*/ 42 w 60"/>
                <a:gd name="T5" fmla="*/ 35 h 60"/>
                <a:gd name="T6" fmla="*/ 60 w 60"/>
                <a:gd name="T7" fmla="*/ 60 h 60"/>
                <a:gd name="T8" fmla="*/ 39 w 60"/>
                <a:gd name="T9" fmla="*/ 60 h 60"/>
                <a:gd name="T10" fmla="*/ 22 w 60"/>
                <a:gd name="T11" fmla="*/ 30 h 60"/>
                <a:gd name="T12" fmla="*/ 37 w 60"/>
                <a:gd name="T13" fmla="*/ 19 h 60"/>
                <a:gd name="T14" fmla="*/ 25 w 60"/>
                <a:gd name="T15" fmla="*/ 8 h 60"/>
                <a:gd name="T16" fmla="*/ 18 w 60"/>
                <a:gd name="T17" fmla="*/ 9 h 60"/>
                <a:gd name="T18" fmla="*/ 17 w 60"/>
                <a:gd name="T19" fmla="*/ 28 h 60"/>
                <a:gd name="T20" fmla="*/ 18 w 60"/>
                <a:gd name="T21" fmla="*/ 60 h 60"/>
                <a:gd name="T22" fmla="*/ 0 w 60"/>
                <a:gd name="T23" fmla="*/ 60 h 60"/>
                <a:gd name="T24" fmla="*/ 1 w 60"/>
                <a:gd name="T25" fmla="*/ 28 h 60"/>
                <a:gd name="T26" fmla="*/ 0 w 60"/>
                <a:gd name="T27" fmla="*/ 0 h 60"/>
                <a:gd name="T28" fmla="*/ 28 w 60"/>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60">
                  <a:moveTo>
                    <a:pt x="28" y="0"/>
                  </a:moveTo>
                  <a:cubicBezTo>
                    <a:pt x="40" y="0"/>
                    <a:pt x="55" y="5"/>
                    <a:pt x="55" y="19"/>
                  </a:cubicBezTo>
                  <a:cubicBezTo>
                    <a:pt x="55" y="26"/>
                    <a:pt x="50" y="31"/>
                    <a:pt x="42" y="35"/>
                  </a:cubicBezTo>
                  <a:cubicBezTo>
                    <a:pt x="43" y="38"/>
                    <a:pt x="57" y="57"/>
                    <a:pt x="60" y="60"/>
                  </a:cubicBezTo>
                  <a:cubicBezTo>
                    <a:pt x="39" y="60"/>
                    <a:pt x="39" y="60"/>
                    <a:pt x="39" y="60"/>
                  </a:cubicBezTo>
                  <a:cubicBezTo>
                    <a:pt x="36" y="53"/>
                    <a:pt x="29" y="40"/>
                    <a:pt x="22" y="30"/>
                  </a:cubicBezTo>
                  <a:cubicBezTo>
                    <a:pt x="30" y="31"/>
                    <a:pt x="37" y="27"/>
                    <a:pt x="37" y="19"/>
                  </a:cubicBezTo>
                  <a:cubicBezTo>
                    <a:pt x="37" y="11"/>
                    <a:pt x="29" y="8"/>
                    <a:pt x="25" y="8"/>
                  </a:cubicBezTo>
                  <a:cubicBezTo>
                    <a:pt x="23" y="8"/>
                    <a:pt x="19" y="8"/>
                    <a:pt x="18" y="9"/>
                  </a:cubicBezTo>
                  <a:cubicBezTo>
                    <a:pt x="18" y="16"/>
                    <a:pt x="17" y="25"/>
                    <a:pt x="17" y="28"/>
                  </a:cubicBezTo>
                  <a:cubicBezTo>
                    <a:pt x="17" y="34"/>
                    <a:pt x="17" y="51"/>
                    <a:pt x="18" y="60"/>
                  </a:cubicBezTo>
                  <a:cubicBezTo>
                    <a:pt x="0" y="60"/>
                    <a:pt x="0" y="60"/>
                    <a:pt x="0" y="60"/>
                  </a:cubicBezTo>
                  <a:cubicBezTo>
                    <a:pt x="0" y="51"/>
                    <a:pt x="1" y="40"/>
                    <a:pt x="1" y="28"/>
                  </a:cubicBezTo>
                  <a:cubicBezTo>
                    <a:pt x="1" y="18"/>
                    <a:pt x="1" y="6"/>
                    <a:pt x="0" y="0"/>
                  </a:cubicBezTo>
                  <a:cubicBezTo>
                    <a:pt x="28" y="0"/>
                    <a:pt x="28" y="0"/>
                    <a:pt x="2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0" name="Freeform 91">
              <a:extLst>
                <a:ext uri="{FF2B5EF4-FFF2-40B4-BE49-F238E27FC236}">
                  <a16:creationId xmlns:a16="http://schemas.microsoft.com/office/drawing/2014/main" id="{080EB546-D033-49FC-87EC-2399DC2B02D9}"/>
                </a:ext>
              </a:extLst>
            </p:cNvPr>
            <p:cNvSpPr>
              <a:spLocks noEditPoints="1"/>
            </p:cNvSpPr>
            <p:nvPr/>
          </p:nvSpPr>
          <p:spPr bwMode="auto">
            <a:xfrm>
              <a:off x="3899" y="1756"/>
              <a:ext cx="145" cy="149"/>
            </a:xfrm>
            <a:custGeom>
              <a:avLst/>
              <a:gdLst>
                <a:gd name="T0" fmla="*/ 31 w 61"/>
                <a:gd name="T1" fmla="*/ 62 h 62"/>
                <a:gd name="T2" fmla="*/ 0 w 61"/>
                <a:gd name="T3" fmla="*/ 31 h 62"/>
                <a:gd name="T4" fmla="*/ 31 w 61"/>
                <a:gd name="T5" fmla="*/ 0 h 62"/>
                <a:gd name="T6" fmla="*/ 61 w 61"/>
                <a:gd name="T7" fmla="*/ 31 h 62"/>
                <a:gd name="T8" fmla="*/ 31 w 61"/>
                <a:gd name="T9" fmla="*/ 62 h 62"/>
                <a:gd name="T10" fmla="*/ 31 w 61"/>
                <a:gd name="T11" fmla="*/ 7 h 62"/>
                <a:gd name="T12" fmla="*/ 17 w 61"/>
                <a:gd name="T13" fmla="*/ 31 h 62"/>
                <a:gd name="T14" fmla="*/ 31 w 61"/>
                <a:gd name="T15" fmla="*/ 55 h 62"/>
                <a:gd name="T16" fmla="*/ 44 w 61"/>
                <a:gd name="T17" fmla="*/ 31 h 62"/>
                <a:gd name="T18" fmla="*/ 31 w 61"/>
                <a:gd name="T19"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31" y="62"/>
                  </a:moveTo>
                  <a:cubicBezTo>
                    <a:pt x="13" y="62"/>
                    <a:pt x="0" y="50"/>
                    <a:pt x="0" y="31"/>
                  </a:cubicBezTo>
                  <a:cubicBezTo>
                    <a:pt x="0" y="12"/>
                    <a:pt x="13" y="0"/>
                    <a:pt x="31" y="0"/>
                  </a:cubicBezTo>
                  <a:cubicBezTo>
                    <a:pt x="48" y="0"/>
                    <a:pt x="61" y="12"/>
                    <a:pt x="61" y="31"/>
                  </a:cubicBezTo>
                  <a:cubicBezTo>
                    <a:pt x="61" y="50"/>
                    <a:pt x="48" y="62"/>
                    <a:pt x="31" y="62"/>
                  </a:cubicBezTo>
                  <a:close/>
                  <a:moveTo>
                    <a:pt x="31" y="7"/>
                  </a:moveTo>
                  <a:cubicBezTo>
                    <a:pt x="22" y="7"/>
                    <a:pt x="17" y="16"/>
                    <a:pt x="17" y="31"/>
                  </a:cubicBezTo>
                  <a:cubicBezTo>
                    <a:pt x="17" y="46"/>
                    <a:pt x="22" y="55"/>
                    <a:pt x="31" y="55"/>
                  </a:cubicBezTo>
                  <a:cubicBezTo>
                    <a:pt x="39" y="55"/>
                    <a:pt x="44" y="46"/>
                    <a:pt x="44" y="31"/>
                  </a:cubicBezTo>
                  <a:cubicBezTo>
                    <a:pt x="44" y="16"/>
                    <a:pt x="39" y="7"/>
                    <a:pt x="31"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1" name="Freeform 92">
              <a:extLst>
                <a:ext uri="{FF2B5EF4-FFF2-40B4-BE49-F238E27FC236}">
                  <a16:creationId xmlns:a16="http://schemas.microsoft.com/office/drawing/2014/main" id="{84001E1F-145D-45BC-9DC8-30A45B649416}"/>
                </a:ext>
              </a:extLst>
            </p:cNvPr>
            <p:cNvSpPr>
              <a:spLocks/>
            </p:cNvSpPr>
            <p:nvPr/>
          </p:nvSpPr>
          <p:spPr bwMode="auto">
            <a:xfrm>
              <a:off x="4063" y="1759"/>
              <a:ext cx="130" cy="146"/>
            </a:xfrm>
            <a:custGeom>
              <a:avLst/>
              <a:gdLst>
                <a:gd name="T0" fmla="*/ 19 w 55"/>
                <a:gd name="T1" fmla="*/ 0 h 61"/>
                <a:gd name="T2" fmla="*/ 18 w 55"/>
                <a:gd name="T3" fmla="*/ 12 h 61"/>
                <a:gd name="T4" fmla="*/ 18 w 55"/>
                <a:gd name="T5" fmla="*/ 41 h 61"/>
                <a:gd name="T6" fmla="*/ 28 w 55"/>
                <a:gd name="T7" fmla="*/ 53 h 61"/>
                <a:gd name="T8" fmla="*/ 40 w 55"/>
                <a:gd name="T9" fmla="*/ 38 h 61"/>
                <a:gd name="T10" fmla="*/ 40 w 55"/>
                <a:gd name="T11" fmla="*/ 10 h 61"/>
                <a:gd name="T12" fmla="*/ 40 w 55"/>
                <a:gd name="T13" fmla="*/ 0 h 61"/>
                <a:gd name="T14" fmla="*/ 55 w 55"/>
                <a:gd name="T15" fmla="*/ 0 h 61"/>
                <a:gd name="T16" fmla="*/ 55 w 55"/>
                <a:gd name="T17" fmla="*/ 25 h 61"/>
                <a:gd name="T18" fmla="*/ 55 w 55"/>
                <a:gd name="T19" fmla="*/ 42 h 61"/>
                <a:gd name="T20" fmla="*/ 28 w 55"/>
                <a:gd name="T21" fmla="*/ 61 h 61"/>
                <a:gd name="T22" fmla="*/ 1 w 55"/>
                <a:gd name="T23" fmla="*/ 41 h 61"/>
                <a:gd name="T24" fmla="*/ 1 w 55"/>
                <a:gd name="T25" fmla="*/ 19 h 61"/>
                <a:gd name="T26" fmla="*/ 0 w 55"/>
                <a:gd name="T27" fmla="*/ 0 h 61"/>
                <a:gd name="T28" fmla="*/ 19 w 55"/>
                <a:gd name="T2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61">
                  <a:moveTo>
                    <a:pt x="19" y="0"/>
                  </a:moveTo>
                  <a:cubicBezTo>
                    <a:pt x="18" y="4"/>
                    <a:pt x="18" y="8"/>
                    <a:pt x="18" y="12"/>
                  </a:cubicBezTo>
                  <a:cubicBezTo>
                    <a:pt x="18" y="41"/>
                    <a:pt x="18" y="41"/>
                    <a:pt x="18" y="41"/>
                  </a:cubicBezTo>
                  <a:cubicBezTo>
                    <a:pt x="18" y="49"/>
                    <a:pt x="21" y="53"/>
                    <a:pt x="28" y="53"/>
                  </a:cubicBezTo>
                  <a:cubicBezTo>
                    <a:pt x="34" y="53"/>
                    <a:pt x="40" y="50"/>
                    <a:pt x="40" y="38"/>
                  </a:cubicBezTo>
                  <a:cubicBezTo>
                    <a:pt x="40" y="10"/>
                    <a:pt x="40" y="10"/>
                    <a:pt x="40" y="10"/>
                  </a:cubicBezTo>
                  <a:cubicBezTo>
                    <a:pt x="40" y="3"/>
                    <a:pt x="40" y="3"/>
                    <a:pt x="40" y="0"/>
                  </a:cubicBezTo>
                  <a:cubicBezTo>
                    <a:pt x="55" y="0"/>
                    <a:pt x="55" y="0"/>
                    <a:pt x="55" y="0"/>
                  </a:cubicBezTo>
                  <a:cubicBezTo>
                    <a:pt x="55" y="5"/>
                    <a:pt x="55" y="15"/>
                    <a:pt x="55" y="25"/>
                  </a:cubicBezTo>
                  <a:cubicBezTo>
                    <a:pt x="55" y="42"/>
                    <a:pt x="55" y="42"/>
                    <a:pt x="55" y="42"/>
                  </a:cubicBezTo>
                  <a:cubicBezTo>
                    <a:pt x="55" y="55"/>
                    <a:pt x="46" y="61"/>
                    <a:pt x="28" y="61"/>
                  </a:cubicBezTo>
                  <a:cubicBezTo>
                    <a:pt x="11" y="61"/>
                    <a:pt x="1" y="58"/>
                    <a:pt x="1" y="41"/>
                  </a:cubicBezTo>
                  <a:cubicBezTo>
                    <a:pt x="1" y="19"/>
                    <a:pt x="1" y="19"/>
                    <a:pt x="1" y="19"/>
                  </a:cubicBezTo>
                  <a:cubicBezTo>
                    <a:pt x="1" y="13"/>
                    <a:pt x="1" y="4"/>
                    <a:pt x="0" y="0"/>
                  </a:cubicBezTo>
                  <a:cubicBezTo>
                    <a:pt x="19" y="0"/>
                    <a:pt x="19" y="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2" name="Freeform 93">
              <a:extLst>
                <a:ext uri="{FF2B5EF4-FFF2-40B4-BE49-F238E27FC236}">
                  <a16:creationId xmlns:a16="http://schemas.microsoft.com/office/drawing/2014/main" id="{E184E519-5350-49C2-9A10-422177391820}"/>
                </a:ext>
              </a:extLst>
            </p:cNvPr>
            <p:cNvSpPr>
              <a:spLocks noEditPoints="1"/>
            </p:cNvSpPr>
            <p:nvPr/>
          </p:nvSpPr>
          <p:spPr bwMode="auto">
            <a:xfrm>
              <a:off x="4219" y="1759"/>
              <a:ext cx="133" cy="143"/>
            </a:xfrm>
            <a:custGeom>
              <a:avLst/>
              <a:gdLst>
                <a:gd name="T0" fmla="*/ 29 w 56"/>
                <a:gd name="T1" fmla="*/ 0 h 60"/>
                <a:gd name="T2" fmla="*/ 56 w 56"/>
                <a:gd name="T3" fmla="*/ 18 h 60"/>
                <a:gd name="T4" fmla="*/ 24 w 56"/>
                <a:gd name="T5" fmla="*/ 36 h 60"/>
                <a:gd name="T6" fmla="*/ 18 w 56"/>
                <a:gd name="T7" fmla="*/ 36 h 60"/>
                <a:gd name="T8" fmla="*/ 19 w 56"/>
                <a:gd name="T9" fmla="*/ 60 h 60"/>
                <a:gd name="T10" fmla="*/ 0 w 56"/>
                <a:gd name="T11" fmla="*/ 60 h 60"/>
                <a:gd name="T12" fmla="*/ 1 w 56"/>
                <a:gd name="T13" fmla="*/ 28 h 60"/>
                <a:gd name="T14" fmla="*/ 0 w 56"/>
                <a:gd name="T15" fmla="*/ 0 h 60"/>
                <a:gd name="T16" fmla="*/ 29 w 56"/>
                <a:gd name="T17" fmla="*/ 0 h 60"/>
                <a:gd name="T18" fmla="*/ 18 w 56"/>
                <a:gd name="T19" fmla="*/ 9 h 60"/>
                <a:gd name="T20" fmla="*/ 18 w 56"/>
                <a:gd name="T21" fmla="*/ 20 h 60"/>
                <a:gd name="T22" fmla="*/ 18 w 56"/>
                <a:gd name="T23" fmla="*/ 27 h 60"/>
                <a:gd name="T24" fmla="*/ 24 w 56"/>
                <a:gd name="T25" fmla="*/ 27 h 60"/>
                <a:gd name="T26" fmla="*/ 38 w 56"/>
                <a:gd name="T27" fmla="*/ 18 h 60"/>
                <a:gd name="T28" fmla="*/ 23 w 56"/>
                <a:gd name="T29" fmla="*/ 8 h 60"/>
                <a:gd name="T30" fmla="*/ 18 w 56"/>
                <a:gd name="T3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0">
                  <a:moveTo>
                    <a:pt x="29" y="0"/>
                  </a:moveTo>
                  <a:cubicBezTo>
                    <a:pt x="41" y="0"/>
                    <a:pt x="56" y="4"/>
                    <a:pt x="56" y="18"/>
                  </a:cubicBezTo>
                  <a:cubicBezTo>
                    <a:pt x="56" y="30"/>
                    <a:pt x="45" y="36"/>
                    <a:pt x="24" y="36"/>
                  </a:cubicBezTo>
                  <a:cubicBezTo>
                    <a:pt x="23" y="36"/>
                    <a:pt x="19" y="36"/>
                    <a:pt x="18" y="36"/>
                  </a:cubicBezTo>
                  <a:cubicBezTo>
                    <a:pt x="19" y="44"/>
                    <a:pt x="19" y="54"/>
                    <a:pt x="19" y="60"/>
                  </a:cubicBezTo>
                  <a:cubicBezTo>
                    <a:pt x="0" y="60"/>
                    <a:pt x="0" y="60"/>
                    <a:pt x="0" y="60"/>
                  </a:cubicBezTo>
                  <a:cubicBezTo>
                    <a:pt x="1" y="52"/>
                    <a:pt x="1" y="38"/>
                    <a:pt x="1" y="28"/>
                  </a:cubicBezTo>
                  <a:cubicBezTo>
                    <a:pt x="1" y="20"/>
                    <a:pt x="1" y="6"/>
                    <a:pt x="0" y="0"/>
                  </a:cubicBezTo>
                  <a:cubicBezTo>
                    <a:pt x="29" y="0"/>
                    <a:pt x="29" y="0"/>
                    <a:pt x="29" y="0"/>
                  </a:cubicBezTo>
                  <a:close/>
                  <a:moveTo>
                    <a:pt x="18" y="9"/>
                  </a:moveTo>
                  <a:cubicBezTo>
                    <a:pt x="18" y="12"/>
                    <a:pt x="18" y="16"/>
                    <a:pt x="18" y="20"/>
                  </a:cubicBezTo>
                  <a:cubicBezTo>
                    <a:pt x="18" y="23"/>
                    <a:pt x="18" y="25"/>
                    <a:pt x="18" y="27"/>
                  </a:cubicBezTo>
                  <a:cubicBezTo>
                    <a:pt x="19" y="27"/>
                    <a:pt x="22" y="27"/>
                    <a:pt x="24" y="27"/>
                  </a:cubicBezTo>
                  <a:cubicBezTo>
                    <a:pt x="30" y="27"/>
                    <a:pt x="38" y="26"/>
                    <a:pt x="38" y="18"/>
                  </a:cubicBezTo>
                  <a:cubicBezTo>
                    <a:pt x="38" y="10"/>
                    <a:pt x="30" y="8"/>
                    <a:pt x="23" y="8"/>
                  </a:cubicBezTo>
                  <a:cubicBezTo>
                    <a:pt x="22" y="8"/>
                    <a:pt x="19" y="8"/>
                    <a:pt x="1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3" name="Freeform 94">
              <a:extLst>
                <a:ext uri="{FF2B5EF4-FFF2-40B4-BE49-F238E27FC236}">
                  <a16:creationId xmlns:a16="http://schemas.microsoft.com/office/drawing/2014/main" id="{ABEB5BD6-0705-4F9D-A5DB-27133E4FD633}"/>
                </a:ext>
              </a:extLst>
            </p:cNvPr>
            <p:cNvSpPr>
              <a:spLocks noEditPoints="1"/>
            </p:cNvSpPr>
            <p:nvPr/>
          </p:nvSpPr>
          <p:spPr bwMode="auto">
            <a:xfrm>
              <a:off x="1104" y="1225"/>
              <a:ext cx="752" cy="788"/>
            </a:xfrm>
            <a:custGeom>
              <a:avLst/>
              <a:gdLst>
                <a:gd name="T0" fmla="*/ 0 w 317"/>
                <a:gd name="T1" fmla="*/ 0 h 329"/>
                <a:gd name="T2" fmla="*/ 0 w 317"/>
                <a:gd name="T3" fmla="*/ 329 h 329"/>
                <a:gd name="T4" fmla="*/ 317 w 317"/>
                <a:gd name="T5" fmla="*/ 329 h 329"/>
                <a:gd name="T6" fmla="*/ 317 w 317"/>
                <a:gd name="T7" fmla="*/ 0 h 329"/>
                <a:gd name="T8" fmla="*/ 0 w 317"/>
                <a:gd name="T9" fmla="*/ 0 h 329"/>
                <a:gd name="T10" fmla="*/ 75 w 317"/>
                <a:gd name="T11" fmla="*/ 282 h 329"/>
                <a:gd name="T12" fmla="*/ 56 w 317"/>
                <a:gd name="T13" fmla="*/ 255 h 329"/>
                <a:gd name="T14" fmla="*/ 32 w 317"/>
                <a:gd name="T15" fmla="*/ 241 h 329"/>
                <a:gd name="T16" fmla="*/ 50 w 317"/>
                <a:gd name="T17" fmla="*/ 234 h 329"/>
                <a:gd name="T18" fmla="*/ 50 w 317"/>
                <a:gd name="T19" fmla="*/ 192 h 329"/>
                <a:gd name="T20" fmla="*/ 63 w 317"/>
                <a:gd name="T21" fmla="*/ 231 h 329"/>
                <a:gd name="T22" fmla="*/ 87 w 317"/>
                <a:gd name="T23" fmla="*/ 227 h 329"/>
                <a:gd name="T24" fmla="*/ 76 w 317"/>
                <a:gd name="T25" fmla="*/ 248 h 329"/>
                <a:gd name="T26" fmla="*/ 104 w 317"/>
                <a:gd name="T27" fmla="*/ 267 h 329"/>
                <a:gd name="T28" fmla="*/ 73 w 317"/>
                <a:gd name="T29" fmla="*/ 261 h 329"/>
                <a:gd name="T30" fmla="*/ 75 w 317"/>
                <a:gd name="T31" fmla="*/ 282 h 329"/>
                <a:gd name="T32" fmla="*/ 107 w 317"/>
                <a:gd name="T33" fmla="*/ 179 h 329"/>
                <a:gd name="T34" fmla="*/ 95 w 317"/>
                <a:gd name="T35" fmla="*/ 144 h 329"/>
                <a:gd name="T36" fmla="*/ 95 w 317"/>
                <a:gd name="T37" fmla="*/ 144 h 329"/>
                <a:gd name="T38" fmla="*/ 53 w 317"/>
                <a:gd name="T39" fmla="*/ 180 h 329"/>
                <a:gd name="T40" fmla="*/ 86 w 317"/>
                <a:gd name="T41" fmla="*/ 131 h 329"/>
                <a:gd name="T42" fmla="*/ 86 w 317"/>
                <a:gd name="T43" fmla="*/ 131 h 329"/>
                <a:gd name="T44" fmla="*/ 55 w 317"/>
                <a:gd name="T45" fmla="*/ 121 h 329"/>
                <a:gd name="T46" fmla="*/ 86 w 317"/>
                <a:gd name="T47" fmla="*/ 116 h 329"/>
                <a:gd name="T48" fmla="*/ 103 w 317"/>
                <a:gd name="T49" fmla="*/ 116 h 329"/>
                <a:gd name="T50" fmla="*/ 133 w 317"/>
                <a:gd name="T51" fmla="*/ 100 h 329"/>
                <a:gd name="T52" fmla="*/ 125 w 317"/>
                <a:gd name="T53" fmla="*/ 118 h 329"/>
                <a:gd name="T54" fmla="*/ 177 w 317"/>
                <a:gd name="T55" fmla="*/ 138 h 329"/>
                <a:gd name="T56" fmla="*/ 177 w 317"/>
                <a:gd name="T57" fmla="*/ 138 h 329"/>
                <a:gd name="T58" fmla="*/ 177 w 317"/>
                <a:gd name="T59" fmla="*/ 138 h 329"/>
                <a:gd name="T60" fmla="*/ 177 w 317"/>
                <a:gd name="T61" fmla="*/ 138 h 329"/>
                <a:gd name="T62" fmla="*/ 129 w 317"/>
                <a:gd name="T63" fmla="*/ 134 h 329"/>
                <a:gd name="T64" fmla="*/ 118 w 317"/>
                <a:gd name="T65" fmla="*/ 136 h 329"/>
                <a:gd name="T66" fmla="*/ 107 w 317"/>
                <a:gd name="T67" fmla="*/ 179 h 329"/>
                <a:gd name="T68" fmla="*/ 166 w 317"/>
                <a:gd name="T69" fmla="*/ 266 h 329"/>
                <a:gd name="T70" fmla="*/ 168 w 317"/>
                <a:gd name="T71" fmla="*/ 276 h 329"/>
                <a:gd name="T72" fmla="*/ 155 w 317"/>
                <a:gd name="T73" fmla="*/ 276 h 329"/>
                <a:gd name="T74" fmla="*/ 122 w 317"/>
                <a:gd name="T75" fmla="*/ 289 h 329"/>
                <a:gd name="T76" fmla="*/ 139 w 317"/>
                <a:gd name="T77" fmla="*/ 275 h 329"/>
                <a:gd name="T78" fmla="*/ 122 w 317"/>
                <a:gd name="T79" fmla="*/ 269 h 329"/>
                <a:gd name="T80" fmla="*/ 149 w 317"/>
                <a:gd name="T81" fmla="*/ 265 h 329"/>
                <a:gd name="T82" fmla="*/ 164 w 317"/>
                <a:gd name="T83" fmla="*/ 246 h 329"/>
                <a:gd name="T84" fmla="*/ 165 w 317"/>
                <a:gd name="T85" fmla="*/ 259 h 329"/>
                <a:gd name="T86" fmla="*/ 189 w 317"/>
                <a:gd name="T87" fmla="*/ 244 h 329"/>
                <a:gd name="T88" fmla="*/ 166 w 317"/>
                <a:gd name="T89" fmla="*/ 266 h 329"/>
                <a:gd name="T90" fmla="*/ 267 w 317"/>
                <a:gd name="T91" fmla="*/ 73 h 329"/>
                <a:gd name="T92" fmla="*/ 257 w 317"/>
                <a:gd name="T93" fmla="*/ 146 h 329"/>
                <a:gd name="T94" fmla="*/ 247 w 317"/>
                <a:gd name="T95" fmla="*/ 87 h 329"/>
                <a:gd name="T96" fmla="*/ 200 w 317"/>
                <a:gd name="T97" fmla="*/ 113 h 329"/>
                <a:gd name="T98" fmla="*/ 225 w 317"/>
                <a:gd name="T99" fmla="*/ 82 h 329"/>
                <a:gd name="T100" fmla="*/ 156 w 317"/>
                <a:gd name="T101" fmla="*/ 90 h 329"/>
                <a:gd name="T102" fmla="*/ 228 w 317"/>
                <a:gd name="T103" fmla="*/ 66 h 329"/>
                <a:gd name="T104" fmla="*/ 180 w 317"/>
                <a:gd name="T105" fmla="*/ 37 h 329"/>
                <a:gd name="T106" fmla="*/ 257 w 317"/>
                <a:gd name="T107" fmla="*/ 60 h 329"/>
                <a:gd name="T108" fmla="*/ 282 w 317"/>
                <a:gd name="T109" fmla="*/ 57 h 329"/>
                <a:gd name="T110" fmla="*/ 267 w 317"/>
                <a:gd name="T111" fmla="*/ 73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7" h="329">
                  <a:moveTo>
                    <a:pt x="0" y="0"/>
                  </a:moveTo>
                  <a:cubicBezTo>
                    <a:pt x="0" y="329"/>
                    <a:pt x="0" y="329"/>
                    <a:pt x="0" y="329"/>
                  </a:cubicBezTo>
                  <a:cubicBezTo>
                    <a:pt x="317" y="329"/>
                    <a:pt x="317" y="329"/>
                    <a:pt x="317" y="329"/>
                  </a:cubicBezTo>
                  <a:cubicBezTo>
                    <a:pt x="317" y="0"/>
                    <a:pt x="317" y="0"/>
                    <a:pt x="317" y="0"/>
                  </a:cubicBezTo>
                  <a:cubicBezTo>
                    <a:pt x="0" y="0"/>
                    <a:pt x="0" y="0"/>
                    <a:pt x="0" y="0"/>
                  </a:cubicBezTo>
                  <a:close/>
                  <a:moveTo>
                    <a:pt x="75" y="282"/>
                  </a:moveTo>
                  <a:cubicBezTo>
                    <a:pt x="67" y="274"/>
                    <a:pt x="61" y="266"/>
                    <a:pt x="56" y="255"/>
                  </a:cubicBezTo>
                  <a:cubicBezTo>
                    <a:pt x="47" y="250"/>
                    <a:pt x="40" y="246"/>
                    <a:pt x="32" y="241"/>
                  </a:cubicBezTo>
                  <a:cubicBezTo>
                    <a:pt x="38" y="238"/>
                    <a:pt x="43" y="236"/>
                    <a:pt x="50" y="234"/>
                  </a:cubicBezTo>
                  <a:cubicBezTo>
                    <a:pt x="48" y="221"/>
                    <a:pt x="49" y="209"/>
                    <a:pt x="50" y="192"/>
                  </a:cubicBezTo>
                  <a:cubicBezTo>
                    <a:pt x="54" y="208"/>
                    <a:pt x="57" y="219"/>
                    <a:pt x="63" y="231"/>
                  </a:cubicBezTo>
                  <a:cubicBezTo>
                    <a:pt x="71" y="229"/>
                    <a:pt x="78" y="228"/>
                    <a:pt x="87" y="227"/>
                  </a:cubicBezTo>
                  <a:cubicBezTo>
                    <a:pt x="82" y="235"/>
                    <a:pt x="79" y="241"/>
                    <a:pt x="76" y="248"/>
                  </a:cubicBezTo>
                  <a:cubicBezTo>
                    <a:pt x="85" y="257"/>
                    <a:pt x="93" y="262"/>
                    <a:pt x="104" y="267"/>
                  </a:cubicBezTo>
                  <a:cubicBezTo>
                    <a:pt x="92" y="266"/>
                    <a:pt x="84" y="265"/>
                    <a:pt x="73" y="261"/>
                  </a:cubicBezTo>
                  <a:cubicBezTo>
                    <a:pt x="72" y="269"/>
                    <a:pt x="73" y="275"/>
                    <a:pt x="75" y="282"/>
                  </a:cubicBezTo>
                  <a:close/>
                  <a:moveTo>
                    <a:pt x="107" y="179"/>
                  </a:moveTo>
                  <a:cubicBezTo>
                    <a:pt x="102" y="167"/>
                    <a:pt x="95" y="144"/>
                    <a:pt x="95" y="144"/>
                  </a:cubicBezTo>
                  <a:cubicBezTo>
                    <a:pt x="95" y="144"/>
                    <a:pt x="95" y="144"/>
                    <a:pt x="95" y="144"/>
                  </a:cubicBezTo>
                  <a:cubicBezTo>
                    <a:pt x="83" y="151"/>
                    <a:pt x="53" y="180"/>
                    <a:pt x="53" y="180"/>
                  </a:cubicBezTo>
                  <a:cubicBezTo>
                    <a:pt x="69" y="146"/>
                    <a:pt x="86" y="131"/>
                    <a:pt x="86" y="131"/>
                  </a:cubicBezTo>
                  <a:cubicBezTo>
                    <a:pt x="86" y="131"/>
                    <a:pt x="86" y="131"/>
                    <a:pt x="86" y="131"/>
                  </a:cubicBezTo>
                  <a:cubicBezTo>
                    <a:pt x="80" y="125"/>
                    <a:pt x="65" y="122"/>
                    <a:pt x="55" y="121"/>
                  </a:cubicBezTo>
                  <a:cubicBezTo>
                    <a:pt x="60" y="119"/>
                    <a:pt x="75" y="116"/>
                    <a:pt x="86" y="116"/>
                  </a:cubicBezTo>
                  <a:cubicBezTo>
                    <a:pt x="97" y="115"/>
                    <a:pt x="103" y="116"/>
                    <a:pt x="103" y="116"/>
                  </a:cubicBezTo>
                  <a:cubicBezTo>
                    <a:pt x="113" y="108"/>
                    <a:pt x="128" y="101"/>
                    <a:pt x="133" y="100"/>
                  </a:cubicBezTo>
                  <a:cubicBezTo>
                    <a:pt x="130" y="105"/>
                    <a:pt x="126" y="114"/>
                    <a:pt x="125" y="118"/>
                  </a:cubicBezTo>
                  <a:cubicBezTo>
                    <a:pt x="154" y="122"/>
                    <a:pt x="177" y="137"/>
                    <a:pt x="177" y="138"/>
                  </a:cubicBezTo>
                  <a:cubicBezTo>
                    <a:pt x="177" y="138"/>
                    <a:pt x="177" y="138"/>
                    <a:pt x="177" y="138"/>
                  </a:cubicBezTo>
                  <a:cubicBezTo>
                    <a:pt x="177" y="138"/>
                    <a:pt x="177" y="138"/>
                    <a:pt x="177" y="138"/>
                  </a:cubicBezTo>
                  <a:cubicBezTo>
                    <a:pt x="177" y="138"/>
                    <a:pt x="177" y="138"/>
                    <a:pt x="177" y="138"/>
                  </a:cubicBezTo>
                  <a:cubicBezTo>
                    <a:pt x="152" y="133"/>
                    <a:pt x="138" y="133"/>
                    <a:pt x="129" y="134"/>
                  </a:cubicBezTo>
                  <a:cubicBezTo>
                    <a:pt x="119" y="135"/>
                    <a:pt x="118" y="136"/>
                    <a:pt x="118" y="136"/>
                  </a:cubicBezTo>
                  <a:cubicBezTo>
                    <a:pt x="111" y="152"/>
                    <a:pt x="107" y="179"/>
                    <a:pt x="107" y="179"/>
                  </a:cubicBezTo>
                  <a:close/>
                  <a:moveTo>
                    <a:pt x="166" y="266"/>
                  </a:moveTo>
                  <a:cubicBezTo>
                    <a:pt x="167" y="270"/>
                    <a:pt x="167" y="272"/>
                    <a:pt x="168" y="276"/>
                  </a:cubicBezTo>
                  <a:cubicBezTo>
                    <a:pt x="165" y="276"/>
                    <a:pt x="160" y="277"/>
                    <a:pt x="155" y="276"/>
                  </a:cubicBezTo>
                  <a:cubicBezTo>
                    <a:pt x="145" y="282"/>
                    <a:pt x="132" y="287"/>
                    <a:pt x="122" y="289"/>
                  </a:cubicBezTo>
                  <a:cubicBezTo>
                    <a:pt x="128" y="285"/>
                    <a:pt x="133" y="281"/>
                    <a:pt x="139" y="275"/>
                  </a:cubicBezTo>
                  <a:cubicBezTo>
                    <a:pt x="133" y="274"/>
                    <a:pt x="128" y="272"/>
                    <a:pt x="122" y="269"/>
                  </a:cubicBezTo>
                  <a:cubicBezTo>
                    <a:pt x="131" y="269"/>
                    <a:pt x="139" y="268"/>
                    <a:pt x="149" y="265"/>
                  </a:cubicBezTo>
                  <a:cubicBezTo>
                    <a:pt x="155" y="259"/>
                    <a:pt x="159" y="253"/>
                    <a:pt x="164" y="246"/>
                  </a:cubicBezTo>
                  <a:cubicBezTo>
                    <a:pt x="164" y="251"/>
                    <a:pt x="165" y="254"/>
                    <a:pt x="165" y="259"/>
                  </a:cubicBezTo>
                  <a:cubicBezTo>
                    <a:pt x="174" y="254"/>
                    <a:pt x="181" y="250"/>
                    <a:pt x="189" y="244"/>
                  </a:cubicBezTo>
                  <a:cubicBezTo>
                    <a:pt x="182" y="252"/>
                    <a:pt x="175" y="259"/>
                    <a:pt x="166" y="266"/>
                  </a:cubicBezTo>
                  <a:close/>
                  <a:moveTo>
                    <a:pt x="267" y="73"/>
                  </a:moveTo>
                  <a:cubicBezTo>
                    <a:pt x="271" y="83"/>
                    <a:pt x="263" y="133"/>
                    <a:pt x="257" y="146"/>
                  </a:cubicBezTo>
                  <a:cubicBezTo>
                    <a:pt x="256" y="125"/>
                    <a:pt x="255" y="98"/>
                    <a:pt x="247" y="87"/>
                  </a:cubicBezTo>
                  <a:cubicBezTo>
                    <a:pt x="228" y="99"/>
                    <a:pt x="222" y="100"/>
                    <a:pt x="200" y="113"/>
                  </a:cubicBezTo>
                  <a:cubicBezTo>
                    <a:pt x="213" y="99"/>
                    <a:pt x="217" y="93"/>
                    <a:pt x="225" y="82"/>
                  </a:cubicBezTo>
                  <a:cubicBezTo>
                    <a:pt x="205" y="83"/>
                    <a:pt x="177" y="85"/>
                    <a:pt x="156" y="90"/>
                  </a:cubicBezTo>
                  <a:cubicBezTo>
                    <a:pt x="174" y="80"/>
                    <a:pt x="209" y="69"/>
                    <a:pt x="228" y="66"/>
                  </a:cubicBezTo>
                  <a:cubicBezTo>
                    <a:pt x="223" y="60"/>
                    <a:pt x="189" y="40"/>
                    <a:pt x="180" y="37"/>
                  </a:cubicBezTo>
                  <a:cubicBezTo>
                    <a:pt x="207" y="39"/>
                    <a:pt x="241" y="50"/>
                    <a:pt x="257" y="60"/>
                  </a:cubicBezTo>
                  <a:cubicBezTo>
                    <a:pt x="264" y="58"/>
                    <a:pt x="270" y="58"/>
                    <a:pt x="282" y="57"/>
                  </a:cubicBezTo>
                  <a:cubicBezTo>
                    <a:pt x="279" y="62"/>
                    <a:pt x="279" y="65"/>
                    <a:pt x="267" y="73"/>
                  </a:cubicBezTo>
                  <a:close/>
                </a:path>
              </a:pathLst>
            </a:custGeom>
            <a:solidFill>
              <a:srgbClr val="0084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4" name="Rectangle 95">
              <a:extLst>
                <a:ext uri="{FF2B5EF4-FFF2-40B4-BE49-F238E27FC236}">
                  <a16:creationId xmlns:a16="http://schemas.microsoft.com/office/drawing/2014/main" id="{D0E5187F-DADC-47F4-91A8-2A089FAF444B}"/>
                </a:ext>
              </a:extLst>
            </p:cNvPr>
            <p:cNvSpPr>
              <a:spLocks noChangeArrowheads="1"/>
            </p:cNvSpPr>
            <p:nvPr/>
          </p:nvSpPr>
          <p:spPr bwMode="auto">
            <a:xfrm>
              <a:off x="1524" y="1555"/>
              <a:ext cx="1" cy="1"/>
            </a:xfrm>
            <a:prstGeom prst="rect">
              <a:avLst/>
            </a:prstGeom>
            <a:solidFill>
              <a:srgbClr val="A5A6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5" name="Freeform 96">
              <a:extLst>
                <a:ext uri="{FF2B5EF4-FFF2-40B4-BE49-F238E27FC236}">
                  <a16:creationId xmlns:a16="http://schemas.microsoft.com/office/drawing/2014/main" id="{A8FBE98D-DC20-478A-BA88-6A22CA5CA5B0}"/>
                </a:ext>
              </a:extLst>
            </p:cNvPr>
            <p:cNvSpPr>
              <a:spLocks/>
            </p:cNvSpPr>
            <p:nvPr/>
          </p:nvSpPr>
          <p:spPr bwMode="auto">
            <a:xfrm>
              <a:off x="2329" y="1342"/>
              <a:ext cx="247" cy="278"/>
            </a:xfrm>
            <a:custGeom>
              <a:avLst/>
              <a:gdLst>
                <a:gd name="T0" fmla="*/ 104 w 104"/>
                <a:gd name="T1" fmla="*/ 113 h 116"/>
                <a:gd name="T2" fmla="*/ 55 w 104"/>
                <a:gd name="T3" fmla="*/ 50 h 116"/>
                <a:gd name="T4" fmla="*/ 100 w 104"/>
                <a:gd name="T5" fmla="*/ 1 h 116"/>
                <a:gd name="T6" fmla="*/ 72 w 104"/>
                <a:gd name="T7" fmla="*/ 1 h 116"/>
                <a:gd name="T8" fmla="*/ 30 w 104"/>
                <a:gd name="T9" fmla="*/ 52 h 116"/>
                <a:gd name="T10" fmla="*/ 32 w 104"/>
                <a:gd name="T11" fmla="*/ 1 h 116"/>
                <a:gd name="T12" fmla="*/ 32 w 104"/>
                <a:gd name="T13" fmla="*/ 0 h 116"/>
                <a:gd name="T14" fmla="*/ 31 w 104"/>
                <a:gd name="T15" fmla="*/ 0 h 116"/>
                <a:gd name="T16" fmla="*/ 0 w 104"/>
                <a:gd name="T17" fmla="*/ 0 h 116"/>
                <a:gd name="T18" fmla="*/ 0 w 104"/>
                <a:gd name="T19" fmla="*/ 1 h 116"/>
                <a:gd name="T20" fmla="*/ 2 w 104"/>
                <a:gd name="T21" fmla="*/ 55 h 116"/>
                <a:gd name="T22" fmla="*/ 0 w 104"/>
                <a:gd name="T23" fmla="*/ 114 h 116"/>
                <a:gd name="T24" fmla="*/ 0 w 104"/>
                <a:gd name="T25" fmla="*/ 116 h 116"/>
                <a:gd name="T26" fmla="*/ 32 w 104"/>
                <a:gd name="T27" fmla="*/ 116 h 116"/>
                <a:gd name="T28" fmla="*/ 32 w 104"/>
                <a:gd name="T29" fmla="*/ 114 h 116"/>
                <a:gd name="T30" fmla="*/ 30 w 104"/>
                <a:gd name="T31" fmla="*/ 61 h 116"/>
                <a:gd name="T32" fmla="*/ 71 w 104"/>
                <a:gd name="T33" fmla="*/ 115 h 116"/>
                <a:gd name="T34" fmla="*/ 72 w 104"/>
                <a:gd name="T35" fmla="*/ 116 h 116"/>
                <a:gd name="T36" fmla="*/ 104 w 104"/>
                <a:gd name="T37" fmla="*/ 116 h 116"/>
                <a:gd name="T38" fmla="*/ 104 w 104"/>
                <a:gd name="T39"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16">
                  <a:moveTo>
                    <a:pt x="104" y="113"/>
                  </a:moveTo>
                  <a:cubicBezTo>
                    <a:pt x="98" y="105"/>
                    <a:pt x="64" y="63"/>
                    <a:pt x="55" y="50"/>
                  </a:cubicBezTo>
                  <a:cubicBezTo>
                    <a:pt x="63" y="42"/>
                    <a:pt x="94" y="7"/>
                    <a:pt x="100" y="1"/>
                  </a:cubicBezTo>
                  <a:cubicBezTo>
                    <a:pt x="72" y="1"/>
                    <a:pt x="72" y="1"/>
                    <a:pt x="72" y="1"/>
                  </a:cubicBezTo>
                  <a:cubicBezTo>
                    <a:pt x="60" y="17"/>
                    <a:pt x="51" y="31"/>
                    <a:pt x="30" y="52"/>
                  </a:cubicBezTo>
                  <a:cubicBezTo>
                    <a:pt x="30" y="39"/>
                    <a:pt x="31" y="12"/>
                    <a:pt x="32" y="1"/>
                  </a:cubicBezTo>
                  <a:cubicBezTo>
                    <a:pt x="32" y="0"/>
                    <a:pt x="32" y="0"/>
                    <a:pt x="32" y="0"/>
                  </a:cubicBezTo>
                  <a:cubicBezTo>
                    <a:pt x="31" y="0"/>
                    <a:pt x="31" y="0"/>
                    <a:pt x="31" y="0"/>
                  </a:cubicBezTo>
                  <a:cubicBezTo>
                    <a:pt x="0" y="0"/>
                    <a:pt x="0" y="0"/>
                    <a:pt x="0" y="0"/>
                  </a:cubicBezTo>
                  <a:cubicBezTo>
                    <a:pt x="0" y="1"/>
                    <a:pt x="0" y="1"/>
                    <a:pt x="0" y="1"/>
                  </a:cubicBezTo>
                  <a:cubicBezTo>
                    <a:pt x="1" y="14"/>
                    <a:pt x="2" y="44"/>
                    <a:pt x="2" y="55"/>
                  </a:cubicBezTo>
                  <a:cubicBezTo>
                    <a:pt x="2" y="65"/>
                    <a:pt x="2" y="99"/>
                    <a:pt x="0" y="114"/>
                  </a:cubicBezTo>
                  <a:cubicBezTo>
                    <a:pt x="0" y="116"/>
                    <a:pt x="0" y="116"/>
                    <a:pt x="0" y="116"/>
                  </a:cubicBezTo>
                  <a:cubicBezTo>
                    <a:pt x="32" y="116"/>
                    <a:pt x="32" y="116"/>
                    <a:pt x="32" y="116"/>
                  </a:cubicBezTo>
                  <a:cubicBezTo>
                    <a:pt x="32" y="114"/>
                    <a:pt x="32" y="114"/>
                    <a:pt x="32" y="114"/>
                  </a:cubicBezTo>
                  <a:cubicBezTo>
                    <a:pt x="30" y="102"/>
                    <a:pt x="30" y="74"/>
                    <a:pt x="30" y="61"/>
                  </a:cubicBezTo>
                  <a:cubicBezTo>
                    <a:pt x="41" y="74"/>
                    <a:pt x="59" y="99"/>
                    <a:pt x="71" y="115"/>
                  </a:cubicBezTo>
                  <a:cubicBezTo>
                    <a:pt x="72" y="116"/>
                    <a:pt x="72" y="116"/>
                    <a:pt x="72" y="116"/>
                  </a:cubicBezTo>
                  <a:cubicBezTo>
                    <a:pt x="104" y="116"/>
                    <a:pt x="104" y="116"/>
                    <a:pt x="104" y="116"/>
                  </a:cubicBezTo>
                  <a:cubicBezTo>
                    <a:pt x="104" y="113"/>
                    <a:pt x="104" y="113"/>
                    <a:pt x="104"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6" name="Freeform 97">
              <a:extLst>
                <a:ext uri="{FF2B5EF4-FFF2-40B4-BE49-F238E27FC236}">
                  <a16:creationId xmlns:a16="http://schemas.microsoft.com/office/drawing/2014/main" id="{E1276217-D726-4293-8185-0F52490119AF}"/>
                </a:ext>
              </a:extLst>
            </p:cNvPr>
            <p:cNvSpPr>
              <a:spLocks/>
            </p:cNvSpPr>
            <p:nvPr/>
          </p:nvSpPr>
          <p:spPr bwMode="auto">
            <a:xfrm>
              <a:off x="4405" y="1345"/>
              <a:ext cx="249" cy="275"/>
            </a:xfrm>
            <a:custGeom>
              <a:avLst/>
              <a:gdLst>
                <a:gd name="T0" fmla="*/ 105 w 105"/>
                <a:gd name="T1" fmla="*/ 113 h 115"/>
                <a:gd name="T2" fmla="*/ 55 w 105"/>
                <a:gd name="T3" fmla="*/ 50 h 115"/>
                <a:gd name="T4" fmla="*/ 101 w 105"/>
                <a:gd name="T5" fmla="*/ 1 h 115"/>
                <a:gd name="T6" fmla="*/ 73 w 105"/>
                <a:gd name="T7" fmla="*/ 1 h 115"/>
                <a:gd name="T8" fmla="*/ 30 w 105"/>
                <a:gd name="T9" fmla="*/ 51 h 115"/>
                <a:gd name="T10" fmla="*/ 32 w 105"/>
                <a:gd name="T11" fmla="*/ 1 h 115"/>
                <a:gd name="T12" fmla="*/ 32 w 105"/>
                <a:gd name="T13" fmla="*/ 0 h 115"/>
                <a:gd name="T14" fmla="*/ 31 w 105"/>
                <a:gd name="T15" fmla="*/ 0 h 115"/>
                <a:gd name="T16" fmla="*/ 1 w 105"/>
                <a:gd name="T17" fmla="*/ 0 h 115"/>
                <a:gd name="T18" fmla="*/ 1 w 105"/>
                <a:gd name="T19" fmla="*/ 1 h 115"/>
                <a:gd name="T20" fmla="*/ 2 w 105"/>
                <a:gd name="T21" fmla="*/ 55 h 115"/>
                <a:gd name="T22" fmla="*/ 1 w 105"/>
                <a:gd name="T23" fmla="*/ 114 h 115"/>
                <a:gd name="T24" fmla="*/ 0 w 105"/>
                <a:gd name="T25" fmla="*/ 115 h 115"/>
                <a:gd name="T26" fmla="*/ 32 w 105"/>
                <a:gd name="T27" fmla="*/ 115 h 115"/>
                <a:gd name="T28" fmla="*/ 32 w 105"/>
                <a:gd name="T29" fmla="*/ 114 h 115"/>
                <a:gd name="T30" fmla="*/ 30 w 105"/>
                <a:gd name="T31" fmla="*/ 60 h 115"/>
                <a:gd name="T32" fmla="*/ 72 w 105"/>
                <a:gd name="T33" fmla="*/ 115 h 115"/>
                <a:gd name="T34" fmla="*/ 72 w 105"/>
                <a:gd name="T35" fmla="*/ 115 h 115"/>
                <a:gd name="T36" fmla="*/ 105 w 105"/>
                <a:gd name="T37" fmla="*/ 115 h 115"/>
                <a:gd name="T38" fmla="*/ 105 w 105"/>
                <a:gd name="T39" fmla="*/ 1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115">
                  <a:moveTo>
                    <a:pt x="105" y="113"/>
                  </a:moveTo>
                  <a:cubicBezTo>
                    <a:pt x="99" y="105"/>
                    <a:pt x="64" y="63"/>
                    <a:pt x="55" y="50"/>
                  </a:cubicBezTo>
                  <a:cubicBezTo>
                    <a:pt x="63" y="42"/>
                    <a:pt x="95" y="7"/>
                    <a:pt x="101" y="1"/>
                  </a:cubicBezTo>
                  <a:cubicBezTo>
                    <a:pt x="73" y="1"/>
                    <a:pt x="73" y="1"/>
                    <a:pt x="73" y="1"/>
                  </a:cubicBezTo>
                  <a:cubicBezTo>
                    <a:pt x="60" y="17"/>
                    <a:pt x="51" y="31"/>
                    <a:pt x="30" y="51"/>
                  </a:cubicBezTo>
                  <a:cubicBezTo>
                    <a:pt x="31" y="38"/>
                    <a:pt x="31" y="12"/>
                    <a:pt x="32" y="1"/>
                  </a:cubicBezTo>
                  <a:cubicBezTo>
                    <a:pt x="32" y="0"/>
                    <a:pt x="32" y="0"/>
                    <a:pt x="32" y="0"/>
                  </a:cubicBezTo>
                  <a:cubicBezTo>
                    <a:pt x="31" y="0"/>
                    <a:pt x="31" y="0"/>
                    <a:pt x="31" y="0"/>
                  </a:cubicBezTo>
                  <a:cubicBezTo>
                    <a:pt x="1" y="0"/>
                    <a:pt x="1" y="0"/>
                    <a:pt x="1" y="0"/>
                  </a:cubicBezTo>
                  <a:cubicBezTo>
                    <a:pt x="1" y="1"/>
                    <a:pt x="1" y="1"/>
                    <a:pt x="1" y="1"/>
                  </a:cubicBezTo>
                  <a:cubicBezTo>
                    <a:pt x="2" y="13"/>
                    <a:pt x="2" y="44"/>
                    <a:pt x="2" y="55"/>
                  </a:cubicBezTo>
                  <a:cubicBezTo>
                    <a:pt x="2" y="65"/>
                    <a:pt x="2" y="99"/>
                    <a:pt x="1" y="114"/>
                  </a:cubicBezTo>
                  <a:cubicBezTo>
                    <a:pt x="0" y="115"/>
                    <a:pt x="0" y="115"/>
                    <a:pt x="0" y="115"/>
                  </a:cubicBezTo>
                  <a:cubicBezTo>
                    <a:pt x="32" y="115"/>
                    <a:pt x="32" y="115"/>
                    <a:pt x="32" y="115"/>
                  </a:cubicBezTo>
                  <a:cubicBezTo>
                    <a:pt x="32" y="114"/>
                    <a:pt x="32" y="114"/>
                    <a:pt x="32" y="114"/>
                  </a:cubicBezTo>
                  <a:cubicBezTo>
                    <a:pt x="31" y="101"/>
                    <a:pt x="30" y="74"/>
                    <a:pt x="30" y="60"/>
                  </a:cubicBezTo>
                  <a:cubicBezTo>
                    <a:pt x="41" y="74"/>
                    <a:pt x="60" y="98"/>
                    <a:pt x="72" y="115"/>
                  </a:cubicBezTo>
                  <a:cubicBezTo>
                    <a:pt x="72" y="115"/>
                    <a:pt x="72" y="115"/>
                    <a:pt x="72" y="115"/>
                  </a:cubicBezTo>
                  <a:cubicBezTo>
                    <a:pt x="105" y="115"/>
                    <a:pt x="105" y="115"/>
                    <a:pt x="105" y="115"/>
                  </a:cubicBezTo>
                  <a:cubicBezTo>
                    <a:pt x="105" y="113"/>
                    <a:pt x="105" y="113"/>
                    <a:pt x="105"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7" name="Freeform 98">
              <a:extLst>
                <a:ext uri="{FF2B5EF4-FFF2-40B4-BE49-F238E27FC236}">
                  <a16:creationId xmlns:a16="http://schemas.microsoft.com/office/drawing/2014/main" id="{F59F0273-24D6-4225-B426-898C4DD94F55}"/>
                </a:ext>
              </a:extLst>
            </p:cNvPr>
            <p:cNvSpPr>
              <a:spLocks/>
            </p:cNvSpPr>
            <p:nvPr/>
          </p:nvSpPr>
          <p:spPr bwMode="auto">
            <a:xfrm>
              <a:off x="4117" y="1345"/>
              <a:ext cx="242" cy="275"/>
            </a:xfrm>
            <a:custGeom>
              <a:avLst/>
              <a:gdLst>
                <a:gd name="T0" fmla="*/ 102 w 102"/>
                <a:gd name="T1" fmla="*/ 0 h 115"/>
                <a:gd name="T2" fmla="*/ 100 w 102"/>
                <a:gd name="T3" fmla="*/ 55 h 115"/>
                <a:gd name="T4" fmla="*/ 102 w 102"/>
                <a:gd name="T5" fmla="*/ 115 h 115"/>
                <a:gd name="T6" fmla="*/ 76 w 102"/>
                <a:gd name="T7" fmla="*/ 115 h 115"/>
                <a:gd name="T8" fmla="*/ 35 w 102"/>
                <a:gd name="T9" fmla="*/ 51 h 115"/>
                <a:gd name="T10" fmla="*/ 28 w 102"/>
                <a:gd name="T11" fmla="*/ 35 h 115"/>
                <a:gd name="T12" fmla="*/ 28 w 102"/>
                <a:gd name="T13" fmla="*/ 72 h 115"/>
                <a:gd name="T14" fmla="*/ 29 w 102"/>
                <a:gd name="T15" fmla="*/ 115 h 115"/>
                <a:gd name="T16" fmla="*/ 0 w 102"/>
                <a:gd name="T17" fmla="*/ 115 h 115"/>
                <a:gd name="T18" fmla="*/ 2 w 102"/>
                <a:gd name="T19" fmla="*/ 55 h 115"/>
                <a:gd name="T20" fmla="*/ 0 w 102"/>
                <a:gd name="T21" fmla="*/ 0 h 115"/>
                <a:gd name="T22" fmla="*/ 34 w 102"/>
                <a:gd name="T23" fmla="*/ 0 h 115"/>
                <a:gd name="T24" fmla="*/ 69 w 102"/>
                <a:gd name="T25" fmla="*/ 60 h 115"/>
                <a:gd name="T26" fmla="*/ 72 w 102"/>
                <a:gd name="T27" fmla="*/ 67 h 115"/>
                <a:gd name="T28" fmla="*/ 72 w 102"/>
                <a:gd name="T29" fmla="*/ 0 h 115"/>
                <a:gd name="T30" fmla="*/ 102 w 102"/>
                <a:gd name="T3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15">
                  <a:moveTo>
                    <a:pt x="102" y="0"/>
                  </a:moveTo>
                  <a:cubicBezTo>
                    <a:pt x="101" y="13"/>
                    <a:pt x="100" y="43"/>
                    <a:pt x="100" y="55"/>
                  </a:cubicBezTo>
                  <a:cubicBezTo>
                    <a:pt x="100" y="65"/>
                    <a:pt x="101" y="100"/>
                    <a:pt x="102" y="115"/>
                  </a:cubicBezTo>
                  <a:cubicBezTo>
                    <a:pt x="76" y="115"/>
                    <a:pt x="76" y="115"/>
                    <a:pt x="76" y="115"/>
                  </a:cubicBezTo>
                  <a:cubicBezTo>
                    <a:pt x="35" y="51"/>
                    <a:pt x="35" y="51"/>
                    <a:pt x="35" y="51"/>
                  </a:cubicBezTo>
                  <a:cubicBezTo>
                    <a:pt x="31" y="46"/>
                    <a:pt x="29" y="41"/>
                    <a:pt x="28" y="35"/>
                  </a:cubicBezTo>
                  <a:cubicBezTo>
                    <a:pt x="28" y="72"/>
                    <a:pt x="28" y="72"/>
                    <a:pt x="28" y="72"/>
                  </a:cubicBezTo>
                  <a:cubicBezTo>
                    <a:pt x="28" y="86"/>
                    <a:pt x="28" y="105"/>
                    <a:pt x="29" y="115"/>
                  </a:cubicBezTo>
                  <a:cubicBezTo>
                    <a:pt x="0" y="115"/>
                    <a:pt x="0" y="115"/>
                    <a:pt x="0" y="115"/>
                  </a:cubicBezTo>
                  <a:cubicBezTo>
                    <a:pt x="2" y="98"/>
                    <a:pt x="2" y="65"/>
                    <a:pt x="2" y="55"/>
                  </a:cubicBezTo>
                  <a:cubicBezTo>
                    <a:pt x="2" y="44"/>
                    <a:pt x="1" y="13"/>
                    <a:pt x="0" y="0"/>
                  </a:cubicBezTo>
                  <a:cubicBezTo>
                    <a:pt x="34" y="0"/>
                    <a:pt x="34" y="0"/>
                    <a:pt x="34" y="0"/>
                  </a:cubicBezTo>
                  <a:cubicBezTo>
                    <a:pt x="69" y="60"/>
                    <a:pt x="69" y="60"/>
                    <a:pt x="69" y="60"/>
                  </a:cubicBezTo>
                  <a:cubicBezTo>
                    <a:pt x="71" y="63"/>
                    <a:pt x="71" y="65"/>
                    <a:pt x="72" y="67"/>
                  </a:cubicBezTo>
                  <a:cubicBezTo>
                    <a:pt x="72" y="0"/>
                    <a:pt x="72" y="0"/>
                    <a:pt x="72" y="0"/>
                  </a:cubicBezTo>
                  <a:cubicBezTo>
                    <a:pt x="102" y="0"/>
                    <a:pt x="102" y="0"/>
                    <a:pt x="10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8" name="Freeform 99">
              <a:extLst>
                <a:ext uri="{FF2B5EF4-FFF2-40B4-BE49-F238E27FC236}">
                  <a16:creationId xmlns:a16="http://schemas.microsoft.com/office/drawing/2014/main" id="{69BFF727-D6DA-438F-B758-4FEFBC8740CE}"/>
                </a:ext>
              </a:extLst>
            </p:cNvPr>
            <p:cNvSpPr>
              <a:spLocks/>
            </p:cNvSpPr>
            <p:nvPr/>
          </p:nvSpPr>
          <p:spPr bwMode="auto">
            <a:xfrm>
              <a:off x="2585" y="1342"/>
              <a:ext cx="278" cy="278"/>
            </a:xfrm>
            <a:custGeom>
              <a:avLst/>
              <a:gdLst>
                <a:gd name="T0" fmla="*/ 55 w 117"/>
                <a:gd name="T1" fmla="*/ 0 h 116"/>
                <a:gd name="T2" fmla="*/ 108 w 117"/>
                <a:gd name="T3" fmla="*/ 36 h 116"/>
                <a:gd name="T4" fmla="*/ 82 w 117"/>
                <a:gd name="T5" fmla="*/ 67 h 116"/>
                <a:gd name="T6" fmla="*/ 117 w 117"/>
                <a:gd name="T7" fmla="*/ 116 h 116"/>
                <a:gd name="T8" fmla="*/ 78 w 117"/>
                <a:gd name="T9" fmla="*/ 116 h 116"/>
                <a:gd name="T10" fmla="*/ 45 w 117"/>
                <a:gd name="T11" fmla="*/ 57 h 116"/>
                <a:gd name="T12" fmla="*/ 74 w 117"/>
                <a:gd name="T13" fmla="*/ 36 h 116"/>
                <a:gd name="T14" fmla="*/ 49 w 117"/>
                <a:gd name="T15" fmla="*/ 16 h 116"/>
                <a:gd name="T16" fmla="*/ 36 w 117"/>
                <a:gd name="T17" fmla="*/ 16 h 116"/>
                <a:gd name="T18" fmla="*/ 35 w 117"/>
                <a:gd name="T19" fmla="*/ 55 h 116"/>
                <a:gd name="T20" fmla="*/ 37 w 117"/>
                <a:gd name="T21" fmla="*/ 116 h 116"/>
                <a:gd name="T22" fmla="*/ 0 w 117"/>
                <a:gd name="T23" fmla="*/ 116 h 116"/>
                <a:gd name="T24" fmla="*/ 3 w 117"/>
                <a:gd name="T25" fmla="*/ 55 h 116"/>
                <a:gd name="T26" fmla="*/ 1 w 117"/>
                <a:gd name="T27" fmla="*/ 0 h 116"/>
                <a:gd name="T28" fmla="*/ 55 w 117"/>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16">
                  <a:moveTo>
                    <a:pt x="55" y="0"/>
                  </a:moveTo>
                  <a:cubicBezTo>
                    <a:pt x="79" y="0"/>
                    <a:pt x="108" y="9"/>
                    <a:pt x="108" y="36"/>
                  </a:cubicBezTo>
                  <a:cubicBezTo>
                    <a:pt x="108" y="50"/>
                    <a:pt x="98" y="61"/>
                    <a:pt x="82" y="67"/>
                  </a:cubicBezTo>
                  <a:cubicBezTo>
                    <a:pt x="85" y="73"/>
                    <a:pt x="112" y="110"/>
                    <a:pt x="117" y="116"/>
                  </a:cubicBezTo>
                  <a:cubicBezTo>
                    <a:pt x="78" y="116"/>
                    <a:pt x="78" y="116"/>
                    <a:pt x="78" y="116"/>
                  </a:cubicBezTo>
                  <a:cubicBezTo>
                    <a:pt x="71" y="102"/>
                    <a:pt x="58" y="78"/>
                    <a:pt x="45" y="57"/>
                  </a:cubicBezTo>
                  <a:cubicBezTo>
                    <a:pt x="60" y="60"/>
                    <a:pt x="74" y="52"/>
                    <a:pt x="74" y="36"/>
                  </a:cubicBezTo>
                  <a:cubicBezTo>
                    <a:pt x="74" y="21"/>
                    <a:pt x="57" y="16"/>
                    <a:pt x="49" y="16"/>
                  </a:cubicBezTo>
                  <a:cubicBezTo>
                    <a:pt x="45" y="16"/>
                    <a:pt x="39" y="16"/>
                    <a:pt x="36" y="16"/>
                  </a:cubicBezTo>
                  <a:cubicBezTo>
                    <a:pt x="35" y="30"/>
                    <a:pt x="35" y="47"/>
                    <a:pt x="35" y="55"/>
                  </a:cubicBezTo>
                  <a:cubicBezTo>
                    <a:pt x="35" y="65"/>
                    <a:pt x="35" y="98"/>
                    <a:pt x="37" y="116"/>
                  </a:cubicBezTo>
                  <a:cubicBezTo>
                    <a:pt x="0" y="116"/>
                    <a:pt x="0" y="116"/>
                    <a:pt x="0" y="116"/>
                  </a:cubicBezTo>
                  <a:cubicBezTo>
                    <a:pt x="2" y="99"/>
                    <a:pt x="3" y="78"/>
                    <a:pt x="3" y="55"/>
                  </a:cubicBezTo>
                  <a:cubicBezTo>
                    <a:pt x="3" y="36"/>
                    <a:pt x="2" y="12"/>
                    <a:pt x="1" y="0"/>
                  </a:cubicBezTo>
                  <a:cubicBezTo>
                    <a:pt x="55" y="0"/>
                    <a:pt x="55" y="0"/>
                    <a:pt x="5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29" name="Freeform 100">
              <a:extLst>
                <a:ext uri="{FF2B5EF4-FFF2-40B4-BE49-F238E27FC236}">
                  <a16:creationId xmlns:a16="http://schemas.microsoft.com/office/drawing/2014/main" id="{39297B09-E276-4C53-94C5-9B1979D46500}"/>
                </a:ext>
              </a:extLst>
            </p:cNvPr>
            <p:cNvSpPr>
              <a:spLocks/>
            </p:cNvSpPr>
            <p:nvPr/>
          </p:nvSpPr>
          <p:spPr bwMode="auto">
            <a:xfrm>
              <a:off x="3117" y="1342"/>
              <a:ext cx="88" cy="278"/>
            </a:xfrm>
            <a:custGeom>
              <a:avLst/>
              <a:gdLst>
                <a:gd name="T0" fmla="*/ 37 w 37"/>
                <a:gd name="T1" fmla="*/ 0 h 116"/>
                <a:gd name="T2" fmla="*/ 35 w 37"/>
                <a:gd name="T3" fmla="*/ 55 h 116"/>
                <a:gd name="T4" fmla="*/ 37 w 37"/>
                <a:gd name="T5" fmla="*/ 116 h 116"/>
                <a:gd name="T6" fmla="*/ 0 w 37"/>
                <a:gd name="T7" fmla="*/ 116 h 116"/>
                <a:gd name="T8" fmla="*/ 2 w 37"/>
                <a:gd name="T9" fmla="*/ 55 h 116"/>
                <a:gd name="T10" fmla="*/ 1 w 37"/>
                <a:gd name="T11" fmla="*/ 0 h 116"/>
                <a:gd name="T12" fmla="*/ 37 w 37"/>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37" h="116">
                  <a:moveTo>
                    <a:pt x="37" y="0"/>
                  </a:moveTo>
                  <a:cubicBezTo>
                    <a:pt x="36" y="13"/>
                    <a:pt x="35" y="44"/>
                    <a:pt x="35" y="55"/>
                  </a:cubicBezTo>
                  <a:cubicBezTo>
                    <a:pt x="35" y="66"/>
                    <a:pt x="35" y="100"/>
                    <a:pt x="37" y="116"/>
                  </a:cubicBezTo>
                  <a:cubicBezTo>
                    <a:pt x="0" y="116"/>
                    <a:pt x="0" y="116"/>
                    <a:pt x="0" y="116"/>
                  </a:cubicBezTo>
                  <a:cubicBezTo>
                    <a:pt x="2" y="98"/>
                    <a:pt x="2" y="65"/>
                    <a:pt x="2" y="55"/>
                  </a:cubicBezTo>
                  <a:cubicBezTo>
                    <a:pt x="2" y="44"/>
                    <a:pt x="2" y="13"/>
                    <a:pt x="1" y="0"/>
                  </a:cubicBezTo>
                  <a:cubicBezTo>
                    <a:pt x="37" y="0"/>
                    <a:pt x="37" y="0"/>
                    <a:pt x="3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0" name="Freeform 101">
              <a:extLst>
                <a:ext uri="{FF2B5EF4-FFF2-40B4-BE49-F238E27FC236}">
                  <a16:creationId xmlns:a16="http://schemas.microsoft.com/office/drawing/2014/main" id="{A597AED7-0A9B-49E8-BD2A-E1B4BDE363FA}"/>
                </a:ext>
              </a:extLst>
            </p:cNvPr>
            <p:cNvSpPr>
              <a:spLocks noEditPoints="1"/>
            </p:cNvSpPr>
            <p:nvPr/>
          </p:nvSpPr>
          <p:spPr bwMode="auto">
            <a:xfrm>
              <a:off x="3250" y="1345"/>
              <a:ext cx="271" cy="275"/>
            </a:xfrm>
            <a:custGeom>
              <a:avLst/>
              <a:gdLst>
                <a:gd name="T0" fmla="*/ 65 w 114"/>
                <a:gd name="T1" fmla="*/ 0 h 115"/>
                <a:gd name="T2" fmla="*/ 108 w 114"/>
                <a:gd name="T3" fmla="*/ 27 h 115"/>
                <a:gd name="T4" fmla="*/ 86 w 114"/>
                <a:gd name="T5" fmla="*/ 53 h 115"/>
                <a:gd name="T6" fmla="*/ 114 w 114"/>
                <a:gd name="T7" fmla="*/ 83 h 115"/>
                <a:gd name="T8" fmla="*/ 60 w 114"/>
                <a:gd name="T9" fmla="*/ 115 h 115"/>
                <a:gd name="T10" fmla="*/ 0 w 114"/>
                <a:gd name="T11" fmla="*/ 115 h 115"/>
                <a:gd name="T12" fmla="*/ 2 w 114"/>
                <a:gd name="T13" fmla="*/ 55 h 115"/>
                <a:gd name="T14" fmla="*/ 0 w 114"/>
                <a:gd name="T15" fmla="*/ 0 h 115"/>
                <a:gd name="T16" fmla="*/ 65 w 114"/>
                <a:gd name="T17" fmla="*/ 0 h 115"/>
                <a:gd name="T18" fmla="*/ 49 w 114"/>
                <a:gd name="T19" fmla="*/ 15 h 115"/>
                <a:gd name="T20" fmla="*/ 36 w 114"/>
                <a:gd name="T21" fmla="*/ 15 h 115"/>
                <a:gd name="T22" fmla="*/ 35 w 114"/>
                <a:gd name="T23" fmla="*/ 55 h 115"/>
                <a:gd name="T24" fmla="*/ 36 w 114"/>
                <a:gd name="T25" fmla="*/ 100 h 115"/>
                <a:gd name="T26" fmla="*/ 51 w 114"/>
                <a:gd name="T27" fmla="*/ 100 h 115"/>
                <a:gd name="T28" fmla="*/ 79 w 114"/>
                <a:gd name="T29" fmla="*/ 82 h 115"/>
                <a:gd name="T30" fmla="*/ 52 w 114"/>
                <a:gd name="T31" fmla="*/ 63 h 115"/>
                <a:gd name="T32" fmla="*/ 43 w 114"/>
                <a:gd name="T33" fmla="*/ 63 h 115"/>
                <a:gd name="T34" fmla="*/ 49 w 114"/>
                <a:gd name="T35" fmla="*/ 45 h 115"/>
                <a:gd name="T36" fmla="*/ 56 w 114"/>
                <a:gd name="T37" fmla="*/ 45 h 115"/>
                <a:gd name="T38" fmla="*/ 74 w 114"/>
                <a:gd name="T39" fmla="*/ 30 h 115"/>
                <a:gd name="T40" fmla="*/ 49 w 114"/>
                <a:gd name="T41"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15">
                  <a:moveTo>
                    <a:pt x="65" y="0"/>
                  </a:moveTo>
                  <a:cubicBezTo>
                    <a:pt x="86" y="0"/>
                    <a:pt x="108" y="8"/>
                    <a:pt x="108" y="27"/>
                  </a:cubicBezTo>
                  <a:cubicBezTo>
                    <a:pt x="108" y="38"/>
                    <a:pt x="99" y="48"/>
                    <a:pt x="86" y="53"/>
                  </a:cubicBezTo>
                  <a:cubicBezTo>
                    <a:pt x="104" y="59"/>
                    <a:pt x="114" y="70"/>
                    <a:pt x="114" y="83"/>
                  </a:cubicBezTo>
                  <a:cubicBezTo>
                    <a:pt x="114" y="107"/>
                    <a:pt x="86" y="115"/>
                    <a:pt x="60" y="115"/>
                  </a:cubicBezTo>
                  <a:cubicBezTo>
                    <a:pt x="0" y="115"/>
                    <a:pt x="0" y="115"/>
                    <a:pt x="0" y="115"/>
                  </a:cubicBezTo>
                  <a:cubicBezTo>
                    <a:pt x="1" y="100"/>
                    <a:pt x="2" y="79"/>
                    <a:pt x="2" y="55"/>
                  </a:cubicBezTo>
                  <a:cubicBezTo>
                    <a:pt x="2" y="39"/>
                    <a:pt x="2" y="15"/>
                    <a:pt x="0" y="0"/>
                  </a:cubicBezTo>
                  <a:cubicBezTo>
                    <a:pt x="65" y="0"/>
                    <a:pt x="65" y="0"/>
                    <a:pt x="65" y="0"/>
                  </a:cubicBezTo>
                  <a:close/>
                  <a:moveTo>
                    <a:pt x="49" y="15"/>
                  </a:moveTo>
                  <a:cubicBezTo>
                    <a:pt x="43" y="15"/>
                    <a:pt x="38" y="15"/>
                    <a:pt x="36" y="15"/>
                  </a:cubicBezTo>
                  <a:cubicBezTo>
                    <a:pt x="35" y="30"/>
                    <a:pt x="35" y="38"/>
                    <a:pt x="35" y="55"/>
                  </a:cubicBezTo>
                  <a:cubicBezTo>
                    <a:pt x="35" y="76"/>
                    <a:pt x="35" y="83"/>
                    <a:pt x="36" y="100"/>
                  </a:cubicBezTo>
                  <a:cubicBezTo>
                    <a:pt x="51" y="100"/>
                    <a:pt x="51" y="100"/>
                    <a:pt x="51" y="100"/>
                  </a:cubicBezTo>
                  <a:cubicBezTo>
                    <a:pt x="70" y="100"/>
                    <a:pt x="79" y="94"/>
                    <a:pt x="79" y="82"/>
                  </a:cubicBezTo>
                  <a:cubicBezTo>
                    <a:pt x="79" y="69"/>
                    <a:pt x="68" y="63"/>
                    <a:pt x="52" y="63"/>
                  </a:cubicBezTo>
                  <a:cubicBezTo>
                    <a:pt x="43" y="63"/>
                    <a:pt x="43" y="63"/>
                    <a:pt x="43" y="63"/>
                  </a:cubicBezTo>
                  <a:cubicBezTo>
                    <a:pt x="49" y="45"/>
                    <a:pt x="49" y="45"/>
                    <a:pt x="49" y="45"/>
                  </a:cubicBezTo>
                  <a:cubicBezTo>
                    <a:pt x="56" y="45"/>
                    <a:pt x="56" y="45"/>
                    <a:pt x="56" y="45"/>
                  </a:cubicBezTo>
                  <a:cubicBezTo>
                    <a:pt x="64" y="45"/>
                    <a:pt x="74" y="41"/>
                    <a:pt x="74" y="30"/>
                  </a:cubicBezTo>
                  <a:cubicBezTo>
                    <a:pt x="74" y="19"/>
                    <a:pt x="65" y="15"/>
                    <a:pt x="49"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1" name="Freeform 102">
              <a:extLst>
                <a:ext uri="{FF2B5EF4-FFF2-40B4-BE49-F238E27FC236}">
                  <a16:creationId xmlns:a16="http://schemas.microsoft.com/office/drawing/2014/main" id="{BFB7ED08-FCBB-402D-AB95-5DFC9665237D}"/>
                </a:ext>
              </a:extLst>
            </p:cNvPr>
            <p:cNvSpPr>
              <a:spLocks noEditPoints="1"/>
            </p:cNvSpPr>
            <p:nvPr/>
          </p:nvSpPr>
          <p:spPr bwMode="auto">
            <a:xfrm>
              <a:off x="3545" y="1345"/>
              <a:ext cx="271" cy="275"/>
            </a:xfrm>
            <a:custGeom>
              <a:avLst/>
              <a:gdLst>
                <a:gd name="T0" fmla="*/ 66 w 114"/>
                <a:gd name="T1" fmla="*/ 0 h 115"/>
                <a:gd name="T2" fmla="*/ 109 w 114"/>
                <a:gd name="T3" fmla="*/ 27 h 115"/>
                <a:gd name="T4" fmla="*/ 87 w 114"/>
                <a:gd name="T5" fmla="*/ 53 h 115"/>
                <a:gd name="T6" fmla="*/ 114 w 114"/>
                <a:gd name="T7" fmla="*/ 83 h 115"/>
                <a:gd name="T8" fmla="*/ 60 w 114"/>
                <a:gd name="T9" fmla="*/ 115 h 115"/>
                <a:gd name="T10" fmla="*/ 0 w 114"/>
                <a:gd name="T11" fmla="*/ 115 h 115"/>
                <a:gd name="T12" fmla="*/ 2 w 114"/>
                <a:gd name="T13" fmla="*/ 55 h 115"/>
                <a:gd name="T14" fmla="*/ 1 w 114"/>
                <a:gd name="T15" fmla="*/ 0 h 115"/>
                <a:gd name="T16" fmla="*/ 66 w 114"/>
                <a:gd name="T17" fmla="*/ 0 h 115"/>
                <a:gd name="T18" fmla="*/ 49 w 114"/>
                <a:gd name="T19" fmla="*/ 15 h 115"/>
                <a:gd name="T20" fmla="*/ 36 w 114"/>
                <a:gd name="T21" fmla="*/ 15 h 115"/>
                <a:gd name="T22" fmla="*/ 35 w 114"/>
                <a:gd name="T23" fmla="*/ 55 h 115"/>
                <a:gd name="T24" fmla="*/ 36 w 114"/>
                <a:gd name="T25" fmla="*/ 100 h 115"/>
                <a:gd name="T26" fmla="*/ 52 w 114"/>
                <a:gd name="T27" fmla="*/ 100 h 115"/>
                <a:gd name="T28" fmla="*/ 80 w 114"/>
                <a:gd name="T29" fmla="*/ 82 h 115"/>
                <a:gd name="T30" fmla="*/ 53 w 114"/>
                <a:gd name="T31" fmla="*/ 63 h 115"/>
                <a:gd name="T32" fmla="*/ 43 w 114"/>
                <a:gd name="T33" fmla="*/ 63 h 115"/>
                <a:gd name="T34" fmla="*/ 50 w 114"/>
                <a:gd name="T35" fmla="*/ 45 h 115"/>
                <a:gd name="T36" fmla="*/ 56 w 114"/>
                <a:gd name="T37" fmla="*/ 45 h 115"/>
                <a:gd name="T38" fmla="*/ 75 w 114"/>
                <a:gd name="T39" fmla="*/ 30 h 115"/>
                <a:gd name="T40" fmla="*/ 49 w 114"/>
                <a:gd name="T41"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15">
                  <a:moveTo>
                    <a:pt x="66" y="0"/>
                  </a:moveTo>
                  <a:cubicBezTo>
                    <a:pt x="86" y="0"/>
                    <a:pt x="109" y="8"/>
                    <a:pt x="109" y="27"/>
                  </a:cubicBezTo>
                  <a:cubicBezTo>
                    <a:pt x="109" y="38"/>
                    <a:pt x="100" y="48"/>
                    <a:pt x="87" y="53"/>
                  </a:cubicBezTo>
                  <a:cubicBezTo>
                    <a:pt x="104" y="59"/>
                    <a:pt x="114" y="70"/>
                    <a:pt x="114" y="83"/>
                  </a:cubicBezTo>
                  <a:cubicBezTo>
                    <a:pt x="114" y="107"/>
                    <a:pt x="86" y="115"/>
                    <a:pt x="60" y="115"/>
                  </a:cubicBezTo>
                  <a:cubicBezTo>
                    <a:pt x="0" y="115"/>
                    <a:pt x="0" y="115"/>
                    <a:pt x="0" y="115"/>
                  </a:cubicBezTo>
                  <a:cubicBezTo>
                    <a:pt x="2" y="100"/>
                    <a:pt x="2" y="79"/>
                    <a:pt x="2" y="55"/>
                  </a:cubicBezTo>
                  <a:cubicBezTo>
                    <a:pt x="2" y="39"/>
                    <a:pt x="2" y="15"/>
                    <a:pt x="1" y="0"/>
                  </a:cubicBezTo>
                  <a:cubicBezTo>
                    <a:pt x="66" y="0"/>
                    <a:pt x="66" y="0"/>
                    <a:pt x="66" y="0"/>
                  </a:cubicBezTo>
                  <a:close/>
                  <a:moveTo>
                    <a:pt x="49" y="15"/>
                  </a:moveTo>
                  <a:cubicBezTo>
                    <a:pt x="44" y="15"/>
                    <a:pt x="39" y="15"/>
                    <a:pt x="36" y="15"/>
                  </a:cubicBezTo>
                  <a:cubicBezTo>
                    <a:pt x="35" y="30"/>
                    <a:pt x="35" y="38"/>
                    <a:pt x="35" y="55"/>
                  </a:cubicBezTo>
                  <a:cubicBezTo>
                    <a:pt x="35" y="76"/>
                    <a:pt x="35" y="83"/>
                    <a:pt x="36" y="100"/>
                  </a:cubicBezTo>
                  <a:cubicBezTo>
                    <a:pt x="52" y="100"/>
                    <a:pt x="52" y="100"/>
                    <a:pt x="52" y="100"/>
                  </a:cubicBezTo>
                  <a:cubicBezTo>
                    <a:pt x="71" y="100"/>
                    <a:pt x="80" y="94"/>
                    <a:pt x="80" y="82"/>
                  </a:cubicBezTo>
                  <a:cubicBezTo>
                    <a:pt x="80" y="69"/>
                    <a:pt x="68" y="63"/>
                    <a:pt x="53" y="63"/>
                  </a:cubicBezTo>
                  <a:cubicBezTo>
                    <a:pt x="43" y="63"/>
                    <a:pt x="43" y="63"/>
                    <a:pt x="43" y="63"/>
                  </a:cubicBezTo>
                  <a:cubicBezTo>
                    <a:pt x="50" y="45"/>
                    <a:pt x="50" y="45"/>
                    <a:pt x="50" y="45"/>
                  </a:cubicBezTo>
                  <a:cubicBezTo>
                    <a:pt x="56" y="45"/>
                    <a:pt x="56" y="45"/>
                    <a:pt x="56" y="45"/>
                  </a:cubicBezTo>
                  <a:cubicBezTo>
                    <a:pt x="64" y="45"/>
                    <a:pt x="75" y="41"/>
                    <a:pt x="75" y="30"/>
                  </a:cubicBezTo>
                  <a:cubicBezTo>
                    <a:pt x="75" y="19"/>
                    <a:pt x="65" y="15"/>
                    <a:pt x="49"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2" name="Freeform 103">
              <a:extLst>
                <a:ext uri="{FF2B5EF4-FFF2-40B4-BE49-F238E27FC236}">
                  <a16:creationId xmlns:a16="http://schemas.microsoft.com/office/drawing/2014/main" id="{12678DEB-401A-490D-914F-79135EB8B98C}"/>
                </a:ext>
              </a:extLst>
            </p:cNvPr>
            <p:cNvSpPr>
              <a:spLocks noEditPoints="1"/>
            </p:cNvSpPr>
            <p:nvPr/>
          </p:nvSpPr>
          <p:spPr bwMode="auto">
            <a:xfrm>
              <a:off x="3808" y="1345"/>
              <a:ext cx="293" cy="275"/>
            </a:xfrm>
            <a:custGeom>
              <a:avLst/>
              <a:gdLst>
                <a:gd name="T0" fmla="*/ 74 w 123"/>
                <a:gd name="T1" fmla="*/ 0 h 115"/>
                <a:gd name="T2" fmla="*/ 123 w 123"/>
                <a:gd name="T3" fmla="*/ 115 h 115"/>
                <a:gd name="T4" fmla="*/ 87 w 123"/>
                <a:gd name="T5" fmla="*/ 115 h 115"/>
                <a:gd name="T6" fmla="*/ 77 w 123"/>
                <a:gd name="T7" fmla="*/ 90 h 115"/>
                <a:gd name="T8" fmla="*/ 58 w 123"/>
                <a:gd name="T9" fmla="*/ 90 h 115"/>
                <a:gd name="T10" fmla="*/ 40 w 123"/>
                <a:gd name="T11" fmla="*/ 90 h 115"/>
                <a:gd name="T12" fmla="*/ 31 w 123"/>
                <a:gd name="T13" fmla="*/ 115 h 115"/>
                <a:gd name="T14" fmla="*/ 0 w 123"/>
                <a:gd name="T15" fmla="*/ 115 h 115"/>
                <a:gd name="T16" fmla="*/ 48 w 123"/>
                <a:gd name="T17" fmla="*/ 0 h 115"/>
                <a:gd name="T18" fmla="*/ 74 w 123"/>
                <a:gd name="T19" fmla="*/ 0 h 115"/>
                <a:gd name="T20" fmla="*/ 71 w 123"/>
                <a:gd name="T21" fmla="*/ 73 h 115"/>
                <a:gd name="T22" fmla="*/ 58 w 123"/>
                <a:gd name="T23" fmla="*/ 38 h 115"/>
                <a:gd name="T24" fmla="*/ 45 w 123"/>
                <a:gd name="T25" fmla="*/ 73 h 115"/>
                <a:gd name="T26" fmla="*/ 58 w 123"/>
                <a:gd name="T27" fmla="*/ 73 h 115"/>
                <a:gd name="T28" fmla="*/ 71 w 123"/>
                <a:gd name="T29" fmla="*/ 7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15">
                  <a:moveTo>
                    <a:pt x="74" y="0"/>
                  </a:moveTo>
                  <a:cubicBezTo>
                    <a:pt x="78" y="14"/>
                    <a:pt x="115" y="97"/>
                    <a:pt x="123" y="115"/>
                  </a:cubicBezTo>
                  <a:cubicBezTo>
                    <a:pt x="87" y="115"/>
                    <a:pt x="87" y="115"/>
                    <a:pt x="87" y="115"/>
                  </a:cubicBezTo>
                  <a:cubicBezTo>
                    <a:pt x="85" y="111"/>
                    <a:pt x="83" y="105"/>
                    <a:pt x="77" y="90"/>
                  </a:cubicBezTo>
                  <a:cubicBezTo>
                    <a:pt x="72" y="90"/>
                    <a:pt x="66" y="90"/>
                    <a:pt x="58" y="90"/>
                  </a:cubicBezTo>
                  <a:cubicBezTo>
                    <a:pt x="51" y="90"/>
                    <a:pt x="46" y="90"/>
                    <a:pt x="40" y="90"/>
                  </a:cubicBezTo>
                  <a:cubicBezTo>
                    <a:pt x="37" y="100"/>
                    <a:pt x="34" y="107"/>
                    <a:pt x="31" y="115"/>
                  </a:cubicBezTo>
                  <a:cubicBezTo>
                    <a:pt x="0" y="115"/>
                    <a:pt x="0" y="115"/>
                    <a:pt x="0" y="115"/>
                  </a:cubicBezTo>
                  <a:cubicBezTo>
                    <a:pt x="6" y="101"/>
                    <a:pt x="42" y="18"/>
                    <a:pt x="48" y="0"/>
                  </a:cubicBezTo>
                  <a:cubicBezTo>
                    <a:pt x="74" y="0"/>
                    <a:pt x="74" y="0"/>
                    <a:pt x="74" y="0"/>
                  </a:cubicBezTo>
                  <a:close/>
                  <a:moveTo>
                    <a:pt x="71" y="73"/>
                  </a:moveTo>
                  <a:cubicBezTo>
                    <a:pt x="67" y="62"/>
                    <a:pt x="61" y="48"/>
                    <a:pt x="58" y="38"/>
                  </a:cubicBezTo>
                  <a:cubicBezTo>
                    <a:pt x="55" y="48"/>
                    <a:pt x="48" y="63"/>
                    <a:pt x="45" y="73"/>
                  </a:cubicBezTo>
                  <a:cubicBezTo>
                    <a:pt x="49" y="73"/>
                    <a:pt x="55" y="73"/>
                    <a:pt x="58" y="73"/>
                  </a:cubicBezTo>
                  <a:cubicBezTo>
                    <a:pt x="64" y="73"/>
                    <a:pt x="66" y="73"/>
                    <a:pt x="71" y="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3" name="Freeform 104">
              <a:extLst>
                <a:ext uri="{FF2B5EF4-FFF2-40B4-BE49-F238E27FC236}">
                  <a16:creationId xmlns:a16="http://schemas.microsoft.com/office/drawing/2014/main" id="{EE957D47-4221-40B6-A3A4-80762A7DDB93}"/>
                </a:ext>
              </a:extLst>
            </p:cNvPr>
            <p:cNvSpPr>
              <a:spLocks/>
            </p:cNvSpPr>
            <p:nvPr/>
          </p:nvSpPr>
          <p:spPr bwMode="auto">
            <a:xfrm>
              <a:off x="2870" y="1337"/>
              <a:ext cx="226" cy="290"/>
            </a:xfrm>
            <a:custGeom>
              <a:avLst/>
              <a:gdLst>
                <a:gd name="T0" fmla="*/ 49 w 95"/>
                <a:gd name="T1" fmla="*/ 0 h 121"/>
                <a:gd name="T2" fmla="*/ 85 w 95"/>
                <a:gd name="T3" fmla="*/ 5 h 121"/>
                <a:gd name="T4" fmla="*/ 85 w 95"/>
                <a:gd name="T5" fmla="*/ 34 h 121"/>
                <a:gd name="T6" fmla="*/ 45 w 95"/>
                <a:gd name="T7" fmla="*/ 21 h 121"/>
                <a:gd name="T8" fmla="*/ 32 w 95"/>
                <a:gd name="T9" fmla="*/ 30 h 121"/>
                <a:gd name="T10" fmla="*/ 95 w 95"/>
                <a:gd name="T11" fmla="*/ 84 h 121"/>
                <a:gd name="T12" fmla="*/ 41 w 95"/>
                <a:gd name="T13" fmla="*/ 121 h 121"/>
                <a:gd name="T14" fmla="*/ 2 w 95"/>
                <a:gd name="T15" fmla="*/ 115 h 121"/>
                <a:gd name="T16" fmla="*/ 2 w 95"/>
                <a:gd name="T17" fmla="*/ 87 h 121"/>
                <a:gd name="T18" fmla="*/ 48 w 95"/>
                <a:gd name="T19" fmla="*/ 102 h 121"/>
                <a:gd name="T20" fmla="*/ 63 w 95"/>
                <a:gd name="T21" fmla="*/ 90 h 121"/>
                <a:gd name="T22" fmla="*/ 0 w 95"/>
                <a:gd name="T23" fmla="*/ 32 h 121"/>
                <a:gd name="T24" fmla="*/ 49 w 95"/>
                <a:gd name="T2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121">
                  <a:moveTo>
                    <a:pt x="49" y="0"/>
                  </a:moveTo>
                  <a:cubicBezTo>
                    <a:pt x="63" y="0"/>
                    <a:pt x="76" y="2"/>
                    <a:pt x="85" y="5"/>
                  </a:cubicBezTo>
                  <a:cubicBezTo>
                    <a:pt x="85" y="34"/>
                    <a:pt x="85" y="34"/>
                    <a:pt x="85" y="34"/>
                  </a:cubicBezTo>
                  <a:cubicBezTo>
                    <a:pt x="73" y="27"/>
                    <a:pt x="61" y="21"/>
                    <a:pt x="45" y="21"/>
                  </a:cubicBezTo>
                  <a:cubicBezTo>
                    <a:pt x="33" y="21"/>
                    <a:pt x="32" y="26"/>
                    <a:pt x="32" y="30"/>
                  </a:cubicBezTo>
                  <a:cubicBezTo>
                    <a:pt x="32" y="49"/>
                    <a:pt x="95" y="49"/>
                    <a:pt x="95" y="84"/>
                  </a:cubicBezTo>
                  <a:cubicBezTo>
                    <a:pt x="95" y="107"/>
                    <a:pt x="75" y="121"/>
                    <a:pt x="41" y="121"/>
                  </a:cubicBezTo>
                  <a:cubicBezTo>
                    <a:pt x="26" y="121"/>
                    <a:pt x="12" y="118"/>
                    <a:pt x="2" y="115"/>
                  </a:cubicBezTo>
                  <a:cubicBezTo>
                    <a:pt x="2" y="87"/>
                    <a:pt x="2" y="87"/>
                    <a:pt x="2" y="87"/>
                  </a:cubicBezTo>
                  <a:cubicBezTo>
                    <a:pt x="25" y="98"/>
                    <a:pt x="37" y="102"/>
                    <a:pt x="48" y="102"/>
                  </a:cubicBezTo>
                  <a:cubicBezTo>
                    <a:pt x="56" y="102"/>
                    <a:pt x="63" y="98"/>
                    <a:pt x="63" y="90"/>
                  </a:cubicBezTo>
                  <a:cubicBezTo>
                    <a:pt x="63" y="68"/>
                    <a:pt x="0" y="70"/>
                    <a:pt x="0" y="32"/>
                  </a:cubicBezTo>
                  <a:cubicBezTo>
                    <a:pt x="0" y="12"/>
                    <a:pt x="20" y="0"/>
                    <a:pt x="4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4" name="Freeform 105">
              <a:extLst>
                <a:ext uri="{FF2B5EF4-FFF2-40B4-BE49-F238E27FC236}">
                  <a16:creationId xmlns:a16="http://schemas.microsoft.com/office/drawing/2014/main" id="{A6E5B8AE-7F67-4647-AADF-3C4539E496F4}"/>
                </a:ext>
              </a:extLst>
            </p:cNvPr>
            <p:cNvSpPr>
              <a:spLocks/>
            </p:cNvSpPr>
            <p:nvPr/>
          </p:nvSpPr>
          <p:spPr bwMode="auto">
            <a:xfrm>
              <a:off x="2051" y="1342"/>
              <a:ext cx="254" cy="283"/>
            </a:xfrm>
            <a:custGeom>
              <a:avLst/>
              <a:gdLst>
                <a:gd name="T0" fmla="*/ 36 w 107"/>
                <a:gd name="T1" fmla="*/ 0 h 118"/>
                <a:gd name="T2" fmla="*/ 35 w 107"/>
                <a:gd name="T3" fmla="*/ 23 h 118"/>
                <a:gd name="T4" fmla="*/ 35 w 107"/>
                <a:gd name="T5" fmla="*/ 78 h 118"/>
                <a:gd name="T6" fmla="*/ 54 w 107"/>
                <a:gd name="T7" fmla="*/ 102 h 118"/>
                <a:gd name="T8" fmla="*/ 78 w 107"/>
                <a:gd name="T9" fmla="*/ 73 h 118"/>
                <a:gd name="T10" fmla="*/ 78 w 107"/>
                <a:gd name="T11" fmla="*/ 18 h 118"/>
                <a:gd name="T12" fmla="*/ 77 w 107"/>
                <a:gd name="T13" fmla="*/ 0 h 118"/>
                <a:gd name="T14" fmla="*/ 107 w 107"/>
                <a:gd name="T15" fmla="*/ 0 h 118"/>
                <a:gd name="T16" fmla="*/ 106 w 107"/>
                <a:gd name="T17" fmla="*/ 47 h 118"/>
                <a:gd name="T18" fmla="*/ 106 w 107"/>
                <a:gd name="T19" fmla="*/ 80 h 118"/>
                <a:gd name="T20" fmla="*/ 53 w 107"/>
                <a:gd name="T21" fmla="*/ 118 h 118"/>
                <a:gd name="T22" fmla="*/ 2 w 107"/>
                <a:gd name="T23" fmla="*/ 78 h 118"/>
                <a:gd name="T24" fmla="*/ 2 w 107"/>
                <a:gd name="T25" fmla="*/ 36 h 118"/>
                <a:gd name="T26" fmla="*/ 0 w 107"/>
                <a:gd name="T27" fmla="*/ 0 h 118"/>
                <a:gd name="T28" fmla="*/ 36 w 107"/>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118">
                  <a:moveTo>
                    <a:pt x="36" y="0"/>
                  </a:moveTo>
                  <a:cubicBezTo>
                    <a:pt x="35" y="7"/>
                    <a:pt x="35" y="15"/>
                    <a:pt x="35" y="23"/>
                  </a:cubicBezTo>
                  <a:cubicBezTo>
                    <a:pt x="35" y="78"/>
                    <a:pt x="35" y="78"/>
                    <a:pt x="35" y="78"/>
                  </a:cubicBezTo>
                  <a:cubicBezTo>
                    <a:pt x="35" y="93"/>
                    <a:pt x="40" y="102"/>
                    <a:pt x="54" y="102"/>
                  </a:cubicBezTo>
                  <a:cubicBezTo>
                    <a:pt x="66" y="102"/>
                    <a:pt x="78" y="97"/>
                    <a:pt x="78" y="73"/>
                  </a:cubicBezTo>
                  <a:cubicBezTo>
                    <a:pt x="78" y="18"/>
                    <a:pt x="78" y="18"/>
                    <a:pt x="78" y="18"/>
                  </a:cubicBezTo>
                  <a:cubicBezTo>
                    <a:pt x="78" y="6"/>
                    <a:pt x="78" y="4"/>
                    <a:pt x="77" y="0"/>
                  </a:cubicBezTo>
                  <a:cubicBezTo>
                    <a:pt x="107" y="0"/>
                    <a:pt x="107" y="0"/>
                    <a:pt x="107" y="0"/>
                  </a:cubicBezTo>
                  <a:cubicBezTo>
                    <a:pt x="106" y="10"/>
                    <a:pt x="106" y="28"/>
                    <a:pt x="106" y="47"/>
                  </a:cubicBezTo>
                  <a:cubicBezTo>
                    <a:pt x="106" y="80"/>
                    <a:pt x="106" y="80"/>
                    <a:pt x="106" y="80"/>
                  </a:cubicBezTo>
                  <a:cubicBezTo>
                    <a:pt x="106" y="106"/>
                    <a:pt x="88" y="118"/>
                    <a:pt x="53" y="118"/>
                  </a:cubicBezTo>
                  <a:cubicBezTo>
                    <a:pt x="21" y="118"/>
                    <a:pt x="2" y="111"/>
                    <a:pt x="2" y="78"/>
                  </a:cubicBezTo>
                  <a:cubicBezTo>
                    <a:pt x="2" y="36"/>
                    <a:pt x="2" y="36"/>
                    <a:pt x="2" y="36"/>
                  </a:cubicBezTo>
                  <a:cubicBezTo>
                    <a:pt x="2" y="25"/>
                    <a:pt x="1" y="8"/>
                    <a:pt x="0" y="0"/>
                  </a:cubicBezTo>
                  <a:cubicBezTo>
                    <a:pt x="36" y="0"/>
                    <a:pt x="36" y="0"/>
                    <a:pt x="3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235" name="Group 108">
            <a:extLst>
              <a:ext uri="{FF2B5EF4-FFF2-40B4-BE49-F238E27FC236}">
                <a16:creationId xmlns:a16="http://schemas.microsoft.com/office/drawing/2014/main" id="{F52D73E9-0716-4923-AFAE-9C4A94BA7617}"/>
              </a:ext>
            </a:extLst>
          </p:cNvPr>
          <p:cNvGrpSpPr>
            <a:grpSpLocks noChangeAspect="1"/>
          </p:cNvGrpSpPr>
          <p:nvPr userDrawn="1"/>
        </p:nvGrpSpPr>
        <p:grpSpPr bwMode="auto">
          <a:xfrm>
            <a:off x="7832352" y="3138398"/>
            <a:ext cx="685684" cy="176685"/>
            <a:chOff x="1122" y="1162"/>
            <a:chExt cx="3516" cy="906"/>
          </a:xfrm>
        </p:grpSpPr>
        <p:sp>
          <p:nvSpPr>
            <p:cNvPr id="236" name="Freeform 109">
              <a:extLst>
                <a:ext uri="{FF2B5EF4-FFF2-40B4-BE49-F238E27FC236}">
                  <a16:creationId xmlns:a16="http://schemas.microsoft.com/office/drawing/2014/main" id="{01FD54D1-CCA1-4A6F-9D15-CB1B44001AB3}"/>
                </a:ext>
              </a:extLst>
            </p:cNvPr>
            <p:cNvSpPr>
              <a:spLocks/>
            </p:cNvSpPr>
            <p:nvPr/>
          </p:nvSpPr>
          <p:spPr bwMode="auto">
            <a:xfrm>
              <a:off x="1122" y="1198"/>
              <a:ext cx="851" cy="849"/>
            </a:xfrm>
            <a:custGeom>
              <a:avLst/>
              <a:gdLst>
                <a:gd name="T0" fmla="*/ 0 w 851"/>
                <a:gd name="T1" fmla="*/ 0 h 849"/>
                <a:gd name="T2" fmla="*/ 212 w 851"/>
                <a:gd name="T3" fmla="*/ 0 h 849"/>
                <a:gd name="T4" fmla="*/ 425 w 851"/>
                <a:gd name="T5" fmla="*/ 502 h 849"/>
                <a:gd name="T6" fmla="*/ 637 w 851"/>
                <a:gd name="T7" fmla="*/ 0 h 849"/>
                <a:gd name="T8" fmla="*/ 851 w 851"/>
                <a:gd name="T9" fmla="*/ 0 h 849"/>
                <a:gd name="T10" fmla="*/ 492 w 851"/>
                <a:gd name="T11" fmla="*/ 849 h 849"/>
                <a:gd name="T12" fmla="*/ 359 w 851"/>
                <a:gd name="T13" fmla="*/ 849 h 849"/>
                <a:gd name="T14" fmla="*/ 0 w 851"/>
                <a:gd name="T15" fmla="*/ 0 h 8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1" h="849">
                  <a:moveTo>
                    <a:pt x="0" y="0"/>
                  </a:moveTo>
                  <a:lnTo>
                    <a:pt x="212" y="0"/>
                  </a:lnTo>
                  <a:lnTo>
                    <a:pt x="425" y="502"/>
                  </a:lnTo>
                  <a:lnTo>
                    <a:pt x="637" y="0"/>
                  </a:lnTo>
                  <a:lnTo>
                    <a:pt x="851" y="0"/>
                  </a:lnTo>
                  <a:lnTo>
                    <a:pt x="492" y="849"/>
                  </a:lnTo>
                  <a:lnTo>
                    <a:pt x="359" y="849"/>
                  </a:lnTo>
                  <a:lnTo>
                    <a:pt x="0" y="0"/>
                  </a:lnTo>
                  <a:close/>
                </a:path>
              </a:pathLst>
            </a:custGeom>
            <a:solidFill>
              <a:srgbClr val="9C18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7" name="Freeform 110">
              <a:extLst>
                <a:ext uri="{FF2B5EF4-FFF2-40B4-BE49-F238E27FC236}">
                  <a16:creationId xmlns:a16="http://schemas.microsoft.com/office/drawing/2014/main" id="{0B62BA49-5802-4D7C-BCB8-329D0D57E916}"/>
                </a:ext>
              </a:extLst>
            </p:cNvPr>
            <p:cNvSpPr>
              <a:spLocks/>
            </p:cNvSpPr>
            <p:nvPr/>
          </p:nvSpPr>
          <p:spPr bwMode="auto">
            <a:xfrm>
              <a:off x="1122" y="1198"/>
              <a:ext cx="851" cy="849"/>
            </a:xfrm>
            <a:custGeom>
              <a:avLst/>
              <a:gdLst>
                <a:gd name="T0" fmla="*/ 0 w 851"/>
                <a:gd name="T1" fmla="*/ 0 h 849"/>
                <a:gd name="T2" fmla="*/ 212 w 851"/>
                <a:gd name="T3" fmla="*/ 0 h 849"/>
                <a:gd name="T4" fmla="*/ 425 w 851"/>
                <a:gd name="T5" fmla="*/ 502 h 849"/>
                <a:gd name="T6" fmla="*/ 637 w 851"/>
                <a:gd name="T7" fmla="*/ 0 h 849"/>
                <a:gd name="T8" fmla="*/ 851 w 851"/>
                <a:gd name="T9" fmla="*/ 0 h 849"/>
                <a:gd name="T10" fmla="*/ 492 w 851"/>
                <a:gd name="T11" fmla="*/ 849 h 849"/>
                <a:gd name="T12" fmla="*/ 359 w 851"/>
                <a:gd name="T13" fmla="*/ 849 h 849"/>
                <a:gd name="T14" fmla="*/ 0 w 851"/>
                <a:gd name="T15" fmla="*/ 0 h 8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1" h="849">
                  <a:moveTo>
                    <a:pt x="0" y="0"/>
                  </a:moveTo>
                  <a:lnTo>
                    <a:pt x="212" y="0"/>
                  </a:lnTo>
                  <a:lnTo>
                    <a:pt x="425" y="502"/>
                  </a:lnTo>
                  <a:lnTo>
                    <a:pt x="637" y="0"/>
                  </a:lnTo>
                  <a:lnTo>
                    <a:pt x="851" y="0"/>
                  </a:lnTo>
                  <a:lnTo>
                    <a:pt x="492" y="849"/>
                  </a:lnTo>
                  <a:lnTo>
                    <a:pt x="359" y="84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8" name="Rectangle 111">
              <a:extLst>
                <a:ext uri="{FF2B5EF4-FFF2-40B4-BE49-F238E27FC236}">
                  <a16:creationId xmlns:a16="http://schemas.microsoft.com/office/drawing/2014/main" id="{16DF75FA-39E3-4BBA-BE9D-07C690DB4496}"/>
                </a:ext>
              </a:extLst>
            </p:cNvPr>
            <p:cNvSpPr>
              <a:spLocks noChangeArrowheads="1"/>
            </p:cNvSpPr>
            <p:nvPr/>
          </p:nvSpPr>
          <p:spPr bwMode="auto">
            <a:xfrm>
              <a:off x="2077" y="1198"/>
              <a:ext cx="212" cy="849"/>
            </a:xfrm>
            <a:prstGeom prst="rect">
              <a:avLst/>
            </a:prstGeom>
            <a:solidFill>
              <a:srgbClr val="9C18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39" name="Freeform 112">
              <a:extLst>
                <a:ext uri="{FF2B5EF4-FFF2-40B4-BE49-F238E27FC236}">
                  <a16:creationId xmlns:a16="http://schemas.microsoft.com/office/drawing/2014/main" id="{7D5F2CFF-D0D6-4346-B812-5C07CC600BFD}"/>
                </a:ext>
              </a:extLst>
            </p:cNvPr>
            <p:cNvSpPr>
              <a:spLocks noEditPoints="1"/>
            </p:cNvSpPr>
            <p:nvPr/>
          </p:nvSpPr>
          <p:spPr bwMode="auto">
            <a:xfrm>
              <a:off x="3165" y="1179"/>
              <a:ext cx="879" cy="889"/>
            </a:xfrm>
            <a:custGeom>
              <a:avLst/>
              <a:gdLst>
                <a:gd name="T0" fmla="*/ 185 w 370"/>
                <a:gd name="T1" fmla="*/ 84 h 372"/>
                <a:gd name="T2" fmla="*/ 117 w 370"/>
                <a:gd name="T3" fmla="*/ 113 h 372"/>
                <a:gd name="T4" fmla="*/ 90 w 370"/>
                <a:gd name="T5" fmla="*/ 186 h 372"/>
                <a:gd name="T6" fmla="*/ 117 w 370"/>
                <a:gd name="T7" fmla="*/ 261 h 372"/>
                <a:gd name="T8" fmla="*/ 185 w 370"/>
                <a:gd name="T9" fmla="*/ 290 h 372"/>
                <a:gd name="T10" fmla="*/ 253 w 370"/>
                <a:gd name="T11" fmla="*/ 261 h 372"/>
                <a:gd name="T12" fmla="*/ 280 w 370"/>
                <a:gd name="T13" fmla="*/ 186 h 372"/>
                <a:gd name="T14" fmla="*/ 254 w 370"/>
                <a:gd name="T15" fmla="*/ 112 h 372"/>
                <a:gd name="T16" fmla="*/ 185 w 370"/>
                <a:gd name="T17" fmla="*/ 84 h 372"/>
                <a:gd name="T18" fmla="*/ 183 w 370"/>
                <a:gd name="T19" fmla="*/ 0 h 372"/>
                <a:gd name="T20" fmla="*/ 277 w 370"/>
                <a:gd name="T21" fmla="*/ 25 h 372"/>
                <a:gd name="T22" fmla="*/ 346 w 370"/>
                <a:gd name="T23" fmla="*/ 93 h 372"/>
                <a:gd name="T24" fmla="*/ 370 w 370"/>
                <a:gd name="T25" fmla="*/ 185 h 372"/>
                <a:gd name="T26" fmla="*/ 346 w 370"/>
                <a:gd name="T27" fmla="*/ 279 h 372"/>
                <a:gd name="T28" fmla="*/ 278 w 370"/>
                <a:gd name="T29" fmla="*/ 347 h 372"/>
                <a:gd name="T30" fmla="*/ 184 w 370"/>
                <a:gd name="T31" fmla="*/ 372 h 372"/>
                <a:gd name="T32" fmla="*/ 54 w 370"/>
                <a:gd name="T33" fmla="*/ 317 h 372"/>
                <a:gd name="T34" fmla="*/ 0 w 370"/>
                <a:gd name="T35" fmla="*/ 186 h 372"/>
                <a:gd name="T36" fmla="*/ 61 w 370"/>
                <a:gd name="T37" fmla="*/ 48 h 372"/>
                <a:gd name="T38" fmla="*/ 183 w 370"/>
                <a:gd name="T39"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0" h="372">
                  <a:moveTo>
                    <a:pt x="185" y="84"/>
                  </a:moveTo>
                  <a:cubicBezTo>
                    <a:pt x="158" y="84"/>
                    <a:pt x="135" y="93"/>
                    <a:pt x="117" y="113"/>
                  </a:cubicBezTo>
                  <a:cubicBezTo>
                    <a:pt x="99" y="132"/>
                    <a:pt x="90" y="156"/>
                    <a:pt x="90" y="186"/>
                  </a:cubicBezTo>
                  <a:cubicBezTo>
                    <a:pt x="90" y="217"/>
                    <a:pt x="99" y="242"/>
                    <a:pt x="117" y="261"/>
                  </a:cubicBezTo>
                  <a:cubicBezTo>
                    <a:pt x="135" y="280"/>
                    <a:pt x="157" y="290"/>
                    <a:pt x="185" y="290"/>
                  </a:cubicBezTo>
                  <a:cubicBezTo>
                    <a:pt x="212" y="290"/>
                    <a:pt x="235" y="280"/>
                    <a:pt x="253" y="261"/>
                  </a:cubicBezTo>
                  <a:cubicBezTo>
                    <a:pt x="271" y="241"/>
                    <a:pt x="280" y="217"/>
                    <a:pt x="280" y="186"/>
                  </a:cubicBezTo>
                  <a:cubicBezTo>
                    <a:pt x="280" y="156"/>
                    <a:pt x="271" y="131"/>
                    <a:pt x="254" y="112"/>
                  </a:cubicBezTo>
                  <a:cubicBezTo>
                    <a:pt x="236" y="93"/>
                    <a:pt x="213" y="84"/>
                    <a:pt x="185" y="84"/>
                  </a:cubicBezTo>
                  <a:moveTo>
                    <a:pt x="183" y="0"/>
                  </a:moveTo>
                  <a:cubicBezTo>
                    <a:pt x="216" y="0"/>
                    <a:pt x="248" y="8"/>
                    <a:pt x="277" y="25"/>
                  </a:cubicBezTo>
                  <a:cubicBezTo>
                    <a:pt x="306" y="41"/>
                    <a:pt x="329" y="64"/>
                    <a:pt x="346" y="93"/>
                  </a:cubicBezTo>
                  <a:cubicBezTo>
                    <a:pt x="362" y="121"/>
                    <a:pt x="370" y="152"/>
                    <a:pt x="370" y="185"/>
                  </a:cubicBezTo>
                  <a:cubicBezTo>
                    <a:pt x="370" y="219"/>
                    <a:pt x="362" y="250"/>
                    <a:pt x="346" y="279"/>
                  </a:cubicBezTo>
                  <a:cubicBezTo>
                    <a:pt x="329" y="308"/>
                    <a:pt x="306" y="331"/>
                    <a:pt x="278" y="347"/>
                  </a:cubicBezTo>
                  <a:cubicBezTo>
                    <a:pt x="249" y="363"/>
                    <a:pt x="218" y="372"/>
                    <a:pt x="184" y="372"/>
                  </a:cubicBezTo>
                  <a:cubicBezTo>
                    <a:pt x="133" y="372"/>
                    <a:pt x="90" y="353"/>
                    <a:pt x="54" y="317"/>
                  </a:cubicBezTo>
                  <a:cubicBezTo>
                    <a:pt x="18" y="281"/>
                    <a:pt x="0" y="237"/>
                    <a:pt x="0" y="186"/>
                  </a:cubicBezTo>
                  <a:cubicBezTo>
                    <a:pt x="0" y="131"/>
                    <a:pt x="20" y="85"/>
                    <a:pt x="61" y="48"/>
                  </a:cubicBezTo>
                  <a:cubicBezTo>
                    <a:pt x="96" y="16"/>
                    <a:pt x="137" y="0"/>
                    <a:pt x="183" y="0"/>
                  </a:cubicBezTo>
                  <a:close/>
                </a:path>
              </a:pathLst>
            </a:custGeom>
            <a:solidFill>
              <a:srgbClr val="9C18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0" name="Freeform 113">
              <a:extLst>
                <a:ext uri="{FF2B5EF4-FFF2-40B4-BE49-F238E27FC236}">
                  <a16:creationId xmlns:a16="http://schemas.microsoft.com/office/drawing/2014/main" id="{E3B873FA-6EFA-4269-82EA-6D0F728D67B7}"/>
                </a:ext>
              </a:extLst>
            </p:cNvPr>
            <p:cNvSpPr>
              <a:spLocks/>
            </p:cNvSpPr>
            <p:nvPr/>
          </p:nvSpPr>
          <p:spPr bwMode="auto">
            <a:xfrm>
              <a:off x="4167" y="1162"/>
              <a:ext cx="468" cy="885"/>
            </a:xfrm>
            <a:custGeom>
              <a:avLst/>
              <a:gdLst>
                <a:gd name="T0" fmla="*/ 0 w 197"/>
                <a:gd name="T1" fmla="*/ 15 h 370"/>
                <a:gd name="T2" fmla="*/ 78 w 197"/>
                <a:gd name="T3" fmla="*/ 15 h 370"/>
                <a:gd name="T4" fmla="*/ 78 w 197"/>
                <a:gd name="T5" fmla="*/ 46 h 370"/>
                <a:gd name="T6" fmla="*/ 127 w 197"/>
                <a:gd name="T7" fmla="*/ 11 h 370"/>
                <a:gd name="T8" fmla="*/ 197 w 197"/>
                <a:gd name="T9" fmla="*/ 12 h 370"/>
                <a:gd name="T10" fmla="*/ 197 w 197"/>
                <a:gd name="T11" fmla="*/ 77 h 370"/>
                <a:gd name="T12" fmla="*/ 139 w 197"/>
                <a:gd name="T13" fmla="*/ 85 h 370"/>
                <a:gd name="T14" fmla="*/ 102 w 197"/>
                <a:gd name="T15" fmla="*/ 116 h 370"/>
                <a:gd name="T16" fmla="*/ 89 w 197"/>
                <a:gd name="T17" fmla="*/ 209 h 370"/>
                <a:gd name="T18" fmla="*/ 89 w 197"/>
                <a:gd name="T19" fmla="*/ 227 h 370"/>
                <a:gd name="T20" fmla="*/ 89 w 197"/>
                <a:gd name="T21" fmla="*/ 370 h 370"/>
                <a:gd name="T22" fmla="*/ 0 w 197"/>
                <a:gd name="T23" fmla="*/ 370 h 370"/>
                <a:gd name="T24" fmla="*/ 0 w 197"/>
                <a:gd name="T25" fmla="*/ 15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370">
                  <a:moveTo>
                    <a:pt x="0" y="15"/>
                  </a:moveTo>
                  <a:cubicBezTo>
                    <a:pt x="78" y="15"/>
                    <a:pt x="78" y="15"/>
                    <a:pt x="78" y="15"/>
                  </a:cubicBezTo>
                  <a:cubicBezTo>
                    <a:pt x="78" y="46"/>
                    <a:pt x="78" y="46"/>
                    <a:pt x="78" y="46"/>
                  </a:cubicBezTo>
                  <a:cubicBezTo>
                    <a:pt x="94" y="32"/>
                    <a:pt x="108" y="19"/>
                    <a:pt x="127" y="11"/>
                  </a:cubicBezTo>
                  <a:cubicBezTo>
                    <a:pt x="146" y="4"/>
                    <a:pt x="176" y="0"/>
                    <a:pt x="197" y="12"/>
                  </a:cubicBezTo>
                  <a:cubicBezTo>
                    <a:pt x="197" y="77"/>
                    <a:pt x="197" y="77"/>
                    <a:pt x="197" y="77"/>
                  </a:cubicBezTo>
                  <a:cubicBezTo>
                    <a:pt x="177" y="73"/>
                    <a:pt x="152" y="79"/>
                    <a:pt x="139" y="85"/>
                  </a:cubicBezTo>
                  <a:cubicBezTo>
                    <a:pt x="119" y="94"/>
                    <a:pt x="109" y="104"/>
                    <a:pt x="102" y="116"/>
                  </a:cubicBezTo>
                  <a:cubicBezTo>
                    <a:pt x="93" y="133"/>
                    <a:pt x="89" y="160"/>
                    <a:pt x="89" y="209"/>
                  </a:cubicBezTo>
                  <a:cubicBezTo>
                    <a:pt x="89" y="227"/>
                    <a:pt x="89" y="227"/>
                    <a:pt x="89" y="227"/>
                  </a:cubicBezTo>
                  <a:cubicBezTo>
                    <a:pt x="89" y="370"/>
                    <a:pt x="89" y="370"/>
                    <a:pt x="89" y="370"/>
                  </a:cubicBezTo>
                  <a:cubicBezTo>
                    <a:pt x="0" y="370"/>
                    <a:pt x="0" y="370"/>
                    <a:pt x="0" y="370"/>
                  </a:cubicBezTo>
                  <a:cubicBezTo>
                    <a:pt x="0" y="15"/>
                    <a:pt x="0" y="15"/>
                    <a:pt x="0" y="15"/>
                  </a:cubicBezTo>
                </a:path>
              </a:pathLst>
            </a:custGeom>
            <a:solidFill>
              <a:srgbClr val="9C18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1" name="Freeform 114">
              <a:extLst>
                <a:ext uri="{FF2B5EF4-FFF2-40B4-BE49-F238E27FC236}">
                  <a16:creationId xmlns:a16="http://schemas.microsoft.com/office/drawing/2014/main" id="{35A1D416-8D6D-4E0D-B124-EF0A449F2229}"/>
                </a:ext>
              </a:extLst>
            </p:cNvPr>
            <p:cNvSpPr>
              <a:spLocks/>
            </p:cNvSpPr>
            <p:nvPr/>
          </p:nvSpPr>
          <p:spPr bwMode="auto">
            <a:xfrm>
              <a:off x="2417" y="1377"/>
              <a:ext cx="700" cy="667"/>
            </a:xfrm>
            <a:custGeom>
              <a:avLst/>
              <a:gdLst>
                <a:gd name="T0" fmla="*/ 256 w 700"/>
                <a:gd name="T1" fmla="*/ 488 h 667"/>
                <a:gd name="T2" fmla="*/ 525 w 700"/>
                <a:gd name="T3" fmla="*/ 0 h 667"/>
                <a:gd name="T4" fmla="*/ 382 w 700"/>
                <a:gd name="T5" fmla="*/ 0 h 667"/>
                <a:gd name="T6" fmla="*/ 0 w 700"/>
                <a:gd name="T7" fmla="*/ 667 h 667"/>
                <a:gd name="T8" fmla="*/ 700 w 700"/>
                <a:gd name="T9" fmla="*/ 667 h 667"/>
                <a:gd name="T10" fmla="*/ 700 w 700"/>
                <a:gd name="T11" fmla="*/ 488 h 667"/>
                <a:gd name="T12" fmla="*/ 256 w 700"/>
                <a:gd name="T13" fmla="*/ 488 h 667"/>
              </a:gdLst>
              <a:ahLst/>
              <a:cxnLst>
                <a:cxn ang="0">
                  <a:pos x="T0" y="T1"/>
                </a:cxn>
                <a:cxn ang="0">
                  <a:pos x="T2" y="T3"/>
                </a:cxn>
                <a:cxn ang="0">
                  <a:pos x="T4" y="T5"/>
                </a:cxn>
                <a:cxn ang="0">
                  <a:pos x="T6" y="T7"/>
                </a:cxn>
                <a:cxn ang="0">
                  <a:pos x="T8" y="T9"/>
                </a:cxn>
                <a:cxn ang="0">
                  <a:pos x="T10" y="T11"/>
                </a:cxn>
                <a:cxn ang="0">
                  <a:pos x="T12" y="T13"/>
                </a:cxn>
              </a:cxnLst>
              <a:rect l="0" t="0" r="r" b="b"/>
              <a:pathLst>
                <a:path w="700" h="667">
                  <a:moveTo>
                    <a:pt x="256" y="488"/>
                  </a:moveTo>
                  <a:lnTo>
                    <a:pt x="525" y="0"/>
                  </a:lnTo>
                  <a:lnTo>
                    <a:pt x="382" y="0"/>
                  </a:lnTo>
                  <a:lnTo>
                    <a:pt x="0" y="667"/>
                  </a:lnTo>
                  <a:lnTo>
                    <a:pt x="700" y="667"/>
                  </a:lnTo>
                  <a:lnTo>
                    <a:pt x="700" y="488"/>
                  </a:lnTo>
                  <a:lnTo>
                    <a:pt x="256" y="488"/>
                  </a:lnTo>
                  <a:close/>
                </a:path>
              </a:pathLst>
            </a:custGeom>
            <a:solidFill>
              <a:srgbClr val="E044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2" name="Freeform 115">
              <a:extLst>
                <a:ext uri="{FF2B5EF4-FFF2-40B4-BE49-F238E27FC236}">
                  <a16:creationId xmlns:a16="http://schemas.microsoft.com/office/drawing/2014/main" id="{EB891AD1-62E3-4C44-9EFD-3F869599E125}"/>
                </a:ext>
              </a:extLst>
            </p:cNvPr>
            <p:cNvSpPr>
              <a:spLocks/>
            </p:cNvSpPr>
            <p:nvPr/>
          </p:nvSpPr>
          <p:spPr bwMode="auto">
            <a:xfrm>
              <a:off x="2417" y="1377"/>
              <a:ext cx="700" cy="667"/>
            </a:xfrm>
            <a:custGeom>
              <a:avLst/>
              <a:gdLst>
                <a:gd name="T0" fmla="*/ 256 w 700"/>
                <a:gd name="T1" fmla="*/ 488 h 667"/>
                <a:gd name="T2" fmla="*/ 525 w 700"/>
                <a:gd name="T3" fmla="*/ 0 h 667"/>
                <a:gd name="T4" fmla="*/ 382 w 700"/>
                <a:gd name="T5" fmla="*/ 0 h 667"/>
                <a:gd name="T6" fmla="*/ 0 w 700"/>
                <a:gd name="T7" fmla="*/ 667 h 667"/>
                <a:gd name="T8" fmla="*/ 700 w 700"/>
                <a:gd name="T9" fmla="*/ 667 h 667"/>
                <a:gd name="T10" fmla="*/ 700 w 700"/>
                <a:gd name="T11" fmla="*/ 488 h 667"/>
                <a:gd name="T12" fmla="*/ 256 w 700"/>
                <a:gd name="T13" fmla="*/ 488 h 667"/>
              </a:gdLst>
              <a:ahLst/>
              <a:cxnLst>
                <a:cxn ang="0">
                  <a:pos x="T0" y="T1"/>
                </a:cxn>
                <a:cxn ang="0">
                  <a:pos x="T2" y="T3"/>
                </a:cxn>
                <a:cxn ang="0">
                  <a:pos x="T4" y="T5"/>
                </a:cxn>
                <a:cxn ang="0">
                  <a:pos x="T6" y="T7"/>
                </a:cxn>
                <a:cxn ang="0">
                  <a:pos x="T8" y="T9"/>
                </a:cxn>
                <a:cxn ang="0">
                  <a:pos x="T10" y="T11"/>
                </a:cxn>
                <a:cxn ang="0">
                  <a:pos x="T12" y="T13"/>
                </a:cxn>
              </a:cxnLst>
              <a:rect l="0" t="0" r="r" b="b"/>
              <a:pathLst>
                <a:path w="700" h="667">
                  <a:moveTo>
                    <a:pt x="256" y="488"/>
                  </a:moveTo>
                  <a:lnTo>
                    <a:pt x="525" y="0"/>
                  </a:lnTo>
                  <a:lnTo>
                    <a:pt x="382" y="0"/>
                  </a:lnTo>
                  <a:lnTo>
                    <a:pt x="0" y="667"/>
                  </a:lnTo>
                  <a:lnTo>
                    <a:pt x="700" y="667"/>
                  </a:lnTo>
                  <a:lnTo>
                    <a:pt x="700" y="488"/>
                  </a:lnTo>
                  <a:lnTo>
                    <a:pt x="256" y="4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3" name="Freeform 116">
              <a:extLst>
                <a:ext uri="{FF2B5EF4-FFF2-40B4-BE49-F238E27FC236}">
                  <a16:creationId xmlns:a16="http://schemas.microsoft.com/office/drawing/2014/main" id="{735B9132-9A34-47BF-8689-DEB42443A985}"/>
                </a:ext>
              </a:extLst>
            </p:cNvPr>
            <p:cNvSpPr>
              <a:spLocks/>
            </p:cNvSpPr>
            <p:nvPr/>
          </p:nvSpPr>
          <p:spPr bwMode="auto">
            <a:xfrm>
              <a:off x="2443" y="1198"/>
              <a:ext cx="736" cy="667"/>
            </a:xfrm>
            <a:custGeom>
              <a:avLst/>
              <a:gdLst>
                <a:gd name="T0" fmla="*/ 230 w 736"/>
                <a:gd name="T1" fmla="*/ 667 h 667"/>
                <a:gd name="T2" fmla="*/ 378 w 736"/>
                <a:gd name="T3" fmla="*/ 667 h 667"/>
                <a:gd name="T4" fmla="*/ 736 w 736"/>
                <a:gd name="T5" fmla="*/ 0 h 667"/>
                <a:gd name="T6" fmla="*/ 0 w 736"/>
                <a:gd name="T7" fmla="*/ 0 h 667"/>
                <a:gd name="T8" fmla="*/ 0 w 736"/>
                <a:gd name="T9" fmla="*/ 179 h 667"/>
                <a:gd name="T10" fmla="*/ 499 w 736"/>
                <a:gd name="T11" fmla="*/ 179 h 667"/>
                <a:gd name="T12" fmla="*/ 230 w 736"/>
                <a:gd name="T13" fmla="*/ 667 h 667"/>
              </a:gdLst>
              <a:ahLst/>
              <a:cxnLst>
                <a:cxn ang="0">
                  <a:pos x="T0" y="T1"/>
                </a:cxn>
                <a:cxn ang="0">
                  <a:pos x="T2" y="T3"/>
                </a:cxn>
                <a:cxn ang="0">
                  <a:pos x="T4" y="T5"/>
                </a:cxn>
                <a:cxn ang="0">
                  <a:pos x="T6" y="T7"/>
                </a:cxn>
                <a:cxn ang="0">
                  <a:pos x="T8" y="T9"/>
                </a:cxn>
                <a:cxn ang="0">
                  <a:pos x="T10" y="T11"/>
                </a:cxn>
                <a:cxn ang="0">
                  <a:pos x="T12" y="T13"/>
                </a:cxn>
              </a:cxnLst>
              <a:rect l="0" t="0" r="r" b="b"/>
              <a:pathLst>
                <a:path w="736" h="667">
                  <a:moveTo>
                    <a:pt x="230" y="667"/>
                  </a:moveTo>
                  <a:lnTo>
                    <a:pt x="378" y="667"/>
                  </a:lnTo>
                  <a:lnTo>
                    <a:pt x="736" y="0"/>
                  </a:lnTo>
                  <a:lnTo>
                    <a:pt x="0" y="0"/>
                  </a:lnTo>
                  <a:lnTo>
                    <a:pt x="0" y="179"/>
                  </a:lnTo>
                  <a:lnTo>
                    <a:pt x="499" y="179"/>
                  </a:lnTo>
                  <a:lnTo>
                    <a:pt x="230" y="667"/>
                  </a:lnTo>
                  <a:close/>
                </a:path>
              </a:pathLst>
            </a:custGeom>
            <a:solidFill>
              <a:srgbClr val="9C18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4" name="Freeform 117">
              <a:extLst>
                <a:ext uri="{FF2B5EF4-FFF2-40B4-BE49-F238E27FC236}">
                  <a16:creationId xmlns:a16="http://schemas.microsoft.com/office/drawing/2014/main" id="{C63E5857-6124-4746-B17B-5F576E30F59B}"/>
                </a:ext>
              </a:extLst>
            </p:cNvPr>
            <p:cNvSpPr>
              <a:spLocks/>
            </p:cNvSpPr>
            <p:nvPr/>
          </p:nvSpPr>
          <p:spPr bwMode="auto">
            <a:xfrm>
              <a:off x="2443" y="1198"/>
              <a:ext cx="736" cy="667"/>
            </a:xfrm>
            <a:custGeom>
              <a:avLst/>
              <a:gdLst>
                <a:gd name="T0" fmla="*/ 230 w 736"/>
                <a:gd name="T1" fmla="*/ 667 h 667"/>
                <a:gd name="T2" fmla="*/ 378 w 736"/>
                <a:gd name="T3" fmla="*/ 667 h 667"/>
                <a:gd name="T4" fmla="*/ 736 w 736"/>
                <a:gd name="T5" fmla="*/ 0 h 667"/>
                <a:gd name="T6" fmla="*/ 0 w 736"/>
                <a:gd name="T7" fmla="*/ 0 h 667"/>
                <a:gd name="T8" fmla="*/ 0 w 736"/>
                <a:gd name="T9" fmla="*/ 179 h 667"/>
                <a:gd name="T10" fmla="*/ 499 w 736"/>
                <a:gd name="T11" fmla="*/ 179 h 667"/>
                <a:gd name="T12" fmla="*/ 230 w 736"/>
                <a:gd name="T13" fmla="*/ 667 h 667"/>
              </a:gdLst>
              <a:ahLst/>
              <a:cxnLst>
                <a:cxn ang="0">
                  <a:pos x="T0" y="T1"/>
                </a:cxn>
                <a:cxn ang="0">
                  <a:pos x="T2" y="T3"/>
                </a:cxn>
                <a:cxn ang="0">
                  <a:pos x="T4" y="T5"/>
                </a:cxn>
                <a:cxn ang="0">
                  <a:pos x="T6" y="T7"/>
                </a:cxn>
                <a:cxn ang="0">
                  <a:pos x="T8" y="T9"/>
                </a:cxn>
                <a:cxn ang="0">
                  <a:pos x="T10" y="T11"/>
                </a:cxn>
                <a:cxn ang="0">
                  <a:pos x="T12" y="T13"/>
                </a:cxn>
              </a:cxnLst>
              <a:rect l="0" t="0" r="r" b="b"/>
              <a:pathLst>
                <a:path w="736" h="667">
                  <a:moveTo>
                    <a:pt x="230" y="667"/>
                  </a:moveTo>
                  <a:lnTo>
                    <a:pt x="378" y="667"/>
                  </a:lnTo>
                  <a:lnTo>
                    <a:pt x="736" y="0"/>
                  </a:lnTo>
                  <a:lnTo>
                    <a:pt x="0" y="0"/>
                  </a:lnTo>
                  <a:lnTo>
                    <a:pt x="0" y="179"/>
                  </a:lnTo>
                  <a:lnTo>
                    <a:pt x="499" y="179"/>
                  </a:lnTo>
                  <a:lnTo>
                    <a:pt x="230" y="6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5" name="Freeform 118">
              <a:extLst>
                <a:ext uri="{FF2B5EF4-FFF2-40B4-BE49-F238E27FC236}">
                  <a16:creationId xmlns:a16="http://schemas.microsoft.com/office/drawing/2014/main" id="{A7C2D111-E09F-4781-B03F-6A235A05D4C8}"/>
                </a:ext>
              </a:extLst>
            </p:cNvPr>
            <p:cNvSpPr>
              <a:spLocks noEditPoints="1"/>
            </p:cNvSpPr>
            <p:nvPr/>
          </p:nvSpPr>
          <p:spPr bwMode="auto">
            <a:xfrm>
              <a:off x="4469" y="1953"/>
              <a:ext cx="169" cy="94"/>
            </a:xfrm>
            <a:custGeom>
              <a:avLst/>
              <a:gdLst>
                <a:gd name="T0" fmla="*/ 28 w 71"/>
                <a:gd name="T1" fmla="*/ 7 h 39"/>
                <a:gd name="T2" fmla="*/ 18 w 71"/>
                <a:gd name="T3" fmla="*/ 7 h 39"/>
                <a:gd name="T4" fmla="*/ 18 w 71"/>
                <a:gd name="T5" fmla="*/ 39 h 39"/>
                <a:gd name="T6" fmla="*/ 11 w 71"/>
                <a:gd name="T7" fmla="*/ 39 h 39"/>
                <a:gd name="T8" fmla="*/ 11 w 71"/>
                <a:gd name="T9" fmla="*/ 7 h 39"/>
                <a:gd name="T10" fmla="*/ 0 w 71"/>
                <a:gd name="T11" fmla="*/ 7 h 39"/>
                <a:gd name="T12" fmla="*/ 0 w 71"/>
                <a:gd name="T13" fmla="*/ 0 h 39"/>
                <a:gd name="T14" fmla="*/ 30 w 71"/>
                <a:gd name="T15" fmla="*/ 0 h 39"/>
                <a:gd name="T16" fmla="*/ 28 w 71"/>
                <a:gd name="T17" fmla="*/ 7 h 39"/>
                <a:gd name="T18" fmla="*/ 64 w 71"/>
                <a:gd name="T19" fmla="*/ 39 h 39"/>
                <a:gd name="T20" fmla="*/ 64 w 71"/>
                <a:gd name="T21" fmla="*/ 17 h 39"/>
                <a:gd name="T22" fmla="*/ 64 w 71"/>
                <a:gd name="T23" fmla="*/ 11 h 39"/>
                <a:gd name="T24" fmla="*/ 64 w 71"/>
                <a:gd name="T25" fmla="*/ 11 h 39"/>
                <a:gd name="T26" fmla="*/ 61 w 71"/>
                <a:gd name="T27" fmla="*/ 16 h 39"/>
                <a:gd name="T28" fmla="*/ 53 w 71"/>
                <a:gd name="T29" fmla="*/ 28 h 39"/>
                <a:gd name="T30" fmla="*/ 49 w 71"/>
                <a:gd name="T31" fmla="*/ 28 h 39"/>
                <a:gd name="T32" fmla="*/ 41 w 71"/>
                <a:gd name="T33" fmla="*/ 16 h 39"/>
                <a:gd name="T34" fmla="*/ 38 w 71"/>
                <a:gd name="T35" fmla="*/ 11 h 39"/>
                <a:gd name="T36" fmla="*/ 38 w 71"/>
                <a:gd name="T37" fmla="*/ 11 h 39"/>
                <a:gd name="T38" fmla="*/ 39 w 71"/>
                <a:gd name="T39" fmla="*/ 17 h 39"/>
                <a:gd name="T40" fmla="*/ 39 w 71"/>
                <a:gd name="T41" fmla="*/ 39 h 39"/>
                <a:gd name="T42" fmla="*/ 32 w 71"/>
                <a:gd name="T43" fmla="*/ 39 h 39"/>
                <a:gd name="T44" fmla="*/ 32 w 71"/>
                <a:gd name="T45" fmla="*/ 0 h 39"/>
                <a:gd name="T46" fmla="*/ 38 w 71"/>
                <a:gd name="T47" fmla="*/ 0 h 39"/>
                <a:gd name="T48" fmla="*/ 48 w 71"/>
                <a:gd name="T49" fmla="*/ 16 h 39"/>
                <a:gd name="T50" fmla="*/ 51 w 71"/>
                <a:gd name="T51" fmla="*/ 20 h 39"/>
                <a:gd name="T52" fmla="*/ 51 w 71"/>
                <a:gd name="T53" fmla="*/ 20 h 39"/>
                <a:gd name="T54" fmla="*/ 54 w 71"/>
                <a:gd name="T55" fmla="*/ 16 h 39"/>
                <a:gd name="T56" fmla="*/ 64 w 71"/>
                <a:gd name="T57" fmla="*/ 0 h 39"/>
                <a:gd name="T58" fmla="*/ 71 w 71"/>
                <a:gd name="T59" fmla="*/ 0 h 39"/>
                <a:gd name="T60" fmla="*/ 71 w 71"/>
                <a:gd name="T61" fmla="*/ 39 h 39"/>
                <a:gd name="T62" fmla="*/ 64 w 7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39">
                  <a:moveTo>
                    <a:pt x="28" y="7"/>
                  </a:moveTo>
                  <a:cubicBezTo>
                    <a:pt x="18" y="7"/>
                    <a:pt x="18" y="7"/>
                    <a:pt x="18" y="7"/>
                  </a:cubicBezTo>
                  <a:cubicBezTo>
                    <a:pt x="18" y="39"/>
                    <a:pt x="18" y="39"/>
                    <a:pt x="18" y="39"/>
                  </a:cubicBezTo>
                  <a:cubicBezTo>
                    <a:pt x="11" y="39"/>
                    <a:pt x="11" y="39"/>
                    <a:pt x="11" y="39"/>
                  </a:cubicBezTo>
                  <a:cubicBezTo>
                    <a:pt x="11" y="7"/>
                    <a:pt x="11" y="7"/>
                    <a:pt x="11" y="7"/>
                  </a:cubicBezTo>
                  <a:cubicBezTo>
                    <a:pt x="0" y="7"/>
                    <a:pt x="0" y="7"/>
                    <a:pt x="0" y="7"/>
                  </a:cubicBezTo>
                  <a:cubicBezTo>
                    <a:pt x="0" y="0"/>
                    <a:pt x="0" y="0"/>
                    <a:pt x="0" y="0"/>
                  </a:cubicBezTo>
                  <a:cubicBezTo>
                    <a:pt x="30" y="0"/>
                    <a:pt x="30" y="0"/>
                    <a:pt x="30" y="0"/>
                  </a:cubicBezTo>
                  <a:cubicBezTo>
                    <a:pt x="28" y="7"/>
                    <a:pt x="28" y="7"/>
                    <a:pt x="28" y="7"/>
                  </a:cubicBezTo>
                  <a:moveTo>
                    <a:pt x="64" y="39"/>
                  </a:moveTo>
                  <a:cubicBezTo>
                    <a:pt x="64" y="17"/>
                    <a:pt x="64" y="17"/>
                    <a:pt x="64" y="17"/>
                  </a:cubicBezTo>
                  <a:cubicBezTo>
                    <a:pt x="64" y="15"/>
                    <a:pt x="64" y="13"/>
                    <a:pt x="64" y="11"/>
                  </a:cubicBezTo>
                  <a:cubicBezTo>
                    <a:pt x="64" y="11"/>
                    <a:pt x="64" y="11"/>
                    <a:pt x="64" y="11"/>
                  </a:cubicBezTo>
                  <a:cubicBezTo>
                    <a:pt x="63" y="13"/>
                    <a:pt x="62" y="15"/>
                    <a:pt x="61" y="16"/>
                  </a:cubicBezTo>
                  <a:cubicBezTo>
                    <a:pt x="53" y="28"/>
                    <a:pt x="53" y="28"/>
                    <a:pt x="53" y="28"/>
                  </a:cubicBezTo>
                  <a:cubicBezTo>
                    <a:pt x="49" y="28"/>
                    <a:pt x="49" y="28"/>
                    <a:pt x="49" y="28"/>
                  </a:cubicBezTo>
                  <a:cubicBezTo>
                    <a:pt x="41" y="16"/>
                    <a:pt x="41" y="16"/>
                    <a:pt x="41" y="16"/>
                  </a:cubicBezTo>
                  <a:cubicBezTo>
                    <a:pt x="40" y="15"/>
                    <a:pt x="39" y="13"/>
                    <a:pt x="38" y="11"/>
                  </a:cubicBezTo>
                  <a:cubicBezTo>
                    <a:pt x="38" y="11"/>
                    <a:pt x="38" y="11"/>
                    <a:pt x="38" y="11"/>
                  </a:cubicBezTo>
                  <a:cubicBezTo>
                    <a:pt x="39" y="13"/>
                    <a:pt x="39" y="15"/>
                    <a:pt x="39" y="17"/>
                  </a:cubicBezTo>
                  <a:cubicBezTo>
                    <a:pt x="39" y="39"/>
                    <a:pt x="39" y="39"/>
                    <a:pt x="39" y="39"/>
                  </a:cubicBezTo>
                  <a:cubicBezTo>
                    <a:pt x="32" y="39"/>
                    <a:pt x="32" y="39"/>
                    <a:pt x="32" y="39"/>
                  </a:cubicBezTo>
                  <a:cubicBezTo>
                    <a:pt x="32" y="0"/>
                    <a:pt x="32" y="0"/>
                    <a:pt x="32" y="0"/>
                  </a:cubicBezTo>
                  <a:cubicBezTo>
                    <a:pt x="38" y="0"/>
                    <a:pt x="38" y="0"/>
                    <a:pt x="38" y="0"/>
                  </a:cubicBezTo>
                  <a:cubicBezTo>
                    <a:pt x="48" y="16"/>
                    <a:pt x="48" y="16"/>
                    <a:pt x="48" y="16"/>
                  </a:cubicBezTo>
                  <a:cubicBezTo>
                    <a:pt x="50" y="17"/>
                    <a:pt x="50" y="19"/>
                    <a:pt x="51" y="20"/>
                  </a:cubicBezTo>
                  <a:cubicBezTo>
                    <a:pt x="51" y="20"/>
                    <a:pt x="51" y="20"/>
                    <a:pt x="51" y="20"/>
                  </a:cubicBezTo>
                  <a:cubicBezTo>
                    <a:pt x="52" y="19"/>
                    <a:pt x="53" y="18"/>
                    <a:pt x="54" y="16"/>
                  </a:cubicBezTo>
                  <a:cubicBezTo>
                    <a:pt x="64" y="0"/>
                    <a:pt x="64" y="0"/>
                    <a:pt x="64" y="0"/>
                  </a:cubicBezTo>
                  <a:cubicBezTo>
                    <a:pt x="71" y="0"/>
                    <a:pt x="71" y="0"/>
                    <a:pt x="71" y="0"/>
                  </a:cubicBezTo>
                  <a:cubicBezTo>
                    <a:pt x="71" y="39"/>
                    <a:pt x="71" y="39"/>
                    <a:pt x="71" y="39"/>
                  </a:cubicBezTo>
                  <a:lnTo>
                    <a:pt x="64" y="39"/>
                  </a:lnTo>
                  <a:close/>
                </a:path>
              </a:pathLst>
            </a:custGeom>
            <a:solidFill>
              <a:srgbClr val="9C18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246" name="Group 121">
            <a:extLst>
              <a:ext uri="{FF2B5EF4-FFF2-40B4-BE49-F238E27FC236}">
                <a16:creationId xmlns:a16="http://schemas.microsoft.com/office/drawing/2014/main" id="{4760F300-B5AC-428A-B935-B46184880633}"/>
              </a:ext>
            </a:extLst>
          </p:cNvPr>
          <p:cNvGrpSpPr>
            <a:grpSpLocks noChangeAspect="1"/>
          </p:cNvGrpSpPr>
          <p:nvPr userDrawn="1"/>
        </p:nvGrpSpPr>
        <p:grpSpPr bwMode="auto">
          <a:xfrm>
            <a:off x="616282" y="4043097"/>
            <a:ext cx="713492" cy="225245"/>
            <a:chOff x="1216" y="1095"/>
            <a:chExt cx="3326" cy="1050"/>
          </a:xfrm>
        </p:grpSpPr>
        <p:sp>
          <p:nvSpPr>
            <p:cNvPr id="247" name="Freeform 122">
              <a:extLst>
                <a:ext uri="{FF2B5EF4-FFF2-40B4-BE49-F238E27FC236}">
                  <a16:creationId xmlns:a16="http://schemas.microsoft.com/office/drawing/2014/main" id="{91A0E850-782E-495F-B9BB-9AA933912DF4}"/>
                </a:ext>
              </a:extLst>
            </p:cNvPr>
            <p:cNvSpPr>
              <a:spLocks noEditPoints="1"/>
            </p:cNvSpPr>
            <p:nvPr/>
          </p:nvSpPr>
          <p:spPr bwMode="auto">
            <a:xfrm>
              <a:off x="1435" y="1095"/>
              <a:ext cx="696" cy="714"/>
            </a:xfrm>
            <a:custGeom>
              <a:avLst/>
              <a:gdLst>
                <a:gd name="T0" fmla="*/ 147 w 293"/>
                <a:gd name="T1" fmla="*/ 66 h 299"/>
                <a:gd name="T2" fmla="*/ 66 w 293"/>
                <a:gd name="T3" fmla="*/ 149 h 299"/>
                <a:gd name="T4" fmla="*/ 147 w 293"/>
                <a:gd name="T5" fmla="*/ 233 h 299"/>
                <a:gd name="T6" fmla="*/ 227 w 293"/>
                <a:gd name="T7" fmla="*/ 150 h 299"/>
                <a:gd name="T8" fmla="*/ 147 w 293"/>
                <a:gd name="T9" fmla="*/ 66 h 299"/>
                <a:gd name="T10" fmla="*/ 145 w 293"/>
                <a:gd name="T11" fmla="*/ 299 h 299"/>
                <a:gd name="T12" fmla="*/ 42 w 293"/>
                <a:gd name="T13" fmla="*/ 256 h 299"/>
                <a:gd name="T14" fmla="*/ 0 w 293"/>
                <a:gd name="T15" fmla="*/ 147 h 299"/>
                <a:gd name="T16" fmla="*/ 43 w 293"/>
                <a:gd name="T17" fmla="*/ 43 h 299"/>
                <a:gd name="T18" fmla="*/ 146 w 293"/>
                <a:gd name="T19" fmla="*/ 0 h 299"/>
                <a:gd name="T20" fmla="*/ 251 w 293"/>
                <a:gd name="T21" fmla="*/ 43 h 299"/>
                <a:gd name="T22" fmla="*/ 293 w 293"/>
                <a:gd name="T23" fmla="*/ 150 h 299"/>
                <a:gd name="T24" fmla="*/ 250 w 293"/>
                <a:gd name="T25" fmla="*/ 257 h 299"/>
                <a:gd name="T26" fmla="*/ 145 w 293"/>
                <a:gd name="T27"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 h="299">
                  <a:moveTo>
                    <a:pt x="147" y="66"/>
                  </a:moveTo>
                  <a:cubicBezTo>
                    <a:pt x="102" y="66"/>
                    <a:pt x="66" y="104"/>
                    <a:pt x="66" y="149"/>
                  </a:cubicBezTo>
                  <a:cubicBezTo>
                    <a:pt x="66" y="196"/>
                    <a:pt x="102" y="233"/>
                    <a:pt x="147" y="233"/>
                  </a:cubicBezTo>
                  <a:cubicBezTo>
                    <a:pt x="191" y="233"/>
                    <a:pt x="227" y="196"/>
                    <a:pt x="227" y="150"/>
                  </a:cubicBezTo>
                  <a:cubicBezTo>
                    <a:pt x="227" y="104"/>
                    <a:pt x="191" y="66"/>
                    <a:pt x="147" y="66"/>
                  </a:cubicBezTo>
                  <a:moveTo>
                    <a:pt x="145" y="299"/>
                  </a:moveTo>
                  <a:cubicBezTo>
                    <a:pt x="105" y="299"/>
                    <a:pt x="70" y="285"/>
                    <a:pt x="42" y="256"/>
                  </a:cubicBezTo>
                  <a:cubicBezTo>
                    <a:pt x="14" y="227"/>
                    <a:pt x="0" y="191"/>
                    <a:pt x="0" y="147"/>
                  </a:cubicBezTo>
                  <a:cubicBezTo>
                    <a:pt x="0" y="107"/>
                    <a:pt x="14" y="71"/>
                    <a:pt x="43" y="43"/>
                  </a:cubicBezTo>
                  <a:cubicBezTo>
                    <a:pt x="71" y="14"/>
                    <a:pt x="106" y="0"/>
                    <a:pt x="146" y="0"/>
                  </a:cubicBezTo>
                  <a:cubicBezTo>
                    <a:pt x="187" y="0"/>
                    <a:pt x="222" y="14"/>
                    <a:pt x="251" y="43"/>
                  </a:cubicBezTo>
                  <a:cubicBezTo>
                    <a:pt x="279" y="72"/>
                    <a:pt x="293" y="108"/>
                    <a:pt x="293" y="150"/>
                  </a:cubicBezTo>
                  <a:cubicBezTo>
                    <a:pt x="293" y="192"/>
                    <a:pt x="279" y="228"/>
                    <a:pt x="250" y="257"/>
                  </a:cubicBezTo>
                  <a:cubicBezTo>
                    <a:pt x="222" y="285"/>
                    <a:pt x="187" y="299"/>
                    <a:pt x="145" y="29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8" name="Freeform 123">
              <a:extLst>
                <a:ext uri="{FF2B5EF4-FFF2-40B4-BE49-F238E27FC236}">
                  <a16:creationId xmlns:a16="http://schemas.microsoft.com/office/drawing/2014/main" id="{21D91978-8050-4062-9FFA-597B55D19925}"/>
                </a:ext>
              </a:extLst>
            </p:cNvPr>
            <p:cNvSpPr>
              <a:spLocks noEditPoints="1"/>
            </p:cNvSpPr>
            <p:nvPr/>
          </p:nvSpPr>
          <p:spPr bwMode="auto">
            <a:xfrm>
              <a:off x="3627" y="1095"/>
              <a:ext cx="696" cy="714"/>
            </a:xfrm>
            <a:custGeom>
              <a:avLst/>
              <a:gdLst>
                <a:gd name="T0" fmla="*/ 147 w 293"/>
                <a:gd name="T1" fmla="*/ 66 h 299"/>
                <a:gd name="T2" fmla="*/ 66 w 293"/>
                <a:gd name="T3" fmla="*/ 149 h 299"/>
                <a:gd name="T4" fmla="*/ 147 w 293"/>
                <a:gd name="T5" fmla="*/ 233 h 299"/>
                <a:gd name="T6" fmla="*/ 227 w 293"/>
                <a:gd name="T7" fmla="*/ 150 h 299"/>
                <a:gd name="T8" fmla="*/ 147 w 293"/>
                <a:gd name="T9" fmla="*/ 66 h 299"/>
                <a:gd name="T10" fmla="*/ 145 w 293"/>
                <a:gd name="T11" fmla="*/ 299 h 299"/>
                <a:gd name="T12" fmla="*/ 42 w 293"/>
                <a:gd name="T13" fmla="*/ 256 h 299"/>
                <a:gd name="T14" fmla="*/ 0 w 293"/>
                <a:gd name="T15" fmla="*/ 147 h 299"/>
                <a:gd name="T16" fmla="*/ 43 w 293"/>
                <a:gd name="T17" fmla="*/ 43 h 299"/>
                <a:gd name="T18" fmla="*/ 146 w 293"/>
                <a:gd name="T19" fmla="*/ 0 h 299"/>
                <a:gd name="T20" fmla="*/ 251 w 293"/>
                <a:gd name="T21" fmla="*/ 43 h 299"/>
                <a:gd name="T22" fmla="*/ 293 w 293"/>
                <a:gd name="T23" fmla="*/ 150 h 299"/>
                <a:gd name="T24" fmla="*/ 250 w 293"/>
                <a:gd name="T25" fmla="*/ 257 h 299"/>
                <a:gd name="T26" fmla="*/ 145 w 293"/>
                <a:gd name="T27"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 h="299">
                  <a:moveTo>
                    <a:pt x="147" y="66"/>
                  </a:moveTo>
                  <a:cubicBezTo>
                    <a:pt x="102" y="66"/>
                    <a:pt x="66" y="104"/>
                    <a:pt x="66" y="149"/>
                  </a:cubicBezTo>
                  <a:cubicBezTo>
                    <a:pt x="66" y="196"/>
                    <a:pt x="102" y="233"/>
                    <a:pt x="147" y="233"/>
                  </a:cubicBezTo>
                  <a:cubicBezTo>
                    <a:pt x="191" y="233"/>
                    <a:pt x="227" y="196"/>
                    <a:pt x="227" y="150"/>
                  </a:cubicBezTo>
                  <a:cubicBezTo>
                    <a:pt x="227" y="104"/>
                    <a:pt x="191" y="66"/>
                    <a:pt x="147" y="66"/>
                  </a:cubicBezTo>
                  <a:moveTo>
                    <a:pt x="145" y="299"/>
                  </a:moveTo>
                  <a:cubicBezTo>
                    <a:pt x="104" y="299"/>
                    <a:pt x="69" y="285"/>
                    <a:pt x="42" y="256"/>
                  </a:cubicBezTo>
                  <a:cubicBezTo>
                    <a:pt x="14" y="227"/>
                    <a:pt x="0" y="191"/>
                    <a:pt x="0" y="147"/>
                  </a:cubicBezTo>
                  <a:cubicBezTo>
                    <a:pt x="0" y="107"/>
                    <a:pt x="14" y="71"/>
                    <a:pt x="43" y="43"/>
                  </a:cubicBezTo>
                  <a:cubicBezTo>
                    <a:pt x="71" y="14"/>
                    <a:pt x="106" y="0"/>
                    <a:pt x="146" y="0"/>
                  </a:cubicBezTo>
                  <a:cubicBezTo>
                    <a:pt x="187" y="0"/>
                    <a:pt x="222" y="14"/>
                    <a:pt x="251" y="43"/>
                  </a:cubicBezTo>
                  <a:cubicBezTo>
                    <a:pt x="279" y="72"/>
                    <a:pt x="293" y="108"/>
                    <a:pt x="293" y="150"/>
                  </a:cubicBezTo>
                  <a:cubicBezTo>
                    <a:pt x="293" y="192"/>
                    <a:pt x="279" y="228"/>
                    <a:pt x="250" y="257"/>
                  </a:cubicBezTo>
                  <a:cubicBezTo>
                    <a:pt x="222" y="285"/>
                    <a:pt x="187" y="299"/>
                    <a:pt x="145" y="29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49" name="Freeform 124">
              <a:extLst>
                <a:ext uri="{FF2B5EF4-FFF2-40B4-BE49-F238E27FC236}">
                  <a16:creationId xmlns:a16="http://schemas.microsoft.com/office/drawing/2014/main" id="{48DBC56B-5169-486D-AE62-4521A0DA9EB4}"/>
                </a:ext>
              </a:extLst>
            </p:cNvPr>
            <p:cNvSpPr>
              <a:spLocks/>
            </p:cNvSpPr>
            <p:nvPr/>
          </p:nvSpPr>
          <p:spPr bwMode="auto">
            <a:xfrm>
              <a:off x="2636" y="1111"/>
              <a:ext cx="183" cy="404"/>
            </a:xfrm>
            <a:custGeom>
              <a:avLst/>
              <a:gdLst>
                <a:gd name="T0" fmla="*/ 0 w 77"/>
                <a:gd name="T1" fmla="*/ 162 h 169"/>
                <a:gd name="T2" fmla="*/ 0 w 77"/>
                <a:gd name="T3" fmla="*/ 7 h 169"/>
                <a:gd name="T4" fmla="*/ 7 w 77"/>
                <a:gd name="T5" fmla="*/ 0 h 169"/>
                <a:gd name="T6" fmla="*/ 70 w 77"/>
                <a:gd name="T7" fmla="*/ 0 h 169"/>
                <a:gd name="T8" fmla="*/ 77 w 77"/>
                <a:gd name="T9" fmla="*/ 7 h 169"/>
                <a:gd name="T10" fmla="*/ 77 w 77"/>
                <a:gd name="T11" fmla="*/ 162 h 169"/>
                <a:gd name="T12" fmla="*/ 70 w 77"/>
                <a:gd name="T13" fmla="*/ 169 h 169"/>
                <a:gd name="T14" fmla="*/ 7 w 77"/>
                <a:gd name="T15" fmla="*/ 169 h 169"/>
                <a:gd name="T16" fmla="*/ 0 w 77"/>
                <a:gd name="T17" fmla="*/ 16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69">
                  <a:moveTo>
                    <a:pt x="0" y="162"/>
                  </a:moveTo>
                  <a:cubicBezTo>
                    <a:pt x="0" y="7"/>
                    <a:pt x="0" y="7"/>
                    <a:pt x="0" y="7"/>
                  </a:cubicBezTo>
                  <a:cubicBezTo>
                    <a:pt x="0" y="3"/>
                    <a:pt x="3" y="0"/>
                    <a:pt x="7" y="0"/>
                  </a:cubicBezTo>
                  <a:cubicBezTo>
                    <a:pt x="70" y="0"/>
                    <a:pt x="70" y="0"/>
                    <a:pt x="70" y="0"/>
                  </a:cubicBezTo>
                  <a:cubicBezTo>
                    <a:pt x="73" y="0"/>
                    <a:pt x="77" y="3"/>
                    <a:pt x="77" y="7"/>
                  </a:cubicBezTo>
                  <a:cubicBezTo>
                    <a:pt x="77" y="162"/>
                    <a:pt x="77" y="162"/>
                    <a:pt x="77" y="162"/>
                  </a:cubicBezTo>
                  <a:cubicBezTo>
                    <a:pt x="77" y="165"/>
                    <a:pt x="73" y="169"/>
                    <a:pt x="70" y="169"/>
                  </a:cubicBezTo>
                  <a:cubicBezTo>
                    <a:pt x="7" y="169"/>
                    <a:pt x="7" y="169"/>
                    <a:pt x="7" y="169"/>
                  </a:cubicBezTo>
                  <a:cubicBezTo>
                    <a:pt x="3" y="169"/>
                    <a:pt x="0" y="166"/>
                    <a:pt x="0"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0" name="Freeform 125">
              <a:extLst>
                <a:ext uri="{FF2B5EF4-FFF2-40B4-BE49-F238E27FC236}">
                  <a16:creationId xmlns:a16="http://schemas.microsoft.com/office/drawing/2014/main" id="{627D76B2-0041-4A49-BCF2-A077F1F89BE5}"/>
                </a:ext>
              </a:extLst>
            </p:cNvPr>
            <p:cNvSpPr>
              <a:spLocks noEditPoints="1"/>
            </p:cNvSpPr>
            <p:nvPr/>
          </p:nvSpPr>
          <p:spPr bwMode="auto">
            <a:xfrm>
              <a:off x="2874" y="1095"/>
              <a:ext cx="698" cy="1050"/>
            </a:xfrm>
            <a:custGeom>
              <a:avLst/>
              <a:gdLst>
                <a:gd name="T0" fmla="*/ 145 w 294"/>
                <a:gd name="T1" fmla="*/ 67 h 440"/>
                <a:gd name="T2" fmla="*/ 66 w 294"/>
                <a:gd name="T3" fmla="*/ 148 h 440"/>
                <a:gd name="T4" fmla="*/ 89 w 294"/>
                <a:gd name="T5" fmla="*/ 208 h 440"/>
                <a:gd name="T6" fmla="*/ 147 w 294"/>
                <a:gd name="T7" fmla="*/ 233 h 440"/>
                <a:gd name="T8" fmla="*/ 149 w 294"/>
                <a:gd name="T9" fmla="*/ 233 h 440"/>
                <a:gd name="T10" fmla="*/ 228 w 294"/>
                <a:gd name="T11" fmla="*/ 151 h 440"/>
                <a:gd name="T12" fmla="*/ 204 w 294"/>
                <a:gd name="T13" fmla="*/ 91 h 440"/>
                <a:gd name="T14" fmla="*/ 147 w 294"/>
                <a:gd name="T15" fmla="*/ 67 h 440"/>
                <a:gd name="T16" fmla="*/ 145 w 294"/>
                <a:gd name="T17" fmla="*/ 67 h 440"/>
                <a:gd name="T18" fmla="*/ 159 w 294"/>
                <a:gd name="T19" fmla="*/ 440 h 440"/>
                <a:gd name="T20" fmla="*/ 68 w 294"/>
                <a:gd name="T21" fmla="*/ 410 h 440"/>
                <a:gd name="T22" fmla="*/ 26 w 294"/>
                <a:gd name="T23" fmla="*/ 322 h 440"/>
                <a:gd name="T24" fmla="*/ 26 w 294"/>
                <a:gd name="T25" fmla="*/ 320 h 440"/>
                <a:gd name="T26" fmla="*/ 30 w 294"/>
                <a:gd name="T27" fmla="*/ 315 h 440"/>
                <a:gd name="T28" fmla="*/ 95 w 294"/>
                <a:gd name="T29" fmla="*/ 315 h 440"/>
                <a:gd name="T30" fmla="*/ 99 w 294"/>
                <a:gd name="T31" fmla="*/ 318 h 440"/>
                <a:gd name="T32" fmla="*/ 99 w 294"/>
                <a:gd name="T33" fmla="*/ 320 h 440"/>
                <a:gd name="T34" fmla="*/ 110 w 294"/>
                <a:gd name="T35" fmla="*/ 349 h 440"/>
                <a:gd name="T36" fmla="*/ 160 w 294"/>
                <a:gd name="T37" fmla="*/ 371 h 440"/>
                <a:gd name="T38" fmla="*/ 220 w 294"/>
                <a:gd name="T39" fmla="*/ 293 h 440"/>
                <a:gd name="T40" fmla="*/ 220 w 294"/>
                <a:gd name="T41" fmla="*/ 288 h 440"/>
                <a:gd name="T42" fmla="*/ 214 w 294"/>
                <a:gd name="T43" fmla="*/ 284 h 440"/>
                <a:gd name="T44" fmla="*/ 146 w 294"/>
                <a:gd name="T45" fmla="*/ 300 h 440"/>
                <a:gd name="T46" fmla="*/ 42 w 294"/>
                <a:gd name="T47" fmla="*/ 256 h 440"/>
                <a:gd name="T48" fmla="*/ 0 w 294"/>
                <a:gd name="T49" fmla="*/ 147 h 440"/>
                <a:gd name="T50" fmla="*/ 43 w 294"/>
                <a:gd name="T51" fmla="*/ 43 h 440"/>
                <a:gd name="T52" fmla="*/ 147 w 294"/>
                <a:gd name="T53" fmla="*/ 0 h 440"/>
                <a:gd name="T54" fmla="*/ 214 w 294"/>
                <a:gd name="T55" fmla="*/ 15 h 440"/>
                <a:gd name="T56" fmla="*/ 220 w 294"/>
                <a:gd name="T57" fmla="*/ 12 h 440"/>
                <a:gd name="T58" fmla="*/ 224 w 294"/>
                <a:gd name="T59" fmla="*/ 7 h 440"/>
                <a:gd name="T60" fmla="*/ 289 w 294"/>
                <a:gd name="T61" fmla="*/ 7 h 440"/>
                <a:gd name="T62" fmla="*/ 294 w 294"/>
                <a:gd name="T63" fmla="*/ 12 h 440"/>
                <a:gd name="T64" fmla="*/ 294 w 294"/>
                <a:gd name="T65" fmla="*/ 279 h 440"/>
                <a:gd name="T66" fmla="*/ 292 w 294"/>
                <a:gd name="T67" fmla="*/ 313 h 440"/>
                <a:gd name="T68" fmla="*/ 289 w 294"/>
                <a:gd name="T69" fmla="*/ 340 h 440"/>
                <a:gd name="T70" fmla="*/ 262 w 294"/>
                <a:gd name="T71" fmla="*/ 396 h 440"/>
                <a:gd name="T72" fmla="*/ 159 w 294"/>
                <a:gd name="T73"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4" h="440">
                  <a:moveTo>
                    <a:pt x="145" y="67"/>
                  </a:moveTo>
                  <a:cubicBezTo>
                    <a:pt x="103" y="67"/>
                    <a:pt x="67" y="104"/>
                    <a:pt x="66" y="148"/>
                  </a:cubicBezTo>
                  <a:cubicBezTo>
                    <a:pt x="66" y="171"/>
                    <a:pt x="74" y="192"/>
                    <a:pt x="89" y="208"/>
                  </a:cubicBezTo>
                  <a:cubicBezTo>
                    <a:pt x="105" y="223"/>
                    <a:pt x="125" y="233"/>
                    <a:pt x="147" y="233"/>
                  </a:cubicBezTo>
                  <a:cubicBezTo>
                    <a:pt x="149" y="233"/>
                    <a:pt x="149" y="233"/>
                    <a:pt x="149" y="233"/>
                  </a:cubicBezTo>
                  <a:cubicBezTo>
                    <a:pt x="191" y="232"/>
                    <a:pt x="227" y="195"/>
                    <a:pt x="228" y="151"/>
                  </a:cubicBezTo>
                  <a:cubicBezTo>
                    <a:pt x="228" y="129"/>
                    <a:pt x="219" y="108"/>
                    <a:pt x="204" y="91"/>
                  </a:cubicBezTo>
                  <a:cubicBezTo>
                    <a:pt x="189" y="76"/>
                    <a:pt x="169" y="67"/>
                    <a:pt x="147" y="67"/>
                  </a:cubicBezTo>
                  <a:lnTo>
                    <a:pt x="145" y="67"/>
                  </a:lnTo>
                  <a:close/>
                  <a:moveTo>
                    <a:pt x="159" y="440"/>
                  </a:moveTo>
                  <a:cubicBezTo>
                    <a:pt x="123" y="440"/>
                    <a:pt x="92" y="430"/>
                    <a:pt x="68" y="410"/>
                  </a:cubicBezTo>
                  <a:cubicBezTo>
                    <a:pt x="44" y="388"/>
                    <a:pt x="29" y="359"/>
                    <a:pt x="26" y="322"/>
                  </a:cubicBezTo>
                  <a:cubicBezTo>
                    <a:pt x="26" y="320"/>
                    <a:pt x="26" y="320"/>
                    <a:pt x="26" y="320"/>
                  </a:cubicBezTo>
                  <a:cubicBezTo>
                    <a:pt x="25" y="317"/>
                    <a:pt x="27" y="315"/>
                    <a:pt x="30" y="315"/>
                  </a:cubicBezTo>
                  <a:cubicBezTo>
                    <a:pt x="95" y="315"/>
                    <a:pt x="95" y="315"/>
                    <a:pt x="95" y="315"/>
                  </a:cubicBezTo>
                  <a:cubicBezTo>
                    <a:pt x="96" y="315"/>
                    <a:pt x="98" y="316"/>
                    <a:pt x="99" y="318"/>
                  </a:cubicBezTo>
                  <a:cubicBezTo>
                    <a:pt x="99" y="320"/>
                    <a:pt x="99" y="320"/>
                    <a:pt x="99" y="320"/>
                  </a:cubicBezTo>
                  <a:cubicBezTo>
                    <a:pt x="101" y="332"/>
                    <a:pt x="105" y="342"/>
                    <a:pt x="110" y="349"/>
                  </a:cubicBezTo>
                  <a:cubicBezTo>
                    <a:pt x="121" y="364"/>
                    <a:pt x="137" y="371"/>
                    <a:pt x="160" y="371"/>
                  </a:cubicBezTo>
                  <a:cubicBezTo>
                    <a:pt x="201" y="371"/>
                    <a:pt x="220" y="346"/>
                    <a:pt x="220" y="293"/>
                  </a:cubicBezTo>
                  <a:cubicBezTo>
                    <a:pt x="220" y="288"/>
                    <a:pt x="220" y="288"/>
                    <a:pt x="220" y="288"/>
                  </a:cubicBezTo>
                  <a:cubicBezTo>
                    <a:pt x="220" y="285"/>
                    <a:pt x="217" y="282"/>
                    <a:pt x="214" y="284"/>
                  </a:cubicBezTo>
                  <a:cubicBezTo>
                    <a:pt x="194" y="294"/>
                    <a:pt x="171" y="300"/>
                    <a:pt x="146" y="300"/>
                  </a:cubicBezTo>
                  <a:cubicBezTo>
                    <a:pt x="105" y="300"/>
                    <a:pt x="70" y="285"/>
                    <a:pt x="42" y="256"/>
                  </a:cubicBezTo>
                  <a:cubicBezTo>
                    <a:pt x="14" y="228"/>
                    <a:pt x="0" y="191"/>
                    <a:pt x="0" y="147"/>
                  </a:cubicBezTo>
                  <a:cubicBezTo>
                    <a:pt x="0" y="107"/>
                    <a:pt x="15" y="71"/>
                    <a:pt x="43" y="43"/>
                  </a:cubicBezTo>
                  <a:cubicBezTo>
                    <a:pt x="71" y="14"/>
                    <a:pt x="106" y="0"/>
                    <a:pt x="147" y="0"/>
                  </a:cubicBezTo>
                  <a:cubicBezTo>
                    <a:pt x="171" y="0"/>
                    <a:pt x="194" y="5"/>
                    <a:pt x="214" y="15"/>
                  </a:cubicBezTo>
                  <a:cubicBezTo>
                    <a:pt x="217" y="17"/>
                    <a:pt x="220" y="15"/>
                    <a:pt x="220" y="12"/>
                  </a:cubicBezTo>
                  <a:cubicBezTo>
                    <a:pt x="220" y="9"/>
                    <a:pt x="222" y="7"/>
                    <a:pt x="224" y="7"/>
                  </a:cubicBezTo>
                  <a:cubicBezTo>
                    <a:pt x="289" y="7"/>
                    <a:pt x="289" y="7"/>
                    <a:pt x="289" y="7"/>
                  </a:cubicBezTo>
                  <a:cubicBezTo>
                    <a:pt x="291" y="7"/>
                    <a:pt x="294" y="9"/>
                    <a:pt x="294" y="12"/>
                  </a:cubicBezTo>
                  <a:cubicBezTo>
                    <a:pt x="294" y="279"/>
                    <a:pt x="294" y="279"/>
                    <a:pt x="294" y="279"/>
                  </a:cubicBezTo>
                  <a:cubicBezTo>
                    <a:pt x="294" y="292"/>
                    <a:pt x="293" y="304"/>
                    <a:pt x="292" y="313"/>
                  </a:cubicBezTo>
                  <a:cubicBezTo>
                    <a:pt x="291" y="324"/>
                    <a:pt x="290" y="332"/>
                    <a:pt x="289" y="340"/>
                  </a:cubicBezTo>
                  <a:cubicBezTo>
                    <a:pt x="284" y="362"/>
                    <a:pt x="275" y="380"/>
                    <a:pt x="262" y="396"/>
                  </a:cubicBezTo>
                  <a:cubicBezTo>
                    <a:pt x="237" y="426"/>
                    <a:pt x="202" y="440"/>
                    <a:pt x="159" y="44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1" name="Oval 126">
              <a:extLst>
                <a:ext uri="{FF2B5EF4-FFF2-40B4-BE49-F238E27FC236}">
                  <a16:creationId xmlns:a16="http://schemas.microsoft.com/office/drawing/2014/main" id="{320E9DC6-EAF9-417F-A67C-597EED42B46A}"/>
                </a:ext>
              </a:extLst>
            </p:cNvPr>
            <p:cNvSpPr>
              <a:spLocks noChangeArrowheads="1"/>
            </p:cNvSpPr>
            <p:nvPr/>
          </p:nvSpPr>
          <p:spPr bwMode="auto">
            <a:xfrm>
              <a:off x="2617" y="1567"/>
              <a:ext cx="219" cy="227"/>
            </a:xfrm>
            <a:prstGeom prst="ellipse">
              <a:avLst/>
            </a:prstGeom>
            <a:solidFill>
              <a:srgbClr val="E857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2" name="Oval 127">
              <a:extLst>
                <a:ext uri="{FF2B5EF4-FFF2-40B4-BE49-F238E27FC236}">
                  <a16:creationId xmlns:a16="http://schemas.microsoft.com/office/drawing/2014/main" id="{A3F931E1-57C4-4FA0-BFDB-7D08FE92BB41}"/>
                </a:ext>
              </a:extLst>
            </p:cNvPr>
            <p:cNvSpPr>
              <a:spLocks noChangeArrowheads="1"/>
            </p:cNvSpPr>
            <p:nvPr/>
          </p:nvSpPr>
          <p:spPr bwMode="auto">
            <a:xfrm>
              <a:off x="4323" y="1567"/>
              <a:ext cx="219" cy="227"/>
            </a:xfrm>
            <a:prstGeom prst="ellipse">
              <a:avLst/>
            </a:prstGeom>
            <a:solidFill>
              <a:srgbClr val="0A9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3" name="Oval 128">
              <a:extLst>
                <a:ext uri="{FF2B5EF4-FFF2-40B4-BE49-F238E27FC236}">
                  <a16:creationId xmlns:a16="http://schemas.microsoft.com/office/drawing/2014/main" id="{9E9D058D-7EC7-4F55-8B15-5F4F1CDD1740}"/>
                </a:ext>
              </a:extLst>
            </p:cNvPr>
            <p:cNvSpPr>
              <a:spLocks noChangeArrowheads="1"/>
            </p:cNvSpPr>
            <p:nvPr/>
          </p:nvSpPr>
          <p:spPr bwMode="auto">
            <a:xfrm>
              <a:off x="1216" y="1567"/>
              <a:ext cx="219" cy="227"/>
            </a:xfrm>
            <a:prstGeom prst="ellipse">
              <a:avLst/>
            </a:prstGeom>
            <a:solidFill>
              <a:srgbClr val="24A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4" name="Freeform 129">
              <a:extLst>
                <a:ext uri="{FF2B5EF4-FFF2-40B4-BE49-F238E27FC236}">
                  <a16:creationId xmlns:a16="http://schemas.microsoft.com/office/drawing/2014/main" id="{44710277-7221-461D-A6BB-E0369E326F81}"/>
                </a:ext>
              </a:extLst>
            </p:cNvPr>
            <p:cNvSpPr>
              <a:spLocks/>
            </p:cNvSpPr>
            <p:nvPr/>
          </p:nvSpPr>
          <p:spPr bwMode="auto">
            <a:xfrm>
              <a:off x="2188" y="1111"/>
              <a:ext cx="394" cy="683"/>
            </a:xfrm>
            <a:custGeom>
              <a:avLst/>
              <a:gdLst>
                <a:gd name="T0" fmla="*/ 73 w 166"/>
                <a:gd name="T1" fmla="*/ 12 h 286"/>
                <a:gd name="T2" fmla="*/ 79 w 166"/>
                <a:gd name="T3" fmla="*/ 16 h 286"/>
                <a:gd name="T4" fmla="*/ 147 w 166"/>
                <a:gd name="T5" fmla="*/ 0 h 286"/>
                <a:gd name="T6" fmla="*/ 160 w 166"/>
                <a:gd name="T7" fmla="*/ 1 h 286"/>
                <a:gd name="T8" fmla="*/ 160 w 166"/>
                <a:gd name="T9" fmla="*/ 1 h 286"/>
                <a:gd name="T10" fmla="*/ 166 w 166"/>
                <a:gd name="T11" fmla="*/ 7 h 286"/>
                <a:gd name="T12" fmla="*/ 166 w 166"/>
                <a:gd name="T13" fmla="*/ 62 h 286"/>
                <a:gd name="T14" fmla="*/ 159 w 166"/>
                <a:gd name="T15" fmla="*/ 68 h 286"/>
                <a:gd name="T16" fmla="*/ 148 w 166"/>
                <a:gd name="T17" fmla="*/ 67 h 286"/>
                <a:gd name="T18" fmla="*/ 145 w 166"/>
                <a:gd name="T19" fmla="*/ 67 h 286"/>
                <a:gd name="T20" fmla="*/ 73 w 166"/>
                <a:gd name="T21" fmla="*/ 144 h 286"/>
                <a:gd name="T22" fmla="*/ 73 w 166"/>
                <a:gd name="T23" fmla="*/ 279 h 286"/>
                <a:gd name="T24" fmla="*/ 67 w 166"/>
                <a:gd name="T25" fmla="*/ 286 h 286"/>
                <a:gd name="T26" fmla="*/ 6 w 166"/>
                <a:gd name="T27" fmla="*/ 286 h 286"/>
                <a:gd name="T28" fmla="*/ 0 w 166"/>
                <a:gd name="T29" fmla="*/ 279 h 286"/>
                <a:gd name="T30" fmla="*/ 0 w 166"/>
                <a:gd name="T31" fmla="*/ 7 h 286"/>
                <a:gd name="T32" fmla="*/ 6 w 166"/>
                <a:gd name="T33" fmla="*/ 1 h 286"/>
                <a:gd name="T34" fmla="*/ 67 w 166"/>
                <a:gd name="T35" fmla="*/ 1 h 286"/>
                <a:gd name="T36" fmla="*/ 69 w 166"/>
                <a:gd name="T37" fmla="*/ 1 h 286"/>
                <a:gd name="T38" fmla="*/ 73 w 166"/>
                <a:gd name="T39" fmla="*/ 5 h 286"/>
                <a:gd name="T40" fmla="*/ 73 w 166"/>
                <a:gd name="T41" fmla="*/ 1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286">
                  <a:moveTo>
                    <a:pt x="73" y="12"/>
                  </a:moveTo>
                  <a:cubicBezTo>
                    <a:pt x="73" y="15"/>
                    <a:pt x="77" y="17"/>
                    <a:pt x="79" y="16"/>
                  </a:cubicBezTo>
                  <a:cubicBezTo>
                    <a:pt x="100" y="5"/>
                    <a:pt x="122" y="0"/>
                    <a:pt x="147" y="0"/>
                  </a:cubicBezTo>
                  <a:cubicBezTo>
                    <a:pt x="151" y="0"/>
                    <a:pt x="155" y="0"/>
                    <a:pt x="160" y="1"/>
                  </a:cubicBezTo>
                  <a:cubicBezTo>
                    <a:pt x="160" y="1"/>
                    <a:pt x="160" y="1"/>
                    <a:pt x="160" y="1"/>
                  </a:cubicBezTo>
                  <a:cubicBezTo>
                    <a:pt x="164" y="1"/>
                    <a:pt x="166" y="3"/>
                    <a:pt x="166" y="7"/>
                  </a:cubicBezTo>
                  <a:cubicBezTo>
                    <a:pt x="166" y="62"/>
                    <a:pt x="166" y="62"/>
                    <a:pt x="166" y="62"/>
                  </a:cubicBezTo>
                  <a:cubicBezTo>
                    <a:pt x="166" y="65"/>
                    <a:pt x="163" y="69"/>
                    <a:pt x="159" y="68"/>
                  </a:cubicBezTo>
                  <a:cubicBezTo>
                    <a:pt x="155" y="67"/>
                    <a:pt x="152" y="67"/>
                    <a:pt x="148" y="67"/>
                  </a:cubicBezTo>
                  <a:cubicBezTo>
                    <a:pt x="145" y="67"/>
                    <a:pt x="145" y="67"/>
                    <a:pt x="145" y="67"/>
                  </a:cubicBezTo>
                  <a:cubicBezTo>
                    <a:pt x="105" y="68"/>
                    <a:pt x="73" y="102"/>
                    <a:pt x="73" y="144"/>
                  </a:cubicBezTo>
                  <a:cubicBezTo>
                    <a:pt x="73" y="279"/>
                    <a:pt x="73" y="279"/>
                    <a:pt x="73" y="279"/>
                  </a:cubicBezTo>
                  <a:cubicBezTo>
                    <a:pt x="73" y="283"/>
                    <a:pt x="70" y="286"/>
                    <a:pt x="67" y="286"/>
                  </a:cubicBezTo>
                  <a:cubicBezTo>
                    <a:pt x="6" y="286"/>
                    <a:pt x="6" y="286"/>
                    <a:pt x="6" y="286"/>
                  </a:cubicBezTo>
                  <a:cubicBezTo>
                    <a:pt x="3" y="286"/>
                    <a:pt x="0" y="283"/>
                    <a:pt x="0" y="279"/>
                  </a:cubicBezTo>
                  <a:cubicBezTo>
                    <a:pt x="0" y="7"/>
                    <a:pt x="0" y="7"/>
                    <a:pt x="0" y="7"/>
                  </a:cubicBezTo>
                  <a:cubicBezTo>
                    <a:pt x="0" y="3"/>
                    <a:pt x="3" y="1"/>
                    <a:pt x="6" y="1"/>
                  </a:cubicBezTo>
                  <a:cubicBezTo>
                    <a:pt x="67" y="1"/>
                    <a:pt x="67" y="1"/>
                    <a:pt x="67" y="1"/>
                  </a:cubicBezTo>
                  <a:cubicBezTo>
                    <a:pt x="69" y="1"/>
                    <a:pt x="69" y="1"/>
                    <a:pt x="69" y="1"/>
                  </a:cubicBezTo>
                  <a:cubicBezTo>
                    <a:pt x="71" y="1"/>
                    <a:pt x="73" y="3"/>
                    <a:pt x="73" y="5"/>
                  </a:cubicBezTo>
                  <a:lnTo>
                    <a:pt x="7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255" name="Group 132">
            <a:extLst>
              <a:ext uri="{FF2B5EF4-FFF2-40B4-BE49-F238E27FC236}">
                <a16:creationId xmlns:a16="http://schemas.microsoft.com/office/drawing/2014/main" id="{4360D2C3-EA29-4570-A3CC-6FECCAA164BA}"/>
              </a:ext>
            </a:extLst>
          </p:cNvPr>
          <p:cNvGrpSpPr>
            <a:grpSpLocks noChangeAspect="1"/>
          </p:cNvGrpSpPr>
          <p:nvPr userDrawn="1"/>
        </p:nvGrpSpPr>
        <p:grpSpPr bwMode="auto">
          <a:xfrm>
            <a:off x="2073033" y="4005271"/>
            <a:ext cx="672734" cy="311054"/>
            <a:chOff x="1312" y="895"/>
            <a:chExt cx="3136" cy="1450"/>
          </a:xfrm>
        </p:grpSpPr>
        <p:sp>
          <p:nvSpPr>
            <p:cNvPr id="256" name="AutoShape 131">
              <a:extLst>
                <a:ext uri="{FF2B5EF4-FFF2-40B4-BE49-F238E27FC236}">
                  <a16:creationId xmlns:a16="http://schemas.microsoft.com/office/drawing/2014/main" id="{3D6B6A88-BE54-4B52-8168-E1B698A7868F}"/>
                </a:ext>
              </a:extLst>
            </p:cNvPr>
            <p:cNvSpPr>
              <a:spLocks noChangeAspect="1" noChangeArrowheads="1" noTextEdit="1"/>
            </p:cNvSpPr>
            <p:nvPr/>
          </p:nvSpPr>
          <p:spPr bwMode="auto">
            <a:xfrm>
              <a:off x="1312" y="895"/>
              <a:ext cx="3136" cy="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7" name="Rectangle 133">
              <a:extLst>
                <a:ext uri="{FF2B5EF4-FFF2-40B4-BE49-F238E27FC236}">
                  <a16:creationId xmlns:a16="http://schemas.microsoft.com/office/drawing/2014/main" id="{799337C4-D0CC-4839-A8EA-68E82CDBBB34}"/>
                </a:ext>
              </a:extLst>
            </p:cNvPr>
            <p:cNvSpPr>
              <a:spLocks noChangeArrowheads="1"/>
            </p:cNvSpPr>
            <p:nvPr/>
          </p:nvSpPr>
          <p:spPr bwMode="auto">
            <a:xfrm>
              <a:off x="1312" y="897"/>
              <a:ext cx="3136" cy="144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8" name="Freeform 134">
              <a:extLst>
                <a:ext uri="{FF2B5EF4-FFF2-40B4-BE49-F238E27FC236}">
                  <a16:creationId xmlns:a16="http://schemas.microsoft.com/office/drawing/2014/main" id="{6079D85C-CD67-4C55-BF6C-502A4D33EFD1}"/>
                </a:ext>
              </a:extLst>
            </p:cNvPr>
            <p:cNvSpPr>
              <a:spLocks noEditPoints="1"/>
            </p:cNvSpPr>
            <p:nvPr/>
          </p:nvSpPr>
          <p:spPr bwMode="auto">
            <a:xfrm>
              <a:off x="1578" y="1731"/>
              <a:ext cx="392" cy="362"/>
            </a:xfrm>
            <a:custGeom>
              <a:avLst/>
              <a:gdLst>
                <a:gd name="T0" fmla="*/ 150 w 392"/>
                <a:gd name="T1" fmla="*/ 0 h 362"/>
                <a:gd name="T2" fmla="*/ 242 w 392"/>
                <a:gd name="T3" fmla="*/ 0 h 362"/>
                <a:gd name="T4" fmla="*/ 392 w 392"/>
                <a:gd name="T5" fmla="*/ 362 h 362"/>
                <a:gd name="T6" fmla="*/ 288 w 392"/>
                <a:gd name="T7" fmla="*/ 362 h 362"/>
                <a:gd name="T8" fmla="*/ 264 w 392"/>
                <a:gd name="T9" fmla="*/ 297 h 362"/>
                <a:gd name="T10" fmla="*/ 128 w 392"/>
                <a:gd name="T11" fmla="*/ 297 h 362"/>
                <a:gd name="T12" fmla="*/ 102 w 392"/>
                <a:gd name="T13" fmla="*/ 362 h 362"/>
                <a:gd name="T14" fmla="*/ 0 w 392"/>
                <a:gd name="T15" fmla="*/ 362 h 362"/>
                <a:gd name="T16" fmla="*/ 150 w 392"/>
                <a:gd name="T17" fmla="*/ 0 h 362"/>
                <a:gd name="T18" fmla="*/ 235 w 392"/>
                <a:gd name="T19" fmla="*/ 221 h 362"/>
                <a:gd name="T20" fmla="*/ 195 w 392"/>
                <a:gd name="T21" fmla="*/ 119 h 362"/>
                <a:gd name="T22" fmla="*/ 157 w 392"/>
                <a:gd name="T23" fmla="*/ 221 h 362"/>
                <a:gd name="T24" fmla="*/ 235 w 392"/>
                <a:gd name="T25" fmla="*/ 221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2" h="362">
                  <a:moveTo>
                    <a:pt x="150" y="0"/>
                  </a:moveTo>
                  <a:lnTo>
                    <a:pt x="242" y="0"/>
                  </a:lnTo>
                  <a:lnTo>
                    <a:pt x="392" y="362"/>
                  </a:lnTo>
                  <a:lnTo>
                    <a:pt x="288" y="362"/>
                  </a:lnTo>
                  <a:lnTo>
                    <a:pt x="264" y="297"/>
                  </a:lnTo>
                  <a:lnTo>
                    <a:pt x="128" y="297"/>
                  </a:lnTo>
                  <a:lnTo>
                    <a:pt x="102" y="362"/>
                  </a:lnTo>
                  <a:lnTo>
                    <a:pt x="0" y="362"/>
                  </a:lnTo>
                  <a:lnTo>
                    <a:pt x="150" y="0"/>
                  </a:lnTo>
                  <a:close/>
                  <a:moveTo>
                    <a:pt x="235" y="221"/>
                  </a:moveTo>
                  <a:lnTo>
                    <a:pt x="195" y="119"/>
                  </a:lnTo>
                  <a:lnTo>
                    <a:pt x="157" y="221"/>
                  </a:lnTo>
                  <a:lnTo>
                    <a:pt x="235" y="221"/>
                  </a:lnTo>
                  <a:close/>
                </a:path>
              </a:pathLst>
            </a:custGeom>
            <a:solidFill>
              <a:srgbClr val="FF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59" name="Freeform 135">
              <a:extLst>
                <a:ext uri="{FF2B5EF4-FFF2-40B4-BE49-F238E27FC236}">
                  <a16:creationId xmlns:a16="http://schemas.microsoft.com/office/drawing/2014/main" id="{4DC5C1BE-2121-474B-9A05-4E434F0684DE}"/>
                </a:ext>
              </a:extLst>
            </p:cNvPr>
            <p:cNvSpPr>
              <a:spLocks/>
            </p:cNvSpPr>
            <p:nvPr/>
          </p:nvSpPr>
          <p:spPr bwMode="auto">
            <a:xfrm>
              <a:off x="2034" y="1731"/>
              <a:ext cx="266" cy="362"/>
            </a:xfrm>
            <a:custGeom>
              <a:avLst/>
              <a:gdLst>
                <a:gd name="T0" fmla="*/ 0 w 266"/>
                <a:gd name="T1" fmla="*/ 0 h 362"/>
                <a:gd name="T2" fmla="*/ 95 w 266"/>
                <a:gd name="T3" fmla="*/ 0 h 362"/>
                <a:gd name="T4" fmla="*/ 95 w 266"/>
                <a:gd name="T5" fmla="*/ 274 h 362"/>
                <a:gd name="T6" fmla="*/ 266 w 266"/>
                <a:gd name="T7" fmla="*/ 274 h 362"/>
                <a:gd name="T8" fmla="*/ 266 w 266"/>
                <a:gd name="T9" fmla="*/ 362 h 362"/>
                <a:gd name="T10" fmla="*/ 0 w 266"/>
                <a:gd name="T11" fmla="*/ 362 h 362"/>
                <a:gd name="T12" fmla="*/ 0 w 266"/>
                <a:gd name="T13" fmla="*/ 0 h 362"/>
              </a:gdLst>
              <a:ahLst/>
              <a:cxnLst>
                <a:cxn ang="0">
                  <a:pos x="T0" y="T1"/>
                </a:cxn>
                <a:cxn ang="0">
                  <a:pos x="T2" y="T3"/>
                </a:cxn>
                <a:cxn ang="0">
                  <a:pos x="T4" y="T5"/>
                </a:cxn>
                <a:cxn ang="0">
                  <a:pos x="T6" y="T7"/>
                </a:cxn>
                <a:cxn ang="0">
                  <a:pos x="T8" y="T9"/>
                </a:cxn>
                <a:cxn ang="0">
                  <a:pos x="T10" y="T11"/>
                </a:cxn>
                <a:cxn ang="0">
                  <a:pos x="T12" y="T13"/>
                </a:cxn>
              </a:cxnLst>
              <a:rect l="0" t="0" r="r" b="b"/>
              <a:pathLst>
                <a:path w="266" h="362">
                  <a:moveTo>
                    <a:pt x="0" y="0"/>
                  </a:moveTo>
                  <a:lnTo>
                    <a:pt x="95" y="0"/>
                  </a:lnTo>
                  <a:lnTo>
                    <a:pt x="95" y="274"/>
                  </a:lnTo>
                  <a:lnTo>
                    <a:pt x="266" y="274"/>
                  </a:lnTo>
                  <a:lnTo>
                    <a:pt x="266" y="362"/>
                  </a:lnTo>
                  <a:lnTo>
                    <a:pt x="0" y="362"/>
                  </a:lnTo>
                  <a:lnTo>
                    <a:pt x="0" y="0"/>
                  </a:lnTo>
                  <a:close/>
                </a:path>
              </a:pathLst>
            </a:custGeom>
            <a:solidFill>
              <a:srgbClr val="FF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0" name="Freeform 136">
              <a:extLst>
                <a:ext uri="{FF2B5EF4-FFF2-40B4-BE49-F238E27FC236}">
                  <a16:creationId xmlns:a16="http://schemas.microsoft.com/office/drawing/2014/main" id="{14EC7043-9ED2-46AC-8049-BCC8696C176A}"/>
                </a:ext>
              </a:extLst>
            </p:cNvPr>
            <p:cNvSpPr>
              <a:spLocks noEditPoints="1"/>
            </p:cNvSpPr>
            <p:nvPr/>
          </p:nvSpPr>
          <p:spPr bwMode="auto">
            <a:xfrm>
              <a:off x="2348" y="1731"/>
              <a:ext cx="392" cy="362"/>
            </a:xfrm>
            <a:custGeom>
              <a:avLst/>
              <a:gdLst>
                <a:gd name="T0" fmla="*/ 147 w 392"/>
                <a:gd name="T1" fmla="*/ 0 h 362"/>
                <a:gd name="T2" fmla="*/ 242 w 392"/>
                <a:gd name="T3" fmla="*/ 0 h 362"/>
                <a:gd name="T4" fmla="*/ 392 w 392"/>
                <a:gd name="T5" fmla="*/ 362 h 362"/>
                <a:gd name="T6" fmla="*/ 287 w 392"/>
                <a:gd name="T7" fmla="*/ 362 h 362"/>
                <a:gd name="T8" fmla="*/ 261 w 392"/>
                <a:gd name="T9" fmla="*/ 297 h 362"/>
                <a:gd name="T10" fmla="*/ 126 w 392"/>
                <a:gd name="T11" fmla="*/ 297 h 362"/>
                <a:gd name="T12" fmla="*/ 102 w 392"/>
                <a:gd name="T13" fmla="*/ 362 h 362"/>
                <a:gd name="T14" fmla="*/ 0 w 392"/>
                <a:gd name="T15" fmla="*/ 362 h 362"/>
                <a:gd name="T16" fmla="*/ 147 w 392"/>
                <a:gd name="T17" fmla="*/ 0 h 362"/>
                <a:gd name="T18" fmla="*/ 233 w 392"/>
                <a:gd name="T19" fmla="*/ 221 h 362"/>
                <a:gd name="T20" fmla="*/ 195 w 392"/>
                <a:gd name="T21" fmla="*/ 119 h 362"/>
                <a:gd name="T22" fmla="*/ 154 w 392"/>
                <a:gd name="T23" fmla="*/ 221 h 362"/>
                <a:gd name="T24" fmla="*/ 233 w 392"/>
                <a:gd name="T25" fmla="*/ 221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2" h="362">
                  <a:moveTo>
                    <a:pt x="147" y="0"/>
                  </a:moveTo>
                  <a:lnTo>
                    <a:pt x="242" y="0"/>
                  </a:lnTo>
                  <a:lnTo>
                    <a:pt x="392" y="362"/>
                  </a:lnTo>
                  <a:lnTo>
                    <a:pt x="287" y="362"/>
                  </a:lnTo>
                  <a:lnTo>
                    <a:pt x="261" y="297"/>
                  </a:lnTo>
                  <a:lnTo>
                    <a:pt x="126" y="297"/>
                  </a:lnTo>
                  <a:lnTo>
                    <a:pt x="102" y="362"/>
                  </a:lnTo>
                  <a:lnTo>
                    <a:pt x="0" y="362"/>
                  </a:lnTo>
                  <a:lnTo>
                    <a:pt x="147" y="0"/>
                  </a:lnTo>
                  <a:close/>
                  <a:moveTo>
                    <a:pt x="233" y="221"/>
                  </a:moveTo>
                  <a:lnTo>
                    <a:pt x="195" y="119"/>
                  </a:lnTo>
                  <a:lnTo>
                    <a:pt x="154" y="221"/>
                  </a:lnTo>
                  <a:lnTo>
                    <a:pt x="233" y="221"/>
                  </a:lnTo>
                  <a:close/>
                </a:path>
              </a:pathLst>
            </a:custGeom>
            <a:solidFill>
              <a:srgbClr val="FF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1" name="Freeform 137">
              <a:extLst>
                <a:ext uri="{FF2B5EF4-FFF2-40B4-BE49-F238E27FC236}">
                  <a16:creationId xmlns:a16="http://schemas.microsoft.com/office/drawing/2014/main" id="{B0F717B9-5994-4C39-8929-C1931C291608}"/>
                </a:ext>
              </a:extLst>
            </p:cNvPr>
            <p:cNvSpPr>
              <a:spLocks noEditPoints="1"/>
            </p:cNvSpPr>
            <p:nvPr/>
          </p:nvSpPr>
          <p:spPr bwMode="auto">
            <a:xfrm>
              <a:off x="2804" y="1721"/>
              <a:ext cx="330" cy="362"/>
            </a:xfrm>
            <a:custGeom>
              <a:avLst/>
              <a:gdLst>
                <a:gd name="T0" fmla="*/ 0 w 139"/>
                <a:gd name="T1" fmla="*/ 0 h 152"/>
                <a:gd name="T2" fmla="*/ 71 w 139"/>
                <a:gd name="T3" fmla="*/ 0 h 152"/>
                <a:gd name="T4" fmla="*/ 120 w 139"/>
                <a:gd name="T5" fmla="*/ 17 h 152"/>
                <a:gd name="T6" fmla="*/ 134 w 139"/>
                <a:gd name="T7" fmla="*/ 52 h 152"/>
                <a:gd name="T8" fmla="*/ 134 w 139"/>
                <a:gd name="T9" fmla="*/ 53 h 152"/>
                <a:gd name="T10" fmla="*/ 103 w 139"/>
                <a:gd name="T11" fmla="*/ 99 h 152"/>
                <a:gd name="T12" fmla="*/ 139 w 139"/>
                <a:gd name="T13" fmla="*/ 152 h 152"/>
                <a:gd name="T14" fmla="*/ 91 w 139"/>
                <a:gd name="T15" fmla="*/ 152 h 152"/>
                <a:gd name="T16" fmla="*/ 60 w 139"/>
                <a:gd name="T17" fmla="*/ 106 h 152"/>
                <a:gd name="T18" fmla="*/ 60 w 139"/>
                <a:gd name="T19" fmla="*/ 106 h 152"/>
                <a:gd name="T20" fmla="*/ 42 w 139"/>
                <a:gd name="T21" fmla="*/ 106 h 152"/>
                <a:gd name="T22" fmla="*/ 42 w 139"/>
                <a:gd name="T23" fmla="*/ 152 h 152"/>
                <a:gd name="T24" fmla="*/ 0 w 139"/>
                <a:gd name="T25" fmla="*/ 152 h 152"/>
                <a:gd name="T26" fmla="*/ 0 w 139"/>
                <a:gd name="T27" fmla="*/ 0 h 152"/>
                <a:gd name="T28" fmla="*/ 69 w 139"/>
                <a:gd name="T29" fmla="*/ 73 h 152"/>
                <a:gd name="T30" fmla="*/ 92 w 139"/>
                <a:gd name="T31" fmla="*/ 55 h 152"/>
                <a:gd name="T32" fmla="*/ 92 w 139"/>
                <a:gd name="T33" fmla="*/ 55 h 152"/>
                <a:gd name="T34" fmla="*/ 69 w 139"/>
                <a:gd name="T35" fmla="*/ 37 h 152"/>
                <a:gd name="T36" fmla="*/ 42 w 139"/>
                <a:gd name="T37" fmla="*/ 37 h 152"/>
                <a:gd name="T38" fmla="*/ 42 w 139"/>
                <a:gd name="T39" fmla="*/ 73 h 152"/>
                <a:gd name="T40" fmla="*/ 69 w 139"/>
                <a:gd name="T41" fmla="*/ 7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 h="152">
                  <a:moveTo>
                    <a:pt x="0" y="0"/>
                  </a:moveTo>
                  <a:cubicBezTo>
                    <a:pt x="71" y="0"/>
                    <a:pt x="71" y="0"/>
                    <a:pt x="71" y="0"/>
                  </a:cubicBezTo>
                  <a:cubicBezTo>
                    <a:pt x="94" y="0"/>
                    <a:pt x="110" y="6"/>
                    <a:pt x="120" y="17"/>
                  </a:cubicBezTo>
                  <a:cubicBezTo>
                    <a:pt x="129" y="26"/>
                    <a:pt x="134" y="37"/>
                    <a:pt x="134" y="52"/>
                  </a:cubicBezTo>
                  <a:cubicBezTo>
                    <a:pt x="134" y="53"/>
                    <a:pt x="134" y="53"/>
                    <a:pt x="134" y="53"/>
                  </a:cubicBezTo>
                  <a:cubicBezTo>
                    <a:pt x="134" y="76"/>
                    <a:pt x="121" y="91"/>
                    <a:pt x="103" y="99"/>
                  </a:cubicBezTo>
                  <a:cubicBezTo>
                    <a:pt x="139" y="152"/>
                    <a:pt x="139" y="152"/>
                    <a:pt x="139" y="152"/>
                  </a:cubicBezTo>
                  <a:cubicBezTo>
                    <a:pt x="91" y="152"/>
                    <a:pt x="91" y="152"/>
                    <a:pt x="91" y="152"/>
                  </a:cubicBezTo>
                  <a:cubicBezTo>
                    <a:pt x="60" y="106"/>
                    <a:pt x="60" y="106"/>
                    <a:pt x="60" y="106"/>
                  </a:cubicBezTo>
                  <a:cubicBezTo>
                    <a:pt x="60" y="106"/>
                    <a:pt x="60" y="106"/>
                    <a:pt x="60" y="106"/>
                  </a:cubicBezTo>
                  <a:cubicBezTo>
                    <a:pt x="42" y="106"/>
                    <a:pt x="42" y="106"/>
                    <a:pt x="42" y="106"/>
                  </a:cubicBezTo>
                  <a:cubicBezTo>
                    <a:pt x="42" y="152"/>
                    <a:pt x="42" y="152"/>
                    <a:pt x="42" y="152"/>
                  </a:cubicBezTo>
                  <a:cubicBezTo>
                    <a:pt x="0" y="152"/>
                    <a:pt x="0" y="152"/>
                    <a:pt x="0" y="152"/>
                  </a:cubicBezTo>
                  <a:lnTo>
                    <a:pt x="0" y="0"/>
                  </a:lnTo>
                  <a:close/>
                  <a:moveTo>
                    <a:pt x="69" y="73"/>
                  </a:moveTo>
                  <a:cubicBezTo>
                    <a:pt x="84" y="73"/>
                    <a:pt x="92" y="66"/>
                    <a:pt x="92" y="55"/>
                  </a:cubicBezTo>
                  <a:cubicBezTo>
                    <a:pt x="92" y="55"/>
                    <a:pt x="92" y="55"/>
                    <a:pt x="92" y="55"/>
                  </a:cubicBezTo>
                  <a:cubicBezTo>
                    <a:pt x="92" y="43"/>
                    <a:pt x="83" y="37"/>
                    <a:pt x="69" y="37"/>
                  </a:cubicBezTo>
                  <a:cubicBezTo>
                    <a:pt x="42" y="37"/>
                    <a:pt x="42" y="37"/>
                    <a:pt x="42" y="37"/>
                  </a:cubicBezTo>
                  <a:cubicBezTo>
                    <a:pt x="42" y="73"/>
                    <a:pt x="42" y="73"/>
                    <a:pt x="42" y="73"/>
                  </a:cubicBezTo>
                  <a:lnTo>
                    <a:pt x="69" y="73"/>
                  </a:lnTo>
                  <a:close/>
                </a:path>
              </a:pathLst>
            </a:custGeom>
            <a:solidFill>
              <a:srgbClr val="FF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2" name="Freeform 138">
              <a:extLst>
                <a:ext uri="{FF2B5EF4-FFF2-40B4-BE49-F238E27FC236}">
                  <a16:creationId xmlns:a16="http://schemas.microsoft.com/office/drawing/2014/main" id="{86368513-37E1-4CB9-AA8D-073D8FA1FFEB}"/>
                </a:ext>
              </a:extLst>
            </p:cNvPr>
            <p:cNvSpPr>
              <a:spLocks/>
            </p:cNvSpPr>
            <p:nvPr/>
          </p:nvSpPr>
          <p:spPr bwMode="auto">
            <a:xfrm>
              <a:off x="3201" y="1721"/>
              <a:ext cx="380" cy="362"/>
            </a:xfrm>
            <a:custGeom>
              <a:avLst/>
              <a:gdLst>
                <a:gd name="T0" fmla="*/ 0 w 380"/>
                <a:gd name="T1" fmla="*/ 0 h 362"/>
                <a:gd name="T2" fmla="*/ 104 w 380"/>
                <a:gd name="T3" fmla="*/ 0 h 362"/>
                <a:gd name="T4" fmla="*/ 190 w 380"/>
                <a:gd name="T5" fmla="*/ 141 h 362"/>
                <a:gd name="T6" fmla="*/ 275 w 380"/>
                <a:gd name="T7" fmla="*/ 0 h 362"/>
                <a:gd name="T8" fmla="*/ 380 w 380"/>
                <a:gd name="T9" fmla="*/ 0 h 362"/>
                <a:gd name="T10" fmla="*/ 380 w 380"/>
                <a:gd name="T11" fmla="*/ 362 h 362"/>
                <a:gd name="T12" fmla="*/ 282 w 380"/>
                <a:gd name="T13" fmla="*/ 362 h 362"/>
                <a:gd name="T14" fmla="*/ 282 w 380"/>
                <a:gd name="T15" fmla="*/ 155 h 362"/>
                <a:gd name="T16" fmla="*/ 190 w 380"/>
                <a:gd name="T17" fmla="*/ 298 h 362"/>
                <a:gd name="T18" fmla="*/ 187 w 380"/>
                <a:gd name="T19" fmla="*/ 298 h 362"/>
                <a:gd name="T20" fmla="*/ 97 w 380"/>
                <a:gd name="T21" fmla="*/ 157 h 362"/>
                <a:gd name="T22" fmla="*/ 97 w 380"/>
                <a:gd name="T23" fmla="*/ 362 h 362"/>
                <a:gd name="T24" fmla="*/ 0 w 380"/>
                <a:gd name="T25" fmla="*/ 362 h 362"/>
                <a:gd name="T26" fmla="*/ 0 w 380"/>
                <a:gd name="T2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0" h="362">
                  <a:moveTo>
                    <a:pt x="0" y="0"/>
                  </a:moveTo>
                  <a:lnTo>
                    <a:pt x="104" y="0"/>
                  </a:lnTo>
                  <a:lnTo>
                    <a:pt x="190" y="141"/>
                  </a:lnTo>
                  <a:lnTo>
                    <a:pt x="275" y="0"/>
                  </a:lnTo>
                  <a:lnTo>
                    <a:pt x="380" y="0"/>
                  </a:lnTo>
                  <a:lnTo>
                    <a:pt x="380" y="362"/>
                  </a:lnTo>
                  <a:lnTo>
                    <a:pt x="282" y="362"/>
                  </a:lnTo>
                  <a:lnTo>
                    <a:pt x="282" y="155"/>
                  </a:lnTo>
                  <a:lnTo>
                    <a:pt x="190" y="298"/>
                  </a:lnTo>
                  <a:lnTo>
                    <a:pt x="187" y="298"/>
                  </a:lnTo>
                  <a:lnTo>
                    <a:pt x="97" y="157"/>
                  </a:lnTo>
                  <a:lnTo>
                    <a:pt x="97" y="362"/>
                  </a:lnTo>
                  <a:lnTo>
                    <a:pt x="0" y="362"/>
                  </a:lnTo>
                  <a:lnTo>
                    <a:pt x="0" y="0"/>
                  </a:lnTo>
                  <a:close/>
                </a:path>
              </a:pathLst>
            </a:custGeom>
            <a:solidFill>
              <a:srgbClr val="FF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3" name="Oval 139">
              <a:extLst>
                <a:ext uri="{FF2B5EF4-FFF2-40B4-BE49-F238E27FC236}">
                  <a16:creationId xmlns:a16="http://schemas.microsoft.com/office/drawing/2014/main" id="{E9021BDF-E97C-49EC-8B9A-2EEE8C852B30}"/>
                </a:ext>
              </a:extLst>
            </p:cNvPr>
            <p:cNvSpPr>
              <a:spLocks noChangeArrowheads="1"/>
            </p:cNvSpPr>
            <p:nvPr/>
          </p:nvSpPr>
          <p:spPr bwMode="auto">
            <a:xfrm>
              <a:off x="3681" y="1824"/>
              <a:ext cx="154" cy="157"/>
            </a:xfrm>
            <a:prstGeom prst="ellipse">
              <a:avLst/>
            </a:prstGeom>
            <a:solidFill>
              <a:srgbClr val="FF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4" name="Freeform 140">
              <a:extLst>
                <a:ext uri="{FF2B5EF4-FFF2-40B4-BE49-F238E27FC236}">
                  <a16:creationId xmlns:a16="http://schemas.microsoft.com/office/drawing/2014/main" id="{9033B920-FBD3-4684-B006-DA110CC1FDE0}"/>
                </a:ext>
              </a:extLst>
            </p:cNvPr>
            <p:cNvSpPr>
              <a:spLocks/>
            </p:cNvSpPr>
            <p:nvPr/>
          </p:nvSpPr>
          <p:spPr bwMode="auto">
            <a:xfrm>
              <a:off x="4096" y="1700"/>
              <a:ext cx="93" cy="407"/>
            </a:xfrm>
            <a:custGeom>
              <a:avLst/>
              <a:gdLst>
                <a:gd name="T0" fmla="*/ 20 w 39"/>
                <a:gd name="T1" fmla="*/ 85 h 171"/>
                <a:gd name="T2" fmla="*/ 0 w 39"/>
                <a:gd name="T3" fmla="*/ 165 h 171"/>
                <a:gd name="T4" fmla="*/ 18 w 39"/>
                <a:gd name="T5" fmla="*/ 171 h 171"/>
                <a:gd name="T6" fmla="*/ 39 w 39"/>
                <a:gd name="T7" fmla="*/ 85 h 171"/>
                <a:gd name="T8" fmla="*/ 18 w 39"/>
                <a:gd name="T9" fmla="*/ 0 h 171"/>
                <a:gd name="T10" fmla="*/ 0 w 39"/>
                <a:gd name="T11" fmla="*/ 5 h 171"/>
                <a:gd name="T12" fmla="*/ 20 w 39"/>
                <a:gd name="T13" fmla="*/ 85 h 171"/>
              </a:gdLst>
              <a:ahLst/>
              <a:cxnLst>
                <a:cxn ang="0">
                  <a:pos x="T0" y="T1"/>
                </a:cxn>
                <a:cxn ang="0">
                  <a:pos x="T2" y="T3"/>
                </a:cxn>
                <a:cxn ang="0">
                  <a:pos x="T4" y="T5"/>
                </a:cxn>
                <a:cxn ang="0">
                  <a:pos x="T6" y="T7"/>
                </a:cxn>
                <a:cxn ang="0">
                  <a:pos x="T8" y="T9"/>
                </a:cxn>
                <a:cxn ang="0">
                  <a:pos x="T10" y="T11"/>
                </a:cxn>
                <a:cxn ang="0">
                  <a:pos x="T12" y="T13"/>
                </a:cxn>
              </a:cxnLst>
              <a:rect l="0" t="0" r="r" b="b"/>
              <a:pathLst>
                <a:path w="39" h="171">
                  <a:moveTo>
                    <a:pt x="20" y="85"/>
                  </a:moveTo>
                  <a:cubicBezTo>
                    <a:pt x="20" y="113"/>
                    <a:pt x="13" y="141"/>
                    <a:pt x="0" y="165"/>
                  </a:cubicBezTo>
                  <a:cubicBezTo>
                    <a:pt x="18" y="171"/>
                    <a:pt x="18" y="171"/>
                    <a:pt x="18" y="171"/>
                  </a:cubicBezTo>
                  <a:cubicBezTo>
                    <a:pt x="32" y="144"/>
                    <a:pt x="39" y="115"/>
                    <a:pt x="39" y="85"/>
                  </a:cubicBezTo>
                  <a:cubicBezTo>
                    <a:pt x="39" y="55"/>
                    <a:pt x="32" y="26"/>
                    <a:pt x="18" y="0"/>
                  </a:cubicBezTo>
                  <a:cubicBezTo>
                    <a:pt x="0" y="5"/>
                    <a:pt x="0" y="5"/>
                    <a:pt x="0" y="5"/>
                  </a:cubicBezTo>
                  <a:cubicBezTo>
                    <a:pt x="13" y="29"/>
                    <a:pt x="20" y="57"/>
                    <a:pt x="20" y="85"/>
                  </a:cubicBezTo>
                </a:path>
              </a:pathLst>
            </a:custGeom>
            <a:solidFill>
              <a:srgbClr val="FF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5" name="Freeform 141">
              <a:extLst>
                <a:ext uri="{FF2B5EF4-FFF2-40B4-BE49-F238E27FC236}">
                  <a16:creationId xmlns:a16="http://schemas.microsoft.com/office/drawing/2014/main" id="{EF82A360-F38A-445E-A15D-4EB34BAA2806}"/>
                </a:ext>
              </a:extLst>
            </p:cNvPr>
            <p:cNvSpPr>
              <a:spLocks/>
            </p:cNvSpPr>
            <p:nvPr/>
          </p:nvSpPr>
          <p:spPr bwMode="auto">
            <a:xfrm>
              <a:off x="3978" y="1733"/>
              <a:ext cx="95" cy="338"/>
            </a:xfrm>
            <a:custGeom>
              <a:avLst/>
              <a:gdLst>
                <a:gd name="T0" fmla="*/ 1 w 40"/>
                <a:gd name="T1" fmla="*/ 137 h 142"/>
                <a:gd name="T2" fmla="*/ 20 w 40"/>
                <a:gd name="T3" fmla="*/ 142 h 142"/>
                <a:gd name="T4" fmla="*/ 40 w 40"/>
                <a:gd name="T5" fmla="*/ 71 h 142"/>
                <a:gd name="T6" fmla="*/ 20 w 40"/>
                <a:gd name="T7" fmla="*/ 0 h 142"/>
                <a:gd name="T8" fmla="*/ 0 w 40"/>
                <a:gd name="T9" fmla="*/ 5 h 142"/>
                <a:gd name="T10" fmla="*/ 21 w 40"/>
                <a:gd name="T11" fmla="*/ 71 h 142"/>
                <a:gd name="T12" fmla="*/ 1 w 40"/>
                <a:gd name="T13" fmla="*/ 137 h 142"/>
              </a:gdLst>
              <a:ahLst/>
              <a:cxnLst>
                <a:cxn ang="0">
                  <a:pos x="T0" y="T1"/>
                </a:cxn>
                <a:cxn ang="0">
                  <a:pos x="T2" y="T3"/>
                </a:cxn>
                <a:cxn ang="0">
                  <a:pos x="T4" y="T5"/>
                </a:cxn>
                <a:cxn ang="0">
                  <a:pos x="T6" y="T7"/>
                </a:cxn>
                <a:cxn ang="0">
                  <a:pos x="T8" y="T9"/>
                </a:cxn>
                <a:cxn ang="0">
                  <a:pos x="T10" y="T11"/>
                </a:cxn>
                <a:cxn ang="0">
                  <a:pos x="T12" y="T13"/>
                </a:cxn>
              </a:cxnLst>
              <a:rect l="0" t="0" r="r" b="b"/>
              <a:pathLst>
                <a:path w="40" h="142">
                  <a:moveTo>
                    <a:pt x="1" y="137"/>
                  </a:moveTo>
                  <a:cubicBezTo>
                    <a:pt x="20" y="142"/>
                    <a:pt x="20" y="142"/>
                    <a:pt x="20" y="142"/>
                  </a:cubicBezTo>
                  <a:cubicBezTo>
                    <a:pt x="33" y="121"/>
                    <a:pt x="40" y="96"/>
                    <a:pt x="40" y="71"/>
                  </a:cubicBezTo>
                  <a:cubicBezTo>
                    <a:pt x="40" y="46"/>
                    <a:pt x="33" y="21"/>
                    <a:pt x="20" y="0"/>
                  </a:cubicBezTo>
                  <a:cubicBezTo>
                    <a:pt x="0" y="5"/>
                    <a:pt x="0" y="5"/>
                    <a:pt x="0" y="5"/>
                  </a:cubicBezTo>
                  <a:cubicBezTo>
                    <a:pt x="14" y="25"/>
                    <a:pt x="21" y="47"/>
                    <a:pt x="21" y="71"/>
                  </a:cubicBezTo>
                  <a:cubicBezTo>
                    <a:pt x="21" y="95"/>
                    <a:pt x="14" y="118"/>
                    <a:pt x="1" y="137"/>
                  </a:cubicBezTo>
                </a:path>
              </a:pathLst>
            </a:custGeom>
            <a:solidFill>
              <a:srgbClr val="FF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6" name="Freeform 142">
              <a:extLst>
                <a:ext uri="{FF2B5EF4-FFF2-40B4-BE49-F238E27FC236}">
                  <a16:creationId xmlns:a16="http://schemas.microsoft.com/office/drawing/2014/main" id="{FB6A44B0-8079-4E0D-87E7-0FF98928F8ED}"/>
                </a:ext>
              </a:extLst>
            </p:cNvPr>
            <p:cNvSpPr>
              <a:spLocks/>
            </p:cNvSpPr>
            <p:nvPr/>
          </p:nvSpPr>
          <p:spPr bwMode="auto">
            <a:xfrm>
              <a:off x="3854" y="1769"/>
              <a:ext cx="102" cy="267"/>
            </a:xfrm>
            <a:custGeom>
              <a:avLst/>
              <a:gdLst>
                <a:gd name="T0" fmla="*/ 43 w 43"/>
                <a:gd name="T1" fmla="*/ 56 h 112"/>
                <a:gd name="T2" fmla="*/ 21 w 43"/>
                <a:gd name="T3" fmla="*/ 0 h 112"/>
                <a:gd name="T4" fmla="*/ 0 w 43"/>
                <a:gd name="T5" fmla="*/ 6 h 112"/>
                <a:gd name="T6" fmla="*/ 24 w 43"/>
                <a:gd name="T7" fmla="*/ 56 h 112"/>
                <a:gd name="T8" fmla="*/ 0 w 43"/>
                <a:gd name="T9" fmla="*/ 106 h 112"/>
                <a:gd name="T10" fmla="*/ 21 w 43"/>
                <a:gd name="T11" fmla="*/ 112 h 112"/>
                <a:gd name="T12" fmla="*/ 43 w 43"/>
                <a:gd name="T13" fmla="*/ 56 h 112"/>
              </a:gdLst>
              <a:ahLst/>
              <a:cxnLst>
                <a:cxn ang="0">
                  <a:pos x="T0" y="T1"/>
                </a:cxn>
                <a:cxn ang="0">
                  <a:pos x="T2" y="T3"/>
                </a:cxn>
                <a:cxn ang="0">
                  <a:pos x="T4" y="T5"/>
                </a:cxn>
                <a:cxn ang="0">
                  <a:pos x="T6" y="T7"/>
                </a:cxn>
                <a:cxn ang="0">
                  <a:pos x="T8" y="T9"/>
                </a:cxn>
                <a:cxn ang="0">
                  <a:pos x="T10" y="T11"/>
                </a:cxn>
                <a:cxn ang="0">
                  <a:pos x="T12" y="T13"/>
                </a:cxn>
              </a:cxnLst>
              <a:rect l="0" t="0" r="r" b="b"/>
              <a:pathLst>
                <a:path w="43" h="112">
                  <a:moveTo>
                    <a:pt x="43" y="56"/>
                  </a:moveTo>
                  <a:cubicBezTo>
                    <a:pt x="43" y="35"/>
                    <a:pt x="35" y="15"/>
                    <a:pt x="21" y="0"/>
                  </a:cubicBezTo>
                  <a:cubicBezTo>
                    <a:pt x="0" y="6"/>
                    <a:pt x="0" y="6"/>
                    <a:pt x="0" y="6"/>
                  </a:cubicBezTo>
                  <a:cubicBezTo>
                    <a:pt x="15" y="18"/>
                    <a:pt x="24" y="36"/>
                    <a:pt x="24" y="56"/>
                  </a:cubicBezTo>
                  <a:cubicBezTo>
                    <a:pt x="24" y="76"/>
                    <a:pt x="15" y="94"/>
                    <a:pt x="0" y="106"/>
                  </a:cubicBezTo>
                  <a:cubicBezTo>
                    <a:pt x="21" y="112"/>
                    <a:pt x="21" y="112"/>
                    <a:pt x="21" y="112"/>
                  </a:cubicBezTo>
                  <a:cubicBezTo>
                    <a:pt x="35" y="97"/>
                    <a:pt x="43" y="77"/>
                    <a:pt x="43" y="56"/>
                  </a:cubicBezTo>
                </a:path>
              </a:pathLst>
            </a:custGeom>
            <a:solidFill>
              <a:srgbClr val="FF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7" name="Freeform 143">
              <a:extLst>
                <a:ext uri="{FF2B5EF4-FFF2-40B4-BE49-F238E27FC236}">
                  <a16:creationId xmlns:a16="http://schemas.microsoft.com/office/drawing/2014/main" id="{0912ADBE-BD73-449E-9A0F-E5B8F7693AD0}"/>
                </a:ext>
              </a:extLst>
            </p:cNvPr>
            <p:cNvSpPr>
              <a:spLocks/>
            </p:cNvSpPr>
            <p:nvPr/>
          </p:nvSpPr>
          <p:spPr bwMode="auto">
            <a:xfrm>
              <a:off x="1554" y="1136"/>
              <a:ext cx="376" cy="452"/>
            </a:xfrm>
            <a:custGeom>
              <a:avLst/>
              <a:gdLst>
                <a:gd name="T0" fmla="*/ 0 w 158"/>
                <a:gd name="T1" fmla="*/ 160 h 190"/>
                <a:gd name="T2" fmla="*/ 28 w 158"/>
                <a:gd name="T3" fmla="*/ 126 h 190"/>
                <a:gd name="T4" fmla="*/ 87 w 158"/>
                <a:gd name="T5" fmla="*/ 148 h 190"/>
                <a:gd name="T6" fmla="*/ 108 w 158"/>
                <a:gd name="T7" fmla="*/ 135 h 190"/>
                <a:gd name="T8" fmla="*/ 108 w 158"/>
                <a:gd name="T9" fmla="*/ 135 h 190"/>
                <a:gd name="T10" fmla="*/ 77 w 158"/>
                <a:gd name="T11" fmla="*/ 117 h 190"/>
                <a:gd name="T12" fmla="*/ 9 w 158"/>
                <a:gd name="T13" fmla="*/ 60 h 190"/>
                <a:gd name="T14" fmla="*/ 9 w 158"/>
                <a:gd name="T15" fmla="*/ 59 h 190"/>
                <a:gd name="T16" fmla="*/ 79 w 158"/>
                <a:gd name="T17" fmla="*/ 0 h 190"/>
                <a:gd name="T18" fmla="*/ 153 w 158"/>
                <a:gd name="T19" fmla="*/ 25 h 190"/>
                <a:gd name="T20" fmla="*/ 128 w 158"/>
                <a:gd name="T21" fmla="*/ 61 h 190"/>
                <a:gd name="T22" fmla="*/ 78 w 158"/>
                <a:gd name="T23" fmla="*/ 43 h 190"/>
                <a:gd name="T24" fmla="*/ 59 w 158"/>
                <a:gd name="T25" fmla="*/ 54 h 190"/>
                <a:gd name="T26" fmla="*/ 59 w 158"/>
                <a:gd name="T27" fmla="*/ 55 h 190"/>
                <a:gd name="T28" fmla="*/ 91 w 158"/>
                <a:gd name="T29" fmla="*/ 73 h 190"/>
                <a:gd name="T30" fmla="*/ 158 w 158"/>
                <a:gd name="T31" fmla="*/ 130 h 190"/>
                <a:gd name="T32" fmla="*/ 158 w 158"/>
                <a:gd name="T33" fmla="*/ 130 h 190"/>
                <a:gd name="T34" fmla="*/ 85 w 158"/>
                <a:gd name="T35" fmla="*/ 190 h 190"/>
                <a:gd name="T36" fmla="*/ 0 w 158"/>
                <a:gd name="T37" fmla="*/ 16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90">
                  <a:moveTo>
                    <a:pt x="0" y="160"/>
                  </a:moveTo>
                  <a:cubicBezTo>
                    <a:pt x="28" y="126"/>
                    <a:pt x="28" y="126"/>
                    <a:pt x="28" y="126"/>
                  </a:cubicBezTo>
                  <a:cubicBezTo>
                    <a:pt x="46" y="140"/>
                    <a:pt x="66" y="148"/>
                    <a:pt x="87" y="148"/>
                  </a:cubicBezTo>
                  <a:cubicBezTo>
                    <a:pt x="100" y="148"/>
                    <a:pt x="108" y="143"/>
                    <a:pt x="108" y="135"/>
                  </a:cubicBezTo>
                  <a:cubicBezTo>
                    <a:pt x="108" y="135"/>
                    <a:pt x="108" y="135"/>
                    <a:pt x="108" y="135"/>
                  </a:cubicBezTo>
                  <a:cubicBezTo>
                    <a:pt x="108" y="127"/>
                    <a:pt x="102" y="123"/>
                    <a:pt x="77" y="117"/>
                  </a:cubicBezTo>
                  <a:cubicBezTo>
                    <a:pt x="38" y="108"/>
                    <a:pt x="9" y="97"/>
                    <a:pt x="9" y="60"/>
                  </a:cubicBezTo>
                  <a:cubicBezTo>
                    <a:pt x="9" y="59"/>
                    <a:pt x="9" y="59"/>
                    <a:pt x="9" y="59"/>
                  </a:cubicBezTo>
                  <a:cubicBezTo>
                    <a:pt x="9" y="25"/>
                    <a:pt x="35" y="0"/>
                    <a:pt x="79" y="0"/>
                  </a:cubicBezTo>
                  <a:cubicBezTo>
                    <a:pt x="110" y="0"/>
                    <a:pt x="134" y="9"/>
                    <a:pt x="153" y="25"/>
                  </a:cubicBezTo>
                  <a:cubicBezTo>
                    <a:pt x="128" y="61"/>
                    <a:pt x="128" y="61"/>
                    <a:pt x="128" y="61"/>
                  </a:cubicBezTo>
                  <a:cubicBezTo>
                    <a:pt x="112" y="49"/>
                    <a:pt x="94" y="43"/>
                    <a:pt x="78" y="43"/>
                  </a:cubicBezTo>
                  <a:cubicBezTo>
                    <a:pt x="65" y="43"/>
                    <a:pt x="59" y="48"/>
                    <a:pt x="59" y="54"/>
                  </a:cubicBezTo>
                  <a:cubicBezTo>
                    <a:pt x="59" y="55"/>
                    <a:pt x="59" y="55"/>
                    <a:pt x="59" y="55"/>
                  </a:cubicBezTo>
                  <a:cubicBezTo>
                    <a:pt x="59" y="63"/>
                    <a:pt x="66" y="67"/>
                    <a:pt x="91" y="73"/>
                  </a:cubicBezTo>
                  <a:cubicBezTo>
                    <a:pt x="132" y="82"/>
                    <a:pt x="158" y="95"/>
                    <a:pt x="158" y="130"/>
                  </a:cubicBezTo>
                  <a:cubicBezTo>
                    <a:pt x="158" y="130"/>
                    <a:pt x="158" y="130"/>
                    <a:pt x="158" y="130"/>
                  </a:cubicBezTo>
                  <a:cubicBezTo>
                    <a:pt x="158" y="168"/>
                    <a:pt x="129" y="190"/>
                    <a:pt x="85" y="190"/>
                  </a:cubicBezTo>
                  <a:cubicBezTo>
                    <a:pt x="53" y="190"/>
                    <a:pt x="22" y="180"/>
                    <a:pt x="0" y="16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8" name="Freeform 144">
              <a:extLst>
                <a:ext uri="{FF2B5EF4-FFF2-40B4-BE49-F238E27FC236}">
                  <a16:creationId xmlns:a16="http://schemas.microsoft.com/office/drawing/2014/main" id="{0F99DAEB-F099-4011-8B41-A96E315A6063}"/>
                </a:ext>
              </a:extLst>
            </p:cNvPr>
            <p:cNvSpPr>
              <a:spLocks/>
            </p:cNvSpPr>
            <p:nvPr/>
          </p:nvSpPr>
          <p:spPr bwMode="auto">
            <a:xfrm>
              <a:off x="1999" y="1145"/>
              <a:ext cx="349" cy="436"/>
            </a:xfrm>
            <a:custGeom>
              <a:avLst/>
              <a:gdLst>
                <a:gd name="T0" fmla="*/ 0 w 349"/>
                <a:gd name="T1" fmla="*/ 0 h 436"/>
                <a:gd name="T2" fmla="*/ 346 w 349"/>
                <a:gd name="T3" fmla="*/ 0 h 436"/>
                <a:gd name="T4" fmla="*/ 346 w 349"/>
                <a:gd name="T5" fmla="*/ 102 h 436"/>
                <a:gd name="T6" fmla="*/ 118 w 349"/>
                <a:gd name="T7" fmla="*/ 102 h 436"/>
                <a:gd name="T8" fmla="*/ 118 w 349"/>
                <a:gd name="T9" fmla="*/ 167 h 436"/>
                <a:gd name="T10" fmla="*/ 325 w 349"/>
                <a:gd name="T11" fmla="*/ 167 h 436"/>
                <a:gd name="T12" fmla="*/ 325 w 349"/>
                <a:gd name="T13" fmla="*/ 264 h 436"/>
                <a:gd name="T14" fmla="*/ 118 w 349"/>
                <a:gd name="T15" fmla="*/ 264 h 436"/>
                <a:gd name="T16" fmla="*/ 118 w 349"/>
                <a:gd name="T17" fmla="*/ 333 h 436"/>
                <a:gd name="T18" fmla="*/ 349 w 349"/>
                <a:gd name="T19" fmla="*/ 333 h 436"/>
                <a:gd name="T20" fmla="*/ 349 w 349"/>
                <a:gd name="T21" fmla="*/ 436 h 436"/>
                <a:gd name="T22" fmla="*/ 0 w 349"/>
                <a:gd name="T23" fmla="*/ 436 h 436"/>
                <a:gd name="T24" fmla="*/ 0 w 349"/>
                <a:gd name="T25"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436">
                  <a:moveTo>
                    <a:pt x="0" y="0"/>
                  </a:moveTo>
                  <a:lnTo>
                    <a:pt x="346" y="0"/>
                  </a:lnTo>
                  <a:lnTo>
                    <a:pt x="346" y="102"/>
                  </a:lnTo>
                  <a:lnTo>
                    <a:pt x="118" y="102"/>
                  </a:lnTo>
                  <a:lnTo>
                    <a:pt x="118" y="167"/>
                  </a:lnTo>
                  <a:lnTo>
                    <a:pt x="325" y="167"/>
                  </a:lnTo>
                  <a:lnTo>
                    <a:pt x="325" y="264"/>
                  </a:lnTo>
                  <a:lnTo>
                    <a:pt x="118" y="264"/>
                  </a:lnTo>
                  <a:lnTo>
                    <a:pt x="118" y="333"/>
                  </a:lnTo>
                  <a:lnTo>
                    <a:pt x="349" y="333"/>
                  </a:lnTo>
                  <a:lnTo>
                    <a:pt x="349" y="436"/>
                  </a:lnTo>
                  <a:lnTo>
                    <a:pt x="0" y="4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69" name="Freeform 145">
              <a:extLst>
                <a:ext uri="{FF2B5EF4-FFF2-40B4-BE49-F238E27FC236}">
                  <a16:creationId xmlns:a16="http://schemas.microsoft.com/office/drawing/2014/main" id="{6B475283-A85B-4F47-A911-936D8C48FA41}"/>
                </a:ext>
              </a:extLst>
            </p:cNvPr>
            <p:cNvSpPr>
              <a:spLocks/>
            </p:cNvSpPr>
            <p:nvPr/>
          </p:nvSpPr>
          <p:spPr bwMode="auto">
            <a:xfrm>
              <a:off x="2400" y="1136"/>
              <a:ext cx="413" cy="452"/>
            </a:xfrm>
            <a:custGeom>
              <a:avLst/>
              <a:gdLst>
                <a:gd name="T0" fmla="*/ 0 w 174"/>
                <a:gd name="T1" fmla="*/ 96 h 190"/>
                <a:gd name="T2" fmla="*/ 0 w 174"/>
                <a:gd name="T3" fmla="*/ 95 h 190"/>
                <a:gd name="T4" fmla="*/ 96 w 174"/>
                <a:gd name="T5" fmla="*/ 0 h 190"/>
                <a:gd name="T6" fmla="*/ 172 w 174"/>
                <a:gd name="T7" fmla="*/ 38 h 190"/>
                <a:gd name="T8" fmla="*/ 135 w 174"/>
                <a:gd name="T9" fmla="*/ 68 h 190"/>
                <a:gd name="T10" fmla="*/ 95 w 174"/>
                <a:gd name="T11" fmla="*/ 46 h 190"/>
                <a:gd name="T12" fmla="*/ 52 w 174"/>
                <a:gd name="T13" fmla="*/ 95 h 190"/>
                <a:gd name="T14" fmla="*/ 52 w 174"/>
                <a:gd name="T15" fmla="*/ 95 h 190"/>
                <a:gd name="T16" fmla="*/ 95 w 174"/>
                <a:gd name="T17" fmla="*/ 144 h 190"/>
                <a:gd name="T18" fmla="*/ 136 w 174"/>
                <a:gd name="T19" fmla="*/ 122 h 190"/>
                <a:gd name="T20" fmla="*/ 174 w 174"/>
                <a:gd name="T21" fmla="*/ 149 h 190"/>
                <a:gd name="T22" fmla="*/ 93 w 174"/>
                <a:gd name="T23" fmla="*/ 190 h 190"/>
                <a:gd name="T24" fmla="*/ 0 w 174"/>
                <a:gd name="T25" fmla="*/ 9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90">
                  <a:moveTo>
                    <a:pt x="0" y="96"/>
                  </a:moveTo>
                  <a:cubicBezTo>
                    <a:pt x="0" y="95"/>
                    <a:pt x="0" y="95"/>
                    <a:pt x="0" y="95"/>
                  </a:cubicBezTo>
                  <a:cubicBezTo>
                    <a:pt x="0" y="42"/>
                    <a:pt x="41" y="0"/>
                    <a:pt x="96" y="0"/>
                  </a:cubicBezTo>
                  <a:cubicBezTo>
                    <a:pt x="133" y="0"/>
                    <a:pt x="156" y="16"/>
                    <a:pt x="172" y="38"/>
                  </a:cubicBezTo>
                  <a:cubicBezTo>
                    <a:pt x="135" y="68"/>
                    <a:pt x="135" y="68"/>
                    <a:pt x="135" y="68"/>
                  </a:cubicBezTo>
                  <a:cubicBezTo>
                    <a:pt x="124" y="55"/>
                    <a:pt x="112" y="46"/>
                    <a:pt x="95" y="46"/>
                  </a:cubicBezTo>
                  <a:cubicBezTo>
                    <a:pt x="70" y="46"/>
                    <a:pt x="52" y="68"/>
                    <a:pt x="52" y="95"/>
                  </a:cubicBezTo>
                  <a:cubicBezTo>
                    <a:pt x="52" y="95"/>
                    <a:pt x="52" y="95"/>
                    <a:pt x="52" y="95"/>
                  </a:cubicBezTo>
                  <a:cubicBezTo>
                    <a:pt x="52" y="123"/>
                    <a:pt x="70" y="144"/>
                    <a:pt x="95" y="144"/>
                  </a:cubicBezTo>
                  <a:cubicBezTo>
                    <a:pt x="114" y="144"/>
                    <a:pt x="125" y="135"/>
                    <a:pt x="136" y="122"/>
                  </a:cubicBezTo>
                  <a:cubicBezTo>
                    <a:pt x="174" y="149"/>
                    <a:pt x="174" y="149"/>
                    <a:pt x="174" y="149"/>
                  </a:cubicBezTo>
                  <a:cubicBezTo>
                    <a:pt x="157" y="173"/>
                    <a:pt x="134" y="190"/>
                    <a:pt x="93" y="190"/>
                  </a:cubicBezTo>
                  <a:cubicBezTo>
                    <a:pt x="42" y="190"/>
                    <a:pt x="0" y="150"/>
                    <a:pt x="0" y="9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0" name="Freeform 146">
              <a:extLst>
                <a:ext uri="{FF2B5EF4-FFF2-40B4-BE49-F238E27FC236}">
                  <a16:creationId xmlns:a16="http://schemas.microsoft.com/office/drawing/2014/main" id="{8082855C-F167-4395-9711-91882382B354}"/>
                </a:ext>
              </a:extLst>
            </p:cNvPr>
            <p:cNvSpPr>
              <a:spLocks/>
            </p:cNvSpPr>
            <p:nvPr/>
          </p:nvSpPr>
          <p:spPr bwMode="auto">
            <a:xfrm>
              <a:off x="2851" y="1143"/>
              <a:ext cx="378" cy="438"/>
            </a:xfrm>
            <a:custGeom>
              <a:avLst/>
              <a:gdLst>
                <a:gd name="T0" fmla="*/ 129 w 378"/>
                <a:gd name="T1" fmla="*/ 107 h 438"/>
                <a:gd name="T2" fmla="*/ 0 w 378"/>
                <a:gd name="T3" fmla="*/ 107 h 438"/>
                <a:gd name="T4" fmla="*/ 0 w 378"/>
                <a:gd name="T5" fmla="*/ 0 h 438"/>
                <a:gd name="T6" fmla="*/ 378 w 378"/>
                <a:gd name="T7" fmla="*/ 0 h 438"/>
                <a:gd name="T8" fmla="*/ 378 w 378"/>
                <a:gd name="T9" fmla="*/ 107 h 438"/>
                <a:gd name="T10" fmla="*/ 248 w 378"/>
                <a:gd name="T11" fmla="*/ 107 h 438"/>
                <a:gd name="T12" fmla="*/ 248 w 378"/>
                <a:gd name="T13" fmla="*/ 438 h 438"/>
                <a:gd name="T14" fmla="*/ 129 w 378"/>
                <a:gd name="T15" fmla="*/ 438 h 438"/>
                <a:gd name="T16" fmla="*/ 129 w 378"/>
                <a:gd name="T17" fmla="*/ 10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438">
                  <a:moveTo>
                    <a:pt x="129" y="107"/>
                  </a:moveTo>
                  <a:lnTo>
                    <a:pt x="0" y="107"/>
                  </a:lnTo>
                  <a:lnTo>
                    <a:pt x="0" y="0"/>
                  </a:lnTo>
                  <a:lnTo>
                    <a:pt x="378" y="0"/>
                  </a:lnTo>
                  <a:lnTo>
                    <a:pt x="378" y="107"/>
                  </a:lnTo>
                  <a:lnTo>
                    <a:pt x="248" y="107"/>
                  </a:lnTo>
                  <a:lnTo>
                    <a:pt x="248" y="438"/>
                  </a:lnTo>
                  <a:lnTo>
                    <a:pt x="129" y="438"/>
                  </a:lnTo>
                  <a:lnTo>
                    <a:pt x="129" y="10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1" name="Freeform 147">
              <a:extLst>
                <a:ext uri="{FF2B5EF4-FFF2-40B4-BE49-F238E27FC236}">
                  <a16:creationId xmlns:a16="http://schemas.microsoft.com/office/drawing/2014/main" id="{2CB1402F-5D6E-4CC4-8DDD-2AD26DC2436C}"/>
                </a:ext>
              </a:extLst>
            </p:cNvPr>
            <p:cNvSpPr>
              <a:spLocks noEditPoints="1"/>
            </p:cNvSpPr>
            <p:nvPr/>
          </p:nvSpPr>
          <p:spPr bwMode="auto">
            <a:xfrm>
              <a:off x="3260" y="1136"/>
              <a:ext cx="463" cy="452"/>
            </a:xfrm>
            <a:custGeom>
              <a:avLst/>
              <a:gdLst>
                <a:gd name="T0" fmla="*/ 0 w 195"/>
                <a:gd name="T1" fmla="*/ 96 h 190"/>
                <a:gd name="T2" fmla="*/ 0 w 195"/>
                <a:gd name="T3" fmla="*/ 95 h 190"/>
                <a:gd name="T4" fmla="*/ 97 w 195"/>
                <a:gd name="T5" fmla="*/ 0 h 190"/>
                <a:gd name="T6" fmla="*/ 195 w 195"/>
                <a:gd name="T7" fmla="*/ 95 h 190"/>
                <a:gd name="T8" fmla="*/ 195 w 195"/>
                <a:gd name="T9" fmla="*/ 95 h 190"/>
                <a:gd name="T10" fmla="*/ 97 w 195"/>
                <a:gd name="T11" fmla="*/ 190 h 190"/>
                <a:gd name="T12" fmla="*/ 0 w 195"/>
                <a:gd name="T13" fmla="*/ 96 h 190"/>
                <a:gd name="T14" fmla="*/ 144 w 195"/>
                <a:gd name="T15" fmla="*/ 96 h 190"/>
                <a:gd name="T16" fmla="*/ 144 w 195"/>
                <a:gd name="T17" fmla="*/ 95 h 190"/>
                <a:gd name="T18" fmla="*/ 97 w 195"/>
                <a:gd name="T19" fmla="*/ 46 h 190"/>
                <a:gd name="T20" fmla="*/ 51 w 195"/>
                <a:gd name="T21" fmla="*/ 95 h 190"/>
                <a:gd name="T22" fmla="*/ 51 w 195"/>
                <a:gd name="T23" fmla="*/ 95 h 190"/>
                <a:gd name="T24" fmla="*/ 97 w 195"/>
                <a:gd name="T25" fmla="*/ 145 h 190"/>
                <a:gd name="T26" fmla="*/ 144 w 195"/>
                <a:gd name="T27" fmla="*/ 9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90">
                  <a:moveTo>
                    <a:pt x="0" y="96"/>
                  </a:moveTo>
                  <a:cubicBezTo>
                    <a:pt x="0" y="95"/>
                    <a:pt x="0" y="95"/>
                    <a:pt x="0" y="95"/>
                  </a:cubicBezTo>
                  <a:cubicBezTo>
                    <a:pt x="0" y="43"/>
                    <a:pt x="42" y="0"/>
                    <a:pt x="97" y="0"/>
                  </a:cubicBezTo>
                  <a:cubicBezTo>
                    <a:pt x="153" y="0"/>
                    <a:pt x="195" y="42"/>
                    <a:pt x="195" y="95"/>
                  </a:cubicBezTo>
                  <a:cubicBezTo>
                    <a:pt x="195" y="95"/>
                    <a:pt x="195" y="95"/>
                    <a:pt x="195" y="95"/>
                  </a:cubicBezTo>
                  <a:cubicBezTo>
                    <a:pt x="195" y="148"/>
                    <a:pt x="153" y="190"/>
                    <a:pt x="97" y="190"/>
                  </a:cubicBezTo>
                  <a:cubicBezTo>
                    <a:pt x="41" y="190"/>
                    <a:pt x="0" y="148"/>
                    <a:pt x="0" y="96"/>
                  </a:cubicBezTo>
                  <a:moveTo>
                    <a:pt x="144" y="96"/>
                  </a:moveTo>
                  <a:cubicBezTo>
                    <a:pt x="144" y="95"/>
                    <a:pt x="144" y="95"/>
                    <a:pt x="144" y="95"/>
                  </a:cubicBezTo>
                  <a:cubicBezTo>
                    <a:pt x="144" y="69"/>
                    <a:pt x="125" y="46"/>
                    <a:pt x="97" y="46"/>
                  </a:cubicBezTo>
                  <a:cubicBezTo>
                    <a:pt x="70" y="46"/>
                    <a:pt x="51" y="68"/>
                    <a:pt x="51" y="95"/>
                  </a:cubicBezTo>
                  <a:cubicBezTo>
                    <a:pt x="51" y="95"/>
                    <a:pt x="51" y="95"/>
                    <a:pt x="51" y="95"/>
                  </a:cubicBezTo>
                  <a:cubicBezTo>
                    <a:pt x="51" y="122"/>
                    <a:pt x="70" y="145"/>
                    <a:pt x="97" y="145"/>
                  </a:cubicBezTo>
                  <a:cubicBezTo>
                    <a:pt x="125" y="145"/>
                    <a:pt x="144" y="122"/>
                    <a:pt x="144" y="9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2" name="Freeform 148">
              <a:extLst>
                <a:ext uri="{FF2B5EF4-FFF2-40B4-BE49-F238E27FC236}">
                  <a16:creationId xmlns:a16="http://schemas.microsoft.com/office/drawing/2014/main" id="{1B7B4E0D-B275-4304-9BD8-5450A31A1B94}"/>
                </a:ext>
              </a:extLst>
            </p:cNvPr>
            <p:cNvSpPr>
              <a:spLocks noEditPoints="1"/>
            </p:cNvSpPr>
            <p:nvPr/>
          </p:nvSpPr>
          <p:spPr bwMode="auto">
            <a:xfrm>
              <a:off x="3792" y="1145"/>
              <a:ext cx="397" cy="436"/>
            </a:xfrm>
            <a:custGeom>
              <a:avLst/>
              <a:gdLst>
                <a:gd name="T0" fmla="*/ 0 w 167"/>
                <a:gd name="T1" fmla="*/ 0 h 183"/>
                <a:gd name="T2" fmla="*/ 86 w 167"/>
                <a:gd name="T3" fmla="*/ 0 h 183"/>
                <a:gd name="T4" fmla="*/ 145 w 167"/>
                <a:gd name="T5" fmla="*/ 19 h 183"/>
                <a:gd name="T6" fmla="*/ 161 w 167"/>
                <a:gd name="T7" fmla="*/ 62 h 183"/>
                <a:gd name="T8" fmla="*/ 161 w 167"/>
                <a:gd name="T9" fmla="*/ 63 h 183"/>
                <a:gd name="T10" fmla="*/ 123 w 167"/>
                <a:gd name="T11" fmla="*/ 119 h 183"/>
                <a:gd name="T12" fmla="*/ 167 w 167"/>
                <a:gd name="T13" fmla="*/ 183 h 183"/>
                <a:gd name="T14" fmla="*/ 109 w 167"/>
                <a:gd name="T15" fmla="*/ 183 h 183"/>
                <a:gd name="T16" fmla="*/ 72 w 167"/>
                <a:gd name="T17" fmla="*/ 127 h 183"/>
                <a:gd name="T18" fmla="*/ 72 w 167"/>
                <a:gd name="T19" fmla="*/ 127 h 183"/>
                <a:gd name="T20" fmla="*/ 50 w 167"/>
                <a:gd name="T21" fmla="*/ 127 h 183"/>
                <a:gd name="T22" fmla="*/ 50 w 167"/>
                <a:gd name="T23" fmla="*/ 183 h 183"/>
                <a:gd name="T24" fmla="*/ 0 w 167"/>
                <a:gd name="T25" fmla="*/ 183 h 183"/>
                <a:gd name="T26" fmla="*/ 0 w 167"/>
                <a:gd name="T27" fmla="*/ 0 h 183"/>
                <a:gd name="T28" fmla="*/ 83 w 167"/>
                <a:gd name="T29" fmla="*/ 87 h 183"/>
                <a:gd name="T30" fmla="*/ 110 w 167"/>
                <a:gd name="T31" fmla="*/ 66 h 183"/>
                <a:gd name="T32" fmla="*/ 110 w 167"/>
                <a:gd name="T33" fmla="*/ 65 h 183"/>
                <a:gd name="T34" fmla="*/ 83 w 167"/>
                <a:gd name="T35" fmla="*/ 43 h 183"/>
                <a:gd name="T36" fmla="*/ 50 w 167"/>
                <a:gd name="T37" fmla="*/ 43 h 183"/>
                <a:gd name="T38" fmla="*/ 50 w 167"/>
                <a:gd name="T39" fmla="*/ 87 h 183"/>
                <a:gd name="T40" fmla="*/ 83 w 167"/>
                <a:gd name="T41" fmla="*/ 8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7" h="183">
                  <a:moveTo>
                    <a:pt x="0" y="0"/>
                  </a:moveTo>
                  <a:cubicBezTo>
                    <a:pt x="86" y="0"/>
                    <a:pt x="86" y="0"/>
                    <a:pt x="86" y="0"/>
                  </a:cubicBezTo>
                  <a:cubicBezTo>
                    <a:pt x="113" y="0"/>
                    <a:pt x="132" y="7"/>
                    <a:pt x="145" y="19"/>
                  </a:cubicBezTo>
                  <a:cubicBezTo>
                    <a:pt x="155" y="30"/>
                    <a:pt x="161" y="44"/>
                    <a:pt x="161" y="62"/>
                  </a:cubicBezTo>
                  <a:cubicBezTo>
                    <a:pt x="161" y="63"/>
                    <a:pt x="161" y="63"/>
                    <a:pt x="161" y="63"/>
                  </a:cubicBezTo>
                  <a:cubicBezTo>
                    <a:pt x="161" y="91"/>
                    <a:pt x="146" y="109"/>
                    <a:pt x="123" y="119"/>
                  </a:cubicBezTo>
                  <a:cubicBezTo>
                    <a:pt x="167" y="183"/>
                    <a:pt x="167" y="183"/>
                    <a:pt x="167" y="183"/>
                  </a:cubicBezTo>
                  <a:cubicBezTo>
                    <a:pt x="109" y="183"/>
                    <a:pt x="109" y="183"/>
                    <a:pt x="109" y="183"/>
                  </a:cubicBezTo>
                  <a:cubicBezTo>
                    <a:pt x="72" y="127"/>
                    <a:pt x="72" y="127"/>
                    <a:pt x="72" y="127"/>
                  </a:cubicBezTo>
                  <a:cubicBezTo>
                    <a:pt x="72" y="127"/>
                    <a:pt x="72" y="127"/>
                    <a:pt x="72" y="127"/>
                  </a:cubicBezTo>
                  <a:cubicBezTo>
                    <a:pt x="50" y="127"/>
                    <a:pt x="50" y="127"/>
                    <a:pt x="50" y="127"/>
                  </a:cubicBezTo>
                  <a:cubicBezTo>
                    <a:pt x="50" y="183"/>
                    <a:pt x="50" y="183"/>
                    <a:pt x="50" y="183"/>
                  </a:cubicBezTo>
                  <a:cubicBezTo>
                    <a:pt x="0" y="183"/>
                    <a:pt x="0" y="183"/>
                    <a:pt x="0" y="183"/>
                  </a:cubicBezTo>
                  <a:lnTo>
                    <a:pt x="0" y="0"/>
                  </a:lnTo>
                  <a:close/>
                  <a:moveTo>
                    <a:pt x="83" y="87"/>
                  </a:moveTo>
                  <a:cubicBezTo>
                    <a:pt x="100" y="87"/>
                    <a:pt x="110" y="79"/>
                    <a:pt x="110" y="66"/>
                  </a:cubicBezTo>
                  <a:cubicBezTo>
                    <a:pt x="110" y="65"/>
                    <a:pt x="110" y="65"/>
                    <a:pt x="110" y="65"/>
                  </a:cubicBezTo>
                  <a:cubicBezTo>
                    <a:pt x="110" y="51"/>
                    <a:pt x="100" y="43"/>
                    <a:pt x="83" y="43"/>
                  </a:cubicBezTo>
                  <a:cubicBezTo>
                    <a:pt x="50" y="43"/>
                    <a:pt x="50" y="43"/>
                    <a:pt x="50" y="43"/>
                  </a:cubicBezTo>
                  <a:cubicBezTo>
                    <a:pt x="50" y="87"/>
                    <a:pt x="50" y="87"/>
                    <a:pt x="50" y="87"/>
                  </a:cubicBezTo>
                  <a:lnTo>
                    <a:pt x="83"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273" name="Group 203">
            <a:extLst>
              <a:ext uri="{FF2B5EF4-FFF2-40B4-BE49-F238E27FC236}">
                <a16:creationId xmlns:a16="http://schemas.microsoft.com/office/drawing/2014/main" id="{47EA21A7-16E7-40BB-A110-C062A1B65BFC}"/>
              </a:ext>
            </a:extLst>
          </p:cNvPr>
          <p:cNvGrpSpPr>
            <a:grpSpLocks noChangeAspect="1"/>
          </p:cNvGrpSpPr>
          <p:nvPr userDrawn="1"/>
        </p:nvGrpSpPr>
        <p:grpSpPr bwMode="auto">
          <a:xfrm>
            <a:off x="6318039" y="4054508"/>
            <a:ext cx="831800" cy="207655"/>
            <a:chOff x="1113" y="1179"/>
            <a:chExt cx="3525" cy="880"/>
          </a:xfrm>
        </p:grpSpPr>
        <p:sp>
          <p:nvSpPr>
            <p:cNvPr id="274" name="Freeform 204">
              <a:extLst>
                <a:ext uri="{FF2B5EF4-FFF2-40B4-BE49-F238E27FC236}">
                  <a16:creationId xmlns:a16="http://schemas.microsoft.com/office/drawing/2014/main" id="{9FDA3C7F-868C-4788-BD76-15CCF0119CC6}"/>
                </a:ext>
              </a:extLst>
            </p:cNvPr>
            <p:cNvSpPr>
              <a:spLocks noEditPoints="1"/>
            </p:cNvSpPr>
            <p:nvPr/>
          </p:nvSpPr>
          <p:spPr bwMode="auto">
            <a:xfrm>
              <a:off x="1113" y="1179"/>
              <a:ext cx="964" cy="880"/>
            </a:xfrm>
            <a:custGeom>
              <a:avLst/>
              <a:gdLst>
                <a:gd name="T0" fmla="*/ 307 w 406"/>
                <a:gd name="T1" fmla="*/ 125 h 368"/>
                <a:gd name="T2" fmla="*/ 229 w 406"/>
                <a:gd name="T3" fmla="*/ 28 h 368"/>
                <a:gd name="T4" fmla="*/ 206 w 406"/>
                <a:gd name="T5" fmla="*/ 11 h 368"/>
                <a:gd name="T6" fmla="*/ 225 w 406"/>
                <a:gd name="T7" fmla="*/ 32 h 368"/>
                <a:gd name="T8" fmla="*/ 289 w 406"/>
                <a:gd name="T9" fmla="*/ 146 h 368"/>
                <a:gd name="T10" fmla="*/ 69 w 406"/>
                <a:gd name="T11" fmla="*/ 28 h 368"/>
                <a:gd name="T12" fmla="*/ 32 w 406"/>
                <a:gd name="T13" fmla="*/ 1 h 368"/>
                <a:gd name="T14" fmla="*/ 17 w 406"/>
                <a:gd name="T15" fmla="*/ 59 h 368"/>
                <a:gd name="T16" fmla="*/ 40 w 406"/>
                <a:gd name="T17" fmla="*/ 65 h 368"/>
                <a:gd name="T18" fmla="*/ 64 w 406"/>
                <a:gd name="T19" fmla="*/ 48 h 368"/>
                <a:gd name="T20" fmla="*/ 281 w 406"/>
                <a:gd name="T21" fmla="*/ 171 h 368"/>
                <a:gd name="T22" fmla="*/ 86 w 406"/>
                <a:gd name="T23" fmla="*/ 158 h 368"/>
                <a:gd name="T24" fmla="*/ 62 w 406"/>
                <a:gd name="T25" fmla="*/ 189 h 368"/>
                <a:gd name="T26" fmla="*/ 93 w 406"/>
                <a:gd name="T27" fmla="*/ 176 h 368"/>
                <a:gd name="T28" fmla="*/ 287 w 406"/>
                <a:gd name="T29" fmla="*/ 199 h 368"/>
                <a:gd name="T30" fmla="*/ 231 w 406"/>
                <a:gd name="T31" fmla="*/ 217 h 368"/>
                <a:gd name="T32" fmla="*/ 224 w 406"/>
                <a:gd name="T33" fmla="*/ 246 h 368"/>
                <a:gd name="T34" fmla="*/ 242 w 406"/>
                <a:gd name="T35" fmla="*/ 227 h 368"/>
                <a:gd name="T36" fmla="*/ 307 w 406"/>
                <a:gd name="T37" fmla="*/ 223 h 368"/>
                <a:gd name="T38" fmla="*/ 222 w 406"/>
                <a:gd name="T39" fmla="*/ 304 h 368"/>
                <a:gd name="T40" fmla="*/ 207 w 406"/>
                <a:gd name="T41" fmla="*/ 362 h 368"/>
                <a:gd name="T42" fmla="*/ 230 w 406"/>
                <a:gd name="T43" fmla="*/ 368 h 368"/>
                <a:gd name="T44" fmla="*/ 258 w 406"/>
                <a:gd name="T45" fmla="*/ 331 h 368"/>
                <a:gd name="T46" fmla="*/ 310 w 406"/>
                <a:gd name="T47" fmla="*/ 226 h 368"/>
                <a:gd name="T48" fmla="*/ 406 w 406"/>
                <a:gd name="T49" fmla="*/ 174 h 368"/>
                <a:gd name="T50" fmla="*/ 58 w 406"/>
                <a:gd name="T51" fmla="*/ 49 h 368"/>
                <a:gd name="T52" fmla="*/ 20 w 406"/>
                <a:gd name="T53" fmla="*/ 55 h 368"/>
                <a:gd name="T54" fmla="*/ 32 w 406"/>
                <a:gd name="T55" fmla="*/ 6 h 368"/>
                <a:gd name="T56" fmla="*/ 52 w 406"/>
                <a:gd name="T57" fmla="*/ 11 h 368"/>
                <a:gd name="T58" fmla="*/ 58 w 406"/>
                <a:gd name="T59" fmla="*/ 49 h 368"/>
                <a:gd name="T60" fmla="*/ 230 w 406"/>
                <a:gd name="T61" fmla="*/ 362 h 368"/>
                <a:gd name="T62" fmla="*/ 205 w 406"/>
                <a:gd name="T63" fmla="*/ 319 h 368"/>
                <a:gd name="T64" fmla="*/ 226 w 406"/>
                <a:gd name="T65" fmla="*/ 308 h 368"/>
                <a:gd name="T66" fmla="*/ 253 w 406"/>
                <a:gd name="T67" fmla="*/ 331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368">
                  <a:moveTo>
                    <a:pt x="344" y="112"/>
                  </a:moveTo>
                  <a:cubicBezTo>
                    <a:pt x="330" y="112"/>
                    <a:pt x="317" y="117"/>
                    <a:pt x="307" y="125"/>
                  </a:cubicBezTo>
                  <a:cubicBezTo>
                    <a:pt x="229" y="29"/>
                    <a:pt x="229" y="29"/>
                    <a:pt x="229" y="29"/>
                  </a:cubicBezTo>
                  <a:cubicBezTo>
                    <a:pt x="229" y="28"/>
                    <a:pt x="229" y="28"/>
                    <a:pt x="229" y="28"/>
                  </a:cubicBezTo>
                  <a:cubicBezTo>
                    <a:pt x="234" y="22"/>
                    <a:pt x="233" y="13"/>
                    <a:pt x="226" y="8"/>
                  </a:cubicBezTo>
                  <a:cubicBezTo>
                    <a:pt x="220" y="3"/>
                    <a:pt x="211" y="4"/>
                    <a:pt x="206" y="11"/>
                  </a:cubicBezTo>
                  <a:cubicBezTo>
                    <a:pt x="201" y="17"/>
                    <a:pt x="202" y="26"/>
                    <a:pt x="209" y="31"/>
                  </a:cubicBezTo>
                  <a:cubicBezTo>
                    <a:pt x="214" y="35"/>
                    <a:pt x="220" y="35"/>
                    <a:pt x="225" y="32"/>
                  </a:cubicBezTo>
                  <a:cubicBezTo>
                    <a:pt x="303" y="128"/>
                    <a:pt x="303" y="128"/>
                    <a:pt x="303" y="128"/>
                  </a:cubicBezTo>
                  <a:cubicBezTo>
                    <a:pt x="297" y="133"/>
                    <a:pt x="292" y="139"/>
                    <a:pt x="289" y="146"/>
                  </a:cubicBezTo>
                  <a:cubicBezTo>
                    <a:pt x="67" y="43"/>
                    <a:pt x="67" y="43"/>
                    <a:pt x="67" y="43"/>
                  </a:cubicBezTo>
                  <a:cubicBezTo>
                    <a:pt x="69" y="38"/>
                    <a:pt x="69" y="33"/>
                    <a:pt x="69" y="28"/>
                  </a:cubicBezTo>
                  <a:cubicBezTo>
                    <a:pt x="67" y="20"/>
                    <a:pt x="63" y="12"/>
                    <a:pt x="56" y="7"/>
                  </a:cubicBezTo>
                  <a:cubicBezTo>
                    <a:pt x="49" y="2"/>
                    <a:pt x="40" y="0"/>
                    <a:pt x="32" y="1"/>
                  </a:cubicBezTo>
                  <a:cubicBezTo>
                    <a:pt x="23" y="2"/>
                    <a:pt x="15" y="6"/>
                    <a:pt x="11" y="13"/>
                  </a:cubicBezTo>
                  <a:cubicBezTo>
                    <a:pt x="0" y="28"/>
                    <a:pt x="3" y="48"/>
                    <a:pt x="17" y="59"/>
                  </a:cubicBezTo>
                  <a:cubicBezTo>
                    <a:pt x="23" y="63"/>
                    <a:pt x="30" y="65"/>
                    <a:pt x="36" y="65"/>
                  </a:cubicBezTo>
                  <a:cubicBezTo>
                    <a:pt x="37" y="65"/>
                    <a:pt x="39" y="65"/>
                    <a:pt x="40" y="65"/>
                  </a:cubicBezTo>
                  <a:cubicBezTo>
                    <a:pt x="49" y="64"/>
                    <a:pt x="57" y="59"/>
                    <a:pt x="62" y="52"/>
                  </a:cubicBezTo>
                  <a:cubicBezTo>
                    <a:pt x="62" y="51"/>
                    <a:pt x="64" y="49"/>
                    <a:pt x="64" y="48"/>
                  </a:cubicBezTo>
                  <a:cubicBezTo>
                    <a:pt x="286" y="150"/>
                    <a:pt x="286" y="150"/>
                    <a:pt x="286" y="150"/>
                  </a:cubicBezTo>
                  <a:cubicBezTo>
                    <a:pt x="283" y="156"/>
                    <a:pt x="282" y="163"/>
                    <a:pt x="281" y="171"/>
                  </a:cubicBezTo>
                  <a:cubicBezTo>
                    <a:pt x="93" y="171"/>
                    <a:pt x="93" y="171"/>
                    <a:pt x="93" y="171"/>
                  </a:cubicBezTo>
                  <a:cubicBezTo>
                    <a:pt x="93" y="166"/>
                    <a:pt x="90" y="161"/>
                    <a:pt x="86" y="158"/>
                  </a:cubicBezTo>
                  <a:cubicBezTo>
                    <a:pt x="77" y="151"/>
                    <a:pt x="64" y="153"/>
                    <a:pt x="58" y="161"/>
                  </a:cubicBezTo>
                  <a:cubicBezTo>
                    <a:pt x="52" y="170"/>
                    <a:pt x="53" y="183"/>
                    <a:pt x="62" y="189"/>
                  </a:cubicBezTo>
                  <a:cubicBezTo>
                    <a:pt x="71" y="195"/>
                    <a:pt x="83" y="194"/>
                    <a:pt x="90" y="185"/>
                  </a:cubicBezTo>
                  <a:cubicBezTo>
                    <a:pt x="92" y="183"/>
                    <a:pt x="93" y="179"/>
                    <a:pt x="93" y="176"/>
                  </a:cubicBezTo>
                  <a:cubicBezTo>
                    <a:pt x="282" y="176"/>
                    <a:pt x="282" y="176"/>
                    <a:pt x="282" y="176"/>
                  </a:cubicBezTo>
                  <a:cubicBezTo>
                    <a:pt x="282" y="184"/>
                    <a:pt x="284" y="192"/>
                    <a:pt x="287" y="199"/>
                  </a:cubicBezTo>
                  <a:cubicBezTo>
                    <a:pt x="239" y="222"/>
                    <a:pt x="239" y="222"/>
                    <a:pt x="239" y="222"/>
                  </a:cubicBezTo>
                  <a:cubicBezTo>
                    <a:pt x="238" y="220"/>
                    <a:pt x="235" y="218"/>
                    <a:pt x="231" y="217"/>
                  </a:cubicBezTo>
                  <a:cubicBezTo>
                    <a:pt x="223" y="215"/>
                    <a:pt x="214" y="221"/>
                    <a:pt x="213" y="229"/>
                  </a:cubicBezTo>
                  <a:cubicBezTo>
                    <a:pt x="211" y="236"/>
                    <a:pt x="217" y="245"/>
                    <a:pt x="224" y="246"/>
                  </a:cubicBezTo>
                  <a:cubicBezTo>
                    <a:pt x="232" y="248"/>
                    <a:pt x="241" y="243"/>
                    <a:pt x="242" y="235"/>
                  </a:cubicBezTo>
                  <a:cubicBezTo>
                    <a:pt x="243" y="232"/>
                    <a:pt x="243" y="230"/>
                    <a:pt x="242" y="227"/>
                  </a:cubicBezTo>
                  <a:cubicBezTo>
                    <a:pt x="290" y="204"/>
                    <a:pt x="290" y="204"/>
                    <a:pt x="290" y="204"/>
                  </a:cubicBezTo>
                  <a:cubicBezTo>
                    <a:pt x="294" y="211"/>
                    <a:pt x="300" y="218"/>
                    <a:pt x="307" y="223"/>
                  </a:cubicBezTo>
                  <a:cubicBezTo>
                    <a:pt x="244" y="309"/>
                    <a:pt x="244" y="309"/>
                    <a:pt x="244" y="309"/>
                  </a:cubicBezTo>
                  <a:cubicBezTo>
                    <a:pt x="238" y="304"/>
                    <a:pt x="230" y="302"/>
                    <a:pt x="222" y="304"/>
                  </a:cubicBezTo>
                  <a:cubicBezTo>
                    <a:pt x="213" y="305"/>
                    <a:pt x="205" y="309"/>
                    <a:pt x="200" y="316"/>
                  </a:cubicBezTo>
                  <a:cubicBezTo>
                    <a:pt x="190" y="331"/>
                    <a:pt x="193" y="351"/>
                    <a:pt x="207" y="362"/>
                  </a:cubicBezTo>
                  <a:cubicBezTo>
                    <a:pt x="212" y="366"/>
                    <a:pt x="219" y="368"/>
                    <a:pt x="226" y="368"/>
                  </a:cubicBezTo>
                  <a:cubicBezTo>
                    <a:pt x="227" y="368"/>
                    <a:pt x="229" y="368"/>
                    <a:pt x="230" y="368"/>
                  </a:cubicBezTo>
                  <a:cubicBezTo>
                    <a:pt x="239" y="367"/>
                    <a:pt x="246" y="362"/>
                    <a:pt x="251" y="355"/>
                  </a:cubicBezTo>
                  <a:cubicBezTo>
                    <a:pt x="256" y="348"/>
                    <a:pt x="258" y="340"/>
                    <a:pt x="258" y="331"/>
                  </a:cubicBezTo>
                  <a:cubicBezTo>
                    <a:pt x="257" y="323"/>
                    <a:pt x="253" y="317"/>
                    <a:pt x="248" y="312"/>
                  </a:cubicBezTo>
                  <a:cubicBezTo>
                    <a:pt x="310" y="226"/>
                    <a:pt x="310" y="226"/>
                    <a:pt x="310" y="226"/>
                  </a:cubicBezTo>
                  <a:cubicBezTo>
                    <a:pt x="320" y="233"/>
                    <a:pt x="331" y="236"/>
                    <a:pt x="344" y="236"/>
                  </a:cubicBezTo>
                  <a:cubicBezTo>
                    <a:pt x="378" y="236"/>
                    <a:pt x="406" y="209"/>
                    <a:pt x="406" y="174"/>
                  </a:cubicBezTo>
                  <a:cubicBezTo>
                    <a:pt x="406" y="139"/>
                    <a:pt x="378" y="112"/>
                    <a:pt x="344" y="112"/>
                  </a:cubicBezTo>
                  <a:moveTo>
                    <a:pt x="58" y="49"/>
                  </a:moveTo>
                  <a:cubicBezTo>
                    <a:pt x="54" y="55"/>
                    <a:pt x="47" y="59"/>
                    <a:pt x="40" y="60"/>
                  </a:cubicBezTo>
                  <a:cubicBezTo>
                    <a:pt x="33" y="61"/>
                    <a:pt x="26" y="59"/>
                    <a:pt x="20" y="55"/>
                  </a:cubicBezTo>
                  <a:cubicBezTo>
                    <a:pt x="8" y="46"/>
                    <a:pt x="6" y="29"/>
                    <a:pt x="15" y="17"/>
                  </a:cubicBezTo>
                  <a:cubicBezTo>
                    <a:pt x="19" y="11"/>
                    <a:pt x="25" y="7"/>
                    <a:pt x="32" y="6"/>
                  </a:cubicBezTo>
                  <a:cubicBezTo>
                    <a:pt x="34" y="6"/>
                    <a:pt x="35" y="6"/>
                    <a:pt x="36" y="6"/>
                  </a:cubicBezTo>
                  <a:cubicBezTo>
                    <a:pt x="42" y="6"/>
                    <a:pt x="47" y="8"/>
                    <a:pt x="52" y="11"/>
                  </a:cubicBezTo>
                  <a:cubicBezTo>
                    <a:pt x="59" y="15"/>
                    <a:pt x="62" y="22"/>
                    <a:pt x="64" y="29"/>
                  </a:cubicBezTo>
                  <a:cubicBezTo>
                    <a:pt x="64" y="36"/>
                    <a:pt x="62" y="44"/>
                    <a:pt x="58" y="49"/>
                  </a:cubicBezTo>
                  <a:moveTo>
                    <a:pt x="248" y="351"/>
                  </a:moveTo>
                  <a:cubicBezTo>
                    <a:pt x="243" y="357"/>
                    <a:pt x="237" y="361"/>
                    <a:pt x="230" y="362"/>
                  </a:cubicBezTo>
                  <a:cubicBezTo>
                    <a:pt x="223" y="362"/>
                    <a:pt x="216" y="361"/>
                    <a:pt x="210" y="357"/>
                  </a:cubicBezTo>
                  <a:cubicBezTo>
                    <a:pt x="198" y="348"/>
                    <a:pt x="196" y="331"/>
                    <a:pt x="205" y="319"/>
                  </a:cubicBezTo>
                  <a:cubicBezTo>
                    <a:pt x="209" y="313"/>
                    <a:pt x="215" y="309"/>
                    <a:pt x="222" y="308"/>
                  </a:cubicBezTo>
                  <a:cubicBezTo>
                    <a:pt x="224" y="308"/>
                    <a:pt x="225" y="308"/>
                    <a:pt x="226" y="308"/>
                  </a:cubicBezTo>
                  <a:cubicBezTo>
                    <a:pt x="231" y="308"/>
                    <a:pt x="237" y="310"/>
                    <a:pt x="242" y="314"/>
                  </a:cubicBezTo>
                  <a:cubicBezTo>
                    <a:pt x="248" y="318"/>
                    <a:pt x="251" y="324"/>
                    <a:pt x="253" y="331"/>
                  </a:cubicBezTo>
                  <a:cubicBezTo>
                    <a:pt x="254" y="338"/>
                    <a:pt x="252" y="345"/>
                    <a:pt x="248" y="351"/>
                  </a:cubicBezTo>
                </a:path>
              </a:pathLst>
            </a:custGeom>
            <a:solidFill>
              <a:srgbClr val="82BD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5" name="Freeform 205">
              <a:extLst>
                <a:ext uri="{FF2B5EF4-FFF2-40B4-BE49-F238E27FC236}">
                  <a16:creationId xmlns:a16="http://schemas.microsoft.com/office/drawing/2014/main" id="{45F72625-9DF1-4616-9344-8AFF28AB8BB5}"/>
                </a:ext>
              </a:extLst>
            </p:cNvPr>
            <p:cNvSpPr>
              <a:spLocks/>
            </p:cNvSpPr>
            <p:nvPr/>
          </p:nvSpPr>
          <p:spPr bwMode="auto">
            <a:xfrm>
              <a:off x="3709" y="1401"/>
              <a:ext cx="406" cy="500"/>
            </a:xfrm>
            <a:custGeom>
              <a:avLst/>
              <a:gdLst>
                <a:gd name="T0" fmla="*/ 171 w 171"/>
                <a:gd name="T1" fmla="*/ 208 h 209"/>
                <a:gd name="T2" fmla="*/ 171 w 171"/>
                <a:gd name="T3" fmla="*/ 204 h 209"/>
                <a:gd name="T4" fmla="*/ 171 w 171"/>
                <a:gd name="T5" fmla="*/ 70 h 209"/>
                <a:gd name="T6" fmla="*/ 164 w 171"/>
                <a:gd name="T7" fmla="*/ 36 h 209"/>
                <a:gd name="T8" fmla="*/ 97 w 171"/>
                <a:gd name="T9" fmla="*/ 5 h 209"/>
                <a:gd name="T10" fmla="*/ 43 w 171"/>
                <a:gd name="T11" fmla="*/ 30 h 209"/>
                <a:gd name="T12" fmla="*/ 38 w 171"/>
                <a:gd name="T13" fmla="*/ 34 h 209"/>
                <a:gd name="T14" fmla="*/ 38 w 171"/>
                <a:gd name="T15" fmla="*/ 8 h 209"/>
                <a:gd name="T16" fmla="*/ 0 w 171"/>
                <a:gd name="T17" fmla="*/ 8 h 209"/>
                <a:gd name="T18" fmla="*/ 0 w 171"/>
                <a:gd name="T19" fmla="*/ 207 h 209"/>
                <a:gd name="T20" fmla="*/ 43 w 171"/>
                <a:gd name="T21" fmla="*/ 207 h 209"/>
                <a:gd name="T22" fmla="*/ 43 w 171"/>
                <a:gd name="T23" fmla="*/ 201 h 209"/>
                <a:gd name="T24" fmla="*/ 43 w 171"/>
                <a:gd name="T25" fmla="*/ 70 h 209"/>
                <a:gd name="T26" fmla="*/ 44 w 171"/>
                <a:gd name="T27" fmla="*/ 65 h 209"/>
                <a:gd name="T28" fmla="*/ 92 w 171"/>
                <a:gd name="T29" fmla="*/ 42 h 209"/>
                <a:gd name="T30" fmla="*/ 125 w 171"/>
                <a:gd name="T31" fmla="*/ 63 h 209"/>
                <a:gd name="T32" fmla="*/ 128 w 171"/>
                <a:gd name="T33" fmla="*/ 85 h 209"/>
                <a:gd name="T34" fmla="*/ 128 w 171"/>
                <a:gd name="T35" fmla="*/ 204 h 209"/>
                <a:gd name="T36" fmla="*/ 128 w 171"/>
                <a:gd name="T37" fmla="*/ 209 h 209"/>
                <a:gd name="T38" fmla="*/ 171 w 171"/>
                <a:gd name="T39" fmla="*/ 209 h 209"/>
                <a:gd name="T40" fmla="*/ 171 w 171"/>
                <a:gd name="T41" fmla="*/ 20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1" h="209">
                  <a:moveTo>
                    <a:pt x="171" y="208"/>
                  </a:moveTo>
                  <a:cubicBezTo>
                    <a:pt x="171" y="206"/>
                    <a:pt x="171" y="205"/>
                    <a:pt x="171" y="204"/>
                  </a:cubicBezTo>
                  <a:cubicBezTo>
                    <a:pt x="171" y="160"/>
                    <a:pt x="171" y="115"/>
                    <a:pt x="171" y="70"/>
                  </a:cubicBezTo>
                  <a:cubicBezTo>
                    <a:pt x="171" y="58"/>
                    <a:pt x="169" y="47"/>
                    <a:pt x="164" y="36"/>
                  </a:cubicBezTo>
                  <a:cubicBezTo>
                    <a:pt x="151" y="8"/>
                    <a:pt x="124" y="0"/>
                    <a:pt x="97" y="5"/>
                  </a:cubicBezTo>
                  <a:cubicBezTo>
                    <a:pt x="77" y="7"/>
                    <a:pt x="59" y="18"/>
                    <a:pt x="43" y="30"/>
                  </a:cubicBezTo>
                  <a:cubicBezTo>
                    <a:pt x="42" y="32"/>
                    <a:pt x="41" y="32"/>
                    <a:pt x="38" y="34"/>
                  </a:cubicBezTo>
                  <a:cubicBezTo>
                    <a:pt x="38" y="8"/>
                    <a:pt x="38" y="8"/>
                    <a:pt x="38" y="8"/>
                  </a:cubicBezTo>
                  <a:cubicBezTo>
                    <a:pt x="0" y="8"/>
                    <a:pt x="0" y="8"/>
                    <a:pt x="0" y="8"/>
                  </a:cubicBezTo>
                  <a:cubicBezTo>
                    <a:pt x="0" y="207"/>
                    <a:pt x="0" y="207"/>
                    <a:pt x="0" y="207"/>
                  </a:cubicBezTo>
                  <a:cubicBezTo>
                    <a:pt x="43" y="207"/>
                    <a:pt x="43" y="207"/>
                    <a:pt x="43" y="207"/>
                  </a:cubicBezTo>
                  <a:cubicBezTo>
                    <a:pt x="43" y="201"/>
                    <a:pt x="43" y="201"/>
                    <a:pt x="43" y="201"/>
                  </a:cubicBezTo>
                  <a:cubicBezTo>
                    <a:pt x="43" y="158"/>
                    <a:pt x="43" y="114"/>
                    <a:pt x="43" y="70"/>
                  </a:cubicBezTo>
                  <a:cubicBezTo>
                    <a:pt x="43" y="68"/>
                    <a:pt x="43" y="66"/>
                    <a:pt x="44" y="65"/>
                  </a:cubicBezTo>
                  <a:cubicBezTo>
                    <a:pt x="58" y="53"/>
                    <a:pt x="73" y="44"/>
                    <a:pt x="92" y="42"/>
                  </a:cubicBezTo>
                  <a:cubicBezTo>
                    <a:pt x="108" y="41"/>
                    <a:pt x="121" y="47"/>
                    <a:pt x="125" y="63"/>
                  </a:cubicBezTo>
                  <a:cubicBezTo>
                    <a:pt x="127" y="70"/>
                    <a:pt x="128" y="78"/>
                    <a:pt x="128" y="85"/>
                  </a:cubicBezTo>
                  <a:cubicBezTo>
                    <a:pt x="128" y="124"/>
                    <a:pt x="128" y="164"/>
                    <a:pt x="128" y="204"/>
                  </a:cubicBezTo>
                  <a:cubicBezTo>
                    <a:pt x="128" y="209"/>
                    <a:pt x="128" y="209"/>
                    <a:pt x="128" y="209"/>
                  </a:cubicBezTo>
                  <a:cubicBezTo>
                    <a:pt x="171" y="209"/>
                    <a:pt x="171" y="209"/>
                    <a:pt x="171" y="209"/>
                  </a:cubicBezTo>
                  <a:lnTo>
                    <a:pt x="171" y="208"/>
                  </a:lnTo>
                  <a:close/>
                </a:path>
              </a:pathLst>
            </a:custGeom>
            <a:solidFill>
              <a:srgbClr val="167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6" name="Freeform 206">
              <a:extLst>
                <a:ext uri="{FF2B5EF4-FFF2-40B4-BE49-F238E27FC236}">
                  <a16:creationId xmlns:a16="http://schemas.microsoft.com/office/drawing/2014/main" id="{B7410AC2-45A5-4D45-9C71-8420E59C4244}"/>
                </a:ext>
              </a:extLst>
            </p:cNvPr>
            <p:cNvSpPr>
              <a:spLocks/>
            </p:cNvSpPr>
            <p:nvPr/>
          </p:nvSpPr>
          <p:spPr bwMode="auto">
            <a:xfrm>
              <a:off x="2241" y="1279"/>
              <a:ext cx="247" cy="636"/>
            </a:xfrm>
            <a:custGeom>
              <a:avLst/>
              <a:gdLst>
                <a:gd name="T0" fmla="*/ 0 w 104"/>
                <a:gd name="T1" fmla="*/ 13 h 266"/>
                <a:gd name="T2" fmla="*/ 0 w 104"/>
                <a:gd name="T3" fmla="*/ 19 h 266"/>
                <a:gd name="T4" fmla="*/ 0 w 104"/>
                <a:gd name="T5" fmla="*/ 209 h 266"/>
                <a:gd name="T6" fmla="*/ 1 w 104"/>
                <a:gd name="T7" fmla="*/ 223 h 266"/>
                <a:gd name="T8" fmla="*/ 30 w 104"/>
                <a:gd name="T9" fmla="*/ 260 h 266"/>
                <a:gd name="T10" fmla="*/ 86 w 104"/>
                <a:gd name="T11" fmla="*/ 258 h 266"/>
                <a:gd name="T12" fmla="*/ 104 w 104"/>
                <a:gd name="T13" fmla="*/ 251 h 266"/>
                <a:gd name="T14" fmla="*/ 92 w 104"/>
                <a:gd name="T15" fmla="*/ 219 h 266"/>
                <a:gd name="T16" fmla="*/ 86 w 104"/>
                <a:gd name="T17" fmla="*/ 222 h 266"/>
                <a:gd name="T18" fmla="*/ 62 w 104"/>
                <a:gd name="T19" fmla="*/ 228 h 266"/>
                <a:gd name="T20" fmla="*/ 45 w 104"/>
                <a:gd name="T21" fmla="*/ 214 h 266"/>
                <a:gd name="T22" fmla="*/ 43 w 104"/>
                <a:gd name="T23" fmla="*/ 201 h 266"/>
                <a:gd name="T24" fmla="*/ 43 w 104"/>
                <a:gd name="T25" fmla="*/ 100 h 266"/>
                <a:gd name="T26" fmla="*/ 43 w 104"/>
                <a:gd name="T27" fmla="*/ 95 h 266"/>
                <a:gd name="T28" fmla="*/ 48 w 104"/>
                <a:gd name="T29" fmla="*/ 95 h 266"/>
                <a:gd name="T30" fmla="*/ 88 w 104"/>
                <a:gd name="T31" fmla="*/ 95 h 266"/>
                <a:gd name="T32" fmla="*/ 94 w 104"/>
                <a:gd name="T33" fmla="*/ 91 h 266"/>
                <a:gd name="T34" fmla="*/ 102 w 104"/>
                <a:gd name="T35" fmla="*/ 64 h 266"/>
                <a:gd name="T36" fmla="*/ 103 w 104"/>
                <a:gd name="T37" fmla="*/ 60 h 266"/>
                <a:gd name="T38" fmla="*/ 98 w 104"/>
                <a:gd name="T39" fmla="*/ 60 h 266"/>
                <a:gd name="T40" fmla="*/ 47 w 104"/>
                <a:gd name="T41" fmla="*/ 60 h 266"/>
                <a:gd name="T42" fmla="*/ 43 w 104"/>
                <a:gd name="T43" fmla="*/ 56 h 266"/>
                <a:gd name="T44" fmla="*/ 43 w 104"/>
                <a:gd name="T45" fmla="*/ 6 h 266"/>
                <a:gd name="T46" fmla="*/ 43 w 104"/>
                <a:gd name="T47" fmla="*/ 0 h 266"/>
                <a:gd name="T48" fmla="*/ 0 w 104"/>
                <a:gd name="T49" fmla="*/ 1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266">
                  <a:moveTo>
                    <a:pt x="0" y="13"/>
                  </a:moveTo>
                  <a:cubicBezTo>
                    <a:pt x="0" y="19"/>
                    <a:pt x="0" y="19"/>
                    <a:pt x="0" y="19"/>
                  </a:cubicBezTo>
                  <a:cubicBezTo>
                    <a:pt x="0" y="82"/>
                    <a:pt x="0" y="146"/>
                    <a:pt x="0" y="209"/>
                  </a:cubicBezTo>
                  <a:cubicBezTo>
                    <a:pt x="0" y="214"/>
                    <a:pt x="0" y="218"/>
                    <a:pt x="1" y="223"/>
                  </a:cubicBezTo>
                  <a:cubicBezTo>
                    <a:pt x="4" y="240"/>
                    <a:pt x="13" y="253"/>
                    <a:pt x="30" y="260"/>
                  </a:cubicBezTo>
                  <a:cubicBezTo>
                    <a:pt x="49" y="266"/>
                    <a:pt x="67" y="263"/>
                    <a:pt x="86" y="258"/>
                  </a:cubicBezTo>
                  <a:cubicBezTo>
                    <a:pt x="92" y="256"/>
                    <a:pt x="98" y="253"/>
                    <a:pt x="104" y="251"/>
                  </a:cubicBezTo>
                  <a:cubicBezTo>
                    <a:pt x="100" y="240"/>
                    <a:pt x="96" y="230"/>
                    <a:pt x="92" y="219"/>
                  </a:cubicBezTo>
                  <a:cubicBezTo>
                    <a:pt x="91" y="220"/>
                    <a:pt x="89" y="221"/>
                    <a:pt x="86" y="222"/>
                  </a:cubicBezTo>
                  <a:cubicBezTo>
                    <a:pt x="79" y="226"/>
                    <a:pt x="70" y="228"/>
                    <a:pt x="62" y="228"/>
                  </a:cubicBezTo>
                  <a:cubicBezTo>
                    <a:pt x="52" y="228"/>
                    <a:pt x="47" y="223"/>
                    <a:pt x="45" y="214"/>
                  </a:cubicBezTo>
                  <a:cubicBezTo>
                    <a:pt x="44" y="210"/>
                    <a:pt x="43" y="206"/>
                    <a:pt x="43" y="201"/>
                  </a:cubicBezTo>
                  <a:cubicBezTo>
                    <a:pt x="43" y="167"/>
                    <a:pt x="43" y="134"/>
                    <a:pt x="43" y="100"/>
                  </a:cubicBezTo>
                  <a:cubicBezTo>
                    <a:pt x="43" y="98"/>
                    <a:pt x="43" y="96"/>
                    <a:pt x="43" y="95"/>
                  </a:cubicBezTo>
                  <a:cubicBezTo>
                    <a:pt x="48" y="95"/>
                    <a:pt x="48" y="95"/>
                    <a:pt x="48" y="95"/>
                  </a:cubicBezTo>
                  <a:cubicBezTo>
                    <a:pt x="62" y="95"/>
                    <a:pt x="74" y="95"/>
                    <a:pt x="88" y="95"/>
                  </a:cubicBezTo>
                  <a:cubicBezTo>
                    <a:pt x="91" y="95"/>
                    <a:pt x="92" y="94"/>
                    <a:pt x="94" y="91"/>
                  </a:cubicBezTo>
                  <a:cubicBezTo>
                    <a:pt x="96" y="82"/>
                    <a:pt x="99" y="73"/>
                    <a:pt x="102" y="64"/>
                  </a:cubicBezTo>
                  <a:cubicBezTo>
                    <a:pt x="103" y="63"/>
                    <a:pt x="103" y="62"/>
                    <a:pt x="103" y="60"/>
                  </a:cubicBezTo>
                  <a:cubicBezTo>
                    <a:pt x="98" y="60"/>
                    <a:pt x="98" y="60"/>
                    <a:pt x="98" y="60"/>
                  </a:cubicBezTo>
                  <a:cubicBezTo>
                    <a:pt x="81" y="60"/>
                    <a:pt x="64" y="60"/>
                    <a:pt x="47" y="60"/>
                  </a:cubicBezTo>
                  <a:cubicBezTo>
                    <a:pt x="44" y="60"/>
                    <a:pt x="43" y="59"/>
                    <a:pt x="43" y="56"/>
                  </a:cubicBezTo>
                  <a:cubicBezTo>
                    <a:pt x="43" y="39"/>
                    <a:pt x="43" y="22"/>
                    <a:pt x="43" y="6"/>
                  </a:cubicBezTo>
                  <a:cubicBezTo>
                    <a:pt x="43" y="0"/>
                    <a:pt x="43" y="0"/>
                    <a:pt x="43" y="0"/>
                  </a:cubicBezTo>
                  <a:cubicBezTo>
                    <a:pt x="28" y="5"/>
                    <a:pt x="15" y="9"/>
                    <a:pt x="0" y="13"/>
                  </a:cubicBezTo>
                </a:path>
              </a:pathLst>
            </a:custGeom>
            <a:solidFill>
              <a:srgbClr val="167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7" name="Freeform 207">
              <a:extLst>
                <a:ext uri="{FF2B5EF4-FFF2-40B4-BE49-F238E27FC236}">
                  <a16:creationId xmlns:a16="http://schemas.microsoft.com/office/drawing/2014/main" id="{7650E8FF-4545-4626-964E-B6EC999BDE7B}"/>
                </a:ext>
              </a:extLst>
            </p:cNvPr>
            <p:cNvSpPr>
              <a:spLocks/>
            </p:cNvSpPr>
            <p:nvPr/>
          </p:nvSpPr>
          <p:spPr bwMode="auto">
            <a:xfrm>
              <a:off x="3006" y="1186"/>
              <a:ext cx="223" cy="724"/>
            </a:xfrm>
            <a:custGeom>
              <a:avLst/>
              <a:gdLst>
                <a:gd name="T0" fmla="*/ 43 w 94"/>
                <a:gd name="T1" fmla="*/ 0 h 303"/>
                <a:gd name="T2" fmla="*/ 38 w 94"/>
                <a:gd name="T3" fmla="*/ 1 h 303"/>
                <a:gd name="T4" fmla="*/ 5 w 94"/>
                <a:gd name="T5" fmla="*/ 13 h 303"/>
                <a:gd name="T6" fmla="*/ 0 w 94"/>
                <a:gd name="T7" fmla="*/ 20 h 303"/>
                <a:gd name="T8" fmla="*/ 0 w 94"/>
                <a:gd name="T9" fmla="*/ 220 h 303"/>
                <a:gd name="T10" fmla="*/ 0 w 94"/>
                <a:gd name="T11" fmla="*/ 260 h 303"/>
                <a:gd name="T12" fmla="*/ 33 w 94"/>
                <a:gd name="T13" fmla="*/ 300 h 303"/>
                <a:gd name="T14" fmla="*/ 72 w 94"/>
                <a:gd name="T15" fmla="*/ 299 h 303"/>
                <a:gd name="T16" fmla="*/ 94 w 94"/>
                <a:gd name="T17" fmla="*/ 293 h 303"/>
                <a:gd name="T18" fmla="*/ 93 w 94"/>
                <a:gd name="T19" fmla="*/ 291 h 303"/>
                <a:gd name="T20" fmla="*/ 73 w 94"/>
                <a:gd name="T21" fmla="*/ 262 h 303"/>
                <a:gd name="T22" fmla="*/ 70 w 94"/>
                <a:gd name="T23" fmla="*/ 261 h 303"/>
                <a:gd name="T24" fmla="*/ 60 w 94"/>
                <a:gd name="T25" fmla="*/ 263 h 303"/>
                <a:gd name="T26" fmla="*/ 44 w 94"/>
                <a:gd name="T27" fmla="*/ 252 h 303"/>
                <a:gd name="T28" fmla="*/ 43 w 94"/>
                <a:gd name="T29" fmla="*/ 243 h 303"/>
                <a:gd name="T30" fmla="*/ 43 w 94"/>
                <a:gd name="T31" fmla="*/ 6 h 303"/>
                <a:gd name="T32" fmla="*/ 43 w 94"/>
                <a:gd name="T3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303">
                  <a:moveTo>
                    <a:pt x="43" y="0"/>
                  </a:moveTo>
                  <a:cubicBezTo>
                    <a:pt x="41" y="0"/>
                    <a:pt x="40" y="1"/>
                    <a:pt x="38" y="1"/>
                  </a:cubicBezTo>
                  <a:cubicBezTo>
                    <a:pt x="27" y="5"/>
                    <a:pt x="17" y="10"/>
                    <a:pt x="5" y="13"/>
                  </a:cubicBezTo>
                  <a:cubicBezTo>
                    <a:pt x="2" y="15"/>
                    <a:pt x="0" y="16"/>
                    <a:pt x="0" y="20"/>
                  </a:cubicBezTo>
                  <a:cubicBezTo>
                    <a:pt x="0" y="87"/>
                    <a:pt x="0" y="153"/>
                    <a:pt x="0" y="220"/>
                  </a:cubicBezTo>
                  <a:cubicBezTo>
                    <a:pt x="0" y="233"/>
                    <a:pt x="0" y="247"/>
                    <a:pt x="0" y="260"/>
                  </a:cubicBezTo>
                  <a:cubicBezTo>
                    <a:pt x="0" y="282"/>
                    <a:pt x="12" y="296"/>
                    <a:pt x="33" y="300"/>
                  </a:cubicBezTo>
                  <a:cubicBezTo>
                    <a:pt x="46" y="303"/>
                    <a:pt x="59" y="301"/>
                    <a:pt x="72" y="299"/>
                  </a:cubicBezTo>
                  <a:cubicBezTo>
                    <a:pt x="80" y="297"/>
                    <a:pt x="87" y="294"/>
                    <a:pt x="94" y="293"/>
                  </a:cubicBezTo>
                  <a:cubicBezTo>
                    <a:pt x="93" y="291"/>
                    <a:pt x="94" y="291"/>
                    <a:pt x="93" y="291"/>
                  </a:cubicBezTo>
                  <a:cubicBezTo>
                    <a:pt x="85" y="282"/>
                    <a:pt x="77" y="274"/>
                    <a:pt x="73" y="262"/>
                  </a:cubicBezTo>
                  <a:cubicBezTo>
                    <a:pt x="73" y="262"/>
                    <a:pt x="70" y="261"/>
                    <a:pt x="70" y="261"/>
                  </a:cubicBezTo>
                  <a:cubicBezTo>
                    <a:pt x="66" y="262"/>
                    <a:pt x="63" y="262"/>
                    <a:pt x="60" y="263"/>
                  </a:cubicBezTo>
                  <a:cubicBezTo>
                    <a:pt x="51" y="265"/>
                    <a:pt x="46" y="260"/>
                    <a:pt x="44" y="252"/>
                  </a:cubicBezTo>
                  <a:cubicBezTo>
                    <a:pt x="43" y="249"/>
                    <a:pt x="43" y="246"/>
                    <a:pt x="43" y="243"/>
                  </a:cubicBezTo>
                  <a:cubicBezTo>
                    <a:pt x="43" y="164"/>
                    <a:pt x="43" y="85"/>
                    <a:pt x="43" y="6"/>
                  </a:cubicBezTo>
                  <a:cubicBezTo>
                    <a:pt x="43" y="0"/>
                    <a:pt x="43" y="0"/>
                    <a:pt x="43" y="0"/>
                  </a:cubicBezTo>
                  <a:close/>
                </a:path>
              </a:pathLst>
            </a:custGeom>
            <a:solidFill>
              <a:srgbClr val="167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8" name="Freeform 208">
              <a:extLst>
                <a:ext uri="{FF2B5EF4-FFF2-40B4-BE49-F238E27FC236}">
                  <a16:creationId xmlns:a16="http://schemas.microsoft.com/office/drawing/2014/main" id="{9884F9C8-5BB5-4A07-B54B-6F5B007C3540}"/>
                </a:ext>
              </a:extLst>
            </p:cNvPr>
            <p:cNvSpPr>
              <a:spLocks noEditPoints="1"/>
            </p:cNvSpPr>
            <p:nvPr/>
          </p:nvSpPr>
          <p:spPr bwMode="auto">
            <a:xfrm>
              <a:off x="4182" y="1186"/>
              <a:ext cx="456" cy="724"/>
            </a:xfrm>
            <a:custGeom>
              <a:avLst/>
              <a:gdLst>
                <a:gd name="T0" fmla="*/ 192 w 192"/>
                <a:gd name="T1" fmla="*/ 298 h 303"/>
                <a:gd name="T2" fmla="*/ 189 w 192"/>
                <a:gd name="T3" fmla="*/ 298 h 303"/>
                <a:gd name="T4" fmla="*/ 152 w 192"/>
                <a:gd name="T5" fmla="*/ 298 h 303"/>
                <a:gd name="T6" fmla="*/ 147 w 192"/>
                <a:gd name="T7" fmla="*/ 294 h 303"/>
                <a:gd name="T8" fmla="*/ 141 w 192"/>
                <a:gd name="T9" fmla="*/ 278 h 303"/>
                <a:gd name="T10" fmla="*/ 137 w 192"/>
                <a:gd name="T11" fmla="*/ 282 h 303"/>
                <a:gd name="T12" fmla="*/ 81 w 192"/>
                <a:gd name="T13" fmla="*/ 303 h 303"/>
                <a:gd name="T14" fmla="*/ 14 w 192"/>
                <a:gd name="T15" fmla="*/ 260 h 303"/>
                <a:gd name="T16" fmla="*/ 1 w 192"/>
                <a:gd name="T17" fmla="*/ 197 h 303"/>
                <a:gd name="T18" fmla="*/ 19 w 192"/>
                <a:gd name="T19" fmla="*/ 139 h 303"/>
                <a:gd name="T20" fmla="*/ 89 w 192"/>
                <a:gd name="T21" fmla="*/ 96 h 303"/>
                <a:gd name="T22" fmla="*/ 133 w 192"/>
                <a:gd name="T23" fmla="*/ 97 h 303"/>
                <a:gd name="T24" fmla="*/ 138 w 192"/>
                <a:gd name="T25" fmla="*/ 97 h 303"/>
                <a:gd name="T26" fmla="*/ 138 w 192"/>
                <a:gd name="T27" fmla="*/ 91 h 303"/>
                <a:gd name="T28" fmla="*/ 138 w 192"/>
                <a:gd name="T29" fmla="*/ 20 h 303"/>
                <a:gd name="T30" fmla="*/ 142 w 192"/>
                <a:gd name="T31" fmla="*/ 15 h 303"/>
                <a:gd name="T32" fmla="*/ 181 w 192"/>
                <a:gd name="T33" fmla="*/ 0 h 303"/>
                <a:gd name="T34" fmla="*/ 181 w 192"/>
                <a:gd name="T35" fmla="*/ 5 h 303"/>
                <a:gd name="T36" fmla="*/ 181 w 192"/>
                <a:gd name="T37" fmla="*/ 231 h 303"/>
                <a:gd name="T38" fmla="*/ 192 w 192"/>
                <a:gd name="T39" fmla="*/ 298 h 303"/>
                <a:gd name="T40" fmla="*/ 139 w 192"/>
                <a:gd name="T41" fmla="*/ 191 h 303"/>
                <a:gd name="T42" fmla="*/ 139 w 192"/>
                <a:gd name="T43" fmla="*/ 138 h 303"/>
                <a:gd name="T44" fmla="*/ 134 w 192"/>
                <a:gd name="T45" fmla="*/ 131 h 303"/>
                <a:gd name="T46" fmla="*/ 103 w 192"/>
                <a:gd name="T47" fmla="*/ 130 h 303"/>
                <a:gd name="T48" fmla="*/ 60 w 192"/>
                <a:gd name="T49" fmla="*/ 155 h 303"/>
                <a:gd name="T50" fmla="*/ 47 w 192"/>
                <a:gd name="T51" fmla="*/ 194 h 303"/>
                <a:gd name="T52" fmla="*/ 55 w 192"/>
                <a:gd name="T53" fmla="*/ 242 h 303"/>
                <a:gd name="T54" fmla="*/ 99 w 192"/>
                <a:gd name="T55" fmla="*/ 267 h 303"/>
                <a:gd name="T56" fmla="*/ 136 w 192"/>
                <a:gd name="T57" fmla="*/ 251 h 303"/>
                <a:gd name="T58" fmla="*/ 140 w 192"/>
                <a:gd name="T59" fmla="*/ 244 h 303"/>
                <a:gd name="T60" fmla="*/ 139 w 192"/>
                <a:gd name="T61" fmla="*/ 19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2" h="303">
                  <a:moveTo>
                    <a:pt x="192" y="298"/>
                  </a:moveTo>
                  <a:cubicBezTo>
                    <a:pt x="191" y="298"/>
                    <a:pt x="190" y="298"/>
                    <a:pt x="189" y="298"/>
                  </a:cubicBezTo>
                  <a:cubicBezTo>
                    <a:pt x="177" y="298"/>
                    <a:pt x="164" y="298"/>
                    <a:pt x="152" y="298"/>
                  </a:cubicBezTo>
                  <a:cubicBezTo>
                    <a:pt x="149" y="298"/>
                    <a:pt x="147" y="297"/>
                    <a:pt x="147" y="294"/>
                  </a:cubicBezTo>
                  <a:cubicBezTo>
                    <a:pt x="145" y="289"/>
                    <a:pt x="143" y="284"/>
                    <a:pt x="141" y="278"/>
                  </a:cubicBezTo>
                  <a:cubicBezTo>
                    <a:pt x="140" y="279"/>
                    <a:pt x="138" y="280"/>
                    <a:pt x="137" y="282"/>
                  </a:cubicBezTo>
                  <a:cubicBezTo>
                    <a:pt x="121" y="295"/>
                    <a:pt x="103" y="303"/>
                    <a:pt x="81" y="303"/>
                  </a:cubicBezTo>
                  <a:cubicBezTo>
                    <a:pt x="50" y="302"/>
                    <a:pt x="29" y="287"/>
                    <a:pt x="14" y="260"/>
                  </a:cubicBezTo>
                  <a:cubicBezTo>
                    <a:pt x="4" y="240"/>
                    <a:pt x="0" y="219"/>
                    <a:pt x="1" y="197"/>
                  </a:cubicBezTo>
                  <a:cubicBezTo>
                    <a:pt x="2" y="176"/>
                    <a:pt x="7" y="156"/>
                    <a:pt x="19" y="139"/>
                  </a:cubicBezTo>
                  <a:cubicBezTo>
                    <a:pt x="36" y="114"/>
                    <a:pt x="60" y="100"/>
                    <a:pt x="89" y="96"/>
                  </a:cubicBezTo>
                  <a:cubicBezTo>
                    <a:pt x="104" y="94"/>
                    <a:pt x="119" y="94"/>
                    <a:pt x="133" y="97"/>
                  </a:cubicBezTo>
                  <a:cubicBezTo>
                    <a:pt x="135" y="97"/>
                    <a:pt x="135" y="97"/>
                    <a:pt x="138" y="97"/>
                  </a:cubicBezTo>
                  <a:cubicBezTo>
                    <a:pt x="138" y="91"/>
                    <a:pt x="138" y="91"/>
                    <a:pt x="138" y="91"/>
                  </a:cubicBezTo>
                  <a:cubicBezTo>
                    <a:pt x="138" y="68"/>
                    <a:pt x="138" y="44"/>
                    <a:pt x="138" y="20"/>
                  </a:cubicBezTo>
                  <a:cubicBezTo>
                    <a:pt x="138" y="17"/>
                    <a:pt x="138" y="15"/>
                    <a:pt x="142" y="15"/>
                  </a:cubicBezTo>
                  <a:cubicBezTo>
                    <a:pt x="155" y="10"/>
                    <a:pt x="168" y="5"/>
                    <a:pt x="181" y="0"/>
                  </a:cubicBezTo>
                  <a:cubicBezTo>
                    <a:pt x="181" y="5"/>
                    <a:pt x="181" y="5"/>
                    <a:pt x="181" y="5"/>
                  </a:cubicBezTo>
                  <a:cubicBezTo>
                    <a:pt x="181" y="80"/>
                    <a:pt x="181" y="156"/>
                    <a:pt x="181" y="231"/>
                  </a:cubicBezTo>
                  <a:cubicBezTo>
                    <a:pt x="182" y="254"/>
                    <a:pt x="181" y="276"/>
                    <a:pt x="192" y="298"/>
                  </a:cubicBezTo>
                  <a:moveTo>
                    <a:pt x="139" y="191"/>
                  </a:moveTo>
                  <a:cubicBezTo>
                    <a:pt x="139" y="173"/>
                    <a:pt x="139" y="156"/>
                    <a:pt x="139" y="138"/>
                  </a:cubicBezTo>
                  <a:cubicBezTo>
                    <a:pt x="139" y="134"/>
                    <a:pt x="138" y="132"/>
                    <a:pt x="134" y="131"/>
                  </a:cubicBezTo>
                  <a:cubicBezTo>
                    <a:pt x="124" y="129"/>
                    <a:pt x="113" y="129"/>
                    <a:pt x="103" y="130"/>
                  </a:cubicBezTo>
                  <a:cubicBezTo>
                    <a:pt x="85" y="132"/>
                    <a:pt x="70" y="140"/>
                    <a:pt x="60" y="155"/>
                  </a:cubicBezTo>
                  <a:cubicBezTo>
                    <a:pt x="51" y="166"/>
                    <a:pt x="48" y="180"/>
                    <a:pt x="47" y="194"/>
                  </a:cubicBezTo>
                  <a:cubicBezTo>
                    <a:pt x="46" y="211"/>
                    <a:pt x="47" y="227"/>
                    <a:pt x="55" y="242"/>
                  </a:cubicBezTo>
                  <a:cubicBezTo>
                    <a:pt x="65" y="259"/>
                    <a:pt x="79" y="269"/>
                    <a:pt x="99" y="267"/>
                  </a:cubicBezTo>
                  <a:cubicBezTo>
                    <a:pt x="113" y="267"/>
                    <a:pt x="126" y="260"/>
                    <a:pt x="136" y="251"/>
                  </a:cubicBezTo>
                  <a:cubicBezTo>
                    <a:pt x="138" y="249"/>
                    <a:pt x="140" y="247"/>
                    <a:pt x="140" y="244"/>
                  </a:cubicBezTo>
                  <a:cubicBezTo>
                    <a:pt x="138" y="226"/>
                    <a:pt x="139" y="209"/>
                    <a:pt x="139" y="191"/>
                  </a:cubicBezTo>
                </a:path>
              </a:pathLst>
            </a:custGeom>
            <a:solidFill>
              <a:srgbClr val="167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79" name="Freeform 209">
              <a:extLst>
                <a:ext uri="{FF2B5EF4-FFF2-40B4-BE49-F238E27FC236}">
                  <a16:creationId xmlns:a16="http://schemas.microsoft.com/office/drawing/2014/main" id="{A2031B2B-EF7D-4D90-A250-9F0053831342}"/>
                </a:ext>
              </a:extLst>
            </p:cNvPr>
            <p:cNvSpPr>
              <a:spLocks noEditPoints="1"/>
            </p:cNvSpPr>
            <p:nvPr/>
          </p:nvSpPr>
          <p:spPr bwMode="auto">
            <a:xfrm>
              <a:off x="2531" y="1404"/>
              <a:ext cx="411" cy="509"/>
            </a:xfrm>
            <a:custGeom>
              <a:avLst/>
              <a:gdLst>
                <a:gd name="T0" fmla="*/ 173 w 173"/>
                <a:gd name="T1" fmla="*/ 207 h 213"/>
                <a:gd name="T2" fmla="*/ 141 w 173"/>
                <a:gd name="T3" fmla="*/ 207 h 213"/>
                <a:gd name="T4" fmla="*/ 127 w 173"/>
                <a:gd name="T5" fmla="*/ 197 h 213"/>
                <a:gd name="T6" fmla="*/ 124 w 173"/>
                <a:gd name="T7" fmla="*/ 187 h 213"/>
                <a:gd name="T8" fmla="*/ 120 w 173"/>
                <a:gd name="T9" fmla="*/ 190 h 213"/>
                <a:gd name="T10" fmla="*/ 60 w 173"/>
                <a:gd name="T11" fmla="*/ 211 h 213"/>
                <a:gd name="T12" fmla="*/ 1 w 173"/>
                <a:gd name="T13" fmla="*/ 151 h 213"/>
                <a:gd name="T14" fmla="*/ 52 w 173"/>
                <a:gd name="T15" fmla="*/ 88 h 213"/>
                <a:gd name="T16" fmla="*/ 100 w 173"/>
                <a:gd name="T17" fmla="*/ 84 h 213"/>
                <a:gd name="T18" fmla="*/ 118 w 173"/>
                <a:gd name="T19" fmla="*/ 83 h 213"/>
                <a:gd name="T20" fmla="*/ 122 w 173"/>
                <a:gd name="T21" fmla="*/ 80 h 213"/>
                <a:gd name="T22" fmla="*/ 120 w 173"/>
                <a:gd name="T23" fmla="*/ 64 h 213"/>
                <a:gd name="T24" fmla="*/ 90 w 173"/>
                <a:gd name="T25" fmla="*/ 38 h 213"/>
                <a:gd name="T26" fmla="*/ 32 w 173"/>
                <a:gd name="T27" fmla="*/ 50 h 213"/>
                <a:gd name="T28" fmla="*/ 27 w 173"/>
                <a:gd name="T29" fmla="*/ 52 h 213"/>
                <a:gd name="T30" fmla="*/ 12 w 173"/>
                <a:gd name="T31" fmla="*/ 23 h 213"/>
                <a:gd name="T32" fmla="*/ 36 w 173"/>
                <a:gd name="T33" fmla="*/ 12 h 213"/>
                <a:gd name="T34" fmla="*/ 118 w 173"/>
                <a:gd name="T35" fmla="*/ 7 h 213"/>
                <a:gd name="T36" fmla="*/ 163 w 173"/>
                <a:gd name="T37" fmla="*/ 60 h 213"/>
                <a:gd name="T38" fmla="*/ 163 w 173"/>
                <a:gd name="T39" fmla="*/ 77 h 213"/>
                <a:gd name="T40" fmla="*/ 163 w 173"/>
                <a:gd name="T41" fmla="*/ 151 h 213"/>
                <a:gd name="T42" fmla="*/ 173 w 173"/>
                <a:gd name="T43" fmla="*/ 206 h 213"/>
                <a:gd name="T44" fmla="*/ 173 w 173"/>
                <a:gd name="T45" fmla="*/ 207 h 213"/>
                <a:gd name="T46" fmla="*/ 121 w 173"/>
                <a:gd name="T47" fmla="*/ 132 h 213"/>
                <a:gd name="T48" fmla="*/ 121 w 173"/>
                <a:gd name="T49" fmla="*/ 112 h 213"/>
                <a:gd name="T50" fmla="*/ 88 w 173"/>
                <a:gd name="T51" fmla="*/ 113 h 213"/>
                <a:gd name="T52" fmla="*/ 67 w 173"/>
                <a:gd name="T53" fmla="*/ 116 h 213"/>
                <a:gd name="T54" fmla="*/ 47 w 173"/>
                <a:gd name="T55" fmla="*/ 132 h 213"/>
                <a:gd name="T56" fmla="*/ 75 w 173"/>
                <a:gd name="T57" fmla="*/ 176 h 213"/>
                <a:gd name="T58" fmla="*/ 119 w 173"/>
                <a:gd name="T59" fmla="*/ 158 h 213"/>
                <a:gd name="T60" fmla="*/ 120 w 173"/>
                <a:gd name="T61" fmla="*/ 154 h 213"/>
                <a:gd name="T62" fmla="*/ 121 w 173"/>
                <a:gd name="T63" fmla="*/ 13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213">
                  <a:moveTo>
                    <a:pt x="173" y="207"/>
                  </a:moveTo>
                  <a:cubicBezTo>
                    <a:pt x="141" y="207"/>
                    <a:pt x="141" y="207"/>
                    <a:pt x="141" y="207"/>
                  </a:cubicBezTo>
                  <a:cubicBezTo>
                    <a:pt x="131" y="207"/>
                    <a:pt x="131" y="207"/>
                    <a:pt x="127" y="197"/>
                  </a:cubicBezTo>
                  <a:cubicBezTo>
                    <a:pt x="126" y="193"/>
                    <a:pt x="125" y="191"/>
                    <a:pt x="124" y="187"/>
                  </a:cubicBezTo>
                  <a:cubicBezTo>
                    <a:pt x="122" y="188"/>
                    <a:pt x="122" y="189"/>
                    <a:pt x="120" y="190"/>
                  </a:cubicBezTo>
                  <a:cubicBezTo>
                    <a:pt x="103" y="205"/>
                    <a:pt x="83" y="213"/>
                    <a:pt x="60" y="211"/>
                  </a:cubicBezTo>
                  <a:cubicBezTo>
                    <a:pt x="27" y="210"/>
                    <a:pt x="1" y="184"/>
                    <a:pt x="1" y="151"/>
                  </a:cubicBezTo>
                  <a:cubicBezTo>
                    <a:pt x="0" y="118"/>
                    <a:pt x="18" y="96"/>
                    <a:pt x="52" y="88"/>
                  </a:cubicBezTo>
                  <a:cubicBezTo>
                    <a:pt x="67" y="84"/>
                    <a:pt x="83" y="84"/>
                    <a:pt x="100" y="84"/>
                  </a:cubicBezTo>
                  <a:cubicBezTo>
                    <a:pt x="106" y="84"/>
                    <a:pt x="112" y="83"/>
                    <a:pt x="118" y="83"/>
                  </a:cubicBezTo>
                  <a:cubicBezTo>
                    <a:pt x="120" y="83"/>
                    <a:pt x="122" y="82"/>
                    <a:pt x="122" y="80"/>
                  </a:cubicBezTo>
                  <a:cubicBezTo>
                    <a:pt x="121" y="74"/>
                    <a:pt x="122" y="69"/>
                    <a:pt x="120" y="64"/>
                  </a:cubicBezTo>
                  <a:cubicBezTo>
                    <a:pt x="117" y="49"/>
                    <a:pt x="106" y="40"/>
                    <a:pt x="90" y="38"/>
                  </a:cubicBezTo>
                  <a:cubicBezTo>
                    <a:pt x="69" y="35"/>
                    <a:pt x="51" y="40"/>
                    <a:pt x="32" y="50"/>
                  </a:cubicBezTo>
                  <a:cubicBezTo>
                    <a:pt x="31" y="50"/>
                    <a:pt x="30" y="51"/>
                    <a:pt x="27" y="52"/>
                  </a:cubicBezTo>
                  <a:cubicBezTo>
                    <a:pt x="22" y="42"/>
                    <a:pt x="18" y="33"/>
                    <a:pt x="12" y="23"/>
                  </a:cubicBezTo>
                  <a:cubicBezTo>
                    <a:pt x="20" y="19"/>
                    <a:pt x="28" y="15"/>
                    <a:pt x="36" y="12"/>
                  </a:cubicBezTo>
                  <a:cubicBezTo>
                    <a:pt x="63" y="3"/>
                    <a:pt x="90" y="0"/>
                    <a:pt x="118" y="7"/>
                  </a:cubicBezTo>
                  <a:cubicBezTo>
                    <a:pt x="144" y="14"/>
                    <a:pt x="160" y="33"/>
                    <a:pt x="163" y="60"/>
                  </a:cubicBezTo>
                  <a:cubicBezTo>
                    <a:pt x="163" y="65"/>
                    <a:pt x="163" y="71"/>
                    <a:pt x="163" y="77"/>
                  </a:cubicBezTo>
                  <a:cubicBezTo>
                    <a:pt x="163" y="101"/>
                    <a:pt x="163" y="126"/>
                    <a:pt x="163" y="151"/>
                  </a:cubicBezTo>
                  <a:cubicBezTo>
                    <a:pt x="163" y="170"/>
                    <a:pt x="165" y="188"/>
                    <a:pt x="173" y="206"/>
                  </a:cubicBezTo>
                  <a:cubicBezTo>
                    <a:pt x="173" y="205"/>
                    <a:pt x="173" y="206"/>
                    <a:pt x="173" y="207"/>
                  </a:cubicBezTo>
                  <a:moveTo>
                    <a:pt x="121" y="132"/>
                  </a:moveTo>
                  <a:cubicBezTo>
                    <a:pt x="121" y="112"/>
                    <a:pt x="121" y="112"/>
                    <a:pt x="121" y="112"/>
                  </a:cubicBezTo>
                  <a:cubicBezTo>
                    <a:pt x="110" y="113"/>
                    <a:pt x="98" y="113"/>
                    <a:pt x="88" y="113"/>
                  </a:cubicBezTo>
                  <a:cubicBezTo>
                    <a:pt x="81" y="114"/>
                    <a:pt x="73" y="115"/>
                    <a:pt x="67" y="116"/>
                  </a:cubicBezTo>
                  <a:cubicBezTo>
                    <a:pt x="58" y="118"/>
                    <a:pt x="50" y="123"/>
                    <a:pt x="47" y="132"/>
                  </a:cubicBezTo>
                  <a:cubicBezTo>
                    <a:pt x="39" y="150"/>
                    <a:pt x="47" y="175"/>
                    <a:pt x="75" y="176"/>
                  </a:cubicBezTo>
                  <a:cubicBezTo>
                    <a:pt x="92" y="176"/>
                    <a:pt x="106" y="169"/>
                    <a:pt x="119" y="158"/>
                  </a:cubicBezTo>
                  <a:cubicBezTo>
                    <a:pt x="120" y="157"/>
                    <a:pt x="120" y="155"/>
                    <a:pt x="120" y="154"/>
                  </a:cubicBezTo>
                  <a:cubicBezTo>
                    <a:pt x="121" y="147"/>
                    <a:pt x="121" y="140"/>
                    <a:pt x="121" y="132"/>
                  </a:cubicBezTo>
                </a:path>
              </a:pathLst>
            </a:custGeom>
            <a:solidFill>
              <a:srgbClr val="167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sp>
          <p:nvSpPr>
            <p:cNvPr id="280" name="Freeform 210">
              <a:extLst>
                <a:ext uri="{FF2B5EF4-FFF2-40B4-BE49-F238E27FC236}">
                  <a16:creationId xmlns:a16="http://schemas.microsoft.com/office/drawing/2014/main" id="{24839477-33F5-4CCA-9E11-26B0271DF884}"/>
                </a:ext>
              </a:extLst>
            </p:cNvPr>
            <p:cNvSpPr>
              <a:spLocks noEditPoints="1"/>
            </p:cNvSpPr>
            <p:nvPr/>
          </p:nvSpPr>
          <p:spPr bwMode="auto">
            <a:xfrm>
              <a:off x="3213" y="1406"/>
              <a:ext cx="422" cy="509"/>
            </a:xfrm>
            <a:custGeom>
              <a:avLst/>
              <a:gdLst>
                <a:gd name="T0" fmla="*/ 177 w 178"/>
                <a:gd name="T1" fmla="*/ 114 h 213"/>
                <a:gd name="T2" fmla="*/ 177 w 178"/>
                <a:gd name="T3" fmla="*/ 117 h 213"/>
                <a:gd name="T4" fmla="*/ 49 w 178"/>
                <a:gd name="T5" fmla="*/ 117 h 213"/>
                <a:gd name="T6" fmla="*/ 53 w 178"/>
                <a:gd name="T7" fmla="*/ 139 h 213"/>
                <a:gd name="T8" fmla="*/ 103 w 178"/>
                <a:gd name="T9" fmla="*/ 175 h 213"/>
                <a:gd name="T10" fmla="*/ 155 w 178"/>
                <a:gd name="T11" fmla="*/ 164 h 213"/>
                <a:gd name="T12" fmla="*/ 159 w 178"/>
                <a:gd name="T13" fmla="*/ 162 h 213"/>
                <a:gd name="T14" fmla="*/ 172 w 178"/>
                <a:gd name="T15" fmla="*/ 192 h 213"/>
                <a:gd name="T16" fmla="*/ 152 w 178"/>
                <a:gd name="T17" fmla="*/ 202 h 213"/>
                <a:gd name="T18" fmla="*/ 75 w 178"/>
                <a:gd name="T19" fmla="*/ 207 h 213"/>
                <a:gd name="T20" fmla="*/ 13 w 178"/>
                <a:gd name="T21" fmla="*/ 151 h 213"/>
                <a:gd name="T22" fmla="*/ 19 w 178"/>
                <a:gd name="T23" fmla="*/ 47 h 213"/>
                <a:gd name="T24" fmla="*/ 99 w 178"/>
                <a:gd name="T25" fmla="*/ 2 h 213"/>
                <a:gd name="T26" fmla="*/ 173 w 178"/>
                <a:gd name="T27" fmla="*/ 67 h 213"/>
                <a:gd name="T28" fmla="*/ 177 w 178"/>
                <a:gd name="T29" fmla="*/ 114 h 213"/>
                <a:gd name="T30" fmla="*/ 122 w 178"/>
                <a:gd name="T31" fmla="*/ 50 h 213"/>
                <a:gd name="T32" fmla="*/ 91 w 178"/>
                <a:gd name="T33" fmla="*/ 35 h 213"/>
                <a:gd name="T34" fmla="*/ 50 w 178"/>
                <a:gd name="T35" fmla="*/ 85 h 213"/>
                <a:gd name="T36" fmla="*/ 134 w 178"/>
                <a:gd name="T37" fmla="*/ 85 h 213"/>
                <a:gd name="T38" fmla="*/ 122 w 178"/>
                <a:gd name="T39" fmla="*/ 5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8" h="213">
                  <a:moveTo>
                    <a:pt x="177" y="114"/>
                  </a:moveTo>
                  <a:cubicBezTo>
                    <a:pt x="177" y="115"/>
                    <a:pt x="177" y="116"/>
                    <a:pt x="177" y="117"/>
                  </a:cubicBezTo>
                  <a:cubicBezTo>
                    <a:pt x="49" y="117"/>
                    <a:pt x="49" y="117"/>
                    <a:pt x="49" y="117"/>
                  </a:cubicBezTo>
                  <a:cubicBezTo>
                    <a:pt x="48" y="125"/>
                    <a:pt x="51" y="132"/>
                    <a:pt x="53" y="139"/>
                  </a:cubicBezTo>
                  <a:cubicBezTo>
                    <a:pt x="61" y="161"/>
                    <a:pt x="80" y="175"/>
                    <a:pt x="103" y="175"/>
                  </a:cubicBezTo>
                  <a:cubicBezTo>
                    <a:pt x="121" y="176"/>
                    <a:pt x="138" y="173"/>
                    <a:pt x="155" y="164"/>
                  </a:cubicBezTo>
                  <a:cubicBezTo>
                    <a:pt x="156" y="163"/>
                    <a:pt x="157" y="163"/>
                    <a:pt x="159" y="162"/>
                  </a:cubicBezTo>
                  <a:cubicBezTo>
                    <a:pt x="163" y="172"/>
                    <a:pt x="167" y="182"/>
                    <a:pt x="172" y="192"/>
                  </a:cubicBezTo>
                  <a:cubicBezTo>
                    <a:pt x="165" y="196"/>
                    <a:pt x="159" y="199"/>
                    <a:pt x="152" y="202"/>
                  </a:cubicBezTo>
                  <a:cubicBezTo>
                    <a:pt x="127" y="211"/>
                    <a:pt x="101" y="213"/>
                    <a:pt x="75" y="207"/>
                  </a:cubicBezTo>
                  <a:cubicBezTo>
                    <a:pt x="45" y="199"/>
                    <a:pt x="24" y="180"/>
                    <a:pt x="13" y="151"/>
                  </a:cubicBezTo>
                  <a:cubicBezTo>
                    <a:pt x="0" y="116"/>
                    <a:pt x="2" y="81"/>
                    <a:pt x="19" y="47"/>
                  </a:cubicBezTo>
                  <a:cubicBezTo>
                    <a:pt x="34" y="16"/>
                    <a:pt x="65" y="0"/>
                    <a:pt x="99" y="2"/>
                  </a:cubicBezTo>
                  <a:cubicBezTo>
                    <a:pt x="138" y="5"/>
                    <a:pt x="164" y="30"/>
                    <a:pt x="173" y="67"/>
                  </a:cubicBezTo>
                  <a:cubicBezTo>
                    <a:pt x="177" y="83"/>
                    <a:pt x="178" y="98"/>
                    <a:pt x="177" y="114"/>
                  </a:cubicBezTo>
                  <a:moveTo>
                    <a:pt x="122" y="50"/>
                  </a:moveTo>
                  <a:cubicBezTo>
                    <a:pt x="114" y="39"/>
                    <a:pt x="104" y="35"/>
                    <a:pt x="91" y="35"/>
                  </a:cubicBezTo>
                  <a:cubicBezTo>
                    <a:pt x="67" y="36"/>
                    <a:pt x="46" y="61"/>
                    <a:pt x="50" y="85"/>
                  </a:cubicBezTo>
                  <a:cubicBezTo>
                    <a:pt x="134" y="85"/>
                    <a:pt x="134" y="85"/>
                    <a:pt x="134" y="85"/>
                  </a:cubicBezTo>
                  <a:cubicBezTo>
                    <a:pt x="133" y="73"/>
                    <a:pt x="130" y="61"/>
                    <a:pt x="122" y="50"/>
                  </a:cubicBezTo>
                </a:path>
              </a:pathLst>
            </a:custGeom>
            <a:solidFill>
              <a:srgbClr val="167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B4C4C"/>
                </a:solidFill>
                <a:effectLst/>
                <a:uLnTx/>
                <a:uFillTx/>
                <a:latin typeface="Calibri"/>
                <a:ea typeface="+mn-ea"/>
                <a:cs typeface="+mn-cs"/>
              </a:endParaRPr>
            </a:p>
          </p:txBody>
        </p:sp>
      </p:grpSp>
      <p:grpSp>
        <p:nvGrpSpPr>
          <p:cNvPr id="281" name="Group 280">
            <a:extLst>
              <a:ext uri="{FF2B5EF4-FFF2-40B4-BE49-F238E27FC236}">
                <a16:creationId xmlns:a16="http://schemas.microsoft.com/office/drawing/2014/main" id="{65832D3C-C9D8-4BC9-BA6C-C060190DA5E6}"/>
              </a:ext>
            </a:extLst>
          </p:cNvPr>
          <p:cNvGrpSpPr/>
          <p:nvPr userDrawn="1"/>
        </p:nvGrpSpPr>
        <p:grpSpPr>
          <a:xfrm>
            <a:off x="4969130" y="4018733"/>
            <a:ext cx="646445" cy="279723"/>
            <a:chOff x="4969130" y="4018733"/>
            <a:chExt cx="646445" cy="279723"/>
          </a:xfrm>
        </p:grpSpPr>
        <p:sp>
          <p:nvSpPr>
            <p:cNvPr id="282" name="Freeform 1129">
              <a:extLst>
                <a:ext uri="{FF2B5EF4-FFF2-40B4-BE49-F238E27FC236}">
                  <a16:creationId xmlns:a16="http://schemas.microsoft.com/office/drawing/2014/main" id="{EB47B9FB-436F-44CF-8FDD-ED3FA6FC8C55}"/>
                </a:ext>
              </a:extLst>
            </p:cNvPr>
            <p:cNvSpPr>
              <a:spLocks/>
            </p:cNvSpPr>
            <p:nvPr/>
          </p:nvSpPr>
          <p:spPr bwMode="auto">
            <a:xfrm>
              <a:off x="5490130" y="4101689"/>
              <a:ext cx="125445" cy="141126"/>
            </a:xfrm>
            <a:custGeom>
              <a:avLst/>
              <a:gdLst>
                <a:gd name="T0" fmla="*/ 58 w 104"/>
                <a:gd name="T1" fmla="*/ 116 h 116"/>
                <a:gd name="T2" fmla="*/ 0 w 104"/>
                <a:gd name="T3" fmla="*/ 58 h 116"/>
                <a:gd name="T4" fmla="*/ 58 w 104"/>
                <a:gd name="T5" fmla="*/ 0 h 116"/>
                <a:gd name="T6" fmla="*/ 99 w 104"/>
                <a:gd name="T7" fmla="*/ 17 h 116"/>
                <a:gd name="T8" fmla="*/ 99 w 104"/>
                <a:gd name="T9" fmla="*/ 35 h 116"/>
                <a:gd name="T10" fmla="*/ 81 w 104"/>
                <a:gd name="T11" fmla="*/ 35 h 116"/>
                <a:gd name="T12" fmla="*/ 58 w 104"/>
                <a:gd name="T13" fmla="*/ 25 h 116"/>
                <a:gd name="T14" fmla="*/ 25 w 104"/>
                <a:gd name="T15" fmla="*/ 58 h 116"/>
                <a:gd name="T16" fmla="*/ 58 w 104"/>
                <a:gd name="T17" fmla="*/ 91 h 116"/>
                <a:gd name="T18" fmla="*/ 81 w 104"/>
                <a:gd name="T19" fmla="*/ 81 h 116"/>
                <a:gd name="T20" fmla="*/ 99 w 104"/>
                <a:gd name="T21" fmla="*/ 82 h 116"/>
                <a:gd name="T22" fmla="*/ 98 w 104"/>
                <a:gd name="T23" fmla="*/ 100 h 116"/>
                <a:gd name="T24" fmla="*/ 58 w 104"/>
                <a:gd name="T2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16">
                  <a:moveTo>
                    <a:pt x="58" y="116"/>
                  </a:moveTo>
                  <a:cubicBezTo>
                    <a:pt x="26" y="116"/>
                    <a:pt x="0" y="90"/>
                    <a:pt x="0" y="58"/>
                  </a:cubicBezTo>
                  <a:cubicBezTo>
                    <a:pt x="0" y="26"/>
                    <a:pt x="26" y="0"/>
                    <a:pt x="58" y="0"/>
                  </a:cubicBezTo>
                  <a:cubicBezTo>
                    <a:pt x="73" y="0"/>
                    <a:pt x="87" y="6"/>
                    <a:pt x="99" y="17"/>
                  </a:cubicBezTo>
                  <a:cubicBezTo>
                    <a:pt x="104" y="22"/>
                    <a:pt x="103" y="31"/>
                    <a:pt x="99" y="35"/>
                  </a:cubicBezTo>
                  <a:cubicBezTo>
                    <a:pt x="94" y="40"/>
                    <a:pt x="87" y="39"/>
                    <a:pt x="81" y="35"/>
                  </a:cubicBezTo>
                  <a:cubicBezTo>
                    <a:pt x="76" y="31"/>
                    <a:pt x="69" y="25"/>
                    <a:pt x="58" y="25"/>
                  </a:cubicBezTo>
                  <a:cubicBezTo>
                    <a:pt x="40" y="25"/>
                    <a:pt x="25" y="40"/>
                    <a:pt x="25" y="58"/>
                  </a:cubicBezTo>
                  <a:cubicBezTo>
                    <a:pt x="25" y="76"/>
                    <a:pt x="40" y="91"/>
                    <a:pt x="58" y="91"/>
                  </a:cubicBezTo>
                  <a:cubicBezTo>
                    <a:pt x="69" y="91"/>
                    <a:pt x="77" y="84"/>
                    <a:pt x="81" y="81"/>
                  </a:cubicBezTo>
                  <a:cubicBezTo>
                    <a:pt x="88" y="77"/>
                    <a:pt x="94" y="77"/>
                    <a:pt x="99" y="82"/>
                  </a:cubicBezTo>
                  <a:cubicBezTo>
                    <a:pt x="104" y="87"/>
                    <a:pt x="103" y="95"/>
                    <a:pt x="98" y="100"/>
                  </a:cubicBezTo>
                  <a:cubicBezTo>
                    <a:pt x="87" y="110"/>
                    <a:pt x="72" y="116"/>
                    <a:pt x="58" y="116"/>
                  </a:cubicBezTo>
                  <a:close/>
                </a:path>
              </a:pathLst>
            </a:custGeom>
            <a:gradFill>
              <a:gsLst>
                <a:gs pos="100000">
                  <a:srgbClr val="FC855F"/>
                </a:gs>
                <a:gs pos="13000">
                  <a:srgbClr val="FF5762"/>
                </a:gs>
              </a:gsLst>
              <a:lin ang="27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83" name="Oval 1130">
              <a:extLst>
                <a:ext uri="{FF2B5EF4-FFF2-40B4-BE49-F238E27FC236}">
                  <a16:creationId xmlns:a16="http://schemas.microsoft.com/office/drawing/2014/main" id="{CBB3728C-1B56-40FC-AF23-38A90FB74E14}"/>
                </a:ext>
              </a:extLst>
            </p:cNvPr>
            <p:cNvSpPr>
              <a:spLocks noChangeArrowheads="1"/>
            </p:cNvSpPr>
            <p:nvPr/>
          </p:nvSpPr>
          <p:spPr bwMode="auto">
            <a:xfrm>
              <a:off x="5439548" y="4047059"/>
              <a:ext cx="34902" cy="36420"/>
            </a:xfrm>
            <a:prstGeom prst="ellipse">
              <a:avLst/>
            </a:prstGeom>
            <a:gradFill>
              <a:gsLst>
                <a:gs pos="100000">
                  <a:srgbClr val="A362F5"/>
                </a:gs>
                <a:gs pos="0">
                  <a:srgbClr val="2AB0FF"/>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1131">
              <a:extLst>
                <a:ext uri="{FF2B5EF4-FFF2-40B4-BE49-F238E27FC236}">
                  <a16:creationId xmlns:a16="http://schemas.microsoft.com/office/drawing/2014/main" id="{8A95821D-EEE4-4C9C-8A8A-506F05917A1C}"/>
                </a:ext>
              </a:extLst>
            </p:cNvPr>
            <p:cNvSpPr>
              <a:spLocks/>
            </p:cNvSpPr>
            <p:nvPr/>
          </p:nvSpPr>
          <p:spPr bwMode="auto">
            <a:xfrm>
              <a:off x="5442077" y="4101689"/>
              <a:ext cx="29844" cy="141126"/>
            </a:xfrm>
            <a:custGeom>
              <a:avLst/>
              <a:gdLst>
                <a:gd name="T0" fmla="*/ 12 w 25"/>
                <a:gd name="T1" fmla="*/ 116 h 116"/>
                <a:gd name="T2" fmla="*/ 0 w 25"/>
                <a:gd name="T3" fmla="*/ 103 h 116"/>
                <a:gd name="T4" fmla="*/ 0 w 25"/>
                <a:gd name="T5" fmla="*/ 13 h 116"/>
                <a:gd name="T6" fmla="*/ 12 w 25"/>
                <a:gd name="T7" fmla="*/ 0 h 116"/>
                <a:gd name="T8" fmla="*/ 25 w 25"/>
                <a:gd name="T9" fmla="*/ 13 h 116"/>
                <a:gd name="T10" fmla="*/ 25 w 25"/>
                <a:gd name="T11" fmla="*/ 103 h 116"/>
                <a:gd name="T12" fmla="*/ 12 w 25"/>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25" h="116">
                  <a:moveTo>
                    <a:pt x="12" y="116"/>
                  </a:moveTo>
                  <a:cubicBezTo>
                    <a:pt x="5" y="116"/>
                    <a:pt x="0" y="110"/>
                    <a:pt x="0" y="103"/>
                  </a:cubicBezTo>
                  <a:cubicBezTo>
                    <a:pt x="0" y="13"/>
                    <a:pt x="0" y="13"/>
                    <a:pt x="0" y="13"/>
                  </a:cubicBezTo>
                  <a:cubicBezTo>
                    <a:pt x="0" y="6"/>
                    <a:pt x="5" y="0"/>
                    <a:pt x="12" y="0"/>
                  </a:cubicBezTo>
                  <a:cubicBezTo>
                    <a:pt x="19" y="0"/>
                    <a:pt x="25" y="6"/>
                    <a:pt x="25" y="13"/>
                  </a:cubicBezTo>
                  <a:cubicBezTo>
                    <a:pt x="25" y="103"/>
                    <a:pt x="25" y="103"/>
                    <a:pt x="25" y="103"/>
                  </a:cubicBezTo>
                  <a:cubicBezTo>
                    <a:pt x="25" y="110"/>
                    <a:pt x="19" y="116"/>
                    <a:pt x="12" y="116"/>
                  </a:cubicBezTo>
                  <a:close/>
                </a:path>
              </a:pathLst>
            </a:custGeom>
            <a:gradFill>
              <a:gsLst>
                <a:gs pos="100000">
                  <a:srgbClr val="A25FFC"/>
                </a:gs>
                <a:gs pos="13000">
                  <a:srgbClr val="FF576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1132">
              <a:extLst>
                <a:ext uri="{FF2B5EF4-FFF2-40B4-BE49-F238E27FC236}">
                  <a16:creationId xmlns:a16="http://schemas.microsoft.com/office/drawing/2014/main" id="{44FBAD80-C85E-44B1-83C2-1FD0314D15C2}"/>
                </a:ext>
              </a:extLst>
            </p:cNvPr>
            <p:cNvSpPr>
              <a:spLocks/>
            </p:cNvSpPr>
            <p:nvPr/>
          </p:nvSpPr>
          <p:spPr bwMode="auto">
            <a:xfrm>
              <a:off x="5389977" y="4018733"/>
              <a:ext cx="31361" cy="224082"/>
            </a:xfrm>
            <a:custGeom>
              <a:avLst/>
              <a:gdLst>
                <a:gd name="T0" fmla="*/ 13 w 26"/>
                <a:gd name="T1" fmla="*/ 184 h 184"/>
                <a:gd name="T2" fmla="*/ 0 w 26"/>
                <a:gd name="T3" fmla="*/ 171 h 184"/>
                <a:gd name="T4" fmla="*/ 0 w 26"/>
                <a:gd name="T5" fmla="*/ 13 h 184"/>
                <a:gd name="T6" fmla="*/ 13 w 26"/>
                <a:gd name="T7" fmla="*/ 0 h 184"/>
                <a:gd name="T8" fmla="*/ 26 w 26"/>
                <a:gd name="T9" fmla="*/ 13 h 184"/>
                <a:gd name="T10" fmla="*/ 26 w 26"/>
                <a:gd name="T11" fmla="*/ 171 h 184"/>
                <a:gd name="T12" fmla="*/ 13 w 26"/>
                <a:gd name="T13" fmla="*/ 184 h 184"/>
              </a:gdLst>
              <a:ahLst/>
              <a:cxnLst>
                <a:cxn ang="0">
                  <a:pos x="T0" y="T1"/>
                </a:cxn>
                <a:cxn ang="0">
                  <a:pos x="T2" y="T3"/>
                </a:cxn>
                <a:cxn ang="0">
                  <a:pos x="T4" y="T5"/>
                </a:cxn>
                <a:cxn ang="0">
                  <a:pos x="T6" y="T7"/>
                </a:cxn>
                <a:cxn ang="0">
                  <a:pos x="T8" y="T9"/>
                </a:cxn>
                <a:cxn ang="0">
                  <a:pos x="T10" y="T11"/>
                </a:cxn>
                <a:cxn ang="0">
                  <a:pos x="T12" y="T13"/>
                </a:cxn>
              </a:cxnLst>
              <a:rect l="0" t="0" r="r" b="b"/>
              <a:pathLst>
                <a:path w="26" h="184">
                  <a:moveTo>
                    <a:pt x="13" y="184"/>
                  </a:moveTo>
                  <a:cubicBezTo>
                    <a:pt x="6" y="184"/>
                    <a:pt x="0" y="178"/>
                    <a:pt x="0" y="171"/>
                  </a:cubicBezTo>
                  <a:cubicBezTo>
                    <a:pt x="0" y="13"/>
                    <a:pt x="0" y="13"/>
                    <a:pt x="0" y="13"/>
                  </a:cubicBezTo>
                  <a:cubicBezTo>
                    <a:pt x="0" y="6"/>
                    <a:pt x="6" y="0"/>
                    <a:pt x="13" y="0"/>
                  </a:cubicBezTo>
                  <a:cubicBezTo>
                    <a:pt x="20" y="0"/>
                    <a:pt x="26" y="6"/>
                    <a:pt x="26" y="13"/>
                  </a:cubicBezTo>
                  <a:cubicBezTo>
                    <a:pt x="26" y="171"/>
                    <a:pt x="26" y="171"/>
                    <a:pt x="26" y="171"/>
                  </a:cubicBezTo>
                  <a:cubicBezTo>
                    <a:pt x="26" y="178"/>
                    <a:pt x="20" y="184"/>
                    <a:pt x="13" y="184"/>
                  </a:cubicBezTo>
                  <a:close/>
                </a:path>
              </a:pathLst>
            </a:custGeom>
            <a:gradFill>
              <a:gsLst>
                <a:gs pos="100000">
                  <a:srgbClr val="2AB0FF"/>
                </a:gs>
                <a:gs pos="68000">
                  <a:srgbClr val="A25FFC"/>
                </a:gs>
                <a:gs pos="13000">
                  <a:srgbClr val="FF576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1133">
              <a:extLst>
                <a:ext uri="{FF2B5EF4-FFF2-40B4-BE49-F238E27FC236}">
                  <a16:creationId xmlns:a16="http://schemas.microsoft.com/office/drawing/2014/main" id="{94EBAAE5-D6EA-4365-81F0-8E930D7675A8}"/>
                </a:ext>
              </a:extLst>
            </p:cNvPr>
            <p:cNvSpPr>
              <a:spLocks/>
            </p:cNvSpPr>
            <p:nvPr/>
          </p:nvSpPr>
          <p:spPr bwMode="auto">
            <a:xfrm>
              <a:off x="5339394" y="4018733"/>
              <a:ext cx="30350" cy="224082"/>
            </a:xfrm>
            <a:custGeom>
              <a:avLst/>
              <a:gdLst>
                <a:gd name="T0" fmla="*/ 13 w 25"/>
                <a:gd name="T1" fmla="*/ 184 h 184"/>
                <a:gd name="T2" fmla="*/ 0 w 25"/>
                <a:gd name="T3" fmla="*/ 171 h 184"/>
                <a:gd name="T4" fmla="*/ 0 w 25"/>
                <a:gd name="T5" fmla="*/ 13 h 184"/>
                <a:gd name="T6" fmla="*/ 13 w 25"/>
                <a:gd name="T7" fmla="*/ 0 h 184"/>
                <a:gd name="T8" fmla="*/ 25 w 25"/>
                <a:gd name="T9" fmla="*/ 13 h 184"/>
                <a:gd name="T10" fmla="*/ 25 w 25"/>
                <a:gd name="T11" fmla="*/ 171 h 184"/>
                <a:gd name="T12" fmla="*/ 13 w 25"/>
                <a:gd name="T13" fmla="*/ 184 h 184"/>
              </a:gdLst>
              <a:ahLst/>
              <a:cxnLst>
                <a:cxn ang="0">
                  <a:pos x="T0" y="T1"/>
                </a:cxn>
                <a:cxn ang="0">
                  <a:pos x="T2" y="T3"/>
                </a:cxn>
                <a:cxn ang="0">
                  <a:pos x="T4" y="T5"/>
                </a:cxn>
                <a:cxn ang="0">
                  <a:pos x="T6" y="T7"/>
                </a:cxn>
                <a:cxn ang="0">
                  <a:pos x="T8" y="T9"/>
                </a:cxn>
                <a:cxn ang="0">
                  <a:pos x="T10" y="T11"/>
                </a:cxn>
                <a:cxn ang="0">
                  <a:pos x="T12" y="T13"/>
                </a:cxn>
              </a:cxnLst>
              <a:rect l="0" t="0" r="r" b="b"/>
              <a:pathLst>
                <a:path w="25" h="184">
                  <a:moveTo>
                    <a:pt x="13" y="184"/>
                  </a:moveTo>
                  <a:cubicBezTo>
                    <a:pt x="6" y="184"/>
                    <a:pt x="0" y="178"/>
                    <a:pt x="0" y="171"/>
                  </a:cubicBezTo>
                  <a:cubicBezTo>
                    <a:pt x="0" y="13"/>
                    <a:pt x="0" y="13"/>
                    <a:pt x="0" y="13"/>
                  </a:cubicBezTo>
                  <a:cubicBezTo>
                    <a:pt x="0" y="6"/>
                    <a:pt x="6" y="0"/>
                    <a:pt x="13" y="0"/>
                  </a:cubicBezTo>
                  <a:cubicBezTo>
                    <a:pt x="19" y="0"/>
                    <a:pt x="25" y="6"/>
                    <a:pt x="25" y="13"/>
                  </a:cubicBezTo>
                  <a:cubicBezTo>
                    <a:pt x="25" y="171"/>
                    <a:pt x="25" y="171"/>
                    <a:pt x="25" y="171"/>
                  </a:cubicBezTo>
                  <a:cubicBezTo>
                    <a:pt x="25" y="178"/>
                    <a:pt x="19" y="184"/>
                    <a:pt x="13" y="184"/>
                  </a:cubicBezTo>
                  <a:close/>
                </a:path>
              </a:pathLst>
            </a:custGeom>
            <a:gradFill>
              <a:gsLst>
                <a:gs pos="100000">
                  <a:srgbClr val="2AB0FF"/>
                </a:gs>
                <a:gs pos="68000">
                  <a:srgbClr val="A25FFC"/>
                </a:gs>
                <a:gs pos="13000">
                  <a:srgbClr val="FF576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1134">
              <a:extLst>
                <a:ext uri="{FF2B5EF4-FFF2-40B4-BE49-F238E27FC236}">
                  <a16:creationId xmlns:a16="http://schemas.microsoft.com/office/drawing/2014/main" id="{95621D33-EE37-4764-A1A0-C9B902F711B2}"/>
                </a:ext>
              </a:extLst>
            </p:cNvPr>
            <p:cNvSpPr>
              <a:spLocks/>
            </p:cNvSpPr>
            <p:nvPr/>
          </p:nvSpPr>
          <p:spPr bwMode="auto">
            <a:xfrm>
              <a:off x="5287800" y="4101689"/>
              <a:ext cx="31361" cy="141126"/>
            </a:xfrm>
            <a:custGeom>
              <a:avLst/>
              <a:gdLst>
                <a:gd name="T0" fmla="*/ 26 w 26"/>
                <a:gd name="T1" fmla="*/ 103 h 116"/>
                <a:gd name="T2" fmla="*/ 26 w 26"/>
                <a:gd name="T3" fmla="*/ 13 h 116"/>
                <a:gd name="T4" fmla="*/ 13 w 26"/>
                <a:gd name="T5" fmla="*/ 0 h 116"/>
                <a:gd name="T6" fmla="*/ 0 w 26"/>
                <a:gd name="T7" fmla="*/ 13 h 116"/>
                <a:gd name="T8" fmla="*/ 0 w 26"/>
                <a:gd name="T9" fmla="*/ 103 h 116"/>
                <a:gd name="T10" fmla="*/ 13 w 26"/>
                <a:gd name="T11" fmla="*/ 116 h 116"/>
                <a:gd name="T12" fmla="*/ 26 w 26"/>
                <a:gd name="T13" fmla="*/ 103 h 116"/>
              </a:gdLst>
              <a:ahLst/>
              <a:cxnLst>
                <a:cxn ang="0">
                  <a:pos x="T0" y="T1"/>
                </a:cxn>
                <a:cxn ang="0">
                  <a:pos x="T2" y="T3"/>
                </a:cxn>
                <a:cxn ang="0">
                  <a:pos x="T4" y="T5"/>
                </a:cxn>
                <a:cxn ang="0">
                  <a:pos x="T6" y="T7"/>
                </a:cxn>
                <a:cxn ang="0">
                  <a:pos x="T8" y="T9"/>
                </a:cxn>
                <a:cxn ang="0">
                  <a:pos x="T10" y="T11"/>
                </a:cxn>
                <a:cxn ang="0">
                  <a:pos x="T12" y="T13"/>
                </a:cxn>
              </a:cxnLst>
              <a:rect l="0" t="0" r="r" b="b"/>
              <a:pathLst>
                <a:path w="26" h="116">
                  <a:moveTo>
                    <a:pt x="26" y="103"/>
                  </a:moveTo>
                  <a:cubicBezTo>
                    <a:pt x="26" y="13"/>
                    <a:pt x="26" y="13"/>
                    <a:pt x="26" y="13"/>
                  </a:cubicBezTo>
                  <a:cubicBezTo>
                    <a:pt x="26" y="6"/>
                    <a:pt x="20" y="0"/>
                    <a:pt x="13" y="0"/>
                  </a:cubicBezTo>
                  <a:cubicBezTo>
                    <a:pt x="6" y="0"/>
                    <a:pt x="0" y="6"/>
                    <a:pt x="0" y="13"/>
                  </a:cubicBezTo>
                  <a:cubicBezTo>
                    <a:pt x="0" y="103"/>
                    <a:pt x="0" y="103"/>
                    <a:pt x="0" y="103"/>
                  </a:cubicBezTo>
                  <a:cubicBezTo>
                    <a:pt x="0" y="110"/>
                    <a:pt x="6" y="116"/>
                    <a:pt x="13" y="116"/>
                  </a:cubicBezTo>
                  <a:cubicBezTo>
                    <a:pt x="20" y="116"/>
                    <a:pt x="26" y="110"/>
                    <a:pt x="26" y="103"/>
                  </a:cubicBezTo>
                  <a:close/>
                </a:path>
              </a:pathLst>
            </a:custGeom>
            <a:gradFill>
              <a:gsLst>
                <a:gs pos="100000">
                  <a:srgbClr val="A25FFC"/>
                </a:gs>
                <a:gs pos="13000">
                  <a:srgbClr val="FF576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88" name="Oval 1135">
              <a:extLst>
                <a:ext uri="{FF2B5EF4-FFF2-40B4-BE49-F238E27FC236}">
                  <a16:creationId xmlns:a16="http://schemas.microsoft.com/office/drawing/2014/main" id="{FCDDBF7D-BB00-447B-94C9-29FACBBFED05}"/>
                </a:ext>
              </a:extLst>
            </p:cNvPr>
            <p:cNvSpPr>
              <a:spLocks noChangeArrowheads="1"/>
            </p:cNvSpPr>
            <p:nvPr/>
          </p:nvSpPr>
          <p:spPr bwMode="auto">
            <a:xfrm>
              <a:off x="5285271" y="4047059"/>
              <a:ext cx="35914" cy="36420"/>
            </a:xfrm>
            <a:prstGeom prst="ellipse">
              <a:avLst/>
            </a:prstGeom>
            <a:gradFill>
              <a:gsLst>
                <a:gs pos="100000">
                  <a:srgbClr val="A362F5"/>
                </a:gs>
                <a:gs pos="0">
                  <a:srgbClr val="2AB0FF"/>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1136">
              <a:extLst>
                <a:ext uri="{FF2B5EF4-FFF2-40B4-BE49-F238E27FC236}">
                  <a16:creationId xmlns:a16="http://schemas.microsoft.com/office/drawing/2014/main" id="{92886A77-91BB-43B1-A3C5-FAD4C7CEE626}"/>
                </a:ext>
              </a:extLst>
            </p:cNvPr>
            <p:cNvSpPr>
              <a:spLocks noEditPoints="1"/>
            </p:cNvSpPr>
            <p:nvPr/>
          </p:nvSpPr>
          <p:spPr bwMode="auto">
            <a:xfrm>
              <a:off x="5127453" y="4101689"/>
              <a:ext cx="139608" cy="141126"/>
            </a:xfrm>
            <a:custGeom>
              <a:avLst/>
              <a:gdLst>
                <a:gd name="T0" fmla="*/ 58 w 116"/>
                <a:gd name="T1" fmla="*/ 0 h 116"/>
                <a:gd name="T2" fmla="*/ 0 w 116"/>
                <a:gd name="T3" fmla="*/ 58 h 116"/>
                <a:gd name="T4" fmla="*/ 58 w 116"/>
                <a:gd name="T5" fmla="*/ 116 h 116"/>
                <a:gd name="T6" fmla="*/ 116 w 116"/>
                <a:gd name="T7" fmla="*/ 58 h 116"/>
                <a:gd name="T8" fmla="*/ 58 w 116"/>
                <a:gd name="T9" fmla="*/ 0 h 116"/>
                <a:gd name="T10" fmla="*/ 58 w 116"/>
                <a:gd name="T11" fmla="*/ 91 h 116"/>
                <a:gd name="T12" fmla="*/ 25 w 116"/>
                <a:gd name="T13" fmla="*/ 58 h 116"/>
                <a:gd name="T14" fmla="*/ 58 w 116"/>
                <a:gd name="T15" fmla="*/ 25 h 116"/>
                <a:gd name="T16" fmla="*/ 90 w 116"/>
                <a:gd name="T17" fmla="*/ 58 h 116"/>
                <a:gd name="T18" fmla="*/ 58 w 116"/>
                <a:gd name="T19" fmla="*/ 9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91"/>
                  </a:moveTo>
                  <a:cubicBezTo>
                    <a:pt x="40" y="91"/>
                    <a:pt x="25" y="76"/>
                    <a:pt x="25" y="58"/>
                  </a:cubicBezTo>
                  <a:cubicBezTo>
                    <a:pt x="25" y="40"/>
                    <a:pt x="40" y="25"/>
                    <a:pt x="58" y="25"/>
                  </a:cubicBezTo>
                  <a:cubicBezTo>
                    <a:pt x="76" y="25"/>
                    <a:pt x="90" y="40"/>
                    <a:pt x="90" y="58"/>
                  </a:cubicBezTo>
                  <a:cubicBezTo>
                    <a:pt x="90" y="76"/>
                    <a:pt x="76" y="91"/>
                    <a:pt x="58" y="91"/>
                  </a:cubicBezTo>
                  <a:close/>
                </a:path>
              </a:pathLst>
            </a:custGeom>
            <a:gradFill>
              <a:gsLst>
                <a:gs pos="100000">
                  <a:srgbClr val="FC855F"/>
                </a:gs>
                <a:gs pos="13000">
                  <a:srgbClr val="FF5762"/>
                </a:gs>
              </a:gsLst>
              <a:lin ang="27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1137">
              <a:extLst>
                <a:ext uri="{FF2B5EF4-FFF2-40B4-BE49-F238E27FC236}">
                  <a16:creationId xmlns:a16="http://schemas.microsoft.com/office/drawing/2014/main" id="{017C36D6-13C3-4108-A66D-BE608B8ABA32}"/>
                </a:ext>
              </a:extLst>
            </p:cNvPr>
            <p:cNvSpPr>
              <a:spLocks/>
            </p:cNvSpPr>
            <p:nvPr/>
          </p:nvSpPr>
          <p:spPr bwMode="auto">
            <a:xfrm>
              <a:off x="5143134" y="4101689"/>
              <a:ext cx="123927" cy="196767"/>
            </a:xfrm>
            <a:custGeom>
              <a:avLst/>
              <a:gdLst>
                <a:gd name="T0" fmla="*/ 91 w 103"/>
                <a:gd name="T1" fmla="*/ 0 h 162"/>
                <a:gd name="T2" fmla="*/ 78 w 103"/>
                <a:gd name="T3" fmla="*/ 13 h 162"/>
                <a:gd name="T4" fmla="*/ 78 w 103"/>
                <a:gd name="T5" fmla="*/ 104 h 162"/>
                <a:gd name="T6" fmla="*/ 45 w 103"/>
                <a:gd name="T7" fmla="*/ 136 h 162"/>
                <a:gd name="T8" fmla="*/ 22 w 103"/>
                <a:gd name="T9" fmla="*/ 127 h 162"/>
                <a:gd name="T10" fmla="*/ 4 w 103"/>
                <a:gd name="T11" fmla="*/ 127 h 162"/>
                <a:gd name="T12" fmla="*/ 5 w 103"/>
                <a:gd name="T13" fmla="*/ 145 h 162"/>
                <a:gd name="T14" fmla="*/ 45 w 103"/>
                <a:gd name="T15" fmla="*/ 162 h 162"/>
                <a:gd name="T16" fmla="*/ 103 w 103"/>
                <a:gd name="T17" fmla="*/ 103 h 162"/>
                <a:gd name="T18" fmla="*/ 103 w 103"/>
                <a:gd name="T19" fmla="*/ 103 h 162"/>
                <a:gd name="T20" fmla="*/ 103 w 103"/>
                <a:gd name="T21" fmla="*/ 13 h 162"/>
                <a:gd name="T22" fmla="*/ 91 w 103"/>
                <a:gd name="T2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62">
                  <a:moveTo>
                    <a:pt x="91" y="0"/>
                  </a:moveTo>
                  <a:cubicBezTo>
                    <a:pt x="84" y="0"/>
                    <a:pt x="78" y="6"/>
                    <a:pt x="78" y="13"/>
                  </a:cubicBezTo>
                  <a:cubicBezTo>
                    <a:pt x="78" y="13"/>
                    <a:pt x="78" y="104"/>
                    <a:pt x="78" y="104"/>
                  </a:cubicBezTo>
                  <a:cubicBezTo>
                    <a:pt x="78" y="122"/>
                    <a:pt x="63" y="137"/>
                    <a:pt x="45" y="136"/>
                  </a:cubicBezTo>
                  <a:cubicBezTo>
                    <a:pt x="36" y="136"/>
                    <a:pt x="28" y="132"/>
                    <a:pt x="22" y="127"/>
                  </a:cubicBezTo>
                  <a:cubicBezTo>
                    <a:pt x="15" y="121"/>
                    <a:pt x="8" y="123"/>
                    <a:pt x="4" y="127"/>
                  </a:cubicBezTo>
                  <a:cubicBezTo>
                    <a:pt x="0" y="131"/>
                    <a:pt x="0" y="140"/>
                    <a:pt x="5" y="145"/>
                  </a:cubicBezTo>
                  <a:cubicBezTo>
                    <a:pt x="15" y="156"/>
                    <a:pt x="29" y="162"/>
                    <a:pt x="45" y="162"/>
                  </a:cubicBezTo>
                  <a:cubicBezTo>
                    <a:pt x="77" y="162"/>
                    <a:pt x="103" y="135"/>
                    <a:pt x="103" y="103"/>
                  </a:cubicBezTo>
                  <a:cubicBezTo>
                    <a:pt x="103" y="103"/>
                    <a:pt x="103" y="103"/>
                    <a:pt x="103" y="103"/>
                  </a:cubicBezTo>
                  <a:cubicBezTo>
                    <a:pt x="103" y="13"/>
                    <a:pt x="103" y="13"/>
                    <a:pt x="103" y="13"/>
                  </a:cubicBezTo>
                  <a:cubicBezTo>
                    <a:pt x="103" y="6"/>
                    <a:pt x="98" y="0"/>
                    <a:pt x="91" y="0"/>
                  </a:cubicBezTo>
                  <a:close/>
                </a:path>
              </a:pathLst>
            </a:custGeom>
            <a:gradFill>
              <a:gsLst>
                <a:gs pos="100000">
                  <a:srgbClr val="A25FFC"/>
                </a:gs>
                <a:gs pos="0">
                  <a:srgbClr val="FC855F"/>
                </a:gs>
                <a:gs pos="22000">
                  <a:srgbClr val="FF576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1138">
              <a:extLst>
                <a:ext uri="{FF2B5EF4-FFF2-40B4-BE49-F238E27FC236}">
                  <a16:creationId xmlns:a16="http://schemas.microsoft.com/office/drawing/2014/main" id="{9FCDCF41-CE64-4A52-B994-8759E92094DA}"/>
                </a:ext>
              </a:extLst>
            </p:cNvPr>
            <p:cNvSpPr>
              <a:spLocks noEditPoints="1"/>
            </p:cNvSpPr>
            <p:nvPr/>
          </p:nvSpPr>
          <p:spPr bwMode="auto">
            <a:xfrm>
              <a:off x="4969130" y="4101689"/>
              <a:ext cx="140114" cy="141126"/>
            </a:xfrm>
            <a:custGeom>
              <a:avLst/>
              <a:gdLst>
                <a:gd name="T0" fmla="*/ 58 w 116"/>
                <a:gd name="T1" fmla="*/ 0 h 116"/>
                <a:gd name="T2" fmla="*/ 0 w 116"/>
                <a:gd name="T3" fmla="*/ 58 h 116"/>
                <a:gd name="T4" fmla="*/ 58 w 116"/>
                <a:gd name="T5" fmla="*/ 116 h 116"/>
                <a:gd name="T6" fmla="*/ 116 w 116"/>
                <a:gd name="T7" fmla="*/ 58 h 116"/>
                <a:gd name="T8" fmla="*/ 58 w 116"/>
                <a:gd name="T9" fmla="*/ 0 h 116"/>
                <a:gd name="T10" fmla="*/ 58 w 116"/>
                <a:gd name="T11" fmla="*/ 91 h 116"/>
                <a:gd name="T12" fmla="*/ 25 w 116"/>
                <a:gd name="T13" fmla="*/ 58 h 116"/>
                <a:gd name="T14" fmla="*/ 58 w 116"/>
                <a:gd name="T15" fmla="*/ 25 h 116"/>
                <a:gd name="T16" fmla="*/ 90 w 116"/>
                <a:gd name="T17" fmla="*/ 58 h 116"/>
                <a:gd name="T18" fmla="*/ 58 w 116"/>
                <a:gd name="T19" fmla="*/ 9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91"/>
                  </a:moveTo>
                  <a:cubicBezTo>
                    <a:pt x="40" y="91"/>
                    <a:pt x="25" y="76"/>
                    <a:pt x="25" y="58"/>
                  </a:cubicBezTo>
                  <a:cubicBezTo>
                    <a:pt x="25" y="40"/>
                    <a:pt x="40" y="25"/>
                    <a:pt x="58" y="25"/>
                  </a:cubicBezTo>
                  <a:cubicBezTo>
                    <a:pt x="76" y="25"/>
                    <a:pt x="90" y="40"/>
                    <a:pt x="90" y="58"/>
                  </a:cubicBezTo>
                  <a:cubicBezTo>
                    <a:pt x="90" y="76"/>
                    <a:pt x="76" y="91"/>
                    <a:pt x="58" y="91"/>
                  </a:cubicBezTo>
                  <a:close/>
                </a:path>
              </a:pathLst>
            </a:custGeom>
            <a:gradFill flip="none" rotWithShape="1">
              <a:gsLst>
                <a:gs pos="100000">
                  <a:srgbClr val="FC855F"/>
                </a:gs>
                <a:gs pos="13000">
                  <a:srgbClr val="FF5762"/>
                </a:gs>
              </a:gsLst>
              <a:lin ang="27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1139">
              <a:extLst>
                <a:ext uri="{FF2B5EF4-FFF2-40B4-BE49-F238E27FC236}">
                  <a16:creationId xmlns:a16="http://schemas.microsoft.com/office/drawing/2014/main" id="{E2EAA903-5D29-4DE3-BC0D-C332AB794EE1}"/>
                </a:ext>
              </a:extLst>
            </p:cNvPr>
            <p:cNvSpPr>
              <a:spLocks/>
            </p:cNvSpPr>
            <p:nvPr/>
          </p:nvSpPr>
          <p:spPr bwMode="auto">
            <a:xfrm>
              <a:off x="5078894" y="4101689"/>
              <a:ext cx="30350" cy="141126"/>
            </a:xfrm>
            <a:custGeom>
              <a:avLst/>
              <a:gdLst>
                <a:gd name="T0" fmla="*/ 13 w 25"/>
                <a:gd name="T1" fmla="*/ 116 h 116"/>
                <a:gd name="T2" fmla="*/ 0 w 25"/>
                <a:gd name="T3" fmla="*/ 104 h 116"/>
                <a:gd name="T4" fmla="*/ 0 w 25"/>
                <a:gd name="T5" fmla="*/ 13 h 116"/>
                <a:gd name="T6" fmla="*/ 13 w 25"/>
                <a:gd name="T7" fmla="*/ 0 h 116"/>
                <a:gd name="T8" fmla="*/ 25 w 25"/>
                <a:gd name="T9" fmla="*/ 13 h 116"/>
                <a:gd name="T10" fmla="*/ 25 w 25"/>
                <a:gd name="T11" fmla="*/ 104 h 116"/>
                <a:gd name="T12" fmla="*/ 13 w 25"/>
                <a:gd name="T13" fmla="*/ 116 h 116"/>
              </a:gdLst>
              <a:ahLst/>
              <a:cxnLst>
                <a:cxn ang="0">
                  <a:pos x="T0" y="T1"/>
                </a:cxn>
                <a:cxn ang="0">
                  <a:pos x="T2" y="T3"/>
                </a:cxn>
                <a:cxn ang="0">
                  <a:pos x="T4" y="T5"/>
                </a:cxn>
                <a:cxn ang="0">
                  <a:pos x="T6" y="T7"/>
                </a:cxn>
                <a:cxn ang="0">
                  <a:pos x="T8" y="T9"/>
                </a:cxn>
                <a:cxn ang="0">
                  <a:pos x="T10" y="T11"/>
                </a:cxn>
                <a:cxn ang="0">
                  <a:pos x="T12" y="T13"/>
                </a:cxn>
              </a:cxnLst>
              <a:rect l="0" t="0" r="r" b="b"/>
              <a:pathLst>
                <a:path w="25" h="116">
                  <a:moveTo>
                    <a:pt x="13" y="116"/>
                  </a:moveTo>
                  <a:cubicBezTo>
                    <a:pt x="6" y="116"/>
                    <a:pt x="0" y="111"/>
                    <a:pt x="0" y="104"/>
                  </a:cubicBezTo>
                  <a:cubicBezTo>
                    <a:pt x="0" y="13"/>
                    <a:pt x="0" y="13"/>
                    <a:pt x="0" y="13"/>
                  </a:cubicBezTo>
                  <a:cubicBezTo>
                    <a:pt x="0" y="6"/>
                    <a:pt x="6" y="0"/>
                    <a:pt x="13" y="0"/>
                  </a:cubicBezTo>
                  <a:cubicBezTo>
                    <a:pt x="20" y="0"/>
                    <a:pt x="25" y="6"/>
                    <a:pt x="25" y="13"/>
                  </a:cubicBezTo>
                  <a:cubicBezTo>
                    <a:pt x="25" y="104"/>
                    <a:pt x="25" y="104"/>
                    <a:pt x="25" y="104"/>
                  </a:cubicBezTo>
                  <a:cubicBezTo>
                    <a:pt x="25" y="111"/>
                    <a:pt x="20" y="116"/>
                    <a:pt x="13" y="116"/>
                  </a:cubicBezTo>
                  <a:close/>
                </a:path>
              </a:pathLst>
            </a:custGeom>
            <a:gradFill flip="none" rotWithShape="1">
              <a:gsLst>
                <a:gs pos="100000">
                  <a:srgbClr val="A25FFC"/>
                </a:gs>
                <a:gs pos="13000">
                  <a:srgbClr val="FF5762"/>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3" name="Group 1142">
            <a:extLst>
              <a:ext uri="{FF2B5EF4-FFF2-40B4-BE49-F238E27FC236}">
                <a16:creationId xmlns:a16="http://schemas.microsoft.com/office/drawing/2014/main" id="{6B8C4C74-96CF-4562-9B8B-2815814DA874}"/>
              </a:ext>
            </a:extLst>
          </p:cNvPr>
          <p:cNvGrpSpPr>
            <a:grpSpLocks noChangeAspect="1"/>
          </p:cNvGrpSpPr>
          <p:nvPr userDrawn="1"/>
        </p:nvGrpSpPr>
        <p:grpSpPr bwMode="auto">
          <a:xfrm>
            <a:off x="3443521" y="4038283"/>
            <a:ext cx="800116" cy="244820"/>
            <a:chOff x="2162" y="1402"/>
            <a:chExt cx="1438" cy="440"/>
          </a:xfrm>
        </p:grpSpPr>
        <p:sp>
          <p:nvSpPr>
            <p:cNvPr id="294" name="Freeform 1143">
              <a:extLst>
                <a:ext uri="{FF2B5EF4-FFF2-40B4-BE49-F238E27FC236}">
                  <a16:creationId xmlns:a16="http://schemas.microsoft.com/office/drawing/2014/main" id="{26DD5B06-4118-41CC-ADE8-71C303A1E2FC}"/>
                </a:ext>
              </a:extLst>
            </p:cNvPr>
            <p:cNvSpPr>
              <a:spLocks/>
            </p:cNvSpPr>
            <p:nvPr/>
          </p:nvSpPr>
          <p:spPr bwMode="auto">
            <a:xfrm>
              <a:off x="2162" y="1450"/>
              <a:ext cx="136" cy="183"/>
            </a:xfrm>
            <a:custGeom>
              <a:avLst/>
              <a:gdLst>
                <a:gd name="T0" fmla="*/ 102 w 136"/>
                <a:gd name="T1" fmla="*/ 75 h 183"/>
                <a:gd name="T2" fmla="*/ 33 w 136"/>
                <a:gd name="T3" fmla="*/ 75 h 183"/>
                <a:gd name="T4" fmla="*/ 33 w 136"/>
                <a:gd name="T5" fmla="*/ 0 h 183"/>
                <a:gd name="T6" fmla="*/ 0 w 136"/>
                <a:gd name="T7" fmla="*/ 0 h 183"/>
                <a:gd name="T8" fmla="*/ 0 w 136"/>
                <a:gd name="T9" fmla="*/ 183 h 183"/>
                <a:gd name="T10" fmla="*/ 33 w 136"/>
                <a:gd name="T11" fmla="*/ 183 h 183"/>
                <a:gd name="T12" fmla="*/ 33 w 136"/>
                <a:gd name="T13" fmla="*/ 106 h 183"/>
                <a:gd name="T14" fmla="*/ 102 w 136"/>
                <a:gd name="T15" fmla="*/ 106 h 183"/>
                <a:gd name="T16" fmla="*/ 102 w 136"/>
                <a:gd name="T17" fmla="*/ 183 h 183"/>
                <a:gd name="T18" fmla="*/ 136 w 136"/>
                <a:gd name="T19" fmla="*/ 183 h 183"/>
                <a:gd name="T20" fmla="*/ 136 w 136"/>
                <a:gd name="T21" fmla="*/ 0 h 183"/>
                <a:gd name="T22" fmla="*/ 102 w 136"/>
                <a:gd name="T23" fmla="*/ 0 h 183"/>
                <a:gd name="T24" fmla="*/ 102 w 136"/>
                <a:gd name="T25" fmla="*/ 7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183">
                  <a:moveTo>
                    <a:pt x="102" y="75"/>
                  </a:moveTo>
                  <a:lnTo>
                    <a:pt x="33" y="75"/>
                  </a:lnTo>
                  <a:lnTo>
                    <a:pt x="33" y="0"/>
                  </a:lnTo>
                  <a:lnTo>
                    <a:pt x="0" y="0"/>
                  </a:lnTo>
                  <a:lnTo>
                    <a:pt x="0" y="183"/>
                  </a:lnTo>
                  <a:lnTo>
                    <a:pt x="33" y="183"/>
                  </a:lnTo>
                  <a:lnTo>
                    <a:pt x="33" y="106"/>
                  </a:lnTo>
                  <a:lnTo>
                    <a:pt x="102" y="106"/>
                  </a:lnTo>
                  <a:lnTo>
                    <a:pt x="102" y="183"/>
                  </a:lnTo>
                  <a:lnTo>
                    <a:pt x="136" y="183"/>
                  </a:lnTo>
                  <a:lnTo>
                    <a:pt x="136" y="0"/>
                  </a:lnTo>
                  <a:lnTo>
                    <a:pt x="102" y="0"/>
                  </a:lnTo>
                  <a:lnTo>
                    <a:pt x="102" y="75"/>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144">
              <a:extLst>
                <a:ext uri="{FF2B5EF4-FFF2-40B4-BE49-F238E27FC236}">
                  <a16:creationId xmlns:a16="http://schemas.microsoft.com/office/drawing/2014/main" id="{E65DD786-D788-49A8-9236-96721B28C0F0}"/>
                </a:ext>
              </a:extLst>
            </p:cNvPr>
            <p:cNvSpPr>
              <a:spLocks noEditPoints="1"/>
            </p:cNvSpPr>
            <p:nvPr/>
          </p:nvSpPr>
          <p:spPr bwMode="auto">
            <a:xfrm>
              <a:off x="2719" y="1450"/>
              <a:ext cx="131" cy="183"/>
            </a:xfrm>
            <a:custGeom>
              <a:avLst/>
              <a:gdLst>
                <a:gd name="T0" fmla="*/ 42 w 55"/>
                <a:gd name="T1" fmla="*/ 43 h 76"/>
                <a:gd name="T2" fmla="*/ 49 w 55"/>
                <a:gd name="T3" fmla="*/ 25 h 76"/>
                <a:gd name="T4" fmla="*/ 42 w 55"/>
                <a:gd name="T5" fmla="*/ 7 h 76"/>
                <a:gd name="T6" fmla="*/ 23 w 55"/>
                <a:gd name="T7" fmla="*/ 0 h 76"/>
                <a:gd name="T8" fmla="*/ 0 w 55"/>
                <a:gd name="T9" fmla="*/ 0 h 76"/>
                <a:gd name="T10" fmla="*/ 0 w 55"/>
                <a:gd name="T11" fmla="*/ 76 h 76"/>
                <a:gd name="T12" fmla="*/ 14 w 55"/>
                <a:gd name="T13" fmla="*/ 76 h 76"/>
                <a:gd name="T14" fmla="*/ 14 w 55"/>
                <a:gd name="T15" fmla="*/ 51 h 76"/>
                <a:gd name="T16" fmla="*/ 21 w 55"/>
                <a:gd name="T17" fmla="*/ 51 h 76"/>
                <a:gd name="T18" fmla="*/ 39 w 55"/>
                <a:gd name="T19" fmla="*/ 76 h 76"/>
                <a:gd name="T20" fmla="*/ 55 w 55"/>
                <a:gd name="T21" fmla="*/ 76 h 76"/>
                <a:gd name="T22" fmla="*/ 35 w 55"/>
                <a:gd name="T23" fmla="*/ 48 h 76"/>
                <a:gd name="T24" fmla="*/ 42 w 55"/>
                <a:gd name="T25" fmla="*/ 43 h 76"/>
                <a:gd name="T26" fmla="*/ 23 w 55"/>
                <a:gd name="T27" fmla="*/ 38 h 76"/>
                <a:gd name="T28" fmla="*/ 14 w 55"/>
                <a:gd name="T29" fmla="*/ 38 h 76"/>
                <a:gd name="T30" fmla="*/ 14 w 55"/>
                <a:gd name="T31" fmla="*/ 13 h 76"/>
                <a:gd name="T32" fmla="*/ 23 w 55"/>
                <a:gd name="T33" fmla="*/ 13 h 76"/>
                <a:gd name="T34" fmla="*/ 33 w 55"/>
                <a:gd name="T35" fmla="*/ 16 h 76"/>
                <a:gd name="T36" fmla="*/ 36 w 55"/>
                <a:gd name="T37" fmla="*/ 25 h 76"/>
                <a:gd name="T38" fmla="*/ 33 w 55"/>
                <a:gd name="T39" fmla="*/ 34 h 76"/>
                <a:gd name="T40" fmla="*/ 23 w 55"/>
                <a:gd name="T41"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76">
                  <a:moveTo>
                    <a:pt x="42" y="43"/>
                  </a:moveTo>
                  <a:cubicBezTo>
                    <a:pt x="46" y="39"/>
                    <a:pt x="49" y="32"/>
                    <a:pt x="49" y="25"/>
                  </a:cubicBezTo>
                  <a:cubicBezTo>
                    <a:pt x="49" y="18"/>
                    <a:pt x="46" y="12"/>
                    <a:pt x="42" y="7"/>
                  </a:cubicBezTo>
                  <a:cubicBezTo>
                    <a:pt x="39" y="4"/>
                    <a:pt x="33" y="0"/>
                    <a:pt x="23" y="0"/>
                  </a:cubicBezTo>
                  <a:cubicBezTo>
                    <a:pt x="0" y="0"/>
                    <a:pt x="0" y="0"/>
                    <a:pt x="0" y="0"/>
                  </a:cubicBezTo>
                  <a:cubicBezTo>
                    <a:pt x="0" y="76"/>
                    <a:pt x="0" y="76"/>
                    <a:pt x="0" y="76"/>
                  </a:cubicBezTo>
                  <a:cubicBezTo>
                    <a:pt x="14" y="76"/>
                    <a:pt x="14" y="76"/>
                    <a:pt x="14" y="76"/>
                  </a:cubicBezTo>
                  <a:cubicBezTo>
                    <a:pt x="14" y="51"/>
                    <a:pt x="14" y="51"/>
                    <a:pt x="14" y="51"/>
                  </a:cubicBezTo>
                  <a:cubicBezTo>
                    <a:pt x="21" y="51"/>
                    <a:pt x="21" y="51"/>
                    <a:pt x="21" y="51"/>
                  </a:cubicBezTo>
                  <a:cubicBezTo>
                    <a:pt x="39" y="76"/>
                    <a:pt x="39" y="76"/>
                    <a:pt x="39" y="76"/>
                  </a:cubicBezTo>
                  <a:cubicBezTo>
                    <a:pt x="55" y="76"/>
                    <a:pt x="55" y="76"/>
                    <a:pt x="55" y="76"/>
                  </a:cubicBezTo>
                  <a:cubicBezTo>
                    <a:pt x="35" y="48"/>
                    <a:pt x="35" y="48"/>
                    <a:pt x="35" y="48"/>
                  </a:cubicBezTo>
                  <a:cubicBezTo>
                    <a:pt x="38" y="47"/>
                    <a:pt x="40" y="45"/>
                    <a:pt x="42" y="43"/>
                  </a:cubicBezTo>
                  <a:close/>
                  <a:moveTo>
                    <a:pt x="23" y="38"/>
                  </a:moveTo>
                  <a:cubicBezTo>
                    <a:pt x="14" y="38"/>
                    <a:pt x="14" y="38"/>
                    <a:pt x="14" y="38"/>
                  </a:cubicBezTo>
                  <a:cubicBezTo>
                    <a:pt x="14" y="13"/>
                    <a:pt x="14" y="13"/>
                    <a:pt x="14" y="13"/>
                  </a:cubicBezTo>
                  <a:cubicBezTo>
                    <a:pt x="23" y="13"/>
                    <a:pt x="23" y="13"/>
                    <a:pt x="23" y="13"/>
                  </a:cubicBezTo>
                  <a:cubicBezTo>
                    <a:pt x="27" y="13"/>
                    <a:pt x="31" y="14"/>
                    <a:pt x="33" y="16"/>
                  </a:cubicBezTo>
                  <a:cubicBezTo>
                    <a:pt x="35" y="18"/>
                    <a:pt x="36" y="21"/>
                    <a:pt x="36" y="25"/>
                  </a:cubicBezTo>
                  <a:cubicBezTo>
                    <a:pt x="36" y="29"/>
                    <a:pt x="35" y="32"/>
                    <a:pt x="33" y="34"/>
                  </a:cubicBezTo>
                  <a:cubicBezTo>
                    <a:pt x="31" y="37"/>
                    <a:pt x="27" y="38"/>
                    <a:pt x="23" y="38"/>
                  </a:cubicBez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1145">
              <a:extLst>
                <a:ext uri="{FF2B5EF4-FFF2-40B4-BE49-F238E27FC236}">
                  <a16:creationId xmlns:a16="http://schemas.microsoft.com/office/drawing/2014/main" id="{BC997E3B-254B-464A-9A90-C254C28F6080}"/>
                </a:ext>
              </a:extLst>
            </p:cNvPr>
            <p:cNvSpPr>
              <a:spLocks noChangeArrowheads="1"/>
            </p:cNvSpPr>
            <p:nvPr/>
          </p:nvSpPr>
          <p:spPr bwMode="auto">
            <a:xfrm>
              <a:off x="2924" y="1450"/>
              <a:ext cx="33" cy="183"/>
            </a:xfrm>
            <a:prstGeom prst="rect">
              <a:avLst/>
            </a:prstGeom>
            <a:solidFill>
              <a:srgbClr val="0417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146">
              <a:extLst>
                <a:ext uri="{FF2B5EF4-FFF2-40B4-BE49-F238E27FC236}">
                  <a16:creationId xmlns:a16="http://schemas.microsoft.com/office/drawing/2014/main" id="{13D072D1-6686-4912-A74C-BE06E77EBDF8}"/>
                </a:ext>
              </a:extLst>
            </p:cNvPr>
            <p:cNvSpPr>
              <a:spLocks/>
            </p:cNvSpPr>
            <p:nvPr/>
          </p:nvSpPr>
          <p:spPr bwMode="auto">
            <a:xfrm>
              <a:off x="3041" y="1450"/>
              <a:ext cx="143" cy="183"/>
            </a:xfrm>
            <a:custGeom>
              <a:avLst/>
              <a:gdLst>
                <a:gd name="T0" fmla="*/ 16 w 143"/>
                <a:gd name="T1" fmla="*/ 0 h 183"/>
                <a:gd name="T2" fmla="*/ 16 w 143"/>
                <a:gd name="T3" fmla="*/ 34 h 183"/>
                <a:gd name="T4" fmla="*/ 83 w 143"/>
                <a:gd name="T5" fmla="*/ 34 h 183"/>
                <a:gd name="T6" fmla="*/ 0 w 143"/>
                <a:gd name="T7" fmla="*/ 183 h 183"/>
                <a:gd name="T8" fmla="*/ 143 w 143"/>
                <a:gd name="T9" fmla="*/ 183 h 183"/>
                <a:gd name="T10" fmla="*/ 143 w 143"/>
                <a:gd name="T11" fmla="*/ 150 h 183"/>
                <a:gd name="T12" fmla="*/ 59 w 143"/>
                <a:gd name="T13" fmla="*/ 150 h 183"/>
                <a:gd name="T14" fmla="*/ 143 w 143"/>
                <a:gd name="T15" fmla="*/ 0 h 183"/>
                <a:gd name="T16" fmla="*/ 16 w 14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83">
                  <a:moveTo>
                    <a:pt x="16" y="0"/>
                  </a:moveTo>
                  <a:lnTo>
                    <a:pt x="16" y="34"/>
                  </a:lnTo>
                  <a:lnTo>
                    <a:pt x="83" y="34"/>
                  </a:lnTo>
                  <a:lnTo>
                    <a:pt x="0" y="183"/>
                  </a:lnTo>
                  <a:lnTo>
                    <a:pt x="143" y="183"/>
                  </a:lnTo>
                  <a:lnTo>
                    <a:pt x="143" y="150"/>
                  </a:lnTo>
                  <a:lnTo>
                    <a:pt x="59" y="150"/>
                  </a:lnTo>
                  <a:lnTo>
                    <a:pt x="143" y="0"/>
                  </a:lnTo>
                  <a:lnTo>
                    <a:pt x="16" y="0"/>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1147">
              <a:extLst>
                <a:ext uri="{FF2B5EF4-FFF2-40B4-BE49-F238E27FC236}">
                  <a16:creationId xmlns:a16="http://schemas.microsoft.com/office/drawing/2014/main" id="{B6792BBD-44F0-4682-9D41-30E382B7A769}"/>
                </a:ext>
              </a:extLst>
            </p:cNvPr>
            <p:cNvSpPr>
              <a:spLocks/>
            </p:cNvSpPr>
            <p:nvPr/>
          </p:nvSpPr>
          <p:spPr bwMode="auto">
            <a:xfrm>
              <a:off x="3265" y="1450"/>
              <a:ext cx="111" cy="183"/>
            </a:xfrm>
            <a:custGeom>
              <a:avLst/>
              <a:gdLst>
                <a:gd name="T0" fmla="*/ 0 w 111"/>
                <a:gd name="T1" fmla="*/ 183 h 183"/>
                <a:gd name="T2" fmla="*/ 111 w 111"/>
                <a:gd name="T3" fmla="*/ 183 h 183"/>
                <a:gd name="T4" fmla="*/ 111 w 111"/>
                <a:gd name="T5" fmla="*/ 152 h 183"/>
                <a:gd name="T6" fmla="*/ 33 w 111"/>
                <a:gd name="T7" fmla="*/ 152 h 183"/>
                <a:gd name="T8" fmla="*/ 33 w 111"/>
                <a:gd name="T9" fmla="*/ 104 h 183"/>
                <a:gd name="T10" fmla="*/ 97 w 111"/>
                <a:gd name="T11" fmla="*/ 104 h 183"/>
                <a:gd name="T12" fmla="*/ 97 w 111"/>
                <a:gd name="T13" fmla="*/ 70 h 183"/>
                <a:gd name="T14" fmla="*/ 33 w 111"/>
                <a:gd name="T15" fmla="*/ 70 h 183"/>
                <a:gd name="T16" fmla="*/ 33 w 111"/>
                <a:gd name="T17" fmla="*/ 32 h 183"/>
                <a:gd name="T18" fmla="*/ 111 w 111"/>
                <a:gd name="T19" fmla="*/ 32 h 183"/>
                <a:gd name="T20" fmla="*/ 111 w 111"/>
                <a:gd name="T21" fmla="*/ 0 h 183"/>
                <a:gd name="T22" fmla="*/ 0 w 111"/>
                <a:gd name="T23" fmla="*/ 0 h 183"/>
                <a:gd name="T24" fmla="*/ 0 w 111"/>
                <a:gd name="T25"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83">
                  <a:moveTo>
                    <a:pt x="0" y="183"/>
                  </a:moveTo>
                  <a:lnTo>
                    <a:pt x="111" y="183"/>
                  </a:lnTo>
                  <a:lnTo>
                    <a:pt x="111" y="152"/>
                  </a:lnTo>
                  <a:lnTo>
                    <a:pt x="33" y="152"/>
                  </a:lnTo>
                  <a:lnTo>
                    <a:pt x="33" y="104"/>
                  </a:lnTo>
                  <a:lnTo>
                    <a:pt x="97" y="104"/>
                  </a:lnTo>
                  <a:lnTo>
                    <a:pt x="97" y="70"/>
                  </a:lnTo>
                  <a:lnTo>
                    <a:pt x="33" y="70"/>
                  </a:lnTo>
                  <a:lnTo>
                    <a:pt x="33" y="32"/>
                  </a:lnTo>
                  <a:lnTo>
                    <a:pt x="111" y="32"/>
                  </a:lnTo>
                  <a:lnTo>
                    <a:pt x="111" y="0"/>
                  </a:lnTo>
                  <a:lnTo>
                    <a:pt x="0" y="0"/>
                  </a:lnTo>
                  <a:lnTo>
                    <a:pt x="0" y="183"/>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1148">
              <a:extLst>
                <a:ext uri="{FF2B5EF4-FFF2-40B4-BE49-F238E27FC236}">
                  <a16:creationId xmlns:a16="http://schemas.microsoft.com/office/drawing/2014/main" id="{10EA883F-EFAF-4550-A77A-6AB93F5FE523}"/>
                </a:ext>
              </a:extLst>
            </p:cNvPr>
            <p:cNvSpPr>
              <a:spLocks/>
            </p:cNvSpPr>
            <p:nvPr/>
          </p:nvSpPr>
          <p:spPr bwMode="auto">
            <a:xfrm>
              <a:off x="3455" y="1450"/>
              <a:ext cx="145" cy="183"/>
            </a:xfrm>
            <a:custGeom>
              <a:avLst/>
              <a:gdLst>
                <a:gd name="T0" fmla="*/ 112 w 145"/>
                <a:gd name="T1" fmla="*/ 0 h 183"/>
                <a:gd name="T2" fmla="*/ 112 w 145"/>
                <a:gd name="T3" fmla="*/ 113 h 183"/>
                <a:gd name="T4" fmla="*/ 26 w 145"/>
                <a:gd name="T5" fmla="*/ 0 h 183"/>
                <a:gd name="T6" fmla="*/ 0 w 145"/>
                <a:gd name="T7" fmla="*/ 0 h 183"/>
                <a:gd name="T8" fmla="*/ 0 w 145"/>
                <a:gd name="T9" fmla="*/ 183 h 183"/>
                <a:gd name="T10" fmla="*/ 36 w 145"/>
                <a:gd name="T11" fmla="*/ 183 h 183"/>
                <a:gd name="T12" fmla="*/ 36 w 145"/>
                <a:gd name="T13" fmla="*/ 68 h 183"/>
                <a:gd name="T14" fmla="*/ 121 w 145"/>
                <a:gd name="T15" fmla="*/ 183 h 183"/>
                <a:gd name="T16" fmla="*/ 145 w 145"/>
                <a:gd name="T17" fmla="*/ 183 h 183"/>
                <a:gd name="T18" fmla="*/ 145 w 145"/>
                <a:gd name="T19" fmla="*/ 0 h 183"/>
                <a:gd name="T20" fmla="*/ 112 w 145"/>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83">
                  <a:moveTo>
                    <a:pt x="112" y="0"/>
                  </a:moveTo>
                  <a:lnTo>
                    <a:pt x="112" y="113"/>
                  </a:lnTo>
                  <a:lnTo>
                    <a:pt x="26" y="0"/>
                  </a:lnTo>
                  <a:lnTo>
                    <a:pt x="0" y="0"/>
                  </a:lnTo>
                  <a:lnTo>
                    <a:pt x="0" y="183"/>
                  </a:lnTo>
                  <a:lnTo>
                    <a:pt x="36" y="183"/>
                  </a:lnTo>
                  <a:lnTo>
                    <a:pt x="36" y="68"/>
                  </a:lnTo>
                  <a:lnTo>
                    <a:pt x="121" y="183"/>
                  </a:lnTo>
                  <a:lnTo>
                    <a:pt x="145" y="183"/>
                  </a:lnTo>
                  <a:lnTo>
                    <a:pt x="145" y="0"/>
                  </a:lnTo>
                  <a:lnTo>
                    <a:pt x="112" y="0"/>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1149">
              <a:extLst>
                <a:ext uri="{FF2B5EF4-FFF2-40B4-BE49-F238E27FC236}">
                  <a16:creationId xmlns:a16="http://schemas.microsoft.com/office/drawing/2014/main" id="{C93B4566-EF45-470B-B8E2-5BD065CEBCD5}"/>
                </a:ext>
              </a:extLst>
            </p:cNvPr>
            <p:cNvSpPr>
              <a:spLocks/>
            </p:cNvSpPr>
            <p:nvPr/>
          </p:nvSpPr>
          <p:spPr bwMode="auto">
            <a:xfrm>
              <a:off x="2371" y="1402"/>
              <a:ext cx="217" cy="222"/>
            </a:xfrm>
            <a:custGeom>
              <a:avLst/>
              <a:gdLst>
                <a:gd name="T0" fmla="*/ 21 w 91"/>
                <a:gd name="T1" fmla="*/ 78 h 92"/>
                <a:gd name="T2" fmla="*/ 31 w 91"/>
                <a:gd name="T3" fmla="*/ 69 h 92"/>
                <a:gd name="T4" fmla="*/ 72 w 91"/>
                <a:gd name="T5" fmla="*/ 56 h 92"/>
                <a:gd name="T6" fmla="*/ 86 w 91"/>
                <a:gd name="T7" fmla="*/ 58 h 92"/>
                <a:gd name="T8" fmla="*/ 57 w 91"/>
                <a:gd name="T9" fmla="*/ 29 h 92"/>
                <a:gd name="T10" fmla="*/ 29 w 91"/>
                <a:gd name="T11" fmla="*/ 58 h 92"/>
                <a:gd name="T12" fmla="*/ 29 w 91"/>
                <a:gd name="T13" fmla="*/ 62 h 92"/>
                <a:gd name="T14" fmla="*/ 18 w 91"/>
                <a:gd name="T15" fmla="*/ 72 h 92"/>
                <a:gd name="T16" fmla="*/ 16 w 91"/>
                <a:gd name="T17" fmla="*/ 58 h 92"/>
                <a:gd name="T18" fmla="*/ 57 w 91"/>
                <a:gd name="T19" fmla="*/ 16 h 92"/>
                <a:gd name="T20" fmla="*/ 57 w 91"/>
                <a:gd name="T21" fmla="*/ 16 h 92"/>
                <a:gd name="T22" fmla="*/ 76 w 91"/>
                <a:gd name="T23" fmla="*/ 21 h 92"/>
                <a:gd name="T24" fmla="*/ 91 w 91"/>
                <a:gd name="T25" fmla="*/ 11 h 92"/>
                <a:gd name="T26" fmla="*/ 57 w 91"/>
                <a:gd name="T27" fmla="*/ 0 h 92"/>
                <a:gd name="T28" fmla="*/ 0 w 91"/>
                <a:gd name="T29" fmla="*/ 58 h 92"/>
                <a:gd name="T30" fmla="*/ 11 w 91"/>
                <a:gd name="T31" fmla="*/ 92 h 92"/>
                <a:gd name="T32" fmla="*/ 21 w 91"/>
                <a:gd name="T33" fmla="*/ 7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2">
                  <a:moveTo>
                    <a:pt x="21" y="78"/>
                  </a:moveTo>
                  <a:cubicBezTo>
                    <a:pt x="21" y="78"/>
                    <a:pt x="27" y="72"/>
                    <a:pt x="31" y="69"/>
                  </a:cubicBezTo>
                  <a:cubicBezTo>
                    <a:pt x="43" y="61"/>
                    <a:pt x="57" y="56"/>
                    <a:pt x="72" y="56"/>
                  </a:cubicBezTo>
                  <a:cubicBezTo>
                    <a:pt x="76" y="56"/>
                    <a:pt x="81" y="57"/>
                    <a:pt x="86" y="58"/>
                  </a:cubicBezTo>
                  <a:cubicBezTo>
                    <a:pt x="86" y="42"/>
                    <a:pt x="73" y="29"/>
                    <a:pt x="57" y="29"/>
                  </a:cubicBezTo>
                  <a:cubicBezTo>
                    <a:pt x="42" y="29"/>
                    <a:pt x="29" y="42"/>
                    <a:pt x="29" y="58"/>
                  </a:cubicBezTo>
                  <a:cubicBezTo>
                    <a:pt x="29" y="59"/>
                    <a:pt x="29" y="60"/>
                    <a:pt x="29" y="62"/>
                  </a:cubicBezTo>
                  <a:cubicBezTo>
                    <a:pt x="25" y="65"/>
                    <a:pt x="21" y="68"/>
                    <a:pt x="18" y="72"/>
                  </a:cubicBezTo>
                  <a:cubicBezTo>
                    <a:pt x="16" y="67"/>
                    <a:pt x="16" y="62"/>
                    <a:pt x="16" y="58"/>
                  </a:cubicBezTo>
                  <a:cubicBezTo>
                    <a:pt x="16" y="35"/>
                    <a:pt x="34" y="16"/>
                    <a:pt x="57" y="16"/>
                  </a:cubicBezTo>
                  <a:cubicBezTo>
                    <a:pt x="57" y="16"/>
                    <a:pt x="57" y="16"/>
                    <a:pt x="57" y="16"/>
                  </a:cubicBezTo>
                  <a:cubicBezTo>
                    <a:pt x="64" y="16"/>
                    <a:pt x="70" y="18"/>
                    <a:pt x="76" y="21"/>
                  </a:cubicBezTo>
                  <a:cubicBezTo>
                    <a:pt x="91" y="11"/>
                    <a:pt x="91" y="11"/>
                    <a:pt x="91" y="11"/>
                  </a:cubicBezTo>
                  <a:cubicBezTo>
                    <a:pt x="81" y="4"/>
                    <a:pt x="69" y="0"/>
                    <a:pt x="57" y="0"/>
                  </a:cubicBezTo>
                  <a:cubicBezTo>
                    <a:pt x="26" y="0"/>
                    <a:pt x="0" y="26"/>
                    <a:pt x="0" y="58"/>
                  </a:cubicBezTo>
                  <a:cubicBezTo>
                    <a:pt x="0" y="70"/>
                    <a:pt x="4" y="82"/>
                    <a:pt x="11" y="92"/>
                  </a:cubicBezTo>
                  <a:cubicBezTo>
                    <a:pt x="14" y="87"/>
                    <a:pt x="17" y="82"/>
                    <a:pt x="21" y="78"/>
                  </a:cubicBez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1150">
              <a:extLst>
                <a:ext uri="{FF2B5EF4-FFF2-40B4-BE49-F238E27FC236}">
                  <a16:creationId xmlns:a16="http://schemas.microsoft.com/office/drawing/2014/main" id="{C7800B67-767A-4873-9AF8-726D09DF72DD}"/>
                </a:ext>
              </a:extLst>
            </p:cNvPr>
            <p:cNvSpPr>
              <a:spLocks/>
            </p:cNvSpPr>
            <p:nvPr/>
          </p:nvSpPr>
          <p:spPr bwMode="auto">
            <a:xfrm>
              <a:off x="2393" y="1765"/>
              <a:ext cx="50" cy="61"/>
            </a:xfrm>
            <a:custGeom>
              <a:avLst/>
              <a:gdLst>
                <a:gd name="T0" fmla="*/ 17 w 21"/>
                <a:gd name="T1" fmla="*/ 14 h 25"/>
                <a:gd name="T2" fmla="*/ 10 w 21"/>
                <a:gd name="T3" fmla="*/ 21 h 25"/>
                <a:gd name="T4" fmla="*/ 4 w 21"/>
                <a:gd name="T5" fmla="*/ 14 h 25"/>
                <a:gd name="T6" fmla="*/ 4 w 21"/>
                <a:gd name="T7" fmla="*/ 0 h 25"/>
                <a:gd name="T8" fmla="*/ 0 w 21"/>
                <a:gd name="T9" fmla="*/ 0 h 25"/>
                <a:gd name="T10" fmla="*/ 0 w 21"/>
                <a:gd name="T11" fmla="*/ 14 h 25"/>
                <a:gd name="T12" fmla="*/ 10 w 21"/>
                <a:gd name="T13" fmla="*/ 25 h 25"/>
                <a:gd name="T14" fmla="*/ 21 w 21"/>
                <a:gd name="T15" fmla="*/ 14 h 25"/>
                <a:gd name="T16" fmla="*/ 21 w 21"/>
                <a:gd name="T17" fmla="*/ 0 h 25"/>
                <a:gd name="T18" fmla="*/ 17 w 21"/>
                <a:gd name="T19" fmla="*/ 0 h 25"/>
                <a:gd name="T20" fmla="*/ 17 w 21"/>
                <a:gd name="T2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5">
                  <a:moveTo>
                    <a:pt x="17" y="14"/>
                  </a:moveTo>
                  <a:cubicBezTo>
                    <a:pt x="17" y="18"/>
                    <a:pt x="15" y="21"/>
                    <a:pt x="10" y="21"/>
                  </a:cubicBezTo>
                  <a:cubicBezTo>
                    <a:pt x="6" y="21"/>
                    <a:pt x="4" y="18"/>
                    <a:pt x="4" y="14"/>
                  </a:cubicBezTo>
                  <a:cubicBezTo>
                    <a:pt x="4" y="0"/>
                    <a:pt x="4" y="0"/>
                    <a:pt x="4" y="0"/>
                  </a:cubicBezTo>
                  <a:cubicBezTo>
                    <a:pt x="0" y="0"/>
                    <a:pt x="0" y="0"/>
                    <a:pt x="0" y="0"/>
                  </a:cubicBezTo>
                  <a:cubicBezTo>
                    <a:pt x="0" y="14"/>
                    <a:pt x="0" y="14"/>
                    <a:pt x="0" y="14"/>
                  </a:cubicBezTo>
                  <a:cubicBezTo>
                    <a:pt x="0" y="20"/>
                    <a:pt x="3" y="25"/>
                    <a:pt x="10" y="25"/>
                  </a:cubicBezTo>
                  <a:cubicBezTo>
                    <a:pt x="18" y="25"/>
                    <a:pt x="21" y="21"/>
                    <a:pt x="21" y="14"/>
                  </a:cubicBezTo>
                  <a:cubicBezTo>
                    <a:pt x="21" y="0"/>
                    <a:pt x="21" y="0"/>
                    <a:pt x="21" y="0"/>
                  </a:cubicBezTo>
                  <a:cubicBezTo>
                    <a:pt x="17" y="0"/>
                    <a:pt x="17" y="0"/>
                    <a:pt x="17" y="0"/>
                  </a:cubicBezTo>
                  <a:lnTo>
                    <a:pt x="17" y="14"/>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1151">
              <a:extLst>
                <a:ext uri="{FF2B5EF4-FFF2-40B4-BE49-F238E27FC236}">
                  <a16:creationId xmlns:a16="http://schemas.microsoft.com/office/drawing/2014/main" id="{27C8808B-7C20-45F2-8536-16F77351D766}"/>
                </a:ext>
              </a:extLst>
            </p:cNvPr>
            <p:cNvSpPr>
              <a:spLocks/>
            </p:cNvSpPr>
            <p:nvPr/>
          </p:nvSpPr>
          <p:spPr bwMode="auto">
            <a:xfrm>
              <a:off x="2462" y="1780"/>
              <a:ext cx="38" cy="43"/>
            </a:xfrm>
            <a:custGeom>
              <a:avLst/>
              <a:gdLst>
                <a:gd name="T0" fmla="*/ 10 w 16"/>
                <a:gd name="T1" fmla="*/ 0 h 18"/>
                <a:gd name="T2" fmla="*/ 4 w 16"/>
                <a:gd name="T3" fmla="*/ 3 h 18"/>
                <a:gd name="T4" fmla="*/ 4 w 16"/>
                <a:gd name="T5" fmla="*/ 0 h 18"/>
                <a:gd name="T6" fmla="*/ 0 w 16"/>
                <a:gd name="T7" fmla="*/ 0 h 18"/>
                <a:gd name="T8" fmla="*/ 0 w 16"/>
                <a:gd name="T9" fmla="*/ 18 h 18"/>
                <a:gd name="T10" fmla="*/ 4 w 16"/>
                <a:gd name="T11" fmla="*/ 18 h 18"/>
                <a:gd name="T12" fmla="*/ 4 w 16"/>
                <a:gd name="T13" fmla="*/ 6 h 18"/>
                <a:gd name="T14" fmla="*/ 8 w 16"/>
                <a:gd name="T15" fmla="*/ 3 h 18"/>
                <a:gd name="T16" fmla="*/ 12 w 16"/>
                <a:gd name="T17" fmla="*/ 7 h 18"/>
                <a:gd name="T18" fmla="*/ 12 w 16"/>
                <a:gd name="T19" fmla="*/ 18 h 18"/>
                <a:gd name="T20" fmla="*/ 16 w 16"/>
                <a:gd name="T21" fmla="*/ 18 h 18"/>
                <a:gd name="T22" fmla="*/ 16 w 16"/>
                <a:gd name="T23" fmla="*/ 6 h 18"/>
                <a:gd name="T24" fmla="*/ 10 w 16"/>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10" y="0"/>
                  </a:moveTo>
                  <a:cubicBezTo>
                    <a:pt x="8" y="0"/>
                    <a:pt x="5" y="1"/>
                    <a:pt x="4" y="3"/>
                  </a:cubicBezTo>
                  <a:cubicBezTo>
                    <a:pt x="4" y="0"/>
                    <a:pt x="4" y="0"/>
                    <a:pt x="4" y="0"/>
                  </a:cubicBezTo>
                  <a:cubicBezTo>
                    <a:pt x="0" y="0"/>
                    <a:pt x="0" y="0"/>
                    <a:pt x="0" y="0"/>
                  </a:cubicBezTo>
                  <a:cubicBezTo>
                    <a:pt x="0" y="18"/>
                    <a:pt x="0" y="18"/>
                    <a:pt x="0" y="18"/>
                  </a:cubicBezTo>
                  <a:cubicBezTo>
                    <a:pt x="4" y="18"/>
                    <a:pt x="4" y="18"/>
                    <a:pt x="4" y="18"/>
                  </a:cubicBezTo>
                  <a:cubicBezTo>
                    <a:pt x="4" y="6"/>
                    <a:pt x="4" y="6"/>
                    <a:pt x="4" y="6"/>
                  </a:cubicBezTo>
                  <a:cubicBezTo>
                    <a:pt x="5" y="4"/>
                    <a:pt x="6" y="3"/>
                    <a:pt x="8" y="3"/>
                  </a:cubicBezTo>
                  <a:cubicBezTo>
                    <a:pt x="10" y="3"/>
                    <a:pt x="12" y="4"/>
                    <a:pt x="12" y="7"/>
                  </a:cubicBezTo>
                  <a:cubicBezTo>
                    <a:pt x="12" y="18"/>
                    <a:pt x="12" y="18"/>
                    <a:pt x="12" y="18"/>
                  </a:cubicBezTo>
                  <a:cubicBezTo>
                    <a:pt x="16" y="18"/>
                    <a:pt x="16" y="18"/>
                    <a:pt x="16" y="18"/>
                  </a:cubicBezTo>
                  <a:cubicBezTo>
                    <a:pt x="16" y="6"/>
                    <a:pt x="16" y="6"/>
                    <a:pt x="16" y="6"/>
                  </a:cubicBezTo>
                  <a:cubicBezTo>
                    <a:pt x="16" y="2"/>
                    <a:pt x="14" y="0"/>
                    <a:pt x="10" y="0"/>
                  </a:cubicBez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152">
              <a:extLst>
                <a:ext uri="{FF2B5EF4-FFF2-40B4-BE49-F238E27FC236}">
                  <a16:creationId xmlns:a16="http://schemas.microsoft.com/office/drawing/2014/main" id="{F196ED89-E7C5-4F1B-9870-75653AF60C41}"/>
                </a:ext>
              </a:extLst>
            </p:cNvPr>
            <p:cNvSpPr>
              <a:spLocks noEditPoints="1"/>
            </p:cNvSpPr>
            <p:nvPr/>
          </p:nvSpPr>
          <p:spPr bwMode="auto">
            <a:xfrm>
              <a:off x="2517" y="1765"/>
              <a:ext cx="43" cy="61"/>
            </a:xfrm>
            <a:custGeom>
              <a:avLst/>
              <a:gdLst>
                <a:gd name="T0" fmla="*/ 10 w 18"/>
                <a:gd name="T1" fmla="*/ 6 h 25"/>
                <a:gd name="T2" fmla="*/ 4 w 18"/>
                <a:gd name="T3" fmla="*/ 9 h 25"/>
                <a:gd name="T4" fmla="*/ 4 w 18"/>
                <a:gd name="T5" fmla="*/ 0 h 25"/>
                <a:gd name="T6" fmla="*/ 0 w 18"/>
                <a:gd name="T7" fmla="*/ 0 h 25"/>
                <a:gd name="T8" fmla="*/ 0 w 18"/>
                <a:gd name="T9" fmla="*/ 24 h 25"/>
                <a:gd name="T10" fmla="*/ 4 w 18"/>
                <a:gd name="T11" fmla="*/ 24 h 25"/>
                <a:gd name="T12" fmla="*/ 4 w 18"/>
                <a:gd name="T13" fmla="*/ 22 h 25"/>
                <a:gd name="T14" fmla="*/ 10 w 18"/>
                <a:gd name="T15" fmla="*/ 25 h 25"/>
                <a:gd name="T16" fmla="*/ 18 w 18"/>
                <a:gd name="T17" fmla="*/ 15 h 25"/>
                <a:gd name="T18" fmla="*/ 10 w 18"/>
                <a:gd name="T19" fmla="*/ 6 h 25"/>
                <a:gd name="T20" fmla="*/ 9 w 18"/>
                <a:gd name="T21" fmla="*/ 21 h 25"/>
                <a:gd name="T22" fmla="*/ 4 w 18"/>
                <a:gd name="T23" fmla="*/ 19 h 25"/>
                <a:gd name="T24" fmla="*/ 4 w 18"/>
                <a:gd name="T25" fmla="*/ 12 h 25"/>
                <a:gd name="T26" fmla="*/ 9 w 18"/>
                <a:gd name="T27" fmla="*/ 9 h 25"/>
                <a:gd name="T28" fmla="*/ 14 w 18"/>
                <a:gd name="T29" fmla="*/ 15 h 25"/>
                <a:gd name="T30" fmla="*/ 9 w 18"/>
                <a:gd name="T3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5">
                  <a:moveTo>
                    <a:pt x="10" y="6"/>
                  </a:moveTo>
                  <a:cubicBezTo>
                    <a:pt x="8" y="6"/>
                    <a:pt x="6" y="7"/>
                    <a:pt x="4" y="9"/>
                  </a:cubicBezTo>
                  <a:cubicBezTo>
                    <a:pt x="4" y="0"/>
                    <a:pt x="4" y="0"/>
                    <a:pt x="4" y="0"/>
                  </a:cubicBezTo>
                  <a:cubicBezTo>
                    <a:pt x="0" y="0"/>
                    <a:pt x="0" y="0"/>
                    <a:pt x="0" y="0"/>
                  </a:cubicBezTo>
                  <a:cubicBezTo>
                    <a:pt x="0" y="24"/>
                    <a:pt x="0" y="24"/>
                    <a:pt x="0" y="24"/>
                  </a:cubicBezTo>
                  <a:cubicBezTo>
                    <a:pt x="4" y="24"/>
                    <a:pt x="4" y="24"/>
                    <a:pt x="4" y="24"/>
                  </a:cubicBezTo>
                  <a:cubicBezTo>
                    <a:pt x="4" y="22"/>
                    <a:pt x="4" y="22"/>
                    <a:pt x="4" y="22"/>
                  </a:cubicBezTo>
                  <a:cubicBezTo>
                    <a:pt x="6" y="24"/>
                    <a:pt x="8" y="25"/>
                    <a:pt x="10" y="25"/>
                  </a:cubicBezTo>
                  <a:cubicBezTo>
                    <a:pt x="15" y="25"/>
                    <a:pt x="18" y="21"/>
                    <a:pt x="18" y="15"/>
                  </a:cubicBezTo>
                  <a:cubicBezTo>
                    <a:pt x="18" y="10"/>
                    <a:pt x="15" y="6"/>
                    <a:pt x="10" y="6"/>
                  </a:cubicBezTo>
                  <a:close/>
                  <a:moveTo>
                    <a:pt x="9" y="21"/>
                  </a:moveTo>
                  <a:cubicBezTo>
                    <a:pt x="7" y="21"/>
                    <a:pt x="5" y="20"/>
                    <a:pt x="4" y="19"/>
                  </a:cubicBezTo>
                  <a:cubicBezTo>
                    <a:pt x="4" y="12"/>
                    <a:pt x="4" y="12"/>
                    <a:pt x="4" y="12"/>
                  </a:cubicBezTo>
                  <a:cubicBezTo>
                    <a:pt x="5" y="10"/>
                    <a:pt x="7" y="9"/>
                    <a:pt x="9" y="9"/>
                  </a:cubicBezTo>
                  <a:cubicBezTo>
                    <a:pt x="12" y="9"/>
                    <a:pt x="14" y="12"/>
                    <a:pt x="14" y="15"/>
                  </a:cubicBezTo>
                  <a:cubicBezTo>
                    <a:pt x="14" y="19"/>
                    <a:pt x="12" y="21"/>
                    <a:pt x="9" y="21"/>
                  </a:cubicBez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153">
              <a:extLst>
                <a:ext uri="{FF2B5EF4-FFF2-40B4-BE49-F238E27FC236}">
                  <a16:creationId xmlns:a16="http://schemas.microsoft.com/office/drawing/2014/main" id="{10F26D78-55DF-48AD-9C33-57B90F7A0DB3}"/>
                </a:ext>
              </a:extLst>
            </p:cNvPr>
            <p:cNvSpPr>
              <a:spLocks noEditPoints="1"/>
            </p:cNvSpPr>
            <p:nvPr/>
          </p:nvSpPr>
          <p:spPr bwMode="auto">
            <a:xfrm>
              <a:off x="2571" y="1780"/>
              <a:ext cx="46" cy="46"/>
            </a:xfrm>
            <a:custGeom>
              <a:avLst/>
              <a:gdLst>
                <a:gd name="T0" fmla="*/ 10 w 19"/>
                <a:gd name="T1" fmla="*/ 0 h 19"/>
                <a:gd name="T2" fmla="*/ 0 w 19"/>
                <a:gd name="T3" fmla="*/ 9 h 19"/>
                <a:gd name="T4" fmla="*/ 10 w 19"/>
                <a:gd name="T5" fmla="*/ 19 h 19"/>
                <a:gd name="T6" fmla="*/ 19 w 19"/>
                <a:gd name="T7" fmla="*/ 9 h 19"/>
                <a:gd name="T8" fmla="*/ 10 w 19"/>
                <a:gd name="T9" fmla="*/ 0 h 19"/>
                <a:gd name="T10" fmla="*/ 10 w 19"/>
                <a:gd name="T11" fmla="*/ 15 h 19"/>
                <a:gd name="T12" fmla="*/ 4 w 19"/>
                <a:gd name="T13" fmla="*/ 9 h 19"/>
                <a:gd name="T14" fmla="*/ 10 w 19"/>
                <a:gd name="T15" fmla="*/ 3 h 19"/>
                <a:gd name="T16" fmla="*/ 15 w 19"/>
                <a:gd name="T17" fmla="*/ 9 h 19"/>
                <a:gd name="T18" fmla="*/ 10 w 19"/>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0" y="0"/>
                  </a:moveTo>
                  <a:cubicBezTo>
                    <a:pt x="4" y="0"/>
                    <a:pt x="0" y="4"/>
                    <a:pt x="0" y="9"/>
                  </a:cubicBezTo>
                  <a:cubicBezTo>
                    <a:pt x="0" y="14"/>
                    <a:pt x="4" y="19"/>
                    <a:pt x="10" y="19"/>
                  </a:cubicBezTo>
                  <a:cubicBezTo>
                    <a:pt x="15" y="19"/>
                    <a:pt x="19" y="14"/>
                    <a:pt x="19" y="9"/>
                  </a:cubicBezTo>
                  <a:cubicBezTo>
                    <a:pt x="19" y="4"/>
                    <a:pt x="15" y="0"/>
                    <a:pt x="10" y="0"/>
                  </a:cubicBezTo>
                  <a:close/>
                  <a:moveTo>
                    <a:pt x="10" y="15"/>
                  </a:moveTo>
                  <a:cubicBezTo>
                    <a:pt x="6" y="15"/>
                    <a:pt x="4" y="12"/>
                    <a:pt x="4" y="9"/>
                  </a:cubicBezTo>
                  <a:cubicBezTo>
                    <a:pt x="4" y="6"/>
                    <a:pt x="6" y="3"/>
                    <a:pt x="10" y="3"/>
                  </a:cubicBezTo>
                  <a:cubicBezTo>
                    <a:pt x="13" y="3"/>
                    <a:pt x="15" y="6"/>
                    <a:pt x="15" y="9"/>
                  </a:cubicBezTo>
                  <a:cubicBezTo>
                    <a:pt x="15" y="12"/>
                    <a:pt x="13" y="15"/>
                    <a:pt x="10" y="15"/>
                  </a:cubicBez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154">
              <a:extLst>
                <a:ext uri="{FF2B5EF4-FFF2-40B4-BE49-F238E27FC236}">
                  <a16:creationId xmlns:a16="http://schemas.microsoft.com/office/drawing/2014/main" id="{051141C9-FF3F-4F1D-8CC9-1D2D47FC8090}"/>
                </a:ext>
              </a:extLst>
            </p:cNvPr>
            <p:cNvSpPr>
              <a:spLocks/>
            </p:cNvSpPr>
            <p:nvPr/>
          </p:nvSpPr>
          <p:spPr bwMode="auto">
            <a:xfrm>
              <a:off x="2631" y="1780"/>
              <a:ext cx="38" cy="46"/>
            </a:xfrm>
            <a:custGeom>
              <a:avLst/>
              <a:gdLst>
                <a:gd name="T0" fmla="*/ 13 w 16"/>
                <a:gd name="T1" fmla="*/ 13 h 19"/>
                <a:gd name="T2" fmla="*/ 8 w 16"/>
                <a:gd name="T3" fmla="*/ 15 h 19"/>
                <a:gd name="T4" fmla="*/ 4 w 16"/>
                <a:gd name="T5" fmla="*/ 12 h 19"/>
                <a:gd name="T6" fmla="*/ 4 w 16"/>
                <a:gd name="T7" fmla="*/ 0 h 19"/>
                <a:gd name="T8" fmla="*/ 0 w 16"/>
                <a:gd name="T9" fmla="*/ 0 h 19"/>
                <a:gd name="T10" fmla="*/ 0 w 16"/>
                <a:gd name="T11" fmla="*/ 13 h 19"/>
                <a:gd name="T12" fmla="*/ 6 w 16"/>
                <a:gd name="T13" fmla="*/ 19 h 19"/>
                <a:gd name="T14" fmla="*/ 13 w 16"/>
                <a:gd name="T15" fmla="*/ 16 h 19"/>
                <a:gd name="T16" fmla="*/ 13 w 16"/>
                <a:gd name="T17" fmla="*/ 18 h 19"/>
                <a:gd name="T18" fmla="*/ 16 w 16"/>
                <a:gd name="T19" fmla="*/ 18 h 19"/>
                <a:gd name="T20" fmla="*/ 16 w 16"/>
                <a:gd name="T21" fmla="*/ 0 h 19"/>
                <a:gd name="T22" fmla="*/ 13 w 16"/>
                <a:gd name="T23" fmla="*/ 0 h 19"/>
                <a:gd name="T24" fmla="*/ 13 w 16"/>
                <a:gd name="T2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9">
                  <a:moveTo>
                    <a:pt x="13" y="13"/>
                  </a:moveTo>
                  <a:cubicBezTo>
                    <a:pt x="11" y="14"/>
                    <a:pt x="10" y="15"/>
                    <a:pt x="8" y="15"/>
                  </a:cubicBezTo>
                  <a:cubicBezTo>
                    <a:pt x="6" y="15"/>
                    <a:pt x="4" y="14"/>
                    <a:pt x="4" y="12"/>
                  </a:cubicBezTo>
                  <a:cubicBezTo>
                    <a:pt x="4" y="0"/>
                    <a:pt x="4" y="0"/>
                    <a:pt x="4" y="0"/>
                  </a:cubicBezTo>
                  <a:cubicBezTo>
                    <a:pt x="0" y="0"/>
                    <a:pt x="0" y="0"/>
                    <a:pt x="0" y="0"/>
                  </a:cubicBezTo>
                  <a:cubicBezTo>
                    <a:pt x="0" y="13"/>
                    <a:pt x="0" y="13"/>
                    <a:pt x="0" y="13"/>
                  </a:cubicBezTo>
                  <a:cubicBezTo>
                    <a:pt x="0" y="17"/>
                    <a:pt x="2" y="19"/>
                    <a:pt x="6" y="19"/>
                  </a:cubicBezTo>
                  <a:cubicBezTo>
                    <a:pt x="9" y="19"/>
                    <a:pt x="11" y="18"/>
                    <a:pt x="13" y="16"/>
                  </a:cubicBezTo>
                  <a:cubicBezTo>
                    <a:pt x="13" y="18"/>
                    <a:pt x="13" y="18"/>
                    <a:pt x="13" y="18"/>
                  </a:cubicBezTo>
                  <a:cubicBezTo>
                    <a:pt x="16" y="18"/>
                    <a:pt x="16" y="18"/>
                    <a:pt x="16" y="18"/>
                  </a:cubicBezTo>
                  <a:cubicBezTo>
                    <a:pt x="16" y="0"/>
                    <a:pt x="16" y="0"/>
                    <a:pt x="16" y="0"/>
                  </a:cubicBezTo>
                  <a:cubicBezTo>
                    <a:pt x="13" y="0"/>
                    <a:pt x="13" y="0"/>
                    <a:pt x="13" y="0"/>
                  </a:cubicBezTo>
                  <a:lnTo>
                    <a:pt x="13" y="13"/>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1155">
              <a:extLst>
                <a:ext uri="{FF2B5EF4-FFF2-40B4-BE49-F238E27FC236}">
                  <a16:creationId xmlns:a16="http://schemas.microsoft.com/office/drawing/2014/main" id="{0192C121-6292-493E-9D63-E1CD07AAFE8B}"/>
                </a:ext>
              </a:extLst>
            </p:cNvPr>
            <p:cNvSpPr>
              <a:spLocks/>
            </p:cNvSpPr>
            <p:nvPr/>
          </p:nvSpPr>
          <p:spPr bwMode="auto">
            <a:xfrm>
              <a:off x="2688" y="1780"/>
              <a:ext cx="38" cy="43"/>
            </a:xfrm>
            <a:custGeom>
              <a:avLst/>
              <a:gdLst>
                <a:gd name="T0" fmla="*/ 10 w 16"/>
                <a:gd name="T1" fmla="*/ 0 h 18"/>
                <a:gd name="T2" fmla="*/ 4 w 16"/>
                <a:gd name="T3" fmla="*/ 3 h 18"/>
                <a:gd name="T4" fmla="*/ 4 w 16"/>
                <a:gd name="T5" fmla="*/ 0 h 18"/>
                <a:gd name="T6" fmla="*/ 0 w 16"/>
                <a:gd name="T7" fmla="*/ 0 h 18"/>
                <a:gd name="T8" fmla="*/ 0 w 16"/>
                <a:gd name="T9" fmla="*/ 18 h 18"/>
                <a:gd name="T10" fmla="*/ 4 w 16"/>
                <a:gd name="T11" fmla="*/ 18 h 18"/>
                <a:gd name="T12" fmla="*/ 4 w 16"/>
                <a:gd name="T13" fmla="*/ 6 h 18"/>
                <a:gd name="T14" fmla="*/ 8 w 16"/>
                <a:gd name="T15" fmla="*/ 3 h 18"/>
                <a:gd name="T16" fmla="*/ 12 w 16"/>
                <a:gd name="T17" fmla="*/ 7 h 18"/>
                <a:gd name="T18" fmla="*/ 12 w 16"/>
                <a:gd name="T19" fmla="*/ 18 h 18"/>
                <a:gd name="T20" fmla="*/ 16 w 16"/>
                <a:gd name="T21" fmla="*/ 18 h 18"/>
                <a:gd name="T22" fmla="*/ 16 w 16"/>
                <a:gd name="T23" fmla="*/ 6 h 18"/>
                <a:gd name="T24" fmla="*/ 10 w 16"/>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10" y="0"/>
                  </a:moveTo>
                  <a:cubicBezTo>
                    <a:pt x="8" y="0"/>
                    <a:pt x="5" y="1"/>
                    <a:pt x="4" y="3"/>
                  </a:cubicBezTo>
                  <a:cubicBezTo>
                    <a:pt x="4" y="0"/>
                    <a:pt x="4" y="0"/>
                    <a:pt x="4" y="0"/>
                  </a:cubicBezTo>
                  <a:cubicBezTo>
                    <a:pt x="0" y="0"/>
                    <a:pt x="0" y="0"/>
                    <a:pt x="0" y="0"/>
                  </a:cubicBezTo>
                  <a:cubicBezTo>
                    <a:pt x="0" y="18"/>
                    <a:pt x="0" y="18"/>
                    <a:pt x="0" y="18"/>
                  </a:cubicBezTo>
                  <a:cubicBezTo>
                    <a:pt x="4" y="18"/>
                    <a:pt x="4" y="18"/>
                    <a:pt x="4" y="18"/>
                  </a:cubicBezTo>
                  <a:cubicBezTo>
                    <a:pt x="4" y="6"/>
                    <a:pt x="4" y="6"/>
                    <a:pt x="4" y="6"/>
                  </a:cubicBezTo>
                  <a:cubicBezTo>
                    <a:pt x="5" y="4"/>
                    <a:pt x="7" y="3"/>
                    <a:pt x="8" y="3"/>
                  </a:cubicBezTo>
                  <a:cubicBezTo>
                    <a:pt x="11" y="3"/>
                    <a:pt x="12" y="4"/>
                    <a:pt x="12" y="7"/>
                  </a:cubicBezTo>
                  <a:cubicBezTo>
                    <a:pt x="12" y="18"/>
                    <a:pt x="12" y="18"/>
                    <a:pt x="12" y="18"/>
                  </a:cubicBezTo>
                  <a:cubicBezTo>
                    <a:pt x="16" y="18"/>
                    <a:pt x="16" y="18"/>
                    <a:pt x="16" y="18"/>
                  </a:cubicBezTo>
                  <a:cubicBezTo>
                    <a:pt x="16" y="6"/>
                    <a:pt x="16" y="6"/>
                    <a:pt x="16" y="6"/>
                  </a:cubicBezTo>
                  <a:cubicBezTo>
                    <a:pt x="16" y="2"/>
                    <a:pt x="14" y="0"/>
                    <a:pt x="10" y="0"/>
                  </a:cubicBez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1156">
              <a:extLst>
                <a:ext uri="{FF2B5EF4-FFF2-40B4-BE49-F238E27FC236}">
                  <a16:creationId xmlns:a16="http://schemas.microsoft.com/office/drawing/2014/main" id="{00309C8F-6025-42F9-8BEB-BD6876F6EBBE}"/>
                </a:ext>
              </a:extLst>
            </p:cNvPr>
            <p:cNvSpPr>
              <a:spLocks noEditPoints="1"/>
            </p:cNvSpPr>
            <p:nvPr/>
          </p:nvSpPr>
          <p:spPr bwMode="auto">
            <a:xfrm>
              <a:off x="2743" y="1765"/>
              <a:ext cx="40" cy="61"/>
            </a:xfrm>
            <a:custGeom>
              <a:avLst/>
              <a:gdLst>
                <a:gd name="T0" fmla="*/ 13 w 17"/>
                <a:gd name="T1" fmla="*/ 9 h 25"/>
                <a:gd name="T2" fmla="*/ 8 w 17"/>
                <a:gd name="T3" fmla="*/ 6 h 25"/>
                <a:gd name="T4" fmla="*/ 0 w 17"/>
                <a:gd name="T5" fmla="*/ 15 h 25"/>
                <a:gd name="T6" fmla="*/ 8 w 17"/>
                <a:gd name="T7" fmla="*/ 25 h 25"/>
                <a:gd name="T8" fmla="*/ 13 w 17"/>
                <a:gd name="T9" fmla="*/ 22 h 25"/>
                <a:gd name="T10" fmla="*/ 13 w 17"/>
                <a:gd name="T11" fmla="*/ 24 h 25"/>
                <a:gd name="T12" fmla="*/ 17 w 17"/>
                <a:gd name="T13" fmla="*/ 24 h 25"/>
                <a:gd name="T14" fmla="*/ 17 w 17"/>
                <a:gd name="T15" fmla="*/ 0 h 25"/>
                <a:gd name="T16" fmla="*/ 13 w 17"/>
                <a:gd name="T17" fmla="*/ 0 h 25"/>
                <a:gd name="T18" fmla="*/ 13 w 17"/>
                <a:gd name="T19" fmla="*/ 9 h 25"/>
                <a:gd name="T20" fmla="*/ 13 w 17"/>
                <a:gd name="T21" fmla="*/ 19 h 25"/>
                <a:gd name="T22" fmla="*/ 9 w 17"/>
                <a:gd name="T23" fmla="*/ 21 h 25"/>
                <a:gd name="T24" fmla="*/ 4 w 17"/>
                <a:gd name="T25" fmla="*/ 15 h 25"/>
                <a:gd name="T26" fmla="*/ 9 w 17"/>
                <a:gd name="T27" fmla="*/ 9 h 25"/>
                <a:gd name="T28" fmla="*/ 13 w 17"/>
                <a:gd name="T29" fmla="*/ 12 h 25"/>
                <a:gd name="T30" fmla="*/ 13 w 17"/>
                <a:gd name="T31"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5">
                  <a:moveTo>
                    <a:pt x="13" y="9"/>
                  </a:moveTo>
                  <a:cubicBezTo>
                    <a:pt x="12" y="7"/>
                    <a:pt x="10" y="6"/>
                    <a:pt x="8" y="6"/>
                  </a:cubicBezTo>
                  <a:cubicBezTo>
                    <a:pt x="3" y="6"/>
                    <a:pt x="0" y="10"/>
                    <a:pt x="0" y="15"/>
                  </a:cubicBezTo>
                  <a:cubicBezTo>
                    <a:pt x="0" y="21"/>
                    <a:pt x="3" y="25"/>
                    <a:pt x="8" y="25"/>
                  </a:cubicBezTo>
                  <a:cubicBezTo>
                    <a:pt x="10" y="25"/>
                    <a:pt x="12" y="24"/>
                    <a:pt x="13" y="22"/>
                  </a:cubicBezTo>
                  <a:cubicBezTo>
                    <a:pt x="13" y="24"/>
                    <a:pt x="13" y="24"/>
                    <a:pt x="13" y="24"/>
                  </a:cubicBezTo>
                  <a:cubicBezTo>
                    <a:pt x="17" y="24"/>
                    <a:pt x="17" y="24"/>
                    <a:pt x="17" y="24"/>
                  </a:cubicBezTo>
                  <a:cubicBezTo>
                    <a:pt x="17" y="0"/>
                    <a:pt x="17" y="0"/>
                    <a:pt x="17" y="0"/>
                  </a:cubicBezTo>
                  <a:cubicBezTo>
                    <a:pt x="13" y="0"/>
                    <a:pt x="13" y="0"/>
                    <a:pt x="13" y="0"/>
                  </a:cubicBezTo>
                  <a:lnTo>
                    <a:pt x="13" y="9"/>
                  </a:lnTo>
                  <a:close/>
                  <a:moveTo>
                    <a:pt x="13" y="19"/>
                  </a:moveTo>
                  <a:cubicBezTo>
                    <a:pt x="12" y="20"/>
                    <a:pt x="10" y="21"/>
                    <a:pt x="9" y="21"/>
                  </a:cubicBezTo>
                  <a:cubicBezTo>
                    <a:pt x="5" y="21"/>
                    <a:pt x="4" y="19"/>
                    <a:pt x="4" y="15"/>
                  </a:cubicBezTo>
                  <a:cubicBezTo>
                    <a:pt x="4" y="12"/>
                    <a:pt x="5" y="9"/>
                    <a:pt x="9" y="9"/>
                  </a:cubicBezTo>
                  <a:cubicBezTo>
                    <a:pt x="10" y="9"/>
                    <a:pt x="12" y="10"/>
                    <a:pt x="13" y="12"/>
                  </a:cubicBezTo>
                  <a:lnTo>
                    <a:pt x="13" y="19"/>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1157">
              <a:extLst>
                <a:ext uri="{FF2B5EF4-FFF2-40B4-BE49-F238E27FC236}">
                  <a16:creationId xmlns:a16="http://schemas.microsoft.com/office/drawing/2014/main" id="{24DB65F8-3487-47AB-973B-A54EC588DDB0}"/>
                </a:ext>
              </a:extLst>
            </p:cNvPr>
            <p:cNvSpPr>
              <a:spLocks noEditPoints="1"/>
            </p:cNvSpPr>
            <p:nvPr/>
          </p:nvSpPr>
          <p:spPr bwMode="auto">
            <a:xfrm>
              <a:off x="2800" y="1780"/>
              <a:ext cx="43" cy="46"/>
            </a:xfrm>
            <a:custGeom>
              <a:avLst/>
              <a:gdLst>
                <a:gd name="T0" fmla="*/ 9 w 18"/>
                <a:gd name="T1" fmla="*/ 0 h 19"/>
                <a:gd name="T2" fmla="*/ 0 w 18"/>
                <a:gd name="T3" fmla="*/ 9 h 19"/>
                <a:gd name="T4" fmla="*/ 9 w 18"/>
                <a:gd name="T5" fmla="*/ 19 h 19"/>
                <a:gd name="T6" fmla="*/ 16 w 18"/>
                <a:gd name="T7" fmla="*/ 16 h 19"/>
                <a:gd name="T8" fmla="*/ 15 w 18"/>
                <a:gd name="T9" fmla="*/ 14 h 19"/>
                <a:gd name="T10" fmla="*/ 9 w 18"/>
                <a:gd name="T11" fmla="*/ 16 h 19"/>
                <a:gd name="T12" fmla="*/ 4 w 18"/>
                <a:gd name="T13" fmla="*/ 11 h 19"/>
                <a:gd name="T14" fmla="*/ 18 w 18"/>
                <a:gd name="T15" fmla="*/ 11 h 19"/>
                <a:gd name="T16" fmla="*/ 18 w 18"/>
                <a:gd name="T17" fmla="*/ 10 h 19"/>
                <a:gd name="T18" fmla="*/ 9 w 18"/>
                <a:gd name="T19" fmla="*/ 0 h 19"/>
                <a:gd name="T20" fmla="*/ 4 w 18"/>
                <a:gd name="T21" fmla="*/ 8 h 19"/>
                <a:gd name="T22" fmla="*/ 9 w 18"/>
                <a:gd name="T23" fmla="*/ 3 h 19"/>
                <a:gd name="T24" fmla="*/ 9 w 18"/>
                <a:gd name="T25" fmla="*/ 3 h 19"/>
                <a:gd name="T26" fmla="*/ 14 w 18"/>
                <a:gd name="T27" fmla="*/ 8 h 19"/>
                <a:gd name="T28" fmla="*/ 4 w 18"/>
                <a:gd name="T2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9">
                  <a:moveTo>
                    <a:pt x="9" y="0"/>
                  </a:moveTo>
                  <a:cubicBezTo>
                    <a:pt x="3" y="0"/>
                    <a:pt x="0" y="4"/>
                    <a:pt x="0" y="9"/>
                  </a:cubicBezTo>
                  <a:cubicBezTo>
                    <a:pt x="0" y="15"/>
                    <a:pt x="4" y="19"/>
                    <a:pt x="9" y="19"/>
                  </a:cubicBezTo>
                  <a:cubicBezTo>
                    <a:pt x="12" y="19"/>
                    <a:pt x="14" y="18"/>
                    <a:pt x="16" y="16"/>
                  </a:cubicBezTo>
                  <a:cubicBezTo>
                    <a:pt x="15" y="14"/>
                    <a:pt x="15" y="14"/>
                    <a:pt x="15" y="14"/>
                  </a:cubicBezTo>
                  <a:cubicBezTo>
                    <a:pt x="13" y="15"/>
                    <a:pt x="11" y="16"/>
                    <a:pt x="9" y="16"/>
                  </a:cubicBezTo>
                  <a:cubicBezTo>
                    <a:pt x="6" y="16"/>
                    <a:pt x="4" y="13"/>
                    <a:pt x="4" y="11"/>
                  </a:cubicBezTo>
                  <a:cubicBezTo>
                    <a:pt x="18" y="11"/>
                    <a:pt x="18" y="11"/>
                    <a:pt x="18" y="11"/>
                  </a:cubicBezTo>
                  <a:cubicBezTo>
                    <a:pt x="18" y="10"/>
                    <a:pt x="18" y="10"/>
                    <a:pt x="18" y="10"/>
                  </a:cubicBezTo>
                  <a:cubicBezTo>
                    <a:pt x="18" y="4"/>
                    <a:pt x="14" y="0"/>
                    <a:pt x="9" y="0"/>
                  </a:cubicBezTo>
                  <a:close/>
                  <a:moveTo>
                    <a:pt x="4" y="8"/>
                  </a:moveTo>
                  <a:cubicBezTo>
                    <a:pt x="4" y="5"/>
                    <a:pt x="6" y="3"/>
                    <a:pt x="9" y="3"/>
                  </a:cubicBezTo>
                  <a:cubicBezTo>
                    <a:pt x="9" y="3"/>
                    <a:pt x="9" y="3"/>
                    <a:pt x="9" y="3"/>
                  </a:cubicBezTo>
                  <a:cubicBezTo>
                    <a:pt x="12" y="3"/>
                    <a:pt x="14" y="5"/>
                    <a:pt x="14" y="8"/>
                  </a:cubicBezTo>
                  <a:lnTo>
                    <a:pt x="4" y="8"/>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1158">
              <a:extLst>
                <a:ext uri="{FF2B5EF4-FFF2-40B4-BE49-F238E27FC236}">
                  <a16:creationId xmlns:a16="http://schemas.microsoft.com/office/drawing/2014/main" id="{4EA79A8C-F816-42C1-AF30-D63FC720152D}"/>
                </a:ext>
              </a:extLst>
            </p:cNvPr>
            <p:cNvSpPr>
              <a:spLocks noEditPoints="1"/>
            </p:cNvSpPr>
            <p:nvPr/>
          </p:nvSpPr>
          <p:spPr bwMode="auto">
            <a:xfrm>
              <a:off x="2855" y="1765"/>
              <a:ext cx="40" cy="61"/>
            </a:xfrm>
            <a:custGeom>
              <a:avLst/>
              <a:gdLst>
                <a:gd name="T0" fmla="*/ 14 w 17"/>
                <a:gd name="T1" fmla="*/ 9 h 25"/>
                <a:gd name="T2" fmla="*/ 8 w 17"/>
                <a:gd name="T3" fmla="*/ 6 h 25"/>
                <a:gd name="T4" fmla="*/ 0 w 17"/>
                <a:gd name="T5" fmla="*/ 15 h 25"/>
                <a:gd name="T6" fmla="*/ 8 w 17"/>
                <a:gd name="T7" fmla="*/ 25 h 25"/>
                <a:gd name="T8" fmla="*/ 14 w 17"/>
                <a:gd name="T9" fmla="*/ 22 h 25"/>
                <a:gd name="T10" fmla="*/ 14 w 17"/>
                <a:gd name="T11" fmla="*/ 24 h 25"/>
                <a:gd name="T12" fmla="*/ 17 w 17"/>
                <a:gd name="T13" fmla="*/ 24 h 25"/>
                <a:gd name="T14" fmla="*/ 17 w 17"/>
                <a:gd name="T15" fmla="*/ 0 h 25"/>
                <a:gd name="T16" fmla="*/ 14 w 17"/>
                <a:gd name="T17" fmla="*/ 0 h 25"/>
                <a:gd name="T18" fmla="*/ 14 w 17"/>
                <a:gd name="T19" fmla="*/ 9 h 25"/>
                <a:gd name="T20" fmla="*/ 14 w 17"/>
                <a:gd name="T21" fmla="*/ 19 h 25"/>
                <a:gd name="T22" fmla="*/ 9 w 17"/>
                <a:gd name="T23" fmla="*/ 21 h 25"/>
                <a:gd name="T24" fmla="*/ 4 w 17"/>
                <a:gd name="T25" fmla="*/ 15 h 25"/>
                <a:gd name="T26" fmla="*/ 9 w 17"/>
                <a:gd name="T27" fmla="*/ 9 h 25"/>
                <a:gd name="T28" fmla="*/ 14 w 17"/>
                <a:gd name="T29" fmla="*/ 12 h 25"/>
                <a:gd name="T30" fmla="*/ 14 w 17"/>
                <a:gd name="T31"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5">
                  <a:moveTo>
                    <a:pt x="14" y="9"/>
                  </a:moveTo>
                  <a:cubicBezTo>
                    <a:pt x="12" y="7"/>
                    <a:pt x="10" y="6"/>
                    <a:pt x="8" y="6"/>
                  </a:cubicBezTo>
                  <a:cubicBezTo>
                    <a:pt x="3" y="6"/>
                    <a:pt x="0" y="10"/>
                    <a:pt x="0" y="15"/>
                  </a:cubicBezTo>
                  <a:cubicBezTo>
                    <a:pt x="0" y="21"/>
                    <a:pt x="3" y="25"/>
                    <a:pt x="8" y="25"/>
                  </a:cubicBezTo>
                  <a:cubicBezTo>
                    <a:pt x="10" y="25"/>
                    <a:pt x="12" y="24"/>
                    <a:pt x="14" y="22"/>
                  </a:cubicBezTo>
                  <a:cubicBezTo>
                    <a:pt x="14" y="24"/>
                    <a:pt x="14" y="24"/>
                    <a:pt x="14" y="24"/>
                  </a:cubicBezTo>
                  <a:cubicBezTo>
                    <a:pt x="17" y="24"/>
                    <a:pt x="17" y="24"/>
                    <a:pt x="17" y="24"/>
                  </a:cubicBezTo>
                  <a:cubicBezTo>
                    <a:pt x="17" y="0"/>
                    <a:pt x="17" y="0"/>
                    <a:pt x="17" y="0"/>
                  </a:cubicBezTo>
                  <a:cubicBezTo>
                    <a:pt x="14" y="0"/>
                    <a:pt x="14" y="0"/>
                    <a:pt x="14" y="0"/>
                  </a:cubicBezTo>
                  <a:lnTo>
                    <a:pt x="14" y="9"/>
                  </a:lnTo>
                  <a:close/>
                  <a:moveTo>
                    <a:pt x="14" y="19"/>
                  </a:moveTo>
                  <a:cubicBezTo>
                    <a:pt x="12" y="20"/>
                    <a:pt x="11" y="21"/>
                    <a:pt x="9" y="21"/>
                  </a:cubicBezTo>
                  <a:cubicBezTo>
                    <a:pt x="6" y="21"/>
                    <a:pt x="4" y="19"/>
                    <a:pt x="4" y="15"/>
                  </a:cubicBezTo>
                  <a:cubicBezTo>
                    <a:pt x="4" y="12"/>
                    <a:pt x="6" y="9"/>
                    <a:pt x="9" y="9"/>
                  </a:cubicBezTo>
                  <a:cubicBezTo>
                    <a:pt x="11" y="9"/>
                    <a:pt x="13" y="10"/>
                    <a:pt x="14" y="12"/>
                  </a:cubicBezTo>
                  <a:lnTo>
                    <a:pt x="14" y="19"/>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159">
              <a:extLst>
                <a:ext uri="{FF2B5EF4-FFF2-40B4-BE49-F238E27FC236}">
                  <a16:creationId xmlns:a16="http://schemas.microsoft.com/office/drawing/2014/main" id="{0A21C09E-E35D-48AD-9F01-DA6C66C1B9D7}"/>
                </a:ext>
              </a:extLst>
            </p:cNvPr>
            <p:cNvSpPr>
              <a:spLocks noEditPoints="1"/>
            </p:cNvSpPr>
            <p:nvPr/>
          </p:nvSpPr>
          <p:spPr bwMode="auto">
            <a:xfrm>
              <a:off x="2943" y="1765"/>
              <a:ext cx="43" cy="61"/>
            </a:xfrm>
            <a:custGeom>
              <a:avLst/>
              <a:gdLst>
                <a:gd name="T0" fmla="*/ 10 w 18"/>
                <a:gd name="T1" fmla="*/ 6 h 25"/>
                <a:gd name="T2" fmla="*/ 4 w 18"/>
                <a:gd name="T3" fmla="*/ 9 h 25"/>
                <a:gd name="T4" fmla="*/ 4 w 18"/>
                <a:gd name="T5" fmla="*/ 0 h 25"/>
                <a:gd name="T6" fmla="*/ 0 w 18"/>
                <a:gd name="T7" fmla="*/ 0 h 25"/>
                <a:gd name="T8" fmla="*/ 0 w 18"/>
                <a:gd name="T9" fmla="*/ 24 h 25"/>
                <a:gd name="T10" fmla="*/ 4 w 18"/>
                <a:gd name="T11" fmla="*/ 24 h 25"/>
                <a:gd name="T12" fmla="*/ 4 w 18"/>
                <a:gd name="T13" fmla="*/ 22 h 25"/>
                <a:gd name="T14" fmla="*/ 10 w 18"/>
                <a:gd name="T15" fmla="*/ 25 h 25"/>
                <a:gd name="T16" fmla="*/ 18 w 18"/>
                <a:gd name="T17" fmla="*/ 15 h 25"/>
                <a:gd name="T18" fmla="*/ 10 w 18"/>
                <a:gd name="T19" fmla="*/ 6 h 25"/>
                <a:gd name="T20" fmla="*/ 9 w 18"/>
                <a:gd name="T21" fmla="*/ 21 h 25"/>
                <a:gd name="T22" fmla="*/ 4 w 18"/>
                <a:gd name="T23" fmla="*/ 19 h 25"/>
                <a:gd name="T24" fmla="*/ 4 w 18"/>
                <a:gd name="T25" fmla="*/ 12 h 25"/>
                <a:gd name="T26" fmla="*/ 9 w 18"/>
                <a:gd name="T27" fmla="*/ 9 h 25"/>
                <a:gd name="T28" fmla="*/ 14 w 18"/>
                <a:gd name="T29" fmla="*/ 15 h 25"/>
                <a:gd name="T30" fmla="*/ 9 w 18"/>
                <a:gd name="T3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5">
                  <a:moveTo>
                    <a:pt x="10" y="6"/>
                  </a:moveTo>
                  <a:cubicBezTo>
                    <a:pt x="8" y="6"/>
                    <a:pt x="6" y="7"/>
                    <a:pt x="4" y="9"/>
                  </a:cubicBezTo>
                  <a:cubicBezTo>
                    <a:pt x="4" y="0"/>
                    <a:pt x="4" y="0"/>
                    <a:pt x="4" y="0"/>
                  </a:cubicBezTo>
                  <a:cubicBezTo>
                    <a:pt x="0" y="0"/>
                    <a:pt x="0" y="0"/>
                    <a:pt x="0" y="0"/>
                  </a:cubicBezTo>
                  <a:cubicBezTo>
                    <a:pt x="0" y="24"/>
                    <a:pt x="0" y="24"/>
                    <a:pt x="0" y="24"/>
                  </a:cubicBezTo>
                  <a:cubicBezTo>
                    <a:pt x="4" y="24"/>
                    <a:pt x="4" y="24"/>
                    <a:pt x="4" y="24"/>
                  </a:cubicBezTo>
                  <a:cubicBezTo>
                    <a:pt x="4" y="22"/>
                    <a:pt x="4" y="22"/>
                    <a:pt x="4" y="22"/>
                  </a:cubicBezTo>
                  <a:cubicBezTo>
                    <a:pt x="6" y="24"/>
                    <a:pt x="8" y="25"/>
                    <a:pt x="10" y="25"/>
                  </a:cubicBezTo>
                  <a:cubicBezTo>
                    <a:pt x="14" y="25"/>
                    <a:pt x="18" y="21"/>
                    <a:pt x="18" y="15"/>
                  </a:cubicBezTo>
                  <a:cubicBezTo>
                    <a:pt x="18" y="10"/>
                    <a:pt x="14" y="6"/>
                    <a:pt x="10" y="6"/>
                  </a:cubicBezTo>
                  <a:close/>
                  <a:moveTo>
                    <a:pt x="9" y="21"/>
                  </a:moveTo>
                  <a:cubicBezTo>
                    <a:pt x="7" y="21"/>
                    <a:pt x="5" y="20"/>
                    <a:pt x="4" y="19"/>
                  </a:cubicBezTo>
                  <a:cubicBezTo>
                    <a:pt x="4" y="12"/>
                    <a:pt x="4" y="12"/>
                    <a:pt x="4" y="12"/>
                  </a:cubicBezTo>
                  <a:cubicBezTo>
                    <a:pt x="5" y="10"/>
                    <a:pt x="7" y="9"/>
                    <a:pt x="9" y="9"/>
                  </a:cubicBezTo>
                  <a:cubicBezTo>
                    <a:pt x="12" y="9"/>
                    <a:pt x="14" y="12"/>
                    <a:pt x="14" y="15"/>
                  </a:cubicBezTo>
                  <a:cubicBezTo>
                    <a:pt x="14" y="19"/>
                    <a:pt x="12" y="21"/>
                    <a:pt x="9" y="21"/>
                  </a:cubicBez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160">
              <a:extLst>
                <a:ext uri="{FF2B5EF4-FFF2-40B4-BE49-F238E27FC236}">
                  <a16:creationId xmlns:a16="http://schemas.microsoft.com/office/drawing/2014/main" id="{0C52D17F-1727-4DA6-8448-941384A5D89E}"/>
                </a:ext>
              </a:extLst>
            </p:cNvPr>
            <p:cNvSpPr>
              <a:spLocks/>
            </p:cNvSpPr>
            <p:nvPr/>
          </p:nvSpPr>
          <p:spPr bwMode="auto">
            <a:xfrm>
              <a:off x="2995" y="1780"/>
              <a:ext cx="46" cy="60"/>
            </a:xfrm>
            <a:custGeom>
              <a:avLst/>
              <a:gdLst>
                <a:gd name="T0" fmla="*/ 9 w 19"/>
                <a:gd name="T1" fmla="*/ 14 h 25"/>
                <a:gd name="T2" fmla="*/ 4 w 19"/>
                <a:gd name="T3" fmla="*/ 0 h 25"/>
                <a:gd name="T4" fmla="*/ 0 w 19"/>
                <a:gd name="T5" fmla="*/ 0 h 25"/>
                <a:gd name="T6" fmla="*/ 7 w 19"/>
                <a:gd name="T7" fmla="*/ 18 h 25"/>
                <a:gd name="T8" fmla="*/ 6 w 19"/>
                <a:gd name="T9" fmla="*/ 20 h 25"/>
                <a:gd name="T10" fmla="*/ 4 w 19"/>
                <a:gd name="T11" fmla="*/ 22 h 25"/>
                <a:gd name="T12" fmla="*/ 2 w 19"/>
                <a:gd name="T13" fmla="*/ 22 h 25"/>
                <a:gd name="T14" fmla="*/ 2 w 19"/>
                <a:gd name="T15" fmla="*/ 25 h 25"/>
                <a:gd name="T16" fmla="*/ 4 w 19"/>
                <a:gd name="T17" fmla="*/ 25 h 25"/>
                <a:gd name="T18" fmla="*/ 10 w 19"/>
                <a:gd name="T19" fmla="*/ 21 h 25"/>
                <a:gd name="T20" fmla="*/ 19 w 19"/>
                <a:gd name="T21" fmla="*/ 0 h 25"/>
                <a:gd name="T22" fmla="*/ 14 w 19"/>
                <a:gd name="T23" fmla="*/ 0 h 25"/>
                <a:gd name="T24" fmla="*/ 9 w 19"/>
                <a:gd name="T2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5">
                  <a:moveTo>
                    <a:pt x="9" y="14"/>
                  </a:moveTo>
                  <a:cubicBezTo>
                    <a:pt x="4" y="0"/>
                    <a:pt x="4" y="0"/>
                    <a:pt x="4" y="0"/>
                  </a:cubicBezTo>
                  <a:cubicBezTo>
                    <a:pt x="0" y="0"/>
                    <a:pt x="0" y="0"/>
                    <a:pt x="0" y="0"/>
                  </a:cubicBezTo>
                  <a:cubicBezTo>
                    <a:pt x="7" y="18"/>
                    <a:pt x="7" y="18"/>
                    <a:pt x="7" y="18"/>
                  </a:cubicBezTo>
                  <a:cubicBezTo>
                    <a:pt x="6" y="20"/>
                    <a:pt x="6" y="20"/>
                    <a:pt x="6" y="20"/>
                  </a:cubicBezTo>
                  <a:cubicBezTo>
                    <a:pt x="6" y="22"/>
                    <a:pt x="5" y="22"/>
                    <a:pt x="4" y="22"/>
                  </a:cubicBezTo>
                  <a:cubicBezTo>
                    <a:pt x="3" y="22"/>
                    <a:pt x="3" y="22"/>
                    <a:pt x="2" y="22"/>
                  </a:cubicBezTo>
                  <a:cubicBezTo>
                    <a:pt x="2" y="25"/>
                    <a:pt x="2" y="25"/>
                    <a:pt x="2" y="25"/>
                  </a:cubicBezTo>
                  <a:cubicBezTo>
                    <a:pt x="2" y="25"/>
                    <a:pt x="3" y="25"/>
                    <a:pt x="4" y="25"/>
                  </a:cubicBezTo>
                  <a:cubicBezTo>
                    <a:pt x="7" y="25"/>
                    <a:pt x="9" y="24"/>
                    <a:pt x="10" y="21"/>
                  </a:cubicBezTo>
                  <a:cubicBezTo>
                    <a:pt x="19" y="0"/>
                    <a:pt x="19" y="0"/>
                    <a:pt x="19" y="0"/>
                  </a:cubicBezTo>
                  <a:cubicBezTo>
                    <a:pt x="14" y="0"/>
                    <a:pt x="14" y="0"/>
                    <a:pt x="14" y="0"/>
                  </a:cubicBezTo>
                  <a:lnTo>
                    <a:pt x="9" y="14"/>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161">
              <a:extLst>
                <a:ext uri="{FF2B5EF4-FFF2-40B4-BE49-F238E27FC236}">
                  <a16:creationId xmlns:a16="http://schemas.microsoft.com/office/drawing/2014/main" id="{B631C633-ADE2-47C5-A4A6-3D26533C2179}"/>
                </a:ext>
              </a:extLst>
            </p:cNvPr>
            <p:cNvSpPr>
              <a:spLocks noEditPoints="1"/>
            </p:cNvSpPr>
            <p:nvPr/>
          </p:nvSpPr>
          <p:spPr bwMode="auto">
            <a:xfrm>
              <a:off x="3079" y="1765"/>
              <a:ext cx="40" cy="61"/>
            </a:xfrm>
            <a:custGeom>
              <a:avLst/>
              <a:gdLst>
                <a:gd name="T0" fmla="*/ 13 w 17"/>
                <a:gd name="T1" fmla="*/ 9 h 25"/>
                <a:gd name="T2" fmla="*/ 8 w 17"/>
                <a:gd name="T3" fmla="*/ 6 h 25"/>
                <a:gd name="T4" fmla="*/ 0 w 17"/>
                <a:gd name="T5" fmla="*/ 15 h 25"/>
                <a:gd name="T6" fmla="*/ 8 w 17"/>
                <a:gd name="T7" fmla="*/ 25 h 25"/>
                <a:gd name="T8" fmla="*/ 13 w 17"/>
                <a:gd name="T9" fmla="*/ 22 h 25"/>
                <a:gd name="T10" fmla="*/ 13 w 17"/>
                <a:gd name="T11" fmla="*/ 24 h 25"/>
                <a:gd name="T12" fmla="*/ 17 w 17"/>
                <a:gd name="T13" fmla="*/ 24 h 25"/>
                <a:gd name="T14" fmla="*/ 17 w 17"/>
                <a:gd name="T15" fmla="*/ 0 h 25"/>
                <a:gd name="T16" fmla="*/ 13 w 17"/>
                <a:gd name="T17" fmla="*/ 0 h 25"/>
                <a:gd name="T18" fmla="*/ 13 w 17"/>
                <a:gd name="T19" fmla="*/ 9 h 25"/>
                <a:gd name="T20" fmla="*/ 13 w 17"/>
                <a:gd name="T21" fmla="*/ 19 h 25"/>
                <a:gd name="T22" fmla="*/ 9 w 17"/>
                <a:gd name="T23" fmla="*/ 21 h 25"/>
                <a:gd name="T24" fmla="*/ 4 w 17"/>
                <a:gd name="T25" fmla="*/ 15 h 25"/>
                <a:gd name="T26" fmla="*/ 9 w 17"/>
                <a:gd name="T27" fmla="*/ 9 h 25"/>
                <a:gd name="T28" fmla="*/ 13 w 17"/>
                <a:gd name="T29" fmla="*/ 12 h 25"/>
                <a:gd name="T30" fmla="*/ 13 w 17"/>
                <a:gd name="T31"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5">
                  <a:moveTo>
                    <a:pt x="13" y="9"/>
                  </a:moveTo>
                  <a:cubicBezTo>
                    <a:pt x="12" y="7"/>
                    <a:pt x="10" y="6"/>
                    <a:pt x="8" y="6"/>
                  </a:cubicBezTo>
                  <a:cubicBezTo>
                    <a:pt x="3" y="6"/>
                    <a:pt x="0" y="10"/>
                    <a:pt x="0" y="15"/>
                  </a:cubicBezTo>
                  <a:cubicBezTo>
                    <a:pt x="0" y="21"/>
                    <a:pt x="3" y="25"/>
                    <a:pt x="8" y="25"/>
                  </a:cubicBezTo>
                  <a:cubicBezTo>
                    <a:pt x="10" y="25"/>
                    <a:pt x="12" y="24"/>
                    <a:pt x="13" y="22"/>
                  </a:cubicBezTo>
                  <a:cubicBezTo>
                    <a:pt x="13" y="24"/>
                    <a:pt x="13" y="24"/>
                    <a:pt x="13" y="24"/>
                  </a:cubicBezTo>
                  <a:cubicBezTo>
                    <a:pt x="17" y="24"/>
                    <a:pt x="17" y="24"/>
                    <a:pt x="17" y="24"/>
                  </a:cubicBezTo>
                  <a:cubicBezTo>
                    <a:pt x="17" y="0"/>
                    <a:pt x="17" y="0"/>
                    <a:pt x="17" y="0"/>
                  </a:cubicBezTo>
                  <a:cubicBezTo>
                    <a:pt x="13" y="0"/>
                    <a:pt x="13" y="0"/>
                    <a:pt x="13" y="0"/>
                  </a:cubicBezTo>
                  <a:lnTo>
                    <a:pt x="13" y="9"/>
                  </a:lnTo>
                  <a:close/>
                  <a:moveTo>
                    <a:pt x="13" y="19"/>
                  </a:moveTo>
                  <a:cubicBezTo>
                    <a:pt x="12" y="20"/>
                    <a:pt x="11" y="21"/>
                    <a:pt x="9" y="21"/>
                  </a:cubicBezTo>
                  <a:cubicBezTo>
                    <a:pt x="6" y="21"/>
                    <a:pt x="4" y="19"/>
                    <a:pt x="4" y="15"/>
                  </a:cubicBezTo>
                  <a:cubicBezTo>
                    <a:pt x="4" y="12"/>
                    <a:pt x="6" y="9"/>
                    <a:pt x="9" y="9"/>
                  </a:cubicBezTo>
                  <a:cubicBezTo>
                    <a:pt x="11" y="9"/>
                    <a:pt x="12" y="10"/>
                    <a:pt x="13" y="12"/>
                  </a:cubicBezTo>
                  <a:lnTo>
                    <a:pt x="13" y="19"/>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162">
              <a:extLst>
                <a:ext uri="{FF2B5EF4-FFF2-40B4-BE49-F238E27FC236}">
                  <a16:creationId xmlns:a16="http://schemas.microsoft.com/office/drawing/2014/main" id="{80A97E4B-9A14-4EF9-AF4C-80110D418436}"/>
                </a:ext>
              </a:extLst>
            </p:cNvPr>
            <p:cNvSpPr>
              <a:spLocks noEditPoints="1"/>
            </p:cNvSpPr>
            <p:nvPr/>
          </p:nvSpPr>
          <p:spPr bwMode="auto">
            <a:xfrm>
              <a:off x="3136" y="1780"/>
              <a:ext cx="43" cy="46"/>
            </a:xfrm>
            <a:custGeom>
              <a:avLst/>
              <a:gdLst>
                <a:gd name="T0" fmla="*/ 9 w 18"/>
                <a:gd name="T1" fmla="*/ 0 h 19"/>
                <a:gd name="T2" fmla="*/ 8 w 18"/>
                <a:gd name="T3" fmla="*/ 0 h 19"/>
                <a:gd name="T4" fmla="*/ 0 w 18"/>
                <a:gd name="T5" fmla="*/ 9 h 19"/>
                <a:gd name="T6" fmla="*/ 9 w 18"/>
                <a:gd name="T7" fmla="*/ 19 h 19"/>
                <a:gd name="T8" fmla="*/ 17 w 18"/>
                <a:gd name="T9" fmla="*/ 16 h 19"/>
                <a:gd name="T10" fmla="*/ 15 w 18"/>
                <a:gd name="T11" fmla="*/ 14 h 19"/>
                <a:gd name="T12" fmla="*/ 10 w 18"/>
                <a:gd name="T13" fmla="*/ 16 h 19"/>
                <a:gd name="T14" fmla="*/ 4 w 18"/>
                <a:gd name="T15" fmla="*/ 11 h 19"/>
                <a:gd name="T16" fmla="*/ 18 w 18"/>
                <a:gd name="T17" fmla="*/ 11 h 19"/>
                <a:gd name="T18" fmla="*/ 18 w 18"/>
                <a:gd name="T19" fmla="*/ 10 h 19"/>
                <a:gd name="T20" fmla="*/ 9 w 18"/>
                <a:gd name="T21" fmla="*/ 0 h 19"/>
                <a:gd name="T22" fmla="*/ 4 w 18"/>
                <a:gd name="T23" fmla="*/ 8 h 19"/>
                <a:gd name="T24" fmla="*/ 9 w 18"/>
                <a:gd name="T25" fmla="*/ 3 h 19"/>
                <a:gd name="T26" fmla="*/ 9 w 18"/>
                <a:gd name="T27" fmla="*/ 3 h 19"/>
                <a:gd name="T28" fmla="*/ 14 w 18"/>
                <a:gd name="T29" fmla="*/ 8 h 19"/>
                <a:gd name="T30" fmla="*/ 4 w 18"/>
                <a:gd name="T3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9">
                  <a:moveTo>
                    <a:pt x="9" y="0"/>
                  </a:moveTo>
                  <a:cubicBezTo>
                    <a:pt x="9" y="0"/>
                    <a:pt x="8" y="0"/>
                    <a:pt x="8" y="0"/>
                  </a:cubicBezTo>
                  <a:cubicBezTo>
                    <a:pt x="3" y="0"/>
                    <a:pt x="0" y="5"/>
                    <a:pt x="0" y="9"/>
                  </a:cubicBezTo>
                  <a:cubicBezTo>
                    <a:pt x="0" y="15"/>
                    <a:pt x="4" y="19"/>
                    <a:pt x="9" y="19"/>
                  </a:cubicBezTo>
                  <a:cubicBezTo>
                    <a:pt x="12" y="19"/>
                    <a:pt x="15" y="18"/>
                    <a:pt x="17" y="16"/>
                  </a:cubicBezTo>
                  <a:cubicBezTo>
                    <a:pt x="15" y="14"/>
                    <a:pt x="15" y="14"/>
                    <a:pt x="15" y="14"/>
                  </a:cubicBezTo>
                  <a:cubicBezTo>
                    <a:pt x="13" y="15"/>
                    <a:pt x="12" y="16"/>
                    <a:pt x="10" y="16"/>
                  </a:cubicBezTo>
                  <a:cubicBezTo>
                    <a:pt x="6" y="16"/>
                    <a:pt x="4" y="13"/>
                    <a:pt x="4" y="11"/>
                  </a:cubicBezTo>
                  <a:cubicBezTo>
                    <a:pt x="18" y="11"/>
                    <a:pt x="18" y="11"/>
                    <a:pt x="18" y="11"/>
                  </a:cubicBezTo>
                  <a:cubicBezTo>
                    <a:pt x="18" y="10"/>
                    <a:pt x="18" y="10"/>
                    <a:pt x="18" y="10"/>
                  </a:cubicBezTo>
                  <a:cubicBezTo>
                    <a:pt x="18" y="4"/>
                    <a:pt x="14" y="0"/>
                    <a:pt x="9" y="0"/>
                  </a:cubicBezTo>
                  <a:close/>
                  <a:moveTo>
                    <a:pt x="4" y="8"/>
                  </a:moveTo>
                  <a:cubicBezTo>
                    <a:pt x="4" y="5"/>
                    <a:pt x="6" y="3"/>
                    <a:pt x="9" y="3"/>
                  </a:cubicBezTo>
                  <a:cubicBezTo>
                    <a:pt x="9" y="3"/>
                    <a:pt x="9" y="3"/>
                    <a:pt x="9" y="3"/>
                  </a:cubicBezTo>
                  <a:cubicBezTo>
                    <a:pt x="12" y="3"/>
                    <a:pt x="14" y="5"/>
                    <a:pt x="14" y="8"/>
                  </a:cubicBezTo>
                  <a:lnTo>
                    <a:pt x="4" y="8"/>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163">
              <a:extLst>
                <a:ext uri="{FF2B5EF4-FFF2-40B4-BE49-F238E27FC236}">
                  <a16:creationId xmlns:a16="http://schemas.microsoft.com/office/drawing/2014/main" id="{FB491993-D5FE-4B36-B5AB-4A4618F6AAB1}"/>
                </a:ext>
              </a:extLst>
            </p:cNvPr>
            <p:cNvSpPr>
              <a:spLocks/>
            </p:cNvSpPr>
            <p:nvPr/>
          </p:nvSpPr>
          <p:spPr bwMode="auto">
            <a:xfrm>
              <a:off x="3191" y="1780"/>
              <a:ext cx="35" cy="46"/>
            </a:xfrm>
            <a:custGeom>
              <a:avLst/>
              <a:gdLst>
                <a:gd name="T0" fmla="*/ 8 w 15"/>
                <a:gd name="T1" fmla="*/ 7 h 19"/>
                <a:gd name="T2" fmla="*/ 4 w 15"/>
                <a:gd name="T3" fmla="*/ 5 h 19"/>
                <a:gd name="T4" fmla="*/ 7 w 15"/>
                <a:gd name="T5" fmla="*/ 3 h 19"/>
                <a:gd name="T6" fmla="*/ 13 w 15"/>
                <a:gd name="T7" fmla="*/ 5 h 19"/>
                <a:gd name="T8" fmla="*/ 14 w 15"/>
                <a:gd name="T9" fmla="*/ 2 h 19"/>
                <a:gd name="T10" fmla="*/ 7 w 15"/>
                <a:gd name="T11" fmla="*/ 0 h 19"/>
                <a:gd name="T12" fmla="*/ 0 w 15"/>
                <a:gd name="T13" fmla="*/ 5 h 19"/>
                <a:gd name="T14" fmla="*/ 7 w 15"/>
                <a:gd name="T15" fmla="*/ 11 h 19"/>
                <a:gd name="T16" fmla="*/ 11 w 15"/>
                <a:gd name="T17" fmla="*/ 13 h 19"/>
                <a:gd name="T18" fmla="*/ 7 w 15"/>
                <a:gd name="T19" fmla="*/ 16 h 19"/>
                <a:gd name="T20" fmla="*/ 1 w 15"/>
                <a:gd name="T21" fmla="*/ 13 h 19"/>
                <a:gd name="T22" fmla="*/ 0 w 15"/>
                <a:gd name="T23" fmla="*/ 16 h 19"/>
                <a:gd name="T24" fmla="*/ 7 w 15"/>
                <a:gd name="T25" fmla="*/ 19 h 19"/>
                <a:gd name="T26" fmla="*/ 15 w 15"/>
                <a:gd name="T27" fmla="*/ 13 h 19"/>
                <a:gd name="T28" fmla="*/ 8 w 15"/>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9">
                  <a:moveTo>
                    <a:pt x="8" y="7"/>
                  </a:moveTo>
                  <a:cubicBezTo>
                    <a:pt x="6" y="7"/>
                    <a:pt x="4" y="6"/>
                    <a:pt x="4" y="5"/>
                  </a:cubicBezTo>
                  <a:cubicBezTo>
                    <a:pt x="4" y="4"/>
                    <a:pt x="5" y="3"/>
                    <a:pt x="7" y="3"/>
                  </a:cubicBezTo>
                  <a:cubicBezTo>
                    <a:pt x="9" y="3"/>
                    <a:pt x="11" y="4"/>
                    <a:pt x="13" y="5"/>
                  </a:cubicBezTo>
                  <a:cubicBezTo>
                    <a:pt x="14" y="2"/>
                    <a:pt x="14" y="2"/>
                    <a:pt x="14" y="2"/>
                  </a:cubicBezTo>
                  <a:cubicBezTo>
                    <a:pt x="12" y="1"/>
                    <a:pt x="10" y="0"/>
                    <a:pt x="7" y="0"/>
                  </a:cubicBezTo>
                  <a:cubicBezTo>
                    <a:pt x="3" y="0"/>
                    <a:pt x="0" y="2"/>
                    <a:pt x="0" y="5"/>
                  </a:cubicBezTo>
                  <a:cubicBezTo>
                    <a:pt x="0" y="9"/>
                    <a:pt x="4" y="10"/>
                    <a:pt x="7" y="11"/>
                  </a:cubicBezTo>
                  <a:cubicBezTo>
                    <a:pt x="9" y="11"/>
                    <a:pt x="11" y="12"/>
                    <a:pt x="11" y="13"/>
                  </a:cubicBezTo>
                  <a:cubicBezTo>
                    <a:pt x="11" y="15"/>
                    <a:pt x="10" y="16"/>
                    <a:pt x="7" y="16"/>
                  </a:cubicBezTo>
                  <a:cubicBezTo>
                    <a:pt x="5" y="16"/>
                    <a:pt x="3" y="15"/>
                    <a:pt x="1" y="13"/>
                  </a:cubicBezTo>
                  <a:cubicBezTo>
                    <a:pt x="0" y="16"/>
                    <a:pt x="0" y="16"/>
                    <a:pt x="0" y="16"/>
                  </a:cubicBezTo>
                  <a:cubicBezTo>
                    <a:pt x="2" y="18"/>
                    <a:pt x="4" y="19"/>
                    <a:pt x="7" y="19"/>
                  </a:cubicBezTo>
                  <a:cubicBezTo>
                    <a:pt x="12" y="19"/>
                    <a:pt x="15" y="16"/>
                    <a:pt x="15" y="13"/>
                  </a:cubicBezTo>
                  <a:cubicBezTo>
                    <a:pt x="15" y="9"/>
                    <a:pt x="11" y="8"/>
                    <a:pt x="8" y="7"/>
                  </a:cubicBez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1164">
              <a:extLst>
                <a:ext uri="{FF2B5EF4-FFF2-40B4-BE49-F238E27FC236}">
                  <a16:creationId xmlns:a16="http://schemas.microsoft.com/office/drawing/2014/main" id="{CCBE1D67-D4E2-440D-B338-BFDC5B937CF2}"/>
                </a:ext>
              </a:extLst>
            </p:cNvPr>
            <p:cNvSpPr>
              <a:spLocks noChangeArrowheads="1"/>
            </p:cNvSpPr>
            <p:nvPr/>
          </p:nvSpPr>
          <p:spPr bwMode="auto">
            <a:xfrm>
              <a:off x="3241" y="1780"/>
              <a:ext cx="9" cy="43"/>
            </a:xfrm>
            <a:prstGeom prst="rect">
              <a:avLst/>
            </a:prstGeom>
            <a:solidFill>
              <a:srgbClr val="0417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Oval 1165">
              <a:extLst>
                <a:ext uri="{FF2B5EF4-FFF2-40B4-BE49-F238E27FC236}">
                  <a16:creationId xmlns:a16="http://schemas.microsoft.com/office/drawing/2014/main" id="{2A20E5CB-1F88-4FEE-9ECD-EAA5FB2A5DC4}"/>
                </a:ext>
              </a:extLst>
            </p:cNvPr>
            <p:cNvSpPr>
              <a:spLocks noChangeArrowheads="1"/>
            </p:cNvSpPr>
            <p:nvPr/>
          </p:nvSpPr>
          <p:spPr bwMode="auto">
            <a:xfrm>
              <a:off x="3241" y="1763"/>
              <a:ext cx="12" cy="10"/>
            </a:xfrm>
            <a:prstGeom prst="ellipse">
              <a:avLst/>
            </a:pr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1166">
              <a:extLst>
                <a:ext uri="{FF2B5EF4-FFF2-40B4-BE49-F238E27FC236}">
                  <a16:creationId xmlns:a16="http://schemas.microsoft.com/office/drawing/2014/main" id="{E1195DD2-B192-40EB-83F6-32EBBF5C3514}"/>
                </a:ext>
              </a:extLst>
            </p:cNvPr>
            <p:cNvSpPr>
              <a:spLocks noEditPoints="1"/>
            </p:cNvSpPr>
            <p:nvPr/>
          </p:nvSpPr>
          <p:spPr bwMode="auto">
            <a:xfrm>
              <a:off x="3267" y="1780"/>
              <a:ext cx="40" cy="62"/>
            </a:xfrm>
            <a:custGeom>
              <a:avLst/>
              <a:gdLst>
                <a:gd name="T0" fmla="*/ 13 w 17"/>
                <a:gd name="T1" fmla="*/ 3 h 26"/>
                <a:gd name="T2" fmla="*/ 8 w 17"/>
                <a:gd name="T3" fmla="*/ 0 h 26"/>
                <a:gd name="T4" fmla="*/ 0 w 17"/>
                <a:gd name="T5" fmla="*/ 9 h 26"/>
                <a:gd name="T6" fmla="*/ 8 w 17"/>
                <a:gd name="T7" fmla="*/ 18 h 26"/>
                <a:gd name="T8" fmla="*/ 13 w 17"/>
                <a:gd name="T9" fmla="*/ 15 h 26"/>
                <a:gd name="T10" fmla="*/ 13 w 17"/>
                <a:gd name="T11" fmla="*/ 17 h 26"/>
                <a:gd name="T12" fmla="*/ 8 w 17"/>
                <a:gd name="T13" fmla="*/ 22 h 26"/>
                <a:gd name="T14" fmla="*/ 2 w 17"/>
                <a:gd name="T15" fmla="*/ 20 h 26"/>
                <a:gd name="T16" fmla="*/ 1 w 17"/>
                <a:gd name="T17" fmla="*/ 23 h 26"/>
                <a:gd name="T18" fmla="*/ 8 w 17"/>
                <a:gd name="T19" fmla="*/ 26 h 26"/>
                <a:gd name="T20" fmla="*/ 17 w 17"/>
                <a:gd name="T21" fmla="*/ 17 h 26"/>
                <a:gd name="T22" fmla="*/ 17 w 17"/>
                <a:gd name="T23" fmla="*/ 0 h 26"/>
                <a:gd name="T24" fmla="*/ 13 w 17"/>
                <a:gd name="T25" fmla="*/ 0 h 26"/>
                <a:gd name="T26" fmla="*/ 13 w 17"/>
                <a:gd name="T27" fmla="*/ 3 h 26"/>
                <a:gd name="T28" fmla="*/ 13 w 17"/>
                <a:gd name="T29" fmla="*/ 12 h 26"/>
                <a:gd name="T30" fmla="*/ 9 w 17"/>
                <a:gd name="T31" fmla="*/ 15 h 26"/>
                <a:gd name="T32" fmla="*/ 4 w 17"/>
                <a:gd name="T33" fmla="*/ 9 h 26"/>
                <a:gd name="T34" fmla="*/ 9 w 17"/>
                <a:gd name="T35" fmla="*/ 3 h 26"/>
                <a:gd name="T36" fmla="*/ 13 w 17"/>
                <a:gd name="T37" fmla="*/ 6 h 26"/>
                <a:gd name="T38" fmla="*/ 13 w 17"/>
                <a:gd name="T39"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6">
                  <a:moveTo>
                    <a:pt x="13" y="3"/>
                  </a:moveTo>
                  <a:cubicBezTo>
                    <a:pt x="12" y="1"/>
                    <a:pt x="10" y="0"/>
                    <a:pt x="8" y="0"/>
                  </a:cubicBezTo>
                  <a:cubicBezTo>
                    <a:pt x="3" y="0"/>
                    <a:pt x="0" y="3"/>
                    <a:pt x="0" y="9"/>
                  </a:cubicBezTo>
                  <a:cubicBezTo>
                    <a:pt x="0" y="15"/>
                    <a:pt x="3" y="18"/>
                    <a:pt x="8" y="18"/>
                  </a:cubicBezTo>
                  <a:cubicBezTo>
                    <a:pt x="10" y="18"/>
                    <a:pt x="12" y="17"/>
                    <a:pt x="13" y="15"/>
                  </a:cubicBezTo>
                  <a:cubicBezTo>
                    <a:pt x="13" y="17"/>
                    <a:pt x="13" y="17"/>
                    <a:pt x="13" y="17"/>
                  </a:cubicBezTo>
                  <a:cubicBezTo>
                    <a:pt x="13" y="21"/>
                    <a:pt x="11" y="22"/>
                    <a:pt x="8" y="22"/>
                  </a:cubicBezTo>
                  <a:cubicBezTo>
                    <a:pt x="6" y="22"/>
                    <a:pt x="4" y="22"/>
                    <a:pt x="2" y="20"/>
                  </a:cubicBezTo>
                  <a:cubicBezTo>
                    <a:pt x="1" y="23"/>
                    <a:pt x="1" y="23"/>
                    <a:pt x="1" y="23"/>
                  </a:cubicBezTo>
                  <a:cubicBezTo>
                    <a:pt x="3" y="25"/>
                    <a:pt x="5" y="26"/>
                    <a:pt x="8" y="26"/>
                  </a:cubicBezTo>
                  <a:cubicBezTo>
                    <a:pt x="12" y="26"/>
                    <a:pt x="17" y="24"/>
                    <a:pt x="17" y="17"/>
                  </a:cubicBezTo>
                  <a:cubicBezTo>
                    <a:pt x="17" y="0"/>
                    <a:pt x="17" y="0"/>
                    <a:pt x="17" y="0"/>
                  </a:cubicBezTo>
                  <a:cubicBezTo>
                    <a:pt x="13" y="0"/>
                    <a:pt x="13" y="0"/>
                    <a:pt x="13" y="0"/>
                  </a:cubicBezTo>
                  <a:lnTo>
                    <a:pt x="13" y="3"/>
                  </a:lnTo>
                  <a:close/>
                  <a:moveTo>
                    <a:pt x="13" y="12"/>
                  </a:moveTo>
                  <a:cubicBezTo>
                    <a:pt x="12" y="14"/>
                    <a:pt x="11" y="15"/>
                    <a:pt x="9" y="15"/>
                  </a:cubicBezTo>
                  <a:cubicBezTo>
                    <a:pt x="6" y="15"/>
                    <a:pt x="4" y="13"/>
                    <a:pt x="4" y="9"/>
                  </a:cubicBezTo>
                  <a:cubicBezTo>
                    <a:pt x="4" y="6"/>
                    <a:pt x="6" y="3"/>
                    <a:pt x="9" y="3"/>
                  </a:cubicBezTo>
                  <a:cubicBezTo>
                    <a:pt x="11" y="3"/>
                    <a:pt x="12" y="4"/>
                    <a:pt x="13" y="6"/>
                  </a:cubicBezTo>
                  <a:lnTo>
                    <a:pt x="13" y="12"/>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167">
              <a:extLst>
                <a:ext uri="{FF2B5EF4-FFF2-40B4-BE49-F238E27FC236}">
                  <a16:creationId xmlns:a16="http://schemas.microsoft.com/office/drawing/2014/main" id="{FFE4EDDD-26DB-467B-A23E-211D209151BC}"/>
                </a:ext>
              </a:extLst>
            </p:cNvPr>
            <p:cNvSpPr>
              <a:spLocks/>
            </p:cNvSpPr>
            <p:nvPr/>
          </p:nvSpPr>
          <p:spPr bwMode="auto">
            <a:xfrm>
              <a:off x="3326" y="1780"/>
              <a:ext cx="39" cy="43"/>
            </a:xfrm>
            <a:custGeom>
              <a:avLst/>
              <a:gdLst>
                <a:gd name="T0" fmla="*/ 10 w 16"/>
                <a:gd name="T1" fmla="*/ 0 h 18"/>
                <a:gd name="T2" fmla="*/ 4 w 16"/>
                <a:gd name="T3" fmla="*/ 3 h 18"/>
                <a:gd name="T4" fmla="*/ 4 w 16"/>
                <a:gd name="T5" fmla="*/ 0 h 18"/>
                <a:gd name="T6" fmla="*/ 0 w 16"/>
                <a:gd name="T7" fmla="*/ 0 h 18"/>
                <a:gd name="T8" fmla="*/ 0 w 16"/>
                <a:gd name="T9" fmla="*/ 18 h 18"/>
                <a:gd name="T10" fmla="*/ 4 w 16"/>
                <a:gd name="T11" fmla="*/ 18 h 18"/>
                <a:gd name="T12" fmla="*/ 4 w 16"/>
                <a:gd name="T13" fmla="*/ 6 h 18"/>
                <a:gd name="T14" fmla="*/ 8 w 16"/>
                <a:gd name="T15" fmla="*/ 3 h 18"/>
                <a:gd name="T16" fmla="*/ 12 w 16"/>
                <a:gd name="T17" fmla="*/ 7 h 18"/>
                <a:gd name="T18" fmla="*/ 12 w 16"/>
                <a:gd name="T19" fmla="*/ 18 h 18"/>
                <a:gd name="T20" fmla="*/ 16 w 16"/>
                <a:gd name="T21" fmla="*/ 18 h 18"/>
                <a:gd name="T22" fmla="*/ 16 w 16"/>
                <a:gd name="T23" fmla="*/ 6 h 18"/>
                <a:gd name="T24" fmla="*/ 10 w 16"/>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10" y="0"/>
                  </a:moveTo>
                  <a:cubicBezTo>
                    <a:pt x="8" y="0"/>
                    <a:pt x="5" y="1"/>
                    <a:pt x="4" y="3"/>
                  </a:cubicBezTo>
                  <a:cubicBezTo>
                    <a:pt x="4" y="0"/>
                    <a:pt x="4" y="0"/>
                    <a:pt x="4" y="0"/>
                  </a:cubicBezTo>
                  <a:cubicBezTo>
                    <a:pt x="0" y="0"/>
                    <a:pt x="0" y="0"/>
                    <a:pt x="0" y="0"/>
                  </a:cubicBezTo>
                  <a:cubicBezTo>
                    <a:pt x="0" y="18"/>
                    <a:pt x="0" y="18"/>
                    <a:pt x="0" y="18"/>
                  </a:cubicBezTo>
                  <a:cubicBezTo>
                    <a:pt x="4" y="18"/>
                    <a:pt x="4" y="18"/>
                    <a:pt x="4" y="18"/>
                  </a:cubicBezTo>
                  <a:cubicBezTo>
                    <a:pt x="4" y="6"/>
                    <a:pt x="4" y="6"/>
                    <a:pt x="4" y="6"/>
                  </a:cubicBezTo>
                  <a:cubicBezTo>
                    <a:pt x="5" y="4"/>
                    <a:pt x="7" y="3"/>
                    <a:pt x="8" y="3"/>
                  </a:cubicBezTo>
                  <a:cubicBezTo>
                    <a:pt x="11" y="3"/>
                    <a:pt x="12" y="4"/>
                    <a:pt x="12" y="7"/>
                  </a:cubicBezTo>
                  <a:cubicBezTo>
                    <a:pt x="12" y="18"/>
                    <a:pt x="12" y="18"/>
                    <a:pt x="12" y="18"/>
                  </a:cubicBezTo>
                  <a:cubicBezTo>
                    <a:pt x="16" y="18"/>
                    <a:pt x="16" y="18"/>
                    <a:pt x="16" y="18"/>
                  </a:cubicBezTo>
                  <a:cubicBezTo>
                    <a:pt x="16" y="6"/>
                    <a:pt x="16" y="6"/>
                    <a:pt x="16" y="6"/>
                  </a:cubicBezTo>
                  <a:cubicBezTo>
                    <a:pt x="16" y="2"/>
                    <a:pt x="14" y="0"/>
                    <a:pt x="10" y="0"/>
                  </a:cubicBez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1168">
              <a:extLst>
                <a:ext uri="{FF2B5EF4-FFF2-40B4-BE49-F238E27FC236}">
                  <a16:creationId xmlns:a16="http://schemas.microsoft.com/office/drawing/2014/main" id="{9592D1DD-A4D8-4FE5-9101-4E03E8835E31}"/>
                </a:ext>
              </a:extLst>
            </p:cNvPr>
            <p:cNvSpPr>
              <a:spLocks/>
            </p:cNvSpPr>
            <p:nvPr/>
          </p:nvSpPr>
          <p:spPr bwMode="auto">
            <a:xfrm>
              <a:off x="3376" y="1763"/>
              <a:ext cx="12" cy="15"/>
            </a:xfrm>
            <a:custGeom>
              <a:avLst/>
              <a:gdLst>
                <a:gd name="T0" fmla="*/ 0 w 12"/>
                <a:gd name="T1" fmla="*/ 2 h 15"/>
                <a:gd name="T2" fmla="*/ 3 w 12"/>
                <a:gd name="T3" fmla="*/ 2 h 15"/>
                <a:gd name="T4" fmla="*/ 3 w 12"/>
                <a:gd name="T5" fmla="*/ 15 h 15"/>
                <a:gd name="T6" fmla="*/ 8 w 12"/>
                <a:gd name="T7" fmla="*/ 15 h 15"/>
                <a:gd name="T8" fmla="*/ 8 w 12"/>
                <a:gd name="T9" fmla="*/ 2 h 15"/>
                <a:gd name="T10" fmla="*/ 12 w 12"/>
                <a:gd name="T11" fmla="*/ 2 h 15"/>
                <a:gd name="T12" fmla="*/ 12 w 12"/>
                <a:gd name="T13" fmla="*/ 0 h 15"/>
                <a:gd name="T14" fmla="*/ 0 w 12"/>
                <a:gd name="T15" fmla="*/ 0 h 15"/>
                <a:gd name="T16" fmla="*/ 0 w 12"/>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0" y="2"/>
                  </a:moveTo>
                  <a:lnTo>
                    <a:pt x="3" y="2"/>
                  </a:lnTo>
                  <a:lnTo>
                    <a:pt x="3" y="15"/>
                  </a:lnTo>
                  <a:lnTo>
                    <a:pt x="8" y="15"/>
                  </a:lnTo>
                  <a:lnTo>
                    <a:pt x="8" y="2"/>
                  </a:lnTo>
                  <a:lnTo>
                    <a:pt x="12" y="2"/>
                  </a:lnTo>
                  <a:lnTo>
                    <a:pt x="12" y="0"/>
                  </a:lnTo>
                  <a:lnTo>
                    <a:pt x="0" y="0"/>
                  </a:lnTo>
                  <a:lnTo>
                    <a:pt x="0" y="2"/>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1169">
              <a:extLst>
                <a:ext uri="{FF2B5EF4-FFF2-40B4-BE49-F238E27FC236}">
                  <a16:creationId xmlns:a16="http://schemas.microsoft.com/office/drawing/2014/main" id="{9B4A0F83-41F8-4A54-B11D-268AB1CF2830}"/>
                </a:ext>
              </a:extLst>
            </p:cNvPr>
            <p:cNvSpPr>
              <a:spLocks/>
            </p:cNvSpPr>
            <p:nvPr/>
          </p:nvSpPr>
          <p:spPr bwMode="auto">
            <a:xfrm>
              <a:off x="3388" y="1763"/>
              <a:ext cx="17" cy="15"/>
            </a:xfrm>
            <a:custGeom>
              <a:avLst/>
              <a:gdLst>
                <a:gd name="T0" fmla="*/ 10 w 17"/>
                <a:gd name="T1" fmla="*/ 10 h 15"/>
                <a:gd name="T2" fmla="*/ 5 w 17"/>
                <a:gd name="T3" fmla="*/ 0 h 15"/>
                <a:gd name="T4" fmla="*/ 0 w 17"/>
                <a:gd name="T5" fmla="*/ 0 h 15"/>
                <a:gd name="T6" fmla="*/ 0 w 17"/>
                <a:gd name="T7" fmla="*/ 15 h 15"/>
                <a:gd name="T8" fmla="*/ 5 w 17"/>
                <a:gd name="T9" fmla="*/ 15 h 15"/>
                <a:gd name="T10" fmla="*/ 5 w 17"/>
                <a:gd name="T11" fmla="*/ 5 h 15"/>
                <a:gd name="T12" fmla="*/ 7 w 17"/>
                <a:gd name="T13" fmla="*/ 15 h 15"/>
                <a:gd name="T14" fmla="*/ 10 w 17"/>
                <a:gd name="T15" fmla="*/ 15 h 15"/>
                <a:gd name="T16" fmla="*/ 15 w 17"/>
                <a:gd name="T17" fmla="*/ 5 h 15"/>
                <a:gd name="T18" fmla="*/ 15 w 17"/>
                <a:gd name="T19" fmla="*/ 15 h 15"/>
                <a:gd name="T20" fmla="*/ 17 w 17"/>
                <a:gd name="T21" fmla="*/ 15 h 15"/>
                <a:gd name="T22" fmla="*/ 17 w 17"/>
                <a:gd name="T23" fmla="*/ 0 h 15"/>
                <a:gd name="T24" fmla="*/ 12 w 17"/>
                <a:gd name="T25" fmla="*/ 0 h 15"/>
                <a:gd name="T26" fmla="*/ 10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0" y="10"/>
                  </a:moveTo>
                  <a:lnTo>
                    <a:pt x="5" y="0"/>
                  </a:lnTo>
                  <a:lnTo>
                    <a:pt x="0" y="0"/>
                  </a:lnTo>
                  <a:lnTo>
                    <a:pt x="0" y="15"/>
                  </a:lnTo>
                  <a:lnTo>
                    <a:pt x="5" y="15"/>
                  </a:lnTo>
                  <a:lnTo>
                    <a:pt x="5" y="5"/>
                  </a:lnTo>
                  <a:lnTo>
                    <a:pt x="7" y="15"/>
                  </a:lnTo>
                  <a:lnTo>
                    <a:pt x="10" y="15"/>
                  </a:lnTo>
                  <a:lnTo>
                    <a:pt x="15" y="5"/>
                  </a:lnTo>
                  <a:lnTo>
                    <a:pt x="15" y="15"/>
                  </a:lnTo>
                  <a:lnTo>
                    <a:pt x="17" y="15"/>
                  </a:lnTo>
                  <a:lnTo>
                    <a:pt x="17" y="0"/>
                  </a:lnTo>
                  <a:lnTo>
                    <a:pt x="12" y="0"/>
                  </a:lnTo>
                  <a:lnTo>
                    <a:pt x="10" y="10"/>
                  </a:lnTo>
                  <a:close/>
                </a:path>
              </a:pathLst>
            </a:custGeom>
            <a:solidFill>
              <a:srgbClr val="041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1170">
              <a:extLst>
                <a:ext uri="{FF2B5EF4-FFF2-40B4-BE49-F238E27FC236}">
                  <a16:creationId xmlns:a16="http://schemas.microsoft.com/office/drawing/2014/main" id="{4E41A9C9-00C4-4610-85BA-9F50454FC310}"/>
                </a:ext>
              </a:extLst>
            </p:cNvPr>
            <p:cNvSpPr>
              <a:spLocks/>
            </p:cNvSpPr>
            <p:nvPr/>
          </p:nvSpPr>
          <p:spPr bwMode="auto">
            <a:xfrm>
              <a:off x="2429" y="1460"/>
              <a:ext cx="223" cy="238"/>
            </a:xfrm>
            <a:custGeom>
              <a:avLst/>
              <a:gdLst>
                <a:gd name="T0" fmla="*/ 80 w 94"/>
                <a:gd name="T1" fmla="*/ 0 h 99"/>
                <a:gd name="T2" fmla="*/ 71 w 94"/>
                <a:gd name="T3" fmla="*/ 15 h 99"/>
                <a:gd name="T4" fmla="*/ 52 w 94"/>
                <a:gd name="T5" fmla="*/ 71 h 99"/>
                <a:gd name="T6" fmla="*/ 15 w 94"/>
                <a:gd name="T7" fmla="*/ 71 h 99"/>
                <a:gd name="T8" fmla="*/ 0 w 94"/>
                <a:gd name="T9" fmla="*/ 80 h 99"/>
                <a:gd name="T10" fmla="*/ 80 w 94"/>
                <a:gd name="T11" fmla="*/ 67 h 99"/>
                <a:gd name="T12" fmla="*/ 80 w 94"/>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94" h="99">
                  <a:moveTo>
                    <a:pt x="80" y="0"/>
                  </a:moveTo>
                  <a:cubicBezTo>
                    <a:pt x="71" y="15"/>
                    <a:pt x="71" y="15"/>
                    <a:pt x="71" y="15"/>
                  </a:cubicBezTo>
                  <a:cubicBezTo>
                    <a:pt x="81" y="35"/>
                    <a:pt x="73" y="60"/>
                    <a:pt x="52" y="71"/>
                  </a:cubicBezTo>
                  <a:cubicBezTo>
                    <a:pt x="40" y="77"/>
                    <a:pt x="26" y="77"/>
                    <a:pt x="15" y="71"/>
                  </a:cubicBezTo>
                  <a:cubicBezTo>
                    <a:pt x="0" y="80"/>
                    <a:pt x="0" y="80"/>
                    <a:pt x="0" y="80"/>
                  </a:cubicBezTo>
                  <a:cubicBezTo>
                    <a:pt x="26" y="99"/>
                    <a:pt x="61" y="93"/>
                    <a:pt x="80" y="67"/>
                  </a:cubicBezTo>
                  <a:cubicBezTo>
                    <a:pt x="94" y="47"/>
                    <a:pt x="94" y="20"/>
                    <a:pt x="80" y="0"/>
                  </a:cubicBezTo>
                  <a:close/>
                </a:path>
              </a:pathLst>
            </a:custGeom>
            <a:gradFill>
              <a:gsLst>
                <a:gs pos="89000">
                  <a:srgbClr val="009BE7"/>
                </a:gs>
                <a:gs pos="54000">
                  <a:srgbClr val="04BCB8"/>
                </a:gs>
                <a:gs pos="36000">
                  <a:srgbClr val="07D397"/>
                </a:gs>
                <a:gs pos="10000">
                  <a:srgbClr val="08DC8A"/>
                </a:gs>
              </a:gsLst>
              <a:lin ang="5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1171">
              <a:extLst>
                <a:ext uri="{FF2B5EF4-FFF2-40B4-BE49-F238E27FC236}">
                  <a16:creationId xmlns:a16="http://schemas.microsoft.com/office/drawing/2014/main" id="{9AA37DD8-5E17-485E-B0F4-A938541F0BAE}"/>
                </a:ext>
              </a:extLst>
            </p:cNvPr>
            <p:cNvSpPr>
              <a:spLocks/>
            </p:cNvSpPr>
            <p:nvPr/>
          </p:nvSpPr>
          <p:spPr bwMode="auto">
            <a:xfrm>
              <a:off x="2450" y="1544"/>
              <a:ext cx="126" cy="65"/>
            </a:xfrm>
            <a:custGeom>
              <a:avLst/>
              <a:gdLst>
                <a:gd name="T0" fmla="*/ 24 w 53"/>
                <a:gd name="T1" fmla="*/ 27 h 27"/>
                <a:gd name="T2" fmla="*/ 53 w 53"/>
                <a:gd name="T3" fmla="*/ 4 h 27"/>
                <a:gd name="T4" fmla="*/ 0 w 53"/>
                <a:gd name="T5" fmla="*/ 15 h 27"/>
                <a:gd name="T6" fmla="*/ 24 w 53"/>
                <a:gd name="T7" fmla="*/ 27 h 27"/>
              </a:gdLst>
              <a:ahLst/>
              <a:cxnLst>
                <a:cxn ang="0">
                  <a:pos x="T0" y="T1"/>
                </a:cxn>
                <a:cxn ang="0">
                  <a:pos x="T2" y="T3"/>
                </a:cxn>
                <a:cxn ang="0">
                  <a:pos x="T4" y="T5"/>
                </a:cxn>
                <a:cxn ang="0">
                  <a:pos x="T6" y="T7"/>
                </a:cxn>
              </a:cxnLst>
              <a:rect l="0" t="0" r="r" b="b"/>
              <a:pathLst>
                <a:path w="53" h="27">
                  <a:moveTo>
                    <a:pt x="24" y="27"/>
                  </a:moveTo>
                  <a:cubicBezTo>
                    <a:pt x="38" y="27"/>
                    <a:pt x="50" y="18"/>
                    <a:pt x="53" y="4"/>
                  </a:cubicBezTo>
                  <a:cubicBezTo>
                    <a:pt x="34" y="0"/>
                    <a:pt x="16" y="4"/>
                    <a:pt x="0" y="15"/>
                  </a:cubicBezTo>
                  <a:cubicBezTo>
                    <a:pt x="6" y="23"/>
                    <a:pt x="15" y="27"/>
                    <a:pt x="24" y="27"/>
                  </a:cubicBezTo>
                  <a:close/>
                </a:path>
              </a:pathLst>
            </a:custGeom>
            <a:gradFill flip="none" rotWithShape="1">
              <a:gsLst>
                <a:gs pos="18000">
                  <a:srgbClr val="07D397"/>
                </a:gs>
                <a:gs pos="100000">
                  <a:srgbClr val="009BE7"/>
                </a:gs>
                <a:gs pos="50000">
                  <a:srgbClr val="04BCB8"/>
                </a:gs>
              </a:gsLst>
              <a:path path="circle">
                <a:fillToRect l="100000" t="100000"/>
              </a:path>
              <a:tileRect r="-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11193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250"/>
                                        <p:tgtEl>
                                          <p:spTgt spid="30"/>
                                        </p:tgtEl>
                                      </p:cBhvr>
                                    </p:animEffect>
                                  </p:childTnLst>
                                </p:cTn>
                              </p:par>
                              <p:par>
                                <p:cTn id="8" presetID="22" presetClass="entr" presetSubtype="4" fill="hold"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wipe(down)">
                                      <p:cBhvr>
                                        <p:cTn id="10" dur="250"/>
                                        <p:tgtEl>
                                          <p:spTgt spid="44"/>
                                        </p:tgtEl>
                                      </p:cBhvr>
                                    </p:animEffect>
                                  </p:childTnLst>
                                </p:cTn>
                              </p:par>
                              <p:par>
                                <p:cTn id="11" presetID="22" presetClass="entr" presetSubtype="4" fill="hold"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wipe(down)">
                                      <p:cBhvr>
                                        <p:cTn id="13" dur="250"/>
                                        <p:tgtEl>
                                          <p:spTgt spid="56"/>
                                        </p:tgtEl>
                                      </p:cBhvr>
                                    </p:animEffect>
                                  </p:childTnLst>
                                </p:cTn>
                              </p:par>
                              <p:par>
                                <p:cTn id="14" presetID="22" presetClass="entr" presetSubtype="4" fill="hold"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250"/>
                                        <p:tgtEl>
                                          <p:spTgt spid="41"/>
                                        </p:tgtEl>
                                      </p:cBhvr>
                                    </p:animEffect>
                                  </p:childTnLst>
                                </p:cTn>
                              </p:par>
                              <p:par>
                                <p:cTn id="17" presetID="22" presetClass="entr" presetSubtype="4" fill="hold" nodeType="with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wipe(down)">
                                      <p:cBhvr>
                                        <p:cTn id="19" dur="250"/>
                                        <p:tgtEl>
                                          <p:spTgt spid="53"/>
                                        </p:tgtEl>
                                      </p:cBhvr>
                                    </p:animEffect>
                                  </p:childTnLst>
                                </p:cTn>
                              </p:par>
                              <p:par>
                                <p:cTn id="20" presetID="22" presetClass="entr" presetSubtype="4" fill="hold"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250"/>
                                        <p:tgtEl>
                                          <p:spTgt spid="32"/>
                                        </p:tgtEl>
                                      </p:cBhvr>
                                    </p:animEffect>
                                  </p:childTnLst>
                                </p:cTn>
                              </p:par>
                              <p:par>
                                <p:cTn id="23" presetID="22" presetClass="entr" presetSubtype="4" fill="hold" nodeType="with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wipe(down)">
                                      <p:cBhvr>
                                        <p:cTn id="25" dur="250"/>
                                        <p:tgtEl>
                                          <p:spTgt spid="47"/>
                                        </p:tgtEl>
                                      </p:cBhvr>
                                    </p:animEffect>
                                  </p:childTnLst>
                                </p:cTn>
                              </p:par>
                              <p:par>
                                <p:cTn id="26" presetID="22" presetClass="entr" presetSubtype="4" fill="hold" nodeType="withEffect">
                                  <p:stCondLst>
                                    <p:cond delay="0"/>
                                  </p:stCondLst>
                                  <p:childTnLst>
                                    <p:set>
                                      <p:cBhvr>
                                        <p:cTn id="27" dur="1" fill="hold">
                                          <p:stCondLst>
                                            <p:cond delay="0"/>
                                          </p:stCondLst>
                                        </p:cTn>
                                        <p:tgtEl>
                                          <p:spTgt spid="58"/>
                                        </p:tgtEl>
                                        <p:attrNameLst>
                                          <p:attrName>style.visibility</p:attrName>
                                        </p:attrNameLst>
                                      </p:cBhvr>
                                      <p:to>
                                        <p:strVal val="visible"/>
                                      </p:to>
                                    </p:set>
                                    <p:animEffect transition="in" filter="wipe(down)">
                                      <p:cBhvr>
                                        <p:cTn id="28" dur="250"/>
                                        <p:tgtEl>
                                          <p:spTgt spid="58"/>
                                        </p:tgtEl>
                                      </p:cBhvr>
                                    </p:animEffect>
                                  </p:childTnLst>
                                </p:cTn>
                              </p:par>
                              <p:par>
                                <p:cTn id="29" presetID="22" presetClass="entr" presetSubtype="4" fill="hold"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down)">
                                      <p:cBhvr>
                                        <p:cTn id="31" dur="250"/>
                                        <p:tgtEl>
                                          <p:spTgt spid="38"/>
                                        </p:tgtEl>
                                      </p:cBhvr>
                                    </p:animEffect>
                                  </p:childTnLst>
                                </p:cTn>
                              </p:par>
                              <p:par>
                                <p:cTn id="32" presetID="22" presetClass="entr" presetSubtype="4" fill="hold" nodeType="with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wipe(down)">
                                      <p:cBhvr>
                                        <p:cTn id="34" dur="250"/>
                                        <p:tgtEl>
                                          <p:spTgt spid="51"/>
                                        </p:tgtEl>
                                      </p:cBhvr>
                                    </p:animEffect>
                                  </p:childTnLst>
                                </p:cTn>
                              </p:par>
                              <p:par>
                                <p:cTn id="35" presetID="22" presetClass="entr" presetSubtype="1" fill="hold" nodeType="with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up)">
                                      <p:cBhvr>
                                        <p:cTn id="37" dur="250"/>
                                        <p:tgtEl>
                                          <p:spTgt spid="36"/>
                                        </p:tgtEl>
                                      </p:cBhvr>
                                    </p:animEffect>
                                  </p:childTnLst>
                                </p:cTn>
                              </p:par>
                              <p:par>
                                <p:cTn id="38" presetID="22" presetClass="entr" presetSubtype="1"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up)">
                                      <p:cBhvr>
                                        <p:cTn id="40" dur="250"/>
                                        <p:tgtEl>
                                          <p:spTgt spid="50"/>
                                        </p:tgtEl>
                                      </p:cBhvr>
                                    </p:animEffect>
                                  </p:childTnLst>
                                </p:cTn>
                              </p:par>
                              <p:par>
                                <p:cTn id="41" presetID="22" presetClass="entr" presetSubtype="1" fill="hold" nodeType="with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wipe(up)">
                                      <p:cBhvr>
                                        <p:cTn id="43" dur="250"/>
                                        <p:tgtEl>
                                          <p:spTgt spid="33"/>
                                        </p:tgtEl>
                                      </p:cBhvr>
                                    </p:animEffect>
                                  </p:childTnLst>
                                </p:cTn>
                              </p:par>
                              <p:par>
                                <p:cTn id="44" presetID="22" presetClass="entr" presetSubtype="1" fill="hold" nodeType="with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wipe(up)">
                                      <p:cBhvr>
                                        <p:cTn id="46" dur="250"/>
                                        <p:tgtEl>
                                          <p:spTgt spid="48"/>
                                        </p:tgtEl>
                                      </p:cBhvr>
                                    </p:animEffect>
                                  </p:childTnLst>
                                </p:cTn>
                              </p:par>
                              <p:par>
                                <p:cTn id="47" presetID="22" presetClass="entr" presetSubtype="1" fill="hold" nodeType="withEffect">
                                  <p:stCondLst>
                                    <p:cond delay="0"/>
                                  </p:stCondLst>
                                  <p:childTnLst>
                                    <p:set>
                                      <p:cBhvr>
                                        <p:cTn id="48" dur="1" fill="hold">
                                          <p:stCondLst>
                                            <p:cond delay="0"/>
                                          </p:stCondLst>
                                        </p:cTn>
                                        <p:tgtEl>
                                          <p:spTgt spid="59"/>
                                        </p:tgtEl>
                                        <p:attrNameLst>
                                          <p:attrName>style.visibility</p:attrName>
                                        </p:attrNameLst>
                                      </p:cBhvr>
                                      <p:to>
                                        <p:strVal val="visible"/>
                                      </p:to>
                                    </p:set>
                                    <p:animEffect transition="in" filter="wipe(up)">
                                      <p:cBhvr>
                                        <p:cTn id="49" dur="250"/>
                                        <p:tgtEl>
                                          <p:spTgt spid="59"/>
                                        </p:tgtEl>
                                      </p:cBhvr>
                                    </p:animEffect>
                                  </p:childTnLst>
                                </p:cTn>
                              </p:par>
                              <p:par>
                                <p:cTn id="50" presetID="22" presetClass="entr" presetSubtype="1"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up)">
                                      <p:cBhvr>
                                        <p:cTn id="52" dur="250"/>
                                        <p:tgtEl>
                                          <p:spTgt spid="39"/>
                                        </p:tgtEl>
                                      </p:cBhvr>
                                    </p:animEffect>
                                  </p:childTnLst>
                                </p:cTn>
                              </p:par>
                              <p:par>
                                <p:cTn id="53" presetID="22" presetClass="entr" presetSubtype="1" fill="hold" nodeType="with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wipe(up)">
                                      <p:cBhvr>
                                        <p:cTn id="55" dur="250"/>
                                        <p:tgtEl>
                                          <p:spTgt spid="52"/>
                                        </p:tgtEl>
                                      </p:cBhvr>
                                    </p:animEffect>
                                  </p:childTnLst>
                                </p:cTn>
                              </p:par>
                              <p:par>
                                <p:cTn id="56" presetID="22" presetClass="entr" presetSubtype="1" fill="hold" nodeType="with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wipe(up)">
                                      <p:cBhvr>
                                        <p:cTn id="58" dur="250"/>
                                        <p:tgtEl>
                                          <p:spTgt spid="31"/>
                                        </p:tgtEl>
                                      </p:cBhvr>
                                    </p:animEffect>
                                  </p:childTnLst>
                                </p:cTn>
                              </p:par>
                              <p:par>
                                <p:cTn id="59" presetID="22" presetClass="entr" presetSubtype="1" fill="hold" nodeType="withEffect">
                                  <p:stCondLst>
                                    <p:cond delay="0"/>
                                  </p:stCondLst>
                                  <p:childTnLst>
                                    <p:set>
                                      <p:cBhvr>
                                        <p:cTn id="60" dur="1" fill="hold">
                                          <p:stCondLst>
                                            <p:cond delay="0"/>
                                          </p:stCondLst>
                                        </p:cTn>
                                        <p:tgtEl>
                                          <p:spTgt spid="45"/>
                                        </p:tgtEl>
                                        <p:attrNameLst>
                                          <p:attrName>style.visibility</p:attrName>
                                        </p:attrNameLst>
                                      </p:cBhvr>
                                      <p:to>
                                        <p:strVal val="visible"/>
                                      </p:to>
                                    </p:set>
                                    <p:animEffect transition="in" filter="wipe(up)">
                                      <p:cBhvr>
                                        <p:cTn id="61" dur="250"/>
                                        <p:tgtEl>
                                          <p:spTgt spid="45"/>
                                        </p:tgtEl>
                                      </p:cBhvr>
                                    </p:animEffect>
                                  </p:childTnLst>
                                </p:cTn>
                              </p:par>
                              <p:par>
                                <p:cTn id="62" presetID="22" presetClass="entr" presetSubtype="1" fill="hold" nodeType="withEffect">
                                  <p:stCondLst>
                                    <p:cond delay="0"/>
                                  </p:stCondLst>
                                  <p:childTnLst>
                                    <p:set>
                                      <p:cBhvr>
                                        <p:cTn id="63" dur="1" fill="hold">
                                          <p:stCondLst>
                                            <p:cond delay="0"/>
                                          </p:stCondLst>
                                        </p:cTn>
                                        <p:tgtEl>
                                          <p:spTgt spid="57"/>
                                        </p:tgtEl>
                                        <p:attrNameLst>
                                          <p:attrName>style.visibility</p:attrName>
                                        </p:attrNameLst>
                                      </p:cBhvr>
                                      <p:to>
                                        <p:strVal val="visible"/>
                                      </p:to>
                                    </p:set>
                                    <p:animEffect transition="in" filter="wipe(up)">
                                      <p:cBhvr>
                                        <p:cTn id="64" dur="250"/>
                                        <p:tgtEl>
                                          <p:spTgt spid="57"/>
                                        </p:tgtEl>
                                      </p:cBhvr>
                                    </p:animEffect>
                                  </p:childTnLst>
                                </p:cTn>
                              </p:par>
                              <p:par>
                                <p:cTn id="65" presetID="10" presetClass="entr" presetSubtype="0"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Effect transition="in" filter="fade">
                                      <p:cBhvr>
                                        <p:cTn id="67" dur="500"/>
                                        <p:tgtEl>
                                          <p:spTgt spid="27"/>
                                        </p:tgtEl>
                                      </p:cBhvr>
                                    </p:animEffect>
                                  </p:childTnLst>
                                </p:cTn>
                              </p:par>
                              <p:par>
                                <p:cTn id="68" presetID="10" presetClass="entr" presetSubtype="0" fill="hold" nodeType="withEffect">
                                  <p:stCondLst>
                                    <p:cond delay="0"/>
                                  </p:stCondLst>
                                  <p:childTnLst>
                                    <p:set>
                                      <p:cBhvr>
                                        <p:cTn id="69" dur="1" fill="hold">
                                          <p:stCondLst>
                                            <p:cond delay="0"/>
                                          </p:stCondLst>
                                        </p:cTn>
                                        <p:tgtEl>
                                          <p:spTgt spid="37"/>
                                        </p:tgtEl>
                                        <p:attrNameLst>
                                          <p:attrName>style.visibility</p:attrName>
                                        </p:attrNameLst>
                                      </p:cBhvr>
                                      <p:to>
                                        <p:strVal val="visible"/>
                                      </p:to>
                                    </p:set>
                                    <p:animEffect transition="in" filter="fade">
                                      <p:cBhvr>
                                        <p:cTn id="70" dur="500"/>
                                        <p:tgtEl>
                                          <p:spTgt spid="37"/>
                                        </p:tgtEl>
                                      </p:cBhvr>
                                    </p:animEffect>
                                  </p:childTnLst>
                                </p:cTn>
                              </p:par>
                              <p:par>
                                <p:cTn id="71" presetID="10" presetClass="entr" presetSubtype="0" fill="hold" nodeType="withEffect">
                                  <p:stCondLst>
                                    <p:cond delay="0"/>
                                  </p:stCondLst>
                                  <p:childTnLst>
                                    <p:set>
                                      <p:cBhvr>
                                        <p:cTn id="72" dur="1" fill="hold">
                                          <p:stCondLst>
                                            <p:cond delay="0"/>
                                          </p:stCondLst>
                                        </p:cTn>
                                        <p:tgtEl>
                                          <p:spTgt spid="54"/>
                                        </p:tgtEl>
                                        <p:attrNameLst>
                                          <p:attrName>style.visibility</p:attrName>
                                        </p:attrNameLst>
                                      </p:cBhvr>
                                      <p:to>
                                        <p:strVal val="visible"/>
                                      </p:to>
                                    </p:set>
                                    <p:animEffect transition="in" filter="fade">
                                      <p:cBhvr>
                                        <p:cTn id="73" dur="500"/>
                                        <p:tgtEl>
                                          <p:spTgt spid="54"/>
                                        </p:tgtEl>
                                      </p:cBhvr>
                                    </p:animEffect>
                                  </p:childTnLst>
                                </p:cTn>
                              </p:par>
                              <p:par>
                                <p:cTn id="74" presetID="10" presetClass="entr" presetSubtype="0" fill="hold" nodeType="withEffect">
                                  <p:stCondLst>
                                    <p:cond delay="0"/>
                                  </p:stCondLst>
                                  <p:childTnLst>
                                    <p:set>
                                      <p:cBhvr>
                                        <p:cTn id="75" dur="1" fill="hold">
                                          <p:stCondLst>
                                            <p:cond delay="0"/>
                                          </p:stCondLst>
                                        </p:cTn>
                                        <p:tgtEl>
                                          <p:spTgt spid="64"/>
                                        </p:tgtEl>
                                        <p:attrNameLst>
                                          <p:attrName>style.visibility</p:attrName>
                                        </p:attrNameLst>
                                      </p:cBhvr>
                                      <p:to>
                                        <p:strVal val="visible"/>
                                      </p:to>
                                    </p:set>
                                    <p:animEffect transition="in" filter="fade">
                                      <p:cBhvr>
                                        <p:cTn id="76" dur="500"/>
                                        <p:tgtEl>
                                          <p:spTgt spid="64"/>
                                        </p:tgtEl>
                                      </p:cBhvr>
                                    </p:animEffect>
                                  </p:childTnLst>
                                </p:cTn>
                              </p:par>
                              <p:par>
                                <p:cTn id="77" presetID="10" presetClass="entr" presetSubtype="0" fill="hold" nodeType="withEffect">
                                  <p:stCondLst>
                                    <p:cond delay="0"/>
                                  </p:stCondLst>
                                  <p:childTnLst>
                                    <p:set>
                                      <p:cBhvr>
                                        <p:cTn id="78" dur="1" fill="hold">
                                          <p:stCondLst>
                                            <p:cond delay="0"/>
                                          </p:stCondLst>
                                        </p:cTn>
                                        <p:tgtEl>
                                          <p:spTgt spid="65"/>
                                        </p:tgtEl>
                                        <p:attrNameLst>
                                          <p:attrName>style.visibility</p:attrName>
                                        </p:attrNameLst>
                                      </p:cBhvr>
                                      <p:to>
                                        <p:strVal val="visible"/>
                                      </p:to>
                                    </p:set>
                                    <p:animEffect transition="in" filter="fade">
                                      <p:cBhvr>
                                        <p:cTn id="79" dur="500"/>
                                        <p:tgtEl>
                                          <p:spTgt spid="65"/>
                                        </p:tgtEl>
                                      </p:cBhvr>
                                    </p:animEffect>
                                  </p:childTnLst>
                                </p:cTn>
                              </p:par>
                              <p:par>
                                <p:cTn id="80" presetID="10"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500"/>
                                        <p:tgtEl>
                                          <p:spTgt spid="70"/>
                                        </p:tgtEl>
                                      </p:cBhvr>
                                    </p:animEffect>
                                  </p:childTnLst>
                                </p:cTn>
                              </p:par>
                              <p:par>
                                <p:cTn id="83" presetID="10" presetClass="entr" presetSubtype="0" fill="hold" nodeType="withEffect">
                                  <p:stCondLst>
                                    <p:cond delay="0"/>
                                  </p:stCondLst>
                                  <p:childTnLst>
                                    <p:set>
                                      <p:cBhvr>
                                        <p:cTn id="84" dur="1" fill="hold">
                                          <p:stCondLst>
                                            <p:cond delay="0"/>
                                          </p:stCondLst>
                                        </p:cTn>
                                        <p:tgtEl>
                                          <p:spTgt spid="79"/>
                                        </p:tgtEl>
                                        <p:attrNameLst>
                                          <p:attrName>style.visibility</p:attrName>
                                        </p:attrNameLst>
                                      </p:cBhvr>
                                      <p:to>
                                        <p:strVal val="visible"/>
                                      </p:to>
                                    </p:set>
                                    <p:animEffect transition="in" filter="fade">
                                      <p:cBhvr>
                                        <p:cTn id="85" dur="500"/>
                                        <p:tgtEl>
                                          <p:spTgt spid="79"/>
                                        </p:tgtEl>
                                      </p:cBhvr>
                                    </p:animEffect>
                                  </p:childTnLst>
                                </p:cTn>
                              </p:par>
                              <p:par>
                                <p:cTn id="86" presetID="10" presetClass="entr" presetSubtype="0" fill="hold" nodeType="withEffect">
                                  <p:stCondLst>
                                    <p:cond delay="0"/>
                                  </p:stCondLst>
                                  <p:childTnLst>
                                    <p:set>
                                      <p:cBhvr>
                                        <p:cTn id="87" dur="1" fill="hold">
                                          <p:stCondLst>
                                            <p:cond delay="0"/>
                                          </p:stCondLst>
                                        </p:cTn>
                                        <p:tgtEl>
                                          <p:spTgt spid="83"/>
                                        </p:tgtEl>
                                        <p:attrNameLst>
                                          <p:attrName>style.visibility</p:attrName>
                                        </p:attrNameLst>
                                      </p:cBhvr>
                                      <p:to>
                                        <p:strVal val="visible"/>
                                      </p:to>
                                    </p:set>
                                    <p:animEffect transition="in" filter="fade">
                                      <p:cBhvr>
                                        <p:cTn id="88" dur="500"/>
                                        <p:tgtEl>
                                          <p:spTgt spid="8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8"/>
                                        </p:tgtEl>
                                        <p:attrNameLst>
                                          <p:attrName>style.visibility</p:attrName>
                                        </p:attrNameLst>
                                      </p:cBhvr>
                                      <p:to>
                                        <p:strVal val="visible"/>
                                      </p:to>
                                    </p:set>
                                    <p:animEffect transition="in" filter="fade">
                                      <p:cBhvr>
                                        <p:cTn id="91" dur="500"/>
                                        <p:tgtEl>
                                          <p:spTgt spid="98"/>
                                        </p:tgtEl>
                                      </p:cBhvr>
                                    </p:animEffect>
                                  </p:childTnLst>
                                </p:cTn>
                              </p:par>
                              <p:par>
                                <p:cTn id="92" presetID="10" presetClass="entr" presetSubtype="0" fill="hold" nodeType="withEffect">
                                  <p:stCondLst>
                                    <p:cond delay="0"/>
                                  </p:stCondLst>
                                  <p:childTnLst>
                                    <p:set>
                                      <p:cBhvr>
                                        <p:cTn id="93" dur="1" fill="hold">
                                          <p:stCondLst>
                                            <p:cond delay="0"/>
                                          </p:stCondLst>
                                        </p:cTn>
                                        <p:tgtEl>
                                          <p:spTgt spid="99"/>
                                        </p:tgtEl>
                                        <p:attrNameLst>
                                          <p:attrName>style.visibility</p:attrName>
                                        </p:attrNameLst>
                                      </p:cBhvr>
                                      <p:to>
                                        <p:strVal val="visible"/>
                                      </p:to>
                                    </p:set>
                                    <p:animEffect transition="in" filter="fade">
                                      <p:cBhvr>
                                        <p:cTn id="94" dur="500"/>
                                        <p:tgtEl>
                                          <p:spTgt spid="99"/>
                                        </p:tgtEl>
                                      </p:cBhvr>
                                    </p:animEffect>
                                  </p:childTnLst>
                                </p:cTn>
                              </p:par>
                              <p:par>
                                <p:cTn id="95" presetID="10" presetClass="entr" presetSubtype="0" fill="hold" nodeType="withEffect">
                                  <p:stCondLst>
                                    <p:cond delay="0"/>
                                  </p:stCondLst>
                                  <p:childTnLst>
                                    <p:set>
                                      <p:cBhvr>
                                        <p:cTn id="96" dur="1" fill="hold">
                                          <p:stCondLst>
                                            <p:cond delay="0"/>
                                          </p:stCondLst>
                                        </p:cTn>
                                        <p:tgtEl>
                                          <p:spTgt spid="111"/>
                                        </p:tgtEl>
                                        <p:attrNameLst>
                                          <p:attrName>style.visibility</p:attrName>
                                        </p:attrNameLst>
                                      </p:cBhvr>
                                      <p:to>
                                        <p:strVal val="visible"/>
                                      </p:to>
                                    </p:set>
                                    <p:animEffect transition="in" filter="fade">
                                      <p:cBhvr>
                                        <p:cTn id="97" dur="500"/>
                                        <p:tgtEl>
                                          <p:spTgt spid="111"/>
                                        </p:tgtEl>
                                      </p:cBhvr>
                                    </p:animEffect>
                                  </p:childTnLst>
                                </p:cTn>
                              </p:par>
                              <p:par>
                                <p:cTn id="98" presetID="10" presetClass="entr" presetSubtype="0" fill="hold" nodeType="withEffect">
                                  <p:stCondLst>
                                    <p:cond delay="0"/>
                                  </p:stCondLst>
                                  <p:childTnLst>
                                    <p:set>
                                      <p:cBhvr>
                                        <p:cTn id="99" dur="1" fill="hold">
                                          <p:stCondLst>
                                            <p:cond delay="0"/>
                                          </p:stCondLst>
                                        </p:cTn>
                                        <p:tgtEl>
                                          <p:spTgt spid="124"/>
                                        </p:tgtEl>
                                        <p:attrNameLst>
                                          <p:attrName>style.visibility</p:attrName>
                                        </p:attrNameLst>
                                      </p:cBhvr>
                                      <p:to>
                                        <p:strVal val="visible"/>
                                      </p:to>
                                    </p:set>
                                    <p:animEffect transition="in" filter="fade">
                                      <p:cBhvr>
                                        <p:cTn id="100" dur="500"/>
                                        <p:tgtEl>
                                          <p:spTgt spid="124"/>
                                        </p:tgtEl>
                                      </p:cBhvr>
                                    </p:animEffect>
                                  </p:childTnLst>
                                </p:cTn>
                              </p:par>
                              <p:par>
                                <p:cTn id="101" presetID="10" presetClass="entr" presetSubtype="0" fill="hold" nodeType="withEffect">
                                  <p:stCondLst>
                                    <p:cond delay="0"/>
                                  </p:stCondLst>
                                  <p:childTnLst>
                                    <p:set>
                                      <p:cBhvr>
                                        <p:cTn id="102" dur="1" fill="hold">
                                          <p:stCondLst>
                                            <p:cond delay="0"/>
                                          </p:stCondLst>
                                        </p:cTn>
                                        <p:tgtEl>
                                          <p:spTgt spid="140"/>
                                        </p:tgtEl>
                                        <p:attrNameLst>
                                          <p:attrName>style.visibility</p:attrName>
                                        </p:attrNameLst>
                                      </p:cBhvr>
                                      <p:to>
                                        <p:strVal val="visible"/>
                                      </p:to>
                                    </p:set>
                                    <p:animEffect transition="in" filter="fade">
                                      <p:cBhvr>
                                        <p:cTn id="103" dur="500"/>
                                        <p:tgtEl>
                                          <p:spTgt spid="140"/>
                                        </p:tgtEl>
                                      </p:cBhvr>
                                    </p:animEffect>
                                  </p:childTnLst>
                                </p:cTn>
                              </p:par>
                              <p:par>
                                <p:cTn id="104" presetID="10" presetClass="entr" presetSubtype="0" fill="hold" nodeType="withEffect">
                                  <p:stCondLst>
                                    <p:cond delay="0"/>
                                  </p:stCondLst>
                                  <p:childTnLst>
                                    <p:set>
                                      <p:cBhvr>
                                        <p:cTn id="105" dur="1" fill="hold">
                                          <p:stCondLst>
                                            <p:cond delay="0"/>
                                          </p:stCondLst>
                                        </p:cTn>
                                        <p:tgtEl>
                                          <p:spTgt spid="146"/>
                                        </p:tgtEl>
                                        <p:attrNameLst>
                                          <p:attrName>style.visibility</p:attrName>
                                        </p:attrNameLst>
                                      </p:cBhvr>
                                      <p:to>
                                        <p:strVal val="visible"/>
                                      </p:to>
                                    </p:set>
                                    <p:animEffect transition="in" filter="fade">
                                      <p:cBhvr>
                                        <p:cTn id="106" dur="500"/>
                                        <p:tgtEl>
                                          <p:spTgt spid="146"/>
                                        </p:tgtEl>
                                      </p:cBhvr>
                                    </p:animEffect>
                                  </p:childTnLst>
                                </p:cTn>
                              </p:par>
                              <p:par>
                                <p:cTn id="107" presetID="10" presetClass="entr" presetSubtype="0" fill="hold" nodeType="withEffect">
                                  <p:stCondLst>
                                    <p:cond delay="0"/>
                                  </p:stCondLst>
                                  <p:childTnLst>
                                    <p:set>
                                      <p:cBhvr>
                                        <p:cTn id="108" dur="1" fill="hold">
                                          <p:stCondLst>
                                            <p:cond delay="0"/>
                                          </p:stCondLst>
                                        </p:cTn>
                                        <p:tgtEl>
                                          <p:spTgt spid="169"/>
                                        </p:tgtEl>
                                        <p:attrNameLst>
                                          <p:attrName>style.visibility</p:attrName>
                                        </p:attrNameLst>
                                      </p:cBhvr>
                                      <p:to>
                                        <p:strVal val="visible"/>
                                      </p:to>
                                    </p:set>
                                    <p:animEffect transition="in" filter="fade">
                                      <p:cBhvr>
                                        <p:cTn id="109" dur="500"/>
                                        <p:tgtEl>
                                          <p:spTgt spid="169"/>
                                        </p:tgtEl>
                                      </p:cBhvr>
                                    </p:animEffect>
                                  </p:childTnLst>
                                </p:cTn>
                              </p:par>
                              <p:par>
                                <p:cTn id="110" presetID="10" presetClass="entr" presetSubtype="0" fill="hold" nodeType="withEffect">
                                  <p:stCondLst>
                                    <p:cond delay="0"/>
                                  </p:stCondLst>
                                  <p:childTnLst>
                                    <p:set>
                                      <p:cBhvr>
                                        <p:cTn id="111" dur="1" fill="hold">
                                          <p:stCondLst>
                                            <p:cond delay="0"/>
                                          </p:stCondLst>
                                        </p:cTn>
                                        <p:tgtEl>
                                          <p:spTgt spid="196"/>
                                        </p:tgtEl>
                                        <p:attrNameLst>
                                          <p:attrName>style.visibility</p:attrName>
                                        </p:attrNameLst>
                                      </p:cBhvr>
                                      <p:to>
                                        <p:strVal val="visible"/>
                                      </p:to>
                                    </p:set>
                                    <p:animEffect transition="in" filter="fade">
                                      <p:cBhvr>
                                        <p:cTn id="112" dur="500"/>
                                        <p:tgtEl>
                                          <p:spTgt spid="196"/>
                                        </p:tgtEl>
                                      </p:cBhvr>
                                    </p:animEffect>
                                  </p:childTnLst>
                                </p:cTn>
                              </p:par>
                              <p:par>
                                <p:cTn id="113" presetID="10" presetClass="entr" presetSubtype="0" fill="hold" nodeType="withEffect">
                                  <p:stCondLst>
                                    <p:cond delay="0"/>
                                  </p:stCondLst>
                                  <p:childTnLst>
                                    <p:set>
                                      <p:cBhvr>
                                        <p:cTn id="114" dur="1" fill="hold">
                                          <p:stCondLst>
                                            <p:cond delay="0"/>
                                          </p:stCondLst>
                                        </p:cTn>
                                        <p:tgtEl>
                                          <p:spTgt spid="207"/>
                                        </p:tgtEl>
                                        <p:attrNameLst>
                                          <p:attrName>style.visibility</p:attrName>
                                        </p:attrNameLst>
                                      </p:cBhvr>
                                      <p:to>
                                        <p:strVal val="visible"/>
                                      </p:to>
                                    </p:set>
                                    <p:animEffect transition="in" filter="fade">
                                      <p:cBhvr>
                                        <p:cTn id="115" dur="500"/>
                                        <p:tgtEl>
                                          <p:spTgt spid="207"/>
                                        </p:tgtEl>
                                      </p:cBhvr>
                                    </p:animEffect>
                                  </p:childTnLst>
                                </p:cTn>
                              </p:par>
                              <p:par>
                                <p:cTn id="116" presetID="10" presetClass="entr" presetSubtype="0" fill="hold" nodeType="withEffect">
                                  <p:stCondLst>
                                    <p:cond delay="0"/>
                                  </p:stCondLst>
                                  <p:childTnLst>
                                    <p:set>
                                      <p:cBhvr>
                                        <p:cTn id="117" dur="1" fill="hold">
                                          <p:stCondLst>
                                            <p:cond delay="0"/>
                                          </p:stCondLst>
                                        </p:cTn>
                                        <p:tgtEl>
                                          <p:spTgt spid="235"/>
                                        </p:tgtEl>
                                        <p:attrNameLst>
                                          <p:attrName>style.visibility</p:attrName>
                                        </p:attrNameLst>
                                      </p:cBhvr>
                                      <p:to>
                                        <p:strVal val="visible"/>
                                      </p:to>
                                    </p:set>
                                    <p:animEffect transition="in" filter="fade">
                                      <p:cBhvr>
                                        <p:cTn id="118" dur="500"/>
                                        <p:tgtEl>
                                          <p:spTgt spid="235"/>
                                        </p:tgtEl>
                                      </p:cBhvr>
                                    </p:animEffect>
                                  </p:childTnLst>
                                </p:cTn>
                              </p:par>
                              <p:par>
                                <p:cTn id="119" presetID="10" presetClass="entr" presetSubtype="0" fill="hold" nodeType="withEffect">
                                  <p:stCondLst>
                                    <p:cond delay="0"/>
                                  </p:stCondLst>
                                  <p:childTnLst>
                                    <p:set>
                                      <p:cBhvr>
                                        <p:cTn id="120" dur="1" fill="hold">
                                          <p:stCondLst>
                                            <p:cond delay="0"/>
                                          </p:stCondLst>
                                        </p:cTn>
                                        <p:tgtEl>
                                          <p:spTgt spid="273"/>
                                        </p:tgtEl>
                                        <p:attrNameLst>
                                          <p:attrName>style.visibility</p:attrName>
                                        </p:attrNameLst>
                                      </p:cBhvr>
                                      <p:to>
                                        <p:strVal val="visible"/>
                                      </p:to>
                                    </p:set>
                                    <p:animEffect transition="in" filter="fade">
                                      <p:cBhvr>
                                        <p:cTn id="121" dur="500"/>
                                        <p:tgtEl>
                                          <p:spTgt spid="273"/>
                                        </p:tgtEl>
                                      </p:cBhvr>
                                    </p:animEffect>
                                  </p:childTnLst>
                                </p:cTn>
                              </p:par>
                              <p:par>
                                <p:cTn id="122" presetID="10" presetClass="entr" presetSubtype="0" fill="hold" nodeType="withEffect">
                                  <p:stCondLst>
                                    <p:cond delay="0"/>
                                  </p:stCondLst>
                                  <p:childTnLst>
                                    <p:set>
                                      <p:cBhvr>
                                        <p:cTn id="123" dur="1" fill="hold">
                                          <p:stCondLst>
                                            <p:cond delay="0"/>
                                          </p:stCondLst>
                                        </p:cTn>
                                        <p:tgtEl>
                                          <p:spTgt spid="281"/>
                                        </p:tgtEl>
                                        <p:attrNameLst>
                                          <p:attrName>style.visibility</p:attrName>
                                        </p:attrNameLst>
                                      </p:cBhvr>
                                      <p:to>
                                        <p:strVal val="visible"/>
                                      </p:to>
                                    </p:set>
                                    <p:animEffect transition="in" filter="fade">
                                      <p:cBhvr>
                                        <p:cTn id="124" dur="500"/>
                                        <p:tgtEl>
                                          <p:spTgt spid="281"/>
                                        </p:tgtEl>
                                      </p:cBhvr>
                                    </p:animEffect>
                                  </p:childTnLst>
                                </p:cTn>
                              </p:par>
                              <p:par>
                                <p:cTn id="125" presetID="10" presetClass="entr" presetSubtype="0" fill="hold" nodeType="withEffect">
                                  <p:stCondLst>
                                    <p:cond delay="0"/>
                                  </p:stCondLst>
                                  <p:childTnLst>
                                    <p:set>
                                      <p:cBhvr>
                                        <p:cTn id="126" dur="1" fill="hold">
                                          <p:stCondLst>
                                            <p:cond delay="0"/>
                                          </p:stCondLst>
                                        </p:cTn>
                                        <p:tgtEl>
                                          <p:spTgt spid="293"/>
                                        </p:tgtEl>
                                        <p:attrNameLst>
                                          <p:attrName>style.visibility</p:attrName>
                                        </p:attrNameLst>
                                      </p:cBhvr>
                                      <p:to>
                                        <p:strVal val="visible"/>
                                      </p:to>
                                    </p:set>
                                    <p:animEffect transition="in" filter="fade">
                                      <p:cBhvr>
                                        <p:cTn id="127" dur="500"/>
                                        <p:tgtEl>
                                          <p:spTgt spid="293"/>
                                        </p:tgtEl>
                                      </p:cBhvr>
                                    </p:animEffect>
                                  </p:childTnLst>
                                </p:cTn>
                              </p:par>
                              <p:par>
                                <p:cTn id="128" presetID="10" presetClass="entr" presetSubtype="0" fill="hold" nodeType="withEffect">
                                  <p:stCondLst>
                                    <p:cond delay="0"/>
                                  </p:stCondLst>
                                  <p:childTnLst>
                                    <p:set>
                                      <p:cBhvr>
                                        <p:cTn id="129" dur="1" fill="hold">
                                          <p:stCondLst>
                                            <p:cond delay="0"/>
                                          </p:stCondLst>
                                        </p:cTn>
                                        <p:tgtEl>
                                          <p:spTgt spid="255"/>
                                        </p:tgtEl>
                                        <p:attrNameLst>
                                          <p:attrName>style.visibility</p:attrName>
                                        </p:attrNameLst>
                                      </p:cBhvr>
                                      <p:to>
                                        <p:strVal val="visible"/>
                                      </p:to>
                                    </p:set>
                                    <p:animEffect transition="in" filter="fade">
                                      <p:cBhvr>
                                        <p:cTn id="130" dur="500"/>
                                        <p:tgtEl>
                                          <p:spTgt spid="255"/>
                                        </p:tgtEl>
                                      </p:cBhvr>
                                    </p:animEffect>
                                  </p:childTnLst>
                                </p:cTn>
                              </p:par>
                              <p:par>
                                <p:cTn id="131" presetID="10" presetClass="entr" presetSubtype="0" fill="hold" nodeType="withEffect">
                                  <p:stCondLst>
                                    <p:cond delay="0"/>
                                  </p:stCondLst>
                                  <p:childTnLst>
                                    <p:set>
                                      <p:cBhvr>
                                        <p:cTn id="132" dur="1" fill="hold">
                                          <p:stCondLst>
                                            <p:cond delay="0"/>
                                          </p:stCondLst>
                                        </p:cTn>
                                        <p:tgtEl>
                                          <p:spTgt spid="246"/>
                                        </p:tgtEl>
                                        <p:attrNameLst>
                                          <p:attrName>style.visibility</p:attrName>
                                        </p:attrNameLst>
                                      </p:cBhvr>
                                      <p:to>
                                        <p:strVal val="visible"/>
                                      </p:to>
                                    </p:set>
                                    <p:animEffect transition="in" filter="fade">
                                      <p:cBhvr>
                                        <p:cTn id="133"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Сountries of presence">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Title 1"/>
          <p:cNvSpPr>
            <a:spLocks noGrp="1"/>
          </p:cNvSpPr>
          <p:nvPr>
            <p:ph type="title" hasCustomPrompt="1"/>
          </p:nvPr>
        </p:nvSpPr>
        <p:spPr>
          <a:xfrm>
            <a:off x="252000" y="180000"/>
            <a:ext cx="5565775"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0"/>
            <a:ext cx="2725604" cy="655200"/>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915988"/>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grpSp>
        <p:nvGrpSpPr>
          <p:cNvPr id="221" name="Group 220"/>
          <p:cNvGrpSpPr/>
          <p:nvPr userDrawn="1"/>
        </p:nvGrpSpPr>
        <p:grpSpPr>
          <a:xfrm>
            <a:off x="2365786" y="1288702"/>
            <a:ext cx="6327605" cy="3124323"/>
            <a:chOff x="2365786" y="1288702"/>
            <a:chExt cx="6327605" cy="3124323"/>
          </a:xfrm>
        </p:grpSpPr>
        <p:sp>
          <p:nvSpPr>
            <p:cNvPr id="222" name="AutoShape 3"/>
            <p:cNvSpPr>
              <a:spLocks noChangeAspect="1" noChangeArrowheads="1" noTextEdit="1"/>
            </p:cNvSpPr>
            <p:nvPr userDrawn="1"/>
          </p:nvSpPr>
          <p:spPr bwMode="auto">
            <a:xfrm>
              <a:off x="2369309" y="1288702"/>
              <a:ext cx="6324082" cy="3124323"/>
            </a:xfrm>
            <a:prstGeom prst="rect">
              <a:avLst/>
            </a:prstGeom>
            <a:noFill/>
            <a:ln w="63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Freeform 5"/>
            <p:cNvSpPr>
              <a:spLocks/>
            </p:cNvSpPr>
            <p:nvPr userDrawn="1"/>
          </p:nvSpPr>
          <p:spPr bwMode="auto">
            <a:xfrm>
              <a:off x="5541919" y="3608290"/>
              <a:ext cx="223452" cy="222950"/>
            </a:xfrm>
            <a:custGeom>
              <a:avLst/>
              <a:gdLst>
                <a:gd name="T0" fmla="*/ 70 w 187"/>
                <a:gd name="T1" fmla="*/ 179 h 187"/>
                <a:gd name="T2" fmla="*/ 78 w 187"/>
                <a:gd name="T3" fmla="*/ 174 h 187"/>
                <a:gd name="T4" fmla="*/ 86 w 187"/>
                <a:gd name="T5" fmla="*/ 185 h 187"/>
                <a:gd name="T6" fmla="*/ 104 w 187"/>
                <a:gd name="T7" fmla="*/ 184 h 187"/>
                <a:gd name="T8" fmla="*/ 114 w 187"/>
                <a:gd name="T9" fmla="*/ 175 h 187"/>
                <a:gd name="T10" fmla="*/ 114 w 187"/>
                <a:gd name="T11" fmla="*/ 78 h 187"/>
                <a:gd name="T12" fmla="*/ 129 w 187"/>
                <a:gd name="T13" fmla="*/ 72 h 187"/>
                <a:gd name="T14" fmla="*/ 129 w 187"/>
                <a:gd name="T15" fmla="*/ 22 h 187"/>
                <a:gd name="T16" fmla="*/ 143 w 187"/>
                <a:gd name="T17" fmla="*/ 20 h 187"/>
                <a:gd name="T18" fmla="*/ 159 w 187"/>
                <a:gd name="T19" fmla="*/ 15 h 187"/>
                <a:gd name="T20" fmla="*/ 167 w 187"/>
                <a:gd name="T21" fmla="*/ 21 h 187"/>
                <a:gd name="T22" fmla="*/ 178 w 187"/>
                <a:gd name="T23" fmla="*/ 15 h 187"/>
                <a:gd name="T24" fmla="*/ 187 w 187"/>
                <a:gd name="T25" fmla="*/ 13 h 187"/>
                <a:gd name="T26" fmla="*/ 186 w 187"/>
                <a:gd name="T27" fmla="*/ 9 h 187"/>
                <a:gd name="T28" fmla="*/ 155 w 187"/>
                <a:gd name="T29" fmla="*/ 11 h 187"/>
                <a:gd name="T30" fmla="*/ 133 w 187"/>
                <a:gd name="T31" fmla="*/ 13 h 187"/>
                <a:gd name="T32" fmla="*/ 100 w 187"/>
                <a:gd name="T33" fmla="*/ 13 h 187"/>
                <a:gd name="T34" fmla="*/ 95 w 187"/>
                <a:gd name="T35" fmla="*/ 8 h 187"/>
                <a:gd name="T36" fmla="*/ 44 w 187"/>
                <a:gd name="T37" fmla="*/ 8 h 187"/>
                <a:gd name="T38" fmla="*/ 31 w 187"/>
                <a:gd name="T39" fmla="*/ 4 h 187"/>
                <a:gd name="T40" fmla="*/ 17 w 187"/>
                <a:gd name="T41" fmla="*/ 3 h 187"/>
                <a:gd name="T42" fmla="*/ 10 w 187"/>
                <a:gd name="T43" fmla="*/ 0 h 187"/>
                <a:gd name="T44" fmla="*/ 5 w 187"/>
                <a:gd name="T45" fmla="*/ 4 h 187"/>
                <a:gd name="T46" fmla="*/ 1 w 187"/>
                <a:gd name="T47" fmla="*/ 5 h 187"/>
                <a:gd name="T48" fmla="*/ 9 w 187"/>
                <a:gd name="T49" fmla="*/ 25 h 187"/>
                <a:gd name="T50" fmla="*/ 23 w 187"/>
                <a:gd name="T51" fmla="*/ 55 h 187"/>
                <a:gd name="T52" fmla="*/ 38 w 187"/>
                <a:gd name="T53" fmla="*/ 85 h 187"/>
                <a:gd name="T54" fmla="*/ 39 w 187"/>
                <a:gd name="T55" fmla="*/ 110 h 187"/>
                <a:gd name="T56" fmla="*/ 44 w 187"/>
                <a:gd name="T57" fmla="*/ 133 h 187"/>
                <a:gd name="T58" fmla="*/ 54 w 187"/>
                <a:gd name="T59" fmla="*/ 169 h 187"/>
                <a:gd name="T60" fmla="*/ 63 w 187"/>
                <a:gd name="T61" fmla="*/ 180 h 187"/>
                <a:gd name="T62" fmla="*/ 70 w 187"/>
                <a:gd name="T63" fmla="*/ 17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7" h="187">
                  <a:moveTo>
                    <a:pt x="70" y="179"/>
                  </a:moveTo>
                  <a:cubicBezTo>
                    <a:pt x="70" y="176"/>
                    <a:pt x="75" y="170"/>
                    <a:pt x="78" y="174"/>
                  </a:cubicBezTo>
                  <a:cubicBezTo>
                    <a:pt x="81" y="179"/>
                    <a:pt x="80" y="185"/>
                    <a:pt x="86" y="185"/>
                  </a:cubicBezTo>
                  <a:cubicBezTo>
                    <a:pt x="92" y="185"/>
                    <a:pt x="103" y="187"/>
                    <a:pt x="104" y="184"/>
                  </a:cubicBezTo>
                  <a:cubicBezTo>
                    <a:pt x="106" y="182"/>
                    <a:pt x="114" y="180"/>
                    <a:pt x="114" y="175"/>
                  </a:cubicBezTo>
                  <a:cubicBezTo>
                    <a:pt x="114" y="170"/>
                    <a:pt x="114" y="81"/>
                    <a:pt x="114" y="78"/>
                  </a:cubicBezTo>
                  <a:cubicBezTo>
                    <a:pt x="114" y="75"/>
                    <a:pt x="129" y="78"/>
                    <a:pt x="129" y="72"/>
                  </a:cubicBezTo>
                  <a:cubicBezTo>
                    <a:pt x="129" y="67"/>
                    <a:pt x="129" y="22"/>
                    <a:pt x="129" y="22"/>
                  </a:cubicBezTo>
                  <a:cubicBezTo>
                    <a:pt x="129" y="22"/>
                    <a:pt x="140" y="21"/>
                    <a:pt x="143" y="20"/>
                  </a:cubicBezTo>
                  <a:cubicBezTo>
                    <a:pt x="146" y="19"/>
                    <a:pt x="157" y="14"/>
                    <a:pt x="159" y="15"/>
                  </a:cubicBezTo>
                  <a:cubicBezTo>
                    <a:pt x="162" y="17"/>
                    <a:pt x="165" y="23"/>
                    <a:pt x="167" y="21"/>
                  </a:cubicBezTo>
                  <a:cubicBezTo>
                    <a:pt x="169" y="19"/>
                    <a:pt x="173" y="15"/>
                    <a:pt x="178" y="15"/>
                  </a:cubicBezTo>
                  <a:cubicBezTo>
                    <a:pt x="180" y="15"/>
                    <a:pt x="184" y="13"/>
                    <a:pt x="187" y="13"/>
                  </a:cubicBezTo>
                  <a:cubicBezTo>
                    <a:pt x="187" y="11"/>
                    <a:pt x="186" y="10"/>
                    <a:pt x="186" y="9"/>
                  </a:cubicBezTo>
                  <a:cubicBezTo>
                    <a:pt x="186" y="6"/>
                    <a:pt x="160" y="10"/>
                    <a:pt x="155" y="11"/>
                  </a:cubicBezTo>
                  <a:cubicBezTo>
                    <a:pt x="151" y="13"/>
                    <a:pt x="137" y="15"/>
                    <a:pt x="133" y="13"/>
                  </a:cubicBezTo>
                  <a:cubicBezTo>
                    <a:pt x="128" y="11"/>
                    <a:pt x="100" y="13"/>
                    <a:pt x="100" y="13"/>
                  </a:cubicBezTo>
                  <a:cubicBezTo>
                    <a:pt x="95" y="8"/>
                    <a:pt x="95" y="8"/>
                    <a:pt x="95" y="8"/>
                  </a:cubicBezTo>
                  <a:cubicBezTo>
                    <a:pt x="95" y="8"/>
                    <a:pt x="49" y="8"/>
                    <a:pt x="44" y="8"/>
                  </a:cubicBezTo>
                  <a:cubicBezTo>
                    <a:pt x="39" y="8"/>
                    <a:pt x="35" y="7"/>
                    <a:pt x="31" y="4"/>
                  </a:cubicBezTo>
                  <a:cubicBezTo>
                    <a:pt x="27" y="1"/>
                    <a:pt x="22" y="1"/>
                    <a:pt x="17" y="3"/>
                  </a:cubicBezTo>
                  <a:cubicBezTo>
                    <a:pt x="12" y="6"/>
                    <a:pt x="14" y="0"/>
                    <a:pt x="10" y="0"/>
                  </a:cubicBezTo>
                  <a:cubicBezTo>
                    <a:pt x="7" y="0"/>
                    <a:pt x="5" y="4"/>
                    <a:pt x="5" y="4"/>
                  </a:cubicBezTo>
                  <a:cubicBezTo>
                    <a:pt x="1" y="5"/>
                    <a:pt x="1" y="5"/>
                    <a:pt x="1" y="5"/>
                  </a:cubicBezTo>
                  <a:cubicBezTo>
                    <a:pt x="0" y="10"/>
                    <a:pt x="4" y="18"/>
                    <a:pt x="9" y="25"/>
                  </a:cubicBezTo>
                  <a:cubicBezTo>
                    <a:pt x="14" y="31"/>
                    <a:pt x="20" y="44"/>
                    <a:pt x="23" y="55"/>
                  </a:cubicBezTo>
                  <a:cubicBezTo>
                    <a:pt x="27" y="65"/>
                    <a:pt x="36" y="77"/>
                    <a:pt x="38" y="85"/>
                  </a:cubicBezTo>
                  <a:cubicBezTo>
                    <a:pt x="41" y="93"/>
                    <a:pt x="37" y="105"/>
                    <a:pt x="39" y="110"/>
                  </a:cubicBezTo>
                  <a:cubicBezTo>
                    <a:pt x="41" y="115"/>
                    <a:pt x="43" y="124"/>
                    <a:pt x="44" y="133"/>
                  </a:cubicBezTo>
                  <a:cubicBezTo>
                    <a:pt x="46" y="142"/>
                    <a:pt x="46" y="161"/>
                    <a:pt x="54" y="169"/>
                  </a:cubicBezTo>
                  <a:cubicBezTo>
                    <a:pt x="57" y="172"/>
                    <a:pt x="60" y="176"/>
                    <a:pt x="63" y="180"/>
                  </a:cubicBezTo>
                  <a:cubicBezTo>
                    <a:pt x="67" y="181"/>
                    <a:pt x="70" y="181"/>
                    <a:pt x="70" y="17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6"/>
            <p:cNvSpPr>
              <a:spLocks/>
            </p:cNvSpPr>
            <p:nvPr userDrawn="1"/>
          </p:nvSpPr>
          <p:spPr bwMode="auto">
            <a:xfrm>
              <a:off x="5765370" y="3584133"/>
              <a:ext cx="140915" cy="121792"/>
            </a:xfrm>
            <a:custGeom>
              <a:avLst/>
              <a:gdLst>
                <a:gd name="T0" fmla="*/ 78 w 118"/>
                <a:gd name="T1" fmla="*/ 5 h 102"/>
                <a:gd name="T2" fmla="*/ 76 w 118"/>
                <a:gd name="T3" fmla="*/ 0 h 102"/>
                <a:gd name="T4" fmla="*/ 64 w 118"/>
                <a:gd name="T5" fmla="*/ 0 h 102"/>
                <a:gd name="T6" fmla="*/ 55 w 118"/>
                <a:gd name="T7" fmla="*/ 8 h 102"/>
                <a:gd name="T8" fmla="*/ 42 w 118"/>
                <a:gd name="T9" fmla="*/ 18 h 102"/>
                <a:gd name="T10" fmla="*/ 27 w 118"/>
                <a:gd name="T11" fmla="*/ 35 h 102"/>
                <a:gd name="T12" fmla="*/ 8 w 118"/>
                <a:gd name="T13" fmla="*/ 31 h 102"/>
                <a:gd name="T14" fmla="*/ 0 w 118"/>
                <a:gd name="T15" fmla="*/ 33 h 102"/>
                <a:gd name="T16" fmla="*/ 9 w 118"/>
                <a:gd name="T17" fmla="*/ 41 h 102"/>
                <a:gd name="T18" fmla="*/ 17 w 118"/>
                <a:gd name="T19" fmla="*/ 59 h 102"/>
                <a:gd name="T20" fmla="*/ 32 w 118"/>
                <a:gd name="T21" fmla="*/ 69 h 102"/>
                <a:gd name="T22" fmla="*/ 37 w 118"/>
                <a:gd name="T23" fmla="*/ 80 h 102"/>
                <a:gd name="T24" fmla="*/ 48 w 118"/>
                <a:gd name="T25" fmla="*/ 90 h 102"/>
                <a:gd name="T26" fmla="*/ 58 w 118"/>
                <a:gd name="T27" fmla="*/ 96 h 102"/>
                <a:gd name="T28" fmla="*/ 72 w 118"/>
                <a:gd name="T29" fmla="*/ 99 h 102"/>
                <a:gd name="T30" fmla="*/ 89 w 118"/>
                <a:gd name="T31" fmla="*/ 102 h 102"/>
                <a:gd name="T32" fmla="*/ 104 w 118"/>
                <a:gd name="T33" fmla="*/ 87 h 102"/>
                <a:gd name="T34" fmla="*/ 108 w 118"/>
                <a:gd name="T35" fmla="*/ 73 h 102"/>
                <a:gd name="T36" fmla="*/ 116 w 118"/>
                <a:gd name="T37" fmla="*/ 62 h 102"/>
                <a:gd name="T38" fmla="*/ 111 w 118"/>
                <a:gd name="T39" fmla="*/ 51 h 102"/>
                <a:gd name="T40" fmla="*/ 115 w 118"/>
                <a:gd name="T41" fmla="*/ 38 h 102"/>
                <a:gd name="T42" fmla="*/ 114 w 118"/>
                <a:gd name="T43" fmla="*/ 15 h 102"/>
                <a:gd name="T44" fmla="*/ 97 w 118"/>
                <a:gd name="T45" fmla="*/ 9 h 102"/>
                <a:gd name="T46" fmla="*/ 78 w 118"/>
                <a:gd name="T47" fmla="*/ 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 h="102">
                  <a:moveTo>
                    <a:pt x="78" y="5"/>
                  </a:moveTo>
                  <a:cubicBezTo>
                    <a:pt x="76" y="0"/>
                    <a:pt x="76" y="0"/>
                    <a:pt x="76" y="0"/>
                  </a:cubicBezTo>
                  <a:cubicBezTo>
                    <a:pt x="64" y="0"/>
                    <a:pt x="64" y="0"/>
                    <a:pt x="64" y="0"/>
                  </a:cubicBezTo>
                  <a:cubicBezTo>
                    <a:pt x="55" y="2"/>
                    <a:pt x="55" y="5"/>
                    <a:pt x="55" y="8"/>
                  </a:cubicBezTo>
                  <a:cubicBezTo>
                    <a:pt x="55" y="10"/>
                    <a:pt x="47" y="16"/>
                    <a:pt x="42" y="18"/>
                  </a:cubicBezTo>
                  <a:cubicBezTo>
                    <a:pt x="36" y="20"/>
                    <a:pt x="30" y="33"/>
                    <a:pt x="27" y="35"/>
                  </a:cubicBezTo>
                  <a:cubicBezTo>
                    <a:pt x="23" y="36"/>
                    <a:pt x="11" y="32"/>
                    <a:pt x="8" y="31"/>
                  </a:cubicBezTo>
                  <a:cubicBezTo>
                    <a:pt x="6" y="31"/>
                    <a:pt x="3" y="32"/>
                    <a:pt x="0" y="33"/>
                  </a:cubicBezTo>
                  <a:cubicBezTo>
                    <a:pt x="3" y="36"/>
                    <a:pt x="7" y="41"/>
                    <a:pt x="9" y="41"/>
                  </a:cubicBezTo>
                  <a:cubicBezTo>
                    <a:pt x="11" y="41"/>
                    <a:pt x="12" y="56"/>
                    <a:pt x="17" y="59"/>
                  </a:cubicBezTo>
                  <a:cubicBezTo>
                    <a:pt x="22" y="61"/>
                    <a:pt x="32" y="66"/>
                    <a:pt x="32" y="69"/>
                  </a:cubicBezTo>
                  <a:cubicBezTo>
                    <a:pt x="32" y="72"/>
                    <a:pt x="37" y="76"/>
                    <a:pt x="37" y="80"/>
                  </a:cubicBezTo>
                  <a:cubicBezTo>
                    <a:pt x="37" y="84"/>
                    <a:pt x="43" y="90"/>
                    <a:pt x="48" y="90"/>
                  </a:cubicBezTo>
                  <a:cubicBezTo>
                    <a:pt x="57" y="90"/>
                    <a:pt x="58" y="94"/>
                    <a:pt x="58" y="96"/>
                  </a:cubicBezTo>
                  <a:cubicBezTo>
                    <a:pt x="58" y="99"/>
                    <a:pt x="71" y="96"/>
                    <a:pt x="72" y="99"/>
                  </a:cubicBezTo>
                  <a:cubicBezTo>
                    <a:pt x="74" y="101"/>
                    <a:pt x="86" y="101"/>
                    <a:pt x="89" y="102"/>
                  </a:cubicBezTo>
                  <a:cubicBezTo>
                    <a:pt x="94" y="97"/>
                    <a:pt x="101" y="91"/>
                    <a:pt x="104" y="87"/>
                  </a:cubicBezTo>
                  <a:cubicBezTo>
                    <a:pt x="108" y="82"/>
                    <a:pt x="104" y="75"/>
                    <a:pt x="108" y="73"/>
                  </a:cubicBezTo>
                  <a:cubicBezTo>
                    <a:pt x="111" y="71"/>
                    <a:pt x="118" y="63"/>
                    <a:pt x="116" y="62"/>
                  </a:cubicBezTo>
                  <a:cubicBezTo>
                    <a:pt x="113" y="61"/>
                    <a:pt x="115" y="55"/>
                    <a:pt x="111" y="51"/>
                  </a:cubicBezTo>
                  <a:cubicBezTo>
                    <a:pt x="107" y="47"/>
                    <a:pt x="116" y="45"/>
                    <a:pt x="115" y="38"/>
                  </a:cubicBezTo>
                  <a:cubicBezTo>
                    <a:pt x="114" y="31"/>
                    <a:pt x="116" y="16"/>
                    <a:pt x="114" y="15"/>
                  </a:cubicBezTo>
                  <a:cubicBezTo>
                    <a:pt x="112" y="14"/>
                    <a:pt x="103" y="13"/>
                    <a:pt x="97" y="9"/>
                  </a:cubicBezTo>
                  <a:cubicBezTo>
                    <a:pt x="91" y="5"/>
                    <a:pt x="78" y="5"/>
                    <a:pt x="78"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7"/>
            <p:cNvSpPr>
              <a:spLocks/>
            </p:cNvSpPr>
            <p:nvPr userDrawn="1"/>
          </p:nvSpPr>
          <p:spPr bwMode="auto">
            <a:xfrm>
              <a:off x="5678305" y="3623389"/>
              <a:ext cx="156013" cy="169603"/>
            </a:xfrm>
            <a:custGeom>
              <a:avLst/>
              <a:gdLst>
                <a:gd name="T0" fmla="*/ 121 w 131"/>
                <a:gd name="T1" fmla="*/ 57 h 142"/>
                <a:gd name="T2" fmla="*/ 110 w 131"/>
                <a:gd name="T3" fmla="*/ 47 h 142"/>
                <a:gd name="T4" fmla="*/ 105 w 131"/>
                <a:gd name="T5" fmla="*/ 36 h 142"/>
                <a:gd name="T6" fmla="*/ 90 w 131"/>
                <a:gd name="T7" fmla="*/ 26 h 142"/>
                <a:gd name="T8" fmla="*/ 82 w 131"/>
                <a:gd name="T9" fmla="*/ 8 h 142"/>
                <a:gd name="T10" fmla="*/ 73 w 131"/>
                <a:gd name="T11" fmla="*/ 0 h 142"/>
                <a:gd name="T12" fmla="*/ 64 w 131"/>
                <a:gd name="T13" fmla="*/ 2 h 142"/>
                <a:gd name="T14" fmla="*/ 53 w 131"/>
                <a:gd name="T15" fmla="*/ 8 h 142"/>
                <a:gd name="T16" fmla="*/ 45 w 131"/>
                <a:gd name="T17" fmla="*/ 2 h 142"/>
                <a:gd name="T18" fmla="*/ 29 w 131"/>
                <a:gd name="T19" fmla="*/ 7 h 142"/>
                <a:gd name="T20" fmla="*/ 15 w 131"/>
                <a:gd name="T21" fmla="*/ 9 h 142"/>
                <a:gd name="T22" fmla="*/ 15 w 131"/>
                <a:gd name="T23" fmla="*/ 59 h 142"/>
                <a:gd name="T24" fmla="*/ 0 w 131"/>
                <a:gd name="T25" fmla="*/ 65 h 142"/>
                <a:gd name="T26" fmla="*/ 0 w 131"/>
                <a:gd name="T27" fmla="*/ 108 h 142"/>
                <a:gd name="T28" fmla="*/ 7 w 131"/>
                <a:gd name="T29" fmla="*/ 113 h 142"/>
                <a:gd name="T30" fmla="*/ 12 w 131"/>
                <a:gd name="T31" fmla="*/ 129 h 142"/>
                <a:gd name="T32" fmla="*/ 9 w 131"/>
                <a:gd name="T33" fmla="*/ 133 h 142"/>
                <a:gd name="T34" fmla="*/ 11 w 131"/>
                <a:gd name="T35" fmla="*/ 139 h 142"/>
                <a:gd name="T36" fmla="*/ 26 w 131"/>
                <a:gd name="T37" fmla="*/ 138 h 142"/>
                <a:gd name="T38" fmla="*/ 40 w 131"/>
                <a:gd name="T39" fmla="*/ 123 h 142"/>
                <a:gd name="T40" fmla="*/ 50 w 131"/>
                <a:gd name="T41" fmla="*/ 115 h 142"/>
                <a:gd name="T42" fmla="*/ 67 w 131"/>
                <a:gd name="T43" fmla="*/ 121 h 142"/>
                <a:gd name="T44" fmla="*/ 81 w 131"/>
                <a:gd name="T45" fmla="*/ 115 h 142"/>
                <a:gd name="T46" fmla="*/ 87 w 131"/>
                <a:gd name="T47" fmla="*/ 104 h 142"/>
                <a:gd name="T48" fmla="*/ 99 w 131"/>
                <a:gd name="T49" fmla="*/ 95 h 142"/>
                <a:gd name="T50" fmla="*/ 105 w 131"/>
                <a:gd name="T51" fmla="*/ 85 h 142"/>
                <a:gd name="T52" fmla="*/ 117 w 131"/>
                <a:gd name="T53" fmla="*/ 76 h 142"/>
                <a:gd name="T54" fmla="*/ 126 w 131"/>
                <a:gd name="T55" fmla="*/ 71 h 142"/>
                <a:gd name="T56" fmla="*/ 131 w 131"/>
                <a:gd name="T57" fmla="*/ 64 h 142"/>
                <a:gd name="T58" fmla="*/ 131 w 131"/>
                <a:gd name="T59" fmla="*/ 63 h 142"/>
                <a:gd name="T60" fmla="*/ 121 w 131"/>
                <a:gd name="T61"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42">
                  <a:moveTo>
                    <a:pt x="121" y="57"/>
                  </a:moveTo>
                  <a:cubicBezTo>
                    <a:pt x="116" y="57"/>
                    <a:pt x="110" y="51"/>
                    <a:pt x="110" y="47"/>
                  </a:cubicBezTo>
                  <a:cubicBezTo>
                    <a:pt x="110" y="43"/>
                    <a:pt x="105" y="39"/>
                    <a:pt x="105" y="36"/>
                  </a:cubicBezTo>
                  <a:cubicBezTo>
                    <a:pt x="105" y="33"/>
                    <a:pt x="95" y="28"/>
                    <a:pt x="90" y="26"/>
                  </a:cubicBezTo>
                  <a:cubicBezTo>
                    <a:pt x="85" y="23"/>
                    <a:pt x="84" y="8"/>
                    <a:pt x="82" y="8"/>
                  </a:cubicBezTo>
                  <a:cubicBezTo>
                    <a:pt x="80" y="8"/>
                    <a:pt x="76" y="3"/>
                    <a:pt x="73" y="0"/>
                  </a:cubicBezTo>
                  <a:cubicBezTo>
                    <a:pt x="70" y="0"/>
                    <a:pt x="66" y="2"/>
                    <a:pt x="64" y="2"/>
                  </a:cubicBezTo>
                  <a:cubicBezTo>
                    <a:pt x="59" y="2"/>
                    <a:pt x="55" y="6"/>
                    <a:pt x="53" y="8"/>
                  </a:cubicBezTo>
                  <a:cubicBezTo>
                    <a:pt x="51" y="10"/>
                    <a:pt x="48" y="4"/>
                    <a:pt x="45" y="2"/>
                  </a:cubicBezTo>
                  <a:cubicBezTo>
                    <a:pt x="43" y="1"/>
                    <a:pt x="32" y="6"/>
                    <a:pt x="29" y="7"/>
                  </a:cubicBezTo>
                  <a:cubicBezTo>
                    <a:pt x="26" y="8"/>
                    <a:pt x="15" y="9"/>
                    <a:pt x="15" y="9"/>
                  </a:cubicBezTo>
                  <a:cubicBezTo>
                    <a:pt x="15" y="9"/>
                    <a:pt x="15" y="54"/>
                    <a:pt x="15" y="59"/>
                  </a:cubicBezTo>
                  <a:cubicBezTo>
                    <a:pt x="15" y="65"/>
                    <a:pt x="0" y="62"/>
                    <a:pt x="0" y="65"/>
                  </a:cubicBezTo>
                  <a:cubicBezTo>
                    <a:pt x="0" y="67"/>
                    <a:pt x="0" y="87"/>
                    <a:pt x="0" y="108"/>
                  </a:cubicBezTo>
                  <a:cubicBezTo>
                    <a:pt x="3" y="109"/>
                    <a:pt x="6" y="111"/>
                    <a:pt x="7" y="113"/>
                  </a:cubicBezTo>
                  <a:cubicBezTo>
                    <a:pt x="9" y="117"/>
                    <a:pt x="13" y="127"/>
                    <a:pt x="12" y="129"/>
                  </a:cubicBezTo>
                  <a:cubicBezTo>
                    <a:pt x="11" y="132"/>
                    <a:pt x="9" y="130"/>
                    <a:pt x="9" y="133"/>
                  </a:cubicBezTo>
                  <a:cubicBezTo>
                    <a:pt x="9" y="135"/>
                    <a:pt x="7" y="139"/>
                    <a:pt x="11" y="139"/>
                  </a:cubicBezTo>
                  <a:cubicBezTo>
                    <a:pt x="16" y="139"/>
                    <a:pt x="23" y="142"/>
                    <a:pt x="26" y="138"/>
                  </a:cubicBezTo>
                  <a:cubicBezTo>
                    <a:pt x="29" y="135"/>
                    <a:pt x="39" y="127"/>
                    <a:pt x="40" y="123"/>
                  </a:cubicBezTo>
                  <a:cubicBezTo>
                    <a:pt x="40" y="119"/>
                    <a:pt x="42" y="111"/>
                    <a:pt x="50" y="115"/>
                  </a:cubicBezTo>
                  <a:cubicBezTo>
                    <a:pt x="57" y="120"/>
                    <a:pt x="57" y="121"/>
                    <a:pt x="67" y="121"/>
                  </a:cubicBezTo>
                  <a:cubicBezTo>
                    <a:pt x="77" y="121"/>
                    <a:pt x="79" y="121"/>
                    <a:pt x="81" y="115"/>
                  </a:cubicBezTo>
                  <a:cubicBezTo>
                    <a:pt x="83" y="108"/>
                    <a:pt x="81" y="104"/>
                    <a:pt x="87" y="104"/>
                  </a:cubicBezTo>
                  <a:cubicBezTo>
                    <a:pt x="92" y="104"/>
                    <a:pt x="99" y="98"/>
                    <a:pt x="99" y="95"/>
                  </a:cubicBezTo>
                  <a:cubicBezTo>
                    <a:pt x="99" y="91"/>
                    <a:pt x="102" y="85"/>
                    <a:pt x="105" y="85"/>
                  </a:cubicBezTo>
                  <a:cubicBezTo>
                    <a:pt x="109" y="85"/>
                    <a:pt x="116" y="80"/>
                    <a:pt x="117" y="76"/>
                  </a:cubicBezTo>
                  <a:cubicBezTo>
                    <a:pt x="118" y="72"/>
                    <a:pt x="124" y="73"/>
                    <a:pt x="126" y="71"/>
                  </a:cubicBezTo>
                  <a:cubicBezTo>
                    <a:pt x="127" y="69"/>
                    <a:pt x="129" y="66"/>
                    <a:pt x="131" y="64"/>
                  </a:cubicBezTo>
                  <a:cubicBezTo>
                    <a:pt x="131" y="64"/>
                    <a:pt x="131" y="63"/>
                    <a:pt x="131" y="63"/>
                  </a:cubicBezTo>
                  <a:cubicBezTo>
                    <a:pt x="131" y="61"/>
                    <a:pt x="130" y="57"/>
                    <a:pt x="121" y="5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8"/>
            <p:cNvSpPr>
              <a:spLocks/>
            </p:cNvSpPr>
            <p:nvPr userDrawn="1"/>
          </p:nvSpPr>
          <p:spPr bwMode="auto">
            <a:xfrm>
              <a:off x="5863004" y="3769338"/>
              <a:ext cx="22647" cy="29693"/>
            </a:xfrm>
            <a:custGeom>
              <a:avLst/>
              <a:gdLst>
                <a:gd name="T0" fmla="*/ 10 w 19"/>
                <a:gd name="T1" fmla="*/ 0 h 25"/>
                <a:gd name="T2" fmla="*/ 0 w 19"/>
                <a:gd name="T3" fmla="*/ 11 h 25"/>
                <a:gd name="T4" fmla="*/ 9 w 19"/>
                <a:gd name="T5" fmla="*/ 24 h 25"/>
                <a:gd name="T6" fmla="*/ 17 w 19"/>
                <a:gd name="T7" fmla="*/ 21 h 25"/>
                <a:gd name="T8" fmla="*/ 19 w 19"/>
                <a:gd name="T9" fmla="*/ 17 h 25"/>
                <a:gd name="T10" fmla="*/ 18 w 19"/>
                <a:gd name="T11" fmla="*/ 5 h 25"/>
                <a:gd name="T12" fmla="*/ 10 w 1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0" y="0"/>
                  </a:moveTo>
                  <a:cubicBezTo>
                    <a:pt x="6" y="0"/>
                    <a:pt x="0" y="9"/>
                    <a:pt x="0" y="11"/>
                  </a:cubicBezTo>
                  <a:cubicBezTo>
                    <a:pt x="0" y="13"/>
                    <a:pt x="4" y="24"/>
                    <a:pt x="9" y="24"/>
                  </a:cubicBezTo>
                  <a:cubicBezTo>
                    <a:pt x="13" y="25"/>
                    <a:pt x="17" y="24"/>
                    <a:pt x="17" y="21"/>
                  </a:cubicBezTo>
                  <a:cubicBezTo>
                    <a:pt x="17" y="19"/>
                    <a:pt x="18" y="18"/>
                    <a:pt x="19" y="17"/>
                  </a:cubicBezTo>
                  <a:cubicBezTo>
                    <a:pt x="19" y="14"/>
                    <a:pt x="18" y="8"/>
                    <a:pt x="18" y="5"/>
                  </a:cubicBezTo>
                  <a:cubicBezTo>
                    <a:pt x="15" y="3"/>
                    <a:pt x="12" y="0"/>
                    <a:pt x="1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9"/>
            <p:cNvSpPr>
              <a:spLocks/>
            </p:cNvSpPr>
            <p:nvPr userDrawn="1"/>
          </p:nvSpPr>
          <p:spPr bwMode="auto">
            <a:xfrm>
              <a:off x="5798586" y="3819665"/>
              <a:ext cx="39758" cy="42778"/>
            </a:xfrm>
            <a:custGeom>
              <a:avLst/>
              <a:gdLst>
                <a:gd name="T0" fmla="*/ 24 w 33"/>
                <a:gd name="T1" fmla="*/ 4 h 36"/>
                <a:gd name="T2" fmla="*/ 9 w 33"/>
                <a:gd name="T3" fmla="*/ 10 h 36"/>
                <a:gd name="T4" fmla="*/ 0 w 33"/>
                <a:gd name="T5" fmla="*/ 23 h 36"/>
                <a:gd name="T6" fmla="*/ 9 w 33"/>
                <a:gd name="T7" fmla="*/ 35 h 36"/>
                <a:gd name="T8" fmla="*/ 15 w 33"/>
                <a:gd name="T9" fmla="*/ 36 h 36"/>
                <a:gd name="T10" fmla="*/ 19 w 33"/>
                <a:gd name="T11" fmla="*/ 28 h 36"/>
                <a:gd name="T12" fmla="*/ 28 w 33"/>
                <a:gd name="T13" fmla="*/ 25 h 36"/>
                <a:gd name="T14" fmla="*/ 33 w 33"/>
                <a:gd name="T15" fmla="*/ 15 h 36"/>
                <a:gd name="T16" fmla="*/ 24 w 33"/>
                <a:gd name="T1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24" y="4"/>
                  </a:moveTo>
                  <a:cubicBezTo>
                    <a:pt x="22" y="0"/>
                    <a:pt x="11" y="6"/>
                    <a:pt x="9" y="10"/>
                  </a:cubicBezTo>
                  <a:cubicBezTo>
                    <a:pt x="7" y="13"/>
                    <a:pt x="0" y="23"/>
                    <a:pt x="0" y="23"/>
                  </a:cubicBezTo>
                  <a:cubicBezTo>
                    <a:pt x="9" y="35"/>
                    <a:pt x="9" y="35"/>
                    <a:pt x="9" y="35"/>
                  </a:cubicBezTo>
                  <a:cubicBezTo>
                    <a:pt x="15" y="36"/>
                    <a:pt x="15" y="36"/>
                    <a:pt x="15" y="36"/>
                  </a:cubicBezTo>
                  <a:cubicBezTo>
                    <a:pt x="15" y="36"/>
                    <a:pt x="17" y="31"/>
                    <a:pt x="19" y="28"/>
                  </a:cubicBezTo>
                  <a:cubicBezTo>
                    <a:pt x="20" y="24"/>
                    <a:pt x="28" y="29"/>
                    <a:pt x="28" y="25"/>
                  </a:cubicBezTo>
                  <a:cubicBezTo>
                    <a:pt x="28" y="22"/>
                    <a:pt x="33" y="18"/>
                    <a:pt x="33" y="15"/>
                  </a:cubicBezTo>
                  <a:cubicBezTo>
                    <a:pt x="33" y="11"/>
                    <a:pt x="26" y="7"/>
                    <a:pt x="24"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0"/>
            <p:cNvSpPr>
              <a:spLocks noEditPoints="1"/>
            </p:cNvSpPr>
            <p:nvPr userDrawn="1"/>
          </p:nvSpPr>
          <p:spPr bwMode="auto">
            <a:xfrm>
              <a:off x="5617409" y="3698880"/>
              <a:ext cx="281831" cy="248617"/>
            </a:xfrm>
            <a:custGeom>
              <a:avLst/>
              <a:gdLst>
                <a:gd name="T0" fmla="*/ 226 w 236"/>
                <a:gd name="T1" fmla="*/ 78 h 208"/>
                <a:gd name="T2" fmla="*/ 225 w 236"/>
                <a:gd name="T3" fmla="*/ 76 h 208"/>
                <a:gd name="T4" fmla="*/ 223 w 236"/>
                <a:gd name="T5" fmla="*/ 80 h 208"/>
                <a:gd name="T6" fmla="*/ 215 w 236"/>
                <a:gd name="T7" fmla="*/ 83 h 208"/>
                <a:gd name="T8" fmla="*/ 206 w 236"/>
                <a:gd name="T9" fmla="*/ 70 h 208"/>
                <a:gd name="T10" fmla="*/ 216 w 236"/>
                <a:gd name="T11" fmla="*/ 59 h 208"/>
                <a:gd name="T12" fmla="*/ 224 w 236"/>
                <a:gd name="T13" fmla="*/ 64 h 208"/>
                <a:gd name="T14" fmla="*/ 224 w 236"/>
                <a:gd name="T15" fmla="*/ 61 h 208"/>
                <a:gd name="T16" fmla="*/ 223 w 236"/>
                <a:gd name="T17" fmla="*/ 34 h 208"/>
                <a:gd name="T18" fmla="*/ 213 w 236"/>
                <a:gd name="T19" fmla="*/ 7 h 208"/>
                <a:gd name="T20" fmla="*/ 196 w 236"/>
                <a:gd name="T21" fmla="*/ 3 h 208"/>
                <a:gd name="T22" fmla="*/ 182 w 236"/>
                <a:gd name="T23" fmla="*/ 1 h 208"/>
                <a:gd name="T24" fmla="*/ 177 w 236"/>
                <a:gd name="T25" fmla="*/ 8 h 208"/>
                <a:gd name="T26" fmla="*/ 168 w 236"/>
                <a:gd name="T27" fmla="*/ 13 h 208"/>
                <a:gd name="T28" fmla="*/ 156 w 236"/>
                <a:gd name="T29" fmla="*/ 22 h 208"/>
                <a:gd name="T30" fmla="*/ 150 w 236"/>
                <a:gd name="T31" fmla="*/ 32 h 208"/>
                <a:gd name="T32" fmla="*/ 138 w 236"/>
                <a:gd name="T33" fmla="*/ 41 h 208"/>
                <a:gd name="T34" fmla="*/ 132 w 236"/>
                <a:gd name="T35" fmla="*/ 52 h 208"/>
                <a:gd name="T36" fmla="*/ 118 w 236"/>
                <a:gd name="T37" fmla="*/ 58 h 208"/>
                <a:gd name="T38" fmla="*/ 101 w 236"/>
                <a:gd name="T39" fmla="*/ 52 h 208"/>
                <a:gd name="T40" fmla="*/ 91 w 236"/>
                <a:gd name="T41" fmla="*/ 60 h 208"/>
                <a:gd name="T42" fmla="*/ 77 w 236"/>
                <a:gd name="T43" fmla="*/ 75 h 208"/>
                <a:gd name="T44" fmla="*/ 62 w 236"/>
                <a:gd name="T45" fmla="*/ 76 h 208"/>
                <a:gd name="T46" fmla="*/ 60 w 236"/>
                <a:gd name="T47" fmla="*/ 70 h 208"/>
                <a:gd name="T48" fmla="*/ 63 w 236"/>
                <a:gd name="T49" fmla="*/ 66 h 208"/>
                <a:gd name="T50" fmla="*/ 58 w 236"/>
                <a:gd name="T51" fmla="*/ 50 h 208"/>
                <a:gd name="T52" fmla="*/ 51 w 236"/>
                <a:gd name="T53" fmla="*/ 45 h 208"/>
                <a:gd name="T54" fmla="*/ 51 w 236"/>
                <a:gd name="T55" fmla="*/ 99 h 208"/>
                <a:gd name="T56" fmla="*/ 41 w 236"/>
                <a:gd name="T57" fmla="*/ 108 h 208"/>
                <a:gd name="T58" fmla="*/ 23 w 236"/>
                <a:gd name="T59" fmla="*/ 109 h 208"/>
                <a:gd name="T60" fmla="*/ 15 w 236"/>
                <a:gd name="T61" fmla="*/ 98 h 208"/>
                <a:gd name="T62" fmla="*/ 7 w 236"/>
                <a:gd name="T63" fmla="*/ 103 h 208"/>
                <a:gd name="T64" fmla="*/ 0 w 236"/>
                <a:gd name="T65" fmla="*/ 104 h 208"/>
                <a:gd name="T66" fmla="*/ 11 w 236"/>
                <a:gd name="T67" fmla="*/ 128 h 208"/>
                <a:gd name="T68" fmla="*/ 26 w 236"/>
                <a:gd name="T69" fmla="*/ 157 h 208"/>
                <a:gd name="T70" fmla="*/ 26 w 236"/>
                <a:gd name="T71" fmla="*/ 171 h 208"/>
                <a:gd name="T72" fmla="*/ 26 w 236"/>
                <a:gd name="T73" fmla="*/ 183 h 208"/>
                <a:gd name="T74" fmla="*/ 31 w 236"/>
                <a:gd name="T75" fmla="*/ 195 h 208"/>
                <a:gd name="T76" fmla="*/ 37 w 236"/>
                <a:gd name="T77" fmla="*/ 199 h 208"/>
                <a:gd name="T78" fmla="*/ 44 w 236"/>
                <a:gd name="T79" fmla="*/ 205 h 208"/>
                <a:gd name="T80" fmla="*/ 54 w 236"/>
                <a:gd name="T81" fmla="*/ 205 h 208"/>
                <a:gd name="T82" fmla="*/ 71 w 236"/>
                <a:gd name="T83" fmla="*/ 200 h 208"/>
                <a:gd name="T84" fmla="*/ 85 w 236"/>
                <a:gd name="T85" fmla="*/ 195 h 208"/>
                <a:gd name="T86" fmla="*/ 108 w 236"/>
                <a:gd name="T87" fmla="*/ 194 h 208"/>
                <a:gd name="T88" fmla="*/ 122 w 236"/>
                <a:gd name="T89" fmla="*/ 193 h 208"/>
                <a:gd name="T90" fmla="*/ 131 w 236"/>
                <a:gd name="T91" fmla="*/ 191 h 208"/>
                <a:gd name="T92" fmla="*/ 143 w 236"/>
                <a:gd name="T93" fmla="*/ 187 h 208"/>
                <a:gd name="T94" fmla="*/ 173 w 236"/>
                <a:gd name="T95" fmla="*/ 167 h 208"/>
                <a:gd name="T96" fmla="*/ 208 w 236"/>
                <a:gd name="T97" fmla="*/ 125 h 208"/>
                <a:gd name="T98" fmla="*/ 230 w 236"/>
                <a:gd name="T99" fmla="*/ 101 h 208"/>
                <a:gd name="T100" fmla="*/ 236 w 236"/>
                <a:gd name="T101" fmla="*/ 77 h 208"/>
                <a:gd name="T102" fmla="*/ 226 w 236"/>
                <a:gd name="T103" fmla="*/ 78 h 208"/>
                <a:gd name="T104" fmla="*/ 180 w 236"/>
                <a:gd name="T105" fmla="*/ 126 h 208"/>
                <a:gd name="T106" fmla="*/ 171 w 236"/>
                <a:gd name="T107" fmla="*/ 129 h 208"/>
                <a:gd name="T108" fmla="*/ 167 w 236"/>
                <a:gd name="T109" fmla="*/ 137 h 208"/>
                <a:gd name="T110" fmla="*/ 161 w 236"/>
                <a:gd name="T111" fmla="*/ 136 h 208"/>
                <a:gd name="T112" fmla="*/ 152 w 236"/>
                <a:gd name="T113" fmla="*/ 124 h 208"/>
                <a:gd name="T114" fmla="*/ 161 w 236"/>
                <a:gd name="T115" fmla="*/ 111 h 208"/>
                <a:gd name="T116" fmla="*/ 176 w 236"/>
                <a:gd name="T117" fmla="*/ 105 h 208"/>
                <a:gd name="T118" fmla="*/ 185 w 236"/>
                <a:gd name="T119" fmla="*/ 116 h 208"/>
                <a:gd name="T120" fmla="*/ 180 w 236"/>
                <a:gd name="T121" fmla="*/ 1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08">
                  <a:moveTo>
                    <a:pt x="226" y="78"/>
                  </a:moveTo>
                  <a:cubicBezTo>
                    <a:pt x="226" y="78"/>
                    <a:pt x="225" y="77"/>
                    <a:pt x="225" y="76"/>
                  </a:cubicBezTo>
                  <a:cubicBezTo>
                    <a:pt x="224" y="77"/>
                    <a:pt x="223" y="78"/>
                    <a:pt x="223" y="80"/>
                  </a:cubicBezTo>
                  <a:cubicBezTo>
                    <a:pt x="223" y="83"/>
                    <a:pt x="219" y="84"/>
                    <a:pt x="215" y="83"/>
                  </a:cubicBezTo>
                  <a:cubicBezTo>
                    <a:pt x="210" y="83"/>
                    <a:pt x="206" y="72"/>
                    <a:pt x="206" y="70"/>
                  </a:cubicBezTo>
                  <a:cubicBezTo>
                    <a:pt x="206" y="68"/>
                    <a:pt x="212" y="59"/>
                    <a:pt x="216" y="59"/>
                  </a:cubicBezTo>
                  <a:cubicBezTo>
                    <a:pt x="218" y="59"/>
                    <a:pt x="221" y="62"/>
                    <a:pt x="224" y="64"/>
                  </a:cubicBezTo>
                  <a:cubicBezTo>
                    <a:pt x="224" y="62"/>
                    <a:pt x="224" y="61"/>
                    <a:pt x="224" y="61"/>
                  </a:cubicBezTo>
                  <a:cubicBezTo>
                    <a:pt x="224" y="59"/>
                    <a:pt x="227" y="36"/>
                    <a:pt x="223" y="34"/>
                  </a:cubicBezTo>
                  <a:cubicBezTo>
                    <a:pt x="219" y="32"/>
                    <a:pt x="215" y="9"/>
                    <a:pt x="213" y="7"/>
                  </a:cubicBezTo>
                  <a:cubicBezTo>
                    <a:pt x="212" y="4"/>
                    <a:pt x="198" y="6"/>
                    <a:pt x="196" y="3"/>
                  </a:cubicBezTo>
                  <a:cubicBezTo>
                    <a:pt x="195" y="0"/>
                    <a:pt x="182" y="3"/>
                    <a:pt x="182" y="1"/>
                  </a:cubicBezTo>
                  <a:cubicBezTo>
                    <a:pt x="180" y="3"/>
                    <a:pt x="178" y="6"/>
                    <a:pt x="177" y="8"/>
                  </a:cubicBezTo>
                  <a:cubicBezTo>
                    <a:pt x="175" y="10"/>
                    <a:pt x="169" y="9"/>
                    <a:pt x="168" y="13"/>
                  </a:cubicBezTo>
                  <a:cubicBezTo>
                    <a:pt x="167" y="17"/>
                    <a:pt x="160" y="22"/>
                    <a:pt x="156" y="22"/>
                  </a:cubicBezTo>
                  <a:cubicBezTo>
                    <a:pt x="153" y="22"/>
                    <a:pt x="150" y="28"/>
                    <a:pt x="150" y="32"/>
                  </a:cubicBezTo>
                  <a:cubicBezTo>
                    <a:pt x="150" y="35"/>
                    <a:pt x="143" y="41"/>
                    <a:pt x="138" y="41"/>
                  </a:cubicBezTo>
                  <a:cubicBezTo>
                    <a:pt x="132" y="41"/>
                    <a:pt x="134" y="45"/>
                    <a:pt x="132" y="52"/>
                  </a:cubicBezTo>
                  <a:cubicBezTo>
                    <a:pt x="130" y="58"/>
                    <a:pt x="128" y="58"/>
                    <a:pt x="118" y="58"/>
                  </a:cubicBezTo>
                  <a:cubicBezTo>
                    <a:pt x="108" y="58"/>
                    <a:pt x="108" y="57"/>
                    <a:pt x="101" y="52"/>
                  </a:cubicBezTo>
                  <a:cubicBezTo>
                    <a:pt x="93" y="48"/>
                    <a:pt x="91" y="56"/>
                    <a:pt x="91" y="60"/>
                  </a:cubicBezTo>
                  <a:cubicBezTo>
                    <a:pt x="90" y="64"/>
                    <a:pt x="80" y="72"/>
                    <a:pt x="77" y="75"/>
                  </a:cubicBezTo>
                  <a:cubicBezTo>
                    <a:pt x="74" y="79"/>
                    <a:pt x="67" y="76"/>
                    <a:pt x="62" y="76"/>
                  </a:cubicBezTo>
                  <a:cubicBezTo>
                    <a:pt x="58" y="76"/>
                    <a:pt x="60" y="72"/>
                    <a:pt x="60" y="70"/>
                  </a:cubicBezTo>
                  <a:cubicBezTo>
                    <a:pt x="60" y="67"/>
                    <a:pt x="62" y="69"/>
                    <a:pt x="63" y="66"/>
                  </a:cubicBezTo>
                  <a:cubicBezTo>
                    <a:pt x="64" y="64"/>
                    <a:pt x="60" y="54"/>
                    <a:pt x="58" y="50"/>
                  </a:cubicBezTo>
                  <a:cubicBezTo>
                    <a:pt x="57" y="48"/>
                    <a:pt x="54" y="46"/>
                    <a:pt x="51" y="45"/>
                  </a:cubicBezTo>
                  <a:cubicBezTo>
                    <a:pt x="51" y="70"/>
                    <a:pt x="51" y="96"/>
                    <a:pt x="51" y="99"/>
                  </a:cubicBezTo>
                  <a:cubicBezTo>
                    <a:pt x="51" y="104"/>
                    <a:pt x="43" y="106"/>
                    <a:pt x="41" y="108"/>
                  </a:cubicBezTo>
                  <a:cubicBezTo>
                    <a:pt x="40" y="111"/>
                    <a:pt x="29" y="109"/>
                    <a:pt x="23" y="109"/>
                  </a:cubicBezTo>
                  <a:cubicBezTo>
                    <a:pt x="17" y="109"/>
                    <a:pt x="18" y="103"/>
                    <a:pt x="15" y="98"/>
                  </a:cubicBezTo>
                  <a:cubicBezTo>
                    <a:pt x="12" y="94"/>
                    <a:pt x="7" y="100"/>
                    <a:pt x="7" y="103"/>
                  </a:cubicBezTo>
                  <a:cubicBezTo>
                    <a:pt x="7" y="105"/>
                    <a:pt x="4" y="105"/>
                    <a:pt x="0" y="104"/>
                  </a:cubicBezTo>
                  <a:cubicBezTo>
                    <a:pt x="5" y="112"/>
                    <a:pt x="9" y="121"/>
                    <a:pt x="11" y="128"/>
                  </a:cubicBezTo>
                  <a:cubicBezTo>
                    <a:pt x="15" y="139"/>
                    <a:pt x="23" y="150"/>
                    <a:pt x="26" y="157"/>
                  </a:cubicBezTo>
                  <a:cubicBezTo>
                    <a:pt x="28" y="164"/>
                    <a:pt x="30" y="170"/>
                    <a:pt x="26" y="171"/>
                  </a:cubicBezTo>
                  <a:cubicBezTo>
                    <a:pt x="21" y="171"/>
                    <a:pt x="21" y="175"/>
                    <a:pt x="26" y="183"/>
                  </a:cubicBezTo>
                  <a:cubicBezTo>
                    <a:pt x="31" y="190"/>
                    <a:pt x="26" y="194"/>
                    <a:pt x="31" y="195"/>
                  </a:cubicBezTo>
                  <a:cubicBezTo>
                    <a:pt x="35" y="196"/>
                    <a:pt x="33" y="199"/>
                    <a:pt x="37" y="199"/>
                  </a:cubicBezTo>
                  <a:cubicBezTo>
                    <a:pt x="40" y="199"/>
                    <a:pt x="42" y="202"/>
                    <a:pt x="44" y="205"/>
                  </a:cubicBezTo>
                  <a:cubicBezTo>
                    <a:pt x="47" y="208"/>
                    <a:pt x="52" y="208"/>
                    <a:pt x="54" y="205"/>
                  </a:cubicBezTo>
                  <a:cubicBezTo>
                    <a:pt x="56" y="201"/>
                    <a:pt x="64" y="200"/>
                    <a:pt x="71" y="200"/>
                  </a:cubicBezTo>
                  <a:cubicBezTo>
                    <a:pt x="79" y="200"/>
                    <a:pt x="78" y="197"/>
                    <a:pt x="85" y="195"/>
                  </a:cubicBezTo>
                  <a:cubicBezTo>
                    <a:pt x="92" y="192"/>
                    <a:pt x="101" y="192"/>
                    <a:pt x="108" y="194"/>
                  </a:cubicBezTo>
                  <a:cubicBezTo>
                    <a:pt x="114" y="197"/>
                    <a:pt x="119" y="195"/>
                    <a:pt x="122" y="193"/>
                  </a:cubicBezTo>
                  <a:cubicBezTo>
                    <a:pt x="125" y="191"/>
                    <a:pt x="131" y="196"/>
                    <a:pt x="131" y="191"/>
                  </a:cubicBezTo>
                  <a:cubicBezTo>
                    <a:pt x="131" y="186"/>
                    <a:pt x="138" y="187"/>
                    <a:pt x="143" y="187"/>
                  </a:cubicBezTo>
                  <a:cubicBezTo>
                    <a:pt x="149" y="187"/>
                    <a:pt x="163" y="178"/>
                    <a:pt x="173" y="167"/>
                  </a:cubicBezTo>
                  <a:cubicBezTo>
                    <a:pt x="184" y="157"/>
                    <a:pt x="202" y="135"/>
                    <a:pt x="208" y="125"/>
                  </a:cubicBezTo>
                  <a:cubicBezTo>
                    <a:pt x="215" y="114"/>
                    <a:pt x="225" y="106"/>
                    <a:pt x="230" y="101"/>
                  </a:cubicBezTo>
                  <a:cubicBezTo>
                    <a:pt x="233" y="98"/>
                    <a:pt x="235" y="86"/>
                    <a:pt x="236" y="77"/>
                  </a:cubicBezTo>
                  <a:cubicBezTo>
                    <a:pt x="231" y="77"/>
                    <a:pt x="226" y="78"/>
                    <a:pt x="226" y="78"/>
                  </a:cubicBezTo>
                  <a:close/>
                  <a:moveTo>
                    <a:pt x="180" y="126"/>
                  </a:moveTo>
                  <a:cubicBezTo>
                    <a:pt x="180" y="130"/>
                    <a:pt x="172" y="125"/>
                    <a:pt x="171" y="129"/>
                  </a:cubicBezTo>
                  <a:cubicBezTo>
                    <a:pt x="169" y="132"/>
                    <a:pt x="167" y="137"/>
                    <a:pt x="167" y="137"/>
                  </a:cubicBezTo>
                  <a:cubicBezTo>
                    <a:pt x="161" y="136"/>
                    <a:pt x="161" y="136"/>
                    <a:pt x="161" y="136"/>
                  </a:cubicBezTo>
                  <a:cubicBezTo>
                    <a:pt x="152" y="124"/>
                    <a:pt x="152" y="124"/>
                    <a:pt x="152" y="124"/>
                  </a:cubicBezTo>
                  <a:cubicBezTo>
                    <a:pt x="152" y="124"/>
                    <a:pt x="159" y="114"/>
                    <a:pt x="161" y="111"/>
                  </a:cubicBezTo>
                  <a:cubicBezTo>
                    <a:pt x="163" y="107"/>
                    <a:pt x="174" y="101"/>
                    <a:pt x="176" y="105"/>
                  </a:cubicBezTo>
                  <a:cubicBezTo>
                    <a:pt x="178" y="108"/>
                    <a:pt x="185" y="112"/>
                    <a:pt x="185" y="116"/>
                  </a:cubicBezTo>
                  <a:cubicBezTo>
                    <a:pt x="185" y="119"/>
                    <a:pt x="180" y="123"/>
                    <a:pt x="180" y="12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1"/>
            <p:cNvSpPr>
              <a:spLocks/>
            </p:cNvSpPr>
            <p:nvPr userDrawn="1"/>
          </p:nvSpPr>
          <p:spPr bwMode="auto">
            <a:xfrm>
              <a:off x="5543428" y="3408491"/>
              <a:ext cx="205334" cy="217414"/>
            </a:xfrm>
            <a:custGeom>
              <a:avLst/>
              <a:gdLst>
                <a:gd name="T0" fmla="*/ 9 w 172"/>
                <a:gd name="T1" fmla="*/ 167 h 182"/>
                <a:gd name="T2" fmla="*/ 16 w 172"/>
                <a:gd name="T3" fmla="*/ 170 h 182"/>
                <a:gd name="T4" fmla="*/ 30 w 172"/>
                <a:gd name="T5" fmla="*/ 171 h 182"/>
                <a:gd name="T6" fmla="*/ 43 w 172"/>
                <a:gd name="T7" fmla="*/ 175 h 182"/>
                <a:gd name="T8" fmla="*/ 94 w 172"/>
                <a:gd name="T9" fmla="*/ 175 h 182"/>
                <a:gd name="T10" fmla="*/ 99 w 172"/>
                <a:gd name="T11" fmla="*/ 180 h 182"/>
                <a:gd name="T12" fmla="*/ 132 w 172"/>
                <a:gd name="T13" fmla="*/ 180 h 182"/>
                <a:gd name="T14" fmla="*/ 154 w 172"/>
                <a:gd name="T15" fmla="*/ 178 h 182"/>
                <a:gd name="T16" fmla="*/ 158 w 172"/>
                <a:gd name="T17" fmla="*/ 177 h 182"/>
                <a:gd name="T18" fmla="*/ 142 w 172"/>
                <a:gd name="T19" fmla="*/ 155 h 182"/>
                <a:gd name="T20" fmla="*/ 143 w 172"/>
                <a:gd name="T21" fmla="*/ 106 h 182"/>
                <a:gd name="T22" fmla="*/ 165 w 172"/>
                <a:gd name="T23" fmla="*/ 106 h 182"/>
                <a:gd name="T24" fmla="*/ 169 w 172"/>
                <a:gd name="T25" fmla="*/ 103 h 182"/>
                <a:gd name="T26" fmla="*/ 172 w 172"/>
                <a:gd name="T27" fmla="*/ 73 h 182"/>
                <a:gd name="T28" fmla="*/ 168 w 172"/>
                <a:gd name="T29" fmla="*/ 73 h 182"/>
                <a:gd name="T30" fmla="*/ 155 w 172"/>
                <a:gd name="T31" fmla="*/ 75 h 182"/>
                <a:gd name="T32" fmla="*/ 147 w 172"/>
                <a:gd name="T33" fmla="*/ 78 h 182"/>
                <a:gd name="T34" fmla="*/ 147 w 172"/>
                <a:gd name="T35" fmla="*/ 67 h 182"/>
                <a:gd name="T36" fmla="*/ 140 w 172"/>
                <a:gd name="T37" fmla="*/ 55 h 182"/>
                <a:gd name="T38" fmla="*/ 142 w 172"/>
                <a:gd name="T39" fmla="*/ 34 h 182"/>
                <a:gd name="T40" fmla="*/ 139 w 172"/>
                <a:gd name="T41" fmla="*/ 22 h 182"/>
                <a:gd name="T42" fmla="*/ 129 w 172"/>
                <a:gd name="T43" fmla="*/ 20 h 182"/>
                <a:gd name="T44" fmla="*/ 122 w 172"/>
                <a:gd name="T45" fmla="*/ 17 h 182"/>
                <a:gd name="T46" fmla="*/ 110 w 172"/>
                <a:gd name="T47" fmla="*/ 17 h 182"/>
                <a:gd name="T48" fmla="*/ 105 w 172"/>
                <a:gd name="T49" fmla="*/ 30 h 182"/>
                <a:gd name="T50" fmla="*/ 88 w 172"/>
                <a:gd name="T51" fmla="*/ 33 h 182"/>
                <a:gd name="T52" fmla="*/ 75 w 172"/>
                <a:gd name="T53" fmla="*/ 24 h 182"/>
                <a:gd name="T54" fmla="*/ 69 w 172"/>
                <a:gd name="T55" fmla="*/ 13 h 182"/>
                <a:gd name="T56" fmla="*/ 67 w 172"/>
                <a:gd name="T57" fmla="*/ 0 h 182"/>
                <a:gd name="T58" fmla="*/ 19 w 172"/>
                <a:gd name="T59" fmla="*/ 0 h 182"/>
                <a:gd name="T60" fmla="*/ 11 w 172"/>
                <a:gd name="T61" fmla="*/ 5 h 182"/>
                <a:gd name="T62" fmla="*/ 24 w 172"/>
                <a:gd name="T63" fmla="*/ 35 h 182"/>
                <a:gd name="T64" fmla="*/ 21 w 172"/>
                <a:gd name="T65" fmla="*/ 51 h 182"/>
                <a:gd name="T66" fmla="*/ 30 w 172"/>
                <a:gd name="T67" fmla="*/ 82 h 182"/>
                <a:gd name="T68" fmla="*/ 20 w 172"/>
                <a:gd name="T69" fmla="*/ 103 h 182"/>
                <a:gd name="T70" fmla="*/ 9 w 172"/>
                <a:gd name="T71" fmla="*/ 131 h 182"/>
                <a:gd name="T72" fmla="*/ 2 w 172"/>
                <a:gd name="T73" fmla="*/ 152 h 182"/>
                <a:gd name="T74" fmla="*/ 0 w 172"/>
                <a:gd name="T75" fmla="*/ 172 h 182"/>
                <a:gd name="T76" fmla="*/ 0 w 172"/>
                <a:gd name="T77" fmla="*/ 172 h 182"/>
                <a:gd name="T78" fmla="*/ 4 w 172"/>
                <a:gd name="T79" fmla="*/ 171 h 182"/>
                <a:gd name="T80" fmla="*/ 9 w 172"/>
                <a:gd name="T81" fmla="*/ 16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2" h="182">
                  <a:moveTo>
                    <a:pt x="9" y="167"/>
                  </a:moveTo>
                  <a:cubicBezTo>
                    <a:pt x="13" y="167"/>
                    <a:pt x="11" y="173"/>
                    <a:pt x="16" y="170"/>
                  </a:cubicBezTo>
                  <a:cubicBezTo>
                    <a:pt x="21" y="168"/>
                    <a:pt x="26" y="168"/>
                    <a:pt x="30" y="171"/>
                  </a:cubicBezTo>
                  <a:cubicBezTo>
                    <a:pt x="34" y="174"/>
                    <a:pt x="38" y="175"/>
                    <a:pt x="43" y="175"/>
                  </a:cubicBezTo>
                  <a:cubicBezTo>
                    <a:pt x="48" y="175"/>
                    <a:pt x="94" y="175"/>
                    <a:pt x="94" y="175"/>
                  </a:cubicBezTo>
                  <a:cubicBezTo>
                    <a:pt x="99" y="180"/>
                    <a:pt x="99" y="180"/>
                    <a:pt x="99" y="180"/>
                  </a:cubicBezTo>
                  <a:cubicBezTo>
                    <a:pt x="99" y="180"/>
                    <a:pt x="127" y="178"/>
                    <a:pt x="132" y="180"/>
                  </a:cubicBezTo>
                  <a:cubicBezTo>
                    <a:pt x="136" y="182"/>
                    <a:pt x="150" y="180"/>
                    <a:pt x="154" y="178"/>
                  </a:cubicBezTo>
                  <a:cubicBezTo>
                    <a:pt x="155" y="178"/>
                    <a:pt x="157" y="178"/>
                    <a:pt x="158" y="177"/>
                  </a:cubicBezTo>
                  <a:cubicBezTo>
                    <a:pt x="142" y="155"/>
                    <a:pt x="142" y="155"/>
                    <a:pt x="142" y="155"/>
                  </a:cubicBezTo>
                  <a:cubicBezTo>
                    <a:pt x="143" y="106"/>
                    <a:pt x="143" y="106"/>
                    <a:pt x="143" y="106"/>
                  </a:cubicBezTo>
                  <a:cubicBezTo>
                    <a:pt x="165" y="106"/>
                    <a:pt x="165" y="106"/>
                    <a:pt x="165" y="106"/>
                  </a:cubicBezTo>
                  <a:cubicBezTo>
                    <a:pt x="169" y="103"/>
                    <a:pt x="169" y="103"/>
                    <a:pt x="169" y="103"/>
                  </a:cubicBezTo>
                  <a:cubicBezTo>
                    <a:pt x="172" y="73"/>
                    <a:pt x="172" y="73"/>
                    <a:pt x="172" y="73"/>
                  </a:cubicBezTo>
                  <a:cubicBezTo>
                    <a:pt x="171" y="73"/>
                    <a:pt x="169" y="73"/>
                    <a:pt x="168" y="73"/>
                  </a:cubicBezTo>
                  <a:cubicBezTo>
                    <a:pt x="163" y="75"/>
                    <a:pt x="159" y="75"/>
                    <a:pt x="155" y="75"/>
                  </a:cubicBezTo>
                  <a:cubicBezTo>
                    <a:pt x="150" y="75"/>
                    <a:pt x="150" y="79"/>
                    <a:pt x="147" y="78"/>
                  </a:cubicBezTo>
                  <a:cubicBezTo>
                    <a:pt x="144" y="78"/>
                    <a:pt x="146" y="70"/>
                    <a:pt x="147" y="67"/>
                  </a:cubicBezTo>
                  <a:cubicBezTo>
                    <a:pt x="148" y="63"/>
                    <a:pt x="143" y="58"/>
                    <a:pt x="140" y="55"/>
                  </a:cubicBezTo>
                  <a:cubicBezTo>
                    <a:pt x="137" y="52"/>
                    <a:pt x="144" y="36"/>
                    <a:pt x="142" y="34"/>
                  </a:cubicBezTo>
                  <a:cubicBezTo>
                    <a:pt x="140" y="32"/>
                    <a:pt x="139" y="27"/>
                    <a:pt x="139" y="22"/>
                  </a:cubicBezTo>
                  <a:cubicBezTo>
                    <a:pt x="139" y="18"/>
                    <a:pt x="136" y="20"/>
                    <a:pt x="129" y="20"/>
                  </a:cubicBezTo>
                  <a:cubicBezTo>
                    <a:pt x="123" y="20"/>
                    <a:pt x="122" y="17"/>
                    <a:pt x="122" y="17"/>
                  </a:cubicBezTo>
                  <a:cubicBezTo>
                    <a:pt x="122" y="17"/>
                    <a:pt x="114" y="15"/>
                    <a:pt x="110" y="17"/>
                  </a:cubicBezTo>
                  <a:cubicBezTo>
                    <a:pt x="106" y="19"/>
                    <a:pt x="107" y="31"/>
                    <a:pt x="105" y="30"/>
                  </a:cubicBezTo>
                  <a:cubicBezTo>
                    <a:pt x="102" y="30"/>
                    <a:pt x="94" y="31"/>
                    <a:pt x="88" y="33"/>
                  </a:cubicBezTo>
                  <a:cubicBezTo>
                    <a:pt x="81" y="35"/>
                    <a:pt x="78" y="32"/>
                    <a:pt x="75" y="24"/>
                  </a:cubicBezTo>
                  <a:cubicBezTo>
                    <a:pt x="72" y="16"/>
                    <a:pt x="68" y="18"/>
                    <a:pt x="69" y="13"/>
                  </a:cubicBezTo>
                  <a:cubicBezTo>
                    <a:pt x="71" y="7"/>
                    <a:pt x="67" y="0"/>
                    <a:pt x="67" y="0"/>
                  </a:cubicBezTo>
                  <a:cubicBezTo>
                    <a:pt x="67" y="0"/>
                    <a:pt x="24" y="0"/>
                    <a:pt x="19" y="0"/>
                  </a:cubicBezTo>
                  <a:cubicBezTo>
                    <a:pt x="17" y="0"/>
                    <a:pt x="14" y="2"/>
                    <a:pt x="11" y="5"/>
                  </a:cubicBezTo>
                  <a:cubicBezTo>
                    <a:pt x="13" y="15"/>
                    <a:pt x="22" y="32"/>
                    <a:pt x="24" y="35"/>
                  </a:cubicBezTo>
                  <a:cubicBezTo>
                    <a:pt x="26" y="40"/>
                    <a:pt x="21" y="43"/>
                    <a:pt x="21" y="51"/>
                  </a:cubicBezTo>
                  <a:cubicBezTo>
                    <a:pt x="21" y="58"/>
                    <a:pt x="30" y="72"/>
                    <a:pt x="30" y="82"/>
                  </a:cubicBezTo>
                  <a:cubicBezTo>
                    <a:pt x="31" y="91"/>
                    <a:pt x="25" y="97"/>
                    <a:pt x="20" y="103"/>
                  </a:cubicBezTo>
                  <a:cubicBezTo>
                    <a:pt x="15" y="109"/>
                    <a:pt x="9" y="123"/>
                    <a:pt x="9" y="131"/>
                  </a:cubicBezTo>
                  <a:cubicBezTo>
                    <a:pt x="9" y="140"/>
                    <a:pt x="1" y="148"/>
                    <a:pt x="2" y="152"/>
                  </a:cubicBezTo>
                  <a:cubicBezTo>
                    <a:pt x="2" y="156"/>
                    <a:pt x="1" y="167"/>
                    <a:pt x="0" y="172"/>
                  </a:cubicBezTo>
                  <a:cubicBezTo>
                    <a:pt x="0" y="172"/>
                    <a:pt x="0" y="172"/>
                    <a:pt x="0" y="172"/>
                  </a:cubicBezTo>
                  <a:cubicBezTo>
                    <a:pt x="4" y="171"/>
                    <a:pt x="4" y="171"/>
                    <a:pt x="4" y="171"/>
                  </a:cubicBezTo>
                  <a:cubicBezTo>
                    <a:pt x="4" y="171"/>
                    <a:pt x="6" y="167"/>
                    <a:pt x="9" y="16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2"/>
            <p:cNvSpPr>
              <a:spLocks/>
            </p:cNvSpPr>
            <p:nvPr userDrawn="1"/>
          </p:nvSpPr>
          <p:spPr bwMode="auto">
            <a:xfrm>
              <a:off x="5712527" y="3449256"/>
              <a:ext cx="201811" cy="178159"/>
            </a:xfrm>
            <a:custGeom>
              <a:avLst/>
              <a:gdLst>
                <a:gd name="T0" fmla="*/ 130 w 169"/>
                <a:gd name="T1" fmla="*/ 6 h 149"/>
                <a:gd name="T2" fmla="*/ 119 w 169"/>
                <a:gd name="T3" fmla="*/ 0 h 149"/>
                <a:gd name="T4" fmla="*/ 101 w 169"/>
                <a:gd name="T5" fmla="*/ 3 h 149"/>
                <a:gd name="T6" fmla="*/ 98 w 169"/>
                <a:gd name="T7" fmla="*/ 13 h 149"/>
                <a:gd name="T8" fmla="*/ 96 w 169"/>
                <a:gd name="T9" fmla="*/ 20 h 149"/>
                <a:gd name="T10" fmla="*/ 95 w 169"/>
                <a:gd name="T11" fmla="*/ 37 h 149"/>
                <a:gd name="T12" fmla="*/ 92 w 169"/>
                <a:gd name="T13" fmla="*/ 50 h 149"/>
                <a:gd name="T14" fmla="*/ 101 w 169"/>
                <a:gd name="T15" fmla="*/ 62 h 149"/>
                <a:gd name="T16" fmla="*/ 111 w 169"/>
                <a:gd name="T17" fmla="*/ 59 h 149"/>
                <a:gd name="T18" fmla="*/ 113 w 169"/>
                <a:gd name="T19" fmla="*/ 69 h 149"/>
                <a:gd name="T20" fmla="*/ 111 w 169"/>
                <a:gd name="T21" fmla="*/ 76 h 149"/>
                <a:gd name="T22" fmla="*/ 100 w 169"/>
                <a:gd name="T23" fmla="*/ 76 h 149"/>
                <a:gd name="T24" fmla="*/ 94 w 169"/>
                <a:gd name="T25" fmla="*/ 63 h 149"/>
                <a:gd name="T26" fmla="*/ 83 w 169"/>
                <a:gd name="T27" fmla="*/ 61 h 149"/>
                <a:gd name="T28" fmla="*/ 75 w 169"/>
                <a:gd name="T29" fmla="*/ 52 h 149"/>
                <a:gd name="T30" fmla="*/ 70 w 169"/>
                <a:gd name="T31" fmla="*/ 55 h 149"/>
                <a:gd name="T32" fmla="*/ 64 w 169"/>
                <a:gd name="T33" fmla="*/ 57 h 149"/>
                <a:gd name="T34" fmla="*/ 51 w 169"/>
                <a:gd name="T35" fmla="*/ 53 h 149"/>
                <a:gd name="T36" fmla="*/ 47 w 169"/>
                <a:gd name="T37" fmla="*/ 46 h 149"/>
                <a:gd name="T38" fmla="*/ 38 w 169"/>
                <a:gd name="T39" fmla="*/ 46 h 149"/>
                <a:gd name="T40" fmla="*/ 34 w 169"/>
                <a:gd name="T41" fmla="*/ 43 h 149"/>
                <a:gd name="T42" fmla="*/ 30 w 169"/>
                <a:gd name="T43" fmla="*/ 39 h 149"/>
                <a:gd name="T44" fmla="*/ 27 w 169"/>
                <a:gd name="T45" fmla="*/ 69 h 149"/>
                <a:gd name="T46" fmla="*/ 23 w 169"/>
                <a:gd name="T47" fmla="*/ 72 h 149"/>
                <a:gd name="T48" fmla="*/ 1 w 169"/>
                <a:gd name="T49" fmla="*/ 72 h 149"/>
                <a:gd name="T50" fmla="*/ 0 w 169"/>
                <a:gd name="T51" fmla="*/ 121 h 149"/>
                <a:gd name="T52" fmla="*/ 16 w 169"/>
                <a:gd name="T53" fmla="*/ 143 h 149"/>
                <a:gd name="T54" fmla="*/ 43 w 169"/>
                <a:gd name="T55" fmla="*/ 142 h 149"/>
                <a:gd name="T56" fmla="*/ 44 w 169"/>
                <a:gd name="T57" fmla="*/ 146 h 149"/>
                <a:gd name="T58" fmla="*/ 52 w 169"/>
                <a:gd name="T59" fmla="*/ 144 h 149"/>
                <a:gd name="T60" fmla="*/ 71 w 169"/>
                <a:gd name="T61" fmla="*/ 148 h 149"/>
                <a:gd name="T62" fmla="*/ 86 w 169"/>
                <a:gd name="T63" fmla="*/ 131 h 149"/>
                <a:gd name="T64" fmla="*/ 99 w 169"/>
                <a:gd name="T65" fmla="*/ 121 h 149"/>
                <a:gd name="T66" fmla="*/ 108 w 169"/>
                <a:gd name="T67" fmla="*/ 113 h 149"/>
                <a:gd name="T68" fmla="*/ 120 w 169"/>
                <a:gd name="T69" fmla="*/ 113 h 149"/>
                <a:gd name="T70" fmla="*/ 121 w 169"/>
                <a:gd name="T71" fmla="*/ 113 h 149"/>
                <a:gd name="T72" fmla="*/ 118 w 169"/>
                <a:gd name="T73" fmla="*/ 102 h 149"/>
                <a:gd name="T74" fmla="*/ 159 w 169"/>
                <a:gd name="T75" fmla="*/ 87 h 149"/>
                <a:gd name="T76" fmla="*/ 156 w 169"/>
                <a:gd name="T77" fmla="*/ 81 h 149"/>
                <a:gd name="T78" fmla="*/ 158 w 169"/>
                <a:gd name="T79" fmla="*/ 66 h 149"/>
                <a:gd name="T80" fmla="*/ 164 w 169"/>
                <a:gd name="T81" fmla="*/ 63 h 149"/>
                <a:gd name="T82" fmla="*/ 164 w 169"/>
                <a:gd name="T83" fmla="*/ 39 h 149"/>
                <a:gd name="T84" fmla="*/ 169 w 169"/>
                <a:gd name="T85" fmla="*/ 36 h 149"/>
                <a:gd name="T86" fmla="*/ 162 w 169"/>
                <a:gd name="T87" fmla="*/ 20 h 149"/>
                <a:gd name="T88" fmla="*/ 143 w 169"/>
                <a:gd name="T89" fmla="*/ 11 h 149"/>
                <a:gd name="T90" fmla="*/ 130 w 169"/>
                <a:gd name="T91" fmla="*/ 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9" h="149">
                  <a:moveTo>
                    <a:pt x="130" y="6"/>
                  </a:moveTo>
                  <a:cubicBezTo>
                    <a:pt x="128" y="6"/>
                    <a:pt x="123" y="3"/>
                    <a:pt x="119" y="0"/>
                  </a:cubicBezTo>
                  <a:cubicBezTo>
                    <a:pt x="116" y="3"/>
                    <a:pt x="106" y="3"/>
                    <a:pt x="101" y="3"/>
                  </a:cubicBezTo>
                  <a:cubicBezTo>
                    <a:pt x="96" y="3"/>
                    <a:pt x="101" y="10"/>
                    <a:pt x="98" y="13"/>
                  </a:cubicBezTo>
                  <a:cubicBezTo>
                    <a:pt x="94" y="15"/>
                    <a:pt x="93" y="19"/>
                    <a:pt x="96" y="20"/>
                  </a:cubicBezTo>
                  <a:cubicBezTo>
                    <a:pt x="98" y="22"/>
                    <a:pt x="95" y="33"/>
                    <a:pt x="95" y="37"/>
                  </a:cubicBezTo>
                  <a:cubicBezTo>
                    <a:pt x="95" y="41"/>
                    <a:pt x="90" y="49"/>
                    <a:pt x="92" y="50"/>
                  </a:cubicBezTo>
                  <a:cubicBezTo>
                    <a:pt x="94" y="52"/>
                    <a:pt x="97" y="61"/>
                    <a:pt x="101" y="62"/>
                  </a:cubicBezTo>
                  <a:cubicBezTo>
                    <a:pt x="106" y="63"/>
                    <a:pt x="109" y="59"/>
                    <a:pt x="111" y="59"/>
                  </a:cubicBezTo>
                  <a:cubicBezTo>
                    <a:pt x="113" y="59"/>
                    <a:pt x="113" y="65"/>
                    <a:pt x="113" y="69"/>
                  </a:cubicBezTo>
                  <a:cubicBezTo>
                    <a:pt x="113" y="74"/>
                    <a:pt x="111" y="76"/>
                    <a:pt x="111" y="76"/>
                  </a:cubicBezTo>
                  <a:cubicBezTo>
                    <a:pt x="111" y="76"/>
                    <a:pt x="103" y="78"/>
                    <a:pt x="100" y="76"/>
                  </a:cubicBezTo>
                  <a:cubicBezTo>
                    <a:pt x="97" y="73"/>
                    <a:pt x="94" y="66"/>
                    <a:pt x="94" y="63"/>
                  </a:cubicBezTo>
                  <a:cubicBezTo>
                    <a:pt x="94" y="61"/>
                    <a:pt x="86" y="61"/>
                    <a:pt x="83" y="61"/>
                  </a:cubicBezTo>
                  <a:cubicBezTo>
                    <a:pt x="80" y="61"/>
                    <a:pt x="77" y="55"/>
                    <a:pt x="75" y="52"/>
                  </a:cubicBezTo>
                  <a:cubicBezTo>
                    <a:pt x="74" y="50"/>
                    <a:pt x="70" y="53"/>
                    <a:pt x="70" y="55"/>
                  </a:cubicBezTo>
                  <a:cubicBezTo>
                    <a:pt x="70" y="57"/>
                    <a:pt x="67" y="57"/>
                    <a:pt x="64" y="57"/>
                  </a:cubicBezTo>
                  <a:cubicBezTo>
                    <a:pt x="60" y="57"/>
                    <a:pt x="54" y="52"/>
                    <a:pt x="51" y="53"/>
                  </a:cubicBezTo>
                  <a:cubicBezTo>
                    <a:pt x="49" y="54"/>
                    <a:pt x="46" y="48"/>
                    <a:pt x="47" y="46"/>
                  </a:cubicBezTo>
                  <a:cubicBezTo>
                    <a:pt x="47" y="43"/>
                    <a:pt x="40" y="45"/>
                    <a:pt x="38" y="46"/>
                  </a:cubicBezTo>
                  <a:cubicBezTo>
                    <a:pt x="35" y="48"/>
                    <a:pt x="34" y="43"/>
                    <a:pt x="34" y="43"/>
                  </a:cubicBezTo>
                  <a:cubicBezTo>
                    <a:pt x="34" y="43"/>
                    <a:pt x="32" y="41"/>
                    <a:pt x="30" y="39"/>
                  </a:cubicBezTo>
                  <a:cubicBezTo>
                    <a:pt x="27" y="69"/>
                    <a:pt x="27" y="69"/>
                    <a:pt x="27" y="69"/>
                  </a:cubicBezTo>
                  <a:cubicBezTo>
                    <a:pt x="23" y="72"/>
                    <a:pt x="23" y="72"/>
                    <a:pt x="23" y="72"/>
                  </a:cubicBezTo>
                  <a:cubicBezTo>
                    <a:pt x="1" y="72"/>
                    <a:pt x="1" y="72"/>
                    <a:pt x="1" y="72"/>
                  </a:cubicBezTo>
                  <a:cubicBezTo>
                    <a:pt x="0" y="121"/>
                    <a:pt x="0" y="121"/>
                    <a:pt x="0" y="121"/>
                  </a:cubicBezTo>
                  <a:cubicBezTo>
                    <a:pt x="16" y="143"/>
                    <a:pt x="16" y="143"/>
                    <a:pt x="16" y="143"/>
                  </a:cubicBezTo>
                  <a:cubicBezTo>
                    <a:pt x="25" y="142"/>
                    <a:pt x="43" y="139"/>
                    <a:pt x="43" y="142"/>
                  </a:cubicBezTo>
                  <a:cubicBezTo>
                    <a:pt x="43" y="143"/>
                    <a:pt x="44" y="144"/>
                    <a:pt x="44" y="146"/>
                  </a:cubicBezTo>
                  <a:cubicBezTo>
                    <a:pt x="47" y="145"/>
                    <a:pt x="50" y="144"/>
                    <a:pt x="52" y="144"/>
                  </a:cubicBezTo>
                  <a:cubicBezTo>
                    <a:pt x="55" y="145"/>
                    <a:pt x="67" y="149"/>
                    <a:pt x="71" y="148"/>
                  </a:cubicBezTo>
                  <a:cubicBezTo>
                    <a:pt x="74" y="146"/>
                    <a:pt x="80" y="133"/>
                    <a:pt x="86" y="131"/>
                  </a:cubicBezTo>
                  <a:cubicBezTo>
                    <a:pt x="91" y="129"/>
                    <a:pt x="99" y="123"/>
                    <a:pt x="99" y="121"/>
                  </a:cubicBezTo>
                  <a:cubicBezTo>
                    <a:pt x="99" y="118"/>
                    <a:pt x="99" y="115"/>
                    <a:pt x="108" y="113"/>
                  </a:cubicBezTo>
                  <a:cubicBezTo>
                    <a:pt x="120" y="113"/>
                    <a:pt x="120" y="113"/>
                    <a:pt x="120" y="113"/>
                  </a:cubicBezTo>
                  <a:cubicBezTo>
                    <a:pt x="121" y="113"/>
                    <a:pt x="121" y="113"/>
                    <a:pt x="121" y="113"/>
                  </a:cubicBezTo>
                  <a:cubicBezTo>
                    <a:pt x="118" y="102"/>
                    <a:pt x="118" y="102"/>
                    <a:pt x="118" y="102"/>
                  </a:cubicBezTo>
                  <a:cubicBezTo>
                    <a:pt x="118" y="102"/>
                    <a:pt x="157" y="87"/>
                    <a:pt x="159" y="87"/>
                  </a:cubicBezTo>
                  <a:cubicBezTo>
                    <a:pt x="157" y="84"/>
                    <a:pt x="155" y="81"/>
                    <a:pt x="156" y="81"/>
                  </a:cubicBezTo>
                  <a:cubicBezTo>
                    <a:pt x="158" y="80"/>
                    <a:pt x="158" y="69"/>
                    <a:pt x="158" y="66"/>
                  </a:cubicBezTo>
                  <a:cubicBezTo>
                    <a:pt x="158" y="63"/>
                    <a:pt x="167" y="66"/>
                    <a:pt x="164" y="63"/>
                  </a:cubicBezTo>
                  <a:cubicBezTo>
                    <a:pt x="161" y="60"/>
                    <a:pt x="162" y="42"/>
                    <a:pt x="164" y="39"/>
                  </a:cubicBezTo>
                  <a:cubicBezTo>
                    <a:pt x="165" y="35"/>
                    <a:pt x="169" y="39"/>
                    <a:pt x="169" y="36"/>
                  </a:cubicBezTo>
                  <a:cubicBezTo>
                    <a:pt x="169" y="33"/>
                    <a:pt x="164" y="23"/>
                    <a:pt x="162" y="20"/>
                  </a:cubicBezTo>
                  <a:cubicBezTo>
                    <a:pt x="161" y="18"/>
                    <a:pt x="147" y="12"/>
                    <a:pt x="143" y="11"/>
                  </a:cubicBezTo>
                  <a:cubicBezTo>
                    <a:pt x="140" y="11"/>
                    <a:pt x="134" y="6"/>
                    <a:pt x="130"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3"/>
            <p:cNvSpPr>
              <a:spLocks/>
            </p:cNvSpPr>
            <p:nvPr userDrawn="1"/>
          </p:nvSpPr>
          <p:spPr bwMode="auto">
            <a:xfrm>
              <a:off x="5832305" y="3322431"/>
              <a:ext cx="34222" cy="31203"/>
            </a:xfrm>
            <a:custGeom>
              <a:avLst/>
              <a:gdLst>
                <a:gd name="T0" fmla="*/ 24 w 29"/>
                <a:gd name="T1" fmla="*/ 0 h 26"/>
                <a:gd name="T2" fmla="*/ 16 w 29"/>
                <a:gd name="T3" fmla="*/ 3 h 26"/>
                <a:gd name="T4" fmla="*/ 8 w 29"/>
                <a:gd name="T5" fmla="*/ 4 h 26"/>
                <a:gd name="T6" fmla="*/ 6 w 29"/>
                <a:gd name="T7" fmla="*/ 6 h 26"/>
                <a:gd name="T8" fmla="*/ 3 w 29"/>
                <a:gd name="T9" fmla="*/ 15 h 26"/>
                <a:gd name="T10" fmla="*/ 0 w 29"/>
                <a:gd name="T11" fmla="*/ 19 h 26"/>
                <a:gd name="T12" fmla="*/ 3 w 29"/>
                <a:gd name="T13" fmla="*/ 24 h 26"/>
                <a:gd name="T14" fmla="*/ 8 w 29"/>
                <a:gd name="T15" fmla="*/ 24 h 26"/>
                <a:gd name="T16" fmla="*/ 16 w 29"/>
                <a:gd name="T17" fmla="*/ 20 h 26"/>
                <a:gd name="T18" fmla="*/ 28 w 29"/>
                <a:gd name="T19" fmla="*/ 17 h 26"/>
                <a:gd name="T20" fmla="*/ 26 w 29"/>
                <a:gd name="T21" fmla="*/ 7 h 26"/>
                <a:gd name="T22" fmla="*/ 24 w 29"/>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6">
                  <a:moveTo>
                    <a:pt x="24" y="0"/>
                  </a:moveTo>
                  <a:cubicBezTo>
                    <a:pt x="20" y="1"/>
                    <a:pt x="17" y="2"/>
                    <a:pt x="16" y="3"/>
                  </a:cubicBezTo>
                  <a:cubicBezTo>
                    <a:pt x="13" y="4"/>
                    <a:pt x="12" y="5"/>
                    <a:pt x="8" y="4"/>
                  </a:cubicBezTo>
                  <a:cubicBezTo>
                    <a:pt x="8" y="5"/>
                    <a:pt x="7" y="5"/>
                    <a:pt x="6" y="6"/>
                  </a:cubicBezTo>
                  <a:cubicBezTo>
                    <a:pt x="3" y="7"/>
                    <a:pt x="3" y="15"/>
                    <a:pt x="3" y="15"/>
                  </a:cubicBezTo>
                  <a:cubicBezTo>
                    <a:pt x="3" y="15"/>
                    <a:pt x="0" y="16"/>
                    <a:pt x="0" y="19"/>
                  </a:cubicBezTo>
                  <a:cubicBezTo>
                    <a:pt x="0" y="22"/>
                    <a:pt x="2" y="23"/>
                    <a:pt x="3" y="24"/>
                  </a:cubicBezTo>
                  <a:cubicBezTo>
                    <a:pt x="5" y="24"/>
                    <a:pt x="7" y="24"/>
                    <a:pt x="8" y="24"/>
                  </a:cubicBezTo>
                  <a:cubicBezTo>
                    <a:pt x="16" y="26"/>
                    <a:pt x="16" y="20"/>
                    <a:pt x="16" y="20"/>
                  </a:cubicBezTo>
                  <a:cubicBezTo>
                    <a:pt x="16" y="20"/>
                    <a:pt x="28" y="20"/>
                    <a:pt x="28" y="17"/>
                  </a:cubicBezTo>
                  <a:cubicBezTo>
                    <a:pt x="29" y="13"/>
                    <a:pt x="26" y="7"/>
                    <a:pt x="26" y="7"/>
                  </a:cubicBezTo>
                  <a:lnTo>
                    <a:pt x="24" y="0"/>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4"/>
            <p:cNvSpPr>
              <a:spLocks/>
            </p:cNvSpPr>
            <p:nvPr userDrawn="1"/>
          </p:nvSpPr>
          <p:spPr bwMode="auto">
            <a:xfrm>
              <a:off x="6043175" y="3087402"/>
              <a:ext cx="182687" cy="244591"/>
            </a:xfrm>
            <a:custGeom>
              <a:avLst/>
              <a:gdLst>
                <a:gd name="T0" fmla="*/ 36 w 153"/>
                <a:gd name="T1" fmla="*/ 39 h 205"/>
                <a:gd name="T2" fmla="*/ 46 w 153"/>
                <a:gd name="T3" fmla="*/ 48 h 205"/>
                <a:gd name="T4" fmla="*/ 75 w 153"/>
                <a:gd name="T5" fmla="*/ 58 h 205"/>
                <a:gd name="T6" fmla="*/ 96 w 153"/>
                <a:gd name="T7" fmla="*/ 63 h 205"/>
                <a:gd name="T8" fmla="*/ 101 w 153"/>
                <a:gd name="T9" fmla="*/ 66 h 205"/>
                <a:gd name="T10" fmla="*/ 62 w 153"/>
                <a:gd name="T11" fmla="*/ 105 h 205"/>
                <a:gd name="T12" fmla="*/ 45 w 153"/>
                <a:gd name="T13" fmla="*/ 108 h 205"/>
                <a:gd name="T14" fmla="*/ 26 w 153"/>
                <a:gd name="T15" fmla="*/ 118 h 205"/>
                <a:gd name="T16" fmla="*/ 14 w 153"/>
                <a:gd name="T17" fmla="*/ 120 h 205"/>
                <a:gd name="T18" fmla="*/ 7 w 153"/>
                <a:gd name="T19" fmla="*/ 130 h 205"/>
                <a:gd name="T20" fmla="*/ 0 w 153"/>
                <a:gd name="T21" fmla="*/ 141 h 205"/>
                <a:gd name="T22" fmla="*/ 1 w 153"/>
                <a:gd name="T23" fmla="*/ 193 h 205"/>
                <a:gd name="T24" fmla="*/ 8 w 153"/>
                <a:gd name="T25" fmla="*/ 205 h 205"/>
                <a:gd name="T26" fmla="*/ 41 w 153"/>
                <a:gd name="T27" fmla="*/ 170 h 205"/>
                <a:gd name="T28" fmla="*/ 67 w 153"/>
                <a:gd name="T29" fmla="*/ 151 h 205"/>
                <a:gd name="T30" fmla="*/ 103 w 153"/>
                <a:gd name="T31" fmla="*/ 115 h 205"/>
                <a:gd name="T32" fmla="*/ 120 w 153"/>
                <a:gd name="T33" fmla="*/ 88 h 205"/>
                <a:gd name="T34" fmla="*/ 133 w 153"/>
                <a:gd name="T35" fmla="*/ 65 h 205"/>
                <a:gd name="T36" fmla="*/ 147 w 153"/>
                <a:gd name="T37" fmla="*/ 36 h 205"/>
                <a:gd name="T38" fmla="*/ 152 w 153"/>
                <a:gd name="T39" fmla="*/ 10 h 205"/>
                <a:gd name="T40" fmla="*/ 143 w 153"/>
                <a:gd name="T41" fmla="*/ 5 h 205"/>
                <a:gd name="T42" fmla="*/ 110 w 153"/>
                <a:gd name="T43" fmla="*/ 14 h 205"/>
                <a:gd name="T44" fmla="*/ 86 w 153"/>
                <a:gd name="T45" fmla="*/ 19 h 205"/>
                <a:gd name="T46" fmla="*/ 67 w 153"/>
                <a:gd name="T47" fmla="*/ 23 h 205"/>
                <a:gd name="T48" fmla="*/ 43 w 153"/>
                <a:gd name="T49" fmla="*/ 21 h 205"/>
                <a:gd name="T50" fmla="*/ 35 w 153"/>
                <a:gd name="T51" fmla="*/ 13 h 205"/>
                <a:gd name="T52" fmla="*/ 27 w 153"/>
                <a:gd name="T53" fmla="*/ 25 h 205"/>
                <a:gd name="T54" fmla="*/ 36 w 153"/>
                <a:gd name="T55" fmla="*/ 3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3" h="205">
                  <a:moveTo>
                    <a:pt x="36" y="39"/>
                  </a:moveTo>
                  <a:cubicBezTo>
                    <a:pt x="38" y="40"/>
                    <a:pt x="43" y="47"/>
                    <a:pt x="46" y="48"/>
                  </a:cubicBezTo>
                  <a:cubicBezTo>
                    <a:pt x="49" y="48"/>
                    <a:pt x="65" y="54"/>
                    <a:pt x="75" y="58"/>
                  </a:cubicBezTo>
                  <a:cubicBezTo>
                    <a:pt x="86" y="62"/>
                    <a:pt x="92" y="63"/>
                    <a:pt x="96" y="63"/>
                  </a:cubicBezTo>
                  <a:cubicBezTo>
                    <a:pt x="99" y="63"/>
                    <a:pt x="104" y="64"/>
                    <a:pt x="101" y="66"/>
                  </a:cubicBezTo>
                  <a:cubicBezTo>
                    <a:pt x="98" y="68"/>
                    <a:pt x="66" y="100"/>
                    <a:pt x="62" y="105"/>
                  </a:cubicBezTo>
                  <a:cubicBezTo>
                    <a:pt x="57" y="109"/>
                    <a:pt x="55" y="108"/>
                    <a:pt x="45" y="108"/>
                  </a:cubicBezTo>
                  <a:cubicBezTo>
                    <a:pt x="36" y="108"/>
                    <a:pt x="29" y="118"/>
                    <a:pt x="26" y="118"/>
                  </a:cubicBezTo>
                  <a:cubicBezTo>
                    <a:pt x="25" y="118"/>
                    <a:pt x="19" y="119"/>
                    <a:pt x="14" y="120"/>
                  </a:cubicBezTo>
                  <a:cubicBezTo>
                    <a:pt x="7" y="130"/>
                    <a:pt x="7" y="130"/>
                    <a:pt x="7" y="130"/>
                  </a:cubicBezTo>
                  <a:cubicBezTo>
                    <a:pt x="0" y="141"/>
                    <a:pt x="0" y="141"/>
                    <a:pt x="0" y="141"/>
                  </a:cubicBezTo>
                  <a:cubicBezTo>
                    <a:pt x="1" y="193"/>
                    <a:pt x="1" y="193"/>
                    <a:pt x="1" y="193"/>
                  </a:cubicBezTo>
                  <a:cubicBezTo>
                    <a:pt x="8" y="205"/>
                    <a:pt x="8" y="205"/>
                    <a:pt x="8" y="205"/>
                  </a:cubicBezTo>
                  <a:cubicBezTo>
                    <a:pt x="14" y="197"/>
                    <a:pt x="30" y="182"/>
                    <a:pt x="41" y="170"/>
                  </a:cubicBezTo>
                  <a:cubicBezTo>
                    <a:pt x="53" y="157"/>
                    <a:pt x="60" y="154"/>
                    <a:pt x="67" y="151"/>
                  </a:cubicBezTo>
                  <a:cubicBezTo>
                    <a:pt x="74" y="147"/>
                    <a:pt x="91" y="130"/>
                    <a:pt x="103" y="115"/>
                  </a:cubicBezTo>
                  <a:cubicBezTo>
                    <a:pt x="111" y="105"/>
                    <a:pt x="119" y="95"/>
                    <a:pt x="120" y="88"/>
                  </a:cubicBezTo>
                  <a:cubicBezTo>
                    <a:pt x="121" y="81"/>
                    <a:pt x="128" y="72"/>
                    <a:pt x="133" y="65"/>
                  </a:cubicBezTo>
                  <a:cubicBezTo>
                    <a:pt x="139" y="58"/>
                    <a:pt x="147" y="41"/>
                    <a:pt x="147" y="36"/>
                  </a:cubicBezTo>
                  <a:cubicBezTo>
                    <a:pt x="147" y="31"/>
                    <a:pt x="152" y="19"/>
                    <a:pt x="152" y="10"/>
                  </a:cubicBezTo>
                  <a:cubicBezTo>
                    <a:pt x="153" y="1"/>
                    <a:pt x="145" y="0"/>
                    <a:pt x="143" y="5"/>
                  </a:cubicBezTo>
                  <a:cubicBezTo>
                    <a:pt x="140" y="10"/>
                    <a:pt x="122" y="14"/>
                    <a:pt x="110" y="14"/>
                  </a:cubicBezTo>
                  <a:cubicBezTo>
                    <a:pt x="98" y="14"/>
                    <a:pt x="90" y="15"/>
                    <a:pt x="86" y="19"/>
                  </a:cubicBezTo>
                  <a:cubicBezTo>
                    <a:pt x="82" y="24"/>
                    <a:pt x="71" y="18"/>
                    <a:pt x="67" y="23"/>
                  </a:cubicBezTo>
                  <a:cubicBezTo>
                    <a:pt x="63" y="28"/>
                    <a:pt x="48" y="31"/>
                    <a:pt x="43" y="21"/>
                  </a:cubicBezTo>
                  <a:cubicBezTo>
                    <a:pt x="40" y="17"/>
                    <a:pt x="38" y="14"/>
                    <a:pt x="35" y="13"/>
                  </a:cubicBezTo>
                  <a:cubicBezTo>
                    <a:pt x="31" y="17"/>
                    <a:pt x="26" y="23"/>
                    <a:pt x="27" y="25"/>
                  </a:cubicBezTo>
                  <a:cubicBezTo>
                    <a:pt x="28" y="28"/>
                    <a:pt x="33" y="37"/>
                    <a:pt x="36" y="3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5"/>
            <p:cNvSpPr>
              <a:spLocks/>
            </p:cNvSpPr>
            <p:nvPr userDrawn="1"/>
          </p:nvSpPr>
          <p:spPr bwMode="auto">
            <a:xfrm>
              <a:off x="5106591" y="2640495"/>
              <a:ext cx="210870" cy="168597"/>
            </a:xfrm>
            <a:custGeom>
              <a:avLst/>
              <a:gdLst>
                <a:gd name="T0" fmla="*/ 65 w 177"/>
                <a:gd name="T1" fmla="*/ 141 h 141"/>
                <a:gd name="T2" fmla="*/ 64 w 177"/>
                <a:gd name="T3" fmla="*/ 121 h 141"/>
                <a:gd name="T4" fmla="*/ 88 w 177"/>
                <a:gd name="T5" fmla="*/ 105 h 141"/>
                <a:gd name="T6" fmla="*/ 98 w 177"/>
                <a:gd name="T7" fmla="*/ 102 h 141"/>
                <a:gd name="T8" fmla="*/ 111 w 177"/>
                <a:gd name="T9" fmla="*/ 100 h 141"/>
                <a:gd name="T10" fmla="*/ 118 w 177"/>
                <a:gd name="T11" fmla="*/ 91 h 141"/>
                <a:gd name="T12" fmla="*/ 129 w 177"/>
                <a:gd name="T13" fmla="*/ 87 h 141"/>
                <a:gd name="T14" fmla="*/ 136 w 177"/>
                <a:gd name="T15" fmla="*/ 83 h 141"/>
                <a:gd name="T16" fmla="*/ 138 w 177"/>
                <a:gd name="T17" fmla="*/ 74 h 141"/>
                <a:gd name="T18" fmla="*/ 143 w 177"/>
                <a:gd name="T19" fmla="*/ 70 h 141"/>
                <a:gd name="T20" fmla="*/ 151 w 177"/>
                <a:gd name="T21" fmla="*/ 65 h 141"/>
                <a:gd name="T22" fmla="*/ 173 w 177"/>
                <a:gd name="T23" fmla="*/ 64 h 141"/>
                <a:gd name="T24" fmla="*/ 176 w 177"/>
                <a:gd name="T25" fmla="*/ 58 h 141"/>
                <a:gd name="T26" fmla="*/ 170 w 177"/>
                <a:gd name="T27" fmla="*/ 48 h 141"/>
                <a:gd name="T28" fmla="*/ 169 w 177"/>
                <a:gd name="T29" fmla="*/ 34 h 141"/>
                <a:gd name="T30" fmla="*/ 165 w 177"/>
                <a:gd name="T31" fmla="*/ 19 h 141"/>
                <a:gd name="T32" fmla="*/ 163 w 177"/>
                <a:gd name="T33" fmla="*/ 14 h 141"/>
                <a:gd name="T34" fmla="*/ 146 w 177"/>
                <a:gd name="T35" fmla="*/ 10 h 141"/>
                <a:gd name="T36" fmla="*/ 121 w 177"/>
                <a:gd name="T37" fmla="*/ 8 h 141"/>
                <a:gd name="T38" fmla="*/ 107 w 177"/>
                <a:gd name="T39" fmla="*/ 2 h 141"/>
                <a:gd name="T40" fmla="*/ 91 w 177"/>
                <a:gd name="T41" fmla="*/ 32 h 141"/>
                <a:gd name="T42" fmla="*/ 68 w 177"/>
                <a:gd name="T43" fmla="*/ 42 h 141"/>
                <a:gd name="T44" fmla="*/ 57 w 177"/>
                <a:gd name="T45" fmla="*/ 55 h 141"/>
                <a:gd name="T46" fmla="*/ 49 w 177"/>
                <a:gd name="T47" fmla="*/ 69 h 141"/>
                <a:gd name="T48" fmla="*/ 49 w 177"/>
                <a:gd name="T49" fmla="*/ 91 h 141"/>
                <a:gd name="T50" fmla="*/ 32 w 177"/>
                <a:gd name="T51" fmla="*/ 115 h 141"/>
                <a:gd name="T52" fmla="*/ 10 w 177"/>
                <a:gd name="T53" fmla="*/ 130 h 141"/>
                <a:gd name="T54" fmla="*/ 0 w 177"/>
                <a:gd name="T55" fmla="*/ 135 h 141"/>
                <a:gd name="T56" fmla="*/ 54 w 177"/>
                <a:gd name="T57" fmla="*/ 135 h 141"/>
                <a:gd name="T58" fmla="*/ 65 w 177"/>
                <a:gd name="T5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7" h="141">
                  <a:moveTo>
                    <a:pt x="65" y="141"/>
                  </a:moveTo>
                  <a:cubicBezTo>
                    <a:pt x="65" y="131"/>
                    <a:pt x="64" y="122"/>
                    <a:pt x="64" y="121"/>
                  </a:cubicBezTo>
                  <a:cubicBezTo>
                    <a:pt x="65" y="119"/>
                    <a:pt x="85" y="107"/>
                    <a:pt x="88" y="105"/>
                  </a:cubicBezTo>
                  <a:cubicBezTo>
                    <a:pt x="91" y="103"/>
                    <a:pt x="98" y="106"/>
                    <a:pt x="98" y="102"/>
                  </a:cubicBezTo>
                  <a:cubicBezTo>
                    <a:pt x="98" y="99"/>
                    <a:pt x="106" y="100"/>
                    <a:pt x="111" y="100"/>
                  </a:cubicBezTo>
                  <a:cubicBezTo>
                    <a:pt x="115" y="99"/>
                    <a:pt x="118" y="95"/>
                    <a:pt x="118" y="91"/>
                  </a:cubicBezTo>
                  <a:cubicBezTo>
                    <a:pt x="118" y="87"/>
                    <a:pt x="125" y="88"/>
                    <a:pt x="129" y="87"/>
                  </a:cubicBezTo>
                  <a:cubicBezTo>
                    <a:pt x="134" y="87"/>
                    <a:pt x="133" y="83"/>
                    <a:pt x="136" y="83"/>
                  </a:cubicBezTo>
                  <a:cubicBezTo>
                    <a:pt x="139" y="83"/>
                    <a:pt x="137" y="78"/>
                    <a:pt x="138" y="74"/>
                  </a:cubicBezTo>
                  <a:cubicBezTo>
                    <a:pt x="138" y="69"/>
                    <a:pt x="138" y="70"/>
                    <a:pt x="143" y="70"/>
                  </a:cubicBezTo>
                  <a:cubicBezTo>
                    <a:pt x="147" y="70"/>
                    <a:pt x="151" y="67"/>
                    <a:pt x="151" y="65"/>
                  </a:cubicBezTo>
                  <a:cubicBezTo>
                    <a:pt x="151" y="62"/>
                    <a:pt x="170" y="64"/>
                    <a:pt x="173" y="64"/>
                  </a:cubicBezTo>
                  <a:cubicBezTo>
                    <a:pt x="176" y="64"/>
                    <a:pt x="177" y="60"/>
                    <a:pt x="176" y="58"/>
                  </a:cubicBezTo>
                  <a:cubicBezTo>
                    <a:pt x="176" y="55"/>
                    <a:pt x="173" y="48"/>
                    <a:pt x="170" y="48"/>
                  </a:cubicBezTo>
                  <a:cubicBezTo>
                    <a:pt x="168" y="47"/>
                    <a:pt x="169" y="40"/>
                    <a:pt x="169" y="34"/>
                  </a:cubicBezTo>
                  <a:cubicBezTo>
                    <a:pt x="169" y="29"/>
                    <a:pt x="169" y="23"/>
                    <a:pt x="165" y="19"/>
                  </a:cubicBezTo>
                  <a:cubicBezTo>
                    <a:pt x="164" y="18"/>
                    <a:pt x="164" y="16"/>
                    <a:pt x="163" y="14"/>
                  </a:cubicBezTo>
                  <a:cubicBezTo>
                    <a:pt x="157" y="15"/>
                    <a:pt x="151" y="11"/>
                    <a:pt x="146" y="10"/>
                  </a:cubicBezTo>
                  <a:cubicBezTo>
                    <a:pt x="138" y="10"/>
                    <a:pt x="126" y="14"/>
                    <a:pt x="121" y="8"/>
                  </a:cubicBezTo>
                  <a:cubicBezTo>
                    <a:pt x="115" y="2"/>
                    <a:pt x="111" y="0"/>
                    <a:pt x="107" y="2"/>
                  </a:cubicBezTo>
                  <a:cubicBezTo>
                    <a:pt x="103" y="4"/>
                    <a:pt x="95" y="25"/>
                    <a:pt x="91" y="32"/>
                  </a:cubicBezTo>
                  <a:cubicBezTo>
                    <a:pt x="87" y="38"/>
                    <a:pt x="74" y="42"/>
                    <a:pt x="68" y="42"/>
                  </a:cubicBezTo>
                  <a:cubicBezTo>
                    <a:pt x="63" y="42"/>
                    <a:pt x="62" y="51"/>
                    <a:pt x="57" y="55"/>
                  </a:cubicBezTo>
                  <a:cubicBezTo>
                    <a:pt x="53" y="59"/>
                    <a:pt x="55" y="64"/>
                    <a:pt x="49" y="69"/>
                  </a:cubicBezTo>
                  <a:cubicBezTo>
                    <a:pt x="44" y="73"/>
                    <a:pt x="46" y="86"/>
                    <a:pt x="49" y="91"/>
                  </a:cubicBezTo>
                  <a:cubicBezTo>
                    <a:pt x="52" y="96"/>
                    <a:pt x="39" y="111"/>
                    <a:pt x="32" y="115"/>
                  </a:cubicBezTo>
                  <a:cubicBezTo>
                    <a:pt x="24" y="120"/>
                    <a:pt x="22" y="128"/>
                    <a:pt x="10" y="130"/>
                  </a:cubicBezTo>
                  <a:cubicBezTo>
                    <a:pt x="6" y="131"/>
                    <a:pt x="2" y="133"/>
                    <a:pt x="0" y="135"/>
                  </a:cubicBezTo>
                  <a:cubicBezTo>
                    <a:pt x="18" y="135"/>
                    <a:pt x="45" y="135"/>
                    <a:pt x="54" y="135"/>
                  </a:cubicBezTo>
                  <a:cubicBezTo>
                    <a:pt x="66" y="135"/>
                    <a:pt x="63" y="138"/>
                    <a:pt x="65" y="14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6"/>
            <p:cNvSpPr>
              <a:spLocks/>
            </p:cNvSpPr>
            <p:nvPr userDrawn="1"/>
          </p:nvSpPr>
          <p:spPr bwMode="auto">
            <a:xfrm>
              <a:off x="5465925" y="2609795"/>
              <a:ext cx="74987" cy="142930"/>
            </a:xfrm>
            <a:custGeom>
              <a:avLst/>
              <a:gdLst>
                <a:gd name="T0" fmla="*/ 18 w 63"/>
                <a:gd name="T1" fmla="*/ 31 h 120"/>
                <a:gd name="T2" fmla="*/ 13 w 63"/>
                <a:gd name="T3" fmla="*/ 46 h 120"/>
                <a:gd name="T4" fmla="*/ 4 w 63"/>
                <a:gd name="T5" fmla="*/ 56 h 120"/>
                <a:gd name="T6" fmla="*/ 10 w 63"/>
                <a:gd name="T7" fmla="*/ 72 h 120"/>
                <a:gd name="T8" fmla="*/ 16 w 63"/>
                <a:gd name="T9" fmla="*/ 81 h 120"/>
                <a:gd name="T10" fmla="*/ 27 w 63"/>
                <a:gd name="T11" fmla="*/ 90 h 120"/>
                <a:gd name="T12" fmla="*/ 34 w 63"/>
                <a:gd name="T13" fmla="*/ 116 h 120"/>
                <a:gd name="T14" fmla="*/ 35 w 63"/>
                <a:gd name="T15" fmla="*/ 120 h 120"/>
                <a:gd name="T16" fmla="*/ 41 w 63"/>
                <a:gd name="T17" fmla="*/ 114 h 120"/>
                <a:gd name="T18" fmla="*/ 44 w 63"/>
                <a:gd name="T19" fmla="*/ 103 h 120"/>
                <a:gd name="T20" fmla="*/ 45 w 63"/>
                <a:gd name="T21" fmla="*/ 96 h 120"/>
                <a:gd name="T22" fmla="*/ 57 w 63"/>
                <a:gd name="T23" fmla="*/ 85 h 120"/>
                <a:gd name="T24" fmla="*/ 63 w 63"/>
                <a:gd name="T25" fmla="*/ 81 h 120"/>
                <a:gd name="T26" fmla="*/ 63 w 63"/>
                <a:gd name="T27" fmla="*/ 73 h 120"/>
                <a:gd name="T28" fmla="*/ 58 w 63"/>
                <a:gd name="T29" fmla="*/ 67 h 120"/>
                <a:gd name="T30" fmla="*/ 52 w 63"/>
                <a:gd name="T31" fmla="*/ 62 h 120"/>
                <a:gd name="T32" fmla="*/ 40 w 63"/>
                <a:gd name="T33" fmla="*/ 57 h 120"/>
                <a:gd name="T34" fmla="*/ 52 w 63"/>
                <a:gd name="T35" fmla="*/ 47 h 120"/>
                <a:gd name="T36" fmla="*/ 52 w 63"/>
                <a:gd name="T37" fmla="*/ 27 h 120"/>
                <a:gd name="T38" fmla="*/ 55 w 63"/>
                <a:gd name="T39" fmla="*/ 14 h 120"/>
                <a:gd name="T40" fmla="*/ 53 w 63"/>
                <a:gd name="T41" fmla="*/ 9 h 120"/>
                <a:gd name="T42" fmla="*/ 46 w 63"/>
                <a:gd name="T43" fmla="*/ 7 h 120"/>
                <a:gd name="T44" fmla="*/ 26 w 63"/>
                <a:gd name="T45" fmla="*/ 5 h 120"/>
                <a:gd name="T46" fmla="*/ 18 w 63"/>
                <a:gd name="T47" fmla="*/ 8 h 120"/>
                <a:gd name="T48" fmla="*/ 18 w 63"/>
                <a:gd name="T49" fmla="*/ 3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120">
                  <a:moveTo>
                    <a:pt x="18" y="31"/>
                  </a:moveTo>
                  <a:cubicBezTo>
                    <a:pt x="21" y="36"/>
                    <a:pt x="17" y="45"/>
                    <a:pt x="13" y="46"/>
                  </a:cubicBezTo>
                  <a:cubicBezTo>
                    <a:pt x="10" y="48"/>
                    <a:pt x="7" y="56"/>
                    <a:pt x="4" y="56"/>
                  </a:cubicBezTo>
                  <a:cubicBezTo>
                    <a:pt x="0" y="56"/>
                    <a:pt x="4" y="69"/>
                    <a:pt x="10" y="72"/>
                  </a:cubicBezTo>
                  <a:cubicBezTo>
                    <a:pt x="16" y="74"/>
                    <a:pt x="16" y="78"/>
                    <a:pt x="16" y="81"/>
                  </a:cubicBezTo>
                  <a:cubicBezTo>
                    <a:pt x="16" y="84"/>
                    <a:pt x="25" y="86"/>
                    <a:pt x="27" y="90"/>
                  </a:cubicBezTo>
                  <a:cubicBezTo>
                    <a:pt x="30" y="93"/>
                    <a:pt x="34" y="110"/>
                    <a:pt x="34" y="116"/>
                  </a:cubicBezTo>
                  <a:cubicBezTo>
                    <a:pt x="34" y="117"/>
                    <a:pt x="35" y="119"/>
                    <a:pt x="35" y="120"/>
                  </a:cubicBezTo>
                  <a:cubicBezTo>
                    <a:pt x="38" y="118"/>
                    <a:pt x="40" y="116"/>
                    <a:pt x="41" y="114"/>
                  </a:cubicBezTo>
                  <a:cubicBezTo>
                    <a:pt x="43" y="111"/>
                    <a:pt x="45" y="104"/>
                    <a:pt x="44" y="103"/>
                  </a:cubicBezTo>
                  <a:cubicBezTo>
                    <a:pt x="43" y="101"/>
                    <a:pt x="43" y="98"/>
                    <a:pt x="45" y="96"/>
                  </a:cubicBezTo>
                  <a:cubicBezTo>
                    <a:pt x="47" y="94"/>
                    <a:pt x="55" y="86"/>
                    <a:pt x="57" y="85"/>
                  </a:cubicBezTo>
                  <a:cubicBezTo>
                    <a:pt x="58" y="85"/>
                    <a:pt x="63" y="86"/>
                    <a:pt x="63" y="81"/>
                  </a:cubicBezTo>
                  <a:cubicBezTo>
                    <a:pt x="63" y="79"/>
                    <a:pt x="63" y="76"/>
                    <a:pt x="63" y="73"/>
                  </a:cubicBezTo>
                  <a:cubicBezTo>
                    <a:pt x="60" y="71"/>
                    <a:pt x="58" y="68"/>
                    <a:pt x="58" y="67"/>
                  </a:cubicBezTo>
                  <a:cubicBezTo>
                    <a:pt x="58" y="64"/>
                    <a:pt x="54" y="59"/>
                    <a:pt x="52" y="62"/>
                  </a:cubicBezTo>
                  <a:cubicBezTo>
                    <a:pt x="50" y="65"/>
                    <a:pt x="41" y="62"/>
                    <a:pt x="40" y="57"/>
                  </a:cubicBezTo>
                  <a:cubicBezTo>
                    <a:pt x="39" y="51"/>
                    <a:pt x="46" y="52"/>
                    <a:pt x="52" y="47"/>
                  </a:cubicBezTo>
                  <a:cubicBezTo>
                    <a:pt x="58" y="42"/>
                    <a:pt x="59" y="32"/>
                    <a:pt x="52" y="27"/>
                  </a:cubicBezTo>
                  <a:cubicBezTo>
                    <a:pt x="46" y="22"/>
                    <a:pt x="50" y="19"/>
                    <a:pt x="55" y="14"/>
                  </a:cubicBezTo>
                  <a:cubicBezTo>
                    <a:pt x="59" y="9"/>
                    <a:pt x="55" y="7"/>
                    <a:pt x="53" y="9"/>
                  </a:cubicBezTo>
                  <a:cubicBezTo>
                    <a:pt x="50" y="11"/>
                    <a:pt x="46" y="12"/>
                    <a:pt x="46" y="7"/>
                  </a:cubicBezTo>
                  <a:cubicBezTo>
                    <a:pt x="45" y="1"/>
                    <a:pt x="31" y="0"/>
                    <a:pt x="26" y="5"/>
                  </a:cubicBezTo>
                  <a:cubicBezTo>
                    <a:pt x="24" y="7"/>
                    <a:pt x="21" y="8"/>
                    <a:pt x="18" y="8"/>
                  </a:cubicBezTo>
                  <a:cubicBezTo>
                    <a:pt x="16" y="16"/>
                    <a:pt x="15" y="27"/>
                    <a:pt x="18" y="3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
            <p:cNvSpPr>
              <a:spLocks/>
            </p:cNvSpPr>
            <p:nvPr userDrawn="1"/>
          </p:nvSpPr>
          <p:spPr bwMode="auto">
            <a:xfrm>
              <a:off x="5182584" y="2614325"/>
              <a:ext cx="366883" cy="352292"/>
            </a:xfrm>
            <a:custGeom>
              <a:avLst/>
              <a:gdLst>
                <a:gd name="T0" fmla="*/ 105 w 307"/>
                <a:gd name="T1" fmla="*/ 56 h 295"/>
                <a:gd name="T2" fmla="*/ 106 w 307"/>
                <a:gd name="T3" fmla="*/ 70 h 295"/>
                <a:gd name="T4" fmla="*/ 112 w 307"/>
                <a:gd name="T5" fmla="*/ 80 h 295"/>
                <a:gd name="T6" fmla="*/ 109 w 307"/>
                <a:gd name="T7" fmla="*/ 86 h 295"/>
                <a:gd name="T8" fmla="*/ 87 w 307"/>
                <a:gd name="T9" fmla="*/ 87 h 295"/>
                <a:gd name="T10" fmla="*/ 79 w 307"/>
                <a:gd name="T11" fmla="*/ 92 h 295"/>
                <a:gd name="T12" fmla="*/ 74 w 307"/>
                <a:gd name="T13" fmla="*/ 96 h 295"/>
                <a:gd name="T14" fmla="*/ 72 w 307"/>
                <a:gd name="T15" fmla="*/ 105 h 295"/>
                <a:gd name="T16" fmla="*/ 65 w 307"/>
                <a:gd name="T17" fmla="*/ 109 h 295"/>
                <a:gd name="T18" fmla="*/ 54 w 307"/>
                <a:gd name="T19" fmla="*/ 113 h 295"/>
                <a:gd name="T20" fmla="*/ 47 w 307"/>
                <a:gd name="T21" fmla="*/ 122 h 295"/>
                <a:gd name="T22" fmla="*/ 34 w 307"/>
                <a:gd name="T23" fmla="*/ 124 h 295"/>
                <a:gd name="T24" fmla="*/ 24 w 307"/>
                <a:gd name="T25" fmla="*/ 127 h 295"/>
                <a:gd name="T26" fmla="*/ 0 w 307"/>
                <a:gd name="T27" fmla="*/ 143 h 295"/>
                <a:gd name="T28" fmla="*/ 1 w 307"/>
                <a:gd name="T29" fmla="*/ 163 h 295"/>
                <a:gd name="T30" fmla="*/ 4 w 307"/>
                <a:gd name="T31" fmla="*/ 165 h 295"/>
                <a:gd name="T32" fmla="*/ 146 w 307"/>
                <a:gd name="T33" fmla="*/ 260 h 295"/>
                <a:gd name="T34" fmla="*/ 156 w 307"/>
                <a:gd name="T35" fmla="*/ 274 h 295"/>
                <a:gd name="T36" fmla="*/ 172 w 307"/>
                <a:gd name="T37" fmla="*/ 279 h 295"/>
                <a:gd name="T38" fmla="*/ 179 w 307"/>
                <a:gd name="T39" fmla="*/ 295 h 295"/>
                <a:gd name="T40" fmla="*/ 194 w 307"/>
                <a:gd name="T41" fmla="*/ 291 h 295"/>
                <a:gd name="T42" fmla="*/ 217 w 307"/>
                <a:gd name="T43" fmla="*/ 284 h 295"/>
                <a:gd name="T44" fmla="*/ 244 w 307"/>
                <a:gd name="T45" fmla="*/ 262 h 295"/>
                <a:gd name="T46" fmla="*/ 307 w 307"/>
                <a:gd name="T47" fmla="*/ 223 h 295"/>
                <a:gd name="T48" fmla="*/ 307 w 307"/>
                <a:gd name="T49" fmla="*/ 223 h 295"/>
                <a:gd name="T50" fmla="*/ 299 w 307"/>
                <a:gd name="T51" fmla="*/ 211 h 295"/>
                <a:gd name="T52" fmla="*/ 289 w 307"/>
                <a:gd name="T53" fmla="*/ 207 h 295"/>
                <a:gd name="T54" fmla="*/ 278 w 307"/>
                <a:gd name="T55" fmla="*/ 201 h 295"/>
                <a:gd name="T56" fmla="*/ 277 w 307"/>
                <a:gd name="T57" fmla="*/ 190 h 295"/>
                <a:gd name="T58" fmla="*/ 270 w 307"/>
                <a:gd name="T59" fmla="*/ 181 h 295"/>
                <a:gd name="T60" fmla="*/ 277 w 307"/>
                <a:gd name="T61" fmla="*/ 174 h 295"/>
                <a:gd name="T62" fmla="*/ 274 w 307"/>
                <a:gd name="T63" fmla="*/ 167 h 295"/>
                <a:gd name="T64" fmla="*/ 274 w 307"/>
                <a:gd name="T65" fmla="*/ 158 h 295"/>
                <a:gd name="T66" fmla="*/ 275 w 307"/>
                <a:gd name="T67" fmla="*/ 148 h 295"/>
                <a:gd name="T68" fmla="*/ 276 w 307"/>
                <a:gd name="T69" fmla="*/ 132 h 295"/>
                <a:gd name="T70" fmla="*/ 269 w 307"/>
                <a:gd name="T71" fmla="*/ 119 h 295"/>
                <a:gd name="T72" fmla="*/ 272 w 307"/>
                <a:gd name="T73" fmla="*/ 116 h 295"/>
                <a:gd name="T74" fmla="*/ 271 w 307"/>
                <a:gd name="T75" fmla="*/ 112 h 295"/>
                <a:gd name="T76" fmla="*/ 264 w 307"/>
                <a:gd name="T77" fmla="*/ 86 h 295"/>
                <a:gd name="T78" fmla="*/ 253 w 307"/>
                <a:gd name="T79" fmla="*/ 77 h 295"/>
                <a:gd name="T80" fmla="*/ 247 w 307"/>
                <a:gd name="T81" fmla="*/ 68 h 295"/>
                <a:gd name="T82" fmla="*/ 241 w 307"/>
                <a:gd name="T83" fmla="*/ 52 h 295"/>
                <a:gd name="T84" fmla="*/ 250 w 307"/>
                <a:gd name="T85" fmla="*/ 42 h 295"/>
                <a:gd name="T86" fmla="*/ 255 w 307"/>
                <a:gd name="T87" fmla="*/ 27 h 295"/>
                <a:gd name="T88" fmla="*/ 255 w 307"/>
                <a:gd name="T89" fmla="*/ 4 h 295"/>
                <a:gd name="T90" fmla="*/ 241 w 307"/>
                <a:gd name="T91" fmla="*/ 1 h 295"/>
                <a:gd name="T92" fmla="*/ 226 w 307"/>
                <a:gd name="T93" fmla="*/ 3 h 295"/>
                <a:gd name="T94" fmla="*/ 205 w 307"/>
                <a:gd name="T95" fmla="*/ 7 h 295"/>
                <a:gd name="T96" fmla="*/ 150 w 307"/>
                <a:gd name="T97" fmla="*/ 10 h 295"/>
                <a:gd name="T98" fmla="*/ 127 w 307"/>
                <a:gd name="T99" fmla="*/ 22 h 295"/>
                <a:gd name="T100" fmla="*/ 104 w 307"/>
                <a:gd name="T101" fmla="*/ 34 h 295"/>
                <a:gd name="T102" fmla="*/ 99 w 307"/>
                <a:gd name="T103" fmla="*/ 36 h 295"/>
                <a:gd name="T104" fmla="*/ 101 w 307"/>
                <a:gd name="T105" fmla="*/ 41 h 295"/>
                <a:gd name="T106" fmla="*/ 105 w 307"/>
                <a:gd name="T107"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7" h="295">
                  <a:moveTo>
                    <a:pt x="105" y="56"/>
                  </a:moveTo>
                  <a:cubicBezTo>
                    <a:pt x="105" y="62"/>
                    <a:pt x="104" y="69"/>
                    <a:pt x="106" y="70"/>
                  </a:cubicBezTo>
                  <a:cubicBezTo>
                    <a:pt x="109" y="70"/>
                    <a:pt x="112" y="77"/>
                    <a:pt x="112" y="80"/>
                  </a:cubicBezTo>
                  <a:cubicBezTo>
                    <a:pt x="113" y="82"/>
                    <a:pt x="112" y="86"/>
                    <a:pt x="109" y="86"/>
                  </a:cubicBezTo>
                  <a:cubicBezTo>
                    <a:pt x="106" y="86"/>
                    <a:pt x="87" y="84"/>
                    <a:pt x="87" y="87"/>
                  </a:cubicBezTo>
                  <a:cubicBezTo>
                    <a:pt x="87" y="89"/>
                    <a:pt x="83" y="92"/>
                    <a:pt x="79" y="92"/>
                  </a:cubicBezTo>
                  <a:cubicBezTo>
                    <a:pt x="74" y="92"/>
                    <a:pt x="74" y="91"/>
                    <a:pt x="74" y="96"/>
                  </a:cubicBezTo>
                  <a:cubicBezTo>
                    <a:pt x="73" y="100"/>
                    <a:pt x="75" y="105"/>
                    <a:pt x="72" y="105"/>
                  </a:cubicBezTo>
                  <a:cubicBezTo>
                    <a:pt x="69" y="105"/>
                    <a:pt x="70" y="109"/>
                    <a:pt x="65" y="109"/>
                  </a:cubicBezTo>
                  <a:cubicBezTo>
                    <a:pt x="61" y="110"/>
                    <a:pt x="54" y="109"/>
                    <a:pt x="54" y="113"/>
                  </a:cubicBezTo>
                  <a:cubicBezTo>
                    <a:pt x="54" y="117"/>
                    <a:pt x="51" y="121"/>
                    <a:pt x="47" y="122"/>
                  </a:cubicBezTo>
                  <a:cubicBezTo>
                    <a:pt x="42" y="122"/>
                    <a:pt x="34" y="121"/>
                    <a:pt x="34" y="124"/>
                  </a:cubicBezTo>
                  <a:cubicBezTo>
                    <a:pt x="34" y="128"/>
                    <a:pt x="27" y="125"/>
                    <a:pt x="24" y="127"/>
                  </a:cubicBezTo>
                  <a:cubicBezTo>
                    <a:pt x="21" y="129"/>
                    <a:pt x="1" y="141"/>
                    <a:pt x="0" y="143"/>
                  </a:cubicBezTo>
                  <a:cubicBezTo>
                    <a:pt x="0" y="144"/>
                    <a:pt x="1" y="153"/>
                    <a:pt x="1" y="163"/>
                  </a:cubicBezTo>
                  <a:cubicBezTo>
                    <a:pt x="1" y="164"/>
                    <a:pt x="2" y="164"/>
                    <a:pt x="4" y="165"/>
                  </a:cubicBezTo>
                  <a:cubicBezTo>
                    <a:pt x="11" y="169"/>
                    <a:pt x="142" y="256"/>
                    <a:pt x="146" y="260"/>
                  </a:cubicBezTo>
                  <a:cubicBezTo>
                    <a:pt x="151" y="265"/>
                    <a:pt x="156" y="274"/>
                    <a:pt x="156" y="274"/>
                  </a:cubicBezTo>
                  <a:cubicBezTo>
                    <a:pt x="156" y="274"/>
                    <a:pt x="165" y="275"/>
                    <a:pt x="172" y="279"/>
                  </a:cubicBezTo>
                  <a:cubicBezTo>
                    <a:pt x="179" y="283"/>
                    <a:pt x="179" y="295"/>
                    <a:pt x="179" y="295"/>
                  </a:cubicBezTo>
                  <a:cubicBezTo>
                    <a:pt x="179" y="295"/>
                    <a:pt x="189" y="292"/>
                    <a:pt x="194" y="291"/>
                  </a:cubicBezTo>
                  <a:cubicBezTo>
                    <a:pt x="199" y="290"/>
                    <a:pt x="217" y="284"/>
                    <a:pt x="217" y="284"/>
                  </a:cubicBezTo>
                  <a:cubicBezTo>
                    <a:pt x="244" y="262"/>
                    <a:pt x="244" y="262"/>
                    <a:pt x="244" y="262"/>
                  </a:cubicBezTo>
                  <a:cubicBezTo>
                    <a:pt x="307" y="223"/>
                    <a:pt x="307" y="223"/>
                    <a:pt x="307" y="223"/>
                  </a:cubicBezTo>
                  <a:cubicBezTo>
                    <a:pt x="307" y="223"/>
                    <a:pt x="307" y="223"/>
                    <a:pt x="307" y="223"/>
                  </a:cubicBezTo>
                  <a:cubicBezTo>
                    <a:pt x="305" y="216"/>
                    <a:pt x="303" y="211"/>
                    <a:pt x="299" y="211"/>
                  </a:cubicBezTo>
                  <a:cubicBezTo>
                    <a:pt x="296" y="211"/>
                    <a:pt x="293" y="207"/>
                    <a:pt x="289" y="207"/>
                  </a:cubicBezTo>
                  <a:cubicBezTo>
                    <a:pt x="284" y="207"/>
                    <a:pt x="279" y="205"/>
                    <a:pt x="278" y="201"/>
                  </a:cubicBezTo>
                  <a:cubicBezTo>
                    <a:pt x="278" y="198"/>
                    <a:pt x="280" y="195"/>
                    <a:pt x="277" y="190"/>
                  </a:cubicBezTo>
                  <a:cubicBezTo>
                    <a:pt x="273" y="185"/>
                    <a:pt x="270" y="183"/>
                    <a:pt x="270" y="181"/>
                  </a:cubicBezTo>
                  <a:cubicBezTo>
                    <a:pt x="270" y="179"/>
                    <a:pt x="276" y="174"/>
                    <a:pt x="277" y="174"/>
                  </a:cubicBezTo>
                  <a:cubicBezTo>
                    <a:pt x="277" y="173"/>
                    <a:pt x="274" y="169"/>
                    <a:pt x="274" y="167"/>
                  </a:cubicBezTo>
                  <a:cubicBezTo>
                    <a:pt x="274" y="164"/>
                    <a:pt x="272" y="160"/>
                    <a:pt x="274" y="158"/>
                  </a:cubicBezTo>
                  <a:cubicBezTo>
                    <a:pt x="277" y="155"/>
                    <a:pt x="278" y="152"/>
                    <a:pt x="275" y="148"/>
                  </a:cubicBezTo>
                  <a:cubicBezTo>
                    <a:pt x="273" y="143"/>
                    <a:pt x="279" y="139"/>
                    <a:pt x="276" y="132"/>
                  </a:cubicBezTo>
                  <a:cubicBezTo>
                    <a:pt x="273" y="126"/>
                    <a:pt x="269" y="121"/>
                    <a:pt x="269" y="119"/>
                  </a:cubicBezTo>
                  <a:cubicBezTo>
                    <a:pt x="269" y="118"/>
                    <a:pt x="271" y="117"/>
                    <a:pt x="272" y="116"/>
                  </a:cubicBezTo>
                  <a:cubicBezTo>
                    <a:pt x="272" y="115"/>
                    <a:pt x="271" y="113"/>
                    <a:pt x="271" y="112"/>
                  </a:cubicBezTo>
                  <a:cubicBezTo>
                    <a:pt x="271" y="106"/>
                    <a:pt x="267" y="89"/>
                    <a:pt x="264" y="86"/>
                  </a:cubicBezTo>
                  <a:cubicBezTo>
                    <a:pt x="262" y="82"/>
                    <a:pt x="253" y="80"/>
                    <a:pt x="253" y="77"/>
                  </a:cubicBezTo>
                  <a:cubicBezTo>
                    <a:pt x="253" y="74"/>
                    <a:pt x="253" y="70"/>
                    <a:pt x="247" y="68"/>
                  </a:cubicBezTo>
                  <a:cubicBezTo>
                    <a:pt x="241" y="65"/>
                    <a:pt x="237" y="52"/>
                    <a:pt x="241" y="52"/>
                  </a:cubicBezTo>
                  <a:cubicBezTo>
                    <a:pt x="244" y="52"/>
                    <a:pt x="247" y="44"/>
                    <a:pt x="250" y="42"/>
                  </a:cubicBezTo>
                  <a:cubicBezTo>
                    <a:pt x="254" y="41"/>
                    <a:pt x="258" y="32"/>
                    <a:pt x="255" y="27"/>
                  </a:cubicBezTo>
                  <a:cubicBezTo>
                    <a:pt x="252" y="23"/>
                    <a:pt x="253" y="12"/>
                    <a:pt x="255" y="4"/>
                  </a:cubicBezTo>
                  <a:cubicBezTo>
                    <a:pt x="249" y="4"/>
                    <a:pt x="243" y="2"/>
                    <a:pt x="241" y="1"/>
                  </a:cubicBezTo>
                  <a:cubicBezTo>
                    <a:pt x="238" y="0"/>
                    <a:pt x="231" y="2"/>
                    <a:pt x="226" y="3"/>
                  </a:cubicBezTo>
                  <a:cubicBezTo>
                    <a:pt x="221" y="3"/>
                    <a:pt x="209" y="10"/>
                    <a:pt x="205" y="7"/>
                  </a:cubicBezTo>
                  <a:cubicBezTo>
                    <a:pt x="202" y="3"/>
                    <a:pt x="161" y="9"/>
                    <a:pt x="150" y="10"/>
                  </a:cubicBezTo>
                  <a:cubicBezTo>
                    <a:pt x="139" y="10"/>
                    <a:pt x="134" y="22"/>
                    <a:pt x="127" y="22"/>
                  </a:cubicBezTo>
                  <a:cubicBezTo>
                    <a:pt x="121" y="22"/>
                    <a:pt x="110" y="28"/>
                    <a:pt x="104" y="34"/>
                  </a:cubicBezTo>
                  <a:cubicBezTo>
                    <a:pt x="103" y="36"/>
                    <a:pt x="101" y="36"/>
                    <a:pt x="99" y="36"/>
                  </a:cubicBezTo>
                  <a:cubicBezTo>
                    <a:pt x="100" y="38"/>
                    <a:pt x="100" y="40"/>
                    <a:pt x="101" y="41"/>
                  </a:cubicBezTo>
                  <a:cubicBezTo>
                    <a:pt x="105" y="45"/>
                    <a:pt x="105" y="51"/>
                    <a:pt x="105" y="5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8"/>
            <p:cNvSpPr>
              <a:spLocks/>
            </p:cNvSpPr>
            <p:nvPr userDrawn="1"/>
          </p:nvSpPr>
          <p:spPr bwMode="auto">
            <a:xfrm>
              <a:off x="5503670" y="2696862"/>
              <a:ext cx="267739" cy="256670"/>
            </a:xfrm>
            <a:custGeom>
              <a:avLst/>
              <a:gdLst>
                <a:gd name="T0" fmla="*/ 25 w 224"/>
                <a:gd name="T1" fmla="*/ 12 h 215"/>
                <a:gd name="T2" fmla="*/ 13 w 224"/>
                <a:gd name="T3" fmla="*/ 23 h 215"/>
                <a:gd name="T4" fmla="*/ 12 w 224"/>
                <a:gd name="T5" fmla="*/ 30 h 215"/>
                <a:gd name="T6" fmla="*/ 9 w 224"/>
                <a:gd name="T7" fmla="*/ 41 h 215"/>
                <a:gd name="T8" fmla="*/ 0 w 224"/>
                <a:gd name="T9" fmla="*/ 50 h 215"/>
                <a:gd name="T10" fmla="*/ 7 w 224"/>
                <a:gd name="T11" fmla="*/ 63 h 215"/>
                <a:gd name="T12" fmla="*/ 6 w 224"/>
                <a:gd name="T13" fmla="*/ 79 h 215"/>
                <a:gd name="T14" fmla="*/ 5 w 224"/>
                <a:gd name="T15" fmla="*/ 89 h 215"/>
                <a:gd name="T16" fmla="*/ 5 w 224"/>
                <a:gd name="T17" fmla="*/ 98 h 215"/>
                <a:gd name="T18" fmla="*/ 8 w 224"/>
                <a:gd name="T19" fmla="*/ 105 h 215"/>
                <a:gd name="T20" fmla="*/ 1 w 224"/>
                <a:gd name="T21" fmla="*/ 112 h 215"/>
                <a:gd name="T22" fmla="*/ 8 w 224"/>
                <a:gd name="T23" fmla="*/ 121 h 215"/>
                <a:gd name="T24" fmla="*/ 9 w 224"/>
                <a:gd name="T25" fmla="*/ 132 h 215"/>
                <a:gd name="T26" fmla="*/ 20 w 224"/>
                <a:gd name="T27" fmla="*/ 138 h 215"/>
                <a:gd name="T28" fmla="*/ 30 w 224"/>
                <a:gd name="T29" fmla="*/ 142 h 215"/>
                <a:gd name="T30" fmla="*/ 38 w 224"/>
                <a:gd name="T31" fmla="*/ 154 h 215"/>
                <a:gd name="T32" fmla="*/ 59 w 224"/>
                <a:gd name="T33" fmla="*/ 158 h 215"/>
                <a:gd name="T34" fmla="*/ 69 w 224"/>
                <a:gd name="T35" fmla="*/ 168 h 215"/>
                <a:gd name="T36" fmla="*/ 94 w 224"/>
                <a:gd name="T37" fmla="*/ 154 h 215"/>
                <a:gd name="T38" fmla="*/ 206 w 224"/>
                <a:gd name="T39" fmla="*/ 215 h 215"/>
                <a:gd name="T40" fmla="*/ 206 w 224"/>
                <a:gd name="T41" fmla="*/ 207 h 215"/>
                <a:gd name="T42" fmla="*/ 219 w 224"/>
                <a:gd name="T43" fmla="*/ 207 h 215"/>
                <a:gd name="T44" fmla="*/ 219 w 224"/>
                <a:gd name="T45" fmla="*/ 63 h 215"/>
                <a:gd name="T46" fmla="*/ 219 w 224"/>
                <a:gd name="T47" fmla="*/ 41 h 215"/>
                <a:gd name="T48" fmla="*/ 221 w 224"/>
                <a:gd name="T49" fmla="*/ 23 h 215"/>
                <a:gd name="T50" fmla="*/ 223 w 224"/>
                <a:gd name="T51" fmla="*/ 19 h 215"/>
                <a:gd name="T52" fmla="*/ 222 w 224"/>
                <a:gd name="T53" fmla="*/ 18 h 215"/>
                <a:gd name="T54" fmla="*/ 202 w 224"/>
                <a:gd name="T55" fmla="*/ 13 h 215"/>
                <a:gd name="T56" fmla="*/ 180 w 224"/>
                <a:gd name="T57" fmla="*/ 2 h 215"/>
                <a:gd name="T58" fmla="*/ 147 w 224"/>
                <a:gd name="T59" fmla="*/ 18 h 215"/>
                <a:gd name="T60" fmla="*/ 149 w 224"/>
                <a:gd name="T61" fmla="*/ 38 h 215"/>
                <a:gd name="T62" fmla="*/ 126 w 224"/>
                <a:gd name="T63" fmla="*/ 38 h 215"/>
                <a:gd name="T64" fmla="*/ 99 w 224"/>
                <a:gd name="T65" fmla="*/ 28 h 215"/>
                <a:gd name="T66" fmla="*/ 85 w 224"/>
                <a:gd name="T67" fmla="*/ 18 h 215"/>
                <a:gd name="T68" fmla="*/ 75 w 224"/>
                <a:gd name="T69" fmla="*/ 9 h 215"/>
                <a:gd name="T70" fmla="*/ 48 w 224"/>
                <a:gd name="T71" fmla="*/ 4 h 215"/>
                <a:gd name="T72" fmla="*/ 31 w 224"/>
                <a:gd name="T73" fmla="*/ 0 h 215"/>
                <a:gd name="T74" fmla="*/ 31 w 224"/>
                <a:gd name="T75" fmla="*/ 8 h 215"/>
                <a:gd name="T76" fmla="*/ 25 w 224"/>
                <a:gd name="T77" fmla="*/ 1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4" h="215">
                  <a:moveTo>
                    <a:pt x="25" y="12"/>
                  </a:moveTo>
                  <a:cubicBezTo>
                    <a:pt x="23" y="13"/>
                    <a:pt x="15" y="21"/>
                    <a:pt x="13" y="23"/>
                  </a:cubicBezTo>
                  <a:cubicBezTo>
                    <a:pt x="11" y="25"/>
                    <a:pt x="11" y="28"/>
                    <a:pt x="12" y="30"/>
                  </a:cubicBezTo>
                  <a:cubicBezTo>
                    <a:pt x="13" y="31"/>
                    <a:pt x="11" y="38"/>
                    <a:pt x="9" y="41"/>
                  </a:cubicBezTo>
                  <a:cubicBezTo>
                    <a:pt x="8" y="45"/>
                    <a:pt x="1" y="48"/>
                    <a:pt x="0" y="50"/>
                  </a:cubicBezTo>
                  <a:cubicBezTo>
                    <a:pt x="0" y="52"/>
                    <a:pt x="4" y="57"/>
                    <a:pt x="7" y="63"/>
                  </a:cubicBezTo>
                  <a:cubicBezTo>
                    <a:pt x="10" y="70"/>
                    <a:pt x="4" y="74"/>
                    <a:pt x="6" y="79"/>
                  </a:cubicBezTo>
                  <a:cubicBezTo>
                    <a:pt x="9" y="83"/>
                    <a:pt x="8" y="86"/>
                    <a:pt x="5" y="89"/>
                  </a:cubicBezTo>
                  <a:cubicBezTo>
                    <a:pt x="3" y="91"/>
                    <a:pt x="5" y="95"/>
                    <a:pt x="5" y="98"/>
                  </a:cubicBezTo>
                  <a:cubicBezTo>
                    <a:pt x="5" y="100"/>
                    <a:pt x="8" y="104"/>
                    <a:pt x="8" y="105"/>
                  </a:cubicBezTo>
                  <a:cubicBezTo>
                    <a:pt x="7" y="105"/>
                    <a:pt x="1" y="110"/>
                    <a:pt x="1" y="112"/>
                  </a:cubicBezTo>
                  <a:cubicBezTo>
                    <a:pt x="1" y="114"/>
                    <a:pt x="4" y="116"/>
                    <a:pt x="8" y="121"/>
                  </a:cubicBezTo>
                  <a:cubicBezTo>
                    <a:pt x="11" y="126"/>
                    <a:pt x="9" y="129"/>
                    <a:pt x="9" y="132"/>
                  </a:cubicBezTo>
                  <a:cubicBezTo>
                    <a:pt x="10" y="136"/>
                    <a:pt x="15" y="138"/>
                    <a:pt x="20" y="138"/>
                  </a:cubicBezTo>
                  <a:cubicBezTo>
                    <a:pt x="24" y="138"/>
                    <a:pt x="27" y="142"/>
                    <a:pt x="30" y="142"/>
                  </a:cubicBezTo>
                  <a:cubicBezTo>
                    <a:pt x="34" y="142"/>
                    <a:pt x="36" y="147"/>
                    <a:pt x="38" y="154"/>
                  </a:cubicBezTo>
                  <a:cubicBezTo>
                    <a:pt x="39" y="154"/>
                    <a:pt x="54" y="154"/>
                    <a:pt x="59" y="158"/>
                  </a:cubicBezTo>
                  <a:cubicBezTo>
                    <a:pt x="66" y="162"/>
                    <a:pt x="69" y="168"/>
                    <a:pt x="69" y="168"/>
                  </a:cubicBezTo>
                  <a:cubicBezTo>
                    <a:pt x="94" y="154"/>
                    <a:pt x="94" y="154"/>
                    <a:pt x="94" y="154"/>
                  </a:cubicBezTo>
                  <a:cubicBezTo>
                    <a:pt x="206" y="215"/>
                    <a:pt x="206" y="215"/>
                    <a:pt x="206" y="215"/>
                  </a:cubicBezTo>
                  <a:cubicBezTo>
                    <a:pt x="206" y="207"/>
                    <a:pt x="206" y="207"/>
                    <a:pt x="206" y="207"/>
                  </a:cubicBezTo>
                  <a:cubicBezTo>
                    <a:pt x="219" y="207"/>
                    <a:pt x="219" y="207"/>
                    <a:pt x="219" y="207"/>
                  </a:cubicBezTo>
                  <a:cubicBezTo>
                    <a:pt x="219" y="207"/>
                    <a:pt x="219" y="73"/>
                    <a:pt x="219" y="63"/>
                  </a:cubicBezTo>
                  <a:cubicBezTo>
                    <a:pt x="219" y="53"/>
                    <a:pt x="215" y="46"/>
                    <a:pt x="219" y="41"/>
                  </a:cubicBezTo>
                  <a:cubicBezTo>
                    <a:pt x="224" y="35"/>
                    <a:pt x="218" y="33"/>
                    <a:pt x="221" y="23"/>
                  </a:cubicBezTo>
                  <a:cubicBezTo>
                    <a:pt x="222" y="22"/>
                    <a:pt x="222" y="20"/>
                    <a:pt x="223" y="19"/>
                  </a:cubicBezTo>
                  <a:cubicBezTo>
                    <a:pt x="222" y="19"/>
                    <a:pt x="222" y="19"/>
                    <a:pt x="222" y="18"/>
                  </a:cubicBezTo>
                  <a:cubicBezTo>
                    <a:pt x="221" y="15"/>
                    <a:pt x="215" y="15"/>
                    <a:pt x="202" y="13"/>
                  </a:cubicBezTo>
                  <a:cubicBezTo>
                    <a:pt x="190" y="11"/>
                    <a:pt x="194" y="3"/>
                    <a:pt x="180" y="2"/>
                  </a:cubicBezTo>
                  <a:cubicBezTo>
                    <a:pt x="166" y="1"/>
                    <a:pt x="147" y="12"/>
                    <a:pt x="147" y="18"/>
                  </a:cubicBezTo>
                  <a:cubicBezTo>
                    <a:pt x="147" y="25"/>
                    <a:pt x="154" y="31"/>
                    <a:pt x="149" y="38"/>
                  </a:cubicBezTo>
                  <a:cubicBezTo>
                    <a:pt x="144" y="44"/>
                    <a:pt x="134" y="45"/>
                    <a:pt x="126" y="38"/>
                  </a:cubicBezTo>
                  <a:cubicBezTo>
                    <a:pt x="119" y="31"/>
                    <a:pt x="108" y="28"/>
                    <a:pt x="99" y="28"/>
                  </a:cubicBezTo>
                  <a:cubicBezTo>
                    <a:pt x="90" y="28"/>
                    <a:pt x="84" y="22"/>
                    <a:pt x="85" y="18"/>
                  </a:cubicBezTo>
                  <a:cubicBezTo>
                    <a:pt x="85" y="13"/>
                    <a:pt x="83" y="11"/>
                    <a:pt x="75" y="9"/>
                  </a:cubicBezTo>
                  <a:cubicBezTo>
                    <a:pt x="68" y="8"/>
                    <a:pt x="61" y="2"/>
                    <a:pt x="48" y="4"/>
                  </a:cubicBezTo>
                  <a:cubicBezTo>
                    <a:pt x="41" y="5"/>
                    <a:pt x="35" y="3"/>
                    <a:pt x="31" y="0"/>
                  </a:cubicBezTo>
                  <a:cubicBezTo>
                    <a:pt x="31" y="3"/>
                    <a:pt x="31" y="6"/>
                    <a:pt x="31" y="8"/>
                  </a:cubicBezTo>
                  <a:cubicBezTo>
                    <a:pt x="31" y="13"/>
                    <a:pt x="26" y="12"/>
                    <a:pt x="25"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9"/>
            <p:cNvSpPr>
              <a:spLocks/>
            </p:cNvSpPr>
            <p:nvPr userDrawn="1"/>
          </p:nvSpPr>
          <p:spPr bwMode="auto">
            <a:xfrm>
              <a:off x="5043179" y="3055193"/>
              <a:ext cx="51333" cy="16608"/>
            </a:xfrm>
            <a:custGeom>
              <a:avLst/>
              <a:gdLst>
                <a:gd name="T0" fmla="*/ 21 w 43"/>
                <a:gd name="T1" fmla="*/ 9 h 14"/>
                <a:gd name="T2" fmla="*/ 33 w 43"/>
                <a:gd name="T3" fmla="*/ 12 h 14"/>
                <a:gd name="T4" fmla="*/ 43 w 43"/>
                <a:gd name="T5" fmla="*/ 10 h 14"/>
                <a:gd name="T6" fmla="*/ 35 w 43"/>
                <a:gd name="T7" fmla="*/ 9 h 14"/>
                <a:gd name="T8" fmla="*/ 21 w 43"/>
                <a:gd name="T9" fmla="*/ 3 h 14"/>
                <a:gd name="T10" fmla="*/ 2 w 43"/>
                <a:gd name="T11" fmla="*/ 6 h 14"/>
                <a:gd name="T12" fmla="*/ 0 w 43"/>
                <a:gd name="T13" fmla="*/ 14 h 14"/>
                <a:gd name="T14" fmla="*/ 4 w 43"/>
                <a:gd name="T15" fmla="*/ 14 h 14"/>
                <a:gd name="T16" fmla="*/ 21 w 43"/>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4">
                  <a:moveTo>
                    <a:pt x="21" y="9"/>
                  </a:moveTo>
                  <a:cubicBezTo>
                    <a:pt x="24" y="6"/>
                    <a:pt x="29" y="12"/>
                    <a:pt x="33" y="12"/>
                  </a:cubicBezTo>
                  <a:cubicBezTo>
                    <a:pt x="38" y="13"/>
                    <a:pt x="43" y="10"/>
                    <a:pt x="43" y="10"/>
                  </a:cubicBezTo>
                  <a:cubicBezTo>
                    <a:pt x="43" y="10"/>
                    <a:pt x="42" y="9"/>
                    <a:pt x="35" y="9"/>
                  </a:cubicBezTo>
                  <a:cubicBezTo>
                    <a:pt x="27" y="8"/>
                    <a:pt x="27" y="0"/>
                    <a:pt x="21" y="3"/>
                  </a:cubicBezTo>
                  <a:cubicBezTo>
                    <a:pt x="14" y="6"/>
                    <a:pt x="10" y="6"/>
                    <a:pt x="2" y="6"/>
                  </a:cubicBezTo>
                  <a:cubicBezTo>
                    <a:pt x="2" y="8"/>
                    <a:pt x="0" y="11"/>
                    <a:pt x="0" y="14"/>
                  </a:cubicBezTo>
                  <a:cubicBezTo>
                    <a:pt x="2" y="14"/>
                    <a:pt x="4" y="14"/>
                    <a:pt x="4" y="14"/>
                  </a:cubicBezTo>
                  <a:cubicBezTo>
                    <a:pt x="9" y="13"/>
                    <a:pt x="18" y="12"/>
                    <a:pt x="21"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20"/>
            <p:cNvSpPr>
              <a:spLocks/>
            </p:cNvSpPr>
            <p:nvPr userDrawn="1"/>
          </p:nvSpPr>
          <p:spPr bwMode="auto">
            <a:xfrm>
              <a:off x="5032610" y="3007382"/>
              <a:ext cx="103673" cy="81027"/>
            </a:xfrm>
            <a:custGeom>
              <a:avLst/>
              <a:gdLst>
                <a:gd name="T0" fmla="*/ 20 w 87"/>
                <a:gd name="T1" fmla="*/ 65 h 68"/>
                <a:gd name="T2" fmla="*/ 28 w 87"/>
                <a:gd name="T3" fmla="*/ 62 h 68"/>
                <a:gd name="T4" fmla="*/ 49 w 87"/>
                <a:gd name="T5" fmla="*/ 60 h 68"/>
                <a:gd name="T6" fmla="*/ 53 w 87"/>
                <a:gd name="T7" fmla="*/ 61 h 68"/>
                <a:gd name="T8" fmla="*/ 53 w 87"/>
                <a:gd name="T9" fmla="*/ 60 h 68"/>
                <a:gd name="T10" fmla="*/ 64 w 87"/>
                <a:gd name="T11" fmla="*/ 64 h 68"/>
                <a:gd name="T12" fmla="*/ 85 w 87"/>
                <a:gd name="T13" fmla="*/ 65 h 68"/>
                <a:gd name="T14" fmla="*/ 87 w 87"/>
                <a:gd name="T15" fmla="*/ 65 h 68"/>
                <a:gd name="T16" fmla="*/ 87 w 87"/>
                <a:gd name="T17" fmla="*/ 55 h 68"/>
                <a:gd name="T18" fmla="*/ 79 w 87"/>
                <a:gd name="T19" fmla="*/ 46 h 68"/>
                <a:gd name="T20" fmla="*/ 77 w 87"/>
                <a:gd name="T21" fmla="*/ 37 h 68"/>
                <a:gd name="T22" fmla="*/ 74 w 87"/>
                <a:gd name="T23" fmla="*/ 33 h 68"/>
                <a:gd name="T24" fmla="*/ 66 w 87"/>
                <a:gd name="T25" fmla="*/ 22 h 68"/>
                <a:gd name="T26" fmla="*/ 55 w 87"/>
                <a:gd name="T27" fmla="*/ 9 h 68"/>
                <a:gd name="T28" fmla="*/ 50 w 87"/>
                <a:gd name="T29" fmla="*/ 9 h 68"/>
                <a:gd name="T30" fmla="*/ 42 w 87"/>
                <a:gd name="T31" fmla="*/ 2 h 68"/>
                <a:gd name="T32" fmla="*/ 30 w 87"/>
                <a:gd name="T33" fmla="*/ 3 h 68"/>
                <a:gd name="T34" fmla="*/ 17 w 87"/>
                <a:gd name="T35" fmla="*/ 3 h 68"/>
                <a:gd name="T36" fmla="*/ 9 w 87"/>
                <a:gd name="T37" fmla="*/ 10 h 68"/>
                <a:gd name="T38" fmla="*/ 8 w 87"/>
                <a:gd name="T39" fmla="*/ 10 h 68"/>
                <a:gd name="T40" fmla="*/ 5 w 87"/>
                <a:gd name="T41" fmla="*/ 22 h 68"/>
                <a:gd name="T42" fmla="*/ 10 w 87"/>
                <a:gd name="T43" fmla="*/ 43 h 68"/>
                <a:gd name="T44" fmla="*/ 11 w 87"/>
                <a:gd name="T45" fmla="*/ 46 h 68"/>
                <a:gd name="T46" fmla="*/ 30 w 87"/>
                <a:gd name="T47" fmla="*/ 43 h 68"/>
                <a:gd name="T48" fmla="*/ 44 w 87"/>
                <a:gd name="T49" fmla="*/ 49 h 68"/>
                <a:gd name="T50" fmla="*/ 52 w 87"/>
                <a:gd name="T51" fmla="*/ 50 h 68"/>
                <a:gd name="T52" fmla="*/ 42 w 87"/>
                <a:gd name="T53" fmla="*/ 52 h 68"/>
                <a:gd name="T54" fmla="*/ 30 w 87"/>
                <a:gd name="T55" fmla="*/ 49 h 68"/>
                <a:gd name="T56" fmla="*/ 13 w 87"/>
                <a:gd name="T57" fmla="*/ 54 h 68"/>
                <a:gd name="T58" fmla="*/ 9 w 87"/>
                <a:gd name="T59" fmla="*/ 54 h 68"/>
                <a:gd name="T60" fmla="*/ 11 w 87"/>
                <a:gd name="T61" fmla="*/ 61 h 68"/>
                <a:gd name="T62" fmla="*/ 12 w 87"/>
                <a:gd name="T63" fmla="*/ 63 h 68"/>
                <a:gd name="T64" fmla="*/ 20 w 87"/>
                <a:gd name="T6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68">
                  <a:moveTo>
                    <a:pt x="20" y="65"/>
                  </a:moveTo>
                  <a:cubicBezTo>
                    <a:pt x="22" y="65"/>
                    <a:pt x="28" y="62"/>
                    <a:pt x="28" y="62"/>
                  </a:cubicBezTo>
                  <a:cubicBezTo>
                    <a:pt x="28" y="62"/>
                    <a:pt x="46" y="60"/>
                    <a:pt x="49" y="60"/>
                  </a:cubicBezTo>
                  <a:cubicBezTo>
                    <a:pt x="50" y="60"/>
                    <a:pt x="52" y="60"/>
                    <a:pt x="53" y="61"/>
                  </a:cubicBezTo>
                  <a:cubicBezTo>
                    <a:pt x="53" y="60"/>
                    <a:pt x="53" y="60"/>
                    <a:pt x="53" y="60"/>
                  </a:cubicBezTo>
                  <a:cubicBezTo>
                    <a:pt x="53" y="60"/>
                    <a:pt x="63" y="62"/>
                    <a:pt x="64" y="64"/>
                  </a:cubicBezTo>
                  <a:cubicBezTo>
                    <a:pt x="64" y="66"/>
                    <a:pt x="78" y="68"/>
                    <a:pt x="85" y="65"/>
                  </a:cubicBezTo>
                  <a:cubicBezTo>
                    <a:pt x="86" y="65"/>
                    <a:pt x="86" y="65"/>
                    <a:pt x="87" y="65"/>
                  </a:cubicBezTo>
                  <a:cubicBezTo>
                    <a:pt x="87" y="62"/>
                    <a:pt x="87" y="57"/>
                    <a:pt x="87" y="55"/>
                  </a:cubicBezTo>
                  <a:cubicBezTo>
                    <a:pt x="86" y="53"/>
                    <a:pt x="81" y="48"/>
                    <a:pt x="79" y="46"/>
                  </a:cubicBezTo>
                  <a:cubicBezTo>
                    <a:pt x="76" y="43"/>
                    <a:pt x="77" y="37"/>
                    <a:pt x="77" y="37"/>
                  </a:cubicBezTo>
                  <a:cubicBezTo>
                    <a:pt x="74" y="33"/>
                    <a:pt x="74" y="33"/>
                    <a:pt x="74" y="33"/>
                  </a:cubicBezTo>
                  <a:cubicBezTo>
                    <a:pt x="74" y="33"/>
                    <a:pt x="72" y="24"/>
                    <a:pt x="66" y="22"/>
                  </a:cubicBezTo>
                  <a:cubicBezTo>
                    <a:pt x="59" y="20"/>
                    <a:pt x="55" y="9"/>
                    <a:pt x="55" y="9"/>
                  </a:cubicBezTo>
                  <a:cubicBezTo>
                    <a:pt x="50" y="9"/>
                    <a:pt x="50" y="9"/>
                    <a:pt x="50" y="9"/>
                  </a:cubicBezTo>
                  <a:cubicBezTo>
                    <a:pt x="50" y="9"/>
                    <a:pt x="46" y="4"/>
                    <a:pt x="42" y="2"/>
                  </a:cubicBezTo>
                  <a:cubicBezTo>
                    <a:pt x="38" y="0"/>
                    <a:pt x="30" y="3"/>
                    <a:pt x="30" y="3"/>
                  </a:cubicBezTo>
                  <a:cubicBezTo>
                    <a:pt x="30" y="3"/>
                    <a:pt x="22" y="4"/>
                    <a:pt x="17" y="3"/>
                  </a:cubicBezTo>
                  <a:cubicBezTo>
                    <a:pt x="12" y="2"/>
                    <a:pt x="13" y="9"/>
                    <a:pt x="9" y="10"/>
                  </a:cubicBezTo>
                  <a:cubicBezTo>
                    <a:pt x="9" y="10"/>
                    <a:pt x="8" y="10"/>
                    <a:pt x="8" y="10"/>
                  </a:cubicBezTo>
                  <a:cubicBezTo>
                    <a:pt x="7" y="14"/>
                    <a:pt x="7" y="19"/>
                    <a:pt x="5" y="22"/>
                  </a:cubicBezTo>
                  <a:cubicBezTo>
                    <a:pt x="0" y="29"/>
                    <a:pt x="7" y="40"/>
                    <a:pt x="10" y="43"/>
                  </a:cubicBezTo>
                  <a:cubicBezTo>
                    <a:pt x="11" y="43"/>
                    <a:pt x="11" y="44"/>
                    <a:pt x="11" y="46"/>
                  </a:cubicBezTo>
                  <a:cubicBezTo>
                    <a:pt x="19" y="46"/>
                    <a:pt x="23" y="46"/>
                    <a:pt x="30" y="43"/>
                  </a:cubicBezTo>
                  <a:cubicBezTo>
                    <a:pt x="36" y="40"/>
                    <a:pt x="36" y="48"/>
                    <a:pt x="44" y="49"/>
                  </a:cubicBezTo>
                  <a:cubicBezTo>
                    <a:pt x="51" y="49"/>
                    <a:pt x="52" y="50"/>
                    <a:pt x="52" y="50"/>
                  </a:cubicBezTo>
                  <a:cubicBezTo>
                    <a:pt x="52" y="50"/>
                    <a:pt x="47" y="53"/>
                    <a:pt x="42" y="52"/>
                  </a:cubicBezTo>
                  <a:cubicBezTo>
                    <a:pt x="38" y="52"/>
                    <a:pt x="33" y="46"/>
                    <a:pt x="30" y="49"/>
                  </a:cubicBezTo>
                  <a:cubicBezTo>
                    <a:pt x="27" y="52"/>
                    <a:pt x="18" y="53"/>
                    <a:pt x="13" y="54"/>
                  </a:cubicBezTo>
                  <a:cubicBezTo>
                    <a:pt x="13" y="54"/>
                    <a:pt x="11" y="54"/>
                    <a:pt x="9" y="54"/>
                  </a:cubicBezTo>
                  <a:cubicBezTo>
                    <a:pt x="9" y="57"/>
                    <a:pt x="9" y="59"/>
                    <a:pt x="11" y="61"/>
                  </a:cubicBezTo>
                  <a:cubicBezTo>
                    <a:pt x="11" y="62"/>
                    <a:pt x="12" y="62"/>
                    <a:pt x="12" y="63"/>
                  </a:cubicBezTo>
                  <a:cubicBezTo>
                    <a:pt x="20" y="61"/>
                    <a:pt x="17" y="65"/>
                    <a:pt x="20" y="6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21"/>
            <p:cNvSpPr>
              <a:spLocks/>
            </p:cNvSpPr>
            <p:nvPr userDrawn="1"/>
          </p:nvSpPr>
          <p:spPr bwMode="auto">
            <a:xfrm>
              <a:off x="5046702" y="3078846"/>
              <a:ext cx="48817" cy="28687"/>
            </a:xfrm>
            <a:custGeom>
              <a:avLst/>
              <a:gdLst>
                <a:gd name="T0" fmla="*/ 22 w 41"/>
                <a:gd name="T1" fmla="*/ 23 h 24"/>
                <a:gd name="T2" fmla="*/ 34 w 41"/>
                <a:gd name="T3" fmla="*/ 16 h 24"/>
                <a:gd name="T4" fmla="*/ 39 w 41"/>
                <a:gd name="T5" fmla="*/ 13 h 24"/>
                <a:gd name="T6" fmla="*/ 38 w 41"/>
                <a:gd name="T7" fmla="*/ 7 h 24"/>
                <a:gd name="T8" fmla="*/ 41 w 41"/>
                <a:gd name="T9" fmla="*/ 1 h 24"/>
                <a:gd name="T10" fmla="*/ 37 w 41"/>
                <a:gd name="T11" fmla="*/ 0 h 24"/>
                <a:gd name="T12" fmla="*/ 16 w 41"/>
                <a:gd name="T13" fmla="*/ 2 h 24"/>
                <a:gd name="T14" fmla="*/ 8 w 41"/>
                <a:gd name="T15" fmla="*/ 5 h 24"/>
                <a:gd name="T16" fmla="*/ 0 w 41"/>
                <a:gd name="T17" fmla="*/ 3 h 24"/>
                <a:gd name="T18" fmla="*/ 12 w 41"/>
                <a:gd name="T19" fmla="*/ 12 h 24"/>
                <a:gd name="T20" fmla="*/ 18 w 41"/>
                <a:gd name="T21" fmla="*/ 23 h 24"/>
                <a:gd name="T22" fmla="*/ 20 w 41"/>
                <a:gd name="T23" fmla="*/ 24 h 24"/>
                <a:gd name="T24" fmla="*/ 22 w 41"/>
                <a:gd name="T2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4">
                  <a:moveTo>
                    <a:pt x="22" y="23"/>
                  </a:moveTo>
                  <a:cubicBezTo>
                    <a:pt x="25" y="21"/>
                    <a:pt x="31" y="15"/>
                    <a:pt x="34" y="16"/>
                  </a:cubicBezTo>
                  <a:cubicBezTo>
                    <a:pt x="36" y="17"/>
                    <a:pt x="39" y="15"/>
                    <a:pt x="39" y="13"/>
                  </a:cubicBezTo>
                  <a:cubicBezTo>
                    <a:pt x="39" y="12"/>
                    <a:pt x="34" y="8"/>
                    <a:pt x="38" y="7"/>
                  </a:cubicBezTo>
                  <a:cubicBezTo>
                    <a:pt x="40" y="6"/>
                    <a:pt x="41" y="3"/>
                    <a:pt x="41" y="1"/>
                  </a:cubicBezTo>
                  <a:cubicBezTo>
                    <a:pt x="40" y="0"/>
                    <a:pt x="38" y="0"/>
                    <a:pt x="37" y="0"/>
                  </a:cubicBezTo>
                  <a:cubicBezTo>
                    <a:pt x="34" y="0"/>
                    <a:pt x="16" y="2"/>
                    <a:pt x="16" y="2"/>
                  </a:cubicBezTo>
                  <a:cubicBezTo>
                    <a:pt x="16" y="2"/>
                    <a:pt x="10" y="5"/>
                    <a:pt x="8" y="5"/>
                  </a:cubicBezTo>
                  <a:cubicBezTo>
                    <a:pt x="5" y="5"/>
                    <a:pt x="8" y="1"/>
                    <a:pt x="0" y="3"/>
                  </a:cubicBezTo>
                  <a:cubicBezTo>
                    <a:pt x="4" y="8"/>
                    <a:pt x="4" y="10"/>
                    <a:pt x="12" y="12"/>
                  </a:cubicBezTo>
                  <a:cubicBezTo>
                    <a:pt x="20" y="15"/>
                    <a:pt x="11" y="19"/>
                    <a:pt x="18" y="23"/>
                  </a:cubicBezTo>
                  <a:cubicBezTo>
                    <a:pt x="19" y="24"/>
                    <a:pt x="19" y="24"/>
                    <a:pt x="20" y="24"/>
                  </a:cubicBezTo>
                  <a:cubicBezTo>
                    <a:pt x="21" y="24"/>
                    <a:pt x="21" y="23"/>
                    <a:pt x="22" y="2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22"/>
            <p:cNvSpPr>
              <a:spLocks/>
            </p:cNvSpPr>
            <p:nvPr userDrawn="1"/>
          </p:nvSpPr>
          <p:spPr bwMode="auto">
            <a:xfrm>
              <a:off x="5589729" y="3105520"/>
              <a:ext cx="215903" cy="151485"/>
            </a:xfrm>
            <a:custGeom>
              <a:avLst/>
              <a:gdLst>
                <a:gd name="T0" fmla="*/ 167 w 181"/>
                <a:gd name="T1" fmla="*/ 72 h 127"/>
                <a:gd name="T2" fmla="*/ 162 w 181"/>
                <a:gd name="T3" fmla="*/ 62 h 127"/>
                <a:gd name="T4" fmla="*/ 153 w 181"/>
                <a:gd name="T5" fmla="*/ 54 h 127"/>
                <a:gd name="T6" fmla="*/ 146 w 181"/>
                <a:gd name="T7" fmla="*/ 45 h 127"/>
                <a:gd name="T8" fmla="*/ 135 w 181"/>
                <a:gd name="T9" fmla="*/ 40 h 127"/>
                <a:gd name="T10" fmla="*/ 133 w 181"/>
                <a:gd name="T11" fmla="*/ 35 h 127"/>
                <a:gd name="T12" fmla="*/ 127 w 181"/>
                <a:gd name="T13" fmla="*/ 34 h 127"/>
                <a:gd name="T14" fmla="*/ 128 w 181"/>
                <a:gd name="T15" fmla="*/ 29 h 127"/>
                <a:gd name="T16" fmla="*/ 127 w 181"/>
                <a:gd name="T17" fmla="*/ 16 h 127"/>
                <a:gd name="T18" fmla="*/ 117 w 181"/>
                <a:gd name="T19" fmla="*/ 2 h 127"/>
                <a:gd name="T20" fmla="*/ 114 w 181"/>
                <a:gd name="T21" fmla="*/ 2 h 127"/>
                <a:gd name="T22" fmla="*/ 102 w 181"/>
                <a:gd name="T23" fmla="*/ 6 h 127"/>
                <a:gd name="T24" fmla="*/ 99 w 181"/>
                <a:gd name="T25" fmla="*/ 13 h 127"/>
                <a:gd name="T26" fmla="*/ 85 w 181"/>
                <a:gd name="T27" fmla="*/ 28 h 127"/>
                <a:gd name="T28" fmla="*/ 64 w 181"/>
                <a:gd name="T29" fmla="*/ 33 h 127"/>
                <a:gd name="T30" fmla="*/ 63 w 181"/>
                <a:gd name="T31" fmla="*/ 40 h 127"/>
                <a:gd name="T32" fmla="*/ 50 w 181"/>
                <a:gd name="T33" fmla="*/ 47 h 127"/>
                <a:gd name="T34" fmla="*/ 34 w 181"/>
                <a:gd name="T35" fmla="*/ 52 h 127"/>
                <a:gd name="T36" fmla="*/ 24 w 181"/>
                <a:gd name="T37" fmla="*/ 52 h 127"/>
                <a:gd name="T38" fmla="*/ 16 w 181"/>
                <a:gd name="T39" fmla="*/ 56 h 127"/>
                <a:gd name="T40" fmla="*/ 15 w 181"/>
                <a:gd name="T41" fmla="*/ 54 h 127"/>
                <a:gd name="T42" fmla="*/ 7 w 181"/>
                <a:gd name="T43" fmla="*/ 63 h 127"/>
                <a:gd name="T44" fmla="*/ 0 w 181"/>
                <a:gd name="T45" fmla="*/ 78 h 127"/>
                <a:gd name="T46" fmla="*/ 2 w 181"/>
                <a:gd name="T47" fmla="*/ 90 h 127"/>
                <a:gd name="T48" fmla="*/ 7 w 181"/>
                <a:gd name="T49" fmla="*/ 102 h 127"/>
                <a:gd name="T50" fmla="*/ 9 w 181"/>
                <a:gd name="T51" fmla="*/ 110 h 127"/>
                <a:gd name="T52" fmla="*/ 12 w 181"/>
                <a:gd name="T53" fmla="*/ 115 h 127"/>
                <a:gd name="T54" fmla="*/ 22 w 181"/>
                <a:gd name="T55" fmla="*/ 125 h 127"/>
                <a:gd name="T56" fmla="*/ 24 w 181"/>
                <a:gd name="T57" fmla="*/ 127 h 127"/>
                <a:gd name="T58" fmla="*/ 25 w 181"/>
                <a:gd name="T59" fmla="*/ 126 h 127"/>
                <a:gd name="T60" fmla="*/ 28 w 181"/>
                <a:gd name="T61" fmla="*/ 115 h 127"/>
                <a:gd name="T62" fmla="*/ 36 w 181"/>
                <a:gd name="T63" fmla="*/ 113 h 127"/>
                <a:gd name="T64" fmla="*/ 42 w 181"/>
                <a:gd name="T65" fmla="*/ 111 h 127"/>
                <a:gd name="T66" fmla="*/ 55 w 181"/>
                <a:gd name="T67" fmla="*/ 113 h 127"/>
                <a:gd name="T68" fmla="*/ 55 w 181"/>
                <a:gd name="T69" fmla="*/ 103 h 127"/>
                <a:gd name="T70" fmla="*/ 70 w 181"/>
                <a:gd name="T71" fmla="*/ 91 h 127"/>
                <a:gd name="T72" fmla="*/ 82 w 181"/>
                <a:gd name="T73" fmla="*/ 100 h 127"/>
                <a:gd name="T74" fmla="*/ 110 w 181"/>
                <a:gd name="T75" fmla="*/ 105 h 127"/>
                <a:gd name="T76" fmla="*/ 115 w 181"/>
                <a:gd name="T77" fmla="*/ 95 h 127"/>
                <a:gd name="T78" fmla="*/ 127 w 181"/>
                <a:gd name="T79" fmla="*/ 95 h 127"/>
                <a:gd name="T80" fmla="*/ 142 w 181"/>
                <a:gd name="T81" fmla="*/ 91 h 127"/>
                <a:gd name="T82" fmla="*/ 154 w 181"/>
                <a:gd name="T83" fmla="*/ 89 h 127"/>
                <a:gd name="T84" fmla="*/ 170 w 181"/>
                <a:gd name="T85" fmla="*/ 91 h 127"/>
                <a:gd name="T86" fmla="*/ 181 w 181"/>
                <a:gd name="T87" fmla="*/ 89 h 127"/>
                <a:gd name="T88" fmla="*/ 177 w 181"/>
                <a:gd name="T89" fmla="*/ 80 h 127"/>
                <a:gd name="T90" fmla="*/ 167 w 181"/>
                <a:gd name="T91" fmla="*/ 7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27">
                  <a:moveTo>
                    <a:pt x="167" y="72"/>
                  </a:moveTo>
                  <a:cubicBezTo>
                    <a:pt x="167" y="70"/>
                    <a:pt x="167" y="67"/>
                    <a:pt x="162" y="62"/>
                  </a:cubicBezTo>
                  <a:cubicBezTo>
                    <a:pt x="156" y="58"/>
                    <a:pt x="153" y="57"/>
                    <a:pt x="153" y="54"/>
                  </a:cubicBezTo>
                  <a:cubicBezTo>
                    <a:pt x="153" y="52"/>
                    <a:pt x="151" y="51"/>
                    <a:pt x="146" y="45"/>
                  </a:cubicBezTo>
                  <a:cubicBezTo>
                    <a:pt x="142" y="40"/>
                    <a:pt x="135" y="40"/>
                    <a:pt x="135" y="40"/>
                  </a:cubicBezTo>
                  <a:cubicBezTo>
                    <a:pt x="133" y="35"/>
                    <a:pt x="133" y="35"/>
                    <a:pt x="133" y="35"/>
                  </a:cubicBezTo>
                  <a:cubicBezTo>
                    <a:pt x="127" y="34"/>
                    <a:pt x="127" y="34"/>
                    <a:pt x="127" y="34"/>
                  </a:cubicBezTo>
                  <a:cubicBezTo>
                    <a:pt x="127" y="34"/>
                    <a:pt x="123" y="32"/>
                    <a:pt x="128" y="29"/>
                  </a:cubicBezTo>
                  <a:cubicBezTo>
                    <a:pt x="134" y="26"/>
                    <a:pt x="128" y="19"/>
                    <a:pt x="127" y="16"/>
                  </a:cubicBezTo>
                  <a:cubicBezTo>
                    <a:pt x="127" y="14"/>
                    <a:pt x="119" y="5"/>
                    <a:pt x="117" y="2"/>
                  </a:cubicBezTo>
                  <a:cubicBezTo>
                    <a:pt x="116" y="2"/>
                    <a:pt x="115" y="2"/>
                    <a:pt x="114" y="2"/>
                  </a:cubicBezTo>
                  <a:cubicBezTo>
                    <a:pt x="111" y="0"/>
                    <a:pt x="105" y="3"/>
                    <a:pt x="102" y="6"/>
                  </a:cubicBezTo>
                  <a:cubicBezTo>
                    <a:pt x="99" y="9"/>
                    <a:pt x="101" y="11"/>
                    <a:pt x="99" y="13"/>
                  </a:cubicBezTo>
                  <a:cubicBezTo>
                    <a:pt x="97" y="16"/>
                    <a:pt x="90" y="22"/>
                    <a:pt x="85" y="28"/>
                  </a:cubicBezTo>
                  <a:cubicBezTo>
                    <a:pt x="80" y="34"/>
                    <a:pt x="68" y="30"/>
                    <a:pt x="64" y="33"/>
                  </a:cubicBezTo>
                  <a:cubicBezTo>
                    <a:pt x="60" y="35"/>
                    <a:pt x="66" y="38"/>
                    <a:pt x="63" y="40"/>
                  </a:cubicBezTo>
                  <a:cubicBezTo>
                    <a:pt x="61" y="43"/>
                    <a:pt x="53" y="46"/>
                    <a:pt x="50" y="47"/>
                  </a:cubicBezTo>
                  <a:cubicBezTo>
                    <a:pt x="48" y="49"/>
                    <a:pt x="37" y="48"/>
                    <a:pt x="34" y="52"/>
                  </a:cubicBezTo>
                  <a:cubicBezTo>
                    <a:pt x="31" y="56"/>
                    <a:pt x="27" y="48"/>
                    <a:pt x="24" y="52"/>
                  </a:cubicBezTo>
                  <a:cubicBezTo>
                    <a:pt x="21" y="56"/>
                    <a:pt x="18" y="57"/>
                    <a:pt x="16" y="56"/>
                  </a:cubicBezTo>
                  <a:cubicBezTo>
                    <a:pt x="16" y="55"/>
                    <a:pt x="15" y="55"/>
                    <a:pt x="15" y="54"/>
                  </a:cubicBezTo>
                  <a:cubicBezTo>
                    <a:pt x="12" y="57"/>
                    <a:pt x="9" y="60"/>
                    <a:pt x="7" y="63"/>
                  </a:cubicBezTo>
                  <a:cubicBezTo>
                    <a:pt x="6" y="69"/>
                    <a:pt x="0" y="75"/>
                    <a:pt x="0" y="78"/>
                  </a:cubicBezTo>
                  <a:cubicBezTo>
                    <a:pt x="0" y="81"/>
                    <a:pt x="2" y="85"/>
                    <a:pt x="2" y="90"/>
                  </a:cubicBezTo>
                  <a:cubicBezTo>
                    <a:pt x="2" y="95"/>
                    <a:pt x="4" y="98"/>
                    <a:pt x="7" y="102"/>
                  </a:cubicBezTo>
                  <a:cubicBezTo>
                    <a:pt x="9" y="106"/>
                    <a:pt x="9" y="110"/>
                    <a:pt x="9" y="110"/>
                  </a:cubicBezTo>
                  <a:cubicBezTo>
                    <a:pt x="9" y="110"/>
                    <a:pt x="10" y="112"/>
                    <a:pt x="12" y="115"/>
                  </a:cubicBezTo>
                  <a:cubicBezTo>
                    <a:pt x="14" y="118"/>
                    <a:pt x="21" y="123"/>
                    <a:pt x="22" y="125"/>
                  </a:cubicBezTo>
                  <a:cubicBezTo>
                    <a:pt x="22" y="126"/>
                    <a:pt x="23" y="127"/>
                    <a:pt x="24" y="127"/>
                  </a:cubicBezTo>
                  <a:cubicBezTo>
                    <a:pt x="24" y="127"/>
                    <a:pt x="25" y="126"/>
                    <a:pt x="25" y="126"/>
                  </a:cubicBezTo>
                  <a:cubicBezTo>
                    <a:pt x="29" y="121"/>
                    <a:pt x="28" y="115"/>
                    <a:pt x="28" y="115"/>
                  </a:cubicBezTo>
                  <a:cubicBezTo>
                    <a:pt x="36" y="113"/>
                    <a:pt x="36" y="113"/>
                    <a:pt x="36" y="113"/>
                  </a:cubicBezTo>
                  <a:cubicBezTo>
                    <a:pt x="42" y="111"/>
                    <a:pt x="42" y="111"/>
                    <a:pt x="42" y="111"/>
                  </a:cubicBezTo>
                  <a:cubicBezTo>
                    <a:pt x="55" y="113"/>
                    <a:pt x="55" y="113"/>
                    <a:pt x="55" y="113"/>
                  </a:cubicBezTo>
                  <a:cubicBezTo>
                    <a:pt x="55" y="103"/>
                    <a:pt x="55" y="103"/>
                    <a:pt x="55" y="103"/>
                  </a:cubicBezTo>
                  <a:cubicBezTo>
                    <a:pt x="55" y="103"/>
                    <a:pt x="64" y="91"/>
                    <a:pt x="70" y="91"/>
                  </a:cubicBezTo>
                  <a:cubicBezTo>
                    <a:pt x="77" y="91"/>
                    <a:pt x="82" y="100"/>
                    <a:pt x="82" y="100"/>
                  </a:cubicBezTo>
                  <a:cubicBezTo>
                    <a:pt x="110" y="105"/>
                    <a:pt x="110" y="105"/>
                    <a:pt x="110" y="105"/>
                  </a:cubicBezTo>
                  <a:cubicBezTo>
                    <a:pt x="110" y="105"/>
                    <a:pt x="112" y="97"/>
                    <a:pt x="115" y="95"/>
                  </a:cubicBezTo>
                  <a:cubicBezTo>
                    <a:pt x="117" y="93"/>
                    <a:pt x="123" y="97"/>
                    <a:pt x="127" y="95"/>
                  </a:cubicBezTo>
                  <a:cubicBezTo>
                    <a:pt x="130" y="93"/>
                    <a:pt x="136" y="91"/>
                    <a:pt x="142" y="91"/>
                  </a:cubicBezTo>
                  <a:cubicBezTo>
                    <a:pt x="148" y="91"/>
                    <a:pt x="151" y="94"/>
                    <a:pt x="154" y="89"/>
                  </a:cubicBezTo>
                  <a:cubicBezTo>
                    <a:pt x="156" y="83"/>
                    <a:pt x="170" y="91"/>
                    <a:pt x="170" y="91"/>
                  </a:cubicBezTo>
                  <a:cubicBezTo>
                    <a:pt x="181" y="89"/>
                    <a:pt x="181" y="89"/>
                    <a:pt x="181" y="89"/>
                  </a:cubicBezTo>
                  <a:cubicBezTo>
                    <a:pt x="177" y="80"/>
                    <a:pt x="177" y="80"/>
                    <a:pt x="177" y="80"/>
                  </a:cubicBezTo>
                  <a:cubicBezTo>
                    <a:pt x="177" y="80"/>
                    <a:pt x="167" y="75"/>
                    <a:pt x="167" y="7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23"/>
            <p:cNvSpPr>
              <a:spLocks/>
            </p:cNvSpPr>
            <p:nvPr userDrawn="1"/>
          </p:nvSpPr>
          <p:spPr bwMode="auto">
            <a:xfrm>
              <a:off x="5384395" y="3055193"/>
              <a:ext cx="210367" cy="173126"/>
            </a:xfrm>
            <a:custGeom>
              <a:avLst/>
              <a:gdLst>
                <a:gd name="T0" fmla="*/ 108 w 176"/>
                <a:gd name="T1" fmla="*/ 106 h 145"/>
                <a:gd name="T2" fmla="*/ 117 w 176"/>
                <a:gd name="T3" fmla="*/ 105 h 145"/>
                <a:gd name="T4" fmla="*/ 127 w 176"/>
                <a:gd name="T5" fmla="*/ 112 h 145"/>
                <a:gd name="T6" fmla="*/ 133 w 176"/>
                <a:gd name="T7" fmla="*/ 106 h 145"/>
                <a:gd name="T8" fmla="*/ 144 w 176"/>
                <a:gd name="T9" fmla="*/ 83 h 145"/>
                <a:gd name="T10" fmla="*/ 151 w 176"/>
                <a:gd name="T11" fmla="*/ 75 h 145"/>
                <a:gd name="T12" fmla="*/ 153 w 176"/>
                <a:gd name="T13" fmla="*/ 67 h 145"/>
                <a:gd name="T14" fmla="*/ 156 w 176"/>
                <a:gd name="T15" fmla="*/ 57 h 145"/>
                <a:gd name="T16" fmla="*/ 165 w 176"/>
                <a:gd name="T17" fmla="*/ 41 h 145"/>
                <a:gd name="T18" fmla="*/ 174 w 176"/>
                <a:gd name="T19" fmla="*/ 36 h 145"/>
                <a:gd name="T20" fmla="*/ 173 w 176"/>
                <a:gd name="T21" fmla="*/ 27 h 145"/>
                <a:gd name="T22" fmla="*/ 167 w 176"/>
                <a:gd name="T23" fmla="*/ 21 h 145"/>
                <a:gd name="T24" fmla="*/ 168 w 176"/>
                <a:gd name="T25" fmla="*/ 13 h 145"/>
                <a:gd name="T26" fmla="*/ 162 w 176"/>
                <a:gd name="T27" fmla="*/ 7 h 145"/>
                <a:gd name="T28" fmla="*/ 157 w 176"/>
                <a:gd name="T29" fmla="*/ 4 h 145"/>
                <a:gd name="T30" fmla="*/ 146 w 176"/>
                <a:gd name="T31" fmla="*/ 14 h 145"/>
                <a:gd name="T32" fmla="*/ 134 w 176"/>
                <a:gd name="T33" fmla="*/ 11 h 145"/>
                <a:gd name="T34" fmla="*/ 116 w 176"/>
                <a:gd name="T35" fmla="*/ 10 h 145"/>
                <a:gd name="T36" fmla="*/ 105 w 176"/>
                <a:gd name="T37" fmla="*/ 17 h 145"/>
                <a:gd name="T38" fmla="*/ 90 w 176"/>
                <a:gd name="T39" fmla="*/ 17 h 145"/>
                <a:gd name="T40" fmla="*/ 79 w 176"/>
                <a:gd name="T41" fmla="*/ 11 h 145"/>
                <a:gd name="T42" fmla="*/ 67 w 176"/>
                <a:gd name="T43" fmla="*/ 15 h 145"/>
                <a:gd name="T44" fmla="*/ 59 w 176"/>
                <a:gd name="T45" fmla="*/ 7 h 145"/>
                <a:gd name="T46" fmla="*/ 47 w 176"/>
                <a:gd name="T47" fmla="*/ 3 h 145"/>
                <a:gd name="T48" fmla="*/ 38 w 176"/>
                <a:gd name="T49" fmla="*/ 6 h 145"/>
                <a:gd name="T50" fmla="*/ 25 w 176"/>
                <a:gd name="T51" fmla="*/ 6 h 145"/>
                <a:gd name="T52" fmla="*/ 21 w 176"/>
                <a:gd name="T53" fmla="*/ 18 h 145"/>
                <a:gd name="T54" fmla="*/ 15 w 176"/>
                <a:gd name="T55" fmla="*/ 28 h 145"/>
                <a:gd name="T56" fmla="*/ 13 w 176"/>
                <a:gd name="T57" fmla="*/ 31 h 145"/>
                <a:gd name="T58" fmla="*/ 15 w 176"/>
                <a:gd name="T59" fmla="*/ 41 h 145"/>
                <a:gd name="T60" fmla="*/ 13 w 176"/>
                <a:gd name="T61" fmla="*/ 62 h 145"/>
                <a:gd name="T62" fmla="*/ 8 w 176"/>
                <a:gd name="T63" fmla="*/ 71 h 145"/>
                <a:gd name="T64" fmla="*/ 1 w 176"/>
                <a:gd name="T65" fmla="*/ 81 h 145"/>
                <a:gd name="T66" fmla="*/ 2 w 176"/>
                <a:gd name="T67" fmla="*/ 99 h 145"/>
                <a:gd name="T68" fmla="*/ 6 w 176"/>
                <a:gd name="T69" fmla="*/ 110 h 145"/>
                <a:gd name="T70" fmla="*/ 6 w 176"/>
                <a:gd name="T71" fmla="*/ 110 h 145"/>
                <a:gd name="T72" fmla="*/ 28 w 176"/>
                <a:gd name="T73" fmla="*/ 116 h 145"/>
                <a:gd name="T74" fmla="*/ 42 w 176"/>
                <a:gd name="T75" fmla="*/ 131 h 145"/>
                <a:gd name="T76" fmla="*/ 50 w 176"/>
                <a:gd name="T77" fmla="*/ 144 h 145"/>
                <a:gd name="T78" fmla="*/ 65 w 176"/>
                <a:gd name="T79" fmla="*/ 140 h 145"/>
                <a:gd name="T80" fmla="*/ 85 w 176"/>
                <a:gd name="T81" fmla="*/ 138 h 145"/>
                <a:gd name="T82" fmla="*/ 87 w 176"/>
                <a:gd name="T83" fmla="*/ 138 h 145"/>
                <a:gd name="T84" fmla="*/ 91 w 176"/>
                <a:gd name="T85" fmla="*/ 122 h 145"/>
                <a:gd name="T86" fmla="*/ 108 w 176"/>
                <a:gd name="T87" fmla="*/ 10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45">
                  <a:moveTo>
                    <a:pt x="108" y="106"/>
                  </a:moveTo>
                  <a:cubicBezTo>
                    <a:pt x="110" y="106"/>
                    <a:pt x="114" y="107"/>
                    <a:pt x="117" y="105"/>
                  </a:cubicBezTo>
                  <a:cubicBezTo>
                    <a:pt x="120" y="103"/>
                    <a:pt x="126" y="108"/>
                    <a:pt x="127" y="112"/>
                  </a:cubicBezTo>
                  <a:cubicBezTo>
                    <a:pt x="128" y="117"/>
                    <a:pt x="131" y="111"/>
                    <a:pt x="133" y="106"/>
                  </a:cubicBezTo>
                  <a:cubicBezTo>
                    <a:pt x="136" y="101"/>
                    <a:pt x="144" y="87"/>
                    <a:pt x="144" y="83"/>
                  </a:cubicBezTo>
                  <a:cubicBezTo>
                    <a:pt x="144" y="80"/>
                    <a:pt x="151" y="77"/>
                    <a:pt x="151" y="75"/>
                  </a:cubicBezTo>
                  <a:cubicBezTo>
                    <a:pt x="151" y="72"/>
                    <a:pt x="151" y="68"/>
                    <a:pt x="153" y="67"/>
                  </a:cubicBezTo>
                  <a:cubicBezTo>
                    <a:pt x="155" y="66"/>
                    <a:pt x="157" y="59"/>
                    <a:pt x="156" y="57"/>
                  </a:cubicBezTo>
                  <a:cubicBezTo>
                    <a:pt x="156" y="55"/>
                    <a:pt x="164" y="43"/>
                    <a:pt x="165" y="41"/>
                  </a:cubicBezTo>
                  <a:cubicBezTo>
                    <a:pt x="166" y="39"/>
                    <a:pt x="173" y="40"/>
                    <a:pt x="174" y="36"/>
                  </a:cubicBezTo>
                  <a:cubicBezTo>
                    <a:pt x="174" y="32"/>
                    <a:pt x="176" y="28"/>
                    <a:pt x="173" y="27"/>
                  </a:cubicBezTo>
                  <a:cubicBezTo>
                    <a:pt x="170" y="26"/>
                    <a:pt x="167" y="23"/>
                    <a:pt x="167" y="21"/>
                  </a:cubicBezTo>
                  <a:cubicBezTo>
                    <a:pt x="167" y="20"/>
                    <a:pt x="167" y="16"/>
                    <a:pt x="168" y="13"/>
                  </a:cubicBezTo>
                  <a:cubicBezTo>
                    <a:pt x="164" y="13"/>
                    <a:pt x="164" y="9"/>
                    <a:pt x="162" y="7"/>
                  </a:cubicBezTo>
                  <a:cubicBezTo>
                    <a:pt x="160" y="5"/>
                    <a:pt x="160" y="3"/>
                    <a:pt x="157" y="4"/>
                  </a:cubicBezTo>
                  <a:cubicBezTo>
                    <a:pt x="154" y="5"/>
                    <a:pt x="150" y="12"/>
                    <a:pt x="146" y="14"/>
                  </a:cubicBezTo>
                  <a:cubicBezTo>
                    <a:pt x="143" y="15"/>
                    <a:pt x="137" y="12"/>
                    <a:pt x="134" y="11"/>
                  </a:cubicBezTo>
                  <a:cubicBezTo>
                    <a:pt x="132" y="9"/>
                    <a:pt x="119" y="11"/>
                    <a:pt x="116" y="10"/>
                  </a:cubicBezTo>
                  <a:cubicBezTo>
                    <a:pt x="112" y="10"/>
                    <a:pt x="108" y="15"/>
                    <a:pt x="105" y="17"/>
                  </a:cubicBezTo>
                  <a:cubicBezTo>
                    <a:pt x="102" y="19"/>
                    <a:pt x="93" y="18"/>
                    <a:pt x="90" y="17"/>
                  </a:cubicBezTo>
                  <a:cubicBezTo>
                    <a:pt x="88" y="16"/>
                    <a:pt x="82" y="11"/>
                    <a:pt x="79" y="11"/>
                  </a:cubicBezTo>
                  <a:cubicBezTo>
                    <a:pt x="76" y="11"/>
                    <a:pt x="71" y="12"/>
                    <a:pt x="67" y="15"/>
                  </a:cubicBezTo>
                  <a:cubicBezTo>
                    <a:pt x="63" y="17"/>
                    <a:pt x="61" y="10"/>
                    <a:pt x="59" y="7"/>
                  </a:cubicBezTo>
                  <a:cubicBezTo>
                    <a:pt x="56" y="4"/>
                    <a:pt x="50" y="6"/>
                    <a:pt x="47" y="3"/>
                  </a:cubicBezTo>
                  <a:cubicBezTo>
                    <a:pt x="43" y="0"/>
                    <a:pt x="41" y="7"/>
                    <a:pt x="38" y="6"/>
                  </a:cubicBezTo>
                  <a:cubicBezTo>
                    <a:pt x="35" y="6"/>
                    <a:pt x="27" y="4"/>
                    <a:pt x="25" y="6"/>
                  </a:cubicBezTo>
                  <a:cubicBezTo>
                    <a:pt x="22" y="8"/>
                    <a:pt x="22" y="17"/>
                    <a:pt x="21" y="18"/>
                  </a:cubicBezTo>
                  <a:cubicBezTo>
                    <a:pt x="20" y="19"/>
                    <a:pt x="15" y="25"/>
                    <a:pt x="15" y="28"/>
                  </a:cubicBezTo>
                  <a:cubicBezTo>
                    <a:pt x="15" y="30"/>
                    <a:pt x="14" y="31"/>
                    <a:pt x="13" y="31"/>
                  </a:cubicBezTo>
                  <a:cubicBezTo>
                    <a:pt x="14" y="35"/>
                    <a:pt x="15" y="40"/>
                    <a:pt x="15" y="41"/>
                  </a:cubicBezTo>
                  <a:cubicBezTo>
                    <a:pt x="15" y="44"/>
                    <a:pt x="16" y="59"/>
                    <a:pt x="13" y="62"/>
                  </a:cubicBezTo>
                  <a:cubicBezTo>
                    <a:pt x="10" y="65"/>
                    <a:pt x="8" y="71"/>
                    <a:pt x="8" y="71"/>
                  </a:cubicBezTo>
                  <a:cubicBezTo>
                    <a:pt x="8" y="71"/>
                    <a:pt x="2" y="74"/>
                    <a:pt x="1" y="81"/>
                  </a:cubicBezTo>
                  <a:cubicBezTo>
                    <a:pt x="0" y="89"/>
                    <a:pt x="2" y="93"/>
                    <a:pt x="2" y="99"/>
                  </a:cubicBezTo>
                  <a:cubicBezTo>
                    <a:pt x="2" y="103"/>
                    <a:pt x="5" y="105"/>
                    <a:pt x="6" y="110"/>
                  </a:cubicBezTo>
                  <a:cubicBezTo>
                    <a:pt x="6" y="110"/>
                    <a:pt x="6" y="110"/>
                    <a:pt x="6" y="110"/>
                  </a:cubicBezTo>
                  <a:cubicBezTo>
                    <a:pt x="9" y="114"/>
                    <a:pt x="21" y="115"/>
                    <a:pt x="28" y="116"/>
                  </a:cubicBezTo>
                  <a:cubicBezTo>
                    <a:pt x="35" y="118"/>
                    <a:pt x="42" y="127"/>
                    <a:pt x="42" y="131"/>
                  </a:cubicBezTo>
                  <a:cubicBezTo>
                    <a:pt x="42" y="135"/>
                    <a:pt x="47" y="142"/>
                    <a:pt x="50" y="144"/>
                  </a:cubicBezTo>
                  <a:cubicBezTo>
                    <a:pt x="53" y="145"/>
                    <a:pt x="61" y="140"/>
                    <a:pt x="65" y="140"/>
                  </a:cubicBezTo>
                  <a:cubicBezTo>
                    <a:pt x="69" y="140"/>
                    <a:pt x="82" y="141"/>
                    <a:pt x="85" y="138"/>
                  </a:cubicBezTo>
                  <a:cubicBezTo>
                    <a:pt x="85" y="138"/>
                    <a:pt x="86" y="138"/>
                    <a:pt x="87" y="138"/>
                  </a:cubicBezTo>
                  <a:cubicBezTo>
                    <a:pt x="90" y="130"/>
                    <a:pt x="91" y="122"/>
                    <a:pt x="91" y="122"/>
                  </a:cubicBezTo>
                  <a:cubicBezTo>
                    <a:pt x="91" y="122"/>
                    <a:pt x="106" y="107"/>
                    <a:pt x="108" y="10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24"/>
            <p:cNvSpPr>
              <a:spLocks/>
            </p:cNvSpPr>
            <p:nvPr userDrawn="1"/>
          </p:nvSpPr>
          <p:spPr bwMode="auto">
            <a:xfrm>
              <a:off x="5351180" y="3082369"/>
              <a:ext cx="52340" cy="108707"/>
            </a:xfrm>
            <a:custGeom>
              <a:avLst/>
              <a:gdLst>
                <a:gd name="T0" fmla="*/ 29 w 44"/>
                <a:gd name="T1" fmla="*/ 58 h 91"/>
                <a:gd name="T2" fmla="*/ 36 w 44"/>
                <a:gd name="T3" fmla="*/ 48 h 91"/>
                <a:gd name="T4" fmla="*/ 41 w 44"/>
                <a:gd name="T5" fmla="*/ 39 h 91"/>
                <a:gd name="T6" fmla="*/ 43 w 44"/>
                <a:gd name="T7" fmla="*/ 18 h 91"/>
                <a:gd name="T8" fmla="*/ 41 w 44"/>
                <a:gd name="T9" fmla="*/ 8 h 91"/>
                <a:gd name="T10" fmla="*/ 37 w 44"/>
                <a:gd name="T11" fmla="*/ 8 h 91"/>
                <a:gd name="T12" fmla="*/ 32 w 44"/>
                <a:gd name="T13" fmla="*/ 1 h 91"/>
                <a:gd name="T14" fmla="*/ 27 w 44"/>
                <a:gd name="T15" fmla="*/ 8 h 91"/>
                <a:gd name="T16" fmla="*/ 23 w 44"/>
                <a:gd name="T17" fmla="*/ 14 h 91"/>
                <a:gd name="T18" fmla="*/ 10 w 44"/>
                <a:gd name="T19" fmla="*/ 16 h 91"/>
                <a:gd name="T20" fmla="*/ 2 w 44"/>
                <a:gd name="T21" fmla="*/ 22 h 91"/>
                <a:gd name="T22" fmla="*/ 0 w 44"/>
                <a:gd name="T23" fmla="*/ 22 h 91"/>
                <a:gd name="T24" fmla="*/ 8 w 44"/>
                <a:gd name="T25" fmla="*/ 36 h 91"/>
                <a:gd name="T26" fmla="*/ 11 w 44"/>
                <a:gd name="T27" fmla="*/ 47 h 91"/>
                <a:gd name="T28" fmla="*/ 13 w 44"/>
                <a:gd name="T29" fmla="*/ 64 h 91"/>
                <a:gd name="T30" fmla="*/ 14 w 44"/>
                <a:gd name="T31" fmla="*/ 91 h 91"/>
                <a:gd name="T32" fmla="*/ 24 w 44"/>
                <a:gd name="T33" fmla="*/ 90 h 91"/>
                <a:gd name="T34" fmla="*/ 34 w 44"/>
                <a:gd name="T35" fmla="*/ 87 h 91"/>
                <a:gd name="T36" fmla="*/ 30 w 44"/>
                <a:gd name="T37" fmla="*/ 76 h 91"/>
                <a:gd name="T38" fmla="*/ 29 w 44"/>
                <a:gd name="T39" fmla="*/ 5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91">
                  <a:moveTo>
                    <a:pt x="29" y="58"/>
                  </a:moveTo>
                  <a:cubicBezTo>
                    <a:pt x="30" y="51"/>
                    <a:pt x="36" y="48"/>
                    <a:pt x="36" y="48"/>
                  </a:cubicBezTo>
                  <a:cubicBezTo>
                    <a:pt x="36" y="48"/>
                    <a:pt x="38" y="42"/>
                    <a:pt x="41" y="39"/>
                  </a:cubicBezTo>
                  <a:cubicBezTo>
                    <a:pt x="44" y="36"/>
                    <a:pt x="43" y="21"/>
                    <a:pt x="43" y="18"/>
                  </a:cubicBezTo>
                  <a:cubicBezTo>
                    <a:pt x="43" y="17"/>
                    <a:pt x="42" y="12"/>
                    <a:pt x="41" y="8"/>
                  </a:cubicBezTo>
                  <a:cubicBezTo>
                    <a:pt x="40" y="9"/>
                    <a:pt x="39" y="9"/>
                    <a:pt x="37" y="8"/>
                  </a:cubicBezTo>
                  <a:cubicBezTo>
                    <a:pt x="33" y="6"/>
                    <a:pt x="36" y="2"/>
                    <a:pt x="32" y="1"/>
                  </a:cubicBezTo>
                  <a:cubicBezTo>
                    <a:pt x="27" y="0"/>
                    <a:pt x="26" y="5"/>
                    <a:pt x="27" y="8"/>
                  </a:cubicBezTo>
                  <a:cubicBezTo>
                    <a:pt x="27" y="12"/>
                    <a:pt x="24" y="12"/>
                    <a:pt x="23" y="14"/>
                  </a:cubicBezTo>
                  <a:cubicBezTo>
                    <a:pt x="21" y="16"/>
                    <a:pt x="13" y="16"/>
                    <a:pt x="10" y="16"/>
                  </a:cubicBezTo>
                  <a:cubicBezTo>
                    <a:pt x="8" y="16"/>
                    <a:pt x="5" y="21"/>
                    <a:pt x="2" y="22"/>
                  </a:cubicBezTo>
                  <a:cubicBezTo>
                    <a:pt x="2" y="22"/>
                    <a:pt x="1" y="22"/>
                    <a:pt x="0" y="22"/>
                  </a:cubicBezTo>
                  <a:cubicBezTo>
                    <a:pt x="0" y="34"/>
                    <a:pt x="2" y="33"/>
                    <a:pt x="8" y="36"/>
                  </a:cubicBezTo>
                  <a:cubicBezTo>
                    <a:pt x="14" y="39"/>
                    <a:pt x="8" y="44"/>
                    <a:pt x="11" y="47"/>
                  </a:cubicBezTo>
                  <a:cubicBezTo>
                    <a:pt x="13" y="50"/>
                    <a:pt x="12" y="56"/>
                    <a:pt x="13" y="64"/>
                  </a:cubicBezTo>
                  <a:cubicBezTo>
                    <a:pt x="13" y="69"/>
                    <a:pt x="14" y="82"/>
                    <a:pt x="14" y="91"/>
                  </a:cubicBezTo>
                  <a:cubicBezTo>
                    <a:pt x="18" y="91"/>
                    <a:pt x="22" y="90"/>
                    <a:pt x="24" y="90"/>
                  </a:cubicBezTo>
                  <a:cubicBezTo>
                    <a:pt x="29" y="90"/>
                    <a:pt x="32" y="84"/>
                    <a:pt x="34" y="87"/>
                  </a:cubicBezTo>
                  <a:cubicBezTo>
                    <a:pt x="33" y="82"/>
                    <a:pt x="30" y="80"/>
                    <a:pt x="30" y="76"/>
                  </a:cubicBezTo>
                  <a:cubicBezTo>
                    <a:pt x="30" y="70"/>
                    <a:pt x="28" y="66"/>
                    <a:pt x="29" y="5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25"/>
            <p:cNvSpPr>
              <a:spLocks/>
            </p:cNvSpPr>
            <p:nvPr userDrawn="1"/>
          </p:nvSpPr>
          <p:spPr bwMode="auto">
            <a:xfrm>
              <a:off x="5335578" y="3106527"/>
              <a:ext cx="32209" cy="90589"/>
            </a:xfrm>
            <a:custGeom>
              <a:avLst/>
              <a:gdLst>
                <a:gd name="T0" fmla="*/ 24 w 27"/>
                <a:gd name="T1" fmla="*/ 27 h 76"/>
                <a:gd name="T2" fmla="*/ 21 w 27"/>
                <a:gd name="T3" fmla="*/ 16 h 76"/>
                <a:gd name="T4" fmla="*/ 13 w 27"/>
                <a:gd name="T5" fmla="*/ 2 h 76"/>
                <a:gd name="T6" fmla="*/ 2 w 27"/>
                <a:gd name="T7" fmla="*/ 0 h 76"/>
                <a:gd name="T8" fmla="*/ 0 w 27"/>
                <a:gd name="T9" fmla="*/ 1 h 76"/>
                <a:gd name="T10" fmla="*/ 3 w 27"/>
                <a:gd name="T11" fmla="*/ 10 h 76"/>
                <a:gd name="T12" fmla="*/ 7 w 27"/>
                <a:gd name="T13" fmla="*/ 19 h 76"/>
                <a:gd name="T14" fmla="*/ 7 w 27"/>
                <a:gd name="T15" fmla="*/ 39 h 76"/>
                <a:gd name="T16" fmla="*/ 11 w 27"/>
                <a:gd name="T17" fmla="*/ 60 h 76"/>
                <a:gd name="T18" fmla="*/ 16 w 27"/>
                <a:gd name="T19" fmla="*/ 76 h 76"/>
                <a:gd name="T20" fmla="*/ 19 w 27"/>
                <a:gd name="T21" fmla="*/ 75 h 76"/>
                <a:gd name="T22" fmla="*/ 27 w 27"/>
                <a:gd name="T23" fmla="*/ 71 h 76"/>
                <a:gd name="T24" fmla="*/ 26 w 27"/>
                <a:gd name="T25" fmla="*/ 44 h 76"/>
                <a:gd name="T26" fmla="*/ 24 w 27"/>
                <a:gd name="T2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76">
                  <a:moveTo>
                    <a:pt x="24" y="27"/>
                  </a:moveTo>
                  <a:cubicBezTo>
                    <a:pt x="21" y="24"/>
                    <a:pt x="27" y="19"/>
                    <a:pt x="21" y="16"/>
                  </a:cubicBezTo>
                  <a:cubicBezTo>
                    <a:pt x="15" y="13"/>
                    <a:pt x="13" y="14"/>
                    <a:pt x="13" y="2"/>
                  </a:cubicBezTo>
                  <a:cubicBezTo>
                    <a:pt x="10" y="2"/>
                    <a:pt x="5" y="1"/>
                    <a:pt x="2" y="0"/>
                  </a:cubicBezTo>
                  <a:cubicBezTo>
                    <a:pt x="1" y="0"/>
                    <a:pt x="0" y="0"/>
                    <a:pt x="0" y="1"/>
                  </a:cubicBezTo>
                  <a:cubicBezTo>
                    <a:pt x="1" y="5"/>
                    <a:pt x="2" y="9"/>
                    <a:pt x="3" y="10"/>
                  </a:cubicBezTo>
                  <a:cubicBezTo>
                    <a:pt x="5" y="11"/>
                    <a:pt x="7" y="14"/>
                    <a:pt x="7" y="19"/>
                  </a:cubicBezTo>
                  <a:cubicBezTo>
                    <a:pt x="6" y="24"/>
                    <a:pt x="5" y="34"/>
                    <a:pt x="7" y="39"/>
                  </a:cubicBezTo>
                  <a:cubicBezTo>
                    <a:pt x="9" y="44"/>
                    <a:pt x="11" y="52"/>
                    <a:pt x="11" y="60"/>
                  </a:cubicBezTo>
                  <a:cubicBezTo>
                    <a:pt x="11" y="64"/>
                    <a:pt x="13" y="71"/>
                    <a:pt x="16" y="76"/>
                  </a:cubicBezTo>
                  <a:cubicBezTo>
                    <a:pt x="17" y="76"/>
                    <a:pt x="18" y="75"/>
                    <a:pt x="19" y="75"/>
                  </a:cubicBezTo>
                  <a:cubicBezTo>
                    <a:pt x="21" y="73"/>
                    <a:pt x="24" y="72"/>
                    <a:pt x="27" y="71"/>
                  </a:cubicBezTo>
                  <a:cubicBezTo>
                    <a:pt x="27" y="62"/>
                    <a:pt x="26" y="49"/>
                    <a:pt x="26" y="44"/>
                  </a:cubicBezTo>
                  <a:cubicBezTo>
                    <a:pt x="25" y="36"/>
                    <a:pt x="26" y="30"/>
                    <a:pt x="24" y="2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26"/>
            <p:cNvSpPr>
              <a:spLocks/>
            </p:cNvSpPr>
            <p:nvPr userDrawn="1"/>
          </p:nvSpPr>
          <p:spPr bwMode="auto">
            <a:xfrm>
              <a:off x="5488572" y="3070794"/>
              <a:ext cx="129843" cy="201813"/>
            </a:xfrm>
            <a:custGeom>
              <a:avLst/>
              <a:gdLst>
                <a:gd name="T0" fmla="*/ 46 w 109"/>
                <a:gd name="T1" fmla="*/ 161 h 169"/>
                <a:gd name="T2" fmla="*/ 85 w 109"/>
                <a:gd name="T3" fmla="*/ 162 h 169"/>
                <a:gd name="T4" fmla="*/ 105 w 109"/>
                <a:gd name="T5" fmla="*/ 169 h 169"/>
                <a:gd name="T6" fmla="*/ 109 w 109"/>
                <a:gd name="T7" fmla="*/ 156 h 169"/>
                <a:gd name="T8" fmla="*/ 107 w 109"/>
                <a:gd name="T9" fmla="*/ 154 h 169"/>
                <a:gd name="T10" fmla="*/ 97 w 109"/>
                <a:gd name="T11" fmla="*/ 144 h 169"/>
                <a:gd name="T12" fmla="*/ 94 w 109"/>
                <a:gd name="T13" fmla="*/ 139 h 169"/>
                <a:gd name="T14" fmla="*/ 92 w 109"/>
                <a:gd name="T15" fmla="*/ 131 h 169"/>
                <a:gd name="T16" fmla="*/ 87 w 109"/>
                <a:gd name="T17" fmla="*/ 119 h 169"/>
                <a:gd name="T18" fmla="*/ 85 w 109"/>
                <a:gd name="T19" fmla="*/ 107 h 169"/>
                <a:gd name="T20" fmla="*/ 92 w 109"/>
                <a:gd name="T21" fmla="*/ 92 h 169"/>
                <a:gd name="T22" fmla="*/ 100 w 109"/>
                <a:gd name="T23" fmla="*/ 83 h 169"/>
                <a:gd name="T24" fmla="*/ 96 w 109"/>
                <a:gd name="T25" fmla="*/ 72 h 169"/>
                <a:gd name="T26" fmla="*/ 83 w 109"/>
                <a:gd name="T27" fmla="*/ 60 h 169"/>
                <a:gd name="T28" fmla="*/ 80 w 109"/>
                <a:gd name="T29" fmla="*/ 49 h 169"/>
                <a:gd name="T30" fmla="*/ 92 w 109"/>
                <a:gd name="T31" fmla="*/ 48 h 169"/>
                <a:gd name="T32" fmla="*/ 99 w 109"/>
                <a:gd name="T33" fmla="*/ 45 h 169"/>
                <a:gd name="T34" fmla="*/ 92 w 109"/>
                <a:gd name="T35" fmla="*/ 27 h 169"/>
                <a:gd name="T36" fmla="*/ 91 w 109"/>
                <a:gd name="T37" fmla="*/ 14 h 169"/>
                <a:gd name="T38" fmla="*/ 82 w 109"/>
                <a:gd name="T39" fmla="*/ 0 h 169"/>
                <a:gd name="T40" fmla="*/ 81 w 109"/>
                <a:gd name="T41" fmla="*/ 0 h 169"/>
                <a:gd name="T42" fmla="*/ 80 w 109"/>
                <a:gd name="T43" fmla="*/ 8 h 169"/>
                <a:gd name="T44" fmla="*/ 86 w 109"/>
                <a:gd name="T45" fmla="*/ 14 h 169"/>
                <a:gd name="T46" fmla="*/ 87 w 109"/>
                <a:gd name="T47" fmla="*/ 23 h 169"/>
                <a:gd name="T48" fmla="*/ 78 w 109"/>
                <a:gd name="T49" fmla="*/ 28 h 169"/>
                <a:gd name="T50" fmla="*/ 69 w 109"/>
                <a:gd name="T51" fmla="*/ 44 h 169"/>
                <a:gd name="T52" fmla="*/ 66 w 109"/>
                <a:gd name="T53" fmla="*/ 54 h 169"/>
                <a:gd name="T54" fmla="*/ 64 w 109"/>
                <a:gd name="T55" fmla="*/ 62 h 169"/>
                <a:gd name="T56" fmla="*/ 57 w 109"/>
                <a:gd name="T57" fmla="*/ 70 h 169"/>
                <a:gd name="T58" fmla="*/ 46 w 109"/>
                <a:gd name="T59" fmla="*/ 93 h 169"/>
                <a:gd name="T60" fmla="*/ 40 w 109"/>
                <a:gd name="T61" fmla="*/ 99 h 169"/>
                <a:gd name="T62" fmla="*/ 30 w 109"/>
                <a:gd name="T63" fmla="*/ 92 h 169"/>
                <a:gd name="T64" fmla="*/ 21 w 109"/>
                <a:gd name="T65" fmla="*/ 93 h 169"/>
                <a:gd name="T66" fmla="*/ 4 w 109"/>
                <a:gd name="T67" fmla="*/ 109 h 169"/>
                <a:gd name="T68" fmla="*/ 0 w 109"/>
                <a:gd name="T69" fmla="*/ 125 h 169"/>
                <a:gd name="T70" fmla="*/ 6 w 109"/>
                <a:gd name="T71" fmla="*/ 133 h 169"/>
                <a:gd name="T72" fmla="*/ 17 w 109"/>
                <a:gd name="T73" fmla="*/ 136 h 169"/>
                <a:gd name="T74" fmla="*/ 22 w 109"/>
                <a:gd name="T75" fmla="*/ 150 h 169"/>
                <a:gd name="T76" fmla="*/ 19 w 109"/>
                <a:gd name="T77" fmla="*/ 163 h 169"/>
                <a:gd name="T78" fmla="*/ 39 w 109"/>
                <a:gd name="T79" fmla="*/ 163 h 169"/>
                <a:gd name="T80" fmla="*/ 46 w 109"/>
                <a:gd name="T81" fmla="*/ 16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69">
                  <a:moveTo>
                    <a:pt x="46" y="161"/>
                  </a:moveTo>
                  <a:cubicBezTo>
                    <a:pt x="46" y="161"/>
                    <a:pt x="80" y="163"/>
                    <a:pt x="85" y="162"/>
                  </a:cubicBezTo>
                  <a:cubicBezTo>
                    <a:pt x="89" y="161"/>
                    <a:pt x="105" y="169"/>
                    <a:pt x="105" y="169"/>
                  </a:cubicBezTo>
                  <a:cubicBezTo>
                    <a:pt x="105" y="169"/>
                    <a:pt x="106" y="161"/>
                    <a:pt x="109" y="156"/>
                  </a:cubicBezTo>
                  <a:cubicBezTo>
                    <a:pt x="108" y="156"/>
                    <a:pt x="107" y="155"/>
                    <a:pt x="107" y="154"/>
                  </a:cubicBezTo>
                  <a:cubicBezTo>
                    <a:pt x="106" y="152"/>
                    <a:pt x="99" y="147"/>
                    <a:pt x="97" y="144"/>
                  </a:cubicBezTo>
                  <a:cubicBezTo>
                    <a:pt x="95" y="141"/>
                    <a:pt x="94" y="139"/>
                    <a:pt x="94" y="139"/>
                  </a:cubicBezTo>
                  <a:cubicBezTo>
                    <a:pt x="94" y="139"/>
                    <a:pt x="94" y="135"/>
                    <a:pt x="92" y="131"/>
                  </a:cubicBezTo>
                  <a:cubicBezTo>
                    <a:pt x="89" y="127"/>
                    <a:pt x="87" y="124"/>
                    <a:pt x="87" y="119"/>
                  </a:cubicBezTo>
                  <a:cubicBezTo>
                    <a:pt x="87" y="114"/>
                    <a:pt x="85" y="110"/>
                    <a:pt x="85" y="107"/>
                  </a:cubicBezTo>
                  <a:cubicBezTo>
                    <a:pt x="85" y="104"/>
                    <a:pt x="91" y="98"/>
                    <a:pt x="92" y="92"/>
                  </a:cubicBezTo>
                  <a:cubicBezTo>
                    <a:pt x="94" y="89"/>
                    <a:pt x="97" y="86"/>
                    <a:pt x="100" y="83"/>
                  </a:cubicBezTo>
                  <a:cubicBezTo>
                    <a:pt x="98" y="81"/>
                    <a:pt x="97" y="77"/>
                    <a:pt x="96" y="72"/>
                  </a:cubicBezTo>
                  <a:cubicBezTo>
                    <a:pt x="94" y="67"/>
                    <a:pt x="89" y="65"/>
                    <a:pt x="83" y="60"/>
                  </a:cubicBezTo>
                  <a:cubicBezTo>
                    <a:pt x="78" y="55"/>
                    <a:pt x="80" y="52"/>
                    <a:pt x="80" y="49"/>
                  </a:cubicBezTo>
                  <a:cubicBezTo>
                    <a:pt x="80" y="47"/>
                    <a:pt x="87" y="47"/>
                    <a:pt x="92" y="48"/>
                  </a:cubicBezTo>
                  <a:cubicBezTo>
                    <a:pt x="98" y="48"/>
                    <a:pt x="101" y="47"/>
                    <a:pt x="99" y="45"/>
                  </a:cubicBezTo>
                  <a:cubicBezTo>
                    <a:pt x="96" y="44"/>
                    <a:pt x="92" y="34"/>
                    <a:pt x="92" y="27"/>
                  </a:cubicBezTo>
                  <a:cubicBezTo>
                    <a:pt x="93" y="20"/>
                    <a:pt x="90" y="18"/>
                    <a:pt x="91" y="14"/>
                  </a:cubicBezTo>
                  <a:cubicBezTo>
                    <a:pt x="91" y="10"/>
                    <a:pt x="86" y="0"/>
                    <a:pt x="82" y="0"/>
                  </a:cubicBezTo>
                  <a:cubicBezTo>
                    <a:pt x="81" y="0"/>
                    <a:pt x="81" y="0"/>
                    <a:pt x="81" y="0"/>
                  </a:cubicBezTo>
                  <a:cubicBezTo>
                    <a:pt x="80" y="3"/>
                    <a:pt x="80" y="7"/>
                    <a:pt x="80" y="8"/>
                  </a:cubicBezTo>
                  <a:cubicBezTo>
                    <a:pt x="80" y="10"/>
                    <a:pt x="83" y="13"/>
                    <a:pt x="86" y="14"/>
                  </a:cubicBezTo>
                  <a:cubicBezTo>
                    <a:pt x="89" y="15"/>
                    <a:pt x="87" y="19"/>
                    <a:pt x="87" y="23"/>
                  </a:cubicBezTo>
                  <a:cubicBezTo>
                    <a:pt x="86" y="27"/>
                    <a:pt x="79" y="26"/>
                    <a:pt x="78" y="28"/>
                  </a:cubicBezTo>
                  <a:cubicBezTo>
                    <a:pt x="77" y="30"/>
                    <a:pt x="69" y="42"/>
                    <a:pt x="69" y="44"/>
                  </a:cubicBezTo>
                  <a:cubicBezTo>
                    <a:pt x="70" y="46"/>
                    <a:pt x="68" y="53"/>
                    <a:pt x="66" y="54"/>
                  </a:cubicBezTo>
                  <a:cubicBezTo>
                    <a:pt x="64" y="55"/>
                    <a:pt x="64" y="59"/>
                    <a:pt x="64" y="62"/>
                  </a:cubicBezTo>
                  <a:cubicBezTo>
                    <a:pt x="64" y="64"/>
                    <a:pt x="57" y="67"/>
                    <a:pt x="57" y="70"/>
                  </a:cubicBezTo>
                  <a:cubicBezTo>
                    <a:pt x="57" y="74"/>
                    <a:pt x="49" y="88"/>
                    <a:pt x="46" y="93"/>
                  </a:cubicBezTo>
                  <a:cubicBezTo>
                    <a:pt x="44" y="98"/>
                    <a:pt x="41" y="104"/>
                    <a:pt x="40" y="99"/>
                  </a:cubicBezTo>
                  <a:cubicBezTo>
                    <a:pt x="39" y="95"/>
                    <a:pt x="33" y="90"/>
                    <a:pt x="30" y="92"/>
                  </a:cubicBezTo>
                  <a:cubicBezTo>
                    <a:pt x="27" y="94"/>
                    <a:pt x="23" y="93"/>
                    <a:pt x="21" y="93"/>
                  </a:cubicBezTo>
                  <a:cubicBezTo>
                    <a:pt x="19" y="94"/>
                    <a:pt x="4" y="109"/>
                    <a:pt x="4" y="109"/>
                  </a:cubicBezTo>
                  <a:cubicBezTo>
                    <a:pt x="4" y="109"/>
                    <a:pt x="3" y="117"/>
                    <a:pt x="0" y="125"/>
                  </a:cubicBezTo>
                  <a:cubicBezTo>
                    <a:pt x="2" y="126"/>
                    <a:pt x="4" y="130"/>
                    <a:pt x="6" y="133"/>
                  </a:cubicBezTo>
                  <a:cubicBezTo>
                    <a:pt x="9" y="138"/>
                    <a:pt x="15" y="134"/>
                    <a:pt x="17" y="136"/>
                  </a:cubicBezTo>
                  <a:cubicBezTo>
                    <a:pt x="20" y="137"/>
                    <a:pt x="22" y="147"/>
                    <a:pt x="22" y="150"/>
                  </a:cubicBezTo>
                  <a:cubicBezTo>
                    <a:pt x="21" y="153"/>
                    <a:pt x="17" y="160"/>
                    <a:pt x="19" y="163"/>
                  </a:cubicBezTo>
                  <a:cubicBezTo>
                    <a:pt x="39" y="163"/>
                    <a:pt x="39" y="163"/>
                    <a:pt x="39" y="163"/>
                  </a:cubicBezTo>
                  <a:lnTo>
                    <a:pt x="46" y="161"/>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27"/>
            <p:cNvSpPr>
              <a:spLocks/>
            </p:cNvSpPr>
            <p:nvPr userDrawn="1"/>
          </p:nvSpPr>
          <p:spPr bwMode="auto">
            <a:xfrm>
              <a:off x="5185101" y="3113572"/>
              <a:ext cx="108706" cy="111223"/>
            </a:xfrm>
            <a:custGeom>
              <a:avLst/>
              <a:gdLst>
                <a:gd name="T0" fmla="*/ 86 w 91"/>
                <a:gd name="T1" fmla="*/ 78 h 93"/>
                <a:gd name="T2" fmla="*/ 80 w 91"/>
                <a:gd name="T3" fmla="*/ 62 h 93"/>
                <a:gd name="T4" fmla="*/ 85 w 91"/>
                <a:gd name="T5" fmla="*/ 47 h 93"/>
                <a:gd name="T6" fmla="*/ 91 w 91"/>
                <a:gd name="T7" fmla="*/ 38 h 93"/>
                <a:gd name="T8" fmla="*/ 86 w 91"/>
                <a:gd name="T9" fmla="*/ 15 h 93"/>
                <a:gd name="T10" fmla="*/ 83 w 91"/>
                <a:gd name="T11" fmla="*/ 13 h 93"/>
                <a:gd name="T12" fmla="*/ 66 w 91"/>
                <a:gd name="T13" fmla="*/ 16 h 93"/>
                <a:gd name="T14" fmla="*/ 53 w 91"/>
                <a:gd name="T15" fmla="*/ 9 h 93"/>
                <a:gd name="T16" fmla="*/ 41 w 91"/>
                <a:gd name="T17" fmla="*/ 6 h 93"/>
                <a:gd name="T18" fmla="*/ 36 w 91"/>
                <a:gd name="T19" fmla="*/ 4 h 93"/>
                <a:gd name="T20" fmla="*/ 29 w 91"/>
                <a:gd name="T21" fmla="*/ 5 h 93"/>
                <a:gd name="T22" fmla="*/ 20 w 91"/>
                <a:gd name="T23" fmla="*/ 9 h 93"/>
                <a:gd name="T24" fmla="*/ 13 w 91"/>
                <a:gd name="T25" fmla="*/ 6 h 93"/>
                <a:gd name="T26" fmla="*/ 8 w 91"/>
                <a:gd name="T27" fmla="*/ 8 h 93"/>
                <a:gd name="T28" fmla="*/ 8 w 91"/>
                <a:gd name="T29" fmla="*/ 19 h 93"/>
                <a:gd name="T30" fmla="*/ 11 w 91"/>
                <a:gd name="T31" fmla="*/ 26 h 93"/>
                <a:gd name="T32" fmla="*/ 13 w 91"/>
                <a:gd name="T33" fmla="*/ 35 h 93"/>
                <a:gd name="T34" fmla="*/ 6 w 91"/>
                <a:gd name="T35" fmla="*/ 36 h 93"/>
                <a:gd name="T36" fmla="*/ 8 w 91"/>
                <a:gd name="T37" fmla="*/ 45 h 93"/>
                <a:gd name="T38" fmla="*/ 3 w 91"/>
                <a:gd name="T39" fmla="*/ 53 h 93"/>
                <a:gd name="T40" fmla="*/ 2 w 91"/>
                <a:gd name="T41" fmla="*/ 64 h 93"/>
                <a:gd name="T42" fmla="*/ 7 w 91"/>
                <a:gd name="T43" fmla="*/ 68 h 93"/>
                <a:gd name="T44" fmla="*/ 18 w 91"/>
                <a:gd name="T45" fmla="*/ 79 h 93"/>
                <a:gd name="T46" fmla="*/ 14 w 91"/>
                <a:gd name="T47" fmla="*/ 93 h 93"/>
                <a:gd name="T48" fmla="*/ 57 w 91"/>
                <a:gd name="T49" fmla="*/ 84 h 93"/>
                <a:gd name="T50" fmla="*/ 86 w 91"/>
                <a:gd name="T51" fmla="*/ 85 h 93"/>
                <a:gd name="T52" fmla="*/ 86 w 91"/>
                <a:gd name="T53"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 h="93">
                  <a:moveTo>
                    <a:pt x="86" y="78"/>
                  </a:moveTo>
                  <a:cubicBezTo>
                    <a:pt x="84" y="75"/>
                    <a:pt x="79" y="64"/>
                    <a:pt x="80" y="62"/>
                  </a:cubicBezTo>
                  <a:cubicBezTo>
                    <a:pt x="80" y="59"/>
                    <a:pt x="86" y="51"/>
                    <a:pt x="85" y="47"/>
                  </a:cubicBezTo>
                  <a:cubicBezTo>
                    <a:pt x="85" y="43"/>
                    <a:pt x="91" y="41"/>
                    <a:pt x="91" y="38"/>
                  </a:cubicBezTo>
                  <a:cubicBezTo>
                    <a:pt x="91" y="35"/>
                    <a:pt x="89" y="23"/>
                    <a:pt x="86" y="15"/>
                  </a:cubicBezTo>
                  <a:cubicBezTo>
                    <a:pt x="85" y="15"/>
                    <a:pt x="84" y="14"/>
                    <a:pt x="83" y="13"/>
                  </a:cubicBezTo>
                  <a:cubicBezTo>
                    <a:pt x="80" y="11"/>
                    <a:pt x="69" y="11"/>
                    <a:pt x="66" y="16"/>
                  </a:cubicBezTo>
                  <a:cubicBezTo>
                    <a:pt x="62" y="20"/>
                    <a:pt x="54" y="12"/>
                    <a:pt x="53" y="9"/>
                  </a:cubicBezTo>
                  <a:cubicBezTo>
                    <a:pt x="51" y="7"/>
                    <a:pt x="46" y="2"/>
                    <a:pt x="41" y="6"/>
                  </a:cubicBezTo>
                  <a:cubicBezTo>
                    <a:pt x="37" y="9"/>
                    <a:pt x="36" y="8"/>
                    <a:pt x="36" y="4"/>
                  </a:cubicBezTo>
                  <a:cubicBezTo>
                    <a:pt x="36" y="0"/>
                    <a:pt x="29" y="1"/>
                    <a:pt x="29" y="5"/>
                  </a:cubicBezTo>
                  <a:cubicBezTo>
                    <a:pt x="28" y="8"/>
                    <a:pt x="22" y="11"/>
                    <a:pt x="20" y="9"/>
                  </a:cubicBezTo>
                  <a:cubicBezTo>
                    <a:pt x="19" y="6"/>
                    <a:pt x="15" y="2"/>
                    <a:pt x="13" y="6"/>
                  </a:cubicBezTo>
                  <a:cubicBezTo>
                    <a:pt x="12" y="9"/>
                    <a:pt x="10" y="9"/>
                    <a:pt x="8" y="8"/>
                  </a:cubicBezTo>
                  <a:cubicBezTo>
                    <a:pt x="7" y="12"/>
                    <a:pt x="6" y="18"/>
                    <a:pt x="8" y="19"/>
                  </a:cubicBezTo>
                  <a:cubicBezTo>
                    <a:pt x="11" y="21"/>
                    <a:pt x="11" y="24"/>
                    <a:pt x="11" y="26"/>
                  </a:cubicBezTo>
                  <a:cubicBezTo>
                    <a:pt x="10" y="28"/>
                    <a:pt x="15" y="33"/>
                    <a:pt x="13" y="35"/>
                  </a:cubicBezTo>
                  <a:cubicBezTo>
                    <a:pt x="11" y="38"/>
                    <a:pt x="8" y="33"/>
                    <a:pt x="6" y="36"/>
                  </a:cubicBezTo>
                  <a:cubicBezTo>
                    <a:pt x="5" y="40"/>
                    <a:pt x="10" y="42"/>
                    <a:pt x="8" y="45"/>
                  </a:cubicBezTo>
                  <a:cubicBezTo>
                    <a:pt x="6" y="48"/>
                    <a:pt x="3" y="48"/>
                    <a:pt x="3" y="53"/>
                  </a:cubicBezTo>
                  <a:cubicBezTo>
                    <a:pt x="4" y="58"/>
                    <a:pt x="4" y="62"/>
                    <a:pt x="2" y="64"/>
                  </a:cubicBezTo>
                  <a:cubicBezTo>
                    <a:pt x="0" y="65"/>
                    <a:pt x="2" y="65"/>
                    <a:pt x="7" y="68"/>
                  </a:cubicBezTo>
                  <a:cubicBezTo>
                    <a:pt x="11" y="71"/>
                    <a:pt x="19" y="74"/>
                    <a:pt x="18" y="79"/>
                  </a:cubicBezTo>
                  <a:cubicBezTo>
                    <a:pt x="17" y="84"/>
                    <a:pt x="16" y="85"/>
                    <a:pt x="14" y="93"/>
                  </a:cubicBezTo>
                  <a:cubicBezTo>
                    <a:pt x="23" y="93"/>
                    <a:pt x="38" y="87"/>
                    <a:pt x="57" y="84"/>
                  </a:cubicBezTo>
                  <a:cubicBezTo>
                    <a:pt x="69" y="82"/>
                    <a:pt x="79" y="83"/>
                    <a:pt x="86" y="85"/>
                  </a:cubicBezTo>
                  <a:cubicBezTo>
                    <a:pt x="86" y="82"/>
                    <a:pt x="87" y="79"/>
                    <a:pt x="86" y="7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28"/>
            <p:cNvSpPr>
              <a:spLocks/>
            </p:cNvSpPr>
            <p:nvPr userDrawn="1"/>
          </p:nvSpPr>
          <p:spPr bwMode="auto">
            <a:xfrm>
              <a:off x="5279715" y="3107533"/>
              <a:ext cx="74987" cy="113740"/>
            </a:xfrm>
            <a:custGeom>
              <a:avLst/>
              <a:gdLst>
                <a:gd name="T0" fmla="*/ 54 w 63"/>
                <a:gd name="T1" fmla="*/ 38 h 95"/>
                <a:gd name="T2" fmla="*/ 54 w 63"/>
                <a:gd name="T3" fmla="*/ 18 h 95"/>
                <a:gd name="T4" fmla="*/ 50 w 63"/>
                <a:gd name="T5" fmla="*/ 9 h 95"/>
                <a:gd name="T6" fmla="*/ 47 w 63"/>
                <a:gd name="T7" fmla="*/ 0 h 95"/>
                <a:gd name="T8" fmla="*/ 43 w 63"/>
                <a:gd name="T9" fmla="*/ 3 h 95"/>
                <a:gd name="T10" fmla="*/ 6 w 63"/>
                <a:gd name="T11" fmla="*/ 2 h 95"/>
                <a:gd name="T12" fmla="*/ 9 w 63"/>
                <a:gd name="T13" fmla="*/ 17 h 95"/>
                <a:gd name="T14" fmla="*/ 7 w 63"/>
                <a:gd name="T15" fmla="*/ 20 h 95"/>
                <a:gd name="T16" fmla="*/ 12 w 63"/>
                <a:gd name="T17" fmla="*/ 43 h 95"/>
                <a:gd name="T18" fmla="*/ 6 w 63"/>
                <a:gd name="T19" fmla="*/ 52 h 95"/>
                <a:gd name="T20" fmla="*/ 1 w 63"/>
                <a:gd name="T21" fmla="*/ 67 h 95"/>
                <a:gd name="T22" fmla="*/ 7 w 63"/>
                <a:gd name="T23" fmla="*/ 83 h 95"/>
                <a:gd name="T24" fmla="*/ 7 w 63"/>
                <a:gd name="T25" fmla="*/ 90 h 95"/>
                <a:gd name="T26" fmla="*/ 18 w 63"/>
                <a:gd name="T27" fmla="*/ 94 h 95"/>
                <a:gd name="T28" fmla="*/ 46 w 63"/>
                <a:gd name="T29" fmla="*/ 83 h 95"/>
                <a:gd name="T30" fmla="*/ 63 w 63"/>
                <a:gd name="T31" fmla="*/ 75 h 95"/>
                <a:gd name="T32" fmla="*/ 58 w 63"/>
                <a:gd name="T33" fmla="*/ 59 h 95"/>
                <a:gd name="T34" fmla="*/ 54 w 63"/>
                <a:gd name="T35" fmla="*/ 3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95">
                  <a:moveTo>
                    <a:pt x="54" y="38"/>
                  </a:moveTo>
                  <a:cubicBezTo>
                    <a:pt x="52" y="33"/>
                    <a:pt x="53" y="23"/>
                    <a:pt x="54" y="18"/>
                  </a:cubicBezTo>
                  <a:cubicBezTo>
                    <a:pt x="54" y="13"/>
                    <a:pt x="52" y="10"/>
                    <a:pt x="50" y="9"/>
                  </a:cubicBezTo>
                  <a:cubicBezTo>
                    <a:pt x="49" y="8"/>
                    <a:pt x="48" y="4"/>
                    <a:pt x="47" y="0"/>
                  </a:cubicBezTo>
                  <a:cubicBezTo>
                    <a:pt x="44" y="1"/>
                    <a:pt x="44" y="5"/>
                    <a:pt x="43" y="3"/>
                  </a:cubicBezTo>
                  <a:cubicBezTo>
                    <a:pt x="42" y="1"/>
                    <a:pt x="8" y="0"/>
                    <a:pt x="6" y="2"/>
                  </a:cubicBezTo>
                  <a:cubicBezTo>
                    <a:pt x="4" y="5"/>
                    <a:pt x="9" y="14"/>
                    <a:pt x="9" y="17"/>
                  </a:cubicBezTo>
                  <a:cubicBezTo>
                    <a:pt x="8" y="19"/>
                    <a:pt x="8" y="20"/>
                    <a:pt x="7" y="20"/>
                  </a:cubicBezTo>
                  <a:cubicBezTo>
                    <a:pt x="10" y="28"/>
                    <a:pt x="12" y="40"/>
                    <a:pt x="12" y="43"/>
                  </a:cubicBezTo>
                  <a:cubicBezTo>
                    <a:pt x="12" y="46"/>
                    <a:pt x="6" y="48"/>
                    <a:pt x="6" y="52"/>
                  </a:cubicBezTo>
                  <a:cubicBezTo>
                    <a:pt x="7" y="56"/>
                    <a:pt x="1" y="64"/>
                    <a:pt x="1" y="67"/>
                  </a:cubicBezTo>
                  <a:cubicBezTo>
                    <a:pt x="0" y="69"/>
                    <a:pt x="5" y="80"/>
                    <a:pt x="7" y="83"/>
                  </a:cubicBezTo>
                  <a:cubicBezTo>
                    <a:pt x="8" y="84"/>
                    <a:pt x="7" y="87"/>
                    <a:pt x="7" y="90"/>
                  </a:cubicBezTo>
                  <a:cubicBezTo>
                    <a:pt x="13" y="92"/>
                    <a:pt x="16" y="94"/>
                    <a:pt x="18" y="94"/>
                  </a:cubicBezTo>
                  <a:cubicBezTo>
                    <a:pt x="20" y="95"/>
                    <a:pt x="39" y="86"/>
                    <a:pt x="46" y="83"/>
                  </a:cubicBezTo>
                  <a:cubicBezTo>
                    <a:pt x="52" y="80"/>
                    <a:pt x="59" y="78"/>
                    <a:pt x="63" y="75"/>
                  </a:cubicBezTo>
                  <a:cubicBezTo>
                    <a:pt x="60" y="70"/>
                    <a:pt x="58" y="63"/>
                    <a:pt x="58" y="59"/>
                  </a:cubicBezTo>
                  <a:cubicBezTo>
                    <a:pt x="58" y="51"/>
                    <a:pt x="56" y="43"/>
                    <a:pt x="54" y="3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29"/>
            <p:cNvSpPr>
              <a:spLocks/>
            </p:cNvSpPr>
            <p:nvPr userDrawn="1"/>
          </p:nvSpPr>
          <p:spPr bwMode="auto">
            <a:xfrm>
              <a:off x="5070355" y="3078846"/>
              <a:ext cx="132863" cy="100655"/>
            </a:xfrm>
            <a:custGeom>
              <a:avLst/>
              <a:gdLst>
                <a:gd name="T0" fmla="*/ 37 w 111"/>
                <a:gd name="T1" fmla="*/ 44 h 84"/>
                <a:gd name="T2" fmla="*/ 44 w 111"/>
                <a:gd name="T3" fmla="*/ 43 h 84"/>
                <a:gd name="T4" fmla="*/ 55 w 111"/>
                <a:gd name="T5" fmla="*/ 41 h 84"/>
                <a:gd name="T6" fmla="*/ 67 w 111"/>
                <a:gd name="T7" fmla="*/ 55 h 84"/>
                <a:gd name="T8" fmla="*/ 69 w 111"/>
                <a:gd name="T9" fmla="*/ 64 h 84"/>
                <a:gd name="T10" fmla="*/ 69 w 111"/>
                <a:gd name="T11" fmla="*/ 65 h 84"/>
                <a:gd name="T12" fmla="*/ 80 w 111"/>
                <a:gd name="T13" fmla="*/ 63 h 84"/>
                <a:gd name="T14" fmla="*/ 84 w 111"/>
                <a:gd name="T15" fmla="*/ 76 h 84"/>
                <a:gd name="T16" fmla="*/ 91 w 111"/>
                <a:gd name="T17" fmla="*/ 81 h 84"/>
                <a:gd name="T18" fmla="*/ 97 w 111"/>
                <a:gd name="T19" fmla="*/ 76 h 84"/>
                <a:gd name="T20" fmla="*/ 100 w 111"/>
                <a:gd name="T21" fmla="*/ 79 h 84"/>
                <a:gd name="T22" fmla="*/ 104 w 111"/>
                <a:gd name="T23" fmla="*/ 74 h 84"/>
                <a:gd name="T24" fmla="*/ 102 w 111"/>
                <a:gd name="T25" fmla="*/ 65 h 84"/>
                <a:gd name="T26" fmla="*/ 109 w 111"/>
                <a:gd name="T27" fmla="*/ 64 h 84"/>
                <a:gd name="T28" fmla="*/ 107 w 111"/>
                <a:gd name="T29" fmla="*/ 55 h 84"/>
                <a:gd name="T30" fmla="*/ 104 w 111"/>
                <a:gd name="T31" fmla="*/ 48 h 84"/>
                <a:gd name="T32" fmla="*/ 104 w 111"/>
                <a:gd name="T33" fmla="*/ 37 h 84"/>
                <a:gd name="T34" fmla="*/ 102 w 111"/>
                <a:gd name="T35" fmla="*/ 35 h 84"/>
                <a:gd name="T36" fmla="*/ 98 w 111"/>
                <a:gd name="T37" fmla="*/ 26 h 84"/>
                <a:gd name="T38" fmla="*/ 98 w 111"/>
                <a:gd name="T39" fmla="*/ 21 h 84"/>
                <a:gd name="T40" fmla="*/ 93 w 111"/>
                <a:gd name="T41" fmla="*/ 14 h 84"/>
                <a:gd name="T42" fmla="*/ 88 w 111"/>
                <a:gd name="T43" fmla="*/ 3 h 84"/>
                <a:gd name="T44" fmla="*/ 77 w 111"/>
                <a:gd name="T45" fmla="*/ 11 h 84"/>
                <a:gd name="T46" fmla="*/ 67 w 111"/>
                <a:gd name="T47" fmla="*/ 10 h 84"/>
                <a:gd name="T48" fmla="*/ 59 w 111"/>
                <a:gd name="T49" fmla="*/ 11 h 84"/>
                <a:gd name="T50" fmla="*/ 55 w 111"/>
                <a:gd name="T51" fmla="*/ 7 h 84"/>
                <a:gd name="T52" fmla="*/ 55 w 111"/>
                <a:gd name="T53" fmla="*/ 5 h 84"/>
                <a:gd name="T54" fmla="*/ 53 w 111"/>
                <a:gd name="T55" fmla="*/ 5 h 84"/>
                <a:gd name="T56" fmla="*/ 32 w 111"/>
                <a:gd name="T57" fmla="*/ 4 h 84"/>
                <a:gd name="T58" fmla="*/ 21 w 111"/>
                <a:gd name="T59" fmla="*/ 0 h 84"/>
                <a:gd name="T60" fmla="*/ 18 w 111"/>
                <a:gd name="T61" fmla="*/ 7 h 84"/>
                <a:gd name="T62" fmla="*/ 19 w 111"/>
                <a:gd name="T63" fmla="*/ 13 h 84"/>
                <a:gd name="T64" fmla="*/ 14 w 111"/>
                <a:gd name="T65" fmla="*/ 16 h 84"/>
                <a:gd name="T66" fmla="*/ 2 w 111"/>
                <a:gd name="T67" fmla="*/ 23 h 84"/>
                <a:gd name="T68" fmla="*/ 0 w 111"/>
                <a:gd name="T69" fmla="*/ 24 h 84"/>
                <a:gd name="T70" fmla="*/ 10 w 111"/>
                <a:gd name="T71" fmla="*/ 37 h 84"/>
                <a:gd name="T72" fmla="*/ 27 w 111"/>
                <a:gd name="T73" fmla="*/ 55 h 84"/>
                <a:gd name="T74" fmla="*/ 37 w 111"/>
                <a:gd name="T75"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 h="84">
                  <a:moveTo>
                    <a:pt x="37" y="44"/>
                  </a:moveTo>
                  <a:cubicBezTo>
                    <a:pt x="37" y="41"/>
                    <a:pt x="40" y="42"/>
                    <a:pt x="44" y="43"/>
                  </a:cubicBezTo>
                  <a:cubicBezTo>
                    <a:pt x="48" y="43"/>
                    <a:pt x="52" y="41"/>
                    <a:pt x="55" y="41"/>
                  </a:cubicBezTo>
                  <a:cubicBezTo>
                    <a:pt x="58" y="41"/>
                    <a:pt x="67" y="52"/>
                    <a:pt x="67" y="55"/>
                  </a:cubicBezTo>
                  <a:cubicBezTo>
                    <a:pt x="67" y="58"/>
                    <a:pt x="67" y="61"/>
                    <a:pt x="69" y="64"/>
                  </a:cubicBezTo>
                  <a:cubicBezTo>
                    <a:pt x="69" y="64"/>
                    <a:pt x="69" y="65"/>
                    <a:pt x="69" y="65"/>
                  </a:cubicBezTo>
                  <a:cubicBezTo>
                    <a:pt x="74" y="64"/>
                    <a:pt x="79" y="63"/>
                    <a:pt x="80" y="63"/>
                  </a:cubicBezTo>
                  <a:cubicBezTo>
                    <a:pt x="81" y="63"/>
                    <a:pt x="85" y="71"/>
                    <a:pt x="84" y="76"/>
                  </a:cubicBezTo>
                  <a:cubicBezTo>
                    <a:pt x="83" y="80"/>
                    <a:pt x="89" y="84"/>
                    <a:pt x="91" y="81"/>
                  </a:cubicBezTo>
                  <a:cubicBezTo>
                    <a:pt x="93" y="78"/>
                    <a:pt x="96" y="73"/>
                    <a:pt x="97" y="76"/>
                  </a:cubicBezTo>
                  <a:cubicBezTo>
                    <a:pt x="97" y="77"/>
                    <a:pt x="98" y="78"/>
                    <a:pt x="100" y="79"/>
                  </a:cubicBezTo>
                  <a:cubicBezTo>
                    <a:pt x="101" y="77"/>
                    <a:pt x="102" y="76"/>
                    <a:pt x="104" y="74"/>
                  </a:cubicBezTo>
                  <a:cubicBezTo>
                    <a:pt x="106" y="71"/>
                    <a:pt x="101" y="69"/>
                    <a:pt x="102" y="65"/>
                  </a:cubicBezTo>
                  <a:cubicBezTo>
                    <a:pt x="104" y="62"/>
                    <a:pt x="107" y="67"/>
                    <a:pt x="109" y="64"/>
                  </a:cubicBezTo>
                  <a:cubicBezTo>
                    <a:pt x="111" y="62"/>
                    <a:pt x="106" y="57"/>
                    <a:pt x="107" y="55"/>
                  </a:cubicBezTo>
                  <a:cubicBezTo>
                    <a:pt x="107" y="53"/>
                    <a:pt x="107" y="50"/>
                    <a:pt x="104" y="48"/>
                  </a:cubicBezTo>
                  <a:cubicBezTo>
                    <a:pt x="102" y="47"/>
                    <a:pt x="103" y="41"/>
                    <a:pt x="104" y="37"/>
                  </a:cubicBezTo>
                  <a:cubicBezTo>
                    <a:pt x="103" y="36"/>
                    <a:pt x="102" y="35"/>
                    <a:pt x="102" y="35"/>
                  </a:cubicBezTo>
                  <a:cubicBezTo>
                    <a:pt x="100" y="32"/>
                    <a:pt x="102" y="26"/>
                    <a:pt x="98" y="26"/>
                  </a:cubicBezTo>
                  <a:cubicBezTo>
                    <a:pt x="95" y="26"/>
                    <a:pt x="96" y="22"/>
                    <a:pt x="98" y="21"/>
                  </a:cubicBezTo>
                  <a:cubicBezTo>
                    <a:pt x="101" y="20"/>
                    <a:pt x="93" y="17"/>
                    <a:pt x="93" y="14"/>
                  </a:cubicBezTo>
                  <a:cubicBezTo>
                    <a:pt x="93" y="11"/>
                    <a:pt x="89" y="4"/>
                    <a:pt x="88" y="3"/>
                  </a:cubicBezTo>
                  <a:cubicBezTo>
                    <a:pt x="86" y="3"/>
                    <a:pt x="80" y="11"/>
                    <a:pt x="77" y="11"/>
                  </a:cubicBezTo>
                  <a:cubicBezTo>
                    <a:pt x="75" y="11"/>
                    <a:pt x="69" y="5"/>
                    <a:pt x="67" y="10"/>
                  </a:cubicBezTo>
                  <a:cubicBezTo>
                    <a:pt x="65" y="14"/>
                    <a:pt x="62" y="8"/>
                    <a:pt x="59" y="11"/>
                  </a:cubicBezTo>
                  <a:cubicBezTo>
                    <a:pt x="56" y="15"/>
                    <a:pt x="55" y="7"/>
                    <a:pt x="55" y="7"/>
                  </a:cubicBezTo>
                  <a:cubicBezTo>
                    <a:pt x="55" y="7"/>
                    <a:pt x="55" y="6"/>
                    <a:pt x="55" y="5"/>
                  </a:cubicBezTo>
                  <a:cubicBezTo>
                    <a:pt x="54" y="5"/>
                    <a:pt x="54" y="5"/>
                    <a:pt x="53" y="5"/>
                  </a:cubicBezTo>
                  <a:cubicBezTo>
                    <a:pt x="46" y="8"/>
                    <a:pt x="32" y="6"/>
                    <a:pt x="32" y="4"/>
                  </a:cubicBezTo>
                  <a:cubicBezTo>
                    <a:pt x="31" y="2"/>
                    <a:pt x="21" y="0"/>
                    <a:pt x="21" y="0"/>
                  </a:cubicBezTo>
                  <a:cubicBezTo>
                    <a:pt x="21" y="0"/>
                    <a:pt x="21" y="5"/>
                    <a:pt x="18" y="7"/>
                  </a:cubicBezTo>
                  <a:cubicBezTo>
                    <a:pt x="14" y="8"/>
                    <a:pt x="19" y="12"/>
                    <a:pt x="19" y="13"/>
                  </a:cubicBezTo>
                  <a:cubicBezTo>
                    <a:pt x="19" y="15"/>
                    <a:pt x="16" y="17"/>
                    <a:pt x="14" y="16"/>
                  </a:cubicBezTo>
                  <a:cubicBezTo>
                    <a:pt x="11" y="15"/>
                    <a:pt x="5" y="21"/>
                    <a:pt x="2" y="23"/>
                  </a:cubicBezTo>
                  <a:cubicBezTo>
                    <a:pt x="1" y="23"/>
                    <a:pt x="1" y="24"/>
                    <a:pt x="0" y="24"/>
                  </a:cubicBezTo>
                  <a:cubicBezTo>
                    <a:pt x="5" y="29"/>
                    <a:pt x="5" y="33"/>
                    <a:pt x="10" y="37"/>
                  </a:cubicBezTo>
                  <a:cubicBezTo>
                    <a:pt x="16" y="41"/>
                    <a:pt x="23" y="47"/>
                    <a:pt x="27" y="55"/>
                  </a:cubicBezTo>
                  <a:cubicBezTo>
                    <a:pt x="31" y="52"/>
                    <a:pt x="37" y="47"/>
                    <a:pt x="37" y="4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0"/>
            <p:cNvSpPr>
              <a:spLocks/>
            </p:cNvSpPr>
            <p:nvPr userDrawn="1"/>
          </p:nvSpPr>
          <p:spPr bwMode="auto">
            <a:xfrm>
              <a:off x="5133767" y="3154338"/>
              <a:ext cx="73981" cy="70458"/>
            </a:xfrm>
            <a:custGeom>
              <a:avLst/>
              <a:gdLst>
                <a:gd name="T0" fmla="*/ 50 w 62"/>
                <a:gd name="T1" fmla="*/ 34 h 59"/>
                <a:gd name="T2" fmla="*/ 45 w 62"/>
                <a:gd name="T3" fmla="*/ 30 h 59"/>
                <a:gd name="T4" fmla="*/ 46 w 62"/>
                <a:gd name="T5" fmla="*/ 19 h 59"/>
                <a:gd name="T6" fmla="*/ 47 w 62"/>
                <a:gd name="T7" fmla="*/ 16 h 59"/>
                <a:gd name="T8" fmla="*/ 44 w 62"/>
                <a:gd name="T9" fmla="*/ 13 h 59"/>
                <a:gd name="T10" fmla="*/ 38 w 62"/>
                <a:gd name="T11" fmla="*/ 18 h 59"/>
                <a:gd name="T12" fmla="*/ 31 w 62"/>
                <a:gd name="T13" fmla="*/ 13 h 59"/>
                <a:gd name="T14" fmla="*/ 27 w 62"/>
                <a:gd name="T15" fmla="*/ 0 h 59"/>
                <a:gd name="T16" fmla="*/ 16 w 62"/>
                <a:gd name="T17" fmla="*/ 2 h 59"/>
                <a:gd name="T18" fmla="*/ 15 w 62"/>
                <a:gd name="T19" fmla="*/ 9 h 59"/>
                <a:gd name="T20" fmla="*/ 3 w 62"/>
                <a:gd name="T21" fmla="*/ 19 h 59"/>
                <a:gd name="T22" fmla="*/ 0 w 62"/>
                <a:gd name="T23" fmla="*/ 24 h 59"/>
                <a:gd name="T24" fmla="*/ 19 w 62"/>
                <a:gd name="T25" fmla="*/ 37 h 59"/>
                <a:gd name="T26" fmla="*/ 53 w 62"/>
                <a:gd name="T27" fmla="*/ 58 h 59"/>
                <a:gd name="T28" fmla="*/ 57 w 62"/>
                <a:gd name="T29" fmla="*/ 59 h 59"/>
                <a:gd name="T30" fmla="*/ 61 w 62"/>
                <a:gd name="T31" fmla="*/ 45 h 59"/>
                <a:gd name="T32" fmla="*/ 50 w 62"/>
                <a:gd name="T33"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9">
                  <a:moveTo>
                    <a:pt x="50" y="34"/>
                  </a:moveTo>
                  <a:cubicBezTo>
                    <a:pt x="45" y="31"/>
                    <a:pt x="43" y="31"/>
                    <a:pt x="45" y="30"/>
                  </a:cubicBezTo>
                  <a:cubicBezTo>
                    <a:pt x="47" y="28"/>
                    <a:pt x="47" y="24"/>
                    <a:pt x="46" y="19"/>
                  </a:cubicBezTo>
                  <a:cubicBezTo>
                    <a:pt x="46" y="18"/>
                    <a:pt x="46" y="16"/>
                    <a:pt x="47" y="16"/>
                  </a:cubicBezTo>
                  <a:cubicBezTo>
                    <a:pt x="45" y="15"/>
                    <a:pt x="44" y="14"/>
                    <a:pt x="44" y="13"/>
                  </a:cubicBezTo>
                  <a:cubicBezTo>
                    <a:pt x="43" y="10"/>
                    <a:pt x="40" y="15"/>
                    <a:pt x="38" y="18"/>
                  </a:cubicBezTo>
                  <a:cubicBezTo>
                    <a:pt x="36" y="21"/>
                    <a:pt x="30" y="17"/>
                    <a:pt x="31" y="13"/>
                  </a:cubicBezTo>
                  <a:cubicBezTo>
                    <a:pt x="32" y="8"/>
                    <a:pt x="28" y="0"/>
                    <a:pt x="27" y="0"/>
                  </a:cubicBezTo>
                  <a:cubicBezTo>
                    <a:pt x="26" y="0"/>
                    <a:pt x="21" y="1"/>
                    <a:pt x="16" y="2"/>
                  </a:cubicBezTo>
                  <a:cubicBezTo>
                    <a:pt x="17" y="4"/>
                    <a:pt x="15" y="7"/>
                    <a:pt x="15" y="9"/>
                  </a:cubicBezTo>
                  <a:cubicBezTo>
                    <a:pt x="14" y="12"/>
                    <a:pt x="6" y="17"/>
                    <a:pt x="3" y="19"/>
                  </a:cubicBezTo>
                  <a:cubicBezTo>
                    <a:pt x="2" y="20"/>
                    <a:pt x="1" y="22"/>
                    <a:pt x="0" y="24"/>
                  </a:cubicBezTo>
                  <a:cubicBezTo>
                    <a:pt x="6" y="28"/>
                    <a:pt x="13" y="33"/>
                    <a:pt x="19" y="37"/>
                  </a:cubicBezTo>
                  <a:cubicBezTo>
                    <a:pt x="29" y="45"/>
                    <a:pt x="45" y="56"/>
                    <a:pt x="53" y="58"/>
                  </a:cubicBezTo>
                  <a:cubicBezTo>
                    <a:pt x="54" y="59"/>
                    <a:pt x="55" y="59"/>
                    <a:pt x="57" y="59"/>
                  </a:cubicBezTo>
                  <a:cubicBezTo>
                    <a:pt x="59" y="51"/>
                    <a:pt x="60" y="50"/>
                    <a:pt x="61" y="45"/>
                  </a:cubicBezTo>
                  <a:cubicBezTo>
                    <a:pt x="62" y="40"/>
                    <a:pt x="54" y="37"/>
                    <a:pt x="50" y="3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1"/>
            <p:cNvSpPr>
              <a:spLocks/>
            </p:cNvSpPr>
            <p:nvPr userDrawn="1"/>
          </p:nvSpPr>
          <p:spPr bwMode="auto">
            <a:xfrm>
              <a:off x="5102564" y="3128167"/>
              <a:ext cx="51333" cy="54857"/>
            </a:xfrm>
            <a:custGeom>
              <a:avLst/>
              <a:gdLst>
                <a:gd name="T0" fmla="*/ 41 w 43"/>
                <a:gd name="T1" fmla="*/ 31 h 46"/>
                <a:gd name="T2" fmla="*/ 42 w 43"/>
                <a:gd name="T3" fmla="*/ 23 h 46"/>
                <a:gd name="T4" fmla="*/ 40 w 43"/>
                <a:gd name="T5" fmla="*/ 14 h 46"/>
                <a:gd name="T6" fmla="*/ 28 w 43"/>
                <a:gd name="T7" fmla="*/ 0 h 46"/>
                <a:gd name="T8" fmla="*/ 17 w 43"/>
                <a:gd name="T9" fmla="*/ 2 h 46"/>
                <a:gd name="T10" fmla="*/ 10 w 43"/>
                <a:gd name="T11" fmla="*/ 3 h 46"/>
                <a:gd name="T12" fmla="*/ 0 w 43"/>
                <a:gd name="T13" fmla="*/ 14 h 46"/>
                <a:gd name="T14" fmla="*/ 2 w 43"/>
                <a:gd name="T15" fmla="*/ 20 h 46"/>
                <a:gd name="T16" fmla="*/ 14 w 43"/>
                <a:gd name="T17" fmla="*/ 38 h 46"/>
                <a:gd name="T18" fmla="*/ 26 w 43"/>
                <a:gd name="T19" fmla="*/ 46 h 46"/>
                <a:gd name="T20" fmla="*/ 29 w 43"/>
                <a:gd name="T21" fmla="*/ 41 h 46"/>
                <a:gd name="T22" fmla="*/ 41 w 43"/>
                <a:gd name="T23"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6">
                  <a:moveTo>
                    <a:pt x="41" y="31"/>
                  </a:moveTo>
                  <a:cubicBezTo>
                    <a:pt x="41" y="29"/>
                    <a:pt x="43" y="26"/>
                    <a:pt x="42" y="23"/>
                  </a:cubicBezTo>
                  <a:cubicBezTo>
                    <a:pt x="40" y="20"/>
                    <a:pt x="40" y="17"/>
                    <a:pt x="40" y="14"/>
                  </a:cubicBezTo>
                  <a:cubicBezTo>
                    <a:pt x="40" y="11"/>
                    <a:pt x="31" y="0"/>
                    <a:pt x="28" y="0"/>
                  </a:cubicBezTo>
                  <a:cubicBezTo>
                    <a:pt x="25" y="0"/>
                    <a:pt x="21" y="2"/>
                    <a:pt x="17" y="2"/>
                  </a:cubicBezTo>
                  <a:cubicBezTo>
                    <a:pt x="13" y="1"/>
                    <a:pt x="10" y="0"/>
                    <a:pt x="10" y="3"/>
                  </a:cubicBezTo>
                  <a:cubicBezTo>
                    <a:pt x="10" y="6"/>
                    <a:pt x="4" y="11"/>
                    <a:pt x="0" y="14"/>
                  </a:cubicBezTo>
                  <a:cubicBezTo>
                    <a:pt x="1" y="16"/>
                    <a:pt x="2" y="18"/>
                    <a:pt x="2" y="20"/>
                  </a:cubicBezTo>
                  <a:cubicBezTo>
                    <a:pt x="6" y="32"/>
                    <a:pt x="9" y="34"/>
                    <a:pt x="14" y="38"/>
                  </a:cubicBezTo>
                  <a:cubicBezTo>
                    <a:pt x="16" y="40"/>
                    <a:pt x="21" y="43"/>
                    <a:pt x="26" y="46"/>
                  </a:cubicBezTo>
                  <a:cubicBezTo>
                    <a:pt x="27" y="44"/>
                    <a:pt x="28" y="42"/>
                    <a:pt x="29" y="41"/>
                  </a:cubicBezTo>
                  <a:cubicBezTo>
                    <a:pt x="32" y="39"/>
                    <a:pt x="40" y="34"/>
                    <a:pt x="41" y="3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2"/>
            <p:cNvSpPr>
              <a:spLocks/>
            </p:cNvSpPr>
            <p:nvPr userDrawn="1"/>
          </p:nvSpPr>
          <p:spPr bwMode="auto">
            <a:xfrm>
              <a:off x="5037139" y="2802046"/>
              <a:ext cx="147961" cy="119276"/>
            </a:xfrm>
            <a:custGeom>
              <a:avLst/>
              <a:gdLst>
                <a:gd name="T0" fmla="*/ 58 w 124"/>
                <a:gd name="T1" fmla="*/ 77 h 100"/>
                <a:gd name="T2" fmla="*/ 73 w 124"/>
                <a:gd name="T3" fmla="*/ 66 h 100"/>
                <a:gd name="T4" fmla="*/ 73 w 124"/>
                <a:gd name="T5" fmla="*/ 27 h 100"/>
                <a:gd name="T6" fmla="*/ 122 w 124"/>
                <a:gd name="T7" fmla="*/ 27 h 100"/>
                <a:gd name="T8" fmla="*/ 123 w 124"/>
                <a:gd name="T9" fmla="*/ 6 h 100"/>
                <a:gd name="T10" fmla="*/ 112 w 124"/>
                <a:gd name="T11" fmla="*/ 0 h 100"/>
                <a:gd name="T12" fmla="*/ 58 w 124"/>
                <a:gd name="T13" fmla="*/ 0 h 100"/>
                <a:gd name="T14" fmla="*/ 50 w 124"/>
                <a:gd name="T15" fmla="*/ 14 h 100"/>
                <a:gd name="T16" fmla="*/ 30 w 124"/>
                <a:gd name="T17" fmla="*/ 40 h 100"/>
                <a:gd name="T18" fmla="*/ 4 w 124"/>
                <a:gd name="T19" fmla="*/ 86 h 100"/>
                <a:gd name="T20" fmla="*/ 0 w 124"/>
                <a:gd name="T21" fmla="*/ 100 h 100"/>
                <a:gd name="T22" fmla="*/ 58 w 124"/>
                <a:gd name="T23" fmla="*/ 100 h 100"/>
                <a:gd name="T24" fmla="*/ 58 w 124"/>
                <a:gd name="T25"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00">
                  <a:moveTo>
                    <a:pt x="58" y="77"/>
                  </a:moveTo>
                  <a:cubicBezTo>
                    <a:pt x="58" y="74"/>
                    <a:pt x="73" y="69"/>
                    <a:pt x="73" y="66"/>
                  </a:cubicBezTo>
                  <a:cubicBezTo>
                    <a:pt x="73" y="63"/>
                    <a:pt x="73" y="27"/>
                    <a:pt x="73" y="27"/>
                  </a:cubicBezTo>
                  <a:cubicBezTo>
                    <a:pt x="73" y="27"/>
                    <a:pt x="121" y="28"/>
                    <a:pt x="122" y="27"/>
                  </a:cubicBezTo>
                  <a:cubicBezTo>
                    <a:pt x="123" y="26"/>
                    <a:pt x="123" y="16"/>
                    <a:pt x="123" y="6"/>
                  </a:cubicBezTo>
                  <a:cubicBezTo>
                    <a:pt x="121" y="3"/>
                    <a:pt x="124" y="0"/>
                    <a:pt x="112" y="0"/>
                  </a:cubicBezTo>
                  <a:cubicBezTo>
                    <a:pt x="103" y="0"/>
                    <a:pt x="76" y="0"/>
                    <a:pt x="58" y="0"/>
                  </a:cubicBezTo>
                  <a:cubicBezTo>
                    <a:pt x="53" y="4"/>
                    <a:pt x="51" y="9"/>
                    <a:pt x="50" y="14"/>
                  </a:cubicBezTo>
                  <a:cubicBezTo>
                    <a:pt x="47" y="20"/>
                    <a:pt x="31" y="31"/>
                    <a:pt x="30" y="40"/>
                  </a:cubicBezTo>
                  <a:cubicBezTo>
                    <a:pt x="29" y="50"/>
                    <a:pt x="14" y="65"/>
                    <a:pt x="4" y="86"/>
                  </a:cubicBezTo>
                  <a:cubicBezTo>
                    <a:pt x="1" y="92"/>
                    <a:pt x="0" y="97"/>
                    <a:pt x="0" y="100"/>
                  </a:cubicBezTo>
                  <a:cubicBezTo>
                    <a:pt x="58" y="100"/>
                    <a:pt x="58" y="100"/>
                    <a:pt x="58" y="100"/>
                  </a:cubicBezTo>
                  <a:cubicBezTo>
                    <a:pt x="58" y="100"/>
                    <a:pt x="58" y="81"/>
                    <a:pt x="58" y="7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3"/>
            <p:cNvSpPr>
              <a:spLocks/>
            </p:cNvSpPr>
            <p:nvPr userDrawn="1"/>
          </p:nvSpPr>
          <p:spPr bwMode="auto">
            <a:xfrm>
              <a:off x="5036133" y="2809092"/>
              <a:ext cx="213386" cy="233016"/>
            </a:xfrm>
            <a:custGeom>
              <a:avLst/>
              <a:gdLst>
                <a:gd name="T0" fmla="*/ 14 w 179"/>
                <a:gd name="T1" fmla="*/ 169 h 195"/>
                <a:gd name="T2" fmla="*/ 27 w 179"/>
                <a:gd name="T3" fmla="*/ 169 h 195"/>
                <a:gd name="T4" fmla="*/ 39 w 179"/>
                <a:gd name="T5" fmla="*/ 168 h 195"/>
                <a:gd name="T6" fmla="*/ 47 w 179"/>
                <a:gd name="T7" fmla="*/ 175 h 195"/>
                <a:gd name="T8" fmla="*/ 52 w 179"/>
                <a:gd name="T9" fmla="*/ 175 h 195"/>
                <a:gd name="T10" fmla="*/ 63 w 179"/>
                <a:gd name="T11" fmla="*/ 188 h 195"/>
                <a:gd name="T12" fmla="*/ 70 w 179"/>
                <a:gd name="T13" fmla="*/ 195 h 195"/>
                <a:gd name="T14" fmla="*/ 77 w 179"/>
                <a:gd name="T15" fmla="*/ 191 h 195"/>
                <a:gd name="T16" fmla="*/ 86 w 179"/>
                <a:gd name="T17" fmla="*/ 187 h 195"/>
                <a:gd name="T18" fmla="*/ 94 w 179"/>
                <a:gd name="T19" fmla="*/ 186 h 195"/>
                <a:gd name="T20" fmla="*/ 104 w 179"/>
                <a:gd name="T21" fmla="*/ 187 h 195"/>
                <a:gd name="T22" fmla="*/ 113 w 179"/>
                <a:gd name="T23" fmla="*/ 184 h 195"/>
                <a:gd name="T24" fmla="*/ 170 w 179"/>
                <a:gd name="T25" fmla="*/ 183 h 195"/>
                <a:gd name="T26" fmla="*/ 172 w 179"/>
                <a:gd name="T27" fmla="*/ 171 h 195"/>
                <a:gd name="T28" fmla="*/ 168 w 179"/>
                <a:gd name="T29" fmla="*/ 166 h 195"/>
                <a:gd name="T30" fmla="*/ 154 w 179"/>
                <a:gd name="T31" fmla="*/ 36 h 195"/>
                <a:gd name="T32" fmla="*/ 179 w 179"/>
                <a:gd name="T33" fmla="*/ 36 h 195"/>
                <a:gd name="T34" fmla="*/ 127 w 179"/>
                <a:gd name="T35" fmla="*/ 2 h 195"/>
                <a:gd name="T36" fmla="*/ 124 w 179"/>
                <a:gd name="T37" fmla="*/ 0 h 195"/>
                <a:gd name="T38" fmla="*/ 123 w 179"/>
                <a:gd name="T39" fmla="*/ 21 h 195"/>
                <a:gd name="T40" fmla="*/ 74 w 179"/>
                <a:gd name="T41" fmla="*/ 21 h 195"/>
                <a:gd name="T42" fmla="*/ 74 w 179"/>
                <a:gd name="T43" fmla="*/ 60 h 195"/>
                <a:gd name="T44" fmla="*/ 59 w 179"/>
                <a:gd name="T45" fmla="*/ 71 h 195"/>
                <a:gd name="T46" fmla="*/ 59 w 179"/>
                <a:gd name="T47" fmla="*/ 94 h 195"/>
                <a:gd name="T48" fmla="*/ 1 w 179"/>
                <a:gd name="T49" fmla="*/ 94 h 195"/>
                <a:gd name="T50" fmla="*/ 9 w 179"/>
                <a:gd name="T51" fmla="*/ 111 h 195"/>
                <a:gd name="T52" fmla="*/ 12 w 179"/>
                <a:gd name="T53" fmla="*/ 134 h 195"/>
                <a:gd name="T54" fmla="*/ 7 w 179"/>
                <a:gd name="T55" fmla="*/ 163 h 195"/>
                <a:gd name="T56" fmla="*/ 5 w 179"/>
                <a:gd name="T57" fmla="*/ 176 h 195"/>
                <a:gd name="T58" fmla="*/ 6 w 179"/>
                <a:gd name="T59" fmla="*/ 176 h 195"/>
                <a:gd name="T60" fmla="*/ 14 w 179"/>
                <a:gd name="T61" fmla="*/ 16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195">
                  <a:moveTo>
                    <a:pt x="14" y="169"/>
                  </a:moveTo>
                  <a:cubicBezTo>
                    <a:pt x="19" y="170"/>
                    <a:pt x="27" y="169"/>
                    <a:pt x="27" y="169"/>
                  </a:cubicBezTo>
                  <a:cubicBezTo>
                    <a:pt x="27" y="169"/>
                    <a:pt x="35" y="166"/>
                    <a:pt x="39" y="168"/>
                  </a:cubicBezTo>
                  <a:cubicBezTo>
                    <a:pt x="43" y="170"/>
                    <a:pt x="47" y="175"/>
                    <a:pt x="47" y="175"/>
                  </a:cubicBezTo>
                  <a:cubicBezTo>
                    <a:pt x="52" y="175"/>
                    <a:pt x="52" y="175"/>
                    <a:pt x="52" y="175"/>
                  </a:cubicBezTo>
                  <a:cubicBezTo>
                    <a:pt x="52" y="175"/>
                    <a:pt x="56" y="186"/>
                    <a:pt x="63" y="188"/>
                  </a:cubicBezTo>
                  <a:cubicBezTo>
                    <a:pt x="66" y="190"/>
                    <a:pt x="68" y="193"/>
                    <a:pt x="70" y="195"/>
                  </a:cubicBezTo>
                  <a:cubicBezTo>
                    <a:pt x="74" y="195"/>
                    <a:pt x="77" y="194"/>
                    <a:pt x="77" y="191"/>
                  </a:cubicBezTo>
                  <a:cubicBezTo>
                    <a:pt x="77" y="187"/>
                    <a:pt x="79" y="181"/>
                    <a:pt x="86" y="187"/>
                  </a:cubicBezTo>
                  <a:cubicBezTo>
                    <a:pt x="93" y="193"/>
                    <a:pt x="93" y="188"/>
                    <a:pt x="94" y="186"/>
                  </a:cubicBezTo>
                  <a:cubicBezTo>
                    <a:pt x="95" y="184"/>
                    <a:pt x="100" y="187"/>
                    <a:pt x="104" y="187"/>
                  </a:cubicBezTo>
                  <a:cubicBezTo>
                    <a:pt x="108" y="187"/>
                    <a:pt x="113" y="184"/>
                    <a:pt x="113" y="184"/>
                  </a:cubicBezTo>
                  <a:cubicBezTo>
                    <a:pt x="113" y="184"/>
                    <a:pt x="168" y="185"/>
                    <a:pt x="170" y="183"/>
                  </a:cubicBezTo>
                  <a:cubicBezTo>
                    <a:pt x="173" y="182"/>
                    <a:pt x="172" y="171"/>
                    <a:pt x="172" y="171"/>
                  </a:cubicBezTo>
                  <a:cubicBezTo>
                    <a:pt x="168" y="166"/>
                    <a:pt x="168" y="166"/>
                    <a:pt x="168" y="166"/>
                  </a:cubicBezTo>
                  <a:cubicBezTo>
                    <a:pt x="154" y="36"/>
                    <a:pt x="154" y="36"/>
                    <a:pt x="154" y="36"/>
                  </a:cubicBezTo>
                  <a:cubicBezTo>
                    <a:pt x="179" y="36"/>
                    <a:pt x="179" y="36"/>
                    <a:pt x="179" y="36"/>
                  </a:cubicBezTo>
                  <a:cubicBezTo>
                    <a:pt x="152" y="19"/>
                    <a:pt x="130" y="4"/>
                    <a:pt x="127" y="2"/>
                  </a:cubicBezTo>
                  <a:cubicBezTo>
                    <a:pt x="125" y="1"/>
                    <a:pt x="124" y="1"/>
                    <a:pt x="124" y="0"/>
                  </a:cubicBezTo>
                  <a:cubicBezTo>
                    <a:pt x="124" y="10"/>
                    <a:pt x="124" y="20"/>
                    <a:pt x="123" y="21"/>
                  </a:cubicBezTo>
                  <a:cubicBezTo>
                    <a:pt x="122" y="22"/>
                    <a:pt x="74" y="21"/>
                    <a:pt x="74" y="21"/>
                  </a:cubicBezTo>
                  <a:cubicBezTo>
                    <a:pt x="74" y="21"/>
                    <a:pt x="74" y="57"/>
                    <a:pt x="74" y="60"/>
                  </a:cubicBezTo>
                  <a:cubicBezTo>
                    <a:pt x="74" y="63"/>
                    <a:pt x="59" y="68"/>
                    <a:pt x="59" y="71"/>
                  </a:cubicBezTo>
                  <a:cubicBezTo>
                    <a:pt x="59" y="75"/>
                    <a:pt x="59" y="94"/>
                    <a:pt x="59" y="94"/>
                  </a:cubicBezTo>
                  <a:cubicBezTo>
                    <a:pt x="1" y="94"/>
                    <a:pt x="1" y="94"/>
                    <a:pt x="1" y="94"/>
                  </a:cubicBezTo>
                  <a:cubicBezTo>
                    <a:pt x="0" y="104"/>
                    <a:pt x="6" y="107"/>
                    <a:pt x="9" y="111"/>
                  </a:cubicBezTo>
                  <a:cubicBezTo>
                    <a:pt x="14" y="116"/>
                    <a:pt x="6" y="125"/>
                    <a:pt x="12" y="134"/>
                  </a:cubicBezTo>
                  <a:cubicBezTo>
                    <a:pt x="19" y="144"/>
                    <a:pt x="11" y="158"/>
                    <a:pt x="7" y="163"/>
                  </a:cubicBezTo>
                  <a:cubicBezTo>
                    <a:pt x="6" y="166"/>
                    <a:pt x="6" y="171"/>
                    <a:pt x="5" y="176"/>
                  </a:cubicBezTo>
                  <a:cubicBezTo>
                    <a:pt x="5" y="176"/>
                    <a:pt x="6" y="176"/>
                    <a:pt x="6" y="176"/>
                  </a:cubicBezTo>
                  <a:cubicBezTo>
                    <a:pt x="10" y="175"/>
                    <a:pt x="9" y="168"/>
                    <a:pt x="14" y="16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4"/>
            <p:cNvSpPr>
              <a:spLocks/>
            </p:cNvSpPr>
            <p:nvPr userDrawn="1"/>
          </p:nvSpPr>
          <p:spPr bwMode="auto">
            <a:xfrm>
              <a:off x="5119676" y="2851870"/>
              <a:ext cx="292399" cy="274787"/>
            </a:xfrm>
            <a:custGeom>
              <a:avLst/>
              <a:gdLst>
                <a:gd name="T0" fmla="*/ 232 w 245"/>
                <a:gd name="T1" fmla="*/ 96 h 230"/>
                <a:gd name="T2" fmla="*/ 225 w 245"/>
                <a:gd name="T3" fmla="*/ 80 h 230"/>
                <a:gd name="T4" fmla="*/ 209 w 245"/>
                <a:gd name="T5" fmla="*/ 75 h 230"/>
                <a:gd name="T6" fmla="*/ 199 w 245"/>
                <a:gd name="T7" fmla="*/ 61 h 230"/>
                <a:gd name="T8" fmla="*/ 109 w 245"/>
                <a:gd name="T9" fmla="*/ 0 h 230"/>
                <a:gd name="T10" fmla="*/ 84 w 245"/>
                <a:gd name="T11" fmla="*/ 0 h 230"/>
                <a:gd name="T12" fmla="*/ 98 w 245"/>
                <a:gd name="T13" fmla="*/ 130 h 230"/>
                <a:gd name="T14" fmla="*/ 102 w 245"/>
                <a:gd name="T15" fmla="*/ 135 h 230"/>
                <a:gd name="T16" fmla="*/ 100 w 245"/>
                <a:gd name="T17" fmla="*/ 147 h 230"/>
                <a:gd name="T18" fmla="*/ 43 w 245"/>
                <a:gd name="T19" fmla="*/ 148 h 230"/>
                <a:gd name="T20" fmla="*/ 34 w 245"/>
                <a:gd name="T21" fmla="*/ 151 h 230"/>
                <a:gd name="T22" fmla="*/ 24 w 245"/>
                <a:gd name="T23" fmla="*/ 150 h 230"/>
                <a:gd name="T24" fmla="*/ 16 w 245"/>
                <a:gd name="T25" fmla="*/ 151 h 230"/>
                <a:gd name="T26" fmla="*/ 7 w 245"/>
                <a:gd name="T27" fmla="*/ 155 h 230"/>
                <a:gd name="T28" fmla="*/ 0 w 245"/>
                <a:gd name="T29" fmla="*/ 159 h 230"/>
                <a:gd name="T30" fmla="*/ 1 w 245"/>
                <a:gd name="T31" fmla="*/ 163 h 230"/>
                <a:gd name="T32" fmla="*/ 4 w 245"/>
                <a:gd name="T33" fmla="*/ 167 h 230"/>
                <a:gd name="T34" fmla="*/ 6 w 245"/>
                <a:gd name="T35" fmla="*/ 176 h 230"/>
                <a:gd name="T36" fmla="*/ 14 w 245"/>
                <a:gd name="T37" fmla="*/ 185 h 230"/>
                <a:gd name="T38" fmla="*/ 14 w 245"/>
                <a:gd name="T39" fmla="*/ 197 h 230"/>
                <a:gd name="T40" fmla="*/ 18 w 245"/>
                <a:gd name="T41" fmla="*/ 201 h 230"/>
                <a:gd name="T42" fmla="*/ 26 w 245"/>
                <a:gd name="T43" fmla="*/ 200 h 230"/>
                <a:gd name="T44" fmla="*/ 36 w 245"/>
                <a:gd name="T45" fmla="*/ 201 h 230"/>
                <a:gd name="T46" fmla="*/ 47 w 245"/>
                <a:gd name="T47" fmla="*/ 193 h 230"/>
                <a:gd name="T48" fmla="*/ 52 w 245"/>
                <a:gd name="T49" fmla="*/ 204 h 230"/>
                <a:gd name="T50" fmla="*/ 57 w 245"/>
                <a:gd name="T51" fmla="*/ 211 h 230"/>
                <a:gd name="T52" fmla="*/ 57 w 245"/>
                <a:gd name="T53" fmla="*/ 216 h 230"/>
                <a:gd name="T54" fmla="*/ 61 w 245"/>
                <a:gd name="T55" fmla="*/ 225 h 230"/>
                <a:gd name="T56" fmla="*/ 68 w 245"/>
                <a:gd name="T57" fmla="*/ 225 h 230"/>
                <a:gd name="T58" fmla="*/ 75 w 245"/>
                <a:gd name="T59" fmla="*/ 228 h 230"/>
                <a:gd name="T60" fmla="*/ 84 w 245"/>
                <a:gd name="T61" fmla="*/ 224 h 230"/>
                <a:gd name="T62" fmla="*/ 91 w 245"/>
                <a:gd name="T63" fmla="*/ 223 h 230"/>
                <a:gd name="T64" fmla="*/ 96 w 245"/>
                <a:gd name="T65" fmla="*/ 225 h 230"/>
                <a:gd name="T66" fmla="*/ 100 w 245"/>
                <a:gd name="T67" fmla="*/ 224 h 230"/>
                <a:gd name="T68" fmla="*/ 104 w 245"/>
                <a:gd name="T69" fmla="*/ 212 h 230"/>
                <a:gd name="T70" fmla="*/ 104 w 245"/>
                <a:gd name="T71" fmla="*/ 203 h 230"/>
                <a:gd name="T72" fmla="*/ 115 w 245"/>
                <a:gd name="T73" fmla="*/ 198 h 230"/>
                <a:gd name="T74" fmla="*/ 120 w 245"/>
                <a:gd name="T75" fmla="*/ 188 h 230"/>
                <a:gd name="T76" fmla="*/ 125 w 245"/>
                <a:gd name="T77" fmla="*/ 178 h 230"/>
                <a:gd name="T78" fmla="*/ 134 w 245"/>
                <a:gd name="T79" fmla="*/ 178 h 230"/>
                <a:gd name="T80" fmla="*/ 141 w 245"/>
                <a:gd name="T81" fmla="*/ 171 h 230"/>
                <a:gd name="T82" fmla="*/ 148 w 245"/>
                <a:gd name="T83" fmla="*/ 168 h 230"/>
                <a:gd name="T84" fmla="*/ 153 w 245"/>
                <a:gd name="T85" fmla="*/ 165 h 230"/>
                <a:gd name="T86" fmla="*/ 166 w 245"/>
                <a:gd name="T87" fmla="*/ 159 h 230"/>
                <a:gd name="T88" fmla="*/ 177 w 245"/>
                <a:gd name="T89" fmla="*/ 155 h 230"/>
                <a:gd name="T90" fmla="*/ 195 w 245"/>
                <a:gd name="T91" fmla="*/ 155 h 230"/>
                <a:gd name="T92" fmla="*/ 207 w 245"/>
                <a:gd name="T93" fmla="*/ 152 h 230"/>
                <a:gd name="T94" fmla="*/ 230 w 245"/>
                <a:gd name="T95" fmla="*/ 149 h 230"/>
                <a:gd name="T96" fmla="*/ 239 w 245"/>
                <a:gd name="T97" fmla="*/ 143 h 230"/>
                <a:gd name="T98" fmla="*/ 244 w 245"/>
                <a:gd name="T99" fmla="*/ 132 h 230"/>
                <a:gd name="T100" fmla="*/ 245 w 245"/>
                <a:gd name="T101" fmla="*/ 93 h 230"/>
                <a:gd name="T102" fmla="*/ 232 w 245"/>
                <a:gd name="T103" fmla="*/ 9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0">
                  <a:moveTo>
                    <a:pt x="232" y="96"/>
                  </a:moveTo>
                  <a:cubicBezTo>
                    <a:pt x="232" y="96"/>
                    <a:pt x="232" y="84"/>
                    <a:pt x="225" y="80"/>
                  </a:cubicBezTo>
                  <a:cubicBezTo>
                    <a:pt x="218" y="76"/>
                    <a:pt x="209" y="75"/>
                    <a:pt x="209" y="75"/>
                  </a:cubicBezTo>
                  <a:cubicBezTo>
                    <a:pt x="209" y="75"/>
                    <a:pt x="204" y="66"/>
                    <a:pt x="199" y="61"/>
                  </a:cubicBezTo>
                  <a:cubicBezTo>
                    <a:pt x="197" y="59"/>
                    <a:pt x="149" y="27"/>
                    <a:pt x="109" y="0"/>
                  </a:cubicBezTo>
                  <a:cubicBezTo>
                    <a:pt x="84" y="0"/>
                    <a:pt x="84" y="0"/>
                    <a:pt x="84" y="0"/>
                  </a:cubicBezTo>
                  <a:cubicBezTo>
                    <a:pt x="98" y="130"/>
                    <a:pt x="98" y="130"/>
                    <a:pt x="98" y="130"/>
                  </a:cubicBezTo>
                  <a:cubicBezTo>
                    <a:pt x="102" y="135"/>
                    <a:pt x="102" y="135"/>
                    <a:pt x="102" y="135"/>
                  </a:cubicBezTo>
                  <a:cubicBezTo>
                    <a:pt x="102" y="135"/>
                    <a:pt x="103" y="146"/>
                    <a:pt x="100" y="147"/>
                  </a:cubicBezTo>
                  <a:cubicBezTo>
                    <a:pt x="98" y="149"/>
                    <a:pt x="43" y="148"/>
                    <a:pt x="43" y="148"/>
                  </a:cubicBezTo>
                  <a:cubicBezTo>
                    <a:pt x="43" y="148"/>
                    <a:pt x="38" y="151"/>
                    <a:pt x="34" y="151"/>
                  </a:cubicBezTo>
                  <a:cubicBezTo>
                    <a:pt x="30" y="151"/>
                    <a:pt x="25" y="148"/>
                    <a:pt x="24" y="150"/>
                  </a:cubicBezTo>
                  <a:cubicBezTo>
                    <a:pt x="23" y="152"/>
                    <a:pt x="23" y="157"/>
                    <a:pt x="16" y="151"/>
                  </a:cubicBezTo>
                  <a:cubicBezTo>
                    <a:pt x="9" y="145"/>
                    <a:pt x="7" y="151"/>
                    <a:pt x="7" y="155"/>
                  </a:cubicBezTo>
                  <a:cubicBezTo>
                    <a:pt x="7" y="158"/>
                    <a:pt x="4" y="159"/>
                    <a:pt x="0" y="159"/>
                  </a:cubicBezTo>
                  <a:cubicBezTo>
                    <a:pt x="0" y="161"/>
                    <a:pt x="1" y="163"/>
                    <a:pt x="1" y="163"/>
                  </a:cubicBezTo>
                  <a:cubicBezTo>
                    <a:pt x="4" y="167"/>
                    <a:pt x="4" y="167"/>
                    <a:pt x="4" y="167"/>
                  </a:cubicBezTo>
                  <a:cubicBezTo>
                    <a:pt x="4" y="167"/>
                    <a:pt x="3" y="173"/>
                    <a:pt x="6" y="176"/>
                  </a:cubicBezTo>
                  <a:cubicBezTo>
                    <a:pt x="8" y="178"/>
                    <a:pt x="13" y="183"/>
                    <a:pt x="14" y="185"/>
                  </a:cubicBezTo>
                  <a:cubicBezTo>
                    <a:pt x="14" y="188"/>
                    <a:pt x="14" y="197"/>
                    <a:pt x="14" y="197"/>
                  </a:cubicBezTo>
                  <a:cubicBezTo>
                    <a:pt x="14" y="197"/>
                    <a:pt x="15" y="205"/>
                    <a:pt x="18" y="201"/>
                  </a:cubicBezTo>
                  <a:cubicBezTo>
                    <a:pt x="21" y="198"/>
                    <a:pt x="24" y="204"/>
                    <a:pt x="26" y="200"/>
                  </a:cubicBezTo>
                  <a:cubicBezTo>
                    <a:pt x="28" y="195"/>
                    <a:pt x="34" y="201"/>
                    <a:pt x="36" y="201"/>
                  </a:cubicBezTo>
                  <a:cubicBezTo>
                    <a:pt x="39" y="201"/>
                    <a:pt x="45" y="193"/>
                    <a:pt x="47" y="193"/>
                  </a:cubicBezTo>
                  <a:cubicBezTo>
                    <a:pt x="48" y="194"/>
                    <a:pt x="52" y="201"/>
                    <a:pt x="52" y="204"/>
                  </a:cubicBezTo>
                  <a:cubicBezTo>
                    <a:pt x="52" y="207"/>
                    <a:pt x="60" y="210"/>
                    <a:pt x="57" y="211"/>
                  </a:cubicBezTo>
                  <a:cubicBezTo>
                    <a:pt x="55" y="212"/>
                    <a:pt x="54" y="216"/>
                    <a:pt x="57" y="216"/>
                  </a:cubicBezTo>
                  <a:cubicBezTo>
                    <a:pt x="61" y="216"/>
                    <a:pt x="59" y="222"/>
                    <a:pt x="61" y="225"/>
                  </a:cubicBezTo>
                  <a:cubicBezTo>
                    <a:pt x="63" y="227"/>
                    <a:pt x="66" y="229"/>
                    <a:pt x="68" y="225"/>
                  </a:cubicBezTo>
                  <a:cubicBezTo>
                    <a:pt x="70" y="221"/>
                    <a:pt x="74" y="225"/>
                    <a:pt x="75" y="228"/>
                  </a:cubicBezTo>
                  <a:cubicBezTo>
                    <a:pt x="77" y="230"/>
                    <a:pt x="83" y="227"/>
                    <a:pt x="84" y="224"/>
                  </a:cubicBezTo>
                  <a:cubicBezTo>
                    <a:pt x="84" y="220"/>
                    <a:pt x="91" y="219"/>
                    <a:pt x="91" y="223"/>
                  </a:cubicBezTo>
                  <a:cubicBezTo>
                    <a:pt x="91" y="227"/>
                    <a:pt x="92" y="228"/>
                    <a:pt x="96" y="225"/>
                  </a:cubicBezTo>
                  <a:cubicBezTo>
                    <a:pt x="98" y="224"/>
                    <a:pt x="99" y="223"/>
                    <a:pt x="100" y="224"/>
                  </a:cubicBezTo>
                  <a:cubicBezTo>
                    <a:pt x="102" y="219"/>
                    <a:pt x="104" y="214"/>
                    <a:pt x="104" y="212"/>
                  </a:cubicBezTo>
                  <a:cubicBezTo>
                    <a:pt x="106" y="210"/>
                    <a:pt x="101" y="204"/>
                    <a:pt x="104" y="203"/>
                  </a:cubicBezTo>
                  <a:cubicBezTo>
                    <a:pt x="106" y="202"/>
                    <a:pt x="113" y="204"/>
                    <a:pt x="115" y="198"/>
                  </a:cubicBezTo>
                  <a:cubicBezTo>
                    <a:pt x="118" y="191"/>
                    <a:pt x="120" y="188"/>
                    <a:pt x="120" y="188"/>
                  </a:cubicBezTo>
                  <a:cubicBezTo>
                    <a:pt x="120" y="188"/>
                    <a:pt x="121" y="175"/>
                    <a:pt x="125" y="178"/>
                  </a:cubicBezTo>
                  <a:cubicBezTo>
                    <a:pt x="129" y="180"/>
                    <a:pt x="134" y="183"/>
                    <a:pt x="134" y="178"/>
                  </a:cubicBezTo>
                  <a:cubicBezTo>
                    <a:pt x="134" y="173"/>
                    <a:pt x="139" y="176"/>
                    <a:pt x="141" y="171"/>
                  </a:cubicBezTo>
                  <a:cubicBezTo>
                    <a:pt x="142" y="166"/>
                    <a:pt x="144" y="167"/>
                    <a:pt x="148" y="168"/>
                  </a:cubicBezTo>
                  <a:cubicBezTo>
                    <a:pt x="151" y="168"/>
                    <a:pt x="153" y="167"/>
                    <a:pt x="153" y="165"/>
                  </a:cubicBezTo>
                  <a:cubicBezTo>
                    <a:pt x="153" y="162"/>
                    <a:pt x="160" y="163"/>
                    <a:pt x="166" y="159"/>
                  </a:cubicBezTo>
                  <a:cubicBezTo>
                    <a:pt x="171" y="155"/>
                    <a:pt x="174" y="152"/>
                    <a:pt x="177" y="155"/>
                  </a:cubicBezTo>
                  <a:cubicBezTo>
                    <a:pt x="179" y="157"/>
                    <a:pt x="193" y="156"/>
                    <a:pt x="195" y="155"/>
                  </a:cubicBezTo>
                  <a:cubicBezTo>
                    <a:pt x="198" y="155"/>
                    <a:pt x="202" y="151"/>
                    <a:pt x="207" y="152"/>
                  </a:cubicBezTo>
                  <a:cubicBezTo>
                    <a:pt x="212" y="152"/>
                    <a:pt x="225" y="149"/>
                    <a:pt x="230" y="149"/>
                  </a:cubicBezTo>
                  <a:cubicBezTo>
                    <a:pt x="235" y="149"/>
                    <a:pt x="238" y="145"/>
                    <a:pt x="239" y="143"/>
                  </a:cubicBezTo>
                  <a:cubicBezTo>
                    <a:pt x="241" y="141"/>
                    <a:pt x="242" y="133"/>
                    <a:pt x="244" y="132"/>
                  </a:cubicBezTo>
                  <a:cubicBezTo>
                    <a:pt x="245" y="131"/>
                    <a:pt x="245" y="104"/>
                    <a:pt x="245" y="93"/>
                  </a:cubicBezTo>
                  <a:cubicBezTo>
                    <a:pt x="240" y="94"/>
                    <a:pt x="232" y="96"/>
                    <a:pt x="232" y="9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5"/>
            <p:cNvSpPr>
              <a:spLocks/>
            </p:cNvSpPr>
            <p:nvPr userDrawn="1"/>
          </p:nvSpPr>
          <p:spPr bwMode="auto">
            <a:xfrm>
              <a:off x="5238950" y="3033552"/>
              <a:ext cx="144438" cy="104178"/>
            </a:xfrm>
            <a:custGeom>
              <a:avLst/>
              <a:gdLst>
                <a:gd name="T0" fmla="*/ 121 w 121"/>
                <a:gd name="T1" fmla="*/ 49 h 87"/>
                <a:gd name="T2" fmla="*/ 115 w 121"/>
                <a:gd name="T3" fmla="*/ 46 h 87"/>
                <a:gd name="T4" fmla="*/ 114 w 121"/>
                <a:gd name="T5" fmla="*/ 38 h 87"/>
                <a:gd name="T6" fmla="*/ 106 w 121"/>
                <a:gd name="T7" fmla="*/ 39 h 87"/>
                <a:gd name="T8" fmla="*/ 100 w 121"/>
                <a:gd name="T9" fmla="*/ 34 h 87"/>
                <a:gd name="T10" fmla="*/ 98 w 121"/>
                <a:gd name="T11" fmla="*/ 28 h 87"/>
                <a:gd name="T12" fmla="*/ 91 w 121"/>
                <a:gd name="T13" fmla="*/ 20 h 87"/>
                <a:gd name="T14" fmla="*/ 86 w 121"/>
                <a:gd name="T15" fmla="*/ 12 h 87"/>
                <a:gd name="T16" fmla="*/ 86 w 121"/>
                <a:gd name="T17" fmla="*/ 4 h 87"/>
                <a:gd name="T18" fmla="*/ 77 w 121"/>
                <a:gd name="T19" fmla="*/ 3 h 87"/>
                <a:gd name="T20" fmla="*/ 66 w 121"/>
                <a:gd name="T21" fmla="*/ 7 h 87"/>
                <a:gd name="T22" fmla="*/ 53 w 121"/>
                <a:gd name="T23" fmla="*/ 13 h 87"/>
                <a:gd name="T24" fmla="*/ 48 w 121"/>
                <a:gd name="T25" fmla="*/ 16 h 87"/>
                <a:gd name="T26" fmla="*/ 41 w 121"/>
                <a:gd name="T27" fmla="*/ 19 h 87"/>
                <a:gd name="T28" fmla="*/ 34 w 121"/>
                <a:gd name="T29" fmla="*/ 26 h 87"/>
                <a:gd name="T30" fmla="*/ 25 w 121"/>
                <a:gd name="T31" fmla="*/ 26 h 87"/>
                <a:gd name="T32" fmla="*/ 20 w 121"/>
                <a:gd name="T33" fmla="*/ 36 h 87"/>
                <a:gd name="T34" fmla="*/ 15 w 121"/>
                <a:gd name="T35" fmla="*/ 46 h 87"/>
                <a:gd name="T36" fmla="*/ 4 w 121"/>
                <a:gd name="T37" fmla="*/ 51 h 87"/>
                <a:gd name="T38" fmla="*/ 4 w 121"/>
                <a:gd name="T39" fmla="*/ 60 h 87"/>
                <a:gd name="T40" fmla="*/ 0 w 121"/>
                <a:gd name="T41" fmla="*/ 72 h 87"/>
                <a:gd name="T42" fmla="*/ 8 w 121"/>
                <a:gd name="T43" fmla="*/ 76 h 87"/>
                <a:gd name="T44" fmla="*/ 21 w 121"/>
                <a:gd name="T45" fmla="*/ 83 h 87"/>
                <a:gd name="T46" fmla="*/ 38 w 121"/>
                <a:gd name="T47" fmla="*/ 80 h 87"/>
                <a:gd name="T48" fmla="*/ 43 w 121"/>
                <a:gd name="T49" fmla="*/ 79 h 87"/>
                <a:gd name="T50" fmla="*/ 40 w 121"/>
                <a:gd name="T51" fmla="*/ 64 h 87"/>
                <a:gd name="T52" fmla="*/ 77 w 121"/>
                <a:gd name="T53" fmla="*/ 65 h 87"/>
                <a:gd name="T54" fmla="*/ 83 w 121"/>
                <a:gd name="T55" fmla="*/ 61 h 87"/>
                <a:gd name="T56" fmla="*/ 96 w 121"/>
                <a:gd name="T57" fmla="*/ 63 h 87"/>
                <a:gd name="T58" fmla="*/ 104 w 121"/>
                <a:gd name="T59" fmla="*/ 57 h 87"/>
                <a:gd name="T60" fmla="*/ 117 w 121"/>
                <a:gd name="T61" fmla="*/ 55 h 87"/>
                <a:gd name="T62" fmla="*/ 121 w 121"/>
                <a:gd name="T63" fmla="*/ 49 h 87"/>
                <a:gd name="T64" fmla="*/ 121 w 121"/>
                <a:gd name="T65" fmla="*/ 4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87">
                  <a:moveTo>
                    <a:pt x="121" y="49"/>
                  </a:moveTo>
                  <a:cubicBezTo>
                    <a:pt x="118" y="47"/>
                    <a:pt x="115" y="46"/>
                    <a:pt x="115" y="46"/>
                  </a:cubicBezTo>
                  <a:cubicBezTo>
                    <a:pt x="113" y="46"/>
                    <a:pt x="114" y="39"/>
                    <a:pt x="114" y="38"/>
                  </a:cubicBezTo>
                  <a:cubicBezTo>
                    <a:pt x="113" y="37"/>
                    <a:pt x="109" y="40"/>
                    <a:pt x="106" y="39"/>
                  </a:cubicBezTo>
                  <a:cubicBezTo>
                    <a:pt x="104" y="38"/>
                    <a:pt x="103" y="34"/>
                    <a:pt x="100" y="34"/>
                  </a:cubicBezTo>
                  <a:cubicBezTo>
                    <a:pt x="98" y="34"/>
                    <a:pt x="98" y="31"/>
                    <a:pt x="98" y="28"/>
                  </a:cubicBezTo>
                  <a:cubicBezTo>
                    <a:pt x="98" y="25"/>
                    <a:pt x="93" y="22"/>
                    <a:pt x="91" y="20"/>
                  </a:cubicBezTo>
                  <a:cubicBezTo>
                    <a:pt x="88" y="19"/>
                    <a:pt x="88" y="13"/>
                    <a:pt x="86" y="12"/>
                  </a:cubicBezTo>
                  <a:cubicBezTo>
                    <a:pt x="85" y="11"/>
                    <a:pt x="85" y="7"/>
                    <a:pt x="86" y="4"/>
                  </a:cubicBezTo>
                  <a:cubicBezTo>
                    <a:pt x="82" y="4"/>
                    <a:pt x="78" y="4"/>
                    <a:pt x="77" y="3"/>
                  </a:cubicBezTo>
                  <a:cubicBezTo>
                    <a:pt x="74" y="0"/>
                    <a:pt x="71" y="3"/>
                    <a:pt x="66" y="7"/>
                  </a:cubicBezTo>
                  <a:cubicBezTo>
                    <a:pt x="60" y="11"/>
                    <a:pt x="53" y="10"/>
                    <a:pt x="53" y="13"/>
                  </a:cubicBezTo>
                  <a:cubicBezTo>
                    <a:pt x="53" y="15"/>
                    <a:pt x="51" y="16"/>
                    <a:pt x="48" y="16"/>
                  </a:cubicBezTo>
                  <a:cubicBezTo>
                    <a:pt x="44" y="15"/>
                    <a:pt x="42" y="14"/>
                    <a:pt x="41" y="19"/>
                  </a:cubicBezTo>
                  <a:cubicBezTo>
                    <a:pt x="39" y="24"/>
                    <a:pt x="34" y="21"/>
                    <a:pt x="34" y="26"/>
                  </a:cubicBezTo>
                  <a:cubicBezTo>
                    <a:pt x="34" y="31"/>
                    <a:pt x="29" y="28"/>
                    <a:pt x="25" y="26"/>
                  </a:cubicBezTo>
                  <a:cubicBezTo>
                    <a:pt x="21" y="23"/>
                    <a:pt x="20" y="36"/>
                    <a:pt x="20" y="36"/>
                  </a:cubicBezTo>
                  <a:cubicBezTo>
                    <a:pt x="20" y="36"/>
                    <a:pt x="18" y="39"/>
                    <a:pt x="15" y="46"/>
                  </a:cubicBezTo>
                  <a:cubicBezTo>
                    <a:pt x="13" y="52"/>
                    <a:pt x="6" y="50"/>
                    <a:pt x="4" y="51"/>
                  </a:cubicBezTo>
                  <a:cubicBezTo>
                    <a:pt x="1" y="52"/>
                    <a:pt x="6" y="58"/>
                    <a:pt x="4" y="60"/>
                  </a:cubicBezTo>
                  <a:cubicBezTo>
                    <a:pt x="4" y="62"/>
                    <a:pt x="2" y="67"/>
                    <a:pt x="0" y="72"/>
                  </a:cubicBezTo>
                  <a:cubicBezTo>
                    <a:pt x="4" y="72"/>
                    <a:pt x="7" y="75"/>
                    <a:pt x="8" y="76"/>
                  </a:cubicBezTo>
                  <a:cubicBezTo>
                    <a:pt x="9" y="79"/>
                    <a:pt x="17" y="87"/>
                    <a:pt x="21" y="83"/>
                  </a:cubicBezTo>
                  <a:cubicBezTo>
                    <a:pt x="24" y="78"/>
                    <a:pt x="35" y="78"/>
                    <a:pt x="38" y="80"/>
                  </a:cubicBezTo>
                  <a:cubicBezTo>
                    <a:pt x="41" y="83"/>
                    <a:pt x="42" y="82"/>
                    <a:pt x="43" y="79"/>
                  </a:cubicBezTo>
                  <a:cubicBezTo>
                    <a:pt x="43" y="76"/>
                    <a:pt x="38" y="67"/>
                    <a:pt x="40" y="64"/>
                  </a:cubicBezTo>
                  <a:cubicBezTo>
                    <a:pt x="42" y="62"/>
                    <a:pt x="76" y="63"/>
                    <a:pt x="77" y="65"/>
                  </a:cubicBezTo>
                  <a:cubicBezTo>
                    <a:pt x="78" y="67"/>
                    <a:pt x="78" y="61"/>
                    <a:pt x="83" y="61"/>
                  </a:cubicBezTo>
                  <a:cubicBezTo>
                    <a:pt x="87" y="62"/>
                    <a:pt x="94" y="64"/>
                    <a:pt x="96" y="63"/>
                  </a:cubicBezTo>
                  <a:cubicBezTo>
                    <a:pt x="99" y="62"/>
                    <a:pt x="102" y="57"/>
                    <a:pt x="104" y="57"/>
                  </a:cubicBezTo>
                  <a:cubicBezTo>
                    <a:pt x="107" y="57"/>
                    <a:pt x="115" y="57"/>
                    <a:pt x="117" y="55"/>
                  </a:cubicBezTo>
                  <a:cubicBezTo>
                    <a:pt x="118" y="53"/>
                    <a:pt x="121" y="53"/>
                    <a:pt x="121" y="49"/>
                  </a:cubicBezTo>
                  <a:cubicBezTo>
                    <a:pt x="121" y="49"/>
                    <a:pt x="121" y="49"/>
                    <a:pt x="121" y="4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6"/>
            <p:cNvSpPr>
              <a:spLocks/>
            </p:cNvSpPr>
            <p:nvPr userDrawn="1"/>
          </p:nvSpPr>
          <p:spPr bwMode="auto">
            <a:xfrm>
              <a:off x="5340108" y="2880557"/>
              <a:ext cx="273779" cy="213891"/>
            </a:xfrm>
            <a:custGeom>
              <a:avLst/>
              <a:gdLst>
                <a:gd name="T0" fmla="*/ 218 w 229"/>
                <a:gd name="T1" fmla="*/ 26 h 179"/>
                <a:gd name="T2" fmla="*/ 217 w 229"/>
                <a:gd name="T3" fmla="*/ 7 h 179"/>
                <a:gd name="T4" fmla="*/ 206 w 229"/>
                <a:gd name="T5" fmla="*/ 14 h 179"/>
                <a:gd name="T6" fmla="*/ 196 w 229"/>
                <a:gd name="T7" fmla="*/ 4 h 179"/>
                <a:gd name="T8" fmla="*/ 175 w 229"/>
                <a:gd name="T9" fmla="*/ 0 h 179"/>
                <a:gd name="T10" fmla="*/ 112 w 229"/>
                <a:gd name="T11" fmla="*/ 39 h 179"/>
                <a:gd name="T12" fmla="*/ 85 w 229"/>
                <a:gd name="T13" fmla="*/ 61 h 179"/>
                <a:gd name="T14" fmla="*/ 62 w 229"/>
                <a:gd name="T15" fmla="*/ 68 h 179"/>
                <a:gd name="T16" fmla="*/ 60 w 229"/>
                <a:gd name="T17" fmla="*/ 69 h 179"/>
                <a:gd name="T18" fmla="*/ 59 w 229"/>
                <a:gd name="T19" fmla="*/ 108 h 179"/>
                <a:gd name="T20" fmla="*/ 54 w 229"/>
                <a:gd name="T21" fmla="*/ 119 h 179"/>
                <a:gd name="T22" fmla="*/ 45 w 229"/>
                <a:gd name="T23" fmla="*/ 125 h 179"/>
                <a:gd name="T24" fmla="*/ 22 w 229"/>
                <a:gd name="T25" fmla="*/ 128 h 179"/>
                <a:gd name="T26" fmla="*/ 10 w 229"/>
                <a:gd name="T27" fmla="*/ 131 h 179"/>
                <a:gd name="T28" fmla="*/ 1 w 229"/>
                <a:gd name="T29" fmla="*/ 132 h 179"/>
                <a:gd name="T30" fmla="*/ 1 w 229"/>
                <a:gd name="T31" fmla="*/ 140 h 179"/>
                <a:gd name="T32" fmla="*/ 6 w 229"/>
                <a:gd name="T33" fmla="*/ 148 h 179"/>
                <a:gd name="T34" fmla="*/ 13 w 229"/>
                <a:gd name="T35" fmla="*/ 156 h 179"/>
                <a:gd name="T36" fmla="*/ 15 w 229"/>
                <a:gd name="T37" fmla="*/ 162 h 179"/>
                <a:gd name="T38" fmla="*/ 21 w 229"/>
                <a:gd name="T39" fmla="*/ 167 h 179"/>
                <a:gd name="T40" fmla="*/ 29 w 229"/>
                <a:gd name="T41" fmla="*/ 166 h 179"/>
                <a:gd name="T42" fmla="*/ 30 w 229"/>
                <a:gd name="T43" fmla="*/ 174 h 179"/>
                <a:gd name="T44" fmla="*/ 36 w 229"/>
                <a:gd name="T45" fmla="*/ 177 h 179"/>
                <a:gd name="T46" fmla="*/ 41 w 229"/>
                <a:gd name="T47" fmla="*/ 170 h 179"/>
                <a:gd name="T48" fmla="*/ 46 w 229"/>
                <a:gd name="T49" fmla="*/ 177 h 179"/>
                <a:gd name="T50" fmla="*/ 52 w 229"/>
                <a:gd name="T51" fmla="*/ 174 h 179"/>
                <a:gd name="T52" fmla="*/ 58 w 229"/>
                <a:gd name="T53" fmla="*/ 164 h 179"/>
                <a:gd name="T54" fmla="*/ 62 w 229"/>
                <a:gd name="T55" fmla="*/ 152 h 179"/>
                <a:gd name="T56" fmla="*/ 75 w 229"/>
                <a:gd name="T57" fmla="*/ 152 h 179"/>
                <a:gd name="T58" fmla="*/ 84 w 229"/>
                <a:gd name="T59" fmla="*/ 149 h 179"/>
                <a:gd name="T60" fmla="*/ 96 w 229"/>
                <a:gd name="T61" fmla="*/ 153 h 179"/>
                <a:gd name="T62" fmla="*/ 104 w 229"/>
                <a:gd name="T63" fmla="*/ 161 h 179"/>
                <a:gd name="T64" fmla="*/ 116 w 229"/>
                <a:gd name="T65" fmla="*/ 157 h 179"/>
                <a:gd name="T66" fmla="*/ 127 w 229"/>
                <a:gd name="T67" fmla="*/ 163 h 179"/>
                <a:gd name="T68" fmla="*/ 142 w 229"/>
                <a:gd name="T69" fmla="*/ 163 h 179"/>
                <a:gd name="T70" fmla="*/ 153 w 229"/>
                <a:gd name="T71" fmla="*/ 156 h 179"/>
                <a:gd name="T72" fmla="*/ 171 w 229"/>
                <a:gd name="T73" fmla="*/ 157 h 179"/>
                <a:gd name="T74" fmla="*/ 183 w 229"/>
                <a:gd name="T75" fmla="*/ 160 h 179"/>
                <a:gd name="T76" fmla="*/ 194 w 229"/>
                <a:gd name="T77" fmla="*/ 150 h 179"/>
                <a:gd name="T78" fmla="*/ 196 w 229"/>
                <a:gd name="T79" fmla="*/ 150 h 179"/>
                <a:gd name="T80" fmla="*/ 196 w 229"/>
                <a:gd name="T81" fmla="*/ 145 h 179"/>
                <a:gd name="T82" fmla="*/ 199 w 229"/>
                <a:gd name="T83" fmla="*/ 133 h 179"/>
                <a:gd name="T84" fmla="*/ 223 w 229"/>
                <a:gd name="T85" fmla="*/ 103 h 179"/>
                <a:gd name="T86" fmla="*/ 224 w 229"/>
                <a:gd name="T87" fmla="*/ 67 h 179"/>
                <a:gd name="T88" fmla="*/ 227 w 229"/>
                <a:gd name="T89" fmla="*/ 51 h 179"/>
                <a:gd name="T90" fmla="*/ 224 w 229"/>
                <a:gd name="T91" fmla="*/ 40 h 179"/>
                <a:gd name="T92" fmla="*/ 218 w 229"/>
                <a:gd name="T93"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179">
                  <a:moveTo>
                    <a:pt x="218" y="26"/>
                  </a:moveTo>
                  <a:cubicBezTo>
                    <a:pt x="218" y="24"/>
                    <a:pt x="218" y="14"/>
                    <a:pt x="217" y="7"/>
                  </a:cubicBezTo>
                  <a:cubicBezTo>
                    <a:pt x="206" y="14"/>
                    <a:pt x="206" y="14"/>
                    <a:pt x="206" y="14"/>
                  </a:cubicBezTo>
                  <a:cubicBezTo>
                    <a:pt x="206" y="14"/>
                    <a:pt x="203" y="8"/>
                    <a:pt x="196" y="4"/>
                  </a:cubicBezTo>
                  <a:cubicBezTo>
                    <a:pt x="190" y="0"/>
                    <a:pt x="175" y="0"/>
                    <a:pt x="175" y="0"/>
                  </a:cubicBezTo>
                  <a:cubicBezTo>
                    <a:pt x="112" y="39"/>
                    <a:pt x="112" y="39"/>
                    <a:pt x="112" y="39"/>
                  </a:cubicBezTo>
                  <a:cubicBezTo>
                    <a:pt x="85" y="61"/>
                    <a:pt x="85" y="61"/>
                    <a:pt x="85" y="61"/>
                  </a:cubicBezTo>
                  <a:cubicBezTo>
                    <a:pt x="85" y="61"/>
                    <a:pt x="67" y="67"/>
                    <a:pt x="62" y="68"/>
                  </a:cubicBezTo>
                  <a:cubicBezTo>
                    <a:pt x="61" y="69"/>
                    <a:pt x="61" y="69"/>
                    <a:pt x="60" y="69"/>
                  </a:cubicBezTo>
                  <a:cubicBezTo>
                    <a:pt x="60" y="80"/>
                    <a:pt x="60" y="107"/>
                    <a:pt x="59" y="108"/>
                  </a:cubicBezTo>
                  <a:cubicBezTo>
                    <a:pt x="57" y="109"/>
                    <a:pt x="56" y="117"/>
                    <a:pt x="54" y="119"/>
                  </a:cubicBezTo>
                  <a:cubicBezTo>
                    <a:pt x="53" y="121"/>
                    <a:pt x="50" y="125"/>
                    <a:pt x="45" y="125"/>
                  </a:cubicBezTo>
                  <a:cubicBezTo>
                    <a:pt x="40" y="125"/>
                    <a:pt x="27" y="128"/>
                    <a:pt x="22" y="128"/>
                  </a:cubicBezTo>
                  <a:cubicBezTo>
                    <a:pt x="17" y="127"/>
                    <a:pt x="13" y="131"/>
                    <a:pt x="10" y="131"/>
                  </a:cubicBezTo>
                  <a:cubicBezTo>
                    <a:pt x="9" y="132"/>
                    <a:pt x="5" y="132"/>
                    <a:pt x="1" y="132"/>
                  </a:cubicBezTo>
                  <a:cubicBezTo>
                    <a:pt x="0" y="135"/>
                    <a:pt x="0" y="139"/>
                    <a:pt x="1" y="140"/>
                  </a:cubicBezTo>
                  <a:cubicBezTo>
                    <a:pt x="3" y="141"/>
                    <a:pt x="3" y="147"/>
                    <a:pt x="6" y="148"/>
                  </a:cubicBezTo>
                  <a:cubicBezTo>
                    <a:pt x="8" y="150"/>
                    <a:pt x="13" y="153"/>
                    <a:pt x="13" y="156"/>
                  </a:cubicBezTo>
                  <a:cubicBezTo>
                    <a:pt x="13" y="159"/>
                    <a:pt x="13" y="162"/>
                    <a:pt x="15" y="162"/>
                  </a:cubicBezTo>
                  <a:cubicBezTo>
                    <a:pt x="18" y="162"/>
                    <a:pt x="19" y="166"/>
                    <a:pt x="21" y="167"/>
                  </a:cubicBezTo>
                  <a:cubicBezTo>
                    <a:pt x="24" y="168"/>
                    <a:pt x="28" y="165"/>
                    <a:pt x="29" y="166"/>
                  </a:cubicBezTo>
                  <a:cubicBezTo>
                    <a:pt x="29" y="167"/>
                    <a:pt x="28" y="174"/>
                    <a:pt x="30" y="174"/>
                  </a:cubicBezTo>
                  <a:cubicBezTo>
                    <a:pt x="30" y="174"/>
                    <a:pt x="33" y="175"/>
                    <a:pt x="36" y="177"/>
                  </a:cubicBezTo>
                  <a:cubicBezTo>
                    <a:pt x="35" y="173"/>
                    <a:pt x="37" y="169"/>
                    <a:pt x="41" y="170"/>
                  </a:cubicBezTo>
                  <a:cubicBezTo>
                    <a:pt x="45" y="171"/>
                    <a:pt x="42" y="175"/>
                    <a:pt x="46" y="177"/>
                  </a:cubicBezTo>
                  <a:cubicBezTo>
                    <a:pt x="49" y="179"/>
                    <a:pt x="52" y="177"/>
                    <a:pt x="52" y="174"/>
                  </a:cubicBezTo>
                  <a:cubicBezTo>
                    <a:pt x="52" y="171"/>
                    <a:pt x="57" y="165"/>
                    <a:pt x="58" y="164"/>
                  </a:cubicBezTo>
                  <a:cubicBezTo>
                    <a:pt x="59" y="163"/>
                    <a:pt x="59" y="154"/>
                    <a:pt x="62" y="152"/>
                  </a:cubicBezTo>
                  <a:cubicBezTo>
                    <a:pt x="64" y="150"/>
                    <a:pt x="72" y="152"/>
                    <a:pt x="75" y="152"/>
                  </a:cubicBezTo>
                  <a:cubicBezTo>
                    <a:pt x="78" y="153"/>
                    <a:pt x="80" y="146"/>
                    <a:pt x="84" y="149"/>
                  </a:cubicBezTo>
                  <a:cubicBezTo>
                    <a:pt x="87" y="152"/>
                    <a:pt x="93" y="150"/>
                    <a:pt x="96" y="153"/>
                  </a:cubicBezTo>
                  <a:cubicBezTo>
                    <a:pt x="98" y="156"/>
                    <a:pt x="100" y="163"/>
                    <a:pt x="104" y="161"/>
                  </a:cubicBezTo>
                  <a:cubicBezTo>
                    <a:pt x="108" y="158"/>
                    <a:pt x="113" y="157"/>
                    <a:pt x="116" y="157"/>
                  </a:cubicBezTo>
                  <a:cubicBezTo>
                    <a:pt x="119" y="157"/>
                    <a:pt x="125" y="162"/>
                    <a:pt x="127" y="163"/>
                  </a:cubicBezTo>
                  <a:cubicBezTo>
                    <a:pt x="130" y="164"/>
                    <a:pt x="139" y="165"/>
                    <a:pt x="142" y="163"/>
                  </a:cubicBezTo>
                  <a:cubicBezTo>
                    <a:pt x="145" y="161"/>
                    <a:pt x="149" y="156"/>
                    <a:pt x="153" y="156"/>
                  </a:cubicBezTo>
                  <a:cubicBezTo>
                    <a:pt x="156" y="157"/>
                    <a:pt x="169" y="155"/>
                    <a:pt x="171" y="157"/>
                  </a:cubicBezTo>
                  <a:cubicBezTo>
                    <a:pt x="174" y="158"/>
                    <a:pt x="180" y="161"/>
                    <a:pt x="183" y="160"/>
                  </a:cubicBezTo>
                  <a:cubicBezTo>
                    <a:pt x="187" y="158"/>
                    <a:pt x="191" y="151"/>
                    <a:pt x="194" y="150"/>
                  </a:cubicBezTo>
                  <a:cubicBezTo>
                    <a:pt x="195" y="150"/>
                    <a:pt x="195" y="150"/>
                    <a:pt x="196" y="150"/>
                  </a:cubicBezTo>
                  <a:cubicBezTo>
                    <a:pt x="196" y="148"/>
                    <a:pt x="196" y="147"/>
                    <a:pt x="196" y="145"/>
                  </a:cubicBezTo>
                  <a:cubicBezTo>
                    <a:pt x="196" y="137"/>
                    <a:pt x="198" y="141"/>
                    <a:pt x="199" y="133"/>
                  </a:cubicBezTo>
                  <a:cubicBezTo>
                    <a:pt x="200" y="125"/>
                    <a:pt x="221" y="104"/>
                    <a:pt x="223" y="103"/>
                  </a:cubicBezTo>
                  <a:cubicBezTo>
                    <a:pt x="224" y="102"/>
                    <a:pt x="224" y="71"/>
                    <a:pt x="224" y="67"/>
                  </a:cubicBezTo>
                  <a:cubicBezTo>
                    <a:pt x="224" y="62"/>
                    <a:pt x="225" y="57"/>
                    <a:pt x="227" y="51"/>
                  </a:cubicBezTo>
                  <a:cubicBezTo>
                    <a:pt x="229" y="45"/>
                    <a:pt x="224" y="45"/>
                    <a:pt x="224" y="40"/>
                  </a:cubicBezTo>
                  <a:cubicBezTo>
                    <a:pt x="225" y="34"/>
                    <a:pt x="218" y="30"/>
                    <a:pt x="218" y="2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7"/>
            <p:cNvSpPr>
              <a:spLocks/>
            </p:cNvSpPr>
            <p:nvPr userDrawn="1"/>
          </p:nvSpPr>
          <p:spPr bwMode="auto">
            <a:xfrm>
              <a:off x="5574128" y="2880557"/>
              <a:ext cx="176648" cy="292905"/>
            </a:xfrm>
            <a:custGeom>
              <a:avLst/>
              <a:gdLst>
                <a:gd name="T0" fmla="*/ 147 w 148"/>
                <a:gd name="T1" fmla="*/ 61 h 245"/>
                <a:gd name="T2" fmla="*/ 35 w 148"/>
                <a:gd name="T3" fmla="*/ 0 h 245"/>
                <a:gd name="T4" fmla="*/ 21 w 148"/>
                <a:gd name="T5" fmla="*/ 7 h 245"/>
                <a:gd name="T6" fmla="*/ 22 w 148"/>
                <a:gd name="T7" fmla="*/ 26 h 245"/>
                <a:gd name="T8" fmla="*/ 28 w 148"/>
                <a:gd name="T9" fmla="*/ 40 h 245"/>
                <a:gd name="T10" fmla="*/ 31 w 148"/>
                <a:gd name="T11" fmla="*/ 51 h 245"/>
                <a:gd name="T12" fmla="*/ 28 w 148"/>
                <a:gd name="T13" fmla="*/ 67 h 245"/>
                <a:gd name="T14" fmla="*/ 27 w 148"/>
                <a:gd name="T15" fmla="*/ 103 h 245"/>
                <a:gd name="T16" fmla="*/ 3 w 148"/>
                <a:gd name="T17" fmla="*/ 133 h 245"/>
                <a:gd name="T18" fmla="*/ 0 w 148"/>
                <a:gd name="T19" fmla="*/ 145 h 245"/>
                <a:gd name="T20" fmla="*/ 0 w 148"/>
                <a:gd name="T21" fmla="*/ 150 h 245"/>
                <a:gd name="T22" fmla="*/ 3 w 148"/>
                <a:gd name="T23" fmla="*/ 153 h 245"/>
                <a:gd name="T24" fmla="*/ 10 w 148"/>
                <a:gd name="T25" fmla="*/ 159 h 245"/>
                <a:gd name="T26" fmla="*/ 19 w 148"/>
                <a:gd name="T27" fmla="*/ 173 h 245"/>
                <a:gd name="T28" fmla="*/ 20 w 148"/>
                <a:gd name="T29" fmla="*/ 186 h 245"/>
                <a:gd name="T30" fmla="*/ 27 w 148"/>
                <a:gd name="T31" fmla="*/ 204 h 245"/>
                <a:gd name="T32" fmla="*/ 20 w 148"/>
                <a:gd name="T33" fmla="*/ 207 h 245"/>
                <a:gd name="T34" fmla="*/ 8 w 148"/>
                <a:gd name="T35" fmla="*/ 208 h 245"/>
                <a:gd name="T36" fmla="*/ 11 w 148"/>
                <a:gd name="T37" fmla="*/ 219 h 245"/>
                <a:gd name="T38" fmla="*/ 24 w 148"/>
                <a:gd name="T39" fmla="*/ 231 h 245"/>
                <a:gd name="T40" fmla="*/ 29 w 148"/>
                <a:gd name="T41" fmla="*/ 244 h 245"/>
                <a:gd name="T42" fmla="*/ 37 w 148"/>
                <a:gd name="T43" fmla="*/ 240 h 245"/>
                <a:gd name="T44" fmla="*/ 47 w 148"/>
                <a:gd name="T45" fmla="*/ 240 h 245"/>
                <a:gd name="T46" fmla="*/ 63 w 148"/>
                <a:gd name="T47" fmla="*/ 235 h 245"/>
                <a:gd name="T48" fmla="*/ 76 w 148"/>
                <a:gd name="T49" fmla="*/ 228 h 245"/>
                <a:gd name="T50" fmla="*/ 77 w 148"/>
                <a:gd name="T51" fmla="*/ 221 h 245"/>
                <a:gd name="T52" fmla="*/ 98 w 148"/>
                <a:gd name="T53" fmla="*/ 216 h 245"/>
                <a:gd name="T54" fmla="*/ 112 w 148"/>
                <a:gd name="T55" fmla="*/ 201 h 245"/>
                <a:gd name="T56" fmla="*/ 115 w 148"/>
                <a:gd name="T57" fmla="*/ 194 h 245"/>
                <a:gd name="T58" fmla="*/ 127 w 148"/>
                <a:gd name="T59" fmla="*/ 190 h 245"/>
                <a:gd name="T60" fmla="*/ 130 w 148"/>
                <a:gd name="T61" fmla="*/ 190 h 245"/>
                <a:gd name="T62" fmla="*/ 130 w 148"/>
                <a:gd name="T63" fmla="*/ 190 h 245"/>
                <a:gd name="T64" fmla="*/ 131 w 148"/>
                <a:gd name="T65" fmla="*/ 183 h 245"/>
                <a:gd name="T66" fmla="*/ 124 w 148"/>
                <a:gd name="T67" fmla="*/ 174 h 245"/>
                <a:gd name="T68" fmla="*/ 121 w 148"/>
                <a:gd name="T69" fmla="*/ 163 h 245"/>
                <a:gd name="T70" fmla="*/ 120 w 148"/>
                <a:gd name="T71" fmla="*/ 155 h 245"/>
                <a:gd name="T72" fmla="*/ 120 w 148"/>
                <a:gd name="T73" fmla="*/ 144 h 245"/>
                <a:gd name="T74" fmla="*/ 127 w 148"/>
                <a:gd name="T75" fmla="*/ 133 h 245"/>
                <a:gd name="T76" fmla="*/ 132 w 148"/>
                <a:gd name="T77" fmla="*/ 124 h 245"/>
                <a:gd name="T78" fmla="*/ 145 w 148"/>
                <a:gd name="T79" fmla="*/ 116 h 245"/>
                <a:gd name="T80" fmla="*/ 147 w 148"/>
                <a:gd name="T81" fmla="*/ 101 h 245"/>
                <a:gd name="T82" fmla="*/ 147 w 148"/>
                <a:gd name="T83" fmla="*/ 6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245">
                  <a:moveTo>
                    <a:pt x="147" y="61"/>
                  </a:moveTo>
                  <a:cubicBezTo>
                    <a:pt x="35" y="0"/>
                    <a:pt x="35" y="0"/>
                    <a:pt x="35" y="0"/>
                  </a:cubicBezTo>
                  <a:cubicBezTo>
                    <a:pt x="21" y="7"/>
                    <a:pt x="21" y="7"/>
                    <a:pt x="21" y="7"/>
                  </a:cubicBezTo>
                  <a:cubicBezTo>
                    <a:pt x="22" y="14"/>
                    <a:pt x="22" y="24"/>
                    <a:pt x="22" y="26"/>
                  </a:cubicBezTo>
                  <a:cubicBezTo>
                    <a:pt x="22" y="30"/>
                    <a:pt x="29" y="34"/>
                    <a:pt x="28" y="40"/>
                  </a:cubicBezTo>
                  <a:cubicBezTo>
                    <a:pt x="28" y="45"/>
                    <a:pt x="33" y="45"/>
                    <a:pt x="31" y="51"/>
                  </a:cubicBezTo>
                  <a:cubicBezTo>
                    <a:pt x="29" y="57"/>
                    <a:pt x="28" y="62"/>
                    <a:pt x="28" y="67"/>
                  </a:cubicBezTo>
                  <a:cubicBezTo>
                    <a:pt x="28" y="71"/>
                    <a:pt x="28" y="102"/>
                    <a:pt x="27" y="103"/>
                  </a:cubicBezTo>
                  <a:cubicBezTo>
                    <a:pt x="25" y="104"/>
                    <a:pt x="4" y="125"/>
                    <a:pt x="3" y="133"/>
                  </a:cubicBezTo>
                  <a:cubicBezTo>
                    <a:pt x="2" y="141"/>
                    <a:pt x="0" y="137"/>
                    <a:pt x="0" y="145"/>
                  </a:cubicBezTo>
                  <a:cubicBezTo>
                    <a:pt x="0" y="147"/>
                    <a:pt x="0" y="148"/>
                    <a:pt x="0" y="150"/>
                  </a:cubicBezTo>
                  <a:cubicBezTo>
                    <a:pt x="1" y="150"/>
                    <a:pt x="2" y="152"/>
                    <a:pt x="3" y="153"/>
                  </a:cubicBezTo>
                  <a:cubicBezTo>
                    <a:pt x="5" y="155"/>
                    <a:pt x="5" y="159"/>
                    <a:pt x="10" y="159"/>
                  </a:cubicBezTo>
                  <a:cubicBezTo>
                    <a:pt x="14" y="159"/>
                    <a:pt x="19" y="169"/>
                    <a:pt x="19" y="173"/>
                  </a:cubicBezTo>
                  <a:cubicBezTo>
                    <a:pt x="18" y="177"/>
                    <a:pt x="21" y="179"/>
                    <a:pt x="20" y="186"/>
                  </a:cubicBezTo>
                  <a:cubicBezTo>
                    <a:pt x="20" y="193"/>
                    <a:pt x="24" y="203"/>
                    <a:pt x="27" y="204"/>
                  </a:cubicBezTo>
                  <a:cubicBezTo>
                    <a:pt x="29" y="206"/>
                    <a:pt x="26" y="207"/>
                    <a:pt x="20" y="207"/>
                  </a:cubicBezTo>
                  <a:cubicBezTo>
                    <a:pt x="15" y="206"/>
                    <a:pt x="8" y="206"/>
                    <a:pt x="8" y="208"/>
                  </a:cubicBezTo>
                  <a:cubicBezTo>
                    <a:pt x="8" y="211"/>
                    <a:pt x="6" y="214"/>
                    <a:pt x="11" y="219"/>
                  </a:cubicBezTo>
                  <a:cubicBezTo>
                    <a:pt x="17" y="224"/>
                    <a:pt x="22" y="226"/>
                    <a:pt x="24" y="231"/>
                  </a:cubicBezTo>
                  <a:cubicBezTo>
                    <a:pt x="25" y="237"/>
                    <a:pt x="27" y="242"/>
                    <a:pt x="29" y="244"/>
                  </a:cubicBezTo>
                  <a:cubicBezTo>
                    <a:pt x="31" y="245"/>
                    <a:pt x="34" y="244"/>
                    <a:pt x="37" y="240"/>
                  </a:cubicBezTo>
                  <a:cubicBezTo>
                    <a:pt x="40" y="236"/>
                    <a:pt x="44" y="244"/>
                    <a:pt x="47" y="240"/>
                  </a:cubicBezTo>
                  <a:cubicBezTo>
                    <a:pt x="50" y="236"/>
                    <a:pt x="61" y="237"/>
                    <a:pt x="63" y="235"/>
                  </a:cubicBezTo>
                  <a:cubicBezTo>
                    <a:pt x="66" y="234"/>
                    <a:pt x="74" y="231"/>
                    <a:pt x="76" y="228"/>
                  </a:cubicBezTo>
                  <a:cubicBezTo>
                    <a:pt x="79" y="226"/>
                    <a:pt x="73" y="223"/>
                    <a:pt x="77" y="221"/>
                  </a:cubicBezTo>
                  <a:cubicBezTo>
                    <a:pt x="81" y="218"/>
                    <a:pt x="93" y="222"/>
                    <a:pt x="98" y="216"/>
                  </a:cubicBezTo>
                  <a:cubicBezTo>
                    <a:pt x="103" y="210"/>
                    <a:pt x="110" y="204"/>
                    <a:pt x="112" y="201"/>
                  </a:cubicBezTo>
                  <a:cubicBezTo>
                    <a:pt x="114" y="199"/>
                    <a:pt x="112" y="197"/>
                    <a:pt x="115" y="194"/>
                  </a:cubicBezTo>
                  <a:cubicBezTo>
                    <a:pt x="118" y="191"/>
                    <a:pt x="124" y="188"/>
                    <a:pt x="127" y="190"/>
                  </a:cubicBezTo>
                  <a:cubicBezTo>
                    <a:pt x="128" y="190"/>
                    <a:pt x="129" y="190"/>
                    <a:pt x="130" y="190"/>
                  </a:cubicBezTo>
                  <a:cubicBezTo>
                    <a:pt x="130" y="190"/>
                    <a:pt x="130" y="190"/>
                    <a:pt x="130" y="190"/>
                  </a:cubicBezTo>
                  <a:cubicBezTo>
                    <a:pt x="131" y="183"/>
                    <a:pt x="131" y="183"/>
                    <a:pt x="131" y="183"/>
                  </a:cubicBezTo>
                  <a:cubicBezTo>
                    <a:pt x="131" y="183"/>
                    <a:pt x="124" y="180"/>
                    <a:pt x="124" y="174"/>
                  </a:cubicBezTo>
                  <a:cubicBezTo>
                    <a:pt x="124" y="169"/>
                    <a:pt x="126" y="163"/>
                    <a:pt x="121" y="163"/>
                  </a:cubicBezTo>
                  <a:cubicBezTo>
                    <a:pt x="117" y="163"/>
                    <a:pt x="116" y="159"/>
                    <a:pt x="120" y="155"/>
                  </a:cubicBezTo>
                  <a:cubicBezTo>
                    <a:pt x="123" y="152"/>
                    <a:pt x="114" y="144"/>
                    <a:pt x="120" y="144"/>
                  </a:cubicBezTo>
                  <a:cubicBezTo>
                    <a:pt x="127" y="144"/>
                    <a:pt x="122" y="134"/>
                    <a:pt x="127" y="133"/>
                  </a:cubicBezTo>
                  <a:cubicBezTo>
                    <a:pt x="131" y="133"/>
                    <a:pt x="132" y="129"/>
                    <a:pt x="132" y="124"/>
                  </a:cubicBezTo>
                  <a:cubicBezTo>
                    <a:pt x="132" y="120"/>
                    <a:pt x="142" y="117"/>
                    <a:pt x="145" y="116"/>
                  </a:cubicBezTo>
                  <a:cubicBezTo>
                    <a:pt x="148" y="115"/>
                    <a:pt x="147" y="101"/>
                    <a:pt x="147" y="101"/>
                  </a:cubicBezTo>
                  <a:lnTo>
                    <a:pt x="147" y="61"/>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8"/>
            <p:cNvSpPr>
              <a:spLocks/>
            </p:cNvSpPr>
            <p:nvPr userDrawn="1"/>
          </p:nvSpPr>
          <p:spPr bwMode="auto">
            <a:xfrm>
              <a:off x="5760337" y="2719509"/>
              <a:ext cx="192249" cy="191244"/>
            </a:xfrm>
            <a:custGeom>
              <a:avLst/>
              <a:gdLst>
                <a:gd name="T0" fmla="*/ 150 w 161"/>
                <a:gd name="T1" fmla="*/ 35 h 160"/>
                <a:gd name="T2" fmla="*/ 140 w 161"/>
                <a:gd name="T3" fmla="*/ 9 h 160"/>
                <a:gd name="T4" fmla="*/ 138 w 161"/>
                <a:gd name="T5" fmla="*/ 11 h 160"/>
                <a:gd name="T6" fmla="*/ 122 w 161"/>
                <a:gd name="T7" fmla="*/ 10 h 160"/>
                <a:gd name="T8" fmla="*/ 104 w 161"/>
                <a:gd name="T9" fmla="*/ 6 h 160"/>
                <a:gd name="T10" fmla="*/ 73 w 161"/>
                <a:gd name="T11" fmla="*/ 11 h 160"/>
                <a:gd name="T12" fmla="*/ 57 w 161"/>
                <a:gd name="T13" fmla="*/ 13 h 160"/>
                <a:gd name="T14" fmla="*/ 30 w 161"/>
                <a:gd name="T15" fmla="*/ 5 h 160"/>
                <a:gd name="T16" fmla="*/ 8 w 161"/>
                <a:gd name="T17" fmla="*/ 0 h 160"/>
                <a:gd name="T18" fmla="*/ 6 w 161"/>
                <a:gd name="T19" fmla="*/ 4 h 160"/>
                <a:gd name="T20" fmla="*/ 4 w 161"/>
                <a:gd name="T21" fmla="*/ 22 h 160"/>
                <a:gd name="T22" fmla="*/ 4 w 161"/>
                <a:gd name="T23" fmla="*/ 44 h 160"/>
                <a:gd name="T24" fmla="*/ 4 w 161"/>
                <a:gd name="T25" fmla="*/ 157 h 160"/>
                <a:gd name="T26" fmla="*/ 94 w 161"/>
                <a:gd name="T27" fmla="*/ 157 h 160"/>
                <a:gd name="T28" fmla="*/ 99 w 161"/>
                <a:gd name="T29" fmla="*/ 153 h 160"/>
                <a:gd name="T30" fmla="*/ 106 w 161"/>
                <a:gd name="T31" fmla="*/ 156 h 160"/>
                <a:gd name="T32" fmla="*/ 125 w 161"/>
                <a:gd name="T33" fmla="*/ 156 h 160"/>
                <a:gd name="T34" fmla="*/ 133 w 161"/>
                <a:gd name="T35" fmla="*/ 160 h 160"/>
                <a:gd name="T36" fmla="*/ 142 w 161"/>
                <a:gd name="T37" fmla="*/ 153 h 160"/>
                <a:gd name="T38" fmla="*/ 152 w 161"/>
                <a:gd name="T39" fmla="*/ 143 h 160"/>
                <a:gd name="T40" fmla="*/ 159 w 161"/>
                <a:gd name="T41" fmla="*/ 138 h 160"/>
                <a:gd name="T42" fmla="*/ 160 w 161"/>
                <a:gd name="T43" fmla="*/ 137 h 160"/>
                <a:gd name="T44" fmla="*/ 160 w 161"/>
                <a:gd name="T45" fmla="*/ 131 h 160"/>
                <a:gd name="T46" fmla="*/ 153 w 161"/>
                <a:gd name="T47" fmla="*/ 115 h 160"/>
                <a:gd name="T48" fmla="*/ 137 w 161"/>
                <a:gd name="T49" fmla="*/ 85 h 160"/>
                <a:gd name="T50" fmla="*/ 130 w 161"/>
                <a:gd name="T51" fmla="*/ 70 h 160"/>
                <a:gd name="T52" fmla="*/ 120 w 161"/>
                <a:gd name="T53" fmla="*/ 54 h 160"/>
                <a:gd name="T54" fmla="*/ 114 w 161"/>
                <a:gd name="T55" fmla="*/ 27 h 160"/>
                <a:gd name="T56" fmla="*/ 123 w 161"/>
                <a:gd name="T57" fmla="*/ 46 h 160"/>
                <a:gd name="T58" fmla="*/ 138 w 161"/>
                <a:gd name="T59" fmla="*/ 65 h 160"/>
                <a:gd name="T60" fmla="*/ 147 w 161"/>
                <a:gd name="T61" fmla="*/ 44 h 160"/>
                <a:gd name="T62" fmla="*/ 148 w 161"/>
                <a:gd name="T63" fmla="*/ 45 h 160"/>
                <a:gd name="T64" fmla="*/ 148 w 161"/>
                <a:gd name="T65" fmla="*/ 41 h 160"/>
                <a:gd name="T66" fmla="*/ 150 w 161"/>
                <a:gd name="T67" fmla="*/ 3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160">
                  <a:moveTo>
                    <a:pt x="150" y="35"/>
                  </a:moveTo>
                  <a:cubicBezTo>
                    <a:pt x="140" y="9"/>
                    <a:pt x="140" y="9"/>
                    <a:pt x="140" y="9"/>
                  </a:cubicBezTo>
                  <a:cubicBezTo>
                    <a:pt x="139" y="10"/>
                    <a:pt x="138" y="11"/>
                    <a:pt x="138" y="11"/>
                  </a:cubicBezTo>
                  <a:cubicBezTo>
                    <a:pt x="136" y="13"/>
                    <a:pt x="129" y="9"/>
                    <a:pt x="122" y="10"/>
                  </a:cubicBezTo>
                  <a:cubicBezTo>
                    <a:pt x="116" y="12"/>
                    <a:pt x="110" y="10"/>
                    <a:pt x="104" y="6"/>
                  </a:cubicBezTo>
                  <a:cubicBezTo>
                    <a:pt x="97" y="3"/>
                    <a:pt x="76" y="7"/>
                    <a:pt x="73" y="11"/>
                  </a:cubicBezTo>
                  <a:cubicBezTo>
                    <a:pt x="70" y="16"/>
                    <a:pt x="63" y="16"/>
                    <a:pt x="57" y="13"/>
                  </a:cubicBezTo>
                  <a:cubicBezTo>
                    <a:pt x="50" y="10"/>
                    <a:pt x="42" y="6"/>
                    <a:pt x="30" y="5"/>
                  </a:cubicBezTo>
                  <a:cubicBezTo>
                    <a:pt x="19" y="4"/>
                    <a:pt x="10" y="3"/>
                    <a:pt x="8" y="0"/>
                  </a:cubicBezTo>
                  <a:cubicBezTo>
                    <a:pt x="7" y="1"/>
                    <a:pt x="7" y="3"/>
                    <a:pt x="6" y="4"/>
                  </a:cubicBezTo>
                  <a:cubicBezTo>
                    <a:pt x="3" y="14"/>
                    <a:pt x="9" y="16"/>
                    <a:pt x="4" y="22"/>
                  </a:cubicBezTo>
                  <a:cubicBezTo>
                    <a:pt x="0" y="27"/>
                    <a:pt x="4" y="34"/>
                    <a:pt x="4" y="44"/>
                  </a:cubicBezTo>
                  <a:cubicBezTo>
                    <a:pt x="4" y="50"/>
                    <a:pt x="4" y="117"/>
                    <a:pt x="4" y="157"/>
                  </a:cubicBezTo>
                  <a:cubicBezTo>
                    <a:pt x="94" y="157"/>
                    <a:pt x="94" y="157"/>
                    <a:pt x="94" y="157"/>
                  </a:cubicBezTo>
                  <a:cubicBezTo>
                    <a:pt x="94" y="157"/>
                    <a:pt x="97" y="155"/>
                    <a:pt x="99" y="153"/>
                  </a:cubicBezTo>
                  <a:cubicBezTo>
                    <a:pt x="102" y="152"/>
                    <a:pt x="106" y="156"/>
                    <a:pt x="106" y="156"/>
                  </a:cubicBezTo>
                  <a:cubicBezTo>
                    <a:pt x="125" y="156"/>
                    <a:pt x="125" y="156"/>
                    <a:pt x="125" y="156"/>
                  </a:cubicBezTo>
                  <a:cubicBezTo>
                    <a:pt x="125" y="156"/>
                    <a:pt x="129" y="160"/>
                    <a:pt x="133" y="160"/>
                  </a:cubicBezTo>
                  <a:cubicBezTo>
                    <a:pt x="138" y="160"/>
                    <a:pt x="135" y="153"/>
                    <a:pt x="142" y="153"/>
                  </a:cubicBezTo>
                  <a:cubicBezTo>
                    <a:pt x="149" y="153"/>
                    <a:pt x="147" y="143"/>
                    <a:pt x="152" y="143"/>
                  </a:cubicBezTo>
                  <a:cubicBezTo>
                    <a:pt x="156" y="143"/>
                    <a:pt x="155" y="144"/>
                    <a:pt x="159" y="138"/>
                  </a:cubicBezTo>
                  <a:cubicBezTo>
                    <a:pt x="159" y="138"/>
                    <a:pt x="160" y="137"/>
                    <a:pt x="160" y="137"/>
                  </a:cubicBezTo>
                  <a:cubicBezTo>
                    <a:pt x="159" y="135"/>
                    <a:pt x="159" y="133"/>
                    <a:pt x="160" y="131"/>
                  </a:cubicBezTo>
                  <a:cubicBezTo>
                    <a:pt x="161" y="124"/>
                    <a:pt x="156" y="125"/>
                    <a:pt x="153" y="115"/>
                  </a:cubicBezTo>
                  <a:cubicBezTo>
                    <a:pt x="150" y="105"/>
                    <a:pt x="138" y="91"/>
                    <a:pt x="137" y="85"/>
                  </a:cubicBezTo>
                  <a:cubicBezTo>
                    <a:pt x="137" y="79"/>
                    <a:pt x="130" y="76"/>
                    <a:pt x="130" y="70"/>
                  </a:cubicBezTo>
                  <a:cubicBezTo>
                    <a:pt x="131" y="64"/>
                    <a:pt x="127" y="63"/>
                    <a:pt x="120" y="54"/>
                  </a:cubicBezTo>
                  <a:cubicBezTo>
                    <a:pt x="114" y="44"/>
                    <a:pt x="112" y="27"/>
                    <a:pt x="114" y="27"/>
                  </a:cubicBezTo>
                  <a:cubicBezTo>
                    <a:pt x="116" y="26"/>
                    <a:pt x="121" y="41"/>
                    <a:pt x="123" y="46"/>
                  </a:cubicBezTo>
                  <a:cubicBezTo>
                    <a:pt x="126" y="50"/>
                    <a:pt x="133" y="65"/>
                    <a:pt x="138" y="65"/>
                  </a:cubicBezTo>
                  <a:cubicBezTo>
                    <a:pt x="143" y="65"/>
                    <a:pt x="145" y="43"/>
                    <a:pt x="147" y="44"/>
                  </a:cubicBezTo>
                  <a:cubicBezTo>
                    <a:pt x="147" y="44"/>
                    <a:pt x="147" y="44"/>
                    <a:pt x="148" y="45"/>
                  </a:cubicBezTo>
                  <a:cubicBezTo>
                    <a:pt x="148" y="41"/>
                    <a:pt x="148" y="41"/>
                    <a:pt x="148" y="41"/>
                  </a:cubicBezTo>
                  <a:lnTo>
                    <a:pt x="150" y="35"/>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9"/>
            <p:cNvSpPr>
              <a:spLocks/>
            </p:cNvSpPr>
            <p:nvPr userDrawn="1"/>
          </p:nvSpPr>
          <p:spPr bwMode="auto">
            <a:xfrm>
              <a:off x="5490585" y="3263045"/>
              <a:ext cx="100654" cy="109714"/>
            </a:xfrm>
            <a:custGeom>
              <a:avLst/>
              <a:gdLst>
                <a:gd name="T0" fmla="*/ 42 w 84"/>
                <a:gd name="T1" fmla="*/ 88 h 92"/>
                <a:gd name="T2" fmla="*/ 44 w 84"/>
                <a:gd name="T3" fmla="*/ 76 h 92"/>
                <a:gd name="T4" fmla="*/ 53 w 84"/>
                <a:gd name="T5" fmla="*/ 70 h 92"/>
                <a:gd name="T6" fmla="*/ 59 w 84"/>
                <a:gd name="T7" fmla="*/ 62 h 92"/>
                <a:gd name="T8" fmla="*/ 67 w 84"/>
                <a:gd name="T9" fmla="*/ 71 h 92"/>
                <a:gd name="T10" fmla="*/ 78 w 84"/>
                <a:gd name="T11" fmla="*/ 73 h 92"/>
                <a:gd name="T12" fmla="*/ 83 w 84"/>
                <a:gd name="T13" fmla="*/ 55 h 92"/>
                <a:gd name="T14" fmla="*/ 79 w 84"/>
                <a:gd name="T15" fmla="*/ 40 h 92"/>
                <a:gd name="T16" fmla="*/ 77 w 84"/>
                <a:gd name="T17" fmla="*/ 28 h 92"/>
                <a:gd name="T18" fmla="*/ 78 w 84"/>
                <a:gd name="T19" fmla="*/ 16 h 92"/>
                <a:gd name="T20" fmla="*/ 64 w 84"/>
                <a:gd name="T21" fmla="*/ 16 h 92"/>
                <a:gd name="T22" fmla="*/ 65 w 84"/>
                <a:gd name="T23" fmla="*/ 1 h 92"/>
                <a:gd name="T24" fmla="*/ 44 w 84"/>
                <a:gd name="T25" fmla="*/ 0 h 92"/>
                <a:gd name="T26" fmla="*/ 41 w 84"/>
                <a:gd name="T27" fmla="*/ 1 h 92"/>
                <a:gd name="T28" fmla="*/ 40 w 84"/>
                <a:gd name="T29" fmla="*/ 20 h 92"/>
                <a:gd name="T30" fmla="*/ 20 w 84"/>
                <a:gd name="T31" fmla="*/ 21 h 92"/>
                <a:gd name="T32" fmla="*/ 13 w 84"/>
                <a:gd name="T33" fmla="*/ 22 h 92"/>
                <a:gd name="T34" fmla="*/ 11 w 84"/>
                <a:gd name="T35" fmla="*/ 25 h 92"/>
                <a:gd name="T36" fmla="*/ 17 w 84"/>
                <a:gd name="T37" fmla="*/ 32 h 92"/>
                <a:gd name="T38" fmla="*/ 9 w 84"/>
                <a:gd name="T39" fmla="*/ 38 h 92"/>
                <a:gd name="T40" fmla="*/ 3 w 84"/>
                <a:gd name="T41" fmla="*/ 48 h 92"/>
                <a:gd name="T42" fmla="*/ 10 w 84"/>
                <a:gd name="T43" fmla="*/ 61 h 92"/>
                <a:gd name="T44" fmla="*/ 20 w 84"/>
                <a:gd name="T45" fmla="*/ 74 h 92"/>
                <a:gd name="T46" fmla="*/ 35 w 84"/>
                <a:gd name="T47" fmla="*/ 92 h 92"/>
                <a:gd name="T48" fmla="*/ 42 w 84"/>
                <a:gd name="T49"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92">
                  <a:moveTo>
                    <a:pt x="42" y="88"/>
                  </a:moveTo>
                  <a:cubicBezTo>
                    <a:pt x="49" y="88"/>
                    <a:pt x="47" y="84"/>
                    <a:pt x="44" y="76"/>
                  </a:cubicBezTo>
                  <a:cubicBezTo>
                    <a:pt x="41" y="69"/>
                    <a:pt x="48" y="70"/>
                    <a:pt x="53" y="70"/>
                  </a:cubicBezTo>
                  <a:cubicBezTo>
                    <a:pt x="58" y="70"/>
                    <a:pt x="56" y="62"/>
                    <a:pt x="59" y="62"/>
                  </a:cubicBezTo>
                  <a:cubicBezTo>
                    <a:pt x="63" y="62"/>
                    <a:pt x="64" y="72"/>
                    <a:pt x="67" y="71"/>
                  </a:cubicBezTo>
                  <a:cubicBezTo>
                    <a:pt x="71" y="70"/>
                    <a:pt x="74" y="74"/>
                    <a:pt x="78" y="73"/>
                  </a:cubicBezTo>
                  <a:cubicBezTo>
                    <a:pt x="83" y="72"/>
                    <a:pt x="83" y="63"/>
                    <a:pt x="83" y="55"/>
                  </a:cubicBezTo>
                  <a:cubicBezTo>
                    <a:pt x="83" y="48"/>
                    <a:pt x="84" y="43"/>
                    <a:pt x="79" y="40"/>
                  </a:cubicBezTo>
                  <a:cubicBezTo>
                    <a:pt x="75" y="37"/>
                    <a:pt x="71" y="31"/>
                    <a:pt x="77" y="28"/>
                  </a:cubicBezTo>
                  <a:cubicBezTo>
                    <a:pt x="82" y="25"/>
                    <a:pt x="83" y="20"/>
                    <a:pt x="78" y="16"/>
                  </a:cubicBezTo>
                  <a:cubicBezTo>
                    <a:pt x="74" y="13"/>
                    <a:pt x="64" y="20"/>
                    <a:pt x="64" y="16"/>
                  </a:cubicBezTo>
                  <a:cubicBezTo>
                    <a:pt x="64" y="14"/>
                    <a:pt x="65" y="7"/>
                    <a:pt x="65" y="1"/>
                  </a:cubicBezTo>
                  <a:cubicBezTo>
                    <a:pt x="55" y="1"/>
                    <a:pt x="44" y="0"/>
                    <a:pt x="44" y="0"/>
                  </a:cubicBezTo>
                  <a:cubicBezTo>
                    <a:pt x="41" y="1"/>
                    <a:pt x="41" y="1"/>
                    <a:pt x="41" y="1"/>
                  </a:cubicBezTo>
                  <a:cubicBezTo>
                    <a:pt x="41" y="12"/>
                    <a:pt x="40" y="20"/>
                    <a:pt x="40" y="20"/>
                  </a:cubicBezTo>
                  <a:cubicBezTo>
                    <a:pt x="40" y="20"/>
                    <a:pt x="24" y="21"/>
                    <a:pt x="20" y="21"/>
                  </a:cubicBezTo>
                  <a:cubicBezTo>
                    <a:pt x="19" y="21"/>
                    <a:pt x="17" y="21"/>
                    <a:pt x="13" y="22"/>
                  </a:cubicBezTo>
                  <a:cubicBezTo>
                    <a:pt x="13" y="23"/>
                    <a:pt x="12" y="24"/>
                    <a:pt x="11" y="25"/>
                  </a:cubicBezTo>
                  <a:cubicBezTo>
                    <a:pt x="9" y="27"/>
                    <a:pt x="15" y="29"/>
                    <a:pt x="17" y="32"/>
                  </a:cubicBezTo>
                  <a:cubicBezTo>
                    <a:pt x="18" y="35"/>
                    <a:pt x="8" y="34"/>
                    <a:pt x="9" y="38"/>
                  </a:cubicBezTo>
                  <a:cubicBezTo>
                    <a:pt x="9" y="42"/>
                    <a:pt x="5" y="46"/>
                    <a:pt x="3" y="48"/>
                  </a:cubicBezTo>
                  <a:cubicBezTo>
                    <a:pt x="0" y="50"/>
                    <a:pt x="10" y="58"/>
                    <a:pt x="10" y="61"/>
                  </a:cubicBezTo>
                  <a:cubicBezTo>
                    <a:pt x="10" y="64"/>
                    <a:pt x="12" y="66"/>
                    <a:pt x="20" y="74"/>
                  </a:cubicBezTo>
                  <a:cubicBezTo>
                    <a:pt x="28" y="82"/>
                    <a:pt x="25" y="84"/>
                    <a:pt x="35" y="92"/>
                  </a:cubicBezTo>
                  <a:cubicBezTo>
                    <a:pt x="36" y="90"/>
                    <a:pt x="39" y="88"/>
                    <a:pt x="42" y="8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40"/>
            <p:cNvSpPr>
              <a:spLocks/>
            </p:cNvSpPr>
            <p:nvPr userDrawn="1"/>
          </p:nvSpPr>
          <p:spPr bwMode="auto">
            <a:xfrm>
              <a:off x="5501657" y="3264051"/>
              <a:ext cx="38248" cy="25164"/>
            </a:xfrm>
            <a:custGeom>
              <a:avLst/>
              <a:gdLst>
                <a:gd name="T0" fmla="*/ 31 w 32"/>
                <a:gd name="T1" fmla="*/ 19 h 21"/>
                <a:gd name="T2" fmla="*/ 32 w 32"/>
                <a:gd name="T3" fmla="*/ 0 h 21"/>
                <a:gd name="T4" fmla="*/ 28 w 32"/>
                <a:gd name="T5" fmla="*/ 1 h 21"/>
                <a:gd name="T6" fmla="*/ 8 w 32"/>
                <a:gd name="T7" fmla="*/ 1 h 21"/>
                <a:gd name="T8" fmla="*/ 8 w 32"/>
                <a:gd name="T9" fmla="*/ 1 h 21"/>
                <a:gd name="T10" fmla="*/ 5 w 32"/>
                <a:gd name="T11" fmla="*/ 11 h 21"/>
                <a:gd name="T12" fmla="*/ 4 w 32"/>
                <a:gd name="T13" fmla="*/ 17 h 21"/>
                <a:gd name="T14" fmla="*/ 4 w 32"/>
                <a:gd name="T15" fmla="*/ 21 h 21"/>
                <a:gd name="T16" fmla="*/ 11 w 32"/>
                <a:gd name="T17" fmla="*/ 20 h 21"/>
                <a:gd name="T18" fmla="*/ 31 w 32"/>
                <a:gd name="T1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31" y="19"/>
                  </a:moveTo>
                  <a:cubicBezTo>
                    <a:pt x="31" y="19"/>
                    <a:pt x="32" y="11"/>
                    <a:pt x="32" y="0"/>
                  </a:cubicBezTo>
                  <a:cubicBezTo>
                    <a:pt x="28" y="1"/>
                    <a:pt x="28" y="1"/>
                    <a:pt x="28" y="1"/>
                  </a:cubicBezTo>
                  <a:cubicBezTo>
                    <a:pt x="8" y="1"/>
                    <a:pt x="8" y="1"/>
                    <a:pt x="8" y="1"/>
                  </a:cubicBezTo>
                  <a:cubicBezTo>
                    <a:pt x="8" y="1"/>
                    <a:pt x="8" y="1"/>
                    <a:pt x="8" y="1"/>
                  </a:cubicBezTo>
                  <a:cubicBezTo>
                    <a:pt x="10" y="5"/>
                    <a:pt x="9" y="10"/>
                    <a:pt x="5" y="11"/>
                  </a:cubicBezTo>
                  <a:cubicBezTo>
                    <a:pt x="0" y="13"/>
                    <a:pt x="0" y="17"/>
                    <a:pt x="4" y="17"/>
                  </a:cubicBezTo>
                  <a:cubicBezTo>
                    <a:pt x="6" y="17"/>
                    <a:pt x="6" y="19"/>
                    <a:pt x="4" y="21"/>
                  </a:cubicBezTo>
                  <a:cubicBezTo>
                    <a:pt x="8" y="20"/>
                    <a:pt x="10" y="20"/>
                    <a:pt x="11" y="20"/>
                  </a:cubicBezTo>
                  <a:cubicBezTo>
                    <a:pt x="15" y="20"/>
                    <a:pt x="31" y="19"/>
                    <a:pt x="31" y="1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41"/>
            <p:cNvSpPr>
              <a:spLocks/>
            </p:cNvSpPr>
            <p:nvPr userDrawn="1"/>
          </p:nvSpPr>
          <p:spPr bwMode="auto">
            <a:xfrm>
              <a:off x="5532356" y="3237881"/>
              <a:ext cx="124308" cy="155008"/>
            </a:xfrm>
            <a:custGeom>
              <a:avLst/>
              <a:gdLst>
                <a:gd name="T0" fmla="*/ 28 w 104"/>
                <a:gd name="T1" fmla="*/ 123 h 130"/>
                <a:gd name="T2" fmla="*/ 38 w 104"/>
                <a:gd name="T3" fmla="*/ 124 h 130"/>
                <a:gd name="T4" fmla="*/ 50 w 104"/>
                <a:gd name="T5" fmla="*/ 125 h 130"/>
                <a:gd name="T6" fmla="*/ 56 w 104"/>
                <a:gd name="T7" fmla="*/ 124 h 130"/>
                <a:gd name="T8" fmla="*/ 65 w 104"/>
                <a:gd name="T9" fmla="*/ 115 h 130"/>
                <a:gd name="T10" fmla="*/ 71 w 104"/>
                <a:gd name="T11" fmla="*/ 105 h 130"/>
                <a:gd name="T12" fmla="*/ 72 w 104"/>
                <a:gd name="T13" fmla="*/ 80 h 130"/>
                <a:gd name="T14" fmla="*/ 84 w 104"/>
                <a:gd name="T15" fmla="*/ 64 h 130"/>
                <a:gd name="T16" fmla="*/ 95 w 104"/>
                <a:gd name="T17" fmla="*/ 33 h 130"/>
                <a:gd name="T18" fmla="*/ 101 w 104"/>
                <a:gd name="T19" fmla="*/ 17 h 130"/>
                <a:gd name="T20" fmla="*/ 103 w 104"/>
                <a:gd name="T21" fmla="*/ 2 h 130"/>
                <a:gd name="T22" fmla="*/ 103 w 104"/>
                <a:gd name="T23" fmla="*/ 2 h 130"/>
                <a:gd name="T24" fmla="*/ 90 w 104"/>
                <a:gd name="T25" fmla="*/ 0 h 130"/>
                <a:gd name="T26" fmla="*/ 84 w 104"/>
                <a:gd name="T27" fmla="*/ 2 h 130"/>
                <a:gd name="T28" fmla="*/ 76 w 104"/>
                <a:gd name="T29" fmla="*/ 4 h 130"/>
                <a:gd name="T30" fmla="*/ 73 w 104"/>
                <a:gd name="T31" fmla="*/ 15 h 130"/>
                <a:gd name="T32" fmla="*/ 68 w 104"/>
                <a:gd name="T33" fmla="*/ 29 h 130"/>
                <a:gd name="T34" fmla="*/ 48 w 104"/>
                <a:gd name="T35" fmla="*/ 22 h 130"/>
                <a:gd name="T36" fmla="*/ 30 w 104"/>
                <a:gd name="T37" fmla="*/ 22 h 130"/>
                <a:gd name="T38" fmla="*/ 29 w 104"/>
                <a:gd name="T39" fmla="*/ 37 h 130"/>
                <a:gd name="T40" fmla="*/ 43 w 104"/>
                <a:gd name="T41" fmla="*/ 37 h 130"/>
                <a:gd name="T42" fmla="*/ 42 w 104"/>
                <a:gd name="T43" fmla="*/ 49 h 130"/>
                <a:gd name="T44" fmla="*/ 44 w 104"/>
                <a:gd name="T45" fmla="*/ 61 h 130"/>
                <a:gd name="T46" fmla="*/ 48 w 104"/>
                <a:gd name="T47" fmla="*/ 76 h 130"/>
                <a:gd name="T48" fmla="*/ 43 w 104"/>
                <a:gd name="T49" fmla="*/ 94 h 130"/>
                <a:gd name="T50" fmla="*/ 32 w 104"/>
                <a:gd name="T51" fmla="*/ 92 h 130"/>
                <a:gd name="T52" fmla="*/ 24 w 104"/>
                <a:gd name="T53" fmla="*/ 83 h 130"/>
                <a:gd name="T54" fmla="*/ 18 w 104"/>
                <a:gd name="T55" fmla="*/ 91 h 130"/>
                <a:gd name="T56" fmla="*/ 9 w 104"/>
                <a:gd name="T57" fmla="*/ 97 h 130"/>
                <a:gd name="T58" fmla="*/ 7 w 104"/>
                <a:gd name="T59" fmla="*/ 109 h 130"/>
                <a:gd name="T60" fmla="*/ 0 w 104"/>
                <a:gd name="T61" fmla="*/ 113 h 130"/>
                <a:gd name="T62" fmla="*/ 2 w 104"/>
                <a:gd name="T63" fmla="*/ 115 h 130"/>
                <a:gd name="T64" fmla="*/ 14 w 104"/>
                <a:gd name="T65" fmla="*/ 130 h 130"/>
                <a:gd name="T66" fmla="*/ 28 w 104"/>
                <a:gd name="T67"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30">
                  <a:moveTo>
                    <a:pt x="28" y="123"/>
                  </a:moveTo>
                  <a:cubicBezTo>
                    <a:pt x="31" y="124"/>
                    <a:pt x="32" y="128"/>
                    <a:pt x="38" y="124"/>
                  </a:cubicBezTo>
                  <a:cubicBezTo>
                    <a:pt x="43" y="119"/>
                    <a:pt x="50" y="120"/>
                    <a:pt x="50" y="125"/>
                  </a:cubicBezTo>
                  <a:cubicBezTo>
                    <a:pt x="50" y="129"/>
                    <a:pt x="52" y="128"/>
                    <a:pt x="56" y="124"/>
                  </a:cubicBezTo>
                  <a:cubicBezTo>
                    <a:pt x="61" y="119"/>
                    <a:pt x="65" y="125"/>
                    <a:pt x="65" y="115"/>
                  </a:cubicBezTo>
                  <a:cubicBezTo>
                    <a:pt x="65" y="106"/>
                    <a:pt x="71" y="115"/>
                    <a:pt x="71" y="105"/>
                  </a:cubicBezTo>
                  <a:cubicBezTo>
                    <a:pt x="71" y="95"/>
                    <a:pt x="72" y="85"/>
                    <a:pt x="72" y="80"/>
                  </a:cubicBezTo>
                  <a:cubicBezTo>
                    <a:pt x="72" y="75"/>
                    <a:pt x="84" y="71"/>
                    <a:pt x="84" y="64"/>
                  </a:cubicBezTo>
                  <a:cubicBezTo>
                    <a:pt x="84" y="56"/>
                    <a:pt x="95" y="42"/>
                    <a:pt x="95" y="33"/>
                  </a:cubicBezTo>
                  <a:cubicBezTo>
                    <a:pt x="95" y="24"/>
                    <a:pt x="98" y="22"/>
                    <a:pt x="101" y="17"/>
                  </a:cubicBezTo>
                  <a:cubicBezTo>
                    <a:pt x="103" y="14"/>
                    <a:pt x="104" y="8"/>
                    <a:pt x="103" y="2"/>
                  </a:cubicBezTo>
                  <a:cubicBezTo>
                    <a:pt x="103" y="2"/>
                    <a:pt x="103" y="2"/>
                    <a:pt x="103" y="2"/>
                  </a:cubicBezTo>
                  <a:cubicBezTo>
                    <a:pt x="90" y="0"/>
                    <a:pt x="90" y="0"/>
                    <a:pt x="90" y="0"/>
                  </a:cubicBezTo>
                  <a:cubicBezTo>
                    <a:pt x="84" y="2"/>
                    <a:pt x="84" y="2"/>
                    <a:pt x="84" y="2"/>
                  </a:cubicBezTo>
                  <a:cubicBezTo>
                    <a:pt x="76" y="4"/>
                    <a:pt x="76" y="4"/>
                    <a:pt x="76" y="4"/>
                  </a:cubicBezTo>
                  <a:cubicBezTo>
                    <a:pt x="76" y="4"/>
                    <a:pt x="77" y="10"/>
                    <a:pt x="73" y="15"/>
                  </a:cubicBezTo>
                  <a:cubicBezTo>
                    <a:pt x="69" y="19"/>
                    <a:pt x="68" y="29"/>
                    <a:pt x="68" y="29"/>
                  </a:cubicBezTo>
                  <a:cubicBezTo>
                    <a:pt x="68" y="29"/>
                    <a:pt x="52" y="21"/>
                    <a:pt x="48" y="22"/>
                  </a:cubicBezTo>
                  <a:cubicBezTo>
                    <a:pt x="46" y="23"/>
                    <a:pt x="38" y="22"/>
                    <a:pt x="30" y="22"/>
                  </a:cubicBezTo>
                  <a:cubicBezTo>
                    <a:pt x="30" y="28"/>
                    <a:pt x="29" y="35"/>
                    <a:pt x="29" y="37"/>
                  </a:cubicBezTo>
                  <a:cubicBezTo>
                    <a:pt x="29" y="41"/>
                    <a:pt x="39" y="34"/>
                    <a:pt x="43" y="37"/>
                  </a:cubicBezTo>
                  <a:cubicBezTo>
                    <a:pt x="48" y="41"/>
                    <a:pt x="47" y="46"/>
                    <a:pt x="42" y="49"/>
                  </a:cubicBezTo>
                  <a:cubicBezTo>
                    <a:pt x="36" y="52"/>
                    <a:pt x="40" y="58"/>
                    <a:pt x="44" y="61"/>
                  </a:cubicBezTo>
                  <a:cubicBezTo>
                    <a:pt x="49" y="64"/>
                    <a:pt x="48" y="69"/>
                    <a:pt x="48" y="76"/>
                  </a:cubicBezTo>
                  <a:cubicBezTo>
                    <a:pt x="48" y="84"/>
                    <a:pt x="48" y="93"/>
                    <a:pt x="43" y="94"/>
                  </a:cubicBezTo>
                  <a:cubicBezTo>
                    <a:pt x="39" y="95"/>
                    <a:pt x="36" y="91"/>
                    <a:pt x="32" y="92"/>
                  </a:cubicBezTo>
                  <a:cubicBezTo>
                    <a:pt x="29" y="93"/>
                    <a:pt x="28" y="83"/>
                    <a:pt x="24" y="83"/>
                  </a:cubicBezTo>
                  <a:cubicBezTo>
                    <a:pt x="21" y="83"/>
                    <a:pt x="23" y="91"/>
                    <a:pt x="18" y="91"/>
                  </a:cubicBezTo>
                  <a:cubicBezTo>
                    <a:pt x="13" y="91"/>
                    <a:pt x="6" y="90"/>
                    <a:pt x="9" y="97"/>
                  </a:cubicBezTo>
                  <a:cubicBezTo>
                    <a:pt x="12" y="105"/>
                    <a:pt x="14" y="109"/>
                    <a:pt x="7" y="109"/>
                  </a:cubicBezTo>
                  <a:cubicBezTo>
                    <a:pt x="4" y="109"/>
                    <a:pt x="1" y="111"/>
                    <a:pt x="0" y="113"/>
                  </a:cubicBezTo>
                  <a:cubicBezTo>
                    <a:pt x="1" y="114"/>
                    <a:pt x="1" y="114"/>
                    <a:pt x="2" y="115"/>
                  </a:cubicBezTo>
                  <a:cubicBezTo>
                    <a:pt x="8" y="119"/>
                    <a:pt x="12" y="125"/>
                    <a:pt x="14" y="130"/>
                  </a:cubicBezTo>
                  <a:cubicBezTo>
                    <a:pt x="20" y="126"/>
                    <a:pt x="26" y="122"/>
                    <a:pt x="28" y="12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42"/>
            <p:cNvSpPr>
              <a:spLocks/>
            </p:cNvSpPr>
            <p:nvPr userDrawn="1"/>
          </p:nvSpPr>
          <p:spPr bwMode="auto">
            <a:xfrm>
              <a:off x="5710514" y="2883073"/>
              <a:ext cx="290890" cy="359337"/>
            </a:xfrm>
            <a:custGeom>
              <a:avLst/>
              <a:gdLst>
                <a:gd name="T0" fmla="*/ 184 w 244"/>
                <a:gd name="T1" fmla="*/ 16 h 301"/>
                <a:gd name="T2" fmla="*/ 167 w 244"/>
                <a:gd name="T3" fmla="*/ 19 h 301"/>
                <a:gd name="T4" fmla="*/ 141 w 244"/>
                <a:gd name="T5" fmla="*/ 16 h 301"/>
                <a:gd name="T6" fmla="*/ 46 w 244"/>
                <a:gd name="T7" fmla="*/ 20 h 301"/>
                <a:gd name="T8" fmla="*/ 33 w 244"/>
                <a:gd name="T9" fmla="*/ 51 h 301"/>
                <a:gd name="T10" fmla="*/ 31 w 244"/>
                <a:gd name="T11" fmla="*/ 114 h 301"/>
                <a:gd name="T12" fmla="*/ 13 w 244"/>
                <a:gd name="T13" fmla="*/ 131 h 301"/>
                <a:gd name="T14" fmla="*/ 6 w 244"/>
                <a:gd name="T15" fmla="*/ 153 h 301"/>
                <a:gd name="T16" fmla="*/ 10 w 244"/>
                <a:gd name="T17" fmla="*/ 172 h 301"/>
                <a:gd name="T18" fmla="*/ 16 w 244"/>
                <a:gd name="T19" fmla="*/ 188 h 301"/>
                <a:gd name="T20" fmla="*/ 27 w 244"/>
                <a:gd name="T21" fmla="*/ 215 h 301"/>
                <a:gd name="T22" fmla="*/ 32 w 244"/>
                <a:gd name="T23" fmla="*/ 221 h 301"/>
                <a:gd name="T24" fmla="*/ 45 w 244"/>
                <a:gd name="T25" fmla="*/ 231 h 301"/>
                <a:gd name="T26" fmla="*/ 61 w 244"/>
                <a:gd name="T27" fmla="*/ 248 h 301"/>
                <a:gd name="T28" fmla="*/ 76 w 244"/>
                <a:gd name="T29" fmla="*/ 266 h 301"/>
                <a:gd name="T30" fmla="*/ 84 w 244"/>
                <a:gd name="T31" fmla="*/ 278 h 301"/>
                <a:gd name="T32" fmla="*/ 99 w 244"/>
                <a:gd name="T33" fmla="*/ 285 h 301"/>
                <a:gd name="T34" fmla="*/ 114 w 244"/>
                <a:gd name="T35" fmla="*/ 284 h 301"/>
                <a:gd name="T36" fmla="*/ 142 w 244"/>
                <a:gd name="T37" fmla="*/ 295 h 301"/>
                <a:gd name="T38" fmla="*/ 162 w 244"/>
                <a:gd name="T39" fmla="*/ 295 h 301"/>
                <a:gd name="T40" fmla="*/ 176 w 244"/>
                <a:gd name="T41" fmla="*/ 290 h 301"/>
                <a:gd name="T42" fmla="*/ 190 w 244"/>
                <a:gd name="T43" fmla="*/ 279 h 301"/>
                <a:gd name="T44" fmla="*/ 202 w 244"/>
                <a:gd name="T45" fmla="*/ 283 h 301"/>
                <a:gd name="T46" fmla="*/ 189 w 244"/>
                <a:gd name="T47" fmla="*/ 259 h 301"/>
                <a:gd name="T48" fmla="*/ 163 w 244"/>
                <a:gd name="T49" fmla="*/ 235 h 301"/>
                <a:gd name="T50" fmla="*/ 177 w 244"/>
                <a:gd name="T51" fmla="*/ 224 h 301"/>
                <a:gd name="T52" fmla="*/ 184 w 244"/>
                <a:gd name="T53" fmla="*/ 194 h 301"/>
                <a:gd name="T54" fmla="*/ 194 w 244"/>
                <a:gd name="T55" fmla="*/ 173 h 301"/>
                <a:gd name="T56" fmla="*/ 210 w 244"/>
                <a:gd name="T57" fmla="*/ 155 h 301"/>
                <a:gd name="T58" fmla="*/ 216 w 244"/>
                <a:gd name="T59" fmla="*/ 118 h 301"/>
                <a:gd name="T60" fmla="*/ 230 w 244"/>
                <a:gd name="T61" fmla="*/ 95 h 301"/>
                <a:gd name="T62" fmla="*/ 235 w 244"/>
                <a:gd name="T63" fmla="*/ 74 h 301"/>
                <a:gd name="T64" fmla="*/ 223 w 244"/>
                <a:gd name="T65" fmla="*/ 26 h 301"/>
                <a:gd name="T66" fmla="*/ 202 w 244"/>
                <a:gd name="T67" fmla="*/ 0 h 301"/>
                <a:gd name="T68" fmla="*/ 194 w 244"/>
                <a:gd name="T69" fmla="*/ 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301">
                  <a:moveTo>
                    <a:pt x="194" y="6"/>
                  </a:moveTo>
                  <a:cubicBezTo>
                    <a:pt x="189" y="6"/>
                    <a:pt x="191" y="16"/>
                    <a:pt x="184" y="16"/>
                  </a:cubicBezTo>
                  <a:cubicBezTo>
                    <a:pt x="177" y="16"/>
                    <a:pt x="180" y="23"/>
                    <a:pt x="175" y="23"/>
                  </a:cubicBezTo>
                  <a:cubicBezTo>
                    <a:pt x="171" y="23"/>
                    <a:pt x="167" y="19"/>
                    <a:pt x="167" y="19"/>
                  </a:cubicBezTo>
                  <a:cubicBezTo>
                    <a:pt x="148" y="19"/>
                    <a:pt x="148" y="19"/>
                    <a:pt x="148" y="19"/>
                  </a:cubicBezTo>
                  <a:cubicBezTo>
                    <a:pt x="148" y="19"/>
                    <a:pt x="144" y="15"/>
                    <a:pt x="141" y="16"/>
                  </a:cubicBezTo>
                  <a:cubicBezTo>
                    <a:pt x="139" y="18"/>
                    <a:pt x="136" y="20"/>
                    <a:pt x="136" y="20"/>
                  </a:cubicBezTo>
                  <a:cubicBezTo>
                    <a:pt x="46" y="20"/>
                    <a:pt x="46" y="20"/>
                    <a:pt x="46" y="20"/>
                  </a:cubicBezTo>
                  <a:cubicBezTo>
                    <a:pt x="46" y="38"/>
                    <a:pt x="46" y="51"/>
                    <a:pt x="46" y="51"/>
                  </a:cubicBezTo>
                  <a:cubicBezTo>
                    <a:pt x="33" y="51"/>
                    <a:pt x="33" y="51"/>
                    <a:pt x="33" y="51"/>
                  </a:cubicBezTo>
                  <a:cubicBezTo>
                    <a:pt x="33" y="99"/>
                    <a:pt x="33" y="99"/>
                    <a:pt x="33" y="99"/>
                  </a:cubicBezTo>
                  <a:cubicBezTo>
                    <a:pt x="33" y="99"/>
                    <a:pt x="34" y="113"/>
                    <a:pt x="31" y="114"/>
                  </a:cubicBezTo>
                  <a:cubicBezTo>
                    <a:pt x="28" y="115"/>
                    <a:pt x="18" y="118"/>
                    <a:pt x="18" y="122"/>
                  </a:cubicBezTo>
                  <a:cubicBezTo>
                    <a:pt x="18" y="127"/>
                    <a:pt x="17" y="131"/>
                    <a:pt x="13" y="131"/>
                  </a:cubicBezTo>
                  <a:cubicBezTo>
                    <a:pt x="8" y="132"/>
                    <a:pt x="13" y="142"/>
                    <a:pt x="6" y="142"/>
                  </a:cubicBezTo>
                  <a:cubicBezTo>
                    <a:pt x="0" y="142"/>
                    <a:pt x="9" y="150"/>
                    <a:pt x="6" y="153"/>
                  </a:cubicBezTo>
                  <a:cubicBezTo>
                    <a:pt x="2" y="157"/>
                    <a:pt x="3" y="161"/>
                    <a:pt x="7" y="161"/>
                  </a:cubicBezTo>
                  <a:cubicBezTo>
                    <a:pt x="12" y="161"/>
                    <a:pt x="10" y="167"/>
                    <a:pt x="10" y="172"/>
                  </a:cubicBezTo>
                  <a:cubicBezTo>
                    <a:pt x="10" y="178"/>
                    <a:pt x="17" y="181"/>
                    <a:pt x="17" y="181"/>
                  </a:cubicBezTo>
                  <a:cubicBezTo>
                    <a:pt x="16" y="188"/>
                    <a:pt x="16" y="188"/>
                    <a:pt x="16" y="188"/>
                  </a:cubicBezTo>
                  <a:cubicBezTo>
                    <a:pt x="16" y="188"/>
                    <a:pt x="26" y="199"/>
                    <a:pt x="26" y="202"/>
                  </a:cubicBezTo>
                  <a:cubicBezTo>
                    <a:pt x="27" y="205"/>
                    <a:pt x="33" y="212"/>
                    <a:pt x="27" y="215"/>
                  </a:cubicBezTo>
                  <a:cubicBezTo>
                    <a:pt x="22" y="218"/>
                    <a:pt x="26" y="220"/>
                    <a:pt x="26" y="220"/>
                  </a:cubicBezTo>
                  <a:cubicBezTo>
                    <a:pt x="32" y="221"/>
                    <a:pt x="32" y="221"/>
                    <a:pt x="32" y="221"/>
                  </a:cubicBezTo>
                  <a:cubicBezTo>
                    <a:pt x="34" y="226"/>
                    <a:pt x="34" y="226"/>
                    <a:pt x="34" y="226"/>
                  </a:cubicBezTo>
                  <a:cubicBezTo>
                    <a:pt x="34" y="226"/>
                    <a:pt x="41" y="226"/>
                    <a:pt x="45" y="231"/>
                  </a:cubicBezTo>
                  <a:cubicBezTo>
                    <a:pt x="50" y="237"/>
                    <a:pt x="52" y="238"/>
                    <a:pt x="52" y="240"/>
                  </a:cubicBezTo>
                  <a:cubicBezTo>
                    <a:pt x="52" y="243"/>
                    <a:pt x="55" y="244"/>
                    <a:pt x="61" y="248"/>
                  </a:cubicBezTo>
                  <a:cubicBezTo>
                    <a:pt x="66" y="253"/>
                    <a:pt x="66" y="256"/>
                    <a:pt x="66" y="258"/>
                  </a:cubicBezTo>
                  <a:cubicBezTo>
                    <a:pt x="66" y="261"/>
                    <a:pt x="76" y="266"/>
                    <a:pt x="76" y="266"/>
                  </a:cubicBezTo>
                  <a:cubicBezTo>
                    <a:pt x="80" y="274"/>
                    <a:pt x="80" y="274"/>
                    <a:pt x="80" y="274"/>
                  </a:cubicBezTo>
                  <a:cubicBezTo>
                    <a:pt x="81" y="275"/>
                    <a:pt x="83" y="276"/>
                    <a:pt x="84" y="278"/>
                  </a:cubicBezTo>
                  <a:cubicBezTo>
                    <a:pt x="85" y="283"/>
                    <a:pt x="90" y="285"/>
                    <a:pt x="90" y="285"/>
                  </a:cubicBezTo>
                  <a:cubicBezTo>
                    <a:pt x="90" y="285"/>
                    <a:pt x="95" y="289"/>
                    <a:pt x="99" y="285"/>
                  </a:cubicBezTo>
                  <a:cubicBezTo>
                    <a:pt x="103" y="282"/>
                    <a:pt x="107" y="286"/>
                    <a:pt x="107" y="286"/>
                  </a:cubicBezTo>
                  <a:cubicBezTo>
                    <a:pt x="107" y="286"/>
                    <a:pt x="112" y="283"/>
                    <a:pt x="114" y="284"/>
                  </a:cubicBezTo>
                  <a:cubicBezTo>
                    <a:pt x="116" y="286"/>
                    <a:pt x="124" y="292"/>
                    <a:pt x="131" y="299"/>
                  </a:cubicBezTo>
                  <a:cubicBezTo>
                    <a:pt x="132" y="298"/>
                    <a:pt x="139" y="296"/>
                    <a:pt x="142" y="295"/>
                  </a:cubicBezTo>
                  <a:cubicBezTo>
                    <a:pt x="146" y="295"/>
                    <a:pt x="150" y="301"/>
                    <a:pt x="151" y="299"/>
                  </a:cubicBezTo>
                  <a:cubicBezTo>
                    <a:pt x="153" y="297"/>
                    <a:pt x="160" y="294"/>
                    <a:pt x="162" y="295"/>
                  </a:cubicBezTo>
                  <a:cubicBezTo>
                    <a:pt x="165" y="296"/>
                    <a:pt x="171" y="297"/>
                    <a:pt x="171" y="294"/>
                  </a:cubicBezTo>
                  <a:cubicBezTo>
                    <a:pt x="172" y="293"/>
                    <a:pt x="174" y="291"/>
                    <a:pt x="176" y="290"/>
                  </a:cubicBezTo>
                  <a:cubicBezTo>
                    <a:pt x="177" y="289"/>
                    <a:pt x="178" y="288"/>
                    <a:pt x="178" y="287"/>
                  </a:cubicBezTo>
                  <a:cubicBezTo>
                    <a:pt x="179" y="285"/>
                    <a:pt x="187" y="280"/>
                    <a:pt x="190" y="279"/>
                  </a:cubicBezTo>
                  <a:cubicBezTo>
                    <a:pt x="193" y="279"/>
                    <a:pt x="197" y="279"/>
                    <a:pt x="199" y="280"/>
                  </a:cubicBezTo>
                  <a:cubicBezTo>
                    <a:pt x="200" y="281"/>
                    <a:pt x="201" y="282"/>
                    <a:pt x="202" y="283"/>
                  </a:cubicBezTo>
                  <a:cubicBezTo>
                    <a:pt x="204" y="274"/>
                    <a:pt x="205" y="270"/>
                    <a:pt x="203" y="270"/>
                  </a:cubicBezTo>
                  <a:cubicBezTo>
                    <a:pt x="199" y="270"/>
                    <a:pt x="192" y="266"/>
                    <a:pt x="189" y="259"/>
                  </a:cubicBezTo>
                  <a:cubicBezTo>
                    <a:pt x="186" y="252"/>
                    <a:pt x="178" y="247"/>
                    <a:pt x="176" y="243"/>
                  </a:cubicBezTo>
                  <a:cubicBezTo>
                    <a:pt x="174" y="238"/>
                    <a:pt x="164" y="239"/>
                    <a:pt x="163" y="235"/>
                  </a:cubicBezTo>
                  <a:cubicBezTo>
                    <a:pt x="161" y="232"/>
                    <a:pt x="165" y="232"/>
                    <a:pt x="165" y="227"/>
                  </a:cubicBezTo>
                  <a:cubicBezTo>
                    <a:pt x="165" y="223"/>
                    <a:pt x="176" y="225"/>
                    <a:pt x="177" y="224"/>
                  </a:cubicBezTo>
                  <a:cubicBezTo>
                    <a:pt x="178" y="223"/>
                    <a:pt x="179" y="213"/>
                    <a:pt x="179" y="208"/>
                  </a:cubicBezTo>
                  <a:cubicBezTo>
                    <a:pt x="179" y="203"/>
                    <a:pt x="186" y="197"/>
                    <a:pt x="184" y="194"/>
                  </a:cubicBezTo>
                  <a:cubicBezTo>
                    <a:pt x="181" y="192"/>
                    <a:pt x="186" y="191"/>
                    <a:pt x="190" y="188"/>
                  </a:cubicBezTo>
                  <a:cubicBezTo>
                    <a:pt x="194" y="185"/>
                    <a:pt x="191" y="177"/>
                    <a:pt x="194" y="173"/>
                  </a:cubicBezTo>
                  <a:cubicBezTo>
                    <a:pt x="198" y="170"/>
                    <a:pt x="201" y="163"/>
                    <a:pt x="204" y="163"/>
                  </a:cubicBezTo>
                  <a:cubicBezTo>
                    <a:pt x="206" y="163"/>
                    <a:pt x="210" y="159"/>
                    <a:pt x="210" y="155"/>
                  </a:cubicBezTo>
                  <a:cubicBezTo>
                    <a:pt x="210" y="152"/>
                    <a:pt x="216" y="144"/>
                    <a:pt x="215" y="138"/>
                  </a:cubicBezTo>
                  <a:cubicBezTo>
                    <a:pt x="214" y="132"/>
                    <a:pt x="212" y="123"/>
                    <a:pt x="216" y="118"/>
                  </a:cubicBezTo>
                  <a:cubicBezTo>
                    <a:pt x="221" y="113"/>
                    <a:pt x="223" y="108"/>
                    <a:pt x="222" y="103"/>
                  </a:cubicBezTo>
                  <a:cubicBezTo>
                    <a:pt x="221" y="99"/>
                    <a:pt x="227" y="98"/>
                    <a:pt x="230" y="95"/>
                  </a:cubicBezTo>
                  <a:cubicBezTo>
                    <a:pt x="232" y="93"/>
                    <a:pt x="239" y="90"/>
                    <a:pt x="244" y="82"/>
                  </a:cubicBezTo>
                  <a:cubicBezTo>
                    <a:pt x="241" y="78"/>
                    <a:pt x="237" y="75"/>
                    <a:pt x="235" y="74"/>
                  </a:cubicBezTo>
                  <a:cubicBezTo>
                    <a:pt x="230" y="71"/>
                    <a:pt x="226" y="62"/>
                    <a:pt x="226" y="51"/>
                  </a:cubicBezTo>
                  <a:cubicBezTo>
                    <a:pt x="226" y="39"/>
                    <a:pt x="223" y="30"/>
                    <a:pt x="223" y="26"/>
                  </a:cubicBezTo>
                  <a:cubicBezTo>
                    <a:pt x="222" y="23"/>
                    <a:pt x="217" y="15"/>
                    <a:pt x="210" y="11"/>
                  </a:cubicBezTo>
                  <a:cubicBezTo>
                    <a:pt x="205" y="9"/>
                    <a:pt x="203" y="5"/>
                    <a:pt x="202" y="0"/>
                  </a:cubicBezTo>
                  <a:cubicBezTo>
                    <a:pt x="202" y="0"/>
                    <a:pt x="201" y="1"/>
                    <a:pt x="201" y="1"/>
                  </a:cubicBezTo>
                  <a:cubicBezTo>
                    <a:pt x="197" y="7"/>
                    <a:pt x="198" y="6"/>
                    <a:pt x="194"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43"/>
            <p:cNvSpPr>
              <a:spLocks/>
            </p:cNvSpPr>
            <p:nvPr userDrawn="1"/>
          </p:nvSpPr>
          <p:spPr bwMode="auto">
            <a:xfrm>
              <a:off x="6056763" y="3077840"/>
              <a:ext cx="34222" cy="33216"/>
            </a:xfrm>
            <a:custGeom>
              <a:avLst/>
              <a:gdLst>
                <a:gd name="T0" fmla="*/ 10 w 29"/>
                <a:gd name="T1" fmla="*/ 3 h 28"/>
                <a:gd name="T2" fmla="*/ 3 w 29"/>
                <a:gd name="T3" fmla="*/ 14 h 28"/>
                <a:gd name="T4" fmla="*/ 3 w 29"/>
                <a:gd name="T5" fmla="*/ 26 h 28"/>
                <a:gd name="T6" fmla="*/ 11 w 29"/>
                <a:gd name="T7" fmla="*/ 25 h 28"/>
                <a:gd name="T8" fmla="*/ 18 w 29"/>
                <a:gd name="T9" fmla="*/ 28 h 28"/>
                <a:gd name="T10" fmla="*/ 24 w 29"/>
                <a:gd name="T11" fmla="*/ 21 h 28"/>
                <a:gd name="T12" fmla="*/ 16 w 29"/>
                <a:gd name="T13" fmla="*/ 17 h 28"/>
                <a:gd name="T14" fmla="*/ 25 w 29"/>
                <a:gd name="T15" fmla="*/ 11 h 28"/>
                <a:gd name="T16" fmla="*/ 23 w 29"/>
                <a:gd name="T17" fmla="*/ 2 h 28"/>
                <a:gd name="T18" fmla="*/ 21 w 29"/>
                <a:gd name="T19" fmla="*/ 0 h 28"/>
                <a:gd name="T20" fmla="*/ 17 w 29"/>
                <a:gd name="T21" fmla="*/ 3 h 28"/>
                <a:gd name="T22" fmla="*/ 10 w 29"/>
                <a:gd name="T2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10" y="3"/>
                  </a:moveTo>
                  <a:cubicBezTo>
                    <a:pt x="10" y="5"/>
                    <a:pt x="6" y="10"/>
                    <a:pt x="3" y="14"/>
                  </a:cubicBezTo>
                  <a:cubicBezTo>
                    <a:pt x="0" y="17"/>
                    <a:pt x="2" y="24"/>
                    <a:pt x="3" y="26"/>
                  </a:cubicBezTo>
                  <a:cubicBezTo>
                    <a:pt x="4" y="28"/>
                    <a:pt x="8" y="27"/>
                    <a:pt x="11" y="25"/>
                  </a:cubicBezTo>
                  <a:cubicBezTo>
                    <a:pt x="13" y="24"/>
                    <a:pt x="15" y="25"/>
                    <a:pt x="18" y="28"/>
                  </a:cubicBezTo>
                  <a:cubicBezTo>
                    <a:pt x="20" y="25"/>
                    <a:pt x="22" y="23"/>
                    <a:pt x="24" y="21"/>
                  </a:cubicBezTo>
                  <a:cubicBezTo>
                    <a:pt x="20" y="19"/>
                    <a:pt x="17" y="18"/>
                    <a:pt x="16" y="17"/>
                  </a:cubicBezTo>
                  <a:cubicBezTo>
                    <a:pt x="15" y="16"/>
                    <a:pt x="21" y="11"/>
                    <a:pt x="25" y="11"/>
                  </a:cubicBezTo>
                  <a:cubicBezTo>
                    <a:pt x="29" y="10"/>
                    <a:pt x="27" y="5"/>
                    <a:pt x="23" y="2"/>
                  </a:cubicBezTo>
                  <a:cubicBezTo>
                    <a:pt x="23" y="1"/>
                    <a:pt x="22" y="1"/>
                    <a:pt x="21" y="0"/>
                  </a:cubicBezTo>
                  <a:cubicBezTo>
                    <a:pt x="19" y="1"/>
                    <a:pt x="18" y="2"/>
                    <a:pt x="17" y="3"/>
                  </a:cubicBezTo>
                  <a:cubicBezTo>
                    <a:pt x="16" y="4"/>
                    <a:pt x="14" y="4"/>
                    <a:pt x="10"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44"/>
            <p:cNvSpPr>
              <a:spLocks/>
            </p:cNvSpPr>
            <p:nvPr userDrawn="1"/>
          </p:nvSpPr>
          <p:spPr bwMode="auto">
            <a:xfrm>
              <a:off x="5963658" y="2981211"/>
              <a:ext cx="117765" cy="101158"/>
            </a:xfrm>
            <a:custGeom>
              <a:avLst/>
              <a:gdLst>
                <a:gd name="T0" fmla="*/ 18 w 99"/>
                <a:gd name="T1" fmla="*/ 13 h 85"/>
                <a:gd name="T2" fmla="*/ 10 w 99"/>
                <a:gd name="T3" fmla="*/ 21 h 85"/>
                <a:gd name="T4" fmla="*/ 4 w 99"/>
                <a:gd name="T5" fmla="*/ 36 h 85"/>
                <a:gd name="T6" fmla="*/ 3 w 99"/>
                <a:gd name="T7" fmla="*/ 56 h 85"/>
                <a:gd name="T8" fmla="*/ 16 w 99"/>
                <a:gd name="T9" fmla="*/ 57 h 85"/>
                <a:gd name="T10" fmla="*/ 20 w 99"/>
                <a:gd name="T11" fmla="*/ 52 h 85"/>
                <a:gd name="T12" fmla="*/ 27 w 99"/>
                <a:gd name="T13" fmla="*/ 50 h 85"/>
                <a:gd name="T14" fmla="*/ 36 w 99"/>
                <a:gd name="T15" fmla="*/ 54 h 85"/>
                <a:gd name="T16" fmla="*/ 43 w 99"/>
                <a:gd name="T17" fmla="*/ 54 h 85"/>
                <a:gd name="T18" fmla="*/ 57 w 99"/>
                <a:gd name="T19" fmla="*/ 54 h 85"/>
                <a:gd name="T20" fmla="*/ 89 w 99"/>
                <a:gd name="T21" fmla="*/ 84 h 85"/>
                <a:gd name="T22" fmla="*/ 88 w 99"/>
                <a:gd name="T23" fmla="*/ 84 h 85"/>
                <a:gd name="T24" fmla="*/ 95 w 99"/>
                <a:gd name="T25" fmla="*/ 84 h 85"/>
                <a:gd name="T26" fmla="*/ 99 w 99"/>
                <a:gd name="T27" fmla="*/ 81 h 85"/>
                <a:gd name="T28" fmla="*/ 84 w 99"/>
                <a:gd name="T29" fmla="*/ 63 h 85"/>
                <a:gd name="T30" fmla="*/ 60 w 99"/>
                <a:gd name="T31" fmla="*/ 47 h 85"/>
                <a:gd name="T32" fmla="*/ 51 w 99"/>
                <a:gd name="T33" fmla="*/ 38 h 85"/>
                <a:gd name="T34" fmla="*/ 40 w 99"/>
                <a:gd name="T35" fmla="*/ 17 h 85"/>
                <a:gd name="T36" fmla="*/ 32 w 99"/>
                <a:gd name="T37" fmla="*/ 0 h 85"/>
                <a:gd name="T38" fmla="*/ 18 w 99"/>
                <a:gd name="T39" fmla="*/ 1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85">
                  <a:moveTo>
                    <a:pt x="18" y="13"/>
                  </a:moveTo>
                  <a:cubicBezTo>
                    <a:pt x="15" y="16"/>
                    <a:pt x="9" y="17"/>
                    <a:pt x="10" y="21"/>
                  </a:cubicBezTo>
                  <a:cubicBezTo>
                    <a:pt x="11" y="26"/>
                    <a:pt x="9" y="31"/>
                    <a:pt x="4" y="36"/>
                  </a:cubicBezTo>
                  <a:cubicBezTo>
                    <a:pt x="0" y="41"/>
                    <a:pt x="2" y="50"/>
                    <a:pt x="3" y="56"/>
                  </a:cubicBezTo>
                  <a:cubicBezTo>
                    <a:pt x="9" y="55"/>
                    <a:pt x="15" y="55"/>
                    <a:pt x="16" y="57"/>
                  </a:cubicBezTo>
                  <a:cubicBezTo>
                    <a:pt x="18" y="59"/>
                    <a:pt x="19" y="57"/>
                    <a:pt x="20" y="52"/>
                  </a:cubicBezTo>
                  <a:cubicBezTo>
                    <a:pt x="22" y="47"/>
                    <a:pt x="24" y="48"/>
                    <a:pt x="27" y="50"/>
                  </a:cubicBezTo>
                  <a:cubicBezTo>
                    <a:pt x="30" y="52"/>
                    <a:pt x="32" y="56"/>
                    <a:pt x="36" y="54"/>
                  </a:cubicBezTo>
                  <a:cubicBezTo>
                    <a:pt x="41" y="51"/>
                    <a:pt x="40" y="53"/>
                    <a:pt x="43" y="54"/>
                  </a:cubicBezTo>
                  <a:cubicBezTo>
                    <a:pt x="45" y="55"/>
                    <a:pt x="54" y="53"/>
                    <a:pt x="57" y="54"/>
                  </a:cubicBezTo>
                  <a:cubicBezTo>
                    <a:pt x="61" y="54"/>
                    <a:pt x="89" y="84"/>
                    <a:pt x="89" y="84"/>
                  </a:cubicBezTo>
                  <a:cubicBezTo>
                    <a:pt x="89" y="84"/>
                    <a:pt x="88" y="84"/>
                    <a:pt x="88" y="84"/>
                  </a:cubicBezTo>
                  <a:cubicBezTo>
                    <a:pt x="92" y="85"/>
                    <a:pt x="94" y="85"/>
                    <a:pt x="95" y="84"/>
                  </a:cubicBezTo>
                  <a:cubicBezTo>
                    <a:pt x="96" y="83"/>
                    <a:pt x="97" y="82"/>
                    <a:pt x="99" y="81"/>
                  </a:cubicBezTo>
                  <a:cubicBezTo>
                    <a:pt x="96" y="78"/>
                    <a:pt x="91" y="72"/>
                    <a:pt x="84" y="63"/>
                  </a:cubicBezTo>
                  <a:cubicBezTo>
                    <a:pt x="75" y="53"/>
                    <a:pt x="66" y="47"/>
                    <a:pt x="60" y="47"/>
                  </a:cubicBezTo>
                  <a:cubicBezTo>
                    <a:pt x="55" y="47"/>
                    <a:pt x="54" y="38"/>
                    <a:pt x="51" y="38"/>
                  </a:cubicBezTo>
                  <a:cubicBezTo>
                    <a:pt x="48" y="38"/>
                    <a:pt x="40" y="25"/>
                    <a:pt x="40" y="17"/>
                  </a:cubicBezTo>
                  <a:cubicBezTo>
                    <a:pt x="40" y="12"/>
                    <a:pt x="36" y="5"/>
                    <a:pt x="32" y="0"/>
                  </a:cubicBezTo>
                  <a:cubicBezTo>
                    <a:pt x="27" y="8"/>
                    <a:pt x="20" y="11"/>
                    <a:pt x="18"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45"/>
            <p:cNvSpPr>
              <a:spLocks/>
            </p:cNvSpPr>
            <p:nvPr userDrawn="1"/>
          </p:nvSpPr>
          <p:spPr bwMode="auto">
            <a:xfrm>
              <a:off x="5902763" y="3037075"/>
              <a:ext cx="264720" cy="206845"/>
            </a:xfrm>
            <a:custGeom>
              <a:avLst/>
              <a:gdLst>
                <a:gd name="T0" fmla="*/ 15 w 222"/>
                <a:gd name="T1" fmla="*/ 114 h 173"/>
                <a:gd name="T2" fmla="*/ 28 w 222"/>
                <a:gd name="T3" fmla="*/ 130 h 173"/>
                <a:gd name="T4" fmla="*/ 42 w 222"/>
                <a:gd name="T5" fmla="*/ 141 h 173"/>
                <a:gd name="T6" fmla="*/ 41 w 222"/>
                <a:gd name="T7" fmla="*/ 154 h 173"/>
                <a:gd name="T8" fmla="*/ 46 w 222"/>
                <a:gd name="T9" fmla="*/ 156 h 173"/>
                <a:gd name="T10" fmla="*/ 61 w 222"/>
                <a:gd name="T11" fmla="*/ 159 h 173"/>
                <a:gd name="T12" fmla="*/ 78 w 222"/>
                <a:gd name="T13" fmla="*/ 168 h 173"/>
                <a:gd name="T14" fmla="*/ 95 w 222"/>
                <a:gd name="T15" fmla="*/ 171 h 173"/>
                <a:gd name="T16" fmla="*/ 105 w 222"/>
                <a:gd name="T17" fmla="*/ 164 h 173"/>
                <a:gd name="T18" fmla="*/ 118 w 222"/>
                <a:gd name="T19" fmla="*/ 161 h 173"/>
                <a:gd name="T20" fmla="*/ 125 w 222"/>
                <a:gd name="T21" fmla="*/ 164 h 173"/>
                <a:gd name="T22" fmla="*/ 132 w 222"/>
                <a:gd name="T23" fmla="*/ 162 h 173"/>
                <a:gd name="T24" fmla="*/ 144 w 222"/>
                <a:gd name="T25" fmla="*/ 160 h 173"/>
                <a:gd name="T26" fmla="*/ 163 w 222"/>
                <a:gd name="T27" fmla="*/ 150 h 173"/>
                <a:gd name="T28" fmla="*/ 180 w 222"/>
                <a:gd name="T29" fmla="*/ 147 h 173"/>
                <a:gd name="T30" fmla="*/ 219 w 222"/>
                <a:gd name="T31" fmla="*/ 108 h 173"/>
                <a:gd name="T32" fmla="*/ 214 w 222"/>
                <a:gd name="T33" fmla="*/ 105 h 173"/>
                <a:gd name="T34" fmla="*/ 193 w 222"/>
                <a:gd name="T35" fmla="*/ 100 h 173"/>
                <a:gd name="T36" fmla="*/ 164 w 222"/>
                <a:gd name="T37" fmla="*/ 90 h 173"/>
                <a:gd name="T38" fmla="*/ 154 w 222"/>
                <a:gd name="T39" fmla="*/ 81 h 173"/>
                <a:gd name="T40" fmla="*/ 145 w 222"/>
                <a:gd name="T41" fmla="*/ 67 h 173"/>
                <a:gd name="T42" fmla="*/ 147 w 222"/>
                <a:gd name="T43" fmla="*/ 62 h 173"/>
                <a:gd name="T44" fmla="*/ 140 w 222"/>
                <a:gd name="T45" fmla="*/ 59 h 173"/>
                <a:gd name="T46" fmla="*/ 132 w 222"/>
                <a:gd name="T47" fmla="*/ 60 h 173"/>
                <a:gd name="T48" fmla="*/ 132 w 222"/>
                <a:gd name="T49" fmla="*/ 48 h 173"/>
                <a:gd name="T50" fmla="*/ 140 w 222"/>
                <a:gd name="T51" fmla="*/ 37 h 173"/>
                <a:gd name="T52" fmla="*/ 108 w 222"/>
                <a:gd name="T53" fmla="*/ 7 h 173"/>
                <a:gd name="T54" fmla="*/ 94 w 222"/>
                <a:gd name="T55" fmla="*/ 7 h 173"/>
                <a:gd name="T56" fmla="*/ 87 w 222"/>
                <a:gd name="T57" fmla="*/ 7 h 173"/>
                <a:gd name="T58" fmla="*/ 78 w 222"/>
                <a:gd name="T59" fmla="*/ 3 h 173"/>
                <a:gd name="T60" fmla="*/ 71 w 222"/>
                <a:gd name="T61" fmla="*/ 5 h 173"/>
                <a:gd name="T62" fmla="*/ 67 w 222"/>
                <a:gd name="T63" fmla="*/ 10 h 173"/>
                <a:gd name="T64" fmla="*/ 54 w 222"/>
                <a:gd name="T65" fmla="*/ 9 h 173"/>
                <a:gd name="T66" fmla="*/ 54 w 222"/>
                <a:gd name="T67" fmla="*/ 9 h 173"/>
                <a:gd name="T68" fmla="*/ 49 w 222"/>
                <a:gd name="T69" fmla="*/ 26 h 173"/>
                <a:gd name="T70" fmla="*/ 43 w 222"/>
                <a:gd name="T71" fmla="*/ 34 h 173"/>
                <a:gd name="T72" fmla="*/ 33 w 222"/>
                <a:gd name="T73" fmla="*/ 44 h 173"/>
                <a:gd name="T74" fmla="*/ 29 w 222"/>
                <a:gd name="T75" fmla="*/ 59 h 173"/>
                <a:gd name="T76" fmla="*/ 23 w 222"/>
                <a:gd name="T77" fmla="*/ 65 h 173"/>
                <a:gd name="T78" fmla="*/ 18 w 222"/>
                <a:gd name="T79" fmla="*/ 79 h 173"/>
                <a:gd name="T80" fmla="*/ 16 w 222"/>
                <a:gd name="T81" fmla="*/ 95 h 173"/>
                <a:gd name="T82" fmla="*/ 4 w 222"/>
                <a:gd name="T83" fmla="*/ 98 h 173"/>
                <a:gd name="T84" fmla="*/ 2 w 222"/>
                <a:gd name="T85" fmla="*/ 106 h 173"/>
                <a:gd name="T86" fmla="*/ 15 w 222"/>
                <a:gd name="T87" fmla="*/ 11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2" h="173">
                  <a:moveTo>
                    <a:pt x="15" y="114"/>
                  </a:moveTo>
                  <a:cubicBezTo>
                    <a:pt x="17" y="118"/>
                    <a:pt x="25" y="123"/>
                    <a:pt x="28" y="130"/>
                  </a:cubicBezTo>
                  <a:cubicBezTo>
                    <a:pt x="31" y="137"/>
                    <a:pt x="38" y="141"/>
                    <a:pt x="42" y="141"/>
                  </a:cubicBezTo>
                  <a:cubicBezTo>
                    <a:pt x="44" y="141"/>
                    <a:pt x="43" y="145"/>
                    <a:pt x="41" y="154"/>
                  </a:cubicBezTo>
                  <a:cubicBezTo>
                    <a:pt x="43" y="154"/>
                    <a:pt x="45" y="155"/>
                    <a:pt x="46" y="156"/>
                  </a:cubicBezTo>
                  <a:cubicBezTo>
                    <a:pt x="48" y="157"/>
                    <a:pt x="58" y="156"/>
                    <a:pt x="61" y="159"/>
                  </a:cubicBezTo>
                  <a:cubicBezTo>
                    <a:pt x="64" y="162"/>
                    <a:pt x="75" y="168"/>
                    <a:pt x="78" y="168"/>
                  </a:cubicBezTo>
                  <a:cubicBezTo>
                    <a:pt x="81" y="168"/>
                    <a:pt x="93" y="170"/>
                    <a:pt x="95" y="171"/>
                  </a:cubicBezTo>
                  <a:cubicBezTo>
                    <a:pt x="97" y="173"/>
                    <a:pt x="100" y="166"/>
                    <a:pt x="105" y="164"/>
                  </a:cubicBezTo>
                  <a:cubicBezTo>
                    <a:pt x="110" y="161"/>
                    <a:pt x="117" y="159"/>
                    <a:pt x="118" y="161"/>
                  </a:cubicBezTo>
                  <a:cubicBezTo>
                    <a:pt x="119" y="163"/>
                    <a:pt x="122" y="165"/>
                    <a:pt x="125" y="164"/>
                  </a:cubicBezTo>
                  <a:cubicBezTo>
                    <a:pt x="126" y="163"/>
                    <a:pt x="129" y="163"/>
                    <a:pt x="132" y="162"/>
                  </a:cubicBezTo>
                  <a:cubicBezTo>
                    <a:pt x="137" y="161"/>
                    <a:pt x="143" y="160"/>
                    <a:pt x="144" y="160"/>
                  </a:cubicBezTo>
                  <a:cubicBezTo>
                    <a:pt x="147" y="160"/>
                    <a:pt x="154" y="150"/>
                    <a:pt x="163" y="150"/>
                  </a:cubicBezTo>
                  <a:cubicBezTo>
                    <a:pt x="173" y="150"/>
                    <a:pt x="175" y="151"/>
                    <a:pt x="180" y="147"/>
                  </a:cubicBezTo>
                  <a:cubicBezTo>
                    <a:pt x="184" y="142"/>
                    <a:pt x="216" y="110"/>
                    <a:pt x="219" y="108"/>
                  </a:cubicBezTo>
                  <a:cubicBezTo>
                    <a:pt x="222" y="106"/>
                    <a:pt x="217" y="105"/>
                    <a:pt x="214" y="105"/>
                  </a:cubicBezTo>
                  <a:cubicBezTo>
                    <a:pt x="210" y="105"/>
                    <a:pt x="204" y="104"/>
                    <a:pt x="193" y="100"/>
                  </a:cubicBezTo>
                  <a:cubicBezTo>
                    <a:pt x="183" y="96"/>
                    <a:pt x="167" y="90"/>
                    <a:pt x="164" y="90"/>
                  </a:cubicBezTo>
                  <a:cubicBezTo>
                    <a:pt x="161" y="89"/>
                    <a:pt x="156" y="82"/>
                    <a:pt x="154" y="81"/>
                  </a:cubicBezTo>
                  <a:cubicBezTo>
                    <a:pt x="151" y="79"/>
                    <a:pt x="146" y="70"/>
                    <a:pt x="145" y="67"/>
                  </a:cubicBezTo>
                  <a:cubicBezTo>
                    <a:pt x="144" y="66"/>
                    <a:pt x="145" y="64"/>
                    <a:pt x="147" y="62"/>
                  </a:cubicBezTo>
                  <a:cubicBezTo>
                    <a:pt x="144" y="59"/>
                    <a:pt x="142" y="58"/>
                    <a:pt x="140" y="59"/>
                  </a:cubicBezTo>
                  <a:cubicBezTo>
                    <a:pt x="137" y="61"/>
                    <a:pt x="133" y="62"/>
                    <a:pt x="132" y="60"/>
                  </a:cubicBezTo>
                  <a:cubicBezTo>
                    <a:pt x="131" y="58"/>
                    <a:pt x="129" y="51"/>
                    <a:pt x="132" y="48"/>
                  </a:cubicBezTo>
                  <a:cubicBezTo>
                    <a:pt x="135" y="44"/>
                    <a:pt x="140" y="37"/>
                    <a:pt x="140" y="37"/>
                  </a:cubicBezTo>
                  <a:cubicBezTo>
                    <a:pt x="140" y="37"/>
                    <a:pt x="112" y="7"/>
                    <a:pt x="108" y="7"/>
                  </a:cubicBezTo>
                  <a:cubicBezTo>
                    <a:pt x="105" y="6"/>
                    <a:pt x="96" y="8"/>
                    <a:pt x="94" y="7"/>
                  </a:cubicBezTo>
                  <a:cubicBezTo>
                    <a:pt x="91" y="6"/>
                    <a:pt x="92" y="4"/>
                    <a:pt x="87" y="7"/>
                  </a:cubicBezTo>
                  <a:cubicBezTo>
                    <a:pt x="83" y="9"/>
                    <a:pt x="81" y="5"/>
                    <a:pt x="78" y="3"/>
                  </a:cubicBezTo>
                  <a:cubicBezTo>
                    <a:pt x="75" y="1"/>
                    <a:pt x="73" y="0"/>
                    <a:pt x="71" y="5"/>
                  </a:cubicBezTo>
                  <a:cubicBezTo>
                    <a:pt x="70" y="10"/>
                    <a:pt x="69" y="12"/>
                    <a:pt x="67" y="10"/>
                  </a:cubicBezTo>
                  <a:cubicBezTo>
                    <a:pt x="66" y="8"/>
                    <a:pt x="60" y="8"/>
                    <a:pt x="54" y="9"/>
                  </a:cubicBezTo>
                  <a:cubicBezTo>
                    <a:pt x="54" y="9"/>
                    <a:pt x="54" y="9"/>
                    <a:pt x="54" y="9"/>
                  </a:cubicBezTo>
                  <a:cubicBezTo>
                    <a:pt x="55" y="15"/>
                    <a:pt x="49" y="23"/>
                    <a:pt x="49" y="26"/>
                  </a:cubicBezTo>
                  <a:cubicBezTo>
                    <a:pt x="49" y="30"/>
                    <a:pt x="45" y="34"/>
                    <a:pt x="43" y="34"/>
                  </a:cubicBezTo>
                  <a:cubicBezTo>
                    <a:pt x="40" y="34"/>
                    <a:pt x="37" y="41"/>
                    <a:pt x="33" y="44"/>
                  </a:cubicBezTo>
                  <a:cubicBezTo>
                    <a:pt x="30" y="48"/>
                    <a:pt x="33" y="56"/>
                    <a:pt x="29" y="59"/>
                  </a:cubicBezTo>
                  <a:cubicBezTo>
                    <a:pt x="25" y="62"/>
                    <a:pt x="20" y="63"/>
                    <a:pt x="23" y="65"/>
                  </a:cubicBezTo>
                  <a:cubicBezTo>
                    <a:pt x="25" y="68"/>
                    <a:pt x="18" y="74"/>
                    <a:pt x="18" y="79"/>
                  </a:cubicBezTo>
                  <a:cubicBezTo>
                    <a:pt x="18" y="84"/>
                    <a:pt x="17" y="94"/>
                    <a:pt x="16" y="95"/>
                  </a:cubicBezTo>
                  <a:cubicBezTo>
                    <a:pt x="15" y="96"/>
                    <a:pt x="4" y="94"/>
                    <a:pt x="4" y="98"/>
                  </a:cubicBezTo>
                  <a:cubicBezTo>
                    <a:pt x="4" y="103"/>
                    <a:pt x="0" y="103"/>
                    <a:pt x="2" y="106"/>
                  </a:cubicBezTo>
                  <a:cubicBezTo>
                    <a:pt x="3" y="110"/>
                    <a:pt x="13" y="109"/>
                    <a:pt x="15" y="1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46"/>
            <p:cNvSpPr>
              <a:spLocks/>
            </p:cNvSpPr>
            <p:nvPr userDrawn="1"/>
          </p:nvSpPr>
          <p:spPr bwMode="auto">
            <a:xfrm>
              <a:off x="5944534" y="2661129"/>
              <a:ext cx="26170" cy="33216"/>
            </a:xfrm>
            <a:custGeom>
              <a:avLst/>
              <a:gdLst>
                <a:gd name="T0" fmla="*/ 18 w 22"/>
                <a:gd name="T1" fmla="*/ 12 h 28"/>
                <a:gd name="T2" fmla="*/ 11 w 22"/>
                <a:gd name="T3" fmla="*/ 1 h 28"/>
                <a:gd name="T4" fmla="*/ 11 w 22"/>
                <a:gd name="T5" fmla="*/ 3 h 28"/>
                <a:gd name="T6" fmla="*/ 0 w 22"/>
                <a:gd name="T7" fmla="*/ 25 h 28"/>
                <a:gd name="T8" fmla="*/ 7 w 22"/>
                <a:gd name="T9" fmla="*/ 28 h 28"/>
                <a:gd name="T10" fmla="*/ 18 w 22"/>
                <a:gd name="T11" fmla="*/ 12 h 28"/>
              </a:gdLst>
              <a:ahLst/>
              <a:cxnLst>
                <a:cxn ang="0">
                  <a:pos x="T0" y="T1"/>
                </a:cxn>
                <a:cxn ang="0">
                  <a:pos x="T2" y="T3"/>
                </a:cxn>
                <a:cxn ang="0">
                  <a:pos x="T4" y="T5"/>
                </a:cxn>
                <a:cxn ang="0">
                  <a:pos x="T6" y="T7"/>
                </a:cxn>
                <a:cxn ang="0">
                  <a:pos x="T8" y="T9"/>
                </a:cxn>
                <a:cxn ang="0">
                  <a:pos x="T10" y="T11"/>
                </a:cxn>
              </a:cxnLst>
              <a:rect l="0" t="0" r="r" b="b"/>
              <a:pathLst>
                <a:path w="22" h="28">
                  <a:moveTo>
                    <a:pt x="18" y="12"/>
                  </a:moveTo>
                  <a:cubicBezTo>
                    <a:pt x="21" y="10"/>
                    <a:pt x="22" y="0"/>
                    <a:pt x="11" y="1"/>
                  </a:cubicBezTo>
                  <a:cubicBezTo>
                    <a:pt x="11" y="2"/>
                    <a:pt x="11" y="2"/>
                    <a:pt x="11" y="3"/>
                  </a:cubicBezTo>
                  <a:cubicBezTo>
                    <a:pt x="11" y="7"/>
                    <a:pt x="4" y="16"/>
                    <a:pt x="0" y="25"/>
                  </a:cubicBezTo>
                  <a:cubicBezTo>
                    <a:pt x="7" y="28"/>
                    <a:pt x="7" y="28"/>
                    <a:pt x="7" y="28"/>
                  </a:cubicBezTo>
                  <a:cubicBezTo>
                    <a:pt x="10" y="21"/>
                    <a:pt x="16" y="14"/>
                    <a:pt x="18"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47"/>
            <p:cNvSpPr>
              <a:spLocks/>
            </p:cNvSpPr>
            <p:nvPr userDrawn="1"/>
          </p:nvSpPr>
          <p:spPr bwMode="auto">
            <a:xfrm>
              <a:off x="5952586" y="2613318"/>
              <a:ext cx="120785" cy="95622"/>
            </a:xfrm>
            <a:custGeom>
              <a:avLst/>
              <a:gdLst>
                <a:gd name="T0" fmla="*/ 11 w 101"/>
                <a:gd name="T1" fmla="*/ 52 h 80"/>
                <a:gd name="T2" fmla="*/ 0 w 101"/>
                <a:gd name="T3" fmla="*/ 68 h 80"/>
                <a:gd name="T4" fmla="*/ 0 w 101"/>
                <a:gd name="T5" fmla="*/ 68 h 80"/>
                <a:gd name="T6" fmla="*/ 2 w 101"/>
                <a:gd name="T7" fmla="*/ 73 h 80"/>
                <a:gd name="T8" fmla="*/ 15 w 101"/>
                <a:gd name="T9" fmla="*/ 80 h 80"/>
                <a:gd name="T10" fmla="*/ 29 w 101"/>
                <a:gd name="T11" fmla="*/ 73 h 80"/>
                <a:gd name="T12" fmla="*/ 79 w 101"/>
                <a:gd name="T13" fmla="*/ 47 h 80"/>
                <a:gd name="T14" fmla="*/ 83 w 101"/>
                <a:gd name="T15" fmla="*/ 39 h 80"/>
                <a:gd name="T16" fmla="*/ 84 w 101"/>
                <a:gd name="T17" fmla="*/ 27 h 80"/>
                <a:gd name="T18" fmla="*/ 83 w 101"/>
                <a:gd name="T19" fmla="*/ 15 h 80"/>
                <a:gd name="T20" fmla="*/ 92 w 101"/>
                <a:gd name="T21" fmla="*/ 8 h 80"/>
                <a:gd name="T22" fmla="*/ 101 w 101"/>
                <a:gd name="T23" fmla="*/ 1 h 80"/>
                <a:gd name="T24" fmla="*/ 95 w 101"/>
                <a:gd name="T25" fmla="*/ 0 h 80"/>
                <a:gd name="T26" fmla="*/ 79 w 101"/>
                <a:gd name="T27" fmla="*/ 2 h 80"/>
                <a:gd name="T28" fmla="*/ 59 w 101"/>
                <a:gd name="T29" fmla="*/ 8 h 80"/>
                <a:gd name="T30" fmla="*/ 42 w 101"/>
                <a:gd name="T31" fmla="*/ 7 h 80"/>
                <a:gd name="T32" fmla="*/ 33 w 101"/>
                <a:gd name="T33" fmla="*/ 9 h 80"/>
                <a:gd name="T34" fmla="*/ 20 w 101"/>
                <a:gd name="T35" fmla="*/ 9 h 80"/>
                <a:gd name="T36" fmla="*/ 14 w 101"/>
                <a:gd name="T37" fmla="*/ 12 h 80"/>
                <a:gd name="T38" fmla="*/ 5 w 101"/>
                <a:gd name="T39" fmla="*/ 23 h 80"/>
                <a:gd name="T40" fmla="*/ 5 w 101"/>
                <a:gd name="T41" fmla="*/ 30 h 80"/>
                <a:gd name="T42" fmla="*/ 4 w 101"/>
                <a:gd name="T43" fmla="*/ 41 h 80"/>
                <a:gd name="T44" fmla="*/ 11 w 101"/>
                <a:gd name="T45" fmla="*/ 5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80">
                  <a:moveTo>
                    <a:pt x="11" y="52"/>
                  </a:moveTo>
                  <a:cubicBezTo>
                    <a:pt x="9" y="54"/>
                    <a:pt x="3" y="61"/>
                    <a:pt x="0" y="68"/>
                  </a:cubicBezTo>
                  <a:cubicBezTo>
                    <a:pt x="0" y="68"/>
                    <a:pt x="0" y="68"/>
                    <a:pt x="0" y="68"/>
                  </a:cubicBezTo>
                  <a:cubicBezTo>
                    <a:pt x="2" y="73"/>
                    <a:pt x="2" y="73"/>
                    <a:pt x="2" y="73"/>
                  </a:cubicBezTo>
                  <a:cubicBezTo>
                    <a:pt x="15" y="80"/>
                    <a:pt x="15" y="80"/>
                    <a:pt x="15" y="80"/>
                  </a:cubicBezTo>
                  <a:cubicBezTo>
                    <a:pt x="15" y="80"/>
                    <a:pt x="25" y="73"/>
                    <a:pt x="29" y="73"/>
                  </a:cubicBezTo>
                  <a:cubicBezTo>
                    <a:pt x="33" y="72"/>
                    <a:pt x="79" y="47"/>
                    <a:pt x="79" y="47"/>
                  </a:cubicBezTo>
                  <a:cubicBezTo>
                    <a:pt x="79" y="47"/>
                    <a:pt x="83" y="41"/>
                    <a:pt x="83" y="39"/>
                  </a:cubicBezTo>
                  <a:cubicBezTo>
                    <a:pt x="82" y="36"/>
                    <a:pt x="82" y="30"/>
                    <a:pt x="84" y="27"/>
                  </a:cubicBezTo>
                  <a:cubicBezTo>
                    <a:pt x="86" y="24"/>
                    <a:pt x="81" y="19"/>
                    <a:pt x="83" y="15"/>
                  </a:cubicBezTo>
                  <a:cubicBezTo>
                    <a:pt x="85" y="10"/>
                    <a:pt x="92" y="8"/>
                    <a:pt x="92" y="8"/>
                  </a:cubicBezTo>
                  <a:cubicBezTo>
                    <a:pt x="101" y="1"/>
                    <a:pt x="101" y="1"/>
                    <a:pt x="101" y="1"/>
                  </a:cubicBezTo>
                  <a:cubicBezTo>
                    <a:pt x="95" y="0"/>
                    <a:pt x="95" y="0"/>
                    <a:pt x="95" y="0"/>
                  </a:cubicBezTo>
                  <a:cubicBezTo>
                    <a:pt x="95" y="0"/>
                    <a:pt x="87" y="3"/>
                    <a:pt x="79" y="2"/>
                  </a:cubicBezTo>
                  <a:cubicBezTo>
                    <a:pt x="70" y="1"/>
                    <a:pt x="68" y="8"/>
                    <a:pt x="59" y="8"/>
                  </a:cubicBezTo>
                  <a:cubicBezTo>
                    <a:pt x="50" y="8"/>
                    <a:pt x="44" y="10"/>
                    <a:pt x="42" y="7"/>
                  </a:cubicBezTo>
                  <a:cubicBezTo>
                    <a:pt x="40" y="4"/>
                    <a:pt x="39" y="6"/>
                    <a:pt x="33" y="9"/>
                  </a:cubicBezTo>
                  <a:cubicBezTo>
                    <a:pt x="26" y="12"/>
                    <a:pt x="22" y="11"/>
                    <a:pt x="20" y="9"/>
                  </a:cubicBezTo>
                  <a:cubicBezTo>
                    <a:pt x="17" y="7"/>
                    <a:pt x="14" y="10"/>
                    <a:pt x="14" y="12"/>
                  </a:cubicBezTo>
                  <a:cubicBezTo>
                    <a:pt x="13" y="15"/>
                    <a:pt x="14" y="21"/>
                    <a:pt x="5" y="23"/>
                  </a:cubicBezTo>
                  <a:cubicBezTo>
                    <a:pt x="4" y="25"/>
                    <a:pt x="3" y="28"/>
                    <a:pt x="5" y="30"/>
                  </a:cubicBezTo>
                  <a:cubicBezTo>
                    <a:pt x="7" y="33"/>
                    <a:pt x="4" y="36"/>
                    <a:pt x="4" y="41"/>
                  </a:cubicBezTo>
                  <a:cubicBezTo>
                    <a:pt x="15" y="40"/>
                    <a:pt x="14" y="50"/>
                    <a:pt x="11" y="5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48"/>
            <p:cNvSpPr>
              <a:spLocks/>
            </p:cNvSpPr>
            <p:nvPr userDrawn="1"/>
          </p:nvSpPr>
          <p:spPr bwMode="auto">
            <a:xfrm>
              <a:off x="7531845" y="2591678"/>
              <a:ext cx="67941" cy="82537"/>
            </a:xfrm>
            <a:custGeom>
              <a:avLst/>
              <a:gdLst>
                <a:gd name="T0" fmla="*/ 14 w 57"/>
                <a:gd name="T1" fmla="*/ 5 h 69"/>
                <a:gd name="T2" fmla="*/ 5 w 57"/>
                <a:gd name="T3" fmla="*/ 12 h 69"/>
                <a:gd name="T4" fmla="*/ 10 w 57"/>
                <a:gd name="T5" fmla="*/ 20 h 69"/>
                <a:gd name="T6" fmla="*/ 9 w 57"/>
                <a:gd name="T7" fmla="*/ 26 h 69"/>
                <a:gd name="T8" fmla="*/ 8 w 57"/>
                <a:gd name="T9" fmla="*/ 40 h 69"/>
                <a:gd name="T10" fmla="*/ 4 w 57"/>
                <a:gd name="T11" fmla="*/ 57 h 69"/>
                <a:gd name="T12" fmla="*/ 6 w 57"/>
                <a:gd name="T13" fmla="*/ 67 h 69"/>
                <a:gd name="T14" fmla="*/ 34 w 57"/>
                <a:gd name="T15" fmla="*/ 58 h 69"/>
                <a:gd name="T16" fmla="*/ 48 w 57"/>
                <a:gd name="T17" fmla="*/ 52 h 69"/>
                <a:gd name="T18" fmla="*/ 54 w 57"/>
                <a:gd name="T19" fmla="*/ 46 h 69"/>
                <a:gd name="T20" fmla="*/ 50 w 57"/>
                <a:gd name="T21" fmla="*/ 24 h 69"/>
                <a:gd name="T22" fmla="*/ 35 w 57"/>
                <a:gd name="T23" fmla="*/ 0 h 69"/>
                <a:gd name="T24" fmla="*/ 27 w 57"/>
                <a:gd name="T25" fmla="*/ 3 h 69"/>
                <a:gd name="T26" fmla="*/ 14 w 57"/>
                <a:gd name="T2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69">
                  <a:moveTo>
                    <a:pt x="14" y="5"/>
                  </a:moveTo>
                  <a:cubicBezTo>
                    <a:pt x="13" y="7"/>
                    <a:pt x="9" y="9"/>
                    <a:pt x="5" y="12"/>
                  </a:cubicBezTo>
                  <a:cubicBezTo>
                    <a:pt x="7" y="15"/>
                    <a:pt x="7" y="19"/>
                    <a:pt x="10" y="20"/>
                  </a:cubicBezTo>
                  <a:cubicBezTo>
                    <a:pt x="15" y="20"/>
                    <a:pt x="14" y="27"/>
                    <a:pt x="9" y="26"/>
                  </a:cubicBezTo>
                  <a:cubicBezTo>
                    <a:pt x="4" y="25"/>
                    <a:pt x="4" y="33"/>
                    <a:pt x="8" y="40"/>
                  </a:cubicBezTo>
                  <a:cubicBezTo>
                    <a:pt x="13" y="46"/>
                    <a:pt x="0" y="54"/>
                    <a:pt x="4" y="57"/>
                  </a:cubicBezTo>
                  <a:cubicBezTo>
                    <a:pt x="7" y="61"/>
                    <a:pt x="4" y="65"/>
                    <a:pt x="6" y="67"/>
                  </a:cubicBezTo>
                  <a:cubicBezTo>
                    <a:pt x="7" y="69"/>
                    <a:pt x="26" y="66"/>
                    <a:pt x="34" y="58"/>
                  </a:cubicBezTo>
                  <a:cubicBezTo>
                    <a:pt x="42" y="50"/>
                    <a:pt x="44" y="51"/>
                    <a:pt x="48" y="52"/>
                  </a:cubicBezTo>
                  <a:cubicBezTo>
                    <a:pt x="52" y="53"/>
                    <a:pt x="57" y="49"/>
                    <a:pt x="54" y="46"/>
                  </a:cubicBezTo>
                  <a:cubicBezTo>
                    <a:pt x="52" y="42"/>
                    <a:pt x="50" y="34"/>
                    <a:pt x="50" y="24"/>
                  </a:cubicBezTo>
                  <a:cubicBezTo>
                    <a:pt x="51" y="19"/>
                    <a:pt x="43" y="8"/>
                    <a:pt x="35" y="0"/>
                  </a:cubicBezTo>
                  <a:cubicBezTo>
                    <a:pt x="33" y="2"/>
                    <a:pt x="31" y="3"/>
                    <a:pt x="27" y="3"/>
                  </a:cubicBezTo>
                  <a:cubicBezTo>
                    <a:pt x="22" y="3"/>
                    <a:pt x="16" y="3"/>
                    <a:pt x="14"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49"/>
            <p:cNvSpPr>
              <a:spLocks/>
            </p:cNvSpPr>
            <p:nvPr userDrawn="1"/>
          </p:nvSpPr>
          <p:spPr bwMode="auto">
            <a:xfrm>
              <a:off x="6872059" y="2825700"/>
              <a:ext cx="78510" cy="104178"/>
            </a:xfrm>
            <a:custGeom>
              <a:avLst/>
              <a:gdLst>
                <a:gd name="T0" fmla="*/ 66 w 66"/>
                <a:gd name="T1" fmla="*/ 73 h 87"/>
                <a:gd name="T2" fmla="*/ 60 w 66"/>
                <a:gd name="T3" fmla="*/ 44 h 87"/>
                <a:gd name="T4" fmla="*/ 49 w 66"/>
                <a:gd name="T5" fmla="*/ 56 h 87"/>
                <a:gd name="T6" fmla="*/ 50 w 66"/>
                <a:gd name="T7" fmla="*/ 40 h 87"/>
                <a:gd name="T8" fmla="*/ 61 w 66"/>
                <a:gd name="T9" fmla="*/ 25 h 87"/>
                <a:gd name="T10" fmla="*/ 51 w 66"/>
                <a:gd name="T11" fmla="*/ 21 h 87"/>
                <a:gd name="T12" fmla="*/ 34 w 66"/>
                <a:gd name="T13" fmla="*/ 22 h 87"/>
                <a:gd name="T14" fmla="*/ 27 w 66"/>
                <a:gd name="T15" fmla="*/ 15 h 87"/>
                <a:gd name="T16" fmla="*/ 17 w 66"/>
                <a:gd name="T17" fmla="*/ 7 h 87"/>
                <a:gd name="T18" fmla="*/ 5 w 66"/>
                <a:gd name="T19" fmla="*/ 7 h 87"/>
                <a:gd name="T20" fmla="*/ 15 w 66"/>
                <a:gd name="T21" fmla="*/ 20 h 87"/>
                <a:gd name="T22" fmla="*/ 7 w 66"/>
                <a:gd name="T23" fmla="*/ 26 h 87"/>
                <a:gd name="T24" fmla="*/ 10 w 66"/>
                <a:gd name="T25" fmla="*/ 48 h 87"/>
                <a:gd name="T26" fmla="*/ 15 w 66"/>
                <a:gd name="T27" fmla="*/ 75 h 87"/>
                <a:gd name="T28" fmla="*/ 25 w 66"/>
                <a:gd name="T29" fmla="*/ 72 h 87"/>
                <a:gd name="T30" fmla="*/ 37 w 66"/>
                <a:gd name="T31" fmla="*/ 66 h 87"/>
                <a:gd name="T32" fmla="*/ 46 w 66"/>
                <a:gd name="T33" fmla="*/ 59 h 87"/>
                <a:gd name="T34" fmla="*/ 54 w 66"/>
                <a:gd name="T35" fmla="*/ 79 h 87"/>
                <a:gd name="T36" fmla="*/ 56 w 66"/>
                <a:gd name="T37" fmla="*/ 87 h 87"/>
                <a:gd name="T38" fmla="*/ 61 w 66"/>
                <a:gd name="T39" fmla="*/ 82 h 87"/>
                <a:gd name="T40" fmla="*/ 66 w 66"/>
                <a:gd name="T41" fmla="*/ 7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87">
                  <a:moveTo>
                    <a:pt x="66" y="73"/>
                  </a:moveTo>
                  <a:cubicBezTo>
                    <a:pt x="63" y="58"/>
                    <a:pt x="62" y="44"/>
                    <a:pt x="60" y="44"/>
                  </a:cubicBezTo>
                  <a:cubicBezTo>
                    <a:pt x="57" y="44"/>
                    <a:pt x="53" y="57"/>
                    <a:pt x="49" y="56"/>
                  </a:cubicBezTo>
                  <a:cubicBezTo>
                    <a:pt x="45" y="55"/>
                    <a:pt x="45" y="40"/>
                    <a:pt x="50" y="40"/>
                  </a:cubicBezTo>
                  <a:cubicBezTo>
                    <a:pt x="55" y="40"/>
                    <a:pt x="61" y="28"/>
                    <a:pt x="61" y="25"/>
                  </a:cubicBezTo>
                  <a:cubicBezTo>
                    <a:pt x="61" y="21"/>
                    <a:pt x="56" y="21"/>
                    <a:pt x="51" y="21"/>
                  </a:cubicBezTo>
                  <a:cubicBezTo>
                    <a:pt x="46" y="21"/>
                    <a:pt x="34" y="22"/>
                    <a:pt x="34" y="22"/>
                  </a:cubicBezTo>
                  <a:cubicBezTo>
                    <a:pt x="34" y="22"/>
                    <a:pt x="27" y="20"/>
                    <a:pt x="27" y="15"/>
                  </a:cubicBezTo>
                  <a:cubicBezTo>
                    <a:pt x="27" y="11"/>
                    <a:pt x="24" y="7"/>
                    <a:pt x="17" y="7"/>
                  </a:cubicBezTo>
                  <a:cubicBezTo>
                    <a:pt x="10" y="7"/>
                    <a:pt x="10" y="0"/>
                    <a:pt x="5" y="7"/>
                  </a:cubicBezTo>
                  <a:cubicBezTo>
                    <a:pt x="0" y="14"/>
                    <a:pt x="16" y="14"/>
                    <a:pt x="15" y="20"/>
                  </a:cubicBezTo>
                  <a:cubicBezTo>
                    <a:pt x="13" y="25"/>
                    <a:pt x="8" y="21"/>
                    <a:pt x="7" y="26"/>
                  </a:cubicBezTo>
                  <a:cubicBezTo>
                    <a:pt x="6" y="30"/>
                    <a:pt x="8" y="42"/>
                    <a:pt x="10" y="48"/>
                  </a:cubicBezTo>
                  <a:cubicBezTo>
                    <a:pt x="12" y="53"/>
                    <a:pt x="15" y="65"/>
                    <a:pt x="15" y="75"/>
                  </a:cubicBezTo>
                  <a:cubicBezTo>
                    <a:pt x="20" y="74"/>
                    <a:pt x="21" y="72"/>
                    <a:pt x="25" y="72"/>
                  </a:cubicBezTo>
                  <a:cubicBezTo>
                    <a:pt x="30" y="72"/>
                    <a:pt x="37" y="71"/>
                    <a:pt x="37" y="66"/>
                  </a:cubicBezTo>
                  <a:cubicBezTo>
                    <a:pt x="37" y="61"/>
                    <a:pt x="43" y="58"/>
                    <a:pt x="46" y="59"/>
                  </a:cubicBezTo>
                  <a:cubicBezTo>
                    <a:pt x="49" y="61"/>
                    <a:pt x="54" y="73"/>
                    <a:pt x="54" y="79"/>
                  </a:cubicBezTo>
                  <a:cubicBezTo>
                    <a:pt x="54" y="81"/>
                    <a:pt x="55" y="84"/>
                    <a:pt x="56" y="87"/>
                  </a:cubicBezTo>
                  <a:cubicBezTo>
                    <a:pt x="58" y="84"/>
                    <a:pt x="61" y="82"/>
                    <a:pt x="61" y="82"/>
                  </a:cubicBezTo>
                  <a:cubicBezTo>
                    <a:pt x="61" y="82"/>
                    <a:pt x="63" y="76"/>
                    <a:pt x="66" y="7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50"/>
            <p:cNvSpPr>
              <a:spLocks/>
            </p:cNvSpPr>
            <p:nvPr userDrawn="1"/>
          </p:nvSpPr>
          <p:spPr bwMode="auto">
            <a:xfrm>
              <a:off x="6535372" y="2650057"/>
              <a:ext cx="489178" cy="516359"/>
            </a:xfrm>
            <a:custGeom>
              <a:avLst/>
              <a:gdLst>
                <a:gd name="T0" fmla="*/ 289 w 410"/>
                <a:gd name="T1" fmla="*/ 173 h 432"/>
                <a:gd name="T2" fmla="*/ 287 w 410"/>
                <a:gd name="T3" fmla="*/ 154 h 432"/>
                <a:gd name="T4" fmla="*/ 309 w 410"/>
                <a:gd name="T5" fmla="*/ 162 h 432"/>
                <a:gd name="T6" fmla="*/ 333 w 410"/>
                <a:gd name="T7" fmla="*/ 168 h 432"/>
                <a:gd name="T8" fmla="*/ 332 w 410"/>
                <a:gd name="T9" fmla="*/ 187 h 432"/>
                <a:gd name="T10" fmla="*/ 342 w 410"/>
                <a:gd name="T11" fmla="*/ 191 h 432"/>
                <a:gd name="T12" fmla="*/ 350 w 410"/>
                <a:gd name="T13" fmla="*/ 218 h 432"/>
                <a:gd name="T14" fmla="*/ 357 w 410"/>
                <a:gd name="T15" fmla="*/ 188 h 432"/>
                <a:gd name="T16" fmla="*/ 374 w 410"/>
                <a:gd name="T17" fmla="*/ 171 h 432"/>
                <a:gd name="T18" fmla="*/ 387 w 410"/>
                <a:gd name="T19" fmla="*/ 141 h 432"/>
                <a:gd name="T20" fmla="*/ 406 w 410"/>
                <a:gd name="T21" fmla="*/ 136 h 432"/>
                <a:gd name="T22" fmla="*/ 408 w 410"/>
                <a:gd name="T23" fmla="*/ 119 h 432"/>
                <a:gd name="T24" fmla="*/ 394 w 410"/>
                <a:gd name="T25" fmla="*/ 104 h 432"/>
                <a:gd name="T26" fmla="*/ 369 w 410"/>
                <a:gd name="T27" fmla="*/ 106 h 432"/>
                <a:gd name="T28" fmla="*/ 350 w 410"/>
                <a:gd name="T29" fmla="*/ 120 h 432"/>
                <a:gd name="T30" fmla="*/ 336 w 410"/>
                <a:gd name="T31" fmla="*/ 129 h 432"/>
                <a:gd name="T32" fmla="*/ 323 w 410"/>
                <a:gd name="T33" fmla="*/ 144 h 432"/>
                <a:gd name="T34" fmla="*/ 299 w 410"/>
                <a:gd name="T35" fmla="*/ 140 h 432"/>
                <a:gd name="T36" fmla="*/ 290 w 410"/>
                <a:gd name="T37" fmla="*/ 123 h 432"/>
                <a:gd name="T38" fmla="*/ 284 w 410"/>
                <a:gd name="T39" fmla="*/ 145 h 432"/>
                <a:gd name="T40" fmla="*/ 239 w 410"/>
                <a:gd name="T41" fmla="*/ 140 h 432"/>
                <a:gd name="T42" fmla="*/ 217 w 410"/>
                <a:gd name="T43" fmla="*/ 134 h 432"/>
                <a:gd name="T44" fmla="*/ 193 w 410"/>
                <a:gd name="T45" fmla="*/ 121 h 432"/>
                <a:gd name="T46" fmla="*/ 174 w 410"/>
                <a:gd name="T47" fmla="*/ 110 h 432"/>
                <a:gd name="T48" fmla="*/ 184 w 410"/>
                <a:gd name="T49" fmla="*/ 89 h 432"/>
                <a:gd name="T50" fmla="*/ 169 w 410"/>
                <a:gd name="T51" fmla="*/ 75 h 432"/>
                <a:gd name="T52" fmla="*/ 151 w 410"/>
                <a:gd name="T53" fmla="*/ 55 h 432"/>
                <a:gd name="T54" fmla="*/ 163 w 410"/>
                <a:gd name="T55" fmla="*/ 44 h 432"/>
                <a:gd name="T56" fmla="*/ 155 w 410"/>
                <a:gd name="T57" fmla="*/ 17 h 432"/>
                <a:gd name="T58" fmla="*/ 140 w 410"/>
                <a:gd name="T59" fmla="*/ 0 h 432"/>
                <a:gd name="T60" fmla="*/ 128 w 410"/>
                <a:gd name="T61" fmla="*/ 11 h 432"/>
                <a:gd name="T62" fmla="*/ 92 w 410"/>
                <a:gd name="T63" fmla="*/ 13 h 432"/>
                <a:gd name="T64" fmla="*/ 87 w 410"/>
                <a:gd name="T65" fmla="*/ 35 h 432"/>
                <a:gd name="T66" fmla="*/ 102 w 410"/>
                <a:gd name="T67" fmla="*/ 55 h 432"/>
                <a:gd name="T68" fmla="*/ 92 w 410"/>
                <a:gd name="T69" fmla="*/ 77 h 432"/>
                <a:gd name="T70" fmla="*/ 76 w 410"/>
                <a:gd name="T71" fmla="*/ 92 h 432"/>
                <a:gd name="T72" fmla="*/ 58 w 410"/>
                <a:gd name="T73" fmla="*/ 116 h 432"/>
                <a:gd name="T74" fmla="*/ 40 w 410"/>
                <a:gd name="T75" fmla="*/ 127 h 432"/>
                <a:gd name="T76" fmla="*/ 18 w 410"/>
                <a:gd name="T77" fmla="*/ 140 h 432"/>
                <a:gd name="T78" fmla="*/ 34 w 410"/>
                <a:gd name="T79" fmla="*/ 165 h 432"/>
                <a:gd name="T80" fmla="*/ 28 w 410"/>
                <a:gd name="T81" fmla="*/ 182 h 432"/>
                <a:gd name="T82" fmla="*/ 1 w 410"/>
                <a:gd name="T83" fmla="*/ 192 h 432"/>
                <a:gd name="T84" fmla="*/ 13 w 410"/>
                <a:gd name="T85" fmla="*/ 205 h 432"/>
                <a:gd name="T86" fmla="*/ 9 w 410"/>
                <a:gd name="T87" fmla="*/ 213 h 432"/>
                <a:gd name="T88" fmla="*/ 56 w 410"/>
                <a:gd name="T89" fmla="*/ 223 h 432"/>
                <a:gd name="T90" fmla="*/ 64 w 410"/>
                <a:gd name="T91" fmla="*/ 231 h 432"/>
                <a:gd name="T92" fmla="*/ 67 w 410"/>
                <a:gd name="T93" fmla="*/ 269 h 432"/>
                <a:gd name="T94" fmla="*/ 87 w 410"/>
                <a:gd name="T95" fmla="*/ 335 h 432"/>
                <a:gd name="T96" fmla="*/ 115 w 410"/>
                <a:gd name="T97" fmla="*/ 404 h 432"/>
                <a:gd name="T98" fmla="*/ 144 w 410"/>
                <a:gd name="T99" fmla="*/ 421 h 432"/>
                <a:gd name="T100" fmla="*/ 163 w 410"/>
                <a:gd name="T101" fmla="*/ 397 h 432"/>
                <a:gd name="T102" fmla="*/ 171 w 410"/>
                <a:gd name="T103" fmla="*/ 368 h 432"/>
                <a:gd name="T104" fmla="*/ 174 w 410"/>
                <a:gd name="T105" fmla="*/ 325 h 432"/>
                <a:gd name="T106" fmla="*/ 194 w 410"/>
                <a:gd name="T107" fmla="*/ 303 h 432"/>
                <a:gd name="T108" fmla="*/ 241 w 410"/>
                <a:gd name="T109" fmla="*/ 262 h 432"/>
                <a:gd name="T110" fmla="*/ 267 w 410"/>
                <a:gd name="T111" fmla="*/ 231 h 432"/>
                <a:gd name="T112" fmla="*/ 297 w 410"/>
                <a:gd name="T113" fmla="*/ 22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432">
                  <a:moveTo>
                    <a:pt x="292" y="195"/>
                  </a:moveTo>
                  <a:cubicBezTo>
                    <a:pt x="290" y="189"/>
                    <a:pt x="288" y="177"/>
                    <a:pt x="289" y="173"/>
                  </a:cubicBezTo>
                  <a:cubicBezTo>
                    <a:pt x="290" y="168"/>
                    <a:pt x="295" y="172"/>
                    <a:pt x="297" y="167"/>
                  </a:cubicBezTo>
                  <a:cubicBezTo>
                    <a:pt x="298" y="161"/>
                    <a:pt x="282" y="161"/>
                    <a:pt x="287" y="154"/>
                  </a:cubicBezTo>
                  <a:cubicBezTo>
                    <a:pt x="292" y="147"/>
                    <a:pt x="292" y="154"/>
                    <a:pt x="299" y="154"/>
                  </a:cubicBezTo>
                  <a:cubicBezTo>
                    <a:pt x="306" y="154"/>
                    <a:pt x="309" y="158"/>
                    <a:pt x="309" y="162"/>
                  </a:cubicBezTo>
                  <a:cubicBezTo>
                    <a:pt x="309" y="167"/>
                    <a:pt x="316" y="169"/>
                    <a:pt x="316" y="169"/>
                  </a:cubicBezTo>
                  <a:cubicBezTo>
                    <a:pt x="316" y="169"/>
                    <a:pt x="328" y="168"/>
                    <a:pt x="333" y="168"/>
                  </a:cubicBezTo>
                  <a:cubicBezTo>
                    <a:pt x="338" y="168"/>
                    <a:pt x="343" y="168"/>
                    <a:pt x="343" y="172"/>
                  </a:cubicBezTo>
                  <a:cubicBezTo>
                    <a:pt x="343" y="175"/>
                    <a:pt x="337" y="187"/>
                    <a:pt x="332" y="187"/>
                  </a:cubicBezTo>
                  <a:cubicBezTo>
                    <a:pt x="327" y="187"/>
                    <a:pt x="327" y="202"/>
                    <a:pt x="331" y="203"/>
                  </a:cubicBezTo>
                  <a:cubicBezTo>
                    <a:pt x="335" y="204"/>
                    <a:pt x="339" y="191"/>
                    <a:pt x="342" y="191"/>
                  </a:cubicBezTo>
                  <a:cubicBezTo>
                    <a:pt x="344" y="191"/>
                    <a:pt x="345" y="205"/>
                    <a:pt x="348" y="220"/>
                  </a:cubicBezTo>
                  <a:cubicBezTo>
                    <a:pt x="348" y="219"/>
                    <a:pt x="349" y="218"/>
                    <a:pt x="350" y="218"/>
                  </a:cubicBezTo>
                  <a:cubicBezTo>
                    <a:pt x="353" y="218"/>
                    <a:pt x="351" y="206"/>
                    <a:pt x="354" y="203"/>
                  </a:cubicBezTo>
                  <a:cubicBezTo>
                    <a:pt x="356" y="199"/>
                    <a:pt x="355" y="188"/>
                    <a:pt x="357" y="188"/>
                  </a:cubicBezTo>
                  <a:cubicBezTo>
                    <a:pt x="358" y="188"/>
                    <a:pt x="369" y="192"/>
                    <a:pt x="368" y="189"/>
                  </a:cubicBezTo>
                  <a:cubicBezTo>
                    <a:pt x="368" y="186"/>
                    <a:pt x="375" y="176"/>
                    <a:pt x="374" y="171"/>
                  </a:cubicBezTo>
                  <a:cubicBezTo>
                    <a:pt x="372" y="165"/>
                    <a:pt x="378" y="159"/>
                    <a:pt x="378" y="153"/>
                  </a:cubicBezTo>
                  <a:cubicBezTo>
                    <a:pt x="378" y="146"/>
                    <a:pt x="383" y="145"/>
                    <a:pt x="387" y="141"/>
                  </a:cubicBezTo>
                  <a:cubicBezTo>
                    <a:pt x="392" y="138"/>
                    <a:pt x="398" y="133"/>
                    <a:pt x="400" y="136"/>
                  </a:cubicBezTo>
                  <a:cubicBezTo>
                    <a:pt x="401" y="139"/>
                    <a:pt x="410" y="141"/>
                    <a:pt x="406" y="136"/>
                  </a:cubicBezTo>
                  <a:cubicBezTo>
                    <a:pt x="403" y="131"/>
                    <a:pt x="403" y="127"/>
                    <a:pt x="405" y="126"/>
                  </a:cubicBezTo>
                  <a:cubicBezTo>
                    <a:pt x="407" y="125"/>
                    <a:pt x="408" y="119"/>
                    <a:pt x="408" y="119"/>
                  </a:cubicBezTo>
                  <a:cubicBezTo>
                    <a:pt x="408" y="119"/>
                    <a:pt x="401" y="118"/>
                    <a:pt x="400" y="114"/>
                  </a:cubicBezTo>
                  <a:cubicBezTo>
                    <a:pt x="398" y="111"/>
                    <a:pt x="394" y="107"/>
                    <a:pt x="394" y="104"/>
                  </a:cubicBezTo>
                  <a:cubicBezTo>
                    <a:pt x="394" y="102"/>
                    <a:pt x="390" y="103"/>
                    <a:pt x="386" y="106"/>
                  </a:cubicBezTo>
                  <a:cubicBezTo>
                    <a:pt x="383" y="109"/>
                    <a:pt x="376" y="102"/>
                    <a:pt x="369" y="106"/>
                  </a:cubicBezTo>
                  <a:cubicBezTo>
                    <a:pt x="361" y="110"/>
                    <a:pt x="360" y="115"/>
                    <a:pt x="356" y="114"/>
                  </a:cubicBezTo>
                  <a:cubicBezTo>
                    <a:pt x="353" y="114"/>
                    <a:pt x="353" y="117"/>
                    <a:pt x="350" y="120"/>
                  </a:cubicBezTo>
                  <a:cubicBezTo>
                    <a:pt x="347" y="123"/>
                    <a:pt x="345" y="127"/>
                    <a:pt x="343" y="127"/>
                  </a:cubicBezTo>
                  <a:cubicBezTo>
                    <a:pt x="342" y="127"/>
                    <a:pt x="336" y="129"/>
                    <a:pt x="336" y="129"/>
                  </a:cubicBezTo>
                  <a:cubicBezTo>
                    <a:pt x="336" y="129"/>
                    <a:pt x="340" y="138"/>
                    <a:pt x="338" y="142"/>
                  </a:cubicBezTo>
                  <a:cubicBezTo>
                    <a:pt x="335" y="146"/>
                    <a:pt x="329" y="142"/>
                    <a:pt x="323" y="144"/>
                  </a:cubicBezTo>
                  <a:cubicBezTo>
                    <a:pt x="317" y="146"/>
                    <a:pt x="314" y="142"/>
                    <a:pt x="309" y="143"/>
                  </a:cubicBezTo>
                  <a:cubicBezTo>
                    <a:pt x="304" y="144"/>
                    <a:pt x="302" y="140"/>
                    <a:pt x="299" y="140"/>
                  </a:cubicBezTo>
                  <a:cubicBezTo>
                    <a:pt x="297" y="141"/>
                    <a:pt x="293" y="135"/>
                    <a:pt x="295" y="131"/>
                  </a:cubicBezTo>
                  <a:cubicBezTo>
                    <a:pt x="296" y="126"/>
                    <a:pt x="292" y="120"/>
                    <a:pt x="290" y="123"/>
                  </a:cubicBezTo>
                  <a:cubicBezTo>
                    <a:pt x="288" y="127"/>
                    <a:pt x="284" y="125"/>
                    <a:pt x="284" y="130"/>
                  </a:cubicBezTo>
                  <a:cubicBezTo>
                    <a:pt x="284" y="135"/>
                    <a:pt x="287" y="142"/>
                    <a:pt x="284" y="145"/>
                  </a:cubicBezTo>
                  <a:cubicBezTo>
                    <a:pt x="280" y="149"/>
                    <a:pt x="261" y="150"/>
                    <a:pt x="258" y="147"/>
                  </a:cubicBezTo>
                  <a:cubicBezTo>
                    <a:pt x="254" y="145"/>
                    <a:pt x="239" y="143"/>
                    <a:pt x="239" y="140"/>
                  </a:cubicBezTo>
                  <a:cubicBezTo>
                    <a:pt x="238" y="137"/>
                    <a:pt x="234" y="132"/>
                    <a:pt x="231" y="132"/>
                  </a:cubicBezTo>
                  <a:cubicBezTo>
                    <a:pt x="228" y="132"/>
                    <a:pt x="219" y="136"/>
                    <a:pt x="217" y="134"/>
                  </a:cubicBezTo>
                  <a:cubicBezTo>
                    <a:pt x="214" y="132"/>
                    <a:pt x="209" y="128"/>
                    <a:pt x="205" y="127"/>
                  </a:cubicBezTo>
                  <a:cubicBezTo>
                    <a:pt x="200" y="127"/>
                    <a:pt x="194" y="124"/>
                    <a:pt x="193" y="121"/>
                  </a:cubicBezTo>
                  <a:cubicBezTo>
                    <a:pt x="193" y="119"/>
                    <a:pt x="184" y="118"/>
                    <a:pt x="182" y="116"/>
                  </a:cubicBezTo>
                  <a:cubicBezTo>
                    <a:pt x="180" y="113"/>
                    <a:pt x="174" y="113"/>
                    <a:pt x="174" y="110"/>
                  </a:cubicBezTo>
                  <a:cubicBezTo>
                    <a:pt x="174" y="107"/>
                    <a:pt x="177" y="102"/>
                    <a:pt x="177" y="99"/>
                  </a:cubicBezTo>
                  <a:cubicBezTo>
                    <a:pt x="177" y="95"/>
                    <a:pt x="184" y="92"/>
                    <a:pt x="184" y="89"/>
                  </a:cubicBezTo>
                  <a:cubicBezTo>
                    <a:pt x="184" y="87"/>
                    <a:pt x="177" y="83"/>
                    <a:pt x="177" y="83"/>
                  </a:cubicBezTo>
                  <a:cubicBezTo>
                    <a:pt x="177" y="83"/>
                    <a:pt x="173" y="75"/>
                    <a:pt x="169" y="75"/>
                  </a:cubicBezTo>
                  <a:cubicBezTo>
                    <a:pt x="164" y="75"/>
                    <a:pt x="160" y="67"/>
                    <a:pt x="156" y="67"/>
                  </a:cubicBezTo>
                  <a:cubicBezTo>
                    <a:pt x="152" y="66"/>
                    <a:pt x="153" y="58"/>
                    <a:pt x="151" y="55"/>
                  </a:cubicBezTo>
                  <a:cubicBezTo>
                    <a:pt x="149" y="52"/>
                    <a:pt x="151" y="45"/>
                    <a:pt x="155" y="49"/>
                  </a:cubicBezTo>
                  <a:cubicBezTo>
                    <a:pt x="159" y="52"/>
                    <a:pt x="166" y="49"/>
                    <a:pt x="163" y="44"/>
                  </a:cubicBezTo>
                  <a:cubicBezTo>
                    <a:pt x="160" y="38"/>
                    <a:pt x="155" y="34"/>
                    <a:pt x="155" y="31"/>
                  </a:cubicBezTo>
                  <a:cubicBezTo>
                    <a:pt x="155" y="28"/>
                    <a:pt x="159" y="19"/>
                    <a:pt x="155" y="17"/>
                  </a:cubicBezTo>
                  <a:cubicBezTo>
                    <a:pt x="151" y="15"/>
                    <a:pt x="147" y="11"/>
                    <a:pt x="146" y="7"/>
                  </a:cubicBezTo>
                  <a:cubicBezTo>
                    <a:pt x="145" y="3"/>
                    <a:pt x="140" y="0"/>
                    <a:pt x="140" y="0"/>
                  </a:cubicBezTo>
                  <a:cubicBezTo>
                    <a:pt x="134" y="1"/>
                    <a:pt x="134" y="1"/>
                    <a:pt x="134" y="1"/>
                  </a:cubicBezTo>
                  <a:cubicBezTo>
                    <a:pt x="134" y="1"/>
                    <a:pt x="131" y="10"/>
                    <a:pt x="128" y="11"/>
                  </a:cubicBezTo>
                  <a:cubicBezTo>
                    <a:pt x="126" y="12"/>
                    <a:pt x="118" y="14"/>
                    <a:pt x="114" y="17"/>
                  </a:cubicBezTo>
                  <a:cubicBezTo>
                    <a:pt x="110" y="20"/>
                    <a:pt x="98" y="13"/>
                    <a:pt x="92" y="13"/>
                  </a:cubicBezTo>
                  <a:cubicBezTo>
                    <a:pt x="85" y="13"/>
                    <a:pt x="81" y="19"/>
                    <a:pt x="84" y="21"/>
                  </a:cubicBezTo>
                  <a:cubicBezTo>
                    <a:pt x="87" y="23"/>
                    <a:pt x="87" y="35"/>
                    <a:pt x="87" y="35"/>
                  </a:cubicBezTo>
                  <a:cubicBezTo>
                    <a:pt x="87" y="35"/>
                    <a:pt x="90" y="50"/>
                    <a:pt x="95" y="49"/>
                  </a:cubicBezTo>
                  <a:cubicBezTo>
                    <a:pt x="101" y="48"/>
                    <a:pt x="107" y="54"/>
                    <a:pt x="102" y="55"/>
                  </a:cubicBezTo>
                  <a:cubicBezTo>
                    <a:pt x="98" y="56"/>
                    <a:pt x="95" y="62"/>
                    <a:pt x="95" y="66"/>
                  </a:cubicBezTo>
                  <a:cubicBezTo>
                    <a:pt x="94" y="71"/>
                    <a:pt x="95" y="77"/>
                    <a:pt x="92" y="77"/>
                  </a:cubicBezTo>
                  <a:cubicBezTo>
                    <a:pt x="88" y="78"/>
                    <a:pt x="85" y="79"/>
                    <a:pt x="85" y="85"/>
                  </a:cubicBezTo>
                  <a:cubicBezTo>
                    <a:pt x="85" y="92"/>
                    <a:pt x="77" y="90"/>
                    <a:pt x="76" y="92"/>
                  </a:cubicBezTo>
                  <a:cubicBezTo>
                    <a:pt x="75" y="95"/>
                    <a:pt x="72" y="106"/>
                    <a:pt x="70" y="108"/>
                  </a:cubicBezTo>
                  <a:cubicBezTo>
                    <a:pt x="69" y="110"/>
                    <a:pt x="59" y="110"/>
                    <a:pt x="58" y="116"/>
                  </a:cubicBezTo>
                  <a:cubicBezTo>
                    <a:pt x="58" y="121"/>
                    <a:pt x="53" y="127"/>
                    <a:pt x="50" y="127"/>
                  </a:cubicBezTo>
                  <a:cubicBezTo>
                    <a:pt x="47" y="126"/>
                    <a:pt x="42" y="124"/>
                    <a:pt x="40" y="127"/>
                  </a:cubicBezTo>
                  <a:cubicBezTo>
                    <a:pt x="38" y="131"/>
                    <a:pt x="31" y="124"/>
                    <a:pt x="29" y="126"/>
                  </a:cubicBezTo>
                  <a:cubicBezTo>
                    <a:pt x="27" y="128"/>
                    <a:pt x="18" y="135"/>
                    <a:pt x="18" y="140"/>
                  </a:cubicBezTo>
                  <a:cubicBezTo>
                    <a:pt x="18" y="145"/>
                    <a:pt x="28" y="145"/>
                    <a:pt x="27" y="150"/>
                  </a:cubicBezTo>
                  <a:cubicBezTo>
                    <a:pt x="27" y="156"/>
                    <a:pt x="31" y="163"/>
                    <a:pt x="34" y="165"/>
                  </a:cubicBezTo>
                  <a:cubicBezTo>
                    <a:pt x="37" y="168"/>
                    <a:pt x="41" y="175"/>
                    <a:pt x="39" y="179"/>
                  </a:cubicBezTo>
                  <a:cubicBezTo>
                    <a:pt x="37" y="182"/>
                    <a:pt x="33" y="183"/>
                    <a:pt x="28" y="182"/>
                  </a:cubicBezTo>
                  <a:cubicBezTo>
                    <a:pt x="23" y="181"/>
                    <a:pt x="23" y="184"/>
                    <a:pt x="14" y="182"/>
                  </a:cubicBezTo>
                  <a:cubicBezTo>
                    <a:pt x="5" y="181"/>
                    <a:pt x="4" y="187"/>
                    <a:pt x="1" y="192"/>
                  </a:cubicBezTo>
                  <a:cubicBezTo>
                    <a:pt x="0" y="192"/>
                    <a:pt x="0" y="192"/>
                    <a:pt x="0" y="193"/>
                  </a:cubicBezTo>
                  <a:cubicBezTo>
                    <a:pt x="4" y="196"/>
                    <a:pt x="6" y="202"/>
                    <a:pt x="13" y="205"/>
                  </a:cubicBezTo>
                  <a:cubicBezTo>
                    <a:pt x="22" y="208"/>
                    <a:pt x="29" y="200"/>
                    <a:pt x="29" y="206"/>
                  </a:cubicBezTo>
                  <a:cubicBezTo>
                    <a:pt x="29" y="212"/>
                    <a:pt x="9" y="211"/>
                    <a:pt x="9" y="213"/>
                  </a:cubicBezTo>
                  <a:cubicBezTo>
                    <a:pt x="9" y="215"/>
                    <a:pt x="30" y="240"/>
                    <a:pt x="40" y="238"/>
                  </a:cubicBezTo>
                  <a:cubicBezTo>
                    <a:pt x="51" y="236"/>
                    <a:pt x="59" y="225"/>
                    <a:pt x="56" y="223"/>
                  </a:cubicBezTo>
                  <a:cubicBezTo>
                    <a:pt x="53" y="221"/>
                    <a:pt x="57" y="214"/>
                    <a:pt x="60" y="216"/>
                  </a:cubicBezTo>
                  <a:cubicBezTo>
                    <a:pt x="63" y="217"/>
                    <a:pt x="61" y="228"/>
                    <a:pt x="64" y="231"/>
                  </a:cubicBezTo>
                  <a:cubicBezTo>
                    <a:pt x="67" y="233"/>
                    <a:pt x="66" y="238"/>
                    <a:pt x="64" y="244"/>
                  </a:cubicBezTo>
                  <a:cubicBezTo>
                    <a:pt x="62" y="250"/>
                    <a:pt x="66" y="262"/>
                    <a:pt x="67" y="269"/>
                  </a:cubicBezTo>
                  <a:cubicBezTo>
                    <a:pt x="67" y="276"/>
                    <a:pt x="72" y="285"/>
                    <a:pt x="74" y="295"/>
                  </a:cubicBezTo>
                  <a:cubicBezTo>
                    <a:pt x="75" y="306"/>
                    <a:pt x="81" y="324"/>
                    <a:pt x="87" y="335"/>
                  </a:cubicBezTo>
                  <a:cubicBezTo>
                    <a:pt x="93" y="346"/>
                    <a:pt x="98" y="368"/>
                    <a:pt x="102" y="373"/>
                  </a:cubicBezTo>
                  <a:cubicBezTo>
                    <a:pt x="105" y="378"/>
                    <a:pt x="115" y="394"/>
                    <a:pt x="115" y="404"/>
                  </a:cubicBezTo>
                  <a:cubicBezTo>
                    <a:pt x="115" y="414"/>
                    <a:pt x="126" y="427"/>
                    <a:pt x="130" y="430"/>
                  </a:cubicBezTo>
                  <a:cubicBezTo>
                    <a:pt x="134" y="432"/>
                    <a:pt x="142" y="427"/>
                    <a:pt x="144" y="421"/>
                  </a:cubicBezTo>
                  <a:cubicBezTo>
                    <a:pt x="146" y="415"/>
                    <a:pt x="157" y="412"/>
                    <a:pt x="157" y="407"/>
                  </a:cubicBezTo>
                  <a:cubicBezTo>
                    <a:pt x="158" y="402"/>
                    <a:pt x="159" y="398"/>
                    <a:pt x="163" y="397"/>
                  </a:cubicBezTo>
                  <a:cubicBezTo>
                    <a:pt x="167" y="396"/>
                    <a:pt x="167" y="392"/>
                    <a:pt x="167" y="387"/>
                  </a:cubicBezTo>
                  <a:cubicBezTo>
                    <a:pt x="167" y="381"/>
                    <a:pt x="167" y="373"/>
                    <a:pt x="171" y="368"/>
                  </a:cubicBezTo>
                  <a:cubicBezTo>
                    <a:pt x="175" y="363"/>
                    <a:pt x="176" y="349"/>
                    <a:pt x="173" y="344"/>
                  </a:cubicBezTo>
                  <a:cubicBezTo>
                    <a:pt x="171" y="339"/>
                    <a:pt x="172" y="331"/>
                    <a:pt x="174" y="325"/>
                  </a:cubicBezTo>
                  <a:cubicBezTo>
                    <a:pt x="177" y="320"/>
                    <a:pt x="176" y="314"/>
                    <a:pt x="180" y="313"/>
                  </a:cubicBezTo>
                  <a:cubicBezTo>
                    <a:pt x="184" y="313"/>
                    <a:pt x="190" y="309"/>
                    <a:pt x="194" y="303"/>
                  </a:cubicBezTo>
                  <a:cubicBezTo>
                    <a:pt x="199" y="297"/>
                    <a:pt x="212" y="289"/>
                    <a:pt x="217" y="285"/>
                  </a:cubicBezTo>
                  <a:cubicBezTo>
                    <a:pt x="222" y="282"/>
                    <a:pt x="236" y="269"/>
                    <a:pt x="241" y="262"/>
                  </a:cubicBezTo>
                  <a:cubicBezTo>
                    <a:pt x="245" y="254"/>
                    <a:pt x="257" y="252"/>
                    <a:pt x="263" y="246"/>
                  </a:cubicBezTo>
                  <a:cubicBezTo>
                    <a:pt x="269" y="240"/>
                    <a:pt x="266" y="237"/>
                    <a:pt x="267" y="231"/>
                  </a:cubicBezTo>
                  <a:cubicBezTo>
                    <a:pt x="269" y="225"/>
                    <a:pt x="287" y="222"/>
                    <a:pt x="294" y="222"/>
                  </a:cubicBezTo>
                  <a:cubicBezTo>
                    <a:pt x="295" y="222"/>
                    <a:pt x="296" y="222"/>
                    <a:pt x="297" y="222"/>
                  </a:cubicBezTo>
                  <a:cubicBezTo>
                    <a:pt x="297" y="212"/>
                    <a:pt x="294" y="200"/>
                    <a:pt x="292" y="19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51"/>
            <p:cNvSpPr>
              <a:spLocks/>
            </p:cNvSpPr>
            <p:nvPr userDrawn="1"/>
          </p:nvSpPr>
          <p:spPr bwMode="auto">
            <a:xfrm>
              <a:off x="6873066" y="2289713"/>
              <a:ext cx="551583" cy="237545"/>
            </a:xfrm>
            <a:custGeom>
              <a:avLst/>
              <a:gdLst>
                <a:gd name="T0" fmla="*/ 428 w 462"/>
                <a:gd name="T1" fmla="*/ 86 h 199"/>
                <a:gd name="T2" fmla="*/ 399 w 462"/>
                <a:gd name="T3" fmla="*/ 83 h 199"/>
                <a:gd name="T4" fmla="*/ 402 w 462"/>
                <a:gd name="T5" fmla="*/ 68 h 199"/>
                <a:gd name="T6" fmla="*/ 403 w 462"/>
                <a:gd name="T7" fmla="*/ 43 h 199"/>
                <a:gd name="T8" fmla="*/ 372 w 462"/>
                <a:gd name="T9" fmla="*/ 40 h 199"/>
                <a:gd name="T10" fmla="*/ 348 w 462"/>
                <a:gd name="T11" fmla="*/ 52 h 199"/>
                <a:gd name="T12" fmla="*/ 310 w 462"/>
                <a:gd name="T13" fmla="*/ 56 h 199"/>
                <a:gd name="T14" fmla="*/ 283 w 462"/>
                <a:gd name="T15" fmla="*/ 45 h 199"/>
                <a:gd name="T16" fmla="*/ 260 w 462"/>
                <a:gd name="T17" fmla="*/ 36 h 199"/>
                <a:gd name="T18" fmla="*/ 233 w 462"/>
                <a:gd name="T19" fmla="*/ 35 h 199"/>
                <a:gd name="T20" fmla="*/ 209 w 462"/>
                <a:gd name="T21" fmla="*/ 36 h 199"/>
                <a:gd name="T22" fmla="*/ 198 w 462"/>
                <a:gd name="T23" fmla="*/ 16 h 199"/>
                <a:gd name="T24" fmla="*/ 173 w 462"/>
                <a:gd name="T25" fmla="*/ 8 h 199"/>
                <a:gd name="T26" fmla="*/ 153 w 462"/>
                <a:gd name="T27" fmla="*/ 1 h 199"/>
                <a:gd name="T28" fmla="*/ 140 w 462"/>
                <a:gd name="T29" fmla="*/ 11 h 199"/>
                <a:gd name="T30" fmla="*/ 139 w 462"/>
                <a:gd name="T31" fmla="*/ 31 h 199"/>
                <a:gd name="T32" fmla="*/ 127 w 462"/>
                <a:gd name="T33" fmla="*/ 46 h 199"/>
                <a:gd name="T34" fmla="*/ 105 w 462"/>
                <a:gd name="T35" fmla="*/ 43 h 199"/>
                <a:gd name="T36" fmla="*/ 88 w 462"/>
                <a:gd name="T37" fmla="*/ 30 h 199"/>
                <a:gd name="T38" fmla="*/ 57 w 462"/>
                <a:gd name="T39" fmla="*/ 29 h 199"/>
                <a:gd name="T40" fmla="*/ 37 w 462"/>
                <a:gd name="T41" fmla="*/ 40 h 199"/>
                <a:gd name="T42" fmla="*/ 12 w 462"/>
                <a:gd name="T43" fmla="*/ 52 h 199"/>
                <a:gd name="T44" fmla="*/ 0 w 462"/>
                <a:gd name="T45" fmla="*/ 57 h 199"/>
                <a:gd name="T46" fmla="*/ 11 w 462"/>
                <a:gd name="T47" fmla="*/ 72 h 199"/>
                <a:gd name="T48" fmla="*/ 37 w 462"/>
                <a:gd name="T49" fmla="*/ 90 h 199"/>
                <a:gd name="T50" fmla="*/ 44 w 462"/>
                <a:gd name="T51" fmla="*/ 116 h 199"/>
                <a:gd name="T52" fmla="*/ 73 w 462"/>
                <a:gd name="T53" fmla="*/ 136 h 199"/>
                <a:gd name="T54" fmla="*/ 94 w 462"/>
                <a:gd name="T55" fmla="*/ 149 h 199"/>
                <a:gd name="T56" fmla="*/ 114 w 462"/>
                <a:gd name="T57" fmla="*/ 176 h 199"/>
                <a:gd name="T58" fmla="*/ 168 w 462"/>
                <a:gd name="T59" fmla="*/ 179 h 199"/>
                <a:gd name="T60" fmla="*/ 210 w 462"/>
                <a:gd name="T61" fmla="*/ 189 h 199"/>
                <a:gd name="T62" fmla="*/ 237 w 462"/>
                <a:gd name="T63" fmla="*/ 198 h 199"/>
                <a:gd name="T64" fmla="*/ 296 w 462"/>
                <a:gd name="T65" fmla="*/ 184 h 199"/>
                <a:gd name="T66" fmla="*/ 340 w 462"/>
                <a:gd name="T67" fmla="*/ 158 h 199"/>
                <a:gd name="T68" fmla="*/ 351 w 462"/>
                <a:gd name="T69" fmla="*/ 138 h 199"/>
                <a:gd name="T70" fmla="*/ 396 w 462"/>
                <a:gd name="T71" fmla="*/ 129 h 199"/>
                <a:gd name="T72" fmla="*/ 427 w 462"/>
                <a:gd name="T73" fmla="*/ 109 h 199"/>
                <a:gd name="T74" fmla="*/ 461 w 462"/>
                <a:gd name="T75" fmla="*/ 10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2" h="199">
                  <a:moveTo>
                    <a:pt x="442" y="84"/>
                  </a:moveTo>
                  <a:cubicBezTo>
                    <a:pt x="438" y="78"/>
                    <a:pt x="430" y="81"/>
                    <a:pt x="428" y="86"/>
                  </a:cubicBezTo>
                  <a:cubicBezTo>
                    <a:pt x="426" y="90"/>
                    <a:pt x="423" y="84"/>
                    <a:pt x="414" y="84"/>
                  </a:cubicBezTo>
                  <a:cubicBezTo>
                    <a:pt x="406" y="84"/>
                    <a:pt x="405" y="88"/>
                    <a:pt x="399" y="83"/>
                  </a:cubicBezTo>
                  <a:cubicBezTo>
                    <a:pt x="393" y="77"/>
                    <a:pt x="401" y="75"/>
                    <a:pt x="401" y="75"/>
                  </a:cubicBezTo>
                  <a:cubicBezTo>
                    <a:pt x="402" y="68"/>
                    <a:pt x="402" y="68"/>
                    <a:pt x="402" y="68"/>
                  </a:cubicBezTo>
                  <a:cubicBezTo>
                    <a:pt x="413" y="44"/>
                    <a:pt x="413" y="44"/>
                    <a:pt x="413" y="44"/>
                  </a:cubicBezTo>
                  <a:cubicBezTo>
                    <a:pt x="410" y="43"/>
                    <a:pt x="405" y="42"/>
                    <a:pt x="403" y="43"/>
                  </a:cubicBezTo>
                  <a:cubicBezTo>
                    <a:pt x="399" y="44"/>
                    <a:pt x="391" y="43"/>
                    <a:pt x="390" y="40"/>
                  </a:cubicBezTo>
                  <a:cubicBezTo>
                    <a:pt x="389" y="37"/>
                    <a:pt x="375" y="37"/>
                    <a:pt x="372" y="40"/>
                  </a:cubicBezTo>
                  <a:cubicBezTo>
                    <a:pt x="368" y="42"/>
                    <a:pt x="361" y="44"/>
                    <a:pt x="360" y="47"/>
                  </a:cubicBezTo>
                  <a:cubicBezTo>
                    <a:pt x="360" y="50"/>
                    <a:pt x="352" y="50"/>
                    <a:pt x="348" y="52"/>
                  </a:cubicBezTo>
                  <a:cubicBezTo>
                    <a:pt x="345" y="54"/>
                    <a:pt x="330" y="55"/>
                    <a:pt x="329" y="56"/>
                  </a:cubicBezTo>
                  <a:cubicBezTo>
                    <a:pt x="329" y="58"/>
                    <a:pt x="312" y="59"/>
                    <a:pt x="310" y="56"/>
                  </a:cubicBezTo>
                  <a:cubicBezTo>
                    <a:pt x="307" y="54"/>
                    <a:pt x="293" y="56"/>
                    <a:pt x="291" y="53"/>
                  </a:cubicBezTo>
                  <a:cubicBezTo>
                    <a:pt x="289" y="50"/>
                    <a:pt x="283" y="48"/>
                    <a:pt x="283" y="45"/>
                  </a:cubicBezTo>
                  <a:cubicBezTo>
                    <a:pt x="283" y="42"/>
                    <a:pt x="272" y="42"/>
                    <a:pt x="271" y="39"/>
                  </a:cubicBezTo>
                  <a:cubicBezTo>
                    <a:pt x="270" y="36"/>
                    <a:pt x="261" y="35"/>
                    <a:pt x="260" y="36"/>
                  </a:cubicBezTo>
                  <a:cubicBezTo>
                    <a:pt x="258" y="37"/>
                    <a:pt x="249" y="33"/>
                    <a:pt x="246" y="33"/>
                  </a:cubicBezTo>
                  <a:cubicBezTo>
                    <a:pt x="244" y="33"/>
                    <a:pt x="235" y="35"/>
                    <a:pt x="233" y="35"/>
                  </a:cubicBezTo>
                  <a:cubicBezTo>
                    <a:pt x="230" y="35"/>
                    <a:pt x="225" y="40"/>
                    <a:pt x="222" y="40"/>
                  </a:cubicBezTo>
                  <a:cubicBezTo>
                    <a:pt x="219" y="40"/>
                    <a:pt x="211" y="35"/>
                    <a:pt x="209" y="36"/>
                  </a:cubicBezTo>
                  <a:cubicBezTo>
                    <a:pt x="208" y="37"/>
                    <a:pt x="202" y="32"/>
                    <a:pt x="200" y="29"/>
                  </a:cubicBezTo>
                  <a:cubicBezTo>
                    <a:pt x="198" y="26"/>
                    <a:pt x="200" y="19"/>
                    <a:pt x="198" y="16"/>
                  </a:cubicBezTo>
                  <a:cubicBezTo>
                    <a:pt x="197" y="14"/>
                    <a:pt x="187" y="14"/>
                    <a:pt x="184" y="12"/>
                  </a:cubicBezTo>
                  <a:cubicBezTo>
                    <a:pt x="181" y="10"/>
                    <a:pt x="176" y="8"/>
                    <a:pt x="173" y="8"/>
                  </a:cubicBezTo>
                  <a:cubicBezTo>
                    <a:pt x="170" y="8"/>
                    <a:pt x="165" y="7"/>
                    <a:pt x="164" y="6"/>
                  </a:cubicBezTo>
                  <a:cubicBezTo>
                    <a:pt x="163" y="4"/>
                    <a:pt x="156" y="2"/>
                    <a:pt x="153" y="1"/>
                  </a:cubicBezTo>
                  <a:cubicBezTo>
                    <a:pt x="150" y="0"/>
                    <a:pt x="150" y="4"/>
                    <a:pt x="148" y="6"/>
                  </a:cubicBezTo>
                  <a:cubicBezTo>
                    <a:pt x="146" y="8"/>
                    <a:pt x="141" y="8"/>
                    <a:pt x="140" y="11"/>
                  </a:cubicBezTo>
                  <a:cubicBezTo>
                    <a:pt x="139" y="14"/>
                    <a:pt x="133" y="15"/>
                    <a:pt x="134" y="19"/>
                  </a:cubicBezTo>
                  <a:cubicBezTo>
                    <a:pt x="135" y="22"/>
                    <a:pt x="137" y="29"/>
                    <a:pt x="139" y="31"/>
                  </a:cubicBezTo>
                  <a:cubicBezTo>
                    <a:pt x="141" y="33"/>
                    <a:pt x="140" y="38"/>
                    <a:pt x="139" y="40"/>
                  </a:cubicBezTo>
                  <a:cubicBezTo>
                    <a:pt x="138" y="41"/>
                    <a:pt x="128" y="43"/>
                    <a:pt x="127" y="46"/>
                  </a:cubicBezTo>
                  <a:cubicBezTo>
                    <a:pt x="125" y="49"/>
                    <a:pt x="121" y="45"/>
                    <a:pt x="116" y="43"/>
                  </a:cubicBezTo>
                  <a:cubicBezTo>
                    <a:pt x="112" y="40"/>
                    <a:pt x="107" y="42"/>
                    <a:pt x="105" y="43"/>
                  </a:cubicBezTo>
                  <a:cubicBezTo>
                    <a:pt x="102" y="45"/>
                    <a:pt x="95" y="39"/>
                    <a:pt x="92" y="39"/>
                  </a:cubicBezTo>
                  <a:cubicBezTo>
                    <a:pt x="90" y="38"/>
                    <a:pt x="90" y="30"/>
                    <a:pt x="88" y="30"/>
                  </a:cubicBezTo>
                  <a:cubicBezTo>
                    <a:pt x="85" y="31"/>
                    <a:pt x="70" y="28"/>
                    <a:pt x="67" y="27"/>
                  </a:cubicBezTo>
                  <a:cubicBezTo>
                    <a:pt x="64" y="26"/>
                    <a:pt x="58" y="26"/>
                    <a:pt x="57" y="29"/>
                  </a:cubicBezTo>
                  <a:cubicBezTo>
                    <a:pt x="56" y="31"/>
                    <a:pt x="48" y="30"/>
                    <a:pt x="47" y="33"/>
                  </a:cubicBezTo>
                  <a:cubicBezTo>
                    <a:pt x="45" y="36"/>
                    <a:pt x="39" y="37"/>
                    <a:pt x="37" y="40"/>
                  </a:cubicBezTo>
                  <a:cubicBezTo>
                    <a:pt x="35" y="42"/>
                    <a:pt x="28" y="42"/>
                    <a:pt x="26" y="46"/>
                  </a:cubicBezTo>
                  <a:cubicBezTo>
                    <a:pt x="24" y="50"/>
                    <a:pt x="15" y="52"/>
                    <a:pt x="12" y="52"/>
                  </a:cubicBezTo>
                  <a:cubicBezTo>
                    <a:pt x="10" y="53"/>
                    <a:pt x="3" y="54"/>
                    <a:pt x="2" y="56"/>
                  </a:cubicBezTo>
                  <a:cubicBezTo>
                    <a:pt x="2" y="57"/>
                    <a:pt x="1" y="57"/>
                    <a:pt x="0" y="57"/>
                  </a:cubicBezTo>
                  <a:cubicBezTo>
                    <a:pt x="0" y="58"/>
                    <a:pt x="0" y="58"/>
                    <a:pt x="0" y="59"/>
                  </a:cubicBezTo>
                  <a:cubicBezTo>
                    <a:pt x="2" y="69"/>
                    <a:pt x="6" y="68"/>
                    <a:pt x="11" y="72"/>
                  </a:cubicBezTo>
                  <a:cubicBezTo>
                    <a:pt x="15" y="76"/>
                    <a:pt x="19" y="79"/>
                    <a:pt x="24" y="79"/>
                  </a:cubicBezTo>
                  <a:cubicBezTo>
                    <a:pt x="29" y="80"/>
                    <a:pt x="36" y="85"/>
                    <a:pt x="37" y="90"/>
                  </a:cubicBezTo>
                  <a:cubicBezTo>
                    <a:pt x="37" y="94"/>
                    <a:pt x="42" y="99"/>
                    <a:pt x="44" y="101"/>
                  </a:cubicBezTo>
                  <a:cubicBezTo>
                    <a:pt x="47" y="103"/>
                    <a:pt x="44" y="110"/>
                    <a:pt x="44" y="116"/>
                  </a:cubicBezTo>
                  <a:cubicBezTo>
                    <a:pt x="44" y="121"/>
                    <a:pt x="37" y="122"/>
                    <a:pt x="40" y="128"/>
                  </a:cubicBezTo>
                  <a:cubicBezTo>
                    <a:pt x="44" y="133"/>
                    <a:pt x="67" y="136"/>
                    <a:pt x="73" y="136"/>
                  </a:cubicBezTo>
                  <a:cubicBezTo>
                    <a:pt x="80" y="136"/>
                    <a:pt x="82" y="142"/>
                    <a:pt x="84" y="142"/>
                  </a:cubicBezTo>
                  <a:cubicBezTo>
                    <a:pt x="89" y="143"/>
                    <a:pt x="89" y="148"/>
                    <a:pt x="94" y="149"/>
                  </a:cubicBezTo>
                  <a:cubicBezTo>
                    <a:pt x="99" y="150"/>
                    <a:pt x="103" y="153"/>
                    <a:pt x="105" y="161"/>
                  </a:cubicBezTo>
                  <a:cubicBezTo>
                    <a:pt x="107" y="170"/>
                    <a:pt x="113" y="173"/>
                    <a:pt x="114" y="176"/>
                  </a:cubicBezTo>
                  <a:cubicBezTo>
                    <a:pt x="115" y="180"/>
                    <a:pt x="125" y="177"/>
                    <a:pt x="133" y="178"/>
                  </a:cubicBezTo>
                  <a:cubicBezTo>
                    <a:pt x="140" y="179"/>
                    <a:pt x="162" y="178"/>
                    <a:pt x="168" y="179"/>
                  </a:cubicBezTo>
                  <a:cubicBezTo>
                    <a:pt x="173" y="180"/>
                    <a:pt x="187" y="179"/>
                    <a:pt x="194" y="185"/>
                  </a:cubicBezTo>
                  <a:cubicBezTo>
                    <a:pt x="202" y="191"/>
                    <a:pt x="206" y="186"/>
                    <a:pt x="210" y="189"/>
                  </a:cubicBezTo>
                  <a:cubicBezTo>
                    <a:pt x="215" y="192"/>
                    <a:pt x="219" y="194"/>
                    <a:pt x="226" y="193"/>
                  </a:cubicBezTo>
                  <a:cubicBezTo>
                    <a:pt x="232" y="192"/>
                    <a:pt x="232" y="197"/>
                    <a:pt x="237" y="198"/>
                  </a:cubicBezTo>
                  <a:cubicBezTo>
                    <a:pt x="242" y="199"/>
                    <a:pt x="250" y="191"/>
                    <a:pt x="262" y="185"/>
                  </a:cubicBezTo>
                  <a:cubicBezTo>
                    <a:pt x="275" y="179"/>
                    <a:pt x="289" y="183"/>
                    <a:pt x="296" y="184"/>
                  </a:cubicBezTo>
                  <a:cubicBezTo>
                    <a:pt x="302" y="185"/>
                    <a:pt x="315" y="181"/>
                    <a:pt x="322" y="173"/>
                  </a:cubicBezTo>
                  <a:cubicBezTo>
                    <a:pt x="330" y="164"/>
                    <a:pt x="339" y="166"/>
                    <a:pt x="340" y="158"/>
                  </a:cubicBezTo>
                  <a:cubicBezTo>
                    <a:pt x="341" y="151"/>
                    <a:pt x="333" y="148"/>
                    <a:pt x="336" y="141"/>
                  </a:cubicBezTo>
                  <a:cubicBezTo>
                    <a:pt x="340" y="135"/>
                    <a:pt x="347" y="136"/>
                    <a:pt x="351" y="138"/>
                  </a:cubicBezTo>
                  <a:cubicBezTo>
                    <a:pt x="354" y="140"/>
                    <a:pt x="365" y="142"/>
                    <a:pt x="374" y="136"/>
                  </a:cubicBezTo>
                  <a:cubicBezTo>
                    <a:pt x="384" y="129"/>
                    <a:pt x="388" y="130"/>
                    <a:pt x="396" y="129"/>
                  </a:cubicBezTo>
                  <a:cubicBezTo>
                    <a:pt x="405" y="128"/>
                    <a:pt x="404" y="122"/>
                    <a:pt x="409" y="117"/>
                  </a:cubicBezTo>
                  <a:cubicBezTo>
                    <a:pt x="415" y="111"/>
                    <a:pt x="422" y="109"/>
                    <a:pt x="427" y="109"/>
                  </a:cubicBezTo>
                  <a:cubicBezTo>
                    <a:pt x="433" y="109"/>
                    <a:pt x="441" y="104"/>
                    <a:pt x="446" y="105"/>
                  </a:cubicBezTo>
                  <a:cubicBezTo>
                    <a:pt x="452" y="107"/>
                    <a:pt x="460" y="108"/>
                    <a:pt x="461" y="104"/>
                  </a:cubicBezTo>
                  <a:cubicBezTo>
                    <a:pt x="462" y="99"/>
                    <a:pt x="447" y="89"/>
                    <a:pt x="442" y="8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52"/>
            <p:cNvSpPr>
              <a:spLocks/>
            </p:cNvSpPr>
            <p:nvPr userDrawn="1"/>
          </p:nvSpPr>
          <p:spPr bwMode="auto">
            <a:xfrm>
              <a:off x="5942018" y="2706424"/>
              <a:ext cx="9562" cy="23654"/>
            </a:xfrm>
            <a:custGeom>
              <a:avLst/>
              <a:gdLst>
                <a:gd name="T0" fmla="*/ 3 w 8"/>
                <a:gd name="T1" fmla="*/ 0 h 20"/>
                <a:gd name="T2" fmla="*/ 0 w 8"/>
                <a:gd name="T3" fmla="*/ 11 h 20"/>
                <a:gd name="T4" fmla="*/ 6 w 8"/>
                <a:gd name="T5" fmla="*/ 20 h 20"/>
                <a:gd name="T6" fmla="*/ 7 w 8"/>
                <a:gd name="T7" fmla="*/ 3 h 20"/>
                <a:gd name="T8" fmla="*/ 8 w 8"/>
                <a:gd name="T9" fmla="*/ 0 h 20"/>
                <a:gd name="T10" fmla="*/ 3 w 8"/>
                <a:gd name="T11" fmla="*/ 0 h 20"/>
              </a:gdLst>
              <a:ahLst/>
              <a:cxnLst>
                <a:cxn ang="0">
                  <a:pos x="T0" y="T1"/>
                </a:cxn>
                <a:cxn ang="0">
                  <a:pos x="T2" y="T3"/>
                </a:cxn>
                <a:cxn ang="0">
                  <a:pos x="T4" y="T5"/>
                </a:cxn>
                <a:cxn ang="0">
                  <a:pos x="T6" y="T7"/>
                </a:cxn>
                <a:cxn ang="0">
                  <a:pos x="T8" y="T9"/>
                </a:cxn>
                <a:cxn ang="0">
                  <a:pos x="T10" y="T11"/>
                </a:cxn>
              </a:cxnLst>
              <a:rect l="0" t="0" r="r" b="b"/>
              <a:pathLst>
                <a:path w="8" h="20">
                  <a:moveTo>
                    <a:pt x="3" y="0"/>
                  </a:moveTo>
                  <a:cubicBezTo>
                    <a:pt x="1" y="1"/>
                    <a:pt x="0" y="9"/>
                    <a:pt x="0" y="11"/>
                  </a:cubicBezTo>
                  <a:cubicBezTo>
                    <a:pt x="0" y="11"/>
                    <a:pt x="2" y="16"/>
                    <a:pt x="6" y="20"/>
                  </a:cubicBezTo>
                  <a:cubicBezTo>
                    <a:pt x="7" y="13"/>
                    <a:pt x="7" y="5"/>
                    <a:pt x="7" y="3"/>
                  </a:cubicBezTo>
                  <a:cubicBezTo>
                    <a:pt x="7" y="2"/>
                    <a:pt x="8" y="1"/>
                    <a:pt x="8" y="0"/>
                  </a:cubicBezTo>
                  <a:cubicBezTo>
                    <a:pt x="6" y="0"/>
                    <a:pt x="4" y="0"/>
                    <a:pt x="3"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53"/>
            <p:cNvSpPr>
              <a:spLocks/>
            </p:cNvSpPr>
            <p:nvPr userDrawn="1"/>
          </p:nvSpPr>
          <p:spPr bwMode="auto">
            <a:xfrm>
              <a:off x="5927423" y="2690822"/>
              <a:ext cx="25163" cy="72975"/>
            </a:xfrm>
            <a:custGeom>
              <a:avLst/>
              <a:gdLst>
                <a:gd name="T0" fmla="*/ 10 w 21"/>
                <a:gd name="T1" fmla="*/ 61 h 61"/>
                <a:gd name="T2" fmla="*/ 11 w 21"/>
                <a:gd name="T3" fmla="*/ 61 h 61"/>
                <a:gd name="T4" fmla="*/ 16 w 21"/>
                <a:gd name="T5" fmla="*/ 40 h 61"/>
                <a:gd name="T6" fmla="*/ 18 w 21"/>
                <a:gd name="T7" fmla="*/ 33 h 61"/>
                <a:gd name="T8" fmla="*/ 12 w 21"/>
                <a:gd name="T9" fmla="*/ 24 h 61"/>
                <a:gd name="T10" fmla="*/ 15 w 21"/>
                <a:gd name="T11" fmla="*/ 13 h 61"/>
                <a:gd name="T12" fmla="*/ 20 w 21"/>
                <a:gd name="T13" fmla="*/ 13 h 61"/>
                <a:gd name="T14" fmla="*/ 21 w 21"/>
                <a:gd name="T15" fmla="*/ 3 h 61"/>
                <a:gd name="T16" fmla="*/ 14 w 21"/>
                <a:gd name="T17" fmla="*/ 0 h 61"/>
                <a:gd name="T18" fmla="*/ 11 w 21"/>
                <a:gd name="T19" fmla="*/ 7 h 61"/>
                <a:gd name="T20" fmla="*/ 0 w 21"/>
                <a:gd name="T21" fmla="*/ 33 h 61"/>
                <a:gd name="T22" fmla="*/ 10 w 21"/>
                <a:gd name="T23" fmla="*/ 59 h 61"/>
                <a:gd name="T24" fmla="*/ 10 w 2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61">
                  <a:moveTo>
                    <a:pt x="10" y="61"/>
                  </a:moveTo>
                  <a:cubicBezTo>
                    <a:pt x="10" y="61"/>
                    <a:pt x="11" y="61"/>
                    <a:pt x="11" y="61"/>
                  </a:cubicBezTo>
                  <a:cubicBezTo>
                    <a:pt x="12" y="52"/>
                    <a:pt x="14" y="42"/>
                    <a:pt x="16" y="40"/>
                  </a:cubicBezTo>
                  <a:cubicBezTo>
                    <a:pt x="17" y="39"/>
                    <a:pt x="17" y="36"/>
                    <a:pt x="18" y="33"/>
                  </a:cubicBezTo>
                  <a:cubicBezTo>
                    <a:pt x="14" y="29"/>
                    <a:pt x="12" y="24"/>
                    <a:pt x="12" y="24"/>
                  </a:cubicBezTo>
                  <a:cubicBezTo>
                    <a:pt x="12" y="22"/>
                    <a:pt x="13" y="14"/>
                    <a:pt x="15" y="13"/>
                  </a:cubicBezTo>
                  <a:cubicBezTo>
                    <a:pt x="16" y="13"/>
                    <a:pt x="18" y="13"/>
                    <a:pt x="20" y="13"/>
                  </a:cubicBezTo>
                  <a:cubicBezTo>
                    <a:pt x="20" y="10"/>
                    <a:pt x="21" y="6"/>
                    <a:pt x="21" y="3"/>
                  </a:cubicBezTo>
                  <a:cubicBezTo>
                    <a:pt x="14" y="0"/>
                    <a:pt x="14" y="0"/>
                    <a:pt x="14" y="0"/>
                  </a:cubicBezTo>
                  <a:cubicBezTo>
                    <a:pt x="13" y="2"/>
                    <a:pt x="12" y="5"/>
                    <a:pt x="11" y="7"/>
                  </a:cubicBezTo>
                  <a:cubicBezTo>
                    <a:pt x="10" y="15"/>
                    <a:pt x="3" y="28"/>
                    <a:pt x="0" y="33"/>
                  </a:cubicBezTo>
                  <a:cubicBezTo>
                    <a:pt x="10" y="59"/>
                    <a:pt x="10" y="59"/>
                    <a:pt x="10" y="59"/>
                  </a:cubicBezTo>
                  <a:lnTo>
                    <a:pt x="10" y="61"/>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54"/>
            <p:cNvSpPr>
              <a:spLocks/>
            </p:cNvSpPr>
            <p:nvPr userDrawn="1"/>
          </p:nvSpPr>
          <p:spPr bwMode="auto">
            <a:xfrm>
              <a:off x="5941011" y="2689816"/>
              <a:ext cx="73981" cy="82034"/>
            </a:xfrm>
            <a:custGeom>
              <a:avLst/>
              <a:gdLst>
                <a:gd name="T0" fmla="*/ 58 w 62"/>
                <a:gd name="T1" fmla="*/ 0 h 69"/>
                <a:gd name="T2" fmla="*/ 39 w 62"/>
                <a:gd name="T3" fmla="*/ 9 h 69"/>
                <a:gd name="T4" fmla="*/ 25 w 62"/>
                <a:gd name="T5" fmla="*/ 16 h 69"/>
                <a:gd name="T6" fmla="*/ 12 w 62"/>
                <a:gd name="T7" fmla="*/ 9 h 69"/>
                <a:gd name="T8" fmla="*/ 10 w 62"/>
                <a:gd name="T9" fmla="*/ 4 h 69"/>
                <a:gd name="T10" fmla="*/ 10 w 62"/>
                <a:gd name="T11" fmla="*/ 4 h 69"/>
                <a:gd name="T12" fmla="*/ 8 w 62"/>
                <a:gd name="T13" fmla="*/ 17 h 69"/>
                <a:gd name="T14" fmla="*/ 5 w 62"/>
                <a:gd name="T15" fmla="*/ 41 h 69"/>
                <a:gd name="T16" fmla="*/ 0 w 62"/>
                <a:gd name="T17" fmla="*/ 62 h 69"/>
                <a:gd name="T18" fmla="*/ 13 w 62"/>
                <a:gd name="T19" fmla="*/ 68 h 69"/>
                <a:gd name="T20" fmla="*/ 25 w 62"/>
                <a:gd name="T21" fmla="*/ 59 h 69"/>
                <a:gd name="T22" fmla="*/ 34 w 62"/>
                <a:gd name="T23" fmla="*/ 55 h 69"/>
                <a:gd name="T24" fmla="*/ 43 w 62"/>
                <a:gd name="T25" fmla="*/ 48 h 69"/>
                <a:gd name="T26" fmla="*/ 32 w 62"/>
                <a:gd name="T27" fmla="*/ 35 h 69"/>
                <a:gd name="T28" fmla="*/ 46 w 62"/>
                <a:gd name="T29" fmla="*/ 26 h 69"/>
                <a:gd name="T30" fmla="*/ 61 w 62"/>
                <a:gd name="T31" fmla="*/ 22 h 69"/>
                <a:gd name="T32" fmla="*/ 62 w 62"/>
                <a:gd name="T33" fmla="*/ 22 h 69"/>
                <a:gd name="T34" fmla="*/ 59 w 62"/>
                <a:gd name="T35" fmla="*/ 7 h 69"/>
                <a:gd name="T36" fmla="*/ 58 w 62"/>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69">
                  <a:moveTo>
                    <a:pt x="58" y="0"/>
                  </a:moveTo>
                  <a:cubicBezTo>
                    <a:pt x="48" y="5"/>
                    <a:pt x="40" y="9"/>
                    <a:pt x="39" y="9"/>
                  </a:cubicBezTo>
                  <a:cubicBezTo>
                    <a:pt x="35" y="9"/>
                    <a:pt x="25" y="16"/>
                    <a:pt x="25" y="16"/>
                  </a:cubicBezTo>
                  <a:cubicBezTo>
                    <a:pt x="12" y="9"/>
                    <a:pt x="12" y="9"/>
                    <a:pt x="12" y="9"/>
                  </a:cubicBezTo>
                  <a:cubicBezTo>
                    <a:pt x="10" y="4"/>
                    <a:pt x="10" y="4"/>
                    <a:pt x="10" y="4"/>
                  </a:cubicBezTo>
                  <a:cubicBezTo>
                    <a:pt x="10" y="4"/>
                    <a:pt x="10" y="4"/>
                    <a:pt x="10" y="4"/>
                  </a:cubicBezTo>
                  <a:cubicBezTo>
                    <a:pt x="10" y="9"/>
                    <a:pt x="9" y="15"/>
                    <a:pt x="8" y="17"/>
                  </a:cubicBezTo>
                  <a:cubicBezTo>
                    <a:pt x="7" y="20"/>
                    <a:pt x="7" y="38"/>
                    <a:pt x="5" y="41"/>
                  </a:cubicBezTo>
                  <a:cubicBezTo>
                    <a:pt x="3" y="43"/>
                    <a:pt x="1" y="53"/>
                    <a:pt x="0" y="62"/>
                  </a:cubicBezTo>
                  <a:cubicBezTo>
                    <a:pt x="5" y="65"/>
                    <a:pt x="11" y="68"/>
                    <a:pt x="13" y="68"/>
                  </a:cubicBezTo>
                  <a:cubicBezTo>
                    <a:pt x="18" y="69"/>
                    <a:pt x="25" y="63"/>
                    <a:pt x="25" y="59"/>
                  </a:cubicBezTo>
                  <a:cubicBezTo>
                    <a:pt x="25" y="56"/>
                    <a:pt x="30" y="55"/>
                    <a:pt x="34" y="55"/>
                  </a:cubicBezTo>
                  <a:cubicBezTo>
                    <a:pt x="39" y="55"/>
                    <a:pt x="39" y="50"/>
                    <a:pt x="43" y="48"/>
                  </a:cubicBezTo>
                  <a:cubicBezTo>
                    <a:pt x="46" y="47"/>
                    <a:pt x="35" y="37"/>
                    <a:pt x="32" y="35"/>
                  </a:cubicBezTo>
                  <a:cubicBezTo>
                    <a:pt x="28" y="34"/>
                    <a:pt x="35" y="27"/>
                    <a:pt x="46" y="26"/>
                  </a:cubicBezTo>
                  <a:cubicBezTo>
                    <a:pt x="58" y="26"/>
                    <a:pt x="55" y="22"/>
                    <a:pt x="61" y="22"/>
                  </a:cubicBezTo>
                  <a:cubicBezTo>
                    <a:pt x="62" y="22"/>
                    <a:pt x="62" y="22"/>
                    <a:pt x="62" y="22"/>
                  </a:cubicBezTo>
                  <a:cubicBezTo>
                    <a:pt x="61" y="16"/>
                    <a:pt x="60" y="10"/>
                    <a:pt x="59" y="7"/>
                  </a:cubicBezTo>
                  <a:cubicBezTo>
                    <a:pt x="58" y="5"/>
                    <a:pt x="58" y="3"/>
                    <a:pt x="58"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55"/>
            <p:cNvSpPr>
              <a:spLocks/>
            </p:cNvSpPr>
            <p:nvPr userDrawn="1"/>
          </p:nvSpPr>
          <p:spPr bwMode="auto">
            <a:xfrm>
              <a:off x="6554496" y="2489010"/>
              <a:ext cx="191746" cy="83543"/>
            </a:xfrm>
            <a:custGeom>
              <a:avLst/>
              <a:gdLst>
                <a:gd name="T0" fmla="*/ 148 w 161"/>
                <a:gd name="T1" fmla="*/ 13 h 70"/>
                <a:gd name="T2" fmla="*/ 135 w 161"/>
                <a:gd name="T3" fmla="*/ 9 h 70"/>
                <a:gd name="T4" fmla="*/ 97 w 161"/>
                <a:gd name="T5" fmla="*/ 7 h 70"/>
                <a:gd name="T6" fmla="*/ 77 w 161"/>
                <a:gd name="T7" fmla="*/ 2 h 70"/>
                <a:gd name="T8" fmla="*/ 62 w 161"/>
                <a:gd name="T9" fmla="*/ 8 h 70"/>
                <a:gd name="T10" fmla="*/ 49 w 161"/>
                <a:gd name="T11" fmla="*/ 10 h 70"/>
                <a:gd name="T12" fmla="*/ 29 w 161"/>
                <a:gd name="T13" fmla="*/ 10 h 70"/>
                <a:gd name="T14" fmla="*/ 20 w 161"/>
                <a:gd name="T15" fmla="*/ 20 h 70"/>
                <a:gd name="T16" fmla="*/ 15 w 161"/>
                <a:gd name="T17" fmla="*/ 29 h 70"/>
                <a:gd name="T18" fmla="*/ 21 w 161"/>
                <a:gd name="T19" fmla="*/ 33 h 70"/>
                <a:gd name="T20" fmla="*/ 32 w 161"/>
                <a:gd name="T21" fmla="*/ 33 h 70"/>
                <a:gd name="T22" fmla="*/ 53 w 161"/>
                <a:gd name="T23" fmla="*/ 42 h 70"/>
                <a:gd name="T24" fmla="*/ 46 w 161"/>
                <a:gd name="T25" fmla="*/ 50 h 70"/>
                <a:gd name="T26" fmla="*/ 32 w 161"/>
                <a:gd name="T27" fmla="*/ 52 h 70"/>
                <a:gd name="T28" fmla="*/ 11 w 161"/>
                <a:gd name="T29" fmla="*/ 55 h 70"/>
                <a:gd name="T30" fmla="*/ 0 w 161"/>
                <a:gd name="T31" fmla="*/ 64 h 70"/>
                <a:gd name="T32" fmla="*/ 21 w 161"/>
                <a:gd name="T33" fmla="*/ 65 h 70"/>
                <a:gd name="T34" fmla="*/ 35 w 161"/>
                <a:gd name="T35" fmla="*/ 66 h 70"/>
                <a:gd name="T36" fmla="*/ 47 w 161"/>
                <a:gd name="T37" fmla="*/ 68 h 70"/>
                <a:gd name="T38" fmla="*/ 66 w 161"/>
                <a:gd name="T39" fmla="*/ 67 h 70"/>
                <a:gd name="T40" fmla="*/ 68 w 161"/>
                <a:gd name="T41" fmla="*/ 60 h 70"/>
                <a:gd name="T42" fmla="*/ 75 w 161"/>
                <a:gd name="T43" fmla="*/ 56 h 70"/>
                <a:gd name="T44" fmla="*/ 83 w 161"/>
                <a:gd name="T45" fmla="*/ 51 h 70"/>
                <a:gd name="T46" fmla="*/ 92 w 161"/>
                <a:gd name="T47" fmla="*/ 48 h 70"/>
                <a:gd name="T48" fmla="*/ 101 w 161"/>
                <a:gd name="T49" fmla="*/ 51 h 70"/>
                <a:gd name="T50" fmla="*/ 110 w 161"/>
                <a:gd name="T51" fmla="*/ 45 h 70"/>
                <a:gd name="T52" fmla="*/ 123 w 161"/>
                <a:gd name="T53" fmla="*/ 41 h 70"/>
                <a:gd name="T54" fmla="*/ 135 w 161"/>
                <a:gd name="T55" fmla="*/ 34 h 70"/>
                <a:gd name="T56" fmla="*/ 146 w 161"/>
                <a:gd name="T57" fmla="*/ 28 h 70"/>
                <a:gd name="T58" fmla="*/ 159 w 161"/>
                <a:gd name="T59" fmla="*/ 21 h 70"/>
                <a:gd name="T60" fmla="*/ 161 w 161"/>
                <a:gd name="T61" fmla="*/ 18 h 70"/>
                <a:gd name="T62" fmla="*/ 148 w 161"/>
                <a:gd name="T63" fmla="*/ 1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70">
                  <a:moveTo>
                    <a:pt x="148" y="13"/>
                  </a:moveTo>
                  <a:cubicBezTo>
                    <a:pt x="143" y="7"/>
                    <a:pt x="141" y="11"/>
                    <a:pt x="135" y="9"/>
                  </a:cubicBezTo>
                  <a:cubicBezTo>
                    <a:pt x="128" y="8"/>
                    <a:pt x="102" y="5"/>
                    <a:pt x="97" y="7"/>
                  </a:cubicBezTo>
                  <a:cubicBezTo>
                    <a:pt x="91" y="9"/>
                    <a:pt x="81" y="3"/>
                    <a:pt x="77" y="2"/>
                  </a:cubicBezTo>
                  <a:cubicBezTo>
                    <a:pt x="74" y="0"/>
                    <a:pt x="62" y="2"/>
                    <a:pt x="62" y="8"/>
                  </a:cubicBezTo>
                  <a:cubicBezTo>
                    <a:pt x="61" y="14"/>
                    <a:pt x="57" y="14"/>
                    <a:pt x="49" y="10"/>
                  </a:cubicBezTo>
                  <a:cubicBezTo>
                    <a:pt x="41" y="6"/>
                    <a:pt x="29" y="6"/>
                    <a:pt x="29" y="10"/>
                  </a:cubicBezTo>
                  <a:cubicBezTo>
                    <a:pt x="28" y="15"/>
                    <a:pt x="23" y="19"/>
                    <a:pt x="20" y="20"/>
                  </a:cubicBezTo>
                  <a:cubicBezTo>
                    <a:pt x="19" y="21"/>
                    <a:pt x="17" y="24"/>
                    <a:pt x="15" y="29"/>
                  </a:cubicBezTo>
                  <a:cubicBezTo>
                    <a:pt x="18" y="29"/>
                    <a:pt x="19" y="31"/>
                    <a:pt x="21" y="33"/>
                  </a:cubicBezTo>
                  <a:cubicBezTo>
                    <a:pt x="24" y="37"/>
                    <a:pt x="31" y="36"/>
                    <a:pt x="32" y="33"/>
                  </a:cubicBezTo>
                  <a:cubicBezTo>
                    <a:pt x="33" y="29"/>
                    <a:pt x="46" y="36"/>
                    <a:pt x="53" y="42"/>
                  </a:cubicBezTo>
                  <a:cubicBezTo>
                    <a:pt x="60" y="48"/>
                    <a:pt x="49" y="44"/>
                    <a:pt x="46" y="50"/>
                  </a:cubicBezTo>
                  <a:cubicBezTo>
                    <a:pt x="43" y="55"/>
                    <a:pt x="35" y="50"/>
                    <a:pt x="32" y="52"/>
                  </a:cubicBezTo>
                  <a:cubicBezTo>
                    <a:pt x="30" y="54"/>
                    <a:pt x="15" y="55"/>
                    <a:pt x="11" y="55"/>
                  </a:cubicBezTo>
                  <a:cubicBezTo>
                    <a:pt x="7" y="54"/>
                    <a:pt x="0" y="61"/>
                    <a:pt x="0" y="64"/>
                  </a:cubicBezTo>
                  <a:cubicBezTo>
                    <a:pt x="1" y="66"/>
                    <a:pt x="16" y="62"/>
                    <a:pt x="21" y="65"/>
                  </a:cubicBezTo>
                  <a:cubicBezTo>
                    <a:pt x="27" y="69"/>
                    <a:pt x="32" y="62"/>
                    <a:pt x="35" y="66"/>
                  </a:cubicBezTo>
                  <a:cubicBezTo>
                    <a:pt x="38" y="70"/>
                    <a:pt x="44" y="67"/>
                    <a:pt x="47" y="68"/>
                  </a:cubicBezTo>
                  <a:cubicBezTo>
                    <a:pt x="50" y="69"/>
                    <a:pt x="66" y="67"/>
                    <a:pt x="66" y="67"/>
                  </a:cubicBezTo>
                  <a:cubicBezTo>
                    <a:pt x="68" y="65"/>
                    <a:pt x="68" y="62"/>
                    <a:pt x="68" y="60"/>
                  </a:cubicBezTo>
                  <a:cubicBezTo>
                    <a:pt x="68" y="56"/>
                    <a:pt x="72" y="57"/>
                    <a:pt x="75" y="56"/>
                  </a:cubicBezTo>
                  <a:cubicBezTo>
                    <a:pt x="78" y="55"/>
                    <a:pt x="80" y="51"/>
                    <a:pt x="83" y="51"/>
                  </a:cubicBezTo>
                  <a:cubicBezTo>
                    <a:pt x="86" y="51"/>
                    <a:pt x="89" y="47"/>
                    <a:pt x="92" y="48"/>
                  </a:cubicBezTo>
                  <a:cubicBezTo>
                    <a:pt x="94" y="49"/>
                    <a:pt x="98" y="53"/>
                    <a:pt x="101" y="51"/>
                  </a:cubicBezTo>
                  <a:cubicBezTo>
                    <a:pt x="104" y="48"/>
                    <a:pt x="105" y="50"/>
                    <a:pt x="110" y="45"/>
                  </a:cubicBezTo>
                  <a:cubicBezTo>
                    <a:pt x="114" y="39"/>
                    <a:pt x="117" y="40"/>
                    <a:pt x="123" y="41"/>
                  </a:cubicBezTo>
                  <a:cubicBezTo>
                    <a:pt x="130" y="42"/>
                    <a:pt x="133" y="38"/>
                    <a:pt x="135" y="34"/>
                  </a:cubicBezTo>
                  <a:cubicBezTo>
                    <a:pt x="137" y="30"/>
                    <a:pt x="143" y="30"/>
                    <a:pt x="146" y="28"/>
                  </a:cubicBezTo>
                  <a:cubicBezTo>
                    <a:pt x="150" y="25"/>
                    <a:pt x="157" y="22"/>
                    <a:pt x="159" y="21"/>
                  </a:cubicBezTo>
                  <a:cubicBezTo>
                    <a:pt x="161" y="21"/>
                    <a:pt x="161" y="20"/>
                    <a:pt x="161" y="18"/>
                  </a:cubicBezTo>
                  <a:cubicBezTo>
                    <a:pt x="155" y="14"/>
                    <a:pt x="153" y="19"/>
                    <a:pt x="148"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56"/>
            <p:cNvSpPr>
              <a:spLocks/>
            </p:cNvSpPr>
            <p:nvPr userDrawn="1"/>
          </p:nvSpPr>
          <p:spPr bwMode="auto">
            <a:xfrm>
              <a:off x="6028077" y="2479448"/>
              <a:ext cx="121791" cy="54857"/>
            </a:xfrm>
            <a:custGeom>
              <a:avLst/>
              <a:gdLst>
                <a:gd name="T0" fmla="*/ 41 w 102"/>
                <a:gd name="T1" fmla="*/ 35 h 46"/>
                <a:gd name="T2" fmla="*/ 51 w 102"/>
                <a:gd name="T3" fmla="*/ 44 h 46"/>
                <a:gd name="T4" fmla="*/ 52 w 102"/>
                <a:gd name="T5" fmla="*/ 45 h 46"/>
                <a:gd name="T6" fmla="*/ 67 w 102"/>
                <a:gd name="T7" fmla="*/ 42 h 46"/>
                <a:gd name="T8" fmla="*/ 80 w 102"/>
                <a:gd name="T9" fmla="*/ 43 h 46"/>
                <a:gd name="T10" fmla="*/ 79 w 102"/>
                <a:gd name="T11" fmla="*/ 40 h 46"/>
                <a:gd name="T12" fmla="*/ 89 w 102"/>
                <a:gd name="T13" fmla="*/ 43 h 46"/>
                <a:gd name="T14" fmla="*/ 100 w 102"/>
                <a:gd name="T15" fmla="*/ 44 h 46"/>
                <a:gd name="T16" fmla="*/ 95 w 102"/>
                <a:gd name="T17" fmla="*/ 37 h 46"/>
                <a:gd name="T18" fmla="*/ 98 w 102"/>
                <a:gd name="T19" fmla="*/ 32 h 46"/>
                <a:gd name="T20" fmla="*/ 89 w 102"/>
                <a:gd name="T21" fmla="*/ 27 h 46"/>
                <a:gd name="T22" fmla="*/ 85 w 102"/>
                <a:gd name="T23" fmla="*/ 18 h 46"/>
                <a:gd name="T24" fmla="*/ 80 w 102"/>
                <a:gd name="T25" fmla="*/ 16 h 46"/>
                <a:gd name="T26" fmla="*/ 65 w 102"/>
                <a:gd name="T27" fmla="*/ 18 h 46"/>
                <a:gd name="T28" fmla="*/ 55 w 102"/>
                <a:gd name="T29" fmla="*/ 13 h 46"/>
                <a:gd name="T30" fmla="*/ 46 w 102"/>
                <a:gd name="T31" fmla="*/ 7 h 46"/>
                <a:gd name="T32" fmla="*/ 23 w 102"/>
                <a:gd name="T33" fmla="*/ 6 h 46"/>
                <a:gd name="T34" fmla="*/ 6 w 102"/>
                <a:gd name="T35" fmla="*/ 0 h 46"/>
                <a:gd name="T36" fmla="*/ 0 w 102"/>
                <a:gd name="T37" fmla="*/ 3 h 46"/>
                <a:gd name="T38" fmla="*/ 23 w 102"/>
                <a:gd name="T39" fmla="*/ 16 h 46"/>
                <a:gd name="T40" fmla="*/ 29 w 102"/>
                <a:gd name="T41" fmla="*/ 31 h 46"/>
                <a:gd name="T42" fmla="*/ 25 w 102"/>
                <a:gd name="T43" fmla="*/ 36 h 46"/>
                <a:gd name="T44" fmla="*/ 41 w 102"/>
                <a:gd name="T45" fmla="*/ 3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46">
                  <a:moveTo>
                    <a:pt x="41" y="35"/>
                  </a:moveTo>
                  <a:cubicBezTo>
                    <a:pt x="45" y="33"/>
                    <a:pt x="47" y="38"/>
                    <a:pt x="51" y="44"/>
                  </a:cubicBezTo>
                  <a:cubicBezTo>
                    <a:pt x="51" y="44"/>
                    <a:pt x="51" y="44"/>
                    <a:pt x="52" y="45"/>
                  </a:cubicBezTo>
                  <a:cubicBezTo>
                    <a:pt x="57" y="44"/>
                    <a:pt x="61" y="42"/>
                    <a:pt x="67" y="42"/>
                  </a:cubicBezTo>
                  <a:cubicBezTo>
                    <a:pt x="70" y="41"/>
                    <a:pt x="76" y="42"/>
                    <a:pt x="80" y="43"/>
                  </a:cubicBezTo>
                  <a:cubicBezTo>
                    <a:pt x="79" y="42"/>
                    <a:pt x="78" y="40"/>
                    <a:pt x="79" y="40"/>
                  </a:cubicBezTo>
                  <a:cubicBezTo>
                    <a:pt x="80" y="37"/>
                    <a:pt x="87" y="41"/>
                    <a:pt x="89" y="43"/>
                  </a:cubicBezTo>
                  <a:cubicBezTo>
                    <a:pt x="91" y="45"/>
                    <a:pt x="98" y="46"/>
                    <a:pt x="100" y="44"/>
                  </a:cubicBezTo>
                  <a:cubicBezTo>
                    <a:pt x="102" y="41"/>
                    <a:pt x="97" y="39"/>
                    <a:pt x="95" y="37"/>
                  </a:cubicBezTo>
                  <a:cubicBezTo>
                    <a:pt x="95" y="36"/>
                    <a:pt x="96" y="34"/>
                    <a:pt x="98" y="32"/>
                  </a:cubicBezTo>
                  <a:cubicBezTo>
                    <a:pt x="95" y="30"/>
                    <a:pt x="91" y="27"/>
                    <a:pt x="89" y="27"/>
                  </a:cubicBezTo>
                  <a:cubicBezTo>
                    <a:pt x="87" y="28"/>
                    <a:pt x="87" y="18"/>
                    <a:pt x="85" y="18"/>
                  </a:cubicBezTo>
                  <a:cubicBezTo>
                    <a:pt x="82" y="18"/>
                    <a:pt x="82" y="16"/>
                    <a:pt x="80" y="16"/>
                  </a:cubicBezTo>
                  <a:cubicBezTo>
                    <a:pt x="77" y="16"/>
                    <a:pt x="67" y="16"/>
                    <a:pt x="65" y="18"/>
                  </a:cubicBezTo>
                  <a:cubicBezTo>
                    <a:pt x="62" y="20"/>
                    <a:pt x="59" y="13"/>
                    <a:pt x="55" y="13"/>
                  </a:cubicBezTo>
                  <a:cubicBezTo>
                    <a:pt x="52" y="13"/>
                    <a:pt x="48" y="10"/>
                    <a:pt x="46" y="7"/>
                  </a:cubicBezTo>
                  <a:cubicBezTo>
                    <a:pt x="44" y="5"/>
                    <a:pt x="28" y="9"/>
                    <a:pt x="23" y="6"/>
                  </a:cubicBezTo>
                  <a:cubicBezTo>
                    <a:pt x="19" y="2"/>
                    <a:pt x="10" y="0"/>
                    <a:pt x="6" y="0"/>
                  </a:cubicBezTo>
                  <a:cubicBezTo>
                    <a:pt x="5" y="0"/>
                    <a:pt x="3" y="1"/>
                    <a:pt x="0" y="3"/>
                  </a:cubicBezTo>
                  <a:cubicBezTo>
                    <a:pt x="9" y="8"/>
                    <a:pt x="21" y="7"/>
                    <a:pt x="23" y="16"/>
                  </a:cubicBezTo>
                  <a:cubicBezTo>
                    <a:pt x="25" y="26"/>
                    <a:pt x="31" y="22"/>
                    <a:pt x="29" y="31"/>
                  </a:cubicBezTo>
                  <a:cubicBezTo>
                    <a:pt x="28" y="32"/>
                    <a:pt x="27" y="34"/>
                    <a:pt x="25" y="36"/>
                  </a:cubicBezTo>
                  <a:cubicBezTo>
                    <a:pt x="32" y="36"/>
                    <a:pt x="38" y="36"/>
                    <a:pt x="41" y="3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57"/>
            <p:cNvSpPr>
              <a:spLocks noEditPoints="1"/>
            </p:cNvSpPr>
            <p:nvPr userDrawn="1"/>
          </p:nvSpPr>
          <p:spPr bwMode="auto">
            <a:xfrm>
              <a:off x="5785501" y="2510650"/>
              <a:ext cx="329641" cy="129845"/>
            </a:xfrm>
            <a:custGeom>
              <a:avLst/>
              <a:gdLst>
                <a:gd name="T0" fmla="*/ 269 w 276"/>
                <a:gd name="T1" fmla="*/ 76 h 109"/>
                <a:gd name="T2" fmla="*/ 269 w 276"/>
                <a:gd name="T3" fmla="*/ 60 h 109"/>
                <a:gd name="T4" fmla="*/ 268 w 276"/>
                <a:gd name="T5" fmla="*/ 48 h 109"/>
                <a:gd name="T6" fmla="*/ 272 w 276"/>
                <a:gd name="T7" fmla="*/ 40 h 109"/>
                <a:gd name="T8" fmla="*/ 269 w 276"/>
                <a:gd name="T9" fmla="*/ 35 h 109"/>
                <a:gd name="T10" fmla="*/ 258 w 276"/>
                <a:gd name="T11" fmla="*/ 30 h 109"/>
                <a:gd name="T12" fmla="*/ 254 w 276"/>
                <a:gd name="T13" fmla="*/ 18 h 109"/>
                <a:gd name="T14" fmla="*/ 244 w 276"/>
                <a:gd name="T15" fmla="*/ 9 h 109"/>
                <a:gd name="T16" fmla="*/ 228 w 276"/>
                <a:gd name="T17" fmla="*/ 10 h 109"/>
                <a:gd name="T18" fmla="*/ 201 w 276"/>
                <a:gd name="T19" fmla="*/ 19 h 109"/>
                <a:gd name="T20" fmla="*/ 175 w 276"/>
                <a:gd name="T21" fmla="*/ 20 h 109"/>
                <a:gd name="T22" fmla="*/ 158 w 276"/>
                <a:gd name="T23" fmla="*/ 14 h 109"/>
                <a:gd name="T24" fmla="*/ 145 w 276"/>
                <a:gd name="T25" fmla="*/ 8 h 109"/>
                <a:gd name="T26" fmla="*/ 123 w 276"/>
                <a:gd name="T27" fmla="*/ 2 h 109"/>
                <a:gd name="T28" fmla="*/ 78 w 276"/>
                <a:gd name="T29" fmla="*/ 16 h 109"/>
                <a:gd name="T30" fmla="*/ 46 w 276"/>
                <a:gd name="T31" fmla="*/ 18 h 109"/>
                <a:gd name="T32" fmla="*/ 39 w 276"/>
                <a:gd name="T33" fmla="*/ 29 h 109"/>
                <a:gd name="T34" fmla="*/ 8 w 276"/>
                <a:gd name="T35" fmla="*/ 31 h 109"/>
                <a:gd name="T36" fmla="*/ 5 w 276"/>
                <a:gd name="T37" fmla="*/ 42 h 109"/>
                <a:gd name="T38" fmla="*/ 11 w 276"/>
                <a:gd name="T39" fmla="*/ 46 h 109"/>
                <a:gd name="T40" fmla="*/ 12 w 276"/>
                <a:gd name="T41" fmla="*/ 57 h 109"/>
                <a:gd name="T42" fmla="*/ 13 w 276"/>
                <a:gd name="T43" fmla="*/ 68 h 109"/>
                <a:gd name="T44" fmla="*/ 13 w 276"/>
                <a:gd name="T45" fmla="*/ 76 h 109"/>
                <a:gd name="T46" fmla="*/ 20 w 276"/>
                <a:gd name="T47" fmla="*/ 83 h 109"/>
                <a:gd name="T48" fmla="*/ 30 w 276"/>
                <a:gd name="T49" fmla="*/ 89 h 109"/>
                <a:gd name="T50" fmla="*/ 37 w 276"/>
                <a:gd name="T51" fmla="*/ 91 h 109"/>
                <a:gd name="T52" fmla="*/ 46 w 276"/>
                <a:gd name="T53" fmla="*/ 101 h 109"/>
                <a:gd name="T54" fmla="*/ 65 w 276"/>
                <a:gd name="T55" fmla="*/ 97 h 109"/>
                <a:gd name="T56" fmla="*/ 77 w 276"/>
                <a:gd name="T57" fmla="*/ 92 h 109"/>
                <a:gd name="T58" fmla="*/ 97 w 276"/>
                <a:gd name="T59" fmla="*/ 103 h 109"/>
                <a:gd name="T60" fmla="*/ 112 w 276"/>
                <a:gd name="T61" fmla="*/ 101 h 109"/>
                <a:gd name="T62" fmla="*/ 126 w 276"/>
                <a:gd name="T63" fmla="*/ 92 h 109"/>
                <a:gd name="T64" fmla="*/ 137 w 276"/>
                <a:gd name="T65" fmla="*/ 95 h 109"/>
                <a:gd name="T66" fmla="*/ 149 w 276"/>
                <a:gd name="T67" fmla="*/ 92 h 109"/>
                <a:gd name="T68" fmla="*/ 145 w 276"/>
                <a:gd name="T69" fmla="*/ 104 h 109"/>
                <a:gd name="T70" fmla="*/ 145 w 276"/>
                <a:gd name="T71" fmla="*/ 109 h 109"/>
                <a:gd name="T72" fmla="*/ 154 w 276"/>
                <a:gd name="T73" fmla="*/ 98 h 109"/>
                <a:gd name="T74" fmla="*/ 160 w 276"/>
                <a:gd name="T75" fmla="*/ 95 h 109"/>
                <a:gd name="T76" fmla="*/ 173 w 276"/>
                <a:gd name="T77" fmla="*/ 95 h 109"/>
                <a:gd name="T78" fmla="*/ 182 w 276"/>
                <a:gd name="T79" fmla="*/ 93 h 109"/>
                <a:gd name="T80" fmla="*/ 199 w 276"/>
                <a:gd name="T81" fmla="*/ 94 h 109"/>
                <a:gd name="T82" fmla="*/ 219 w 276"/>
                <a:gd name="T83" fmla="*/ 88 h 109"/>
                <a:gd name="T84" fmla="*/ 235 w 276"/>
                <a:gd name="T85" fmla="*/ 86 h 109"/>
                <a:gd name="T86" fmla="*/ 241 w 276"/>
                <a:gd name="T87" fmla="*/ 87 h 109"/>
                <a:gd name="T88" fmla="*/ 247 w 276"/>
                <a:gd name="T89" fmla="*/ 82 h 109"/>
                <a:gd name="T90" fmla="*/ 260 w 276"/>
                <a:gd name="T91" fmla="*/ 85 h 109"/>
                <a:gd name="T92" fmla="*/ 276 w 276"/>
                <a:gd name="T93" fmla="*/ 87 h 109"/>
                <a:gd name="T94" fmla="*/ 269 w 276"/>
                <a:gd name="T95" fmla="*/ 76 h 109"/>
                <a:gd name="T96" fmla="*/ 24 w 276"/>
                <a:gd name="T97" fmla="*/ 20 h 109"/>
                <a:gd name="T98" fmla="*/ 44 w 276"/>
                <a:gd name="T99" fmla="*/ 18 h 109"/>
                <a:gd name="T100" fmla="*/ 32 w 276"/>
                <a:gd name="T101" fmla="*/ 9 h 109"/>
                <a:gd name="T102" fmla="*/ 29 w 276"/>
                <a:gd name="T103" fmla="*/ 1 h 109"/>
                <a:gd name="T104" fmla="*/ 23 w 276"/>
                <a:gd name="T105" fmla="*/ 2 h 109"/>
                <a:gd name="T106" fmla="*/ 8 w 276"/>
                <a:gd name="T107" fmla="*/ 2 h 109"/>
                <a:gd name="T108" fmla="*/ 9 w 276"/>
                <a:gd name="T109" fmla="*/ 12 h 109"/>
                <a:gd name="T110" fmla="*/ 5 w 276"/>
                <a:gd name="T111" fmla="*/ 19 h 109"/>
                <a:gd name="T112" fmla="*/ 1 w 276"/>
                <a:gd name="T113" fmla="*/ 24 h 109"/>
                <a:gd name="T114" fmla="*/ 10 w 276"/>
                <a:gd name="T115" fmla="*/ 28 h 109"/>
                <a:gd name="T116" fmla="*/ 24 w 276"/>
                <a:gd name="T117" fmla="*/ 2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09">
                  <a:moveTo>
                    <a:pt x="269" y="76"/>
                  </a:moveTo>
                  <a:cubicBezTo>
                    <a:pt x="266" y="75"/>
                    <a:pt x="270" y="62"/>
                    <a:pt x="269" y="60"/>
                  </a:cubicBezTo>
                  <a:cubicBezTo>
                    <a:pt x="268" y="58"/>
                    <a:pt x="265" y="48"/>
                    <a:pt x="268" y="48"/>
                  </a:cubicBezTo>
                  <a:cubicBezTo>
                    <a:pt x="271" y="48"/>
                    <a:pt x="268" y="41"/>
                    <a:pt x="272" y="40"/>
                  </a:cubicBezTo>
                  <a:cubicBezTo>
                    <a:pt x="271" y="38"/>
                    <a:pt x="270" y="36"/>
                    <a:pt x="269" y="35"/>
                  </a:cubicBezTo>
                  <a:cubicBezTo>
                    <a:pt x="267" y="33"/>
                    <a:pt x="261" y="37"/>
                    <a:pt x="258" y="30"/>
                  </a:cubicBezTo>
                  <a:cubicBezTo>
                    <a:pt x="255" y="24"/>
                    <a:pt x="258" y="23"/>
                    <a:pt x="254" y="18"/>
                  </a:cubicBezTo>
                  <a:cubicBezTo>
                    <a:pt x="250" y="12"/>
                    <a:pt x="248" y="7"/>
                    <a:pt x="244" y="9"/>
                  </a:cubicBezTo>
                  <a:cubicBezTo>
                    <a:pt x="241" y="10"/>
                    <a:pt x="235" y="10"/>
                    <a:pt x="228" y="10"/>
                  </a:cubicBezTo>
                  <a:cubicBezTo>
                    <a:pt x="221" y="16"/>
                    <a:pt x="206" y="21"/>
                    <a:pt x="201" y="19"/>
                  </a:cubicBezTo>
                  <a:cubicBezTo>
                    <a:pt x="195" y="17"/>
                    <a:pt x="184" y="20"/>
                    <a:pt x="175" y="20"/>
                  </a:cubicBezTo>
                  <a:cubicBezTo>
                    <a:pt x="167" y="20"/>
                    <a:pt x="164" y="13"/>
                    <a:pt x="158" y="14"/>
                  </a:cubicBezTo>
                  <a:cubicBezTo>
                    <a:pt x="151" y="14"/>
                    <a:pt x="151" y="8"/>
                    <a:pt x="145" y="8"/>
                  </a:cubicBezTo>
                  <a:cubicBezTo>
                    <a:pt x="138" y="8"/>
                    <a:pt x="143" y="5"/>
                    <a:pt x="123" y="2"/>
                  </a:cubicBezTo>
                  <a:cubicBezTo>
                    <a:pt x="102" y="0"/>
                    <a:pt x="85" y="10"/>
                    <a:pt x="78" y="16"/>
                  </a:cubicBezTo>
                  <a:cubicBezTo>
                    <a:pt x="72" y="21"/>
                    <a:pt x="48" y="16"/>
                    <a:pt x="46" y="18"/>
                  </a:cubicBezTo>
                  <a:cubicBezTo>
                    <a:pt x="44" y="19"/>
                    <a:pt x="47" y="26"/>
                    <a:pt x="39" y="29"/>
                  </a:cubicBezTo>
                  <a:cubicBezTo>
                    <a:pt x="31" y="32"/>
                    <a:pt x="14" y="29"/>
                    <a:pt x="8" y="31"/>
                  </a:cubicBezTo>
                  <a:cubicBezTo>
                    <a:pt x="2" y="34"/>
                    <a:pt x="0" y="43"/>
                    <a:pt x="5" y="42"/>
                  </a:cubicBezTo>
                  <a:cubicBezTo>
                    <a:pt x="10" y="42"/>
                    <a:pt x="12" y="44"/>
                    <a:pt x="11" y="46"/>
                  </a:cubicBezTo>
                  <a:cubicBezTo>
                    <a:pt x="9" y="49"/>
                    <a:pt x="15" y="55"/>
                    <a:pt x="12" y="57"/>
                  </a:cubicBezTo>
                  <a:cubicBezTo>
                    <a:pt x="9" y="60"/>
                    <a:pt x="9" y="65"/>
                    <a:pt x="13" y="68"/>
                  </a:cubicBezTo>
                  <a:cubicBezTo>
                    <a:pt x="16" y="70"/>
                    <a:pt x="17" y="75"/>
                    <a:pt x="13" y="76"/>
                  </a:cubicBezTo>
                  <a:cubicBezTo>
                    <a:pt x="9" y="76"/>
                    <a:pt x="20" y="81"/>
                    <a:pt x="20" y="83"/>
                  </a:cubicBezTo>
                  <a:cubicBezTo>
                    <a:pt x="20" y="85"/>
                    <a:pt x="30" y="86"/>
                    <a:pt x="30" y="89"/>
                  </a:cubicBezTo>
                  <a:cubicBezTo>
                    <a:pt x="30" y="92"/>
                    <a:pt x="32" y="93"/>
                    <a:pt x="37" y="91"/>
                  </a:cubicBezTo>
                  <a:cubicBezTo>
                    <a:pt x="42" y="90"/>
                    <a:pt x="43" y="96"/>
                    <a:pt x="46" y="101"/>
                  </a:cubicBezTo>
                  <a:cubicBezTo>
                    <a:pt x="49" y="105"/>
                    <a:pt x="65" y="102"/>
                    <a:pt x="65" y="97"/>
                  </a:cubicBezTo>
                  <a:cubicBezTo>
                    <a:pt x="65" y="92"/>
                    <a:pt x="70" y="91"/>
                    <a:pt x="77" y="92"/>
                  </a:cubicBezTo>
                  <a:cubicBezTo>
                    <a:pt x="84" y="92"/>
                    <a:pt x="94" y="102"/>
                    <a:pt x="97" y="103"/>
                  </a:cubicBezTo>
                  <a:cubicBezTo>
                    <a:pt x="101" y="105"/>
                    <a:pt x="108" y="101"/>
                    <a:pt x="112" y="101"/>
                  </a:cubicBezTo>
                  <a:cubicBezTo>
                    <a:pt x="117" y="101"/>
                    <a:pt x="123" y="94"/>
                    <a:pt x="126" y="92"/>
                  </a:cubicBezTo>
                  <a:cubicBezTo>
                    <a:pt x="129" y="91"/>
                    <a:pt x="133" y="97"/>
                    <a:pt x="137" y="95"/>
                  </a:cubicBezTo>
                  <a:cubicBezTo>
                    <a:pt x="141" y="93"/>
                    <a:pt x="146" y="90"/>
                    <a:pt x="149" y="92"/>
                  </a:cubicBezTo>
                  <a:cubicBezTo>
                    <a:pt x="151" y="93"/>
                    <a:pt x="142" y="100"/>
                    <a:pt x="145" y="104"/>
                  </a:cubicBezTo>
                  <a:cubicBezTo>
                    <a:pt x="146" y="105"/>
                    <a:pt x="145" y="107"/>
                    <a:pt x="145" y="109"/>
                  </a:cubicBezTo>
                  <a:cubicBezTo>
                    <a:pt x="154" y="107"/>
                    <a:pt x="153" y="101"/>
                    <a:pt x="154" y="98"/>
                  </a:cubicBezTo>
                  <a:cubicBezTo>
                    <a:pt x="154" y="96"/>
                    <a:pt x="157" y="93"/>
                    <a:pt x="160" y="95"/>
                  </a:cubicBezTo>
                  <a:cubicBezTo>
                    <a:pt x="162" y="97"/>
                    <a:pt x="166" y="98"/>
                    <a:pt x="173" y="95"/>
                  </a:cubicBezTo>
                  <a:cubicBezTo>
                    <a:pt x="179" y="92"/>
                    <a:pt x="180" y="90"/>
                    <a:pt x="182" y="93"/>
                  </a:cubicBezTo>
                  <a:cubicBezTo>
                    <a:pt x="184" y="96"/>
                    <a:pt x="190" y="94"/>
                    <a:pt x="199" y="94"/>
                  </a:cubicBezTo>
                  <a:cubicBezTo>
                    <a:pt x="208" y="94"/>
                    <a:pt x="210" y="87"/>
                    <a:pt x="219" y="88"/>
                  </a:cubicBezTo>
                  <a:cubicBezTo>
                    <a:pt x="227" y="89"/>
                    <a:pt x="235" y="86"/>
                    <a:pt x="235" y="86"/>
                  </a:cubicBezTo>
                  <a:cubicBezTo>
                    <a:pt x="241" y="87"/>
                    <a:pt x="241" y="87"/>
                    <a:pt x="241" y="87"/>
                  </a:cubicBezTo>
                  <a:cubicBezTo>
                    <a:pt x="243" y="85"/>
                    <a:pt x="243" y="83"/>
                    <a:pt x="247" y="82"/>
                  </a:cubicBezTo>
                  <a:cubicBezTo>
                    <a:pt x="254" y="81"/>
                    <a:pt x="257" y="87"/>
                    <a:pt x="260" y="85"/>
                  </a:cubicBezTo>
                  <a:cubicBezTo>
                    <a:pt x="264" y="83"/>
                    <a:pt x="275" y="95"/>
                    <a:pt x="276" y="87"/>
                  </a:cubicBezTo>
                  <a:cubicBezTo>
                    <a:pt x="276" y="86"/>
                    <a:pt x="271" y="76"/>
                    <a:pt x="269" y="76"/>
                  </a:cubicBezTo>
                  <a:close/>
                  <a:moveTo>
                    <a:pt x="24" y="20"/>
                  </a:moveTo>
                  <a:cubicBezTo>
                    <a:pt x="29" y="18"/>
                    <a:pt x="41" y="20"/>
                    <a:pt x="44" y="18"/>
                  </a:cubicBezTo>
                  <a:cubicBezTo>
                    <a:pt x="46" y="15"/>
                    <a:pt x="36" y="12"/>
                    <a:pt x="32" y="9"/>
                  </a:cubicBezTo>
                  <a:cubicBezTo>
                    <a:pt x="30" y="7"/>
                    <a:pt x="30" y="4"/>
                    <a:pt x="29" y="1"/>
                  </a:cubicBezTo>
                  <a:cubicBezTo>
                    <a:pt x="27" y="2"/>
                    <a:pt x="25" y="3"/>
                    <a:pt x="23" y="2"/>
                  </a:cubicBezTo>
                  <a:cubicBezTo>
                    <a:pt x="19" y="0"/>
                    <a:pt x="10" y="2"/>
                    <a:pt x="8" y="2"/>
                  </a:cubicBezTo>
                  <a:cubicBezTo>
                    <a:pt x="6" y="3"/>
                    <a:pt x="9" y="9"/>
                    <a:pt x="9" y="12"/>
                  </a:cubicBezTo>
                  <a:cubicBezTo>
                    <a:pt x="9" y="16"/>
                    <a:pt x="5" y="17"/>
                    <a:pt x="5" y="19"/>
                  </a:cubicBezTo>
                  <a:cubicBezTo>
                    <a:pt x="5" y="21"/>
                    <a:pt x="3" y="22"/>
                    <a:pt x="1" y="24"/>
                  </a:cubicBezTo>
                  <a:cubicBezTo>
                    <a:pt x="4" y="26"/>
                    <a:pt x="7" y="28"/>
                    <a:pt x="10" y="28"/>
                  </a:cubicBezTo>
                  <a:cubicBezTo>
                    <a:pt x="16" y="28"/>
                    <a:pt x="19" y="22"/>
                    <a:pt x="24" y="2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58"/>
            <p:cNvSpPr>
              <a:spLocks/>
            </p:cNvSpPr>
            <p:nvPr userDrawn="1"/>
          </p:nvSpPr>
          <p:spPr bwMode="auto">
            <a:xfrm>
              <a:off x="6705981" y="2642005"/>
              <a:ext cx="41771" cy="39255"/>
            </a:xfrm>
            <a:custGeom>
              <a:avLst/>
              <a:gdLst>
                <a:gd name="T0" fmla="*/ 17 w 35"/>
                <a:gd name="T1" fmla="*/ 0 h 33"/>
                <a:gd name="T2" fmla="*/ 0 w 35"/>
                <a:gd name="T3" fmla="*/ 10 h 33"/>
                <a:gd name="T4" fmla="*/ 3 w 35"/>
                <a:gd name="T5" fmla="*/ 14 h 33"/>
                <a:gd name="T6" fmla="*/ 12 w 35"/>
                <a:gd name="T7" fmla="*/ 24 h 33"/>
                <a:gd name="T8" fmla="*/ 13 w 35"/>
                <a:gd name="T9" fmla="*/ 33 h 33"/>
                <a:gd name="T10" fmla="*/ 19 w 35"/>
                <a:gd name="T11" fmla="*/ 32 h 33"/>
                <a:gd name="T12" fmla="*/ 34 w 35"/>
                <a:gd name="T13" fmla="*/ 14 h 33"/>
                <a:gd name="T14" fmla="*/ 17 w 3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3">
                  <a:moveTo>
                    <a:pt x="17" y="0"/>
                  </a:moveTo>
                  <a:cubicBezTo>
                    <a:pt x="12" y="0"/>
                    <a:pt x="2" y="5"/>
                    <a:pt x="0" y="10"/>
                  </a:cubicBezTo>
                  <a:cubicBezTo>
                    <a:pt x="1" y="11"/>
                    <a:pt x="2" y="12"/>
                    <a:pt x="3" y="14"/>
                  </a:cubicBezTo>
                  <a:cubicBezTo>
                    <a:pt x="4" y="18"/>
                    <a:pt x="8" y="22"/>
                    <a:pt x="12" y="24"/>
                  </a:cubicBezTo>
                  <a:cubicBezTo>
                    <a:pt x="14" y="25"/>
                    <a:pt x="14" y="29"/>
                    <a:pt x="13" y="33"/>
                  </a:cubicBezTo>
                  <a:cubicBezTo>
                    <a:pt x="15" y="32"/>
                    <a:pt x="18" y="32"/>
                    <a:pt x="19" y="32"/>
                  </a:cubicBezTo>
                  <a:cubicBezTo>
                    <a:pt x="24" y="31"/>
                    <a:pt x="33" y="18"/>
                    <a:pt x="34" y="14"/>
                  </a:cubicBezTo>
                  <a:cubicBezTo>
                    <a:pt x="35" y="11"/>
                    <a:pt x="23" y="1"/>
                    <a:pt x="1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59"/>
            <p:cNvSpPr>
              <a:spLocks/>
            </p:cNvSpPr>
            <p:nvPr userDrawn="1"/>
          </p:nvSpPr>
          <p:spPr bwMode="auto">
            <a:xfrm>
              <a:off x="7499636" y="2496056"/>
              <a:ext cx="120785" cy="114746"/>
            </a:xfrm>
            <a:custGeom>
              <a:avLst/>
              <a:gdLst>
                <a:gd name="T0" fmla="*/ 97 w 101"/>
                <a:gd name="T1" fmla="*/ 4 h 96"/>
                <a:gd name="T2" fmla="*/ 84 w 101"/>
                <a:gd name="T3" fmla="*/ 0 h 96"/>
                <a:gd name="T4" fmla="*/ 76 w 101"/>
                <a:gd name="T5" fmla="*/ 11 h 96"/>
                <a:gd name="T6" fmla="*/ 65 w 101"/>
                <a:gd name="T7" fmla="*/ 19 h 96"/>
                <a:gd name="T8" fmla="*/ 60 w 101"/>
                <a:gd name="T9" fmla="*/ 24 h 96"/>
                <a:gd name="T10" fmla="*/ 50 w 101"/>
                <a:gd name="T11" fmla="*/ 27 h 96"/>
                <a:gd name="T12" fmla="*/ 41 w 101"/>
                <a:gd name="T13" fmla="*/ 23 h 96"/>
                <a:gd name="T14" fmla="*/ 31 w 101"/>
                <a:gd name="T15" fmla="*/ 34 h 96"/>
                <a:gd name="T16" fmla="*/ 4 w 101"/>
                <a:gd name="T17" fmla="*/ 49 h 96"/>
                <a:gd name="T18" fmla="*/ 0 w 101"/>
                <a:gd name="T19" fmla="*/ 55 h 96"/>
                <a:gd name="T20" fmla="*/ 16 w 101"/>
                <a:gd name="T21" fmla="*/ 64 h 96"/>
                <a:gd name="T22" fmla="*/ 8 w 101"/>
                <a:gd name="T23" fmla="*/ 80 h 96"/>
                <a:gd name="T24" fmla="*/ 10 w 101"/>
                <a:gd name="T25" fmla="*/ 88 h 96"/>
                <a:gd name="T26" fmla="*/ 18 w 101"/>
                <a:gd name="T27" fmla="*/ 92 h 96"/>
                <a:gd name="T28" fmla="*/ 29 w 101"/>
                <a:gd name="T29" fmla="*/ 90 h 96"/>
                <a:gd name="T30" fmla="*/ 32 w 101"/>
                <a:gd name="T31" fmla="*/ 92 h 96"/>
                <a:gd name="T32" fmla="*/ 41 w 101"/>
                <a:gd name="T33" fmla="*/ 85 h 96"/>
                <a:gd name="T34" fmla="*/ 54 w 101"/>
                <a:gd name="T35" fmla="*/ 83 h 96"/>
                <a:gd name="T36" fmla="*/ 62 w 101"/>
                <a:gd name="T37" fmla="*/ 80 h 96"/>
                <a:gd name="T38" fmla="*/ 49 w 101"/>
                <a:gd name="T39" fmla="*/ 67 h 96"/>
                <a:gd name="T40" fmla="*/ 53 w 101"/>
                <a:gd name="T41" fmla="*/ 54 h 96"/>
                <a:gd name="T42" fmla="*/ 79 w 101"/>
                <a:gd name="T43" fmla="*/ 39 h 96"/>
                <a:gd name="T44" fmla="*/ 84 w 101"/>
                <a:gd name="T45" fmla="*/ 21 h 96"/>
                <a:gd name="T46" fmla="*/ 101 w 101"/>
                <a:gd name="T47" fmla="*/ 5 h 96"/>
                <a:gd name="T48" fmla="*/ 97 w 101"/>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 h="96">
                  <a:moveTo>
                    <a:pt x="97" y="4"/>
                  </a:moveTo>
                  <a:cubicBezTo>
                    <a:pt x="91" y="6"/>
                    <a:pt x="89" y="0"/>
                    <a:pt x="84" y="0"/>
                  </a:cubicBezTo>
                  <a:cubicBezTo>
                    <a:pt x="79" y="0"/>
                    <a:pt x="80" y="11"/>
                    <a:pt x="76" y="11"/>
                  </a:cubicBezTo>
                  <a:cubicBezTo>
                    <a:pt x="71" y="11"/>
                    <a:pt x="72" y="18"/>
                    <a:pt x="65" y="19"/>
                  </a:cubicBezTo>
                  <a:cubicBezTo>
                    <a:pt x="59" y="20"/>
                    <a:pt x="57" y="20"/>
                    <a:pt x="60" y="24"/>
                  </a:cubicBezTo>
                  <a:cubicBezTo>
                    <a:pt x="62" y="29"/>
                    <a:pt x="56" y="27"/>
                    <a:pt x="50" y="27"/>
                  </a:cubicBezTo>
                  <a:cubicBezTo>
                    <a:pt x="44" y="27"/>
                    <a:pt x="44" y="23"/>
                    <a:pt x="41" y="23"/>
                  </a:cubicBezTo>
                  <a:cubicBezTo>
                    <a:pt x="37" y="23"/>
                    <a:pt x="34" y="30"/>
                    <a:pt x="31" y="34"/>
                  </a:cubicBezTo>
                  <a:cubicBezTo>
                    <a:pt x="28" y="38"/>
                    <a:pt x="9" y="46"/>
                    <a:pt x="4" y="49"/>
                  </a:cubicBezTo>
                  <a:cubicBezTo>
                    <a:pt x="2" y="50"/>
                    <a:pt x="1" y="52"/>
                    <a:pt x="0" y="55"/>
                  </a:cubicBezTo>
                  <a:cubicBezTo>
                    <a:pt x="6" y="56"/>
                    <a:pt x="13" y="60"/>
                    <a:pt x="16" y="64"/>
                  </a:cubicBezTo>
                  <a:cubicBezTo>
                    <a:pt x="21" y="69"/>
                    <a:pt x="12" y="75"/>
                    <a:pt x="8" y="80"/>
                  </a:cubicBezTo>
                  <a:cubicBezTo>
                    <a:pt x="4" y="84"/>
                    <a:pt x="10" y="85"/>
                    <a:pt x="10" y="88"/>
                  </a:cubicBezTo>
                  <a:cubicBezTo>
                    <a:pt x="11" y="92"/>
                    <a:pt x="16" y="96"/>
                    <a:pt x="18" y="92"/>
                  </a:cubicBezTo>
                  <a:cubicBezTo>
                    <a:pt x="20" y="89"/>
                    <a:pt x="23" y="90"/>
                    <a:pt x="29" y="90"/>
                  </a:cubicBezTo>
                  <a:cubicBezTo>
                    <a:pt x="31" y="90"/>
                    <a:pt x="32" y="91"/>
                    <a:pt x="32" y="92"/>
                  </a:cubicBezTo>
                  <a:cubicBezTo>
                    <a:pt x="36" y="89"/>
                    <a:pt x="40" y="87"/>
                    <a:pt x="41" y="85"/>
                  </a:cubicBezTo>
                  <a:cubicBezTo>
                    <a:pt x="43" y="83"/>
                    <a:pt x="49" y="83"/>
                    <a:pt x="54" y="83"/>
                  </a:cubicBezTo>
                  <a:cubicBezTo>
                    <a:pt x="58" y="83"/>
                    <a:pt x="60" y="82"/>
                    <a:pt x="62" y="80"/>
                  </a:cubicBezTo>
                  <a:cubicBezTo>
                    <a:pt x="57" y="74"/>
                    <a:pt x="51" y="69"/>
                    <a:pt x="49" y="67"/>
                  </a:cubicBezTo>
                  <a:cubicBezTo>
                    <a:pt x="44" y="64"/>
                    <a:pt x="47" y="56"/>
                    <a:pt x="53" y="54"/>
                  </a:cubicBezTo>
                  <a:cubicBezTo>
                    <a:pt x="59" y="53"/>
                    <a:pt x="74" y="41"/>
                    <a:pt x="79" y="39"/>
                  </a:cubicBezTo>
                  <a:cubicBezTo>
                    <a:pt x="84" y="36"/>
                    <a:pt x="81" y="28"/>
                    <a:pt x="84" y="21"/>
                  </a:cubicBezTo>
                  <a:cubicBezTo>
                    <a:pt x="86" y="17"/>
                    <a:pt x="93" y="11"/>
                    <a:pt x="101" y="5"/>
                  </a:cubicBezTo>
                  <a:cubicBezTo>
                    <a:pt x="99" y="4"/>
                    <a:pt x="98" y="4"/>
                    <a:pt x="97"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60"/>
            <p:cNvSpPr>
              <a:spLocks/>
            </p:cNvSpPr>
            <p:nvPr userDrawn="1"/>
          </p:nvSpPr>
          <p:spPr bwMode="auto">
            <a:xfrm>
              <a:off x="6742719" y="2751719"/>
              <a:ext cx="134876" cy="77504"/>
            </a:xfrm>
            <a:custGeom>
              <a:avLst/>
              <a:gdLst>
                <a:gd name="T0" fmla="*/ 111 w 113"/>
                <a:gd name="T1" fmla="*/ 42 h 65"/>
                <a:gd name="T2" fmla="*/ 108 w 113"/>
                <a:gd name="T3" fmla="*/ 42 h 65"/>
                <a:gd name="T4" fmla="*/ 88 w 113"/>
                <a:gd name="T5" fmla="*/ 38 h 65"/>
                <a:gd name="T6" fmla="*/ 60 w 113"/>
                <a:gd name="T7" fmla="*/ 27 h 65"/>
                <a:gd name="T8" fmla="*/ 30 w 113"/>
                <a:gd name="T9" fmla="*/ 5 h 65"/>
                <a:gd name="T10" fmla="*/ 18 w 113"/>
                <a:gd name="T11" fmla="*/ 2 h 65"/>
                <a:gd name="T12" fmla="*/ 9 w 113"/>
                <a:gd name="T13" fmla="*/ 5 h 65"/>
                <a:gd name="T14" fmla="*/ 3 w 113"/>
                <a:gd name="T15" fmla="*/ 14 h 65"/>
                <a:gd name="T16" fmla="*/ 0 w 113"/>
                <a:gd name="T17" fmla="*/ 25 h 65"/>
                <a:gd name="T18" fmla="*/ 8 w 113"/>
                <a:gd name="T19" fmla="*/ 31 h 65"/>
                <a:gd name="T20" fmla="*/ 19 w 113"/>
                <a:gd name="T21" fmla="*/ 36 h 65"/>
                <a:gd name="T22" fmla="*/ 31 w 113"/>
                <a:gd name="T23" fmla="*/ 42 h 65"/>
                <a:gd name="T24" fmla="*/ 43 w 113"/>
                <a:gd name="T25" fmla="*/ 49 h 65"/>
                <a:gd name="T26" fmla="*/ 57 w 113"/>
                <a:gd name="T27" fmla="*/ 47 h 65"/>
                <a:gd name="T28" fmla="*/ 65 w 113"/>
                <a:gd name="T29" fmla="*/ 55 h 65"/>
                <a:gd name="T30" fmla="*/ 84 w 113"/>
                <a:gd name="T31" fmla="*/ 62 h 65"/>
                <a:gd name="T32" fmla="*/ 110 w 113"/>
                <a:gd name="T33" fmla="*/ 60 h 65"/>
                <a:gd name="T34" fmla="*/ 110 w 113"/>
                <a:gd name="T35" fmla="*/ 45 h 65"/>
                <a:gd name="T36" fmla="*/ 111 w 113"/>
                <a:gd name="T37"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65">
                  <a:moveTo>
                    <a:pt x="111" y="42"/>
                  </a:moveTo>
                  <a:cubicBezTo>
                    <a:pt x="110" y="42"/>
                    <a:pt x="109" y="42"/>
                    <a:pt x="108" y="42"/>
                  </a:cubicBezTo>
                  <a:cubicBezTo>
                    <a:pt x="99" y="42"/>
                    <a:pt x="94" y="38"/>
                    <a:pt x="88" y="38"/>
                  </a:cubicBezTo>
                  <a:cubicBezTo>
                    <a:pt x="83" y="38"/>
                    <a:pt x="67" y="32"/>
                    <a:pt x="60" y="27"/>
                  </a:cubicBezTo>
                  <a:cubicBezTo>
                    <a:pt x="53" y="21"/>
                    <a:pt x="35" y="9"/>
                    <a:pt x="30" y="5"/>
                  </a:cubicBezTo>
                  <a:cubicBezTo>
                    <a:pt x="26" y="0"/>
                    <a:pt x="19" y="0"/>
                    <a:pt x="18" y="2"/>
                  </a:cubicBezTo>
                  <a:cubicBezTo>
                    <a:pt x="18" y="5"/>
                    <a:pt x="14" y="5"/>
                    <a:pt x="9" y="5"/>
                  </a:cubicBezTo>
                  <a:cubicBezTo>
                    <a:pt x="8" y="8"/>
                    <a:pt x="3" y="11"/>
                    <a:pt x="3" y="14"/>
                  </a:cubicBezTo>
                  <a:cubicBezTo>
                    <a:pt x="3" y="17"/>
                    <a:pt x="0" y="22"/>
                    <a:pt x="0" y="25"/>
                  </a:cubicBezTo>
                  <a:cubicBezTo>
                    <a:pt x="0" y="28"/>
                    <a:pt x="6" y="28"/>
                    <a:pt x="8" y="31"/>
                  </a:cubicBezTo>
                  <a:cubicBezTo>
                    <a:pt x="10" y="33"/>
                    <a:pt x="19" y="34"/>
                    <a:pt x="19" y="36"/>
                  </a:cubicBezTo>
                  <a:cubicBezTo>
                    <a:pt x="20" y="39"/>
                    <a:pt x="26" y="42"/>
                    <a:pt x="31" y="42"/>
                  </a:cubicBezTo>
                  <a:cubicBezTo>
                    <a:pt x="35" y="43"/>
                    <a:pt x="40" y="47"/>
                    <a:pt x="43" y="49"/>
                  </a:cubicBezTo>
                  <a:cubicBezTo>
                    <a:pt x="45" y="51"/>
                    <a:pt x="54" y="47"/>
                    <a:pt x="57" y="47"/>
                  </a:cubicBezTo>
                  <a:cubicBezTo>
                    <a:pt x="60" y="47"/>
                    <a:pt x="64" y="52"/>
                    <a:pt x="65" y="55"/>
                  </a:cubicBezTo>
                  <a:cubicBezTo>
                    <a:pt x="65" y="58"/>
                    <a:pt x="80" y="60"/>
                    <a:pt x="84" y="62"/>
                  </a:cubicBezTo>
                  <a:cubicBezTo>
                    <a:pt x="87" y="65"/>
                    <a:pt x="106" y="64"/>
                    <a:pt x="110" y="60"/>
                  </a:cubicBezTo>
                  <a:cubicBezTo>
                    <a:pt x="113" y="57"/>
                    <a:pt x="110" y="50"/>
                    <a:pt x="110" y="45"/>
                  </a:cubicBezTo>
                  <a:cubicBezTo>
                    <a:pt x="110" y="43"/>
                    <a:pt x="110" y="42"/>
                    <a:pt x="111" y="4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61"/>
            <p:cNvSpPr>
              <a:spLocks/>
            </p:cNvSpPr>
            <p:nvPr userDrawn="1"/>
          </p:nvSpPr>
          <p:spPr bwMode="auto">
            <a:xfrm>
              <a:off x="6938491" y="2787451"/>
              <a:ext cx="150478" cy="332161"/>
            </a:xfrm>
            <a:custGeom>
              <a:avLst/>
              <a:gdLst>
                <a:gd name="T0" fmla="*/ 102 w 126"/>
                <a:gd name="T1" fmla="*/ 252 h 278"/>
                <a:gd name="T2" fmla="*/ 97 w 126"/>
                <a:gd name="T3" fmla="*/ 241 h 278"/>
                <a:gd name="T4" fmla="*/ 91 w 126"/>
                <a:gd name="T5" fmla="*/ 223 h 278"/>
                <a:gd name="T6" fmla="*/ 86 w 126"/>
                <a:gd name="T7" fmla="*/ 208 h 278"/>
                <a:gd name="T8" fmla="*/ 88 w 126"/>
                <a:gd name="T9" fmla="*/ 197 h 278"/>
                <a:gd name="T10" fmla="*/ 89 w 126"/>
                <a:gd name="T11" fmla="*/ 190 h 278"/>
                <a:gd name="T12" fmla="*/ 86 w 126"/>
                <a:gd name="T13" fmla="*/ 180 h 278"/>
                <a:gd name="T14" fmla="*/ 75 w 126"/>
                <a:gd name="T15" fmla="*/ 167 h 278"/>
                <a:gd name="T16" fmla="*/ 78 w 126"/>
                <a:gd name="T17" fmla="*/ 144 h 278"/>
                <a:gd name="T18" fmla="*/ 86 w 126"/>
                <a:gd name="T19" fmla="*/ 139 h 278"/>
                <a:gd name="T20" fmla="*/ 97 w 126"/>
                <a:gd name="T21" fmla="*/ 136 h 278"/>
                <a:gd name="T22" fmla="*/ 110 w 126"/>
                <a:gd name="T23" fmla="*/ 128 h 278"/>
                <a:gd name="T24" fmla="*/ 118 w 126"/>
                <a:gd name="T25" fmla="*/ 122 h 278"/>
                <a:gd name="T26" fmla="*/ 126 w 126"/>
                <a:gd name="T27" fmla="*/ 110 h 278"/>
                <a:gd name="T28" fmla="*/ 126 w 126"/>
                <a:gd name="T29" fmla="*/ 110 h 278"/>
                <a:gd name="T30" fmla="*/ 119 w 126"/>
                <a:gd name="T31" fmla="*/ 111 h 278"/>
                <a:gd name="T32" fmla="*/ 110 w 126"/>
                <a:gd name="T33" fmla="*/ 106 h 278"/>
                <a:gd name="T34" fmla="*/ 102 w 126"/>
                <a:gd name="T35" fmla="*/ 102 h 278"/>
                <a:gd name="T36" fmla="*/ 102 w 126"/>
                <a:gd name="T37" fmla="*/ 92 h 278"/>
                <a:gd name="T38" fmla="*/ 96 w 126"/>
                <a:gd name="T39" fmla="*/ 86 h 278"/>
                <a:gd name="T40" fmla="*/ 92 w 126"/>
                <a:gd name="T41" fmla="*/ 74 h 278"/>
                <a:gd name="T42" fmla="*/ 78 w 126"/>
                <a:gd name="T43" fmla="*/ 71 h 278"/>
                <a:gd name="T44" fmla="*/ 76 w 126"/>
                <a:gd name="T45" fmla="*/ 64 h 278"/>
                <a:gd name="T46" fmla="*/ 88 w 126"/>
                <a:gd name="T47" fmla="*/ 44 h 278"/>
                <a:gd name="T48" fmla="*/ 91 w 126"/>
                <a:gd name="T49" fmla="*/ 22 h 278"/>
                <a:gd name="T50" fmla="*/ 86 w 126"/>
                <a:gd name="T51" fmla="*/ 15 h 278"/>
                <a:gd name="T52" fmla="*/ 82 w 126"/>
                <a:gd name="T53" fmla="*/ 7 h 278"/>
                <a:gd name="T54" fmla="*/ 73 w 126"/>
                <a:gd name="T55" fmla="*/ 2 h 278"/>
                <a:gd name="T56" fmla="*/ 70 w 126"/>
                <a:gd name="T57" fmla="*/ 4 h 278"/>
                <a:gd name="T58" fmla="*/ 70 w 126"/>
                <a:gd name="T59" fmla="*/ 4 h 278"/>
                <a:gd name="T60" fmla="*/ 67 w 126"/>
                <a:gd name="T61" fmla="*/ 11 h 278"/>
                <a:gd name="T62" fmla="*/ 68 w 126"/>
                <a:gd name="T63" fmla="*/ 21 h 278"/>
                <a:gd name="T64" fmla="*/ 62 w 126"/>
                <a:gd name="T65" fmla="*/ 21 h 278"/>
                <a:gd name="T66" fmla="*/ 49 w 126"/>
                <a:gd name="T67" fmla="*/ 26 h 278"/>
                <a:gd name="T68" fmla="*/ 40 w 126"/>
                <a:gd name="T69" fmla="*/ 38 h 278"/>
                <a:gd name="T70" fmla="*/ 36 w 126"/>
                <a:gd name="T71" fmla="*/ 56 h 278"/>
                <a:gd name="T72" fmla="*/ 30 w 126"/>
                <a:gd name="T73" fmla="*/ 74 h 278"/>
                <a:gd name="T74" fmla="*/ 19 w 126"/>
                <a:gd name="T75" fmla="*/ 73 h 278"/>
                <a:gd name="T76" fmla="*/ 16 w 126"/>
                <a:gd name="T77" fmla="*/ 88 h 278"/>
                <a:gd name="T78" fmla="*/ 12 w 126"/>
                <a:gd name="T79" fmla="*/ 103 h 278"/>
                <a:gd name="T80" fmla="*/ 5 w 126"/>
                <a:gd name="T81" fmla="*/ 114 h 278"/>
                <a:gd name="T82" fmla="*/ 0 w 126"/>
                <a:gd name="T83" fmla="*/ 119 h 278"/>
                <a:gd name="T84" fmla="*/ 14 w 126"/>
                <a:gd name="T85" fmla="*/ 133 h 278"/>
                <a:gd name="T86" fmla="*/ 31 w 126"/>
                <a:gd name="T87" fmla="*/ 163 h 278"/>
                <a:gd name="T88" fmla="*/ 28 w 126"/>
                <a:gd name="T89" fmla="*/ 187 h 278"/>
                <a:gd name="T90" fmla="*/ 35 w 126"/>
                <a:gd name="T91" fmla="*/ 195 h 278"/>
                <a:gd name="T92" fmla="*/ 49 w 126"/>
                <a:gd name="T93" fmla="*/ 193 h 278"/>
                <a:gd name="T94" fmla="*/ 61 w 126"/>
                <a:gd name="T95" fmla="*/ 178 h 278"/>
                <a:gd name="T96" fmla="*/ 69 w 126"/>
                <a:gd name="T97" fmla="*/ 184 h 278"/>
                <a:gd name="T98" fmla="*/ 75 w 126"/>
                <a:gd name="T99" fmla="*/ 200 h 278"/>
                <a:gd name="T100" fmla="*/ 82 w 126"/>
                <a:gd name="T101" fmla="*/ 232 h 278"/>
                <a:gd name="T102" fmla="*/ 88 w 126"/>
                <a:gd name="T103" fmla="*/ 255 h 278"/>
                <a:gd name="T104" fmla="*/ 90 w 126"/>
                <a:gd name="T105" fmla="*/ 273 h 278"/>
                <a:gd name="T106" fmla="*/ 89 w 126"/>
                <a:gd name="T107" fmla="*/ 277 h 278"/>
                <a:gd name="T108" fmla="*/ 102 w 126"/>
                <a:gd name="T109" fmla="*/ 25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278">
                  <a:moveTo>
                    <a:pt x="102" y="252"/>
                  </a:moveTo>
                  <a:cubicBezTo>
                    <a:pt x="102" y="247"/>
                    <a:pt x="97" y="246"/>
                    <a:pt x="97" y="241"/>
                  </a:cubicBezTo>
                  <a:cubicBezTo>
                    <a:pt x="97" y="237"/>
                    <a:pt x="97" y="229"/>
                    <a:pt x="91" y="223"/>
                  </a:cubicBezTo>
                  <a:cubicBezTo>
                    <a:pt x="85" y="218"/>
                    <a:pt x="83" y="211"/>
                    <a:pt x="86" y="208"/>
                  </a:cubicBezTo>
                  <a:cubicBezTo>
                    <a:pt x="90" y="205"/>
                    <a:pt x="87" y="197"/>
                    <a:pt x="88" y="197"/>
                  </a:cubicBezTo>
                  <a:cubicBezTo>
                    <a:pt x="90" y="198"/>
                    <a:pt x="92" y="192"/>
                    <a:pt x="89" y="190"/>
                  </a:cubicBezTo>
                  <a:cubicBezTo>
                    <a:pt x="85" y="189"/>
                    <a:pt x="89" y="182"/>
                    <a:pt x="86" y="180"/>
                  </a:cubicBezTo>
                  <a:cubicBezTo>
                    <a:pt x="83" y="179"/>
                    <a:pt x="75" y="170"/>
                    <a:pt x="75" y="167"/>
                  </a:cubicBezTo>
                  <a:cubicBezTo>
                    <a:pt x="75" y="164"/>
                    <a:pt x="77" y="148"/>
                    <a:pt x="78" y="144"/>
                  </a:cubicBezTo>
                  <a:cubicBezTo>
                    <a:pt x="78" y="140"/>
                    <a:pt x="84" y="139"/>
                    <a:pt x="86" y="139"/>
                  </a:cubicBezTo>
                  <a:cubicBezTo>
                    <a:pt x="88" y="139"/>
                    <a:pt x="95" y="140"/>
                    <a:pt x="97" y="136"/>
                  </a:cubicBezTo>
                  <a:cubicBezTo>
                    <a:pt x="99" y="132"/>
                    <a:pt x="109" y="131"/>
                    <a:pt x="110" y="128"/>
                  </a:cubicBezTo>
                  <a:cubicBezTo>
                    <a:pt x="112" y="125"/>
                    <a:pt x="118" y="125"/>
                    <a:pt x="118" y="122"/>
                  </a:cubicBezTo>
                  <a:cubicBezTo>
                    <a:pt x="118" y="118"/>
                    <a:pt x="126" y="110"/>
                    <a:pt x="126" y="110"/>
                  </a:cubicBezTo>
                  <a:cubicBezTo>
                    <a:pt x="126" y="110"/>
                    <a:pt x="126" y="110"/>
                    <a:pt x="126" y="110"/>
                  </a:cubicBezTo>
                  <a:cubicBezTo>
                    <a:pt x="125" y="108"/>
                    <a:pt x="123" y="110"/>
                    <a:pt x="119" y="111"/>
                  </a:cubicBezTo>
                  <a:cubicBezTo>
                    <a:pt x="113" y="114"/>
                    <a:pt x="109" y="110"/>
                    <a:pt x="110" y="106"/>
                  </a:cubicBezTo>
                  <a:cubicBezTo>
                    <a:pt x="111" y="102"/>
                    <a:pt x="106" y="102"/>
                    <a:pt x="102" y="102"/>
                  </a:cubicBezTo>
                  <a:cubicBezTo>
                    <a:pt x="98" y="102"/>
                    <a:pt x="101" y="96"/>
                    <a:pt x="102" y="92"/>
                  </a:cubicBezTo>
                  <a:cubicBezTo>
                    <a:pt x="103" y="89"/>
                    <a:pt x="101" y="86"/>
                    <a:pt x="96" y="86"/>
                  </a:cubicBezTo>
                  <a:cubicBezTo>
                    <a:pt x="92" y="86"/>
                    <a:pt x="90" y="76"/>
                    <a:pt x="92" y="74"/>
                  </a:cubicBezTo>
                  <a:cubicBezTo>
                    <a:pt x="93" y="71"/>
                    <a:pt x="83" y="69"/>
                    <a:pt x="78" y="71"/>
                  </a:cubicBezTo>
                  <a:cubicBezTo>
                    <a:pt x="74" y="74"/>
                    <a:pt x="77" y="67"/>
                    <a:pt x="76" y="64"/>
                  </a:cubicBezTo>
                  <a:cubicBezTo>
                    <a:pt x="75" y="61"/>
                    <a:pt x="82" y="50"/>
                    <a:pt x="88" y="44"/>
                  </a:cubicBezTo>
                  <a:cubicBezTo>
                    <a:pt x="94" y="37"/>
                    <a:pt x="91" y="29"/>
                    <a:pt x="91" y="22"/>
                  </a:cubicBezTo>
                  <a:cubicBezTo>
                    <a:pt x="91" y="15"/>
                    <a:pt x="89" y="15"/>
                    <a:pt x="86" y="15"/>
                  </a:cubicBezTo>
                  <a:cubicBezTo>
                    <a:pt x="83" y="15"/>
                    <a:pt x="82" y="11"/>
                    <a:pt x="82" y="7"/>
                  </a:cubicBezTo>
                  <a:cubicBezTo>
                    <a:pt x="82" y="3"/>
                    <a:pt x="76" y="0"/>
                    <a:pt x="73" y="2"/>
                  </a:cubicBezTo>
                  <a:cubicBezTo>
                    <a:pt x="72" y="3"/>
                    <a:pt x="71" y="3"/>
                    <a:pt x="70" y="4"/>
                  </a:cubicBezTo>
                  <a:cubicBezTo>
                    <a:pt x="70" y="4"/>
                    <a:pt x="70" y="4"/>
                    <a:pt x="70" y="4"/>
                  </a:cubicBezTo>
                  <a:cubicBezTo>
                    <a:pt x="70" y="4"/>
                    <a:pt x="69" y="10"/>
                    <a:pt x="67" y="11"/>
                  </a:cubicBezTo>
                  <a:cubicBezTo>
                    <a:pt x="65" y="12"/>
                    <a:pt x="65" y="16"/>
                    <a:pt x="68" y="21"/>
                  </a:cubicBezTo>
                  <a:cubicBezTo>
                    <a:pt x="72" y="26"/>
                    <a:pt x="63" y="24"/>
                    <a:pt x="62" y="21"/>
                  </a:cubicBezTo>
                  <a:cubicBezTo>
                    <a:pt x="60" y="18"/>
                    <a:pt x="54" y="23"/>
                    <a:pt x="49" y="26"/>
                  </a:cubicBezTo>
                  <a:cubicBezTo>
                    <a:pt x="45" y="30"/>
                    <a:pt x="40" y="31"/>
                    <a:pt x="40" y="38"/>
                  </a:cubicBezTo>
                  <a:cubicBezTo>
                    <a:pt x="40" y="44"/>
                    <a:pt x="34" y="50"/>
                    <a:pt x="36" y="56"/>
                  </a:cubicBezTo>
                  <a:cubicBezTo>
                    <a:pt x="37" y="61"/>
                    <a:pt x="30" y="71"/>
                    <a:pt x="30" y="74"/>
                  </a:cubicBezTo>
                  <a:cubicBezTo>
                    <a:pt x="31" y="77"/>
                    <a:pt x="20" y="73"/>
                    <a:pt x="19" y="73"/>
                  </a:cubicBezTo>
                  <a:cubicBezTo>
                    <a:pt x="17" y="73"/>
                    <a:pt x="18" y="84"/>
                    <a:pt x="16" y="88"/>
                  </a:cubicBezTo>
                  <a:cubicBezTo>
                    <a:pt x="13" y="91"/>
                    <a:pt x="15" y="103"/>
                    <a:pt x="12" y="103"/>
                  </a:cubicBezTo>
                  <a:cubicBezTo>
                    <a:pt x="8" y="103"/>
                    <a:pt x="5" y="114"/>
                    <a:pt x="5" y="114"/>
                  </a:cubicBezTo>
                  <a:cubicBezTo>
                    <a:pt x="5" y="114"/>
                    <a:pt x="2" y="116"/>
                    <a:pt x="0" y="119"/>
                  </a:cubicBezTo>
                  <a:cubicBezTo>
                    <a:pt x="3" y="124"/>
                    <a:pt x="8" y="131"/>
                    <a:pt x="14" y="133"/>
                  </a:cubicBezTo>
                  <a:cubicBezTo>
                    <a:pt x="22" y="137"/>
                    <a:pt x="28" y="154"/>
                    <a:pt x="31" y="163"/>
                  </a:cubicBezTo>
                  <a:cubicBezTo>
                    <a:pt x="33" y="172"/>
                    <a:pt x="31" y="181"/>
                    <a:pt x="28" y="187"/>
                  </a:cubicBezTo>
                  <a:cubicBezTo>
                    <a:pt x="25" y="192"/>
                    <a:pt x="30" y="192"/>
                    <a:pt x="35" y="195"/>
                  </a:cubicBezTo>
                  <a:cubicBezTo>
                    <a:pt x="40" y="197"/>
                    <a:pt x="45" y="198"/>
                    <a:pt x="49" y="193"/>
                  </a:cubicBezTo>
                  <a:cubicBezTo>
                    <a:pt x="53" y="188"/>
                    <a:pt x="60" y="184"/>
                    <a:pt x="61" y="178"/>
                  </a:cubicBezTo>
                  <a:cubicBezTo>
                    <a:pt x="62" y="172"/>
                    <a:pt x="66" y="181"/>
                    <a:pt x="69" y="184"/>
                  </a:cubicBezTo>
                  <a:cubicBezTo>
                    <a:pt x="72" y="187"/>
                    <a:pt x="74" y="193"/>
                    <a:pt x="75" y="200"/>
                  </a:cubicBezTo>
                  <a:cubicBezTo>
                    <a:pt x="75" y="208"/>
                    <a:pt x="76" y="226"/>
                    <a:pt x="82" y="232"/>
                  </a:cubicBezTo>
                  <a:cubicBezTo>
                    <a:pt x="89" y="238"/>
                    <a:pt x="90" y="251"/>
                    <a:pt x="88" y="255"/>
                  </a:cubicBezTo>
                  <a:cubicBezTo>
                    <a:pt x="86" y="260"/>
                    <a:pt x="91" y="268"/>
                    <a:pt x="90" y="273"/>
                  </a:cubicBezTo>
                  <a:cubicBezTo>
                    <a:pt x="90" y="274"/>
                    <a:pt x="89" y="275"/>
                    <a:pt x="89" y="277"/>
                  </a:cubicBezTo>
                  <a:cubicBezTo>
                    <a:pt x="95" y="278"/>
                    <a:pt x="102" y="252"/>
                    <a:pt x="102" y="25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62"/>
            <p:cNvSpPr>
              <a:spLocks/>
            </p:cNvSpPr>
            <p:nvPr userDrawn="1"/>
          </p:nvSpPr>
          <p:spPr bwMode="auto">
            <a:xfrm>
              <a:off x="6887157" y="2792484"/>
              <a:ext cx="53850" cy="32210"/>
            </a:xfrm>
            <a:custGeom>
              <a:avLst/>
              <a:gdLst>
                <a:gd name="T0" fmla="*/ 43 w 45"/>
                <a:gd name="T1" fmla="*/ 9 h 27"/>
                <a:gd name="T2" fmla="*/ 26 w 45"/>
                <a:gd name="T3" fmla="*/ 5 h 27"/>
                <a:gd name="T4" fmla="*/ 14 w 45"/>
                <a:gd name="T5" fmla="*/ 3 h 27"/>
                <a:gd name="T6" fmla="*/ 4 w 45"/>
                <a:gd name="T7" fmla="*/ 12 h 27"/>
                <a:gd name="T8" fmla="*/ 0 w 45"/>
                <a:gd name="T9" fmla="*/ 18 h 27"/>
                <a:gd name="T10" fmla="*/ 4 w 45"/>
                <a:gd name="T11" fmla="*/ 21 h 27"/>
                <a:gd name="T12" fmla="*/ 14 w 45"/>
                <a:gd name="T13" fmla="*/ 24 h 27"/>
                <a:gd name="T14" fmla="*/ 28 w 45"/>
                <a:gd name="T15" fmla="*/ 25 h 27"/>
                <a:gd name="T16" fmla="*/ 43 w 45"/>
                <a:gd name="T17" fmla="*/ 23 h 27"/>
                <a:gd name="T18" fmla="*/ 41 w 45"/>
                <a:gd name="T19" fmla="*/ 10 h 27"/>
                <a:gd name="T20" fmla="*/ 43 w 45"/>
                <a:gd name="T21"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7">
                  <a:moveTo>
                    <a:pt x="43" y="9"/>
                  </a:moveTo>
                  <a:cubicBezTo>
                    <a:pt x="34" y="1"/>
                    <a:pt x="32" y="8"/>
                    <a:pt x="26" y="5"/>
                  </a:cubicBezTo>
                  <a:cubicBezTo>
                    <a:pt x="20" y="1"/>
                    <a:pt x="17" y="0"/>
                    <a:pt x="14" y="3"/>
                  </a:cubicBezTo>
                  <a:cubicBezTo>
                    <a:pt x="11" y="5"/>
                    <a:pt x="7" y="5"/>
                    <a:pt x="4" y="12"/>
                  </a:cubicBezTo>
                  <a:cubicBezTo>
                    <a:pt x="3" y="14"/>
                    <a:pt x="2" y="16"/>
                    <a:pt x="0" y="18"/>
                  </a:cubicBezTo>
                  <a:cubicBezTo>
                    <a:pt x="1" y="20"/>
                    <a:pt x="3" y="22"/>
                    <a:pt x="4" y="21"/>
                  </a:cubicBezTo>
                  <a:cubicBezTo>
                    <a:pt x="7" y="21"/>
                    <a:pt x="9" y="25"/>
                    <a:pt x="14" y="24"/>
                  </a:cubicBezTo>
                  <a:cubicBezTo>
                    <a:pt x="19" y="23"/>
                    <a:pt x="22" y="27"/>
                    <a:pt x="28" y="25"/>
                  </a:cubicBezTo>
                  <a:cubicBezTo>
                    <a:pt x="34" y="23"/>
                    <a:pt x="40" y="27"/>
                    <a:pt x="43" y="23"/>
                  </a:cubicBezTo>
                  <a:cubicBezTo>
                    <a:pt x="45" y="19"/>
                    <a:pt x="41" y="10"/>
                    <a:pt x="41" y="10"/>
                  </a:cubicBezTo>
                  <a:cubicBezTo>
                    <a:pt x="41" y="10"/>
                    <a:pt x="42" y="10"/>
                    <a:pt x="43"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63"/>
            <p:cNvSpPr>
              <a:spLocks/>
            </p:cNvSpPr>
            <p:nvPr userDrawn="1"/>
          </p:nvSpPr>
          <p:spPr bwMode="auto">
            <a:xfrm>
              <a:off x="7108093" y="2885589"/>
              <a:ext cx="128837" cy="269755"/>
            </a:xfrm>
            <a:custGeom>
              <a:avLst/>
              <a:gdLst>
                <a:gd name="T0" fmla="*/ 80 w 108"/>
                <a:gd name="T1" fmla="*/ 28 h 226"/>
                <a:gd name="T2" fmla="*/ 65 w 108"/>
                <a:gd name="T3" fmla="*/ 17 h 226"/>
                <a:gd name="T4" fmla="*/ 61 w 108"/>
                <a:gd name="T5" fmla="*/ 8 h 226"/>
                <a:gd name="T6" fmla="*/ 49 w 108"/>
                <a:gd name="T7" fmla="*/ 2 h 226"/>
                <a:gd name="T8" fmla="*/ 38 w 108"/>
                <a:gd name="T9" fmla="*/ 9 h 226"/>
                <a:gd name="T10" fmla="*/ 28 w 108"/>
                <a:gd name="T11" fmla="*/ 11 h 226"/>
                <a:gd name="T12" fmla="*/ 15 w 108"/>
                <a:gd name="T13" fmla="*/ 11 h 226"/>
                <a:gd name="T14" fmla="*/ 4 w 108"/>
                <a:gd name="T15" fmla="*/ 12 h 226"/>
                <a:gd name="T16" fmla="*/ 0 w 108"/>
                <a:gd name="T17" fmla="*/ 15 h 226"/>
                <a:gd name="T18" fmla="*/ 5 w 108"/>
                <a:gd name="T19" fmla="*/ 23 h 226"/>
                <a:gd name="T20" fmla="*/ 13 w 108"/>
                <a:gd name="T21" fmla="*/ 34 h 226"/>
                <a:gd name="T22" fmla="*/ 25 w 108"/>
                <a:gd name="T23" fmla="*/ 41 h 226"/>
                <a:gd name="T24" fmla="*/ 35 w 108"/>
                <a:gd name="T25" fmla="*/ 43 h 226"/>
                <a:gd name="T26" fmla="*/ 40 w 108"/>
                <a:gd name="T27" fmla="*/ 55 h 226"/>
                <a:gd name="T28" fmla="*/ 28 w 108"/>
                <a:gd name="T29" fmla="*/ 61 h 226"/>
                <a:gd name="T30" fmla="*/ 44 w 108"/>
                <a:gd name="T31" fmla="*/ 75 h 226"/>
                <a:gd name="T32" fmla="*/ 52 w 108"/>
                <a:gd name="T33" fmla="*/ 88 h 226"/>
                <a:gd name="T34" fmla="*/ 64 w 108"/>
                <a:gd name="T35" fmla="*/ 104 h 226"/>
                <a:gd name="T36" fmla="*/ 76 w 108"/>
                <a:gd name="T37" fmla="*/ 115 h 226"/>
                <a:gd name="T38" fmla="*/ 79 w 108"/>
                <a:gd name="T39" fmla="*/ 130 h 226"/>
                <a:gd name="T40" fmla="*/ 83 w 108"/>
                <a:gd name="T41" fmla="*/ 154 h 226"/>
                <a:gd name="T42" fmla="*/ 73 w 108"/>
                <a:gd name="T43" fmla="*/ 171 h 226"/>
                <a:gd name="T44" fmla="*/ 60 w 108"/>
                <a:gd name="T45" fmla="*/ 179 h 226"/>
                <a:gd name="T46" fmla="*/ 60 w 108"/>
                <a:gd name="T47" fmla="*/ 192 h 226"/>
                <a:gd name="T48" fmla="*/ 43 w 108"/>
                <a:gd name="T49" fmla="*/ 192 h 226"/>
                <a:gd name="T50" fmla="*/ 34 w 108"/>
                <a:gd name="T51" fmla="*/ 199 h 226"/>
                <a:gd name="T52" fmla="*/ 41 w 108"/>
                <a:gd name="T53" fmla="*/ 204 h 226"/>
                <a:gd name="T54" fmla="*/ 37 w 108"/>
                <a:gd name="T55" fmla="*/ 217 h 226"/>
                <a:gd name="T56" fmla="*/ 44 w 108"/>
                <a:gd name="T57" fmla="*/ 223 h 226"/>
                <a:gd name="T58" fmla="*/ 57 w 108"/>
                <a:gd name="T59" fmla="*/ 213 h 226"/>
                <a:gd name="T60" fmla="*/ 61 w 108"/>
                <a:gd name="T61" fmla="*/ 207 h 226"/>
                <a:gd name="T62" fmla="*/ 65 w 108"/>
                <a:gd name="T63" fmla="*/ 199 h 226"/>
                <a:gd name="T64" fmla="*/ 74 w 108"/>
                <a:gd name="T65" fmla="*/ 198 h 226"/>
                <a:gd name="T66" fmla="*/ 94 w 108"/>
                <a:gd name="T67" fmla="*/ 188 h 226"/>
                <a:gd name="T68" fmla="*/ 105 w 108"/>
                <a:gd name="T69" fmla="*/ 169 h 226"/>
                <a:gd name="T70" fmla="*/ 102 w 108"/>
                <a:gd name="T71" fmla="*/ 135 h 226"/>
                <a:gd name="T72" fmla="*/ 88 w 108"/>
                <a:gd name="T73" fmla="*/ 112 h 226"/>
                <a:gd name="T74" fmla="*/ 64 w 108"/>
                <a:gd name="T75" fmla="*/ 92 h 226"/>
                <a:gd name="T76" fmla="*/ 58 w 108"/>
                <a:gd name="T77" fmla="*/ 80 h 226"/>
                <a:gd name="T78" fmla="*/ 54 w 108"/>
                <a:gd name="T79" fmla="*/ 60 h 226"/>
                <a:gd name="T80" fmla="*/ 65 w 108"/>
                <a:gd name="T81" fmla="*/ 47 h 226"/>
                <a:gd name="T82" fmla="*/ 70 w 108"/>
                <a:gd name="T83" fmla="*/ 39 h 226"/>
                <a:gd name="T84" fmla="*/ 82 w 108"/>
                <a:gd name="T85" fmla="*/ 31 h 226"/>
                <a:gd name="T86" fmla="*/ 83 w 108"/>
                <a:gd name="T87" fmla="*/ 30 h 226"/>
                <a:gd name="T88" fmla="*/ 80 w 108"/>
                <a:gd name="T89" fmla="*/ 2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8" h="226">
                  <a:moveTo>
                    <a:pt x="80" y="28"/>
                  </a:moveTo>
                  <a:cubicBezTo>
                    <a:pt x="76" y="27"/>
                    <a:pt x="65" y="20"/>
                    <a:pt x="65" y="17"/>
                  </a:cubicBezTo>
                  <a:cubicBezTo>
                    <a:pt x="65" y="14"/>
                    <a:pt x="71" y="9"/>
                    <a:pt x="61" y="8"/>
                  </a:cubicBezTo>
                  <a:cubicBezTo>
                    <a:pt x="52" y="7"/>
                    <a:pt x="51" y="3"/>
                    <a:pt x="49" y="2"/>
                  </a:cubicBezTo>
                  <a:cubicBezTo>
                    <a:pt x="47" y="0"/>
                    <a:pt x="40" y="5"/>
                    <a:pt x="38" y="9"/>
                  </a:cubicBezTo>
                  <a:cubicBezTo>
                    <a:pt x="35" y="13"/>
                    <a:pt x="33" y="8"/>
                    <a:pt x="28" y="11"/>
                  </a:cubicBezTo>
                  <a:cubicBezTo>
                    <a:pt x="22" y="14"/>
                    <a:pt x="17" y="7"/>
                    <a:pt x="15" y="11"/>
                  </a:cubicBezTo>
                  <a:cubicBezTo>
                    <a:pt x="13" y="15"/>
                    <a:pt x="7" y="8"/>
                    <a:pt x="4" y="12"/>
                  </a:cubicBezTo>
                  <a:cubicBezTo>
                    <a:pt x="3" y="13"/>
                    <a:pt x="1" y="14"/>
                    <a:pt x="0" y="15"/>
                  </a:cubicBezTo>
                  <a:cubicBezTo>
                    <a:pt x="2" y="18"/>
                    <a:pt x="5" y="21"/>
                    <a:pt x="5" y="23"/>
                  </a:cubicBezTo>
                  <a:cubicBezTo>
                    <a:pt x="5" y="27"/>
                    <a:pt x="13" y="29"/>
                    <a:pt x="13" y="34"/>
                  </a:cubicBezTo>
                  <a:cubicBezTo>
                    <a:pt x="13" y="39"/>
                    <a:pt x="22" y="42"/>
                    <a:pt x="25" y="41"/>
                  </a:cubicBezTo>
                  <a:cubicBezTo>
                    <a:pt x="28" y="39"/>
                    <a:pt x="34" y="37"/>
                    <a:pt x="35" y="43"/>
                  </a:cubicBezTo>
                  <a:cubicBezTo>
                    <a:pt x="36" y="50"/>
                    <a:pt x="40" y="50"/>
                    <a:pt x="40" y="55"/>
                  </a:cubicBezTo>
                  <a:cubicBezTo>
                    <a:pt x="40" y="59"/>
                    <a:pt x="30" y="56"/>
                    <a:pt x="28" y="61"/>
                  </a:cubicBezTo>
                  <a:cubicBezTo>
                    <a:pt x="27" y="66"/>
                    <a:pt x="44" y="71"/>
                    <a:pt x="44" y="75"/>
                  </a:cubicBezTo>
                  <a:cubicBezTo>
                    <a:pt x="44" y="79"/>
                    <a:pt x="50" y="83"/>
                    <a:pt x="52" y="88"/>
                  </a:cubicBezTo>
                  <a:cubicBezTo>
                    <a:pt x="54" y="93"/>
                    <a:pt x="62" y="98"/>
                    <a:pt x="64" y="104"/>
                  </a:cubicBezTo>
                  <a:cubicBezTo>
                    <a:pt x="66" y="109"/>
                    <a:pt x="73" y="112"/>
                    <a:pt x="76" y="115"/>
                  </a:cubicBezTo>
                  <a:cubicBezTo>
                    <a:pt x="79" y="118"/>
                    <a:pt x="80" y="124"/>
                    <a:pt x="79" y="130"/>
                  </a:cubicBezTo>
                  <a:cubicBezTo>
                    <a:pt x="78" y="136"/>
                    <a:pt x="78" y="146"/>
                    <a:pt x="83" y="154"/>
                  </a:cubicBezTo>
                  <a:cubicBezTo>
                    <a:pt x="89" y="163"/>
                    <a:pt x="77" y="166"/>
                    <a:pt x="73" y="171"/>
                  </a:cubicBezTo>
                  <a:cubicBezTo>
                    <a:pt x="69" y="176"/>
                    <a:pt x="71" y="182"/>
                    <a:pt x="60" y="179"/>
                  </a:cubicBezTo>
                  <a:cubicBezTo>
                    <a:pt x="49" y="176"/>
                    <a:pt x="62" y="189"/>
                    <a:pt x="60" y="192"/>
                  </a:cubicBezTo>
                  <a:cubicBezTo>
                    <a:pt x="58" y="196"/>
                    <a:pt x="43" y="189"/>
                    <a:pt x="43" y="192"/>
                  </a:cubicBezTo>
                  <a:cubicBezTo>
                    <a:pt x="43" y="195"/>
                    <a:pt x="38" y="197"/>
                    <a:pt x="34" y="199"/>
                  </a:cubicBezTo>
                  <a:cubicBezTo>
                    <a:pt x="36" y="202"/>
                    <a:pt x="38" y="203"/>
                    <a:pt x="41" y="204"/>
                  </a:cubicBezTo>
                  <a:cubicBezTo>
                    <a:pt x="44" y="207"/>
                    <a:pt x="36" y="210"/>
                    <a:pt x="37" y="217"/>
                  </a:cubicBezTo>
                  <a:cubicBezTo>
                    <a:pt x="37" y="224"/>
                    <a:pt x="42" y="226"/>
                    <a:pt x="44" y="223"/>
                  </a:cubicBezTo>
                  <a:cubicBezTo>
                    <a:pt x="46" y="220"/>
                    <a:pt x="54" y="214"/>
                    <a:pt x="57" y="213"/>
                  </a:cubicBezTo>
                  <a:cubicBezTo>
                    <a:pt x="61" y="212"/>
                    <a:pt x="57" y="207"/>
                    <a:pt x="61" y="207"/>
                  </a:cubicBezTo>
                  <a:cubicBezTo>
                    <a:pt x="64" y="207"/>
                    <a:pt x="63" y="202"/>
                    <a:pt x="65" y="199"/>
                  </a:cubicBezTo>
                  <a:cubicBezTo>
                    <a:pt x="66" y="197"/>
                    <a:pt x="69" y="198"/>
                    <a:pt x="74" y="198"/>
                  </a:cubicBezTo>
                  <a:cubicBezTo>
                    <a:pt x="79" y="198"/>
                    <a:pt x="86" y="193"/>
                    <a:pt x="94" y="188"/>
                  </a:cubicBezTo>
                  <a:cubicBezTo>
                    <a:pt x="101" y="183"/>
                    <a:pt x="103" y="182"/>
                    <a:pt x="105" y="169"/>
                  </a:cubicBezTo>
                  <a:cubicBezTo>
                    <a:pt x="108" y="155"/>
                    <a:pt x="102" y="139"/>
                    <a:pt x="102" y="135"/>
                  </a:cubicBezTo>
                  <a:cubicBezTo>
                    <a:pt x="102" y="130"/>
                    <a:pt x="92" y="111"/>
                    <a:pt x="88" y="112"/>
                  </a:cubicBezTo>
                  <a:cubicBezTo>
                    <a:pt x="84" y="112"/>
                    <a:pt x="67" y="94"/>
                    <a:pt x="64" y="92"/>
                  </a:cubicBezTo>
                  <a:cubicBezTo>
                    <a:pt x="61" y="89"/>
                    <a:pt x="62" y="84"/>
                    <a:pt x="58" y="80"/>
                  </a:cubicBezTo>
                  <a:cubicBezTo>
                    <a:pt x="53" y="77"/>
                    <a:pt x="53" y="67"/>
                    <a:pt x="54" y="60"/>
                  </a:cubicBezTo>
                  <a:cubicBezTo>
                    <a:pt x="55" y="54"/>
                    <a:pt x="65" y="52"/>
                    <a:pt x="65" y="47"/>
                  </a:cubicBezTo>
                  <a:cubicBezTo>
                    <a:pt x="64" y="43"/>
                    <a:pt x="65" y="39"/>
                    <a:pt x="70" y="39"/>
                  </a:cubicBezTo>
                  <a:cubicBezTo>
                    <a:pt x="75" y="39"/>
                    <a:pt x="80" y="35"/>
                    <a:pt x="82" y="31"/>
                  </a:cubicBezTo>
                  <a:cubicBezTo>
                    <a:pt x="82" y="31"/>
                    <a:pt x="82" y="30"/>
                    <a:pt x="83" y="30"/>
                  </a:cubicBezTo>
                  <a:cubicBezTo>
                    <a:pt x="82" y="29"/>
                    <a:pt x="81" y="28"/>
                    <a:pt x="80" y="2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64"/>
            <p:cNvSpPr>
              <a:spLocks/>
            </p:cNvSpPr>
            <p:nvPr userDrawn="1"/>
          </p:nvSpPr>
          <p:spPr bwMode="auto">
            <a:xfrm>
              <a:off x="7107086" y="3046637"/>
              <a:ext cx="107196" cy="76498"/>
            </a:xfrm>
            <a:custGeom>
              <a:avLst/>
              <a:gdLst>
                <a:gd name="T0" fmla="*/ 44 w 90"/>
                <a:gd name="T1" fmla="*/ 57 h 64"/>
                <a:gd name="T2" fmla="*/ 61 w 90"/>
                <a:gd name="T3" fmla="*/ 57 h 64"/>
                <a:gd name="T4" fmla="*/ 61 w 90"/>
                <a:gd name="T5" fmla="*/ 44 h 64"/>
                <a:gd name="T6" fmla="*/ 74 w 90"/>
                <a:gd name="T7" fmla="*/ 36 h 64"/>
                <a:gd name="T8" fmla="*/ 84 w 90"/>
                <a:gd name="T9" fmla="*/ 19 h 64"/>
                <a:gd name="T10" fmla="*/ 79 w 90"/>
                <a:gd name="T11" fmla="*/ 1 h 64"/>
                <a:gd name="T12" fmla="*/ 69 w 90"/>
                <a:gd name="T13" fmla="*/ 3 h 64"/>
                <a:gd name="T14" fmla="*/ 59 w 90"/>
                <a:gd name="T15" fmla="*/ 6 h 64"/>
                <a:gd name="T16" fmla="*/ 54 w 90"/>
                <a:gd name="T17" fmla="*/ 10 h 64"/>
                <a:gd name="T18" fmla="*/ 46 w 90"/>
                <a:gd name="T19" fmla="*/ 4 h 64"/>
                <a:gd name="T20" fmla="*/ 26 w 90"/>
                <a:gd name="T21" fmla="*/ 4 h 64"/>
                <a:gd name="T22" fmla="*/ 6 w 90"/>
                <a:gd name="T23" fmla="*/ 14 h 64"/>
                <a:gd name="T24" fmla="*/ 7 w 90"/>
                <a:gd name="T25" fmla="*/ 27 h 64"/>
                <a:gd name="T26" fmla="*/ 9 w 90"/>
                <a:gd name="T27" fmla="*/ 38 h 64"/>
                <a:gd name="T28" fmla="*/ 8 w 90"/>
                <a:gd name="T29" fmla="*/ 39 h 64"/>
                <a:gd name="T30" fmla="*/ 12 w 90"/>
                <a:gd name="T31" fmla="*/ 52 h 64"/>
                <a:gd name="T32" fmla="*/ 22 w 90"/>
                <a:gd name="T33" fmla="*/ 53 h 64"/>
                <a:gd name="T34" fmla="*/ 22 w 90"/>
                <a:gd name="T35" fmla="*/ 61 h 64"/>
                <a:gd name="T36" fmla="*/ 34 w 90"/>
                <a:gd name="T37" fmla="*/ 62 h 64"/>
                <a:gd name="T38" fmla="*/ 35 w 90"/>
                <a:gd name="T39" fmla="*/ 64 h 64"/>
                <a:gd name="T40" fmla="*/ 44 w 90"/>
                <a:gd name="T41"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4">
                  <a:moveTo>
                    <a:pt x="44" y="57"/>
                  </a:moveTo>
                  <a:cubicBezTo>
                    <a:pt x="44" y="54"/>
                    <a:pt x="59" y="61"/>
                    <a:pt x="61" y="57"/>
                  </a:cubicBezTo>
                  <a:cubicBezTo>
                    <a:pt x="63" y="54"/>
                    <a:pt x="50" y="41"/>
                    <a:pt x="61" y="44"/>
                  </a:cubicBezTo>
                  <a:cubicBezTo>
                    <a:pt x="72" y="47"/>
                    <a:pt x="70" y="41"/>
                    <a:pt x="74" y="36"/>
                  </a:cubicBezTo>
                  <a:cubicBezTo>
                    <a:pt x="78" y="31"/>
                    <a:pt x="90" y="28"/>
                    <a:pt x="84" y="19"/>
                  </a:cubicBezTo>
                  <a:cubicBezTo>
                    <a:pt x="80" y="13"/>
                    <a:pt x="79" y="6"/>
                    <a:pt x="79" y="1"/>
                  </a:cubicBezTo>
                  <a:cubicBezTo>
                    <a:pt x="76" y="4"/>
                    <a:pt x="71" y="4"/>
                    <a:pt x="69" y="3"/>
                  </a:cubicBezTo>
                  <a:cubicBezTo>
                    <a:pt x="66" y="2"/>
                    <a:pt x="59" y="1"/>
                    <a:pt x="59" y="6"/>
                  </a:cubicBezTo>
                  <a:cubicBezTo>
                    <a:pt x="59" y="11"/>
                    <a:pt x="54" y="12"/>
                    <a:pt x="54" y="10"/>
                  </a:cubicBezTo>
                  <a:cubicBezTo>
                    <a:pt x="55" y="7"/>
                    <a:pt x="49" y="8"/>
                    <a:pt x="46" y="4"/>
                  </a:cubicBezTo>
                  <a:cubicBezTo>
                    <a:pt x="43" y="0"/>
                    <a:pt x="32" y="5"/>
                    <a:pt x="26" y="4"/>
                  </a:cubicBezTo>
                  <a:cubicBezTo>
                    <a:pt x="21" y="2"/>
                    <a:pt x="12" y="7"/>
                    <a:pt x="6" y="14"/>
                  </a:cubicBezTo>
                  <a:cubicBezTo>
                    <a:pt x="0" y="21"/>
                    <a:pt x="7" y="21"/>
                    <a:pt x="7" y="27"/>
                  </a:cubicBezTo>
                  <a:cubicBezTo>
                    <a:pt x="7" y="33"/>
                    <a:pt x="11" y="33"/>
                    <a:pt x="9" y="38"/>
                  </a:cubicBezTo>
                  <a:cubicBezTo>
                    <a:pt x="9" y="38"/>
                    <a:pt x="9" y="38"/>
                    <a:pt x="8" y="39"/>
                  </a:cubicBezTo>
                  <a:cubicBezTo>
                    <a:pt x="14" y="41"/>
                    <a:pt x="12" y="48"/>
                    <a:pt x="12" y="52"/>
                  </a:cubicBezTo>
                  <a:cubicBezTo>
                    <a:pt x="13" y="56"/>
                    <a:pt x="19" y="53"/>
                    <a:pt x="22" y="53"/>
                  </a:cubicBezTo>
                  <a:cubicBezTo>
                    <a:pt x="25" y="53"/>
                    <a:pt x="20" y="58"/>
                    <a:pt x="22" y="61"/>
                  </a:cubicBezTo>
                  <a:cubicBezTo>
                    <a:pt x="25" y="64"/>
                    <a:pt x="32" y="58"/>
                    <a:pt x="34" y="62"/>
                  </a:cubicBezTo>
                  <a:cubicBezTo>
                    <a:pt x="34" y="63"/>
                    <a:pt x="35" y="64"/>
                    <a:pt x="35" y="64"/>
                  </a:cubicBezTo>
                  <a:cubicBezTo>
                    <a:pt x="39" y="62"/>
                    <a:pt x="44" y="60"/>
                    <a:pt x="44" y="5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65"/>
            <p:cNvSpPr>
              <a:spLocks/>
            </p:cNvSpPr>
            <p:nvPr userDrawn="1"/>
          </p:nvSpPr>
          <p:spPr bwMode="auto">
            <a:xfrm>
              <a:off x="7073367" y="2902197"/>
              <a:ext cx="130347" cy="159034"/>
            </a:xfrm>
            <a:custGeom>
              <a:avLst/>
              <a:gdLst>
                <a:gd name="T0" fmla="*/ 73 w 109"/>
                <a:gd name="T1" fmla="*/ 61 h 133"/>
                <a:gd name="T2" fmla="*/ 57 w 109"/>
                <a:gd name="T3" fmla="*/ 47 h 133"/>
                <a:gd name="T4" fmla="*/ 69 w 109"/>
                <a:gd name="T5" fmla="*/ 41 h 133"/>
                <a:gd name="T6" fmla="*/ 64 w 109"/>
                <a:gd name="T7" fmla="*/ 29 h 133"/>
                <a:gd name="T8" fmla="*/ 54 w 109"/>
                <a:gd name="T9" fmla="*/ 27 h 133"/>
                <a:gd name="T10" fmla="*/ 42 w 109"/>
                <a:gd name="T11" fmla="*/ 20 h 133"/>
                <a:gd name="T12" fmla="*/ 34 w 109"/>
                <a:gd name="T13" fmla="*/ 9 h 133"/>
                <a:gd name="T14" fmla="*/ 29 w 109"/>
                <a:gd name="T15" fmla="*/ 1 h 133"/>
                <a:gd name="T16" fmla="*/ 23 w 109"/>
                <a:gd name="T17" fmla="*/ 1 h 133"/>
                <a:gd name="T18" fmla="*/ 21 w 109"/>
                <a:gd name="T19" fmla="*/ 9 h 133"/>
                <a:gd name="T20" fmla="*/ 20 w 109"/>
                <a:gd name="T21" fmla="*/ 21 h 133"/>
                <a:gd name="T22" fmla="*/ 13 w 109"/>
                <a:gd name="T23" fmla="*/ 14 h 133"/>
                <a:gd name="T24" fmla="*/ 5 w 109"/>
                <a:gd name="T25" fmla="*/ 26 h 133"/>
                <a:gd name="T26" fmla="*/ 0 w 109"/>
                <a:gd name="T27" fmla="*/ 30 h 133"/>
                <a:gd name="T28" fmla="*/ 3 w 109"/>
                <a:gd name="T29" fmla="*/ 33 h 133"/>
                <a:gd name="T30" fmla="*/ 4 w 109"/>
                <a:gd name="T31" fmla="*/ 44 h 133"/>
                <a:gd name="T32" fmla="*/ 14 w 109"/>
                <a:gd name="T33" fmla="*/ 48 h 133"/>
                <a:gd name="T34" fmla="*/ 13 w 109"/>
                <a:gd name="T35" fmla="*/ 64 h 133"/>
                <a:gd name="T36" fmla="*/ 9 w 109"/>
                <a:gd name="T37" fmla="*/ 75 h 133"/>
                <a:gd name="T38" fmla="*/ 22 w 109"/>
                <a:gd name="T39" fmla="*/ 70 h 133"/>
                <a:gd name="T40" fmla="*/ 33 w 109"/>
                <a:gd name="T41" fmla="*/ 69 h 133"/>
                <a:gd name="T42" fmla="*/ 42 w 109"/>
                <a:gd name="T43" fmla="*/ 67 h 133"/>
                <a:gd name="T44" fmla="*/ 56 w 109"/>
                <a:gd name="T45" fmla="*/ 66 h 133"/>
                <a:gd name="T46" fmla="*/ 67 w 109"/>
                <a:gd name="T47" fmla="*/ 77 h 133"/>
                <a:gd name="T48" fmla="*/ 68 w 109"/>
                <a:gd name="T49" fmla="*/ 94 h 133"/>
                <a:gd name="T50" fmla="*/ 78 w 109"/>
                <a:gd name="T51" fmla="*/ 110 h 133"/>
                <a:gd name="T52" fmla="*/ 76 w 109"/>
                <a:gd name="T53" fmla="*/ 127 h 133"/>
                <a:gd name="T54" fmla="*/ 82 w 109"/>
                <a:gd name="T55" fmla="*/ 131 h 133"/>
                <a:gd name="T56" fmla="*/ 87 w 109"/>
                <a:gd name="T57" fmla="*/ 127 h 133"/>
                <a:gd name="T58" fmla="*/ 97 w 109"/>
                <a:gd name="T59" fmla="*/ 124 h 133"/>
                <a:gd name="T60" fmla="*/ 107 w 109"/>
                <a:gd name="T61" fmla="*/ 122 h 133"/>
                <a:gd name="T62" fmla="*/ 108 w 109"/>
                <a:gd name="T63" fmla="*/ 116 h 133"/>
                <a:gd name="T64" fmla="*/ 105 w 109"/>
                <a:gd name="T65" fmla="*/ 101 h 133"/>
                <a:gd name="T66" fmla="*/ 93 w 109"/>
                <a:gd name="T67" fmla="*/ 90 h 133"/>
                <a:gd name="T68" fmla="*/ 81 w 109"/>
                <a:gd name="T69" fmla="*/ 74 h 133"/>
                <a:gd name="T70" fmla="*/ 73 w 109"/>
                <a:gd name="T71" fmla="*/ 6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133">
                  <a:moveTo>
                    <a:pt x="73" y="61"/>
                  </a:moveTo>
                  <a:cubicBezTo>
                    <a:pt x="73" y="57"/>
                    <a:pt x="56" y="52"/>
                    <a:pt x="57" y="47"/>
                  </a:cubicBezTo>
                  <a:cubicBezTo>
                    <a:pt x="59" y="42"/>
                    <a:pt x="69" y="45"/>
                    <a:pt x="69" y="41"/>
                  </a:cubicBezTo>
                  <a:cubicBezTo>
                    <a:pt x="69" y="36"/>
                    <a:pt x="65" y="36"/>
                    <a:pt x="64" y="29"/>
                  </a:cubicBezTo>
                  <a:cubicBezTo>
                    <a:pt x="63" y="23"/>
                    <a:pt x="57" y="25"/>
                    <a:pt x="54" y="27"/>
                  </a:cubicBezTo>
                  <a:cubicBezTo>
                    <a:pt x="51" y="28"/>
                    <a:pt x="42" y="25"/>
                    <a:pt x="42" y="20"/>
                  </a:cubicBezTo>
                  <a:cubicBezTo>
                    <a:pt x="42" y="15"/>
                    <a:pt x="34" y="13"/>
                    <a:pt x="34" y="9"/>
                  </a:cubicBezTo>
                  <a:cubicBezTo>
                    <a:pt x="34" y="7"/>
                    <a:pt x="31" y="4"/>
                    <a:pt x="29" y="1"/>
                  </a:cubicBezTo>
                  <a:cubicBezTo>
                    <a:pt x="26" y="2"/>
                    <a:pt x="24" y="3"/>
                    <a:pt x="23" y="1"/>
                  </a:cubicBezTo>
                  <a:cubicBezTo>
                    <a:pt x="21" y="0"/>
                    <a:pt x="19" y="7"/>
                    <a:pt x="21" y="9"/>
                  </a:cubicBezTo>
                  <a:cubicBezTo>
                    <a:pt x="22" y="11"/>
                    <a:pt x="25" y="22"/>
                    <a:pt x="20" y="21"/>
                  </a:cubicBezTo>
                  <a:cubicBezTo>
                    <a:pt x="15" y="19"/>
                    <a:pt x="15" y="13"/>
                    <a:pt x="13" y="14"/>
                  </a:cubicBezTo>
                  <a:cubicBezTo>
                    <a:pt x="13" y="14"/>
                    <a:pt x="5" y="22"/>
                    <a:pt x="5" y="26"/>
                  </a:cubicBezTo>
                  <a:cubicBezTo>
                    <a:pt x="5" y="28"/>
                    <a:pt x="2" y="29"/>
                    <a:pt x="0" y="30"/>
                  </a:cubicBezTo>
                  <a:cubicBezTo>
                    <a:pt x="1" y="31"/>
                    <a:pt x="2" y="32"/>
                    <a:pt x="3" y="33"/>
                  </a:cubicBezTo>
                  <a:cubicBezTo>
                    <a:pt x="4" y="35"/>
                    <a:pt x="2" y="40"/>
                    <a:pt x="4" y="44"/>
                  </a:cubicBezTo>
                  <a:cubicBezTo>
                    <a:pt x="6" y="49"/>
                    <a:pt x="12" y="42"/>
                    <a:pt x="14" y="48"/>
                  </a:cubicBezTo>
                  <a:cubicBezTo>
                    <a:pt x="16" y="54"/>
                    <a:pt x="13" y="57"/>
                    <a:pt x="13" y="64"/>
                  </a:cubicBezTo>
                  <a:cubicBezTo>
                    <a:pt x="13" y="70"/>
                    <a:pt x="8" y="69"/>
                    <a:pt x="9" y="75"/>
                  </a:cubicBezTo>
                  <a:cubicBezTo>
                    <a:pt x="10" y="81"/>
                    <a:pt x="17" y="74"/>
                    <a:pt x="22" y="70"/>
                  </a:cubicBezTo>
                  <a:cubicBezTo>
                    <a:pt x="27" y="66"/>
                    <a:pt x="31" y="67"/>
                    <a:pt x="33" y="69"/>
                  </a:cubicBezTo>
                  <a:cubicBezTo>
                    <a:pt x="35" y="72"/>
                    <a:pt x="41" y="70"/>
                    <a:pt x="42" y="67"/>
                  </a:cubicBezTo>
                  <a:cubicBezTo>
                    <a:pt x="44" y="64"/>
                    <a:pt x="53" y="62"/>
                    <a:pt x="56" y="66"/>
                  </a:cubicBezTo>
                  <a:cubicBezTo>
                    <a:pt x="59" y="70"/>
                    <a:pt x="62" y="74"/>
                    <a:pt x="67" y="77"/>
                  </a:cubicBezTo>
                  <a:cubicBezTo>
                    <a:pt x="71" y="79"/>
                    <a:pt x="64" y="93"/>
                    <a:pt x="68" y="94"/>
                  </a:cubicBezTo>
                  <a:cubicBezTo>
                    <a:pt x="72" y="96"/>
                    <a:pt x="79" y="103"/>
                    <a:pt x="78" y="110"/>
                  </a:cubicBezTo>
                  <a:cubicBezTo>
                    <a:pt x="78" y="117"/>
                    <a:pt x="81" y="121"/>
                    <a:pt x="76" y="127"/>
                  </a:cubicBezTo>
                  <a:cubicBezTo>
                    <a:pt x="79" y="129"/>
                    <a:pt x="83" y="129"/>
                    <a:pt x="82" y="131"/>
                  </a:cubicBezTo>
                  <a:cubicBezTo>
                    <a:pt x="82" y="133"/>
                    <a:pt x="87" y="132"/>
                    <a:pt x="87" y="127"/>
                  </a:cubicBezTo>
                  <a:cubicBezTo>
                    <a:pt x="87" y="122"/>
                    <a:pt x="94" y="123"/>
                    <a:pt x="97" y="124"/>
                  </a:cubicBezTo>
                  <a:cubicBezTo>
                    <a:pt x="99" y="125"/>
                    <a:pt x="104" y="125"/>
                    <a:pt x="107" y="122"/>
                  </a:cubicBezTo>
                  <a:cubicBezTo>
                    <a:pt x="107" y="120"/>
                    <a:pt x="107" y="118"/>
                    <a:pt x="108" y="116"/>
                  </a:cubicBezTo>
                  <a:cubicBezTo>
                    <a:pt x="109" y="110"/>
                    <a:pt x="108" y="104"/>
                    <a:pt x="105" y="101"/>
                  </a:cubicBezTo>
                  <a:cubicBezTo>
                    <a:pt x="102" y="98"/>
                    <a:pt x="95" y="95"/>
                    <a:pt x="93" y="90"/>
                  </a:cubicBezTo>
                  <a:cubicBezTo>
                    <a:pt x="91" y="84"/>
                    <a:pt x="83" y="79"/>
                    <a:pt x="81" y="74"/>
                  </a:cubicBezTo>
                  <a:cubicBezTo>
                    <a:pt x="79" y="69"/>
                    <a:pt x="73" y="65"/>
                    <a:pt x="73" y="6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66"/>
            <p:cNvSpPr>
              <a:spLocks/>
            </p:cNvSpPr>
            <p:nvPr userDrawn="1"/>
          </p:nvSpPr>
          <p:spPr bwMode="auto">
            <a:xfrm>
              <a:off x="7028073" y="2937930"/>
              <a:ext cx="141922" cy="267742"/>
            </a:xfrm>
            <a:custGeom>
              <a:avLst/>
              <a:gdLst>
                <a:gd name="T0" fmla="*/ 73 w 119"/>
                <a:gd name="T1" fmla="*/ 118 h 224"/>
                <a:gd name="T2" fmla="*/ 72 w 119"/>
                <a:gd name="T3" fmla="*/ 105 h 224"/>
                <a:gd name="T4" fmla="*/ 92 w 119"/>
                <a:gd name="T5" fmla="*/ 95 h 224"/>
                <a:gd name="T6" fmla="*/ 112 w 119"/>
                <a:gd name="T7" fmla="*/ 95 h 224"/>
                <a:gd name="T8" fmla="*/ 114 w 119"/>
                <a:gd name="T9" fmla="*/ 97 h 224"/>
                <a:gd name="T10" fmla="*/ 116 w 119"/>
                <a:gd name="T11" fmla="*/ 80 h 224"/>
                <a:gd name="T12" fmla="*/ 106 w 119"/>
                <a:gd name="T13" fmla="*/ 64 h 224"/>
                <a:gd name="T14" fmla="*/ 105 w 119"/>
                <a:gd name="T15" fmla="*/ 47 h 224"/>
                <a:gd name="T16" fmla="*/ 94 w 119"/>
                <a:gd name="T17" fmla="*/ 36 h 224"/>
                <a:gd name="T18" fmla="*/ 80 w 119"/>
                <a:gd name="T19" fmla="*/ 37 h 224"/>
                <a:gd name="T20" fmla="*/ 71 w 119"/>
                <a:gd name="T21" fmla="*/ 39 h 224"/>
                <a:gd name="T22" fmla="*/ 60 w 119"/>
                <a:gd name="T23" fmla="*/ 40 h 224"/>
                <a:gd name="T24" fmla="*/ 47 w 119"/>
                <a:gd name="T25" fmla="*/ 45 h 224"/>
                <a:gd name="T26" fmla="*/ 51 w 119"/>
                <a:gd name="T27" fmla="*/ 34 h 224"/>
                <a:gd name="T28" fmla="*/ 52 w 119"/>
                <a:gd name="T29" fmla="*/ 18 h 224"/>
                <a:gd name="T30" fmla="*/ 42 w 119"/>
                <a:gd name="T31" fmla="*/ 14 h 224"/>
                <a:gd name="T32" fmla="*/ 41 w 119"/>
                <a:gd name="T33" fmla="*/ 3 h 224"/>
                <a:gd name="T34" fmla="*/ 38 w 119"/>
                <a:gd name="T35" fmla="*/ 0 h 224"/>
                <a:gd name="T36" fmla="*/ 35 w 119"/>
                <a:gd name="T37" fmla="*/ 2 h 224"/>
                <a:gd name="T38" fmla="*/ 22 w 119"/>
                <a:gd name="T39" fmla="*/ 10 h 224"/>
                <a:gd name="T40" fmla="*/ 11 w 119"/>
                <a:gd name="T41" fmla="*/ 13 h 224"/>
                <a:gd name="T42" fmla="*/ 3 w 119"/>
                <a:gd name="T43" fmla="*/ 18 h 224"/>
                <a:gd name="T44" fmla="*/ 0 w 119"/>
                <a:gd name="T45" fmla="*/ 41 h 224"/>
                <a:gd name="T46" fmla="*/ 11 w 119"/>
                <a:gd name="T47" fmla="*/ 54 h 224"/>
                <a:gd name="T48" fmla="*/ 14 w 119"/>
                <a:gd name="T49" fmla="*/ 64 h 224"/>
                <a:gd name="T50" fmla="*/ 13 w 119"/>
                <a:gd name="T51" fmla="*/ 71 h 224"/>
                <a:gd name="T52" fmla="*/ 11 w 119"/>
                <a:gd name="T53" fmla="*/ 82 h 224"/>
                <a:gd name="T54" fmla="*/ 16 w 119"/>
                <a:gd name="T55" fmla="*/ 97 h 224"/>
                <a:gd name="T56" fmla="*/ 22 w 119"/>
                <a:gd name="T57" fmla="*/ 115 h 224"/>
                <a:gd name="T58" fmla="*/ 27 w 119"/>
                <a:gd name="T59" fmla="*/ 126 h 224"/>
                <a:gd name="T60" fmla="*/ 14 w 119"/>
                <a:gd name="T61" fmla="*/ 151 h 224"/>
                <a:gd name="T62" fmla="*/ 10 w 119"/>
                <a:gd name="T63" fmla="*/ 172 h 224"/>
                <a:gd name="T64" fmla="*/ 11 w 119"/>
                <a:gd name="T65" fmla="*/ 185 h 224"/>
                <a:gd name="T66" fmla="*/ 30 w 119"/>
                <a:gd name="T67" fmla="*/ 204 h 224"/>
                <a:gd name="T68" fmla="*/ 35 w 119"/>
                <a:gd name="T69" fmla="*/ 212 h 224"/>
                <a:gd name="T70" fmla="*/ 43 w 119"/>
                <a:gd name="T71" fmla="*/ 212 h 224"/>
                <a:gd name="T72" fmla="*/ 50 w 119"/>
                <a:gd name="T73" fmla="*/ 221 h 224"/>
                <a:gd name="T74" fmla="*/ 62 w 119"/>
                <a:gd name="T75" fmla="*/ 222 h 224"/>
                <a:gd name="T76" fmla="*/ 66 w 119"/>
                <a:gd name="T77" fmla="*/ 216 h 224"/>
                <a:gd name="T78" fmla="*/ 50 w 119"/>
                <a:gd name="T79" fmla="*/ 206 h 224"/>
                <a:gd name="T80" fmla="*/ 39 w 119"/>
                <a:gd name="T81" fmla="*/ 190 h 224"/>
                <a:gd name="T82" fmla="*/ 34 w 119"/>
                <a:gd name="T83" fmla="*/ 176 h 224"/>
                <a:gd name="T84" fmla="*/ 25 w 119"/>
                <a:gd name="T85" fmla="*/ 169 h 224"/>
                <a:gd name="T86" fmla="*/ 26 w 119"/>
                <a:gd name="T87" fmla="*/ 146 h 224"/>
                <a:gd name="T88" fmla="*/ 34 w 119"/>
                <a:gd name="T89" fmla="*/ 116 h 224"/>
                <a:gd name="T90" fmla="*/ 47 w 119"/>
                <a:gd name="T91" fmla="*/ 112 h 224"/>
                <a:gd name="T92" fmla="*/ 58 w 119"/>
                <a:gd name="T93" fmla="*/ 121 h 224"/>
                <a:gd name="T94" fmla="*/ 73 w 119"/>
                <a:gd name="T95" fmla="*/ 129 h 224"/>
                <a:gd name="T96" fmla="*/ 74 w 119"/>
                <a:gd name="T97" fmla="*/ 130 h 224"/>
                <a:gd name="T98" fmla="*/ 75 w 119"/>
                <a:gd name="T99" fmla="*/ 129 h 224"/>
                <a:gd name="T100" fmla="*/ 73 w 119"/>
                <a:gd name="T101" fmla="*/ 11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 h="224">
                  <a:moveTo>
                    <a:pt x="73" y="118"/>
                  </a:moveTo>
                  <a:cubicBezTo>
                    <a:pt x="73" y="112"/>
                    <a:pt x="66" y="112"/>
                    <a:pt x="72" y="105"/>
                  </a:cubicBezTo>
                  <a:cubicBezTo>
                    <a:pt x="78" y="98"/>
                    <a:pt x="87" y="93"/>
                    <a:pt x="92" y="95"/>
                  </a:cubicBezTo>
                  <a:cubicBezTo>
                    <a:pt x="98" y="96"/>
                    <a:pt x="109" y="91"/>
                    <a:pt x="112" y="95"/>
                  </a:cubicBezTo>
                  <a:cubicBezTo>
                    <a:pt x="113" y="96"/>
                    <a:pt x="113" y="96"/>
                    <a:pt x="114" y="97"/>
                  </a:cubicBezTo>
                  <a:cubicBezTo>
                    <a:pt x="119" y="91"/>
                    <a:pt x="116" y="87"/>
                    <a:pt x="116" y="80"/>
                  </a:cubicBezTo>
                  <a:cubicBezTo>
                    <a:pt x="117" y="73"/>
                    <a:pt x="110" y="66"/>
                    <a:pt x="106" y="64"/>
                  </a:cubicBezTo>
                  <a:cubicBezTo>
                    <a:pt x="102" y="63"/>
                    <a:pt x="109" y="49"/>
                    <a:pt x="105" y="47"/>
                  </a:cubicBezTo>
                  <a:cubicBezTo>
                    <a:pt x="100" y="44"/>
                    <a:pt x="97" y="40"/>
                    <a:pt x="94" y="36"/>
                  </a:cubicBezTo>
                  <a:cubicBezTo>
                    <a:pt x="91" y="32"/>
                    <a:pt x="82" y="34"/>
                    <a:pt x="80" y="37"/>
                  </a:cubicBezTo>
                  <a:cubicBezTo>
                    <a:pt x="79" y="40"/>
                    <a:pt x="73" y="42"/>
                    <a:pt x="71" y="39"/>
                  </a:cubicBezTo>
                  <a:cubicBezTo>
                    <a:pt x="69" y="37"/>
                    <a:pt x="65" y="36"/>
                    <a:pt x="60" y="40"/>
                  </a:cubicBezTo>
                  <a:cubicBezTo>
                    <a:pt x="55" y="44"/>
                    <a:pt x="48" y="51"/>
                    <a:pt x="47" y="45"/>
                  </a:cubicBezTo>
                  <a:cubicBezTo>
                    <a:pt x="46" y="39"/>
                    <a:pt x="51" y="40"/>
                    <a:pt x="51" y="34"/>
                  </a:cubicBezTo>
                  <a:cubicBezTo>
                    <a:pt x="51" y="27"/>
                    <a:pt x="54" y="24"/>
                    <a:pt x="52" y="18"/>
                  </a:cubicBezTo>
                  <a:cubicBezTo>
                    <a:pt x="50" y="12"/>
                    <a:pt x="44" y="19"/>
                    <a:pt x="42" y="14"/>
                  </a:cubicBezTo>
                  <a:cubicBezTo>
                    <a:pt x="40" y="10"/>
                    <a:pt x="42" y="5"/>
                    <a:pt x="41" y="3"/>
                  </a:cubicBezTo>
                  <a:cubicBezTo>
                    <a:pt x="40" y="2"/>
                    <a:pt x="39" y="1"/>
                    <a:pt x="38" y="0"/>
                  </a:cubicBezTo>
                  <a:cubicBezTo>
                    <a:pt x="37" y="1"/>
                    <a:pt x="36" y="1"/>
                    <a:pt x="35" y="2"/>
                  </a:cubicBezTo>
                  <a:cubicBezTo>
                    <a:pt x="34" y="5"/>
                    <a:pt x="24" y="6"/>
                    <a:pt x="22" y="10"/>
                  </a:cubicBezTo>
                  <a:cubicBezTo>
                    <a:pt x="20" y="14"/>
                    <a:pt x="13" y="13"/>
                    <a:pt x="11" y="13"/>
                  </a:cubicBezTo>
                  <a:cubicBezTo>
                    <a:pt x="9" y="13"/>
                    <a:pt x="3" y="14"/>
                    <a:pt x="3" y="18"/>
                  </a:cubicBezTo>
                  <a:cubicBezTo>
                    <a:pt x="2" y="22"/>
                    <a:pt x="0" y="38"/>
                    <a:pt x="0" y="41"/>
                  </a:cubicBezTo>
                  <a:cubicBezTo>
                    <a:pt x="0" y="44"/>
                    <a:pt x="8" y="53"/>
                    <a:pt x="11" y="54"/>
                  </a:cubicBezTo>
                  <a:cubicBezTo>
                    <a:pt x="14" y="56"/>
                    <a:pt x="10" y="63"/>
                    <a:pt x="14" y="64"/>
                  </a:cubicBezTo>
                  <a:cubicBezTo>
                    <a:pt x="17" y="66"/>
                    <a:pt x="15" y="72"/>
                    <a:pt x="13" y="71"/>
                  </a:cubicBezTo>
                  <a:cubicBezTo>
                    <a:pt x="12" y="71"/>
                    <a:pt x="15" y="79"/>
                    <a:pt x="11" y="82"/>
                  </a:cubicBezTo>
                  <a:cubicBezTo>
                    <a:pt x="8" y="85"/>
                    <a:pt x="10" y="92"/>
                    <a:pt x="16" y="97"/>
                  </a:cubicBezTo>
                  <a:cubicBezTo>
                    <a:pt x="22" y="103"/>
                    <a:pt x="22" y="111"/>
                    <a:pt x="22" y="115"/>
                  </a:cubicBezTo>
                  <a:cubicBezTo>
                    <a:pt x="22" y="120"/>
                    <a:pt x="27" y="121"/>
                    <a:pt x="27" y="126"/>
                  </a:cubicBezTo>
                  <a:cubicBezTo>
                    <a:pt x="27" y="126"/>
                    <a:pt x="20" y="152"/>
                    <a:pt x="14" y="151"/>
                  </a:cubicBezTo>
                  <a:cubicBezTo>
                    <a:pt x="13" y="157"/>
                    <a:pt x="11" y="167"/>
                    <a:pt x="10" y="172"/>
                  </a:cubicBezTo>
                  <a:cubicBezTo>
                    <a:pt x="8" y="179"/>
                    <a:pt x="7" y="185"/>
                    <a:pt x="11" y="185"/>
                  </a:cubicBezTo>
                  <a:cubicBezTo>
                    <a:pt x="15" y="186"/>
                    <a:pt x="23" y="195"/>
                    <a:pt x="30" y="204"/>
                  </a:cubicBezTo>
                  <a:cubicBezTo>
                    <a:pt x="32" y="207"/>
                    <a:pt x="33" y="209"/>
                    <a:pt x="35" y="212"/>
                  </a:cubicBezTo>
                  <a:cubicBezTo>
                    <a:pt x="37" y="211"/>
                    <a:pt x="40" y="212"/>
                    <a:pt x="43" y="212"/>
                  </a:cubicBezTo>
                  <a:cubicBezTo>
                    <a:pt x="49" y="213"/>
                    <a:pt x="50" y="218"/>
                    <a:pt x="50" y="221"/>
                  </a:cubicBezTo>
                  <a:cubicBezTo>
                    <a:pt x="50" y="224"/>
                    <a:pt x="60" y="223"/>
                    <a:pt x="62" y="222"/>
                  </a:cubicBezTo>
                  <a:cubicBezTo>
                    <a:pt x="63" y="222"/>
                    <a:pt x="62" y="218"/>
                    <a:pt x="66" y="216"/>
                  </a:cubicBezTo>
                  <a:cubicBezTo>
                    <a:pt x="63" y="212"/>
                    <a:pt x="56" y="207"/>
                    <a:pt x="50" y="206"/>
                  </a:cubicBezTo>
                  <a:cubicBezTo>
                    <a:pt x="42" y="206"/>
                    <a:pt x="39" y="195"/>
                    <a:pt x="39" y="190"/>
                  </a:cubicBezTo>
                  <a:cubicBezTo>
                    <a:pt x="40" y="185"/>
                    <a:pt x="34" y="180"/>
                    <a:pt x="34" y="176"/>
                  </a:cubicBezTo>
                  <a:cubicBezTo>
                    <a:pt x="34" y="172"/>
                    <a:pt x="30" y="171"/>
                    <a:pt x="25" y="169"/>
                  </a:cubicBezTo>
                  <a:cubicBezTo>
                    <a:pt x="20" y="167"/>
                    <a:pt x="26" y="152"/>
                    <a:pt x="26" y="146"/>
                  </a:cubicBezTo>
                  <a:cubicBezTo>
                    <a:pt x="27" y="139"/>
                    <a:pt x="37" y="121"/>
                    <a:pt x="34" y="116"/>
                  </a:cubicBezTo>
                  <a:cubicBezTo>
                    <a:pt x="31" y="110"/>
                    <a:pt x="45" y="106"/>
                    <a:pt x="47" y="112"/>
                  </a:cubicBezTo>
                  <a:cubicBezTo>
                    <a:pt x="48" y="118"/>
                    <a:pt x="49" y="121"/>
                    <a:pt x="58" y="121"/>
                  </a:cubicBezTo>
                  <a:cubicBezTo>
                    <a:pt x="66" y="120"/>
                    <a:pt x="66" y="127"/>
                    <a:pt x="73" y="129"/>
                  </a:cubicBezTo>
                  <a:cubicBezTo>
                    <a:pt x="74" y="129"/>
                    <a:pt x="74" y="129"/>
                    <a:pt x="74" y="130"/>
                  </a:cubicBezTo>
                  <a:cubicBezTo>
                    <a:pt x="75" y="129"/>
                    <a:pt x="75" y="129"/>
                    <a:pt x="75" y="129"/>
                  </a:cubicBezTo>
                  <a:cubicBezTo>
                    <a:pt x="77" y="124"/>
                    <a:pt x="73" y="124"/>
                    <a:pt x="73" y="11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67"/>
            <p:cNvSpPr>
              <a:spLocks/>
            </p:cNvSpPr>
            <p:nvPr/>
          </p:nvSpPr>
          <p:spPr bwMode="auto">
            <a:xfrm>
              <a:off x="5585200" y="2216739"/>
              <a:ext cx="169602" cy="138400"/>
            </a:xfrm>
            <a:custGeom>
              <a:avLst/>
              <a:gdLst>
                <a:gd name="T0" fmla="*/ 2 w 142"/>
                <a:gd name="T1" fmla="*/ 25 h 116"/>
                <a:gd name="T2" fmla="*/ 2 w 142"/>
                <a:gd name="T3" fmla="*/ 40 h 116"/>
                <a:gd name="T4" fmla="*/ 3 w 142"/>
                <a:gd name="T5" fmla="*/ 46 h 116"/>
                <a:gd name="T6" fmla="*/ 6 w 142"/>
                <a:gd name="T7" fmla="*/ 53 h 116"/>
                <a:gd name="T8" fmla="*/ 8 w 142"/>
                <a:gd name="T9" fmla="*/ 61 h 116"/>
                <a:gd name="T10" fmla="*/ 12 w 142"/>
                <a:gd name="T11" fmla="*/ 73 h 116"/>
                <a:gd name="T12" fmla="*/ 12 w 142"/>
                <a:gd name="T13" fmla="*/ 80 h 116"/>
                <a:gd name="T14" fmla="*/ 21 w 142"/>
                <a:gd name="T15" fmla="*/ 84 h 116"/>
                <a:gd name="T16" fmla="*/ 30 w 142"/>
                <a:gd name="T17" fmla="*/ 91 h 116"/>
                <a:gd name="T18" fmla="*/ 38 w 142"/>
                <a:gd name="T19" fmla="*/ 95 h 116"/>
                <a:gd name="T20" fmla="*/ 47 w 142"/>
                <a:gd name="T21" fmla="*/ 93 h 116"/>
                <a:gd name="T22" fmla="*/ 50 w 142"/>
                <a:gd name="T23" fmla="*/ 99 h 116"/>
                <a:gd name="T24" fmla="*/ 60 w 142"/>
                <a:gd name="T25" fmla="*/ 101 h 116"/>
                <a:gd name="T26" fmla="*/ 67 w 142"/>
                <a:gd name="T27" fmla="*/ 110 h 116"/>
                <a:gd name="T28" fmla="*/ 76 w 142"/>
                <a:gd name="T29" fmla="*/ 109 h 116"/>
                <a:gd name="T30" fmla="*/ 88 w 142"/>
                <a:gd name="T31" fmla="*/ 110 h 116"/>
                <a:gd name="T32" fmla="*/ 99 w 142"/>
                <a:gd name="T33" fmla="*/ 111 h 116"/>
                <a:gd name="T34" fmla="*/ 112 w 142"/>
                <a:gd name="T35" fmla="*/ 114 h 116"/>
                <a:gd name="T36" fmla="*/ 121 w 142"/>
                <a:gd name="T37" fmla="*/ 116 h 116"/>
                <a:gd name="T38" fmla="*/ 120 w 142"/>
                <a:gd name="T39" fmla="*/ 107 h 116"/>
                <a:gd name="T40" fmla="*/ 134 w 142"/>
                <a:gd name="T41" fmla="*/ 92 h 116"/>
                <a:gd name="T42" fmla="*/ 140 w 142"/>
                <a:gd name="T43" fmla="*/ 87 h 116"/>
                <a:gd name="T44" fmla="*/ 134 w 142"/>
                <a:gd name="T45" fmla="*/ 73 h 116"/>
                <a:gd name="T46" fmla="*/ 133 w 142"/>
                <a:gd name="T47" fmla="*/ 60 h 116"/>
                <a:gd name="T48" fmla="*/ 129 w 142"/>
                <a:gd name="T49" fmla="*/ 52 h 116"/>
                <a:gd name="T50" fmla="*/ 137 w 142"/>
                <a:gd name="T51" fmla="*/ 45 h 116"/>
                <a:gd name="T52" fmla="*/ 136 w 142"/>
                <a:gd name="T53" fmla="*/ 32 h 116"/>
                <a:gd name="T54" fmla="*/ 134 w 142"/>
                <a:gd name="T55" fmla="*/ 21 h 116"/>
                <a:gd name="T56" fmla="*/ 123 w 142"/>
                <a:gd name="T57" fmla="*/ 13 h 116"/>
                <a:gd name="T58" fmla="*/ 122 w 142"/>
                <a:gd name="T59" fmla="*/ 12 h 116"/>
                <a:gd name="T60" fmla="*/ 84 w 142"/>
                <a:gd name="T61" fmla="*/ 11 h 116"/>
                <a:gd name="T62" fmla="*/ 76 w 142"/>
                <a:gd name="T63" fmla="*/ 8 h 116"/>
                <a:gd name="T64" fmla="*/ 68 w 142"/>
                <a:gd name="T65" fmla="*/ 12 h 116"/>
                <a:gd name="T66" fmla="*/ 62 w 142"/>
                <a:gd name="T67" fmla="*/ 3 h 116"/>
                <a:gd name="T68" fmla="*/ 29 w 142"/>
                <a:gd name="T69" fmla="*/ 12 h 116"/>
                <a:gd name="T70" fmla="*/ 6 w 142"/>
                <a:gd name="T71" fmla="*/ 20 h 116"/>
                <a:gd name="T72" fmla="*/ 2 w 142"/>
                <a:gd name="T73" fmla="*/ 23 h 116"/>
                <a:gd name="T74" fmla="*/ 2 w 142"/>
                <a:gd name="T75" fmla="*/ 2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16">
                  <a:moveTo>
                    <a:pt x="2" y="25"/>
                  </a:moveTo>
                  <a:cubicBezTo>
                    <a:pt x="3" y="28"/>
                    <a:pt x="4" y="37"/>
                    <a:pt x="2" y="40"/>
                  </a:cubicBezTo>
                  <a:cubicBezTo>
                    <a:pt x="0" y="44"/>
                    <a:pt x="1" y="45"/>
                    <a:pt x="3" y="46"/>
                  </a:cubicBezTo>
                  <a:cubicBezTo>
                    <a:pt x="5" y="47"/>
                    <a:pt x="6" y="51"/>
                    <a:pt x="6" y="53"/>
                  </a:cubicBezTo>
                  <a:cubicBezTo>
                    <a:pt x="6" y="56"/>
                    <a:pt x="8" y="56"/>
                    <a:pt x="8" y="61"/>
                  </a:cubicBezTo>
                  <a:cubicBezTo>
                    <a:pt x="9" y="67"/>
                    <a:pt x="10" y="71"/>
                    <a:pt x="12" y="73"/>
                  </a:cubicBezTo>
                  <a:cubicBezTo>
                    <a:pt x="13" y="75"/>
                    <a:pt x="13" y="77"/>
                    <a:pt x="12" y="80"/>
                  </a:cubicBezTo>
                  <a:cubicBezTo>
                    <a:pt x="15" y="82"/>
                    <a:pt x="18" y="83"/>
                    <a:pt x="21" y="84"/>
                  </a:cubicBezTo>
                  <a:cubicBezTo>
                    <a:pt x="28" y="87"/>
                    <a:pt x="30" y="89"/>
                    <a:pt x="30" y="91"/>
                  </a:cubicBezTo>
                  <a:cubicBezTo>
                    <a:pt x="31" y="94"/>
                    <a:pt x="37" y="98"/>
                    <a:pt x="38" y="95"/>
                  </a:cubicBezTo>
                  <a:cubicBezTo>
                    <a:pt x="40" y="91"/>
                    <a:pt x="44" y="93"/>
                    <a:pt x="47" y="93"/>
                  </a:cubicBezTo>
                  <a:cubicBezTo>
                    <a:pt x="49" y="93"/>
                    <a:pt x="50" y="97"/>
                    <a:pt x="50" y="99"/>
                  </a:cubicBezTo>
                  <a:cubicBezTo>
                    <a:pt x="51" y="100"/>
                    <a:pt x="58" y="100"/>
                    <a:pt x="60" y="101"/>
                  </a:cubicBezTo>
                  <a:cubicBezTo>
                    <a:pt x="63" y="102"/>
                    <a:pt x="64" y="108"/>
                    <a:pt x="67" y="110"/>
                  </a:cubicBezTo>
                  <a:cubicBezTo>
                    <a:pt x="70" y="112"/>
                    <a:pt x="73" y="107"/>
                    <a:pt x="76" y="109"/>
                  </a:cubicBezTo>
                  <a:cubicBezTo>
                    <a:pt x="78" y="110"/>
                    <a:pt x="84" y="112"/>
                    <a:pt x="88" y="110"/>
                  </a:cubicBezTo>
                  <a:cubicBezTo>
                    <a:pt x="92" y="109"/>
                    <a:pt x="95" y="112"/>
                    <a:pt x="99" y="111"/>
                  </a:cubicBezTo>
                  <a:cubicBezTo>
                    <a:pt x="104" y="111"/>
                    <a:pt x="111" y="113"/>
                    <a:pt x="112" y="114"/>
                  </a:cubicBezTo>
                  <a:cubicBezTo>
                    <a:pt x="113" y="115"/>
                    <a:pt x="117" y="116"/>
                    <a:pt x="121" y="116"/>
                  </a:cubicBezTo>
                  <a:cubicBezTo>
                    <a:pt x="122" y="114"/>
                    <a:pt x="120" y="108"/>
                    <a:pt x="120" y="107"/>
                  </a:cubicBezTo>
                  <a:cubicBezTo>
                    <a:pt x="120" y="105"/>
                    <a:pt x="132" y="95"/>
                    <a:pt x="134" y="92"/>
                  </a:cubicBezTo>
                  <a:cubicBezTo>
                    <a:pt x="136" y="90"/>
                    <a:pt x="139" y="90"/>
                    <a:pt x="140" y="87"/>
                  </a:cubicBezTo>
                  <a:cubicBezTo>
                    <a:pt x="142" y="84"/>
                    <a:pt x="136" y="75"/>
                    <a:pt x="134" y="73"/>
                  </a:cubicBezTo>
                  <a:cubicBezTo>
                    <a:pt x="133" y="71"/>
                    <a:pt x="132" y="63"/>
                    <a:pt x="133" y="60"/>
                  </a:cubicBezTo>
                  <a:cubicBezTo>
                    <a:pt x="134" y="57"/>
                    <a:pt x="129" y="55"/>
                    <a:pt x="129" y="52"/>
                  </a:cubicBezTo>
                  <a:cubicBezTo>
                    <a:pt x="129" y="50"/>
                    <a:pt x="134" y="46"/>
                    <a:pt x="137" y="45"/>
                  </a:cubicBezTo>
                  <a:cubicBezTo>
                    <a:pt x="140" y="44"/>
                    <a:pt x="139" y="34"/>
                    <a:pt x="136" y="32"/>
                  </a:cubicBezTo>
                  <a:cubicBezTo>
                    <a:pt x="134" y="30"/>
                    <a:pt x="132" y="26"/>
                    <a:pt x="134" y="21"/>
                  </a:cubicBezTo>
                  <a:cubicBezTo>
                    <a:pt x="136" y="17"/>
                    <a:pt x="124" y="13"/>
                    <a:pt x="123" y="13"/>
                  </a:cubicBezTo>
                  <a:cubicBezTo>
                    <a:pt x="122" y="13"/>
                    <a:pt x="122" y="13"/>
                    <a:pt x="122" y="12"/>
                  </a:cubicBezTo>
                  <a:cubicBezTo>
                    <a:pt x="112" y="14"/>
                    <a:pt x="86" y="11"/>
                    <a:pt x="84" y="11"/>
                  </a:cubicBezTo>
                  <a:cubicBezTo>
                    <a:pt x="83" y="10"/>
                    <a:pt x="79" y="9"/>
                    <a:pt x="76" y="8"/>
                  </a:cubicBezTo>
                  <a:cubicBezTo>
                    <a:pt x="75" y="10"/>
                    <a:pt x="73" y="12"/>
                    <a:pt x="68" y="12"/>
                  </a:cubicBezTo>
                  <a:cubicBezTo>
                    <a:pt x="62" y="12"/>
                    <a:pt x="62" y="6"/>
                    <a:pt x="62" y="3"/>
                  </a:cubicBezTo>
                  <a:cubicBezTo>
                    <a:pt x="61" y="0"/>
                    <a:pt x="36" y="5"/>
                    <a:pt x="29" y="12"/>
                  </a:cubicBezTo>
                  <a:cubicBezTo>
                    <a:pt x="23" y="19"/>
                    <a:pt x="7" y="16"/>
                    <a:pt x="6" y="20"/>
                  </a:cubicBezTo>
                  <a:cubicBezTo>
                    <a:pt x="6" y="23"/>
                    <a:pt x="4" y="24"/>
                    <a:pt x="2" y="23"/>
                  </a:cubicBezTo>
                  <a:cubicBezTo>
                    <a:pt x="2" y="24"/>
                    <a:pt x="2" y="24"/>
                    <a:pt x="2" y="2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68"/>
            <p:cNvSpPr>
              <a:spLocks/>
            </p:cNvSpPr>
            <p:nvPr userDrawn="1"/>
          </p:nvSpPr>
          <p:spPr bwMode="auto">
            <a:xfrm>
              <a:off x="5608853" y="2442205"/>
              <a:ext cx="64418" cy="59890"/>
            </a:xfrm>
            <a:custGeom>
              <a:avLst/>
              <a:gdLst>
                <a:gd name="T0" fmla="*/ 40 w 54"/>
                <a:gd name="T1" fmla="*/ 46 h 50"/>
                <a:gd name="T2" fmla="*/ 51 w 54"/>
                <a:gd name="T3" fmla="*/ 29 h 50"/>
                <a:gd name="T4" fmla="*/ 53 w 54"/>
                <a:gd name="T5" fmla="*/ 10 h 50"/>
                <a:gd name="T6" fmla="*/ 40 w 54"/>
                <a:gd name="T7" fmla="*/ 3 h 50"/>
                <a:gd name="T8" fmla="*/ 17 w 54"/>
                <a:gd name="T9" fmla="*/ 1 h 50"/>
                <a:gd name="T10" fmla="*/ 8 w 54"/>
                <a:gd name="T11" fmla="*/ 3 h 50"/>
                <a:gd name="T12" fmla="*/ 1 w 54"/>
                <a:gd name="T13" fmla="*/ 7 h 50"/>
                <a:gd name="T14" fmla="*/ 8 w 54"/>
                <a:gd name="T15" fmla="*/ 17 h 50"/>
                <a:gd name="T16" fmla="*/ 20 w 54"/>
                <a:gd name="T17" fmla="*/ 31 h 50"/>
                <a:gd name="T18" fmla="*/ 32 w 54"/>
                <a:gd name="T19" fmla="*/ 45 h 50"/>
                <a:gd name="T20" fmla="*/ 39 w 54"/>
                <a:gd name="T21" fmla="*/ 50 h 50"/>
                <a:gd name="T22" fmla="*/ 40 w 54"/>
                <a:gd name="T2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0">
                  <a:moveTo>
                    <a:pt x="40" y="46"/>
                  </a:moveTo>
                  <a:cubicBezTo>
                    <a:pt x="39" y="43"/>
                    <a:pt x="49" y="29"/>
                    <a:pt x="51" y="29"/>
                  </a:cubicBezTo>
                  <a:cubicBezTo>
                    <a:pt x="53" y="29"/>
                    <a:pt x="54" y="16"/>
                    <a:pt x="53" y="10"/>
                  </a:cubicBezTo>
                  <a:cubicBezTo>
                    <a:pt x="46" y="5"/>
                    <a:pt x="40" y="3"/>
                    <a:pt x="40" y="3"/>
                  </a:cubicBezTo>
                  <a:cubicBezTo>
                    <a:pt x="40" y="3"/>
                    <a:pt x="20" y="2"/>
                    <a:pt x="17" y="1"/>
                  </a:cubicBezTo>
                  <a:cubicBezTo>
                    <a:pt x="14" y="0"/>
                    <a:pt x="10" y="5"/>
                    <a:pt x="8" y="3"/>
                  </a:cubicBezTo>
                  <a:cubicBezTo>
                    <a:pt x="5" y="0"/>
                    <a:pt x="0" y="3"/>
                    <a:pt x="1" y="7"/>
                  </a:cubicBezTo>
                  <a:cubicBezTo>
                    <a:pt x="2" y="10"/>
                    <a:pt x="8" y="12"/>
                    <a:pt x="8" y="17"/>
                  </a:cubicBezTo>
                  <a:cubicBezTo>
                    <a:pt x="8" y="22"/>
                    <a:pt x="20" y="29"/>
                    <a:pt x="20" y="31"/>
                  </a:cubicBezTo>
                  <a:cubicBezTo>
                    <a:pt x="20" y="33"/>
                    <a:pt x="27" y="38"/>
                    <a:pt x="32" y="45"/>
                  </a:cubicBezTo>
                  <a:cubicBezTo>
                    <a:pt x="34" y="46"/>
                    <a:pt x="37" y="48"/>
                    <a:pt x="39" y="50"/>
                  </a:cubicBezTo>
                  <a:cubicBezTo>
                    <a:pt x="40" y="48"/>
                    <a:pt x="40" y="47"/>
                    <a:pt x="40" y="4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69"/>
            <p:cNvSpPr>
              <a:spLocks/>
            </p:cNvSpPr>
            <p:nvPr userDrawn="1"/>
          </p:nvSpPr>
          <p:spPr bwMode="auto">
            <a:xfrm>
              <a:off x="5577651" y="2413519"/>
              <a:ext cx="94615" cy="82537"/>
            </a:xfrm>
            <a:custGeom>
              <a:avLst/>
              <a:gdLst>
                <a:gd name="T0" fmla="*/ 46 w 79"/>
                <a:gd name="T1" fmla="*/ 55 h 69"/>
                <a:gd name="T2" fmla="*/ 34 w 79"/>
                <a:gd name="T3" fmla="*/ 41 h 69"/>
                <a:gd name="T4" fmla="*/ 27 w 79"/>
                <a:gd name="T5" fmla="*/ 31 h 69"/>
                <a:gd name="T6" fmla="*/ 34 w 79"/>
                <a:gd name="T7" fmla="*/ 27 h 69"/>
                <a:gd name="T8" fmla="*/ 43 w 79"/>
                <a:gd name="T9" fmla="*/ 25 h 69"/>
                <a:gd name="T10" fmla="*/ 66 w 79"/>
                <a:gd name="T11" fmla="*/ 27 h 69"/>
                <a:gd name="T12" fmla="*/ 79 w 79"/>
                <a:gd name="T13" fmla="*/ 34 h 69"/>
                <a:gd name="T14" fmla="*/ 78 w 79"/>
                <a:gd name="T15" fmla="*/ 31 h 69"/>
                <a:gd name="T16" fmla="*/ 74 w 79"/>
                <a:gd name="T17" fmla="*/ 20 h 69"/>
                <a:gd name="T18" fmla="*/ 70 w 79"/>
                <a:gd name="T19" fmla="*/ 11 h 69"/>
                <a:gd name="T20" fmla="*/ 65 w 79"/>
                <a:gd name="T21" fmla="*/ 13 h 69"/>
                <a:gd name="T22" fmla="*/ 50 w 79"/>
                <a:gd name="T23" fmla="*/ 9 h 69"/>
                <a:gd name="T24" fmla="*/ 37 w 79"/>
                <a:gd name="T25" fmla="*/ 0 h 69"/>
                <a:gd name="T26" fmla="*/ 29 w 79"/>
                <a:gd name="T27" fmla="*/ 6 h 69"/>
                <a:gd name="T28" fmla="*/ 25 w 79"/>
                <a:gd name="T29" fmla="*/ 13 h 69"/>
                <a:gd name="T30" fmla="*/ 20 w 79"/>
                <a:gd name="T31" fmla="*/ 20 h 69"/>
                <a:gd name="T32" fmla="*/ 11 w 79"/>
                <a:gd name="T33" fmla="*/ 19 h 69"/>
                <a:gd name="T34" fmla="*/ 0 w 79"/>
                <a:gd name="T35" fmla="*/ 21 h 69"/>
                <a:gd name="T36" fmla="*/ 3 w 79"/>
                <a:gd name="T37" fmla="*/ 28 h 69"/>
                <a:gd name="T38" fmla="*/ 14 w 79"/>
                <a:gd name="T39" fmla="*/ 32 h 69"/>
                <a:gd name="T40" fmla="*/ 27 w 79"/>
                <a:gd name="T41" fmla="*/ 53 h 69"/>
                <a:gd name="T42" fmla="*/ 39 w 79"/>
                <a:gd name="T43" fmla="*/ 59 h 69"/>
                <a:gd name="T44" fmla="*/ 52 w 79"/>
                <a:gd name="T45" fmla="*/ 66 h 69"/>
                <a:gd name="T46" fmla="*/ 58 w 79"/>
                <a:gd name="T47" fmla="*/ 69 h 69"/>
                <a:gd name="T48" fmla="*/ 46 w 79"/>
                <a:gd name="T49"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9">
                  <a:moveTo>
                    <a:pt x="46" y="55"/>
                  </a:moveTo>
                  <a:cubicBezTo>
                    <a:pt x="46" y="53"/>
                    <a:pt x="34" y="46"/>
                    <a:pt x="34" y="41"/>
                  </a:cubicBezTo>
                  <a:cubicBezTo>
                    <a:pt x="34" y="36"/>
                    <a:pt x="28" y="34"/>
                    <a:pt x="27" y="31"/>
                  </a:cubicBezTo>
                  <a:cubicBezTo>
                    <a:pt x="26" y="27"/>
                    <a:pt x="31" y="24"/>
                    <a:pt x="34" y="27"/>
                  </a:cubicBezTo>
                  <a:cubicBezTo>
                    <a:pt x="36" y="29"/>
                    <a:pt x="40" y="24"/>
                    <a:pt x="43" y="25"/>
                  </a:cubicBezTo>
                  <a:cubicBezTo>
                    <a:pt x="46" y="26"/>
                    <a:pt x="66" y="27"/>
                    <a:pt x="66" y="27"/>
                  </a:cubicBezTo>
                  <a:cubicBezTo>
                    <a:pt x="66" y="27"/>
                    <a:pt x="72" y="29"/>
                    <a:pt x="79" y="34"/>
                  </a:cubicBezTo>
                  <a:cubicBezTo>
                    <a:pt x="79" y="32"/>
                    <a:pt x="79" y="31"/>
                    <a:pt x="78" y="31"/>
                  </a:cubicBezTo>
                  <a:cubicBezTo>
                    <a:pt x="77" y="27"/>
                    <a:pt x="78" y="22"/>
                    <a:pt x="74" y="20"/>
                  </a:cubicBezTo>
                  <a:cubicBezTo>
                    <a:pt x="71" y="19"/>
                    <a:pt x="70" y="15"/>
                    <a:pt x="70" y="11"/>
                  </a:cubicBezTo>
                  <a:cubicBezTo>
                    <a:pt x="68" y="12"/>
                    <a:pt x="66" y="12"/>
                    <a:pt x="65" y="13"/>
                  </a:cubicBezTo>
                  <a:cubicBezTo>
                    <a:pt x="61" y="14"/>
                    <a:pt x="53" y="13"/>
                    <a:pt x="50" y="9"/>
                  </a:cubicBezTo>
                  <a:cubicBezTo>
                    <a:pt x="47" y="6"/>
                    <a:pt x="41" y="2"/>
                    <a:pt x="37" y="0"/>
                  </a:cubicBezTo>
                  <a:cubicBezTo>
                    <a:pt x="36" y="1"/>
                    <a:pt x="31" y="6"/>
                    <a:pt x="29" y="6"/>
                  </a:cubicBezTo>
                  <a:cubicBezTo>
                    <a:pt x="26" y="6"/>
                    <a:pt x="28" y="13"/>
                    <a:pt x="25" y="13"/>
                  </a:cubicBezTo>
                  <a:cubicBezTo>
                    <a:pt x="22" y="13"/>
                    <a:pt x="20" y="18"/>
                    <a:pt x="20" y="20"/>
                  </a:cubicBezTo>
                  <a:cubicBezTo>
                    <a:pt x="19" y="22"/>
                    <a:pt x="13" y="18"/>
                    <a:pt x="11" y="19"/>
                  </a:cubicBezTo>
                  <a:cubicBezTo>
                    <a:pt x="9" y="20"/>
                    <a:pt x="3" y="21"/>
                    <a:pt x="0" y="21"/>
                  </a:cubicBezTo>
                  <a:cubicBezTo>
                    <a:pt x="1" y="24"/>
                    <a:pt x="1" y="28"/>
                    <a:pt x="3" y="28"/>
                  </a:cubicBezTo>
                  <a:cubicBezTo>
                    <a:pt x="7" y="28"/>
                    <a:pt x="14" y="27"/>
                    <a:pt x="14" y="32"/>
                  </a:cubicBezTo>
                  <a:cubicBezTo>
                    <a:pt x="14" y="38"/>
                    <a:pt x="24" y="49"/>
                    <a:pt x="27" y="53"/>
                  </a:cubicBezTo>
                  <a:cubicBezTo>
                    <a:pt x="31" y="57"/>
                    <a:pt x="39" y="56"/>
                    <a:pt x="39" y="59"/>
                  </a:cubicBezTo>
                  <a:cubicBezTo>
                    <a:pt x="39" y="63"/>
                    <a:pt x="45" y="66"/>
                    <a:pt x="52" y="66"/>
                  </a:cubicBezTo>
                  <a:cubicBezTo>
                    <a:pt x="53" y="66"/>
                    <a:pt x="56" y="67"/>
                    <a:pt x="58" y="69"/>
                  </a:cubicBezTo>
                  <a:cubicBezTo>
                    <a:pt x="53" y="62"/>
                    <a:pt x="46" y="57"/>
                    <a:pt x="46" y="5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70"/>
            <p:cNvSpPr>
              <a:spLocks/>
            </p:cNvSpPr>
            <p:nvPr userDrawn="1"/>
          </p:nvSpPr>
          <p:spPr bwMode="auto">
            <a:xfrm>
              <a:off x="5668742" y="2499578"/>
              <a:ext cx="32209" cy="64419"/>
            </a:xfrm>
            <a:custGeom>
              <a:avLst/>
              <a:gdLst>
                <a:gd name="T0" fmla="*/ 18 w 27"/>
                <a:gd name="T1" fmla="*/ 46 h 54"/>
                <a:gd name="T2" fmla="*/ 22 w 27"/>
                <a:gd name="T3" fmla="*/ 40 h 54"/>
                <a:gd name="T4" fmla="*/ 27 w 27"/>
                <a:gd name="T5" fmla="*/ 32 h 54"/>
                <a:gd name="T6" fmla="*/ 27 w 27"/>
                <a:gd name="T7" fmla="*/ 31 h 54"/>
                <a:gd name="T8" fmla="*/ 19 w 27"/>
                <a:gd name="T9" fmla="*/ 22 h 54"/>
                <a:gd name="T10" fmla="*/ 20 w 27"/>
                <a:gd name="T11" fmla="*/ 7 h 54"/>
                <a:gd name="T12" fmla="*/ 8 w 27"/>
                <a:gd name="T13" fmla="*/ 0 h 54"/>
                <a:gd name="T14" fmla="*/ 1 w 27"/>
                <a:gd name="T15" fmla="*/ 10 h 54"/>
                <a:gd name="T16" fmla="*/ 5 w 27"/>
                <a:gd name="T17" fmla="*/ 20 h 54"/>
                <a:gd name="T18" fmla="*/ 4 w 27"/>
                <a:gd name="T19" fmla="*/ 41 h 54"/>
                <a:gd name="T20" fmla="*/ 14 w 27"/>
                <a:gd name="T21" fmla="*/ 54 h 54"/>
                <a:gd name="T22" fmla="*/ 18 w 27"/>
                <a:gd name="T23"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54">
                  <a:moveTo>
                    <a:pt x="18" y="46"/>
                  </a:moveTo>
                  <a:cubicBezTo>
                    <a:pt x="21" y="45"/>
                    <a:pt x="19" y="43"/>
                    <a:pt x="22" y="40"/>
                  </a:cubicBezTo>
                  <a:cubicBezTo>
                    <a:pt x="24" y="38"/>
                    <a:pt x="27" y="34"/>
                    <a:pt x="27" y="32"/>
                  </a:cubicBezTo>
                  <a:cubicBezTo>
                    <a:pt x="27" y="32"/>
                    <a:pt x="27" y="32"/>
                    <a:pt x="27" y="31"/>
                  </a:cubicBezTo>
                  <a:cubicBezTo>
                    <a:pt x="23" y="28"/>
                    <a:pt x="20" y="26"/>
                    <a:pt x="19" y="22"/>
                  </a:cubicBezTo>
                  <a:cubicBezTo>
                    <a:pt x="18" y="19"/>
                    <a:pt x="19" y="12"/>
                    <a:pt x="20" y="7"/>
                  </a:cubicBezTo>
                  <a:cubicBezTo>
                    <a:pt x="18" y="5"/>
                    <a:pt x="10" y="0"/>
                    <a:pt x="8" y="0"/>
                  </a:cubicBezTo>
                  <a:cubicBezTo>
                    <a:pt x="5" y="0"/>
                    <a:pt x="1" y="5"/>
                    <a:pt x="1" y="10"/>
                  </a:cubicBezTo>
                  <a:cubicBezTo>
                    <a:pt x="6" y="13"/>
                    <a:pt x="8" y="16"/>
                    <a:pt x="5" y="20"/>
                  </a:cubicBezTo>
                  <a:cubicBezTo>
                    <a:pt x="0" y="24"/>
                    <a:pt x="0" y="38"/>
                    <a:pt x="4" y="41"/>
                  </a:cubicBezTo>
                  <a:cubicBezTo>
                    <a:pt x="8" y="45"/>
                    <a:pt x="10" y="52"/>
                    <a:pt x="14" y="54"/>
                  </a:cubicBezTo>
                  <a:cubicBezTo>
                    <a:pt x="15" y="50"/>
                    <a:pt x="16" y="46"/>
                    <a:pt x="18" y="4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71"/>
            <p:cNvSpPr>
              <a:spLocks/>
            </p:cNvSpPr>
            <p:nvPr userDrawn="1"/>
          </p:nvSpPr>
          <p:spPr bwMode="auto">
            <a:xfrm>
              <a:off x="5506186" y="2357655"/>
              <a:ext cx="130347" cy="58380"/>
            </a:xfrm>
            <a:custGeom>
              <a:avLst/>
              <a:gdLst>
                <a:gd name="T0" fmla="*/ 92 w 109"/>
                <a:gd name="T1" fmla="*/ 4 h 49"/>
                <a:gd name="T2" fmla="*/ 79 w 109"/>
                <a:gd name="T3" fmla="*/ 0 h 49"/>
                <a:gd name="T4" fmla="*/ 76 w 109"/>
                <a:gd name="T5" fmla="*/ 7 h 49"/>
                <a:gd name="T6" fmla="*/ 63 w 109"/>
                <a:gd name="T7" fmla="*/ 8 h 49"/>
                <a:gd name="T8" fmla="*/ 55 w 109"/>
                <a:gd name="T9" fmla="*/ 13 h 49"/>
                <a:gd name="T10" fmla="*/ 49 w 109"/>
                <a:gd name="T11" fmla="*/ 22 h 49"/>
                <a:gd name="T12" fmla="*/ 44 w 109"/>
                <a:gd name="T13" fmla="*/ 26 h 49"/>
                <a:gd name="T14" fmla="*/ 29 w 109"/>
                <a:gd name="T15" fmla="*/ 29 h 49"/>
                <a:gd name="T16" fmla="*/ 20 w 109"/>
                <a:gd name="T17" fmla="*/ 30 h 49"/>
                <a:gd name="T18" fmla="*/ 11 w 109"/>
                <a:gd name="T19" fmla="*/ 31 h 49"/>
                <a:gd name="T20" fmla="*/ 3 w 109"/>
                <a:gd name="T21" fmla="*/ 29 h 49"/>
                <a:gd name="T22" fmla="*/ 1 w 109"/>
                <a:gd name="T23" fmla="*/ 37 h 49"/>
                <a:gd name="T24" fmla="*/ 9 w 109"/>
                <a:gd name="T25" fmla="*/ 41 h 49"/>
                <a:gd name="T26" fmla="*/ 18 w 109"/>
                <a:gd name="T27" fmla="*/ 43 h 49"/>
                <a:gd name="T28" fmla="*/ 27 w 109"/>
                <a:gd name="T29" fmla="*/ 40 h 49"/>
                <a:gd name="T30" fmla="*/ 39 w 109"/>
                <a:gd name="T31" fmla="*/ 38 h 49"/>
                <a:gd name="T32" fmla="*/ 42 w 109"/>
                <a:gd name="T33" fmla="*/ 44 h 49"/>
                <a:gd name="T34" fmla="*/ 55 w 109"/>
                <a:gd name="T35" fmla="*/ 46 h 49"/>
                <a:gd name="T36" fmla="*/ 71 w 109"/>
                <a:gd name="T37" fmla="*/ 49 h 49"/>
                <a:gd name="T38" fmla="*/ 84 w 109"/>
                <a:gd name="T39" fmla="*/ 45 h 49"/>
                <a:gd name="T40" fmla="*/ 94 w 109"/>
                <a:gd name="T41" fmla="*/ 41 h 49"/>
                <a:gd name="T42" fmla="*/ 94 w 109"/>
                <a:gd name="T43" fmla="*/ 41 h 49"/>
                <a:gd name="T44" fmla="*/ 97 w 109"/>
                <a:gd name="T45" fmla="*/ 38 h 49"/>
                <a:gd name="T46" fmla="*/ 99 w 109"/>
                <a:gd name="T47" fmla="*/ 31 h 49"/>
                <a:gd name="T48" fmla="*/ 101 w 109"/>
                <a:gd name="T49" fmla="*/ 26 h 49"/>
                <a:gd name="T50" fmla="*/ 107 w 109"/>
                <a:gd name="T51" fmla="*/ 22 h 49"/>
                <a:gd name="T52" fmla="*/ 109 w 109"/>
                <a:gd name="T53" fmla="*/ 18 h 49"/>
                <a:gd name="T54" fmla="*/ 103 w 109"/>
                <a:gd name="T55" fmla="*/ 6 h 49"/>
                <a:gd name="T56" fmla="*/ 92 w 109"/>
                <a:gd name="T5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49">
                  <a:moveTo>
                    <a:pt x="92" y="4"/>
                  </a:moveTo>
                  <a:cubicBezTo>
                    <a:pt x="88" y="0"/>
                    <a:pt x="79" y="0"/>
                    <a:pt x="79" y="0"/>
                  </a:cubicBezTo>
                  <a:cubicBezTo>
                    <a:pt x="79" y="0"/>
                    <a:pt x="78" y="4"/>
                    <a:pt x="76" y="7"/>
                  </a:cubicBezTo>
                  <a:cubicBezTo>
                    <a:pt x="75" y="9"/>
                    <a:pt x="68" y="9"/>
                    <a:pt x="63" y="8"/>
                  </a:cubicBezTo>
                  <a:cubicBezTo>
                    <a:pt x="62" y="9"/>
                    <a:pt x="56" y="11"/>
                    <a:pt x="55" y="13"/>
                  </a:cubicBezTo>
                  <a:cubicBezTo>
                    <a:pt x="54" y="16"/>
                    <a:pt x="47" y="14"/>
                    <a:pt x="49" y="22"/>
                  </a:cubicBezTo>
                  <a:cubicBezTo>
                    <a:pt x="52" y="30"/>
                    <a:pt x="46" y="27"/>
                    <a:pt x="44" y="26"/>
                  </a:cubicBezTo>
                  <a:cubicBezTo>
                    <a:pt x="41" y="25"/>
                    <a:pt x="31" y="27"/>
                    <a:pt x="29" y="29"/>
                  </a:cubicBezTo>
                  <a:cubicBezTo>
                    <a:pt x="26" y="32"/>
                    <a:pt x="22" y="31"/>
                    <a:pt x="20" y="30"/>
                  </a:cubicBezTo>
                  <a:cubicBezTo>
                    <a:pt x="18" y="29"/>
                    <a:pt x="13" y="28"/>
                    <a:pt x="11" y="31"/>
                  </a:cubicBezTo>
                  <a:cubicBezTo>
                    <a:pt x="9" y="34"/>
                    <a:pt x="6" y="29"/>
                    <a:pt x="3" y="29"/>
                  </a:cubicBezTo>
                  <a:cubicBezTo>
                    <a:pt x="0" y="29"/>
                    <a:pt x="1" y="35"/>
                    <a:pt x="1" y="37"/>
                  </a:cubicBezTo>
                  <a:cubicBezTo>
                    <a:pt x="1" y="38"/>
                    <a:pt x="6" y="42"/>
                    <a:pt x="9" y="41"/>
                  </a:cubicBezTo>
                  <a:cubicBezTo>
                    <a:pt x="12" y="39"/>
                    <a:pt x="15" y="41"/>
                    <a:pt x="18" y="43"/>
                  </a:cubicBezTo>
                  <a:cubicBezTo>
                    <a:pt x="20" y="44"/>
                    <a:pt x="25" y="41"/>
                    <a:pt x="27" y="40"/>
                  </a:cubicBezTo>
                  <a:cubicBezTo>
                    <a:pt x="29" y="38"/>
                    <a:pt x="38" y="38"/>
                    <a:pt x="39" y="38"/>
                  </a:cubicBezTo>
                  <a:cubicBezTo>
                    <a:pt x="40" y="38"/>
                    <a:pt x="40" y="43"/>
                    <a:pt x="42" y="44"/>
                  </a:cubicBezTo>
                  <a:cubicBezTo>
                    <a:pt x="43" y="45"/>
                    <a:pt x="49" y="46"/>
                    <a:pt x="55" y="46"/>
                  </a:cubicBezTo>
                  <a:cubicBezTo>
                    <a:pt x="61" y="47"/>
                    <a:pt x="69" y="49"/>
                    <a:pt x="71" y="49"/>
                  </a:cubicBezTo>
                  <a:cubicBezTo>
                    <a:pt x="74" y="49"/>
                    <a:pt x="78" y="45"/>
                    <a:pt x="84" y="45"/>
                  </a:cubicBezTo>
                  <a:cubicBezTo>
                    <a:pt x="90" y="45"/>
                    <a:pt x="93" y="41"/>
                    <a:pt x="94" y="41"/>
                  </a:cubicBezTo>
                  <a:cubicBezTo>
                    <a:pt x="94" y="41"/>
                    <a:pt x="94" y="41"/>
                    <a:pt x="94" y="41"/>
                  </a:cubicBezTo>
                  <a:cubicBezTo>
                    <a:pt x="95" y="40"/>
                    <a:pt x="95" y="38"/>
                    <a:pt x="97" y="38"/>
                  </a:cubicBezTo>
                  <a:cubicBezTo>
                    <a:pt x="99" y="38"/>
                    <a:pt x="97" y="33"/>
                    <a:pt x="99" y="31"/>
                  </a:cubicBezTo>
                  <a:cubicBezTo>
                    <a:pt x="101" y="29"/>
                    <a:pt x="98" y="25"/>
                    <a:pt x="101" y="26"/>
                  </a:cubicBezTo>
                  <a:cubicBezTo>
                    <a:pt x="104" y="26"/>
                    <a:pt x="107" y="26"/>
                    <a:pt x="107" y="22"/>
                  </a:cubicBezTo>
                  <a:cubicBezTo>
                    <a:pt x="107" y="20"/>
                    <a:pt x="108" y="19"/>
                    <a:pt x="109" y="18"/>
                  </a:cubicBezTo>
                  <a:cubicBezTo>
                    <a:pt x="106" y="13"/>
                    <a:pt x="103" y="6"/>
                    <a:pt x="103" y="6"/>
                  </a:cubicBezTo>
                  <a:cubicBezTo>
                    <a:pt x="103" y="6"/>
                    <a:pt x="96" y="9"/>
                    <a:pt x="92"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72"/>
            <p:cNvSpPr>
              <a:spLocks/>
            </p:cNvSpPr>
            <p:nvPr userDrawn="1"/>
          </p:nvSpPr>
          <p:spPr bwMode="auto">
            <a:xfrm>
              <a:off x="5618416" y="2364701"/>
              <a:ext cx="114745" cy="65929"/>
            </a:xfrm>
            <a:custGeom>
              <a:avLst/>
              <a:gdLst>
                <a:gd name="T0" fmla="*/ 92 w 96"/>
                <a:gd name="T1" fmla="*/ 11 h 55"/>
                <a:gd name="T2" fmla="*/ 89 w 96"/>
                <a:gd name="T3" fmla="*/ 8 h 55"/>
                <a:gd name="T4" fmla="*/ 80 w 96"/>
                <a:gd name="T5" fmla="*/ 5 h 55"/>
                <a:gd name="T6" fmla="*/ 66 w 96"/>
                <a:gd name="T7" fmla="*/ 1 h 55"/>
                <a:gd name="T8" fmla="*/ 53 w 96"/>
                <a:gd name="T9" fmla="*/ 9 h 55"/>
                <a:gd name="T10" fmla="*/ 37 w 96"/>
                <a:gd name="T11" fmla="*/ 14 h 55"/>
                <a:gd name="T12" fmla="*/ 17 w 96"/>
                <a:gd name="T13" fmla="*/ 14 h 55"/>
                <a:gd name="T14" fmla="*/ 15 w 96"/>
                <a:gd name="T15" fmla="*/ 12 h 55"/>
                <a:gd name="T16" fmla="*/ 13 w 96"/>
                <a:gd name="T17" fmla="*/ 16 h 55"/>
                <a:gd name="T18" fmla="*/ 7 w 96"/>
                <a:gd name="T19" fmla="*/ 20 h 55"/>
                <a:gd name="T20" fmla="*/ 5 w 96"/>
                <a:gd name="T21" fmla="*/ 25 h 55"/>
                <a:gd name="T22" fmla="*/ 3 w 96"/>
                <a:gd name="T23" fmla="*/ 32 h 55"/>
                <a:gd name="T24" fmla="*/ 0 w 96"/>
                <a:gd name="T25" fmla="*/ 35 h 55"/>
                <a:gd name="T26" fmla="*/ 4 w 96"/>
                <a:gd name="T27" fmla="*/ 41 h 55"/>
                <a:gd name="T28" fmla="*/ 3 w 96"/>
                <a:gd name="T29" fmla="*/ 41 h 55"/>
                <a:gd name="T30" fmla="*/ 16 w 96"/>
                <a:gd name="T31" fmla="*/ 50 h 55"/>
                <a:gd name="T32" fmla="*/ 31 w 96"/>
                <a:gd name="T33" fmla="*/ 54 h 55"/>
                <a:gd name="T34" fmla="*/ 51 w 96"/>
                <a:gd name="T35" fmla="*/ 47 h 55"/>
                <a:gd name="T36" fmla="*/ 57 w 96"/>
                <a:gd name="T37" fmla="*/ 49 h 55"/>
                <a:gd name="T38" fmla="*/ 62 w 96"/>
                <a:gd name="T39" fmla="*/ 50 h 55"/>
                <a:gd name="T40" fmla="*/ 70 w 96"/>
                <a:gd name="T41" fmla="*/ 44 h 55"/>
                <a:gd name="T42" fmla="*/ 84 w 96"/>
                <a:gd name="T43" fmla="*/ 22 h 55"/>
                <a:gd name="T44" fmla="*/ 93 w 96"/>
                <a:gd name="T45" fmla="*/ 15 h 55"/>
                <a:gd name="T46" fmla="*/ 92 w 96"/>
                <a:gd name="T47"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55">
                  <a:moveTo>
                    <a:pt x="92" y="11"/>
                  </a:moveTo>
                  <a:cubicBezTo>
                    <a:pt x="91" y="10"/>
                    <a:pt x="90" y="9"/>
                    <a:pt x="89" y="8"/>
                  </a:cubicBezTo>
                  <a:cubicBezTo>
                    <a:pt x="85" y="8"/>
                    <a:pt x="81" y="6"/>
                    <a:pt x="80" y="5"/>
                  </a:cubicBezTo>
                  <a:cubicBezTo>
                    <a:pt x="77" y="3"/>
                    <a:pt x="68" y="1"/>
                    <a:pt x="66" y="1"/>
                  </a:cubicBezTo>
                  <a:cubicBezTo>
                    <a:pt x="65" y="0"/>
                    <a:pt x="55" y="9"/>
                    <a:pt x="53" y="9"/>
                  </a:cubicBezTo>
                  <a:cubicBezTo>
                    <a:pt x="50" y="9"/>
                    <a:pt x="37" y="11"/>
                    <a:pt x="37" y="14"/>
                  </a:cubicBezTo>
                  <a:cubicBezTo>
                    <a:pt x="37" y="18"/>
                    <a:pt x="21" y="18"/>
                    <a:pt x="17" y="14"/>
                  </a:cubicBezTo>
                  <a:cubicBezTo>
                    <a:pt x="16" y="14"/>
                    <a:pt x="16" y="13"/>
                    <a:pt x="15" y="12"/>
                  </a:cubicBezTo>
                  <a:cubicBezTo>
                    <a:pt x="14" y="13"/>
                    <a:pt x="13" y="14"/>
                    <a:pt x="13" y="16"/>
                  </a:cubicBezTo>
                  <a:cubicBezTo>
                    <a:pt x="13" y="20"/>
                    <a:pt x="10" y="20"/>
                    <a:pt x="7" y="20"/>
                  </a:cubicBezTo>
                  <a:cubicBezTo>
                    <a:pt x="4" y="19"/>
                    <a:pt x="7" y="23"/>
                    <a:pt x="5" y="25"/>
                  </a:cubicBezTo>
                  <a:cubicBezTo>
                    <a:pt x="3" y="27"/>
                    <a:pt x="5" y="32"/>
                    <a:pt x="3" y="32"/>
                  </a:cubicBezTo>
                  <a:cubicBezTo>
                    <a:pt x="1" y="32"/>
                    <a:pt x="1" y="34"/>
                    <a:pt x="0" y="35"/>
                  </a:cubicBezTo>
                  <a:cubicBezTo>
                    <a:pt x="1" y="36"/>
                    <a:pt x="4" y="41"/>
                    <a:pt x="4" y="41"/>
                  </a:cubicBezTo>
                  <a:cubicBezTo>
                    <a:pt x="4" y="41"/>
                    <a:pt x="4" y="41"/>
                    <a:pt x="3" y="41"/>
                  </a:cubicBezTo>
                  <a:cubicBezTo>
                    <a:pt x="7" y="43"/>
                    <a:pt x="13" y="47"/>
                    <a:pt x="16" y="50"/>
                  </a:cubicBezTo>
                  <a:cubicBezTo>
                    <a:pt x="19" y="54"/>
                    <a:pt x="27" y="55"/>
                    <a:pt x="31" y="54"/>
                  </a:cubicBezTo>
                  <a:cubicBezTo>
                    <a:pt x="35" y="53"/>
                    <a:pt x="51" y="47"/>
                    <a:pt x="51" y="47"/>
                  </a:cubicBezTo>
                  <a:cubicBezTo>
                    <a:pt x="51" y="47"/>
                    <a:pt x="55" y="49"/>
                    <a:pt x="57" y="49"/>
                  </a:cubicBezTo>
                  <a:cubicBezTo>
                    <a:pt x="58" y="49"/>
                    <a:pt x="60" y="50"/>
                    <a:pt x="62" y="50"/>
                  </a:cubicBezTo>
                  <a:cubicBezTo>
                    <a:pt x="63" y="49"/>
                    <a:pt x="66" y="48"/>
                    <a:pt x="70" y="44"/>
                  </a:cubicBezTo>
                  <a:cubicBezTo>
                    <a:pt x="75" y="39"/>
                    <a:pt x="82" y="23"/>
                    <a:pt x="84" y="22"/>
                  </a:cubicBezTo>
                  <a:cubicBezTo>
                    <a:pt x="86" y="20"/>
                    <a:pt x="91" y="17"/>
                    <a:pt x="93" y="15"/>
                  </a:cubicBezTo>
                  <a:cubicBezTo>
                    <a:pt x="96" y="13"/>
                    <a:pt x="95" y="12"/>
                    <a:pt x="92" y="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73"/>
            <p:cNvSpPr>
              <a:spLocks/>
            </p:cNvSpPr>
            <p:nvPr userDrawn="1"/>
          </p:nvSpPr>
          <p:spPr bwMode="auto">
            <a:xfrm>
              <a:off x="5551481" y="2310851"/>
              <a:ext cx="111223" cy="57373"/>
            </a:xfrm>
            <a:custGeom>
              <a:avLst/>
              <a:gdLst>
                <a:gd name="T0" fmla="*/ 88 w 93"/>
                <a:gd name="T1" fmla="*/ 22 h 48"/>
                <a:gd name="T2" fmla="*/ 78 w 93"/>
                <a:gd name="T3" fmla="*/ 20 h 48"/>
                <a:gd name="T4" fmla="*/ 75 w 93"/>
                <a:gd name="T5" fmla="*/ 14 h 48"/>
                <a:gd name="T6" fmla="*/ 66 w 93"/>
                <a:gd name="T7" fmla="*/ 16 h 48"/>
                <a:gd name="T8" fmla="*/ 58 w 93"/>
                <a:gd name="T9" fmla="*/ 12 h 48"/>
                <a:gd name="T10" fmla="*/ 49 w 93"/>
                <a:gd name="T11" fmla="*/ 5 h 48"/>
                <a:gd name="T12" fmla="*/ 40 w 93"/>
                <a:gd name="T13" fmla="*/ 1 h 48"/>
                <a:gd name="T14" fmla="*/ 39 w 93"/>
                <a:gd name="T15" fmla="*/ 2 h 48"/>
                <a:gd name="T16" fmla="*/ 32 w 93"/>
                <a:gd name="T17" fmla="*/ 2 h 48"/>
                <a:gd name="T18" fmla="*/ 20 w 93"/>
                <a:gd name="T19" fmla="*/ 8 h 48"/>
                <a:gd name="T20" fmla="*/ 4 w 93"/>
                <a:gd name="T21" fmla="*/ 14 h 48"/>
                <a:gd name="T22" fmla="*/ 5 w 93"/>
                <a:gd name="T23" fmla="*/ 22 h 48"/>
                <a:gd name="T24" fmla="*/ 10 w 93"/>
                <a:gd name="T25" fmla="*/ 34 h 48"/>
                <a:gd name="T26" fmla="*/ 25 w 93"/>
                <a:gd name="T27" fmla="*/ 45 h 48"/>
                <a:gd name="T28" fmla="*/ 25 w 93"/>
                <a:gd name="T29" fmla="*/ 47 h 48"/>
                <a:gd name="T30" fmla="*/ 38 w 93"/>
                <a:gd name="T31" fmla="*/ 46 h 48"/>
                <a:gd name="T32" fmla="*/ 41 w 93"/>
                <a:gd name="T33" fmla="*/ 39 h 48"/>
                <a:gd name="T34" fmla="*/ 54 w 93"/>
                <a:gd name="T35" fmla="*/ 43 h 48"/>
                <a:gd name="T36" fmla="*/ 65 w 93"/>
                <a:gd name="T37" fmla="*/ 45 h 48"/>
                <a:gd name="T38" fmla="*/ 66 w 93"/>
                <a:gd name="T39" fmla="*/ 48 h 48"/>
                <a:gd name="T40" fmla="*/ 70 w 93"/>
                <a:gd name="T41" fmla="*/ 43 h 48"/>
                <a:gd name="T42" fmla="*/ 84 w 93"/>
                <a:gd name="T43" fmla="*/ 36 h 48"/>
                <a:gd name="T44" fmla="*/ 93 w 93"/>
                <a:gd name="T45" fmla="*/ 29 h 48"/>
                <a:gd name="T46" fmla="*/ 88 w 93"/>
                <a:gd name="T47"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48">
                  <a:moveTo>
                    <a:pt x="88" y="22"/>
                  </a:moveTo>
                  <a:cubicBezTo>
                    <a:pt x="86" y="21"/>
                    <a:pt x="79" y="21"/>
                    <a:pt x="78" y="20"/>
                  </a:cubicBezTo>
                  <a:cubicBezTo>
                    <a:pt x="78" y="18"/>
                    <a:pt x="77" y="14"/>
                    <a:pt x="75" y="14"/>
                  </a:cubicBezTo>
                  <a:cubicBezTo>
                    <a:pt x="72" y="14"/>
                    <a:pt x="68" y="12"/>
                    <a:pt x="66" y="16"/>
                  </a:cubicBezTo>
                  <a:cubicBezTo>
                    <a:pt x="65" y="19"/>
                    <a:pt x="59" y="15"/>
                    <a:pt x="58" y="12"/>
                  </a:cubicBezTo>
                  <a:cubicBezTo>
                    <a:pt x="58" y="10"/>
                    <a:pt x="56" y="8"/>
                    <a:pt x="49" y="5"/>
                  </a:cubicBezTo>
                  <a:cubicBezTo>
                    <a:pt x="46" y="4"/>
                    <a:pt x="43" y="3"/>
                    <a:pt x="40" y="1"/>
                  </a:cubicBezTo>
                  <a:cubicBezTo>
                    <a:pt x="40" y="1"/>
                    <a:pt x="40" y="2"/>
                    <a:pt x="39" y="2"/>
                  </a:cubicBezTo>
                  <a:cubicBezTo>
                    <a:pt x="38" y="4"/>
                    <a:pt x="34" y="0"/>
                    <a:pt x="32" y="2"/>
                  </a:cubicBezTo>
                  <a:cubicBezTo>
                    <a:pt x="30" y="4"/>
                    <a:pt x="23" y="5"/>
                    <a:pt x="20" y="8"/>
                  </a:cubicBezTo>
                  <a:cubicBezTo>
                    <a:pt x="16" y="11"/>
                    <a:pt x="8" y="13"/>
                    <a:pt x="4" y="14"/>
                  </a:cubicBezTo>
                  <a:cubicBezTo>
                    <a:pt x="0" y="15"/>
                    <a:pt x="4" y="19"/>
                    <a:pt x="5" y="22"/>
                  </a:cubicBezTo>
                  <a:cubicBezTo>
                    <a:pt x="7" y="25"/>
                    <a:pt x="7" y="32"/>
                    <a:pt x="10" y="34"/>
                  </a:cubicBezTo>
                  <a:cubicBezTo>
                    <a:pt x="13" y="36"/>
                    <a:pt x="24" y="43"/>
                    <a:pt x="25" y="45"/>
                  </a:cubicBezTo>
                  <a:cubicBezTo>
                    <a:pt x="26" y="46"/>
                    <a:pt x="26" y="46"/>
                    <a:pt x="25" y="47"/>
                  </a:cubicBezTo>
                  <a:cubicBezTo>
                    <a:pt x="30" y="48"/>
                    <a:pt x="37" y="48"/>
                    <a:pt x="38" y="46"/>
                  </a:cubicBezTo>
                  <a:cubicBezTo>
                    <a:pt x="40" y="43"/>
                    <a:pt x="41" y="39"/>
                    <a:pt x="41" y="39"/>
                  </a:cubicBezTo>
                  <a:cubicBezTo>
                    <a:pt x="41" y="39"/>
                    <a:pt x="50" y="39"/>
                    <a:pt x="54" y="43"/>
                  </a:cubicBezTo>
                  <a:cubicBezTo>
                    <a:pt x="58" y="48"/>
                    <a:pt x="65" y="45"/>
                    <a:pt x="65" y="45"/>
                  </a:cubicBezTo>
                  <a:cubicBezTo>
                    <a:pt x="65" y="45"/>
                    <a:pt x="66" y="46"/>
                    <a:pt x="66" y="48"/>
                  </a:cubicBezTo>
                  <a:cubicBezTo>
                    <a:pt x="67" y="45"/>
                    <a:pt x="69" y="43"/>
                    <a:pt x="70" y="43"/>
                  </a:cubicBezTo>
                  <a:cubicBezTo>
                    <a:pt x="75" y="42"/>
                    <a:pt x="80" y="42"/>
                    <a:pt x="84" y="36"/>
                  </a:cubicBezTo>
                  <a:cubicBezTo>
                    <a:pt x="87" y="33"/>
                    <a:pt x="90" y="31"/>
                    <a:pt x="93" y="29"/>
                  </a:cubicBezTo>
                  <a:cubicBezTo>
                    <a:pt x="91" y="27"/>
                    <a:pt x="90" y="23"/>
                    <a:pt x="88" y="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74"/>
            <p:cNvSpPr>
              <a:spLocks/>
            </p:cNvSpPr>
            <p:nvPr userDrawn="1"/>
          </p:nvSpPr>
          <p:spPr bwMode="auto">
            <a:xfrm>
              <a:off x="5630494" y="2344570"/>
              <a:ext cx="99144" cy="41772"/>
            </a:xfrm>
            <a:custGeom>
              <a:avLst/>
              <a:gdLst>
                <a:gd name="T0" fmla="*/ 61 w 83"/>
                <a:gd name="T1" fmla="*/ 4 h 35"/>
                <a:gd name="T2" fmla="*/ 50 w 83"/>
                <a:gd name="T3" fmla="*/ 3 h 35"/>
                <a:gd name="T4" fmla="*/ 38 w 83"/>
                <a:gd name="T5" fmla="*/ 2 h 35"/>
                <a:gd name="T6" fmla="*/ 29 w 83"/>
                <a:gd name="T7" fmla="*/ 3 h 35"/>
                <a:gd name="T8" fmla="*/ 27 w 83"/>
                <a:gd name="T9" fmla="*/ 1 h 35"/>
                <a:gd name="T10" fmla="*/ 18 w 83"/>
                <a:gd name="T11" fmla="*/ 8 h 35"/>
                <a:gd name="T12" fmla="*/ 4 w 83"/>
                <a:gd name="T13" fmla="*/ 15 h 35"/>
                <a:gd name="T14" fmla="*/ 0 w 83"/>
                <a:gd name="T15" fmla="*/ 20 h 35"/>
                <a:gd name="T16" fmla="*/ 7 w 83"/>
                <a:gd name="T17" fmla="*/ 31 h 35"/>
                <a:gd name="T18" fmla="*/ 27 w 83"/>
                <a:gd name="T19" fmla="*/ 31 h 35"/>
                <a:gd name="T20" fmla="*/ 43 w 83"/>
                <a:gd name="T21" fmla="*/ 26 h 35"/>
                <a:gd name="T22" fmla="*/ 56 w 83"/>
                <a:gd name="T23" fmla="*/ 18 h 35"/>
                <a:gd name="T24" fmla="*/ 70 w 83"/>
                <a:gd name="T25" fmla="*/ 22 h 35"/>
                <a:gd name="T26" fmla="*/ 79 w 83"/>
                <a:gd name="T27" fmla="*/ 25 h 35"/>
                <a:gd name="T28" fmla="*/ 76 w 83"/>
                <a:gd name="T29" fmla="*/ 20 h 35"/>
                <a:gd name="T30" fmla="*/ 82 w 83"/>
                <a:gd name="T31" fmla="*/ 10 h 35"/>
                <a:gd name="T32" fmla="*/ 83 w 83"/>
                <a:gd name="T33" fmla="*/ 9 h 35"/>
                <a:gd name="T34" fmla="*/ 74 w 83"/>
                <a:gd name="T35" fmla="*/ 7 h 35"/>
                <a:gd name="T36" fmla="*/ 61 w 83"/>
                <a:gd name="T37"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35">
                  <a:moveTo>
                    <a:pt x="61" y="4"/>
                  </a:moveTo>
                  <a:cubicBezTo>
                    <a:pt x="57" y="5"/>
                    <a:pt x="54" y="2"/>
                    <a:pt x="50" y="3"/>
                  </a:cubicBezTo>
                  <a:cubicBezTo>
                    <a:pt x="46" y="5"/>
                    <a:pt x="40" y="3"/>
                    <a:pt x="38" y="2"/>
                  </a:cubicBezTo>
                  <a:cubicBezTo>
                    <a:pt x="35" y="0"/>
                    <a:pt x="32" y="5"/>
                    <a:pt x="29" y="3"/>
                  </a:cubicBezTo>
                  <a:cubicBezTo>
                    <a:pt x="28" y="2"/>
                    <a:pt x="28" y="2"/>
                    <a:pt x="27" y="1"/>
                  </a:cubicBezTo>
                  <a:cubicBezTo>
                    <a:pt x="24" y="3"/>
                    <a:pt x="21" y="5"/>
                    <a:pt x="18" y="8"/>
                  </a:cubicBezTo>
                  <a:cubicBezTo>
                    <a:pt x="14" y="14"/>
                    <a:pt x="9" y="14"/>
                    <a:pt x="4" y="15"/>
                  </a:cubicBezTo>
                  <a:cubicBezTo>
                    <a:pt x="3" y="15"/>
                    <a:pt x="1" y="17"/>
                    <a:pt x="0" y="20"/>
                  </a:cubicBezTo>
                  <a:cubicBezTo>
                    <a:pt x="2" y="23"/>
                    <a:pt x="4" y="29"/>
                    <a:pt x="7" y="31"/>
                  </a:cubicBezTo>
                  <a:cubicBezTo>
                    <a:pt x="11" y="35"/>
                    <a:pt x="27" y="35"/>
                    <a:pt x="27" y="31"/>
                  </a:cubicBezTo>
                  <a:cubicBezTo>
                    <a:pt x="27" y="28"/>
                    <a:pt x="40" y="26"/>
                    <a:pt x="43" y="26"/>
                  </a:cubicBezTo>
                  <a:cubicBezTo>
                    <a:pt x="45" y="26"/>
                    <a:pt x="55" y="17"/>
                    <a:pt x="56" y="18"/>
                  </a:cubicBezTo>
                  <a:cubicBezTo>
                    <a:pt x="58" y="18"/>
                    <a:pt x="67" y="20"/>
                    <a:pt x="70" y="22"/>
                  </a:cubicBezTo>
                  <a:cubicBezTo>
                    <a:pt x="71" y="23"/>
                    <a:pt x="75" y="25"/>
                    <a:pt x="79" y="25"/>
                  </a:cubicBezTo>
                  <a:cubicBezTo>
                    <a:pt x="77" y="24"/>
                    <a:pt x="76" y="22"/>
                    <a:pt x="76" y="20"/>
                  </a:cubicBezTo>
                  <a:cubicBezTo>
                    <a:pt x="76" y="18"/>
                    <a:pt x="81" y="11"/>
                    <a:pt x="82" y="10"/>
                  </a:cubicBezTo>
                  <a:cubicBezTo>
                    <a:pt x="83" y="10"/>
                    <a:pt x="83" y="9"/>
                    <a:pt x="83" y="9"/>
                  </a:cubicBezTo>
                  <a:cubicBezTo>
                    <a:pt x="79" y="9"/>
                    <a:pt x="75" y="8"/>
                    <a:pt x="74" y="7"/>
                  </a:cubicBezTo>
                  <a:cubicBezTo>
                    <a:pt x="73" y="6"/>
                    <a:pt x="66" y="4"/>
                    <a:pt x="61"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75"/>
            <p:cNvSpPr>
              <a:spLocks/>
            </p:cNvSpPr>
            <p:nvPr userDrawn="1"/>
          </p:nvSpPr>
          <p:spPr bwMode="auto">
            <a:xfrm>
              <a:off x="5164970" y="2509141"/>
              <a:ext cx="65425" cy="110217"/>
            </a:xfrm>
            <a:custGeom>
              <a:avLst/>
              <a:gdLst>
                <a:gd name="T0" fmla="*/ 40 w 55"/>
                <a:gd name="T1" fmla="*/ 75 h 92"/>
                <a:gd name="T2" fmla="*/ 37 w 55"/>
                <a:gd name="T3" fmla="*/ 67 h 92"/>
                <a:gd name="T4" fmla="*/ 40 w 55"/>
                <a:gd name="T5" fmla="*/ 59 h 92"/>
                <a:gd name="T6" fmla="*/ 36 w 55"/>
                <a:gd name="T7" fmla="*/ 51 h 92"/>
                <a:gd name="T8" fmla="*/ 40 w 55"/>
                <a:gd name="T9" fmla="*/ 46 h 92"/>
                <a:gd name="T10" fmla="*/ 42 w 55"/>
                <a:gd name="T11" fmla="*/ 35 h 92"/>
                <a:gd name="T12" fmla="*/ 41 w 55"/>
                <a:gd name="T13" fmla="*/ 22 h 92"/>
                <a:gd name="T14" fmla="*/ 51 w 55"/>
                <a:gd name="T15" fmla="*/ 13 h 92"/>
                <a:gd name="T16" fmla="*/ 47 w 55"/>
                <a:gd name="T17" fmla="*/ 7 h 92"/>
                <a:gd name="T18" fmla="*/ 38 w 55"/>
                <a:gd name="T19" fmla="*/ 6 h 92"/>
                <a:gd name="T20" fmla="*/ 32 w 55"/>
                <a:gd name="T21" fmla="*/ 6 h 92"/>
                <a:gd name="T22" fmla="*/ 23 w 55"/>
                <a:gd name="T23" fmla="*/ 4 h 92"/>
                <a:gd name="T24" fmla="*/ 18 w 55"/>
                <a:gd name="T25" fmla="*/ 3 h 92"/>
                <a:gd name="T26" fmla="*/ 14 w 55"/>
                <a:gd name="T27" fmla="*/ 5 h 92"/>
                <a:gd name="T28" fmla="*/ 14 w 55"/>
                <a:gd name="T29" fmla="*/ 15 h 92"/>
                <a:gd name="T30" fmla="*/ 5 w 55"/>
                <a:gd name="T31" fmla="*/ 50 h 92"/>
                <a:gd name="T32" fmla="*/ 11 w 55"/>
                <a:gd name="T33" fmla="*/ 63 h 92"/>
                <a:gd name="T34" fmla="*/ 13 w 55"/>
                <a:gd name="T35" fmla="*/ 88 h 92"/>
                <a:gd name="T36" fmla="*/ 24 w 55"/>
                <a:gd name="T37" fmla="*/ 91 h 92"/>
                <a:gd name="T38" fmla="*/ 36 w 55"/>
                <a:gd name="T39" fmla="*/ 88 h 92"/>
                <a:gd name="T40" fmla="*/ 34 w 55"/>
                <a:gd name="T41" fmla="*/ 84 h 92"/>
                <a:gd name="T42" fmla="*/ 40 w 55"/>
                <a:gd name="T43"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92">
                  <a:moveTo>
                    <a:pt x="40" y="75"/>
                  </a:moveTo>
                  <a:cubicBezTo>
                    <a:pt x="46" y="74"/>
                    <a:pt x="38" y="69"/>
                    <a:pt x="37" y="67"/>
                  </a:cubicBezTo>
                  <a:cubicBezTo>
                    <a:pt x="35" y="66"/>
                    <a:pt x="37" y="59"/>
                    <a:pt x="40" y="59"/>
                  </a:cubicBezTo>
                  <a:cubicBezTo>
                    <a:pt x="43" y="59"/>
                    <a:pt x="40" y="56"/>
                    <a:pt x="36" y="51"/>
                  </a:cubicBezTo>
                  <a:cubicBezTo>
                    <a:pt x="32" y="47"/>
                    <a:pt x="36" y="46"/>
                    <a:pt x="40" y="46"/>
                  </a:cubicBezTo>
                  <a:cubicBezTo>
                    <a:pt x="43" y="46"/>
                    <a:pt x="39" y="39"/>
                    <a:pt x="42" y="35"/>
                  </a:cubicBezTo>
                  <a:cubicBezTo>
                    <a:pt x="46" y="32"/>
                    <a:pt x="41" y="25"/>
                    <a:pt x="41" y="22"/>
                  </a:cubicBezTo>
                  <a:cubicBezTo>
                    <a:pt x="41" y="19"/>
                    <a:pt x="47" y="18"/>
                    <a:pt x="51" y="13"/>
                  </a:cubicBezTo>
                  <a:cubicBezTo>
                    <a:pt x="55" y="9"/>
                    <a:pt x="47" y="11"/>
                    <a:pt x="47" y="7"/>
                  </a:cubicBezTo>
                  <a:cubicBezTo>
                    <a:pt x="47" y="4"/>
                    <a:pt x="42" y="3"/>
                    <a:pt x="38" y="6"/>
                  </a:cubicBezTo>
                  <a:cubicBezTo>
                    <a:pt x="34" y="9"/>
                    <a:pt x="35" y="6"/>
                    <a:pt x="32" y="6"/>
                  </a:cubicBezTo>
                  <a:cubicBezTo>
                    <a:pt x="29" y="6"/>
                    <a:pt x="23" y="7"/>
                    <a:pt x="23" y="4"/>
                  </a:cubicBezTo>
                  <a:cubicBezTo>
                    <a:pt x="23" y="1"/>
                    <a:pt x="21" y="0"/>
                    <a:pt x="18" y="3"/>
                  </a:cubicBezTo>
                  <a:cubicBezTo>
                    <a:pt x="17" y="4"/>
                    <a:pt x="16" y="5"/>
                    <a:pt x="14" y="5"/>
                  </a:cubicBezTo>
                  <a:cubicBezTo>
                    <a:pt x="14" y="9"/>
                    <a:pt x="13" y="13"/>
                    <a:pt x="14" y="15"/>
                  </a:cubicBezTo>
                  <a:cubicBezTo>
                    <a:pt x="17" y="19"/>
                    <a:pt x="11" y="44"/>
                    <a:pt x="5" y="50"/>
                  </a:cubicBezTo>
                  <a:cubicBezTo>
                    <a:pt x="0" y="57"/>
                    <a:pt x="5" y="58"/>
                    <a:pt x="11" y="63"/>
                  </a:cubicBezTo>
                  <a:cubicBezTo>
                    <a:pt x="17" y="67"/>
                    <a:pt x="13" y="84"/>
                    <a:pt x="13" y="88"/>
                  </a:cubicBezTo>
                  <a:cubicBezTo>
                    <a:pt x="13" y="92"/>
                    <a:pt x="18" y="91"/>
                    <a:pt x="24" y="91"/>
                  </a:cubicBezTo>
                  <a:cubicBezTo>
                    <a:pt x="28" y="91"/>
                    <a:pt x="32" y="89"/>
                    <a:pt x="36" y="88"/>
                  </a:cubicBezTo>
                  <a:cubicBezTo>
                    <a:pt x="35" y="87"/>
                    <a:pt x="34" y="85"/>
                    <a:pt x="34" y="84"/>
                  </a:cubicBezTo>
                  <a:cubicBezTo>
                    <a:pt x="34" y="80"/>
                    <a:pt x="34" y="76"/>
                    <a:pt x="40" y="7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76"/>
            <p:cNvSpPr>
              <a:spLocks/>
            </p:cNvSpPr>
            <p:nvPr userDrawn="1"/>
          </p:nvSpPr>
          <p:spPr bwMode="auto">
            <a:xfrm>
              <a:off x="5392951" y="2253478"/>
              <a:ext cx="72974" cy="63412"/>
            </a:xfrm>
            <a:custGeom>
              <a:avLst/>
              <a:gdLst>
                <a:gd name="T0" fmla="*/ 20 w 61"/>
                <a:gd name="T1" fmla="*/ 41 h 53"/>
                <a:gd name="T2" fmla="*/ 30 w 61"/>
                <a:gd name="T3" fmla="*/ 42 h 53"/>
                <a:gd name="T4" fmla="*/ 40 w 61"/>
                <a:gd name="T5" fmla="*/ 50 h 53"/>
                <a:gd name="T6" fmla="*/ 43 w 61"/>
                <a:gd name="T7" fmla="*/ 53 h 53"/>
                <a:gd name="T8" fmla="*/ 45 w 61"/>
                <a:gd name="T9" fmla="*/ 41 h 53"/>
                <a:gd name="T10" fmla="*/ 46 w 61"/>
                <a:gd name="T11" fmla="*/ 34 h 53"/>
                <a:gd name="T12" fmla="*/ 54 w 61"/>
                <a:gd name="T13" fmla="*/ 30 h 53"/>
                <a:gd name="T14" fmla="*/ 57 w 61"/>
                <a:gd name="T15" fmla="*/ 26 h 53"/>
                <a:gd name="T16" fmla="*/ 52 w 61"/>
                <a:gd name="T17" fmla="*/ 18 h 53"/>
                <a:gd name="T18" fmla="*/ 60 w 61"/>
                <a:gd name="T19" fmla="*/ 11 h 53"/>
                <a:gd name="T20" fmla="*/ 59 w 61"/>
                <a:gd name="T21" fmla="*/ 1 h 53"/>
                <a:gd name="T22" fmla="*/ 56 w 61"/>
                <a:gd name="T23" fmla="*/ 2 h 53"/>
                <a:gd name="T24" fmla="*/ 41 w 61"/>
                <a:gd name="T25" fmla="*/ 3 h 53"/>
                <a:gd name="T26" fmla="*/ 35 w 61"/>
                <a:gd name="T27" fmla="*/ 13 h 53"/>
                <a:gd name="T28" fmla="*/ 28 w 61"/>
                <a:gd name="T29" fmla="*/ 13 h 53"/>
                <a:gd name="T30" fmla="*/ 21 w 61"/>
                <a:gd name="T31" fmla="*/ 17 h 53"/>
                <a:gd name="T32" fmla="*/ 14 w 61"/>
                <a:gd name="T33" fmla="*/ 29 h 53"/>
                <a:gd name="T34" fmla="*/ 3 w 61"/>
                <a:gd name="T35" fmla="*/ 43 h 53"/>
                <a:gd name="T36" fmla="*/ 0 w 61"/>
                <a:gd name="T37" fmla="*/ 44 h 53"/>
                <a:gd name="T38" fmla="*/ 6 w 61"/>
                <a:gd name="T39" fmla="*/ 46 h 53"/>
                <a:gd name="T40" fmla="*/ 20 w 61"/>
                <a:gd name="T4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53">
                  <a:moveTo>
                    <a:pt x="20" y="41"/>
                  </a:moveTo>
                  <a:cubicBezTo>
                    <a:pt x="22" y="38"/>
                    <a:pt x="27" y="40"/>
                    <a:pt x="30" y="42"/>
                  </a:cubicBezTo>
                  <a:cubicBezTo>
                    <a:pt x="32" y="45"/>
                    <a:pt x="36" y="46"/>
                    <a:pt x="40" y="50"/>
                  </a:cubicBezTo>
                  <a:cubicBezTo>
                    <a:pt x="41" y="51"/>
                    <a:pt x="42" y="52"/>
                    <a:pt x="43" y="53"/>
                  </a:cubicBezTo>
                  <a:cubicBezTo>
                    <a:pt x="44" y="50"/>
                    <a:pt x="44" y="44"/>
                    <a:pt x="45" y="41"/>
                  </a:cubicBezTo>
                  <a:cubicBezTo>
                    <a:pt x="46" y="38"/>
                    <a:pt x="44" y="34"/>
                    <a:pt x="46" y="34"/>
                  </a:cubicBezTo>
                  <a:cubicBezTo>
                    <a:pt x="48" y="34"/>
                    <a:pt x="54" y="34"/>
                    <a:pt x="54" y="30"/>
                  </a:cubicBezTo>
                  <a:cubicBezTo>
                    <a:pt x="54" y="27"/>
                    <a:pt x="56" y="28"/>
                    <a:pt x="57" y="26"/>
                  </a:cubicBezTo>
                  <a:cubicBezTo>
                    <a:pt x="59" y="23"/>
                    <a:pt x="53" y="19"/>
                    <a:pt x="52" y="18"/>
                  </a:cubicBezTo>
                  <a:cubicBezTo>
                    <a:pt x="52" y="16"/>
                    <a:pt x="56" y="16"/>
                    <a:pt x="60" y="11"/>
                  </a:cubicBezTo>
                  <a:cubicBezTo>
                    <a:pt x="61" y="9"/>
                    <a:pt x="61" y="5"/>
                    <a:pt x="59" y="1"/>
                  </a:cubicBezTo>
                  <a:cubicBezTo>
                    <a:pt x="59" y="2"/>
                    <a:pt x="58" y="4"/>
                    <a:pt x="56" y="2"/>
                  </a:cubicBezTo>
                  <a:cubicBezTo>
                    <a:pt x="52" y="0"/>
                    <a:pt x="47" y="2"/>
                    <a:pt x="41" y="3"/>
                  </a:cubicBezTo>
                  <a:cubicBezTo>
                    <a:pt x="34" y="4"/>
                    <a:pt x="32" y="10"/>
                    <a:pt x="35" y="13"/>
                  </a:cubicBezTo>
                  <a:cubicBezTo>
                    <a:pt x="37" y="16"/>
                    <a:pt x="29" y="17"/>
                    <a:pt x="28" y="13"/>
                  </a:cubicBezTo>
                  <a:cubicBezTo>
                    <a:pt x="27" y="10"/>
                    <a:pt x="21" y="12"/>
                    <a:pt x="21" y="17"/>
                  </a:cubicBezTo>
                  <a:cubicBezTo>
                    <a:pt x="22" y="21"/>
                    <a:pt x="14" y="23"/>
                    <a:pt x="14" y="29"/>
                  </a:cubicBezTo>
                  <a:cubicBezTo>
                    <a:pt x="15" y="35"/>
                    <a:pt x="7" y="40"/>
                    <a:pt x="3" y="43"/>
                  </a:cubicBezTo>
                  <a:cubicBezTo>
                    <a:pt x="2" y="43"/>
                    <a:pt x="1" y="43"/>
                    <a:pt x="0" y="44"/>
                  </a:cubicBezTo>
                  <a:cubicBezTo>
                    <a:pt x="3" y="45"/>
                    <a:pt x="5" y="46"/>
                    <a:pt x="6" y="46"/>
                  </a:cubicBezTo>
                  <a:cubicBezTo>
                    <a:pt x="10" y="46"/>
                    <a:pt x="17" y="44"/>
                    <a:pt x="20" y="4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77"/>
            <p:cNvSpPr>
              <a:spLocks/>
            </p:cNvSpPr>
            <p:nvPr userDrawn="1"/>
          </p:nvSpPr>
          <p:spPr bwMode="auto">
            <a:xfrm>
              <a:off x="5439252" y="2332492"/>
              <a:ext cx="12078" cy="16608"/>
            </a:xfrm>
            <a:custGeom>
              <a:avLst/>
              <a:gdLst>
                <a:gd name="T0" fmla="*/ 5 w 10"/>
                <a:gd name="T1" fmla="*/ 0 h 14"/>
                <a:gd name="T2" fmla="*/ 0 w 10"/>
                <a:gd name="T3" fmla="*/ 13 h 14"/>
                <a:gd name="T4" fmla="*/ 10 w 10"/>
                <a:gd name="T5" fmla="*/ 14 h 14"/>
                <a:gd name="T6" fmla="*/ 5 w 10"/>
                <a:gd name="T7" fmla="*/ 2 h 14"/>
                <a:gd name="T8" fmla="*/ 5 w 10"/>
                <a:gd name="T9" fmla="*/ 0 h 14"/>
              </a:gdLst>
              <a:ahLst/>
              <a:cxnLst>
                <a:cxn ang="0">
                  <a:pos x="T0" y="T1"/>
                </a:cxn>
                <a:cxn ang="0">
                  <a:pos x="T2" y="T3"/>
                </a:cxn>
                <a:cxn ang="0">
                  <a:pos x="T4" y="T5"/>
                </a:cxn>
                <a:cxn ang="0">
                  <a:pos x="T6" y="T7"/>
                </a:cxn>
                <a:cxn ang="0">
                  <a:pos x="T8" y="T9"/>
                </a:cxn>
              </a:cxnLst>
              <a:rect l="0" t="0" r="r" b="b"/>
              <a:pathLst>
                <a:path w="10" h="14">
                  <a:moveTo>
                    <a:pt x="5" y="0"/>
                  </a:moveTo>
                  <a:cubicBezTo>
                    <a:pt x="2" y="2"/>
                    <a:pt x="0" y="6"/>
                    <a:pt x="0" y="13"/>
                  </a:cubicBezTo>
                  <a:cubicBezTo>
                    <a:pt x="3" y="13"/>
                    <a:pt x="7" y="13"/>
                    <a:pt x="10" y="14"/>
                  </a:cubicBezTo>
                  <a:cubicBezTo>
                    <a:pt x="9" y="6"/>
                    <a:pt x="6" y="3"/>
                    <a:pt x="5" y="2"/>
                  </a:cubicBezTo>
                  <a:cubicBezTo>
                    <a:pt x="5" y="1"/>
                    <a:pt x="5" y="1"/>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78"/>
            <p:cNvSpPr>
              <a:spLocks/>
            </p:cNvSpPr>
            <p:nvPr userDrawn="1"/>
          </p:nvSpPr>
          <p:spPr bwMode="auto">
            <a:xfrm>
              <a:off x="5382382" y="2299276"/>
              <a:ext cx="67941" cy="49824"/>
            </a:xfrm>
            <a:custGeom>
              <a:avLst/>
              <a:gdLst>
                <a:gd name="T0" fmla="*/ 1 w 57"/>
                <a:gd name="T1" fmla="*/ 12 h 42"/>
                <a:gd name="T2" fmla="*/ 7 w 57"/>
                <a:gd name="T3" fmla="*/ 18 h 42"/>
                <a:gd name="T4" fmla="*/ 14 w 57"/>
                <a:gd name="T5" fmla="*/ 22 h 42"/>
                <a:gd name="T6" fmla="*/ 23 w 57"/>
                <a:gd name="T7" fmla="*/ 28 h 42"/>
                <a:gd name="T8" fmla="*/ 28 w 57"/>
                <a:gd name="T9" fmla="*/ 33 h 42"/>
                <a:gd name="T10" fmla="*/ 34 w 57"/>
                <a:gd name="T11" fmla="*/ 29 h 42"/>
                <a:gd name="T12" fmla="*/ 38 w 57"/>
                <a:gd name="T13" fmla="*/ 36 h 42"/>
                <a:gd name="T14" fmla="*/ 46 w 57"/>
                <a:gd name="T15" fmla="*/ 41 h 42"/>
                <a:gd name="T16" fmla="*/ 48 w 57"/>
                <a:gd name="T17" fmla="*/ 41 h 42"/>
                <a:gd name="T18" fmla="*/ 53 w 57"/>
                <a:gd name="T19" fmla="*/ 28 h 42"/>
                <a:gd name="T20" fmla="*/ 56 w 57"/>
                <a:gd name="T21" fmla="*/ 24 h 42"/>
                <a:gd name="T22" fmla="*/ 52 w 57"/>
                <a:gd name="T23" fmla="*/ 15 h 42"/>
                <a:gd name="T24" fmla="*/ 52 w 57"/>
                <a:gd name="T25" fmla="*/ 15 h 42"/>
                <a:gd name="T26" fmla="*/ 49 w 57"/>
                <a:gd name="T27" fmla="*/ 12 h 42"/>
                <a:gd name="T28" fmla="*/ 39 w 57"/>
                <a:gd name="T29" fmla="*/ 4 h 42"/>
                <a:gd name="T30" fmla="*/ 29 w 57"/>
                <a:gd name="T31" fmla="*/ 3 h 42"/>
                <a:gd name="T32" fmla="*/ 15 w 57"/>
                <a:gd name="T33" fmla="*/ 8 h 42"/>
                <a:gd name="T34" fmla="*/ 9 w 57"/>
                <a:gd name="T35" fmla="*/ 6 h 42"/>
                <a:gd name="T36" fmla="*/ 0 w 57"/>
                <a:gd name="T37" fmla="*/ 10 h 42"/>
                <a:gd name="T38" fmla="*/ 1 w 57"/>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42">
                  <a:moveTo>
                    <a:pt x="1" y="12"/>
                  </a:moveTo>
                  <a:cubicBezTo>
                    <a:pt x="2" y="14"/>
                    <a:pt x="5" y="20"/>
                    <a:pt x="7" y="18"/>
                  </a:cubicBezTo>
                  <a:cubicBezTo>
                    <a:pt x="8" y="15"/>
                    <a:pt x="11" y="21"/>
                    <a:pt x="14" y="22"/>
                  </a:cubicBezTo>
                  <a:cubicBezTo>
                    <a:pt x="17" y="24"/>
                    <a:pt x="23" y="26"/>
                    <a:pt x="23" y="28"/>
                  </a:cubicBezTo>
                  <a:cubicBezTo>
                    <a:pt x="24" y="30"/>
                    <a:pt x="25" y="34"/>
                    <a:pt x="28" y="33"/>
                  </a:cubicBezTo>
                  <a:cubicBezTo>
                    <a:pt x="30" y="31"/>
                    <a:pt x="34" y="27"/>
                    <a:pt x="34" y="29"/>
                  </a:cubicBezTo>
                  <a:cubicBezTo>
                    <a:pt x="34" y="32"/>
                    <a:pt x="35" y="37"/>
                    <a:pt x="38" y="36"/>
                  </a:cubicBezTo>
                  <a:cubicBezTo>
                    <a:pt x="42" y="36"/>
                    <a:pt x="43" y="42"/>
                    <a:pt x="46" y="41"/>
                  </a:cubicBezTo>
                  <a:cubicBezTo>
                    <a:pt x="46" y="41"/>
                    <a:pt x="47" y="41"/>
                    <a:pt x="48" y="41"/>
                  </a:cubicBezTo>
                  <a:cubicBezTo>
                    <a:pt x="48" y="34"/>
                    <a:pt x="50" y="30"/>
                    <a:pt x="53" y="28"/>
                  </a:cubicBezTo>
                  <a:cubicBezTo>
                    <a:pt x="54" y="27"/>
                    <a:pt x="56" y="26"/>
                    <a:pt x="56" y="24"/>
                  </a:cubicBezTo>
                  <a:cubicBezTo>
                    <a:pt x="57" y="22"/>
                    <a:pt x="52" y="18"/>
                    <a:pt x="52" y="15"/>
                  </a:cubicBezTo>
                  <a:cubicBezTo>
                    <a:pt x="52" y="15"/>
                    <a:pt x="52" y="15"/>
                    <a:pt x="52" y="15"/>
                  </a:cubicBezTo>
                  <a:cubicBezTo>
                    <a:pt x="51" y="14"/>
                    <a:pt x="50" y="13"/>
                    <a:pt x="49" y="12"/>
                  </a:cubicBezTo>
                  <a:cubicBezTo>
                    <a:pt x="45" y="8"/>
                    <a:pt x="41" y="7"/>
                    <a:pt x="39" y="4"/>
                  </a:cubicBezTo>
                  <a:cubicBezTo>
                    <a:pt x="36" y="2"/>
                    <a:pt x="31" y="0"/>
                    <a:pt x="29" y="3"/>
                  </a:cubicBezTo>
                  <a:cubicBezTo>
                    <a:pt x="26" y="6"/>
                    <a:pt x="19" y="8"/>
                    <a:pt x="15" y="8"/>
                  </a:cubicBezTo>
                  <a:cubicBezTo>
                    <a:pt x="14" y="8"/>
                    <a:pt x="12" y="7"/>
                    <a:pt x="9" y="6"/>
                  </a:cubicBezTo>
                  <a:cubicBezTo>
                    <a:pt x="6" y="8"/>
                    <a:pt x="3" y="9"/>
                    <a:pt x="0" y="10"/>
                  </a:cubicBezTo>
                  <a:cubicBezTo>
                    <a:pt x="0" y="11"/>
                    <a:pt x="1" y="11"/>
                    <a:pt x="1"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79"/>
            <p:cNvSpPr>
              <a:spLocks/>
            </p:cNvSpPr>
            <p:nvPr userDrawn="1"/>
          </p:nvSpPr>
          <p:spPr bwMode="auto">
            <a:xfrm>
              <a:off x="5691390" y="2373257"/>
              <a:ext cx="158530" cy="102668"/>
            </a:xfrm>
            <a:custGeom>
              <a:avLst/>
              <a:gdLst>
                <a:gd name="T0" fmla="*/ 119 w 133"/>
                <a:gd name="T1" fmla="*/ 57 h 86"/>
                <a:gd name="T2" fmla="*/ 113 w 133"/>
                <a:gd name="T3" fmla="*/ 54 h 86"/>
                <a:gd name="T4" fmla="*/ 114 w 133"/>
                <a:gd name="T5" fmla="*/ 53 h 86"/>
                <a:gd name="T6" fmla="*/ 111 w 133"/>
                <a:gd name="T7" fmla="*/ 37 h 86"/>
                <a:gd name="T8" fmla="*/ 102 w 133"/>
                <a:gd name="T9" fmla="*/ 16 h 86"/>
                <a:gd name="T10" fmla="*/ 92 w 133"/>
                <a:gd name="T11" fmla="*/ 0 h 86"/>
                <a:gd name="T12" fmla="*/ 85 w 133"/>
                <a:gd name="T13" fmla="*/ 3 h 86"/>
                <a:gd name="T14" fmla="*/ 77 w 133"/>
                <a:gd name="T15" fmla="*/ 7 h 86"/>
                <a:gd name="T16" fmla="*/ 69 w 133"/>
                <a:gd name="T17" fmla="*/ 8 h 86"/>
                <a:gd name="T18" fmla="*/ 63 w 133"/>
                <a:gd name="T19" fmla="*/ 10 h 86"/>
                <a:gd name="T20" fmla="*/ 54 w 133"/>
                <a:gd name="T21" fmla="*/ 7 h 86"/>
                <a:gd name="T22" fmla="*/ 39 w 133"/>
                <a:gd name="T23" fmla="*/ 5 h 86"/>
                <a:gd name="T24" fmla="*/ 34 w 133"/>
                <a:gd name="T25" fmla="*/ 5 h 86"/>
                <a:gd name="T26" fmla="*/ 32 w 133"/>
                <a:gd name="T27" fmla="*/ 8 h 86"/>
                <a:gd name="T28" fmla="*/ 23 w 133"/>
                <a:gd name="T29" fmla="*/ 15 h 86"/>
                <a:gd name="T30" fmla="*/ 9 w 133"/>
                <a:gd name="T31" fmla="*/ 37 h 86"/>
                <a:gd name="T32" fmla="*/ 0 w 133"/>
                <a:gd name="T33" fmla="*/ 44 h 86"/>
                <a:gd name="T34" fmla="*/ 5 w 133"/>
                <a:gd name="T35" fmla="*/ 52 h 86"/>
                <a:gd name="T36" fmla="*/ 10 w 133"/>
                <a:gd name="T37" fmla="*/ 57 h 86"/>
                <a:gd name="T38" fmla="*/ 12 w 133"/>
                <a:gd name="T39" fmla="*/ 66 h 86"/>
                <a:gd name="T40" fmla="*/ 28 w 133"/>
                <a:gd name="T41" fmla="*/ 71 h 86"/>
                <a:gd name="T42" fmla="*/ 29 w 133"/>
                <a:gd name="T43" fmla="*/ 78 h 86"/>
                <a:gd name="T44" fmla="*/ 38 w 133"/>
                <a:gd name="T45" fmla="*/ 83 h 86"/>
                <a:gd name="T46" fmla="*/ 53 w 133"/>
                <a:gd name="T47" fmla="*/ 85 h 86"/>
                <a:gd name="T48" fmla="*/ 69 w 133"/>
                <a:gd name="T49" fmla="*/ 86 h 86"/>
                <a:gd name="T50" fmla="*/ 79 w 133"/>
                <a:gd name="T51" fmla="*/ 81 h 86"/>
                <a:gd name="T52" fmla="*/ 97 w 133"/>
                <a:gd name="T53" fmla="*/ 78 h 86"/>
                <a:gd name="T54" fmla="*/ 109 w 133"/>
                <a:gd name="T55" fmla="*/ 82 h 86"/>
                <a:gd name="T56" fmla="*/ 118 w 133"/>
                <a:gd name="T57" fmla="*/ 86 h 86"/>
                <a:gd name="T58" fmla="*/ 118 w 133"/>
                <a:gd name="T59" fmla="*/ 78 h 86"/>
                <a:gd name="T60" fmla="*/ 125 w 133"/>
                <a:gd name="T61" fmla="*/ 66 h 86"/>
                <a:gd name="T62" fmla="*/ 133 w 133"/>
                <a:gd name="T63" fmla="*/ 58 h 86"/>
                <a:gd name="T64" fmla="*/ 133 w 133"/>
                <a:gd name="T65" fmla="*/ 58 h 86"/>
                <a:gd name="T66" fmla="*/ 127 w 133"/>
                <a:gd name="T67" fmla="*/ 54 h 86"/>
                <a:gd name="T68" fmla="*/ 119 w 133"/>
                <a:gd name="T69" fmla="*/ 5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86">
                  <a:moveTo>
                    <a:pt x="119" y="57"/>
                  </a:moveTo>
                  <a:cubicBezTo>
                    <a:pt x="116" y="57"/>
                    <a:pt x="112" y="56"/>
                    <a:pt x="113" y="54"/>
                  </a:cubicBezTo>
                  <a:cubicBezTo>
                    <a:pt x="113" y="54"/>
                    <a:pt x="114" y="54"/>
                    <a:pt x="114" y="53"/>
                  </a:cubicBezTo>
                  <a:cubicBezTo>
                    <a:pt x="110" y="50"/>
                    <a:pt x="109" y="39"/>
                    <a:pt x="111" y="37"/>
                  </a:cubicBezTo>
                  <a:cubicBezTo>
                    <a:pt x="115" y="33"/>
                    <a:pt x="106" y="21"/>
                    <a:pt x="102" y="16"/>
                  </a:cubicBezTo>
                  <a:cubicBezTo>
                    <a:pt x="100" y="14"/>
                    <a:pt x="96" y="7"/>
                    <a:pt x="92" y="0"/>
                  </a:cubicBezTo>
                  <a:cubicBezTo>
                    <a:pt x="89" y="1"/>
                    <a:pt x="86" y="2"/>
                    <a:pt x="85" y="3"/>
                  </a:cubicBezTo>
                  <a:cubicBezTo>
                    <a:pt x="84" y="5"/>
                    <a:pt x="79" y="7"/>
                    <a:pt x="77" y="7"/>
                  </a:cubicBezTo>
                  <a:cubicBezTo>
                    <a:pt x="74" y="7"/>
                    <a:pt x="72" y="6"/>
                    <a:pt x="69" y="8"/>
                  </a:cubicBezTo>
                  <a:cubicBezTo>
                    <a:pt x="67" y="10"/>
                    <a:pt x="64" y="11"/>
                    <a:pt x="63" y="10"/>
                  </a:cubicBezTo>
                  <a:cubicBezTo>
                    <a:pt x="62" y="9"/>
                    <a:pt x="57" y="7"/>
                    <a:pt x="54" y="7"/>
                  </a:cubicBezTo>
                  <a:cubicBezTo>
                    <a:pt x="51" y="7"/>
                    <a:pt x="42" y="5"/>
                    <a:pt x="39" y="5"/>
                  </a:cubicBezTo>
                  <a:cubicBezTo>
                    <a:pt x="38" y="5"/>
                    <a:pt x="36" y="5"/>
                    <a:pt x="34" y="5"/>
                  </a:cubicBezTo>
                  <a:cubicBezTo>
                    <a:pt x="34" y="6"/>
                    <a:pt x="34" y="7"/>
                    <a:pt x="32" y="8"/>
                  </a:cubicBezTo>
                  <a:cubicBezTo>
                    <a:pt x="30" y="10"/>
                    <a:pt x="25" y="13"/>
                    <a:pt x="23" y="15"/>
                  </a:cubicBezTo>
                  <a:cubicBezTo>
                    <a:pt x="21" y="16"/>
                    <a:pt x="14" y="32"/>
                    <a:pt x="9" y="37"/>
                  </a:cubicBezTo>
                  <a:cubicBezTo>
                    <a:pt x="5" y="41"/>
                    <a:pt x="0" y="42"/>
                    <a:pt x="0" y="44"/>
                  </a:cubicBezTo>
                  <a:cubicBezTo>
                    <a:pt x="0" y="45"/>
                    <a:pt x="5" y="50"/>
                    <a:pt x="5" y="52"/>
                  </a:cubicBezTo>
                  <a:cubicBezTo>
                    <a:pt x="5" y="55"/>
                    <a:pt x="7" y="57"/>
                    <a:pt x="10" y="57"/>
                  </a:cubicBezTo>
                  <a:cubicBezTo>
                    <a:pt x="14" y="57"/>
                    <a:pt x="10" y="66"/>
                    <a:pt x="12" y="66"/>
                  </a:cubicBezTo>
                  <a:cubicBezTo>
                    <a:pt x="14" y="67"/>
                    <a:pt x="28" y="68"/>
                    <a:pt x="28" y="71"/>
                  </a:cubicBezTo>
                  <a:cubicBezTo>
                    <a:pt x="28" y="74"/>
                    <a:pt x="30" y="76"/>
                    <a:pt x="29" y="78"/>
                  </a:cubicBezTo>
                  <a:cubicBezTo>
                    <a:pt x="33" y="78"/>
                    <a:pt x="36" y="84"/>
                    <a:pt x="38" y="83"/>
                  </a:cubicBezTo>
                  <a:cubicBezTo>
                    <a:pt x="39" y="83"/>
                    <a:pt x="51" y="86"/>
                    <a:pt x="53" y="85"/>
                  </a:cubicBezTo>
                  <a:cubicBezTo>
                    <a:pt x="56" y="85"/>
                    <a:pt x="66" y="85"/>
                    <a:pt x="69" y="86"/>
                  </a:cubicBezTo>
                  <a:cubicBezTo>
                    <a:pt x="73" y="86"/>
                    <a:pt x="76" y="84"/>
                    <a:pt x="79" y="81"/>
                  </a:cubicBezTo>
                  <a:cubicBezTo>
                    <a:pt x="83" y="78"/>
                    <a:pt x="93" y="78"/>
                    <a:pt x="97" y="78"/>
                  </a:cubicBezTo>
                  <a:cubicBezTo>
                    <a:pt x="100" y="79"/>
                    <a:pt x="107" y="80"/>
                    <a:pt x="109" y="82"/>
                  </a:cubicBezTo>
                  <a:cubicBezTo>
                    <a:pt x="109" y="83"/>
                    <a:pt x="113" y="85"/>
                    <a:pt x="118" y="86"/>
                  </a:cubicBezTo>
                  <a:cubicBezTo>
                    <a:pt x="118" y="84"/>
                    <a:pt x="117" y="81"/>
                    <a:pt x="118" y="78"/>
                  </a:cubicBezTo>
                  <a:cubicBezTo>
                    <a:pt x="118" y="74"/>
                    <a:pt x="120" y="67"/>
                    <a:pt x="125" y="66"/>
                  </a:cubicBezTo>
                  <a:cubicBezTo>
                    <a:pt x="129" y="66"/>
                    <a:pt x="133" y="66"/>
                    <a:pt x="133" y="58"/>
                  </a:cubicBezTo>
                  <a:cubicBezTo>
                    <a:pt x="133" y="58"/>
                    <a:pt x="133" y="58"/>
                    <a:pt x="133" y="58"/>
                  </a:cubicBezTo>
                  <a:cubicBezTo>
                    <a:pt x="130" y="56"/>
                    <a:pt x="128" y="54"/>
                    <a:pt x="127" y="54"/>
                  </a:cubicBezTo>
                  <a:cubicBezTo>
                    <a:pt x="126" y="54"/>
                    <a:pt x="120" y="58"/>
                    <a:pt x="119" y="5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80"/>
            <p:cNvSpPr>
              <a:spLocks/>
            </p:cNvSpPr>
            <p:nvPr userDrawn="1"/>
          </p:nvSpPr>
          <p:spPr bwMode="auto">
            <a:xfrm>
              <a:off x="5801102" y="2368224"/>
              <a:ext cx="54856" cy="68445"/>
            </a:xfrm>
            <a:custGeom>
              <a:avLst/>
              <a:gdLst>
                <a:gd name="T0" fmla="*/ 33 w 46"/>
                <a:gd name="T1" fmla="*/ 15 h 57"/>
                <a:gd name="T2" fmla="*/ 23 w 46"/>
                <a:gd name="T3" fmla="*/ 7 h 57"/>
                <a:gd name="T4" fmla="*/ 11 w 46"/>
                <a:gd name="T5" fmla="*/ 1 h 57"/>
                <a:gd name="T6" fmla="*/ 0 w 46"/>
                <a:gd name="T7" fmla="*/ 4 h 57"/>
                <a:gd name="T8" fmla="*/ 10 w 46"/>
                <a:gd name="T9" fmla="*/ 20 h 57"/>
                <a:gd name="T10" fmla="*/ 19 w 46"/>
                <a:gd name="T11" fmla="*/ 41 h 57"/>
                <a:gd name="T12" fmla="*/ 22 w 46"/>
                <a:gd name="T13" fmla="*/ 57 h 57"/>
                <a:gd name="T14" fmla="*/ 30 w 46"/>
                <a:gd name="T15" fmla="*/ 44 h 57"/>
                <a:gd name="T16" fmla="*/ 36 w 46"/>
                <a:gd name="T17" fmla="*/ 38 h 57"/>
                <a:gd name="T18" fmla="*/ 46 w 46"/>
                <a:gd name="T19" fmla="*/ 40 h 57"/>
                <a:gd name="T20" fmla="*/ 42 w 46"/>
                <a:gd name="T21" fmla="*/ 30 h 57"/>
                <a:gd name="T22" fmla="*/ 33 w 46"/>
                <a:gd name="T23"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7">
                  <a:moveTo>
                    <a:pt x="33" y="15"/>
                  </a:moveTo>
                  <a:cubicBezTo>
                    <a:pt x="31" y="10"/>
                    <a:pt x="26" y="7"/>
                    <a:pt x="23" y="7"/>
                  </a:cubicBezTo>
                  <a:cubicBezTo>
                    <a:pt x="20" y="7"/>
                    <a:pt x="14" y="0"/>
                    <a:pt x="11" y="1"/>
                  </a:cubicBezTo>
                  <a:cubicBezTo>
                    <a:pt x="9" y="1"/>
                    <a:pt x="4" y="2"/>
                    <a:pt x="0" y="4"/>
                  </a:cubicBezTo>
                  <a:cubicBezTo>
                    <a:pt x="4" y="11"/>
                    <a:pt x="8" y="18"/>
                    <a:pt x="10" y="20"/>
                  </a:cubicBezTo>
                  <a:cubicBezTo>
                    <a:pt x="14" y="25"/>
                    <a:pt x="23" y="37"/>
                    <a:pt x="19" y="41"/>
                  </a:cubicBezTo>
                  <a:cubicBezTo>
                    <a:pt x="17" y="43"/>
                    <a:pt x="18" y="54"/>
                    <a:pt x="22" y="57"/>
                  </a:cubicBezTo>
                  <a:cubicBezTo>
                    <a:pt x="24" y="55"/>
                    <a:pt x="30" y="47"/>
                    <a:pt x="30" y="44"/>
                  </a:cubicBezTo>
                  <a:cubicBezTo>
                    <a:pt x="30" y="42"/>
                    <a:pt x="31" y="37"/>
                    <a:pt x="36" y="38"/>
                  </a:cubicBezTo>
                  <a:cubicBezTo>
                    <a:pt x="41" y="39"/>
                    <a:pt x="46" y="41"/>
                    <a:pt x="46" y="40"/>
                  </a:cubicBezTo>
                  <a:cubicBezTo>
                    <a:pt x="46" y="38"/>
                    <a:pt x="44" y="32"/>
                    <a:pt x="42" y="30"/>
                  </a:cubicBezTo>
                  <a:cubicBezTo>
                    <a:pt x="40" y="28"/>
                    <a:pt x="35" y="21"/>
                    <a:pt x="33"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81"/>
            <p:cNvSpPr>
              <a:spLocks/>
            </p:cNvSpPr>
            <p:nvPr/>
          </p:nvSpPr>
          <p:spPr bwMode="auto">
            <a:xfrm>
              <a:off x="5721082" y="2466362"/>
              <a:ext cx="111223" cy="59890"/>
            </a:xfrm>
            <a:custGeom>
              <a:avLst/>
              <a:gdLst>
                <a:gd name="T0" fmla="*/ 72 w 93"/>
                <a:gd name="T1" fmla="*/ 0 h 50"/>
                <a:gd name="T2" fmla="*/ 54 w 93"/>
                <a:gd name="T3" fmla="*/ 3 h 50"/>
                <a:gd name="T4" fmla="*/ 44 w 93"/>
                <a:gd name="T5" fmla="*/ 8 h 50"/>
                <a:gd name="T6" fmla="*/ 28 w 93"/>
                <a:gd name="T7" fmla="*/ 7 h 50"/>
                <a:gd name="T8" fmla="*/ 13 w 93"/>
                <a:gd name="T9" fmla="*/ 5 h 50"/>
                <a:gd name="T10" fmla="*/ 4 w 93"/>
                <a:gd name="T11" fmla="*/ 0 h 50"/>
                <a:gd name="T12" fmla="*/ 3 w 93"/>
                <a:gd name="T13" fmla="*/ 1 h 50"/>
                <a:gd name="T14" fmla="*/ 3 w 93"/>
                <a:gd name="T15" fmla="*/ 11 h 50"/>
                <a:gd name="T16" fmla="*/ 8 w 93"/>
                <a:gd name="T17" fmla="*/ 21 h 50"/>
                <a:gd name="T18" fmla="*/ 3 w 93"/>
                <a:gd name="T19" fmla="*/ 27 h 50"/>
                <a:gd name="T20" fmla="*/ 3 w 93"/>
                <a:gd name="T21" fmla="*/ 34 h 50"/>
                <a:gd name="T22" fmla="*/ 11 w 93"/>
                <a:gd name="T23" fmla="*/ 43 h 50"/>
                <a:gd name="T24" fmla="*/ 14 w 93"/>
                <a:gd name="T25" fmla="*/ 47 h 50"/>
                <a:gd name="T26" fmla="*/ 34 w 93"/>
                <a:gd name="T27" fmla="*/ 48 h 50"/>
                <a:gd name="T28" fmla="*/ 49 w 93"/>
                <a:gd name="T29" fmla="*/ 50 h 50"/>
                <a:gd name="T30" fmla="*/ 55 w 93"/>
                <a:gd name="T31" fmla="*/ 47 h 50"/>
                <a:gd name="T32" fmla="*/ 62 w 93"/>
                <a:gd name="T33" fmla="*/ 43 h 50"/>
                <a:gd name="T34" fmla="*/ 62 w 93"/>
                <a:gd name="T35" fmla="*/ 39 h 50"/>
                <a:gd name="T36" fmla="*/ 77 w 93"/>
                <a:gd name="T37" fmla="*/ 39 h 50"/>
                <a:gd name="T38" fmla="*/ 83 w 93"/>
                <a:gd name="T39" fmla="*/ 38 h 50"/>
                <a:gd name="T40" fmla="*/ 81 w 93"/>
                <a:gd name="T41" fmla="*/ 35 h 50"/>
                <a:gd name="T42" fmla="*/ 78 w 93"/>
                <a:gd name="T43" fmla="*/ 24 h 50"/>
                <a:gd name="T44" fmla="*/ 89 w 93"/>
                <a:gd name="T45" fmla="*/ 11 h 50"/>
                <a:gd name="T46" fmla="*/ 93 w 93"/>
                <a:gd name="T47" fmla="*/ 8 h 50"/>
                <a:gd name="T48" fmla="*/ 84 w 93"/>
                <a:gd name="T49" fmla="*/ 4 h 50"/>
                <a:gd name="T50" fmla="*/ 72 w 93"/>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50">
                  <a:moveTo>
                    <a:pt x="72" y="0"/>
                  </a:moveTo>
                  <a:cubicBezTo>
                    <a:pt x="68" y="0"/>
                    <a:pt x="58" y="0"/>
                    <a:pt x="54" y="3"/>
                  </a:cubicBezTo>
                  <a:cubicBezTo>
                    <a:pt x="51" y="6"/>
                    <a:pt x="48" y="8"/>
                    <a:pt x="44" y="8"/>
                  </a:cubicBezTo>
                  <a:cubicBezTo>
                    <a:pt x="41" y="7"/>
                    <a:pt x="31" y="7"/>
                    <a:pt x="28" y="7"/>
                  </a:cubicBezTo>
                  <a:cubicBezTo>
                    <a:pt x="26" y="8"/>
                    <a:pt x="14" y="5"/>
                    <a:pt x="13" y="5"/>
                  </a:cubicBezTo>
                  <a:cubicBezTo>
                    <a:pt x="11" y="6"/>
                    <a:pt x="8" y="0"/>
                    <a:pt x="4" y="0"/>
                  </a:cubicBezTo>
                  <a:cubicBezTo>
                    <a:pt x="4" y="0"/>
                    <a:pt x="4" y="1"/>
                    <a:pt x="3" y="1"/>
                  </a:cubicBezTo>
                  <a:cubicBezTo>
                    <a:pt x="0" y="3"/>
                    <a:pt x="0" y="8"/>
                    <a:pt x="3" y="11"/>
                  </a:cubicBezTo>
                  <a:cubicBezTo>
                    <a:pt x="6" y="14"/>
                    <a:pt x="11" y="21"/>
                    <a:pt x="8" y="21"/>
                  </a:cubicBezTo>
                  <a:cubicBezTo>
                    <a:pt x="5" y="21"/>
                    <a:pt x="3" y="25"/>
                    <a:pt x="3" y="27"/>
                  </a:cubicBezTo>
                  <a:cubicBezTo>
                    <a:pt x="3" y="29"/>
                    <a:pt x="2" y="33"/>
                    <a:pt x="3" y="34"/>
                  </a:cubicBezTo>
                  <a:cubicBezTo>
                    <a:pt x="4" y="35"/>
                    <a:pt x="11" y="41"/>
                    <a:pt x="11" y="43"/>
                  </a:cubicBezTo>
                  <a:cubicBezTo>
                    <a:pt x="11" y="45"/>
                    <a:pt x="14" y="46"/>
                    <a:pt x="14" y="47"/>
                  </a:cubicBezTo>
                  <a:cubicBezTo>
                    <a:pt x="19" y="47"/>
                    <a:pt x="31" y="46"/>
                    <a:pt x="34" y="48"/>
                  </a:cubicBezTo>
                  <a:cubicBezTo>
                    <a:pt x="37" y="49"/>
                    <a:pt x="49" y="50"/>
                    <a:pt x="49" y="50"/>
                  </a:cubicBezTo>
                  <a:cubicBezTo>
                    <a:pt x="53" y="50"/>
                    <a:pt x="56" y="49"/>
                    <a:pt x="55" y="47"/>
                  </a:cubicBezTo>
                  <a:cubicBezTo>
                    <a:pt x="54" y="45"/>
                    <a:pt x="59" y="44"/>
                    <a:pt x="62" y="43"/>
                  </a:cubicBezTo>
                  <a:cubicBezTo>
                    <a:pt x="61" y="41"/>
                    <a:pt x="61" y="40"/>
                    <a:pt x="62" y="39"/>
                  </a:cubicBezTo>
                  <a:cubicBezTo>
                    <a:pt x="64" y="39"/>
                    <a:pt x="73" y="37"/>
                    <a:pt x="77" y="39"/>
                  </a:cubicBezTo>
                  <a:cubicBezTo>
                    <a:pt x="79" y="40"/>
                    <a:pt x="81" y="39"/>
                    <a:pt x="83" y="38"/>
                  </a:cubicBezTo>
                  <a:cubicBezTo>
                    <a:pt x="82" y="36"/>
                    <a:pt x="82" y="35"/>
                    <a:pt x="81" y="35"/>
                  </a:cubicBezTo>
                  <a:cubicBezTo>
                    <a:pt x="78" y="34"/>
                    <a:pt x="75" y="24"/>
                    <a:pt x="78" y="24"/>
                  </a:cubicBezTo>
                  <a:cubicBezTo>
                    <a:pt x="81" y="23"/>
                    <a:pt x="85" y="13"/>
                    <a:pt x="89" y="11"/>
                  </a:cubicBezTo>
                  <a:cubicBezTo>
                    <a:pt x="91" y="10"/>
                    <a:pt x="92" y="9"/>
                    <a:pt x="93" y="8"/>
                  </a:cubicBezTo>
                  <a:cubicBezTo>
                    <a:pt x="88" y="7"/>
                    <a:pt x="84" y="5"/>
                    <a:pt x="84" y="4"/>
                  </a:cubicBezTo>
                  <a:cubicBezTo>
                    <a:pt x="82" y="2"/>
                    <a:pt x="75" y="1"/>
                    <a:pt x="7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82"/>
            <p:cNvSpPr>
              <a:spLocks/>
            </p:cNvSpPr>
            <p:nvPr userDrawn="1"/>
          </p:nvSpPr>
          <p:spPr bwMode="auto">
            <a:xfrm>
              <a:off x="5689880" y="2503101"/>
              <a:ext cx="47811" cy="33719"/>
            </a:xfrm>
            <a:custGeom>
              <a:avLst/>
              <a:gdLst>
                <a:gd name="T0" fmla="*/ 9 w 40"/>
                <a:gd name="T1" fmla="*/ 28 h 28"/>
                <a:gd name="T2" fmla="*/ 9 w 40"/>
                <a:gd name="T3" fmla="*/ 28 h 28"/>
                <a:gd name="T4" fmla="*/ 10 w 40"/>
                <a:gd name="T5" fmla="*/ 28 h 28"/>
                <a:gd name="T6" fmla="*/ 10 w 40"/>
                <a:gd name="T7" fmla="*/ 28 h 28"/>
                <a:gd name="T8" fmla="*/ 11 w 40"/>
                <a:gd name="T9" fmla="*/ 28 h 28"/>
                <a:gd name="T10" fmla="*/ 11 w 40"/>
                <a:gd name="T11" fmla="*/ 28 h 28"/>
                <a:gd name="T12" fmla="*/ 16 w 40"/>
                <a:gd name="T13" fmla="*/ 28 h 28"/>
                <a:gd name="T14" fmla="*/ 16 w 40"/>
                <a:gd name="T15" fmla="*/ 28 h 28"/>
                <a:gd name="T16" fmla="*/ 17 w 40"/>
                <a:gd name="T17" fmla="*/ 28 h 28"/>
                <a:gd name="T18" fmla="*/ 18 w 40"/>
                <a:gd name="T19" fmla="*/ 28 h 28"/>
                <a:gd name="T20" fmla="*/ 19 w 40"/>
                <a:gd name="T21" fmla="*/ 28 h 28"/>
                <a:gd name="T22" fmla="*/ 26 w 40"/>
                <a:gd name="T23" fmla="*/ 23 h 28"/>
                <a:gd name="T24" fmla="*/ 40 w 40"/>
                <a:gd name="T25" fmla="*/ 17 h 28"/>
                <a:gd name="T26" fmla="*/ 40 w 40"/>
                <a:gd name="T27" fmla="*/ 16 h 28"/>
                <a:gd name="T28" fmla="*/ 37 w 40"/>
                <a:gd name="T29" fmla="*/ 12 h 28"/>
                <a:gd name="T30" fmla="*/ 29 w 40"/>
                <a:gd name="T31" fmla="*/ 3 h 28"/>
                <a:gd name="T32" fmla="*/ 29 w 40"/>
                <a:gd name="T33" fmla="*/ 2 h 28"/>
                <a:gd name="T34" fmla="*/ 28 w 40"/>
                <a:gd name="T35" fmla="*/ 2 h 28"/>
                <a:gd name="T36" fmla="*/ 29 w 40"/>
                <a:gd name="T37" fmla="*/ 0 h 28"/>
                <a:gd name="T38" fmla="*/ 3 w 40"/>
                <a:gd name="T39" fmla="*/ 5 h 28"/>
                <a:gd name="T40" fmla="*/ 2 w 40"/>
                <a:gd name="T41" fmla="*/ 4 h 28"/>
                <a:gd name="T42" fmla="*/ 1 w 40"/>
                <a:gd name="T43" fmla="*/ 19 h 28"/>
                <a:gd name="T44" fmla="*/ 9 w 40"/>
                <a:gd name="T4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28">
                  <a:moveTo>
                    <a:pt x="9" y="28"/>
                  </a:moveTo>
                  <a:cubicBezTo>
                    <a:pt x="9" y="28"/>
                    <a:pt x="9" y="28"/>
                    <a:pt x="9" y="28"/>
                  </a:cubicBezTo>
                  <a:cubicBezTo>
                    <a:pt x="9" y="28"/>
                    <a:pt x="10" y="28"/>
                    <a:pt x="10" y="28"/>
                  </a:cubicBezTo>
                  <a:cubicBezTo>
                    <a:pt x="10" y="28"/>
                    <a:pt x="10" y="28"/>
                    <a:pt x="10" y="28"/>
                  </a:cubicBezTo>
                  <a:cubicBezTo>
                    <a:pt x="10" y="28"/>
                    <a:pt x="10" y="28"/>
                    <a:pt x="11" y="28"/>
                  </a:cubicBezTo>
                  <a:cubicBezTo>
                    <a:pt x="11" y="28"/>
                    <a:pt x="11" y="28"/>
                    <a:pt x="11" y="28"/>
                  </a:cubicBezTo>
                  <a:cubicBezTo>
                    <a:pt x="12" y="28"/>
                    <a:pt x="14" y="28"/>
                    <a:pt x="16" y="28"/>
                  </a:cubicBezTo>
                  <a:cubicBezTo>
                    <a:pt x="16" y="28"/>
                    <a:pt x="16" y="28"/>
                    <a:pt x="16" y="28"/>
                  </a:cubicBezTo>
                  <a:cubicBezTo>
                    <a:pt x="16" y="28"/>
                    <a:pt x="17" y="28"/>
                    <a:pt x="17" y="28"/>
                  </a:cubicBezTo>
                  <a:cubicBezTo>
                    <a:pt x="17" y="28"/>
                    <a:pt x="17" y="28"/>
                    <a:pt x="18" y="28"/>
                  </a:cubicBezTo>
                  <a:cubicBezTo>
                    <a:pt x="18" y="28"/>
                    <a:pt x="19" y="28"/>
                    <a:pt x="19" y="28"/>
                  </a:cubicBezTo>
                  <a:cubicBezTo>
                    <a:pt x="23" y="27"/>
                    <a:pt x="24" y="22"/>
                    <a:pt x="26" y="23"/>
                  </a:cubicBezTo>
                  <a:cubicBezTo>
                    <a:pt x="28" y="24"/>
                    <a:pt x="38" y="19"/>
                    <a:pt x="40" y="17"/>
                  </a:cubicBezTo>
                  <a:cubicBezTo>
                    <a:pt x="40" y="17"/>
                    <a:pt x="40" y="17"/>
                    <a:pt x="40" y="16"/>
                  </a:cubicBezTo>
                  <a:cubicBezTo>
                    <a:pt x="40" y="15"/>
                    <a:pt x="37" y="14"/>
                    <a:pt x="37" y="12"/>
                  </a:cubicBezTo>
                  <a:cubicBezTo>
                    <a:pt x="37" y="10"/>
                    <a:pt x="30" y="4"/>
                    <a:pt x="29" y="3"/>
                  </a:cubicBezTo>
                  <a:cubicBezTo>
                    <a:pt x="29" y="3"/>
                    <a:pt x="29" y="2"/>
                    <a:pt x="29" y="2"/>
                  </a:cubicBezTo>
                  <a:cubicBezTo>
                    <a:pt x="29" y="2"/>
                    <a:pt x="28" y="2"/>
                    <a:pt x="28" y="2"/>
                  </a:cubicBezTo>
                  <a:cubicBezTo>
                    <a:pt x="28" y="1"/>
                    <a:pt x="28" y="1"/>
                    <a:pt x="29" y="0"/>
                  </a:cubicBezTo>
                  <a:cubicBezTo>
                    <a:pt x="18" y="2"/>
                    <a:pt x="3" y="5"/>
                    <a:pt x="3" y="5"/>
                  </a:cubicBezTo>
                  <a:cubicBezTo>
                    <a:pt x="3" y="5"/>
                    <a:pt x="3" y="4"/>
                    <a:pt x="2" y="4"/>
                  </a:cubicBezTo>
                  <a:cubicBezTo>
                    <a:pt x="1" y="9"/>
                    <a:pt x="0" y="16"/>
                    <a:pt x="1" y="19"/>
                  </a:cubicBezTo>
                  <a:cubicBezTo>
                    <a:pt x="2" y="23"/>
                    <a:pt x="5" y="25"/>
                    <a:pt x="9" y="2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83"/>
            <p:cNvSpPr>
              <a:spLocks/>
            </p:cNvSpPr>
            <p:nvPr/>
          </p:nvSpPr>
          <p:spPr bwMode="auto">
            <a:xfrm>
              <a:off x="5721082" y="2278641"/>
              <a:ext cx="313034" cy="181682"/>
            </a:xfrm>
            <a:custGeom>
              <a:avLst/>
              <a:gdLst>
                <a:gd name="T0" fmla="*/ 245 w 262"/>
                <a:gd name="T1" fmla="*/ 87 h 152"/>
                <a:gd name="T2" fmla="*/ 259 w 262"/>
                <a:gd name="T3" fmla="*/ 79 h 152"/>
                <a:gd name="T4" fmla="*/ 261 w 262"/>
                <a:gd name="T5" fmla="*/ 70 h 152"/>
                <a:gd name="T6" fmla="*/ 262 w 262"/>
                <a:gd name="T7" fmla="*/ 59 h 152"/>
                <a:gd name="T8" fmla="*/ 241 w 262"/>
                <a:gd name="T9" fmla="*/ 51 h 152"/>
                <a:gd name="T10" fmla="*/ 222 w 262"/>
                <a:gd name="T11" fmla="*/ 41 h 152"/>
                <a:gd name="T12" fmla="*/ 207 w 262"/>
                <a:gd name="T13" fmla="*/ 42 h 152"/>
                <a:gd name="T14" fmla="*/ 194 w 262"/>
                <a:gd name="T15" fmla="*/ 36 h 152"/>
                <a:gd name="T16" fmla="*/ 177 w 262"/>
                <a:gd name="T17" fmla="*/ 22 h 152"/>
                <a:gd name="T18" fmla="*/ 171 w 262"/>
                <a:gd name="T19" fmla="*/ 3 h 152"/>
                <a:gd name="T20" fmla="*/ 150 w 262"/>
                <a:gd name="T21" fmla="*/ 2 h 152"/>
                <a:gd name="T22" fmla="*/ 139 w 262"/>
                <a:gd name="T23" fmla="*/ 4 h 152"/>
                <a:gd name="T24" fmla="*/ 121 w 262"/>
                <a:gd name="T25" fmla="*/ 15 h 152"/>
                <a:gd name="T26" fmla="*/ 105 w 262"/>
                <a:gd name="T27" fmla="*/ 19 h 152"/>
                <a:gd name="T28" fmla="*/ 85 w 262"/>
                <a:gd name="T29" fmla="*/ 15 h 152"/>
                <a:gd name="T30" fmla="*/ 62 w 262"/>
                <a:gd name="T31" fmla="*/ 12 h 152"/>
                <a:gd name="T32" fmla="*/ 27 w 262"/>
                <a:gd name="T33" fmla="*/ 14 h 152"/>
                <a:gd name="T34" fmla="*/ 20 w 262"/>
                <a:gd name="T35" fmla="*/ 21 h 152"/>
                <a:gd name="T36" fmla="*/ 20 w 262"/>
                <a:gd name="T37" fmla="*/ 40 h 152"/>
                <a:gd name="T38" fmla="*/ 6 w 262"/>
                <a:gd name="T39" fmla="*/ 65 h 152"/>
                <a:gd name="T40" fmla="*/ 6 w 262"/>
                <a:gd name="T41" fmla="*/ 83 h 152"/>
                <a:gd name="T42" fmla="*/ 14 w 262"/>
                <a:gd name="T43" fmla="*/ 84 h 152"/>
                <a:gd name="T44" fmla="*/ 38 w 262"/>
                <a:gd name="T45" fmla="*/ 89 h 152"/>
                <a:gd name="T46" fmla="*/ 52 w 262"/>
                <a:gd name="T47" fmla="*/ 86 h 152"/>
                <a:gd name="T48" fmla="*/ 78 w 262"/>
                <a:gd name="T49" fmla="*/ 76 h 152"/>
                <a:gd name="T50" fmla="*/ 100 w 262"/>
                <a:gd name="T51" fmla="*/ 90 h 152"/>
                <a:gd name="T52" fmla="*/ 113 w 262"/>
                <a:gd name="T53" fmla="*/ 115 h 152"/>
                <a:gd name="T54" fmla="*/ 97 w 262"/>
                <a:gd name="T55" fmla="*/ 119 h 152"/>
                <a:gd name="T56" fmla="*/ 94 w 262"/>
                <a:gd name="T57" fmla="*/ 136 h 152"/>
                <a:gd name="T58" fmla="*/ 108 w 262"/>
                <a:gd name="T59" fmla="*/ 137 h 152"/>
                <a:gd name="T60" fmla="*/ 127 w 262"/>
                <a:gd name="T61" fmla="*/ 111 h 152"/>
                <a:gd name="T62" fmla="*/ 145 w 262"/>
                <a:gd name="T63" fmla="*/ 118 h 152"/>
                <a:gd name="T64" fmla="*/ 149 w 262"/>
                <a:gd name="T65" fmla="*/ 132 h 152"/>
                <a:gd name="T66" fmla="*/ 165 w 262"/>
                <a:gd name="T67" fmla="*/ 150 h 152"/>
                <a:gd name="T68" fmla="*/ 191 w 262"/>
                <a:gd name="T69" fmla="*/ 141 h 152"/>
                <a:gd name="T70" fmla="*/ 196 w 262"/>
                <a:gd name="T71" fmla="*/ 135 h 152"/>
                <a:gd name="T72" fmla="*/ 202 w 262"/>
                <a:gd name="T73" fmla="*/ 111 h 152"/>
                <a:gd name="T74" fmla="*/ 233 w 262"/>
                <a:gd name="T75" fmla="*/ 10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2" h="152">
                  <a:moveTo>
                    <a:pt x="233" y="95"/>
                  </a:moveTo>
                  <a:cubicBezTo>
                    <a:pt x="235" y="95"/>
                    <a:pt x="242" y="87"/>
                    <a:pt x="245" y="87"/>
                  </a:cubicBezTo>
                  <a:cubicBezTo>
                    <a:pt x="247" y="87"/>
                    <a:pt x="257" y="89"/>
                    <a:pt x="257" y="87"/>
                  </a:cubicBezTo>
                  <a:cubicBezTo>
                    <a:pt x="257" y="86"/>
                    <a:pt x="260" y="80"/>
                    <a:pt x="259" y="79"/>
                  </a:cubicBezTo>
                  <a:cubicBezTo>
                    <a:pt x="259" y="77"/>
                    <a:pt x="255" y="75"/>
                    <a:pt x="256" y="73"/>
                  </a:cubicBezTo>
                  <a:cubicBezTo>
                    <a:pt x="257" y="71"/>
                    <a:pt x="261" y="71"/>
                    <a:pt x="261" y="70"/>
                  </a:cubicBezTo>
                  <a:cubicBezTo>
                    <a:pt x="261" y="68"/>
                    <a:pt x="258" y="67"/>
                    <a:pt x="258" y="65"/>
                  </a:cubicBezTo>
                  <a:cubicBezTo>
                    <a:pt x="258" y="64"/>
                    <a:pt x="262" y="62"/>
                    <a:pt x="262" y="59"/>
                  </a:cubicBezTo>
                  <a:cubicBezTo>
                    <a:pt x="261" y="56"/>
                    <a:pt x="258" y="56"/>
                    <a:pt x="253" y="54"/>
                  </a:cubicBezTo>
                  <a:cubicBezTo>
                    <a:pt x="249" y="52"/>
                    <a:pt x="245" y="53"/>
                    <a:pt x="241" y="51"/>
                  </a:cubicBezTo>
                  <a:cubicBezTo>
                    <a:pt x="237" y="49"/>
                    <a:pt x="229" y="50"/>
                    <a:pt x="229" y="49"/>
                  </a:cubicBezTo>
                  <a:cubicBezTo>
                    <a:pt x="229" y="47"/>
                    <a:pt x="224" y="43"/>
                    <a:pt x="222" y="41"/>
                  </a:cubicBezTo>
                  <a:cubicBezTo>
                    <a:pt x="221" y="39"/>
                    <a:pt x="217" y="40"/>
                    <a:pt x="214" y="41"/>
                  </a:cubicBezTo>
                  <a:cubicBezTo>
                    <a:pt x="212" y="43"/>
                    <a:pt x="209" y="44"/>
                    <a:pt x="207" y="42"/>
                  </a:cubicBezTo>
                  <a:cubicBezTo>
                    <a:pt x="204" y="40"/>
                    <a:pt x="202" y="38"/>
                    <a:pt x="200" y="39"/>
                  </a:cubicBezTo>
                  <a:cubicBezTo>
                    <a:pt x="197" y="40"/>
                    <a:pt x="193" y="39"/>
                    <a:pt x="194" y="36"/>
                  </a:cubicBezTo>
                  <a:cubicBezTo>
                    <a:pt x="195" y="33"/>
                    <a:pt x="190" y="25"/>
                    <a:pt x="187" y="25"/>
                  </a:cubicBezTo>
                  <a:cubicBezTo>
                    <a:pt x="185" y="24"/>
                    <a:pt x="178" y="25"/>
                    <a:pt x="177" y="22"/>
                  </a:cubicBezTo>
                  <a:cubicBezTo>
                    <a:pt x="175" y="19"/>
                    <a:pt x="172" y="16"/>
                    <a:pt x="173" y="14"/>
                  </a:cubicBezTo>
                  <a:cubicBezTo>
                    <a:pt x="175" y="11"/>
                    <a:pt x="173" y="5"/>
                    <a:pt x="171" y="3"/>
                  </a:cubicBezTo>
                  <a:cubicBezTo>
                    <a:pt x="170" y="0"/>
                    <a:pt x="162" y="0"/>
                    <a:pt x="159" y="1"/>
                  </a:cubicBezTo>
                  <a:cubicBezTo>
                    <a:pt x="157" y="2"/>
                    <a:pt x="152" y="0"/>
                    <a:pt x="150" y="2"/>
                  </a:cubicBezTo>
                  <a:cubicBezTo>
                    <a:pt x="147" y="3"/>
                    <a:pt x="146" y="5"/>
                    <a:pt x="143" y="5"/>
                  </a:cubicBezTo>
                  <a:cubicBezTo>
                    <a:pt x="141" y="5"/>
                    <a:pt x="140" y="5"/>
                    <a:pt x="139" y="4"/>
                  </a:cubicBezTo>
                  <a:cubicBezTo>
                    <a:pt x="135" y="5"/>
                    <a:pt x="129" y="6"/>
                    <a:pt x="129" y="6"/>
                  </a:cubicBezTo>
                  <a:cubicBezTo>
                    <a:pt x="129" y="6"/>
                    <a:pt x="121" y="12"/>
                    <a:pt x="121" y="15"/>
                  </a:cubicBezTo>
                  <a:cubicBezTo>
                    <a:pt x="121" y="18"/>
                    <a:pt x="120" y="22"/>
                    <a:pt x="118" y="20"/>
                  </a:cubicBezTo>
                  <a:cubicBezTo>
                    <a:pt x="116" y="18"/>
                    <a:pt x="107" y="18"/>
                    <a:pt x="105" y="19"/>
                  </a:cubicBezTo>
                  <a:cubicBezTo>
                    <a:pt x="102" y="20"/>
                    <a:pt x="99" y="14"/>
                    <a:pt x="95" y="16"/>
                  </a:cubicBezTo>
                  <a:cubicBezTo>
                    <a:pt x="91" y="18"/>
                    <a:pt x="86" y="13"/>
                    <a:pt x="85" y="15"/>
                  </a:cubicBezTo>
                  <a:cubicBezTo>
                    <a:pt x="85" y="17"/>
                    <a:pt x="79" y="16"/>
                    <a:pt x="75" y="14"/>
                  </a:cubicBezTo>
                  <a:cubicBezTo>
                    <a:pt x="71" y="12"/>
                    <a:pt x="64" y="15"/>
                    <a:pt x="62" y="12"/>
                  </a:cubicBezTo>
                  <a:cubicBezTo>
                    <a:pt x="59" y="9"/>
                    <a:pt x="42" y="9"/>
                    <a:pt x="37" y="9"/>
                  </a:cubicBezTo>
                  <a:cubicBezTo>
                    <a:pt x="31" y="9"/>
                    <a:pt x="30" y="12"/>
                    <a:pt x="27" y="14"/>
                  </a:cubicBezTo>
                  <a:cubicBezTo>
                    <a:pt x="25" y="17"/>
                    <a:pt x="22" y="16"/>
                    <a:pt x="19" y="16"/>
                  </a:cubicBezTo>
                  <a:cubicBezTo>
                    <a:pt x="19" y="18"/>
                    <a:pt x="20" y="20"/>
                    <a:pt x="20" y="21"/>
                  </a:cubicBezTo>
                  <a:cubicBezTo>
                    <a:pt x="22" y="23"/>
                    <a:pt x="28" y="32"/>
                    <a:pt x="26" y="35"/>
                  </a:cubicBezTo>
                  <a:cubicBezTo>
                    <a:pt x="25" y="38"/>
                    <a:pt x="22" y="38"/>
                    <a:pt x="20" y="40"/>
                  </a:cubicBezTo>
                  <a:cubicBezTo>
                    <a:pt x="18" y="43"/>
                    <a:pt x="6" y="53"/>
                    <a:pt x="6" y="55"/>
                  </a:cubicBezTo>
                  <a:cubicBezTo>
                    <a:pt x="6" y="56"/>
                    <a:pt x="8" y="63"/>
                    <a:pt x="6" y="65"/>
                  </a:cubicBezTo>
                  <a:cubicBezTo>
                    <a:pt x="5" y="66"/>
                    <a:pt x="0" y="73"/>
                    <a:pt x="0" y="75"/>
                  </a:cubicBezTo>
                  <a:cubicBezTo>
                    <a:pt x="0" y="78"/>
                    <a:pt x="3" y="82"/>
                    <a:pt x="6" y="83"/>
                  </a:cubicBezTo>
                  <a:cubicBezTo>
                    <a:pt x="8" y="83"/>
                    <a:pt x="8" y="84"/>
                    <a:pt x="9" y="84"/>
                  </a:cubicBezTo>
                  <a:cubicBezTo>
                    <a:pt x="11" y="84"/>
                    <a:pt x="13" y="84"/>
                    <a:pt x="14" y="84"/>
                  </a:cubicBezTo>
                  <a:cubicBezTo>
                    <a:pt x="17" y="84"/>
                    <a:pt x="26" y="86"/>
                    <a:pt x="29" y="86"/>
                  </a:cubicBezTo>
                  <a:cubicBezTo>
                    <a:pt x="32" y="86"/>
                    <a:pt x="37" y="88"/>
                    <a:pt x="38" y="89"/>
                  </a:cubicBezTo>
                  <a:cubicBezTo>
                    <a:pt x="39" y="90"/>
                    <a:pt x="42" y="89"/>
                    <a:pt x="44" y="87"/>
                  </a:cubicBezTo>
                  <a:cubicBezTo>
                    <a:pt x="47" y="85"/>
                    <a:pt x="49" y="86"/>
                    <a:pt x="52" y="86"/>
                  </a:cubicBezTo>
                  <a:cubicBezTo>
                    <a:pt x="54" y="86"/>
                    <a:pt x="59" y="84"/>
                    <a:pt x="60" y="82"/>
                  </a:cubicBezTo>
                  <a:cubicBezTo>
                    <a:pt x="61" y="80"/>
                    <a:pt x="74" y="76"/>
                    <a:pt x="78" y="76"/>
                  </a:cubicBezTo>
                  <a:cubicBezTo>
                    <a:pt x="81" y="75"/>
                    <a:pt x="87" y="82"/>
                    <a:pt x="90" y="82"/>
                  </a:cubicBezTo>
                  <a:cubicBezTo>
                    <a:pt x="93" y="82"/>
                    <a:pt x="98" y="85"/>
                    <a:pt x="100" y="90"/>
                  </a:cubicBezTo>
                  <a:cubicBezTo>
                    <a:pt x="102" y="96"/>
                    <a:pt x="107" y="103"/>
                    <a:pt x="109" y="105"/>
                  </a:cubicBezTo>
                  <a:cubicBezTo>
                    <a:pt x="111" y="107"/>
                    <a:pt x="113" y="113"/>
                    <a:pt x="113" y="115"/>
                  </a:cubicBezTo>
                  <a:cubicBezTo>
                    <a:pt x="113" y="116"/>
                    <a:pt x="108" y="114"/>
                    <a:pt x="103" y="113"/>
                  </a:cubicBezTo>
                  <a:cubicBezTo>
                    <a:pt x="98" y="112"/>
                    <a:pt x="97" y="117"/>
                    <a:pt x="97" y="119"/>
                  </a:cubicBezTo>
                  <a:cubicBezTo>
                    <a:pt x="97" y="122"/>
                    <a:pt x="90" y="131"/>
                    <a:pt x="88" y="133"/>
                  </a:cubicBezTo>
                  <a:cubicBezTo>
                    <a:pt x="87" y="135"/>
                    <a:pt x="91" y="136"/>
                    <a:pt x="94" y="136"/>
                  </a:cubicBezTo>
                  <a:cubicBezTo>
                    <a:pt x="95" y="137"/>
                    <a:pt x="101" y="133"/>
                    <a:pt x="102" y="133"/>
                  </a:cubicBezTo>
                  <a:cubicBezTo>
                    <a:pt x="103" y="133"/>
                    <a:pt x="105" y="135"/>
                    <a:pt x="108" y="137"/>
                  </a:cubicBezTo>
                  <a:cubicBezTo>
                    <a:pt x="107" y="130"/>
                    <a:pt x="108" y="130"/>
                    <a:pt x="114" y="125"/>
                  </a:cubicBezTo>
                  <a:cubicBezTo>
                    <a:pt x="121" y="121"/>
                    <a:pt x="121" y="112"/>
                    <a:pt x="127" y="111"/>
                  </a:cubicBezTo>
                  <a:cubicBezTo>
                    <a:pt x="133" y="110"/>
                    <a:pt x="135" y="107"/>
                    <a:pt x="143" y="108"/>
                  </a:cubicBezTo>
                  <a:cubicBezTo>
                    <a:pt x="152" y="110"/>
                    <a:pt x="139" y="115"/>
                    <a:pt x="145" y="118"/>
                  </a:cubicBezTo>
                  <a:cubicBezTo>
                    <a:pt x="151" y="121"/>
                    <a:pt x="168" y="117"/>
                    <a:pt x="169" y="121"/>
                  </a:cubicBezTo>
                  <a:cubicBezTo>
                    <a:pt x="170" y="126"/>
                    <a:pt x="149" y="130"/>
                    <a:pt x="149" y="132"/>
                  </a:cubicBezTo>
                  <a:cubicBezTo>
                    <a:pt x="150" y="134"/>
                    <a:pt x="160" y="137"/>
                    <a:pt x="164" y="139"/>
                  </a:cubicBezTo>
                  <a:cubicBezTo>
                    <a:pt x="168" y="141"/>
                    <a:pt x="163" y="148"/>
                    <a:pt x="165" y="150"/>
                  </a:cubicBezTo>
                  <a:cubicBezTo>
                    <a:pt x="166" y="152"/>
                    <a:pt x="172" y="151"/>
                    <a:pt x="177" y="147"/>
                  </a:cubicBezTo>
                  <a:cubicBezTo>
                    <a:pt x="181" y="144"/>
                    <a:pt x="185" y="145"/>
                    <a:pt x="191" y="141"/>
                  </a:cubicBezTo>
                  <a:cubicBezTo>
                    <a:pt x="197" y="137"/>
                    <a:pt x="209" y="141"/>
                    <a:pt x="210" y="139"/>
                  </a:cubicBezTo>
                  <a:cubicBezTo>
                    <a:pt x="212" y="136"/>
                    <a:pt x="207" y="134"/>
                    <a:pt x="196" y="135"/>
                  </a:cubicBezTo>
                  <a:cubicBezTo>
                    <a:pt x="184" y="135"/>
                    <a:pt x="184" y="125"/>
                    <a:pt x="184" y="123"/>
                  </a:cubicBezTo>
                  <a:cubicBezTo>
                    <a:pt x="184" y="120"/>
                    <a:pt x="195" y="112"/>
                    <a:pt x="202" y="111"/>
                  </a:cubicBezTo>
                  <a:cubicBezTo>
                    <a:pt x="209" y="110"/>
                    <a:pt x="214" y="108"/>
                    <a:pt x="221" y="105"/>
                  </a:cubicBezTo>
                  <a:cubicBezTo>
                    <a:pt x="223" y="104"/>
                    <a:pt x="228" y="103"/>
                    <a:pt x="233" y="102"/>
                  </a:cubicBezTo>
                  <a:cubicBezTo>
                    <a:pt x="232" y="99"/>
                    <a:pt x="231" y="95"/>
                    <a:pt x="233" y="9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84"/>
            <p:cNvSpPr>
              <a:spLocks/>
            </p:cNvSpPr>
            <p:nvPr userDrawn="1"/>
          </p:nvSpPr>
          <p:spPr bwMode="auto">
            <a:xfrm>
              <a:off x="5739200" y="2185536"/>
              <a:ext cx="164569" cy="119779"/>
            </a:xfrm>
            <a:custGeom>
              <a:avLst/>
              <a:gdLst>
                <a:gd name="T0" fmla="*/ 129 w 138"/>
                <a:gd name="T1" fmla="*/ 49 h 100"/>
                <a:gd name="T2" fmla="*/ 121 w 138"/>
                <a:gd name="T3" fmla="*/ 41 h 100"/>
                <a:gd name="T4" fmla="*/ 114 w 138"/>
                <a:gd name="T5" fmla="*/ 32 h 100"/>
                <a:gd name="T6" fmla="*/ 112 w 138"/>
                <a:gd name="T7" fmla="*/ 21 h 100"/>
                <a:gd name="T8" fmla="*/ 111 w 138"/>
                <a:gd name="T9" fmla="*/ 11 h 100"/>
                <a:gd name="T10" fmla="*/ 97 w 138"/>
                <a:gd name="T11" fmla="*/ 7 h 100"/>
                <a:gd name="T12" fmla="*/ 89 w 138"/>
                <a:gd name="T13" fmla="*/ 7 h 100"/>
                <a:gd name="T14" fmla="*/ 82 w 138"/>
                <a:gd name="T15" fmla="*/ 4 h 100"/>
                <a:gd name="T16" fmla="*/ 74 w 138"/>
                <a:gd name="T17" fmla="*/ 1 h 100"/>
                <a:gd name="T18" fmla="*/ 73 w 138"/>
                <a:gd name="T19" fmla="*/ 0 h 100"/>
                <a:gd name="T20" fmla="*/ 69 w 138"/>
                <a:gd name="T21" fmla="*/ 2 h 100"/>
                <a:gd name="T22" fmla="*/ 63 w 138"/>
                <a:gd name="T23" fmla="*/ 7 h 100"/>
                <a:gd name="T24" fmla="*/ 53 w 138"/>
                <a:gd name="T25" fmla="*/ 9 h 100"/>
                <a:gd name="T26" fmla="*/ 49 w 138"/>
                <a:gd name="T27" fmla="*/ 17 h 100"/>
                <a:gd name="T28" fmla="*/ 47 w 138"/>
                <a:gd name="T29" fmla="*/ 22 h 100"/>
                <a:gd name="T30" fmla="*/ 43 w 138"/>
                <a:gd name="T31" fmla="*/ 26 h 100"/>
                <a:gd name="T32" fmla="*/ 35 w 138"/>
                <a:gd name="T33" fmla="*/ 33 h 100"/>
                <a:gd name="T34" fmla="*/ 33 w 138"/>
                <a:gd name="T35" fmla="*/ 40 h 100"/>
                <a:gd name="T36" fmla="*/ 23 w 138"/>
                <a:gd name="T37" fmla="*/ 43 h 100"/>
                <a:gd name="T38" fmla="*/ 16 w 138"/>
                <a:gd name="T39" fmla="*/ 47 h 100"/>
                <a:gd name="T40" fmla="*/ 5 w 138"/>
                <a:gd name="T41" fmla="*/ 46 h 100"/>
                <a:gd name="T42" fmla="*/ 5 w 138"/>
                <a:gd name="T43" fmla="*/ 47 h 100"/>
                <a:gd name="T44" fmla="*/ 7 w 138"/>
                <a:gd name="T45" fmla="*/ 58 h 100"/>
                <a:gd name="T46" fmla="*/ 8 w 138"/>
                <a:gd name="T47" fmla="*/ 71 h 100"/>
                <a:gd name="T48" fmla="*/ 0 w 138"/>
                <a:gd name="T49" fmla="*/ 78 h 100"/>
                <a:gd name="T50" fmla="*/ 4 w 138"/>
                <a:gd name="T51" fmla="*/ 86 h 100"/>
                <a:gd name="T52" fmla="*/ 4 w 138"/>
                <a:gd name="T53" fmla="*/ 94 h 100"/>
                <a:gd name="T54" fmla="*/ 12 w 138"/>
                <a:gd name="T55" fmla="*/ 92 h 100"/>
                <a:gd name="T56" fmla="*/ 22 w 138"/>
                <a:gd name="T57" fmla="*/ 87 h 100"/>
                <a:gd name="T58" fmla="*/ 47 w 138"/>
                <a:gd name="T59" fmla="*/ 90 h 100"/>
                <a:gd name="T60" fmla="*/ 60 w 138"/>
                <a:gd name="T61" fmla="*/ 92 h 100"/>
                <a:gd name="T62" fmla="*/ 70 w 138"/>
                <a:gd name="T63" fmla="*/ 93 h 100"/>
                <a:gd name="T64" fmla="*/ 80 w 138"/>
                <a:gd name="T65" fmla="*/ 94 h 100"/>
                <a:gd name="T66" fmla="*/ 90 w 138"/>
                <a:gd name="T67" fmla="*/ 97 h 100"/>
                <a:gd name="T68" fmla="*/ 103 w 138"/>
                <a:gd name="T69" fmla="*/ 98 h 100"/>
                <a:gd name="T70" fmla="*/ 106 w 138"/>
                <a:gd name="T71" fmla="*/ 93 h 100"/>
                <a:gd name="T72" fmla="*/ 114 w 138"/>
                <a:gd name="T73" fmla="*/ 84 h 100"/>
                <a:gd name="T74" fmla="*/ 124 w 138"/>
                <a:gd name="T75" fmla="*/ 82 h 100"/>
                <a:gd name="T76" fmla="*/ 122 w 138"/>
                <a:gd name="T77" fmla="*/ 75 h 100"/>
                <a:gd name="T78" fmla="*/ 119 w 138"/>
                <a:gd name="T79" fmla="*/ 62 h 100"/>
                <a:gd name="T80" fmla="*/ 130 w 138"/>
                <a:gd name="T81" fmla="*/ 63 h 100"/>
                <a:gd name="T82" fmla="*/ 137 w 138"/>
                <a:gd name="T83" fmla="*/ 57 h 100"/>
                <a:gd name="T84" fmla="*/ 129 w 138"/>
                <a:gd name="T85" fmla="*/ 4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100">
                  <a:moveTo>
                    <a:pt x="129" y="49"/>
                  </a:moveTo>
                  <a:cubicBezTo>
                    <a:pt x="126" y="48"/>
                    <a:pt x="125" y="43"/>
                    <a:pt x="121" y="41"/>
                  </a:cubicBezTo>
                  <a:cubicBezTo>
                    <a:pt x="116" y="39"/>
                    <a:pt x="117" y="34"/>
                    <a:pt x="114" y="32"/>
                  </a:cubicBezTo>
                  <a:cubicBezTo>
                    <a:pt x="110" y="29"/>
                    <a:pt x="112" y="25"/>
                    <a:pt x="112" y="21"/>
                  </a:cubicBezTo>
                  <a:cubicBezTo>
                    <a:pt x="112" y="18"/>
                    <a:pt x="113" y="12"/>
                    <a:pt x="111" y="11"/>
                  </a:cubicBezTo>
                  <a:cubicBezTo>
                    <a:pt x="109" y="10"/>
                    <a:pt x="101" y="6"/>
                    <a:pt x="97" y="7"/>
                  </a:cubicBezTo>
                  <a:cubicBezTo>
                    <a:pt x="94" y="9"/>
                    <a:pt x="91" y="10"/>
                    <a:pt x="89" y="7"/>
                  </a:cubicBezTo>
                  <a:cubicBezTo>
                    <a:pt x="88" y="4"/>
                    <a:pt x="85" y="3"/>
                    <a:pt x="82" y="4"/>
                  </a:cubicBezTo>
                  <a:cubicBezTo>
                    <a:pt x="78" y="5"/>
                    <a:pt x="76" y="3"/>
                    <a:pt x="74" y="1"/>
                  </a:cubicBezTo>
                  <a:cubicBezTo>
                    <a:pt x="74" y="1"/>
                    <a:pt x="73" y="1"/>
                    <a:pt x="73" y="0"/>
                  </a:cubicBezTo>
                  <a:cubicBezTo>
                    <a:pt x="72" y="1"/>
                    <a:pt x="70" y="1"/>
                    <a:pt x="69" y="2"/>
                  </a:cubicBezTo>
                  <a:cubicBezTo>
                    <a:pt x="66" y="4"/>
                    <a:pt x="66" y="7"/>
                    <a:pt x="63" y="7"/>
                  </a:cubicBezTo>
                  <a:cubicBezTo>
                    <a:pt x="60" y="7"/>
                    <a:pt x="56" y="6"/>
                    <a:pt x="53" y="9"/>
                  </a:cubicBezTo>
                  <a:cubicBezTo>
                    <a:pt x="49" y="11"/>
                    <a:pt x="49" y="14"/>
                    <a:pt x="49" y="17"/>
                  </a:cubicBezTo>
                  <a:cubicBezTo>
                    <a:pt x="49" y="19"/>
                    <a:pt x="50" y="22"/>
                    <a:pt x="47" y="22"/>
                  </a:cubicBezTo>
                  <a:cubicBezTo>
                    <a:pt x="45" y="22"/>
                    <a:pt x="45" y="25"/>
                    <a:pt x="43" y="26"/>
                  </a:cubicBezTo>
                  <a:cubicBezTo>
                    <a:pt x="40" y="27"/>
                    <a:pt x="36" y="31"/>
                    <a:pt x="35" y="33"/>
                  </a:cubicBezTo>
                  <a:cubicBezTo>
                    <a:pt x="35" y="35"/>
                    <a:pt x="35" y="40"/>
                    <a:pt x="33" y="40"/>
                  </a:cubicBezTo>
                  <a:cubicBezTo>
                    <a:pt x="31" y="40"/>
                    <a:pt x="25" y="41"/>
                    <a:pt x="23" y="43"/>
                  </a:cubicBezTo>
                  <a:cubicBezTo>
                    <a:pt x="22" y="45"/>
                    <a:pt x="19" y="47"/>
                    <a:pt x="16" y="47"/>
                  </a:cubicBezTo>
                  <a:cubicBezTo>
                    <a:pt x="14" y="46"/>
                    <a:pt x="9" y="46"/>
                    <a:pt x="5" y="46"/>
                  </a:cubicBezTo>
                  <a:cubicBezTo>
                    <a:pt x="5" y="46"/>
                    <a:pt x="5" y="47"/>
                    <a:pt x="5" y="47"/>
                  </a:cubicBezTo>
                  <a:cubicBezTo>
                    <a:pt x="3" y="52"/>
                    <a:pt x="5" y="56"/>
                    <a:pt x="7" y="58"/>
                  </a:cubicBezTo>
                  <a:cubicBezTo>
                    <a:pt x="10" y="60"/>
                    <a:pt x="11" y="70"/>
                    <a:pt x="8" y="71"/>
                  </a:cubicBezTo>
                  <a:cubicBezTo>
                    <a:pt x="5" y="72"/>
                    <a:pt x="0" y="76"/>
                    <a:pt x="0" y="78"/>
                  </a:cubicBezTo>
                  <a:cubicBezTo>
                    <a:pt x="0" y="81"/>
                    <a:pt x="5" y="83"/>
                    <a:pt x="4" y="86"/>
                  </a:cubicBezTo>
                  <a:cubicBezTo>
                    <a:pt x="4" y="88"/>
                    <a:pt x="4" y="91"/>
                    <a:pt x="4" y="94"/>
                  </a:cubicBezTo>
                  <a:cubicBezTo>
                    <a:pt x="7" y="94"/>
                    <a:pt x="10" y="95"/>
                    <a:pt x="12" y="92"/>
                  </a:cubicBezTo>
                  <a:cubicBezTo>
                    <a:pt x="15" y="90"/>
                    <a:pt x="16" y="87"/>
                    <a:pt x="22" y="87"/>
                  </a:cubicBezTo>
                  <a:cubicBezTo>
                    <a:pt x="27" y="87"/>
                    <a:pt x="44" y="87"/>
                    <a:pt x="47" y="90"/>
                  </a:cubicBezTo>
                  <a:cubicBezTo>
                    <a:pt x="49" y="93"/>
                    <a:pt x="56" y="90"/>
                    <a:pt x="60" y="92"/>
                  </a:cubicBezTo>
                  <a:cubicBezTo>
                    <a:pt x="64" y="94"/>
                    <a:pt x="70" y="95"/>
                    <a:pt x="70" y="93"/>
                  </a:cubicBezTo>
                  <a:cubicBezTo>
                    <a:pt x="71" y="91"/>
                    <a:pt x="76" y="96"/>
                    <a:pt x="80" y="94"/>
                  </a:cubicBezTo>
                  <a:cubicBezTo>
                    <a:pt x="84" y="92"/>
                    <a:pt x="87" y="98"/>
                    <a:pt x="90" y="97"/>
                  </a:cubicBezTo>
                  <a:cubicBezTo>
                    <a:pt x="92" y="96"/>
                    <a:pt x="101" y="96"/>
                    <a:pt x="103" y="98"/>
                  </a:cubicBezTo>
                  <a:cubicBezTo>
                    <a:pt x="105" y="100"/>
                    <a:pt x="106" y="96"/>
                    <a:pt x="106" y="93"/>
                  </a:cubicBezTo>
                  <a:cubicBezTo>
                    <a:pt x="106" y="90"/>
                    <a:pt x="114" y="84"/>
                    <a:pt x="114" y="84"/>
                  </a:cubicBezTo>
                  <a:cubicBezTo>
                    <a:pt x="114" y="84"/>
                    <a:pt x="120" y="83"/>
                    <a:pt x="124" y="82"/>
                  </a:cubicBezTo>
                  <a:cubicBezTo>
                    <a:pt x="123" y="80"/>
                    <a:pt x="122" y="79"/>
                    <a:pt x="122" y="75"/>
                  </a:cubicBezTo>
                  <a:cubicBezTo>
                    <a:pt x="120" y="68"/>
                    <a:pt x="117" y="64"/>
                    <a:pt x="119" y="62"/>
                  </a:cubicBezTo>
                  <a:cubicBezTo>
                    <a:pt x="121" y="59"/>
                    <a:pt x="127" y="65"/>
                    <a:pt x="130" y="63"/>
                  </a:cubicBezTo>
                  <a:cubicBezTo>
                    <a:pt x="133" y="62"/>
                    <a:pt x="138" y="59"/>
                    <a:pt x="137" y="57"/>
                  </a:cubicBezTo>
                  <a:cubicBezTo>
                    <a:pt x="137" y="54"/>
                    <a:pt x="132" y="50"/>
                    <a:pt x="129" y="4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85"/>
            <p:cNvSpPr>
              <a:spLocks/>
            </p:cNvSpPr>
            <p:nvPr userDrawn="1"/>
          </p:nvSpPr>
          <p:spPr bwMode="auto">
            <a:xfrm>
              <a:off x="5697429" y="2137725"/>
              <a:ext cx="128837" cy="62406"/>
            </a:xfrm>
            <a:custGeom>
              <a:avLst/>
              <a:gdLst>
                <a:gd name="T0" fmla="*/ 36 w 108"/>
                <a:gd name="T1" fmla="*/ 36 h 52"/>
                <a:gd name="T2" fmla="*/ 55 w 108"/>
                <a:gd name="T3" fmla="*/ 36 h 52"/>
                <a:gd name="T4" fmla="*/ 64 w 108"/>
                <a:gd name="T5" fmla="*/ 40 h 52"/>
                <a:gd name="T6" fmla="*/ 78 w 108"/>
                <a:gd name="T7" fmla="*/ 47 h 52"/>
                <a:gd name="T8" fmla="*/ 85 w 108"/>
                <a:gd name="T9" fmla="*/ 52 h 52"/>
                <a:gd name="T10" fmla="*/ 88 w 108"/>
                <a:gd name="T11" fmla="*/ 49 h 52"/>
                <a:gd name="T12" fmla="*/ 98 w 108"/>
                <a:gd name="T13" fmla="*/ 47 h 52"/>
                <a:gd name="T14" fmla="*/ 104 w 108"/>
                <a:gd name="T15" fmla="*/ 42 h 52"/>
                <a:gd name="T16" fmla="*/ 108 w 108"/>
                <a:gd name="T17" fmla="*/ 40 h 52"/>
                <a:gd name="T18" fmla="*/ 105 w 108"/>
                <a:gd name="T19" fmla="*/ 31 h 52"/>
                <a:gd name="T20" fmla="*/ 100 w 108"/>
                <a:gd name="T21" fmla="*/ 23 h 52"/>
                <a:gd name="T22" fmla="*/ 99 w 108"/>
                <a:gd name="T23" fmla="*/ 15 h 52"/>
                <a:gd name="T24" fmla="*/ 96 w 108"/>
                <a:gd name="T25" fmla="*/ 11 h 52"/>
                <a:gd name="T26" fmla="*/ 82 w 108"/>
                <a:gd name="T27" fmla="*/ 10 h 52"/>
                <a:gd name="T28" fmla="*/ 68 w 108"/>
                <a:gd name="T29" fmla="*/ 1 h 52"/>
                <a:gd name="T30" fmla="*/ 52 w 108"/>
                <a:gd name="T31" fmla="*/ 2 h 52"/>
                <a:gd name="T32" fmla="*/ 50 w 108"/>
                <a:gd name="T33" fmla="*/ 16 h 52"/>
                <a:gd name="T34" fmla="*/ 38 w 108"/>
                <a:gd name="T35" fmla="*/ 22 h 52"/>
                <a:gd name="T36" fmla="*/ 25 w 108"/>
                <a:gd name="T37" fmla="*/ 7 h 52"/>
                <a:gd name="T38" fmla="*/ 11 w 108"/>
                <a:gd name="T39" fmla="*/ 13 h 52"/>
                <a:gd name="T40" fmla="*/ 5 w 108"/>
                <a:gd name="T41" fmla="*/ 25 h 52"/>
                <a:gd name="T42" fmla="*/ 3 w 108"/>
                <a:gd name="T43" fmla="*/ 39 h 52"/>
                <a:gd name="T44" fmla="*/ 4 w 108"/>
                <a:gd name="T45" fmla="*/ 40 h 52"/>
                <a:gd name="T46" fmla="*/ 15 w 108"/>
                <a:gd name="T47" fmla="*/ 36 h 52"/>
                <a:gd name="T48" fmla="*/ 36 w 108"/>
                <a:gd name="T4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52">
                  <a:moveTo>
                    <a:pt x="36" y="36"/>
                  </a:moveTo>
                  <a:cubicBezTo>
                    <a:pt x="40" y="36"/>
                    <a:pt x="50" y="38"/>
                    <a:pt x="55" y="36"/>
                  </a:cubicBezTo>
                  <a:cubicBezTo>
                    <a:pt x="60" y="34"/>
                    <a:pt x="60" y="40"/>
                    <a:pt x="64" y="40"/>
                  </a:cubicBezTo>
                  <a:cubicBezTo>
                    <a:pt x="67" y="39"/>
                    <a:pt x="74" y="44"/>
                    <a:pt x="78" y="47"/>
                  </a:cubicBezTo>
                  <a:cubicBezTo>
                    <a:pt x="80" y="49"/>
                    <a:pt x="82" y="50"/>
                    <a:pt x="85" y="52"/>
                  </a:cubicBezTo>
                  <a:cubicBezTo>
                    <a:pt x="86" y="51"/>
                    <a:pt x="87" y="50"/>
                    <a:pt x="88" y="49"/>
                  </a:cubicBezTo>
                  <a:cubicBezTo>
                    <a:pt x="91" y="46"/>
                    <a:pt x="95" y="47"/>
                    <a:pt x="98" y="47"/>
                  </a:cubicBezTo>
                  <a:cubicBezTo>
                    <a:pt x="101" y="47"/>
                    <a:pt x="101" y="44"/>
                    <a:pt x="104" y="42"/>
                  </a:cubicBezTo>
                  <a:cubicBezTo>
                    <a:pt x="105" y="41"/>
                    <a:pt x="107" y="41"/>
                    <a:pt x="108" y="40"/>
                  </a:cubicBezTo>
                  <a:cubicBezTo>
                    <a:pt x="107" y="38"/>
                    <a:pt x="107" y="33"/>
                    <a:pt x="105" y="31"/>
                  </a:cubicBezTo>
                  <a:cubicBezTo>
                    <a:pt x="103" y="29"/>
                    <a:pt x="99" y="25"/>
                    <a:pt x="100" y="23"/>
                  </a:cubicBezTo>
                  <a:cubicBezTo>
                    <a:pt x="101" y="21"/>
                    <a:pt x="101" y="17"/>
                    <a:pt x="99" y="15"/>
                  </a:cubicBezTo>
                  <a:cubicBezTo>
                    <a:pt x="98" y="14"/>
                    <a:pt x="97" y="12"/>
                    <a:pt x="96" y="11"/>
                  </a:cubicBezTo>
                  <a:cubicBezTo>
                    <a:pt x="91" y="10"/>
                    <a:pt x="84" y="10"/>
                    <a:pt x="82" y="10"/>
                  </a:cubicBezTo>
                  <a:cubicBezTo>
                    <a:pt x="80" y="11"/>
                    <a:pt x="69" y="3"/>
                    <a:pt x="68" y="1"/>
                  </a:cubicBezTo>
                  <a:cubicBezTo>
                    <a:pt x="66" y="0"/>
                    <a:pt x="59" y="1"/>
                    <a:pt x="52" y="2"/>
                  </a:cubicBezTo>
                  <a:cubicBezTo>
                    <a:pt x="48" y="6"/>
                    <a:pt x="51" y="9"/>
                    <a:pt x="50" y="16"/>
                  </a:cubicBezTo>
                  <a:cubicBezTo>
                    <a:pt x="50" y="23"/>
                    <a:pt x="43" y="22"/>
                    <a:pt x="38" y="22"/>
                  </a:cubicBezTo>
                  <a:cubicBezTo>
                    <a:pt x="34" y="22"/>
                    <a:pt x="28" y="9"/>
                    <a:pt x="25" y="7"/>
                  </a:cubicBezTo>
                  <a:cubicBezTo>
                    <a:pt x="23" y="4"/>
                    <a:pt x="16" y="10"/>
                    <a:pt x="11" y="13"/>
                  </a:cubicBezTo>
                  <a:cubicBezTo>
                    <a:pt x="6" y="16"/>
                    <a:pt x="9" y="22"/>
                    <a:pt x="5" y="25"/>
                  </a:cubicBezTo>
                  <a:cubicBezTo>
                    <a:pt x="2" y="28"/>
                    <a:pt x="0" y="32"/>
                    <a:pt x="3" y="39"/>
                  </a:cubicBezTo>
                  <a:cubicBezTo>
                    <a:pt x="3" y="39"/>
                    <a:pt x="3" y="39"/>
                    <a:pt x="4" y="40"/>
                  </a:cubicBezTo>
                  <a:cubicBezTo>
                    <a:pt x="8" y="39"/>
                    <a:pt x="13" y="38"/>
                    <a:pt x="15" y="36"/>
                  </a:cubicBezTo>
                  <a:cubicBezTo>
                    <a:pt x="20" y="33"/>
                    <a:pt x="32" y="36"/>
                    <a:pt x="36" y="3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86"/>
            <p:cNvSpPr>
              <a:spLocks/>
            </p:cNvSpPr>
            <p:nvPr userDrawn="1"/>
          </p:nvSpPr>
          <p:spPr bwMode="auto">
            <a:xfrm>
              <a:off x="5697429" y="2177483"/>
              <a:ext cx="101157" cy="64419"/>
            </a:xfrm>
            <a:custGeom>
              <a:avLst/>
              <a:gdLst>
                <a:gd name="T0" fmla="*/ 12 w 85"/>
                <a:gd name="T1" fmla="*/ 27 h 54"/>
                <a:gd name="T2" fmla="*/ 21 w 85"/>
                <a:gd name="T3" fmla="*/ 31 h 54"/>
                <a:gd name="T4" fmla="*/ 29 w 85"/>
                <a:gd name="T5" fmla="*/ 36 h 54"/>
                <a:gd name="T6" fmla="*/ 29 w 85"/>
                <a:gd name="T7" fmla="*/ 46 h 54"/>
                <a:gd name="T8" fmla="*/ 40 w 85"/>
                <a:gd name="T9" fmla="*/ 53 h 54"/>
                <a:gd name="T10" fmla="*/ 51 w 85"/>
                <a:gd name="T11" fmla="*/ 54 h 54"/>
                <a:gd name="T12" fmla="*/ 58 w 85"/>
                <a:gd name="T13" fmla="*/ 50 h 54"/>
                <a:gd name="T14" fmla="*/ 68 w 85"/>
                <a:gd name="T15" fmla="*/ 47 h 54"/>
                <a:gd name="T16" fmla="*/ 70 w 85"/>
                <a:gd name="T17" fmla="*/ 40 h 54"/>
                <a:gd name="T18" fmla="*/ 78 w 85"/>
                <a:gd name="T19" fmla="*/ 33 h 54"/>
                <a:gd name="T20" fmla="*/ 82 w 85"/>
                <a:gd name="T21" fmla="*/ 29 h 54"/>
                <a:gd name="T22" fmla="*/ 84 w 85"/>
                <a:gd name="T23" fmla="*/ 24 h 54"/>
                <a:gd name="T24" fmla="*/ 85 w 85"/>
                <a:gd name="T25" fmla="*/ 19 h 54"/>
                <a:gd name="T26" fmla="*/ 78 w 85"/>
                <a:gd name="T27" fmla="*/ 14 h 54"/>
                <a:gd name="T28" fmla="*/ 64 w 85"/>
                <a:gd name="T29" fmla="*/ 7 h 54"/>
                <a:gd name="T30" fmla="*/ 55 w 85"/>
                <a:gd name="T31" fmla="*/ 3 h 54"/>
                <a:gd name="T32" fmla="*/ 36 w 85"/>
                <a:gd name="T33" fmla="*/ 3 h 54"/>
                <a:gd name="T34" fmla="*/ 15 w 85"/>
                <a:gd name="T35" fmla="*/ 3 h 54"/>
                <a:gd name="T36" fmla="*/ 4 w 85"/>
                <a:gd name="T37" fmla="*/ 7 h 54"/>
                <a:gd name="T38" fmla="*/ 2 w 85"/>
                <a:gd name="T39" fmla="*/ 22 h 54"/>
                <a:gd name="T40" fmla="*/ 3 w 85"/>
                <a:gd name="T41" fmla="*/ 27 h 54"/>
                <a:gd name="T42" fmla="*/ 12 w 85"/>
                <a:gd name="T43"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4">
                  <a:moveTo>
                    <a:pt x="12" y="27"/>
                  </a:moveTo>
                  <a:cubicBezTo>
                    <a:pt x="13" y="30"/>
                    <a:pt x="19" y="32"/>
                    <a:pt x="21" y="31"/>
                  </a:cubicBezTo>
                  <a:cubicBezTo>
                    <a:pt x="23" y="30"/>
                    <a:pt x="29" y="33"/>
                    <a:pt x="29" y="36"/>
                  </a:cubicBezTo>
                  <a:cubicBezTo>
                    <a:pt x="29" y="38"/>
                    <a:pt x="27" y="46"/>
                    <a:pt x="29" y="46"/>
                  </a:cubicBezTo>
                  <a:cubicBezTo>
                    <a:pt x="30" y="46"/>
                    <a:pt x="40" y="49"/>
                    <a:pt x="40" y="53"/>
                  </a:cubicBezTo>
                  <a:cubicBezTo>
                    <a:pt x="44" y="53"/>
                    <a:pt x="49" y="53"/>
                    <a:pt x="51" y="54"/>
                  </a:cubicBezTo>
                  <a:cubicBezTo>
                    <a:pt x="54" y="54"/>
                    <a:pt x="57" y="52"/>
                    <a:pt x="58" y="50"/>
                  </a:cubicBezTo>
                  <a:cubicBezTo>
                    <a:pt x="60" y="48"/>
                    <a:pt x="66" y="47"/>
                    <a:pt x="68" y="47"/>
                  </a:cubicBezTo>
                  <a:cubicBezTo>
                    <a:pt x="70" y="47"/>
                    <a:pt x="70" y="42"/>
                    <a:pt x="70" y="40"/>
                  </a:cubicBezTo>
                  <a:cubicBezTo>
                    <a:pt x="71" y="38"/>
                    <a:pt x="75" y="34"/>
                    <a:pt x="78" y="33"/>
                  </a:cubicBezTo>
                  <a:cubicBezTo>
                    <a:pt x="80" y="32"/>
                    <a:pt x="80" y="29"/>
                    <a:pt x="82" y="29"/>
                  </a:cubicBezTo>
                  <a:cubicBezTo>
                    <a:pt x="85" y="29"/>
                    <a:pt x="84" y="26"/>
                    <a:pt x="84" y="24"/>
                  </a:cubicBezTo>
                  <a:cubicBezTo>
                    <a:pt x="84" y="22"/>
                    <a:pt x="84" y="21"/>
                    <a:pt x="85" y="19"/>
                  </a:cubicBezTo>
                  <a:cubicBezTo>
                    <a:pt x="82" y="17"/>
                    <a:pt x="80" y="16"/>
                    <a:pt x="78" y="14"/>
                  </a:cubicBezTo>
                  <a:cubicBezTo>
                    <a:pt x="74" y="11"/>
                    <a:pt x="67" y="6"/>
                    <a:pt x="64" y="7"/>
                  </a:cubicBezTo>
                  <a:cubicBezTo>
                    <a:pt x="60" y="7"/>
                    <a:pt x="60" y="1"/>
                    <a:pt x="55" y="3"/>
                  </a:cubicBezTo>
                  <a:cubicBezTo>
                    <a:pt x="50" y="5"/>
                    <a:pt x="40" y="3"/>
                    <a:pt x="36" y="3"/>
                  </a:cubicBezTo>
                  <a:cubicBezTo>
                    <a:pt x="32" y="3"/>
                    <a:pt x="20" y="0"/>
                    <a:pt x="15" y="3"/>
                  </a:cubicBezTo>
                  <a:cubicBezTo>
                    <a:pt x="13" y="5"/>
                    <a:pt x="8" y="6"/>
                    <a:pt x="4" y="7"/>
                  </a:cubicBezTo>
                  <a:cubicBezTo>
                    <a:pt x="6" y="13"/>
                    <a:pt x="5" y="19"/>
                    <a:pt x="2" y="22"/>
                  </a:cubicBezTo>
                  <a:cubicBezTo>
                    <a:pt x="0" y="25"/>
                    <a:pt x="1" y="25"/>
                    <a:pt x="3" y="27"/>
                  </a:cubicBezTo>
                  <a:cubicBezTo>
                    <a:pt x="6" y="26"/>
                    <a:pt x="10" y="26"/>
                    <a:pt x="12" y="2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87"/>
            <p:cNvSpPr>
              <a:spLocks/>
            </p:cNvSpPr>
            <p:nvPr userDrawn="1"/>
          </p:nvSpPr>
          <p:spPr bwMode="auto">
            <a:xfrm>
              <a:off x="5445291" y="2388858"/>
              <a:ext cx="80020" cy="43785"/>
            </a:xfrm>
            <a:custGeom>
              <a:avLst/>
              <a:gdLst>
                <a:gd name="T0" fmla="*/ 60 w 67"/>
                <a:gd name="T1" fmla="*/ 15 h 37"/>
                <a:gd name="T2" fmla="*/ 52 w 67"/>
                <a:gd name="T3" fmla="*/ 11 h 37"/>
                <a:gd name="T4" fmla="*/ 52 w 67"/>
                <a:gd name="T5" fmla="*/ 5 h 37"/>
                <a:gd name="T6" fmla="*/ 44 w 67"/>
                <a:gd name="T7" fmla="*/ 1 h 37"/>
                <a:gd name="T8" fmla="*/ 34 w 67"/>
                <a:gd name="T9" fmla="*/ 1 h 37"/>
                <a:gd name="T10" fmla="*/ 21 w 67"/>
                <a:gd name="T11" fmla="*/ 2 h 37"/>
                <a:gd name="T12" fmla="*/ 19 w 67"/>
                <a:gd name="T13" fmla="*/ 4 h 37"/>
                <a:gd name="T14" fmla="*/ 12 w 67"/>
                <a:gd name="T15" fmla="*/ 10 h 37"/>
                <a:gd name="T16" fmla="*/ 2 w 67"/>
                <a:gd name="T17" fmla="*/ 22 h 37"/>
                <a:gd name="T18" fmla="*/ 4 w 67"/>
                <a:gd name="T19" fmla="*/ 27 h 37"/>
                <a:gd name="T20" fmla="*/ 11 w 67"/>
                <a:gd name="T21" fmla="*/ 27 h 37"/>
                <a:gd name="T22" fmla="*/ 13 w 67"/>
                <a:gd name="T23" fmla="*/ 35 h 37"/>
                <a:gd name="T24" fmla="*/ 13 w 67"/>
                <a:gd name="T25" fmla="*/ 35 h 37"/>
                <a:gd name="T26" fmla="*/ 26 w 67"/>
                <a:gd name="T27" fmla="*/ 34 h 37"/>
                <a:gd name="T28" fmla="*/ 33 w 67"/>
                <a:gd name="T29" fmla="*/ 23 h 37"/>
                <a:gd name="T30" fmla="*/ 42 w 67"/>
                <a:gd name="T31" fmla="*/ 33 h 37"/>
                <a:gd name="T32" fmla="*/ 45 w 67"/>
                <a:gd name="T33" fmla="*/ 28 h 37"/>
                <a:gd name="T34" fmla="*/ 51 w 67"/>
                <a:gd name="T35" fmla="*/ 25 h 37"/>
                <a:gd name="T36" fmla="*/ 58 w 67"/>
                <a:gd name="T37" fmla="*/ 23 h 37"/>
                <a:gd name="T38" fmla="*/ 62 w 67"/>
                <a:gd name="T39" fmla="*/ 22 h 37"/>
                <a:gd name="T40" fmla="*/ 64 w 67"/>
                <a:gd name="T41" fmla="*/ 18 h 37"/>
                <a:gd name="T42" fmla="*/ 67 w 67"/>
                <a:gd name="T43" fmla="*/ 16 h 37"/>
                <a:gd name="T44" fmla="*/ 60 w 67"/>
                <a:gd name="T45"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37">
                  <a:moveTo>
                    <a:pt x="60" y="15"/>
                  </a:moveTo>
                  <a:cubicBezTo>
                    <a:pt x="57" y="16"/>
                    <a:pt x="52" y="12"/>
                    <a:pt x="52" y="11"/>
                  </a:cubicBezTo>
                  <a:cubicBezTo>
                    <a:pt x="52" y="10"/>
                    <a:pt x="52" y="7"/>
                    <a:pt x="52" y="5"/>
                  </a:cubicBezTo>
                  <a:cubicBezTo>
                    <a:pt x="50" y="3"/>
                    <a:pt x="46" y="2"/>
                    <a:pt x="44" y="1"/>
                  </a:cubicBezTo>
                  <a:cubicBezTo>
                    <a:pt x="39" y="0"/>
                    <a:pt x="37" y="0"/>
                    <a:pt x="34" y="1"/>
                  </a:cubicBezTo>
                  <a:cubicBezTo>
                    <a:pt x="31" y="2"/>
                    <a:pt x="25" y="2"/>
                    <a:pt x="21" y="2"/>
                  </a:cubicBezTo>
                  <a:cubicBezTo>
                    <a:pt x="21" y="3"/>
                    <a:pt x="20" y="4"/>
                    <a:pt x="19" y="4"/>
                  </a:cubicBezTo>
                  <a:cubicBezTo>
                    <a:pt x="16" y="4"/>
                    <a:pt x="12" y="7"/>
                    <a:pt x="12" y="10"/>
                  </a:cubicBezTo>
                  <a:cubicBezTo>
                    <a:pt x="11" y="13"/>
                    <a:pt x="4" y="16"/>
                    <a:pt x="2" y="22"/>
                  </a:cubicBezTo>
                  <a:cubicBezTo>
                    <a:pt x="0" y="28"/>
                    <a:pt x="1" y="30"/>
                    <a:pt x="4" y="27"/>
                  </a:cubicBezTo>
                  <a:cubicBezTo>
                    <a:pt x="7" y="23"/>
                    <a:pt x="11" y="24"/>
                    <a:pt x="11" y="27"/>
                  </a:cubicBezTo>
                  <a:cubicBezTo>
                    <a:pt x="11" y="30"/>
                    <a:pt x="15" y="31"/>
                    <a:pt x="13" y="35"/>
                  </a:cubicBezTo>
                  <a:cubicBezTo>
                    <a:pt x="13" y="35"/>
                    <a:pt x="13" y="35"/>
                    <a:pt x="13" y="35"/>
                  </a:cubicBezTo>
                  <a:cubicBezTo>
                    <a:pt x="18" y="34"/>
                    <a:pt x="24" y="34"/>
                    <a:pt x="26" y="34"/>
                  </a:cubicBezTo>
                  <a:cubicBezTo>
                    <a:pt x="29" y="34"/>
                    <a:pt x="32" y="24"/>
                    <a:pt x="33" y="23"/>
                  </a:cubicBezTo>
                  <a:cubicBezTo>
                    <a:pt x="35" y="23"/>
                    <a:pt x="38" y="30"/>
                    <a:pt x="42" y="33"/>
                  </a:cubicBezTo>
                  <a:cubicBezTo>
                    <a:pt x="45" y="37"/>
                    <a:pt x="45" y="31"/>
                    <a:pt x="45" y="28"/>
                  </a:cubicBezTo>
                  <a:cubicBezTo>
                    <a:pt x="45" y="26"/>
                    <a:pt x="48" y="25"/>
                    <a:pt x="51" y="25"/>
                  </a:cubicBezTo>
                  <a:cubicBezTo>
                    <a:pt x="53" y="26"/>
                    <a:pt x="58" y="27"/>
                    <a:pt x="58" y="23"/>
                  </a:cubicBezTo>
                  <a:cubicBezTo>
                    <a:pt x="58" y="20"/>
                    <a:pt x="60" y="22"/>
                    <a:pt x="62" y="22"/>
                  </a:cubicBezTo>
                  <a:cubicBezTo>
                    <a:pt x="64" y="22"/>
                    <a:pt x="64" y="18"/>
                    <a:pt x="64" y="18"/>
                  </a:cubicBezTo>
                  <a:cubicBezTo>
                    <a:pt x="67" y="16"/>
                    <a:pt x="67" y="16"/>
                    <a:pt x="67" y="16"/>
                  </a:cubicBezTo>
                  <a:cubicBezTo>
                    <a:pt x="65" y="14"/>
                    <a:pt x="62" y="14"/>
                    <a:pt x="60"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88"/>
            <p:cNvSpPr>
              <a:spLocks/>
            </p:cNvSpPr>
            <p:nvPr/>
          </p:nvSpPr>
          <p:spPr bwMode="auto">
            <a:xfrm>
              <a:off x="5444284" y="2220262"/>
              <a:ext cx="157523" cy="178159"/>
            </a:xfrm>
            <a:custGeom>
              <a:avLst/>
              <a:gdLst>
                <a:gd name="T0" fmla="*/ 17 w 132"/>
                <a:gd name="T1" fmla="*/ 39 h 149"/>
                <a:gd name="T2" fmla="*/ 9 w 132"/>
                <a:gd name="T3" fmla="*/ 46 h 149"/>
                <a:gd name="T4" fmla="*/ 14 w 132"/>
                <a:gd name="T5" fmla="*/ 54 h 149"/>
                <a:gd name="T6" fmla="*/ 11 w 132"/>
                <a:gd name="T7" fmla="*/ 58 h 149"/>
                <a:gd name="T8" fmla="*/ 3 w 132"/>
                <a:gd name="T9" fmla="*/ 62 h 149"/>
                <a:gd name="T10" fmla="*/ 2 w 132"/>
                <a:gd name="T11" fmla="*/ 69 h 149"/>
                <a:gd name="T12" fmla="*/ 0 w 132"/>
                <a:gd name="T13" fmla="*/ 81 h 149"/>
                <a:gd name="T14" fmla="*/ 4 w 132"/>
                <a:gd name="T15" fmla="*/ 90 h 149"/>
                <a:gd name="T16" fmla="*/ 1 w 132"/>
                <a:gd name="T17" fmla="*/ 96 h 149"/>
                <a:gd name="T18" fmla="*/ 6 w 132"/>
                <a:gd name="T19" fmla="*/ 108 h 149"/>
                <a:gd name="T20" fmla="*/ 9 w 132"/>
                <a:gd name="T21" fmla="*/ 110 h 149"/>
                <a:gd name="T22" fmla="*/ 19 w 132"/>
                <a:gd name="T23" fmla="*/ 114 h 149"/>
                <a:gd name="T24" fmla="*/ 26 w 132"/>
                <a:gd name="T25" fmla="*/ 117 h 149"/>
                <a:gd name="T26" fmla="*/ 29 w 132"/>
                <a:gd name="T27" fmla="*/ 122 h 149"/>
                <a:gd name="T28" fmla="*/ 23 w 132"/>
                <a:gd name="T29" fmla="*/ 134 h 149"/>
                <a:gd name="T30" fmla="*/ 22 w 132"/>
                <a:gd name="T31" fmla="*/ 143 h 149"/>
                <a:gd name="T32" fmla="*/ 35 w 132"/>
                <a:gd name="T33" fmla="*/ 142 h 149"/>
                <a:gd name="T34" fmla="*/ 45 w 132"/>
                <a:gd name="T35" fmla="*/ 142 h 149"/>
                <a:gd name="T36" fmla="*/ 53 w 132"/>
                <a:gd name="T37" fmla="*/ 146 h 149"/>
                <a:gd name="T38" fmla="*/ 55 w 132"/>
                <a:gd name="T39" fmla="*/ 144 h 149"/>
                <a:gd name="T40" fmla="*/ 63 w 132"/>
                <a:gd name="T41" fmla="*/ 146 h 149"/>
                <a:gd name="T42" fmla="*/ 72 w 132"/>
                <a:gd name="T43" fmla="*/ 145 h 149"/>
                <a:gd name="T44" fmla="*/ 81 w 132"/>
                <a:gd name="T45" fmla="*/ 144 h 149"/>
                <a:gd name="T46" fmla="*/ 96 w 132"/>
                <a:gd name="T47" fmla="*/ 141 h 149"/>
                <a:gd name="T48" fmla="*/ 101 w 132"/>
                <a:gd name="T49" fmla="*/ 137 h 149"/>
                <a:gd name="T50" fmla="*/ 107 w 132"/>
                <a:gd name="T51" fmla="*/ 128 h 149"/>
                <a:gd name="T52" fmla="*/ 115 w 132"/>
                <a:gd name="T53" fmla="*/ 121 h 149"/>
                <a:gd name="T54" fmla="*/ 100 w 132"/>
                <a:gd name="T55" fmla="*/ 110 h 149"/>
                <a:gd name="T56" fmla="*/ 95 w 132"/>
                <a:gd name="T57" fmla="*/ 98 h 149"/>
                <a:gd name="T58" fmla="*/ 94 w 132"/>
                <a:gd name="T59" fmla="*/ 90 h 149"/>
                <a:gd name="T60" fmla="*/ 110 w 132"/>
                <a:gd name="T61" fmla="*/ 84 h 149"/>
                <a:gd name="T62" fmla="*/ 122 w 132"/>
                <a:gd name="T63" fmla="*/ 78 h 149"/>
                <a:gd name="T64" fmla="*/ 129 w 132"/>
                <a:gd name="T65" fmla="*/ 78 h 149"/>
                <a:gd name="T66" fmla="*/ 130 w 132"/>
                <a:gd name="T67" fmla="*/ 70 h 149"/>
                <a:gd name="T68" fmla="*/ 126 w 132"/>
                <a:gd name="T69" fmla="*/ 58 h 149"/>
                <a:gd name="T70" fmla="*/ 124 w 132"/>
                <a:gd name="T71" fmla="*/ 50 h 149"/>
                <a:gd name="T72" fmla="*/ 121 w 132"/>
                <a:gd name="T73" fmla="*/ 43 h 149"/>
                <a:gd name="T74" fmla="*/ 120 w 132"/>
                <a:gd name="T75" fmla="*/ 37 h 149"/>
                <a:gd name="T76" fmla="*/ 120 w 132"/>
                <a:gd name="T77" fmla="*/ 22 h 149"/>
                <a:gd name="T78" fmla="*/ 120 w 132"/>
                <a:gd name="T79" fmla="*/ 20 h 149"/>
                <a:gd name="T80" fmla="*/ 119 w 132"/>
                <a:gd name="T81" fmla="*/ 18 h 149"/>
                <a:gd name="T82" fmla="*/ 110 w 132"/>
                <a:gd name="T83" fmla="*/ 14 h 149"/>
                <a:gd name="T84" fmla="*/ 112 w 132"/>
                <a:gd name="T85" fmla="*/ 5 h 149"/>
                <a:gd name="T86" fmla="*/ 99 w 132"/>
                <a:gd name="T87" fmla="*/ 9 h 149"/>
                <a:gd name="T88" fmla="*/ 82 w 132"/>
                <a:gd name="T89" fmla="*/ 18 h 149"/>
                <a:gd name="T90" fmla="*/ 74 w 132"/>
                <a:gd name="T91" fmla="*/ 13 h 149"/>
                <a:gd name="T92" fmla="*/ 69 w 132"/>
                <a:gd name="T93" fmla="*/ 10 h 149"/>
                <a:gd name="T94" fmla="*/ 58 w 132"/>
                <a:gd name="T95" fmla="*/ 5 h 149"/>
                <a:gd name="T96" fmla="*/ 58 w 132"/>
                <a:gd name="T97" fmla="*/ 1 h 149"/>
                <a:gd name="T98" fmla="*/ 52 w 132"/>
                <a:gd name="T99" fmla="*/ 1 h 149"/>
                <a:gd name="T100" fmla="*/ 39 w 132"/>
                <a:gd name="T101" fmla="*/ 0 h 149"/>
                <a:gd name="T102" fmla="*/ 41 w 132"/>
                <a:gd name="T103" fmla="*/ 7 h 149"/>
                <a:gd name="T104" fmla="*/ 45 w 132"/>
                <a:gd name="T105" fmla="*/ 20 h 149"/>
                <a:gd name="T106" fmla="*/ 39 w 132"/>
                <a:gd name="T107" fmla="*/ 26 h 149"/>
                <a:gd name="T108" fmla="*/ 28 w 132"/>
                <a:gd name="T109" fmla="*/ 24 h 149"/>
                <a:gd name="T110" fmla="*/ 17 w 132"/>
                <a:gd name="T111" fmla="*/ 26 h 149"/>
                <a:gd name="T112" fmla="*/ 16 w 132"/>
                <a:gd name="T113" fmla="*/ 29 h 149"/>
                <a:gd name="T114" fmla="*/ 17 w 132"/>
                <a:gd name="T115" fmla="*/ 3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49">
                  <a:moveTo>
                    <a:pt x="17" y="39"/>
                  </a:moveTo>
                  <a:cubicBezTo>
                    <a:pt x="13" y="44"/>
                    <a:pt x="9" y="44"/>
                    <a:pt x="9" y="46"/>
                  </a:cubicBezTo>
                  <a:cubicBezTo>
                    <a:pt x="10" y="47"/>
                    <a:pt x="16" y="51"/>
                    <a:pt x="14" y="54"/>
                  </a:cubicBezTo>
                  <a:cubicBezTo>
                    <a:pt x="13" y="56"/>
                    <a:pt x="11" y="55"/>
                    <a:pt x="11" y="58"/>
                  </a:cubicBezTo>
                  <a:cubicBezTo>
                    <a:pt x="11" y="62"/>
                    <a:pt x="5" y="62"/>
                    <a:pt x="3" y="62"/>
                  </a:cubicBezTo>
                  <a:cubicBezTo>
                    <a:pt x="1" y="62"/>
                    <a:pt x="3" y="66"/>
                    <a:pt x="2" y="69"/>
                  </a:cubicBezTo>
                  <a:cubicBezTo>
                    <a:pt x="1" y="72"/>
                    <a:pt x="1" y="78"/>
                    <a:pt x="0" y="81"/>
                  </a:cubicBezTo>
                  <a:cubicBezTo>
                    <a:pt x="0" y="84"/>
                    <a:pt x="5" y="88"/>
                    <a:pt x="4" y="90"/>
                  </a:cubicBezTo>
                  <a:cubicBezTo>
                    <a:pt x="4" y="92"/>
                    <a:pt x="0" y="94"/>
                    <a:pt x="1" y="96"/>
                  </a:cubicBezTo>
                  <a:cubicBezTo>
                    <a:pt x="2" y="97"/>
                    <a:pt x="5" y="100"/>
                    <a:pt x="6" y="108"/>
                  </a:cubicBezTo>
                  <a:cubicBezTo>
                    <a:pt x="7" y="108"/>
                    <a:pt x="9" y="109"/>
                    <a:pt x="9" y="110"/>
                  </a:cubicBezTo>
                  <a:cubicBezTo>
                    <a:pt x="11" y="112"/>
                    <a:pt x="14" y="114"/>
                    <a:pt x="19" y="114"/>
                  </a:cubicBezTo>
                  <a:cubicBezTo>
                    <a:pt x="23" y="114"/>
                    <a:pt x="24" y="117"/>
                    <a:pt x="26" y="117"/>
                  </a:cubicBezTo>
                  <a:cubicBezTo>
                    <a:pt x="28" y="117"/>
                    <a:pt x="34" y="118"/>
                    <a:pt x="29" y="122"/>
                  </a:cubicBezTo>
                  <a:cubicBezTo>
                    <a:pt x="25" y="125"/>
                    <a:pt x="24" y="130"/>
                    <a:pt x="23" y="134"/>
                  </a:cubicBezTo>
                  <a:cubicBezTo>
                    <a:pt x="23" y="137"/>
                    <a:pt x="23" y="140"/>
                    <a:pt x="22" y="143"/>
                  </a:cubicBezTo>
                  <a:cubicBezTo>
                    <a:pt x="26" y="143"/>
                    <a:pt x="32" y="143"/>
                    <a:pt x="35" y="142"/>
                  </a:cubicBezTo>
                  <a:cubicBezTo>
                    <a:pt x="38" y="141"/>
                    <a:pt x="40" y="141"/>
                    <a:pt x="45" y="142"/>
                  </a:cubicBezTo>
                  <a:cubicBezTo>
                    <a:pt x="47" y="143"/>
                    <a:pt x="51" y="144"/>
                    <a:pt x="53" y="146"/>
                  </a:cubicBezTo>
                  <a:cubicBezTo>
                    <a:pt x="53" y="145"/>
                    <a:pt x="54" y="144"/>
                    <a:pt x="55" y="144"/>
                  </a:cubicBezTo>
                  <a:cubicBezTo>
                    <a:pt x="58" y="144"/>
                    <a:pt x="61" y="149"/>
                    <a:pt x="63" y="146"/>
                  </a:cubicBezTo>
                  <a:cubicBezTo>
                    <a:pt x="65" y="143"/>
                    <a:pt x="70" y="144"/>
                    <a:pt x="72" y="145"/>
                  </a:cubicBezTo>
                  <a:cubicBezTo>
                    <a:pt x="74" y="146"/>
                    <a:pt x="78" y="147"/>
                    <a:pt x="81" y="144"/>
                  </a:cubicBezTo>
                  <a:cubicBezTo>
                    <a:pt x="83" y="142"/>
                    <a:pt x="93" y="140"/>
                    <a:pt x="96" y="141"/>
                  </a:cubicBezTo>
                  <a:cubicBezTo>
                    <a:pt x="98" y="142"/>
                    <a:pt x="104" y="145"/>
                    <a:pt x="101" y="137"/>
                  </a:cubicBezTo>
                  <a:cubicBezTo>
                    <a:pt x="99" y="129"/>
                    <a:pt x="106" y="131"/>
                    <a:pt x="107" y="128"/>
                  </a:cubicBezTo>
                  <a:cubicBezTo>
                    <a:pt x="108" y="125"/>
                    <a:pt x="117" y="124"/>
                    <a:pt x="115" y="121"/>
                  </a:cubicBezTo>
                  <a:cubicBezTo>
                    <a:pt x="114" y="119"/>
                    <a:pt x="103" y="112"/>
                    <a:pt x="100" y="110"/>
                  </a:cubicBezTo>
                  <a:cubicBezTo>
                    <a:pt x="97" y="108"/>
                    <a:pt x="97" y="101"/>
                    <a:pt x="95" y="98"/>
                  </a:cubicBezTo>
                  <a:cubicBezTo>
                    <a:pt x="94" y="95"/>
                    <a:pt x="90" y="91"/>
                    <a:pt x="94" y="90"/>
                  </a:cubicBezTo>
                  <a:cubicBezTo>
                    <a:pt x="98" y="89"/>
                    <a:pt x="106" y="87"/>
                    <a:pt x="110" y="84"/>
                  </a:cubicBezTo>
                  <a:cubicBezTo>
                    <a:pt x="113" y="81"/>
                    <a:pt x="120" y="80"/>
                    <a:pt x="122" y="78"/>
                  </a:cubicBezTo>
                  <a:cubicBezTo>
                    <a:pt x="124" y="76"/>
                    <a:pt x="128" y="80"/>
                    <a:pt x="129" y="78"/>
                  </a:cubicBezTo>
                  <a:cubicBezTo>
                    <a:pt x="131" y="76"/>
                    <a:pt x="132" y="72"/>
                    <a:pt x="130" y="70"/>
                  </a:cubicBezTo>
                  <a:cubicBezTo>
                    <a:pt x="128" y="68"/>
                    <a:pt x="127" y="64"/>
                    <a:pt x="126" y="58"/>
                  </a:cubicBezTo>
                  <a:cubicBezTo>
                    <a:pt x="126" y="53"/>
                    <a:pt x="124" y="53"/>
                    <a:pt x="124" y="50"/>
                  </a:cubicBezTo>
                  <a:cubicBezTo>
                    <a:pt x="124" y="48"/>
                    <a:pt x="123" y="44"/>
                    <a:pt x="121" y="43"/>
                  </a:cubicBezTo>
                  <a:cubicBezTo>
                    <a:pt x="119" y="42"/>
                    <a:pt x="118" y="41"/>
                    <a:pt x="120" y="37"/>
                  </a:cubicBezTo>
                  <a:cubicBezTo>
                    <a:pt x="122" y="34"/>
                    <a:pt x="121" y="25"/>
                    <a:pt x="120" y="22"/>
                  </a:cubicBezTo>
                  <a:cubicBezTo>
                    <a:pt x="120" y="21"/>
                    <a:pt x="120" y="21"/>
                    <a:pt x="120" y="20"/>
                  </a:cubicBezTo>
                  <a:cubicBezTo>
                    <a:pt x="120" y="20"/>
                    <a:pt x="119" y="19"/>
                    <a:pt x="119" y="18"/>
                  </a:cubicBezTo>
                  <a:cubicBezTo>
                    <a:pt x="118" y="15"/>
                    <a:pt x="116" y="14"/>
                    <a:pt x="110" y="14"/>
                  </a:cubicBezTo>
                  <a:cubicBezTo>
                    <a:pt x="105" y="14"/>
                    <a:pt x="114" y="8"/>
                    <a:pt x="112" y="5"/>
                  </a:cubicBezTo>
                  <a:cubicBezTo>
                    <a:pt x="109" y="2"/>
                    <a:pt x="104" y="10"/>
                    <a:pt x="99" y="9"/>
                  </a:cubicBezTo>
                  <a:cubicBezTo>
                    <a:pt x="93" y="7"/>
                    <a:pt x="87" y="15"/>
                    <a:pt x="82" y="18"/>
                  </a:cubicBezTo>
                  <a:cubicBezTo>
                    <a:pt x="78" y="22"/>
                    <a:pt x="71" y="18"/>
                    <a:pt x="74" y="13"/>
                  </a:cubicBezTo>
                  <a:cubicBezTo>
                    <a:pt x="78" y="8"/>
                    <a:pt x="74" y="8"/>
                    <a:pt x="69" y="10"/>
                  </a:cubicBezTo>
                  <a:cubicBezTo>
                    <a:pt x="64" y="12"/>
                    <a:pt x="58" y="10"/>
                    <a:pt x="58" y="5"/>
                  </a:cubicBezTo>
                  <a:cubicBezTo>
                    <a:pt x="59" y="4"/>
                    <a:pt x="58" y="2"/>
                    <a:pt x="58" y="1"/>
                  </a:cubicBezTo>
                  <a:cubicBezTo>
                    <a:pt x="55" y="2"/>
                    <a:pt x="53" y="2"/>
                    <a:pt x="52" y="1"/>
                  </a:cubicBezTo>
                  <a:cubicBezTo>
                    <a:pt x="50" y="1"/>
                    <a:pt x="44" y="0"/>
                    <a:pt x="39" y="0"/>
                  </a:cubicBezTo>
                  <a:cubicBezTo>
                    <a:pt x="40" y="3"/>
                    <a:pt x="42" y="5"/>
                    <a:pt x="41" y="7"/>
                  </a:cubicBezTo>
                  <a:cubicBezTo>
                    <a:pt x="39" y="11"/>
                    <a:pt x="42" y="14"/>
                    <a:pt x="45" y="20"/>
                  </a:cubicBezTo>
                  <a:cubicBezTo>
                    <a:pt x="48" y="25"/>
                    <a:pt x="39" y="22"/>
                    <a:pt x="39" y="26"/>
                  </a:cubicBezTo>
                  <a:cubicBezTo>
                    <a:pt x="39" y="29"/>
                    <a:pt x="31" y="25"/>
                    <a:pt x="28" y="24"/>
                  </a:cubicBezTo>
                  <a:cubicBezTo>
                    <a:pt x="25" y="23"/>
                    <a:pt x="17" y="24"/>
                    <a:pt x="17" y="26"/>
                  </a:cubicBezTo>
                  <a:cubicBezTo>
                    <a:pt x="17" y="27"/>
                    <a:pt x="17" y="28"/>
                    <a:pt x="16" y="29"/>
                  </a:cubicBezTo>
                  <a:cubicBezTo>
                    <a:pt x="18" y="33"/>
                    <a:pt x="18" y="37"/>
                    <a:pt x="17" y="3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89"/>
            <p:cNvSpPr>
              <a:spLocks/>
            </p:cNvSpPr>
            <p:nvPr userDrawn="1"/>
          </p:nvSpPr>
          <p:spPr bwMode="auto">
            <a:xfrm>
              <a:off x="5700952" y="1793989"/>
              <a:ext cx="184700" cy="293912"/>
            </a:xfrm>
            <a:custGeom>
              <a:avLst/>
              <a:gdLst>
                <a:gd name="T0" fmla="*/ 131 w 155"/>
                <a:gd name="T1" fmla="*/ 207 h 246"/>
                <a:gd name="T2" fmla="*/ 153 w 155"/>
                <a:gd name="T3" fmla="*/ 186 h 246"/>
                <a:gd name="T4" fmla="*/ 149 w 155"/>
                <a:gd name="T5" fmla="*/ 174 h 246"/>
                <a:gd name="T6" fmla="*/ 130 w 155"/>
                <a:gd name="T7" fmla="*/ 160 h 246"/>
                <a:gd name="T8" fmla="*/ 139 w 155"/>
                <a:gd name="T9" fmla="*/ 152 h 246"/>
                <a:gd name="T10" fmla="*/ 131 w 155"/>
                <a:gd name="T11" fmla="*/ 144 h 246"/>
                <a:gd name="T12" fmla="*/ 134 w 155"/>
                <a:gd name="T13" fmla="*/ 136 h 246"/>
                <a:gd name="T14" fmla="*/ 126 w 155"/>
                <a:gd name="T15" fmla="*/ 132 h 246"/>
                <a:gd name="T16" fmla="*/ 130 w 155"/>
                <a:gd name="T17" fmla="*/ 127 h 246"/>
                <a:gd name="T18" fmla="*/ 128 w 155"/>
                <a:gd name="T19" fmla="*/ 116 h 246"/>
                <a:gd name="T20" fmla="*/ 132 w 155"/>
                <a:gd name="T21" fmla="*/ 107 h 246"/>
                <a:gd name="T22" fmla="*/ 118 w 155"/>
                <a:gd name="T23" fmla="*/ 85 h 246"/>
                <a:gd name="T24" fmla="*/ 123 w 155"/>
                <a:gd name="T25" fmla="*/ 76 h 246"/>
                <a:gd name="T26" fmla="*/ 132 w 155"/>
                <a:gd name="T27" fmla="*/ 65 h 246"/>
                <a:gd name="T28" fmla="*/ 122 w 155"/>
                <a:gd name="T29" fmla="*/ 55 h 246"/>
                <a:gd name="T30" fmla="*/ 112 w 155"/>
                <a:gd name="T31" fmla="*/ 49 h 246"/>
                <a:gd name="T32" fmla="*/ 110 w 155"/>
                <a:gd name="T33" fmla="*/ 41 h 246"/>
                <a:gd name="T34" fmla="*/ 112 w 155"/>
                <a:gd name="T35" fmla="*/ 33 h 246"/>
                <a:gd name="T36" fmla="*/ 118 w 155"/>
                <a:gd name="T37" fmla="*/ 29 h 246"/>
                <a:gd name="T38" fmla="*/ 121 w 155"/>
                <a:gd name="T39" fmla="*/ 24 h 246"/>
                <a:gd name="T40" fmla="*/ 121 w 155"/>
                <a:gd name="T41" fmla="*/ 15 h 246"/>
                <a:gd name="T42" fmla="*/ 106 w 155"/>
                <a:gd name="T43" fmla="*/ 5 h 246"/>
                <a:gd name="T44" fmla="*/ 94 w 155"/>
                <a:gd name="T45" fmla="*/ 5 h 246"/>
                <a:gd name="T46" fmla="*/ 79 w 155"/>
                <a:gd name="T47" fmla="*/ 8 h 246"/>
                <a:gd name="T48" fmla="*/ 70 w 155"/>
                <a:gd name="T49" fmla="*/ 18 h 246"/>
                <a:gd name="T50" fmla="*/ 67 w 155"/>
                <a:gd name="T51" fmla="*/ 31 h 246"/>
                <a:gd name="T52" fmla="*/ 61 w 155"/>
                <a:gd name="T53" fmla="*/ 39 h 246"/>
                <a:gd name="T54" fmla="*/ 53 w 155"/>
                <a:gd name="T55" fmla="*/ 37 h 246"/>
                <a:gd name="T56" fmla="*/ 42 w 155"/>
                <a:gd name="T57" fmla="*/ 36 h 246"/>
                <a:gd name="T58" fmla="*/ 26 w 155"/>
                <a:gd name="T59" fmla="*/ 36 h 246"/>
                <a:gd name="T60" fmla="*/ 9 w 155"/>
                <a:gd name="T61" fmla="*/ 24 h 246"/>
                <a:gd name="T62" fmla="*/ 0 w 155"/>
                <a:gd name="T63" fmla="*/ 31 h 246"/>
                <a:gd name="T64" fmla="*/ 16 w 155"/>
                <a:gd name="T65" fmla="*/ 43 h 246"/>
                <a:gd name="T66" fmla="*/ 37 w 155"/>
                <a:gd name="T67" fmla="*/ 55 h 246"/>
                <a:gd name="T68" fmla="*/ 37 w 155"/>
                <a:gd name="T69" fmla="*/ 69 h 246"/>
                <a:gd name="T70" fmla="*/ 41 w 155"/>
                <a:gd name="T71" fmla="*/ 82 h 246"/>
                <a:gd name="T72" fmla="*/ 40 w 155"/>
                <a:gd name="T73" fmla="*/ 95 h 246"/>
                <a:gd name="T74" fmla="*/ 43 w 155"/>
                <a:gd name="T75" fmla="*/ 103 h 246"/>
                <a:gd name="T76" fmla="*/ 45 w 155"/>
                <a:gd name="T77" fmla="*/ 110 h 246"/>
                <a:gd name="T78" fmla="*/ 57 w 155"/>
                <a:gd name="T79" fmla="*/ 115 h 246"/>
                <a:gd name="T80" fmla="*/ 62 w 155"/>
                <a:gd name="T81" fmla="*/ 126 h 246"/>
                <a:gd name="T82" fmla="*/ 60 w 155"/>
                <a:gd name="T83" fmla="*/ 131 h 246"/>
                <a:gd name="T84" fmla="*/ 51 w 155"/>
                <a:gd name="T85" fmla="*/ 138 h 246"/>
                <a:gd name="T86" fmla="*/ 36 w 155"/>
                <a:gd name="T87" fmla="*/ 153 h 246"/>
                <a:gd name="T88" fmla="*/ 28 w 155"/>
                <a:gd name="T89" fmla="*/ 159 h 246"/>
                <a:gd name="T90" fmla="*/ 20 w 155"/>
                <a:gd name="T91" fmla="*/ 167 h 246"/>
                <a:gd name="T92" fmla="*/ 10 w 155"/>
                <a:gd name="T93" fmla="*/ 172 h 246"/>
                <a:gd name="T94" fmla="*/ 3 w 155"/>
                <a:gd name="T95" fmla="*/ 182 h 246"/>
                <a:gd name="T96" fmla="*/ 4 w 155"/>
                <a:gd name="T97" fmla="*/ 190 h 246"/>
                <a:gd name="T98" fmla="*/ 5 w 155"/>
                <a:gd name="T99" fmla="*/ 200 h 246"/>
                <a:gd name="T100" fmla="*/ 8 w 155"/>
                <a:gd name="T101" fmla="*/ 217 h 246"/>
                <a:gd name="T102" fmla="*/ 4 w 155"/>
                <a:gd name="T103" fmla="*/ 232 h 246"/>
                <a:gd name="T104" fmla="*/ 18 w 155"/>
                <a:gd name="T105" fmla="*/ 238 h 246"/>
                <a:gd name="T106" fmla="*/ 26 w 155"/>
                <a:gd name="T107" fmla="*/ 242 h 246"/>
                <a:gd name="T108" fmla="*/ 43 w 155"/>
                <a:gd name="T109" fmla="*/ 246 h 246"/>
                <a:gd name="T110" fmla="*/ 88 w 155"/>
                <a:gd name="T111" fmla="*/ 235 h 246"/>
                <a:gd name="T112" fmla="*/ 101 w 155"/>
                <a:gd name="T113" fmla="*/ 234 h 246"/>
                <a:gd name="T114" fmla="*/ 108 w 155"/>
                <a:gd name="T115" fmla="*/ 225 h 246"/>
                <a:gd name="T116" fmla="*/ 131 w 155"/>
                <a:gd name="T117" fmla="*/ 20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46">
                  <a:moveTo>
                    <a:pt x="131" y="207"/>
                  </a:moveTo>
                  <a:cubicBezTo>
                    <a:pt x="135" y="199"/>
                    <a:pt x="150" y="193"/>
                    <a:pt x="153" y="186"/>
                  </a:cubicBezTo>
                  <a:cubicBezTo>
                    <a:pt x="154" y="182"/>
                    <a:pt x="155" y="181"/>
                    <a:pt x="149" y="174"/>
                  </a:cubicBezTo>
                  <a:cubicBezTo>
                    <a:pt x="143" y="168"/>
                    <a:pt x="131" y="163"/>
                    <a:pt x="130" y="160"/>
                  </a:cubicBezTo>
                  <a:cubicBezTo>
                    <a:pt x="130" y="156"/>
                    <a:pt x="140" y="156"/>
                    <a:pt x="139" y="152"/>
                  </a:cubicBezTo>
                  <a:cubicBezTo>
                    <a:pt x="139" y="147"/>
                    <a:pt x="134" y="147"/>
                    <a:pt x="131" y="144"/>
                  </a:cubicBezTo>
                  <a:cubicBezTo>
                    <a:pt x="129" y="140"/>
                    <a:pt x="134" y="138"/>
                    <a:pt x="134" y="136"/>
                  </a:cubicBezTo>
                  <a:cubicBezTo>
                    <a:pt x="133" y="135"/>
                    <a:pt x="127" y="134"/>
                    <a:pt x="126" y="132"/>
                  </a:cubicBezTo>
                  <a:cubicBezTo>
                    <a:pt x="126" y="129"/>
                    <a:pt x="131" y="130"/>
                    <a:pt x="130" y="127"/>
                  </a:cubicBezTo>
                  <a:cubicBezTo>
                    <a:pt x="129" y="125"/>
                    <a:pt x="125" y="120"/>
                    <a:pt x="128" y="116"/>
                  </a:cubicBezTo>
                  <a:cubicBezTo>
                    <a:pt x="131" y="112"/>
                    <a:pt x="137" y="116"/>
                    <a:pt x="132" y="107"/>
                  </a:cubicBezTo>
                  <a:cubicBezTo>
                    <a:pt x="128" y="99"/>
                    <a:pt x="120" y="88"/>
                    <a:pt x="118" y="85"/>
                  </a:cubicBezTo>
                  <a:cubicBezTo>
                    <a:pt x="117" y="82"/>
                    <a:pt x="120" y="78"/>
                    <a:pt x="123" y="76"/>
                  </a:cubicBezTo>
                  <a:cubicBezTo>
                    <a:pt x="125" y="75"/>
                    <a:pt x="132" y="68"/>
                    <a:pt x="132" y="65"/>
                  </a:cubicBezTo>
                  <a:cubicBezTo>
                    <a:pt x="132" y="63"/>
                    <a:pt x="124" y="56"/>
                    <a:pt x="122" y="55"/>
                  </a:cubicBezTo>
                  <a:cubicBezTo>
                    <a:pt x="119" y="53"/>
                    <a:pt x="115" y="54"/>
                    <a:pt x="112" y="49"/>
                  </a:cubicBezTo>
                  <a:cubicBezTo>
                    <a:pt x="110" y="45"/>
                    <a:pt x="108" y="44"/>
                    <a:pt x="110" y="41"/>
                  </a:cubicBezTo>
                  <a:cubicBezTo>
                    <a:pt x="112" y="39"/>
                    <a:pt x="112" y="36"/>
                    <a:pt x="112" y="33"/>
                  </a:cubicBezTo>
                  <a:cubicBezTo>
                    <a:pt x="112" y="31"/>
                    <a:pt x="117" y="33"/>
                    <a:pt x="118" y="29"/>
                  </a:cubicBezTo>
                  <a:cubicBezTo>
                    <a:pt x="118" y="27"/>
                    <a:pt x="120" y="25"/>
                    <a:pt x="121" y="24"/>
                  </a:cubicBezTo>
                  <a:cubicBezTo>
                    <a:pt x="121" y="21"/>
                    <a:pt x="122" y="17"/>
                    <a:pt x="121" y="15"/>
                  </a:cubicBezTo>
                  <a:cubicBezTo>
                    <a:pt x="121" y="11"/>
                    <a:pt x="109" y="10"/>
                    <a:pt x="106" y="5"/>
                  </a:cubicBezTo>
                  <a:cubicBezTo>
                    <a:pt x="103" y="0"/>
                    <a:pt x="96" y="2"/>
                    <a:pt x="94" y="5"/>
                  </a:cubicBezTo>
                  <a:cubicBezTo>
                    <a:pt x="92" y="8"/>
                    <a:pt x="79" y="4"/>
                    <a:pt x="79" y="8"/>
                  </a:cubicBezTo>
                  <a:cubicBezTo>
                    <a:pt x="79" y="13"/>
                    <a:pt x="70" y="13"/>
                    <a:pt x="70" y="18"/>
                  </a:cubicBezTo>
                  <a:cubicBezTo>
                    <a:pt x="70" y="23"/>
                    <a:pt x="74" y="31"/>
                    <a:pt x="67" y="31"/>
                  </a:cubicBezTo>
                  <a:cubicBezTo>
                    <a:pt x="60" y="30"/>
                    <a:pt x="65" y="34"/>
                    <a:pt x="61" y="39"/>
                  </a:cubicBezTo>
                  <a:cubicBezTo>
                    <a:pt x="57" y="45"/>
                    <a:pt x="57" y="36"/>
                    <a:pt x="53" y="37"/>
                  </a:cubicBezTo>
                  <a:cubicBezTo>
                    <a:pt x="49" y="38"/>
                    <a:pt x="44" y="33"/>
                    <a:pt x="42" y="36"/>
                  </a:cubicBezTo>
                  <a:cubicBezTo>
                    <a:pt x="40" y="40"/>
                    <a:pt x="33" y="37"/>
                    <a:pt x="26" y="36"/>
                  </a:cubicBezTo>
                  <a:cubicBezTo>
                    <a:pt x="19" y="34"/>
                    <a:pt x="15" y="24"/>
                    <a:pt x="9" y="24"/>
                  </a:cubicBezTo>
                  <a:cubicBezTo>
                    <a:pt x="6" y="23"/>
                    <a:pt x="2" y="26"/>
                    <a:pt x="0" y="31"/>
                  </a:cubicBezTo>
                  <a:cubicBezTo>
                    <a:pt x="5" y="34"/>
                    <a:pt x="9" y="39"/>
                    <a:pt x="16" y="43"/>
                  </a:cubicBezTo>
                  <a:cubicBezTo>
                    <a:pt x="23" y="46"/>
                    <a:pt x="37" y="50"/>
                    <a:pt x="37" y="55"/>
                  </a:cubicBezTo>
                  <a:cubicBezTo>
                    <a:pt x="36" y="60"/>
                    <a:pt x="34" y="67"/>
                    <a:pt x="37" y="69"/>
                  </a:cubicBezTo>
                  <a:cubicBezTo>
                    <a:pt x="41" y="71"/>
                    <a:pt x="37" y="80"/>
                    <a:pt x="41" y="82"/>
                  </a:cubicBezTo>
                  <a:cubicBezTo>
                    <a:pt x="45" y="85"/>
                    <a:pt x="44" y="95"/>
                    <a:pt x="40" y="95"/>
                  </a:cubicBezTo>
                  <a:cubicBezTo>
                    <a:pt x="37" y="95"/>
                    <a:pt x="41" y="101"/>
                    <a:pt x="43" y="103"/>
                  </a:cubicBezTo>
                  <a:cubicBezTo>
                    <a:pt x="44" y="104"/>
                    <a:pt x="45" y="106"/>
                    <a:pt x="45" y="110"/>
                  </a:cubicBezTo>
                  <a:cubicBezTo>
                    <a:pt x="49" y="111"/>
                    <a:pt x="53" y="113"/>
                    <a:pt x="57" y="115"/>
                  </a:cubicBezTo>
                  <a:cubicBezTo>
                    <a:pt x="63" y="117"/>
                    <a:pt x="62" y="122"/>
                    <a:pt x="62" y="126"/>
                  </a:cubicBezTo>
                  <a:cubicBezTo>
                    <a:pt x="62" y="131"/>
                    <a:pt x="63" y="133"/>
                    <a:pt x="60" y="131"/>
                  </a:cubicBezTo>
                  <a:cubicBezTo>
                    <a:pt x="56" y="129"/>
                    <a:pt x="53" y="131"/>
                    <a:pt x="51" y="138"/>
                  </a:cubicBezTo>
                  <a:cubicBezTo>
                    <a:pt x="50" y="144"/>
                    <a:pt x="41" y="152"/>
                    <a:pt x="36" y="153"/>
                  </a:cubicBezTo>
                  <a:cubicBezTo>
                    <a:pt x="31" y="153"/>
                    <a:pt x="32" y="158"/>
                    <a:pt x="28" y="159"/>
                  </a:cubicBezTo>
                  <a:cubicBezTo>
                    <a:pt x="24" y="160"/>
                    <a:pt x="20" y="163"/>
                    <a:pt x="20" y="167"/>
                  </a:cubicBezTo>
                  <a:cubicBezTo>
                    <a:pt x="20" y="172"/>
                    <a:pt x="14" y="172"/>
                    <a:pt x="10" y="172"/>
                  </a:cubicBezTo>
                  <a:cubicBezTo>
                    <a:pt x="6" y="172"/>
                    <a:pt x="6" y="180"/>
                    <a:pt x="3" y="182"/>
                  </a:cubicBezTo>
                  <a:cubicBezTo>
                    <a:pt x="0" y="184"/>
                    <a:pt x="1" y="186"/>
                    <a:pt x="4" y="190"/>
                  </a:cubicBezTo>
                  <a:cubicBezTo>
                    <a:pt x="7" y="194"/>
                    <a:pt x="4" y="198"/>
                    <a:pt x="5" y="200"/>
                  </a:cubicBezTo>
                  <a:cubicBezTo>
                    <a:pt x="6" y="203"/>
                    <a:pt x="11" y="210"/>
                    <a:pt x="8" y="217"/>
                  </a:cubicBezTo>
                  <a:cubicBezTo>
                    <a:pt x="5" y="224"/>
                    <a:pt x="1" y="233"/>
                    <a:pt x="4" y="232"/>
                  </a:cubicBezTo>
                  <a:cubicBezTo>
                    <a:pt x="7" y="231"/>
                    <a:pt x="13" y="238"/>
                    <a:pt x="18" y="238"/>
                  </a:cubicBezTo>
                  <a:cubicBezTo>
                    <a:pt x="22" y="237"/>
                    <a:pt x="22" y="244"/>
                    <a:pt x="26" y="242"/>
                  </a:cubicBezTo>
                  <a:cubicBezTo>
                    <a:pt x="31" y="241"/>
                    <a:pt x="31" y="246"/>
                    <a:pt x="43" y="246"/>
                  </a:cubicBezTo>
                  <a:cubicBezTo>
                    <a:pt x="55" y="245"/>
                    <a:pt x="79" y="235"/>
                    <a:pt x="88" y="235"/>
                  </a:cubicBezTo>
                  <a:cubicBezTo>
                    <a:pt x="94" y="235"/>
                    <a:pt x="98" y="235"/>
                    <a:pt x="101" y="234"/>
                  </a:cubicBezTo>
                  <a:cubicBezTo>
                    <a:pt x="103" y="231"/>
                    <a:pt x="106" y="228"/>
                    <a:pt x="108" y="225"/>
                  </a:cubicBezTo>
                  <a:cubicBezTo>
                    <a:pt x="115" y="219"/>
                    <a:pt x="128" y="215"/>
                    <a:pt x="131" y="20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90"/>
            <p:cNvSpPr>
              <a:spLocks/>
            </p:cNvSpPr>
            <p:nvPr userDrawn="1"/>
          </p:nvSpPr>
          <p:spPr bwMode="auto">
            <a:xfrm>
              <a:off x="5935978" y="2714980"/>
              <a:ext cx="369903" cy="296931"/>
            </a:xfrm>
            <a:custGeom>
              <a:avLst/>
              <a:gdLst>
                <a:gd name="T0" fmla="*/ 186 w 310"/>
                <a:gd name="T1" fmla="*/ 52 h 249"/>
                <a:gd name="T2" fmla="*/ 160 w 310"/>
                <a:gd name="T3" fmla="*/ 49 h 249"/>
                <a:gd name="T4" fmla="*/ 142 w 310"/>
                <a:gd name="T5" fmla="*/ 44 h 249"/>
                <a:gd name="T6" fmla="*/ 107 w 310"/>
                <a:gd name="T7" fmla="*/ 17 h 249"/>
                <a:gd name="T8" fmla="*/ 78 w 310"/>
                <a:gd name="T9" fmla="*/ 1 h 249"/>
                <a:gd name="T10" fmla="*/ 65 w 310"/>
                <a:gd name="T11" fmla="*/ 1 h 249"/>
                <a:gd name="T12" fmla="*/ 50 w 310"/>
                <a:gd name="T13" fmla="*/ 5 h 249"/>
                <a:gd name="T14" fmla="*/ 36 w 310"/>
                <a:gd name="T15" fmla="*/ 14 h 249"/>
                <a:gd name="T16" fmla="*/ 47 w 310"/>
                <a:gd name="T17" fmla="*/ 27 h 249"/>
                <a:gd name="T18" fmla="*/ 38 w 310"/>
                <a:gd name="T19" fmla="*/ 34 h 249"/>
                <a:gd name="T20" fmla="*/ 29 w 310"/>
                <a:gd name="T21" fmla="*/ 38 h 249"/>
                <a:gd name="T22" fmla="*/ 17 w 310"/>
                <a:gd name="T23" fmla="*/ 47 h 249"/>
                <a:gd name="T24" fmla="*/ 3 w 310"/>
                <a:gd name="T25" fmla="*/ 41 h 249"/>
                <a:gd name="T26" fmla="*/ 1 w 310"/>
                <a:gd name="T27" fmla="*/ 45 h 249"/>
                <a:gd name="T28" fmla="*/ 1 w 310"/>
                <a:gd name="T29" fmla="*/ 49 h 249"/>
                <a:gd name="T30" fmla="*/ 3 w 310"/>
                <a:gd name="T31" fmla="*/ 65 h 249"/>
                <a:gd name="T32" fmla="*/ 15 w 310"/>
                <a:gd name="T33" fmla="*/ 80 h 249"/>
                <a:gd name="T34" fmla="*/ 36 w 310"/>
                <a:gd name="T35" fmla="*/ 113 h 249"/>
                <a:gd name="T36" fmla="*/ 48 w 310"/>
                <a:gd name="T37" fmla="*/ 129 h 249"/>
                <a:gd name="T38" fmla="*/ 61 w 310"/>
                <a:gd name="T39" fmla="*/ 146 h 249"/>
                <a:gd name="T40" fmla="*/ 65 w 310"/>
                <a:gd name="T41" fmla="*/ 162 h 249"/>
                <a:gd name="T42" fmla="*/ 76 w 310"/>
                <a:gd name="T43" fmla="*/ 187 h 249"/>
                <a:gd name="T44" fmla="*/ 93 w 310"/>
                <a:gd name="T45" fmla="*/ 206 h 249"/>
                <a:gd name="T46" fmla="*/ 107 w 310"/>
                <a:gd name="T47" fmla="*/ 229 h 249"/>
                <a:gd name="T48" fmla="*/ 112 w 310"/>
                <a:gd name="T49" fmla="*/ 240 h 249"/>
                <a:gd name="T50" fmla="*/ 117 w 310"/>
                <a:gd name="T51" fmla="*/ 249 h 249"/>
                <a:gd name="T52" fmla="*/ 124 w 310"/>
                <a:gd name="T53" fmla="*/ 245 h 249"/>
                <a:gd name="T54" fmla="*/ 123 w 310"/>
                <a:gd name="T55" fmla="*/ 237 h 249"/>
                <a:gd name="T56" fmla="*/ 129 w 310"/>
                <a:gd name="T57" fmla="*/ 231 h 249"/>
                <a:gd name="T58" fmla="*/ 140 w 310"/>
                <a:gd name="T59" fmla="*/ 233 h 249"/>
                <a:gd name="T60" fmla="*/ 158 w 310"/>
                <a:gd name="T61" fmla="*/ 235 h 249"/>
                <a:gd name="T62" fmla="*/ 179 w 310"/>
                <a:gd name="T63" fmla="*/ 238 h 249"/>
                <a:gd name="T64" fmla="*/ 189 w 310"/>
                <a:gd name="T65" fmla="*/ 234 h 249"/>
                <a:gd name="T66" fmla="*/ 212 w 310"/>
                <a:gd name="T67" fmla="*/ 215 h 249"/>
                <a:gd name="T68" fmla="*/ 241 w 310"/>
                <a:gd name="T69" fmla="*/ 213 h 249"/>
                <a:gd name="T70" fmla="*/ 300 w 310"/>
                <a:gd name="T71" fmla="*/ 194 h 249"/>
                <a:gd name="T72" fmla="*/ 310 w 310"/>
                <a:gd name="T73" fmla="*/ 163 h 249"/>
                <a:gd name="T74" fmla="*/ 303 w 310"/>
                <a:gd name="T75" fmla="*/ 152 h 249"/>
                <a:gd name="T76" fmla="*/ 266 w 310"/>
                <a:gd name="T77" fmla="*/ 148 h 249"/>
                <a:gd name="T78" fmla="*/ 255 w 310"/>
                <a:gd name="T79" fmla="*/ 132 h 249"/>
                <a:gd name="T80" fmla="*/ 248 w 310"/>
                <a:gd name="T81" fmla="*/ 123 h 249"/>
                <a:gd name="T82" fmla="*/ 236 w 310"/>
                <a:gd name="T83" fmla="*/ 115 h 249"/>
                <a:gd name="T84" fmla="*/ 228 w 310"/>
                <a:gd name="T85" fmla="*/ 99 h 249"/>
                <a:gd name="T86" fmla="*/ 222 w 310"/>
                <a:gd name="T87" fmla="*/ 83 h 249"/>
                <a:gd name="T88" fmla="*/ 207 w 310"/>
                <a:gd name="T89" fmla="*/ 65 h 249"/>
                <a:gd name="T90" fmla="*/ 205 w 310"/>
                <a:gd name="T91" fmla="*/ 59 h 249"/>
                <a:gd name="T92" fmla="*/ 193 w 310"/>
                <a:gd name="T93" fmla="*/ 59 h 249"/>
                <a:gd name="T94" fmla="*/ 186 w 310"/>
                <a:gd name="T95" fmla="*/ 5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249">
                  <a:moveTo>
                    <a:pt x="186" y="52"/>
                  </a:moveTo>
                  <a:cubicBezTo>
                    <a:pt x="186" y="52"/>
                    <a:pt x="163" y="49"/>
                    <a:pt x="160" y="49"/>
                  </a:cubicBezTo>
                  <a:cubicBezTo>
                    <a:pt x="156" y="49"/>
                    <a:pt x="147" y="48"/>
                    <a:pt x="142" y="44"/>
                  </a:cubicBezTo>
                  <a:cubicBezTo>
                    <a:pt x="137" y="39"/>
                    <a:pt x="111" y="20"/>
                    <a:pt x="107" y="17"/>
                  </a:cubicBezTo>
                  <a:cubicBezTo>
                    <a:pt x="102" y="15"/>
                    <a:pt x="83" y="1"/>
                    <a:pt x="78" y="1"/>
                  </a:cubicBezTo>
                  <a:cubicBezTo>
                    <a:pt x="72" y="0"/>
                    <a:pt x="72" y="1"/>
                    <a:pt x="65" y="1"/>
                  </a:cubicBezTo>
                  <a:cubicBezTo>
                    <a:pt x="59" y="1"/>
                    <a:pt x="62" y="5"/>
                    <a:pt x="50" y="5"/>
                  </a:cubicBezTo>
                  <a:cubicBezTo>
                    <a:pt x="39" y="6"/>
                    <a:pt x="32" y="13"/>
                    <a:pt x="36" y="14"/>
                  </a:cubicBezTo>
                  <a:cubicBezTo>
                    <a:pt x="39" y="16"/>
                    <a:pt x="50" y="26"/>
                    <a:pt x="47" y="27"/>
                  </a:cubicBezTo>
                  <a:cubicBezTo>
                    <a:pt x="43" y="29"/>
                    <a:pt x="43" y="34"/>
                    <a:pt x="38" y="34"/>
                  </a:cubicBezTo>
                  <a:cubicBezTo>
                    <a:pt x="34" y="34"/>
                    <a:pt x="29" y="35"/>
                    <a:pt x="29" y="38"/>
                  </a:cubicBezTo>
                  <a:cubicBezTo>
                    <a:pt x="29" y="42"/>
                    <a:pt x="22" y="48"/>
                    <a:pt x="17" y="47"/>
                  </a:cubicBezTo>
                  <a:cubicBezTo>
                    <a:pt x="14" y="47"/>
                    <a:pt x="8" y="43"/>
                    <a:pt x="3" y="41"/>
                  </a:cubicBezTo>
                  <a:cubicBezTo>
                    <a:pt x="1" y="45"/>
                    <a:pt x="1" y="45"/>
                    <a:pt x="1" y="45"/>
                  </a:cubicBezTo>
                  <a:cubicBezTo>
                    <a:pt x="1" y="49"/>
                    <a:pt x="1" y="49"/>
                    <a:pt x="1" y="49"/>
                  </a:cubicBezTo>
                  <a:cubicBezTo>
                    <a:pt x="2" y="52"/>
                    <a:pt x="0" y="64"/>
                    <a:pt x="3" y="65"/>
                  </a:cubicBezTo>
                  <a:cubicBezTo>
                    <a:pt x="6" y="67"/>
                    <a:pt x="8" y="72"/>
                    <a:pt x="15" y="80"/>
                  </a:cubicBezTo>
                  <a:cubicBezTo>
                    <a:pt x="22" y="88"/>
                    <a:pt x="36" y="108"/>
                    <a:pt x="36" y="113"/>
                  </a:cubicBezTo>
                  <a:cubicBezTo>
                    <a:pt x="36" y="118"/>
                    <a:pt x="39" y="123"/>
                    <a:pt x="48" y="129"/>
                  </a:cubicBezTo>
                  <a:cubicBezTo>
                    <a:pt x="56" y="135"/>
                    <a:pt x="56" y="142"/>
                    <a:pt x="61" y="146"/>
                  </a:cubicBezTo>
                  <a:cubicBezTo>
                    <a:pt x="65" y="149"/>
                    <a:pt x="64" y="153"/>
                    <a:pt x="65" y="162"/>
                  </a:cubicBezTo>
                  <a:cubicBezTo>
                    <a:pt x="65" y="171"/>
                    <a:pt x="69" y="182"/>
                    <a:pt x="76" y="187"/>
                  </a:cubicBezTo>
                  <a:cubicBezTo>
                    <a:pt x="84" y="192"/>
                    <a:pt x="90" y="197"/>
                    <a:pt x="93" y="206"/>
                  </a:cubicBezTo>
                  <a:cubicBezTo>
                    <a:pt x="97" y="216"/>
                    <a:pt x="102" y="224"/>
                    <a:pt x="107" y="229"/>
                  </a:cubicBezTo>
                  <a:cubicBezTo>
                    <a:pt x="112" y="234"/>
                    <a:pt x="109" y="236"/>
                    <a:pt x="112" y="240"/>
                  </a:cubicBezTo>
                  <a:cubicBezTo>
                    <a:pt x="113" y="242"/>
                    <a:pt x="115" y="245"/>
                    <a:pt x="117" y="249"/>
                  </a:cubicBezTo>
                  <a:cubicBezTo>
                    <a:pt x="121" y="247"/>
                    <a:pt x="123" y="245"/>
                    <a:pt x="124" y="245"/>
                  </a:cubicBezTo>
                  <a:cubicBezTo>
                    <a:pt x="124" y="243"/>
                    <a:pt x="122" y="238"/>
                    <a:pt x="123" y="237"/>
                  </a:cubicBezTo>
                  <a:cubicBezTo>
                    <a:pt x="124" y="235"/>
                    <a:pt x="127" y="232"/>
                    <a:pt x="129" y="231"/>
                  </a:cubicBezTo>
                  <a:cubicBezTo>
                    <a:pt x="132" y="231"/>
                    <a:pt x="135" y="234"/>
                    <a:pt x="140" y="233"/>
                  </a:cubicBezTo>
                  <a:cubicBezTo>
                    <a:pt x="146" y="232"/>
                    <a:pt x="157" y="233"/>
                    <a:pt x="158" y="235"/>
                  </a:cubicBezTo>
                  <a:cubicBezTo>
                    <a:pt x="160" y="236"/>
                    <a:pt x="175" y="235"/>
                    <a:pt x="179" y="238"/>
                  </a:cubicBezTo>
                  <a:cubicBezTo>
                    <a:pt x="183" y="241"/>
                    <a:pt x="187" y="240"/>
                    <a:pt x="189" y="234"/>
                  </a:cubicBezTo>
                  <a:cubicBezTo>
                    <a:pt x="192" y="228"/>
                    <a:pt x="209" y="216"/>
                    <a:pt x="212" y="215"/>
                  </a:cubicBezTo>
                  <a:cubicBezTo>
                    <a:pt x="214" y="213"/>
                    <a:pt x="233" y="215"/>
                    <a:pt x="241" y="213"/>
                  </a:cubicBezTo>
                  <a:cubicBezTo>
                    <a:pt x="248" y="211"/>
                    <a:pt x="298" y="195"/>
                    <a:pt x="300" y="194"/>
                  </a:cubicBezTo>
                  <a:cubicBezTo>
                    <a:pt x="302" y="192"/>
                    <a:pt x="310" y="166"/>
                    <a:pt x="310" y="163"/>
                  </a:cubicBezTo>
                  <a:cubicBezTo>
                    <a:pt x="310" y="160"/>
                    <a:pt x="306" y="152"/>
                    <a:pt x="303" y="152"/>
                  </a:cubicBezTo>
                  <a:cubicBezTo>
                    <a:pt x="299" y="153"/>
                    <a:pt x="268" y="149"/>
                    <a:pt x="266" y="148"/>
                  </a:cubicBezTo>
                  <a:cubicBezTo>
                    <a:pt x="264" y="147"/>
                    <a:pt x="256" y="141"/>
                    <a:pt x="255" y="132"/>
                  </a:cubicBezTo>
                  <a:cubicBezTo>
                    <a:pt x="252" y="131"/>
                    <a:pt x="249" y="126"/>
                    <a:pt x="248" y="123"/>
                  </a:cubicBezTo>
                  <a:cubicBezTo>
                    <a:pt x="245" y="123"/>
                    <a:pt x="239" y="123"/>
                    <a:pt x="236" y="115"/>
                  </a:cubicBezTo>
                  <a:cubicBezTo>
                    <a:pt x="233" y="113"/>
                    <a:pt x="226" y="102"/>
                    <a:pt x="228" y="99"/>
                  </a:cubicBezTo>
                  <a:cubicBezTo>
                    <a:pt x="232" y="95"/>
                    <a:pt x="227" y="87"/>
                    <a:pt x="222" y="83"/>
                  </a:cubicBezTo>
                  <a:cubicBezTo>
                    <a:pt x="217" y="78"/>
                    <a:pt x="207" y="70"/>
                    <a:pt x="207" y="65"/>
                  </a:cubicBezTo>
                  <a:cubicBezTo>
                    <a:pt x="207" y="64"/>
                    <a:pt x="206" y="62"/>
                    <a:pt x="205" y="59"/>
                  </a:cubicBezTo>
                  <a:cubicBezTo>
                    <a:pt x="193" y="59"/>
                    <a:pt x="193" y="59"/>
                    <a:pt x="193" y="59"/>
                  </a:cubicBezTo>
                  <a:lnTo>
                    <a:pt x="186" y="52"/>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91"/>
            <p:cNvSpPr>
              <a:spLocks/>
            </p:cNvSpPr>
            <p:nvPr userDrawn="1"/>
          </p:nvSpPr>
          <p:spPr bwMode="auto">
            <a:xfrm>
              <a:off x="6240456" y="2850864"/>
              <a:ext cx="141922" cy="157525"/>
            </a:xfrm>
            <a:custGeom>
              <a:avLst/>
              <a:gdLst>
                <a:gd name="T0" fmla="*/ 59 w 119"/>
                <a:gd name="T1" fmla="*/ 3 h 132"/>
                <a:gd name="T2" fmla="*/ 59 w 119"/>
                <a:gd name="T3" fmla="*/ 14 h 132"/>
                <a:gd name="T4" fmla="*/ 50 w 119"/>
                <a:gd name="T5" fmla="*/ 26 h 132"/>
                <a:gd name="T6" fmla="*/ 45 w 119"/>
                <a:gd name="T7" fmla="*/ 38 h 132"/>
                <a:gd name="T8" fmla="*/ 48 w 119"/>
                <a:gd name="T9" fmla="*/ 38 h 132"/>
                <a:gd name="T10" fmla="*/ 55 w 119"/>
                <a:gd name="T11" fmla="*/ 49 h 132"/>
                <a:gd name="T12" fmla="*/ 45 w 119"/>
                <a:gd name="T13" fmla="*/ 80 h 132"/>
                <a:gd name="T14" fmla="*/ 0 w 119"/>
                <a:gd name="T15" fmla="*/ 95 h 132"/>
                <a:gd name="T16" fmla="*/ 18 w 119"/>
                <a:gd name="T17" fmla="*/ 132 h 132"/>
                <a:gd name="T18" fmla="*/ 22 w 119"/>
                <a:gd name="T19" fmla="*/ 130 h 132"/>
                <a:gd name="T20" fmla="*/ 46 w 119"/>
                <a:gd name="T21" fmla="*/ 126 h 132"/>
                <a:gd name="T22" fmla="*/ 51 w 119"/>
                <a:gd name="T23" fmla="*/ 114 h 132"/>
                <a:gd name="T24" fmla="*/ 67 w 119"/>
                <a:gd name="T25" fmla="*/ 112 h 132"/>
                <a:gd name="T26" fmla="*/ 77 w 119"/>
                <a:gd name="T27" fmla="*/ 98 h 132"/>
                <a:gd name="T28" fmla="*/ 86 w 119"/>
                <a:gd name="T29" fmla="*/ 94 h 132"/>
                <a:gd name="T30" fmla="*/ 91 w 119"/>
                <a:gd name="T31" fmla="*/ 74 h 132"/>
                <a:gd name="T32" fmla="*/ 103 w 119"/>
                <a:gd name="T33" fmla="*/ 66 h 132"/>
                <a:gd name="T34" fmla="*/ 115 w 119"/>
                <a:gd name="T35" fmla="*/ 48 h 132"/>
                <a:gd name="T36" fmla="*/ 114 w 119"/>
                <a:gd name="T37" fmla="*/ 40 h 132"/>
                <a:gd name="T38" fmla="*/ 102 w 119"/>
                <a:gd name="T39" fmla="*/ 25 h 132"/>
                <a:gd name="T40" fmla="*/ 77 w 119"/>
                <a:gd name="T41" fmla="*/ 16 h 132"/>
                <a:gd name="T42" fmla="*/ 70 w 119"/>
                <a:gd name="T43" fmla="*/ 0 h 132"/>
                <a:gd name="T44" fmla="*/ 64 w 119"/>
                <a:gd name="T45" fmla="*/ 3 h 132"/>
                <a:gd name="T46" fmla="*/ 59 w 119"/>
                <a:gd name="T47"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32">
                  <a:moveTo>
                    <a:pt x="59" y="3"/>
                  </a:moveTo>
                  <a:cubicBezTo>
                    <a:pt x="59" y="14"/>
                    <a:pt x="59" y="14"/>
                    <a:pt x="59" y="14"/>
                  </a:cubicBezTo>
                  <a:cubicBezTo>
                    <a:pt x="50" y="26"/>
                    <a:pt x="50" y="26"/>
                    <a:pt x="50" y="26"/>
                  </a:cubicBezTo>
                  <a:cubicBezTo>
                    <a:pt x="45" y="38"/>
                    <a:pt x="45" y="38"/>
                    <a:pt x="45" y="38"/>
                  </a:cubicBezTo>
                  <a:cubicBezTo>
                    <a:pt x="46" y="38"/>
                    <a:pt x="47" y="38"/>
                    <a:pt x="48" y="38"/>
                  </a:cubicBezTo>
                  <a:cubicBezTo>
                    <a:pt x="51" y="38"/>
                    <a:pt x="55" y="46"/>
                    <a:pt x="55" y="49"/>
                  </a:cubicBezTo>
                  <a:cubicBezTo>
                    <a:pt x="55" y="52"/>
                    <a:pt x="47" y="78"/>
                    <a:pt x="45" y="80"/>
                  </a:cubicBezTo>
                  <a:cubicBezTo>
                    <a:pt x="44" y="81"/>
                    <a:pt x="17" y="89"/>
                    <a:pt x="0" y="95"/>
                  </a:cubicBezTo>
                  <a:cubicBezTo>
                    <a:pt x="4" y="103"/>
                    <a:pt x="11" y="118"/>
                    <a:pt x="18" y="132"/>
                  </a:cubicBezTo>
                  <a:cubicBezTo>
                    <a:pt x="19" y="131"/>
                    <a:pt x="20" y="131"/>
                    <a:pt x="22" y="130"/>
                  </a:cubicBezTo>
                  <a:cubicBezTo>
                    <a:pt x="30" y="125"/>
                    <a:pt x="39" y="128"/>
                    <a:pt x="46" y="126"/>
                  </a:cubicBezTo>
                  <a:cubicBezTo>
                    <a:pt x="52" y="124"/>
                    <a:pt x="46" y="119"/>
                    <a:pt x="51" y="114"/>
                  </a:cubicBezTo>
                  <a:cubicBezTo>
                    <a:pt x="57" y="110"/>
                    <a:pt x="65" y="113"/>
                    <a:pt x="67" y="112"/>
                  </a:cubicBezTo>
                  <a:cubicBezTo>
                    <a:pt x="70" y="110"/>
                    <a:pt x="72" y="100"/>
                    <a:pt x="77" y="98"/>
                  </a:cubicBezTo>
                  <a:cubicBezTo>
                    <a:pt x="82" y="96"/>
                    <a:pt x="87" y="98"/>
                    <a:pt x="86" y="94"/>
                  </a:cubicBezTo>
                  <a:cubicBezTo>
                    <a:pt x="86" y="89"/>
                    <a:pt x="87" y="75"/>
                    <a:pt x="91" y="74"/>
                  </a:cubicBezTo>
                  <a:cubicBezTo>
                    <a:pt x="96" y="73"/>
                    <a:pt x="103" y="68"/>
                    <a:pt x="103" y="66"/>
                  </a:cubicBezTo>
                  <a:cubicBezTo>
                    <a:pt x="104" y="63"/>
                    <a:pt x="113" y="53"/>
                    <a:pt x="115" y="48"/>
                  </a:cubicBezTo>
                  <a:cubicBezTo>
                    <a:pt x="118" y="44"/>
                    <a:pt x="119" y="41"/>
                    <a:pt x="114" y="40"/>
                  </a:cubicBezTo>
                  <a:cubicBezTo>
                    <a:pt x="110" y="40"/>
                    <a:pt x="104" y="28"/>
                    <a:pt x="102" y="25"/>
                  </a:cubicBezTo>
                  <a:cubicBezTo>
                    <a:pt x="100" y="22"/>
                    <a:pt x="88" y="24"/>
                    <a:pt x="77" y="16"/>
                  </a:cubicBezTo>
                  <a:cubicBezTo>
                    <a:pt x="73" y="13"/>
                    <a:pt x="71" y="6"/>
                    <a:pt x="70" y="0"/>
                  </a:cubicBezTo>
                  <a:cubicBezTo>
                    <a:pt x="64" y="3"/>
                    <a:pt x="64" y="3"/>
                    <a:pt x="64" y="3"/>
                  </a:cubicBezTo>
                  <a:lnTo>
                    <a:pt x="59" y="3"/>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92"/>
            <p:cNvSpPr>
              <a:spLocks/>
            </p:cNvSpPr>
            <p:nvPr userDrawn="1"/>
          </p:nvSpPr>
          <p:spPr bwMode="auto">
            <a:xfrm>
              <a:off x="6217809" y="2831739"/>
              <a:ext cx="20131" cy="29693"/>
            </a:xfrm>
            <a:custGeom>
              <a:avLst/>
              <a:gdLst>
                <a:gd name="T0" fmla="*/ 12 w 17"/>
                <a:gd name="T1" fmla="*/ 25 h 25"/>
                <a:gd name="T2" fmla="*/ 13 w 17"/>
                <a:gd name="T3" fmla="*/ 21 h 25"/>
                <a:gd name="T4" fmla="*/ 11 w 17"/>
                <a:gd name="T5" fmla="*/ 2 h 25"/>
                <a:gd name="T6" fmla="*/ 1 w 17"/>
                <a:gd name="T7" fmla="*/ 16 h 25"/>
                <a:gd name="T8" fmla="*/ 0 w 17"/>
                <a:gd name="T9" fmla="*/ 17 h 25"/>
                <a:gd name="T10" fmla="*/ 12 w 17"/>
                <a:gd name="T11" fmla="*/ 25 h 25"/>
              </a:gdLst>
              <a:ahLst/>
              <a:cxnLst>
                <a:cxn ang="0">
                  <a:pos x="T0" y="T1"/>
                </a:cxn>
                <a:cxn ang="0">
                  <a:pos x="T2" y="T3"/>
                </a:cxn>
                <a:cxn ang="0">
                  <a:pos x="T4" y="T5"/>
                </a:cxn>
                <a:cxn ang="0">
                  <a:pos x="T6" y="T7"/>
                </a:cxn>
                <a:cxn ang="0">
                  <a:pos x="T8" y="T9"/>
                </a:cxn>
                <a:cxn ang="0">
                  <a:pos x="T10" y="T11"/>
                </a:cxn>
              </a:cxnLst>
              <a:rect l="0" t="0" r="r" b="b"/>
              <a:pathLst>
                <a:path w="17" h="25">
                  <a:moveTo>
                    <a:pt x="12" y="25"/>
                  </a:moveTo>
                  <a:cubicBezTo>
                    <a:pt x="12" y="23"/>
                    <a:pt x="12" y="22"/>
                    <a:pt x="13" y="21"/>
                  </a:cubicBezTo>
                  <a:cubicBezTo>
                    <a:pt x="16" y="16"/>
                    <a:pt x="17" y="4"/>
                    <a:pt x="11" y="2"/>
                  </a:cubicBezTo>
                  <a:cubicBezTo>
                    <a:pt x="5" y="0"/>
                    <a:pt x="1" y="13"/>
                    <a:pt x="1" y="16"/>
                  </a:cubicBezTo>
                  <a:cubicBezTo>
                    <a:pt x="1" y="17"/>
                    <a:pt x="1" y="17"/>
                    <a:pt x="0" y="17"/>
                  </a:cubicBezTo>
                  <a:cubicBezTo>
                    <a:pt x="3" y="25"/>
                    <a:pt x="9" y="25"/>
                    <a:pt x="12" y="2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93"/>
            <p:cNvSpPr>
              <a:spLocks/>
            </p:cNvSpPr>
            <p:nvPr userDrawn="1"/>
          </p:nvSpPr>
          <p:spPr bwMode="auto">
            <a:xfrm>
              <a:off x="6240456" y="2829223"/>
              <a:ext cx="83543" cy="66935"/>
            </a:xfrm>
            <a:custGeom>
              <a:avLst/>
              <a:gdLst>
                <a:gd name="T0" fmla="*/ 11 w 70"/>
                <a:gd name="T1" fmla="*/ 52 h 56"/>
                <a:gd name="T2" fmla="*/ 45 w 70"/>
                <a:gd name="T3" fmla="*/ 56 h 56"/>
                <a:gd name="T4" fmla="*/ 50 w 70"/>
                <a:gd name="T5" fmla="*/ 44 h 56"/>
                <a:gd name="T6" fmla="*/ 59 w 70"/>
                <a:gd name="T7" fmla="*/ 32 h 56"/>
                <a:gd name="T8" fmla="*/ 59 w 70"/>
                <a:gd name="T9" fmla="*/ 21 h 56"/>
                <a:gd name="T10" fmla="*/ 64 w 70"/>
                <a:gd name="T11" fmla="*/ 21 h 56"/>
                <a:gd name="T12" fmla="*/ 70 w 70"/>
                <a:gd name="T13" fmla="*/ 18 h 56"/>
                <a:gd name="T14" fmla="*/ 65 w 70"/>
                <a:gd name="T15" fmla="*/ 0 h 56"/>
                <a:gd name="T16" fmla="*/ 48 w 70"/>
                <a:gd name="T17" fmla="*/ 20 h 56"/>
                <a:gd name="T18" fmla="*/ 20 w 70"/>
                <a:gd name="T19" fmla="*/ 33 h 56"/>
                <a:gd name="T20" fmla="*/ 3 w 70"/>
                <a:gd name="T21" fmla="*/ 37 h 56"/>
                <a:gd name="T22" fmla="*/ 0 w 70"/>
                <a:gd name="T23" fmla="*/ 36 h 56"/>
                <a:gd name="T24" fmla="*/ 11 w 70"/>
                <a:gd name="T2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6">
                  <a:moveTo>
                    <a:pt x="11" y="52"/>
                  </a:moveTo>
                  <a:cubicBezTo>
                    <a:pt x="12" y="53"/>
                    <a:pt x="36" y="56"/>
                    <a:pt x="45" y="56"/>
                  </a:cubicBezTo>
                  <a:cubicBezTo>
                    <a:pt x="50" y="44"/>
                    <a:pt x="50" y="44"/>
                    <a:pt x="50" y="44"/>
                  </a:cubicBezTo>
                  <a:cubicBezTo>
                    <a:pt x="59" y="32"/>
                    <a:pt x="59" y="32"/>
                    <a:pt x="59" y="32"/>
                  </a:cubicBezTo>
                  <a:cubicBezTo>
                    <a:pt x="59" y="21"/>
                    <a:pt x="59" y="21"/>
                    <a:pt x="59" y="21"/>
                  </a:cubicBezTo>
                  <a:cubicBezTo>
                    <a:pt x="64" y="21"/>
                    <a:pt x="64" y="21"/>
                    <a:pt x="64" y="21"/>
                  </a:cubicBezTo>
                  <a:cubicBezTo>
                    <a:pt x="70" y="18"/>
                    <a:pt x="70" y="18"/>
                    <a:pt x="70" y="18"/>
                  </a:cubicBezTo>
                  <a:cubicBezTo>
                    <a:pt x="67" y="9"/>
                    <a:pt x="67" y="0"/>
                    <a:pt x="65" y="0"/>
                  </a:cubicBezTo>
                  <a:cubicBezTo>
                    <a:pt x="63" y="0"/>
                    <a:pt x="52" y="11"/>
                    <a:pt x="48" y="20"/>
                  </a:cubicBezTo>
                  <a:cubicBezTo>
                    <a:pt x="44" y="28"/>
                    <a:pt x="31" y="35"/>
                    <a:pt x="20" y="33"/>
                  </a:cubicBezTo>
                  <a:cubicBezTo>
                    <a:pt x="9" y="31"/>
                    <a:pt x="5" y="35"/>
                    <a:pt x="3" y="37"/>
                  </a:cubicBezTo>
                  <a:cubicBezTo>
                    <a:pt x="2" y="38"/>
                    <a:pt x="1" y="37"/>
                    <a:pt x="0" y="36"/>
                  </a:cubicBezTo>
                  <a:cubicBezTo>
                    <a:pt x="1" y="45"/>
                    <a:pt x="9" y="51"/>
                    <a:pt x="11" y="5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94"/>
            <p:cNvSpPr>
              <a:spLocks noEditPoints="1"/>
            </p:cNvSpPr>
            <p:nvPr userDrawn="1"/>
          </p:nvSpPr>
          <p:spPr bwMode="auto">
            <a:xfrm>
              <a:off x="7069844" y="3187554"/>
              <a:ext cx="340210" cy="106191"/>
            </a:xfrm>
            <a:custGeom>
              <a:avLst/>
              <a:gdLst>
                <a:gd name="T0" fmla="*/ 51 w 285"/>
                <a:gd name="T1" fmla="*/ 32 h 89"/>
                <a:gd name="T2" fmla="*/ 40 w 285"/>
                <a:gd name="T3" fmla="*/ 17 h 89"/>
                <a:gd name="T4" fmla="*/ 33 w 285"/>
                <a:gd name="T5" fmla="*/ 9 h 89"/>
                <a:gd name="T6" fmla="*/ 31 w 285"/>
                <a:gd name="T7" fmla="*/ 7 h 89"/>
                <a:gd name="T8" fmla="*/ 27 w 285"/>
                <a:gd name="T9" fmla="*/ 13 h 89"/>
                <a:gd name="T10" fmla="*/ 15 w 285"/>
                <a:gd name="T11" fmla="*/ 12 h 89"/>
                <a:gd name="T12" fmla="*/ 8 w 285"/>
                <a:gd name="T13" fmla="*/ 3 h 89"/>
                <a:gd name="T14" fmla="*/ 0 w 285"/>
                <a:gd name="T15" fmla="*/ 3 h 89"/>
                <a:gd name="T16" fmla="*/ 4 w 285"/>
                <a:gd name="T17" fmla="*/ 25 h 89"/>
                <a:gd name="T18" fmla="*/ 19 w 285"/>
                <a:gd name="T19" fmla="*/ 53 h 89"/>
                <a:gd name="T20" fmla="*/ 33 w 285"/>
                <a:gd name="T21" fmla="*/ 67 h 89"/>
                <a:gd name="T22" fmla="*/ 61 w 285"/>
                <a:gd name="T23" fmla="*/ 81 h 89"/>
                <a:gd name="T24" fmla="*/ 51 w 285"/>
                <a:gd name="T25" fmla="*/ 60 h 89"/>
                <a:gd name="T26" fmla="*/ 51 w 285"/>
                <a:gd name="T27" fmla="*/ 32 h 89"/>
                <a:gd name="T28" fmla="*/ 274 w 285"/>
                <a:gd name="T29" fmla="*/ 15 h 89"/>
                <a:gd name="T30" fmla="*/ 260 w 285"/>
                <a:gd name="T31" fmla="*/ 12 h 89"/>
                <a:gd name="T32" fmla="*/ 247 w 285"/>
                <a:gd name="T33" fmla="*/ 0 h 89"/>
                <a:gd name="T34" fmla="*/ 235 w 285"/>
                <a:gd name="T35" fmla="*/ 15 h 89"/>
                <a:gd name="T36" fmla="*/ 227 w 285"/>
                <a:gd name="T37" fmla="*/ 25 h 89"/>
                <a:gd name="T38" fmla="*/ 224 w 285"/>
                <a:gd name="T39" fmla="*/ 29 h 89"/>
                <a:gd name="T40" fmla="*/ 224 w 285"/>
                <a:gd name="T41" fmla="*/ 38 h 89"/>
                <a:gd name="T42" fmla="*/ 215 w 285"/>
                <a:gd name="T43" fmla="*/ 41 h 89"/>
                <a:gd name="T44" fmla="*/ 207 w 285"/>
                <a:gd name="T45" fmla="*/ 31 h 89"/>
                <a:gd name="T46" fmla="*/ 207 w 285"/>
                <a:gd name="T47" fmla="*/ 31 h 89"/>
                <a:gd name="T48" fmla="*/ 193 w 285"/>
                <a:gd name="T49" fmla="*/ 51 h 89"/>
                <a:gd name="T50" fmla="*/ 172 w 285"/>
                <a:gd name="T51" fmla="*/ 58 h 89"/>
                <a:gd name="T52" fmla="*/ 163 w 285"/>
                <a:gd name="T53" fmla="*/ 77 h 89"/>
                <a:gd name="T54" fmla="*/ 141 w 285"/>
                <a:gd name="T55" fmla="*/ 71 h 89"/>
                <a:gd name="T56" fmla="*/ 145 w 285"/>
                <a:gd name="T57" fmla="*/ 80 h 89"/>
                <a:gd name="T58" fmla="*/ 157 w 285"/>
                <a:gd name="T59" fmla="*/ 87 h 89"/>
                <a:gd name="T60" fmla="*/ 177 w 285"/>
                <a:gd name="T61" fmla="*/ 85 h 89"/>
                <a:gd name="T62" fmla="*/ 191 w 285"/>
                <a:gd name="T63" fmla="*/ 79 h 89"/>
                <a:gd name="T64" fmla="*/ 205 w 285"/>
                <a:gd name="T65" fmla="*/ 81 h 89"/>
                <a:gd name="T66" fmla="*/ 218 w 285"/>
                <a:gd name="T67" fmla="*/ 73 h 89"/>
                <a:gd name="T68" fmla="*/ 223 w 285"/>
                <a:gd name="T69" fmla="*/ 59 h 89"/>
                <a:gd name="T70" fmla="*/ 231 w 285"/>
                <a:gd name="T71" fmla="*/ 46 h 89"/>
                <a:gd name="T72" fmla="*/ 254 w 285"/>
                <a:gd name="T73" fmla="*/ 36 h 89"/>
                <a:gd name="T74" fmla="*/ 261 w 285"/>
                <a:gd name="T75" fmla="*/ 38 h 89"/>
                <a:gd name="T76" fmla="*/ 270 w 285"/>
                <a:gd name="T77" fmla="*/ 30 h 89"/>
                <a:gd name="T78" fmla="*/ 284 w 285"/>
                <a:gd name="T79" fmla="*/ 24 h 89"/>
                <a:gd name="T80" fmla="*/ 274 w 285"/>
                <a:gd name="T81" fmla="*/ 1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89">
                  <a:moveTo>
                    <a:pt x="51" y="32"/>
                  </a:moveTo>
                  <a:cubicBezTo>
                    <a:pt x="51" y="22"/>
                    <a:pt x="42" y="23"/>
                    <a:pt x="40" y="17"/>
                  </a:cubicBezTo>
                  <a:cubicBezTo>
                    <a:pt x="38" y="10"/>
                    <a:pt x="34" y="14"/>
                    <a:pt x="33" y="9"/>
                  </a:cubicBezTo>
                  <a:cubicBezTo>
                    <a:pt x="32" y="9"/>
                    <a:pt x="32" y="8"/>
                    <a:pt x="31" y="7"/>
                  </a:cubicBezTo>
                  <a:cubicBezTo>
                    <a:pt x="27" y="9"/>
                    <a:pt x="28" y="13"/>
                    <a:pt x="27" y="13"/>
                  </a:cubicBezTo>
                  <a:cubicBezTo>
                    <a:pt x="25" y="14"/>
                    <a:pt x="15" y="15"/>
                    <a:pt x="15" y="12"/>
                  </a:cubicBezTo>
                  <a:cubicBezTo>
                    <a:pt x="15" y="9"/>
                    <a:pt x="14" y="4"/>
                    <a:pt x="8" y="3"/>
                  </a:cubicBezTo>
                  <a:cubicBezTo>
                    <a:pt x="5" y="3"/>
                    <a:pt x="2" y="2"/>
                    <a:pt x="0" y="3"/>
                  </a:cubicBezTo>
                  <a:cubicBezTo>
                    <a:pt x="3" y="10"/>
                    <a:pt x="4" y="18"/>
                    <a:pt x="4" y="25"/>
                  </a:cubicBezTo>
                  <a:cubicBezTo>
                    <a:pt x="4" y="34"/>
                    <a:pt x="17" y="48"/>
                    <a:pt x="19" y="53"/>
                  </a:cubicBezTo>
                  <a:cubicBezTo>
                    <a:pt x="21" y="59"/>
                    <a:pt x="24" y="61"/>
                    <a:pt x="33" y="67"/>
                  </a:cubicBezTo>
                  <a:cubicBezTo>
                    <a:pt x="41" y="73"/>
                    <a:pt x="58" y="83"/>
                    <a:pt x="61" y="81"/>
                  </a:cubicBezTo>
                  <a:cubicBezTo>
                    <a:pt x="64" y="80"/>
                    <a:pt x="56" y="65"/>
                    <a:pt x="51" y="60"/>
                  </a:cubicBezTo>
                  <a:cubicBezTo>
                    <a:pt x="47" y="55"/>
                    <a:pt x="51" y="42"/>
                    <a:pt x="51" y="32"/>
                  </a:cubicBezTo>
                  <a:close/>
                  <a:moveTo>
                    <a:pt x="274" y="15"/>
                  </a:moveTo>
                  <a:cubicBezTo>
                    <a:pt x="270" y="16"/>
                    <a:pt x="260" y="16"/>
                    <a:pt x="260" y="12"/>
                  </a:cubicBezTo>
                  <a:cubicBezTo>
                    <a:pt x="260" y="8"/>
                    <a:pt x="252" y="0"/>
                    <a:pt x="247" y="0"/>
                  </a:cubicBezTo>
                  <a:cubicBezTo>
                    <a:pt x="242" y="0"/>
                    <a:pt x="236" y="11"/>
                    <a:pt x="235" y="15"/>
                  </a:cubicBezTo>
                  <a:cubicBezTo>
                    <a:pt x="235" y="20"/>
                    <a:pt x="227" y="19"/>
                    <a:pt x="227" y="25"/>
                  </a:cubicBezTo>
                  <a:cubicBezTo>
                    <a:pt x="228" y="28"/>
                    <a:pt x="226" y="29"/>
                    <a:pt x="224" y="29"/>
                  </a:cubicBezTo>
                  <a:cubicBezTo>
                    <a:pt x="226" y="35"/>
                    <a:pt x="226" y="38"/>
                    <a:pt x="224" y="38"/>
                  </a:cubicBezTo>
                  <a:cubicBezTo>
                    <a:pt x="221" y="37"/>
                    <a:pt x="220" y="41"/>
                    <a:pt x="215" y="41"/>
                  </a:cubicBezTo>
                  <a:cubicBezTo>
                    <a:pt x="213" y="41"/>
                    <a:pt x="210" y="37"/>
                    <a:pt x="207" y="31"/>
                  </a:cubicBezTo>
                  <a:cubicBezTo>
                    <a:pt x="207" y="31"/>
                    <a:pt x="207" y="31"/>
                    <a:pt x="207" y="31"/>
                  </a:cubicBezTo>
                  <a:cubicBezTo>
                    <a:pt x="203" y="31"/>
                    <a:pt x="195" y="43"/>
                    <a:pt x="193" y="51"/>
                  </a:cubicBezTo>
                  <a:cubicBezTo>
                    <a:pt x="192" y="60"/>
                    <a:pt x="184" y="57"/>
                    <a:pt x="172" y="58"/>
                  </a:cubicBezTo>
                  <a:cubicBezTo>
                    <a:pt x="160" y="59"/>
                    <a:pt x="165" y="71"/>
                    <a:pt x="163" y="77"/>
                  </a:cubicBezTo>
                  <a:cubicBezTo>
                    <a:pt x="160" y="82"/>
                    <a:pt x="147" y="72"/>
                    <a:pt x="141" y="71"/>
                  </a:cubicBezTo>
                  <a:cubicBezTo>
                    <a:pt x="142" y="76"/>
                    <a:pt x="143" y="80"/>
                    <a:pt x="145" y="80"/>
                  </a:cubicBezTo>
                  <a:cubicBezTo>
                    <a:pt x="149" y="80"/>
                    <a:pt x="154" y="89"/>
                    <a:pt x="157" y="87"/>
                  </a:cubicBezTo>
                  <a:cubicBezTo>
                    <a:pt x="161" y="84"/>
                    <a:pt x="171" y="87"/>
                    <a:pt x="177" y="85"/>
                  </a:cubicBezTo>
                  <a:cubicBezTo>
                    <a:pt x="182" y="83"/>
                    <a:pt x="183" y="79"/>
                    <a:pt x="191" y="79"/>
                  </a:cubicBezTo>
                  <a:cubicBezTo>
                    <a:pt x="200" y="79"/>
                    <a:pt x="197" y="86"/>
                    <a:pt x="205" y="81"/>
                  </a:cubicBezTo>
                  <a:cubicBezTo>
                    <a:pt x="214" y="77"/>
                    <a:pt x="219" y="80"/>
                    <a:pt x="218" y="73"/>
                  </a:cubicBezTo>
                  <a:cubicBezTo>
                    <a:pt x="217" y="65"/>
                    <a:pt x="223" y="65"/>
                    <a:pt x="223" y="59"/>
                  </a:cubicBezTo>
                  <a:cubicBezTo>
                    <a:pt x="222" y="53"/>
                    <a:pt x="232" y="57"/>
                    <a:pt x="231" y="46"/>
                  </a:cubicBezTo>
                  <a:cubicBezTo>
                    <a:pt x="230" y="34"/>
                    <a:pt x="247" y="36"/>
                    <a:pt x="254" y="36"/>
                  </a:cubicBezTo>
                  <a:cubicBezTo>
                    <a:pt x="256" y="36"/>
                    <a:pt x="258" y="37"/>
                    <a:pt x="261" y="38"/>
                  </a:cubicBezTo>
                  <a:cubicBezTo>
                    <a:pt x="266" y="36"/>
                    <a:pt x="273" y="33"/>
                    <a:pt x="270" y="30"/>
                  </a:cubicBezTo>
                  <a:cubicBezTo>
                    <a:pt x="266" y="26"/>
                    <a:pt x="282" y="29"/>
                    <a:pt x="284" y="24"/>
                  </a:cubicBezTo>
                  <a:cubicBezTo>
                    <a:pt x="285" y="19"/>
                    <a:pt x="277" y="14"/>
                    <a:pt x="274"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95"/>
            <p:cNvSpPr>
              <a:spLocks/>
            </p:cNvSpPr>
            <p:nvPr userDrawn="1"/>
          </p:nvSpPr>
          <p:spPr bwMode="auto">
            <a:xfrm>
              <a:off x="7316949" y="3222279"/>
              <a:ext cx="22647" cy="14595"/>
            </a:xfrm>
            <a:custGeom>
              <a:avLst/>
              <a:gdLst>
                <a:gd name="T0" fmla="*/ 8 w 19"/>
                <a:gd name="T1" fmla="*/ 12 h 12"/>
                <a:gd name="T2" fmla="*/ 17 w 19"/>
                <a:gd name="T3" fmla="*/ 9 h 12"/>
                <a:gd name="T4" fmla="*/ 17 w 19"/>
                <a:gd name="T5" fmla="*/ 0 h 12"/>
                <a:gd name="T6" fmla="*/ 10 w 19"/>
                <a:gd name="T7" fmla="*/ 4 h 12"/>
                <a:gd name="T8" fmla="*/ 0 w 19"/>
                <a:gd name="T9" fmla="*/ 2 h 12"/>
                <a:gd name="T10" fmla="*/ 8 w 19"/>
                <a:gd name="T11" fmla="*/ 12 h 12"/>
              </a:gdLst>
              <a:ahLst/>
              <a:cxnLst>
                <a:cxn ang="0">
                  <a:pos x="T0" y="T1"/>
                </a:cxn>
                <a:cxn ang="0">
                  <a:pos x="T2" y="T3"/>
                </a:cxn>
                <a:cxn ang="0">
                  <a:pos x="T4" y="T5"/>
                </a:cxn>
                <a:cxn ang="0">
                  <a:pos x="T6" y="T7"/>
                </a:cxn>
                <a:cxn ang="0">
                  <a:pos x="T8" y="T9"/>
                </a:cxn>
                <a:cxn ang="0">
                  <a:pos x="T10" y="T11"/>
                </a:cxn>
              </a:cxnLst>
              <a:rect l="0" t="0" r="r" b="b"/>
              <a:pathLst>
                <a:path w="19" h="12">
                  <a:moveTo>
                    <a:pt x="8" y="12"/>
                  </a:moveTo>
                  <a:cubicBezTo>
                    <a:pt x="13" y="12"/>
                    <a:pt x="14" y="8"/>
                    <a:pt x="17" y="9"/>
                  </a:cubicBezTo>
                  <a:cubicBezTo>
                    <a:pt x="19" y="9"/>
                    <a:pt x="19" y="6"/>
                    <a:pt x="17" y="0"/>
                  </a:cubicBezTo>
                  <a:cubicBezTo>
                    <a:pt x="14" y="1"/>
                    <a:pt x="10" y="1"/>
                    <a:pt x="10" y="4"/>
                  </a:cubicBezTo>
                  <a:cubicBezTo>
                    <a:pt x="10" y="7"/>
                    <a:pt x="3" y="2"/>
                    <a:pt x="0" y="2"/>
                  </a:cubicBezTo>
                  <a:cubicBezTo>
                    <a:pt x="3" y="8"/>
                    <a:pt x="6" y="12"/>
                    <a:pt x="8"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96"/>
            <p:cNvSpPr>
              <a:spLocks/>
            </p:cNvSpPr>
            <p:nvPr userDrawn="1"/>
          </p:nvSpPr>
          <p:spPr bwMode="auto">
            <a:xfrm>
              <a:off x="6009959" y="2607279"/>
              <a:ext cx="172118" cy="168597"/>
            </a:xfrm>
            <a:custGeom>
              <a:avLst/>
              <a:gdLst>
                <a:gd name="T0" fmla="*/ 121 w 144"/>
                <a:gd name="T1" fmla="*/ 128 h 141"/>
                <a:gd name="T2" fmla="*/ 127 w 144"/>
                <a:gd name="T3" fmla="*/ 123 h 141"/>
                <a:gd name="T4" fmla="*/ 137 w 144"/>
                <a:gd name="T5" fmla="*/ 128 h 141"/>
                <a:gd name="T6" fmla="*/ 144 w 144"/>
                <a:gd name="T7" fmla="*/ 125 h 141"/>
                <a:gd name="T8" fmla="*/ 135 w 144"/>
                <a:gd name="T9" fmla="*/ 113 h 141"/>
                <a:gd name="T10" fmla="*/ 130 w 144"/>
                <a:gd name="T11" fmla="*/ 103 h 141"/>
                <a:gd name="T12" fmla="*/ 131 w 144"/>
                <a:gd name="T13" fmla="*/ 93 h 141"/>
                <a:gd name="T14" fmla="*/ 124 w 144"/>
                <a:gd name="T15" fmla="*/ 85 h 141"/>
                <a:gd name="T16" fmla="*/ 108 w 144"/>
                <a:gd name="T17" fmla="*/ 74 h 141"/>
                <a:gd name="T18" fmla="*/ 101 w 144"/>
                <a:gd name="T19" fmla="*/ 66 h 141"/>
                <a:gd name="T20" fmla="*/ 99 w 144"/>
                <a:gd name="T21" fmla="*/ 52 h 141"/>
                <a:gd name="T22" fmla="*/ 105 w 144"/>
                <a:gd name="T23" fmla="*/ 41 h 141"/>
                <a:gd name="T24" fmla="*/ 107 w 144"/>
                <a:gd name="T25" fmla="*/ 32 h 141"/>
                <a:gd name="T26" fmla="*/ 101 w 144"/>
                <a:gd name="T27" fmla="*/ 27 h 141"/>
                <a:gd name="T28" fmla="*/ 93 w 144"/>
                <a:gd name="T29" fmla="*/ 18 h 141"/>
                <a:gd name="T30" fmla="*/ 88 w 144"/>
                <a:gd name="T31" fmla="*/ 6 h 141"/>
                <a:gd name="T32" fmla="*/ 72 w 144"/>
                <a:gd name="T33" fmla="*/ 4 h 141"/>
                <a:gd name="T34" fmla="*/ 59 w 144"/>
                <a:gd name="T35" fmla="*/ 1 h 141"/>
                <a:gd name="T36" fmla="*/ 53 w 144"/>
                <a:gd name="T37" fmla="*/ 6 h 141"/>
                <a:gd name="T38" fmla="*/ 53 w 144"/>
                <a:gd name="T39" fmla="*/ 6 h 141"/>
                <a:gd name="T40" fmla="*/ 44 w 144"/>
                <a:gd name="T41" fmla="*/ 13 h 141"/>
                <a:gd name="T42" fmla="*/ 35 w 144"/>
                <a:gd name="T43" fmla="*/ 20 h 141"/>
                <a:gd name="T44" fmla="*/ 36 w 144"/>
                <a:gd name="T45" fmla="*/ 32 h 141"/>
                <a:gd name="T46" fmla="*/ 35 w 144"/>
                <a:gd name="T47" fmla="*/ 44 h 141"/>
                <a:gd name="T48" fmla="*/ 31 w 144"/>
                <a:gd name="T49" fmla="*/ 52 h 141"/>
                <a:gd name="T50" fmla="*/ 0 w 144"/>
                <a:gd name="T51" fmla="*/ 69 h 141"/>
                <a:gd name="T52" fmla="*/ 1 w 144"/>
                <a:gd name="T53" fmla="*/ 76 h 141"/>
                <a:gd name="T54" fmla="*/ 4 w 144"/>
                <a:gd name="T55" fmla="*/ 91 h 141"/>
                <a:gd name="T56" fmla="*/ 16 w 144"/>
                <a:gd name="T57" fmla="*/ 91 h 141"/>
                <a:gd name="T58" fmla="*/ 45 w 144"/>
                <a:gd name="T59" fmla="*/ 107 h 141"/>
                <a:gd name="T60" fmla="*/ 80 w 144"/>
                <a:gd name="T61" fmla="*/ 134 h 141"/>
                <a:gd name="T62" fmla="*/ 98 w 144"/>
                <a:gd name="T63" fmla="*/ 139 h 141"/>
                <a:gd name="T64" fmla="*/ 115 w 144"/>
                <a:gd name="T65" fmla="*/ 141 h 141"/>
                <a:gd name="T66" fmla="*/ 121 w 144"/>
                <a:gd name="T67" fmla="*/ 12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 h="141">
                  <a:moveTo>
                    <a:pt x="121" y="128"/>
                  </a:moveTo>
                  <a:cubicBezTo>
                    <a:pt x="123" y="126"/>
                    <a:pt x="123" y="123"/>
                    <a:pt x="127" y="123"/>
                  </a:cubicBezTo>
                  <a:cubicBezTo>
                    <a:pt x="131" y="122"/>
                    <a:pt x="133" y="125"/>
                    <a:pt x="137" y="128"/>
                  </a:cubicBezTo>
                  <a:cubicBezTo>
                    <a:pt x="139" y="127"/>
                    <a:pt x="141" y="125"/>
                    <a:pt x="144" y="125"/>
                  </a:cubicBezTo>
                  <a:cubicBezTo>
                    <a:pt x="140" y="121"/>
                    <a:pt x="135" y="116"/>
                    <a:pt x="135" y="113"/>
                  </a:cubicBezTo>
                  <a:cubicBezTo>
                    <a:pt x="136" y="109"/>
                    <a:pt x="131" y="106"/>
                    <a:pt x="130" y="103"/>
                  </a:cubicBezTo>
                  <a:cubicBezTo>
                    <a:pt x="129" y="100"/>
                    <a:pt x="134" y="96"/>
                    <a:pt x="131" y="93"/>
                  </a:cubicBezTo>
                  <a:cubicBezTo>
                    <a:pt x="129" y="91"/>
                    <a:pt x="128" y="85"/>
                    <a:pt x="124" y="85"/>
                  </a:cubicBezTo>
                  <a:cubicBezTo>
                    <a:pt x="120" y="84"/>
                    <a:pt x="107" y="78"/>
                    <a:pt x="108" y="74"/>
                  </a:cubicBezTo>
                  <a:cubicBezTo>
                    <a:pt x="109" y="70"/>
                    <a:pt x="103" y="67"/>
                    <a:pt x="101" y="66"/>
                  </a:cubicBezTo>
                  <a:cubicBezTo>
                    <a:pt x="99" y="64"/>
                    <a:pt x="96" y="54"/>
                    <a:pt x="99" y="52"/>
                  </a:cubicBezTo>
                  <a:cubicBezTo>
                    <a:pt x="102" y="51"/>
                    <a:pt x="102" y="41"/>
                    <a:pt x="105" y="41"/>
                  </a:cubicBezTo>
                  <a:cubicBezTo>
                    <a:pt x="109" y="41"/>
                    <a:pt x="106" y="35"/>
                    <a:pt x="107" y="32"/>
                  </a:cubicBezTo>
                  <a:cubicBezTo>
                    <a:pt x="108" y="28"/>
                    <a:pt x="104" y="27"/>
                    <a:pt x="101" y="27"/>
                  </a:cubicBezTo>
                  <a:cubicBezTo>
                    <a:pt x="98" y="27"/>
                    <a:pt x="93" y="22"/>
                    <a:pt x="93" y="18"/>
                  </a:cubicBezTo>
                  <a:cubicBezTo>
                    <a:pt x="93" y="14"/>
                    <a:pt x="87" y="8"/>
                    <a:pt x="88" y="6"/>
                  </a:cubicBezTo>
                  <a:cubicBezTo>
                    <a:pt x="87" y="14"/>
                    <a:pt x="76" y="2"/>
                    <a:pt x="72" y="4"/>
                  </a:cubicBezTo>
                  <a:cubicBezTo>
                    <a:pt x="69" y="6"/>
                    <a:pt x="66" y="0"/>
                    <a:pt x="59" y="1"/>
                  </a:cubicBezTo>
                  <a:cubicBezTo>
                    <a:pt x="55" y="2"/>
                    <a:pt x="55" y="4"/>
                    <a:pt x="53" y="6"/>
                  </a:cubicBezTo>
                  <a:cubicBezTo>
                    <a:pt x="53" y="6"/>
                    <a:pt x="53" y="6"/>
                    <a:pt x="53" y="6"/>
                  </a:cubicBezTo>
                  <a:cubicBezTo>
                    <a:pt x="44" y="13"/>
                    <a:pt x="44" y="13"/>
                    <a:pt x="44" y="13"/>
                  </a:cubicBezTo>
                  <a:cubicBezTo>
                    <a:pt x="44" y="13"/>
                    <a:pt x="37" y="15"/>
                    <a:pt x="35" y="20"/>
                  </a:cubicBezTo>
                  <a:cubicBezTo>
                    <a:pt x="33" y="24"/>
                    <a:pt x="38" y="29"/>
                    <a:pt x="36" y="32"/>
                  </a:cubicBezTo>
                  <a:cubicBezTo>
                    <a:pt x="34" y="35"/>
                    <a:pt x="34" y="41"/>
                    <a:pt x="35" y="44"/>
                  </a:cubicBezTo>
                  <a:cubicBezTo>
                    <a:pt x="35" y="46"/>
                    <a:pt x="31" y="52"/>
                    <a:pt x="31" y="52"/>
                  </a:cubicBezTo>
                  <a:cubicBezTo>
                    <a:pt x="31" y="52"/>
                    <a:pt x="14" y="62"/>
                    <a:pt x="0" y="69"/>
                  </a:cubicBezTo>
                  <a:cubicBezTo>
                    <a:pt x="0" y="72"/>
                    <a:pt x="0" y="74"/>
                    <a:pt x="1" y="76"/>
                  </a:cubicBezTo>
                  <a:cubicBezTo>
                    <a:pt x="2" y="79"/>
                    <a:pt x="3" y="85"/>
                    <a:pt x="4" y="91"/>
                  </a:cubicBezTo>
                  <a:cubicBezTo>
                    <a:pt x="10" y="90"/>
                    <a:pt x="11" y="90"/>
                    <a:pt x="16" y="91"/>
                  </a:cubicBezTo>
                  <a:cubicBezTo>
                    <a:pt x="21" y="91"/>
                    <a:pt x="40" y="105"/>
                    <a:pt x="45" y="107"/>
                  </a:cubicBezTo>
                  <a:cubicBezTo>
                    <a:pt x="49" y="110"/>
                    <a:pt x="75" y="129"/>
                    <a:pt x="80" y="134"/>
                  </a:cubicBezTo>
                  <a:cubicBezTo>
                    <a:pt x="85" y="138"/>
                    <a:pt x="94" y="139"/>
                    <a:pt x="98" y="139"/>
                  </a:cubicBezTo>
                  <a:cubicBezTo>
                    <a:pt x="100" y="139"/>
                    <a:pt x="108" y="140"/>
                    <a:pt x="115" y="141"/>
                  </a:cubicBezTo>
                  <a:cubicBezTo>
                    <a:pt x="117" y="136"/>
                    <a:pt x="120" y="129"/>
                    <a:pt x="121" y="12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97"/>
            <p:cNvSpPr>
              <a:spLocks/>
            </p:cNvSpPr>
            <p:nvPr userDrawn="1"/>
          </p:nvSpPr>
          <p:spPr bwMode="auto">
            <a:xfrm>
              <a:off x="6147352" y="2752725"/>
              <a:ext cx="33216" cy="32713"/>
            </a:xfrm>
            <a:custGeom>
              <a:avLst/>
              <a:gdLst>
                <a:gd name="T0" fmla="*/ 9 w 28"/>
                <a:gd name="T1" fmla="*/ 20 h 27"/>
                <a:gd name="T2" fmla="*/ 16 w 28"/>
                <a:gd name="T3" fmla="*/ 27 h 27"/>
                <a:gd name="T4" fmla="*/ 28 w 28"/>
                <a:gd name="T5" fmla="*/ 27 h 27"/>
                <a:gd name="T6" fmla="*/ 21 w 28"/>
                <a:gd name="T7" fmla="*/ 9 h 27"/>
                <a:gd name="T8" fmla="*/ 22 w 28"/>
                <a:gd name="T9" fmla="*/ 6 h 27"/>
                <a:gd name="T10" fmla="*/ 12 w 28"/>
                <a:gd name="T11" fmla="*/ 1 h 27"/>
                <a:gd name="T12" fmla="*/ 6 w 28"/>
                <a:gd name="T13" fmla="*/ 6 h 27"/>
                <a:gd name="T14" fmla="*/ 0 w 28"/>
                <a:gd name="T15" fmla="*/ 19 h 27"/>
                <a:gd name="T16" fmla="*/ 9 w 28"/>
                <a:gd name="T17"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9" y="20"/>
                  </a:moveTo>
                  <a:cubicBezTo>
                    <a:pt x="16" y="27"/>
                    <a:pt x="16" y="27"/>
                    <a:pt x="16" y="27"/>
                  </a:cubicBezTo>
                  <a:cubicBezTo>
                    <a:pt x="28" y="27"/>
                    <a:pt x="28" y="27"/>
                    <a:pt x="28" y="27"/>
                  </a:cubicBezTo>
                  <a:cubicBezTo>
                    <a:pt x="25" y="20"/>
                    <a:pt x="21" y="11"/>
                    <a:pt x="21" y="9"/>
                  </a:cubicBezTo>
                  <a:cubicBezTo>
                    <a:pt x="21" y="8"/>
                    <a:pt x="21" y="7"/>
                    <a:pt x="22" y="6"/>
                  </a:cubicBezTo>
                  <a:cubicBezTo>
                    <a:pt x="18" y="3"/>
                    <a:pt x="16" y="0"/>
                    <a:pt x="12" y="1"/>
                  </a:cubicBezTo>
                  <a:cubicBezTo>
                    <a:pt x="8" y="1"/>
                    <a:pt x="8" y="4"/>
                    <a:pt x="6" y="6"/>
                  </a:cubicBezTo>
                  <a:cubicBezTo>
                    <a:pt x="5" y="7"/>
                    <a:pt x="2" y="14"/>
                    <a:pt x="0" y="19"/>
                  </a:cubicBezTo>
                  <a:cubicBezTo>
                    <a:pt x="5" y="20"/>
                    <a:pt x="9" y="20"/>
                    <a:pt x="9" y="2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98"/>
            <p:cNvSpPr>
              <a:spLocks noEditPoints="1"/>
            </p:cNvSpPr>
            <p:nvPr/>
          </p:nvSpPr>
          <p:spPr bwMode="auto">
            <a:xfrm>
              <a:off x="5249519" y="2310851"/>
              <a:ext cx="258177" cy="215401"/>
            </a:xfrm>
            <a:custGeom>
              <a:avLst/>
              <a:gdLst>
                <a:gd name="T0" fmla="*/ 189 w 216"/>
                <a:gd name="T1" fmla="*/ 41 h 180"/>
                <a:gd name="T2" fmla="*/ 182 w 216"/>
                <a:gd name="T3" fmla="*/ 38 h 180"/>
                <a:gd name="T4" fmla="*/ 172 w 216"/>
                <a:gd name="T5" fmla="*/ 34 h 180"/>
                <a:gd name="T6" fmla="*/ 157 w 216"/>
                <a:gd name="T7" fmla="*/ 31 h 180"/>
                <a:gd name="T8" fmla="*/ 149 w 216"/>
                <a:gd name="T9" fmla="*/ 26 h 180"/>
                <a:gd name="T10" fmla="*/ 145 w 216"/>
                <a:gd name="T11" fmla="*/ 19 h 180"/>
                <a:gd name="T12" fmla="*/ 139 w 216"/>
                <a:gd name="T13" fmla="*/ 23 h 180"/>
                <a:gd name="T14" fmla="*/ 134 w 216"/>
                <a:gd name="T15" fmla="*/ 18 h 180"/>
                <a:gd name="T16" fmla="*/ 125 w 216"/>
                <a:gd name="T17" fmla="*/ 12 h 180"/>
                <a:gd name="T18" fmla="*/ 118 w 216"/>
                <a:gd name="T19" fmla="*/ 8 h 180"/>
                <a:gd name="T20" fmla="*/ 112 w 216"/>
                <a:gd name="T21" fmla="*/ 2 h 180"/>
                <a:gd name="T22" fmla="*/ 111 w 216"/>
                <a:gd name="T23" fmla="*/ 0 h 180"/>
                <a:gd name="T24" fmla="*/ 107 w 216"/>
                <a:gd name="T25" fmla="*/ 0 h 180"/>
                <a:gd name="T26" fmla="*/ 98 w 216"/>
                <a:gd name="T27" fmla="*/ 13 h 180"/>
                <a:gd name="T28" fmla="*/ 83 w 216"/>
                <a:gd name="T29" fmla="*/ 23 h 180"/>
                <a:gd name="T30" fmla="*/ 74 w 216"/>
                <a:gd name="T31" fmla="*/ 34 h 180"/>
                <a:gd name="T32" fmla="*/ 55 w 216"/>
                <a:gd name="T33" fmla="*/ 27 h 180"/>
                <a:gd name="T34" fmla="*/ 47 w 216"/>
                <a:gd name="T35" fmla="*/ 33 h 180"/>
                <a:gd name="T36" fmla="*/ 49 w 216"/>
                <a:gd name="T37" fmla="*/ 49 h 180"/>
                <a:gd name="T38" fmla="*/ 36 w 216"/>
                <a:gd name="T39" fmla="*/ 48 h 180"/>
                <a:gd name="T40" fmla="*/ 27 w 216"/>
                <a:gd name="T41" fmla="*/ 44 h 180"/>
                <a:gd name="T42" fmla="*/ 12 w 216"/>
                <a:gd name="T43" fmla="*/ 45 h 180"/>
                <a:gd name="T44" fmla="*/ 3 w 216"/>
                <a:gd name="T45" fmla="*/ 52 h 180"/>
                <a:gd name="T46" fmla="*/ 5 w 216"/>
                <a:gd name="T47" fmla="*/ 61 h 180"/>
                <a:gd name="T48" fmla="*/ 25 w 216"/>
                <a:gd name="T49" fmla="*/ 68 h 180"/>
                <a:gd name="T50" fmla="*/ 37 w 216"/>
                <a:gd name="T51" fmla="*/ 71 h 180"/>
                <a:gd name="T52" fmla="*/ 42 w 216"/>
                <a:gd name="T53" fmla="*/ 78 h 180"/>
                <a:gd name="T54" fmla="*/ 54 w 216"/>
                <a:gd name="T55" fmla="*/ 90 h 180"/>
                <a:gd name="T56" fmla="*/ 58 w 216"/>
                <a:gd name="T57" fmla="*/ 102 h 180"/>
                <a:gd name="T58" fmla="*/ 55 w 216"/>
                <a:gd name="T59" fmla="*/ 119 h 180"/>
                <a:gd name="T60" fmla="*/ 49 w 216"/>
                <a:gd name="T61" fmla="*/ 146 h 180"/>
                <a:gd name="T62" fmla="*/ 48 w 216"/>
                <a:gd name="T63" fmla="*/ 146 h 180"/>
                <a:gd name="T64" fmla="*/ 56 w 216"/>
                <a:gd name="T65" fmla="*/ 150 h 180"/>
                <a:gd name="T66" fmla="*/ 70 w 216"/>
                <a:gd name="T67" fmla="*/ 157 h 180"/>
                <a:gd name="T68" fmla="*/ 82 w 216"/>
                <a:gd name="T69" fmla="*/ 156 h 180"/>
                <a:gd name="T70" fmla="*/ 89 w 216"/>
                <a:gd name="T71" fmla="*/ 158 h 180"/>
                <a:gd name="T72" fmla="*/ 106 w 216"/>
                <a:gd name="T73" fmla="*/ 162 h 180"/>
                <a:gd name="T74" fmla="*/ 121 w 216"/>
                <a:gd name="T75" fmla="*/ 162 h 180"/>
                <a:gd name="T76" fmla="*/ 121 w 216"/>
                <a:gd name="T77" fmla="*/ 158 h 180"/>
                <a:gd name="T78" fmla="*/ 133 w 216"/>
                <a:gd name="T79" fmla="*/ 144 h 180"/>
                <a:gd name="T80" fmla="*/ 160 w 216"/>
                <a:gd name="T81" fmla="*/ 150 h 180"/>
                <a:gd name="T82" fmla="*/ 177 w 216"/>
                <a:gd name="T83" fmla="*/ 144 h 180"/>
                <a:gd name="T84" fmla="*/ 186 w 216"/>
                <a:gd name="T85" fmla="*/ 138 h 180"/>
                <a:gd name="T86" fmla="*/ 187 w 216"/>
                <a:gd name="T87" fmla="*/ 133 h 180"/>
                <a:gd name="T88" fmla="*/ 181 w 216"/>
                <a:gd name="T89" fmla="*/ 131 h 180"/>
                <a:gd name="T90" fmla="*/ 177 w 216"/>
                <a:gd name="T91" fmla="*/ 124 h 180"/>
                <a:gd name="T92" fmla="*/ 173 w 216"/>
                <a:gd name="T93" fmla="*/ 116 h 180"/>
                <a:gd name="T94" fmla="*/ 176 w 216"/>
                <a:gd name="T95" fmla="*/ 113 h 180"/>
                <a:gd name="T96" fmla="*/ 179 w 216"/>
                <a:gd name="T97" fmla="*/ 107 h 180"/>
                <a:gd name="T98" fmla="*/ 177 w 216"/>
                <a:gd name="T99" fmla="*/ 100 h 180"/>
                <a:gd name="T100" fmla="*/ 175 w 216"/>
                <a:gd name="T101" fmla="*/ 92 h 180"/>
                <a:gd name="T102" fmla="*/ 168 w 216"/>
                <a:gd name="T103" fmla="*/ 92 h 180"/>
                <a:gd name="T104" fmla="*/ 166 w 216"/>
                <a:gd name="T105" fmla="*/ 87 h 180"/>
                <a:gd name="T106" fmla="*/ 176 w 216"/>
                <a:gd name="T107" fmla="*/ 75 h 180"/>
                <a:gd name="T108" fmla="*/ 183 w 216"/>
                <a:gd name="T109" fmla="*/ 69 h 180"/>
                <a:gd name="T110" fmla="*/ 186 w 216"/>
                <a:gd name="T111" fmla="*/ 58 h 180"/>
                <a:gd name="T112" fmla="*/ 192 w 216"/>
                <a:gd name="T113" fmla="*/ 46 h 180"/>
                <a:gd name="T114" fmla="*/ 189 w 216"/>
                <a:gd name="T115" fmla="*/ 41 h 180"/>
                <a:gd name="T116" fmla="*/ 213 w 216"/>
                <a:gd name="T117" fmla="*/ 152 h 180"/>
                <a:gd name="T118" fmla="*/ 204 w 216"/>
                <a:gd name="T119" fmla="*/ 159 h 180"/>
                <a:gd name="T120" fmla="*/ 210 w 216"/>
                <a:gd name="T121" fmla="*/ 179 h 180"/>
                <a:gd name="T122" fmla="*/ 213 w 216"/>
                <a:gd name="T123" fmla="*/ 15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 h="180">
                  <a:moveTo>
                    <a:pt x="189" y="41"/>
                  </a:moveTo>
                  <a:cubicBezTo>
                    <a:pt x="187" y="41"/>
                    <a:pt x="186" y="38"/>
                    <a:pt x="182" y="38"/>
                  </a:cubicBezTo>
                  <a:cubicBezTo>
                    <a:pt x="177" y="38"/>
                    <a:pt x="174" y="36"/>
                    <a:pt x="172" y="34"/>
                  </a:cubicBezTo>
                  <a:cubicBezTo>
                    <a:pt x="170" y="31"/>
                    <a:pt x="160" y="30"/>
                    <a:pt x="157" y="31"/>
                  </a:cubicBezTo>
                  <a:cubicBezTo>
                    <a:pt x="154" y="32"/>
                    <a:pt x="153" y="26"/>
                    <a:pt x="149" y="26"/>
                  </a:cubicBezTo>
                  <a:cubicBezTo>
                    <a:pt x="146" y="27"/>
                    <a:pt x="145" y="22"/>
                    <a:pt x="145" y="19"/>
                  </a:cubicBezTo>
                  <a:cubicBezTo>
                    <a:pt x="145" y="17"/>
                    <a:pt x="141" y="21"/>
                    <a:pt x="139" y="23"/>
                  </a:cubicBezTo>
                  <a:cubicBezTo>
                    <a:pt x="136" y="24"/>
                    <a:pt x="135" y="20"/>
                    <a:pt x="134" y="18"/>
                  </a:cubicBezTo>
                  <a:cubicBezTo>
                    <a:pt x="134" y="16"/>
                    <a:pt x="128" y="14"/>
                    <a:pt x="125" y="12"/>
                  </a:cubicBezTo>
                  <a:cubicBezTo>
                    <a:pt x="122" y="11"/>
                    <a:pt x="119" y="5"/>
                    <a:pt x="118" y="8"/>
                  </a:cubicBezTo>
                  <a:cubicBezTo>
                    <a:pt x="116" y="10"/>
                    <a:pt x="113" y="4"/>
                    <a:pt x="112" y="2"/>
                  </a:cubicBezTo>
                  <a:cubicBezTo>
                    <a:pt x="112" y="1"/>
                    <a:pt x="111" y="1"/>
                    <a:pt x="111" y="0"/>
                  </a:cubicBezTo>
                  <a:cubicBezTo>
                    <a:pt x="109" y="0"/>
                    <a:pt x="108" y="0"/>
                    <a:pt x="107" y="0"/>
                  </a:cubicBezTo>
                  <a:cubicBezTo>
                    <a:pt x="102" y="0"/>
                    <a:pt x="97" y="4"/>
                    <a:pt x="98" y="13"/>
                  </a:cubicBezTo>
                  <a:cubicBezTo>
                    <a:pt x="99" y="22"/>
                    <a:pt x="92" y="23"/>
                    <a:pt x="83" y="23"/>
                  </a:cubicBezTo>
                  <a:cubicBezTo>
                    <a:pt x="74" y="24"/>
                    <a:pt x="77" y="31"/>
                    <a:pt x="74" y="34"/>
                  </a:cubicBezTo>
                  <a:cubicBezTo>
                    <a:pt x="70" y="37"/>
                    <a:pt x="57" y="32"/>
                    <a:pt x="55" y="27"/>
                  </a:cubicBezTo>
                  <a:cubicBezTo>
                    <a:pt x="53" y="23"/>
                    <a:pt x="42" y="27"/>
                    <a:pt x="47" y="33"/>
                  </a:cubicBezTo>
                  <a:cubicBezTo>
                    <a:pt x="52" y="39"/>
                    <a:pt x="51" y="47"/>
                    <a:pt x="49" y="49"/>
                  </a:cubicBezTo>
                  <a:cubicBezTo>
                    <a:pt x="46" y="51"/>
                    <a:pt x="40" y="45"/>
                    <a:pt x="36" y="48"/>
                  </a:cubicBezTo>
                  <a:cubicBezTo>
                    <a:pt x="32" y="51"/>
                    <a:pt x="32" y="45"/>
                    <a:pt x="27" y="44"/>
                  </a:cubicBezTo>
                  <a:cubicBezTo>
                    <a:pt x="22" y="42"/>
                    <a:pt x="20" y="46"/>
                    <a:pt x="12" y="45"/>
                  </a:cubicBezTo>
                  <a:cubicBezTo>
                    <a:pt x="5" y="45"/>
                    <a:pt x="0" y="49"/>
                    <a:pt x="3" y="52"/>
                  </a:cubicBezTo>
                  <a:cubicBezTo>
                    <a:pt x="6" y="55"/>
                    <a:pt x="3" y="58"/>
                    <a:pt x="5" y="61"/>
                  </a:cubicBezTo>
                  <a:cubicBezTo>
                    <a:pt x="7" y="64"/>
                    <a:pt x="17" y="64"/>
                    <a:pt x="25" y="68"/>
                  </a:cubicBezTo>
                  <a:cubicBezTo>
                    <a:pt x="32" y="72"/>
                    <a:pt x="34" y="68"/>
                    <a:pt x="37" y="71"/>
                  </a:cubicBezTo>
                  <a:cubicBezTo>
                    <a:pt x="41" y="74"/>
                    <a:pt x="42" y="72"/>
                    <a:pt x="42" y="78"/>
                  </a:cubicBezTo>
                  <a:cubicBezTo>
                    <a:pt x="42" y="83"/>
                    <a:pt x="47" y="88"/>
                    <a:pt x="54" y="90"/>
                  </a:cubicBezTo>
                  <a:cubicBezTo>
                    <a:pt x="61" y="92"/>
                    <a:pt x="55" y="97"/>
                    <a:pt x="58" y="102"/>
                  </a:cubicBezTo>
                  <a:cubicBezTo>
                    <a:pt x="60" y="107"/>
                    <a:pt x="54" y="113"/>
                    <a:pt x="55" y="119"/>
                  </a:cubicBezTo>
                  <a:cubicBezTo>
                    <a:pt x="57" y="125"/>
                    <a:pt x="52" y="144"/>
                    <a:pt x="49" y="146"/>
                  </a:cubicBezTo>
                  <a:cubicBezTo>
                    <a:pt x="48" y="146"/>
                    <a:pt x="48" y="146"/>
                    <a:pt x="48" y="146"/>
                  </a:cubicBezTo>
                  <a:cubicBezTo>
                    <a:pt x="51" y="148"/>
                    <a:pt x="54" y="149"/>
                    <a:pt x="56" y="150"/>
                  </a:cubicBezTo>
                  <a:cubicBezTo>
                    <a:pt x="59" y="152"/>
                    <a:pt x="66" y="154"/>
                    <a:pt x="70" y="157"/>
                  </a:cubicBezTo>
                  <a:cubicBezTo>
                    <a:pt x="75" y="160"/>
                    <a:pt x="82" y="159"/>
                    <a:pt x="82" y="156"/>
                  </a:cubicBezTo>
                  <a:cubicBezTo>
                    <a:pt x="82" y="153"/>
                    <a:pt x="86" y="155"/>
                    <a:pt x="89" y="158"/>
                  </a:cubicBezTo>
                  <a:cubicBezTo>
                    <a:pt x="91" y="160"/>
                    <a:pt x="102" y="161"/>
                    <a:pt x="106" y="162"/>
                  </a:cubicBezTo>
                  <a:cubicBezTo>
                    <a:pt x="110" y="163"/>
                    <a:pt x="116" y="162"/>
                    <a:pt x="121" y="162"/>
                  </a:cubicBezTo>
                  <a:cubicBezTo>
                    <a:pt x="121" y="161"/>
                    <a:pt x="121" y="160"/>
                    <a:pt x="121" y="158"/>
                  </a:cubicBezTo>
                  <a:cubicBezTo>
                    <a:pt x="118" y="150"/>
                    <a:pt x="125" y="145"/>
                    <a:pt x="133" y="144"/>
                  </a:cubicBezTo>
                  <a:cubicBezTo>
                    <a:pt x="140" y="143"/>
                    <a:pt x="155" y="147"/>
                    <a:pt x="160" y="150"/>
                  </a:cubicBezTo>
                  <a:cubicBezTo>
                    <a:pt x="164" y="152"/>
                    <a:pt x="169" y="152"/>
                    <a:pt x="177" y="144"/>
                  </a:cubicBezTo>
                  <a:cubicBezTo>
                    <a:pt x="180" y="140"/>
                    <a:pt x="183" y="139"/>
                    <a:pt x="186" y="138"/>
                  </a:cubicBezTo>
                  <a:cubicBezTo>
                    <a:pt x="186" y="136"/>
                    <a:pt x="187" y="135"/>
                    <a:pt x="187" y="133"/>
                  </a:cubicBezTo>
                  <a:cubicBezTo>
                    <a:pt x="188" y="131"/>
                    <a:pt x="184" y="131"/>
                    <a:pt x="181" y="131"/>
                  </a:cubicBezTo>
                  <a:cubicBezTo>
                    <a:pt x="177" y="131"/>
                    <a:pt x="175" y="127"/>
                    <a:pt x="177" y="124"/>
                  </a:cubicBezTo>
                  <a:cubicBezTo>
                    <a:pt x="180" y="120"/>
                    <a:pt x="175" y="120"/>
                    <a:pt x="173" y="116"/>
                  </a:cubicBezTo>
                  <a:cubicBezTo>
                    <a:pt x="171" y="113"/>
                    <a:pt x="174" y="114"/>
                    <a:pt x="176" y="113"/>
                  </a:cubicBezTo>
                  <a:cubicBezTo>
                    <a:pt x="178" y="112"/>
                    <a:pt x="181" y="108"/>
                    <a:pt x="179" y="107"/>
                  </a:cubicBezTo>
                  <a:cubicBezTo>
                    <a:pt x="177" y="106"/>
                    <a:pt x="176" y="103"/>
                    <a:pt x="177" y="100"/>
                  </a:cubicBezTo>
                  <a:cubicBezTo>
                    <a:pt x="179" y="96"/>
                    <a:pt x="175" y="95"/>
                    <a:pt x="175" y="92"/>
                  </a:cubicBezTo>
                  <a:cubicBezTo>
                    <a:pt x="175" y="89"/>
                    <a:pt x="171" y="88"/>
                    <a:pt x="168" y="92"/>
                  </a:cubicBezTo>
                  <a:cubicBezTo>
                    <a:pt x="165" y="95"/>
                    <a:pt x="164" y="93"/>
                    <a:pt x="166" y="87"/>
                  </a:cubicBezTo>
                  <a:cubicBezTo>
                    <a:pt x="168" y="81"/>
                    <a:pt x="175" y="78"/>
                    <a:pt x="176" y="75"/>
                  </a:cubicBezTo>
                  <a:cubicBezTo>
                    <a:pt x="176" y="72"/>
                    <a:pt x="180" y="69"/>
                    <a:pt x="183" y="69"/>
                  </a:cubicBezTo>
                  <a:cubicBezTo>
                    <a:pt x="186" y="69"/>
                    <a:pt x="186" y="62"/>
                    <a:pt x="186" y="58"/>
                  </a:cubicBezTo>
                  <a:cubicBezTo>
                    <a:pt x="187" y="54"/>
                    <a:pt x="188" y="49"/>
                    <a:pt x="192" y="46"/>
                  </a:cubicBezTo>
                  <a:cubicBezTo>
                    <a:pt x="197" y="42"/>
                    <a:pt x="191" y="41"/>
                    <a:pt x="189" y="41"/>
                  </a:cubicBezTo>
                  <a:close/>
                  <a:moveTo>
                    <a:pt x="213" y="152"/>
                  </a:moveTo>
                  <a:cubicBezTo>
                    <a:pt x="210" y="151"/>
                    <a:pt x="210" y="156"/>
                    <a:pt x="204" y="159"/>
                  </a:cubicBezTo>
                  <a:cubicBezTo>
                    <a:pt x="197" y="163"/>
                    <a:pt x="204" y="180"/>
                    <a:pt x="210" y="179"/>
                  </a:cubicBezTo>
                  <a:cubicBezTo>
                    <a:pt x="216" y="178"/>
                    <a:pt x="215" y="152"/>
                    <a:pt x="213" y="15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99"/>
            <p:cNvSpPr>
              <a:spLocks/>
            </p:cNvSpPr>
            <p:nvPr userDrawn="1"/>
          </p:nvSpPr>
          <p:spPr bwMode="auto">
            <a:xfrm>
              <a:off x="3742228" y="3048147"/>
              <a:ext cx="40262" cy="22647"/>
            </a:xfrm>
            <a:custGeom>
              <a:avLst/>
              <a:gdLst>
                <a:gd name="T0" fmla="*/ 34 w 34"/>
                <a:gd name="T1" fmla="*/ 7 h 19"/>
                <a:gd name="T2" fmla="*/ 18 w 34"/>
                <a:gd name="T3" fmla="*/ 3 h 19"/>
                <a:gd name="T4" fmla="*/ 11 w 34"/>
                <a:gd name="T5" fmla="*/ 0 h 19"/>
                <a:gd name="T6" fmla="*/ 11 w 34"/>
                <a:gd name="T7" fmla="*/ 0 h 19"/>
                <a:gd name="T8" fmla="*/ 0 w 34"/>
                <a:gd name="T9" fmla="*/ 9 h 19"/>
                <a:gd name="T10" fmla="*/ 29 w 34"/>
                <a:gd name="T11" fmla="*/ 19 h 19"/>
                <a:gd name="T12" fmla="*/ 33 w 34"/>
                <a:gd name="T13" fmla="*/ 17 h 19"/>
                <a:gd name="T14" fmla="*/ 34 w 34"/>
                <a:gd name="T15" fmla="*/ 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9">
                  <a:moveTo>
                    <a:pt x="34" y="7"/>
                  </a:moveTo>
                  <a:cubicBezTo>
                    <a:pt x="31" y="4"/>
                    <a:pt x="24" y="8"/>
                    <a:pt x="18" y="3"/>
                  </a:cubicBezTo>
                  <a:cubicBezTo>
                    <a:pt x="16" y="2"/>
                    <a:pt x="13" y="1"/>
                    <a:pt x="11" y="0"/>
                  </a:cubicBezTo>
                  <a:cubicBezTo>
                    <a:pt x="11" y="0"/>
                    <a:pt x="11" y="0"/>
                    <a:pt x="11" y="0"/>
                  </a:cubicBezTo>
                  <a:cubicBezTo>
                    <a:pt x="9" y="1"/>
                    <a:pt x="5" y="5"/>
                    <a:pt x="0" y="9"/>
                  </a:cubicBezTo>
                  <a:cubicBezTo>
                    <a:pt x="5" y="13"/>
                    <a:pt x="24" y="19"/>
                    <a:pt x="29" y="19"/>
                  </a:cubicBezTo>
                  <a:cubicBezTo>
                    <a:pt x="31" y="19"/>
                    <a:pt x="32" y="18"/>
                    <a:pt x="33" y="17"/>
                  </a:cubicBezTo>
                  <a:cubicBezTo>
                    <a:pt x="34" y="12"/>
                    <a:pt x="34" y="9"/>
                    <a:pt x="34" y="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100"/>
            <p:cNvSpPr>
              <a:spLocks/>
            </p:cNvSpPr>
            <p:nvPr userDrawn="1"/>
          </p:nvSpPr>
          <p:spPr bwMode="auto">
            <a:xfrm>
              <a:off x="3755313" y="3014427"/>
              <a:ext cx="107196" cy="59890"/>
            </a:xfrm>
            <a:custGeom>
              <a:avLst/>
              <a:gdLst>
                <a:gd name="T0" fmla="*/ 38 w 90"/>
                <a:gd name="T1" fmla="*/ 45 h 50"/>
                <a:gd name="T2" fmla="*/ 43 w 90"/>
                <a:gd name="T3" fmla="*/ 36 h 50"/>
                <a:gd name="T4" fmla="*/ 59 w 90"/>
                <a:gd name="T5" fmla="*/ 29 h 50"/>
                <a:gd name="T6" fmla="*/ 73 w 90"/>
                <a:gd name="T7" fmla="*/ 26 h 50"/>
                <a:gd name="T8" fmla="*/ 90 w 90"/>
                <a:gd name="T9" fmla="*/ 19 h 50"/>
                <a:gd name="T10" fmla="*/ 74 w 90"/>
                <a:gd name="T11" fmla="*/ 7 h 50"/>
                <a:gd name="T12" fmla="*/ 42 w 90"/>
                <a:gd name="T13" fmla="*/ 7 h 50"/>
                <a:gd name="T14" fmla="*/ 15 w 90"/>
                <a:gd name="T15" fmla="*/ 8 h 50"/>
                <a:gd name="T16" fmla="*/ 15 w 90"/>
                <a:gd name="T17" fmla="*/ 9 h 50"/>
                <a:gd name="T18" fmla="*/ 7 w 90"/>
                <a:gd name="T19" fmla="*/ 17 h 50"/>
                <a:gd name="T20" fmla="*/ 0 w 90"/>
                <a:gd name="T21" fmla="*/ 28 h 50"/>
                <a:gd name="T22" fmla="*/ 7 w 90"/>
                <a:gd name="T23" fmla="*/ 31 h 50"/>
                <a:gd name="T24" fmla="*/ 23 w 90"/>
                <a:gd name="T25" fmla="*/ 35 h 50"/>
                <a:gd name="T26" fmla="*/ 22 w 90"/>
                <a:gd name="T27" fmla="*/ 45 h 50"/>
                <a:gd name="T28" fmla="*/ 27 w 90"/>
                <a:gd name="T29" fmla="*/ 45 h 50"/>
                <a:gd name="T30" fmla="*/ 28 w 90"/>
                <a:gd name="T31" fmla="*/ 50 h 50"/>
                <a:gd name="T32" fmla="*/ 34 w 90"/>
                <a:gd name="T33" fmla="*/ 49 h 50"/>
                <a:gd name="T34" fmla="*/ 38 w 90"/>
                <a:gd name="T3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50">
                  <a:moveTo>
                    <a:pt x="38" y="45"/>
                  </a:moveTo>
                  <a:cubicBezTo>
                    <a:pt x="39" y="44"/>
                    <a:pt x="34" y="37"/>
                    <a:pt x="43" y="36"/>
                  </a:cubicBezTo>
                  <a:cubicBezTo>
                    <a:pt x="51" y="35"/>
                    <a:pt x="58" y="34"/>
                    <a:pt x="59" y="29"/>
                  </a:cubicBezTo>
                  <a:cubicBezTo>
                    <a:pt x="60" y="24"/>
                    <a:pt x="70" y="26"/>
                    <a:pt x="73" y="26"/>
                  </a:cubicBezTo>
                  <a:cubicBezTo>
                    <a:pt x="75" y="26"/>
                    <a:pt x="83" y="19"/>
                    <a:pt x="90" y="19"/>
                  </a:cubicBezTo>
                  <a:cubicBezTo>
                    <a:pt x="90" y="12"/>
                    <a:pt x="81" y="14"/>
                    <a:pt x="74" y="7"/>
                  </a:cubicBezTo>
                  <a:cubicBezTo>
                    <a:pt x="67" y="0"/>
                    <a:pt x="51" y="4"/>
                    <a:pt x="42" y="7"/>
                  </a:cubicBezTo>
                  <a:cubicBezTo>
                    <a:pt x="34" y="10"/>
                    <a:pt x="24" y="3"/>
                    <a:pt x="15" y="8"/>
                  </a:cubicBezTo>
                  <a:cubicBezTo>
                    <a:pt x="15" y="9"/>
                    <a:pt x="15" y="9"/>
                    <a:pt x="15" y="9"/>
                  </a:cubicBezTo>
                  <a:cubicBezTo>
                    <a:pt x="13" y="11"/>
                    <a:pt x="10" y="14"/>
                    <a:pt x="7" y="17"/>
                  </a:cubicBezTo>
                  <a:cubicBezTo>
                    <a:pt x="1" y="22"/>
                    <a:pt x="2" y="27"/>
                    <a:pt x="0" y="28"/>
                  </a:cubicBezTo>
                  <a:cubicBezTo>
                    <a:pt x="2" y="29"/>
                    <a:pt x="5" y="30"/>
                    <a:pt x="7" y="31"/>
                  </a:cubicBezTo>
                  <a:cubicBezTo>
                    <a:pt x="13" y="36"/>
                    <a:pt x="20" y="32"/>
                    <a:pt x="23" y="35"/>
                  </a:cubicBezTo>
                  <a:cubicBezTo>
                    <a:pt x="23" y="37"/>
                    <a:pt x="23" y="40"/>
                    <a:pt x="22" y="45"/>
                  </a:cubicBezTo>
                  <a:cubicBezTo>
                    <a:pt x="24" y="44"/>
                    <a:pt x="25" y="43"/>
                    <a:pt x="27" y="45"/>
                  </a:cubicBezTo>
                  <a:cubicBezTo>
                    <a:pt x="29" y="47"/>
                    <a:pt x="28" y="49"/>
                    <a:pt x="28" y="50"/>
                  </a:cubicBezTo>
                  <a:cubicBezTo>
                    <a:pt x="34" y="49"/>
                    <a:pt x="34" y="49"/>
                    <a:pt x="34" y="49"/>
                  </a:cubicBezTo>
                  <a:cubicBezTo>
                    <a:pt x="34" y="49"/>
                    <a:pt x="37" y="46"/>
                    <a:pt x="38" y="4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101"/>
            <p:cNvSpPr>
              <a:spLocks/>
            </p:cNvSpPr>
            <p:nvPr userDrawn="1"/>
          </p:nvSpPr>
          <p:spPr bwMode="auto">
            <a:xfrm>
              <a:off x="3267141" y="2705417"/>
              <a:ext cx="534472" cy="331657"/>
            </a:xfrm>
            <a:custGeom>
              <a:avLst/>
              <a:gdLst>
                <a:gd name="T0" fmla="*/ 393 w 448"/>
                <a:gd name="T1" fmla="*/ 260 h 278"/>
                <a:gd name="T2" fmla="*/ 387 w 448"/>
                <a:gd name="T3" fmla="*/ 235 h 278"/>
                <a:gd name="T4" fmla="*/ 423 w 448"/>
                <a:gd name="T5" fmla="*/ 226 h 278"/>
                <a:gd name="T6" fmla="*/ 436 w 448"/>
                <a:gd name="T7" fmla="*/ 210 h 278"/>
                <a:gd name="T8" fmla="*/ 447 w 448"/>
                <a:gd name="T9" fmla="*/ 182 h 278"/>
                <a:gd name="T10" fmla="*/ 411 w 448"/>
                <a:gd name="T11" fmla="*/ 179 h 278"/>
                <a:gd name="T12" fmla="*/ 388 w 448"/>
                <a:gd name="T13" fmla="*/ 210 h 278"/>
                <a:gd name="T14" fmla="*/ 367 w 448"/>
                <a:gd name="T15" fmla="*/ 221 h 278"/>
                <a:gd name="T16" fmla="*/ 316 w 448"/>
                <a:gd name="T17" fmla="*/ 221 h 278"/>
                <a:gd name="T18" fmla="*/ 292 w 448"/>
                <a:gd name="T19" fmla="*/ 187 h 278"/>
                <a:gd name="T20" fmla="*/ 291 w 448"/>
                <a:gd name="T21" fmla="*/ 117 h 278"/>
                <a:gd name="T22" fmla="*/ 286 w 448"/>
                <a:gd name="T23" fmla="*/ 109 h 278"/>
                <a:gd name="T24" fmla="*/ 261 w 448"/>
                <a:gd name="T25" fmla="*/ 92 h 278"/>
                <a:gd name="T26" fmla="*/ 244 w 448"/>
                <a:gd name="T27" fmla="*/ 61 h 278"/>
                <a:gd name="T28" fmla="*/ 206 w 448"/>
                <a:gd name="T29" fmla="*/ 60 h 278"/>
                <a:gd name="T30" fmla="*/ 184 w 448"/>
                <a:gd name="T31" fmla="*/ 42 h 278"/>
                <a:gd name="T32" fmla="*/ 158 w 448"/>
                <a:gd name="T33" fmla="*/ 15 h 278"/>
                <a:gd name="T34" fmla="*/ 130 w 448"/>
                <a:gd name="T35" fmla="*/ 22 h 278"/>
                <a:gd name="T36" fmla="*/ 50 w 448"/>
                <a:gd name="T37" fmla="*/ 9 h 278"/>
                <a:gd name="T38" fmla="*/ 0 w 448"/>
                <a:gd name="T39" fmla="*/ 4 h 278"/>
                <a:gd name="T40" fmla="*/ 20 w 448"/>
                <a:gd name="T41" fmla="*/ 45 h 278"/>
                <a:gd name="T42" fmla="*/ 46 w 448"/>
                <a:gd name="T43" fmla="*/ 80 h 278"/>
                <a:gd name="T44" fmla="*/ 52 w 448"/>
                <a:gd name="T45" fmla="*/ 94 h 278"/>
                <a:gd name="T46" fmla="*/ 72 w 448"/>
                <a:gd name="T47" fmla="*/ 122 h 278"/>
                <a:gd name="T48" fmla="*/ 105 w 448"/>
                <a:gd name="T49" fmla="*/ 156 h 278"/>
                <a:gd name="T50" fmla="*/ 109 w 448"/>
                <a:gd name="T51" fmla="*/ 140 h 278"/>
                <a:gd name="T52" fmla="*/ 93 w 448"/>
                <a:gd name="T53" fmla="*/ 122 h 278"/>
                <a:gd name="T54" fmla="*/ 67 w 448"/>
                <a:gd name="T55" fmla="*/ 79 h 278"/>
                <a:gd name="T56" fmla="*/ 57 w 448"/>
                <a:gd name="T57" fmla="*/ 55 h 278"/>
                <a:gd name="T58" fmla="*/ 38 w 448"/>
                <a:gd name="T59" fmla="*/ 39 h 278"/>
                <a:gd name="T60" fmla="*/ 38 w 448"/>
                <a:gd name="T61" fmla="*/ 15 h 278"/>
                <a:gd name="T62" fmla="*/ 51 w 448"/>
                <a:gd name="T63" fmla="*/ 21 h 278"/>
                <a:gd name="T64" fmla="*/ 63 w 448"/>
                <a:gd name="T65" fmla="*/ 41 h 278"/>
                <a:gd name="T66" fmla="*/ 73 w 448"/>
                <a:gd name="T67" fmla="*/ 62 h 278"/>
                <a:gd name="T68" fmla="*/ 96 w 448"/>
                <a:gd name="T69" fmla="*/ 79 h 278"/>
                <a:gd name="T70" fmla="*/ 113 w 448"/>
                <a:gd name="T71" fmla="*/ 97 h 278"/>
                <a:gd name="T72" fmla="*/ 124 w 448"/>
                <a:gd name="T73" fmla="*/ 117 h 278"/>
                <a:gd name="T74" fmla="*/ 168 w 448"/>
                <a:gd name="T75" fmla="*/ 163 h 278"/>
                <a:gd name="T76" fmla="*/ 175 w 448"/>
                <a:gd name="T77" fmla="*/ 190 h 278"/>
                <a:gd name="T78" fmla="*/ 182 w 448"/>
                <a:gd name="T79" fmla="*/ 213 h 278"/>
                <a:gd name="T80" fmla="*/ 226 w 448"/>
                <a:gd name="T81" fmla="*/ 235 h 278"/>
                <a:gd name="T82" fmla="*/ 289 w 448"/>
                <a:gd name="T83" fmla="*/ 264 h 278"/>
                <a:gd name="T84" fmla="*/ 345 w 448"/>
                <a:gd name="T85" fmla="*/ 266 h 278"/>
                <a:gd name="T86" fmla="*/ 373 w 448"/>
                <a:gd name="T87" fmla="*/ 263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8" h="278">
                  <a:moveTo>
                    <a:pt x="373" y="263"/>
                  </a:moveTo>
                  <a:cubicBezTo>
                    <a:pt x="375" y="262"/>
                    <a:pt x="391" y="264"/>
                    <a:pt x="393" y="260"/>
                  </a:cubicBezTo>
                  <a:cubicBezTo>
                    <a:pt x="394" y="256"/>
                    <a:pt x="380" y="247"/>
                    <a:pt x="382" y="246"/>
                  </a:cubicBezTo>
                  <a:cubicBezTo>
                    <a:pt x="383" y="245"/>
                    <a:pt x="384" y="235"/>
                    <a:pt x="387" y="235"/>
                  </a:cubicBezTo>
                  <a:cubicBezTo>
                    <a:pt x="389" y="235"/>
                    <a:pt x="412" y="236"/>
                    <a:pt x="413" y="235"/>
                  </a:cubicBezTo>
                  <a:cubicBezTo>
                    <a:pt x="415" y="235"/>
                    <a:pt x="419" y="226"/>
                    <a:pt x="423" y="226"/>
                  </a:cubicBezTo>
                  <a:cubicBezTo>
                    <a:pt x="424" y="226"/>
                    <a:pt x="427" y="228"/>
                    <a:pt x="430" y="230"/>
                  </a:cubicBezTo>
                  <a:cubicBezTo>
                    <a:pt x="434" y="226"/>
                    <a:pt x="435" y="218"/>
                    <a:pt x="436" y="210"/>
                  </a:cubicBezTo>
                  <a:cubicBezTo>
                    <a:pt x="437" y="202"/>
                    <a:pt x="434" y="199"/>
                    <a:pt x="439" y="194"/>
                  </a:cubicBezTo>
                  <a:cubicBezTo>
                    <a:pt x="443" y="189"/>
                    <a:pt x="448" y="189"/>
                    <a:pt x="447" y="182"/>
                  </a:cubicBezTo>
                  <a:cubicBezTo>
                    <a:pt x="446" y="175"/>
                    <a:pt x="439" y="182"/>
                    <a:pt x="434" y="178"/>
                  </a:cubicBezTo>
                  <a:cubicBezTo>
                    <a:pt x="429" y="175"/>
                    <a:pt x="424" y="177"/>
                    <a:pt x="411" y="179"/>
                  </a:cubicBezTo>
                  <a:cubicBezTo>
                    <a:pt x="398" y="181"/>
                    <a:pt x="391" y="187"/>
                    <a:pt x="392" y="196"/>
                  </a:cubicBezTo>
                  <a:cubicBezTo>
                    <a:pt x="393" y="206"/>
                    <a:pt x="388" y="202"/>
                    <a:pt x="388" y="210"/>
                  </a:cubicBezTo>
                  <a:cubicBezTo>
                    <a:pt x="388" y="218"/>
                    <a:pt x="377" y="218"/>
                    <a:pt x="378" y="223"/>
                  </a:cubicBezTo>
                  <a:cubicBezTo>
                    <a:pt x="379" y="228"/>
                    <a:pt x="370" y="223"/>
                    <a:pt x="367" y="221"/>
                  </a:cubicBezTo>
                  <a:cubicBezTo>
                    <a:pt x="364" y="220"/>
                    <a:pt x="336" y="228"/>
                    <a:pt x="332" y="229"/>
                  </a:cubicBezTo>
                  <a:cubicBezTo>
                    <a:pt x="329" y="230"/>
                    <a:pt x="321" y="221"/>
                    <a:pt x="316" y="221"/>
                  </a:cubicBezTo>
                  <a:cubicBezTo>
                    <a:pt x="310" y="221"/>
                    <a:pt x="308" y="213"/>
                    <a:pt x="307" y="206"/>
                  </a:cubicBezTo>
                  <a:cubicBezTo>
                    <a:pt x="307" y="199"/>
                    <a:pt x="296" y="193"/>
                    <a:pt x="292" y="187"/>
                  </a:cubicBezTo>
                  <a:cubicBezTo>
                    <a:pt x="287" y="181"/>
                    <a:pt x="286" y="167"/>
                    <a:pt x="286" y="158"/>
                  </a:cubicBezTo>
                  <a:cubicBezTo>
                    <a:pt x="286" y="149"/>
                    <a:pt x="285" y="134"/>
                    <a:pt x="291" y="117"/>
                  </a:cubicBezTo>
                  <a:cubicBezTo>
                    <a:pt x="292" y="115"/>
                    <a:pt x="292" y="113"/>
                    <a:pt x="292" y="111"/>
                  </a:cubicBezTo>
                  <a:cubicBezTo>
                    <a:pt x="290" y="110"/>
                    <a:pt x="288" y="109"/>
                    <a:pt x="286" y="109"/>
                  </a:cubicBezTo>
                  <a:cubicBezTo>
                    <a:pt x="281" y="109"/>
                    <a:pt x="268" y="101"/>
                    <a:pt x="266" y="101"/>
                  </a:cubicBezTo>
                  <a:cubicBezTo>
                    <a:pt x="263" y="101"/>
                    <a:pt x="264" y="95"/>
                    <a:pt x="261" y="92"/>
                  </a:cubicBezTo>
                  <a:cubicBezTo>
                    <a:pt x="259" y="89"/>
                    <a:pt x="261" y="83"/>
                    <a:pt x="258" y="81"/>
                  </a:cubicBezTo>
                  <a:cubicBezTo>
                    <a:pt x="255" y="79"/>
                    <a:pt x="247" y="71"/>
                    <a:pt x="244" y="61"/>
                  </a:cubicBezTo>
                  <a:cubicBezTo>
                    <a:pt x="241" y="52"/>
                    <a:pt x="224" y="47"/>
                    <a:pt x="218" y="46"/>
                  </a:cubicBezTo>
                  <a:cubicBezTo>
                    <a:pt x="212" y="46"/>
                    <a:pt x="208" y="59"/>
                    <a:pt x="206" y="60"/>
                  </a:cubicBezTo>
                  <a:cubicBezTo>
                    <a:pt x="205" y="61"/>
                    <a:pt x="193" y="53"/>
                    <a:pt x="189" y="51"/>
                  </a:cubicBezTo>
                  <a:cubicBezTo>
                    <a:pt x="186" y="49"/>
                    <a:pt x="184" y="46"/>
                    <a:pt x="184" y="42"/>
                  </a:cubicBezTo>
                  <a:cubicBezTo>
                    <a:pt x="184" y="38"/>
                    <a:pt x="177" y="31"/>
                    <a:pt x="175" y="30"/>
                  </a:cubicBezTo>
                  <a:cubicBezTo>
                    <a:pt x="173" y="30"/>
                    <a:pt x="158" y="15"/>
                    <a:pt x="158" y="15"/>
                  </a:cubicBezTo>
                  <a:cubicBezTo>
                    <a:pt x="135" y="15"/>
                    <a:pt x="135" y="15"/>
                    <a:pt x="135" y="15"/>
                  </a:cubicBezTo>
                  <a:cubicBezTo>
                    <a:pt x="130" y="22"/>
                    <a:pt x="130" y="22"/>
                    <a:pt x="130" y="22"/>
                  </a:cubicBezTo>
                  <a:cubicBezTo>
                    <a:pt x="88" y="22"/>
                    <a:pt x="88" y="22"/>
                    <a:pt x="88" y="22"/>
                  </a:cubicBezTo>
                  <a:cubicBezTo>
                    <a:pt x="88" y="22"/>
                    <a:pt x="56" y="10"/>
                    <a:pt x="50" y="9"/>
                  </a:cubicBezTo>
                  <a:cubicBezTo>
                    <a:pt x="44" y="7"/>
                    <a:pt x="34" y="0"/>
                    <a:pt x="34" y="0"/>
                  </a:cubicBezTo>
                  <a:cubicBezTo>
                    <a:pt x="0" y="4"/>
                    <a:pt x="0" y="4"/>
                    <a:pt x="0" y="4"/>
                  </a:cubicBezTo>
                  <a:cubicBezTo>
                    <a:pt x="2" y="8"/>
                    <a:pt x="4" y="12"/>
                    <a:pt x="8" y="17"/>
                  </a:cubicBezTo>
                  <a:cubicBezTo>
                    <a:pt x="15" y="25"/>
                    <a:pt x="20" y="40"/>
                    <a:pt x="20" y="45"/>
                  </a:cubicBezTo>
                  <a:cubicBezTo>
                    <a:pt x="21" y="51"/>
                    <a:pt x="30" y="55"/>
                    <a:pt x="39" y="60"/>
                  </a:cubicBezTo>
                  <a:cubicBezTo>
                    <a:pt x="47" y="65"/>
                    <a:pt x="47" y="77"/>
                    <a:pt x="46" y="80"/>
                  </a:cubicBezTo>
                  <a:cubicBezTo>
                    <a:pt x="45" y="83"/>
                    <a:pt x="35" y="78"/>
                    <a:pt x="34" y="81"/>
                  </a:cubicBezTo>
                  <a:cubicBezTo>
                    <a:pt x="33" y="84"/>
                    <a:pt x="47" y="95"/>
                    <a:pt x="52" y="94"/>
                  </a:cubicBezTo>
                  <a:cubicBezTo>
                    <a:pt x="57" y="94"/>
                    <a:pt x="60" y="97"/>
                    <a:pt x="68" y="104"/>
                  </a:cubicBezTo>
                  <a:cubicBezTo>
                    <a:pt x="76" y="111"/>
                    <a:pt x="76" y="120"/>
                    <a:pt x="72" y="122"/>
                  </a:cubicBezTo>
                  <a:cubicBezTo>
                    <a:pt x="69" y="125"/>
                    <a:pt x="79" y="131"/>
                    <a:pt x="89" y="137"/>
                  </a:cubicBezTo>
                  <a:cubicBezTo>
                    <a:pt x="100" y="144"/>
                    <a:pt x="104" y="153"/>
                    <a:pt x="105" y="156"/>
                  </a:cubicBezTo>
                  <a:cubicBezTo>
                    <a:pt x="106" y="160"/>
                    <a:pt x="111" y="157"/>
                    <a:pt x="112" y="152"/>
                  </a:cubicBezTo>
                  <a:cubicBezTo>
                    <a:pt x="114" y="147"/>
                    <a:pt x="109" y="146"/>
                    <a:pt x="109" y="140"/>
                  </a:cubicBezTo>
                  <a:cubicBezTo>
                    <a:pt x="109" y="134"/>
                    <a:pt x="101" y="135"/>
                    <a:pt x="97" y="135"/>
                  </a:cubicBezTo>
                  <a:cubicBezTo>
                    <a:pt x="93" y="134"/>
                    <a:pt x="97" y="126"/>
                    <a:pt x="93" y="122"/>
                  </a:cubicBezTo>
                  <a:cubicBezTo>
                    <a:pt x="89" y="118"/>
                    <a:pt x="86" y="108"/>
                    <a:pt x="84" y="101"/>
                  </a:cubicBezTo>
                  <a:cubicBezTo>
                    <a:pt x="82" y="94"/>
                    <a:pt x="71" y="86"/>
                    <a:pt x="67" y="79"/>
                  </a:cubicBezTo>
                  <a:cubicBezTo>
                    <a:pt x="63" y="71"/>
                    <a:pt x="58" y="65"/>
                    <a:pt x="56" y="63"/>
                  </a:cubicBezTo>
                  <a:cubicBezTo>
                    <a:pt x="53" y="61"/>
                    <a:pt x="60" y="58"/>
                    <a:pt x="57" y="55"/>
                  </a:cubicBezTo>
                  <a:cubicBezTo>
                    <a:pt x="55" y="52"/>
                    <a:pt x="51" y="52"/>
                    <a:pt x="46" y="50"/>
                  </a:cubicBezTo>
                  <a:cubicBezTo>
                    <a:pt x="41" y="48"/>
                    <a:pt x="38" y="44"/>
                    <a:pt x="38" y="39"/>
                  </a:cubicBezTo>
                  <a:cubicBezTo>
                    <a:pt x="38" y="33"/>
                    <a:pt x="34" y="21"/>
                    <a:pt x="33" y="17"/>
                  </a:cubicBezTo>
                  <a:cubicBezTo>
                    <a:pt x="31" y="12"/>
                    <a:pt x="36" y="13"/>
                    <a:pt x="38" y="15"/>
                  </a:cubicBezTo>
                  <a:cubicBezTo>
                    <a:pt x="40" y="17"/>
                    <a:pt x="41" y="19"/>
                    <a:pt x="43" y="18"/>
                  </a:cubicBezTo>
                  <a:cubicBezTo>
                    <a:pt x="45" y="16"/>
                    <a:pt x="49" y="17"/>
                    <a:pt x="51" y="21"/>
                  </a:cubicBezTo>
                  <a:cubicBezTo>
                    <a:pt x="53" y="25"/>
                    <a:pt x="58" y="21"/>
                    <a:pt x="61" y="23"/>
                  </a:cubicBezTo>
                  <a:cubicBezTo>
                    <a:pt x="63" y="25"/>
                    <a:pt x="55" y="26"/>
                    <a:pt x="63" y="41"/>
                  </a:cubicBezTo>
                  <a:cubicBezTo>
                    <a:pt x="72" y="56"/>
                    <a:pt x="66" y="48"/>
                    <a:pt x="66" y="58"/>
                  </a:cubicBezTo>
                  <a:cubicBezTo>
                    <a:pt x="66" y="68"/>
                    <a:pt x="71" y="64"/>
                    <a:pt x="73" y="62"/>
                  </a:cubicBezTo>
                  <a:cubicBezTo>
                    <a:pt x="74" y="60"/>
                    <a:pt x="79" y="65"/>
                    <a:pt x="83" y="71"/>
                  </a:cubicBezTo>
                  <a:cubicBezTo>
                    <a:pt x="87" y="76"/>
                    <a:pt x="96" y="76"/>
                    <a:pt x="96" y="79"/>
                  </a:cubicBezTo>
                  <a:cubicBezTo>
                    <a:pt x="96" y="82"/>
                    <a:pt x="97" y="88"/>
                    <a:pt x="103" y="89"/>
                  </a:cubicBezTo>
                  <a:cubicBezTo>
                    <a:pt x="108" y="90"/>
                    <a:pt x="109" y="96"/>
                    <a:pt x="113" y="97"/>
                  </a:cubicBezTo>
                  <a:cubicBezTo>
                    <a:pt x="117" y="97"/>
                    <a:pt x="117" y="101"/>
                    <a:pt x="115" y="105"/>
                  </a:cubicBezTo>
                  <a:cubicBezTo>
                    <a:pt x="113" y="110"/>
                    <a:pt x="115" y="113"/>
                    <a:pt x="124" y="117"/>
                  </a:cubicBezTo>
                  <a:cubicBezTo>
                    <a:pt x="133" y="120"/>
                    <a:pt x="129" y="121"/>
                    <a:pt x="136" y="128"/>
                  </a:cubicBezTo>
                  <a:cubicBezTo>
                    <a:pt x="144" y="135"/>
                    <a:pt x="164" y="157"/>
                    <a:pt x="168" y="163"/>
                  </a:cubicBezTo>
                  <a:cubicBezTo>
                    <a:pt x="172" y="169"/>
                    <a:pt x="174" y="175"/>
                    <a:pt x="175" y="179"/>
                  </a:cubicBezTo>
                  <a:cubicBezTo>
                    <a:pt x="177" y="184"/>
                    <a:pt x="172" y="186"/>
                    <a:pt x="175" y="190"/>
                  </a:cubicBezTo>
                  <a:cubicBezTo>
                    <a:pt x="177" y="194"/>
                    <a:pt x="170" y="192"/>
                    <a:pt x="170" y="195"/>
                  </a:cubicBezTo>
                  <a:cubicBezTo>
                    <a:pt x="170" y="198"/>
                    <a:pt x="175" y="213"/>
                    <a:pt x="182" y="213"/>
                  </a:cubicBezTo>
                  <a:cubicBezTo>
                    <a:pt x="189" y="214"/>
                    <a:pt x="197" y="223"/>
                    <a:pt x="203" y="228"/>
                  </a:cubicBezTo>
                  <a:cubicBezTo>
                    <a:pt x="209" y="233"/>
                    <a:pt x="218" y="232"/>
                    <a:pt x="226" y="235"/>
                  </a:cubicBezTo>
                  <a:cubicBezTo>
                    <a:pt x="235" y="238"/>
                    <a:pt x="243" y="246"/>
                    <a:pt x="255" y="250"/>
                  </a:cubicBezTo>
                  <a:cubicBezTo>
                    <a:pt x="268" y="253"/>
                    <a:pt x="281" y="259"/>
                    <a:pt x="289" y="264"/>
                  </a:cubicBezTo>
                  <a:cubicBezTo>
                    <a:pt x="297" y="269"/>
                    <a:pt x="307" y="267"/>
                    <a:pt x="318" y="262"/>
                  </a:cubicBezTo>
                  <a:cubicBezTo>
                    <a:pt x="330" y="258"/>
                    <a:pt x="339" y="264"/>
                    <a:pt x="345" y="266"/>
                  </a:cubicBezTo>
                  <a:cubicBezTo>
                    <a:pt x="348" y="267"/>
                    <a:pt x="355" y="273"/>
                    <a:pt x="361" y="278"/>
                  </a:cubicBezTo>
                  <a:cubicBezTo>
                    <a:pt x="367" y="270"/>
                    <a:pt x="372" y="263"/>
                    <a:pt x="373" y="26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102"/>
            <p:cNvSpPr>
              <a:spLocks/>
            </p:cNvSpPr>
            <p:nvPr userDrawn="1"/>
          </p:nvSpPr>
          <p:spPr bwMode="auto">
            <a:xfrm>
              <a:off x="3697940" y="2985741"/>
              <a:ext cx="74987" cy="72975"/>
            </a:xfrm>
            <a:custGeom>
              <a:avLst/>
              <a:gdLst>
                <a:gd name="T0" fmla="*/ 55 w 63"/>
                <a:gd name="T1" fmla="*/ 41 h 61"/>
                <a:gd name="T2" fmla="*/ 63 w 63"/>
                <a:gd name="T3" fmla="*/ 33 h 61"/>
                <a:gd name="T4" fmla="*/ 57 w 63"/>
                <a:gd name="T5" fmla="*/ 29 h 61"/>
                <a:gd name="T6" fmla="*/ 49 w 63"/>
                <a:gd name="T7" fmla="*/ 30 h 61"/>
                <a:gd name="T8" fmla="*/ 50 w 63"/>
                <a:gd name="T9" fmla="*/ 0 h 61"/>
                <a:gd name="T10" fmla="*/ 26 w 63"/>
                <a:gd name="T11" fmla="*/ 0 h 61"/>
                <a:gd name="T12" fmla="*/ 21 w 63"/>
                <a:gd name="T13" fmla="*/ 11 h 61"/>
                <a:gd name="T14" fmla="*/ 32 w 63"/>
                <a:gd name="T15" fmla="*/ 25 h 61"/>
                <a:gd name="T16" fmla="*/ 12 w 63"/>
                <a:gd name="T17" fmla="*/ 28 h 61"/>
                <a:gd name="T18" fmla="*/ 0 w 63"/>
                <a:gd name="T19" fmla="*/ 43 h 61"/>
                <a:gd name="T20" fmla="*/ 16 w 63"/>
                <a:gd name="T21" fmla="*/ 57 h 61"/>
                <a:gd name="T22" fmla="*/ 37 w 63"/>
                <a:gd name="T23" fmla="*/ 61 h 61"/>
                <a:gd name="T24" fmla="*/ 37 w 63"/>
                <a:gd name="T25" fmla="*/ 61 h 61"/>
                <a:gd name="T26" fmla="*/ 48 w 63"/>
                <a:gd name="T27" fmla="*/ 52 h 61"/>
                <a:gd name="T28" fmla="*/ 55 w 63"/>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61">
                  <a:moveTo>
                    <a:pt x="55" y="41"/>
                  </a:moveTo>
                  <a:cubicBezTo>
                    <a:pt x="58" y="38"/>
                    <a:pt x="61" y="35"/>
                    <a:pt x="63" y="33"/>
                  </a:cubicBezTo>
                  <a:cubicBezTo>
                    <a:pt x="58" y="35"/>
                    <a:pt x="56" y="33"/>
                    <a:pt x="57" y="29"/>
                  </a:cubicBezTo>
                  <a:cubicBezTo>
                    <a:pt x="49" y="30"/>
                    <a:pt x="49" y="30"/>
                    <a:pt x="49" y="30"/>
                  </a:cubicBezTo>
                  <a:cubicBezTo>
                    <a:pt x="50" y="0"/>
                    <a:pt x="50" y="0"/>
                    <a:pt x="50" y="0"/>
                  </a:cubicBezTo>
                  <a:cubicBezTo>
                    <a:pt x="44" y="1"/>
                    <a:pt x="28" y="0"/>
                    <a:pt x="26" y="0"/>
                  </a:cubicBezTo>
                  <a:cubicBezTo>
                    <a:pt x="23" y="0"/>
                    <a:pt x="22" y="10"/>
                    <a:pt x="21" y="11"/>
                  </a:cubicBezTo>
                  <a:cubicBezTo>
                    <a:pt x="19" y="12"/>
                    <a:pt x="33" y="21"/>
                    <a:pt x="32" y="25"/>
                  </a:cubicBezTo>
                  <a:cubicBezTo>
                    <a:pt x="30" y="29"/>
                    <a:pt x="14" y="27"/>
                    <a:pt x="12" y="28"/>
                  </a:cubicBezTo>
                  <a:cubicBezTo>
                    <a:pt x="11" y="28"/>
                    <a:pt x="6" y="35"/>
                    <a:pt x="0" y="43"/>
                  </a:cubicBezTo>
                  <a:cubicBezTo>
                    <a:pt x="6" y="49"/>
                    <a:pt x="13" y="55"/>
                    <a:pt x="16" y="57"/>
                  </a:cubicBezTo>
                  <a:cubicBezTo>
                    <a:pt x="22" y="61"/>
                    <a:pt x="32" y="57"/>
                    <a:pt x="37" y="61"/>
                  </a:cubicBezTo>
                  <a:cubicBezTo>
                    <a:pt x="37" y="61"/>
                    <a:pt x="37" y="61"/>
                    <a:pt x="37" y="61"/>
                  </a:cubicBezTo>
                  <a:cubicBezTo>
                    <a:pt x="42" y="57"/>
                    <a:pt x="46" y="53"/>
                    <a:pt x="48" y="52"/>
                  </a:cubicBezTo>
                  <a:cubicBezTo>
                    <a:pt x="51" y="51"/>
                    <a:pt x="48" y="46"/>
                    <a:pt x="55" y="4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103"/>
            <p:cNvSpPr>
              <a:spLocks/>
            </p:cNvSpPr>
            <p:nvPr userDrawn="1"/>
          </p:nvSpPr>
          <p:spPr bwMode="auto">
            <a:xfrm>
              <a:off x="3756319" y="2975172"/>
              <a:ext cx="24157" cy="46301"/>
            </a:xfrm>
            <a:custGeom>
              <a:avLst/>
              <a:gdLst>
                <a:gd name="T0" fmla="*/ 3 w 20"/>
                <a:gd name="T1" fmla="*/ 9 h 39"/>
                <a:gd name="T2" fmla="*/ 1 w 20"/>
                <a:gd name="T3" fmla="*/ 9 h 39"/>
                <a:gd name="T4" fmla="*/ 0 w 20"/>
                <a:gd name="T5" fmla="*/ 39 h 39"/>
                <a:gd name="T6" fmla="*/ 8 w 20"/>
                <a:gd name="T7" fmla="*/ 38 h 39"/>
                <a:gd name="T8" fmla="*/ 12 w 20"/>
                <a:gd name="T9" fmla="*/ 31 h 39"/>
                <a:gd name="T10" fmla="*/ 16 w 20"/>
                <a:gd name="T11" fmla="*/ 6 h 39"/>
                <a:gd name="T12" fmla="*/ 20 w 20"/>
                <a:gd name="T13" fmla="*/ 4 h 39"/>
                <a:gd name="T14" fmla="*/ 13 w 20"/>
                <a:gd name="T15" fmla="*/ 0 h 39"/>
                <a:gd name="T16" fmla="*/ 3 w 20"/>
                <a:gd name="T1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3" y="9"/>
                  </a:moveTo>
                  <a:cubicBezTo>
                    <a:pt x="3" y="9"/>
                    <a:pt x="2" y="9"/>
                    <a:pt x="1" y="9"/>
                  </a:cubicBezTo>
                  <a:cubicBezTo>
                    <a:pt x="0" y="39"/>
                    <a:pt x="0" y="39"/>
                    <a:pt x="0" y="39"/>
                  </a:cubicBezTo>
                  <a:cubicBezTo>
                    <a:pt x="8" y="38"/>
                    <a:pt x="8" y="38"/>
                    <a:pt x="8" y="38"/>
                  </a:cubicBezTo>
                  <a:cubicBezTo>
                    <a:pt x="8" y="36"/>
                    <a:pt x="10" y="33"/>
                    <a:pt x="12" y="31"/>
                  </a:cubicBezTo>
                  <a:cubicBezTo>
                    <a:pt x="18" y="26"/>
                    <a:pt x="10" y="8"/>
                    <a:pt x="16" y="6"/>
                  </a:cubicBezTo>
                  <a:cubicBezTo>
                    <a:pt x="18" y="6"/>
                    <a:pt x="19" y="5"/>
                    <a:pt x="20" y="4"/>
                  </a:cubicBezTo>
                  <a:cubicBezTo>
                    <a:pt x="17" y="2"/>
                    <a:pt x="14" y="0"/>
                    <a:pt x="13" y="0"/>
                  </a:cubicBezTo>
                  <a:cubicBezTo>
                    <a:pt x="9" y="0"/>
                    <a:pt x="5" y="9"/>
                    <a:pt x="3"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104"/>
            <p:cNvSpPr>
              <a:spLocks/>
            </p:cNvSpPr>
            <p:nvPr userDrawn="1"/>
          </p:nvSpPr>
          <p:spPr bwMode="auto">
            <a:xfrm>
              <a:off x="4015503" y="2941453"/>
              <a:ext cx="51333" cy="44288"/>
            </a:xfrm>
            <a:custGeom>
              <a:avLst/>
              <a:gdLst>
                <a:gd name="T0" fmla="*/ 20 w 43"/>
                <a:gd name="T1" fmla="*/ 3 h 37"/>
                <a:gd name="T2" fmla="*/ 30 w 43"/>
                <a:gd name="T3" fmla="*/ 23 h 37"/>
                <a:gd name="T4" fmla="*/ 1 w 43"/>
                <a:gd name="T5" fmla="*/ 29 h 37"/>
                <a:gd name="T6" fmla="*/ 20 w 43"/>
                <a:gd name="T7" fmla="*/ 33 h 37"/>
                <a:gd name="T8" fmla="*/ 40 w 43"/>
                <a:gd name="T9" fmla="*/ 36 h 37"/>
                <a:gd name="T10" fmla="*/ 43 w 43"/>
                <a:gd name="T11" fmla="*/ 7 h 37"/>
                <a:gd name="T12" fmla="*/ 20 w 43"/>
                <a:gd name="T13" fmla="*/ 3 h 37"/>
              </a:gdLst>
              <a:ahLst/>
              <a:cxnLst>
                <a:cxn ang="0">
                  <a:pos x="T0" y="T1"/>
                </a:cxn>
                <a:cxn ang="0">
                  <a:pos x="T2" y="T3"/>
                </a:cxn>
                <a:cxn ang="0">
                  <a:pos x="T4" y="T5"/>
                </a:cxn>
                <a:cxn ang="0">
                  <a:pos x="T6" y="T7"/>
                </a:cxn>
                <a:cxn ang="0">
                  <a:pos x="T8" y="T9"/>
                </a:cxn>
                <a:cxn ang="0">
                  <a:pos x="T10" y="T11"/>
                </a:cxn>
                <a:cxn ang="0">
                  <a:pos x="T12" y="T13"/>
                </a:cxn>
              </a:cxnLst>
              <a:rect l="0" t="0" r="r" b="b"/>
              <a:pathLst>
                <a:path w="43" h="37">
                  <a:moveTo>
                    <a:pt x="20" y="3"/>
                  </a:moveTo>
                  <a:cubicBezTo>
                    <a:pt x="13" y="8"/>
                    <a:pt x="30" y="18"/>
                    <a:pt x="30" y="23"/>
                  </a:cubicBezTo>
                  <a:cubicBezTo>
                    <a:pt x="30" y="29"/>
                    <a:pt x="3" y="22"/>
                    <a:pt x="1" y="29"/>
                  </a:cubicBezTo>
                  <a:cubicBezTo>
                    <a:pt x="0" y="32"/>
                    <a:pt x="10" y="37"/>
                    <a:pt x="20" y="33"/>
                  </a:cubicBezTo>
                  <a:cubicBezTo>
                    <a:pt x="29" y="30"/>
                    <a:pt x="35" y="33"/>
                    <a:pt x="40" y="36"/>
                  </a:cubicBezTo>
                  <a:cubicBezTo>
                    <a:pt x="41" y="26"/>
                    <a:pt x="42" y="15"/>
                    <a:pt x="43" y="7"/>
                  </a:cubicBezTo>
                  <a:cubicBezTo>
                    <a:pt x="35" y="5"/>
                    <a:pt x="25" y="0"/>
                    <a:pt x="20"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105"/>
            <p:cNvSpPr>
              <a:spLocks/>
            </p:cNvSpPr>
            <p:nvPr userDrawn="1"/>
          </p:nvSpPr>
          <p:spPr bwMode="auto">
            <a:xfrm>
              <a:off x="4063313" y="2947492"/>
              <a:ext cx="59386" cy="40765"/>
            </a:xfrm>
            <a:custGeom>
              <a:avLst/>
              <a:gdLst>
                <a:gd name="T0" fmla="*/ 20 w 50"/>
                <a:gd name="T1" fmla="*/ 25 h 34"/>
                <a:gd name="T2" fmla="*/ 50 w 50"/>
                <a:gd name="T3" fmla="*/ 19 h 34"/>
                <a:gd name="T4" fmla="*/ 11 w 50"/>
                <a:gd name="T5" fmla="*/ 3 h 34"/>
                <a:gd name="T6" fmla="*/ 3 w 50"/>
                <a:gd name="T7" fmla="*/ 2 h 34"/>
                <a:gd name="T8" fmla="*/ 0 w 50"/>
                <a:gd name="T9" fmla="*/ 31 h 34"/>
                <a:gd name="T10" fmla="*/ 1 w 50"/>
                <a:gd name="T11" fmla="*/ 32 h 34"/>
                <a:gd name="T12" fmla="*/ 20 w 50"/>
                <a:gd name="T13" fmla="*/ 25 h 34"/>
              </a:gdLst>
              <a:ahLst/>
              <a:cxnLst>
                <a:cxn ang="0">
                  <a:pos x="T0" y="T1"/>
                </a:cxn>
                <a:cxn ang="0">
                  <a:pos x="T2" y="T3"/>
                </a:cxn>
                <a:cxn ang="0">
                  <a:pos x="T4" y="T5"/>
                </a:cxn>
                <a:cxn ang="0">
                  <a:pos x="T6" y="T7"/>
                </a:cxn>
                <a:cxn ang="0">
                  <a:pos x="T8" y="T9"/>
                </a:cxn>
                <a:cxn ang="0">
                  <a:pos x="T10" y="T11"/>
                </a:cxn>
                <a:cxn ang="0">
                  <a:pos x="T12" y="T13"/>
                </a:cxn>
              </a:cxnLst>
              <a:rect l="0" t="0" r="r" b="b"/>
              <a:pathLst>
                <a:path w="50" h="34">
                  <a:moveTo>
                    <a:pt x="20" y="25"/>
                  </a:moveTo>
                  <a:cubicBezTo>
                    <a:pt x="31" y="21"/>
                    <a:pt x="50" y="28"/>
                    <a:pt x="50" y="19"/>
                  </a:cubicBezTo>
                  <a:cubicBezTo>
                    <a:pt x="50" y="10"/>
                    <a:pt x="19" y="0"/>
                    <a:pt x="11" y="3"/>
                  </a:cubicBezTo>
                  <a:cubicBezTo>
                    <a:pt x="9" y="4"/>
                    <a:pt x="6" y="3"/>
                    <a:pt x="3" y="2"/>
                  </a:cubicBezTo>
                  <a:cubicBezTo>
                    <a:pt x="2" y="10"/>
                    <a:pt x="1" y="21"/>
                    <a:pt x="0" y="31"/>
                  </a:cubicBezTo>
                  <a:cubicBezTo>
                    <a:pt x="1" y="31"/>
                    <a:pt x="1" y="31"/>
                    <a:pt x="1" y="32"/>
                  </a:cubicBezTo>
                  <a:cubicBezTo>
                    <a:pt x="7" y="34"/>
                    <a:pt x="8" y="29"/>
                    <a:pt x="20" y="2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06"/>
            <p:cNvSpPr>
              <a:spLocks/>
            </p:cNvSpPr>
            <p:nvPr userDrawn="1"/>
          </p:nvSpPr>
          <p:spPr bwMode="auto">
            <a:xfrm>
              <a:off x="3788528" y="3037075"/>
              <a:ext cx="73981" cy="76498"/>
            </a:xfrm>
            <a:custGeom>
              <a:avLst/>
              <a:gdLst>
                <a:gd name="T0" fmla="*/ 33 w 62"/>
                <a:gd name="T1" fmla="*/ 61 h 64"/>
                <a:gd name="T2" fmla="*/ 48 w 62"/>
                <a:gd name="T3" fmla="*/ 63 h 64"/>
                <a:gd name="T4" fmla="*/ 55 w 62"/>
                <a:gd name="T5" fmla="*/ 64 h 64"/>
                <a:gd name="T6" fmla="*/ 53 w 62"/>
                <a:gd name="T7" fmla="*/ 61 h 64"/>
                <a:gd name="T8" fmla="*/ 57 w 62"/>
                <a:gd name="T9" fmla="*/ 42 h 64"/>
                <a:gd name="T10" fmla="*/ 59 w 62"/>
                <a:gd name="T11" fmla="*/ 17 h 64"/>
                <a:gd name="T12" fmla="*/ 62 w 62"/>
                <a:gd name="T13" fmla="*/ 2 h 64"/>
                <a:gd name="T14" fmla="*/ 62 w 62"/>
                <a:gd name="T15" fmla="*/ 0 h 64"/>
                <a:gd name="T16" fmla="*/ 45 w 62"/>
                <a:gd name="T17" fmla="*/ 7 h 64"/>
                <a:gd name="T18" fmla="*/ 31 w 62"/>
                <a:gd name="T19" fmla="*/ 10 h 64"/>
                <a:gd name="T20" fmla="*/ 15 w 62"/>
                <a:gd name="T21" fmla="*/ 17 h 64"/>
                <a:gd name="T22" fmla="*/ 10 w 62"/>
                <a:gd name="T23" fmla="*/ 26 h 64"/>
                <a:gd name="T24" fmla="*/ 6 w 62"/>
                <a:gd name="T25" fmla="*/ 30 h 64"/>
                <a:gd name="T26" fmla="*/ 0 w 62"/>
                <a:gd name="T27" fmla="*/ 31 h 64"/>
                <a:gd name="T28" fmla="*/ 2 w 62"/>
                <a:gd name="T29" fmla="*/ 37 h 64"/>
                <a:gd name="T30" fmla="*/ 20 w 62"/>
                <a:gd name="T31" fmla="*/ 54 h 64"/>
                <a:gd name="T32" fmla="*/ 25 w 62"/>
                <a:gd name="T33" fmla="*/ 60 h 64"/>
                <a:gd name="T34" fmla="*/ 33 w 62"/>
                <a:gd name="T35"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4">
                  <a:moveTo>
                    <a:pt x="33" y="61"/>
                  </a:moveTo>
                  <a:cubicBezTo>
                    <a:pt x="37" y="62"/>
                    <a:pt x="45" y="61"/>
                    <a:pt x="48" y="63"/>
                  </a:cubicBezTo>
                  <a:cubicBezTo>
                    <a:pt x="50" y="64"/>
                    <a:pt x="52" y="64"/>
                    <a:pt x="55" y="64"/>
                  </a:cubicBezTo>
                  <a:cubicBezTo>
                    <a:pt x="54" y="63"/>
                    <a:pt x="54" y="62"/>
                    <a:pt x="53" y="61"/>
                  </a:cubicBezTo>
                  <a:cubicBezTo>
                    <a:pt x="51" y="57"/>
                    <a:pt x="55" y="48"/>
                    <a:pt x="57" y="42"/>
                  </a:cubicBezTo>
                  <a:cubicBezTo>
                    <a:pt x="59" y="36"/>
                    <a:pt x="55" y="21"/>
                    <a:pt x="59" y="17"/>
                  </a:cubicBezTo>
                  <a:cubicBezTo>
                    <a:pt x="62" y="13"/>
                    <a:pt x="60" y="11"/>
                    <a:pt x="62" y="2"/>
                  </a:cubicBezTo>
                  <a:cubicBezTo>
                    <a:pt x="62" y="1"/>
                    <a:pt x="62" y="1"/>
                    <a:pt x="62" y="0"/>
                  </a:cubicBezTo>
                  <a:cubicBezTo>
                    <a:pt x="55" y="0"/>
                    <a:pt x="47" y="7"/>
                    <a:pt x="45" y="7"/>
                  </a:cubicBezTo>
                  <a:cubicBezTo>
                    <a:pt x="42" y="7"/>
                    <a:pt x="32" y="5"/>
                    <a:pt x="31" y="10"/>
                  </a:cubicBezTo>
                  <a:cubicBezTo>
                    <a:pt x="30" y="15"/>
                    <a:pt x="23" y="16"/>
                    <a:pt x="15" y="17"/>
                  </a:cubicBezTo>
                  <a:cubicBezTo>
                    <a:pt x="6" y="18"/>
                    <a:pt x="11" y="25"/>
                    <a:pt x="10" y="26"/>
                  </a:cubicBezTo>
                  <a:cubicBezTo>
                    <a:pt x="9" y="27"/>
                    <a:pt x="6" y="30"/>
                    <a:pt x="6" y="30"/>
                  </a:cubicBezTo>
                  <a:cubicBezTo>
                    <a:pt x="0" y="31"/>
                    <a:pt x="0" y="31"/>
                    <a:pt x="0" y="31"/>
                  </a:cubicBezTo>
                  <a:cubicBezTo>
                    <a:pt x="0" y="34"/>
                    <a:pt x="0" y="36"/>
                    <a:pt x="2" y="37"/>
                  </a:cubicBezTo>
                  <a:cubicBezTo>
                    <a:pt x="8" y="40"/>
                    <a:pt x="15" y="51"/>
                    <a:pt x="20" y="54"/>
                  </a:cubicBezTo>
                  <a:cubicBezTo>
                    <a:pt x="23" y="56"/>
                    <a:pt x="25" y="58"/>
                    <a:pt x="25" y="60"/>
                  </a:cubicBezTo>
                  <a:cubicBezTo>
                    <a:pt x="29" y="60"/>
                    <a:pt x="32" y="60"/>
                    <a:pt x="33" y="6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07"/>
            <p:cNvSpPr>
              <a:spLocks/>
            </p:cNvSpPr>
            <p:nvPr userDrawn="1"/>
          </p:nvSpPr>
          <p:spPr bwMode="auto">
            <a:xfrm>
              <a:off x="4025065" y="3212717"/>
              <a:ext cx="700551" cy="715655"/>
            </a:xfrm>
            <a:custGeom>
              <a:avLst/>
              <a:gdLst>
                <a:gd name="T0" fmla="*/ 330 w 587"/>
                <a:gd name="T1" fmla="*/ 556 h 599"/>
                <a:gd name="T2" fmla="*/ 339 w 587"/>
                <a:gd name="T3" fmla="*/ 558 h 599"/>
                <a:gd name="T4" fmla="*/ 377 w 587"/>
                <a:gd name="T5" fmla="*/ 493 h 599"/>
                <a:gd name="T6" fmla="*/ 401 w 587"/>
                <a:gd name="T7" fmla="*/ 446 h 599"/>
                <a:gd name="T8" fmla="*/ 439 w 587"/>
                <a:gd name="T9" fmla="*/ 424 h 599"/>
                <a:gd name="T10" fmla="*/ 485 w 587"/>
                <a:gd name="T11" fmla="*/ 412 h 599"/>
                <a:gd name="T12" fmla="*/ 503 w 587"/>
                <a:gd name="T13" fmla="*/ 377 h 599"/>
                <a:gd name="T14" fmla="*/ 519 w 587"/>
                <a:gd name="T15" fmla="*/ 343 h 599"/>
                <a:gd name="T16" fmla="*/ 524 w 587"/>
                <a:gd name="T17" fmla="*/ 275 h 599"/>
                <a:gd name="T18" fmla="*/ 534 w 587"/>
                <a:gd name="T19" fmla="*/ 268 h 599"/>
                <a:gd name="T20" fmla="*/ 581 w 587"/>
                <a:gd name="T21" fmla="*/ 205 h 599"/>
                <a:gd name="T22" fmla="*/ 530 w 587"/>
                <a:gd name="T23" fmla="*/ 135 h 599"/>
                <a:gd name="T24" fmla="*/ 438 w 587"/>
                <a:gd name="T25" fmla="*/ 124 h 599"/>
                <a:gd name="T26" fmla="*/ 385 w 587"/>
                <a:gd name="T27" fmla="*/ 96 h 599"/>
                <a:gd name="T28" fmla="*/ 380 w 587"/>
                <a:gd name="T29" fmla="*/ 86 h 599"/>
                <a:gd name="T30" fmla="*/ 345 w 587"/>
                <a:gd name="T31" fmla="*/ 78 h 599"/>
                <a:gd name="T32" fmla="*/ 337 w 587"/>
                <a:gd name="T33" fmla="*/ 16 h 599"/>
                <a:gd name="T34" fmla="*/ 290 w 587"/>
                <a:gd name="T35" fmla="*/ 41 h 599"/>
                <a:gd name="T36" fmla="*/ 249 w 587"/>
                <a:gd name="T37" fmla="*/ 50 h 599"/>
                <a:gd name="T38" fmla="*/ 216 w 587"/>
                <a:gd name="T39" fmla="*/ 51 h 599"/>
                <a:gd name="T40" fmla="*/ 206 w 587"/>
                <a:gd name="T41" fmla="*/ 1 h 599"/>
                <a:gd name="T42" fmla="*/ 168 w 587"/>
                <a:gd name="T43" fmla="*/ 22 h 599"/>
                <a:gd name="T44" fmla="*/ 140 w 587"/>
                <a:gd name="T45" fmla="*/ 19 h 599"/>
                <a:gd name="T46" fmla="*/ 157 w 587"/>
                <a:gd name="T47" fmla="*/ 41 h 599"/>
                <a:gd name="T48" fmla="*/ 137 w 587"/>
                <a:gd name="T49" fmla="*/ 60 h 599"/>
                <a:gd name="T50" fmla="*/ 110 w 587"/>
                <a:gd name="T51" fmla="*/ 63 h 599"/>
                <a:gd name="T52" fmla="*/ 62 w 587"/>
                <a:gd name="T53" fmla="*/ 54 h 599"/>
                <a:gd name="T54" fmla="*/ 59 w 587"/>
                <a:gd name="T55" fmla="*/ 76 h 599"/>
                <a:gd name="T56" fmla="*/ 60 w 587"/>
                <a:gd name="T57" fmla="*/ 140 h 599"/>
                <a:gd name="T58" fmla="*/ 16 w 587"/>
                <a:gd name="T59" fmla="*/ 156 h 599"/>
                <a:gd name="T60" fmla="*/ 3 w 587"/>
                <a:gd name="T61" fmla="*/ 187 h 599"/>
                <a:gd name="T62" fmla="*/ 20 w 587"/>
                <a:gd name="T63" fmla="*/ 218 h 599"/>
                <a:gd name="T64" fmla="*/ 50 w 587"/>
                <a:gd name="T65" fmla="*/ 223 h 599"/>
                <a:gd name="T66" fmla="*/ 86 w 587"/>
                <a:gd name="T67" fmla="*/ 239 h 599"/>
                <a:gd name="T68" fmla="*/ 129 w 587"/>
                <a:gd name="T69" fmla="*/ 226 h 599"/>
                <a:gd name="T70" fmla="*/ 162 w 587"/>
                <a:gd name="T71" fmla="*/ 267 h 599"/>
                <a:gd name="T72" fmla="*/ 196 w 587"/>
                <a:gd name="T73" fmla="*/ 282 h 599"/>
                <a:gd name="T74" fmla="*/ 206 w 587"/>
                <a:gd name="T75" fmla="*/ 315 h 599"/>
                <a:gd name="T76" fmla="*/ 243 w 587"/>
                <a:gd name="T77" fmla="*/ 344 h 599"/>
                <a:gd name="T78" fmla="*/ 237 w 587"/>
                <a:gd name="T79" fmla="*/ 381 h 599"/>
                <a:gd name="T80" fmla="*/ 260 w 587"/>
                <a:gd name="T81" fmla="*/ 413 h 599"/>
                <a:gd name="T82" fmla="*/ 290 w 587"/>
                <a:gd name="T83" fmla="*/ 439 h 599"/>
                <a:gd name="T84" fmla="*/ 301 w 587"/>
                <a:gd name="T85" fmla="*/ 488 h 599"/>
                <a:gd name="T86" fmla="*/ 245 w 587"/>
                <a:gd name="T87" fmla="*/ 540 h 599"/>
                <a:gd name="T88" fmla="*/ 268 w 587"/>
                <a:gd name="T89" fmla="*/ 555 h 599"/>
                <a:gd name="T90" fmla="*/ 303 w 587"/>
                <a:gd name="T91" fmla="*/ 576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599">
                  <a:moveTo>
                    <a:pt x="311" y="592"/>
                  </a:moveTo>
                  <a:cubicBezTo>
                    <a:pt x="320" y="585"/>
                    <a:pt x="318" y="582"/>
                    <a:pt x="322" y="574"/>
                  </a:cubicBezTo>
                  <a:cubicBezTo>
                    <a:pt x="327" y="566"/>
                    <a:pt x="323" y="563"/>
                    <a:pt x="330" y="556"/>
                  </a:cubicBezTo>
                  <a:cubicBezTo>
                    <a:pt x="337" y="549"/>
                    <a:pt x="329" y="544"/>
                    <a:pt x="338" y="540"/>
                  </a:cubicBezTo>
                  <a:cubicBezTo>
                    <a:pt x="347" y="536"/>
                    <a:pt x="346" y="544"/>
                    <a:pt x="338" y="554"/>
                  </a:cubicBezTo>
                  <a:cubicBezTo>
                    <a:pt x="331" y="563"/>
                    <a:pt x="330" y="566"/>
                    <a:pt x="339" y="558"/>
                  </a:cubicBezTo>
                  <a:cubicBezTo>
                    <a:pt x="349" y="551"/>
                    <a:pt x="353" y="541"/>
                    <a:pt x="358" y="530"/>
                  </a:cubicBezTo>
                  <a:cubicBezTo>
                    <a:pt x="364" y="518"/>
                    <a:pt x="368" y="515"/>
                    <a:pt x="373" y="514"/>
                  </a:cubicBezTo>
                  <a:cubicBezTo>
                    <a:pt x="378" y="513"/>
                    <a:pt x="378" y="501"/>
                    <a:pt x="377" y="493"/>
                  </a:cubicBezTo>
                  <a:cubicBezTo>
                    <a:pt x="377" y="484"/>
                    <a:pt x="374" y="477"/>
                    <a:pt x="377" y="471"/>
                  </a:cubicBezTo>
                  <a:cubicBezTo>
                    <a:pt x="381" y="466"/>
                    <a:pt x="377" y="460"/>
                    <a:pt x="382" y="460"/>
                  </a:cubicBezTo>
                  <a:cubicBezTo>
                    <a:pt x="387" y="460"/>
                    <a:pt x="393" y="453"/>
                    <a:pt x="401" y="446"/>
                  </a:cubicBezTo>
                  <a:cubicBezTo>
                    <a:pt x="408" y="439"/>
                    <a:pt x="412" y="438"/>
                    <a:pt x="420" y="438"/>
                  </a:cubicBezTo>
                  <a:cubicBezTo>
                    <a:pt x="427" y="437"/>
                    <a:pt x="423" y="435"/>
                    <a:pt x="428" y="433"/>
                  </a:cubicBezTo>
                  <a:cubicBezTo>
                    <a:pt x="433" y="432"/>
                    <a:pt x="436" y="427"/>
                    <a:pt x="439" y="424"/>
                  </a:cubicBezTo>
                  <a:cubicBezTo>
                    <a:pt x="443" y="421"/>
                    <a:pt x="456" y="425"/>
                    <a:pt x="464" y="425"/>
                  </a:cubicBezTo>
                  <a:cubicBezTo>
                    <a:pt x="472" y="425"/>
                    <a:pt x="477" y="425"/>
                    <a:pt x="477" y="421"/>
                  </a:cubicBezTo>
                  <a:cubicBezTo>
                    <a:pt x="477" y="416"/>
                    <a:pt x="481" y="412"/>
                    <a:pt x="485" y="412"/>
                  </a:cubicBezTo>
                  <a:cubicBezTo>
                    <a:pt x="490" y="412"/>
                    <a:pt x="492" y="410"/>
                    <a:pt x="492" y="404"/>
                  </a:cubicBezTo>
                  <a:cubicBezTo>
                    <a:pt x="492" y="397"/>
                    <a:pt x="494" y="393"/>
                    <a:pt x="498" y="391"/>
                  </a:cubicBezTo>
                  <a:cubicBezTo>
                    <a:pt x="501" y="388"/>
                    <a:pt x="502" y="381"/>
                    <a:pt x="503" y="377"/>
                  </a:cubicBezTo>
                  <a:cubicBezTo>
                    <a:pt x="505" y="373"/>
                    <a:pt x="509" y="375"/>
                    <a:pt x="509" y="369"/>
                  </a:cubicBezTo>
                  <a:cubicBezTo>
                    <a:pt x="509" y="363"/>
                    <a:pt x="511" y="356"/>
                    <a:pt x="511" y="351"/>
                  </a:cubicBezTo>
                  <a:cubicBezTo>
                    <a:pt x="511" y="346"/>
                    <a:pt x="516" y="347"/>
                    <a:pt x="519" y="343"/>
                  </a:cubicBezTo>
                  <a:cubicBezTo>
                    <a:pt x="521" y="340"/>
                    <a:pt x="517" y="335"/>
                    <a:pt x="520" y="325"/>
                  </a:cubicBezTo>
                  <a:cubicBezTo>
                    <a:pt x="524" y="315"/>
                    <a:pt x="520" y="305"/>
                    <a:pt x="520" y="296"/>
                  </a:cubicBezTo>
                  <a:cubicBezTo>
                    <a:pt x="520" y="287"/>
                    <a:pt x="520" y="278"/>
                    <a:pt x="524" y="275"/>
                  </a:cubicBezTo>
                  <a:cubicBezTo>
                    <a:pt x="527" y="272"/>
                    <a:pt x="525" y="270"/>
                    <a:pt x="523" y="269"/>
                  </a:cubicBezTo>
                  <a:cubicBezTo>
                    <a:pt x="520" y="268"/>
                    <a:pt x="523" y="264"/>
                    <a:pt x="525" y="265"/>
                  </a:cubicBezTo>
                  <a:cubicBezTo>
                    <a:pt x="528" y="265"/>
                    <a:pt x="530" y="270"/>
                    <a:pt x="534" y="268"/>
                  </a:cubicBezTo>
                  <a:cubicBezTo>
                    <a:pt x="539" y="265"/>
                    <a:pt x="543" y="254"/>
                    <a:pt x="546" y="245"/>
                  </a:cubicBezTo>
                  <a:cubicBezTo>
                    <a:pt x="550" y="236"/>
                    <a:pt x="556" y="236"/>
                    <a:pt x="560" y="234"/>
                  </a:cubicBezTo>
                  <a:cubicBezTo>
                    <a:pt x="565" y="232"/>
                    <a:pt x="575" y="221"/>
                    <a:pt x="581" y="205"/>
                  </a:cubicBezTo>
                  <a:cubicBezTo>
                    <a:pt x="587" y="189"/>
                    <a:pt x="580" y="173"/>
                    <a:pt x="578" y="162"/>
                  </a:cubicBezTo>
                  <a:cubicBezTo>
                    <a:pt x="575" y="151"/>
                    <a:pt x="572" y="153"/>
                    <a:pt x="565" y="154"/>
                  </a:cubicBezTo>
                  <a:cubicBezTo>
                    <a:pt x="559" y="154"/>
                    <a:pt x="546" y="153"/>
                    <a:pt x="530" y="135"/>
                  </a:cubicBezTo>
                  <a:cubicBezTo>
                    <a:pt x="514" y="117"/>
                    <a:pt x="498" y="119"/>
                    <a:pt x="487" y="122"/>
                  </a:cubicBezTo>
                  <a:cubicBezTo>
                    <a:pt x="476" y="124"/>
                    <a:pt x="465" y="116"/>
                    <a:pt x="458" y="115"/>
                  </a:cubicBezTo>
                  <a:cubicBezTo>
                    <a:pt x="451" y="113"/>
                    <a:pt x="444" y="122"/>
                    <a:pt x="438" y="124"/>
                  </a:cubicBezTo>
                  <a:cubicBezTo>
                    <a:pt x="433" y="126"/>
                    <a:pt x="441" y="116"/>
                    <a:pt x="441" y="110"/>
                  </a:cubicBezTo>
                  <a:cubicBezTo>
                    <a:pt x="442" y="104"/>
                    <a:pt x="422" y="95"/>
                    <a:pt x="407" y="89"/>
                  </a:cubicBezTo>
                  <a:cubicBezTo>
                    <a:pt x="392" y="83"/>
                    <a:pt x="385" y="86"/>
                    <a:pt x="385" y="96"/>
                  </a:cubicBezTo>
                  <a:cubicBezTo>
                    <a:pt x="385" y="105"/>
                    <a:pt x="379" y="93"/>
                    <a:pt x="375" y="103"/>
                  </a:cubicBezTo>
                  <a:cubicBezTo>
                    <a:pt x="370" y="113"/>
                    <a:pt x="362" y="107"/>
                    <a:pt x="367" y="103"/>
                  </a:cubicBezTo>
                  <a:cubicBezTo>
                    <a:pt x="373" y="100"/>
                    <a:pt x="378" y="93"/>
                    <a:pt x="380" y="86"/>
                  </a:cubicBezTo>
                  <a:cubicBezTo>
                    <a:pt x="382" y="80"/>
                    <a:pt x="359" y="75"/>
                    <a:pt x="350" y="78"/>
                  </a:cubicBezTo>
                  <a:cubicBezTo>
                    <a:pt x="342" y="82"/>
                    <a:pt x="347" y="94"/>
                    <a:pt x="341" y="90"/>
                  </a:cubicBezTo>
                  <a:cubicBezTo>
                    <a:pt x="334" y="86"/>
                    <a:pt x="340" y="78"/>
                    <a:pt x="345" y="78"/>
                  </a:cubicBezTo>
                  <a:cubicBezTo>
                    <a:pt x="350" y="78"/>
                    <a:pt x="356" y="67"/>
                    <a:pt x="360" y="60"/>
                  </a:cubicBezTo>
                  <a:cubicBezTo>
                    <a:pt x="363" y="52"/>
                    <a:pt x="353" y="50"/>
                    <a:pt x="347" y="44"/>
                  </a:cubicBezTo>
                  <a:cubicBezTo>
                    <a:pt x="342" y="37"/>
                    <a:pt x="343" y="19"/>
                    <a:pt x="337" y="16"/>
                  </a:cubicBezTo>
                  <a:cubicBezTo>
                    <a:pt x="331" y="22"/>
                    <a:pt x="322" y="32"/>
                    <a:pt x="320" y="39"/>
                  </a:cubicBezTo>
                  <a:cubicBezTo>
                    <a:pt x="316" y="48"/>
                    <a:pt x="312" y="43"/>
                    <a:pt x="304" y="46"/>
                  </a:cubicBezTo>
                  <a:cubicBezTo>
                    <a:pt x="296" y="48"/>
                    <a:pt x="292" y="45"/>
                    <a:pt x="290" y="41"/>
                  </a:cubicBezTo>
                  <a:cubicBezTo>
                    <a:pt x="287" y="38"/>
                    <a:pt x="279" y="41"/>
                    <a:pt x="273" y="41"/>
                  </a:cubicBezTo>
                  <a:cubicBezTo>
                    <a:pt x="267" y="40"/>
                    <a:pt x="271" y="48"/>
                    <a:pt x="267" y="50"/>
                  </a:cubicBezTo>
                  <a:cubicBezTo>
                    <a:pt x="263" y="52"/>
                    <a:pt x="253" y="46"/>
                    <a:pt x="249" y="50"/>
                  </a:cubicBezTo>
                  <a:cubicBezTo>
                    <a:pt x="246" y="54"/>
                    <a:pt x="244" y="50"/>
                    <a:pt x="242" y="53"/>
                  </a:cubicBezTo>
                  <a:cubicBezTo>
                    <a:pt x="240" y="57"/>
                    <a:pt x="234" y="55"/>
                    <a:pt x="232" y="57"/>
                  </a:cubicBezTo>
                  <a:cubicBezTo>
                    <a:pt x="230" y="59"/>
                    <a:pt x="224" y="60"/>
                    <a:pt x="216" y="51"/>
                  </a:cubicBezTo>
                  <a:cubicBezTo>
                    <a:pt x="208" y="43"/>
                    <a:pt x="210" y="28"/>
                    <a:pt x="213" y="25"/>
                  </a:cubicBezTo>
                  <a:cubicBezTo>
                    <a:pt x="217" y="23"/>
                    <a:pt x="217" y="15"/>
                    <a:pt x="212" y="13"/>
                  </a:cubicBezTo>
                  <a:cubicBezTo>
                    <a:pt x="207" y="11"/>
                    <a:pt x="212" y="2"/>
                    <a:pt x="206" y="1"/>
                  </a:cubicBezTo>
                  <a:cubicBezTo>
                    <a:pt x="199" y="0"/>
                    <a:pt x="200" y="8"/>
                    <a:pt x="196" y="9"/>
                  </a:cubicBezTo>
                  <a:cubicBezTo>
                    <a:pt x="192" y="10"/>
                    <a:pt x="183" y="17"/>
                    <a:pt x="178" y="16"/>
                  </a:cubicBezTo>
                  <a:cubicBezTo>
                    <a:pt x="174" y="15"/>
                    <a:pt x="168" y="17"/>
                    <a:pt x="168" y="22"/>
                  </a:cubicBezTo>
                  <a:cubicBezTo>
                    <a:pt x="168" y="27"/>
                    <a:pt x="163" y="25"/>
                    <a:pt x="162" y="21"/>
                  </a:cubicBezTo>
                  <a:cubicBezTo>
                    <a:pt x="161" y="18"/>
                    <a:pt x="152" y="20"/>
                    <a:pt x="150" y="17"/>
                  </a:cubicBezTo>
                  <a:cubicBezTo>
                    <a:pt x="147" y="14"/>
                    <a:pt x="135" y="16"/>
                    <a:pt x="140" y="19"/>
                  </a:cubicBezTo>
                  <a:cubicBezTo>
                    <a:pt x="145" y="22"/>
                    <a:pt x="146" y="25"/>
                    <a:pt x="146" y="30"/>
                  </a:cubicBezTo>
                  <a:cubicBezTo>
                    <a:pt x="146" y="35"/>
                    <a:pt x="150" y="33"/>
                    <a:pt x="150" y="39"/>
                  </a:cubicBezTo>
                  <a:cubicBezTo>
                    <a:pt x="150" y="45"/>
                    <a:pt x="154" y="41"/>
                    <a:pt x="157" y="41"/>
                  </a:cubicBezTo>
                  <a:cubicBezTo>
                    <a:pt x="160" y="41"/>
                    <a:pt x="160" y="46"/>
                    <a:pt x="155" y="47"/>
                  </a:cubicBezTo>
                  <a:cubicBezTo>
                    <a:pt x="150" y="48"/>
                    <a:pt x="148" y="51"/>
                    <a:pt x="147" y="55"/>
                  </a:cubicBezTo>
                  <a:cubicBezTo>
                    <a:pt x="146" y="59"/>
                    <a:pt x="141" y="56"/>
                    <a:pt x="137" y="60"/>
                  </a:cubicBezTo>
                  <a:cubicBezTo>
                    <a:pt x="133" y="63"/>
                    <a:pt x="130" y="67"/>
                    <a:pt x="127" y="65"/>
                  </a:cubicBezTo>
                  <a:cubicBezTo>
                    <a:pt x="124" y="63"/>
                    <a:pt x="122" y="65"/>
                    <a:pt x="119" y="66"/>
                  </a:cubicBezTo>
                  <a:cubicBezTo>
                    <a:pt x="116" y="68"/>
                    <a:pt x="115" y="66"/>
                    <a:pt x="110" y="63"/>
                  </a:cubicBezTo>
                  <a:cubicBezTo>
                    <a:pt x="107" y="60"/>
                    <a:pt x="105" y="54"/>
                    <a:pt x="99" y="48"/>
                  </a:cubicBezTo>
                  <a:cubicBezTo>
                    <a:pt x="96" y="50"/>
                    <a:pt x="88" y="52"/>
                    <a:pt x="85" y="52"/>
                  </a:cubicBezTo>
                  <a:cubicBezTo>
                    <a:pt x="79" y="52"/>
                    <a:pt x="63" y="51"/>
                    <a:pt x="62" y="54"/>
                  </a:cubicBezTo>
                  <a:cubicBezTo>
                    <a:pt x="62" y="57"/>
                    <a:pt x="64" y="61"/>
                    <a:pt x="66" y="62"/>
                  </a:cubicBezTo>
                  <a:cubicBezTo>
                    <a:pt x="69" y="63"/>
                    <a:pt x="74" y="64"/>
                    <a:pt x="69" y="68"/>
                  </a:cubicBezTo>
                  <a:cubicBezTo>
                    <a:pt x="64" y="72"/>
                    <a:pt x="59" y="67"/>
                    <a:pt x="59" y="76"/>
                  </a:cubicBezTo>
                  <a:cubicBezTo>
                    <a:pt x="59" y="85"/>
                    <a:pt x="71" y="91"/>
                    <a:pt x="69" y="100"/>
                  </a:cubicBezTo>
                  <a:cubicBezTo>
                    <a:pt x="67" y="104"/>
                    <a:pt x="66" y="116"/>
                    <a:pt x="66" y="120"/>
                  </a:cubicBezTo>
                  <a:cubicBezTo>
                    <a:pt x="66" y="124"/>
                    <a:pt x="64" y="139"/>
                    <a:pt x="60" y="140"/>
                  </a:cubicBezTo>
                  <a:cubicBezTo>
                    <a:pt x="56" y="141"/>
                    <a:pt x="53" y="136"/>
                    <a:pt x="47" y="141"/>
                  </a:cubicBezTo>
                  <a:cubicBezTo>
                    <a:pt x="42" y="145"/>
                    <a:pt x="36" y="143"/>
                    <a:pt x="29" y="147"/>
                  </a:cubicBezTo>
                  <a:cubicBezTo>
                    <a:pt x="23" y="152"/>
                    <a:pt x="17" y="150"/>
                    <a:pt x="16" y="156"/>
                  </a:cubicBezTo>
                  <a:cubicBezTo>
                    <a:pt x="16" y="162"/>
                    <a:pt x="10" y="165"/>
                    <a:pt x="12" y="170"/>
                  </a:cubicBezTo>
                  <a:cubicBezTo>
                    <a:pt x="13" y="175"/>
                    <a:pt x="9" y="174"/>
                    <a:pt x="5" y="178"/>
                  </a:cubicBezTo>
                  <a:cubicBezTo>
                    <a:pt x="1" y="182"/>
                    <a:pt x="6" y="184"/>
                    <a:pt x="3" y="187"/>
                  </a:cubicBezTo>
                  <a:cubicBezTo>
                    <a:pt x="0" y="190"/>
                    <a:pt x="4" y="195"/>
                    <a:pt x="7" y="200"/>
                  </a:cubicBezTo>
                  <a:cubicBezTo>
                    <a:pt x="10" y="205"/>
                    <a:pt x="13" y="208"/>
                    <a:pt x="13" y="212"/>
                  </a:cubicBezTo>
                  <a:cubicBezTo>
                    <a:pt x="13" y="217"/>
                    <a:pt x="16" y="219"/>
                    <a:pt x="20" y="218"/>
                  </a:cubicBezTo>
                  <a:cubicBezTo>
                    <a:pt x="25" y="218"/>
                    <a:pt x="21" y="226"/>
                    <a:pt x="28" y="226"/>
                  </a:cubicBezTo>
                  <a:cubicBezTo>
                    <a:pt x="35" y="226"/>
                    <a:pt x="42" y="228"/>
                    <a:pt x="44" y="224"/>
                  </a:cubicBezTo>
                  <a:cubicBezTo>
                    <a:pt x="46" y="220"/>
                    <a:pt x="50" y="217"/>
                    <a:pt x="50" y="223"/>
                  </a:cubicBezTo>
                  <a:cubicBezTo>
                    <a:pt x="50" y="229"/>
                    <a:pt x="49" y="244"/>
                    <a:pt x="54" y="242"/>
                  </a:cubicBezTo>
                  <a:cubicBezTo>
                    <a:pt x="59" y="240"/>
                    <a:pt x="68" y="241"/>
                    <a:pt x="73" y="242"/>
                  </a:cubicBezTo>
                  <a:cubicBezTo>
                    <a:pt x="78" y="244"/>
                    <a:pt x="83" y="242"/>
                    <a:pt x="86" y="239"/>
                  </a:cubicBezTo>
                  <a:cubicBezTo>
                    <a:pt x="89" y="236"/>
                    <a:pt x="92" y="236"/>
                    <a:pt x="98" y="233"/>
                  </a:cubicBezTo>
                  <a:cubicBezTo>
                    <a:pt x="104" y="229"/>
                    <a:pt x="110" y="225"/>
                    <a:pt x="116" y="225"/>
                  </a:cubicBezTo>
                  <a:cubicBezTo>
                    <a:pt x="121" y="225"/>
                    <a:pt x="131" y="222"/>
                    <a:pt x="129" y="226"/>
                  </a:cubicBezTo>
                  <a:cubicBezTo>
                    <a:pt x="128" y="230"/>
                    <a:pt x="127" y="246"/>
                    <a:pt x="134" y="255"/>
                  </a:cubicBezTo>
                  <a:cubicBezTo>
                    <a:pt x="141" y="263"/>
                    <a:pt x="145" y="266"/>
                    <a:pt x="152" y="265"/>
                  </a:cubicBezTo>
                  <a:cubicBezTo>
                    <a:pt x="158" y="264"/>
                    <a:pt x="157" y="268"/>
                    <a:pt x="162" y="267"/>
                  </a:cubicBezTo>
                  <a:cubicBezTo>
                    <a:pt x="167" y="267"/>
                    <a:pt x="164" y="272"/>
                    <a:pt x="168" y="272"/>
                  </a:cubicBezTo>
                  <a:cubicBezTo>
                    <a:pt x="173" y="272"/>
                    <a:pt x="180" y="273"/>
                    <a:pt x="180" y="278"/>
                  </a:cubicBezTo>
                  <a:cubicBezTo>
                    <a:pt x="180" y="283"/>
                    <a:pt x="193" y="279"/>
                    <a:pt x="196" y="282"/>
                  </a:cubicBezTo>
                  <a:cubicBezTo>
                    <a:pt x="200" y="284"/>
                    <a:pt x="203" y="286"/>
                    <a:pt x="202" y="292"/>
                  </a:cubicBezTo>
                  <a:cubicBezTo>
                    <a:pt x="201" y="297"/>
                    <a:pt x="209" y="301"/>
                    <a:pt x="204" y="303"/>
                  </a:cubicBezTo>
                  <a:cubicBezTo>
                    <a:pt x="200" y="305"/>
                    <a:pt x="206" y="309"/>
                    <a:pt x="206" y="315"/>
                  </a:cubicBezTo>
                  <a:cubicBezTo>
                    <a:pt x="206" y="321"/>
                    <a:pt x="213" y="323"/>
                    <a:pt x="222" y="322"/>
                  </a:cubicBezTo>
                  <a:cubicBezTo>
                    <a:pt x="232" y="322"/>
                    <a:pt x="234" y="323"/>
                    <a:pt x="234" y="330"/>
                  </a:cubicBezTo>
                  <a:cubicBezTo>
                    <a:pt x="234" y="337"/>
                    <a:pt x="241" y="338"/>
                    <a:pt x="243" y="344"/>
                  </a:cubicBezTo>
                  <a:cubicBezTo>
                    <a:pt x="245" y="351"/>
                    <a:pt x="240" y="358"/>
                    <a:pt x="241" y="363"/>
                  </a:cubicBezTo>
                  <a:cubicBezTo>
                    <a:pt x="242" y="367"/>
                    <a:pt x="240" y="372"/>
                    <a:pt x="237" y="373"/>
                  </a:cubicBezTo>
                  <a:cubicBezTo>
                    <a:pt x="240" y="378"/>
                    <a:pt x="240" y="380"/>
                    <a:pt x="237" y="381"/>
                  </a:cubicBezTo>
                  <a:cubicBezTo>
                    <a:pt x="233" y="383"/>
                    <a:pt x="242" y="390"/>
                    <a:pt x="240" y="399"/>
                  </a:cubicBezTo>
                  <a:cubicBezTo>
                    <a:pt x="238" y="409"/>
                    <a:pt x="237" y="411"/>
                    <a:pt x="248" y="411"/>
                  </a:cubicBezTo>
                  <a:cubicBezTo>
                    <a:pt x="258" y="412"/>
                    <a:pt x="257" y="415"/>
                    <a:pt x="260" y="413"/>
                  </a:cubicBezTo>
                  <a:cubicBezTo>
                    <a:pt x="264" y="410"/>
                    <a:pt x="269" y="420"/>
                    <a:pt x="271" y="425"/>
                  </a:cubicBezTo>
                  <a:cubicBezTo>
                    <a:pt x="272" y="430"/>
                    <a:pt x="276" y="441"/>
                    <a:pt x="278" y="441"/>
                  </a:cubicBezTo>
                  <a:cubicBezTo>
                    <a:pt x="279" y="441"/>
                    <a:pt x="285" y="436"/>
                    <a:pt x="290" y="439"/>
                  </a:cubicBezTo>
                  <a:cubicBezTo>
                    <a:pt x="295" y="441"/>
                    <a:pt x="289" y="458"/>
                    <a:pt x="289" y="465"/>
                  </a:cubicBezTo>
                  <a:cubicBezTo>
                    <a:pt x="292" y="465"/>
                    <a:pt x="297" y="465"/>
                    <a:pt x="298" y="466"/>
                  </a:cubicBezTo>
                  <a:cubicBezTo>
                    <a:pt x="301" y="467"/>
                    <a:pt x="302" y="485"/>
                    <a:pt x="301" y="488"/>
                  </a:cubicBezTo>
                  <a:cubicBezTo>
                    <a:pt x="300" y="491"/>
                    <a:pt x="289" y="494"/>
                    <a:pt x="283" y="498"/>
                  </a:cubicBezTo>
                  <a:cubicBezTo>
                    <a:pt x="277" y="502"/>
                    <a:pt x="264" y="514"/>
                    <a:pt x="258" y="525"/>
                  </a:cubicBezTo>
                  <a:cubicBezTo>
                    <a:pt x="254" y="531"/>
                    <a:pt x="248" y="536"/>
                    <a:pt x="245" y="540"/>
                  </a:cubicBezTo>
                  <a:cubicBezTo>
                    <a:pt x="246" y="540"/>
                    <a:pt x="248" y="540"/>
                    <a:pt x="249" y="540"/>
                  </a:cubicBezTo>
                  <a:cubicBezTo>
                    <a:pt x="252" y="539"/>
                    <a:pt x="257" y="539"/>
                    <a:pt x="262" y="544"/>
                  </a:cubicBezTo>
                  <a:cubicBezTo>
                    <a:pt x="267" y="550"/>
                    <a:pt x="266" y="555"/>
                    <a:pt x="268" y="555"/>
                  </a:cubicBezTo>
                  <a:cubicBezTo>
                    <a:pt x="270" y="554"/>
                    <a:pt x="272" y="547"/>
                    <a:pt x="276" y="552"/>
                  </a:cubicBezTo>
                  <a:cubicBezTo>
                    <a:pt x="280" y="558"/>
                    <a:pt x="291" y="562"/>
                    <a:pt x="293" y="565"/>
                  </a:cubicBezTo>
                  <a:cubicBezTo>
                    <a:pt x="295" y="568"/>
                    <a:pt x="303" y="570"/>
                    <a:pt x="303" y="576"/>
                  </a:cubicBezTo>
                  <a:cubicBezTo>
                    <a:pt x="303" y="581"/>
                    <a:pt x="301" y="591"/>
                    <a:pt x="304" y="599"/>
                  </a:cubicBezTo>
                  <a:cubicBezTo>
                    <a:pt x="306" y="596"/>
                    <a:pt x="308" y="594"/>
                    <a:pt x="311" y="59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08"/>
            <p:cNvSpPr>
              <a:spLocks/>
            </p:cNvSpPr>
            <p:nvPr userDrawn="1"/>
          </p:nvSpPr>
          <p:spPr bwMode="auto">
            <a:xfrm>
              <a:off x="4300856" y="3856404"/>
              <a:ext cx="87066" cy="95622"/>
            </a:xfrm>
            <a:custGeom>
              <a:avLst/>
              <a:gdLst>
                <a:gd name="T0" fmla="*/ 72 w 73"/>
                <a:gd name="T1" fmla="*/ 37 h 80"/>
                <a:gd name="T2" fmla="*/ 62 w 73"/>
                <a:gd name="T3" fmla="*/ 26 h 80"/>
                <a:gd name="T4" fmla="*/ 45 w 73"/>
                <a:gd name="T5" fmla="*/ 13 h 80"/>
                <a:gd name="T6" fmla="*/ 37 w 73"/>
                <a:gd name="T7" fmla="*/ 16 h 80"/>
                <a:gd name="T8" fmla="*/ 31 w 73"/>
                <a:gd name="T9" fmla="*/ 5 h 80"/>
                <a:gd name="T10" fmla="*/ 18 w 73"/>
                <a:gd name="T11" fmla="*/ 1 h 80"/>
                <a:gd name="T12" fmla="*/ 14 w 73"/>
                <a:gd name="T13" fmla="*/ 1 h 80"/>
                <a:gd name="T14" fmla="*/ 9 w 73"/>
                <a:gd name="T15" fmla="*/ 9 h 80"/>
                <a:gd name="T16" fmla="*/ 4 w 73"/>
                <a:gd name="T17" fmla="*/ 35 h 80"/>
                <a:gd name="T18" fmla="*/ 0 w 73"/>
                <a:gd name="T19" fmla="*/ 54 h 80"/>
                <a:gd name="T20" fmla="*/ 4 w 73"/>
                <a:gd name="T21" fmla="*/ 63 h 80"/>
                <a:gd name="T22" fmla="*/ 3 w 73"/>
                <a:gd name="T23" fmla="*/ 69 h 80"/>
                <a:gd name="T24" fmla="*/ 9 w 73"/>
                <a:gd name="T25" fmla="*/ 72 h 80"/>
                <a:gd name="T26" fmla="*/ 28 w 73"/>
                <a:gd name="T27" fmla="*/ 76 h 80"/>
                <a:gd name="T28" fmla="*/ 40 w 73"/>
                <a:gd name="T29" fmla="*/ 76 h 80"/>
                <a:gd name="T30" fmla="*/ 62 w 73"/>
                <a:gd name="T31" fmla="*/ 74 h 80"/>
                <a:gd name="T32" fmla="*/ 73 w 73"/>
                <a:gd name="T33" fmla="*/ 60 h 80"/>
                <a:gd name="T34" fmla="*/ 72 w 73"/>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80">
                  <a:moveTo>
                    <a:pt x="72" y="37"/>
                  </a:moveTo>
                  <a:cubicBezTo>
                    <a:pt x="72" y="31"/>
                    <a:pt x="64" y="29"/>
                    <a:pt x="62" y="26"/>
                  </a:cubicBezTo>
                  <a:cubicBezTo>
                    <a:pt x="60" y="23"/>
                    <a:pt x="49" y="19"/>
                    <a:pt x="45" y="13"/>
                  </a:cubicBezTo>
                  <a:cubicBezTo>
                    <a:pt x="41" y="8"/>
                    <a:pt x="39" y="15"/>
                    <a:pt x="37" y="16"/>
                  </a:cubicBezTo>
                  <a:cubicBezTo>
                    <a:pt x="35" y="16"/>
                    <a:pt x="36" y="11"/>
                    <a:pt x="31" y="5"/>
                  </a:cubicBezTo>
                  <a:cubicBezTo>
                    <a:pt x="26" y="0"/>
                    <a:pt x="21" y="0"/>
                    <a:pt x="18" y="1"/>
                  </a:cubicBezTo>
                  <a:cubicBezTo>
                    <a:pt x="17" y="1"/>
                    <a:pt x="15" y="1"/>
                    <a:pt x="14" y="1"/>
                  </a:cubicBezTo>
                  <a:cubicBezTo>
                    <a:pt x="11" y="4"/>
                    <a:pt x="9" y="7"/>
                    <a:pt x="9" y="9"/>
                  </a:cubicBezTo>
                  <a:cubicBezTo>
                    <a:pt x="9" y="16"/>
                    <a:pt x="4" y="23"/>
                    <a:pt x="4" y="35"/>
                  </a:cubicBezTo>
                  <a:cubicBezTo>
                    <a:pt x="4" y="46"/>
                    <a:pt x="0" y="44"/>
                    <a:pt x="0" y="54"/>
                  </a:cubicBezTo>
                  <a:cubicBezTo>
                    <a:pt x="0" y="63"/>
                    <a:pt x="3" y="61"/>
                    <a:pt x="4" y="63"/>
                  </a:cubicBezTo>
                  <a:cubicBezTo>
                    <a:pt x="5" y="63"/>
                    <a:pt x="4" y="66"/>
                    <a:pt x="3" y="69"/>
                  </a:cubicBezTo>
                  <a:cubicBezTo>
                    <a:pt x="5" y="70"/>
                    <a:pt x="6" y="72"/>
                    <a:pt x="9" y="72"/>
                  </a:cubicBezTo>
                  <a:cubicBezTo>
                    <a:pt x="15" y="71"/>
                    <a:pt x="21" y="73"/>
                    <a:pt x="28" y="76"/>
                  </a:cubicBezTo>
                  <a:cubicBezTo>
                    <a:pt x="35" y="80"/>
                    <a:pt x="33" y="76"/>
                    <a:pt x="40" y="76"/>
                  </a:cubicBezTo>
                  <a:cubicBezTo>
                    <a:pt x="46" y="77"/>
                    <a:pt x="54" y="78"/>
                    <a:pt x="62" y="74"/>
                  </a:cubicBezTo>
                  <a:cubicBezTo>
                    <a:pt x="67" y="70"/>
                    <a:pt x="69" y="65"/>
                    <a:pt x="73" y="60"/>
                  </a:cubicBezTo>
                  <a:cubicBezTo>
                    <a:pt x="70" y="52"/>
                    <a:pt x="72" y="42"/>
                    <a:pt x="72" y="3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09"/>
            <p:cNvSpPr>
              <a:spLocks noEditPoints="1"/>
            </p:cNvSpPr>
            <p:nvPr userDrawn="1"/>
          </p:nvSpPr>
          <p:spPr bwMode="auto">
            <a:xfrm>
              <a:off x="4029594" y="3695357"/>
              <a:ext cx="355811" cy="702067"/>
            </a:xfrm>
            <a:custGeom>
              <a:avLst/>
              <a:gdLst>
                <a:gd name="T0" fmla="*/ 85 w 298"/>
                <a:gd name="T1" fmla="*/ 557 h 588"/>
                <a:gd name="T2" fmla="*/ 79 w 298"/>
                <a:gd name="T3" fmla="*/ 544 h 588"/>
                <a:gd name="T4" fmla="*/ 74 w 298"/>
                <a:gd name="T5" fmla="*/ 585 h 588"/>
                <a:gd name="T6" fmla="*/ 105 w 298"/>
                <a:gd name="T7" fmla="*/ 586 h 588"/>
                <a:gd name="T8" fmla="*/ 114 w 298"/>
                <a:gd name="T9" fmla="*/ 576 h 588"/>
                <a:gd name="T10" fmla="*/ 285 w 298"/>
                <a:gd name="T11" fmla="*/ 61 h 588"/>
                <a:gd name="T12" fmla="*/ 277 w 298"/>
                <a:gd name="T13" fmla="*/ 84 h 588"/>
                <a:gd name="T14" fmla="*/ 253 w 298"/>
                <a:gd name="T15" fmla="*/ 92 h 588"/>
                <a:gd name="T16" fmla="*/ 225 w 298"/>
                <a:gd name="T17" fmla="*/ 88 h 588"/>
                <a:gd name="T18" fmla="*/ 241 w 298"/>
                <a:gd name="T19" fmla="*/ 58 h 588"/>
                <a:gd name="T20" fmla="*/ 198 w 298"/>
                <a:gd name="T21" fmla="*/ 36 h 588"/>
                <a:gd name="T22" fmla="*/ 161 w 298"/>
                <a:gd name="T23" fmla="*/ 5 h 588"/>
                <a:gd name="T24" fmla="*/ 138 w 298"/>
                <a:gd name="T25" fmla="*/ 14 h 588"/>
                <a:gd name="T26" fmla="*/ 108 w 298"/>
                <a:gd name="T27" fmla="*/ 8 h 588"/>
                <a:gd name="T28" fmla="*/ 94 w 298"/>
                <a:gd name="T29" fmla="*/ 34 h 588"/>
                <a:gd name="T30" fmla="*/ 76 w 298"/>
                <a:gd name="T31" fmla="*/ 58 h 588"/>
                <a:gd name="T32" fmla="*/ 78 w 298"/>
                <a:gd name="T33" fmla="*/ 83 h 588"/>
                <a:gd name="T34" fmla="*/ 65 w 298"/>
                <a:gd name="T35" fmla="*/ 103 h 588"/>
                <a:gd name="T36" fmla="*/ 54 w 298"/>
                <a:gd name="T37" fmla="*/ 124 h 588"/>
                <a:gd name="T38" fmla="*/ 48 w 298"/>
                <a:gd name="T39" fmla="*/ 150 h 588"/>
                <a:gd name="T40" fmla="*/ 53 w 298"/>
                <a:gd name="T41" fmla="*/ 181 h 588"/>
                <a:gd name="T42" fmla="*/ 52 w 298"/>
                <a:gd name="T43" fmla="*/ 206 h 588"/>
                <a:gd name="T44" fmla="*/ 48 w 298"/>
                <a:gd name="T45" fmla="*/ 235 h 588"/>
                <a:gd name="T46" fmla="*/ 37 w 298"/>
                <a:gd name="T47" fmla="*/ 269 h 588"/>
                <a:gd name="T48" fmla="*/ 33 w 298"/>
                <a:gd name="T49" fmla="*/ 283 h 588"/>
                <a:gd name="T50" fmla="*/ 28 w 298"/>
                <a:gd name="T51" fmla="*/ 303 h 588"/>
                <a:gd name="T52" fmla="*/ 27 w 298"/>
                <a:gd name="T53" fmla="*/ 324 h 588"/>
                <a:gd name="T54" fmla="*/ 24 w 298"/>
                <a:gd name="T55" fmla="*/ 355 h 588"/>
                <a:gd name="T56" fmla="*/ 27 w 298"/>
                <a:gd name="T57" fmla="*/ 372 h 588"/>
                <a:gd name="T58" fmla="*/ 34 w 298"/>
                <a:gd name="T59" fmla="*/ 386 h 588"/>
                <a:gd name="T60" fmla="*/ 30 w 298"/>
                <a:gd name="T61" fmla="*/ 399 h 588"/>
                <a:gd name="T62" fmla="*/ 28 w 298"/>
                <a:gd name="T63" fmla="*/ 422 h 588"/>
                <a:gd name="T64" fmla="*/ 17 w 298"/>
                <a:gd name="T65" fmla="*/ 442 h 588"/>
                <a:gd name="T66" fmla="*/ 11 w 298"/>
                <a:gd name="T67" fmla="*/ 464 h 588"/>
                <a:gd name="T68" fmla="*/ 4 w 298"/>
                <a:gd name="T69" fmla="*/ 487 h 588"/>
                <a:gd name="T70" fmla="*/ 20 w 298"/>
                <a:gd name="T71" fmla="*/ 501 h 588"/>
                <a:gd name="T72" fmla="*/ 28 w 298"/>
                <a:gd name="T73" fmla="*/ 524 h 588"/>
                <a:gd name="T74" fmla="*/ 62 w 298"/>
                <a:gd name="T75" fmla="*/ 528 h 588"/>
                <a:gd name="T76" fmla="*/ 68 w 298"/>
                <a:gd name="T77" fmla="*/ 516 h 588"/>
                <a:gd name="T78" fmla="*/ 70 w 298"/>
                <a:gd name="T79" fmla="*/ 492 h 588"/>
                <a:gd name="T80" fmla="*/ 86 w 298"/>
                <a:gd name="T81" fmla="*/ 475 h 588"/>
                <a:gd name="T82" fmla="*/ 114 w 298"/>
                <a:gd name="T83" fmla="*/ 445 h 588"/>
                <a:gd name="T84" fmla="*/ 102 w 298"/>
                <a:gd name="T85" fmla="*/ 426 h 588"/>
                <a:gd name="T86" fmla="*/ 116 w 298"/>
                <a:gd name="T87" fmla="*/ 390 h 588"/>
                <a:gd name="T88" fmla="*/ 124 w 298"/>
                <a:gd name="T89" fmla="*/ 372 h 588"/>
                <a:gd name="T90" fmla="*/ 133 w 298"/>
                <a:gd name="T91" fmla="*/ 352 h 588"/>
                <a:gd name="T92" fmla="*/ 142 w 298"/>
                <a:gd name="T93" fmla="*/ 351 h 588"/>
                <a:gd name="T94" fmla="*/ 138 w 298"/>
                <a:gd name="T95" fmla="*/ 343 h 588"/>
                <a:gd name="T96" fmla="*/ 128 w 298"/>
                <a:gd name="T97" fmla="*/ 328 h 588"/>
                <a:gd name="T98" fmla="*/ 150 w 298"/>
                <a:gd name="T99" fmla="*/ 320 h 588"/>
                <a:gd name="T100" fmla="*/ 169 w 298"/>
                <a:gd name="T101" fmla="*/ 298 h 588"/>
                <a:gd name="T102" fmla="*/ 173 w 298"/>
                <a:gd name="T103" fmla="*/ 281 h 588"/>
                <a:gd name="T104" fmla="*/ 239 w 298"/>
                <a:gd name="T105" fmla="*/ 265 h 588"/>
                <a:gd name="T106" fmla="*/ 246 w 298"/>
                <a:gd name="T107" fmla="*/ 236 h 588"/>
                <a:gd name="T108" fmla="*/ 236 w 298"/>
                <a:gd name="T109" fmla="*/ 215 h 588"/>
                <a:gd name="T110" fmla="*/ 230 w 298"/>
                <a:gd name="T111" fmla="*/ 204 h 588"/>
                <a:gd name="T112" fmla="*/ 227 w 298"/>
                <a:gd name="T113" fmla="*/ 189 h 588"/>
                <a:gd name="T114" fmla="*/ 236 w 298"/>
                <a:gd name="T115" fmla="*/ 144 h 588"/>
                <a:gd name="T116" fmla="*/ 279 w 298"/>
                <a:gd name="T117" fmla="*/ 94 h 588"/>
                <a:gd name="T118" fmla="*/ 294 w 298"/>
                <a:gd name="T119" fmla="*/ 6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8" h="588">
                  <a:moveTo>
                    <a:pt x="114" y="576"/>
                  </a:moveTo>
                  <a:cubicBezTo>
                    <a:pt x="105" y="576"/>
                    <a:pt x="89" y="561"/>
                    <a:pt x="85" y="557"/>
                  </a:cubicBezTo>
                  <a:cubicBezTo>
                    <a:pt x="80" y="553"/>
                    <a:pt x="83" y="549"/>
                    <a:pt x="77" y="550"/>
                  </a:cubicBezTo>
                  <a:cubicBezTo>
                    <a:pt x="71" y="551"/>
                    <a:pt x="75" y="546"/>
                    <a:pt x="79" y="544"/>
                  </a:cubicBezTo>
                  <a:cubicBezTo>
                    <a:pt x="82" y="543"/>
                    <a:pt x="77" y="537"/>
                    <a:pt x="73" y="536"/>
                  </a:cubicBezTo>
                  <a:cubicBezTo>
                    <a:pt x="73" y="545"/>
                    <a:pt x="71" y="584"/>
                    <a:pt x="74" y="585"/>
                  </a:cubicBezTo>
                  <a:cubicBezTo>
                    <a:pt x="76" y="585"/>
                    <a:pt x="93" y="582"/>
                    <a:pt x="98" y="586"/>
                  </a:cubicBezTo>
                  <a:cubicBezTo>
                    <a:pt x="100" y="586"/>
                    <a:pt x="103" y="588"/>
                    <a:pt x="105" y="586"/>
                  </a:cubicBezTo>
                  <a:cubicBezTo>
                    <a:pt x="108" y="582"/>
                    <a:pt x="118" y="584"/>
                    <a:pt x="123" y="581"/>
                  </a:cubicBezTo>
                  <a:cubicBezTo>
                    <a:pt x="129" y="578"/>
                    <a:pt x="122" y="577"/>
                    <a:pt x="114" y="576"/>
                  </a:cubicBezTo>
                  <a:close/>
                  <a:moveTo>
                    <a:pt x="294" y="62"/>
                  </a:moveTo>
                  <a:cubicBezTo>
                    <a:pt x="293" y="61"/>
                    <a:pt x="288" y="61"/>
                    <a:pt x="285" y="61"/>
                  </a:cubicBezTo>
                  <a:cubicBezTo>
                    <a:pt x="285" y="61"/>
                    <a:pt x="285" y="62"/>
                    <a:pt x="285" y="62"/>
                  </a:cubicBezTo>
                  <a:cubicBezTo>
                    <a:pt x="286" y="69"/>
                    <a:pt x="282" y="84"/>
                    <a:pt x="277" y="84"/>
                  </a:cubicBezTo>
                  <a:cubicBezTo>
                    <a:pt x="273" y="84"/>
                    <a:pt x="269" y="91"/>
                    <a:pt x="266" y="90"/>
                  </a:cubicBezTo>
                  <a:cubicBezTo>
                    <a:pt x="262" y="89"/>
                    <a:pt x="257" y="95"/>
                    <a:pt x="253" y="92"/>
                  </a:cubicBezTo>
                  <a:cubicBezTo>
                    <a:pt x="248" y="90"/>
                    <a:pt x="242" y="93"/>
                    <a:pt x="239" y="91"/>
                  </a:cubicBezTo>
                  <a:cubicBezTo>
                    <a:pt x="235" y="89"/>
                    <a:pt x="225" y="91"/>
                    <a:pt x="225" y="88"/>
                  </a:cubicBezTo>
                  <a:cubicBezTo>
                    <a:pt x="225" y="85"/>
                    <a:pt x="230" y="86"/>
                    <a:pt x="230" y="78"/>
                  </a:cubicBezTo>
                  <a:cubicBezTo>
                    <a:pt x="230" y="70"/>
                    <a:pt x="243" y="61"/>
                    <a:pt x="241" y="58"/>
                  </a:cubicBezTo>
                  <a:cubicBezTo>
                    <a:pt x="240" y="55"/>
                    <a:pt x="217" y="49"/>
                    <a:pt x="214" y="45"/>
                  </a:cubicBezTo>
                  <a:cubicBezTo>
                    <a:pt x="211" y="41"/>
                    <a:pt x="206" y="37"/>
                    <a:pt x="198" y="36"/>
                  </a:cubicBezTo>
                  <a:cubicBezTo>
                    <a:pt x="189" y="35"/>
                    <a:pt x="189" y="31"/>
                    <a:pt x="181" y="26"/>
                  </a:cubicBezTo>
                  <a:cubicBezTo>
                    <a:pt x="175" y="22"/>
                    <a:pt x="164" y="11"/>
                    <a:pt x="161" y="5"/>
                  </a:cubicBezTo>
                  <a:cubicBezTo>
                    <a:pt x="156" y="5"/>
                    <a:pt x="148" y="4"/>
                    <a:pt x="146" y="5"/>
                  </a:cubicBezTo>
                  <a:cubicBezTo>
                    <a:pt x="144" y="8"/>
                    <a:pt x="141" y="20"/>
                    <a:pt x="138" y="14"/>
                  </a:cubicBezTo>
                  <a:cubicBezTo>
                    <a:pt x="135" y="8"/>
                    <a:pt x="127" y="8"/>
                    <a:pt x="121" y="7"/>
                  </a:cubicBezTo>
                  <a:cubicBezTo>
                    <a:pt x="114" y="6"/>
                    <a:pt x="115" y="0"/>
                    <a:pt x="108" y="8"/>
                  </a:cubicBezTo>
                  <a:cubicBezTo>
                    <a:pt x="105" y="11"/>
                    <a:pt x="101" y="14"/>
                    <a:pt x="97" y="16"/>
                  </a:cubicBezTo>
                  <a:cubicBezTo>
                    <a:pt x="96" y="24"/>
                    <a:pt x="95" y="31"/>
                    <a:pt x="94" y="34"/>
                  </a:cubicBezTo>
                  <a:cubicBezTo>
                    <a:pt x="92" y="37"/>
                    <a:pt x="78" y="43"/>
                    <a:pt x="77" y="47"/>
                  </a:cubicBezTo>
                  <a:cubicBezTo>
                    <a:pt x="77" y="50"/>
                    <a:pt x="79" y="55"/>
                    <a:pt x="76" y="58"/>
                  </a:cubicBezTo>
                  <a:cubicBezTo>
                    <a:pt x="74" y="60"/>
                    <a:pt x="82" y="71"/>
                    <a:pt x="78" y="73"/>
                  </a:cubicBezTo>
                  <a:cubicBezTo>
                    <a:pt x="73" y="76"/>
                    <a:pt x="81" y="80"/>
                    <a:pt x="78" y="83"/>
                  </a:cubicBezTo>
                  <a:cubicBezTo>
                    <a:pt x="75" y="86"/>
                    <a:pt x="69" y="87"/>
                    <a:pt x="69" y="90"/>
                  </a:cubicBezTo>
                  <a:cubicBezTo>
                    <a:pt x="69" y="93"/>
                    <a:pt x="69" y="101"/>
                    <a:pt x="65" y="103"/>
                  </a:cubicBezTo>
                  <a:cubicBezTo>
                    <a:pt x="61" y="104"/>
                    <a:pt x="58" y="111"/>
                    <a:pt x="58" y="116"/>
                  </a:cubicBezTo>
                  <a:cubicBezTo>
                    <a:pt x="58" y="121"/>
                    <a:pt x="52" y="118"/>
                    <a:pt x="54" y="124"/>
                  </a:cubicBezTo>
                  <a:cubicBezTo>
                    <a:pt x="56" y="130"/>
                    <a:pt x="59" y="137"/>
                    <a:pt x="54" y="139"/>
                  </a:cubicBezTo>
                  <a:cubicBezTo>
                    <a:pt x="49" y="140"/>
                    <a:pt x="51" y="150"/>
                    <a:pt x="48" y="150"/>
                  </a:cubicBezTo>
                  <a:cubicBezTo>
                    <a:pt x="45" y="150"/>
                    <a:pt x="44" y="161"/>
                    <a:pt x="48" y="166"/>
                  </a:cubicBezTo>
                  <a:cubicBezTo>
                    <a:pt x="52" y="171"/>
                    <a:pt x="53" y="176"/>
                    <a:pt x="53" y="181"/>
                  </a:cubicBezTo>
                  <a:cubicBezTo>
                    <a:pt x="53" y="186"/>
                    <a:pt x="58" y="188"/>
                    <a:pt x="56" y="193"/>
                  </a:cubicBezTo>
                  <a:cubicBezTo>
                    <a:pt x="55" y="199"/>
                    <a:pt x="55" y="204"/>
                    <a:pt x="52" y="206"/>
                  </a:cubicBezTo>
                  <a:cubicBezTo>
                    <a:pt x="49" y="208"/>
                    <a:pt x="52" y="215"/>
                    <a:pt x="48" y="216"/>
                  </a:cubicBezTo>
                  <a:cubicBezTo>
                    <a:pt x="44" y="218"/>
                    <a:pt x="51" y="232"/>
                    <a:pt x="48" y="235"/>
                  </a:cubicBezTo>
                  <a:cubicBezTo>
                    <a:pt x="45" y="238"/>
                    <a:pt x="37" y="240"/>
                    <a:pt x="37" y="250"/>
                  </a:cubicBezTo>
                  <a:cubicBezTo>
                    <a:pt x="37" y="259"/>
                    <a:pt x="38" y="265"/>
                    <a:pt x="37" y="269"/>
                  </a:cubicBezTo>
                  <a:cubicBezTo>
                    <a:pt x="36" y="272"/>
                    <a:pt x="42" y="272"/>
                    <a:pt x="41" y="277"/>
                  </a:cubicBezTo>
                  <a:cubicBezTo>
                    <a:pt x="40" y="283"/>
                    <a:pt x="33" y="280"/>
                    <a:pt x="33" y="283"/>
                  </a:cubicBezTo>
                  <a:cubicBezTo>
                    <a:pt x="32" y="287"/>
                    <a:pt x="34" y="294"/>
                    <a:pt x="32" y="294"/>
                  </a:cubicBezTo>
                  <a:cubicBezTo>
                    <a:pt x="29" y="295"/>
                    <a:pt x="28" y="297"/>
                    <a:pt x="28" y="303"/>
                  </a:cubicBezTo>
                  <a:cubicBezTo>
                    <a:pt x="28" y="310"/>
                    <a:pt x="24" y="310"/>
                    <a:pt x="24" y="314"/>
                  </a:cubicBezTo>
                  <a:cubicBezTo>
                    <a:pt x="23" y="317"/>
                    <a:pt x="27" y="320"/>
                    <a:pt x="27" y="324"/>
                  </a:cubicBezTo>
                  <a:cubicBezTo>
                    <a:pt x="27" y="327"/>
                    <a:pt x="29" y="339"/>
                    <a:pt x="26" y="340"/>
                  </a:cubicBezTo>
                  <a:cubicBezTo>
                    <a:pt x="23" y="340"/>
                    <a:pt x="21" y="353"/>
                    <a:pt x="24" y="355"/>
                  </a:cubicBezTo>
                  <a:cubicBezTo>
                    <a:pt x="26" y="357"/>
                    <a:pt x="26" y="360"/>
                    <a:pt x="25" y="363"/>
                  </a:cubicBezTo>
                  <a:cubicBezTo>
                    <a:pt x="24" y="366"/>
                    <a:pt x="31" y="368"/>
                    <a:pt x="27" y="372"/>
                  </a:cubicBezTo>
                  <a:cubicBezTo>
                    <a:pt x="23" y="376"/>
                    <a:pt x="26" y="381"/>
                    <a:pt x="32" y="380"/>
                  </a:cubicBezTo>
                  <a:cubicBezTo>
                    <a:pt x="36" y="378"/>
                    <a:pt x="39" y="386"/>
                    <a:pt x="34" y="386"/>
                  </a:cubicBezTo>
                  <a:cubicBezTo>
                    <a:pt x="29" y="386"/>
                    <a:pt x="24" y="386"/>
                    <a:pt x="28" y="389"/>
                  </a:cubicBezTo>
                  <a:cubicBezTo>
                    <a:pt x="32" y="393"/>
                    <a:pt x="36" y="397"/>
                    <a:pt x="30" y="399"/>
                  </a:cubicBezTo>
                  <a:cubicBezTo>
                    <a:pt x="25" y="401"/>
                    <a:pt x="29" y="405"/>
                    <a:pt x="28" y="411"/>
                  </a:cubicBezTo>
                  <a:cubicBezTo>
                    <a:pt x="27" y="416"/>
                    <a:pt x="32" y="421"/>
                    <a:pt x="28" y="422"/>
                  </a:cubicBezTo>
                  <a:cubicBezTo>
                    <a:pt x="23" y="423"/>
                    <a:pt x="29" y="431"/>
                    <a:pt x="23" y="432"/>
                  </a:cubicBezTo>
                  <a:cubicBezTo>
                    <a:pt x="17" y="433"/>
                    <a:pt x="21" y="439"/>
                    <a:pt x="17" y="442"/>
                  </a:cubicBezTo>
                  <a:cubicBezTo>
                    <a:pt x="13" y="445"/>
                    <a:pt x="22" y="450"/>
                    <a:pt x="18" y="453"/>
                  </a:cubicBezTo>
                  <a:cubicBezTo>
                    <a:pt x="13" y="457"/>
                    <a:pt x="16" y="464"/>
                    <a:pt x="11" y="464"/>
                  </a:cubicBezTo>
                  <a:cubicBezTo>
                    <a:pt x="6" y="464"/>
                    <a:pt x="4" y="470"/>
                    <a:pt x="3" y="473"/>
                  </a:cubicBezTo>
                  <a:cubicBezTo>
                    <a:pt x="3" y="476"/>
                    <a:pt x="0" y="483"/>
                    <a:pt x="4" y="487"/>
                  </a:cubicBezTo>
                  <a:cubicBezTo>
                    <a:pt x="8" y="491"/>
                    <a:pt x="3" y="495"/>
                    <a:pt x="6" y="497"/>
                  </a:cubicBezTo>
                  <a:cubicBezTo>
                    <a:pt x="10" y="498"/>
                    <a:pt x="22" y="496"/>
                    <a:pt x="20" y="501"/>
                  </a:cubicBezTo>
                  <a:cubicBezTo>
                    <a:pt x="18" y="506"/>
                    <a:pt x="19" y="518"/>
                    <a:pt x="21" y="518"/>
                  </a:cubicBezTo>
                  <a:cubicBezTo>
                    <a:pt x="23" y="518"/>
                    <a:pt x="25" y="524"/>
                    <a:pt x="28" y="524"/>
                  </a:cubicBezTo>
                  <a:cubicBezTo>
                    <a:pt x="32" y="524"/>
                    <a:pt x="48" y="522"/>
                    <a:pt x="54" y="524"/>
                  </a:cubicBezTo>
                  <a:cubicBezTo>
                    <a:pt x="57" y="524"/>
                    <a:pt x="60" y="526"/>
                    <a:pt x="62" y="528"/>
                  </a:cubicBezTo>
                  <a:cubicBezTo>
                    <a:pt x="66" y="527"/>
                    <a:pt x="74" y="532"/>
                    <a:pt x="76" y="530"/>
                  </a:cubicBezTo>
                  <a:cubicBezTo>
                    <a:pt x="78" y="528"/>
                    <a:pt x="68" y="519"/>
                    <a:pt x="68" y="516"/>
                  </a:cubicBezTo>
                  <a:cubicBezTo>
                    <a:pt x="69" y="513"/>
                    <a:pt x="67" y="509"/>
                    <a:pt x="67" y="505"/>
                  </a:cubicBezTo>
                  <a:cubicBezTo>
                    <a:pt x="67" y="502"/>
                    <a:pt x="65" y="495"/>
                    <a:pt x="70" y="492"/>
                  </a:cubicBezTo>
                  <a:cubicBezTo>
                    <a:pt x="74" y="488"/>
                    <a:pt x="74" y="485"/>
                    <a:pt x="77" y="486"/>
                  </a:cubicBezTo>
                  <a:cubicBezTo>
                    <a:pt x="80" y="486"/>
                    <a:pt x="86" y="483"/>
                    <a:pt x="86" y="475"/>
                  </a:cubicBezTo>
                  <a:cubicBezTo>
                    <a:pt x="87" y="467"/>
                    <a:pt x="90" y="464"/>
                    <a:pt x="97" y="459"/>
                  </a:cubicBezTo>
                  <a:cubicBezTo>
                    <a:pt x="104" y="453"/>
                    <a:pt x="116" y="447"/>
                    <a:pt x="114" y="445"/>
                  </a:cubicBezTo>
                  <a:cubicBezTo>
                    <a:pt x="113" y="442"/>
                    <a:pt x="117" y="434"/>
                    <a:pt x="117" y="430"/>
                  </a:cubicBezTo>
                  <a:cubicBezTo>
                    <a:pt x="117" y="427"/>
                    <a:pt x="106" y="428"/>
                    <a:pt x="102" y="426"/>
                  </a:cubicBezTo>
                  <a:cubicBezTo>
                    <a:pt x="99" y="425"/>
                    <a:pt x="85" y="416"/>
                    <a:pt x="92" y="404"/>
                  </a:cubicBezTo>
                  <a:cubicBezTo>
                    <a:pt x="99" y="392"/>
                    <a:pt x="112" y="390"/>
                    <a:pt x="116" y="390"/>
                  </a:cubicBezTo>
                  <a:cubicBezTo>
                    <a:pt x="120" y="390"/>
                    <a:pt x="116" y="384"/>
                    <a:pt x="120" y="382"/>
                  </a:cubicBezTo>
                  <a:cubicBezTo>
                    <a:pt x="123" y="380"/>
                    <a:pt x="124" y="377"/>
                    <a:pt x="124" y="372"/>
                  </a:cubicBezTo>
                  <a:cubicBezTo>
                    <a:pt x="124" y="367"/>
                    <a:pt x="124" y="358"/>
                    <a:pt x="130" y="357"/>
                  </a:cubicBezTo>
                  <a:cubicBezTo>
                    <a:pt x="135" y="357"/>
                    <a:pt x="137" y="353"/>
                    <a:pt x="133" y="352"/>
                  </a:cubicBezTo>
                  <a:cubicBezTo>
                    <a:pt x="130" y="351"/>
                    <a:pt x="128" y="347"/>
                    <a:pt x="134" y="346"/>
                  </a:cubicBezTo>
                  <a:cubicBezTo>
                    <a:pt x="140" y="346"/>
                    <a:pt x="138" y="351"/>
                    <a:pt x="142" y="351"/>
                  </a:cubicBezTo>
                  <a:cubicBezTo>
                    <a:pt x="146" y="351"/>
                    <a:pt x="154" y="344"/>
                    <a:pt x="148" y="340"/>
                  </a:cubicBezTo>
                  <a:cubicBezTo>
                    <a:pt x="143" y="336"/>
                    <a:pt x="141" y="342"/>
                    <a:pt x="138" y="343"/>
                  </a:cubicBezTo>
                  <a:cubicBezTo>
                    <a:pt x="135" y="343"/>
                    <a:pt x="133" y="339"/>
                    <a:pt x="130" y="339"/>
                  </a:cubicBezTo>
                  <a:cubicBezTo>
                    <a:pt x="127" y="339"/>
                    <a:pt x="129" y="330"/>
                    <a:pt x="128" y="328"/>
                  </a:cubicBezTo>
                  <a:cubicBezTo>
                    <a:pt x="126" y="325"/>
                    <a:pt x="124" y="317"/>
                    <a:pt x="127" y="314"/>
                  </a:cubicBezTo>
                  <a:cubicBezTo>
                    <a:pt x="130" y="310"/>
                    <a:pt x="141" y="319"/>
                    <a:pt x="150" y="320"/>
                  </a:cubicBezTo>
                  <a:cubicBezTo>
                    <a:pt x="160" y="321"/>
                    <a:pt x="167" y="315"/>
                    <a:pt x="167" y="312"/>
                  </a:cubicBezTo>
                  <a:cubicBezTo>
                    <a:pt x="167" y="308"/>
                    <a:pt x="163" y="301"/>
                    <a:pt x="169" y="298"/>
                  </a:cubicBezTo>
                  <a:cubicBezTo>
                    <a:pt x="175" y="294"/>
                    <a:pt x="170" y="292"/>
                    <a:pt x="168" y="287"/>
                  </a:cubicBezTo>
                  <a:cubicBezTo>
                    <a:pt x="166" y="282"/>
                    <a:pt x="171" y="279"/>
                    <a:pt x="173" y="281"/>
                  </a:cubicBezTo>
                  <a:cubicBezTo>
                    <a:pt x="176" y="284"/>
                    <a:pt x="195" y="282"/>
                    <a:pt x="211" y="279"/>
                  </a:cubicBezTo>
                  <a:cubicBezTo>
                    <a:pt x="227" y="276"/>
                    <a:pt x="238" y="270"/>
                    <a:pt x="239" y="265"/>
                  </a:cubicBezTo>
                  <a:cubicBezTo>
                    <a:pt x="240" y="261"/>
                    <a:pt x="250" y="250"/>
                    <a:pt x="252" y="246"/>
                  </a:cubicBezTo>
                  <a:cubicBezTo>
                    <a:pt x="255" y="242"/>
                    <a:pt x="253" y="237"/>
                    <a:pt x="246" y="236"/>
                  </a:cubicBezTo>
                  <a:cubicBezTo>
                    <a:pt x="240" y="235"/>
                    <a:pt x="240" y="228"/>
                    <a:pt x="244" y="224"/>
                  </a:cubicBezTo>
                  <a:cubicBezTo>
                    <a:pt x="247" y="219"/>
                    <a:pt x="242" y="215"/>
                    <a:pt x="236" y="215"/>
                  </a:cubicBezTo>
                  <a:cubicBezTo>
                    <a:pt x="229" y="214"/>
                    <a:pt x="220" y="210"/>
                    <a:pt x="225" y="205"/>
                  </a:cubicBezTo>
                  <a:cubicBezTo>
                    <a:pt x="228" y="202"/>
                    <a:pt x="229" y="203"/>
                    <a:pt x="230" y="204"/>
                  </a:cubicBezTo>
                  <a:cubicBezTo>
                    <a:pt x="231" y="201"/>
                    <a:pt x="232" y="198"/>
                    <a:pt x="231" y="198"/>
                  </a:cubicBezTo>
                  <a:cubicBezTo>
                    <a:pt x="230" y="196"/>
                    <a:pt x="227" y="198"/>
                    <a:pt x="227" y="189"/>
                  </a:cubicBezTo>
                  <a:cubicBezTo>
                    <a:pt x="227" y="179"/>
                    <a:pt x="231" y="181"/>
                    <a:pt x="231" y="170"/>
                  </a:cubicBezTo>
                  <a:cubicBezTo>
                    <a:pt x="231" y="158"/>
                    <a:pt x="236" y="151"/>
                    <a:pt x="236" y="144"/>
                  </a:cubicBezTo>
                  <a:cubicBezTo>
                    <a:pt x="236" y="138"/>
                    <a:pt x="247" y="131"/>
                    <a:pt x="254" y="121"/>
                  </a:cubicBezTo>
                  <a:cubicBezTo>
                    <a:pt x="260" y="110"/>
                    <a:pt x="273" y="98"/>
                    <a:pt x="279" y="94"/>
                  </a:cubicBezTo>
                  <a:cubicBezTo>
                    <a:pt x="285" y="90"/>
                    <a:pt x="296" y="87"/>
                    <a:pt x="297" y="84"/>
                  </a:cubicBezTo>
                  <a:cubicBezTo>
                    <a:pt x="298" y="81"/>
                    <a:pt x="297" y="63"/>
                    <a:pt x="294" y="6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10"/>
            <p:cNvSpPr>
              <a:spLocks/>
            </p:cNvSpPr>
            <p:nvPr userDrawn="1"/>
          </p:nvSpPr>
          <p:spPr bwMode="auto">
            <a:xfrm>
              <a:off x="3991346" y="3617853"/>
              <a:ext cx="155510" cy="792656"/>
            </a:xfrm>
            <a:custGeom>
              <a:avLst/>
              <a:gdLst>
                <a:gd name="T0" fmla="*/ 52 w 130"/>
                <a:gd name="T1" fmla="*/ 566 h 664"/>
                <a:gd name="T2" fmla="*/ 35 w 130"/>
                <a:gd name="T3" fmla="*/ 538 h 664"/>
                <a:gd name="T4" fmla="*/ 49 w 130"/>
                <a:gd name="T5" fmla="*/ 507 h 664"/>
                <a:gd name="T6" fmla="*/ 60 w 130"/>
                <a:gd name="T7" fmla="*/ 476 h 664"/>
                <a:gd name="T8" fmla="*/ 66 w 130"/>
                <a:gd name="T9" fmla="*/ 451 h 664"/>
                <a:gd name="T10" fmla="*/ 57 w 130"/>
                <a:gd name="T11" fmla="*/ 428 h 664"/>
                <a:gd name="T12" fmla="*/ 59 w 130"/>
                <a:gd name="T13" fmla="*/ 389 h 664"/>
                <a:gd name="T14" fmla="*/ 64 w 130"/>
                <a:gd name="T15" fmla="*/ 359 h 664"/>
                <a:gd name="T16" fmla="*/ 69 w 130"/>
                <a:gd name="T17" fmla="*/ 334 h 664"/>
                <a:gd name="T18" fmla="*/ 80 w 130"/>
                <a:gd name="T19" fmla="*/ 281 h 664"/>
                <a:gd name="T20" fmla="*/ 85 w 130"/>
                <a:gd name="T21" fmla="*/ 246 h 664"/>
                <a:gd name="T22" fmla="*/ 86 w 130"/>
                <a:gd name="T23" fmla="*/ 204 h 664"/>
                <a:gd name="T24" fmla="*/ 97 w 130"/>
                <a:gd name="T25" fmla="*/ 168 h 664"/>
                <a:gd name="T26" fmla="*/ 110 w 130"/>
                <a:gd name="T27" fmla="*/ 138 h 664"/>
                <a:gd name="T28" fmla="*/ 126 w 130"/>
                <a:gd name="T29" fmla="*/ 99 h 664"/>
                <a:gd name="T30" fmla="*/ 116 w 130"/>
                <a:gd name="T31" fmla="*/ 68 h 664"/>
                <a:gd name="T32" fmla="*/ 109 w 130"/>
                <a:gd name="T33" fmla="*/ 32 h 664"/>
                <a:gd name="T34" fmla="*/ 93 w 130"/>
                <a:gd name="T35" fmla="*/ 2 h 664"/>
                <a:gd name="T36" fmla="*/ 84 w 130"/>
                <a:gd name="T37" fmla="*/ 29 h 664"/>
                <a:gd name="T38" fmla="*/ 81 w 130"/>
                <a:gd name="T39" fmla="*/ 97 h 664"/>
                <a:gd name="T40" fmla="*/ 69 w 130"/>
                <a:gd name="T41" fmla="*/ 166 h 664"/>
                <a:gd name="T42" fmla="*/ 62 w 130"/>
                <a:gd name="T43" fmla="*/ 212 h 664"/>
                <a:gd name="T44" fmla="*/ 54 w 130"/>
                <a:gd name="T45" fmla="*/ 273 h 664"/>
                <a:gd name="T46" fmla="*/ 33 w 130"/>
                <a:gd name="T47" fmla="*/ 327 h 664"/>
                <a:gd name="T48" fmla="*/ 31 w 130"/>
                <a:gd name="T49" fmla="*/ 373 h 664"/>
                <a:gd name="T50" fmla="*/ 22 w 130"/>
                <a:gd name="T51" fmla="*/ 415 h 664"/>
                <a:gd name="T52" fmla="*/ 41 w 130"/>
                <a:gd name="T53" fmla="*/ 393 h 664"/>
                <a:gd name="T54" fmla="*/ 44 w 130"/>
                <a:gd name="T55" fmla="*/ 417 h 664"/>
                <a:gd name="T56" fmla="*/ 39 w 130"/>
                <a:gd name="T57" fmla="*/ 445 h 664"/>
                <a:gd name="T58" fmla="*/ 32 w 130"/>
                <a:gd name="T59" fmla="*/ 465 h 664"/>
                <a:gd name="T60" fmla="*/ 30 w 130"/>
                <a:gd name="T61" fmla="*/ 461 h 664"/>
                <a:gd name="T62" fmla="*/ 19 w 130"/>
                <a:gd name="T63" fmla="*/ 465 h 664"/>
                <a:gd name="T64" fmla="*/ 2 w 130"/>
                <a:gd name="T65" fmla="*/ 487 h 664"/>
                <a:gd name="T66" fmla="*/ 21 w 130"/>
                <a:gd name="T67" fmla="*/ 489 h 664"/>
                <a:gd name="T68" fmla="*/ 32 w 130"/>
                <a:gd name="T69" fmla="*/ 507 h 664"/>
                <a:gd name="T70" fmla="*/ 13 w 130"/>
                <a:gd name="T71" fmla="*/ 511 h 664"/>
                <a:gd name="T72" fmla="*/ 16 w 130"/>
                <a:gd name="T73" fmla="*/ 521 h 664"/>
                <a:gd name="T74" fmla="*/ 7 w 130"/>
                <a:gd name="T75" fmla="*/ 537 h 664"/>
                <a:gd name="T76" fmla="*/ 19 w 130"/>
                <a:gd name="T77" fmla="*/ 542 h 664"/>
                <a:gd name="T78" fmla="*/ 21 w 130"/>
                <a:gd name="T79" fmla="*/ 557 h 664"/>
                <a:gd name="T80" fmla="*/ 11 w 130"/>
                <a:gd name="T81" fmla="*/ 575 h 664"/>
                <a:gd name="T82" fmla="*/ 30 w 130"/>
                <a:gd name="T83" fmla="*/ 578 h 664"/>
                <a:gd name="T84" fmla="*/ 37 w 130"/>
                <a:gd name="T85" fmla="*/ 584 h 664"/>
                <a:gd name="T86" fmla="*/ 29 w 130"/>
                <a:gd name="T87" fmla="*/ 601 h 664"/>
                <a:gd name="T88" fmla="*/ 53 w 130"/>
                <a:gd name="T89" fmla="*/ 602 h 664"/>
                <a:gd name="T90" fmla="*/ 36 w 130"/>
                <a:gd name="T91" fmla="*/ 615 h 664"/>
                <a:gd name="T92" fmla="*/ 55 w 130"/>
                <a:gd name="T93" fmla="*/ 612 h 664"/>
                <a:gd name="T94" fmla="*/ 33 w 130"/>
                <a:gd name="T95" fmla="*/ 627 h 664"/>
                <a:gd name="T96" fmla="*/ 53 w 130"/>
                <a:gd name="T97" fmla="*/ 629 h 664"/>
                <a:gd name="T98" fmla="*/ 83 w 130"/>
                <a:gd name="T99" fmla="*/ 600 h 664"/>
                <a:gd name="T100" fmla="*/ 92 w 130"/>
                <a:gd name="T101" fmla="*/ 617 h 664"/>
                <a:gd name="T102" fmla="*/ 79 w 130"/>
                <a:gd name="T103" fmla="*/ 621 h 664"/>
                <a:gd name="T104" fmla="*/ 65 w 130"/>
                <a:gd name="T105" fmla="*/ 634 h 664"/>
                <a:gd name="T106" fmla="*/ 75 w 130"/>
                <a:gd name="T107" fmla="*/ 655 h 664"/>
                <a:gd name="T108" fmla="*/ 96 w 130"/>
                <a:gd name="T109" fmla="*/ 652 h 664"/>
                <a:gd name="T110" fmla="*/ 118 w 130"/>
                <a:gd name="T111" fmla="*/ 653 h 664"/>
                <a:gd name="T112" fmla="*/ 106 w 130"/>
                <a:gd name="T113" fmla="*/ 650 h 664"/>
                <a:gd name="T114" fmla="*/ 92 w 130"/>
                <a:gd name="T115" fmla="*/ 595 h 664"/>
                <a:gd name="T116" fmla="*/ 60 w 130"/>
                <a:gd name="T117" fmla="*/ 58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664">
                  <a:moveTo>
                    <a:pt x="60" y="589"/>
                  </a:moveTo>
                  <a:cubicBezTo>
                    <a:pt x="57" y="589"/>
                    <a:pt x="55" y="583"/>
                    <a:pt x="53" y="583"/>
                  </a:cubicBezTo>
                  <a:cubicBezTo>
                    <a:pt x="51" y="583"/>
                    <a:pt x="50" y="571"/>
                    <a:pt x="52" y="566"/>
                  </a:cubicBezTo>
                  <a:cubicBezTo>
                    <a:pt x="54" y="561"/>
                    <a:pt x="42" y="563"/>
                    <a:pt x="38" y="562"/>
                  </a:cubicBezTo>
                  <a:cubicBezTo>
                    <a:pt x="35" y="560"/>
                    <a:pt x="40" y="556"/>
                    <a:pt x="36" y="552"/>
                  </a:cubicBezTo>
                  <a:cubicBezTo>
                    <a:pt x="32" y="548"/>
                    <a:pt x="35" y="541"/>
                    <a:pt x="35" y="538"/>
                  </a:cubicBezTo>
                  <a:cubicBezTo>
                    <a:pt x="36" y="535"/>
                    <a:pt x="38" y="529"/>
                    <a:pt x="43" y="529"/>
                  </a:cubicBezTo>
                  <a:cubicBezTo>
                    <a:pt x="48" y="529"/>
                    <a:pt x="45" y="522"/>
                    <a:pt x="50" y="518"/>
                  </a:cubicBezTo>
                  <a:cubicBezTo>
                    <a:pt x="54" y="515"/>
                    <a:pt x="45" y="510"/>
                    <a:pt x="49" y="507"/>
                  </a:cubicBezTo>
                  <a:cubicBezTo>
                    <a:pt x="53" y="504"/>
                    <a:pt x="49" y="498"/>
                    <a:pt x="55" y="497"/>
                  </a:cubicBezTo>
                  <a:cubicBezTo>
                    <a:pt x="61" y="496"/>
                    <a:pt x="55" y="488"/>
                    <a:pt x="60" y="487"/>
                  </a:cubicBezTo>
                  <a:cubicBezTo>
                    <a:pt x="64" y="486"/>
                    <a:pt x="59" y="481"/>
                    <a:pt x="60" y="476"/>
                  </a:cubicBezTo>
                  <a:cubicBezTo>
                    <a:pt x="61" y="470"/>
                    <a:pt x="57" y="466"/>
                    <a:pt x="62" y="464"/>
                  </a:cubicBezTo>
                  <a:cubicBezTo>
                    <a:pt x="68" y="462"/>
                    <a:pt x="64" y="458"/>
                    <a:pt x="60" y="454"/>
                  </a:cubicBezTo>
                  <a:cubicBezTo>
                    <a:pt x="56" y="451"/>
                    <a:pt x="61" y="451"/>
                    <a:pt x="66" y="451"/>
                  </a:cubicBezTo>
                  <a:cubicBezTo>
                    <a:pt x="71" y="451"/>
                    <a:pt x="68" y="443"/>
                    <a:pt x="64" y="445"/>
                  </a:cubicBezTo>
                  <a:cubicBezTo>
                    <a:pt x="58" y="446"/>
                    <a:pt x="55" y="441"/>
                    <a:pt x="59" y="437"/>
                  </a:cubicBezTo>
                  <a:cubicBezTo>
                    <a:pt x="63" y="433"/>
                    <a:pt x="56" y="431"/>
                    <a:pt x="57" y="428"/>
                  </a:cubicBezTo>
                  <a:cubicBezTo>
                    <a:pt x="58" y="425"/>
                    <a:pt x="58" y="422"/>
                    <a:pt x="56" y="420"/>
                  </a:cubicBezTo>
                  <a:cubicBezTo>
                    <a:pt x="53" y="418"/>
                    <a:pt x="55" y="405"/>
                    <a:pt x="58" y="405"/>
                  </a:cubicBezTo>
                  <a:cubicBezTo>
                    <a:pt x="61" y="404"/>
                    <a:pt x="59" y="392"/>
                    <a:pt x="59" y="389"/>
                  </a:cubicBezTo>
                  <a:cubicBezTo>
                    <a:pt x="59" y="385"/>
                    <a:pt x="55" y="382"/>
                    <a:pt x="56" y="379"/>
                  </a:cubicBezTo>
                  <a:cubicBezTo>
                    <a:pt x="56" y="375"/>
                    <a:pt x="60" y="375"/>
                    <a:pt x="60" y="368"/>
                  </a:cubicBezTo>
                  <a:cubicBezTo>
                    <a:pt x="60" y="362"/>
                    <a:pt x="61" y="360"/>
                    <a:pt x="64" y="359"/>
                  </a:cubicBezTo>
                  <a:cubicBezTo>
                    <a:pt x="66" y="359"/>
                    <a:pt x="64" y="352"/>
                    <a:pt x="65" y="348"/>
                  </a:cubicBezTo>
                  <a:cubicBezTo>
                    <a:pt x="65" y="345"/>
                    <a:pt x="72" y="348"/>
                    <a:pt x="73" y="342"/>
                  </a:cubicBezTo>
                  <a:cubicBezTo>
                    <a:pt x="74" y="337"/>
                    <a:pt x="68" y="337"/>
                    <a:pt x="69" y="334"/>
                  </a:cubicBezTo>
                  <a:cubicBezTo>
                    <a:pt x="70" y="330"/>
                    <a:pt x="69" y="324"/>
                    <a:pt x="69" y="315"/>
                  </a:cubicBezTo>
                  <a:cubicBezTo>
                    <a:pt x="69" y="305"/>
                    <a:pt x="77" y="303"/>
                    <a:pt x="80" y="300"/>
                  </a:cubicBezTo>
                  <a:cubicBezTo>
                    <a:pt x="83" y="297"/>
                    <a:pt x="76" y="283"/>
                    <a:pt x="80" y="281"/>
                  </a:cubicBezTo>
                  <a:cubicBezTo>
                    <a:pt x="84" y="280"/>
                    <a:pt x="81" y="273"/>
                    <a:pt x="84" y="271"/>
                  </a:cubicBezTo>
                  <a:cubicBezTo>
                    <a:pt x="87" y="269"/>
                    <a:pt x="87" y="264"/>
                    <a:pt x="88" y="258"/>
                  </a:cubicBezTo>
                  <a:cubicBezTo>
                    <a:pt x="90" y="253"/>
                    <a:pt x="85" y="251"/>
                    <a:pt x="85" y="246"/>
                  </a:cubicBezTo>
                  <a:cubicBezTo>
                    <a:pt x="85" y="241"/>
                    <a:pt x="84" y="236"/>
                    <a:pt x="80" y="231"/>
                  </a:cubicBezTo>
                  <a:cubicBezTo>
                    <a:pt x="76" y="226"/>
                    <a:pt x="77" y="215"/>
                    <a:pt x="80" y="215"/>
                  </a:cubicBezTo>
                  <a:cubicBezTo>
                    <a:pt x="83" y="215"/>
                    <a:pt x="81" y="205"/>
                    <a:pt x="86" y="204"/>
                  </a:cubicBezTo>
                  <a:cubicBezTo>
                    <a:pt x="91" y="202"/>
                    <a:pt x="88" y="195"/>
                    <a:pt x="86" y="189"/>
                  </a:cubicBezTo>
                  <a:cubicBezTo>
                    <a:pt x="84" y="183"/>
                    <a:pt x="90" y="186"/>
                    <a:pt x="90" y="181"/>
                  </a:cubicBezTo>
                  <a:cubicBezTo>
                    <a:pt x="90" y="176"/>
                    <a:pt x="93" y="169"/>
                    <a:pt x="97" y="168"/>
                  </a:cubicBezTo>
                  <a:cubicBezTo>
                    <a:pt x="101" y="166"/>
                    <a:pt x="101" y="158"/>
                    <a:pt x="101" y="155"/>
                  </a:cubicBezTo>
                  <a:cubicBezTo>
                    <a:pt x="101" y="152"/>
                    <a:pt x="107" y="151"/>
                    <a:pt x="110" y="148"/>
                  </a:cubicBezTo>
                  <a:cubicBezTo>
                    <a:pt x="113" y="145"/>
                    <a:pt x="105" y="141"/>
                    <a:pt x="110" y="138"/>
                  </a:cubicBezTo>
                  <a:cubicBezTo>
                    <a:pt x="114" y="136"/>
                    <a:pt x="106" y="125"/>
                    <a:pt x="108" y="123"/>
                  </a:cubicBezTo>
                  <a:cubicBezTo>
                    <a:pt x="111" y="120"/>
                    <a:pt x="109" y="115"/>
                    <a:pt x="109" y="112"/>
                  </a:cubicBezTo>
                  <a:cubicBezTo>
                    <a:pt x="110" y="108"/>
                    <a:pt x="124" y="102"/>
                    <a:pt x="126" y="99"/>
                  </a:cubicBezTo>
                  <a:cubicBezTo>
                    <a:pt x="127" y="96"/>
                    <a:pt x="128" y="89"/>
                    <a:pt x="129" y="81"/>
                  </a:cubicBezTo>
                  <a:cubicBezTo>
                    <a:pt x="124" y="84"/>
                    <a:pt x="120" y="86"/>
                    <a:pt x="120" y="84"/>
                  </a:cubicBezTo>
                  <a:cubicBezTo>
                    <a:pt x="118" y="81"/>
                    <a:pt x="120" y="72"/>
                    <a:pt x="116" y="68"/>
                  </a:cubicBezTo>
                  <a:cubicBezTo>
                    <a:pt x="112" y="64"/>
                    <a:pt x="115" y="57"/>
                    <a:pt x="111" y="55"/>
                  </a:cubicBezTo>
                  <a:cubicBezTo>
                    <a:pt x="107" y="53"/>
                    <a:pt x="102" y="45"/>
                    <a:pt x="106" y="43"/>
                  </a:cubicBezTo>
                  <a:cubicBezTo>
                    <a:pt x="109" y="40"/>
                    <a:pt x="106" y="35"/>
                    <a:pt x="109" y="32"/>
                  </a:cubicBezTo>
                  <a:cubicBezTo>
                    <a:pt x="112" y="30"/>
                    <a:pt x="107" y="29"/>
                    <a:pt x="103" y="24"/>
                  </a:cubicBezTo>
                  <a:cubicBezTo>
                    <a:pt x="98" y="19"/>
                    <a:pt x="104" y="12"/>
                    <a:pt x="99" y="8"/>
                  </a:cubicBezTo>
                  <a:cubicBezTo>
                    <a:pt x="94" y="4"/>
                    <a:pt x="94" y="0"/>
                    <a:pt x="93" y="2"/>
                  </a:cubicBezTo>
                  <a:cubicBezTo>
                    <a:pt x="91" y="4"/>
                    <a:pt x="91" y="11"/>
                    <a:pt x="87" y="13"/>
                  </a:cubicBezTo>
                  <a:cubicBezTo>
                    <a:pt x="86" y="14"/>
                    <a:pt x="85" y="15"/>
                    <a:pt x="83" y="16"/>
                  </a:cubicBezTo>
                  <a:cubicBezTo>
                    <a:pt x="83" y="19"/>
                    <a:pt x="82" y="25"/>
                    <a:pt x="84" y="29"/>
                  </a:cubicBezTo>
                  <a:cubicBezTo>
                    <a:pt x="86" y="34"/>
                    <a:pt x="87" y="58"/>
                    <a:pt x="85" y="67"/>
                  </a:cubicBezTo>
                  <a:cubicBezTo>
                    <a:pt x="83" y="76"/>
                    <a:pt x="81" y="83"/>
                    <a:pt x="79" y="89"/>
                  </a:cubicBezTo>
                  <a:cubicBezTo>
                    <a:pt x="77" y="95"/>
                    <a:pt x="83" y="95"/>
                    <a:pt x="81" y="97"/>
                  </a:cubicBezTo>
                  <a:cubicBezTo>
                    <a:pt x="78" y="100"/>
                    <a:pt x="79" y="107"/>
                    <a:pt x="79" y="117"/>
                  </a:cubicBezTo>
                  <a:cubicBezTo>
                    <a:pt x="79" y="127"/>
                    <a:pt x="73" y="145"/>
                    <a:pt x="72" y="151"/>
                  </a:cubicBezTo>
                  <a:cubicBezTo>
                    <a:pt x="72" y="156"/>
                    <a:pt x="68" y="160"/>
                    <a:pt x="69" y="166"/>
                  </a:cubicBezTo>
                  <a:cubicBezTo>
                    <a:pt x="69" y="172"/>
                    <a:pt x="66" y="176"/>
                    <a:pt x="62" y="179"/>
                  </a:cubicBezTo>
                  <a:cubicBezTo>
                    <a:pt x="58" y="182"/>
                    <a:pt x="68" y="191"/>
                    <a:pt x="68" y="196"/>
                  </a:cubicBezTo>
                  <a:cubicBezTo>
                    <a:pt x="67" y="201"/>
                    <a:pt x="60" y="204"/>
                    <a:pt x="62" y="212"/>
                  </a:cubicBezTo>
                  <a:cubicBezTo>
                    <a:pt x="64" y="223"/>
                    <a:pt x="62" y="241"/>
                    <a:pt x="62" y="245"/>
                  </a:cubicBezTo>
                  <a:cubicBezTo>
                    <a:pt x="62" y="248"/>
                    <a:pt x="58" y="248"/>
                    <a:pt x="59" y="255"/>
                  </a:cubicBezTo>
                  <a:cubicBezTo>
                    <a:pt x="60" y="261"/>
                    <a:pt x="55" y="263"/>
                    <a:pt x="54" y="273"/>
                  </a:cubicBezTo>
                  <a:cubicBezTo>
                    <a:pt x="53" y="283"/>
                    <a:pt x="45" y="297"/>
                    <a:pt x="42" y="304"/>
                  </a:cubicBezTo>
                  <a:cubicBezTo>
                    <a:pt x="39" y="312"/>
                    <a:pt x="39" y="316"/>
                    <a:pt x="35" y="316"/>
                  </a:cubicBezTo>
                  <a:cubicBezTo>
                    <a:pt x="31" y="316"/>
                    <a:pt x="30" y="320"/>
                    <a:pt x="33" y="327"/>
                  </a:cubicBezTo>
                  <a:cubicBezTo>
                    <a:pt x="36" y="333"/>
                    <a:pt x="31" y="339"/>
                    <a:pt x="35" y="345"/>
                  </a:cubicBezTo>
                  <a:cubicBezTo>
                    <a:pt x="39" y="352"/>
                    <a:pt x="38" y="354"/>
                    <a:pt x="36" y="360"/>
                  </a:cubicBezTo>
                  <a:cubicBezTo>
                    <a:pt x="34" y="366"/>
                    <a:pt x="31" y="367"/>
                    <a:pt x="31" y="373"/>
                  </a:cubicBezTo>
                  <a:cubicBezTo>
                    <a:pt x="31" y="379"/>
                    <a:pt x="27" y="383"/>
                    <a:pt x="29" y="390"/>
                  </a:cubicBezTo>
                  <a:cubicBezTo>
                    <a:pt x="32" y="396"/>
                    <a:pt x="31" y="399"/>
                    <a:pt x="28" y="399"/>
                  </a:cubicBezTo>
                  <a:cubicBezTo>
                    <a:pt x="25" y="399"/>
                    <a:pt x="23" y="404"/>
                    <a:pt x="22" y="415"/>
                  </a:cubicBezTo>
                  <a:cubicBezTo>
                    <a:pt x="21" y="425"/>
                    <a:pt x="21" y="425"/>
                    <a:pt x="29" y="425"/>
                  </a:cubicBezTo>
                  <a:cubicBezTo>
                    <a:pt x="37" y="424"/>
                    <a:pt x="30" y="398"/>
                    <a:pt x="35" y="398"/>
                  </a:cubicBezTo>
                  <a:cubicBezTo>
                    <a:pt x="40" y="398"/>
                    <a:pt x="36" y="394"/>
                    <a:pt x="41" y="393"/>
                  </a:cubicBezTo>
                  <a:cubicBezTo>
                    <a:pt x="46" y="391"/>
                    <a:pt x="41" y="397"/>
                    <a:pt x="45" y="398"/>
                  </a:cubicBezTo>
                  <a:cubicBezTo>
                    <a:pt x="48" y="399"/>
                    <a:pt x="50" y="402"/>
                    <a:pt x="46" y="405"/>
                  </a:cubicBezTo>
                  <a:cubicBezTo>
                    <a:pt x="41" y="408"/>
                    <a:pt x="47" y="413"/>
                    <a:pt x="44" y="417"/>
                  </a:cubicBezTo>
                  <a:cubicBezTo>
                    <a:pt x="42" y="421"/>
                    <a:pt x="39" y="425"/>
                    <a:pt x="41" y="429"/>
                  </a:cubicBezTo>
                  <a:cubicBezTo>
                    <a:pt x="43" y="433"/>
                    <a:pt x="39" y="433"/>
                    <a:pt x="38" y="438"/>
                  </a:cubicBezTo>
                  <a:cubicBezTo>
                    <a:pt x="38" y="444"/>
                    <a:pt x="41" y="444"/>
                    <a:pt x="39" y="445"/>
                  </a:cubicBezTo>
                  <a:cubicBezTo>
                    <a:pt x="37" y="447"/>
                    <a:pt x="42" y="451"/>
                    <a:pt x="39" y="452"/>
                  </a:cubicBezTo>
                  <a:cubicBezTo>
                    <a:pt x="35" y="452"/>
                    <a:pt x="37" y="456"/>
                    <a:pt x="39" y="460"/>
                  </a:cubicBezTo>
                  <a:cubicBezTo>
                    <a:pt x="41" y="464"/>
                    <a:pt x="35" y="462"/>
                    <a:pt x="32" y="465"/>
                  </a:cubicBezTo>
                  <a:cubicBezTo>
                    <a:pt x="28" y="467"/>
                    <a:pt x="35" y="471"/>
                    <a:pt x="33" y="474"/>
                  </a:cubicBezTo>
                  <a:cubicBezTo>
                    <a:pt x="31" y="478"/>
                    <a:pt x="26" y="472"/>
                    <a:pt x="24" y="470"/>
                  </a:cubicBezTo>
                  <a:cubicBezTo>
                    <a:pt x="21" y="469"/>
                    <a:pt x="27" y="465"/>
                    <a:pt x="30" y="461"/>
                  </a:cubicBezTo>
                  <a:cubicBezTo>
                    <a:pt x="33" y="457"/>
                    <a:pt x="27" y="448"/>
                    <a:pt x="22" y="450"/>
                  </a:cubicBezTo>
                  <a:cubicBezTo>
                    <a:pt x="17" y="452"/>
                    <a:pt x="27" y="457"/>
                    <a:pt x="27" y="462"/>
                  </a:cubicBezTo>
                  <a:cubicBezTo>
                    <a:pt x="27" y="466"/>
                    <a:pt x="19" y="461"/>
                    <a:pt x="19" y="465"/>
                  </a:cubicBezTo>
                  <a:cubicBezTo>
                    <a:pt x="20" y="470"/>
                    <a:pt x="14" y="468"/>
                    <a:pt x="11" y="471"/>
                  </a:cubicBezTo>
                  <a:cubicBezTo>
                    <a:pt x="8" y="475"/>
                    <a:pt x="15" y="478"/>
                    <a:pt x="11" y="479"/>
                  </a:cubicBezTo>
                  <a:cubicBezTo>
                    <a:pt x="8" y="480"/>
                    <a:pt x="3" y="484"/>
                    <a:pt x="2" y="487"/>
                  </a:cubicBezTo>
                  <a:cubicBezTo>
                    <a:pt x="2" y="491"/>
                    <a:pt x="6" y="491"/>
                    <a:pt x="6" y="488"/>
                  </a:cubicBezTo>
                  <a:cubicBezTo>
                    <a:pt x="6" y="485"/>
                    <a:pt x="11" y="484"/>
                    <a:pt x="13" y="488"/>
                  </a:cubicBezTo>
                  <a:cubicBezTo>
                    <a:pt x="14" y="492"/>
                    <a:pt x="17" y="488"/>
                    <a:pt x="21" y="489"/>
                  </a:cubicBezTo>
                  <a:cubicBezTo>
                    <a:pt x="26" y="490"/>
                    <a:pt x="25" y="497"/>
                    <a:pt x="23" y="497"/>
                  </a:cubicBezTo>
                  <a:cubicBezTo>
                    <a:pt x="20" y="496"/>
                    <a:pt x="17" y="501"/>
                    <a:pt x="18" y="506"/>
                  </a:cubicBezTo>
                  <a:cubicBezTo>
                    <a:pt x="19" y="511"/>
                    <a:pt x="28" y="506"/>
                    <a:pt x="32" y="507"/>
                  </a:cubicBezTo>
                  <a:cubicBezTo>
                    <a:pt x="36" y="508"/>
                    <a:pt x="34" y="515"/>
                    <a:pt x="32" y="513"/>
                  </a:cubicBezTo>
                  <a:cubicBezTo>
                    <a:pt x="30" y="511"/>
                    <a:pt x="25" y="507"/>
                    <a:pt x="22" y="511"/>
                  </a:cubicBezTo>
                  <a:cubicBezTo>
                    <a:pt x="20" y="514"/>
                    <a:pt x="16" y="513"/>
                    <a:pt x="13" y="511"/>
                  </a:cubicBezTo>
                  <a:cubicBezTo>
                    <a:pt x="11" y="510"/>
                    <a:pt x="0" y="517"/>
                    <a:pt x="4" y="519"/>
                  </a:cubicBezTo>
                  <a:cubicBezTo>
                    <a:pt x="7" y="522"/>
                    <a:pt x="7" y="526"/>
                    <a:pt x="9" y="526"/>
                  </a:cubicBezTo>
                  <a:cubicBezTo>
                    <a:pt x="11" y="526"/>
                    <a:pt x="15" y="524"/>
                    <a:pt x="16" y="521"/>
                  </a:cubicBezTo>
                  <a:cubicBezTo>
                    <a:pt x="18" y="519"/>
                    <a:pt x="22" y="516"/>
                    <a:pt x="23" y="522"/>
                  </a:cubicBezTo>
                  <a:cubicBezTo>
                    <a:pt x="23" y="528"/>
                    <a:pt x="16" y="525"/>
                    <a:pt x="15" y="528"/>
                  </a:cubicBezTo>
                  <a:cubicBezTo>
                    <a:pt x="14" y="531"/>
                    <a:pt x="11" y="534"/>
                    <a:pt x="7" y="537"/>
                  </a:cubicBezTo>
                  <a:cubicBezTo>
                    <a:pt x="3" y="540"/>
                    <a:pt x="7" y="545"/>
                    <a:pt x="11" y="543"/>
                  </a:cubicBezTo>
                  <a:cubicBezTo>
                    <a:pt x="14" y="542"/>
                    <a:pt x="10" y="547"/>
                    <a:pt x="14" y="548"/>
                  </a:cubicBezTo>
                  <a:cubicBezTo>
                    <a:pt x="18" y="548"/>
                    <a:pt x="20" y="545"/>
                    <a:pt x="19" y="542"/>
                  </a:cubicBezTo>
                  <a:cubicBezTo>
                    <a:pt x="18" y="539"/>
                    <a:pt x="21" y="531"/>
                    <a:pt x="25" y="535"/>
                  </a:cubicBezTo>
                  <a:cubicBezTo>
                    <a:pt x="29" y="539"/>
                    <a:pt x="23" y="542"/>
                    <a:pt x="23" y="545"/>
                  </a:cubicBezTo>
                  <a:cubicBezTo>
                    <a:pt x="23" y="549"/>
                    <a:pt x="21" y="553"/>
                    <a:pt x="21" y="557"/>
                  </a:cubicBezTo>
                  <a:cubicBezTo>
                    <a:pt x="21" y="560"/>
                    <a:pt x="16" y="558"/>
                    <a:pt x="17" y="562"/>
                  </a:cubicBezTo>
                  <a:cubicBezTo>
                    <a:pt x="17" y="566"/>
                    <a:pt x="8" y="563"/>
                    <a:pt x="12" y="566"/>
                  </a:cubicBezTo>
                  <a:cubicBezTo>
                    <a:pt x="16" y="569"/>
                    <a:pt x="9" y="572"/>
                    <a:pt x="11" y="575"/>
                  </a:cubicBezTo>
                  <a:cubicBezTo>
                    <a:pt x="14" y="577"/>
                    <a:pt x="16" y="571"/>
                    <a:pt x="19" y="573"/>
                  </a:cubicBezTo>
                  <a:cubicBezTo>
                    <a:pt x="23" y="574"/>
                    <a:pt x="22" y="575"/>
                    <a:pt x="27" y="573"/>
                  </a:cubicBezTo>
                  <a:cubicBezTo>
                    <a:pt x="31" y="571"/>
                    <a:pt x="34" y="576"/>
                    <a:pt x="30" y="578"/>
                  </a:cubicBezTo>
                  <a:cubicBezTo>
                    <a:pt x="26" y="579"/>
                    <a:pt x="21" y="584"/>
                    <a:pt x="23" y="585"/>
                  </a:cubicBezTo>
                  <a:cubicBezTo>
                    <a:pt x="25" y="585"/>
                    <a:pt x="30" y="581"/>
                    <a:pt x="32" y="586"/>
                  </a:cubicBezTo>
                  <a:cubicBezTo>
                    <a:pt x="33" y="590"/>
                    <a:pt x="36" y="589"/>
                    <a:pt x="37" y="584"/>
                  </a:cubicBezTo>
                  <a:cubicBezTo>
                    <a:pt x="37" y="579"/>
                    <a:pt x="45" y="583"/>
                    <a:pt x="46" y="587"/>
                  </a:cubicBezTo>
                  <a:cubicBezTo>
                    <a:pt x="47" y="591"/>
                    <a:pt x="38" y="593"/>
                    <a:pt x="33" y="592"/>
                  </a:cubicBezTo>
                  <a:cubicBezTo>
                    <a:pt x="28" y="591"/>
                    <a:pt x="26" y="597"/>
                    <a:pt x="29" y="601"/>
                  </a:cubicBezTo>
                  <a:cubicBezTo>
                    <a:pt x="32" y="605"/>
                    <a:pt x="36" y="601"/>
                    <a:pt x="40" y="598"/>
                  </a:cubicBezTo>
                  <a:cubicBezTo>
                    <a:pt x="43" y="594"/>
                    <a:pt x="61" y="595"/>
                    <a:pt x="62" y="599"/>
                  </a:cubicBezTo>
                  <a:cubicBezTo>
                    <a:pt x="63" y="603"/>
                    <a:pt x="54" y="600"/>
                    <a:pt x="53" y="602"/>
                  </a:cubicBezTo>
                  <a:cubicBezTo>
                    <a:pt x="52" y="604"/>
                    <a:pt x="45" y="606"/>
                    <a:pt x="44" y="604"/>
                  </a:cubicBezTo>
                  <a:cubicBezTo>
                    <a:pt x="43" y="601"/>
                    <a:pt x="36" y="604"/>
                    <a:pt x="36" y="609"/>
                  </a:cubicBezTo>
                  <a:cubicBezTo>
                    <a:pt x="35" y="613"/>
                    <a:pt x="30" y="613"/>
                    <a:pt x="36" y="615"/>
                  </a:cubicBezTo>
                  <a:cubicBezTo>
                    <a:pt x="42" y="616"/>
                    <a:pt x="40" y="608"/>
                    <a:pt x="49" y="609"/>
                  </a:cubicBezTo>
                  <a:cubicBezTo>
                    <a:pt x="58" y="610"/>
                    <a:pt x="63" y="601"/>
                    <a:pt x="66" y="606"/>
                  </a:cubicBezTo>
                  <a:cubicBezTo>
                    <a:pt x="69" y="611"/>
                    <a:pt x="58" y="615"/>
                    <a:pt x="55" y="612"/>
                  </a:cubicBezTo>
                  <a:cubicBezTo>
                    <a:pt x="51" y="609"/>
                    <a:pt x="47" y="614"/>
                    <a:pt x="47" y="619"/>
                  </a:cubicBezTo>
                  <a:cubicBezTo>
                    <a:pt x="48" y="624"/>
                    <a:pt x="37" y="618"/>
                    <a:pt x="32" y="617"/>
                  </a:cubicBezTo>
                  <a:cubicBezTo>
                    <a:pt x="26" y="617"/>
                    <a:pt x="29" y="622"/>
                    <a:pt x="33" y="627"/>
                  </a:cubicBezTo>
                  <a:cubicBezTo>
                    <a:pt x="38" y="632"/>
                    <a:pt x="41" y="626"/>
                    <a:pt x="46" y="630"/>
                  </a:cubicBezTo>
                  <a:cubicBezTo>
                    <a:pt x="52" y="634"/>
                    <a:pt x="52" y="637"/>
                    <a:pt x="56" y="634"/>
                  </a:cubicBezTo>
                  <a:cubicBezTo>
                    <a:pt x="59" y="630"/>
                    <a:pt x="56" y="631"/>
                    <a:pt x="53" y="629"/>
                  </a:cubicBezTo>
                  <a:cubicBezTo>
                    <a:pt x="50" y="627"/>
                    <a:pt x="53" y="622"/>
                    <a:pt x="59" y="625"/>
                  </a:cubicBezTo>
                  <a:cubicBezTo>
                    <a:pt x="65" y="628"/>
                    <a:pt x="72" y="622"/>
                    <a:pt x="70" y="614"/>
                  </a:cubicBezTo>
                  <a:cubicBezTo>
                    <a:pt x="68" y="606"/>
                    <a:pt x="76" y="603"/>
                    <a:pt x="83" y="600"/>
                  </a:cubicBezTo>
                  <a:cubicBezTo>
                    <a:pt x="91" y="598"/>
                    <a:pt x="87" y="605"/>
                    <a:pt x="81" y="607"/>
                  </a:cubicBezTo>
                  <a:cubicBezTo>
                    <a:pt x="76" y="610"/>
                    <a:pt x="75" y="611"/>
                    <a:pt x="79" y="616"/>
                  </a:cubicBezTo>
                  <a:cubicBezTo>
                    <a:pt x="83" y="620"/>
                    <a:pt x="89" y="613"/>
                    <a:pt x="92" y="617"/>
                  </a:cubicBezTo>
                  <a:cubicBezTo>
                    <a:pt x="96" y="620"/>
                    <a:pt x="86" y="619"/>
                    <a:pt x="84" y="623"/>
                  </a:cubicBezTo>
                  <a:cubicBezTo>
                    <a:pt x="83" y="627"/>
                    <a:pt x="90" y="631"/>
                    <a:pt x="85" y="634"/>
                  </a:cubicBezTo>
                  <a:cubicBezTo>
                    <a:pt x="79" y="636"/>
                    <a:pt x="82" y="623"/>
                    <a:pt x="79" y="621"/>
                  </a:cubicBezTo>
                  <a:cubicBezTo>
                    <a:pt x="75" y="620"/>
                    <a:pt x="72" y="623"/>
                    <a:pt x="76" y="631"/>
                  </a:cubicBezTo>
                  <a:cubicBezTo>
                    <a:pt x="79" y="638"/>
                    <a:pt x="72" y="632"/>
                    <a:pt x="69" y="628"/>
                  </a:cubicBezTo>
                  <a:cubicBezTo>
                    <a:pt x="65" y="624"/>
                    <a:pt x="61" y="630"/>
                    <a:pt x="65" y="634"/>
                  </a:cubicBezTo>
                  <a:cubicBezTo>
                    <a:pt x="69" y="637"/>
                    <a:pt x="57" y="633"/>
                    <a:pt x="57" y="639"/>
                  </a:cubicBezTo>
                  <a:cubicBezTo>
                    <a:pt x="57" y="646"/>
                    <a:pt x="62" y="640"/>
                    <a:pt x="68" y="642"/>
                  </a:cubicBezTo>
                  <a:cubicBezTo>
                    <a:pt x="74" y="643"/>
                    <a:pt x="71" y="651"/>
                    <a:pt x="75" y="655"/>
                  </a:cubicBezTo>
                  <a:cubicBezTo>
                    <a:pt x="80" y="658"/>
                    <a:pt x="76" y="644"/>
                    <a:pt x="81" y="643"/>
                  </a:cubicBezTo>
                  <a:cubicBezTo>
                    <a:pt x="85" y="642"/>
                    <a:pt x="81" y="654"/>
                    <a:pt x="91" y="657"/>
                  </a:cubicBezTo>
                  <a:cubicBezTo>
                    <a:pt x="101" y="660"/>
                    <a:pt x="92" y="655"/>
                    <a:pt x="96" y="652"/>
                  </a:cubicBezTo>
                  <a:cubicBezTo>
                    <a:pt x="101" y="649"/>
                    <a:pt x="107" y="662"/>
                    <a:pt x="112" y="663"/>
                  </a:cubicBezTo>
                  <a:cubicBezTo>
                    <a:pt x="117" y="664"/>
                    <a:pt x="113" y="657"/>
                    <a:pt x="110" y="653"/>
                  </a:cubicBezTo>
                  <a:cubicBezTo>
                    <a:pt x="106" y="649"/>
                    <a:pt x="113" y="651"/>
                    <a:pt x="118" y="653"/>
                  </a:cubicBezTo>
                  <a:cubicBezTo>
                    <a:pt x="123" y="655"/>
                    <a:pt x="127" y="655"/>
                    <a:pt x="128" y="652"/>
                  </a:cubicBezTo>
                  <a:cubicBezTo>
                    <a:pt x="128" y="650"/>
                    <a:pt x="129" y="650"/>
                    <a:pt x="130" y="651"/>
                  </a:cubicBezTo>
                  <a:cubicBezTo>
                    <a:pt x="125" y="647"/>
                    <a:pt x="108" y="650"/>
                    <a:pt x="106" y="650"/>
                  </a:cubicBezTo>
                  <a:cubicBezTo>
                    <a:pt x="103" y="649"/>
                    <a:pt x="105" y="610"/>
                    <a:pt x="105" y="601"/>
                  </a:cubicBezTo>
                  <a:cubicBezTo>
                    <a:pt x="105" y="601"/>
                    <a:pt x="105" y="601"/>
                    <a:pt x="104" y="601"/>
                  </a:cubicBezTo>
                  <a:cubicBezTo>
                    <a:pt x="100" y="601"/>
                    <a:pt x="91" y="602"/>
                    <a:pt x="92" y="595"/>
                  </a:cubicBezTo>
                  <a:cubicBezTo>
                    <a:pt x="93" y="594"/>
                    <a:pt x="93" y="594"/>
                    <a:pt x="94" y="593"/>
                  </a:cubicBezTo>
                  <a:cubicBezTo>
                    <a:pt x="92" y="591"/>
                    <a:pt x="89" y="589"/>
                    <a:pt x="86" y="589"/>
                  </a:cubicBezTo>
                  <a:cubicBezTo>
                    <a:pt x="80" y="587"/>
                    <a:pt x="64" y="589"/>
                    <a:pt x="60" y="58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11"/>
            <p:cNvSpPr>
              <a:spLocks/>
            </p:cNvSpPr>
            <p:nvPr userDrawn="1"/>
          </p:nvSpPr>
          <p:spPr bwMode="auto">
            <a:xfrm>
              <a:off x="4221843" y="3652075"/>
              <a:ext cx="155007" cy="156518"/>
            </a:xfrm>
            <a:custGeom>
              <a:avLst/>
              <a:gdLst>
                <a:gd name="T0" fmla="*/ 125 w 130"/>
                <a:gd name="T1" fmla="*/ 71 h 131"/>
                <a:gd name="T2" fmla="*/ 113 w 130"/>
                <a:gd name="T3" fmla="*/ 73 h 131"/>
                <a:gd name="T4" fmla="*/ 106 w 130"/>
                <a:gd name="T5" fmla="*/ 57 h 131"/>
                <a:gd name="T6" fmla="*/ 95 w 130"/>
                <a:gd name="T7" fmla="*/ 45 h 131"/>
                <a:gd name="T8" fmla="*/ 83 w 130"/>
                <a:gd name="T9" fmla="*/ 43 h 131"/>
                <a:gd name="T10" fmla="*/ 75 w 130"/>
                <a:gd name="T11" fmla="*/ 31 h 131"/>
                <a:gd name="T12" fmla="*/ 72 w 130"/>
                <a:gd name="T13" fmla="*/ 13 h 131"/>
                <a:gd name="T14" fmla="*/ 72 w 130"/>
                <a:gd name="T15" fmla="*/ 5 h 131"/>
                <a:gd name="T16" fmla="*/ 69 w 130"/>
                <a:gd name="T17" fmla="*/ 6 h 131"/>
                <a:gd name="T18" fmla="*/ 55 w 130"/>
                <a:gd name="T19" fmla="*/ 0 h 131"/>
                <a:gd name="T20" fmla="*/ 38 w 130"/>
                <a:gd name="T21" fmla="*/ 2 h 131"/>
                <a:gd name="T22" fmla="*/ 21 w 130"/>
                <a:gd name="T23" fmla="*/ 5 h 131"/>
                <a:gd name="T24" fmla="*/ 9 w 130"/>
                <a:gd name="T25" fmla="*/ 19 h 131"/>
                <a:gd name="T26" fmla="*/ 5 w 130"/>
                <a:gd name="T27" fmla="*/ 41 h 131"/>
                <a:gd name="T28" fmla="*/ 0 w 130"/>
                <a:gd name="T29" fmla="*/ 41 h 131"/>
                <a:gd name="T30" fmla="*/ 20 w 130"/>
                <a:gd name="T31" fmla="*/ 62 h 131"/>
                <a:gd name="T32" fmla="*/ 37 w 130"/>
                <a:gd name="T33" fmla="*/ 72 h 131"/>
                <a:gd name="T34" fmla="*/ 53 w 130"/>
                <a:gd name="T35" fmla="*/ 81 h 131"/>
                <a:gd name="T36" fmla="*/ 80 w 130"/>
                <a:gd name="T37" fmla="*/ 94 h 131"/>
                <a:gd name="T38" fmla="*/ 69 w 130"/>
                <a:gd name="T39" fmla="*/ 114 h 131"/>
                <a:gd name="T40" fmla="*/ 64 w 130"/>
                <a:gd name="T41" fmla="*/ 124 h 131"/>
                <a:gd name="T42" fmla="*/ 78 w 130"/>
                <a:gd name="T43" fmla="*/ 127 h 131"/>
                <a:gd name="T44" fmla="*/ 92 w 130"/>
                <a:gd name="T45" fmla="*/ 128 h 131"/>
                <a:gd name="T46" fmla="*/ 105 w 130"/>
                <a:gd name="T47" fmla="*/ 126 h 131"/>
                <a:gd name="T48" fmla="*/ 116 w 130"/>
                <a:gd name="T49" fmla="*/ 120 h 131"/>
                <a:gd name="T50" fmla="*/ 124 w 130"/>
                <a:gd name="T51" fmla="*/ 98 h 131"/>
                <a:gd name="T52" fmla="*/ 125 w 130"/>
                <a:gd name="T53" fmla="*/ 7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131">
                  <a:moveTo>
                    <a:pt x="125" y="71"/>
                  </a:moveTo>
                  <a:cubicBezTo>
                    <a:pt x="120" y="68"/>
                    <a:pt x="114" y="73"/>
                    <a:pt x="113" y="73"/>
                  </a:cubicBezTo>
                  <a:cubicBezTo>
                    <a:pt x="111" y="73"/>
                    <a:pt x="107" y="62"/>
                    <a:pt x="106" y="57"/>
                  </a:cubicBezTo>
                  <a:cubicBezTo>
                    <a:pt x="104" y="52"/>
                    <a:pt x="99" y="42"/>
                    <a:pt x="95" y="45"/>
                  </a:cubicBezTo>
                  <a:cubicBezTo>
                    <a:pt x="92" y="47"/>
                    <a:pt x="93" y="44"/>
                    <a:pt x="83" y="43"/>
                  </a:cubicBezTo>
                  <a:cubicBezTo>
                    <a:pt x="72" y="43"/>
                    <a:pt x="73" y="41"/>
                    <a:pt x="75" y="31"/>
                  </a:cubicBezTo>
                  <a:cubicBezTo>
                    <a:pt x="77" y="22"/>
                    <a:pt x="68" y="15"/>
                    <a:pt x="72" y="13"/>
                  </a:cubicBezTo>
                  <a:cubicBezTo>
                    <a:pt x="75" y="12"/>
                    <a:pt x="75" y="10"/>
                    <a:pt x="72" y="5"/>
                  </a:cubicBezTo>
                  <a:cubicBezTo>
                    <a:pt x="71" y="6"/>
                    <a:pt x="70" y="6"/>
                    <a:pt x="69" y="6"/>
                  </a:cubicBezTo>
                  <a:cubicBezTo>
                    <a:pt x="66" y="6"/>
                    <a:pt x="61" y="0"/>
                    <a:pt x="55" y="0"/>
                  </a:cubicBezTo>
                  <a:cubicBezTo>
                    <a:pt x="49" y="0"/>
                    <a:pt x="43" y="0"/>
                    <a:pt x="38" y="2"/>
                  </a:cubicBezTo>
                  <a:cubicBezTo>
                    <a:pt x="34" y="4"/>
                    <a:pt x="26" y="1"/>
                    <a:pt x="21" y="5"/>
                  </a:cubicBezTo>
                  <a:cubicBezTo>
                    <a:pt x="15" y="8"/>
                    <a:pt x="9" y="16"/>
                    <a:pt x="9" y="19"/>
                  </a:cubicBezTo>
                  <a:cubicBezTo>
                    <a:pt x="10" y="22"/>
                    <a:pt x="8" y="41"/>
                    <a:pt x="5" y="41"/>
                  </a:cubicBezTo>
                  <a:cubicBezTo>
                    <a:pt x="4" y="42"/>
                    <a:pt x="2" y="42"/>
                    <a:pt x="0" y="41"/>
                  </a:cubicBezTo>
                  <a:cubicBezTo>
                    <a:pt x="3" y="47"/>
                    <a:pt x="14" y="58"/>
                    <a:pt x="20" y="62"/>
                  </a:cubicBezTo>
                  <a:cubicBezTo>
                    <a:pt x="28" y="67"/>
                    <a:pt x="28" y="71"/>
                    <a:pt x="37" y="72"/>
                  </a:cubicBezTo>
                  <a:cubicBezTo>
                    <a:pt x="45" y="73"/>
                    <a:pt x="50" y="77"/>
                    <a:pt x="53" y="81"/>
                  </a:cubicBezTo>
                  <a:cubicBezTo>
                    <a:pt x="56" y="85"/>
                    <a:pt x="79" y="91"/>
                    <a:pt x="80" y="94"/>
                  </a:cubicBezTo>
                  <a:cubicBezTo>
                    <a:pt x="82" y="97"/>
                    <a:pt x="69" y="106"/>
                    <a:pt x="69" y="114"/>
                  </a:cubicBezTo>
                  <a:cubicBezTo>
                    <a:pt x="69" y="122"/>
                    <a:pt x="64" y="121"/>
                    <a:pt x="64" y="124"/>
                  </a:cubicBezTo>
                  <a:cubicBezTo>
                    <a:pt x="64" y="127"/>
                    <a:pt x="74" y="125"/>
                    <a:pt x="78" y="127"/>
                  </a:cubicBezTo>
                  <a:cubicBezTo>
                    <a:pt x="81" y="129"/>
                    <a:pt x="87" y="126"/>
                    <a:pt x="92" y="128"/>
                  </a:cubicBezTo>
                  <a:cubicBezTo>
                    <a:pt x="96" y="131"/>
                    <a:pt x="101" y="125"/>
                    <a:pt x="105" y="126"/>
                  </a:cubicBezTo>
                  <a:cubicBezTo>
                    <a:pt x="108" y="127"/>
                    <a:pt x="112" y="120"/>
                    <a:pt x="116" y="120"/>
                  </a:cubicBezTo>
                  <a:cubicBezTo>
                    <a:pt x="121" y="120"/>
                    <a:pt x="125" y="105"/>
                    <a:pt x="124" y="98"/>
                  </a:cubicBezTo>
                  <a:cubicBezTo>
                    <a:pt x="123" y="92"/>
                    <a:pt x="130" y="73"/>
                    <a:pt x="125" y="7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12"/>
            <p:cNvSpPr>
              <a:spLocks/>
            </p:cNvSpPr>
            <p:nvPr userDrawn="1"/>
          </p:nvSpPr>
          <p:spPr bwMode="auto">
            <a:xfrm>
              <a:off x="3813692" y="3109043"/>
              <a:ext cx="58379" cy="47811"/>
            </a:xfrm>
            <a:custGeom>
              <a:avLst/>
              <a:gdLst>
                <a:gd name="T0" fmla="*/ 47 w 49"/>
                <a:gd name="T1" fmla="*/ 31 h 40"/>
                <a:gd name="T2" fmla="*/ 49 w 49"/>
                <a:gd name="T3" fmla="*/ 22 h 40"/>
                <a:gd name="T4" fmla="*/ 34 w 49"/>
                <a:gd name="T5" fmla="*/ 4 h 40"/>
                <a:gd name="T6" fmla="*/ 27 w 49"/>
                <a:gd name="T7" fmla="*/ 3 h 40"/>
                <a:gd name="T8" fmla="*/ 12 w 49"/>
                <a:gd name="T9" fmla="*/ 1 h 40"/>
                <a:gd name="T10" fmla="*/ 4 w 49"/>
                <a:gd name="T11" fmla="*/ 0 h 40"/>
                <a:gd name="T12" fmla="*/ 3 w 49"/>
                <a:gd name="T13" fmla="*/ 6 h 40"/>
                <a:gd name="T14" fmla="*/ 7 w 49"/>
                <a:gd name="T15" fmla="*/ 19 h 40"/>
                <a:gd name="T16" fmla="*/ 16 w 49"/>
                <a:gd name="T17" fmla="*/ 17 h 40"/>
                <a:gd name="T18" fmla="*/ 22 w 49"/>
                <a:gd name="T19" fmla="*/ 23 h 40"/>
                <a:gd name="T20" fmla="*/ 33 w 49"/>
                <a:gd name="T21" fmla="*/ 32 h 40"/>
                <a:gd name="T22" fmla="*/ 41 w 49"/>
                <a:gd name="T23" fmla="*/ 39 h 40"/>
                <a:gd name="T24" fmla="*/ 45 w 49"/>
                <a:gd name="T25" fmla="*/ 40 h 40"/>
                <a:gd name="T26" fmla="*/ 47 w 49"/>
                <a:gd name="T2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31"/>
                  </a:moveTo>
                  <a:cubicBezTo>
                    <a:pt x="46" y="30"/>
                    <a:pt x="46" y="25"/>
                    <a:pt x="49" y="22"/>
                  </a:cubicBezTo>
                  <a:cubicBezTo>
                    <a:pt x="44" y="16"/>
                    <a:pt x="38" y="9"/>
                    <a:pt x="34" y="4"/>
                  </a:cubicBezTo>
                  <a:cubicBezTo>
                    <a:pt x="31" y="4"/>
                    <a:pt x="29" y="4"/>
                    <a:pt x="27" y="3"/>
                  </a:cubicBezTo>
                  <a:cubicBezTo>
                    <a:pt x="24" y="1"/>
                    <a:pt x="16" y="2"/>
                    <a:pt x="12" y="1"/>
                  </a:cubicBezTo>
                  <a:cubicBezTo>
                    <a:pt x="11" y="0"/>
                    <a:pt x="8" y="0"/>
                    <a:pt x="4" y="0"/>
                  </a:cubicBezTo>
                  <a:cubicBezTo>
                    <a:pt x="5" y="3"/>
                    <a:pt x="5" y="5"/>
                    <a:pt x="3" y="6"/>
                  </a:cubicBezTo>
                  <a:cubicBezTo>
                    <a:pt x="0" y="8"/>
                    <a:pt x="0" y="16"/>
                    <a:pt x="7" y="19"/>
                  </a:cubicBezTo>
                  <a:cubicBezTo>
                    <a:pt x="14" y="22"/>
                    <a:pt x="12" y="17"/>
                    <a:pt x="16" y="17"/>
                  </a:cubicBezTo>
                  <a:cubicBezTo>
                    <a:pt x="19" y="17"/>
                    <a:pt x="19" y="23"/>
                    <a:pt x="22" y="23"/>
                  </a:cubicBezTo>
                  <a:cubicBezTo>
                    <a:pt x="25" y="23"/>
                    <a:pt x="33" y="27"/>
                    <a:pt x="33" y="32"/>
                  </a:cubicBezTo>
                  <a:cubicBezTo>
                    <a:pt x="32" y="37"/>
                    <a:pt x="35" y="39"/>
                    <a:pt x="41" y="39"/>
                  </a:cubicBezTo>
                  <a:cubicBezTo>
                    <a:pt x="42" y="39"/>
                    <a:pt x="43" y="39"/>
                    <a:pt x="45" y="40"/>
                  </a:cubicBezTo>
                  <a:cubicBezTo>
                    <a:pt x="46" y="36"/>
                    <a:pt x="47" y="33"/>
                    <a:pt x="47" y="3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13"/>
            <p:cNvSpPr>
              <a:spLocks/>
            </p:cNvSpPr>
            <p:nvPr userDrawn="1"/>
          </p:nvSpPr>
          <p:spPr bwMode="auto">
            <a:xfrm>
              <a:off x="3867542" y="3131690"/>
              <a:ext cx="102667" cy="49824"/>
            </a:xfrm>
            <a:custGeom>
              <a:avLst/>
              <a:gdLst>
                <a:gd name="T0" fmla="*/ 76 w 86"/>
                <a:gd name="T1" fmla="*/ 12 h 42"/>
                <a:gd name="T2" fmla="*/ 56 w 86"/>
                <a:gd name="T3" fmla="*/ 3 h 42"/>
                <a:gd name="T4" fmla="*/ 35 w 86"/>
                <a:gd name="T5" fmla="*/ 11 h 42"/>
                <a:gd name="T6" fmla="*/ 11 w 86"/>
                <a:gd name="T7" fmla="*/ 10 h 42"/>
                <a:gd name="T8" fmla="*/ 4 w 86"/>
                <a:gd name="T9" fmla="*/ 3 h 42"/>
                <a:gd name="T10" fmla="*/ 2 w 86"/>
                <a:gd name="T11" fmla="*/ 12 h 42"/>
                <a:gd name="T12" fmla="*/ 0 w 86"/>
                <a:gd name="T13" fmla="*/ 21 h 42"/>
                <a:gd name="T14" fmla="*/ 19 w 86"/>
                <a:gd name="T15" fmla="*/ 29 h 42"/>
                <a:gd name="T16" fmla="*/ 29 w 86"/>
                <a:gd name="T17" fmla="*/ 36 h 42"/>
                <a:gd name="T18" fmla="*/ 41 w 86"/>
                <a:gd name="T19" fmla="*/ 33 h 42"/>
                <a:gd name="T20" fmla="*/ 37 w 86"/>
                <a:gd name="T21" fmla="*/ 25 h 42"/>
                <a:gd name="T22" fmla="*/ 44 w 86"/>
                <a:gd name="T23" fmla="*/ 18 h 42"/>
                <a:gd name="T24" fmla="*/ 61 w 86"/>
                <a:gd name="T25" fmla="*/ 13 h 42"/>
                <a:gd name="T26" fmla="*/ 65 w 86"/>
                <a:gd name="T27" fmla="*/ 23 h 42"/>
                <a:gd name="T28" fmla="*/ 74 w 86"/>
                <a:gd name="T29" fmla="*/ 38 h 42"/>
                <a:gd name="T30" fmla="*/ 84 w 86"/>
                <a:gd name="T31" fmla="*/ 29 h 42"/>
                <a:gd name="T32" fmla="*/ 86 w 86"/>
                <a:gd name="T33" fmla="*/ 24 h 42"/>
                <a:gd name="T34" fmla="*/ 76 w 86"/>
                <a:gd name="T35"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42">
                  <a:moveTo>
                    <a:pt x="76" y="12"/>
                  </a:moveTo>
                  <a:cubicBezTo>
                    <a:pt x="71" y="5"/>
                    <a:pt x="62" y="5"/>
                    <a:pt x="56" y="3"/>
                  </a:cubicBezTo>
                  <a:cubicBezTo>
                    <a:pt x="50" y="0"/>
                    <a:pt x="42" y="4"/>
                    <a:pt x="35" y="11"/>
                  </a:cubicBezTo>
                  <a:cubicBezTo>
                    <a:pt x="27" y="17"/>
                    <a:pt x="18" y="13"/>
                    <a:pt x="11" y="10"/>
                  </a:cubicBezTo>
                  <a:cubicBezTo>
                    <a:pt x="10" y="9"/>
                    <a:pt x="7" y="6"/>
                    <a:pt x="4" y="3"/>
                  </a:cubicBezTo>
                  <a:cubicBezTo>
                    <a:pt x="1" y="6"/>
                    <a:pt x="1" y="11"/>
                    <a:pt x="2" y="12"/>
                  </a:cubicBezTo>
                  <a:cubicBezTo>
                    <a:pt x="2" y="14"/>
                    <a:pt x="1" y="17"/>
                    <a:pt x="0" y="21"/>
                  </a:cubicBezTo>
                  <a:cubicBezTo>
                    <a:pt x="6" y="21"/>
                    <a:pt x="15" y="24"/>
                    <a:pt x="19" y="29"/>
                  </a:cubicBezTo>
                  <a:cubicBezTo>
                    <a:pt x="24" y="35"/>
                    <a:pt x="26" y="31"/>
                    <a:pt x="29" y="36"/>
                  </a:cubicBezTo>
                  <a:cubicBezTo>
                    <a:pt x="32" y="42"/>
                    <a:pt x="39" y="37"/>
                    <a:pt x="41" y="33"/>
                  </a:cubicBezTo>
                  <a:cubicBezTo>
                    <a:pt x="42" y="30"/>
                    <a:pt x="37" y="29"/>
                    <a:pt x="37" y="25"/>
                  </a:cubicBezTo>
                  <a:cubicBezTo>
                    <a:pt x="36" y="22"/>
                    <a:pt x="43" y="23"/>
                    <a:pt x="44" y="18"/>
                  </a:cubicBezTo>
                  <a:cubicBezTo>
                    <a:pt x="46" y="13"/>
                    <a:pt x="56" y="11"/>
                    <a:pt x="61" y="13"/>
                  </a:cubicBezTo>
                  <a:cubicBezTo>
                    <a:pt x="65" y="15"/>
                    <a:pt x="69" y="18"/>
                    <a:pt x="65" y="23"/>
                  </a:cubicBezTo>
                  <a:cubicBezTo>
                    <a:pt x="62" y="27"/>
                    <a:pt x="68" y="33"/>
                    <a:pt x="74" y="38"/>
                  </a:cubicBezTo>
                  <a:cubicBezTo>
                    <a:pt x="77" y="34"/>
                    <a:pt x="82" y="30"/>
                    <a:pt x="84" y="29"/>
                  </a:cubicBezTo>
                  <a:cubicBezTo>
                    <a:pt x="84" y="28"/>
                    <a:pt x="85" y="26"/>
                    <a:pt x="86" y="24"/>
                  </a:cubicBezTo>
                  <a:cubicBezTo>
                    <a:pt x="83" y="23"/>
                    <a:pt x="80" y="18"/>
                    <a:pt x="76"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114"/>
            <p:cNvSpPr>
              <a:spLocks/>
            </p:cNvSpPr>
            <p:nvPr userDrawn="1"/>
          </p:nvSpPr>
          <p:spPr bwMode="auto">
            <a:xfrm>
              <a:off x="3936490" y="3080356"/>
              <a:ext cx="210367" cy="299448"/>
            </a:xfrm>
            <a:custGeom>
              <a:avLst/>
              <a:gdLst>
                <a:gd name="T0" fmla="*/ 27 w 176"/>
                <a:gd name="T1" fmla="*/ 183 h 251"/>
                <a:gd name="T2" fmla="*/ 39 w 176"/>
                <a:gd name="T3" fmla="*/ 183 h 251"/>
                <a:gd name="T4" fmla="*/ 49 w 176"/>
                <a:gd name="T5" fmla="*/ 191 h 251"/>
                <a:gd name="T6" fmla="*/ 50 w 176"/>
                <a:gd name="T7" fmla="*/ 192 h 251"/>
                <a:gd name="T8" fmla="*/ 63 w 176"/>
                <a:gd name="T9" fmla="*/ 192 h 251"/>
                <a:gd name="T10" fmla="*/ 71 w 176"/>
                <a:gd name="T11" fmla="*/ 204 h 251"/>
                <a:gd name="T12" fmla="*/ 80 w 176"/>
                <a:gd name="T13" fmla="*/ 213 h 251"/>
                <a:gd name="T14" fmla="*/ 86 w 176"/>
                <a:gd name="T15" fmla="*/ 222 h 251"/>
                <a:gd name="T16" fmla="*/ 103 w 176"/>
                <a:gd name="T17" fmla="*/ 225 h 251"/>
                <a:gd name="T18" fmla="*/ 112 w 176"/>
                <a:gd name="T19" fmla="*/ 223 h 251"/>
                <a:gd name="T20" fmla="*/ 121 w 176"/>
                <a:gd name="T21" fmla="*/ 223 h 251"/>
                <a:gd name="T22" fmla="*/ 132 w 176"/>
                <a:gd name="T23" fmla="*/ 232 h 251"/>
                <a:gd name="T24" fmla="*/ 124 w 176"/>
                <a:gd name="T25" fmla="*/ 244 h 251"/>
                <a:gd name="T26" fmla="*/ 133 w 176"/>
                <a:gd name="T27" fmla="*/ 251 h 251"/>
                <a:gd name="T28" fmla="*/ 134 w 176"/>
                <a:gd name="T29" fmla="*/ 251 h 251"/>
                <a:gd name="T30" fmla="*/ 140 w 176"/>
                <a:gd name="T31" fmla="*/ 231 h 251"/>
                <a:gd name="T32" fmla="*/ 143 w 176"/>
                <a:gd name="T33" fmla="*/ 211 h 251"/>
                <a:gd name="T34" fmla="*/ 133 w 176"/>
                <a:gd name="T35" fmla="*/ 187 h 251"/>
                <a:gd name="T36" fmla="*/ 143 w 176"/>
                <a:gd name="T37" fmla="*/ 179 h 251"/>
                <a:gd name="T38" fmla="*/ 140 w 176"/>
                <a:gd name="T39" fmla="*/ 173 h 251"/>
                <a:gd name="T40" fmla="*/ 136 w 176"/>
                <a:gd name="T41" fmla="*/ 165 h 251"/>
                <a:gd name="T42" fmla="*/ 159 w 176"/>
                <a:gd name="T43" fmla="*/ 163 h 251"/>
                <a:gd name="T44" fmla="*/ 175 w 176"/>
                <a:gd name="T45" fmla="*/ 158 h 251"/>
                <a:gd name="T46" fmla="*/ 172 w 176"/>
                <a:gd name="T47" fmla="*/ 150 h 251"/>
                <a:gd name="T48" fmla="*/ 173 w 176"/>
                <a:gd name="T49" fmla="*/ 139 h 251"/>
                <a:gd name="T50" fmla="*/ 167 w 176"/>
                <a:gd name="T51" fmla="*/ 128 h 251"/>
                <a:gd name="T52" fmla="*/ 171 w 176"/>
                <a:gd name="T53" fmla="*/ 101 h 251"/>
                <a:gd name="T54" fmla="*/ 154 w 176"/>
                <a:gd name="T55" fmla="*/ 97 h 251"/>
                <a:gd name="T56" fmla="*/ 133 w 176"/>
                <a:gd name="T57" fmla="*/ 88 h 251"/>
                <a:gd name="T58" fmla="*/ 108 w 176"/>
                <a:gd name="T59" fmla="*/ 85 h 251"/>
                <a:gd name="T60" fmla="*/ 98 w 176"/>
                <a:gd name="T61" fmla="*/ 66 h 251"/>
                <a:gd name="T62" fmla="*/ 92 w 176"/>
                <a:gd name="T63" fmla="*/ 56 h 251"/>
                <a:gd name="T64" fmla="*/ 85 w 176"/>
                <a:gd name="T65" fmla="*/ 53 h 251"/>
                <a:gd name="T66" fmla="*/ 87 w 176"/>
                <a:gd name="T67" fmla="*/ 46 h 251"/>
                <a:gd name="T68" fmla="*/ 89 w 176"/>
                <a:gd name="T69" fmla="*/ 35 h 251"/>
                <a:gd name="T70" fmla="*/ 102 w 176"/>
                <a:gd name="T71" fmla="*/ 19 h 251"/>
                <a:gd name="T72" fmla="*/ 107 w 176"/>
                <a:gd name="T73" fmla="*/ 16 h 251"/>
                <a:gd name="T74" fmla="*/ 110 w 176"/>
                <a:gd name="T75" fmla="*/ 13 h 251"/>
                <a:gd name="T76" fmla="*/ 114 w 176"/>
                <a:gd name="T77" fmla="*/ 4 h 251"/>
                <a:gd name="T78" fmla="*/ 97 w 176"/>
                <a:gd name="T79" fmla="*/ 12 h 251"/>
                <a:gd name="T80" fmla="*/ 85 w 176"/>
                <a:gd name="T81" fmla="*/ 19 h 251"/>
                <a:gd name="T82" fmla="*/ 71 w 176"/>
                <a:gd name="T83" fmla="*/ 24 h 251"/>
                <a:gd name="T84" fmla="*/ 64 w 176"/>
                <a:gd name="T85" fmla="*/ 23 h 251"/>
                <a:gd name="T86" fmla="*/ 51 w 176"/>
                <a:gd name="T87" fmla="*/ 35 h 251"/>
                <a:gd name="T88" fmla="*/ 45 w 176"/>
                <a:gd name="T89" fmla="*/ 49 h 251"/>
                <a:gd name="T90" fmla="*/ 31 w 176"/>
                <a:gd name="T91" fmla="*/ 66 h 251"/>
                <a:gd name="T92" fmla="*/ 28 w 176"/>
                <a:gd name="T93" fmla="*/ 67 h 251"/>
                <a:gd name="T94" fmla="*/ 26 w 176"/>
                <a:gd name="T95" fmla="*/ 72 h 251"/>
                <a:gd name="T96" fmla="*/ 16 w 176"/>
                <a:gd name="T97" fmla="*/ 81 h 251"/>
                <a:gd name="T98" fmla="*/ 20 w 176"/>
                <a:gd name="T99" fmla="*/ 86 h 251"/>
                <a:gd name="T100" fmla="*/ 23 w 176"/>
                <a:gd name="T101" fmla="*/ 97 h 251"/>
                <a:gd name="T102" fmla="*/ 23 w 176"/>
                <a:gd name="T103" fmla="*/ 105 h 251"/>
                <a:gd name="T104" fmla="*/ 26 w 176"/>
                <a:gd name="T105" fmla="*/ 128 h 251"/>
                <a:gd name="T106" fmla="*/ 23 w 176"/>
                <a:gd name="T107" fmla="*/ 141 h 251"/>
                <a:gd name="T108" fmla="*/ 11 w 176"/>
                <a:gd name="T109" fmla="*/ 151 h 251"/>
                <a:gd name="T110" fmla="*/ 3 w 176"/>
                <a:gd name="T111" fmla="*/ 160 h 251"/>
                <a:gd name="T112" fmla="*/ 0 w 176"/>
                <a:gd name="T113" fmla="*/ 166 h 251"/>
                <a:gd name="T114" fmla="*/ 18 w 176"/>
                <a:gd name="T115" fmla="*/ 176 h 251"/>
                <a:gd name="T116" fmla="*/ 27 w 176"/>
                <a:gd name="T117" fmla="*/ 18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251">
                  <a:moveTo>
                    <a:pt x="27" y="183"/>
                  </a:moveTo>
                  <a:cubicBezTo>
                    <a:pt x="32" y="186"/>
                    <a:pt x="37" y="185"/>
                    <a:pt x="39" y="183"/>
                  </a:cubicBezTo>
                  <a:cubicBezTo>
                    <a:pt x="40" y="182"/>
                    <a:pt x="44" y="185"/>
                    <a:pt x="49" y="191"/>
                  </a:cubicBezTo>
                  <a:cubicBezTo>
                    <a:pt x="49" y="192"/>
                    <a:pt x="50" y="192"/>
                    <a:pt x="50" y="192"/>
                  </a:cubicBezTo>
                  <a:cubicBezTo>
                    <a:pt x="54" y="191"/>
                    <a:pt x="60" y="190"/>
                    <a:pt x="63" y="192"/>
                  </a:cubicBezTo>
                  <a:cubicBezTo>
                    <a:pt x="67" y="194"/>
                    <a:pt x="66" y="204"/>
                    <a:pt x="71" y="204"/>
                  </a:cubicBezTo>
                  <a:cubicBezTo>
                    <a:pt x="77" y="205"/>
                    <a:pt x="81" y="210"/>
                    <a:pt x="80" y="213"/>
                  </a:cubicBezTo>
                  <a:cubicBezTo>
                    <a:pt x="80" y="216"/>
                    <a:pt x="87" y="218"/>
                    <a:pt x="86" y="222"/>
                  </a:cubicBezTo>
                  <a:cubicBezTo>
                    <a:pt x="86" y="227"/>
                    <a:pt x="101" y="226"/>
                    <a:pt x="103" y="225"/>
                  </a:cubicBezTo>
                  <a:cubicBezTo>
                    <a:pt x="105" y="223"/>
                    <a:pt x="109" y="222"/>
                    <a:pt x="112" y="223"/>
                  </a:cubicBezTo>
                  <a:cubicBezTo>
                    <a:pt x="114" y="225"/>
                    <a:pt x="119" y="222"/>
                    <a:pt x="121" y="223"/>
                  </a:cubicBezTo>
                  <a:cubicBezTo>
                    <a:pt x="124" y="224"/>
                    <a:pt x="134" y="228"/>
                    <a:pt x="132" y="232"/>
                  </a:cubicBezTo>
                  <a:cubicBezTo>
                    <a:pt x="130" y="235"/>
                    <a:pt x="123" y="241"/>
                    <a:pt x="124" y="244"/>
                  </a:cubicBezTo>
                  <a:cubicBezTo>
                    <a:pt x="126" y="246"/>
                    <a:pt x="131" y="248"/>
                    <a:pt x="133" y="251"/>
                  </a:cubicBezTo>
                  <a:cubicBezTo>
                    <a:pt x="133" y="251"/>
                    <a:pt x="134" y="251"/>
                    <a:pt x="134" y="251"/>
                  </a:cubicBezTo>
                  <a:cubicBezTo>
                    <a:pt x="138" y="250"/>
                    <a:pt x="140" y="235"/>
                    <a:pt x="140" y="231"/>
                  </a:cubicBezTo>
                  <a:cubicBezTo>
                    <a:pt x="140" y="227"/>
                    <a:pt x="141" y="215"/>
                    <a:pt x="143" y="211"/>
                  </a:cubicBezTo>
                  <a:cubicBezTo>
                    <a:pt x="145" y="202"/>
                    <a:pt x="133" y="196"/>
                    <a:pt x="133" y="187"/>
                  </a:cubicBezTo>
                  <a:cubicBezTo>
                    <a:pt x="133" y="178"/>
                    <a:pt x="138" y="183"/>
                    <a:pt x="143" y="179"/>
                  </a:cubicBezTo>
                  <a:cubicBezTo>
                    <a:pt x="148" y="175"/>
                    <a:pt x="143" y="174"/>
                    <a:pt x="140" y="173"/>
                  </a:cubicBezTo>
                  <a:cubicBezTo>
                    <a:pt x="138" y="172"/>
                    <a:pt x="136" y="168"/>
                    <a:pt x="136" y="165"/>
                  </a:cubicBezTo>
                  <a:cubicBezTo>
                    <a:pt x="137" y="162"/>
                    <a:pt x="153" y="163"/>
                    <a:pt x="159" y="163"/>
                  </a:cubicBezTo>
                  <a:cubicBezTo>
                    <a:pt x="164" y="163"/>
                    <a:pt x="175" y="159"/>
                    <a:pt x="175" y="158"/>
                  </a:cubicBezTo>
                  <a:cubicBezTo>
                    <a:pt x="175" y="157"/>
                    <a:pt x="176" y="153"/>
                    <a:pt x="172" y="150"/>
                  </a:cubicBezTo>
                  <a:cubicBezTo>
                    <a:pt x="168" y="147"/>
                    <a:pt x="170" y="143"/>
                    <a:pt x="173" y="139"/>
                  </a:cubicBezTo>
                  <a:cubicBezTo>
                    <a:pt x="176" y="136"/>
                    <a:pt x="171" y="132"/>
                    <a:pt x="167" y="128"/>
                  </a:cubicBezTo>
                  <a:cubicBezTo>
                    <a:pt x="163" y="124"/>
                    <a:pt x="166" y="108"/>
                    <a:pt x="171" y="101"/>
                  </a:cubicBezTo>
                  <a:cubicBezTo>
                    <a:pt x="175" y="94"/>
                    <a:pt x="162" y="96"/>
                    <a:pt x="154" y="97"/>
                  </a:cubicBezTo>
                  <a:cubicBezTo>
                    <a:pt x="145" y="98"/>
                    <a:pt x="138" y="94"/>
                    <a:pt x="133" y="88"/>
                  </a:cubicBezTo>
                  <a:cubicBezTo>
                    <a:pt x="128" y="81"/>
                    <a:pt x="121" y="85"/>
                    <a:pt x="108" y="85"/>
                  </a:cubicBezTo>
                  <a:cubicBezTo>
                    <a:pt x="95" y="86"/>
                    <a:pt x="98" y="71"/>
                    <a:pt x="98" y="66"/>
                  </a:cubicBezTo>
                  <a:cubicBezTo>
                    <a:pt x="99" y="61"/>
                    <a:pt x="92" y="60"/>
                    <a:pt x="92" y="56"/>
                  </a:cubicBezTo>
                  <a:cubicBezTo>
                    <a:pt x="92" y="53"/>
                    <a:pt x="88" y="53"/>
                    <a:pt x="85" y="53"/>
                  </a:cubicBezTo>
                  <a:cubicBezTo>
                    <a:pt x="82" y="53"/>
                    <a:pt x="85" y="49"/>
                    <a:pt x="87" y="46"/>
                  </a:cubicBezTo>
                  <a:cubicBezTo>
                    <a:pt x="89" y="44"/>
                    <a:pt x="89" y="41"/>
                    <a:pt x="89" y="35"/>
                  </a:cubicBezTo>
                  <a:cubicBezTo>
                    <a:pt x="89" y="30"/>
                    <a:pt x="98" y="25"/>
                    <a:pt x="102" y="19"/>
                  </a:cubicBezTo>
                  <a:cubicBezTo>
                    <a:pt x="103" y="17"/>
                    <a:pt x="105" y="17"/>
                    <a:pt x="107" y="16"/>
                  </a:cubicBezTo>
                  <a:cubicBezTo>
                    <a:pt x="107" y="15"/>
                    <a:pt x="108" y="14"/>
                    <a:pt x="110" y="13"/>
                  </a:cubicBezTo>
                  <a:cubicBezTo>
                    <a:pt x="117" y="12"/>
                    <a:pt x="120" y="8"/>
                    <a:pt x="114" y="4"/>
                  </a:cubicBezTo>
                  <a:cubicBezTo>
                    <a:pt x="108" y="0"/>
                    <a:pt x="104" y="11"/>
                    <a:pt x="97" y="12"/>
                  </a:cubicBezTo>
                  <a:cubicBezTo>
                    <a:pt x="90" y="13"/>
                    <a:pt x="89" y="17"/>
                    <a:pt x="85" y="19"/>
                  </a:cubicBezTo>
                  <a:cubicBezTo>
                    <a:pt x="80" y="22"/>
                    <a:pt x="72" y="20"/>
                    <a:pt x="71" y="24"/>
                  </a:cubicBezTo>
                  <a:cubicBezTo>
                    <a:pt x="71" y="28"/>
                    <a:pt x="68" y="24"/>
                    <a:pt x="64" y="23"/>
                  </a:cubicBezTo>
                  <a:cubicBezTo>
                    <a:pt x="60" y="22"/>
                    <a:pt x="50" y="30"/>
                    <a:pt x="51" y="35"/>
                  </a:cubicBezTo>
                  <a:cubicBezTo>
                    <a:pt x="51" y="40"/>
                    <a:pt x="53" y="45"/>
                    <a:pt x="45" y="49"/>
                  </a:cubicBezTo>
                  <a:cubicBezTo>
                    <a:pt x="38" y="54"/>
                    <a:pt x="34" y="62"/>
                    <a:pt x="31" y="66"/>
                  </a:cubicBezTo>
                  <a:cubicBezTo>
                    <a:pt x="30" y="67"/>
                    <a:pt x="29" y="68"/>
                    <a:pt x="28" y="67"/>
                  </a:cubicBezTo>
                  <a:cubicBezTo>
                    <a:pt x="27" y="69"/>
                    <a:pt x="26" y="71"/>
                    <a:pt x="26" y="72"/>
                  </a:cubicBezTo>
                  <a:cubicBezTo>
                    <a:pt x="24" y="73"/>
                    <a:pt x="19" y="77"/>
                    <a:pt x="16" y="81"/>
                  </a:cubicBezTo>
                  <a:cubicBezTo>
                    <a:pt x="17" y="83"/>
                    <a:pt x="19" y="85"/>
                    <a:pt x="20" y="86"/>
                  </a:cubicBezTo>
                  <a:cubicBezTo>
                    <a:pt x="25" y="91"/>
                    <a:pt x="22" y="95"/>
                    <a:pt x="23" y="97"/>
                  </a:cubicBezTo>
                  <a:cubicBezTo>
                    <a:pt x="25" y="100"/>
                    <a:pt x="26" y="104"/>
                    <a:pt x="23" y="105"/>
                  </a:cubicBezTo>
                  <a:cubicBezTo>
                    <a:pt x="21" y="107"/>
                    <a:pt x="23" y="125"/>
                    <a:pt x="26" y="128"/>
                  </a:cubicBezTo>
                  <a:cubicBezTo>
                    <a:pt x="29" y="131"/>
                    <a:pt x="26" y="134"/>
                    <a:pt x="23" y="141"/>
                  </a:cubicBezTo>
                  <a:cubicBezTo>
                    <a:pt x="19" y="147"/>
                    <a:pt x="16" y="150"/>
                    <a:pt x="11" y="151"/>
                  </a:cubicBezTo>
                  <a:cubicBezTo>
                    <a:pt x="5" y="151"/>
                    <a:pt x="5" y="160"/>
                    <a:pt x="3" y="160"/>
                  </a:cubicBezTo>
                  <a:cubicBezTo>
                    <a:pt x="1" y="160"/>
                    <a:pt x="0" y="163"/>
                    <a:pt x="0" y="166"/>
                  </a:cubicBezTo>
                  <a:cubicBezTo>
                    <a:pt x="6" y="171"/>
                    <a:pt x="15" y="176"/>
                    <a:pt x="18" y="176"/>
                  </a:cubicBezTo>
                  <a:cubicBezTo>
                    <a:pt x="21" y="176"/>
                    <a:pt x="23" y="181"/>
                    <a:pt x="27" y="18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15"/>
            <p:cNvSpPr>
              <a:spLocks/>
            </p:cNvSpPr>
            <p:nvPr userDrawn="1"/>
          </p:nvSpPr>
          <p:spPr bwMode="auto">
            <a:xfrm>
              <a:off x="4102568" y="3477943"/>
              <a:ext cx="214896" cy="243584"/>
            </a:xfrm>
            <a:custGeom>
              <a:avLst/>
              <a:gdLst>
                <a:gd name="T0" fmla="*/ 178 w 180"/>
                <a:gd name="T1" fmla="*/ 122 h 204"/>
                <a:gd name="T2" fmla="*/ 169 w 180"/>
                <a:gd name="T3" fmla="*/ 108 h 204"/>
                <a:gd name="T4" fmla="*/ 157 w 180"/>
                <a:gd name="T5" fmla="*/ 100 h 204"/>
                <a:gd name="T6" fmla="*/ 141 w 180"/>
                <a:gd name="T7" fmla="*/ 93 h 204"/>
                <a:gd name="T8" fmla="*/ 139 w 180"/>
                <a:gd name="T9" fmla="*/ 81 h 204"/>
                <a:gd name="T10" fmla="*/ 137 w 180"/>
                <a:gd name="T11" fmla="*/ 70 h 204"/>
                <a:gd name="T12" fmla="*/ 131 w 180"/>
                <a:gd name="T13" fmla="*/ 60 h 204"/>
                <a:gd name="T14" fmla="*/ 115 w 180"/>
                <a:gd name="T15" fmla="*/ 56 h 204"/>
                <a:gd name="T16" fmla="*/ 103 w 180"/>
                <a:gd name="T17" fmla="*/ 50 h 204"/>
                <a:gd name="T18" fmla="*/ 97 w 180"/>
                <a:gd name="T19" fmla="*/ 45 h 204"/>
                <a:gd name="T20" fmla="*/ 87 w 180"/>
                <a:gd name="T21" fmla="*/ 43 h 204"/>
                <a:gd name="T22" fmla="*/ 69 w 180"/>
                <a:gd name="T23" fmla="*/ 33 h 204"/>
                <a:gd name="T24" fmla="*/ 64 w 180"/>
                <a:gd name="T25" fmla="*/ 4 h 204"/>
                <a:gd name="T26" fmla="*/ 51 w 180"/>
                <a:gd name="T27" fmla="*/ 3 h 204"/>
                <a:gd name="T28" fmla="*/ 33 w 180"/>
                <a:gd name="T29" fmla="*/ 11 h 204"/>
                <a:gd name="T30" fmla="*/ 21 w 180"/>
                <a:gd name="T31" fmla="*/ 17 h 204"/>
                <a:gd name="T32" fmla="*/ 8 w 180"/>
                <a:gd name="T33" fmla="*/ 20 h 204"/>
                <a:gd name="T34" fmla="*/ 3 w 180"/>
                <a:gd name="T35" fmla="*/ 19 h 204"/>
                <a:gd name="T36" fmla="*/ 13 w 180"/>
                <a:gd name="T37" fmla="*/ 40 h 204"/>
                <a:gd name="T38" fmla="*/ 9 w 180"/>
                <a:gd name="T39" fmla="*/ 48 h 204"/>
                <a:gd name="T40" fmla="*/ 11 w 180"/>
                <a:gd name="T41" fmla="*/ 69 h 204"/>
                <a:gd name="T42" fmla="*/ 7 w 180"/>
                <a:gd name="T43" fmla="*/ 81 h 204"/>
                <a:gd name="T44" fmla="*/ 4 w 180"/>
                <a:gd name="T45" fmla="*/ 94 h 204"/>
                <a:gd name="T46" fmla="*/ 9 w 180"/>
                <a:gd name="T47" fmla="*/ 100 h 204"/>
                <a:gd name="T48" fmla="*/ 1 w 180"/>
                <a:gd name="T49" fmla="*/ 112 h 204"/>
                <a:gd name="T50" fmla="*/ 0 w 180"/>
                <a:gd name="T51" fmla="*/ 118 h 204"/>
                <a:gd name="T52" fmla="*/ 6 w 180"/>
                <a:gd name="T53" fmla="*/ 125 h 204"/>
                <a:gd name="T54" fmla="*/ 10 w 180"/>
                <a:gd name="T55" fmla="*/ 141 h 204"/>
                <a:gd name="T56" fmla="*/ 16 w 180"/>
                <a:gd name="T57" fmla="*/ 149 h 204"/>
                <a:gd name="T58" fmla="*/ 13 w 180"/>
                <a:gd name="T59" fmla="*/ 160 h 204"/>
                <a:gd name="T60" fmla="*/ 18 w 180"/>
                <a:gd name="T61" fmla="*/ 172 h 204"/>
                <a:gd name="T62" fmla="*/ 23 w 180"/>
                <a:gd name="T63" fmla="*/ 185 h 204"/>
                <a:gd name="T64" fmla="*/ 27 w 180"/>
                <a:gd name="T65" fmla="*/ 201 h 204"/>
                <a:gd name="T66" fmla="*/ 47 w 180"/>
                <a:gd name="T67" fmla="*/ 190 h 204"/>
                <a:gd name="T68" fmla="*/ 60 w 180"/>
                <a:gd name="T69" fmla="*/ 189 h 204"/>
                <a:gd name="T70" fmla="*/ 77 w 180"/>
                <a:gd name="T71" fmla="*/ 196 h 204"/>
                <a:gd name="T72" fmla="*/ 85 w 180"/>
                <a:gd name="T73" fmla="*/ 187 h 204"/>
                <a:gd name="T74" fmla="*/ 105 w 180"/>
                <a:gd name="T75" fmla="*/ 187 h 204"/>
                <a:gd name="T76" fmla="*/ 109 w 180"/>
                <a:gd name="T77" fmla="*/ 165 h 204"/>
                <a:gd name="T78" fmla="*/ 121 w 180"/>
                <a:gd name="T79" fmla="*/ 151 h 204"/>
                <a:gd name="T80" fmla="*/ 138 w 180"/>
                <a:gd name="T81" fmla="*/ 148 h 204"/>
                <a:gd name="T82" fmla="*/ 155 w 180"/>
                <a:gd name="T83" fmla="*/ 146 h 204"/>
                <a:gd name="T84" fmla="*/ 169 w 180"/>
                <a:gd name="T85" fmla="*/ 152 h 204"/>
                <a:gd name="T86" fmla="*/ 176 w 180"/>
                <a:gd name="T87" fmla="*/ 141 h 204"/>
                <a:gd name="T88" fmla="*/ 178 w 180"/>
                <a:gd name="T89"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 h="204">
                  <a:moveTo>
                    <a:pt x="178" y="122"/>
                  </a:moveTo>
                  <a:cubicBezTo>
                    <a:pt x="176" y="116"/>
                    <a:pt x="169" y="115"/>
                    <a:pt x="169" y="108"/>
                  </a:cubicBezTo>
                  <a:cubicBezTo>
                    <a:pt x="169" y="101"/>
                    <a:pt x="167" y="100"/>
                    <a:pt x="157" y="100"/>
                  </a:cubicBezTo>
                  <a:cubicBezTo>
                    <a:pt x="148" y="101"/>
                    <a:pt x="141" y="99"/>
                    <a:pt x="141" y="93"/>
                  </a:cubicBezTo>
                  <a:cubicBezTo>
                    <a:pt x="141" y="87"/>
                    <a:pt x="135" y="83"/>
                    <a:pt x="139" y="81"/>
                  </a:cubicBezTo>
                  <a:cubicBezTo>
                    <a:pt x="144" y="79"/>
                    <a:pt x="136" y="75"/>
                    <a:pt x="137" y="70"/>
                  </a:cubicBezTo>
                  <a:cubicBezTo>
                    <a:pt x="138" y="64"/>
                    <a:pt x="135" y="62"/>
                    <a:pt x="131" y="60"/>
                  </a:cubicBezTo>
                  <a:cubicBezTo>
                    <a:pt x="128" y="57"/>
                    <a:pt x="115" y="61"/>
                    <a:pt x="115" y="56"/>
                  </a:cubicBezTo>
                  <a:cubicBezTo>
                    <a:pt x="115" y="51"/>
                    <a:pt x="108" y="50"/>
                    <a:pt x="103" y="50"/>
                  </a:cubicBezTo>
                  <a:cubicBezTo>
                    <a:pt x="99" y="50"/>
                    <a:pt x="102" y="45"/>
                    <a:pt x="97" y="45"/>
                  </a:cubicBezTo>
                  <a:cubicBezTo>
                    <a:pt x="92" y="46"/>
                    <a:pt x="93" y="42"/>
                    <a:pt x="87" y="43"/>
                  </a:cubicBezTo>
                  <a:cubicBezTo>
                    <a:pt x="80" y="44"/>
                    <a:pt x="76" y="41"/>
                    <a:pt x="69" y="33"/>
                  </a:cubicBezTo>
                  <a:cubicBezTo>
                    <a:pt x="62" y="24"/>
                    <a:pt x="63" y="8"/>
                    <a:pt x="64" y="4"/>
                  </a:cubicBezTo>
                  <a:cubicBezTo>
                    <a:pt x="66" y="0"/>
                    <a:pt x="56" y="3"/>
                    <a:pt x="51" y="3"/>
                  </a:cubicBezTo>
                  <a:cubicBezTo>
                    <a:pt x="45" y="3"/>
                    <a:pt x="39" y="7"/>
                    <a:pt x="33" y="11"/>
                  </a:cubicBezTo>
                  <a:cubicBezTo>
                    <a:pt x="27" y="14"/>
                    <a:pt x="24" y="14"/>
                    <a:pt x="21" y="17"/>
                  </a:cubicBezTo>
                  <a:cubicBezTo>
                    <a:pt x="18" y="20"/>
                    <a:pt x="13" y="22"/>
                    <a:pt x="8" y="20"/>
                  </a:cubicBezTo>
                  <a:cubicBezTo>
                    <a:pt x="7" y="20"/>
                    <a:pt x="5" y="20"/>
                    <a:pt x="3" y="19"/>
                  </a:cubicBezTo>
                  <a:cubicBezTo>
                    <a:pt x="6" y="26"/>
                    <a:pt x="12" y="36"/>
                    <a:pt x="13" y="40"/>
                  </a:cubicBezTo>
                  <a:cubicBezTo>
                    <a:pt x="15" y="45"/>
                    <a:pt x="11" y="46"/>
                    <a:pt x="9" y="48"/>
                  </a:cubicBezTo>
                  <a:cubicBezTo>
                    <a:pt x="8" y="50"/>
                    <a:pt x="10" y="65"/>
                    <a:pt x="11" y="69"/>
                  </a:cubicBezTo>
                  <a:cubicBezTo>
                    <a:pt x="11" y="72"/>
                    <a:pt x="4" y="79"/>
                    <a:pt x="7" y="81"/>
                  </a:cubicBezTo>
                  <a:cubicBezTo>
                    <a:pt x="10" y="83"/>
                    <a:pt x="4" y="90"/>
                    <a:pt x="4" y="94"/>
                  </a:cubicBezTo>
                  <a:cubicBezTo>
                    <a:pt x="4" y="97"/>
                    <a:pt x="9" y="97"/>
                    <a:pt x="9" y="100"/>
                  </a:cubicBezTo>
                  <a:cubicBezTo>
                    <a:pt x="9" y="104"/>
                    <a:pt x="4" y="110"/>
                    <a:pt x="1" y="112"/>
                  </a:cubicBezTo>
                  <a:cubicBezTo>
                    <a:pt x="0" y="113"/>
                    <a:pt x="0" y="116"/>
                    <a:pt x="0" y="118"/>
                  </a:cubicBezTo>
                  <a:cubicBezTo>
                    <a:pt x="1" y="118"/>
                    <a:pt x="2" y="122"/>
                    <a:pt x="6" y="125"/>
                  </a:cubicBezTo>
                  <a:cubicBezTo>
                    <a:pt x="11" y="129"/>
                    <a:pt x="5" y="136"/>
                    <a:pt x="10" y="141"/>
                  </a:cubicBezTo>
                  <a:cubicBezTo>
                    <a:pt x="14" y="146"/>
                    <a:pt x="19" y="147"/>
                    <a:pt x="16" y="149"/>
                  </a:cubicBezTo>
                  <a:cubicBezTo>
                    <a:pt x="13" y="152"/>
                    <a:pt x="16" y="157"/>
                    <a:pt x="13" y="160"/>
                  </a:cubicBezTo>
                  <a:cubicBezTo>
                    <a:pt x="9" y="162"/>
                    <a:pt x="14" y="170"/>
                    <a:pt x="18" y="172"/>
                  </a:cubicBezTo>
                  <a:cubicBezTo>
                    <a:pt x="22" y="174"/>
                    <a:pt x="19" y="181"/>
                    <a:pt x="23" y="185"/>
                  </a:cubicBezTo>
                  <a:cubicBezTo>
                    <a:pt x="27" y="189"/>
                    <a:pt x="25" y="198"/>
                    <a:pt x="27" y="201"/>
                  </a:cubicBezTo>
                  <a:cubicBezTo>
                    <a:pt x="28" y="204"/>
                    <a:pt x="40" y="197"/>
                    <a:pt x="47" y="190"/>
                  </a:cubicBezTo>
                  <a:cubicBezTo>
                    <a:pt x="54" y="182"/>
                    <a:pt x="53" y="188"/>
                    <a:pt x="60" y="189"/>
                  </a:cubicBezTo>
                  <a:cubicBezTo>
                    <a:pt x="66" y="190"/>
                    <a:pt x="74" y="190"/>
                    <a:pt x="77" y="196"/>
                  </a:cubicBezTo>
                  <a:cubicBezTo>
                    <a:pt x="80" y="202"/>
                    <a:pt x="83" y="190"/>
                    <a:pt x="85" y="187"/>
                  </a:cubicBezTo>
                  <a:cubicBezTo>
                    <a:pt x="88" y="185"/>
                    <a:pt x="102" y="188"/>
                    <a:pt x="105" y="187"/>
                  </a:cubicBezTo>
                  <a:cubicBezTo>
                    <a:pt x="108" y="187"/>
                    <a:pt x="110" y="168"/>
                    <a:pt x="109" y="165"/>
                  </a:cubicBezTo>
                  <a:cubicBezTo>
                    <a:pt x="109" y="162"/>
                    <a:pt x="115" y="154"/>
                    <a:pt x="121" y="151"/>
                  </a:cubicBezTo>
                  <a:cubicBezTo>
                    <a:pt x="126" y="147"/>
                    <a:pt x="134" y="150"/>
                    <a:pt x="138" y="148"/>
                  </a:cubicBezTo>
                  <a:cubicBezTo>
                    <a:pt x="143" y="146"/>
                    <a:pt x="149" y="146"/>
                    <a:pt x="155" y="146"/>
                  </a:cubicBezTo>
                  <a:cubicBezTo>
                    <a:pt x="161" y="146"/>
                    <a:pt x="166" y="152"/>
                    <a:pt x="169" y="152"/>
                  </a:cubicBezTo>
                  <a:cubicBezTo>
                    <a:pt x="173" y="152"/>
                    <a:pt x="177" y="147"/>
                    <a:pt x="176" y="141"/>
                  </a:cubicBezTo>
                  <a:cubicBezTo>
                    <a:pt x="175" y="136"/>
                    <a:pt x="180" y="129"/>
                    <a:pt x="178" y="1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116"/>
            <p:cNvSpPr>
              <a:spLocks/>
            </p:cNvSpPr>
            <p:nvPr userDrawn="1"/>
          </p:nvSpPr>
          <p:spPr bwMode="auto">
            <a:xfrm>
              <a:off x="3893712" y="3307333"/>
              <a:ext cx="226471" cy="329644"/>
            </a:xfrm>
            <a:custGeom>
              <a:avLst/>
              <a:gdLst>
                <a:gd name="T0" fmla="*/ 175 w 190"/>
                <a:gd name="T1" fmla="*/ 262 h 276"/>
                <a:gd name="T2" fmla="*/ 175 w 190"/>
                <a:gd name="T3" fmla="*/ 261 h 276"/>
                <a:gd name="T4" fmla="*/ 176 w 190"/>
                <a:gd name="T5" fmla="*/ 255 h 276"/>
                <a:gd name="T6" fmla="*/ 184 w 190"/>
                <a:gd name="T7" fmla="*/ 243 h 276"/>
                <a:gd name="T8" fmla="*/ 179 w 190"/>
                <a:gd name="T9" fmla="*/ 237 h 276"/>
                <a:gd name="T10" fmla="*/ 182 w 190"/>
                <a:gd name="T11" fmla="*/ 224 h 276"/>
                <a:gd name="T12" fmla="*/ 186 w 190"/>
                <a:gd name="T13" fmla="*/ 212 h 276"/>
                <a:gd name="T14" fmla="*/ 184 w 190"/>
                <a:gd name="T15" fmla="*/ 191 h 276"/>
                <a:gd name="T16" fmla="*/ 188 w 190"/>
                <a:gd name="T17" fmla="*/ 183 h 276"/>
                <a:gd name="T18" fmla="*/ 178 w 190"/>
                <a:gd name="T19" fmla="*/ 162 h 276"/>
                <a:gd name="T20" fmla="*/ 164 w 190"/>
                <a:gd name="T21" fmla="*/ 163 h 276"/>
                <a:gd name="T22" fmla="*/ 160 w 190"/>
                <a:gd name="T23" fmla="*/ 144 h 276"/>
                <a:gd name="T24" fmla="*/ 154 w 190"/>
                <a:gd name="T25" fmla="*/ 145 h 276"/>
                <a:gd name="T26" fmla="*/ 138 w 190"/>
                <a:gd name="T27" fmla="*/ 147 h 276"/>
                <a:gd name="T28" fmla="*/ 130 w 190"/>
                <a:gd name="T29" fmla="*/ 139 h 276"/>
                <a:gd name="T30" fmla="*/ 123 w 190"/>
                <a:gd name="T31" fmla="*/ 133 h 276"/>
                <a:gd name="T32" fmla="*/ 117 w 190"/>
                <a:gd name="T33" fmla="*/ 121 h 276"/>
                <a:gd name="T34" fmla="*/ 113 w 190"/>
                <a:gd name="T35" fmla="*/ 108 h 276"/>
                <a:gd name="T36" fmla="*/ 115 w 190"/>
                <a:gd name="T37" fmla="*/ 99 h 276"/>
                <a:gd name="T38" fmla="*/ 122 w 190"/>
                <a:gd name="T39" fmla="*/ 91 h 276"/>
                <a:gd name="T40" fmla="*/ 126 w 190"/>
                <a:gd name="T41" fmla="*/ 77 h 276"/>
                <a:gd name="T42" fmla="*/ 139 w 190"/>
                <a:gd name="T43" fmla="*/ 68 h 276"/>
                <a:gd name="T44" fmla="*/ 157 w 190"/>
                <a:gd name="T45" fmla="*/ 62 h 276"/>
                <a:gd name="T46" fmla="*/ 169 w 190"/>
                <a:gd name="T47" fmla="*/ 61 h 276"/>
                <a:gd name="T48" fmla="*/ 160 w 190"/>
                <a:gd name="T49" fmla="*/ 54 h 276"/>
                <a:gd name="T50" fmla="*/ 168 w 190"/>
                <a:gd name="T51" fmla="*/ 42 h 276"/>
                <a:gd name="T52" fmla="*/ 157 w 190"/>
                <a:gd name="T53" fmla="*/ 33 h 276"/>
                <a:gd name="T54" fmla="*/ 148 w 190"/>
                <a:gd name="T55" fmla="*/ 33 h 276"/>
                <a:gd name="T56" fmla="*/ 139 w 190"/>
                <a:gd name="T57" fmla="*/ 35 h 276"/>
                <a:gd name="T58" fmla="*/ 122 w 190"/>
                <a:gd name="T59" fmla="*/ 32 h 276"/>
                <a:gd name="T60" fmla="*/ 116 w 190"/>
                <a:gd name="T61" fmla="*/ 23 h 276"/>
                <a:gd name="T62" fmla="*/ 107 w 190"/>
                <a:gd name="T63" fmla="*/ 14 h 276"/>
                <a:gd name="T64" fmla="*/ 99 w 190"/>
                <a:gd name="T65" fmla="*/ 2 h 276"/>
                <a:gd name="T66" fmla="*/ 86 w 190"/>
                <a:gd name="T67" fmla="*/ 2 h 276"/>
                <a:gd name="T68" fmla="*/ 89 w 190"/>
                <a:gd name="T69" fmla="*/ 13 h 276"/>
                <a:gd name="T70" fmla="*/ 81 w 190"/>
                <a:gd name="T71" fmla="*/ 28 h 276"/>
                <a:gd name="T72" fmla="*/ 52 w 190"/>
                <a:gd name="T73" fmla="*/ 43 h 276"/>
                <a:gd name="T74" fmla="*/ 39 w 190"/>
                <a:gd name="T75" fmla="*/ 67 h 276"/>
                <a:gd name="T76" fmla="*/ 28 w 190"/>
                <a:gd name="T77" fmla="*/ 67 h 276"/>
                <a:gd name="T78" fmla="*/ 17 w 190"/>
                <a:gd name="T79" fmla="*/ 64 h 276"/>
                <a:gd name="T80" fmla="*/ 17 w 190"/>
                <a:gd name="T81" fmla="*/ 57 h 276"/>
                <a:gd name="T82" fmla="*/ 14 w 190"/>
                <a:gd name="T83" fmla="*/ 49 h 276"/>
                <a:gd name="T84" fmla="*/ 2 w 190"/>
                <a:gd name="T85" fmla="*/ 62 h 276"/>
                <a:gd name="T86" fmla="*/ 8 w 190"/>
                <a:gd name="T87" fmla="*/ 82 h 276"/>
                <a:gd name="T88" fmla="*/ 3 w 190"/>
                <a:gd name="T89" fmla="*/ 86 h 276"/>
                <a:gd name="T90" fmla="*/ 19 w 190"/>
                <a:gd name="T91" fmla="*/ 99 h 276"/>
                <a:gd name="T92" fmla="*/ 34 w 190"/>
                <a:gd name="T93" fmla="*/ 119 h 276"/>
                <a:gd name="T94" fmla="*/ 44 w 190"/>
                <a:gd name="T95" fmla="*/ 142 h 276"/>
                <a:gd name="T96" fmla="*/ 67 w 190"/>
                <a:gd name="T97" fmla="*/ 185 h 276"/>
                <a:gd name="T98" fmla="*/ 76 w 190"/>
                <a:gd name="T99" fmla="*/ 204 h 276"/>
                <a:gd name="T100" fmla="*/ 81 w 190"/>
                <a:gd name="T101" fmla="*/ 217 h 276"/>
                <a:gd name="T102" fmla="*/ 105 w 190"/>
                <a:gd name="T103" fmla="*/ 234 h 276"/>
                <a:gd name="T104" fmla="*/ 147 w 190"/>
                <a:gd name="T105" fmla="*/ 260 h 276"/>
                <a:gd name="T106" fmla="*/ 165 w 190"/>
                <a:gd name="T107" fmla="*/ 273 h 276"/>
                <a:gd name="T108" fmla="*/ 165 w 190"/>
                <a:gd name="T109" fmla="*/ 276 h 276"/>
                <a:gd name="T110" fmla="*/ 169 w 190"/>
                <a:gd name="T111" fmla="*/ 273 h 276"/>
                <a:gd name="T112" fmla="*/ 175 w 190"/>
                <a:gd name="T113" fmla="*/ 26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276">
                  <a:moveTo>
                    <a:pt x="175" y="262"/>
                  </a:moveTo>
                  <a:cubicBezTo>
                    <a:pt x="175" y="261"/>
                    <a:pt x="175" y="261"/>
                    <a:pt x="175" y="261"/>
                  </a:cubicBezTo>
                  <a:cubicBezTo>
                    <a:pt x="175" y="259"/>
                    <a:pt x="175" y="256"/>
                    <a:pt x="176" y="255"/>
                  </a:cubicBezTo>
                  <a:cubicBezTo>
                    <a:pt x="179" y="253"/>
                    <a:pt x="184" y="247"/>
                    <a:pt x="184" y="243"/>
                  </a:cubicBezTo>
                  <a:cubicBezTo>
                    <a:pt x="184" y="240"/>
                    <a:pt x="179" y="240"/>
                    <a:pt x="179" y="237"/>
                  </a:cubicBezTo>
                  <a:cubicBezTo>
                    <a:pt x="179" y="233"/>
                    <a:pt x="185" y="226"/>
                    <a:pt x="182" y="224"/>
                  </a:cubicBezTo>
                  <a:cubicBezTo>
                    <a:pt x="179" y="222"/>
                    <a:pt x="186" y="215"/>
                    <a:pt x="186" y="212"/>
                  </a:cubicBezTo>
                  <a:cubicBezTo>
                    <a:pt x="185" y="208"/>
                    <a:pt x="183" y="193"/>
                    <a:pt x="184" y="191"/>
                  </a:cubicBezTo>
                  <a:cubicBezTo>
                    <a:pt x="186" y="189"/>
                    <a:pt x="190" y="188"/>
                    <a:pt x="188" y="183"/>
                  </a:cubicBezTo>
                  <a:cubicBezTo>
                    <a:pt x="187" y="179"/>
                    <a:pt x="181" y="169"/>
                    <a:pt x="178" y="162"/>
                  </a:cubicBezTo>
                  <a:cubicBezTo>
                    <a:pt x="173" y="162"/>
                    <a:pt x="167" y="162"/>
                    <a:pt x="164" y="163"/>
                  </a:cubicBezTo>
                  <a:cubicBezTo>
                    <a:pt x="159" y="165"/>
                    <a:pt x="160" y="150"/>
                    <a:pt x="160" y="144"/>
                  </a:cubicBezTo>
                  <a:cubicBezTo>
                    <a:pt x="160" y="138"/>
                    <a:pt x="156" y="141"/>
                    <a:pt x="154" y="145"/>
                  </a:cubicBezTo>
                  <a:cubicBezTo>
                    <a:pt x="152" y="149"/>
                    <a:pt x="145" y="147"/>
                    <a:pt x="138" y="147"/>
                  </a:cubicBezTo>
                  <a:cubicBezTo>
                    <a:pt x="131" y="147"/>
                    <a:pt x="135" y="139"/>
                    <a:pt x="130" y="139"/>
                  </a:cubicBezTo>
                  <a:cubicBezTo>
                    <a:pt x="126" y="140"/>
                    <a:pt x="123" y="138"/>
                    <a:pt x="123" y="133"/>
                  </a:cubicBezTo>
                  <a:cubicBezTo>
                    <a:pt x="123" y="129"/>
                    <a:pt x="120" y="126"/>
                    <a:pt x="117" y="121"/>
                  </a:cubicBezTo>
                  <a:cubicBezTo>
                    <a:pt x="114" y="116"/>
                    <a:pt x="110" y="111"/>
                    <a:pt x="113" y="108"/>
                  </a:cubicBezTo>
                  <a:cubicBezTo>
                    <a:pt x="116" y="105"/>
                    <a:pt x="111" y="103"/>
                    <a:pt x="115" y="99"/>
                  </a:cubicBezTo>
                  <a:cubicBezTo>
                    <a:pt x="119" y="95"/>
                    <a:pt x="123" y="96"/>
                    <a:pt x="122" y="91"/>
                  </a:cubicBezTo>
                  <a:cubicBezTo>
                    <a:pt x="120" y="86"/>
                    <a:pt x="126" y="83"/>
                    <a:pt x="126" y="77"/>
                  </a:cubicBezTo>
                  <a:cubicBezTo>
                    <a:pt x="127" y="71"/>
                    <a:pt x="133" y="73"/>
                    <a:pt x="139" y="68"/>
                  </a:cubicBezTo>
                  <a:cubicBezTo>
                    <a:pt x="146" y="64"/>
                    <a:pt x="152" y="66"/>
                    <a:pt x="157" y="62"/>
                  </a:cubicBezTo>
                  <a:cubicBezTo>
                    <a:pt x="162" y="58"/>
                    <a:pt x="166" y="61"/>
                    <a:pt x="169" y="61"/>
                  </a:cubicBezTo>
                  <a:cubicBezTo>
                    <a:pt x="167" y="58"/>
                    <a:pt x="162" y="56"/>
                    <a:pt x="160" y="54"/>
                  </a:cubicBezTo>
                  <a:cubicBezTo>
                    <a:pt x="159" y="51"/>
                    <a:pt x="166" y="45"/>
                    <a:pt x="168" y="42"/>
                  </a:cubicBezTo>
                  <a:cubicBezTo>
                    <a:pt x="170" y="38"/>
                    <a:pt x="160" y="34"/>
                    <a:pt x="157" y="33"/>
                  </a:cubicBezTo>
                  <a:cubicBezTo>
                    <a:pt x="155" y="32"/>
                    <a:pt x="150" y="35"/>
                    <a:pt x="148" y="33"/>
                  </a:cubicBezTo>
                  <a:cubicBezTo>
                    <a:pt x="145" y="32"/>
                    <a:pt x="141" y="33"/>
                    <a:pt x="139" y="35"/>
                  </a:cubicBezTo>
                  <a:cubicBezTo>
                    <a:pt x="137" y="36"/>
                    <a:pt x="122" y="37"/>
                    <a:pt x="122" y="32"/>
                  </a:cubicBezTo>
                  <a:cubicBezTo>
                    <a:pt x="123" y="28"/>
                    <a:pt x="116" y="26"/>
                    <a:pt x="116" y="23"/>
                  </a:cubicBezTo>
                  <a:cubicBezTo>
                    <a:pt x="117" y="20"/>
                    <a:pt x="113" y="15"/>
                    <a:pt x="107" y="14"/>
                  </a:cubicBezTo>
                  <a:cubicBezTo>
                    <a:pt x="102" y="14"/>
                    <a:pt x="103" y="4"/>
                    <a:pt x="99" y="2"/>
                  </a:cubicBezTo>
                  <a:cubicBezTo>
                    <a:pt x="96" y="0"/>
                    <a:pt x="90" y="1"/>
                    <a:pt x="86" y="2"/>
                  </a:cubicBezTo>
                  <a:cubicBezTo>
                    <a:pt x="91" y="8"/>
                    <a:pt x="93" y="10"/>
                    <a:pt x="89" y="13"/>
                  </a:cubicBezTo>
                  <a:cubicBezTo>
                    <a:pt x="85" y="16"/>
                    <a:pt x="89" y="17"/>
                    <a:pt x="81" y="28"/>
                  </a:cubicBezTo>
                  <a:cubicBezTo>
                    <a:pt x="73" y="38"/>
                    <a:pt x="59" y="41"/>
                    <a:pt x="52" y="43"/>
                  </a:cubicBezTo>
                  <a:cubicBezTo>
                    <a:pt x="45" y="45"/>
                    <a:pt x="43" y="58"/>
                    <a:pt x="39" y="67"/>
                  </a:cubicBezTo>
                  <a:cubicBezTo>
                    <a:pt x="35" y="76"/>
                    <a:pt x="32" y="72"/>
                    <a:pt x="28" y="67"/>
                  </a:cubicBezTo>
                  <a:cubicBezTo>
                    <a:pt x="25" y="62"/>
                    <a:pt x="22" y="68"/>
                    <a:pt x="17" y="64"/>
                  </a:cubicBezTo>
                  <a:cubicBezTo>
                    <a:pt x="13" y="60"/>
                    <a:pt x="15" y="60"/>
                    <a:pt x="17" y="57"/>
                  </a:cubicBezTo>
                  <a:cubicBezTo>
                    <a:pt x="18" y="55"/>
                    <a:pt x="17" y="52"/>
                    <a:pt x="14" y="49"/>
                  </a:cubicBezTo>
                  <a:cubicBezTo>
                    <a:pt x="9" y="50"/>
                    <a:pt x="5" y="57"/>
                    <a:pt x="2" y="62"/>
                  </a:cubicBezTo>
                  <a:cubicBezTo>
                    <a:pt x="0" y="68"/>
                    <a:pt x="7" y="78"/>
                    <a:pt x="8" y="82"/>
                  </a:cubicBezTo>
                  <a:cubicBezTo>
                    <a:pt x="9" y="86"/>
                    <a:pt x="4" y="83"/>
                    <a:pt x="3" y="86"/>
                  </a:cubicBezTo>
                  <a:cubicBezTo>
                    <a:pt x="2" y="90"/>
                    <a:pt x="14" y="95"/>
                    <a:pt x="19" y="99"/>
                  </a:cubicBezTo>
                  <a:cubicBezTo>
                    <a:pt x="24" y="103"/>
                    <a:pt x="29" y="114"/>
                    <a:pt x="34" y="119"/>
                  </a:cubicBezTo>
                  <a:cubicBezTo>
                    <a:pt x="39" y="124"/>
                    <a:pt x="39" y="129"/>
                    <a:pt x="44" y="142"/>
                  </a:cubicBezTo>
                  <a:cubicBezTo>
                    <a:pt x="49" y="154"/>
                    <a:pt x="60" y="176"/>
                    <a:pt x="67" y="185"/>
                  </a:cubicBezTo>
                  <a:cubicBezTo>
                    <a:pt x="74" y="194"/>
                    <a:pt x="78" y="201"/>
                    <a:pt x="76" y="204"/>
                  </a:cubicBezTo>
                  <a:cubicBezTo>
                    <a:pt x="74" y="207"/>
                    <a:pt x="76" y="214"/>
                    <a:pt x="81" y="217"/>
                  </a:cubicBezTo>
                  <a:cubicBezTo>
                    <a:pt x="87" y="221"/>
                    <a:pt x="91" y="227"/>
                    <a:pt x="105" y="234"/>
                  </a:cubicBezTo>
                  <a:cubicBezTo>
                    <a:pt x="118" y="240"/>
                    <a:pt x="143" y="253"/>
                    <a:pt x="147" y="260"/>
                  </a:cubicBezTo>
                  <a:cubicBezTo>
                    <a:pt x="151" y="266"/>
                    <a:pt x="162" y="272"/>
                    <a:pt x="165" y="273"/>
                  </a:cubicBezTo>
                  <a:cubicBezTo>
                    <a:pt x="165" y="273"/>
                    <a:pt x="165" y="274"/>
                    <a:pt x="165" y="276"/>
                  </a:cubicBezTo>
                  <a:cubicBezTo>
                    <a:pt x="167" y="275"/>
                    <a:pt x="168" y="274"/>
                    <a:pt x="169" y="273"/>
                  </a:cubicBezTo>
                  <a:cubicBezTo>
                    <a:pt x="173" y="271"/>
                    <a:pt x="173" y="264"/>
                    <a:pt x="175" y="26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117"/>
            <p:cNvSpPr>
              <a:spLocks/>
            </p:cNvSpPr>
            <p:nvPr userDrawn="1"/>
          </p:nvSpPr>
          <p:spPr bwMode="auto">
            <a:xfrm>
              <a:off x="4034627" y="3089918"/>
              <a:ext cx="243582" cy="203826"/>
            </a:xfrm>
            <a:custGeom>
              <a:avLst/>
              <a:gdLst>
                <a:gd name="T0" fmla="*/ 20 w 204"/>
                <a:gd name="T1" fmla="*/ 11 h 171"/>
                <a:gd name="T2" fmla="*/ 7 w 204"/>
                <a:gd name="T3" fmla="*/ 27 h 171"/>
                <a:gd name="T4" fmla="*/ 5 w 204"/>
                <a:gd name="T5" fmla="*/ 38 h 171"/>
                <a:gd name="T6" fmla="*/ 3 w 204"/>
                <a:gd name="T7" fmla="*/ 45 h 171"/>
                <a:gd name="T8" fmla="*/ 10 w 204"/>
                <a:gd name="T9" fmla="*/ 48 h 171"/>
                <a:gd name="T10" fmla="*/ 16 w 204"/>
                <a:gd name="T11" fmla="*/ 58 h 171"/>
                <a:gd name="T12" fmla="*/ 26 w 204"/>
                <a:gd name="T13" fmla="*/ 77 h 171"/>
                <a:gd name="T14" fmla="*/ 51 w 204"/>
                <a:gd name="T15" fmla="*/ 80 h 171"/>
                <a:gd name="T16" fmla="*/ 72 w 204"/>
                <a:gd name="T17" fmla="*/ 89 h 171"/>
                <a:gd name="T18" fmla="*/ 89 w 204"/>
                <a:gd name="T19" fmla="*/ 93 h 171"/>
                <a:gd name="T20" fmla="*/ 85 w 204"/>
                <a:gd name="T21" fmla="*/ 120 h 171"/>
                <a:gd name="T22" fmla="*/ 91 w 204"/>
                <a:gd name="T23" fmla="*/ 131 h 171"/>
                <a:gd name="T24" fmla="*/ 90 w 204"/>
                <a:gd name="T25" fmla="*/ 142 h 171"/>
                <a:gd name="T26" fmla="*/ 93 w 204"/>
                <a:gd name="T27" fmla="*/ 150 h 171"/>
                <a:gd name="T28" fmla="*/ 91 w 204"/>
                <a:gd name="T29" fmla="*/ 151 h 171"/>
                <a:gd name="T30" fmla="*/ 102 w 204"/>
                <a:gd name="T31" fmla="*/ 166 h 171"/>
                <a:gd name="T32" fmla="*/ 111 w 204"/>
                <a:gd name="T33" fmla="*/ 169 h 171"/>
                <a:gd name="T34" fmla="*/ 119 w 204"/>
                <a:gd name="T35" fmla="*/ 168 h 171"/>
                <a:gd name="T36" fmla="*/ 129 w 204"/>
                <a:gd name="T37" fmla="*/ 163 h 171"/>
                <a:gd name="T38" fmla="*/ 139 w 204"/>
                <a:gd name="T39" fmla="*/ 158 h 171"/>
                <a:gd name="T40" fmla="*/ 147 w 204"/>
                <a:gd name="T41" fmla="*/ 150 h 171"/>
                <a:gd name="T42" fmla="*/ 149 w 204"/>
                <a:gd name="T43" fmla="*/ 144 h 171"/>
                <a:gd name="T44" fmla="*/ 142 w 204"/>
                <a:gd name="T45" fmla="*/ 142 h 171"/>
                <a:gd name="T46" fmla="*/ 138 w 204"/>
                <a:gd name="T47" fmla="*/ 133 h 171"/>
                <a:gd name="T48" fmla="*/ 132 w 204"/>
                <a:gd name="T49" fmla="*/ 122 h 171"/>
                <a:gd name="T50" fmla="*/ 142 w 204"/>
                <a:gd name="T51" fmla="*/ 120 h 171"/>
                <a:gd name="T52" fmla="*/ 154 w 204"/>
                <a:gd name="T53" fmla="*/ 124 h 171"/>
                <a:gd name="T54" fmla="*/ 160 w 204"/>
                <a:gd name="T55" fmla="*/ 125 h 171"/>
                <a:gd name="T56" fmla="*/ 170 w 204"/>
                <a:gd name="T57" fmla="*/ 119 h 171"/>
                <a:gd name="T58" fmla="*/ 188 w 204"/>
                <a:gd name="T59" fmla="*/ 112 h 171"/>
                <a:gd name="T60" fmla="*/ 192 w 204"/>
                <a:gd name="T61" fmla="*/ 107 h 171"/>
                <a:gd name="T62" fmla="*/ 183 w 204"/>
                <a:gd name="T63" fmla="*/ 95 h 171"/>
                <a:gd name="T64" fmla="*/ 184 w 204"/>
                <a:gd name="T65" fmla="*/ 87 h 171"/>
                <a:gd name="T66" fmla="*/ 191 w 204"/>
                <a:gd name="T67" fmla="*/ 80 h 171"/>
                <a:gd name="T68" fmla="*/ 193 w 204"/>
                <a:gd name="T69" fmla="*/ 72 h 171"/>
                <a:gd name="T70" fmla="*/ 199 w 204"/>
                <a:gd name="T71" fmla="*/ 62 h 171"/>
                <a:gd name="T72" fmla="*/ 204 w 204"/>
                <a:gd name="T73" fmla="*/ 55 h 171"/>
                <a:gd name="T74" fmla="*/ 183 w 204"/>
                <a:gd name="T75" fmla="*/ 53 h 171"/>
                <a:gd name="T76" fmla="*/ 187 w 204"/>
                <a:gd name="T77" fmla="*/ 41 h 171"/>
                <a:gd name="T78" fmla="*/ 165 w 204"/>
                <a:gd name="T79" fmla="*/ 33 h 171"/>
                <a:gd name="T80" fmla="*/ 167 w 204"/>
                <a:gd name="T81" fmla="*/ 25 h 171"/>
                <a:gd name="T82" fmla="*/ 154 w 204"/>
                <a:gd name="T83" fmla="*/ 21 h 171"/>
                <a:gd name="T84" fmla="*/ 126 w 204"/>
                <a:gd name="T85" fmla="*/ 31 h 171"/>
                <a:gd name="T86" fmla="*/ 98 w 204"/>
                <a:gd name="T87" fmla="*/ 23 h 171"/>
                <a:gd name="T88" fmla="*/ 79 w 204"/>
                <a:gd name="T89" fmla="*/ 20 h 171"/>
                <a:gd name="T90" fmla="*/ 67 w 204"/>
                <a:gd name="T91" fmla="*/ 8 h 171"/>
                <a:gd name="T92" fmla="*/ 55 w 204"/>
                <a:gd name="T93" fmla="*/ 0 h 171"/>
                <a:gd name="T94" fmla="*/ 51 w 204"/>
                <a:gd name="T95" fmla="*/ 10 h 171"/>
                <a:gd name="T96" fmla="*/ 31 w 204"/>
                <a:gd name="T97" fmla="*/ 21 h 171"/>
                <a:gd name="T98" fmla="*/ 36 w 204"/>
                <a:gd name="T99" fmla="*/ 43 h 171"/>
                <a:gd name="T100" fmla="*/ 20 w 204"/>
                <a:gd name="T101" fmla="*/ 37 h 171"/>
                <a:gd name="T102" fmla="*/ 27 w 204"/>
                <a:gd name="T103" fmla="*/ 18 h 171"/>
                <a:gd name="T104" fmla="*/ 25 w 204"/>
                <a:gd name="T105" fmla="*/ 8 h 171"/>
                <a:gd name="T106" fmla="*/ 20 w 204"/>
                <a:gd name="T107" fmla="*/ 1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20" y="11"/>
                  </a:moveTo>
                  <a:cubicBezTo>
                    <a:pt x="16" y="17"/>
                    <a:pt x="7" y="22"/>
                    <a:pt x="7" y="27"/>
                  </a:cubicBezTo>
                  <a:cubicBezTo>
                    <a:pt x="7" y="33"/>
                    <a:pt x="7" y="36"/>
                    <a:pt x="5" y="38"/>
                  </a:cubicBezTo>
                  <a:cubicBezTo>
                    <a:pt x="3" y="41"/>
                    <a:pt x="0" y="45"/>
                    <a:pt x="3" y="45"/>
                  </a:cubicBezTo>
                  <a:cubicBezTo>
                    <a:pt x="6" y="45"/>
                    <a:pt x="10" y="45"/>
                    <a:pt x="10" y="48"/>
                  </a:cubicBezTo>
                  <a:cubicBezTo>
                    <a:pt x="10" y="52"/>
                    <a:pt x="17" y="53"/>
                    <a:pt x="16" y="58"/>
                  </a:cubicBezTo>
                  <a:cubicBezTo>
                    <a:pt x="16" y="63"/>
                    <a:pt x="13" y="78"/>
                    <a:pt x="26" y="77"/>
                  </a:cubicBezTo>
                  <a:cubicBezTo>
                    <a:pt x="39" y="77"/>
                    <a:pt x="46" y="73"/>
                    <a:pt x="51" y="80"/>
                  </a:cubicBezTo>
                  <a:cubicBezTo>
                    <a:pt x="56" y="86"/>
                    <a:pt x="63" y="90"/>
                    <a:pt x="72" y="89"/>
                  </a:cubicBezTo>
                  <a:cubicBezTo>
                    <a:pt x="80" y="88"/>
                    <a:pt x="93" y="86"/>
                    <a:pt x="89" y="93"/>
                  </a:cubicBezTo>
                  <a:cubicBezTo>
                    <a:pt x="84" y="100"/>
                    <a:pt x="81" y="116"/>
                    <a:pt x="85" y="120"/>
                  </a:cubicBezTo>
                  <a:cubicBezTo>
                    <a:pt x="89" y="124"/>
                    <a:pt x="94" y="128"/>
                    <a:pt x="91" y="131"/>
                  </a:cubicBezTo>
                  <a:cubicBezTo>
                    <a:pt x="88" y="135"/>
                    <a:pt x="86" y="139"/>
                    <a:pt x="90" y="142"/>
                  </a:cubicBezTo>
                  <a:cubicBezTo>
                    <a:pt x="94" y="145"/>
                    <a:pt x="93" y="149"/>
                    <a:pt x="93" y="150"/>
                  </a:cubicBezTo>
                  <a:cubicBezTo>
                    <a:pt x="93" y="150"/>
                    <a:pt x="92" y="151"/>
                    <a:pt x="91" y="151"/>
                  </a:cubicBezTo>
                  <a:cubicBezTo>
                    <a:pt x="97" y="157"/>
                    <a:pt x="99" y="163"/>
                    <a:pt x="102" y="166"/>
                  </a:cubicBezTo>
                  <a:cubicBezTo>
                    <a:pt x="107" y="169"/>
                    <a:pt x="108" y="171"/>
                    <a:pt x="111" y="169"/>
                  </a:cubicBezTo>
                  <a:cubicBezTo>
                    <a:pt x="114" y="168"/>
                    <a:pt x="116" y="166"/>
                    <a:pt x="119" y="168"/>
                  </a:cubicBezTo>
                  <a:cubicBezTo>
                    <a:pt x="122" y="170"/>
                    <a:pt x="125" y="166"/>
                    <a:pt x="129" y="163"/>
                  </a:cubicBezTo>
                  <a:cubicBezTo>
                    <a:pt x="133" y="159"/>
                    <a:pt x="138" y="162"/>
                    <a:pt x="139" y="158"/>
                  </a:cubicBezTo>
                  <a:cubicBezTo>
                    <a:pt x="140" y="154"/>
                    <a:pt x="142" y="151"/>
                    <a:pt x="147" y="150"/>
                  </a:cubicBezTo>
                  <a:cubicBezTo>
                    <a:pt x="152" y="149"/>
                    <a:pt x="152" y="144"/>
                    <a:pt x="149" y="144"/>
                  </a:cubicBezTo>
                  <a:cubicBezTo>
                    <a:pt x="146" y="144"/>
                    <a:pt x="142" y="148"/>
                    <a:pt x="142" y="142"/>
                  </a:cubicBezTo>
                  <a:cubicBezTo>
                    <a:pt x="142" y="136"/>
                    <a:pt x="138" y="138"/>
                    <a:pt x="138" y="133"/>
                  </a:cubicBezTo>
                  <a:cubicBezTo>
                    <a:pt x="138" y="128"/>
                    <a:pt x="137" y="125"/>
                    <a:pt x="132" y="122"/>
                  </a:cubicBezTo>
                  <a:cubicBezTo>
                    <a:pt x="127" y="119"/>
                    <a:pt x="139" y="117"/>
                    <a:pt x="142" y="120"/>
                  </a:cubicBezTo>
                  <a:cubicBezTo>
                    <a:pt x="144" y="123"/>
                    <a:pt x="153" y="121"/>
                    <a:pt x="154" y="124"/>
                  </a:cubicBezTo>
                  <a:cubicBezTo>
                    <a:pt x="155" y="128"/>
                    <a:pt x="160" y="130"/>
                    <a:pt x="160" y="125"/>
                  </a:cubicBezTo>
                  <a:cubicBezTo>
                    <a:pt x="160" y="120"/>
                    <a:pt x="166" y="118"/>
                    <a:pt x="170" y="119"/>
                  </a:cubicBezTo>
                  <a:cubicBezTo>
                    <a:pt x="175" y="120"/>
                    <a:pt x="184" y="113"/>
                    <a:pt x="188" y="112"/>
                  </a:cubicBezTo>
                  <a:cubicBezTo>
                    <a:pt x="190" y="111"/>
                    <a:pt x="191" y="109"/>
                    <a:pt x="192" y="107"/>
                  </a:cubicBezTo>
                  <a:cubicBezTo>
                    <a:pt x="189" y="103"/>
                    <a:pt x="185" y="97"/>
                    <a:pt x="183" y="95"/>
                  </a:cubicBezTo>
                  <a:cubicBezTo>
                    <a:pt x="180" y="92"/>
                    <a:pt x="185" y="91"/>
                    <a:pt x="184" y="87"/>
                  </a:cubicBezTo>
                  <a:cubicBezTo>
                    <a:pt x="184" y="83"/>
                    <a:pt x="184" y="81"/>
                    <a:pt x="191" y="80"/>
                  </a:cubicBezTo>
                  <a:cubicBezTo>
                    <a:pt x="198" y="80"/>
                    <a:pt x="197" y="74"/>
                    <a:pt x="193" y="72"/>
                  </a:cubicBezTo>
                  <a:cubicBezTo>
                    <a:pt x="190" y="70"/>
                    <a:pt x="195" y="64"/>
                    <a:pt x="199" y="62"/>
                  </a:cubicBezTo>
                  <a:cubicBezTo>
                    <a:pt x="200" y="61"/>
                    <a:pt x="202" y="59"/>
                    <a:pt x="204" y="55"/>
                  </a:cubicBezTo>
                  <a:cubicBezTo>
                    <a:pt x="197" y="53"/>
                    <a:pt x="187" y="53"/>
                    <a:pt x="183" y="53"/>
                  </a:cubicBezTo>
                  <a:cubicBezTo>
                    <a:pt x="177" y="53"/>
                    <a:pt x="186" y="47"/>
                    <a:pt x="187" y="41"/>
                  </a:cubicBezTo>
                  <a:cubicBezTo>
                    <a:pt x="187" y="35"/>
                    <a:pt x="171" y="34"/>
                    <a:pt x="165" y="33"/>
                  </a:cubicBezTo>
                  <a:cubicBezTo>
                    <a:pt x="158" y="32"/>
                    <a:pt x="160" y="25"/>
                    <a:pt x="167" y="25"/>
                  </a:cubicBezTo>
                  <a:cubicBezTo>
                    <a:pt x="173" y="24"/>
                    <a:pt x="163" y="20"/>
                    <a:pt x="154" y="21"/>
                  </a:cubicBezTo>
                  <a:cubicBezTo>
                    <a:pt x="145" y="22"/>
                    <a:pt x="133" y="27"/>
                    <a:pt x="126" y="31"/>
                  </a:cubicBezTo>
                  <a:cubicBezTo>
                    <a:pt x="119" y="35"/>
                    <a:pt x="106" y="20"/>
                    <a:pt x="98" y="23"/>
                  </a:cubicBezTo>
                  <a:cubicBezTo>
                    <a:pt x="90" y="26"/>
                    <a:pt x="79" y="26"/>
                    <a:pt x="79" y="20"/>
                  </a:cubicBezTo>
                  <a:cubicBezTo>
                    <a:pt x="79" y="13"/>
                    <a:pt x="76" y="8"/>
                    <a:pt x="67" y="8"/>
                  </a:cubicBezTo>
                  <a:cubicBezTo>
                    <a:pt x="59" y="9"/>
                    <a:pt x="61" y="0"/>
                    <a:pt x="55" y="0"/>
                  </a:cubicBezTo>
                  <a:cubicBezTo>
                    <a:pt x="49" y="0"/>
                    <a:pt x="55" y="8"/>
                    <a:pt x="51" y="10"/>
                  </a:cubicBezTo>
                  <a:cubicBezTo>
                    <a:pt x="47" y="12"/>
                    <a:pt x="32" y="15"/>
                    <a:pt x="31" y="21"/>
                  </a:cubicBezTo>
                  <a:cubicBezTo>
                    <a:pt x="30" y="27"/>
                    <a:pt x="39" y="37"/>
                    <a:pt x="36" y="43"/>
                  </a:cubicBezTo>
                  <a:cubicBezTo>
                    <a:pt x="33" y="48"/>
                    <a:pt x="23" y="44"/>
                    <a:pt x="20" y="37"/>
                  </a:cubicBezTo>
                  <a:cubicBezTo>
                    <a:pt x="17" y="31"/>
                    <a:pt x="29" y="22"/>
                    <a:pt x="27" y="18"/>
                  </a:cubicBezTo>
                  <a:cubicBezTo>
                    <a:pt x="25" y="16"/>
                    <a:pt x="24" y="11"/>
                    <a:pt x="25" y="8"/>
                  </a:cubicBezTo>
                  <a:cubicBezTo>
                    <a:pt x="23" y="9"/>
                    <a:pt x="21" y="9"/>
                    <a:pt x="20" y="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118"/>
            <p:cNvSpPr>
              <a:spLocks/>
            </p:cNvSpPr>
            <p:nvPr userDrawn="1"/>
          </p:nvSpPr>
          <p:spPr bwMode="auto">
            <a:xfrm>
              <a:off x="4306392" y="3194599"/>
              <a:ext cx="75490" cy="79014"/>
            </a:xfrm>
            <a:custGeom>
              <a:avLst/>
              <a:gdLst>
                <a:gd name="T0" fmla="*/ 15 w 63"/>
                <a:gd name="T1" fmla="*/ 13 h 66"/>
                <a:gd name="T2" fmla="*/ 9 w 63"/>
                <a:gd name="T3" fmla="*/ 20 h 66"/>
                <a:gd name="T4" fmla="*/ 3 w 63"/>
                <a:gd name="T5" fmla="*/ 33 h 66"/>
                <a:gd name="T6" fmla="*/ 15 w 63"/>
                <a:gd name="T7" fmla="*/ 48 h 66"/>
                <a:gd name="T8" fmla="*/ 24 w 63"/>
                <a:gd name="T9" fmla="*/ 65 h 66"/>
                <a:gd name="T10" fmla="*/ 31 w 63"/>
                <a:gd name="T11" fmla="*/ 65 h 66"/>
                <a:gd name="T12" fmla="*/ 37 w 63"/>
                <a:gd name="T13" fmla="*/ 56 h 66"/>
                <a:gd name="T14" fmla="*/ 54 w 63"/>
                <a:gd name="T15" fmla="*/ 56 h 66"/>
                <a:gd name="T16" fmla="*/ 55 w 63"/>
                <a:gd name="T17" fmla="*/ 58 h 66"/>
                <a:gd name="T18" fmla="*/ 59 w 63"/>
                <a:gd name="T19" fmla="*/ 51 h 66"/>
                <a:gd name="T20" fmla="*/ 58 w 63"/>
                <a:gd name="T21" fmla="*/ 32 h 66"/>
                <a:gd name="T22" fmla="*/ 60 w 63"/>
                <a:gd name="T23" fmla="*/ 14 h 66"/>
                <a:gd name="T24" fmla="*/ 63 w 63"/>
                <a:gd name="T25" fmla="*/ 7 h 66"/>
                <a:gd name="T26" fmla="*/ 49 w 63"/>
                <a:gd name="T27" fmla="*/ 4 h 66"/>
                <a:gd name="T28" fmla="*/ 30 w 63"/>
                <a:gd name="T29" fmla="*/ 4 h 66"/>
                <a:gd name="T30" fmla="*/ 19 w 63"/>
                <a:gd name="T31" fmla="*/ 4 h 66"/>
                <a:gd name="T32" fmla="*/ 17 w 63"/>
                <a:gd name="T33" fmla="*/ 4 h 66"/>
                <a:gd name="T34" fmla="*/ 15 w 63"/>
                <a:gd name="T35" fmla="*/ 1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66">
                  <a:moveTo>
                    <a:pt x="15" y="13"/>
                  </a:moveTo>
                  <a:cubicBezTo>
                    <a:pt x="18" y="18"/>
                    <a:pt x="13" y="20"/>
                    <a:pt x="9" y="20"/>
                  </a:cubicBezTo>
                  <a:cubicBezTo>
                    <a:pt x="4" y="21"/>
                    <a:pt x="5" y="30"/>
                    <a:pt x="3" y="33"/>
                  </a:cubicBezTo>
                  <a:cubicBezTo>
                    <a:pt x="0" y="36"/>
                    <a:pt x="13" y="42"/>
                    <a:pt x="15" y="48"/>
                  </a:cubicBezTo>
                  <a:cubicBezTo>
                    <a:pt x="16" y="52"/>
                    <a:pt x="20" y="59"/>
                    <a:pt x="24" y="65"/>
                  </a:cubicBezTo>
                  <a:cubicBezTo>
                    <a:pt x="27" y="65"/>
                    <a:pt x="29" y="66"/>
                    <a:pt x="31" y="65"/>
                  </a:cubicBezTo>
                  <a:cubicBezTo>
                    <a:pt x="35" y="63"/>
                    <a:pt x="31" y="55"/>
                    <a:pt x="37" y="56"/>
                  </a:cubicBezTo>
                  <a:cubicBezTo>
                    <a:pt x="43" y="56"/>
                    <a:pt x="51" y="53"/>
                    <a:pt x="54" y="56"/>
                  </a:cubicBezTo>
                  <a:cubicBezTo>
                    <a:pt x="54" y="57"/>
                    <a:pt x="54" y="58"/>
                    <a:pt x="55" y="58"/>
                  </a:cubicBezTo>
                  <a:cubicBezTo>
                    <a:pt x="57" y="55"/>
                    <a:pt x="59" y="52"/>
                    <a:pt x="59" y="51"/>
                  </a:cubicBezTo>
                  <a:cubicBezTo>
                    <a:pt x="60" y="49"/>
                    <a:pt x="60" y="38"/>
                    <a:pt x="58" y="32"/>
                  </a:cubicBezTo>
                  <a:cubicBezTo>
                    <a:pt x="55" y="25"/>
                    <a:pt x="57" y="17"/>
                    <a:pt x="60" y="14"/>
                  </a:cubicBezTo>
                  <a:cubicBezTo>
                    <a:pt x="61" y="14"/>
                    <a:pt x="62" y="11"/>
                    <a:pt x="63" y="7"/>
                  </a:cubicBezTo>
                  <a:cubicBezTo>
                    <a:pt x="58" y="5"/>
                    <a:pt x="53" y="3"/>
                    <a:pt x="49" y="4"/>
                  </a:cubicBezTo>
                  <a:cubicBezTo>
                    <a:pt x="41" y="4"/>
                    <a:pt x="33" y="8"/>
                    <a:pt x="30" y="4"/>
                  </a:cubicBezTo>
                  <a:cubicBezTo>
                    <a:pt x="27" y="0"/>
                    <a:pt x="22" y="0"/>
                    <a:pt x="19" y="4"/>
                  </a:cubicBezTo>
                  <a:cubicBezTo>
                    <a:pt x="18" y="4"/>
                    <a:pt x="18" y="4"/>
                    <a:pt x="17" y="4"/>
                  </a:cubicBezTo>
                  <a:cubicBezTo>
                    <a:pt x="16" y="8"/>
                    <a:pt x="14" y="11"/>
                    <a:pt x="15"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119"/>
            <p:cNvSpPr>
              <a:spLocks/>
            </p:cNvSpPr>
            <p:nvPr userDrawn="1"/>
          </p:nvSpPr>
          <p:spPr bwMode="auto">
            <a:xfrm>
              <a:off x="4249523" y="3155344"/>
              <a:ext cx="85556" cy="128838"/>
            </a:xfrm>
            <a:custGeom>
              <a:avLst/>
              <a:gdLst>
                <a:gd name="T0" fmla="*/ 19 w 72"/>
                <a:gd name="T1" fmla="*/ 7 h 108"/>
                <a:gd name="T2" fmla="*/ 13 w 72"/>
                <a:gd name="T3" fmla="*/ 17 h 108"/>
                <a:gd name="T4" fmla="*/ 11 w 72"/>
                <a:gd name="T5" fmla="*/ 25 h 108"/>
                <a:gd name="T6" fmla="*/ 4 w 72"/>
                <a:gd name="T7" fmla="*/ 32 h 108"/>
                <a:gd name="T8" fmla="*/ 3 w 72"/>
                <a:gd name="T9" fmla="*/ 40 h 108"/>
                <a:gd name="T10" fmla="*/ 12 w 72"/>
                <a:gd name="T11" fmla="*/ 52 h 108"/>
                <a:gd name="T12" fmla="*/ 18 w 72"/>
                <a:gd name="T13" fmla="*/ 49 h 108"/>
                <a:gd name="T14" fmla="*/ 24 w 72"/>
                <a:gd name="T15" fmla="*/ 61 h 108"/>
                <a:gd name="T16" fmla="*/ 25 w 72"/>
                <a:gd name="T17" fmla="*/ 73 h 108"/>
                <a:gd name="T18" fmla="*/ 28 w 72"/>
                <a:gd name="T19" fmla="*/ 99 h 108"/>
                <a:gd name="T20" fmla="*/ 44 w 72"/>
                <a:gd name="T21" fmla="*/ 105 h 108"/>
                <a:gd name="T22" fmla="*/ 54 w 72"/>
                <a:gd name="T23" fmla="*/ 101 h 108"/>
                <a:gd name="T24" fmla="*/ 61 w 72"/>
                <a:gd name="T25" fmla="*/ 98 h 108"/>
                <a:gd name="T26" fmla="*/ 72 w 72"/>
                <a:gd name="T27" fmla="*/ 98 h 108"/>
                <a:gd name="T28" fmla="*/ 63 w 72"/>
                <a:gd name="T29" fmla="*/ 81 h 108"/>
                <a:gd name="T30" fmla="*/ 51 w 72"/>
                <a:gd name="T31" fmla="*/ 66 h 108"/>
                <a:gd name="T32" fmla="*/ 57 w 72"/>
                <a:gd name="T33" fmla="*/ 53 h 108"/>
                <a:gd name="T34" fmla="*/ 63 w 72"/>
                <a:gd name="T35" fmla="*/ 46 h 108"/>
                <a:gd name="T36" fmla="*/ 65 w 72"/>
                <a:gd name="T37" fmla="*/ 37 h 108"/>
                <a:gd name="T38" fmla="*/ 52 w 72"/>
                <a:gd name="T39" fmla="*/ 25 h 108"/>
                <a:gd name="T40" fmla="*/ 44 w 72"/>
                <a:gd name="T41" fmla="*/ 16 h 108"/>
                <a:gd name="T42" fmla="*/ 29 w 72"/>
                <a:gd name="T43" fmla="*/ 4 h 108"/>
                <a:gd name="T44" fmla="*/ 24 w 72"/>
                <a:gd name="T45" fmla="*/ 0 h 108"/>
                <a:gd name="T46" fmla="*/ 19 w 72"/>
                <a:gd name="T47"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08">
                  <a:moveTo>
                    <a:pt x="19" y="7"/>
                  </a:moveTo>
                  <a:cubicBezTo>
                    <a:pt x="15" y="9"/>
                    <a:pt x="10" y="15"/>
                    <a:pt x="13" y="17"/>
                  </a:cubicBezTo>
                  <a:cubicBezTo>
                    <a:pt x="17" y="19"/>
                    <a:pt x="18" y="25"/>
                    <a:pt x="11" y="25"/>
                  </a:cubicBezTo>
                  <a:cubicBezTo>
                    <a:pt x="4" y="26"/>
                    <a:pt x="4" y="28"/>
                    <a:pt x="4" y="32"/>
                  </a:cubicBezTo>
                  <a:cubicBezTo>
                    <a:pt x="5" y="36"/>
                    <a:pt x="0" y="37"/>
                    <a:pt x="3" y="40"/>
                  </a:cubicBezTo>
                  <a:cubicBezTo>
                    <a:pt x="5" y="42"/>
                    <a:pt x="9" y="48"/>
                    <a:pt x="12" y="52"/>
                  </a:cubicBezTo>
                  <a:cubicBezTo>
                    <a:pt x="13" y="50"/>
                    <a:pt x="15" y="48"/>
                    <a:pt x="18" y="49"/>
                  </a:cubicBezTo>
                  <a:cubicBezTo>
                    <a:pt x="24" y="50"/>
                    <a:pt x="19" y="59"/>
                    <a:pt x="24" y="61"/>
                  </a:cubicBezTo>
                  <a:cubicBezTo>
                    <a:pt x="29" y="63"/>
                    <a:pt x="29" y="71"/>
                    <a:pt x="25" y="73"/>
                  </a:cubicBezTo>
                  <a:cubicBezTo>
                    <a:pt x="22" y="76"/>
                    <a:pt x="20" y="91"/>
                    <a:pt x="28" y="99"/>
                  </a:cubicBezTo>
                  <a:cubicBezTo>
                    <a:pt x="36" y="108"/>
                    <a:pt x="42" y="107"/>
                    <a:pt x="44" y="105"/>
                  </a:cubicBezTo>
                  <a:cubicBezTo>
                    <a:pt x="46" y="103"/>
                    <a:pt x="52" y="105"/>
                    <a:pt x="54" y="101"/>
                  </a:cubicBezTo>
                  <a:cubicBezTo>
                    <a:pt x="56" y="98"/>
                    <a:pt x="58" y="102"/>
                    <a:pt x="61" y="98"/>
                  </a:cubicBezTo>
                  <a:cubicBezTo>
                    <a:pt x="63" y="95"/>
                    <a:pt x="68" y="97"/>
                    <a:pt x="72" y="98"/>
                  </a:cubicBezTo>
                  <a:cubicBezTo>
                    <a:pt x="68" y="92"/>
                    <a:pt x="64" y="85"/>
                    <a:pt x="63" y="81"/>
                  </a:cubicBezTo>
                  <a:cubicBezTo>
                    <a:pt x="61" y="75"/>
                    <a:pt x="48" y="69"/>
                    <a:pt x="51" y="66"/>
                  </a:cubicBezTo>
                  <a:cubicBezTo>
                    <a:pt x="53" y="63"/>
                    <a:pt x="52" y="54"/>
                    <a:pt x="57" y="53"/>
                  </a:cubicBezTo>
                  <a:cubicBezTo>
                    <a:pt x="61" y="53"/>
                    <a:pt x="66" y="51"/>
                    <a:pt x="63" y="46"/>
                  </a:cubicBezTo>
                  <a:cubicBezTo>
                    <a:pt x="62" y="44"/>
                    <a:pt x="64" y="41"/>
                    <a:pt x="65" y="37"/>
                  </a:cubicBezTo>
                  <a:cubicBezTo>
                    <a:pt x="61" y="37"/>
                    <a:pt x="55" y="25"/>
                    <a:pt x="52" y="25"/>
                  </a:cubicBezTo>
                  <a:cubicBezTo>
                    <a:pt x="48" y="25"/>
                    <a:pt x="43" y="22"/>
                    <a:pt x="44" y="16"/>
                  </a:cubicBezTo>
                  <a:cubicBezTo>
                    <a:pt x="45" y="10"/>
                    <a:pt x="35" y="10"/>
                    <a:pt x="29" y="4"/>
                  </a:cubicBezTo>
                  <a:cubicBezTo>
                    <a:pt x="28" y="2"/>
                    <a:pt x="26" y="1"/>
                    <a:pt x="24" y="0"/>
                  </a:cubicBezTo>
                  <a:cubicBezTo>
                    <a:pt x="22" y="4"/>
                    <a:pt x="20" y="6"/>
                    <a:pt x="19" y="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120"/>
            <p:cNvSpPr>
              <a:spLocks/>
            </p:cNvSpPr>
            <p:nvPr userDrawn="1"/>
          </p:nvSpPr>
          <p:spPr bwMode="auto">
            <a:xfrm>
              <a:off x="4372321" y="3203155"/>
              <a:ext cx="54856" cy="66935"/>
            </a:xfrm>
            <a:custGeom>
              <a:avLst/>
              <a:gdLst>
                <a:gd name="T0" fmla="*/ 3 w 46"/>
                <a:gd name="T1" fmla="*/ 25 h 56"/>
                <a:gd name="T2" fmla="*/ 4 w 46"/>
                <a:gd name="T3" fmla="*/ 44 h 56"/>
                <a:gd name="T4" fmla="*/ 0 w 46"/>
                <a:gd name="T5" fmla="*/ 51 h 56"/>
                <a:gd name="T6" fmla="*/ 13 w 46"/>
                <a:gd name="T7" fmla="*/ 54 h 56"/>
                <a:gd name="T8" fmla="*/ 29 w 46"/>
                <a:gd name="T9" fmla="*/ 47 h 56"/>
                <a:gd name="T10" fmla="*/ 46 w 46"/>
                <a:gd name="T11" fmla="*/ 24 h 56"/>
                <a:gd name="T12" fmla="*/ 46 w 46"/>
                <a:gd name="T13" fmla="*/ 24 h 56"/>
                <a:gd name="T14" fmla="*/ 21 w 46"/>
                <a:gd name="T15" fmla="*/ 4 h 56"/>
                <a:gd name="T16" fmla="*/ 8 w 46"/>
                <a:gd name="T17" fmla="*/ 0 h 56"/>
                <a:gd name="T18" fmla="*/ 5 w 46"/>
                <a:gd name="T19" fmla="*/ 7 h 56"/>
                <a:gd name="T20" fmla="*/ 3 w 46"/>
                <a:gd name="T21"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6">
                  <a:moveTo>
                    <a:pt x="3" y="25"/>
                  </a:moveTo>
                  <a:cubicBezTo>
                    <a:pt x="5" y="31"/>
                    <a:pt x="5" y="42"/>
                    <a:pt x="4" y="44"/>
                  </a:cubicBezTo>
                  <a:cubicBezTo>
                    <a:pt x="4" y="45"/>
                    <a:pt x="2" y="48"/>
                    <a:pt x="0" y="51"/>
                  </a:cubicBezTo>
                  <a:cubicBezTo>
                    <a:pt x="2" y="54"/>
                    <a:pt x="6" y="56"/>
                    <a:pt x="13" y="54"/>
                  </a:cubicBezTo>
                  <a:cubicBezTo>
                    <a:pt x="21" y="51"/>
                    <a:pt x="25" y="56"/>
                    <a:pt x="29" y="47"/>
                  </a:cubicBezTo>
                  <a:cubicBezTo>
                    <a:pt x="31" y="40"/>
                    <a:pt x="40" y="30"/>
                    <a:pt x="46" y="24"/>
                  </a:cubicBezTo>
                  <a:cubicBezTo>
                    <a:pt x="46" y="24"/>
                    <a:pt x="46" y="24"/>
                    <a:pt x="46" y="24"/>
                  </a:cubicBezTo>
                  <a:cubicBezTo>
                    <a:pt x="40" y="21"/>
                    <a:pt x="30" y="6"/>
                    <a:pt x="21" y="4"/>
                  </a:cubicBezTo>
                  <a:cubicBezTo>
                    <a:pt x="16" y="3"/>
                    <a:pt x="12" y="1"/>
                    <a:pt x="8" y="0"/>
                  </a:cubicBezTo>
                  <a:cubicBezTo>
                    <a:pt x="7" y="4"/>
                    <a:pt x="6" y="7"/>
                    <a:pt x="5" y="7"/>
                  </a:cubicBezTo>
                  <a:cubicBezTo>
                    <a:pt x="2" y="10"/>
                    <a:pt x="0" y="18"/>
                    <a:pt x="3" y="2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121"/>
            <p:cNvSpPr>
              <a:spLocks/>
            </p:cNvSpPr>
            <p:nvPr userDrawn="1"/>
          </p:nvSpPr>
          <p:spPr bwMode="auto">
            <a:xfrm>
              <a:off x="3836339" y="2882066"/>
              <a:ext cx="186210" cy="65426"/>
            </a:xfrm>
            <a:custGeom>
              <a:avLst/>
              <a:gdLst>
                <a:gd name="T0" fmla="*/ 126 w 156"/>
                <a:gd name="T1" fmla="*/ 35 h 55"/>
                <a:gd name="T2" fmla="*/ 55 w 156"/>
                <a:gd name="T3" fmla="*/ 6 h 55"/>
                <a:gd name="T4" fmla="*/ 3 w 156"/>
                <a:gd name="T5" fmla="*/ 25 h 55"/>
                <a:gd name="T6" fmla="*/ 28 w 156"/>
                <a:gd name="T7" fmla="*/ 13 h 55"/>
                <a:gd name="T8" fmla="*/ 43 w 156"/>
                <a:gd name="T9" fmla="*/ 19 h 55"/>
                <a:gd name="T10" fmla="*/ 67 w 156"/>
                <a:gd name="T11" fmla="*/ 25 h 55"/>
                <a:gd name="T12" fmla="*/ 99 w 156"/>
                <a:gd name="T13" fmla="*/ 41 h 55"/>
                <a:gd name="T14" fmla="*/ 106 w 156"/>
                <a:gd name="T15" fmla="*/ 53 h 55"/>
                <a:gd name="T16" fmla="*/ 154 w 156"/>
                <a:gd name="T17" fmla="*/ 51 h 55"/>
                <a:gd name="T18" fmla="*/ 126 w 156"/>
                <a:gd name="T19"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55">
                  <a:moveTo>
                    <a:pt x="126" y="35"/>
                  </a:moveTo>
                  <a:cubicBezTo>
                    <a:pt x="116" y="35"/>
                    <a:pt x="84" y="13"/>
                    <a:pt x="55" y="6"/>
                  </a:cubicBezTo>
                  <a:cubicBezTo>
                    <a:pt x="26" y="0"/>
                    <a:pt x="0" y="21"/>
                    <a:pt x="3" y="25"/>
                  </a:cubicBezTo>
                  <a:cubicBezTo>
                    <a:pt x="7" y="30"/>
                    <a:pt x="21" y="18"/>
                    <a:pt x="28" y="13"/>
                  </a:cubicBezTo>
                  <a:cubicBezTo>
                    <a:pt x="35" y="8"/>
                    <a:pt x="42" y="15"/>
                    <a:pt x="43" y="19"/>
                  </a:cubicBezTo>
                  <a:cubicBezTo>
                    <a:pt x="43" y="22"/>
                    <a:pt x="52" y="24"/>
                    <a:pt x="67" y="25"/>
                  </a:cubicBezTo>
                  <a:cubicBezTo>
                    <a:pt x="82" y="25"/>
                    <a:pt x="84" y="38"/>
                    <a:pt x="99" y="41"/>
                  </a:cubicBezTo>
                  <a:cubicBezTo>
                    <a:pt x="113" y="44"/>
                    <a:pt x="99" y="50"/>
                    <a:pt x="106" y="53"/>
                  </a:cubicBezTo>
                  <a:cubicBezTo>
                    <a:pt x="113" y="55"/>
                    <a:pt x="151" y="55"/>
                    <a:pt x="154" y="51"/>
                  </a:cubicBezTo>
                  <a:cubicBezTo>
                    <a:pt x="156" y="48"/>
                    <a:pt x="136" y="35"/>
                    <a:pt x="126" y="3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122"/>
            <p:cNvSpPr>
              <a:spLocks/>
            </p:cNvSpPr>
            <p:nvPr userDrawn="1"/>
          </p:nvSpPr>
          <p:spPr bwMode="auto">
            <a:xfrm>
              <a:off x="3943535" y="2970139"/>
              <a:ext cx="43281" cy="20634"/>
            </a:xfrm>
            <a:custGeom>
              <a:avLst/>
              <a:gdLst>
                <a:gd name="T0" fmla="*/ 3 w 36"/>
                <a:gd name="T1" fmla="*/ 6 h 17"/>
                <a:gd name="T2" fmla="*/ 33 w 36"/>
                <a:gd name="T3" fmla="*/ 11 h 17"/>
                <a:gd name="T4" fmla="*/ 3 w 36"/>
                <a:gd name="T5" fmla="*/ 6 h 17"/>
              </a:gdLst>
              <a:ahLst/>
              <a:cxnLst>
                <a:cxn ang="0">
                  <a:pos x="T0" y="T1"/>
                </a:cxn>
                <a:cxn ang="0">
                  <a:pos x="T2" y="T3"/>
                </a:cxn>
                <a:cxn ang="0">
                  <a:pos x="T4" y="T5"/>
                </a:cxn>
              </a:cxnLst>
              <a:rect l="0" t="0" r="r" b="b"/>
              <a:pathLst>
                <a:path w="36" h="17">
                  <a:moveTo>
                    <a:pt x="3" y="6"/>
                  </a:moveTo>
                  <a:cubicBezTo>
                    <a:pt x="5" y="11"/>
                    <a:pt x="30" y="17"/>
                    <a:pt x="33" y="11"/>
                  </a:cubicBezTo>
                  <a:cubicBezTo>
                    <a:pt x="36" y="5"/>
                    <a:pt x="0" y="0"/>
                    <a:pt x="3"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123"/>
            <p:cNvSpPr>
              <a:spLocks/>
            </p:cNvSpPr>
            <p:nvPr userDrawn="1"/>
          </p:nvSpPr>
          <p:spPr bwMode="auto">
            <a:xfrm>
              <a:off x="4140817" y="2968126"/>
              <a:ext cx="38248" cy="21137"/>
            </a:xfrm>
            <a:custGeom>
              <a:avLst/>
              <a:gdLst>
                <a:gd name="T0" fmla="*/ 6 w 32"/>
                <a:gd name="T1" fmla="*/ 9 h 18"/>
                <a:gd name="T2" fmla="*/ 30 w 32"/>
                <a:gd name="T3" fmla="*/ 9 h 18"/>
                <a:gd name="T4" fmla="*/ 6 w 32"/>
                <a:gd name="T5" fmla="*/ 9 h 18"/>
              </a:gdLst>
              <a:ahLst/>
              <a:cxnLst>
                <a:cxn ang="0">
                  <a:pos x="T0" y="T1"/>
                </a:cxn>
                <a:cxn ang="0">
                  <a:pos x="T2" y="T3"/>
                </a:cxn>
                <a:cxn ang="0">
                  <a:pos x="T4" y="T5"/>
                </a:cxn>
              </a:cxnLst>
              <a:rect l="0" t="0" r="r" b="b"/>
              <a:pathLst>
                <a:path w="32" h="18">
                  <a:moveTo>
                    <a:pt x="6" y="9"/>
                  </a:moveTo>
                  <a:cubicBezTo>
                    <a:pt x="11" y="18"/>
                    <a:pt x="28" y="13"/>
                    <a:pt x="30" y="9"/>
                  </a:cubicBezTo>
                  <a:cubicBezTo>
                    <a:pt x="32" y="3"/>
                    <a:pt x="0" y="0"/>
                    <a:pt x="6"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124"/>
            <p:cNvSpPr>
              <a:spLocks noEditPoints="1"/>
            </p:cNvSpPr>
            <p:nvPr userDrawn="1"/>
          </p:nvSpPr>
          <p:spPr bwMode="auto">
            <a:xfrm>
              <a:off x="4249523" y="4299788"/>
              <a:ext cx="64418" cy="27177"/>
            </a:xfrm>
            <a:custGeom>
              <a:avLst/>
              <a:gdLst>
                <a:gd name="T0" fmla="*/ 52 w 54"/>
                <a:gd name="T1" fmla="*/ 9 h 23"/>
                <a:gd name="T2" fmla="*/ 27 w 54"/>
                <a:gd name="T3" fmla="*/ 20 h 23"/>
                <a:gd name="T4" fmla="*/ 52 w 54"/>
                <a:gd name="T5" fmla="*/ 9 h 23"/>
                <a:gd name="T6" fmla="*/ 25 w 54"/>
                <a:gd name="T7" fmla="*/ 2 h 23"/>
                <a:gd name="T8" fmla="*/ 8 w 54"/>
                <a:gd name="T9" fmla="*/ 19 h 23"/>
                <a:gd name="T10" fmla="*/ 25 w 54"/>
                <a:gd name="T11" fmla="*/ 2 h 23"/>
              </a:gdLst>
              <a:ahLst/>
              <a:cxnLst>
                <a:cxn ang="0">
                  <a:pos x="T0" y="T1"/>
                </a:cxn>
                <a:cxn ang="0">
                  <a:pos x="T2" y="T3"/>
                </a:cxn>
                <a:cxn ang="0">
                  <a:pos x="T4" y="T5"/>
                </a:cxn>
                <a:cxn ang="0">
                  <a:pos x="T6" y="T7"/>
                </a:cxn>
                <a:cxn ang="0">
                  <a:pos x="T8" y="T9"/>
                </a:cxn>
                <a:cxn ang="0">
                  <a:pos x="T10" y="T11"/>
                </a:cxn>
              </a:cxnLst>
              <a:rect l="0" t="0" r="r" b="b"/>
              <a:pathLst>
                <a:path w="54" h="23">
                  <a:moveTo>
                    <a:pt x="52" y="9"/>
                  </a:moveTo>
                  <a:cubicBezTo>
                    <a:pt x="46" y="0"/>
                    <a:pt x="22" y="18"/>
                    <a:pt x="27" y="20"/>
                  </a:cubicBezTo>
                  <a:cubicBezTo>
                    <a:pt x="33" y="23"/>
                    <a:pt x="54" y="14"/>
                    <a:pt x="52" y="9"/>
                  </a:cubicBezTo>
                  <a:close/>
                  <a:moveTo>
                    <a:pt x="25" y="2"/>
                  </a:moveTo>
                  <a:cubicBezTo>
                    <a:pt x="18" y="1"/>
                    <a:pt x="0" y="15"/>
                    <a:pt x="8" y="19"/>
                  </a:cubicBezTo>
                  <a:cubicBezTo>
                    <a:pt x="16" y="23"/>
                    <a:pt x="32" y="3"/>
                    <a:pt x="25"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125"/>
            <p:cNvSpPr>
              <a:spLocks/>
            </p:cNvSpPr>
            <p:nvPr userDrawn="1"/>
          </p:nvSpPr>
          <p:spPr bwMode="auto">
            <a:xfrm>
              <a:off x="3899751" y="3278646"/>
              <a:ext cx="104680" cy="119276"/>
            </a:xfrm>
            <a:custGeom>
              <a:avLst/>
              <a:gdLst>
                <a:gd name="T0" fmla="*/ 80 w 88"/>
                <a:gd name="T1" fmla="*/ 25 h 100"/>
                <a:gd name="T2" fmla="*/ 70 w 88"/>
                <a:gd name="T3" fmla="*/ 17 h 100"/>
                <a:gd name="T4" fmla="*/ 58 w 88"/>
                <a:gd name="T5" fmla="*/ 17 h 100"/>
                <a:gd name="T6" fmla="*/ 49 w 88"/>
                <a:gd name="T7" fmla="*/ 10 h 100"/>
                <a:gd name="T8" fmla="*/ 31 w 88"/>
                <a:gd name="T9" fmla="*/ 0 h 100"/>
                <a:gd name="T10" fmla="*/ 31 w 88"/>
                <a:gd name="T11" fmla="*/ 2 h 100"/>
                <a:gd name="T12" fmla="*/ 21 w 88"/>
                <a:gd name="T13" fmla="*/ 8 h 100"/>
                <a:gd name="T14" fmla="*/ 16 w 88"/>
                <a:gd name="T15" fmla="*/ 18 h 100"/>
                <a:gd name="T16" fmla="*/ 10 w 88"/>
                <a:gd name="T17" fmla="*/ 27 h 100"/>
                <a:gd name="T18" fmla="*/ 6 w 88"/>
                <a:gd name="T19" fmla="*/ 35 h 100"/>
                <a:gd name="T20" fmla="*/ 2 w 88"/>
                <a:gd name="T21" fmla="*/ 45 h 100"/>
                <a:gd name="T22" fmla="*/ 1 w 88"/>
                <a:gd name="T23" fmla="*/ 55 h 100"/>
                <a:gd name="T24" fmla="*/ 10 w 88"/>
                <a:gd name="T25" fmla="*/ 62 h 100"/>
                <a:gd name="T26" fmla="*/ 17 w 88"/>
                <a:gd name="T27" fmla="*/ 64 h 100"/>
                <a:gd name="T28" fmla="*/ 11 w 88"/>
                <a:gd name="T29" fmla="*/ 73 h 100"/>
                <a:gd name="T30" fmla="*/ 9 w 88"/>
                <a:gd name="T31" fmla="*/ 73 h 100"/>
                <a:gd name="T32" fmla="*/ 12 w 88"/>
                <a:gd name="T33" fmla="*/ 81 h 100"/>
                <a:gd name="T34" fmla="*/ 12 w 88"/>
                <a:gd name="T35" fmla="*/ 88 h 100"/>
                <a:gd name="T36" fmla="*/ 23 w 88"/>
                <a:gd name="T37" fmla="*/ 91 h 100"/>
                <a:gd name="T38" fmla="*/ 34 w 88"/>
                <a:gd name="T39" fmla="*/ 91 h 100"/>
                <a:gd name="T40" fmla="*/ 47 w 88"/>
                <a:gd name="T41" fmla="*/ 67 h 100"/>
                <a:gd name="T42" fmla="*/ 76 w 88"/>
                <a:gd name="T43" fmla="*/ 52 h 100"/>
                <a:gd name="T44" fmla="*/ 84 w 88"/>
                <a:gd name="T45" fmla="*/ 37 h 100"/>
                <a:gd name="T46" fmla="*/ 80 w 88"/>
                <a:gd name="T47" fmla="*/ 2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 h="100">
                  <a:moveTo>
                    <a:pt x="80" y="25"/>
                  </a:moveTo>
                  <a:cubicBezTo>
                    <a:pt x="75" y="19"/>
                    <a:pt x="71" y="16"/>
                    <a:pt x="70" y="17"/>
                  </a:cubicBezTo>
                  <a:cubicBezTo>
                    <a:pt x="68" y="19"/>
                    <a:pt x="63" y="20"/>
                    <a:pt x="58" y="17"/>
                  </a:cubicBezTo>
                  <a:cubicBezTo>
                    <a:pt x="54" y="15"/>
                    <a:pt x="52" y="10"/>
                    <a:pt x="49" y="10"/>
                  </a:cubicBezTo>
                  <a:cubicBezTo>
                    <a:pt x="46" y="10"/>
                    <a:pt x="37" y="5"/>
                    <a:pt x="31" y="0"/>
                  </a:cubicBezTo>
                  <a:cubicBezTo>
                    <a:pt x="31" y="1"/>
                    <a:pt x="31" y="2"/>
                    <a:pt x="31" y="2"/>
                  </a:cubicBezTo>
                  <a:cubicBezTo>
                    <a:pt x="31" y="5"/>
                    <a:pt x="27" y="7"/>
                    <a:pt x="21" y="8"/>
                  </a:cubicBezTo>
                  <a:cubicBezTo>
                    <a:pt x="15" y="8"/>
                    <a:pt x="16" y="14"/>
                    <a:pt x="16" y="18"/>
                  </a:cubicBezTo>
                  <a:cubicBezTo>
                    <a:pt x="16" y="23"/>
                    <a:pt x="12" y="23"/>
                    <a:pt x="10" y="27"/>
                  </a:cubicBezTo>
                  <a:cubicBezTo>
                    <a:pt x="8" y="32"/>
                    <a:pt x="10" y="33"/>
                    <a:pt x="6" y="35"/>
                  </a:cubicBezTo>
                  <a:cubicBezTo>
                    <a:pt x="1" y="37"/>
                    <a:pt x="0" y="41"/>
                    <a:pt x="2" y="45"/>
                  </a:cubicBezTo>
                  <a:cubicBezTo>
                    <a:pt x="5" y="49"/>
                    <a:pt x="2" y="53"/>
                    <a:pt x="1" y="55"/>
                  </a:cubicBezTo>
                  <a:cubicBezTo>
                    <a:pt x="1" y="57"/>
                    <a:pt x="5" y="58"/>
                    <a:pt x="10" y="62"/>
                  </a:cubicBezTo>
                  <a:cubicBezTo>
                    <a:pt x="14" y="67"/>
                    <a:pt x="15" y="61"/>
                    <a:pt x="17" y="64"/>
                  </a:cubicBezTo>
                  <a:cubicBezTo>
                    <a:pt x="19" y="67"/>
                    <a:pt x="16" y="73"/>
                    <a:pt x="11" y="73"/>
                  </a:cubicBezTo>
                  <a:cubicBezTo>
                    <a:pt x="10" y="73"/>
                    <a:pt x="10" y="73"/>
                    <a:pt x="9" y="73"/>
                  </a:cubicBezTo>
                  <a:cubicBezTo>
                    <a:pt x="12" y="76"/>
                    <a:pt x="13" y="79"/>
                    <a:pt x="12" y="81"/>
                  </a:cubicBezTo>
                  <a:cubicBezTo>
                    <a:pt x="10" y="84"/>
                    <a:pt x="8" y="84"/>
                    <a:pt x="12" y="88"/>
                  </a:cubicBezTo>
                  <a:cubicBezTo>
                    <a:pt x="17" y="92"/>
                    <a:pt x="20" y="86"/>
                    <a:pt x="23" y="91"/>
                  </a:cubicBezTo>
                  <a:cubicBezTo>
                    <a:pt x="27" y="96"/>
                    <a:pt x="30" y="100"/>
                    <a:pt x="34" y="91"/>
                  </a:cubicBezTo>
                  <a:cubicBezTo>
                    <a:pt x="38" y="82"/>
                    <a:pt x="40" y="69"/>
                    <a:pt x="47" y="67"/>
                  </a:cubicBezTo>
                  <a:cubicBezTo>
                    <a:pt x="54" y="65"/>
                    <a:pt x="68" y="62"/>
                    <a:pt x="76" y="52"/>
                  </a:cubicBezTo>
                  <a:cubicBezTo>
                    <a:pt x="84" y="41"/>
                    <a:pt x="80" y="40"/>
                    <a:pt x="84" y="37"/>
                  </a:cubicBezTo>
                  <a:cubicBezTo>
                    <a:pt x="88" y="34"/>
                    <a:pt x="86" y="32"/>
                    <a:pt x="80" y="2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126"/>
            <p:cNvSpPr>
              <a:spLocks noEditPoints="1"/>
            </p:cNvSpPr>
            <p:nvPr userDrawn="1"/>
          </p:nvSpPr>
          <p:spPr bwMode="auto">
            <a:xfrm>
              <a:off x="4048719" y="1288702"/>
              <a:ext cx="1075487" cy="803728"/>
            </a:xfrm>
            <a:custGeom>
              <a:avLst/>
              <a:gdLst>
                <a:gd name="T0" fmla="*/ 791 w 901"/>
                <a:gd name="T1" fmla="*/ 78 h 673"/>
                <a:gd name="T2" fmla="*/ 724 w 901"/>
                <a:gd name="T3" fmla="*/ 109 h 673"/>
                <a:gd name="T4" fmla="*/ 721 w 901"/>
                <a:gd name="T5" fmla="*/ 69 h 673"/>
                <a:gd name="T6" fmla="*/ 644 w 901"/>
                <a:gd name="T7" fmla="*/ 62 h 673"/>
                <a:gd name="T8" fmla="*/ 719 w 901"/>
                <a:gd name="T9" fmla="*/ 51 h 673"/>
                <a:gd name="T10" fmla="*/ 713 w 901"/>
                <a:gd name="T11" fmla="*/ 22 h 673"/>
                <a:gd name="T12" fmla="*/ 609 w 901"/>
                <a:gd name="T13" fmla="*/ 2 h 673"/>
                <a:gd name="T14" fmla="*/ 512 w 901"/>
                <a:gd name="T15" fmla="*/ 14 h 673"/>
                <a:gd name="T16" fmla="*/ 439 w 901"/>
                <a:gd name="T17" fmla="*/ 15 h 673"/>
                <a:gd name="T18" fmla="*/ 379 w 901"/>
                <a:gd name="T19" fmla="*/ 42 h 673"/>
                <a:gd name="T20" fmla="*/ 365 w 901"/>
                <a:gd name="T21" fmla="*/ 49 h 673"/>
                <a:gd name="T22" fmla="*/ 323 w 901"/>
                <a:gd name="T23" fmla="*/ 62 h 673"/>
                <a:gd name="T24" fmla="*/ 282 w 901"/>
                <a:gd name="T25" fmla="*/ 76 h 673"/>
                <a:gd name="T26" fmla="*/ 212 w 901"/>
                <a:gd name="T27" fmla="*/ 62 h 673"/>
                <a:gd name="T28" fmla="*/ 173 w 901"/>
                <a:gd name="T29" fmla="*/ 92 h 673"/>
                <a:gd name="T30" fmla="*/ 115 w 901"/>
                <a:gd name="T31" fmla="*/ 129 h 673"/>
                <a:gd name="T32" fmla="*/ 0 w 901"/>
                <a:gd name="T33" fmla="*/ 186 h 673"/>
                <a:gd name="T34" fmla="*/ 73 w 901"/>
                <a:gd name="T35" fmla="*/ 207 h 673"/>
                <a:gd name="T36" fmla="*/ 21 w 901"/>
                <a:gd name="T37" fmla="*/ 225 h 673"/>
                <a:gd name="T38" fmla="*/ 65 w 901"/>
                <a:gd name="T39" fmla="*/ 254 h 673"/>
                <a:gd name="T40" fmla="*/ 123 w 901"/>
                <a:gd name="T41" fmla="*/ 251 h 673"/>
                <a:gd name="T42" fmla="*/ 212 w 901"/>
                <a:gd name="T43" fmla="*/ 275 h 673"/>
                <a:gd name="T44" fmla="*/ 256 w 901"/>
                <a:gd name="T45" fmla="*/ 335 h 673"/>
                <a:gd name="T46" fmla="*/ 263 w 901"/>
                <a:gd name="T47" fmla="*/ 388 h 673"/>
                <a:gd name="T48" fmla="*/ 319 w 901"/>
                <a:gd name="T49" fmla="*/ 407 h 673"/>
                <a:gd name="T50" fmla="*/ 313 w 901"/>
                <a:gd name="T51" fmla="*/ 428 h 673"/>
                <a:gd name="T52" fmla="*/ 305 w 901"/>
                <a:gd name="T53" fmla="*/ 465 h 673"/>
                <a:gd name="T54" fmla="*/ 295 w 901"/>
                <a:gd name="T55" fmla="*/ 510 h 673"/>
                <a:gd name="T56" fmla="*/ 307 w 901"/>
                <a:gd name="T57" fmla="*/ 569 h 673"/>
                <a:gd name="T58" fmla="*/ 334 w 901"/>
                <a:gd name="T59" fmla="*/ 605 h 673"/>
                <a:gd name="T60" fmla="*/ 374 w 901"/>
                <a:gd name="T61" fmla="*/ 651 h 673"/>
                <a:gd name="T62" fmla="*/ 432 w 901"/>
                <a:gd name="T63" fmla="*/ 672 h 673"/>
                <a:gd name="T64" fmla="*/ 449 w 901"/>
                <a:gd name="T65" fmla="*/ 615 h 673"/>
                <a:gd name="T66" fmla="*/ 474 w 901"/>
                <a:gd name="T67" fmla="*/ 586 h 673"/>
                <a:gd name="T68" fmla="*/ 477 w 901"/>
                <a:gd name="T69" fmla="*/ 558 h 673"/>
                <a:gd name="T70" fmla="*/ 501 w 901"/>
                <a:gd name="T71" fmla="*/ 540 h 673"/>
                <a:gd name="T72" fmla="*/ 524 w 901"/>
                <a:gd name="T73" fmla="*/ 535 h 673"/>
                <a:gd name="T74" fmla="*/ 602 w 901"/>
                <a:gd name="T75" fmla="*/ 482 h 673"/>
                <a:gd name="T76" fmla="*/ 652 w 901"/>
                <a:gd name="T77" fmla="*/ 468 h 673"/>
                <a:gd name="T78" fmla="*/ 752 w 901"/>
                <a:gd name="T79" fmla="*/ 425 h 673"/>
                <a:gd name="T80" fmla="*/ 697 w 901"/>
                <a:gd name="T81" fmla="*/ 413 h 673"/>
                <a:gd name="T82" fmla="*/ 753 w 901"/>
                <a:gd name="T83" fmla="*/ 417 h 673"/>
                <a:gd name="T84" fmla="*/ 742 w 901"/>
                <a:gd name="T85" fmla="*/ 366 h 673"/>
                <a:gd name="T86" fmla="*/ 714 w 901"/>
                <a:gd name="T87" fmla="*/ 341 h 673"/>
                <a:gd name="T88" fmla="*/ 777 w 901"/>
                <a:gd name="T89" fmla="*/ 332 h 673"/>
                <a:gd name="T90" fmla="*/ 794 w 901"/>
                <a:gd name="T91" fmla="*/ 301 h 673"/>
                <a:gd name="T92" fmla="*/ 786 w 901"/>
                <a:gd name="T93" fmla="*/ 253 h 673"/>
                <a:gd name="T94" fmla="*/ 769 w 901"/>
                <a:gd name="T95" fmla="*/ 232 h 673"/>
                <a:gd name="T96" fmla="*/ 776 w 901"/>
                <a:gd name="T97" fmla="*/ 212 h 673"/>
                <a:gd name="T98" fmla="*/ 754 w 901"/>
                <a:gd name="T99" fmla="*/ 202 h 673"/>
                <a:gd name="T100" fmla="*/ 814 w 901"/>
                <a:gd name="T101" fmla="*/ 139 h 673"/>
                <a:gd name="T102" fmla="*/ 800 w 901"/>
                <a:gd name="T103" fmla="*/ 123 h 673"/>
                <a:gd name="T104" fmla="*/ 817 w 901"/>
                <a:gd name="T105" fmla="*/ 107 h 673"/>
                <a:gd name="T106" fmla="*/ 901 w 901"/>
                <a:gd name="T107" fmla="*/ 77 h 673"/>
                <a:gd name="T108" fmla="*/ 297 w 901"/>
                <a:gd name="T109" fmla="*/ 430 h 673"/>
                <a:gd name="T110" fmla="*/ 282 w 901"/>
                <a:gd name="T111" fmla="*/ 447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1" h="673">
                  <a:moveTo>
                    <a:pt x="851" y="62"/>
                  </a:moveTo>
                  <a:cubicBezTo>
                    <a:pt x="834" y="62"/>
                    <a:pt x="821" y="65"/>
                    <a:pt x="821" y="76"/>
                  </a:cubicBezTo>
                  <a:cubicBezTo>
                    <a:pt x="820" y="88"/>
                    <a:pt x="799" y="74"/>
                    <a:pt x="791" y="78"/>
                  </a:cubicBezTo>
                  <a:cubicBezTo>
                    <a:pt x="782" y="82"/>
                    <a:pt x="786" y="69"/>
                    <a:pt x="777" y="73"/>
                  </a:cubicBezTo>
                  <a:cubicBezTo>
                    <a:pt x="769" y="78"/>
                    <a:pt x="759" y="88"/>
                    <a:pt x="749" y="92"/>
                  </a:cubicBezTo>
                  <a:cubicBezTo>
                    <a:pt x="738" y="97"/>
                    <a:pt x="731" y="108"/>
                    <a:pt x="724" y="109"/>
                  </a:cubicBezTo>
                  <a:cubicBezTo>
                    <a:pt x="717" y="109"/>
                    <a:pt x="738" y="89"/>
                    <a:pt x="748" y="78"/>
                  </a:cubicBezTo>
                  <a:cubicBezTo>
                    <a:pt x="759" y="68"/>
                    <a:pt x="753" y="55"/>
                    <a:pt x="739" y="57"/>
                  </a:cubicBezTo>
                  <a:cubicBezTo>
                    <a:pt x="725" y="58"/>
                    <a:pt x="728" y="67"/>
                    <a:pt x="721" y="69"/>
                  </a:cubicBezTo>
                  <a:cubicBezTo>
                    <a:pt x="713" y="70"/>
                    <a:pt x="675" y="89"/>
                    <a:pt x="674" y="83"/>
                  </a:cubicBezTo>
                  <a:cubicBezTo>
                    <a:pt x="672" y="78"/>
                    <a:pt x="704" y="68"/>
                    <a:pt x="704" y="64"/>
                  </a:cubicBezTo>
                  <a:cubicBezTo>
                    <a:pt x="704" y="60"/>
                    <a:pt x="663" y="60"/>
                    <a:pt x="644" y="62"/>
                  </a:cubicBezTo>
                  <a:cubicBezTo>
                    <a:pt x="626" y="65"/>
                    <a:pt x="594" y="75"/>
                    <a:pt x="594" y="70"/>
                  </a:cubicBezTo>
                  <a:cubicBezTo>
                    <a:pt x="593" y="65"/>
                    <a:pt x="631" y="58"/>
                    <a:pt x="650" y="55"/>
                  </a:cubicBezTo>
                  <a:cubicBezTo>
                    <a:pt x="670" y="53"/>
                    <a:pt x="704" y="57"/>
                    <a:pt x="719" y="51"/>
                  </a:cubicBezTo>
                  <a:cubicBezTo>
                    <a:pt x="734" y="45"/>
                    <a:pt x="756" y="44"/>
                    <a:pt x="760" y="39"/>
                  </a:cubicBezTo>
                  <a:cubicBezTo>
                    <a:pt x="764" y="35"/>
                    <a:pt x="743" y="28"/>
                    <a:pt x="733" y="29"/>
                  </a:cubicBezTo>
                  <a:cubicBezTo>
                    <a:pt x="722" y="29"/>
                    <a:pt x="712" y="28"/>
                    <a:pt x="713" y="22"/>
                  </a:cubicBezTo>
                  <a:cubicBezTo>
                    <a:pt x="714" y="17"/>
                    <a:pt x="697" y="16"/>
                    <a:pt x="695" y="12"/>
                  </a:cubicBezTo>
                  <a:cubicBezTo>
                    <a:pt x="693" y="8"/>
                    <a:pt x="661" y="11"/>
                    <a:pt x="654" y="7"/>
                  </a:cubicBezTo>
                  <a:cubicBezTo>
                    <a:pt x="647" y="2"/>
                    <a:pt x="626" y="0"/>
                    <a:pt x="609" y="2"/>
                  </a:cubicBezTo>
                  <a:cubicBezTo>
                    <a:pt x="591" y="3"/>
                    <a:pt x="556" y="2"/>
                    <a:pt x="547" y="3"/>
                  </a:cubicBezTo>
                  <a:cubicBezTo>
                    <a:pt x="539" y="4"/>
                    <a:pt x="534" y="7"/>
                    <a:pt x="527" y="7"/>
                  </a:cubicBezTo>
                  <a:cubicBezTo>
                    <a:pt x="519" y="6"/>
                    <a:pt x="508" y="9"/>
                    <a:pt x="512" y="14"/>
                  </a:cubicBezTo>
                  <a:cubicBezTo>
                    <a:pt x="520" y="22"/>
                    <a:pt x="500" y="26"/>
                    <a:pt x="502" y="19"/>
                  </a:cubicBezTo>
                  <a:cubicBezTo>
                    <a:pt x="503" y="13"/>
                    <a:pt x="485" y="10"/>
                    <a:pt x="479" y="15"/>
                  </a:cubicBezTo>
                  <a:cubicBezTo>
                    <a:pt x="473" y="20"/>
                    <a:pt x="443" y="9"/>
                    <a:pt x="439" y="15"/>
                  </a:cubicBezTo>
                  <a:cubicBezTo>
                    <a:pt x="435" y="20"/>
                    <a:pt x="400" y="19"/>
                    <a:pt x="390" y="20"/>
                  </a:cubicBezTo>
                  <a:cubicBezTo>
                    <a:pt x="380" y="22"/>
                    <a:pt x="406" y="29"/>
                    <a:pt x="405" y="34"/>
                  </a:cubicBezTo>
                  <a:cubicBezTo>
                    <a:pt x="404" y="38"/>
                    <a:pt x="373" y="34"/>
                    <a:pt x="379" y="42"/>
                  </a:cubicBezTo>
                  <a:cubicBezTo>
                    <a:pt x="386" y="49"/>
                    <a:pt x="407" y="55"/>
                    <a:pt x="417" y="65"/>
                  </a:cubicBezTo>
                  <a:cubicBezTo>
                    <a:pt x="427" y="75"/>
                    <a:pt x="409" y="69"/>
                    <a:pt x="397" y="62"/>
                  </a:cubicBezTo>
                  <a:cubicBezTo>
                    <a:pt x="386" y="54"/>
                    <a:pt x="372" y="57"/>
                    <a:pt x="365" y="49"/>
                  </a:cubicBezTo>
                  <a:cubicBezTo>
                    <a:pt x="358" y="42"/>
                    <a:pt x="332" y="36"/>
                    <a:pt x="325" y="41"/>
                  </a:cubicBezTo>
                  <a:cubicBezTo>
                    <a:pt x="317" y="46"/>
                    <a:pt x="343" y="55"/>
                    <a:pt x="343" y="61"/>
                  </a:cubicBezTo>
                  <a:cubicBezTo>
                    <a:pt x="343" y="67"/>
                    <a:pt x="326" y="60"/>
                    <a:pt x="323" y="62"/>
                  </a:cubicBezTo>
                  <a:cubicBezTo>
                    <a:pt x="320" y="64"/>
                    <a:pt x="304" y="47"/>
                    <a:pt x="296" y="47"/>
                  </a:cubicBezTo>
                  <a:cubicBezTo>
                    <a:pt x="287" y="47"/>
                    <a:pt x="294" y="55"/>
                    <a:pt x="294" y="66"/>
                  </a:cubicBezTo>
                  <a:cubicBezTo>
                    <a:pt x="294" y="77"/>
                    <a:pt x="277" y="83"/>
                    <a:pt x="282" y="76"/>
                  </a:cubicBezTo>
                  <a:cubicBezTo>
                    <a:pt x="287" y="69"/>
                    <a:pt x="283" y="49"/>
                    <a:pt x="274" y="46"/>
                  </a:cubicBezTo>
                  <a:cubicBezTo>
                    <a:pt x="265" y="42"/>
                    <a:pt x="242" y="53"/>
                    <a:pt x="230" y="53"/>
                  </a:cubicBezTo>
                  <a:cubicBezTo>
                    <a:pt x="217" y="52"/>
                    <a:pt x="201" y="56"/>
                    <a:pt x="212" y="62"/>
                  </a:cubicBezTo>
                  <a:cubicBezTo>
                    <a:pt x="222" y="69"/>
                    <a:pt x="211" y="72"/>
                    <a:pt x="202" y="65"/>
                  </a:cubicBezTo>
                  <a:cubicBezTo>
                    <a:pt x="193" y="59"/>
                    <a:pt x="163" y="65"/>
                    <a:pt x="169" y="70"/>
                  </a:cubicBezTo>
                  <a:cubicBezTo>
                    <a:pt x="175" y="74"/>
                    <a:pt x="177" y="87"/>
                    <a:pt x="173" y="92"/>
                  </a:cubicBezTo>
                  <a:cubicBezTo>
                    <a:pt x="170" y="97"/>
                    <a:pt x="157" y="87"/>
                    <a:pt x="145" y="88"/>
                  </a:cubicBezTo>
                  <a:cubicBezTo>
                    <a:pt x="133" y="89"/>
                    <a:pt x="75" y="116"/>
                    <a:pt x="79" y="124"/>
                  </a:cubicBezTo>
                  <a:cubicBezTo>
                    <a:pt x="82" y="131"/>
                    <a:pt x="107" y="125"/>
                    <a:pt x="115" y="129"/>
                  </a:cubicBezTo>
                  <a:cubicBezTo>
                    <a:pt x="123" y="134"/>
                    <a:pt x="112" y="150"/>
                    <a:pt x="103" y="156"/>
                  </a:cubicBezTo>
                  <a:cubicBezTo>
                    <a:pt x="93" y="163"/>
                    <a:pt x="57" y="157"/>
                    <a:pt x="56" y="165"/>
                  </a:cubicBezTo>
                  <a:cubicBezTo>
                    <a:pt x="56" y="172"/>
                    <a:pt x="0" y="174"/>
                    <a:pt x="0" y="186"/>
                  </a:cubicBezTo>
                  <a:cubicBezTo>
                    <a:pt x="0" y="191"/>
                    <a:pt x="3" y="196"/>
                    <a:pt x="9" y="197"/>
                  </a:cubicBezTo>
                  <a:cubicBezTo>
                    <a:pt x="17" y="199"/>
                    <a:pt x="26" y="196"/>
                    <a:pt x="33" y="204"/>
                  </a:cubicBezTo>
                  <a:cubicBezTo>
                    <a:pt x="40" y="212"/>
                    <a:pt x="60" y="212"/>
                    <a:pt x="73" y="207"/>
                  </a:cubicBezTo>
                  <a:cubicBezTo>
                    <a:pt x="87" y="202"/>
                    <a:pt x="97" y="208"/>
                    <a:pt x="96" y="216"/>
                  </a:cubicBezTo>
                  <a:cubicBezTo>
                    <a:pt x="96" y="224"/>
                    <a:pt x="66" y="213"/>
                    <a:pt x="57" y="219"/>
                  </a:cubicBezTo>
                  <a:cubicBezTo>
                    <a:pt x="48" y="224"/>
                    <a:pt x="19" y="219"/>
                    <a:pt x="21" y="225"/>
                  </a:cubicBezTo>
                  <a:cubicBezTo>
                    <a:pt x="22" y="232"/>
                    <a:pt x="36" y="230"/>
                    <a:pt x="47" y="232"/>
                  </a:cubicBezTo>
                  <a:cubicBezTo>
                    <a:pt x="59" y="235"/>
                    <a:pt x="48" y="239"/>
                    <a:pt x="48" y="244"/>
                  </a:cubicBezTo>
                  <a:cubicBezTo>
                    <a:pt x="47" y="249"/>
                    <a:pt x="54" y="248"/>
                    <a:pt x="65" y="254"/>
                  </a:cubicBezTo>
                  <a:cubicBezTo>
                    <a:pt x="76" y="259"/>
                    <a:pt x="95" y="263"/>
                    <a:pt x="89" y="256"/>
                  </a:cubicBezTo>
                  <a:cubicBezTo>
                    <a:pt x="83" y="250"/>
                    <a:pt x="101" y="251"/>
                    <a:pt x="104" y="255"/>
                  </a:cubicBezTo>
                  <a:cubicBezTo>
                    <a:pt x="107" y="258"/>
                    <a:pt x="115" y="249"/>
                    <a:pt x="123" y="251"/>
                  </a:cubicBezTo>
                  <a:cubicBezTo>
                    <a:pt x="132" y="253"/>
                    <a:pt x="135" y="243"/>
                    <a:pt x="141" y="248"/>
                  </a:cubicBezTo>
                  <a:cubicBezTo>
                    <a:pt x="148" y="252"/>
                    <a:pt x="178" y="255"/>
                    <a:pt x="189" y="260"/>
                  </a:cubicBezTo>
                  <a:cubicBezTo>
                    <a:pt x="199" y="266"/>
                    <a:pt x="213" y="267"/>
                    <a:pt x="212" y="275"/>
                  </a:cubicBezTo>
                  <a:cubicBezTo>
                    <a:pt x="211" y="284"/>
                    <a:pt x="221" y="290"/>
                    <a:pt x="233" y="295"/>
                  </a:cubicBezTo>
                  <a:cubicBezTo>
                    <a:pt x="244" y="300"/>
                    <a:pt x="246" y="312"/>
                    <a:pt x="246" y="319"/>
                  </a:cubicBezTo>
                  <a:cubicBezTo>
                    <a:pt x="246" y="326"/>
                    <a:pt x="259" y="332"/>
                    <a:pt x="256" y="335"/>
                  </a:cubicBezTo>
                  <a:cubicBezTo>
                    <a:pt x="254" y="338"/>
                    <a:pt x="256" y="343"/>
                    <a:pt x="264" y="350"/>
                  </a:cubicBezTo>
                  <a:cubicBezTo>
                    <a:pt x="272" y="357"/>
                    <a:pt x="252" y="362"/>
                    <a:pt x="256" y="368"/>
                  </a:cubicBezTo>
                  <a:cubicBezTo>
                    <a:pt x="261" y="375"/>
                    <a:pt x="250" y="386"/>
                    <a:pt x="263" y="388"/>
                  </a:cubicBezTo>
                  <a:cubicBezTo>
                    <a:pt x="277" y="391"/>
                    <a:pt x="275" y="379"/>
                    <a:pt x="286" y="379"/>
                  </a:cubicBezTo>
                  <a:cubicBezTo>
                    <a:pt x="296" y="379"/>
                    <a:pt x="285" y="388"/>
                    <a:pt x="291" y="394"/>
                  </a:cubicBezTo>
                  <a:cubicBezTo>
                    <a:pt x="297" y="399"/>
                    <a:pt x="308" y="398"/>
                    <a:pt x="319" y="407"/>
                  </a:cubicBezTo>
                  <a:cubicBezTo>
                    <a:pt x="330" y="416"/>
                    <a:pt x="323" y="421"/>
                    <a:pt x="313" y="413"/>
                  </a:cubicBezTo>
                  <a:cubicBezTo>
                    <a:pt x="303" y="406"/>
                    <a:pt x="274" y="408"/>
                    <a:pt x="274" y="410"/>
                  </a:cubicBezTo>
                  <a:cubicBezTo>
                    <a:pt x="274" y="413"/>
                    <a:pt x="306" y="431"/>
                    <a:pt x="313" y="428"/>
                  </a:cubicBezTo>
                  <a:cubicBezTo>
                    <a:pt x="321" y="426"/>
                    <a:pt x="331" y="439"/>
                    <a:pt x="327" y="444"/>
                  </a:cubicBezTo>
                  <a:cubicBezTo>
                    <a:pt x="322" y="448"/>
                    <a:pt x="324" y="459"/>
                    <a:pt x="323" y="464"/>
                  </a:cubicBezTo>
                  <a:cubicBezTo>
                    <a:pt x="323" y="469"/>
                    <a:pt x="312" y="464"/>
                    <a:pt x="305" y="465"/>
                  </a:cubicBezTo>
                  <a:cubicBezTo>
                    <a:pt x="298" y="466"/>
                    <a:pt x="293" y="468"/>
                    <a:pt x="293" y="475"/>
                  </a:cubicBezTo>
                  <a:cubicBezTo>
                    <a:pt x="293" y="483"/>
                    <a:pt x="282" y="488"/>
                    <a:pt x="281" y="497"/>
                  </a:cubicBezTo>
                  <a:cubicBezTo>
                    <a:pt x="280" y="506"/>
                    <a:pt x="290" y="506"/>
                    <a:pt x="295" y="510"/>
                  </a:cubicBezTo>
                  <a:cubicBezTo>
                    <a:pt x="301" y="514"/>
                    <a:pt x="285" y="516"/>
                    <a:pt x="284" y="523"/>
                  </a:cubicBezTo>
                  <a:cubicBezTo>
                    <a:pt x="283" y="529"/>
                    <a:pt x="299" y="541"/>
                    <a:pt x="304" y="544"/>
                  </a:cubicBezTo>
                  <a:cubicBezTo>
                    <a:pt x="310" y="547"/>
                    <a:pt x="305" y="562"/>
                    <a:pt x="307" y="569"/>
                  </a:cubicBezTo>
                  <a:cubicBezTo>
                    <a:pt x="309" y="577"/>
                    <a:pt x="317" y="568"/>
                    <a:pt x="316" y="577"/>
                  </a:cubicBezTo>
                  <a:cubicBezTo>
                    <a:pt x="315" y="587"/>
                    <a:pt x="323" y="586"/>
                    <a:pt x="323" y="592"/>
                  </a:cubicBezTo>
                  <a:cubicBezTo>
                    <a:pt x="323" y="598"/>
                    <a:pt x="337" y="597"/>
                    <a:pt x="334" y="605"/>
                  </a:cubicBezTo>
                  <a:cubicBezTo>
                    <a:pt x="332" y="612"/>
                    <a:pt x="338" y="618"/>
                    <a:pt x="341" y="622"/>
                  </a:cubicBezTo>
                  <a:cubicBezTo>
                    <a:pt x="344" y="627"/>
                    <a:pt x="356" y="634"/>
                    <a:pt x="358" y="640"/>
                  </a:cubicBezTo>
                  <a:cubicBezTo>
                    <a:pt x="360" y="645"/>
                    <a:pt x="367" y="653"/>
                    <a:pt x="374" y="651"/>
                  </a:cubicBezTo>
                  <a:cubicBezTo>
                    <a:pt x="382" y="648"/>
                    <a:pt x="383" y="656"/>
                    <a:pt x="389" y="655"/>
                  </a:cubicBezTo>
                  <a:cubicBezTo>
                    <a:pt x="395" y="654"/>
                    <a:pt x="404" y="658"/>
                    <a:pt x="406" y="662"/>
                  </a:cubicBezTo>
                  <a:cubicBezTo>
                    <a:pt x="408" y="667"/>
                    <a:pt x="427" y="671"/>
                    <a:pt x="432" y="672"/>
                  </a:cubicBezTo>
                  <a:cubicBezTo>
                    <a:pt x="437" y="673"/>
                    <a:pt x="438" y="664"/>
                    <a:pt x="443" y="661"/>
                  </a:cubicBezTo>
                  <a:cubicBezTo>
                    <a:pt x="447" y="658"/>
                    <a:pt x="446" y="639"/>
                    <a:pt x="450" y="638"/>
                  </a:cubicBezTo>
                  <a:cubicBezTo>
                    <a:pt x="454" y="637"/>
                    <a:pt x="453" y="617"/>
                    <a:pt x="449" y="615"/>
                  </a:cubicBezTo>
                  <a:cubicBezTo>
                    <a:pt x="444" y="613"/>
                    <a:pt x="446" y="606"/>
                    <a:pt x="456" y="608"/>
                  </a:cubicBezTo>
                  <a:cubicBezTo>
                    <a:pt x="466" y="609"/>
                    <a:pt x="463" y="599"/>
                    <a:pt x="467" y="598"/>
                  </a:cubicBezTo>
                  <a:cubicBezTo>
                    <a:pt x="472" y="596"/>
                    <a:pt x="470" y="587"/>
                    <a:pt x="474" y="586"/>
                  </a:cubicBezTo>
                  <a:cubicBezTo>
                    <a:pt x="477" y="585"/>
                    <a:pt x="477" y="579"/>
                    <a:pt x="474" y="576"/>
                  </a:cubicBezTo>
                  <a:cubicBezTo>
                    <a:pt x="471" y="572"/>
                    <a:pt x="474" y="570"/>
                    <a:pt x="480" y="569"/>
                  </a:cubicBezTo>
                  <a:cubicBezTo>
                    <a:pt x="485" y="568"/>
                    <a:pt x="484" y="561"/>
                    <a:pt x="477" y="558"/>
                  </a:cubicBezTo>
                  <a:cubicBezTo>
                    <a:pt x="470" y="555"/>
                    <a:pt x="472" y="548"/>
                    <a:pt x="479" y="552"/>
                  </a:cubicBezTo>
                  <a:cubicBezTo>
                    <a:pt x="486" y="557"/>
                    <a:pt x="491" y="554"/>
                    <a:pt x="487" y="548"/>
                  </a:cubicBezTo>
                  <a:cubicBezTo>
                    <a:pt x="483" y="543"/>
                    <a:pt x="492" y="541"/>
                    <a:pt x="501" y="540"/>
                  </a:cubicBezTo>
                  <a:cubicBezTo>
                    <a:pt x="510" y="539"/>
                    <a:pt x="515" y="534"/>
                    <a:pt x="513" y="527"/>
                  </a:cubicBezTo>
                  <a:cubicBezTo>
                    <a:pt x="511" y="520"/>
                    <a:pt x="524" y="521"/>
                    <a:pt x="520" y="527"/>
                  </a:cubicBezTo>
                  <a:cubicBezTo>
                    <a:pt x="517" y="533"/>
                    <a:pt x="519" y="539"/>
                    <a:pt x="524" y="535"/>
                  </a:cubicBezTo>
                  <a:cubicBezTo>
                    <a:pt x="528" y="530"/>
                    <a:pt x="536" y="533"/>
                    <a:pt x="551" y="529"/>
                  </a:cubicBezTo>
                  <a:cubicBezTo>
                    <a:pt x="566" y="525"/>
                    <a:pt x="580" y="512"/>
                    <a:pt x="584" y="501"/>
                  </a:cubicBezTo>
                  <a:cubicBezTo>
                    <a:pt x="587" y="489"/>
                    <a:pt x="604" y="490"/>
                    <a:pt x="602" y="482"/>
                  </a:cubicBezTo>
                  <a:cubicBezTo>
                    <a:pt x="600" y="475"/>
                    <a:pt x="605" y="472"/>
                    <a:pt x="616" y="477"/>
                  </a:cubicBezTo>
                  <a:cubicBezTo>
                    <a:pt x="627" y="482"/>
                    <a:pt x="618" y="473"/>
                    <a:pt x="630" y="473"/>
                  </a:cubicBezTo>
                  <a:cubicBezTo>
                    <a:pt x="642" y="473"/>
                    <a:pt x="640" y="469"/>
                    <a:pt x="652" y="468"/>
                  </a:cubicBezTo>
                  <a:cubicBezTo>
                    <a:pt x="664" y="468"/>
                    <a:pt x="694" y="463"/>
                    <a:pt x="704" y="454"/>
                  </a:cubicBezTo>
                  <a:cubicBezTo>
                    <a:pt x="715" y="445"/>
                    <a:pt x="737" y="438"/>
                    <a:pt x="746" y="432"/>
                  </a:cubicBezTo>
                  <a:cubicBezTo>
                    <a:pt x="755" y="427"/>
                    <a:pt x="757" y="422"/>
                    <a:pt x="752" y="425"/>
                  </a:cubicBezTo>
                  <a:cubicBezTo>
                    <a:pt x="746" y="428"/>
                    <a:pt x="734" y="428"/>
                    <a:pt x="726" y="426"/>
                  </a:cubicBezTo>
                  <a:cubicBezTo>
                    <a:pt x="717" y="424"/>
                    <a:pt x="703" y="417"/>
                    <a:pt x="693" y="422"/>
                  </a:cubicBezTo>
                  <a:cubicBezTo>
                    <a:pt x="683" y="428"/>
                    <a:pt x="689" y="414"/>
                    <a:pt x="697" y="413"/>
                  </a:cubicBezTo>
                  <a:cubicBezTo>
                    <a:pt x="706" y="412"/>
                    <a:pt x="702" y="408"/>
                    <a:pt x="700" y="399"/>
                  </a:cubicBezTo>
                  <a:cubicBezTo>
                    <a:pt x="698" y="390"/>
                    <a:pt x="714" y="396"/>
                    <a:pt x="721" y="406"/>
                  </a:cubicBezTo>
                  <a:cubicBezTo>
                    <a:pt x="728" y="416"/>
                    <a:pt x="741" y="420"/>
                    <a:pt x="753" y="417"/>
                  </a:cubicBezTo>
                  <a:cubicBezTo>
                    <a:pt x="765" y="413"/>
                    <a:pt x="754" y="404"/>
                    <a:pt x="758" y="397"/>
                  </a:cubicBezTo>
                  <a:cubicBezTo>
                    <a:pt x="763" y="391"/>
                    <a:pt x="722" y="370"/>
                    <a:pt x="720" y="363"/>
                  </a:cubicBezTo>
                  <a:cubicBezTo>
                    <a:pt x="718" y="356"/>
                    <a:pt x="731" y="361"/>
                    <a:pt x="742" y="366"/>
                  </a:cubicBezTo>
                  <a:cubicBezTo>
                    <a:pt x="753" y="371"/>
                    <a:pt x="756" y="357"/>
                    <a:pt x="756" y="351"/>
                  </a:cubicBezTo>
                  <a:cubicBezTo>
                    <a:pt x="756" y="345"/>
                    <a:pt x="731" y="344"/>
                    <a:pt x="721" y="350"/>
                  </a:cubicBezTo>
                  <a:cubicBezTo>
                    <a:pt x="710" y="356"/>
                    <a:pt x="699" y="342"/>
                    <a:pt x="714" y="341"/>
                  </a:cubicBezTo>
                  <a:cubicBezTo>
                    <a:pt x="729" y="339"/>
                    <a:pt x="715" y="333"/>
                    <a:pt x="720" y="328"/>
                  </a:cubicBezTo>
                  <a:cubicBezTo>
                    <a:pt x="724" y="324"/>
                    <a:pt x="743" y="341"/>
                    <a:pt x="752" y="338"/>
                  </a:cubicBezTo>
                  <a:cubicBezTo>
                    <a:pt x="762" y="335"/>
                    <a:pt x="769" y="338"/>
                    <a:pt x="777" y="332"/>
                  </a:cubicBezTo>
                  <a:cubicBezTo>
                    <a:pt x="785" y="325"/>
                    <a:pt x="762" y="319"/>
                    <a:pt x="757" y="314"/>
                  </a:cubicBezTo>
                  <a:cubicBezTo>
                    <a:pt x="753" y="308"/>
                    <a:pt x="781" y="310"/>
                    <a:pt x="790" y="311"/>
                  </a:cubicBezTo>
                  <a:cubicBezTo>
                    <a:pt x="799" y="311"/>
                    <a:pt x="801" y="298"/>
                    <a:pt x="794" y="301"/>
                  </a:cubicBezTo>
                  <a:cubicBezTo>
                    <a:pt x="787" y="303"/>
                    <a:pt x="762" y="292"/>
                    <a:pt x="767" y="284"/>
                  </a:cubicBezTo>
                  <a:cubicBezTo>
                    <a:pt x="773" y="276"/>
                    <a:pt x="782" y="285"/>
                    <a:pt x="793" y="280"/>
                  </a:cubicBezTo>
                  <a:cubicBezTo>
                    <a:pt x="804" y="274"/>
                    <a:pt x="794" y="253"/>
                    <a:pt x="786" y="253"/>
                  </a:cubicBezTo>
                  <a:cubicBezTo>
                    <a:pt x="778" y="253"/>
                    <a:pt x="760" y="250"/>
                    <a:pt x="760" y="246"/>
                  </a:cubicBezTo>
                  <a:cubicBezTo>
                    <a:pt x="760" y="242"/>
                    <a:pt x="745" y="239"/>
                    <a:pt x="749" y="235"/>
                  </a:cubicBezTo>
                  <a:cubicBezTo>
                    <a:pt x="754" y="231"/>
                    <a:pt x="759" y="240"/>
                    <a:pt x="769" y="232"/>
                  </a:cubicBezTo>
                  <a:cubicBezTo>
                    <a:pt x="779" y="225"/>
                    <a:pt x="800" y="234"/>
                    <a:pt x="809" y="232"/>
                  </a:cubicBezTo>
                  <a:cubicBezTo>
                    <a:pt x="818" y="231"/>
                    <a:pt x="805" y="214"/>
                    <a:pt x="800" y="217"/>
                  </a:cubicBezTo>
                  <a:cubicBezTo>
                    <a:pt x="795" y="220"/>
                    <a:pt x="777" y="221"/>
                    <a:pt x="776" y="212"/>
                  </a:cubicBezTo>
                  <a:cubicBezTo>
                    <a:pt x="774" y="202"/>
                    <a:pt x="793" y="212"/>
                    <a:pt x="796" y="207"/>
                  </a:cubicBezTo>
                  <a:cubicBezTo>
                    <a:pt x="799" y="203"/>
                    <a:pt x="771" y="192"/>
                    <a:pt x="766" y="201"/>
                  </a:cubicBezTo>
                  <a:cubicBezTo>
                    <a:pt x="762" y="210"/>
                    <a:pt x="746" y="207"/>
                    <a:pt x="754" y="202"/>
                  </a:cubicBezTo>
                  <a:cubicBezTo>
                    <a:pt x="763" y="196"/>
                    <a:pt x="764" y="182"/>
                    <a:pt x="764" y="174"/>
                  </a:cubicBezTo>
                  <a:cubicBezTo>
                    <a:pt x="763" y="167"/>
                    <a:pt x="793" y="166"/>
                    <a:pt x="790" y="154"/>
                  </a:cubicBezTo>
                  <a:cubicBezTo>
                    <a:pt x="786" y="142"/>
                    <a:pt x="804" y="139"/>
                    <a:pt x="814" y="139"/>
                  </a:cubicBezTo>
                  <a:cubicBezTo>
                    <a:pt x="824" y="139"/>
                    <a:pt x="814" y="126"/>
                    <a:pt x="804" y="128"/>
                  </a:cubicBezTo>
                  <a:cubicBezTo>
                    <a:pt x="794" y="129"/>
                    <a:pt x="784" y="140"/>
                    <a:pt x="780" y="135"/>
                  </a:cubicBezTo>
                  <a:cubicBezTo>
                    <a:pt x="775" y="131"/>
                    <a:pt x="791" y="123"/>
                    <a:pt x="800" y="123"/>
                  </a:cubicBezTo>
                  <a:cubicBezTo>
                    <a:pt x="808" y="123"/>
                    <a:pt x="829" y="122"/>
                    <a:pt x="837" y="118"/>
                  </a:cubicBezTo>
                  <a:cubicBezTo>
                    <a:pt x="844" y="114"/>
                    <a:pt x="824" y="110"/>
                    <a:pt x="810" y="112"/>
                  </a:cubicBezTo>
                  <a:cubicBezTo>
                    <a:pt x="796" y="113"/>
                    <a:pt x="796" y="107"/>
                    <a:pt x="817" y="107"/>
                  </a:cubicBezTo>
                  <a:cubicBezTo>
                    <a:pt x="838" y="106"/>
                    <a:pt x="834" y="102"/>
                    <a:pt x="849" y="100"/>
                  </a:cubicBezTo>
                  <a:cubicBezTo>
                    <a:pt x="864" y="99"/>
                    <a:pt x="859" y="92"/>
                    <a:pt x="868" y="92"/>
                  </a:cubicBezTo>
                  <a:cubicBezTo>
                    <a:pt x="877" y="92"/>
                    <a:pt x="901" y="82"/>
                    <a:pt x="901" y="77"/>
                  </a:cubicBezTo>
                  <a:cubicBezTo>
                    <a:pt x="901" y="72"/>
                    <a:pt x="867" y="62"/>
                    <a:pt x="851" y="62"/>
                  </a:cubicBezTo>
                  <a:close/>
                  <a:moveTo>
                    <a:pt x="309" y="441"/>
                  </a:moveTo>
                  <a:cubicBezTo>
                    <a:pt x="309" y="434"/>
                    <a:pt x="301" y="438"/>
                    <a:pt x="297" y="430"/>
                  </a:cubicBezTo>
                  <a:cubicBezTo>
                    <a:pt x="293" y="422"/>
                    <a:pt x="270" y="419"/>
                    <a:pt x="268" y="425"/>
                  </a:cubicBezTo>
                  <a:cubicBezTo>
                    <a:pt x="267" y="428"/>
                    <a:pt x="260" y="432"/>
                    <a:pt x="266" y="438"/>
                  </a:cubicBezTo>
                  <a:cubicBezTo>
                    <a:pt x="272" y="444"/>
                    <a:pt x="276" y="441"/>
                    <a:pt x="282" y="447"/>
                  </a:cubicBezTo>
                  <a:cubicBezTo>
                    <a:pt x="289" y="453"/>
                    <a:pt x="308" y="448"/>
                    <a:pt x="309" y="44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127"/>
            <p:cNvSpPr>
              <a:spLocks noEditPoints="1"/>
            </p:cNvSpPr>
            <p:nvPr userDrawn="1"/>
          </p:nvSpPr>
          <p:spPr bwMode="auto">
            <a:xfrm>
              <a:off x="2841879" y="1304303"/>
              <a:ext cx="1565168" cy="1204837"/>
            </a:xfrm>
            <a:custGeom>
              <a:avLst/>
              <a:gdLst>
                <a:gd name="T0" fmla="*/ 268 w 1311"/>
                <a:gd name="T1" fmla="*/ 890 h 1009"/>
                <a:gd name="T2" fmla="*/ 246 w 1311"/>
                <a:gd name="T3" fmla="*/ 296 h 1009"/>
                <a:gd name="T4" fmla="*/ 504 w 1311"/>
                <a:gd name="T5" fmla="*/ 327 h 1009"/>
                <a:gd name="T6" fmla="*/ 335 w 1311"/>
                <a:gd name="T7" fmla="*/ 350 h 1009"/>
                <a:gd name="T8" fmla="*/ 504 w 1311"/>
                <a:gd name="T9" fmla="*/ 435 h 1009"/>
                <a:gd name="T10" fmla="*/ 309 w 1311"/>
                <a:gd name="T11" fmla="*/ 252 h 1009"/>
                <a:gd name="T12" fmla="*/ 272 w 1311"/>
                <a:gd name="T13" fmla="*/ 241 h 1009"/>
                <a:gd name="T14" fmla="*/ 482 w 1311"/>
                <a:gd name="T15" fmla="*/ 277 h 1009"/>
                <a:gd name="T16" fmla="*/ 388 w 1311"/>
                <a:gd name="T17" fmla="*/ 187 h 1009"/>
                <a:gd name="T18" fmla="*/ 538 w 1311"/>
                <a:gd name="T19" fmla="*/ 155 h 1009"/>
                <a:gd name="T20" fmla="*/ 543 w 1311"/>
                <a:gd name="T21" fmla="*/ 210 h 1009"/>
                <a:gd name="T22" fmla="*/ 548 w 1311"/>
                <a:gd name="T23" fmla="*/ 240 h 1009"/>
                <a:gd name="T24" fmla="*/ 708 w 1311"/>
                <a:gd name="T25" fmla="*/ 191 h 1009"/>
                <a:gd name="T26" fmla="*/ 642 w 1311"/>
                <a:gd name="T27" fmla="*/ 302 h 1009"/>
                <a:gd name="T28" fmla="*/ 896 w 1311"/>
                <a:gd name="T29" fmla="*/ 286 h 1009"/>
                <a:gd name="T30" fmla="*/ 757 w 1311"/>
                <a:gd name="T31" fmla="*/ 197 h 1009"/>
                <a:gd name="T32" fmla="*/ 780 w 1311"/>
                <a:gd name="T33" fmla="*/ 108 h 1009"/>
                <a:gd name="T34" fmla="*/ 765 w 1311"/>
                <a:gd name="T35" fmla="*/ 86 h 1009"/>
                <a:gd name="T36" fmla="*/ 827 w 1311"/>
                <a:gd name="T37" fmla="*/ 156 h 1009"/>
                <a:gd name="T38" fmla="*/ 911 w 1311"/>
                <a:gd name="T39" fmla="*/ 234 h 1009"/>
                <a:gd name="T40" fmla="*/ 1037 w 1311"/>
                <a:gd name="T41" fmla="*/ 112 h 1009"/>
                <a:gd name="T42" fmla="*/ 991 w 1311"/>
                <a:gd name="T43" fmla="*/ 11 h 1009"/>
                <a:gd name="T44" fmla="*/ 742 w 1311"/>
                <a:gd name="T45" fmla="*/ 59 h 1009"/>
                <a:gd name="T46" fmla="*/ 814 w 1311"/>
                <a:gd name="T47" fmla="*/ 573 h 1009"/>
                <a:gd name="T48" fmla="*/ 1079 w 1311"/>
                <a:gd name="T49" fmla="*/ 443 h 1009"/>
                <a:gd name="T50" fmla="*/ 973 w 1311"/>
                <a:gd name="T51" fmla="*/ 354 h 1009"/>
                <a:gd name="T52" fmla="*/ 814 w 1311"/>
                <a:gd name="T53" fmla="*/ 326 h 1009"/>
                <a:gd name="T54" fmla="*/ 919 w 1311"/>
                <a:gd name="T55" fmla="*/ 402 h 1009"/>
                <a:gd name="T56" fmla="*/ 960 w 1311"/>
                <a:gd name="T57" fmla="*/ 533 h 1009"/>
                <a:gd name="T58" fmla="*/ 1109 w 1311"/>
                <a:gd name="T59" fmla="*/ 545 h 1009"/>
                <a:gd name="T60" fmla="*/ 890 w 1311"/>
                <a:gd name="T61" fmla="*/ 313 h 1009"/>
                <a:gd name="T62" fmla="*/ 1256 w 1311"/>
                <a:gd name="T63" fmla="*/ 836 h 1009"/>
                <a:gd name="T64" fmla="*/ 143 w 1311"/>
                <a:gd name="T65" fmla="*/ 820 h 1009"/>
                <a:gd name="T66" fmla="*/ 1071 w 1311"/>
                <a:gd name="T67" fmla="*/ 895 h 1009"/>
                <a:gd name="T68" fmla="*/ 1256 w 1311"/>
                <a:gd name="T69" fmla="*/ 793 h 1009"/>
                <a:gd name="T70" fmla="*/ 1168 w 1311"/>
                <a:gd name="T71" fmla="*/ 730 h 1009"/>
                <a:gd name="T72" fmla="*/ 1101 w 1311"/>
                <a:gd name="T73" fmla="*/ 688 h 1009"/>
                <a:gd name="T74" fmla="*/ 995 w 1311"/>
                <a:gd name="T75" fmla="*/ 603 h 1009"/>
                <a:gd name="T76" fmla="*/ 949 w 1311"/>
                <a:gd name="T77" fmla="*/ 707 h 1009"/>
                <a:gd name="T78" fmla="*/ 869 w 1311"/>
                <a:gd name="T79" fmla="*/ 805 h 1009"/>
                <a:gd name="T80" fmla="*/ 702 w 1311"/>
                <a:gd name="T81" fmla="*/ 685 h 1009"/>
                <a:gd name="T82" fmla="*/ 755 w 1311"/>
                <a:gd name="T83" fmla="*/ 561 h 1009"/>
                <a:gd name="T84" fmla="*/ 846 w 1311"/>
                <a:gd name="T85" fmla="*/ 504 h 1009"/>
                <a:gd name="T86" fmla="*/ 830 w 1311"/>
                <a:gd name="T87" fmla="*/ 442 h 1009"/>
                <a:gd name="T88" fmla="*/ 756 w 1311"/>
                <a:gd name="T89" fmla="*/ 447 h 1009"/>
                <a:gd name="T90" fmla="*/ 700 w 1311"/>
                <a:gd name="T91" fmla="*/ 353 h 1009"/>
                <a:gd name="T92" fmla="*/ 675 w 1311"/>
                <a:gd name="T93" fmla="*/ 380 h 1009"/>
                <a:gd name="T94" fmla="*/ 662 w 1311"/>
                <a:gd name="T95" fmla="*/ 474 h 1009"/>
                <a:gd name="T96" fmla="*/ 642 w 1311"/>
                <a:gd name="T97" fmla="*/ 454 h 1009"/>
                <a:gd name="T98" fmla="*/ 521 w 1311"/>
                <a:gd name="T99" fmla="*/ 454 h 1009"/>
                <a:gd name="T100" fmla="*/ 349 w 1311"/>
                <a:gd name="T101" fmla="*/ 442 h 1009"/>
                <a:gd name="T102" fmla="*/ 126 w 1311"/>
                <a:gd name="T103" fmla="*/ 443 h 1009"/>
                <a:gd name="T104" fmla="*/ 61 w 1311"/>
                <a:gd name="T105" fmla="*/ 444 h 1009"/>
                <a:gd name="T106" fmla="*/ 165 w 1311"/>
                <a:gd name="T107" fmla="*/ 766 h 1009"/>
                <a:gd name="T108" fmla="*/ 237 w 1311"/>
                <a:gd name="T109" fmla="*/ 857 h 1009"/>
                <a:gd name="T110" fmla="*/ 812 w 1311"/>
                <a:gd name="T111" fmla="*/ 898 h 1009"/>
                <a:gd name="T112" fmla="*/ 914 w 1311"/>
                <a:gd name="T113" fmla="*/ 998 h 1009"/>
                <a:gd name="T114" fmla="*/ 1129 w 1311"/>
                <a:gd name="T115" fmla="*/ 941 h 1009"/>
                <a:gd name="T116" fmla="*/ 317 w 1311"/>
                <a:gd name="T117" fmla="*/ 530 h 1009"/>
                <a:gd name="T118" fmla="*/ 314 w 1311"/>
                <a:gd name="T119" fmla="*/ 510 h 1009"/>
                <a:gd name="T120" fmla="*/ 656 w 1311"/>
                <a:gd name="T121" fmla="*/ 855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1" h="1009">
                  <a:moveTo>
                    <a:pt x="259" y="884"/>
                  </a:moveTo>
                  <a:cubicBezTo>
                    <a:pt x="254" y="880"/>
                    <a:pt x="243" y="881"/>
                    <a:pt x="242" y="876"/>
                  </a:cubicBezTo>
                  <a:cubicBezTo>
                    <a:pt x="240" y="872"/>
                    <a:pt x="230" y="857"/>
                    <a:pt x="224" y="857"/>
                  </a:cubicBezTo>
                  <a:cubicBezTo>
                    <a:pt x="219" y="857"/>
                    <a:pt x="212" y="858"/>
                    <a:pt x="205" y="853"/>
                  </a:cubicBezTo>
                  <a:cubicBezTo>
                    <a:pt x="199" y="848"/>
                    <a:pt x="194" y="848"/>
                    <a:pt x="190" y="851"/>
                  </a:cubicBezTo>
                  <a:cubicBezTo>
                    <a:pt x="185" y="854"/>
                    <a:pt x="195" y="854"/>
                    <a:pt x="194" y="857"/>
                  </a:cubicBezTo>
                  <a:cubicBezTo>
                    <a:pt x="194" y="861"/>
                    <a:pt x="197" y="863"/>
                    <a:pt x="201" y="862"/>
                  </a:cubicBezTo>
                  <a:cubicBezTo>
                    <a:pt x="205" y="861"/>
                    <a:pt x="207" y="870"/>
                    <a:pt x="211" y="870"/>
                  </a:cubicBezTo>
                  <a:cubicBezTo>
                    <a:pt x="215" y="870"/>
                    <a:pt x="216" y="876"/>
                    <a:pt x="221" y="876"/>
                  </a:cubicBezTo>
                  <a:cubicBezTo>
                    <a:pt x="226" y="876"/>
                    <a:pt x="227" y="882"/>
                    <a:pt x="229" y="885"/>
                  </a:cubicBezTo>
                  <a:cubicBezTo>
                    <a:pt x="231" y="887"/>
                    <a:pt x="236" y="885"/>
                    <a:pt x="236" y="888"/>
                  </a:cubicBezTo>
                  <a:cubicBezTo>
                    <a:pt x="236" y="890"/>
                    <a:pt x="242" y="893"/>
                    <a:pt x="243" y="896"/>
                  </a:cubicBezTo>
                  <a:cubicBezTo>
                    <a:pt x="252" y="897"/>
                    <a:pt x="259" y="898"/>
                    <a:pt x="266" y="896"/>
                  </a:cubicBezTo>
                  <a:cubicBezTo>
                    <a:pt x="266" y="894"/>
                    <a:pt x="267" y="892"/>
                    <a:pt x="268" y="890"/>
                  </a:cubicBezTo>
                  <a:cubicBezTo>
                    <a:pt x="270" y="886"/>
                    <a:pt x="263" y="889"/>
                    <a:pt x="259" y="884"/>
                  </a:cubicBezTo>
                  <a:close/>
                  <a:moveTo>
                    <a:pt x="247" y="366"/>
                  </a:moveTo>
                  <a:cubicBezTo>
                    <a:pt x="259" y="369"/>
                    <a:pt x="260" y="390"/>
                    <a:pt x="268" y="390"/>
                  </a:cubicBezTo>
                  <a:cubicBezTo>
                    <a:pt x="274" y="390"/>
                    <a:pt x="270" y="383"/>
                    <a:pt x="278" y="383"/>
                  </a:cubicBezTo>
                  <a:cubicBezTo>
                    <a:pt x="287" y="383"/>
                    <a:pt x="285" y="379"/>
                    <a:pt x="292" y="379"/>
                  </a:cubicBezTo>
                  <a:cubicBezTo>
                    <a:pt x="300" y="380"/>
                    <a:pt x="307" y="377"/>
                    <a:pt x="307" y="368"/>
                  </a:cubicBezTo>
                  <a:cubicBezTo>
                    <a:pt x="307" y="359"/>
                    <a:pt x="313" y="356"/>
                    <a:pt x="321" y="354"/>
                  </a:cubicBezTo>
                  <a:cubicBezTo>
                    <a:pt x="328" y="352"/>
                    <a:pt x="321" y="342"/>
                    <a:pt x="332" y="339"/>
                  </a:cubicBezTo>
                  <a:cubicBezTo>
                    <a:pt x="343" y="337"/>
                    <a:pt x="374" y="324"/>
                    <a:pt x="379" y="320"/>
                  </a:cubicBezTo>
                  <a:cubicBezTo>
                    <a:pt x="384" y="316"/>
                    <a:pt x="373" y="311"/>
                    <a:pt x="361" y="304"/>
                  </a:cubicBezTo>
                  <a:cubicBezTo>
                    <a:pt x="349" y="296"/>
                    <a:pt x="340" y="294"/>
                    <a:pt x="331" y="300"/>
                  </a:cubicBezTo>
                  <a:cubicBezTo>
                    <a:pt x="322" y="306"/>
                    <a:pt x="329" y="294"/>
                    <a:pt x="322" y="297"/>
                  </a:cubicBezTo>
                  <a:cubicBezTo>
                    <a:pt x="315" y="300"/>
                    <a:pt x="295" y="292"/>
                    <a:pt x="292" y="289"/>
                  </a:cubicBezTo>
                  <a:cubicBezTo>
                    <a:pt x="290" y="285"/>
                    <a:pt x="255" y="296"/>
                    <a:pt x="246" y="296"/>
                  </a:cubicBezTo>
                  <a:cubicBezTo>
                    <a:pt x="238" y="296"/>
                    <a:pt x="247" y="305"/>
                    <a:pt x="253" y="309"/>
                  </a:cubicBezTo>
                  <a:cubicBezTo>
                    <a:pt x="259" y="314"/>
                    <a:pt x="238" y="328"/>
                    <a:pt x="242" y="332"/>
                  </a:cubicBezTo>
                  <a:cubicBezTo>
                    <a:pt x="246" y="335"/>
                    <a:pt x="238" y="343"/>
                    <a:pt x="229" y="354"/>
                  </a:cubicBezTo>
                  <a:cubicBezTo>
                    <a:pt x="220" y="364"/>
                    <a:pt x="236" y="364"/>
                    <a:pt x="247" y="366"/>
                  </a:cubicBezTo>
                  <a:close/>
                  <a:moveTo>
                    <a:pt x="574" y="420"/>
                  </a:moveTo>
                  <a:cubicBezTo>
                    <a:pt x="578" y="415"/>
                    <a:pt x="594" y="429"/>
                    <a:pt x="595" y="419"/>
                  </a:cubicBezTo>
                  <a:cubicBezTo>
                    <a:pt x="595" y="409"/>
                    <a:pt x="576" y="405"/>
                    <a:pt x="568" y="399"/>
                  </a:cubicBezTo>
                  <a:cubicBezTo>
                    <a:pt x="561" y="394"/>
                    <a:pt x="557" y="397"/>
                    <a:pt x="545" y="388"/>
                  </a:cubicBezTo>
                  <a:cubicBezTo>
                    <a:pt x="533" y="379"/>
                    <a:pt x="548" y="374"/>
                    <a:pt x="539" y="367"/>
                  </a:cubicBezTo>
                  <a:cubicBezTo>
                    <a:pt x="530" y="360"/>
                    <a:pt x="527" y="340"/>
                    <a:pt x="533" y="334"/>
                  </a:cubicBezTo>
                  <a:cubicBezTo>
                    <a:pt x="540" y="327"/>
                    <a:pt x="547" y="317"/>
                    <a:pt x="535" y="313"/>
                  </a:cubicBezTo>
                  <a:cubicBezTo>
                    <a:pt x="523" y="308"/>
                    <a:pt x="504" y="317"/>
                    <a:pt x="506" y="319"/>
                  </a:cubicBezTo>
                  <a:cubicBezTo>
                    <a:pt x="508" y="322"/>
                    <a:pt x="525" y="331"/>
                    <a:pt x="525" y="335"/>
                  </a:cubicBezTo>
                  <a:cubicBezTo>
                    <a:pt x="525" y="339"/>
                    <a:pt x="510" y="324"/>
                    <a:pt x="504" y="327"/>
                  </a:cubicBezTo>
                  <a:cubicBezTo>
                    <a:pt x="499" y="330"/>
                    <a:pt x="493" y="320"/>
                    <a:pt x="489" y="327"/>
                  </a:cubicBezTo>
                  <a:cubicBezTo>
                    <a:pt x="484" y="334"/>
                    <a:pt x="495" y="356"/>
                    <a:pt x="499" y="363"/>
                  </a:cubicBezTo>
                  <a:cubicBezTo>
                    <a:pt x="503" y="369"/>
                    <a:pt x="495" y="369"/>
                    <a:pt x="489" y="371"/>
                  </a:cubicBezTo>
                  <a:cubicBezTo>
                    <a:pt x="484" y="372"/>
                    <a:pt x="484" y="352"/>
                    <a:pt x="478" y="345"/>
                  </a:cubicBezTo>
                  <a:cubicBezTo>
                    <a:pt x="473" y="338"/>
                    <a:pt x="452" y="330"/>
                    <a:pt x="451" y="335"/>
                  </a:cubicBezTo>
                  <a:cubicBezTo>
                    <a:pt x="450" y="340"/>
                    <a:pt x="464" y="340"/>
                    <a:pt x="462" y="347"/>
                  </a:cubicBezTo>
                  <a:cubicBezTo>
                    <a:pt x="460" y="354"/>
                    <a:pt x="452" y="343"/>
                    <a:pt x="445" y="349"/>
                  </a:cubicBezTo>
                  <a:cubicBezTo>
                    <a:pt x="438" y="354"/>
                    <a:pt x="439" y="350"/>
                    <a:pt x="441" y="345"/>
                  </a:cubicBezTo>
                  <a:cubicBezTo>
                    <a:pt x="442" y="339"/>
                    <a:pt x="430" y="332"/>
                    <a:pt x="417" y="334"/>
                  </a:cubicBezTo>
                  <a:cubicBezTo>
                    <a:pt x="404" y="335"/>
                    <a:pt x="411" y="344"/>
                    <a:pt x="407" y="347"/>
                  </a:cubicBezTo>
                  <a:cubicBezTo>
                    <a:pt x="403" y="350"/>
                    <a:pt x="384" y="345"/>
                    <a:pt x="396" y="343"/>
                  </a:cubicBezTo>
                  <a:cubicBezTo>
                    <a:pt x="409" y="340"/>
                    <a:pt x="403" y="333"/>
                    <a:pt x="399" y="326"/>
                  </a:cubicBezTo>
                  <a:cubicBezTo>
                    <a:pt x="394" y="319"/>
                    <a:pt x="382" y="327"/>
                    <a:pt x="362" y="334"/>
                  </a:cubicBezTo>
                  <a:cubicBezTo>
                    <a:pt x="341" y="341"/>
                    <a:pt x="332" y="349"/>
                    <a:pt x="335" y="350"/>
                  </a:cubicBezTo>
                  <a:cubicBezTo>
                    <a:pt x="337" y="350"/>
                    <a:pt x="338" y="354"/>
                    <a:pt x="330" y="360"/>
                  </a:cubicBezTo>
                  <a:cubicBezTo>
                    <a:pt x="322" y="367"/>
                    <a:pt x="330" y="373"/>
                    <a:pt x="337" y="373"/>
                  </a:cubicBezTo>
                  <a:cubicBezTo>
                    <a:pt x="345" y="373"/>
                    <a:pt x="338" y="378"/>
                    <a:pt x="343" y="380"/>
                  </a:cubicBezTo>
                  <a:cubicBezTo>
                    <a:pt x="348" y="381"/>
                    <a:pt x="371" y="371"/>
                    <a:pt x="378" y="375"/>
                  </a:cubicBezTo>
                  <a:cubicBezTo>
                    <a:pt x="384" y="380"/>
                    <a:pt x="339" y="382"/>
                    <a:pt x="339" y="390"/>
                  </a:cubicBezTo>
                  <a:cubicBezTo>
                    <a:pt x="339" y="398"/>
                    <a:pt x="364" y="403"/>
                    <a:pt x="382" y="399"/>
                  </a:cubicBezTo>
                  <a:cubicBezTo>
                    <a:pt x="401" y="396"/>
                    <a:pt x="433" y="402"/>
                    <a:pt x="433" y="407"/>
                  </a:cubicBezTo>
                  <a:cubicBezTo>
                    <a:pt x="433" y="411"/>
                    <a:pt x="411" y="410"/>
                    <a:pt x="395" y="409"/>
                  </a:cubicBezTo>
                  <a:cubicBezTo>
                    <a:pt x="379" y="409"/>
                    <a:pt x="351" y="414"/>
                    <a:pt x="352" y="419"/>
                  </a:cubicBezTo>
                  <a:cubicBezTo>
                    <a:pt x="353" y="425"/>
                    <a:pt x="355" y="425"/>
                    <a:pt x="372" y="433"/>
                  </a:cubicBezTo>
                  <a:cubicBezTo>
                    <a:pt x="389" y="440"/>
                    <a:pt x="407" y="429"/>
                    <a:pt x="406" y="440"/>
                  </a:cubicBezTo>
                  <a:cubicBezTo>
                    <a:pt x="405" y="451"/>
                    <a:pt x="415" y="454"/>
                    <a:pt x="438" y="454"/>
                  </a:cubicBezTo>
                  <a:cubicBezTo>
                    <a:pt x="461" y="455"/>
                    <a:pt x="471" y="444"/>
                    <a:pt x="482" y="444"/>
                  </a:cubicBezTo>
                  <a:cubicBezTo>
                    <a:pt x="493" y="445"/>
                    <a:pt x="499" y="443"/>
                    <a:pt x="504" y="435"/>
                  </a:cubicBezTo>
                  <a:cubicBezTo>
                    <a:pt x="509" y="427"/>
                    <a:pt x="514" y="432"/>
                    <a:pt x="515" y="436"/>
                  </a:cubicBezTo>
                  <a:cubicBezTo>
                    <a:pt x="516" y="440"/>
                    <a:pt x="531" y="439"/>
                    <a:pt x="534" y="442"/>
                  </a:cubicBezTo>
                  <a:cubicBezTo>
                    <a:pt x="542" y="451"/>
                    <a:pt x="570" y="448"/>
                    <a:pt x="580" y="443"/>
                  </a:cubicBezTo>
                  <a:cubicBezTo>
                    <a:pt x="591" y="438"/>
                    <a:pt x="576" y="424"/>
                    <a:pt x="570" y="430"/>
                  </a:cubicBezTo>
                  <a:cubicBezTo>
                    <a:pt x="565" y="437"/>
                    <a:pt x="561" y="433"/>
                    <a:pt x="559" y="429"/>
                  </a:cubicBezTo>
                  <a:cubicBezTo>
                    <a:pt x="558" y="426"/>
                    <a:pt x="570" y="424"/>
                    <a:pt x="574" y="420"/>
                  </a:cubicBezTo>
                  <a:close/>
                  <a:moveTo>
                    <a:pt x="326" y="259"/>
                  </a:moveTo>
                  <a:cubicBezTo>
                    <a:pt x="337" y="260"/>
                    <a:pt x="349" y="250"/>
                    <a:pt x="349" y="244"/>
                  </a:cubicBezTo>
                  <a:cubicBezTo>
                    <a:pt x="348" y="238"/>
                    <a:pt x="320" y="259"/>
                    <a:pt x="326" y="259"/>
                  </a:cubicBezTo>
                  <a:close/>
                  <a:moveTo>
                    <a:pt x="272" y="241"/>
                  </a:moveTo>
                  <a:cubicBezTo>
                    <a:pt x="276" y="243"/>
                    <a:pt x="272" y="252"/>
                    <a:pt x="277" y="249"/>
                  </a:cubicBezTo>
                  <a:cubicBezTo>
                    <a:pt x="282" y="247"/>
                    <a:pt x="283" y="246"/>
                    <a:pt x="287" y="247"/>
                  </a:cubicBezTo>
                  <a:cubicBezTo>
                    <a:pt x="294" y="250"/>
                    <a:pt x="296" y="244"/>
                    <a:pt x="299" y="240"/>
                  </a:cubicBezTo>
                  <a:cubicBezTo>
                    <a:pt x="302" y="237"/>
                    <a:pt x="301" y="252"/>
                    <a:pt x="309" y="252"/>
                  </a:cubicBezTo>
                  <a:cubicBezTo>
                    <a:pt x="317" y="252"/>
                    <a:pt x="315" y="236"/>
                    <a:pt x="322" y="241"/>
                  </a:cubicBezTo>
                  <a:cubicBezTo>
                    <a:pt x="328" y="245"/>
                    <a:pt x="330" y="239"/>
                    <a:pt x="332" y="234"/>
                  </a:cubicBezTo>
                  <a:cubicBezTo>
                    <a:pt x="333" y="230"/>
                    <a:pt x="333" y="222"/>
                    <a:pt x="340" y="221"/>
                  </a:cubicBezTo>
                  <a:cubicBezTo>
                    <a:pt x="347" y="219"/>
                    <a:pt x="341" y="228"/>
                    <a:pt x="345" y="234"/>
                  </a:cubicBezTo>
                  <a:cubicBezTo>
                    <a:pt x="349" y="242"/>
                    <a:pt x="358" y="234"/>
                    <a:pt x="358" y="230"/>
                  </a:cubicBezTo>
                  <a:cubicBezTo>
                    <a:pt x="359" y="227"/>
                    <a:pt x="371" y="229"/>
                    <a:pt x="370" y="225"/>
                  </a:cubicBezTo>
                  <a:cubicBezTo>
                    <a:pt x="369" y="220"/>
                    <a:pt x="373" y="219"/>
                    <a:pt x="370" y="214"/>
                  </a:cubicBezTo>
                  <a:cubicBezTo>
                    <a:pt x="367" y="208"/>
                    <a:pt x="375" y="210"/>
                    <a:pt x="379" y="206"/>
                  </a:cubicBezTo>
                  <a:cubicBezTo>
                    <a:pt x="383" y="202"/>
                    <a:pt x="374" y="205"/>
                    <a:pt x="367" y="199"/>
                  </a:cubicBezTo>
                  <a:cubicBezTo>
                    <a:pt x="361" y="193"/>
                    <a:pt x="358" y="201"/>
                    <a:pt x="358" y="205"/>
                  </a:cubicBezTo>
                  <a:cubicBezTo>
                    <a:pt x="358" y="209"/>
                    <a:pt x="346" y="206"/>
                    <a:pt x="339" y="203"/>
                  </a:cubicBezTo>
                  <a:cubicBezTo>
                    <a:pt x="332" y="200"/>
                    <a:pt x="322" y="212"/>
                    <a:pt x="312" y="217"/>
                  </a:cubicBezTo>
                  <a:cubicBezTo>
                    <a:pt x="302" y="222"/>
                    <a:pt x="301" y="231"/>
                    <a:pt x="291" y="230"/>
                  </a:cubicBezTo>
                  <a:cubicBezTo>
                    <a:pt x="281" y="230"/>
                    <a:pt x="267" y="239"/>
                    <a:pt x="272" y="241"/>
                  </a:cubicBezTo>
                  <a:close/>
                  <a:moveTo>
                    <a:pt x="373" y="238"/>
                  </a:moveTo>
                  <a:cubicBezTo>
                    <a:pt x="364" y="238"/>
                    <a:pt x="365" y="247"/>
                    <a:pt x="375" y="247"/>
                  </a:cubicBezTo>
                  <a:cubicBezTo>
                    <a:pt x="386" y="247"/>
                    <a:pt x="389" y="251"/>
                    <a:pt x="374" y="250"/>
                  </a:cubicBezTo>
                  <a:cubicBezTo>
                    <a:pt x="359" y="249"/>
                    <a:pt x="352" y="262"/>
                    <a:pt x="363" y="260"/>
                  </a:cubicBezTo>
                  <a:cubicBezTo>
                    <a:pt x="373" y="257"/>
                    <a:pt x="386" y="257"/>
                    <a:pt x="378" y="260"/>
                  </a:cubicBezTo>
                  <a:cubicBezTo>
                    <a:pt x="370" y="262"/>
                    <a:pt x="349" y="264"/>
                    <a:pt x="352" y="268"/>
                  </a:cubicBezTo>
                  <a:cubicBezTo>
                    <a:pt x="354" y="271"/>
                    <a:pt x="362" y="270"/>
                    <a:pt x="371" y="274"/>
                  </a:cubicBezTo>
                  <a:cubicBezTo>
                    <a:pt x="379" y="277"/>
                    <a:pt x="384" y="279"/>
                    <a:pt x="391" y="272"/>
                  </a:cubicBezTo>
                  <a:cubicBezTo>
                    <a:pt x="397" y="264"/>
                    <a:pt x="406" y="257"/>
                    <a:pt x="403" y="267"/>
                  </a:cubicBezTo>
                  <a:cubicBezTo>
                    <a:pt x="399" y="277"/>
                    <a:pt x="413" y="270"/>
                    <a:pt x="431" y="269"/>
                  </a:cubicBezTo>
                  <a:cubicBezTo>
                    <a:pt x="448" y="268"/>
                    <a:pt x="427" y="279"/>
                    <a:pt x="409" y="281"/>
                  </a:cubicBezTo>
                  <a:cubicBezTo>
                    <a:pt x="391" y="282"/>
                    <a:pt x="394" y="291"/>
                    <a:pt x="409" y="294"/>
                  </a:cubicBezTo>
                  <a:cubicBezTo>
                    <a:pt x="423" y="298"/>
                    <a:pt x="454" y="285"/>
                    <a:pt x="461" y="278"/>
                  </a:cubicBezTo>
                  <a:cubicBezTo>
                    <a:pt x="468" y="271"/>
                    <a:pt x="474" y="282"/>
                    <a:pt x="482" y="277"/>
                  </a:cubicBezTo>
                  <a:cubicBezTo>
                    <a:pt x="489" y="272"/>
                    <a:pt x="503" y="277"/>
                    <a:pt x="515" y="275"/>
                  </a:cubicBezTo>
                  <a:cubicBezTo>
                    <a:pt x="527" y="272"/>
                    <a:pt x="529" y="249"/>
                    <a:pt x="520" y="245"/>
                  </a:cubicBezTo>
                  <a:cubicBezTo>
                    <a:pt x="511" y="241"/>
                    <a:pt x="511" y="249"/>
                    <a:pt x="504" y="251"/>
                  </a:cubicBezTo>
                  <a:cubicBezTo>
                    <a:pt x="497" y="252"/>
                    <a:pt x="493" y="243"/>
                    <a:pt x="487" y="237"/>
                  </a:cubicBezTo>
                  <a:cubicBezTo>
                    <a:pt x="481" y="231"/>
                    <a:pt x="485" y="220"/>
                    <a:pt x="476" y="221"/>
                  </a:cubicBezTo>
                  <a:cubicBezTo>
                    <a:pt x="468" y="223"/>
                    <a:pt x="450" y="236"/>
                    <a:pt x="461" y="238"/>
                  </a:cubicBezTo>
                  <a:cubicBezTo>
                    <a:pt x="472" y="239"/>
                    <a:pt x="468" y="245"/>
                    <a:pt x="462" y="247"/>
                  </a:cubicBezTo>
                  <a:cubicBezTo>
                    <a:pt x="456" y="250"/>
                    <a:pt x="476" y="255"/>
                    <a:pt x="473" y="259"/>
                  </a:cubicBezTo>
                  <a:cubicBezTo>
                    <a:pt x="471" y="262"/>
                    <a:pt x="441" y="259"/>
                    <a:pt x="439" y="253"/>
                  </a:cubicBezTo>
                  <a:cubicBezTo>
                    <a:pt x="438" y="246"/>
                    <a:pt x="414" y="234"/>
                    <a:pt x="405" y="237"/>
                  </a:cubicBezTo>
                  <a:cubicBezTo>
                    <a:pt x="395" y="240"/>
                    <a:pt x="399" y="229"/>
                    <a:pt x="389" y="229"/>
                  </a:cubicBezTo>
                  <a:cubicBezTo>
                    <a:pt x="379" y="228"/>
                    <a:pt x="382" y="237"/>
                    <a:pt x="373" y="238"/>
                  </a:cubicBezTo>
                  <a:close/>
                  <a:moveTo>
                    <a:pt x="407" y="191"/>
                  </a:moveTo>
                  <a:cubicBezTo>
                    <a:pt x="411" y="183"/>
                    <a:pt x="386" y="184"/>
                    <a:pt x="388" y="187"/>
                  </a:cubicBezTo>
                  <a:cubicBezTo>
                    <a:pt x="392" y="193"/>
                    <a:pt x="404" y="199"/>
                    <a:pt x="407" y="191"/>
                  </a:cubicBezTo>
                  <a:close/>
                  <a:moveTo>
                    <a:pt x="461" y="187"/>
                  </a:moveTo>
                  <a:cubicBezTo>
                    <a:pt x="470" y="186"/>
                    <a:pt x="466" y="180"/>
                    <a:pt x="452" y="182"/>
                  </a:cubicBezTo>
                  <a:cubicBezTo>
                    <a:pt x="439" y="184"/>
                    <a:pt x="415" y="184"/>
                    <a:pt x="415" y="193"/>
                  </a:cubicBezTo>
                  <a:cubicBezTo>
                    <a:pt x="415" y="201"/>
                    <a:pt x="420" y="205"/>
                    <a:pt x="435" y="206"/>
                  </a:cubicBezTo>
                  <a:cubicBezTo>
                    <a:pt x="450" y="208"/>
                    <a:pt x="463" y="193"/>
                    <a:pt x="456" y="193"/>
                  </a:cubicBezTo>
                  <a:cubicBezTo>
                    <a:pt x="448" y="193"/>
                    <a:pt x="453" y="189"/>
                    <a:pt x="461" y="187"/>
                  </a:cubicBezTo>
                  <a:close/>
                  <a:moveTo>
                    <a:pt x="429" y="175"/>
                  </a:moveTo>
                  <a:cubicBezTo>
                    <a:pt x="436" y="178"/>
                    <a:pt x="443" y="169"/>
                    <a:pt x="447" y="173"/>
                  </a:cubicBezTo>
                  <a:cubicBezTo>
                    <a:pt x="452" y="177"/>
                    <a:pt x="472" y="180"/>
                    <a:pt x="472" y="170"/>
                  </a:cubicBezTo>
                  <a:cubicBezTo>
                    <a:pt x="472" y="159"/>
                    <a:pt x="446" y="158"/>
                    <a:pt x="440" y="162"/>
                  </a:cubicBezTo>
                  <a:cubicBezTo>
                    <a:pt x="433" y="166"/>
                    <a:pt x="403" y="167"/>
                    <a:pt x="412" y="174"/>
                  </a:cubicBezTo>
                  <a:cubicBezTo>
                    <a:pt x="417" y="178"/>
                    <a:pt x="423" y="172"/>
                    <a:pt x="429" y="175"/>
                  </a:cubicBezTo>
                  <a:close/>
                  <a:moveTo>
                    <a:pt x="538" y="155"/>
                  </a:moveTo>
                  <a:cubicBezTo>
                    <a:pt x="546" y="150"/>
                    <a:pt x="561" y="158"/>
                    <a:pt x="558" y="164"/>
                  </a:cubicBezTo>
                  <a:cubicBezTo>
                    <a:pt x="555" y="170"/>
                    <a:pt x="533" y="163"/>
                    <a:pt x="534" y="168"/>
                  </a:cubicBezTo>
                  <a:cubicBezTo>
                    <a:pt x="535" y="170"/>
                    <a:pt x="538" y="178"/>
                    <a:pt x="553" y="173"/>
                  </a:cubicBezTo>
                  <a:cubicBezTo>
                    <a:pt x="569" y="169"/>
                    <a:pt x="582" y="172"/>
                    <a:pt x="593" y="180"/>
                  </a:cubicBezTo>
                  <a:cubicBezTo>
                    <a:pt x="603" y="189"/>
                    <a:pt x="613" y="192"/>
                    <a:pt x="620" y="184"/>
                  </a:cubicBezTo>
                  <a:cubicBezTo>
                    <a:pt x="627" y="175"/>
                    <a:pt x="611" y="174"/>
                    <a:pt x="614" y="167"/>
                  </a:cubicBezTo>
                  <a:cubicBezTo>
                    <a:pt x="617" y="161"/>
                    <a:pt x="604" y="157"/>
                    <a:pt x="596" y="157"/>
                  </a:cubicBezTo>
                  <a:cubicBezTo>
                    <a:pt x="589" y="157"/>
                    <a:pt x="587" y="144"/>
                    <a:pt x="581" y="146"/>
                  </a:cubicBezTo>
                  <a:cubicBezTo>
                    <a:pt x="575" y="149"/>
                    <a:pt x="571" y="154"/>
                    <a:pt x="571" y="145"/>
                  </a:cubicBezTo>
                  <a:cubicBezTo>
                    <a:pt x="571" y="137"/>
                    <a:pt x="537" y="136"/>
                    <a:pt x="529" y="139"/>
                  </a:cubicBezTo>
                  <a:cubicBezTo>
                    <a:pt x="520" y="142"/>
                    <a:pt x="531" y="160"/>
                    <a:pt x="538" y="155"/>
                  </a:cubicBezTo>
                  <a:close/>
                  <a:moveTo>
                    <a:pt x="543" y="210"/>
                  </a:moveTo>
                  <a:cubicBezTo>
                    <a:pt x="548" y="203"/>
                    <a:pt x="522" y="182"/>
                    <a:pt x="521" y="192"/>
                  </a:cubicBezTo>
                  <a:cubicBezTo>
                    <a:pt x="519" y="202"/>
                    <a:pt x="537" y="217"/>
                    <a:pt x="543" y="210"/>
                  </a:cubicBezTo>
                  <a:close/>
                  <a:moveTo>
                    <a:pt x="628" y="124"/>
                  </a:moveTo>
                  <a:cubicBezTo>
                    <a:pt x="632" y="116"/>
                    <a:pt x="600" y="110"/>
                    <a:pt x="608" y="117"/>
                  </a:cubicBezTo>
                  <a:cubicBezTo>
                    <a:pt x="613" y="121"/>
                    <a:pt x="623" y="132"/>
                    <a:pt x="628" y="124"/>
                  </a:cubicBezTo>
                  <a:close/>
                  <a:moveTo>
                    <a:pt x="554" y="272"/>
                  </a:moveTo>
                  <a:cubicBezTo>
                    <a:pt x="559" y="267"/>
                    <a:pt x="544" y="256"/>
                    <a:pt x="540" y="265"/>
                  </a:cubicBezTo>
                  <a:cubicBezTo>
                    <a:pt x="536" y="274"/>
                    <a:pt x="549" y="278"/>
                    <a:pt x="554" y="272"/>
                  </a:cubicBezTo>
                  <a:close/>
                  <a:moveTo>
                    <a:pt x="628" y="227"/>
                  </a:moveTo>
                  <a:cubicBezTo>
                    <a:pt x="627" y="233"/>
                    <a:pt x="612" y="225"/>
                    <a:pt x="600" y="221"/>
                  </a:cubicBezTo>
                  <a:cubicBezTo>
                    <a:pt x="589" y="216"/>
                    <a:pt x="596" y="230"/>
                    <a:pt x="605" y="238"/>
                  </a:cubicBezTo>
                  <a:cubicBezTo>
                    <a:pt x="614" y="245"/>
                    <a:pt x="600" y="242"/>
                    <a:pt x="588" y="233"/>
                  </a:cubicBezTo>
                  <a:cubicBezTo>
                    <a:pt x="576" y="225"/>
                    <a:pt x="577" y="239"/>
                    <a:pt x="583" y="244"/>
                  </a:cubicBezTo>
                  <a:cubicBezTo>
                    <a:pt x="589" y="248"/>
                    <a:pt x="581" y="255"/>
                    <a:pt x="574" y="244"/>
                  </a:cubicBezTo>
                  <a:cubicBezTo>
                    <a:pt x="566" y="234"/>
                    <a:pt x="562" y="223"/>
                    <a:pt x="549" y="222"/>
                  </a:cubicBezTo>
                  <a:cubicBezTo>
                    <a:pt x="537" y="221"/>
                    <a:pt x="543" y="234"/>
                    <a:pt x="548" y="240"/>
                  </a:cubicBezTo>
                  <a:cubicBezTo>
                    <a:pt x="554" y="249"/>
                    <a:pt x="561" y="251"/>
                    <a:pt x="571" y="257"/>
                  </a:cubicBezTo>
                  <a:cubicBezTo>
                    <a:pt x="581" y="262"/>
                    <a:pt x="598" y="254"/>
                    <a:pt x="606" y="256"/>
                  </a:cubicBezTo>
                  <a:cubicBezTo>
                    <a:pt x="614" y="258"/>
                    <a:pt x="598" y="268"/>
                    <a:pt x="603" y="274"/>
                  </a:cubicBezTo>
                  <a:cubicBezTo>
                    <a:pt x="608" y="281"/>
                    <a:pt x="623" y="276"/>
                    <a:pt x="634" y="275"/>
                  </a:cubicBezTo>
                  <a:cubicBezTo>
                    <a:pt x="645" y="275"/>
                    <a:pt x="640" y="268"/>
                    <a:pt x="646" y="264"/>
                  </a:cubicBezTo>
                  <a:cubicBezTo>
                    <a:pt x="653" y="259"/>
                    <a:pt x="640" y="260"/>
                    <a:pt x="645" y="249"/>
                  </a:cubicBezTo>
                  <a:cubicBezTo>
                    <a:pt x="650" y="238"/>
                    <a:pt x="628" y="220"/>
                    <a:pt x="628" y="227"/>
                  </a:cubicBezTo>
                  <a:close/>
                  <a:moveTo>
                    <a:pt x="655" y="188"/>
                  </a:moveTo>
                  <a:cubicBezTo>
                    <a:pt x="665" y="188"/>
                    <a:pt x="673" y="187"/>
                    <a:pt x="681" y="184"/>
                  </a:cubicBezTo>
                  <a:cubicBezTo>
                    <a:pt x="690" y="180"/>
                    <a:pt x="677" y="180"/>
                    <a:pt x="683" y="172"/>
                  </a:cubicBezTo>
                  <a:cubicBezTo>
                    <a:pt x="688" y="165"/>
                    <a:pt x="668" y="164"/>
                    <a:pt x="667" y="167"/>
                  </a:cubicBezTo>
                  <a:cubicBezTo>
                    <a:pt x="666" y="169"/>
                    <a:pt x="640" y="151"/>
                    <a:pt x="636" y="157"/>
                  </a:cubicBezTo>
                  <a:cubicBezTo>
                    <a:pt x="632" y="163"/>
                    <a:pt x="645" y="188"/>
                    <a:pt x="655" y="188"/>
                  </a:cubicBezTo>
                  <a:close/>
                  <a:moveTo>
                    <a:pt x="708" y="191"/>
                  </a:moveTo>
                  <a:cubicBezTo>
                    <a:pt x="707" y="187"/>
                    <a:pt x="657" y="193"/>
                    <a:pt x="665" y="199"/>
                  </a:cubicBezTo>
                  <a:cubicBezTo>
                    <a:pt x="678" y="209"/>
                    <a:pt x="709" y="195"/>
                    <a:pt x="708" y="191"/>
                  </a:cubicBezTo>
                  <a:close/>
                  <a:moveTo>
                    <a:pt x="701" y="287"/>
                  </a:moveTo>
                  <a:cubicBezTo>
                    <a:pt x="713" y="286"/>
                    <a:pt x="707" y="272"/>
                    <a:pt x="694" y="262"/>
                  </a:cubicBezTo>
                  <a:cubicBezTo>
                    <a:pt x="681" y="252"/>
                    <a:pt x="651" y="272"/>
                    <a:pt x="656" y="276"/>
                  </a:cubicBezTo>
                  <a:cubicBezTo>
                    <a:pt x="662" y="281"/>
                    <a:pt x="689" y="287"/>
                    <a:pt x="701" y="287"/>
                  </a:cubicBezTo>
                  <a:close/>
                  <a:moveTo>
                    <a:pt x="617" y="378"/>
                  </a:moveTo>
                  <a:cubicBezTo>
                    <a:pt x="632" y="388"/>
                    <a:pt x="627" y="370"/>
                    <a:pt x="643" y="371"/>
                  </a:cubicBezTo>
                  <a:cubicBezTo>
                    <a:pt x="660" y="371"/>
                    <a:pt x="660" y="345"/>
                    <a:pt x="663" y="335"/>
                  </a:cubicBezTo>
                  <a:cubicBezTo>
                    <a:pt x="666" y="325"/>
                    <a:pt x="650" y="326"/>
                    <a:pt x="654" y="333"/>
                  </a:cubicBezTo>
                  <a:cubicBezTo>
                    <a:pt x="658" y="340"/>
                    <a:pt x="653" y="347"/>
                    <a:pt x="652" y="339"/>
                  </a:cubicBezTo>
                  <a:cubicBezTo>
                    <a:pt x="651" y="330"/>
                    <a:pt x="638" y="338"/>
                    <a:pt x="634" y="332"/>
                  </a:cubicBezTo>
                  <a:cubicBezTo>
                    <a:pt x="629" y="325"/>
                    <a:pt x="648" y="324"/>
                    <a:pt x="653" y="316"/>
                  </a:cubicBezTo>
                  <a:cubicBezTo>
                    <a:pt x="657" y="307"/>
                    <a:pt x="638" y="309"/>
                    <a:pt x="642" y="302"/>
                  </a:cubicBezTo>
                  <a:cubicBezTo>
                    <a:pt x="647" y="296"/>
                    <a:pt x="613" y="303"/>
                    <a:pt x="623" y="307"/>
                  </a:cubicBezTo>
                  <a:cubicBezTo>
                    <a:pt x="633" y="311"/>
                    <a:pt x="624" y="316"/>
                    <a:pt x="615" y="309"/>
                  </a:cubicBezTo>
                  <a:cubicBezTo>
                    <a:pt x="606" y="303"/>
                    <a:pt x="580" y="314"/>
                    <a:pt x="589" y="321"/>
                  </a:cubicBezTo>
                  <a:cubicBezTo>
                    <a:pt x="596" y="327"/>
                    <a:pt x="618" y="317"/>
                    <a:pt x="606" y="334"/>
                  </a:cubicBezTo>
                  <a:cubicBezTo>
                    <a:pt x="593" y="351"/>
                    <a:pt x="588" y="330"/>
                    <a:pt x="576" y="332"/>
                  </a:cubicBezTo>
                  <a:cubicBezTo>
                    <a:pt x="564" y="334"/>
                    <a:pt x="570" y="348"/>
                    <a:pt x="587" y="353"/>
                  </a:cubicBezTo>
                  <a:cubicBezTo>
                    <a:pt x="605" y="358"/>
                    <a:pt x="603" y="368"/>
                    <a:pt x="617" y="378"/>
                  </a:cubicBezTo>
                  <a:close/>
                  <a:moveTo>
                    <a:pt x="724" y="274"/>
                  </a:moveTo>
                  <a:cubicBezTo>
                    <a:pt x="728" y="287"/>
                    <a:pt x="733" y="277"/>
                    <a:pt x="741" y="283"/>
                  </a:cubicBezTo>
                  <a:cubicBezTo>
                    <a:pt x="748" y="288"/>
                    <a:pt x="759" y="291"/>
                    <a:pt x="765" y="286"/>
                  </a:cubicBezTo>
                  <a:cubicBezTo>
                    <a:pt x="771" y="281"/>
                    <a:pt x="773" y="277"/>
                    <a:pt x="775" y="281"/>
                  </a:cubicBezTo>
                  <a:cubicBezTo>
                    <a:pt x="778" y="289"/>
                    <a:pt x="793" y="290"/>
                    <a:pt x="824" y="290"/>
                  </a:cubicBezTo>
                  <a:cubicBezTo>
                    <a:pt x="855" y="291"/>
                    <a:pt x="848" y="277"/>
                    <a:pt x="857" y="283"/>
                  </a:cubicBezTo>
                  <a:cubicBezTo>
                    <a:pt x="866" y="288"/>
                    <a:pt x="887" y="288"/>
                    <a:pt x="896" y="286"/>
                  </a:cubicBezTo>
                  <a:cubicBezTo>
                    <a:pt x="905" y="284"/>
                    <a:pt x="910" y="270"/>
                    <a:pt x="909" y="262"/>
                  </a:cubicBezTo>
                  <a:cubicBezTo>
                    <a:pt x="908" y="255"/>
                    <a:pt x="838" y="249"/>
                    <a:pt x="826" y="257"/>
                  </a:cubicBezTo>
                  <a:cubicBezTo>
                    <a:pt x="814" y="264"/>
                    <a:pt x="794" y="253"/>
                    <a:pt x="784" y="259"/>
                  </a:cubicBezTo>
                  <a:cubicBezTo>
                    <a:pt x="775" y="264"/>
                    <a:pt x="778" y="252"/>
                    <a:pt x="760" y="251"/>
                  </a:cubicBezTo>
                  <a:cubicBezTo>
                    <a:pt x="743" y="251"/>
                    <a:pt x="761" y="242"/>
                    <a:pt x="765" y="238"/>
                  </a:cubicBezTo>
                  <a:cubicBezTo>
                    <a:pt x="768" y="234"/>
                    <a:pt x="738" y="223"/>
                    <a:pt x="726" y="226"/>
                  </a:cubicBezTo>
                  <a:cubicBezTo>
                    <a:pt x="713" y="229"/>
                    <a:pt x="706" y="222"/>
                    <a:pt x="694" y="217"/>
                  </a:cubicBezTo>
                  <a:cubicBezTo>
                    <a:pt x="683" y="212"/>
                    <a:pt x="651" y="213"/>
                    <a:pt x="657" y="222"/>
                  </a:cubicBezTo>
                  <a:cubicBezTo>
                    <a:pt x="662" y="229"/>
                    <a:pt x="700" y="242"/>
                    <a:pt x="703" y="236"/>
                  </a:cubicBezTo>
                  <a:cubicBezTo>
                    <a:pt x="707" y="229"/>
                    <a:pt x="717" y="244"/>
                    <a:pt x="723" y="251"/>
                  </a:cubicBezTo>
                  <a:cubicBezTo>
                    <a:pt x="729" y="258"/>
                    <a:pt x="719" y="260"/>
                    <a:pt x="724" y="274"/>
                  </a:cubicBezTo>
                  <a:close/>
                  <a:moveTo>
                    <a:pt x="757" y="197"/>
                  </a:moveTo>
                  <a:cubicBezTo>
                    <a:pt x="745" y="191"/>
                    <a:pt x="730" y="203"/>
                    <a:pt x="743" y="208"/>
                  </a:cubicBezTo>
                  <a:cubicBezTo>
                    <a:pt x="753" y="212"/>
                    <a:pt x="769" y="202"/>
                    <a:pt x="757" y="197"/>
                  </a:cubicBezTo>
                  <a:close/>
                  <a:moveTo>
                    <a:pt x="663" y="124"/>
                  </a:moveTo>
                  <a:cubicBezTo>
                    <a:pt x="673" y="128"/>
                    <a:pt x="667" y="135"/>
                    <a:pt x="677" y="139"/>
                  </a:cubicBezTo>
                  <a:cubicBezTo>
                    <a:pt x="688" y="144"/>
                    <a:pt x="718" y="133"/>
                    <a:pt x="720" y="141"/>
                  </a:cubicBezTo>
                  <a:cubicBezTo>
                    <a:pt x="723" y="148"/>
                    <a:pt x="690" y="148"/>
                    <a:pt x="694" y="153"/>
                  </a:cubicBezTo>
                  <a:cubicBezTo>
                    <a:pt x="699" y="157"/>
                    <a:pt x="718" y="165"/>
                    <a:pt x="715" y="169"/>
                  </a:cubicBezTo>
                  <a:cubicBezTo>
                    <a:pt x="713" y="172"/>
                    <a:pt x="746" y="184"/>
                    <a:pt x="750" y="178"/>
                  </a:cubicBezTo>
                  <a:cubicBezTo>
                    <a:pt x="753" y="173"/>
                    <a:pt x="762" y="174"/>
                    <a:pt x="771" y="178"/>
                  </a:cubicBezTo>
                  <a:cubicBezTo>
                    <a:pt x="779" y="181"/>
                    <a:pt x="780" y="157"/>
                    <a:pt x="786" y="161"/>
                  </a:cubicBezTo>
                  <a:cubicBezTo>
                    <a:pt x="792" y="165"/>
                    <a:pt x="791" y="153"/>
                    <a:pt x="801" y="149"/>
                  </a:cubicBezTo>
                  <a:cubicBezTo>
                    <a:pt x="810" y="145"/>
                    <a:pt x="825" y="145"/>
                    <a:pt x="825" y="141"/>
                  </a:cubicBezTo>
                  <a:cubicBezTo>
                    <a:pt x="826" y="137"/>
                    <a:pt x="823" y="133"/>
                    <a:pt x="811" y="134"/>
                  </a:cubicBezTo>
                  <a:cubicBezTo>
                    <a:pt x="799" y="135"/>
                    <a:pt x="792" y="131"/>
                    <a:pt x="797" y="124"/>
                  </a:cubicBezTo>
                  <a:cubicBezTo>
                    <a:pt x="802" y="118"/>
                    <a:pt x="784" y="116"/>
                    <a:pt x="790" y="111"/>
                  </a:cubicBezTo>
                  <a:cubicBezTo>
                    <a:pt x="797" y="105"/>
                    <a:pt x="778" y="100"/>
                    <a:pt x="780" y="108"/>
                  </a:cubicBezTo>
                  <a:cubicBezTo>
                    <a:pt x="782" y="116"/>
                    <a:pt x="768" y="109"/>
                    <a:pt x="766" y="101"/>
                  </a:cubicBezTo>
                  <a:cubicBezTo>
                    <a:pt x="764" y="94"/>
                    <a:pt x="737" y="92"/>
                    <a:pt x="720" y="76"/>
                  </a:cubicBezTo>
                  <a:cubicBezTo>
                    <a:pt x="702" y="60"/>
                    <a:pt x="684" y="71"/>
                    <a:pt x="694" y="73"/>
                  </a:cubicBezTo>
                  <a:cubicBezTo>
                    <a:pt x="705" y="75"/>
                    <a:pt x="704" y="80"/>
                    <a:pt x="696" y="79"/>
                  </a:cubicBezTo>
                  <a:cubicBezTo>
                    <a:pt x="687" y="79"/>
                    <a:pt x="672" y="80"/>
                    <a:pt x="686" y="85"/>
                  </a:cubicBezTo>
                  <a:cubicBezTo>
                    <a:pt x="700" y="90"/>
                    <a:pt x="685" y="92"/>
                    <a:pt x="673" y="92"/>
                  </a:cubicBezTo>
                  <a:cubicBezTo>
                    <a:pt x="662" y="92"/>
                    <a:pt x="662" y="107"/>
                    <a:pt x="676" y="109"/>
                  </a:cubicBezTo>
                  <a:cubicBezTo>
                    <a:pt x="690" y="111"/>
                    <a:pt x="680" y="119"/>
                    <a:pt x="668" y="116"/>
                  </a:cubicBezTo>
                  <a:cubicBezTo>
                    <a:pt x="656" y="112"/>
                    <a:pt x="653" y="118"/>
                    <a:pt x="663" y="124"/>
                  </a:cubicBezTo>
                  <a:close/>
                  <a:moveTo>
                    <a:pt x="742" y="59"/>
                  </a:moveTo>
                  <a:cubicBezTo>
                    <a:pt x="751" y="53"/>
                    <a:pt x="758" y="57"/>
                    <a:pt x="750" y="61"/>
                  </a:cubicBezTo>
                  <a:cubicBezTo>
                    <a:pt x="743" y="65"/>
                    <a:pt x="745" y="67"/>
                    <a:pt x="756" y="67"/>
                  </a:cubicBezTo>
                  <a:cubicBezTo>
                    <a:pt x="767" y="66"/>
                    <a:pt x="752" y="70"/>
                    <a:pt x="752" y="77"/>
                  </a:cubicBezTo>
                  <a:cubicBezTo>
                    <a:pt x="752" y="83"/>
                    <a:pt x="765" y="79"/>
                    <a:pt x="765" y="86"/>
                  </a:cubicBezTo>
                  <a:cubicBezTo>
                    <a:pt x="766" y="92"/>
                    <a:pt x="794" y="95"/>
                    <a:pt x="803" y="87"/>
                  </a:cubicBezTo>
                  <a:cubicBezTo>
                    <a:pt x="811" y="79"/>
                    <a:pt x="808" y="89"/>
                    <a:pt x="807" y="94"/>
                  </a:cubicBezTo>
                  <a:cubicBezTo>
                    <a:pt x="807" y="99"/>
                    <a:pt x="847" y="104"/>
                    <a:pt x="849" y="97"/>
                  </a:cubicBezTo>
                  <a:cubicBezTo>
                    <a:pt x="851" y="91"/>
                    <a:pt x="857" y="94"/>
                    <a:pt x="865" y="96"/>
                  </a:cubicBezTo>
                  <a:cubicBezTo>
                    <a:pt x="872" y="97"/>
                    <a:pt x="911" y="88"/>
                    <a:pt x="912" y="81"/>
                  </a:cubicBezTo>
                  <a:cubicBezTo>
                    <a:pt x="912" y="73"/>
                    <a:pt x="924" y="84"/>
                    <a:pt x="912" y="93"/>
                  </a:cubicBezTo>
                  <a:cubicBezTo>
                    <a:pt x="899" y="101"/>
                    <a:pt x="874" y="100"/>
                    <a:pt x="863" y="103"/>
                  </a:cubicBezTo>
                  <a:cubicBezTo>
                    <a:pt x="852" y="107"/>
                    <a:pt x="870" y="114"/>
                    <a:pt x="882" y="123"/>
                  </a:cubicBezTo>
                  <a:cubicBezTo>
                    <a:pt x="893" y="131"/>
                    <a:pt x="867" y="127"/>
                    <a:pt x="857" y="116"/>
                  </a:cubicBezTo>
                  <a:cubicBezTo>
                    <a:pt x="846" y="105"/>
                    <a:pt x="823" y="105"/>
                    <a:pt x="810" y="105"/>
                  </a:cubicBezTo>
                  <a:cubicBezTo>
                    <a:pt x="798" y="106"/>
                    <a:pt x="802" y="129"/>
                    <a:pt x="811" y="129"/>
                  </a:cubicBezTo>
                  <a:cubicBezTo>
                    <a:pt x="820" y="129"/>
                    <a:pt x="829" y="132"/>
                    <a:pt x="838" y="146"/>
                  </a:cubicBezTo>
                  <a:cubicBezTo>
                    <a:pt x="848" y="161"/>
                    <a:pt x="867" y="157"/>
                    <a:pt x="867" y="164"/>
                  </a:cubicBezTo>
                  <a:cubicBezTo>
                    <a:pt x="867" y="170"/>
                    <a:pt x="842" y="159"/>
                    <a:pt x="827" y="156"/>
                  </a:cubicBezTo>
                  <a:cubicBezTo>
                    <a:pt x="813" y="154"/>
                    <a:pt x="790" y="163"/>
                    <a:pt x="790" y="173"/>
                  </a:cubicBezTo>
                  <a:cubicBezTo>
                    <a:pt x="789" y="184"/>
                    <a:pt x="810" y="182"/>
                    <a:pt x="825" y="174"/>
                  </a:cubicBezTo>
                  <a:cubicBezTo>
                    <a:pt x="839" y="165"/>
                    <a:pt x="829" y="176"/>
                    <a:pt x="822" y="183"/>
                  </a:cubicBezTo>
                  <a:cubicBezTo>
                    <a:pt x="814" y="189"/>
                    <a:pt x="838" y="195"/>
                    <a:pt x="838" y="202"/>
                  </a:cubicBezTo>
                  <a:cubicBezTo>
                    <a:pt x="838" y="210"/>
                    <a:pt x="821" y="208"/>
                    <a:pt x="819" y="200"/>
                  </a:cubicBezTo>
                  <a:cubicBezTo>
                    <a:pt x="817" y="193"/>
                    <a:pt x="810" y="186"/>
                    <a:pt x="793" y="187"/>
                  </a:cubicBezTo>
                  <a:cubicBezTo>
                    <a:pt x="776" y="189"/>
                    <a:pt x="781" y="200"/>
                    <a:pt x="792" y="202"/>
                  </a:cubicBezTo>
                  <a:cubicBezTo>
                    <a:pt x="802" y="203"/>
                    <a:pt x="803" y="211"/>
                    <a:pt x="791" y="211"/>
                  </a:cubicBezTo>
                  <a:cubicBezTo>
                    <a:pt x="779" y="211"/>
                    <a:pt x="753" y="218"/>
                    <a:pt x="761" y="226"/>
                  </a:cubicBezTo>
                  <a:cubicBezTo>
                    <a:pt x="770" y="234"/>
                    <a:pt x="803" y="226"/>
                    <a:pt x="809" y="231"/>
                  </a:cubicBezTo>
                  <a:cubicBezTo>
                    <a:pt x="815" y="236"/>
                    <a:pt x="831" y="238"/>
                    <a:pt x="835" y="232"/>
                  </a:cubicBezTo>
                  <a:cubicBezTo>
                    <a:pt x="839" y="227"/>
                    <a:pt x="852" y="229"/>
                    <a:pt x="865" y="229"/>
                  </a:cubicBezTo>
                  <a:cubicBezTo>
                    <a:pt x="878" y="229"/>
                    <a:pt x="882" y="231"/>
                    <a:pt x="887" y="236"/>
                  </a:cubicBezTo>
                  <a:cubicBezTo>
                    <a:pt x="893" y="242"/>
                    <a:pt x="904" y="240"/>
                    <a:pt x="911" y="234"/>
                  </a:cubicBezTo>
                  <a:cubicBezTo>
                    <a:pt x="918" y="229"/>
                    <a:pt x="918" y="229"/>
                    <a:pt x="927" y="229"/>
                  </a:cubicBezTo>
                  <a:cubicBezTo>
                    <a:pt x="936" y="229"/>
                    <a:pt x="938" y="223"/>
                    <a:pt x="934" y="216"/>
                  </a:cubicBezTo>
                  <a:cubicBezTo>
                    <a:pt x="929" y="209"/>
                    <a:pt x="917" y="221"/>
                    <a:pt x="916" y="216"/>
                  </a:cubicBezTo>
                  <a:cubicBezTo>
                    <a:pt x="914" y="210"/>
                    <a:pt x="904" y="208"/>
                    <a:pt x="885" y="210"/>
                  </a:cubicBezTo>
                  <a:cubicBezTo>
                    <a:pt x="867" y="213"/>
                    <a:pt x="875" y="199"/>
                    <a:pt x="886" y="202"/>
                  </a:cubicBezTo>
                  <a:cubicBezTo>
                    <a:pt x="897" y="205"/>
                    <a:pt x="912" y="204"/>
                    <a:pt x="925" y="200"/>
                  </a:cubicBezTo>
                  <a:cubicBezTo>
                    <a:pt x="937" y="197"/>
                    <a:pt x="927" y="191"/>
                    <a:pt x="927" y="186"/>
                  </a:cubicBezTo>
                  <a:cubicBezTo>
                    <a:pt x="927" y="181"/>
                    <a:pt x="943" y="184"/>
                    <a:pt x="955" y="184"/>
                  </a:cubicBezTo>
                  <a:cubicBezTo>
                    <a:pt x="966" y="184"/>
                    <a:pt x="983" y="165"/>
                    <a:pt x="984" y="154"/>
                  </a:cubicBezTo>
                  <a:cubicBezTo>
                    <a:pt x="985" y="143"/>
                    <a:pt x="958" y="146"/>
                    <a:pt x="945" y="146"/>
                  </a:cubicBezTo>
                  <a:cubicBezTo>
                    <a:pt x="932" y="146"/>
                    <a:pt x="953" y="136"/>
                    <a:pt x="978" y="137"/>
                  </a:cubicBezTo>
                  <a:cubicBezTo>
                    <a:pt x="1003" y="139"/>
                    <a:pt x="992" y="127"/>
                    <a:pt x="996" y="124"/>
                  </a:cubicBezTo>
                  <a:cubicBezTo>
                    <a:pt x="1001" y="120"/>
                    <a:pt x="1013" y="128"/>
                    <a:pt x="1025" y="126"/>
                  </a:cubicBezTo>
                  <a:cubicBezTo>
                    <a:pt x="1037" y="123"/>
                    <a:pt x="1029" y="112"/>
                    <a:pt x="1037" y="112"/>
                  </a:cubicBezTo>
                  <a:cubicBezTo>
                    <a:pt x="1043" y="112"/>
                    <a:pt x="1057" y="103"/>
                    <a:pt x="1084" y="88"/>
                  </a:cubicBezTo>
                  <a:cubicBezTo>
                    <a:pt x="1110" y="73"/>
                    <a:pt x="1131" y="76"/>
                    <a:pt x="1133" y="67"/>
                  </a:cubicBezTo>
                  <a:cubicBezTo>
                    <a:pt x="1134" y="59"/>
                    <a:pt x="1095" y="67"/>
                    <a:pt x="1089" y="65"/>
                  </a:cubicBezTo>
                  <a:cubicBezTo>
                    <a:pt x="1082" y="62"/>
                    <a:pt x="1116" y="55"/>
                    <a:pt x="1124" y="57"/>
                  </a:cubicBezTo>
                  <a:cubicBezTo>
                    <a:pt x="1131" y="59"/>
                    <a:pt x="1142" y="57"/>
                    <a:pt x="1169" y="44"/>
                  </a:cubicBezTo>
                  <a:cubicBezTo>
                    <a:pt x="1195" y="31"/>
                    <a:pt x="1184" y="28"/>
                    <a:pt x="1172" y="30"/>
                  </a:cubicBezTo>
                  <a:cubicBezTo>
                    <a:pt x="1161" y="32"/>
                    <a:pt x="1149" y="28"/>
                    <a:pt x="1150" y="21"/>
                  </a:cubicBezTo>
                  <a:cubicBezTo>
                    <a:pt x="1150" y="13"/>
                    <a:pt x="1133" y="20"/>
                    <a:pt x="1133" y="16"/>
                  </a:cubicBezTo>
                  <a:cubicBezTo>
                    <a:pt x="1132" y="12"/>
                    <a:pt x="1116" y="14"/>
                    <a:pt x="1099" y="21"/>
                  </a:cubicBezTo>
                  <a:cubicBezTo>
                    <a:pt x="1082" y="27"/>
                    <a:pt x="1098" y="14"/>
                    <a:pt x="1105" y="11"/>
                  </a:cubicBezTo>
                  <a:cubicBezTo>
                    <a:pt x="1112" y="9"/>
                    <a:pt x="1062" y="11"/>
                    <a:pt x="1054" y="6"/>
                  </a:cubicBezTo>
                  <a:cubicBezTo>
                    <a:pt x="1045" y="0"/>
                    <a:pt x="1035" y="15"/>
                    <a:pt x="1028" y="7"/>
                  </a:cubicBezTo>
                  <a:cubicBezTo>
                    <a:pt x="1020" y="0"/>
                    <a:pt x="1000" y="6"/>
                    <a:pt x="1002" y="12"/>
                  </a:cubicBezTo>
                  <a:cubicBezTo>
                    <a:pt x="1005" y="18"/>
                    <a:pt x="999" y="18"/>
                    <a:pt x="991" y="11"/>
                  </a:cubicBezTo>
                  <a:cubicBezTo>
                    <a:pt x="983" y="5"/>
                    <a:pt x="968" y="12"/>
                    <a:pt x="955" y="10"/>
                  </a:cubicBezTo>
                  <a:cubicBezTo>
                    <a:pt x="941" y="8"/>
                    <a:pt x="947" y="21"/>
                    <a:pt x="932" y="15"/>
                  </a:cubicBezTo>
                  <a:cubicBezTo>
                    <a:pt x="917" y="8"/>
                    <a:pt x="900" y="11"/>
                    <a:pt x="905" y="13"/>
                  </a:cubicBezTo>
                  <a:cubicBezTo>
                    <a:pt x="910" y="15"/>
                    <a:pt x="904" y="19"/>
                    <a:pt x="897" y="17"/>
                  </a:cubicBezTo>
                  <a:cubicBezTo>
                    <a:pt x="891" y="15"/>
                    <a:pt x="885" y="18"/>
                    <a:pt x="888" y="24"/>
                  </a:cubicBezTo>
                  <a:cubicBezTo>
                    <a:pt x="891" y="31"/>
                    <a:pt x="864" y="22"/>
                    <a:pt x="864" y="30"/>
                  </a:cubicBezTo>
                  <a:cubicBezTo>
                    <a:pt x="864" y="37"/>
                    <a:pt x="854" y="41"/>
                    <a:pt x="846" y="34"/>
                  </a:cubicBezTo>
                  <a:cubicBezTo>
                    <a:pt x="838" y="28"/>
                    <a:pt x="814" y="26"/>
                    <a:pt x="821" y="32"/>
                  </a:cubicBezTo>
                  <a:cubicBezTo>
                    <a:pt x="828" y="37"/>
                    <a:pt x="799" y="34"/>
                    <a:pt x="807" y="40"/>
                  </a:cubicBezTo>
                  <a:cubicBezTo>
                    <a:pt x="814" y="46"/>
                    <a:pt x="797" y="51"/>
                    <a:pt x="797" y="47"/>
                  </a:cubicBezTo>
                  <a:cubicBezTo>
                    <a:pt x="797" y="44"/>
                    <a:pt x="780" y="38"/>
                    <a:pt x="774" y="44"/>
                  </a:cubicBezTo>
                  <a:cubicBezTo>
                    <a:pt x="767" y="50"/>
                    <a:pt x="765" y="57"/>
                    <a:pt x="762" y="53"/>
                  </a:cubicBezTo>
                  <a:cubicBezTo>
                    <a:pt x="759" y="49"/>
                    <a:pt x="745" y="51"/>
                    <a:pt x="731" y="56"/>
                  </a:cubicBezTo>
                  <a:cubicBezTo>
                    <a:pt x="717" y="61"/>
                    <a:pt x="733" y="65"/>
                    <a:pt x="742" y="59"/>
                  </a:cubicBezTo>
                  <a:close/>
                  <a:moveTo>
                    <a:pt x="906" y="622"/>
                  </a:moveTo>
                  <a:cubicBezTo>
                    <a:pt x="911" y="621"/>
                    <a:pt x="920" y="605"/>
                    <a:pt x="908" y="605"/>
                  </a:cubicBezTo>
                  <a:cubicBezTo>
                    <a:pt x="897" y="606"/>
                    <a:pt x="899" y="623"/>
                    <a:pt x="906" y="622"/>
                  </a:cubicBezTo>
                  <a:close/>
                  <a:moveTo>
                    <a:pt x="849" y="607"/>
                  </a:moveTo>
                  <a:cubicBezTo>
                    <a:pt x="859" y="614"/>
                    <a:pt x="875" y="596"/>
                    <a:pt x="874" y="591"/>
                  </a:cubicBezTo>
                  <a:cubicBezTo>
                    <a:pt x="872" y="586"/>
                    <a:pt x="836" y="600"/>
                    <a:pt x="849" y="607"/>
                  </a:cubicBezTo>
                  <a:close/>
                  <a:moveTo>
                    <a:pt x="896" y="572"/>
                  </a:moveTo>
                  <a:cubicBezTo>
                    <a:pt x="897" y="565"/>
                    <a:pt x="874" y="562"/>
                    <a:pt x="876" y="555"/>
                  </a:cubicBezTo>
                  <a:cubicBezTo>
                    <a:pt x="877" y="548"/>
                    <a:pt x="854" y="542"/>
                    <a:pt x="847" y="538"/>
                  </a:cubicBezTo>
                  <a:cubicBezTo>
                    <a:pt x="840" y="534"/>
                    <a:pt x="829" y="532"/>
                    <a:pt x="829" y="525"/>
                  </a:cubicBezTo>
                  <a:cubicBezTo>
                    <a:pt x="829" y="517"/>
                    <a:pt x="813" y="523"/>
                    <a:pt x="812" y="534"/>
                  </a:cubicBezTo>
                  <a:cubicBezTo>
                    <a:pt x="812" y="546"/>
                    <a:pt x="805" y="543"/>
                    <a:pt x="808" y="555"/>
                  </a:cubicBezTo>
                  <a:cubicBezTo>
                    <a:pt x="812" y="566"/>
                    <a:pt x="794" y="568"/>
                    <a:pt x="796" y="574"/>
                  </a:cubicBezTo>
                  <a:cubicBezTo>
                    <a:pt x="798" y="580"/>
                    <a:pt x="807" y="573"/>
                    <a:pt x="814" y="573"/>
                  </a:cubicBezTo>
                  <a:cubicBezTo>
                    <a:pt x="822" y="573"/>
                    <a:pt x="812" y="584"/>
                    <a:pt x="822" y="585"/>
                  </a:cubicBezTo>
                  <a:cubicBezTo>
                    <a:pt x="830" y="586"/>
                    <a:pt x="844" y="577"/>
                    <a:pt x="847" y="572"/>
                  </a:cubicBezTo>
                  <a:cubicBezTo>
                    <a:pt x="850" y="566"/>
                    <a:pt x="857" y="564"/>
                    <a:pt x="866" y="571"/>
                  </a:cubicBezTo>
                  <a:cubicBezTo>
                    <a:pt x="875" y="577"/>
                    <a:pt x="895" y="578"/>
                    <a:pt x="896" y="572"/>
                  </a:cubicBezTo>
                  <a:close/>
                  <a:moveTo>
                    <a:pt x="1109" y="514"/>
                  </a:moveTo>
                  <a:cubicBezTo>
                    <a:pt x="1117" y="515"/>
                    <a:pt x="1118" y="525"/>
                    <a:pt x="1131" y="535"/>
                  </a:cubicBezTo>
                  <a:cubicBezTo>
                    <a:pt x="1143" y="545"/>
                    <a:pt x="1144" y="538"/>
                    <a:pt x="1146" y="531"/>
                  </a:cubicBezTo>
                  <a:cubicBezTo>
                    <a:pt x="1148" y="524"/>
                    <a:pt x="1162" y="530"/>
                    <a:pt x="1161" y="523"/>
                  </a:cubicBezTo>
                  <a:cubicBezTo>
                    <a:pt x="1161" y="515"/>
                    <a:pt x="1172" y="507"/>
                    <a:pt x="1180" y="504"/>
                  </a:cubicBezTo>
                  <a:cubicBezTo>
                    <a:pt x="1188" y="500"/>
                    <a:pt x="1174" y="493"/>
                    <a:pt x="1163" y="493"/>
                  </a:cubicBezTo>
                  <a:cubicBezTo>
                    <a:pt x="1153" y="494"/>
                    <a:pt x="1151" y="487"/>
                    <a:pt x="1151" y="482"/>
                  </a:cubicBezTo>
                  <a:cubicBezTo>
                    <a:pt x="1151" y="478"/>
                    <a:pt x="1131" y="467"/>
                    <a:pt x="1125" y="469"/>
                  </a:cubicBezTo>
                  <a:cubicBezTo>
                    <a:pt x="1118" y="470"/>
                    <a:pt x="1107" y="460"/>
                    <a:pt x="1099" y="459"/>
                  </a:cubicBezTo>
                  <a:cubicBezTo>
                    <a:pt x="1090" y="459"/>
                    <a:pt x="1078" y="452"/>
                    <a:pt x="1079" y="443"/>
                  </a:cubicBezTo>
                  <a:cubicBezTo>
                    <a:pt x="1080" y="434"/>
                    <a:pt x="1096" y="446"/>
                    <a:pt x="1099" y="439"/>
                  </a:cubicBezTo>
                  <a:cubicBezTo>
                    <a:pt x="1103" y="431"/>
                    <a:pt x="1083" y="435"/>
                    <a:pt x="1082" y="430"/>
                  </a:cubicBezTo>
                  <a:cubicBezTo>
                    <a:pt x="1082" y="425"/>
                    <a:pt x="1087" y="427"/>
                    <a:pt x="1091" y="424"/>
                  </a:cubicBezTo>
                  <a:cubicBezTo>
                    <a:pt x="1095" y="420"/>
                    <a:pt x="1088" y="414"/>
                    <a:pt x="1083" y="411"/>
                  </a:cubicBezTo>
                  <a:cubicBezTo>
                    <a:pt x="1079" y="409"/>
                    <a:pt x="1077" y="416"/>
                    <a:pt x="1073" y="416"/>
                  </a:cubicBezTo>
                  <a:cubicBezTo>
                    <a:pt x="1068" y="416"/>
                    <a:pt x="1072" y="409"/>
                    <a:pt x="1075" y="405"/>
                  </a:cubicBezTo>
                  <a:cubicBezTo>
                    <a:pt x="1079" y="400"/>
                    <a:pt x="1060" y="395"/>
                    <a:pt x="1052" y="397"/>
                  </a:cubicBezTo>
                  <a:cubicBezTo>
                    <a:pt x="1045" y="400"/>
                    <a:pt x="1042" y="395"/>
                    <a:pt x="1042" y="390"/>
                  </a:cubicBezTo>
                  <a:cubicBezTo>
                    <a:pt x="1042" y="385"/>
                    <a:pt x="1028" y="390"/>
                    <a:pt x="1023" y="394"/>
                  </a:cubicBezTo>
                  <a:cubicBezTo>
                    <a:pt x="1018" y="398"/>
                    <a:pt x="1011" y="390"/>
                    <a:pt x="1018" y="390"/>
                  </a:cubicBezTo>
                  <a:cubicBezTo>
                    <a:pt x="1024" y="389"/>
                    <a:pt x="1032" y="384"/>
                    <a:pt x="1030" y="378"/>
                  </a:cubicBezTo>
                  <a:cubicBezTo>
                    <a:pt x="1028" y="372"/>
                    <a:pt x="1011" y="371"/>
                    <a:pt x="1008" y="379"/>
                  </a:cubicBezTo>
                  <a:cubicBezTo>
                    <a:pt x="1005" y="386"/>
                    <a:pt x="991" y="371"/>
                    <a:pt x="991" y="365"/>
                  </a:cubicBezTo>
                  <a:cubicBezTo>
                    <a:pt x="991" y="359"/>
                    <a:pt x="970" y="364"/>
                    <a:pt x="973" y="354"/>
                  </a:cubicBezTo>
                  <a:cubicBezTo>
                    <a:pt x="975" y="345"/>
                    <a:pt x="949" y="342"/>
                    <a:pt x="942" y="342"/>
                  </a:cubicBezTo>
                  <a:cubicBezTo>
                    <a:pt x="934" y="342"/>
                    <a:pt x="924" y="348"/>
                    <a:pt x="925" y="354"/>
                  </a:cubicBezTo>
                  <a:cubicBezTo>
                    <a:pt x="927" y="361"/>
                    <a:pt x="917" y="358"/>
                    <a:pt x="916" y="351"/>
                  </a:cubicBezTo>
                  <a:cubicBezTo>
                    <a:pt x="915" y="344"/>
                    <a:pt x="897" y="359"/>
                    <a:pt x="892" y="359"/>
                  </a:cubicBezTo>
                  <a:cubicBezTo>
                    <a:pt x="887" y="359"/>
                    <a:pt x="895" y="340"/>
                    <a:pt x="893" y="334"/>
                  </a:cubicBezTo>
                  <a:cubicBezTo>
                    <a:pt x="890" y="328"/>
                    <a:pt x="886" y="326"/>
                    <a:pt x="882" y="317"/>
                  </a:cubicBezTo>
                  <a:cubicBezTo>
                    <a:pt x="878" y="307"/>
                    <a:pt x="859" y="311"/>
                    <a:pt x="853" y="317"/>
                  </a:cubicBezTo>
                  <a:cubicBezTo>
                    <a:pt x="848" y="322"/>
                    <a:pt x="831" y="320"/>
                    <a:pt x="822" y="329"/>
                  </a:cubicBezTo>
                  <a:cubicBezTo>
                    <a:pt x="813" y="338"/>
                    <a:pt x="823" y="347"/>
                    <a:pt x="827" y="350"/>
                  </a:cubicBezTo>
                  <a:cubicBezTo>
                    <a:pt x="831" y="354"/>
                    <a:pt x="813" y="359"/>
                    <a:pt x="819" y="364"/>
                  </a:cubicBezTo>
                  <a:cubicBezTo>
                    <a:pt x="825" y="369"/>
                    <a:pt x="834" y="367"/>
                    <a:pt x="835" y="375"/>
                  </a:cubicBezTo>
                  <a:cubicBezTo>
                    <a:pt x="835" y="384"/>
                    <a:pt x="813" y="373"/>
                    <a:pt x="810" y="365"/>
                  </a:cubicBezTo>
                  <a:cubicBezTo>
                    <a:pt x="807" y="358"/>
                    <a:pt x="811" y="352"/>
                    <a:pt x="807" y="347"/>
                  </a:cubicBezTo>
                  <a:cubicBezTo>
                    <a:pt x="802" y="341"/>
                    <a:pt x="806" y="335"/>
                    <a:pt x="814" y="326"/>
                  </a:cubicBezTo>
                  <a:cubicBezTo>
                    <a:pt x="823" y="317"/>
                    <a:pt x="829" y="318"/>
                    <a:pt x="829" y="313"/>
                  </a:cubicBezTo>
                  <a:cubicBezTo>
                    <a:pt x="829" y="307"/>
                    <a:pt x="793" y="307"/>
                    <a:pt x="771" y="327"/>
                  </a:cubicBezTo>
                  <a:cubicBezTo>
                    <a:pt x="750" y="347"/>
                    <a:pt x="756" y="373"/>
                    <a:pt x="758" y="378"/>
                  </a:cubicBezTo>
                  <a:cubicBezTo>
                    <a:pt x="759" y="383"/>
                    <a:pt x="778" y="380"/>
                    <a:pt x="789" y="384"/>
                  </a:cubicBezTo>
                  <a:cubicBezTo>
                    <a:pt x="800" y="387"/>
                    <a:pt x="794" y="392"/>
                    <a:pt x="786" y="390"/>
                  </a:cubicBezTo>
                  <a:cubicBezTo>
                    <a:pt x="777" y="389"/>
                    <a:pt x="763" y="386"/>
                    <a:pt x="763" y="392"/>
                  </a:cubicBezTo>
                  <a:cubicBezTo>
                    <a:pt x="764" y="398"/>
                    <a:pt x="782" y="409"/>
                    <a:pt x="792" y="407"/>
                  </a:cubicBezTo>
                  <a:cubicBezTo>
                    <a:pt x="803" y="404"/>
                    <a:pt x="803" y="404"/>
                    <a:pt x="807" y="410"/>
                  </a:cubicBezTo>
                  <a:cubicBezTo>
                    <a:pt x="812" y="416"/>
                    <a:pt x="824" y="414"/>
                    <a:pt x="837" y="414"/>
                  </a:cubicBezTo>
                  <a:cubicBezTo>
                    <a:pt x="849" y="415"/>
                    <a:pt x="863" y="420"/>
                    <a:pt x="869" y="420"/>
                  </a:cubicBezTo>
                  <a:cubicBezTo>
                    <a:pt x="875" y="421"/>
                    <a:pt x="882" y="417"/>
                    <a:pt x="884" y="414"/>
                  </a:cubicBezTo>
                  <a:cubicBezTo>
                    <a:pt x="886" y="410"/>
                    <a:pt x="910" y="419"/>
                    <a:pt x="917" y="418"/>
                  </a:cubicBezTo>
                  <a:cubicBezTo>
                    <a:pt x="925" y="418"/>
                    <a:pt x="920" y="411"/>
                    <a:pt x="915" y="409"/>
                  </a:cubicBezTo>
                  <a:cubicBezTo>
                    <a:pt x="911" y="407"/>
                    <a:pt x="913" y="399"/>
                    <a:pt x="919" y="402"/>
                  </a:cubicBezTo>
                  <a:cubicBezTo>
                    <a:pt x="925" y="405"/>
                    <a:pt x="934" y="407"/>
                    <a:pt x="936" y="413"/>
                  </a:cubicBezTo>
                  <a:cubicBezTo>
                    <a:pt x="938" y="418"/>
                    <a:pt x="943" y="416"/>
                    <a:pt x="944" y="420"/>
                  </a:cubicBezTo>
                  <a:cubicBezTo>
                    <a:pt x="945" y="425"/>
                    <a:pt x="966" y="430"/>
                    <a:pt x="966" y="435"/>
                  </a:cubicBezTo>
                  <a:cubicBezTo>
                    <a:pt x="967" y="440"/>
                    <a:pt x="946" y="443"/>
                    <a:pt x="952" y="448"/>
                  </a:cubicBezTo>
                  <a:cubicBezTo>
                    <a:pt x="958" y="452"/>
                    <a:pt x="967" y="442"/>
                    <a:pt x="975" y="441"/>
                  </a:cubicBezTo>
                  <a:cubicBezTo>
                    <a:pt x="983" y="440"/>
                    <a:pt x="983" y="458"/>
                    <a:pt x="989" y="455"/>
                  </a:cubicBezTo>
                  <a:cubicBezTo>
                    <a:pt x="997" y="452"/>
                    <a:pt x="1003" y="459"/>
                    <a:pt x="1011" y="470"/>
                  </a:cubicBezTo>
                  <a:cubicBezTo>
                    <a:pt x="1019" y="481"/>
                    <a:pt x="1010" y="491"/>
                    <a:pt x="1011" y="495"/>
                  </a:cubicBezTo>
                  <a:cubicBezTo>
                    <a:pt x="1011" y="499"/>
                    <a:pt x="1026" y="498"/>
                    <a:pt x="1035" y="493"/>
                  </a:cubicBezTo>
                  <a:cubicBezTo>
                    <a:pt x="1043" y="489"/>
                    <a:pt x="1051" y="499"/>
                    <a:pt x="1058" y="504"/>
                  </a:cubicBezTo>
                  <a:cubicBezTo>
                    <a:pt x="1064" y="510"/>
                    <a:pt x="1034" y="520"/>
                    <a:pt x="1036" y="515"/>
                  </a:cubicBezTo>
                  <a:cubicBezTo>
                    <a:pt x="1039" y="510"/>
                    <a:pt x="1018" y="494"/>
                    <a:pt x="999" y="501"/>
                  </a:cubicBezTo>
                  <a:cubicBezTo>
                    <a:pt x="980" y="508"/>
                    <a:pt x="993" y="519"/>
                    <a:pt x="995" y="526"/>
                  </a:cubicBezTo>
                  <a:cubicBezTo>
                    <a:pt x="997" y="532"/>
                    <a:pt x="978" y="539"/>
                    <a:pt x="960" y="533"/>
                  </a:cubicBezTo>
                  <a:cubicBezTo>
                    <a:pt x="943" y="527"/>
                    <a:pt x="948" y="537"/>
                    <a:pt x="941" y="537"/>
                  </a:cubicBezTo>
                  <a:cubicBezTo>
                    <a:pt x="934" y="537"/>
                    <a:pt x="926" y="548"/>
                    <a:pt x="932" y="555"/>
                  </a:cubicBezTo>
                  <a:cubicBezTo>
                    <a:pt x="939" y="562"/>
                    <a:pt x="953" y="556"/>
                    <a:pt x="965" y="557"/>
                  </a:cubicBezTo>
                  <a:cubicBezTo>
                    <a:pt x="977" y="557"/>
                    <a:pt x="978" y="560"/>
                    <a:pt x="979" y="554"/>
                  </a:cubicBezTo>
                  <a:cubicBezTo>
                    <a:pt x="981" y="547"/>
                    <a:pt x="993" y="551"/>
                    <a:pt x="1002" y="553"/>
                  </a:cubicBezTo>
                  <a:cubicBezTo>
                    <a:pt x="1010" y="555"/>
                    <a:pt x="1008" y="566"/>
                    <a:pt x="1019" y="568"/>
                  </a:cubicBezTo>
                  <a:cubicBezTo>
                    <a:pt x="1029" y="569"/>
                    <a:pt x="1020" y="579"/>
                    <a:pt x="1027" y="587"/>
                  </a:cubicBezTo>
                  <a:cubicBezTo>
                    <a:pt x="1034" y="594"/>
                    <a:pt x="1054" y="590"/>
                    <a:pt x="1062" y="598"/>
                  </a:cubicBezTo>
                  <a:cubicBezTo>
                    <a:pt x="1070" y="605"/>
                    <a:pt x="1103" y="621"/>
                    <a:pt x="1108" y="615"/>
                  </a:cubicBezTo>
                  <a:cubicBezTo>
                    <a:pt x="1113" y="609"/>
                    <a:pt x="1079" y="579"/>
                    <a:pt x="1069" y="576"/>
                  </a:cubicBezTo>
                  <a:cubicBezTo>
                    <a:pt x="1060" y="573"/>
                    <a:pt x="1079" y="570"/>
                    <a:pt x="1092" y="580"/>
                  </a:cubicBezTo>
                  <a:cubicBezTo>
                    <a:pt x="1104" y="590"/>
                    <a:pt x="1122" y="594"/>
                    <a:pt x="1131" y="583"/>
                  </a:cubicBezTo>
                  <a:cubicBezTo>
                    <a:pt x="1141" y="571"/>
                    <a:pt x="1124" y="574"/>
                    <a:pt x="1124" y="566"/>
                  </a:cubicBezTo>
                  <a:cubicBezTo>
                    <a:pt x="1124" y="557"/>
                    <a:pt x="1118" y="545"/>
                    <a:pt x="1109" y="545"/>
                  </a:cubicBezTo>
                  <a:cubicBezTo>
                    <a:pt x="1099" y="545"/>
                    <a:pt x="1076" y="527"/>
                    <a:pt x="1084" y="523"/>
                  </a:cubicBezTo>
                  <a:cubicBezTo>
                    <a:pt x="1093" y="519"/>
                    <a:pt x="1082" y="514"/>
                    <a:pt x="1088" y="507"/>
                  </a:cubicBezTo>
                  <a:cubicBezTo>
                    <a:pt x="1095" y="500"/>
                    <a:pt x="1101" y="513"/>
                    <a:pt x="1109" y="514"/>
                  </a:cubicBezTo>
                  <a:close/>
                  <a:moveTo>
                    <a:pt x="972" y="483"/>
                  </a:moveTo>
                  <a:cubicBezTo>
                    <a:pt x="979" y="482"/>
                    <a:pt x="978" y="469"/>
                    <a:pt x="974" y="463"/>
                  </a:cubicBezTo>
                  <a:cubicBezTo>
                    <a:pt x="970" y="459"/>
                    <a:pt x="962" y="458"/>
                    <a:pt x="955" y="459"/>
                  </a:cubicBezTo>
                  <a:cubicBezTo>
                    <a:pt x="947" y="459"/>
                    <a:pt x="935" y="470"/>
                    <a:pt x="942" y="482"/>
                  </a:cubicBezTo>
                  <a:cubicBezTo>
                    <a:pt x="948" y="493"/>
                    <a:pt x="964" y="484"/>
                    <a:pt x="972" y="483"/>
                  </a:cubicBezTo>
                  <a:close/>
                  <a:moveTo>
                    <a:pt x="890" y="313"/>
                  </a:moveTo>
                  <a:cubicBezTo>
                    <a:pt x="886" y="322"/>
                    <a:pt x="898" y="322"/>
                    <a:pt x="899" y="332"/>
                  </a:cubicBezTo>
                  <a:cubicBezTo>
                    <a:pt x="900" y="341"/>
                    <a:pt x="912" y="345"/>
                    <a:pt x="921" y="339"/>
                  </a:cubicBezTo>
                  <a:cubicBezTo>
                    <a:pt x="930" y="333"/>
                    <a:pt x="957" y="340"/>
                    <a:pt x="957" y="333"/>
                  </a:cubicBezTo>
                  <a:cubicBezTo>
                    <a:pt x="957" y="326"/>
                    <a:pt x="929" y="313"/>
                    <a:pt x="919" y="315"/>
                  </a:cubicBezTo>
                  <a:cubicBezTo>
                    <a:pt x="910" y="317"/>
                    <a:pt x="894" y="305"/>
                    <a:pt x="890" y="313"/>
                  </a:cubicBezTo>
                  <a:close/>
                  <a:moveTo>
                    <a:pt x="1135" y="868"/>
                  </a:moveTo>
                  <a:cubicBezTo>
                    <a:pt x="1136" y="873"/>
                    <a:pt x="1174" y="889"/>
                    <a:pt x="1175" y="882"/>
                  </a:cubicBezTo>
                  <a:cubicBezTo>
                    <a:pt x="1176" y="875"/>
                    <a:pt x="1134" y="864"/>
                    <a:pt x="1135" y="868"/>
                  </a:cubicBezTo>
                  <a:close/>
                  <a:moveTo>
                    <a:pt x="1300" y="907"/>
                  </a:moveTo>
                  <a:cubicBezTo>
                    <a:pt x="1298" y="912"/>
                    <a:pt x="1294" y="904"/>
                    <a:pt x="1299" y="899"/>
                  </a:cubicBezTo>
                  <a:cubicBezTo>
                    <a:pt x="1305" y="895"/>
                    <a:pt x="1298" y="893"/>
                    <a:pt x="1293" y="896"/>
                  </a:cubicBezTo>
                  <a:cubicBezTo>
                    <a:pt x="1288" y="898"/>
                    <a:pt x="1289" y="884"/>
                    <a:pt x="1294" y="881"/>
                  </a:cubicBezTo>
                  <a:cubicBezTo>
                    <a:pt x="1299" y="879"/>
                    <a:pt x="1282" y="874"/>
                    <a:pt x="1282" y="878"/>
                  </a:cubicBezTo>
                  <a:cubicBezTo>
                    <a:pt x="1282" y="883"/>
                    <a:pt x="1271" y="880"/>
                    <a:pt x="1269" y="876"/>
                  </a:cubicBezTo>
                  <a:cubicBezTo>
                    <a:pt x="1268" y="871"/>
                    <a:pt x="1260" y="870"/>
                    <a:pt x="1263" y="867"/>
                  </a:cubicBezTo>
                  <a:cubicBezTo>
                    <a:pt x="1266" y="864"/>
                    <a:pt x="1253" y="862"/>
                    <a:pt x="1251" y="868"/>
                  </a:cubicBezTo>
                  <a:cubicBezTo>
                    <a:pt x="1250" y="873"/>
                    <a:pt x="1246" y="864"/>
                    <a:pt x="1253" y="857"/>
                  </a:cubicBezTo>
                  <a:cubicBezTo>
                    <a:pt x="1259" y="850"/>
                    <a:pt x="1257" y="844"/>
                    <a:pt x="1263" y="841"/>
                  </a:cubicBezTo>
                  <a:cubicBezTo>
                    <a:pt x="1269" y="837"/>
                    <a:pt x="1263" y="833"/>
                    <a:pt x="1256" y="836"/>
                  </a:cubicBezTo>
                  <a:cubicBezTo>
                    <a:pt x="1250" y="838"/>
                    <a:pt x="1232" y="862"/>
                    <a:pt x="1232" y="869"/>
                  </a:cubicBezTo>
                  <a:cubicBezTo>
                    <a:pt x="1232" y="875"/>
                    <a:pt x="1232" y="883"/>
                    <a:pt x="1226" y="883"/>
                  </a:cubicBezTo>
                  <a:cubicBezTo>
                    <a:pt x="1220" y="882"/>
                    <a:pt x="1213" y="888"/>
                    <a:pt x="1217" y="891"/>
                  </a:cubicBezTo>
                  <a:cubicBezTo>
                    <a:pt x="1222" y="895"/>
                    <a:pt x="1205" y="905"/>
                    <a:pt x="1213" y="909"/>
                  </a:cubicBezTo>
                  <a:cubicBezTo>
                    <a:pt x="1219" y="912"/>
                    <a:pt x="1228" y="908"/>
                    <a:pt x="1236" y="909"/>
                  </a:cubicBezTo>
                  <a:cubicBezTo>
                    <a:pt x="1244" y="910"/>
                    <a:pt x="1250" y="910"/>
                    <a:pt x="1257" y="905"/>
                  </a:cubicBezTo>
                  <a:cubicBezTo>
                    <a:pt x="1263" y="901"/>
                    <a:pt x="1263" y="910"/>
                    <a:pt x="1270" y="909"/>
                  </a:cubicBezTo>
                  <a:cubicBezTo>
                    <a:pt x="1277" y="908"/>
                    <a:pt x="1266" y="915"/>
                    <a:pt x="1267" y="919"/>
                  </a:cubicBezTo>
                  <a:cubicBezTo>
                    <a:pt x="1267" y="924"/>
                    <a:pt x="1274" y="917"/>
                    <a:pt x="1279" y="914"/>
                  </a:cubicBezTo>
                  <a:cubicBezTo>
                    <a:pt x="1284" y="911"/>
                    <a:pt x="1291" y="914"/>
                    <a:pt x="1288" y="918"/>
                  </a:cubicBezTo>
                  <a:cubicBezTo>
                    <a:pt x="1286" y="923"/>
                    <a:pt x="1303" y="927"/>
                    <a:pt x="1307" y="920"/>
                  </a:cubicBezTo>
                  <a:cubicBezTo>
                    <a:pt x="1311" y="913"/>
                    <a:pt x="1303" y="902"/>
                    <a:pt x="1300" y="907"/>
                  </a:cubicBezTo>
                  <a:close/>
                  <a:moveTo>
                    <a:pt x="121" y="787"/>
                  </a:moveTo>
                  <a:cubicBezTo>
                    <a:pt x="109" y="794"/>
                    <a:pt x="137" y="823"/>
                    <a:pt x="143" y="820"/>
                  </a:cubicBezTo>
                  <a:cubicBezTo>
                    <a:pt x="147" y="817"/>
                    <a:pt x="136" y="805"/>
                    <a:pt x="136" y="797"/>
                  </a:cubicBezTo>
                  <a:cubicBezTo>
                    <a:pt x="136" y="789"/>
                    <a:pt x="133" y="781"/>
                    <a:pt x="121" y="787"/>
                  </a:cubicBezTo>
                  <a:close/>
                  <a:moveTo>
                    <a:pt x="1196" y="936"/>
                  </a:moveTo>
                  <a:cubicBezTo>
                    <a:pt x="1191" y="937"/>
                    <a:pt x="1195" y="930"/>
                    <a:pt x="1196" y="926"/>
                  </a:cubicBezTo>
                  <a:cubicBezTo>
                    <a:pt x="1196" y="922"/>
                    <a:pt x="1186" y="928"/>
                    <a:pt x="1186" y="932"/>
                  </a:cubicBezTo>
                  <a:cubicBezTo>
                    <a:pt x="1185" y="936"/>
                    <a:pt x="1178" y="938"/>
                    <a:pt x="1178" y="940"/>
                  </a:cubicBezTo>
                  <a:cubicBezTo>
                    <a:pt x="1178" y="948"/>
                    <a:pt x="1177" y="944"/>
                    <a:pt x="1172" y="946"/>
                  </a:cubicBezTo>
                  <a:cubicBezTo>
                    <a:pt x="1167" y="949"/>
                    <a:pt x="1146" y="946"/>
                    <a:pt x="1146" y="942"/>
                  </a:cubicBezTo>
                  <a:cubicBezTo>
                    <a:pt x="1145" y="937"/>
                    <a:pt x="1130" y="935"/>
                    <a:pt x="1130" y="929"/>
                  </a:cubicBezTo>
                  <a:cubicBezTo>
                    <a:pt x="1129" y="923"/>
                    <a:pt x="1122" y="921"/>
                    <a:pt x="1128" y="914"/>
                  </a:cubicBezTo>
                  <a:cubicBezTo>
                    <a:pt x="1134" y="907"/>
                    <a:pt x="1127" y="904"/>
                    <a:pt x="1121" y="909"/>
                  </a:cubicBezTo>
                  <a:cubicBezTo>
                    <a:pt x="1116" y="914"/>
                    <a:pt x="1112" y="906"/>
                    <a:pt x="1120" y="903"/>
                  </a:cubicBezTo>
                  <a:cubicBezTo>
                    <a:pt x="1127" y="900"/>
                    <a:pt x="1141" y="897"/>
                    <a:pt x="1134" y="884"/>
                  </a:cubicBezTo>
                  <a:cubicBezTo>
                    <a:pt x="1127" y="871"/>
                    <a:pt x="1082" y="888"/>
                    <a:pt x="1071" y="895"/>
                  </a:cubicBezTo>
                  <a:cubicBezTo>
                    <a:pt x="1059" y="901"/>
                    <a:pt x="1045" y="922"/>
                    <a:pt x="1039" y="922"/>
                  </a:cubicBezTo>
                  <a:cubicBezTo>
                    <a:pt x="1033" y="922"/>
                    <a:pt x="1050" y="911"/>
                    <a:pt x="1052" y="907"/>
                  </a:cubicBezTo>
                  <a:cubicBezTo>
                    <a:pt x="1055" y="902"/>
                    <a:pt x="1051" y="898"/>
                    <a:pt x="1055" y="900"/>
                  </a:cubicBezTo>
                  <a:cubicBezTo>
                    <a:pt x="1059" y="901"/>
                    <a:pt x="1069" y="886"/>
                    <a:pt x="1076" y="881"/>
                  </a:cubicBezTo>
                  <a:cubicBezTo>
                    <a:pt x="1082" y="875"/>
                    <a:pt x="1090" y="880"/>
                    <a:pt x="1091" y="876"/>
                  </a:cubicBezTo>
                  <a:cubicBezTo>
                    <a:pt x="1092" y="872"/>
                    <a:pt x="1095" y="869"/>
                    <a:pt x="1102" y="863"/>
                  </a:cubicBezTo>
                  <a:cubicBezTo>
                    <a:pt x="1108" y="857"/>
                    <a:pt x="1186" y="858"/>
                    <a:pt x="1194" y="858"/>
                  </a:cubicBezTo>
                  <a:cubicBezTo>
                    <a:pt x="1201" y="859"/>
                    <a:pt x="1216" y="849"/>
                    <a:pt x="1220" y="842"/>
                  </a:cubicBezTo>
                  <a:cubicBezTo>
                    <a:pt x="1224" y="836"/>
                    <a:pt x="1230" y="836"/>
                    <a:pt x="1240" y="836"/>
                  </a:cubicBezTo>
                  <a:cubicBezTo>
                    <a:pt x="1251" y="837"/>
                    <a:pt x="1256" y="827"/>
                    <a:pt x="1261" y="824"/>
                  </a:cubicBezTo>
                  <a:cubicBezTo>
                    <a:pt x="1266" y="820"/>
                    <a:pt x="1264" y="819"/>
                    <a:pt x="1260" y="818"/>
                  </a:cubicBezTo>
                  <a:cubicBezTo>
                    <a:pt x="1255" y="817"/>
                    <a:pt x="1251" y="814"/>
                    <a:pt x="1255" y="813"/>
                  </a:cubicBezTo>
                  <a:cubicBezTo>
                    <a:pt x="1260" y="813"/>
                    <a:pt x="1262" y="811"/>
                    <a:pt x="1264" y="805"/>
                  </a:cubicBezTo>
                  <a:cubicBezTo>
                    <a:pt x="1266" y="799"/>
                    <a:pt x="1262" y="801"/>
                    <a:pt x="1256" y="793"/>
                  </a:cubicBezTo>
                  <a:cubicBezTo>
                    <a:pt x="1250" y="785"/>
                    <a:pt x="1247" y="796"/>
                    <a:pt x="1241" y="795"/>
                  </a:cubicBezTo>
                  <a:cubicBezTo>
                    <a:pt x="1234" y="795"/>
                    <a:pt x="1245" y="787"/>
                    <a:pt x="1240" y="783"/>
                  </a:cubicBezTo>
                  <a:cubicBezTo>
                    <a:pt x="1234" y="780"/>
                    <a:pt x="1225" y="782"/>
                    <a:pt x="1217" y="789"/>
                  </a:cubicBezTo>
                  <a:cubicBezTo>
                    <a:pt x="1209" y="796"/>
                    <a:pt x="1210" y="789"/>
                    <a:pt x="1203" y="795"/>
                  </a:cubicBezTo>
                  <a:cubicBezTo>
                    <a:pt x="1196" y="802"/>
                    <a:pt x="1196" y="792"/>
                    <a:pt x="1199" y="789"/>
                  </a:cubicBezTo>
                  <a:cubicBezTo>
                    <a:pt x="1202" y="787"/>
                    <a:pt x="1205" y="790"/>
                    <a:pt x="1208" y="786"/>
                  </a:cubicBezTo>
                  <a:cubicBezTo>
                    <a:pt x="1211" y="782"/>
                    <a:pt x="1214" y="786"/>
                    <a:pt x="1221" y="781"/>
                  </a:cubicBezTo>
                  <a:cubicBezTo>
                    <a:pt x="1229" y="776"/>
                    <a:pt x="1235" y="778"/>
                    <a:pt x="1237" y="775"/>
                  </a:cubicBezTo>
                  <a:cubicBezTo>
                    <a:pt x="1240" y="771"/>
                    <a:pt x="1234" y="766"/>
                    <a:pt x="1227" y="768"/>
                  </a:cubicBezTo>
                  <a:cubicBezTo>
                    <a:pt x="1219" y="769"/>
                    <a:pt x="1215" y="758"/>
                    <a:pt x="1210" y="761"/>
                  </a:cubicBezTo>
                  <a:cubicBezTo>
                    <a:pt x="1205" y="765"/>
                    <a:pt x="1206" y="756"/>
                    <a:pt x="1201" y="760"/>
                  </a:cubicBezTo>
                  <a:cubicBezTo>
                    <a:pt x="1196" y="763"/>
                    <a:pt x="1193" y="759"/>
                    <a:pt x="1191" y="752"/>
                  </a:cubicBezTo>
                  <a:cubicBezTo>
                    <a:pt x="1188" y="746"/>
                    <a:pt x="1174" y="736"/>
                    <a:pt x="1166" y="734"/>
                  </a:cubicBezTo>
                  <a:cubicBezTo>
                    <a:pt x="1157" y="731"/>
                    <a:pt x="1163" y="726"/>
                    <a:pt x="1168" y="730"/>
                  </a:cubicBezTo>
                  <a:cubicBezTo>
                    <a:pt x="1172" y="733"/>
                    <a:pt x="1177" y="726"/>
                    <a:pt x="1179" y="723"/>
                  </a:cubicBezTo>
                  <a:cubicBezTo>
                    <a:pt x="1181" y="720"/>
                    <a:pt x="1176" y="717"/>
                    <a:pt x="1173" y="717"/>
                  </a:cubicBezTo>
                  <a:cubicBezTo>
                    <a:pt x="1171" y="716"/>
                    <a:pt x="1171" y="712"/>
                    <a:pt x="1171" y="709"/>
                  </a:cubicBezTo>
                  <a:cubicBezTo>
                    <a:pt x="1172" y="706"/>
                    <a:pt x="1162" y="701"/>
                    <a:pt x="1162" y="698"/>
                  </a:cubicBezTo>
                  <a:cubicBezTo>
                    <a:pt x="1162" y="695"/>
                    <a:pt x="1156" y="692"/>
                    <a:pt x="1156" y="690"/>
                  </a:cubicBezTo>
                  <a:cubicBezTo>
                    <a:pt x="1157" y="687"/>
                    <a:pt x="1151" y="682"/>
                    <a:pt x="1151" y="678"/>
                  </a:cubicBezTo>
                  <a:cubicBezTo>
                    <a:pt x="1151" y="675"/>
                    <a:pt x="1141" y="667"/>
                    <a:pt x="1141" y="662"/>
                  </a:cubicBezTo>
                  <a:cubicBezTo>
                    <a:pt x="1141" y="658"/>
                    <a:pt x="1135" y="654"/>
                    <a:pt x="1133" y="649"/>
                  </a:cubicBezTo>
                  <a:cubicBezTo>
                    <a:pt x="1131" y="643"/>
                    <a:pt x="1129" y="646"/>
                    <a:pt x="1127" y="654"/>
                  </a:cubicBezTo>
                  <a:cubicBezTo>
                    <a:pt x="1125" y="662"/>
                    <a:pt x="1118" y="661"/>
                    <a:pt x="1120" y="664"/>
                  </a:cubicBezTo>
                  <a:cubicBezTo>
                    <a:pt x="1124" y="669"/>
                    <a:pt x="1121" y="669"/>
                    <a:pt x="1118" y="673"/>
                  </a:cubicBezTo>
                  <a:cubicBezTo>
                    <a:pt x="1115" y="676"/>
                    <a:pt x="1120" y="681"/>
                    <a:pt x="1115" y="681"/>
                  </a:cubicBezTo>
                  <a:cubicBezTo>
                    <a:pt x="1110" y="681"/>
                    <a:pt x="1112" y="691"/>
                    <a:pt x="1110" y="686"/>
                  </a:cubicBezTo>
                  <a:cubicBezTo>
                    <a:pt x="1107" y="682"/>
                    <a:pt x="1101" y="683"/>
                    <a:pt x="1101" y="688"/>
                  </a:cubicBezTo>
                  <a:cubicBezTo>
                    <a:pt x="1101" y="692"/>
                    <a:pt x="1091" y="696"/>
                    <a:pt x="1086" y="696"/>
                  </a:cubicBezTo>
                  <a:cubicBezTo>
                    <a:pt x="1082" y="696"/>
                    <a:pt x="1082" y="687"/>
                    <a:pt x="1079" y="690"/>
                  </a:cubicBezTo>
                  <a:cubicBezTo>
                    <a:pt x="1075" y="692"/>
                    <a:pt x="1076" y="682"/>
                    <a:pt x="1070" y="682"/>
                  </a:cubicBezTo>
                  <a:cubicBezTo>
                    <a:pt x="1065" y="683"/>
                    <a:pt x="1061" y="682"/>
                    <a:pt x="1062" y="677"/>
                  </a:cubicBezTo>
                  <a:cubicBezTo>
                    <a:pt x="1064" y="672"/>
                    <a:pt x="1053" y="670"/>
                    <a:pt x="1056" y="667"/>
                  </a:cubicBezTo>
                  <a:cubicBezTo>
                    <a:pt x="1060" y="664"/>
                    <a:pt x="1055" y="659"/>
                    <a:pt x="1055" y="650"/>
                  </a:cubicBezTo>
                  <a:cubicBezTo>
                    <a:pt x="1054" y="642"/>
                    <a:pt x="1060" y="641"/>
                    <a:pt x="1060" y="638"/>
                  </a:cubicBezTo>
                  <a:cubicBezTo>
                    <a:pt x="1060" y="635"/>
                    <a:pt x="1056" y="635"/>
                    <a:pt x="1052" y="637"/>
                  </a:cubicBezTo>
                  <a:cubicBezTo>
                    <a:pt x="1048" y="640"/>
                    <a:pt x="1048" y="634"/>
                    <a:pt x="1044" y="634"/>
                  </a:cubicBezTo>
                  <a:cubicBezTo>
                    <a:pt x="1039" y="634"/>
                    <a:pt x="1027" y="634"/>
                    <a:pt x="1026" y="628"/>
                  </a:cubicBezTo>
                  <a:cubicBezTo>
                    <a:pt x="1025" y="622"/>
                    <a:pt x="1021" y="625"/>
                    <a:pt x="1019" y="619"/>
                  </a:cubicBezTo>
                  <a:cubicBezTo>
                    <a:pt x="1017" y="614"/>
                    <a:pt x="1012" y="618"/>
                    <a:pt x="1012" y="614"/>
                  </a:cubicBezTo>
                  <a:cubicBezTo>
                    <a:pt x="1012" y="610"/>
                    <a:pt x="1010" y="609"/>
                    <a:pt x="1006" y="608"/>
                  </a:cubicBezTo>
                  <a:cubicBezTo>
                    <a:pt x="1002" y="608"/>
                    <a:pt x="1001" y="604"/>
                    <a:pt x="995" y="603"/>
                  </a:cubicBezTo>
                  <a:cubicBezTo>
                    <a:pt x="990" y="603"/>
                    <a:pt x="984" y="607"/>
                    <a:pt x="981" y="608"/>
                  </a:cubicBezTo>
                  <a:cubicBezTo>
                    <a:pt x="978" y="609"/>
                    <a:pt x="970" y="603"/>
                    <a:pt x="967" y="606"/>
                  </a:cubicBezTo>
                  <a:cubicBezTo>
                    <a:pt x="964" y="608"/>
                    <a:pt x="964" y="604"/>
                    <a:pt x="956" y="602"/>
                  </a:cubicBezTo>
                  <a:cubicBezTo>
                    <a:pt x="947" y="600"/>
                    <a:pt x="937" y="599"/>
                    <a:pt x="936" y="602"/>
                  </a:cubicBezTo>
                  <a:cubicBezTo>
                    <a:pt x="935" y="605"/>
                    <a:pt x="929" y="606"/>
                    <a:pt x="930" y="613"/>
                  </a:cubicBezTo>
                  <a:cubicBezTo>
                    <a:pt x="931" y="619"/>
                    <a:pt x="938" y="618"/>
                    <a:pt x="939" y="623"/>
                  </a:cubicBezTo>
                  <a:cubicBezTo>
                    <a:pt x="941" y="627"/>
                    <a:pt x="936" y="626"/>
                    <a:pt x="936" y="630"/>
                  </a:cubicBezTo>
                  <a:cubicBezTo>
                    <a:pt x="935" y="634"/>
                    <a:pt x="931" y="634"/>
                    <a:pt x="931" y="637"/>
                  </a:cubicBezTo>
                  <a:cubicBezTo>
                    <a:pt x="931" y="640"/>
                    <a:pt x="934" y="639"/>
                    <a:pt x="936" y="645"/>
                  </a:cubicBezTo>
                  <a:cubicBezTo>
                    <a:pt x="937" y="651"/>
                    <a:pt x="941" y="650"/>
                    <a:pt x="942" y="658"/>
                  </a:cubicBezTo>
                  <a:cubicBezTo>
                    <a:pt x="943" y="666"/>
                    <a:pt x="939" y="664"/>
                    <a:pt x="936" y="665"/>
                  </a:cubicBezTo>
                  <a:cubicBezTo>
                    <a:pt x="932" y="666"/>
                    <a:pt x="936" y="670"/>
                    <a:pt x="931" y="676"/>
                  </a:cubicBezTo>
                  <a:cubicBezTo>
                    <a:pt x="927" y="681"/>
                    <a:pt x="923" y="686"/>
                    <a:pt x="927" y="690"/>
                  </a:cubicBezTo>
                  <a:cubicBezTo>
                    <a:pt x="930" y="693"/>
                    <a:pt x="943" y="698"/>
                    <a:pt x="949" y="707"/>
                  </a:cubicBezTo>
                  <a:cubicBezTo>
                    <a:pt x="954" y="716"/>
                    <a:pt x="954" y="730"/>
                    <a:pt x="952" y="739"/>
                  </a:cubicBezTo>
                  <a:cubicBezTo>
                    <a:pt x="950" y="749"/>
                    <a:pt x="939" y="752"/>
                    <a:pt x="931" y="760"/>
                  </a:cubicBezTo>
                  <a:cubicBezTo>
                    <a:pt x="923" y="768"/>
                    <a:pt x="914" y="767"/>
                    <a:pt x="911" y="767"/>
                  </a:cubicBezTo>
                  <a:cubicBezTo>
                    <a:pt x="907" y="768"/>
                    <a:pt x="909" y="776"/>
                    <a:pt x="914" y="782"/>
                  </a:cubicBezTo>
                  <a:cubicBezTo>
                    <a:pt x="920" y="788"/>
                    <a:pt x="915" y="790"/>
                    <a:pt x="918" y="797"/>
                  </a:cubicBezTo>
                  <a:cubicBezTo>
                    <a:pt x="921" y="803"/>
                    <a:pt x="918" y="808"/>
                    <a:pt x="923" y="814"/>
                  </a:cubicBezTo>
                  <a:cubicBezTo>
                    <a:pt x="927" y="820"/>
                    <a:pt x="924" y="822"/>
                    <a:pt x="919" y="827"/>
                  </a:cubicBezTo>
                  <a:cubicBezTo>
                    <a:pt x="914" y="831"/>
                    <a:pt x="921" y="828"/>
                    <a:pt x="922" y="834"/>
                  </a:cubicBezTo>
                  <a:cubicBezTo>
                    <a:pt x="922" y="840"/>
                    <a:pt x="919" y="836"/>
                    <a:pt x="915" y="833"/>
                  </a:cubicBezTo>
                  <a:cubicBezTo>
                    <a:pt x="911" y="830"/>
                    <a:pt x="907" y="839"/>
                    <a:pt x="907" y="842"/>
                  </a:cubicBezTo>
                  <a:cubicBezTo>
                    <a:pt x="907" y="846"/>
                    <a:pt x="897" y="838"/>
                    <a:pt x="895" y="838"/>
                  </a:cubicBezTo>
                  <a:cubicBezTo>
                    <a:pt x="892" y="838"/>
                    <a:pt x="895" y="832"/>
                    <a:pt x="889" y="828"/>
                  </a:cubicBezTo>
                  <a:cubicBezTo>
                    <a:pt x="883" y="823"/>
                    <a:pt x="879" y="822"/>
                    <a:pt x="879" y="818"/>
                  </a:cubicBezTo>
                  <a:cubicBezTo>
                    <a:pt x="879" y="813"/>
                    <a:pt x="869" y="810"/>
                    <a:pt x="869" y="805"/>
                  </a:cubicBezTo>
                  <a:cubicBezTo>
                    <a:pt x="869" y="799"/>
                    <a:pt x="870" y="786"/>
                    <a:pt x="868" y="782"/>
                  </a:cubicBezTo>
                  <a:cubicBezTo>
                    <a:pt x="866" y="778"/>
                    <a:pt x="867" y="774"/>
                    <a:pt x="869" y="770"/>
                  </a:cubicBezTo>
                  <a:cubicBezTo>
                    <a:pt x="871" y="767"/>
                    <a:pt x="867" y="761"/>
                    <a:pt x="861" y="761"/>
                  </a:cubicBezTo>
                  <a:cubicBezTo>
                    <a:pt x="855" y="761"/>
                    <a:pt x="847" y="759"/>
                    <a:pt x="839" y="760"/>
                  </a:cubicBezTo>
                  <a:cubicBezTo>
                    <a:pt x="831" y="761"/>
                    <a:pt x="826" y="759"/>
                    <a:pt x="824" y="757"/>
                  </a:cubicBezTo>
                  <a:cubicBezTo>
                    <a:pt x="821" y="755"/>
                    <a:pt x="814" y="750"/>
                    <a:pt x="804" y="747"/>
                  </a:cubicBezTo>
                  <a:cubicBezTo>
                    <a:pt x="793" y="745"/>
                    <a:pt x="789" y="739"/>
                    <a:pt x="788" y="737"/>
                  </a:cubicBezTo>
                  <a:cubicBezTo>
                    <a:pt x="787" y="734"/>
                    <a:pt x="777" y="731"/>
                    <a:pt x="775" y="728"/>
                  </a:cubicBezTo>
                  <a:cubicBezTo>
                    <a:pt x="772" y="725"/>
                    <a:pt x="762" y="724"/>
                    <a:pt x="759" y="724"/>
                  </a:cubicBezTo>
                  <a:cubicBezTo>
                    <a:pt x="755" y="725"/>
                    <a:pt x="745" y="716"/>
                    <a:pt x="739" y="717"/>
                  </a:cubicBezTo>
                  <a:cubicBezTo>
                    <a:pt x="733" y="717"/>
                    <a:pt x="719" y="723"/>
                    <a:pt x="717" y="723"/>
                  </a:cubicBezTo>
                  <a:cubicBezTo>
                    <a:pt x="715" y="723"/>
                    <a:pt x="717" y="718"/>
                    <a:pt x="719" y="716"/>
                  </a:cubicBezTo>
                  <a:cubicBezTo>
                    <a:pt x="721" y="714"/>
                    <a:pt x="714" y="704"/>
                    <a:pt x="713" y="697"/>
                  </a:cubicBezTo>
                  <a:cubicBezTo>
                    <a:pt x="711" y="691"/>
                    <a:pt x="709" y="684"/>
                    <a:pt x="702" y="685"/>
                  </a:cubicBezTo>
                  <a:cubicBezTo>
                    <a:pt x="695" y="686"/>
                    <a:pt x="687" y="682"/>
                    <a:pt x="685" y="681"/>
                  </a:cubicBezTo>
                  <a:cubicBezTo>
                    <a:pt x="684" y="679"/>
                    <a:pt x="683" y="661"/>
                    <a:pt x="685" y="653"/>
                  </a:cubicBezTo>
                  <a:cubicBezTo>
                    <a:pt x="686" y="645"/>
                    <a:pt x="695" y="633"/>
                    <a:pt x="695" y="629"/>
                  </a:cubicBezTo>
                  <a:cubicBezTo>
                    <a:pt x="695" y="624"/>
                    <a:pt x="701" y="621"/>
                    <a:pt x="705" y="620"/>
                  </a:cubicBezTo>
                  <a:cubicBezTo>
                    <a:pt x="710" y="619"/>
                    <a:pt x="706" y="609"/>
                    <a:pt x="711" y="609"/>
                  </a:cubicBezTo>
                  <a:cubicBezTo>
                    <a:pt x="716" y="608"/>
                    <a:pt x="716" y="606"/>
                    <a:pt x="717" y="602"/>
                  </a:cubicBezTo>
                  <a:cubicBezTo>
                    <a:pt x="718" y="598"/>
                    <a:pt x="724" y="601"/>
                    <a:pt x="721" y="598"/>
                  </a:cubicBezTo>
                  <a:cubicBezTo>
                    <a:pt x="718" y="594"/>
                    <a:pt x="720" y="593"/>
                    <a:pt x="728" y="593"/>
                  </a:cubicBezTo>
                  <a:cubicBezTo>
                    <a:pt x="735" y="593"/>
                    <a:pt x="746" y="591"/>
                    <a:pt x="745" y="583"/>
                  </a:cubicBezTo>
                  <a:cubicBezTo>
                    <a:pt x="743" y="576"/>
                    <a:pt x="724" y="581"/>
                    <a:pt x="724" y="575"/>
                  </a:cubicBezTo>
                  <a:cubicBezTo>
                    <a:pt x="724" y="569"/>
                    <a:pt x="699" y="569"/>
                    <a:pt x="701" y="565"/>
                  </a:cubicBezTo>
                  <a:cubicBezTo>
                    <a:pt x="702" y="561"/>
                    <a:pt x="725" y="568"/>
                    <a:pt x="734" y="571"/>
                  </a:cubicBezTo>
                  <a:cubicBezTo>
                    <a:pt x="742" y="574"/>
                    <a:pt x="745" y="574"/>
                    <a:pt x="751" y="573"/>
                  </a:cubicBezTo>
                  <a:cubicBezTo>
                    <a:pt x="758" y="573"/>
                    <a:pt x="754" y="564"/>
                    <a:pt x="755" y="561"/>
                  </a:cubicBezTo>
                  <a:cubicBezTo>
                    <a:pt x="756" y="557"/>
                    <a:pt x="769" y="566"/>
                    <a:pt x="777" y="564"/>
                  </a:cubicBezTo>
                  <a:cubicBezTo>
                    <a:pt x="784" y="562"/>
                    <a:pt x="792" y="547"/>
                    <a:pt x="798" y="543"/>
                  </a:cubicBezTo>
                  <a:cubicBezTo>
                    <a:pt x="804" y="539"/>
                    <a:pt x="798" y="535"/>
                    <a:pt x="786" y="536"/>
                  </a:cubicBezTo>
                  <a:cubicBezTo>
                    <a:pt x="774" y="537"/>
                    <a:pt x="767" y="532"/>
                    <a:pt x="761" y="527"/>
                  </a:cubicBezTo>
                  <a:cubicBezTo>
                    <a:pt x="754" y="522"/>
                    <a:pt x="755" y="518"/>
                    <a:pt x="762" y="519"/>
                  </a:cubicBezTo>
                  <a:cubicBezTo>
                    <a:pt x="769" y="520"/>
                    <a:pt x="785" y="533"/>
                    <a:pt x="791" y="533"/>
                  </a:cubicBezTo>
                  <a:cubicBezTo>
                    <a:pt x="797" y="534"/>
                    <a:pt x="808" y="521"/>
                    <a:pt x="813" y="517"/>
                  </a:cubicBezTo>
                  <a:cubicBezTo>
                    <a:pt x="819" y="513"/>
                    <a:pt x="808" y="512"/>
                    <a:pt x="805" y="509"/>
                  </a:cubicBezTo>
                  <a:cubicBezTo>
                    <a:pt x="801" y="506"/>
                    <a:pt x="811" y="504"/>
                    <a:pt x="816" y="504"/>
                  </a:cubicBezTo>
                  <a:cubicBezTo>
                    <a:pt x="822" y="504"/>
                    <a:pt x="824" y="509"/>
                    <a:pt x="826" y="511"/>
                  </a:cubicBezTo>
                  <a:cubicBezTo>
                    <a:pt x="828" y="513"/>
                    <a:pt x="837" y="509"/>
                    <a:pt x="841" y="509"/>
                  </a:cubicBezTo>
                  <a:cubicBezTo>
                    <a:pt x="846" y="509"/>
                    <a:pt x="841" y="502"/>
                    <a:pt x="833" y="499"/>
                  </a:cubicBezTo>
                  <a:cubicBezTo>
                    <a:pt x="826" y="496"/>
                    <a:pt x="834" y="490"/>
                    <a:pt x="836" y="495"/>
                  </a:cubicBezTo>
                  <a:cubicBezTo>
                    <a:pt x="838" y="499"/>
                    <a:pt x="843" y="499"/>
                    <a:pt x="846" y="504"/>
                  </a:cubicBezTo>
                  <a:cubicBezTo>
                    <a:pt x="850" y="511"/>
                    <a:pt x="852" y="506"/>
                    <a:pt x="859" y="504"/>
                  </a:cubicBezTo>
                  <a:cubicBezTo>
                    <a:pt x="865" y="502"/>
                    <a:pt x="868" y="498"/>
                    <a:pt x="872" y="494"/>
                  </a:cubicBezTo>
                  <a:cubicBezTo>
                    <a:pt x="876" y="490"/>
                    <a:pt x="876" y="495"/>
                    <a:pt x="881" y="488"/>
                  </a:cubicBezTo>
                  <a:cubicBezTo>
                    <a:pt x="885" y="482"/>
                    <a:pt x="879" y="476"/>
                    <a:pt x="873" y="472"/>
                  </a:cubicBezTo>
                  <a:cubicBezTo>
                    <a:pt x="868" y="469"/>
                    <a:pt x="874" y="465"/>
                    <a:pt x="868" y="462"/>
                  </a:cubicBezTo>
                  <a:cubicBezTo>
                    <a:pt x="863" y="459"/>
                    <a:pt x="862" y="454"/>
                    <a:pt x="869" y="456"/>
                  </a:cubicBezTo>
                  <a:cubicBezTo>
                    <a:pt x="875" y="457"/>
                    <a:pt x="881" y="455"/>
                    <a:pt x="883" y="451"/>
                  </a:cubicBezTo>
                  <a:cubicBezTo>
                    <a:pt x="886" y="446"/>
                    <a:pt x="874" y="445"/>
                    <a:pt x="880" y="442"/>
                  </a:cubicBezTo>
                  <a:cubicBezTo>
                    <a:pt x="885" y="439"/>
                    <a:pt x="881" y="435"/>
                    <a:pt x="875" y="435"/>
                  </a:cubicBezTo>
                  <a:cubicBezTo>
                    <a:pt x="869" y="435"/>
                    <a:pt x="864" y="432"/>
                    <a:pt x="864" y="427"/>
                  </a:cubicBezTo>
                  <a:cubicBezTo>
                    <a:pt x="863" y="423"/>
                    <a:pt x="853" y="426"/>
                    <a:pt x="847" y="423"/>
                  </a:cubicBezTo>
                  <a:cubicBezTo>
                    <a:pt x="841" y="420"/>
                    <a:pt x="827" y="421"/>
                    <a:pt x="824" y="421"/>
                  </a:cubicBezTo>
                  <a:cubicBezTo>
                    <a:pt x="821" y="421"/>
                    <a:pt x="820" y="435"/>
                    <a:pt x="825" y="435"/>
                  </a:cubicBezTo>
                  <a:cubicBezTo>
                    <a:pt x="830" y="435"/>
                    <a:pt x="834" y="440"/>
                    <a:pt x="830" y="442"/>
                  </a:cubicBezTo>
                  <a:cubicBezTo>
                    <a:pt x="825" y="444"/>
                    <a:pt x="830" y="449"/>
                    <a:pt x="827" y="449"/>
                  </a:cubicBezTo>
                  <a:cubicBezTo>
                    <a:pt x="824" y="448"/>
                    <a:pt x="819" y="447"/>
                    <a:pt x="818" y="455"/>
                  </a:cubicBezTo>
                  <a:cubicBezTo>
                    <a:pt x="817" y="464"/>
                    <a:pt x="816" y="467"/>
                    <a:pt x="810" y="470"/>
                  </a:cubicBezTo>
                  <a:cubicBezTo>
                    <a:pt x="805" y="473"/>
                    <a:pt x="809" y="460"/>
                    <a:pt x="804" y="461"/>
                  </a:cubicBezTo>
                  <a:cubicBezTo>
                    <a:pt x="799" y="461"/>
                    <a:pt x="798" y="471"/>
                    <a:pt x="802" y="472"/>
                  </a:cubicBezTo>
                  <a:cubicBezTo>
                    <a:pt x="806" y="473"/>
                    <a:pt x="807" y="476"/>
                    <a:pt x="807" y="481"/>
                  </a:cubicBezTo>
                  <a:cubicBezTo>
                    <a:pt x="808" y="486"/>
                    <a:pt x="800" y="483"/>
                    <a:pt x="797" y="488"/>
                  </a:cubicBezTo>
                  <a:cubicBezTo>
                    <a:pt x="794" y="494"/>
                    <a:pt x="793" y="486"/>
                    <a:pt x="789" y="482"/>
                  </a:cubicBezTo>
                  <a:cubicBezTo>
                    <a:pt x="784" y="478"/>
                    <a:pt x="779" y="471"/>
                    <a:pt x="779" y="467"/>
                  </a:cubicBezTo>
                  <a:cubicBezTo>
                    <a:pt x="779" y="462"/>
                    <a:pt x="782" y="461"/>
                    <a:pt x="785" y="460"/>
                  </a:cubicBezTo>
                  <a:cubicBezTo>
                    <a:pt x="789" y="459"/>
                    <a:pt x="785" y="456"/>
                    <a:pt x="785" y="450"/>
                  </a:cubicBezTo>
                  <a:cubicBezTo>
                    <a:pt x="785" y="444"/>
                    <a:pt x="780" y="446"/>
                    <a:pt x="775" y="440"/>
                  </a:cubicBezTo>
                  <a:cubicBezTo>
                    <a:pt x="770" y="434"/>
                    <a:pt x="764" y="434"/>
                    <a:pt x="761" y="437"/>
                  </a:cubicBezTo>
                  <a:cubicBezTo>
                    <a:pt x="759" y="440"/>
                    <a:pt x="761" y="445"/>
                    <a:pt x="756" y="447"/>
                  </a:cubicBezTo>
                  <a:cubicBezTo>
                    <a:pt x="751" y="449"/>
                    <a:pt x="753" y="458"/>
                    <a:pt x="749" y="459"/>
                  </a:cubicBezTo>
                  <a:cubicBezTo>
                    <a:pt x="746" y="460"/>
                    <a:pt x="748" y="443"/>
                    <a:pt x="745" y="441"/>
                  </a:cubicBezTo>
                  <a:cubicBezTo>
                    <a:pt x="741" y="440"/>
                    <a:pt x="742" y="436"/>
                    <a:pt x="746" y="435"/>
                  </a:cubicBezTo>
                  <a:cubicBezTo>
                    <a:pt x="751" y="435"/>
                    <a:pt x="754" y="429"/>
                    <a:pt x="750" y="429"/>
                  </a:cubicBezTo>
                  <a:cubicBezTo>
                    <a:pt x="746" y="429"/>
                    <a:pt x="738" y="425"/>
                    <a:pt x="735" y="424"/>
                  </a:cubicBezTo>
                  <a:cubicBezTo>
                    <a:pt x="732" y="422"/>
                    <a:pt x="728" y="429"/>
                    <a:pt x="724" y="426"/>
                  </a:cubicBezTo>
                  <a:cubicBezTo>
                    <a:pt x="721" y="424"/>
                    <a:pt x="725" y="417"/>
                    <a:pt x="725" y="414"/>
                  </a:cubicBezTo>
                  <a:cubicBezTo>
                    <a:pt x="725" y="410"/>
                    <a:pt x="730" y="415"/>
                    <a:pt x="733" y="411"/>
                  </a:cubicBezTo>
                  <a:cubicBezTo>
                    <a:pt x="737" y="406"/>
                    <a:pt x="724" y="406"/>
                    <a:pt x="724" y="401"/>
                  </a:cubicBezTo>
                  <a:cubicBezTo>
                    <a:pt x="724" y="396"/>
                    <a:pt x="715" y="395"/>
                    <a:pt x="711" y="394"/>
                  </a:cubicBezTo>
                  <a:cubicBezTo>
                    <a:pt x="708" y="392"/>
                    <a:pt x="714" y="384"/>
                    <a:pt x="712" y="380"/>
                  </a:cubicBezTo>
                  <a:cubicBezTo>
                    <a:pt x="710" y="377"/>
                    <a:pt x="698" y="366"/>
                    <a:pt x="693" y="367"/>
                  </a:cubicBezTo>
                  <a:cubicBezTo>
                    <a:pt x="688" y="368"/>
                    <a:pt x="686" y="361"/>
                    <a:pt x="689" y="361"/>
                  </a:cubicBezTo>
                  <a:cubicBezTo>
                    <a:pt x="692" y="361"/>
                    <a:pt x="695" y="359"/>
                    <a:pt x="700" y="353"/>
                  </a:cubicBezTo>
                  <a:cubicBezTo>
                    <a:pt x="706" y="347"/>
                    <a:pt x="706" y="345"/>
                    <a:pt x="702" y="344"/>
                  </a:cubicBezTo>
                  <a:cubicBezTo>
                    <a:pt x="699" y="342"/>
                    <a:pt x="697" y="338"/>
                    <a:pt x="703" y="339"/>
                  </a:cubicBezTo>
                  <a:cubicBezTo>
                    <a:pt x="710" y="339"/>
                    <a:pt x="722" y="344"/>
                    <a:pt x="726" y="341"/>
                  </a:cubicBezTo>
                  <a:cubicBezTo>
                    <a:pt x="730" y="338"/>
                    <a:pt x="743" y="319"/>
                    <a:pt x="747" y="312"/>
                  </a:cubicBezTo>
                  <a:cubicBezTo>
                    <a:pt x="752" y="305"/>
                    <a:pt x="744" y="304"/>
                    <a:pt x="732" y="305"/>
                  </a:cubicBezTo>
                  <a:cubicBezTo>
                    <a:pt x="720" y="306"/>
                    <a:pt x="718" y="301"/>
                    <a:pt x="708" y="300"/>
                  </a:cubicBezTo>
                  <a:cubicBezTo>
                    <a:pt x="698" y="299"/>
                    <a:pt x="680" y="302"/>
                    <a:pt x="677" y="305"/>
                  </a:cubicBezTo>
                  <a:cubicBezTo>
                    <a:pt x="675" y="308"/>
                    <a:pt x="682" y="310"/>
                    <a:pt x="681" y="314"/>
                  </a:cubicBezTo>
                  <a:cubicBezTo>
                    <a:pt x="680" y="317"/>
                    <a:pt x="674" y="311"/>
                    <a:pt x="672" y="313"/>
                  </a:cubicBezTo>
                  <a:cubicBezTo>
                    <a:pt x="669" y="314"/>
                    <a:pt x="673" y="318"/>
                    <a:pt x="672" y="330"/>
                  </a:cubicBezTo>
                  <a:cubicBezTo>
                    <a:pt x="671" y="341"/>
                    <a:pt x="674" y="342"/>
                    <a:pt x="677" y="346"/>
                  </a:cubicBezTo>
                  <a:cubicBezTo>
                    <a:pt x="681" y="350"/>
                    <a:pt x="680" y="356"/>
                    <a:pt x="680" y="363"/>
                  </a:cubicBezTo>
                  <a:cubicBezTo>
                    <a:pt x="680" y="370"/>
                    <a:pt x="673" y="370"/>
                    <a:pt x="671" y="371"/>
                  </a:cubicBezTo>
                  <a:cubicBezTo>
                    <a:pt x="669" y="373"/>
                    <a:pt x="677" y="376"/>
                    <a:pt x="675" y="380"/>
                  </a:cubicBezTo>
                  <a:cubicBezTo>
                    <a:pt x="674" y="385"/>
                    <a:pt x="667" y="378"/>
                    <a:pt x="663" y="379"/>
                  </a:cubicBezTo>
                  <a:cubicBezTo>
                    <a:pt x="659" y="380"/>
                    <a:pt x="656" y="391"/>
                    <a:pt x="660" y="395"/>
                  </a:cubicBezTo>
                  <a:cubicBezTo>
                    <a:pt x="665" y="398"/>
                    <a:pt x="666" y="398"/>
                    <a:pt x="663" y="402"/>
                  </a:cubicBezTo>
                  <a:cubicBezTo>
                    <a:pt x="660" y="406"/>
                    <a:pt x="656" y="412"/>
                    <a:pt x="664" y="419"/>
                  </a:cubicBezTo>
                  <a:cubicBezTo>
                    <a:pt x="672" y="425"/>
                    <a:pt x="686" y="424"/>
                    <a:pt x="694" y="429"/>
                  </a:cubicBezTo>
                  <a:cubicBezTo>
                    <a:pt x="701" y="434"/>
                    <a:pt x="690" y="431"/>
                    <a:pt x="693" y="437"/>
                  </a:cubicBezTo>
                  <a:cubicBezTo>
                    <a:pt x="696" y="442"/>
                    <a:pt x="688" y="444"/>
                    <a:pt x="689" y="448"/>
                  </a:cubicBezTo>
                  <a:cubicBezTo>
                    <a:pt x="689" y="453"/>
                    <a:pt x="692" y="450"/>
                    <a:pt x="696" y="443"/>
                  </a:cubicBezTo>
                  <a:cubicBezTo>
                    <a:pt x="700" y="436"/>
                    <a:pt x="703" y="445"/>
                    <a:pt x="702" y="451"/>
                  </a:cubicBezTo>
                  <a:cubicBezTo>
                    <a:pt x="702" y="457"/>
                    <a:pt x="697" y="454"/>
                    <a:pt x="692" y="460"/>
                  </a:cubicBezTo>
                  <a:cubicBezTo>
                    <a:pt x="688" y="466"/>
                    <a:pt x="684" y="467"/>
                    <a:pt x="678" y="466"/>
                  </a:cubicBezTo>
                  <a:cubicBezTo>
                    <a:pt x="672" y="465"/>
                    <a:pt x="675" y="475"/>
                    <a:pt x="678" y="480"/>
                  </a:cubicBezTo>
                  <a:cubicBezTo>
                    <a:pt x="681" y="486"/>
                    <a:pt x="677" y="488"/>
                    <a:pt x="670" y="486"/>
                  </a:cubicBezTo>
                  <a:cubicBezTo>
                    <a:pt x="663" y="484"/>
                    <a:pt x="659" y="479"/>
                    <a:pt x="662" y="474"/>
                  </a:cubicBezTo>
                  <a:cubicBezTo>
                    <a:pt x="666" y="468"/>
                    <a:pt x="669" y="462"/>
                    <a:pt x="664" y="462"/>
                  </a:cubicBezTo>
                  <a:cubicBezTo>
                    <a:pt x="660" y="463"/>
                    <a:pt x="650" y="462"/>
                    <a:pt x="647" y="457"/>
                  </a:cubicBezTo>
                  <a:cubicBezTo>
                    <a:pt x="644" y="453"/>
                    <a:pt x="649" y="455"/>
                    <a:pt x="658" y="456"/>
                  </a:cubicBezTo>
                  <a:cubicBezTo>
                    <a:pt x="667" y="457"/>
                    <a:pt x="659" y="450"/>
                    <a:pt x="666" y="450"/>
                  </a:cubicBezTo>
                  <a:cubicBezTo>
                    <a:pt x="672" y="450"/>
                    <a:pt x="677" y="454"/>
                    <a:pt x="683" y="449"/>
                  </a:cubicBezTo>
                  <a:cubicBezTo>
                    <a:pt x="688" y="444"/>
                    <a:pt x="679" y="434"/>
                    <a:pt x="675" y="436"/>
                  </a:cubicBezTo>
                  <a:cubicBezTo>
                    <a:pt x="670" y="438"/>
                    <a:pt x="663" y="439"/>
                    <a:pt x="663" y="435"/>
                  </a:cubicBezTo>
                  <a:cubicBezTo>
                    <a:pt x="663" y="430"/>
                    <a:pt x="671" y="434"/>
                    <a:pt x="675" y="433"/>
                  </a:cubicBezTo>
                  <a:cubicBezTo>
                    <a:pt x="679" y="432"/>
                    <a:pt x="673" y="426"/>
                    <a:pt x="666" y="427"/>
                  </a:cubicBezTo>
                  <a:cubicBezTo>
                    <a:pt x="660" y="429"/>
                    <a:pt x="655" y="429"/>
                    <a:pt x="650" y="424"/>
                  </a:cubicBezTo>
                  <a:cubicBezTo>
                    <a:pt x="645" y="418"/>
                    <a:pt x="635" y="415"/>
                    <a:pt x="633" y="428"/>
                  </a:cubicBezTo>
                  <a:cubicBezTo>
                    <a:pt x="631" y="440"/>
                    <a:pt x="622" y="434"/>
                    <a:pt x="618" y="438"/>
                  </a:cubicBezTo>
                  <a:cubicBezTo>
                    <a:pt x="614" y="442"/>
                    <a:pt x="622" y="445"/>
                    <a:pt x="631" y="445"/>
                  </a:cubicBezTo>
                  <a:cubicBezTo>
                    <a:pt x="640" y="446"/>
                    <a:pt x="646" y="454"/>
                    <a:pt x="642" y="454"/>
                  </a:cubicBezTo>
                  <a:cubicBezTo>
                    <a:pt x="638" y="454"/>
                    <a:pt x="640" y="460"/>
                    <a:pt x="635" y="458"/>
                  </a:cubicBezTo>
                  <a:cubicBezTo>
                    <a:pt x="631" y="455"/>
                    <a:pt x="626" y="458"/>
                    <a:pt x="629" y="462"/>
                  </a:cubicBezTo>
                  <a:cubicBezTo>
                    <a:pt x="633" y="466"/>
                    <a:pt x="628" y="467"/>
                    <a:pt x="628" y="471"/>
                  </a:cubicBezTo>
                  <a:cubicBezTo>
                    <a:pt x="629" y="475"/>
                    <a:pt x="622" y="471"/>
                    <a:pt x="615" y="471"/>
                  </a:cubicBezTo>
                  <a:cubicBezTo>
                    <a:pt x="608" y="470"/>
                    <a:pt x="595" y="472"/>
                    <a:pt x="586" y="474"/>
                  </a:cubicBezTo>
                  <a:cubicBezTo>
                    <a:pt x="577" y="476"/>
                    <a:pt x="567" y="473"/>
                    <a:pt x="563" y="469"/>
                  </a:cubicBezTo>
                  <a:cubicBezTo>
                    <a:pt x="559" y="465"/>
                    <a:pt x="554" y="465"/>
                    <a:pt x="547" y="465"/>
                  </a:cubicBezTo>
                  <a:cubicBezTo>
                    <a:pt x="541" y="465"/>
                    <a:pt x="543" y="459"/>
                    <a:pt x="534" y="459"/>
                  </a:cubicBezTo>
                  <a:cubicBezTo>
                    <a:pt x="526" y="458"/>
                    <a:pt x="528" y="451"/>
                    <a:pt x="527" y="447"/>
                  </a:cubicBezTo>
                  <a:cubicBezTo>
                    <a:pt x="526" y="443"/>
                    <a:pt x="509" y="444"/>
                    <a:pt x="503" y="448"/>
                  </a:cubicBezTo>
                  <a:cubicBezTo>
                    <a:pt x="496" y="452"/>
                    <a:pt x="484" y="450"/>
                    <a:pt x="481" y="457"/>
                  </a:cubicBezTo>
                  <a:cubicBezTo>
                    <a:pt x="478" y="465"/>
                    <a:pt x="484" y="464"/>
                    <a:pt x="488" y="464"/>
                  </a:cubicBezTo>
                  <a:cubicBezTo>
                    <a:pt x="493" y="464"/>
                    <a:pt x="492" y="458"/>
                    <a:pt x="501" y="459"/>
                  </a:cubicBezTo>
                  <a:cubicBezTo>
                    <a:pt x="510" y="460"/>
                    <a:pt x="517" y="450"/>
                    <a:pt x="521" y="454"/>
                  </a:cubicBezTo>
                  <a:cubicBezTo>
                    <a:pt x="525" y="457"/>
                    <a:pt x="505" y="465"/>
                    <a:pt x="497" y="466"/>
                  </a:cubicBezTo>
                  <a:cubicBezTo>
                    <a:pt x="488" y="468"/>
                    <a:pt x="490" y="474"/>
                    <a:pt x="498" y="486"/>
                  </a:cubicBezTo>
                  <a:cubicBezTo>
                    <a:pt x="506" y="499"/>
                    <a:pt x="495" y="492"/>
                    <a:pt x="495" y="498"/>
                  </a:cubicBezTo>
                  <a:cubicBezTo>
                    <a:pt x="495" y="503"/>
                    <a:pt x="479" y="496"/>
                    <a:pt x="486" y="494"/>
                  </a:cubicBezTo>
                  <a:cubicBezTo>
                    <a:pt x="492" y="492"/>
                    <a:pt x="489" y="485"/>
                    <a:pt x="484" y="482"/>
                  </a:cubicBezTo>
                  <a:cubicBezTo>
                    <a:pt x="479" y="478"/>
                    <a:pt x="476" y="482"/>
                    <a:pt x="476" y="477"/>
                  </a:cubicBezTo>
                  <a:cubicBezTo>
                    <a:pt x="477" y="473"/>
                    <a:pt x="471" y="478"/>
                    <a:pt x="467" y="474"/>
                  </a:cubicBezTo>
                  <a:cubicBezTo>
                    <a:pt x="462" y="470"/>
                    <a:pt x="460" y="468"/>
                    <a:pt x="454" y="471"/>
                  </a:cubicBezTo>
                  <a:cubicBezTo>
                    <a:pt x="447" y="474"/>
                    <a:pt x="440" y="473"/>
                    <a:pt x="427" y="475"/>
                  </a:cubicBezTo>
                  <a:cubicBezTo>
                    <a:pt x="413" y="478"/>
                    <a:pt x="388" y="477"/>
                    <a:pt x="383" y="472"/>
                  </a:cubicBezTo>
                  <a:cubicBezTo>
                    <a:pt x="379" y="468"/>
                    <a:pt x="395" y="460"/>
                    <a:pt x="400" y="461"/>
                  </a:cubicBezTo>
                  <a:cubicBezTo>
                    <a:pt x="405" y="462"/>
                    <a:pt x="402" y="456"/>
                    <a:pt x="394" y="450"/>
                  </a:cubicBezTo>
                  <a:cubicBezTo>
                    <a:pt x="387" y="444"/>
                    <a:pt x="370" y="440"/>
                    <a:pt x="370" y="444"/>
                  </a:cubicBezTo>
                  <a:cubicBezTo>
                    <a:pt x="371" y="448"/>
                    <a:pt x="361" y="444"/>
                    <a:pt x="349" y="442"/>
                  </a:cubicBezTo>
                  <a:cubicBezTo>
                    <a:pt x="337" y="440"/>
                    <a:pt x="335" y="436"/>
                    <a:pt x="327" y="435"/>
                  </a:cubicBezTo>
                  <a:cubicBezTo>
                    <a:pt x="320" y="435"/>
                    <a:pt x="308" y="433"/>
                    <a:pt x="299" y="425"/>
                  </a:cubicBezTo>
                  <a:cubicBezTo>
                    <a:pt x="290" y="418"/>
                    <a:pt x="268" y="420"/>
                    <a:pt x="265" y="427"/>
                  </a:cubicBezTo>
                  <a:cubicBezTo>
                    <a:pt x="263" y="433"/>
                    <a:pt x="256" y="433"/>
                    <a:pt x="248" y="433"/>
                  </a:cubicBezTo>
                  <a:cubicBezTo>
                    <a:pt x="241" y="433"/>
                    <a:pt x="252" y="425"/>
                    <a:pt x="249" y="424"/>
                  </a:cubicBezTo>
                  <a:cubicBezTo>
                    <a:pt x="246" y="422"/>
                    <a:pt x="249" y="413"/>
                    <a:pt x="244" y="412"/>
                  </a:cubicBezTo>
                  <a:cubicBezTo>
                    <a:pt x="239" y="411"/>
                    <a:pt x="234" y="434"/>
                    <a:pt x="224" y="433"/>
                  </a:cubicBezTo>
                  <a:cubicBezTo>
                    <a:pt x="215" y="432"/>
                    <a:pt x="210" y="409"/>
                    <a:pt x="202" y="404"/>
                  </a:cubicBezTo>
                  <a:cubicBezTo>
                    <a:pt x="194" y="398"/>
                    <a:pt x="186" y="397"/>
                    <a:pt x="193" y="406"/>
                  </a:cubicBezTo>
                  <a:cubicBezTo>
                    <a:pt x="200" y="415"/>
                    <a:pt x="187" y="409"/>
                    <a:pt x="188" y="415"/>
                  </a:cubicBezTo>
                  <a:cubicBezTo>
                    <a:pt x="189" y="421"/>
                    <a:pt x="177" y="427"/>
                    <a:pt x="177" y="424"/>
                  </a:cubicBezTo>
                  <a:cubicBezTo>
                    <a:pt x="178" y="421"/>
                    <a:pt x="171" y="417"/>
                    <a:pt x="163" y="426"/>
                  </a:cubicBezTo>
                  <a:cubicBezTo>
                    <a:pt x="155" y="436"/>
                    <a:pt x="150" y="434"/>
                    <a:pt x="149" y="431"/>
                  </a:cubicBezTo>
                  <a:cubicBezTo>
                    <a:pt x="148" y="428"/>
                    <a:pt x="125" y="439"/>
                    <a:pt x="126" y="443"/>
                  </a:cubicBezTo>
                  <a:cubicBezTo>
                    <a:pt x="127" y="447"/>
                    <a:pt x="123" y="450"/>
                    <a:pt x="116" y="450"/>
                  </a:cubicBezTo>
                  <a:cubicBezTo>
                    <a:pt x="110" y="450"/>
                    <a:pt x="115" y="444"/>
                    <a:pt x="120" y="442"/>
                  </a:cubicBezTo>
                  <a:cubicBezTo>
                    <a:pt x="125" y="439"/>
                    <a:pt x="140" y="427"/>
                    <a:pt x="148" y="425"/>
                  </a:cubicBezTo>
                  <a:cubicBezTo>
                    <a:pt x="156" y="424"/>
                    <a:pt x="171" y="418"/>
                    <a:pt x="171" y="414"/>
                  </a:cubicBezTo>
                  <a:cubicBezTo>
                    <a:pt x="172" y="411"/>
                    <a:pt x="164" y="414"/>
                    <a:pt x="159" y="413"/>
                  </a:cubicBezTo>
                  <a:cubicBezTo>
                    <a:pt x="154" y="412"/>
                    <a:pt x="144" y="418"/>
                    <a:pt x="136" y="422"/>
                  </a:cubicBezTo>
                  <a:cubicBezTo>
                    <a:pt x="127" y="425"/>
                    <a:pt x="117" y="424"/>
                    <a:pt x="119" y="429"/>
                  </a:cubicBezTo>
                  <a:cubicBezTo>
                    <a:pt x="122" y="435"/>
                    <a:pt x="111" y="429"/>
                    <a:pt x="109" y="432"/>
                  </a:cubicBezTo>
                  <a:cubicBezTo>
                    <a:pt x="107" y="436"/>
                    <a:pt x="102" y="432"/>
                    <a:pt x="106" y="430"/>
                  </a:cubicBezTo>
                  <a:cubicBezTo>
                    <a:pt x="109" y="428"/>
                    <a:pt x="98" y="424"/>
                    <a:pt x="98" y="427"/>
                  </a:cubicBezTo>
                  <a:cubicBezTo>
                    <a:pt x="98" y="429"/>
                    <a:pt x="96" y="432"/>
                    <a:pt x="88" y="432"/>
                  </a:cubicBezTo>
                  <a:cubicBezTo>
                    <a:pt x="80" y="432"/>
                    <a:pt x="72" y="438"/>
                    <a:pt x="78" y="441"/>
                  </a:cubicBezTo>
                  <a:cubicBezTo>
                    <a:pt x="83" y="445"/>
                    <a:pt x="86" y="447"/>
                    <a:pt x="83" y="450"/>
                  </a:cubicBezTo>
                  <a:cubicBezTo>
                    <a:pt x="81" y="453"/>
                    <a:pt x="73" y="443"/>
                    <a:pt x="61" y="444"/>
                  </a:cubicBezTo>
                  <a:cubicBezTo>
                    <a:pt x="50" y="445"/>
                    <a:pt x="27" y="431"/>
                    <a:pt x="27" y="428"/>
                  </a:cubicBezTo>
                  <a:cubicBezTo>
                    <a:pt x="27" y="425"/>
                    <a:pt x="11" y="427"/>
                    <a:pt x="0" y="426"/>
                  </a:cubicBezTo>
                  <a:cubicBezTo>
                    <a:pt x="0" y="651"/>
                    <a:pt x="0" y="651"/>
                    <a:pt x="0" y="651"/>
                  </a:cubicBezTo>
                  <a:cubicBezTo>
                    <a:pt x="0" y="651"/>
                    <a:pt x="5" y="655"/>
                    <a:pt x="8" y="653"/>
                  </a:cubicBezTo>
                  <a:cubicBezTo>
                    <a:pt x="10" y="650"/>
                    <a:pt x="14" y="654"/>
                    <a:pt x="21" y="650"/>
                  </a:cubicBezTo>
                  <a:cubicBezTo>
                    <a:pt x="28" y="647"/>
                    <a:pt x="31" y="654"/>
                    <a:pt x="31" y="658"/>
                  </a:cubicBezTo>
                  <a:cubicBezTo>
                    <a:pt x="31" y="661"/>
                    <a:pt x="42" y="667"/>
                    <a:pt x="46" y="672"/>
                  </a:cubicBezTo>
                  <a:cubicBezTo>
                    <a:pt x="50" y="678"/>
                    <a:pt x="52" y="683"/>
                    <a:pt x="57" y="680"/>
                  </a:cubicBezTo>
                  <a:cubicBezTo>
                    <a:pt x="62" y="677"/>
                    <a:pt x="71" y="675"/>
                    <a:pt x="71" y="669"/>
                  </a:cubicBezTo>
                  <a:cubicBezTo>
                    <a:pt x="71" y="664"/>
                    <a:pt x="91" y="663"/>
                    <a:pt x="91" y="670"/>
                  </a:cubicBezTo>
                  <a:cubicBezTo>
                    <a:pt x="91" y="678"/>
                    <a:pt x="111" y="686"/>
                    <a:pt x="122" y="706"/>
                  </a:cubicBezTo>
                  <a:cubicBezTo>
                    <a:pt x="134" y="726"/>
                    <a:pt x="132" y="731"/>
                    <a:pt x="149" y="737"/>
                  </a:cubicBezTo>
                  <a:cubicBezTo>
                    <a:pt x="165" y="744"/>
                    <a:pt x="165" y="747"/>
                    <a:pt x="162" y="753"/>
                  </a:cubicBezTo>
                  <a:cubicBezTo>
                    <a:pt x="160" y="758"/>
                    <a:pt x="172" y="762"/>
                    <a:pt x="165" y="766"/>
                  </a:cubicBezTo>
                  <a:cubicBezTo>
                    <a:pt x="163" y="768"/>
                    <a:pt x="159" y="771"/>
                    <a:pt x="155" y="773"/>
                  </a:cubicBezTo>
                  <a:cubicBezTo>
                    <a:pt x="156" y="776"/>
                    <a:pt x="158" y="778"/>
                    <a:pt x="162" y="781"/>
                  </a:cubicBezTo>
                  <a:cubicBezTo>
                    <a:pt x="166" y="784"/>
                    <a:pt x="154" y="784"/>
                    <a:pt x="158" y="787"/>
                  </a:cubicBezTo>
                  <a:cubicBezTo>
                    <a:pt x="161" y="790"/>
                    <a:pt x="157" y="795"/>
                    <a:pt x="160" y="798"/>
                  </a:cubicBezTo>
                  <a:cubicBezTo>
                    <a:pt x="164" y="802"/>
                    <a:pt x="170" y="800"/>
                    <a:pt x="173" y="797"/>
                  </a:cubicBezTo>
                  <a:cubicBezTo>
                    <a:pt x="177" y="795"/>
                    <a:pt x="179" y="801"/>
                    <a:pt x="176" y="806"/>
                  </a:cubicBezTo>
                  <a:cubicBezTo>
                    <a:pt x="173" y="811"/>
                    <a:pt x="180" y="814"/>
                    <a:pt x="183" y="811"/>
                  </a:cubicBezTo>
                  <a:cubicBezTo>
                    <a:pt x="185" y="807"/>
                    <a:pt x="192" y="817"/>
                    <a:pt x="195" y="818"/>
                  </a:cubicBezTo>
                  <a:cubicBezTo>
                    <a:pt x="198" y="820"/>
                    <a:pt x="200" y="825"/>
                    <a:pt x="196" y="825"/>
                  </a:cubicBezTo>
                  <a:cubicBezTo>
                    <a:pt x="191" y="825"/>
                    <a:pt x="191" y="833"/>
                    <a:pt x="195" y="834"/>
                  </a:cubicBezTo>
                  <a:cubicBezTo>
                    <a:pt x="199" y="834"/>
                    <a:pt x="198" y="839"/>
                    <a:pt x="198" y="842"/>
                  </a:cubicBezTo>
                  <a:cubicBezTo>
                    <a:pt x="198" y="844"/>
                    <a:pt x="210" y="849"/>
                    <a:pt x="214" y="847"/>
                  </a:cubicBezTo>
                  <a:cubicBezTo>
                    <a:pt x="218" y="846"/>
                    <a:pt x="222" y="850"/>
                    <a:pt x="224" y="854"/>
                  </a:cubicBezTo>
                  <a:cubicBezTo>
                    <a:pt x="226" y="857"/>
                    <a:pt x="234" y="860"/>
                    <a:pt x="237" y="857"/>
                  </a:cubicBezTo>
                  <a:cubicBezTo>
                    <a:pt x="240" y="855"/>
                    <a:pt x="242" y="862"/>
                    <a:pt x="242" y="866"/>
                  </a:cubicBezTo>
                  <a:cubicBezTo>
                    <a:pt x="243" y="871"/>
                    <a:pt x="249" y="868"/>
                    <a:pt x="253" y="868"/>
                  </a:cubicBezTo>
                  <a:cubicBezTo>
                    <a:pt x="257" y="868"/>
                    <a:pt x="260" y="873"/>
                    <a:pt x="262" y="872"/>
                  </a:cubicBezTo>
                  <a:cubicBezTo>
                    <a:pt x="268" y="870"/>
                    <a:pt x="270" y="880"/>
                    <a:pt x="273" y="886"/>
                  </a:cubicBezTo>
                  <a:cubicBezTo>
                    <a:pt x="679" y="884"/>
                    <a:pt x="679" y="884"/>
                    <a:pt x="679" y="884"/>
                  </a:cubicBezTo>
                  <a:cubicBezTo>
                    <a:pt x="679" y="884"/>
                    <a:pt x="679" y="874"/>
                    <a:pt x="684" y="877"/>
                  </a:cubicBezTo>
                  <a:cubicBezTo>
                    <a:pt x="689" y="881"/>
                    <a:pt x="684" y="886"/>
                    <a:pt x="690" y="888"/>
                  </a:cubicBezTo>
                  <a:cubicBezTo>
                    <a:pt x="696" y="891"/>
                    <a:pt x="700" y="894"/>
                    <a:pt x="703" y="893"/>
                  </a:cubicBezTo>
                  <a:cubicBezTo>
                    <a:pt x="706" y="891"/>
                    <a:pt x="711" y="887"/>
                    <a:pt x="716" y="893"/>
                  </a:cubicBezTo>
                  <a:cubicBezTo>
                    <a:pt x="721" y="899"/>
                    <a:pt x="725" y="894"/>
                    <a:pt x="728" y="898"/>
                  </a:cubicBezTo>
                  <a:cubicBezTo>
                    <a:pt x="731" y="902"/>
                    <a:pt x="737" y="905"/>
                    <a:pt x="741" y="900"/>
                  </a:cubicBezTo>
                  <a:cubicBezTo>
                    <a:pt x="744" y="896"/>
                    <a:pt x="756" y="901"/>
                    <a:pt x="762" y="903"/>
                  </a:cubicBezTo>
                  <a:cubicBezTo>
                    <a:pt x="769" y="897"/>
                    <a:pt x="775" y="885"/>
                    <a:pt x="781" y="885"/>
                  </a:cubicBezTo>
                  <a:cubicBezTo>
                    <a:pt x="790" y="885"/>
                    <a:pt x="811" y="887"/>
                    <a:pt x="812" y="898"/>
                  </a:cubicBezTo>
                  <a:cubicBezTo>
                    <a:pt x="814" y="909"/>
                    <a:pt x="827" y="899"/>
                    <a:pt x="828" y="909"/>
                  </a:cubicBezTo>
                  <a:cubicBezTo>
                    <a:pt x="829" y="918"/>
                    <a:pt x="838" y="925"/>
                    <a:pt x="836" y="930"/>
                  </a:cubicBezTo>
                  <a:cubicBezTo>
                    <a:pt x="839" y="931"/>
                    <a:pt x="842" y="933"/>
                    <a:pt x="845" y="936"/>
                  </a:cubicBezTo>
                  <a:cubicBezTo>
                    <a:pt x="849" y="934"/>
                    <a:pt x="860" y="936"/>
                    <a:pt x="867" y="939"/>
                  </a:cubicBezTo>
                  <a:cubicBezTo>
                    <a:pt x="876" y="942"/>
                    <a:pt x="890" y="935"/>
                    <a:pt x="895" y="946"/>
                  </a:cubicBezTo>
                  <a:cubicBezTo>
                    <a:pt x="899" y="957"/>
                    <a:pt x="910" y="965"/>
                    <a:pt x="900" y="966"/>
                  </a:cubicBezTo>
                  <a:cubicBezTo>
                    <a:pt x="891" y="967"/>
                    <a:pt x="880" y="955"/>
                    <a:pt x="881" y="961"/>
                  </a:cubicBezTo>
                  <a:cubicBezTo>
                    <a:pt x="882" y="968"/>
                    <a:pt x="876" y="965"/>
                    <a:pt x="876" y="975"/>
                  </a:cubicBezTo>
                  <a:cubicBezTo>
                    <a:pt x="876" y="984"/>
                    <a:pt x="870" y="998"/>
                    <a:pt x="866" y="997"/>
                  </a:cubicBezTo>
                  <a:cubicBezTo>
                    <a:pt x="866" y="997"/>
                    <a:pt x="866" y="997"/>
                    <a:pt x="865" y="997"/>
                  </a:cubicBezTo>
                  <a:cubicBezTo>
                    <a:pt x="865" y="1001"/>
                    <a:pt x="865" y="1006"/>
                    <a:pt x="868" y="1009"/>
                  </a:cubicBezTo>
                  <a:cubicBezTo>
                    <a:pt x="873" y="1005"/>
                    <a:pt x="880" y="999"/>
                    <a:pt x="886" y="999"/>
                  </a:cubicBezTo>
                  <a:cubicBezTo>
                    <a:pt x="896" y="1000"/>
                    <a:pt x="898" y="1006"/>
                    <a:pt x="905" y="1001"/>
                  </a:cubicBezTo>
                  <a:cubicBezTo>
                    <a:pt x="912" y="997"/>
                    <a:pt x="913" y="995"/>
                    <a:pt x="914" y="998"/>
                  </a:cubicBezTo>
                  <a:cubicBezTo>
                    <a:pt x="914" y="998"/>
                    <a:pt x="914" y="999"/>
                    <a:pt x="914" y="999"/>
                  </a:cubicBezTo>
                  <a:cubicBezTo>
                    <a:pt x="916" y="998"/>
                    <a:pt x="918" y="997"/>
                    <a:pt x="918" y="996"/>
                  </a:cubicBezTo>
                  <a:cubicBezTo>
                    <a:pt x="918" y="994"/>
                    <a:pt x="918" y="992"/>
                    <a:pt x="917" y="990"/>
                  </a:cubicBezTo>
                  <a:cubicBezTo>
                    <a:pt x="911" y="991"/>
                    <a:pt x="909" y="991"/>
                    <a:pt x="907" y="987"/>
                  </a:cubicBezTo>
                  <a:cubicBezTo>
                    <a:pt x="904" y="980"/>
                    <a:pt x="927" y="974"/>
                    <a:pt x="937" y="975"/>
                  </a:cubicBezTo>
                  <a:cubicBezTo>
                    <a:pt x="947" y="976"/>
                    <a:pt x="954" y="969"/>
                    <a:pt x="957" y="974"/>
                  </a:cubicBezTo>
                  <a:cubicBezTo>
                    <a:pt x="964" y="968"/>
                    <a:pt x="974" y="959"/>
                    <a:pt x="977" y="959"/>
                  </a:cubicBezTo>
                  <a:cubicBezTo>
                    <a:pt x="981" y="959"/>
                    <a:pt x="1027" y="958"/>
                    <a:pt x="1027" y="958"/>
                  </a:cubicBezTo>
                  <a:cubicBezTo>
                    <a:pt x="1027" y="958"/>
                    <a:pt x="1044" y="948"/>
                    <a:pt x="1046" y="939"/>
                  </a:cubicBezTo>
                  <a:cubicBezTo>
                    <a:pt x="1048" y="930"/>
                    <a:pt x="1058" y="908"/>
                    <a:pt x="1064" y="913"/>
                  </a:cubicBezTo>
                  <a:cubicBezTo>
                    <a:pt x="1070" y="918"/>
                    <a:pt x="1084" y="915"/>
                    <a:pt x="1084" y="919"/>
                  </a:cubicBezTo>
                  <a:cubicBezTo>
                    <a:pt x="1084" y="923"/>
                    <a:pt x="1080" y="938"/>
                    <a:pt x="1096" y="960"/>
                  </a:cubicBezTo>
                  <a:cubicBezTo>
                    <a:pt x="1102" y="956"/>
                    <a:pt x="1108" y="953"/>
                    <a:pt x="1112" y="953"/>
                  </a:cubicBezTo>
                  <a:cubicBezTo>
                    <a:pt x="1118" y="954"/>
                    <a:pt x="1126" y="946"/>
                    <a:pt x="1129" y="941"/>
                  </a:cubicBezTo>
                  <a:cubicBezTo>
                    <a:pt x="1132" y="936"/>
                    <a:pt x="1135" y="946"/>
                    <a:pt x="1130" y="947"/>
                  </a:cubicBezTo>
                  <a:cubicBezTo>
                    <a:pt x="1125" y="949"/>
                    <a:pt x="1134" y="953"/>
                    <a:pt x="1143" y="952"/>
                  </a:cubicBezTo>
                  <a:cubicBezTo>
                    <a:pt x="1153" y="952"/>
                    <a:pt x="1139" y="956"/>
                    <a:pt x="1132" y="955"/>
                  </a:cubicBezTo>
                  <a:cubicBezTo>
                    <a:pt x="1125" y="955"/>
                    <a:pt x="1123" y="956"/>
                    <a:pt x="1113" y="965"/>
                  </a:cubicBezTo>
                  <a:cubicBezTo>
                    <a:pt x="1104" y="974"/>
                    <a:pt x="1107" y="977"/>
                    <a:pt x="1112" y="981"/>
                  </a:cubicBezTo>
                  <a:cubicBezTo>
                    <a:pt x="1117" y="986"/>
                    <a:pt x="1124" y="984"/>
                    <a:pt x="1131" y="978"/>
                  </a:cubicBezTo>
                  <a:cubicBezTo>
                    <a:pt x="1138" y="972"/>
                    <a:pt x="1138" y="965"/>
                    <a:pt x="1145" y="966"/>
                  </a:cubicBezTo>
                  <a:cubicBezTo>
                    <a:pt x="1152" y="966"/>
                    <a:pt x="1171" y="959"/>
                    <a:pt x="1179" y="957"/>
                  </a:cubicBezTo>
                  <a:cubicBezTo>
                    <a:pt x="1187" y="954"/>
                    <a:pt x="1182" y="953"/>
                    <a:pt x="1182" y="949"/>
                  </a:cubicBezTo>
                  <a:cubicBezTo>
                    <a:pt x="1182" y="946"/>
                    <a:pt x="1196" y="946"/>
                    <a:pt x="1201" y="942"/>
                  </a:cubicBezTo>
                  <a:cubicBezTo>
                    <a:pt x="1207" y="938"/>
                    <a:pt x="1201" y="935"/>
                    <a:pt x="1196" y="936"/>
                  </a:cubicBezTo>
                  <a:close/>
                  <a:moveTo>
                    <a:pt x="347" y="513"/>
                  </a:moveTo>
                  <a:cubicBezTo>
                    <a:pt x="338" y="524"/>
                    <a:pt x="336" y="526"/>
                    <a:pt x="327" y="524"/>
                  </a:cubicBezTo>
                  <a:cubicBezTo>
                    <a:pt x="318" y="523"/>
                    <a:pt x="313" y="527"/>
                    <a:pt x="317" y="530"/>
                  </a:cubicBezTo>
                  <a:cubicBezTo>
                    <a:pt x="321" y="533"/>
                    <a:pt x="322" y="536"/>
                    <a:pt x="313" y="538"/>
                  </a:cubicBezTo>
                  <a:cubicBezTo>
                    <a:pt x="303" y="540"/>
                    <a:pt x="297" y="547"/>
                    <a:pt x="294" y="546"/>
                  </a:cubicBezTo>
                  <a:cubicBezTo>
                    <a:pt x="290" y="545"/>
                    <a:pt x="309" y="532"/>
                    <a:pt x="304" y="528"/>
                  </a:cubicBezTo>
                  <a:cubicBezTo>
                    <a:pt x="300" y="524"/>
                    <a:pt x="287" y="534"/>
                    <a:pt x="287" y="539"/>
                  </a:cubicBezTo>
                  <a:cubicBezTo>
                    <a:pt x="287" y="543"/>
                    <a:pt x="279" y="543"/>
                    <a:pt x="274" y="543"/>
                  </a:cubicBezTo>
                  <a:cubicBezTo>
                    <a:pt x="269" y="543"/>
                    <a:pt x="262" y="538"/>
                    <a:pt x="267" y="538"/>
                  </a:cubicBezTo>
                  <a:cubicBezTo>
                    <a:pt x="272" y="537"/>
                    <a:pt x="269" y="532"/>
                    <a:pt x="276" y="529"/>
                  </a:cubicBezTo>
                  <a:cubicBezTo>
                    <a:pt x="282" y="526"/>
                    <a:pt x="274" y="523"/>
                    <a:pt x="276" y="520"/>
                  </a:cubicBezTo>
                  <a:cubicBezTo>
                    <a:pt x="279" y="517"/>
                    <a:pt x="292" y="523"/>
                    <a:pt x="293" y="517"/>
                  </a:cubicBezTo>
                  <a:cubicBezTo>
                    <a:pt x="293" y="512"/>
                    <a:pt x="279" y="508"/>
                    <a:pt x="274" y="511"/>
                  </a:cubicBezTo>
                  <a:cubicBezTo>
                    <a:pt x="269" y="514"/>
                    <a:pt x="259" y="521"/>
                    <a:pt x="246" y="516"/>
                  </a:cubicBezTo>
                  <a:cubicBezTo>
                    <a:pt x="242" y="514"/>
                    <a:pt x="278" y="510"/>
                    <a:pt x="285" y="504"/>
                  </a:cubicBezTo>
                  <a:cubicBezTo>
                    <a:pt x="291" y="498"/>
                    <a:pt x="319" y="492"/>
                    <a:pt x="321" y="497"/>
                  </a:cubicBezTo>
                  <a:cubicBezTo>
                    <a:pt x="323" y="502"/>
                    <a:pt x="306" y="506"/>
                    <a:pt x="314" y="510"/>
                  </a:cubicBezTo>
                  <a:cubicBezTo>
                    <a:pt x="322" y="515"/>
                    <a:pt x="336" y="512"/>
                    <a:pt x="339" y="507"/>
                  </a:cubicBezTo>
                  <a:cubicBezTo>
                    <a:pt x="342" y="502"/>
                    <a:pt x="356" y="503"/>
                    <a:pt x="347" y="513"/>
                  </a:cubicBezTo>
                  <a:close/>
                  <a:moveTo>
                    <a:pt x="429" y="618"/>
                  </a:moveTo>
                  <a:cubicBezTo>
                    <a:pt x="419" y="627"/>
                    <a:pt x="420" y="625"/>
                    <a:pt x="411" y="626"/>
                  </a:cubicBezTo>
                  <a:cubicBezTo>
                    <a:pt x="403" y="628"/>
                    <a:pt x="410" y="637"/>
                    <a:pt x="399" y="637"/>
                  </a:cubicBezTo>
                  <a:cubicBezTo>
                    <a:pt x="388" y="638"/>
                    <a:pt x="363" y="639"/>
                    <a:pt x="359" y="633"/>
                  </a:cubicBezTo>
                  <a:cubicBezTo>
                    <a:pt x="358" y="631"/>
                    <a:pt x="373" y="633"/>
                    <a:pt x="374" y="628"/>
                  </a:cubicBezTo>
                  <a:cubicBezTo>
                    <a:pt x="375" y="624"/>
                    <a:pt x="379" y="617"/>
                    <a:pt x="386" y="617"/>
                  </a:cubicBezTo>
                  <a:cubicBezTo>
                    <a:pt x="392" y="617"/>
                    <a:pt x="392" y="608"/>
                    <a:pt x="381" y="603"/>
                  </a:cubicBezTo>
                  <a:cubicBezTo>
                    <a:pt x="370" y="598"/>
                    <a:pt x="396" y="595"/>
                    <a:pt x="402" y="603"/>
                  </a:cubicBezTo>
                  <a:cubicBezTo>
                    <a:pt x="408" y="611"/>
                    <a:pt x="419" y="617"/>
                    <a:pt x="425" y="611"/>
                  </a:cubicBezTo>
                  <a:cubicBezTo>
                    <a:pt x="431" y="605"/>
                    <a:pt x="465" y="589"/>
                    <a:pt x="465" y="596"/>
                  </a:cubicBezTo>
                  <a:cubicBezTo>
                    <a:pt x="465" y="604"/>
                    <a:pt x="440" y="609"/>
                    <a:pt x="429" y="618"/>
                  </a:cubicBezTo>
                  <a:close/>
                  <a:moveTo>
                    <a:pt x="656" y="855"/>
                  </a:moveTo>
                  <a:cubicBezTo>
                    <a:pt x="649" y="856"/>
                    <a:pt x="657" y="836"/>
                    <a:pt x="644" y="829"/>
                  </a:cubicBezTo>
                  <a:cubicBezTo>
                    <a:pt x="629" y="821"/>
                    <a:pt x="622" y="805"/>
                    <a:pt x="622" y="797"/>
                  </a:cubicBezTo>
                  <a:cubicBezTo>
                    <a:pt x="622" y="788"/>
                    <a:pt x="635" y="784"/>
                    <a:pt x="640" y="791"/>
                  </a:cubicBezTo>
                  <a:cubicBezTo>
                    <a:pt x="645" y="797"/>
                    <a:pt x="653" y="824"/>
                    <a:pt x="658" y="832"/>
                  </a:cubicBezTo>
                  <a:cubicBezTo>
                    <a:pt x="662" y="841"/>
                    <a:pt x="662" y="855"/>
                    <a:pt x="656" y="85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128"/>
            <p:cNvSpPr>
              <a:spLocks/>
            </p:cNvSpPr>
            <p:nvPr userDrawn="1"/>
          </p:nvSpPr>
          <p:spPr bwMode="auto">
            <a:xfrm>
              <a:off x="2597290" y="2128162"/>
              <a:ext cx="52340" cy="49321"/>
            </a:xfrm>
            <a:custGeom>
              <a:avLst/>
              <a:gdLst>
                <a:gd name="T0" fmla="*/ 41 w 44"/>
                <a:gd name="T1" fmla="*/ 10 h 41"/>
                <a:gd name="T2" fmla="*/ 38 w 44"/>
                <a:gd name="T3" fmla="*/ 3 h 41"/>
                <a:gd name="T4" fmla="*/ 26 w 44"/>
                <a:gd name="T5" fmla="*/ 7 h 41"/>
                <a:gd name="T6" fmla="*/ 13 w 44"/>
                <a:gd name="T7" fmla="*/ 22 h 41"/>
                <a:gd name="T8" fmla="*/ 3 w 44"/>
                <a:gd name="T9" fmla="*/ 26 h 41"/>
                <a:gd name="T10" fmla="*/ 9 w 44"/>
                <a:gd name="T11" fmla="*/ 38 h 41"/>
                <a:gd name="T12" fmla="*/ 17 w 44"/>
                <a:gd name="T13" fmla="*/ 38 h 41"/>
                <a:gd name="T14" fmla="*/ 36 w 44"/>
                <a:gd name="T15" fmla="*/ 24 h 41"/>
                <a:gd name="T16" fmla="*/ 30 w 44"/>
                <a:gd name="T17" fmla="*/ 15 h 41"/>
                <a:gd name="T18" fmla="*/ 41 w 44"/>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1">
                  <a:moveTo>
                    <a:pt x="41" y="10"/>
                  </a:moveTo>
                  <a:cubicBezTo>
                    <a:pt x="44" y="8"/>
                    <a:pt x="38" y="7"/>
                    <a:pt x="38" y="3"/>
                  </a:cubicBezTo>
                  <a:cubicBezTo>
                    <a:pt x="38" y="0"/>
                    <a:pt x="33" y="0"/>
                    <a:pt x="26" y="7"/>
                  </a:cubicBezTo>
                  <a:cubicBezTo>
                    <a:pt x="20" y="15"/>
                    <a:pt x="14" y="19"/>
                    <a:pt x="13" y="22"/>
                  </a:cubicBezTo>
                  <a:cubicBezTo>
                    <a:pt x="12" y="26"/>
                    <a:pt x="5" y="22"/>
                    <a:pt x="3" y="26"/>
                  </a:cubicBezTo>
                  <a:cubicBezTo>
                    <a:pt x="0" y="31"/>
                    <a:pt x="4" y="41"/>
                    <a:pt x="9" y="38"/>
                  </a:cubicBezTo>
                  <a:cubicBezTo>
                    <a:pt x="13" y="34"/>
                    <a:pt x="14" y="38"/>
                    <a:pt x="17" y="38"/>
                  </a:cubicBezTo>
                  <a:cubicBezTo>
                    <a:pt x="20" y="38"/>
                    <a:pt x="33" y="29"/>
                    <a:pt x="36" y="24"/>
                  </a:cubicBezTo>
                  <a:cubicBezTo>
                    <a:pt x="39" y="19"/>
                    <a:pt x="31" y="18"/>
                    <a:pt x="30" y="15"/>
                  </a:cubicBezTo>
                  <a:cubicBezTo>
                    <a:pt x="30" y="12"/>
                    <a:pt x="37" y="12"/>
                    <a:pt x="41" y="1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129"/>
            <p:cNvSpPr>
              <a:spLocks/>
            </p:cNvSpPr>
            <p:nvPr userDrawn="1"/>
          </p:nvSpPr>
          <p:spPr bwMode="auto">
            <a:xfrm>
              <a:off x="2413597" y="2220262"/>
              <a:ext cx="40262" cy="15601"/>
            </a:xfrm>
            <a:custGeom>
              <a:avLst/>
              <a:gdLst>
                <a:gd name="T0" fmla="*/ 27 w 34"/>
                <a:gd name="T1" fmla="*/ 3 h 13"/>
                <a:gd name="T2" fmla="*/ 7 w 34"/>
                <a:gd name="T3" fmla="*/ 13 h 13"/>
                <a:gd name="T4" fmla="*/ 19 w 34"/>
                <a:gd name="T5" fmla="*/ 9 h 13"/>
                <a:gd name="T6" fmla="*/ 27 w 34"/>
                <a:gd name="T7" fmla="*/ 3 h 13"/>
              </a:gdLst>
              <a:ahLst/>
              <a:cxnLst>
                <a:cxn ang="0">
                  <a:pos x="T0" y="T1"/>
                </a:cxn>
                <a:cxn ang="0">
                  <a:pos x="T2" y="T3"/>
                </a:cxn>
                <a:cxn ang="0">
                  <a:pos x="T4" y="T5"/>
                </a:cxn>
                <a:cxn ang="0">
                  <a:pos x="T6" y="T7"/>
                </a:cxn>
              </a:cxnLst>
              <a:rect l="0" t="0" r="r" b="b"/>
              <a:pathLst>
                <a:path w="34" h="13">
                  <a:moveTo>
                    <a:pt x="27" y="3"/>
                  </a:moveTo>
                  <a:cubicBezTo>
                    <a:pt x="19" y="0"/>
                    <a:pt x="0" y="12"/>
                    <a:pt x="7" y="13"/>
                  </a:cubicBezTo>
                  <a:cubicBezTo>
                    <a:pt x="12" y="13"/>
                    <a:pt x="13" y="9"/>
                    <a:pt x="19" y="9"/>
                  </a:cubicBezTo>
                  <a:cubicBezTo>
                    <a:pt x="24" y="9"/>
                    <a:pt x="34" y="5"/>
                    <a:pt x="27"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130"/>
            <p:cNvSpPr>
              <a:spLocks/>
            </p:cNvSpPr>
            <p:nvPr/>
          </p:nvSpPr>
          <p:spPr bwMode="auto">
            <a:xfrm>
              <a:off x="3132265" y="2348093"/>
              <a:ext cx="1018114" cy="508810"/>
            </a:xfrm>
            <a:custGeom>
              <a:avLst/>
              <a:gdLst>
                <a:gd name="T0" fmla="*/ 803 w 853"/>
                <a:gd name="T1" fmla="*/ 65 h 426"/>
                <a:gd name="T2" fmla="*/ 714 w 853"/>
                <a:gd name="T3" fmla="*/ 100 h 426"/>
                <a:gd name="T4" fmla="*/ 674 w 853"/>
                <a:gd name="T5" fmla="*/ 116 h 426"/>
                <a:gd name="T6" fmla="*/ 637 w 853"/>
                <a:gd name="T7" fmla="*/ 146 h 426"/>
                <a:gd name="T8" fmla="*/ 625 w 853"/>
                <a:gd name="T9" fmla="*/ 135 h 426"/>
                <a:gd name="T10" fmla="*/ 601 w 853"/>
                <a:gd name="T11" fmla="*/ 107 h 426"/>
                <a:gd name="T12" fmla="*/ 569 w 853"/>
                <a:gd name="T13" fmla="*/ 89 h 426"/>
                <a:gd name="T14" fmla="*/ 544 w 853"/>
                <a:gd name="T15" fmla="*/ 114 h 426"/>
                <a:gd name="T16" fmla="*/ 600 w 853"/>
                <a:gd name="T17" fmla="*/ 63 h 426"/>
                <a:gd name="T18" fmla="*/ 592 w 853"/>
                <a:gd name="T19" fmla="*/ 58 h 426"/>
                <a:gd name="T20" fmla="*/ 539 w 853"/>
                <a:gd name="T21" fmla="*/ 48 h 426"/>
                <a:gd name="T22" fmla="*/ 482 w 853"/>
                <a:gd name="T23" fmla="*/ 51 h 426"/>
                <a:gd name="T24" fmla="*/ 498 w 853"/>
                <a:gd name="T25" fmla="*/ 26 h 426"/>
                <a:gd name="T26" fmla="*/ 460 w 853"/>
                <a:gd name="T27" fmla="*/ 19 h 426"/>
                <a:gd name="T28" fmla="*/ 436 w 853"/>
                <a:gd name="T29" fmla="*/ 10 h 426"/>
                <a:gd name="T30" fmla="*/ 34 w 853"/>
                <a:gd name="T31" fmla="*/ 29 h 426"/>
                <a:gd name="T32" fmla="*/ 26 w 853"/>
                <a:gd name="T33" fmla="*/ 27 h 426"/>
                <a:gd name="T34" fmla="*/ 0 w 853"/>
                <a:gd name="T35" fmla="*/ 23 h 426"/>
                <a:gd name="T36" fmla="*/ 14 w 853"/>
                <a:gd name="T37" fmla="*/ 61 h 426"/>
                <a:gd name="T38" fmla="*/ 5 w 853"/>
                <a:gd name="T39" fmla="*/ 134 h 426"/>
                <a:gd name="T40" fmla="*/ 16 w 853"/>
                <a:gd name="T41" fmla="*/ 196 h 426"/>
                <a:gd name="T42" fmla="*/ 41 w 853"/>
                <a:gd name="T43" fmla="*/ 226 h 426"/>
                <a:gd name="T44" fmla="*/ 65 w 853"/>
                <a:gd name="T45" fmla="*/ 268 h 426"/>
                <a:gd name="T46" fmla="*/ 110 w 853"/>
                <a:gd name="T47" fmla="*/ 294 h 426"/>
                <a:gd name="T48" fmla="*/ 163 w 853"/>
                <a:gd name="T49" fmla="*/ 308 h 426"/>
                <a:gd name="T50" fmla="*/ 248 w 853"/>
                <a:gd name="T51" fmla="*/ 314 h 426"/>
                <a:gd name="T52" fmla="*/ 297 w 853"/>
                <a:gd name="T53" fmla="*/ 341 h 426"/>
                <a:gd name="T54" fmla="*/ 331 w 853"/>
                <a:gd name="T55" fmla="*/ 345 h 426"/>
                <a:gd name="T56" fmla="*/ 374 w 853"/>
                <a:gd name="T57" fmla="*/ 391 h 426"/>
                <a:gd name="T58" fmla="*/ 405 w 853"/>
                <a:gd name="T59" fmla="*/ 410 h 426"/>
                <a:gd name="T60" fmla="*/ 415 w 853"/>
                <a:gd name="T61" fmla="*/ 368 h 426"/>
                <a:gd name="T62" fmla="*/ 446 w 853"/>
                <a:gd name="T63" fmla="*/ 350 h 426"/>
                <a:gd name="T64" fmla="*/ 470 w 853"/>
                <a:gd name="T65" fmla="*/ 346 h 426"/>
                <a:gd name="T66" fmla="*/ 504 w 853"/>
                <a:gd name="T67" fmla="*/ 355 h 426"/>
                <a:gd name="T68" fmla="*/ 520 w 853"/>
                <a:gd name="T69" fmla="*/ 351 h 426"/>
                <a:gd name="T70" fmla="*/ 540 w 853"/>
                <a:gd name="T71" fmla="*/ 334 h 426"/>
                <a:gd name="T72" fmla="*/ 579 w 853"/>
                <a:gd name="T73" fmla="*/ 345 h 426"/>
                <a:gd name="T74" fmla="*/ 618 w 853"/>
                <a:gd name="T75" fmla="*/ 359 h 426"/>
                <a:gd name="T76" fmla="*/ 630 w 853"/>
                <a:gd name="T77" fmla="*/ 405 h 426"/>
                <a:gd name="T78" fmla="*/ 658 w 853"/>
                <a:gd name="T79" fmla="*/ 403 h 426"/>
                <a:gd name="T80" fmla="*/ 638 w 853"/>
                <a:gd name="T81" fmla="*/ 330 h 426"/>
                <a:gd name="T82" fmla="*/ 680 w 853"/>
                <a:gd name="T83" fmla="*/ 281 h 426"/>
                <a:gd name="T84" fmla="*/ 706 w 853"/>
                <a:gd name="T85" fmla="*/ 257 h 426"/>
                <a:gd name="T86" fmla="*/ 723 w 853"/>
                <a:gd name="T87" fmla="*/ 243 h 426"/>
                <a:gd name="T88" fmla="*/ 713 w 853"/>
                <a:gd name="T89" fmla="*/ 221 h 426"/>
                <a:gd name="T90" fmla="*/ 712 w 853"/>
                <a:gd name="T91" fmla="*/ 184 h 426"/>
                <a:gd name="T92" fmla="*/ 719 w 853"/>
                <a:gd name="T93" fmla="*/ 216 h 426"/>
                <a:gd name="T94" fmla="*/ 729 w 853"/>
                <a:gd name="T95" fmla="*/ 187 h 426"/>
                <a:gd name="T96" fmla="*/ 755 w 853"/>
                <a:gd name="T97" fmla="*/ 163 h 426"/>
                <a:gd name="T98" fmla="*/ 778 w 853"/>
                <a:gd name="T99" fmla="*/ 149 h 426"/>
                <a:gd name="T100" fmla="*/ 793 w 853"/>
                <a:gd name="T101" fmla="*/ 133 h 426"/>
                <a:gd name="T102" fmla="*/ 813 w 853"/>
                <a:gd name="T103" fmla="*/ 104 h 426"/>
                <a:gd name="T104" fmla="*/ 853 w 853"/>
                <a:gd name="T105" fmla="*/ 8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3" h="426">
                  <a:moveTo>
                    <a:pt x="841" y="45"/>
                  </a:moveTo>
                  <a:cubicBezTo>
                    <a:pt x="841" y="41"/>
                    <a:pt x="827" y="44"/>
                    <a:pt x="821" y="39"/>
                  </a:cubicBezTo>
                  <a:cubicBezTo>
                    <a:pt x="815" y="34"/>
                    <a:pt x="805" y="56"/>
                    <a:pt x="803" y="65"/>
                  </a:cubicBezTo>
                  <a:cubicBezTo>
                    <a:pt x="801" y="74"/>
                    <a:pt x="784" y="84"/>
                    <a:pt x="784" y="84"/>
                  </a:cubicBezTo>
                  <a:cubicBezTo>
                    <a:pt x="784" y="84"/>
                    <a:pt x="738" y="85"/>
                    <a:pt x="734" y="85"/>
                  </a:cubicBezTo>
                  <a:cubicBezTo>
                    <a:pt x="731" y="85"/>
                    <a:pt x="721" y="94"/>
                    <a:pt x="714" y="100"/>
                  </a:cubicBezTo>
                  <a:cubicBezTo>
                    <a:pt x="714" y="100"/>
                    <a:pt x="715" y="100"/>
                    <a:pt x="715" y="101"/>
                  </a:cubicBezTo>
                  <a:cubicBezTo>
                    <a:pt x="720" y="109"/>
                    <a:pt x="702" y="114"/>
                    <a:pt x="686" y="115"/>
                  </a:cubicBezTo>
                  <a:cubicBezTo>
                    <a:pt x="681" y="115"/>
                    <a:pt x="677" y="116"/>
                    <a:pt x="674" y="116"/>
                  </a:cubicBezTo>
                  <a:cubicBezTo>
                    <a:pt x="675" y="118"/>
                    <a:pt x="675" y="120"/>
                    <a:pt x="675" y="122"/>
                  </a:cubicBezTo>
                  <a:cubicBezTo>
                    <a:pt x="675" y="123"/>
                    <a:pt x="673" y="124"/>
                    <a:pt x="671" y="125"/>
                  </a:cubicBezTo>
                  <a:cubicBezTo>
                    <a:pt x="668" y="131"/>
                    <a:pt x="648" y="140"/>
                    <a:pt x="637" y="146"/>
                  </a:cubicBezTo>
                  <a:cubicBezTo>
                    <a:pt x="625" y="153"/>
                    <a:pt x="608" y="149"/>
                    <a:pt x="608" y="140"/>
                  </a:cubicBezTo>
                  <a:cubicBezTo>
                    <a:pt x="608" y="130"/>
                    <a:pt x="617" y="132"/>
                    <a:pt x="619" y="136"/>
                  </a:cubicBezTo>
                  <a:cubicBezTo>
                    <a:pt x="620" y="138"/>
                    <a:pt x="622" y="137"/>
                    <a:pt x="625" y="135"/>
                  </a:cubicBezTo>
                  <a:cubicBezTo>
                    <a:pt x="622" y="132"/>
                    <a:pt x="622" y="127"/>
                    <a:pt x="622" y="123"/>
                  </a:cubicBezTo>
                  <a:cubicBezTo>
                    <a:pt x="619" y="122"/>
                    <a:pt x="625" y="107"/>
                    <a:pt x="617" y="104"/>
                  </a:cubicBezTo>
                  <a:cubicBezTo>
                    <a:pt x="609" y="102"/>
                    <a:pt x="600" y="116"/>
                    <a:pt x="601" y="107"/>
                  </a:cubicBezTo>
                  <a:cubicBezTo>
                    <a:pt x="603" y="99"/>
                    <a:pt x="614" y="91"/>
                    <a:pt x="607" y="80"/>
                  </a:cubicBezTo>
                  <a:cubicBezTo>
                    <a:pt x="600" y="69"/>
                    <a:pt x="587" y="69"/>
                    <a:pt x="584" y="78"/>
                  </a:cubicBezTo>
                  <a:cubicBezTo>
                    <a:pt x="582" y="86"/>
                    <a:pt x="573" y="82"/>
                    <a:pt x="569" y="89"/>
                  </a:cubicBezTo>
                  <a:cubicBezTo>
                    <a:pt x="566" y="95"/>
                    <a:pt x="563" y="110"/>
                    <a:pt x="565" y="120"/>
                  </a:cubicBezTo>
                  <a:cubicBezTo>
                    <a:pt x="568" y="131"/>
                    <a:pt x="565" y="136"/>
                    <a:pt x="555" y="142"/>
                  </a:cubicBezTo>
                  <a:cubicBezTo>
                    <a:pt x="545" y="147"/>
                    <a:pt x="540" y="133"/>
                    <a:pt x="544" y="114"/>
                  </a:cubicBezTo>
                  <a:cubicBezTo>
                    <a:pt x="547" y="101"/>
                    <a:pt x="554" y="88"/>
                    <a:pt x="547" y="88"/>
                  </a:cubicBezTo>
                  <a:cubicBezTo>
                    <a:pt x="541" y="88"/>
                    <a:pt x="556" y="72"/>
                    <a:pt x="569" y="69"/>
                  </a:cubicBezTo>
                  <a:cubicBezTo>
                    <a:pt x="583" y="66"/>
                    <a:pt x="600" y="67"/>
                    <a:pt x="600" y="63"/>
                  </a:cubicBezTo>
                  <a:cubicBezTo>
                    <a:pt x="600" y="63"/>
                    <a:pt x="601" y="62"/>
                    <a:pt x="602" y="62"/>
                  </a:cubicBezTo>
                  <a:cubicBezTo>
                    <a:pt x="599" y="59"/>
                    <a:pt x="596" y="57"/>
                    <a:pt x="593" y="56"/>
                  </a:cubicBezTo>
                  <a:cubicBezTo>
                    <a:pt x="593" y="57"/>
                    <a:pt x="593" y="57"/>
                    <a:pt x="592" y="58"/>
                  </a:cubicBezTo>
                  <a:cubicBezTo>
                    <a:pt x="586" y="62"/>
                    <a:pt x="588" y="52"/>
                    <a:pt x="578" y="52"/>
                  </a:cubicBezTo>
                  <a:cubicBezTo>
                    <a:pt x="568" y="52"/>
                    <a:pt x="558" y="61"/>
                    <a:pt x="550" y="57"/>
                  </a:cubicBezTo>
                  <a:cubicBezTo>
                    <a:pt x="543" y="54"/>
                    <a:pt x="547" y="48"/>
                    <a:pt x="539" y="48"/>
                  </a:cubicBezTo>
                  <a:cubicBezTo>
                    <a:pt x="532" y="48"/>
                    <a:pt x="545" y="35"/>
                    <a:pt x="534" y="41"/>
                  </a:cubicBezTo>
                  <a:cubicBezTo>
                    <a:pt x="524" y="46"/>
                    <a:pt x="508" y="61"/>
                    <a:pt x="501" y="54"/>
                  </a:cubicBezTo>
                  <a:cubicBezTo>
                    <a:pt x="494" y="48"/>
                    <a:pt x="487" y="56"/>
                    <a:pt x="482" y="51"/>
                  </a:cubicBezTo>
                  <a:cubicBezTo>
                    <a:pt x="477" y="46"/>
                    <a:pt x="500" y="31"/>
                    <a:pt x="511" y="32"/>
                  </a:cubicBezTo>
                  <a:cubicBezTo>
                    <a:pt x="514" y="32"/>
                    <a:pt x="517" y="31"/>
                    <a:pt x="519" y="29"/>
                  </a:cubicBezTo>
                  <a:cubicBezTo>
                    <a:pt x="513" y="27"/>
                    <a:pt x="501" y="22"/>
                    <a:pt x="498" y="26"/>
                  </a:cubicBezTo>
                  <a:cubicBezTo>
                    <a:pt x="494" y="31"/>
                    <a:pt x="488" y="28"/>
                    <a:pt x="485" y="24"/>
                  </a:cubicBezTo>
                  <a:cubicBezTo>
                    <a:pt x="482" y="20"/>
                    <a:pt x="478" y="25"/>
                    <a:pt x="473" y="19"/>
                  </a:cubicBezTo>
                  <a:cubicBezTo>
                    <a:pt x="468" y="13"/>
                    <a:pt x="463" y="17"/>
                    <a:pt x="460" y="19"/>
                  </a:cubicBezTo>
                  <a:cubicBezTo>
                    <a:pt x="457" y="20"/>
                    <a:pt x="453" y="17"/>
                    <a:pt x="447" y="14"/>
                  </a:cubicBezTo>
                  <a:cubicBezTo>
                    <a:pt x="441" y="12"/>
                    <a:pt x="446" y="7"/>
                    <a:pt x="441" y="3"/>
                  </a:cubicBezTo>
                  <a:cubicBezTo>
                    <a:pt x="436" y="0"/>
                    <a:pt x="436" y="10"/>
                    <a:pt x="436" y="10"/>
                  </a:cubicBezTo>
                  <a:cubicBezTo>
                    <a:pt x="30" y="12"/>
                    <a:pt x="30" y="12"/>
                    <a:pt x="30" y="12"/>
                  </a:cubicBezTo>
                  <a:cubicBezTo>
                    <a:pt x="31" y="13"/>
                    <a:pt x="31" y="13"/>
                    <a:pt x="32" y="14"/>
                  </a:cubicBezTo>
                  <a:cubicBezTo>
                    <a:pt x="37" y="19"/>
                    <a:pt x="33" y="23"/>
                    <a:pt x="34" y="29"/>
                  </a:cubicBezTo>
                  <a:cubicBezTo>
                    <a:pt x="36" y="35"/>
                    <a:pt x="35" y="44"/>
                    <a:pt x="30" y="44"/>
                  </a:cubicBezTo>
                  <a:cubicBezTo>
                    <a:pt x="25" y="44"/>
                    <a:pt x="24" y="39"/>
                    <a:pt x="28" y="37"/>
                  </a:cubicBezTo>
                  <a:cubicBezTo>
                    <a:pt x="32" y="35"/>
                    <a:pt x="30" y="27"/>
                    <a:pt x="26" y="27"/>
                  </a:cubicBezTo>
                  <a:cubicBezTo>
                    <a:pt x="24" y="27"/>
                    <a:pt x="23" y="25"/>
                    <a:pt x="23" y="22"/>
                  </a:cubicBezTo>
                  <a:cubicBezTo>
                    <a:pt x="16" y="24"/>
                    <a:pt x="9" y="23"/>
                    <a:pt x="0" y="22"/>
                  </a:cubicBezTo>
                  <a:cubicBezTo>
                    <a:pt x="0" y="22"/>
                    <a:pt x="0" y="23"/>
                    <a:pt x="0" y="23"/>
                  </a:cubicBezTo>
                  <a:cubicBezTo>
                    <a:pt x="1" y="27"/>
                    <a:pt x="2" y="36"/>
                    <a:pt x="8" y="43"/>
                  </a:cubicBezTo>
                  <a:cubicBezTo>
                    <a:pt x="13" y="50"/>
                    <a:pt x="9" y="54"/>
                    <a:pt x="14" y="57"/>
                  </a:cubicBezTo>
                  <a:cubicBezTo>
                    <a:pt x="19" y="59"/>
                    <a:pt x="19" y="62"/>
                    <a:pt x="14" y="61"/>
                  </a:cubicBezTo>
                  <a:cubicBezTo>
                    <a:pt x="10" y="61"/>
                    <a:pt x="13" y="65"/>
                    <a:pt x="11" y="75"/>
                  </a:cubicBezTo>
                  <a:cubicBezTo>
                    <a:pt x="10" y="85"/>
                    <a:pt x="10" y="105"/>
                    <a:pt x="9" y="111"/>
                  </a:cubicBezTo>
                  <a:cubicBezTo>
                    <a:pt x="8" y="117"/>
                    <a:pt x="1" y="127"/>
                    <a:pt x="5" y="134"/>
                  </a:cubicBezTo>
                  <a:cubicBezTo>
                    <a:pt x="9" y="140"/>
                    <a:pt x="12" y="149"/>
                    <a:pt x="10" y="158"/>
                  </a:cubicBezTo>
                  <a:cubicBezTo>
                    <a:pt x="8" y="166"/>
                    <a:pt x="8" y="171"/>
                    <a:pt x="12" y="177"/>
                  </a:cubicBezTo>
                  <a:cubicBezTo>
                    <a:pt x="15" y="183"/>
                    <a:pt x="12" y="194"/>
                    <a:pt x="16" y="196"/>
                  </a:cubicBezTo>
                  <a:cubicBezTo>
                    <a:pt x="20" y="198"/>
                    <a:pt x="24" y="203"/>
                    <a:pt x="27" y="209"/>
                  </a:cubicBezTo>
                  <a:cubicBezTo>
                    <a:pt x="31" y="215"/>
                    <a:pt x="34" y="211"/>
                    <a:pt x="35" y="217"/>
                  </a:cubicBezTo>
                  <a:cubicBezTo>
                    <a:pt x="35" y="223"/>
                    <a:pt x="35" y="224"/>
                    <a:pt x="41" y="226"/>
                  </a:cubicBezTo>
                  <a:cubicBezTo>
                    <a:pt x="46" y="228"/>
                    <a:pt x="43" y="234"/>
                    <a:pt x="43" y="237"/>
                  </a:cubicBezTo>
                  <a:cubicBezTo>
                    <a:pt x="43" y="241"/>
                    <a:pt x="49" y="247"/>
                    <a:pt x="58" y="254"/>
                  </a:cubicBezTo>
                  <a:cubicBezTo>
                    <a:pt x="66" y="262"/>
                    <a:pt x="59" y="268"/>
                    <a:pt x="65" y="268"/>
                  </a:cubicBezTo>
                  <a:cubicBezTo>
                    <a:pt x="72" y="268"/>
                    <a:pt x="78" y="271"/>
                    <a:pt x="84" y="275"/>
                  </a:cubicBezTo>
                  <a:cubicBezTo>
                    <a:pt x="90" y="279"/>
                    <a:pt x="92" y="277"/>
                    <a:pt x="96" y="278"/>
                  </a:cubicBezTo>
                  <a:cubicBezTo>
                    <a:pt x="100" y="279"/>
                    <a:pt x="108" y="288"/>
                    <a:pt x="110" y="294"/>
                  </a:cubicBezTo>
                  <a:cubicBezTo>
                    <a:pt x="111" y="297"/>
                    <a:pt x="112" y="300"/>
                    <a:pt x="113" y="303"/>
                  </a:cubicBezTo>
                  <a:cubicBezTo>
                    <a:pt x="147" y="299"/>
                    <a:pt x="147" y="299"/>
                    <a:pt x="147" y="299"/>
                  </a:cubicBezTo>
                  <a:cubicBezTo>
                    <a:pt x="147" y="299"/>
                    <a:pt x="157" y="306"/>
                    <a:pt x="163" y="308"/>
                  </a:cubicBezTo>
                  <a:cubicBezTo>
                    <a:pt x="169" y="309"/>
                    <a:pt x="201" y="321"/>
                    <a:pt x="201" y="321"/>
                  </a:cubicBezTo>
                  <a:cubicBezTo>
                    <a:pt x="243" y="321"/>
                    <a:pt x="243" y="321"/>
                    <a:pt x="243" y="321"/>
                  </a:cubicBezTo>
                  <a:cubicBezTo>
                    <a:pt x="248" y="314"/>
                    <a:pt x="248" y="314"/>
                    <a:pt x="248" y="314"/>
                  </a:cubicBezTo>
                  <a:cubicBezTo>
                    <a:pt x="271" y="314"/>
                    <a:pt x="271" y="314"/>
                    <a:pt x="271" y="314"/>
                  </a:cubicBezTo>
                  <a:cubicBezTo>
                    <a:pt x="271" y="314"/>
                    <a:pt x="286" y="329"/>
                    <a:pt x="288" y="329"/>
                  </a:cubicBezTo>
                  <a:cubicBezTo>
                    <a:pt x="290" y="330"/>
                    <a:pt x="297" y="337"/>
                    <a:pt x="297" y="341"/>
                  </a:cubicBezTo>
                  <a:cubicBezTo>
                    <a:pt x="297" y="345"/>
                    <a:pt x="299" y="348"/>
                    <a:pt x="302" y="350"/>
                  </a:cubicBezTo>
                  <a:cubicBezTo>
                    <a:pt x="306" y="352"/>
                    <a:pt x="318" y="360"/>
                    <a:pt x="319" y="359"/>
                  </a:cubicBezTo>
                  <a:cubicBezTo>
                    <a:pt x="321" y="358"/>
                    <a:pt x="325" y="345"/>
                    <a:pt x="331" y="345"/>
                  </a:cubicBezTo>
                  <a:cubicBezTo>
                    <a:pt x="337" y="346"/>
                    <a:pt x="354" y="351"/>
                    <a:pt x="357" y="360"/>
                  </a:cubicBezTo>
                  <a:cubicBezTo>
                    <a:pt x="360" y="370"/>
                    <a:pt x="368" y="378"/>
                    <a:pt x="371" y="380"/>
                  </a:cubicBezTo>
                  <a:cubicBezTo>
                    <a:pt x="374" y="382"/>
                    <a:pt x="372" y="388"/>
                    <a:pt x="374" y="391"/>
                  </a:cubicBezTo>
                  <a:cubicBezTo>
                    <a:pt x="377" y="394"/>
                    <a:pt x="376" y="400"/>
                    <a:pt x="379" y="400"/>
                  </a:cubicBezTo>
                  <a:cubicBezTo>
                    <a:pt x="381" y="400"/>
                    <a:pt x="394" y="408"/>
                    <a:pt x="399" y="408"/>
                  </a:cubicBezTo>
                  <a:cubicBezTo>
                    <a:pt x="401" y="408"/>
                    <a:pt x="403" y="409"/>
                    <a:pt x="405" y="410"/>
                  </a:cubicBezTo>
                  <a:cubicBezTo>
                    <a:pt x="406" y="398"/>
                    <a:pt x="394" y="396"/>
                    <a:pt x="401" y="391"/>
                  </a:cubicBezTo>
                  <a:cubicBezTo>
                    <a:pt x="409" y="385"/>
                    <a:pt x="401" y="380"/>
                    <a:pt x="405" y="377"/>
                  </a:cubicBezTo>
                  <a:cubicBezTo>
                    <a:pt x="409" y="374"/>
                    <a:pt x="415" y="372"/>
                    <a:pt x="415" y="368"/>
                  </a:cubicBezTo>
                  <a:cubicBezTo>
                    <a:pt x="415" y="364"/>
                    <a:pt x="419" y="364"/>
                    <a:pt x="424" y="365"/>
                  </a:cubicBezTo>
                  <a:cubicBezTo>
                    <a:pt x="429" y="365"/>
                    <a:pt x="439" y="356"/>
                    <a:pt x="439" y="353"/>
                  </a:cubicBezTo>
                  <a:cubicBezTo>
                    <a:pt x="438" y="349"/>
                    <a:pt x="440" y="348"/>
                    <a:pt x="446" y="350"/>
                  </a:cubicBezTo>
                  <a:cubicBezTo>
                    <a:pt x="452" y="351"/>
                    <a:pt x="451" y="342"/>
                    <a:pt x="455" y="344"/>
                  </a:cubicBezTo>
                  <a:cubicBezTo>
                    <a:pt x="459" y="345"/>
                    <a:pt x="462" y="347"/>
                    <a:pt x="462" y="344"/>
                  </a:cubicBezTo>
                  <a:cubicBezTo>
                    <a:pt x="463" y="341"/>
                    <a:pt x="467" y="342"/>
                    <a:pt x="470" y="346"/>
                  </a:cubicBezTo>
                  <a:cubicBezTo>
                    <a:pt x="473" y="350"/>
                    <a:pt x="481" y="351"/>
                    <a:pt x="482" y="346"/>
                  </a:cubicBezTo>
                  <a:cubicBezTo>
                    <a:pt x="482" y="342"/>
                    <a:pt x="487" y="346"/>
                    <a:pt x="491" y="351"/>
                  </a:cubicBezTo>
                  <a:cubicBezTo>
                    <a:pt x="496" y="355"/>
                    <a:pt x="498" y="354"/>
                    <a:pt x="504" y="355"/>
                  </a:cubicBezTo>
                  <a:cubicBezTo>
                    <a:pt x="510" y="355"/>
                    <a:pt x="510" y="353"/>
                    <a:pt x="510" y="349"/>
                  </a:cubicBezTo>
                  <a:cubicBezTo>
                    <a:pt x="511" y="345"/>
                    <a:pt x="517" y="358"/>
                    <a:pt x="523" y="358"/>
                  </a:cubicBezTo>
                  <a:cubicBezTo>
                    <a:pt x="530" y="359"/>
                    <a:pt x="525" y="355"/>
                    <a:pt x="520" y="351"/>
                  </a:cubicBezTo>
                  <a:cubicBezTo>
                    <a:pt x="516" y="347"/>
                    <a:pt x="521" y="346"/>
                    <a:pt x="517" y="343"/>
                  </a:cubicBezTo>
                  <a:cubicBezTo>
                    <a:pt x="513" y="340"/>
                    <a:pt x="522" y="336"/>
                    <a:pt x="530" y="336"/>
                  </a:cubicBezTo>
                  <a:cubicBezTo>
                    <a:pt x="538" y="337"/>
                    <a:pt x="537" y="339"/>
                    <a:pt x="540" y="334"/>
                  </a:cubicBezTo>
                  <a:cubicBezTo>
                    <a:pt x="543" y="329"/>
                    <a:pt x="546" y="334"/>
                    <a:pt x="546" y="338"/>
                  </a:cubicBezTo>
                  <a:cubicBezTo>
                    <a:pt x="546" y="342"/>
                    <a:pt x="559" y="336"/>
                    <a:pt x="566" y="336"/>
                  </a:cubicBezTo>
                  <a:cubicBezTo>
                    <a:pt x="573" y="336"/>
                    <a:pt x="579" y="341"/>
                    <a:pt x="579" y="345"/>
                  </a:cubicBezTo>
                  <a:cubicBezTo>
                    <a:pt x="580" y="349"/>
                    <a:pt x="585" y="351"/>
                    <a:pt x="590" y="347"/>
                  </a:cubicBezTo>
                  <a:cubicBezTo>
                    <a:pt x="594" y="343"/>
                    <a:pt x="599" y="338"/>
                    <a:pt x="603" y="342"/>
                  </a:cubicBezTo>
                  <a:cubicBezTo>
                    <a:pt x="608" y="347"/>
                    <a:pt x="612" y="353"/>
                    <a:pt x="618" y="359"/>
                  </a:cubicBezTo>
                  <a:cubicBezTo>
                    <a:pt x="624" y="364"/>
                    <a:pt x="615" y="371"/>
                    <a:pt x="618" y="375"/>
                  </a:cubicBezTo>
                  <a:cubicBezTo>
                    <a:pt x="621" y="380"/>
                    <a:pt x="618" y="385"/>
                    <a:pt x="624" y="390"/>
                  </a:cubicBezTo>
                  <a:cubicBezTo>
                    <a:pt x="631" y="395"/>
                    <a:pt x="625" y="404"/>
                    <a:pt x="630" y="405"/>
                  </a:cubicBezTo>
                  <a:cubicBezTo>
                    <a:pt x="636" y="407"/>
                    <a:pt x="640" y="415"/>
                    <a:pt x="640" y="418"/>
                  </a:cubicBezTo>
                  <a:cubicBezTo>
                    <a:pt x="641" y="421"/>
                    <a:pt x="651" y="426"/>
                    <a:pt x="652" y="420"/>
                  </a:cubicBezTo>
                  <a:cubicBezTo>
                    <a:pt x="652" y="415"/>
                    <a:pt x="657" y="408"/>
                    <a:pt x="658" y="403"/>
                  </a:cubicBezTo>
                  <a:cubicBezTo>
                    <a:pt x="659" y="398"/>
                    <a:pt x="654" y="379"/>
                    <a:pt x="650" y="373"/>
                  </a:cubicBezTo>
                  <a:cubicBezTo>
                    <a:pt x="646" y="367"/>
                    <a:pt x="651" y="366"/>
                    <a:pt x="646" y="359"/>
                  </a:cubicBezTo>
                  <a:cubicBezTo>
                    <a:pt x="640" y="352"/>
                    <a:pt x="637" y="340"/>
                    <a:pt x="638" y="330"/>
                  </a:cubicBezTo>
                  <a:cubicBezTo>
                    <a:pt x="638" y="321"/>
                    <a:pt x="649" y="305"/>
                    <a:pt x="655" y="300"/>
                  </a:cubicBezTo>
                  <a:cubicBezTo>
                    <a:pt x="660" y="295"/>
                    <a:pt x="667" y="297"/>
                    <a:pt x="668" y="292"/>
                  </a:cubicBezTo>
                  <a:cubicBezTo>
                    <a:pt x="669" y="287"/>
                    <a:pt x="676" y="281"/>
                    <a:pt x="680" y="281"/>
                  </a:cubicBezTo>
                  <a:cubicBezTo>
                    <a:pt x="684" y="281"/>
                    <a:pt x="688" y="281"/>
                    <a:pt x="689" y="277"/>
                  </a:cubicBezTo>
                  <a:cubicBezTo>
                    <a:pt x="689" y="273"/>
                    <a:pt x="696" y="268"/>
                    <a:pt x="704" y="266"/>
                  </a:cubicBezTo>
                  <a:cubicBezTo>
                    <a:pt x="713" y="265"/>
                    <a:pt x="708" y="261"/>
                    <a:pt x="706" y="257"/>
                  </a:cubicBezTo>
                  <a:cubicBezTo>
                    <a:pt x="703" y="253"/>
                    <a:pt x="708" y="249"/>
                    <a:pt x="709" y="251"/>
                  </a:cubicBezTo>
                  <a:cubicBezTo>
                    <a:pt x="711" y="254"/>
                    <a:pt x="716" y="254"/>
                    <a:pt x="719" y="252"/>
                  </a:cubicBezTo>
                  <a:cubicBezTo>
                    <a:pt x="723" y="250"/>
                    <a:pt x="730" y="244"/>
                    <a:pt x="723" y="243"/>
                  </a:cubicBezTo>
                  <a:cubicBezTo>
                    <a:pt x="716" y="243"/>
                    <a:pt x="714" y="240"/>
                    <a:pt x="718" y="238"/>
                  </a:cubicBezTo>
                  <a:cubicBezTo>
                    <a:pt x="723" y="237"/>
                    <a:pt x="719" y="229"/>
                    <a:pt x="713" y="228"/>
                  </a:cubicBezTo>
                  <a:cubicBezTo>
                    <a:pt x="707" y="228"/>
                    <a:pt x="709" y="225"/>
                    <a:pt x="713" y="221"/>
                  </a:cubicBezTo>
                  <a:cubicBezTo>
                    <a:pt x="716" y="218"/>
                    <a:pt x="708" y="212"/>
                    <a:pt x="703" y="209"/>
                  </a:cubicBezTo>
                  <a:cubicBezTo>
                    <a:pt x="699" y="206"/>
                    <a:pt x="706" y="204"/>
                    <a:pt x="709" y="204"/>
                  </a:cubicBezTo>
                  <a:cubicBezTo>
                    <a:pt x="713" y="203"/>
                    <a:pt x="710" y="188"/>
                    <a:pt x="712" y="184"/>
                  </a:cubicBezTo>
                  <a:cubicBezTo>
                    <a:pt x="713" y="181"/>
                    <a:pt x="719" y="181"/>
                    <a:pt x="716" y="184"/>
                  </a:cubicBezTo>
                  <a:cubicBezTo>
                    <a:pt x="714" y="188"/>
                    <a:pt x="711" y="194"/>
                    <a:pt x="715" y="199"/>
                  </a:cubicBezTo>
                  <a:cubicBezTo>
                    <a:pt x="719" y="204"/>
                    <a:pt x="721" y="209"/>
                    <a:pt x="719" y="216"/>
                  </a:cubicBezTo>
                  <a:cubicBezTo>
                    <a:pt x="717" y="224"/>
                    <a:pt x="721" y="222"/>
                    <a:pt x="726" y="212"/>
                  </a:cubicBezTo>
                  <a:cubicBezTo>
                    <a:pt x="731" y="202"/>
                    <a:pt x="731" y="194"/>
                    <a:pt x="728" y="193"/>
                  </a:cubicBezTo>
                  <a:cubicBezTo>
                    <a:pt x="725" y="192"/>
                    <a:pt x="725" y="182"/>
                    <a:pt x="729" y="187"/>
                  </a:cubicBezTo>
                  <a:cubicBezTo>
                    <a:pt x="732" y="191"/>
                    <a:pt x="733" y="192"/>
                    <a:pt x="739" y="186"/>
                  </a:cubicBezTo>
                  <a:cubicBezTo>
                    <a:pt x="745" y="180"/>
                    <a:pt x="750" y="170"/>
                    <a:pt x="747" y="168"/>
                  </a:cubicBezTo>
                  <a:cubicBezTo>
                    <a:pt x="743" y="165"/>
                    <a:pt x="748" y="163"/>
                    <a:pt x="755" y="163"/>
                  </a:cubicBezTo>
                  <a:cubicBezTo>
                    <a:pt x="761" y="164"/>
                    <a:pt x="776" y="160"/>
                    <a:pt x="776" y="158"/>
                  </a:cubicBezTo>
                  <a:cubicBezTo>
                    <a:pt x="780" y="151"/>
                    <a:pt x="754" y="161"/>
                    <a:pt x="754" y="157"/>
                  </a:cubicBezTo>
                  <a:cubicBezTo>
                    <a:pt x="754" y="153"/>
                    <a:pt x="770" y="150"/>
                    <a:pt x="778" y="149"/>
                  </a:cubicBezTo>
                  <a:cubicBezTo>
                    <a:pt x="785" y="149"/>
                    <a:pt x="782" y="139"/>
                    <a:pt x="785" y="143"/>
                  </a:cubicBezTo>
                  <a:cubicBezTo>
                    <a:pt x="788" y="147"/>
                    <a:pt x="793" y="147"/>
                    <a:pt x="797" y="144"/>
                  </a:cubicBezTo>
                  <a:cubicBezTo>
                    <a:pt x="802" y="142"/>
                    <a:pt x="798" y="134"/>
                    <a:pt x="793" y="133"/>
                  </a:cubicBezTo>
                  <a:cubicBezTo>
                    <a:pt x="789" y="131"/>
                    <a:pt x="797" y="128"/>
                    <a:pt x="795" y="125"/>
                  </a:cubicBezTo>
                  <a:cubicBezTo>
                    <a:pt x="794" y="122"/>
                    <a:pt x="799" y="111"/>
                    <a:pt x="805" y="109"/>
                  </a:cubicBezTo>
                  <a:cubicBezTo>
                    <a:pt x="811" y="108"/>
                    <a:pt x="808" y="104"/>
                    <a:pt x="813" y="104"/>
                  </a:cubicBezTo>
                  <a:cubicBezTo>
                    <a:pt x="819" y="104"/>
                    <a:pt x="820" y="98"/>
                    <a:pt x="824" y="93"/>
                  </a:cubicBezTo>
                  <a:cubicBezTo>
                    <a:pt x="829" y="89"/>
                    <a:pt x="835" y="101"/>
                    <a:pt x="842" y="94"/>
                  </a:cubicBezTo>
                  <a:cubicBezTo>
                    <a:pt x="845" y="91"/>
                    <a:pt x="849" y="88"/>
                    <a:pt x="853" y="86"/>
                  </a:cubicBezTo>
                  <a:cubicBezTo>
                    <a:pt x="837" y="64"/>
                    <a:pt x="841" y="49"/>
                    <a:pt x="841" y="4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31"/>
            <p:cNvSpPr>
              <a:spLocks/>
            </p:cNvSpPr>
            <p:nvPr userDrawn="1"/>
          </p:nvSpPr>
          <p:spPr bwMode="auto">
            <a:xfrm>
              <a:off x="2376355" y="2079345"/>
              <a:ext cx="34726" cy="21641"/>
            </a:xfrm>
            <a:custGeom>
              <a:avLst/>
              <a:gdLst>
                <a:gd name="T0" fmla="*/ 15 w 29"/>
                <a:gd name="T1" fmla="*/ 6 h 18"/>
                <a:gd name="T2" fmla="*/ 2 w 29"/>
                <a:gd name="T3" fmla="*/ 10 h 18"/>
                <a:gd name="T4" fmla="*/ 23 w 29"/>
                <a:gd name="T5" fmla="*/ 16 h 18"/>
                <a:gd name="T6" fmla="*/ 26 w 29"/>
                <a:gd name="T7" fmla="*/ 6 h 18"/>
                <a:gd name="T8" fmla="*/ 15 w 29"/>
                <a:gd name="T9" fmla="*/ 6 h 18"/>
              </a:gdLst>
              <a:ahLst/>
              <a:cxnLst>
                <a:cxn ang="0">
                  <a:pos x="T0" y="T1"/>
                </a:cxn>
                <a:cxn ang="0">
                  <a:pos x="T2" y="T3"/>
                </a:cxn>
                <a:cxn ang="0">
                  <a:pos x="T4" y="T5"/>
                </a:cxn>
                <a:cxn ang="0">
                  <a:pos x="T6" y="T7"/>
                </a:cxn>
                <a:cxn ang="0">
                  <a:pos x="T8" y="T9"/>
                </a:cxn>
              </a:cxnLst>
              <a:rect l="0" t="0" r="r" b="b"/>
              <a:pathLst>
                <a:path w="29" h="18">
                  <a:moveTo>
                    <a:pt x="15" y="6"/>
                  </a:moveTo>
                  <a:cubicBezTo>
                    <a:pt x="14" y="0"/>
                    <a:pt x="0" y="5"/>
                    <a:pt x="2" y="10"/>
                  </a:cubicBezTo>
                  <a:cubicBezTo>
                    <a:pt x="4" y="15"/>
                    <a:pt x="17" y="18"/>
                    <a:pt x="23" y="16"/>
                  </a:cubicBezTo>
                  <a:cubicBezTo>
                    <a:pt x="28" y="15"/>
                    <a:pt x="29" y="10"/>
                    <a:pt x="26" y="6"/>
                  </a:cubicBezTo>
                  <a:cubicBezTo>
                    <a:pt x="22" y="3"/>
                    <a:pt x="16" y="11"/>
                    <a:pt x="15"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32"/>
            <p:cNvSpPr>
              <a:spLocks/>
            </p:cNvSpPr>
            <p:nvPr/>
          </p:nvSpPr>
          <p:spPr bwMode="auto">
            <a:xfrm>
              <a:off x="2365786" y="1759263"/>
              <a:ext cx="681427" cy="470561"/>
            </a:xfrm>
            <a:custGeom>
              <a:avLst/>
              <a:gdLst>
                <a:gd name="T0" fmla="*/ 521 w 571"/>
                <a:gd name="T1" fmla="*/ 325 h 394"/>
                <a:gd name="T2" fmla="*/ 456 w 571"/>
                <a:gd name="T3" fmla="*/ 299 h 394"/>
                <a:gd name="T4" fmla="*/ 420 w 571"/>
                <a:gd name="T5" fmla="*/ 269 h 394"/>
                <a:gd name="T6" fmla="*/ 399 w 571"/>
                <a:gd name="T7" fmla="*/ 45 h 394"/>
                <a:gd name="T8" fmla="*/ 333 w 571"/>
                <a:gd name="T9" fmla="*/ 36 h 394"/>
                <a:gd name="T10" fmla="*/ 241 w 571"/>
                <a:gd name="T11" fmla="*/ 26 h 394"/>
                <a:gd name="T12" fmla="*/ 202 w 571"/>
                <a:gd name="T13" fmla="*/ 15 h 394"/>
                <a:gd name="T14" fmla="*/ 176 w 571"/>
                <a:gd name="T15" fmla="*/ 13 h 394"/>
                <a:gd name="T16" fmla="*/ 155 w 571"/>
                <a:gd name="T17" fmla="*/ 10 h 394"/>
                <a:gd name="T18" fmla="*/ 121 w 571"/>
                <a:gd name="T19" fmla="*/ 27 h 394"/>
                <a:gd name="T20" fmla="*/ 71 w 571"/>
                <a:gd name="T21" fmla="*/ 44 h 394"/>
                <a:gd name="T22" fmla="*/ 24 w 571"/>
                <a:gd name="T23" fmla="*/ 76 h 394"/>
                <a:gd name="T24" fmla="*/ 89 w 571"/>
                <a:gd name="T25" fmla="*/ 113 h 394"/>
                <a:gd name="T26" fmla="*/ 92 w 571"/>
                <a:gd name="T27" fmla="*/ 134 h 394"/>
                <a:gd name="T28" fmla="*/ 61 w 571"/>
                <a:gd name="T29" fmla="*/ 127 h 394"/>
                <a:gd name="T30" fmla="*/ 22 w 571"/>
                <a:gd name="T31" fmla="*/ 137 h 394"/>
                <a:gd name="T32" fmla="*/ 21 w 571"/>
                <a:gd name="T33" fmla="*/ 164 h 394"/>
                <a:gd name="T34" fmla="*/ 76 w 571"/>
                <a:gd name="T35" fmla="*/ 177 h 394"/>
                <a:gd name="T36" fmla="*/ 100 w 571"/>
                <a:gd name="T37" fmla="*/ 197 h 394"/>
                <a:gd name="T38" fmla="*/ 55 w 571"/>
                <a:gd name="T39" fmla="*/ 206 h 394"/>
                <a:gd name="T40" fmla="*/ 28 w 571"/>
                <a:gd name="T41" fmla="*/ 244 h 394"/>
                <a:gd name="T42" fmla="*/ 59 w 571"/>
                <a:gd name="T43" fmla="*/ 284 h 394"/>
                <a:gd name="T44" fmla="*/ 89 w 571"/>
                <a:gd name="T45" fmla="*/ 292 h 394"/>
                <a:gd name="T46" fmla="*/ 124 w 571"/>
                <a:gd name="T47" fmla="*/ 307 h 394"/>
                <a:gd name="T48" fmla="*/ 156 w 571"/>
                <a:gd name="T49" fmla="*/ 304 h 394"/>
                <a:gd name="T50" fmla="*/ 133 w 571"/>
                <a:gd name="T51" fmla="*/ 350 h 394"/>
                <a:gd name="T52" fmla="*/ 74 w 571"/>
                <a:gd name="T53" fmla="*/ 387 h 394"/>
                <a:gd name="T54" fmla="*/ 109 w 571"/>
                <a:gd name="T55" fmla="*/ 374 h 394"/>
                <a:gd name="T56" fmla="*/ 142 w 571"/>
                <a:gd name="T57" fmla="*/ 358 h 394"/>
                <a:gd name="T58" fmla="*/ 191 w 571"/>
                <a:gd name="T59" fmla="*/ 325 h 394"/>
                <a:gd name="T60" fmla="*/ 215 w 571"/>
                <a:gd name="T61" fmla="*/ 303 h 394"/>
                <a:gd name="T62" fmla="*/ 225 w 571"/>
                <a:gd name="T63" fmla="*/ 278 h 394"/>
                <a:gd name="T64" fmla="*/ 255 w 571"/>
                <a:gd name="T65" fmla="*/ 249 h 394"/>
                <a:gd name="T66" fmla="*/ 249 w 571"/>
                <a:gd name="T67" fmla="*/ 261 h 394"/>
                <a:gd name="T68" fmla="*/ 238 w 571"/>
                <a:gd name="T69" fmla="*/ 292 h 394"/>
                <a:gd name="T70" fmla="*/ 295 w 571"/>
                <a:gd name="T71" fmla="*/ 280 h 394"/>
                <a:gd name="T72" fmla="*/ 293 w 571"/>
                <a:gd name="T73" fmla="*/ 256 h 394"/>
                <a:gd name="T74" fmla="*/ 324 w 571"/>
                <a:gd name="T75" fmla="*/ 262 h 394"/>
                <a:gd name="T76" fmla="*/ 330 w 571"/>
                <a:gd name="T77" fmla="*/ 270 h 394"/>
                <a:gd name="T78" fmla="*/ 359 w 571"/>
                <a:gd name="T79" fmla="*/ 277 h 394"/>
                <a:gd name="T80" fmla="*/ 422 w 571"/>
                <a:gd name="T81" fmla="*/ 279 h 394"/>
                <a:gd name="T82" fmla="*/ 444 w 571"/>
                <a:gd name="T83" fmla="*/ 302 h 394"/>
                <a:gd name="T84" fmla="*/ 481 w 571"/>
                <a:gd name="T85" fmla="*/ 315 h 394"/>
                <a:gd name="T86" fmla="*/ 489 w 571"/>
                <a:gd name="T87" fmla="*/ 323 h 394"/>
                <a:gd name="T88" fmla="*/ 480 w 571"/>
                <a:gd name="T89" fmla="*/ 338 h 394"/>
                <a:gd name="T90" fmla="*/ 491 w 571"/>
                <a:gd name="T91" fmla="*/ 340 h 394"/>
                <a:gd name="T92" fmla="*/ 504 w 571"/>
                <a:gd name="T93" fmla="*/ 336 h 394"/>
                <a:gd name="T94" fmla="*/ 507 w 571"/>
                <a:gd name="T95" fmla="*/ 342 h 394"/>
                <a:gd name="T96" fmla="*/ 507 w 571"/>
                <a:gd name="T97" fmla="*/ 356 h 394"/>
                <a:gd name="T98" fmla="*/ 523 w 571"/>
                <a:gd name="T99" fmla="*/ 357 h 394"/>
                <a:gd name="T100" fmla="*/ 527 w 571"/>
                <a:gd name="T101" fmla="*/ 371 h 394"/>
                <a:gd name="T102" fmla="*/ 516 w 571"/>
                <a:gd name="T103" fmla="*/ 390 h 394"/>
                <a:gd name="T104" fmla="*/ 533 w 571"/>
                <a:gd name="T105" fmla="*/ 380 h 394"/>
                <a:gd name="T106" fmla="*/ 548 w 571"/>
                <a:gd name="T107" fmla="*/ 390 h 394"/>
                <a:gd name="T108" fmla="*/ 564 w 571"/>
                <a:gd name="T109" fmla="*/ 38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1" h="394">
                  <a:moveTo>
                    <a:pt x="561" y="372"/>
                  </a:moveTo>
                  <a:cubicBezTo>
                    <a:pt x="564" y="366"/>
                    <a:pt x="564" y="363"/>
                    <a:pt x="548" y="356"/>
                  </a:cubicBezTo>
                  <a:cubicBezTo>
                    <a:pt x="531" y="350"/>
                    <a:pt x="533" y="345"/>
                    <a:pt x="521" y="325"/>
                  </a:cubicBezTo>
                  <a:cubicBezTo>
                    <a:pt x="510" y="305"/>
                    <a:pt x="490" y="297"/>
                    <a:pt x="490" y="289"/>
                  </a:cubicBezTo>
                  <a:cubicBezTo>
                    <a:pt x="490" y="282"/>
                    <a:pt x="470" y="283"/>
                    <a:pt x="470" y="288"/>
                  </a:cubicBezTo>
                  <a:cubicBezTo>
                    <a:pt x="470" y="294"/>
                    <a:pt x="461" y="296"/>
                    <a:pt x="456" y="299"/>
                  </a:cubicBezTo>
                  <a:cubicBezTo>
                    <a:pt x="451" y="302"/>
                    <a:pt x="449" y="297"/>
                    <a:pt x="445" y="291"/>
                  </a:cubicBezTo>
                  <a:cubicBezTo>
                    <a:pt x="441" y="286"/>
                    <a:pt x="430" y="280"/>
                    <a:pt x="430" y="277"/>
                  </a:cubicBezTo>
                  <a:cubicBezTo>
                    <a:pt x="430" y="273"/>
                    <a:pt x="427" y="266"/>
                    <a:pt x="420" y="269"/>
                  </a:cubicBezTo>
                  <a:cubicBezTo>
                    <a:pt x="413" y="273"/>
                    <a:pt x="409" y="269"/>
                    <a:pt x="407" y="272"/>
                  </a:cubicBezTo>
                  <a:cubicBezTo>
                    <a:pt x="404" y="274"/>
                    <a:pt x="399" y="270"/>
                    <a:pt x="399" y="270"/>
                  </a:cubicBezTo>
                  <a:cubicBezTo>
                    <a:pt x="399" y="45"/>
                    <a:pt x="399" y="45"/>
                    <a:pt x="399" y="45"/>
                  </a:cubicBezTo>
                  <a:cubicBezTo>
                    <a:pt x="396" y="45"/>
                    <a:pt x="394" y="44"/>
                    <a:pt x="392" y="43"/>
                  </a:cubicBezTo>
                  <a:cubicBezTo>
                    <a:pt x="383" y="40"/>
                    <a:pt x="369" y="33"/>
                    <a:pt x="361" y="35"/>
                  </a:cubicBezTo>
                  <a:cubicBezTo>
                    <a:pt x="354" y="37"/>
                    <a:pt x="339" y="39"/>
                    <a:pt x="333" y="36"/>
                  </a:cubicBezTo>
                  <a:cubicBezTo>
                    <a:pt x="328" y="33"/>
                    <a:pt x="321" y="31"/>
                    <a:pt x="310" y="33"/>
                  </a:cubicBezTo>
                  <a:cubicBezTo>
                    <a:pt x="299" y="34"/>
                    <a:pt x="293" y="27"/>
                    <a:pt x="279" y="24"/>
                  </a:cubicBezTo>
                  <a:cubicBezTo>
                    <a:pt x="265" y="20"/>
                    <a:pt x="246" y="25"/>
                    <a:pt x="241" y="26"/>
                  </a:cubicBezTo>
                  <a:cubicBezTo>
                    <a:pt x="237" y="28"/>
                    <a:pt x="238" y="21"/>
                    <a:pt x="232" y="22"/>
                  </a:cubicBezTo>
                  <a:cubicBezTo>
                    <a:pt x="226" y="23"/>
                    <a:pt x="231" y="19"/>
                    <a:pt x="227" y="14"/>
                  </a:cubicBezTo>
                  <a:cubicBezTo>
                    <a:pt x="224" y="10"/>
                    <a:pt x="208" y="14"/>
                    <a:pt x="202" y="15"/>
                  </a:cubicBezTo>
                  <a:cubicBezTo>
                    <a:pt x="196" y="15"/>
                    <a:pt x="194" y="12"/>
                    <a:pt x="195" y="9"/>
                  </a:cubicBezTo>
                  <a:cubicBezTo>
                    <a:pt x="195" y="6"/>
                    <a:pt x="189" y="7"/>
                    <a:pt x="187" y="11"/>
                  </a:cubicBezTo>
                  <a:cubicBezTo>
                    <a:pt x="185" y="15"/>
                    <a:pt x="178" y="15"/>
                    <a:pt x="176" y="13"/>
                  </a:cubicBezTo>
                  <a:cubicBezTo>
                    <a:pt x="173" y="10"/>
                    <a:pt x="181" y="9"/>
                    <a:pt x="182" y="6"/>
                  </a:cubicBezTo>
                  <a:cubicBezTo>
                    <a:pt x="182" y="3"/>
                    <a:pt x="173" y="2"/>
                    <a:pt x="170" y="1"/>
                  </a:cubicBezTo>
                  <a:cubicBezTo>
                    <a:pt x="167" y="0"/>
                    <a:pt x="161" y="4"/>
                    <a:pt x="155" y="10"/>
                  </a:cubicBezTo>
                  <a:cubicBezTo>
                    <a:pt x="148" y="16"/>
                    <a:pt x="138" y="16"/>
                    <a:pt x="131" y="15"/>
                  </a:cubicBezTo>
                  <a:cubicBezTo>
                    <a:pt x="125" y="14"/>
                    <a:pt x="117" y="16"/>
                    <a:pt x="118" y="19"/>
                  </a:cubicBezTo>
                  <a:cubicBezTo>
                    <a:pt x="118" y="23"/>
                    <a:pt x="126" y="23"/>
                    <a:pt x="121" y="27"/>
                  </a:cubicBezTo>
                  <a:cubicBezTo>
                    <a:pt x="116" y="32"/>
                    <a:pt x="115" y="21"/>
                    <a:pt x="110" y="26"/>
                  </a:cubicBezTo>
                  <a:cubicBezTo>
                    <a:pt x="106" y="31"/>
                    <a:pt x="92" y="30"/>
                    <a:pt x="89" y="30"/>
                  </a:cubicBezTo>
                  <a:cubicBezTo>
                    <a:pt x="85" y="29"/>
                    <a:pt x="75" y="41"/>
                    <a:pt x="71" y="44"/>
                  </a:cubicBezTo>
                  <a:cubicBezTo>
                    <a:pt x="68" y="47"/>
                    <a:pt x="74" y="50"/>
                    <a:pt x="65" y="60"/>
                  </a:cubicBezTo>
                  <a:cubicBezTo>
                    <a:pt x="56" y="69"/>
                    <a:pt x="33" y="67"/>
                    <a:pt x="28" y="67"/>
                  </a:cubicBezTo>
                  <a:cubicBezTo>
                    <a:pt x="23" y="67"/>
                    <a:pt x="27" y="73"/>
                    <a:pt x="24" y="76"/>
                  </a:cubicBezTo>
                  <a:cubicBezTo>
                    <a:pt x="22" y="80"/>
                    <a:pt x="27" y="83"/>
                    <a:pt x="40" y="87"/>
                  </a:cubicBezTo>
                  <a:cubicBezTo>
                    <a:pt x="54" y="90"/>
                    <a:pt x="63" y="108"/>
                    <a:pt x="65" y="112"/>
                  </a:cubicBezTo>
                  <a:cubicBezTo>
                    <a:pt x="66" y="117"/>
                    <a:pt x="83" y="112"/>
                    <a:pt x="89" y="113"/>
                  </a:cubicBezTo>
                  <a:cubicBezTo>
                    <a:pt x="96" y="114"/>
                    <a:pt x="89" y="123"/>
                    <a:pt x="94" y="126"/>
                  </a:cubicBezTo>
                  <a:cubicBezTo>
                    <a:pt x="100" y="128"/>
                    <a:pt x="108" y="124"/>
                    <a:pt x="110" y="129"/>
                  </a:cubicBezTo>
                  <a:cubicBezTo>
                    <a:pt x="112" y="133"/>
                    <a:pt x="99" y="129"/>
                    <a:pt x="92" y="134"/>
                  </a:cubicBezTo>
                  <a:cubicBezTo>
                    <a:pt x="86" y="139"/>
                    <a:pt x="83" y="141"/>
                    <a:pt x="80" y="137"/>
                  </a:cubicBezTo>
                  <a:cubicBezTo>
                    <a:pt x="77" y="134"/>
                    <a:pt x="67" y="136"/>
                    <a:pt x="61" y="137"/>
                  </a:cubicBezTo>
                  <a:cubicBezTo>
                    <a:pt x="55" y="137"/>
                    <a:pt x="61" y="130"/>
                    <a:pt x="61" y="127"/>
                  </a:cubicBezTo>
                  <a:cubicBezTo>
                    <a:pt x="61" y="123"/>
                    <a:pt x="53" y="121"/>
                    <a:pt x="43" y="127"/>
                  </a:cubicBezTo>
                  <a:cubicBezTo>
                    <a:pt x="32" y="133"/>
                    <a:pt x="36" y="131"/>
                    <a:pt x="35" y="136"/>
                  </a:cubicBezTo>
                  <a:cubicBezTo>
                    <a:pt x="33" y="141"/>
                    <a:pt x="29" y="133"/>
                    <a:pt x="22" y="137"/>
                  </a:cubicBezTo>
                  <a:cubicBezTo>
                    <a:pt x="15" y="142"/>
                    <a:pt x="4" y="145"/>
                    <a:pt x="2" y="149"/>
                  </a:cubicBezTo>
                  <a:cubicBezTo>
                    <a:pt x="0" y="153"/>
                    <a:pt x="17" y="156"/>
                    <a:pt x="23" y="157"/>
                  </a:cubicBezTo>
                  <a:cubicBezTo>
                    <a:pt x="30" y="159"/>
                    <a:pt x="15" y="163"/>
                    <a:pt x="21" y="164"/>
                  </a:cubicBezTo>
                  <a:cubicBezTo>
                    <a:pt x="26" y="166"/>
                    <a:pt x="23" y="171"/>
                    <a:pt x="32" y="175"/>
                  </a:cubicBezTo>
                  <a:cubicBezTo>
                    <a:pt x="40" y="179"/>
                    <a:pt x="58" y="175"/>
                    <a:pt x="63" y="175"/>
                  </a:cubicBezTo>
                  <a:cubicBezTo>
                    <a:pt x="68" y="175"/>
                    <a:pt x="72" y="181"/>
                    <a:pt x="76" y="177"/>
                  </a:cubicBezTo>
                  <a:cubicBezTo>
                    <a:pt x="80" y="173"/>
                    <a:pt x="95" y="161"/>
                    <a:pt x="102" y="168"/>
                  </a:cubicBezTo>
                  <a:cubicBezTo>
                    <a:pt x="110" y="175"/>
                    <a:pt x="94" y="174"/>
                    <a:pt x="98" y="178"/>
                  </a:cubicBezTo>
                  <a:cubicBezTo>
                    <a:pt x="102" y="182"/>
                    <a:pt x="107" y="192"/>
                    <a:pt x="100" y="197"/>
                  </a:cubicBezTo>
                  <a:cubicBezTo>
                    <a:pt x="93" y="203"/>
                    <a:pt x="86" y="199"/>
                    <a:pt x="82" y="199"/>
                  </a:cubicBezTo>
                  <a:cubicBezTo>
                    <a:pt x="78" y="198"/>
                    <a:pt x="80" y="206"/>
                    <a:pt x="74" y="211"/>
                  </a:cubicBezTo>
                  <a:cubicBezTo>
                    <a:pt x="68" y="216"/>
                    <a:pt x="63" y="206"/>
                    <a:pt x="55" y="206"/>
                  </a:cubicBezTo>
                  <a:cubicBezTo>
                    <a:pt x="48" y="206"/>
                    <a:pt x="49" y="216"/>
                    <a:pt x="50" y="221"/>
                  </a:cubicBezTo>
                  <a:cubicBezTo>
                    <a:pt x="50" y="225"/>
                    <a:pt x="38" y="220"/>
                    <a:pt x="35" y="231"/>
                  </a:cubicBezTo>
                  <a:cubicBezTo>
                    <a:pt x="32" y="243"/>
                    <a:pt x="20" y="233"/>
                    <a:pt x="28" y="244"/>
                  </a:cubicBezTo>
                  <a:cubicBezTo>
                    <a:pt x="36" y="256"/>
                    <a:pt x="35" y="249"/>
                    <a:pt x="41" y="253"/>
                  </a:cubicBezTo>
                  <a:cubicBezTo>
                    <a:pt x="48" y="258"/>
                    <a:pt x="34" y="266"/>
                    <a:pt x="40" y="267"/>
                  </a:cubicBezTo>
                  <a:cubicBezTo>
                    <a:pt x="47" y="268"/>
                    <a:pt x="54" y="280"/>
                    <a:pt x="59" y="284"/>
                  </a:cubicBezTo>
                  <a:cubicBezTo>
                    <a:pt x="63" y="289"/>
                    <a:pt x="69" y="282"/>
                    <a:pt x="76" y="282"/>
                  </a:cubicBezTo>
                  <a:cubicBezTo>
                    <a:pt x="83" y="281"/>
                    <a:pt x="80" y="272"/>
                    <a:pt x="83" y="276"/>
                  </a:cubicBezTo>
                  <a:cubicBezTo>
                    <a:pt x="87" y="279"/>
                    <a:pt x="93" y="290"/>
                    <a:pt x="89" y="292"/>
                  </a:cubicBezTo>
                  <a:cubicBezTo>
                    <a:pt x="86" y="295"/>
                    <a:pt x="89" y="303"/>
                    <a:pt x="88" y="307"/>
                  </a:cubicBezTo>
                  <a:cubicBezTo>
                    <a:pt x="87" y="311"/>
                    <a:pt x="103" y="310"/>
                    <a:pt x="104" y="305"/>
                  </a:cubicBezTo>
                  <a:cubicBezTo>
                    <a:pt x="105" y="300"/>
                    <a:pt x="117" y="299"/>
                    <a:pt x="124" y="307"/>
                  </a:cubicBezTo>
                  <a:cubicBezTo>
                    <a:pt x="131" y="314"/>
                    <a:pt x="133" y="315"/>
                    <a:pt x="133" y="310"/>
                  </a:cubicBezTo>
                  <a:cubicBezTo>
                    <a:pt x="133" y="304"/>
                    <a:pt x="139" y="297"/>
                    <a:pt x="140" y="302"/>
                  </a:cubicBezTo>
                  <a:cubicBezTo>
                    <a:pt x="140" y="307"/>
                    <a:pt x="145" y="308"/>
                    <a:pt x="156" y="304"/>
                  </a:cubicBezTo>
                  <a:cubicBezTo>
                    <a:pt x="166" y="299"/>
                    <a:pt x="161" y="304"/>
                    <a:pt x="156" y="311"/>
                  </a:cubicBezTo>
                  <a:cubicBezTo>
                    <a:pt x="149" y="320"/>
                    <a:pt x="156" y="333"/>
                    <a:pt x="151" y="334"/>
                  </a:cubicBezTo>
                  <a:cubicBezTo>
                    <a:pt x="145" y="335"/>
                    <a:pt x="141" y="349"/>
                    <a:pt x="133" y="350"/>
                  </a:cubicBezTo>
                  <a:cubicBezTo>
                    <a:pt x="124" y="351"/>
                    <a:pt x="110" y="367"/>
                    <a:pt x="108" y="369"/>
                  </a:cubicBezTo>
                  <a:cubicBezTo>
                    <a:pt x="106" y="372"/>
                    <a:pt x="88" y="364"/>
                    <a:pt x="85" y="371"/>
                  </a:cubicBezTo>
                  <a:cubicBezTo>
                    <a:pt x="83" y="379"/>
                    <a:pt x="71" y="385"/>
                    <a:pt x="74" y="387"/>
                  </a:cubicBezTo>
                  <a:cubicBezTo>
                    <a:pt x="76" y="389"/>
                    <a:pt x="91" y="382"/>
                    <a:pt x="92" y="378"/>
                  </a:cubicBezTo>
                  <a:cubicBezTo>
                    <a:pt x="93" y="374"/>
                    <a:pt x="95" y="375"/>
                    <a:pt x="97" y="378"/>
                  </a:cubicBezTo>
                  <a:cubicBezTo>
                    <a:pt x="100" y="381"/>
                    <a:pt x="106" y="376"/>
                    <a:pt x="109" y="374"/>
                  </a:cubicBezTo>
                  <a:cubicBezTo>
                    <a:pt x="112" y="371"/>
                    <a:pt x="117" y="372"/>
                    <a:pt x="120" y="372"/>
                  </a:cubicBezTo>
                  <a:cubicBezTo>
                    <a:pt x="123" y="373"/>
                    <a:pt x="124" y="369"/>
                    <a:pt x="133" y="367"/>
                  </a:cubicBezTo>
                  <a:cubicBezTo>
                    <a:pt x="142" y="366"/>
                    <a:pt x="140" y="363"/>
                    <a:pt x="142" y="358"/>
                  </a:cubicBezTo>
                  <a:cubicBezTo>
                    <a:pt x="144" y="354"/>
                    <a:pt x="165" y="344"/>
                    <a:pt x="169" y="343"/>
                  </a:cubicBezTo>
                  <a:cubicBezTo>
                    <a:pt x="173" y="342"/>
                    <a:pt x="170" y="336"/>
                    <a:pt x="174" y="335"/>
                  </a:cubicBezTo>
                  <a:cubicBezTo>
                    <a:pt x="179" y="335"/>
                    <a:pt x="185" y="330"/>
                    <a:pt x="191" y="325"/>
                  </a:cubicBezTo>
                  <a:cubicBezTo>
                    <a:pt x="196" y="321"/>
                    <a:pt x="198" y="323"/>
                    <a:pt x="202" y="321"/>
                  </a:cubicBezTo>
                  <a:cubicBezTo>
                    <a:pt x="206" y="319"/>
                    <a:pt x="203" y="311"/>
                    <a:pt x="207" y="310"/>
                  </a:cubicBezTo>
                  <a:cubicBezTo>
                    <a:pt x="211" y="310"/>
                    <a:pt x="215" y="306"/>
                    <a:pt x="215" y="303"/>
                  </a:cubicBezTo>
                  <a:cubicBezTo>
                    <a:pt x="215" y="299"/>
                    <a:pt x="204" y="299"/>
                    <a:pt x="203" y="297"/>
                  </a:cubicBezTo>
                  <a:cubicBezTo>
                    <a:pt x="202" y="295"/>
                    <a:pt x="211" y="286"/>
                    <a:pt x="215" y="286"/>
                  </a:cubicBezTo>
                  <a:cubicBezTo>
                    <a:pt x="219" y="287"/>
                    <a:pt x="224" y="283"/>
                    <a:pt x="225" y="278"/>
                  </a:cubicBezTo>
                  <a:cubicBezTo>
                    <a:pt x="225" y="272"/>
                    <a:pt x="230" y="271"/>
                    <a:pt x="235" y="267"/>
                  </a:cubicBezTo>
                  <a:cubicBezTo>
                    <a:pt x="239" y="262"/>
                    <a:pt x="238" y="258"/>
                    <a:pt x="242" y="258"/>
                  </a:cubicBezTo>
                  <a:cubicBezTo>
                    <a:pt x="246" y="258"/>
                    <a:pt x="250" y="252"/>
                    <a:pt x="255" y="249"/>
                  </a:cubicBezTo>
                  <a:cubicBezTo>
                    <a:pt x="259" y="247"/>
                    <a:pt x="255" y="252"/>
                    <a:pt x="264" y="253"/>
                  </a:cubicBezTo>
                  <a:cubicBezTo>
                    <a:pt x="272" y="253"/>
                    <a:pt x="270" y="261"/>
                    <a:pt x="264" y="258"/>
                  </a:cubicBezTo>
                  <a:cubicBezTo>
                    <a:pt x="257" y="255"/>
                    <a:pt x="254" y="256"/>
                    <a:pt x="249" y="261"/>
                  </a:cubicBezTo>
                  <a:cubicBezTo>
                    <a:pt x="243" y="267"/>
                    <a:pt x="247" y="268"/>
                    <a:pt x="243" y="275"/>
                  </a:cubicBezTo>
                  <a:cubicBezTo>
                    <a:pt x="238" y="281"/>
                    <a:pt x="238" y="285"/>
                    <a:pt x="244" y="285"/>
                  </a:cubicBezTo>
                  <a:cubicBezTo>
                    <a:pt x="250" y="286"/>
                    <a:pt x="244" y="290"/>
                    <a:pt x="238" y="292"/>
                  </a:cubicBezTo>
                  <a:cubicBezTo>
                    <a:pt x="233" y="294"/>
                    <a:pt x="237" y="297"/>
                    <a:pt x="244" y="297"/>
                  </a:cubicBezTo>
                  <a:cubicBezTo>
                    <a:pt x="252" y="297"/>
                    <a:pt x="263" y="286"/>
                    <a:pt x="273" y="281"/>
                  </a:cubicBezTo>
                  <a:cubicBezTo>
                    <a:pt x="284" y="276"/>
                    <a:pt x="292" y="281"/>
                    <a:pt x="295" y="280"/>
                  </a:cubicBezTo>
                  <a:cubicBezTo>
                    <a:pt x="297" y="279"/>
                    <a:pt x="291" y="274"/>
                    <a:pt x="295" y="272"/>
                  </a:cubicBezTo>
                  <a:cubicBezTo>
                    <a:pt x="298" y="271"/>
                    <a:pt x="291" y="270"/>
                    <a:pt x="288" y="264"/>
                  </a:cubicBezTo>
                  <a:cubicBezTo>
                    <a:pt x="286" y="257"/>
                    <a:pt x="292" y="261"/>
                    <a:pt x="293" y="256"/>
                  </a:cubicBezTo>
                  <a:cubicBezTo>
                    <a:pt x="295" y="252"/>
                    <a:pt x="298" y="253"/>
                    <a:pt x="301" y="256"/>
                  </a:cubicBezTo>
                  <a:cubicBezTo>
                    <a:pt x="305" y="258"/>
                    <a:pt x="309" y="253"/>
                    <a:pt x="312" y="260"/>
                  </a:cubicBezTo>
                  <a:cubicBezTo>
                    <a:pt x="315" y="266"/>
                    <a:pt x="318" y="258"/>
                    <a:pt x="324" y="262"/>
                  </a:cubicBezTo>
                  <a:cubicBezTo>
                    <a:pt x="329" y="266"/>
                    <a:pt x="323" y="266"/>
                    <a:pt x="317" y="267"/>
                  </a:cubicBezTo>
                  <a:cubicBezTo>
                    <a:pt x="311" y="268"/>
                    <a:pt x="314" y="276"/>
                    <a:pt x="319" y="272"/>
                  </a:cubicBezTo>
                  <a:cubicBezTo>
                    <a:pt x="323" y="269"/>
                    <a:pt x="326" y="266"/>
                    <a:pt x="330" y="270"/>
                  </a:cubicBezTo>
                  <a:cubicBezTo>
                    <a:pt x="334" y="274"/>
                    <a:pt x="336" y="272"/>
                    <a:pt x="339" y="269"/>
                  </a:cubicBezTo>
                  <a:cubicBezTo>
                    <a:pt x="342" y="266"/>
                    <a:pt x="342" y="269"/>
                    <a:pt x="342" y="272"/>
                  </a:cubicBezTo>
                  <a:cubicBezTo>
                    <a:pt x="342" y="274"/>
                    <a:pt x="349" y="275"/>
                    <a:pt x="359" y="277"/>
                  </a:cubicBezTo>
                  <a:cubicBezTo>
                    <a:pt x="369" y="279"/>
                    <a:pt x="386" y="276"/>
                    <a:pt x="391" y="276"/>
                  </a:cubicBezTo>
                  <a:cubicBezTo>
                    <a:pt x="396" y="276"/>
                    <a:pt x="394" y="283"/>
                    <a:pt x="404" y="285"/>
                  </a:cubicBezTo>
                  <a:cubicBezTo>
                    <a:pt x="414" y="287"/>
                    <a:pt x="417" y="275"/>
                    <a:pt x="422" y="279"/>
                  </a:cubicBezTo>
                  <a:cubicBezTo>
                    <a:pt x="427" y="283"/>
                    <a:pt x="422" y="285"/>
                    <a:pt x="419" y="288"/>
                  </a:cubicBezTo>
                  <a:cubicBezTo>
                    <a:pt x="416" y="291"/>
                    <a:pt x="422" y="292"/>
                    <a:pt x="426" y="293"/>
                  </a:cubicBezTo>
                  <a:cubicBezTo>
                    <a:pt x="430" y="295"/>
                    <a:pt x="439" y="297"/>
                    <a:pt x="444" y="302"/>
                  </a:cubicBezTo>
                  <a:cubicBezTo>
                    <a:pt x="448" y="306"/>
                    <a:pt x="450" y="311"/>
                    <a:pt x="461" y="316"/>
                  </a:cubicBezTo>
                  <a:cubicBezTo>
                    <a:pt x="471" y="321"/>
                    <a:pt x="461" y="303"/>
                    <a:pt x="469" y="309"/>
                  </a:cubicBezTo>
                  <a:cubicBezTo>
                    <a:pt x="477" y="314"/>
                    <a:pt x="475" y="309"/>
                    <a:pt x="481" y="315"/>
                  </a:cubicBezTo>
                  <a:cubicBezTo>
                    <a:pt x="488" y="321"/>
                    <a:pt x="485" y="312"/>
                    <a:pt x="482" y="302"/>
                  </a:cubicBezTo>
                  <a:cubicBezTo>
                    <a:pt x="479" y="293"/>
                    <a:pt x="485" y="299"/>
                    <a:pt x="488" y="304"/>
                  </a:cubicBezTo>
                  <a:cubicBezTo>
                    <a:pt x="491" y="308"/>
                    <a:pt x="491" y="317"/>
                    <a:pt x="489" y="323"/>
                  </a:cubicBezTo>
                  <a:cubicBezTo>
                    <a:pt x="487" y="329"/>
                    <a:pt x="477" y="324"/>
                    <a:pt x="478" y="321"/>
                  </a:cubicBezTo>
                  <a:cubicBezTo>
                    <a:pt x="479" y="317"/>
                    <a:pt x="469" y="319"/>
                    <a:pt x="468" y="323"/>
                  </a:cubicBezTo>
                  <a:cubicBezTo>
                    <a:pt x="468" y="328"/>
                    <a:pt x="475" y="337"/>
                    <a:pt x="480" y="338"/>
                  </a:cubicBezTo>
                  <a:cubicBezTo>
                    <a:pt x="486" y="339"/>
                    <a:pt x="482" y="347"/>
                    <a:pt x="485" y="348"/>
                  </a:cubicBezTo>
                  <a:cubicBezTo>
                    <a:pt x="489" y="349"/>
                    <a:pt x="489" y="357"/>
                    <a:pt x="492" y="356"/>
                  </a:cubicBezTo>
                  <a:cubicBezTo>
                    <a:pt x="494" y="355"/>
                    <a:pt x="493" y="345"/>
                    <a:pt x="491" y="340"/>
                  </a:cubicBezTo>
                  <a:cubicBezTo>
                    <a:pt x="488" y="336"/>
                    <a:pt x="489" y="329"/>
                    <a:pt x="493" y="330"/>
                  </a:cubicBezTo>
                  <a:cubicBezTo>
                    <a:pt x="497" y="332"/>
                    <a:pt x="493" y="339"/>
                    <a:pt x="495" y="341"/>
                  </a:cubicBezTo>
                  <a:cubicBezTo>
                    <a:pt x="497" y="343"/>
                    <a:pt x="499" y="339"/>
                    <a:pt x="504" y="336"/>
                  </a:cubicBezTo>
                  <a:cubicBezTo>
                    <a:pt x="508" y="333"/>
                    <a:pt x="502" y="326"/>
                    <a:pt x="503" y="322"/>
                  </a:cubicBezTo>
                  <a:cubicBezTo>
                    <a:pt x="505" y="318"/>
                    <a:pt x="510" y="325"/>
                    <a:pt x="512" y="332"/>
                  </a:cubicBezTo>
                  <a:cubicBezTo>
                    <a:pt x="514" y="339"/>
                    <a:pt x="507" y="339"/>
                    <a:pt x="507" y="342"/>
                  </a:cubicBezTo>
                  <a:cubicBezTo>
                    <a:pt x="507" y="346"/>
                    <a:pt x="501" y="344"/>
                    <a:pt x="499" y="346"/>
                  </a:cubicBezTo>
                  <a:cubicBezTo>
                    <a:pt x="497" y="348"/>
                    <a:pt x="498" y="361"/>
                    <a:pt x="501" y="361"/>
                  </a:cubicBezTo>
                  <a:cubicBezTo>
                    <a:pt x="503" y="362"/>
                    <a:pt x="505" y="351"/>
                    <a:pt x="507" y="356"/>
                  </a:cubicBezTo>
                  <a:cubicBezTo>
                    <a:pt x="508" y="362"/>
                    <a:pt x="514" y="349"/>
                    <a:pt x="516" y="354"/>
                  </a:cubicBezTo>
                  <a:cubicBezTo>
                    <a:pt x="518" y="359"/>
                    <a:pt x="525" y="365"/>
                    <a:pt x="528" y="364"/>
                  </a:cubicBezTo>
                  <a:cubicBezTo>
                    <a:pt x="531" y="363"/>
                    <a:pt x="527" y="357"/>
                    <a:pt x="523" y="357"/>
                  </a:cubicBezTo>
                  <a:cubicBezTo>
                    <a:pt x="518" y="356"/>
                    <a:pt x="519" y="349"/>
                    <a:pt x="523" y="349"/>
                  </a:cubicBezTo>
                  <a:cubicBezTo>
                    <a:pt x="527" y="348"/>
                    <a:pt x="535" y="359"/>
                    <a:pt x="534" y="363"/>
                  </a:cubicBezTo>
                  <a:cubicBezTo>
                    <a:pt x="534" y="367"/>
                    <a:pt x="530" y="367"/>
                    <a:pt x="527" y="371"/>
                  </a:cubicBezTo>
                  <a:cubicBezTo>
                    <a:pt x="523" y="375"/>
                    <a:pt x="518" y="364"/>
                    <a:pt x="514" y="365"/>
                  </a:cubicBezTo>
                  <a:cubicBezTo>
                    <a:pt x="510" y="365"/>
                    <a:pt x="514" y="371"/>
                    <a:pt x="516" y="376"/>
                  </a:cubicBezTo>
                  <a:cubicBezTo>
                    <a:pt x="518" y="381"/>
                    <a:pt x="511" y="387"/>
                    <a:pt x="516" y="390"/>
                  </a:cubicBezTo>
                  <a:cubicBezTo>
                    <a:pt x="522" y="394"/>
                    <a:pt x="520" y="388"/>
                    <a:pt x="521" y="386"/>
                  </a:cubicBezTo>
                  <a:cubicBezTo>
                    <a:pt x="522" y="383"/>
                    <a:pt x="526" y="386"/>
                    <a:pt x="529" y="388"/>
                  </a:cubicBezTo>
                  <a:cubicBezTo>
                    <a:pt x="532" y="391"/>
                    <a:pt x="533" y="383"/>
                    <a:pt x="533" y="380"/>
                  </a:cubicBezTo>
                  <a:cubicBezTo>
                    <a:pt x="533" y="377"/>
                    <a:pt x="538" y="379"/>
                    <a:pt x="540" y="383"/>
                  </a:cubicBezTo>
                  <a:cubicBezTo>
                    <a:pt x="543" y="387"/>
                    <a:pt x="543" y="379"/>
                    <a:pt x="547" y="379"/>
                  </a:cubicBezTo>
                  <a:cubicBezTo>
                    <a:pt x="551" y="380"/>
                    <a:pt x="548" y="386"/>
                    <a:pt x="548" y="390"/>
                  </a:cubicBezTo>
                  <a:cubicBezTo>
                    <a:pt x="548" y="393"/>
                    <a:pt x="555" y="387"/>
                    <a:pt x="554" y="391"/>
                  </a:cubicBezTo>
                  <a:cubicBezTo>
                    <a:pt x="554" y="391"/>
                    <a:pt x="554" y="392"/>
                    <a:pt x="554" y="392"/>
                  </a:cubicBezTo>
                  <a:cubicBezTo>
                    <a:pt x="558" y="390"/>
                    <a:pt x="562" y="387"/>
                    <a:pt x="564" y="385"/>
                  </a:cubicBezTo>
                  <a:cubicBezTo>
                    <a:pt x="571" y="381"/>
                    <a:pt x="559" y="377"/>
                    <a:pt x="561" y="37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33"/>
            <p:cNvSpPr>
              <a:spLocks noEditPoints="1"/>
            </p:cNvSpPr>
            <p:nvPr userDrawn="1"/>
          </p:nvSpPr>
          <p:spPr bwMode="auto">
            <a:xfrm>
              <a:off x="5171009" y="2475925"/>
              <a:ext cx="226471" cy="161048"/>
            </a:xfrm>
            <a:custGeom>
              <a:avLst/>
              <a:gdLst>
                <a:gd name="T0" fmla="*/ 187 w 190"/>
                <a:gd name="T1" fmla="*/ 24 h 135"/>
                <a:gd name="T2" fmla="*/ 172 w 190"/>
                <a:gd name="T3" fmla="*/ 24 h 135"/>
                <a:gd name="T4" fmla="*/ 155 w 190"/>
                <a:gd name="T5" fmla="*/ 20 h 135"/>
                <a:gd name="T6" fmla="*/ 148 w 190"/>
                <a:gd name="T7" fmla="*/ 18 h 135"/>
                <a:gd name="T8" fmla="*/ 136 w 190"/>
                <a:gd name="T9" fmla="*/ 19 h 135"/>
                <a:gd name="T10" fmla="*/ 122 w 190"/>
                <a:gd name="T11" fmla="*/ 12 h 135"/>
                <a:gd name="T12" fmla="*/ 114 w 190"/>
                <a:gd name="T13" fmla="*/ 8 h 135"/>
                <a:gd name="T14" fmla="*/ 88 w 190"/>
                <a:gd name="T15" fmla="*/ 5 h 135"/>
                <a:gd name="T16" fmla="*/ 40 w 190"/>
                <a:gd name="T17" fmla="*/ 5 h 135"/>
                <a:gd name="T18" fmla="*/ 22 w 190"/>
                <a:gd name="T19" fmla="*/ 0 h 135"/>
                <a:gd name="T20" fmla="*/ 10 w 190"/>
                <a:gd name="T21" fmla="*/ 8 h 135"/>
                <a:gd name="T22" fmla="*/ 6 w 190"/>
                <a:gd name="T23" fmla="*/ 19 h 135"/>
                <a:gd name="T24" fmla="*/ 9 w 190"/>
                <a:gd name="T25" fmla="*/ 33 h 135"/>
                <a:gd name="T26" fmla="*/ 13 w 190"/>
                <a:gd name="T27" fmla="*/ 31 h 135"/>
                <a:gd name="T28" fmla="*/ 18 w 190"/>
                <a:gd name="T29" fmla="*/ 32 h 135"/>
                <a:gd name="T30" fmla="*/ 27 w 190"/>
                <a:gd name="T31" fmla="*/ 34 h 135"/>
                <a:gd name="T32" fmla="*/ 33 w 190"/>
                <a:gd name="T33" fmla="*/ 34 h 135"/>
                <a:gd name="T34" fmla="*/ 42 w 190"/>
                <a:gd name="T35" fmla="*/ 35 h 135"/>
                <a:gd name="T36" fmla="*/ 46 w 190"/>
                <a:gd name="T37" fmla="*/ 41 h 135"/>
                <a:gd name="T38" fmla="*/ 36 w 190"/>
                <a:gd name="T39" fmla="*/ 50 h 135"/>
                <a:gd name="T40" fmla="*/ 37 w 190"/>
                <a:gd name="T41" fmla="*/ 63 h 135"/>
                <a:gd name="T42" fmla="*/ 35 w 190"/>
                <a:gd name="T43" fmla="*/ 74 h 135"/>
                <a:gd name="T44" fmla="*/ 31 w 190"/>
                <a:gd name="T45" fmla="*/ 79 h 135"/>
                <a:gd name="T46" fmla="*/ 35 w 190"/>
                <a:gd name="T47" fmla="*/ 87 h 135"/>
                <a:gd name="T48" fmla="*/ 32 w 190"/>
                <a:gd name="T49" fmla="*/ 95 h 135"/>
                <a:gd name="T50" fmla="*/ 35 w 190"/>
                <a:gd name="T51" fmla="*/ 103 h 135"/>
                <a:gd name="T52" fmla="*/ 29 w 190"/>
                <a:gd name="T53" fmla="*/ 112 h 135"/>
                <a:gd name="T54" fmla="*/ 31 w 190"/>
                <a:gd name="T55" fmla="*/ 116 h 135"/>
                <a:gd name="T56" fmla="*/ 39 w 190"/>
                <a:gd name="T57" fmla="*/ 117 h 135"/>
                <a:gd name="T58" fmla="*/ 57 w 190"/>
                <a:gd name="T59" fmla="*/ 134 h 135"/>
                <a:gd name="T60" fmla="*/ 60 w 190"/>
                <a:gd name="T61" fmla="*/ 129 h 135"/>
                <a:gd name="T62" fmla="*/ 69 w 190"/>
                <a:gd name="T63" fmla="*/ 129 h 135"/>
                <a:gd name="T64" fmla="*/ 82 w 190"/>
                <a:gd name="T65" fmla="*/ 124 h 135"/>
                <a:gd name="T66" fmla="*/ 101 w 190"/>
                <a:gd name="T67" fmla="*/ 123 h 135"/>
                <a:gd name="T68" fmla="*/ 111 w 190"/>
                <a:gd name="T69" fmla="*/ 118 h 135"/>
                <a:gd name="T70" fmla="*/ 123 w 190"/>
                <a:gd name="T71" fmla="*/ 110 h 135"/>
                <a:gd name="T72" fmla="*/ 128 w 190"/>
                <a:gd name="T73" fmla="*/ 99 h 135"/>
                <a:gd name="T74" fmla="*/ 139 w 190"/>
                <a:gd name="T75" fmla="*/ 88 h 135"/>
                <a:gd name="T76" fmla="*/ 140 w 190"/>
                <a:gd name="T77" fmla="*/ 67 h 135"/>
                <a:gd name="T78" fmla="*/ 152 w 190"/>
                <a:gd name="T79" fmla="*/ 52 h 135"/>
                <a:gd name="T80" fmla="*/ 165 w 190"/>
                <a:gd name="T81" fmla="*/ 45 h 135"/>
                <a:gd name="T82" fmla="*/ 181 w 190"/>
                <a:gd name="T83" fmla="*/ 37 h 135"/>
                <a:gd name="T84" fmla="*/ 187 w 190"/>
                <a:gd name="T85" fmla="*/ 24 h 135"/>
                <a:gd name="T86" fmla="*/ 189 w 190"/>
                <a:gd name="T87" fmla="*/ 72 h 135"/>
                <a:gd name="T88" fmla="*/ 176 w 190"/>
                <a:gd name="T89" fmla="*/ 76 h 135"/>
                <a:gd name="T90" fmla="*/ 189 w 190"/>
                <a:gd name="T91"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0" h="135">
                  <a:moveTo>
                    <a:pt x="187" y="24"/>
                  </a:moveTo>
                  <a:cubicBezTo>
                    <a:pt x="182" y="24"/>
                    <a:pt x="176" y="25"/>
                    <a:pt x="172" y="24"/>
                  </a:cubicBezTo>
                  <a:cubicBezTo>
                    <a:pt x="168" y="23"/>
                    <a:pt x="157" y="22"/>
                    <a:pt x="155" y="20"/>
                  </a:cubicBezTo>
                  <a:cubicBezTo>
                    <a:pt x="152" y="17"/>
                    <a:pt x="148" y="15"/>
                    <a:pt x="148" y="18"/>
                  </a:cubicBezTo>
                  <a:cubicBezTo>
                    <a:pt x="148" y="21"/>
                    <a:pt x="141" y="22"/>
                    <a:pt x="136" y="19"/>
                  </a:cubicBezTo>
                  <a:cubicBezTo>
                    <a:pt x="132" y="16"/>
                    <a:pt x="125" y="14"/>
                    <a:pt x="122" y="12"/>
                  </a:cubicBezTo>
                  <a:cubicBezTo>
                    <a:pt x="120" y="11"/>
                    <a:pt x="117" y="10"/>
                    <a:pt x="114" y="8"/>
                  </a:cubicBezTo>
                  <a:cubicBezTo>
                    <a:pt x="109" y="9"/>
                    <a:pt x="97" y="4"/>
                    <a:pt x="88" y="5"/>
                  </a:cubicBezTo>
                  <a:cubicBezTo>
                    <a:pt x="79" y="6"/>
                    <a:pt x="51" y="4"/>
                    <a:pt x="40" y="5"/>
                  </a:cubicBezTo>
                  <a:cubicBezTo>
                    <a:pt x="29" y="6"/>
                    <a:pt x="28" y="0"/>
                    <a:pt x="22" y="0"/>
                  </a:cubicBezTo>
                  <a:cubicBezTo>
                    <a:pt x="16" y="0"/>
                    <a:pt x="18" y="8"/>
                    <a:pt x="10" y="8"/>
                  </a:cubicBezTo>
                  <a:cubicBezTo>
                    <a:pt x="1" y="8"/>
                    <a:pt x="0" y="14"/>
                    <a:pt x="6" y="19"/>
                  </a:cubicBezTo>
                  <a:cubicBezTo>
                    <a:pt x="10" y="21"/>
                    <a:pt x="10" y="27"/>
                    <a:pt x="9" y="33"/>
                  </a:cubicBezTo>
                  <a:cubicBezTo>
                    <a:pt x="11" y="33"/>
                    <a:pt x="12" y="32"/>
                    <a:pt x="13" y="31"/>
                  </a:cubicBezTo>
                  <a:cubicBezTo>
                    <a:pt x="16" y="28"/>
                    <a:pt x="18" y="29"/>
                    <a:pt x="18" y="32"/>
                  </a:cubicBezTo>
                  <a:cubicBezTo>
                    <a:pt x="18" y="35"/>
                    <a:pt x="24" y="34"/>
                    <a:pt x="27" y="34"/>
                  </a:cubicBezTo>
                  <a:cubicBezTo>
                    <a:pt x="30" y="34"/>
                    <a:pt x="29" y="37"/>
                    <a:pt x="33" y="34"/>
                  </a:cubicBezTo>
                  <a:cubicBezTo>
                    <a:pt x="37" y="31"/>
                    <a:pt x="42" y="32"/>
                    <a:pt x="42" y="35"/>
                  </a:cubicBezTo>
                  <a:cubicBezTo>
                    <a:pt x="42" y="39"/>
                    <a:pt x="50" y="37"/>
                    <a:pt x="46" y="41"/>
                  </a:cubicBezTo>
                  <a:cubicBezTo>
                    <a:pt x="42" y="46"/>
                    <a:pt x="36" y="47"/>
                    <a:pt x="36" y="50"/>
                  </a:cubicBezTo>
                  <a:cubicBezTo>
                    <a:pt x="36" y="53"/>
                    <a:pt x="41" y="60"/>
                    <a:pt x="37" y="63"/>
                  </a:cubicBezTo>
                  <a:cubicBezTo>
                    <a:pt x="34" y="67"/>
                    <a:pt x="38" y="74"/>
                    <a:pt x="35" y="74"/>
                  </a:cubicBezTo>
                  <a:cubicBezTo>
                    <a:pt x="31" y="74"/>
                    <a:pt x="27" y="75"/>
                    <a:pt x="31" y="79"/>
                  </a:cubicBezTo>
                  <a:cubicBezTo>
                    <a:pt x="35" y="84"/>
                    <a:pt x="38" y="87"/>
                    <a:pt x="35" y="87"/>
                  </a:cubicBezTo>
                  <a:cubicBezTo>
                    <a:pt x="32" y="87"/>
                    <a:pt x="30" y="94"/>
                    <a:pt x="32" y="95"/>
                  </a:cubicBezTo>
                  <a:cubicBezTo>
                    <a:pt x="33" y="97"/>
                    <a:pt x="41" y="102"/>
                    <a:pt x="35" y="103"/>
                  </a:cubicBezTo>
                  <a:cubicBezTo>
                    <a:pt x="29" y="104"/>
                    <a:pt x="29" y="108"/>
                    <a:pt x="29" y="112"/>
                  </a:cubicBezTo>
                  <a:cubicBezTo>
                    <a:pt x="29" y="113"/>
                    <a:pt x="30" y="115"/>
                    <a:pt x="31" y="116"/>
                  </a:cubicBezTo>
                  <a:cubicBezTo>
                    <a:pt x="34" y="116"/>
                    <a:pt x="36" y="116"/>
                    <a:pt x="39" y="117"/>
                  </a:cubicBezTo>
                  <a:cubicBezTo>
                    <a:pt x="45" y="120"/>
                    <a:pt x="48" y="135"/>
                    <a:pt x="57" y="134"/>
                  </a:cubicBezTo>
                  <a:cubicBezTo>
                    <a:pt x="60" y="133"/>
                    <a:pt x="58" y="131"/>
                    <a:pt x="60" y="129"/>
                  </a:cubicBezTo>
                  <a:cubicBezTo>
                    <a:pt x="62" y="127"/>
                    <a:pt x="65" y="129"/>
                    <a:pt x="69" y="129"/>
                  </a:cubicBezTo>
                  <a:cubicBezTo>
                    <a:pt x="72" y="129"/>
                    <a:pt x="74" y="124"/>
                    <a:pt x="82" y="124"/>
                  </a:cubicBezTo>
                  <a:cubicBezTo>
                    <a:pt x="90" y="123"/>
                    <a:pt x="96" y="123"/>
                    <a:pt x="101" y="123"/>
                  </a:cubicBezTo>
                  <a:cubicBezTo>
                    <a:pt x="106" y="123"/>
                    <a:pt x="110" y="121"/>
                    <a:pt x="111" y="118"/>
                  </a:cubicBezTo>
                  <a:cubicBezTo>
                    <a:pt x="113" y="114"/>
                    <a:pt x="117" y="111"/>
                    <a:pt x="123" y="110"/>
                  </a:cubicBezTo>
                  <a:cubicBezTo>
                    <a:pt x="129" y="109"/>
                    <a:pt x="128" y="103"/>
                    <a:pt x="128" y="99"/>
                  </a:cubicBezTo>
                  <a:cubicBezTo>
                    <a:pt x="129" y="96"/>
                    <a:pt x="139" y="91"/>
                    <a:pt x="139" y="88"/>
                  </a:cubicBezTo>
                  <a:cubicBezTo>
                    <a:pt x="140" y="85"/>
                    <a:pt x="134" y="75"/>
                    <a:pt x="140" y="67"/>
                  </a:cubicBezTo>
                  <a:cubicBezTo>
                    <a:pt x="145" y="58"/>
                    <a:pt x="152" y="57"/>
                    <a:pt x="152" y="52"/>
                  </a:cubicBezTo>
                  <a:cubicBezTo>
                    <a:pt x="152" y="48"/>
                    <a:pt x="158" y="46"/>
                    <a:pt x="165" y="45"/>
                  </a:cubicBezTo>
                  <a:cubicBezTo>
                    <a:pt x="173" y="44"/>
                    <a:pt x="175" y="39"/>
                    <a:pt x="181" y="37"/>
                  </a:cubicBezTo>
                  <a:cubicBezTo>
                    <a:pt x="187" y="34"/>
                    <a:pt x="188" y="30"/>
                    <a:pt x="187" y="24"/>
                  </a:cubicBezTo>
                  <a:close/>
                  <a:moveTo>
                    <a:pt x="189" y="72"/>
                  </a:moveTo>
                  <a:cubicBezTo>
                    <a:pt x="188" y="64"/>
                    <a:pt x="173" y="74"/>
                    <a:pt x="176" y="76"/>
                  </a:cubicBezTo>
                  <a:cubicBezTo>
                    <a:pt x="182" y="80"/>
                    <a:pt x="190" y="79"/>
                    <a:pt x="189" y="7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4"/>
            <p:cNvSpPr>
              <a:spLocks/>
            </p:cNvSpPr>
            <p:nvPr userDrawn="1"/>
          </p:nvSpPr>
          <p:spPr bwMode="auto">
            <a:xfrm>
              <a:off x="5563559" y="2406473"/>
              <a:ext cx="59889" cy="33719"/>
            </a:xfrm>
            <a:custGeom>
              <a:avLst/>
              <a:gdLst>
                <a:gd name="T0" fmla="*/ 0 w 50"/>
                <a:gd name="T1" fmla="*/ 24 h 28"/>
                <a:gd name="T2" fmla="*/ 10 w 50"/>
                <a:gd name="T3" fmla="*/ 23 h 28"/>
                <a:gd name="T4" fmla="*/ 12 w 50"/>
                <a:gd name="T5" fmla="*/ 27 h 28"/>
                <a:gd name="T6" fmla="*/ 23 w 50"/>
                <a:gd name="T7" fmla="*/ 25 h 28"/>
                <a:gd name="T8" fmla="*/ 32 w 50"/>
                <a:gd name="T9" fmla="*/ 26 h 28"/>
                <a:gd name="T10" fmla="*/ 37 w 50"/>
                <a:gd name="T11" fmla="*/ 19 h 28"/>
                <a:gd name="T12" fmla="*/ 41 w 50"/>
                <a:gd name="T13" fmla="*/ 12 h 28"/>
                <a:gd name="T14" fmla="*/ 50 w 50"/>
                <a:gd name="T15" fmla="*/ 6 h 28"/>
                <a:gd name="T16" fmla="*/ 46 w 50"/>
                <a:gd name="T17" fmla="*/ 0 h 28"/>
                <a:gd name="T18" fmla="*/ 36 w 50"/>
                <a:gd name="T19" fmla="*/ 4 h 28"/>
                <a:gd name="T20" fmla="*/ 23 w 50"/>
                <a:gd name="T21" fmla="*/ 8 h 28"/>
                <a:gd name="T22" fmla="*/ 7 w 50"/>
                <a:gd name="T23" fmla="*/ 5 h 28"/>
                <a:gd name="T24" fmla="*/ 1 w 50"/>
                <a:gd name="T25" fmla="*/ 5 h 28"/>
                <a:gd name="T26" fmla="*/ 0 w 50"/>
                <a:gd name="T2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28">
                  <a:moveTo>
                    <a:pt x="0" y="24"/>
                  </a:moveTo>
                  <a:cubicBezTo>
                    <a:pt x="4" y="23"/>
                    <a:pt x="8" y="22"/>
                    <a:pt x="10" y="23"/>
                  </a:cubicBezTo>
                  <a:cubicBezTo>
                    <a:pt x="11" y="24"/>
                    <a:pt x="12" y="26"/>
                    <a:pt x="12" y="27"/>
                  </a:cubicBezTo>
                  <a:cubicBezTo>
                    <a:pt x="15" y="27"/>
                    <a:pt x="21" y="26"/>
                    <a:pt x="23" y="25"/>
                  </a:cubicBezTo>
                  <a:cubicBezTo>
                    <a:pt x="25" y="24"/>
                    <a:pt x="31" y="28"/>
                    <a:pt x="32" y="26"/>
                  </a:cubicBezTo>
                  <a:cubicBezTo>
                    <a:pt x="32" y="24"/>
                    <a:pt x="34" y="19"/>
                    <a:pt x="37" y="19"/>
                  </a:cubicBezTo>
                  <a:cubicBezTo>
                    <a:pt x="40" y="19"/>
                    <a:pt x="38" y="12"/>
                    <a:pt x="41" y="12"/>
                  </a:cubicBezTo>
                  <a:cubicBezTo>
                    <a:pt x="43" y="12"/>
                    <a:pt x="50" y="6"/>
                    <a:pt x="50" y="6"/>
                  </a:cubicBezTo>
                  <a:cubicBezTo>
                    <a:pt x="50" y="6"/>
                    <a:pt x="47" y="1"/>
                    <a:pt x="46" y="0"/>
                  </a:cubicBezTo>
                  <a:cubicBezTo>
                    <a:pt x="45" y="0"/>
                    <a:pt x="42" y="4"/>
                    <a:pt x="36" y="4"/>
                  </a:cubicBezTo>
                  <a:cubicBezTo>
                    <a:pt x="30" y="4"/>
                    <a:pt x="26" y="8"/>
                    <a:pt x="23" y="8"/>
                  </a:cubicBezTo>
                  <a:cubicBezTo>
                    <a:pt x="21" y="8"/>
                    <a:pt x="13" y="6"/>
                    <a:pt x="7" y="5"/>
                  </a:cubicBezTo>
                  <a:cubicBezTo>
                    <a:pt x="5" y="5"/>
                    <a:pt x="3" y="5"/>
                    <a:pt x="1" y="5"/>
                  </a:cubicBezTo>
                  <a:cubicBezTo>
                    <a:pt x="1" y="10"/>
                    <a:pt x="0" y="17"/>
                    <a:pt x="0" y="2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35"/>
            <p:cNvSpPr>
              <a:spLocks noEditPoints="1"/>
            </p:cNvSpPr>
            <p:nvPr userDrawn="1"/>
          </p:nvSpPr>
          <p:spPr bwMode="auto">
            <a:xfrm>
              <a:off x="5685350" y="2517696"/>
              <a:ext cx="111223" cy="139910"/>
            </a:xfrm>
            <a:custGeom>
              <a:avLst/>
              <a:gdLst>
                <a:gd name="T0" fmla="*/ 92 w 93"/>
                <a:gd name="T1" fmla="*/ 0 h 117"/>
                <a:gd name="T2" fmla="*/ 85 w 93"/>
                <a:gd name="T3" fmla="*/ 4 h 117"/>
                <a:gd name="T4" fmla="*/ 79 w 93"/>
                <a:gd name="T5" fmla="*/ 7 h 117"/>
                <a:gd name="T6" fmla="*/ 64 w 93"/>
                <a:gd name="T7" fmla="*/ 5 h 117"/>
                <a:gd name="T8" fmla="*/ 44 w 93"/>
                <a:gd name="T9" fmla="*/ 4 h 117"/>
                <a:gd name="T10" fmla="*/ 44 w 93"/>
                <a:gd name="T11" fmla="*/ 5 h 117"/>
                <a:gd name="T12" fmla="*/ 30 w 93"/>
                <a:gd name="T13" fmla="*/ 11 h 117"/>
                <a:gd name="T14" fmla="*/ 23 w 93"/>
                <a:gd name="T15" fmla="*/ 16 h 117"/>
                <a:gd name="T16" fmla="*/ 13 w 93"/>
                <a:gd name="T17" fmla="*/ 17 h 117"/>
                <a:gd name="T18" fmla="*/ 8 w 93"/>
                <a:gd name="T19" fmla="*/ 25 h 117"/>
                <a:gd name="T20" fmla="*/ 4 w 93"/>
                <a:gd name="T21" fmla="*/ 31 h 117"/>
                <a:gd name="T22" fmla="*/ 0 w 93"/>
                <a:gd name="T23" fmla="*/ 39 h 117"/>
                <a:gd name="T24" fmla="*/ 1 w 93"/>
                <a:gd name="T25" fmla="*/ 39 h 117"/>
                <a:gd name="T26" fmla="*/ 8 w 93"/>
                <a:gd name="T27" fmla="*/ 52 h 117"/>
                <a:gd name="T28" fmla="*/ 19 w 93"/>
                <a:gd name="T29" fmla="*/ 55 h 117"/>
                <a:gd name="T30" fmla="*/ 32 w 93"/>
                <a:gd name="T31" fmla="*/ 60 h 117"/>
                <a:gd name="T32" fmla="*/ 16 w 93"/>
                <a:gd name="T33" fmla="*/ 61 h 117"/>
                <a:gd name="T34" fmla="*/ 19 w 93"/>
                <a:gd name="T35" fmla="*/ 74 h 117"/>
                <a:gd name="T36" fmla="*/ 27 w 93"/>
                <a:gd name="T37" fmla="*/ 84 h 117"/>
                <a:gd name="T38" fmla="*/ 41 w 93"/>
                <a:gd name="T39" fmla="*/ 90 h 117"/>
                <a:gd name="T40" fmla="*/ 38 w 93"/>
                <a:gd name="T41" fmla="*/ 76 h 117"/>
                <a:gd name="T42" fmla="*/ 48 w 93"/>
                <a:gd name="T43" fmla="*/ 75 h 117"/>
                <a:gd name="T44" fmla="*/ 42 w 93"/>
                <a:gd name="T45" fmla="*/ 69 h 117"/>
                <a:gd name="T46" fmla="*/ 47 w 93"/>
                <a:gd name="T47" fmla="*/ 67 h 117"/>
                <a:gd name="T48" fmla="*/ 58 w 93"/>
                <a:gd name="T49" fmla="*/ 65 h 117"/>
                <a:gd name="T50" fmla="*/ 53 w 93"/>
                <a:gd name="T51" fmla="*/ 53 h 117"/>
                <a:gd name="T52" fmla="*/ 41 w 93"/>
                <a:gd name="T53" fmla="*/ 54 h 117"/>
                <a:gd name="T54" fmla="*/ 45 w 93"/>
                <a:gd name="T55" fmla="*/ 46 h 117"/>
                <a:gd name="T56" fmla="*/ 33 w 93"/>
                <a:gd name="T57" fmla="*/ 29 h 117"/>
                <a:gd name="T58" fmla="*/ 41 w 93"/>
                <a:gd name="T59" fmla="*/ 25 h 117"/>
                <a:gd name="T60" fmla="*/ 53 w 93"/>
                <a:gd name="T61" fmla="*/ 27 h 117"/>
                <a:gd name="T62" fmla="*/ 56 w 93"/>
                <a:gd name="T63" fmla="*/ 16 h 117"/>
                <a:gd name="T64" fmla="*/ 64 w 93"/>
                <a:gd name="T65" fmla="*/ 19 h 117"/>
                <a:gd name="T66" fmla="*/ 76 w 93"/>
                <a:gd name="T67" fmla="*/ 13 h 117"/>
                <a:gd name="T68" fmla="*/ 85 w 93"/>
                <a:gd name="T69" fmla="*/ 18 h 117"/>
                <a:gd name="T70" fmla="*/ 89 w 93"/>
                <a:gd name="T71" fmla="*/ 13 h 117"/>
                <a:gd name="T72" fmla="*/ 93 w 93"/>
                <a:gd name="T73" fmla="*/ 6 h 117"/>
                <a:gd name="T74" fmla="*/ 92 w 93"/>
                <a:gd name="T75" fmla="*/ 0 h 117"/>
                <a:gd name="T76" fmla="*/ 80 w 93"/>
                <a:gd name="T77" fmla="*/ 110 h 117"/>
                <a:gd name="T78" fmla="*/ 56 w 93"/>
                <a:gd name="T79" fmla="*/ 107 h 117"/>
                <a:gd name="T80" fmla="*/ 48 w 93"/>
                <a:gd name="T81" fmla="*/ 111 h 117"/>
                <a:gd name="T82" fmla="*/ 69 w 93"/>
                <a:gd name="T83" fmla="*/ 117 h 117"/>
                <a:gd name="T84" fmla="*/ 89 w 93"/>
                <a:gd name="T85" fmla="*/ 111 h 117"/>
                <a:gd name="T86" fmla="*/ 80 w 93"/>
                <a:gd name="T8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17">
                  <a:moveTo>
                    <a:pt x="92" y="0"/>
                  </a:moveTo>
                  <a:cubicBezTo>
                    <a:pt x="89" y="1"/>
                    <a:pt x="84" y="2"/>
                    <a:pt x="85" y="4"/>
                  </a:cubicBezTo>
                  <a:cubicBezTo>
                    <a:pt x="86" y="6"/>
                    <a:pt x="83" y="7"/>
                    <a:pt x="79" y="7"/>
                  </a:cubicBezTo>
                  <a:cubicBezTo>
                    <a:pt x="79" y="7"/>
                    <a:pt x="67" y="6"/>
                    <a:pt x="64" y="5"/>
                  </a:cubicBezTo>
                  <a:cubicBezTo>
                    <a:pt x="61" y="3"/>
                    <a:pt x="49" y="4"/>
                    <a:pt x="44" y="4"/>
                  </a:cubicBezTo>
                  <a:cubicBezTo>
                    <a:pt x="44" y="5"/>
                    <a:pt x="44" y="5"/>
                    <a:pt x="44" y="5"/>
                  </a:cubicBezTo>
                  <a:cubicBezTo>
                    <a:pt x="42" y="7"/>
                    <a:pt x="32" y="12"/>
                    <a:pt x="30" y="11"/>
                  </a:cubicBezTo>
                  <a:cubicBezTo>
                    <a:pt x="28" y="10"/>
                    <a:pt x="27" y="15"/>
                    <a:pt x="23" y="16"/>
                  </a:cubicBezTo>
                  <a:cubicBezTo>
                    <a:pt x="19" y="17"/>
                    <a:pt x="13" y="15"/>
                    <a:pt x="13" y="17"/>
                  </a:cubicBezTo>
                  <a:cubicBezTo>
                    <a:pt x="13" y="19"/>
                    <a:pt x="10" y="23"/>
                    <a:pt x="8" y="25"/>
                  </a:cubicBezTo>
                  <a:cubicBezTo>
                    <a:pt x="5" y="28"/>
                    <a:pt x="7" y="30"/>
                    <a:pt x="4" y="31"/>
                  </a:cubicBezTo>
                  <a:cubicBezTo>
                    <a:pt x="2" y="31"/>
                    <a:pt x="1" y="35"/>
                    <a:pt x="0" y="39"/>
                  </a:cubicBezTo>
                  <a:cubicBezTo>
                    <a:pt x="0" y="39"/>
                    <a:pt x="0" y="39"/>
                    <a:pt x="1" y="39"/>
                  </a:cubicBezTo>
                  <a:cubicBezTo>
                    <a:pt x="5" y="41"/>
                    <a:pt x="9" y="46"/>
                    <a:pt x="8" y="52"/>
                  </a:cubicBezTo>
                  <a:cubicBezTo>
                    <a:pt x="8" y="57"/>
                    <a:pt x="15" y="59"/>
                    <a:pt x="19" y="55"/>
                  </a:cubicBezTo>
                  <a:cubicBezTo>
                    <a:pt x="22" y="51"/>
                    <a:pt x="32" y="57"/>
                    <a:pt x="32" y="60"/>
                  </a:cubicBezTo>
                  <a:cubicBezTo>
                    <a:pt x="32" y="63"/>
                    <a:pt x="22" y="57"/>
                    <a:pt x="16" y="61"/>
                  </a:cubicBezTo>
                  <a:cubicBezTo>
                    <a:pt x="11" y="65"/>
                    <a:pt x="21" y="69"/>
                    <a:pt x="19" y="74"/>
                  </a:cubicBezTo>
                  <a:cubicBezTo>
                    <a:pt x="18" y="78"/>
                    <a:pt x="22" y="84"/>
                    <a:pt x="27" y="84"/>
                  </a:cubicBezTo>
                  <a:cubicBezTo>
                    <a:pt x="32" y="84"/>
                    <a:pt x="38" y="92"/>
                    <a:pt x="41" y="90"/>
                  </a:cubicBezTo>
                  <a:cubicBezTo>
                    <a:pt x="44" y="89"/>
                    <a:pt x="37" y="77"/>
                    <a:pt x="38" y="76"/>
                  </a:cubicBezTo>
                  <a:cubicBezTo>
                    <a:pt x="39" y="74"/>
                    <a:pt x="45" y="79"/>
                    <a:pt x="48" y="75"/>
                  </a:cubicBezTo>
                  <a:cubicBezTo>
                    <a:pt x="51" y="72"/>
                    <a:pt x="46" y="69"/>
                    <a:pt x="42" y="69"/>
                  </a:cubicBezTo>
                  <a:cubicBezTo>
                    <a:pt x="37" y="70"/>
                    <a:pt x="41" y="63"/>
                    <a:pt x="47" y="67"/>
                  </a:cubicBezTo>
                  <a:cubicBezTo>
                    <a:pt x="52" y="70"/>
                    <a:pt x="55" y="66"/>
                    <a:pt x="58" y="65"/>
                  </a:cubicBezTo>
                  <a:cubicBezTo>
                    <a:pt x="60" y="65"/>
                    <a:pt x="61" y="55"/>
                    <a:pt x="53" y="53"/>
                  </a:cubicBezTo>
                  <a:cubicBezTo>
                    <a:pt x="45" y="51"/>
                    <a:pt x="46" y="59"/>
                    <a:pt x="41" y="54"/>
                  </a:cubicBezTo>
                  <a:cubicBezTo>
                    <a:pt x="35" y="48"/>
                    <a:pt x="45" y="50"/>
                    <a:pt x="45" y="46"/>
                  </a:cubicBezTo>
                  <a:cubicBezTo>
                    <a:pt x="45" y="41"/>
                    <a:pt x="37" y="35"/>
                    <a:pt x="33" y="29"/>
                  </a:cubicBezTo>
                  <a:cubicBezTo>
                    <a:pt x="29" y="24"/>
                    <a:pt x="39" y="21"/>
                    <a:pt x="41" y="25"/>
                  </a:cubicBezTo>
                  <a:cubicBezTo>
                    <a:pt x="43" y="29"/>
                    <a:pt x="49" y="29"/>
                    <a:pt x="53" y="27"/>
                  </a:cubicBezTo>
                  <a:cubicBezTo>
                    <a:pt x="56" y="25"/>
                    <a:pt x="49" y="19"/>
                    <a:pt x="56" y="16"/>
                  </a:cubicBezTo>
                  <a:cubicBezTo>
                    <a:pt x="62" y="13"/>
                    <a:pt x="62" y="18"/>
                    <a:pt x="64" y="19"/>
                  </a:cubicBezTo>
                  <a:cubicBezTo>
                    <a:pt x="67" y="20"/>
                    <a:pt x="69" y="13"/>
                    <a:pt x="76" y="13"/>
                  </a:cubicBezTo>
                  <a:cubicBezTo>
                    <a:pt x="79" y="13"/>
                    <a:pt x="82" y="16"/>
                    <a:pt x="85" y="18"/>
                  </a:cubicBezTo>
                  <a:cubicBezTo>
                    <a:pt x="87" y="16"/>
                    <a:pt x="89" y="15"/>
                    <a:pt x="89" y="13"/>
                  </a:cubicBezTo>
                  <a:cubicBezTo>
                    <a:pt x="89" y="11"/>
                    <a:pt x="93" y="10"/>
                    <a:pt x="93" y="6"/>
                  </a:cubicBezTo>
                  <a:cubicBezTo>
                    <a:pt x="93" y="4"/>
                    <a:pt x="93" y="2"/>
                    <a:pt x="92" y="0"/>
                  </a:cubicBezTo>
                  <a:close/>
                  <a:moveTo>
                    <a:pt x="80" y="110"/>
                  </a:moveTo>
                  <a:cubicBezTo>
                    <a:pt x="76" y="108"/>
                    <a:pt x="61" y="111"/>
                    <a:pt x="56" y="107"/>
                  </a:cubicBezTo>
                  <a:cubicBezTo>
                    <a:pt x="52" y="104"/>
                    <a:pt x="44" y="111"/>
                    <a:pt x="48" y="111"/>
                  </a:cubicBezTo>
                  <a:cubicBezTo>
                    <a:pt x="53" y="112"/>
                    <a:pt x="61" y="117"/>
                    <a:pt x="69" y="117"/>
                  </a:cubicBezTo>
                  <a:cubicBezTo>
                    <a:pt x="78" y="117"/>
                    <a:pt x="89" y="113"/>
                    <a:pt x="89" y="111"/>
                  </a:cubicBezTo>
                  <a:cubicBezTo>
                    <a:pt x="89" y="108"/>
                    <a:pt x="83" y="112"/>
                    <a:pt x="80" y="11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36"/>
            <p:cNvSpPr>
              <a:spLocks/>
            </p:cNvSpPr>
            <p:nvPr userDrawn="1"/>
          </p:nvSpPr>
          <p:spPr bwMode="auto">
            <a:xfrm>
              <a:off x="5891691" y="2638482"/>
              <a:ext cx="46804" cy="28687"/>
            </a:xfrm>
            <a:custGeom>
              <a:avLst/>
              <a:gdLst>
                <a:gd name="T0" fmla="*/ 26 w 39"/>
                <a:gd name="T1" fmla="*/ 15 h 24"/>
                <a:gd name="T2" fmla="*/ 34 w 39"/>
                <a:gd name="T3" fmla="*/ 6 h 24"/>
                <a:gd name="T4" fmla="*/ 34 w 39"/>
                <a:gd name="T5" fmla="*/ 3 h 24"/>
                <a:gd name="T6" fmla="*/ 13 w 39"/>
                <a:gd name="T7" fmla="*/ 9 h 24"/>
                <a:gd name="T8" fmla="*/ 6 w 39"/>
                <a:gd name="T9" fmla="*/ 20 h 24"/>
                <a:gd name="T10" fmla="*/ 26 w 39"/>
                <a:gd name="T11" fmla="*/ 15 h 24"/>
              </a:gdLst>
              <a:ahLst/>
              <a:cxnLst>
                <a:cxn ang="0">
                  <a:pos x="T0" y="T1"/>
                </a:cxn>
                <a:cxn ang="0">
                  <a:pos x="T2" y="T3"/>
                </a:cxn>
                <a:cxn ang="0">
                  <a:pos x="T4" y="T5"/>
                </a:cxn>
                <a:cxn ang="0">
                  <a:pos x="T6" y="T7"/>
                </a:cxn>
                <a:cxn ang="0">
                  <a:pos x="T8" y="T9"/>
                </a:cxn>
                <a:cxn ang="0">
                  <a:pos x="T10" y="T11"/>
                </a:cxn>
              </a:cxnLst>
              <a:rect l="0" t="0" r="r" b="b"/>
              <a:pathLst>
                <a:path w="39" h="24">
                  <a:moveTo>
                    <a:pt x="26" y="15"/>
                  </a:moveTo>
                  <a:cubicBezTo>
                    <a:pt x="26" y="13"/>
                    <a:pt x="29" y="8"/>
                    <a:pt x="34" y="6"/>
                  </a:cubicBezTo>
                  <a:cubicBezTo>
                    <a:pt x="39" y="4"/>
                    <a:pt x="37" y="0"/>
                    <a:pt x="34" y="3"/>
                  </a:cubicBezTo>
                  <a:cubicBezTo>
                    <a:pt x="30" y="6"/>
                    <a:pt x="23" y="9"/>
                    <a:pt x="13" y="9"/>
                  </a:cubicBezTo>
                  <a:cubicBezTo>
                    <a:pt x="3" y="10"/>
                    <a:pt x="0" y="16"/>
                    <a:pt x="6" y="20"/>
                  </a:cubicBezTo>
                  <a:cubicBezTo>
                    <a:pt x="14" y="24"/>
                    <a:pt x="27" y="18"/>
                    <a:pt x="26"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37"/>
            <p:cNvSpPr>
              <a:spLocks/>
            </p:cNvSpPr>
            <p:nvPr userDrawn="1"/>
          </p:nvSpPr>
          <p:spPr bwMode="auto">
            <a:xfrm>
              <a:off x="4910819" y="1905212"/>
              <a:ext cx="188223" cy="95119"/>
            </a:xfrm>
            <a:custGeom>
              <a:avLst/>
              <a:gdLst>
                <a:gd name="T0" fmla="*/ 132 w 158"/>
                <a:gd name="T1" fmla="*/ 57 h 80"/>
                <a:gd name="T2" fmla="*/ 144 w 158"/>
                <a:gd name="T3" fmla="*/ 47 h 80"/>
                <a:gd name="T4" fmla="*/ 156 w 158"/>
                <a:gd name="T5" fmla="*/ 37 h 80"/>
                <a:gd name="T6" fmla="*/ 148 w 158"/>
                <a:gd name="T7" fmla="*/ 24 h 80"/>
                <a:gd name="T8" fmla="*/ 140 w 158"/>
                <a:gd name="T9" fmla="*/ 17 h 80"/>
                <a:gd name="T10" fmla="*/ 137 w 158"/>
                <a:gd name="T11" fmla="*/ 8 h 80"/>
                <a:gd name="T12" fmla="*/ 127 w 158"/>
                <a:gd name="T13" fmla="*/ 9 h 80"/>
                <a:gd name="T14" fmla="*/ 113 w 158"/>
                <a:gd name="T15" fmla="*/ 2 h 80"/>
                <a:gd name="T16" fmla="*/ 111 w 158"/>
                <a:gd name="T17" fmla="*/ 11 h 80"/>
                <a:gd name="T18" fmla="*/ 103 w 158"/>
                <a:gd name="T19" fmla="*/ 12 h 80"/>
                <a:gd name="T20" fmla="*/ 97 w 158"/>
                <a:gd name="T21" fmla="*/ 12 h 80"/>
                <a:gd name="T22" fmla="*/ 88 w 158"/>
                <a:gd name="T23" fmla="*/ 13 h 80"/>
                <a:gd name="T24" fmla="*/ 81 w 158"/>
                <a:gd name="T25" fmla="*/ 10 h 80"/>
                <a:gd name="T26" fmla="*/ 71 w 158"/>
                <a:gd name="T27" fmla="*/ 17 h 80"/>
                <a:gd name="T28" fmla="*/ 65 w 158"/>
                <a:gd name="T29" fmla="*/ 14 h 80"/>
                <a:gd name="T30" fmla="*/ 58 w 158"/>
                <a:gd name="T31" fmla="*/ 19 h 80"/>
                <a:gd name="T32" fmla="*/ 56 w 158"/>
                <a:gd name="T33" fmla="*/ 25 h 80"/>
                <a:gd name="T34" fmla="*/ 47 w 158"/>
                <a:gd name="T35" fmla="*/ 30 h 80"/>
                <a:gd name="T36" fmla="*/ 43 w 158"/>
                <a:gd name="T37" fmla="*/ 18 h 80"/>
                <a:gd name="T38" fmla="*/ 20 w 158"/>
                <a:gd name="T39" fmla="*/ 3 h 80"/>
                <a:gd name="T40" fmla="*/ 23 w 158"/>
                <a:gd name="T41" fmla="*/ 12 h 80"/>
                <a:gd name="T42" fmla="*/ 17 w 158"/>
                <a:gd name="T43" fmla="*/ 11 h 80"/>
                <a:gd name="T44" fmla="*/ 8 w 158"/>
                <a:gd name="T45" fmla="*/ 15 h 80"/>
                <a:gd name="T46" fmla="*/ 0 w 158"/>
                <a:gd name="T47" fmla="*/ 25 h 80"/>
                <a:gd name="T48" fmla="*/ 14 w 158"/>
                <a:gd name="T49" fmla="*/ 28 h 80"/>
                <a:gd name="T50" fmla="*/ 32 w 158"/>
                <a:gd name="T51" fmla="*/ 28 h 80"/>
                <a:gd name="T52" fmla="*/ 29 w 158"/>
                <a:gd name="T53" fmla="*/ 35 h 80"/>
                <a:gd name="T54" fmla="*/ 22 w 158"/>
                <a:gd name="T55" fmla="*/ 39 h 80"/>
                <a:gd name="T56" fmla="*/ 5 w 158"/>
                <a:gd name="T57" fmla="*/ 44 h 80"/>
                <a:gd name="T58" fmla="*/ 26 w 158"/>
                <a:gd name="T59" fmla="*/ 44 h 80"/>
                <a:gd name="T60" fmla="*/ 32 w 158"/>
                <a:gd name="T61" fmla="*/ 50 h 80"/>
                <a:gd name="T62" fmla="*/ 36 w 158"/>
                <a:gd name="T63" fmla="*/ 55 h 80"/>
                <a:gd name="T64" fmla="*/ 31 w 158"/>
                <a:gd name="T65" fmla="*/ 62 h 80"/>
                <a:gd name="T66" fmla="*/ 24 w 158"/>
                <a:gd name="T67" fmla="*/ 66 h 80"/>
                <a:gd name="T68" fmla="*/ 42 w 158"/>
                <a:gd name="T69" fmla="*/ 66 h 80"/>
                <a:gd name="T70" fmla="*/ 69 w 158"/>
                <a:gd name="T71" fmla="*/ 76 h 80"/>
                <a:gd name="T72" fmla="*/ 94 w 158"/>
                <a:gd name="T73" fmla="*/ 70 h 80"/>
                <a:gd name="T74" fmla="*/ 113 w 158"/>
                <a:gd name="T75" fmla="*/ 64 h 80"/>
                <a:gd name="T76" fmla="*/ 132 w 158"/>
                <a:gd name="T77" fmla="*/ 5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8" h="80">
                  <a:moveTo>
                    <a:pt x="132" y="57"/>
                  </a:moveTo>
                  <a:cubicBezTo>
                    <a:pt x="141" y="56"/>
                    <a:pt x="141" y="47"/>
                    <a:pt x="144" y="47"/>
                  </a:cubicBezTo>
                  <a:cubicBezTo>
                    <a:pt x="148" y="48"/>
                    <a:pt x="153" y="41"/>
                    <a:pt x="156" y="37"/>
                  </a:cubicBezTo>
                  <a:cubicBezTo>
                    <a:pt x="158" y="32"/>
                    <a:pt x="153" y="24"/>
                    <a:pt x="148" y="24"/>
                  </a:cubicBezTo>
                  <a:cubicBezTo>
                    <a:pt x="143" y="24"/>
                    <a:pt x="139" y="20"/>
                    <a:pt x="140" y="17"/>
                  </a:cubicBezTo>
                  <a:cubicBezTo>
                    <a:pt x="141" y="14"/>
                    <a:pt x="137" y="10"/>
                    <a:pt x="137" y="8"/>
                  </a:cubicBezTo>
                  <a:cubicBezTo>
                    <a:pt x="137" y="6"/>
                    <a:pt x="131" y="8"/>
                    <a:pt x="127" y="9"/>
                  </a:cubicBezTo>
                  <a:cubicBezTo>
                    <a:pt x="124" y="10"/>
                    <a:pt x="116" y="0"/>
                    <a:pt x="113" y="2"/>
                  </a:cubicBezTo>
                  <a:cubicBezTo>
                    <a:pt x="110" y="4"/>
                    <a:pt x="112" y="8"/>
                    <a:pt x="111" y="11"/>
                  </a:cubicBezTo>
                  <a:cubicBezTo>
                    <a:pt x="111" y="14"/>
                    <a:pt x="103" y="9"/>
                    <a:pt x="103" y="12"/>
                  </a:cubicBezTo>
                  <a:cubicBezTo>
                    <a:pt x="103" y="15"/>
                    <a:pt x="99" y="15"/>
                    <a:pt x="97" y="12"/>
                  </a:cubicBezTo>
                  <a:cubicBezTo>
                    <a:pt x="94" y="9"/>
                    <a:pt x="88" y="10"/>
                    <a:pt x="88" y="13"/>
                  </a:cubicBezTo>
                  <a:cubicBezTo>
                    <a:pt x="89" y="16"/>
                    <a:pt x="86" y="14"/>
                    <a:pt x="81" y="10"/>
                  </a:cubicBezTo>
                  <a:cubicBezTo>
                    <a:pt x="76" y="7"/>
                    <a:pt x="70" y="14"/>
                    <a:pt x="71" y="17"/>
                  </a:cubicBezTo>
                  <a:cubicBezTo>
                    <a:pt x="71" y="21"/>
                    <a:pt x="69" y="21"/>
                    <a:pt x="65" y="14"/>
                  </a:cubicBezTo>
                  <a:cubicBezTo>
                    <a:pt x="61" y="7"/>
                    <a:pt x="56" y="15"/>
                    <a:pt x="58" y="19"/>
                  </a:cubicBezTo>
                  <a:cubicBezTo>
                    <a:pt x="60" y="23"/>
                    <a:pt x="60" y="27"/>
                    <a:pt x="56" y="25"/>
                  </a:cubicBezTo>
                  <a:cubicBezTo>
                    <a:pt x="53" y="24"/>
                    <a:pt x="49" y="27"/>
                    <a:pt x="47" y="30"/>
                  </a:cubicBezTo>
                  <a:cubicBezTo>
                    <a:pt x="45" y="33"/>
                    <a:pt x="38" y="21"/>
                    <a:pt x="43" y="18"/>
                  </a:cubicBezTo>
                  <a:cubicBezTo>
                    <a:pt x="48" y="15"/>
                    <a:pt x="27" y="3"/>
                    <a:pt x="20" y="3"/>
                  </a:cubicBezTo>
                  <a:cubicBezTo>
                    <a:pt x="14" y="3"/>
                    <a:pt x="18" y="8"/>
                    <a:pt x="23" y="12"/>
                  </a:cubicBezTo>
                  <a:cubicBezTo>
                    <a:pt x="27" y="15"/>
                    <a:pt x="20" y="14"/>
                    <a:pt x="17" y="11"/>
                  </a:cubicBezTo>
                  <a:cubicBezTo>
                    <a:pt x="15" y="8"/>
                    <a:pt x="10" y="10"/>
                    <a:pt x="8" y="15"/>
                  </a:cubicBezTo>
                  <a:cubicBezTo>
                    <a:pt x="5" y="19"/>
                    <a:pt x="1" y="22"/>
                    <a:pt x="0" y="25"/>
                  </a:cubicBezTo>
                  <a:cubicBezTo>
                    <a:pt x="0" y="28"/>
                    <a:pt x="8" y="31"/>
                    <a:pt x="14" y="28"/>
                  </a:cubicBezTo>
                  <a:cubicBezTo>
                    <a:pt x="21" y="25"/>
                    <a:pt x="29" y="25"/>
                    <a:pt x="32" y="28"/>
                  </a:cubicBezTo>
                  <a:cubicBezTo>
                    <a:pt x="36" y="31"/>
                    <a:pt x="26" y="33"/>
                    <a:pt x="29" y="35"/>
                  </a:cubicBezTo>
                  <a:cubicBezTo>
                    <a:pt x="33" y="38"/>
                    <a:pt x="30" y="40"/>
                    <a:pt x="22" y="39"/>
                  </a:cubicBezTo>
                  <a:cubicBezTo>
                    <a:pt x="14" y="39"/>
                    <a:pt x="4" y="41"/>
                    <a:pt x="5" y="44"/>
                  </a:cubicBezTo>
                  <a:cubicBezTo>
                    <a:pt x="7" y="47"/>
                    <a:pt x="26" y="42"/>
                    <a:pt x="26" y="44"/>
                  </a:cubicBezTo>
                  <a:cubicBezTo>
                    <a:pt x="27" y="47"/>
                    <a:pt x="26" y="52"/>
                    <a:pt x="32" y="50"/>
                  </a:cubicBezTo>
                  <a:cubicBezTo>
                    <a:pt x="37" y="48"/>
                    <a:pt x="33" y="54"/>
                    <a:pt x="36" y="55"/>
                  </a:cubicBezTo>
                  <a:cubicBezTo>
                    <a:pt x="39" y="56"/>
                    <a:pt x="38" y="61"/>
                    <a:pt x="31" y="62"/>
                  </a:cubicBezTo>
                  <a:cubicBezTo>
                    <a:pt x="24" y="62"/>
                    <a:pt x="21" y="63"/>
                    <a:pt x="24" y="66"/>
                  </a:cubicBezTo>
                  <a:cubicBezTo>
                    <a:pt x="27" y="70"/>
                    <a:pt x="35" y="67"/>
                    <a:pt x="42" y="66"/>
                  </a:cubicBezTo>
                  <a:cubicBezTo>
                    <a:pt x="50" y="64"/>
                    <a:pt x="60" y="73"/>
                    <a:pt x="69" y="76"/>
                  </a:cubicBezTo>
                  <a:cubicBezTo>
                    <a:pt x="78" y="80"/>
                    <a:pt x="93" y="75"/>
                    <a:pt x="94" y="70"/>
                  </a:cubicBezTo>
                  <a:cubicBezTo>
                    <a:pt x="96" y="66"/>
                    <a:pt x="108" y="68"/>
                    <a:pt x="113" y="64"/>
                  </a:cubicBezTo>
                  <a:cubicBezTo>
                    <a:pt x="117" y="61"/>
                    <a:pt x="124" y="57"/>
                    <a:pt x="132" y="5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38"/>
            <p:cNvSpPr>
              <a:spLocks/>
            </p:cNvSpPr>
            <p:nvPr userDrawn="1"/>
          </p:nvSpPr>
          <p:spPr bwMode="auto">
            <a:xfrm>
              <a:off x="5151885" y="2213216"/>
              <a:ext cx="80020" cy="88073"/>
            </a:xfrm>
            <a:custGeom>
              <a:avLst/>
              <a:gdLst>
                <a:gd name="T0" fmla="*/ 60 w 67"/>
                <a:gd name="T1" fmla="*/ 23 h 74"/>
                <a:gd name="T2" fmla="*/ 55 w 67"/>
                <a:gd name="T3" fmla="*/ 19 h 74"/>
                <a:gd name="T4" fmla="*/ 47 w 67"/>
                <a:gd name="T5" fmla="*/ 21 h 74"/>
                <a:gd name="T6" fmla="*/ 37 w 67"/>
                <a:gd name="T7" fmla="*/ 19 h 74"/>
                <a:gd name="T8" fmla="*/ 41 w 67"/>
                <a:gd name="T9" fmla="*/ 11 h 74"/>
                <a:gd name="T10" fmla="*/ 45 w 67"/>
                <a:gd name="T11" fmla="*/ 2 h 74"/>
                <a:gd name="T12" fmla="*/ 43 w 67"/>
                <a:gd name="T13" fmla="*/ 2 h 74"/>
                <a:gd name="T14" fmla="*/ 28 w 67"/>
                <a:gd name="T15" fmla="*/ 5 h 74"/>
                <a:gd name="T16" fmla="*/ 35 w 67"/>
                <a:gd name="T17" fmla="*/ 12 h 74"/>
                <a:gd name="T18" fmla="*/ 23 w 67"/>
                <a:gd name="T19" fmla="*/ 18 h 74"/>
                <a:gd name="T20" fmla="*/ 7 w 67"/>
                <a:gd name="T21" fmla="*/ 18 h 74"/>
                <a:gd name="T22" fmla="*/ 9 w 67"/>
                <a:gd name="T23" fmla="*/ 29 h 74"/>
                <a:gd name="T24" fmla="*/ 16 w 67"/>
                <a:gd name="T25" fmla="*/ 40 h 74"/>
                <a:gd name="T26" fmla="*/ 12 w 67"/>
                <a:gd name="T27" fmla="*/ 52 h 74"/>
                <a:gd name="T28" fmla="*/ 2 w 67"/>
                <a:gd name="T29" fmla="*/ 62 h 74"/>
                <a:gd name="T30" fmla="*/ 17 w 67"/>
                <a:gd name="T31" fmla="*/ 74 h 74"/>
                <a:gd name="T32" fmla="*/ 42 w 67"/>
                <a:gd name="T33" fmla="*/ 63 h 74"/>
                <a:gd name="T34" fmla="*/ 60 w 67"/>
                <a:gd name="T35" fmla="*/ 59 h 74"/>
                <a:gd name="T36" fmla="*/ 60 w 67"/>
                <a:gd name="T37" fmla="*/ 25 h 74"/>
                <a:gd name="T38" fmla="*/ 60 w 67"/>
                <a:gd name="T39" fmla="*/ 2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74">
                  <a:moveTo>
                    <a:pt x="60" y="23"/>
                  </a:moveTo>
                  <a:cubicBezTo>
                    <a:pt x="58" y="22"/>
                    <a:pt x="56" y="20"/>
                    <a:pt x="55" y="19"/>
                  </a:cubicBezTo>
                  <a:cubicBezTo>
                    <a:pt x="50" y="12"/>
                    <a:pt x="47" y="17"/>
                    <a:pt x="47" y="21"/>
                  </a:cubicBezTo>
                  <a:cubicBezTo>
                    <a:pt x="46" y="25"/>
                    <a:pt x="41" y="20"/>
                    <a:pt x="37" y="19"/>
                  </a:cubicBezTo>
                  <a:cubicBezTo>
                    <a:pt x="34" y="19"/>
                    <a:pt x="38" y="12"/>
                    <a:pt x="41" y="11"/>
                  </a:cubicBezTo>
                  <a:cubicBezTo>
                    <a:pt x="42" y="10"/>
                    <a:pt x="44" y="7"/>
                    <a:pt x="45" y="2"/>
                  </a:cubicBezTo>
                  <a:cubicBezTo>
                    <a:pt x="44" y="2"/>
                    <a:pt x="43" y="2"/>
                    <a:pt x="43" y="2"/>
                  </a:cubicBezTo>
                  <a:cubicBezTo>
                    <a:pt x="37" y="0"/>
                    <a:pt x="28" y="0"/>
                    <a:pt x="28" y="5"/>
                  </a:cubicBezTo>
                  <a:cubicBezTo>
                    <a:pt x="28" y="11"/>
                    <a:pt x="35" y="9"/>
                    <a:pt x="35" y="12"/>
                  </a:cubicBezTo>
                  <a:cubicBezTo>
                    <a:pt x="35" y="16"/>
                    <a:pt x="28" y="15"/>
                    <a:pt x="23" y="18"/>
                  </a:cubicBezTo>
                  <a:cubicBezTo>
                    <a:pt x="18" y="22"/>
                    <a:pt x="13" y="16"/>
                    <a:pt x="7" y="18"/>
                  </a:cubicBezTo>
                  <a:cubicBezTo>
                    <a:pt x="2" y="21"/>
                    <a:pt x="13" y="24"/>
                    <a:pt x="9" y="29"/>
                  </a:cubicBezTo>
                  <a:cubicBezTo>
                    <a:pt x="5" y="35"/>
                    <a:pt x="9" y="35"/>
                    <a:pt x="16" y="40"/>
                  </a:cubicBezTo>
                  <a:cubicBezTo>
                    <a:pt x="22" y="45"/>
                    <a:pt x="12" y="46"/>
                    <a:pt x="12" y="52"/>
                  </a:cubicBezTo>
                  <a:cubicBezTo>
                    <a:pt x="12" y="58"/>
                    <a:pt x="4" y="58"/>
                    <a:pt x="2" y="62"/>
                  </a:cubicBezTo>
                  <a:cubicBezTo>
                    <a:pt x="0" y="66"/>
                    <a:pt x="9" y="74"/>
                    <a:pt x="17" y="74"/>
                  </a:cubicBezTo>
                  <a:cubicBezTo>
                    <a:pt x="22" y="74"/>
                    <a:pt x="35" y="70"/>
                    <a:pt x="42" y="63"/>
                  </a:cubicBezTo>
                  <a:cubicBezTo>
                    <a:pt x="50" y="56"/>
                    <a:pt x="54" y="63"/>
                    <a:pt x="60" y="59"/>
                  </a:cubicBezTo>
                  <a:cubicBezTo>
                    <a:pt x="67" y="56"/>
                    <a:pt x="63" y="31"/>
                    <a:pt x="60" y="25"/>
                  </a:cubicBezTo>
                  <a:cubicBezTo>
                    <a:pt x="60" y="24"/>
                    <a:pt x="60" y="24"/>
                    <a:pt x="60" y="2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39"/>
            <p:cNvSpPr>
              <a:spLocks noEditPoints="1"/>
            </p:cNvSpPr>
            <p:nvPr userDrawn="1"/>
          </p:nvSpPr>
          <p:spPr bwMode="auto">
            <a:xfrm>
              <a:off x="5192146" y="2068776"/>
              <a:ext cx="176648" cy="269755"/>
            </a:xfrm>
            <a:custGeom>
              <a:avLst/>
              <a:gdLst>
                <a:gd name="T0" fmla="*/ 11 w 148"/>
                <a:gd name="T1" fmla="*/ 123 h 226"/>
                <a:gd name="T2" fmla="*/ 3 w 148"/>
                <a:gd name="T3" fmla="*/ 140 h 226"/>
                <a:gd name="T4" fmla="*/ 21 w 148"/>
                <a:gd name="T5" fmla="*/ 140 h 226"/>
                <a:gd name="T6" fmla="*/ 37 w 148"/>
                <a:gd name="T7" fmla="*/ 137 h 226"/>
                <a:gd name="T8" fmla="*/ 148 w 148"/>
                <a:gd name="T9" fmla="*/ 174 h 226"/>
                <a:gd name="T10" fmla="*/ 125 w 148"/>
                <a:gd name="T11" fmla="*/ 166 h 226"/>
                <a:gd name="T12" fmla="*/ 120 w 148"/>
                <a:gd name="T13" fmla="*/ 150 h 226"/>
                <a:gd name="T14" fmla="*/ 100 w 148"/>
                <a:gd name="T15" fmla="*/ 114 h 226"/>
                <a:gd name="T16" fmla="*/ 77 w 148"/>
                <a:gd name="T17" fmla="*/ 105 h 226"/>
                <a:gd name="T18" fmla="*/ 93 w 148"/>
                <a:gd name="T19" fmla="*/ 69 h 226"/>
                <a:gd name="T20" fmla="*/ 61 w 148"/>
                <a:gd name="T21" fmla="*/ 63 h 226"/>
                <a:gd name="T22" fmla="*/ 74 w 148"/>
                <a:gd name="T23" fmla="*/ 42 h 226"/>
                <a:gd name="T24" fmla="*/ 52 w 148"/>
                <a:gd name="T25" fmla="*/ 48 h 226"/>
                <a:gd name="T26" fmla="*/ 36 w 148"/>
                <a:gd name="T27" fmla="*/ 71 h 226"/>
                <a:gd name="T28" fmla="*/ 23 w 148"/>
                <a:gd name="T29" fmla="*/ 72 h 226"/>
                <a:gd name="T30" fmla="*/ 29 w 148"/>
                <a:gd name="T31" fmla="*/ 91 h 226"/>
                <a:gd name="T32" fmla="*/ 24 w 148"/>
                <a:gd name="T33" fmla="*/ 108 h 226"/>
                <a:gd name="T34" fmla="*/ 41 w 148"/>
                <a:gd name="T35" fmla="*/ 113 h 226"/>
                <a:gd name="T36" fmla="*/ 50 w 148"/>
                <a:gd name="T37" fmla="*/ 112 h 226"/>
                <a:gd name="T38" fmla="*/ 66 w 148"/>
                <a:gd name="T39" fmla="*/ 125 h 226"/>
                <a:gd name="T40" fmla="*/ 73 w 148"/>
                <a:gd name="T41" fmla="*/ 138 h 226"/>
                <a:gd name="T42" fmla="*/ 75 w 148"/>
                <a:gd name="T43" fmla="*/ 157 h 226"/>
                <a:gd name="T44" fmla="*/ 56 w 148"/>
                <a:gd name="T45" fmla="*/ 160 h 226"/>
                <a:gd name="T46" fmla="*/ 60 w 148"/>
                <a:gd name="T47" fmla="*/ 175 h 226"/>
                <a:gd name="T48" fmla="*/ 52 w 148"/>
                <a:gd name="T49" fmla="*/ 191 h 226"/>
                <a:gd name="T50" fmla="*/ 76 w 148"/>
                <a:gd name="T51" fmla="*/ 195 h 226"/>
                <a:gd name="T52" fmla="*/ 61 w 148"/>
                <a:gd name="T53" fmla="*/ 201 h 226"/>
                <a:gd name="T54" fmla="*/ 53 w 148"/>
                <a:gd name="T55" fmla="*/ 218 h 226"/>
                <a:gd name="T56" fmla="*/ 70 w 148"/>
                <a:gd name="T57" fmla="*/ 214 h 226"/>
                <a:gd name="T58" fmla="*/ 92 w 148"/>
                <a:gd name="T59" fmla="*/ 209 h 226"/>
                <a:gd name="T60" fmla="*/ 121 w 148"/>
                <a:gd name="T61" fmla="*/ 209 h 226"/>
                <a:gd name="T62" fmla="*/ 135 w 148"/>
                <a:gd name="T63" fmla="*/ 197 h 226"/>
                <a:gd name="T64" fmla="*/ 148 w 148"/>
                <a:gd name="T65" fmla="*/ 174 h 226"/>
                <a:gd name="T66" fmla="*/ 27 w 148"/>
                <a:gd name="T67" fmla="*/ 52 h 226"/>
                <a:gd name="T68" fmla="*/ 102 w 148"/>
                <a:gd name="T69" fmla="*/ 18 h 226"/>
                <a:gd name="T70" fmla="*/ 102 w 148"/>
                <a:gd name="T71"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226">
                  <a:moveTo>
                    <a:pt x="29" y="120"/>
                  </a:moveTo>
                  <a:cubicBezTo>
                    <a:pt x="24" y="115"/>
                    <a:pt x="17" y="123"/>
                    <a:pt x="11" y="123"/>
                  </a:cubicBezTo>
                  <a:cubicBezTo>
                    <a:pt x="10" y="128"/>
                    <a:pt x="8" y="131"/>
                    <a:pt x="7" y="132"/>
                  </a:cubicBezTo>
                  <a:cubicBezTo>
                    <a:pt x="4" y="133"/>
                    <a:pt x="0" y="140"/>
                    <a:pt x="3" y="140"/>
                  </a:cubicBezTo>
                  <a:cubicBezTo>
                    <a:pt x="7" y="141"/>
                    <a:pt x="12" y="146"/>
                    <a:pt x="13" y="142"/>
                  </a:cubicBezTo>
                  <a:cubicBezTo>
                    <a:pt x="13" y="138"/>
                    <a:pt x="16" y="133"/>
                    <a:pt x="21" y="140"/>
                  </a:cubicBezTo>
                  <a:cubicBezTo>
                    <a:pt x="22" y="141"/>
                    <a:pt x="24" y="143"/>
                    <a:pt x="26" y="144"/>
                  </a:cubicBezTo>
                  <a:cubicBezTo>
                    <a:pt x="27" y="141"/>
                    <a:pt x="34" y="141"/>
                    <a:pt x="37" y="137"/>
                  </a:cubicBezTo>
                  <a:cubicBezTo>
                    <a:pt x="42" y="133"/>
                    <a:pt x="35" y="126"/>
                    <a:pt x="29" y="120"/>
                  </a:cubicBezTo>
                  <a:close/>
                  <a:moveTo>
                    <a:pt x="148" y="174"/>
                  </a:moveTo>
                  <a:cubicBezTo>
                    <a:pt x="148" y="168"/>
                    <a:pt x="134" y="163"/>
                    <a:pt x="133" y="167"/>
                  </a:cubicBezTo>
                  <a:cubicBezTo>
                    <a:pt x="131" y="170"/>
                    <a:pt x="128" y="170"/>
                    <a:pt x="125" y="166"/>
                  </a:cubicBezTo>
                  <a:cubicBezTo>
                    <a:pt x="123" y="162"/>
                    <a:pt x="128" y="158"/>
                    <a:pt x="125" y="158"/>
                  </a:cubicBezTo>
                  <a:cubicBezTo>
                    <a:pt x="123" y="157"/>
                    <a:pt x="120" y="152"/>
                    <a:pt x="120" y="150"/>
                  </a:cubicBezTo>
                  <a:cubicBezTo>
                    <a:pt x="121" y="148"/>
                    <a:pt x="117" y="134"/>
                    <a:pt x="109" y="132"/>
                  </a:cubicBezTo>
                  <a:cubicBezTo>
                    <a:pt x="102" y="130"/>
                    <a:pt x="101" y="120"/>
                    <a:pt x="100" y="114"/>
                  </a:cubicBezTo>
                  <a:cubicBezTo>
                    <a:pt x="98" y="108"/>
                    <a:pt x="93" y="112"/>
                    <a:pt x="90" y="107"/>
                  </a:cubicBezTo>
                  <a:cubicBezTo>
                    <a:pt x="86" y="102"/>
                    <a:pt x="80" y="104"/>
                    <a:pt x="77" y="105"/>
                  </a:cubicBezTo>
                  <a:cubicBezTo>
                    <a:pt x="73" y="105"/>
                    <a:pt x="77" y="98"/>
                    <a:pt x="82" y="95"/>
                  </a:cubicBezTo>
                  <a:cubicBezTo>
                    <a:pt x="87" y="92"/>
                    <a:pt x="93" y="73"/>
                    <a:pt x="93" y="69"/>
                  </a:cubicBezTo>
                  <a:cubicBezTo>
                    <a:pt x="93" y="66"/>
                    <a:pt x="70" y="66"/>
                    <a:pt x="66" y="68"/>
                  </a:cubicBezTo>
                  <a:cubicBezTo>
                    <a:pt x="62" y="70"/>
                    <a:pt x="57" y="65"/>
                    <a:pt x="61" y="63"/>
                  </a:cubicBezTo>
                  <a:cubicBezTo>
                    <a:pt x="65" y="62"/>
                    <a:pt x="72" y="54"/>
                    <a:pt x="72" y="51"/>
                  </a:cubicBezTo>
                  <a:cubicBezTo>
                    <a:pt x="72" y="48"/>
                    <a:pt x="77" y="45"/>
                    <a:pt x="74" y="42"/>
                  </a:cubicBezTo>
                  <a:cubicBezTo>
                    <a:pt x="71" y="40"/>
                    <a:pt x="70" y="46"/>
                    <a:pt x="68" y="48"/>
                  </a:cubicBezTo>
                  <a:cubicBezTo>
                    <a:pt x="65" y="50"/>
                    <a:pt x="58" y="50"/>
                    <a:pt x="52" y="48"/>
                  </a:cubicBezTo>
                  <a:cubicBezTo>
                    <a:pt x="45" y="47"/>
                    <a:pt x="42" y="57"/>
                    <a:pt x="43" y="61"/>
                  </a:cubicBezTo>
                  <a:cubicBezTo>
                    <a:pt x="43" y="65"/>
                    <a:pt x="35" y="67"/>
                    <a:pt x="36" y="71"/>
                  </a:cubicBezTo>
                  <a:cubicBezTo>
                    <a:pt x="37" y="74"/>
                    <a:pt x="35" y="77"/>
                    <a:pt x="32" y="75"/>
                  </a:cubicBezTo>
                  <a:cubicBezTo>
                    <a:pt x="30" y="73"/>
                    <a:pt x="28" y="68"/>
                    <a:pt x="23" y="72"/>
                  </a:cubicBezTo>
                  <a:cubicBezTo>
                    <a:pt x="19" y="75"/>
                    <a:pt x="28" y="80"/>
                    <a:pt x="34" y="80"/>
                  </a:cubicBezTo>
                  <a:cubicBezTo>
                    <a:pt x="40" y="81"/>
                    <a:pt x="30" y="85"/>
                    <a:pt x="29" y="91"/>
                  </a:cubicBezTo>
                  <a:cubicBezTo>
                    <a:pt x="28" y="97"/>
                    <a:pt x="36" y="95"/>
                    <a:pt x="37" y="99"/>
                  </a:cubicBezTo>
                  <a:cubicBezTo>
                    <a:pt x="37" y="103"/>
                    <a:pt x="24" y="104"/>
                    <a:pt x="24" y="108"/>
                  </a:cubicBezTo>
                  <a:cubicBezTo>
                    <a:pt x="24" y="112"/>
                    <a:pt x="31" y="106"/>
                    <a:pt x="35" y="105"/>
                  </a:cubicBezTo>
                  <a:cubicBezTo>
                    <a:pt x="38" y="103"/>
                    <a:pt x="33" y="115"/>
                    <a:pt x="41" y="113"/>
                  </a:cubicBezTo>
                  <a:cubicBezTo>
                    <a:pt x="49" y="112"/>
                    <a:pt x="46" y="102"/>
                    <a:pt x="49" y="102"/>
                  </a:cubicBezTo>
                  <a:cubicBezTo>
                    <a:pt x="52" y="102"/>
                    <a:pt x="48" y="108"/>
                    <a:pt x="50" y="112"/>
                  </a:cubicBezTo>
                  <a:cubicBezTo>
                    <a:pt x="53" y="117"/>
                    <a:pt x="45" y="124"/>
                    <a:pt x="45" y="127"/>
                  </a:cubicBezTo>
                  <a:cubicBezTo>
                    <a:pt x="46" y="130"/>
                    <a:pt x="61" y="130"/>
                    <a:pt x="66" y="125"/>
                  </a:cubicBezTo>
                  <a:cubicBezTo>
                    <a:pt x="71" y="120"/>
                    <a:pt x="74" y="125"/>
                    <a:pt x="70" y="129"/>
                  </a:cubicBezTo>
                  <a:cubicBezTo>
                    <a:pt x="67" y="133"/>
                    <a:pt x="68" y="137"/>
                    <a:pt x="73" y="138"/>
                  </a:cubicBezTo>
                  <a:cubicBezTo>
                    <a:pt x="77" y="140"/>
                    <a:pt x="78" y="140"/>
                    <a:pt x="77" y="144"/>
                  </a:cubicBezTo>
                  <a:cubicBezTo>
                    <a:pt x="75" y="147"/>
                    <a:pt x="76" y="154"/>
                    <a:pt x="75" y="157"/>
                  </a:cubicBezTo>
                  <a:cubicBezTo>
                    <a:pt x="74" y="160"/>
                    <a:pt x="61" y="160"/>
                    <a:pt x="60" y="158"/>
                  </a:cubicBezTo>
                  <a:cubicBezTo>
                    <a:pt x="60" y="156"/>
                    <a:pt x="54" y="157"/>
                    <a:pt x="56" y="160"/>
                  </a:cubicBezTo>
                  <a:cubicBezTo>
                    <a:pt x="57" y="163"/>
                    <a:pt x="51" y="166"/>
                    <a:pt x="51" y="169"/>
                  </a:cubicBezTo>
                  <a:cubicBezTo>
                    <a:pt x="52" y="172"/>
                    <a:pt x="60" y="171"/>
                    <a:pt x="60" y="175"/>
                  </a:cubicBezTo>
                  <a:cubicBezTo>
                    <a:pt x="60" y="178"/>
                    <a:pt x="54" y="183"/>
                    <a:pt x="46" y="185"/>
                  </a:cubicBezTo>
                  <a:cubicBezTo>
                    <a:pt x="38" y="187"/>
                    <a:pt x="48" y="194"/>
                    <a:pt x="52" y="191"/>
                  </a:cubicBezTo>
                  <a:cubicBezTo>
                    <a:pt x="55" y="188"/>
                    <a:pt x="55" y="193"/>
                    <a:pt x="60" y="193"/>
                  </a:cubicBezTo>
                  <a:cubicBezTo>
                    <a:pt x="66" y="193"/>
                    <a:pt x="69" y="198"/>
                    <a:pt x="76" y="195"/>
                  </a:cubicBezTo>
                  <a:cubicBezTo>
                    <a:pt x="82" y="193"/>
                    <a:pt x="82" y="195"/>
                    <a:pt x="77" y="199"/>
                  </a:cubicBezTo>
                  <a:cubicBezTo>
                    <a:pt x="72" y="203"/>
                    <a:pt x="65" y="199"/>
                    <a:pt x="61" y="201"/>
                  </a:cubicBezTo>
                  <a:cubicBezTo>
                    <a:pt x="56" y="203"/>
                    <a:pt x="39" y="220"/>
                    <a:pt x="42" y="224"/>
                  </a:cubicBezTo>
                  <a:cubicBezTo>
                    <a:pt x="44" y="226"/>
                    <a:pt x="46" y="221"/>
                    <a:pt x="53" y="218"/>
                  </a:cubicBezTo>
                  <a:cubicBezTo>
                    <a:pt x="59" y="215"/>
                    <a:pt x="60" y="220"/>
                    <a:pt x="64" y="220"/>
                  </a:cubicBezTo>
                  <a:cubicBezTo>
                    <a:pt x="67" y="221"/>
                    <a:pt x="67" y="213"/>
                    <a:pt x="70" y="214"/>
                  </a:cubicBezTo>
                  <a:cubicBezTo>
                    <a:pt x="73" y="214"/>
                    <a:pt x="76" y="211"/>
                    <a:pt x="81" y="212"/>
                  </a:cubicBezTo>
                  <a:cubicBezTo>
                    <a:pt x="86" y="213"/>
                    <a:pt x="90" y="211"/>
                    <a:pt x="92" y="209"/>
                  </a:cubicBezTo>
                  <a:cubicBezTo>
                    <a:pt x="95" y="207"/>
                    <a:pt x="102" y="213"/>
                    <a:pt x="104" y="212"/>
                  </a:cubicBezTo>
                  <a:cubicBezTo>
                    <a:pt x="106" y="210"/>
                    <a:pt x="116" y="208"/>
                    <a:pt x="121" y="209"/>
                  </a:cubicBezTo>
                  <a:cubicBezTo>
                    <a:pt x="125" y="209"/>
                    <a:pt x="138" y="203"/>
                    <a:pt x="141" y="200"/>
                  </a:cubicBezTo>
                  <a:cubicBezTo>
                    <a:pt x="144" y="197"/>
                    <a:pt x="139" y="196"/>
                    <a:pt x="135" y="197"/>
                  </a:cubicBezTo>
                  <a:cubicBezTo>
                    <a:pt x="130" y="198"/>
                    <a:pt x="131" y="193"/>
                    <a:pt x="136" y="188"/>
                  </a:cubicBezTo>
                  <a:cubicBezTo>
                    <a:pt x="140" y="184"/>
                    <a:pt x="148" y="181"/>
                    <a:pt x="148" y="174"/>
                  </a:cubicBezTo>
                  <a:close/>
                  <a:moveTo>
                    <a:pt x="17" y="65"/>
                  </a:moveTo>
                  <a:cubicBezTo>
                    <a:pt x="23" y="65"/>
                    <a:pt x="30" y="55"/>
                    <a:pt x="27" y="52"/>
                  </a:cubicBezTo>
                  <a:cubicBezTo>
                    <a:pt x="24" y="49"/>
                    <a:pt x="13" y="65"/>
                    <a:pt x="17" y="65"/>
                  </a:cubicBezTo>
                  <a:close/>
                  <a:moveTo>
                    <a:pt x="102" y="18"/>
                  </a:moveTo>
                  <a:cubicBezTo>
                    <a:pt x="105" y="14"/>
                    <a:pt x="110" y="0"/>
                    <a:pt x="104" y="2"/>
                  </a:cubicBezTo>
                  <a:cubicBezTo>
                    <a:pt x="98" y="3"/>
                    <a:pt x="100" y="20"/>
                    <a:pt x="102" y="1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40"/>
            <p:cNvSpPr>
              <a:spLocks noEditPoints="1"/>
            </p:cNvSpPr>
            <p:nvPr userDrawn="1"/>
          </p:nvSpPr>
          <p:spPr bwMode="auto">
            <a:xfrm>
              <a:off x="5192146" y="2068776"/>
              <a:ext cx="176648" cy="269755"/>
            </a:xfrm>
            <a:custGeom>
              <a:avLst/>
              <a:gdLst>
                <a:gd name="T0" fmla="*/ 11 w 148"/>
                <a:gd name="T1" fmla="*/ 123 h 226"/>
                <a:gd name="T2" fmla="*/ 3 w 148"/>
                <a:gd name="T3" fmla="*/ 140 h 226"/>
                <a:gd name="T4" fmla="*/ 21 w 148"/>
                <a:gd name="T5" fmla="*/ 140 h 226"/>
                <a:gd name="T6" fmla="*/ 37 w 148"/>
                <a:gd name="T7" fmla="*/ 137 h 226"/>
                <a:gd name="T8" fmla="*/ 148 w 148"/>
                <a:gd name="T9" fmla="*/ 174 h 226"/>
                <a:gd name="T10" fmla="*/ 125 w 148"/>
                <a:gd name="T11" fmla="*/ 166 h 226"/>
                <a:gd name="T12" fmla="*/ 120 w 148"/>
                <a:gd name="T13" fmla="*/ 150 h 226"/>
                <a:gd name="T14" fmla="*/ 100 w 148"/>
                <a:gd name="T15" fmla="*/ 114 h 226"/>
                <a:gd name="T16" fmla="*/ 77 w 148"/>
                <a:gd name="T17" fmla="*/ 105 h 226"/>
                <a:gd name="T18" fmla="*/ 93 w 148"/>
                <a:gd name="T19" fmla="*/ 69 h 226"/>
                <a:gd name="T20" fmla="*/ 61 w 148"/>
                <a:gd name="T21" fmla="*/ 63 h 226"/>
                <a:gd name="T22" fmla="*/ 74 w 148"/>
                <a:gd name="T23" fmla="*/ 42 h 226"/>
                <a:gd name="T24" fmla="*/ 52 w 148"/>
                <a:gd name="T25" fmla="*/ 48 h 226"/>
                <a:gd name="T26" fmla="*/ 36 w 148"/>
                <a:gd name="T27" fmla="*/ 71 h 226"/>
                <a:gd name="T28" fmla="*/ 23 w 148"/>
                <a:gd name="T29" fmla="*/ 72 h 226"/>
                <a:gd name="T30" fmla="*/ 29 w 148"/>
                <a:gd name="T31" fmla="*/ 91 h 226"/>
                <a:gd name="T32" fmla="*/ 24 w 148"/>
                <a:gd name="T33" fmla="*/ 108 h 226"/>
                <a:gd name="T34" fmla="*/ 41 w 148"/>
                <a:gd name="T35" fmla="*/ 113 h 226"/>
                <a:gd name="T36" fmla="*/ 50 w 148"/>
                <a:gd name="T37" fmla="*/ 112 h 226"/>
                <a:gd name="T38" fmla="*/ 66 w 148"/>
                <a:gd name="T39" fmla="*/ 125 h 226"/>
                <a:gd name="T40" fmla="*/ 73 w 148"/>
                <a:gd name="T41" fmla="*/ 138 h 226"/>
                <a:gd name="T42" fmla="*/ 75 w 148"/>
                <a:gd name="T43" fmla="*/ 157 h 226"/>
                <a:gd name="T44" fmla="*/ 56 w 148"/>
                <a:gd name="T45" fmla="*/ 160 h 226"/>
                <a:gd name="T46" fmla="*/ 60 w 148"/>
                <a:gd name="T47" fmla="*/ 175 h 226"/>
                <a:gd name="T48" fmla="*/ 52 w 148"/>
                <a:gd name="T49" fmla="*/ 191 h 226"/>
                <a:gd name="T50" fmla="*/ 76 w 148"/>
                <a:gd name="T51" fmla="*/ 195 h 226"/>
                <a:gd name="T52" fmla="*/ 61 w 148"/>
                <a:gd name="T53" fmla="*/ 201 h 226"/>
                <a:gd name="T54" fmla="*/ 53 w 148"/>
                <a:gd name="T55" fmla="*/ 218 h 226"/>
                <a:gd name="T56" fmla="*/ 70 w 148"/>
                <a:gd name="T57" fmla="*/ 214 h 226"/>
                <a:gd name="T58" fmla="*/ 92 w 148"/>
                <a:gd name="T59" fmla="*/ 209 h 226"/>
                <a:gd name="T60" fmla="*/ 121 w 148"/>
                <a:gd name="T61" fmla="*/ 209 h 226"/>
                <a:gd name="T62" fmla="*/ 135 w 148"/>
                <a:gd name="T63" fmla="*/ 197 h 226"/>
                <a:gd name="T64" fmla="*/ 148 w 148"/>
                <a:gd name="T65" fmla="*/ 174 h 226"/>
                <a:gd name="T66" fmla="*/ 27 w 148"/>
                <a:gd name="T67" fmla="*/ 52 h 226"/>
                <a:gd name="T68" fmla="*/ 102 w 148"/>
                <a:gd name="T69" fmla="*/ 18 h 226"/>
                <a:gd name="T70" fmla="*/ 102 w 148"/>
                <a:gd name="T71"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226">
                  <a:moveTo>
                    <a:pt x="29" y="120"/>
                  </a:moveTo>
                  <a:cubicBezTo>
                    <a:pt x="24" y="115"/>
                    <a:pt x="17" y="123"/>
                    <a:pt x="11" y="123"/>
                  </a:cubicBezTo>
                  <a:cubicBezTo>
                    <a:pt x="10" y="128"/>
                    <a:pt x="8" y="131"/>
                    <a:pt x="7" y="132"/>
                  </a:cubicBezTo>
                  <a:cubicBezTo>
                    <a:pt x="4" y="133"/>
                    <a:pt x="0" y="140"/>
                    <a:pt x="3" y="140"/>
                  </a:cubicBezTo>
                  <a:cubicBezTo>
                    <a:pt x="7" y="141"/>
                    <a:pt x="12" y="146"/>
                    <a:pt x="13" y="142"/>
                  </a:cubicBezTo>
                  <a:cubicBezTo>
                    <a:pt x="13" y="138"/>
                    <a:pt x="16" y="133"/>
                    <a:pt x="21" y="140"/>
                  </a:cubicBezTo>
                  <a:cubicBezTo>
                    <a:pt x="22" y="141"/>
                    <a:pt x="24" y="143"/>
                    <a:pt x="26" y="144"/>
                  </a:cubicBezTo>
                  <a:cubicBezTo>
                    <a:pt x="27" y="141"/>
                    <a:pt x="34" y="141"/>
                    <a:pt x="37" y="137"/>
                  </a:cubicBezTo>
                  <a:cubicBezTo>
                    <a:pt x="42" y="133"/>
                    <a:pt x="35" y="126"/>
                    <a:pt x="29" y="120"/>
                  </a:cubicBezTo>
                  <a:close/>
                  <a:moveTo>
                    <a:pt x="148" y="174"/>
                  </a:moveTo>
                  <a:cubicBezTo>
                    <a:pt x="148" y="168"/>
                    <a:pt x="134" y="163"/>
                    <a:pt x="133" y="167"/>
                  </a:cubicBezTo>
                  <a:cubicBezTo>
                    <a:pt x="131" y="170"/>
                    <a:pt x="128" y="170"/>
                    <a:pt x="125" y="166"/>
                  </a:cubicBezTo>
                  <a:cubicBezTo>
                    <a:pt x="123" y="162"/>
                    <a:pt x="128" y="158"/>
                    <a:pt x="125" y="158"/>
                  </a:cubicBezTo>
                  <a:cubicBezTo>
                    <a:pt x="123" y="157"/>
                    <a:pt x="120" y="152"/>
                    <a:pt x="120" y="150"/>
                  </a:cubicBezTo>
                  <a:cubicBezTo>
                    <a:pt x="121" y="148"/>
                    <a:pt x="117" y="134"/>
                    <a:pt x="109" y="132"/>
                  </a:cubicBezTo>
                  <a:cubicBezTo>
                    <a:pt x="102" y="130"/>
                    <a:pt x="101" y="120"/>
                    <a:pt x="100" y="114"/>
                  </a:cubicBezTo>
                  <a:cubicBezTo>
                    <a:pt x="98" y="108"/>
                    <a:pt x="93" y="112"/>
                    <a:pt x="90" y="107"/>
                  </a:cubicBezTo>
                  <a:cubicBezTo>
                    <a:pt x="86" y="102"/>
                    <a:pt x="80" y="104"/>
                    <a:pt x="77" y="105"/>
                  </a:cubicBezTo>
                  <a:cubicBezTo>
                    <a:pt x="73" y="105"/>
                    <a:pt x="77" y="98"/>
                    <a:pt x="82" y="95"/>
                  </a:cubicBezTo>
                  <a:cubicBezTo>
                    <a:pt x="87" y="92"/>
                    <a:pt x="93" y="73"/>
                    <a:pt x="93" y="69"/>
                  </a:cubicBezTo>
                  <a:cubicBezTo>
                    <a:pt x="93" y="66"/>
                    <a:pt x="70" y="66"/>
                    <a:pt x="66" y="68"/>
                  </a:cubicBezTo>
                  <a:cubicBezTo>
                    <a:pt x="62" y="70"/>
                    <a:pt x="57" y="65"/>
                    <a:pt x="61" y="63"/>
                  </a:cubicBezTo>
                  <a:cubicBezTo>
                    <a:pt x="65" y="62"/>
                    <a:pt x="72" y="54"/>
                    <a:pt x="72" y="51"/>
                  </a:cubicBezTo>
                  <a:cubicBezTo>
                    <a:pt x="72" y="48"/>
                    <a:pt x="77" y="45"/>
                    <a:pt x="74" y="42"/>
                  </a:cubicBezTo>
                  <a:cubicBezTo>
                    <a:pt x="71" y="40"/>
                    <a:pt x="70" y="46"/>
                    <a:pt x="68" y="48"/>
                  </a:cubicBezTo>
                  <a:cubicBezTo>
                    <a:pt x="65" y="50"/>
                    <a:pt x="58" y="50"/>
                    <a:pt x="52" y="48"/>
                  </a:cubicBezTo>
                  <a:cubicBezTo>
                    <a:pt x="45" y="47"/>
                    <a:pt x="42" y="57"/>
                    <a:pt x="43" y="61"/>
                  </a:cubicBezTo>
                  <a:cubicBezTo>
                    <a:pt x="43" y="65"/>
                    <a:pt x="35" y="67"/>
                    <a:pt x="36" y="71"/>
                  </a:cubicBezTo>
                  <a:cubicBezTo>
                    <a:pt x="37" y="74"/>
                    <a:pt x="35" y="77"/>
                    <a:pt x="32" y="75"/>
                  </a:cubicBezTo>
                  <a:cubicBezTo>
                    <a:pt x="30" y="73"/>
                    <a:pt x="28" y="68"/>
                    <a:pt x="23" y="72"/>
                  </a:cubicBezTo>
                  <a:cubicBezTo>
                    <a:pt x="19" y="75"/>
                    <a:pt x="28" y="80"/>
                    <a:pt x="34" y="80"/>
                  </a:cubicBezTo>
                  <a:cubicBezTo>
                    <a:pt x="40" y="81"/>
                    <a:pt x="30" y="85"/>
                    <a:pt x="29" y="91"/>
                  </a:cubicBezTo>
                  <a:cubicBezTo>
                    <a:pt x="28" y="97"/>
                    <a:pt x="36" y="95"/>
                    <a:pt x="37" y="99"/>
                  </a:cubicBezTo>
                  <a:cubicBezTo>
                    <a:pt x="37" y="103"/>
                    <a:pt x="24" y="104"/>
                    <a:pt x="24" y="108"/>
                  </a:cubicBezTo>
                  <a:cubicBezTo>
                    <a:pt x="24" y="112"/>
                    <a:pt x="31" y="106"/>
                    <a:pt x="35" y="105"/>
                  </a:cubicBezTo>
                  <a:cubicBezTo>
                    <a:pt x="38" y="103"/>
                    <a:pt x="33" y="115"/>
                    <a:pt x="41" y="113"/>
                  </a:cubicBezTo>
                  <a:cubicBezTo>
                    <a:pt x="49" y="112"/>
                    <a:pt x="46" y="102"/>
                    <a:pt x="49" y="102"/>
                  </a:cubicBezTo>
                  <a:cubicBezTo>
                    <a:pt x="52" y="102"/>
                    <a:pt x="48" y="108"/>
                    <a:pt x="50" y="112"/>
                  </a:cubicBezTo>
                  <a:cubicBezTo>
                    <a:pt x="53" y="117"/>
                    <a:pt x="45" y="124"/>
                    <a:pt x="45" y="127"/>
                  </a:cubicBezTo>
                  <a:cubicBezTo>
                    <a:pt x="46" y="130"/>
                    <a:pt x="61" y="130"/>
                    <a:pt x="66" y="125"/>
                  </a:cubicBezTo>
                  <a:cubicBezTo>
                    <a:pt x="71" y="120"/>
                    <a:pt x="74" y="125"/>
                    <a:pt x="70" y="129"/>
                  </a:cubicBezTo>
                  <a:cubicBezTo>
                    <a:pt x="67" y="133"/>
                    <a:pt x="68" y="137"/>
                    <a:pt x="73" y="138"/>
                  </a:cubicBezTo>
                  <a:cubicBezTo>
                    <a:pt x="77" y="140"/>
                    <a:pt x="78" y="140"/>
                    <a:pt x="77" y="144"/>
                  </a:cubicBezTo>
                  <a:cubicBezTo>
                    <a:pt x="75" y="147"/>
                    <a:pt x="76" y="154"/>
                    <a:pt x="75" y="157"/>
                  </a:cubicBezTo>
                  <a:cubicBezTo>
                    <a:pt x="74" y="160"/>
                    <a:pt x="61" y="160"/>
                    <a:pt x="60" y="158"/>
                  </a:cubicBezTo>
                  <a:cubicBezTo>
                    <a:pt x="60" y="156"/>
                    <a:pt x="54" y="157"/>
                    <a:pt x="56" y="160"/>
                  </a:cubicBezTo>
                  <a:cubicBezTo>
                    <a:pt x="57" y="163"/>
                    <a:pt x="51" y="166"/>
                    <a:pt x="51" y="169"/>
                  </a:cubicBezTo>
                  <a:cubicBezTo>
                    <a:pt x="52" y="172"/>
                    <a:pt x="60" y="171"/>
                    <a:pt x="60" y="175"/>
                  </a:cubicBezTo>
                  <a:cubicBezTo>
                    <a:pt x="60" y="178"/>
                    <a:pt x="54" y="183"/>
                    <a:pt x="46" y="185"/>
                  </a:cubicBezTo>
                  <a:cubicBezTo>
                    <a:pt x="38" y="187"/>
                    <a:pt x="48" y="194"/>
                    <a:pt x="52" y="191"/>
                  </a:cubicBezTo>
                  <a:cubicBezTo>
                    <a:pt x="55" y="188"/>
                    <a:pt x="55" y="193"/>
                    <a:pt x="60" y="193"/>
                  </a:cubicBezTo>
                  <a:cubicBezTo>
                    <a:pt x="66" y="193"/>
                    <a:pt x="69" y="198"/>
                    <a:pt x="76" y="195"/>
                  </a:cubicBezTo>
                  <a:cubicBezTo>
                    <a:pt x="82" y="193"/>
                    <a:pt x="82" y="195"/>
                    <a:pt x="77" y="199"/>
                  </a:cubicBezTo>
                  <a:cubicBezTo>
                    <a:pt x="72" y="203"/>
                    <a:pt x="65" y="199"/>
                    <a:pt x="61" y="201"/>
                  </a:cubicBezTo>
                  <a:cubicBezTo>
                    <a:pt x="56" y="203"/>
                    <a:pt x="39" y="220"/>
                    <a:pt x="42" y="224"/>
                  </a:cubicBezTo>
                  <a:cubicBezTo>
                    <a:pt x="44" y="226"/>
                    <a:pt x="46" y="221"/>
                    <a:pt x="53" y="218"/>
                  </a:cubicBezTo>
                  <a:cubicBezTo>
                    <a:pt x="59" y="215"/>
                    <a:pt x="60" y="220"/>
                    <a:pt x="64" y="220"/>
                  </a:cubicBezTo>
                  <a:cubicBezTo>
                    <a:pt x="67" y="221"/>
                    <a:pt x="67" y="213"/>
                    <a:pt x="70" y="214"/>
                  </a:cubicBezTo>
                  <a:cubicBezTo>
                    <a:pt x="73" y="214"/>
                    <a:pt x="76" y="211"/>
                    <a:pt x="81" y="212"/>
                  </a:cubicBezTo>
                  <a:cubicBezTo>
                    <a:pt x="86" y="213"/>
                    <a:pt x="90" y="211"/>
                    <a:pt x="92" y="209"/>
                  </a:cubicBezTo>
                  <a:cubicBezTo>
                    <a:pt x="95" y="207"/>
                    <a:pt x="102" y="213"/>
                    <a:pt x="104" y="212"/>
                  </a:cubicBezTo>
                  <a:cubicBezTo>
                    <a:pt x="106" y="210"/>
                    <a:pt x="116" y="208"/>
                    <a:pt x="121" y="209"/>
                  </a:cubicBezTo>
                  <a:cubicBezTo>
                    <a:pt x="125" y="209"/>
                    <a:pt x="138" y="203"/>
                    <a:pt x="141" y="200"/>
                  </a:cubicBezTo>
                  <a:cubicBezTo>
                    <a:pt x="144" y="197"/>
                    <a:pt x="139" y="196"/>
                    <a:pt x="135" y="197"/>
                  </a:cubicBezTo>
                  <a:cubicBezTo>
                    <a:pt x="130" y="198"/>
                    <a:pt x="131" y="193"/>
                    <a:pt x="136" y="188"/>
                  </a:cubicBezTo>
                  <a:cubicBezTo>
                    <a:pt x="140" y="184"/>
                    <a:pt x="148" y="181"/>
                    <a:pt x="148" y="174"/>
                  </a:cubicBezTo>
                  <a:close/>
                  <a:moveTo>
                    <a:pt x="17" y="65"/>
                  </a:moveTo>
                  <a:cubicBezTo>
                    <a:pt x="23" y="65"/>
                    <a:pt x="30" y="55"/>
                    <a:pt x="27" y="52"/>
                  </a:cubicBezTo>
                  <a:cubicBezTo>
                    <a:pt x="24" y="49"/>
                    <a:pt x="13" y="65"/>
                    <a:pt x="17" y="65"/>
                  </a:cubicBezTo>
                  <a:close/>
                  <a:moveTo>
                    <a:pt x="102" y="18"/>
                  </a:moveTo>
                  <a:cubicBezTo>
                    <a:pt x="105" y="14"/>
                    <a:pt x="110" y="0"/>
                    <a:pt x="104" y="2"/>
                  </a:cubicBezTo>
                  <a:cubicBezTo>
                    <a:pt x="98" y="3"/>
                    <a:pt x="100" y="20"/>
                    <a:pt x="102" y="1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141"/>
            <p:cNvSpPr>
              <a:spLocks noEditPoints="1"/>
            </p:cNvSpPr>
            <p:nvPr userDrawn="1"/>
          </p:nvSpPr>
          <p:spPr bwMode="auto">
            <a:xfrm>
              <a:off x="5477500" y="2147287"/>
              <a:ext cx="85053" cy="80021"/>
            </a:xfrm>
            <a:custGeom>
              <a:avLst/>
              <a:gdLst>
                <a:gd name="T0" fmla="*/ 36 w 71"/>
                <a:gd name="T1" fmla="*/ 25 h 67"/>
                <a:gd name="T2" fmla="*/ 36 w 71"/>
                <a:gd name="T3" fmla="*/ 14 h 67"/>
                <a:gd name="T4" fmla="*/ 37 w 71"/>
                <a:gd name="T5" fmla="*/ 2 h 67"/>
                <a:gd name="T6" fmla="*/ 27 w 71"/>
                <a:gd name="T7" fmla="*/ 8 h 67"/>
                <a:gd name="T8" fmla="*/ 18 w 71"/>
                <a:gd name="T9" fmla="*/ 12 h 67"/>
                <a:gd name="T10" fmla="*/ 19 w 71"/>
                <a:gd name="T11" fmla="*/ 19 h 67"/>
                <a:gd name="T12" fmla="*/ 10 w 71"/>
                <a:gd name="T13" fmla="*/ 14 h 67"/>
                <a:gd name="T14" fmla="*/ 3 w 71"/>
                <a:gd name="T15" fmla="*/ 25 h 67"/>
                <a:gd name="T16" fmla="*/ 3 w 71"/>
                <a:gd name="T17" fmla="*/ 42 h 67"/>
                <a:gd name="T18" fmla="*/ 8 w 71"/>
                <a:gd name="T19" fmla="*/ 55 h 67"/>
                <a:gd name="T20" fmla="*/ 11 w 71"/>
                <a:gd name="T21" fmla="*/ 61 h 67"/>
                <a:gd name="T22" fmla="*/ 24 w 71"/>
                <a:gd name="T23" fmla="*/ 62 h 67"/>
                <a:gd name="T24" fmla="*/ 30 w 71"/>
                <a:gd name="T25" fmla="*/ 62 h 67"/>
                <a:gd name="T26" fmla="*/ 24 w 71"/>
                <a:gd name="T27" fmla="*/ 54 h 67"/>
                <a:gd name="T28" fmla="*/ 31 w 71"/>
                <a:gd name="T29" fmla="*/ 56 h 67"/>
                <a:gd name="T30" fmla="*/ 42 w 71"/>
                <a:gd name="T31" fmla="*/ 56 h 67"/>
                <a:gd name="T32" fmla="*/ 36 w 71"/>
                <a:gd name="T33" fmla="*/ 47 h 67"/>
                <a:gd name="T34" fmla="*/ 30 w 71"/>
                <a:gd name="T35" fmla="*/ 46 h 67"/>
                <a:gd name="T36" fmla="*/ 34 w 71"/>
                <a:gd name="T37" fmla="*/ 37 h 67"/>
                <a:gd name="T38" fmla="*/ 43 w 71"/>
                <a:gd name="T39" fmla="*/ 32 h 67"/>
                <a:gd name="T40" fmla="*/ 36 w 71"/>
                <a:gd name="T41" fmla="*/ 25 h 67"/>
                <a:gd name="T42" fmla="*/ 69 w 71"/>
                <a:gd name="T43" fmla="*/ 38 h 67"/>
                <a:gd name="T44" fmla="*/ 64 w 71"/>
                <a:gd name="T45" fmla="*/ 41 h 67"/>
                <a:gd name="T46" fmla="*/ 59 w 71"/>
                <a:gd name="T47" fmla="*/ 38 h 67"/>
                <a:gd name="T48" fmla="*/ 50 w 71"/>
                <a:gd name="T49" fmla="*/ 42 h 67"/>
                <a:gd name="T50" fmla="*/ 55 w 71"/>
                <a:gd name="T51" fmla="*/ 56 h 67"/>
                <a:gd name="T52" fmla="*/ 51 w 71"/>
                <a:gd name="T53" fmla="*/ 59 h 67"/>
                <a:gd name="T54" fmla="*/ 55 w 71"/>
                <a:gd name="T55" fmla="*/ 66 h 67"/>
                <a:gd name="T56" fmla="*/ 66 w 71"/>
                <a:gd name="T57" fmla="*/ 54 h 67"/>
                <a:gd name="T58" fmla="*/ 69 w 71"/>
                <a:gd name="T59"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67">
                  <a:moveTo>
                    <a:pt x="36" y="25"/>
                  </a:moveTo>
                  <a:cubicBezTo>
                    <a:pt x="34" y="24"/>
                    <a:pt x="33" y="17"/>
                    <a:pt x="36" y="14"/>
                  </a:cubicBezTo>
                  <a:cubicBezTo>
                    <a:pt x="38" y="12"/>
                    <a:pt x="40" y="4"/>
                    <a:pt x="37" y="2"/>
                  </a:cubicBezTo>
                  <a:cubicBezTo>
                    <a:pt x="35" y="0"/>
                    <a:pt x="27" y="2"/>
                    <a:pt x="27" y="8"/>
                  </a:cubicBezTo>
                  <a:cubicBezTo>
                    <a:pt x="26" y="14"/>
                    <a:pt x="20" y="11"/>
                    <a:pt x="18" y="12"/>
                  </a:cubicBezTo>
                  <a:cubicBezTo>
                    <a:pt x="16" y="14"/>
                    <a:pt x="21" y="16"/>
                    <a:pt x="19" y="19"/>
                  </a:cubicBezTo>
                  <a:cubicBezTo>
                    <a:pt x="16" y="21"/>
                    <a:pt x="15" y="15"/>
                    <a:pt x="10" y="14"/>
                  </a:cubicBezTo>
                  <a:cubicBezTo>
                    <a:pt x="6" y="14"/>
                    <a:pt x="5" y="21"/>
                    <a:pt x="3" y="25"/>
                  </a:cubicBezTo>
                  <a:cubicBezTo>
                    <a:pt x="0" y="29"/>
                    <a:pt x="2" y="37"/>
                    <a:pt x="3" y="42"/>
                  </a:cubicBezTo>
                  <a:cubicBezTo>
                    <a:pt x="4" y="47"/>
                    <a:pt x="10" y="50"/>
                    <a:pt x="8" y="55"/>
                  </a:cubicBezTo>
                  <a:cubicBezTo>
                    <a:pt x="8" y="57"/>
                    <a:pt x="9" y="59"/>
                    <a:pt x="11" y="61"/>
                  </a:cubicBezTo>
                  <a:cubicBezTo>
                    <a:pt x="16" y="61"/>
                    <a:pt x="22" y="62"/>
                    <a:pt x="24" y="62"/>
                  </a:cubicBezTo>
                  <a:cubicBezTo>
                    <a:pt x="25" y="63"/>
                    <a:pt x="27" y="63"/>
                    <a:pt x="30" y="62"/>
                  </a:cubicBezTo>
                  <a:cubicBezTo>
                    <a:pt x="28" y="59"/>
                    <a:pt x="23" y="57"/>
                    <a:pt x="24" y="54"/>
                  </a:cubicBezTo>
                  <a:cubicBezTo>
                    <a:pt x="24" y="51"/>
                    <a:pt x="28" y="53"/>
                    <a:pt x="31" y="56"/>
                  </a:cubicBezTo>
                  <a:cubicBezTo>
                    <a:pt x="34" y="59"/>
                    <a:pt x="41" y="59"/>
                    <a:pt x="42" y="56"/>
                  </a:cubicBezTo>
                  <a:cubicBezTo>
                    <a:pt x="42" y="54"/>
                    <a:pt x="41" y="44"/>
                    <a:pt x="36" y="47"/>
                  </a:cubicBezTo>
                  <a:cubicBezTo>
                    <a:pt x="32" y="49"/>
                    <a:pt x="31" y="48"/>
                    <a:pt x="30" y="46"/>
                  </a:cubicBezTo>
                  <a:cubicBezTo>
                    <a:pt x="28" y="44"/>
                    <a:pt x="33" y="40"/>
                    <a:pt x="34" y="37"/>
                  </a:cubicBezTo>
                  <a:cubicBezTo>
                    <a:pt x="35" y="33"/>
                    <a:pt x="42" y="34"/>
                    <a:pt x="43" y="32"/>
                  </a:cubicBezTo>
                  <a:cubicBezTo>
                    <a:pt x="44" y="29"/>
                    <a:pt x="38" y="26"/>
                    <a:pt x="36" y="25"/>
                  </a:cubicBezTo>
                  <a:close/>
                  <a:moveTo>
                    <a:pt x="69" y="38"/>
                  </a:moveTo>
                  <a:cubicBezTo>
                    <a:pt x="67" y="37"/>
                    <a:pt x="66" y="41"/>
                    <a:pt x="64" y="41"/>
                  </a:cubicBezTo>
                  <a:cubicBezTo>
                    <a:pt x="62" y="42"/>
                    <a:pt x="60" y="33"/>
                    <a:pt x="59" y="38"/>
                  </a:cubicBezTo>
                  <a:cubicBezTo>
                    <a:pt x="58" y="43"/>
                    <a:pt x="54" y="36"/>
                    <a:pt x="50" y="42"/>
                  </a:cubicBezTo>
                  <a:cubicBezTo>
                    <a:pt x="45" y="48"/>
                    <a:pt x="52" y="54"/>
                    <a:pt x="55" y="56"/>
                  </a:cubicBezTo>
                  <a:cubicBezTo>
                    <a:pt x="58" y="57"/>
                    <a:pt x="55" y="60"/>
                    <a:pt x="51" y="59"/>
                  </a:cubicBezTo>
                  <a:cubicBezTo>
                    <a:pt x="47" y="59"/>
                    <a:pt x="50" y="65"/>
                    <a:pt x="55" y="66"/>
                  </a:cubicBezTo>
                  <a:cubicBezTo>
                    <a:pt x="60" y="67"/>
                    <a:pt x="66" y="56"/>
                    <a:pt x="66" y="54"/>
                  </a:cubicBezTo>
                  <a:cubicBezTo>
                    <a:pt x="65" y="51"/>
                    <a:pt x="71" y="39"/>
                    <a:pt x="69" y="3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142"/>
            <p:cNvSpPr>
              <a:spLocks noEditPoints="1"/>
            </p:cNvSpPr>
            <p:nvPr userDrawn="1"/>
          </p:nvSpPr>
          <p:spPr bwMode="auto">
            <a:xfrm>
              <a:off x="5534873" y="1826198"/>
              <a:ext cx="219929" cy="383495"/>
            </a:xfrm>
            <a:custGeom>
              <a:avLst/>
              <a:gdLst>
                <a:gd name="T0" fmla="*/ 179 w 184"/>
                <a:gd name="T1" fmla="*/ 68 h 321"/>
                <a:gd name="T2" fmla="*/ 176 w 184"/>
                <a:gd name="T3" fmla="*/ 42 h 321"/>
                <a:gd name="T4" fmla="*/ 155 w 184"/>
                <a:gd name="T5" fmla="*/ 16 h 321"/>
                <a:gd name="T6" fmla="*/ 129 w 184"/>
                <a:gd name="T7" fmla="*/ 14 h 321"/>
                <a:gd name="T8" fmla="*/ 104 w 184"/>
                <a:gd name="T9" fmla="*/ 14 h 321"/>
                <a:gd name="T10" fmla="*/ 89 w 184"/>
                <a:gd name="T11" fmla="*/ 29 h 321"/>
                <a:gd name="T12" fmla="*/ 74 w 184"/>
                <a:gd name="T13" fmla="*/ 48 h 321"/>
                <a:gd name="T14" fmla="*/ 63 w 184"/>
                <a:gd name="T15" fmla="*/ 67 h 321"/>
                <a:gd name="T16" fmla="*/ 49 w 184"/>
                <a:gd name="T17" fmla="*/ 78 h 321"/>
                <a:gd name="T18" fmla="*/ 38 w 184"/>
                <a:gd name="T19" fmla="*/ 110 h 321"/>
                <a:gd name="T20" fmla="*/ 42 w 184"/>
                <a:gd name="T21" fmla="*/ 126 h 321"/>
                <a:gd name="T22" fmla="*/ 17 w 184"/>
                <a:gd name="T23" fmla="*/ 136 h 321"/>
                <a:gd name="T24" fmla="*/ 16 w 184"/>
                <a:gd name="T25" fmla="*/ 166 h 321"/>
                <a:gd name="T26" fmla="*/ 25 w 184"/>
                <a:gd name="T27" fmla="*/ 190 h 321"/>
                <a:gd name="T28" fmla="*/ 20 w 184"/>
                <a:gd name="T29" fmla="*/ 205 h 321"/>
                <a:gd name="T30" fmla="*/ 11 w 184"/>
                <a:gd name="T31" fmla="*/ 222 h 321"/>
                <a:gd name="T32" fmla="*/ 5 w 184"/>
                <a:gd name="T33" fmla="*/ 244 h 321"/>
                <a:gd name="T34" fmla="*/ 1 w 184"/>
                <a:gd name="T35" fmla="*/ 245 h 321"/>
                <a:gd name="T36" fmla="*/ 12 w 184"/>
                <a:gd name="T37" fmla="*/ 275 h 321"/>
                <a:gd name="T38" fmla="*/ 23 w 184"/>
                <a:gd name="T39" fmla="*/ 299 h 321"/>
                <a:gd name="T40" fmla="*/ 27 w 184"/>
                <a:gd name="T41" fmla="*/ 318 h 321"/>
                <a:gd name="T42" fmla="*/ 44 w 184"/>
                <a:gd name="T43" fmla="*/ 309 h 321"/>
                <a:gd name="T44" fmla="*/ 61 w 184"/>
                <a:gd name="T45" fmla="*/ 303 h 321"/>
                <a:gd name="T46" fmla="*/ 75 w 184"/>
                <a:gd name="T47" fmla="*/ 299 h 321"/>
                <a:gd name="T48" fmla="*/ 78 w 184"/>
                <a:gd name="T49" fmla="*/ 286 h 321"/>
                <a:gd name="T50" fmla="*/ 80 w 184"/>
                <a:gd name="T51" fmla="*/ 255 h 321"/>
                <a:gd name="T52" fmla="*/ 101 w 184"/>
                <a:gd name="T53" fmla="*/ 233 h 321"/>
                <a:gd name="T54" fmla="*/ 96 w 184"/>
                <a:gd name="T55" fmla="*/ 206 h 321"/>
                <a:gd name="T56" fmla="*/ 84 w 184"/>
                <a:gd name="T57" fmla="*/ 187 h 321"/>
                <a:gd name="T58" fmla="*/ 93 w 184"/>
                <a:gd name="T59" fmla="*/ 161 h 321"/>
                <a:gd name="T60" fmla="*/ 110 w 184"/>
                <a:gd name="T61" fmla="*/ 143 h 321"/>
                <a:gd name="T62" fmla="*/ 147 w 184"/>
                <a:gd name="T63" fmla="*/ 118 h 321"/>
                <a:gd name="T64" fmla="*/ 151 w 184"/>
                <a:gd name="T65" fmla="*/ 92 h 321"/>
                <a:gd name="T66" fmla="*/ 176 w 184"/>
                <a:gd name="T67" fmla="*/ 83 h 321"/>
                <a:gd name="T68" fmla="*/ 182 w 184"/>
                <a:gd name="T69" fmla="*/ 76 h 321"/>
                <a:gd name="T70" fmla="*/ 98 w 184"/>
                <a:gd name="T71" fmla="*/ 28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4" h="321">
                  <a:moveTo>
                    <a:pt x="182" y="76"/>
                  </a:moveTo>
                  <a:cubicBezTo>
                    <a:pt x="180" y="74"/>
                    <a:pt x="176" y="68"/>
                    <a:pt x="179" y="68"/>
                  </a:cubicBezTo>
                  <a:cubicBezTo>
                    <a:pt x="183" y="68"/>
                    <a:pt x="184" y="58"/>
                    <a:pt x="180" y="55"/>
                  </a:cubicBezTo>
                  <a:cubicBezTo>
                    <a:pt x="176" y="53"/>
                    <a:pt x="180" y="44"/>
                    <a:pt x="176" y="42"/>
                  </a:cubicBezTo>
                  <a:cubicBezTo>
                    <a:pt x="173" y="40"/>
                    <a:pt x="175" y="33"/>
                    <a:pt x="176" y="28"/>
                  </a:cubicBezTo>
                  <a:cubicBezTo>
                    <a:pt x="176" y="23"/>
                    <a:pt x="162" y="19"/>
                    <a:pt x="155" y="16"/>
                  </a:cubicBezTo>
                  <a:cubicBezTo>
                    <a:pt x="147" y="12"/>
                    <a:pt x="144" y="7"/>
                    <a:pt x="137" y="3"/>
                  </a:cubicBezTo>
                  <a:cubicBezTo>
                    <a:pt x="131" y="0"/>
                    <a:pt x="129" y="9"/>
                    <a:pt x="129" y="14"/>
                  </a:cubicBezTo>
                  <a:cubicBezTo>
                    <a:pt x="129" y="20"/>
                    <a:pt x="123" y="21"/>
                    <a:pt x="119" y="17"/>
                  </a:cubicBezTo>
                  <a:cubicBezTo>
                    <a:pt x="115" y="14"/>
                    <a:pt x="110" y="17"/>
                    <a:pt x="104" y="14"/>
                  </a:cubicBezTo>
                  <a:cubicBezTo>
                    <a:pt x="97" y="11"/>
                    <a:pt x="100" y="21"/>
                    <a:pt x="100" y="25"/>
                  </a:cubicBezTo>
                  <a:cubicBezTo>
                    <a:pt x="100" y="29"/>
                    <a:pt x="93" y="29"/>
                    <a:pt x="89" y="29"/>
                  </a:cubicBezTo>
                  <a:cubicBezTo>
                    <a:pt x="85" y="29"/>
                    <a:pt x="78" y="32"/>
                    <a:pt x="78" y="37"/>
                  </a:cubicBezTo>
                  <a:cubicBezTo>
                    <a:pt x="78" y="42"/>
                    <a:pt x="72" y="45"/>
                    <a:pt x="74" y="48"/>
                  </a:cubicBezTo>
                  <a:cubicBezTo>
                    <a:pt x="76" y="51"/>
                    <a:pt x="73" y="53"/>
                    <a:pt x="70" y="55"/>
                  </a:cubicBezTo>
                  <a:cubicBezTo>
                    <a:pt x="67" y="58"/>
                    <a:pt x="65" y="65"/>
                    <a:pt x="63" y="67"/>
                  </a:cubicBezTo>
                  <a:cubicBezTo>
                    <a:pt x="60" y="69"/>
                    <a:pt x="64" y="72"/>
                    <a:pt x="60" y="75"/>
                  </a:cubicBezTo>
                  <a:cubicBezTo>
                    <a:pt x="56" y="78"/>
                    <a:pt x="51" y="76"/>
                    <a:pt x="49" y="78"/>
                  </a:cubicBezTo>
                  <a:cubicBezTo>
                    <a:pt x="46" y="80"/>
                    <a:pt x="49" y="85"/>
                    <a:pt x="48" y="91"/>
                  </a:cubicBezTo>
                  <a:cubicBezTo>
                    <a:pt x="47" y="97"/>
                    <a:pt x="42" y="104"/>
                    <a:pt x="38" y="110"/>
                  </a:cubicBezTo>
                  <a:cubicBezTo>
                    <a:pt x="34" y="116"/>
                    <a:pt x="39" y="117"/>
                    <a:pt x="42" y="118"/>
                  </a:cubicBezTo>
                  <a:cubicBezTo>
                    <a:pt x="44" y="118"/>
                    <a:pt x="44" y="122"/>
                    <a:pt x="42" y="126"/>
                  </a:cubicBezTo>
                  <a:cubicBezTo>
                    <a:pt x="39" y="130"/>
                    <a:pt x="35" y="127"/>
                    <a:pt x="32" y="127"/>
                  </a:cubicBezTo>
                  <a:cubicBezTo>
                    <a:pt x="29" y="126"/>
                    <a:pt x="21" y="129"/>
                    <a:pt x="17" y="136"/>
                  </a:cubicBezTo>
                  <a:cubicBezTo>
                    <a:pt x="13" y="143"/>
                    <a:pt x="14" y="148"/>
                    <a:pt x="16" y="151"/>
                  </a:cubicBezTo>
                  <a:cubicBezTo>
                    <a:pt x="17" y="155"/>
                    <a:pt x="12" y="159"/>
                    <a:pt x="16" y="166"/>
                  </a:cubicBezTo>
                  <a:cubicBezTo>
                    <a:pt x="19" y="173"/>
                    <a:pt x="14" y="174"/>
                    <a:pt x="15" y="180"/>
                  </a:cubicBezTo>
                  <a:cubicBezTo>
                    <a:pt x="16" y="185"/>
                    <a:pt x="24" y="185"/>
                    <a:pt x="25" y="190"/>
                  </a:cubicBezTo>
                  <a:cubicBezTo>
                    <a:pt x="26" y="196"/>
                    <a:pt x="22" y="198"/>
                    <a:pt x="19" y="198"/>
                  </a:cubicBezTo>
                  <a:cubicBezTo>
                    <a:pt x="16" y="198"/>
                    <a:pt x="17" y="204"/>
                    <a:pt x="20" y="205"/>
                  </a:cubicBezTo>
                  <a:cubicBezTo>
                    <a:pt x="23" y="206"/>
                    <a:pt x="22" y="216"/>
                    <a:pt x="21" y="219"/>
                  </a:cubicBezTo>
                  <a:cubicBezTo>
                    <a:pt x="19" y="222"/>
                    <a:pt x="10" y="219"/>
                    <a:pt x="11" y="222"/>
                  </a:cubicBezTo>
                  <a:cubicBezTo>
                    <a:pt x="12" y="226"/>
                    <a:pt x="9" y="231"/>
                    <a:pt x="9" y="234"/>
                  </a:cubicBezTo>
                  <a:cubicBezTo>
                    <a:pt x="9" y="237"/>
                    <a:pt x="8" y="246"/>
                    <a:pt x="5" y="244"/>
                  </a:cubicBezTo>
                  <a:cubicBezTo>
                    <a:pt x="4" y="243"/>
                    <a:pt x="2" y="243"/>
                    <a:pt x="1" y="243"/>
                  </a:cubicBezTo>
                  <a:cubicBezTo>
                    <a:pt x="1" y="244"/>
                    <a:pt x="1" y="244"/>
                    <a:pt x="1" y="245"/>
                  </a:cubicBezTo>
                  <a:cubicBezTo>
                    <a:pt x="0" y="250"/>
                    <a:pt x="2" y="256"/>
                    <a:pt x="7" y="260"/>
                  </a:cubicBezTo>
                  <a:cubicBezTo>
                    <a:pt x="12" y="263"/>
                    <a:pt x="8" y="269"/>
                    <a:pt x="12" y="275"/>
                  </a:cubicBezTo>
                  <a:cubicBezTo>
                    <a:pt x="17" y="280"/>
                    <a:pt x="15" y="284"/>
                    <a:pt x="20" y="288"/>
                  </a:cubicBezTo>
                  <a:cubicBezTo>
                    <a:pt x="24" y="292"/>
                    <a:pt x="25" y="294"/>
                    <a:pt x="23" y="299"/>
                  </a:cubicBezTo>
                  <a:cubicBezTo>
                    <a:pt x="21" y="304"/>
                    <a:pt x="27" y="303"/>
                    <a:pt x="27" y="306"/>
                  </a:cubicBezTo>
                  <a:cubicBezTo>
                    <a:pt x="27" y="309"/>
                    <a:pt x="26" y="315"/>
                    <a:pt x="27" y="318"/>
                  </a:cubicBezTo>
                  <a:cubicBezTo>
                    <a:pt x="29" y="321"/>
                    <a:pt x="32" y="318"/>
                    <a:pt x="39" y="318"/>
                  </a:cubicBezTo>
                  <a:cubicBezTo>
                    <a:pt x="46" y="318"/>
                    <a:pt x="44" y="313"/>
                    <a:pt x="44" y="309"/>
                  </a:cubicBezTo>
                  <a:cubicBezTo>
                    <a:pt x="44" y="305"/>
                    <a:pt x="48" y="307"/>
                    <a:pt x="49" y="305"/>
                  </a:cubicBezTo>
                  <a:cubicBezTo>
                    <a:pt x="50" y="302"/>
                    <a:pt x="56" y="301"/>
                    <a:pt x="61" y="303"/>
                  </a:cubicBezTo>
                  <a:cubicBezTo>
                    <a:pt x="66" y="306"/>
                    <a:pt x="68" y="302"/>
                    <a:pt x="69" y="297"/>
                  </a:cubicBezTo>
                  <a:cubicBezTo>
                    <a:pt x="70" y="291"/>
                    <a:pt x="73" y="298"/>
                    <a:pt x="75" y="299"/>
                  </a:cubicBezTo>
                  <a:cubicBezTo>
                    <a:pt x="76" y="300"/>
                    <a:pt x="81" y="291"/>
                    <a:pt x="83" y="285"/>
                  </a:cubicBezTo>
                  <a:cubicBezTo>
                    <a:pt x="85" y="279"/>
                    <a:pt x="83" y="280"/>
                    <a:pt x="78" y="286"/>
                  </a:cubicBezTo>
                  <a:cubicBezTo>
                    <a:pt x="73" y="291"/>
                    <a:pt x="75" y="280"/>
                    <a:pt x="77" y="276"/>
                  </a:cubicBezTo>
                  <a:cubicBezTo>
                    <a:pt x="79" y="271"/>
                    <a:pt x="79" y="258"/>
                    <a:pt x="80" y="255"/>
                  </a:cubicBezTo>
                  <a:cubicBezTo>
                    <a:pt x="80" y="252"/>
                    <a:pt x="82" y="247"/>
                    <a:pt x="88" y="246"/>
                  </a:cubicBezTo>
                  <a:cubicBezTo>
                    <a:pt x="94" y="245"/>
                    <a:pt x="103" y="237"/>
                    <a:pt x="101" y="233"/>
                  </a:cubicBezTo>
                  <a:cubicBezTo>
                    <a:pt x="100" y="230"/>
                    <a:pt x="110" y="225"/>
                    <a:pt x="110" y="221"/>
                  </a:cubicBezTo>
                  <a:cubicBezTo>
                    <a:pt x="110" y="218"/>
                    <a:pt x="100" y="208"/>
                    <a:pt x="96" y="206"/>
                  </a:cubicBezTo>
                  <a:cubicBezTo>
                    <a:pt x="93" y="204"/>
                    <a:pt x="85" y="206"/>
                    <a:pt x="86" y="203"/>
                  </a:cubicBezTo>
                  <a:cubicBezTo>
                    <a:pt x="86" y="201"/>
                    <a:pt x="85" y="191"/>
                    <a:pt x="84" y="187"/>
                  </a:cubicBezTo>
                  <a:cubicBezTo>
                    <a:pt x="83" y="182"/>
                    <a:pt x="89" y="177"/>
                    <a:pt x="89" y="172"/>
                  </a:cubicBezTo>
                  <a:cubicBezTo>
                    <a:pt x="89" y="168"/>
                    <a:pt x="89" y="163"/>
                    <a:pt x="93" y="161"/>
                  </a:cubicBezTo>
                  <a:cubicBezTo>
                    <a:pt x="97" y="160"/>
                    <a:pt x="95" y="156"/>
                    <a:pt x="100" y="154"/>
                  </a:cubicBezTo>
                  <a:cubicBezTo>
                    <a:pt x="106" y="153"/>
                    <a:pt x="105" y="145"/>
                    <a:pt x="110" y="143"/>
                  </a:cubicBezTo>
                  <a:cubicBezTo>
                    <a:pt x="116" y="140"/>
                    <a:pt x="117" y="138"/>
                    <a:pt x="124" y="135"/>
                  </a:cubicBezTo>
                  <a:cubicBezTo>
                    <a:pt x="132" y="131"/>
                    <a:pt x="145" y="122"/>
                    <a:pt x="147" y="118"/>
                  </a:cubicBezTo>
                  <a:cubicBezTo>
                    <a:pt x="149" y="113"/>
                    <a:pt x="139" y="108"/>
                    <a:pt x="145" y="104"/>
                  </a:cubicBezTo>
                  <a:cubicBezTo>
                    <a:pt x="152" y="99"/>
                    <a:pt x="147" y="93"/>
                    <a:pt x="151" y="92"/>
                  </a:cubicBezTo>
                  <a:cubicBezTo>
                    <a:pt x="156" y="90"/>
                    <a:pt x="157" y="88"/>
                    <a:pt x="161" y="84"/>
                  </a:cubicBezTo>
                  <a:cubicBezTo>
                    <a:pt x="164" y="81"/>
                    <a:pt x="168" y="84"/>
                    <a:pt x="176" y="83"/>
                  </a:cubicBezTo>
                  <a:cubicBezTo>
                    <a:pt x="179" y="82"/>
                    <a:pt x="182" y="82"/>
                    <a:pt x="184" y="83"/>
                  </a:cubicBezTo>
                  <a:cubicBezTo>
                    <a:pt x="184" y="79"/>
                    <a:pt x="183" y="77"/>
                    <a:pt x="182" y="76"/>
                  </a:cubicBezTo>
                  <a:close/>
                  <a:moveTo>
                    <a:pt x="108" y="267"/>
                  </a:moveTo>
                  <a:cubicBezTo>
                    <a:pt x="100" y="267"/>
                    <a:pt x="96" y="283"/>
                    <a:pt x="98" y="286"/>
                  </a:cubicBezTo>
                  <a:cubicBezTo>
                    <a:pt x="100" y="288"/>
                    <a:pt x="117" y="267"/>
                    <a:pt x="108" y="26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43"/>
            <p:cNvSpPr>
              <a:spLocks noEditPoints="1"/>
            </p:cNvSpPr>
            <p:nvPr userDrawn="1"/>
          </p:nvSpPr>
          <p:spPr bwMode="auto">
            <a:xfrm>
              <a:off x="5715043" y="2097463"/>
              <a:ext cx="111223" cy="53347"/>
            </a:xfrm>
            <a:custGeom>
              <a:avLst/>
              <a:gdLst>
                <a:gd name="T0" fmla="*/ 86 w 93"/>
                <a:gd name="T1" fmla="*/ 12 h 45"/>
                <a:gd name="T2" fmla="*/ 89 w 93"/>
                <a:gd name="T3" fmla="*/ 3 h 45"/>
                <a:gd name="T4" fmla="*/ 86 w 93"/>
                <a:gd name="T5" fmla="*/ 4 h 45"/>
                <a:gd name="T6" fmla="*/ 58 w 93"/>
                <a:gd name="T7" fmla="*/ 1 h 45"/>
                <a:gd name="T8" fmla="*/ 31 w 93"/>
                <a:gd name="T9" fmla="*/ 7 h 45"/>
                <a:gd name="T10" fmla="*/ 22 w 93"/>
                <a:gd name="T11" fmla="*/ 15 h 45"/>
                <a:gd name="T12" fmla="*/ 25 w 93"/>
                <a:gd name="T13" fmla="*/ 24 h 45"/>
                <a:gd name="T14" fmla="*/ 34 w 93"/>
                <a:gd name="T15" fmla="*/ 29 h 45"/>
                <a:gd name="T16" fmla="*/ 37 w 93"/>
                <a:gd name="T17" fmla="*/ 35 h 45"/>
                <a:gd name="T18" fmla="*/ 37 w 93"/>
                <a:gd name="T19" fmla="*/ 36 h 45"/>
                <a:gd name="T20" fmla="*/ 53 w 93"/>
                <a:gd name="T21" fmla="*/ 35 h 45"/>
                <a:gd name="T22" fmla="*/ 67 w 93"/>
                <a:gd name="T23" fmla="*/ 44 h 45"/>
                <a:gd name="T24" fmla="*/ 81 w 93"/>
                <a:gd name="T25" fmla="*/ 45 h 45"/>
                <a:gd name="T26" fmla="*/ 82 w 93"/>
                <a:gd name="T27" fmla="*/ 41 h 45"/>
                <a:gd name="T28" fmla="*/ 86 w 93"/>
                <a:gd name="T29" fmla="*/ 36 h 45"/>
                <a:gd name="T30" fmla="*/ 83 w 93"/>
                <a:gd name="T31" fmla="*/ 28 h 45"/>
                <a:gd name="T32" fmla="*/ 82 w 93"/>
                <a:gd name="T33" fmla="*/ 20 h 45"/>
                <a:gd name="T34" fmla="*/ 86 w 93"/>
                <a:gd name="T35" fmla="*/ 12 h 45"/>
                <a:gd name="T36" fmla="*/ 9 w 93"/>
                <a:gd name="T37" fmla="*/ 23 h 45"/>
                <a:gd name="T38" fmla="*/ 4 w 93"/>
                <a:gd name="T39" fmla="*/ 36 h 45"/>
                <a:gd name="T40" fmla="*/ 19 w 93"/>
                <a:gd name="T41" fmla="*/ 26 h 45"/>
                <a:gd name="T42" fmla="*/ 9 w 93"/>
                <a:gd name="T43" fmla="*/ 23 h 45"/>
                <a:gd name="T44" fmla="*/ 16 w 93"/>
                <a:gd name="T45" fmla="*/ 16 h 45"/>
                <a:gd name="T46" fmla="*/ 7 w 93"/>
                <a:gd name="T47" fmla="*/ 18 h 45"/>
                <a:gd name="T48" fmla="*/ 16 w 93"/>
                <a:gd name="T49" fmla="*/ 1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45">
                  <a:moveTo>
                    <a:pt x="86" y="12"/>
                  </a:moveTo>
                  <a:cubicBezTo>
                    <a:pt x="88" y="8"/>
                    <a:pt x="93" y="8"/>
                    <a:pt x="89" y="3"/>
                  </a:cubicBezTo>
                  <a:cubicBezTo>
                    <a:pt x="89" y="3"/>
                    <a:pt x="88" y="4"/>
                    <a:pt x="86" y="4"/>
                  </a:cubicBezTo>
                  <a:cubicBezTo>
                    <a:pt x="80" y="6"/>
                    <a:pt x="66" y="0"/>
                    <a:pt x="58" y="1"/>
                  </a:cubicBezTo>
                  <a:cubicBezTo>
                    <a:pt x="51" y="3"/>
                    <a:pt x="35" y="3"/>
                    <a:pt x="31" y="7"/>
                  </a:cubicBezTo>
                  <a:cubicBezTo>
                    <a:pt x="27" y="11"/>
                    <a:pt x="18" y="12"/>
                    <a:pt x="22" y="15"/>
                  </a:cubicBezTo>
                  <a:cubicBezTo>
                    <a:pt x="26" y="19"/>
                    <a:pt x="22" y="20"/>
                    <a:pt x="25" y="24"/>
                  </a:cubicBezTo>
                  <a:cubicBezTo>
                    <a:pt x="28" y="29"/>
                    <a:pt x="30" y="30"/>
                    <a:pt x="34" y="29"/>
                  </a:cubicBezTo>
                  <a:cubicBezTo>
                    <a:pt x="38" y="29"/>
                    <a:pt x="41" y="31"/>
                    <a:pt x="37" y="35"/>
                  </a:cubicBezTo>
                  <a:cubicBezTo>
                    <a:pt x="37" y="35"/>
                    <a:pt x="37" y="36"/>
                    <a:pt x="37" y="36"/>
                  </a:cubicBezTo>
                  <a:cubicBezTo>
                    <a:pt x="44" y="35"/>
                    <a:pt x="51" y="34"/>
                    <a:pt x="53" y="35"/>
                  </a:cubicBezTo>
                  <a:cubicBezTo>
                    <a:pt x="54" y="37"/>
                    <a:pt x="65" y="45"/>
                    <a:pt x="67" y="44"/>
                  </a:cubicBezTo>
                  <a:cubicBezTo>
                    <a:pt x="69" y="44"/>
                    <a:pt x="76" y="44"/>
                    <a:pt x="81" y="45"/>
                  </a:cubicBezTo>
                  <a:cubicBezTo>
                    <a:pt x="81" y="43"/>
                    <a:pt x="81" y="42"/>
                    <a:pt x="82" y="41"/>
                  </a:cubicBezTo>
                  <a:cubicBezTo>
                    <a:pt x="84" y="39"/>
                    <a:pt x="88" y="39"/>
                    <a:pt x="86" y="36"/>
                  </a:cubicBezTo>
                  <a:cubicBezTo>
                    <a:pt x="84" y="33"/>
                    <a:pt x="83" y="32"/>
                    <a:pt x="83" y="28"/>
                  </a:cubicBezTo>
                  <a:cubicBezTo>
                    <a:pt x="82" y="24"/>
                    <a:pt x="81" y="22"/>
                    <a:pt x="82" y="20"/>
                  </a:cubicBezTo>
                  <a:cubicBezTo>
                    <a:pt x="82" y="17"/>
                    <a:pt x="84" y="16"/>
                    <a:pt x="86" y="12"/>
                  </a:cubicBezTo>
                  <a:close/>
                  <a:moveTo>
                    <a:pt x="9" y="23"/>
                  </a:moveTo>
                  <a:cubicBezTo>
                    <a:pt x="2" y="25"/>
                    <a:pt x="0" y="36"/>
                    <a:pt x="4" y="36"/>
                  </a:cubicBezTo>
                  <a:cubicBezTo>
                    <a:pt x="8" y="35"/>
                    <a:pt x="16" y="28"/>
                    <a:pt x="19" y="26"/>
                  </a:cubicBezTo>
                  <a:cubicBezTo>
                    <a:pt x="21" y="23"/>
                    <a:pt x="17" y="21"/>
                    <a:pt x="9" y="23"/>
                  </a:cubicBezTo>
                  <a:close/>
                  <a:moveTo>
                    <a:pt x="16" y="16"/>
                  </a:moveTo>
                  <a:cubicBezTo>
                    <a:pt x="18" y="13"/>
                    <a:pt x="3" y="15"/>
                    <a:pt x="7" y="18"/>
                  </a:cubicBezTo>
                  <a:cubicBezTo>
                    <a:pt x="9" y="20"/>
                    <a:pt x="14" y="20"/>
                    <a:pt x="16" y="1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44"/>
            <p:cNvSpPr>
              <a:spLocks/>
            </p:cNvSpPr>
            <p:nvPr userDrawn="1"/>
          </p:nvSpPr>
          <p:spPr bwMode="auto">
            <a:xfrm>
              <a:off x="5919371" y="3216240"/>
              <a:ext cx="140915" cy="171113"/>
            </a:xfrm>
            <a:custGeom>
              <a:avLst/>
              <a:gdLst>
                <a:gd name="T0" fmla="*/ 104 w 118"/>
                <a:gd name="T1" fmla="*/ 33 h 143"/>
                <a:gd name="T2" fmla="*/ 111 w 118"/>
                <a:gd name="T3" fmla="*/ 22 h 143"/>
                <a:gd name="T4" fmla="*/ 118 w 118"/>
                <a:gd name="T5" fmla="*/ 12 h 143"/>
                <a:gd name="T6" fmla="*/ 111 w 118"/>
                <a:gd name="T7" fmla="*/ 14 h 143"/>
                <a:gd name="T8" fmla="*/ 104 w 118"/>
                <a:gd name="T9" fmla="*/ 11 h 143"/>
                <a:gd name="T10" fmla="*/ 91 w 118"/>
                <a:gd name="T11" fmla="*/ 14 h 143"/>
                <a:gd name="T12" fmla="*/ 81 w 118"/>
                <a:gd name="T13" fmla="*/ 21 h 143"/>
                <a:gd name="T14" fmla="*/ 64 w 118"/>
                <a:gd name="T15" fmla="*/ 18 h 143"/>
                <a:gd name="T16" fmla="*/ 47 w 118"/>
                <a:gd name="T17" fmla="*/ 9 h 143"/>
                <a:gd name="T18" fmla="*/ 32 w 118"/>
                <a:gd name="T19" fmla="*/ 6 h 143"/>
                <a:gd name="T20" fmla="*/ 24 w 118"/>
                <a:gd name="T21" fmla="*/ 1 h 143"/>
                <a:gd name="T22" fmla="*/ 15 w 118"/>
                <a:gd name="T23" fmla="*/ 0 h 143"/>
                <a:gd name="T24" fmla="*/ 3 w 118"/>
                <a:gd name="T25" fmla="*/ 8 h 143"/>
                <a:gd name="T26" fmla="*/ 1 w 118"/>
                <a:gd name="T27" fmla="*/ 11 h 143"/>
                <a:gd name="T28" fmla="*/ 8 w 118"/>
                <a:gd name="T29" fmla="*/ 17 h 143"/>
                <a:gd name="T30" fmla="*/ 10 w 118"/>
                <a:gd name="T31" fmla="*/ 27 h 143"/>
                <a:gd name="T32" fmla="*/ 16 w 118"/>
                <a:gd name="T33" fmla="*/ 33 h 143"/>
                <a:gd name="T34" fmla="*/ 15 w 118"/>
                <a:gd name="T35" fmla="*/ 45 h 143"/>
                <a:gd name="T36" fmla="*/ 5 w 118"/>
                <a:gd name="T37" fmla="*/ 62 h 143"/>
                <a:gd name="T38" fmla="*/ 1 w 118"/>
                <a:gd name="T39" fmla="*/ 71 h 143"/>
                <a:gd name="T40" fmla="*/ 10 w 118"/>
                <a:gd name="T41" fmla="*/ 76 h 143"/>
                <a:gd name="T42" fmla="*/ 0 w 118"/>
                <a:gd name="T43" fmla="*/ 86 h 143"/>
                <a:gd name="T44" fmla="*/ 0 w 118"/>
                <a:gd name="T45" fmla="*/ 87 h 143"/>
                <a:gd name="T46" fmla="*/ 55 w 118"/>
                <a:gd name="T47" fmla="*/ 117 h 143"/>
                <a:gd name="T48" fmla="*/ 55 w 118"/>
                <a:gd name="T49" fmla="*/ 126 h 143"/>
                <a:gd name="T50" fmla="*/ 79 w 118"/>
                <a:gd name="T51" fmla="*/ 143 h 143"/>
                <a:gd name="T52" fmla="*/ 94 w 118"/>
                <a:gd name="T53" fmla="*/ 111 h 143"/>
                <a:gd name="T54" fmla="*/ 103 w 118"/>
                <a:gd name="T55" fmla="*/ 104 h 143"/>
                <a:gd name="T56" fmla="*/ 111 w 118"/>
                <a:gd name="T57" fmla="*/ 99 h 143"/>
                <a:gd name="T58" fmla="*/ 112 w 118"/>
                <a:gd name="T59" fmla="*/ 97 h 143"/>
                <a:gd name="T60" fmla="*/ 105 w 118"/>
                <a:gd name="T61" fmla="*/ 85 h 143"/>
                <a:gd name="T62" fmla="*/ 104 w 118"/>
                <a:gd name="T63" fmla="*/ 3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143">
                  <a:moveTo>
                    <a:pt x="104" y="33"/>
                  </a:moveTo>
                  <a:cubicBezTo>
                    <a:pt x="111" y="22"/>
                    <a:pt x="111" y="22"/>
                    <a:pt x="111" y="22"/>
                  </a:cubicBezTo>
                  <a:cubicBezTo>
                    <a:pt x="118" y="12"/>
                    <a:pt x="118" y="12"/>
                    <a:pt x="118" y="12"/>
                  </a:cubicBezTo>
                  <a:cubicBezTo>
                    <a:pt x="115" y="13"/>
                    <a:pt x="112" y="13"/>
                    <a:pt x="111" y="14"/>
                  </a:cubicBezTo>
                  <a:cubicBezTo>
                    <a:pt x="108" y="15"/>
                    <a:pt x="105" y="13"/>
                    <a:pt x="104" y="11"/>
                  </a:cubicBezTo>
                  <a:cubicBezTo>
                    <a:pt x="103" y="9"/>
                    <a:pt x="96" y="11"/>
                    <a:pt x="91" y="14"/>
                  </a:cubicBezTo>
                  <a:cubicBezTo>
                    <a:pt x="86" y="16"/>
                    <a:pt x="83" y="23"/>
                    <a:pt x="81" y="21"/>
                  </a:cubicBezTo>
                  <a:cubicBezTo>
                    <a:pt x="79" y="20"/>
                    <a:pt x="67" y="18"/>
                    <a:pt x="64" y="18"/>
                  </a:cubicBezTo>
                  <a:cubicBezTo>
                    <a:pt x="61" y="18"/>
                    <a:pt x="50" y="12"/>
                    <a:pt x="47" y="9"/>
                  </a:cubicBezTo>
                  <a:cubicBezTo>
                    <a:pt x="44" y="6"/>
                    <a:pt x="34" y="7"/>
                    <a:pt x="32" y="6"/>
                  </a:cubicBezTo>
                  <a:cubicBezTo>
                    <a:pt x="30" y="4"/>
                    <a:pt x="25" y="3"/>
                    <a:pt x="24" y="1"/>
                  </a:cubicBezTo>
                  <a:cubicBezTo>
                    <a:pt x="22" y="0"/>
                    <a:pt x="18" y="0"/>
                    <a:pt x="15" y="0"/>
                  </a:cubicBezTo>
                  <a:cubicBezTo>
                    <a:pt x="12" y="1"/>
                    <a:pt x="4" y="6"/>
                    <a:pt x="3" y="8"/>
                  </a:cubicBezTo>
                  <a:cubicBezTo>
                    <a:pt x="3" y="9"/>
                    <a:pt x="2" y="10"/>
                    <a:pt x="1" y="11"/>
                  </a:cubicBezTo>
                  <a:cubicBezTo>
                    <a:pt x="8" y="17"/>
                    <a:pt x="8" y="17"/>
                    <a:pt x="8" y="17"/>
                  </a:cubicBezTo>
                  <a:cubicBezTo>
                    <a:pt x="10" y="27"/>
                    <a:pt x="10" y="27"/>
                    <a:pt x="10" y="27"/>
                  </a:cubicBezTo>
                  <a:cubicBezTo>
                    <a:pt x="16" y="33"/>
                    <a:pt x="16" y="33"/>
                    <a:pt x="16" y="33"/>
                  </a:cubicBezTo>
                  <a:cubicBezTo>
                    <a:pt x="16" y="33"/>
                    <a:pt x="16" y="39"/>
                    <a:pt x="15" y="45"/>
                  </a:cubicBezTo>
                  <a:cubicBezTo>
                    <a:pt x="14" y="51"/>
                    <a:pt x="9" y="58"/>
                    <a:pt x="5" y="62"/>
                  </a:cubicBezTo>
                  <a:cubicBezTo>
                    <a:pt x="4" y="63"/>
                    <a:pt x="2" y="67"/>
                    <a:pt x="1" y="71"/>
                  </a:cubicBezTo>
                  <a:cubicBezTo>
                    <a:pt x="6" y="73"/>
                    <a:pt x="11" y="75"/>
                    <a:pt x="10" y="76"/>
                  </a:cubicBezTo>
                  <a:cubicBezTo>
                    <a:pt x="10" y="80"/>
                    <a:pt x="0" y="78"/>
                    <a:pt x="0" y="86"/>
                  </a:cubicBezTo>
                  <a:cubicBezTo>
                    <a:pt x="0" y="86"/>
                    <a:pt x="0" y="87"/>
                    <a:pt x="0" y="87"/>
                  </a:cubicBezTo>
                  <a:cubicBezTo>
                    <a:pt x="55" y="117"/>
                    <a:pt x="55" y="117"/>
                    <a:pt x="55" y="117"/>
                  </a:cubicBezTo>
                  <a:cubicBezTo>
                    <a:pt x="55" y="126"/>
                    <a:pt x="55" y="126"/>
                    <a:pt x="55" y="126"/>
                  </a:cubicBezTo>
                  <a:cubicBezTo>
                    <a:pt x="55" y="126"/>
                    <a:pt x="67" y="135"/>
                    <a:pt x="79" y="143"/>
                  </a:cubicBezTo>
                  <a:cubicBezTo>
                    <a:pt x="85" y="130"/>
                    <a:pt x="92" y="114"/>
                    <a:pt x="94" y="111"/>
                  </a:cubicBezTo>
                  <a:cubicBezTo>
                    <a:pt x="97" y="106"/>
                    <a:pt x="100" y="107"/>
                    <a:pt x="103" y="104"/>
                  </a:cubicBezTo>
                  <a:cubicBezTo>
                    <a:pt x="106" y="100"/>
                    <a:pt x="107" y="106"/>
                    <a:pt x="111" y="99"/>
                  </a:cubicBezTo>
                  <a:cubicBezTo>
                    <a:pt x="111" y="98"/>
                    <a:pt x="112" y="97"/>
                    <a:pt x="112" y="97"/>
                  </a:cubicBezTo>
                  <a:cubicBezTo>
                    <a:pt x="105" y="85"/>
                    <a:pt x="105" y="85"/>
                    <a:pt x="105" y="85"/>
                  </a:cubicBezTo>
                  <a:lnTo>
                    <a:pt x="104" y="33"/>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45"/>
            <p:cNvSpPr>
              <a:spLocks/>
            </p:cNvSpPr>
            <p:nvPr userDrawn="1"/>
          </p:nvSpPr>
          <p:spPr bwMode="auto">
            <a:xfrm>
              <a:off x="5841867" y="3229325"/>
              <a:ext cx="96628" cy="99145"/>
            </a:xfrm>
            <a:custGeom>
              <a:avLst/>
              <a:gdLst>
                <a:gd name="T0" fmla="*/ 75 w 81"/>
                <a:gd name="T1" fmla="*/ 16 h 83"/>
                <a:gd name="T2" fmla="*/ 73 w 81"/>
                <a:gd name="T3" fmla="*/ 6 h 83"/>
                <a:gd name="T4" fmla="*/ 66 w 81"/>
                <a:gd name="T5" fmla="*/ 0 h 83"/>
                <a:gd name="T6" fmla="*/ 61 w 81"/>
                <a:gd name="T7" fmla="*/ 4 h 83"/>
                <a:gd name="T8" fmla="*/ 52 w 81"/>
                <a:gd name="T9" fmla="*/ 5 h 83"/>
                <a:gd name="T10" fmla="*/ 41 w 81"/>
                <a:gd name="T11" fmla="*/ 9 h 83"/>
                <a:gd name="T12" fmla="*/ 32 w 81"/>
                <a:gd name="T13" fmla="*/ 5 h 83"/>
                <a:gd name="T14" fmla="*/ 21 w 81"/>
                <a:gd name="T15" fmla="*/ 9 h 83"/>
                <a:gd name="T16" fmla="*/ 20 w 81"/>
                <a:gd name="T17" fmla="*/ 21 h 83"/>
                <a:gd name="T18" fmla="*/ 25 w 81"/>
                <a:gd name="T19" fmla="*/ 29 h 83"/>
                <a:gd name="T20" fmla="*/ 21 w 81"/>
                <a:gd name="T21" fmla="*/ 36 h 83"/>
                <a:gd name="T22" fmla="*/ 14 w 81"/>
                <a:gd name="T23" fmla="*/ 40 h 83"/>
                <a:gd name="T24" fmla="*/ 9 w 81"/>
                <a:gd name="T25" fmla="*/ 49 h 83"/>
                <a:gd name="T26" fmla="*/ 5 w 81"/>
                <a:gd name="T27" fmla="*/ 59 h 83"/>
                <a:gd name="T28" fmla="*/ 3 w 81"/>
                <a:gd name="T29" fmla="*/ 72 h 83"/>
                <a:gd name="T30" fmla="*/ 0 w 81"/>
                <a:gd name="T31" fmla="*/ 82 h 83"/>
                <a:gd name="T32" fmla="*/ 8 w 81"/>
                <a:gd name="T33" fmla="*/ 81 h 83"/>
                <a:gd name="T34" fmla="*/ 23 w 81"/>
                <a:gd name="T35" fmla="*/ 77 h 83"/>
                <a:gd name="T36" fmla="*/ 35 w 81"/>
                <a:gd name="T37" fmla="*/ 76 h 83"/>
                <a:gd name="T38" fmla="*/ 46 w 81"/>
                <a:gd name="T39" fmla="*/ 60 h 83"/>
                <a:gd name="T40" fmla="*/ 66 w 81"/>
                <a:gd name="T41" fmla="*/ 60 h 83"/>
                <a:gd name="T42" fmla="*/ 70 w 81"/>
                <a:gd name="T43" fmla="*/ 51 h 83"/>
                <a:gd name="T44" fmla="*/ 80 w 81"/>
                <a:gd name="T45" fmla="*/ 34 h 83"/>
                <a:gd name="T46" fmla="*/ 81 w 81"/>
                <a:gd name="T47" fmla="*/ 22 h 83"/>
                <a:gd name="T48" fmla="*/ 75 w 81"/>
                <a:gd name="T49" fmla="*/ 1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83">
                  <a:moveTo>
                    <a:pt x="75" y="16"/>
                  </a:moveTo>
                  <a:cubicBezTo>
                    <a:pt x="73" y="6"/>
                    <a:pt x="73" y="6"/>
                    <a:pt x="73" y="6"/>
                  </a:cubicBezTo>
                  <a:cubicBezTo>
                    <a:pt x="66" y="0"/>
                    <a:pt x="66" y="0"/>
                    <a:pt x="66" y="0"/>
                  </a:cubicBezTo>
                  <a:cubicBezTo>
                    <a:pt x="64" y="1"/>
                    <a:pt x="62" y="3"/>
                    <a:pt x="61" y="4"/>
                  </a:cubicBezTo>
                  <a:cubicBezTo>
                    <a:pt x="61" y="7"/>
                    <a:pt x="55" y="6"/>
                    <a:pt x="52" y="5"/>
                  </a:cubicBezTo>
                  <a:cubicBezTo>
                    <a:pt x="50" y="4"/>
                    <a:pt x="43" y="7"/>
                    <a:pt x="41" y="9"/>
                  </a:cubicBezTo>
                  <a:cubicBezTo>
                    <a:pt x="40" y="11"/>
                    <a:pt x="36" y="5"/>
                    <a:pt x="32" y="5"/>
                  </a:cubicBezTo>
                  <a:cubicBezTo>
                    <a:pt x="29" y="6"/>
                    <a:pt x="21" y="9"/>
                    <a:pt x="21" y="9"/>
                  </a:cubicBezTo>
                  <a:cubicBezTo>
                    <a:pt x="21" y="9"/>
                    <a:pt x="20" y="18"/>
                    <a:pt x="20" y="21"/>
                  </a:cubicBezTo>
                  <a:cubicBezTo>
                    <a:pt x="20" y="25"/>
                    <a:pt x="25" y="26"/>
                    <a:pt x="25" y="29"/>
                  </a:cubicBezTo>
                  <a:cubicBezTo>
                    <a:pt x="25" y="32"/>
                    <a:pt x="21" y="34"/>
                    <a:pt x="21" y="36"/>
                  </a:cubicBezTo>
                  <a:cubicBezTo>
                    <a:pt x="20" y="38"/>
                    <a:pt x="18" y="39"/>
                    <a:pt x="14" y="40"/>
                  </a:cubicBezTo>
                  <a:cubicBezTo>
                    <a:pt x="11" y="41"/>
                    <a:pt x="11" y="47"/>
                    <a:pt x="9" y="49"/>
                  </a:cubicBezTo>
                  <a:cubicBezTo>
                    <a:pt x="6" y="50"/>
                    <a:pt x="7" y="55"/>
                    <a:pt x="5" y="59"/>
                  </a:cubicBezTo>
                  <a:cubicBezTo>
                    <a:pt x="4" y="63"/>
                    <a:pt x="3" y="67"/>
                    <a:pt x="3" y="72"/>
                  </a:cubicBezTo>
                  <a:cubicBezTo>
                    <a:pt x="3" y="75"/>
                    <a:pt x="2" y="80"/>
                    <a:pt x="0" y="82"/>
                  </a:cubicBezTo>
                  <a:cubicBezTo>
                    <a:pt x="4" y="83"/>
                    <a:pt x="5" y="82"/>
                    <a:pt x="8" y="81"/>
                  </a:cubicBezTo>
                  <a:cubicBezTo>
                    <a:pt x="11" y="80"/>
                    <a:pt x="23" y="77"/>
                    <a:pt x="23" y="77"/>
                  </a:cubicBezTo>
                  <a:cubicBezTo>
                    <a:pt x="35" y="76"/>
                    <a:pt x="35" y="76"/>
                    <a:pt x="35" y="76"/>
                  </a:cubicBezTo>
                  <a:cubicBezTo>
                    <a:pt x="38" y="68"/>
                    <a:pt x="42" y="61"/>
                    <a:pt x="46" y="60"/>
                  </a:cubicBezTo>
                  <a:cubicBezTo>
                    <a:pt x="52" y="58"/>
                    <a:pt x="60" y="59"/>
                    <a:pt x="66" y="60"/>
                  </a:cubicBezTo>
                  <a:cubicBezTo>
                    <a:pt x="67" y="56"/>
                    <a:pt x="69" y="52"/>
                    <a:pt x="70" y="51"/>
                  </a:cubicBezTo>
                  <a:cubicBezTo>
                    <a:pt x="74" y="47"/>
                    <a:pt x="79" y="40"/>
                    <a:pt x="80" y="34"/>
                  </a:cubicBezTo>
                  <a:cubicBezTo>
                    <a:pt x="81" y="28"/>
                    <a:pt x="81" y="22"/>
                    <a:pt x="81" y="22"/>
                  </a:cubicBezTo>
                  <a:lnTo>
                    <a:pt x="75" y="16"/>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46"/>
            <p:cNvSpPr>
              <a:spLocks/>
            </p:cNvSpPr>
            <p:nvPr userDrawn="1"/>
          </p:nvSpPr>
          <p:spPr bwMode="auto">
            <a:xfrm>
              <a:off x="6314437" y="2437676"/>
              <a:ext cx="311524" cy="181682"/>
            </a:xfrm>
            <a:custGeom>
              <a:avLst/>
              <a:gdLst>
                <a:gd name="T0" fmla="*/ 254 w 261"/>
                <a:gd name="T1" fmla="*/ 85 h 152"/>
                <a:gd name="T2" fmla="*/ 233 w 261"/>
                <a:gd name="T3" fmla="*/ 76 h 152"/>
                <a:gd name="T4" fmla="*/ 222 w 261"/>
                <a:gd name="T5" fmla="*/ 76 h 152"/>
                <a:gd name="T6" fmla="*/ 208 w 261"/>
                <a:gd name="T7" fmla="*/ 72 h 152"/>
                <a:gd name="T8" fmla="*/ 193 w 261"/>
                <a:gd name="T9" fmla="*/ 84 h 152"/>
                <a:gd name="T10" fmla="*/ 186 w 261"/>
                <a:gd name="T11" fmla="*/ 86 h 152"/>
                <a:gd name="T12" fmla="*/ 174 w 261"/>
                <a:gd name="T13" fmla="*/ 79 h 152"/>
                <a:gd name="T14" fmla="*/ 161 w 261"/>
                <a:gd name="T15" fmla="*/ 75 h 152"/>
                <a:gd name="T16" fmla="*/ 153 w 261"/>
                <a:gd name="T17" fmla="*/ 60 h 152"/>
                <a:gd name="T18" fmla="*/ 149 w 261"/>
                <a:gd name="T19" fmla="*/ 46 h 152"/>
                <a:gd name="T20" fmla="*/ 138 w 261"/>
                <a:gd name="T21" fmla="*/ 38 h 152"/>
                <a:gd name="T22" fmla="*/ 108 w 261"/>
                <a:gd name="T23" fmla="*/ 36 h 152"/>
                <a:gd name="T24" fmla="*/ 89 w 261"/>
                <a:gd name="T25" fmla="*/ 38 h 152"/>
                <a:gd name="T26" fmla="*/ 72 w 261"/>
                <a:gd name="T27" fmla="*/ 19 h 152"/>
                <a:gd name="T28" fmla="*/ 67 w 261"/>
                <a:gd name="T29" fmla="*/ 25 h 152"/>
                <a:gd name="T30" fmla="*/ 49 w 261"/>
                <a:gd name="T31" fmla="*/ 22 h 152"/>
                <a:gd name="T32" fmla="*/ 48 w 261"/>
                <a:gd name="T33" fmla="*/ 1 h 152"/>
                <a:gd name="T34" fmla="*/ 42 w 261"/>
                <a:gd name="T35" fmla="*/ 22 h 152"/>
                <a:gd name="T36" fmla="*/ 39 w 261"/>
                <a:gd name="T37" fmla="*/ 0 h 152"/>
                <a:gd name="T38" fmla="*/ 2 w 261"/>
                <a:gd name="T39" fmla="*/ 10 h 152"/>
                <a:gd name="T40" fmla="*/ 0 w 261"/>
                <a:gd name="T41" fmla="*/ 75 h 152"/>
                <a:gd name="T42" fmla="*/ 0 w 261"/>
                <a:gd name="T43" fmla="*/ 75 h 152"/>
                <a:gd name="T44" fmla="*/ 11 w 261"/>
                <a:gd name="T45" fmla="*/ 77 h 152"/>
                <a:gd name="T46" fmla="*/ 16 w 261"/>
                <a:gd name="T47" fmla="*/ 70 h 152"/>
                <a:gd name="T48" fmla="*/ 26 w 261"/>
                <a:gd name="T49" fmla="*/ 62 h 152"/>
                <a:gd name="T50" fmla="*/ 32 w 261"/>
                <a:gd name="T51" fmla="*/ 57 h 152"/>
                <a:gd name="T52" fmla="*/ 38 w 261"/>
                <a:gd name="T53" fmla="*/ 54 h 152"/>
                <a:gd name="T54" fmla="*/ 48 w 261"/>
                <a:gd name="T55" fmla="*/ 56 h 152"/>
                <a:gd name="T56" fmla="*/ 59 w 261"/>
                <a:gd name="T57" fmla="*/ 60 h 152"/>
                <a:gd name="T58" fmla="*/ 65 w 261"/>
                <a:gd name="T59" fmla="*/ 76 h 152"/>
                <a:gd name="T60" fmla="*/ 86 w 261"/>
                <a:gd name="T61" fmla="*/ 79 h 152"/>
                <a:gd name="T62" fmla="*/ 92 w 261"/>
                <a:gd name="T63" fmla="*/ 88 h 152"/>
                <a:gd name="T64" fmla="*/ 99 w 261"/>
                <a:gd name="T65" fmla="*/ 100 h 152"/>
                <a:gd name="T66" fmla="*/ 114 w 261"/>
                <a:gd name="T67" fmla="*/ 111 h 152"/>
                <a:gd name="T68" fmla="*/ 131 w 261"/>
                <a:gd name="T69" fmla="*/ 121 h 152"/>
                <a:gd name="T70" fmla="*/ 146 w 261"/>
                <a:gd name="T71" fmla="*/ 131 h 152"/>
                <a:gd name="T72" fmla="*/ 159 w 261"/>
                <a:gd name="T73" fmla="*/ 136 h 152"/>
                <a:gd name="T74" fmla="*/ 160 w 261"/>
                <a:gd name="T75" fmla="*/ 145 h 152"/>
                <a:gd name="T76" fmla="*/ 161 w 261"/>
                <a:gd name="T77" fmla="*/ 145 h 152"/>
                <a:gd name="T78" fmla="*/ 174 w 261"/>
                <a:gd name="T79" fmla="*/ 149 h 152"/>
                <a:gd name="T80" fmla="*/ 179 w 261"/>
                <a:gd name="T81" fmla="*/ 152 h 152"/>
                <a:gd name="T82" fmla="*/ 185 w 261"/>
                <a:gd name="T83" fmla="*/ 136 h 152"/>
                <a:gd name="T84" fmla="*/ 184 w 261"/>
                <a:gd name="T85" fmla="*/ 123 h 152"/>
                <a:gd name="T86" fmla="*/ 175 w 261"/>
                <a:gd name="T87" fmla="*/ 112 h 152"/>
                <a:gd name="T88" fmla="*/ 189 w 261"/>
                <a:gd name="T89" fmla="*/ 107 h 152"/>
                <a:gd name="T90" fmla="*/ 193 w 261"/>
                <a:gd name="T91" fmla="*/ 99 h 152"/>
                <a:gd name="T92" fmla="*/ 200 w 261"/>
                <a:gd name="T93" fmla="*/ 91 h 152"/>
                <a:gd name="T94" fmla="*/ 212 w 261"/>
                <a:gd name="T95" fmla="*/ 88 h 152"/>
                <a:gd name="T96" fmla="*/ 222 w 261"/>
                <a:gd name="T97" fmla="*/ 86 h 152"/>
                <a:gd name="T98" fmla="*/ 216 w 261"/>
                <a:gd name="T99" fmla="*/ 98 h 152"/>
                <a:gd name="T100" fmla="*/ 233 w 261"/>
                <a:gd name="T101" fmla="*/ 95 h 152"/>
                <a:gd name="T102" fmla="*/ 247 w 261"/>
                <a:gd name="T103" fmla="*/ 93 h 152"/>
                <a:gd name="T104" fmla="*/ 254 w 261"/>
                <a:gd name="T105" fmla="*/ 8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 h="152">
                  <a:moveTo>
                    <a:pt x="254" y="85"/>
                  </a:moveTo>
                  <a:cubicBezTo>
                    <a:pt x="247" y="79"/>
                    <a:pt x="234" y="72"/>
                    <a:pt x="233" y="76"/>
                  </a:cubicBezTo>
                  <a:cubicBezTo>
                    <a:pt x="232" y="79"/>
                    <a:pt x="225" y="80"/>
                    <a:pt x="222" y="76"/>
                  </a:cubicBezTo>
                  <a:cubicBezTo>
                    <a:pt x="219" y="73"/>
                    <a:pt x="216" y="69"/>
                    <a:pt x="208" y="72"/>
                  </a:cubicBezTo>
                  <a:cubicBezTo>
                    <a:pt x="199" y="76"/>
                    <a:pt x="193" y="80"/>
                    <a:pt x="193" y="84"/>
                  </a:cubicBezTo>
                  <a:cubicBezTo>
                    <a:pt x="192" y="87"/>
                    <a:pt x="186" y="91"/>
                    <a:pt x="186" y="86"/>
                  </a:cubicBezTo>
                  <a:cubicBezTo>
                    <a:pt x="185" y="82"/>
                    <a:pt x="178" y="80"/>
                    <a:pt x="174" y="79"/>
                  </a:cubicBezTo>
                  <a:cubicBezTo>
                    <a:pt x="169" y="78"/>
                    <a:pt x="161" y="80"/>
                    <a:pt x="161" y="75"/>
                  </a:cubicBezTo>
                  <a:cubicBezTo>
                    <a:pt x="160" y="71"/>
                    <a:pt x="153" y="65"/>
                    <a:pt x="153" y="60"/>
                  </a:cubicBezTo>
                  <a:cubicBezTo>
                    <a:pt x="152" y="55"/>
                    <a:pt x="154" y="47"/>
                    <a:pt x="149" y="46"/>
                  </a:cubicBezTo>
                  <a:cubicBezTo>
                    <a:pt x="144" y="45"/>
                    <a:pt x="142" y="38"/>
                    <a:pt x="138" y="38"/>
                  </a:cubicBezTo>
                  <a:cubicBezTo>
                    <a:pt x="133" y="38"/>
                    <a:pt x="111" y="38"/>
                    <a:pt x="108" y="36"/>
                  </a:cubicBezTo>
                  <a:cubicBezTo>
                    <a:pt x="105" y="35"/>
                    <a:pt x="90" y="41"/>
                    <a:pt x="89" y="38"/>
                  </a:cubicBezTo>
                  <a:cubicBezTo>
                    <a:pt x="88" y="35"/>
                    <a:pt x="77" y="23"/>
                    <a:pt x="72" y="19"/>
                  </a:cubicBezTo>
                  <a:cubicBezTo>
                    <a:pt x="71" y="21"/>
                    <a:pt x="70" y="23"/>
                    <a:pt x="67" y="25"/>
                  </a:cubicBezTo>
                  <a:cubicBezTo>
                    <a:pt x="56" y="33"/>
                    <a:pt x="46" y="32"/>
                    <a:pt x="49" y="22"/>
                  </a:cubicBezTo>
                  <a:cubicBezTo>
                    <a:pt x="53" y="12"/>
                    <a:pt x="53" y="1"/>
                    <a:pt x="48" y="1"/>
                  </a:cubicBezTo>
                  <a:cubicBezTo>
                    <a:pt x="42" y="1"/>
                    <a:pt x="46" y="21"/>
                    <a:pt x="42" y="22"/>
                  </a:cubicBezTo>
                  <a:cubicBezTo>
                    <a:pt x="38" y="24"/>
                    <a:pt x="36" y="8"/>
                    <a:pt x="39" y="0"/>
                  </a:cubicBezTo>
                  <a:cubicBezTo>
                    <a:pt x="2" y="10"/>
                    <a:pt x="2" y="10"/>
                    <a:pt x="2" y="10"/>
                  </a:cubicBezTo>
                  <a:cubicBezTo>
                    <a:pt x="0" y="75"/>
                    <a:pt x="0" y="75"/>
                    <a:pt x="0" y="75"/>
                  </a:cubicBezTo>
                  <a:cubicBezTo>
                    <a:pt x="0" y="75"/>
                    <a:pt x="0" y="75"/>
                    <a:pt x="0" y="75"/>
                  </a:cubicBezTo>
                  <a:cubicBezTo>
                    <a:pt x="4" y="76"/>
                    <a:pt x="8" y="77"/>
                    <a:pt x="11" y="77"/>
                  </a:cubicBezTo>
                  <a:cubicBezTo>
                    <a:pt x="16" y="78"/>
                    <a:pt x="16" y="73"/>
                    <a:pt x="16" y="70"/>
                  </a:cubicBezTo>
                  <a:cubicBezTo>
                    <a:pt x="16" y="67"/>
                    <a:pt x="22" y="62"/>
                    <a:pt x="26" y="62"/>
                  </a:cubicBezTo>
                  <a:cubicBezTo>
                    <a:pt x="31" y="63"/>
                    <a:pt x="30" y="57"/>
                    <a:pt x="32" y="57"/>
                  </a:cubicBezTo>
                  <a:cubicBezTo>
                    <a:pt x="33" y="57"/>
                    <a:pt x="36" y="56"/>
                    <a:pt x="38" y="54"/>
                  </a:cubicBezTo>
                  <a:cubicBezTo>
                    <a:pt x="39" y="52"/>
                    <a:pt x="46" y="54"/>
                    <a:pt x="48" y="56"/>
                  </a:cubicBezTo>
                  <a:cubicBezTo>
                    <a:pt x="50" y="59"/>
                    <a:pt x="55" y="59"/>
                    <a:pt x="59" y="60"/>
                  </a:cubicBezTo>
                  <a:cubicBezTo>
                    <a:pt x="63" y="61"/>
                    <a:pt x="65" y="73"/>
                    <a:pt x="65" y="76"/>
                  </a:cubicBezTo>
                  <a:cubicBezTo>
                    <a:pt x="65" y="79"/>
                    <a:pt x="83" y="78"/>
                    <a:pt x="86" y="79"/>
                  </a:cubicBezTo>
                  <a:cubicBezTo>
                    <a:pt x="89" y="79"/>
                    <a:pt x="89" y="84"/>
                    <a:pt x="92" y="88"/>
                  </a:cubicBezTo>
                  <a:cubicBezTo>
                    <a:pt x="95" y="92"/>
                    <a:pt x="98" y="97"/>
                    <a:pt x="99" y="100"/>
                  </a:cubicBezTo>
                  <a:cubicBezTo>
                    <a:pt x="100" y="103"/>
                    <a:pt x="111" y="107"/>
                    <a:pt x="114" y="111"/>
                  </a:cubicBezTo>
                  <a:cubicBezTo>
                    <a:pt x="116" y="115"/>
                    <a:pt x="125" y="119"/>
                    <a:pt x="131" y="121"/>
                  </a:cubicBezTo>
                  <a:cubicBezTo>
                    <a:pt x="137" y="123"/>
                    <a:pt x="142" y="132"/>
                    <a:pt x="146" y="131"/>
                  </a:cubicBezTo>
                  <a:cubicBezTo>
                    <a:pt x="149" y="131"/>
                    <a:pt x="159" y="136"/>
                    <a:pt x="159" y="136"/>
                  </a:cubicBezTo>
                  <a:cubicBezTo>
                    <a:pt x="160" y="145"/>
                    <a:pt x="160" y="145"/>
                    <a:pt x="160" y="145"/>
                  </a:cubicBezTo>
                  <a:cubicBezTo>
                    <a:pt x="160" y="145"/>
                    <a:pt x="161" y="145"/>
                    <a:pt x="161" y="145"/>
                  </a:cubicBezTo>
                  <a:cubicBezTo>
                    <a:pt x="167" y="143"/>
                    <a:pt x="169" y="149"/>
                    <a:pt x="174" y="149"/>
                  </a:cubicBezTo>
                  <a:cubicBezTo>
                    <a:pt x="175" y="149"/>
                    <a:pt x="177" y="150"/>
                    <a:pt x="179" y="152"/>
                  </a:cubicBezTo>
                  <a:cubicBezTo>
                    <a:pt x="179" y="143"/>
                    <a:pt x="182" y="139"/>
                    <a:pt x="185" y="136"/>
                  </a:cubicBezTo>
                  <a:cubicBezTo>
                    <a:pt x="189" y="133"/>
                    <a:pt x="183" y="128"/>
                    <a:pt x="184" y="123"/>
                  </a:cubicBezTo>
                  <a:cubicBezTo>
                    <a:pt x="185" y="119"/>
                    <a:pt x="174" y="116"/>
                    <a:pt x="175" y="112"/>
                  </a:cubicBezTo>
                  <a:cubicBezTo>
                    <a:pt x="175" y="108"/>
                    <a:pt x="185" y="109"/>
                    <a:pt x="189" y="107"/>
                  </a:cubicBezTo>
                  <a:cubicBezTo>
                    <a:pt x="192" y="105"/>
                    <a:pt x="189" y="99"/>
                    <a:pt x="193" y="99"/>
                  </a:cubicBezTo>
                  <a:cubicBezTo>
                    <a:pt x="197" y="99"/>
                    <a:pt x="199" y="95"/>
                    <a:pt x="200" y="91"/>
                  </a:cubicBezTo>
                  <a:cubicBezTo>
                    <a:pt x="202" y="87"/>
                    <a:pt x="208" y="91"/>
                    <a:pt x="212" y="88"/>
                  </a:cubicBezTo>
                  <a:cubicBezTo>
                    <a:pt x="215" y="86"/>
                    <a:pt x="220" y="84"/>
                    <a:pt x="222" y="86"/>
                  </a:cubicBezTo>
                  <a:cubicBezTo>
                    <a:pt x="223" y="88"/>
                    <a:pt x="218" y="95"/>
                    <a:pt x="216" y="98"/>
                  </a:cubicBezTo>
                  <a:cubicBezTo>
                    <a:pt x="222" y="98"/>
                    <a:pt x="232" y="97"/>
                    <a:pt x="233" y="95"/>
                  </a:cubicBezTo>
                  <a:cubicBezTo>
                    <a:pt x="236" y="93"/>
                    <a:pt x="244" y="98"/>
                    <a:pt x="247" y="93"/>
                  </a:cubicBezTo>
                  <a:cubicBezTo>
                    <a:pt x="250" y="87"/>
                    <a:pt x="261" y="91"/>
                    <a:pt x="254" y="8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47"/>
            <p:cNvSpPr>
              <a:spLocks noEditPoints="1"/>
            </p:cNvSpPr>
            <p:nvPr userDrawn="1"/>
          </p:nvSpPr>
          <p:spPr bwMode="auto">
            <a:xfrm>
              <a:off x="5424154" y="1421063"/>
              <a:ext cx="453446" cy="719178"/>
            </a:xfrm>
            <a:custGeom>
              <a:avLst/>
              <a:gdLst>
                <a:gd name="T0" fmla="*/ 360 w 380"/>
                <a:gd name="T1" fmla="*/ 314 h 602"/>
                <a:gd name="T2" fmla="*/ 361 w 380"/>
                <a:gd name="T3" fmla="*/ 296 h 602"/>
                <a:gd name="T4" fmla="*/ 340 w 380"/>
                <a:gd name="T5" fmla="*/ 294 h 602"/>
                <a:gd name="T6" fmla="*/ 316 w 380"/>
                <a:gd name="T7" fmla="*/ 293 h 602"/>
                <a:gd name="T8" fmla="*/ 305 w 380"/>
                <a:gd name="T9" fmla="*/ 291 h 602"/>
                <a:gd name="T10" fmla="*/ 282 w 380"/>
                <a:gd name="T11" fmla="*/ 296 h 602"/>
                <a:gd name="T12" fmla="*/ 264 w 380"/>
                <a:gd name="T13" fmla="*/ 316 h 602"/>
                <a:gd name="T14" fmla="*/ 264 w 380"/>
                <a:gd name="T15" fmla="*/ 294 h 602"/>
                <a:gd name="T16" fmla="*/ 238 w 380"/>
                <a:gd name="T17" fmla="*/ 310 h 602"/>
                <a:gd name="T18" fmla="*/ 226 w 380"/>
                <a:gd name="T19" fmla="*/ 314 h 602"/>
                <a:gd name="T20" fmla="*/ 215 w 380"/>
                <a:gd name="T21" fmla="*/ 312 h 602"/>
                <a:gd name="T22" fmla="*/ 195 w 380"/>
                <a:gd name="T23" fmla="*/ 327 h 602"/>
                <a:gd name="T24" fmla="*/ 181 w 380"/>
                <a:gd name="T25" fmla="*/ 338 h 602"/>
                <a:gd name="T26" fmla="*/ 168 w 380"/>
                <a:gd name="T27" fmla="*/ 344 h 602"/>
                <a:gd name="T28" fmla="*/ 145 w 380"/>
                <a:gd name="T29" fmla="*/ 350 h 602"/>
                <a:gd name="T30" fmla="*/ 137 w 380"/>
                <a:gd name="T31" fmla="*/ 363 h 602"/>
                <a:gd name="T32" fmla="*/ 168 w 380"/>
                <a:gd name="T33" fmla="*/ 364 h 602"/>
                <a:gd name="T34" fmla="*/ 145 w 380"/>
                <a:gd name="T35" fmla="*/ 380 h 602"/>
                <a:gd name="T36" fmla="*/ 112 w 380"/>
                <a:gd name="T37" fmla="*/ 416 h 602"/>
                <a:gd name="T38" fmla="*/ 91 w 380"/>
                <a:gd name="T39" fmla="*/ 444 h 602"/>
                <a:gd name="T40" fmla="*/ 72 w 380"/>
                <a:gd name="T41" fmla="*/ 470 h 602"/>
                <a:gd name="T42" fmla="*/ 47 w 380"/>
                <a:gd name="T43" fmla="*/ 488 h 602"/>
                <a:gd name="T44" fmla="*/ 21 w 380"/>
                <a:gd name="T45" fmla="*/ 504 h 602"/>
                <a:gd name="T46" fmla="*/ 7 w 380"/>
                <a:gd name="T47" fmla="*/ 526 h 602"/>
                <a:gd name="T48" fmla="*/ 3 w 380"/>
                <a:gd name="T49" fmla="*/ 553 h 602"/>
                <a:gd name="T50" fmla="*/ 16 w 380"/>
                <a:gd name="T51" fmla="*/ 562 h 602"/>
                <a:gd name="T52" fmla="*/ 12 w 380"/>
                <a:gd name="T53" fmla="*/ 573 h 602"/>
                <a:gd name="T54" fmla="*/ 26 w 380"/>
                <a:gd name="T55" fmla="*/ 596 h 602"/>
                <a:gd name="T56" fmla="*/ 84 w 380"/>
                <a:gd name="T57" fmla="*/ 568 h 602"/>
                <a:gd name="T58" fmla="*/ 102 w 380"/>
                <a:gd name="T59" fmla="*/ 573 h 602"/>
                <a:gd name="T60" fmla="*/ 112 w 380"/>
                <a:gd name="T61" fmla="*/ 537 h 602"/>
                <a:gd name="T62" fmla="*/ 109 w 380"/>
                <a:gd name="T63" fmla="*/ 490 h 602"/>
                <a:gd name="T64" fmla="*/ 135 w 380"/>
                <a:gd name="T65" fmla="*/ 457 h 602"/>
                <a:gd name="T66" fmla="*/ 153 w 380"/>
                <a:gd name="T67" fmla="*/ 414 h 602"/>
                <a:gd name="T68" fmla="*/ 171 w 380"/>
                <a:gd name="T69" fmla="*/ 376 h 602"/>
                <a:gd name="T70" fmla="*/ 212 w 380"/>
                <a:gd name="T71" fmla="*/ 356 h 602"/>
                <a:gd name="T72" fmla="*/ 241 w 380"/>
                <a:gd name="T73" fmla="*/ 336 h 602"/>
                <a:gd name="T74" fmla="*/ 293 w 380"/>
                <a:gd name="T75" fmla="*/ 351 h 602"/>
                <a:gd name="T76" fmla="*/ 326 w 380"/>
                <a:gd name="T77" fmla="*/ 317 h 602"/>
                <a:gd name="T78" fmla="*/ 360 w 380"/>
                <a:gd name="T79" fmla="*/ 332 h 602"/>
                <a:gd name="T80" fmla="*/ 106 w 380"/>
                <a:gd name="T81" fmla="*/ 43 h 602"/>
                <a:gd name="T82" fmla="*/ 141 w 380"/>
                <a:gd name="T83" fmla="*/ 64 h 602"/>
                <a:gd name="T84" fmla="*/ 168 w 380"/>
                <a:gd name="T85" fmla="*/ 70 h 602"/>
                <a:gd name="T86" fmla="*/ 170 w 380"/>
                <a:gd name="T87" fmla="*/ 89 h 602"/>
                <a:gd name="T88" fmla="*/ 145 w 380"/>
                <a:gd name="T89" fmla="*/ 113 h 602"/>
                <a:gd name="T90" fmla="*/ 174 w 380"/>
                <a:gd name="T91" fmla="*/ 124 h 602"/>
                <a:gd name="T92" fmla="*/ 208 w 380"/>
                <a:gd name="T93" fmla="*/ 68 h 602"/>
                <a:gd name="T94" fmla="*/ 236 w 380"/>
                <a:gd name="T95" fmla="*/ 82 h 602"/>
                <a:gd name="T96" fmla="*/ 274 w 380"/>
                <a:gd name="T97" fmla="*/ 98 h 602"/>
                <a:gd name="T98" fmla="*/ 262 w 380"/>
                <a:gd name="T99" fmla="*/ 78 h 602"/>
                <a:gd name="T100" fmla="*/ 229 w 380"/>
                <a:gd name="T101" fmla="*/ 50 h 602"/>
                <a:gd name="T102" fmla="*/ 196 w 380"/>
                <a:gd name="T103" fmla="*/ 33 h 602"/>
                <a:gd name="T104" fmla="*/ 165 w 380"/>
                <a:gd name="T105" fmla="*/ 15 h 602"/>
                <a:gd name="T106" fmla="*/ 152 w 380"/>
                <a:gd name="T107" fmla="*/ 33 h 602"/>
                <a:gd name="T108" fmla="*/ 121 w 380"/>
                <a:gd name="T109" fmla="*/ 31 h 602"/>
                <a:gd name="T110" fmla="*/ 102 w 380"/>
                <a:gd name="T111" fmla="*/ 25 h 602"/>
                <a:gd name="T112" fmla="*/ 92 w 380"/>
                <a:gd name="T113" fmla="*/ 70 h 602"/>
                <a:gd name="T114" fmla="*/ 92 w 380"/>
                <a:gd name="T115" fmla="*/ 70 h 602"/>
                <a:gd name="T116" fmla="*/ 217 w 380"/>
                <a:gd name="T117" fmla="*/ 34 h 602"/>
                <a:gd name="T118" fmla="*/ 305 w 380"/>
                <a:gd name="T119" fmla="*/ 32 h 602"/>
                <a:gd name="T120" fmla="*/ 266 w 380"/>
                <a:gd name="T121" fmla="*/ 12 h 602"/>
                <a:gd name="T122" fmla="*/ 231 w 380"/>
                <a:gd name="T123" fmla="*/ 10 h 602"/>
                <a:gd name="T124" fmla="*/ 206 w 380"/>
                <a:gd name="T125" fmla="*/ 1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602">
                  <a:moveTo>
                    <a:pt x="369" y="322"/>
                  </a:moveTo>
                  <a:cubicBezTo>
                    <a:pt x="368" y="325"/>
                    <a:pt x="362" y="324"/>
                    <a:pt x="362" y="321"/>
                  </a:cubicBezTo>
                  <a:cubicBezTo>
                    <a:pt x="362" y="318"/>
                    <a:pt x="353" y="315"/>
                    <a:pt x="353" y="314"/>
                  </a:cubicBezTo>
                  <a:cubicBezTo>
                    <a:pt x="352" y="312"/>
                    <a:pt x="357" y="312"/>
                    <a:pt x="360" y="314"/>
                  </a:cubicBezTo>
                  <a:cubicBezTo>
                    <a:pt x="363" y="316"/>
                    <a:pt x="366" y="315"/>
                    <a:pt x="370" y="311"/>
                  </a:cubicBezTo>
                  <a:cubicBezTo>
                    <a:pt x="374" y="308"/>
                    <a:pt x="379" y="311"/>
                    <a:pt x="380" y="307"/>
                  </a:cubicBezTo>
                  <a:cubicBezTo>
                    <a:pt x="380" y="304"/>
                    <a:pt x="373" y="302"/>
                    <a:pt x="372" y="300"/>
                  </a:cubicBezTo>
                  <a:cubicBezTo>
                    <a:pt x="371" y="298"/>
                    <a:pt x="366" y="296"/>
                    <a:pt x="361" y="296"/>
                  </a:cubicBezTo>
                  <a:cubicBezTo>
                    <a:pt x="356" y="297"/>
                    <a:pt x="356" y="295"/>
                    <a:pt x="353" y="293"/>
                  </a:cubicBezTo>
                  <a:cubicBezTo>
                    <a:pt x="350" y="290"/>
                    <a:pt x="342" y="294"/>
                    <a:pt x="342" y="301"/>
                  </a:cubicBezTo>
                  <a:cubicBezTo>
                    <a:pt x="342" y="307"/>
                    <a:pt x="336" y="305"/>
                    <a:pt x="338" y="302"/>
                  </a:cubicBezTo>
                  <a:cubicBezTo>
                    <a:pt x="340" y="299"/>
                    <a:pt x="336" y="295"/>
                    <a:pt x="340" y="294"/>
                  </a:cubicBezTo>
                  <a:cubicBezTo>
                    <a:pt x="344" y="292"/>
                    <a:pt x="342" y="286"/>
                    <a:pt x="334" y="285"/>
                  </a:cubicBezTo>
                  <a:cubicBezTo>
                    <a:pt x="326" y="285"/>
                    <a:pt x="323" y="291"/>
                    <a:pt x="325" y="294"/>
                  </a:cubicBezTo>
                  <a:cubicBezTo>
                    <a:pt x="327" y="296"/>
                    <a:pt x="319" y="305"/>
                    <a:pt x="316" y="305"/>
                  </a:cubicBezTo>
                  <a:cubicBezTo>
                    <a:pt x="313" y="305"/>
                    <a:pt x="317" y="297"/>
                    <a:pt x="316" y="293"/>
                  </a:cubicBezTo>
                  <a:cubicBezTo>
                    <a:pt x="316" y="288"/>
                    <a:pt x="313" y="291"/>
                    <a:pt x="307" y="298"/>
                  </a:cubicBezTo>
                  <a:cubicBezTo>
                    <a:pt x="301" y="305"/>
                    <a:pt x="296" y="311"/>
                    <a:pt x="293" y="312"/>
                  </a:cubicBezTo>
                  <a:cubicBezTo>
                    <a:pt x="289" y="312"/>
                    <a:pt x="290" y="305"/>
                    <a:pt x="295" y="302"/>
                  </a:cubicBezTo>
                  <a:cubicBezTo>
                    <a:pt x="301" y="299"/>
                    <a:pt x="301" y="291"/>
                    <a:pt x="305" y="291"/>
                  </a:cubicBezTo>
                  <a:cubicBezTo>
                    <a:pt x="309" y="291"/>
                    <a:pt x="309" y="287"/>
                    <a:pt x="303" y="285"/>
                  </a:cubicBezTo>
                  <a:cubicBezTo>
                    <a:pt x="298" y="284"/>
                    <a:pt x="297" y="290"/>
                    <a:pt x="295" y="292"/>
                  </a:cubicBezTo>
                  <a:cubicBezTo>
                    <a:pt x="293" y="294"/>
                    <a:pt x="285" y="289"/>
                    <a:pt x="285" y="291"/>
                  </a:cubicBezTo>
                  <a:cubicBezTo>
                    <a:pt x="285" y="292"/>
                    <a:pt x="280" y="293"/>
                    <a:pt x="282" y="296"/>
                  </a:cubicBezTo>
                  <a:cubicBezTo>
                    <a:pt x="284" y="299"/>
                    <a:pt x="281" y="302"/>
                    <a:pt x="279" y="298"/>
                  </a:cubicBezTo>
                  <a:cubicBezTo>
                    <a:pt x="277" y="294"/>
                    <a:pt x="271" y="297"/>
                    <a:pt x="269" y="302"/>
                  </a:cubicBezTo>
                  <a:cubicBezTo>
                    <a:pt x="266" y="306"/>
                    <a:pt x="263" y="306"/>
                    <a:pt x="265" y="307"/>
                  </a:cubicBezTo>
                  <a:cubicBezTo>
                    <a:pt x="268" y="309"/>
                    <a:pt x="268" y="315"/>
                    <a:pt x="264" y="316"/>
                  </a:cubicBezTo>
                  <a:cubicBezTo>
                    <a:pt x="260" y="317"/>
                    <a:pt x="261" y="305"/>
                    <a:pt x="258" y="306"/>
                  </a:cubicBezTo>
                  <a:cubicBezTo>
                    <a:pt x="255" y="307"/>
                    <a:pt x="257" y="301"/>
                    <a:pt x="261" y="301"/>
                  </a:cubicBezTo>
                  <a:cubicBezTo>
                    <a:pt x="265" y="301"/>
                    <a:pt x="270" y="295"/>
                    <a:pt x="269" y="293"/>
                  </a:cubicBezTo>
                  <a:cubicBezTo>
                    <a:pt x="268" y="291"/>
                    <a:pt x="264" y="291"/>
                    <a:pt x="264" y="294"/>
                  </a:cubicBezTo>
                  <a:cubicBezTo>
                    <a:pt x="264" y="298"/>
                    <a:pt x="257" y="297"/>
                    <a:pt x="252" y="297"/>
                  </a:cubicBezTo>
                  <a:cubicBezTo>
                    <a:pt x="247" y="297"/>
                    <a:pt x="247" y="303"/>
                    <a:pt x="253" y="307"/>
                  </a:cubicBezTo>
                  <a:cubicBezTo>
                    <a:pt x="259" y="310"/>
                    <a:pt x="252" y="312"/>
                    <a:pt x="249" y="310"/>
                  </a:cubicBezTo>
                  <a:cubicBezTo>
                    <a:pt x="246" y="307"/>
                    <a:pt x="241" y="308"/>
                    <a:pt x="238" y="310"/>
                  </a:cubicBezTo>
                  <a:cubicBezTo>
                    <a:pt x="234" y="311"/>
                    <a:pt x="245" y="315"/>
                    <a:pt x="246" y="317"/>
                  </a:cubicBezTo>
                  <a:cubicBezTo>
                    <a:pt x="246" y="319"/>
                    <a:pt x="240" y="315"/>
                    <a:pt x="239" y="316"/>
                  </a:cubicBezTo>
                  <a:cubicBezTo>
                    <a:pt x="238" y="318"/>
                    <a:pt x="232" y="315"/>
                    <a:pt x="231" y="312"/>
                  </a:cubicBezTo>
                  <a:cubicBezTo>
                    <a:pt x="231" y="308"/>
                    <a:pt x="221" y="313"/>
                    <a:pt x="226" y="314"/>
                  </a:cubicBezTo>
                  <a:cubicBezTo>
                    <a:pt x="232" y="316"/>
                    <a:pt x="230" y="319"/>
                    <a:pt x="230" y="324"/>
                  </a:cubicBezTo>
                  <a:cubicBezTo>
                    <a:pt x="230" y="329"/>
                    <a:pt x="223" y="325"/>
                    <a:pt x="225" y="321"/>
                  </a:cubicBezTo>
                  <a:cubicBezTo>
                    <a:pt x="226" y="317"/>
                    <a:pt x="221" y="318"/>
                    <a:pt x="217" y="320"/>
                  </a:cubicBezTo>
                  <a:cubicBezTo>
                    <a:pt x="212" y="323"/>
                    <a:pt x="217" y="316"/>
                    <a:pt x="215" y="312"/>
                  </a:cubicBezTo>
                  <a:cubicBezTo>
                    <a:pt x="214" y="308"/>
                    <a:pt x="210" y="312"/>
                    <a:pt x="205" y="313"/>
                  </a:cubicBezTo>
                  <a:cubicBezTo>
                    <a:pt x="201" y="314"/>
                    <a:pt x="198" y="314"/>
                    <a:pt x="201" y="317"/>
                  </a:cubicBezTo>
                  <a:cubicBezTo>
                    <a:pt x="204" y="320"/>
                    <a:pt x="203" y="324"/>
                    <a:pt x="200" y="324"/>
                  </a:cubicBezTo>
                  <a:cubicBezTo>
                    <a:pt x="196" y="323"/>
                    <a:pt x="195" y="324"/>
                    <a:pt x="195" y="327"/>
                  </a:cubicBezTo>
                  <a:cubicBezTo>
                    <a:pt x="195" y="331"/>
                    <a:pt x="190" y="331"/>
                    <a:pt x="190" y="328"/>
                  </a:cubicBezTo>
                  <a:cubicBezTo>
                    <a:pt x="189" y="325"/>
                    <a:pt x="182" y="326"/>
                    <a:pt x="180" y="329"/>
                  </a:cubicBezTo>
                  <a:cubicBezTo>
                    <a:pt x="178" y="332"/>
                    <a:pt x="171" y="335"/>
                    <a:pt x="172" y="339"/>
                  </a:cubicBezTo>
                  <a:cubicBezTo>
                    <a:pt x="173" y="343"/>
                    <a:pt x="178" y="337"/>
                    <a:pt x="181" y="338"/>
                  </a:cubicBezTo>
                  <a:cubicBezTo>
                    <a:pt x="185" y="340"/>
                    <a:pt x="181" y="342"/>
                    <a:pt x="183" y="344"/>
                  </a:cubicBezTo>
                  <a:cubicBezTo>
                    <a:pt x="186" y="346"/>
                    <a:pt x="185" y="350"/>
                    <a:pt x="182" y="347"/>
                  </a:cubicBezTo>
                  <a:cubicBezTo>
                    <a:pt x="179" y="345"/>
                    <a:pt x="175" y="344"/>
                    <a:pt x="175" y="348"/>
                  </a:cubicBezTo>
                  <a:cubicBezTo>
                    <a:pt x="174" y="353"/>
                    <a:pt x="171" y="348"/>
                    <a:pt x="168" y="344"/>
                  </a:cubicBezTo>
                  <a:cubicBezTo>
                    <a:pt x="165" y="341"/>
                    <a:pt x="163" y="351"/>
                    <a:pt x="160" y="348"/>
                  </a:cubicBezTo>
                  <a:cubicBezTo>
                    <a:pt x="157" y="346"/>
                    <a:pt x="166" y="339"/>
                    <a:pt x="163" y="336"/>
                  </a:cubicBezTo>
                  <a:cubicBezTo>
                    <a:pt x="161" y="333"/>
                    <a:pt x="160" y="338"/>
                    <a:pt x="155" y="343"/>
                  </a:cubicBezTo>
                  <a:cubicBezTo>
                    <a:pt x="150" y="348"/>
                    <a:pt x="143" y="348"/>
                    <a:pt x="145" y="350"/>
                  </a:cubicBezTo>
                  <a:cubicBezTo>
                    <a:pt x="148" y="353"/>
                    <a:pt x="140" y="354"/>
                    <a:pt x="139" y="358"/>
                  </a:cubicBezTo>
                  <a:cubicBezTo>
                    <a:pt x="138" y="362"/>
                    <a:pt x="128" y="364"/>
                    <a:pt x="121" y="368"/>
                  </a:cubicBezTo>
                  <a:cubicBezTo>
                    <a:pt x="115" y="372"/>
                    <a:pt x="122" y="373"/>
                    <a:pt x="126" y="369"/>
                  </a:cubicBezTo>
                  <a:cubicBezTo>
                    <a:pt x="130" y="364"/>
                    <a:pt x="131" y="367"/>
                    <a:pt x="137" y="363"/>
                  </a:cubicBezTo>
                  <a:cubicBezTo>
                    <a:pt x="143" y="359"/>
                    <a:pt x="149" y="356"/>
                    <a:pt x="151" y="358"/>
                  </a:cubicBezTo>
                  <a:cubicBezTo>
                    <a:pt x="153" y="359"/>
                    <a:pt x="157" y="361"/>
                    <a:pt x="160" y="357"/>
                  </a:cubicBezTo>
                  <a:cubicBezTo>
                    <a:pt x="163" y="353"/>
                    <a:pt x="166" y="354"/>
                    <a:pt x="169" y="356"/>
                  </a:cubicBezTo>
                  <a:cubicBezTo>
                    <a:pt x="172" y="358"/>
                    <a:pt x="164" y="360"/>
                    <a:pt x="168" y="364"/>
                  </a:cubicBezTo>
                  <a:cubicBezTo>
                    <a:pt x="171" y="367"/>
                    <a:pt x="164" y="369"/>
                    <a:pt x="164" y="366"/>
                  </a:cubicBezTo>
                  <a:cubicBezTo>
                    <a:pt x="164" y="363"/>
                    <a:pt x="159" y="361"/>
                    <a:pt x="158" y="363"/>
                  </a:cubicBezTo>
                  <a:cubicBezTo>
                    <a:pt x="156" y="366"/>
                    <a:pt x="154" y="369"/>
                    <a:pt x="151" y="369"/>
                  </a:cubicBezTo>
                  <a:cubicBezTo>
                    <a:pt x="148" y="370"/>
                    <a:pt x="145" y="375"/>
                    <a:pt x="145" y="380"/>
                  </a:cubicBezTo>
                  <a:cubicBezTo>
                    <a:pt x="145" y="385"/>
                    <a:pt x="140" y="380"/>
                    <a:pt x="140" y="385"/>
                  </a:cubicBezTo>
                  <a:cubicBezTo>
                    <a:pt x="139" y="389"/>
                    <a:pt x="132" y="397"/>
                    <a:pt x="126" y="403"/>
                  </a:cubicBezTo>
                  <a:cubicBezTo>
                    <a:pt x="120" y="409"/>
                    <a:pt x="126" y="410"/>
                    <a:pt x="124" y="414"/>
                  </a:cubicBezTo>
                  <a:cubicBezTo>
                    <a:pt x="122" y="418"/>
                    <a:pt x="115" y="414"/>
                    <a:pt x="112" y="416"/>
                  </a:cubicBezTo>
                  <a:cubicBezTo>
                    <a:pt x="110" y="417"/>
                    <a:pt x="113" y="427"/>
                    <a:pt x="110" y="429"/>
                  </a:cubicBezTo>
                  <a:cubicBezTo>
                    <a:pt x="107" y="432"/>
                    <a:pt x="110" y="436"/>
                    <a:pt x="110" y="439"/>
                  </a:cubicBezTo>
                  <a:cubicBezTo>
                    <a:pt x="110" y="443"/>
                    <a:pt x="102" y="437"/>
                    <a:pt x="101" y="441"/>
                  </a:cubicBezTo>
                  <a:cubicBezTo>
                    <a:pt x="100" y="444"/>
                    <a:pt x="93" y="443"/>
                    <a:pt x="91" y="444"/>
                  </a:cubicBezTo>
                  <a:cubicBezTo>
                    <a:pt x="89" y="445"/>
                    <a:pt x="95" y="450"/>
                    <a:pt x="99" y="453"/>
                  </a:cubicBezTo>
                  <a:cubicBezTo>
                    <a:pt x="103" y="456"/>
                    <a:pt x="95" y="459"/>
                    <a:pt x="95" y="455"/>
                  </a:cubicBezTo>
                  <a:cubicBezTo>
                    <a:pt x="94" y="452"/>
                    <a:pt x="88" y="457"/>
                    <a:pt x="81" y="460"/>
                  </a:cubicBezTo>
                  <a:cubicBezTo>
                    <a:pt x="75" y="463"/>
                    <a:pt x="78" y="469"/>
                    <a:pt x="72" y="470"/>
                  </a:cubicBezTo>
                  <a:cubicBezTo>
                    <a:pt x="67" y="470"/>
                    <a:pt x="69" y="478"/>
                    <a:pt x="65" y="481"/>
                  </a:cubicBezTo>
                  <a:cubicBezTo>
                    <a:pt x="62" y="483"/>
                    <a:pt x="63" y="475"/>
                    <a:pt x="57" y="474"/>
                  </a:cubicBezTo>
                  <a:cubicBezTo>
                    <a:pt x="52" y="474"/>
                    <a:pt x="52" y="478"/>
                    <a:pt x="55" y="483"/>
                  </a:cubicBezTo>
                  <a:cubicBezTo>
                    <a:pt x="59" y="487"/>
                    <a:pt x="50" y="484"/>
                    <a:pt x="47" y="488"/>
                  </a:cubicBezTo>
                  <a:cubicBezTo>
                    <a:pt x="44" y="492"/>
                    <a:pt x="36" y="490"/>
                    <a:pt x="33" y="493"/>
                  </a:cubicBezTo>
                  <a:cubicBezTo>
                    <a:pt x="31" y="496"/>
                    <a:pt x="40" y="496"/>
                    <a:pt x="41" y="499"/>
                  </a:cubicBezTo>
                  <a:cubicBezTo>
                    <a:pt x="42" y="501"/>
                    <a:pt x="33" y="500"/>
                    <a:pt x="28" y="499"/>
                  </a:cubicBezTo>
                  <a:cubicBezTo>
                    <a:pt x="24" y="498"/>
                    <a:pt x="25" y="505"/>
                    <a:pt x="21" y="504"/>
                  </a:cubicBezTo>
                  <a:cubicBezTo>
                    <a:pt x="16" y="503"/>
                    <a:pt x="11" y="508"/>
                    <a:pt x="14" y="511"/>
                  </a:cubicBezTo>
                  <a:cubicBezTo>
                    <a:pt x="17" y="514"/>
                    <a:pt x="11" y="514"/>
                    <a:pt x="8" y="512"/>
                  </a:cubicBezTo>
                  <a:cubicBezTo>
                    <a:pt x="5" y="510"/>
                    <a:pt x="3" y="515"/>
                    <a:pt x="2" y="519"/>
                  </a:cubicBezTo>
                  <a:cubicBezTo>
                    <a:pt x="1" y="523"/>
                    <a:pt x="8" y="525"/>
                    <a:pt x="7" y="526"/>
                  </a:cubicBezTo>
                  <a:cubicBezTo>
                    <a:pt x="7" y="528"/>
                    <a:pt x="2" y="531"/>
                    <a:pt x="6" y="532"/>
                  </a:cubicBezTo>
                  <a:cubicBezTo>
                    <a:pt x="9" y="533"/>
                    <a:pt x="7" y="536"/>
                    <a:pt x="4" y="537"/>
                  </a:cubicBezTo>
                  <a:cubicBezTo>
                    <a:pt x="1" y="538"/>
                    <a:pt x="1" y="541"/>
                    <a:pt x="4" y="544"/>
                  </a:cubicBezTo>
                  <a:cubicBezTo>
                    <a:pt x="7" y="547"/>
                    <a:pt x="0" y="548"/>
                    <a:pt x="3" y="553"/>
                  </a:cubicBezTo>
                  <a:cubicBezTo>
                    <a:pt x="6" y="558"/>
                    <a:pt x="9" y="552"/>
                    <a:pt x="11" y="555"/>
                  </a:cubicBezTo>
                  <a:cubicBezTo>
                    <a:pt x="12" y="559"/>
                    <a:pt x="16" y="556"/>
                    <a:pt x="21" y="552"/>
                  </a:cubicBezTo>
                  <a:cubicBezTo>
                    <a:pt x="26" y="547"/>
                    <a:pt x="28" y="556"/>
                    <a:pt x="24" y="556"/>
                  </a:cubicBezTo>
                  <a:cubicBezTo>
                    <a:pt x="20" y="556"/>
                    <a:pt x="15" y="558"/>
                    <a:pt x="16" y="562"/>
                  </a:cubicBezTo>
                  <a:cubicBezTo>
                    <a:pt x="17" y="566"/>
                    <a:pt x="10" y="565"/>
                    <a:pt x="10" y="561"/>
                  </a:cubicBezTo>
                  <a:cubicBezTo>
                    <a:pt x="10" y="556"/>
                    <a:pt x="2" y="562"/>
                    <a:pt x="5" y="565"/>
                  </a:cubicBezTo>
                  <a:cubicBezTo>
                    <a:pt x="8" y="569"/>
                    <a:pt x="4" y="570"/>
                    <a:pt x="4" y="574"/>
                  </a:cubicBezTo>
                  <a:cubicBezTo>
                    <a:pt x="4" y="577"/>
                    <a:pt x="10" y="576"/>
                    <a:pt x="12" y="573"/>
                  </a:cubicBezTo>
                  <a:cubicBezTo>
                    <a:pt x="15" y="569"/>
                    <a:pt x="19" y="570"/>
                    <a:pt x="20" y="574"/>
                  </a:cubicBezTo>
                  <a:cubicBezTo>
                    <a:pt x="22" y="577"/>
                    <a:pt x="16" y="574"/>
                    <a:pt x="16" y="579"/>
                  </a:cubicBezTo>
                  <a:cubicBezTo>
                    <a:pt x="16" y="584"/>
                    <a:pt x="13" y="580"/>
                    <a:pt x="10" y="584"/>
                  </a:cubicBezTo>
                  <a:cubicBezTo>
                    <a:pt x="8" y="588"/>
                    <a:pt x="21" y="595"/>
                    <a:pt x="26" y="596"/>
                  </a:cubicBezTo>
                  <a:cubicBezTo>
                    <a:pt x="30" y="597"/>
                    <a:pt x="34" y="602"/>
                    <a:pt x="43" y="601"/>
                  </a:cubicBezTo>
                  <a:cubicBezTo>
                    <a:pt x="52" y="599"/>
                    <a:pt x="68" y="583"/>
                    <a:pt x="70" y="580"/>
                  </a:cubicBezTo>
                  <a:cubicBezTo>
                    <a:pt x="73" y="578"/>
                    <a:pt x="77" y="581"/>
                    <a:pt x="81" y="578"/>
                  </a:cubicBezTo>
                  <a:cubicBezTo>
                    <a:pt x="84" y="576"/>
                    <a:pt x="82" y="569"/>
                    <a:pt x="84" y="568"/>
                  </a:cubicBezTo>
                  <a:cubicBezTo>
                    <a:pt x="87" y="566"/>
                    <a:pt x="88" y="575"/>
                    <a:pt x="90" y="576"/>
                  </a:cubicBezTo>
                  <a:cubicBezTo>
                    <a:pt x="92" y="576"/>
                    <a:pt x="94" y="578"/>
                    <a:pt x="94" y="582"/>
                  </a:cubicBezTo>
                  <a:cubicBezTo>
                    <a:pt x="95" y="582"/>
                    <a:pt x="97" y="582"/>
                    <a:pt x="98" y="583"/>
                  </a:cubicBezTo>
                  <a:cubicBezTo>
                    <a:pt x="101" y="585"/>
                    <a:pt x="102" y="576"/>
                    <a:pt x="102" y="573"/>
                  </a:cubicBezTo>
                  <a:cubicBezTo>
                    <a:pt x="102" y="570"/>
                    <a:pt x="105" y="565"/>
                    <a:pt x="104" y="561"/>
                  </a:cubicBezTo>
                  <a:cubicBezTo>
                    <a:pt x="103" y="558"/>
                    <a:pt x="112" y="561"/>
                    <a:pt x="114" y="558"/>
                  </a:cubicBezTo>
                  <a:cubicBezTo>
                    <a:pt x="115" y="555"/>
                    <a:pt x="116" y="545"/>
                    <a:pt x="113" y="544"/>
                  </a:cubicBezTo>
                  <a:cubicBezTo>
                    <a:pt x="110" y="543"/>
                    <a:pt x="109" y="537"/>
                    <a:pt x="112" y="537"/>
                  </a:cubicBezTo>
                  <a:cubicBezTo>
                    <a:pt x="115" y="537"/>
                    <a:pt x="119" y="535"/>
                    <a:pt x="118" y="529"/>
                  </a:cubicBezTo>
                  <a:cubicBezTo>
                    <a:pt x="117" y="524"/>
                    <a:pt x="109" y="524"/>
                    <a:pt x="108" y="519"/>
                  </a:cubicBezTo>
                  <a:cubicBezTo>
                    <a:pt x="107" y="513"/>
                    <a:pt x="112" y="512"/>
                    <a:pt x="109" y="505"/>
                  </a:cubicBezTo>
                  <a:cubicBezTo>
                    <a:pt x="105" y="498"/>
                    <a:pt x="110" y="494"/>
                    <a:pt x="109" y="490"/>
                  </a:cubicBezTo>
                  <a:cubicBezTo>
                    <a:pt x="107" y="487"/>
                    <a:pt x="106" y="482"/>
                    <a:pt x="110" y="475"/>
                  </a:cubicBezTo>
                  <a:cubicBezTo>
                    <a:pt x="114" y="468"/>
                    <a:pt x="122" y="465"/>
                    <a:pt x="125" y="466"/>
                  </a:cubicBezTo>
                  <a:cubicBezTo>
                    <a:pt x="128" y="466"/>
                    <a:pt x="132" y="469"/>
                    <a:pt x="135" y="465"/>
                  </a:cubicBezTo>
                  <a:cubicBezTo>
                    <a:pt x="137" y="461"/>
                    <a:pt x="137" y="457"/>
                    <a:pt x="135" y="457"/>
                  </a:cubicBezTo>
                  <a:cubicBezTo>
                    <a:pt x="132" y="456"/>
                    <a:pt x="127" y="455"/>
                    <a:pt x="131" y="449"/>
                  </a:cubicBezTo>
                  <a:cubicBezTo>
                    <a:pt x="135" y="443"/>
                    <a:pt x="140" y="436"/>
                    <a:pt x="141" y="430"/>
                  </a:cubicBezTo>
                  <a:cubicBezTo>
                    <a:pt x="142" y="424"/>
                    <a:pt x="139" y="419"/>
                    <a:pt x="142" y="417"/>
                  </a:cubicBezTo>
                  <a:cubicBezTo>
                    <a:pt x="144" y="415"/>
                    <a:pt x="149" y="417"/>
                    <a:pt x="153" y="414"/>
                  </a:cubicBezTo>
                  <a:cubicBezTo>
                    <a:pt x="157" y="411"/>
                    <a:pt x="153" y="408"/>
                    <a:pt x="156" y="406"/>
                  </a:cubicBezTo>
                  <a:cubicBezTo>
                    <a:pt x="158" y="404"/>
                    <a:pt x="160" y="397"/>
                    <a:pt x="163" y="394"/>
                  </a:cubicBezTo>
                  <a:cubicBezTo>
                    <a:pt x="166" y="392"/>
                    <a:pt x="169" y="390"/>
                    <a:pt x="167" y="387"/>
                  </a:cubicBezTo>
                  <a:cubicBezTo>
                    <a:pt x="165" y="384"/>
                    <a:pt x="171" y="381"/>
                    <a:pt x="171" y="376"/>
                  </a:cubicBezTo>
                  <a:cubicBezTo>
                    <a:pt x="171" y="371"/>
                    <a:pt x="178" y="368"/>
                    <a:pt x="182" y="368"/>
                  </a:cubicBezTo>
                  <a:cubicBezTo>
                    <a:pt x="186" y="368"/>
                    <a:pt x="193" y="368"/>
                    <a:pt x="193" y="364"/>
                  </a:cubicBezTo>
                  <a:cubicBezTo>
                    <a:pt x="193" y="360"/>
                    <a:pt x="190" y="350"/>
                    <a:pt x="197" y="353"/>
                  </a:cubicBezTo>
                  <a:cubicBezTo>
                    <a:pt x="203" y="356"/>
                    <a:pt x="208" y="353"/>
                    <a:pt x="212" y="356"/>
                  </a:cubicBezTo>
                  <a:cubicBezTo>
                    <a:pt x="216" y="360"/>
                    <a:pt x="222" y="359"/>
                    <a:pt x="222" y="353"/>
                  </a:cubicBezTo>
                  <a:cubicBezTo>
                    <a:pt x="222" y="348"/>
                    <a:pt x="224" y="339"/>
                    <a:pt x="230" y="342"/>
                  </a:cubicBezTo>
                  <a:cubicBezTo>
                    <a:pt x="231" y="342"/>
                    <a:pt x="231" y="343"/>
                    <a:pt x="232" y="343"/>
                  </a:cubicBezTo>
                  <a:cubicBezTo>
                    <a:pt x="234" y="338"/>
                    <a:pt x="238" y="335"/>
                    <a:pt x="241" y="336"/>
                  </a:cubicBezTo>
                  <a:cubicBezTo>
                    <a:pt x="247" y="336"/>
                    <a:pt x="251" y="346"/>
                    <a:pt x="258" y="348"/>
                  </a:cubicBezTo>
                  <a:cubicBezTo>
                    <a:pt x="265" y="349"/>
                    <a:pt x="272" y="352"/>
                    <a:pt x="274" y="348"/>
                  </a:cubicBezTo>
                  <a:cubicBezTo>
                    <a:pt x="276" y="345"/>
                    <a:pt x="281" y="350"/>
                    <a:pt x="285" y="349"/>
                  </a:cubicBezTo>
                  <a:cubicBezTo>
                    <a:pt x="289" y="348"/>
                    <a:pt x="289" y="357"/>
                    <a:pt x="293" y="351"/>
                  </a:cubicBezTo>
                  <a:cubicBezTo>
                    <a:pt x="297" y="346"/>
                    <a:pt x="292" y="342"/>
                    <a:pt x="299" y="343"/>
                  </a:cubicBezTo>
                  <a:cubicBezTo>
                    <a:pt x="306" y="343"/>
                    <a:pt x="302" y="335"/>
                    <a:pt x="302" y="330"/>
                  </a:cubicBezTo>
                  <a:cubicBezTo>
                    <a:pt x="302" y="325"/>
                    <a:pt x="311" y="325"/>
                    <a:pt x="311" y="320"/>
                  </a:cubicBezTo>
                  <a:cubicBezTo>
                    <a:pt x="311" y="316"/>
                    <a:pt x="324" y="320"/>
                    <a:pt x="326" y="317"/>
                  </a:cubicBezTo>
                  <a:cubicBezTo>
                    <a:pt x="328" y="314"/>
                    <a:pt x="335" y="312"/>
                    <a:pt x="338" y="317"/>
                  </a:cubicBezTo>
                  <a:cubicBezTo>
                    <a:pt x="341" y="322"/>
                    <a:pt x="353" y="323"/>
                    <a:pt x="353" y="327"/>
                  </a:cubicBezTo>
                  <a:cubicBezTo>
                    <a:pt x="354" y="329"/>
                    <a:pt x="353" y="333"/>
                    <a:pt x="353" y="336"/>
                  </a:cubicBezTo>
                  <a:cubicBezTo>
                    <a:pt x="355" y="334"/>
                    <a:pt x="358" y="332"/>
                    <a:pt x="360" y="332"/>
                  </a:cubicBezTo>
                  <a:cubicBezTo>
                    <a:pt x="364" y="332"/>
                    <a:pt x="368" y="326"/>
                    <a:pt x="372" y="327"/>
                  </a:cubicBezTo>
                  <a:cubicBezTo>
                    <a:pt x="375" y="327"/>
                    <a:pt x="379" y="327"/>
                    <a:pt x="380" y="321"/>
                  </a:cubicBezTo>
                  <a:cubicBezTo>
                    <a:pt x="376" y="319"/>
                    <a:pt x="370" y="319"/>
                    <a:pt x="369" y="322"/>
                  </a:cubicBezTo>
                  <a:close/>
                  <a:moveTo>
                    <a:pt x="106" y="43"/>
                  </a:moveTo>
                  <a:cubicBezTo>
                    <a:pt x="112" y="44"/>
                    <a:pt x="99" y="51"/>
                    <a:pt x="97" y="58"/>
                  </a:cubicBezTo>
                  <a:cubicBezTo>
                    <a:pt x="95" y="64"/>
                    <a:pt x="107" y="69"/>
                    <a:pt x="112" y="74"/>
                  </a:cubicBezTo>
                  <a:cubicBezTo>
                    <a:pt x="117" y="78"/>
                    <a:pt x="129" y="78"/>
                    <a:pt x="133" y="75"/>
                  </a:cubicBezTo>
                  <a:cubicBezTo>
                    <a:pt x="137" y="72"/>
                    <a:pt x="136" y="63"/>
                    <a:pt x="141" y="64"/>
                  </a:cubicBezTo>
                  <a:cubicBezTo>
                    <a:pt x="147" y="64"/>
                    <a:pt x="144" y="59"/>
                    <a:pt x="148" y="57"/>
                  </a:cubicBezTo>
                  <a:cubicBezTo>
                    <a:pt x="153" y="56"/>
                    <a:pt x="154" y="61"/>
                    <a:pt x="150" y="66"/>
                  </a:cubicBezTo>
                  <a:cubicBezTo>
                    <a:pt x="146" y="71"/>
                    <a:pt x="157" y="70"/>
                    <a:pt x="162" y="65"/>
                  </a:cubicBezTo>
                  <a:cubicBezTo>
                    <a:pt x="168" y="59"/>
                    <a:pt x="170" y="64"/>
                    <a:pt x="168" y="70"/>
                  </a:cubicBezTo>
                  <a:cubicBezTo>
                    <a:pt x="167" y="75"/>
                    <a:pt x="155" y="72"/>
                    <a:pt x="151" y="78"/>
                  </a:cubicBezTo>
                  <a:cubicBezTo>
                    <a:pt x="146" y="84"/>
                    <a:pt x="133" y="79"/>
                    <a:pt x="128" y="86"/>
                  </a:cubicBezTo>
                  <a:cubicBezTo>
                    <a:pt x="122" y="92"/>
                    <a:pt x="133" y="92"/>
                    <a:pt x="141" y="91"/>
                  </a:cubicBezTo>
                  <a:cubicBezTo>
                    <a:pt x="149" y="89"/>
                    <a:pt x="164" y="88"/>
                    <a:pt x="170" y="89"/>
                  </a:cubicBezTo>
                  <a:cubicBezTo>
                    <a:pt x="176" y="91"/>
                    <a:pt x="167" y="93"/>
                    <a:pt x="157" y="93"/>
                  </a:cubicBezTo>
                  <a:cubicBezTo>
                    <a:pt x="147" y="93"/>
                    <a:pt x="144" y="96"/>
                    <a:pt x="144" y="98"/>
                  </a:cubicBezTo>
                  <a:cubicBezTo>
                    <a:pt x="145" y="101"/>
                    <a:pt x="131" y="95"/>
                    <a:pt x="130" y="101"/>
                  </a:cubicBezTo>
                  <a:cubicBezTo>
                    <a:pt x="129" y="107"/>
                    <a:pt x="143" y="109"/>
                    <a:pt x="145" y="113"/>
                  </a:cubicBezTo>
                  <a:cubicBezTo>
                    <a:pt x="146" y="117"/>
                    <a:pt x="155" y="113"/>
                    <a:pt x="159" y="115"/>
                  </a:cubicBezTo>
                  <a:cubicBezTo>
                    <a:pt x="162" y="116"/>
                    <a:pt x="153" y="118"/>
                    <a:pt x="152" y="120"/>
                  </a:cubicBezTo>
                  <a:cubicBezTo>
                    <a:pt x="150" y="122"/>
                    <a:pt x="162" y="124"/>
                    <a:pt x="164" y="127"/>
                  </a:cubicBezTo>
                  <a:cubicBezTo>
                    <a:pt x="166" y="131"/>
                    <a:pt x="174" y="129"/>
                    <a:pt x="174" y="124"/>
                  </a:cubicBezTo>
                  <a:cubicBezTo>
                    <a:pt x="173" y="119"/>
                    <a:pt x="181" y="102"/>
                    <a:pt x="191" y="98"/>
                  </a:cubicBezTo>
                  <a:cubicBezTo>
                    <a:pt x="200" y="94"/>
                    <a:pt x="195" y="91"/>
                    <a:pt x="196" y="86"/>
                  </a:cubicBezTo>
                  <a:cubicBezTo>
                    <a:pt x="197" y="80"/>
                    <a:pt x="205" y="85"/>
                    <a:pt x="203" y="80"/>
                  </a:cubicBezTo>
                  <a:cubicBezTo>
                    <a:pt x="201" y="75"/>
                    <a:pt x="202" y="73"/>
                    <a:pt x="208" y="68"/>
                  </a:cubicBezTo>
                  <a:cubicBezTo>
                    <a:pt x="214" y="62"/>
                    <a:pt x="218" y="66"/>
                    <a:pt x="226" y="62"/>
                  </a:cubicBezTo>
                  <a:cubicBezTo>
                    <a:pt x="233" y="59"/>
                    <a:pt x="237" y="65"/>
                    <a:pt x="229" y="66"/>
                  </a:cubicBezTo>
                  <a:cubicBezTo>
                    <a:pt x="222" y="66"/>
                    <a:pt x="225" y="74"/>
                    <a:pt x="231" y="77"/>
                  </a:cubicBezTo>
                  <a:cubicBezTo>
                    <a:pt x="237" y="79"/>
                    <a:pt x="232" y="81"/>
                    <a:pt x="236" y="82"/>
                  </a:cubicBezTo>
                  <a:cubicBezTo>
                    <a:pt x="241" y="83"/>
                    <a:pt x="239" y="90"/>
                    <a:pt x="234" y="96"/>
                  </a:cubicBezTo>
                  <a:cubicBezTo>
                    <a:pt x="228" y="102"/>
                    <a:pt x="235" y="103"/>
                    <a:pt x="248" y="99"/>
                  </a:cubicBezTo>
                  <a:cubicBezTo>
                    <a:pt x="260" y="94"/>
                    <a:pt x="252" y="103"/>
                    <a:pt x="256" y="106"/>
                  </a:cubicBezTo>
                  <a:cubicBezTo>
                    <a:pt x="259" y="110"/>
                    <a:pt x="269" y="104"/>
                    <a:pt x="274" y="98"/>
                  </a:cubicBezTo>
                  <a:cubicBezTo>
                    <a:pt x="280" y="91"/>
                    <a:pt x="287" y="92"/>
                    <a:pt x="287" y="89"/>
                  </a:cubicBezTo>
                  <a:cubicBezTo>
                    <a:pt x="287" y="86"/>
                    <a:pt x="281" y="85"/>
                    <a:pt x="277" y="87"/>
                  </a:cubicBezTo>
                  <a:cubicBezTo>
                    <a:pt x="272" y="88"/>
                    <a:pt x="261" y="87"/>
                    <a:pt x="265" y="84"/>
                  </a:cubicBezTo>
                  <a:cubicBezTo>
                    <a:pt x="268" y="80"/>
                    <a:pt x="268" y="77"/>
                    <a:pt x="262" y="78"/>
                  </a:cubicBezTo>
                  <a:cubicBezTo>
                    <a:pt x="256" y="78"/>
                    <a:pt x="246" y="75"/>
                    <a:pt x="251" y="73"/>
                  </a:cubicBezTo>
                  <a:cubicBezTo>
                    <a:pt x="255" y="72"/>
                    <a:pt x="247" y="65"/>
                    <a:pt x="242" y="65"/>
                  </a:cubicBezTo>
                  <a:cubicBezTo>
                    <a:pt x="238" y="66"/>
                    <a:pt x="239" y="60"/>
                    <a:pt x="239" y="57"/>
                  </a:cubicBezTo>
                  <a:cubicBezTo>
                    <a:pt x="240" y="53"/>
                    <a:pt x="226" y="52"/>
                    <a:pt x="229" y="50"/>
                  </a:cubicBezTo>
                  <a:cubicBezTo>
                    <a:pt x="232" y="49"/>
                    <a:pt x="223" y="46"/>
                    <a:pt x="222" y="49"/>
                  </a:cubicBezTo>
                  <a:cubicBezTo>
                    <a:pt x="220" y="51"/>
                    <a:pt x="216" y="51"/>
                    <a:pt x="216" y="47"/>
                  </a:cubicBezTo>
                  <a:cubicBezTo>
                    <a:pt x="216" y="43"/>
                    <a:pt x="206" y="44"/>
                    <a:pt x="202" y="44"/>
                  </a:cubicBezTo>
                  <a:cubicBezTo>
                    <a:pt x="198" y="44"/>
                    <a:pt x="200" y="36"/>
                    <a:pt x="196" y="33"/>
                  </a:cubicBezTo>
                  <a:cubicBezTo>
                    <a:pt x="192" y="30"/>
                    <a:pt x="187" y="39"/>
                    <a:pt x="184" y="38"/>
                  </a:cubicBezTo>
                  <a:cubicBezTo>
                    <a:pt x="181" y="37"/>
                    <a:pt x="186" y="31"/>
                    <a:pt x="188" y="28"/>
                  </a:cubicBezTo>
                  <a:cubicBezTo>
                    <a:pt x="190" y="24"/>
                    <a:pt x="174" y="18"/>
                    <a:pt x="173" y="22"/>
                  </a:cubicBezTo>
                  <a:cubicBezTo>
                    <a:pt x="171" y="26"/>
                    <a:pt x="168" y="16"/>
                    <a:pt x="165" y="15"/>
                  </a:cubicBezTo>
                  <a:cubicBezTo>
                    <a:pt x="161" y="14"/>
                    <a:pt x="164" y="22"/>
                    <a:pt x="161" y="23"/>
                  </a:cubicBezTo>
                  <a:cubicBezTo>
                    <a:pt x="158" y="23"/>
                    <a:pt x="154" y="26"/>
                    <a:pt x="159" y="29"/>
                  </a:cubicBezTo>
                  <a:cubicBezTo>
                    <a:pt x="164" y="33"/>
                    <a:pt x="169" y="49"/>
                    <a:pt x="168" y="52"/>
                  </a:cubicBezTo>
                  <a:cubicBezTo>
                    <a:pt x="168" y="54"/>
                    <a:pt x="153" y="40"/>
                    <a:pt x="152" y="33"/>
                  </a:cubicBezTo>
                  <a:cubicBezTo>
                    <a:pt x="151" y="26"/>
                    <a:pt x="144" y="21"/>
                    <a:pt x="142" y="26"/>
                  </a:cubicBezTo>
                  <a:cubicBezTo>
                    <a:pt x="140" y="30"/>
                    <a:pt x="134" y="32"/>
                    <a:pt x="136" y="37"/>
                  </a:cubicBezTo>
                  <a:cubicBezTo>
                    <a:pt x="138" y="42"/>
                    <a:pt x="132" y="44"/>
                    <a:pt x="132" y="40"/>
                  </a:cubicBezTo>
                  <a:cubicBezTo>
                    <a:pt x="132" y="36"/>
                    <a:pt x="124" y="31"/>
                    <a:pt x="121" y="31"/>
                  </a:cubicBezTo>
                  <a:cubicBezTo>
                    <a:pt x="118" y="31"/>
                    <a:pt x="129" y="29"/>
                    <a:pt x="133" y="27"/>
                  </a:cubicBezTo>
                  <a:cubicBezTo>
                    <a:pt x="138" y="24"/>
                    <a:pt x="129" y="21"/>
                    <a:pt x="125" y="24"/>
                  </a:cubicBezTo>
                  <a:cubicBezTo>
                    <a:pt x="121" y="26"/>
                    <a:pt x="115" y="22"/>
                    <a:pt x="113" y="26"/>
                  </a:cubicBezTo>
                  <a:cubicBezTo>
                    <a:pt x="110" y="29"/>
                    <a:pt x="107" y="26"/>
                    <a:pt x="102" y="25"/>
                  </a:cubicBezTo>
                  <a:cubicBezTo>
                    <a:pt x="98" y="24"/>
                    <a:pt x="94" y="31"/>
                    <a:pt x="90" y="30"/>
                  </a:cubicBezTo>
                  <a:cubicBezTo>
                    <a:pt x="87" y="28"/>
                    <a:pt x="85" y="36"/>
                    <a:pt x="90" y="44"/>
                  </a:cubicBezTo>
                  <a:cubicBezTo>
                    <a:pt x="96" y="53"/>
                    <a:pt x="100" y="42"/>
                    <a:pt x="106" y="43"/>
                  </a:cubicBezTo>
                  <a:close/>
                  <a:moveTo>
                    <a:pt x="92" y="70"/>
                  </a:moveTo>
                  <a:cubicBezTo>
                    <a:pt x="96" y="71"/>
                    <a:pt x="99" y="77"/>
                    <a:pt x="103" y="77"/>
                  </a:cubicBezTo>
                  <a:cubicBezTo>
                    <a:pt x="104" y="77"/>
                    <a:pt x="97" y="69"/>
                    <a:pt x="93" y="64"/>
                  </a:cubicBezTo>
                  <a:cubicBezTo>
                    <a:pt x="89" y="59"/>
                    <a:pt x="89" y="55"/>
                    <a:pt x="83" y="57"/>
                  </a:cubicBezTo>
                  <a:cubicBezTo>
                    <a:pt x="77" y="58"/>
                    <a:pt x="88" y="69"/>
                    <a:pt x="92" y="70"/>
                  </a:cubicBezTo>
                  <a:close/>
                  <a:moveTo>
                    <a:pt x="196" y="17"/>
                  </a:moveTo>
                  <a:cubicBezTo>
                    <a:pt x="199" y="19"/>
                    <a:pt x="191" y="19"/>
                    <a:pt x="194" y="22"/>
                  </a:cubicBezTo>
                  <a:cubicBezTo>
                    <a:pt x="204" y="32"/>
                    <a:pt x="243" y="21"/>
                    <a:pt x="248" y="24"/>
                  </a:cubicBezTo>
                  <a:cubicBezTo>
                    <a:pt x="253" y="27"/>
                    <a:pt x="216" y="30"/>
                    <a:pt x="217" y="34"/>
                  </a:cubicBezTo>
                  <a:cubicBezTo>
                    <a:pt x="219" y="38"/>
                    <a:pt x="250" y="42"/>
                    <a:pt x="252" y="39"/>
                  </a:cubicBezTo>
                  <a:cubicBezTo>
                    <a:pt x="254" y="36"/>
                    <a:pt x="259" y="44"/>
                    <a:pt x="269" y="45"/>
                  </a:cubicBezTo>
                  <a:cubicBezTo>
                    <a:pt x="280" y="45"/>
                    <a:pt x="279" y="41"/>
                    <a:pt x="286" y="41"/>
                  </a:cubicBezTo>
                  <a:cubicBezTo>
                    <a:pt x="294" y="40"/>
                    <a:pt x="305" y="37"/>
                    <a:pt x="305" y="32"/>
                  </a:cubicBezTo>
                  <a:cubicBezTo>
                    <a:pt x="305" y="28"/>
                    <a:pt x="327" y="23"/>
                    <a:pt x="325" y="16"/>
                  </a:cubicBezTo>
                  <a:cubicBezTo>
                    <a:pt x="323" y="9"/>
                    <a:pt x="302" y="13"/>
                    <a:pt x="296" y="11"/>
                  </a:cubicBezTo>
                  <a:cubicBezTo>
                    <a:pt x="290" y="8"/>
                    <a:pt x="277" y="4"/>
                    <a:pt x="274" y="8"/>
                  </a:cubicBezTo>
                  <a:cubicBezTo>
                    <a:pt x="272" y="13"/>
                    <a:pt x="268" y="14"/>
                    <a:pt x="266" y="12"/>
                  </a:cubicBezTo>
                  <a:cubicBezTo>
                    <a:pt x="264" y="10"/>
                    <a:pt x="267" y="0"/>
                    <a:pt x="258" y="3"/>
                  </a:cubicBezTo>
                  <a:cubicBezTo>
                    <a:pt x="248" y="6"/>
                    <a:pt x="257" y="16"/>
                    <a:pt x="255" y="17"/>
                  </a:cubicBezTo>
                  <a:cubicBezTo>
                    <a:pt x="253" y="18"/>
                    <a:pt x="244" y="15"/>
                    <a:pt x="243" y="11"/>
                  </a:cubicBezTo>
                  <a:cubicBezTo>
                    <a:pt x="243" y="6"/>
                    <a:pt x="233" y="15"/>
                    <a:pt x="231" y="10"/>
                  </a:cubicBezTo>
                  <a:cubicBezTo>
                    <a:pt x="230" y="4"/>
                    <a:pt x="218" y="0"/>
                    <a:pt x="215" y="1"/>
                  </a:cubicBezTo>
                  <a:cubicBezTo>
                    <a:pt x="213" y="1"/>
                    <a:pt x="218" y="5"/>
                    <a:pt x="216" y="7"/>
                  </a:cubicBezTo>
                  <a:cubicBezTo>
                    <a:pt x="215" y="10"/>
                    <a:pt x="208" y="5"/>
                    <a:pt x="206" y="4"/>
                  </a:cubicBezTo>
                  <a:cubicBezTo>
                    <a:pt x="203" y="4"/>
                    <a:pt x="207" y="10"/>
                    <a:pt x="206" y="13"/>
                  </a:cubicBezTo>
                  <a:cubicBezTo>
                    <a:pt x="205" y="15"/>
                    <a:pt x="199" y="5"/>
                    <a:pt x="195" y="5"/>
                  </a:cubicBezTo>
                  <a:cubicBezTo>
                    <a:pt x="190" y="5"/>
                    <a:pt x="192" y="10"/>
                    <a:pt x="189" y="10"/>
                  </a:cubicBezTo>
                  <a:cubicBezTo>
                    <a:pt x="185" y="11"/>
                    <a:pt x="193" y="14"/>
                    <a:pt x="196" y="1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48"/>
            <p:cNvSpPr>
              <a:spLocks/>
            </p:cNvSpPr>
            <p:nvPr userDrawn="1"/>
          </p:nvSpPr>
          <p:spPr bwMode="auto">
            <a:xfrm>
              <a:off x="8633502" y="1994795"/>
              <a:ext cx="58883" cy="22647"/>
            </a:xfrm>
            <a:custGeom>
              <a:avLst/>
              <a:gdLst>
                <a:gd name="T0" fmla="*/ 22 w 49"/>
                <a:gd name="T1" fmla="*/ 3 h 19"/>
                <a:gd name="T2" fmla="*/ 4 w 49"/>
                <a:gd name="T3" fmla="*/ 8 h 19"/>
                <a:gd name="T4" fmla="*/ 31 w 49"/>
                <a:gd name="T5" fmla="*/ 14 h 19"/>
                <a:gd name="T6" fmla="*/ 49 w 49"/>
                <a:gd name="T7" fmla="*/ 12 h 19"/>
                <a:gd name="T8" fmla="*/ 22 w 49"/>
                <a:gd name="T9" fmla="*/ 3 h 19"/>
              </a:gdLst>
              <a:ahLst/>
              <a:cxnLst>
                <a:cxn ang="0">
                  <a:pos x="T0" y="T1"/>
                </a:cxn>
                <a:cxn ang="0">
                  <a:pos x="T2" y="T3"/>
                </a:cxn>
                <a:cxn ang="0">
                  <a:pos x="T4" y="T5"/>
                </a:cxn>
                <a:cxn ang="0">
                  <a:pos x="T6" y="T7"/>
                </a:cxn>
                <a:cxn ang="0">
                  <a:pos x="T8" y="T9"/>
                </a:cxn>
              </a:cxnLst>
              <a:rect l="0" t="0" r="r" b="b"/>
              <a:pathLst>
                <a:path w="49" h="19">
                  <a:moveTo>
                    <a:pt x="22" y="3"/>
                  </a:moveTo>
                  <a:cubicBezTo>
                    <a:pt x="19" y="5"/>
                    <a:pt x="0" y="4"/>
                    <a:pt x="4" y="8"/>
                  </a:cubicBezTo>
                  <a:cubicBezTo>
                    <a:pt x="7" y="12"/>
                    <a:pt x="24" y="10"/>
                    <a:pt x="31" y="14"/>
                  </a:cubicBezTo>
                  <a:cubicBezTo>
                    <a:pt x="39" y="19"/>
                    <a:pt x="49" y="15"/>
                    <a:pt x="49" y="12"/>
                  </a:cubicBezTo>
                  <a:cubicBezTo>
                    <a:pt x="49" y="8"/>
                    <a:pt x="25" y="0"/>
                    <a:pt x="22"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49"/>
            <p:cNvSpPr>
              <a:spLocks noEditPoints="1"/>
            </p:cNvSpPr>
            <p:nvPr userDrawn="1"/>
          </p:nvSpPr>
          <p:spPr bwMode="auto">
            <a:xfrm>
              <a:off x="7592741" y="2438682"/>
              <a:ext cx="300955" cy="300958"/>
            </a:xfrm>
            <a:custGeom>
              <a:avLst/>
              <a:gdLst>
                <a:gd name="T0" fmla="*/ 223 w 252"/>
                <a:gd name="T1" fmla="*/ 31 h 252"/>
                <a:gd name="T2" fmla="*/ 182 w 252"/>
                <a:gd name="T3" fmla="*/ 12 h 252"/>
                <a:gd name="T4" fmla="*/ 176 w 252"/>
                <a:gd name="T5" fmla="*/ 40 h 252"/>
                <a:gd name="T6" fmla="*/ 159 w 252"/>
                <a:gd name="T7" fmla="*/ 54 h 252"/>
                <a:gd name="T8" fmla="*/ 156 w 252"/>
                <a:gd name="T9" fmla="*/ 74 h 252"/>
                <a:gd name="T10" fmla="*/ 171 w 252"/>
                <a:gd name="T11" fmla="*/ 69 h 252"/>
                <a:gd name="T12" fmla="*/ 175 w 252"/>
                <a:gd name="T13" fmla="*/ 57 h 252"/>
                <a:gd name="T14" fmla="*/ 206 w 252"/>
                <a:gd name="T15" fmla="*/ 59 h 252"/>
                <a:gd name="T16" fmla="*/ 236 w 252"/>
                <a:gd name="T17" fmla="*/ 42 h 252"/>
                <a:gd name="T18" fmla="*/ 238 w 252"/>
                <a:gd name="T19" fmla="*/ 28 h 252"/>
                <a:gd name="T20" fmla="*/ 156 w 252"/>
                <a:gd name="T21" fmla="*/ 107 h 252"/>
                <a:gd name="T22" fmla="*/ 139 w 252"/>
                <a:gd name="T23" fmla="*/ 141 h 252"/>
                <a:gd name="T24" fmla="*/ 116 w 252"/>
                <a:gd name="T25" fmla="*/ 146 h 252"/>
                <a:gd name="T26" fmla="*/ 96 w 252"/>
                <a:gd name="T27" fmla="*/ 173 h 252"/>
                <a:gd name="T28" fmla="*/ 69 w 252"/>
                <a:gd name="T29" fmla="*/ 178 h 252"/>
                <a:gd name="T30" fmla="*/ 25 w 252"/>
                <a:gd name="T31" fmla="*/ 196 h 252"/>
                <a:gd name="T32" fmla="*/ 41 w 252"/>
                <a:gd name="T33" fmla="*/ 201 h 252"/>
                <a:gd name="T34" fmla="*/ 84 w 252"/>
                <a:gd name="T35" fmla="*/ 205 h 252"/>
                <a:gd name="T36" fmla="*/ 106 w 252"/>
                <a:gd name="T37" fmla="*/ 194 h 252"/>
                <a:gd name="T38" fmla="*/ 130 w 252"/>
                <a:gd name="T39" fmla="*/ 191 h 252"/>
                <a:gd name="T40" fmla="*/ 149 w 252"/>
                <a:gd name="T41" fmla="*/ 183 h 252"/>
                <a:gd name="T42" fmla="*/ 167 w 252"/>
                <a:gd name="T43" fmla="*/ 160 h 252"/>
                <a:gd name="T44" fmla="*/ 184 w 252"/>
                <a:gd name="T45" fmla="*/ 121 h 252"/>
                <a:gd name="T46" fmla="*/ 158 w 252"/>
                <a:gd name="T47" fmla="*/ 87 h 252"/>
                <a:gd name="T48" fmla="*/ 49 w 252"/>
                <a:gd name="T49" fmla="*/ 204 h 252"/>
                <a:gd name="T50" fmla="*/ 55 w 252"/>
                <a:gd name="T51" fmla="*/ 220 h 252"/>
                <a:gd name="T52" fmla="*/ 77 w 252"/>
                <a:gd name="T53" fmla="*/ 202 h 252"/>
                <a:gd name="T54" fmla="*/ 33 w 252"/>
                <a:gd name="T55" fmla="*/ 217 h 252"/>
                <a:gd name="T56" fmla="*/ 9 w 252"/>
                <a:gd name="T57" fmla="*/ 213 h 252"/>
                <a:gd name="T58" fmla="*/ 11 w 252"/>
                <a:gd name="T59" fmla="*/ 219 h 252"/>
                <a:gd name="T60" fmla="*/ 19 w 252"/>
                <a:gd name="T61" fmla="*/ 251 h 252"/>
                <a:gd name="T62" fmla="*/ 33 w 252"/>
                <a:gd name="T63" fmla="*/ 21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2" h="252">
                  <a:moveTo>
                    <a:pt x="238" y="28"/>
                  </a:moveTo>
                  <a:cubicBezTo>
                    <a:pt x="235" y="24"/>
                    <a:pt x="230" y="30"/>
                    <a:pt x="223" y="31"/>
                  </a:cubicBezTo>
                  <a:cubicBezTo>
                    <a:pt x="217" y="32"/>
                    <a:pt x="196" y="15"/>
                    <a:pt x="191" y="8"/>
                  </a:cubicBezTo>
                  <a:cubicBezTo>
                    <a:pt x="186" y="0"/>
                    <a:pt x="177" y="6"/>
                    <a:pt x="182" y="12"/>
                  </a:cubicBezTo>
                  <a:cubicBezTo>
                    <a:pt x="186" y="18"/>
                    <a:pt x="181" y="19"/>
                    <a:pt x="181" y="27"/>
                  </a:cubicBezTo>
                  <a:cubicBezTo>
                    <a:pt x="181" y="35"/>
                    <a:pt x="176" y="35"/>
                    <a:pt x="176" y="40"/>
                  </a:cubicBezTo>
                  <a:cubicBezTo>
                    <a:pt x="177" y="45"/>
                    <a:pt x="170" y="45"/>
                    <a:pt x="164" y="45"/>
                  </a:cubicBezTo>
                  <a:cubicBezTo>
                    <a:pt x="159" y="46"/>
                    <a:pt x="165" y="51"/>
                    <a:pt x="159" y="54"/>
                  </a:cubicBezTo>
                  <a:cubicBezTo>
                    <a:pt x="153" y="57"/>
                    <a:pt x="153" y="61"/>
                    <a:pt x="156" y="63"/>
                  </a:cubicBezTo>
                  <a:cubicBezTo>
                    <a:pt x="159" y="65"/>
                    <a:pt x="157" y="70"/>
                    <a:pt x="156" y="74"/>
                  </a:cubicBezTo>
                  <a:cubicBezTo>
                    <a:pt x="155" y="78"/>
                    <a:pt x="160" y="75"/>
                    <a:pt x="163" y="71"/>
                  </a:cubicBezTo>
                  <a:cubicBezTo>
                    <a:pt x="167" y="67"/>
                    <a:pt x="171" y="73"/>
                    <a:pt x="171" y="69"/>
                  </a:cubicBezTo>
                  <a:cubicBezTo>
                    <a:pt x="172" y="65"/>
                    <a:pt x="162" y="63"/>
                    <a:pt x="163" y="58"/>
                  </a:cubicBezTo>
                  <a:cubicBezTo>
                    <a:pt x="163" y="54"/>
                    <a:pt x="170" y="60"/>
                    <a:pt x="175" y="57"/>
                  </a:cubicBezTo>
                  <a:cubicBezTo>
                    <a:pt x="180" y="55"/>
                    <a:pt x="190" y="57"/>
                    <a:pt x="197" y="62"/>
                  </a:cubicBezTo>
                  <a:cubicBezTo>
                    <a:pt x="203" y="68"/>
                    <a:pt x="205" y="66"/>
                    <a:pt x="206" y="59"/>
                  </a:cubicBezTo>
                  <a:cubicBezTo>
                    <a:pt x="208" y="52"/>
                    <a:pt x="218" y="49"/>
                    <a:pt x="228" y="49"/>
                  </a:cubicBezTo>
                  <a:cubicBezTo>
                    <a:pt x="238" y="49"/>
                    <a:pt x="239" y="44"/>
                    <a:pt x="236" y="42"/>
                  </a:cubicBezTo>
                  <a:cubicBezTo>
                    <a:pt x="233" y="40"/>
                    <a:pt x="252" y="27"/>
                    <a:pt x="252" y="24"/>
                  </a:cubicBezTo>
                  <a:cubicBezTo>
                    <a:pt x="251" y="20"/>
                    <a:pt x="241" y="31"/>
                    <a:pt x="238" y="28"/>
                  </a:cubicBezTo>
                  <a:close/>
                  <a:moveTo>
                    <a:pt x="158" y="87"/>
                  </a:moveTo>
                  <a:cubicBezTo>
                    <a:pt x="154" y="89"/>
                    <a:pt x="151" y="103"/>
                    <a:pt x="156" y="107"/>
                  </a:cubicBezTo>
                  <a:cubicBezTo>
                    <a:pt x="160" y="111"/>
                    <a:pt x="148" y="118"/>
                    <a:pt x="148" y="126"/>
                  </a:cubicBezTo>
                  <a:cubicBezTo>
                    <a:pt x="149" y="135"/>
                    <a:pt x="140" y="135"/>
                    <a:pt x="139" y="141"/>
                  </a:cubicBezTo>
                  <a:cubicBezTo>
                    <a:pt x="138" y="147"/>
                    <a:pt x="133" y="145"/>
                    <a:pt x="126" y="151"/>
                  </a:cubicBezTo>
                  <a:cubicBezTo>
                    <a:pt x="118" y="157"/>
                    <a:pt x="114" y="150"/>
                    <a:pt x="116" y="146"/>
                  </a:cubicBezTo>
                  <a:cubicBezTo>
                    <a:pt x="118" y="142"/>
                    <a:pt x="105" y="148"/>
                    <a:pt x="105" y="158"/>
                  </a:cubicBezTo>
                  <a:cubicBezTo>
                    <a:pt x="106" y="168"/>
                    <a:pt x="93" y="168"/>
                    <a:pt x="96" y="173"/>
                  </a:cubicBezTo>
                  <a:cubicBezTo>
                    <a:pt x="99" y="177"/>
                    <a:pt x="86" y="180"/>
                    <a:pt x="87" y="176"/>
                  </a:cubicBezTo>
                  <a:cubicBezTo>
                    <a:pt x="87" y="172"/>
                    <a:pt x="79" y="174"/>
                    <a:pt x="69" y="178"/>
                  </a:cubicBezTo>
                  <a:cubicBezTo>
                    <a:pt x="59" y="182"/>
                    <a:pt x="53" y="174"/>
                    <a:pt x="47" y="179"/>
                  </a:cubicBezTo>
                  <a:cubicBezTo>
                    <a:pt x="42" y="185"/>
                    <a:pt x="32" y="195"/>
                    <a:pt x="25" y="196"/>
                  </a:cubicBezTo>
                  <a:cubicBezTo>
                    <a:pt x="17" y="198"/>
                    <a:pt x="22" y="206"/>
                    <a:pt x="25" y="205"/>
                  </a:cubicBezTo>
                  <a:cubicBezTo>
                    <a:pt x="30" y="202"/>
                    <a:pt x="38" y="205"/>
                    <a:pt x="41" y="201"/>
                  </a:cubicBezTo>
                  <a:cubicBezTo>
                    <a:pt x="43" y="197"/>
                    <a:pt x="65" y="192"/>
                    <a:pt x="78" y="192"/>
                  </a:cubicBezTo>
                  <a:cubicBezTo>
                    <a:pt x="91" y="191"/>
                    <a:pt x="83" y="198"/>
                    <a:pt x="84" y="205"/>
                  </a:cubicBezTo>
                  <a:cubicBezTo>
                    <a:pt x="85" y="212"/>
                    <a:pt x="96" y="211"/>
                    <a:pt x="101" y="204"/>
                  </a:cubicBezTo>
                  <a:cubicBezTo>
                    <a:pt x="107" y="198"/>
                    <a:pt x="111" y="198"/>
                    <a:pt x="106" y="194"/>
                  </a:cubicBezTo>
                  <a:cubicBezTo>
                    <a:pt x="102" y="190"/>
                    <a:pt x="107" y="187"/>
                    <a:pt x="111" y="192"/>
                  </a:cubicBezTo>
                  <a:cubicBezTo>
                    <a:pt x="114" y="197"/>
                    <a:pt x="125" y="198"/>
                    <a:pt x="130" y="191"/>
                  </a:cubicBezTo>
                  <a:cubicBezTo>
                    <a:pt x="134" y="184"/>
                    <a:pt x="135" y="192"/>
                    <a:pt x="140" y="191"/>
                  </a:cubicBezTo>
                  <a:cubicBezTo>
                    <a:pt x="146" y="191"/>
                    <a:pt x="149" y="178"/>
                    <a:pt x="149" y="183"/>
                  </a:cubicBezTo>
                  <a:cubicBezTo>
                    <a:pt x="150" y="188"/>
                    <a:pt x="158" y="186"/>
                    <a:pt x="163" y="181"/>
                  </a:cubicBezTo>
                  <a:cubicBezTo>
                    <a:pt x="168" y="175"/>
                    <a:pt x="163" y="165"/>
                    <a:pt x="167" y="160"/>
                  </a:cubicBezTo>
                  <a:cubicBezTo>
                    <a:pt x="170" y="155"/>
                    <a:pt x="174" y="144"/>
                    <a:pt x="170" y="137"/>
                  </a:cubicBezTo>
                  <a:cubicBezTo>
                    <a:pt x="167" y="131"/>
                    <a:pt x="178" y="126"/>
                    <a:pt x="184" y="121"/>
                  </a:cubicBezTo>
                  <a:cubicBezTo>
                    <a:pt x="190" y="116"/>
                    <a:pt x="177" y="90"/>
                    <a:pt x="177" y="82"/>
                  </a:cubicBezTo>
                  <a:cubicBezTo>
                    <a:pt x="176" y="74"/>
                    <a:pt x="163" y="85"/>
                    <a:pt x="158" y="87"/>
                  </a:cubicBezTo>
                  <a:close/>
                  <a:moveTo>
                    <a:pt x="63" y="200"/>
                  </a:moveTo>
                  <a:cubicBezTo>
                    <a:pt x="61" y="205"/>
                    <a:pt x="56" y="203"/>
                    <a:pt x="49" y="204"/>
                  </a:cubicBezTo>
                  <a:cubicBezTo>
                    <a:pt x="42" y="205"/>
                    <a:pt x="41" y="222"/>
                    <a:pt x="46" y="224"/>
                  </a:cubicBezTo>
                  <a:cubicBezTo>
                    <a:pt x="50" y="225"/>
                    <a:pt x="53" y="225"/>
                    <a:pt x="55" y="220"/>
                  </a:cubicBezTo>
                  <a:cubicBezTo>
                    <a:pt x="56" y="215"/>
                    <a:pt x="63" y="213"/>
                    <a:pt x="67" y="215"/>
                  </a:cubicBezTo>
                  <a:cubicBezTo>
                    <a:pt x="72" y="217"/>
                    <a:pt x="77" y="208"/>
                    <a:pt x="77" y="202"/>
                  </a:cubicBezTo>
                  <a:cubicBezTo>
                    <a:pt x="77" y="195"/>
                    <a:pt x="64" y="195"/>
                    <a:pt x="63" y="200"/>
                  </a:cubicBezTo>
                  <a:close/>
                  <a:moveTo>
                    <a:pt x="33" y="217"/>
                  </a:moveTo>
                  <a:cubicBezTo>
                    <a:pt x="33" y="213"/>
                    <a:pt x="23" y="214"/>
                    <a:pt x="23" y="210"/>
                  </a:cubicBezTo>
                  <a:cubicBezTo>
                    <a:pt x="22" y="206"/>
                    <a:pt x="16" y="208"/>
                    <a:pt x="9" y="213"/>
                  </a:cubicBezTo>
                  <a:cubicBezTo>
                    <a:pt x="3" y="218"/>
                    <a:pt x="0" y="218"/>
                    <a:pt x="3" y="223"/>
                  </a:cubicBezTo>
                  <a:cubicBezTo>
                    <a:pt x="6" y="228"/>
                    <a:pt x="9" y="224"/>
                    <a:pt x="11" y="219"/>
                  </a:cubicBezTo>
                  <a:cubicBezTo>
                    <a:pt x="13" y="214"/>
                    <a:pt x="17" y="226"/>
                    <a:pt x="13" y="234"/>
                  </a:cubicBezTo>
                  <a:cubicBezTo>
                    <a:pt x="9" y="241"/>
                    <a:pt x="14" y="252"/>
                    <a:pt x="19" y="251"/>
                  </a:cubicBezTo>
                  <a:cubicBezTo>
                    <a:pt x="23" y="251"/>
                    <a:pt x="29" y="235"/>
                    <a:pt x="36" y="227"/>
                  </a:cubicBezTo>
                  <a:cubicBezTo>
                    <a:pt x="42" y="218"/>
                    <a:pt x="33" y="221"/>
                    <a:pt x="33" y="21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50"/>
            <p:cNvSpPr>
              <a:spLocks noEditPoints="1"/>
            </p:cNvSpPr>
            <p:nvPr userDrawn="1"/>
          </p:nvSpPr>
          <p:spPr bwMode="auto">
            <a:xfrm>
              <a:off x="6633006" y="2255994"/>
              <a:ext cx="1053846" cy="731257"/>
            </a:xfrm>
            <a:custGeom>
              <a:avLst/>
              <a:gdLst>
                <a:gd name="T0" fmla="*/ 840 w 883"/>
                <a:gd name="T1" fmla="*/ 114 h 612"/>
                <a:gd name="T2" fmla="*/ 797 w 883"/>
                <a:gd name="T3" fmla="*/ 83 h 612"/>
                <a:gd name="T4" fmla="*/ 761 w 883"/>
                <a:gd name="T5" fmla="*/ 34 h 612"/>
                <a:gd name="T6" fmla="*/ 710 w 883"/>
                <a:gd name="T7" fmla="*/ 2 h 612"/>
                <a:gd name="T8" fmla="*/ 675 w 883"/>
                <a:gd name="T9" fmla="*/ 28 h 612"/>
                <a:gd name="T10" fmla="*/ 646 w 883"/>
                <a:gd name="T11" fmla="*/ 71 h 612"/>
                <a:gd name="T12" fmla="*/ 603 w 883"/>
                <a:gd name="T13" fmla="*/ 96 h 612"/>
                <a:gd name="T14" fmla="*/ 629 w 883"/>
                <a:gd name="T15" fmla="*/ 114 h 612"/>
                <a:gd name="T16" fmla="*/ 628 w 883"/>
                <a:gd name="T17" fmla="*/ 137 h 612"/>
                <a:gd name="T18" fmla="*/ 552 w 883"/>
                <a:gd name="T19" fmla="*/ 166 h 612"/>
                <a:gd name="T20" fmla="*/ 497 w 883"/>
                <a:gd name="T21" fmla="*/ 212 h 612"/>
                <a:gd name="T22" fmla="*/ 411 w 883"/>
                <a:gd name="T23" fmla="*/ 217 h 612"/>
                <a:gd name="T24" fmla="*/ 315 w 883"/>
                <a:gd name="T25" fmla="*/ 204 h 612"/>
                <a:gd name="T26" fmla="*/ 274 w 883"/>
                <a:gd name="T27" fmla="*/ 164 h 612"/>
                <a:gd name="T28" fmla="*/ 238 w 883"/>
                <a:gd name="T29" fmla="*/ 118 h 612"/>
                <a:gd name="T30" fmla="*/ 201 w 883"/>
                <a:gd name="T31" fmla="*/ 85 h 612"/>
                <a:gd name="T32" fmla="*/ 180 w 883"/>
                <a:gd name="T33" fmla="*/ 99 h 612"/>
                <a:gd name="T34" fmla="*/ 145 w 883"/>
                <a:gd name="T35" fmla="*/ 126 h 612"/>
                <a:gd name="T36" fmla="*/ 115 w 883"/>
                <a:gd name="T37" fmla="*/ 159 h 612"/>
                <a:gd name="T38" fmla="*/ 102 w 883"/>
                <a:gd name="T39" fmla="*/ 196 h 612"/>
                <a:gd name="T40" fmla="*/ 69 w 883"/>
                <a:gd name="T41" fmla="*/ 229 h 612"/>
                <a:gd name="T42" fmla="*/ 26 w 883"/>
                <a:gd name="T43" fmla="*/ 243 h 612"/>
                <a:gd name="T44" fmla="*/ 0 w 883"/>
                <a:gd name="T45" fmla="*/ 262 h 612"/>
                <a:gd name="T46" fmla="*/ 20 w 883"/>
                <a:gd name="T47" fmla="*/ 304 h 612"/>
                <a:gd name="T48" fmla="*/ 52 w 883"/>
                <a:gd name="T49" fmla="*/ 332 h 612"/>
                <a:gd name="T50" fmla="*/ 78 w 883"/>
                <a:gd name="T51" fmla="*/ 323 h 612"/>
                <a:gd name="T52" fmla="*/ 73 w 883"/>
                <a:gd name="T53" fmla="*/ 361 h 612"/>
                <a:gd name="T54" fmla="*/ 74 w 883"/>
                <a:gd name="T55" fmla="*/ 397 h 612"/>
                <a:gd name="T56" fmla="*/ 101 w 883"/>
                <a:gd name="T57" fmla="*/ 420 h 612"/>
                <a:gd name="T58" fmla="*/ 180 w 883"/>
                <a:gd name="T59" fmla="*/ 453 h 612"/>
                <a:gd name="T60" fmla="*/ 213 w 883"/>
                <a:gd name="T61" fmla="*/ 461 h 612"/>
                <a:gd name="T62" fmla="*/ 239 w 883"/>
                <a:gd name="T63" fmla="*/ 454 h 612"/>
                <a:gd name="T64" fmla="*/ 274 w 883"/>
                <a:gd name="T65" fmla="*/ 444 h 612"/>
                <a:gd name="T66" fmla="*/ 318 w 883"/>
                <a:gd name="T67" fmla="*/ 444 h 612"/>
                <a:gd name="T68" fmla="*/ 342 w 883"/>
                <a:gd name="T69" fmla="*/ 460 h 612"/>
                <a:gd name="T70" fmla="*/ 334 w 883"/>
                <a:gd name="T71" fmla="*/ 516 h 612"/>
                <a:gd name="T72" fmla="*/ 358 w 883"/>
                <a:gd name="T73" fmla="*/ 547 h 612"/>
                <a:gd name="T74" fmla="*/ 389 w 883"/>
                <a:gd name="T75" fmla="*/ 562 h 612"/>
                <a:gd name="T76" fmla="*/ 413 w 883"/>
                <a:gd name="T77" fmla="*/ 538 h 612"/>
                <a:gd name="T78" fmla="*/ 459 w 883"/>
                <a:gd name="T79" fmla="*/ 535 h 612"/>
                <a:gd name="T80" fmla="*/ 490 w 883"/>
                <a:gd name="T81" fmla="*/ 555 h 612"/>
                <a:gd name="T82" fmla="*/ 514 w 883"/>
                <a:gd name="T83" fmla="*/ 574 h 612"/>
                <a:gd name="T84" fmla="*/ 581 w 883"/>
                <a:gd name="T85" fmla="*/ 539 h 612"/>
                <a:gd name="T86" fmla="*/ 633 w 883"/>
                <a:gd name="T87" fmla="*/ 511 h 612"/>
                <a:gd name="T88" fmla="*/ 658 w 883"/>
                <a:gd name="T89" fmla="*/ 481 h 612"/>
                <a:gd name="T90" fmla="*/ 683 w 883"/>
                <a:gd name="T91" fmla="*/ 450 h 612"/>
                <a:gd name="T92" fmla="*/ 688 w 883"/>
                <a:gd name="T93" fmla="*/ 422 h 612"/>
                <a:gd name="T94" fmla="*/ 681 w 883"/>
                <a:gd name="T95" fmla="*/ 400 h 612"/>
                <a:gd name="T96" fmla="*/ 677 w 883"/>
                <a:gd name="T97" fmla="*/ 379 h 612"/>
                <a:gd name="T98" fmla="*/ 659 w 883"/>
                <a:gd name="T99" fmla="*/ 329 h 612"/>
                <a:gd name="T100" fmla="*/ 700 w 883"/>
                <a:gd name="T101" fmla="*/ 306 h 612"/>
                <a:gd name="T102" fmla="*/ 648 w 883"/>
                <a:gd name="T103" fmla="*/ 292 h 612"/>
                <a:gd name="T104" fmla="*/ 668 w 883"/>
                <a:gd name="T105" fmla="*/ 251 h 612"/>
                <a:gd name="T106" fmla="*/ 691 w 883"/>
                <a:gd name="T107" fmla="*/ 273 h 612"/>
                <a:gd name="T108" fmla="*/ 757 w 883"/>
                <a:gd name="T109" fmla="*/ 235 h 612"/>
                <a:gd name="T110" fmla="*/ 791 w 883"/>
                <a:gd name="T111" fmla="*/ 220 h 612"/>
                <a:gd name="T112" fmla="*/ 827 w 883"/>
                <a:gd name="T113" fmla="*/ 206 h 612"/>
                <a:gd name="T114" fmla="*/ 830 w 883"/>
                <a:gd name="T115" fmla="*/ 167 h 612"/>
                <a:gd name="T116" fmla="*/ 871 w 883"/>
                <a:gd name="T117" fmla="*/ 140 h 612"/>
                <a:gd name="T118" fmla="*/ 673 w 883"/>
                <a:gd name="T119" fmla="*/ 546 h 612"/>
                <a:gd name="T120" fmla="*/ 496 w 883"/>
                <a:gd name="T121" fmla="*/ 600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3" h="612">
                  <a:moveTo>
                    <a:pt x="879" y="109"/>
                  </a:moveTo>
                  <a:cubicBezTo>
                    <a:pt x="879" y="101"/>
                    <a:pt x="870" y="104"/>
                    <a:pt x="867" y="106"/>
                  </a:cubicBezTo>
                  <a:cubicBezTo>
                    <a:pt x="864" y="108"/>
                    <a:pt x="855" y="106"/>
                    <a:pt x="853" y="111"/>
                  </a:cubicBezTo>
                  <a:cubicBezTo>
                    <a:pt x="850" y="117"/>
                    <a:pt x="846" y="114"/>
                    <a:pt x="840" y="114"/>
                  </a:cubicBezTo>
                  <a:cubicBezTo>
                    <a:pt x="833" y="115"/>
                    <a:pt x="825" y="113"/>
                    <a:pt x="825" y="109"/>
                  </a:cubicBezTo>
                  <a:cubicBezTo>
                    <a:pt x="826" y="105"/>
                    <a:pt x="822" y="101"/>
                    <a:pt x="822" y="96"/>
                  </a:cubicBezTo>
                  <a:cubicBezTo>
                    <a:pt x="823" y="91"/>
                    <a:pt x="816" y="94"/>
                    <a:pt x="812" y="89"/>
                  </a:cubicBezTo>
                  <a:cubicBezTo>
                    <a:pt x="807" y="85"/>
                    <a:pt x="799" y="82"/>
                    <a:pt x="797" y="83"/>
                  </a:cubicBezTo>
                  <a:cubicBezTo>
                    <a:pt x="795" y="84"/>
                    <a:pt x="790" y="78"/>
                    <a:pt x="783" y="78"/>
                  </a:cubicBezTo>
                  <a:cubicBezTo>
                    <a:pt x="775" y="77"/>
                    <a:pt x="776" y="72"/>
                    <a:pt x="777" y="69"/>
                  </a:cubicBezTo>
                  <a:cubicBezTo>
                    <a:pt x="778" y="66"/>
                    <a:pt x="771" y="57"/>
                    <a:pt x="770" y="51"/>
                  </a:cubicBezTo>
                  <a:cubicBezTo>
                    <a:pt x="768" y="46"/>
                    <a:pt x="763" y="45"/>
                    <a:pt x="761" y="34"/>
                  </a:cubicBezTo>
                  <a:cubicBezTo>
                    <a:pt x="759" y="23"/>
                    <a:pt x="753" y="26"/>
                    <a:pt x="754" y="21"/>
                  </a:cubicBezTo>
                  <a:cubicBezTo>
                    <a:pt x="755" y="15"/>
                    <a:pt x="747" y="13"/>
                    <a:pt x="744" y="10"/>
                  </a:cubicBezTo>
                  <a:cubicBezTo>
                    <a:pt x="742" y="7"/>
                    <a:pt x="733" y="8"/>
                    <a:pt x="726" y="5"/>
                  </a:cubicBezTo>
                  <a:cubicBezTo>
                    <a:pt x="720" y="1"/>
                    <a:pt x="716" y="4"/>
                    <a:pt x="710" y="2"/>
                  </a:cubicBezTo>
                  <a:cubicBezTo>
                    <a:pt x="704" y="0"/>
                    <a:pt x="690" y="4"/>
                    <a:pt x="688" y="4"/>
                  </a:cubicBezTo>
                  <a:cubicBezTo>
                    <a:pt x="686" y="4"/>
                    <a:pt x="676" y="1"/>
                    <a:pt x="670" y="10"/>
                  </a:cubicBezTo>
                  <a:cubicBezTo>
                    <a:pt x="663" y="18"/>
                    <a:pt x="668" y="18"/>
                    <a:pt x="671" y="18"/>
                  </a:cubicBezTo>
                  <a:cubicBezTo>
                    <a:pt x="673" y="18"/>
                    <a:pt x="675" y="25"/>
                    <a:pt x="675" y="28"/>
                  </a:cubicBezTo>
                  <a:cubicBezTo>
                    <a:pt x="676" y="31"/>
                    <a:pt x="671" y="35"/>
                    <a:pt x="669" y="35"/>
                  </a:cubicBezTo>
                  <a:cubicBezTo>
                    <a:pt x="666" y="36"/>
                    <a:pt x="660" y="46"/>
                    <a:pt x="660" y="49"/>
                  </a:cubicBezTo>
                  <a:cubicBezTo>
                    <a:pt x="659" y="53"/>
                    <a:pt x="652" y="61"/>
                    <a:pt x="653" y="64"/>
                  </a:cubicBezTo>
                  <a:cubicBezTo>
                    <a:pt x="653" y="68"/>
                    <a:pt x="649" y="71"/>
                    <a:pt x="646" y="71"/>
                  </a:cubicBezTo>
                  <a:cubicBezTo>
                    <a:pt x="643" y="71"/>
                    <a:pt x="635" y="78"/>
                    <a:pt x="632" y="78"/>
                  </a:cubicBezTo>
                  <a:cubicBezTo>
                    <a:pt x="630" y="79"/>
                    <a:pt x="619" y="78"/>
                    <a:pt x="618" y="74"/>
                  </a:cubicBezTo>
                  <a:cubicBezTo>
                    <a:pt x="617" y="74"/>
                    <a:pt x="616" y="73"/>
                    <a:pt x="614" y="72"/>
                  </a:cubicBezTo>
                  <a:cubicBezTo>
                    <a:pt x="603" y="96"/>
                    <a:pt x="603" y="96"/>
                    <a:pt x="603" y="96"/>
                  </a:cubicBezTo>
                  <a:cubicBezTo>
                    <a:pt x="602" y="103"/>
                    <a:pt x="602" y="103"/>
                    <a:pt x="602" y="103"/>
                  </a:cubicBezTo>
                  <a:cubicBezTo>
                    <a:pt x="602" y="103"/>
                    <a:pt x="594" y="105"/>
                    <a:pt x="600" y="111"/>
                  </a:cubicBezTo>
                  <a:cubicBezTo>
                    <a:pt x="606" y="116"/>
                    <a:pt x="607" y="112"/>
                    <a:pt x="615" y="112"/>
                  </a:cubicBezTo>
                  <a:cubicBezTo>
                    <a:pt x="624" y="112"/>
                    <a:pt x="627" y="118"/>
                    <a:pt x="629" y="114"/>
                  </a:cubicBezTo>
                  <a:cubicBezTo>
                    <a:pt x="631" y="109"/>
                    <a:pt x="639" y="106"/>
                    <a:pt x="643" y="112"/>
                  </a:cubicBezTo>
                  <a:cubicBezTo>
                    <a:pt x="648" y="117"/>
                    <a:pt x="663" y="127"/>
                    <a:pt x="662" y="132"/>
                  </a:cubicBezTo>
                  <a:cubicBezTo>
                    <a:pt x="661" y="136"/>
                    <a:pt x="653" y="135"/>
                    <a:pt x="647" y="133"/>
                  </a:cubicBezTo>
                  <a:cubicBezTo>
                    <a:pt x="642" y="132"/>
                    <a:pt x="634" y="137"/>
                    <a:pt x="628" y="137"/>
                  </a:cubicBezTo>
                  <a:cubicBezTo>
                    <a:pt x="623" y="137"/>
                    <a:pt x="616" y="139"/>
                    <a:pt x="610" y="145"/>
                  </a:cubicBezTo>
                  <a:cubicBezTo>
                    <a:pt x="605" y="150"/>
                    <a:pt x="606" y="156"/>
                    <a:pt x="597" y="157"/>
                  </a:cubicBezTo>
                  <a:cubicBezTo>
                    <a:pt x="589" y="158"/>
                    <a:pt x="585" y="157"/>
                    <a:pt x="575" y="164"/>
                  </a:cubicBezTo>
                  <a:cubicBezTo>
                    <a:pt x="566" y="170"/>
                    <a:pt x="555" y="168"/>
                    <a:pt x="552" y="166"/>
                  </a:cubicBezTo>
                  <a:cubicBezTo>
                    <a:pt x="548" y="164"/>
                    <a:pt x="541" y="163"/>
                    <a:pt x="537" y="169"/>
                  </a:cubicBezTo>
                  <a:cubicBezTo>
                    <a:pt x="534" y="176"/>
                    <a:pt x="542" y="179"/>
                    <a:pt x="541" y="186"/>
                  </a:cubicBezTo>
                  <a:cubicBezTo>
                    <a:pt x="540" y="194"/>
                    <a:pt x="531" y="192"/>
                    <a:pt x="523" y="201"/>
                  </a:cubicBezTo>
                  <a:cubicBezTo>
                    <a:pt x="516" y="209"/>
                    <a:pt x="503" y="213"/>
                    <a:pt x="497" y="212"/>
                  </a:cubicBezTo>
                  <a:cubicBezTo>
                    <a:pt x="490" y="211"/>
                    <a:pt x="476" y="207"/>
                    <a:pt x="463" y="213"/>
                  </a:cubicBezTo>
                  <a:cubicBezTo>
                    <a:pt x="451" y="219"/>
                    <a:pt x="443" y="227"/>
                    <a:pt x="438" y="226"/>
                  </a:cubicBezTo>
                  <a:cubicBezTo>
                    <a:pt x="433" y="225"/>
                    <a:pt x="433" y="220"/>
                    <a:pt x="427" y="221"/>
                  </a:cubicBezTo>
                  <a:cubicBezTo>
                    <a:pt x="420" y="222"/>
                    <a:pt x="416" y="220"/>
                    <a:pt x="411" y="217"/>
                  </a:cubicBezTo>
                  <a:cubicBezTo>
                    <a:pt x="407" y="214"/>
                    <a:pt x="403" y="219"/>
                    <a:pt x="395" y="213"/>
                  </a:cubicBezTo>
                  <a:cubicBezTo>
                    <a:pt x="388" y="207"/>
                    <a:pt x="374" y="208"/>
                    <a:pt x="369" y="207"/>
                  </a:cubicBezTo>
                  <a:cubicBezTo>
                    <a:pt x="363" y="206"/>
                    <a:pt x="341" y="207"/>
                    <a:pt x="334" y="206"/>
                  </a:cubicBezTo>
                  <a:cubicBezTo>
                    <a:pt x="326" y="205"/>
                    <a:pt x="316" y="208"/>
                    <a:pt x="315" y="204"/>
                  </a:cubicBezTo>
                  <a:cubicBezTo>
                    <a:pt x="314" y="201"/>
                    <a:pt x="308" y="198"/>
                    <a:pt x="306" y="189"/>
                  </a:cubicBezTo>
                  <a:cubicBezTo>
                    <a:pt x="304" y="181"/>
                    <a:pt x="300" y="178"/>
                    <a:pt x="295" y="177"/>
                  </a:cubicBezTo>
                  <a:cubicBezTo>
                    <a:pt x="290" y="176"/>
                    <a:pt x="290" y="171"/>
                    <a:pt x="285" y="170"/>
                  </a:cubicBezTo>
                  <a:cubicBezTo>
                    <a:pt x="283" y="170"/>
                    <a:pt x="281" y="164"/>
                    <a:pt x="274" y="164"/>
                  </a:cubicBezTo>
                  <a:cubicBezTo>
                    <a:pt x="268" y="164"/>
                    <a:pt x="245" y="161"/>
                    <a:pt x="241" y="156"/>
                  </a:cubicBezTo>
                  <a:cubicBezTo>
                    <a:pt x="238" y="150"/>
                    <a:pt x="245" y="149"/>
                    <a:pt x="245" y="144"/>
                  </a:cubicBezTo>
                  <a:cubicBezTo>
                    <a:pt x="245" y="138"/>
                    <a:pt x="248" y="131"/>
                    <a:pt x="245" y="129"/>
                  </a:cubicBezTo>
                  <a:cubicBezTo>
                    <a:pt x="243" y="127"/>
                    <a:pt x="238" y="122"/>
                    <a:pt x="238" y="118"/>
                  </a:cubicBezTo>
                  <a:cubicBezTo>
                    <a:pt x="237" y="113"/>
                    <a:pt x="230" y="108"/>
                    <a:pt x="225" y="107"/>
                  </a:cubicBezTo>
                  <a:cubicBezTo>
                    <a:pt x="220" y="107"/>
                    <a:pt x="216" y="104"/>
                    <a:pt x="212" y="100"/>
                  </a:cubicBezTo>
                  <a:cubicBezTo>
                    <a:pt x="207" y="96"/>
                    <a:pt x="203" y="97"/>
                    <a:pt x="201" y="87"/>
                  </a:cubicBezTo>
                  <a:cubicBezTo>
                    <a:pt x="201" y="86"/>
                    <a:pt x="201" y="86"/>
                    <a:pt x="201" y="85"/>
                  </a:cubicBezTo>
                  <a:cubicBezTo>
                    <a:pt x="199" y="85"/>
                    <a:pt x="197" y="84"/>
                    <a:pt x="195" y="84"/>
                  </a:cubicBezTo>
                  <a:cubicBezTo>
                    <a:pt x="194" y="84"/>
                    <a:pt x="192" y="83"/>
                    <a:pt x="191" y="82"/>
                  </a:cubicBezTo>
                  <a:cubicBezTo>
                    <a:pt x="190" y="86"/>
                    <a:pt x="186" y="88"/>
                    <a:pt x="186" y="91"/>
                  </a:cubicBezTo>
                  <a:cubicBezTo>
                    <a:pt x="186" y="95"/>
                    <a:pt x="185" y="99"/>
                    <a:pt x="180" y="99"/>
                  </a:cubicBezTo>
                  <a:cubicBezTo>
                    <a:pt x="175" y="99"/>
                    <a:pt x="170" y="103"/>
                    <a:pt x="170" y="110"/>
                  </a:cubicBezTo>
                  <a:cubicBezTo>
                    <a:pt x="170" y="118"/>
                    <a:pt x="174" y="119"/>
                    <a:pt x="172" y="122"/>
                  </a:cubicBezTo>
                  <a:cubicBezTo>
                    <a:pt x="170" y="126"/>
                    <a:pt x="161" y="129"/>
                    <a:pt x="158" y="127"/>
                  </a:cubicBezTo>
                  <a:cubicBezTo>
                    <a:pt x="155" y="126"/>
                    <a:pt x="150" y="127"/>
                    <a:pt x="145" y="126"/>
                  </a:cubicBezTo>
                  <a:cubicBezTo>
                    <a:pt x="140" y="126"/>
                    <a:pt x="136" y="120"/>
                    <a:pt x="135" y="126"/>
                  </a:cubicBezTo>
                  <a:cubicBezTo>
                    <a:pt x="133" y="133"/>
                    <a:pt x="123" y="152"/>
                    <a:pt x="126" y="154"/>
                  </a:cubicBezTo>
                  <a:cubicBezTo>
                    <a:pt x="128" y="157"/>
                    <a:pt x="130" y="161"/>
                    <a:pt x="126" y="161"/>
                  </a:cubicBezTo>
                  <a:cubicBezTo>
                    <a:pt x="122" y="161"/>
                    <a:pt x="117" y="161"/>
                    <a:pt x="115" y="159"/>
                  </a:cubicBezTo>
                  <a:cubicBezTo>
                    <a:pt x="113" y="157"/>
                    <a:pt x="106" y="162"/>
                    <a:pt x="102" y="161"/>
                  </a:cubicBezTo>
                  <a:cubicBezTo>
                    <a:pt x="99" y="161"/>
                    <a:pt x="90" y="165"/>
                    <a:pt x="93" y="167"/>
                  </a:cubicBezTo>
                  <a:cubicBezTo>
                    <a:pt x="96" y="169"/>
                    <a:pt x="96" y="177"/>
                    <a:pt x="96" y="180"/>
                  </a:cubicBezTo>
                  <a:cubicBezTo>
                    <a:pt x="96" y="183"/>
                    <a:pt x="104" y="193"/>
                    <a:pt x="102" y="196"/>
                  </a:cubicBezTo>
                  <a:cubicBezTo>
                    <a:pt x="101" y="199"/>
                    <a:pt x="94" y="203"/>
                    <a:pt x="94" y="207"/>
                  </a:cubicBezTo>
                  <a:cubicBezTo>
                    <a:pt x="94" y="211"/>
                    <a:pt x="96" y="215"/>
                    <a:pt x="93" y="216"/>
                  </a:cubicBezTo>
                  <a:cubicBezTo>
                    <a:pt x="91" y="217"/>
                    <a:pt x="84" y="220"/>
                    <a:pt x="80" y="223"/>
                  </a:cubicBezTo>
                  <a:cubicBezTo>
                    <a:pt x="77" y="225"/>
                    <a:pt x="71" y="225"/>
                    <a:pt x="69" y="229"/>
                  </a:cubicBezTo>
                  <a:cubicBezTo>
                    <a:pt x="67" y="233"/>
                    <a:pt x="64" y="237"/>
                    <a:pt x="57" y="236"/>
                  </a:cubicBezTo>
                  <a:cubicBezTo>
                    <a:pt x="51" y="235"/>
                    <a:pt x="48" y="234"/>
                    <a:pt x="44" y="240"/>
                  </a:cubicBezTo>
                  <a:cubicBezTo>
                    <a:pt x="39" y="245"/>
                    <a:pt x="38" y="243"/>
                    <a:pt x="35" y="246"/>
                  </a:cubicBezTo>
                  <a:cubicBezTo>
                    <a:pt x="32" y="248"/>
                    <a:pt x="28" y="244"/>
                    <a:pt x="26" y="243"/>
                  </a:cubicBezTo>
                  <a:cubicBezTo>
                    <a:pt x="23" y="242"/>
                    <a:pt x="20" y="246"/>
                    <a:pt x="17" y="246"/>
                  </a:cubicBezTo>
                  <a:cubicBezTo>
                    <a:pt x="14" y="246"/>
                    <a:pt x="12" y="250"/>
                    <a:pt x="9" y="251"/>
                  </a:cubicBezTo>
                  <a:cubicBezTo>
                    <a:pt x="6" y="252"/>
                    <a:pt x="2" y="251"/>
                    <a:pt x="2" y="255"/>
                  </a:cubicBezTo>
                  <a:cubicBezTo>
                    <a:pt x="2" y="257"/>
                    <a:pt x="2" y="260"/>
                    <a:pt x="0" y="262"/>
                  </a:cubicBezTo>
                  <a:cubicBezTo>
                    <a:pt x="0" y="262"/>
                    <a:pt x="0" y="262"/>
                    <a:pt x="0" y="262"/>
                  </a:cubicBezTo>
                  <a:cubicBezTo>
                    <a:pt x="2" y="275"/>
                    <a:pt x="2" y="275"/>
                    <a:pt x="2" y="275"/>
                  </a:cubicBezTo>
                  <a:cubicBezTo>
                    <a:pt x="2" y="275"/>
                    <a:pt x="16" y="279"/>
                    <a:pt x="17" y="284"/>
                  </a:cubicBezTo>
                  <a:cubicBezTo>
                    <a:pt x="17" y="289"/>
                    <a:pt x="20" y="304"/>
                    <a:pt x="20" y="304"/>
                  </a:cubicBezTo>
                  <a:cubicBezTo>
                    <a:pt x="20" y="304"/>
                    <a:pt x="20" y="304"/>
                    <a:pt x="19" y="304"/>
                  </a:cubicBezTo>
                  <a:cubicBezTo>
                    <a:pt x="25" y="308"/>
                    <a:pt x="33" y="313"/>
                    <a:pt x="33" y="315"/>
                  </a:cubicBezTo>
                  <a:cubicBezTo>
                    <a:pt x="33" y="317"/>
                    <a:pt x="33" y="323"/>
                    <a:pt x="40" y="326"/>
                  </a:cubicBezTo>
                  <a:cubicBezTo>
                    <a:pt x="45" y="328"/>
                    <a:pt x="49" y="330"/>
                    <a:pt x="52" y="332"/>
                  </a:cubicBezTo>
                  <a:cubicBezTo>
                    <a:pt x="52" y="331"/>
                    <a:pt x="52" y="331"/>
                    <a:pt x="52" y="331"/>
                  </a:cubicBezTo>
                  <a:cubicBezTo>
                    <a:pt x="58" y="330"/>
                    <a:pt x="58" y="330"/>
                    <a:pt x="58" y="330"/>
                  </a:cubicBezTo>
                  <a:cubicBezTo>
                    <a:pt x="58" y="330"/>
                    <a:pt x="60" y="331"/>
                    <a:pt x="61" y="333"/>
                  </a:cubicBezTo>
                  <a:cubicBezTo>
                    <a:pt x="63" y="328"/>
                    <a:pt x="73" y="323"/>
                    <a:pt x="78" y="323"/>
                  </a:cubicBezTo>
                  <a:cubicBezTo>
                    <a:pt x="84" y="324"/>
                    <a:pt x="96" y="334"/>
                    <a:pt x="95" y="337"/>
                  </a:cubicBezTo>
                  <a:cubicBezTo>
                    <a:pt x="94" y="341"/>
                    <a:pt x="85" y="354"/>
                    <a:pt x="80" y="355"/>
                  </a:cubicBezTo>
                  <a:cubicBezTo>
                    <a:pt x="79" y="355"/>
                    <a:pt x="76" y="355"/>
                    <a:pt x="74" y="356"/>
                  </a:cubicBezTo>
                  <a:cubicBezTo>
                    <a:pt x="74" y="358"/>
                    <a:pt x="73" y="360"/>
                    <a:pt x="73" y="361"/>
                  </a:cubicBezTo>
                  <a:cubicBezTo>
                    <a:pt x="73" y="364"/>
                    <a:pt x="78" y="368"/>
                    <a:pt x="81" y="374"/>
                  </a:cubicBezTo>
                  <a:cubicBezTo>
                    <a:pt x="84" y="379"/>
                    <a:pt x="77" y="382"/>
                    <a:pt x="73" y="379"/>
                  </a:cubicBezTo>
                  <a:cubicBezTo>
                    <a:pt x="69" y="375"/>
                    <a:pt x="67" y="382"/>
                    <a:pt x="69" y="385"/>
                  </a:cubicBezTo>
                  <a:cubicBezTo>
                    <a:pt x="71" y="388"/>
                    <a:pt x="70" y="396"/>
                    <a:pt x="74" y="397"/>
                  </a:cubicBezTo>
                  <a:cubicBezTo>
                    <a:pt x="78" y="397"/>
                    <a:pt x="82" y="405"/>
                    <a:pt x="87" y="405"/>
                  </a:cubicBezTo>
                  <a:cubicBezTo>
                    <a:pt x="91" y="405"/>
                    <a:pt x="95" y="413"/>
                    <a:pt x="95" y="413"/>
                  </a:cubicBezTo>
                  <a:cubicBezTo>
                    <a:pt x="95" y="413"/>
                    <a:pt x="102" y="417"/>
                    <a:pt x="102" y="419"/>
                  </a:cubicBezTo>
                  <a:cubicBezTo>
                    <a:pt x="102" y="420"/>
                    <a:pt x="102" y="420"/>
                    <a:pt x="101" y="420"/>
                  </a:cubicBezTo>
                  <a:cubicBezTo>
                    <a:pt x="106" y="420"/>
                    <a:pt x="110" y="420"/>
                    <a:pt x="110" y="417"/>
                  </a:cubicBezTo>
                  <a:cubicBezTo>
                    <a:pt x="111" y="415"/>
                    <a:pt x="118" y="415"/>
                    <a:pt x="122" y="420"/>
                  </a:cubicBezTo>
                  <a:cubicBezTo>
                    <a:pt x="127" y="424"/>
                    <a:pt x="145" y="436"/>
                    <a:pt x="152" y="442"/>
                  </a:cubicBezTo>
                  <a:cubicBezTo>
                    <a:pt x="159" y="447"/>
                    <a:pt x="175" y="453"/>
                    <a:pt x="180" y="453"/>
                  </a:cubicBezTo>
                  <a:cubicBezTo>
                    <a:pt x="186" y="453"/>
                    <a:pt x="191" y="457"/>
                    <a:pt x="200" y="457"/>
                  </a:cubicBezTo>
                  <a:cubicBezTo>
                    <a:pt x="201" y="457"/>
                    <a:pt x="202" y="457"/>
                    <a:pt x="203" y="457"/>
                  </a:cubicBezTo>
                  <a:cubicBezTo>
                    <a:pt x="204" y="455"/>
                    <a:pt x="206" y="455"/>
                    <a:pt x="208" y="453"/>
                  </a:cubicBezTo>
                  <a:cubicBezTo>
                    <a:pt x="210" y="450"/>
                    <a:pt x="214" y="456"/>
                    <a:pt x="213" y="461"/>
                  </a:cubicBezTo>
                  <a:cubicBezTo>
                    <a:pt x="212" y="463"/>
                    <a:pt x="212" y="465"/>
                    <a:pt x="213" y="467"/>
                  </a:cubicBezTo>
                  <a:cubicBezTo>
                    <a:pt x="215" y="465"/>
                    <a:pt x="216" y="463"/>
                    <a:pt x="217" y="461"/>
                  </a:cubicBezTo>
                  <a:cubicBezTo>
                    <a:pt x="220" y="454"/>
                    <a:pt x="224" y="454"/>
                    <a:pt x="227" y="452"/>
                  </a:cubicBezTo>
                  <a:cubicBezTo>
                    <a:pt x="230" y="449"/>
                    <a:pt x="233" y="450"/>
                    <a:pt x="239" y="454"/>
                  </a:cubicBezTo>
                  <a:cubicBezTo>
                    <a:pt x="245" y="457"/>
                    <a:pt x="247" y="450"/>
                    <a:pt x="256" y="458"/>
                  </a:cubicBezTo>
                  <a:cubicBezTo>
                    <a:pt x="258" y="457"/>
                    <a:pt x="260" y="457"/>
                    <a:pt x="261" y="457"/>
                  </a:cubicBezTo>
                  <a:cubicBezTo>
                    <a:pt x="263" y="457"/>
                    <a:pt x="265" y="453"/>
                    <a:pt x="268" y="450"/>
                  </a:cubicBezTo>
                  <a:cubicBezTo>
                    <a:pt x="271" y="447"/>
                    <a:pt x="271" y="444"/>
                    <a:pt x="274" y="444"/>
                  </a:cubicBezTo>
                  <a:cubicBezTo>
                    <a:pt x="278" y="445"/>
                    <a:pt x="279" y="440"/>
                    <a:pt x="287" y="436"/>
                  </a:cubicBezTo>
                  <a:cubicBezTo>
                    <a:pt x="294" y="432"/>
                    <a:pt x="301" y="439"/>
                    <a:pt x="304" y="436"/>
                  </a:cubicBezTo>
                  <a:cubicBezTo>
                    <a:pt x="308" y="433"/>
                    <a:pt x="312" y="432"/>
                    <a:pt x="312" y="434"/>
                  </a:cubicBezTo>
                  <a:cubicBezTo>
                    <a:pt x="312" y="437"/>
                    <a:pt x="316" y="441"/>
                    <a:pt x="318" y="444"/>
                  </a:cubicBezTo>
                  <a:cubicBezTo>
                    <a:pt x="319" y="447"/>
                    <a:pt x="325" y="449"/>
                    <a:pt x="326" y="449"/>
                  </a:cubicBezTo>
                  <a:cubicBezTo>
                    <a:pt x="327" y="448"/>
                    <a:pt x="328" y="448"/>
                    <a:pt x="329" y="447"/>
                  </a:cubicBezTo>
                  <a:cubicBezTo>
                    <a:pt x="332" y="445"/>
                    <a:pt x="338" y="448"/>
                    <a:pt x="338" y="452"/>
                  </a:cubicBezTo>
                  <a:cubicBezTo>
                    <a:pt x="338" y="456"/>
                    <a:pt x="339" y="460"/>
                    <a:pt x="342" y="460"/>
                  </a:cubicBezTo>
                  <a:cubicBezTo>
                    <a:pt x="345" y="460"/>
                    <a:pt x="347" y="460"/>
                    <a:pt x="347" y="467"/>
                  </a:cubicBezTo>
                  <a:cubicBezTo>
                    <a:pt x="347" y="474"/>
                    <a:pt x="350" y="482"/>
                    <a:pt x="344" y="489"/>
                  </a:cubicBezTo>
                  <a:cubicBezTo>
                    <a:pt x="338" y="495"/>
                    <a:pt x="331" y="506"/>
                    <a:pt x="332" y="509"/>
                  </a:cubicBezTo>
                  <a:cubicBezTo>
                    <a:pt x="333" y="512"/>
                    <a:pt x="330" y="519"/>
                    <a:pt x="334" y="516"/>
                  </a:cubicBezTo>
                  <a:cubicBezTo>
                    <a:pt x="339" y="514"/>
                    <a:pt x="349" y="516"/>
                    <a:pt x="348" y="519"/>
                  </a:cubicBezTo>
                  <a:cubicBezTo>
                    <a:pt x="346" y="521"/>
                    <a:pt x="348" y="531"/>
                    <a:pt x="352" y="531"/>
                  </a:cubicBezTo>
                  <a:cubicBezTo>
                    <a:pt x="357" y="531"/>
                    <a:pt x="359" y="534"/>
                    <a:pt x="358" y="537"/>
                  </a:cubicBezTo>
                  <a:cubicBezTo>
                    <a:pt x="357" y="541"/>
                    <a:pt x="354" y="547"/>
                    <a:pt x="358" y="547"/>
                  </a:cubicBezTo>
                  <a:cubicBezTo>
                    <a:pt x="362" y="547"/>
                    <a:pt x="367" y="547"/>
                    <a:pt x="366" y="551"/>
                  </a:cubicBezTo>
                  <a:cubicBezTo>
                    <a:pt x="365" y="555"/>
                    <a:pt x="369" y="559"/>
                    <a:pt x="375" y="556"/>
                  </a:cubicBezTo>
                  <a:cubicBezTo>
                    <a:pt x="379" y="555"/>
                    <a:pt x="381" y="553"/>
                    <a:pt x="382" y="555"/>
                  </a:cubicBezTo>
                  <a:cubicBezTo>
                    <a:pt x="384" y="555"/>
                    <a:pt x="385" y="560"/>
                    <a:pt x="389" y="562"/>
                  </a:cubicBezTo>
                  <a:cubicBezTo>
                    <a:pt x="394" y="563"/>
                    <a:pt x="391" y="552"/>
                    <a:pt x="390" y="550"/>
                  </a:cubicBezTo>
                  <a:cubicBezTo>
                    <a:pt x="388" y="548"/>
                    <a:pt x="390" y="541"/>
                    <a:pt x="392" y="542"/>
                  </a:cubicBezTo>
                  <a:cubicBezTo>
                    <a:pt x="394" y="544"/>
                    <a:pt x="399" y="542"/>
                    <a:pt x="402" y="539"/>
                  </a:cubicBezTo>
                  <a:cubicBezTo>
                    <a:pt x="405" y="535"/>
                    <a:pt x="411" y="542"/>
                    <a:pt x="413" y="538"/>
                  </a:cubicBezTo>
                  <a:cubicBezTo>
                    <a:pt x="415" y="534"/>
                    <a:pt x="420" y="541"/>
                    <a:pt x="426" y="538"/>
                  </a:cubicBezTo>
                  <a:cubicBezTo>
                    <a:pt x="431" y="535"/>
                    <a:pt x="433" y="540"/>
                    <a:pt x="436" y="536"/>
                  </a:cubicBezTo>
                  <a:cubicBezTo>
                    <a:pt x="438" y="532"/>
                    <a:pt x="445" y="527"/>
                    <a:pt x="447" y="529"/>
                  </a:cubicBezTo>
                  <a:cubicBezTo>
                    <a:pt x="449" y="530"/>
                    <a:pt x="450" y="534"/>
                    <a:pt x="459" y="535"/>
                  </a:cubicBezTo>
                  <a:cubicBezTo>
                    <a:pt x="469" y="536"/>
                    <a:pt x="463" y="541"/>
                    <a:pt x="463" y="544"/>
                  </a:cubicBezTo>
                  <a:cubicBezTo>
                    <a:pt x="463" y="547"/>
                    <a:pt x="474" y="554"/>
                    <a:pt x="478" y="555"/>
                  </a:cubicBezTo>
                  <a:cubicBezTo>
                    <a:pt x="479" y="555"/>
                    <a:pt x="480" y="556"/>
                    <a:pt x="481" y="557"/>
                  </a:cubicBezTo>
                  <a:cubicBezTo>
                    <a:pt x="484" y="556"/>
                    <a:pt x="489" y="558"/>
                    <a:pt x="490" y="555"/>
                  </a:cubicBezTo>
                  <a:cubicBezTo>
                    <a:pt x="491" y="551"/>
                    <a:pt x="496" y="552"/>
                    <a:pt x="498" y="555"/>
                  </a:cubicBezTo>
                  <a:cubicBezTo>
                    <a:pt x="500" y="558"/>
                    <a:pt x="502" y="559"/>
                    <a:pt x="506" y="555"/>
                  </a:cubicBezTo>
                  <a:cubicBezTo>
                    <a:pt x="511" y="551"/>
                    <a:pt x="513" y="559"/>
                    <a:pt x="510" y="561"/>
                  </a:cubicBezTo>
                  <a:cubicBezTo>
                    <a:pt x="508" y="563"/>
                    <a:pt x="509" y="570"/>
                    <a:pt x="514" y="574"/>
                  </a:cubicBezTo>
                  <a:cubicBezTo>
                    <a:pt x="518" y="578"/>
                    <a:pt x="518" y="572"/>
                    <a:pt x="518" y="568"/>
                  </a:cubicBezTo>
                  <a:cubicBezTo>
                    <a:pt x="517" y="564"/>
                    <a:pt x="524" y="560"/>
                    <a:pt x="538" y="555"/>
                  </a:cubicBezTo>
                  <a:cubicBezTo>
                    <a:pt x="552" y="551"/>
                    <a:pt x="567" y="541"/>
                    <a:pt x="567" y="539"/>
                  </a:cubicBezTo>
                  <a:cubicBezTo>
                    <a:pt x="567" y="536"/>
                    <a:pt x="577" y="542"/>
                    <a:pt x="581" y="539"/>
                  </a:cubicBezTo>
                  <a:cubicBezTo>
                    <a:pt x="586" y="536"/>
                    <a:pt x="602" y="535"/>
                    <a:pt x="607" y="535"/>
                  </a:cubicBezTo>
                  <a:cubicBezTo>
                    <a:pt x="611" y="535"/>
                    <a:pt x="611" y="531"/>
                    <a:pt x="615" y="527"/>
                  </a:cubicBezTo>
                  <a:cubicBezTo>
                    <a:pt x="620" y="524"/>
                    <a:pt x="619" y="522"/>
                    <a:pt x="624" y="520"/>
                  </a:cubicBezTo>
                  <a:cubicBezTo>
                    <a:pt x="629" y="519"/>
                    <a:pt x="633" y="514"/>
                    <a:pt x="633" y="511"/>
                  </a:cubicBezTo>
                  <a:cubicBezTo>
                    <a:pt x="633" y="509"/>
                    <a:pt x="642" y="508"/>
                    <a:pt x="643" y="505"/>
                  </a:cubicBezTo>
                  <a:cubicBezTo>
                    <a:pt x="643" y="502"/>
                    <a:pt x="650" y="501"/>
                    <a:pt x="650" y="498"/>
                  </a:cubicBezTo>
                  <a:cubicBezTo>
                    <a:pt x="650" y="494"/>
                    <a:pt x="654" y="495"/>
                    <a:pt x="656" y="492"/>
                  </a:cubicBezTo>
                  <a:cubicBezTo>
                    <a:pt x="658" y="490"/>
                    <a:pt x="655" y="482"/>
                    <a:pt x="658" y="481"/>
                  </a:cubicBezTo>
                  <a:cubicBezTo>
                    <a:pt x="662" y="480"/>
                    <a:pt x="657" y="476"/>
                    <a:pt x="656" y="474"/>
                  </a:cubicBezTo>
                  <a:cubicBezTo>
                    <a:pt x="656" y="472"/>
                    <a:pt x="663" y="472"/>
                    <a:pt x="666" y="469"/>
                  </a:cubicBezTo>
                  <a:cubicBezTo>
                    <a:pt x="670" y="467"/>
                    <a:pt x="673" y="463"/>
                    <a:pt x="673" y="459"/>
                  </a:cubicBezTo>
                  <a:cubicBezTo>
                    <a:pt x="674" y="455"/>
                    <a:pt x="680" y="451"/>
                    <a:pt x="683" y="450"/>
                  </a:cubicBezTo>
                  <a:cubicBezTo>
                    <a:pt x="686" y="449"/>
                    <a:pt x="687" y="443"/>
                    <a:pt x="686" y="438"/>
                  </a:cubicBezTo>
                  <a:cubicBezTo>
                    <a:pt x="685" y="433"/>
                    <a:pt x="691" y="434"/>
                    <a:pt x="688" y="432"/>
                  </a:cubicBezTo>
                  <a:cubicBezTo>
                    <a:pt x="686" y="431"/>
                    <a:pt x="689" y="425"/>
                    <a:pt x="695" y="424"/>
                  </a:cubicBezTo>
                  <a:cubicBezTo>
                    <a:pt x="700" y="422"/>
                    <a:pt x="691" y="420"/>
                    <a:pt x="688" y="422"/>
                  </a:cubicBezTo>
                  <a:cubicBezTo>
                    <a:pt x="686" y="424"/>
                    <a:pt x="683" y="416"/>
                    <a:pt x="680" y="419"/>
                  </a:cubicBezTo>
                  <a:cubicBezTo>
                    <a:pt x="677" y="422"/>
                    <a:pt x="670" y="417"/>
                    <a:pt x="675" y="416"/>
                  </a:cubicBezTo>
                  <a:cubicBezTo>
                    <a:pt x="680" y="415"/>
                    <a:pt x="687" y="409"/>
                    <a:pt x="690" y="408"/>
                  </a:cubicBezTo>
                  <a:cubicBezTo>
                    <a:pt x="693" y="407"/>
                    <a:pt x="685" y="400"/>
                    <a:pt x="681" y="400"/>
                  </a:cubicBezTo>
                  <a:cubicBezTo>
                    <a:pt x="677" y="400"/>
                    <a:pt x="673" y="391"/>
                    <a:pt x="668" y="391"/>
                  </a:cubicBezTo>
                  <a:cubicBezTo>
                    <a:pt x="664" y="391"/>
                    <a:pt x="671" y="387"/>
                    <a:pt x="676" y="390"/>
                  </a:cubicBezTo>
                  <a:cubicBezTo>
                    <a:pt x="681" y="393"/>
                    <a:pt x="687" y="395"/>
                    <a:pt x="690" y="393"/>
                  </a:cubicBezTo>
                  <a:cubicBezTo>
                    <a:pt x="692" y="391"/>
                    <a:pt x="681" y="382"/>
                    <a:pt x="677" y="379"/>
                  </a:cubicBezTo>
                  <a:cubicBezTo>
                    <a:pt x="673" y="376"/>
                    <a:pt x="677" y="372"/>
                    <a:pt x="675" y="370"/>
                  </a:cubicBezTo>
                  <a:cubicBezTo>
                    <a:pt x="672" y="368"/>
                    <a:pt x="667" y="357"/>
                    <a:pt x="665" y="352"/>
                  </a:cubicBezTo>
                  <a:cubicBezTo>
                    <a:pt x="663" y="347"/>
                    <a:pt x="654" y="346"/>
                    <a:pt x="652" y="343"/>
                  </a:cubicBezTo>
                  <a:cubicBezTo>
                    <a:pt x="650" y="340"/>
                    <a:pt x="652" y="332"/>
                    <a:pt x="659" y="329"/>
                  </a:cubicBezTo>
                  <a:cubicBezTo>
                    <a:pt x="666" y="326"/>
                    <a:pt x="663" y="321"/>
                    <a:pt x="666" y="321"/>
                  </a:cubicBezTo>
                  <a:cubicBezTo>
                    <a:pt x="669" y="322"/>
                    <a:pt x="672" y="321"/>
                    <a:pt x="674" y="316"/>
                  </a:cubicBezTo>
                  <a:cubicBezTo>
                    <a:pt x="676" y="311"/>
                    <a:pt x="681" y="314"/>
                    <a:pt x="683" y="311"/>
                  </a:cubicBezTo>
                  <a:cubicBezTo>
                    <a:pt x="685" y="309"/>
                    <a:pt x="696" y="309"/>
                    <a:pt x="700" y="306"/>
                  </a:cubicBezTo>
                  <a:cubicBezTo>
                    <a:pt x="703" y="304"/>
                    <a:pt x="696" y="296"/>
                    <a:pt x="691" y="297"/>
                  </a:cubicBezTo>
                  <a:cubicBezTo>
                    <a:pt x="686" y="298"/>
                    <a:pt x="680" y="296"/>
                    <a:pt x="677" y="291"/>
                  </a:cubicBezTo>
                  <a:cubicBezTo>
                    <a:pt x="673" y="286"/>
                    <a:pt x="664" y="301"/>
                    <a:pt x="657" y="304"/>
                  </a:cubicBezTo>
                  <a:cubicBezTo>
                    <a:pt x="650" y="307"/>
                    <a:pt x="646" y="298"/>
                    <a:pt x="648" y="292"/>
                  </a:cubicBezTo>
                  <a:cubicBezTo>
                    <a:pt x="651" y="286"/>
                    <a:pt x="643" y="286"/>
                    <a:pt x="633" y="287"/>
                  </a:cubicBezTo>
                  <a:cubicBezTo>
                    <a:pt x="623" y="287"/>
                    <a:pt x="627" y="269"/>
                    <a:pt x="633" y="269"/>
                  </a:cubicBezTo>
                  <a:cubicBezTo>
                    <a:pt x="639" y="268"/>
                    <a:pt x="647" y="274"/>
                    <a:pt x="651" y="263"/>
                  </a:cubicBezTo>
                  <a:cubicBezTo>
                    <a:pt x="655" y="252"/>
                    <a:pt x="660" y="261"/>
                    <a:pt x="668" y="251"/>
                  </a:cubicBezTo>
                  <a:cubicBezTo>
                    <a:pt x="676" y="242"/>
                    <a:pt x="686" y="236"/>
                    <a:pt x="693" y="241"/>
                  </a:cubicBezTo>
                  <a:cubicBezTo>
                    <a:pt x="700" y="247"/>
                    <a:pt x="686" y="256"/>
                    <a:pt x="683" y="261"/>
                  </a:cubicBezTo>
                  <a:cubicBezTo>
                    <a:pt x="681" y="267"/>
                    <a:pt x="685" y="269"/>
                    <a:pt x="681" y="273"/>
                  </a:cubicBezTo>
                  <a:cubicBezTo>
                    <a:pt x="677" y="277"/>
                    <a:pt x="683" y="278"/>
                    <a:pt x="691" y="273"/>
                  </a:cubicBezTo>
                  <a:cubicBezTo>
                    <a:pt x="700" y="267"/>
                    <a:pt x="710" y="261"/>
                    <a:pt x="718" y="257"/>
                  </a:cubicBezTo>
                  <a:cubicBezTo>
                    <a:pt x="721" y="256"/>
                    <a:pt x="723" y="256"/>
                    <a:pt x="726" y="256"/>
                  </a:cubicBezTo>
                  <a:cubicBezTo>
                    <a:pt x="727" y="253"/>
                    <a:pt x="728" y="251"/>
                    <a:pt x="730" y="250"/>
                  </a:cubicBezTo>
                  <a:cubicBezTo>
                    <a:pt x="735" y="247"/>
                    <a:pt x="754" y="239"/>
                    <a:pt x="757" y="235"/>
                  </a:cubicBezTo>
                  <a:cubicBezTo>
                    <a:pt x="760" y="231"/>
                    <a:pt x="763" y="224"/>
                    <a:pt x="767" y="224"/>
                  </a:cubicBezTo>
                  <a:cubicBezTo>
                    <a:pt x="770" y="224"/>
                    <a:pt x="770" y="228"/>
                    <a:pt x="776" y="228"/>
                  </a:cubicBezTo>
                  <a:cubicBezTo>
                    <a:pt x="782" y="228"/>
                    <a:pt x="788" y="230"/>
                    <a:pt x="786" y="225"/>
                  </a:cubicBezTo>
                  <a:cubicBezTo>
                    <a:pt x="783" y="221"/>
                    <a:pt x="785" y="221"/>
                    <a:pt x="791" y="220"/>
                  </a:cubicBezTo>
                  <a:cubicBezTo>
                    <a:pt x="798" y="219"/>
                    <a:pt x="797" y="212"/>
                    <a:pt x="802" y="212"/>
                  </a:cubicBezTo>
                  <a:cubicBezTo>
                    <a:pt x="806" y="212"/>
                    <a:pt x="805" y="201"/>
                    <a:pt x="810" y="201"/>
                  </a:cubicBezTo>
                  <a:cubicBezTo>
                    <a:pt x="815" y="201"/>
                    <a:pt x="817" y="207"/>
                    <a:pt x="823" y="205"/>
                  </a:cubicBezTo>
                  <a:cubicBezTo>
                    <a:pt x="824" y="205"/>
                    <a:pt x="825" y="205"/>
                    <a:pt x="827" y="206"/>
                  </a:cubicBezTo>
                  <a:cubicBezTo>
                    <a:pt x="828" y="205"/>
                    <a:pt x="829" y="204"/>
                    <a:pt x="830" y="203"/>
                  </a:cubicBezTo>
                  <a:cubicBezTo>
                    <a:pt x="830" y="197"/>
                    <a:pt x="830" y="192"/>
                    <a:pt x="829" y="189"/>
                  </a:cubicBezTo>
                  <a:cubicBezTo>
                    <a:pt x="827" y="184"/>
                    <a:pt x="829" y="180"/>
                    <a:pt x="828" y="177"/>
                  </a:cubicBezTo>
                  <a:cubicBezTo>
                    <a:pt x="827" y="174"/>
                    <a:pt x="827" y="167"/>
                    <a:pt x="830" y="167"/>
                  </a:cubicBezTo>
                  <a:cubicBezTo>
                    <a:pt x="834" y="167"/>
                    <a:pt x="838" y="158"/>
                    <a:pt x="843" y="161"/>
                  </a:cubicBezTo>
                  <a:cubicBezTo>
                    <a:pt x="847" y="164"/>
                    <a:pt x="856" y="165"/>
                    <a:pt x="856" y="161"/>
                  </a:cubicBezTo>
                  <a:cubicBezTo>
                    <a:pt x="856" y="157"/>
                    <a:pt x="862" y="157"/>
                    <a:pt x="863" y="151"/>
                  </a:cubicBezTo>
                  <a:cubicBezTo>
                    <a:pt x="863" y="146"/>
                    <a:pt x="870" y="145"/>
                    <a:pt x="871" y="140"/>
                  </a:cubicBezTo>
                  <a:cubicBezTo>
                    <a:pt x="873" y="135"/>
                    <a:pt x="875" y="124"/>
                    <a:pt x="879" y="121"/>
                  </a:cubicBezTo>
                  <a:cubicBezTo>
                    <a:pt x="883" y="119"/>
                    <a:pt x="878" y="117"/>
                    <a:pt x="879" y="109"/>
                  </a:cubicBezTo>
                  <a:close/>
                  <a:moveTo>
                    <a:pt x="666" y="521"/>
                  </a:moveTo>
                  <a:cubicBezTo>
                    <a:pt x="661" y="538"/>
                    <a:pt x="672" y="547"/>
                    <a:pt x="673" y="546"/>
                  </a:cubicBezTo>
                  <a:cubicBezTo>
                    <a:pt x="678" y="543"/>
                    <a:pt x="696" y="506"/>
                    <a:pt x="692" y="501"/>
                  </a:cubicBezTo>
                  <a:cubicBezTo>
                    <a:pt x="688" y="495"/>
                    <a:pt x="670" y="504"/>
                    <a:pt x="666" y="521"/>
                  </a:cubicBezTo>
                  <a:close/>
                  <a:moveTo>
                    <a:pt x="510" y="580"/>
                  </a:moveTo>
                  <a:cubicBezTo>
                    <a:pt x="505" y="580"/>
                    <a:pt x="490" y="588"/>
                    <a:pt x="496" y="600"/>
                  </a:cubicBezTo>
                  <a:cubicBezTo>
                    <a:pt x="502" y="612"/>
                    <a:pt x="520" y="604"/>
                    <a:pt x="521" y="599"/>
                  </a:cubicBezTo>
                  <a:cubicBezTo>
                    <a:pt x="521" y="594"/>
                    <a:pt x="530" y="585"/>
                    <a:pt x="529" y="581"/>
                  </a:cubicBezTo>
                  <a:cubicBezTo>
                    <a:pt x="528" y="578"/>
                    <a:pt x="516" y="580"/>
                    <a:pt x="510" y="58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151"/>
            <p:cNvSpPr>
              <a:spLocks noEditPoints="1"/>
            </p:cNvSpPr>
            <p:nvPr userDrawn="1"/>
          </p:nvSpPr>
          <p:spPr bwMode="auto">
            <a:xfrm>
              <a:off x="7374322" y="2973662"/>
              <a:ext cx="169602" cy="238048"/>
            </a:xfrm>
            <a:custGeom>
              <a:avLst/>
              <a:gdLst>
                <a:gd name="T0" fmla="*/ 75 w 142"/>
                <a:gd name="T1" fmla="*/ 76 h 199"/>
                <a:gd name="T2" fmla="*/ 93 w 142"/>
                <a:gd name="T3" fmla="*/ 89 h 199"/>
                <a:gd name="T4" fmla="*/ 97 w 142"/>
                <a:gd name="T5" fmla="*/ 103 h 199"/>
                <a:gd name="T6" fmla="*/ 103 w 142"/>
                <a:gd name="T7" fmla="*/ 109 h 199"/>
                <a:gd name="T8" fmla="*/ 111 w 142"/>
                <a:gd name="T9" fmla="*/ 127 h 199"/>
                <a:gd name="T10" fmla="*/ 116 w 142"/>
                <a:gd name="T11" fmla="*/ 123 h 199"/>
                <a:gd name="T12" fmla="*/ 122 w 142"/>
                <a:gd name="T13" fmla="*/ 115 h 199"/>
                <a:gd name="T14" fmla="*/ 118 w 142"/>
                <a:gd name="T15" fmla="*/ 97 h 199"/>
                <a:gd name="T16" fmla="*/ 102 w 142"/>
                <a:gd name="T17" fmla="*/ 85 h 199"/>
                <a:gd name="T18" fmla="*/ 92 w 142"/>
                <a:gd name="T19" fmla="*/ 72 h 199"/>
                <a:gd name="T20" fmla="*/ 71 w 142"/>
                <a:gd name="T21" fmla="*/ 69 h 199"/>
                <a:gd name="T22" fmla="*/ 64 w 142"/>
                <a:gd name="T23" fmla="*/ 55 h 199"/>
                <a:gd name="T24" fmla="*/ 74 w 142"/>
                <a:gd name="T25" fmla="*/ 34 h 199"/>
                <a:gd name="T26" fmla="*/ 73 w 142"/>
                <a:gd name="T27" fmla="*/ 10 h 199"/>
                <a:gd name="T28" fmla="*/ 70 w 142"/>
                <a:gd name="T29" fmla="*/ 5 h 199"/>
                <a:gd name="T30" fmla="*/ 49 w 142"/>
                <a:gd name="T31" fmla="*/ 3 h 199"/>
                <a:gd name="T32" fmla="*/ 46 w 142"/>
                <a:gd name="T33" fmla="*/ 38 h 199"/>
                <a:gd name="T34" fmla="*/ 39 w 142"/>
                <a:gd name="T35" fmla="*/ 36 h 199"/>
                <a:gd name="T36" fmla="*/ 43 w 142"/>
                <a:gd name="T37" fmla="*/ 56 h 199"/>
                <a:gd name="T38" fmla="*/ 47 w 142"/>
                <a:gd name="T39" fmla="*/ 67 h 199"/>
                <a:gd name="T40" fmla="*/ 62 w 142"/>
                <a:gd name="T41" fmla="*/ 72 h 199"/>
                <a:gd name="T42" fmla="*/ 75 w 142"/>
                <a:gd name="T43" fmla="*/ 76 h 199"/>
                <a:gd name="T44" fmla="*/ 47 w 142"/>
                <a:gd name="T45" fmla="*/ 80 h 199"/>
                <a:gd name="T46" fmla="*/ 61 w 142"/>
                <a:gd name="T47" fmla="*/ 96 h 199"/>
                <a:gd name="T48" fmla="*/ 47 w 142"/>
                <a:gd name="T49" fmla="*/ 80 h 199"/>
                <a:gd name="T50" fmla="*/ 72 w 142"/>
                <a:gd name="T51" fmla="*/ 123 h 199"/>
                <a:gd name="T52" fmla="*/ 79 w 142"/>
                <a:gd name="T53" fmla="*/ 118 h 199"/>
                <a:gd name="T54" fmla="*/ 81 w 142"/>
                <a:gd name="T55" fmla="*/ 130 h 199"/>
                <a:gd name="T56" fmla="*/ 83 w 142"/>
                <a:gd name="T57" fmla="*/ 146 h 199"/>
                <a:gd name="T58" fmla="*/ 99 w 142"/>
                <a:gd name="T59" fmla="*/ 123 h 199"/>
                <a:gd name="T60" fmla="*/ 93 w 142"/>
                <a:gd name="T61" fmla="*/ 120 h 199"/>
                <a:gd name="T62" fmla="*/ 71 w 142"/>
                <a:gd name="T63" fmla="*/ 103 h 199"/>
                <a:gd name="T64" fmla="*/ 72 w 142"/>
                <a:gd name="T65" fmla="*/ 123 h 199"/>
                <a:gd name="T66" fmla="*/ 20 w 142"/>
                <a:gd name="T67" fmla="*/ 131 h 199"/>
                <a:gd name="T68" fmla="*/ 2 w 142"/>
                <a:gd name="T69" fmla="*/ 155 h 199"/>
                <a:gd name="T70" fmla="*/ 28 w 142"/>
                <a:gd name="T71" fmla="*/ 130 h 199"/>
                <a:gd name="T72" fmla="*/ 32 w 142"/>
                <a:gd name="T73" fmla="*/ 115 h 199"/>
                <a:gd name="T74" fmla="*/ 20 w 142"/>
                <a:gd name="T75" fmla="*/ 131 h 199"/>
                <a:gd name="T76" fmla="*/ 98 w 142"/>
                <a:gd name="T77" fmla="*/ 139 h 199"/>
                <a:gd name="T78" fmla="*/ 109 w 142"/>
                <a:gd name="T79" fmla="*/ 133 h 199"/>
                <a:gd name="T80" fmla="*/ 98 w 142"/>
                <a:gd name="T81" fmla="*/ 139 h 199"/>
                <a:gd name="T82" fmla="*/ 137 w 142"/>
                <a:gd name="T83" fmla="*/ 173 h 199"/>
                <a:gd name="T84" fmla="*/ 133 w 142"/>
                <a:gd name="T85" fmla="*/ 141 h 199"/>
                <a:gd name="T86" fmla="*/ 123 w 142"/>
                <a:gd name="T87" fmla="*/ 140 h 199"/>
                <a:gd name="T88" fmla="*/ 115 w 142"/>
                <a:gd name="T89" fmla="*/ 148 h 199"/>
                <a:gd name="T90" fmla="*/ 106 w 142"/>
                <a:gd name="T91" fmla="*/ 154 h 199"/>
                <a:gd name="T92" fmla="*/ 93 w 142"/>
                <a:gd name="T93" fmla="*/ 151 h 199"/>
                <a:gd name="T94" fmla="*/ 76 w 142"/>
                <a:gd name="T95" fmla="*/ 161 h 199"/>
                <a:gd name="T96" fmla="*/ 70 w 142"/>
                <a:gd name="T97" fmla="*/ 176 h 199"/>
                <a:gd name="T98" fmla="*/ 83 w 142"/>
                <a:gd name="T99" fmla="*/ 169 h 199"/>
                <a:gd name="T100" fmla="*/ 94 w 142"/>
                <a:gd name="T101" fmla="*/ 166 h 199"/>
                <a:gd name="T102" fmla="*/ 106 w 142"/>
                <a:gd name="T103" fmla="*/ 191 h 199"/>
                <a:gd name="T104" fmla="*/ 122 w 142"/>
                <a:gd name="T105" fmla="*/ 199 h 199"/>
                <a:gd name="T106" fmla="*/ 121 w 142"/>
                <a:gd name="T107" fmla="*/ 180 h 199"/>
                <a:gd name="T108" fmla="*/ 137 w 142"/>
                <a:gd name="T109" fmla="*/ 17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199">
                  <a:moveTo>
                    <a:pt x="75" y="76"/>
                  </a:moveTo>
                  <a:cubicBezTo>
                    <a:pt x="83" y="75"/>
                    <a:pt x="95" y="86"/>
                    <a:pt x="93" y="89"/>
                  </a:cubicBezTo>
                  <a:cubicBezTo>
                    <a:pt x="91" y="93"/>
                    <a:pt x="93" y="106"/>
                    <a:pt x="97" y="103"/>
                  </a:cubicBezTo>
                  <a:cubicBezTo>
                    <a:pt x="101" y="99"/>
                    <a:pt x="107" y="103"/>
                    <a:pt x="103" y="109"/>
                  </a:cubicBezTo>
                  <a:cubicBezTo>
                    <a:pt x="99" y="115"/>
                    <a:pt x="109" y="120"/>
                    <a:pt x="111" y="127"/>
                  </a:cubicBezTo>
                  <a:cubicBezTo>
                    <a:pt x="112" y="134"/>
                    <a:pt x="116" y="129"/>
                    <a:pt x="116" y="123"/>
                  </a:cubicBezTo>
                  <a:cubicBezTo>
                    <a:pt x="115" y="118"/>
                    <a:pt x="116" y="119"/>
                    <a:pt x="122" y="115"/>
                  </a:cubicBezTo>
                  <a:cubicBezTo>
                    <a:pt x="128" y="111"/>
                    <a:pt x="122" y="104"/>
                    <a:pt x="118" y="97"/>
                  </a:cubicBezTo>
                  <a:cubicBezTo>
                    <a:pt x="115" y="89"/>
                    <a:pt x="102" y="92"/>
                    <a:pt x="102" y="85"/>
                  </a:cubicBezTo>
                  <a:cubicBezTo>
                    <a:pt x="102" y="78"/>
                    <a:pt x="92" y="76"/>
                    <a:pt x="92" y="72"/>
                  </a:cubicBezTo>
                  <a:cubicBezTo>
                    <a:pt x="91" y="68"/>
                    <a:pt x="79" y="64"/>
                    <a:pt x="71" y="69"/>
                  </a:cubicBezTo>
                  <a:cubicBezTo>
                    <a:pt x="64" y="73"/>
                    <a:pt x="69" y="61"/>
                    <a:pt x="64" y="55"/>
                  </a:cubicBezTo>
                  <a:cubicBezTo>
                    <a:pt x="59" y="50"/>
                    <a:pt x="68" y="41"/>
                    <a:pt x="74" y="34"/>
                  </a:cubicBezTo>
                  <a:cubicBezTo>
                    <a:pt x="80" y="27"/>
                    <a:pt x="72" y="16"/>
                    <a:pt x="73" y="10"/>
                  </a:cubicBezTo>
                  <a:cubicBezTo>
                    <a:pt x="74" y="5"/>
                    <a:pt x="73" y="3"/>
                    <a:pt x="70" y="5"/>
                  </a:cubicBezTo>
                  <a:cubicBezTo>
                    <a:pt x="67" y="7"/>
                    <a:pt x="55" y="0"/>
                    <a:pt x="49" y="3"/>
                  </a:cubicBezTo>
                  <a:cubicBezTo>
                    <a:pt x="43" y="7"/>
                    <a:pt x="49" y="36"/>
                    <a:pt x="46" y="38"/>
                  </a:cubicBezTo>
                  <a:cubicBezTo>
                    <a:pt x="43" y="40"/>
                    <a:pt x="40" y="33"/>
                    <a:pt x="39" y="36"/>
                  </a:cubicBezTo>
                  <a:cubicBezTo>
                    <a:pt x="38" y="40"/>
                    <a:pt x="39" y="56"/>
                    <a:pt x="43" y="56"/>
                  </a:cubicBezTo>
                  <a:cubicBezTo>
                    <a:pt x="46" y="56"/>
                    <a:pt x="49" y="60"/>
                    <a:pt x="47" y="67"/>
                  </a:cubicBezTo>
                  <a:cubicBezTo>
                    <a:pt x="45" y="74"/>
                    <a:pt x="53" y="75"/>
                    <a:pt x="62" y="72"/>
                  </a:cubicBezTo>
                  <a:cubicBezTo>
                    <a:pt x="70" y="69"/>
                    <a:pt x="67" y="78"/>
                    <a:pt x="75" y="76"/>
                  </a:cubicBezTo>
                  <a:close/>
                  <a:moveTo>
                    <a:pt x="47" y="80"/>
                  </a:moveTo>
                  <a:cubicBezTo>
                    <a:pt x="49" y="86"/>
                    <a:pt x="52" y="99"/>
                    <a:pt x="61" y="96"/>
                  </a:cubicBezTo>
                  <a:cubicBezTo>
                    <a:pt x="71" y="93"/>
                    <a:pt x="46" y="76"/>
                    <a:pt x="47" y="80"/>
                  </a:cubicBezTo>
                  <a:close/>
                  <a:moveTo>
                    <a:pt x="72" y="123"/>
                  </a:moveTo>
                  <a:cubicBezTo>
                    <a:pt x="74" y="122"/>
                    <a:pt x="79" y="123"/>
                    <a:pt x="79" y="118"/>
                  </a:cubicBezTo>
                  <a:cubicBezTo>
                    <a:pt x="80" y="114"/>
                    <a:pt x="85" y="126"/>
                    <a:pt x="81" y="130"/>
                  </a:cubicBezTo>
                  <a:cubicBezTo>
                    <a:pt x="77" y="134"/>
                    <a:pt x="77" y="145"/>
                    <a:pt x="83" y="146"/>
                  </a:cubicBezTo>
                  <a:cubicBezTo>
                    <a:pt x="89" y="147"/>
                    <a:pt x="100" y="126"/>
                    <a:pt x="99" y="123"/>
                  </a:cubicBezTo>
                  <a:cubicBezTo>
                    <a:pt x="97" y="119"/>
                    <a:pt x="92" y="125"/>
                    <a:pt x="93" y="120"/>
                  </a:cubicBezTo>
                  <a:cubicBezTo>
                    <a:pt x="94" y="115"/>
                    <a:pt x="77" y="101"/>
                    <a:pt x="71" y="103"/>
                  </a:cubicBezTo>
                  <a:cubicBezTo>
                    <a:pt x="64" y="104"/>
                    <a:pt x="66" y="124"/>
                    <a:pt x="72" y="123"/>
                  </a:cubicBezTo>
                  <a:close/>
                  <a:moveTo>
                    <a:pt x="20" y="131"/>
                  </a:moveTo>
                  <a:cubicBezTo>
                    <a:pt x="14" y="139"/>
                    <a:pt x="0" y="152"/>
                    <a:pt x="2" y="155"/>
                  </a:cubicBezTo>
                  <a:cubicBezTo>
                    <a:pt x="4" y="160"/>
                    <a:pt x="20" y="136"/>
                    <a:pt x="28" y="130"/>
                  </a:cubicBezTo>
                  <a:cubicBezTo>
                    <a:pt x="36" y="125"/>
                    <a:pt x="35" y="120"/>
                    <a:pt x="32" y="115"/>
                  </a:cubicBezTo>
                  <a:cubicBezTo>
                    <a:pt x="29" y="109"/>
                    <a:pt x="26" y="123"/>
                    <a:pt x="20" y="131"/>
                  </a:cubicBezTo>
                  <a:close/>
                  <a:moveTo>
                    <a:pt x="98" y="139"/>
                  </a:moveTo>
                  <a:cubicBezTo>
                    <a:pt x="99" y="144"/>
                    <a:pt x="112" y="137"/>
                    <a:pt x="109" y="133"/>
                  </a:cubicBezTo>
                  <a:cubicBezTo>
                    <a:pt x="105" y="128"/>
                    <a:pt x="96" y="136"/>
                    <a:pt x="98" y="139"/>
                  </a:cubicBezTo>
                  <a:close/>
                  <a:moveTo>
                    <a:pt x="137" y="173"/>
                  </a:moveTo>
                  <a:cubicBezTo>
                    <a:pt x="142" y="167"/>
                    <a:pt x="133" y="151"/>
                    <a:pt x="133" y="141"/>
                  </a:cubicBezTo>
                  <a:cubicBezTo>
                    <a:pt x="133" y="130"/>
                    <a:pt x="119" y="133"/>
                    <a:pt x="123" y="140"/>
                  </a:cubicBezTo>
                  <a:cubicBezTo>
                    <a:pt x="127" y="146"/>
                    <a:pt x="116" y="141"/>
                    <a:pt x="115" y="148"/>
                  </a:cubicBezTo>
                  <a:cubicBezTo>
                    <a:pt x="114" y="154"/>
                    <a:pt x="105" y="149"/>
                    <a:pt x="106" y="154"/>
                  </a:cubicBezTo>
                  <a:cubicBezTo>
                    <a:pt x="106" y="159"/>
                    <a:pt x="97" y="154"/>
                    <a:pt x="93" y="151"/>
                  </a:cubicBezTo>
                  <a:cubicBezTo>
                    <a:pt x="89" y="148"/>
                    <a:pt x="82" y="159"/>
                    <a:pt x="76" y="161"/>
                  </a:cubicBezTo>
                  <a:cubicBezTo>
                    <a:pt x="69" y="163"/>
                    <a:pt x="66" y="177"/>
                    <a:pt x="70" y="176"/>
                  </a:cubicBezTo>
                  <a:cubicBezTo>
                    <a:pt x="75" y="176"/>
                    <a:pt x="78" y="169"/>
                    <a:pt x="83" y="169"/>
                  </a:cubicBezTo>
                  <a:cubicBezTo>
                    <a:pt x="89" y="170"/>
                    <a:pt x="87" y="164"/>
                    <a:pt x="94" y="166"/>
                  </a:cubicBezTo>
                  <a:cubicBezTo>
                    <a:pt x="102" y="167"/>
                    <a:pt x="96" y="189"/>
                    <a:pt x="106" y="191"/>
                  </a:cubicBezTo>
                  <a:cubicBezTo>
                    <a:pt x="116" y="193"/>
                    <a:pt x="117" y="199"/>
                    <a:pt x="122" y="199"/>
                  </a:cubicBezTo>
                  <a:cubicBezTo>
                    <a:pt x="126" y="199"/>
                    <a:pt x="121" y="185"/>
                    <a:pt x="121" y="180"/>
                  </a:cubicBezTo>
                  <a:cubicBezTo>
                    <a:pt x="122" y="175"/>
                    <a:pt x="132" y="179"/>
                    <a:pt x="137" y="17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52"/>
            <p:cNvSpPr>
              <a:spLocks noEditPoints="1"/>
            </p:cNvSpPr>
            <p:nvPr userDrawn="1"/>
          </p:nvSpPr>
          <p:spPr bwMode="auto">
            <a:xfrm>
              <a:off x="7793545" y="3357157"/>
              <a:ext cx="222948" cy="140917"/>
            </a:xfrm>
            <a:custGeom>
              <a:avLst/>
              <a:gdLst>
                <a:gd name="T0" fmla="*/ 134 w 187"/>
                <a:gd name="T1" fmla="*/ 109 h 118"/>
                <a:gd name="T2" fmla="*/ 124 w 187"/>
                <a:gd name="T3" fmla="*/ 99 h 118"/>
                <a:gd name="T4" fmla="*/ 109 w 187"/>
                <a:gd name="T5" fmla="*/ 92 h 118"/>
                <a:gd name="T6" fmla="*/ 98 w 187"/>
                <a:gd name="T7" fmla="*/ 72 h 118"/>
                <a:gd name="T8" fmla="*/ 95 w 187"/>
                <a:gd name="T9" fmla="*/ 60 h 118"/>
                <a:gd name="T10" fmla="*/ 98 w 187"/>
                <a:gd name="T11" fmla="*/ 51 h 118"/>
                <a:gd name="T12" fmla="*/ 69 w 187"/>
                <a:gd name="T13" fmla="*/ 35 h 118"/>
                <a:gd name="T14" fmla="*/ 11 w 187"/>
                <a:gd name="T15" fmla="*/ 3 h 118"/>
                <a:gd name="T16" fmla="*/ 0 w 187"/>
                <a:gd name="T17" fmla="*/ 0 h 118"/>
                <a:gd name="T18" fmla="*/ 0 w 187"/>
                <a:gd name="T19" fmla="*/ 92 h 118"/>
                <a:gd name="T20" fmla="*/ 16 w 187"/>
                <a:gd name="T21" fmla="*/ 98 h 118"/>
                <a:gd name="T22" fmla="*/ 34 w 187"/>
                <a:gd name="T23" fmla="*/ 88 h 118"/>
                <a:gd name="T24" fmla="*/ 42 w 187"/>
                <a:gd name="T25" fmla="*/ 77 h 118"/>
                <a:gd name="T26" fmla="*/ 73 w 187"/>
                <a:gd name="T27" fmla="*/ 84 h 118"/>
                <a:gd name="T28" fmla="*/ 105 w 187"/>
                <a:gd name="T29" fmla="*/ 112 h 118"/>
                <a:gd name="T30" fmla="*/ 136 w 187"/>
                <a:gd name="T31" fmla="*/ 118 h 118"/>
                <a:gd name="T32" fmla="*/ 134 w 187"/>
                <a:gd name="T33" fmla="*/ 109 h 118"/>
                <a:gd name="T34" fmla="*/ 159 w 187"/>
                <a:gd name="T35" fmla="*/ 31 h 118"/>
                <a:gd name="T36" fmla="*/ 141 w 187"/>
                <a:gd name="T37" fmla="*/ 42 h 118"/>
                <a:gd name="T38" fmla="*/ 110 w 187"/>
                <a:gd name="T39" fmla="*/ 43 h 118"/>
                <a:gd name="T40" fmla="*/ 134 w 187"/>
                <a:gd name="T41" fmla="*/ 54 h 118"/>
                <a:gd name="T42" fmla="*/ 164 w 187"/>
                <a:gd name="T43" fmla="*/ 39 h 118"/>
                <a:gd name="T44" fmla="*/ 169 w 187"/>
                <a:gd name="T45" fmla="*/ 26 h 118"/>
                <a:gd name="T46" fmla="*/ 159 w 187"/>
                <a:gd name="T47" fmla="*/ 31 h 118"/>
                <a:gd name="T48" fmla="*/ 174 w 187"/>
                <a:gd name="T49" fmla="*/ 15 h 118"/>
                <a:gd name="T50" fmla="*/ 169 w 187"/>
                <a:gd name="T51" fmla="*/ 16 h 118"/>
                <a:gd name="T52" fmla="*/ 179 w 187"/>
                <a:gd name="T53" fmla="*/ 30 h 118"/>
                <a:gd name="T54" fmla="*/ 174 w 187"/>
                <a:gd name="T55" fmla="*/ 1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7" h="118">
                  <a:moveTo>
                    <a:pt x="134" y="109"/>
                  </a:moveTo>
                  <a:cubicBezTo>
                    <a:pt x="131" y="108"/>
                    <a:pt x="123" y="102"/>
                    <a:pt x="124" y="99"/>
                  </a:cubicBezTo>
                  <a:cubicBezTo>
                    <a:pt x="124" y="95"/>
                    <a:pt x="115" y="96"/>
                    <a:pt x="109" y="92"/>
                  </a:cubicBezTo>
                  <a:cubicBezTo>
                    <a:pt x="103" y="88"/>
                    <a:pt x="105" y="75"/>
                    <a:pt x="98" y="72"/>
                  </a:cubicBezTo>
                  <a:cubicBezTo>
                    <a:pt x="92" y="69"/>
                    <a:pt x="87" y="60"/>
                    <a:pt x="95" y="60"/>
                  </a:cubicBezTo>
                  <a:cubicBezTo>
                    <a:pt x="103" y="61"/>
                    <a:pt x="104" y="56"/>
                    <a:pt x="98" y="51"/>
                  </a:cubicBezTo>
                  <a:cubicBezTo>
                    <a:pt x="92" y="45"/>
                    <a:pt x="70" y="43"/>
                    <a:pt x="69" y="35"/>
                  </a:cubicBezTo>
                  <a:cubicBezTo>
                    <a:pt x="68" y="26"/>
                    <a:pt x="28" y="7"/>
                    <a:pt x="11" y="3"/>
                  </a:cubicBezTo>
                  <a:cubicBezTo>
                    <a:pt x="8" y="2"/>
                    <a:pt x="4" y="1"/>
                    <a:pt x="0" y="0"/>
                  </a:cubicBezTo>
                  <a:cubicBezTo>
                    <a:pt x="0" y="92"/>
                    <a:pt x="0" y="92"/>
                    <a:pt x="0" y="92"/>
                  </a:cubicBezTo>
                  <a:cubicBezTo>
                    <a:pt x="4" y="95"/>
                    <a:pt x="9" y="97"/>
                    <a:pt x="16" y="98"/>
                  </a:cubicBezTo>
                  <a:cubicBezTo>
                    <a:pt x="35" y="98"/>
                    <a:pt x="30" y="88"/>
                    <a:pt x="34" y="88"/>
                  </a:cubicBezTo>
                  <a:cubicBezTo>
                    <a:pt x="37" y="88"/>
                    <a:pt x="38" y="81"/>
                    <a:pt x="42" y="77"/>
                  </a:cubicBezTo>
                  <a:cubicBezTo>
                    <a:pt x="46" y="72"/>
                    <a:pt x="63" y="76"/>
                    <a:pt x="73" y="84"/>
                  </a:cubicBezTo>
                  <a:cubicBezTo>
                    <a:pt x="83" y="91"/>
                    <a:pt x="95" y="115"/>
                    <a:pt x="105" y="112"/>
                  </a:cubicBezTo>
                  <a:cubicBezTo>
                    <a:pt x="116" y="110"/>
                    <a:pt x="127" y="118"/>
                    <a:pt x="136" y="118"/>
                  </a:cubicBezTo>
                  <a:cubicBezTo>
                    <a:pt x="146" y="118"/>
                    <a:pt x="137" y="110"/>
                    <a:pt x="134" y="109"/>
                  </a:cubicBezTo>
                  <a:close/>
                  <a:moveTo>
                    <a:pt x="159" y="31"/>
                  </a:moveTo>
                  <a:cubicBezTo>
                    <a:pt x="159" y="35"/>
                    <a:pt x="152" y="38"/>
                    <a:pt x="141" y="42"/>
                  </a:cubicBezTo>
                  <a:cubicBezTo>
                    <a:pt x="130" y="46"/>
                    <a:pt x="110" y="37"/>
                    <a:pt x="110" y="43"/>
                  </a:cubicBezTo>
                  <a:cubicBezTo>
                    <a:pt x="109" y="47"/>
                    <a:pt x="122" y="54"/>
                    <a:pt x="134" y="54"/>
                  </a:cubicBezTo>
                  <a:cubicBezTo>
                    <a:pt x="145" y="54"/>
                    <a:pt x="164" y="42"/>
                    <a:pt x="164" y="39"/>
                  </a:cubicBezTo>
                  <a:cubicBezTo>
                    <a:pt x="164" y="35"/>
                    <a:pt x="172" y="29"/>
                    <a:pt x="169" y="26"/>
                  </a:cubicBezTo>
                  <a:cubicBezTo>
                    <a:pt x="165" y="22"/>
                    <a:pt x="159" y="28"/>
                    <a:pt x="159" y="31"/>
                  </a:cubicBezTo>
                  <a:close/>
                  <a:moveTo>
                    <a:pt x="174" y="15"/>
                  </a:moveTo>
                  <a:cubicBezTo>
                    <a:pt x="167" y="11"/>
                    <a:pt x="161" y="8"/>
                    <a:pt x="169" y="16"/>
                  </a:cubicBezTo>
                  <a:cubicBezTo>
                    <a:pt x="178" y="24"/>
                    <a:pt x="173" y="31"/>
                    <a:pt x="179" y="30"/>
                  </a:cubicBezTo>
                  <a:cubicBezTo>
                    <a:pt x="187" y="28"/>
                    <a:pt x="181" y="19"/>
                    <a:pt x="174"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153"/>
            <p:cNvSpPr>
              <a:spLocks/>
            </p:cNvSpPr>
            <p:nvPr userDrawn="1"/>
          </p:nvSpPr>
          <p:spPr bwMode="auto">
            <a:xfrm>
              <a:off x="6733157" y="3135213"/>
              <a:ext cx="37242" cy="72975"/>
            </a:xfrm>
            <a:custGeom>
              <a:avLst/>
              <a:gdLst>
                <a:gd name="T0" fmla="*/ 7 w 31"/>
                <a:gd name="T1" fmla="*/ 1 h 61"/>
                <a:gd name="T2" fmla="*/ 2 w 31"/>
                <a:gd name="T3" fmla="*/ 14 h 61"/>
                <a:gd name="T4" fmla="*/ 1 w 31"/>
                <a:gd name="T5" fmla="*/ 34 h 61"/>
                <a:gd name="T6" fmla="*/ 8 w 31"/>
                <a:gd name="T7" fmla="*/ 56 h 61"/>
                <a:gd name="T8" fmla="*/ 31 w 31"/>
                <a:gd name="T9" fmla="*/ 35 h 61"/>
                <a:gd name="T10" fmla="*/ 7 w 31"/>
                <a:gd name="T11" fmla="*/ 1 h 61"/>
              </a:gdLst>
              <a:ahLst/>
              <a:cxnLst>
                <a:cxn ang="0">
                  <a:pos x="T0" y="T1"/>
                </a:cxn>
                <a:cxn ang="0">
                  <a:pos x="T2" y="T3"/>
                </a:cxn>
                <a:cxn ang="0">
                  <a:pos x="T4" y="T5"/>
                </a:cxn>
                <a:cxn ang="0">
                  <a:pos x="T6" y="T7"/>
                </a:cxn>
                <a:cxn ang="0">
                  <a:pos x="T8" y="T9"/>
                </a:cxn>
                <a:cxn ang="0">
                  <a:pos x="T10" y="T11"/>
                </a:cxn>
              </a:cxnLst>
              <a:rect l="0" t="0" r="r" b="b"/>
              <a:pathLst>
                <a:path w="31" h="61">
                  <a:moveTo>
                    <a:pt x="7" y="1"/>
                  </a:moveTo>
                  <a:cubicBezTo>
                    <a:pt x="3" y="1"/>
                    <a:pt x="4" y="9"/>
                    <a:pt x="2" y="14"/>
                  </a:cubicBezTo>
                  <a:cubicBezTo>
                    <a:pt x="0" y="20"/>
                    <a:pt x="0" y="26"/>
                    <a:pt x="1" y="34"/>
                  </a:cubicBezTo>
                  <a:cubicBezTo>
                    <a:pt x="2" y="42"/>
                    <a:pt x="1" y="51"/>
                    <a:pt x="8" y="56"/>
                  </a:cubicBezTo>
                  <a:cubicBezTo>
                    <a:pt x="17" y="61"/>
                    <a:pt x="31" y="47"/>
                    <a:pt x="31" y="35"/>
                  </a:cubicBezTo>
                  <a:cubicBezTo>
                    <a:pt x="31" y="23"/>
                    <a:pt x="10" y="0"/>
                    <a:pt x="7" y="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54"/>
            <p:cNvSpPr>
              <a:spLocks/>
            </p:cNvSpPr>
            <p:nvPr userDrawn="1"/>
          </p:nvSpPr>
          <p:spPr bwMode="auto">
            <a:xfrm>
              <a:off x="6080417" y="3510152"/>
              <a:ext cx="130347" cy="258179"/>
            </a:xfrm>
            <a:custGeom>
              <a:avLst/>
              <a:gdLst>
                <a:gd name="T0" fmla="*/ 92 w 109"/>
                <a:gd name="T1" fmla="*/ 7 h 216"/>
                <a:gd name="T2" fmla="*/ 87 w 109"/>
                <a:gd name="T3" fmla="*/ 12 h 216"/>
                <a:gd name="T4" fmla="*/ 84 w 109"/>
                <a:gd name="T5" fmla="*/ 22 h 216"/>
                <a:gd name="T6" fmla="*/ 76 w 109"/>
                <a:gd name="T7" fmla="*/ 29 h 216"/>
                <a:gd name="T8" fmla="*/ 68 w 109"/>
                <a:gd name="T9" fmla="*/ 35 h 216"/>
                <a:gd name="T10" fmla="*/ 68 w 109"/>
                <a:gd name="T11" fmla="*/ 43 h 216"/>
                <a:gd name="T12" fmla="*/ 57 w 109"/>
                <a:gd name="T13" fmla="*/ 52 h 216"/>
                <a:gd name="T14" fmla="*/ 37 w 109"/>
                <a:gd name="T15" fmla="*/ 63 h 216"/>
                <a:gd name="T16" fmla="*/ 18 w 109"/>
                <a:gd name="T17" fmla="*/ 66 h 216"/>
                <a:gd name="T18" fmla="*/ 12 w 109"/>
                <a:gd name="T19" fmla="*/ 86 h 216"/>
                <a:gd name="T20" fmla="*/ 14 w 109"/>
                <a:gd name="T21" fmla="*/ 112 h 216"/>
                <a:gd name="T22" fmla="*/ 10 w 109"/>
                <a:gd name="T23" fmla="*/ 142 h 216"/>
                <a:gd name="T24" fmla="*/ 4 w 109"/>
                <a:gd name="T25" fmla="*/ 177 h 216"/>
                <a:gd name="T26" fmla="*/ 14 w 109"/>
                <a:gd name="T27" fmla="*/ 205 h 216"/>
                <a:gd name="T28" fmla="*/ 40 w 109"/>
                <a:gd name="T29" fmla="*/ 212 h 216"/>
                <a:gd name="T30" fmla="*/ 55 w 109"/>
                <a:gd name="T31" fmla="*/ 206 h 216"/>
                <a:gd name="T32" fmla="*/ 77 w 109"/>
                <a:gd name="T33" fmla="*/ 144 h 216"/>
                <a:gd name="T34" fmla="*/ 93 w 109"/>
                <a:gd name="T35" fmla="*/ 87 h 216"/>
                <a:gd name="T36" fmla="*/ 95 w 109"/>
                <a:gd name="T37" fmla="*/ 70 h 216"/>
                <a:gd name="T38" fmla="*/ 99 w 109"/>
                <a:gd name="T39" fmla="*/ 61 h 216"/>
                <a:gd name="T40" fmla="*/ 108 w 109"/>
                <a:gd name="T41" fmla="*/ 60 h 216"/>
                <a:gd name="T42" fmla="*/ 102 w 109"/>
                <a:gd name="T43" fmla="*/ 32 h 216"/>
                <a:gd name="T44" fmla="*/ 92 w 109"/>
                <a:gd name="T45" fmla="*/ 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 h="216">
                  <a:moveTo>
                    <a:pt x="92" y="7"/>
                  </a:moveTo>
                  <a:cubicBezTo>
                    <a:pt x="90" y="0"/>
                    <a:pt x="88" y="10"/>
                    <a:pt x="87" y="12"/>
                  </a:cubicBezTo>
                  <a:cubicBezTo>
                    <a:pt x="85" y="13"/>
                    <a:pt x="84" y="19"/>
                    <a:pt x="84" y="22"/>
                  </a:cubicBezTo>
                  <a:cubicBezTo>
                    <a:pt x="85" y="26"/>
                    <a:pt x="79" y="29"/>
                    <a:pt x="76" y="29"/>
                  </a:cubicBezTo>
                  <a:cubicBezTo>
                    <a:pt x="72" y="28"/>
                    <a:pt x="67" y="30"/>
                    <a:pt x="68" y="35"/>
                  </a:cubicBezTo>
                  <a:cubicBezTo>
                    <a:pt x="70" y="40"/>
                    <a:pt x="66" y="39"/>
                    <a:pt x="68" y="43"/>
                  </a:cubicBezTo>
                  <a:cubicBezTo>
                    <a:pt x="70" y="47"/>
                    <a:pt x="63" y="52"/>
                    <a:pt x="57" y="52"/>
                  </a:cubicBezTo>
                  <a:cubicBezTo>
                    <a:pt x="51" y="53"/>
                    <a:pt x="43" y="63"/>
                    <a:pt x="37" y="63"/>
                  </a:cubicBezTo>
                  <a:cubicBezTo>
                    <a:pt x="30" y="62"/>
                    <a:pt x="24" y="67"/>
                    <a:pt x="18" y="66"/>
                  </a:cubicBezTo>
                  <a:cubicBezTo>
                    <a:pt x="12" y="65"/>
                    <a:pt x="16" y="78"/>
                    <a:pt x="12" y="86"/>
                  </a:cubicBezTo>
                  <a:cubicBezTo>
                    <a:pt x="7" y="93"/>
                    <a:pt x="10" y="103"/>
                    <a:pt x="14" y="112"/>
                  </a:cubicBezTo>
                  <a:cubicBezTo>
                    <a:pt x="17" y="122"/>
                    <a:pt x="21" y="130"/>
                    <a:pt x="10" y="142"/>
                  </a:cubicBezTo>
                  <a:cubicBezTo>
                    <a:pt x="0" y="155"/>
                    <a:pt x="0" y="169"/>
                    <a:pt x="4" y="177"/>
                  </a:cubicBezTo>
                  <a:cubicBezTo>
                    <a:pt x="8" y="186"/>
                    <a:pt x="8" y="199"/>
                    <a:pt x="14" y="205"/>
                  </a:cubicBezTo>
                  <a:cubicBezTo>
                    <a:pt x="20" y="211"/>
                    <a:pt x="35" y="216"/>
                    <a:pt x="40" y="212"/>
                  </a:cubicBezTo>
                  <a:cubicBezTo>
                    <a:pt x="45" y="207"/>
                    <a:pt x="50" y="212"/>
                    <a:pt x="55" y="206"/>
                  </a:cubicBezTo>
                  <a:cubicBezTo>
                    <a:pt x="61" y="200"/>
                    <a:pt x="69" y="167"/>
                    <a:pt x="77" y="144"/>
                  </a:cubicBezTo>
                  <a:cubicBezTo>
                    <a:pt x="84" y="122"/>
                    <a:pt x="94" y="93"/>
                    <a:pt x="93" y="87"/>
                  </a:cubicBezTo>
                  <a:cubicBezTo>
                    <a:pt x="92" y="81"/>
                    <a:pt x="98" y="77"/>
                    <a:pt x="95" y="70"/>
                  </a:cubicBezTo>
                  <a:cubicBezTo>
                    <a:pt x="93" y="64"/>
                    <a:pt x="96" y="56"/>
                    <a:pt x="99" y="61"/>
                  </a:cubicBezTo>
                  <a:cubicBezTo>
                    <a:pt x="102" y="67"/>
                    <a:pt x="107" y="67"/>
                    <a:pt x="108" y="60"/>
                  </a:cubicBezTo>
                  <a:cubicBezTo>
                    <a:pt x="109" y="53"/>
                    <a:pt x="103" y="42"/>
                    <a:pt x="102" y="32"/>
                  </a:cubicBezTo>
                  <a:cubicBezTo>
                    <a:pt x="102" y="22"/>
                    <a:pt x="93" y="12"/>
                    <a:pt x="92" y="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55"/>
            <p:cNvSpPr>
              <a:spLocks noEditPoints="1"/>
            </p:cNvSpPr>
            <p:nvPr userDrawn="1"/>
          </p:nvSpPr>
          <p:spPr bwMode="auto">
            <a:xfrm>
              <a:off x="6074378" y="2964100"/>
              <a:ext cx="210367" cy="126825"/>
            </a:xfrm>
            <a:custGeom>
              <a:avLst/>
              <a:gdLst>
                <a:gd name="T0" fmla="*/ 125 w 176"/>
                <a:gd name="T1" fmla="*/ 4 h 106"/>
                <a:gd name="T2" fmla="*/ 96 w 176"/>
                <a:gd name="T3" fmla="*/ 6 h 106"/>
                <a:gd name="T4" fmla="*/ 73 w 176"/>
                <a:gd name="T5" fmla="*/ 25 h 106"/>
                <a:gd name="T6" fmla="*/ 63 w 176"/>
                <a:gd name="T7" fmla="*/ 29 h 106"/>
                <a:gd name="T8" fmla="*/ 42 w 176"/>
                <a:gd name="T9" fmla="*/ 26 h 106"/>
                <a:gd name="T10" fmla="*/ 24 w 176"/>
                <a:gd name="T11" fmla="*/ 24 h 106"/>
                <a:gd name="T12" fmla="*/ 13 w 176"/>
                <a:gd name="T13" fmla="*/ 22 h 106"/>
                <a:gd name="T14" fmla="*/ 7 w 176"/>
                <a:gd name="T15" fmla="*/ 28 h 106"/>
                <a:gd name="T16" fmla="*/ 8 w 176"/>
                <a:gd name="T17" fmla="*/ 36 h 106"/>
                <a:gd name="T18" fmla="*/ 1 w 176"/>
                <a:gd name="T19" fmla="*/ 40 h 106"/>
                <a:gd name="T20" fmla="*/ 2 w 176"/>
                <a:gd name="T21" fmla="*/ 49 h 106"/>
                <a:gd name="T22" fmla="*/ 6 w 176"/>
                <a:gd name="T23" fmla="*/ 72 h 106"/>
                <a:gd name="T24" fmla="*/ 11 w 176"/>
                <a:gd name="T25" fmla="*/ 94 h 106"/>
                <a:gd name="T26" fmla="*/ 38 w 176"/>
                <a:gd name="T27" fmla="*/ 91 h 106"/>
                <a:gd name="T28" fmla="*/ 57 w 176"/>
                <a:gd name="T29" fmla="*/ 85 h 106"/>
                <a:gd name="T30" fmla="*/ 73 w 176"/>
                <a:gd name="T31" fmla="*/ 77 h 106"/>
                <a:gd name="T32" fmla="*/ 88 w 176"/>
                <a:gd name="T33" fmla="*/ 74 h 106"/>
                <a:gd name="T34" fmla="*/ 99 w 176"/>
                <a:gd name="T35" fmla="*/ 67 h 106"/>
                <a:gd name="T36" fmla="*/ 130 w 176"/>
                <a:gd name="T37" fmla="*/ 56 h 106"/>
                <a:gd name="T38" fmla="*/ 144 w 176"/>
                <a:gd name="T39" fmla="*/ 42 h 106"/>
                <a:gd name="T40" fmla="*/ 157 w 176"/>
                <a:gd name="T41" fmla="*/ 37 h 106"/>
                <a:gd name="T42" fmla="*/ 139 w 176"/>
                <a:gd name="T43" fmla="*/ 0 h 106"/>
                <a:gd name="T44" fmla="*/ 125 w 176"/>
                <a:gd name="T45" fmla="*/ 4 h 106"/>
                <a:gd name="T46" fmla="*/ 161 w 176"/>
                <a:gd name="T47" fmla="*/ 101 h 106"/>
                <a:gd name="T48" fmla="*/ 176 w 176"/>
                <a:gd name="T49" fmla="*/ 98 h 106"/>
                <a:gd name="T50" fmla="*/ 161 w 176"/>
                <a:gd name="T51"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6" h="106">
                  <a:moveTo>
                    <a:pt x="125" y="4"/>
                  </a:moveTo>
                  <a:cubicBezTo>
                    <a:pt x="117" y="6"/>
                    <a:pt x="98" y="4"/>
                    <a:pt x="96" y="6"/>
                  </a:cubicBezTo>
                  <a:cubicBezTo>
                    <a:pt x="93" y="7"/>
                    <a:pt x="76" y="19"/>
                    <a:pt x="73" y="25"/>
                  </a:cubicBezTo>
                  <a:cubicBezTo>
                    <a:pt x="71" y="31"/>
                    <a:pt x="67" y="32"/>
                    <a:pt x="63" y="29"/>
                  </a:cubicBezTo>
                  <a:cubicBezTo>
                    <a:pt x="59" y="26"/>
                    <a:pt x="44" y="27"/>
                    <a:pt x="42" y="26"/>
                  </a:cubicBezTo>
                  <a:cubicBezTo>
                    <a:pt x="41" y="24"/>
                    <a:pt x="30" y="23"/>
                    <a:pt x="24" y="24"/>
                  </a:cubicBezTo>
                  <a:cubicBezTo>
                    <a:pt x="19" y="25"/>
                    <a:pt x="16" y="22"/>
                    <a:pt x="13" y="22"/>
                  </a:cubicBezTo>
                  <a:cubicBezTo>
                    <a:pt x="11" y="23"/>
                    <a:pt x="8" y="26"/>
                    <a:pt x="7" y="28"/>
                  </a:cubicBezTo>
                  <a:cubicBezTo>
                    <a:pt x="6" y="29"/>
                    <a:pt x="8" y="34"/>
                    <a:pt x="8" y="36"/>
                  </a:cubicBezTo>
                  <a:cubicBezTo>
                    <a:pt x="7" y="36"/>
                    <a:pt x="5" y="38"/>
                    <a:pt x="1" y="40"/>
                  </a:cubicBezTo>
                  <a:cubicBezTo>
                    <a:pt x="2" y="43"/>
                    <a:pt x="3" y="46"/>
                    <a:pt x="2" y="49"/>
                  </a:cubicBezTo>
                  <a:cubicBezTo>
                    <a:pt x="0" y="54"/>
                    <a:pt x="2" y="65"/>
                    <a:pt x="6" y="72"/>
                  </a:cubicBezTo>
                  <a:cubicBezTo>
                    <a:pt x="11" y="79"/>
                    <a:pt x="9" y="91"/>
                    <a:pt x="11" y="94"/>
                  </a:cubicBezTo>
                  <a:cubicBezTo>
                    <a:pt x="14" y="96"/>
                    <a:pt x="31" y="96"/>
                    <a:pt x="38" y="91"/>
                  </a:cubicBezTo>
                  <a:cubicBezTo>
                    <a:pt x="46" y="86"/>
                    <a:pt x="51" y="85"/>
                    <a:pt x="57" y="85"/>
                  </a:cubicBezTo>
                  <a:cubicBezTo>
                    <a:pt x="63" y="85"/>
                    <a:pt x="71" y="79"/>
                    <a:pt x="73" y="77"/>
                  </a:cubicBezTo>
                  <a:cubicBezTo>
                    <a:pt x="75" y="74"/>
                    <a:pt x="84" y="74"/>
                    <a:pt x="88" y="74"/>
                  </a:cubicBezTo>
                  <a:cubicBezTo>
                    <a:pt x="91" y="75"/>
                    <a:pt x="95" y="71"/>
                    <a:pt x="99" y="67"/>
                  </a:cubicBezTo>
                  <a:cubicBezTo>
                    <a:pt x="103" y="62"/>
                    <a:pt x="116" y="61"/>
                    <a:pt x="130" y="56"/>
                  </a:cubicBezTo>
                  <a:cubicBezTo>
                    <a:pt x="144" y="52"/>
                    <a:pt x="141" y="46"/>
                    <a:pt x="144" y="42"/>
                  </a:cubicBezTo>
                  <a:cubicBezTo>
                    <a:pt x="147" y="38"/>
                    <a:pt x="151" y="39"/>
                    <a:pt x="157" y="37"/>
                  </a:cubicBezTo>
                  <a:cubicBezTo>
                    <a:pt x="150" y="23"/>
                    <a:pt x="143" y="8"/>
                    <a:pt x="139" y="0"/>
                  </a:cubicBezTo>
                  <a:cubicBezTo>
                    <a:pt x="132" y="2"/>
                    <a:pt x="127" y="3"/>
                    <a:pt x="125" y="4"/>
                  </a:cubicBezTo>
                  <a:close/>
                  <a:moveTo>
                    <a:pt x="161" y="101"/>
                  </a:moveTo>
                  <a:cubicBezTo>
                    <a:pt x="166" y="106"/>
                    <a:pt x="175" y="100"/>
                    <a:pt x="176" y="98"/>
                  </a:cubicBezTo>
                  <a:cubicBezTo>
                    <a:pt x="176" y="96"/>
                    <a:pt x="155" y="96"/>
                    <a:pt x="161" y="10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56"/>
            <p:cNvSpPr>
              <a:spLocks/>
            </p:cNvSpPr>
            <p:nvPr userDrawn="1"/>
          </p:nvSpPr>
          <p:spPr bwMode="auto">
            <a:xfrm>
              <a:off x="6519771" y="4243422"/>
              <a:ext cx="46301" cy="28687"/>
            </a:xfrm>
            <a:custGeom>
              <a:avLst/>
              <a:gdLst>
                <a:gd name="T0" fmla="*/ 18 w 39"/>
                <a:gd name="T1" fmla="*/ 5 h 24"/>
                <a:gd name="T2" fmla="*/ 13 w 39"/>
                <a:gd name="T3" fmla="*/ 21 h 24"/>
                <a:gd name="T4" fmla="*/ 25 w 39"/>
                <a:gd name="T5" fmla="*/ 21 h 24"/>
                <a:gd name="T6" fmla="*/ 38 w 39"/>
                <a:gd name="T7" fmla="*/ 15 h 24"/>
                <a:gd name="T8" fmla="*/ 18 w 39"/>
                <a:gd name="T9" fmla="*/ 5 h 24"/>
              </a:gdLst>
              <a:ahLst/>
              <a:cxnLst>
                <a:cxn ang="0">
                  <a:pos x="T0" y="T1"/>
                </a:cxn>
                <a:cxn ang="0">
                  <a:pos x="T2" y="T3"/>
                </a:cxn>
                <a:cxn ang="0">
                  <a:pos x="T4" y="T5"/>
                </a:cxn>
                <a:cxn ang="0">
                  <a:pos x="T6" y="T7"/>
                </a:cxn>
                <a:cxn ang="0">
                  <a:pos x="T8" y="T9"/>
                </a:cxn>
              </a:cxnLst>
              <a:rect l="0" t="0" r="r" b="b"/>
              <a:pathLst>
                <a:path w="39" h="24">
                  <a:moveTo>
                    <a:pt x="18" y="5"/>
                  </a:moveTo>
                  <a:cubicBezTo>
                    <a:pt x="16" y="0"/>
                    <a:pt x="0" y="15"/>
                    <a:pt x="13" y="21"/>
                  </a:cubicBezTo>
                  <a:cubicBezTo>
                    <a:pt x="19" y="24"/>
                    <a:pt x="21" y="18"/>
                    <a:pt x="25" y="21"/>
                  </a:cubicBezTo>
                  <a:cubicBezTo>
                    <a:pt x="29" y="24"/>
                    <a:pt x="37" y="23"/>
                    <a:pt x="38" y="15"/>
                  </a:cubicBezTo>
                  <a:cubicBezTo>
                    <a:pt x="39" y="8"/>
                    <a:pt x="20" y="9"/>
                    <a:pt x="18"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57"/>
            <p:cNvSpPr>
              <a:spLocks noEditPoints="1"/>
            </p:cNvSpPr>
            <p:nvPr userDrawn="1"/>
          </p:nvSpPr>
          <p:spPr bwMode="auto">
            <a:xfrm>
              <a:off x="8035618" y="3402451"/>
              <a:ext cx="143432" cy="102668"/>
            </a:xfrm>
            <a:custGeom>
              <a:avLst/>
              <a:gdLst>
                <a:gd name="T0" fmla="*/ 1 w 120"/>
                <a:gd name="T1" fmla="*/ 4 h 86"/>
                <a:gd name="T2" fmla="*/ 19 w 120"/>
                <a:gd name="T3" fmla="*/ 25 h 86"/>
                <a:gd name="T4" fmla="*/ 1 w 120"/>
                <a:gd name="T5" fmla="*/ 4 h 86"/>
                <a:gd name="T6" fmla="*/ 29 w 120"/>
                <a:gd name="T7" fmla="*/ 22 h 86"/>
                <a:gd name="T8" fmla="*/ 41 w 120"/>
                <a:gd name="T9" fmla="*/ 32 h 86"/>
                <a:gd name="T10" fmla="*/ 29 w 120"/>
                <a:gd name="T11" fmla="*/ 22 h 86"/>
                <a:gd name="T12" fmla="*/ 78 w 120"/>
                <a:gd name="T13" fmla="*/ 48 h 86"/>
                <a:gd name="T14" fmla="*/ 57 w 120"/>
                <a:gd name="T15" fmla="*/ 37 h 86"/>
                <a:gd name="T16" fmla="*/ 78 w 120"/>
                <a:gd name="T17" fmla="*/ 48 h 86"/>
                <a:gd name="T18" fmla="*/ 75 w 120"/>
                <a:gd name="T19" fmla="*/ 62 h 86"/>
                <a:gd name="T20" fmla="*/ 90 w 120"/>
                <a:gd name="T21" fmla="*/ 70 h 86"/>
                <a:gd name="T22" fmla="*/ 75 w 120"/>
                <a:gd name="T23" fmla="*/ 62 h 86"/>
                <a:gd name="T24" fmla="*/ 102 w 120"/>
                <a:gd name="T25" fmla="*/ 77 h 86"/>
                <a:gd name="T26" fmla="*/ 115 w 120"/>
                <a:gd name="T27" fmla="*/ 83 h 86"/>
                <a:gd name="T28" fmla="*/ 102 w 120"/>
                <a:gd name="T29" fmla="*/ 77 h 86"/>
                <a:gd name="T30" fmla="*/ 91 w 120"/>
                <a:gd name="T31" fmla="*/ 48 h 86"/>
                <a:gd name="T32" fmla="*/ 102 w 120"/>
                <a:gd name="T33" fmla="*/ 68 h 86"/>
                <a:gd name="T34" fmla="*/ 91 w 120"/>
                <a:gd name="T35" fmla="*/ 4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86">
                  <a:moveTo>
                    <a:pt x="1" y="4"/>
                  </a:moveTo>
                  <a:cubicBezTo>
                    <a:pt x="0" y="8"/>
                    <a:pt x="14" y="29"/>
                    <a:pt x="19" y="25"/>
                  </a:cubicBezTo>
                  <a:cubicBezTo>
                    <a:pt x="29" y="19"/>
                    <a:pt x="2" y="0"/>
                    <a:pt x="1" y="4"/>
                  </a:cubicBezTo>
                  <a:close/>
                  <a:moveTo>
                    <a:pt x="29" y="22"/>
                  </a:moveTo>
                  <a:cubicBezTo>
                    <a:pt x="29" y="24"/>
                    <a:pt x="39" y="34"/>
                    <a:pt x="41" y="32"/>
                  </a:cubicBezTo>
                  <a:cubicBezTo>
                    <a:pt x="44" y="31"/>
                    <a:pt x="30" y="19"/>
                    <a:pt x="29" y="22"/>
                  </a:cubicBezTo>
                  <a:close/>
                  <a:moveTo>
                    <a:pt x="78" y="48"/>
                  </a:moveTo>
                  <a:cubicBezTo>
                    <a:pt x="82" y="46"/>
                    <a:pt x="58" y="33"/>
                    <a:pt x="57" y="37"/>
                  </a:cubicBezTo>
                  <a:cubicBezTo>
                    <a:pt x="57" y="41"/>
                    <a:pt x="74" y="51"/>
                    <a:pt x="78" y="48"/>
                  </a:cubicBezTo>
                  <a:close/>
                  <a:moveTo>
                    <a:pt x="75" y="62"/>
                  </a:moveTo>
                  <a:cubicBezTo>
                    <a:pt x="77" y="69"/>
                    <a:pt x="86" y="73"/>
                    <a:pt x="90" y="70"/>
                  </a:cubicBezTo>
                  <a:cubicBezTo>
                    <a:pt x="94" y="68"/>
                    <a:pt x="74" y="56"/>
                    <a:pt x="75" y="62"/>
                  </a:cubicBezTo>
                  <a:close/>
                  <a:moveTo>
                    <a:pt x="102" y="77"/>
                  </a:moveTo>
                  <a:cubicBezTo>
                    <a:pt x="103" y="78"/>
                    <a:pt x="111" y="86"/>
                    <a:pt x="115" y="83"/>
                  </a:cubicBezTo>
                  <a:cubicBezTo>
                    <a:pt x="120" y="80"/>
                    <a:pt x="101" y="74"/>
                    <a:pt x="102" y="77"/>
                  </a:cubicBezTo>
                  <a:close/>
                  <a:moveTo>
                    <a:pt x="91" y="48"/>
                  </a:moveTo>
                  <a:cubicBezTo>
                    <a:pt x="87" y="55"/>
                    <a:pt x="100" y="67"/>
                    <a:pt x="102" y="68"/>
                  </a:cubicBezTo>
                  <a:cubicBezTo>
                    <a:pt x="104" y="68"/>
                    <a:pt x="93" y="42"/>
                    <a:pt x="91" y="4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58"/>
            <p:cNvSpPr>
              <a:spLocks noEditPoints="1"/>
            </p:cNvSpPr>
            <p:nvPr userDrawn="1"/>
          </p:nvSpPr>
          <p:spPr bwMode="auto">
            <a:xfrm>
              <a:off x="8035618" y="3402451"/>
              <a:ext cx="143432" cy="102668"/>
            </a:xfrm>
            <a:custGeom>
              <a:avLst/>
              <a:gdLst>
                <a:gd name="T0" fmla="*/ 1 w 120"/>
                <a:gd name="T1" fmla="*/ 4 h 86"/>
                <a:gd name="T2" fmla="*/ 19 w 120"/>
                <a:gd name="T3" fmla="*/ 25 h 86"/>
                <a:gd name="T4" fmla="*/ 1 w 120"/>
                <a:gd name="T5" fmla="*/ 4 h 86"/>
                <a:gd name="T6" fmla="*/ 29 w 120"/>
                <a:gd name="T7" fmla="*/ 22 h 86"/>
                <a:gd name="T8" fmla="*/ 41 w 120"/>
                <a:gd name="T9" fmla="*/ 32 h 86"/>
                <a:gd name="T10" fmla="*/ 29 w 120"/>
                <a:gd name="T11" fmla="*/ 22 h 86"/>
                <a:gd name="T12" fmla="*/ 78 w 120"/>
                <a:gd name="T13" fmla="*/ 48 h 86"/>
                <a:gd name="T14" fmla="*/ 57 w 120"/>
                <a:gd name="T15" fmla="*/ 37 h 86"/>
                <a:gd name="T16" fmla="*/ 78 w 120"/>
                <a:gd name="T17" fmla="*/ 48 h 86"/>
                <a:gd name="T18" fmla="*/ 75 w 120"/>
                <a:gd name="T19" fmla="*/ 62 h 86"/>
                <a:gd name="T20" fmla="*/ 90 w 120"/>
                <a:gd name="T21" fmla="*/ 70 h 86"/>
                <a:gd name="T22" fmla="*/ 75 w 120"/>
                <a:gd name="T23" fmla="*/ 62 h 86"/>
                <a:gd name="T24" fmla="*/ 102 w 120"/>
                <a:gd name="T25" fmla="*/ 77 h 86"/>
                <a:gd name="T26" fmla="*/ 115 w 120"/>
                <a:gd name="T27" fmla="*/ 83 h 86"/>
                <a:gd name="T28" fmla="*/ 102 w 120"/>
                <a:gd name="T29" fmla="*/ 77 h 86"/>
                <a:gd name="T30" fmla="*/ 91 w 120"/>
                <a:gd name="T31" fmla="*/ 48 h 86"/>
                <a:gd name="T32" fmla="*/ 102 w 120"/>
                <a:gd name="T33" fmla="*/ 68 h 86"/>
                <a:gd name="T34" fmla="*/ 91 w 120"/>
                <a:gd name="T35" fmla="*/ 4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86">
                  <a:moveTo>
                    <a:pt x="1" y="4"/>
                  </a:moveTo>
                  <a:cubicBezTo>
                    <a:pt x="0" y="8"/>
                    <a:pt x="14" y="29"/>
                    <a:pt x="19" y="25"/>
                  </a:cubicBezTo>
                  <a:cubicBezTo>
                    <a:pt x="29" y="19"/>
                    <a:pt x="2" y="0"/>
                    <a:pt x="1" y="4"/>
                  </a:cubicBezTo>
                  <a:close/>
                  <a:moveTo>
                    <a:pt x="29" y="22"/>
                  </a:moveTo>
                  <a:cubicBezTo>
                    <a:pt x="29" y="24"/>
                    <a:pt x="39" y="34"/>
                    <a:pt x="41" y="32"/>
                  </a:cubicBezTo>
                  <a:cubicBezTo>
                    <a:pt x="44" y="31"/>
                    <a:pt x="30" y="19"/>
                    <a:pt x="29" y="22"/>
                  </a:cubicBezTo>
                  <a:close/>
                  <a:moveTo>
                    <a:pt x="78" y="48"/>
                  </a:moveTo>
                  <a:cubicBezTo>
                    <a:pt x="82" y="46"/>
                    <a:pt x="58" y="33"/>
                    <a:pt x="57" y="37"/>
                  </a:cubicBezTo>
                  <a:cubicBezTo>
                    <a:pt x="57" y="41"/>
                    <a:pt x="74" y="51"/>
                    <a:pt x="78" y="48"/>
                  </a:cubicBezTo>
                  <a:close/>
                  <a:moveTo>
                    <a:pt x="75" y="62"/>
                  </a:moveTo>
                  <a:cubicBezTo>
                    <a:pt x="77" y="69"/>
                    <a:pt x="86" y="73"/>
                    <a:pt x="90" y="70"/>
                  </a:cubicBezTo>
                  <a:cubicBezTo>
                    <a:pt x="94" y="68"/>
                    <a:pt x="74" y="56"/>
                    <a:pt x="75" y="62"/>
                  </a:cubicBezTo>
                  <a:close/>
                  <a:moveTo>
                    <a:pt x="102" y="77"/>
                  </a:moveTo>
                  <a:cubicBezTo>
                    <a:pt x="103" y="78"/>
                    <a:pt x="111" y="86"/>
                    <a:pt x="115" y="83"/>
                  </a:cubicBezTo>
                  <a:cubicBezTo>
                    <a:pt x="120" y="80"/>
                    <a:pt x="101" y="74"/>
                    <a:pt x="102" y="77"/>
                  </a:cubicBezTo>
                  <a:close/>
                  <a:moveTo>
                    <a:pt x="91" y="48"/>
                  </a:moveTo>
                  <a:cubicBezTo>
                    <a:pt x="87" y="55"/>
                    <a:pt x="100" y="67"/>
                    <a:pt x="102" y="68"/>
                  </a:cubicBezTo>
                  <a:cubicBezTo>
                    <a:pt x="104" y="68"/>
                    <a:pt x="93" y="42"/>
                    <a:pt x="91" y="4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59"/>
            <p:cNvSpPr>
              <a:spLocks noEditPoints="1"/>
            </p:cNvSpPr>
            <p:nvPr userDrawn="1"/>
          </p:nvSpPr>
          <p:spPr bwMode="auto">
            <a:xfrm>
              <a:off x="7296819" y="3497067"/>
              <a:ext cx="722191" cy="641171"/>
            </a:xfrm>
            <a:custGeom>
              <a:avLst/>
              <a:gdLst>
                <a:gd name="T0" fmla="*/ 596 w 605"/>
                <a:gd name="T1" fmla="*/ 234 h 537"/>
                <a:gd name="T2" fmla="*/ 572 w 605"/>
                <a:gd name="T3" fmla="*/ 209 h 537"/>
                <a:gd name="T4" fmla="*/ 553 w 605"/>
                <a:gd name="T5" fmla="*/ 182 h 537"/>
                <a:gd name="T6" fmla="*/ 536 w 605"/>
                <a:gd name="T7" fmla="*/ 161 h 537"/>
                <a:gd name="T8" fmla="*/ 493 w 605"/>
                <a:gd name="T9" fmla="*/ 121 h 537"/>
                <a:gd name="T10" fmla="*/ 479 w 605"/>
                <a:gd name="T11" fmla="*/ 69 h 537"/>
                <a:gd name="T12" fmla="*/ 453 w 605"/>
                <a:gd name="T13" fmla="*/ 43 h 537"/>
                <a:gd name="T14" fmla="*/ 430 w 605"/>
                <a:gd name="T15" fmla="*/ 13 h 537"/>
                <a:gd name="T16" fmla="*/ 423 w 605"/>
                <a:gd name="T17" fmla="*/ 67 h 537"/>
                <a:gd name="T18" fmla="*/ 388 w 605"/>
                <a:gd name="T19" fmla="*/ 99 h 537"/>
                <a:gd name="T20" fmla="*/ 346 w 605"/>
                <a:gd name="T21" fmla="*/ 76 h 537"/>
                <a:gd name="T22" fmla="*/ 338 w 605"/>
                <a:gd name="T23" fmla="*/ 46 h 537"/>
                <a:gd name="T24" fmla="*/ 350 w 605"/>
                <a:gd name="T25" fmla="*/ 22 h 537"/>
                <a:gd name="T26" fmla="*/ 327 w 605"/>
                <a:gd name="T27" fmla="*/ 24 h 537"/>
                <a:gd name="T28" fmla="*/ 291 w 605"/>
                <a:gd name="T29" fmla="*/ 17 h 537"/>
                <a:gd name="T30" fmla="*/ 253 w 605"/>
                <a:gd name="T31" fmla="*/ 41 h 537"/>
                <a:gd name="T32" fmla="*/ 241 w 605"/>
                <a:gd name="T33" fmla="*/ 66 h 537"/>
                <a:gd name="T34" fmla="*/ 218 w 605"/>
                <a:gd name="T35" fmla="*/ 57 h 537"/>
                <a:gd name="T36" fmla="*/ 193 w 605"/>
                <a:gd name="T37" fmla="*/ 59 h 537"/>
                <a:gd name="T38" fmla="*/ 172 w 605"/>
                <a:gd name="T39" fmla="*/ 71 h 537"/>
                <a:gd name="T40" fmla="*/ 160 w 605"/>
                <a:gd name="T41" fmla="*/ 95 h 537"/>
                <a:gd name="T42" fmla="*/ 139 w 605"/>
                <a:gd name="T43" fmla="*/ 98 h 537"/>
                <a:gd name="T44" fmla="*/ 91 w 605"/>
                <a:gd name="T45" fmla="*/ 143 h 537"/>
                <a:gd name="T46" fmla="*/ 45 w 605"/>
                <a:gd name="T47" fmla="*/ 158 h 537"/>
                <a:gd name="T48" fmla="*/ 17 w 605"/>
                <a:gd name="T49" fmla="*/ 170 h 537"/>
                <a:gd name="T50" fmla="*/ 8 w 605"/>
                <a:gd name="T51" fmla="*/ 221 h 537"/>
                <a:gd name="T52" fmla="*/ 12 w 605"/>
                <a:gd name="T53" fmla="*/ 243 h 537"/>
                <a:gd name="T54" fmla="*/ 29 w 605"/>
                <a:gd name="T55" fmla="*/ 296 h 537"/>
                <a:gd name="T56" fmla="*/ 30 w 605"/>
                <a:gd name="T57" fmla="*/ 361 h 537"/>
                <a:gd name="T58" fmla="*/ 73 w 605"/>
                <a:gd name="T59" fmla="*/ 384 h 537"/>
                <a:gd name="T60" fmla="*/ 136 w 605"/>
                <a:gd name="T61" fmla="*/ 365 h 537"/>
                <a:gd name="T62" fmla="*/ 205 w 605"/>
                <a:gd name="T63" fmla="*/ 339 h 537"/>
                <a:gd name="T64" fmla="*/ 287 w 605"/>
                <a:gd name="T65" fmla="*/ 334 h 537"/>
                <a:gd name="T66" fmla="*/ 313 w 605"/>
                <a:gd name="T67" fmla="*/ 350 h 537"/>
                <a:gd name="T68" fmla="*/ 342 w 605"/>
                <a:gd name="T69" fmla="*/ 374 h 537"/>
                <a:gd name="T70" fmla="*/ 363 w 605"/>
                <a:gd name="T71" fmla="*/ 371 h 537"/>
                <a:gd name="T72" fmla="*/ 376 w 605"/>
                <a:gd name="T73" fmla="*/ 377 h 537"/>
                <a:gd name="T74" fmla="*/ 397 w 605"/>
                <a:gd name="T75" fmla="*/ 413 h 537"/>
                <a:gd name="T76" fmla="*/ 449 w 605"/>
                <a:gd name="T77" fmla="*/ 449 h 537"/>
                <a:gd name="T78" fmla="*/ 477 w 605"/>
                <a:gd name="T79" fmla="*/ 445 h 537"/>
                <a:gd name="T80" fmla="*/ 495 w 605"/>
                <a:gd name="T81" fmla="*/ 454 h 537"/>
                <a:gd name="T82" fmla="*/ 547 w 605"/>
                <a:gd name="T83" fmla="*/ 430 h 537"/>
                <a:gd name="T84" fmla="*/ 578 w 605"/>
                <a:gd name="T85" fmla="*/ 347 h 537"/>
                <a:gd name="T86" fmla="*/ 598 w 605"/>
                <a:gd name="T87" fmla="*/ 297 h 537"/>
                <a:gd name="T88" fmla="*/ 274 w 605"/>
                <a:gd name="T89" fmla="*/ 14 h 537"/>
                <a:gd name="T90" fmla="*/ 347 w 605"/>
                <a:gd name="T91" fmla="*/ 400 h 537"/>
                <a:gd name="T92" fmla="*/ 495 w 605"/>
                <a:gd name="T93" fmla="*/ 491 h 537"/>
                <a:gd name="T94" fmla="*/ 496 w 605"/>
                <a:gd name="T95" fmla="*/ 536 h 537"/>
                <a:gd name="T96" fmla="*/ 516 w 605"/>
                <a:gd name="T97" fmla="*/ 524 h 537"/>
                <a:gd name="T98" fmla="*/ 495 w 605"/>
                <a:gd name="T99" fmla="*/ 491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5" h="537">
                  <a:moveTo>
                    <a:pt x="601" y="269"/>
                  </a:moveTo>
                  <a:cubicBezTo>
                    <a:pt x="603" y="267"/>
                    <a:pt x="599" y="257"/>
                    <a:pt x="597" y="258"/>
                  </a:cubicBezTo>
                  <a:cubicBezTo>
                    <a:pt x="595" y="260"/>
                    <a:pt x="595" y="242"/>
                    <a:pt x="596" y="234"/>
                  </a:cubicBezTo>
                  <a:cubicBezTo>
                    <a:pt x="598" y="226"/>
                    <a:pt x="597" y="227"/>
                    <a:pt x="593" y="231"/>
                  </a:cubicBezTo>
                  <a:cubicBezTo>
                    <a:pt x="589" y="235"/>
                    <a:pt x="584" y="223"/>
                    <a:pt x="583" y="220"/>
                  </a:cubicBezTo>
                  <a:cubicBezTo>
                    <a:pt x="582" y="216"/>
                    <a:pt x="577" y="207"/>
                    <a:pt x="572" y="209"/>
                  </a:cubicBezTo>
                  <a:cubicBezTo>
                    <a:pt x="566" y="210"/>
                    <a:pt x="570" y="201"/>
                    <a:pt x="565" y="202"/>
                  </a:cubicBezTo>
                  <a:cubicBezTo>
                    <a:pt x="559" y="203"/>
                    <a:pt x="558" y="194"/>
                    <a:pt x="559" y="186"/>
                  </a:cubicBezTo>
                  <a:cubicBezTo>
                    <a:pt x="560" y="179"/>
                    <a:pt x="556" y="185"/>
                    <a:pt x="553" y="182"/>
                  </a:cubicBezTo>
                  <a:cubicBezTo>
                    <a:pt x="551" y="178"/>
                    <a:pt x="549" y="181"/>
                    <a:pt x="545" y="182"/>
                  </a:cubicBezTo>
                  <a:cubicBezTo>
                    <a:pt x="541" y="183"/>
                    <a:pt x="540" y="175"/>
                    <a:pt x="541" y="172"/>
                  </a:cubicBezTo>
                  <a:cubicBezTo>
                    <a:pt x="542" y="169"/>
                    <a:pt x="541" y="165"/>
                    <a:pt x="536" y="161"/>
                  </a:cubicBezTo>
                  <a:cubicBezTo>
                    <a:pt x="531" y="158"/>
                    <a:pt x="531" y="155"/>
                    <a:pt x="531" y="151"/>
                  </a:cubicBezTo>
                  <a:cubicBezTo>
                    <a:pt x="531" y="146"/>
                    <a:pt x="503" y="132"/>
                    <a:pt x="497" y="131"/>
                  </a:cubicBezTo>
                  <a:cubicBezTo>
                    <a:pt x="491" y="129"/>
                    <a:pt x="496" y="123"/>
                    <a:pt x="493" y="121"/>
                  </a:cubicBezTo>
                  <a:cubicBezTo>
                    <a:pt x="491" y="118"/>
                    <a:pt x="490" y="110"/>
                    <a:pt x="490" y="103"/>
                  </a:cubicBezTo>
                  <a:cubicBezTo>
                    <a:pt x="490" y="95"/>
                    <a:pt x="481" y="93"/>
                    <a:pt x="481" y="87"/>
                  </a:cubicBezTo>
                  <a:cubicBezTo>
                    <a:pt x="481" y="81"/>
                    <a:pt x="478" y="76"/>
                    <a:pt x="479" y="69"/>
                  </a:cubicBezTo>
                  <a:cubicBezTo>
                    <a:pt x="480" y="63"/>
                    <a:pt x="470" y="61"/>
                    <a:pt x="469" y="58"/>
                  </a:cubicBezTo>
                  <a:cubicBezTo>
                    <a:pt x="469" y="54"/>
                    <a:pt x="463" y="57"/>
                    <a:pt x="458" y="58"/>
                  </a:cubicBezTo>
                  <a:cubicBezTo>
                    <a:pt x="452" y="59"/>
                    <a:pt x="453" y="51"/>
                    <a:pt x="453" y="43"/>
                  </a:cubicBezTo>
                  <a:cubicBezTo>
                    <a:pt x="454" y="36"/>
                    <a:pt x="451" y="23"/>
                    <a:pt x="446" y="20"/>
                  </a:cubicBezTo>
                  <a:cubicBezTo>
                    <a:pt x="442" y="16"/>
                    <a:pt x="442" y="4"/>
                    <a:pt x="439" y="2"/>
                  </a:cubicBezTo>
                  <a:cubicBezTo>
                    <a:pt x="437" y="0"/>
                    <a:pt x="429" y="8"/>
                    <a:pt x="430" y="13"/>
                  </a:cubicBezTo>
                  <a:cubicBezTo>
                    <a:pt x="430" y="17"/>
                    <a:pt x="429" y="22"/>
                    <a:pt x="426" y="24"/>
                  </a:cubicBezTo>
                  <a:cubicBezTo>
                    <a:pt x="423" y="27"/>
                    <a:pt x="428" y="37"/>
                    <a:pt x="424" y="41"/>
                  </a:cubicBezTo>
                  <a:cubicBezTo>
                    <a:pt x="420" y="44"/>
                    <a:pt x="424" y="59"/>
                    <a:pt x="423" y="67"/>
                  </a:cubicBezTo>
                  <a:cubicBezTo>
                    <a:pt x="422" y="75"/>
                    <a:pt x="422" y="84"/>
                    <a:pt x="418" y="89"/>
                  </a:cubicBezTo>
                  <a:cubicBezTo>
                    <a:pt x="414" y="95"/>
                    <a:pt x="414" y="104"/>
                    <a:pt x="406" y="107"/>
                  </a:cubicBezTo>
                  <a:cubicBezTo>
                    <a:pt x="398" y="109"/>
                    <a:pt x="388" y="103"/>
                    <a:pt x="388" y="99"/>
                  </a:cubicBezTo>
                  <a:cubicBezTo>
                    <a:pt x="388" y="95"/>
                    <a:pt x="380" y="92"/>
                    <a:pt x="375" y="93"/>
                  </a:cubicBezTo>
                  <a:cubicBezTo>
                    <a:pt x="370" y="93"/>
                    <a:pt x="368" y="87"/>
                    <a:pt x="361" y="81"/>
                  </a:cubicBezTo>
                  <a:cubicBezTo>
                    <a:pt x="353" y="76"/>
                    <a:pt x="348" y="83"/>
                    <a:pt x="346" y="76"/>
                  </a:cubicBezTo>
                  <a:cubicBezTo>
                    <a:pt x="343" y="70"/>
                    <a:pt x="341" y="69"/>
                    <a:pt x="336" y="65"/>
                  </a:cubicBezTo>
                  <a:cubicBezTo>
                    <a:pt x="331" y="62"/>
                    <a:pt x="332" y="62"/>
                    <a:pt x="337" y="58"/>
                  </a:cubicBezTo>
                  <a:cubicBezTo>
                    <a:pt x="342" y="54"/>
                    <a:pt x="341" y="50"/>
                    <a:pt x="338" y="46"/>
                  </a:cubicBezTo>
                  <a:cubicBezTo>
                    <a:pt x="336" y="41"/>
                    <a:pt x="341" y="42"/>
                    <a:pt x="348" y="39"/>
                  </a:cubicBezTo>
                  <a:cubicBezTo>
                    <a:pt x="354" y="35"/>
                    <a:pt x="348" y="31"/>
                    <a:pt x="353" y="29"/>
                  </a:cubicBezTo>
                  <a:cubicBezTo>
                    <a:pt x="358" y="27"/>
                    <a:pt x="355" y="23"/>
                    <a:pt x="350" y="22"/>
                  </a:cubicBezTo>
                  <a:cubicBezTo>
                    <a:pt x="344" y="21"/>
                    <a:pt x="346" y="27"/>
                    <a:pt x="344" y="28"/>
                  </a:cubicBezTo>
                  <a:cubicBezTo>
                    <a:pt x="342" y="28"/>
                    <a:pt x="340" y="19"/>
                    <a:pt x="338" y="20"/>
                  </a:cubicBezTo>
                  <a:cubicBezTo>
                    <a:pt x="337" y="20"/>
                    <a:pt x="331" y="29"/>
                    <a:pt x="327" y="24"/>
                  </a:cubicBezTo>
                  <a:cubicBezTo>
                    <a:pt x="324" y="20"/>
                    <a:pt x="306" y="17"/>
                    <a:pt x="299" y="16"/>
                  </a:cubicBezTo>
                  <a:cubicBezTo>
                    <a:pt x="291" y="15"/>
                    <a:pt x="289" y="5"/>
                    <a:pt x="285" y="7"/>
                  </a:cubicBezTo>
                  <a:cubicBezTo>
                    <a:pt x="281" y="9"/>
                    <a:pt x="286" y="12"/>
                    <a:pt x="291" y="17"/>
                  </a:cubicBezTo>
                  <a:cubicBezTo>
                    <a:pt x="295" y="22"/>
                    <a:pt x="274" y="26"/>
                    <a:pt x="268" y="24"/>
                  </a:cubicBezTo>
                  <a:cubicBezTo>
                    <a:pt x="262" y="22"/>
                    <a:pt x="269" y="28"/>
                    <a:pt x="264" y="28"/>
                  </a:cubicBezTo>
                  <a:cubicBezTo>
                    <a:pt x="259" y="28"/>
                    <a:pt x="258" y="37"/>
                    <a:pt x="253" y="41"/>
                  </a:cubicBezTo>
                  <a:cubicBezTo>
                    <a:pt x="249" y="46"/>
                    <a:pt x="252" y="49"/>
                    <a:pt x="247" y="52"/>
                  </a:cubicBezTo>
                  <a:cubicBezTo>
                    <a:pt x="243" y="55"/>
                    <a:pt x="243" y="58"/>
                    <a:pt x="248" y="64"/>
                  </a:cubicBezTo>
                  <a:cubicBezTo>
                    <a:pt x="254" y="71"/>
                    <a:pt x="246" y="71"/>
                    <a:pt x="241" y="66"/>
                  </a:cubicBezTo>
                  <a:cubicBezTo>
                    <a:pt x="236" y="61"/>
                    <a:pt x="231" y="61"/>
                    <a:pt x="231" y="67"/>
                  </a:cubicBezTo>
                  <a:cubicBezTo>
                    <a:pt x="231" y="72"/>
                    <a:pt x="225" y="70"/>
                    <a:pt x="226" y="63"/>
                  </a:cubicBezTo>
                  <a:cubicBezTo>
                    <a:pt x="227" y="57"/>
                    <a:pt x="219" y="60"/>
                    <a:pt x="218" y="57"/>
                  </a:cubicBezTo>
                  <a:cubicBezTo>
                    <a:pt x="217" y="53"/>
                    <a:pt x="210" y="47"/>
                    <a:pt x="206" y="48"/>
                  </a:cubicBezTo>
                  <a:cubicBezTo>
                    <a:pt x="201" y="48"/>
                    <a:pt x="201" y="52"/>
                    <a:pt x="197" y="52"/>
                  </a:cubicBezTo>
                  <a:cubicBezTo>
                    <a:pt x="193" y="52"/>
                    <a:pt x="192" y="55"/>
                    <a:pt x="193" y="59"/>
                  </a:cubicBezTo>
                  <a:cubicBezTo>
                    <a:pt x="193" y="64"/>
                    <a:pt x="186" y="59"/>
                    <a:pt x="181" y="60"/>
                  </a:cubicBezTo>
                  <a:cubicBezTo>
                    <a:pt x="176" y="60"/>
                    <a:pt x="181" y="66"/>
                    <a:pt x="179" y="66"/>
                  </a:cubicBezTo>
                  <a:cubicBezTo>
                    <a:pt x="176" y="66"/>
                    <a:pt x="176" y="71"/>
                    <a:pt x="172" y="71"/>
                  </a:cubicBezTo>
                  <a:cubicBezTo>
                    <a:pt x="168" y="71"/>
                    <a:pt x="168" y="80"/>
                    <a:pt x="169" y="85"/>
                  </a:cubicBezTo>
                  <a:cubicBezTo>
                    <a:pt x="170" y="90"/>
                    <a:pt x="162" y="83"/>
                    <a:pt x="158" y="84"/>
                  </a:cubicBezTo>
                  <a:cubicBezTo>
                    <a:pt x="154" y="86"/>
                    <a:pt x="159" y="90"/>
                    <a:pt x="160" y="95"/>
                  </a:cubicBezTo>
                  <a:cubicBezTo>
                    <a:pt x="162" y="101"/>
                    <a:pt x="158" y="101"/>
                    <a:pt x="156" y="103"/>
                  </a:cubicBezTo>
                  <a:cubicBezTo>
                    <a:pt x="154" y="105"/>
                    <a:pt x="150" y="97"/>
                    <a:pt x="150" y="92"/>
                  </a:cubicBezTo>
                  <a:cubicBezTo>
                    <a:pt x="150" y="87"/>
                    <a:pt x="144" y="92"/>
                    <a:pt x="139" y="98"/>
                  </a:cubicBezTo>
                  <a:cubicBezTo>
                    <a:pt x="133" y="104"/>
                    <a:pt x="140" y="113"/>
                    <a:pt x="138" y="115"/>
                  </a:cubicBezTo>
                  <a:cubicBezTo>
                    <a:pt x="135" y="117"/>
                    <a:pt x="124" y="128"/>
                    <a:pt x="117" y="136"/>
                  </a:cubicBezTo>
                  <a:cubicBezTo>
                    <a:pt x="110" y="144"/>
                    <a:pt x="95" y="139"/>
                    <a:pt x="91" y="143"/>
                  </a:cubicBezTo>
                  <a:cubicBezTo>
                    <a:pt x="86" y="147"/>
                    <a:pt x="81" y="144"/>
                    <a:pt x="77" y="148"/>
                  </a:cubicBezTo>
                  <a:cubicBezTo>
                    <a:pt x="72" y="151"/>
                    <a:pt x="64" y="158"/>
                    <a:pt x="63" y="154"/>
                  </a:cubicBezTo>
                  <a:cubicBezTo>
                    <a:pt x="62" y="150"/>
                    <a:pt x="50" y="153"/>
                    <a:pt x="45" y="158"/>
                  </a:cubicBezTo>
                  <a:cubicBezTo>
                    <a:pt x="40" y="163"/>
                    <a:pt x="32" y="168"/>
                    <a:pt x="27" y="168"/>
                  </a:cubicBezTo>
                  <a:cubicBezTo>
                    <a:pt x="21" y="168"/>
                    <a:pt x="21" y="177"/>
                    <a:pt x="19" y="179"/>
                  </a:cubicBezTo>
                  <a:cubicBezTo>
                    <a:pt x="17" y="181"/>
                    <a:pt x="17" y="172"/>
                    <a:pt x="17" y="170"/>
                  </a:cubicBezTo>
                  <a:cubicBezTo>
                    <a:pt x="17" y="168"/>
                    <a:pt x="12" y="174"/>
                    <a:pt x="10" y="181"/>
                  </a:cubicBezTo>
                  <a:cubicBezTo>
                    <a:pt x="7" y="187"/>
                    <a:pt x="15" y="190"/>
                    <a:pt x="10" y="197"/>
                  </a:cubicBezTo>
                  <a:cubicBezTo>
                    <a:pt x="5" y="204"/>
                    <a:pt x="1" y="212"/>
                    <a:pt x="8" y="221"/>
                  </a:cubicBezTo>
                  <a:cubicBezTo>
                    <a:pt x="15" y="230"/>
                    <a:pt x="18" y="236"/>
                    <a:pt x="16" y="240"/>
                  </a:cubicBezTo>
                  <a:cubicBezTo>
                    <a:pt x="14" y="245"/>
                    <a:pt x="9" y="231"/>
                    <a:pt x="7" y="233"/>
                  </a:cubicBezTo>
                  <a:cubicBezTo>
                    <a:pt x="6" y="234"/>
                    <a:pt x="14" y="240"/>
                    <a:pt x="12" y="243"/>
                  </a:cubicBezTo>
                  <a:cubicBezTo>
                    <a:pt x="10" y="246"/>
                    <a:pt x="3" y="232"/>
                    <a:pt x="1" y="235"/>
                  </a:cubicBezTo>
                  <a:cubicBezTo>
                    <a:pt x="0" y="238"/>
                    <a:pt x="16" y="260"/>
                    <a:pt x="16" y="269"/>
                  </a:cubicBezTo>
                  <a:cubicBezTo>
                    <a:pt x="17" y="277"/>
                    <a:pt x="29" y="285"/>
                    <a:pt x="29" y="296"/>
                  </a:cubicBezTo>
                  <a:cubicBezTo>
                    <a:pt x="28" y="308"/>
                    <a:pt x="40" y="327"/>
                    <a:pt x="42" y="330"/>
                  </a:cubicBezTo>
                  <a:cubicBezTo>
                    <a:pt x="44" y="333"/>
                    <a:pt x="37" y="341"/>
                    <a:pt x="38" y="349"/>
                  </a:cubicBezTo>
                  <a:cubicBezTo>
                    <a:pt x="40" y="358"/>
                    <a:pt x="35" y="361"/>
                    <a:pt x="30" y="361"/>
                  </a:cubicBezTo>
                  <a:cubicBezTo>
                    <a:pt x="24" y="361"/>
                    <a:pt x="28" y="371"/>
                    <a:pt x="34" y="371"/>
                  </a:cubicBezTo>
                  <a:cubicBezTo>
                    <a:pt x="40" y="372"/>
                    <a:pt x="38" y="376"/>
                    <a:pt x="45" y="381"/>
                  </a:cubicBezTo>
                  <a:cubicBezTo>
                    <a:pt x="51" y="385"/>
                    <a:pt x="68" y="384"/>
                    <a:pt x="73" y="384"/>
                  </a:cubicBezTo>
                  <a:cubicBezTo>
                    <a:pt x="79" y="384"/>
                    <a:pt x="80" y="375"/>
                    <a:pt x="88" y="375"/>
                  </a:cubicBezTo>
                  <a:cubicBezTo>
                    <a:pt x="95" y="375"/>
                    <a:pt x="95" y="372"/>
                    <a:pt x="98" y="368"/>
                  </a:cubicBezTo>
                  <a:cubicBezTo>
                    <a:pt x="102" y="363"/>
                    <a:pt x="119" y="364"/>
                    <a:pt x="136" y="365"/>
                  </a:cubicBezTo>
                  <a:cubicBezTo>
                    <a:pt x="154" y="366"/>
                    <a:pt x="161" y="361"/>
                    <a:pt x="164" y="354"/>
                  </a:cubicBezTo>
                  <a:cubicBezTo>
                    <a:pt x="166" y="348"/>
                    <a:pt x="178" y="347"/>
                    <a:pt x="183" y="343"/>
                  </a:cubicBezTo>
                  <a:cubicBezTo>
                    <a:pt x="188" y="338"/>
                    <a:pt x="192" y="338"/>
                    <a:pt x="205" y="339"/>
                  </a:cubicBezTo>
                  <a:cubicBezTo>
                    <a:pt x="218" y="339"/>
                    <a:pt x="230" y="332"/>
                    <a:pt x="238" y="329"/>
                  </a:cubicBezTo>
                  <a:cubicBezTo>
                    <a:pt x="246" y="326"/>
                    <a:pt x="261" y="327"/>
                    <a:pt x="269" y="325"/>
                  </a:cubicBezTo>
                  <a:cubicBezTo>
                    <a:pt x="276" y="323"/>
                    <a:pt x="278" y="335"/>
                    <a:pt x="287" y="334"/>
                  </a:cubicBezTo>
                  <a:cubicBezTo>
                    <a:pt x="295" y="333"/>
                    <a:pt x="299" y="337"/>
                    <a:pt x="304" y="336"/>
                  </a:cubicBezTo>
                  <a:cubicBezTo>
                    <a:pt x="308" y="336"/>
                    <a:pt x="308" y="340"/>
                    <a:pt x="312" y="341"/>
                  </a:cubicBezTo>
                  <a:cubicBezTo>
                    <a:pt x="317" y="342"/>
                    <a:pt x="316" y="346"/>
                    <a:pt x="313" y="350"/>
                  </a:cubicBezTo>
                  <a:cubicBezTo>
                    <a:pt x="310" y="354"/>
                    <a:pt x="320" y="354"/>
                    <a:pt x="326" y="362"/>
                  </a:cubicBezTo>
                  <a:cubicBezTo>
                    <a:pt x="333" y="371"/>
                    <a:pt x="327" y="372"/>
                    <a:pt x="330" y="378"/>
                  </a:cubicBezTo>
                  <a:cubicBezTo>
                    <a:pt x="333" y="385"/>
                    <a:pt x="336" y="383"/>
                    <a:pt x="342" y="374"/>
                  </a:cubicBezTo>
                  <a:cubicBezTo>
                    <a:pt x="349" y="365"/>
                    <a:pt x="356" y="371"/>
                    <a:pt x="357" y="363"/>
                  </a:cubicBezTo>
                  <a:cubicBezTo>
                    <a:pt x="358" y="355"/>
                    <a:pt x="365" y="346"/>
                    <a:pt x="369" y="350"/>
                  </a:cubicBezTo>
                  <a:cubicBezTo>
                    <a:pt x="374" y="354"/>
                    <a:pt x="366" y="356"/>
                    <a:pt x="363" y="371"/>
                  </a:cubicBezTo>
                  <a:cubicBezTo>
                    <a:pt x="360" y="386"/>
                    <a:pt x="355" y="378"/>
                    <a:pt x="354" y="382"/>
                  </a:cubicBezTo>
                  <a:cubicBezTo>
                    <a:pt x="353" y="387"/>
                    <a:pt x="367" y="389"/>
                    <a:pt x="367" y="381"/>
                  </a:cubicBezTo>
                  <a:cubicBezTo>
                    <a:pt x="367" y="373"/>
                    <a:pt x="370" y="370"/>
                    <a:pt x="376" y="377"/>
                  </a:cubicBezTo>
                  <a:cubicBezTo>
                    <a:pt x="381" y="384"/>
                    <a:pt x="372" y="390"/>
                    <a:pt x="374" y="393"/>
                  </a:cubicBezTo>
                  <a:cubicBezTo>
                    <a:pt x="375" y="396"/>
                    <a:pt x="381" y="392"/>
                    <a:pt x="384" y="392"/>
                  </a:cubicBezTo>
                  <a:cubicBezTo>
                    <a:pt x="390" y="393"/>
                    <a:pt x="398" y="406"/>
                    <a:pt x="397" y="413"/>
                  </a:cubicBezTo>
                  <a:cubicBezTo>
                    <a:pt x="396" y="420"/>
                    <a:pt x="394" y="426"/>
                    <a:pt x="405" y="432"/>
                  </a:cubicBezTo>
                  <a:cubicBezTo>
                    <a:pt x="416" y="437"/>
                    <a:pt x="412" y="438"/>
                    <a:pt x="420" y="438"/>
                  </a:cubicBezTo>
                  <a:cubicBezTo>
                    <a:pt x="428" y="438"/>
                    <a:pt x="445" y="445"/>
                    <a:pt x="449" y="449"/>
                  </a:cubicBezTo>
                  <a:cubicBezTo>
                    <a:pt x="454" y="452"/>
                    <a:pt x="466" y="446"/>
                    <a:pt x="468" y="438"/>
                  </a:cubicBezTo>
                  <a:cubicBezTo>
                    <a:pt x="470" y="430"/>
                    <a:pt x="479" y="437"/>
                    <a:pt x="474" y="440"/>
                  </a:cubicBezTo>
                  <a:cubicBezTo>
                    <a:pt x="470" y="443"/>
                    <a:pt x="476" y="449"/>
                    <a:pt x="477" y="445"/>
                  </a:cubicBezTo>
                  <a:cubicBezTo>
                    <a:pt x="477" y="440"/>
                    <a:pt x="479" y="437"/>
                    <a:pt x="481" y="442"/>
                  </a:cubicBezTo>
                  <a:cubicBezTo>
                    <a:pt x="482" y="447"/>
                    <a:pt x="488" y="447"/>
                    <a:pt x="490" y="451"/>
                  </a:cubicBezTo>
                  <a:cubicBezTo>
                    <a:pt x="493" y="454"/>
                    <a:pt x="495" y="457"/>
                    <a:pt x="495" y="454"/>
                  </a:cubicBezTo>
                  <a:cubicBezTo>
                    <a:pt x="495" y="451"/>
                    <a:pt x="497" y="448"/>
                    <a:pt x="502" y="446"/>
                  </a:cubicBezTo>
                  <a:cubicBezTo>
                    <a:pt x="507" y="444"/>
                    <a:pt x="510" y="440"/>
                    <a:pt x="516" y="436"/>
                  </a:cubicBezTo>
                  <a:cubicBezTo>
                    <a:pt x="521" y="431"/>
                    <a:pt x="544" y="430"/>
                    <a:pt x="547" y="430"/>
                  </a:cubicBezTo>
                  <a:cubicBezTo>
                    <a:pt x="549" y="430"/>
                    <a:pt x="550" y="411"/>
                    <a:pt x="551" y="401"/>
                  </a:cubicBezTo>
                  <a:cubicBezTo>
                    <a:pt x="553" y="391"/>
                    <a:pt x="561" y="389"/>
                    <a:pt x="563" y="378"/>
                  </a:cubicBezTo>
                  <a:cubicBezTo>
                    <a:pt x="564" y="367"/>
                    <a:pt x="575" y="347"/>
                    <a:pt x="578" y="347"/>
                  </a:cubicBezTo>
                  <a:cubicBezTo>
                    <a:pt x="581" y="346"/>
                    <a:pt x="587" y="343"/>
                    <a:pt x="587" y="336"/>
                  </a:cubicBezTo>
                  <a:cubicBezTo>
                    <a:pt x="587" y="330"/>
                    <a:pt x="595" y="323"/>
                    <a:pt x="595" y="316"/>
                  </a:cubicBezTo>
                  <a:cubicBezTo>
                    <a:pt x="595" y="308"/>
                    <a:pt x="599" y="300"/>
                    <a:pt x="598" y="297"/>
                  </a:cubicBezTo>
                  <a:cubicBezTo>
                    <a:pt x="598" y="295"/>
                    <a:pt x="595" y="288"/>
                    <a:pt x="600" y="283"/>
                  </a:cubicBezTo>
                  <a:cubicBezTo>
                    <a:pt x="605" y="277"/>
                    <a:pt x="598" y="271"/>
                    <a:pt x="601" y="269"/>
                  </a:cubicBezTo>
                  <a:close/>
                  <a:moveTo>
                    <a:pt x="274" y="14"/>
                  </a:moveTo>
                  <a:cubicBezTo>
                    <a:pt x="273" y="10"/>
                    <a:pt x="250" y="15"/>
                    <a:pt x="255" y="19"/>
                  </a:cubicBezTo>
                  <a:cubicBezTo>
                    <a:pt x="258" y="21"/>
                    <a:pt x="275" y="18"/>
                    <a:pt x="274" y="14"/>
                  </a:cubicBezTo>
                  <a:close/>
                  <a:moveTo>
                    <a:pt x="347" y="400"/>
                  </a:moveTo>
                  <a:cubicBezTo>
                    <a:pt x="351" y="403"/>
                    <a:pt x="363" y="402"/>
                    <a:pt x="365" y="398"/>
                  </a:cubicBezTo>
                  <a:cubicBezTo>
                    <a:pt x="367" y="393"/>
                    <a:pt x="344" y="397"/>
                    <a:pt x="347" y="400"/>
                  </a:cubicBezTo>
                  <a:close/>
                  <a:moveTo>
                    <a:pt x="495" y="491"/>
                  </a:moveTo>
                  <a:cubicBezTo>
                    <a:pt x="486" y="492"/>
                    <a:pt x="473" y="483"/>
                    <a:pt x="470" y="483"/>
                  </a:cubicBezTo>
                  <a:cubicBezTo>
                    <a:pt x="466" y="484"/>
                    <a:pt x="481" y="507"/>
                    <a:pt x="476" y="513"/>
                  </a:cubicBezTo>
                  <a:cubicBezTo>
                    <a:pt x="472" y="519"/>
                    <a:pt x="490" y="535"/>
                    <a:pt x="496" y="536"/>
                  </a:cubicBezTo>
                  <a:cubicBezTo>
                    <a:pt x="502" y="537"/>
                    <a:pt x="500" y="529"/>
                    <a:pt x="504" y="530"/>
                  </a:cubicBezTo>
                  <a:cubicBezTo>
                    <a:pt x="508" y="530"/>
                    <a:pt x="507" y="526"/>
                    <a:pt x="507" y="522"/>
                  </a:cubicBezTo>
                  <a:cubicBezTo>
                    <a:pt x="508" y="519"/>
                    <a:pt x="512" y="526"/>
                    <a:pt x="516" y="524"/>
                  </a:cubicBezTo>
                  <a:cubicBezTo>
                    <a:pt x="519" y="522"/>
                    <a:pt x="515" y="508"/>
                    <a:pt x="520" y="508"/>
                  </a:cubicBezTo>
                  <a:cubicBezTo>
                    <a:pt x="525" y="508"/>
                    <a:pt x="521" y="491"/>
                    <a:pt x="519" y="485"/>
                  </a:cubicBezTo>
                  <a:cubicBezTo>
                    <a:pt x="518" y="480"/>
                    <a:pt x="504" y="490"/>
                    <a:pt x="495" y="49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60"/>
            <p:cNvSpPr>
              <a:spLocks noEditPoints="1"/>
            </p:cNvSpPr>
            <p:nvPr userDrawn="1"/>
          </p:nvSpPr>
          <p:spPr bwMode="auto">
            <a:xfrm>
              <a:off x="8240952" y="3953033"/>
              <a:ext cx="219425" cy="261702"/>
            </a:xfrm>
            <a:custGeom>
              <a:avLst/>
              <a:gdLst>
                <a:gd name="T0" fmla="*/ 114 w 184"/>
                <a:gd name="T1" fmla="*/ 106 h 219"/>
                <a:gd name="T2" fmla="*/ 102 w 184"/>
                <a:gd name="T3" fmla="*/ 109 h 219"/>
                <a:gd name="T4" fmla="*/ 88 w 184"/>
                <a:gd name="T5" fmla="*/ 103 h 219"/>
                <a:gd name="T6" fmla="*/ 80 w 184"/>
                <a:gd name="T7" fmla="*/ 116 h 219"/>
                <a:gd name="T8" fmla="*/ 68 w 184"/>
                <a:gd name="T9" fmla="*/ 137 h 219"/>
                <a:gd name="T10" fmla="*/ 28 w 184"/>
                <a:gd name="T11" fmla="*/ 163 h 219"/>
                <a:gd name="T12" fmla="*/ 9 w 184"/>
                <a:gd name="T13" fmla="*/ 181 h 219"/>
                <a:gd name="T14" fmla="*/ 5 w 184"/>
                <a:gd name="T15" fmla="*/ 197 h 219"/>
                <a:gd name="T16" fmla="*/ 18 w 184"/>
                <a:gd name="T17" fmla="*/ 203 h 219"/>
                <a:gd name="T18" fmla="*/ 29 w 184"/>
                <a:gd name="T19" fmla="*/ 207 h 219"/>
                <a:gd name="T20" fmla="*/ 56 w 184"/>
                <a:gd name="T21" fmla="*/ 201 h 219"/>
                <a:gd name="T22" fmla="*/ 66 w 184"/>
                <a:gd name="T23" fmla="*/ 184 h 219"/>
                <a:gd name="T24" fmla="*/ 73 w 184"/>
                <a:gd name="T25" fmla="*/ 169 h 219"/>
                <a:gd name="T26" fmla="*/ 90 w 184"/>
                <a:gd name="T27" fmla="*/ 158 h 219"/>
                <a:gd name="T28" fmla="*/ 94 w 184"/>
                <a:gd name="T29" fmla="*/ 151 h 219"/>
                <a:gd name="T30" fmla="*/ 104 w 184"/>
                <a:gd name="T31" fmla="*/ 137 h 219"/>
                <a:gd name="T32" fmla="*/ 116 w 184"/>
                <a:gd name="T33" fmla="*/ 118 h 219"/>
                <a:gd name="T34" fmla="*/ 114 w 184"/>
                <a:gd name="T35" fmla="*/ 106 h 219"/>
                <a:gd name="T36" fmla="*/ 19 w 184"/>
                <a:gd name="T37" fmla="*/ 218 h 219"/>
                <a:gd name="T38" fmla="*/ 25 w 184"/>
                <a:gd name="T39" fmla="*/ 212 h 219"/>
                <a:gd name="T40" fmla="*/ 19 w 184"/>
                <a:gd name="T41" fmla="*/ 218 h 219"/>
                <a:gd name="T42" fmla="*/ 167 w 184"/>
                <a:gd name="T43" fmla="*/ 53 h 219"/>
                <a:gd name="T44" fmla="*/ 153 w 184"/>
                <a:gd name="T45" fmla="*/ 52 h 219"/>
                <a:gd name="T46" fmla="*/ 144 w 184"/>
                <a:gd name="T47" fmla="*/ 43 h 219"/>
                <a:gd name="T48" fmla="*/ 137 w 184"/>
                <a:gd name="T49" fmla="*/ 31 h 219"/>
                <a:gd name="T50" fmla="*/ 137 w 184"/>
                <a:gd name="T51" fmla="*/ 39 h 219"/>
                <a:gd name="T52" fmla="*/ 131 w 184"/>
                <a:gd name="T53" fmla="*/ 37 h 219"/>
                <a:gd name="T54" fmla="*/ 125 w 184"/>
                <a:gd name="T55" fmla="*/ 26 h 219"/>
                <a:gd name="T56" fmla="*/ 120 w 184"/>
                <a:gd name="T57" fmla="*/ 13 h 219"/>
                <a:gd name="T58" fmla="*/ 102 w 184"/>
                <a:gd name="T59" fmla="*/ 0 h 219"/>
                <a:gd name="T60" fmla="*/ 106 w 184"/>
                <a:gd name="T61" fmla="*/ 15 h 219"/>
                <a:gd name="T62" fmla="*/ 116 w 184"/>
                <a:gd name="T63" fmla="*/ 26 h 219"/>
                <a:gd name="T64" fmla="*/ 125 w 184"/>
                <a:gd name="T65" fmla="*/ 38 h 219"/>
                <a:gd name="T66" fmla="*/ 123 w 184"/>
                <a:gd name="T67" fmla="*/ 59 h 219"/>
                <a:gd name="T68" fmla="*/ 111 w 184"/>
                <a:gd name="T69" fmla="*/ 73 h 219"/>
                <a:gd name="T70" fmla="*/ 130 w 184"/>
                <a:gd name="T71" fmla="*/ 90 h 219"/>
                <a:gd name="T72" fmla="*/ 126 w 184"/>
                <a:gd name="T73" fmla="*/ 114 h 219"/>
                <a:gd name="T74" fmla="*/ 139 w 184"/>
                <a:gd name="T75" fmla="*/ 116 h 219"/>
                <a:gd name="T76" fmla="*/ 156 w 184"/>
                <a:gd name="T77" fmla="*/ 93 h 219"/>
                <a:gd name="T78" fmla="*/ 160 w 184"/>
                <a:gd name="T79" fmla="*/ 78 h 219"/>
                <a:gd name="T80" fmla="*/ 170 w 184"/>
                <a:gd name="T81" fmla="*/ 74 h 219"/>
                <a:gd name="T82" fmla="*/ 176 w 184"/>
                <a:gd name="T83" fmla="*/ 66 h 219"/>
                <a:gd name="T84" fmla="*/ 181 w 184"/>
                <a:gd name="T85" fmla="*/ 53 h 219"/>
                <a:gd name="T86" fmla="*/ 167 w 184"/>
                <a:gd name="T87" fmla="*/ 5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19">
                  <a:moveTo>
                    <a:pt x="114" y="106"/>
                  </a:moveTo>
                  <a:cubicBezTo>
                    <a:pt x="109" y="102"/>
                    <a:pt x="107" y="107"/>
                    <a:pt x="102" y="109"/>
                  </a:cubicBezTo>
                  <a:cubicBezTo>
                    <a:pt x="97" y="112"/>
                    <a:pt x="94" y="99"/>
                    <a:pt x="88" y="103"/>
                  </a:cubicBezTo>
                  <a:cubicBezTo>
                    <a:pt x="81" y="108"/>
                    <a:pt x="87" y="110"/>
                    <a:pt x="80" y="116"/>
                  </a:cubicBezTo>
                  <a:cubicBezTo>
                    <a:pt x="73" y="122"/>
                    <a:pt x="76" y="124"/>
                    <a:pt x="68" y="137"/>
                  </a:cubicBezTo>
                  <a:cubicBezTo>
                    <a:pt x="60" y="149"/>
                    <a:pt x="32" y="157"/>
                    <a:pt x="28" y="163"/>
                  </a:cubicBezTo>
                  <a:cubicBezTo>
                    <a:pt x="23" y="170"/>
                    <a:pt x="9" y="176"/>
                    <a:pt x="9" y="181"/>
                  </a:cubicBezTo>
                  <a:cubicBezTo>
                    <a:pt x="9" y="186"/>
                    <a:pt x="0" y="190"/>
                    <a:pt x="5" y="197"/>
                  </a:cubicBezTo>
                  <a:cubicBezTo>
                    <a:pt x="9" y="203"/>
                    <a:pt x="14" y="199"/>
                    <a:pt x="18" y="203"/>
                  </a:cubicBezTo>
                  <a:cubicBezTo>
                    <a:pt x="23" y="207"/>
                    <a:pt x="27" y="203"/>
                    <a:pt x="29" y="207"/>
                  </a:cubicBezTo>
                  <a:cubicBezTo>
                    <a:pt x="31" y="211"/>
                    <a:pt x="45" y="211"/>
                    <a:pt x="56" y="201"/>
                  </a:cubicBezTo>
                  <a:cubicBezTo>
                    <a:pt x="67" y="191"/>
                    <a:pt x="62" y="187"/>
                    <a:pt x="66" y="184"/>
                  </a:cubicBezTo>
                  <a:cubicBezTo>
                    <a:pt x="70" y="181"/>
                    <a:pt x="71" y="173"/>
                    <a:pt x="73" y="169"/>
                  </a:cubicBezTo>
                  <a:cubicBezTo>
                    <a:pt x="76" y="164"/>
                    <a:pt x="78" y="158"/>
                    <a:pt x="90" y="158"/>
                  </a:cubicBezTo>
                  <a:cubicBezTo>
                    <a:pt x="101" y="158"/>
                    <a:pt x="95" y="156"/>
                    <a:pt x="94" y="151"/>
                  </a:cubicBezTo>
                  <a:cubicBezTo>
                    <a:pt x="94" y="145"/>
                    <a:pt x="104" y="144"/>
                    <a:pt x="104" y="137"/>
                  </a:cubicBezTo>
                  <a:cubicBezTo>
                    <a:pt x="104" y="130"/>
                    <a:pt x="119" y="123"/>
                    <a:pt x="116" y="118"/>
                  </a:cubicBezTo>
                  <a:cubicBezTo>
                    <a:pt x="113" y="112"/>
                    <a:pt x="118" y="109"/>
                    <a:pt x="114" y="106"/>
                  </a:cubicBezTo>
                  <a:close/>
                  <a:moveTo>
                    <a:pt x="19" y="218"/>
                  </a:moveTo>
                  <a:cubicBezTo>
                    <a:pt x="22" y="219"/>
                    <a:pt x="29" y="217"/>
                    <a:pt x="25" y="212"/>
                  </a:cubicBezTo>
                  <a:cubicBezTo>
                    <a:pt x="21" y="206"/>
                    <a:pt x="14" y="217"/>
                    <a:pt x="19" y="218"/>
                  </a:cubicBezTo>
                  <a:close/>
                  <a:moveTo>
                    <a:pt x="167" y="53"/>
                  </a:moveTo>
                  <a:cubicBezTo>
                    <a:pt x="164" y="58"/>
                    <a:pt x="158" y="52"/>
                    <a:pt x="153" y="52"/>
                  </a:cubicBezTo>
                  <a:cubicBezTo>
                    <a:pt x="147" y="52"/>
                    <a:pt x="144" y="48"/>
                    <a:pt x="144" y="43"/>
                  </a:cubicBezTo>
                  <a:cubicBezTo>
                    <a:pt x="144" y="38"/>
                    <a:pt x="142" y="31"/>
                    <a:pt x="137" y="31"/>
                  </a:cubicBezTo>
                  <a:cubicBezTo>
                    <a:pt x="132" y="32"/>
                    <a:pt x="139" y="37"/>
                    <a:pt x="137" y="39"/>
                  </a:cubicBezTo>
                  <a:cubicBezTo>
                    <a:pt x="135" y="42"/>
                    <a:pt x="134" y="37"/>
                    <a:pt x="131" y="37"/>
                  </a:cubicBezTo>
                  <a:cubicBezTo>
                    <a:pt x="128" y="37"/>
                    <a:pt x="125" y="33"/>
                    <a:pt x="125" y="26"/>
                  </a:cubicBezTo>
                  <a:cubicBezTo>
                    <a:pt x="125" y="20"/>
                    <a:pt x="120" y="21"/>
                    <a:pt x="120" y="13"/>
                  </a:cubicBezTo>
                  <a:cubicBezTo>
                    <a:pt x="120" y="6"/>
                    <a:pt x="108" y="0"/>
                    <a:pt x="102" y="0"/>
                  </a:cubicBezTo>
                  <a:cubicBezTo>
                    <a:pt x="95" y="0"/>
                    <a:pt x="103" y="11"/>
                    <a:pt x="106" y="15"/>
                  </a:cubicBezTo>
                  <a:cubicBezTo>
                    <a:pt x="109" y="19"/>
                    <a:pt x="117" y="23"/>
                    <a:pt x="116" y="26"/>
                  </a:cubicBezTo>
                  <a:cubicBezTo>
                    <a:pt x="116" y="29"/>
                    <a:pt x="121" y="36"/>
                    <a:pt x="125" y="38"/>
                  </a:cubicBezTo>
                  <a:cubicBezTo>
                    <a:pt x="129" y="39"/>
                    <a:pt x="123" y="50"/>
                    <a:pt x="123" y="59"/>
                  </a:cubicBezTo>
                  <a:cubicBezTo>
                    <a:pt x="123" y="69"/>
                    <a:pt x="116" y="67"/>
                    <a:pt x="111" y="73"/>
                  </a:cubicBezTo>
                  <a:cubicBezTo>
                    <a:pt x="106" y="79"/>
                    <a:pt x="123" y="84"/>
                    <a:pt x="130" y="90"/>
                  </a:cubicBezTo>
                  <a:cubicBezTo>
                    <a:pt x="138" y="96"/>
                    <a:pt x="124" y="111"/>
                    <a:pt x="126" y="114"/>
                  </a:cubicBezTo>
                  <a:cubicBezTo>
                    <a:pt x="127" y="115"/>
                    <a:pt x="132" y="118"/>
                    <a:pt x="139" y="116"/>
                  </a:cubicBezTo>
                  <a:cubicBezTo>
                    <a:pt x="147" y="114"/>
                    <a:pt x="151" y="98"/>
                    <a:pt x="156" y="93"/>
                  </a:cubicBezTo>
                  <a:cubicBezTo>
                    <a:pt x="161" y="88"/>
                    <a:pt x="158" y="81"/>
                    <a:pt x="160" y="78"/>
                  </a:cubicBezTo>
                  <a:cubicBezTo>
                    <a:pt x="163" y="74"/>
                    <a:pt x="167" y="74"/>
                    <a:pt x="170" y="74"/>
                  </a:cubicBezTo>
                  <a:cubicBezTo>
                    <a:pt x="174" y="74"/>
                    <a:pt x="172" y="66"/>
                    <a:pt x="176" y="66"/>
                  </a:cubicBezTo>
                  <a:cubicBezTo>
                    <a:pt x="181" y="66"/>
                    <a:pt x="179" y="59"/>
                    <a:pt x="181" y="53"/>
                  </a:cubicBezTo>
                  <a:cubicBezTo>
                    <a:pt x="184" y="46"/>
                    <a:pt x="170" y="48"/>
                    <a:pt x="167" y="5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61"/>
            <p:cNvSpPr>
              <a:spLocks noEditPoints="1"/>
            </p:cNvSpPr>
            <p:nvPr userDrawn="1"/>
          </p:nvSpPr>
          <p:spPr bwMode="auto">
            <a:xfrm>
              <a:off x="8433201" y="3597218"/>
              <a:ext cx="47811" cy="44288"/>
            </a:xfrm>
            <a:custGeom>
              <a:avLst/>
              <a:gdLst>
                <a:gd name="T0" fmla="*/ 5 w 40"/>
                <a:gd name="T1" fmla="*/ 31 h 37"/>
                <a:gd name="T2" fmla="*/ 22 w 40"/>
                <a:gd name="T3" fmla="*/ 27 h 37"/>
                <a:gd name="T4" fmla="*/ 5 w 40"/>
                <a:gd name="T5" fmla="*/ 31 h 37"/>
                <a:gd name="T6" fmla="*/ 25 w 40"/>
                <a:gd name="T7" fmla="*/ 14 h 37"/>
                <a:gd name="T8" fmla="*/ 40 w 40"/>
                <a:gd name="T9" fmla="*/ 6 h 37"/>
                <a:gd name="T10" fmla="*/ 25 w 40"/>
                <a:gd name="T11" fmla="*/ 14 h 37"/>
              </a:gdLst>
              <a:ahLst/>
              <a:cxnLst>
                <a:cxn ang="0">
                  <a:pos x="T0" y="T1"/>
                </a:cxn>
                <a:cxn ang="0">
                  <a:pos x="T2" y="T3"/>
                </a:cxn>
                <a:cxn ang="0">
                  <a:pos x="T4" y="T5"/>
                </a:cxn>
                <a:cxn ang="0">
                  <a:pos x="T6" y="T7"/>
                </a:cxn>
                <a:cxn ang="0">
                  <a:pos x="T8" y="T9"/>
                </a:cxn>
                <a:cxn ang="0">
                  <a:pos x="T10" y="T11"/>
                </a:cxn>
              </a:cxnLst>
              <a:rect l="0" t="0" r="r" b="b"/>
              <a:pathLst>
                <a:path w="40" h="37">
                  <a:moveTo>
                    <a:pt x="5" y="31"/>
                  </a:moveTo>
                  <a:cubicBezTo>
                    <a:pt x="10" y="37"/>
                    <a:pt x="22" y="36"/>
                    <a:pt x="22" y="27"/>
                  </a:cubicBezTo>
                  <a:cubicBezTo>
                    <a:pt x="22" y="17"/>
                    <a:pt x="0" y="27"/>
                    <a:pt x="5" y="31"/>
                  </a:cubicBezTo>
                  <a:close/>
                  <a:moveTo>
                    <a:pt x="25" y="14"/>
                  </a:moveTo>
                  <a:cubicBezTo>
                    <a:pt x="29" y="15"/>
                    <a:pt x="40" y="11"/>
                    <a:pt x="40" y="6"/>
                  </a:cubicBezTo>
                  <a:cubicBezTo>
                    <a:pt x="40" y="0"/>
                    <a:pt x="20" y="12"/>
                    <a:pt x="25"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62"/>
            <p:cNvSpPr>
              <a:spLocks/>
            </p:cNvSpPr>
            <p:nvPr userDrawn="1"/>
          </p:nvSpPr>
          <p:spPr bwMode="auto">
            <a:xfrm>
              <a:off x="6254548" y="2499578"/>
              <a:ext cx="250628" cy="159034"/>
            </a:xfrm>
            <a:custGeom>
              <a:avLst/>
              <a:gdLst>
                <a:gd name="T0" fmla="*/ 209 w 210"/>
                <a:gd name="T1" fmla="*/ 84 h 133"/>
                <a:gd name="T2" fmla="*/ 196 w 210"/>
                <a:gd name="T3" fmla="*/ 79 h 133"/>
                <a:gd name="T4" fmla="*/ 181 w 210"/>
                <a:gd name="T5" fmla="*/ 69 h 133"/>
                <a:gd name="T6" fmla="*/ 164 w 210"/>
                <a:gd name="T7" fmla="*/ 59 h 133"/>
                <a:gd name="T8" fmla="*/ 149 w 210"/>
                <a:gd name="T9" fmla="*/ 48 h 133"/>
                <a:gd name="T10" fmla="*/ 142 w 210"/>
                <a:gd name="T11" fmla="*/ 36 h 133"/>
                <a:gd name="T12" fmla="*/ 136 w 210"/>
                <a:gd name="T13" fmla="*/ 27 h 133"/>
                <a:gd name="T14" fmla="*/ 115 w 210"/>
                <a:gd name="T15" fmla="*/ 24 h 133"/>
                <a:gd name="T16" fmla="*/ 109 w 210"/>
                <a:gd name="T17" fmla="*/ 8 h 133"/>
                <a:gd name="T18" fmla="*/ 98 w 210"/>
                <a:gd name="T19" fmla="*/ 4 h 133"/>
                <a:gd name="T20" fmla="*/ 88 w 210"/>
                <a:gd name="T21" fmla="*/ 2 h 133"/>
                <a:gd name="T22" fmla="*/ 82 w 210"/>
                <a:gd name="T23" fmla="*/ 5 h 133"/>
                <a:gd name="T24" fmla="*/ 76 w 210"/>
                <a:gd name="T25" fmla="*/ 10 h 133"/>
                <a:gd name="T26" fmla="*/ 66 w 210"/>
                <a:gd name="T27" fmla="*/ 18 h 133"/>
                <a:gd name="T28" fmla="*/ 61 w 210"/>
                <a:gd name="T29" fmla="*/ 25 h 133"/>
                <a:gd name="T30" fmla="*/ 50 w 210"/>
                <a:gd name="T31" fmla="*/ 23 h 133"/>
                <a:gd name="T32" fmla="*/ 40 w 210"/>
                <a:gd name="T33" fmla="*/ 20 h 133"/>
                <a:gd name="T34" fmla="*/ 22 w 210"/>
                <a:gd name="T35" fmla="*/ 6 h 133"/>
                <a:gd name="T36" fmla="*/ 7 w 210"/>
                <a:gd name="T37" fmla="*/ 14 h 133"/>
                <a:gd name="T38" fmla="*/ 14 w 210"/>
                <a:gd name="T39" fmla="*/ 12 h 133"/>
                <a:gd name="T40" fmla="*/ 25 w 210"/>
                <a:gd name="T41" fmla="*/ 25 h 133"/>
                <a:gd name="T42" fmla="*/ 32 w 210"/>
                <a:gd name="T43" fmla="*/ 34 h 133"/>
                <a:gd name="T44" fmla="*/ 17 w 210"/>
                <a:gd name="T45" fmla="*/ 37 h 133"/>
                <a:gd name="T46" fmla="*/ 4 w 210"/>
                <a:gd name="T47" fmla="*/ 37 h 133"/>
                <a:gd name="T48" fmla="*/ 7 w 210"/>
                <a:gd name="T49" fmla="*/ 49 h 133"/>
                <a:gd name="T50" fmla="*/ 8 w 210"/>
                <a:gd name="T51" fmla="*/ 58 h 133"/>
                <a:gd name="T52" fmla="*/ 16 w 210"/>
                <a:gd name="T53" fmla="*/ 62 h 133"/>
                <a:gd name="T54" fmla="*/ 19 w 210"/>
                <a:gd name="T55" fmla="*/ 74 h 133"/>
                <a:gd name="T56" fmla="*/ 19 w 210"/>
                <a:gd name="T57" fmla="*/ 93 h 133"/>
                <a:gd name="T58" fmla="*/ 31 w 210"/>
                <a:gd name="T59" fmla="*/ 91 h 133"/>
                <a:gd name="T60" fmla="*/ 44 w 210"/>
                <a:gd name="T61" fmla="*/ 82 h 133"/>
                <a:gd name="T62" fmla="*/ 55 w 210"/>
                <a:gd name="T63" fmla="*/ 80 h 133"/>
                <a:gd name="T64" fmla="*/ 72 w 210"/>
                <a:gd name="T65" fmla="*/ 81 h 133"/>
                <a:gd name="T66" fmla="*/ 82 w 210"/>
                <a:gd name="T67" fmla="*/ 86 h 133"/>
                <a:gd name="T68" fmla="*/ 89 w 210"/>
                <a:gd name="T69" fmla="*/ 89 h 133"/>
                <a:gd name="T70" fmla="*/ 102 w 210"/>
                <a:gd name="T71" fmla="*/ 93 h 133"/>
                <a:gd name="T72" fmla="*/ 108 w 210"/>
                <a:gd name="T73" fmla="*/ 98 h 133"/>
                <a:gd name="T74" fmla="*/ 118 w 210"/>
                <a:gd name="T75" fmla="*/ 107 h 133"/>
                <a:gd name="T76" fmla="*/ 129 w 210"/>
                <a:gd name="T77" fmla="*/ 108 h 133"/>
                <a:gd name="T78" fmla="*/ 132 w 210"/>
                <a:gd name="T79" fmla="*/ 126 h 133"/>
                <a:gd name="T80" fmla="*/ 135 w 210"/>
                <a:gd name="T81" fmla="*/ 126 h 133"/>
                <a:gd name="T82" fmla="*/ 145 w 210"/>
                <a:gd name="T83" fmla="*/ 129 h 133"/>
                <a:gd name="T84" fmla="*/ 158 w 210"/>
                <a:gd name="T85" fmla="*/ 124 h 133"/>
                <a:gd name="T86" fmla="*/ 179 w 210"/>
                <a:gd name="T87" fmla="*/ 112 h 133"/>
                <a:gd name="T88" fmla="*/ 188 w 210"/>
                <a:gd name="T89" fmla="*/ 98 h 133"/>
                <a:gd name="T90" fmla="*/ 199 w 210"/>
                <a:gd name="T91" fmla="*/ 91 h 133"/>
                <a:gd name="T92" fmla="*/ 210 w 210"/>
                <a:gd name="T93" fmla="*/ 93 h 133"/>
                <a:gd name="T94" fmla="*/ 209 w 210"/>
                <a:gd name="T95" fmla="*/ 8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0" h="133">
                  <a:moveTo>
                    <a:pt x="209" y="84"/>
                  </a:moveTo>
                  <a:cubicBezTo>
                    <a:pt x="209" y="84"/>
                    <a:pt x="199" y="79"/>
                    <a:pt x="196" y="79"/>
                  </a:cubicBezTo>
                  <a:cubicBezTo>
                    <a:pt x="192" y="80"/>
                    <a:pt x="187" y="71"/>
                    <a:pt x="181" y="69"/>
                  </a:cubicBezTo>
                  <a:cubicBezTo>
                    <a:pt x="175" y="67"/>
                    <a:pt x="166" y="63"/>
                    <a:pt x="164" y="59"/>
                  </a:cubicBezTo>
                  <a:cubicBezTo>
                    <a:pt x="161" y="55"/>
                    <a:pt x="150" y="51"/>
                    <a:pt x="149" y="48"/>
                  </a:cubicBezTo>
                  <a:cubicBezTo>
                    <a:pt x="148" y="45"/>
                    <a:pt x="145" y="40"/>
                    <a:pt x="142" y="36"/>
                  </a:cubicBezTo>
                  <a:cubicBezTo>
                    <a:pt x="139" y="32"/>
                    <a:pt x="139" y="27"/>
                    <a:pt x="136" y="27"/>
                  </a:cubicBezTo>
                  <a:cubicBezTo>
                    <a:pt x="133" y="26"/>
                    <a:pt x="115" y="27"/>
                    <a:pt x="115" y="24"/>
                  </a:cubicBezTo>
                  <a:cubicBezTo>
                    <a:pt x="115" y="21"/>
                    <a:pt x="113" y="9"/>
                    <a:pt x="109" y="8"/>
                  </a:cubicBezTo>
                  <a:cubicBezTo>
                    <a:pt x="105" y="7"/>
                    <a:pt x="100" y="7"/>
                    <a:pt x="98" y="4"/>
                  </a:cubicBezTo>
                  <a:cubicBezTo>
                    <a:pt x="96" y="2"/>
                    <a:pt x="89" y="0"/>
                    <a:pt x="88" y="2"/>
                  </a:cubicBezTo>
                  <a:cubicBezTo>
                    <a:pt x="86" y="4"/>
                    <a:pt x="83" y="5"/>
                    <a:pt x="82" y="5"/>
                  </a:cubicBezTo>
                  <a:cubicBezTo>
                    <a:pt x="80" y="5"/>
                    <a:pt x="81" y="11"/>
                    <a:pt x="76" y="10"/>
                  </a:cubicBezTo>
                  <a:cubicBezTo>
                    <a:pt x="72" y="10"/>
                    <a:pt x="66" y="15"/>
                    <a:pt x="66" y="18"/>
                  </a:cubicBezTo>
                  <a:cubicBezTo>
                    <a:pt x="66" y="21"/>
                    <a:pt x="66" y="26"/>
                    <a:pt x="61" y="25"/>
                  </a:cubicBezTo>
                  <a:cubicBezTo>
                    <a:pt x="58" y="25"/>
                    <a:pt x="54" y="24"/>
                    <a:pt x="50" y="23"/>
                  </a:cubicBezTo>
                  <a:cubicBezTo>
                    <a:pt x="49" y="23"/>
                    <a:pt x="45" y="27"/>
                    <a:pt x="40" y="20"/>
                  </a:cubicBezTo>
                  <a:cubicBezTo>
                    <a:pt x="35" y="13"/>
                    <a:pt x="27" y="6"/>
                    <a:pt x="22" y="6"/>
                  </a:cubicBezTo>
                  <a:cubicBezTo>
                    <a:pt x="18" y="6"/>
                    <a:pt x="3" y="6"/>
                    <a:pt x="7" y="14"/>
                  </a:cubicBezTo>
                  <a:cubicBezTo>
                    <a:pt x="8" y="13"/>
                    <a:pt x="10" y="11"/>
                    <a:pt x="14" y="12"/>
                  </a:cubicBezTo>
                  <a:cubicBezTo>
                    <a:pt x="24" y="13"/>
                    <a:pt x="19" y="25"/>
                    <a:pt x="25" y="25"/>
                  </a:cubicBezTo>
                  <a:cubicBezTo>
                    <a:pt x="31" y="26"/>
                    <a:pt x="37" y="34"/>
                    <a:pt x="32" y="34"/>
                  </a:cubicBezTo>
                  <a:cubicBezTo>
                    <a:pt x="27" y="34"/>
                    <a:pt x="22" y="39"/>
                    <a:pt x="17" y="37"/>
                  </a:cubicBezTo>
                  <a:cubicBezTo>
                    <a:pt x="12" y="35"/>
                    <a:pt x="5" y="31"/>
                    <a:pt x="4" y="37"/>
                  </a:cubicBezTo>
                  <a:cubicBezTo>
                    <a:pt x="2" y="43"/>
                    <a:pt x="0" y="50"/>
                    <a:pt x="7" y="49"/>
                  </a:cubicBezTo>
                  <a:cubicBezTo>
                    <a:pt x="14" y="49"/>
                    <a:pt x="12" y="54"/>
                    <a:pt x="8" y="58"/>
                  </a:cubicBezTo>
                  <a:cubicBezTo>
                    <a:pt x="3" y="63"/>
                    <a:pt x="15" y="57"/>
                    <a:pt x="16" y="62"/>
                  </a:cubicBezTo>
                  <a:cubicBezTo>
                    <a:pt x="17" y="66"/>
                    <a:pt x="21" y="67"/>
                    <a:pt x="19" y="74"/>
                  </a:cubicBezTo>
                  <a:cubicBezTo>
                    <a:pt x="18" y="78"/>
                    <a:pt x="19" y="87"/>
                    <a:pt x="19" y="93"/>
                  </a:cubicBezTo>
                  <a:cubicBezTo>
                    <a:pt x="24" y="93"/>
                    <a:pt x="30" y="93"/>
                    <a:pt x="31" y="91"/>
                  </a:cubicBezTo>
                  <a:cubicBezTo>
                    <a:pt x="33" y="88"/>
                    <a:pt x="40" y="82"/>
                    <a:pt x="44" y="82"/>
                  </a:cubicBezTo>
                  <a:cubicBezTo>
                    <a:pt x="48" y="82"/>
                    <a:pt x="52" y="84"/>
                    <a:pt x="55" y="80"/>
                  </a:cubicBezTo>
                  <a:cubicBezTo>
                    <a:pt x="57" y="77"/>
                    <a:pt x="69" y="78"/>
                    <a:pt x="72" y="81"/>
                  </a:cubicBezTo>
                  <a:cubicBezTo>
                    <a:pt x="74" y="84"/>
                    <a:pt x="81" y="86"/>
                    <a:pt x="82" y="86"/>
                  </a:cubicBezTo>
                  <a:cubicBezTo>
                    <a:pt x="84" y="86"/>
                    <a:pt x="85" y="90"/>
                    <a:pt x="89" y="89"/>
                  </a:cubicBezTo>
                  <a:cubicBezTo>
                    <a:pt x="94" y="89"/>
                    <a:pt x="102" y="90"/>
                    <a:pt x="102" y="93"/>
                  </a:cubicBezTo>
                  <a:cubicBezTo>
                    <a:pt x="102" y="96"/>
                    <a:pt x="105" y="98"/>
                    <a:pt x="108" y="98"/>
                  </a:cubicBezTo>
                  <a:cubicBezTo>
                    <a:pt x="112" y="98"/>
                    <a:pt x="115" y="107"/>
                    <a:pt x="118" y="107"/>
                  </a:cubicBezTo>
                  <a:cubicBezTo>
                    <a:pt x="122" y="106"/>
                    <a:pt x="129" y="106"/>
                    <a:pt x="129" y="108"/>
                  </a:cubicBezTo>
                  <a:cubicBezTo>
                    <a:pt x="129" y="110"/>
                    <a:pt x="130" y="120"/>
                    <a:pt x="132" y="126"/>
                  </a:cubicBezTo>
                  <a:cubicBezTo>
                    <a:pt x="133" y="126"/>
                    <a:pt x="134" y="126"/>
                    <a:pt x="135" y="126"/>
                  </a:cubicBezTo>
                  <a:cubicBezTo>
                    <a:pt x="136" y="127"/>
                    <a:pt x="144" y="125"/>
                    <a:pt x="145" y="129"/>
                  </a:cubicBezTo>
                  <a:cubicBezTo>
                    <a:pt x="146" y="133"/>
                    <a:pt x="158" y="131"/>
                    <a:pt x="158" y="124"/>
                  </a:cubicBezTo>
                  <a:cubicBezTo>
                    <a:pt x="157" y="118"/>
                    <a:pt x="177" y="118"/>
                    <a:pt x="179" y="112"/>
                  </a:cubicBezTo>
                  <a:cubicBezTo>
                    <a:pt x="181" y="106"/>
                    <a:pt x="183" y="96"/>
                    <a:pt x="188" y="98"/>
                  </a:cubicBezTo>
                  <a:cubicBezTo>
                    <a:pt x="192" y="99"/>
                    <a:pt x="195" y="90"/>
                    <a:pt x="199" y="91"/>
                  </a:cubicBezTo>
                  <a:cubicBezTo>
                    <a:pt x="203" y="91"/>
                    <a:pt x="206" y="94"/>
                    <a:pt x="210" y="93"/>
                  </a:cubicBezTo>
                  <a:lnTo>
                    <a:pt x="209" y="84"/>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63"/>
            <p:cNvSpPr>
              <a:spLocks/>
            </p:cNvSpPr>
            <p:nvPr userDrawn="1"/>
          </p:nvSpPr>
          <p:spPr bwMode="auto">
            <a:xfrm>
              <a:off x="6102057" y="2556952"/>
              <a:ext cx="347256" cy="293912"/>
            </a:xfrm>
            <a:custGeom>
              <a:avLst/>
              <a:gdLst>
                <a:gd name="T0" fmla="*/ 282 w 291"/>
                <a:gd name="T1" fmla="*/ 212 h 246"/>
                <a:gd name="T2" fmla="*/ 275 w 291"/>
                <a:gd name="T3" fmla="*/ 196 h 246"/>
                <a:gd name="T4" fmla="*/ 260 w 291"/>
                <a:gd name="T5" fmla="*/ 183 h 246"/>
                <a:gd name="T6" fmla="*/ 250 w 291"/>
                <a:gd name="T7" fmla="*/ 170 h 246"/>
                <a:gd name="T8" fmla="*/ 266 w 291"/>
                <a:gd name="T9" fmla="*/ 149 h 246"/>
                <a:gd name="T10" fmla="*/ 251 w 291"/>
                <a:gd name="T11" fmla="*/ 142 h 246"/>
                <a:gd name="T12" fmla="*/ 249 w 291"/>
                <a:gd name="T13" fmla="*/ 125 h 246"/>
                <a:gd name="T14" fmla="*/ 249 w 291"/>
                <a:gd name="T15" fmla="*/ 109 h 246"/>
                <a:gd name="T16" fmla="*/ 250 w 291"/>
                <a:gd name="T17" fmla="*/ 97 h 246"/>
                <a:gd name="T18" fmla="*/ 256 w 291"/>
                <a:gd name="T19" fmla="*/ 85 h 246"/>
                <a:gd name="T20" fmla="*/ 260 w 291"/>
                <a:gd name="T21" fmla="*/ 78 h 246"/>
                <a:gd name="T22" fmla="*/ 257 w 291"/>
                <a:gd name="T23" fmla="*/ 60 h 246"/>
                <a:gd name="T24" fmla="*/ 246 w 291"/>
                <a:gd name="T25" fmla="*/ 59 h 246"/>
                <a:gd name="T26" fmla="*/ 236 w 291"/>
                <a:gd name="T27" fmla="*/ 50 h 246"/>
                <a:gd name="T28" fmla="*/ 230 w 291"/>
                <a:gd name="T29" fmla="*/ 45 h 246"/>
                <a:gd name="T30" fmla="*/ 217 w 291"/>
                <a:gd name="T31" fmla="*/ 41 h 246"/>
                <a:gd name="T32" fmla="*/ 210 w 291"/>
                <a:gd name="T33" fmla="*/ 38 h 246"/>
                <a:gd name="T34" fmla="*/ 200 w 291"/>
                <a:gd name="T35" fmla="*/ 33 h 246"/>
                <a:gd name="T36" fmla="*/ 183 w 291"/>
                <a:gd name="T37" fmla="*/ 32 h 246"/>
                <a:gd name="T38" fmla="*/ 172 w 291"/>
                <a:gd name="T39" fmla="*/ 34 h 246"/>
                <a:gd name="T40" fmla="*/ 159 w 291"/>
                <a:gd name="T41" fmla="*/ 43 h 246"/>
                <a:gd name="T42" fmla="*/ 147 w 291"/>
                <a:gd name="T43" fmla="*/ 45 h 246"/>
                <a:gd name="T44" fmla="*/ 146 w 291"/>
                <a:gd name="T45" fmla="*/ 53 h 246"/>
                <a:gd name="T46" fmla="*/ 115 w 291"/>
                <a:gd name="T47" fmla="*/ 60 h 246"/>
                <a:gd name="T48" fmla="*/ 88 w 291"/>
                <a:gd name="T49" fmla="*/ 44 h 246"/>
                <a:gd name="T50" fmla="*/ 70 w 291"/>
                <a:gd name="T51" fmla="*/ 26 h 246"/>
                <a:gd name="T52" fmla="*/ 59 w 291"/>
                <a:gd name="T53" fmla="*/ 19 h 246"/>
                <a:gd name="T54" fmla="*/ 57 w 291"/>
                <a:gd name="T55" fmla="*/ 5 h 246"/>
                <a:gd name="T56" fmla="*/ 27 w 291"/>
                <a:gd name="T57" fmla="*/ 18 h 246"/>
                <a:gd name="T58" fmla="*/ 17 w 291"/>
                <a:gd name="T59" fmla="*/ 12 h 246"/>
                <a:gd name="T60" fmla="*/ 8 w 291"/>
                <a:gd name="T61" fmla="*/ 1 h 246"/>
                <a:gd name="T62" fmla="*/ 3 w 291"/>
                <a:gd name="T63" fmla="*/ 9 h 246"/>
                <a:gd name="T64" fmla="*/ 4 w 291"/>
                <a:gd name="T65" fmla="*/ 21 h 246"/>
                <a:gd name="T66" fmla="*/ 4 w 291"/>
                <a:gd name="T67" fmla="*/ 37 h 246"/>
                <a:gd name="T68" fmla="*/ 11 w 291"/>
                <a:gd name="T69" fmla="*/ 48 h 246"/>
                <a:gd name="T70" fmla="*/ 16 w 291"/>
                <a:gd name="T71" fmla="*/ 60 h 246"/>
                <a:gd name="T72" fmla="*/ 24 w 291"/>
                <a:gd name="T73" fmla="*/ 69 h 246"/>
                <a:gd name="T74" fmla="*/ 30 w 291"/>
                <a:gd name="T75" fmla="*/ 74 h 246"/>
                <a:gd name="T76" fmla="*/ 28 w 291"/>
                <a:gd name="T77" fmla="*/ 83 h 246"/>
                <a:gd name="T78" fmla="*/ 22 w 291"/>
                <a:gd name="T79" fmla="*/ 94 h 246"/>
                <a:gd name="T80" fmla="*/ 24 w 291"/>
                <a:gd name="T81" fmla="*/ 108 h 246"/>
                <a:gd name="T82" fmla="*/ 31 w 291"/>
                <a:gd name="T83" fmla="*/ 116 h 246"/>
                <a:gd name="T84" fmla="*/ 47 w 291"/>
                <a:gd name="T85" fmla="*/ 127 h 246"/>
                <a:gd name="T86" fmla="*/ 54 w 291"/>
                <a:gd name="T87" fmla="*/ 135 h 246"/>
                <a:gd name="T88" fmla="*/ 53 w 291"/>
                <a:gd name="T89" fmla="*/ 145 h 246"/>
                <a:gd name="T90" fmla="*/ 58 w 291"/>
                <a:gd name="T91" fmla="*/ 155 h 246"/>
                <a:gd name="T92" fmla="*/ 67 w 291"/>
                <a:gd name="T93" fmla="*/ 167 h 246"/>
                <a:gd name="T94" fmla="*/ 70 w 291"/>
                <a:gd name="T95" fmla="*/ 166 h 246"/>
                <a:gd name="T96" fmla="*/ 77 w 291"/>
                <a:gd name="T97" fmla="*/ 164 h 246"/>
                <a:gd name="T98" fmla="*/ 87 w 291"/>
                <a:gd name="T99" fmla="*/ 164 h 246"/>
                <a:gd name="T100" fmla="*/ 102 w 291"/>
                <a:gd name="T101" fmla="*/ 187 h 246"/>
                <a:gd name="T102" fmla="*/ 111 w 291"/>
                <a:gd name="T103" fmla="*/ 200 h 246"/>
                <a:gd name="T104" fmla="*/ 128 w 291"/>
                <a:gd name="T105" fmla="*/ 209 h 246"/>
                <a:gd name="T106" fmla="*/ 162 w 291"/>
                <a:gd name="T107" fmla="*/ 222 h 246"/>
                <a:gd name="T108" fmla="*/ 186 w 291"/>
                <a:gd name="T109" fmla="*/ 216 h 246"/>
                <a:gd name="T110" fmla="*/ 197 w 291"/>
                <a:gd name="T111" fmla="*/ 235 h 246"/>
                <a:gd name="T112" fmla="*/ 248 w 291"/>
                <a:gd name="T113" fmla="*/ 245 h 246"/>
                <a:gd name="T114" fmla="*/ 264 w 291"/>
                <a:gd name="T115" fmla="*/ 246 h 246"/>
                <a:gd name="T116" fmla="*/ 263 w 291"/>
                <a:gd name="T117" fmla="*/ 242 h 246"/>
                <a:gd name="T118" fmla="*/ 273 w 291"/>
                <a:gd name="T119" fmla="*/ 227 h 246"/>
                <a:gd name="T120" fmla="*/ 286 w 291"/>
                <a:gd name="T121" fmla="*/ 223 h 246"/>
                <a:gd name="T122" fmla="*/ 282 w 291"/>
                <a:gd name="T123"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1" h="246">
                  <a:moveTo>
                    <a:pt x="282" y="212"/>
                  </a:moveTo>
                  <a:cubicBezTo>
                    <a:pt x="279" y="211"/>
                    <a:pt x="282" y="199"/>
                    <a:pt x="275" y="196"/>
                  </a:cubicBezTo>
                  <a:cubicBezTo>
                    <a:pt x="268" y="193"/>
                    <a:pt x="262" y="188"/>
                    <a:pt x="260" y="183"/>
                  </a:cubicBezTo>
                  <a:cubicBezTo>
                    <a:pt x="259" y="178"/>
                    <a:pt x="250" y="174"/>
                    <a:pt x="250" y="170"/>
                  </a:cubicBezTo>
                  <a:cubicBezTo>
                    <a:pt x="251" y="167"/>
                    <a:pt x="268" y="156"/>
                    <a:pt x="266" y="149"/>
                  </a:cubicBezTo>
                  <a:cubicBezTo>
                    <a:pt x="263" y="143"/>
                    <a:pt x="252" y="144"/>
                    <a:pt x="251" y="142"/>
                  </a:cubicBezTo>
                  <a:cubicBezTo>
                    <a:pt x="250" y="140"/>
                    <a:pt x="252" y="131"/>
                    <a:pt x="249" y="125"/>
                  </a:cubicBezTo>
                  <a:cubicBezTo>
                    <a:pt x="246" y="119"/>
                    <a:pt x="251" y="113"/>
                    <a:pt x="249" y="109"/>
                  </a:cubicBezTo>
                  <a:cubicBezTo>
                    <a:pt x="246" y="106"/>
                    <a:pt x="250" y="99"/>
                    <a:pt x="250" y="97"/>
                  </a:cubicBezTo>
                  <a:cubicBezTo>
                    <a:pt x="251" y="94"/>
                    <a:pt x="257" y="91"/>
                    <a:pt x="256" y="85"/>
                  </a:cubicBezTo>
                  <a:cubicBezTo>
                    <a:pt x="256" y="81"/>
                    <a:pt x="258" y="79"/>
                    <a:pt x="260" y="78"/>
                  </a:cubicBezTo>
                  <a:cubicBezTo>
                    <a:pt x="258" y="72"/>
                    <a:pt x="257" y="62"/>
                    <a:pt x="257" y="60"/>
                  </a:cubicBezTo>
                  <a:cubicBezTo>
                    <a:pt x="257" y="58"/>
                    <a:pt x="250" y="58"/>
                    <a:pt x="246" y="59"/>
                  </a:cubicBezTo>
                  <a:cubicBezTo>
                    <a:pt x="243" y="59"/>
                    <a:pt x="240" y="50"/>
                    <a:pt x="236" y="50"/>
                  </a:cubicBezTo>
                  <a:cubicBezTo>
                    <a:pt x="233" y="50"/>
                    <a:pt x="230" y="48"/>
                    <a:pt x="230" y="45"/>
                  </a:cubicBezTo>
                  <a:cubicBezTo>
                    <a:pt x="230" y="42"/>
                    <a:pt x="222" y="41"/>
                    <a:pt x="217" y="41"/>
                  </a:cubicBezTo>
                  <a:cubicBezTo>
                    <a:pt x="213" y="42"/>
                    <a:pt x="212" y="38"/>
                    <a:pt x="210" y="38"/>
                  </a:cubicBezTo>
                  <a:cubicBezTo>
                    <a:pt x="209" y="38"/>
                    <a:pt x="202" y="36"/>
                    <a:pt x="200" y="33"/>
                  </a:cubicBezTo>
                  <a:cubicBezTo>
                    <a:pt x="197" y="30"/>
                    <a:pt x="185" y="29"/>
                    <a:pt x="183" y="32"/>
                  </a:cubicBezTo>
                  <a:cubicBezTo>
                    <a:pt x="180" y="36"/>
                    <a:pt x="176" y="34"/>
                    <a:pt x="172" y="34"/>
                  </a:cubicBezTo>
                  <a:cubicBezTo>
                    <a:pt x="168" y="34"/>
                    <a:pt x="161" y="40"/>
                    <a:pt x="159" y="43"/>
                  </a:cubicBezTo>
                  <a:cubicBezTo>
                    <a:pt x="158" y="45"/>
                    <a:pt x="152" y="45"/>
                    <a:pt x="147" y="45"/>
                  </a:cubicBezTo>
                  <a:cubicBezTo>
                    <a:pt x="147" y="49"/>
                    <a:pt x="147" y="52"/>
                    <a:pt x="146" y="53"/>
                  </a:cubicBezTo>
                  <a:cubicBezTo>
                    <a:pt x="144" y="56"/>
                    <a:pt x="127" y="59"/>
                    <a:pt x="115" y="60"/>
                  </a:cubicBezTo>
                  <a:cubicBezTo>
                    <a:pt x="102" y="60"/>
                    <a:pt x="101" y="44"/>
                    <a:pt x="88" y="44"/>
                  </a:cubicBezTo>
                  <a:cubicBezTo>
                    <a:pt x="78" y="44"/>
                    <a:pt x="70" y="35"/>
                    <a:pt x="70" y="26"/>
                  </a:cubicBezTo>
                  <a:cubicBezTo>
                    <a:pt x="64" y="24"/>
                    <a:pt x="59" y="20"/>
                    <a:pt x="59" y="19"/>
                  </a:cubicBezTo>
                  <a:cubicBezTo>
                    <a:pt x="61" y="16"/>
                    <a:pt x="63" y="2"/>
                    <a:pt x="57" y="5"/>
                  </a:cubicBezTo>
                  <a:cubicBezTo>
                    <a:pt x="50" y="9"/>
                    <a:pt x="40" y="20"/>
                    <a:pt x="27" y="18"/>
                  </a:cubicBezTo>
                  <a:cubicBezTo>
                    <a:pt x="14" y="16"/>
                    <a:pt x="23" y="15"/>
                    <a:pt x="17" y="12"/>
                  </a:cubicBezTo>
                  <a:cubicBezTo>
                    <a:pt x="11" y="9"/>
                    <a:pt x="15" y="3"/>
                    <a:pt x="8" y="1"/>
                  </a:cubicBezTo>
                  <a:cubicBezTo>
                    <a:pt x="2" y="0"/>
                    <a:pt x="7" y="9"/>
                    <a:pt x="3" y="9"/>
                  </a:cubicBezTo>
                  <a:cubicBezTo>
                    <a:pt x="0" y="9"/>
                    <a:pt x="3" y="19"/>
                    <a:pt x="4" y="21"/>
                  </a:cubicBezTo>
                  <a:cubicBezTo>
                    <a:pt x="5" y="23"/>
                    <a:pt x="1" y="36"/>
                    <a:pt x="4" y="37"/>
                  </a:cubicBezTo>
                  <a:cubicBezTo>
                    <a:pt x="6" y="37"/>
                    <a:pt x="11" y="47"/>
                    <a:pt x="11" y="48"/>
                  </a:cubicBezTo>
                  <a:cubicBezTo>
                    <a:pt x="10" y="50"/>
                    <a:pt x="16" y="56"/>
                    <a:pt x="16" y="60"/>
                  </a:cubicBezTo>
                  <a:cubicBezTo>
                    <a:pt x="16" y="64"/>
                    <a:pt x="21" y="69"/>
                    <a:pt x="24" y="69"/>
                  </a:cubicBezTo>
                  <a:cubicBezTo>
                    <a:pt x="27" y="69"/>
                    <a:pt x="31" y="70"/>
                    <a:pt x="30" y="74"/>
                  </a:cubicBezTo>
                  <a:cubicBezTo>
                    <a:pt x="29" y="77"/>
                    <a:pt x="32" y="83"/>
                    <a:pt x="28" y="83"/>
                  </a:cubicBezTo>
                  <a:cubicBezTo>
                    <a:pt x="25" y="83"/>
                    <a:pt x="25" y="93"/>
                    <a:pt x="22" y="94"/>
                  </a:cubicBezTo>
                  <a:cubicBezTo>
                    <a:pt x="19" y="96"/>
                    <a:pt x="22" y="106"/>
                    <a:pt x="24" y="108"/>
                  </a:cubicBezTo>
                  <a:cubicBezTo>
                    <a:pt x="26" y="109"/>
                    <a:pt x="32" y="112"/>
                    <a:pt x="31" y="116"/>
                  </a:cubicBezTo>
                  <a:cubicBezTo>
                    <a:pt x="30" y="120"/>
                    <a:pt x="43" y="126"/>
                    <a:pt x="47" y="127"/>
                  </a:cubicBezTo>
                  <a:cubicBezTo>
                    <a:pt x="51" y="127"/>
                    <a:pt x="52" y="133"/>
                    <a:pt x="54" y="135"/>
                  </a:cubicBezTo>
                  <a:cubicBezTo>
                    <a:pt x="57" y="138"/>
                    <a:pt x="52" y="142"/>
                    <a:pt x="53" y="145"/>
                  </a:cubicBezTo>
                  <a:cubicBezTo>
                    <a:pt x="54" y="148"/>
                    <a:pt x="59" y="151"/>
                    <a:pt x="58" y="155"/>
                  </a:cubicBezTo>
                  <a:cubicBezTo>
                    <a:pt x="58" y="158"/>
                    <a:pt x="63" y="163"/>
                    <a:pt x="67" y="167"/>
                  </a:cubicBezTo>
                  <a:cubicBezTo>
                    <a:pt x="68" y="166"/>
                    <a:pt x="69" y="166"/>
                    <a:pt x="70" y="166"/>
                  </a:cubicBezTo>
                  <a:cubicBezTo>
                    <a:pt x="74" y="166"/>
                    <a:pt x="74" y="162"/>
                    <a:pt x="77" y="164"/>
                  </a:cubicBezTo>
                  <a:cubicBezTo>
                    <a:pt x="80" y="167"/>
                    <a:pt x="84" y="164"/>
                    <a:pt x="87" y="164"/>
                  </a:cubicBezTo>
                  <a:cubicBezTo>
                    <a:pt x="90" y="164"/>
                    <a:pt x="98" y="179"/>
                    <a:pt x="102" y="187"/>
                  </a:cubicBezTo>
                  <a:cubicBezTo>
                    <a:pt x="106" y="195"/>
                    <a:pt x="106" y="197"/>
                    <a:pt x="111" y="200"/>
                  </a:cubicBezTo>
                  <a:cubicBezTo>
                    <a:pt x="116" y="204"/>
                    <a:pt x="121" y="202"/>
                    <a:pt x="128" y="209"/>
                  </a:cubicBezTo>
                  <a:cubicBezTo>
                    <a:pt x="136" y="217"/>
                    <a:pt x="154" y="222"/>
                    <a:pt x="162" y="222"/>
                  </a:cubicBezTo>
                  <a:cubicBezTo>
                    <a:pt x="170" y="223"/>
                    <a:pt x="176" y="214"/>
                    <a:pt x="186" y="216"/>
                  </a:cubicBezTo>
                  <a:cubicBezTo>
                    <a:pt x="196" y="218"/>
                    <a:pt x="193" y="230"/>
                    <a:pt x="197" y="235"/>
                  </a:cubicBezTo>
                  <a:cubicBezTo>
                    <a:pt x="201" y="240"/>
                    <a:pt x="241" y="243"/>
                    <a:pt x="248" y="245"/>
                  </a:cubicBezTo>
                  <a:cubicBezTo>
                    <a:pt x="251" y="245"/>
                    <a:pt x="257" y="246"/>
                    <a:pt x="264" y="246"/>
                  </a:cubicBezTo>
                  <a:cubicBezTo>
                    <a:pt x="263" y="244"/>
                    <a:pt x="263" y="243"/>
                    <a:pt x="263" y="242"/>
                  </a:cubicBezTo>
                  <a:cubicBezTo>
                    <a:pt x="263" y="235"/>
                    <a:pt x="268" y="229"/>
                    <a:pt x="273" y="227"/>
                  </a:cubicBezTo>
                  <a:cubicBezTo>
                    <a:pt x="277" y="225"/>
                    <a:pt x="281" y="224"/>
                    <a:pt x="286" y="223"/>
                  </a:cubicBezTo>
                  <a:cubicBezTo>
                    <a:pt x="291" y="223"/>
                    <a:pt x="286" y="213"/>
                    <a:pt x="282" y="2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64"/>
            <p:cNvSpPr>
              <a:spLocks noEditPoints="1"/>
            </p:cNvSpPr>
            <p:nvPr userDrawn="1"/>
          </p:nvSpPr>
          <p:spPr bwMode="auto">
            <a:xfrm>
              <a:off x="6145842" y="2209693"/>
              <a:ext cx="715146" cy="336690"/>
            </a:xfrm>
            <a:custGeom>
              <a:avLst/>
              <a:gdLst>
                <a:gd name="T0" fmla="*/ 579 w 599"/>
                <a:gd name="T1" fmla="*/ 117 h 282"/>
                <a:gd name="T2" fmla="*/ 559 w 599"/>
                <a:gd name="T3" fmla="*/ 98 h 282"/>
                <a:gd name="T4" fmla="*/ 521 w 599"/>
                <a:gd name="T5" fmla="*/ 92 h 282"/>
                <a:gd name="T6" fmla="*/ 486 w 599"/>
                <a:gd name="T7" fmla="*/ 67 h 282"/>
                <a:gd name="T8" fmla="*/ 445 w 599"/>
                <a:gd name="T9" fmla="*/ 23 h 282"/>
                <a:gd name="T10" fmla="*/ 404 w 599"/>
                <a:gd name="T11" fmla="*/ 39 h 282"/>
                <a:gd name="T12" fmla="*/ 395 w 599"/>
                <a:gd name="T13" fmla="*/ 28 h 282"/>
                <a:gd name="T14" fmla="*/ 372 w 599"/>
                <a:gd name="T15" fmla="*/ 26 h 282"/>
                <a:gd name="T16" fmla="*/ 361 w 599"/>
                <a:gd name="T17" fmla="*/ 3 h 282"/>
                <a:gd name="T18" fmla="*/ 310 w 599"/>
                <a:gd name="T19" fmla="*/ 13 h 282"/>
                <a:gd name="T20" fmla="*/ 252 w 599"/>
                <a:gd name="T21" fmla="*/ 26 h 282"/>
                <a:gd name="T22" fmla="*/ 223 w 599"/>
                <a:gd name="T23" fmla="*/ 41 h 282"/>
                <a:gd name="T24" fmla="*/ 217 w 599"/>
                <a:gd name="T25" fmla="*/ 61 h 282"/>
                <a:gd name="T26" fmla="*/ 223 w 599"/>
                <a:gd name="T27" fmla="*/ 80 h 282"/>
                <a:gd name="T28" fmla="*/ 206 w 599"/>
                <a:gd name="T29" fmla="*/ 91 h 282"/>
                <a:gd name="T30" fmla="*/ 184 w 599"/>
                <a:gd name="T31" fmla="*/ 89 h 282"/>
                <a:gd name="T32" fmla="*/ 147 w 599"/>
                <a:gd name="T33" fmla="*/ 92 h 282"/>
                <a:gd name="T34" fmla="*/ 121 w 599"/>
                <a:gd name="T35" fmla="*/ 91 h 282"/>
                <a:gd name="T36" fmla="*/ 81 w 599"/>
                <a:gd name="T37" fmla="*/ 76 h 282"/>
                <a:gd name="T38" fmla="*/ 46 w 599"/>
                <a:gd name="T39" fmla="*/ 86 h 282"/>
                <a:gd name="T40" fmla="*/ 33 w 599"/>
                <a:gd name="T41" fmla="*/ 110 h 282"/>
                <a:gd name="T42" fmla="*/ 5 w 599"/>
                <a:gd name="T43" fmla="*/ 115 h 282"/>
                <a:gd name="T44" fmla="*/ 1 w 599"/>
                <a:gd name="T45" fmla="*/ 136 h 282"/>
                <a:gd name="T46" fmla="*/ 23 w 599"/>
                <a:gd name="T47" fmla="*/ 149 h 282"/>
                <a:gd name="T48" fmla="*/ 37 w 599"/>
                <a:gd name="T49" fmla="*/ 175 h 282"/>
                <a:gd name="T50" fmla="*/ 76 w 599"/>
                <a:gd name="T51" fmla="*/ 166 h 282"/>
                <a:gd name="T52" fmla="*/ 86 w 599"/>
                <a:gd name="T53" fmla="*/ 196 h 282"/>
                <a:gd name="T54" fmla="*/ 58 w 599"/>
                <a:gd name="T55" fmla="*/ 215 h 282"/>
                <a:gd name="T56" fmla="*/ 84 w 599"/>
                <a:gd name="T57" fmla="*/ 242 h 282"/>
                <a:gd name="T58" fmla="*/ 98 w 599"/>
                <a:gd name="T59" fmla="*/ 257 h 282"/>
                <a:gd name="T60" fmla="*/ 141 w 599"/>
                <a:gd name="T61" fmla="*/ 266 h 282"/>
                <a:gd name="T62" fmla="*/ 182 w 599"/>
                <a:gd name="T63" fmla="*/ 188 h 282"/>
                <a:gd name="T64" fmla="*/ 205 w 599"/>
                <a:gd name="T65" fmla="*/ 190 h 282"/>
                <a:gd name="T66" fmla="*/ 249 w 599"/>
                <a:gd name="T67" fmla="*/ 227 h 282"/>
                <a:gd name="T68" fmla="*/ 294 w 599"/>
                <a:gd name="T69" fmla="*/ 251 h 282"/>
                <a:gd name="T70" fmla="*/ 327 w 599"/>
                <a:gd name="T71" fmla="*/ 277 h 282"/>
                <a:gd name="T72" fmla="*/ 357 w 599"/>
                <a:gd name="T73" fmla="*/ 263 h 282"/>
                <a:gd name="T74" fmla="*/ 391 w 599"/>
                <a:gd name="T75" fmla="*/ 244 h 282"/>
                <a:gd name="T76" fmla="*/ 439 w 599"/>
                <a:gd name="T77" fmla="*/ 241 h 282"/>
                <a:gd name="T78" fmla="*/ 503 w 599"/>
                <a:gd name="T79" fmla="*/ 252 h 282"/>
                <a:gd name="T80" fmla="*/ 504 w 599"/>
                <a:gd name="T81" fmla="*/ 219 h 282"/>
                <a:gd name="T82" fmla="*/ 523 w 599"/>
                <a:gd name="T83" fmla="*/ 198 h 282"/>
                <a:gd name="T84" fmla="*/ 543 w 599"/>
                <a:gd name="T85" fmla="*/ 165 h 282"/>
                <a:gd name="T86" fmla="*/ 580 w 599"/>
                <a:gd name="T87" fmla="*/ 161 h 282"/>
                <a:gd name="T88" fmla="*/ 594 w 599"/>
                <a:gd name="T89" fmla="*/ 130 h 282"/>
                <a:gd name="T90" fmla="*/ 224 w 599"/>
                <a:gd name="T91" fmla="*/ 179 h 282"/>
                <a:gd name="T92" fmla="*/ 471 w 599"/>
                <a:gd name="T93" fmla="*/ 177 h 282"/>
                <a:gd name="T94" fmla="*/ 411 w 599"/>
                <a:gd name="T95" fmla="*/ 178 h 282"/>
                <a:gd name="T96" fmla="*/ 471 w 599"/>
                <a:gd name="T97" fmla="*/ 177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9" h="282">
                  <a:moveTo>
                    <a:pt x="596" y="115"/>
                  </a:moveTo>
                  <a:cubicBezTo>
                    <a:pt x="596" y="112"/>
                    <a:pt x="593" y="113"/>
                    <a:pt x="591" y="115"/>
                  </a:cubicBezTo>
                  <a:cubicBezTo>
                    <a:pt x="589" y="116"/>
                    <a:pt x="582" y="117"/>
                    <a:pt x="579" y="117"/>
                  </a:cubicBezTo>
                  <a:cubicBezTo>
                    <a:pt x="577" y="117"/>
                    <a:pt x="572" y="113"/>
                    <a:pt x="572" y="111"/>
                  </a:cubicBezTo>
                  <a:cubicBezTo>
                    <a:pt x="572" y="108"/>
                    <a:pt x="571" y="105"/>
                    <a:pt x="569" y="105"/>
                  </a:cubicBezTo>
                  <a:cubicBezTo>
                    <a:pt x="566" y="105"/>
                    <a:pt x="562" y="104"/>
                    <a:pt x="559" y="98"/>
                  </a:cubicBezTo>
                  <a:cubicBezTo>
                    <a:pt x="557" y="92"/>
                    <a:pt x="553" y="92"/>
                    <a:pt x="550" y="90"/>
                  </a:cubicBezTo>
                  <a:cubicBezTo>
                    <a:pt x="547" y="88"/>
                    <a:pt x="539" y="93"/>
                    <a:pt x="535" y="94"/>
                  </a:cubicBezTo>
                  <a:cubicBezTo>
                    <a:pt x="532" y="96"/>
                    <a:pt x="526" y="93"/>
                    <a:pt x="521" y="92"/>
                  </a:cubicBezTo>
                  <a:cubicBezTo>
                    <a:pt x="516" y="91"/>
                    <a:pt x="514" y="83"/>
                    <a:pt x="510" y="84"/>
                  </a:cubicBezTo>
                  <a:cubicBezTo>
                    <a:pt x="505" y="85"/>
                    <a:pt x="504" y="93"/>
                    <a:pt x="501" y="93"/>
                  </a:cubicBezTo>
                  <a:cubicBezTo>
                    <a:pt x="498" y="93"/>
                    <a:pt x="492" y="76"/>
                    <a:pt x="486" y="67"/>
                  </a:cubicBezTo>
                  <a:cubicBezTo>
                    <a:pt x="480" y="57"/>
                    <a:pt x="468" y="39"/>
                    <a:pt x="459" y="35"/>
                  </a:cubicBezTo>
                  <a:cubicBezTo>
                    <a:pt x="449" y="31"/>
                    <a:pt x="452" y="26"/>
                    <a:pt x="454" y="24"/>
                  </a:cubicBezTo>
                  <a:cubicBezTo>
                    <a:pt x="457" y="21"/>
                    <a:pt x="449" y="21"/>
                    <a:pt x="445" y="23"/>
                  </a:cubicBezTo>
                  <a:cubicBezTo>
                    <a:pt x="441" y="25"/>
                    <a:pt x="436" y="29"/>
                    <a:pt x="431" y="30"/>
                  </a:cubicBezTo>
                  <a:cubicBezTo>
                    <a:pt x="427" y="31"/>
                    <a:pt x="420" y="39"/>
                    <a:pt x="415" y="37"/>
                  </a:cubicBezTo>
                  <a:cubicBezTo>
                    <a:pt x="410" y="35"/>
                    <a:pt x="408" y="43"/>
                    <a:pt x="404" y="39"/>
                  </a:cubicBezTo>
                  <a:cubicBezTo>
                    <a:pt x="400" y="36"/>
                    <a:pt x="409" y="33"/>
                    <a:pt x="409" y="30"/>
                  </a:cubicBezTo>
                  <a:cubicBezTo>
                    <a:pt x="409" y="27"/>
                    <a:pt x="403" y="31"/>
                    <a:pt x="402" y="29"/>
                  </a:cubicBezTo>
                  <a:cubicBezTo>
                    <a:pt x="400" y="27"/>
                    <a:pt x="395" y="25"/>
                    <a:pt x="395" y="28"/>
                  </a:cubicBezTo>
                  <a:cubicBezTo>
                    <a:pt x="395" y="31"/>
                    <a:pt x="391" y="29"/>
                    <a:pt x="391" y="27"/>
                  </a:cubicBezTo>
                  <a:cubicBezTo>
                    <a:pt x="391" y="25"/>
                    <a:pt x="388" y="21"/>
                    <a:pt x="385" y="24"/>
                  </a:cubicBezTo>
                  <a:cubicBezTo>
                    <a:pt x="382" y="26"/>
                    <a:pt x="374" y="28"/>
                    <a:pt x="372" y="26"/>
                  </a:cubicBezTo>
                  <a:cubicBezTo>
                    <a:pt x="370" y="24"/>
                    <a:pt x="373" y="23"/>
                    <a:pt x="373" y="20"/>
                  </a:cubicBezTo>
                  <a:cubicBezTo>
                    <a:pt x="374" y="17"/>
                    <a:pt x="370" y="13"/>
                    <a:pt x="371" y="9"/>
                  </a:cubicBezTo>
                  <a:cubicBezTo>
                    <a:pt x="371" y="6"/>
                    <a:pt x="364" y="2"/>
                    <a:pt x="361" y="3"/>
                  </a:cubicBezTo>
                  <a:cubicBezTo>
                    <a:pt x="358" y="5"/>
                    <a:pt x="353" y="3"/>
                    <a:pt x="350" y="2"/>
                  </a:cubicBezTo>
                  <a:cubicBezTo>
                    <a:pt x="346" y="0"/>
                    <a:pt x="332" y="3"/>
                    <a:pt x="331" y="6"/>
                  </a:cubicBezTo>
                  <a:cubicBezTo>
                    <a:pt x="331" y="9"/>
                    <a:pt x="313" y="12"/>
                    <a:pt x="310" y="13"/>
                  </a:cubicBezTo>
                  <a:cubicBezTo>
                    <a:pt x="307" y="14"/>
                    <a:pt x="294" y="16"/>
                    <a:pt x="289" y="17"/>
                  </a:cubicBezTo>
                  <a:cubicBezTo>
                    <a:pt x="284" y="18"/>
                    <a:pt x="280" y="22"/>
                    <a:pt x="274" y="22"/>
                  </a:cubicBezTo>
                  <a:cubicBezTo>
                    <a:pt x="268" y="22"/>
                    <a:pt x="257" y="22"/>
                    <a:pt x="252" y="26"/>
                  </a:cubicBezTo>
                  <a:cubicBezTo>
                    <a:pt x="247" y="30"/>
                    <a:pt x="238" y="27"/>
                    <a:pt x="234" y="28"/>
                  </a:cubicBezTo>
                  <a:cubicBezTo>
                    <a:pt x="230" y="29"/>
                    <a:pt x="224" y="27"/>
                    <a:pt x="222" y="29"/>
                  </a:cubicBezTo>
                  <a:cubicBezTo>
                    <a:pt x="220" y="30"/>
                    <a:pt x="221" y="38"/>
                    <a:pt x="223" y="41"/>
                  </a:cubicBezTo>
                  <a:cubicBezTo>
                    <a:pt x="224" y="44"/>
                    <a:pt x="235" y="46"/>
                    <a:pt x="236" y="48"/>
                  </a:cubicBezTo>
                  <a:cubicBezTo>
                    <a:pt x="236" y="50"/>
                    <a:pt x="225" y="50"/>
                    <a:pt x="220" y="50"/>
                  </a:cubicBezTo>
                  <a:cubicBezTo>
                    <a:pt x="215" y="51"/>
                    <a:pt x="216" y="57"/>
                    <a:pt x="217" y="61"/>
                  </a:cubicBezTo>
                  <a:cubicBezTo>
                    <a:pt x="219" y="64"/>
                    <a:pt x="212" y="67"/>
                    <a:pt x="208" y="68"/>
                  </a:cubicBezTo>
                  <a:cubicBezTo>
                    <a:pt x="204" y="70"/>
                    <a:pt x="208" y="76"/>
                    <a:pt x="212" y="76"/>
                  </a:cubicBezTo>
                  <a:cubicBezTo>
                    <a:pt x="216" y="76"/>
                    <a:pt x="219" y="80"/>
                    <a:pt x="223" y="80"/>
                  </a:cubicBezTo>
                  <a:cubicBezTo>
                    <a:pt x="226" y="80"/>
                    <a:pt x="226" y="86"/>
                    <a:pt x="226" y="90"/>
                  </a:cubicBezTo>
                  <a:cubicBezTo>
                    <a:pt x="226" y="94"/>
                    <a:pt x="223" y="95"/>
                    <a:pt x="217" y="95"/>
                  </a:cubicBezTo>
                  <a:cubicBezTo>
                    <a:pt x="212" y="95"/>
                    <a:pt x="209" y="91"/>
                    <a:pt x="206" y="91"/>
                  </a:cubicBezTo>
                  <a:cubicBezTo>
                    <a:pt x="203" y="90"/>
                    <a:pt x="204" y="97"/>
                    <a:pt x="201" y="98"/>
                  </a:cubicBezTo>
                  <a:cubicBezTo>
                    <a:pt x="198" y="99"/>
                    <a:pt x="198" y="93"/>
                    <a:pt x="194" y="93"/>
                  </a:cubicBezTo>
                  <a:cubicBezTo>
                    <a:pt x="190" y="93"/>
                    <a:pt x="185" y="93"/>
                    <a:pt x="184" y="89"/>
                  </a:cubicBezTo>
                  <a:cubicBezTo>
                    <a:pt x="183" y="85"/>
                    <a:pt x="174" y="84"/>
                    <a:pt x="170" y="88"/>
                  </a:cubicBezTo>
                  <a:cubicBezTo>
                    <a:pt x="166" y="92"/>
                    <a:pt x="164" y="90"/>
                    <a:pt x="161" y="87"/>
                  </a:cubicBezTo>
                  <a:cubicBezTo>
                    <a:pt x="158" y="85"/>
                    <a:pt x="148" y="89"/>
                    <a:pt x="147" y="92"/>
                  </a:cubicBezTo>
                  <a:cubicBezTo>
                    <a:pt x="146" y="95"/>
                    <a:pt x="138" y="97"/>
                    <a:pt x="133" y="93"/>
                  </a:cubicBezTo>
                  <a:cubicBezTo>
                    <a:pt x="128" y="90"/>
                    <a:pt x="125" y="89"/>
                    <a:pt x="125" y="93"/>
                  </a:cubicBezTo>
                  <a:cubicBezTo>
                    <a:pt x="125" y="98"/>
                    <a:pt x="121" y="94"/>
                    <a:pt x="121" y="91"/>
                  </a:cubicBezTo>
                  <a:cubicBezTo>
                    <a:pt x="121" y="89"/>
                    <a:pt x="112" y="83"/>
                    <a:pt x="108" y="81"/>
                  </a:cubicBezTo>
                  <a:cubicBezTo>
                    <a:pt x="104" y="78"/>
                    <a:pt x="92" y="78"/>
                    <a:pt x="91" y="76"/>
                  </a:cubicBezTo>
                  <a:cubicBezTo>
                    <a:pt x="91" y="73"/>
                    <a:pt x="83" y="71"/>
                    <a:pt x="81" y="76"/>
                  </a:cubicBezTo>
                  <a:cubicBezTo>
                    <a:pt x="79" y="80"/>
                    <a:pt x="76" y="77"/>
                    <a:pt x="73" y="76"/>
                  </a:cubicBezTo>
                  <a:cubicBezTo>
                    <a:pt x="71" y="74"/>
                    <a:pt x="65" y="78"/>
                    <a:pt x="62" y="79"/>
                  </a:cubicBezTo>
                  <a:cubicBezTo>
                    <a:pt x="59" y="80"/>
                    <a:pt x="51" y="86"/>
                    <a:pt x="46" y="86"/>
                  </a:cubicBezTo>
                  <a:cubicBezTo>
                    <a:pt x="42" y="86"/>
                    <a:pt x="44" y="92"/>
                    <a:pt x="39" y="93"/>
                  </a:cubicBezTo>
                  <a:cubicBezTo>
                    <a:pt x="33" y="95"/>
                    <a:pt x="34" y="98"/>
                    <a:pt x="35" y="101"/>
                  </a:cubicBezTo>
                  <a:cubicBezTo>
                    <a:pt x="35" y="104"/>
                    <a:pt x="39" y="108"/>
                    <a:pt x="33" y="110"/>
                  </a:cubicBezTo>
                  <a:cubicBezTo>
                    <a:pt x="28" y="112"/>
                    <a:pt x="26" y="104"/>
                    <a:pt x="22" y="100"/>
                  </a:cubicBezTo>
                  <a:cubicBezTo>
                    <a:pt x="17" y="97"/>
                    <a:pt x="13" y="101"/>
                    <a:pt x="13" y="106"/>
                  </a:cubicBezTo>
                  <a:cubicBezTo>
                    <a:pt x="13" y="110"/>
                    <a:pt x="8" y="110"/>
                    <a:pt x="5" y="115"/>
                  </a:cubicBezTo>
                  <a:cubicBezTo>
                    <a:pt x="3" y="119"/>
                    <a:pt x="10" y="120"/>
                    <a:pt x="10" y="122"/>
                  </a:cubicBezTo>
                  <a:cubicBezTo>
                    <a:pt x="10" y="124"/>
                    <a:pt x="6" y="126"/>
                    <a:pt x="5" y="127"/>
                  </a:cubicBezTo>
                  <a:cubicBezTo>
                    <a:pt x="3" y="127"/>
                    <a:pt x="0" y="134"/>
                    <a:pt x="1" y="136"/>
                  </a:cubicBezTo>
                  <a:cubicBezTo>
                    <a:pt x="3" y="138"/>
                    <a:pt x="11" y="137"/>
                    <a:pt x="10" y="142"/>
                  </a:cubicBezTo>
                  <a:cubicBezTo>
                    <a:pt x="9" y="146"/>
                    <a:pt x="9" y="151"/>
                    <a:pt x="12" y="149"/>
                  </a:cubicBezTo>
                  <a:cubicBezTo>
                    <a:pt x="16" y="148"/>
                    <a:pt x="20" y="149"/>
                    <a:pt x="23" y="149"/>
                  </a:cubicBezTo>
                  <a:cubicBezTo>
                    <a:pt x="26" y="149"/>
                    <a:pt x="27" y="154"/>
                    <a:pt x="32" y="159"/>
                  </a:cubicBezTo>
                  <a:cubicBezTo>
                    <a:pt x="37" y="164"/>
                    <a:pt x="39" y="167"/>
                    <a:pt x="34" y="168"/>
                  </a:cubicBezTo>
                  <a:cubicBezTo>
                    <a:pt x="29" y="170"/>
                    <a:pt x="31" y="172"/>
                    <a:pt x="37" y="175"/>
                  </a:cubicBezTo>
                  <a:cubicBezTo>
                    <a:pt x="39" y="175"/>
                    <a:pt x="40" y="177"/>
                    <a:pt x="42" y="178"/>
                  </a:cubicBezTo>
                  <a:cubicBezTo>
                    <a:pt x="43" y="177"/>
                    <a:pt x="44" y="176"/>
                    <a:pt x="45" y="176"/>
                  </a:cubicBezTo>
                  <a:cubicBezTo>
                    <a:pt x="52" y="169"/>
                    <a:pt x="66" y="163"/>
                    <a:pt x="76" y="166"/>
                  </a:cubicBezTo>
                  <a:cubicBezTo>
                    <a:pt x="86" y="168"/>
                    <a:pt x="94" y="164"/>
                    <a:pt x="98" y="170"/>
                  </a:cubicBezTo>
                  <a:cubicBezTo>
                    <a:pt x="102" y="176"/>
                    <a:pt x="98" y="187"/>
                    <a:pt x="100" y="192"/>
                  </a:cubicBezTo>
                  <a:cubicBezTo>
                    <a:pt x="102" y="196"/>
                    <a:pt x="92" y="197"/>
                    <a:pt x="86" y="196"/>
                  </a:cubicBezTo>
                  <a:cubicBezTo>
                    <a:pt x="79" y="195"/>
                    <a:pt x="66" y="198"/>
                    <a:pt x="67" y="202"/>
                  </a:cubicBezTo>
                  <a:cubicBezTo>
                    <a:pt x="69" y="206"/>
                    <a:pt x="74" y="215"/>
                    <a:pt x="65" y="210"/>
                  </a:cubicBezTo>
                  <a:cubicBezTo>
                    <a:pt x="56" y="206"/>
                    <a:pt x="53" y="215"/>
                    <a:pt x="58" y="215"/>
                  </a:cubicBezTo>
                  <a:cubicBezTo>
                    <a:pt x="62" y="215"/>
                    <a:pt x="69" y="221"/>
                    <a:pt x="69" y="225"/>
                  </a:cubicBezTo>
                  <a:cubicBezTo>
                    <a:pt x="69" y="229"/>
                    <a:pt x="69" y="237"/>
                    <a:pt x="74" y="236"/>
                  </a:cubicBezTo>
                  <a:cubicBezTo>
                    <a:pt x="78" y="235"/>
                    <a:pt x="78" y="243"/>
                    <a:pt x="84" y="242"/>
                  </a:cubicBezTo>
                  <a:cubicBezTo>
                    <a:pt x="90" y="242"/>
                    <a:pt x="96" y="244"/>
                    <a:pt x="91" y="250"/>
                  </a:cubicBezTo>
                  <a:cubicBezTo>
                    <a:pt x="86" y="255"/>
                    <a:pt x="94" y="271"/>
                    <a:pt x="96" y="267"/>
                  </a:cubicBezTo>
                  <a:cubicBezTo>
                    <a:pt x="97" y="265"/>
                    <a:pt x="96" y="260"/>
                    <a:pt x="98" y="257"/>
                  </a:cubicBezTo>
                  <a:cubicBezTo>
                    <a:pt x="94" y="249"/>
                    <a:pt x="109" y="249"/>
                    <a:pt x="113" y="249"/>
                  </a:cubicBezTo>
                  <a:cubicBezTo>
                    <a:pt x="118" y="249"/>
                    <a:pt x="126" y="256"/>
                    <a:pt x="131" y="263"/>
                  </a:cubicBezTo>
                  <a:cubicBezTo>
                    <a:pt x="136" y="270"/>
                    <a:pt x="141" y="266"/>
                    <a:pt x="141" y="266"/>
                  </a:cubicBezTo>
                  <a:cubicBezTo>
                    <a:pt x="143" y="201"/>
                    <a:pt x="143" y="201"/>
                    <a:pt x="143" y="201"/>
                  </a:cubicBezTo>
                  <a:cubicBezTo>
                    <a:pt x="180" y="191"/>
                    <a:pt x="180" y="191"/>
                    <a:pt x="180" y="191"/>
                  </a:cubicBezTo>
                  <a:cubicBezTo>
                    <a:pt x="181" y="190"/>
                    <a:pt x="181" y="189"/>
                    <a:pt x="182" y="188"/>
                  </a:cubicBezTo>
                  <a:cubicBezTo>
                    <a:pt x="186" y="181"/>
                    <a:pt x="193" y="187"/>
                    <a:pt x="195" y="189"/>
                  </a:cubicBezTo>
                  <a:cubicBezTo>
                    <a:pt x="197" y="190"/>
                    <a:pt x="196" y="181"/>
                    <a:pt x="201" y="182"/>
                  </a:cubicBezTo>
                  <a:cubicBezTo>
                    <a:pt x="206" y="182"/>
                    <a:pt x="201" y="190"/>
                    <a:pt x="205" y="190"/>
                  </a:cubicBezTo>
                  <a:cubicBezTo>
                    <a:pt x="208" y="190"/>
                    <a:pt x="215" y="201"/>
                    <a:pt x="213" y="210"/>
                  </a:cubicBezTo>
                  <a:cubicBezTo>
                    <a:pt x="218" y="214"/>
                    <a:pt x="229" y="226"/>
                    <a:pt x="230" y="229"/>
                  </a:cubicBezTo>
                  <a:cubicBezTo>
                    <a:pt x="231" y="232"/>
                    <a:pt x="246" y="226"/>
                    <a:pt x="249" y="227"/>
                  </a:cubicBezTo>
                  <a:cubicBezTo>
                    <a:pt x="252" y="229"/>
                    <a:pt x="274" y="229"/>
                    <a:pt x="279" y="229"/>
                  </a:cubicBezTo>
                  <a:cubicBezTo>
                    <a:pt x="283" y="229"/>
                    <a:pt x="285" y="236"/>
                    <a:pt x="290" y="237"/>
                  </a:cubicBezTo>
                  <a:cubicBezTo>
                    <a:pt x="295" y="238"/>
                    <a:pt x="293" y="246"/>
                    <a:pt x="294" y="251"/>
                  </a:cubicBezTo>
                  <a:cubicBezTo>
                    <a:pt x="294" y="256"/>
                    <a:pt x="301" y="262"/>
                    <a:pt x="302" y="266"/>
                  </a:cubicBezTo>
                  <a:cubicBezTo>
                    <a:pt x="302" y="271"/>
                    <a:pt x="310" y="269"/>
                    <a:pt x="315" y="270"/>
                  </a:cubicBezTo>
                  <a:cubicBezTo>
                    <a:pt x="319" y="271"/>
                    <a:pt x="326" y="273"/>
                    <a:pt x="327" y="277"/>
                  </a:cubicBezTo>
                  <a:cubicBezTo>
                    <a:pt x="327" y="282"/>
                    <a:pt x="333" y="278"/>
                    <a:pt x="334" y="275"/>
                  </a:cubicBezTo>
                  <a:cubicBezTo>
                    <a:pt x="334" y="271"/>
                    <a:pt x="340" y="267"/>
                    <a:pt x="349" y="263"/>
                  </a:cubicBezTo>
                  <a:cubicBezTo>
                    <a:pt x="353" y="262"/>
                    <a:pt x="355" y="262"/>
                    <a:pt x="357" y="263"/>
                  </a:cubicBezTo>
                  <a:cubicBezTo>
                    <a:pt x="359" y="258"/>
                    <a:pt x="361" y="255"/>
                    <a:pt x="362" y="254"/>
                  </a:cubicBezTo>
                  <a:cubicBezTo>
                    <a:pt x="365" y="253"/>
                    <a:pt x="370" y="249"/>
                    <a:pt x="371" y="244"/>
                  </a:cubicBezTo>
                  <a:cubicBezTo>
                    <a:pt x="371" y="240"/>
                    <a:pt x="383" y="240"/>
                    <a:pt x="391" y="244"/>
                  </a:cubicBezTo>
                  <a:cubicBezTo>
                    <a:pt x="399" y="248"/>
                    <a:pt x="403" y="248"/>
                    <a:pt x="404" y="242"/>
                  </a:cubicBezTo>
                  <a:cubicBezTo>
                    <a:pt x="404" y="236"/>
                    <a:pt x="416" y="234"/>
                    <a:pt x="419" y="236"/>
                  </a:cubicBezTo>
                  <a:cubicBezTo>
                    <a:pt x="423" y="237"/>
                    <a:pt x="433" y="243"/>
                    <a:pt x="439" y="241"/>
                  </a:cubicBezTo>
                  <a:cubicBezTo>
                    <a:pt x="444" y="239"/>
                    <a:pt x="470" y="242"/>
                    <a:pt x="477" y="243"/>
                  </a:cubicBezTo>
                  <a:cubicBezTo>
                    <a:pt x="483" y="245"/>
                    <a:pt x="485" y="241"/>
                    <a:pt x="490" y="247"/>
                  </a:cubicBezTo>
                  <a:cubicBezTo>
                    <a:pt x="495" y="253"/>
                    <a:pt x="497" y="248"/>
                    <a:pt x="503" y="252"/>
                  </a:cubicBezTo>
                  <a:cubicBezTo>
                    <a:pt x="503" y="250"/>
                    <a:pt x="502" y="248"/>
                    <a:pt x="502" y="246"/>
                  </a:cubicBezTo>
                  <a:cubicBezTo>
                    <a:pt x="502" y="242"/>
                    <a:pt x="509" y="238"/>
                    <a:pt x="510" y="235"/>
                  </a:cubicBezTo>
                  <a:cubicBezTo>
                    <a:pt x="512" y="232"/>
                    <a:pt x="504" y="222"/>
                    <a:pt x="504" y="219"/>
                  </a:cubicBezTo>
                  <a:cubicBezTo>
                    <a:pt x="504" y="216"/>
                    <a:pt x="504" y="208"/>
                    <a:pt x="501" y="206"/>
                  </a:cubicBezTo>
                  <a:cubicBezTo>
                    <a:pt x="498" y="204"/>
                    <a:pt x="507" y="200"/>
                    <a:pt x="510" y="200"/>
                  </a:cubicBezTo>
                  <a:cubicBezTo>
                    <a:pt x="514" y="201"/>
                    <a:pt x="521" y="196"/>
                    <a:pt x="523" y="198"/>
                  </a:cubicBezTo>
                  <a:cubicBezTo>
                    <a:pt x="525" y="200"/>
                    <a:pt x="530" y="200"/>
                    <a:pt x="534" y="200"/>
                  </a:cubicBezTo>
                  <a:cubicBezTo>
                    <a:pt x="538" y="200"/>
                    <a:pt x="536" y="196"/>
                    <a:pt x="534" y="193"/>
                  </a:cubicBezTo>
                  <a:cubicBezTo>
                    <a:pt x="531" y="191"/>
                    <a:pt x="541" y="172"/>
                    <a:pt x="543" y="165"/>
                  </a:cubicBezTo>
                  <a:cubicBezTo>
                    <a:pt x="544" y="159"/>
                    <a:pt x="548" y="165"/>
                    <a:pt x="553" y="165"/>
                  </a:cubicBezTo>
                  <a:cubicBezTo>
                    <a:pt x="558" y="166"/>
                    <a:pt x="563" y="165"/>
                    <a:pt x="566" y="166"/>
                  </a:cubicBezTo>
                  <a:cubicBezTo>
                    <a:pt x="569" y="168"/>
                    <a:pt x="578" y="165"/>
                    <a:pt x="580" y="161"/>
                  </a:cubicBezTo>
                  <a:cubicBezTo>
                    <a:pt x="582" y="158"/>
                    <a:pt x="578" y="157"/>
                    <a:pt x="578" y="149"/>
                  </a:cubicBezTo>
                  <a:cubicBezTo>
                    <a:pt x="578" y="142"/>
                    <a:pt x="583" y="138"/>
                    <a:pt x="588" y="138"/>
                  </a:cubicBezTo>
                  <a:cubicBezTo>
                    <a:pt x="593" y="138"/>
                    <a:pt x="594" y="134"/>
                    <a:pt x="594" y="130"/>
                  </a:cubicBezTo>
                  <a:cubicBezTo>
                    <a:pt x="594" y="127"/>
                    <a:pt x="598" y="125"/>
                    <a:pt x="599" y="121"/>
                  </a:cubicBezTo>
                  <a:cubicBezTo>
                    <a:pt x="598" y="119"/>
                    <a:pt x="596" y="117"/>
                    <a:pt x="596" y="115"/>
                  </a:cubicBezTo>
                  <a:close/>
                  <a:moveTo>
                    <a:pt x="224" y="179"/>
                  </a:moveTo>
                  <a:cubicBezTo>
                    <a:pt x="222" y="181"/>
                    <a:pt x="205" y="177"/>
                    <a:pt x="204" y="173"/>
                  </a:cubicBezTo>
                  <a:cubicBezTo>
                    <a:pt x="202" y="170"/>
                    <a:pt x="228" y="174"/>
                    <a:pt x="224" y="179"/>
                  </a:cubicBezTo>
                  <a:close/>
                  <a:moveTo>
                    <a:pt x="471" y="177"/>
                  </a:moveTo>
                  <a:cubicBezTo>
                    <a:pt x="459" y="177"/>
                    <a:pt x="432" y="171"/>
                    <a:pt x="421" y="183"/>
                  </a:cubicBezTo>
                  <a:cubicBezTo>
                    <a:pt x="410" y="195"/>
                    <a:pt x="418" y="201"/>
                    <a:pt x="413" y="202"/>
                  </a:cubicBezTo>
                  <a:cubicBezTo>
                    <a:pt x="408" y="203"/>
                    <a:pt x="405" y="184"/>
                    <a:pt x="411" y="178"/>
                  </a:cubicBezTo>
                  <a:cubicBezTo>
                    <a:pt x="417" y="172"/>
                    <a:pt x="437" y="169"/>
                    <a:pt x="449" y="172"/>
                  </a:cubicBezTo>
                  <a:cubicBezTo>
                    <a:pt x="461" y="175"/>
                    <a:pt x="483" y="170"/>
                    <a:pt x="486" y="170"/>
                  </a:cubicBezTo>
                  <a:cubicBezTo>
                    <a:pt x="489" y="171"/>
                    <a:pt x="483" y="177"/>
                    <a:pt x="471" y="17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65"/>
            <p:cNvSpPr>
              <a:spLocks noEditPoints="1"/>
            </p:cNvSpPr>
            <p:nvPr userDrawn="1"/>
          </p:nvSpPr>
          <p:spPr bwMode="auto">
            <a:xfrm>
              <a:off x="5675788" y="1381808"/>
              <a:ext cx="2999485" cy="1151490"/>
            </a:xfrm>
            <a:custGeom>
              <a:avLst/>
              <a:gdLst>
                <a:gd name="T0" fmla="*/ 661 w 2513"/>
                <a:gd name="T1" fmla="*/ 19 h 964"/>
                <a:gd name="T2" fmla="*/ 1117 w 2513"/>
                <a:gd name="T3" fmla="*/ 9 h 964"/>
                <a:gd name="T4" fmla="*/ 879 w 2513"/>
                <a:gd name="T5" fmla="*/ 275 h 964"/>
                <a:gd name="T6" fmla="*/ 1213 w 2513"/>
                <a:gd name="T7" fmla="*/ 91 h 964"/>
                <a:gd name="T8" fmla="*/ 1834 w 2513"/>
                <a:gd name="T9" fmla="*/ 202 h 964"/>
                <a:gd name="T10" fmla="*/ 1927 w 2513"/>
                <a:gd name="T11" fmla="*/ 214 h 964"/>
                <a:gd name="T12" fmla="*/ 1796 w 2513"/>
                <a:gd name="T13" fmla="*/ 779 h 964"/>
                <a:gd name="T14" fmla="*/ 446 w 2513"/>
                <a:gd name="T15" fmla="*/ 41 h 964"/>
                <a:gd name="T16" fmla="*/ 2436 w 2513"/>
                <a:gd name="T17" fmla="*/ 442 h 964"/>
                <a:gd name="T18" fmla="*/ 2184 w 2513"/>
                <a:gd name="T19" fmla="*/ 370 h 964"/>
                <a:gd name="T20" fmla="*/ 1944 w 2513"/>
                <a:gd name="T21" fmla="*/ 324 h 964"/>
                <a:gd name="T22" fmla="*/ 1781 w 2513"/>
                <a:gd name="T23" fmla="*/ 274 h 964"/>
                <a:gd name="T24" fmla="*/ 1651 w 2513"/>
                <a:gd name="T25" fmla="*/ 307 h 964"/>
                <a:gd name="T26" fmla="*/ 1545 w 2513"/>
                <a:gd name="T27" fmla="*/ 254 h 964"/>
                <a:gd name="T28" fmla="*/ 1368 w 2513"/>
                <a:gd name="T29" fmla="*/ 249 h 964"/>
                <a:gd name="T30" fmla="*/ 1349 w 2513"/>
                <a:gd name="T31" fmla="*/ 216 h 964"/>
                <a:gd name="T32" fmla="*/ 1278 w 2513"/>
                <a:gd name="T33" fmla="*/ 153 h 964"/>
                <a:gd name="T34" fmla="*/ 1154 w 2513"/>
                <a:gd name="T35" fmla="*/ 175 h 964"/>
                <a:gd name="T36" fmla="*/ 1000 w 2513"/>
                <a:gd name="T37" fmla="*/ 209 h 964"/>
                <a:gd name="T38" fmla="*/ 950 w 2513"/>
                <a:gd name="T39" fmla="*/ 251 h 964"/>
                <a:gd name="T40" fmla="*/ 876 w 2513"/>
                <a:gd name="T41" fmla="*/ 325 h 964"/>
                <a:gd name="T42" fmla="*/ 834 w 2513"/>
                <a:gd name="T43" fmla="*/ 373 h 964"/>
                <a:gd name="T44" fmla="*/ 772 w 2513"/>
                <a:gd name="T45" fmla="*/ 445 h 964"/>
                <a:gd name="T46" fmla="*/ 801 w 2513"/>
                <a:gd name="T47" fmla="*/ 390 h 964"/>
                <a:gd name="T48" fmla="*/ 708 w 2513"/>
                <a:gd name="T49" fmla="*/ 343 h 964"/>
                <a:gd name="T50" fmla="*/ 597 w 2513"/>
                <a:gd name="T51" fmla="*/ 358 h 964"/>
                <a:gd name="T52" fmla="*/ 491 w 2513"/>
                <a:gd name="T53" fmla="*/ 385 h 964"/>
                <a:gd name="T54" fmla="*/ 358 w 2513"/>
                <a:gd name="T55" fmla="*/ 391 h 964"/>
                <a:gd name="T56" fmla="*/ 274 w 2513"/>
                <a:gd name="T57" fmla="*/ 480 h 964"/>
                <a:gd name="T58" fmla="*/ 188 w 2513"/>
                <a:gd name="T59" fmla="*/ 427 h 964"/>
                <a:gd name="T60" fmla="*/ 196 w 2513"/>
                <a:gd name="T61" fmla="*/ 366 h 964"/>
                <a:gd name="T62" fmla="*/ 144 w 2513"/>
                <a:gd name="T63" fmla="*/ 421 h 964"/>
                <a:gd name="T64" fmla="*/ 129 w 2513"/>
                <a:gd name="T65" fmla="*/ 577 h 964"/>
                <a:gd name="T66" fmla="*/ 135 w 2513"/>
                <a:gd name="T67" fmla="*/ 677 h 964"/>
                <a:gd name="T68" fmla="*/ 209 w 2513"/>
                <a:gd name="T69" fmla="*/ 754 h 964"/>
                <a:gd name="T70" fmla="*/ 294 w 2513"/>
                <a:gd name="T71" fmla="*/ 824 h 964"/>
                <a:gd name="T72" fmla="*/ 301 w 2513"/>
                <a:gd name="T73" fmla="*/ 919 h 964"/>
                <a:gd name="T74" fmla="*/ 436 w 2513"/>
                <a:gd name="T75" fmla="*/ 871 h 964"/>
                <a:gd name="T76" fmla="*/ 433 w 2513"/>
                <a:gd name="T77" fmla="*/ 786 h 964"/>
                <a:gd name="T78" fmla="*/ 595 w 2513"/>
                <a:gd name="T79" fmla="*/ 791 h 964"/>
                <a:gd name="T80" fmla="*/ 683 w 2513"/>
                <a:gd name="T81" fmla="*/ 710 h 964"/>
                <a:gd name="T82" fmla="*/ 825 w 2513"/>
                <a:gd name="T83" fmla="*/ 723 h 964"/>
                <a:gd name="T84" fmla="*/ 990 w 2513"/>
                <a:gd name="T85" fmla="*/ 808 h 964"/>
                <a:gd name="T86" fmla="*/ 1142 w 2513"/>
                <a:gd name="T87" fmla="*/ 791 h 964"/>
                <a:gd name="T88" fmla="*/ 1274 w 2513"/>
                <a:gd name="T89" fmla="*/ 799 h 964"/>
                <a:gd name="T90" fmla="*/ 1471 w 2513"/>
                <a:gd name="T91" fmla="*/ 767 h 964"/>
                <a:gd name="T92" fmla="*/ 1624 w 2513"/>
                <a:gd name="T93" fmla="*/ 828 h 964"/>
                <a:gd name="T94" fmla="*/ 1644 w 2513"/>
                <a:gd name="T95" fmla="*/ 929 h 964"/>
                <a:gd name="T96" fmla="*/ 1757 w 2513"/>
                <a:gd name="T97" fmla="*/ 719 h 964"/>
                <a:gd name="T98" fmla="*/ 1773 w 2513"/>
                <a:gd name="T99" fmla="*/ 637 h 964"/>
                <a:gd name="T100" fmla="*/ 1972 w 2513"/>
                <a:gd name="T101" fmla="*/ 617 h 964"/>
                <a:gd name="T102" fmla="*/ 2108 w 2513"/>
                <a:gd name="T103" fmla="*/ 547 h 964"/>
                <a:gd name="T104" fmla="*/ 2008 w 2513"/>
                <a:gd name="T105" fmla="*/ 775 h 964"/>
                <a:gd name="T106" fmla="*/ 2104 w 2513"/>
                <a:gd name="T107" fmla="*/ 644 h 964"/>
                <a:gd name="T108" fmla="*/ 2259 w 2513"/>
                <a:gd name="T109" fmla="*/ 565 h 964"/>
                <a:gd name="T110" fmla="*/ 2363 w 2513"/>
                <a:gd name="T111" fmla="*/ 479 h 964"/>
                <a:gd name="T112" fmla="*/ 2464 w 2513"/>
                <a:gd name="T113" fmla="*/ 489 h 964"/>
                <a:gd name="T114" fmla="*/ 1294 w 2513"/>
                <a:gd name="T115" fmla="*/ 717 h 964"/>
                <a:gd name="T116" fmla="*/ 506 w 2513"/>
                <a:gd name="T117" fmla="*/ 43 h 964"/>
                <a:gd name="T118" fmla="*/ 516 w 2513"/>
                <a:gd name="T119" fmla="*/ 27 h 964"/>
                <a:gd name="T120" fmla="*/ 548 w 2513"/>
                <a:gd name="T121" fmla="*/ 266 h 964"/>
                <a:gd name="T122" fmla="*/ 550 w 2513"/>
                <a:gd name="T123" fmla="*/ 203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3" h="964">
                  <a:moveTo>
                    <a:pt x="39" y="697"/>
                  </a:moveTo>
                  <a:cubicBezTo>
                    <a:pt x="37" y="698"/>
                    <a:pt x="31" y="696"/>
                    <a:pt x="30" y="693"/>
                  </a:cubicBezTo>
                  <a:cubicBezTo>
                    <a:pt x="28" y="692"/>
                    <a:pt x="24" y="692"/>
                    <a:pt x="21" y="693"/>
                  </a:cubicBezTo>
                  <a:cubicBezTo>
                    <a:pt x="22" y="693"/>
                    <a:pt x="22" y="694"/>
                    <a:pt x="23" y="695"/>
                  </a:cubicBezTo>
                  <a:cubicBezTo>
                    <a:pt x="25" y="698"/>
                    <a:pt x="15" y="699"/>
                    <a:pt x="18" y="703"/>
                  </a:cubicBezTo>
                  <a:cubicBezTo>
                    <a:pt x="21" y="707"/>
                    <a:pt x="11" y="707"/>
                    <a:pt x="11" y="703"/>
                  </a:cubicBezTo>
                  <a:cubicBezTo>
                    <a:pt x="11" y="698"/>
                    <a:pt x="1" y="701"/>
                    <a:pt x="1" y="703"/>
                  </a:cubicBezTo>
                  <a:cubicBezTo>
                    <a:pt x="2" y="704"/>
                    <a:pt x="1" y="706"/>
                    <a:pt x="0" y="707"/>
                  </a:cubicBezTo>
                  <a:cubicBezTo>
                    <a:pt x="3" y="708"/>
                    <a:pt x="7" y="709"/>
                    <a:pt x="8" y="710"/>
                  </a:cubicBezTo>
                  <a:cubicBezTo>
                    <a:pt x="10" y="710"/>
                    <a:pt x="36" y="713"/>
                    <a:pt x="46" y="711"/>
                  </a:cubicBezTo>
                  <a:cubicBezTo>
                    <a:pt x="46" y="709"/>
                    <a:pt x="47" y="704"/>
                    <a:pt x="47" y="702"/>
                  </a:cubicBezTo>
                  <a:cubicBezTo>
                    <a:pt x="47" y="699"/>
                    <a:pt x="41" y="696"/>
                    <a:pt x="39" y="697"/>
                  </a:cubicBezTo>
                  <a:close/>
                  <a:moveTo>
                    <a:pt x="668" y="27"/>
                  </a:moveTo>
                  <a:cubicBezTo>
                    <a:pt x="684" y="25"/>
                    <a:pt x="684" y="16"/>
                    <a:pt x="675" y="14"/>
                  </a:cubicBezTo>
                  <a:cubicBezTo>
                    <a:pt x="667" y="13"/>
                    <a:pt x="665" y="20"/>
                    <a:pt x="661" y="19"/>
                  </a:cubicBezTo>
                  <a:cubicBezTo>
                    <a:pt x="657" y="19"/>
                    <a:pt x="640" y="22"/>
                    <a:pt x="643" y="26"/>
                  </a:cubicBezTo>
                  <a:cubicBezTo>
                    <a:pt x="647" y="30"/>
                    <a:pt x="660" y="28"/>
                    <a:pt x="668" y="27"/>
                  </a:cubicBezTo>
                  <a:close/>
                  <a:moveTo>
                    <a:pt x="752" y="269"/>
                  </a:moveTo>
                  <a:cubicBezTo>
                    <a:pt x="757" y="270"/>
                    <a:pt x="773" y="267"/>
                    <a:pt x="774" y="264"/>
                  </a:cubicBezTo>
                  <a:cubicBezTo>
                    <a:pt x="776" y="260"/>
                    <a:pt x="768" y="257"/>
                    <a:pt x="758" y="257"/>
                  </a:cubicBezTo>
                  <a:cubicBezTo>
                    <a:pt x="748" y="257"/>
                    <a:pt x="747" y="268"/>
                    <a:pt x="752" y="269"/>
                  </a:cubicBezTo>
                  <a:close/>
                  <a:moveTo>
                    <a:pt x="1073" y="47"/>
                  </a:moveTo>
                  <a:cubicBezTo>
                    <a:pt x="1081" y="50"/>
                    <a:pt x="1078" y="52"/>
                    <a:pt x="1070" y="52"/>
                  </a:cubicBezTo>
                  <a:cubicBezTo>
                    <a:pt x="1061" y="52"/>
                    <a:pt x="1054" y="55"/>
                    <a:pt x="1059" y="57"/>
                  </a:cubicBezTo>
                  <a:cubicBezTo>
                    <a:pt x="1064" y="59"/>
                    <a:pt x="1063" y="64"/>
                    <a:pt x="1072" y="66"/>
                  </a:cubicBezTo>
                  <a:cubicBezTo>
                    <a:pt x="1081" y="68"/>
                    <a:pt x="1091" y="61"/>
                    <a:pt x="1090" y="56"/>
                  </a:cubicBezTo>
                  <a:cubicBezTo>
                    <a:pt x="1089" y="51"/>
                    <a:pt x="1121" y="46"/>
                    <a:pt x="1130" y="44"/>
                  </a:cubicBezTo>
                  <a:cubicBezTo>
                    <a:pt x="1139" y="41"/>
                    <a:pt x="1124" y="32"/>
                    <a:pt x="1134" y="31"/>
                  </a:cubicBezTo>
                  <a:cubicBezTo>
                    <a:pt x="1144" y="31"/>
                    <a:pt x="1140" y="26"/>
                    <a:pt x="1128" y="24"/>
                  </a:cubicBezTo>
                  <a:cubicBezTo>
                    <a:pt x="1116" y="23"/>
                    <a:pt x="1121" y="13"/>
                    <a:pt x="1117" y="9"/>
                  </a:cubicBezTo>
                  <a:cubicBezTo>
                    <a:pt x="1113" y="6"/>
                    <a:pt x="1111" y="14"/>
                    <a:pt x="1096" y="17"/>
                  </a:cubicBezTo>
                  <a:cubicBezTo>
                    <a:pt x="1081" y="20"/>
                    <a:pt x="1073" y="24"/>
                    <a:pt x="1079" y="27"/>
                  </a:cubicBezTo>
                  <a:cubicBezTo>
                    <a:pt x="1085" y="30"/>
                    <a:pt x="1079" y="37"/>
                    <a:pt x="1073" y="37"/>
                  </a:cubicBezTo>
                  <a:cubicBezTo>
                    <a:pt x="1066" y="36"/>
                    <a:pt x="1065" y="43"/>
                    <a:pt x="1073" y="47"/>
                  </a:cubicBezTo>
                  <a:close/>
                  <a:moveTo>
                    <a:pt x="1096" y="59"/>
                  </a:moveTo>
                  <a:cubicBezTo>
                    <a:pt x="1096" y="64"/>
                    <a:pt x="1082" y="68"/>
                    <a:pt x="1086" y="72"/>
                  </a:cubicBezTo>
                  <a:cubicBezTo>
                    <a:pt x="1090" y="75"/>
                    <a:pt x="1093" y="74"/>
                    <a:pt x="1097" y="75"/>
                  </a:cubicBezTo>
                  <a:cubicBezTo>
                    <a:pt x="1101" y="76"/>
                    <a:pt x="1104" y="87"/>
                    <a:pt x="1111" y="85"/>
                  </a:cubicBezTo>
                  <a:cubicBezTo>
                    <a:pt x="1119" y="83"/>
                    <a:pt x="1141" y="94"/>
                    <a:pt x="1153" y="94"/>
                  </a:cubicBezTo>
                  <a:cubicBezTo>
                    <a:pt x="1166" y="94"/>
                    <a:pt x="1167" y="83"/>
                    <a:pt x="1163" y="83"/>
                  </a:cubicBezTo>
                  <a:cubicBezTo>
                    <a:pt x="1159" y="82"/>
                    <a:pt x="1163" y="76"/>
                    <a:pt x="1170" y="66"/>
                  </a:cubicBezTo>
                  <a:cubicBezTo>
                    <a:pt x="1177" y="56"/>
                    <a:pt x="1148" y="49"/>
                    <a:pt x="1148" y="57"/>
                  </a:cubicBezTo>
                  <a:cubicBezTo>
                    <a:pt x="1148" y="64"/>
                    <a:pt x="1140" y="55"/>
                    <a:pt x="1137" y="50"/>
                  </a:cubicBezTo>
                  <a:cubicBezTo>
                    <a:pt x="1134" y="45"/>
                    <a:pt x="1096" y="54"/>
                    <a:pt x="1096" y="59"/>
                  </a:cubicBezTo>
                  <a:close/>
                  <a:moveTo>
                    <a:pt x="879" y="275"/>
                  </a:moveTo>
                  <a:cubicBezTo>
                    <a:pt x="886" y="279"/>
                    <a:pt x="891" y="277"/>
                    <a:pt x="890" y="270"/>
                  </a:cubicBezTo>
                  <a:cubicBezTo>
                    <a:pt x="889" y="264"/>
                    <a:pt x="873" y="273"/>
                    <a:pt x="879" y="275"/>
                  </a:cubicBezTo>
                  <a:close/>
                  <a:moveTo>
                    <a:pt x="1062" y="16"/>
                  </a:moveTo>
                  <a:cubicBezTo>
                    <a:pt x="1064" y="9"/>
                    <a:pt x="1035" y="12"/>
                    <a:pt x="1042" y="18"/>
                  </a:cubicBezTo>
                  <a:cubicBezTo>
                    <a:pt x="1045" y="21"/>
                    <a:pt x="1060" y="22"/>
                    <a:pt x="1062" y="16"/>
                  </a:cubicBezTo>
                  <a:close/>
                  <a:moveTo>
                    <a:pt x="2342" y="331"/>
                  </a:moveTo>
                  <a:cubicBezTo>
                    <a:pt x="2350" y="335"/>
                    <a:pt x="2356" y="326"/>
                    <a:pt x="2363" y="330"/>
                  </a:cubicBezTo>
                  <a:cubicBezTo>
                    <a:pt x="2370" y="335"/>
                    <a:pt x="2387" y="328"/>
                    <a:pt x="2393" y="327"/>
                  </a:cubicBezTo>
                  <a:cubicBezTo>
                    <a:pt x="2400" y="326"/>
                    <a:pt x="2397" y="317"/>
                    <a:pt x="2377" y="314"/>
                  </a:cubicBezTo>
                  <a:cubicBezTo>
                    <a:pt x="2358" y="312"/>
                    <a:pt x="2332" y="326"/>
                    <a:pt x="2342" y="331"/>
                  </a:cubicBezTo>
                  <a:close/>
                  <a:moveTo>
                    <a:pt x="1164" y="120"/>
                  </a:moveTo>
                  <a:cubicBezTo>
                    <a:pt x="1170" y="124"/>
                    <a:pt x="1189" y="116"/>
                    <a:pt x="1202" y="116"/>
                  </a:cubicBezTo>
                  <a:cubicBezTo>
                    <a:pt x="1215" y="117"/>
                    <a:pt x="1252" y="106"/>
                    <a:pt x="1253" y="99"/>
                  </a:cubicBezTo>
                  <a:cubicBezTo>
                    <a:pt x="1255" y="92"/>
                    <a:pt x="1240" y="93"/>
                    <a:pt x="1234" y="87"/>
                  </a:cubicBezTo>
                  <a:cubicBezTo>
                    <a:pt x="1228" y="81"/>
                    <a:pt x="1216" y="86"/>
                    <a:pt x="1213" y="91"/>
                  </a:cubicBezTo>
                  <a:cubicBezTo>
                    <a:pt x="1210" y="96"/>
                    <a:pt x="1206" y="91"/>
                    <a:pt x="1215" y="83"/>
                  </a:cubicBezTo>
                  <a:cubicBezTo>
                    <a:pt x="1223" y="75"/>
                    <a:pt x="1206" y="68"/>
                    <a:pt x="1206" y="74"/>
                  </a:cubicBezTo>
                  <a:cubicBezTo>
                    <a:pt x="1205" y="79"/>
                    <a:pt x="1190" y="74"/>
                    <a:pt x="1190" y="79"/>
                  </a:cubicBezTo>
                  <a:cubicBezTo>
                    <a:pt x="1190" y="84"/>
                    <a:pt x="1184" y="86"/>
                    <a:pt x="1185" y="91"/>
                  </a:cubicBezTo>
                  <a:cubicBezTo>
                    <a:pt x="1185" y="96"/>
                    <a:pt x="1174" y="88"/>
                    <a:pt x="1174" y="99"/>
                  </a:cubicBezTo>
                  <a:cubicBezTo>
                    <a:pt x="1174" y="110"/>
                    <a:pt x="1157" y="116"/>
                    <a:pt x="1164" y="120"/>
                  </a:cubicBezTo>
                  <a:close/>
                  <a:moveTo>
                    <a:pt x="1725" y="210"/>
                  </a:moveTo>
                  <a:cubicBezTo>
                    <a:pt x="1731" y="213"/>
                    <a:pt x="1733" y="216"/>
                    <a:pt x="1736" y="219"/>
                  </a:cubicBezTo>
                  <a:cubicBezTo>
                    <a:pt x="1740" y="223"/>
                    <a:pt x="1753" y="217"/>
                    <a:pt x="1758" y="216"/>
                  </a:cubicBezTo>
                  <a:cubicBezTo>
                    <a:pt x="1763" y="214"/>
                    <a:pt x="1764" y="224"/>
                    <a:pt x="1772" y="218"/>
                  </a:cubicBezTo>
                  <a:cubicBezTo>
                    <a:pt x="1780" y="213"/>
                    <a:pt x="1789" y="216"/>
                    <a:pt x="1798" y="216"/>
                  </a:cubicBezTo>
                  <a:cubicBezTo>
                    <a:pt x="1808" y="216"/>
                    <a:pt x="1796" y="204"/>
                    <a:pt x="1797" y="199"/>
                  </a:cubicBezTo>
                  <a:cubicBezTo>
                    <a:pt x="1797" y="194"/>
                    <a:pt x="1808" y="197"/>
                    <a:pt x="1805" y="201"/>
                  </a:cubicBezTo>
                  <a:cubicBezTo>
                    <a:pt x="1801" y="206"/>
                    <a:pt x="1810" y="216"/>
                    <a:pt x="1824" y="215"/>
                  </a:cubicBezTo>
                  <a:cubicBezTo>
                    <a:pt x="1838" y="214"/>
                    <a:pt x="1827" y="205"/>
                    <a:pt x="1834" y="202"/>
                  </a:cubicBezTo>
                  <a:cubicBezTo>
                    <a:pt x="1841" y="199"/>
                    <a:pt x="1840" y="196"/>
                    <a:pt x="1830" y="190"/>
                  </a:cubicBezTo>
                  <a:cubicBezTo>
                    <a:pt x="1820" y="184"/>
                    <a:pt x="1807" y="187"/>
                    <a:pt x="1799" y="184"/>
                  </a:cubicBezTo>
                  <a:cubicBezTo>
                    <a:pt x="1789" y="179"/>
                    <a:pt x="1778" y="179"/>
                    <a:pt x="1778" y="189"/>
                  </a:cubicBezTo>
                  <a:cubicBezTo>
                    <a:pt x="1777" y="198"/>
                    <a:pt x="1759" y="178"/>
                    <a:pt x="1749" y="175"/>
                  </a:cubicBezTo>
                  <a:cubicBezTo>
                    <a:pt x="1740" y="172"/>
                    <a:pt x="1710" y="202"/>
                    <a:pt x="1725" y="210"/>
                  </a:cubicBezTo>
                  <a:close/>
                  <a:moveTo>
                    <a:pt x="1816" y="265"/>
                  </a:moveTo>
                  <a:cubicBezTo>
                    <a:pt x="1823" y="264"/>
                    <a:pt x="1810" y="249"/>
                    <a:pt x="1796" y="247"/>
                  </a:cubicBezTo>
                  <a:cubicBezTo>
                    <a:pt x="1783" y="245"/>
                    <a:pt x="1770" y="256"/>
                    <a:pt x="1772" y="258"/>
                  </a:cubicBezTo>
                  <a:cubicBezTo>
                    <a:pt x="1776" y="264"/>
                    <a:pt x="1808" y="267"/>
                    <a:pt x="1816" y="265"/>
                  </a:cubicBezTo>
                  <a:close/>
                  <a:moveTo>
                    <a:pt x="1781" y="237"/>
                  </a:moveTo>
                  <a:cubicBezTo>
                    <a:pt x="1781" y="230"/>
                    <a:pt x="1757" y="239"/>
                    <a:pt x="1767" y="242"/>
                  </a:cubicBezTo>
                  <a:cubicBezTo>
                    <a:pt x="1772" y="244"/>
                    <a:pt x="1781" y="243"/>
                    <a:pt x="1781" y="237"/>
                  </a:cubicBezTo>
                  <a:close/>
                  <a:moveTo>
                    <a:pt x="1856" y="209"/>
                  </a:moveTo>
                  <a:cubicBezTo>
                    <a:pt x="1867" y="210"/>
                    <a:pt x="1872" y="220"/>
                    <a:pt x="1892" y="221"/>
                  </a:cubicBezTo>
                  <a:cubicBezTo>
                    <a:pt x="1912" y="223"/>
                    <a:pt x="1927" y="219"/>
                    <a:pt x="1927" y="214"/>
                  </a:cubicBezTo>
                  <a:cubicBezTo>
                    <a:pt x="1928" y="210"/>
                    <a:pt x="1909" y="204"/>
                    <a:pt x="1903" y="207"/>
                  </a:cubicBezTo>
                  <a:cubicBezTo>
                    <a:pt x="1898" y="210"/>
                    <a:pt x="1893" y="201"/>
                    <a:pt x="1886" y="204"/>
                  </a:cubicBezTo>
                  <a:cubicBezTo>
                    <a:pt x="1879" y="206"/>
                    <a:pt x="1870" y="205"/>
                    <a:pt x="1866" y="199"/>
                  </a:cubicBezTo>
                  <a:cubicBezTo>
                    <a:pt x="1863" y="193"/>
                    <a:pt x="1851" y="209"/>
                    <a:pt x="1856" y="209"/>
                  </a:cubicBezTo>
                  <a:close/>
                  <a:moveTo>
                    <a:pt x="403" y="33"/>
                  </a:moveTo>
                  <a:cubicBezTo>
                    <a:pt x="413" y="24"/>
                    <a:pt x="426" y="32"/>
                    <a:pt x="428" y="28"/>
                  </a:cubicBezTo>
                  <a:cubicBezTo>
                    <a:pt x="430" y="24"/>
                    <a:pt x="410" y="22"/>
                    <a:pt x="402" y="26"/>
                  </a:cubicBezTo>
                  <a:cubicBezTo>
                    <a:pt x="395" y="30"/>
                    <a:pt x="377" y="27"/>
                    <a:pt x="380" y="32"/>
                  </a:cubicBezTo>
                  <a:cubicBezTo>
                    <a:pt x="381" y="35"/>
                    <a:pt x="393" y="42"/>
                    <a:pt x="403" y="33"/>
                  </a:cubicBezTo>
                  <a:close/>
                  <a:moveTo>
                    <a:pt x="1812" y="767"/>
                  </a:moveTo>
                  <a:cubicBezTo>
                    <a:pt x="1807" y="755"/>
                    <a:pt x="1819" y="743"/>
                    <a:pt x="1810" y="736"/>
                  </a:cubicBezTo>
                  <a:cubicBezTo>
                    <a:pt x="1802" y="730"/>
                    <a:pt x="1805" y="716"/>
                    <a:pt x="1801" y="719"/>
                  </a:cubicBezTo>
                  <a:cubicBezTo>
                    <a:pt x="1796" y="721"/>
                    <a:pt x="1801" y="733"/>
                    <a:pt x="1794" y="734"/>
                  </a:cubicBezTo>
                  <a:cubicBezTo>
                    <a:pt x="1787" y="735"/>
                    <a:pt x="1793" y="741"/>
                    <a:pt x="1791" y="750"/>
                  </a:cubicBezTo>
                  <a:cubicBezTo>
                    <a:pt x="1788" y="759"/>
                    <a:pt x="1792" y="771"/>
                    <a:pt x="1796" y="779"/>
                  </a:cubicBezTo>
                  <a:cubicBezTo>
                    <a:pt x="1799" y="787"/>
                    <a:pt x="1791" y="829"/>
                    <a:pt x="1794" y="836"/>
                  </a:cubicBezTo>
                  <a:cubicBezTo>
                    <a:pt x="1798" y="843"/>
                    <a:pt x="1789" y="873"/>
                    <a:pt x="1792" y="877"/>
                  </a:cubicBezTo>
                  <a:cubicBezTo>
                    <a:pt x="1797" y="883"/>
                    <a:pt x="1793" y="869"/>
                    <a:pt x="1801" y="867"/>
                  </a:cubicBezTo>
                  <a:cubicBezTo>
                    <a:pt x="1809" y="866"/>
                    <a:pt x="1809" y="876"/>
                    <a:pt x="1814" y="878"/>
                  </a:cubicBezTo>
                  <a:cubicBezTo>
                    <a:pt x="1819" y="880"/>
                    <a:pt x="1816" y="864"/>
                    <a:pt x="1811" y="865"/>
                  </a:cubicBezTo>
                  <a:cubicBezTo>
                    <a:pt x="1807" y="866"/>
                    <a:pt x="1803" y="855"/>
                    <a:pt x="1801" y="848"/>
                  </a:cubicBezTo>
                  <a:cubicBezTo>
                    <a:pt x="1799" y="841"/>
                    <a:pt x="1806" y="833"/>
                    <a:pt x="1806" y="824"/>
                  </a:cubicBezTo>
                  <a:cubicBezTo>
                    <a:pt x="1806" y="815"/>
                    <a:pt x="1816" y="816"/>
                    <a:pt x="1823" y="822"/>
                  </a:cubicBezTo>
                  <a:cubicBezTo>
                    <a:pt x="1829" y="829"/>
                    <a:pt x="1830" y="824"/>
                    <a:pt x="1828" y="820"/>
                  </a:cubicBezTo>
                  <a:cubicBezTo>
                    <a:pt x="1825" y="815"/>
                    <a:pt x="1817" y="780"/>
                    <a:pt x="1812" y="767"/>
                  </a:cubicBezTo>
                  <a:close/>
                  <a:moveTo>
                    <a:pt x="444" y="29"/>
                  </a:moveTo>
                  <a:cubicBezTo>
                    <a:pt x="450" y="33"/>
                    <a:pt x="427" y="32"/>
                    <a:pt x="424" y="36"/>
                  </a:cubicBezTo>
                  <a:cubicBezTo>
                    <a:pt x="421" y="41"/>
                    <a:pt x="408" y="39"/>
                    <a:pt x="410" y="44"/>
                  </a:cubicBezTo>
                  <a:cubicBezTo>
                    <a:pt x="413" y="49"/>
                    <a:pt x="435" y="50"/>
                    <a:pt x="435" y="45"/>
                  </a:cubicBezTo>
                  <a:cubicBezTo>
                    <a:pt x="435" y="41"/>
                    <a:pt x="446" y="45"/>
                    <a:pt x="446" y="41"/>
                  </a:cubicBezTo>
                  <a:cubicBezTo>
                    <a:pt x="447" y="37"/>
                    <a:pt x="452" y="33"/>
                    <a:pt x="464" y="32"/>
                  </a:cubicBezTo>
                  <a:cubicBezTo>
                    <a:pt x="476" y="31"/>
                    <a:pt x="476" y="27"/>
                    <a:pt x="465" y="21"/>
                  </a:cubicBezTo>
                  <a:cubicBezTo>
                    <a:pt x="453" y="16"/>
                    <a:pt x="438" y="24"/>
                    <a:pt x="444" y="29"/>
                  </a:cubicBezTo>
                  <a:close/>
                  <a:moveTo>
                    <a:pt x="426" y="380"/>
                  </a:moveTo>
                  <a:cubicBezTo>
                    <a:pt x="437" y="391"/>
                    <a:pt x="447" y="375"/>
                    <a:pt x="453" y="374"/>
                  </a:cubicBezTo>
                  <a:cubicBezTo>
                    <a:pt x="459" y="374"/>
                    <a:pt x="450" y="367"/>
                    <a:pt x="440" y="365"/>
                  </a:cubicBezTo>
                  <a:cubicBezTo>
                    <a:pt x="430" y="362"/>
                    <a:pt x="417" y="372"/>
                    <a:pt x="426" y="380"/>
                  </a:cubicBezTo>
                  <a:close/>
                  <a:moveTo>
                    <a:pt x="2509" y="454"/>
                  </a:moveTo>
                  <a:cubicBezTo>
                    <a:pt x="2505" y="453"/>
                    <a:pt x="2491" y="444"/>
                    <a:pt x="2487" y="439"/>
                  </a:cubicBezTo>
                  <a:cubicBezTo>
                    <a:pt x="2484" y="434"/>
                    <a:pt x="2467" y="431"/>
                    <a:pt x="2467" y="434"/>
                  </a:cubicBezTo>
                  <a:cubicBezTo>
                    <a:pt x="2467" y="437"/>
                    <a:pt x="2462" y="433"/>
                    <a:pt x="2460" y="430"/>
                  </a:cubicBezTo>
                  <a:cubicBezTo>
                    <a:pt x="2459" y="428"/>
                    <a:pt x="2441" y="427"/>
                    <a:pt x="2441" y="430"/>
                  </a:cubicBezTo>
                  <a:cubicBezTo>
                    <a:pt x="2441" y="433"/>
                    <a:pt x="2445" y="434"/>
                    <a:pt x="2448" y="437"/>
                  </a:cubicBezTo>
                  <a:cubicBezTo>
                    <a:pt x="2450" y="440"/>
                    <a:pt x="2444" y="442"/>
                    <a:pt x="2446" y="446"/>
                  </a:cubicBezTo>
                  <a:cubicBezTo>
                    <a:pt x="2447" y="450"/>
                    <a:pt x="2439" y="444"/>
                    <a:pt x="2436" y="442"/>
                  </a:cubicBezTo>
                  <a:cubicBezTo>
                    <a:pt x="2434" y="440"/>
                    <a:pt x="2435" y="432"/>
                    <a:pt x="2436" y="427"/>
                  </a:cubicBezTo>
                  <a:cubicBezTo>
                    <a:pt x="2437" y="423"/>
                    <a:pt x="2431" y="424"/>
                    <a:pt x="2430" y="419"/>
                  </a:cubicBezTo>
                  <a:cubicBezTo>
                    <a:pt x="2429" y="415"/>
                    <a:pt x="2410" y="406"/>
                    <a:pt x="2402" y="403"/>
                  </a:cubicBezTo>
                  <a:cubicBezTo>
                    <a:pt x="2393" y="399"/>
                    <a:pt x="2383" y="396"/>
                    <a:pt x="2380" y="392"/>
                  </a:cubicBezTo>
                  <a:cubicBezTo>
                    <a:pt x="2377" y="387"/>
                    <a:pt x="2362" y="387"/>
                    <a:pt x="2357" y="381"/>
                  </a:cubicBezTo>
                  <a:cubicBezTo>
                    <a:pt x="2351" y="375"/>
                    <a:pt x="2326" y="365"/>
                    <a:pt x="2315" y="364"/>
                  </a:cubicBezTo>
                  <a:cubicBezTo>
                    <a:pt x="2305" y="364"/>
                    <a:pt x="2307" y="358"/>
                    <a:pt x="2302" y="359"/>
                  </a:cubicBezTo>
                  <a:cubicBezTo>
                    <a:pt x="2297" y="359"/>
                    <a:pt x="2274" y="358"/>
                    <a:pt x="2267" y="357"/>
                  </a:cubicBezTo>
                  <a:cubicBezTo>
                    <a:pt x="2260" y="356"/>
                    <a:pt x="2259" y="361"/>
                    <a:pt x="2254" y="359"/>
                  </a:cubicBezTo>
                  <a:cubicBezTo>
                    <a:pt x="2249" y="357"/>
                    <a:pt x="2223" y="348"/>
                    <a:pt x="2220" y="352"/>
                  </a:cubicBezTo>
                  <a:cubicBezTo>
                    <a:pt x="2217" y="355"/>
                    <a:pt x="2218" y="360"/>
                    <a:pt x="2215" y="361"/>
                  </a:cubicBezTo>
                  <a:cubicBezTo>
                    <a:pt x="2212" y="362"/>
                    <a:pt x="2215" y="366"/>
                    <a:pt x="2222" y="373"/>
                  </a:cubicBezTo>
                  <a:cubicBezTo>
                    <a:pt x="2230" y="379"/>
                    <a:pt x="2225" y="384"/>
                    <a:pt x="2219" y="387"/>
                  </a:cubicBezTo>
                  <a:cubicBezTo>
                    <a:pt x="2212" y="390"/>
                    <a:pt x="2202" y="384"/>
                    <a:pt x="2198" y="379"/>
                  </a:cubicBezTo>
                  <a:cubicBezTo>
                    <a:pt x="2195" y="374"/>
                    <a:pt x="2186" y="377"/>
                    <a:pt x="2184" y="370"/>
                  </a:cubicBezTo>
                  <a:cubicBezTo>
                    <a:pt x="2182" y="364"/>
                    <a:pt x="2187" y="362"/>
                    <a:pt x="2191" y="366"/>
                  </a:cubicBezTo>
                  <a:cubicBezTo>
                    <a:pt x="2195" y="370"/>
                    <a:pt x="2201" y="367"/>
                    <a:pt x="2202" y="362"/>
                  </a:cubicBezTo>
                  <a:cubicBezTo>
                    <a:pt x="2203" y="357"/>
                    <a:pt x="2190" y="354"/>
                    <a:pt x="2183" y="354"/>
                  </a:cubicBezTo>
                  <a:cubicBezTo>
                    <a:pt x="2177" y="355"/>
                    <a:pt x="2173" y="364"/>
                    <a:pt x="2166" y="368"/>
                  </a:cubicBezTo>
                  <a:cubicBezTo>
                    <a:pt x="2159" y="372"/>
                    <a:pt x="2132" y="367"/>
                    <a:pt x="2129" y="364"/>
                  </a:cubicBezTo>
                  <a:cubicBezTo>
                    <a:pt x="2126" y="361"/>
                    <a:pt x="2089" y="364"/>
                    <a:pt x="2085" y="367"/>
                  </a:cubicBezTo>
                  <a:cubicBezTo>
                    <a:pt x="2081" y="369"/>
                    <a:pt x="2084" y="379"/>
                    <a:pt x="2082" y="380"/>
                  </a:cubicBezTo>
                  <a:cubicBezTo>
                    <a:pt x="2080" y="381"/>
                    <a:pt x="2078" y="369"/>
                    <a:pt x="2078" y="366"/>
                  </a:cubicBezTo>
                  <a:cubicBezTo>
                    <a:pt x="2078" y="364"/>
                    <a:pt x="2073" y="362"/>
                    <a:pt x="2067" y="362"/>
                  </a:cubicBezTo>
                  <a:cubicBezTo>
                    <a:pt x="2060" y="362"/>
                    <a:pt x="2056" y="362"/>
                    <a:pt x="2059" y="359"/>
                  </a:cubicBezTo>
                  <a:cubicBezTo>
                    <a:pt x="2062" y="356"/>
                    <a:pt x="2056" y="353"/>
                    <a:pt x="2061" y="350"/>
                  </a:cubicBezTo>
                  <a:cubicBezTo>
                    <a:pt x="2067" y="346"/>
                    <a:pt x="2052" y="334"/>
                    <a:pt x="2038" y="329"/>
                  </a:cubicBezTo>
                  <a:cubicBezTo>
                    <a:pt x="2023" y="323"/>
                    <a:pt x="1991" y="326"/>
                    <a:pt x="1982" y="329"/>
                  </a:cubicBezTo>
                  <a:cubicBezTo>
                    <a:pt x="1973" y="332"/>
                    <a:pt x="1956" y="331"/>
                    <a:pt x="1948" y="331"/>
                  </a:cubicBezTo>
                  <a:cubicBezTo>
                    <a:pt x="1939" y="331"/>
                    <a:pt x="1946" y="328"/>
                    <a:pt x="1944" y="324"/>
                  </a:cubicBezTo>
                  <a:cubicBezTo>
                    <a:pt x="1941" y="320"/>
                    <a:pt x="1927" y="315"/>
                    <a:pt x="1925" y="318"/>
                  </a:cubicBezTo>
                  <a:cubicBezTo>
                    <a:pt x="1923" y="322"/>
                    <a:pt x="1919" y="318"/>
                    <a:pt x="1919" y="316"/>
                  </a:cubicBezTo>
                  <a:cubicBezTo>
                    <a:pt x="1919" y="314"/>
                    <a:pt x="1906" y="309"/>
                    <a:pt x="1901" y="310"/>
                  </a:cubicBezTo>
                  <a:cubicBezTo>
                    <a:pt x="1896" y="311"/>
                    <a:pt x="1893" y="305"/>
                    <a:pt x="1899" y="305"/>
                  </a:cubicBezTo>
                  <a:cubicBezTo>
                    <a:pt x="1906" y="305"/>
                    <a:pt x="1916" y="306"/>
                    <a:pt x="1911" y="299"/>
                  </a:cubicBezTo>
                  <a:cubicBezTo>
                    <a:pt x="1907" y="292"/>
                    <a:pt x="1868" y="290"/>
                    <a:pt x="1864" y="292"/>
                  </a:cubicBezTo>
                  <a:cubicBezTo>
                    <a:pt x="1860" y="293"/>
                    <a:pt x="1864" y="298"/>
                    <a:pt x="1855" y="306"/>
                  </a:cubicBezTo>
                  <a:cubicBezTo>
                    <a:pt x="1847" y="314"/>
                    <a:pt x="1839" y="309"/>
                    <a:pt x="1840" y="305"/>
                  </a:cubicBezTo>
                  <a:cubicBezTo>
                    <a:pt x="1841" y="301"/>
                    <a:pt x="1851" y="301"/>
                    <a:pt x="1851" y="297"/>
                  </a:cubicBezTo>
                  <a:cubicBezTo>
                    <a:pt x="1851" y="294"/>
                    <a:pt x="1837" y="296"/>
                    <a:pt x="1835" y="292"/>
                  </a:cubicBezTo>
                  <a:cubicBezTo>
                    <a:pt x="1832" y="289"/>
                    <a:pt x="1838" y="287"/>
                    <a:pt x="1843" y="289"/>
                  </a:cubicBezTo>
                  <a:cubicBezTo>
                    <a:pt x="1848" y="290"/>
                    <a:pt x="1857" y="291"/>
                    <a:pt x="1858" y="289"/>
                  </a:cubicBezTo>
                  <a:cubicBezTo>
                    <a:pt x="1858" y="286"/>
                    <a:pt x="1852" y="286"/>
                    <a:pt x="1844" y="284"/>
                  </a:cubicBezTo>
                  <a:cubicBezTo>
                    <a:pt x="1835" y="283"/>
                    <a:pt x="1814" y="278"/>
                    <a:pt x="1803" y="279"/>
                  </a:cubicBezTo>
                  <a:cubicBezTo>
                    <a:pt x="1792" y="280"/>
                    <a:pt x="1787" y="275"/>
                    <a:pt x="1781" y="274"/>
                  </a:cubicBezTo>
                  <a:cubicBezTo>
                    <a:pt x="1774" y="274"/>
                    <a:pt x="1774" y="277"/>
                    <a:pt x="1777" y="281"/>
                  </a:cubicBezTo>
                  <a:cubicBezTo>
                    <a:pt x="1780" y="284"/>
                    <a:pt x="1771" y="287"/>
                    <a:pt x="1764" y="285"/>
                  </a:cubicBezTo>
                  <a:cubicBezTo>
                    <a:pt x="1757" y="284"/>
                    <a:pt x="1747" y="289"/>
                    <a:pt x="1751" y="295"/>
                  </a:cubicBezTo>
                  <a:cubicBezTo>
                    <a:pt x="1755" y="300"/>
                    <a:pt x="1759" y="293"/>
                    <a:pt x="1762" y="295"/>
                  </a:cubicBezTo>
                  <a:cubicBezTo>
                    <a:pt x="1766" y="297"/>
                    <a:pt x="1753" y="300"/>
                    <a:pt x="1759" y="303"/>
                  </a:cubicBezTo>
                  <a:cubicBezTo>
                    <a:pt x="1764" y="305"/>
                    <a:pt x="1763" y="310"/>
                    <a:pt x="1763" y="313"/>
                  </a:cubicBezTo>
                  <a:cubicBezTo>
                    <a:pt x="1763" y="315"/>
                    <a:pt x="1754" y="317"/>
                    <a:pt x="1751" y="313"/>
                  </a:cubicBezTo>
                  <a:cubicBezTo>
                    <a:pt x="1748" y="309"/>
                    <a:pt x="1743" y="312"/>
                    <a:pt x="1737" y="312"/>
                  </a:cubicBezTo>
                  <a:cubicBezTo>
                    <a:pt x="1731" y="311"/>
                    <a:pt x="1727" y="314"/>
                    <a:pt x="1733" y="315"/>
                  </a:cubicBezTo>
                  <a:cubicBezTo>
                    <a:pt x="1740" y="316"/>
                    <a:pt x="1742" y="320"/>
                    <a:pt x="1733" y="321"/>
                  </a:cubicBezTo>
                  <a:cubicBezTo>
                    <a:pt x="1724" y="322"/>
                    <a:pt x="1727" y="313"/>
                    <a:pt x="1721" y="314"/>
                  </a:cubicBezTo>
                  <a:cubicBezTo>
                    <a:pt x="1716" y="315"/>
                    <a:pt x="1705" y="310"/>
                    <a:pt x="1699" y="310"/>
                  </a:cubicBezTo>
                  <a:cubicBezTo>
                    <a:pt x="1693" y="310"/>
                    <a:pt x="1690" y="315"/>
                    <a:pt x="1682" y="316"/>
                  </a:cubicBezTo>
                  <a:cubicBezTo>
                    <a:pt x="1674" y="316"/>
                    <a:pt x="1663" y="312"/>
                    <a:pt x="1660" y="307"/>
                  </a:cubicBezTo>
                  <a:cubicBezTo>
                    <a:pt x="1656" y="303"/>
                    <a:pt x="1655" y="302"/>
                    <a:pt x="1651" y="307"/>
                  </a:cubicBezTo>
                  <a:cubicBezTo>
                    <a:pt x="1647" y="312"/>
                    <a:pt x="1647" y="321"/>
                    <a:pt x="1643" y="322"/>
                  </a:cubicBezTo>
                  <a:cubicBezTo>
                    <a:pt x="1639" y="322"/>
                    <a:pt x="1638" y="331"/>
                    <a:pt x="1634" y="333"/>
                  </a:cubicBezTo>
                  <a:cubicBezTo>
                    <a:pt x="1630" y="335"/>
                    <a:pt x="1630" y="330"/>
                    <a:pt x="1625" y="330"/>
                  </a:cubicBezTo>
                  <a:cubicBezTo>
                    <a:pt x="1620" y="331"/>
                    <a:pt x="1604" y="315"/>
                    <a:pt x="1603" y="310"/>
                  </a:cubicBezTo>
                  <a:cubicBezTo>
                    <a:pt x="1602" y="306"/>
                    <a:pt x="1592" y="297"/>
                    <a:pt x="1589" y="295"/>
                  </a:cubicBezTo>
                  <a:cubicBezTo>
                    <a:pt x="1587" y="294"/>
                    <a:pt x="1592" y="293"/>
                    <a:pt x="1595" y="296"/>
                  </a:cubicBezTo>
                  <a:cubicBezTo>
                    <a:pt x="1599" y="299"/>
                    <a:pt x="1603" y="299"/>
                    <a:pt x="1606" y="297"/>
                  </a:cubicBezTo>
                  <a:cubicBezTo>
                    <a:pt x="1609" y="295"/>
                    <a:pt x="1609" y="287"/>
                    <a:pt x="1603" y="287"/>
                  </a:cubicBezTo>
                  <a:cubicBezTo>
                    <a:pt x="1597" y="287"/>
                    <a:pt x="1600" y="282"/>
                    <a:pt x="1602" y="281"/>
                  </a:cubicBezTo>
                  <a:cubicBezTo>
                    <a:pt x="1605" y="280"/>
                    <a:pt x="1596" y="272"/>
                    <a:pt x="1599" y="271"/>
                  </a:cubicBezTo>
                  <a:cubicBezTo>
                    <a:pt x="1603" y="270"/>
                    <a:pt x="1601" y="266"/>
                    <a:pt x="1597" y="265"/>
                  </a:cubicBezTo>
                  <a:cubicBezTo>
                    <a:pt x="1592" y="265"/>
                    <a:pt x="1587" y="261"/>
                    <a:pt x="1587" y="259"/>
                  </a:cubicBezTo>
                  <a:cubicBezTo>
                    <a:pt x="1586" y="256"/>
                    <a:pt x="1566" y="255"/>
                    <a:pt x="1567" y="259"/>
                  </a:cubicBezTo>
                  <a:cubicBezTo>
                    <a:pt x="1568" y="262"/>
                    <a:pt x="1560" y="261"/>
                    <a:pt x="1562" y="258"/>
                  </a:cubicBezTo>
                  <a:cubicBezTo>
                    <a:pt x="1563" y="255"/>
                    <a:pt x="1554" y="256"/>
                    <a:pt x="1545" y="254"/>
                  </a:cubicBezTo>
                  <a:cubicBezTo>
                    <a:pt x="1535" y="251"/>
                    <a:pt x="1535" y="244"/>
                    <a:pt x="1532" y="244"/>
                  </a:cubicBezTo>
                  <a:cubicBezTo>
                    <a:pt x="1528" y="244"/>
                    <a:pt x="1530" y="253"/>
                    <a:pt x="1525" y="251"/>
                  </a:cubicBezTo>
                  <a:cubicBezTo>
                    <a:pt x="1520" y="249"/>
                    <a:pt x="1515" y="253"/>
                    <a:pt x="1517" y="259"/>
                  </a:cubicBezTo>
                  <a:cubicBezTo>
                    <a:pt x="1520" y="264"/>
                    <a:pt x="1518" y="265"/>
                    <a:pt x="1517" y="270"/>
                  </a:cubicBezTo>
                  <a:cubicBezTo>
                    <a:pt x="1517" y="274"/>
                    <a:pt x="1514" y="272"/>
                    <a:pt x="1508" y="270"/>
                  </a:cubicBezTo>
                  <a:cubicBezTo>
                    <a:pt x="1503" y="269"/>
                    <a:pt x="1503" y="275"/>
                    <a:pt x="1491" y="272"/>
                  </a:cubicBezTo>
                  <a:cubicBezTo>
                    <a:pt x="1478" y="269"/>
                    <a:pt x="1473" y="272"/>
                    <a:pt x="1471" y="269"/>
                  </a:cubicBezTo>
                  <a:cubicBezTo>
                    <a:pt x="1469" y="265"/>
                    <a:pt x="1465" y="264"/>
                    <a:pt x="1465" y="267"/>
                  </a:cubicBezTo>
                  <a:cubicBezTo>
                    <a:pt x="1464" y="271"/>
                    <a:pt x="1445" y="269"/>
                    <a:pt x="1444" y="265"/>
                  </a:cubicBezTo>
                  <a:cubicBezTo>
                    <a:pt x="1442" y="260"/>
                    <a:pt x="1447" y="259"/>
                    <a:pt x="1450" y="258"/>
                  </a:cubicBezTo>
                  <a:cubicBezTo>
                    <a:pt x="1453" y="256"/>
                    <a:pt x="1447" y="254"/>
                    <a:pt x="1437" y="255"/>
                  </a:cubicBezTo>
                  <a:cubicBezTo>
                    <a:pt x="1427" y="256"/>
                    <a:pt x="1420" y="250"/>
                    <a:pt x="1410" y="251"/>
                  </a:cubicBezTo>
                  <a:cubicBezTo>
                    <a:pt x="1399" y="252"/>
                    <a:pt x="1376" y="254"/>
                    <a:pt x="1373" y="256"/>
                  </a:cubicBezTo>
                  <a:cubicBezTo>
                    <a:pt x="1369" y="257"/>
                    <a:pt x="1376" y="263"/>
                    <a:pt x="1371" y="264"/>
                  </a:cubicBezTo>
                  <a:cubicBezTo>
                    <a:pt x="1366" y="264"/>
                    <a:pt x="1369" y="254"/>
                    <a:pt x="1368" y="249"/>
                  </a:cubicBezTo>
                  <a:cubicBezTo>
                    <a:pt x="1367" y="244"/>
                    <a:pt x="1360" y="244"/>
                    <a:pt x="1361" y="247"/>
                  </a:cubicBezTo>
                  <a:cubicBezTo>
                    <a:pt x="1362" y="251"/>
                    <a:pt x="1349" y="252"/>
                    <a:pt x="1346" y="250"/>
                  </a:cubicBezTo>
                  <a:cubicBezTo>
                    <a:pt x="1342" y="247"/>
                    <a:pt x="1337" y="243"/>
                    <a:pt x="1329" y="241"/>
                  </a:cubicBezTo>
                  <a:cubicBezTo>
                    <a:pt x="1320" y="239"/>
                    <a:pt x="1310" y="248"/>
                    <a:pt x="1312" y="250"/>
                  </a:cubicBezTo>
                  <a:cubicBezTo>
                    <a:pt x="1315" y="253"/>
                    <a:pt x="1321" y="251"/>
                    <a:pt x="1321" y="253"/>
                  </a:cubicBezTo>
                  <a:cubicBezTo>
                    <a:pt x="1321" y="256"/>
                    <a:pt x="1303" y="255"/>
                    <a:pt x="1303" y="258"/>
                  </a:cubicBezTo>
                  <a:cubicBezTo>
                    <a:pt x="1303" y="261"/>
                    <a:pt x="1286" y="265"/>
                    <a:pt x="1281" y="266"/>
                  </a:cubicBezTo>
                  <a:cubicBezTo>
                    <a:pt x="1266" y="268"/>
                    <a:pt x="1263" y="268"/>
                    <a:pt x="1256" y="273"/>
                  </a:cubicBezTo>
                  <a:cubicBezTo>
                    <a:pt x="1250" y="279"/>
                    <a:pt x="1255" y="268"/>
                    <a:pt x="1260" y="263"/>
                  </a:cubicBezTo>
                  <a:cubicBezTo>
                    <a:pt x="1265" y="258"/>
                    <a:pt x="1271" y="260"/>
                    <a:pt x="1274" y="256"/>
                  </a:cubicBezTo>
                  <a:cubicBezTo>
                    <a:pt x="1277" y="252"/>
                    <a:pt x="1282" y="252"/>
                    <a:pt x="1290" y="251"/>
                  </a:cubicBezTo>
                  <a:cubicBezTo>
                    <a:pt x="1298" y="250"/>
                    <a:pt x="1298" y="245"/>
                    <a:pt x="1302" y="243"/>
                  </a:cubicBezTo>
                  <a:cubicBezTo>
                    <a:pt x="1306" y="241"/>
                    <a:pt x="1315" y="238"/>
                    <a:pt x="1317" y="234"/>
                  </a:cubicBezTo>
                  <a:cubicBezTo>
                    <a:pt x="1319" y="230"/>
                    <a:pt x="1338" y="223"/>
                    <a:pt x="1342" y="224"/>
                  </a:cubicBezTo>
                  <a:cubicBezTo>
                    <a:pt x="1346" y="224"/>
                    <a:pt x="1347" y="216"/>
                    <a:pt x="1349" y="216"/>
                  </a:cubicBezTo>
                  <a:cubicBezTo>
                    <a:pt x="1351" y="216"/>
                    <a:pt x="1363" y="211"/>
                    <a:pt x="1367" y="209"/>
                  </a:cubicBezTo>
                  <a:cubicBezTo>
                    <a:pt x="1371" y="207"/>
                    <a:pt x="1373" y="203"/>
                    <a:pt x="1374" y="200"/>
                  </a:cubicBezTo>
                  <a:cubicBezTo>
                    <a:pt x="1374" y="197"/>
                    <a:pt x="1368" y="197"/>
                    <a:pt x="1367" y="195"/>
                  </a:cubicBezTo>
                  <a:cubicBezTo>
                    <a:pt x="1366" y="192"/>
                    <a:pt x="1370" y="194"/>
                    <a:pt x="1375" y="192"/>
                  </a:cubicBezTo>
                  <a:cubicBezTo>
                    <a:pt x="1379" y="190"/>
                    <a:pt x="1375" y="184"/>
                    <a:pt x="1371" y="185"/>
                  </a:cubicBezTo>
                  <a:cubicBezTo>
                    <a:pt x="1367" y="187"/>
                    <a:pt x="1373" y="182"/>
                    <a:pt x="1370" y="178"/>
                  </a:cubicBezTo>
                  <a:cubicBezTo>
                    <a:pt x="1366" y="174"/>
                    <a:pt x="1360" y="181"/>
                    <a:pt x="1360" y="177"/>
                  </a:cubicBezTo>
                  <a:cubicBezTo>
                    <a:pt x="1360" y="172"/>
                    <a:pt x="1360" y="167"/>
                    <a:pt x="1357" y="165"/>
                  </a:cubicBezTo>
                  <a:cubicBezTo>
                    <a:pt x="1354" y="162"/>
                    <a:pt x="1350" y="169"/>
                    <a:pt x="1344" y="165"/>
                  </a:cubicBezTo>
                  <a:cubicBezTo>
                    <a:pt x="1339" y="161"/>
                    <a:pt x="1323" y="158"/>
                    <a:pt x="1323" y="160"/>
                  </a:cubicBezTo>
                  <a:cubicBezTo>
                    <a:pt x="1323" y="162"/>
                    <a:pt x="1315" y="157"/>
                    <a:pt x="1314" y="159"/>
                  </a:cubicBezTo>
                  <a:cubicBezTo>
                    <a:pt x="1312" y="161"/>
                    <a:pt x="1300" y="161"/>
                    <a:pt x="1296" y="160"/>
                  </a:cubicBezTo>
                  <a:cubicBezTo>
                    <a:pt x="1292" y="159"/>
                    <a:pt x="1286" y="161"/>
                    <a:pt x="1286" y="165"/>
                  </a:cubicBezTo>
                  <a:cubicBezTo>
                    <a:pt x="1286" y="169"/>
                    <a:pt x="1270" y="167"/>
                    <a:pt x="1268" y="167"/>
                  </a:cubicBezTo>
                  <a:cubicBezTo>
                    <a:pt x="1265" y="166"/>
                    <a:pt x="1278" y="155"/>
                    <a:pt x="1278" y="153"/>
                  </a:cubicBezTo>
                  <a:cubicBezTo>
                    <a:pt x="1278" y="151"/>
                    <a:pt x="1255" y="154"/>
                    <a:pt x="1254" y="151"/>
                  </a:cubicBezTo>
                  <a:cubicBezTo>
                    <a:pt x="1253" y="149"/>
                    <a:pt x="1242" y="149"/>
                    <a:pt x="1237" y="149"/>
                  </a:cubicBezTo>
                  <a:cubicBezTo>
                    <a:pt x="1232" y="149"/>
                    <a:pt x="1236" y="147"/>
                    <a:pt x="1241" y="147"/>
                  </a:cubicBezTo>
                  <a:cubicBezTo>
                    <a:pt x="1246" y="147"/>
                    <a:pt x="1250" y="143"/>
                    <a:pt x="1255" y="142"/>
                  </a:cubicBezTo>
                  <a:cubicBezTo>
                    <a:pt x="1260" y="141"/>
                    <a:pt x="1259" y="139"/>
                    <a:pt x="1256" y="136"/>
                  </a:cubicBezTo>
                  <a:cubicBezTo>
                    <a:pt x="1254" y="133"/>
                    <a:pt x="1249" y="135"/>
                    <a:pt x="1244" y="133"/>
                  </a:cubicBezTo>
                  <a:cubicBezTo>
                    <a:pt x="1239" y="132"/>
                    <a:pt x="1233" y="129"/>
                    <a:pt x="1229" y="129"/>
                  </a:cubicBezTo>
                  <a:cubicBezTo>
                    <a:pt x="1224" y="129"/>
                    <a:pt x="1220" y="131"/>
                    <a:pt x="1209" y="133"/>
                  </a:cubicBezTo>
                  <a:cubicBezTo>
                    <a:pt x="1199" y="135"/>
                    <a:pt x="1198" y="143"/>
                    <a:pt x="1193" y="146"/>
                  </a:cubicBezTo>
                  <a:cubicBezTo>
                    <a:pt x="1188" y="148"/>
                    <a:pt x="1179" y="157"/>
                    <a:pt x="1183" y="158"/>
                  </a:cubicBezTo>
                  <a:cubicBezTo>
                    <a:pt x="1187" y="159"/>
                    <a:pt x="1185" y="162"/>
                    <a:pt x="1186" y="165"/>
                  </a:cubicBezTo>
                  <a:cubicBezTo>
                    <a:pt x="1186" y="167"/>
                    <a:pt x="1183" y="168"/>
                    <a:pt x="1178" y="167"/>
                  </a:cubicBezTo>
                  <a:cubicBezTo>
                    <a:pt x="1173" y="166"/>
                    <a:pt x="1155" y="167"/>
                    <a:pt x="1155" y="170"/>
                  </a:cubicBezTo>
                  <a:cubicBezTo>
                    <a:pt x="1155" y="174"/>
                    <a:pt x="1165" y="176"/>
                    <a:pt x="1165" y="178"/>
                  </a:cubicBezTo>
                  <a:cubicBezTo>
                    <a:pt x="1164" y="180"/>
                    <a:pt x="1157" y="177"/>
                    <a:pt x="1154" y="175"/>
                  </a:cubicBezTo>
                  <a:cubicBezTo>
                    <a:pt x="1150" y="174"/>
                    <a:pt x="1142" y="175"/>
                    <a:pt x="1141" y="178"/>
                  </a:cubicBezTo>
                  <a:cubicBezTo>
                    <a:pt x="1139" y="182"/>
                    <a:pt x="1133" y="181"/>
                    <a:pt x="1131" y="180"/>
                  </a:cubicBezTo>
                  <a:cubicBezTo>
                    <a:pt x="1129" y="179"/>
                    <a:pt x="1125" y="182"/>
                    <a:pt x="1122" y="181"/>
                  </a:cubicBezTo>
                  <a:cubicBezTo>
                    <a:pt x="1118" y="180"/>
                    <a:pt x="1128" y="175"/>
                    <a:pt x="1126" y="173"/>
                  </a:cubicBezTo>
                  <a:cubicBezTo>
                    <a:pt x="1123" y="170"/>
                    <a:pt x="1113" y="172"/>
                    <a:pt x="1112" y="176"/>
                  </a:cubicBezTo>
                  <a:cubicBezTo>
                    <a:pt x="1111" y="180"/>
                    <a:pt x="1104" y="174"/>
                    <a:pt x="1102" y="175"/>
                  </a:cubicBezTo>
                  <a:cubicBezTo>
                    <a:pt x="1100" y="176"/>
                    <a:pt x="1097" y="178"/>
                    <a:pt x="1093" y="180"/>
                  </a:cubicBezTo>
                  <a:cubicBezTo>
                    <a:pt x="1088" y="182"/>
                    <a:pt x="1080" y="177"/>
                    <a:pt x="1078" y="181"/>
                  </a:cubicBezTo>
                  <a:cubicBezTo>
                    <a:pt x="1077" y="184"/>
                    <a:pt x="1087" y="185"/>
                    <a:pt x="1087" y="187"/>
                  </a:cubicBezTo>
                  <a:cubicBezTo>
                    <a:pt x="1088" y="189"/>
                    <a:pt x="1064" y="188"/>
                    <a:pt x="1063" y="191"/>
                  </a:cubicBezTo>
                  <a:cubicBezTo>
                    <a:pt x="1062" y="193"/>
                    <a:pt x="1054" y="193"/>
                    <a:pt x="1044" y="193"/>
                  </a:cubicBezTo>
                  <a:cubicBezTo>
                    <a:pt x="1035" y="194"/>
                    <a:pt x="1039" y="198"/>
                    <a:pt x="1031" y="200"/>
                  </a:cubicBezTo>
                  <a:cubicBezTo>
                    <a:pt x="1023" y="201"/>
                    <a:pt x="1019" y="202"/>
                    <a:pt x="1017" y="205"/>
                  </a:cubicBezTo>
                  <a:cubicBezTo>
                    <a:pt x="1014" y="209"/>
                    <a:pt x="1008" y="210"/>
                    <a:pt x="1006" y="207"/>
                  </a:cubicBezTo>
                  <a:cubicBezTo>
                    <a:pt x="1003" y="204"/>
                    <a:pt x="996" y="209"/>
                    <a:pt x="1000" y="209"/>
                  </a:cubicBezTo>
                  <a:cubicBezTo>
                    <a:pt x="1004" y="209"/>
                    <a:pt x="1000" y="213"/>
                    <a:pt x="997" y="212"/>
                  </a:cubicBezTo>
                  <a:cubicBezTo>
                    <a:pt x="995" y="212"/>
                    <a:pt x="988" y="217"/>
                    <a:pt x="992" y="216"/>
                  </a:cubicBezTo>
                  <a:cubicBezTo>
                    <a:pt x="996" y="216"/>
                    <a:pt x="998" y="219"/>
                    <a:pt x="996" y="221"/>
                  </a:cubicBezTo>
                  <a:cubicBezTo>
                    <a:pt x="994" y="224"/>
                    <a:pt x="986" y="219"/>
                    <a:pt x="983" y="221"/>
                  </a:cubicBezTo>
                  <a:cubicBezTo>
                    <a:pt x="981" y="223"/>
                    <a:pt x="987" y="226"/>
                    <a:pt x="991" y="225"/>
                  </a:cubicBezTo>
                  <a:cubicBezTo>
                    <a:pt x="995" y="225"/>
                    <a:pt x="997" y="227"/>
                    <a:pt x="998" y="230"/>
                  </a:cubicBezTo>
                  <a:cubicBezTo>
                    <a:pt x="998" y="233"/>
                    <a:pt x="989" y="229"/>
                    <a:pt x="987" y="231"/>
                  </a:cubicBezTo>
                  <a:cubicBezTo>
                    <a:pt x="985" y="233"/>
                    <a:pt x="988" y="234"/>
                    <a:pt x="992" y="235"/>
                  </a:cubicBezTo>
                  <a:cubicBezTo>
                    <a:pt x="997" y="235"/>
                    <a:pt x="994" y="237"/>
                    <a:pt x="997" y="240"/>
                  </a:cubicBezTo>
                  <a:cubicBezTo>
                    <a:pt x="998" y="240"/>
                    <a:pt x="998" y="241"/>
                    <a:pt x="998" y="241"/>
                  </a:cubicBezTo>
                  <a:cubicBezTo>
                    <a:pt x="1000" y="243"/>
                    <a:pt x="996" y="244"/>
                    <a:pt x="996" y="247"/>
                  </a:cubicBezTo>
                  <a:cubicBezTo>
                    <a:pt x="997" y="250"/>
                    <a:pt x="992" y="251"/>
                    <a:pt x="992" y="248"/>
                  </a:cubicBezTo>
                  <a:cubicBezTo>
                    <a:pt x="992" y="246"/>
                    <a:pt x="981" y="245"/>
                    <a:pt x="978" y="248"/>
                  </a:cubicBezTo>
                  <a:cubicBezTo>
                    <a:pt x="976" y="250"/>
                    <a:pt x="974" y="253"/>
                    <a:pt x="971" y="250"/>
                  </a:cubicBezTo>
                  <a:cubicBezTo>
                    <a:pt x="969" y="247"/>
                    <a:pt x="960" y="251"/>
                    <a:pt x="950" y="251"/>
                  </a:cubicBezTo>
                  <a:cubicBezTo>
                    <a:pt x="939" y="252"/>
                    <a:pt x="917" y="252"/>
                    <a:pt x="912" y="254"/>
                  </a:cubicBezTo>
                  <a:cubicBezTo>
                    <a:pt x="906" y="256"/>
                    <a:pt x="902" y="264"/>
                    <a:pt x="907" y="269"/>
                  </a:cubicBezTo>
                  <a:cubicBezTo>
                    <a:pt x="912" y="274"/>
                    <a:pt x="907" y="276"/>
                    <a:pt x="907" y="279"/>
                  </a:cubicBezTo>
                  <a:cubicBezTo>
                    <a:pt x="907" y="283"/>
                    <a:pt x="920" y="289"/>
                    <a:pt x="927" y="290"/>
                  </a:cubicBezTo>
                  <a:cubicBezTo>
                    <a:pt x="934" y="291"/>
                    <a:pt x="939" y="299"/>
                    <a:pt x="935" y="304"/>
                  </a:cubicBezTo>
                  <a:cubicBezTo>
                    <a:pt x="931" y="310"/>
                    <a:pt x="919" y="303"/>
                    <a:pt x="910" y="296"/>
                  </a:cubicBezTo>
                  <a:cubicBezTo>
                    <a:pt x="902" y="290"/>
                    <a:pt x="883" y="287"/>
                    <a:pt x="877" y="288"/>
                  </a:cubicBezTo>
                  <a:cubicBezTo>
                    <a:pt x="870" y="288"/>
                    <a:pt x="874" y="282"/>
                    <a:pt x="866" y="282"/>
                  </a:cubicBezTo>
                  <a:cubicBezTo>
                    <a:pt x="858" y="282"/>
                    <a:pt x="851" y="290"/>
                    <a:pt x="857" y="290"/>
                  </a:cubicBezTo>
                  <a:cubicBezTo>
                    <a:pt x="862" y="290"/>
                    <a:pt x="866" y="289"/>
                    <a:pt x="863" y="292"/>
                  </a:cubicBezTo>
                  <a:cubicBezTo>
                    <a:pt x="860" y="294"/>
                    <a:pt x="864" y="294"/>
                    <a:pt x="871" y="297"/>
                  </a:cubicBezTo>
                  <a:cubicBezTo>
                    <a:pt x="877" y="299"/>
                    <a:pt x="865" y="303"/>
                    <a:pt x="859" y="299"/>
                  </a:cubicBezTo>
                  <a:cubicBezTo>
                    <a:pt x="852" y="294"/>
                    <a:pt x="845" y="299"/>
                    <a:pt x="843" y="302"/>
                  </a:cubicBezTo>
                  <a:cubicBezTo>
                    <a:pt x="841" y="305"/>
                    <a:pt x="850" y="315"/>
                    <a:pt x="862" y="317"/>
                  </a:cubicBezTo>
                  <a:cubicBezTo>
                    <a:pt x="874" y="319"/>
                    <a:pt x="870" y="323"/>
                    <a:pt x="876" y="325"/>
                  </a:cubicBezTo>
                  <a:cubicBezTo>
                    <a:pt x="881" y="327"/>
                    <a:pt x="877" y="329"/>
                    <a:pt x="873" y="329"/>
                  </a:cubicBezTo>
                  <a:cubicBezTo>
                    <a:pt x="870" y="329"/>
                    <a:pt x="862" y="323"/>
                    <a:pt x="856" y="320"/>
                  </a:cubicBezTo>
                  <a:cubicBezTo>
                    <a:pt x="850" y="317"/>
                    <a:pt x="835" y="322"/>
                    <a:pt x="831" y="318"/>
                  </a:cubicBezTo>
                  <a:cubicBezTo>
                    <a:pt x="828" y="315"/>
                    <a:pt x="834" y="311"/>
                    <a:pt x="830" y="309"/>
                  </a:cubicBezTo>
                  <a:cubicBezTo>
                    <a:pt x="827" y="306"/>
                    <a:pt x="830" y="300"/>
                    <a:pt x="834" y="294"/>
                  </a:cubicBezTo>
                  <a:cubicBezTo>
                    <a:pt x="838" y="288"/>
                    <a:pt x="833" y="277"/>
                    <a:pt x="828" y="276"/>
                  </a:cubicBezTo>
                  <a:cubicBezTo>
                    <a:pt x="822" y="274"/>
                    <a:pt x="822" y="280"/>
                    <a:pt x="824" y="282"/>
                  </a:cubicBezTo>
                  <a:cubicBezTo>
                    <a:pt x="825" y="283"/>
                    <a:pt x="824" y="292"/>
                    <a:pt x="820" y="297"/>
                  </a:cubicBezTo>
                  <a:cubicBezTo>
                    <a:pt x="816" y="302"/>
                    <a:pt x="802" y="302"/>
                    <a:pt x="802" y="306"/>
                  </a:cubicBezTo>
                  <a:cubicBezTo>
                    <a:pt x="802" y="310"/>
                    <a:pt x="794" y="313"/>
                    <a:pt x="797" y="315"/>
                  </a:cubicBezTo>
                  <a:cubicBezTo>
                    <a:pt x="800" y="318"/>
                    <a:pt x="812" y="331"/>
                    <a:pt x="813" y="335"/>
                  </a:cubicBezTo>
                  <a:cubicBezTo>
                    <a:pt x="815" y="340"/>
                    <a:pt x="803" y="353"/>
                    <a:pt x="805" y="360"/>
                  </a:cubicBezTo>
                  <a:cubicBezTo>
                    <a:pt x="807" y="368"/>
                    <a:pt x="803" y="371"/>
                    <a:pt x="805" y="375"/>
                  </a:cubicBezTo>
                  <a:cubicBezTo>
                    <a:pt x="808" y="379"/>
                    <a:pt x="813" y="375"/>
                    <a:pt x="817" y="377"/>
                  </a:cubicBezTo>
                  <a:cubicBezTo>
                    <a:pt x="820" y="379"/>
                    <a:pt x="826" y="375"/>
                    <a:pt x="834" y="373"/>
                  </a:cubicBezTo>
                  <a:cubicBezTo>
                    <a:pt x="842" y="372"/>
                    <a:pt x="857" y="380"/>
                    <a:pt x="862" y="383"/>
                  </a:cubicBezTo>
                  <a:cubicBezTo>
                    <a:pt x="867" y="385"/>
                    <a:pt x="865" y="390"/>
                    <a:pt x="867" y="394"/>
                  </a:cubicBezTo>
                  <a:cubicBezTo>
                    <a:pt x="870" y="399"/>
                    <a:pt x="861" y="399"/>
                    <a:pt x="861" y="405"/>
                  </a:cubicBezTo>
                  <a:cubicBezTo>
                    <a:pt x="860" y="412"/>
                    <a:pt x="877" y="414"/>
                    <a:pt x="878" y="416"/>
                  </a:cubicBezTo>
                  <a:cubicBezTo>
                    <a:pt x="878" y="418"/>
                    <a:pt x="866" y="417"/>
                    <a:pt x="861" y="415"/>
                  </a:cubicBezTo>
                  <a:cubicBezTo>
                    <a:pt x="856" y="413"/>
                    <a:pt x="856" y="407"/>
                    <a:pt x="854" y="406"/>
                  </a:cubicBezTo>
                  <a:cubicBezTo>
                    <a:pt x="853" y="404"/>
                    <a:pt x="858" y="399"/>
                    <a:pt x="858" y="395"/>
                  </a:cubicBezTo>
                  <a:cubicBezTo>
                    <a:pt x="859" y="391"/>
                    <a:pt x="853" y="389"/>
                    <a:pt x="851" y="386"/>
                  </a:cubicBezTo>
                  <a:cubicBezTo>
                    <a:pt x="849" y="383"/>
                    <a:pt x="845" y="379"/>
                    <a:pt x="841" y="380"/>
                  </a:cubicBezTo>
                  <a:cubicBezTo>
                    <a:pt x="837" y="380"/>
                    <a:pt x="823" y="382"/>
                    <a:pt x="819" y="386"/>
                  </a:cubicBezTo>
                  <a:cubicBezTo>
                    <a:pt x="814" y="390"/>
                    <a:pt x="819" y="401"/>
                    <a:pt x="822" y="406"/>
                  </a:cubicBezTo>
                  <a:cubicBezTo>
                    <a:pt x="824" y="412"/>
                    <a:pt x="809" y="419"/>
                    <a:pt x="810" y="424"/>
                  </a:cubicBezTo>
                  <a:cubicBezTo>
                    <a:pt x="810" y="428"/>
                    <a:pt x="805" y="430"/>
                    <a:pt x="799" y="433"/>
                  </a:cubicBezTo>
                  <a:cubicBezTo>
                    <a:pt x="792" y="437"/>
                    <a:pt x="785" y="439"/>
                    <a:pt x="785" y="445"/>
                  </a:cubicBezTo>
                  <a:cubicBezTo>
                    <a:pt x="785" y="451"/>
                    <a:pt x="776" y="448"/>
                    <a:pt x="772" y="445"/>
                  </a:cubicBezTo>
                  <a:cubicBezTo>
                    <a:pt x="767" y="442"/>
                    <a:pt x="761" y="447"/>
                    <a:pt x="755" y="446"/>
                  </a:cubicBezTo>
                  <a:cubicBezTo>
                    <a:pt x="748" y="446"/>
                    <a:pt x="748" y="441"/>
                    <a:pt x="743" y="443"/>
                  </a:cubicBezTo>
                  <a:cubicBezTo>
                    <a:pt x="738" y="445"/>
                    <a:pt x="734" y="440"/>
                    <a:pt x="736" y="436"/>
                  </a:cubicBezTo>
                  <a:cubicBezTo>
                    <a:pt x="737" y="432"/>
                    <a:pt x="743" y="435"/>
                    <a:pt x="744" y="438"/>
                  </a:cubicBezTo>
                  <a:cubicBezTo>
                    <a:pt x="744" y="441"/>
                    <a:pt x="748" y="440"/>
                    <a:pt x="752" y="437"/>
                  </a:cubicBezTo>
                  <a:cubicBezTo>
                    <a:pt x="757" y="435"/>
                    <a:pt x="754" y="440"/>
                    <a:pt x="761" y="441"/>
                  </a:cubicBezTo>
                  <a:cubicBezTo>
                    <a:pt x="767" y="441"/>
                    <a:pt x="764" y="438"/>
                    <a:pt x="768" y="438"/>
                  </a:cubicBezTo>
                  <a:cubicBezTo>
                    <a:pt x="773" y="439"/>
                    <a:pt x="773" y="437"/>
                    <a:pt x="772" y="435"/>
                  </a:cubicBezTo>
                  <a:cubicBezTo>
                    <a:pt x="770" y="432"/>
                    <a:pt x="775" y="430"/>
                    <a:pt x="778" y="429"/>
                  </a:cubicBezTo>
                  <a:cubicBezTo>
                    <a:pt x="782" y="428"/>
                    <a:pt x="780" y="423"/>
                    <a:pt x="783" y="421"/>
                  </a:cubicBezTo>
                  <a:cubicBezTo>
                    <a:pt x="786" y="420"/>
                    <a:pt x="784" y="417"/>
                    <a:pt x="787" y="417"/>
                  </a:cubicBezTo>
                  <a:cubicBezTo>
                    <a:pt x="790" y="416"/>
                    <a:pt x="791" y="412"/>
                    <a:pt x="794" y="412"/>
                  </a:cubicBezTo>
                  <a:cubicBezTo>
                    <a:pt x="797" y="412"/>
                    <a:pt x="798" y="407"/>
                    <a:pt x="797" y="405"/>
                  </a:cubicBezTo>
                  <a:cubicBezTo>
                    <a:pt x="795" y="402"/>
                    <a:pt x="798" y="396"/>
                    <a:pt x="800" y="395"/>
                  </a:cubicBezTo>
                  <a:cubicBezTo>
                    <a:pt x="803" y="394"/>
                    <a:pt x="804" y="392"/>
                    <a:pt x="801" y="390"/>
                  </a:cubicBezTo>
                  <a:cubicBezTo>
                    <a:pt x="798" y="388"/>
                    <a:pt x="789" y="381"/>
                    <a:pt x="789" y="377"/>
                  </a:cubicBezTo>
                  <a:cubicBezTo>
                    <a:pt x="790" y="373"/>
                    <a:pt x="788" y="365"/>
                    <a:pt x="789" y="362"/>
                  </a:cubicBezTo>
                  <a:cubicBezTo>
                    <a:pt x="790" y="359"/>
                    <a:pt x="789" y="352"/>
                    <a:pt x="789" y="348"/>
                  </a:cubicBezTo>
                  <a:cubicBezTo>
                    <a:pt x="788" y="344"/>
                    <a:pt x="791" y="340"/>
                    <a:pt x="792" y="333"/>
                  </a:cubicBezTo>
                  <a:cubicBezTo>
                    <a:pt x="794" y="325"/>
                    <a:pt x="785" y="318"/>
                    <a:pt x="780" y="316"/>
                  </a:cubicBezTo>
                  <a:cubicBezTo>
                    <a:pt x="776" y="314"/>
                    <a:pt x="779" y="310"/>
                    <a:pt x="785" y="305"/>
                  </a:cubicBezTo>
                  <a:cubicBezTo>
                    <a:pt x="792" y="300"/>
                    <a:pt x="792" y="283"/>
                    <a:pt x="792" y="280"/>
                  </a:cubicBezTo>
                  <a:cubicBezTo>
                    <a:pt x="791" y="276"/>
                    <a:pt x="778" y="273"/>
                    <a:pt x="773" y="274"/>
                  </a:cubicBezTo>
                  <a:cubicBezTo>
                    <a:pt x="768" y="274"/>
                    <a:pt x="750" y="273"/>
                    <a:pt x="745" y="272"/>
                  </a:cubicBezTo>
                  <a:cubicBezTo>
                    <a:pt x="741" y="272"/>
                    <a:pt x="739" y="276"/>
                    <a:pt x="737" y="281"/>
                  </a:cubicBezTo>
                  <a:cubicBezTo>
                    <a:pt x="735" y="285"/>
                    <a:pt x="730" y="292"/>
                    <a:pt x="727" y="302"/>
                  </a:cubicBezTo>
                  <a:cubicBezTo>
                    <a:pt x="724" y="311"/>
                    <a:pt x="713" y="314"/>
                    <a:pt x="708" y="317"/>
                  </a:cubicBezTo>
                  <a:cubicBezTo>
                    <a:pt x="702" y="319"/>
                    <a:pt x="699" y="326"/>
                    <a:pt x="702" y="329"/>
                  </a:cubicBezTo>
                  <a:cubicBezTo>
                    <a:pt x="704" y="333"/>
                    <a:pt x="707" y="330"/>
                    <a:pt x="710" y="331"/>
                  </a:cubicBezTo>
                  <a:cubicBezTo>
                    <a:pt x="712" y="333"/>
                    <a:pt x="710" y="342"/>
                    <a:pt x="708" y="343"/>
                  </a:cubicBezTo>
                  <a:cubicBezTo>
                    <a:pt x="707" y="344"/>
                    <a:pt x="711" y="348"/>
                    <a:pt x="707" y="350"/>
                  </a:cubicBezTo>
                  <a:cubicBezTo>
                    <a:pt x="704" y="352"/>
                    <a:pt x="700" y="357"/>
                    <a:pt x="702" y="360"/>
                  </a:cubicBezTo>
                  <a:cubicBezTo>
                    <a:pt x="704" y="363"/>
                    <a:pt x="715" y="364"/>
                    <a:pt x="720" y="367"/>
                  </a:cubicBezTo>
                  <a:cubicBezTo>
                    <a:pt x="724" y="369"/>
                    <a:pt x="722" y="374"/>
                    <a:pt x="726" y="379"/>
                  </a:cubicBezTo>
                  <a:cubicBezTo>
                    <a:pt x="729" y="383"/>
                    <a:pt x="733" y="380"/>
                    <a:pt x="735" y="383"/>
                  </a:cubicBezTo>
                  <a:cubicBezTo>
                    <a:pt x="737" y="386"/>
                    <a:pt x="729" y="397"/>
                    <a:pt x="726" y="398"/>
                  </a:cubicBezTo>
                  <a:cubicBezTo>
                    <a:pt x="723" y="398"/>
                    <a:pt x="711" y="386"/>
                    <a:pt x="708" y="384"/>
                  </a:cubicBezTo>
                  <a:cubicBezTo>
                    <a:pt x="704" y="381"/>
                    <a:pt x="691" y="377"/>
                    <a:pt x="684" y="373"/>
                  </a:cubicBezTo>
                  <a:cubicBezTo>
                    <a:pt x="677" y="370"/>
                    <a:pt x="672" y="370"/>
                    <a:pt x="665" y="365"/>
                  </a:cubicBezTo>
                  <a:cubicBezTo>
                    <a:pt x="657" y="360"/>
                    <a:pt x="651" y="358"/>
                    <a:pt x="637" y="358"/>
                  </a:cubicBezTo>
                  <a:cubicBezTo>
                    <a:pt x="624" y="358"/>
                    <a:pt x="615" y="355"/>
                    <a:pt x="611" y="356"/>
                  </a:cubicBezTo>
                  <a:cubicBezTo>
                    <a:pt x="606" y="356"/>
                    <a:pt x="608" y="351"/>
                    <a:pt x="600" y="348"/>
                  </a:cubicBezTo>
                  <a:cubicBezTo>
                    <a:pt x="592" y="344"/>
                    <a:pt x="587" y="339"/>
                    <a:pt x="582" y="342"/>
                  </a:cubicBezTo>
                  <a:cubicBezTo>
                    <a:pt x="577" y="344"/>
                    <a:pt x="579" y="353"/>
                    <a:pt x="586" y="354"/>
                  </a:cubicBezTo>
                  <a:cubicBezTo>
                    <a:pt x="593" y="355"/>
                    <a:pt x="590" y="359"/>
                    <a:pt x="597" y="358"/>
                  </a:cubicBezTo>
                  <a:cubicBezTo>
                    <a:pt x="604" y="358"/>
                    <a:pt x="607" y="360"/>
                    <a:pt x="606" y="365"/>
                  </a:cubicBezTo>
                  <a:cubicBezTo>
                    <a:pt x="606" y="370"/>
                    <a:pt x="610" y="374"/>
                    <a:pt x="613" y="377"/>
                  </a:cubicBezTo>
                  <a:cubicBezTo>
                    <a:pt x="616" y="380"/>
                    <a:pt x="614" y="385"/>
                    <a:pt x="608" y="385"/>
                  </a:cubicBezTo>
                  <a:cubicBezTo>
                    <a:pt x="603" y="385"/>
                    <a:pt x="596" y="386"/>
                    <a:pt x="598" y="390"/>
                  </a:cubicBezTo>
                  <a:cubicBezTo>
                    <a:pt x="601" y="394"/>
                    <a:pt x="597" y="395"/>
                    <a:pt x="591" y="393"/>
                  </a:cubicBezTo>
                  <a:cubicBezTo>
                    <a:pt x="585" y="391"/>
                    <a:pt x="588" y="387"/>
                    <a:pt x="591" y="385"/>
                  </a:cubicBezTo>
                  <a:cubicBezTo>
                    <a:pt x="593" y="382"/>
                    <a:pt x="586" y="379"/>
                    <a:pt x="582" y="378"/>
                  </a:cubicBezTo>
                  <a:cubicBezTo>
                    <a:pt x="578" y="377"/>
                    <a:pt x="563" y="387"/>
                    <a:pt x="559" y="389"/>
                  </a:cubicBezTo>
                  <a:cubicBezTo>
                    <a:pt x="555" y="391"/>
                    <a:pt x="545" y="387"/>
                    <a:pt x="535" y="389"/>
                  </a:cubicBezTo>
                  <a:cubicBezTo>
                    <a:pt x="524" y="392"/>
                    <a:pt x="525" y="400"/>
                    <a:pt x="521" y="399"/>
                  </a:cubicBezTo>
                  <a:cubicBezTo>
                    <a:pt x="517" y="398"/>
                    <a:pt x="505" y="400"/>
                    <a:pt x="501" y="398"/>
                  </a:cubicBezTo>
                  <a:cubicBezTo>
                    <a:pt x="497" y="395"/>
                    <a:pt x="500" y="394"/>
                    <a:pt x="505" y="394"/>
                  </a:cubicBezTo>
                  <a:cubicBezTo>
                    <a:pt x="509" y="394"/>
                    <a:pt x="511" y="392"/>
                    <a:pt x="508" y="389"/>
                  </a:cubicBezTo>
                  <a:cubicBezTo>
                    <a:pt x="506" y="386"/>
                    <a:pt x="512" y="382"/>
                    <a:pt x="512" y="379"/>
                  </a:cubicBezTo>
                  <a:cubicBezTo>
                    <a:pt x="511" y="377"/>
                    <a:pt x="494" y="383"/>
                    <a:pt x="491" y="385"/>
                  </a:cubicBezTo>
                  <a:cubicBezTo>
                    <a:pt x="489" y="388"/>
                    <a:pt x="492" y="392"/>
                    <a:pt x="489" y="394"/>
                  </a:cubicBezTo>
                  <a:cubicBezTo>
                    <a:pt x="486" y="395"/>
                    <a:pt x="486" y="391"/>
                    <a:pt x="482" y="390"/>
                  </a:cubicBezTo>
                  <a:cubicBezTo>
                    <a:pt x="479" y="388"/>
                    <a:pt x="453" y="394"/>
                    <a:pt x="448" y="400"/>
                  </a:cubicBezTo>
                  <a:cubicBezTo>
                    <a:pt x="444" y="405"/>
                    <a:pt x="434" y="405"/>
                    <a:pt x="434" y="408"/>
                  </a:cubicBezTo>
                  <a:cubicBezTo>
                    <a:pt x="434" y="411"/>
                    <a:pt x="423" y="411"/>
                    <a:pt x="418" y="413"/>
                  </a:cubicBezTo>
                  <a:cubicBezTo>
                    <a:pt x="414" y="415"/>
                    <a:pt x="417" y="424"/>
                    <a:pt x="415" y="429"/>
                  </a:cubicBezTo>
                  <a:cubicBezTo>
                    <a:pt x="413" y="433"/>
                    <a:pt x="395" y="432"/>
                    <a:pt x="390" y="432"/>
                  </a:cubicBezTo>
                  <a:cubicBezTo>
                    <a:pt x="385" y="432"/>
                    <a:pt x="383" y="422"/>
                    <a:pt x="378" y="421"/>
                  </a:cubicBezTo>
                  <a:cubicBezTo>
                    <a:pt x="374" y="420"/>
                    <a:pt x="376" y="414"/>
                    <a:pt x="378" y="412"/>
                  </a:cubicBezTo>
                  <a:cubicBezTo>
                    <a:pt x="379" y="409"/>
                    <a:pt x="383" y="411"/>
                    <a:pt x="388" y="408"/>
                  </a:cubicBezTo>
                  <a:cubicBezTo>
                    <a:pt x="393" y="404"/>
                    <a:pt x="399" y="409"/>
                    <a:pt x="401" y="407"/>
                  </a:cubicBezTo>
                  <a:cubicBezTo>
                    <a:pt x="403" y="405"/>
                    <a:pt x="393" y="398"/>
                    <a:pt x="392" y="393"/>
                  </a:cubicBezTo>
                  <a:cubicBezTo>
                    <a:pt x="391" y="387"/>
                    <a:pt x="380" y="386"/>
                    <a:pt x="373" y="388"/>
                  </a:cubicBezTo>
                  <a:cubicBezTo>
                    <a:pt x="367" y="389"/>
                    <a:pt x="360" y="388"/>
                    <a:pt x="355" y="386"/>
                  </a:cubicBezTo>
                  <a:cubicBezTo>
                    <a:pt x="351" y="384"/>
                    <a:pt x="351" y="390"/>
                    <a:pt x="358" y="391"/>
                  </a:cubicBezTo>
                  <a:cubicBezTo>
                    <a:pt x="365" y="393"/>
                    <a:pt x="361" y="398"/>
                    <a:pt x="362" y="402"/>
                  </a:cubicBezTo>
                  <a:cubicBezTo>
                    <a:pt x="363" y="405"/>
                    <a:pt x="360" y="412"/>
                    <a:pt x="356" y="418"/>
                  </a:cubicBezTo>
                  <a:cubicBezTo>
                    <a:pt x="353" y="424"/>
                    <a:pt x="355" y="423"/>
                    <a:pt x="361" y="423"/>
                  </a:cubicBezTo>
                  <a:cubicBezTo>
                    <a:pt x="367" y="423"/>
                    <a:pt x="367" y="430"/>
                    <a:pt x="367" y="436"/>
                  </a:cubicBezTo>
                  <a:cubicBezTo>
                    <a:pt x="367" y="442"/>
                    <a:pt x="362" y="443"/>
                    <a:pt x="362" y="447"/>
                  </a:cubicBezTo>
                  <a:cubicBezTo>
                    <a:pt x="362" y="452"/>
                    <a:pt x="357" y="445"/>
                    <a:pt x="356" y="447"/>
                  </a:cubicBezTo>
                  <a:cubicBezTo>
                    <a:pt x="354" y="449"/>
                    <a:pt x="352" y="446"/>
                    <a:pt x="351" y="443"/>
                  </a:cubicBezTo>
                  <a:cubicBezTo>
                    <a:pt x="351" y="439"/>
                    <a:pt x="342" y="441"/>
                    <a:pt x="337" y="440"/>
                  </a:cubicBezTo>
                  <a:cubicBezTo>
                    <a:pt x="332" y="439"/>
                    <a:pt x="330" y="441"/>
                    <a:pt x="327" y="445"/>
                  </a:cubicBezTo>
                  <a:cubicBezTo>
                    <a:pt x="325" y="448"/>
                    <a:pt x="318" y="450"/>
                    <a:pt x="314" y="450"/>
                  </a:cubicBezTo>
                  <a:cubicBezTo>
                    <a:pt x="310" y="451"/>
                    <a:pt x="304" y="458"/>
                    <a:pt x="300" y="460"/>
                  </a:cubicBezTo>
                  <a:cubicBezTo>
                    <a:pt x="296" y="463"/>
                    <a:pt x="296" y="468"/>
                    <a:pt x="301" y="473"/>
                  </a:cubicBezTo>
                  <a:cubicBezTo>
                    <a:pt x="306" y="478"/>
                    <a:pt x="308" y="482"/>
                    <a:pt x="307" y="485"/>
                  </a:cubicBezTo>
                  <a:cubicBezTo>
                    <a:pt x="307" y="488"/>
                    <a:pt x="292" y="487"/>
                    <a:pt x="289" y="484"/>
                  </a:cubicBezTo>
                  <a:cubicBezTo>
                    <a:pt x="287" y="481"/>
                    <a:pt x="278" y="480"/>
                    <a:pt x="274" y="480"/>
                  </a:cubicBezTo>
                  <a:cubicBezTo>
                    <a:pt x="271" y="481"/>
                    <a:pt x="262" y="470"/>
                    <a:pt x="258" y="470"/>
                  </a:cubicBezTo>
                  <a:cubicBezTo>
                    <a:pt x="253" y="470"/>
                    <a:pt x="250" y="476"/>
                    <a:pt x="249" y="478"/>
                  </a:cubicBezTo>
                  <a:cubicBezTo>
                    <a:pt x="247" y="481"/>
                    <a:pt x="251" y="482"/>
                    <a:pt x="253" y="487"/>
                  </a:cubicBezTo>
                  <a:cubicBezTo>
                    <a:pt x="255" y="492"/>
                    <a:pt x="263" y="492"/>
                    <a:pt x="267" y="492"/>
                  </a:cubicBezTo>
                  <a:cubicBezTo>
                    <a:pt x="271" y="492"/>
                    <a:pt x="270" y="498"/>
                    <a:pt x="269" y="501"/>
                  </a:cubicBezTo>
                  <a:cubicBezTo>
                    <a:pt x="267" y="503"/>
                    <a:pt x="260" y="505"/>
                    <a:pt x="258" y="503"/>
                  </a:cubicBezTo>
                  <a:cubicBezTo>
                    <a:pt x="255" y="500"/>
                    <a:pt x="246" y="503"/>
                    <a:pt x="246" y="499"/>
                  </a:cubicBezTo>
                  <a:cubicBezTo>
                    <a:pt x="246" y="496"/>
                    <a:pt x="239" y="490"/>
                    <a:pt x="233" y="492"/>
                  </a:cubicBezTo>
                  <a:cubicBezTo>
                    <a:pt x="226" y="493"/>
                    <a:pt x="224" y="488"/>
                    <a:pt x="225" y="483"/>
                  </a:cubicBezTo>
                  <a:cubicBezTo>
                    <a:pt x="225" y="478"/>
                    <a:pt x="221" y="475"/>
                    <a:pt x="221" y="472"/>
                  </a:cubicBezTo>
                  <a:cubicBezTo>
                    <a:pt x="222" y="470"/>
                    <a:pt x="218" y="465"/>
                    <a:pt x="222" y="463"/>
                  </a:cubicBezTo>
                  <a:cubicBezTo>
                    <a:pt x="225" y="460"/>
                    <a:pt x="223" y="457"/>
                    <a:pt x="223" y="454"/>
                  </a:cubicBezTo>
                  <a:cubicBezTo>
                    <a:pt x="223" y="450"/>
                    <a:pt x="217" y="445"/>
                    <a:pt x="212" y="445"/>
                  </a:cubicBezTo>
                  <a:cubicBezTo>
                    <a:pt x="206" y="445"/>
                    <a:pt x="207" y="440"/>
                    <a:pt x="203" y="439"/>
                  </a:cubicBezTo>
                  <a:cubicBezTo>
                    <a:pt x="198" y="438"/>
                    <a:pt x="189" y="430"/>
                    <a:pt x="188" y="427"/>
                  </a:cubicBezTo>
                  <a:cubicBezTo>
                    <a:pt x="188" y="424"/>
                    <a:pt x="181" y="423"/>
                    <a:pt x="183" y="422"/>
                  </a:cubicBezTo>
                  <a:cubicBezTo>
                    <a:pt x="186" y="421"/>
                    <a:pt x="191" y="422"/>
                    <a:pt x="195" y="426"/>
                  </a:cubicBezTo>
                  <a:cubicBezTo>
                    <a:pt x="199" y="430"/>
                    <a:pt x="205" y="434"/>
                    <a:pt x="215" y="435"/>
                  </a:cubicBezTo>
                  <a:cubicBezTo>
                    <a:pt x="226" y="436"/>
                    <a:pt x="230" y="441"/>
                    <a:pt x="241" y="443"/>
                  </a:cubicBezTo>
                  <a:cubicBezTo>
                    <a:pt x="252" y="445"/>
                    <a:pt x="259" y="446"/>
                    <a:pt x="275" y="449"/>
                  </a:cubicBezTo>
                  <a:cubicBezTo>
                    <a:pt x="292" y="451"/>
                    <a:pt x="313" y="435"/>
                    <a:pt x="318" y="430"/>
                  </a:cubicBezTo>
                  <a:cubicBezTo>
                    <a:pt x="323" y="425"/>
                    <a:pt x="317" y="416"/>
                    <a:pt x="317" y="413"/>
                  </a:cubicBezTo>
                  <a:cubicBezTo>
                    <a:pt x="317" y="409"/>
                    <a:pt x="309" y="409"/>
                    <a:pt x="308" y="406"/>
                  </a:cubicBezTo>
                  <a:cubicBezTo>
                    <a:pt x="307" y="404"/>
                    <a:pt x="302" y="399"/>
                    <a:pt x="296" y="399"/>
                  </a:cubicBezTo>
                  <a:cubicBezTo>
                    <a:pt x="290" y="399"/>
                    <a:pt x="289" y="392"/>
                    <a:pt x="284" y="392"/>
                  </a:cubicBezTo>
                  <a:cubicBezTo>
                    <a:pt x="279" y="392"/>
                    <a:pt x="275" y="390"/>
                    <a:pt x="262" y="381"/>
                  </a:cubicBezTo>
                  <a:cubicBezTo>
                    <a:pt x="249" y="372"/>
                    <a:pt x="231" y="366"/>
                    <a:pt x="228" y="368"/>
                  </a:cubicBezTo>
                  <a:cubicBezTo>
                    <a:pt x="225" y="369"/>
                    <a:pt x="223" y="370"/>
                    <a:pt x="220" y="367"/>
                  </a:cubicBezTo>
                  <a:cubicBezTo>
                    <a:pt x="218" y="364"/>
                    <a:pt x="213" y="364"/>
                    <a:pt x="210" y="367"/>
                  </a:cubicBezTo>
                  <a:cubicBezTo>
                    <a:pt x="206" y="369"/>
                    <a:pt x="203" y="364"/>
                    <a:pt x="196" y="366"/>
                  </a:cubicBezTo>
                  <a:cubicBezTo>
                    <a:pt x="190" y="367"/>
                    <a:pt x="186" y="363"/>
                    <a:pt x="188" y="361"/>
                  </a:cubicBezTo>
                  <a:cubicBezTo>
                    <a:pt x="190" y="359"/>
                    <a:pt x="199" y="361"/>
                    <a:pt x="199" y="357"/>
                  </a:cubicBezTo>
                  <a:cubicBezTo>
                    <a:pt x="198" y="354"/>
                    <a:pt x="195" y="357"/>
                    <a:pt x="189" y="354"/>
                  </a:cubicBezTo>
                  <a:cubicBezTo>
                    <a:pt x="183" y="350"/>
                    <a:pt x="180" y="352"/>
                    <a:pt x="179" y="355"/>
                  </a:cubicBezTo>
                  <a:cubicBezTo>
                    <a:pt x="177" y="359"/>
                    <a:pt x="173" y="358"/>
                    <a:pt x="170" y="355"/>
                  </a:cubicBezTo>
                  <a:cubicBezTo>
                    <a:pt x="169" y="355"/>
                    <a:pt x="169" y="355"/>
                    <a:pt x="169" y="354"/>
                  </a:cubicBezTo>
                  <a:cubicBezTo>
                    <a:pt x="168" y="360"/>
                    <a:pt x="164" y="360"/>
                    <a:pt x="161" y="360"/>
                  </a:cubicBezTo>
                  <a:cubicBezTo>
                    <a:pt x="157" y="359"/>
                    <a:pt x="153" y="365"/>
                    <a:pt x="149" y="365"/>
                  </a:cubicBezTo>
                  <a:cubicBezTo>
                    <a:pt x="145" y="365"/>
                    <a:pt x="140" y="370"/>
                    <a:pt x="139" y="374"/>
                  </a:cubicBezTo>
                  <a:cubicBezTo>
                    <a:pt x="138" y="378"/>
                    <a:pt x="133" y="376"/>
                    <a:pt x="133" y="378"/>
                  </a:cubicBezTo>
                  <a:cubicBezTo>
                    <a:pt x="133" y="381"/>
                    <a:pt x="133" y="384"/>
                    <a:pt x="131" y="386"/>
                  </a:cubicBezTo>
                  <a:cubicBezTo>
                    <a:pt x="129" y="389"/>
                    <a:pt x="131" y="390"/>
                    <a:pt x="133" y="394"/>
                  </a:cubicBezTo>
                  <a:cubicBezTo>
                    <a:pt x="136" y="399"/>
                    <a:pt x="140" y="398"/>
                    <a:pt x="143" y="400"/>
                  </a:cubicBezTo>
                  <a:cubicBezTo>
                    <a:pt x="145" y="401"/>
                    <a:pt x="153" y="408"/>
                    <a:pt x="153" y="410"/>
                  </a:cubicBezTo>
                  <a:cubicBezTo>
                    <a:pt x="153" y="413"/>
                    <a:pt x="146" y="420"/>
                    <a:pt x="144" y="421"/>
                  </a:cubicBezTo>
                  <a:cubicBezTo>
                    <a:pt x="141" y="423"/>
                    <a:pt x="138" y="427"/>
                    <a:pt x="139" y="430"/>
                  </a:cubicBezTo>
                  <a:cubicBezTo>
                    <a:pt x="141" y="433"/>
                    <a:pt x="149" y="444"/>
                    <a:pt x="153" y="452"/>
                  </a:cubicBezTo>
                  <a:cubicBezTo>
                    <a:pt x="158" y="461"/>
                    <a:pt x="152" y="457"/>
                    <a:pt x="149" y="461"/>
                  </a:cubicBezTo>
                  <a:cubicBezTo>
                    <a:pt x="146" y="465"/>
                    <a:pt x="150" y="470"/>
                    <a:pt x="151" y="472"/>
                  </a:cubicBezTo>
                  <a:cubicBezTo>
                    <a:pt x="152" y="475"/>
                    <a:pt x="147" y="474"/>
                    <a:pt x="147" y="477"/>
                  </a:cubicBezTo>
                  <a:cubicBezTo>
                    <a:pt x="148" y="479"/>
                    <a:pt x="154" y="480"/>
                    <a:pt x="155" y="481"/>
                  </a:cubicBezTo>
                  <a:cubicBezTo>
                    <a:pt x="155" y="483"/>
                    <a:pt x="150" y="485"/>
                    <a:pt x="152" y="489"/>
                  </a:cubicBezTo>
                  <a:cubicBezTo>
                    <a:pt x="155" y="492"/>
                    <a:pt x="160" y="492"/>
                    <a:pt x="160" y="497"/>
                  </a:cubicBezTo>
                  <a:cubicBezTo>
                    <a:pt x="161" y="501"/>
                    <a:pt x="151" y="501"/>
                    <a:pt x="151" y="505"/>
                  </a:cubicBezTo>
                  <a:cubicBezTo>
                    <a:pt x="152" y="508"/>
                    <a:pt x="164" y="513"/>
                    <a:pt x="170" y="519"/>
                  </a:cubicBezTo>
                  <a:cubicBezTo>
                    <a:pt x="176" y="526"/>
                    <a:pt x="175" y="527"/>
                    <a:pt x="174" y="531"/>
                  </a:cubicBezTo>
                  <a:cubicBezTo>
                    <a:pt x="171" y="538"/>
                    <a:pt x="156" y="544"/>
                    <a:pt x="152" y="552"/>
                  </a:cubicBezTo>
                  <a:cubicBezTo>
                    <a:pt x="149" y="560"/>
                    <a:pt x="136" y="564"/>
                    <a:pt x="129" y="570"/>
                  </a:cubicBezTo>
                  <a:cubicBezTo>
                    <a:pt x="127" y="572"/>
                    <a:pt x="124" y="576"/>
                    <a:pt x="122" y="579"/>
                  </a:cubicBezTo>
                  <a:cubicBezTo>
                    <a:pt x="125" y="578"/>
                    <a:pt x="127" y="577"/>
                    <a:pt x="129" y="577"/>
                  </a:cubicBezTo>
                  <a:cubicBezTo>
                    <a:pt x="132" y="575"/>
                    <a:pt x="134" y="583"/>
                    <a:pt x="138" y="586"/>
                  </a:cubicBezTo>
                  <a:cubicBezTo>
                    <a:pt x="141" y="589"/>
                    <a:pt x="148" y="587"/>
                    <a:pt x="151" y="589"/>
                  </a:cubicBezTo>
                  <a:cubicBezTo>
                    <a:pt x="153" y="592"/>
                    <a:pt x="149" y="592"/>
                    <a:pt x="144" y="591"/>
                  </a:cubicBezTo>
                  <a:cubicBezTo>
                    <a:pt x="139" y="590"/>
                    <a:pt x="137" y="593"/>
                    <a:pt x="130" y="596"/>
                  </a:cubicBezTo>
                  <a:cubicBezTo>
                    <a:pt x="124" y="598"/>
                    <a:pt x="124" y="600"/>
                    <a:pt x="122" y="602"/>
                  </a:cubicBezTo>
                  <a:cubicBezTo>
                    <a:pt x="126" y="607"/>
                    <a:pt x="121" y="607"/>
                    <a:pt x="119" y="611"/>
                  </a:cubicBezTo>
                  <a:cubicBezTo>
                    <a:pt x="117" y="615"/>
                    <a:pt x="115" y="616"/>
                    <a:pt x="115" y="619"/>
                  </a:cubicBezTo>
                  <a:cubicBezTo>
                    <a:pt x="114" y="621"/>
                    <a:pt x="115" y="623"/>
                    <a:pt x="116" y="627"/>
                  </a:cubicBezTo>
                  <a:cubicBezTo>
                    <a:pt x="116" y="631"/>
                    <a:pt x="117" y="632"/>
                    <a:pt x="119" y="635"/>
                  </a:cubicBezTo>
                  <a:cubicBezTo>
                    <a:pt x="121" y="638"/>
                    <a:pt x="117" y="638"/>
                    <a:pt x="115" y="640"/>
                  </a:cubicBezTo>
                  <a:cubicBezTo>
                    <a:pt x="113" y="642"/>
                    <a:pt x="114" y="645"/>
                    <a:pt x="117" y="648"/>
                  </a:cubicBezTo>
                  <a:cubicBezTo>
                    <a:pt x="119" y="650"/>
                    <a:pt x="119" y="654"/>
                    <a:pt x="118" y="656"/>
                  </a:cubicBezTo>
                  <a:cubicBezTo>
                    <a:pt x="117" y="658"/>
                    <a:pt x="121" y="662"/>
                    <a:pt x="123" y="664"/>
                  </a:cubicBezTo>
                  <a:cubicBezTo>
                    <a:pt x="125" y="667"/>
                    <a:pt x="125" y="673"/>
                    <a:pt x="127" y="674"/>
                  </a:cubicBezTo>
                  <a:cubicBezTo>
                    <a:pt x="129" y="676"/>
                    <a:pt x="131" y="678"/>
                    <a:pt x="135" y="677"/>
                  </a:cubicBezTo>
                  <a:cubicBezTo>
                    <a:pt x="138" y="676"/>
                    <a:pt x="141" y="677"/>
                    <a:pt x="142" y="680"/>
                  </a:cubicBezTo>
                  <a:cubicBezTo>
                    <a:pt x="144" y="683"/>
                    <a:pt x="147" y="682"/>
                    <a:pt x="150" y="680"/>
                  </a:cubicBezTo>
                  <a:cubicBezTo>
                    <a:pt x="154" y="679"/>
                    <a:pt x="162" y="683"/>
                    <a:pt x="164" y="684"/>
                  </a:cubicBezTo>
                  <a:cubicBezTo>
                    <a:pt x="166" y="685"/>
                    <a:pt x="165" y="691"/>
                    <a:pt x="165" y="694"/>
                  </a:cubicBezTo>
                  <a:cubicBezTo>
                    <a:pt x="165" y="698"/>
                    <a:pt x="163" y="702"/>
                    <a:pt x="167" y="705"/>
                  </a:cubicBezTo>
                  <a:cubicBezTo>
                    <a:pt x="170" y="707"/>
                    <a:pt x="169" y="712"/>
                    <a:pt x="174" y="714"/>
                  </a:cubicBezTo>
                  <a:cubicBezTo>
                    <a:pt x="178" y="716"/>
                    <a:pt x="179" y="721"/>
                    <a:pt x="182" y="722"/>
                  </a:cubicBezTo>
                  <a:cubicBezTo>
                    <a:pt x="185" y="723"/>
                    <a:pt x="190" y="727"/>
                    <a:pt x="190" y="730"/>
                  </a:cubicBezTo>
                  <a:cubicBezTo>
                    <a:pt x="191" y="732"/>
                    <a:pt x="186" y="735"/>
                    <a:pt x="183" y="736"/>
                  </a:cubicBezTo>
                  <a:cubicBezTo>
                    <a:pt x="180" y="738"/>
                    <a:pt x="174" y="732"/>
                    <a:pt x="172" y="735"/>
                  </a:cubicBezTo>
                  <a:cubicBezTo>
                    <a:pt x="170" y="737"/>
                    <a:pt x="173" y="741"/>
                    <a:pt x="175" y="748"/>
                  </a:cubicBezTo>
                  <a:cubicBezTo>
                    <a:pt x="176" y="756"/>
                    <a:pt x="178" y="756"/>
                    <a:pt x="181" y="756"/>
                  </a:cubicBezTo>
                  <a:cubicBezTo>
                    <a:pt x="184" y="756"/>
                    <a:pt x="185" y="754"/>
                    <a:pt x="188" y="753"/>
                  </a:cubicBezTo>
                  <a:cubicBezTo>
                    <a:pt x="190" y="751"/>
                    <a:pt x="195" y="753"/>
                    <a:pt x="197" y="752"/>
                  </a:cubicBezTo>
                  <a:cubicBezTo>
                    <a:pt x="200" y="751"/>
                    <a:pt x="208" y="751"/>
                    <a:pt x="209" y="754"/>
                  </a:cubicBezTo>
                  <a:cubicBezTo>
                    <a:pt x="211" y="756"/>
                    <a:pt x="213" y="762"/>
                    <a:pt x="211" y="765"/>
                  </a:cubicBezTo>
                  <a:cubicBezTo>
                    <a:pt x="210" y="767"/>
                    <a:pt x="213" y="770"/>
                    <a:pt x="215" y="773"/>
                  </a:cubicBezTo>
                  <a:cubicBezTo>
                    <a:pt x="216" y="776"/>
                    <a:pt x="223" y="775"/>
                    <a:pt x="225" y="776"/>
                  </a:cubicBezTo>
                  <a:cubicBezTo>
                    <a:pt x="228" y="776"/>
                    <a:pt x="233" y="784"/>
                    <a:pt x="232" y="787"/>
                  </a:cubicBezTo>
                  <a:cubicBezTo>
                    <a:pt x="231" y="790"/>
                    <a:pt x="235" y="791"/>
                    <a:pt x="238" y="790"/>
                  </a:cubicBezTo>
                  <a:cubicBezTo>
                    <a:pt x="240" y="789"/>
                    <a:pt x="242" y="791"/>
                    <a:pt x="245" y="793"/>
                  </a:cubicBezTo>
                  <a:cubicBezTo>
                    <a:pt x="247" y="795"/>
                    <a:pt x="250" y="794"/>
                    <a:pt x="252" y="792"/>
                  </a:cubicBezTo>
                  <a:cubicBezTo>
                    <a:pt x="255" y="791"/>
                    <a:pt x="259" y="790"/>
                    <a:pt x="260" y="792"/>
                  </a:cubicBezTo>
                  <a:cubicBezTo>
                    <a:pt x="262" y="794"/>
                    <a:pt x="267" y="798"/>
                    <a:pt x="267" y="800"/>
                  </a:cubicBezTo>
                  <a:cubicBezTo>
                    <a:pt x="267" y="801"/>
                    <a:pt x="275" y="800"/>
                    <a:pt x="279" y="802"/>
                  </a:cubicBezTo>
                  <a:cubicBezTo>
                    <a:pt x="283" y="804"/>
                    <a:pt x="287" y="803"/>
                    <a:pt x="291" y="805"/>
                  </a:cubicBezTo>
                  <a:cubicBezTo>
                    <a:pt x="296" y="807"/>
                    <a:pt x="299" y="807"/>
                    <a:pt x="300" y="810"/>
                  </a:cubicBezTo>
                  <a:cubicBezTo>
                    <a:pt x="300" y="813"/>
                    <a:pt x="296" y="815"/>
                    <a:pt x="296" y="816"/>
                  </a:cubicBezTo>
                  <a:cubicBezTo>
                    <a:pt x="296" y="818"/>
                    <a:pt x="299" y="819"/>
                    <a:pt x="299" y="821"/>
                  </a:cubicBezTo>
                  <a:cubicBezTo>
                    <a:pt x="299" y="822"/>
                    <a:pt x="295" y="822"/>
                    <a:pt x="294" y="824"/>
                  </a:cubicBezTo>
                  <a:cubicBezTo>
                    <a:pt x="293" y="826"/>
                    <a:pt x="297" y="828"/>
                    <a:pt x="297" y="830"/>
                  </a:cubicBezTo>
                  <a:cubicBezTo>
                    <a:pt x="298" y="831"/>
                    <a:pt x="295" y="837"/>
                    <a:pt x="295" y="838"/>
                  </a:cubicBezTo>
                  <a:cubicBezTo>
                    <a:pt x="295" y="840"/>
                    <a:pt x="285" y="838"/>
                    <a:pt x="283" y="838"/>
                  </a:cubicBezTo>
                  <a:cubicBezTo>
                    <a:pt x="280" y="838"/>
                    <a:pt x="273" y="846"/>
                    <a:pt x="271" y="846"/>
                  </a:cubicBezTo>
                  <a:cubicBezTo>
                    <a:pt x="269" y="846"/>
                    <a:pt x="270" y="850"/>
                    <a:pt x="271" y="853"/>
                  </a:cubicBezTo>
                  <a:cubicBezTo>
                    <a:pt x="278" y="852"/>
                    <a:pt x="285" y="851"/>
                    <a:pt x="286" y="853"/>
                  </a:cubicBezTo>
                  <a:cubicBezTo>
                    <a:pt x="287" y="855"/>
                    <a:pt x="271" y="862"/>
                    <a:pt x="268" y="863"/>
                  </a:cubicBezTo>
                  <a:cubicBezTo>
                    <a:pt x="264" y="864"/>
                    <a:pt x="273" y="869"/>
                    <a:pt x="273" y="871"/>
                  </a:cubicBezTo>
                  <a:cubicBezTo>
                    <a:pt x="273" y="874"/>
                    <a:pt x="264" y="875"/>
                    <a:pt x="264" y="880"/>
                  </a:cubicBezTo>
                  <a:cubicBezTo>
                    <a:pt x="265" y="885"/>
                    <a:pt x="261" y="886"/>
                    <a:pt x="256" y="886"/>
                  </a:cubicBezTo>
                  <a:cubicBezTo>
                    <a:pt x="251" y="886"/>
                    <a:pt x="250" y="889"/>
                    <a:pt x="253" y="890"/>
                  </a:cubicBezTo>
                  <a:cubicBezTo>
                    <a:pt x="255" y="890"/>
                    <a:pt x="255" y="897"/>
                    <a:pt x="264" y="899"/>
                  </a:cubicBezTo>
                  <a:cubicBezTo>
                    <a:pt x="273" y="901"/>
                    <a:pt x="283" y="910"/>
                    <a:pt x="291" y="919"/>
                  </a:cubicBezTo>
                  <a:cubicBezTo>
                    <a:pt x="293" y="920"/>
                    <a:pt x="294" y="921"/>
                    <a:pt x="295" y="922"/>
                  </a:cubicBezTo>
                  <a:cubicBezTo>
                    <a:pt x="298" y="920"/>
                    <a:pt x="300" y="919"/>
                    <a:pt x="301" y="919"/>
                  </a:cubicBezTo>
                  <a:cubicBezTo>
                    <a:pt x="305" y="919"/>
                    <a:pt x="314" y="921"/>
                    <a:pt x="318" y="925"/>
                  </a:cubicBezTo>
                  <a:cubicBezTo>
                    <a:pt x="323" y="928"/>
                    <a:pt x="339" y="924"/>
                    <a:pt x="341" y="926"/>
                  </a:cubicBezTo>
                  <a:cubicBezTo>
                    <a:pt x="343" y="929"/>
                    <a:pt x="347" y="932"/>
                    <a:pt x="350" y="932"/>
                  </a:cubicBezTo>
                  <a:cubicBezTo>
                    <a:pt x="354" y="932"/>
                    <a:pt x="357" y="939"/>
                    <a:pt x="360" y="937"/>
                  </a:cubicBezTo>
                  <a:cubicBezTo>
                    <a:pt x="362" y="935"/>
                    <a:pt x="372" y="935"/>
                    <a:pt x="375" y="935"/>
                  </a:cubicBezTo>
                  <a:cubicBezTo>
                    <a:pt x="377" y="935"/>
                    <a:pt x="377" y="937"/>
                    <a:pt x="380" y="937"/>
                  </a:cubicBezTo>
                  <a:cubicBezTo>
                    <a:pt x="382" y="937"/>
                    <a:pt x="382" y="947"/>
                    <a:pt x="384" y="946"/>
                  </a:cubicBezTo>
                  <a:cubicBezTo>
                    <a:pt x="386" y="945"/>
                    <a:pt x="393" y="952"/>
                    <a:pt x="398" y="953"/>
                  </a:cubicBezTo>
                  <a:cubicBezTo>
                    <a:pt x="403" y="953"/>
                    <a:pt x="407" y="961"/>
                    <a:pt x="409" y="960"/>
                  </a:cubicBezTo>
                  <a:cubicBezTo>
                    <a:pt x="411" y="960"/>
                    <a:pt x="414" y="964"/>
                    <a:pt x="416" y="960"/>
                  </a:cubicBezTo>
                  <a:cubicBezTo>
                    <a:pt x="417" y="957"/>
                    <a:pt x="423" y="959"/>
                    <a:pt x="425" y="953"/>
                  </a:cubicBezTo>
                  <a:cubicBezTo>
                    <a:pt x="417" y="943"/>
                    <a:pt x="408" y="932"/>
                    <a:pt x="408" y="928"/>
                  </a:cubicBezTo>
                  <a:cubicBezTo>
                    <a:pt x="409" y="920"/>
                    <a:pt x="412" y="916"/>
                    <a:pt x="403" y="908"/>
                  </a:cubicBezTo>
                  <a:cubicBezTo>
                    <a:pt x="393" y="900"/>
                    <a:pt x="403" y="895"/>
                    <a:pt x="410" y="886"/>
                  </a:cubicBezTo>
                  <a:cubicBezTo>
                    <a:pt x="416" y="879"/>
                    <a:pt x="428" y="876"/>
                    <a:pt x="436" y="871"/>
                  </a:cubicBezTo>
                  <a:cubicBezTo>
                    <a:pt x="434" y="869"/>
                    <a:pt x="433" y="868"/>
                    <a:pt x="431" y="868"/>
                  </a:cubicBezTo>
                  <a:cubicBezTo>
                    <a:pt x="425" y="865"/>
                    <a:pt x="423" y="863"/>
                    <a:pt x="428" y="861"/>
                  </a:cubicBezTo>
                  <a:cubicBezTo>
                    <a:pt x="433" y="860"/>
                    <a:pt x="431" y="857"/>
                    <a:pt x="426" y="852"/>
                  </a:cubicBezTo>
                  <a:cubicBezTo>
                    <a:pt x="421" y="847"/>
                    <a:pt x="420" y="842"/>
                    <a:pt x="417" y="842"/>
                  </a:cubicBezTo>
                  <a:cubicBezTo>
                    <a:pt x="414" y="842"/>
                    <a:pt x="410" y="841"/>
                    <a:pt x="406" y="842"/>
                  </a:cubicBezTo>
                  <a:cubicBezTo>
                    <a:pt x="403" y="844"/>
                    <a:pt x="403" y="839"/>
                    <a:pt x="404" y="835"/>
                  </a:cubicBezTo>
                  <a:cubicBezTo>
                    <a:pt x="405" y="830"/>
                    <a:pt x="397" y="831"/>
                    <a:pt x="395" y="829"/>
                  </a:cubicBezTo>
                  <a:cubicBezTo>
                    <a:pt x="394" y="827"/>
                    <a:pt x="397" y="820"/>
                    <a:pt x="399" y="820"/>
                  </a:cubicBezTo>
                  <a:cubicBezTo>
                    <a:pt x="400" y="819"/>
                    <a:pt x="404" y="817"/>
                    <a:pt x="404" y="815"/>
                  </a:cubicBezTo>
                  <a:cubicBezTo>
                    <a:pt x="404" y="813"/>
                    <a:pt x="397" y="812"/>
                    <a:pt x="399" y="808"/>
                  </a:cubicBezTo>
                  <a:cubicBezTo>
                    <a:pt x="402" y="803"/>
                    <a:pt x="407" y="803"/>
                    <a:pt x="407" y="799"/>
                  </a:cubicBezTo>
                  <a:cubicBezTo>
                    <a:pt x="407" y="794"/>
                    <a:pt x="411" y="790"/>
                    <a:pt x="416" y="793"/>
                  </a:cubicBezTo>
                  <a:cubicBezTo>
                    <a:pt x="420" y="797"/>
                    <a:pt x="422" y="805"/>
                    <a:pt x="427" y="803"/>
                  </a:cubicBezTo>
                  <a:cubicBezTo>
                    <a:pt x="433" y="801"/>
                    <a:pt x="429" y="797"/>
                    <a:pt x="429" y="794"/>
                  </a:cubicBezTo>
                  <a:cubicBezTo>
                    <a:pt x="428" y="791"/>
                    <a:pt x="427" y="788"/>
                    <a:pt x="433" y="786"/>
                  </a:cubicBezTo>
                  <a:cubicBezTo>
                    <a:pt x="438" y="785"/>
                    <a:pt x="436" y="779"/>
                    <a:pt x="440" y="779"/>
                  </a:cubicBezTo>
                  <a:cubicBezTo>
                    <a:pt x="445" y="779"/>
                    <a:pt x="453" y="773"/>
                    <a:pt x="456" y="772"/>
                  </a:cubicBezTo>
                  <a:cubicBezTo>
                    <a:pt x="459" y="771"/>
                    <a:pt x="465" y="767"/>
                    <a:pt x="467" y="769"/>
                  </a:cubicBezTo>
                  <a:cubicBezTo>
                    <a:pt x="470" y="770"/>
                    <a:pt x="473" y="773"/>
                    <a:pt x="475" y="769"/>
                  </a:cubicBezTo>
                  <a:cubicBezTo>
                    <a:pt x="477" y="764"/>
                    <a:pt x="485" y="766"/>
                    <a:pt x="485" y="769"/>
                  </a:cubicBezTo>
                  <a:cubicBezTo>
                    <a:pt x="486" y="771"/>
                    <a:pt x="498" y="771"/>
                    <a:pt x="502" y="774"/>
                  </a:cubicBezTo>
                  <a:cubicBezTo>
                    <a:pt x="506" y="776"/>
                    <a:pt x="515" y="782"/>
                    <a:pt x="515" y="784"/>
                  </a:cubicBezTo>
                  <a:cubicBezTo>
                    <a:pt x="515" y="787"/>
                    <a:pt x="519" y="791"/>
                    <a:pt x="519" y="786"/>
                  </a:cubicBezTo>
                  <a:cubicBezTo>
                    <a:pt x="519" y="782"/>
                    <a:pt x="522" y="783"/>
                    <a:pt x="527" y="786"/>
                  </a:cubicBezTo>
                  <a:cubicBezTo>
                    <a:pt x="532" y="790"/>
                    <a:pt x="540" y="788"/>
                    <a:pt x="541" y="785"/>
                  </a:cubicBezTo>
                  <a:cubicBezTo>
                    <a:pt x="542" y="782"/>
                    <a:pt x="552" y="778"/>
                    <a:pt x="555" y="780"/>
                  </a:cubicBezTo>
                  <a:cubicBezTo>
                    <a:pt x="558" y="783"/>
                    <a:pt x="560" y="785"/>
                    <a:pt x="564" y="781"/>
                  </a:cubicBezTo>
                  <a:cubicBezTo>
                    <a:pt x="568" y="777"/>
                    <a:pt x="577" y="778"/>
                    <a:pt x="578" y="782"/>
                  </a:cubicBezTo>
                  <a:cubicBezTo>
                    <a:pt x="579" y="786"/>
                    <a:pt x="584" y="786"/>
                    <a:pt x="588" y="786"/>
                  </a:cubicBezTo>
                  <a:cubicBezTo>
                    <a:pt x="592" y="786"/>
                    <a:pt x="592" y="792"/>
                    <a:pt x="595" y="791"/>
                  </a:cubicBezTo>
                  <a:cubicBezTo>
                    <a:pt x="598" y="790"/>
                    <a:pt x="597" y="783"/>
                    <a:pt x="600" y="784"/>
                  </a:cubicBezTo>
                  <a:cubicBezTo>
                    <a:pt x="603" y="784"/>
                    <a:pt x="606" y="788"/>
                    <a:pt x="611" y="788"/>
                  </a:cubicBezTo>
                  <a:cubicBezTo>
                    <a:pt x="617" y="788"/>
                    <a:pt x="620" y="787"/>
                    <a:pt x="620" y="783"/>
                  </a:cubicBezTo>
                  <a:cubicBezTo>
                    <a:pt x="620" y="779"/>
                    <a:pt x="620" y="773"/>
                    <a:pt x="617" y="773"/>
                  </a:cubicBezTo>
                  <a:cubicBezTo>
                    <a:pt x="613" y="773"/>
                    <a:pt x="610" y="769"/>
                    <a:pt x="606" y="769"/>
                  </a:cubicBezTo>
                  <a:cubicBezTo>
                    <a:pt x="602" y="769"/>
                    <a:pt x="598" y="763"/>
                    <a:pt x="602" y="761"/>
                  </a:cubicBezTo>
                  <a:cubicBezTo>
                    <a:pt x="606" y="760"/>
                    <a:pt x="613" y="757"/>
                    <a:pt x="611" y="754"/>
                  </a:cubicBezTo>
                  <a:cubicBezTo>
                    <a:pt x="610" y="750"/>
                    <a:pt x="609" y="744"/>
                    <a:pt x="614" y="743"/>
                  </a:cubicBezTo>
                  <a:cubicBezTo>
                    <a:pt x="619" y="743"/>
                    <a:pt x="630" y="743"/>
                    <a:pt x="630" y="741"/>
                  </a:cubicBezTo>
                  <a:cubicBezTo>
                    <a:pt x="629" y="739"/>
                    <a:pt x="618" y="737"/>
                    <a:pt x="617" y="734"/>
                  </a:cubicBezTo>
                  <a:cubicBezTo>
                    <a:pt x="615" y="731"/>
                    <a:pt x="614" y="723"/>
                    <a:pt x="616" y="722"/>
                  </a:cubicBezTo>
                  <a:cubicBezTo>
                    <a:pt x="618" y="720"/>
                    <a:pt x="624" y="722"/>
                    <a:pt x="628" y="721"/>
                  </a:cubicBezTo>
                  <a:cubicBezTo>
                    <a:pt x="632" y="720"/>
                    <a:pt x="641" y="723"/>
                    <a:pt x="646" y="719"/>
                  </a:cubicBezTo>
                  <a:cubicBezTo>
                    <a:pt x="651" y="715"/>
                    <a:pt x="662" y="715"/>
                    <a:pt x="668" y="715"/>
                  </a:cubicBezTo>
                  <a:cubicBezTo>
                    <a:pt x="674" y="715"/>
                    <a:pt x="678" y="711"/>
                    <a:pt x="683" y="710"/>
                  </a:cubicBezTo>
                  <a:cubicBezTo>
                    <a:pt x="688" y="709"/>
                    <a:pt x="701" y="707"/>
                    <a:pt x="704" y="706"/>
                  </a:cubicBezTo>
                  <a:cubicBezTo>
                    <a:pt x="707" y="705"/>
                    <a:pt x="725" y="702"/>
                    <a:pt x="725" y="699"/>
                  </a:cubicBezTo>
                  <a:cubicBezTo>
                    <a:pt x="726" y="696"/>
                    <a:pt x="740" y="693"/>
                    <a:pt x="744" y="695"/>
                  </a:cubicBezTo>
                  <a:cubicBezTo>
                    <a:pt x="747" y="696"/>
                    <a:pt x="752" y="698"/>
                    <a:pt x="755" y="696"/>
                  </a:cubicBezTo>
                  <a:cubicBezTo>
                    <a:pt x="758" y="695"/>
                    <a:pt x="765" y="699"/>
                    <a:pt x="765" y="702"/>
                  </a:cubicBezTo>
                  <a:cubicBezTo>
                    <a:pt x="764" y="706"/>
                    <a:pt x="768" y="710"/>
                    <a:pt x="767" y="713"/>
                  </a:cubicBezTo>
                  <a:cubicBezTo>
                    <a:pt x="767" y="716"/>
                    <a:pt x="764" y="717"/>
                    <a:pt x="766" y="719"/>
                  </a:cubicBezTo>
                  <a:cubicBezTo>
                    <a:pt x="768" y="721"/>
                    <a:pt x="776" y="719"/>
                    <a:pt x="779" y="717"/>
                  </a:cubicBezTo>
                  <a:cubicBezTo>
                    <a:pt x="782" y="714"/>
                    <a:pt x="785" y="718"/>
                    <a:pt x="785" y="720"/>
                  </a:cubicBezTo>
                  <a:cubicBezTo>
                    <a:pt x="785" y="722"/>
                    <a:pt x="789" y="724"/>
                    <a:pt x="789" y="721"/>
                  </a:cubicBezTo>
                  <a:cubicBezTo>
                    <a:pt x="789" y="718"/>
                    <a:pt x="794" y="720"/>
                    <a:pt x="796" y="722"/>
                  </a:cubicBezTo>
                  <a:cubicBezTo>
                    <a:pt x="797" y="724"/>
                    <a:pt x="803" y="720"/>
                    <a:pt x="803" y="723"/>
                  </a:cubicBezTo>
                  <a:cubicBezTo>
                    <a:pt x="803" y="726"/>
                    <a:pt x="794" y="729"/>
                    <a:pt x="798" y="732"/>
                  </a:cubicBezTo>
                  <a:cubicBezTo>
                    <a:pt x="802" y="736"/>
                    <a:pt x="804" y="728"/>
                    <a:pt x="809" y="730"/>
                  </a:cubicBezTo>
                  <a:cubicBezTo>
                    <a:pt x="814" y="732"/>
                    <a:pt x="821" y="724"/>
                    <a:pt x="825" y="723"/>
                  </a:cubicBezTo>
                  <a:cubicBezTo>
                    <a:pt x="830" y="722"/>
                    <a:pt x="835" y="718"/>
                    <a:pt x="839" y="716"/>
                  </a:cubicBezTo>
                  <a:cubicBezTo>
                    <a:pt x="843" y="714"/>
                    <a:pt x="851" y="714"/>
                    <a:pt x="848" y="717"/>
                  </a:cubicBezTo>
                  <a:cubicBezTo>
                    <a:pt x="846" y="719"/>
                    <a:pt x="843" y="724"/>
                    <a:pt x="853" y="728"/>
                  </a:cubicBezTo>
                  <a:cubicBezTo>
                    <a:pt x="862" y="732"/>
                    <a:pt x="874" y="750"/>
                    <a:pt x="880" y="760"/>
                  </a:cubicBezTo>
                  <a:cubicBezTo>
                    <a:pt x="886" y="769"/>
                    <a:pt x="892" y="786"/>
                    <a:pt x="895" y="786"/>
                  </a:cubicBezTo>
                  <a:cubicBezTo>
                    <a:pt x="898" y="786"/>
                    <a:pt x="899" y="778"/>
                    <a:pt x="904" y="777"/>
                  </a:cubicBezTo>
                  <a:cubicBezTo>
                    <a:pt x="908" y="776"/>
                    <a:pt x="910" y="784"/>
                    <a:pt x="915" y="785"/>
                  </a:cubicBezTo>
                  <a:cubicBezTo>
                    <a:pt x="920" y="786"/>
                    <a:pt x="926" y="789"/>
                    <a:pt x="929" y="787"/>
                  </a:cubicBezTo>
                  <a:cubicBezTo>
                    <a:pt x="933" y="786"/>
                    <a:pt x="941" y="781"/>
                    <a:pt x="944" y="783"/>
                  </a:cubicBezTo>
                  <a:cubicBezTo>
                    <a:pt x="947" y="785"/>
                    <a:pt x="951" y="785"/>
                    <a:pt x="953" y="791"/>
                  </a:cubicBezTo>
                  <a:cubicBezTo>
                    <a:pt x="956" y="797"/>
                    <a:pt x="960" y="798"/>
                    <a:pt x="963" y="798"/>
                  </a:cubicBezTo>
                  <a:cubicBezTo>
                    <a:pt x="965" y="798"/>
                    <a:pt x="966" y="801"/>
                    <a:pt x="966" y="804"/>
                  </a:cubicBezTo>
                  <a:cubicBezTo>
                    <a:pt x="966" y="806"/>
                    <a:pt x="971" y="810"/>
                    <a:pt x="973" y="810"/>
                  </a:cubicBezTo>
                  <a:cubicBezTo>
                    <a:pt x="976" y="810"/>
                    <a:pt x="983" y="809"/>
                    <a:pt x="985" y="808"/>
                  </a:cubicBezTo>
                  <a:cubicBezTo>
                    <a:pt x="987" y="806"/>
                    <a:pt x="990" y="805"/>
                    <a:pt x="990" y="808"/>
                  </a:cubicBezTo>
                  <a:cubicBezTo>
                    <a:pt x="991" y="811"/>
                    <a:pt x="994" y="816"/>
                    <a:pt x="997" y="816"/>
                  </a:cubicBezTo>
                  <a:cubicBezTo>
                    <a:pt x="1000" y="816"/>
                    <a:pt x="1005" y="818"/>
                    <a:pt x="1005" y="816"/>
                  </a:cubicBezTo>
                  <a:cubicBezTo>
                    <a:pt x="1006" y="814"/>
                    <a:pt x="1013" y="813"/>
                    <a:pt x="1015" y="812"/>
                  </a:cubicBezTo>
                  <a:cubicBezTo>
                    <a:pt x="1018" y="812"/>
                    <a:pt x="1027" y="810"/>
                    <a:pt x="1029" y="806"/>
                  </a:cubicBezTo>
                  <a:cubicBezTo>
                    <a:pt x="1031" y="802"/>
                    <a:pt x="1038" y="802"/>
                    <a:pt x="1040" y="800"/>
                  </a:cubicBezTo>
                  <a:cubicBezTo>
                    <a:pt x="1042" y="797"/>
                    <a:pt x="1048" y="796"/>
                    <a:pt x="1050" y="793"/>
                  </a:cubicBezTo>
                  <a:cubicBezTo>
                    <a:pt x="1051" y="790"/>
                    <a:pt x="1059" y="791"/>
                    <a:pt x="1060" y="789"/>
                  </a:cubicBezTo>
                  <a:cubicBezTo>
                    <a:pt x="1061" y="786"/>
                    <a:pt x="1067" y="786"/>
                    <a:pt x="1070" y="787"/>
                  </a:cubicBezTo>
                  <a:cubicBezTo>
                    <a:pt x="1073" y="788"/>
                    <a:pt x="1088" y="791"/>
                    <a:pt x="1091" y="790"/>
                  </a:cubicBezTo>
                  <a:cubicBezTo>
                    <a:pt x="1093" y="790"/>
                    <a:pt x="1093" y="798"/>
                    <a:pt x="1095" y="799"/>
                  </a:cubicBezTo>
                  <a:cubicBezTo>
                    <a:pt x="1098" y="799"/>
                    <a:pt x="1105" y="805"/>
                    <a:pt x="1108" y="803"/>
                  </a:cubicBezTo>
                  <a:cubicBezTo>
                    <a:pt x="1110" y="802"/>
                    <a:pt x="1115" y="800"/>
                    <a:pt x="1119" y="803"/>
                  </a:cubicBezTo>
                  <a:cubicBezTo>
                    <a:pt x="1124" y="805"/>
                    <a:pt x="1128" y="809"/>
                    <a:pt x="1130" y="806"/>
                  </a:cubicBezTo>
                  <a:cubicBezTo>
                    <a:pt x="1131" y="803"/>
                    <a:pt x="1141" y="801"/>
                    <a:pt x="1142" y="800"/>
                  </a:cubicBezTo>
                  <a:cubicBezTo>
                    <a:pt x="1143" y="798"/>
                    <a:pt x="1144" y="793"/>
                    <a:pt x="1142" y="791"/>
                  </a:cubicBezTo>
                  <a:cubicBezTo>
                    <a:pt x="1140" y="789"/>
                    <a:pt x="1138" y="782"/>
                    <a:pt x="1137" y="779"/>
                  </a:cubicBezTo>
                  <a:cubicBezTo>
                    <a:pt x="1136" y="775"/>
                    <a:pt x="1142" y="774"/>
                    <a:pt x="1143" y="771"/>
                  </a:cubicBezTo>
                  <a:cubicBezTo>
                    <a:pt x="1144" y="768"/>
                    <a:pt x="1149" y="768"/>
                    <a:pt x="1151" y="766"/>
                  </a:cubicBezTo>
                  <a:cubicBezTo>
                    <a:pt x="1153" y="764"/>
                    <a:pt x="1153" y="760"/>
                    <a:pt x="1156" y="761"/>
                  </a:cubicBezTo>
                  <a:cubicBezTo>
                    <a:pt x="1159" y="762"/>
                    <a:pt x="1166" y="764"/>
                    <a:pt x="1167" y="766"/>
                  </a:cubicBezTo>
                  <a:cubicBezTo>
                    <a:pt x="1168" y="767"/>
                    <a:pt x="1173" y="768"/>
                    <a:pt x="1176" y="768"/>
                  </a:cubicBezTo>
                  <a:cubicBezTo>
                    <a:pt x="1179" y="768"/>
                    <a:pt x="1184" y="770"/>
                    <a:pt x="1187" y="772"/>
                  </a:cubicBezTo>
                  <a:cubicBezTo>
                    <a:pt x="1190" y="774"/>
                    <a:pt x="1200" y="774"/>
                    <a:pt x="1201" y="776"/>
                  </a:cubicBezTo>
                  <a:cubicBezTo>
                    <a:pt x="1203" y="779"/>
                    <a:pt x="1201" y="786"/>
                    <a:pt x="1203" y="789"/>
                  </a:cubicBezTo>
                  <a:cubicBezTo>
                    <a:pt x="1205" y="792"/>
                    <a:pt x="1211" y="797"/>
                    <a:pt x="1212" y="796"/>
                  </a:cubicBezTo>
                  <a:cubicBezTo>
                    <a:pt x="1214" y="795"/>
                    <a:pt x="1222" y="800"/>
                    <a:pt x="1225" y="800"/>
                  </a:cubicBezTo>
                  <a:cubicBezTo>
                    <a:pt x="1228" y="800"/>
                    <a:pt x="1233" y="795"/>
                    <a:pt x="1236" y="795"/>
                  </a:cubicBezTo>
                  <a:cubicBezTo>
                    <a:pt x="1238" y="795"/>
                    <a:pt x="1247" y="793"/>
                    <a:pt x="1249" y="793"/>
                  </a:cubicBezTo>
                  <a:cubicBezTo>
                    <a:pt x="1252" y="793"/>
                    <a:pt x="1261" y="797"/>
                    <a:pt x="1263" y="796"/>
                  </a:cubicBezTo>
                  <a:cubicBezTo>
                    <a:pt x="1264" y="795"/>
                    <a:pt x="1273" y="796"/>
                    <a:pt x="1274" y="799"/>
                  </a:cubicBezTo>
                  <a:cubicBezTo>
                    <a:pt x="1275" y="802"/>
                    <a:pt x="1286" y="802"/>
                    <a:pt x="1286" y="805"/>
                  </a:cubicBezTo>
                  <a:cubicBezTo>
                    <a:pt x="1286" y="808"/>
                    <a:pt x="1292" y="810"/>
                    <a:pt x="1294" y="813"/>
                  </a:cubicBezTo>
                  <a:cubicBezTo>
                    <a:pt x="1296" y="816"/>
                    <a:pt x="1310" y="814"/>
                    <a:pt x="1313" y="816"/>
                  </a:cubicBezTo>
                  <a:cubicBezTo>
                    <a:pt x="1315" y="819"/>
                    <a:pt x="1332" y="818"/>
                    <a:pt x="1332" y="816"/>
                  </a:cubicBezTo>
                  <a:cubicBezTo>
                    <a:pt x="1333" y="815"/>
                    <a:pt x="1348" y="814"/>
                    <a:pt x="1351" y="812"/>
                  </a:cubicBezTo>
                  <a:cubicBezTo>
                    <a:pt x="1355" y="810"/>
                    <a:pt x="1363" y="810"/>
                    <a:pt x="1363" y="807"/>
                  </a:cubicBezTo>
                  <a:cubicBezTo>
                    <a:pt x="1364" y="804"/>
                    <a:pt x="1371" y="802"/>
                    <a:pt x="1375" y="800"/>
                  </a:cubicBezTo>
                  <a:cubicBezTo>
                    <a:pt x="1378" y="797"/>
                    <a:pt x="1392" y="797"/>
                    <a:pt x="1393" y="800"/>
                  </a:cubicBezTo>
                  <a:cubicBezTo>
                    <a:pt x="1394" y="803"/>
                    <a:pt x="1402" y="804"/>
                    <a:pt x="1406" y="803"/>
                  </a:cubicBezTo>
                  <a:cubicBezTo>
                    <a:pt x="1409" y="802"/>
                    <a:pt x="1418" y="803"/>
                    <a:pt x="1420" y="806"/>
                  </a:cubicBezTo>
                  <a:cubicBezTo>
                    <a:pt x="1421" y="810"/>
                    <a:pt x="1432" y="811"/>
                    <a:pt x="1434" y="810"/>
                  </a:cubicBezTo>
                  <a:cubicBezTo>
                    <a:pt x="1437" y="810"/>
                    <a:pt x="1445" y="803"/>
                    <a:pt x="1448" y="803"/>
                  </a:cubicBezTo>
                  <a:cubicBezTo>
                    <a:pt x="1451" y="803"/>
                    <a:pt x="1455" y="800"/>
                    <a:pt x="1455" y="796"/>
                  </a:cubicBezTo>
                  <a:cubicBezTo>
                    <a:pt x="1454" y="793"/>
                    <a:pt x="1461" y="785"/>
                    <a:pt x="1462" y="781"/>
                  </a:cubicBezTo>
                  <a:cubicBezTo>
                    <a:pt x="1462" y="778"/>
                    <a:pt x="1468" y="768"/>
                    <a:pt x="1471" y="767"/>
                  </a:cubicBezTo>
                  <a:cubicBezTo>
                    <a:pt x="1473" y="767"/>
                    <a:pt x="1478" y="763"/>
                    <a:pt x="1477" y="760"/>
                  </a:cubicBezTo>
                  <a:cubicBezTo>
                    <a:pt x="1477" y="757"/>
                    <a:pt x="1475" y="750"/>
                    <a:pt x="1473" y="750"/>
                  </a:cubicBezTo>
                  <a:cubicBezTo>
                    <a:pt x="1470" y="750"/>
                    <a:pt x="1465" y="750"/>
                    <a:pt x="1472" y="742"/>
                  </a:cubicBezTo>
                  <a:cubicBezTo>
                    <a:pt x="1478" y="733"/>
                    <a:pt x="1488" y="736"/>
                    <a:pt x="1490" y="736"/>
                  </a:cubicBezTo>
                  <a:cubicBezTo>
                    <a:pt x="1492" y="736"/>
                    <a:pt x="1506" y="732"/>
                    <a:pt x="1512" y="734"/>
                  </a:cubicBezTo>
                  <a:cubicBezTo>
                    <a:pt x="1518" y="736"/>
                    <a:pt x="1522" y="733"/>
                    <a:pt x="1528" y="737"/>
                  </a:cubicBezTo>
                  <a:cubicBezTo>
                    <a:pt x="1535" y="740"/>
                    <a:pt x="1544" y="739"/>
                    <a:pt x="1546" y="742"/>
                  </a:cubicBezTo>
                  <a:cubicBezTo>
                    <a:pt x="1549" y="745"/>
                    <a:pt x="1557" y="747"/>
                    <a:pt x="1556" y="753"/>
                  </a:cubicBezTo>
                  <a:cubicBezTo>
                    <a:pt x="1555" y="758"/>
                    <a:pt x="1561" y="755"/>
                    <a:pt x="1563" y="766"/>
                  </a:cubicBezTo>
                  <a:cubicBezTo>
                    <a:pt x="1565" y="777"/>
                    <a:pt x="1570" y="778"/>
                    <a:pt x="1572" y="783"/>
                  </a:cubicBezTo>
                  <a:cubicBezTo>
                    <a:pt x="1573" y="789"/>
                    <a:pt x="1580" y="798"/>
                    <a:pt x="1579" y="801"/>
                  </a:cubicBezTo>
                  <a:cubicBezTo>
                    <a:pt x="1578" y="804"/>
                    <a:pt x="1577" y="809"/>
                    <a:pt x="1585" y="810"/>
                  </a:cubicBezTo>
                  <a:cubicBezTo>
                    <a:pt x="1592" y="810"/>
                    <a:pt x="1597" y="816"/>
                    <a:pt x="1599" y="815"/>
                  </a:cubicBezTo>
                  <a:cubicBezTo>
                    <a:pt x="1601" y="814"/>
                    <a:pt x="1609" y="817"/>
                    <a:pt x="1614" y="821"/>
                  </a:cubicBezTo>
                  <a:cubicBezTo>
                    <a:pt x="1618" y="826"/>
                    <a:pt x="1625" y="823"/>
                    <a:pt x="1624" y="828"/>
                  </a:cubicBezTo>
                  <a:cubicBezTo>
                    <a:pt x="1624" y="833"/>
                    <a:pt x="1628" y="837"/>
                    <a:pt x="1627" y="841"/>
                  </a:cubicBezTo>
                  <a:cubicBezTo>
                    <a:pt x="1627" y="845"/>
                    <a:pt x="1635" y="847"/>
                    <a:pt x="1642" y="846"/>
                  </a:cubicBezTo>
                  <a:cubicBezTo>
                    <a:pt x="1648" y="846"/>
                    <a:pt x="1652" y="849"/>
                    <a:pt x="1655" y="843"/>
                  </a:cubicBezTo>
                  <a:cubicBezTo>
                    <a:pt x="1657" y="838"/>
                    <a:pt x="1666" y="840"/>
                    <a:pt x="1669" y="838"/>
                  </a:cubicBezTo>
                  <a:cubicBezTo>
                    <a:pt x="1672" y="836"/>
                    <a:pt x="1681" y="833"/>
                    <a:pt x="1681" y="841"/>
                  </a:cubicBezTo>
                  <a:cubicBezTo>
                    <a:pt x="1680" y="849"/>
                    <a:pt x="1685" y="851"/>
                    <a:pt x="1681" y="853"/>
                  </a:cubicBezTo>
                  <a:cubicBezTo>
                    <a:pt x="1677" y="856"/>
                    <a:pt x="1675" y="867"/>
                    <a:pt x="1673" y="872"/>
                  </a:cubicBezTo>
                  <a:cubicBezTo>
                    <a:pt x="1672" y="877"/>
                    <a:pt x="1665" y="878"/>
                    <a:pt x="1665" y="883"/>
                  </a:cubicBezTo>
                  <a:cubicBezTo>
                    <a:pt x="1664" y="889"/>
                    <a:pt x="1658" y="889"/>
                    <a:pt x="1658" y="893"/>
                  </a:cubicBezTo>
                  <a:cubicBezTo>
                    <a:pt x="1658" y="897"/>
                    <a:pt x="1649" y="896"/>
                    <a:pt x="1645" y="893"/>
                  </a:cubicBezTo>
                  <a:cubicBezTo>
                    <a:pt x="1640" y="890"/>
                    <a:pt x="1636" y="899"/>
                    <a:pt x="1632" y="899"/>
                  </a:cubicBezTo>
                  <a:cubicBezTo>
                    <a:pt x="1629" y="899"/>
                    <a:pt x="1629" y="906"/>
                    <a:pt x="1630" y="909"/>
                  </a:cubicBezTo>
                  <a:cubicBezTo>
                    <a:pt x="1631" y="912"/>
                    <a:pt x="1629" y="916"/>
                    <a:pt x="1631" y="921"/>
                  </a:cubicBezTo>
                  <a:cubicBezTo>
                    <a:pt x="1632" y="924"/>
                    <a:pt x="1632" y="929"/>
                    <a:pt x="1632" y="935"/>
                  </a:cubicBezTo>
                  <a:cubicBezTo>
                    <a:pt x="1637" y="931"/>
                    <a:pt x="1642" y="929"/>
                    <a:pt x="1644" y="929"/>
                  </a:cubicBezTo>
                  <a:cubicBezTo>
                    <a:pt x="1650" y="929"/>
                    <a:pt x="1655" y="938"/>
                    <a:pt x="1661" y="938"/>
                  </a:cubicBezTo>
                  <a:cubicBezTo>
                    <a:pt x="1667" y="938"/>
                    <a:pt x="1695" y="920"/>
                    <a:pt x="1695" y="917"/>
                  </a:cubicBezTo>
                  <a:cubicBezTo>
                    <a:pt x="1696" y="914"/>
                    <a:pt x="1712" y="898"/>
                    <a:pt x="1719" y="890"/>
                  </a:cubicBezTo>
                  <a:cubicBezTo>
                    <a:pt x="1727" y="882"/>
                    <a:pt x="1737" y="871"/>
                    <a:pt x="1741" y="861"/>
                  </a:cubicBezTo>
                  <a:cubicBezTo>
                    <a:pt x="1743" y="856"/>
                    <a:pt x="1754" y="845"/>
                    <a:pt x="1756" y="841"/>
                  </a:cubicBezTo>
                  <a:cubicBezTo>
                    <a:pt x="1759" y="836"/>
                    <a:pt x="1761" y="836"/>
                    <a:pt x="1766" y="826"/>
                  </a:cubicBezTo>
                  <a:cubicBezTo>
                    <a:pt x="1770" y="815"/>
                    <a:pt x="1770" y="789"/>
                    <a:pt x="1772" y="787"/>
                  </a:cubicBezTo>
                  <a:cubicBezTo>
                    <a:pt x="1773" y="785"/>
                    <a:pt x="1772" y="781"/>
                    <a:pt x="1775" y="778"/>
                  </a:cubicBezTo>
                  <a:cubicBezTo>
                    <a:pt x="1777" y="775"/>
                    <a:pt x="1776" y="771"/>
                    <a:pt x="1780" y="767"/>
                  </a:cubicBezTo>
                  <a:cubicBezTo>
                    <a:pt x="1784" y="764"/>
                    <a:pt x="1784" y="760"/>
                    <a:pt x="1782" y="758"/>
                  </a:cubicBezTo>
                  <a:cubicBezTo>
                    <a:pt x="1781" y="755"/>
                    <a:pt x="1783" y="748"/>
                    <a:pt x="1782" y="746"/>
                  </a:cubicBezTo>
                  <a:cubicBezTo>
                    <a:pt x="1781" y="745"/>
                    <a:pt x="1781" y="744"/>
                    <a:pt x="1783" y="742"/>
                  </a:cubicBezTo>
                  <a:cubicBezTo>
                    <a:pt x="1786" y="741"/>
                    <a:pt x="1782" y="737"/>
                    <a:pt x="1778" y="735"/>
                  </a:cubicBezTo>
                  <a:cubicBezTo>
                    <a:pt x="1774" y="733"/>
                    <a:pt x="1769" y="732"/>
                    <a:pt x="1769" y="728"/>
                  </a:cubicBezTo>
                  <a:cubicBezTo>
                    <a:pt x="1769" y="723"/>
                    <a:pt x="1762" y="718"/>
                    <a:pt x="1757" y="719"/>
                  </a:cubicBezTo>
                  <a:cubicBezTo>
                    <a:pt x="1753" y="719"/>
                    <a:pt x="1744" y="716"/>
                    <a:pt x="1745" y="719"/>
                  </a:cubicBezTo>
                  <a:cubicBezTo>
                    <a:pt x="1746" y="722"/>
                    <a:pt x="1744" y="725"/>
                    <a:pt x="1742" y="724"/>
                  </a:cubicBezTo>
                  <a:cubicBezTo>
                    <a:pt x="1740" y="724"/>
                    <a:pt x="1739" y="726"/>
                    <a:pt x="1736" y="730"/>
                  </a:cubicBezTo>
                  <a:cubicBezTo>
                    <a:pt x="1733" y="734"/>
                    <a:pt x="1723" y="735"/>
                    <a:pt x="1727" y="731"/>
                  </a:cubicBezTo>
                  <a:cubicBezTo>
                    <a:pt x="1732" y="727"/>
                    <a:pt x="1726" y="726"/>
                    <a:pt x="1727" y="722"/>
                  </a:cubicBezTo>
                  <a:cubicBezTo>
                    <a:pt x="1728" y="718"/>
                    <a:pt x="1731" y="713"/>
                    <a:pt x="1726" y="716"/>
                  </a:cubicBezTo>
                  <a:cubicBezTo>
                    <a:pt x="1721" y="719"/>
                    <a:pt x="1721" y="726"/>
                    <a:pt x="1717" y="727"/>
                  </a:cubicBezTo>
                  <a:cubicBezTo>
                    <a:pt x="1713" y="727"/>
                    <a:pt x="1714" y="715"/>
                    <a:pt x="1715" y="712"/>
                  </a:cubicBezTo>
                  <a:cubicBezTo>
                    <a:pt x="1717" y="708"/>
                    <a:pt x="1708" y="712"/>
                    <a:pt x="1699" y="711"/>
                  </a:cubicBezTo>
                  <a:cubicBezTo>
                    <a:pt x="1690" y="710"/>
                    <a:pt x="1692" y="704"/>
                    <a:pt x="1699" y="700"/>
                  </a:cubicBezTo>
                  <a:cubicBezTo>
                    <a:pt x="1707" y="696"/>
                    <a:pt x="1705" y="693"/>
                    <a:pt x="1709" y="691"/>
                  </a:cubicBezTo>
                  <a:cubicBezTo>
                    <a:pt x="1713" y="690"/>
                    <a:pt x="1722" y="683"/>
                    <a:pt x="1728" y="680"/>
                  </a:cubicBezTo>
                  <a:cubicBezTo>
                    <a:pt x="1734" y="677"/>
                    <a:pt x="1735" y="673"/>
                    <a:pt x="1736" y="669"/>
                  </a:cubicBezTo>
                  <a:cubicBezTo>
                    <a:pt x="1737" y="666"/>
                    <a:pt x="1748" y="661"/>
                    <a:pt x="1757" y="653"/>
                  </a:cubicBezTo>
                  <a:cubicBezTo>
                    <a:pt x="1767" y="646"/>
                    <a:pt x="1771" y="642"/>
                    <a:pt x="1773" y="637"/>
                  </a:cubicBezTo>
                  <a:cubicBezTo>
                    <a:pt x="1776" y="632"/>
                    <a:pt x="1789" y="627"/>
                    <a:pt x="1790" y="623"/>
                  </a:cubicBezTo>
                  <a:cubicBezTo>
                    <a:pt x="1790" y="620"/>
                    <a:pt x="1806" y="611"/>
                    <a:pt x="1817" y="609"/>
                  </a:cubicBezTo>
                  <a:cubicBezTo>
                    <a:pt x="1828" y="607"/>
                    <a:pt x="1846" y="610"/>
                    <a:pt x="1849" y="613"/>
                  </a:cubicBezTo>
                  <a:cubicBezTo>
                    <a:pt x="1852" y="616"/>
                    <a:pt x="1855" y="615"/>
                    <a:pt x="1857" y="613"/>
                  </a:cubicBezTo>
                  <a:cubicBezTo>
                    <a:pt x="1859" y="610"/>
                    <a:pt x="1863" y="612"/>
                    <a:pt x="1871" y="612"/>
                  </a:cubicBezTo>
                  <a:cubicBezTo>
                    <a:pt x="1878" y="613"/>
                    <a:pt x="1880" y="609"/>
                    <a:pt x="1885" y="610"/>
                  </a:cubicBezTo>
                  <a:cubicBezTo>
                    <a:pt x="1890" y="612"/>
                    <a:pt x="1894" y="613"/>
                    <a:pt x="1897" y="607"/>
                  </a:cubicBezTo>
                  <a:cubicBezTo>
                    <a:pt x="1900" y="601"/>
                    <a:pt x="1914" y="602"/>
                    <a:pt x="1918" y="605"/>
                  </a:cubicBezTo>
                  <a:cubicBezTo>
                    <a:pt x="1921" y="607"/>
                    <a:pt x="1923" y="610"/>
                    <a:pt x="1929" y="607"/>
                  </a:cubicBezTo>
                  <a:cubicBezTo>
                    <a:pt x="1934" y="603"/>
                    <a:pt x="1934" y="611"/>
                    <a:pt x="1939" y="612"/>
                  </a:cubicBezTo>
                  <a:cubicBezTo>
                    <a:pt x="1944" y="613"/>
                    <a:pt x="1941" y="617"/>
                    <a:pt x="1936" y="617"/>
                  </a:cubicBezTo>
                  <a:cubicBezTo>
                    <a:pt x="1932" y="616"/>
                    <a:pt x="1926" y="619"/>
                    <a:pt x="1931" y="622"/>
                  </a:cubicBezTo>
                  <a:cubicBezTo>
                    <a:pt x="1936" y="624"/>
                    <a:pt x="1942" y="619"/>
                    <a:pt x="1946" y="619"/>
                  </a:cubicBezTo>
                  <a:cubicBezTo>
                    <a:pt x="1950" y="620"/>
                    <a:pt x="1956" y="620"/>
                    <a:pt x="1962" y="617"/>
                  </a:cubicBezTo>
                  <a:cubicBezTo>
                    <a:pt x="1967" y="613"/>
                    <a:pt x="1969" y="620"/>
                    <a:pt x="1972" y="617"/>
                  </a:cubicBezTo>
                  <a:cubicBezTo>
                    <a:pt x="1976" y="613"/>
                    <a:pt x="1983" y="613"/>
                    <a:pt x="1987" y="613"/>
                  </a:cubicBezTo>
                  <a:cubicBezTo>
                    <a:pt x="1991" y="613"/>
                    <a:pt x="1988" y="608"/>
                    <a:pt x="1981" y="608"/>
                  </a:cubicBezTo>
                  <a:cubicBezTo>
                    <a:pt x="1975" y="608"/>
                    <a:pt x="1975" y="605"/>
                    <a:pt x="1980" y="596"/>
                  </a:cubicBezTo>
                  <a:cubicBezTo>
                    <a:pt x="1986" y="587"/>
                    <a:pt x="1996" y="582"/>
                    <a:pt x="2002" y="577"/>
                  </a:cubicBezTo>
                  <a:cubicBezTo>
                    <a:pt x="2008" y="571"/>
                    <a:pt x="2013" y="574"/>
                    <a:pt x="2013" y="570"/>
                  </a:cubicBezTo>
                  <a:cubicBezTo>
                    <a:pt x="2013" y="567"/>
                    <a:pt x="2016" y="557"/>
                    <a:pt x="2021" y="557"/>
                  </a:cubicBezTo>
                  <a:cubicBezTo>
                    <a:pt x="2025" y="557"/>
                    <a:pt x="2037" y="559"/>
                    <a:pt x="2045" y="555"/>
                  </a:cubicBezTo>
                  <a:cubicBezTo>
                    <a:pt x="2052" y="551"/>
                    <a:pt x="2051" y="558"/>
                    <a:pt x="2054" y="559"/>
                  </a:cubicBezTo>
                  <a:cubicBezTo>
                    <a:pt x="2058" y="560"/>
                    <a:pt x="2062" y="553"/>
                    <a:pt x="2065" y="555"/>
                  </a:cubicBezTo>
                  <a:cubicBezTo>
                    <a:pt x="2069" y="557"/>
                    <a:pt x="2060" y="562"/>
                    <a:pt x="2058" y="568"/>
                  </a:cubicBezTo>
                  <a:cubicBezTo>
                    <a:pt x="2056" y="575"/>
                    <a:pt x="2063" y="572"/>
                    <a:pt x="2066" y="574"/>
                  </a:cubicBezTo>
                  <a:cubicBezTo>
                    <a:pt x="2070" y="576"/>
                    <a:pt x="2061" y="578"/>
                    <a:pt x="2062" y="580"/>
                  </a:cubicBezTo>
                  <a:cubicBezTo>
                    <a:pt x="2063" y="582"/>
                    <a:pt x="2071" y="582"/>
                    <a:pt x="2080" y="572"/>
                  </a:cubicBezTo>
                  <a:cubicBezTo>
                    <a:pt x="2090" y="563"/>
                    <a:pt x="2098" y="560"/>
                    <a:pt x="2105" y="561"/>
                  </a:cubicBezTo>
                  <a:cubicBezTo>
                    <a:pt x="2111" y="562"/>
                    <a:pt x="2107" y="555"/>
                    <a:pt x="2108" y="547"/>
                  </a:cubicBezTo>
                  <a:cubicBezTo>
                    <a:pt x="2108" y="538"/>
                    <a:pt x="2127" y="535"/>
                    <a:pt x="2133" y="538"/>
                  </a:cubicBezTo>
                  <a:cubicBezTo>
                    <a:pt x="2139" y="540"/>
                    <a:pt x="2138" y="543"/>
                    <a:pt x="2133" y="541"/>
                  </a:cubicBezTo>
                  <a:cubicBezTo>
                    <a:pt x="2127" y="540"/>
                    <a:pt x="2121" y="545"/>
                    <a:pt x="2121" y="552"/>
                  </a:cubicBezTo>
                  <a:cubicBezTo>
                    <a:pt x="2122" y="560"/>
                    <a:pt x="2116" y="562"/>
                    <a:pt x="2119" y="565"/>
                  </a:cubicBezTo>
                  <a:cubicBezTo>
                    <a:pt x="2122" y="568"/>
                    <a:pt x="2115" y="568"/>
                    <a:pt x="2115" y="571"/>
                  </a:cubicBezTo>
                  <a:cubicBezTo>
                    <a:pt x="2115" y="574"/>
                    <a:pt x="2115" y="577"/>
                    <a:pt x="2110" y="578"/>
                  </a:cubicBezTo>
                  <a:cubicBezTo>
                    <a:pt x="2106" y="579"/>
                    <a:pt x="2091" y="581"/>
                    <a:pt x="2091" y="587"/>
                  </a:cubicBezTo>
                  <a:cubicBezTo>
                    <a:pt x="2091" y="592"/>
                    <a:pt x="2083" y="593"/>
                    <a:pt x="2079" y="600"/>
                  </a:cubicBezTo>
                  <a:cubicBezTo>
                    <a:pt x="2075" y="607"/>
                    <a:pt x="2061" y="611"/>
                    <a:pt x="2052" y="625"/>
                  </a:cubicBezTo>
                  <a:cubicBezTo>
                    <a:pt x="2043" y="639"/>
                    <a:pt x="2028" y="639"/>
                    <a:pt x="2028" y="641"/>
                  </a:cubicBezTo>
                  <a:cubicBezTo>
                    <a:pt x="2028" y="644"/>
                    <a:pt x="2018" y="644"/>
                    <a:pt x="2014" y="644"/>
                  </a:cubicBezTo>
                  <a:cubicBezTo>
                    <a:pt x="2011" y="645"/>
                    <a:pt x="2017" y="653"/>
                    <a:pt x="2009" y="662"/>
                  </a:cubicBezTo>
                  <a:cubicBezTo>
                    <a:pt x="2001" y="671"/>
                    <a:pt x="1995" y="683"/>
                    <a:pt x="1996" y="696"/>
                  </a:cubicBezTo>
                  <a:cubicBezTo>
                    <a:pt x="1996" y="708"/>
                    <a:pt x="2000" y="744"/>
                    <a:pt x="2004" y="750"/>
                  </a:cubicBezTo>
                  <a:cubicBezTo>
                    <a:pt x="2007" y="756"/>
                    <a:pt x="2005" y="772"/>
                    <a:pt x="2008" y="775"/>
                  </a:cubicBezTo>
                  <a:cubicBezTo>
                    <a:pt x="2011" y="778"/>
                    <a:pt x="2010" y="784"/>
                    <a:pt x="2012" y="786"/>
                  </a:cubicBezTo>
                  <a:cubicBezTo>
                    <a:pt x="2014" y="788"/>
                    <a:pt x="2022" y="777"/>
                    <a:pt x="2028" y="772"/>
                  </a:cubicBezTo>
                  <a:cubicBezTo>
                    <a:pt x="2033" y="768"/>
                    <a:pt x="2031" y="766"/>
                    <a:pt x="2035" y="764"/>
                  </a:cubicBezTo>
                  <a:cubicBezTo>
                    <a:pt x="2039" y="761"/>
                    <a:pt x="2037" y="751"/>
                    <a:pt x="2038" y="749"/>
                  </a:cubicBezTo>
                  <a:cubicBezTo>
                    <a:pt x="2039" y="746"/>
                    <a:pt x="2046" y="745"/>
                    <a:pt x="2048" y="742"/>
                  </a:cubicBezTo>
                  <a:cubicBezTo>
                    <a:pt x="2050" y="739"/>
                    <a:pt x="2056" y="741"/>
                    <a:pt x="2059" y="740"/>
                  </a:cubicBezTo>
                  <a:cubicBezTo>
                    <a:pt x="2062" y="739"/>
                    <a:pt x="2059" y="732"/>
                    <a:pt x="2058" y="728"/>
                  </a:cubicBezTo>
                  <a:cubicBezTo>
                    <a:pt x="2057" y="723"/>
                    <a:pt x="2067" y="718"/>
                    <a:pt x="2072" y="714"/>
                  </a:cubicBezTo>
                  <a:cubicBezTo>
                    <a:pt x="2077" y="710"/>
                    <a:pt x="2084" y="717"/>
                    <a:pt x="2090" y="711"/>
                  </a:cubicBezTo>
                  <a:cubicBezTo>
                    <a:pt x="2095" y="706"/>
                    <a:pt x="2089" y="699"/>
                    <a:pt x="2087" y="697"/>
                  </a:cubicBezTo>
                  <a:cubicBezTo>
                    <a:pt x="2085" y="694"/>
                    <a:pt x="2093" y="680"/>
                    <a:pt x="2097" y="679"/>
                  </a:cubicBezTo>
                  <a:cubicBezTo>
                    <a:pt x="2102" y="677"/>
                    <a:pt x="2104" y="682"/>
                    <a:pt x="2109" y="678"/>
                  </a:cubicBezTo>
                  <a:cubicBezTo>
                    <a:pt x="2113" y="674"/>
                    <a:pt x="2105" y="668"/>
                    <a:pt x="2102" y="668"/>
                  </a:cubicBezTo>
                  <a:cubicBezTo>
                    <a:pt x="2099" y="669"/>
                    <a:pt x="2098" y="657"/>
                    <a:pt x="2105" y="652"/>
                  </a:cubicBezTo>
                  <a:cubicBezTo>
                    <a:pt x="2112" y="646"/>
                    <a:pt x="2109" y="645"/>
                    <a:pt x="2104" y="644"/>
                  </a:cubicBezTo>
                  <a:cubicBezTo>
                    <a:pt x="2100" y="643"/>
                    <a:pt x="2099" y="644"/>
                    <a:pt x="2095" y="645"/>
                  </a:cubicBezTo>
                  <a:cubicBezTo>
                    <a:pt x="2091" y="645"/>
                    <a:pt x="2088" y="637"/>
                    <a:pt x="2093" y="629"/>
                  </a:cubicBezTo>
                  <a:cubicBezTo>
                    <a:pt x="2099" y="622"/>
                    <a:pt x="2104" y="623"/>
                    <a:pt x="2106" y="616"/>
                  </a:cubicBezTo>
                  <a:cubicBezTo>
                    <a:pt x="2107" y="610"/>
                    <a:pt x="2115" y="601"/>
                    <a:pt x="2117" y="598"/>
                  </a:cubicBezTo>
                  <a:cubicBezTo>
                    <a:pt x="2119" y="595"/>
                    <a:pt x="2126" y="598"/>
                    <a:pt x="2130" y="597"/>
                  </a:cubicBezTo>
                  <a:cubicBezTo>
                    <a:pt x="2133" y="597"/>
                    <a:pt x="2131" y="603"/>
                    <a:pt x="2135" y="600"/>
                  </a:cubicBezTo>
                  <a:cubicBezTo>
                    <a:pt x="2139" y="597"/>
                    <a:pt x="2145" y="586"/>
                    <a:pt x="2150" y="586"/>
                  </a:cubicBezTo>
                  <a:cubicBezTo>
                    <a:pt x="2155" y="586"/>
                    <a:pt x="2152" y="594"/>
                    <a:pt x="2153" y="598"/>
                  </a:cubicBezTo>
                  <a:cubicBezTo>
                    <a:pt x="2154" y="603"/>
                    <a:pt x="2157" y="597"/>
                    <a:pt x="2167" y="591"/>
                  </a:cubicBezTo>
                  <a:cubicBezTo>
                    <a:pt x="2176" y="584"/>
                    <a:pt x="2197" y="585"/>
                    <a:pt x="2203" y="588"/>
                  </a:cubicBezTo>
                  <a:cubicBezTo>
                    <a:pt x="2210" y="591"/>
                    <a:pt x="2211" y="598"/>
                    <a:pt x="2214" y="597"/>
                  </a:cubicBezTo>
                  <a:cubicBezTo>
                    <a:pt x="2220" y="596"/>
                    <a:pt x="2215" y="590"/>
                    <a:pt x="2220" y="588"/>
                  </a:cubicBezTo>
                  <a:cubicBezTo>
                    <a:pt x="2226" y="587"/>
                    <a:pt x="2235" y="582"/>
                    <a:pt x="2242" y="577"/>
                  </a:cubicBezTo>
                  <a:cubicBezTo>
                    <a:pt x="2249" y="572"/>
                    <a:pt x="2247" y="575"/>
                    <a:pt x="2250" y="571"/>
                  </a:cubicBezTo>
                  <a:cubicBezTo>
                    <a:pt x="2254" y="566"/>
                    <a:pt x="2258" y="568"/>
                    <a:pt x="2259" y="565"/>
                  </a:cubicBezTo>
                  <a:cubicBezTo>
                    <a:pt x="2260" y="562"/>
                    <a:pt x="2270" y="557"/>
                    <a:pt x="2284" y="554"/>
                  </a:cubicBezTo>
                  <a:cubicBezTo>
                    <a:pt x="2297" y="551"/>
                    <a:pt x="2315" y="542"/>
                    <a:pt x="2314" y="539"/>
                  </a:cubicBezTo>
                  <a:cubicBezTo>
                    <a:pt x="2313" y="536"/>
                    <a:pt x="2320" y="535"/>
                    <a:pt x="2320" y="538"/>
                  </a:cubicBezTo>
                  <a:cubicBezTo>
                    <a:pt x="2321" y="540"/>
                    <a:pt x="2326" y="539"/>
                    <a:pt x="2333" y="541"/>
                  </a:cubicBezTo>
                  <a:cubicBezTo>
                    <a:pt x="2340" y="542"/>
                    <a:pt x="2344" y="545"/>
                    <a:pt x="2349" y="540"/>
                  </a:cubicBezTo>
                  <a:cubicBezTo>
                    <a:pt x="2355" y="534"/>
                    <a:pt x="2349" y="532"/>
                    <a:pt x="2349" y="528"/>
                  </a:cubicBezTo>
                  <a:cubicBezTo>
                    <a:pt x="2349" y="523"/>
                    <a:pt x="2339" y="519"/>
                    <a:pt x="2340" y="514"/>
                  </a:cubicBezTo>
                  <a:cubicBezTo>
                    <a:pt x="2342" y="510"/>
                    <a:pt x="2333" y="497"/>
                    <a:pt x="2330" y="500"/>
                  </a:cubicBezTo>
                  <a:cubicBezTo>
                    <a:pt x="2328" y="502"/>
                    <a:pt x="2322" y="498"/>
                    <a:pt x="2322" y="494"/>
                  </a:cubicBezTo>
                  <a:cubicBezTo>
                    <a:pt x="2322" y="491"/>
                    <a:pt x="2321" y="487"/>
                    <a:pt x="2317" y="489"/>
                  </a:cubicBezTo>
                  <a:cubicBezTo>
                    <a:pt x="2313" y="492"/>
                    <a:pt x="2306" y="491"/>
                    <a:pt x="2305" y="487"/>
                  </a:cubicBezTo>
                  <a:cubicBezTo>
                    <a:pt x="2303" y="483"/>
                    <a:pt x="2313" y="480"/>
                    <a:pt x="2319" y="483"/>
                  </a:cubicBezTo>
                  <a:cubicBezTo>
                    <a:pt x="2326" y="485"/>
                    <a:pt x="2324" y="488"/>
                    <a:pt x="2327" y="490"/>
                  </a:cubicBezTo>
                  <a:cubicBezTo>
                    <a:pt x="2330" y="492"/>
                    <a:pt x="2339" y="491"/>
                    <a:pt x="2344" y="489"/>
                  </a:cubicBezTo>
                  <a:cubicBezTo>
                    <a:pt x="2348" y="487"/>
                    <a:pt x="2361" y="482"/>
                    <a:pt x="2363" y="479"/>
                  </a:cubicBezTo>
                  <a:cubicBezTo>
                    <a:pt x="2366" y="475"/>
                    <a:pt x="2363" y="473"/>
                    <a:pt x="2368" y="471"/>
                  </a:cubicBezTo>
                  <a:cubicBezTo>
                    <a:pt x="2372" y="469"/>
                    <a:pt x="2369" y="464"/>
                    <a:pt x="2365" y="462"/>
                  </a:cubicBezTo>
                  <a:cubicBezTo>
                    <a:pt x="2361" y="460"/>
                    <a:pt x="2362" y="455"/>
                    <a:pt x="2366" y="455"/>
                  </a:cubicBezTo>
                  <a:cubicBezTo>
                    <a:pt x="2370" y="455"/>
                    <a:pt x="2369" y="451"/>
                    <a:pt x="2372" y="450"/>
                  </a:cubicBezTo>
                  <a:cubicBezTo>
                    <a:pt x="2374" y="450"/>
                    <a:pt x="2375" y="452"/>
                    <a:pt x="2379" y="450"/>
                  </a:cubicBezTo>
                  <a:cubicBezTo>
                    <a:pt x="2384" y="448"/>
                    <a:pt x="2380" y="454"/>
                    <a:pt x="2377" y="458"/>
                  </a:cubicBezTo>
                  <a:cubicBezTo>
                    <a:pt x="2375" y="462"/>
                    <a:pt x="2382" y="465"/>
                    <a:pt x="2383" y="468"/>
                  </a:cubicBezTo>
                  <a:cubicBezTo>
                    <a:pt x="2383" y="470"/>
                    <a:pt x="2393" y="471"/>
                    <a:pt x="2398" y="468"/>
                  </a:cubicBezTo>
                  <a:cubicBezTo>
                    <a:pt x="2403" y="465"/>
                    <a:pt x="2420" y="472"/>
                    <a:pt x="2421" y="476"/>
                  </a:cubicBezTo>
                  <a:cubicBezTo>
                    <a:pt x="2422" y="480"/>
                    <a:pt x="2424" y="485"/>
                    <a:pt x="2431" y="489"/>
                  </a:cubicBezTo>
                  <a:cubicBezTo>
                    <a:pt x="2438" y="492"/>
                    <a:pt x="2445" y="490"/>
                    <a:pt x="2446" y="494"/>
                  </a:cubicBezTo>
                  <a:cubicBezTo>
                    <a:pt x="2447" y="497"/>
                    <a:pt x="2450" y="499"/>
                    <a:pt x="2454" y="498"/>
                  </a:cubicBezTo>
                  <a:cubicBezTo>
                    <a:pt x="2458" y="497"/>
                    <a:pt x="2460" y="501"/>
                    <a:pt x="2463" y="499"/>
                  </a:cubicBezTo>
                  <a:cubicBezTo>
                    <a:pt x="2465" y="496"/>
                    <a:pt x="2467" y="500"/>
                    <a:pt x="2471" y="497"/>
                  </a:cubicBezTo>
                  <a:cubicBezTo>
                    <a:pt x="2474" y="494"/>
                    <a:pt x="2463" y="492"/>
                    <a:pt x="2464" y="489"/>
                  </a:cubicBezTo>
                  <a:cubicBezTo>
                    <a:pt x="2466" y="486"/>
                    <a:pt x="2468" y="491"/>
                    <a:pt x="2471" y="491"/>
                  </a:cubicBezTo>
                  <a:cubicBezTo>
                    <a:pt x="2475" y="490"/>
                    <a:pt x="2470" y="484"/>
                    <a:pt x="2473" y="483"/>
                  </a:cubicBezTo>
                  <a:cubicBezTo>
                    <a:pt x="2475" y="483"/>
                    <a:pt x="2473" y="470"/>
                    <a:pt x="2471" y="469"/>
                  </a:cubicBezTo>
                  <a:cubicBezTo>
                    <a:pt x="2468" y="468"/>
                    <a:pt x="2470" y="463"/>
                    <a:pt x="2475" y="467"/>
                  </a:cubicBezTo>
                  <a:cubicBezTo>
                    <a:pt x="2480" y="471"/>
                    <a:pt x="2488" y="471"/>
                    <a:pt x="2492" y="471"/>
                  </a:cubicBezTo>
                  <a:cubicBezTo>
                    <a:pt x="2495" y="471"/>
                    <a:pt x="2492" y="467"/>
                    <a:pt x="2488" y="467"/>
                  </a:cubicBezTo>
                  <a:cubicBezTo>
                    <a:pt x="2485" y="466"/>
                    <a:pt x="2489" y="463"/>
                    <a:pt x="2492" y="465"/>
                  </a:cubicBezTo>
                  <a:cubicBezTo>
                    <a:pt x="2494" y="468"/>
                    <a:pt x="2499" y="469"/>
                    <a:pt x="2500" y="466"/>
                  </a:cubicBezTo>
                  <a:cubicBezTo>
                    <a:pt x="2500" y="463"/>
                    <a:pt x="2503" y="458"/>
                    <a:pt x="2507" y="458"/>
                  </a:cubicBezTo>
                  <a:cubicBezTo>
                    <a:pt x="2512" y="458"/>
                    <a:pt x="2513" y="456"/>
                    <a:pt x="2509" y="454"/>
                  </a:cubicBezTo>
                  <a:close/>
                  <a:moveTo>
                    <a:pt x="1296" y="739"/>
                  </a:moveTo>
                  <a:cubicBezTo>
                    <a:pt x="1284" y="750"/>
                    <a:pt x="1259" y="753"/>
                    <a:pt x="1259" y="762"/>
                  </a:cubicBezTo>
                  <a:cubicBezTo>
                    <a:pt x="1259" y="771"/>
                    <a:pt x="1229" y="776"/>
                    <a:pt x="1226" y="772"/>
                  </a:cubicBezTo>
                  <a:cubicBezTo>
                    <a:pt x="1224" y="769"/>
                    <a:pt x="1249" y="767"/>
                    <a:pt x="1255" y="754"/>
                  </a:cubicBezTo>
                  <a:cubicBezTo>
                    <a:pt x="1260" y="741"/>
                    <a:pt x="1283" y="735"/>
                    <a:pt x="1294" y="717"/>
                  </a:cubicBezTo>
                  <a:cubicBezTo>
                    <a:pt x="1301" y="705"/>
                    <a:pt x="1308" y="686"/>
                    <a:pt x="1313" y="687"/>
                  </a:cubicBezTo>
                  <a:cubicBezTo>
                    <a:pt x="1317" y="688"/>
                    <a:pt x="1309" y="728"/>
                    <a:pt x="1296" y="739"/>
                  </a:cubicBezTo>
                  <a:close/>
                  <a:moveTo>
                    <a:pt x="1351" y="229"/>
                  </a:moveTo>
                  <a:cubicBezTo>
                    <a:pt x="1350" y="232"/>
                    <a:pt x="1340" y="232"/>
                    <a:pt x="1343" y="236"/>
                  </a:cubicBezTo>
                  <a:cubicBezTo>
                    <a:pt x="1347" y="241"/>
                    <a:pt x="1369" y="238"/>
                    <a:pt x="1369" y="231"/>
                  </a:cubicBezTo>
                  <a:cubicBezTo>
                    <a:pt x="1370" y="224"/>
                    <a:pt x="1353" y="225"/>
                    <a:pt x="1351" y="229"/>
                  </a:cubicBezTo>
                  <a:close/>
                  <a:moveTo>
                    <a:pt x="560" y="14"/>
                  </a:moveTo>
                  <a:cubicBezTo>
                    <a:pt x="570" y="14"/>
                    <a:pt x="567" y="7"/>
                    <a:pt x="574" y="8"/>
                  </a:cubicBezTo>
                  <a:cubicBezTo>
                    <a:pt x="581" y="9"/>
                    <a:pt x="590" y="9"/>
                    <a:pt x="587" y="4"/>
                  </a:cubicBezTo>
                  <a:cubicBezTo>
                    <a:pt x="583" y="0"/>
                    <a:pt x="558" y="2"/>
                    <a:pt x="560" y="5"/>
                  </a:cubicBezTo>
                  <a:cubicBezTo>
                    <a:pt x="563" y="9"/>
                    <a:pt x="540" y="7"/>
                    <a:pt x="540" y="9"/>
                  </a:cubicBezTo>
                  <a:cubicBezTo>
                    <a:pt x="541" y="11"/>
                    <a:pt x="549" y="14"/>
                    <a:pt x="560" y="14"/>
                  </a:cubicBezTo>
                  <a:close/>
                  <a:moveTo>
                    <a:pt x="506" y="43"/>
                  </a:moveTo>
                  <a:cubicBezTo>
                    <a:pt x="506" y="36"/>
                    <a:pt x="483" y="44"/>
                    <a:pt x="487" y="45"/>
                  </a:cubicBezTo>
                  <a:cubicBezTo>
                    <a:pt x="491" y="47"/>
                    <a:pt x="506" y="50"/>
                    <a:pt x="506" y="43"/>
                  </a:cubicBezTo>
                  <a:close/>
                  <a:moveTo>
                    <a:pt x="562" y="37"/>
                  </a:moveTo>
                  <a:cubicBezTo>
                    <a:pt x="563" y="41"/>
                    <a:pt x="560" y="41"/>
                    <a:pt x="551" y="41"/>
                  </a:cubicBezTo>
                  <a:cubicBezTo>
                    <a:pt x="542" y="41"/>
                    <a:pt x="538" y="46"/>
                    <a:pt x="542" y="50"/>
                  </a:cubicBezTo>
                  <a:cubicBezTo>
                    <a:pt x="547" y="54"/>
                    <a:pt x="570" y="53"/>
                    <a:pt x="574" y="47"/>
                  </a:cubicBezTo>
                  <a:cubicBezTo>
                    <a:pt x="578" y="42"/>
                    <a:pt x="588" y="47"/>
                    <a:pt x="590" y="41"/>
                  </a:cubicBezTo>
                  <a:cubicBezTo>
                    <a:pt x="592" y="36"/>
                    <a:pt x="560" y="34"/>
                    <a:pt x="562" y="37"/>
                  </a:cubicBezTo>
                  <a:close/>
                  <a:moveTo>
                    <a:pt x="636" y="29"/>
                  </a:moveTo>
                  <a:cubicBezTo>
                    <a:pt x="639" y="25"/>
                    <a:pt x="630" y="25"/>
                    <a:pt x="630" y="21"/>
                  </a:cubicBezTo>
                  <a:cubicBezTo>
                    <a:pt x="629" y="17"/>
                    <a:pt x="604" y="17"/>
                    <a:pt x="606" y="21"/>
                  </a:cubicBezTo>
                  <a:cubicBezTo>
                    <a:pt x="607" y="25"/>
                    <a:pt x="589" y="30"/>
                    <a:pt x="594" y="34"/>
                  </a:cubicBezTo>
                  <a:cubicBezTo>
                    <a:pt x="605" y="43"/>
                    <a:pt x="633" y="33"/>
                    <a:pt x="636" y="29"/>
                  </a:cubicBezTo>
                  <a:close/>
                  <a:moveTo>
                    <a:pt x="567" y="22"/>
                  </a:moveTo>
                  <a:cubicBezTo>
                    <a:pt x="568" y="13"/>
                    <a:pt x="553" y="21"/>
                    <a:pt x="542" y="16"/>
                  </a:cubicBezTo>
                  <a:cubicBezTo>
                    <a:pt x="530" y="11"/>
                    <a:pt x="524" y="11"/>
                    <a:pt x="531" y="18"/>
                  </a:cubicBezTo>
                  <a:cubicBezTo>
                    <a:pt x="535" y="21"/>
                    <a:pt x="512" y="23"/>
                    <a:pt x="516" y="27"/>
                  </a:cubicBezTo>
                  <a:cubicBezTo>
                    <a:pt x="524" y="35"/>
                    <a:pt x="566" y="31"/>
                    <a:pt x="567" y="22"/>
                  </a:cubicBezTo>
                  <a:close/>
                  <a:moveTo>
                    <a:pt x="502" y="264"/>
                  </a:moveTo>
                  <a:cubicBezTo>
                    <a:pt x="503" y="268"/>
                    <a:pt x="500" y="271"/>
                    <a:pt x="492" y="271"/>
                  </a:cubicBezTo>
                  <a:cubicBezTo>
                    <a:pt x="483" y="271"/>
                    <a:pt x="496" y="276"/>
                    <a:pt x="496" y="281"/>
                  </a:cubicBezTo>
                  <a:cubicBezTo>
                    <a:pt x="497" y="286"/>
                    <a:pt x="488" y="282"/>
                    <a:pt x="488" y="290"/>
                  </a:cubicBezTo>
                  <a:cubicBezTo>
                    <a:pt x="487" y="297"/>
                    <a:pt x="472" y="290"/>
                    <a:pt x="470" y="299"/>
                  </a:cubicBezTo>
                  <a:cubicBezTo>
                    <a:pt x="467" y="309"/>
                    <a:pt x="477" y="307"/>
                    <a:pt x="484" y="308"/>
                  </a:cubicBezTo>
                  <a:cubicBezTo>
                    <a:pt x="491" y="308"/>
                    <a:pt x="482" y="315"/>
                    <a:pt x="487" y="319"/>
                  </a:cubicBezTo>
                  <a:cubicBezTo>
                    <a:pt x="492" y="323"/>
                    <a:pt x="496" y="321"/>
                    <a:pt x="493" y="314"/>
                  </a:cubicBezTo>
                  <a:cubicBezTo>
                    <a:pt x="489" y="307"/>
                    <a:pt x="511" y="317"/>
                    <a:pt x="504" y="322"/>
                  </a:cubicBezTo>
                  <a:cubicBezTo>
                    <a:pt x="498" y="328"/>
                    <a:pt x="515" y="332"/>
                    <a:pt x="523" y="333"/>
                  </a:cubicBezTo>
                  <a:cubicBezTo>
                    <a:pt x="531" y="333"/>
                    <a:pt x="561" y="339"/>
                    <a:pt x="561" y="333"/>
                  </a:cubicBezTo>
                  <a:cubicBezTo>
                    <a:pt x="562" y="328"/>
                    <a:pt x="550" y="324"/>
                    <a:pt x="541" y="315"/>
                  </a:cubicBezTo>
                  <a:cubicBezTo>
                    <a:pt x="532" y="305"/>
                    <a:pt x="526" y="290"/>
                    <a:pt x="536" y="283"/>
                  </a:cubicBezTo>
                  <a:cubicBezTo>
                    <a:pt x="547" y="277"/>
                    <a:pt x="537" y="274"/>
                    <a:pt x="548" y="266"/>
                  </a:cubicBezTo>
                  <a:cubicBezTo>
                    <a:pt x="558" y="259"/>
                    <a:pt x="552" y="252"/>
                    <a:pt x="561" y="251"/>
                  </a:cubicBezTo>
                  <a:cubicBezTo>
                    <a:pt x="570" y="250"/>
                    <a:pt x="560" y="242"/>
                    <a:pt x="569" y="241"/>
                  </a:cubicBezTo>
                  <a:cubicBezTo>
                    <a:pt x="577" y="240"/>
                    <a:pt x="579" y="230"/>
                    <a:pt x="578" y="227"/>
                  </a:cubicBezTo>
                  <a:cubicBezTo>
                    <a:pt x="577" y="223"/>
                    <a:pt x="587" y="227"/>
                    <a:pt x="592" y="222"/>
                  </a:cubicBezTo>
                  <a:cubicBezTo>
                    <a:pt x="597" y="217"/>
                    <a:pt x="608" y="220"/>
                    <a:pt x="611" y="213"/>
                  </a:cubicBezTo>
                  <a:cubicBezTo>
                    <a:pt x="615" y="205"/>
                    <a:pt x="665" y="188"/>
                    <a:pt x="693" y="182"/>
                  </a:cubicBezTo>
                  <a:cubicBezTo>
                    <a:pt x="721" y="175"/>
                    <a:pt x="741" y="164"/>
                    <a:pt x="731" y="156"/>
                  </a:cubicBezTo>
                  <a:cubicBezTo>
                    <a:pt x="721" y="148"/>
                    <a:pt x="693" y="159"/>
                    <a:pt x="686" y="164"/>
                  </a:cubicBezTo>
                  <a:cubicBezTo>
                    <a:pt x="679" y="170"/>
                    <a:pt x="669" y="166"/>
                    <a:pt x="662" y="170"/>
                  </a:cubicBezTo>
                  <a:cubicBezTo>
                    <a:pt x="655" y="174"/>
                    <a:pt x="640" y="177"/>
                    <a:pt x="633" y="173"/>
                  </a:cubicBezTo>
                  <a:cubicBezTo>
                    <a:pt x="625" y="168"/>
                    <a:pt x="617" y="178"/>
                    <a:pt x="611" y="178"/>
                  </a:cubicBezTo>
                  <a:cubicBezTo>
                    <a:pt x="605" y="177"/>
                    <a:pt x="599" y="184"/>
                    <a:pt x="593" y="183"/>
                  </a:cubicBezTo>
                  <a:cubicBezTo>
                    <a:pt x="587" y="183"/>
                    <a:pt x="574" y="188"/>
                    <a:pt x="573" y="191"/>
                  </a:cubicBezTo>
                  <a:cubicBezTo>
                    <a:pt x="573" y="195"/>
                    <a:pt x="562" y="194"/>
                    <a:pt x="562" y="198"/>
                  </a:cubicBezTo>
                  <a:cubicBezTo>
                    <a:pt x="562" y="203"/>
                    <a:pt x="554" y="207"/>
                    <a:pt x="550" y="203"/>
                  </a:cubicBezTo>
                  <a:cubicBezTo>
                    <a:pt x="545" y="199"/>
                    <a:pt x="540" y="207"/>
                    <a:pt x="546" y="213"/>
                  </a:cubicBezTo>
                  <a:cubicBezTo>
                    <a:pt x="552" y="218"/>
                    <a:pt x="535" y="219"/>
                    <a:pt x="538" y="222"/>
                  </a:cubicBezTo>
                  <a:cubicBezTo>
                    <a:pt x="541" y="226"/>
                    <a:pt x="531" y="228"/>
                    <a:pt x="533" y="232"/>
                  </a:cubicBezTo>
                  <a:cubicBezTo>
                    <a:pt x="536" y="236"/>
                    <a:pt x="527" y="237"/>
                    <a:pt x="521" y="238"/>
                  </a:cubicBezTo>
                  <a:cubicBezTo>
                    <a:pt x="514" y="240"/>
                    <a:pt x="511" y="248"/>
                    <a:pt x="519" y="249"/>
                  </a:cubicBezTo>
                  <a:cubicBezTo>
                    <a:pt x="527" y="249"/>
                    <a:pt x="514" y="250"/>
                    <a:pt x="515" y="257"/>
                  </a:cubicBezTo>
                  <a:cubicBezTo>
                    <a:pt x="516" y="264"/>
                    <a:pt x="502" y="259"/>
                    <a:pt x="502" y="26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66"/>
            <p:cNvSpPr>
              <a:spLocks/>
            </p:cNvSpPr>
            <p:nvPr userDrawn="1"/>
          </p:nvSpPr>
          <p:spPr bwMode="auto">
            <a:xfrm>
              <a:off x="5549468" y="3204162"/>
              <a:ext cx="322092" cy="338200"/>
            </a:xfrm>
            <a:custGeom>
              <a:avLst/>
              <a:gdLst>
                <a:gd name="T0" fmla="*/ 240 w 270"/>
                <a:gd name="T1" fmla="*/ 133 h 283"/>
                <a:gd name="T2" fmla="*/ 241 w 270"/>
                <a:gd name="T3" fmla="*/ 123 h 283"/>
                <a:gd name="T4" fmla="*/ 237 w 270"/>
                <a:gd name="T5" fmla="*/ 118 h 283"/>
                <a:gd name="T6" fmla="*/ 243 w 270"/>
                <a:gd name="T7" fmla="*/ 105 h 283"/>
                <a:gd name="T8" fmla="*/ 248 w 270"/>
                <a:gd name="T9" fmla="*/ 93 h 283"/>
                <a:gd name="T10" fmla="*/ 254 w 270"/>
                <a:gd name="T11" fmla="*/ 70 h 283"/>
                <a:gd name="T12" fmla="*/ 266 w 270"/>
                <a:gd name="T13" fmla="*/ 57 h 283"/>
                <a:gd name="T14" fmla="*/ 265 w 270"/>
                <a:gd name="T15" fmla="*/ 42 h 283"/>
                <a:gd name="T16" fmla="*/ 266 w 270"/>
                <a:gd name="T17" fmla="*/ 30 h 283"/>
                <a:gd name="T18" fmla="*/ 242 w 270"/>
                <a:gd name="T19" fmla="*/ 17 h 283"/>
                <a:gd name="T20" fmla="*/ 225 w 270"/>
                <a:gd name="T21" fmla="*/ 16 h 283"/>
                <a:gd name="T22" fmla="*/ 215 w 270"/>
                <a:gd name="T23" fmla="*/ 5 h 283"/>
                <a:gd name="T24" fmla="*/ 204 w 270"/>
                <a:gd name="T25" fmla="*/ 8 h 283"/>
                <a:gd name="T26" fmla="*/ 176 w 270"/>
                <a:gd name="T27" fmla="*/ 8 h 283"/>
                <a:gd name="T28" fmla="*/ 149 w 270"/>
                <a:gd name="T29" fmla="*/ 12 h 283"/>
                <a:gd name="T30" fmla="*/ 116 w 270"/>
                <a:gd name="T31" fmla="*/ 17 h 283"/>
                <a:gd name="T32" fmla="*/ 89 w 270"/>
                <a:gd name="T33" fmla="*/ 20 h 283"/>
                <a:gd name="T34" fmla="*/ 87 w 270"/>
                <a:gd name="T35" fmla="*/ 45 h 283"/>
                <a:gd name="T36" fmla="*/ 70 w 270"/>
                <a:gd name="T37" fmla="*/ 92 h 283"/>
                <a:gd name="T38" fmla="*/ 57 w 270"/>
                <a:gd name="T39" fmla="*/ 133 h 283"/>
                <a:gd name="T40" fmla="*/ 42 w 270"/>
                <a:gd name="T41" fmla="*/ 152 h 283"/>
                <a:gd name="T42" fmla="*/ 24 w 270"/>
                <a:gd name="T43" fmla="*/ 152 h 283"/>
                <a:gd name="T44" fmla="*/ 0 w 270"/>
                <a:gd name="T45" fmla="*/ 158 h 283"/>
                <a:gd name="T46" fmla="*/ 6 w 270"/>
                <a:gd name="T47" fmla="*/ 176 h 283"/>
                <a:gd name="T48" fmla="*/ 62 w 270"/>
                <a:gd name="T49" fmla="*/ 171 h 283"/>
                <a:gd name="T50" fmla="*/ 70 w 270"/>
                <a:gd name="T51" fmla="*/ 195 h 283"/>
                <a:gd name="T52" fmla="*/ 100 w 270"/>
                <a:gd name="T53" fmla="*/ 201 h 283"/>
                <a:gd name="T54" fmla="*/ 117 w 270"/>
                <a:gd name="T55" fmla="*/ 188 h 283"/>
                <a:gd name="T56" fmla="*/ 134 w 270"/>
                <a:gd name="T57" fmla="*/ 193 h 283"/>
                <a:gd name="T58" fmla="*/ 135 w 270"/>
                <a:gd name="T59" fmla="*/ 226 h 283"/>
                <a:gd name="T60" fmla="*/ 142 w 270"/>
                <a:gd name="T61" fmla="*/ 249 h 283"/>
                <a:gd name="T62" fmla="*/ 163 w 270"/>
                <a:gd name="T63" fmla="*/ 244 h 283"/>
                <a:gd name="T64" fmla="*/ 171 w 270"/>
                <a:gd name="T65" fmla="*/ 248 h 283"/>
                <a:gd name="T66" fmla="*/ 184 w 270"/>
                <a:gd name="T67" fmla="*/ 251 h 283"/>
                <a:gd name="T68" fmla="*/ 201 w 270"/>
                <a:gd name="T69" fmla="*/ 262 h 283"/>
                <a:gd name="T70" fmla="*/ 212 w 270"/>
                <a:gd name="T71" fmla="*/ 257 h 283"/>
                <a:gd name="T72" fmla="*/ 231 w 270"/>
                <a:gd name="T73" fmla="*/ 268 h 283"/>
                <a:gd name="T74" fmla="*/ 248 w 270"/>
                <a:gd name="T75" fmla="*/ 281 h 283"/>
                <a:gd name="T76" fmla="*/ 248 w 270"/>
                <a:gd name="T77" fmla="*/ 264 h 283"/>
                <a:gd name="T78" fmla="*/ 229 w 270"/>
                <a:gd name="T79" fmla="*/ 255 h 283"/>
                <a:gd name="T80" fmla="*/ 233 w 270"/>
                <a:gd name="T81" fmla="*/ 225 h 283"/>
                <a:gd name="T82" fmla="*/ 238 w 270"/>
                <a:gd name="T83" fmla="*/ 208 h 283"/>
                <a:gd name="T84" fmla="*/ 257 w 270"/>
                <a:gd name="T85" fmla="*/ 204 h 283"/>
                <a:gd name="T86" fmla="*/ 247 w 270"/>
                <a:gd name="T87" fmla="*/ 18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0" h="283">
                  <a:moveTo>
                    <a:pt x="247" y="187"/>
                  </a:moveTo>
                  <a:cubicBezTo>
                    <a:pt x="240" y="183"/>
                    <a:pt x="237" y="134"/>
                    <a:pt x="240" y="133"/>
                  </a:cubicBezTo>
                  <a:cubicBezTo>
                    <a:pt x="241" y="133"/>
                    <a:pt x="241" y="133"/>
                    <a:pt x="242" y="134"/>
                  </a:cubicBezTo>
                  <a:cubicBezTo>
                    <a:pt x="241" y="123"/>
                    <a:pt x="241" y="123"/>
                    <a:pt x="241" y="123"/>
                  </a:cubicBezTo>
                  <a:cubicBezTo>
                    <a:pt x="241" y="123"/>
                    <a:pt x="241" y="123"/>
                    <a:pt x="240" y="123"/>
                  </a:cubicBezTo>
                  <a:cubicBezTo>
                    <a:pt x="239" y="122"/>
                    <a:pt x="237" y="121"/>
                    <a:pt x="237" y="118"/>
                  </a:cubicBezTo>
                  <a:cubicBezTo>
                    <a:pt x="237" y="115"/>
                    <a:pt x="240" y="114"/>
                    <a:pt x="240" y="114"/>
                  </a:cubicBezTo>
                  <a:cubicBezTo>
                    <a:pt x="240" y="114"/>
                    <a:pt x="240" y="106"/>
                    <a:pt x="243" y="105"/>
                  </a:cubicBezTo>
                  <a:cubicBezTo>
                    <a:pt x="244" y="104"/>
                    <a:pt x="245" y="104"/>
                    <a:pt x="245" y="103"/>
                  </a:cubicBezTo>
                  <a:cubicBezTo>
                    <a:pt x="247" y="101"/>
                    <a:pt x="248" y="96"/>
                    <a:pt x="248" y="93"/>
                  </a:cubicBezTo>
                  <a:cubicBezTo>
                    <a:pt x="248" y="88"/>
                    <a:pt x="249" y="84"/>
                    <a:pt x="250" y="80"/>
                  </a:cubicBezTo>
                  <a:cubicBezTo>
                    <a:pt x="252" y="76"/>
                    <a:pt x="251" y="71"/>
                    <a:pt x="254" y="70"/>
                  </a:cubicBezTo>
                  <a:cubicBezTo>
                    <a:pt x="256" y="68"/>
                    <a:pt x="256" y="62"/>
                    <a:pt x="259" y="61"/>
                  </a:cubicBezTo>
                  <a:cubicBezTo>
                    <a:pt x="263" y="60"/>
                    <a:pt x="265" y="59"/>
                    <a:pt x="266" y="57"/>
                  </a:cubicBezTo>
                  <a:cubicBezTo>
                    <a:pt x="266" y="55"/>
                    <a:pt x="270" y="53"/>
                    <a:pt x="270" y="50"/>
                  </a:cubicBezTo>
                  <a:cubicBezTo>
                    <a:pt x="270" y="47"/>
                    <a:pt x="265" y="46"/>
                    <a:pt x="265" y="42"/>
                  </a:cubicBezTo>
                  <a:cubicBezTo>
                    <a:pt x="265" y="39"/>
                    <a:pt x="266" y="30"/>
                    <a:pt x="266" y="30"/>
                  </a:cubicBezTo>
                  <a:cubicBezTo>
                    <a:pt x="266" y="30"/>
                    <a:pt x="266" y="30"/>
                    <a:pt x="266" y="30"/>
                  </a:cubicBezTo>
                  <a:cubicBezTo>
                    <a:pt x="259" y="23"/>
                    <a:pt x="251" y="17"/>
                    <a:pt x="249" y="15"/>
                  </a:cubicBezTo>
                  <a:cubicBezTo>
                    <a:pt x="247" y="14"/>
                    <a:pt x="242" y="17"/>
                    <a:pt x="242" y="17"/>
                  </a:cubicBezTo>
                  <a:cubicBezTo>
                    <a:pt x="242" y="17"/>
                    <a:pt x="238" y="13"/>
                    <a:pt x="234" y="16"/>
                  </a:cubicBezTo>
                  <a:cubicBezTo>
                    <a:pt x="230" y="20"/>
                    <a:pt x="225" y="16"/>
                    <a:pt x="225" y="16"/>
                  </a:cubicBezTo>
                  <a:cubicBezTo>
                    <a:pt x="225" y="16"/>
                    <a:pt x="220" y="14"/>
                    <a:pt x="219" y="9"/>
                  </a:cubicBezTo>
                  <a:cubicBezTo>
                    <a:pt x="218" y="7"/>
                    <a:pt x="216" y="6"/>
                    <a:pt x="215" y="5"/>
                  </a:cubicBezTo>
                  <a:cubicBezTo>
                    <a:pt x="215" y="6"/>
                    <a:pt x="215" y="6"/>
                    <a:pt x="215" y="6"/>
                  </a:cubicBezTo>
                  <a:cubicBezTo>
                    <a:pt x="204" y="8"/>
                    <a:pt x="204" y="8"/>
                    <a:pt x="204" y="8"/>
                  </a:cubicBezTo>
                  <a:cubicBezTo>
                    <a:pt x="204" y="8"/>
                    <a:pt x="190" y="0"/>
                    <a:pt x="188" y="6"/>
                  </a:cubicBezTo>
                  <a:cubicBezTo>
                    <a:pt x="185" y="11"/>
                    <a:pt x="182" y="8"/>
                    <a:pt x="176" y="8"/>
                  </a:cubicBezTo>
                  <a:cubicBezTo>
                    <a:pt x="170" y="8"/>
                    <a:pt x="164" y="10"/>
                    <a:pt x="161" y="12"/>
                  </a:cubicBezTo>
                  <a:cubicBezTo>
                    <a:pt x="157" y="14"/>
                    <a:pt x="151" y="10"/>
                    <a:pt x="149" y="12"/>
                  </a:cubicBezTo>
                  <a:cubicBezTo>
                    <a:pt x="146" y="14"/>
                    <a:pt x="144" y="22"/>
                    <a:pt x="144" y="22"/>
                  </a:cubicBezTo>
                  <a:cubicBezTo>
                    <a:pt x="116" y="17"/>
                    <a:pt x="116" y="17"/>
                    <a:pt x="116" y="17"/>
                  </a:cubicBezTo>
                  <a:cubicBezTo>
                    <a:pt x="116" y="17"/>
                    <a:pt x="111" y="8"/>
                    <a:pt x="104" y="8"/>
                  </a:cubicBezTo>
                  <a:cubicBezTo>
                    <a:pt x="98" y="8"/>
                    <a:pt x="89" y="20"/>
                    <a:pt x="89" y="20"/>
                  </a:cubicBezTo>
                  <a:cubicBezTo>
                    <a:pt x="89" y="30"/>
                    <a:pt x="89" y="30"/>
                    <a:pt x="89" y="30"/>
                  </a:cubicBezTo>
                  <a:cubicBezTo>
                    <a:pt x="90" y="36"/>
                    <a:pt x="89" y="42"/>
                    <a:pt x="87" y="45"/>
                  </a:cubicBezTo>
                  <a:cubicBezTo>
                    <a:pt x="84" y="50"/>
                    <a:pt x="81" y="52"/>
                    <a:pt x="81" y="61"/>
                  </a:cubicBezTo>
                  <a:cubicBezTo>
                    <a:pt x="81" y="70"/>
                    <a:pt x="70" y="84"/>
                    <a:pt x="70" y="92"/>
                  </a:cubicBezTo>
                  <a:cubicBezTo>
                    <a:pt x="70" y="99"/>
                    <a:pt x="58" y="103"/>
                    <a:pt x="58" y="108"/>
                  </a:cubicBezTo>
                  <a:cubicBezTo>
                    <a:pt x="58" y="113"/>
                    <a:pt x="57" y="123"/>
                    <a:pt x="57" y="133"/>
                  </a:cubicBezTo>
                  <a:cubicBezTo>
                    <a:pt x="57" y="143"/>
                    <a:pt x="51" y="134"/>
                    <a:pt x="51" y="143"/>
                  </a:cubicBezTo>
                  <a:cubicBezTo>
                    <a:pt x="51" y="153"/>
                    <a:pt x="47" y="147"/>
                    <a:pt x="42" y="152"/>
                  </a:cubicBezTo>
                  <a:cubicBezTo>
                    <a:pt x="38" y="156"/>
                    <a:pt x="36" y="157"/>
                    <a:pt x="36" y="153"/>
                  </a:cubicBezTo>
                  <a:cubicBezTo>
                    <a:pt x="36" y="148"/>
                    <a:pt x="29" y="147"/>
                    <a:pt x="24" y="152"/>
                  </a:cubicBezTo>
                  <a:cubicBezTo>
                    <a:pt x="18" y="156"/>
                    <a:pt x="17" y="152"/>
                    <a:pt x="14" y="151"/>
                  </a:cubicBezTo>
                  <a:cubicBezTo>
                    <a:pt x="12" y="150"/>
                    <a:pt x="6" y="154"/>
                    <a:pt x="0" y="158"/>
                  </a:cubicBezTo>
                  <a:cubicBezTo>
                    <a:pt x="3" y="164"/>
                    <a:pt x="4" y="169"/>
                    <a:pt x="5" y="174"/>
                  </a:cubicBezTo>
                  <a:cubicBezTo>
                    <a:pt x="5" y="175"/>
                    <a:pt x="6" y="175"/>
                    <a:pt x="6" y="176"/>
                  </a:cubicBezTo>
                  <a:cubicBezTo>
                    <a:pt x="9" y="173"/>
                    <a:pt x="12" y="171"/>
                    <a:pt x="14" y="171"/>
                  </a:cubicBezTo>
                  <a:cubicBezTo>
                    <a:pt x="19" y="171"/>
                    <a:pt x="62" y="171"/>
                    <a:pt x="62" y="171"/>
                  </a:cubicBezTo>
                  <a:cubicBezTo>
                    <a:pt x="62" y="171"/>
                    <a:pt x="66" y="178"/>
                    <a:pt x="64" y="184"/>
                  </a:cubicBezTo>
                  <a:cubicBezTo>
                    <a:pt x="63" y="189"/>
                    <a:pt x="67" y="187"/>
                    <a:pt x="70" y="195"/>
                  </a:cubicBezTo>
                  <a:cubicBezTo>
                    <a:pt x="73" y="203"/>
                    <a:pt x="76" y="206"/>
                    <a:pt x="83" y="204"/>
                  </a:cubicBezTo>
                  <a:cubicBezTo>
                    <a:pt x="89" y="202"/>
                    <a:pt x="97" y="201"/>
                    <a:pt x="100" y="201"/>
                  </a:cubicBezTo>
                  <a:cubicBezTo>
                    <a:pt x="102" y="202"/>
                    <a:pt x="101" y="190"/>
                    <a:pt x="105" y="188"/>
                  </a:cubicBezTo>
                  <a:cubicBezTo>
                    <a:pt x="109" y="186"/>
                    <a:pt x="117" y="188"/>
                    <a:pt x="117" y="188"/>
                  </a:cubicBezTo>
                  <a:cubicBezTo>
                    <a:pt x="117" y="188"/>
                    <a:pt x="118" y="191"/>
                    <a:pt x="124" y="191"/>
                  </a:cubicBezTo>
                  <a:cubicBezTo>
                    <a:pt x="131" y="191"/>
                    <a:pt x="134" y="189"/>
                    <a:pt x="134" y="193"/>
                  </a:cubicBezTo>
                  <a:cubicBezTo>
                    <a:pt x="134" y="198"/>
                    <a:pt x="135" y="203"/>
                    <a:pt x="137" y="205"/>
                  </a:cubicBezTo>
                  <a:cubicBezTo>
                    <a:pt x="139" y="207"/>
                    <a:pt x="132" y="223"/>
                    <a:pt x="135" y="226"/>
                  </a:cubicBezTo>
                  <a:cubicBezTo>
                    <a:pt x="138" y="229"/>
                    <a:pt x="143" y="234"/>
                    <a:pt x="142" y="238"/>
                  </a:cubicBezTo>
                  <a:cubicBezTo>
                    <a:pt x="141" y="241"/>
                    <a:pt x="139" y="249"/>
                    <a:pt x="142" y="249"/>
                  </a:cubicBezTo>
                  <a:cubicBezTo>
                    <a:pt x="145" y="250"/>
                    <a:pt x="145" y="246"/>
                    <a:pt x="150" y="246"/>
                  </a:cubicBezTo>
                  <a:cubicBezTo>
                    <a:pt x="154" y="246"/>
                    <a:pt x="158" y="246"/>
                    <a:pt x="163" y="244"/>
                  </a:cubicBezTo>
                  <a:cubicBezTo>
                    <a:pt x="164" y="244"/>
                    <a:pt x="166" y="244"/>
                    <a:pt x="167" y="244"/>
                  </a:cubicBezTo>
                  <a:cubicBezTo>
                    <a:pt x="169" y="246"/>
                    <a:pt x="171" y="248"/>
                    <a:pt x="171" y="248"/>
                  </a:cubicBezTo>
                  <a:cubicBezTo>
                    <a:pt x="171" y="248"/>
                    <a:pt x="172" y="253"/>
                    <a:pt x="175" y="251"/>
                  </a:cubicBezTo>
                  <a:cubicBezTo>
                    <a:pt x="177" y="250"/>
                    <a:pt x="184" y="248"/>
                    <a:pt x="184" y="251"/>
                  </a:cubicBezTo>
                  <a:cubicBezTo>
                    <a:pt x="183" y="253"/>
                    <a:pt x="186" y="259"/>
                    <a:pt x="188" y="258"/>
                  </a:cubicBezTo>
                  <a:cubicBezTo>
                    <a:pt x="191" y="257"/>
                    <a:pt x="197" y="262"/>
                    <a:pt x="201" y="262"/>
                  </a:cubicBezTo>
                  <a:cubicBezTo>
                    <a:pt x="204" y="262"/>
                    <a:pt x="207" y="262"/>
                    <a:pt x="207" y="260"/>
                  </a:cubicBezTo>
                  <a:cubicBezTo>
                    <a:pt x="207" y="258"/>
                    <a:pt x="211" y="255"/>
                    <a:pt x="212" y="257"/>
                  </a:cubicBezTo>
                  <a:cubicBezTo>
                    <a:pt x="214" y="260"/>
                    <a:pt x="217" y="266"/>
                    <a:pt x="220" y="266"/>
                  </a:cubicBezTo>
                  <a:cubicBezTo>
                    <a:pt x="223" y="266"/>
                    <a:pt x="231" y="266"/>
                    <a:pt x="231" y="268"/>
                  </a:cubicBezTo>
                  <a:cubicBezTo>
                    <a:pt x="231" y="271"/>
                    <a:pt x="234" y="278"/>
                    <a:pt x="237" y="281"/>
                  </a:cubicBezTo>
                  <a:cubicBezTo>
                    <a:pt x="240" y="283"/>
                    <a:pt x="248" y="281"/>
                    <a:pt x="248" y="281"/>
                  </a:cubicBezTo>
                  <a:cubicBezTo>
                    <a:pt x="248" y="281"/>
                    <a:pt x="250" y="279"/>
                    <a:pt x="250" y="274"/>
                  </a:cubicBezTo>
                  <a:cubicBezTo>
                    <a:pt x="250" y="270"/>
                    <a:pt x="250" y="264"/>
                    <a:pt x="248" y="264"/>
                  </a:cubicBezTo>
                  <a:cubicBezTo>
                    <a:pt x="246" y="264"/>
                    <a:pt x="243" y="268"/>
                    <a:pt x="238" y="267"/>
                  </a:cubicBezTo>
                  <a:cubicBezTo>
                    <a:pt x="234" y="266"/>
                    <a:pt x="231" y="257"/>
                    <a:pt x="229" y="255"/>
                  </a:cubicBezTo>
                  <a:cubicBezTo>
                    <a:pt x="227" y="254"/>
                    <a:pt x="232" y="246"/>
                    <a:pt x="232" y="242"/>
                  </a:cubicBezTo>
                  <a:cubicBezTo>
                    <a:pt x="232" y="238"/>
                    <a:pt x="235" y="227"/>
                    <a:pt x="233" y="225"/>
                  </a:cubicBezTo>
                  <a:cubicBezTo>
                    <a:pt x="230" y="224"/>
                    <a:pt x="231" y="220"/>
                    <a:pt x="235" y="218"/>
                  </a:cubicBezTo>
                  <a:cubicBezTo>
                    <a:pt x="238" y="215"/>
                    <a:pt x="233" y="208"/>
                    <a:pt x="238" y="208"/>
                  </a:cubicBezTo>
                  <a:cubicBezTo>
                    <a:pt x="243" y="208"/>
                    <a:pt x="253" y="208"/>
                    <a:pt x="256" y="205"/>
                  </a:cubicBezTo>
                  <a:cubicBezTo>
                    <a:pt x="256" y="205"/>
                    <a:pt x="257" y="205"/>
                    <a:pt x="257" y="204"/>
                  </a:cubicBezTo>
                  <a:cubicBezTo>
                    <a:pt x="257" y="204"/>
                    <a:pt x="257" y="203"/>
                    <a:pt x="258" y="202"/>
                  </a:cubicBezTo>
                  <a:cubicBezTo>
                    <a:pt x="254" y="197"/>
                    <a:pt x="251" y="189"/>
                    <a:pt x="247" y="18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67"/>
            <p:cNvSpPr>
              <a:spLocks/>
            </p:cNvSpPr>
            <p:nvPr userDrawn="1"/>
          </p:nvSpPr>
          <p:spPr bwMode="auto">
            <a:xfrm>
              <a:off x="5835828" y="3345078"/>
              <a:ext cx="28686" cy="37242"/>
            </a:xfrm>
            <a:custGeom>
              <a:avLst/>
              <a:gdLst>
                <a:gd name="T0" fmla="*/ 2 w 24"/>
                <a:gd name="T1" fmla="*/ 16 h 31"/>
                <a:gd name="T2" fmla="*/ 5 w 24"/>
                <a:gd name="T3" fmla="*/ 31 h 31"/>
                <a:gd name="T4" fmla="*/ 12 w 24"/>
                <a:gd name="T5" fmla="*/ 28 h 31"/>
                <a:gd name="T6" fmla="*/ 24 w 24"/>
                <a:gd name="T7" fmla="*/ 10 h 31"/>
                <a:gd name="T8" fmla="*/ 20 w 24"/>
                <a:gd name="T9" fmla="*/ 8 h 31"/>
                <a:gd name="T10" fmla="*/ 19 w 24"/>
                <a:gd name="T11" fmla="*/ 0 h 31"/>
                <a:gd name="T12" fmla="*/ 13 w 24"/>
                <a:gd name="T13" fmla="*/ 1 h 31"/>
                <a:gd name="T14" fmla="*/ 5 w 24"/>
                <a:gd name="T15" fmla="*/ 5 h 31"/>
                <a:gd name="T16" fmla="*/ 0 w 24"/>
                <a:gd name="T17" fmla="*/ 5 h 31"/>
                <a:gd name="T18" fmla="*/ 1 w 24"/>
                <a:gd name="T19" fmla="*/ 5 h 31"/>
                <a:gd name="T20" fmla="*/ 2 w 24"/>
                <a:gd name="T2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1">
                  <a:moveTo>
                    <a:pt x="2" y="16"/>
                  </a:moveTo>
                  <a:cubicBezTo>
                    <a:pt x="3" y="19"/>
                    <a:pt x="4" y="25"/>
                    <a:pt x="5" y="31"/>
                  </a:cubicBezTo>
                  <a:cubicBezTo>
                    <a:pt x="8" y="30"/>
                    <a:pt x="11" y="28"/>
                    <a:pt x="12" y="28"/>
                  </a:cubicBezTo>
                  <a:cubicBezTo>
                    <a:pt x="16" y="26"/>
                    <a:pt x="24" y="10"/>
                    <a:pt x="24" y="10"/>
                  </a:cubicBezTo>
                  <a:cubicBezTo>
                    <a:pt x="20" y="8"/>
                    <a:pt x="20" y="8"/>
                    <a:pt x="20" y="8"/>
                  </a:cubicBezTo>
                  <a:cubicBezTo>
                    <a:pt x="20" y="8"/>
                    <a:pt x="20" y="5"/>
                    <a:pt x="19" y="0"/>
                  </a:cubicBezTo>
                  <a:cubicBezTo>
                    <a:pt x="16" y="1"/>
                    <a:pt x="13" y="1"/>
                    <a:pt x="13" y="1"/>
                  </a:cubicBezTo>
                  <a:cubicBezTo>
                    <a:pt x="13" y="1"/>
                    <a:pt x="13" y="7"/>
                    <a:pt x="5" y="5"/>
                  </a:cubicBezTo>
                  <a:cubicBezTo>
                    <a:pt x="4" y="5"/>
                    <a:pt x="2" y="5"/>
                    <a:pt x="0" y="5"/>
                  </a:cubicBezTo>
                  <a:cubicBezTo>
                    <a:pt x="1" y="5"/>
                    <a:pt x="1" y="5"/>
                    <a:pt x="1" y="5"/>
                  </a:cubicBezTo>
                  <a:lnTo>
                    <a:pt x="2" y="16"/>
                  </a:ln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68"/>
            <p:cNvSpPr>
              <a:spLocks/>
            </p:cNvSpPr>
            <p:nvPr userDrawn="1"/>
          </p:nvSpPr>
          <p:spPr bwMode="auto">
            <a:xfrm>
              <a:off x="5853442" y="3491028"/>
              <a:ext cx="187719" cy="300958"/>
            </a:xfrm>
            <a:custGeom>
              <a:avLst/>
              <a:gdLst>
                <a:gd name="T0" fmla="*/ 155 w 157"/>
                <a:gd name="T1" fmla="*/ 64 h 252"/>
                <a:gd name="T2" fmla="*/ 152 w 157"/>
                <a:gd name="T3" fmla="*/ 36 h 252"/>
                <a:gd name="T4" fmla="*/ 150 w 157"/>
                <a:gd name="T5" fmla="*/ 0 h 252"/>
                <a:gd name="T6" fmla="*/ 150 w 157"/>
                <a:gd name="T7" fmla="*/ 0 h 252"/>
                <a:gd name="T8" fmla="*/ 135 w 157"/>
                <a:gd name="T9" fmla="*/ 8 h 252"/>
                <a:gd name="T10" fmla="*/ 124 w 157"/>
                <a:gd name="T11" fmla="*/ 11 h 252"/>
                <a:gd name="T12" fmla="*/ 116 w 157"/>
                <a:gd name="T13" fmla="*/ 10 h 252"/>
                <a:gd name="T14" fmla="*/ 111 w 157"/>
                <a:gd name="T15" fmla="*/ 16 h 252"/>
                <a:gd name="T16" fmla="*/ 102 w 157"/>
                <a:gd name="T17" fmla="*/ 17 h 252"/>
                <a:gd name="T18" fmla="*/ 90 w 157"/>
                <a:gd name="T19" fmla="*/ 19 h 252"/>
                <a:gd name="T20" fmla="*/ 85 w 157"/>
                <a:gd name="T21" fmla="*/ 14 h 252"/>
                <a:gd name="T22" fmla="*/ 76 w 157"/>
                <a:gd name="T23" fmla="*/ 16 h 252"/>
                <a:gd name="T24" fmla="*/ 68 w 157"/>
                <a:gd name="T25" fmla="*/ 15 h 252"/>
                <a:gd name="T26" fmla="*/ 67 w 157"/>
                <a:gd name="T27" fmla="*/ 20 h 252"/>
                <a:gd name="T28" fmla="*/ 73 w 157"/>
                <a:gd name="T29" fmla="*/ 51 h 252"/>
                <a:gd name="T30" fmla="*/ 82 w 157"/>
                <a:gd name="T31" fmla="*/ 60 h 252"/>
                <a:gd name="T32" fmla="*/ 83 w 157"/>
                <a:gd name="T33" fmla="*/ 75 h 252"/>
                <a:gd name="T34" fmla="*/ 74 w 157"/>
                <a:gd name="T35" fmla="*/ 84 h 252"/>
                <a:gd name="T36" fmla="*/ 73 w 157"/>
                <a:gd name="T37" fmla="*/ 98 h 252"/>
                <a:gd name="T38" fmla="*/ 60 w 157"/>
                <a:gd name="T39" fmla="*/ 80 h 252"/>
                <a:gd name="T40" fmla="*/ 63 w 157"/>
                <a:gd name="T41" fmla="*/ 61 h 252"/>
                <a:gd name="T42" fmla="*/ 51 w 157"/>
                <a:gd name="T43" fmla="*/ 59 h 252"/>
                <a:gd name="T44" fmla="*/ 41 w 157"/>
                <a:gd name="T45" fmla="*/ 52 h 252"/>
                <a:gd name="T46" fmla="*/ 0 w 157"/>
                <a:gd name="T47" fmla="*/ 67 h 252"/>
                <a:gd name="T48" fmla="*/ 3 w 157"/>
                <a:gd name="T49" fmla="*/ 78 h 252"/>
                <a:gd name="T50" fmla="*/ 2 w 157"/>
                <a:gd name="T51" fmla="*/ 78 h 252"/>
                <a:gd name="T52" fmla="*/ 4 w 157"/>
                <a:gd name="T53" fmla="*/ 83 h 252"/>
                <a:gd name="T54" fmla="*/ 23 w 157"/>
                <a:gd name="T55" fmla="*/ 87 h 252"/>
                <a:gd name="T56" fmla="*/ 40 w 157"/>
                <a:gd name="T57" fmla="*/ 93 h 252"/>
                <a:gd name="T58" fmla="*/ 41 w 157"/>
                <a:gd name="T59" fmla="*/ 116 h 252"/>
                <a:gd name="T60" fmla="*/ 37 w 157"/>
                <a:gd name="T61" fmla="*/ 129 h 252"/>
                <a:gd name="T62" fmla="*/ 42 w 157"/>
                <a:gd name="T63" fmla="*/ 140 h 252"/>
                <a:gd name="T64" fmla="*/ 34 w 157"/>
                <a:gd name="T65" fmla="*/ 151 h 252"/>
                <a:gd name="T66" fmla="*/ 30 w 157"/>
                <a:gd name="T67" fmla="*/ 165 h 252"/>
                <a:gd name="T68" fmla="*/ 15 w 157"/>
                <a:gd name="T69" fmla="*/ 180 h 252"/>
                <a:gd name="T70" fmla="*/ 15 w 157"/>
                <a:gd name="T71" fmla="*/ 181 h 252"/>
                <a:gd name="T72" fmla="*/ 25 w 157"/>
                <a:gd name="T73" fmla="*/ 208 h 252"/>
                <a:gd name="T74" fmla="*/ 26 w 157"/>
                <a:gd name="T75" fmla="*/ 235 h 252"/>
                <a:gd name="T76" fmla="*/ 28 w 157"/>
                <a:gd name="T77" fmla="*/ 252 h 252"/>
                <a:gd name="T78" fmla="*/ 38 w 157"/>
                <a:gd name="T79" fmla="*/ 251 h 252"/>
                <a:gd name="T80" fmla="*/ 39 w 157"/>
                <a:gd name="T81" fmla="*/ 244 h 252"/>
                <a:gd name="T82" fmla="*/ 33 w 157"/>
                <a:gd name="T83" fmla="*/ 238 h 252"/>
                <a:gd name="T84" fmla="*/ 56 w 157"/>
                <a:gd name="T85" fmla="*/ 221 h 252"/>
                <a:gd name="T86" fmla="*/ 75 w 157"/>
                <a:gd name="T87" fmla="*/ 209 h 252"/>
                <a:gd name="T88" fmla="*/ 76 w 157"/>
                <a:gd name="T89" fmla="*/ 188 h 252"/>
                <a:gd name="T90" fmla="*/ 74 w 157"/>
                <a:gd name="T91" fmla="*/ 170 h 252"/>
                <a:gd name="T92" fmla="*/ 67 w 157"/>
                <a:gd name="T93" fmla="*/ 151 h 252"/>
                <a:gd name="T94" fmla="*/ 69 w 157"/>
                <a:gd name="T95" fmla="*/ 140 h 252"/>
                <a:gd name="T96" fmla="*/ 76 w 157"/>
                <a:gd name="T97" fmla="*/ 132 h 252"/>
                <a:gd name="T98" fmla="*/ 88 w 157"/>
                <a:gd name="T99" fmla="*/ 124 h 252"/>
                <a:gd name="T100" fmla="*/ 104 w 157"/>
                <a:gd name="T101" fmla="*/ 107 h 252"/>
                <a:gd name="T102" fmla="*/ 132 w 157"/>
                <a:gd name="T103" fmla="*/ 95 h 252"/>
                <a:gd name="T104" fmla="*/ 155 w 157"/>
                <a:gd name="T105" fmla="*/ 6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7" h="252">
                  <a:moveTo>
                    <a:pt x="155" y="64"/>
                  </a:moveTo>
                  <a:cubicBezTo>
                    <a:pt x="154" y="60"/>
                    <a:pt x="151" y="43"/>
                    <a:pt x="152" y="36"/>
                  </a:cubicBezTo>
                  <a:cubicBezTo>
                    <a:pt x="153" y="28"/>
                    <a:pt x="150" y="9"/>
                    <a:pt x="150" y="0"/>
                  </a:cubicBezTo>
                  <a:cubicBezTo>
                    <a:pt x="150" y="0"/>
                    <a:pt x="150" y="0"/>
                    <a:pt x="150" y="0"/>
                  </a:cubicBezTo>
                  <a:cubicBezTo>
                    <a:pt x="143" y="3"/>
                    <a:pt x="136" y="7"/>
                    <a:pt x="135" y="8"/>
                  </a:cubicBezTo>
                  <a:cubicBezTo>
                    <a:pt x="134" y="11"/>
                    <a:pt x="128" y="8"/>
                    <a:pt x="124" y="11"/>
                  </a:cubicBezTo>
                  <a:cubicBezTo>
                    <a:pt x="121" y="14"/>
                    <a:pt x="119" y="11"/>
                    <a:pt x="116" y="10"/>
                  </a:cubicBezTo>
                  <a:cubicBezTo>
                    <a:pt x="113" y="9"/>
                    <a:pt x="111" y="13"/>
                    <a:pt x="111" y="16"/>
                  </a:cubicBezTo>
                  <a:cubicBezTo>
                    <a:pt x="110" y="19"/>
                    <a:pt x="104" y="17"/>
                    <a:pt x="102" y="17"/>
                  </a:cubicBezTo>
                  <a:cubicBezTo>
                    <a:pt x="100" y="16"/>
                    <a:pt x="93" y="19"/>
                    <a:pt x="90" y="19"/>
                  </a:cubicBezTo>
                  <a:cubicBezTo>
                    <a:pt x="86" y="19"/>
                    <a:pt x="89" y="16"/>
                    <a:pt x="85" y="14"/>
                  </a:cubicBezTo>
                  <a:cubicBezTo>
                    <a:pt x="81" y="13"/>
                    <a:pt x="78" y="16"/>
                    <a:pt x="76" y="16"/>
                  </a:cubicBezTo>
                  <a:cubicBezTo>
                    <a:pt x="75" y="16"/>
                    <a:pt x="71" y="16"/>
                    <a:pt x="68" y="15"/>
                  </a:cubicBezTo>
                  <a:cubicBezTo>
                    <a:pt x="68" y="17"/>
                    <a:pt x="67" y="19"/>
                    <a:pt x="67" y="20"/>
                  </a:cubicBezTo>
                  <a:cubicBezTo>
                    <a:pt x="64" y="28"/>
                    <a:pt x="73" y="44"/>
                    <a:pt x="73" y="51"/>
                  </a:cubicBezTo>
                  <a:cubicBezTo>
                    <a:pt x="77" y="54"/>
                    <a:pt x="80" y="58"/>
                    <a:pt x="82" y="60"/>
                  </a:cubicBezTo>
                  <a:cubicBezTo>
                    <a:pt x="86" y="65"/>
                    <a:pt x="82" y="64"/>
                    <a:pt x="83" y="75"/>
                  </a:cubicBezTo>
                  <a:cubicBezTo>
                    <a:pt x="83" y="85"/>
                    <a:pt x="78" y="81"/>
                    <a:pt x="74" y="84"/>
                  </a:cubicBezTo>
                  <a:cubicBezTo>
                    <a:pt x="70" y="88"/>
                    <a:pt x="74" y="96"/>
                    <a:pt x="73" y="98"/>
                  </a:cubicBezTo>
                  <a:cubicBezTo>
                    <a:pt x="72" y="100"/>
                    <a:pt x="60" y="83"/>
                    <a:pt x="60" y="80"/>
                  </a:cubicBezTo>
                  <a:cubicBezTo>
                    <a:pt x="59" y="77"/>
                    <a:pt x="64" y="67"/>
                    <a:pt x="63" y="61"/>
                  </a:cubicBezTo>
                  <a:cubicBezTo>
                    <a:pt x="61" y="55"/>
                    <a:pt x="54" y="59"/>
                    <a:pt x="51" y="59"/>
                  </a:cubicBezTo>
                  <a:cubicBezTo>
                    <a:pt x="48" y="59"/>
                    <a:pt x="42" y="52"/>
                    <a:pt x="41" y="52"/>
                  </a:cubicBezTo>
                  <a:cubicBezTo>
                    <a:pt x="40" y="52"/>
                    <a:pt x="0" y="67"/>
                    <a:pt x="0" y="67"/>
                  </a:cubicBezTo>
                  <a:cubicBezTo>
                    <a:pt x="3" y="78"/>
                    <a:pt x="3" y="78"/>
                    <a:pt x="3" y="78"/>
                  </a:cubicBezTo>
                  <a:cubicBezTo>
                    <a:pt x="2" y="78"/>
                    <a:pt x="2" y="78"/>
                    <a:pt x="2" y="78"/>
                  </a:cubicBezTo>
                  <a:cubicBezTo>
                    <a:pt x="4" y="83"/>
                    <a:pt x="4" y="83"/>
                    <a:pt x="4" y="83"/>
                  </a:cubicBezTo>
                  <a:cubicBezTo>
                    <a:pt x="4" y="83"/>
                    <a:pt x="17" y="83"/>
                    <a:pt x="23" y="87"/>
                  </a:cubicBezTo>
                  <a:cubicBezTo>
                    <a:pt x="29" y="91"/>
                    <a:pt x="38" y="92"/>
                    <a:pt x="40" y="93"/>
                  </a:cubicBezTo>
                  <a:cubicBezTo>
                    <a:pt x="42" y="94"/>
                    <a:pt x="40" y="109"/>
                    <a:pt x="41" y="116"/>
                  </a:cubicBezTo>
                  <a:cubicBezTo>
                    <a:pt x="42" y="123"/>
                    <a:pt x="33" y="125"/>
                    <a:pt x="37" y="129"/>
                  </a:cubicBezTo>
                  <a:cubicBezTo>
                    <a:pt x="41" y="133"/>
                    <a:pt x="39" y="139"/>
                    <a:pt x="42" y="140"/>
                  </a:cubicBezTo>
                  <a:cubicBezTo>
                    <a:pt x="44" y="141"/>
                    <a:pt x="37" y="149"/>
                    <a:pt x="34" y="151"/>
                  </a:cubicBezTo>
                  <a:cubicBezTo>
                    <a:pt x="30" y="153"/>
                    <a:pt x="34" y="160"/>
                    <a:pt x="30" y="165"/>
                  </a:cubicBezTo>
                  <a:cubicBezTo>
                    <a:pt x="27" y="169"/>
                    <a:pt x="20" y="175"/>
                    <a:pt x="15" y="180"/>
                  </a:cubicBezTo>
                  <a:cubicBezTo>
                    <a:pt x="15" y="180"/>
                    <a:pt x="15" y="180"/>
                    <a:pt x="15" y="181"/>
                  </a:cubicBezTo>
                  <a:cubicBezTo>
                    <a:pt x="17" y="183"/>
                    <a:pt x="21" y="206"/>
                    <a:pt x="25" y="208"/>
                  </a:cubicBezTo>
                  <a:cubicBezTo>
                    <a:pt x="29" y="210"/>
                    <a:pt x="26" y="233"/>
                    <a:pt x="26" y="235"/>
                  </a:cubicBezTo>
                  <a:cubicBezTo>
                    <a:pt x="26" y="237"/>
                    <a:pt x="28" y="252"/>
                    <a:pt x="28" y="252"/>
                  </a:cubicBezTo>
                  <a:cubicBezTo>
                    <a:pt x="28" y="252"/>
                    <a:pt x="33" y="251"/>
                    <a:pt x="38" y="251"/>
                  </a:cubicBezTo>
                  <a:cubicBezTo>
                    <a:pt x="39" y="248"/>
                    <a:pt x="39" y="245"/>
                    <a:pt x="39" y="244"/>
                  </a:cubicBezTo>
                  <a:cubicBezTo>
                    <a:pt x="40" y="237"/>
                    <a:pt x="35" y="242"/>
                    <a:pt x="33" y="238"/>
                  </a:cubicBezTo>
                  <a:cubicBezTo>
                    <a:pt x="32" y="234"/>
                    <a:pt x="44" y="226"/>
                    <a:pt x="56" y="221"/>
                  </a:cubicBezTo>
                  <a:cubicBezTo>
                    <a:pt x="69" y="216"/>
                    <a:pt x="74" y="214"/>
                    <a:pt x="75" y="209"/>
                  </a:cubicBezTo>
                  <a:cubicBezTo>
                    <a:pt x="76" y="205"/>
                    <a:pt x="75" y="193"/>
                    <a:pt x="76" y="188"/>
                  </a:cubicBezTo>
                  <a:cubicBezTo>
                    <a:pt x="78" y="183"/>
                    <a:pt x="75" y="181"/>
                    <a:pt x="74" y="170"/>
                  </a:cubicBezTo>
                  <a:cubicBezTo>
                    <a:pt x="72" y="159"/>
                    <a:pt x="68" y="157"/>
                    <a:pt x="67" y="151"/>
                  </a:cubicBezTo>
                  <a:cubicBezTo>
                    <a:pt x="65" y="145"/>
                    <a:pt x="65" y="140"/>
                    <a:pt x="69" y="140"/>
                  </a:cubicBezTo>
                  <a:cubicBezTo>
                    <a:pt x="73" y="140"/>
                    <a:pt x="73" y="138"/>
                    <a:pt x="76" y="132"/>
                  </a:cubicBezTo>
                  <a:cubicBezTo>
                    <a:pt x="79" y="126"/>
                    <a:pt x="82" y="129"/>
                    <a:pt x="88" y="124"/>
                  </a:cubicBezTo>
                  <a:cubicBezTo>
                    <a:pt x="94" y="120"/>
                    <a:pt x="94" y="114"/>
                    <a:pt x="104" y="107"/>
                  </a:cubicBezTo>
                  <a:cubicBezTo>
                    <a:pt x="113" y="100"/>
                    <a:pt x="123" y="100"/>
                    <a:pt x="132" y="95"/>
                  </a:cubicBezTo>
                  <a:cubicBezTo>
                    <a:pt x="141" y="89"/>
                    <a:pt x="157" y="68"/>
                    <a:pt x="155" y="6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169"/>
            <p:cNvSpPr>
              <a:spLocks/>
            </p:cNvSpPr>
            <p:nvPr userDrawn="1"/>
          </p:nvSpPr>
          <p:spPr bwMode="auto">
            <a:xfrm>
              <a:off x="5841867" y="3320418"/>
              <a:ext cx="190739" cy="193257"/>
            </a:xfrm>
            <a:custGeom>
              <a:avLst/>
              <a:gdLst>
                <a:gd name="T0" fmla="*/ 150 w 160"/>
                <a:gd name="T1" fmla="*/ 129 h 162"/>
                <a:gd name="T2" fmla="*/ 145 w 160"/>
                <a:gd name="T3" fmla="*/ 114 h 162"/>
                <a:gd name="T4" fmla="*/ 143 w 160"/>
                <a:gd name="T5" fmla="*/ 102 h 162"/>
                <a:gd name="T6" fmla="*/ 146 w 160"/>
                <a:gd name="T7" fmla="*/ 91 h 162"/>
                <a:gd name="T8" fmla="*/ 138 w 160"/>
                <a:gd name="T9" fmla="*/ 79 h 162"/>
                <a:gd name="T10" fmla="*/ 144 w 160"/>
                <a:gd name="T11" fmla="*/ 56 h 162"/>
                <a:gd name="T12" fmla="*/ 120 w 160"/>
                <a:gd name="T13" fmla="*/ 39 h 162"/>
                <a:gd name="T14" fmla="*/ 120 w 160"/>
                <a:gd name="T15" fmla="*/ 30 h 162"/>
                <a:gd name="T16" fmla="*/ 65 w 160"/>
                <a:gd name="T17" fmla="*/ 0 h 162"/>
                <a:gd name="T18" fmla="*/ 58 w 160"/>
                <a:gd name="T19" fmla="*/ 14 h 162"/>
                <a:gd name="T20" fmla="*/ 59 w 160"/>
                <a:gd name="T21" fmla="*/ 23 h 162"/>
                <a:gd name="T22" fmla="*/ 35 w 160"/>
                <a:gd name="T23" fmla="*/ 22 h 162"/>
                <a:gd name="T24" fmla="*/ 35 w 160"/>
                <a:gd name="T25" fmla="*/ 0 h 162"/>
                <a:gd name="T26" fmla="*/ 23 w 160"/>
                <a:gd name="T27" fmla="*/ 1 h 162"/>
                <a:gd name="T28" fmla="*/ 16 w 160"/>
                <a:gd name="T29" fmla="*/ 2 h 162"/>
                <a:gd name="T30" fmla="*/ 18 w 160"/>
                <a:gd name="T31" fmla="*/ 9 h 162"/>
                <a:gd name="T32" fmla="*/ 20 w 160"/>
                <a:gd name="T33" fmla="*/ 19 h 162"/>
                <a:gd name="T34" fmla="*/ 14 w 160"/>
                <a:gd name="T35" fmla="*/ 21 h 162"/>
                <a:gd name="T36" fmla="*/ 15 w 160"/>
                <a:gd name="T37" fmla="*/ 29 h 162"/>
                <a:gd name="T38" fmla="*/ 19 w 160"/>
                <a:gd name="T39" fmla="*/ 31 h 162"/>
                <a:gd name="T40" fmla="*/ 7 w 160"/>
                <a:gd name="T41" fmla="*/ 49 h 162"/>
                <a:gd name="T42" fmla="*/ 0 w 160"/>
                <a:gd name="T43" fmla="*/ 52 h 162"/>
                <a:gd name="T44" fmla="*/ 9 w 160"/>
                <a:gd name="T45" fmla="*/ 80 h 162"/>
                <a:gd name="T46" fmla="*/ 17 w 160"/>
                <a:gd name="T47" fmla="*/ 100 h 162"/>
                <a:gd name="T48" fmla="*/ 21 w 160"/>
                <a:gd name="T49" fmla="*/ 111 h 162"/>
                <a:gd name="T50" fmla="*/ 13 w 160"/>
                <a:gd name="T51" fmla="*/ 105 h 162"/>
                <a:gd name="T52" fmla="*/ 12 w 160"/>
                <a:gd name="T53" fmla="*/ 107 h 162"/>
                <a:gd name="T54" fmla="*/ 11 w 160"/>
                <a:gd name="T55" fmla="*/ 108 h 162"/>
                <a:gd name="T56" fmla="*/ 22 w 160"/>
                <a:gd name="T57" fmla="*/ 114 h 162"/>
                <a:gd name="T58" fmla="*/ 35 w 160"/>
                <a:gd name="T59" fmla="*/ 119 h 162"/>
                <a:gd name="T60" fmla="*/ 54 w 160"/>
                <a:gd name="T61" fmla="*/ 128 h 162"/>
                <a:gd name="T62" fmla="*/ 55 w 160"/>
                <a:gd name="T63" fmla="*/ 129 h 162"/>
                <a:gd name="T64" fmla="*/ 65 w 160"/>
                <a:gd name="T65" fmla="*/ 129 h 162"/>
                <a:gd name="T66" fmla="*/ 67 w 160"/>
                <a:gd name="T67" fmla="*/ 128 h 162"/>
                <a:gd name="T68" fmla="*/ 78 w 160"/>
                <a:gd name="T69" fmla="*/ 158 h 162"/>
                <a:gd name="T70" fmla="*/ 86 w 160"/>
                <a:gd name="T71" fmla="*/ 159 h 162"/>
                <a:gd name="T72" fmla="*/ 95 w 160"/>
                <a:gd name="T73" fmla="*/ 157 h 162"/>
                <a:gd name="T74" fmla="*/ 100 w 160"/>
                <a:gd name="T75" fmla="*/ 162 h 162"/>
                <a:gd name="T76" fmla="*/ 112 w 160"/>
                <a:gd name="T77" fmla="*/ 160 h 162"/>
                <a:gd name="T78" fmla="*/ 121 w 160"/>
                <a:gd name="T79" fmla="*/ 159 h 162"/>
                <a:gd name="T80" fmla="*/ 126 w 160"/>
                <a:gd name="T81" fmla="*/ 153 h 162"/>
                <a:gd name="T82" fmla="*/ 134 w 160"/>
                <a:gd name="T83" fmla="*/ 154 h 162"/>
                <a:gd name="T84" fmla="*/ 145 w 160"/>
                <a:gd name="T85" fmla="*/ 151 h 162"/>
                <a:gd name="T86" fmla="*/ 160 w 160"/>
                <a:gd name="T87" fmla="*/ 143 h 162"/>
                <a:gd name="T88" fmla="*/ 150 w 160"/>
                <a:gd name="T89"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62">
                  <a:moveTo>
                    <a:pt x="150" y="129"/>
                  </a:moveTo>
                  <a:cubicBezTo>
                    <a:pt x="150" y="121"/>
                    <a:pt x="144" y="121"/>
                    <a:pt x="145" y="114"/>
                  </a:cubicBezTo>
                  <a:cubicBezTo>
                    <a:pt x="145" y="108"/>
                    <a:pt x="145" y="103"/>
                    <a:pt x="143" y="102"/>
                  </a:cubicBezTo>
                  <a:cubicBezTo>
                    <a:pt x="141" y="102"/>
                    <a:pt x="142" y="96"/>
                    <a:pt x="146" y="91"/>
                  </a:cubicBezTo>
                  <a:cubicBezTo>
                    <a:pt x="149" y="86"/>
                    <a:pt x="139" y="85"/>
                    <a:pt x="138" y="79"/>
                  </a:cubicBezTo>
                  <a:cubicBezTo>
                    <a:pt x="137" y="76"/>
                    <a:pt x="140" y="67"/>
                    <a:pt x="144" y="56"/>
                  </a:cubicBezTo>
                  <a:cubicBezTo>
                    <a:pt x="132" y="48"/>
                    <a:pt x="120" y="39"/>
                    <a:pt x="120" y="39"/>
                  </a:cubicBezTo>
                  <a:cubicBezTo>
                    <a:pt x="120" y="30"/>
                    <a:pt x="120" y="30"/>
                    <a:pt x="120" y="30"/>
                  </a:cubicBezTo>
                  <a:cubicBezTo>
                    <a:pt x="65" y="0"/>
                    <a:pt x="65" y="0"/>
                    <a:pt x="65" y="0"/>
                  </a:cubicBezTo>
                  <a:cubicBezTo>
                    <a:pt x="64" y="7"/>
                    <a:pt x="62" y="12"/>
                    <a:pt x="58" y="14"/>
                  </a:cubicBezTo>
                  <a:cubicBezTo>
                    <a:pt x="54" y="16"/>
                    <a:pt x="64" y="22"/>
                    <a:pt x="59" y="23"/>
                  </a:cubicBezTo>
                  <a:cubicBezTo>
                    <a:pt x="54" y="24"/>
                    <a:pt x="43" y="19"/>
                    <a:pt x="35" y="22"/>
                  </a:cubicBezTo>
                  <a:cubicBezTo>
                    <a:pt x="30" y="24"/>
                    <a:pt x="31" y="11"/>
                    <a:pt x="35" y="0"/>
                  </a:cubicBezTo>
                  <a:cubicBezTo>
                    <a:pt x="23" y="1"/>
                    <a:pt x="23" y="1"/>
                    <a:pt x="23" y="1"/>
                  </a:cubicBezTo>
                  <a:cubicBezTo>
                    <a:pt x="23" y="1"/>
                    <a:pt x="19" y="1"/>
                    <a:pt x="16" y="2"/>
                  </a:cubicBezTo>
                  <a:cubicBezTo>
                    <a:pt x="18" y="9"/>
                    <a:pt x="18" y="9"/>
                    <a:pt x="18" y="9"/>
                  </a:cubicBezTo>
                  <a:cubicBezTo>
                    <a:pt x="18" y="9"/>
                    <a:pt x="21" y="15"/>
                    <a:pt x="20" y="19"/>
                  </a:cubicBezTo>
                  <a:cubicBezTo>
                    <a:pt x="20" y="20"/>
                    <a:pt x="17" y="21"/>
                    <a:pt x="14" y="21"/>
                  </a:cubicBezTo>
                  <a:cubicBezTo>
                    <a:pt x="15" y="26"/>
                    <a:pt x="15" y="29"/>
                    <a:pt x="15" y="29"/>
                  </a:cubicBezTo>
                  <a:cubicBezTo>
                    <a:pt x="19" y="31"/>
                    <a:pt x="19" y="31"/>
                    <a:pt x="19" y="31"/>
                  </a:cubicBezTo>
                  <a:cubicBezTo>
                    <a:pt x="19" y="31"/>
                    <a:pt x="11" y="47"/>
                    <a:pt x="7" y="49"/>
                  </a:cubicBezTo>
                  <a:cubicBezTo>
                    <a:pt x="6" y="49"/>
                    <a:pt x="3" y="51"/>
                    <a:pt x="0" y="52"/>
                  </a:cubicBezTo>
                  <a:cubicBezTo>
                    <a:pt x="3" y="64"/>
                    <a:pt x="5" y="77"/>
                    <a:pt x="9" y="80"/>
                  </a:cubicBezTo>
                  <a:cubicBezTo>
                    <a:pt x="17" y="87"/>
                    <a:pt x="16" y="95"/>
                    <a:pt x="17" y="100"/>
                  </a:cubicBezTo>
                  <a:cubicBezTo>
                    <a:pt x="19" y="104"/>
                    <a:pt x="25" y="109"/>
                    <a:pt x="21" y="111"/>
                  </a:cubicBezTo>
                  <a:cubicBezTo>
                    <a:pt x="18" y="113"/>
                    <a:pt x="15" y="110"/>
                    <a:pt x="13" y="105"/>
                  </a:cubicBezTo>
                  <a:cubicBezTo>
                    <a:pt x="12" y="106"/>
                    <a:pt x="12" y="107"/>
                    <a:pt x="12" y="107"/>
                  </a:cubicBezTo>
                  <a:cubicBezTo>
                    <a:pt x="12" y="108"/>
                    <a:pt x="11" y="108"/>
                    <a:pt x="11" y="108"/>
                  </a:cubicBezTo>
                  <a:cubicBezTo>
                    <a:pt x="15" y="111"/>
                    <a:pt x="20" y="114"/>
                    <a:pt x="22" y="114"/>
                  </a:cubicBezTo>
                  <a:cubicBezTo>
                    <a:pt x="26" y="114"/>
                    <a:pt x="32" y="119"/>
                    <a:pt x="35" y="119"/>
                  </a:cubicBezTo>
                  <a:cubicBezTo>
                    <a:pt x="39" y="120"/>
                    <a:pt x="53" y="126"/>
                    <a:pt x="54" y="128"/>
                  </a:cubicBezTo>
                  <a:cubicBezTo>
                    <a:pt x="54" y="128"/>
                    <a:pt x="55" y="129"/>
                    <a:pt x="55" y="129"/>
                  </a:cubicBezTo>
                  <a:cubicBezTo>
                    <a:pt x="58" y="129"/>
                    <a:pt x="63" y="129"/>
                    <a:pt x="65" y="129"/>
                  </a:cubicBezTo>
                  <a:cubicBezTo>
                    <a:pt x="66" y="129"/>
                    <a:pt x="66" y="128"/>
                    <a:pt x="67" y="128"/>
                  </a:cubicBezTo>
                  <a:cubicBezTo>
                    <a:pt x="72" y="128"/>
                    <a:pt x="78" y="147"/>
                    <a:pt x="78" y="158"/>
                  </a:cubicBezTo>
                  <a:cubicBezTo>
                    <a:pt x="81" y="159"/>
                    <a:pt x="85" y="159"/>
                    <a:pt x="86" y="159"/>
                  </a:cubicBezTo>
                  <a:cubicBezTo>
                    <a:pt x="88" y="159"/>
                    <a:pt x="91" y="156"/>
                    <a:pt x="95" y="157"/>
                  </a:cubicBezTo>
                  <a:cubicBezTo>
                    <a:pt x="99" y="159"/>
                    <a:pt x="96" y="162"/>
                    <a:pt x="100" y="162"/>
                  </a:cubicBezTo>
                  <a:cubicBezTo>
                    <a:pt x="103" y="162"/>
                    <a:pt x="110" y="159"/>
                    <a:pt x="112" y="160"/>
                  </a:cubicBezTo>
                  <a:cubicBezTo>
                    <a:pt x="114" y="160"/>
                    <a:pt x="120" y="162"/>
                    <a:pt x="121" y="159"/>
                  </a:cubicBezTo>
                  <a:cubicBezTo>
                    <a:pt x="121" y="156"/>
                    <a:pt x="123" y="152"/>
                    <a:pt x="126" y="153"/>
                  </a:cubicBezTo>
                  <a:cubicBezTo>
                    <a:pt x="129" y="154"/>
                    <a:pt x="131" y="157"/>
                    <a:pt x="134" y="154"/>
                  </a:cubicBezTo>
                  <a:cubicBezTo>
                    <a:pt x="138" y="151"/>
                    <a:pt x="144" y="154"/>
                    <a:pt x="145" y="151"/>
                  </a:cubicBezTo>
                  <a:cubicBezTo>
                    <a:pt x="146" y="150"/>
                    <a:pt x="153" y="146"/>
                    <a:pt x="160" y="143"/>
                  </a:cubicBezTo>
                  <a:cubicBezTo>
                    <a:pt x="160" y="134"/>
                    <a:pt x="150" y="138"/>
                    <a:pt x="150" y="12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70"/>
            <p:cNvSpPr>
              <a:spLocks/>
            </p:cNvSpPr>
            <p:nvPr userDrawn="1"/>
          </p:nvSpPr>
          <p:spPr bwMode="auto">
            <a:xfrm>
              <a:off x="5897730" y="3474420"/>
              <a:ext cx="58379" cy="135884"/>
            </a:xfrm>
            <a:custGeom>
              <a:avLst/>
              <a:gdLst>
                <a:gd name="T0" fmla="*/ 45 w 49"/>
                <a:gd name="T1" fmla="*/ 74 h 114"/>
                <a:gd name="T2" fmla="*/ 36 w 49"/>
                <a:gd name="T3" fmla="*/ 65 h 114"/>
                <a:gd name="T4" fmla="*/ 36 w 49"/>
                <a:gd name="T5" fmla="*/ 68 h 114"/>
                <a:gd name="T6" fmla="*/ 20 w 49"/>
                <a:gd name="T7" fmla="*/ 45 h 114"/>
                <a:gd name="T8" fmla="*/ 22 w 49"/>
                <a:gd name="T9" fmla="*/ 19 h 114"/>
                <a:gd name="T10" fmla="*/ 18 w 49"/>
                <a:gd name="T11" fmla="*/ 0 h 114"/>
                <a:gd name="T12" fmla="*/ 8 w 49"/>
                <a:gd name="T13" fmla="*/ 0 h 114"/>
                <a:gd name="T14" fmla="*/ 14 w 49"/>
                <a:gd name="T15" fmla="*/ 15 h 114"/>
                <a:gd name="T16" fmla="*/ 9 w 49"/>
                <a:gd name="T17" fmla="*/ 18 h 114"/>
                <a:gd name="T18" fmla="*/ 9 w 49"/>
                <a:gd name="T19" fmla="*/ 42 h 114"/>
                <a:gd name="T20" fmla="*/ 3 w 49"/>
                <a:gd name="T21" fmla="*/ 45 h 114"/>
                <a:gd name="T22" fmla="*/ 1 w 49"/>
                <a:gd name="T23" fmla="*/ 60 h 114"/>
                <a:gd name="T24" fmla="*/ 4 w 49"/>
                <a:gd name="T25" fmla="*/ 66 h 114"/>
                <a:gd name="T26" fmla="*/ 4 w 49"/>
                <a:gd name="T27" fmla="*/ 66 h 114"/>
                <a:gd name="T28" fmla="*/ 14 w 49"/>
                <a:gd name="T29" fmla="*/ 73 h 114"/>
                <a:gd name="T30" fmla="*/ 26 w 49"/>
                <a:gd name="T31" fmla="*/ 75 h 114"/>
                <a:gd name="T32" fmla="*/ 23 w 49"/>
                <a:gd name="T33" fmla="*/ 94 h 114"/>
                <a:gd name="T34" fmla="*/ 36 w 49"/>
                <a:gd name="T35" fmla="*/ 112 h 114"/>
                <a:gd name="T36" fmla="*/ 37 w 49"/>
                <a:gd name="T37" fmla="*/ 98 h 114"/>
                <a:gd name="T38" fmla="*/ 46 w 49"/>
                <a:gd name="T39" fmla="*/ 89 h 114"/>
                <a:gd name="T40" fmla="*/ 45 w 49"/>
                <a:gd name="T41"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14">
                  <a:moveTo>
                    <a:pt x="45" y="74"/>
                  </a:moveTo>
                  <a:cubicBezTo>
                    <a:pt x="43" y="72"/>
                    <a:pt x="40" y="68"/>
                    <a:pt x="36" y="65"/>
                  </a:cubicBezTo>
                  <a:cubicBezTo>
                    <a:pt x="36" y="66"/>
                    <a:pt x="36" y="67"/>
                    <a:pt x="36" y="68"/>
                  </a:cubicBezTo>
                  <a:cubicBezTo>
                    <a:pt x="32" y="73"/>
                    <a:pt x="21" y="56"/>
                    <a:pt x="20" y="45"/>
                  </a:cubicBezTo>
                  <a:cubicBezTo>
                    <a:pt x="19" y="35"/>
                    <a:pt x="26" y="29"/>
                    <a:pt x="22" y="19"/>
                  </a:cubicBezTo>
                  <a:cubicBezTo>
                    <a:pt x="18" y="11"/>
                    <a:pt x="15" y="3"/>
                    <a:pt x="18" y="0"/>
                  </a:cubicBezTo>
                  <a:cubicBezTo>
                    <a:pt x="16" y="0"/>
                    <a:pt x="11" y="0"/>
                    <a:pt x="8" y="0"/>
                  </a:cubicBezTo>
                  <a:cubicBezTo>
                    <a:pt x="11" y="4"/>
                    <a:pt x="14" y="12"/>
                    <a:pt x="14" y="15"/>
                  </a:cubicBezTo>
                  <a:cubicBezTo>
                    <a:pt x="14" y="18"/>
                    <a:pt x="10" y="14"/>
                    <a:pt x="9" y="18"/>
                  </a:cubicBezTo>
                  <a:cubicBezTo>
                    <a:pt x="7" y="21"/>
                    <a:pt x="6" y="39"/>
                    <a:pt x="9" y="42"/>
                  </a:cubicBezTo>
                  <a:cubicBezTo>
                    <a:pt x="12" y="45"/>
                    <a:pt x="3" y="42"/>
                    <a:pt x="3" y="45"/>
                  </a:cubicBezTo>
                  <a:cubicBezTo>
                    <a:pt x="3" y="48"/>
                    <a:pt x="3" y="59"/>
                    <a:pt x="1" y="60"/>
                  </a:cubicBezTo>
                  <a:cubicBezTo>
                    <a:pt x="0" y="60"/>
                    <a:pt x="2" y="63"/>
                    <a:pt x="4" y="66"/>
                  </a:cubicBezTo>
                  <a:cubicBezTo>
                    <a:pt x="4" y="66"/>
                    <a:pt x="4" y="66"/>
                    <a:pt x="4" y="66"/>
                  </a:cubicBezTo>
                  <a:cubicBezTo>
                    <a:pt x="5" y="66"/>
                    <a:pt x="11" y="73"/>
                    <a:pt x="14" y="73"/>
                  </a:cubicBezTo>
                  <a:cubicBezTo>
                    <a:pt x="17" y="73"/>
                    <a:pt x="24" y="69"/>
                    <a:pt x="26" y="75"/>
                  </a:cubicBezTo>
                  <a:cubicBezTo>
                    <a:pt x="27" y="81"/>
                    <a:pt x="22" y="91"/>
                    <a:pt x="23" y="94"/>
                  </a:cubicBezTo>
                  <a:cubicBezTo>
                    <a:pt x="23" y="97"/>
                    <a:pt x="35" y="114"/>
                    <a:pt x="36" y="112"/>
                  </a:cubicBezTo>
                  <a:cubicBezTo>
                    <a:pt x="37" y="110"/>
                    <a:pt x="33" y="102"/>
                    <a:pt x="37" y="98"/>
                  </a:cubicBezTo>
                  <a:cubicBezTo>
                    <a:pt x="41" y="95"/>
                    <a:pt x="46" y="99"/>
                    <a:pt x="46" y="89"/>
                  </a:cubicBezTo>
                  <a:cubicBezTo>
                    <a:pt x="45" y="78"/>
                    <a:pt x="49" y="79"/>
                    <a:pt x="45" y="7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71"/>
            <p:cNvSpPr>
              <a:spLocks/>
            </p:cNvSpPr>
            <p:nvPr userDrawn="1"/>
          </p:nvSpPr>
          <p:spPr bwMode="auto">
            <a:xfrm>
              <a:off x="8202703" y="3670193"/>
              <a:ext cx="58379" cy="46804"/>
            </a:xfrm>
            <a:custGeom>
              <a:avLst/>
              <a:gdLst>
                <a:gd name="T0" fmla="*/ 1 w 49"/>
                <a:gd name="T1" fmla="*/ 6 h 39"/>
                <a:gd name="T2" fmla="*/ 43 w 49"/>
                <a:gd name="T3" fmla="*/ 35 h 39"/>
                <a:gd name="T4" fmla="*/ 1 w 49"/>
                <a:gd name="T5" fmla="*/ 6 h 39"/>
              </a:gdLst>
              <a:ahLst/>
              <a:cxnLst>
                <a:cxn ang="0">
                  <a:pos x="T0" y="T1"/>
                </a:cxn>
                <a:cxn ang="0">
                  <a:pos x="T2" y="T3"/>
                </a:cxn>
                <a:cxn ang="0">
                  <a:pos x="T4" y="T5"/>
                </a:cxn>
              </a:cxnLst>
              <a:rect l="0" t="0" r="r" b="b"/>
              <a:pathLst>
                <a:path w="49" h="39">
                  <a:moveTo>
                    <a:pt x="1" y="6"/>
                  </a:moveTo>
                  <a:cubicBezTo>
                    <a:pt x="0" y="0"/>
                    <a:pt x="49" y="32"/>
                    <a:pt x="43" y="35"/>
                  </a:cubicBezTo>
                  <a:cubicBezTo>
                    <a:pt x="38" y="39"/>
                    <a:pt x="2" y="11"/>
                    <a:pt x="1"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72"/>
            <p:cNvSpPr>
              <a:spLocks/>
            </p:cNvSpPr>
            <p:nvPr userDrawn="1"/>
          </p:nvSpPr>
          <p:spPr bwMode="auto">
            <a:xfrm>
              <a:off x="6522287" y="2537827"/>
              <a:ext cx="134876" cy="91093"/>
            </a:xfrm>
            <a:custGeom>
              <a:avLst/>
              <a:gdLst>
                <a:gd name="T0" fmla="*/ 92 w 113"/>
                <a:gd name="T1" fmla="*/ 61 h 76"/>
                <a:gd name="T2" fmla="*/ 98 w 113"/>
                <a:gd name="T3" fmla="*/ 66 h 76"/>
                <a:gd name="T4" fmla="*/ 108 w 113"/>
                <a:gd name="T5" fmla="*/ 69 h 76"/>
                <a:gd name="T6" fmla="*/ 113 w 113"/>
                <a:gd name="T7" fmla="*/ 68 h 76"/>
                <a:gd name="T8" fmla="*/ 110 w 113"/>
                <a:gd name="T9" fmla="*/ 48 h 76"/>
                <a:gd name="T10" fmla="*/ 95 w 113"/>
                <a:gd name="T11" fmla="*/ 39 h 76"/>
                <a:gd name="T12" fmla="*/ 93 w 113"/>
                <a:gd name="T13" fmla="*/ 26 h 76"/>
                <a:gd name="T14" fmla="*/ 74 w 113"/>
                <a:gd name="T15" fmla="*/ 27 h 76"/>
                <a:gd name="T16" fmla="*/ 62 w 113"/>
                <a:gd name="T17" fmla="*/ 25 h 76"/>
                <a:gd name="T18" fmla="*/ 48 w 113"/>
                <a:gd name="T19" fmla="*/ 24 h 76"/>
                <a:gd name="T20" fmla="*/ 27 w 113"/>
                <a:gd name="T21" fmla="*/ 23 h 76"/>
                <a:gd name="T22" fmla="*/ 38 w 113"/>
                <a:gd name="T23" fmla="*/ 14 h 76"/>
                <a:gd name="T24" fmla="*/ 42 w 113"/>
                <a:gd name="T25" fmla="*/ 14 h 76"/>
                <a:gd name="T26" fmla="*/ 48 w 113"/>
                <a:gd name="T27" fmla="*/ 2 h 76"/>
                <a:gd name="T28" fmla="*/ 38 w 113"/>
                <a:gd name="T29" fmla="*/ 4 h 76"/>
                <a:gd name="T30" fmla="*/ 26 w 113"/>
                <a:gd name="T31" fmla="*/ 7 h 76"/>
                <a:gd name="T32" fmla="*/ 19 w 113"/>
                <a:gd name="T33" fmla="*/ 15 h 76"/>
                <a:gd name="T34" fmla="*/ 15 w 113"/>
                <a:gd name="T35" fmla="*/ 23 h 76"/>
                <a:gd name="T36" fmla="*/ 1 w 113"/>
                <a:gd name="T37" fmla="*/ 28 h 76"/>
                <a:gd name="T38" fmla="*/ 10 w 113"/>
                <a:gd name="T39" fmla="*/ 39 h 76"/>
                <a:gd name="T40" fmla="*/ 11 w 113"/>
                <a:gd name="T41" fmla="*/ 52 h 76"/>
                <a:gd name="T42" fmla="*/ 5 w 113"/>
                <a:gd name="T43" fmla="*/ 68 h 76"/>
                <a:gd name="T44" fmla="*/ 12 w 113"/>
                <a:gd name="T45" fmla="*/ 68 h 76"/>
                <a:gd name="T46" fmla="*/ 27 w 113"/>
                <a:gd name="T47" fmla="*/ 64 h 76"/>
                <a:gd name="T48" fmla="*/ 41 w 113"/>
                <a:gd name="T49" fmla="*/ 57 h 76"/>
                <a:gd name="T50" fmla="*/ 55 w 113"/>
                <a:gd name="T51" fmla="*/ 45 h 76"/>
                <a:gd name="T52" fmla="*/ 60 w 113"/>
                <a:gd name="T53" fmla="*/ 57 h 76"/>
                <a:gd name="T54" fmla="*/ 61 w 113"/>
                <a:gd name="T55" fmla="*/ 74 h 76"/>
                <a:gd name="T56" fmla="*/ 68 w 113"/>
                <a:gd name="T57" fmla="*/ 75 h 76"/>
                <a:gd name="T58" fmla="*/ 76 w 113"/>
                <a:gd name="T59" fmla="*/ 72 h 76"/>
                <a:gd name="T60" fmla="*/ 92 w 113"/>
                <a:gd name="T61" fmla="*/ 6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76">
                  <a:moveTo>
                    <a:pt x="92" y="61"/>
                  </a:moveTo>
                  <a:cubicBezTo>
                    <a:pt x="95" y="63"/>
                    <a:pt x="95" y="66"/>
                    <a:pt x="98" y="66"/>
                  </a:cubicBezTo>
                  <a:cubicBezTo>
                    <a:pt x="100" y="65"/>
                    <a:pt x="105" y="66"/>
                    <a:pt x="108" y="69"/>
                  </a:cubicBezTo>
                  <a:cubicBezTo>
                    <a:pt x="111" y="68"/>
                    <a:pt x="113" y="68"/>
                    <a:pt x="113" y="68"/>
                  </a:cubicBezTo>
                  <a:cubicBezTo>
                    <a:pt x="113" y="68"/>
                    <a:pt x="110" y="53"/>
                    <a:pt x="110" y="48"/>
                  </a:cubicBezTo>
                  <a:cubicBezTo>
                    <a:pt x="109" y="43"/>
                    <a:pt x="95" y="39"/>
                    <a:pt x="95" y="39"/>
                  </a:cubicBezTo>
                  <a:cubicBezTo>
                    <a:pt x="93" y="26"/>
                    <a:pt x="93" y="26"/>
                    <a:pt x="93" y="26"/>
                  </a:cubicBezTo>
                  <a:cubicBezTo>
                    <a:pt x="93" y="26"/>
                    <a:pt x="77" y="28"/>
                    <a:pt x="74" y="27"/>
                  </a:cubicBezTo>
                  <a:cubicBezTo>
                    <a:pt x="71" y="26"/>
                    <a:pt x="65" y="29"/>
                    <a:pt x="62" y="25"/>
                  </a:cubicBezTo>
                  <a:cubicBezTo>
                    <a:pt x="59" y="21"/>
                    <a:pt x="54" y="28"/>
                    <a:pt x="48" y="24"/>
                  </a:cubicBezTo>
                  <a:cubicBezTo>
                    <a:pt x="43" y="21"/>
                    <a:pt x="28" y="25"/>
                    <a:pt x="27" y="23"/>
                  </a:cubicBezTo>
                  <a:cubicBezTo>
                    <a:pt x="27" y="20"/>
                    <a:pt x="34" y="13"/>
                    <a:pt x="38" y="14"/>
                  </a:cubicBezTo>
                  <a:cubicBezTo>
                    <a:pt x="39" y="14"/>
                    <a:pt x="40" y="14"/>
                    <a:pt x="42" y="14"/>
                  </a:cubicBezTo>
                  <a:cubicBezTo>
                    <a:pt x="44" y="11"/>
                    <a:pt x="49" y="4"/>
                    <a:pt x="48" y="2"/>
                  </a:cubicBezTo>
                  <a:cubicBezTo>
                    <a:pt x="46" y="0"/>
                    <a:pt x="41" y="2"/>
                    <a:pt x="38" y="4"/>
                  </a:cubicBezTo>
                  <a:cubicBezTo>
                    <a:pt x="34" y="7"/>
                    <a:pt x="28" y="3"/>
                    <a:pt x="26" y="7"/>
                  </a:cubicBezTo>
                  <a:cubicBezTo>
                    <a:pt x="25" y="11"/>
                    <a:pt x="23" y="15"/>
                    <a:pt x="19" y="15"/>
                  </a:cubicBezTo>
                  <a:cubicBezTo>
                    <a:pt x="15" y="15"/>
                    <a:pt x="18" y="21"/>
                    <a:pt x="15" y="23"/>
                  </a:cubicBezTo>
                  <a:cubicBezTo>
                    <a:pt x="11" y="25"/>
                    <a:pt x="1" y="24"/>
                    <a:pt x="1" y="28"/>
                  </a:cubicBezTo>
                  <a:cubicBezTo>
                    <a:pt x="0" y="32"/>
                    <a:pt x="11" y="35"/>
                    <a:pt x="10" y="39"/>
                  </a:cubicBezTo>
                  <a:cubicBezTo>
                    <a:pt x="9" y="44"/>
                    <a:pt x="15" y="49"/>
                    <a:pt x="11" y="52"/>
                  </a:cubicBezTo>
                  <a:cubicBezTo>
                    <a:pt x="8" y="55"/>
                    <a:pt x="5" y="59"/>
                    <a:pt x="5" y="68"/>
                  </a:cubicBezTo>
                  <a:cubicBezTo>
                    <a:pt x="8" y="70"/>
                    <a:pt x="11" y="71"/>
                    <a:pt x="12" y="68"/>
                  </a:cubicBezTo>
                  <a:cubicBezTo>
                    <a:pt x="15" y="64"/>
                    <a:pt x="27" y="68"/>
                    <a:pt x="27" y="64"/>
                  </a:cubicBezTo>
                  <a:cubicBezTo>
                    <a:pt x="27" y="60"/>
                    <a:pt x="41" y="61"/>
                    <a:pt x="41" y="57"/>
                  </a:cubicBezTo>
                  <a:cubicBezTo>
                    <a:pt x="41" y="53"/>
                    <a:pt x="49" y="44"/>
                    <a:pt x="55" y="45"/>
                  </a:cubicBezTo>
                  <a:cubicBezTo>
                    <a:pt x="60" y="45"/>
                    <a:pt x="54" y="54"/>
                    <a:pt x="60" y="57"/>
                  </a:cubicBezTo>
                  <a:cubicBezTo>
                    <a:pt x="67" y="60"/>
                    <a:pt x="58" y="70"/>
                    <a:pt x="61" y="74"/>
                  </a:cubicBezTo>
                  <a:cubicBezTo>
                    <a:pt x="62" y="76"/>
                    <a:pt x="65" y="76"/>
                    <a:pt x="68" y="75"/>
                  </a:cubicBezTo>
                  <a:cubicBezTo>
                    <a:pt x="70" y="74"/>
                    <a:pt x="73" y="73"/>
                    <a:pt x="76" y="72"/>
                  </a:cubicBezTo>
                  <a:cubicBezTo>
                    <a:pt x="82" y="67"/>
                    <a:pt x="89" y="60"/>
                    <a:pt x="92" y="6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73"/>
            <p:cNvSpPr>
              <a:spLocks/>
            </p:cNvSpPr>
            <p:nvPr userDrawn="1"/>
          </p:nvSpPr>
          <p:spPr bwMode="auto">
            <a:xfrm>
              <a:off x="3948568" y="2846334"/>
              <a:ext cx="15601" cy="32210"/>
            </a:xfrm>
            <a:custGeom>
              <a:avLst/>
              <a:gdLst>
                <a:gd name="T0" fmla="*/ 11 w 13"/>
                <a:gd name="T1" fmla="*/ 25 h 27"/>
                <a:gd name="T2" fmla="*/ 5 w 13"/>
                <a:gd name="T3" fmla="*/ 19 h 27"/>
                <a:gd name="T4" fmla="*/ 0 w 13"/>
                <a:gd name="T5" fmla="*/ 9 h 27"/>
                <a:gd name="T6" fmla="*/ 6 w 13"/>
                <a:gd name="T7" fmla="*/ 5 h 27"/>
                <a:gd name="T8" fmla="*/ 7 w 13"/>
                <a:gd name="T9" fmla="*/ 16 h 27"/>
                <a:gd name="T10" fmla="*/ 11 w 13"/>
                <a:gd name="T11" fmla="*/ 25 h 27"/>
              </a:gdLst>
              <a:ahLst/>
              <a:cxnLst>
                <a:cxn ang="0">
                  <a:pos x="T0" y="T1"/>
                </a:cxn>
                <a:cxn ang="0">
                  <a:pos x="T2" y="T3"/>
                </a:cxn>
                <a:cxn ang="0">
                  <a:pos x="T4" y="T5"/>
                </a:cxn>
                <a:cxn ang="0">
                  <a:pos x="T6" y="T7"/>
                </a:cxn>
                <a:cxn ang="0">
                  <a:pos x="T8" y="T9"/>
                </a:cxn>
                <a:cxn ang="0">
                  <a:pos x="T10" y="T11"/>
                </a:cxn>
              </a:cxnLst>
              <a:rect l="0" t="0" r="r" b="b"/>
              <a:pathLst>
                <a:path w="13" h="27">
                  <a:moveTo>
                    <a:pt x="11" y="25"/>
                  </a:moveTo>
                  <a:cubicBezTo>
                    <a:pt x="10" y="27"/>
                    <a:pt x="6" y="22"/>
                    <a:pt x="5" y="19"/>
                  </a:cubicBezTo>
                  <a:cubicBezTo>
                    <a:pt x="5" y="15"/>
                    <a:pt x="0" y="15"/>
                    <a:pt x="0" y="9"/>
                  </a:cubicBezTo>
                  <a:cubicBezTo>
                    <a:pt x="0" y="3"/>
                    <a:pt x="3" y="0"/>
                    <a:pt x="6" y="5"/>
                  </a:cubicBezTo>
                  <a:cubicBezTo>
                    <a:pt x="9" y="10"/>
                    <a:pt x="7" y="13"/>
                    <a:pt x="7" y="16"/>
                  </a:cubicBezTo>
                  <a:cubicBezTo>
                    <a:pt x="8" y="18"/>
                    <a:pt x="13" y="21"/>
                    <a:pt x="11" y="2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74"/>
            <p:cNvSpPr>
              <a:spLocks/>
            </p:cNvSpPr>
            <p:nvPr userDrawn="1"/>
          </p:nvSpPr>
          <p:spPr bwMode="auto">
            <a:xfrm>
              <a:off x="4238451" y="3111056"/>
              <a:ext cx="21641" cy="18118"/>
            </a:xfrm>
            <a:custGeom>
              <a:avLst/>
              <a:gdLst>
                <a:gd name="T0" fmla="*/ 3 w 18"/>
                <a:gd name="T1" fmla="*/ 13 h 15"/>
                <a:gd name="T2" fmla="*/ 3 w 18"/>
                <a:gd name="T3" fmla="*/ 6 h 15"/>
                <a:gd name="T4" fmla="*/ 14 w 18"/>
                <a:gd name="T5" fmla="*/ 3 h 15"/>
                <a:gd name="T6" fmla="*/ 15 w 18"/>
                <a:gd name="T7" fmla="*/ 12 h 15"/>
                <a:gd name="T8" fmla="*/ 3 w 18"/>
                <a:gd name="T9" fmla="*/ 13 h 15"/>
              </a:gdLst>
              <a:ahLst/>
              <a:cxnLst>
                <a:cxn ang="0">
                  <a:pos x="T0" y="T1"/>
                </a:cxn>
                <a:cxn ang="0">
                  <a:pos x="T2" y="T3"/>
                </a:cxn>
                <a:cxn ang="0">
                  <a:pos x="T4" y="T5"/>
                </a:cxn>
                <a:cxn ang="0">
                  <a:pos x="T6" y="T7"/>
                </a:cxn>
                <a:cxn ang="0">
                  <a:pos x="T8" y="T9"/>
                </a:cxn>
              </a:cxnLst>
              <a:rect l="0" t="0" r="r" b="b"/>
              <a:pathLst>
                <a:path w="18" h="15">
                  <a:moveTo>
                    <a:pt x="3" y="13"/>
                  </a:moveTo>
                  <a:cubicBezTo>
                    <a:pt x="1" y="11"/>
                    <a:pt x="6" y="8"/>
                    <a:pt x="3" y="6"/>
                  </a:cubicBezTo>
                  <a:cubicBezTo>
                    <a:pt x="0" y="5"/>
                    <a:pt x="10" y="0"/>
                    <a:pt x="14" y="3"/>
                  </a:cubicBezTo>
                  <a:cubicBezTo>
                    <a:pt x="17" y="6"/>
                    <a:pt x="18" y="11"/>
                    <a:pt x="15" y="12"/>
                  </a:cubicBezTo>
                  <a:cubicBezTo>
                    <a:pt x="12" y="13"/>
                    <a:pt x="5" y="15"/>
                    <a:pt x="3"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75"/>
            <p:cNvSpPr>
              <a:spLocks/>
            </p:cNvSpPr>
            <p:nvPr userDrawn="1"/>
          </p:nvSpPr>
          <p:spPr bwMode="auto">
            <a:xfrm>
              <a:off x="6089979" y="2528265"/>
              <a:ext cx="58379" cy="50327"/>
            </a:xfrm>
            <a:custGeom>
              <a:avLst/>
              <a:gdLst>
                <a:gd name="T0" fmla="*/ 46 w 49"/>
                <a:gd name="T1" fmla="*/ 33 h 42"/>
                <a:gd name="T2" fmla="*/ 37 w 49"/>
                <a:gd name="T3" fmla="*/ 22 h 42"/>
                <a:gd name="T4" fmla="*/ 32 w 49"/>
                <a:gd name="T5" fmla="*/ 10 h 42"/>
                <a:gd name="T6" fmla="*/ 28 w 49"/>
                <a:gd name="T7" fmla="*/ 2 h 42"/>
                <a:gd name="T8" fmla="*/ 15 w 49"/>
                <a:gd name="T9" fmla="*/ 1 h 42"/>
                <a:gd name="T10" fmla="*/ 0 w 49"/>
                <a:gd name="T11" fmla="*/ 4 h 42"/>
                <a:gd name="T12" fmla="*/ 3 w 49"/>
                <a:gd name="T13" fmla="*/ 15 h 42"/>
                <a:gd name="T14" fmla="*/ 14 w 49"/>
                <a:gd name="T15" fmla="*/ 20 h 42"/>
                <a:gd name="T16" fmla="*/ 17 w 49"/>
                <a:gd name="T17" fmla="*/ 25 h 42"/>
                <a:gd name="T18" fmla="*/ 18 w 49"/>
                <a:gd name="T19" fmla="*/ 25 h 42"/>
                <a:gd name="T20" fmla="*/ 22 w 49"/>
                <a:gd name="T21" fmla="*/ 29 h 42"/>
                <a:gd name="T22" fmla="*/ 29 w 49"/>
                <a:gd name="T23" fmla="*/ 32 h 42"/>
                <a:gd name="T24" fmla="*/ 36 w 49"/>
                <a:gd name="T25" fmla="*/ 35 h 42"/>
                <a:gd name="T26" fmla="*/ 39 w 49"/>
                <a:gd name="T27" fmla="*/ 42 h 42"/>
                <a:gd name="T28" fmla="*/ 49 w 49"/>
                <a:gd name="T29" fmla="*/ 40 h 42"/>
                <a:gd name="T30" fmla="*/ 46 w 49"/>
                <a:gd name="T3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2">
                  <a:moveTo>
                    <a:pt x="46" y="33"/>
                  </a:moveTo>
                  <a:cubicBezTo>
                    <a:pt x="46" y="30"/>
                    <a:pt x="37" y="26"/>
                    <a:pt x="37" y="22"/>
                  </a:cubicBezTo>
                  <a:cubicBezTo>
                    <a:pt x="37" y="18"/>
                    <a:pt x="31" y="14"/>
                    <a:pt x="32" y="10"/>
                  </a:cubicBezTo>
                  <a:cubicBezTo>
                    <a:pt x="32" y="8"/>
                    <a:pt x="29" y="5"/>
                    <a:pt x="28" y="2"/>
                  </a:cubicBezTo>
                  <a:cubicBezTo>
                    <a:pt x="24" y="1"/>
                    <a:pt x="18" y="0"/>
                    <a:pt x="15" y="1"/>
                  </a:cubicBezTo>
                  <a:cubicBezTo>
                    <a:pt x="9" y="1"/>
                    <a:pt x="5" y="3"/>
                    <a:pt x="0" y="4"/>
                  </a:cubicBezTo>
                  <a:cubicBezTo>
                    <a:pt x="3" y="8"/>
                    <a:pt x="1" y="9"/>
                    <a:pt x="3" y="15"/>
                  </a:cubicBezTo>
                  <a:cubicBezTo>
                    <a:pt x="6" y="22"/>
                    <a:pt x="12" y="18"/>
                    <a:pt x="14" y="20"/>
                  </a:cubicBezTo>
                  <a:cubicBezTo>
                    <a:pt x="15" y="21"/>
                    <a:pt x="16" y="23"/>
                    <a:pt x="17" y="25"/>
                  </a:cubicBezTo>
                  <a:cubicBezTo>
                    <a:pt x="17" y="25"/>
                    <a:pt x="18" y="25"/>
                    <a:pt x="18" y="25"/>
                  </a:cubicBezTo>
                  <a:cubicBezTo>
                    <a:pt x="21" y="26"/>
                    <a:pt x="22" y="27"/>
                    <a:pt x="22" y="29"/>
                  </a:cubicBezTo>
                  <a:cubicBezTo>
                    <a:pt x="25" y="29"/>
                    <a:pt x="28" y="31"/>
                    <a:pt x="29" y="32"/>
                  </a:cubicBezTo>
                  <a:cubicBezTo>
                    <a:pt x="31" y="33"/>
                    <a:pt x="33" y="30"/>
                    <a:pt x="36" y="35"/>
                  </a:cubicBezTo>
                  <a:cubicBezTo>
                    <a:pt x="40" y="38"/>
                    <a:pt x="40" y="39"/>
                    <a:pt x="39" y="42"/>
                  </a:cubicBezTo>
                  <a:cubicBezTo>
                    <a:pt x="43" y="42"/>
                    <a:pt x="46" y="42"/>
                    <a:pt x="49" y="40"/>
                  </a:cubicBezTo>
                  <a:cubicBezTo>
                    <a:pt x="47" y="38"/>
                    <a:pt x="46" y="35"/>
                    <a:pt x="46" y="3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176"/>
            <p:cNvSpPr>
              <a:spLocks noEditPoints="1"/>
            </p:cNvSpPr>
            <p:nvPr userDrawn="1"/>
          </p:nvSpPr>
          <p:spPr bwMode="auto">
            <a:xfrm>
              <a:off x="6116149" y="2517696"/>
              <a:ext cx="88575" cy="70458"/>
            </a:xfrm>
            <a:custGeom>
              <a:avLst/>
              <a:gdLst>
                <a:gd name="T0" fmla="*/ 69 w 74"/>
                <a:gd name="T1" fmla="*/ 19 h 59"/>
                <a:gd name="T2" fmla="*/ 56 w 74"/>
                <a:gd name="T3" fmla="*/ 2 h 59"/>
                <a:gd name="T4" fmla="*/ 47 w 74"/>
                <a:gd name="T5" fmla="*/ 9 h 59"/>
                <a:gd name="T6" fmla="*/ 40 w 74"/>
                <a:gd name="T7" fmla="*/ 9 h 59"/>
                <a:gd name="T8" fmla="*/ 29 w 74"/>
                <a:gd name="T9" fmla="*/ 2 h 59"/>
                <a:gd name="T10" fmla="*/ 24 w 74"/>
                <a:gd name="T11" fmla="*/ 0 h 59"/>
                <a:gd name="T12" fmla="*/ 21 w 74"/>
                <a:gd name="T13" fmla="*/ 5 h 59"/>
                <a:gd name="T14" fmla="*/ 26 w 74"/>
                <a:gd name="T15" fmla="*/ 12 h 59"/>
                <a:gd name="T16" fmla="*/ 15 w 74"/>
                <a:gd name="T17" fmla="*/ 11 h 59"/>
                <a:gd name="T18" fmla="*/ 5 w 74"/>
                <a:gd name="T19" fmla="*/ 8 h 59"/>
                <a:gd name="T20" fmla="*/ 10 w 74"/>
                <a:gd name="T21" fmla="*/ 19 h 59"/>
                <a:gd name="T22" fmla="*/ 15 w 74"/>
                <a:gd name="T23" fmla="*/ 31 h 59"/>
                <a:gd name="T24" fmla="*/ 24 w 74"/>
                <a:gd name="T25" fmla="*/ 42 h 59"/>
                <a:gd name="T26" fmla="*/ 27 w 74"/>
                <a:gd name="T27" fmla="*/ 49 h 59"/>
                <a:gd name="T28" fmla="*/ 45 w 74"/>
                <a:gd name="T29" fmla="*/ 38 h 59"/>
                <a:gd name="T30" fmla="*/ 47 w 74"/>
                <a:gd name="T31" fmla="*/ 52 h 59"/>
                <a:gd name="T32" fmla="*/ 58 w 74"/>
                <a:gd name="T33" fmla="*/ 59 h 59"/>
                <a:gd name="T34" fmla="*/ 61 w 74"/>
                <a:gd name="T35" fmla="*/ 51 h 59"/>
                <a:gd name="T36" fmla="*/ 69 w 74"/>
                <a:gd name="T37" fmla="*/ 19 h 59"/>
                <a:gd name="T38" fmla="*/ 7 w 74"/>
                <a:gd name="T39" fmla="*/ 41 h 59"/>
                <a:gd name="T40" fmla="*/ 0 w 74"/>
                <a:gd name="T41" fmla="*/ 38 h 59"/>
                <a:gd name="T42" fmla="*/ 5 w 74"/>
                <a:gd name="T43" fmla="*/ 45 h 59"/>
                <a:gd name="T44" fmla="*/ 15 w 74"/>
                <a:gd name="T45" fmla="*/ 51 h 59"/>
                <a:gd name="T46" fmla="*/ 17 w 74"/>
                <a:gd name="T47" fmla="*/ 51 h 59"/>
                <a:gd name="T48" fmla="*/ 14 w 74"/>
                <a:gd name="T49" fmla="*/ 44 h 59"/>
                <a:gd name="T50" fmla="*/ 7 w 74"/>
                <a:gd name="T51"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59">
                  <a:moveTo>
                    <a:pt x="69" y="19"/>
                  </a:moveTo>
                  <a:cubicBezTo>
                    <a:pt x="67" y="16"/>
                    <a:pt x="62" y="10"/>
                    <a:pt x="56" y="2"/>
                  </a:cubicBezTo>
                  <a:cubicBezTo>
                    <a:pt x="54" y="8"/>
                    <a:pt x="48" y="6"/>
                    <a:pt x="47" y="9"/>
                  </a:cubicBezTo>
                  <a:cubicBezTo>
                    <a:pt x="45" y="13"/>
                    <a:pt x="42" y="9"/>
                    <a:pt x="40" y="9"/>
                  </a:cubicBezTo>
                  <a:cubicBezTo>
                    <a:pt x="38" y="10"/>
                    <a:pt x="34" y="2"/>
                    <a:pt x="29" y="2"/>
                  </a:cubicBezTo>
                  <a:cubicBezTo>
                    <a:pt x="28" y="1"/>
                    <a:pt x="26" y="1"/>
                    <a:pt x="24" y="0"/>
                  </a:cubicBezTo>
                  <a:cubicBezTo>
                    <a:pt x="22" y="2"/>
                    <a:pt x="21" y="4"/>
                    <a:pt x="21" y="5"/>
                  </a:cubicBezTo>
                  <a:cubicBezTo>
                    <a:pt x="23" y="7"/>
                    <a:pt x="28" y="9"/>
                    <a:pt x="26" y="12"/>
                  </a:cubicBezTo>
                  <a:cubicBezTo>
                    <a:pt x="24" y="14"/>
                    <a:pt x="17" y="13"/>
                    <a:pt x="15" y="11"/>
                  </a:cubicBezTo>
                  <a:cubicBezTo>
                    <a:pt x="13" y="9"/>
                    <a:pt x="6" y="5"/>
                    <a:pt x="5" y="8"/>
                  </a:cubicBezTo>
                  <a:cubicBezTo>
                    <a:pt x="4" y="10"/>
                    <a:pt x="11" y="16"/>
                    <a:pt x="10" y="19"/>
                  </a:cubicBezTo>
                  <a:cubicBezTo>
                    <a:pt x="9" y="23"/>
                    <a:pt x="15" y="27"/>
                    <a:pt x="15" y="31"/>
                  </a:cubicBezTo>
                  <a:cubicBezTo>
                    <a:pt x="15" y="35"/>
                    <a:pt x="24" y="39"/>
                    <a:pt x="24" y="42"/>
                  </a:cubicBezTo>
                  <a:cubicBezTo>
                    <a:pt x="24" y="44"/>
                    <a:pt x="25" y="47"/>
                    <a:pt x="27" y="49"/>
                  </a:cubicBezTo>
                  <a:cubicBezTo>
                    <a:pt x="34" y="46"/>
                    <a:pt x="40" y="41"/>
                    <a:pt x="45" y="38"/>
                  </a:cubicBezTo>
                  <a:cubicBezTo>
                    <a:pt x="51" y="35"/>
                    <a:pt x="49" y="49"/>
                    <a:pt x="47" y="52"/>
                  </a:cubicBezTo>
                  <a:cubicBezTo>
                    <a:pt x="47" y="53"/>
                    <a:pt x="52" y="57"/>
                    <a:pt x="58" y="59"/>
                  </a:cubicBezTo>
                  <a:cubicBezTo>
                    <a:pt x="58" y="56"/>
                    <a:pt x="59" y="53"/>
                    <a:pt x="61" y="51"/>
                  </a:cubicBezTo>
                  <a:cubicBezTo>
                    <a:pt x="68" y="42"/>
                    <a:pt x="74" y="27"/>
                    <a:pt x="69" y="19"/>
                  </a:cubicBezTo>
                  <a:close/>
                  <a:moveTo>
                    <a:pt x="7" y="41"/>
                  </a:moveTo>
                  <a:cubicBezTo>
                    <a:pt x="6" y="40"/>
                    <a:pt x="3" y="38"/>
                    <a:pt x="0" y="38"/>
                  </a:cubicBezTo>
                  <a:cubicBezTo>
                    <a:pt x="1" y="40"/>
                    <a:pt x="1" y="44"/>
                    <a:pt x="5" y="45"/>
                  </a:cubicBezTo>
                  <a:cubicBezTo>
                    <a:pt x="11" y="48"/>
                    <a:pt x="2" y="49"/>
                    <a:pt x="15" y="51"/>
                  </a:cubicBezTo>
                  <a:cubicBezTo>
                    <a:pt x="16" y="51"/>
                    <a:pt x="17" y="51"/>
                    <a:pt x="17" y="51"/>
                  </a:cubicBezTo>
                  <a:cubicBezTo>
                    <a:pt x="18" y="48"/>
                    <a:pt x="18" y="47"/>
                    <a:pt x="14" y="44"/>
                  </a:cubicBezTo>
                  <a:cubicBezTo>
                    <a:pt x="11" y="39"/>
                    <a:pt x="9" y="42"/>
                    <a:pt x="7" y="4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177"/>
            <p:cNvSpPr>
              <a:spLocks/>
            </p:cNvSpPr>
            <p:nvPr userDrawn="1"/>
          </p:nvSpPr>
          <p:spPr bwMode="auto">
            <a:xfrm>
              <a:off x="6395463" y="2590671"/>
              <a:ext cx="252138" cy="180172"/>
            </a:xfrm>
            <a:custGeom>
              <a:avLst/>
              <a:gdLst>
                <a:gd name="T0" fmla="*/ 204 w 211"/>
                <a:gd name="T1" fmla="*/ 22 h 151"/>
                <a:gd name="T2" fmla="*/ 198 w 211"/>
                <a:gd name="T3" fmla="*/ 17 h 151"/>
                <a:gd name="T4" fmla="*/ 182 w 211"/>
                <a:gd name="T5" fmla="*/ 28 h 151"/>
                <a:gd name="T6" fmla="*/ 174 w 211"/>
                <a:gd name="T7" fmla="*/ 31 h 151"/>
                <a:gd name="T8" fmla="*/ 167 w 211"/>
                <a:gd name="T9" fmla="*/ 30 h 151"/>
                <a:gd name="T10" fmla="*/ 166 w 211"/>
                <a:gd name="T11" fmla="*/ 13 h 151"/>
                <a:gd name="T12" fmla="*/ 161 w 211"/>
                <a:gd name="T13" fmla="*/ 1 h 151"/>
                <a:gd name="T14" fmla="*/ 147 w 211"/>
                <a:gd name="T15" fmla="*/ 13 h 151"/>
                <a:gd name="T16" fmla="*/ 133 w 211"/>
                <a:gd name="T17" fmla="*/ 20 h 151"/>
                <a:gd name="T18" fmla="*/ 118 w 211"/>
                <a:gd name="T19" fmla="*/ 24 h 151"/>
                <a:gd name="T20" fmla="*/ 106 w 211"/>
                <a:gd name="T21" fmla="*/ 21 h 151"/>
                <a:gd name="T22" fmla="*/ 93 w 211"/>
                <a:gd name="T23" fmla="*/ 17 h 151"/>
                <a:gd name="T24" fmla="*/ 81 w 211"/>
                <a:gd name="T25" fmla="*/ 15 h 151"/>
                <a:gd name="T26" fmla="*/ 70 w 211"/>
                <a:gd name="T27" fmla="*/ 22 h 151"/>
                <a:gd name="T28" fmla="*/ 61 w 211"/>
                <a:gd name="T29" fmla="*/ 36 h 151"/>
                <a:gd name="T30" fmla="*/ 40 w 211"/>
                <a:gd name="T31" fmla="*/ 48 h 151"/>
                <a:gd name="T32" fmla="*/ 27 w 211"/>
                <a:gd name="T33" fmla="*/ 53 h 151"/>
                <a:gd name="T34" fmla="*/ 17 w 211"/>
                <a:gd name="T35" fmla="*/ 50 h 151"/>
                <a:gd name="T36" fmla="*/ 10 w 211"/>
                <a:gd name="T37" fmla="*/ 57 h 151"/>
                <a:gd name="T38" fmla="*/ 4 w 211"/>
                <a:gd name="T39" fmla="*/ 69 h 151"/>
                <a:gd name="T40" fmla="*/ 3 w 211"/>
                <a:gd name="T41" fmla="*/ 81 h 151"/>
                <a:gd name="T42" fmla="*/ 3 w 211"/>
                <a:gd name="T43" fmla="*/ 97 h 151"/>
                <a:gd name="T44" fmla="*/ 5 w 211"/>
                <a:gd name="T45" fmla="*/ 114 h 151"/>
                <a:gd name="T46" fmla="*/ 20 w 211"/>
                <a:gd name="T47" fmla="*/ 121 h 151"/>
                <a:gd name="T48" fmla="*/ 4 w 211"/>
                <a:gd name="T49" fmla="*/ 142 h 151"/>
                <a:gd name="T50" fmla="*/ 7 w 211"/>
                <a:gd name="T51" fmla="*/ 147 h 151"/>
                <a:gd name="T52" fmla="*/ 30 w 211"/>
                <a:gd name="T53" fmla="*/ 150 h 151"/>
                <a:gd name="T54" fmla="*/ 89 w 211"/>
                <a:gd name="T55" fmla="*/ 142 h 151"/>
                <a:gd name="T56" fmla="*/ 88 w 211"/>
                <a:gd name="T57" fmla="*/ 127 h 151"/>
                <a:gd name="T58" fmla="*/ 100 w 211"/>
                <a:gd name="T59" fmla="*/ 121 h 151"/>
                <a:gd name="T60" fmla="*/ 110 w 211"/>
                <a:gd name="T61" fmla="*/ 118 h 151"/>
                <a:gd name="T62" fmla="*/ 125 w 211"/>
                <a:gd name="T63" fmla="*/ 113 h 151"/>
                <a:gd name="T64" fmla="*/ 132 w 211"/>
                <a:gd name="T65" fmla="*/ 106 h 151"/>
                <a:gd name="T66" fmla="*/ 137 w 211"/>
                <a:gd name="T67" fmla="*/ 91 h 151"/>
                <a:gd name="T68" fmla="*/ 147 w 211"/>
                <a:gd name="T69" fmla="*/ 84 h 151"/>
                <a:gd name="T70" fmla="*/ 142 w 211"/>
                <a:gd name="T71" fmla="*/ 75 h 151"/>
                <a:gd name="T72" fmla="*/ 159 w 211"/>
                <a:gd name="T73" fmla="*/ 75 h 151"/>
                <a:gd name="T74" fmla="*/ 160 w 211"/>
                <a:gd name="T75" fmla="*/ 64 h 151"/>
                <a:gd name="T76" fmla="*/ 167 w 211"/>
                <a:gd name="T77" fmla="*/ 53 h 151"/>
                <a:gd name="T78" fmla="*/ 164 w 211"/>
                <a:gd name="T79" fmla="*/ 44 h 151"/>
                <a:gd name="T80" fmla="*/ 167 w 211"/>
                <a:gd name="T81" fmla="*/ 37 h 151"/>
                <a:gd name="T82" fmla="*/ 169 w 211"/>
                <a:gd name="T83" fmla="*/ 36 h 151"/>
                <a:gd name="T84" fmla="*/ 176 w 211"/>
                <a:gd name="T85" fmla="*/ 33 h 151"/>
                <a:gd name="T86" fmla="*/ 196 w 211"/>
                <a:gd name="T87" fmla="*/ 28 h 151"/>
                <a:gd name="T88" fmla="*/ 211 w 211"/>
                <a:gd name="T89" fmla="*/ 23 h 151"/>
                <a:gd name="T90" fmla="*/ 204 w 211"/>
                <a:gd name="T91" fmla="*/ 2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1" h="151">
                  <a:moveTo>
                    <a:pt x="204" y="22"/>
                  </a:moveTo>
                  <a:cubicBezTo>
                    <a:pt x="201" y="22"/>
                    <a:pt x="201" y="19"/>
                    <a:pt x="198" y="17"/>
                  </a:cubicBezTo>
                  <a:cubicBezTo>
                    <a:pt x="195" y="16"/>
                    <a:pt x="188" y="23"/>
                    <a:pt x="182" y="28"/>
                  </a:cubicBezTo>
                  <a:cubicBezTo>
                    <a:pt x="179" y="29"/>
                    <a:pt x="177" y="30"/>
                    <a:pt x="174" y="31"/>
                  </a:cubicBezTo>
                  <a:cubicBezTo>
                    <a:pt x="171" y="31"/>
                    <a:pt x="168" y="32"/>
                    <a:pt x="167" y="30"/>
                  </a:cubicBezTo>
                  <a:cubicBezTo>
                    <a:pt x="164" y="26"/>
                    <a:pt x="173" y="16"/>
                    <a:pt x="166" y="13"/>
                  </a:cubicBezTo>
                  <a:cubicBezTo>
                    <a:pt x="160" y="10"/>
                    <a:pt x="166" y="1"/>
                    <a:pt x="161" y="1"/>
                  </a:cubicBezTo>
                  <a:cubicBezTo>
                    <a:pt x="155" y="0"/>
                    <a:pt x="147" y="9"/>
                    <a:pt x="147" y="13"/>
                  </a:cubicBezTo>
                  <a:cubicBezTo>
                    <a:pt x="147" y="17"/>
                    <a:pt x="133" y="16"/>
                    <a:pt x="133" y="20"/>
                  </a:cubicBezTo>
                  <a:cubicBezTo>
                    <a:pt x="133" y="24"/>
                    <a:pt x="121" y="20"/>
                    <a:pt x="118" y="24"/>
                  </a:cubicBezTo>
                  <a:cubicBezTo>
                    <a:pt x="116" y="29"/>
                    <a:pt x="110" y="21"/>
                    <a:pt x="106" y="21"/>
                  </a:cubicBezTo>
                  <a:cubicBezTo>
                    <a:pt x="101" y="21"/>
                    <a:pt x="99" y="15"/>
                    <a:pt x="93" y="17"/>
                  </a:cubicBezTo>
                  <a:cubicBezTo>
                    <a:pt x="88" y="19"/>
                    <a:pt x="85" y="15"/>
                    <a:pt x="81" y="15"/>
                  </a:cubicBezTo>
                  <a:cubicBezTo>
                    <a:pt x="77" y="14"/>
                    <a:pt x="74" y="23"/>
                    <a:pt x="70" y="22"/>
                  </a:cubicBezTo>
                  <a:cubicBezTo>
                    <a:pt x="65" y="20"/>
                    <a:pt x="63" y="30"/>
                    <a:pt x="61" y="36"/>
                  </a:cubicBezTo>
                  <a:cubicBezTo>
                    <a:pt x="59" y="42"/>
                    <a:pt x="39" y="42"/>
                    <a:pt x="40" y="48"/>
                  </a:cubicBezTo>
                  <a:cubicBezTo>
                    <a:pt x="40" y="55"/>
                    <a:pt x="28" y="57"/>
                    <a:pt x="27" y="53"/>
                  </a:cubicBezTo>
                  <a:cubicBezTo>
                    <a:pt x="26" y="49"/>
                    <a:pt x="18" y="51"/>
                    <a:pt x="17" y="50"/>
                  </a:cubicBezTo>
                  <a:cubicBezTo>
                    <a:pt x="15" y="49"/>
                    <a:pt x="10" y="51"/>
                    <a:pt x="10" y="57"/>
                  </a:cubicBezTo>
                  <a:cubicBezTo>
                    <a:pt x="11" y="63"/>
                    <a:pt x="5" y="66"/>
                    <a:pt x="4" y="69"/>
                  </a:cubicBezTo>
                  <a:cubicBezTo>
                    <a:pt x="4" y="71"/>
                    <a:pt x="0" y="78"/>
                    <a:pt x="3" y="81"/>
                  </a:cubicBezTo>
                  <a:cubicBezTo>
                    <a:pt x="5" y="85"/>
                    <a:pt x="0" y="91"/>
                    <a:pt x="3" y="97"/>
                  </a:cubicBezTo>
                  <a:cubicBezTo>
                    <a:pt x="6" y="103"/>
                    <a:pt x="4" y="112"/>
                    <a:pt x="5" y="114"/>
                  </a:cubicBezTo>
                  <a:cubicBezTo>
                    <a:pt x="6" y="116"/>
                    <a:pt x="17" y="115"/>
                    <a:pt x="20" y="121"/>
                  </a:cubicBezTo>
                  <a:cubicBezTo>
                    <a:pt x="22" y="128"/>
                    <a:pt x="5" y="139"/>
                    <a:pt x="4" y="142"/>
                  </a:cubicBezTo>
                  <a:cubicBezTo>
                    <a:pt x="4" y="144"/>
                    <a:pt x="6" y="145"/>
                    <a:pt x="7" y="147"/>
                  </a:cubicBezTo>
                  <a:cubicBezTo>
                    <a:pt x="14" y="147"/>
                    <a:pt x="22" y="148"/>
                    <a:pt x="30" y="150"/>
                  </a:cubicBezTo>
                  <a:cubicBezTo>
                    <a:pt x="40" y="151"/>
                    <a:pt x="88" y="144"/>
                    <a:pt x="89" y="142"/>
                  </a:cubicBezTo>
                  <a:cubicBezTo>
                    <a:pt x="90" y="141"/>
                    <a:pt x="87" y="130"/>
                    <a:pt x="88" y="127"/>
                  </a:cubicBezTo>
                  <a:cubicBezTo>
                    <a:pt x="88" y="125"/>
                    <a:pt x="94" y="120"/>
                    <a:pt x="100" y="121"/>
                  </a:cubicBezTo>
                  <a:cubicBezTo>
                    <a:pt x="105" y="121"/>
                    <a:pt x="110" y="122"/>
                    <a:pt x="110" y="118"/>
                  </a:cubicBezTo>
                  <a:cubicBezTo>
                    <a:pt x="110" y="114"/>
                    <a:pt x="124" y="109"/>
                    <a:pt x="125" y="113"/>
                  </a:cubicBezTo>
                  <a:cubicBezTo>
                    <a:pt x="127" y="116"/>
                    <a:pt x="132" y="115"/>
                    <a:pt x="132" y="106"/>
                  </a:cubicBezTo>
                  <a:cubicBezTo>
                    <a:pt x="133" y="97"/>
                    <a:pt x="132" y="91"/>
                    <a:pt x="137" y="91"/>
                  </a:cubicBezTo>
                  <a:cubicBezTo>
                    <a:pt x="142" y="90"/>
                    <a:pt x="147" y="87"/>
                    <a:pt x="147" y="84"/>
                  </a:cubicBezTo>
                  <a:cubicBezTo>
                    <a:pt x="147" y="82"/>
                    <a:pt x="141" y="77"/>
                    <a:pt x="142" y="75"/>
                  </a:cubicBezTo>
                  <a:cubicBezTo>
                    <a:pt x="144" y="73"/>
                    <a:pt x="157" y="79"/>
                    <a:pt x="159" y="75"/>
                  </a:cubicBezTo>
                  <a:cubicBezTo>
                    <a:pt x="161" y="71"/>
                    <a:pt x="158" y="67"/>
                    <a:pt x="160" y="64"/>
                  </a:cubicBezTo>
                  <a:cubicBezTo>
                    <a:pt x="162" y="60"/>
                    <a:pt x="167" y="57"/>
                    <a:pt x="167" y="53"/>
                  </a:cubicBezTo>
                  <a:cubicBezTo>
                    <a:pt x="167" y="50"/>
                    <a:pt x="167" y="48"/>
                    <a:pt x="164" y="44"/>
                  </a:cubicBezTo>
                  <a:cubicBezTo>
                    <a:pt x="161" y="41"/>
                    <a:pt x="163" y="37"/>
                    <a:pt x="167" y="37"/>
                  </a:cubicBezTo>
                  <a:cubicBezTo>
                    <a:pt x="167" y="37"/>
                    <a:pt x="168" y="37"/>
                    <a:pt x="169" y="36"/>
                  </a:cubicBezTo>
                  <a:cubicBezTo>
                    <a:pt x="172" y="36"/>
                    <a:pt x="174" y="35"/>
                    <a:pt x="176" y="33"/>
                  </a:cubicBezTo>
                  <a:cubicBezTo>
                    <a:pt x="182" y="29"/>
                    <a:pt x="192" y="26"/>
                    <a:pt x="196" y="28"/>
                  </a:cubicBezTo>
                  <a:cubicBezTo>
                    <a:pt x="200" y="29"/>
                    <a:pt x="207" y="28"/>
                    <a:pt x="211" y="23"/>
                  </a:cubicBezTo>
                  <a:cubicBezTo>
                    <a:pt x="209" y="22"/>
                    <a:pt x="205" y="21"/>
                    <a:pt x="204" y="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178"/>
            <p:cNvSpPr>
              <a:spLocks/>
            </p:cNvSpPr>
            <p:nvPr userDrawn="1"/>
          </p:nvSpPr>
          <p:spPr bwMode="auto">
            <a:xfrm>
              <a:off x="6404019" y="2617848"/>
              <a:ext cx="291393" cy="262709"/>
            </a:xfrm>
            <a:custGeom>
              <a:avLst/>
              <a:gdLst>
                <a:gd name="T0" fmla="*/ 225 w 244"/>
                <a:gd name="T1" fmla="*/ 12 h 220"/>
                <a:gd name="T2" fmla="*/ 207 w 244"/>
                <a:gd name="T3" fmla="*/ 2 h 220"/>
                <a:gd name="T4" fmla="*/ 189 w 244"/>
                <a:gd name="T5" fmla="*/ 5 h 220"/>
                <a:gd name="T6" fmla="*/ 162 w 244"/>
                <a:gd name="T7" fmla="*/ 13 h 220"/>
                <a:gd name="T8" fmla="*/ 157 w 244"/>
                <a:gd name="T9" fmla="*/ 21 h 220"/>
                <a:gd name="T10" fmla="*/ 153 w 244"/>
                <a:gd name="T11" fmla="*/ 41 h 220"/>
                <a:gd name="T12" fmla="*/ 135 w 244"/>
                <a:gd name="T13" fmla="*/ 52 h 220"/>
                <a:gd name="T14" fmla="*/ 130 w 244"/>
                <a:gd name="T15" fmla="*/ 68 h 220"/>
                <a:gd name="T16" fmla="*/ 118 w 244"/>
                <a:gd name="T17" fmla="*/ 90 h 220"/>
                <a:gd name="T18" fmla="*/ 93 w 244"/>
                <a:gd name="T19" fmla="*/ 98 h 220"/>
                <a:gd name="T20" fmla="*/ 82 w 244"/>
                <a:gd name="T21" fmla="*/ 119 h 220"/>
                <a:gd name="T22" fmla="*/ 0 w 244"/>
                <a:gd name="T23" fmla="*/ 124 h 220"/>
                <a:gd name="T24" fmla="*/ 22 w 244"/>
                <a:gd name="T25" fmla="*/ 145 h 220"/>
                <a:gd name="T26" fmla="*/ 33 w 244"/>
                <a:gd name="T27" fmla="*/ 172 h 220"/>
                <a:gd name="T28" fmla="*/ 10 w 244"/>
                <a:gd name="T29" fmla="*/ 191 h 220"/>
                <a:gd name="T30" fmla="*/ 38 w 244"/>
                <a:gd name="T31" fmla="*/ 193 h 220"/>
                <a:gd name="T32" fmla="*/ 73 w 244"/>
                <a:gd name="T33" fmla="*/ 191 h 220"/>
                <a:gd name="T34" fmla="*/ 92 w 244"/>
                <a:gd name="T35" fmla="*/ 203 h 220"/>
                <a:gd name="T36" fmla="*/ 107 w 244"/>
                <a:gd name="T37" fmla="*/ 218 h 220"/>
                <a:gd name="T38" fmla="*/ 111 w 244"/>
                <a:gd name="T39" fmla="*/ 219 h 220"/>
                <a:gd name="T40" fmla="*/ 138 w 244"/>
                <a:gd name="T41" fmla="*/ 209 h 220"/>
                <a:gd name="T42" fmla="*/ 144 w 244"/>
                <a:gd name="T43" fmla="*/ 192 h 220"/>
                <a:gd name="T44" fmla="*/ 128 w 244"/>
                <a:gd name="T45" fmla="*/ 167 h 220"/>
                <a:gd name="T46" fmla="*/ 150 w 244"/>
                <a:gd name="T47" fmla="*/ 154 h 220"/>
                <a:gd name="T48" fmla="*/ 168 w 244"/>
                <a:gd name="T49" fmla="*/ 143 h 220"/>
                <a:gd name="T50" fmla="*/ 186 w 244"/>
                <a:gd name="T51" fmla="*/ 119 h 220"/>
                <a:gd name="T52" fmla="*/ 202 w 244"/>
                <a:gd name="T53" fmla="*/ 104 h 220"/>
                <a:gd name="T54" fmla="*/ 212 w 244"/>
                <a:gd name="T55" fmla="*/ 82 h 220"/>
                <a:gd name="T56" fmla="*/ 197 w 244"/>
                <a:gd name="T57" fmla="*/ 62 h 220"/>
                <a:gd name="T58" fmla="*/ 202 w 244"/>
                <a:gd name="T59" fmla="*/ 40 h 220"/>
                <a:gd name="T60" fmla="*/ 238 w 244"/>
                <a:gd name="T61" fmla="*/ 38 h 220"/>
                <a:gd name="T62" fmla="*/ 232 w 244"/>
                <a:gd name="T63" fmla="*/ 2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4" h="220">
                  <a:moveTo>
                    <a:pt x="232" y="23"/>
                  </a:moveTo>
                  <a:cubicBezTo>
                    <a:pt x="225" y="20"/>
                    <a:pt x="225" y="14"/>
                    <a:pt x="225" y="12"/>
                  </a:cubicBezTo>
                  <a:cubicBezTo>
                    <a:pt x="225" y="10"/>
                    <a:pt x="217" y="5"/>
                    <a:pt x="211" y="1"/>
                  </a:cubicBezTo>
                  <a:cubicBezTo>
                    <a:pt x="211" y="1"/>
                    <a:pt x="209" y="1"/>
                    <a:pt x="207" y="2"/>
                  </a:cubicBezTo>
                  <a:cubicBezTo>
                    <a:pt x="206" y="1"/>
                    <a:pt x="205" y="1"/>
                    <a:pt x="204" y="0"/>
                  </a:cubicBezTo>
                  <a:cubicBezTo>
                    <a:pt x="200" y="5"/>
                    <a:pt x="193" y="6"/>
                    <a:pt x="189" y="5"/>
                  </a:cubicBezTo>
                  <a:cubicBezTo>
                    <a:pt x="185" y="3"/>
                    <a:pt x="175" y="6"/>
                    <a:pt x="169" y="10"/>
                  </a:cubicBezTo>
                  <a:cubicBezTo>
                    <a:pt x="167" y="12"/>
                    <a:pt x="165" y="13"/>
                    <a:pt x="162" y="13"/>
                  </a:cubicBezTo>
                  <a:cubicBezTo>
                    <a:pt x="161" y="14"/>
                    <a:pt x="160" y="14"/>
                    <a:pt x="160" y="14"/>
                  </a:cubicBezTo>
                  <a:cubicBezTo>
                    <a:pt x="156" y="14"/>
                    <a:pt x="154" y="18"/>
                    <a:pt x="157" y="21"/>
                  </a:cubicBezTo>
                  <a:cubicBezTo>
                    <a:pt x="160" y="25"/>
                    <a:pt x="160" y="27"/>
                    <a:pt x="160" y="30"/>
                  </a:cubicBezTo>
                  <a:cubicBezTo>
                    <a:pt x="160" y="34"/>
                    <a:pt x="155" y="37"/>
                    <a:pt x="153" y="41"/>
                  </a:cubicBezTo>
                  <a:cubicBezTo>
                    <a:pt x="151" y="44"/>
                    <a:pt x="154" y="48"/>
                    <a:pt x="152" y="52"/>
                  </a:cubicBezTo>
                  <a:cubicBezTo>
                    <a:pt x="150" y="56"/>
                    <a:pt x="137" y="50"/>
                    <a:pt x="135" y="52"/>
                  </a:cubicBezTo>
                  <a:cubicBezTo>
                    <a:pt x="134" y="54"/>
                    <a:pt x="140" y="59"/>
                    <a:pt x="140" y="61"/>
                  </a:cubicBezTo>
                  <a:cubicBezTo>
                    <a:pt x="140" y="64"/>
                    <a:pt x="135" y="67"/>
                    <a:pt x="130" y="68"/>
                  </a:cubicBezTo>
                  <a:cubicBezTo>
                    <a:pt x="125" y="68"/>
                    <a:pt x="126" y="74"/>
                    <a:pt x="125" y="83"/>
                  </a:cubicBezTo>
                  <a:cubicBezTo>
                    <a:pt x="125" y="92"/>
                    <a:pt x="120" y="93"/>
                    <a:pt x="118" y="90"/>
                  </a:cubicBezTo>
                  <a:cubicBezTo>
                    <a:pt x="117" y="86"/>
                    <a:pt x="103" y="91"/>
                    <a:pt x="103" y="95"/>
                  </a:cubicBezTo>
                  <a:cubicBezTo>
                    <a:pt x="103" y="99"/>
                    <a:pt x="98" y="98"/>
                    <a:pt x="93" y="98"/>
                  </a:cubicBezTo>
                  <a:cubicBezTo>
                    <a:pt x="87" y="97"/>
                    <a:pt x="81" y="102"/>
                    <a:pt x="81" y="104"/>
                  </a:cubicBezTo>
                  <a:cubicBezTo>
                    <a:pt x="80" y="107"/>
                    <a:pt x="83" y="118"/>
                    <a:pt x="82" y="119"/>
                  </a:cubicBezTo>
                  <a:cubicBezTo>
                    <a:pt x="81" y="121"/>
                    <a:pt x="33" y="128"/>
                    <a:pt x="23" y="127"/>
                  </a:cubicBezTo>
                  <a:cubicBezTo>
                    <a:pt x="15" y="125"/>
                    <a:pt x="7" y="124"/>
                    <a:pt x="0" y="124"/>
                  </a:cubicBezTo>
                  <a:cubicBezTo>
                    <a:pt x="3" y="127"/>
                    <a:pt x="6" y="129"/>
                    <a:pt x="7" y="132"/>
                  </a:cubicBezTo>
                  <a:cubicBezTo>
                    <a:pt x="9" y="137"/>
                    <a:pt x="15" y="142"/>
                    <a:pt x="22" y="145"/>
                  </a:cubicBezTo>
                  <a:cubicBezTo>
                    <a:pt x="29" y="148"/>
                    <a:pt x="26" y="160"/>
                    <a:pt x="29" y="161"/>
                  </a:cubicBezTo>
                  <a:cubicBezTo>
                    <a:pt x="33" y="162"/>
                    <a:pt x="38" y="172"/>
                    <a:pt x="33" y="172"/>
                  </a:cubicBezTo>
                  <a:cubicBezTo>
                    <a:pt x="28" y="173"/>
                    <a:pt x="24" y="174"/>
                    <a:pt x="20" y="176"/>
                  </a:cubicBezTo>
                  <a:cubicBezTo>
                    <a:pt x="15" y="178"/>
                    <a:pt x="10" y="184"/>
                    <a:pt x="10" y="191"/>
                  </a:cubicBezTo>
                  <a:cubicBezTo>
                    <a:pt x="10" y="192"/>
                    <a:pt x="10" y="193"/>
                    <a:pt x="11" y="195"/>
                  </a:cubicBezTo>
                  <a:cubicBezTo>
                    <a:pt x="22" y="195"/>
                    <a:pt x="37" y="195"/>
                    <a:pt x="38" y="193"/>
                  </a:cubicBezTo>
                  <a:cubicBezTo>
                    <a:pt x="40" y="190"/>
                    <a:pt x="46" y="189"/>
                    <a:pt x="49" y="191"/>
                  </a:cubicBezTo>
                  <a:cubicBezTo>
                    <a:pt x="53" y="193"/>
                    <a:pt x="67" y="194"/>
                    <a:pt x="73" y="191"/>
                  </a:cubicBezTo>
                  <a:cubicBezTo>
                    <a:pt x="80" y="187"/>
                    <a:pt x="85" y="191"/>
                    <a:pt x="85" y="194"/>
                  </a:cubicBezTo>
                  <a:cubicBezTo>
                    <a:pt x="85" y="198"/>
                    <a:pt x="88" y="199"/>
                    <a:pt x="92" y="203"/>
                  </a:cubicBezTo>
                  <a:cubicBezTo>
                    <a:pt x="95" y="206"/>
                    <a:pt x="92" y="209"/>
                    <a:pt x="95" y="213"/>
                  </a:cubicBezTo>
                  <a:cubicBezTo>
                    <a:pt x="97" y="216"/>
                    <a:pt x="101" y="215"/>
                    <a:pt x="107" y="218"/>
                  </a:cubicBezTo>
                  <a:cubicBezTo>
                    <a:pt x="108" y="219"/>
                    <a:pt x="109" y="219"/>
                    <a:pt x="110" y="220"/>
                  </a:cubicBezTo>
                  <a:cubicBezTo>
                    <a:pt x="110" y="219"/>
                    <a:pt x="110" y="219"/>
                    <a:pt x="111" y="219"/>
                  </a:cubicBezTo>
                  <a:cubicBezTo>
                    <a:pt x="114" y="214"/>
                    <a:pt x="115" y="208"/>
                    <a:pt x="124" y="209"/>
                  </a:cubicBezTo>
                  <a:cubicBezTo>
                    <a:pt x="133" y="211"/>
                    <a:pt x="133" y="208"/>
                    <a:pt x="138" y="209"/>
                  </a:cubicBezTo>
                  <a:cubicBezTo>
                    <a:pt x="143" y="210"/>
                    <a:pt x="147" y="209"/>
                    <a:pt x="149" y="206"/>
                  </a:cubicBezTo>
                  <a:cubicBezTo>
                    <a:pt x="151" y="202"/>
                    <a:pt x="147" y="195"/>
                    <a:pt x="144" y="192"/>
                  </a:cubicBezTo>
                  <a:cubicBezTo>
                    <a:pt x="141" y="190"/>
                    <a:pt x="137" y="183"/>
                    <a:pt x="137" y="177"/>
                  </a:cubicBezTo>
                  <a:cubicBezTo>
                    <a:pt x="138" y="172"/>
                    <a:pt x="128" y="172"/>
                    <a:pt x="128" y="167"/>
                  </a:cubicBezTo>
                  <a:cubicBezTo>
                    <a:pt x="128" y="162"/>
                    <a:pt x="137" y="155"/>
                    <a:pt x="139" y="153"/>
                  </a:cubicBezTo>
                  <a:cubicBezTo>
                    <a:pt x="141" y="151"/>
                    <a:pt x="148" y="158"/>
                    <a:pt x="150" y="154"/>
                  </a:cubicBezTo>
                  <a:cubicBezTo>
                    <a:pt x="152" y="151"/>
                    <a:pt x="157" y="153"/>
                    <a:pt x="160" y="154"/>
                  </a:cubicBezTo>
                  <a:cubicBezTo>
                    <a:pt x="163" y="154"/>
                    <a:pt x="168" y="148"/>
                    <a:pt x="168" y="143"/>
                  </a:cubicBezTo>
                  <a:cubicBezTo>
                    <a:pt x="169" y="137"/>
                    <a:pt x="179" y="137"/>
                    <a:pt x="180" y="135"/>
                  </a:cubicBezTo>
                  <a:cubicBezTo>
                    <a:pt x="182" y="133"/>
                    <a:pt x="185" y="122"/>
                    <a:pt x="186" y="119"/>
                  </a:cubicBezTo>
                  <a:cubicBezTo>
                    <a:pt x="187" y="117"/>
                    <a:pt x="195" y="119"/>
                    <a:pt x="195" y="112"/>
                  </a:cubicBezTo>
                  <a:cubicBezTo>
                    <a:pt x="195" y="106"/>
                    <a:pt x="198" y="105"/>
                    <a:pt x="202" y="104"/>
                  </a:cubicBezTo>
                  <a:cubicBezTo>
                    <a:pt x="205" y="104"/>
                    <a:pt x="204" y="98"/>
                    <a:pt x="205" y="93"/>
                  </a:cubicBezTo>
                  <a:cubicBezTo>
                    <a:pt x="205" y="89"/>
                    <a:pt x="208" y="83"/>
                    <a:pt x="212" y="82"/>
                  </a:cubicBezTo>
                  <a:cubicBezTo>
                    <a:pt x="217" y="81"/>
                    <a:pt x="211" y="75"/>
                    <a:pt x="205" y="76"/>
                  </a:cubicBezTo>
                  <a:cubicBezTo>
                    <a:pt x="200" y="77"/>
                    <a:pt x="197" y="62"/>
                    <a:pt x="197" y="62"/>
                  </a:cubicBezTo>
                  <a:cubicBezTo>
                    <a:pt x="197" y="62"/>
                    <a:pt x="197" y="50"/>
                    <a:pt x="194" y="48"/>
                  </a:cubicBezTo>
                  <a:cubicBezTo>
                    <a:pt x="191" y="46"/>
                    <a:pt x="195" y="40"/>
                    <a:pt x="202" y="40"/>
                  </a:cubicBezTo>
                  <a:cubicBezTo>
                    <a:pt x="208" y="40"/>
                    <a:pt x="220" y="47"/>
                    <a:pt x="224" y="44"/>
                  </a:cubicBezTo>
                  <a:cubicBezTo>
                    <a:pt x="228" y="41"/>
                    <a:pt x="236" y="39"/>
                    <a:pt x="238" y="38"/>
                  </a:cubicBezTo>
                  <a:cubicBezTo>
                    <a:pt x="240" y="37"/>
                    <a:pt x="243" y="32"/>
                    <a:pt x="244" y="29"/>
                  </a:cubicBezTo>
                  <a:cubicBezTo>
                    <a:pt x="241" y="27"/>
                    <a:pt x="237" y="25"/>
                    <a:pt x="232" y="2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179"/>
            <p:cNvSpPr>
              <a:spLocks noEditPoints="1"/>
            </p:cNvSpPr>
            <p:nvPr userDrawn="1"/>
          </p:nvSpPr>
          <p:spPr bwMode="auto">
            <a:xfrm>
              <a:off x="6985295" y="3202149"/>
              <a:ext cx="808251" cy="294918"/>
            </a:xfrm>
            <a:custGeom>
              <a:avLst/>
              <a:gdLst>
                <a:gd name="T0" fmla="*/ 50 w 677"/>
                <a:gd name="T1" fmla="*/ 105 h 247"/>
                <a:gd name="T2" fmla="*/ 192 w 677"/>
                <a:gd name="T3" fmla="*/ 131 h 247"/>
                <a:gd name="T4" fmla="*/ 29 w 677"/>
                <a:gd name="T5" fmla="*/ 68 h 247"/>
                <a:gd name="T6" fmla="*/ 363 w 677"/>
                <a:gd name="T7" fmla="*/ 175 h 247"/>
                <a:gd name="T8" fmla="*/ 378 w 677"/>
                <a:gd name="T9" fmla="*/ 139 h 247"/>
                <a:gd name="T10" fmla="*/ 400 w 677"/>
                <a:gd name="T11" fmla="*/ 145 h 247"/>
                <a:gd name="T12" fmla="*/ 415 w 677"/>
                <a:gd name="T13" fmla="*/ 99 h 247"/>
                <a:gd name="T14" fmla="*/ 415 w 677"/>
                <a:gd name="T15" fmla="*/ 83 h 247"/>
                <a:gd name="T16" fmla="*/ 388 w 677"/>
                <a:gd name="T17" fmla="*/ 70 h 247"/>
                <a:gd name="T18" fmla="*/ 348 w 677"/>
                <a:gd name="T19" fmla="*/ 127 h 247"/>
                <a:gd name="T20" fmla="*/ 161 w 677"/>
                <a:gd name="T21" fmla="*/ 138 h 247"/>
                <a:gd name="T22" fmla="*/ 155 w 677"/>
                <a:gd name="T23" fmla="*/ 114 h 247"/>
                <a:gd name="T24" fmla="*/ 150 w 677"/>
                <a:gd name="T25" fmla="*/ 125 h 247"/>
                <a:gd name="T26" fmla="*/ 124 w 677"/>
                <a:gd name="T27" fmla="*/ 93 h 247"/>
                <a:gd name="T28" fmla="*/ 102 w 677"/>
                <a:gd name="T29" fmla="*/ 66 h 247"/>
                <a:gd name="T30" fmla="*/ 69 w 677"/>
                <a:gd name="T31" fmla="*/ 44 h 247"/>
                <a:gd name="T32" fmla="*/ 4 w 677"/>
                <a:gd name="T33" fmla="*/ 6 h 247"/>
                <a:gd name="T34" fmla="*/ 60 w 677"/>
                <a:gd name="T35" fmla="*/ 85 h 247"/>
                <a:gd name="T36" fmla="*/ 130 w 677"/>
                <a:gd name="T37" fmla="*/ 167 h 247"/>
                <a:gd name="T38" fmla="*/ 158 w 677"/>
                <a:gd name="T39" fmla="*/ 153 h 247"/>
                <a:gd name="T40" fmla="*/ 487 w 677"/>
                <a:gd name="T41" fmla="*/ 69 h 247"/>
                <a:gd name="T42" fmla="*/ 491 w 677"/>
                <a:gd name="T43" fmla="*/ 84 h 247"/>
                <a:gd name="T44" fmla="*/ 455 w 677"/>
                <a:gd name="T45" fmla="*/ 138 h 247"/>
                <a:gd name="T46" fmla="*/ 362 w 677"/>
                <a:gd name="T47" fmla="*/ 218 h 247"/>
                <a:gd name="T48" fmla="*/ 421 w 677"/>
                <a:gd name="T49" fmla="*/ 211 h 247"/>
                <a:gd name="T50" fmla="*/ 505 w 677"/>
                <a:gd name="T51" fmla="*/ 140 h 247"/>
                <a:gd name="T52" fmla="*/ 284 w 677"/>
                <a:gd name="T53" fmla="*/ 207 h 247"/>
                <a:gd name="T54" fmla="*/ 256 w 677"/>
                <a:gd name="T55" fmla="*/ 192 h 247"/>
                <a:gd name="T56" fmla="*/ 160 w 677"/>
                <a:gd name="T57" fmla="*/ 180 h 247"/>
                <a:gd name="T58" fmla="*/ 172 w 677"/>
                <a:gd name="T59" fmla="*/ 199 h 247"/>
                <a:gd name="T60" fmla="*/ 262 w 677"/>
                <a:gd name="T61" fmla="*/ 215 h 247"/>
                <a:gd name="T62" fmla="*/ 284 w 677"/>
                <a:gd name="T63" fmla="*/ 207 h 247"/>
                <a:gd name="T64" fmla="*/ 590 w 677"/>
                <a:gd name="T65" fmla="*/ 139 h 247"/>
                <a:gd name="T66" fmla="*/ 528 w 677"/>
                <a:gd name="T67" fmla="*/ 108 h 247"/>
                <a:gd name="T68" fmla="*/ 568 w 677"/>
                <a:gd name="T69" fmla="*/ 123 h 247"/>
                <a:gd name="T70" fmla="*/ 545 w 677"/>
                <a:gd name="T71" fmla="*/ 131 h 247"/>
                <a:gd name="T72" fmla="*/ 579 w 677"/>
                <a:gd name="T73" fmla="*/ 149 h 247"/>
                <a:gd name="T74" fmla="*/ 642 w 677"/>
                <a:gd name="T75" fmla="*/ 187 h 247"/>
                <a:gd name="T76" fmla="*/ 662 w 677"/>
                <a:gd name="T77" fmla="*/ 210 h 247"/>
                <a:gd name="T78" fmla="*/ 627 w 677"/>
                <a:gd name="T79" fmla="*/ 112 h 247"/>
                <a:gd name="T80" fmla="*/ 432 w 677"/>
                <a:gd name="T81" fmla="*/ 228 h 247"/>
                <a:gd name="T82" fmla="*/ 438 w 677"/>
                <a:gd name="T83" fmla="*/ 232 h 247"/>
                <a:gd name="T84" fmla="*/ 443 w 677"/>
                <a:gd name="T85" fmla="*/ 227 h 247"/>
                <a:gd name="T86" fmla="*/ 326 w 677"/>
                <a:gd name="T87" fmla="*/ 88 h 247"/>
                <a:gd name="T88" fmla="*/ 334 w 677"/>
                <a:gd name="T89" fmla="*/ 52 h 247"/>
                <a:gd name="T90" fmla="*/ 332 w 677"/>
                <a:gd name="T91" fmla="*/ 26 h 247"/>
                <a:gd name="T92" fmla="*/ 294 w 677"/>
                <a:gd name="T93" fmla="*/ 47 h 247"/>
                <a:gd name="T94" fmla="*/ 262 w 677"/>
                <a:gd name="T95" fmla="*/ 67 h 247"/>
                <a:gd name="T96" fmla="*/ 216 w 677"/>
                <a:gd name="T97" fmla="*/ 68 h 247"/>
                <a:gd name="T98" fmla="*/ 201 w 677"/>
                <a:gd name="T99" fmla="*/ 79 h 247"/>
                <a:gd name="T100" fmla="*/ 235 w 677"/>
                <a:gd name="T101" fmla="*/ 134 h 247"/>
                <a:gd name="T102" fmla="*/ 285 w 677"/>
                <a:gd name="T103" fmla="*/ 146 h 247"/>
                <a:gd name="T104" fmla="*/ 350 w 677"/>
                <a:gd name="T105" fmla="*/ 232 h 247"/>
                <a:gd name="T106" fmla="*/ 350 w 677"/>
                <a:gd name="T107" fmla="*/ 232 h 247"/>
                <a:gd name="T108" fmla="*/ 308 w 677"/>
                <a:gd name="T109" fmla="*/ 220 h 247"/>
                <a:gd name="T110" fmla="*/ 328 w 677"/>
                <a:gd name="T111"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7" h="247">
                  <a:moveTo>
                    <a:pt x="50" y="105"/>
                  </a:moveTo>
                  <a:cubicBezTo>
                    <a:pt x="49" y="107"/>
                    <a:pt x="54" y="116"/>
                    <a:pt x="57" y="113"/>
                  </a:cubicBezTo>
                  <a:cubicBezTo>
                    <a:pt x="60" y="111"/>
                    <a:pt x="53" y="98"/>
                    <a:pt x="50" y="105"/>
                  </a:cubicBezTo>
                  <a:close/>
                  <a:moveTo>
                    <a:pt x="192" y="131"/>
                  </a:moveTo>
                  <a:cubicBezTo>
                    <a:pt x="192" y="128"/>
                    <a:pt x="181" y="129"/>
                    <a:pt x="184" y="135"/>
                  </a:cubicBezTo>
                  <a:cubicBezTo>
                    <a:pt x="188" y="141"/>
                    <a:pt x="192" y="135"/>
                    <a:pt x="192" y="131"/>
                  </a:cubicBezTo>
                  <a:close/>
                  <a:moveTo>
                    <a:pt x="29" y="68"/>
                  </a:moveTo>
                  <a:cubicBezTo>
                    <a:pt x="28" y="72"/>
                    <a:pt x="33" y="85"/>
                    <a:pt x="38" y="79"/>
                  </a:cubicBezTo>
                  <a:cubicBezTo>
                    <a:pt x="43" y="74"/>
                    <a:pt x="30" y="63"/>
                    <a:pt x="29" y="68"/>
                  </a:cubicBezTo>
                  <a:close/>
                  <a:moveTo>
                    <a:pt x="357" y="142"/>
                  </a:moveTo>
                  <a:cubicBezTo>
                    <a:pt x="364" y="142"/>
                    <a:pt x="363" y="152"/>
                    <a:pt x="361" y="158"/>
                  </a:cubicBezTo>
                  <a:cubicBezTo>
                    <a:pt x="360" y="163"/>
                    <a:pt x="358" y="177"/>
                    <a:pt x="363" y="175"/>
                  </a:cubicBezTo>
                  <a:cubicBezTo>
                    <a:pt x="370" y="172"/>
                    <a:pt x="375" y="163"/>
                    <a:pt x="371" y="160"/>
                  </a:cubicBezTo>
                  <a:cubicBezTo>
                    <a:pt x="367" y="157"/>
                    <a:pt x="367" y="138"/>
                    <a:pt x="369" y="133"/>
                  </a:cubicBezTo>
                  <a:cubicBezTo>
                    <a:pt x="371" y="128"/>
                    <a:pt x="382" y="132"/>
                    <a:pt x="378" y="139"/>
                  </a:cubicBezTo>
                  <a:cubicBezTo>
                    <a:pt x="375" y="147"/>
                    <a:pt x="386" y="146"/>
                    <a:pt x="386" y="154"/>
                  </a:cubicBezTo>
                  <a:cubicBezTo>
                    <a:pt x="386" y="162"/>
                    <a:pt x="392" y="158"/>
                    <a:pt x="399" y="156"/>
                  </a:cubicBezTo>
                  <a:cubicBezTo>
                    <a:pt x="406" y="154"/>
                    <a:pt x="405" y="150"/>
                    <a:pt x="400" y="145"/>
                  </a:cubicBezTo>
                  <a:cubicBezTo>
                    <a:pt x="395" y="139"/>
                    <a:pt x="404" y="132"/>
                    <a:pt x="397" y="128"/>
                  </a:cubicBezTo>
                  <a:cubicBezTo>
                    <a:pt x="391" y="123"/>
                    <a:pt x="386" y="117"/>
                    <a:pt x="392" y="115"/>
                  </a:cubicBezTo>
                  <a:cubicBezTo>
                    <a:pt x="398" y="114"/>
                    <a:pt x="417" y="104"/>
                    <a:pt x="415" y="99"/>
                  </a:cubicBezTo>
                  <a:cubicBezTo>
                    <a:pt x="412" y="95"/>
                    <a:pt x="387" y="100"/>
                    <a:pt x="385" y="108"/>
                  </a:cubicBezTo>
                  <a:cubicBezTo>
                    <a:pt x="382" y="116"/>
                    <a:pt x="364" y="107"/>
                    <a:pt x="366" y="94"/>
                  </a:cubicBezTo>
                  <a:cubicBezTo>
                    <a:pt x="368" y="80"/>
                    <a:pt x="405" y="78"/>
                    <a:pt x="415" y="83"/>
                  </a:cubicBezTo>
                  <a:cubicBezTo>
                    <a:pt x="425" y="88"/>
                    <a:pt x="437" y="75"/>
                    <a:pt x="441" y="68"/>
                  </a:cubicBezTo>
                  <a:cubicBezTo>
                    <a:pt x="445" y="60"/>
                    <a:pt x="432" y="69"/>
                    <a:pt x="425" y="74"/>
                  </a:cubicBezTo>
                  <a:cubicBezTo>
                    <a:pt x="418" y="78"/>
                    <a:pt x="398" y="73"/>
                    <a:pt x="388" y="70"/>
                  </a:cubicBezTo>
                  <a:cubicBezTo>
                    <a:pt x="378" y="66"/>
                    <a:pt x="378" y="76"/>
                    <a:pt x="370" y="77"/>
                  </a:cubicBezTo>
                  <a:cubicBezTo>
                    <a:pt x="362" y="78"/>
                    <a:pt x="364" y="97"/>
                    <a:pt x="360" y="99"/>
                  </a:cubicBezTo>
                  <a:cubicBezTo>
                    <a:pt x="356" y="101"/>
                    <a:pt x="356" y="115"/>
                    <a:pt x="348" y="127"/>
                  </a:cubicBezTo>
                  <a:cubicBezTo>
                    <a:pt x="340" y="140"/>
                    <a:pt x="351" y="142"/>
                    <a:pt x="357" y="142"/>
                  </a:cubicBezTo>
                  <a:close/>
                  <a:moveTo>
                    <a:pt x="158" y="153"/>
                  </a:moveTo>
                  <a:cubicBezTo>
                    <a:pt x="158" y="147"/>
                    <a:pt x="161" y="141"/>
                    <a:pt x="161" y="138"/>
                  </a:cubicBezTo>
                  <a:cubicBezTo>
                    <a:pt x="161" y="135"/>
                    <a:pt x="163" y="134"/>
                    <a:pt x="167" y="135"/>
                  </a:cubicBezTo>
                  <a:cubicBezTo>
                    <a:pt x="171" y="135"/>
                    <a:pt x="170" y="126"/>
                    <a:pt x="167" y="125"/>
                  </a:cubicBezTo>
                  <a:cubicBezTo>
                    <a:pt x="164" y="125"/>
                    <a:pt x="162" y="114"/>
                    <a:pt x="155" y="114"/>
                  </a:cubicBezTo>
                  <a:cubicBezTo>
                    <a:pt x="148" y="114"/>
                    <a:pt x="149" y="120"/>
                    <a:pt x="153" y="120"/>
                  </a:cubicBezTo>
                  <a:cubicBezTo>
                    <a:pt x="158" y="121"/>
                    <a:pt x="160" y="124"/>
                    <a:pt x="159" y="127"/>
                  </a:cubicBezTo>
                  <a:cubicBezTo>
                    <a:pt x="158" y="130"/>
                    <a:pt x="156" y="124"/>
                    <a:pt x="150" y="125"/>
                  </a:cubicBezTo>
                  <a:cubicBezTo>
                    <a:pt x="144" y="125"/>
                    <a:pt x="148" y="117"/>
                    <a:pt x="141" y="117"/>
                  </a:cubicBezTo>
                  <a:cubicBezTo>
                    <a:pt x="134" y="116"/>
                    <a:pt x="135" y="104"/>
                    <a:pt x="127" y="104"/>
                  </a:cubicBezTo>
                  <a:cubicBezTo>
                    <a:pt x="120" y="104"/>
                    <a:pt x="120" y="98"/>
                    <a:pt x="124" y="93"/>
                  </a:cubicBezTo>
                  <a:cubicBezTo>
                    <a:pt x="129" y="89"/>
                    <a:pt x="117" y="85"/>
                    <a:pt x="117" y="80"/>
                  </a:cubicBezTo>
                  <a:cubicBezTo>
                    <a:pt x="117" y="75"/>
                    <a:pt x="109" y="78"/>
                    <a:pt x="109" y="73"/>
                  </a:cubicBezTo>
                  <a:cubicBezTo>
                    <a:pt x="109" y="69"/>
                    <a:pt x="106" y="71"/>
                    <a:pt x="102" y="66"/>
                  </a:cubicBezTo>
                  <a:cubicBezTo>
                    <a:pt x="98" y="61"/>
                    <a:pt x="96" y="65"/>
                    <a:pt x="93" y="62"/>
                  </a:cubicBezTo>
                  <a:cubicBezTo>
                    <a:pt x="89" y="58"/>
                    <a:pt x="84" y="55"/>
                    <a:pt x="81" y="57"/>
                  </a:cubicBezTo>
                  <a:cubicBezTo>
                    <a:pt x="78" y="58"/>
                    <a:pt x="71" y="51"/>
                    <a:pt x="69" y="44"/>
                  </a:cubicBezTo>
                  <a:cubicBezTo>
                    <a:pt x="67" y="39"/>
                    <a:pt x="47" y="29"/>
                    <a:pt x="44" y="22"/>
                  </a:cubicBezTo>
                  <a:cubicBezTo>
                    <a:pt x="41" y="15"/>
                    <a:pt x="34" y="12"/>
                    <a:pt x="23" y="12"/>
                  </a:cubicBezTo>
                  <a:cubicBezTo>
                    <a:pt x="11" y="12"/>
                    <a:pt x="6" y="0"/>
                    <a:pt x="4" y="6"/>
                  </a:cubicBezTo>
                  <a:cubicBezTo>
                    <a:pt x="0" y="14"/>
                    <a:pt x="16" y="30"/>
                    <a:pt x="24" y="35"/>
                  </a:cubicBezTo>
                  <a:cubicBezTo>
                    <a:pt x="31" y="39"/>
                    <a:pt x="35" y="55"/>
                    <a:pt x="44" y="55"/>
                  </a:cubicBezTo>
                  <a:cubicBezTo>
                    <a:pt x="52" y="56"/>
                    <a:pt x="53" y="84"/>
                    <a:pt x="60" y="85"/>
                  </a:cubicBezTo>
                  <a:cubicBezTo>
                    <a:pt x="66" y="86"/>
                    <a:pt x="80" y="108"/>
                    <a:pt x="82" y="119"/>
                  </a:cubicBezTo>
                  <a:cubicBezTo>
                    <a:pt x="84" y="130"/>
                    <a:pt x="99" y="136"/>
                    <a:pt x="104" y="144"/>
                  </a:cubicBezTo>
                  <a:cubicBezTo>
                    <a:pt x="108" y="152"/>
                    <a:pt x="127" y="164"/>
                    <a:pt x="130" y="167"/>
                  </a:cubicBezTo>
                  <a:cubicBezTo>
                    <a:pt x="133" y="171"/>
                    <a:pt x="135" y="178"/>
                    <a:pt x="138" y="175"/>
                  </a:cubicBezTo>
                  <a:cubicBezTo>
                    <a:pt x="140" y="171"/>
                    <a:pt x="149" y="175"/>
                    <a:pt x="153" y="175"/>
                  </a:cubicBezTo>
                  <a:cubicBezTo>
                    <a:pt x="158" y="175"/>
                    <a:pt x="159" y="159"/>
                    <a:pt x="158" y="153"/>
                  </a:cubicBezTo>
                  <a:close/>
                  <a:moveTo>
                    <a:pt x="491" y="84"/>
                  </a:moveTo>
                  <a:cubicBezTo>
                    <a:pt x="500" y="85"/>
                    <a:pt x="496" y="79"/>
                    <a:pt x="496" y="73"/>
                  </a:cubicBezTo>
                  <a:cubicBezTo>
                    <a:pt x="496" y="67"/>
                    <a:pt x="487" y="72"/>
                    <a:pt x="487" y="69"/>
                  </a:cubicBezTo>
                  <a:cubicBezTo>
                    <a:pt x="487" y="66"/>
                    <a:pt x="484" y="54"/>
                    <a:pt x="477" y="63"/>
                  </a:cubicBezTo>
                  <a:cubicBezTo>
                    <a:pt x="470" y="73"/>
                    <a:pt x="479" y="96"/>
                    <a:pt x="485" y="95"/>
                  </a:cubicBezTo>
                  <a:cubicBezTo>
                    <a:pt x="490" y="95"/>
                    <a:pt x="481" y="83"/>
                    <a:pt x="491" y="84"/>
                  </a:cubicBezTo>
                  <a:close/>
                  <a:moveTo>
                    <a:pt x="455" y="138"/>
                  </a:moveTo>
                  <a:cubicBezTo>
                    <a:pt x="457" y="145"/>
                    <a:pt x="469" y="149"/>
                    <a:pt x="473" y="143"/>
                  </a:cubicBezTo>
                  <a:cubicBezTo>
                    <a:pt x="476" y="137"/>
                    <a:pt x="453" y="130"/>
                    <a:pt x="455" y="138"/>
                  </a:cubicBezTo>
                  <a:close/>
                  <a:moveTo>
                    <a:pt x="421" y="211"/>
                  </a:moveTo>
                  <a:cubicBezTo>
                    <a:pt x="409" y="210"/>
                    <a:pt x="401" y="218"/>
                    <a:pt x="389" y="214"/>
                  </a:cubicBezTo>
                  <a:cubicBezTo>
                    <a:pt x="378" y="210"/>
                    <a:pt x="360" y="214"/>
                    <a:pt x="362" y="218"/>
                  </a:cubicBezTo>
                  <a:cubicBezTo>
                    <a:pt x="364" y="221"/>
                    <a:pt x="374" y="222"/>
                    <a:pt x="386" y="222"/>
                  </a:cubicBezTo>
                  <a:cubicBezTo>
                    <a:pt x="398" y="223"/>
                    <a:pt x="408" y="216"/>
                    <a:pt x="416" y="216"/>
                  </a:cubicBezTo>
                  <a:cubicBezTo>
                    <a:pt x="424" y="215"/>
                    <a:pt x="432" y="213"/>
                    <a:pt x="421" y="211"/>
                  </a:cubicBezTo>
                  <a:close/>
                  <a:moveTo>
                    <a:pt x="514" y="132"/>
                  </a:moveTo>
                  <a:cubicBezTo>
                    <a:pt x="502" y="128"/>
                    <a:pt x="483" y="131"/>
                    <a:pt x="485" y="137"/>
                  </a:cubicBezTo>
                  <a:cubicBezTo>
                    <a:pt x="487" y="142"/>
                    <a:pt x="496" y="140"/>
                    <a:pt x="505" y="140"/>
                  </a:cubicBezTo>
                  <a:cubicBezTo>
                    <a:pt x="514" y="140"/>
                    <a:pt x="519" y="147"/>
                    <a:pt x="524" y="147"/>
                  </a:cubicBezTo>
                  <a:cubicBezTo>
                    <a:pt x="528" y="147"/>
                    <a:pt x="525" y="135"/>
                    <a:pt x="514" y="132"/>
                  </a:cubicBezTo>
                  <a:close/>
                  <a:moveTo>
                    <a:pt x="284" y="207"/>
                  </a:moveTo>
                  <a:cubicBezTo>
                    <a:pt x="284" y="201"/>
                    <a:pt x="267" y="206"/>
                    <a:pt x="259" y="203"/>
                  </a:cubicBezTo>
                  <a:cubicBezTo>
                    <a:pt x="251" y="199"/>
                    <a:pt x="268" y="196"/>
                    <a:pt x="274" y="193"/>
                  </a:cubicBezTo>
                  <a:cubicBezTo>
                    <a:pt x="279" y="189"/>
                    <a:pt x="270" y="188"/>
                    <a:pt x="256" y="192"/>
                  </a:cubicBezTo>
                  <a:cubicBezTo>
                    <a:pt x="242" y="197"/>
                    <a:pt x="226" y="183"/>
                    <a:pt x="226" y="189"/>
                  </a:cubicBezTo>
                  <a:cubicBezTo>
                    <a:pt x="225" y="195"/>
                    <a:pt x="201" y="186"/>
                    <a:pt x="194" y="182"/>
                  </a:cubicBezTo>
                  <a:cubicBezTo>
                    <a:pt x="188" y="178"/>
                    <a:pt x="165" y="172"/>
                    <a:pt x="160" y="180"/>
                  </a:cubicBezTo>
                  <a:cubicBezTo>
                    <a:pt x="155" y="188"/>
                    <a:pt x="151" y="181"/>
                    <a:pt x="153" y="189"/>
                  </a:cubicBezTo>
                  <a:cubicBezTo>
                    <a:pt x="154" y="194"/>
                    <a:pt x="160" y="191"/>
                    <a:pt x="164" y="191"/>
                  </a:cubicBezTo>
                  <a:cubicBezTo>
                    <a:pt x="168" y="191"/>
                    <a:pt x="166" y="198"/>
                    <a:pt x="172" y="199"/>
                  </a:cubicBezTo>
                  <a:cubicBezTo>
                    <a:pt x="178" y="200"/>
                    <a:pt x="196" y="205"/>
                    <a:pt x="198" y="201"/>
                  </a:cubicBezTo>
                  <a:cubicBezTo>
                    <a:pt x="200" y="198"/>
                    <a:pt x="217" y="201"/>
                    <a:pt x="226" y="208"/>
                  </a:cubicBezTo>
                  <a:cubicBezTo>
                    <a:pt x="234" y="215"/>
                    <a:pt x="254" y="216"/>
                    <a:pt x="262" y="215"/>
                  </a:cubicBezTo>
                  <a:cubicBezTo>
                    <a:pt x="270" y="213"/>
                    <a:pt x="279" y="220"/>
                    <a:pt x="282" y="215"/>
                  </a:cubicBezTo>
                  <a:cubicBezTo>
                    <a:pt x="285" y="211"/>
                    <a:pt x="291" y="222"/>
                    <a:pt x="299" y="216"/>
                  </a:cubicBezTo>
                  <a:cubicBezTo>
                    <a:pt x="308" y="209"/>
                    <a:pt x="285" y="212"/>
                    <a:pt x="284" y="207"/>
                  </a:cubicBezTo>
                  <a:close/>
                  <a:moveTo>
                    <a:pt x="627" y="112"/>
                  </a:moveTo>
                  <a:cubicBezTo>
                    <a:pt x="620" y="112"/>
                    <a:pt x="619" y="124"/>
                    <a:pt x="614" y="124"/>
                  </a:cubicBezTo>
                  <a:cubicBezTo>
                    <a:pt x="608" y="124"/>
                    <a:pt x="600" y="135"/>
                    <a:pt x="590" y="139"/>
                  </a:cubicBezTo>
                  <a:cubicBezTo>
                    <a:pt x="579" y="142"/>
                    <a:pt x="579" y="109"/>
                    <a:pt x="574" y="102"/>
                  </a:cubicBezTo>
                  <a:cubicBezTo>
                    <a:pt x="569" y="96"/>
                    <a:pt x="543" y="91"/>
                    <a:pt x="541" y="98"/>
                  </a:cubicBezTo>
                  <a:cubicBezTo>
                    <a:pt x="538" y="105"/>
                    <a:pt x="529" y="102"/>
                    <a:pt x="528" y="108"/>
                  </a:cubicBezTo>
                  <a:cubicBezTo>
                    <a:pt x="527" y="113"/>
                    <a:pt x="530" y="112"/>
                    <a:pt x="536" y="112"/>
                  </a:cubicBezTo>
                  <a:cubicBezTo>
                    <a:pt x="542" y="112"/>
                    <a:pt x="542" y="116"/>
                    <a:pt x="544" y="122"/>
                  </a:cubicBezTo>
                  <a:cubicBezTo>
                    <a:pt x="547" y="127"/>
                    <a:pt x="562" y="123"/>
                    <a:pt x="568" y="123"/>
                  </a:cubicBezTo>
                  <a:cubicBezTo>
                    <a:pt x="573" y="122"/>
                    <a:pt x="574" y="130"/>
                    <a:pt x="566" y="127"/>
                  </a:cubicBezTo>
                  <a:cubicBezTo>
                    <a:pt x="559" y="125"/>
                    <a:pt x="559" y="131"/>
                    <a:pt x="554" y="129"/>
                  </a:cubicBezTo>
                  <a:cubicBezTo>
                    <a:pt x="548" y="128"/>
                    <a:pt x="542" y="128"/>
                    <a:pt x="545" y="131"/>
                  </a:cubicBezTo>
                  <a:cubicBezTo>
                    <a:pt x="548" y="135"/>
                    <a:pt x="554" y="138"/>
                    <a:pt x="554" y="145"/>
                  </a:cubicBezTo>
                  <a:cubicBezTo>
                    <a:pt x="554" y="152"/>
                    <a:pt x="564" y="150"/>
                    <a:pt x="564" y="145"/>
                  </a:cubicBezTo>
                  <a:cubicBezTo>
                    <a:pt x="564" y="139"/>
                    <a:pt x="569" y="146"/>
                    <a:pt x="579" y="149"/>
                  </a:cubicBezTo>
                  <a:cubicBezTo>
                    <a:pt x="589" y="152"/>
                    <a:pt x="582" y="155"/>
                    <a:pt x="592" y="156"/>
                  </a:cubicBezTo>
                  <a:cubicBezTo>
                    <a:pt x="602" y="156"/>
                    <a:pt x="625" y="164"/>
                    <a:pt x="634" y="170"/>
                  </a:cubicBezTo>
                  <a:cubicBezTo>
                    <a:pt x="642" y="177"/>
                    <a:pt x="636" y="181"/>
                    <a:pt x="642" y="187"/>
                  </a:cubicBezTo>
                  <a:cubicBezTo>
                    <a:pt x="648" y="193"/>
                    <a:pt x="649" y="200"/>
                    <a:pt x="642" y="200"/>
                  </a:cubicBezTo>
                  <a:cubicBezTo>
                    <a:pt x="634" y="200"/>
                    <a:pt x="625" y="208"/>
                    <a:pt x="628" y="212"/>
                  </a:cubicBezTo>
                  <a:cubicBezTo>
                    <a:pt x="630" y="216"/>
                    <a:pt x="655" y="210"/>
                    <a:pt x="662" y="210"/>
                  </a:cubicBezTo>
                  <a:cubicBezTo>
                    <a:pt x="666" y="210"/>
                    <a:pt x="670" y="217"/>
                    <a:pt x="677" y="222"/>
                  </a:cubicBezTo>
                  <a:cubicBezTo>
                    <a:pt x="677" y="130"/>
                    <a:pt x="677" y="130"/>
                    <a:pt x="677" y="130"/>
                  </a:cubicBezTo>
                  <a:cubicBezTo>
                    <a:pt x="658" y="123"/>
                    <a:pt x="632" y="112"/>
                    <a:pt x="627" y="112"/>
                  </a:cubicBezTo>
                  <a:close/>
                  <a:moveTo>
                    <a:pt x="438" y="222"/>
                  </a:moveTo>
                  <a:cubicBezTo>
                    <a:pt x="437" y="223"/>
                    <a:pt x="436" y="224"/>
                    <a:pt x="434" y="224"/>
                  </a:cubicBezTo>
                  <a:cubicBezTo>
                    <a:pt x="433" y="226"/>
                    <a:pt x="433" y="228"/>
                    <a:pt x="432" y="228"/>
                  </a:cubicBezTo>
                  <a:cubicBezTo>
                    <a:pt x="430" y="229"/>
                    <a:pt x="428" y="227"/>
                    <a:pt x="427" y="226"/>
                  </a:cubicBezTo>
                  <a:cubicBezTo>
                    <a:pt x="418" y="229"/>
                    <a:pt x="414" y="239"/>
                    <a:pt x="420" y="242"/>
                  </a:cubicBezTo>
                  <a:cubicBezTo>
                    <a:pt x="425" y="245"/>
                    <a:pt x="434" y="237"/>
                    <a:pt x="438" y="232"/>
                  </a:cubicBezTo>
                  <a:cubicBezTo>
                    <a:pt x="439" y="231"/>
                    <a:pt x="440" y="230"/>
                    <a:pt x="440" y="229"/>
                  </a:cubicBezTo>
                  <a:cubicBezTo>
                    <a:pt x="441" y="229"/>
                    <a:pt x="441" y="228"/>
                    <a:pt x="442" y="228"/>
                  </a:cubicBezTo>
                  <a:cubicBezTo>
                    <a:pt x="442" y="228"/>
                    <a:pt x="443" y="227"/>
                    <a:pt x="443" y="227"/>
                  </a:cubicBezTo>
                  <a:cubicBezTo>
                    <a:pt x="442" y="225"/>
                    <a:pt x="440" y="223"/>
                    <a:pt x="438" y="222"/>
                  </a:cubicBezTo>
                  <a:close/>
                  <a:moveTo>
                    <a:pt x="318" y="110"/>
                  </a:moveTo>
                  <a:cubicBezTo>
                    <a:pt x="325" y="105"/>
                    <a:pt x="327" y="96"/>
                    <a:pt x="326" y="88"/>
                  </a:cubicBezTo>
                  <a:cubicBezTo>
                    <a:pt x="325" y="79"/>
                    <a:pt x="345" y="78"/>
                    <a:pt x="348" y="75"/>
                  </a:cubicBezTo>
                  <a:cubicBezTo>
                    <a:pt x="351" y="72"/>
                    <a:pt x="344" y="66"/>
                    <a:pt x="338" y="63"/>
                  </a:cubicBezTo>
                  <a:cubicBezTo>
                    <a:pt x="333" y="61"/>
                    <a:pt x="338" y="55"/>
                    <a:pt x="334" y="52"/>
                  </a:cubicBezTo>
                  <a:cubicBezTo>
                    <a:pt x="330" y="48"/>
                    <a:pt x="323" y="39"/>
                    <a:pt x="329" y="38"/>
                  </a:cubicBezTo>
                  <a:cubicBezTo>
                    <a:pt x="335" y="38"/>
                    <a:pt x="325" y="30"/>
                    <a:pt x="330" y="28"/>
                  </a:cubicBezTo>
                  <a:cubicBezTo>
                    <a:pt x="330" y="27"/>
                    <a:pt x="331" y="27"/>
                    <a:pt x="332" y="26"/>
                  </a:cubicBezTo>
                  <a:cubicBezTo>
                    <a:pt x="329" y="25"/>
                    <a:pt x="327" y="24"/>
                    <a:pt x="325" y="24"/>
                  </a:cubicBezTo>
                  <a:cubicBezTo>
                    <a:pt x="318" y="24"/>
                    <a:pt x="301" y="22"/>
                    <a:pt x="302" y="34"/>
                  </a:cubicBezTo>
                  <a:cubicBezTo>
                    <a:pt x="303" y="45"/>
                    <a:pt x="293" y="41"/>
                    <a:pt x="294" y="47"/>
                  </a:cubicBezTo>
                  <a:cubicBezTo>
                    <a:pt x="294" y="53"/>
                    <a:pt x="288" y="53"/>
                    <a:pt x="289" y="61"/>
                  </a:cubicBezTo>
                  <a:cubicBezTo>
                    <a:pt x="290" y="68"/>
                    <a:pt x="285" y="65"/>
                    <a:pt x="276" y="69"/>
                  </a:cubicBezTo>
                  <a:cubicBezTo>
                    <a:pt x="268" y="74"/>
                    <a:pt x="271" y="67"/>
                    <a:pt x="262" y="67"/>
                  </a:cubicBezTo>
                  <a:cubicBezTo>
                    <a:pt x="254" y="67"/>
                    <a:pt x="253" y="71"/>
                    <a:pt x="248" y="73"/>
                  </a:cubicBezTo>
                  <a:cubicBezTo>
                    <a:pt x="242" y="75"/>
                    <a:pt x="232" y="72"/>
                    <a:pt x="228" y="75"/>
                  </a:cubicBezTo>
                  <a:cubicBezTo>
                    <a:pt x="225" y="77"/>
                    <a:pt x="220" y="68"/>
                    <a:pt x="216" y="68"/>
                  </a:cubicBezTo>
                  <a:cubicBezTo>
                    <a:pt x="214" y="68"/>
                    <a:pt x="213" y="64"/>
                    <a:pt x="212" y="59"/>
                  </a:cubicBezTo>
                  <a:cubicBezTo>
                    <a:pt x="211" y="59"/>
                    <a:pt x="211" y="59"/>
                    <a:pt x="210" y="59"/>
                  </a:cubicBezTo>
                  <a:cubicBezTo>
                    <a:pt x="204" y="59"/>
                    <a:pt x="195" y="74"/>
                    <a:pt x="201" y="79"/>
                  </a:cubicBezTo>
                  <a:cubicBezTo>
                    <a:pt x="207" y="85"/>
                    <a:pt x="205" y="95"/>
                    <a:pt x="208" y="100"/>
                  </a:cubicBezTo>
                  <a:cubicBezTo>
                    <a:pt x="211" y="105"/>
                    <a:pt x="221" y="105"/>
                    <a:pt x="221" y="115"/>
                  </a:cubicBezTo>
                  <a:cubicBezTo>
                    <a:pt x="221" y="124"/>
                    <a:pt x="229" y="138"/>
                    <a:pt x="235" y="134"/>
                  </a:cubicBezTo>
                  <a:cubicBezTo>
                    <a:pt x="241" y="130"/>
                    <a:pt x="245" y="136"/>
                    <a:pt x="247" y="140"/>
                  </a:cubicBezTo>
                  <a:cubicBezTo>
                    <a:pt x="248" y="144"/>
                    <a:pt x="262" y="137"/>
                    <a:pt x="266" y="138"/>
                  </a:cubicBezTo>
                  <a:cubicBezTo>
                    <a:pt x="271" y="138"/>
                    <a:pt x="284" y="141"/>
                    <a:pt x="285" y="146"/>
                  </a:cubicBezTo>
                  <a:cubicBezTo>
                    <a:pt x="286" y="152"/>
                    <a:pt x="298" y="146"/>
                    <a:pt x="306" y="143"/>
                  </a:cubicBezTo>
                  <a:cubicBezTo>
                    <a:pt x="315" y="140"/>
                    <a:pt x="310" y="115"/>
                    <a:pt x="318" y="110"/>
                  </a:cubicBezTo>
                  <a:close/>
                  <a:moveTo>
                    <a:pt x="350" y="232"/>
                  </a:moveTo>
                  <a:cubicBezTo>
                    <a:pt x="353" y="236"/>
                    <a:pt x="360" y="236"/>
                    <a:pt x="363" y="238"/>
                  </a:cubicBezTo>
                  <a:cubicBezTo>
                    <a:pt x="366" y="241"/>
                    <a:pt x="377" y="247"/>
                    <a:pt x="377" y="239"/>
                  </a:cubicBezTo>
                  <a:cubicBezTo>
                    <a:pt x="377" y="232"/>
                    <a:pt x="347" y="228"/>
                    <a:pt x="350" y="232"/>
                  </a:cubicBezTo>
                  <a:close/>
                  <a:moveTo>
                    <a:pt x="328" y="211"/>
                  </a:moveTo>
                  <a:cubicBezTo>
                    <a:pt x="327" y="215"/>
                    <a:pt x="319" y="215"/>
                    <a:pt x="315" y="212"/>
                  </a:cubicBezTo>
                  <a:cubicBezTo>
                    <a:pt x="311" y="209"/>
                    <a:pt x="305" y="216"/>
                    <a:pt x="308" y="220"/>
                  </a:cubicBezTo>
                  <a:cubicBezTo>
                    <a:pt x="309" y="222"/>
                    <a:pt x="318" y="229"/>
                    <a:pt x="329" y="224"/>
                  </a:cubicBezTo>
                  <a:cubicBezTo>
                    <a:pt x="340" y="218"/>
                    <a:pt x="348" y="223"/>
                    <a:pt x="350" y="218"/>
                  </a:cubicBezTo>
                  <a:cubicBezTo>
                    <a:pt x="353" y="212"/>
                    <a:pt x="330" y="207"/>
                    <a:pt x="328" y="2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180"/>
            <p:cNvSpPr>
              <a:spLocks noEditPoints="1"/>
            </p:cNvSpPr>
            <p:nvPr userDrawn="1"/>
          </p:nvSpPr>
          <p:spPr bwMode="auto">
            <a:xfrm>
              <a:off x="7495107" y="3451772"/>
              <a:ext cx="56869" cy="23654"/>
            </a:xfrm>
            <a:custGeom>
              <a:avLst/>
              <a:gdLst>
                <a:gd name="T0" fmla="*/ 4 w 48"/>
                <a:gd name="T1" fmla="*/ 16 h 20"/>
                <a:gd name="T2" fmla="*/ 0 w 48"/>
                <a:gd name="T3" fmla="*/ 17 h 20"/>
                <a:gd name="T4" fmla="*/ 5 w 48"/>
                <a:gd name="T5" fmla="*/ 19 h 20"/>
                <a:gd name="T6" fmla="*/ 7 w 48"/>
                <a:gd name="T7" fmla="*/ 15 h 20"/>
                <a:gd name="T8" fmla="*/ 5 w 48"/>
                <a:gd name="T9" fmla="*/ 15 h 20"/>
                <a:gd name="T10" fmla="*/ 4 w 48"/>
                <a:gd name="T11" fmla="*/ 16 h 20"/>
                <a:gd name="T12" fmla="*/ 25 w 48"/>
                <a:gd name="T13" fmla="*/ 4 h 20"/>
                <a:gd name="T14" fmla="*/ 13 w 48"/>
                <a:gd name="T15" fmla="*/ 12 h 20"/>
                <a:gd name="T16" fmla="*/ 11 w 48"/>
                <a:gd name="T17" fmla="*/ 13 h 20"/>
                <a:gd name="T18" fmla="*/ 16 w 48"/>
                <a:gd name="T19" fmla="*/ 18 h 20"/>
                <a:gd name="T20" fmla="*/ 47 w 48"/>
                <a:gd name="T21" fmla="*/ 4 h 20"/>
                <a:gd name="T22" fmla="*/ 25 w 48"/>
                <a:gd name="T2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20">
                  <a:moveTo>
                    <a:pt x="4" y="16"/>
                  </a:moveTo>
                  <a:cubicBezTo>
                    <a:pt x="3" y="16"/>
                    <a:pt x="1" y="16"/>
                    <a:pt x="0" y="17"/>
                  </a:cubicBezTo>
                  <a:cubicBezTo>
                    <a:pt x="1" y="18"/>
                    <a:pt x="3" y="20"/>
                    <a:pt x="5" y="19"/>
                  </a:cubicBezTo>
                  <a:cubicBezTo>
                    <a:pt x="6" y="19"/>
                    <a:pt x="6" y="17"/>
                    <a:pt x="7" y="15"/>
                  </a:cubicBezTo>
                  <a:cubicBezTo>
                    <a:pt x="6" y="15"/>
                    <a:pt x="5" y="15"/>
                    <a:pt x="5" y="15"/>
                  </a:cubicBezTo>
                  <a:cubicBezTo>
                    <a:pt x="5" y="16"/>
                    <a:pt x="5" y="16"/>
                    <a:pt x="4" y="16"/>
                  </a:cubicBezTo>
                  <a:close/>
                  <a:moveTo>
                    <a:pt x="25" y="4"/>
                  </a:moveTo>
                  <a:cubicBezTo>
                    <a:pt x="19" y="4"/>
                    <a:pt x="17" y="9"/>
                    <a:pt x="13" y="12"/>
                  </a:cubicBezTo>
                  <a:cubicBezTo>
                    <a:pt x="12" y="13"/>
                    <a:pt x="12" y="13"/>
                    <a:pt x="11" y="13"/>
                  </a:cubicBezTo>
                  <a:cubicBezTo>
                    <a:pt x="13" y="14"/>
                    <a:pt x="15" y="16"/>
                    <a:pt x="16" y="18"/>
                  </a:cubicBezTo>
                  <a:cubicBezTo>
                    <a:pt x="25" y="13"/>
                    <a:pt x="46" y="7"/>
                    <a:pt x="47" y="4"/>
                  </a:cubicBezTo>
                  <a:cubicBezTo>
                    <a:pt x="48" y="0"/>
                    <a:pt x="34" y="5"/>
                    <a:pt x="25"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81"/>
            <p:cNvSpPr>
              <a:spLocks noEditPoints="1"/>
            </p:cNvSpPr>
            <p:nvPr userDrawn="1"/>
          </p:nvSpPr>
          <p:spPr bwMode="auto">
            <a:xfrm>
              <a:off x="5453846" y="2402950"/>
              <a:ext cx="202818" cy="220937"/>
            </a:xfrm>
            <a:custGeom>
              <a:avLst/>
              <a:gdLst>
                <a:gd name="T0" fmla="*/ 118 w 170"/>
                <a:gd name="T1" fmla="*/ 160 h 185"/>
                <a:gd name="T2" fmla="*/ 100 w 170"/>
                <a:gd name="T3" fmla="*/ 160 h 185"/>
                <a:gd name="T4" fmla="*/ 87 w 170"/>
                <a:gd name="T5" fmla="*/ 166 h 185"/>
                <a:gd name="T6" fmla="*/ 103 w 170"/>
                <a:gd name="T7" fmla="*/ 174 h 185"/>
                <a:gd name="T8" fmla="*/ 119 w 170"/>
                <a:gd name="T9" fmla="*/ 185 h 185"/>
                <a:gd name="T10" fmla="*/ 123 w 170"/>
                <a:gd name="T11" fmla="*/ 175 h 185"/>
                <a:gd name="T12" fmla="*/ 129 w 170"/>
                <a:gd name="T13" fmla="*/ 161 h 185"/>
                <a:gd name="T14" fmla="*/ 118 w 170"/>
                <a:gd name="T15" fmla="*/ 160 h 185"/>
                <a:gd name="T16" fmla="*/ 33 w 170"/>
                <a:gd name="T17" fmla="*/ 111 h 185"/>
                <a:gd name="T18" fmla="*/ 23 w 170"/>
                <a:gd name="T19" fmla="*/ 113 h 185"/>
                <a:gd name="T20" fmla="*/ 28 w 170"/>
                <a:gd name="T21" fmla="*/ 132 h 185"/>
                <a:gd name="T22" fmla="*/ 34 w 170"/>
                <a:gd name="T23" fmla="*/ 146 h 185"/>
                <a:gd name="T24" fmla="*/ 45 w 170"/>
                <a:gd name="T25" fmla="*/ 140 h 185"/>
                <a:gd name="T26" fmla="*/ 47 w 170"/>
                <a:gd name="T27" fmla="*/ 116 h 185"/>
                <a:gd name="T28" fmla="*/ 33 w 170"/>
                <a:gd name="T29" fmla="*/ 111 h 185"/>
                <a:gd name="T30" fmla="*/ 140 w 170"/>
                <a:gd name="T31" fmla="*/ 104 h 185"/>
                <a:gd name="T32" fmla="*/ 129 w 170"/>
                <a:gd name="T33" fmla="*/ 95 h 185"/>
                <a:gd name="T34" fmla="*/ 106 w 170"/>
                <a:gd name="T35" fmla="*/ 71 h 185"/>
                <a:gd name="T36" fmla="*/ 86 w 170"/>
                <a:gd name="T37" fmla="*/ 50 h 185"/>
                <a:gd name="T38" fmla="*/ 86 w 170"/>
                <a:gd name="T39" fmla="*/ 36 h 185"/>
                <a:gd name="T40" fmla="*/ 92 w 170"/>
                <a:gd name="T41" fmla="*/ 27 h 185"/>
                <a:gd name="T42" fmla="*/ 93 w 170"/>
                <a:gd name="T43" fmla="*/ 8 h 185"/>
                <a:gd name="T44" fmla="*/ 86 w 170"/>
                <a:gd name="T45" fmla="*/ 6 h 185"/>
                <a:gd name="T46" fmla="*/ 83 w 170"/>
                <a:gd name="T47" fmla="*/ 0 h 185"/>
                <a:gd name="T48" fmla="*/ 71 w 170"/>
                <a:gd name="T49" fmla="*/ 2 h 185"/>
                <a:gd name="T50" fmla="*/ 62 w 170"/>
                <a:gd name="T51" fmla="*/ 5 h 185"/>
                <a:gd name="T52" fmla="*/ 60 w 170"/>
                <a:gd name="T53" fmla="*/ 4 h 185"/>
                <a:gd name="T54" fmla="*/ 57 w 170"/>
                <a:gd name="T55" fmla="*/ 6 h 185"/>
                <a:gd name="T56" fmla="*/ 55 w 170"/>
                <a:gd name="T57" fmla="*/ 10 h 185"/>
                <a:gd name="T58" fmla="*/ 51 w 170"/>
                <a:gd name="T59" fmla="*/ 11 h 185"/>
                <a:gd name="T60" fmla="*/ 44 w 170"/>
                <a:gd name="T61" fmla="*/ 13 h 185"/>
                <a:gd name="T62" fmla="*/ 38 w 170"/>
                <a:gd name="T63" fmla="*/ 16 h 185"/>
                <a:gd name="T64" fmla="*/ 35 w 170"/>
                <a:gd name="T65" fmla="*/ 21 h 185"/>
                <a:gd name="T66" fmla="*/ 26 w 170"/>
                <a:gd name="T67" fmla="*/ 11 h 185"/>
                <a:gd name="T68" fmla="*/ 19 w 170"/>
                <a:gd name="T69" fmla="*/ 22 h 185"/>
                <a:gd name="T70" fmla="*/ 6 w 170"/>
                <a:gd name="T71" fmla="*/ 23 h 185"/>
                <a:gd name="T72" fmla="*/ 8 w 170"/>
                <a:gd name="T73" fmla="*/ 30 h 185"/>
                <a:gd name="T74" fmla="*/ 5 w 170"/>
                <a:gd name="T75" fmla="*/ 36 h 185"/>
                <a:gd name="T76" fmla="*/ 2 w 170"/>
                <a:gd name="T77" fmla="*/ 39 h 185"/>
                <a:gd name="T78" fmla="*/ 6 w 170"/>
                <a:gd name="T79" fmla="*/ 47 h 185"/>
                <a:gd name="T80" fmla="*/ 10 w 170"/>
                <a:gd name="T81" fmla="*/ 54 h 185"/>
                <a:gd name="T82" fmla="*/ 16 w 170"/>
                <a:gd name="T83" fmla="*/ 56 h 185"/>
                <a:gd name="T84" fmla="*/ 15 w 170"/>
                <a:gd name="T85" fmla="*/ 61 h 185"/>
                <a:gd name="T86" fmla="*/ 22 w 170"/>
                <a:gd name="T87" fmla="*/ 59 h 185"/>
                <a:gd name="T88" fmla="*/ 32 w 170"/>
                <a:gd name="T89" fmla="*/ 50 h 185"/>
                <a:gd name="T90" fmla="*/ 53 w 170"/>
                <a:gd name="T91" fmla="*/ 59 h 185"/>
                <a:gd name="T92" fmla="*/ 57 w 170"/>
                <a:gd name="T93" fmla="*/ 68 h 185"/>
                <a:gd name="T94" fmla="*/ 71 w 170"/>
                <a:gd name="T95" fmla="*/ 86 h 185"/>
                <a:gd name="T96" fmla="*/ 91 w 170"/>
                <a:gd name="T97" fmla="*/ 103 h 185"/>
                <a:gd name="T98" fmla="*/ 105 w 170"/>
                <a:gd name="T99" fmla="*/ 109 h 185"/>
                <a:gd name="T100" fmla="*/ 118 w 170"/>
                <a:gd name="T101" fmla="*/ 117 h 185"/>
                <a:gd name="T102" fmla="*/ 129 w 170"/>
                <a:gd name="T103" fmla="*/ 126 h 185"/>
                <a:gd name="T104" fmla="*/ 133 w 170"/>
                <a:gd name="T105" fmla="*/ 135 h 185"/>
                <a:gd name="T106" fmla="*/ 134 w 170"/>
                <a:gd name="T107" fmla="*/ 151 h 185"/>
                <a:gd name="T108" fmla="*/ 135 w 170"/>
                <a:gd name="T109" fmla="*/ 162 h 185"/>
                <a:gd name="T110" fmla="*/ 142 w 170"/>
                <a:gd name="T111" fmla="*/ 150 h 185"/>
                <a:gd name="T112" fmla="*/ 151 w 170"/>
                <a:gd name="T113" fmla="*/ 141 h 185"/>
                <a:gd name="T114" fmla="*/ 144 w 170"/>
                <a:gd name="T115" fmla="*/ 130 h 185"/>
                <a:gd name="T116" fmla="*/ 158 w 170"/>
                <a:gd name="T117" fmla="*/ 124 h 185"/>
                <a:gd name="T118" fmla="*/ 169 w 170"/>
                <a:gd name="T119" fmla="*/ 124 h 185"/>
                <a:gd name="T120" fmla="*/ 140 w 170"/>
                <a:gd name="T121" fmla="*/ 10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185">
                  <a:moveTo>
                    <a:pt x="118" y="160"/>
                  </a:moveTo>
                  <a:cubicBezTo>
                    <a:pt x="109" y="162"/>
                    <a:pt x="105" y="163"/>
                    <a:pt x="100" y="160"/>
                  </a:cubicBezTo>
                  <a:cubicBezTo>
                    <a:pt x="95" y="157"/>
                    <a:pt x="86" y="162"/>
                    <a:pt x="87" y="166"/>
                  </a:cubicBezTo>
                  <a:cubicBezTo>
                    <a:pt x="88" y="168"/>
                    <a:pt x="92" y="171"/>
                    <a:pt x="103" y="174"/>
                  </a:cubicBezTo>
                  <a:cubicBezTo>
                    <a:pt x="113" y="177"/>
                    <a:pt x="115" y="184"/>
                    <a:pt x="119" y="185"/>
                  </a:cubicBezTo>
                  <a:cubicBezTo>
                    <a:pt x="124" y="185"/>
                    <a:pt x="124" y="180"/>
                    <a:pt x="123" y="175"/>
                  </a:cubicBezTo>
                  <a:cubicBezTo>
                    <a:pt x="122" y="169"/>
                    <a:pt x="129" y="162"/>
                    <a:pt x="129" y="161"/>
                  </a:cubicBezTo>
                  <a:cubicBezTo>
                    <a:pt x="130" y="160"/>
                    <a:pt x="126" y="158"/>
                    <a:pt x="118" y="160"/>
                  </a:cubicBezTo>
                  <a:close/>
                  <a:moveTo>
                    <a:pt x="33" y="111"/>
                  </a:moveTo>
                  <a:cubicBezTo>
                    <a:pt x="29" y="115"/>
                    <a:pt x="25" y="110"/>
                    <a:pt x="23" y="113"/>
                  </a:cubicBezTo>
                  <a:cubicBezTo>
                    <a:pt x="20" y="117"/>
                    <a:pt x="30" y="124"/>
                    <a:pt x="28" y="132"/>
                  </a:cubicBezTo>
                  <a:cubicBezTo>
                    <a:pt x="26" y="141"/>
                    <a:pt x="29" y="151"/>
                    <a:pt x="34" y="146"/>
                  </a:cubicBezTo>
                  <a:cubicBezTo>
                    <a:pt x="39" y="141"/>
                    <a:pt x="42" y="144"/>
                    <a:pt x="45" y="140"/>
                  </a:cubicBezTo>
                  <a:cubicBezTo>
                    <a:pt x="47" y="136"/>
                    <a:pt x="45" y="123"/>
                    <a:pt x="47" y="116"/>
                  </a:cubicBezTo>
                  <a:cubicBezTo>
                    <a:pt x="49" y="110"/>
                    <a:pt x="38" y="106"/>
                    <a:pt x="33" y="111"/>
                  </a:cubicBezTo>
                  <a:close/>
                  <a:moveTo>
                    <a:pt x="140" y="104"/>
                  </a:moveTo>
                  <a:cubicBezTo>
                    <a:pt x="134" y="100"/>
                    <a:pt x="138" y="95"/>
                    <a:pt x="129" y="95"/>
                  </a:cubicBezTo>
                  <a:cubicBezTo>
                    <a:pt x="120" y="95"/>
                    <a:pt x="110" y="84"/>
                    <a:pt x="106" y="71"/>
                  </a:cubicBezTo>
                  <a:cubicBezTo>
                    <a:pt x="103" y="59"/>
                    <a:pt x="89" y="58"/>
                    <a:pt x="86" y="50"/>
                  </a:cubicBezTo>
                  <a:cubicBezTo>
                    <a:pt x="82" y="43"/>
                    <a:pt x="89" y="42"/>
                    <a:pt x="86" y="36"/>
                  </a:cubicBezTo>
                  <a:cubicBezTo>
                    <a:pt x="84" y="32"/>
                    <a:pt x="88" y="29"/>
                    <a:pt x="92" y="27"/>
                  </a:cubicBezTo>
                  <a:cubicBezTo>
                    <a:pt x="92" y="20"/>
                    <a:pt x="93" y="13"/>
                    <a:pt x="93" y="8"/>
                  </a:cubicBezTo>
                  <a:cubicBezTo>
                    <a:pt x="90" y="7"/>
                    <a:pt x="87" y="7"/>
                    <a:pt x="86" y="6"/>
                  </a:cubicBezTo>
                  <a:cubicBezTo>
                    <a:pt x="84" y="5"/>
                    <a:pt x="84" y="0"/>
                    <a:pt x="83" y="0"/>
                  </a:cubicBezTo>
                  <a:cubicBezTo>
                    <a:pt x="82" y="0"/>
                    <a:pt x="73" y="0"/>
                    <a:pt x="71" y="2"/>
                  </a:cubicBezTo>
                  <a:cubicBezTo>
                    <a:pt x="69" y="3"/>
                    <a:pt x="64" y="6"/>
                    <a:pt x="62" y="5"/>
                  </a:cubicBezTo>
                  <a:cubicBezTo>
                    <a:pt x="61" y="4"/>
                    <a:pt x="61" y="4"/>
                    <a:pt x="60" y="4"/>
                  </a:cubicBezTo>
                  <a:cubicBezTo>
                    <a:pt x="57" y="6"/>
                    <a:pt x="57" y="6"/>
                    <a:pt x="57" y="6"/>
                  </a:cubicBezTo>
                  <a:cubicBezTo>
                    <a:pt x="57" y="6"/>
                    <a:pt x="57" y="10"/>
                    <a:pt x="55" y="10"/>
                  </a:cubicBezTo>
                  <a:cubicBezTo>
                    <a:pt x="53" y="10"/>
                    <a:pt x="51" y="8"/>
                    <a:pt x="51" y="11"/>
                  </a:cubicBezTo>
                  <a:cubicBezTo>
                    <a:pt x="51" y="15"/>
                    <a:pt x="46" y="14"/>
                    <a:pt x="44" y="13"/>
                  </a:cubicBezTo>
                  <a:cubicBezTo>
                    <a:pt x="41" y="13"/>
                    <a:pt x="38" y="14"/>
                    <a:pt x="38" y="16"/>
                  </a:cubicBezTo>
                  <a:cubicBezTo>
                    <a:pt x="38" y="19"/>
                    <a:pt x="38" y="25"/>
                    <a:pt x="35" y="21"/>
                  </a:cubicBezTo>
                  <a:cubicBezTo>
                    <a:pt x="31" y="18"/>
                    <a:pt x="28" y="11"/>
                    <a:pt x="26" y="11"/>
                  </a:cubicBezTo>
                  <a:cubicBezTo>
                    <a:pt x="25" y="12"/>
                    <a:pt x="22" y="22"/>
                    <a:pt x="19" y="22"/>
                  </a:cubicBezTo>
                  <a:cubicBezTo>
                    <a:pt x="17" y="22"/>
                    <a:pt x="11" y="22"/>
                    <a:pt x="6" y="23"/>
                  </a:cubicBezTo>
                  <a:cubicBezTo>
                    <a:pt x="5" y="27"/>
                    <a:pt x="6" y="29"/>
                    <a:pt x="8" y="30"/>
                  </a:cubicBezTo>
                  <a:cubicBezTo>
                    <a:pt x="10" y="31"/>
                    <a:pt x="7" y="35"/>
                    <a:pt x="5" y="36"/>
                  </a:cubicBezTo>
                  <a:cubicBezTo>
                    <a:pt x="3" y="37"/>
                    <a:pt x="0" y="36"/>
                    <a:pt x="2" y="39"/>
                  </a:cubicBezTo>
                  <a:cubicBezTo>
                    <a:pt x="4" y="43"/>
                    <a:pt x="9" y="43"/>
                    <a:pt x="6" y="47"/>
                  </a:cubicBezTo>
                  <a:cubicBezTo>
                    <a:pt x="4" y="50"/>
                    <a:pt x="6" y="54"/>
                    <a:pt x="10" y="54"/>
                  </a:cubicBezTo>
                  <a:cubicBezTo>
                    <a:pt x="13" y="54"/>
                    <a:pt x="17" y="54"/>
                    <a:pt x="16" y="56"/>
                  </a:cubicBezTo>
                  <a:cubicBezTo>
                    <a:pt x="16" y="58"/>
                    <a:pt x="15" y="59"/>
                    <a:pt x="15" y="61"/>
                  </a:cubicBezTo>
                  <a:cubicBezTo>
                    <a:pt x="17" y="60"/>
                    <a:pt x="20" y="60"/>
                    <a:pt x="22" y="59"/>
                  </a:cubicBezTo>
                  <a:cubicBezTo>
                    <a:pt x="26" y="57"/>
                    <a:pt x="25" y="53"/>
                    <a:pt x="32" y="50"/>
                  </a:cubicBezTo>
                  <a:cubicBezTo>
                    <a:pt x="40" y="48"/>
                    <a:pt x="50" y="55"/>
                    <a:pt x="53" y="59"/>
                  </a:cubicBezTo>
                  <a:cubicBezTo>
                    <a:pt x="56" y="64"/>
                    <a:pt x="57" y="64"/>
                    <a:pt x="57" y="68"/>
                  </a:cubicBezTo>
                  <a:cubicBezTo>
                    <a:pt x="58" y="71"/>
                    <a:pt x="61" y="79"/>
                    <a:pt x="71" y="86"/>
                  </a:cubicBezTo>
                  <a:cubicBezTo>
                    <a:pt x="82" y="92"/>
                    <a:pt x="86" y="100"/>
                    <a:pt x="91" y="103"/>
                  </a:cubicBezTo>
                  <a:cubicBezTo>
                    <a:pt x="97" y="106"/>
                    <a:pt x="102" y="105"/>
                    <a:pt x="105" y="109"/>
                  </a:cubicBezTo>
                  <a:cubicBezTo>
                    <a:pt x="109" y="113"/>
                    <a:pt x="113" y="115"/>
                    <a:pt x="118" y="117"/>
                  </a:cubicBezTo>
                  <a:cubicBezTo>
                    <a:pt x="123" y="120"/>
                    <a:pt x="124" y="125"/>
                    <a:pt x="129" y="126"/>
                  </a:cubicBezTo>
                  <a:cubicBezTo>
                    <a:pt x="134" y="127"/>
                    <a:pt x="130" y="131"/>
                    <a:pt x="133" y="135"/>
                  </a:cubicBezTo>
                  <a:cubicBezTo>
                    <a:pt x="136" y="138"/>
                    <a:pt x="137" y="146"/>
                    <a:pt x="134" y="151"/>
                  </a:cubicBezTo>
                  <a:cubicBezTo>
                    <a:pt x="131" y="155"/>
                    <a:pt x="133" y="162"/>
                    <a:pt x="135" y="162"/>
                  </a:cubicBezTo>
                  <a:cubicBezTo>
                    <a:pt x="137" y="162"/>
                    <a:pt x="141" y="155"/>
                    <a:pt x="142" y="150"/>
                  </a:cubicBezTo>
                  <a:cubicBezTo>
                    <a:pt x="143" y="146"/>
                    <a:pt x="147" y="146"/>
                    <a:pt x="151" y="141"/>
                  </a:cubicBezTo>
                  <a:cubicBezTo>
                    <a:pt x="154" y="137"/>
                    <a:pt x="145" y="136"/>
                    <a:pt x="144" y="130"/>
                  </a:cubicBezTo>
                  <a:cubicBezTo>
                    <a:pt x="142" y="124"/>
                    <a:pt x="150" y="119"/>
                    <a:pt x="158" y="124"/>
                  </a:cubicBezTo>
                  <a:cubicBezTo>
                    <a:pt x="166" y="128"/>
                    <a:pt x="169" y="132"/>
                    <a:pt x="169" y="124"/>
                  </a:cubicBezTo>
                  <a:cubicBezTo>
                    <a:pt x="170" y="117"/>
                    <a:pt x="146" y="107"/>
                    <a:pt x="140" y="10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182"/>
            <p:cNvSpPr>
              <a:spLocks/>
            </p:cNvSpPr>
            <p:nvPr userDrawn="1"/>
          </p:nvSpPr>
          <p:spPr bwMode="auto">
            <a:xfrm>
              <a:off x="5655657" y="2483977"/>
              <a:ext cx="21137" cy="27680"/>
            </a:xfrm>
            <a:custGeom>
              <a:avLst/>
              <a:gdLst>
                <a:gd name="T0" fmla="*/ 7 w 18"/>
                <a:gd name="T1" fmla="*/ 0 h 23"/>
                <a:gd name="T2" fmla="*/ 1 w 18"/>
                <a:gd name="T3" fmla="*/ 11 h 23"/>
                <a:gd name="T4" fmla="*/ 0 w 18"/>
                <a:gd name="T5" fmla="*/ 15 h 23"/>
                <a:gd name="T6" fmla="*/ 11 w 18"/>
                <a:gd name="T7" fmla="*/ 23 h 23"/>
                <a:gd name="T8" fmla="*/ 12 w 18"/>
                <a:gd name="T9" fmla="*/ 23 h 23"/>
                <a:gd name="T10" fmla="*/ 18 w 18"/>
                <a:gd name="T11" fmla="*/ 13 h 23"/>
                <a:gd name="T12" fmla="*/ 7 w 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8" h="23">
                  <a:moveTo>
                    <a:pt x="7" y="0"/>
                  </a:moveTo>
                  <a:cubicBezTo>
                    <a:pt x="4" y="4"/>
                    <a:pt x="1" y="9"/>
                    <a:pt x="1" y="11"/>
                  </a:cubicBezTo>
                  <a:cubicBezTo>
                    <a:pt x="1" y="12"/>
                    <a:pt x="1" y="13"/>
                    <a:pt x="0" y="15"/>
                  </a:cubicBezTo>
                  <a:cubicBezTo>
                    <a:pt x="4" y="18"/>
                    <a:pt x="8" y="22"/>
                    <a:pt x="11" y="23"/>
                  </a:cubicBezTo>
                  <a:cubicBezTo>
                    <a:pt x="11" y="23"/>
                    <a:pt x="11" y="23"/>
                    <a:pt x="12" y="23"/>
                  </a:cubicBezTo>
                  <a:cubicBezTo>
                    <a:pt x="12" y="19"/>
                    <a:pt x="16" y="14"/>
                    <a:pt x="18" y="13"/>
                  </a:cubicBezTo>
                  <a:cubicBezTo>
                    <a:pt x="15" y="9"/>
                    <a:pt x="10" y="3"/>
                    <a:pt x="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83"/>
            <p:cNvSpPr>
              <a:spLocks/>
            </p:cNvSpPr>
            <p:nvPr userDrawn="1"/>
          </p:nvSpPr>
          <p:spPr bwMode="auto">
            <a:xfrm>
              <a:off x="5661697" y="2421068"/>
              <a:ext cx="72471" cy="88073"/>
            </a:xfrm>
            <a:custGeom>
              <a:avLst/>
              <a:gdLst>
                <a:gd name="T0" fmla="*/ 53 w 61"/>
                <a:gd name="T1" fmla="*/ 49 h 74"/>
                <a:gd name="T2" fmla="*/ 53 w 61"/>
                <a:gd name="T3" fmla="*/ 39 h 74"/>
                <a:gd name="T4" fmla="*/ 53 w 61"/>
                <a:gd name="T5" fmla="*/ 31 h 74"/>
                <a:gd name="T6" fmla="*/ 37 w 61"/>
                <a:gd name="T7" fmla="*/ 26 h 74"/>
                <a:gd name="T8" fmla="*/ 35 w 61"/>
                <a:gd name="T9" fmla="*/ 17 h 74"/>
                <a:gd name="T10" fmla="*/ 30 w 61"/>
                <a:gd name="T11" fmla="*/ 12 h 74"/>
                <a:gd name="T12" fmla="*/ 25 w 61"/>
                <a:gd name="T13" fmla="*/ 4 h 74"/>
                <a:gd name="T14" fmla="*/ 26 w 61"/>
                <a:gd name="T15" fmla="*/ 3 h 74"/>
                <a:gd name="T16" fmla="*/ 21 w 61"/>
                <a:gd name="T17" fmla="*/ 2 h 74"/>
                <a:gd name="T18" fmla="*/ 15 w 61"/>
                <a:gd name="T19" fmla="*/ 0 h 74"/>
                <a:gd name="T20" fmla="*/ 0 w 61"/>
                <a:gd name="T21" fmla="*/ 5 h 74"/>
                <a:gd name="T22" fmla="*/ 4 w 61"/>
                <a:gd name="T23" fmla="*/ 14 h 74"/>
                <a:gd name="T24" fmla="*/ 8 w 61"/>
                <a:gd name="T25" fmla="*/ 25 h 74"/>
                <a:gd name="T26" fmla="*/ 7 w 61"/>
                <a:gd name="T27" fmla="*/ 47 h 74"/>
                <a:gd name="T28" fmla="*/ 2 w 61"/>
                <a:gd name="T29" fmla="*/ 53 h 74"/>
                <a:gd name="T30" fmla="*/ 13 w 61"/>
                <a:gd name="T31" fmla="*/ 66 h 74"/>
                <a:gd name="T32" fmla="*/ 14 w 61"/>
                <a:gd name="T33" fmla="*/ 66 h 74"/>
                <a:gd name="T34" fmla="*/ 27 w 61"/>
                <a:gd name="T35" fmla="*/ 74 h 74"/>
                <a:gd name="T36" fmla="*/ 53 w 61"/>
                <a:gd name="T37" fmla="*/ 69 h 74"/>
                <a:gd name="T38" fmla="*/ 53 w 61"/>
                <a:gd name="T39" fmla="*/ 65 h 74"/>
                <a:gd name="T40" fmla="*/ 58 w 61"/>
                <a:gd name="T41" fmla="*/ 59 h 74"/>
                <a:gd name="T42" fmla="*/ 53 w 61"/>
                <a:gd name="T43" fmla="*/ 4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74">
                  <a:moveTo>
                    <a:pt x="53" y="49"/>
                  </a:moveTo>
                  <a:cubicBezTo>
                    <a:pt x="50" y="46"/>
                    <a:pt x="50" y="41"/>
                    <a:pt x="53" y="39"/>
                  </a:cubicBezTo>
                  <a:cubicBezTo>
                    <a:pt x="56" y="37"/>
                    <a:pt x="53" y="35"/>
                    <a:pt x="53" y="31"/>
                  </a:cubicBezTo>
                  <a:cubicBezTo>
                    <a:pt x="53" y="28"/>
                    <a:pt x="39" y="27"/>
                    <a:pt x="37" y="26"/>
                  </a:cubicBezTo>
                  <a:cubicBezTo>
                    <a:pt x="35" y="26"/>
                    <a:pt x="39" y="17"/>
                    <a:pt x="35" y="17"/>
                  </a:cubicBezTo>
                  <a:cubicBezTo>
                    <a:pt x="32" y="17"/>
                    <a:pt x="30" y="15"/>
                    <a:pt x="30" y="12"/>
                  </a:cubicBezTo>
                  <a:cubicBezTo>
                    <a:pt x="30" y="10"/>
                    <a:pt x="25" y="5"/>
                    <a:pt x="25" y="4"/>
                  </a:cubicBezTo>
                  <a:cubicBezTo>
                    <a:pt x="25" y="3"/>
                    <a:pt x="25" y="3"/>
                    <a:pt x="26" y="3"/>
                  </a:cubicBezTo>
                  <a:cubicBezTo>
                    <a:pt x="24" y="3"/>
                    <a:pt x="22" y="2"/>
                    <a:pt x="21" y="2"/>
                  </a:cubicBezTo>
                  <a:cubicBezTo>
                    <a:pt x="19" y="2"/>
                    <a:pt x="15" y="0"/>
                    <a:pt x="15" y="0"/>
                  </a:cubicBezTo>
                  <a:cubicBezTo>
                    <a:pt x="15" y="0"/>
                    <a:pt x="6" y="3"/>
                    <a:pt x="0" y="5"/>
                  </a:cubicBezTo>
                  <a:cubicBezTo>
                    <a:pt x="0" y="9"/>
                    <a:pt x="1" y="13"/>
                    <a:pt x="4" y="14"/>
                  </a:cubicBezTo>
                  <a:cubicBezTo>
                    <a:pt x="8" y="16"/>
                    <a:pt x="7" y="21"/>
                    <a:pt x="8" y="25"/>
                  </a:cubicBezTo>
                  <a:cubicBezTo>
                    <a:pt x="10" y="29"/>
                    <a:pt x="9" y="47"/>
                    <a:pt x="7" y="47"/>
                  </a:cubicBezTo>
                  <a:cubicBezTo>
                    <a:pt x="6" y="47"/>
                    <a:pt x="4" y="50"/>
                    <a:pt x="2" y="53"/>
                  </a:cubicBezTo>
                  <a:cubicBezTo>
                    <a:pt x="5" y="56"/>
                    <a:pt x="10" y="62"/>
                    <a:pt x="13" y="66"/>
                  </a:cubicBezTo>
                  <a:cubicBezTo>
                    <a:pt x="13" y="66"/>
                    <a:pt x="13" y="66"/>
                    <a:pt x="14" y="66"/>
                  </a:cubicBezTo>
                  <a:cubicBezTo>
                    <a:pt x="17" y="66"/>
                    <a:pt x="27" y="74"/>
                    <a:pt x="27" y="74"/>
                  </a:cubicBezTo>
                  <a:cubicBezTo>
                    <a:pt x="27" y="74"/>
                    <a:pt x="42" y="71"/>
                    <a:pt x="53" y="69"/>
                  </a:cubicBezTo>
                  <a:cubicBezTo>
                    <a:pt x="53" y="68"/>
                    <a:pt x="53" y="66"/>
                    <a:pt x="53" y="65"/>
                  </a:cubicBezTo>
                  <a:cubicBezTo>
                    <a:pt x="53" y="63"/>
                    <a:pt x="55" y="59"/>
                    <a:pt x="58" y="59"/>
                  </a:cubicBezTo>
                  <a:cubicBezTo>
                    <a:pt x="61" y="59"/>
                    <a:pt x="56" y="52"/>
                    <a:pt x="53" y="4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 name="Group 403"/>
          <p:cNvGrpSpPr/>
          <p:nvPr userDrawn="1"/>
        </p:nvGrpSpPr>
        <p:grpSpPr>
          <a:xfrm>
            <a:off x="5249519" y="2216739"/>
            <a:ext cx="784597" cy="309513"/>
            <a:chOff x="5249519" y="2216739"/>
            <a:chExt cx="784597" cy="309513"/>
          </a:xfrm>
        </p:grpSpPr>
        <p:sp>
          <p:nvSpPr>
            <p:cNvPr id="405" name="Freeform 67"/>
            <p:cNvSpPr>
              <a:spLocks/>
            </p:cNvSpPr>
            <p:nvPr/>
          </p:nvSpPr>
          <p:spPr bwMode="auto">
            <a:xfrm>
              <a:off x="5585200" y="2216739"/>
              <a:ext cx="169602" cy="138400"/>
            </a:xfrm>
            <a:custGeom>
              <a:avLst/>
              <a:gdLst>
                <a:gd name="T0" fmla="*/ 2 w 142"/>
                <a:gd name="T1" fmla="*/ 25 h 116"/>
                <a:gd name="T2" fmla="*/ 2 w 142"/>
                <a:gd name="T3" fmla="*/ 40 h 116"/>
                <a:gd name="T4" fmla="*/ 3 w 142"/>
                <a:gd name="T5" fmla="*/ 46 h 116"/>
                <a:gd name="T6" fmla="*/ 6 w 142"/>
                <a:gd name="T7" fmla="*/ 53 h 116"/>
                <a:gd name="T8" fmla="*/ 8 w 142"/>
                <a:gd name="T9" fmla="*/ 61 h 116"/>
                <a:gd name="T10" fmla="*/ 12 w 142"/>
                <a:gd name="T11" fmla="*/ 73 h 116"/>
                <a:gd name="T12" fmla="*/ 12 w 142"/>
                <a:gd name="T13" fmla="*/ 80 h 116"/>
                <a:gd name="T14" fmla="*/ 21 w 142"/>
                <a:gd name="T15" fmla="*/ 84 h 116"/>
                <a:gd name="T16" fmla="*/ 30 w 142"/>
                <a:gd name="T17" fmla="*/ 91 h 116"/>
                <a:gd name="T18" fmla="*/ 38 w 142"/>
                <a:gd name="T19" fmla="*/ 95 h 116"/>
                <a:gd name="T20" fmla="*/ 47 w 142"/>
                <a:gd name="T21" fmla="*/ 93 h 116"/>
                <a:gd name="T22" fmla="*/ 50 w 142"/>
                <a:gd name="T23" fmla="*/ 99 h 116"/>
                <a:gd name="T24" fmla="*/ 60 w 142"/>
                <a:gd name="T25" fmla="*/ 101 h 116"/>
                <a:gd name="T26" fmla="*/ 67 w 142"/>
                <a:gd name="T27" fmla="*/ 110 h 116"/>
                <a:gd name="T28" fmla="*/ 76 w 142"/>
                <a:gd name="T29" fmla="*/ 109 h 116"/>
                <a:gd name="T30" fmla="*/ 88 w 142"/>
                <a:gd name="T31" fmla="*/ 110 h 116"/>
                <a:gd name="T32" fmla="*/ 99 w 142"/>
                <a:gd name="T33" fmla="*/ 111 h 116"/>
                <a:gd name="T34" fmla="*/ 112 w 142"/>
                <a:gd name="T35" fmla="*/ 114 h 116"/>
                <a:gd name="T36" fmla="*/ 121 w 142"/>
                <a:gd name="T37" fmla="*/ 116 h 116"/>
                <a:gd name="T38" fmla="*/ 120 w 142"/>
                <a:gd name="T39" fmla="*/ 107 h 116"/>
                <a:gd name="T40" fmla="*/ 134 w 142"/>
                <a:gd name="T41" fmla="*/ 92 h 116"/>
                <a:gd name="T42" fmla="*/ 140 w 142"/>
                <a:gd name="T43" fmla="*/ 87 h 116"/>
                <a:gd name="T44" fmla="*/ 134 w 142"/>
                <a:gd name="T45" fmla="*/ 73 h 116"/>
                <a:gd name="T46" fmla="*/ 133 w 142"/>
                <a:gd name="T47" fmla="*/ 60 h 116"/>
                <a:gd name="T48" fmla="*/ 129 w 142"/>
                <a:gd name="T49" fmla="*/ 52 h 116"/>
                <a:gd name="T50" fmla="*/ 137 w 142"/>
                <a:gd name="T51" fmla="*/ 45 h 116"/>
                <a:gd name="T52" fmla="*/ 136 w 142"/>
                <a:gd name="T53" fmla="*/ 32 h 116"/>
                <a:gd name="T54" fmla="*/ 134 w 142"/>
                <a:gd name="T55" fmla="*/ 21 h 116"/>
                <a:gd name="T56" fmla="*/ 123 w 142"/>
                <a:gd name="T57" fmla="*/ 13 h 116"/>
                <a:gd name="T58" fmla="*/ 122 w 142"/>
                <a:gd name="T59" fmla="*/ 12 h 116"/>
                <a:gd name="T60" fmla="*/ 84 w 142"/>
                <a:gd name="T61" fmla="*/ 11 h 116"/>
                <a:gd name="T62" fmla="*/ 76 w 142"/>
                <a:gd name="T63" fmla="*/ 8 h 116"/>
                <a:gd name="T64" fmla="*/ 68 w 142"/>
                <a:gd name="T65" fmla="*/ 12 h 116"/>
                <a:gd name="T66" fmla="*/ 62 w 142"/>
                <a:gd name="T67" fmla="*/ 3 h 116"/>
                <a:gd name="T68" fmla="*/ 29 w 142"/>
                <a:gd name="T69" fmla="*/ 12 h 116"/>
                <a:gd name="T70" fmla="*/ 6 w 142"/>
                <a:gd name="T71" fmla="*/ 20 h 116"/>
                <a:gd name="T72" fmla="*/ 2 w 142"/>
                <a:gd name="T73" fmla="*/ 23 h 116"/>
                <a:gd name="T74" fmla="*/ 2 w 142"/>
                <a:gd name="T75" fmla="*/ 2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16">
                  <a:moveTo>
                    <a:pt x="2" y="25"/>
                  </a:moveTo>
                  <a:cubicBezTo>
                    <a:pt x="3" y="28"/>
                    <a:pt x="4" y="37"/>
                    <a:pt x="2" y="40"/>
                  </a:cubicBezTo>
                  <a:cubicBezTo>
                    <a:pt x="0" y="44"/>
                    <a:pt x="1" y="45"/>
                    <a:pt x="3" y="46"/>
                  </a:cubicBezTo>
                  <a:cubicBezTo>
                    <a:pt x="5" y="47"/>
                    <a:pt x="6" y="51"/>
                    <a:pt x="6" y="53"/>
                  </a:cubicBezTo>
                  <a:cubicBezTo>
                    <a:pt x="6" y="56"/>
                    <a:pt x="8" y="56"/>
                    <a:pt x="8" y="61"/>
                  </a:cubicBezTo>
                  <a:cubicBezTo>
                    <a:pt x="9" y="67"/>
                    <a:pt x="10" y="71"/>
                    <a:pt x="12" y="73"/>
                  </a:cubicBezTo>
                  <a:cubicBezTo>
                    <a:pt x="13" y="75"/>
                    <a:pt x="13" y="77"/>
                    <a:pt x="12" y="80"/>
                  </a:cubicBezTo>
                  <a:cubicBezTo>
                    <a:pt x="15" y="82"/>
                    <a:pt x="18" y="83"/>
                    <a:pt x="21" y="84"/>
                  </a:cubicBezTo>
                  <a:cubicBezTo>
                    <a:pt x="28" y="87"/>
                    <a:pt x="30" y="89"/>
                    <a:pt x="30" y="91"/>
                  </a:cubicBezTo>
                  <a:cubicBezTo>
                    <a:pt x="31" y="94"/>
                    <a:pt x="37" y="98"/>
                    <a:pt x="38" y="95"/>
                  </a:cubicBezTo>
                  <a:cubicBezTo>
                    <a:pt x="40" y="91"/>
                    <a:pt x="44" y="93"/>
                    <a:pt x="47" y="93"/>
                  </a:cubicBezTo>
                  <a:cubicBezTo>
                    <a:pt x="49" y="93"/>
                    <a:pt x="50" y="97"/>
                    <a:pt x="50" y="99"/>
                  </a:cubicBezTo>
                  <a:cubicBezTo>
                    <a:pt x="51" y="100"/>
                    <a:pt x="58" y="100"/>
                    <a:pt x="60" y="101"/>
                  </a:cubicBezTo>
                  <a:cubicBezTo>
                    <a:pt x="63" y="102"/>
                    <a:pt x="64" y="108"/>
                    <a:pt x="67" y="110"/>
                  </a:cubicBezTo>
                  <a:cubicBezTo>
                    <a:pt x="70" y="112"/>
                    <a:pt x="73" y="107"/>
                    <a:pt x="76" y="109"/>
                  </a:cubicBezTo>
                  <a:cubicBezTo>
                    <a:pt x="78" y="110"/>
                    <a:pt x="84" y="112"/>
                    <a:pt x="88" y="110"/>
                  </a:cubicBezTo>
                  <a:cubicBezTo>
                    <a:pt x="92" y="109"/>
                    <a:pt x="95" y="112"/>
                    <a:pt x="99" y="111"/>
                  </a:cubicBezTo>
                  <a:cubicBezTo>
                    <a:pt x="104" y="111"/>
                    <a:pt x="111" y="113"/>
                    <a:pt x="112" y="114"/>
                  </a:cubicBezTo>
                  <a:cubicBezTo>
                    <a:pt x="113" y="115"/>
                    <a:pt x="117" y="116"/>
                    <a:pt x="121" y="116"/>
                  </a:cubicBezTo>
                  <a:cubicBezTo>
                    <a:pt x="122" y="114"/>
                    <a:pt x="120" y="108"/>
                    <a:pt x="120" y="107"/>
                  </a:cubicBezTo>
                  <a:cubicBezTo>
                    <a:pt x="120" y="105"/>
                    <a:pt x="132" y="95"/>
                    <a:pt x="134" y="92"/>
                  </a:cubicBezTo>
                  <a:cubicBezTo>
                    <a:pt x="136" y="90"/>
                    <a:pt x="139" y="90"/>
                    <a:pt x="140" y="87"/>
                  </a:cubicBezTo>
                  <a:cubicBezTo>
                    <a:pt x="142" y="84"/>
                    <a:pt x="136" y="75"/>
                    <a:pt x="134" y="73"/>
                  </a:cubicBezTo>
                  <a:cubicBezTo>
                    <a:pt x="133" y="71"/>
                    <a:pt x="132" y="63"/>
                    <a:pt x="133" y="60"/>
                  </a:cubicBezTo>
                  <a:cubicBezTo>
                    <a:pt x="134" y="57"/>
                    <a:pt x="129" y="55"/>
                    <a:pt x="129" y="52"/>
                  </a:cubicBezTo>
                  <a:cubicBezTo>
                    <a:pt x="129" y="50"/>
                    <a:pt x="134" y="46"/>
                    <a:pt x="137" y="45"/>
                  </a:cubicBezTo>
                  <a:cubicBezTo>
                    <a:pt x="140" y="44"/>
                    <a:pt x="139" y="34"/>
                    <a:pt x="136" y="32"/>
                  </a:cubicBezTo>
                  <a:cubicBezTo>
                    <a:pt x="134" y="30"/>
                    <a:pt x="132" y="26"/>
                    <a:pt x="134" y="21"/>
                  </a:cubicBezTo>
                  <a:cubicBezTo>
                    <a:pt x="136" y="17"/>
                    <a:pt x="124" y="13"/>
                    <a:pt x="123" y="13"/>
                  </a:cubicBezTo>
                  <a:cubicBezTo>
                    <a:pt x="122" y="13"/>
                    <a:pt x="122" y="13"/>
                    <a:pt x="122" y="12"/>
                  </a:cubicBezTo>
                  <a:cubicBezTo>
                    <a:pt x="112" y="14"/>
                    <a:pt x="86" y="11"/>
                    <a:pt x="84" y="11"/>
                  </a:cubicBezTo>
                  <a:cubicBezTo>
                    <a:pt x="83" y="10"/>
                    <a:pt x="79" y="9"/>
                    <a:pt x="76" y="8"/>
                  </a:cubicBezTo>
                  <a:cubicBezTo>
                    <a:pt x="75" y="10"/>
                    <a:pt x="73" y="12"/>
                    <a:pt x="68" y="12"/>
                  </a:cubicBezTo>
                  <a:cubicBezTo>
                    <a:pt x="62" y="12"/>
                    <a:pt x="62" y="6"/>
                    <a:pt x="62" y="3"/>
                  </a:cubicBezTo>
                  <a:cubicBezTo>
                    <a:pt x="61" y="0"/>
                    <a:pt x="36" y="5"/>
                    <a:pt x="29" y="12"/>
                  </a:cubicBezTo>
                  <a:cubicBezTo>
                    <a:pt x="23" y="19"/>
                    <a:pt x="7" y="16"/>
                    <a:pt x="6" y="20"/>
                  </a:cubicBezTo>
                  <a:cubicBezTo>
                    <a:pt x="6" y="23"/>
                    <a:pt x="4" y="24"/>
                    <a:pt x="2" y="23"/>
                  </a:cubicBezTo>
                  <a:cubicBezTo>
                    <a:pt x="2" y="24"/>
                    <a:pt x="2" y="24"/>
                    <a:pt x="2" y="25"/>
                  </a:cubicBezTo>
                  <a:close/>
                </a:path>
              </a:pathLst>
            </a:custGeom>
            <a:solidFill>
              <a:srgbClr val="8BC53F"/>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81"/>
            <p:cNvSpPr>
              <a:spLocks/>
            </p:cNvSpPr>
            <p:nvPr/>
          </p:nvSpPr>
          <p:spPr bwMode="auto">
            <a:xfrm>
              <a:off x="5721082" y="2466362"/>
              <a:ext cx="111223" cy="59890"/>
            </a:xfrm>
            <a:custGeom>
              <a:avLst/>
              <a:gdLst>
                <a:gd name="T0" fmla="*/ 72 w 93"/>
                <a:gd name="T1" fmla="*/ 0 h 50"/>
                <a:gd name="T2" fmla="*/ 54 w 93"/>
                <a:gd name="T3" fmla="*/ 3 h 50"/>
                <a:gd name="T4" fmla="*/ 44 w 93"/>
                <a:gd name="T5" fmla="*/ 8 h 50"/>
                <a:gd name="T6" fmla="*/ 28 w 93"/>
                <a:gd name="T7" fmla="*/ 7 h 50"/>
                <a:gd name="T8" fmla="*/ 13 w 93"/>
                <a:gd name="T9" fmla="*/ 5 h 50"/>
                <a:gd name="T10" fmla="*/ 4 w 93"/>
                <a:gd name="T11" fmla="*/ 0 h 50"/>
                <a:gd name="T12" fmla="*/ 3 w 93"/>
                <a:gd name="T13" fmla="*/ 1 h 50"/>
                <a:gd name="T14" fmla="*/ 3 w 93"/>
                <a:gd name="T15" fmla="*/ 11 h 50"/>
                <a:gd name="T16" fmla="*/ 8 w 93"/>
                <a:gd name="T17" fmla="*/ 21 h 50"/>
                <a:gd name="T18" fmla="*/ 3 w 93"/>
                <a:gd name="T19" fmla="*/ 27 h 50"/>
                <a:gd name="T20" fmla="*/ 3 w 93"/>
                <a:gd name="T21" fmla="*/ 34 h 50"/>
                <a:gd name="T22" fmla="*/ 11 w 93"/>
                <a:gd name="T23" fmla="*/ 43 h 50"/>
                <a:gd name="T24" fmla="*/ 14 w 93"/>
                <a:gd name="T25" fmla="*/ 47 h 50"/>
                <a:gd name="T26" fmla="*/ 34 w 93"/>
                <a:gd name="T27" fmla="*/ 48 h 50"/>
                <a:gd name="T28" fmla="*/ 49 w 93"/>
                <a:gd name="T29" fmla="*/ 50 h 50"/>
                <a:gd name="T30" fmla="*/ 55 w 93"/>
                <a:gd name="T31" fmla="*/ 47 h 50"/>
                <a:gd name="T32" fmla="*/ 62 w 93"/>
                <a:gd name="T33" fmla="*/ 43 h 50"/>
                <a:gd name="T34" fmla="*/ 62 w 93"/>
                <a:gd name="T35" fmla="*/ 39 h 50"/>
                <a:gd name="T36" fmla="*/ 77 w 93"/>
                <a:gd name="T37" fmla="*/ 39 h 50"/>
                <a:gd name="T38" fmla="*/ 83 w 93"/>
                <a:gd name="T39" fmla="*/ 38 h 50"/>
                <a:gd name="T40" fmla="*/ 81 w 93"/>
                <a:gd name="T41" fmla="*/ 35 h 50"/>
                <a:gd name="T42" fmla="*/ 78 w 93"/>
                <a:gd name="T43" fmla="*/ 24 h 50"/>
                <a:gd name="T44" fmla="*/ 89 w 93"/>
                <a:gd name="T45" fmla="*/ 11 h 50"/>
                <a:gd name="T46" fmla="*/ 93 w 93"/>
                <a:gd name="T47" fmla="*/ 8 h 50"/>
                <a:gd name="T48" fmla="*/ 84 w 93"/>
                <a:gd name="T49" fmla="*/ 4 h 50"/>
                <a:gd name="T50" fmla="*/ 72 w 93"/>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50">
                  <a:moveTo>
                    <a:pt x="72" y="0"/>
                  </a:moveTo>
                  <a:cubicBezTo>
                    <a:pt x="68" y="0"/>
                    <a:pt x="58" y="0"/>
                    <a:pt x="54" y="3"/>
                  </a:cubicBezTo>
                  <a:cubicBezTo>
                    <a:pt x="51" y="6"/>
                    <a:pt x="48" y="8"/>
                    <a:pt x="44" y="8"/>
                  </a:cubicBezTo>
                  <a:cubicBezTo>
                    <a:pt x="41" y="7"/>
                    <a:pt x="31" y="7"/>
                    <a:pt x="28" y="7"/>
                  </a:cubicBezTo>
                  <a:cubicBezTo>
                    <a:pt x="26" y="8"/>
                    <a:pt x="14" y="5"/>
                    <a:pt x="13" y="5"/>
                  </a:cubicBezTo>
                  <a:cubicBezTo>
                    <a:pt x="11" y="6"/>
                    <a:pt x="8" y="0"/>
                    <a:pt x="4" y="0"/>
                  </a:cubicBezTo>
                  <a:cubicBezTo>
                    <a:pt x="4" y="0"/>
                    <a:pt x="4" y="1"/>
                    <a:pt x="3" y="1"/>
                  </a:cubicBezTo>
                  <a:cubicBezTo>
                    <a:pt x="0" y="3"/>
                    <a:pt x="0" y="8"/>
                    <a:pt x="3" y="11"/>
                  </a:cubicBezTo>
                  <a:cubicBezTo>
                    <a:pt x="6" y="14"/>
                    <a:pt x="11" y="21"/>
                    <a:pt x="8" y="21"/>
                  </a:cubicBezTo>
                  <a:cubicBezTo>
                    <a:pt x="5" y="21"/>
                    <a:pt x="3" y="25"/>
                    <a:pt x="3" y="27"/>
                  </a:cubicBezTo>
                  <a:cubicBezTo>
                    <a:pt x="3" y="29"/>
                    <a:pt x="2" y="33"/>
                    <a:pt x="3" y="34"/>
                  </a:cubicBezTo>
                  <a:cubicBezTo>
                    <a:pt x="4" y="35"/>
                    <a:pt x="11" y="41"/>
                    <a:pt x="11" y="43"/>
                  </a:cubicBezTo>
                  <a:cubicBezTo>
                    <a:pt x="11" y="45"/>
                    <a:pt x="14" y="46"/>
                    <a:pt x="14" y="47"/>
                  </a:cubicBezTo>
                  <a:cubicBezTo>
                    <a:pt x="19" y="47"/>
                    <a:pt x="31" y="46"/>
                    <a:pt x="34" y="48"/>
                  </a:cubicBezTo>
                  <a:cubicBezTo>
                    <a:pt x="37" y="49"/>
                    <a:pt x="49" y="50"/>
                    <a:pt x="49" y="50"/>
                  </a:cubicBezTo>
                  <a:cubicBezTo>
                    <a:pt x="53" y="50"/>
                    <a:pt x="56" y="49"/>
                    <a:pt x="55" y="47"/>
                  </a:cubicBezTo>
                  <a:cubicBezTo>
                    <a:pt x="54" y="45"/>
                    <a:pt x="59" y="44"/>
                    <a:pt x="62" y="43"/>
                  </a:cubicBezTo>
                  <a:cubicBezTo>
                    <a:pt x="61" y="41"/>
                    <a:pt x="61" y="40"/>
                    <a:pt x="62" y="39"/>
                  </a:cubicBezTo>
                  <a:cubicBezTo>
                    <a:pt x="64" y="39"/>
                    <a:pt x="73" y="37"/>
                    <a:pt x="77" y="39"/>
                  </a:cubicBezTo>
                  <a:cubicBezTo>
                    <a:pt x="79" y="40"/>
                    <a:pt x="81" y="39"/>
                    <a:pt x="83" y="38"/>
                  </a:cubicBezTo>
                  <a:cubicBezTo>
                    <a:pt x="82" y="36"/>
                    <a:pt x="82" y="35"/>
                    <a:pt x="81" y="35"/>
                  </a:cubicBezTo>
                  <a:cubicBezTo>
                    <a:pt x="78" y="34"/>
                    <a:pt x="75" y="24"/>
                    <a:pt x="78" y="24"/>
                  </a:cubicBezTo>
                  <a:cubicBezTo>
                    <a:pt x="81" y="23"/>
                    <a:pt x="85" y="13"/>
                    <a:pt x="89" y="11"/>
                  </a:cubicBezTo>
                  <a:cubicBezTo>
                    <a:pt x="91" y="10"/>
                    <a:pt x="92" y="9"/>
                    <a:pt x="93" y="8"/>
                  </a:cubicBezTo>
                  <a:cubicBezTo>
                    <a:pt x="88" y="7"/>
                    <a:pt x="84" y="5"/>
                    <a:pt x="84" y="4"/>
                  </a:cubicBezTo>
                  <a:cubicBezTo>
                    <a:pt x="82" y="2"/>
                    <a:pt x="75" y="1"/>
                    <a:pt x="72" y="0"/>
                  </a:cubicBezTo>
                  <a:close/>
                </a:path>
              </a:pathLst>
            </a:custGeom>
            <a:solidFill>
              <a:srgbClr val="8BC53F"/>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83"/>
            <p:cNvSpPr>
              <a:spLocks/>
            </p:cNvSpPr>
            <p:nvPr/>
          </p:nvSpPr>
          <p:spPr bwMode="auto">
            <a:xfrm>
              <a:off x="5721082" y="2278641"/>
              <a:ext cx="313034" cy="181682"/>
            </a:xfrm>
            <a:custGeom>
              <a:avLst/>
              <a:gdLst>
                <a:gd name="T0" fmla="*/ 245 w 262"/>
                <a:gd name="T1" fmla="*/ 87 h 152"/>
                <a:gd name="T2" fmla="*/ 259 w 262"/>
                <a:gd name="T3" fmla="*/ 79 h 152"/>
                <a:gd name="T4" fmla="*/ 261 w 262"/>
                <a:gd name="T5" fmla="*/ 70 h 152"/>
                <a:gd name="T6" fmla="*/ 262 w 262"/>
                <a:gd name="T7" fmla="*/ 59 h 152"/>
                <a:gd name="T8" fmla="*/ 241 w 262"/>
                <a:gd name="T9" fmla="*/ 51 h 152"/>
                <a:gd name="T10" fmla="*/ 222 w 262"/>
                <a:gd name="T11" fmla="*/ 41 h 152"/>
                <a:gd name="T12" fmla="*/ 207 w 262"/>
                <a:gd name="T13" fmla="*/ 42 h 152"/>
                <a:gd name="T14" fmla="*/ 194 w 262"/>
                <a:gd name="T15" fmla="*/ 36 h 152"/>
                <a:gd name="T16" fmla="*/ 177 w 262"/>
                <a:gd name="T17" fmla="*/ 22 h 152"/>
                <a:gd name="T18" fmla="*/ 171 w 262"/>
                <a:gd name="T19" fmla="*/ 3 h 152"/>
                <a:gd name="T20" fmla="*/ 150 w 262"/>
                <a:gd name="T21" fmla="*/ 2 h 152"/>
                <a:gd name="T22" fmla="*/ 139 w 262"/>
                <a:gd name="T23" fmla="*/ 4 h 152"/>
                <a:gd name="T24" fmla="*/ 121 w 262"/>
                <a:gd name="T25" fmla="*/ 15 h 152"/>
                <a:gd name="T26" fmla="*/ 105 w 262"/>
                <a:gd name="T27" fmla="*/ 19 h 152"/>
                <a:gd name="T28" fmla="*/ 85 w 262"/>
                <a:gd name="T29" fmla="*/ 15 h 152"/>
                <a:gd name="T30" fmla="*/ 62 w 262"/>
                <a:gd name="T31" fmla="*/ 12 h 152"/>
                <a:gd name="T32" fmla="*/ 27 w 262"/>
                <a:gd name="T33" fmla="*/ 14 h 152"/>
                <a:gd name="T34" fmla="*/ 20 w 262"/>
                <a:gd name="T35" fmla="*/ 21 h 152"/>
                <a:gd name="T36" fmla="*/ 20 w 262"/>
                <a:gd name="T37" fmla="*/ 40 h 152"/>
                <a:gd name="T38" fmla="*/ 6 w 262"/>
                <a:gd name="T39" fmla="*/ 65 h 152"/>
                <a:gd name="T40" fmla="*/ 6 w 262"/>
                <a:gd name="T41" fmla="*/ 83 h 152"/>
                <a:gd name="T42" fmla="*/ 14 w 262"/>
                <a:gd name="T43" fmla="*/ 84 h 152"/>
                <a:gd name="T44" fmla="*/ 38 w 262"/>
                <a:gd name="T45" fmla="*/ 89 h 152"/>
                <a:gd name="T46" fmla="*/ 52 w 262"/>
                <a:gd name="T47" fmla="*/ 86 h 152"/>
                <a:gd name="T48" fmla="*/ 78 w 262"/>
                <a:gd name="T49" fmla="*/ 76 h 152"/>
                <a:gd name="T50" fmla="*/ 100 w 262"/>
                <a:gd name="T51" fmla="*/ 90 h 152"/>
                <a:gd name="T52" fmla="*/ 113 w 262"/>
                <a:gd name="T53" fmla="*/ 115 h 152"/>
                <a:gd name="T54" fmla="*/ 97 w 262"/>
                <a:gd name="T55" fmla="*/ 119 h 152"/>
                <a:gd name="T56" fmla="*/ 94 w 262"/>
                <a:gd name="T57" fmla="*/ 136 h 152"/>
                <a:gd name="T58" fmla="*/ 108 w 262"/>
                <a:gd name="T59" fmla="*/ 137 h 152"/>
                <a:gd name="T60" fmla="*/ 127 w 262"/>
                <a:gd name="T61" fmla="*/ 111 h 152"/>
                <a:gd name="T62" fmla="*/ 145 w 262"/>
                <a:gd name="T63" fmla="*/ 118 h 152"/>
                <a:gd name="T64" fmla="*/ 149 w 262"/>
                <a:gd name="T65" fmla="*/ 132 h 152"/>
                <a:gd name="T66" fmla="*/ 165 w 262"/>
                <a:gd name="T67" fmla="*/ 150 h 152"/>
                <a:gd name="T68" fmla="*/ 191 w 262"/>
                <a:gd name="T69" fmla="*/ 141 h 152"/>
                <a:gd name="T70" fmla="*/ 196 w 262"/>
                <a:gd name="T71" fmla="*/ 135 h 152"/>
                <a:gd name="T72" fmla="*/ 202 w 262"/>
                <a:gd name="T73" fmla="*/ 111 h 152"/>
                <a:gd name="T74" fmla="*/ 233 w 262"/>
                <a:gd name="T75" fmla="*/ 10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2" h="152">
                  <a:moveTo>
                    <a:pt x="233" y="95"/>
                  </a:moveTo>
                  <a:cubicBezTo>
                    <a:pt x="235" y="95"/>
                    <a:pt x="242" y="87"/>
                    <a:pt x="245" y="87"/>
                  </a:cubicBezTo>
                  <a:cubicBezTo>
                    <a:pt x="247" y="87"/>
                    <a:pt x="257" y="89"/>
                    <a:pt x="257" y="87"/>
                  </a:cubicBezTo>
                  <a:cubicBezTo>
                    <a:pt x="257" y="86"/>
                    <a:pt x="260" y="80"/>
                    <a:pt x="259" y="79"/>
                  </a:cubicBezTo>
                  <a:cubicBezTo>
                    <a:pt x="259" y="77"/>
                    <a:pt x="255" y="75"/>
                    <a:pt x="256" y="73"/>
                  </a:cubicBezTo>
                  <a:cubicBezTo>
                    <a:pt x="257" y="71"/>
                    <a:pt x="261" y="71"/>
                    <a:pt x="261" y="70"/>
                  </a:cubicBezTo>
                  <a:cubicBezTo>
                    <a:pt x="261" y="68"/>
                    <a:pt x="258" y="67"/>
                    <a:pt x="258" y="65"/>
                  </a:cubicBezTo>
                  <a:cubicBezTo>
                    <a:pt x="258" y="64"/>
                    <a:pt x="262" y="62"/>
                    <a:pt x="262" y="59"/>
                  </a:cubicBezTo>
                  <a:cubicBezTo>
                    <a:pt x="261" y="56"/>
                    <a:pt x="258" y="56"/>
                    <a:pt x="253" y="54"/>
                  </a:cubicBezTo>
                  <a:cubicBezTo>
                    <a:pt x="249" y="52"/>
                    <a:pt x="245" y="53"/>
                    <a:pt x="241" y="51"/>
                  </a:cubicBezTo>
                  <a:cubicBezTo>
                    <a:pt x="237" y="49"/>
                    <a:pt x="229" y="50"/>
                    <a:pt x="229" y="49"/>
                  </a:cubicBezTo>
                  <a:cubicBezTo>
                    <a:pt x="229" y="47"/>
                    <a:pt x="224" y="43"/>
                    <a:pt x="222" y="41"/>
                  </a:cubicBezTo>
                  <a:cubicBezTo>
                    <a:pt x="221" y="39"/>
                    <a:pt x="217" y="40"/>
                    <a:pt x="214" y="41"/>
                  </a:cubicBezTo>
                  <a:cubicBezTo>
                    <a:pt x="212" y="43"/>
                    <a:pt x="209" y="44"/>
                    <a:pt x="207" y="42"/>
                  </a:cubicBezTo>
                  <a:cubicBezTo>
                    <a:pt x="204" y="40"/>
                    <a:pt x="202" y="38"/>
                    <a:pt x="200" y="39"/>
                  </a:cubicBezTo>
                  <a:cubicBezTo>
                    <a:pt x="197" y="40"/>
                    <a:pt x="193" y="39"/>
                    <a:pt x="194" y="36"/>
                  </a:cubicBezTo>
                  <a:cubicBezTo>
                    <a:pt x="195" y="33"/>
                    <a:pt x="190" y="25"/>
                    <a:pt x="187" y="25"/>
                  </a:cubicBezTo>
                  <a:cubicBezTo>
                    <a:pt x="185" y="24"/>
                    <a:pt x="178" y="25"/>
                    <a:pt x="177" y="22"/>
                  </a:cubicBezTo>
                  <a:cubicBezTo>
                    <a:pt x="175" y="19"/>
                    <a:pt x="172" y="16"/>
                    <a:pt x="173" y="14"/>
                  </a:cubicBezTo>
                  <a:cubicBezTo>
                    <a:pt x="175" y="11"/>
                    <a:pt x="173" y="5"/>
                    <a:pt x="171" y="3"/>
                  </a:cubicBezTo>
                  <a:cubicBezTo>
                    <a:pt x="170" y="0"/>
                    <a:pt x="162" y="0"/>
                    <a:pt x="159" y="1"/>
                  </a:cubicBezTo>
                  <a:cubicBezTo>
                    <a:pt x="157" y="2"/>
                    <a:pt x="152" y="0"/>
                    <a:pt x="150" y="2"/>
                  </a:cubicBezTo>
                  <a:cubicBezTo>
                    <a:pt x="147" y="3"/>
                    <a:pt x="146" y="5"/>
                    <a:pt x="143" y="5"/>
                  </a:cubicBezTo>
                  <a:cubicBezTo>
                    <a:pt x="141" y="5"/>
                    <a:pt x="140" y="5"/>
                    <a:pt x="139" y="4"/>
                  </a:cubicBezTo>
                  <a:cubicBezTo>
                    <a:pt x="135" y="5"/>
                    <a:pt x="129" y="6"/>
                    <a:pt x="129" y="6"/>
                  </a:cubicBezTo>
                  <a:cubicBezTo>
                    <a:pt x="129" y="6"/>
                    <a:pt x="121" y="12"/>
                    <a:pt x="121" y="15"/>
                  </a:cubicBezTo>
                  <a:cubicBezTo>
                    <a:pt x="121" y="18"/>
                    <a:pt x="120" y="22"/>
                    <a:pt x="118" y="20"/>
                  </a:cubicBezTo>
                  <a:cubicBezTo>
                    <a:pt x="116" y="18"/>
                    <a:pt x="107" y="18"/>
                    <a:pt x="105" y="19"/>
                  </a:cubicBezTo>
                  <a:cubicBezTo>
                    <a:pt x="102" y="20"/>
                    <a:pt x="99" y="14"/>
                    <a:pt x="95" y="16"/>
                  </a:cubicBezTo>
                  <a:cubicBezTo>
                    <a:pt x="91" y="18"/>
                    <a:pt x="86" y="13"/>
                    <a:pt x="85" y="15"/>
                  </a:cubicBezTo>
                  <a:cubicBezTo>
                    <a:pt x="85" y="17"/>
                    <a:pt x="79" y="16"/>
                    <a:pt x="75" y="14"/>
                  </a:cubicBezTo>
                  <a:cubicBezTo>
                    <a:pt x="71" y="12"/>
                    <a:pt x="64" y="15"/>
                    <a:pt x="62" y="12"/>
                  </a:cubicBezTo>
                  <a:cubicBezTo>
                    <a:pt x="59" y="9"/>
                    <a:pt x="42" y="9"/>
                    <a:pt x="37" y="9"/>
                  </a:cubicBezTo>
                  <a:cubicBezTo>
                    <a:pt x="31" y="9"/>
                    <a:pt x="30" y="12"/>
                    <a:pt x="27" y="14"/>
                  </a:cubicBezTo>
                  <a:cubicBezTo>
                    <a:pt x="25" y="17"/>
                    <a:pt x="22" y="16"/>
                    <a:pt x="19" y="16"/>
                  </a:cubicBezTo>
                  <a:cubicBezTo>
                    <a:pt x="19" y="18"/>
                    <a:pt x="20" y="20"/>
                    <a:pt x="20" y="21"/>
                  </a:cubicBezTo>
                  <a:cubicBezTo>
                    <a:pt x="22" y="23"/>
                    <a:pt x="28" y="32"/>
                    <a:pt x="26" y="35"/>
                  </a:cubicBezTo>
                  <a:cubicBezTo>
                    <a:pt x="25" y="38"/>
                    <a:pt x="22" y="38"/>
                    <a:pt x="20" y="40"/>
                  </a:cubicBezTo>
                  <a:cubicBezTo>
                    <a:pt x="18" y="43"/>
                    <a:pt x="6" y="53"/>
                    <a:pt x="6" y="55"/>
                  </a:cubicBezTo>
                  <a:cubicBezTo>
                    <a:pt x="6" y="56"/>
                    <a:pt x="8" y="63"/>
                    <a:pt x="6" y="65"/>
                  </a:cubicBezTo>
                  <a:cubicBezTo>
                    <a:pt x="5" y="66"/>
                    <a:pt x="0" y="73"/>
                    <a:pt x="0" y="75"/>
                  </a:cubicBezTo>
                  <a:cubicBezTo>
                    <a:pt x="0" y="78"/>
                    <a:pt x="3" y="82"/>
                    <a:pt x="6" y="83"/>
                  </a:cubicBezTo>
                  <a:cubicBezTo>
                    <a:pt x="8" y="83"/>
                    <a:pt x="8" y="84"/>
                    <a:pt x="9" y="84"/>
                  </a:cubicBezTo>
                  <a:cubicBezTo>
                    <a:pt x="11" y="84"/>
                    <a:pt x="13" y="84"/>
                    <a:pt x="14" y="84"/>
                  </a:cubicBezTo>
                  <a:cubicBezTo>
                    <a:pt x="17" y="84"/>
                    <a:pt x="26" y="86"/>
                    <a:pt x="29" y="86"/>
                  </a:cubicBezTo>
                  <a:cubicBezTo>
                    <a:pt x="32" y="86"/>
                    <a:pt x="37" y="88"/>
                    <a:pt x="38" y="89"/>
                  </a:cubicBezTo>
                  <a:cubicBezTo>
                    <a:pt x="39" y="90"/>
                    <a:pt x="42" y="89"/>
                    <a:pt x="44" y="87"/>
                  </a:cubicBezTo>
                  <a:cubicBezTo>
                    <a:pt x="47" y="85"/>
                    <a:pt x="49" y="86"/>
                    <a:pt x="52" y="86"/>
                  </a:cubicBezTo>
                  <a:cubicBezTo>
                    <a:pt x="54" y="86"/>
                    <a:pt x="59" y="84"/>
                    <a:pt x="60" y="82"/>
                  </a:cubicBezTo>
                  <a:cubicBezTo>
                    <a:pt x="61" y="80"/>
                    <a:pt x="74" y="76"/>
                    <a:pt x="78" y="76"/>
                  </a:cubicBezTo>
                  <a:cubicBezTo>
                    <a:pt x="81" y="75"/>
                    <a:pt x="87" y="82"/>
                    <a:pt x="90" y="82"/>
                  </a:cubicBezTo>
                  <a:cubicBezTo>
                    <a:pt x="93" y="82"/>
                    <a:pt x="98" y="85"/>
                    <a:pt x="100" y="90"/>
                  </a:cubicBezTo>
                  <a:cubicBezTo>
                    <a:pt x="102" y="96"/>
                    <a:pt x="107" y="103"/>
                    <a:pt x="109" y="105"/>
                  </a:cubicBezTo>
                  <a:cubicBezTo>
                    <a:pt x="111" y="107"/>
                    <a:pt x="113" y="113"/>
                    <a:pt x="113" y="115"/>
                  </a:cubicBezTo>
                  <a:cubicBezTo>
                    <a:pt x="113" y="116"/>
                    <a:pt x="108" y="114"/>
                    <a:pt x="103" y="113"/>
                  </a:cubicBezTo>
                  <a:cubicBezTo>
                    <a:pt x="98" y="112"/>
                    <a:pt x="97" y="117"/>
                    <a:pt x="97" y="119"/>
                  </a:cubicBezTo>
                  <a:cubicBezTo>
                    <a:pt x="97" y="122"/>
                    <a:pt x="90" y="131"/>
                    <a:pt x="88" y="133"/>
                  </a:cubicBezTo>
                  <a:cubicBezTo>
                    <a:pt x="87" y="135"/>
                    <a:pt x="91" y="136"/>
                    <a:pt x="94" y="136"/>
                  </a:cubicBezTo>
                  <a:cubicBezTo>
                    <a:pt x="95" y="137"/>
                    <a:pt x="101" y="133"/>
                    <a:pt x="102" y="133"/>
                  </a:cubicBezTo>
                  <a:cubicBezTo>
                    <a:pt x="103" y="133"/>
                    <a:pt x="105" y="135"/>
                    <a:pt x="108" y="137"/>
                  </a:cubicBezTo>
                  <a:cubicBezTo>
                    <a:pt x="107" y="130"/>
                    <a:pt x="108" y="130"/>
                    <a:pt x="114" y="125"/>
                  </a:cubicBezTo>
                  <a:cubicBezTo>
                    <a:pt x="121" y="121"/>
                    <a:pt x="121" y="112"/>
                    <a:pt x="127" y="111"/>
                  </a:cubicBezTo>
                  <a:cubicBezTo>
                    <a:pt x="133" y="110"/>
                    <a:pt x="135" y="107"/>
                    <a:pt x="143" y="108"/>
                  </a:cubicBezTo>
                  <a:cubicBezTo>
                    <a:pt x="152" y="110"/>
                    <a:pt x="139" y="115"/>
                    <a:pt x="145" y="118"/>
                  </a:cubicBezTo>
                  <a:cubicBezTo>
                    <a:pt x="151" y="121"/>
                    <a:pt x="168" y="117"/>
                    <a:pt x="169" y="121"/>
                  </a:cubicBezTo>
                  <a:cubicBezTo>
                    <a:pt x="170" y="126"/>
                    <a:pt x="149" y="130"/>
                    <a:pt x="149" y="132"/>
                  </a:cubicBezTo>
                  <a:cubicBezTo>
                    <a:pt x="150" y="134"/>
                    <a:pt x="160" y="137"/>
                    <a:pt x="164" y="139"/>
                  </a:cubicBezTo>
                  <a:cubicBezTo>
                    <a:pt x="168" y="141"/>
                    <a:pt x="163" y="148"/>
                    <a:pt x="165" y="150"/>
                  </a:cubicBezTo>
                  <a:cubicBezTo>
                    <a:pt x="166" y="152"/>
                    <a:pt x="172" y="151"/>
                    <a:pt x="177" y="147"/>
                  </a:cubicBezTo>
                  <a:cubicBezTo>
                    <a:pt x="181" y="144"/>
                    <a:pt x="185" y="145"/>
                    <a:pt x="191" y="141"/>
                  </a:cubicBezTo>
                  <a:cubicBezTo>
                    <a:pt x="197" y="137"/>
                    <a:pt x="209" y="141"/>
                    <a:pt x="210" y="139"/>
                  </a:cubicBezTo>
                  <a:cubicBezTo>
                    <a:pt x="212" y="136"/>
                    <a:pt x="207" y="134"/>
                    <a:pt x="196" y="135"/>
                  </a:cubicBezTo>
                  <a:cubicBezTo>
                    <a:pt x="184" y="135"/>
                    <a:pt x="184" y="125"/>
                    <a:pt x="184" y="123"/>
                  </a:cubicBezTo>
                  <a:cubicBezTo>
                    <a:pt x="184" y="120"/>
                    <a:pt x="195" y="112"/>
                    <a:pt x="202" y="111"/>
                  </a:cubicBezTo>
                  <a:cubicBezTo>
                    <a:pt x="209" y="110"/>
                    <a:pt x="214" y="108"/>
                    <a:pt x="221" y="105"/>
                  </a:cubicBezTo>
                  <a:cubicBezTo>
                    <a:pt x="223" y="104"/>
                    <a:pt x="228" y="103"/>
                    <a:pt x="233" y="102"/>
                  </a:cubicBezTo>
                  <a:cubicBezTo>
                    <a:pt x="232" y="99"/>
                    <a:pt x="231" y="95"/>
                    <a:pt x="233" y="95"/>
                  </a:cubicBezTo>
                  <a:close/>
                </a:path>
              </a:pathLst>
            </a:custGeom>
            <a:solidFill>
              <a:srgbClr val="8BC53F"/>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88"/>
            <p:cNvSpPr>
              <a:spLocks/>
            </p:cNvSpPr>
            <p:nvPr/>
          </p:nvSpPr>
          <p:spPr bwMode="auto">
            <a:xfrm>
              <a:off x="5444284" y="2220262"/>
              <a:ext cx="157523" cy="178159"/>
            </a:xfrm>
            <a:custGeom>
              <a:avLst/>
              <a:gdLst>
                <a:gd name="T0" fmla="*/ 17 w 132"/>
                <a:gd name="T1" fmla="*/ 39 h 149"/>
                <a:gd name="T2" fmla="*/ 9 w 132"/>
                <a:gd name="T3" fmla="*/ 46 h 149"/>
                <a:gd name="T4" fmla="*/ 14 w 132"/>
                <a:gd name="T5" fmla="*/ 54 h 149"/>
                <a:gd name="T6" fmla="*/ 11 w 132"/>
                <a:gd name="T7" fmla="*/ 58 h 149"/>
                <a:gd name="T8" fmla="*/ 3 w 132"/>
                <a:gd name="T9" fmla="*/ 62 h 149"/>
                <a:gd name="T10" fmla="*/ 2 w 132"/>
                <a:gd name="T11" fmla="*/ 69 h 149"/>
                <a:gd name="T12" fmla="*/ 0 w 132"/>
                <a:gd name="T13" fmla="*/ 81 h 149"/>
                <a:gd name="T14" fmla="*/ 4 w 132"/>
                <a:gd name="T15" fmla="*/ 90 h 149"/>
                <a:gd name="T16" fmla="*/ 1 w 132"/>
                <a:gd name="T17" fmla="*/ 96 h 149"/>
                <a:gd name="T18" fmla="*/ 6 w 132"/>
                <a:gd name="T19" fmla="*/ 108 h 149"/>
                <a:gd name="T20" fmla="*/ 9 w 132"/>
                <a:gd name="T21" fmla="*/ 110 h 149"/>
                <a:gd name="T22" fmla="*/ 19 w 132"/>
                <a:gd name="T23" fmla="*/ 114 h 149"/>
                <a:gd name="T24" fmla="*/ 26 w 132"/>
                <a:gd name="T25" fmla="*/ 117 h 149"/>
                <a:gd name="T26" fmla="*/ 29 w 132"/>
                <a:gd name="T27" fmla="*/ 122 h 149"/>
                <a:gd name="T28" fmla="*/ 23 w 132"/>
                <a:gd name="T29" fmla="*/ 134 h 149"/>
                <a:gd name="T30" fmla="*/ 22 w 132"/>
                <a:gd name="T31" fmla="*/ 143 h 149"/>
                <a:gd name="T32" fmla="*/ 35 w 132"/>
                <a:gd name="T33" fmla="*/ 142 h 149"/>
                <a:gd name="T34" fmla="*/ 45 w 132"/>
                <a:gd name="T35" fmla="*/ 142 h 149"/>
                <a:gd name="T36" fmla="*/ 53 w 132"/>
                <a:gd name="T37" fmla="*/ 146 h 149"/>
                <a:gd name="T38" fmla="*/ 55 w 132"/>
                <a:gd name="T39" fmla="*/ 144 h 149"/>
                <a:gd name="T40" fmla="*/ 63 w 132"/>
                <a:gd name="T41" fmla="*/ 146 h 149"/>
                <a:gd name="T42" fmla="*/ 72 w 132"/>
                <a:gd name="T43" fmla="*/ 145 h 149"/>
                <a:gd name="T44" fmla="*/ 81 w 132"/>
                <a:gd name="T45" fmla="*/ 144 h 149"/>
                <a:gd name="T46" fmla="*/ 96 w 132"/>
                <a:gd name="T47" fmla="*/ 141 h 149"/>
                <a:gd name="T48" fmla="*/ 101 w 132"/>
                <a:gd name="T49" fmla="*/ 137 h 149"/>
                <a:gd name="T50" fmla="*/ 107 w 132"/>
                <a:gd name="T51" fmla="*/ 128 h 149"/>
                <a:gd name="T52" fmla="*/ 115 w 132"/>
                <a:gd name="T53" fmla="*/ 121 h 149"/>
                <a:gd name="T54" fmla="*/ 100 w 132"/>
                <a:gd name="T55" fmla="*/ 110 h 149"/>
                <a:gd name="T56" fmla="*/ 95 w 132"/>
                <a:gd name="T57" fmla="*/ 98 h 149"/>
                <a:gd name="T58" fmla="*/ 94 w 132"/>
                <a:gd name="T59" fmla="*/ 90 h 149"/>
                <a:gd name="T60" fmla="*/ 110 w 132"/>
                <a:gd name="T61" fmla="*/ 84 h 149"/>
                <a:gd name="T62" fmla="*/ 122 w 132"/>
                <a:gd name="T63" fmla="*/ 78 h 149"/>
                <a:gd name="T64" fmla="*/ 129 w 132"/>
                <a:gd name="T65" fmla="*/ 78 h 149"/>
                <a:gd name="T66" fmla="*/ 130 w 132"/>
                <a:gd name="T67" fmla="*/ 70 h 149"/>
                <a:gd name="T68" fmla="*/ 126 w 132"/>
                <a:gd name="T69" fmla="*/ 58 h 149"/>
                <a:gd name="T70" fmla="*/ 124 w 132"/>
                <a:gd name="T71" fmla="*/ 50 h 149"/>
                <a:gd name="T72" fmla="*/ 121 w 132"/>
                <a:gd name="T73" fmla="*/ 43 h 149"/>
                <a:gd name="T74" fmla="*/ 120 w 132"/>
                <a:gd name="T75" fmla="*/ 37 h 149"/>
                <a:gd name="T76" fmla="*/ 120 w 132"/>
                <a:gd name="T77" fmla="*/ 22 h 149"/>
                <a:gd name="T78" fmla="*/ 120 w 132"/>
                <a:gd name="T79" fmla="*/ 20 h 149"/>
                <a:gd name="T80" fmla="*/ 119 w 132"/>
                <a:gd name="T81" fmla="*/ 18 h 149"/>
                <a:gd name="T82" fmla="*/ 110 w 132"/>
                <a:gd name="T83" fmla="*/ 14 h 149"/>
                <a:gd name="T84" fmla="*/ 112 w 132"/>
                <a:gd name="T85" fmla="*/ 5 h 149"/>
                <a:gd name="T86" fmla="*/ 99 w 132"/>
                <a:gd name="T87" fmla="*/ 9 h 149"/>
                <a:gd name="T88" fmla="*/ 82 w 132"/>
                <a:gd name="T89" fmla="*/ 18 h 149"/>
                <a:gd name="T90" fmla="*/ 74 w 132"/>
                <a:gd name="T91" fmla="*/ 13 h 149"/>
                <a:gd name="T92" fmla="*/ 69 w 132"/>
                <a:gd name="T93" fmla="*/ 10 h 149"/>
                <a:gd name="T94" fmla="*/ 58 w 132"/>
                <a:gd name="T95" fmla="*/ 5 h 149"/>
                <a:gd name="T96" fmla="*/ 58 w 132"/>
                <a:gd name="T97" fmla="*/ 1 h 149"/>
                <a:gd name="T98" fmla="*/ 52 w 132"/>
                <a:gd name="T99" fmla="*/ 1 h 149"/>
                <a:gd name="T100" fmla="*/ 39 w 132"/>
                <a:gd name="T101" fmla="*/ 0 h 149"/>
                <a:gd name="T102" fmla="*/ 41 w 132"/>
                <a:gd name="T103" fmla="*/ 7 h 149"/>
                <a:gd name="T104" fmla="*/ 45 w 132"/>
                <a:gd name="T105" fmla="*/ 20 h 149"/>
                <a:gd name="T106" fmla="*/ 39 w 132"/>
                <a:gd name="T107" fmla="*/ 26 h 149"/>
                <a:gd name="T108" fmla="*/ 28 w 132"/>
                <a:gd name="T109" fmla="*/ 24 h 149"/>
                <a:gd name="T110" fmla="*/ 17 w 132"/>
                <a:gd name="T111" fmla="*/ 26 h 149"/>
                <a:gd name="T112" fmla="*/ 16 w 132"/>
                <a:gd name="T113" fmla="*/ 29 h 149"/>
                <a:gd name="T114" fmla="*/ 17 w 132"/>
                <a:gd name="T115" fmla="*/ 3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49">
                  <a:moveTo>
                    <a:pt x="17" y="39"/>
                  </a:moveTo>
                  <a:cubicBezTo>
                    <a:pt x="13" y="44"/>
                    <a:pt x="9" y="44"/>
                    <a:pt x="9" y="46"/>
                  </a:cubicBezTo>
                  <a:cubicBezTo>
                    <a:pt x="10" y="47"/>
                    <a:pt x="16" y="51"/>
                    <a:pt x="14" y="54"/>
                  </a:cubicBezTo>
                  <a:cubicBezTo>
                    <a:pt x="13" y="56"/>
                    <a:pt x="11" y="55"/>
                    <a:pt x="11" y="58"/>
                  </a:cubicBezTo>
                  <a:cubicBezTo>
                    <a:pt x="11" y="62"/>
                    <a:pt x="5" y="62"/>
                    <a:pt x="3" y="62"/>
                  </a:cubicBezTo>
                  <a:cubicBezTo>
                    <a:pt x="1" y="62"/>
                    <a:pt x="3" y="66"/>
                    <a:pt x="2" y="69"/>
                  </a:cubicBezTo>
                  <a:cubicBezTo>
                    <a:pt x="1" y="72"/>
                    <a:pt x="1" y="78"/>
                    <a:pt x="0" y="81"/>
                  </a:cubicBezTo>
                  <a:cubicBezTo>
                    <a:pt x="0" y="84"/>
                    <a:pt x="5" y="88"/>
                    <a:pt x="4" y="90"/>
                  </a:cubicBezTo>
                  <a:cubicBezTo>
                    <a:pt x="4" y="92"/>
                    <a:pt x="0" y="94"/>
                    <a:pt x="1" y="96"/>
                  </a:cubicBezTo>
                  <a:cubicBezTo>
                    <a:pt x="2" y="97"/>
                    <a:pt x="5" y="100"/>
                    <a:pt x="6" y="108"/>
                  </a:cubicBezTo>
                  <a:cubicBezTo>
                    <a:pt x="7" y="108"/>
                    <a:pt x="9" y="109"/>
                    <a:pt x="9" y="110"/>
                  </a:cubicBezTo>
                  <a:cubicBezTo>
                    <a:pt x="11" y="112"/>
                    <a:pt x="14" y="114"/>
                    <a:pt x="19" y="114"/>
                  </a:cubicBezTo>
                  <a:cubicBezTo>
                    <a:pt x="23" y="114"/>
                    <a:pt x="24" y="117"/>
                    <a:pt x="26" y="117"/>
                  </a:cubicBezTo>
                  <a:cubicBezTo>
                    <a:pt x="28" y="117"/>
                    <a:pt x="34" y="118"/>
                    <a:pt x="29" y="122"/>
                  </a:cubicBezTo>
                  <a:cubicBezTo>
                    <a:pt x="25" y="125"/>
                    <a:pt x="24" y="130"/>
                    <a:pt x="23" y="134"/>
                  </a:cubicBezTo>
                  <a:cubicBezTo>
                    <a:pt x="23" y="137"/>
                    <a:pt x="23" y="140"/>
                    <a:pt x="22" y="143"/>
                  </a:cubicBezTo>
                  <a:cubicBezTo>
                    <a:pt x="26" y="143"/>
                    <a:pt x="32" y="143"/>
                    <a:pt x="35" y="142"/>
                  </a:cubicBezTo>
                  <a:cubicBezTo>
                    <a:pt x="38" y="141"/>
                    <a:pt x="40" y="141"/>
                    <a:pt x="45" y="142"/>
                  </a:cubicBezTo>
                  <a:cubicBezTo>
                    <a:pt x="47" y="143"/>
                    <a:pt x="51" y="144"/>
                    <a:pt x="53" y="146"/>
                  </a:cubicBezTo>
                  <a:cubicBezTo>
                    <a:pt x="53" y="145"/>
                    <a:pt x="54" y="144"/>
                    <a:pt x="55" y="144"/>
                  </a:cubicBezTo>
                  <a:cubicBezTo>
                    <a:pt x="58" y="144"/>
                    <a:pt x="61" y="149"/>
                    <a:pt x="63" y="146"/>
                  </a:cubicBezTo>
                  <a:cubicBezTo>
                    <a:pt x="65" y="143"/>
                    <a:pt x="70" y="144"/>
                    <a:pt x="72" y="145"/>
                  </a:cubicBezTo>
                  <a:cubicBezTo>
                    <a:pt x="74" y="146"/>
                    <a:pt x="78" y="147"/>
                    <a:pt x="81" y="144"/>
                  </a:cubicBezTo>
                  <a:cubicBezTo>
                    <a:pt x="83" y="142"/>
                    <a:pt x="93" y="140"/>
                    <a:pt x="96" y="141"/>
                  </a:cubicBezTo>
                  <a:cubicBezTo>
                    <a:pt x="98" y="142"/>
                    <a:pt x="104" y="145"/>
                    <a:pt x="101" y="137"/>
                  </a:cubicBezTo>
                  <a:cubicBezTo>
                    <a:pt x="99" y="129"/>
                    <a:pt x="106" y="131"/>
                    <a:pt x="107" y="128"/>
                  </a:cubicBezTo>
                  <a:cubicBezTo>
                    <a:pt x="108" y="125"/>
                    <a:pt x="117" y="124"/>
                    <a:pt x="115" y="121"/>
                  </a:cubicBezTo>
                  <a:cubicBezTo>
                    <a:pt x="114" y="119"/>
                    <a:pt x="103" y="112"/>
                    <a:pt x="100" y="110"/>
                  </a:cubicBezTo>
                  <a:cubicBezTo>
                    <a:pt x="97" y="108"/>
                    <a:pt x="97" y="101"/>
                    <a:pt x="95" y="98"/>
                  </a:cubicBezTo>
                  <a:cubicBezTo>
                    <a:pt x="94" y="95"/>
                    <a:pt x="90" y="91"/>
                    <a:pt x="94" y="90"/>
                  </a:cubicBezTo>
                  <a:cubicBezTo>
                    <a:pt x="98" y="89"/>
                    <a:pt x="106" y="87"/>
                    <a:pt x="110" y="84"/>
                  </a:cubicBezTo>
                  <a:cubicBezTo>
                    <a:pt x="113" y="81"/>
                    <a:pt x="120" y="80"/>
                    <a:pt x="122" y="78"/>
                  </a:cubicBezTo>
                  <a:cubicBezTo>
                    <a:pt x="124" y="76"/>
                    <a:pt x="128" y="80"/>
                    <a:pt x="129" y="78"/>
                  </a:cubicBezTo>
                  <a:cubicBezTo>
                    <a:pt x="131" y="76"/>
                    <a:pt x="132" y="72"/>
                    <a:pt x="130" y="70"/>
                  </a:cubicBezTo>
                  <a:cubicBezTo>
                    <a:pt x="128" y="68"/>
                    <a:pt x="127" y="64"/>
                    <a:pt x="126" y="58"/>
                  </a:cubicBezTo>
                  <a:cubicBezTo>
                    <a:pt x="126" y="53"/>
                    <a:pt x="124" y="53"/>
                    <a:pt x="124" y="50"/>
                  </a:cubicBezTo>
                  <a:cubicBezTo>
                    <a:pt x="124" y="48"/>
                    <a:pt x="123" y="44"/>
                    <a:pt x="121" y="43"/>
                  </a:cubicBezTo>
                  <a:cubicBezTo>
                    <a:pt x="119" y="42"/>
                    <a:pt x="118" y="41"/>
                    <a:pt x="120" y="37"/>
                  </a:cubicBezTo>
                  <a:cubicBezTo>
                    <a:pt x="122" y="34"/>
                    <a:pt x="121" y="25"/>
                    <a:pt x="120" y="22"/>
                  </a:cubicBezTo>
                  <a:cubicBezTo>
                    <a:pt x="120" y="21"/>
                    <a:pt x="120" y="21"/>
                    <a:pt x="120" y="20"/>
                  </a:cubicBezTo>
                  <a:cubicBezTo>
                    <a:pt x="120" y="20"/>
                    <a:pt x="119" y="19"/>
                    <a:pt x="119" y="18"/>
                  </a:cubicBezTo>
                  <a:cubicBezTo>
                    <a:pt x="118" y="15"/>
                    <a:pt x="116" y="14"/>
                    <a:pt x="110" y="14"/>
                  </a:cubicBezTo>
                  <a:cubicBezTo>
                    <a:pt x="105" y="14"/>
                    <a:pt x="114" y="8"/>
                    <a:pt x="112" y="5"/>
                  </a:cubicBezTo>
                  <a:cubicBezTo>
                    <a:pt x="109" y="2"/>
                    <a:pt x="104" y="10"/>
                    <a:pt x="99" y="9"/>
                  </a:cubicBezTo>
                  <a:cubicBezTo>
                    <a:pt x="93" y="7"/>
                    <a:pt x="87" y="15"/>
                    <a:pt x="82" y="18"/>
                  </a:cubicBezTo>
                  <a:cubicBezTo>
                    <a:pt x="78" y="22"/>
                    <a:pt x="71" y="18"/>
                    <a:pt x="74" y="13"/>
                  </a:cubicBezTo>
                  <a:cubicBezTo>
                    <a:pt x="78" y="8"/>
                    <a:pt x="74" y="8"/>
                    <a:pt x="69" y="10"/>
                  </a:cubicBezTo>
                  <a:cubicBezTo>
                    <a:pt x="64" y="12"/>
                    <a:pt x="58" y="10"/>
                    <a:pt x="58" y="5"/>
                  </a:cubicBezTo>
                  <a:cubicBezTo>
                    <a:pt x="59" y="4"/>
                    <a:pt x="58" y="2"/>
                    <a:pt x="58" y="1"/>
                  </a:cubicBezTo>
                  <a:cubicBezTo>
                    <a:pt x="55" y="2"/>
                    <a:pt x="53" y="2"/>
                    <a:pt x="52" y="1"/>
                  </a:cubicBezTo>
                  <a:cubicBezTo>
                    <a:pt x="50" y="1"/>
                    <a:pt x="44" y="0"/>
                    <a:pt x="39" y="0"/>
                  </a:cubicBezTo>
                  <a:cubicBezTo>
                    <a:pt x="40" y="3"/>
                    <a:pt x="42" y="5"/>
                    <a:pt x="41" y="7"/>
                  </a:cubicBezTo>
                  <a:cubicBezTo>
                    <a:pt x="39" y="11"/>
                    <a:pt x="42" y="14"/>
                    <a:pt x="45" y="20"/>
                  </a:cubicBezTo>
                  <a:cubicBezTo>
                    <a:pt x="48" y="25"/>
                    <a:pt x="39" y="22"/>
                    <a:pt x="39" y="26"/>
                  </a:cubicBezTo>
                  <a:cubicBezTo>
                    <a:pt x="39" y="29"/>
                    <a:pt x="31" y="25"/>
                    <a:pt x="28" y="24"/>
                  </a:cubicBezTo>
                  <a:cubicBezTo>
                    <a:pt x="25" y="23"/>
                    <a:pt x="17" y="24"/>
                    <a:pt x="17" y="26"/>
                  </a:cubicBezTo>
                  <a:cubicBezTo>
                    <a:pt x="17" y="27"/>
                    <a:pt x="17" y="28"/>
                    <a:pt x="16" y="29"/>
                  </a:cubicBezTo>
                  <a:cubicBezTo>
                    <a:pt x="18" y="33"/>
                    <a:pt x="18" y="37"/>
                    <a:pt x="17" y="39"/>
                  </a:cubicBezTo>
                  <a:close/>
                </a:path>
              </a:pathLst>
            </a:custGeom>
            <a:solidFill>
              <a:srgbClr val="8BC53F"/>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98"/>
            <p:cNvSpPr>
              <a:spLocks noEditPoints="1"/>
            </p:cNvSpPr>
            <p:nvPr/>
          </p:nvSpPr>
          <p:spPr bwMode="auto">
            <a:xfrm>
              <a:off x="5249519" y="2310851"/>
              <a:ext cx="258177" cy="215401"/>
            </a:xfrm>
            <a:custGeom>
              <a:avLst/>
              <a:gdLst>
                <a:gd name="T0" fmla="*/ 189 w 216"/>
                <a:gd name="T1" fmla="*/ 41 h 180"/>
                <a:gd name="T2" fmla="*/ 182 w 216"/>
                <a:gd name="T3" fmla="*/ 38 h 180"/>
                <a:gd name="T4" fmla="*/ 172 w 216"/>
                <a:gd name="T5" fmla="*/ 34 h 180"/>
                <a:gd name="T6" fmla="*/ 157 w 216"/>
                <a:gd name="T7" fmla="*/ 31 h 180"/>
                <a:gd name="T8" fmla="*/ 149 w 216"/>
                <a:gd name="T9" fmla="*/ 26 h 180"/>
                <a:gd name="T10" fmla="*/ 145 w 216"/>
                <a:gd name="T11" fmla="*/ 19 h 180"/>
                <a:gd name="T12" fmla="*/ 139 w 216"/>
                <a:gd name="T13" fmla="*/ 23 h 180"/>
                <a:gd name="T14" fmla="*/ 134 w 216"/>
                <a:gd name="T15" fmla="*/ 18 h 180"/>
                <a:gd name="T16" fmla="*/ 125 w 216"/>
                <a:gd name="T17" fmla="*/ 12 h 180"/>
                <a:gd name="T18" fmla="*/ 118 w 216"/>
                <a:gd name="T19" fmla="*/ 8 h 180"/>
                <a:gd name="T20" fmla="*/ 112 w 216"/>
                <a:gd name="T21" fmla="*/ 2 h 180"/>
                <a:gd name="T22" fmla="*/ 111 w 216"/>
                <a:gd name="T23" fmla="*/ 0 h 180"/>
                <a:gd name="T24" fmla="*/ 107 w 216"/>
                <a:gd name="T25" fmla="*/ 0 h 180"/>
                <a:gd name="T26" fmla="*/ 98 w 216"/>
                <a:gd name="T27" fmla="*/ 13 h 180"/>
                <a:gd name="T28" fmla="*/ 83 w 216"/>
                <a:gd name="T29" fmla="*/ 23 h 180"/>
                <a:gd name="T30" fmla="*/ 74 w 216"/>
                <a:gd name="T31" fmla="*/ 34 h 180"/>
                <a:gd name="T32" fmla="*/ 55 w 216"/>
                <a:gd name="T33" fmla="*/ 27 h 180"/>
                <a:gd name="T34" fmla="*/ 47 w 216"/>
                <a:gd name="T35" fmla="*/ 33 h 180"/>
                <a:gd name="T36" fmla="*/ 49 w 216"/>
                <a:gd name="T37" fmla="*/ 49 h 180"/>
                <a:gd name="T38" fmla="*/ 36 w 216"/>
                <a:gd name="T39" fmla="*/ 48 h 180"/>
                <a:gd name="T40" fmla="*/ 27 w 216"/>
                <a:gd name="T41" fmla="*/ 44 h 180"/>
                <a:gd name="T42" fmla="*/ 12 w 216"/>
                <a:gd name="T43" fmla="*/ 45 h 180"/>
                <a:gd name="T44" fmla="*/ 3 w 216"/>
                <a:gd name="T45" fmla="*/ 52 h 180"/>
                <a:gd name="T46" fmla="*/ 5 w 216"/>
                <a:gd name="T47" fmla="*/ 61 h 180"/>
                <a:gd name="T48" fmla="*/ 25 w 216"/>
                <a:gd name="T49" fmla="*/ 68 h 180"/>
                <a:gd name="T50" fmla="*/ 37 w 216"/>
                <a:gd name="T51" fmla="*/ 71 h 180"/>
                <a:gd name="T52" fmla="*/ 42 w 216"/>
                <a:gd name="T53" fmla="*/ 78 h 180"/>
                <a:gd name="T54" fmla="*/ 54 w 216"/>
                <a:gd name="T55" fmla="*/ 90 h 180"/>
                <a:gd name="T56" fmla="*/ 58 w 216"/>
                <a:gd name="T57" fmla="*/ 102 h 180"/>
                <a:gd name="T58" fmla="*/ 55 w 216"/>
                <a:gd name="T59" fmla="*/ 119 h 180"/>
                <a:gd name="T60" fmla="*/ 49 w 216"/>
                <a:gd name="T61" fmla="*/ 146 h 180"/>
                <a:gd name="T62" fmla="*/ 48 w 216"/>
                <a:gd name="T63" fmla="*/ 146 h 180"/>
                <a:gd name="T64" fmla="*/ 56 w 216"/>
                <a:gd name="T65" fmla="*/ 150 h 180"/>
                <a:gd name="T66" fmla="*/ 70 w 216"/>
                <a:gd name="T67" fmla="*/ 157 h 180"/>
                <a:gd name="T68" fmla="*/ 82 w 216"/>
                <a:gd name="T69" fmla="*/ 156 h 180"/>
                <a:gd name="T70" fmla="*/ 89 w 216"/>
                <a:gd name="T71" fmla="*/ 158 h 180"/>
                <a:gd name="T72" fmla="*/ 106 w 216"/>
                <a:gd name="T73" fmla="*/ 162 h 180"/>
                <a:gd name="T74" fmla="*/ 121 w 216"/>
                <a:gd name="T75" fmla="*/ 162 h 180"/>
                <a:gd name="T76" fmla="*/ 121 w 216"/>
                <a:gd name="T77" fmla="*/ 158 h 180"/>
                <a:gd name="T78" fmla="*/ 133 w 216"/>
                <a:gd name="T79" fmla="*/ 144 h 180"/>
                <a:gd name="T80" fmla="*/ 160 w 216"/>
                <a:gd name="T81" fmla="*/ 150 h 180"/>
                <a:gd name="T82" fmla="*/ 177 w 216"/>
                <a:gd name="T83" fmla="*/ 144 h 180"/>
                <a:gd name="T84" fmla="*/ 186 w 216"/>
                <a:gd name="T85" fmla="*/ 138 h 180"/>
                <a:gd name="T86" fmla="*/ 187 w 216"/>
                <a:gd name="T87" fmla="*/ 133 h 180"/>
                <a:gd name="T88" fmla="*/ 181 w 216"/>
                <a:gd name="T89" fmla="*/ 131 h 180"/>
                <a:gd name="T90" fmla="*/ 177 w 216"/>
                <a:gd name="T91" fmla="*/ 124 h 180"/>
                <a:gd name="T92" fmla="*/ 173 w 216"/>
                <a:gd name="T93" fmla="*/ 116 h 180"/>
                <a:gd name="T94" fmla="*/ 176 w 216"/>
                <a:gd name="T95" fmla="*/ 113 h 180"/>
                <a:gd name="T96" fmla="*/ 179 w 216"/>
                <a:gd name="T97" fmla="*/ 107 h 180"/>
                <a:gd name="T98" fmla="*/ 177 w 216"/>
                <a:gd name="T99" fmla="*/ 100 h 180"/>
                <a:gd name="T100" fmla="*/ 175 w 216"/>
                <a:gd name="T101" fmla="*/ 92 h 180"/>
                <a:gd name="T102" fmla="*/ 168 w 216"/>
                <a:gd name="T103" fmla="*/ 92 h 180"/>
                <a:gd name="T104" fmla="*/ 166 w 216"/>
                <a:gd name="T105" fmla="*/ 87 h 180"/>
                <a:gd name="T106" fmla="*/ 176 w 216"/>
                <a:gd name="T107" fmla="*/ 75 h 180"/>
                <a:gd name="T108" fmla="*/ 183 w 216"/>
                <a:gd name="T109" fmla="*/ 69 h 180"/>
                <a:gd name="T110" fmla="*/ 186 w 216"/>
                <a:gd name="T111" fmla="*/ 58 h 180"/>
                <a:gd name="T112" fmla="*/ 192 w 216"/>
                <a:gd name="T113" fmla="*/ 46 h 180"/>
                <a:gd name="T114" fmla="*/ 189 w 216"/>
                <a:gd name="T115" fmla="*/ 41 h 180"/>
                <a:gd name="T116" fmla="*/ 213 w 216"/>
                <a:gd name="T117" fmla="*/ 152 h 180"/>
                <a:gd name="T118" fmla="*/ 204 w 216"/>
                <a:gd name="T119" fmla="*/ 159 h 180"/>
                <a:gd name="T120" fmla="*/ 210 w 216"/>
                <a:gd name="T121" fmla="*/ 179 h 180"/>
                <a:gd name="T122" fmla="*/ 213 w 216"/>
                <a:gd name="T123" fmla="*/ 15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 h="180">
                  <a:moveTo>
                    <a:pt x="189" y="41"/>
                  </a:moveTo>
                  <a:cubicBezTo>
                    <a:pt x="187" y="41"/>
                    <a:pt x="186" y="38"/>
                    <a:pt x="182" y="38"/>
                  </a:cubicBezTo>
                  <a:cubicBezTo>
                    <a:pt x="177" y="38"/>
                    <a:pt x="174" y="36"/>
                    <a:pt x="172" y="34"/>
                  </a:cubicBezTo>
                  <a:cubicBezTo>
                    <a:pt x="170" y="31"/>
                    <a:pt x="160" y="30"/>
                    <a:pt x="157" y="31"/>
                  </a:cubicBezTo>
                  <a:cubicBezTo>
                    <a:pt x="154" y="32"/>
                    <a:pt x="153" y="26"/>
                    <a:pt x="149" y="26"/>
                  </a:cubicBezTo>
                  <a:cubicBezTo>
                    <a:pt x="146" y="27"/>
                    <a:pt x="145" y="22"/>
                    <a:pt x="145" y="19"/>
                  </a:cubicBezTo>
                  <a:cubicBezTo>
                    <a:pt x="145" y="17"/>
                    <a:pt x="141" y="21"/>
                    <a:pt x="139" y="23"/>
                  </a:cubicBezTo>
                  <a:cubicBezTo>
                    <a:pt x="136" y="24"/>
                    <a:pt x="135" y="20"/>
                    <a:pt x="134" y="18"/>
                  </a:cubicBezTo>
                  <a:cubicBezTo>
                    <a:pt x="134" y="16"/>
                    <a:pt x="128" y="14"/>
                    <a:pt x="125" y="12"/>
                  </a:cubicBezTo>
                  <a:cubicBezTo>
                    <a:pt x="122" y="11"/>
                    <a:pt x="119" y="5"/>
                    <a:pt x="118" y="8"/>
                  </a:cubicBezTo>
                  <a:cubicBezTo>
                    <a:pt x="116" y="10"/>
                    <a:pt x="113" y="4"/>
                    <a:pt x="112" y="2"/>
                  </a:cubicBezTo>
                  <a:cubicBezTo>
                    <a:pt x="112" y="1"/>
                    <a:pt x="111" y="1"/>
                    <a:pt x="111" y="0"/>
                  </a:cubicBezTo>
                  <a:cubicBezTo>
                    <a:pt x="109" y="0"/>
                    <a:pt x="108" y="0"/>
                    <a:pt x="107" y="0"/>
                  </a:cubicBezTo>
                  <a:cubicBezTo>
                    <a:pt x="102" y="0"/>
                    <a:pt x="97" y="4"/>
                    <a:pt x="98" y="13"/>
                  </a:cubicBezTo>
                  <a:cubicBezTo>
                    <a:pt x="99" y="22"/>
                    <a:pt x="92" y="23"/>
                    <a:pt x="83" y="23"/>
                  </a:cubicBezTo>
                  <a:cubicBezTo>
                    <a:pt x="74" y="24"/>
                    <a:pt x="77" y="31"/>
                    <a:pt x="74" y="34"/>
                  </a:cubicBezTo>
                  <a:cubicBezTo>
                    <a:pt x="70" y="37"/>
                    <a:pt x="57" y="32"/>
                    <a:pt x="55" y="27"/>
                  </a:cubicBezTo>
                  <a:cubicBezTo>
                    <a:pt x="53" y="23"/>
                    <a:pt x="42" y="27"/>
                    <a:pt x="47" y="33"/>
                  </a:cubicBezTo>
                  <a:cubicBezTo>
                    <a:pt x="52" y="39"/>
                    <a:pt x="51" y="47"/>
                    <a:pt x="49" y="49"/>
                  </a:cubicBezTo>
                  <a:cubicBezTo>
                    <a:pt x="46" y="51"/>
                    <a:pt x="40" y="45"/>
                    <a:pt x="36" y="48"/>
                  </a:cubicBezTo>
                  <a:cubicBezTo>
                    <a:pt x="32" y="51"/>
                    <a:pt x="32" y="45"/>
                    <a:pt x="27" y="44"/>
                  </a:cubicBezTo>
                  <a:cubicBezTo>
                    <a:pt x="22" y="42"/>
                    <a:pt x="20" y="46"/>
                    <a:pt x="12" y="45"/>
                  </a:cubicBezTo>
                  <a:cubicBezTo>
                    <a:pt x="5" y="45"/>
                    <a:pt x="0" y="49"/>
                    <a:pt x="3" y="52"/>
                  </a:cubicBezTo>
                  <a:cubicBezTo>
                    <a:pt x="6" y="55"/>
                    <a:pt x="3" y="58"/>
                    <a:pt x="5" y="61"/>
                  </a:cubicBezTo>
                  <a:cubicBezTo>
                    <a:pt x="7" y="64"/>
                    <a:pt x="17" y="64"/>
                    <a:pt x="25" y="68"/>
                  </a:cubicBezTo>
                  <a:cubicBezTo>
                    <a:pt x="32" y="72"/>
                    <a:pt x="34" y="68"/>
                    <a:pt x="37" y="71"/>
                  </a:cubicBezTo>
                  <a:cubicBezTo>
                    <a:pt x="41" y="74"/>
                    <a:pt x="42" y="72"/>
                    <a:pt x="42" y="78"/>
                  </a:cubicBezTo>
                  <a:cubicBezTo>
                    <a:pt x="42" y="83"/>
                    <a:pt x="47" y="88"/>
                    <a:pt x="54" y="90"/>
                  </a:cubicBezTo>
                  <a:cubicBezTo>
                    <a:pt x="61" y="92"/>
                    <a:pt x="55" y="97"/>
                    <a:pt x="58" y="102"/>
                  </a:cubicBezTo>
                  <a:cubicBezTo>
                    <a:pt x="60" y="107"/>
                    <a:pt x="54" y="113"/>
                    <a:pt x="55" y="119"/>
                  </a:cubicBezTo>
                  <a:cubicBezTo>
                    <a:pt x="57" y="125"/>
                    <a:pt x="52" y="144"/>
                    <a:pt x="49" y="146"/>
                  </a:cubicBezTo>
                  <a:cubicBezTo>
                    <a:pt x="48" y="146"/>
                    <a:pt x="48" y="146"/>
                    <a:pt x="48" y="146"/>
                  </a:cubicBezTo>
                  <a:cubicBezTo>
                    <a:pt x="51" y="148"/>
                    <a:pt x="54" y="149"/>
                    <a:pt x="56" y="150"/>
                  </a:cubicBezTo>
                  <a:cubicBezTo>
                    <a:pt x="59" y="152"/>
                    <a:pt x="66" y="154"/>
                    <a:pt x="70" y="157"/>
                  </a:cubicBezTo>
                  <a:cubicBezTo>
                    <a:pt x="75" y="160"/>
                    <a:pt x="82" y="159"/>
                    <a:pt x="82" y="156"/>
                  </a:cubicBezTo>
                  <a:cubicBezTo>
                    <a:pt x="82" y="153"/>
                    <a:pt x="86" y="155"/>
                    <a:pt x="89" y="158"/>
                  </a:cubicBezTo>
                  <a:cubicBezTo>
                    <a:pt x="91" y="160"/>
                    <a:pt x="102" y="161"/>
                    <a:pt x="106" y="162"/>
                  </a:cubicBezTo>
                  <a:cubicBezTo>
                    <a:pt x="110" y="163"/>
                    <a:pt x="116" y="162"/>
                    <a:pt x="121" y="162"/>
                  </a:cubicBezTo>
                  <a:cubicBezTo>
                    <a:pt x="121" y="161"/>
                    <a:pt x="121" y="160"/>
                    <a:pt x="121" y="158"/>
                  </a:cubicBezTo>
                  <a:cubicBezTo>
                    <a:pt x="118" y="150"/>
                    <a:pt x="125" y="145"/>
                    <a:pt x="133" y="144"/>
                  </a:cubicBezTo>
                  <a:cubicBezTo>
                    <a:pt x="140" y="143"/>
                    <a:pt x="155" y="147"/>
                    <a:pt x="160" y="150"/>
                  </a:cubicBezTo>
                  <a:cubicBezTo>
                    <a:pt x="164" y="152"/>
                    <a:pt x="169" y="152"/>
                    <a:pt x="177" y="144"/>
                  </a:cubicBezTo>
                  <a:cubicBezTo>
                    <a:pt x="180" y="140"/>
                    <a:pt x="183" y="139"/>
                    <a:pt x="186" y="138"/>
                  </a:cubicBezTo>
                  <a:cubicBezTo>
                    <a:pt x="186" y="136"/>
                    <a:pt x="187" y="135"/>
                    <a:pt x="187" y="133"/>
                  </a:cubicBezTo>
                  <a:cubicBezTo>
                    <a:pt x="188" y="131"/>
                    <a:pt x="184" y="131"/>
                    <a:pt x="181" y="131"/>
                  </a:cubicBezTo>
                  <a:cubicBezTo>
                    <a:pt x="177" y="131"/>
                    <a:pt x="175" y="127"/>
                    <a:pt x="177" y="124"/>
                  </a:cubicBezTo>
                  <a:cubicBezTo>
                    <a:pt x="180" y="120"/>
                    <a:pt x="175" y="120"/>
                    <a:pt x="173" y="116"/>
                  </a:cubicBezTo>
                  <a:cubicBezTo>
                    <a:pt x="171" y="113"/>
                    <a:pt x="174" y="114"/>
                    <a:pt x="176" y="113"/>
                  </a:cubicBezTo>
                  <a:cubicBezTo>
                    <a:pt x="178" y="112"/>
                    <a:pt x="181" y="108"/>
                    <a:pt x="179" y="107"/>
                  </a:cubicBezTo>
                  <a:cubicBezTo>
                    <a:pt x="177" y="106"/>
                    <a:pt x="176" y="103"/>
                    <a:pt x="177" y="100"/>
                  </a:cubicBezTo>
                  <a:cubicBezTo>
                    <a:pt x="179" y="96"/>
                    <a:pt x="175" y="95"/>
                    <a:pt x="175" y="92"/>
                  </a:cubicBezTo>
                  <a:cubicBezTo>
                    <a:pt x="175" y="89"/>
                    <a:pt x="171" y="88"/>
                    <a:pt x="168" y="92"/>
                  </a:cubicBezTo>
                  <a:cubicBezTo>
                    <a:pt x="165" y="95"/>
                    <a:pt x="164" y="93"/>
                    <a:pt x="166" y="87"/>
                  </a:cubicBezTo>
                  <a:cubicBezTo>
                    <a:pt x="168" y="81"/>
                    <a:pt x="175" y="78"/>
                    <a:pt x="176" y="75"/>
                  </a:cubicBezTo>
                  <a:cubicBezTo>
                    <a:pt x="176" y="72"/>
                    <a:pt x="180" y="69"/>
                    <a:pt x="183" y="69"/>
                  </a:cubicBezTo>
                  <a:cubicBezTo>
                    <a:pt x="186" y="69"/>
                    <a:pt x="186" y="62"/>
                    <a:pt x="186" y="58"/>
                  </a:cubicBezTo>
                  <a:cubicBezTo>
                    <a:pt x="187" y="54"/>
                    <a:pt x="188" y="49"/>
                    <a:pt x="192" y="46"/>
                  </a:cubicBezTo>
                  <a:cubicBezTo>
                    <a:pt x="197" y="42"/>
                    <a:pt x="191" y="41"/>
                    <a:pt x="189" y="41"/>
                  </a:cubicBezTo>
                  <a:close/>
                  <a:moveTo>
                    <a:pt x="213" y="152"/>
                  </a:moveTo>
                  <a:cubicBezTo>
                    <a:pt x="210" y="151"/>
                    <a:pt x="210" y="156"/>
                    <a:pt x="204" y="159"/>
                  </a:cubicBezTo>
                  <a:cubicBezTo>
                    <a:pt x="197" y="163"/>
                    <a:pt x="204" y="180"/>
                    <a:pt x="210" y="179"/>
                  </a:cubicBezTo>
                  <a:cubicBezTo>
                    <a:pt x="216" y="178"/>
                    <a:pt x="215" y="152"/>
                    <a:pt x="213" y="152"/>
                  </a:cubicBezTo>
                  <a:close/>
                </a:path>
              </a:pathLst>
            </a:custGeom>
            <a:solidFill>
              <a:srgbClr val="8BC53F"/>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410" name="Freeform 107"/>
          <p:cNvSpPr>
            <a:spLocks/>
          </p:cNvSpPr>
          <p:nvPr userDrawn="1"/>
        </p:nvSpPr>
        <p:spPr bwMode="auto">
          <a:xfrm>
            <a:off x="4025065" y="3212717"/>
            <a:ext cx="700551" cy="715655"/>
          </a:xfrm>
          <a:custGeom>
            <a:avLst/>
            <a:gdLst>
              <a:gd name="T0" fmla="*/ 330 w 587"/>
              <a:gd name="T1" fmla="*/ 556 h 599"/>
              <a:gd name="T2" fmla="*/ 339 w 587"/>
              <a:gd name="T3" fmla="*/ 558 h 599"/>
              <a:gd name="T4" fmla="*/ 377 w 587"/>
              <a:gd name="T5" fmla="*/ 493 h 599"/>
              <a:gd name="T6" fmla="*/ 401 w 587"/>
              <a:gd name="T7" fmla="*/ 446 h 599"/>
              <a:gd name="T8" fmla="*/ 439 w 587"/>
              <a:gd name="T9" fmla="*/ 424 h 599"/>
              <a:gd name="T10" fmla="*/ 485 w 587"/>
              <a:gd name="T11" fmla="*/ 412 h 599"/>
              <a:gd name="T12" fmla="*/ 503 w 587"/>
              <a:gd name="T13" fmla="*/ 377 h 599"/>
              <a:gd name="T14" fmla="*/ 519 w 587"/>
              <a:gd name="T15" fmla="*/ 343 h 599"/>
              <a:gd name="T16" fmla="*/ 524 w 587"/>
              <a:gd name="T17" fmla="*/ 275 h 599"/>
              <a:gd name="T18" fmla="*/ 534 w 587"/>
              <a:gd name="T19" fmla="*/ 268 h 599"/>
              <a:gd name="T20" fmla="*/ 581 w 587"/>
              <a:gd name="T21" fmla="*/ 205 h 599"/>
              <a:gd name="T22" fmla="*/ 530 w 587"/>
              <a:gd name="T23" fmla="*/ 135 h 599"/>
              <a:gd name="T24" fmla="*/ 438 w 587"/>
              <a:gd name="T25" fmla="*/ 124 h 599"/>
              <a:gd name="T26" fmla="*/ 385 w 587"/>
              <a:gd name="T27" fmla="*/ 96 h 599"/>
              <a:gd name="T28" fmla="*/ 380 w 587"/>
              <a:gd name="T29" fmla="*/ 86 h 599"/>
              <a:gd name="T30" fmla="*/ 345 w 587"/>
              <a:gd name="T31" fmla="*/ 78 h 599"/>
              <a:gd name="T32" fmla="*/ 337 w 587"/>
              <a:gd name="T33" fmla="*/ 16 h 599"/>
              <a:gd name="T34" fmla="*/ 290 w 587"/>
              <a:gd name="T35" fmla="*/ 41 h 599"/>
              <a:gd name="T36" fmla="*/ 249 w 587"/>
              <a:gd name="T37" fmla="*/ 50 h 599"/>
              <a:gd name="T38" fmla="*/ 216 w 587"/>
              <a:gd name="T39" fmla="*/ 51 h 599"/>
              <a:gd name="T40" fmla="*/ 206 w 587"/>
              <a:gd name="T41" fmla="*/ 1 h 599"/>
              <a:gd name="T42" fmla="*/ 168 w 587"/>
              <a:gd name="T43" fmla="*/ 22 h 599"/>
              <a:gd name="T44" fmla="*/ 140 w 587"/>
              <a:gd name="T45" fmla="*/ 19 h 599"/>
              <a:gd name="T46" fmla="*/ 157 w 587"/>
              <a:gd name="T47" fmla="*/ 41 h 599"/>
              <a:gd name="T48" fmla="*/ 137 w 587"/>
              <a:gd name="T49" fmla="*/ 60 h 599"/>
              <a:gd name="T50" fmla="*/ 110 w 587"/>
              <a:gd name="T51" fmla="*/ 63 h 599"/>
              <a:gd name="T52" fmla="*/ 62 w 587"/>
              <a:gd name="T53" fmla="*/ 54 h 599"/>
              <a:gd name="T54" fmla="*/ 59 w 587"/>
              <a:gd name="T55" fmla="*/ 76 h 599"/>
              <a:gd name="T56" fmla="*/ 60 w 587"/>
              <a:gd name="T57" fmla="*/ 140 h 599"/>
              <a:gd name="T58" fmla="*/ 16 w 587"/>
              <a:gd name="T59" fmla="*/ 156 h 599"/>
              <a:gd name="T60" fmla="*/ 3 w 587"/>
              <a:gd name="T61" fmla="*/ 187 h 599"/>
              <a:gd name="T62" fmla="*/ 20 w 587"/>
              <a:gd name="T63" fmla="*/ 218 h 599"/>
              <a:gd name="T64" fmla="*/ 50 w 587"/>
              <a:gd name="T65" fmla="*/ 223 h 599"/>
              <a:gd name="T66" fmla="*/ 86 w 587"/>
              <a:gd name="T67" fmla="*/ 239 h 599"/>
              <a:gd name="T68" fmla="*/ 129 w 587"/>
              <a:gd name="T69" fmla="*/ 226 h 599"/>
              <a:gd name="T70" fmla="*/ 162 w 587"/>
              <a:gd name="T71" fmla="*/ 267 h 599"/>
              <a:gd name="T72" fmla="*/ 196 w 587"/>
              <a:gd name="T73" fmla="*/ 282 h 599"/>
              <a:gd name="T74" fmla="*/ 206 w 587"/>
              <a:gd name="T75" fmla="*/ 315 h 599"/>
              <a:gd name="T76" fmla="*/ 243 w 587"/>
              <a:gd name="T77" fmla="*/ 344 h 599"/>
              <a:gd name="T78" fmla="*/ 237 w 587"/>
              <a:gd name="T79" fmla="*/ 381 h 599"/>
              <a:gd name="T80" fmla="*/ 260 w 587"/>
              <a:gd name="T81" fmla="*/ 413 h 599"/>
              <a:gd name="T82" fmla="*/ 290 w 587"/>
              <a:gd name="T83" fmla="*/ 439 h 599"/>
              <a:gd name="T84" fmla="*/ 301 w 587"/>
              <a:gd name="T85" fmla="*/ 488 h 599"/>
              <a:gd name="T86" fmla="*/ 245 w 587"/>
              <a:gd name="T87" fmla="*/ 540 h 599"/>
              <a:gd name="T88" fmla="*/ 268 w 587"/>
              <a:gd name="T89" fmla="*/ 555 h 599"/>
              <a:gd name="T90" fmla="*/ 303 w 587"/>
              <a:gd name="T91" fmla="*/ 576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599">
                <a:moveTo>
                  <a:pt x="311" y="592"/>
                </a:moveTo>
                <a:cubicBezTo>
                  <a:pt x="320" y="585"/>
                  <a:pt x="318" y="582"/>
                  <a:pt x="322" y="574"/>
                </a:cubicBezTo>
                <a:cubicBezTo>
                  <a:pt x="327" y="566"/>
                  <a:pt x="323" y="563"/>
                  <a:pt x="330" y="556"/>
                </a:cubicBezTo>
                <a:cubicBezTo>
                  <a:pt x="337" y="549"/>
                  <a:pt x="329" y="544"/>
                  <a:pt x="338" y="540"/>
                </a:cubicBezTo>
                <a:cubicBezTo>
                  <a:pt x="347" y="536"/>
                  <a:pt x="346" y="544"/>
                  <a:pt x="338" y="554"/>
                </a:cubicBezTo>
                <a:cubicBezTo>
                  <a:pt x="331" y="563"/>
                  <a:pt x="330" y="566"/>
                  <a:pt x="339" y="558"/>
                </a:cubicBezTo>
                <a:cubicBezTo>
                  <a:pt x="349" y="551"/>
                  <a:pt x="353" y="541"/>
                  <a:pt x="358" y="530"/>
                </a:cubicBezTo>
                <a:cubicBezTo>
                  <a:pt x="364" y="518"/>
                  <a:pt x="368" y="515"/>
                  <a:pt x="373" y="514"/>
                </a:cubicBezTo>
                <a:cubicBezTo>
                  <a:pt x="378" y="513"/>
                  <a:pt x="378" y="501"/>
                  <a:pt x="377" y="493"/>
                </a:cubicBezTo>
                <a:cubicBezTo>
                  <a:pt x="377" y="484"/>
                  <a:pt x="374" y="477"/>
                  <a:pt x="377" y="471"/>
                </a:cubicBezTo>
                <a:cubicBezTo>
                  <a:pt x="381" y="466"/>
                  <a:pt x="377" y="460"/>
                  <a:pt x="382" y="460"/>
                </a:cubicBezTo>
                <a:cubicBezTo>
                  <a:pt x="387" y="460"/>
                  <a:pt x="393" y="453"/>
                  <a:pt x="401" y="446"/>
                </a:cubicBezTo>
                <a:cubicBezTo>
                  <a:pt x="408" y="439"/>
                  <a:pt x="412" y="438"/>
                  <a:pt x="420" y="438"/>
                </a:cubicBezTo>
                <a:cubicBezTo>
                  <a:pt x="427" y="437"/>
                  <a:pt x="423" y="435"/>
                  <a:pt x="428" y="433"/>
                </a:cubicBezTo>
                <a:cubicBezTo>
                  <a:pt x="433" y="432"/>
                  <a:pt x="436" y="427"/>
                  <a:pt x="439" y="424"/>
                </a:cubicBezTo>
                <a:cubicBezTo>
                  <a:pt x="443" y="421"/>
                  <a:pt x="456" y="425"/>
                  <a:pt x="464" y="425"/>
                </a:cubicBezTo>
                <a:cubicBezTo>
                  <a:pt x="472" y="425"/>
                  <a:pt x="477" y="425"/>
                  <a:pt x="477" y="421"/>
                </a:cubicBezTo>
                <a:cubicBezTo>
                  <a:pt x="477" y="416"/>
                  <a:pt x="481" y="412"/>
                  <a:pt x="485" y="412"/>
                </a:cubicBezTo>
                <a:cubicBezTo>
                  <a:pt x="490" y="412"/>
                  <a:pt x="492" y="410"/>
                  <a:pt x="492" y="404"/>
                </a:cubicBezTo>
                <a:cubicBezTo>
                  <a:pt x="492" y="397"/>
                  <a:pt x="494" y="393"/>
                  <a:pt x="498" y="391"/>
                </a:cubicBezTo>
                <a:cubicBezTo>
                  <a:pt x="501" y="388"/>
                  <a:pt x="502" y="381"/>
                  <a:pt x="503" y="377"/>
                </a:cubicBezTo>
                <a:cubicBezTo>
                  <a:pt x="505" y="373"/>
                  <a:pt x="509" y="375"/>
                  <a:pt x="509" y="369"/>
                </a:cubicBezTo>
                <a:cubicBezTo>
                  <a:pt x="509" y="363"/>
                  <a:pt x="511" y="356"/>
                  <a:pt x="511" y="351"/>
                </a:cubicBezTo>
                <a:cubicBezTo>
                  <a:pt x="511" y="346"/>
                  <a:pt x="516" y="347"/>
                  <a:pt x="519" y="343"/>
                </a:cubicBezTo>
                <a:cubicBezTo>
                  <a:pt x="521" y="340"/>
                  <a:pt x="517" y="335"/>
                  <a:pt x="520" y="325"/>
                </a:cubicBezTo>
                <a:cubicBezTo>
                  <a:pt x="524" y="315"/>
                  <a:pt x="520" y="305"/>
                  <a:pt x="520" y="296"/>
                </a:cubicBezTo>
                <a:cubicBezTo>
                  <a:pt x="520" y="287"/>
                  <a:pt x="520" y="278"/>
                  <a:pt x="524" y="275"/>
                </a:cubicBezTo>
                <a:cubicBezTo>
                  <a:pt x="527" y="272"/>
                  <a:pt x="525" y="270"/>
                  <a:pt x="523" y="269"/>
                </a:cubicBezTo>
                <a:cubicBezTo>
                  <a:pt x="520" y="268"/>
                  <a:pt x="523" y="264"/>
                  <a:pt x="525" y="265"/>
                </a:cubicBezTo>
                <a:cubicBezTo>
                  <a:pt x="528" y="265"/>
                  <a:pt x="530" y="270"/>
                  <a:pt x="534" y="268"/>
                </a:cubicBezTo>
                <a:cubicBezTo>
                  <a:pt x="539" y="265"/>
                  <a:pt x="543" y="254"/>
                  <a:pt x="546" y="245"/>
                </a:cubicBezTo>
                <a:cubicBezTo>
                  <a:pt x="550" y="236"/>
                  <a:pt x="556" y="236"/>
                  <a:pt x="560" y="234"/>
                </a:cubicBezTo>
                <a:cubicBezTo>
                  <a:pt x="565" y="232"/>
                  <a:pt x="575" y="221"/>
                  <a:pt x="581" y="205"/>
                </a:cubicBezTo>
                <a:cubicBezTo>
                  <a:pt x="587" y="189"/>
                  <a:pt x="580" y="173"/>
                  <a:pt x="578" y="162"/>
                </a:cubicBezTo>
                <a:cubicBezTo>
                  <a:pt x="575" y="151"/>
                  <a:pt x="572" y="153"/>
                  <a:pt x="565" y="154"/>
                </a:cubicBezTo>
                <a:cubicBezTo>
                  <a:pt x="559" y="154"/>
                  <a:pt x="546" y="153"/>
                  <a:pt x="530" y="135"/>
                </a:cubicBezTo>
                <a:cubicBezTo>
                  <a:pt x="514" y="117"/>
                  <a:pt x="498" y="119"/>
                  <a:pt x="487" y="122"/>
                </a:cubicBezTo>
                <a:cubicBezTo>
                  <a:pt x="476" y="124"/>
                  <a:pt x="465" y="116"/>
                  <a:pt x="458" y="115"/>
                </a:cubicBezTo>
                <a:cubicBezTo>
                  <a:pt x="451" y="113"/>
                  <a:pt x="444" y="122"/>
                  <a:pt x="438" y="124"/>
                </a:cubicBezTo>
                <a:cubicBezTo>
                  <a:pt x="433" y="126"/>
                  <a:pt x="441" y="116"/>
                  <a:pt x="441" y="110"/>
                </a:cubicBezTo>
                <a:cubicBezTo>
                  <a:pt x="442" y="104"/>
                  <a:pt x="422" y="95"/>
                  <a:pt x="407" y="89"/>
                </a:cubicBezTo>
                <a:cubicBezTo>
                  <a:pt x="392" y="83"/>
                  <a:pt x="385" y="86"/>
                  <a:pt x="385" y="96"/>
                </a:cubicBezTo>
                <a:cubicBezTo>
                  <a:pt x="385" y="105"/>
                  <a:pt x="379" y="93"/>
                  <a:pt x="375" y="103"/>
                </a:cubicBezTo>
                <a:cubicBezTo>
                  <a:pt x="370" y="113"/>
                  <a:pt x="362" y="107"/>
                  <a:pt x="367" y="103"/>
                </a:cubicBezTo>
                <a:cubicBezTo>
                  <a:pt x="373" y="100"/>
                  <a:pt x="378" y="93"/>
                  <a:pt x="380" y="86"/>
                </a:cubicBezTo>
                <a:cubicBezTo>
                  <a:pt x="382" y="80"/>
                  <a:pt x="359" y="75"/>
                  <a:pt x="350" y="78"/>
                </a:cubicBezTo>
                <a:cubicBezTo>
                  <a:pt x="342" y="82"/>
                  <a:pt x="347" y="94"/>
                  <a:pt x="341" y="90"/>
                </a:cubicBezTo>
                <a:cubicBezTo>
                  <a:pt x="334" y="86"/>
                  <a:pt x="340" y="78"/>
                  <a:pt x="345" y="78"/>
                </a:cubicBezTo>
                <a:cubicBezTo>
                  <a:pt x="350" y="78"/>
                  <a:pt x="356" y="67"/>
                  <a:pt x="360" y="60"/>
                </a:cubicBezTo>
                <a:cubicBezTo>
                  <a:pt x="363" y="52"/>
                  <a:pt x="353" y="50"/>
                  <a:pt x="347" y="44"/>
                </a:cubicBezTo>
                <a:cubicBezTo>
                  <a:pt x="342" y="37"/>
                  <a:pt x="343" y="19"/>
                  <a:pt x="337" y="16"/>
                </a:cubicBezTo>
                <a:cubicBezTo>
                  <a:pt x="331" y="22"/>
                  <a:pt x="322" y="32"/>
                  <a:pt x="320" y="39"/>
                </a:cubicBezTo>
                <a:cubicBezTo>
                  <a:pt x="316" y="48"/>
                  <a:pt x="312" y="43"/>
                  <a:pt x="304" y="46"/>
                </a:cubicBezTo>
                <a:cubicBezTo>
                  <a:pt x="296" y="48"/>
                  <a:pt x="292" y="45"/>
                  <a:pt x="290" y="41"/>
                </a:cubicBezTo>
                <a:cubicBezTo>
                  <a:pt x="287" y="38"/>
                  <a:pt x="279" y="41"/>
                  <a:pt x="273" y="41"/>
                </a:cubicBezTo>
                <a:cubicBezTo>
                  <a:pt x="267" y="40"/>
                  <a:pt x="271" y="48"/>
                  <a:pt x="267" y="50"/>
                </a:cubicBezTo>
                <a:cubicBezTo>
                  <a:pt x="263" y="52"/>
                  <a:pt x="253" y="46"/>
                  <a:pt x="249" y="50"/>
                </a:cubicBezTo>
                <a:cubicBezTo>
                  <a:pt x="246" y="54"/>
                  <a:pt x="244" y="50"/>
                  <a:pt x="242" y="53"/>
                </a:cubicBezTo>
                <a:cubicBezTo>
                  <a:pt x="240" y="57"/>
                  <a:pt x="234" y="55"/>
                  <a:pt x="232" y="57"/>
                </a:cubicBezTo>
                <a:cubicBezTo>
                  <a:pt x="230" y="59"/>
                  <a:pt x="224" y="60"/>
                  <a:pt x="216" y="51"/>
                </a:cubicBezTo>
                <a:cubicBezTo>
                  <a:pt x="208" y="43"/>
                  <a:pt x="210" y="28"/>
                  <a:pt x="213" y="25"/>
                </a:cubicBezTo>
                <a:cubicBezTo>
                  <a:pt x="217" y="23"/>
                  <a:pt x="217" y="15"/>
                  <a:pt x="212" y="13"/>
                </a:cubicBezTo>
                <a:cubicBezTo>
                  <a:pt x="207" y="11"/>
                  <a:pt x="212" y="2"/>
                  <a:pt x="206" y="1"/>
                </a:cubicBezTo>
                <a:cubicBezTo>
                  <a:pt x="199" y="0"/>
                  <a:pt x="200" y="8"/>
                  <a:pt x="196" y="9"/>
                </a:cubicBezTo>
                <a:cubicBezTo>
                  <a:pt x="192" y="10"/>
                  <a:pt x="183" y="17"/>
                  <a:pt x="178" y="16"/>
                </a:cubicBezTo>
                <a:cubicBezTo>
                  <a:pt x="174" y="15"/>
                  <a:pt x="168" y="17"/>
                  <a:pt x="168" y="22"/>
                </a:cubicBezTo>
                <a:cubicBezTo>
                  <a:pt x="168" y="27"/>
                  <a:pt x="163" y="25"/>
                  <a:pt x="162" y="21"/>
                </a:cubicBezTo>
                <a:cubicBezTo>
                  <a:pt x="161" y="18"/>
                  <a:pt x="152" y="20"/>
                  <a:pt x="150" y="17"/>
                </a:cubicBezTo>
                <a:cubicBezTo>
                  <a:pt x="147" y="14"/>
                  <a:pt x="135" y="16"/>
                  <a:pt x="140" y="19"/>
                </a:cubicBezTo>
                <a:cubicBezTo>
                  <a:pt x="145" y="22"/>
                  <a:pt x="146" y="25"/>
                  <a:pt x="146" y="30"/>
                </a:cubicBezTo>
                <a:cubicBezTo>
                  <a:pt x="146" y="35"/>
                  <a:pt x="150" y="33"/>
                  <a:pt x="150" y="39"/>
                </a:cubicBezTo>
                <a:cubicBezTo>
                  <a:pt x="150" y="45"/>
                  <a:pt x="154" y="41"/>
                  <a:pt x="157" y="41"/>
                </a:cubicBezTo>
                <a:cubicBezTo>
                  <a:pt x="160" y="41"/>
                  <a:pt x="160" y="46"/>
                  <a:pt x="155" y="47"/>
                </a:cubicBezTo>
                <a:cubicBezTo>
                  <a:pt x="150" y="48"/>
                  <a:pt x="148" y="51"/>
                  <a:pt x="147" y="55"/>
                </a:cubicBezTo>
                <a:cubicBezTo>
                  <a:pt x="146" y="59"/>
                  <a:pt x="141" y="56"/>
                  <a:pt x="137" y="60"/>
                </a:cubicBezTo>
                <a:cubicBezTo>
                  <a:pt x="133" y="63"/>
                  <a:pt x="130" y="67"/>
                  <a:pt x="127" y="65"/>
                </a:cubicBezTo>
                <a:cubicBezTo>
                  <a:pt x="124" y="63"/>
                  <a:pt x="122" y="65"/>
                  <a:pt x="119" y="66"/>
                </a:cubicBezTo>
                <a:cubicBezTo>
                  <a:pt x="116" y="68"/>
                  <a:pt x="115" y="66"/>
                  <a:pt x="110" y="63"/>
                </a:cubicBezTo>
                <a:cubicBezTo>
                  <a:pt x="107" y="60"/>
                  <a:pt x="105" y="54"/>
                  <a:pt x="99" y="48"/>
                </a:cubicBezTo>
                <a:cubicBezTo>
                  <a:pt x="96" y="50"/>
                  <a:pt x="88" y="52"/>
                  <a:pt x="85" y="52"/>
                </a:cubicBezTo>
                <a:cubicBezTo>
                  <a:pt x="79" y="52"/>
                  <a:pt x="63" y="51"/>
                  <a:pt x="62" y="54"/>
                </a:cubicBezTo>
                <a:cubicBezTo>
                  <a:pt x="62" y="57"/>
                  <a:pt x="64" y="61"/>
                  <a:pt x="66" y="62"/>
                </a:cubicBezTo>
                <a:cubicBezTo>
                  <a:pt x="69" y="63"/>
                  <a:pt x="74" y="64"/>
                  <a:pt x="69" y="68"/>
                </a:cubicBezTo>
                <a:cubicBezTo>
                  <a:pt x="64" y="72"/>
                  <a:pt x="59" y="67"/>
                  <a:pt x="59" y="76"/>
                </a:cubicBezTo>
                <a:cubicBezTo>
                  <a:pt x="59" y="85"/>
                  <a:pt x="71" y="91"/>
                  <a:pt x="69" y="100"/>
                </a:cubicBezTo>
                <a:cubicBezTo>
                  <a:pt x="67" y="104"/>
                  <a:pt x="66" y="116"/>
                  <a:pt x="66" y="120"/>
                </a:cubicBezTo>
                <a:cubicBezTo>
                  <a:pt x="66" y="124"/>
                  <a:pt x="64" y="139"/>
                  <a:pt x="60" y="140"/>
                </a:cubicBezTo>
                <a:cubicBezTo>
                  <a:pt x="56" y="141"/>
                  <a:pt x="53" y="136"/>
                  <a:pt x="47" y="141"/>
                </a:cubicBezTo>
                <a:cubicBezTo>
                  <a:pt x="42" y="145"/>
                  <a:pt x="36" y="143"/>
                  <a:pt x="29" y="147"/>
                </a:cubicBezTo>
                <a:cubicBezTo>
                  <a:pt x="23" y="152"/>
                  <a:pt x="17" y="150"/>
                  <a:pt x="16" y="156"/>
                </a:cubicBezTo>
                <a:cubicBezTo>
                  <a:pt x="16" y="162"/>
                  <a:pt x="10" y="165"/>
                  <a:pt x="12" y="170"/>
                </a:cubicBezTo>
                <a:cubicBezTo>
                  <a:pt x="13" y="175"/>
                  <a:pt x="9" y="174"/>
                  <a:pt x="5" y="178"/>
                </a:cubicBezTo>
                <a:cubicBezTo>
                  <a:pt x="1" y="182"/>
                  <a:pt x="6" y="184"/>
                  <a:pt x="3" y="187"/>
                </a:cubicBezTo>
                <a:cubicBezTo>
                  <a:pt x="0" y="190"/>
                  <a:pt x="4" y="195"/>
                  <a:pt x="7" y="200"/>
                </a:cubicBezTo>
                <a:cubicBezTo>
                  <a:pt x="10" y="205"/>
                  <a:pt x="13" y="208"/>
                  <a:pt x="13" y="212"/>
                </a:cubicBezTo>
                <a:cubicBezTo>
                  <a:pt x="13" y="217"/>
                  <a:pt x="16" y="219"/>
                  <a:pt x="20" y="218"/>
                </a:cubicBezTo>
                <a:cubicBezTo>
                  <a:pt x="25" y="218"/>
                  <a:pt x="21" y="226"/>
                  <a:pt x="28" y="226"/>
                </a:cubicBezTo>
                <a:cubicBezTo>
                  <a:pt x="35" y="226"/>
                  <a:pt x="42" y="228"/>
                  <a:pt x="44" y="224"/>
                </a:cubicBezTo>
                <a:cubicBezTo>
                  <a:pt x="46" y="220"/>
                  <a:pt x="50" y="217"/>
                  <a:pt x="50" y="223"/>
                </a:cubicBezTo>
                <a:cubicBezTo>
                  <a:pt x="50" y="229"/>
                  <a:pt x="49" y="244"/>
                  <a:pt x="54" y="242"/>
                </a:cubicBezTo>
                <a:cubicBezTo>
                  <a:pt x="59" y="240"/>
                  <a:pt x="68" y="241"/>
                  <a:pt x="73" y="242"/>
                </a:cubicBezTo>
                <a:cubicBezTo>
                  <a:pt x="78" y="244"/>
                  <a:pt x="83" y="242"/>
                  <a:pt x="86" y="239"/>
                </a:cubicBezTo>
                <a:cubicBezTo>
                  <a:pt x="89" y="236"/>
                  <a:pt x="92" y="236"/>
                  <a:pt x="98" y="233"/>
                </a:cubicBezTo>
                <a:cubicBezTo>
                  <a:pt x="104" y="229"/>
                  <a:pt x="110" y="225"/>
                  <a:pt x="116" y="225"/>
                </a:cubicBezTo>
                <a:cubicBezTo>
                  <a:pt x="121" y="225"/>
                  <a:pt x="131" y="222"/>
                  <a:pt x="129" y="226"/>
                </a:cubicBezTo>
                <a:cubicBezTo>
                  <a:pt x="128" y="230"/>
                  <a:pt x="127" y="246"/>
                  <a:pt x="134" y="255"/>
                </a:cubicBezTo>
                <a:cubicBezTo>
                  <a:pt x="141" y="263"/>
                  <a:pt x="145" y="266"/>
                  <a:pt x="152" y="265"/>
                </a:cubicBezTo>
                <a:cubicBezTo>
                  <a:pt x="158" y="264"/>
                  <a:pt x="157" y="268"/>
                  <a:pt x="162" y="267"/>
                </a:cubicBezTo>
                <a:cubicBezTo>
                  <a:pt x="167" y="267"/>
                  <a:pt x="164" y="272"/>
                  <a:pt x="168" y="272"/>
                </a:cubicBezTo>
                <a:cubicBezTo>
                  <a:pt x="173" y="272"/>
                  <a:pt x="180" y="273"/>
                  <a:pt x="180" y="278"/>
                </a:cubicBezTo>
                <a:cubicBezTo>
                  <a:pt x="180" y="283"/>
                  <a:pt x="193" y="279"/>
                  <a:pt x="196" y="282"/>
                </a:cubicBezTo>
                <a:cubicBezTo>
                  <a:pt x="200" y="284"/>
                  <a:pt x="203" y="286"/>
                  <a:pt x="202" y="292"/>
                </a:cubicBezTo>
                <a:cubicBezTo>
                  <a:pt x="201" y="297"/>
                  <a:pt x="209" y="301"/>
                  <a:pt x="204" y="303"/>
                </a:cubicBezTo>
                <a:cubicBezTo>
                  <a:pt x="200" y="305"/>
                  <a:pt x="206" y="309"/>
                  <a:pt x="206" y="315"/>
                </a:cubicBezTo>
                <a:cubicBezTo>
                  <a:pt x="206" y="321"/>
                  <a:pt x="213" y="323"/>
                  <a:pt x="222" y="322"/>
                </a:cubicBezTo>
                <a:cubicBezTo>
                  <a:pt x="232" y="322"/>
                  <a:pt x="234" y="323"/>
                  <a:pt x="234" y="330"/>
                </a:cubicBezTo>
                <a:cubicBezTo>
                  <a:pt x="234" y="337"/>
                  <a:pt x="241" y="338"/>
                  <a:pt x="243" y="344"/>
                </a:cubicBezTo>
                <a:cubicBezTo>
                  <a:pt x="245" y="351"/>
                  <a:pt x="240" y="358"/>
                  <a:pt x="241" y="363"/>
                </a:cubicBezTo>
                <a:cubicBezTo>
                  <a:pt x="242" y="367"/>
                  <a:pt x="240" y="372"/>
                  <a:pt x="237" y="373"/>
                </a:cubicBezTo>
                <a:cubicBezTo>
                  <a:pt x="240" y="378"/>
                  <a:pt x="240" y="380"/>
                  <a:pt x="237" y="381"/>
                </a:cubicBezTo>
                <a:cubicBezTo>
                  <a:pt x="233" y="383"/>
                  <a:pt x="242" y="390"/>
                  <a:pt x="240" y="399"/>
                </a:cubicBezTo>
                <a:cubicBezTo>
                  <a:pt x="238" y="409"/>
                  <a:pt x="237" y="411"/>
                  <a:pt x="248" y="411"/>
                </a:cubicBezTo>
                <a:cubicBezTo>
                  <a:pt x="258" y="412"/>
                  <a:pt x="257" y="415"/>
                  <a:pt x="260" y="413"/>
                </a:cubicBezTo>
                <a:cubicBezTo>
                  <a:pt x="264" y="410"/>
                  <a:pt x="269" y="420"/>
                  <a:pt x="271" y="425"/>
                </a:cubicBezTo>
                <a:cubicBezTo>
                  <a:pt x="272" y="430"/>
                  <a:pt x="276" y="441"/>
                  <a:pt x="278" y="441"/>
                </a:cubicBezTo>
                <a:cubicBezTo>
                  <a:pt x="279" y="441"/>
                  <a:pt x="285" y="436"/>
                  <a:pt x="290" y="439"/>
                </a:cubicBezTo>
                <a:cubicBezTo>
                  <a:pt x="295" y="441"/>
                  <a:pt x="289" y="458"/>
                  <a:pt x="289" y="465"/>
                </a:cubicBezTo>
                <a:cubicBezTo>
                  <a:pt x="292" y="465"/>
                  <a:pt x="297" y="465"/>
                  <a:pt x="298" y="466"/>
                </a:cubicBezTo>
                <a:cubicBezTo>
                  <a:pt x="301" y="467"/>
                  <a:pt x="302" y="485"/>
                  <a:pt x="301" y="488"/>
                </a:cubicBezTo>
                <a:cubicBezTo>
                  <a:pt x="300" y="491"/>
                  <a:pt x="289" y="494"/>
                  <a:pt x="283" y="498"/>
                </a:cubicBezTo>
                <a:cubicBezTo>
                  <a:pt x="277" y="502"/>
                  <a:pt x="264" y="514"/>
                  <a:pt x="258" y="525"/>
                </a:cubicBezTo>
                <a:cubicBezTo>
                  <a:pt x="254" y="531"/>
                  <a:pt x="248" y="536"/>
                  <a:pt x="245" y="540"/>
                </a:cubicBezTo>
                <a:cubicBezTo>
                  <a:pt x="246" y="540"/>
                  <a:pt x="248" y="540"/>
                  <a:pt x="249" y="540"/>
                </a:cubicBezTo>
                <a:cubicBezTo>
                  <a:pt x="252" y="539"/>
                  <a:pt x="257" y="539"/>
                  <a:pt x="262" y="544"/>
                </a:cubicBezTo>
                <a:cubicBezTo>
                  <a:pt x="267" y="550"/>
                  <a:pt x="266" y="555"/>
                  <a:pt x="268" y="555"/>
                </a:cubicBezTo>
                <a:cubicBezTo>
                  <a:pt x="270" y="554"/>
                  <a:pt x="272" y="547"/>
                  <a:pt x="276" y="552"/>
                </a:cubicBezTo>
                <a:cubicBezTo>
                  <a:pt x="280" y="558"/>
                  <a:pt x="291" y="562"/>
                  <a:pt x="293" y="565"/>
                </a:cubicBezTo>
                <a:cubicBezTo>
                  <a:pt x="295" y="568"/>
                  <a:pt x="303" y="570"/>
                  <a:pt x="303" y="576"/>
                </a:cubicBezTo>
                <a:cubicBezTo>
                  <a:pt x="303" y="581"/>
                  <a:pt x="301" y="591"/>
                  <a:pt x="304" y="599"/>
                </a:cubicBezTo>
                <a:cubicBezTo>
                  <a:pt x="306" y="596"/>
                  <a:pt x="308" y="594"/>
                  <a:pt x="311" y="592"/>
                </a:cubicBezTo>
                <a:close/>
              </a:path>
            </a:pathLst>
          </a:custGeom>
          <a:solidFill>
            <a:srgbClr val="FBB03B"/>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11" name="Group 410"/>
          <p:cNvGrpSpPr/>
          <p:nvPr userDrawn="1"/>
        </p:nvGrpSpPr>
        <p:grpSpPr>
          <a:xfrm>
            <a:off x="2365786" y="1759263"/>
            <a:ext cx="1784593" cy="1097640"/>
            <a:chOff x="2365786" y="1759263"/>
            <a:chExt cx="1784593" cy="1097640"/>
          </a:xfrm>
        </p:grpSpPr>
        <p:sp>
          <p:nvSpPr>
            <p:cNvPr id="412" name="Freeform 130"/>
            <p:cNvSpPr>
              <a:spLocks/>
            </p:cNvSpPr>
            <p:nvPr/>
          </p:nvSpPr>
          <p:spPr bwMode="auto">
            <a:xfrm>
              <a:off x="3132265" y="2348093"/>
              <a:ext cx="1018114" cy="508810"/>
            </a:xfrm>
            <a:custGeom>
              <a:avLst/>
              <a:gdLst>
                <a:gd name="T0" fmla="*/ 803 w 853"/>
                <a:gd name="T1" fmla="*/ 65 h 426"/>
                <a:gd name="T2" fmla="*/ 714 w 853"/>
                <a:gd name="T3" fmla="*/ 100 h 426"/>
                <a:gd name="T4" fmla="*/ 674 w 853"/>
                <a:gd name="T5" fmla="*/ 116 h 426"/>
                <a:gd name="T6" fmla="*/ 637 w 853"/>
                <a:gd name="T7" fmla="*/ 146 h 426"/>
                <a:gd name="T8" fmla="*/ 625 w 853"/>
                <a:gd name="T9" fmla="*/ 135 h 426"/>
                <a:gd name="T10" fmla="*/ 601 w 853"/>
                <a:gd name="T11" fmla="*/ 107 h 426"/>
                <a:gd name="T12" fmla="*/ 569 w 853"/>
                <a:gd name="T13" fmla="*/ 89 h 426"/>
                <a:gd name="T14" fmla="*/ 544 w 853"/>
                <a:gd name="T15" fmla="*/ 114 h 426"/>
                <a:gd name="T16" fmla="*/ 600 w 853"/>
                <a:gd name="T17" fmla="*/ 63 h 426"/>
                <a:gd name="T18" fmla="*/ 592 w 853"/>
                <a:gd name="T19" fmla="*/ 58 h 426"/>
                <a:gd name="T20" fmla="*/ 539 w 853"/>
                <a:gd name="T21" fmla="*/ 48 h 426"/>
                <a:gd name="T22" fmla="*/ 482 w 853"/>
                <a:gd name="T23" fmla="*/ 51 h 426"/>
                <a:gd name="T24" fmla="*/ 498 w 853"/>
                <a:gd name="T25" fmla="*/ 26 h 426"/>
                <a:gd name="T26" fmla="*/ 460 w 853"/>
                <a:gd name="T27" fmla="*/ 19 h 426"/>
                <a:gd name="T28" fmla="*/ 436 w 853"/>
                <a:gd name="T29" fmla="*/ 10 h 426"/>
                <a:gd name="T30" fmla="*/ 34 w 853"/>
                <a:gd name="T31" fmla="*/ 29 h 426"/>
                <a:gd name="T32" fmla="*/ 26 w 853"/>
                <a:gd name="T33" fmla="*/ 27 h 426"/>
                <a:gd name="T34" fmla="*/ 0 w 853"/>
                <a:gd name="T35" fmla="*/ 23 h 426"/>
                <a:gd name="T36" fmla="*/ 14 w 853"/>
                <a:gd name="T37" fmla="*/ 61 h 426"/>
                <a:gd name="T38" fmla="*/ 5 w 853"/>
                <a:gd name="T39" fmla="*/ 134 h 426"/>
                <a:gd name="T40" fmla="*/ 16 w 853"/>
                <a:gd name="T41" fmla="*/ 196 h 426"/>
                <a:gd name="T42" fmla="*/ 41 w 853"/>
                <a:gd name="T43" fmla="*/ 226 h 426"/>
                <a:gd name="T44" fmla="*/ 65 w 853"/>
                <a:gd name="T45" fmla="*/ 268 h 426"/>
                <a:gd name="T46" fmla="*/ 110 w 853"/>
                <a:gd name="T47" fmla="*/ 294 h 426"/>
                <a:gd name="T48" fmla="*/ 163 w 853"/>
                <a:gd name="T49" fmla="*/ 308 h 426"/>
                <a:gd name="T50" fmla="*/ 248 w 853"/>
                <a:gd name="T51" fmla="*/ 314 h 426"/>
                <a:gd name="T52" fmla="*/ 297 w 853"/>
                <a:gd name="T53" fmla="*/ 341 h 426"/>
                <a:gd name="T54" fmla="*/ 331 w 853"/>
                <a:gd name="T55" fmla="*/ 345 h 426"/>
                <a:gd name="T56" fmla="*/ 374 w 853"/>
                <a:gd name="T57" fmla="*/ 391 h 426"/>
                <a:gd name="T58" fmla="*/ 405 w 853"/>
                <a:gd name="T59" fmla="*/ 410 h 426"/>
                <a:gd name="T60" fmla="*/ 415 w 853"/>
                <a:gd name="T61" fmla="*/ 368 h 426"/>
                <a:gd name="T62" fmla="*/ 446 w 853"/>
                <a:gd name="T63" fmla="*/ 350 h 426"/>
                <a:gd name="T64" fmla="*/ 470 w 853"/>
                <a:gd name="T65" fmla="*/ 346 h 426"/>
                <a:gd name="T66" fmla="*/ 504 w 853"/>
                <a:gd name="T67" fmla="*/ 355 h 426"/>
                <a:gd name="T68" fmla="*/ 520 w 853"/>
                <a:gd name="T69" fmla="*/ 351 h 426"/>
                <a:gd name="T70" fmla="*/ 540 w 853"/>
                <a:gd name="T71" fmla="*/ 334 h 426"/>
                <a:gd name="T72" fmla="*/ 579 w 853"/>
                <a:gd name="T73" fmla="*/ 345 h 426"/>
                <a:gd name="T74" fmla="*/ 618 w 853"/>
                <a:gd name="T75" fmla="*/ 359 h 426"/>
                <a:gd name="T76" fmla="*/ 630 w 853"/>
                <a:gd name="T77" fmla="*/ 405 h 426"/>
                <a:gd name="T78" fmla="*/ 658 w 853"/>
                <a:gd name="T79" fmla="*/ 403 h 426"/>
                <a:gd name="T80" fmla="*/ 638 w 853"/>
                <a:gd name="T81" fmla="*/ 330 h 426"/>
                <a:gd name="T82" fmla="*/ 680 w 853"/>
                <a:gd name="T83" fmla="*/ 281 h 426"/>
                <a:gd name="T84" fmla="*/ 706 w 853"/>
                <a:gd name="T85" fmla="*/ 257 h 426"/>
                <a:gd name="T86" fmla="*/ 723 w 853"/>
                <a:gd name="T87" fmla="*/ 243 h 426"/>
                <a:gd name="T88" fmla="*/ 713 w 853"/>
                <a:gd name="T89" fmla="*/ 221 h 426"/>
                <a:gd name="T90" fmla="*/ 712 w 853"/>
                <a:gd name="T91" fmla="*/ 184 h 426"/>
                <a:gd name="T92" fmla="*/ 719 w 853"/>
                <a:gd name="T93" fmla="*/ 216 h 426"/>
                <a:gd name="T94" fmla="*/ 729 w 853"/>
                <a:gd name="T95" fmla="*/ 187 h 426"/>
                <a:gd name="T96" fmla="*/ 755 w 853"/>
                <a:gd name="T97" fmla="*/ 163 h 426"/>
                <a:gd name="T98" fmla="*/ 778 w 853"/>
                <a:gd name="T99" fmla="*/ 149 h 426"/>
                <a:gd name="T100" fmla="*/ 793 w 853"/>
                <a:gd name="T101" fmla="*/ 133 h 426"/>
                <a:gd name="T102" fmla="*/ 813 w 853"/>
                <a:gd name="T103" fmla="*/ 104 h 426"/>
                <a:gd name="T104" fmla="*/ 853 w 853"/>
                <a:gd name="T105" fmla="*/ 8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3" h="426">
                  <a:moveTo>
                    <a:pt x="841" y="45"/>
                  </a:moveTo>
                  <a:cubicBezTo>
                    <a:pt x="841" y="41"/>
                    <a:pt x="827" y="44"/>
                    <a:pt x="821" y="39"/>
                  </a:cubicBezTo>
                  <a:cubicBezTo>
                    <a:pt x="815" y="34"/>
                    <a:pt x="805" y="56"/>
                    <a:pt x="803" y="65"/>
                  </a:cubicBezTo>
                  <a:cubicBezTo>
                    <a:pt x="801" y="74"/>
                    <a:pt x="784" y="84"/>
                    <a:pt x="784" y="84"/>
                  </a:cubicBezTo>
                  <a:cubicBezTo>
                    <a:pt x="784" y="84"/>
                    <a:pt x="738" y="85"/>
                    <a:pt x="734" y="85"/>
                  </a:cubicBezTo>
                  <a:cubicBezTo>
                    <a:pt x="731" y="85"/>
                    <a:pt x="721" y="94"/>
                    <a:pt x="714" y="100"/>
                  </a:cubicBezTo>
                  <a:cubicBezTo>
                    <a:pt x="714" y="100"/>
                    <a:pt x="715" y="100"/>
                    <a:pt x="715" y="101"/>
                  </a:cubicBezTo>
                  <a:cubicBezTo>
                    <a:pt x="720" y="109"/>
                    <a:pt x="702" y="114"/>
                    <a:pt x="686" y="115"/>
                  </a:cubicBezTo>
                  <a:cubicBezTo>
                    <a:pt x="681" y="115"/>
                    <a:pt x="677" y="116"/>
                    <a:pt x="674" y="116"/>
                  </a:cubicBezTo>
                  <a:cubicBezTo>
                    <a:pt x="675" y="118"/>
                    <a:pt x="675" y="120"/>
                    <a:pt x="675" y="122"/>
                  </a:cubicBezTo>
                  <a:cubicBezTo>
                    <a:pt x="675" y="123"/>
                    <a:pt x="673" y="124"/>
                    <a:pt x="671" y="125"/>
                  </a:cubicBezTo>
                  <a:cubicBezTo>
                    <a:pt x="668" y="131"/>
                    <a:pt x="648" y="140"/>
                    <a:pt x="637" y="146"/>
                  </a:cubicBezTo>
                  <a:cubicBezTo>
                    <a:pt x="625" y="153"/>
                    <a:pt x="608" y="149"/>
                    <a:pt x="608" y="140"/>
                  </a:cubicBezTo>
                  <a:cubicBezTo>
                    <a:pt x="608" y="130"/>
                    <a:pt x="617" y="132"/>
                    <a:pt x="619" y="136"/>
                  </a:cubicBezTo>
                  <a:cubicBezTo>
                    <a:pt x="620" y="138"/>
                    <a:pt x="622" y="137"/>
                    <a:pt x="625" y="135"/>
                  </a:cubicBezTo>
                  <a:cubicBezTo>
                    <a:pt x="622" y="132"/>
                    <a:pt x="622" y="127"/>
                    <a:pt x="622" y="123"/>
                  </a:cubicBezTo>
                  <a:cubicBezTo>
                    <a:pt x="619" y="122"/>
                    <a:pt x="625" y="107"/>
                    <a:pt x="617" y="104"/>
                  </a:cubicBezTo>
                  <a:cubicBezTo>
                    <a:pt x="609" y="102"/>
                    <a:pt x="600" y="116"/>
                    <a:pt x="601" y="107"/>
                  </a:cubicBezTo>
                  <a:cubicBezTo>
                    <a:pt x="603" y="99"/>
                    <a:pt x="614" y="91"/>
                    <a:pt x="607" y="80"/>
                  </a:cubicBezTo>
                  <a:cubicBezTo>
                    <a:pt x="600" y="69"/>
                    <a:pt x="587" y="69"/>
                    <a:pt x="584" y="78"/>
                  </a:cubicBezTo>
                  <a:cubicBezTo>
                    <a:pt x="582" y="86"/>
                    <a:pt x="573" y="82"/>
                    <a:pt x="569" y="89"/>
                  </a:cubicBezTo>
                  <a:cubicBezTo>
                    <a:pt x="566" y="95"/>
                    <a:pt x="563" y="110"/>
                    <a:pt x="565" y="120"/>
                  </a:cubicBezTo>
                  <a:cubicBezTo>
                    <a:pt x="568" y="131"/>
                    <a:pt x="565" y="136"/>
                    <a:pt x="555" y="142"/>
                  </a:cubicBezTo>
                  <a:cubicBezTo>
                    <a:pt x="545" y="147"/>
                    <a:pt x="540" y="133"/>
                    <a:pt x="544" y="114"/>
                  </a:cubicBezTo>
                  <a:cubicBezTo>
                    <a:pt x="547" y="101"/>
                    <a:pt x="554" y="88"/>
                    <a:pt x="547" y="88"/>
                  </a:cubicBezTo>
                  <a:cubicBezTo>
                    <a:pt x="541" y="88"/>
                    <a:pt x="556" y="72"/>
                    <a:pt x="569" y="69"/>
                  </a:cubicBezTo>
                  <a:cubicBezTo>
                    <a:pt x="583" y="66"/>
                    <a:pt x="600" y="67"/>
                    <a:pt x="600" y="63"/>
                  </a:cubicBezTo>
                  <a:cubicBezTo>
                    <a:pt x="600" y="63"/>
                    <a:pt x="601" y="62"/>
                    <a:pt x="602" y="62"/>
                  </a:cubicBezTo>
                  <a:cubicBezTo>
                    <a:pt x="599" y="59"/>
                    <a:pt x="596" y="57"/>
                    <a:pt x="593" y="56"/>
                  </a:cubicBezTo>
                  <a:cubicBezTo>
                    <a:pt x="593" y="57"/>
                    <a:pt x="593" y="57"/>
                    <a:pt x="592" y="58"/>
                  </a:cubicBezTo>
                  <a:cubicBezTo>
                    <a:pt x="586" y="62"/>
                    <a:pt x="588" y="52"/>
                    <a:pt x="578" y="52"/>
                  </a:cubicBezTo>
                  <a:cubicBezTo>
                    <a:pt x="568" y="52"/>
                    <a:pt x="558" y="61"/>
                    <a:pt x="550" y="57"/>
                  </a:cubicBezTo>
                  <a:cubicBezTo>
                    <a:pt x="543" y="54"/>
                    <a:pt x="547" y="48"/>
                    <a:pt x="539" y="48"/>
                  </a:cubicBezTo>
                  <a:cubicBezTo>
                    <a:pt x="532" y="48"/>
                    <a:pt x="545" y="35"/>
                    <a:pt x="534" y="41"/>
                  </a:cubicBezTo>
                  <a:cubicBezTo>
                    <a:pt x="524" y="46"/>
                    <a:pt x="508" y="61"/>
                    <a:pt x="501" y="54"/>
                  </a:cubicBezTo>
                  <a:cubicBezTo>
                    <a:pt x="494" y="48"/>
                    <a:pt x="487" y="56"/>
                    <a:pt x="482" y="51"/>
                  </a:cubicBezTo>
                  <a:cubicBezTo>
                    <a:pt x="477" y="46"/>
                    <a:pt x="500" y="31"/>
                    <a:pt x="511" y="32"/>
                  </a:cubicBezTo>
                  <a:cubicBezTo>
                    <a:pt x="514" y="32"/>
                    <a:pt x="517" y="31"/>
                    <a:pt x="519" y="29"/>
                  </a:cubicBezTo>
                  <a:cubicBezTo>
                    <a:pt x="513" y="27"/>
                    <a:pt x="501" y="22"/>
                    <a:pt x="498" y="26"/>
                  </a:cubicBezTo>
                  <a:cubicBezTo>
                    <a:pt x="494" y="31"/>
                    <a:pt x="488" y="28"/>
                    <a:pt x="485" y="24"/>
                  </a:cubicBezTo>
                  <a:cubicBezTo>
                    <a:pt x="482" y="20"/>
                    <a:pt x="478" y="25"/>
                    <a:pt x="473" y="19"/>
                  </a:cubicBezTo>
                  <a:cubicBezTo>
                    <a:pt x="468" y="13"/>
                    <a:pt x="463" y="17"/>
                    <a:pt x="460" y="19"/>
                  </a:cubicBezTo>
                  <a:cubicBezTo>
                    <a:pt x="457" y="20"/>
                    <a:pt x="453" y="17"/>
                    <a:pt x="447" y="14"/>
                  </a:cubicBezTo>
                  <a:cubicBezTo>
                    <a:pt x="441" y="12"/>
                    <a:pt x="446" y="7"/>
                    <a:pt x="441" y="3"/>
                  </a:cubicBezTo>
                  <a:cubicBezTo>
                    <a:pt x="436" y="0"/>
                    <a:pt x="436" y="10"/>
                    <a:pt x="436" y="10"/>
                  </a:cubicBezTo>
                  <a:cubicBezTo>
                    <a:pt x="30" y="12"/>
                    <a:pt x="30" y="12"/>
                    <a:pt x="30" y="12"/>
                  </a:cubicBezTo>
                  <a:cubicBezTo>
                    <a:pt x="31" y="13"/>
                    <a:pt x="31" y="13"/>
                    <a:pt x="32" y="14"/>
                  </a:cubicBezTo>
                  <a:cubicBezTo>
                    <a:pt x="37" y="19"/>
                    <a:pt x="33" y="23"/>
                    <a:pt x="34" y="29"/>
                  </a:cubicBezTo>
                  <a:cubicBezTo>
                    <a:pt x="36" y="35"/>
                    <a:pt x="35" y="44"/>
                    <a:pt x="30" y="44"/>
                  </a:cubicBezTo>
                  <a:cubicBezTo>
                    <a:pt x="25" y="44"/>
                    <a:pt x="24" y="39"/>
                    <a:pt x="28" y="37"/>
                  </a:cubicBezTo>
                  <a:cubicBezTo>
                    <a:pt x="32" y="35"/>
                    <a:pt x="30" y="27"/>
                    <a:pt x="26" y="27"/>
                  </a:cubicBezTo>
                  <a:cubicBezTo>
                    <a:pt x="24" y="27"/>
                    <a:pt x="23" y="25"/>
                    <a:pt x="23" y="22"/>
                  </a:cubicBezTo>
                  <a:cubicBezTo>
                    <a:pt x="16" y="24"/>
                    <a:pt x="9" y="23"/>
                    <a:pt x="0" y="22"/>
                  </a:cubicBezTo>
                  <a:cubicBezTo>
                    <a:pt x="0" y="22"/>
                    <a:pt x="0" y="23"/>
                    <a:pt x="0" y="23"/>
                  </a:cubicBezTo>
                  <a:cubicBezTo>
                    <a:pt x="1" y="27"/>
                    <a:pt x="2" y="36"/>
                    <a:pt x="8" y="43"/>
                  </a:cubicBezTo>
                  <a:cubicBezTo>
                    <a:pt x="13" y="50"/>
                    <a:pt x="9" y="54"/>
                    <a:pt x="14" y="57"/>
                  </a:cubicBezTo>
                  <a:cubicBezTo>
                    <a:pt x="19" y="59"/>
                    <a:pt x="19" y="62"/>
                    <a:pt x="14" y="61"/>
                  </a:cubicBezTo>
                  <a:cubicBezTo>
                    <a:pt x="10" y="61"/>
                    <a:pt x="13" y="65"/>
                    <a:pt x="11" y="75"/>
                  </a:cubicBezTo>
                  <a:cubicBezTo>
                    <a:pt x="10" y="85"/>
                    <a:pt x="10" y="105"/>
                    <a:pt x="9" y="111"/>
                  </a:cubicBezTo>
                  <a:cubicBezTo>
                    <a:pt x="8" y="117"/>
                    <a:pt x="1" y="127"/>
                    <a:pt x="5" y="134"/>
                  </a:cubicBezTo>
                  <a:cubicBezTo>
                    <a:pt x="9" y="140"/>
                    <a:pt x="12" y="149"/>
                    <a:pt x="10" y="158"/>
                  </a:cubicBezTo>
                  <a:cubicBezTo>
                    <a:pt x="8" y="166"/>
                    <a:pt x="8" y="171"/>
                    <a:pt x="12" y="177"/>
                  </a:cubicBezTo>
                  <a:cubicBezTo>
                    <a:pt x="15" y="183"/>
                    <a:pt x="12" y="194"/>
                    <a:pt x="16" y="196"/>
                  </a:cubicBezTo>
                  <a:cubicBezTo>
                    <a:pt x="20" y="198"/>
                    <a:pt x="24" y="203"/>
                    <a:pt x="27" y="209"/>
                  </a:cubicBezTo>
                  <a:cubicBezTo>
                    <a:pt x="31" y="215"/>
                    <a:pt x="34" y="211"/>
                    <a:pt x="35" y="217"/>
                  </a:cubicBezTo>
                  <a:cubicBezTo>
                    <a:pt x="35" y="223"/>
                    <a:pt x="35" y="224"/>
                    <a:pt x="41" y="226"/>
                  </a:cubicBezTo>
                  <a:cubicBezTo>
                    <a:pt x="46" y="228"/>
                    <a:pt x="43" y="234"/>
                    <a:pt x="43" y="237"/>
                  </a:cubicBezTo>
                  <a:cubicBezTo>
                    <a:pt x="43" y="241"/>
                    <a:pt x="49" y="247"/>
                    <a:pt x="58" y="254"/>
                  </a:cubicBezTo>
                  <a:cubicBezTo>
                    <a:pt x="66" y="262"/>
                    <a:pt x="59" y="268"/>
                    <a:pt x="65" y="268"/>
                  </a:cubicBezTo>
                  <a:cubicBezTo>
                    <a:pt x="72" y="268"/>
                    <a:pt x="78" y="271"/>
                    <a:pt x="84" y="275"/>
                  </a:cubicBezTo>
                  <a:cubicBezTo>
                    <a:pt x="90" y="279"/>
                    <a:pt x="92" y="277"/>
                    <a:pt x="96" y="278"/>
                  </a:cubicBezTo>
                  <a:cubicBezTo>
                    <a:pt x="100" y="279"/>
                    <a:pt x="108" y="288"/>
                    <a:pt x="110" y="294"/>
                  </a:cubicBezTo>
                  <a:cubicBezTo>
                    <a:pt x="111" y="297"/>
                    <a:pt x="112" y="300"/>
                    <a:pt x="113" y="303"/>
                  </a:cubicBezTo>
                  <a:cubicBezTo>
                    <a:pt x="147" y="299"/>
                    <a:pt x="147" y="299"/>
                    <a:pt x="147" y="299"/>
                  </a:cubicBezTo>
                  <a:cubicBezTo>
                    <a:pt x="147" y="299"/>
                    <a:pt x="157" y="306"/>
                    <a:pt x="163" y="308"/>
                  </a:cubicBezTo>
                  <a:cubicBezTo>
                    <a:pt x="169" y="309"/>
                    <a:pt x="201" y="321"/>
                    <a:pt x="201" y="321"/>
                  </a:cubicBezTo>
                  <a:cubicBezTo>
                    <a:pt x="243" y="321"/>
                    <a:pt x="243" y="321"/>
                    <a:pt x="243" y="321"/>
                  </a:cubicBezTo>
                  <a:cubicBezTo>
                    <a:pt x="248" y="314"/>
                    <a:pt x="248" y="314"/>
                    <a:pt x="248" y="314"/>
                  </a:cubicBezTo>
                  <a:cubicBezTo>
                    <a:pt x="271" y="314"/>
                    <a:pt x="271" y="314"/>
                    <a:pt x="271" y="314"/>
                  </a:cubicBezTo>
                  <a:cubicBezTo>
                    <a:pt x="271" y="314"/>
                    <a:pt x="286" y="329"/>
                    <a:pt x="288" y="329"/>
                  </a:cubicBezTo>
                  <a:cubicBezTo>
                    <a:pt x="290" y="330"/>
                    <a:pt x="297" y="337"/>
                    <a:pt x="297" y="341"/>
                  </a:cubicBezTo>
                  <a:cubicBezTo>
                    <a:pt x="297" y="345"/>
                    <a:pt x="299" y="348"/>
                    <a:pt x="302" y="350"/>
                  </a:cubicBezTo>
                  <a:cubicBezTo>
                    <a:pt x="306" y="352"/>
                    <a:pt x="318" y="360"/>
                    <a:pt x="319" y="359"/>
                  </a:cubicBezTo>
                  <a:cubicBezTo>
                    <a:pt x="321" y="358"/>
                    <a:pt x="325" y="345"/>
                    <a:pt x="331" y="345"/>
                  </a:cubicBezTo>
                  <a:cubicBezTo>
                    <a:pt x="337" y="346"/>
                    <a:pt x="354" y="351"/>
                    <a:pt x="357" y="360"/>
                  </a:cubicBezTo>
                  <a:cubicBezTo>
                    <a:pt x="360" y="370"/>
                    <a:pt x="368" y="378"/>
                    <a:pt x="371" y="380"/>
                  </a:cubicBezTo>
                  <a:cubicBezTo>
                    <a:pt x="374" y="382"/>
                    <a:pt x="372" y="388"/>
                    <a:pt x="374" y="391"/>
                  </a:cubicBezTo>
                  <a:cubicBezTo>
                    <a:pt x="377" y="394"/>
                    <a:pt x="376" y="400"/>
                    <a:pt x="379" y="400"/>
                  </a:cubicBezTo>
                  <a:cubicBezTo>
                    <a:pt x="381" y="400"/>
                    <a:pt x="394" y="408"/>
                    <a:pt x="399" y="408"/>
                  </a:cubicBezTo>
                  <a:cubicBezTo>
                    <a:pt x="401" y="408"/>
                    <a:pt x="403" y="409"/>
                    <a:pt x="405" y="410"/>
                  </a:cubicBezTo>
                  <a:cubicBezTo>
                    <a:pt x="406" y="398"/>
                    <a:pt x="394" y="396"/>
                    <a:pt x="401" y="391"/>
                  </a:cubicBezTo>
                  <a:cubicBezTo>
                    <a:pt x="409" y="385"/>
                    <a:pt x="401" y="380"/>
                    <a:pt x="405" y="377"/>
                  </a:cubicBezTo>
                  <a:cubicBezTo>
                    <a:pt x="409" y="374"/>
                    <a:pt x="415" y="372"/>
                    <a:pt x="415" y="368"/>
                  </a:cubicBezTo>
                  <a:cubicBezTo>
                    <a:pt x="415" y="364"/>
                    <a:pt x="419" y="364"/>
                    <a:pt x="424" y="365"/>
                  </a:cubicBezTo>
                  <a:cubicBezTo>
                    <a:pt x="429" y="365"/>
                    <a:pt x="439" y="356"/>
                    <a:pt x="439" y="353"/>
                  </a:cubicBezTo>
                  <a:cubicBezTo>
                    <a:pt x="438" y="349"/>
                    <a:pt x="440" y="348"/>
                    <a:pt x="446" y="350"/>
                  </a:cubicBezTo>
                  <a:cubicBezTo>
                    <a:pt x="452" y="351"/>
                    <a:pt x="451" y="342"/>
                    <a:pt x="455" y="344"/>
                  </a:cubicBezTo>
                  <a:cubicBezTo>
                    <a:pt x="459" y="345"/>
                    <a:pt x="462" y="347"/>
                    <a:pt x="462" y="344"/>
                  </a:cubicBezTo>
                  <a:cubicBezTo>
                    <a:pt x="463" y="341"/>
                    <a:pt x="467" y="342"/>
                    <a:pt x="470" y="346"/>
                  </a:cubicBezTo>
                  <a:cubicBezTo>
                    <a:pt x="473" y="350"/>
                    <a:pt x="481" y="351"/>
                    <a:pt x="482" y="346"/>
                  </a:cubicBezTo>
                  <a:cubicBezTo>
                    <a:pt x="482" y="342"/>
                    <a:pt x="487" y="346"/>
                    <a:pt x="491" y="351"/>
                  </a:cubicBezTo>
                  <a:cubicBezTo>
                    <a:pt x="496" y="355"/>
                    <a:pt x="498" y="354"/>
                    <a:pt x="504" y="355"/>
                  </a:cubicBezTo>
                  <a:cubicBezTo>
                    <a:pt x="510" y="355"/>
                    <a:pt x="510" y="353"/>
                    <a:pt x="510" y="349"/>
                  </a:cubicBezTo>
                  <a:cubicBezTo>
                    <a:pt x="511" y="345"/>
                    <a:pt x="517" y="358"/>
                    <a:pt x="523" y="358"/>
                  </a:cubicBezTo>
                  <a:cubicBezTo>
                    <a:pt x="530" y="359"/>
                    <a:pt x="525" y="355"/>
                    <a:pt x="520" y="351"/>
                  </a:cubicBezTo>
                  <a:cubicBezTo>
                    <a:pt x="516" y="347"/>
                    <a:pt x="521" y="346"/>
                    <a:pt x="517" y="343"/>
                  </a:cubicBezTo>
                  <a:cubicBezTo>
                    <a:pt x="513" y="340"/>
                    <a:pt x="522" y="336"/>
                    <a:pt x="530" y="336"/>
                  </a:cubicBezTo>
                  <a:cubicBezTo>
                    <a:pt x="538" y="337"/>
                    <a:pt x="537" y="339"/>
                    <a:pt x="540" y="334"/>
                  </a:cubicBezTo>
                  <a:cubicBezTo>
                    <a:pt x="543" y="329"/>
                    <a:pt x="546" y="334"/>
                    <a:pt x="546" y="338"/>
                  </a:cubicBezTo>
                  <a:cubicBezTo>
                    <a:pt x="546" y="342"/>
                    <a:pt x="559" y="336"/>
                    <a:pt x="566" y="336"/>
                  </a:cubicBezTo>
                  <a:cubicBezTo>
                    <a:pt x="573" y="336"/>
                    <a:pt x="579" y="341"/>
                    <a:pt x="579" y="345"/>
                  </a:cubicBezTo>
                  <a:cubicBezTo>
                    <a:pt x="580" y="349"/>
                    <a:pt x="585" y="351"/>
                    <a:pt x="590" y="347"/>
                  </a:cubicBezTo>
                  <a:cubicBezTo>
                    <a:pt x="594" y="343"/>
                    <a:pt x="599" y="338"/>
                    <a:pt x="603" y="342"/>
                  </a:cubicBezTo>
                  <a:cubicBezTo>
                    <a:pt x="608" y="347"/>
                    <a:pt x="612" y="353"/>
                    <a:pt x="618" y="359"/>
                  </a:cubicBezTo>
                  <a:cubicBezTo>
                    <a:pt x="624" y="364"/>
                    <a:pt x="615" y="371"/>
                    <a:pt x="618" y="375"/>
                  </a:cubicBezTo>
                  <a:cubicBezTo>
                    <a:pt x="621" y="380"/>
                    <a:pt x="618" y="385"/>
                    <a:pt x="624" y="390"/>
                  </a:cubicBezTo>
                  <a:cubicBezTo>
                    <a:pt x="631" y="395"/>
                    <a:pt x="625" y="404"/>
                    <a:pt x="630" y="405"/>
                  </a:cubicBezTo>
                  <a:cubicBezTo>
                    <a:pt x="636" y="407"/>
                    <a:pt x="640" y="415"/>
                    <a:pt x="640" y="418"/>
                  </a:cubicBezTo>
                  <a:cubicBezTo>
                    <a:pt x="641" y="421"/>
                    <a:pt x="651" y="426"/>
                    <a:pt x="652" y="420"/>
                  </a:cubicBezTo>
                  <a:cubicBezTo>
                    <a:pt x="652" y="415"/>
                    <a:pt x="657" y="408"/>
                    <a:pt x="658" y="403"/>
                  </a:cubicBezTo>
                  <a:cubicBezTo>
                    <a:pt x="659" y="398"/>
                    <a:pt x="654" y="379"/>
                    <a:pt x="650" y="373"/>
                  </a:cubicBezTo>
                  <a:cubicBezTo>
                    <a:pt x="646" y="367"/>
                    <a:pt x="651" y="366"/>
                    <a:pt x="646" y="359"/>
                  </a:cubicBezTo>
                  <a:cubicBezTo>
                    <a:pt x="640" y="352"/>
                    <a:pt x="637" y="340"/>
                    <a:pt x="638" y="330"/>
                  </a:cubicBezTo>
                  <a:cubicBezTo>
                    <a:pt x="638" y="321"/>
                    <a:pt x="649" y="305"/>
                    <a:pt x="655" y="300"/>
                  </a:cubicBezTo>
                  <a:cubicBezTo>
                    <a:pt x="660" y="295"/>
                    <a:pt x="667" y="297"/>
                    <a:pt x="668" y="292"/>
                  </a:cubicBezTo>
                  <a:cubicBezTo>
                    <a:pt x="669" y="287"/>
                    <a:pt x="676" y="281"/>
                    <a:pt x="680" y="281"/>
                  </a:cubicBezTo>
                  <a:cubicBezTo>
                    <a:pt x="684" y="281"/>
                    <a:pt x="688" y="281"/>
                    <a:pt x="689" y="277"/>
                  </a:cubicBezTo>
                  <a:cubicBezTo>
                    <a:pt x="689" y="273"/>
                    <a:pt x="696" y="268"/>
                    <a:pt x="704" y="266"/>
                  </a:cubicBezTo>
                  <a:cubicBezTo>
                    <a:pt x="713" y="265"/>
                    <a:pt x="708" y="261"/>
                    <a:pt x="706" y="257"/>
                  </a:cubicBezTo>
                  <a:cubicBezTo>
                    <a:pt x="703" y="253"/>
                    <a:pt x="708" y="249"/>
                    <a:pt x="709" y="251"/>
                  </a:cubicBezTo>
                  <a:cubicBezTo>
                    <a:pt x="711" y="254"/>
                    <a:pt x="716" y="254"/>
                    <a:pt x="719" y="252"/>
                  </a:cubicBezTo>
                  <a:cubicBezTo>
                    <a:pt x="723" y="250"/>
                    <a:pt x="730" y="244"/>
                    <a:pt x="723" y="243"/>
                  </a:cubicBezTo>
                  <a:cubicBezTo>
                    <a:pt x="716" y="243"/>
                    <a:pt x="714" y="240"/>
                    <a:pt x="718" y="238"/>
                  </a:cubicBezTo>
                  <a:cubicBezTo>
                    <a:pt x="723" y="237"/>
                    <a:pt x="719" y="229"/>
                    <a:pt x="713" y="228"/>
                  </a:cubicBezTo>
                  <a:cubicBezTo>
                    <a:pt x="707" y="228"/>
                    <a:pt x="709" y="225"/>
                    <a:pt x="713" y="221"/>
                  </a:cubicBezTo>
                  <a:cubicBezTo>
                    <a:pt x="716" y="218"/>
                    <a:pt x="708" y="212"/>
                    <a:pt x="703" y="209"/>
                  </a:cubicBezTo>
                  <a:cubicBezTo>
                    <a:pt x="699" y="206"/>
                    <a:pt x="706" y="204"/>
                    <a:pt x="709" y="204"/>
                  </a:cubicBezTo>
                  <a:cubicBezTo>
                    <a:pt x="713" y="203"/>
                    <a:pt x="710" y="188"/>
                    <a:pt x="712" y="184"/>
                  </a:cubicBezTo>
                  <a:cubicBezTo>
                    <a:pt x="713" y="181"/>
                    <a:pt x="719" y="181"/>
                    <a:pt x="716" y="184"/>
                  </a:cubicBezTo>
                  <a:cubicBezTo>
                    <a:pt x="714" y="188"/>
                    <a:pt x="711" y="194"/>
                    <a:pt x="715" y="199"/>
                  </a:cubicBezTo>
                  <a:cubicBezTo>
                    <a:pt x="719" y="204"/>
                    <a:pt x="721" y="209"/>
                    <a:pt x="719" y="216"/>
                  </a:cubicBezTo>
                  <a:cubicBezTo>
                    <a:pt x="717" y="224"/>
                    <a:pt x="721" y="222"/>
                    <a:pt x="726" y="212"/>
                  </a:cubicBezTo>
                  <a:cubicBezTo>
                    <a:pt x="731" y="202"/>
                    <a:pt x="731" y="194"/>
                    <a:pt x="728" y="193"/>
                  </a:cubicBezTo>
                  <a:cubicBezTo>
                    <a:pt x="725" y="192"/>
                    <a:pt x="725" y="182"/>
                    <a:pt x="729" y="187"/>
                  </a:cubicBezTo>
                  <a:cubicBezTo>
                    <a:pt x="732" y="191"/>
                    <a:pt x="733" y="192"/>
                    <a:pt x="739" y="186"/>
                  </a:cubicBezTo>
                  <a:cubicBezTo>
                    <a:pt x="745" y="180"/>
                    <a:pt x="750" y="170"/>
                    <a:pt x="747" y="168"/>
                  </a:cubicBezTo>
                  <a:cubicBezTo>
                    <a:pt x="743" y="165"/>
                    <a:pt x="748" y="163"/>
                    <a:pt x="755" y="163"/>
                  </a:cubicBezTo>
                  <a:cubicBezTo>
                    <a:pt x="761" y="164"/>
                    <a:pt x="776" y="160"/>
                    <a:pt x="776" y="158"/>
                  </a:cubicBezTo>
                  <a:cubicBezTo>
                    <a:pt x="780" y="151"/>
                    <a:pt x="754" y="161"/>
                    <a:pt x="754" y="157"/>
                  </a:cubicBezTo>
                  <a:cubicBezTo>
                    <a:pt x="754" y="153"/>
                    <a:pt x="770" y="150"/>
                    <a:pt x="778" y="149"/>
                  </a:cubicBezTo>
                  <a:cubicBezTo>
                    <a:pt x="785" y="149"/>
                    <a:pt x="782" y="139"/>
                    <a:pt x="785" y="143"/>
                  </a:cubicBezTo>
                  <a:cubicBezTo>
                    <a:pt x="788" y="147"/>
                    <a:pt x="793" y="147"/>
                    <a:pt x="797" y="144"/>
                  </a:cubicBezTo>
                  <a:cubicBezTo>
                    <a:pt x="802" y="142"/>
                    <a:pt x="798" y="134"/>
                    <a:pt x="793" y="133"/>
                  </a:cubicBezTo>
                  <a:cubicBezTo>
                    <a:pt x="789" y="131"/>
                    <a:pt x="797" y="128"/>
                    <a:pt x="795" y="125"/>
                  </a:cubicBezTo>
                  <a:cubicBezTo>
                    <a:pt x="794" y="122"/>
                    <a:pt x="799" y="111"/>
                    <a:pt x="805" y="109"/>
                  </a:cubicBezTo>
                  <a:cubicBezTo>
                    <a:pt x="811" y="108"/>
                    <a:pt x="808" y="104"/>
                    <a:pt x="813" y="104"/>
                  </a:cubicBezTo>
                  <a:cubicBezTo>
                    <a:pt x="819" y="104"/>
                    <a:pt x="820" y="98"/>
                    <a:pt x="824" y="93"/>
                  </a:cubicBezTo>
                  <a:cubicBezTo>
                    <a:pt x="829" y="89"/>
                    <a:pt x="835" y="101"/>
                    <a:pt x="842" y="94"/>
                  </a:cubicBezTo>
                  <a:cubicBezTo>
                    <a:pt x="845" y="91"/>
                    <a:pt x="849" y="88"/>
                    <a:pt x="853" y="86"/>
                  </a:cubicBezTo>
                  <a:cubicBezTo>
                    <a:pt x="837" y="64"/>
                    <a:pt x="841" y="49"/>
                    <a:pt x="841" y="45"/>
                  </a:cubicBezTo>
                  <a:close/>
                </a:path>
              </a:pathLst>
            </a:custGeom>
            <a:solidFill>
              <a:srgbClr val="4CB9F1"/>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32"/>
            <p:cNvSpPr>
              <a:spLocks/>
            </p:cNvSpPr>
            <p:nvPr/>
          </p:nvSpPr>
          <p:spPr bwMode="auto">
            <a:xfrm>
              <a:off x="2365786" y="1759263"/>
              <a:ext cx="681427" cy="470561"/>
            </a:xfrm>
            <a:custGeom>
              <a:avLst/>
              <a:gdLst>
                <a:gd name="T0" fmla="*/ 521 w 571"/>
                <a:gd name="T1" fmla="*/ 325 h 394"/>
                <a:gd name="T2" fmla="*/ 456 w 571"/>
                <a:gd name="T3" fmla="*/ 299 h 394"/>
                <a:gd name="T4" fmla="*/ 420 w 571"/>
                <a:gd name="T5" fmla="*/ 269 h 394"/>
                <a:gd name="T6" fmla="*/ 399 w 571"/>
                <a:gd name="T7" fmla="*/ 45 h 394"/>
                <a:gd name="T8" fmla="*/ 333 w 571"/>
                <a:gd name="T9" fmla="*/ 36 h 394"/>
                <a:gd name="T10" fmla="*/ 241 w 571"/>
                <a:gd name="T11" fmla="*/ 26 h 394"/>
                <a:gd name="T12" fmla="*/ 202 w 571"/>
                <a:gd name="T13" fmla="*/ 15 h 394"/>
                <a:gd name="T14" fmla="*/ 176 w 571"/>
                <a:gd name="T15" fmla="*/ 13 h 394"/>
                <a:gd name="T16" fmla="*/ 155 w 571"/>
                <a:gd name="T17" fmla="*/ 10 h 394"/>
                <a:gd name="T18" fmla="*/ 121 w 571"/>
                <a:gd name="T19" fmla="*/ 27 h 394"/>
                <a:gd name="T20" fmla="*/ 71 w 571"/>
                <a:gd name="T21" fmla="*/ 44 h 394"/>
                <a:gd name="T22" fmla="*/ 24 w 571"/>
                <a:gd name="T23" fmla="*/ 76 h 394"/>
                <a:gd name="T24" fmla="*/ 89 w 571"/>
                <a:gd name="T25" fmla="*/ 113 h 394"/>
                <a:gd name="T26" fmla="*/ 92 w 571"/>
                <a:gd name="T27" fmla="*/ 134 h 394"/>
                <a:gd name="T28" fmla="*/ 61 w 571"/>
                <a:gd name="T29" fmla="*/ 127 h 394"/>
                <a:gd name="T30" fmla="*/ 22 w 571"/>
                <a:gd name="T31" fmla="*/ 137 h 394"/>
                <a:gd name="T32" fmla="*/ 21 w 571"/>
                <a:gd name="T33" fmla="*/ 164 h 394"/>
                <a:gd name="T34" fmla="*/ 76 w 571"/>
                <a:gd name="T35" fmla="*/ 177 h 394"/>
                <a:gd name="T36" fmla="*/ 100 w 571"/>
                <a:gd name="T37" fmla="*/ 197 h 394"/>
                <a:gd name="T38" fmla="*/ 55 w 571"/>
                <a:gd name="T39" fmla="*/ 206 h 394"/>
                <a:gd name="T40" fmla="*/ 28 w 571"/>
                <a:gd name="T41" fmla="*/ 244 h 394"/>
                <a:gd name="T42" fmla="*/ 59 w 571"/>
                <a:gd name="T43" fmla="*/ 284 h 394"/>
                <a:gd name="T44" fmla="*/ 89 w 571"/>
                <a:gd name="T45" fmla="*/ 292 h 394"/>
                <a:gd name="T46" fmla="*/ 124 w 571"/>
                <a:gd name="T47" fmla="*/ 307 h 394"/>
                <a:gd name="T48" fmla="*/ 156 w 571"/>
                <a:gd name="T49" fmla="*/ 304 h 394"/>
                <a:gd name="T50" fmla="*/ 133 w 571"/>
                <a:gd name="T51" fmla="*/ 350 h 394"/>
                <a:gd name="T52" fmla="*/ 74 w 571"/>
                <a:gd name="T53" fmla="*/ 387 h 394"/>
                <a:gd name="T54" fmla="*/ 109 w 571"/>
                <a:gd name="T55" fmla="*/ 374 h 394"/>
                <a:gd name="T56" fmla="*/ 142 w 571"/>
                <a:gd name="T57" fmla="*/ 358 h 394"/>
                <a:gd name="T58" fmla="*/ 191 w 571"/>
                <a:gd name="T59" fmla="*/ 325 h 394"/>
                <a:gd name="T60" fmla="*/ 215 w 571"/>
                <a:gd name="T61" fmla="*/ 303 h 394"/>
                <a:gd name="T62" fmla="*/ 225 w 571"/>
                <a:gd name="T63" fmla="*/ 278 h 394"/>
                <a:gd name="T64" fmla="*/ 255 w 571"/>
                <a:gd name="T65" fmla="*/ 249 h 394"/>
                <a:gd name="T66" fmla="*/ 249 w 571"/>
                <a:gd name="T67" fmla="*/ 261 h 394"/>
                <a:gd name="T68" fmla="*/ 238 w 571"/>
                <a:gd name="T69" fmla="*/ 292 h 394"/>
                <a:gd name="T70" fmla="*/ 295 w 571"/>
                <a:gd name="T71" fmla="*/ 280 h 394"/>
                <a:gd name="T72" fmla="*/ 293 w 571"/>
                <a:gd name="T73" fmla="*/ 256 h 394"/>
                <a:gd name="T74" fmla="*/ 324 w 571"/>
                <a:gd name="T75" fmla="*/ 262 h 394"/>
                <a:gd name="T76" fmla="*/ 330 w 571"/>
                <a:gd name="T77" fmla="*/ 270 h 394"/>
                <a:gd name="T78" fmla="*/ 359 w 571"/>
                <a:gd name="T79" fmla="*/ 277 h 394"/>
                <a:gd name="T80" fmla="*/ 422 w 571"/>
                <a:gd name="T81" fmla="*/ 279 h 394"/>
                <a:gd name="T82" fmla="*/ 444 w 571"/>
                <a:gd name="T83" fmla="*/ 302 h 394"/>
                <a:gd name="T84" fmla="*/ 481 w 571"/>
                <a:gd name="T85" fmla="*/ 315 h 394"/>
                <a:gd name="T86" fmla="*/ 489 w 571"/>
                <a:gd name="T87" fmla="*/ 323 h 394"/>
                <a:gd name="T88" fmla="*/ 480 w 571"/>
                <a:gd name="T89" fmla="*/ 338 h 394"/>
                <a:gd name="T90" fmla="*/ 491 w 571"/>
                <a:gd name="T91" fmla="*/ 340 h 394"/>
                <a:gd name="T92" fmla="*/ 504 w 571"/>
                <a:gd name="T93" fmla="*/ 336 h 394"/>
                <a:gd name="T94" fmla="*/ 507 w 571"/>
                <a:gd name="T95" fmla="*/ 342 h 394"/>
                <a:gd name="T96" fmla="*/ 507 w 571"/>
                <a:gd name="T97" fmla="*/ 356 h 394"/>
                <a:gd name="T98" fmla="*/ 523 w 571"/>
                <a:gd name="T99" fmla="*/ 357 h 394"/>
                <a:gd name="T100" fmla="*/ 527 w 571"/>
                <a:gd name="T101" fmla="*/ 371 h 394"/>
                <a:gd name="T102" fmla="*/ 516 w 571"/>
                <a:gd name="T103" fmla="*/ 390 h 394"/>
                <a:gd name="T104" fmla="*/ 533 w 571"/>
                <a:gd name="T105" fmla="*/ 380 h 394"/>
                <a:gd name="T106" fmla="*/ 548 w 571"/>
                <a:gd name="T107" fmla="*/ 390 h 394"/>
                <a:gd name="T108" fmla="*/ 564 w 571"/>
                <a:gd name="T109" fmla="*/ 38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1" h="394">
                  <a:moveTo>
                    <a:pt x="561" y="372"/>
                  </a:moveTo>
                  <a:cubicBezTo>
                    <a:pt x="564" y="366"/>
                    <a:pt x="564" y="363"/>
                    <a:pt x="548" y="356"/>
                  </a:cubicBezTo>
                  <a:cubicBezTo>
                    <a:pt x="531" y="350"/>
                    <a:pt x="533" y="345"/>
                    <a:pt x="521" y="325"/>
                  </a:cubicBezTo>
                  <a:cubicBezTo>
                    <a:pt x="510" y="305"/>
                    <a:pt x="490" y="297"/>
                    <a:pt x="490" y="289"/>
                  </a:cubicBezTo>
                  <a:cubicBezTo>
                    <a:pt x="490" y="282"/>
                    <a:pt x="470" y="283"/>
                    <a:pt x="470" y="288"/>
                  </a:cubicBezTo>
                  <a:cubicBezTo>
                    <a:pt x="470" y="294"/>
                    <a:pt x="461" y="296"/>
                    <a:pt x="456" y="299"/>
                  </a:cubicBezTo>
                  <a:cubicBezTo>
                    <a:pt x="451" y="302"/>
                    <a:pt x="449" y="297"/>
                    <a:pt x="445" y="291"/>
                  </a:cubicBezTo>
                  <a:cubicBezTo>
                    <a:pt x="441" y="286"/>
                    <a:pt x="430" y="280"/>
                    <a:pt x="430" y="277"/>
                  </a:cubicBezTo>
                  <a:cubicBezTo>
                    <a:pt x="430" y="273"/>
                    <a:pt x="427" y="266"/>
                    <a:pt x="420" y="269"/>
                  </a:cubicBezTo>
                  <a:cubicBezTo>
                    <a:pt x="413" y="273"/>
                    <a:pt x="409" y="269"/>
                    <a:pt x="407" y="272"/>
                  </a:cubicBezTo>
                  <a:cubicBezTo>
                    <a:pt x="404" y="274"/>
                    <a:pt x="399" y="270"/>
                    <a:pt x="399" y="270"/>
                  </a:cubicBezTo>
                  <a:cubicBezTo>
                    <a:pt x="399" y="45"/>
                    <a:pt x="399" y="45"/>
                    <a:pt x="399" y="45"/>
                  </a:cubicBezTo>
                  <a:cubicBezTo>
                    <a:pt x="396" y="45"/>
                    <a:pt x="394" y="44"/>
                    <a:pt x="392" y="43"/>
                  </a:cubicBezTo>
                  <a:cubicBezTo>
                    <a:pt x="383" y="40"/>
                    <a:pt x="369" y="33"/>
                    <a:pt x="361" y="35"/>
                  </a:cubicBezTo>
                  <a:cubicBezTo>
                    <a:pt x="354" y="37"/>
                    <a:pt x="339" y="39"/>
                    <a:pt x="333" y="36"/>
                  </a:cubicBezTo>
                  <a:cubicBezTo>
                    <a:pt x="328" y="33"/>
                    <a:pt x="321" y="31"/>
                    <a:pt x="310" y="33"/>
                  </a:cubicBezTo>
                  <a:cubicBezTo>
                    <a:pt x="299" y="34"/>
                    <a:pt x="293" y="27"/>
                    <a:pt x="279" y="24"/>
                  </a:cubicBezTo>
                  <a:cubicBezTo>
                    <a:pt x="265" y="20"/>
                    <a:pt x="246" y="25"/>
                    <a:pt x="241" y="26"/>
                  </a:cubicBezTo>
                  <a:cubicBezTo>
                    <a:pt x="237" y="28"/>
                    <a:pt x="238" y="21"/>
                    <a:pt x="232" y="22"/>
                  </a:cubicBezTo>
                  <a:cubicBezTo>
                    <a:pt x="226" y="23"/>
                    <a:pt x="231" y="19"/>
                    <a:pt x="227" y="14"/>
                  </a:cubicBezTo>
                  <a:cubicBezTo>
                    <a:pt x="224" y="10"/>
                    <a:pt x="208" y="14"/>
                    <a:pt x="202" y="15"/>
                  </a:cubicBezTo>
                  <a:cubicBezTo>
                    <a:pt x="196" y="15"/>
                    <a:pt x="194" y="12"/>
                    <a:pt x="195" y="9"/>
                  </a:cubicBezTo>
                  <a:cubicBezTo>
                    <a:pt x="195" y="6"/>
                    <a:pt x="189" y="7"/>
                    <a:pt x="187" y="11"/>
                  </a:cubicBezTo>
                  <a:cubicBezTo>
                    <a:pt x="185" y="15"/>
                    <a:pt x="178" y="15"/>
                    <a:pt x="176" y="13"/>
                  </a:cubicBezTo>
                  <a:cubicBezTo>
                    <a:pt x="173" y="10"/>
                    <a:pt x="181" y="9"/>
                    <a:pt x="182" y="6"/>
                  </a:cubicBezTo>
                  <a:cubicBezTo>
                    <a:pt x="182" y="3"/>
                    <a:pt x="173" y="2"/>
                    <a:pt x="170" y="1"/>
                  </a:cubicBezTo>
                  <a:cubicBezTo>
                    <a:pt x="167" y="0"/>
                    <a:pt x="161" y="4"/>
                    <a:pt x="155" y="10"/>
                  </a:cubicBezTo>
                  <a:cubicBezTo>
                    <a:pt x="148" y="16"/>
                    <a:pt x="138" y="16"/>
                    <a:pt x="131" y="15"/>
                  </a:cubicBezTo>
                  <a:cubicBezTo>
                    <a:pt x="125" y="14"/>
                    <a:pt x="117" y="16"/>
                    <a:pt x="118" y="19"/>
                  </a:cubicBezTo>
                  <a:cubicBezTo>
                    <a:pt x="118" y="23"/>
                    <a:pt x="126" y="23"/>
                    <a:pt x="121" y="27"/>
                  </a:cubicBezTo>
                  <a:cubicBezTo>
                    <a:pt x="116" y="32"/>
                    <a:pt x="115" y="21"/>
                    <a:pt x="110" y="26"/>
                  </a:cubicBezTo>
                  <a:cubicBezTo>
                    <a:pt x="106" y="31"/>
                    <a:pt x="92" y="30"/>
                    <a:pt x="89" y="30"/>
                  </a:cubicBezTo>
                  <a:cubicBezTo>
                    <a:pt x="85" y="29"/>
                    <a:pt x="75" y="41"/>
                    <a:pt x="71" y="44"/>
                  </a:cubicBezTo>
                  <a:cubicBezTo>
                    <a:pt x="68" y="47"/>
                    <a:pt x="74" y="50"/>
                    <a:pt x="65" y="60"/>
                  </a:cubicBezTo>
                  <a:cubicBezTo>
                    <a:pt x="56" y="69"/>
                    <a:pt x="33" y="67"/>
                    <a:pt x="28" y="67"/>
                  </a:cubicBezTo>
                  <a:cubicBezTo>
                    <a:pt x="23" y="67"/>
                    <a:pt x="27" y="73"/>
                    <a:pt x="24" y="76"/>
                  </a:cubicBezTo>
                  <a:cubicBezTo>
                    <a:pt x="22" y="80"/>
                    <a:pt x="27" y="83"/>
                    <a:pt x="40" y="87"/>
                  </a:cubicBezTo>
                  <a:cubicBezTo>
                    <a:pt x="54" y="90"/>
                    <a:pt x="63" y="108"/>
                    <a:pt x="65" y="112"/>
                  </a:cubicBezTo>
                  <a:cubicBezTo>
                    <a:pt x="66" y="117"/>
                    <a:pt x="83" y="112"/>
                    <a:pt x="89" y="113"/>
                  </a:cubicBezTo>
                  <a:cubicBezTo>
                    <a:pt x="96" y="114"/>
                    <a:pt x="89" y="123"/>
                    <a:pt x="94" y="126"/>
                  </a:cubicBezTo>
                  <a:cubicBezTo>
                    <a:pt x="100" y="128"/>
                    <a:pt x="108" y="124"/>
                    <a:pt x="110" y="129"/>
                  </a:cubicBezTo>
                  <a:cubicBezTo>
                    <a:pt x="112" y="133"/>
                    <a:pt x="99" y="129"/>
                    <a:pt x="92" y="134"/>
                  </a:cubicBezTo>
                  <a:cubicBezTo>
                    <a:pt x="86" y="139"/>
                    <a:pt x="83" y="141"/>
                    <a:pt x="80" y="137"/>
                  </a:cubicBezTo>
                  <a:cubicBezTo>
                    <a:pt x="77" y="134"/>
                    <a:pt x="67" y="136"/>
                    <a:pt x="61" y="137"/>
                  </a:cubicBezTo>
                  <a:cubicBezTo>
                    <a:pt x="55" y="137"/>
                    <a:pt x="61" y="130"/>
                    <a:pt x="61" y="127"/>
                  </a:cubicBezTo>
                  <a:cubicBezTo>
                    <a:pt x="61" y="123"/>
                    <a:pt x="53" y="121"/>
                    <a:pt x="43" y="127"/>
                  </a:cubicBezTo>
                  <a:cubicBezTo>
                    <a:pt x="32" y="133"/>
                    <a:pt x="36" y="131"/>
                    <a:pt x="35" y="136"/>
                  </a:cubicBezTo>
                  <a:cubicBezTo>
                    <a:pt x="33" y="141"/>
                    <a:pt x="29" y="133"/>
                    <a:pt x="22" y="137"/>
                  </a:cubicBezTo>
                  <a:cubicBezTo>
                    <a:pt x="15" y="142"/>
                    <a:pt x="4" y="145"/>
                    <a:pt x="2" y="149"/>
                  </a:cubicBezTo>
                  <a:cubicBezTo>
                    <a:pt x="0" y="153"/>
                    <a:pt x="17" y="156"/>
                    <a:pt x="23" y="157"/>
                  </a:cubicBezTo>
                  <a:cubicBezTo>
                    <a:pt x="30" y="159"/>
                    <a:pt x="15" y="163"/>
                    <a:pt x="21" y="164"/>
                  </a:cubicBezTo>
                  <a:cubicBezTo>
                    <a:pt x="26" y="166"/>
                    <a:pt x="23" y="171"/>
                    <a:pt x="32" y="175"/>
                  </a:cubicBezTo>
                  <a:cubicBezTo>
                    <a:pt x="40" y="179"/>
                    <a:pt x="58" y="175"/>
                    <a:pt x="63" y="175"/>
                  </a:cubicBezTo>
                  <a:cubicBezTo>
                    <a:pt x="68" y="175"/>
                    <a:pt x="72" y="181"/>
                    <a:pt x="76" y="177"/>
                  </a:cubicBezTo>
                  <a:cubicBezTo>
                    <a:pt x="80" y="173"/>
                    <a:pt x="95" y="161"/>
                    <a:pt x="102" y="168"/>
                  </a:cubicBezTo>
                  <a:cubicBezTo>
                    <a:pt x="110" y="175"/>
                    <a:pt x="94" y="174"/>
                    <a:pt x="98" y="178"/>
                  </a:cubicBezTo>
                  <a:cubicBezTo>
                    <a:pt x="102" y="182"/>
                    <a:pt x="107" y="192"/>
                    <a:pt x="100" y="197"/>
                  </a:cubicBezTo>
                  <a:cubicBezTo>
                    <a:pt x="93" y="203"/>
                    <a:pt x="86" y="199"/>
                    <a:pt x="82" y="199"/>
                  </a:cubicBezTo>
                  <a:cubicBezTo>
                    <a:pt x="78" y="198"/>
                    <a:pt x="80" y="206"/>
                    <a:pt x="74" y="211"/>
                  </a:cubicBezTo>
                  <a:cubicBezTo>
                    <a:pt x="68" y="216"/>
                    <a:pt x="63" y="206"/>
                    <a:pt x="55" y="206"/>
                  </a:cubicBezTo>
                  <a:cubicBezTo>
                    <a:pt x="48" y="206"/>
                    <a:pt x="49" y="216"/>
                    <a:pt x="50" y="221"/>
                  </a:cubicBezTo>
                  <a:cubicBezTo>
                    <a:pt x="50" y="225"/>
                    <a:pt x="38" y="220"/>
                    <a:pt x="35" y="231"/>
                  </a:cubicBezTo>
                  <a:cubicBezTo>
                    <a:pt x="32" y="243"/>
                    <a:pt x="20" y="233"/>
                    <a:pt x="28" y="244"/>
                  </a:cubicBezTo>
                  <a:cubicBezTo>
                    <a:pt x="36" y="256"/>
                    <a:pt x="35" y="249"/>
                    <a:pt x="41" y="253"/>
                  </a:cubicBezTo>
                  <a:cubicBezTo>
                    <a:pt x="48" y="258"/>
                    <a:pt x="34" y="266"/>
                    <a:pt x="40" y="267"/>
                  </a:cubicBezTo>
                  <a:cubicBezTo>
                    <a:pt x="47" y="268"/>
                    <a:pt x="54" y="280"/>
                    <a:pt x="59" y="284"/>
                  </a:cubicBezTo>
                  <a:cubicBezTo>
                    <a:pt x="63" y="289"/>
                    <a:pt x="69" y="282"/>
                    <a:pt x="76" y="282"/>
                  </a:cubicBezTo>
                  <a:cubicBezTo>
                    <a:pt x="83" y="281"/>
                    <a:pt x="80" y="272"/>
                    <a:pt x="83" y="276"/>
                  </a:cubicBezTo>
                  <a:cubicBezTo>
                    <a:pt x="87" y="279"/>
                    <a:pt x="93" y="290"/>
                    <a:pt x="89" y="292"/>
                  </a:cubicBezTo>
                  <a:cubicBezTo>
                    <a:pt x="86" y="295"/>
                    <a:pt x="89" y="303"/>
                    <a:pt x="88" y="307"/>
                  </a:cubicBezTo>
                  <a:cubicBezTo>
                    <a:pt x="87" y="311"/>
                    <a:pt x="103" y="310"/>
                    <a:pt x="104" y="305"/>
                  </a:cubicBezTo>
                  <a:cubicBezTo>
                    <a:pt x="105" y="300"/>
                    <a:pt x="117" y="299"/>
                    <a:pt x="124" y="307"/>
                  </a:cubicBezTo>
                  <a:cubicBezTo>
                    <a:pt x="131" y="314"/>
                    <a:pt x="133" y="315"/>
                    <a:pt x="133" y="310"/>
                  </a:cubicBezTo>
                  <a:cubicBezTo>
                    <a:pt x="133" y="304"/>
                    <a:pt x="139" y="297"/>
                    <a:pt x="140" y="302"/>
                  </a:cubicBezTo>
                  <a:cubicBezTo>
                    <a:pt x="140" y="307"/>
                    <a:pt x="145" y="308"/>
                    <a:pt x="156" y="304"/>
                  </a:cubicBezTo>
                  <a:cubicBezTo>
                    <a:pt x="166" y="299"/>
                    <a:pt x="161" y="304"/>
                    <a:pt x="156" y="311"/>
                  </a:cubicBezTo>
                  <a:cubicBezTo>
                    <a:pt x="149" y="320"/>
                    <a:pt x="156" y="333"/>
                    <a:pt x="151" y="334"/>
                  </a:cubicBezTo>
                  <a:cubicBezTo>
                    <a:pt x="145" y="335"/>
                    <a:pt x="141" y="349"/>
                    <a:pt x="133" y="350"/>
                  </a:cubicBezTo>
                  <a:cubicBezTo>
                    <a:pt x="124" y="351"/>
                    <a:pt x="110" y="367"/>
                    <a:pt x="108" y="369"/>
                  </a:cubicBezTo>
                  <a:cubicBezTo>
                    <a:pt x="106" y="372"/>
                    <a:pt x="88" y="364"/>
                    <a:pt x="85" y="371"/>
                  </a:cubicBezTo>
                  <a:cubicBezTo>
                    <a:pt x="83" y="379"/>
                    <a:pt x="71" y="385"/>
                    <a:pt x="74" y="387"/>
                  </a:cubicBezTo>
                  <a:cubicBezTo>
                    <a:pt x="76" y="389"/>
                    <a:pt x="91" y="382"/>
                    <a:pt x="92" y="378"/>
                  </a:cubicBezTo>
                  <a:cubicBezTo>
                    <a:pt x="93" y="374"/>
                    <a:pt x="95" y="375"/>
                    <a:pt x="97" y="378"/>
                  </a:cubicBezTo>
                  <a:cubicBezTo>
                    <a:pt x="100" y="381"/>
                    <a:pt x="106" y="376"/>
                    <a:pt x="109" y="374"/>
                  </a:cubicBezTo>
                  <a:cubicBezTo>
                    <a:pt x="112" y="371"/>
                    <a:pt x="117" y="372"/>
                    <a:pt x="120" y="372"/>
                  </a:cubicBezTo>
                  <a:cubicBezTo>
                    <a:pt x="123" y="373"/>
                    <a:pt x="124" y="369"/>
                    <a:pt x="133" y="367"/>
                  </a:cubicBezTo>
                  <a:cubicBezTo>
                    <a:pt x="142" y="366"/>
                    <a:pt x="140" y="363"/>
                    <a:pt x="142" y="358"/>
                  </a:cubicBezTo>
                  <a:cubicBezTo>
                    <a:pt x="144" y="354"/>
                    <a:pt x="165" y="344"/>
                    <a:pt x="169" y="343"/>
                  </a:cubicBezTo>
                  <a:cubicBezTo>
                    <a:pt x="173" y="342"/>
                    <a:pt x="170" y="336"/>
                    <a:pt x="174" y="335"/>
                  </a:cubicBezTo>
                  <a:cubicBezTo>
                    <a:pt x="179" y="335"/>
                    <a:pt x="185" y="330"/>
                    <a:pt x="191" y="325"/>
                  </a:cubicBezTo>
                  <a:cubicBezTo>
                    <a:pt x="196" y="321"/>
                    <a:pt x="198" y="323"/>
                    <a:pt x="202" y="321"/>
                  </a:cubicBezTo>
                  <a:cubicBezTo>
                    <a:pt x="206" y="319"/>
                    <a:pt x="203" y="311"/>
                    <a:pt x="207" y="310"/>
                  </a:cubicBezTo>
                  <a:cubicBezTo>
                    <a:pt x="211" y="310"/>
                    <a:pt x="215" y="306"/>
                    <a:pt x="215" y="303"/>
                  </a:cubicBezTo>
                  <a:cubicBezTo>
                    <a:pt x="215" y="299"/>
                    <a:pt x="204" y="299"/>
                    <a:pt x="203" y="297"/>
                  </a:cubicBezTo>
                  <a:cubicBezTo>
                    <a:pt x="202" y="295"/>
                    <a:pt x="211" y="286"/>
                    <a:pt x="215" y="286"/>
                  </a:cubicBezTo>
                  <a:cubicBezTo>
                    <a:pt x="219" y="287"/>
                    <a:pt x="224" y="283"/>
                    <a:pt x="225" y="278"/>
                  </a:cubicBezTo>
                  <a:cubicBezTo>
                    <a:pt x="225" y="272"/>
                    <a:pt x="230" y="271"/>
                    <a:pt x="235" y="267"/>
                  </a:cubicBezTo>
                  <a:cubicBezTo>
                    <a:pt x="239" y="262"/>
                    <a:pt x="238" y="258"/>
                    <a:pt x="242" y="258"/>
                  </a:cubicBezTo>
                  <a:cubicBezTo>
                    <a:pt x="246" y="258"/>
                    <a:pt x="250" y="252"/>
                    <a:pt x="255" y="249"/>
                  </a:cubicBezTo>
                  <a:cubicBezTo>
                    <a:pt x="259" y="247"/>
                    <a:pt x="255" y="252"/>
                    <a:pt x="264" y="253"/>
                  </a:cubicBezTo>
                  <a:cubicBezTo>
                    <a:pt x="272" y="253"/>
                    <a:pt x="270" y="261"/>
                    <a:pt x="264" y="258"/>
                  </a:cubicBezTo>
                  <a:cubicBezTo>
                    <a:pt x="257" y="255"/>
                    <a:pt x="254" y="256"/>
                    <a:pt x="249" y="261"/>
                  </a:cubicBezTo>
                  <a:cubicBezTo>
                    <a:pt x="243" y="267"/>
                    <a:pt x="247" y="268"/>
                    <a:pt x="243" y="275"/>
                  </a:cubicBezTo>
                  <a:cubicBezTo>
                    <a:pt x="238" y="281"/>
                    <a:pt x="238" y="285"/>
                    <a:pt x="244" y="285"/>
                  </a:cubicBezTo>
                  <a:cubicBezTo>
                    <a:pt x="250" y="286"/>
                    <a:pt x="244" y="290"/>
                    <a:pt x="238" y="292"/>
                  </a:cubicBezTo>
                  <a:cubicBezTo>
                    <a:pt x="233" y="294"/>
                    <a:pt x="237" y="297"/>
                    <a:pt x="244" y="297"/>
                  </a:cubicBezTo>
                  <a:cubicBezTo>
                    <a:pt x="252" y="297"/>
                    <a:pt x="263" y="286"/>
                    <a:pt x="273" y="281"/>
                  </a:cubicBezTo>
                  <a:cubicBezTo>
                    <a:pt x="284" y="276"/>
                    <a:pt x="292" y="281"/>
                    <a:pt x="295" y="280"/>
                  </a:cubicBezTo>
                  <a:cubicBezTo>
                    <a:pt x="297" y="279"/>
                    <a:pt x="291" y="274"/>
                    <a:pt x="295" y="272"/>
                  </a:cubicBezTo>
                  <a:cubicBezTo>
                    <a:pt x="298" y="271"/>
                    <a:pt x="291" y="270"/>
                    <a:pt x="288" y="264"/>
                  </a:cubicBezTo>
                  <a:cubicBezTo>
                    <a:pt x="286" y="257"/>
                    <a:pt x="292" y="261"/>
                    <a:pt x="293" y="256"/>
                  </a:cubicBezTo>
                  <a:cubicBezTo>
                    <a:pt x="295" y="252"/>
                    <a:pt x="298" y="253"/>
                    <a:pt x="301" y="256"/>
                  </a:cubicBezTo>
                  <a:cubicBezTo>
                    <a:pt x="305" y="258"/>
                    <a:pt x="309" y="253"/>
                    <a:pt x="312" y="260"/>
                  </a:cubicBezTo>
                  <a:cubicBezTo>
                    <a:pt x="315" y="266"/>
                    <a:pt x="318" y="258"/>
                    <a:pt x="324" y="262"/>
                  </a:cubicBezTo>
                  <a:cubicBezTo>
                    <a:pt x="329" y="266"/>
                    <a:pt x="323" y="266"/>
                    <a:pt x="317" y="267"/>
                  </a:cubicBezTo>
                  <a:cubicBezTo>
                    <a:pt x="311" y="268"/>
                    <a:pt x="314" y="276"/>
                    <a:pt x="319" y="272"/>
                  </a:cubicBezTo>
                  <a:cubicBezTo>
                    <a:pt x="323" y="269"/>
                    <a:pt x="326" y="266"/>
                    <a:pt x="330" y="270"/>
                  </a:cubicBezTo>
                  <a:cubicBezTo>
                    <a:pt x="334" y="274"/>
                    <a:pt x="336" y="272"/>
                    <a:pt x="339" y="269"/>
                  </a:cubicBezTo>
                  <a:cubicBezTo>
                    <a:pt x="342" y="266"/>
                    <a:pt x="342" y="269"/>
                    <a:pt x="342" y="272"/>
                  </a:cubicBezTo>
                  <a:cubicBezTo>
                    <a:pt x="342" y="274"/>
                    <a:pt x="349" y="275"/>
                    <a:pt x="359" y="277"/>
                  </a:cubicBezTo>
                  <a:cubicBezTo>
                    <a:pt x="369" y="279"/>
                    <a:pt x="386" y="276"/>
                    <a:pt x="391" y="276"/>
                  </a:cubicBezTo>
                  <a:cubicBezTo>
                    <a:pt x="396" y="276"/>
                    <a:pt x="394" y="283"/>
                    <a:pt x="404" y="285"/>
                  </a:cubicBezTo>
                  <a:cubicBezTo>
                    <a:pt x="414" y="287"/>
                    <a:pt x="417" y="275"/>
                    <a:pt x="422" y="279"/>
                  </a:cubicBezTo>
                  <a:cubicBezTo>
                    <a:pt x="427" y="283"/>
                    <a:pt x="422" y="285"/>
                    <a:pt x="419" y="288"/>
                  </a:cubicBezTo>
                  <a:cubicBezTo>
                    <a:pt x="416" y="291"/>
                    <a:pt x="422" y="292"/>
                    <a:pt x="426" y="293"/>
                  </a:cubicBezTo>
                  <a:cubicBezTo>
                    <a:pt x="430" y="295"/>
                    <a:pt x="439" y="297"/>
                    <a:pt x="444" y="302"/>
                  </a:cubicBezTo>
                  <a:cubicBezTo>
                    <a:pt x="448" y="306"/>
                    <a:pt x="450" y="311"/>
                    <a:pt x="461" y="316"/>
                  </a:cubicBezTo>
                  <a:cubicBezTo>
                    <a:pt x="471" y="321"/>
                    <a:pt x="461" y="303"/>
                    <a:pt x="469" y="309"/>
                  </a:cubicBezTo>
                  <a:cubicBezTo>
                    <a:pt x="477" y="314"/>
                    <a:pt x="475" y="309"/>
                    <a:pt x="481" y="315"/>
                  </a:cubicBezTo>
                  <a:cubicBezTo>
                    <a:pt x="488" y="321"/>
                    <a:pt x="485" y="312"/>
                    <a:pt x="482" y="302"/>
                  </a:cubicBezTo>
                  <a:cubicBezTo>
                    <a:pt x="479" y="293"/>
                    <a:pt x="485" y="299"/>
                    <a:pt x="488" y="304"/>
                  </a:cubicBezTo>
                  <a:cubicBezTo>
                    <a:pt x="491" y="308"/>
                    <a:pt x="491" y="317"/>
                    <a:pt x="489" y="323"/>
                  </a:cubicBezTo>
                  <a:cubicBezTo>
                    <a:pt x="487" y="329"/>
                    <a:pt x="477" y="324"/>
                    <a:pt x="478" y="321"/>
                  </a:cubicBezTo>
                  <a:cubicBezTo>
                    <a:pt x="479" y="317"/>
                    <a:pt x="469" y="319"/>
                    <a:pt x="468" y="323"/>
                  </a:cubicBezTo>
                  <a:cubicBezTo>
                    <a:pt x="468" y="328"/>
                    <a:pt x="475" y="337"/>
                    <a:pt x="480" y="338"/>
                  </a:cubicBezTo>
                  <a:cubicBezTo>
                    <a:pt x="486" y="339"/>
                    <a:pt x="482" y="347"/>
                    <a:pt x="485" y="348"/>
                  </a:cubicBezTo>
                  <a:cubicBezTo>
                    <a:pt x="489" y="349"/>
                    <a:pt x="489" y="357"/>
                    <a:pt x="492" y="356"/>
                  </a:cubicBezTo>
                  <a:cubicBezTo>
                    <a:pt x="494" y="355"/>
                    <a:pt x="493" y="345"/>
                    <a:pt x="491" y="340"/>
                  </a:cubicBezTo>
                  <a:cubicBezTo>
                    <a:pt x="488" y="336"/>
                    <a:pt x="489" y="329"/>
                    <a:pt x="493" y="330"/>
                  </a:cubicBezTo>
                  <a:cubicBezTo>
                    <a:pt x="497" y="332"/>
                    <a:pt x="493" y="339"/>
                    <a:pt x="495" y="341"/>
                  </a:cubicBezTo>
                  <a:cubicBezTo>
                    <a:pt x="497" y="343"/>
                    <a:pt x="499" y="339"/>
                    <a:pt x="504" y="336"/>
                  </a:cubicBezTo>
                  <a:cubicBezTo>
                    <a:pt x="508" y="333"/>
                    <a:pt x="502" y="326"/>
                    <a:pt x="503" y="322"/>
                  </a:cubicBezTo>
                  <a:cubicBezTo>
                    <a:pt x="505" y="318"/>
                    <a:pt x="510" y="325"/>
                    <a:pt x="512" y="332"/>
                  </a:cubicBezTo>
                  <a:cubicBezTo>
                    <a:pt x="514" y="339"/>
                    <a:pt x="507" y="339"/>
                    <a:pt x="507" y="342"/>
                  </a:cubicBezTo>
                  <a:cubicBezTo>
                    <a:pt x="507" y="346"/>
                    <a:pt x="501" y="344"/>
                    <a:pt x="499" y="346"/>
                  </a:cubicBezTo>
                  <a:cubicBezTo>
                    <a:pt x="497" y="348"/>
                    <a:pt x="498" y="361"/>
                    <a:pt x="501" y="361"/>
                  </a:cubicBezTo>
                  <a:cubicBezTo>
                    <a:pt x="503" y="362"/>
                    <a:pt x="505" y="351"/>
                    <a:pt x="507" y="356"/>
                  </a:cubicBezTo>
                  <a:cubicBezTo>
                    <a:pt x="508" y="362"/>
                    <a:pt x="514" y="349"/>
                    <a:pt x="516" y="354"/>
                  </a:cubicBezTo>
                  <a:cubicBezTo>
                    <a:pt x="518" y="359"/>
                    <a:pt x="525" y="365"/>
                    <a:pt x="528" y="364"/>
                  </a:cubicBezTo>
                  <a:cubicBezTo>
                    <a:pt x="531" y="363"/>
                    <a:pt x="527" y="357"/>
                    <a:pt x="523" y="357"/>
                  </a:cubicBezTo>
                  <a:cubicBezTo>
                    <a:pt x="518" y="356"/>
                    <a:pt x="519" y="349"/>
                    <a:pt x="523" y="349"/>
                  </a:cubicBezTo>
                  <a:cubicBezTo>
                    <a:pt x="527" y="348"/>
                    <a:pt x="535" y="359"/>
                    <a:pt x="534" y="363"/>
                  </a:cubicBezTo>
                  <a:cubicBezTo>
                    <a:pt x="534" y="367"/>
                    <a:pt x="530" y="367"/>
                    <a:pt x="527" y="371"/>
                  </a:cubicBezTo>
                  <a:cubicBezTo>
                    <a:pt x="523" y="375"/>
                    <a:pt x="518" y="364"/>
                    <a:pt x="514" y="365"/>
                  </a:cubicBezTo>
                  <a:cubicBezTo>
                    <a:pt x="510" y="365"/>
                    <a:pt x="514" y="371"/>
                    <a:pt x="516" y="376"/>
                  </a:cubicBezTo>
                  <a:cubicBezTo>
                    <a:pt x="518" y="381"/>
                    <a:pt x="511" y="387"/>
                    <a:pt x="516" y="390"/>
                  </a:cubicBezTo>
                  <a:cubicBezTo>
                    <a:pt x="522" y="394"/>
                    <a:pt x="520" y="388"/>
                    <a:pt x="521" y="386"/>
                  </a:cubicBezTo>
                  <a:cubicBezTo>
                    <a:pt x="522" y="383"/>
                    <a:pt x="526" y="386"/>
                    <a:pt x="529" y="388"/>
                  </a:cubicBezTo>
                  <a:cubicBezTo>
                    <a:pt x="532" y="391"/>
                    <a:pt x="533" y="383"/>
                    <a:pt x="533" y="380"/>
                  </a:cubicBezTo>
                  <a:cubicBezTo>
                    <a:pt x="533" y="377"/>
                    <a:pt x="538" y="379"/>
                    <a:pt x="540" y="383"/>
                  </a:cubicBezTo>
                  <a:cubicBezTo>
                    <a:pt x="543" y="387"/>
                    <a:pt x="543" y="379"/>
                    <a:pt x="547" y="379"/>
                  </a:cubicBezTo>
                  <a:cubicBezTo>
                    <a:pt x="551" y="380"/>
                    <a:pt x="548" y="386"/>
                    <a:pt x="548" y="390"/>
                  </a:cubicBezTo>
                  <a:cubicBezTo>
                    <a:pt x="548" y="393"/>
                    <a:pt x="555" y="387"/>
                    <a:pt x="554" y="391"/>
                  </a:cubicBezTo>
                  <a:cubicBezTo>
                    <a:pt x="554" y="391"/>
                    <a:pt x="554" y="392"/>
                    <a:pt x="554" y="392"/>
                  </a:cubicBezTo>
                  <a:cubicBezTo>
                    <a:pt x="558" y="390"/>
                    <a:pt x="562" y="387"/>
                    <a:pt x="564" y="385"/>
                  </a:cubicBezTo>
                  <a:cubicBezTo>
                    <a:pt x="571" y="381"/>
                    <a:pt x="559" y="377"/>
                    <a:pt x="561" y="372"/>
                  </a:cubicBezTo>
                  <a:close/>
                </a:path>
              </a:pathLst>
            </a:custGeom>
            <a:solidFill>
              <a:srgbClr val="4CB9F1"/>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14" name="Straight Connector 413"/>
          <p:cNvCxnSpPr/>
          <p:nvPr userDrawn="1"/>
        </p:nvCxnSpPr>
        <p:spPr>
          <a:xfrm flipH="1">
            <a:off x="252001" y="2776673"/>
            <a:ext cx="1872000" cy="0"/>
          </a:xfrm>
          <a:prstGeom prst="line">
            <a:avLst/>
          </a:prstGeom>
          <a:ln>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p:cNvCxnSpPr/>
          <p:nvPr userDrawn="1"/>
        </p:nvCxnSpPr>
        <p:spPr>
          <a:xfrm flipH="1">
            <a:off x="252001" y="3626091"/>
            <a:ext cx="1872000" cy="0"/>
          </a:xfrm>
          <a:prstGeom prst="line">
            <a:avLst/>
          </a:prstGeom>
          <a:ln>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p:cNvCxnSpPr/>
          <p:nvPr userDrawn="1"/>
        </p:nvCxnSpPr>
        <p:spPr>
          <a:xfrm>
            <a:off x="2124001" y="1166813"/>
            <a:ext cx="0" cy="3230606"/>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17" name="Straight Connector 416"/>
          <p:cNvCxnSpPr/>
          <p:nvPr userDrawn="1"/>
        </p:nvCxnSpPr>
        <p:spPr>
          <a:xfrm>
            <a:off x="252000" y="1166813"/>
            <a:ext cx="0" cy="3230606"/>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18" name="Straight Connector 417"/>
          <p:cNvCxnSpPr/>
          <p:nvPr userDrawn="1"/>
        </p:nvCxnSpPr>
        <p:spPr>
          <a:xfrm flipH="1">
            <a:off x="252001" y="1166813"/>
            <a:ext cx="1872000" cy="0"/>
          </a:xfrm>
          <a:prstGeom prst="line">
            <a:avLst/>
          </a:prstGeom>
          <a:ln>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p:cNvCxnSpPr/>
          <p:nvPr userDrawn="1"/>
        </p:nvCxnSpPr>
        <p:spPr>
          <a:xfrm flipH="1">
            <a:off x="252001" y="4397419"/>
            <a:ext cx="1872000" cy="0"/>
          </a:xfrm>
          <a:prstGeom prst="line">
            <a:avLst/>
          </a:prstGeom>
          <a:ln>
            <a:solidFill>
              <a:srgbClr val="888888"/>
            </a:solidFill>
          </a:ln>
        </p:spPr>
        <p:style>
          <a:lnRef idx="1">
            <a:schemeClr val="accent1"/>
          </a:lnRef>
          <a:fillRef idx="0">
            <a:schemeClr val="accent1"/>
          </a:fillRef>
          <a:effectRef idx="0">
            <a:schemeClr val="accent1"/>
          </a:effectRef>
          <a:fontRef idx="minor">
            <a:schemeClr val="tx1"/>
          </a:fontRef>
        </p:style>
      </p:cxnSp>
      <p:sp>
        <p:nvSpPr>
          <p:cNvPr id="420" name="Text Placeholder 20"/>
          <p:cNvSpPr>
            <a:spLocks noGrp="1"/>
          </p:cNvSpPr>
          <p:nvPr>
            <p:ph type="body" sz="quarter" idx="12" hasCustomPrompt="1"/>
          </p:nvPr>
        </p:nvSpPr>
        <p:spPr>
          <a:xfrm>
            <a:off x="468314" y="1327354"/>
            <a:ext cx="1441511" cy="213042"/>
          </a:xfrm>
          <a:prstGeom prst="rect">
            <a:avLst/>
          </a:prstGeom>
        </p:spPr>
        <p:txBody>
          <a:bodyPr/>
          <a:lstStyle>
            <a:lvl1pPr>
              <a:defRPr sz="1200" b="1">
                <a:solidFill>
                  <a:schemeClr val="accent1"/>
                </a:solidFill>
              </a:defRPr>
            </a:lvl1pPr>
          </a:lstStyle>
          <a:p>
            <a:pPr lvl="0"/>
            <a:r>
              <a:rPr lang="en-US" dirty="0"/>
              <a:t>Click to edit title</a:t>
            </a:r>
          </a:p>
        </p:txBody>
      </p:sp>
      <p:sp>
        <p:nvSpPr>
          <p:cNvPr id="421" name="Text Placeholder 20"/>
          <p:cNvSpPr>
            <a:spLocks noGrp="1"/>
          </p:cNvSpPr>
          <p:nvPr>
            <p:ph type="body" sz="quarter" idx="14" hasCustomPrompt="1"/>
          </p:nvPr>
        </p:nvSpPr>
        <p:spPr>
          <a:xfrm>
            <a:off x="468314" y="2960212"/>
            <a:ext cx="1441511" cy="213042"/>
          </a:xfrm>
          <a:prstGeom prst="rect">
            <a:avLst/>
          </a:prstGeom>
        </p:spPr>
        <p:txBody>
          <a:bodyPr/>
          <a:lstStyle>
            <a:lvl1pPr>
              <a:defRPr sz="1200" b="1">
                <a:solidFill>
                  <a:schemeClr val="accent3"/>
                </a:solidFill>
              </a:defRPr>
            </a:lvl1pPr>
          </a:lstStyle>
          <a:p>
            <a:pPr lvl="0"/>
            <a:r>
              <a:rPr lang="en-US" dirty="0"/>
              <a:t>Click to edit title</a:t>
            </a:r>
          </a:p>
        </p:txBody>
      </p:sp>
      <p:sp>
        <p:nvSpPr>
          <p:cNvPr id="422" name="Text Placeholder 20"/>
          <p:cNvSpPr>
            <a:spLocks noGrp="1"/>
          </p:cNvSpPr>
          <p:nvPr>
            <p:ph type="body" sz="quarter" idx="16" hasCustomPrompt="1"/>
          </p:nvPr>
        </p:nvSpPr>
        <p:spPr>
          <a:xfrm>
            <a:off x="468314" y="3771198"/>
            <a:ext cx="1441511" cy="213042"/>
          </a:xfrm>
          <a:prstGeom prst="rect">
            <a:avLst/>
          </a:prstGeom>
        </p:spPr>
        <p:txBody>
          <a:bodyPr/>
          <a:lstStyle>
            <a:lvl1pPr>
              <a:defRPr sz="1200" b="1">
                <a:solidFill>
                  <a:schemeClr val="accent5"/>
                </a:solidFill>
              </a:defRPr>
            </a:lvl1pPr>
          </a:lstStyle>
          <a:p>
            <a:pPr lvl="0"/>
            <a:r>
              <a:rPr lang="en-US" dirty="0"/>
              <a:t>Click to edit title</a:t>
            </a:r>
          </a:p>
        </p:txBody>
      </p:sp>
      <p:sp>
        <p:nvSpPr>
          <p:cNvPr id="423" name="Text Placeholder 635"/>
          <p:cNvSpPr>
            <a:spLocks noGrp="1"/>
          </p:cNvSpPr>
          <p:nvPr>
            <p:ph type="body" sz="quarter" idx="23" hasCustomPrompt="1"/>
          </p:nvPr>
        </p:nvSpPr>
        <p:spPr>
          <a:xfrm>
            <a:off x="468314" y="1607819"/>
            <a:ext cx="1448558" cy="1023748"/>
          </a:xfrm>
          <a:prstGeom prst="rect">
            <a:avLst/>
          </a:prstGeom>
        </p:spPr>
        <p:txBody>
          <a:bodyPr/>
          <a:lstStyle>
            <a:lvl1pPr>
              <a:defRPr sz="9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24" name="Text Placeholder 635"/>
          <p:cNvSpPr>
            <a:spLocks noGrp="1"/>
          </p:cNvSpPr>
          <p:nvPr>
            <p:ph type="body" sz="quarter" idx="24" hasCustomPrompt="1"/>
          </p:nvPr>
        </p:nvSpPr>
        <p:spPr>
          <a:xfrm>
            <a:off x="468314" y="3240649"/>
            <a:ext cx="1448558" cy="273024"/>
          </a:xfrm>
          <a:prstGeom prst="rect">
            <a:avLst/>
          </a:prstGeom>
        </p:spPr>
        <p:txBody>
          <a:bodyPr/>
          <a:lstStyle>
            <a:lvl1pPr>
              <a:defRPr sz="9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25" name="Text Placeholder 635"/>
          <p:cNvSpPr>
            <a:spLocks noGrp="1"/>
          </p:cNvSpPr>
          <p:nvPr>
            <p:ph type="body" sz="quarter" idx="25" hasCustomPrompt="1"/>
          </p:nvPr>
        </p:nvSpPr>
        <p:spPr>
          <a:xfrm>
            <a:off x="468314" y="4051635"/>
            <a:ext cx="1448558" cy="273024"/>
          </a:xfrm>
          <a:prstGeom prst="rect">
            <a:avLst/>
          </a:prstGeom>
        </p:spPr>
        <p:txBody>
          <a:bodyPr/>
          <a:lstStyle>
            <a:lvl1pPr>
              <a:defRPr sz="9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grpSp>
        <p:nvGrpSpPr>
          <p:cNvPr id="7" name="Group 6">
            <a:extLst>
              <a:ext uri="{FF2B5EF4-FFF2-40B4-BE49-F238E27FC236}">
                <a16:creationId xmlns:a16="http://schemas.microsoft.com/office/drawing/2014/main" id="{1BE2C455-06CF-44E9-B804-998E3CF1DE33}"/>
              </a:ext>
            </a:extLst>
          </p:cNvPr>
          <p:cNvGrpSpPr/>
          <p:nvPr userDrawn="1"/>
        </p:nvGrpSpPr>
        <p:grpSpPr>
          <a:xfrm>
            <a:off x="5807644" y="2106955"/>
            <a:ext cx="188473" cy="244973"/>
            <a:chOff x="3669016" y="1777968"/>
            <a:chExt cx="188473" cy="244973"/>
          </a:xfrm>
        </p:grpSpPr>
        <p:sp>
          <p:nvSpPr>
            <p:cNvPr id="213" name="Graphic 4">
              <a:extLst>
                <a:ext uri="{FF2B5EF4-FFF2-40B4-BE49-F238E27FC236}">
                  <a16:creationId xmlns:a16="http://schemas.microsoft.com/office/drawing/2014/main" id="{5EE8F011-9315-47A0-875C-FFC620A168A1}"/>
                </a:ext>
              </a:extLst>
            </p:cNvPr>
            <p:cNvSpPr/>
            <p:nvPr userDrawn="1"/>
          </p:nvSpPr>
          <p:spPr>
            <a:xfrm>
              <a:off x="3706969" y="1816829"/>
              <a:ext cx="112042" cy="112042"/>
            </a:xfrm>
            <a:custGeom>
              <a:avLst/>
              <a:gdLst>
                <a:gd name="connsiteX0" fmla="*/ 112042 w 112042"/>
                <a:gd name="connsiteY0" fmla="*/ 56021 h 112042"/>
                <a:gd name="connsiteX1" fmla="*/ 56021 w 112042"/>
                <a:gd name="connsiteY1" fmla="*/ 112042 h 112042"/>
                <a:gd name="connsiteX2" fmla="*/ 0 w 112042"/>
                <a:gd name="connsiteY2" fmla="*/ 56021 h 112042"/>
                <a:gd name="connsiteX3" fmla="*/ 56021 w 112042"/>
                <a:gd name="connsiteY3" fmla="*/ 0 h 112042"/>
                <a:gd name="connsiteX4" fmla="*/ 112042 w 112042"/>
                <a:gd name="connsiteY4" fmla="*/ 56021 h 112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42" h="112042">
                  <a:moveTo>
                    <a:pt x="112042" y="56021"/>
                  </a:moveTo>
                  <a:cubicBezTo>
                    <a:pt x="112042" y="86961"/>
                    <a:pt x="86961" y="112042"/>
                    <a:pt x="56021" y="112042"/>
                  </a:cubicBezTo>
                  <a:cubicBezTo>
                    <a:pt x="25082" y="112042"/>
                    <a:pt x="0" y="86961"/>
                    <a:pt x="0" y="56021"/>
                  </a:cubicBezTo>
                  <a:cubicBezTo>
                    <a:pt x="0" y="25082"/>
                    <a:pt x="25082" y="0"/>
                    <a:pt x="56021" y="0"/>
                  </a:cubicBezTo>
                  <a:cubicBezTo>
                    <a:pt x="86961" y="0"/>
                    <a:pt x="112042" y="25082"/>
                    <a:pt x="112042" y="56021"/>
                  </a:cubicBezTo>
                  <a:close/>
                </a:path>
              </a:pathLst>
            </a:custGeom>
            <a:solidFill>
              <a:srgbClr val="1D1E1E"/>
            </a:solidFill>
            <a:ln w="4774" cap="flat">
              <a:noFill/>
              <a:prstDash val="solid"/>
              <a:miter/>
            </a:ln>
          </p:spPr>
          <p:txBody>
            <a:bodyPr rtlCol="0" anchor="ctr"/>
            <a:lstStyle/>
            <a:p>
              <a:endParaRPr lang="uk-UA"/>
            </a:p>
          </p:txBody>
        </p:sp>
        <p:sp>
          <p:nvSpPr>
            <p:cNvPr id="214" name="Graphic 4">
              <a:extLst>
                <a:ext uri="{FF2B5EF4-FFF2-40B4-BE49-F238E27FC236}">
                  <a16:creationId xmlns:a16="http://schemas.microsoft.com/office/drawing/2014/main" id="{9DDD903B-8077-45B5-8245-560EE4CCC7CF}"/>
                </a:ext>
              </a:extLst>
            </p:cNvPr>
            <p:cNvSpPr/>
            <p:nvPr userDrawn="1"/>
          </p:nvSpPr>
          <p:spPr>
            <a:xfrm>
              <a:off x="3669016" y="1777968"/>
              <a:ext cx="188473" cy="244973"/>
            </a:xfrm>
            <a:custGeom>
              <a:avLst/>
              <a:gdLst>
                <a:gd name="connsiteX0" fmla="*/ 93886 w 188473"/>
                <a:gd name="connsiteY0" fmla="*/ -189 h 244973"/>
                <a:gd name="connsiteX1" fmla="*/ -327 w 188473"/>
                <a:gd name="connsiteY1" fmla="*/ 93163 h 244973"/>
                <a:gd name="connsiteX2" fmla="*/ 93886 w 188473"/>
                <a:gd name="connsiteY2" fmla="*/ 244784 h 244973"/>
                <a:gd name="connsiteX3" fmla="*/ 188147 w 188473"/>
                <a:gd name="connsiteY3" fmla="*/ 93163 h 244973"/>
                <a:gd name="connsiteX4" fmla="*/ 93886 w 188473"/>
                <a:gd name="connsiteY4" fmla="*/ -189 h 244973"/>
                <a:gd name="connsiteX5" fmla="*/ 93886 w 188473"/>
                <a:gd name="connsiteY5" fmla="*/ 142971 h 244973"/>
                <a:gd name="connsiteX6" fmla="*/ 44700 w 188473"/>
                <a:gd name="connsiteY6" fmla="*/ 93689 h 244973"/>
                <a:gd name="connsiteX7" fmla="*/ 93982 w 188473"/>
                <a:gd name="connsiteY7" fmla="*/ 44503 h 244973"/>
                <a:gd name="connsiteX8" fmla="*/ 143167 w 188473"/>
                <a:gd name="connsiteY8" fmla="*/ 93737 h 244973"/>
                <a:gd name="connsiteX9" fmla="*/ 93886 w 188473"/>
                <a:gd name="connsiteY9" fmla="*/ 142827 h 24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73" h="244973">
                  <a:moveTo>
                    <a:pt x="93886" y="-189"/>
                  </a:moveTo>
                  <a:cubicBezTo>
                    <a:pt x="42143" y="-294"/>
                    <a:pt x="41" y="41425"/>
                    <a:pt x="-327" y="93163"/>
                  </a:cubicBezTo>
                  <a:cubicBezTo>
                    <a:pt x="-327" y="162712"/>
                    <a:pt x="93886" y="244784"/>
                    <a:pt x="93886" y="244784"/>
                  </a:cubicBezTo>
                  <a:cubicBezTo>
                    <a:pt x="93886" y="244784"/>
                    <a:pt x="188147" y="162712"/>
                    <a:pt x="188147" y="93163"/>
                  </a:cubicBezTo>
                  <a:cubicBezTo>
                    <a:pt x="187750" y="41416"/>
                    <a:pt x="145634" y="-294"/>
                    <a:pt x="93886" y="-189"/>
                  </a:cubicBezTo>
                  <a:close/>
                  <a:moveTo>
                    <a:pt x="93886" y="142971"/>
                  </a:moveTo>
                  <a:cubicBezTo>
                    <a:pt x="66693" y="142942"/>
                    <a:pt x="44671" y="120882"/>
                    <a:pt x="44700" y="93689"/>
                  </a:cubicBezTo>
                  <a:cubicBezTo>
                    <a:pt x="44729" y="66496"/>
                    <a:pt x="66788" y="44475"/>
                    <a:pt x="93982" y="44503"/>
                  </a:cubicBezTo>
                  <a:cubicBezTo>
                    <a:pt x="121156" y="44532"/>
                    <a:pt x="143167" y="66563"/>
                    <a:pt x="143167" y="93737"/>
                  </a:cubicBezTo>
                  <a:cubicBezTo>
                    <a:pt x="143062" y="120878"/>
                    <a:pt x="121026" y="142827"/>
                    <a:pt x="93886" y="142827"/>
                  </a:cubicBezTo>
                  <a:close/>
                </a:path>
              </a:pathLst>
            </a:custGeom>
            <a:solidFill>
              <a:srgbClr val="FFFFFF"/>
            </a:solidFill>
            <a:ln w="4774" cap="flat">
              <a:noFill/>
              <a:prstDash val="solid"/>
              <a:miter/>
            </a:ln>
          </p:spPr>
          <p:txBody>
            <a:bodyPr rtlCol="0" anchor="ctr"/>
            <a:lstStyle/>
            <a:p>
              <a:endParaRPr lang="uk-UA"/>
            </a:p>
          </p:txBody>
        </p:sp>
      </p:grpSp>
    </p:spTree>
    <p:extLst>
      <p:ext uri="{BB962C8B-B14F-4D97-AF65-F5344CB8AC3E}">
        <p14:creationId xmlns:p14="http://schemas.microsoft.com/office/powerpoint/2010/main" val="2994814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18"/>
                                        </p:tgtEl>
                                        <p:attrNameLst>
                                          <p:attrName>style.visibility</p:attrName>
                                        </p:attrNameLst>
                                      </p:cBhvr>
                                      <p:to>
                                        <p:strVal val="visible"/>
                                      </p:to>
                                    </p:set>
                                    <p:animEffect transition="in" filter="wipe(left)">
                                      <p:cBhvr>
                                        <p:cTn id="7" dur="500"/>
                                        <p:tgtEl>
                                          <p:spTgt spid="418"/>
                                        </p:tgtEl>
                                      </p:cBhvr>
                                    </p:animEffect>
                                  </p:childTnLst>
                                </p:cTn>
                              </p:par>
                              <p:par>
                                <p:cTn id="8" presetID="22" presetClass="entr" presetSubtype="8" fill="hold"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wipe(left)">
                                      <p:cBhvr>
                                        <p:cTn id="10" dur="500"/>
                                        <p:tgtEl>
                                          <p:spTgt spid="415"/>
                                        </p:tgtEl>
                                      </p:cBhvr>
                                    </p:animEffect>
                                  </p:childTnLst>
                                </p:cTn>
                              </p:par>
                              <p:par>
                                <p:cTn id="11" presetID="22" presetClass="entr" presetSubtype="2" fill="hold" nodeType="withEffect">
                                  <p:stCondLst>
                                    <p:cond delay="0"/>
                                  </p:stCondLst>
                                  <p:childTnLst>
                                    <p:set>
                                      <p:cBhvr>
                                        <p:cTn id="12" dur="1" fill="hold">
                                          <p:stCondLst>
                                            <p:cond delay="0"/>
                                          </p:stCondLst>
                                        </p:cTn>
                                        <p:tgtEl>
                                          <p:spTgt spid="414"/>
                                        </p:tgtEl>
                                        <p:attrNameLst>
                                          <p:attrName>style.visibility</p:attrName>
                                        </p:attrNameLst>
                                      </p:cBhvr>
                                      <p:to>
                                        <p:strVal val="visible"/>
                                      </p:to>
                                    </p:set>
                                    <p:animEffect transition="in" filter="wipe(right)">
                                      <p:cBhvr>
                                        <p:cTn id="13" dur="500"/>
                                        <p:tgtEl>
                                          <p:spTgt spid="414"/>
                                        </p:tgtEl>
                                      </p:cBhvr>
                                    </p:animEffect>
                                  </p:childTnLst>
                                </p:cTn>
                              </p:par>
                              <p:par>
                                <p:cTn id="14" presetID="22" presetClass="entr" presetSubtype="2" fill="hold" nodeType="withEffect">
                                  <p:stCondLst>
                                    <p:cond delay="0"/>
                                  </p:stCondLst>
                                  <p:childTnLst>
                                    <p:set>
                                      <p:cBhvr>
                                        <p:cTn id="15" dur="1" fill="hold">
                                          <p:stCondLst>
                                            <p:cond delay="0"/>
                                          </p:stCondLst>
                                        </p:cTn>
                                        <p:tgtEl>
                                          <p:spTgt spid="419"/>
                                        </p:tgtEl>
                                        <p:attrNameLst>
                                          <p:attrName>style.visibility</p:attrName>
                                        </p:attrNameLst>
                                      </p:cBhvr>
                                      <p:to>
                                        <p:strVal val="visible"/>
                                      </p:to>
                                    </p:set>
                                    <p:animEffect transition="in" filter="wipe(right)">
                                      <p:cBhvr>
                                        <p:cTn id="16" dur="500"/>
                                        <p:tgtEl>
                                          <p:spTgt spid="419"/>
                                        </p:tgtEl>
                                      </p:cBhvr>
                                    </p:animEffect>
                                  </p:childTnLst>
                                </p:cTn>
                              </p:par>
                              <p:par>
                                <p:cTn id="17" presetID="22" presetClass="entr" presetSubtype="4" fill="hold" nodeType="withEffect">
                                  <p:stCondLst>
                                    <p:cond delay="0"/>
                                  </p:stCondLst>
                                  <p:childTnLst>
                                    <p:set>
                                      <p:cBhvr>
                                        <p:cTn id="18" dur="1" fill="hold">
                                          <p:stCondLst>
                                            <p:cond delay="0"/>
                                          </p:stCondLst>
                                        </p:cTn>
                                        <p:tgtEl>
                                          <p:spTgt spid="417"/>
                                        </p:tgtEl>
                                        <p:attrNameLst>
                                          <p:attrName>style.visibility</p:attrName>
                                        </p:attrNameLst>
                                      </p:cBhvr>
                                      <p:to>
                                        <p:strVal val="visible"/>
                                      </p:to>
                                    </p:set>
                                    <p:animEffect transition="in" filter="wipe(down)">
                                      <p:cBhvr>
                                        <p:cTn id="19" dur="500"/>
                                        <p:tgtEl>
                                          <p:spTgt spid="417"/>
                                        </p:tgtEl>
                                      </p:cBhvr>
                                    </p:animEffect>
                                  </p:childTnLst>
                                </p:cTn>
                              </p:par>
                              <p:par>
                                <p:cTn id="20" presetID="22" presetClass="entr" presetSubtype="1" fill="hold" nodeType="withEffect">
                                  <p:stCondLst>
                                    <p:cond delay="0"/>
                                  </p:stCondLst>
                                  <p:childTnLst>
                                    <p:set>
                                      <p:cBhvr>
                                        <p:cTn id="21" dur="1" fill="hold">
                                          <p:stCondLst>
                                            <p:cond delay="0"/>
                                          </p:stCondLst>
                                        </p:cTn>
                                        <p:tgtEl>
                                          <p:spTgt spid="416"/>
                                        </p:tgtEl>
                                        <p:attrNameLst>
                                          <p:attrName>style.visibility</p:attrName>
                                        </p:attrNameLst>
                                      </p:cBhvr>
                                      <p:to>
                                        <p:strVal val="visible"/>
                                      </p:to>
                                    </p:set>
                                    <p:animEffect transition="in" filter="wipe(up)">
                                      <p:cBhvr>
                                        <p:cTn id="22" dur="500"/>
                                        <p:tgtEl>
                                          <p:spTgt spid="416"/>
                                        </p:tgtEl>
                                      </p:cBhvr>
                                    </p:animEffect>
                                  </p:childTnLst>
                                </p:cTn>
                              </p:par>
                              <p:par>
                                <p:cTn id="23" presetID="10" presetClass="entr" presetSubtype="0" fill="hold" nodeType="withEffect">
                                  <p:stCondLst>
                                    <p:cond delay="0"/>
                                  </p:stCondLst>
                                  <p:childTnLst>
                                    <p:set>
                                      <p:cBhvr>
                                        <p:cTn id="24" dur="1" fill="hold">
                                          <p:stCondLst>
                                            <p:cond delay="0"/>
                                          </p:stCondLst>
                                        </p:cTn>
                                        <p:tgtEl>
                                          <p:spTgt spid="221"/>
                                        </p:tgtEl>
                                        <p:attrNameLst>
                                          <p:attrName>style.visibility</p:attrName>
                                        </p:attrNameLst>
                                      </p:cBhvr>
                                      <p:to>
                                        <p:strVal val="visible"/>
                                      </p:to>
                                    </p:set>
                                    <p:animEffect transition="in" filter="fade">
                                      <p:cBhvr>
                                        <p:cTn id="25" dur="500"/>
                                        <p:tgtEl>
                                          <p:spTgt spid="221"/>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404"/>
                                        </p:tgtEl>
                                        <p:attrNameLst>
                                          <p:attrName>style.visibility</p:attrName>
                                        </p:attrNameLst>
                                      </p:cBhvr>
                                      <p:to>
                                        <p:strVal val="visible"/>
                                      </p:to>
                                    </p:set>
                                    <p:animEffect transition="in" filter="fade">
                                      <p:cBhvr>
                                        <p:cTn id="29" dur="250"/>
                                        <p:tgtEl>
                                          <p:spTgt spid="404"/>
                                        </p:tgtEl>
                                      </p:cBhvr>
                                    </p:animEffect>
                                  </p:childTnLst>
                                </p:cTn>
                              </p:par>
                            </p:childTnLst>
                          </p:cTn>
                        </p:par>
                        <p:par>
                          <p:cTn id="30" fill="hold">
                            <p:stCondLst>
                              <p:cond delay="750"/>
                            </p:stCondLst>
                            <p:childTnLst>
                              <p:par>
                                <p:cTn id="31" presetID="42" presetClass="entr" presetSubtype="0" fill="hold" grpId="0" nodeType="afterEffect">
                                  <p:stCondLst>
                                    <p:cond delay="0"/>
                                  </p:stCondLst>
                                  <p:childTnLst>
                                    <p:set>
                                      <p:cBhvr>
                                        <p:cTn id="32" dur="1" fill="hold">
                                          <p:stCondLst>
                                            <p:cond delay="0"/>
                                          </p:stCondLst>
                                        </p:cTn>
                                        <p:tgtEl>
                                          <p:spTgt spid="420">
                                            <p:txEl>
                                              <p:pRg st="0" end="0"/>
                                            </p:txEl>
                                          </p:spTgt>
                                        </p:tgtEl>
                                        <p:attrNameLst>
                                          <p:attrName>style.visibility</p:attrName>
                                        </p:attrNameLst>
                                      </p:cBhvr>
                                      <p:to>
                                        <p:strVal val="visible"/>
                                      </p:to>
                                    </p:set>
                                    <p:animEffect transition="in" filter="fade">
                                      <p:cBhvr>
                                        <p:cTn id="33" dur="250"/>
                                        <p:tgtEl>
                                          <p:spTgt spid="420">
                                            <p:txEl>
                                              <p:pRg st="0" end="0"/>
                                            </p:txEl>
                                          </p:spTgt>
                                        </p:tgtEl>
                                      </p:cBhvr>
                                    </p:animEffect>
                                    <p:anim calcmode="lin" valueType="num">
                                      <p:cBhvr>
                                        <p:cTn id="34" dur="250" fill="hold"/>
                                        <p:tgtEl>
                                          <p:spTgt spid="420">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420">
                                            <p:txEl>
                                              <p:pRg st="0" end="0"/>
                                            </p:txEl>
                                          </p:spTgt>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23">
                                            <p:txEl>
                                              <p:pRg st="0" end="0"/>
                                            </p:txEl>
                                          </p:spTgt>
                                        </p:tgtEl>
                                        <p:attrNameLst>
                                          <p:attrName>style.visibility</p:attrName>
                                        </p:attrNameLst>
                                      </p:cBhvr>
                                      <p:to>
                                        <p:strVal val="visible"/>
                                      </p:to>
                                    </p:set>
                                    <p:animEffect transition="in" filter="fade">
                                      <p:cBhvr>
                                        <p:cTn id="38" dur="250"/>
                                        <p:tgtEl>
                                          <p:spTgt spid="423">
                                            <p:txEl>
                                              <p:pRg st="0" end="0"/>
                                            </p:txEl>
                                          </p:spTgt>
                                        </p:tgtEl>
                                      </p:cBhvr>
                                    </p:animEffect>
                                    <p:anim calcmode="lin" valueType="num">
                                      <p:cBhvr>
                                        <p:cTn id="39" dur="250" fill="hold"/>
                                        <p:tgtEl>
                                          <p:spTgt spid="423">
                                            <p:txEl>
                                              <p:pRg st="0" end="0"/>
                                            </p:txEl>
                                          </p:spTgt>
                                        </p:tgtEl>
                                        <p:attrNameLst>
                                          <p:attrName>ppt_x</p:attrName>
                                        </p:attrNameLst>
                                      </p:cBhvr>
                                      <p:tavLst>
                                        <p:tav tm="0">
                                          <p:val>
                                            <p:strVal val="#ppt_x"/>
                                          </p:val>
                                        </p:tav>
                                        <p:tav tm="100000">
                                          <p:val>
                                            <p:strVal val="#ppt_x"/>
                                          </p:val>
                                        </p:tav>
                                      </p:tavLst>
                                    </p:anim>
                                    <p:anim calcmode="lin" valueType="num">
                                      <p:cBhvr>
                                        <p:cTn id="40" dur="250" fill="hold"/>
                                        <p:tgtEl>
                                          <p:spTgt spid="423">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1000"/>
                            </p:stCondLst>
                            <p:childTnLst>
                              <p:par>
                                <p:cTn id="42" presetID="10" presetClass="entr" presetSubtype="0" fill="hold" nodeType="afterEffect">
                                  <p:stCondLst>
                                    <p:cond delay="100"/>
                                  </p:stCondLst>
                                  <p:childTnLst>
                                    <p:set>
                                      <p:cBhvr>
                                        <p:cTn id="43" dur="1" fill="hold">
                                          <p:stCondLst>
                                            <p:cond delay="0"/>
                                          </p:stCondLst>
                                        </p:cTn>
                                        <p:tgtEl>
                                          <p:spTgt spid="411"/>
                                        </p:tgtEl>
                                        <p:attrNameLst>
                                          <p:attrName>style.visibility</p:attrName>
                                        </p:attrNameLst>
                                      </p:cBhvr>
                                      <p:to>
                                        <p:strVal val="visible"/>
                                      </p:to>
                                    </p:set>
                                    <p:animEffect transition="in" filter="fade">
                                      <p:cBhvr>
                                        <p:cTn id="44" dur="250"/>
                                        <p:tgtEl>
                                          <p:spTgt spid="411"/>
                                        </p:tgtEl>
                                      </p:cBhvr>
                                    </p:animEffect>
                                  </p:childTnLst>
                                </p:cTn>
                              </p:par>
                            </p:childTnLst>
                          </p:cTn>
                        </p:par>
                        <p:par>
                          <p:cTn id="45" fill="hold">
                            <p:stCondLst>
                              <p:cond delay="1350"/>
                            </p:stCondLst>
                            <p:childTnLst>
                              <p:par>
                                <p:cTn id="46" presetID="42" presetClass="entr" presetSubtype="0" fill="hold" grpId="0" nodeType="afterEffect">
                                  <p:stCondLst>
                                    <p:cond delay="0"/>
                                  </p:stCondLst>
                                  <p:childTnLst>
                                    <p:set>
                                      <p:cBhvr>
                                        <p:cTn id="47" dur="1" fill="hold">
                                          <p:stCondLst>
                                            <p:cond delay="0"/>
                                          </p:stCondLst>
                                        </p:cTn>
                                        <p:tgtEl>
                                          <p:spTgt spid="421">
                                            <p:txEl>
                                              <p:pRg st="0" end="0"/>
                                            </p:txEl>
                                          </p:spTgt>
                                        </p:tgtEl>
                                        <p:attrNameLst>
                                          <p:attrName>style.visibility</p:attrName>
                                        </p:attrNameLst>
                                      </p:cBhvr>
                                      <p:to>
                                        <p:strVal val="visible"/>
                                      </p:to>
                                    </p:set>
                                    <p:animEffect transition="in" filter="fade">
                                      <p:cBhvr>
                                        <p:cTn id="48" dur="250"/>
                                        <p:tgtEl>
                                          <p:spTgt spid="421">
                                            <p:txEl>
                                              <p:pRg st="0" end="0"/>
                                            </p:txEl>
                                          </p:spTgt>
                                        </p:tgtEl>
                                      </p:cBhvr>
                                    </p:animEffect>
                                    <p:anim calcmode="lin" valueType="num">
                                      <p:cBhvr>
                                        <p:cTn id="49" dur="250" fill="hold"/>
                                        <p:tgtEl>
                                          <p:spTgt spid="421">
                                            <p:txEl>
                                              <p:pRg st="0" end="0"/>
                                            </p:txEl>
                                          </p:spTgt>
                                        </p:tgtEl>
                                        <p:attrNameLst>
                                          <p:attrName>ppt_x</p:attrName>
                                        </p:attrNameLst>
                                      </p:cBhvr>
                                      <p:tavLst>
                                        <p:tav tm="0">
                                          <p:val>
                                            <p:strVal val="#ppt_x"/>
                                          </p:val>
                                        </p:tav>
                                        <p:tav tm="100000">
                                          <p:val>
                                            <p:strVal val="#ppt_x"/>
                                          </p:val>
                                        </p:tav>
                                      </p:tavLst>
                                    </p:anim>
                                    <p:anim calcmode="lin" valueType="num">
                                      <p:cBhvr>
                                        <p:cTn id="50" dur="250" fill="hold"/>
                                        <p:tgtEl>
                                          <p:spTgt spid="421">
                                            <p:txEl>
                                              <p:pRg st="0" end="0"/>
                                            </p:txEl>
                                          </p:spTgt>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424">
                                            <p:txEl>
                                              <p:pRg st="0" end="0"/>
                                            </p:txEl>
                                          </p:spTgt>
                                        </p:tgtEl>
                                        <p:attrNameLst>
                                          <p:attrName>style.visibility</p:attrName>
                                        </p:attrNameLst>
                                      </p:cBhvr>
                                      <p:to>
                                        <p:strVal val="visible"/>
                                      </p:to>
                                    </p:set>
                                    <p:animEffect transition="in" filter="fade">
                                      <p:cBhvr>
                                        <p:cTn id="53" dur="250"/>
                                        <p:tgtEl>
                                          <p:spTgt spid="424">
                                            <p:txEl>
                                              <p:pRg st="0" end="0"/>
                                            </p:txEl>
                                          </p:spTgt>
                                        </p:tgtEl>
                                      </p:cBhvr>
                                    </p:animEffect>
                                    <p:anim calcmode="lin" valueType="num">
                                      <p:cBhvr>
                                        <p:cTn id="54" dur="250" fill="hold"/>
                                        <p:tgtEl>
                                          <p:spTgt spid="424">
                                            <p:txEl>
                                              <p:pRg st="0" end="0"/>
                                            </p:txEl>
                                          </p:spTgt>
                                        </p:tgtEl>
                                        <p:attrNameLst>
                                          <p:attrName>ppt_x</p:attrName>
                                        </p:attrNameLst>
                                      </p:cBhvr>
                                      <p:tavLst>
                                        <p:tav tm="0">
                                          <p:val>
                                            <p:strVal val="#ppt_x"/>
                                          </p:val>
                                        </p:tav>
                                        <p:tav tm="100000">
                                          <p:val>
                                            <p:strVal val="#ppt_x"/>
                                          </p:val>
                                        </p:tav>
                                      </p:tavLst>
                                    </p:anim>
                                    <p:anim calcmode="lin" valueType="num">
                                      <p:cBhvr>
                                        <p:cTn id="55" dur="250" fill="hold"/>
                                        <p:tgtEl>
                                          <p:spTgt spid="424">
                                            <p:txEl>
                                              <p:pRg st="0" end="0"/>
                                            </p:txEl>
                                          </p:spTgt>
                                        </p:tgtEl>
                                        <p:attrNameLst>
                                          <p:attrName>ppt_y</p:attrName>
                                        </p:attrNameLst>
                                      </p:cBhvr>
                                      <p:tavLst>
                                        <p:tav tm="0">
                                          <p:val>
                                            <p:strVal val="#ppt_y+.1"/>
                                          </p:val>
                                        </p:tav>
                                        <p:tav tm="100000">
                                          <p:val>
                                            <p:strVal val="#ppt_y"/>
                                          </p:val>
                                        </p:tav>
                                      </p:tavLst>
                                    </p:anim>
                                  </p:childTnLst>
                                </p:cTn>
                              </p:par>
                            </p:childTnLst>
                          </p:cTn>
                        </p:par>
                        <p:par>
                          <p:cTn id="56" fill="hold">
                            <p:stCondLst>
                              <p:cond delay="1600"/>
                            </p:stCondLst>
                            <p:childTnLst>
                              <p:par>
                                <p:cTn id="57" presetID="10" presetClass="entr" presetSubtype="0" fill="hold" grpId="0" nodeType="afterEffect">
                                  <p:stCondLst>
                                    <p:cond delay="100"/>
                                  </p:stCondLst>
                                  <p:childTnLst>
                                    <p:set>
                                      <p:cBhvr>
                                        <p:cTn id="58" dur="1" fill="hold">
                                          <p:stCondLst>
                                            <p:cond delay="0"/>
                                          </p:stCondLst>
                                        </p:cTn>
                                        <p:tgtEl>
                                          <p:spTgt spid="410"/>
                                        </p:tgtEl>
                                        <p:attrNameLst>
                                          <p:attrName>style.visibility</p:attrName>
                                        </p:attrNameLst>
                                      </p:cBhvr>
                                      <p:to>
                                        <p:strVal val="visible"/>
                                      </p:to>
                                    </p:set>
                                    <p:animEffect transition="in" filter="fade">
                                      <p:cBhvr>
                                        <p:cTn id="59" dur="250"/>
                                        <p:tgtEl>
                                          <p:spTgt spid="410"/>
                                        </p:tgtEl>
                                      </p:cBhvr>
                                    </p:animEffect>
                                  </p:childTnLst>
                                </p:cTn>
                              </p:par>
                            </p:childTnLst>
                          </p:cTn>
                        </p:par>
                        <p:par>
                          <p:cTn id="60" fill="hold">
                            <p:stCondLst>
                              <p:cond delay="1950"/>
                            </p:stCondLst>
                            <p:childTnLst>
                              <p:par>
                                <p:cTn id="61" presetID="42" presetClass="entr" presetSubtype="0" fill="hold" grpId="0" nodeType="afterEffect">
                                  <p:stCondLst>
                                    <p:cond delay="0"/>
                                  </p:stCondLst>
                                  <p:childTnLst>
                                    <p:set>
                                      <p:cBhvr>
                                        <p:cTn id="62" dur="1" fill="hold">
                                          <p:stCondLst>
                                            <p:cond delay="0"/>
                                          </p:stCondLst>
                                        </p:cTn>
                                        <p:tgtEl>
                                          <p:spTgt spid="422">
                                            <p:txEl>
                                              <p:pRg st="0" end="0"/>
                                            </p:txEl>
                                          </p:spTgt>
                                        </p:tgtEl>
                                        <p:attrNameLst>
                                          <p:attrName>style.visibility</p:attrName>
                                        </p:attrNameLst>
                                      </p:cBhvr>
                                      <p:to>
                                        <p:strVal val="visible"/>
                                      </p:to>
                                    </p:set>
                                    <p:animEffect transition="in" filter="fade">
                                      <p:cBhvr>
                                        <p:cTn id="63" dur="250"/>
                                        <p:tgtEl>
                                          <p:spTgt spid="422">
                                            <p:txEl>
                                              <p:pRg st="0" end="0"/>
                                            </p:txEl>
                                          </p:spTgt>
                                        </p:tgtEl>
                                      </p:cBhvr>
                                    </p:animEffect>
                                    <p:anim calcmode="lin" valueType="num">
                                      <p:cBhvr>
                                        <p:cTn id="64" dur="250" fill="hold"/>
                                        <p:tgtEl>
                                          <p:spTgt spid="422">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422">
                                            <p:txEl>
                                              <p:pRg st="0" end="0"/>
                                            </p:tx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425">
                                            <p:txEl>
                                              <p:pRg st="0" end="0"/>
                                            </p:txEl>
                                          </p:spTgt>
                                        </p:tgtEl>
                                        <p:attrNameLst>
                                          <p:attrName>style.visibility</p:attrName>
                                        </p:attrNameLst>
                                      </p:cBhvr>
                                      <p:to>
                                        <p:strVal val="visible"/>
                                      </p:to>
                                    </p:set>
                                    <p:animEffect transition="in" filter="fade">
                                      <p:cBhvr>
                                        <p:cTn id="68" dur="250"/>
                                        <p:tgtEl>
                                          <p:spTgt spid="425">
                                            <p:txEl>
                                              <p:pRg st="0" end="0"/>
                                            </p:txEl>
                                          </p:spTgt>
                                        </p:tgtEl>
                                      </p:cBhvr>
                                    </p:animEffect>
                                    <p:anim calcmode="lin" valueType="num">
                                      <p:cBhvr>
                                        <p:cTn id="69" dur="250" fill="hold"/>
                                        <p:tgtEl>
                                          <p:spTgt spid="425">
                                            <p:txEl>
                                              <p:pRg st="0" end="0"/>
                                            </p:txEl>
                                          </p:spTgt>
                                        </p:tgtEl>
                                        <p:attrNameLst>
                                          <p:attrName>ppt_x</p:attrName>
                                        </p:attrNameLst>
                                      </p:cBhvr>
                                      <p:tavLst>
                                        <p:tav tm="0">
                                          <p:val>
                                            <p:strVal val="#ppt_x"/>
                                          </p:val>
                                        </p:tav>
                                        <p:tav tm="100000">
                                          <p:val>
                                            <p:strVal val="#ppt_x"/>
                                          </p:val>
                                        </p:tav>
                                      </p:tavLst>
                                    </p:anim>
                                    <p:anim calcmode="lin" valueType="num">
                                      <p:cBhvr>
                                        <p:cTn id="70" dur="250" fill="hold"/>
                                        <p:tgtEl>
                                          <p:spTgt spid="42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2200"/>
                            </p:stCondLst>
                            <p:childTnLst>
                              <p:par>
                                <p:cTn id="72" presetID="45" presetClass="entr" presetSubtype="0" fill="hold" nodeType="afterEffect">
                                  <p:stCondLst>
                                    <p:cond delay="0"/>
                                  </p:stCondLst>
                                  <p:childTnLst>
                                    <p:set>
                                      <p:cBhvr>
                                        <p:cTn id="73" dur="1" fill="hold">
                                          <p:stCondLst>
                                            <p:cond delay="0"/>
                                          </p:stCondLst>
                                        </p:cTn>
                                        <p:tgtEl>
                                          <p:spTgt spid="7"/>
                                        </p:tgtEl>
                                        <p:attrNameLst>
                                          <p:attrName>style.visibility</p:attrName>
                                        </p:attrNameLst>
                                      </p:cBhvr>
                                      <p:to>
                                        <p:strVal val="visible"/>
                                      </p:to>
                                    </p:set>
                                    <p:animEffect transition="in" filter="fade">
                                      <p:cBhvr>
                                        <p:cTn id="74" dur="500"/>
                                        <p:tgtEl>
                                          <p:spTgt spid="7"/>
                                        </p:tgtEl>
                                      </p:cBhvr>
                                    </p:animEffect>
                                    <p:anim calcmode="lin" valueType="num">
                                      <p:cBhvr>
                                        <p:cTn id="75" dur="500" fill="hold"/>
                                        <p:tgtEl>
                                          <p:spTgt spid="7"/>
                                        </p:tgtEl>
                                        <p:attrNameLst>
                                          <p:attrName>ppt_w</p:attrName>
                                        </p:attrNameLst>
                                      </p:cBhvr>
                                      <p:tavLst>
                                        <p:tav tm="0" fmla="#ppt_w*sin(2.5*pi*$)">
                                          <p:val>
                                            <p:fltVal val="0"/>
                                          </p:val>
                                        </p:tav>
                                        <p:tav tm="100000">
                                          <p:val>
                                            <p:fltVal val="1"/>
                                          </p:val>
                                        </p:tav>
                                      </p:tavLst>
                                    </p:anim>
                                    <p:anim calcmode="lin" valueType="num">
                                      <p:cBhvr>
                                        <p:cTn id="76" dur="5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 grpId="0" animBg="1"/>
      <p:bldP spid="420" grpId="0" build="p">
        <p:tmplLst>
          <p:tmpl lvl="1">
            <p:tnLst>
              <p:par>
                <p:cTn presetID="42" presetClass="entr" presetSubtype="0" fill="hold" nodeType="afterEffect">
                  <p:stCondLst>
                    <p:cond delay="0"/>
                  </p:stCondLst>
                  <p:childTnLst>
                    <p:set>
                      <p:cBhvr>
                        <p:cTn dur="1" fill="hold">
                          <p:stCondLst>
                            <p:cond delay="0"/>
                          </p:stCondLst>
                        </p:cTn>
                        <p:tgtEl>
                          <p:spTgt spid="420"/>
                        </p:tgtEl>
                        <p:attrNameLst>
                          <p:attrName>style.visibility</p:attrName>
                        </p:attrNameLst>
                      </p:cBhvr>
                      <p:to>
                        <p:strVal val="visible"/>
                      </p:to>
                    </p:set>
                    <p:animEffect transition="in" filter="fade">
                      <p:cBhvr>
                        <p:cTn dur="250"/>
                        <p:tgtEl>
                          <p:spTgt spid="420"/>
                        </p:tgtEl>
                      </p:cBhvr>
                    </p:animEffect>
                    <p:anim calcmode="lin" valueType="num">
                      <p:cBhvr>
                        <p:cTn dur="250" fill="hold"/>
                        <p:tgtEl>
                          <p:spTgt spid="420"/>
                        </p:tgtEl>
                        <p:attrNameLst>
                          <p:attrName>ppt_x</p:attrName>
                        </p:attrNameLst>
                      </p:cBhvr>
                      <p:tavLst>
                        <p:tav tm="0">
                          <p:val>
                            <p:strVal val="#ppt_x"/>
                          </p:val>
                        </p:tav>
                        <p:tav tm="100000">
                          <p:val>
                            <p:strVal val="#ppt_x"/>
                          </p:val>
                        </p:tav>
                      </p:tavLst>
                    </p:anim>
                    <p:anim calcmode="lin" valueType="num">
                      <p:cBhvr>
                        <p:cTn dur="250" fill="hold"/>
                        <p:tgtEl>
                          <p:spTgt spid="420"/>
                        </p:tgtEl>
                        <p:attrNameLst>
                          <p:attrName>ppt_y</p:attrName>
                        </p:attrNameLst>
                      </p:cBhvr>
                      <p:tavLst>
                        <p:tav tm="0">
                          <p:val>
                            <p:strVal val="#ppt_y+.1"/>
                          </p:val>
                        </p:tav>
                        <p:tav tm="100000">
                          <p:val>
                            <p:strVal val="#ppt_y"/>
                          </p:val>
                        </p:tav>
                      </p:tavLst>
                    </p:anim>
                  </p:childTnLst>
                </p:cTn>
              </p:par>
            </p:tnLst>
          </p:tmpl>
        </p:tmplLst>
      </p:bldP>
      <p:bldP spid="421" grpId="0" build="p">
        <p:tmplLst>
          <p:tmpl lvl="1">
            <p:tnLst>
              <p:par>
                <p:cTn presetID="42" presetClass="entr" presetSubtype="0" fill="hold" nodeType="afterEffect">
                  <p:stCondLst>
                    <p:cond delay="0"/>
                  </p:stCondLst>
                  <p:childTnLst>
                    <p:set>
                      <p:cBhvr>
                        <p:cTn dur="1" fill="hold">
                          <p:stCondLst>
                            <p:cond delay="0"/>
                          </p:stCondLst>
                        </p:cTn>
                        <p:tgtEl>
                          <p:spTgt spid="421"/>
                        </p:tgtEl>
                        <p:attrNameLst>
                          <p:attrName>style.visibility</p:attrName>
                        </p:attrNameLst>
                      </p:cBhvr>
                      <p:to>
                        <p:strVal val="visible"/>
                      </p:to>
                    </p:set>
                    <p:animEffect transition="in" filter="fade">
                      <p:cBhvr>
                        <p:cTn dur="250"/>
                        <p:tgtEl>
                          <p:spTgt spid="421"/>
                        </p:tgtEl>
                      </p:cBhvr>
                    </p:animEffect>
                    <p:anim calcmode="lin" valueType="num">
                      <p:cBhvr>
                        <p:cTn dur="250" fill="hold"/>
                        <p:tgtEl>
                          <p:spTgt spid="421"/>
                        </p:tgtEl>
                        <p:attrNameLst>
                          <p:attrName>ppt_x</p:attrName>
                        </p:attrNameLst>
                      </p:cBhvr>
                      <p:tavLst>
                        <p:tav tm="0">
                          <p:val>
                            <p:strVal val="#ppt_x"/>
                          </p:val>
                        </p:tav>
                        <p:tav tm="100000">
                          <p:val>
                            <p:strVal val="#ppt_x"/>
                          </p:val>
                        </p:tav>
                      </p:tavLst>
                    </p:anim>
                    <p:anim calcmode="lin" valueType="num">
                      <p:cBhvr>
                        <p:cTn dur="250" fill="hold"/>
                        <p:tgtEl>
                          <p:spTgt spid="421"/>
                        </p:tgtEl>
                        <p:attrNameLst>
                          <p:attrName>ppt_y</p:attrName>
                        </p:attrNameLst>
                      </p:cBhvr>
                      <p:tavLst>
                        <p:tav tm="0">
                          <p:val>
                            <p:strVal val="#ppt_y+.1"/>
                          </p:val>
                        </p:tav>
                        <p:tav tm="100000">
                          <p:val>
                            <p:strVal val="#ppt_y"/>
                          </p:val>
                        </p:tav>
                      </p:tavLst>
                    </p:anim>
                  </p:childTnLst>
                </p:cTn>
              </p:par>
            </p:tnLst>
          </p:tmpl>
        </p:tmplLst>
      </p:bldP>
      <p:bldP spid="422" grpId="0" build="p">
        <p:tmplLst>
          <p:tmpl lvl="1">
            <p:tnLst>
              <p:par>
                <p:cTn presetID="42" presetClass="entr" presetSubtype="0" fill="hold" nodeType="afterEffect">
                  <p:stCondLst>
                    <p:cond delay="0"/>
                  </p:stCondLst>
                  <p:childTnLst>
                    <p:set>
                      <p:cBhvr>
                        <p:cTn dur="1" fill="hold">
                          <p:stCondLst>
                            <p:cond delay="0"/>
                          </p:stCondLst>
                        </p:cTn>
                        <p:tgtEl>
                          <p:spTgt spid="422"/>
                        </p:tgtEl>
                        <p:attrNameLst>
                          <p:attrName>style.visibility</p:attrName>
                        </p:attrNameLst>
                      </p:cBhvr>
                      <p:to>
                        <p:strVal val="visible"/>
                      </p:to>
                    </p:set>
                    <p:animEffect transition="in" filter="fade">
                      <p:cBhvr>
                        <p:cTn dur="250"/>
                        <p:tgtEl>
                          <p:spTgt spid="422"/>
                        </p:tgtEl>
                      </p:cBhvr>
                    </p:animEffect>
                    <p:anim calcmode="lin" valueType="num">
                      <p:cBhvr>
                        <p:cTn dur="250" fill="hold"/>
                        <p:tgtEl>
                          <p:spTgt spid="422"/>
                        </p:tgtEl>
                        <p:attrNameLst>
                          <p:attrName>ppt_x</p:attrName>
                        </p:attrNameLst>
                      </p:cBhvr>
                      <p:tavLst>
                        <p:tav tm="0">
                          <p:val>
                            <p:strVal val="#ppt_x"/>
                          </p:val>
                        </p:tav>
                        <p:tav tm="100000">
                          <p:val>
                            <p:strVal val="#ppt_x"/>
                          </p:val>
                        </p:tav>
                      </p:tavLst>
                    </p:anim>
                    <p:anim calcmode="lin" valueType="num">
                      <p:cBhvr>
                        <p:cTn dur="250" fill="hold"/>
                        <p:tgtEl>
                          <p:spTgt spid="422"/>
                        </p:tgtEl>
                        <p:attrNameLst>
                          <p:attrName>ppt_y</p:attrName>
                        </p:attrNameLst>
                      </p:cBhvr>
                      <p:tavLst>
                        <p:tav tm="0">
                          <p:val>
                            <p:strVal val="#ppt_y+.1"/>
                          </p:val>
                        </p:tav>
                        <p:tav tm="100000">
                          <p:val>
                            <p:strVal val="#ppt_y"/>
                          </p:val>
                        </p:tav>
                      </p:tavLst>
                    </p:anim>
                  </p:childTnLst>
                </p:cTn>
              </p:par>
            </p:tnLst>
          </p:tmpl>
        </p:tmplLst>
      </p:bldP>
      <p:bldP spid="423" grpId="0" build="p">
        <p:tmplLst>
          <p:tmpl lvl="1">
            <p:tnLst>
              <p:par>
                <p:cTn presetID="42" presetClass="entr" presetSubtype="0" fill="hold" nodeType="withEffect">
                  <p:stCondLst>
                    <p:cond delay="0"/>
                  </p:stCondLst>
                  <p:childTnLst>
                    <p:set>
                      <p:cBhvr>
                        <p:cTn dur="1" fill="hold">
                          <p:stCondLst>
                            <p:cond delay="0"/>
                          </p:stCondLst>
                        </p:cTn>
                        <p:tgtEl>
                          <p:spTgt spid="423"/>
                        </p:tgtEl>
                        <p:attrNameLst>
                          <p:attrName>style.visibility</p:attrName>
                        </p:attrNameLst>
                      </p:cBhvr>
                      <p:to>
                        <p:strVal val="visible"/>
                      </p:to>
                    </p:set>
                    <p:animEffect transition="in" filter="fade">
                      <p:cBhvr>
                        <p:cTn dur="250"/>
                        <p:tgtEl>
                          <p:spTgt spid="423"/>
                        </p:tgtEl>
                      </p:cBhvr>
                    </p:animEffect>
                    <p:anim calcmode="lin" valueType="num">
                      <p:cBhvr>
                        <p:cTn dur="250" fill="hold"/>
                        <p:tgtEl>
                          <p:spTgt spid="423"/>
                        </p:tgtEl>
                        <p:attrNameLst>
                          <p:attrName>ppt_x</p:attrName>
                        </p:attrNameLst>
                      </p:cBhvr>
                      <p:tavLst>
                        <p:tav tm="0">
                          <p:val>
                            <p:strVal val="#ppt_x"/>
                          </p:val>
                        </p:tav>
                        <p:tav tm="100000">
                          <p:val>
                            <p:strVal val="#ppt_x"/>
                          </p:val>
                        </p:tav>
                      </p:tavLst>
                    </p:anim>
                    <p:anim calcmode="lin" valueType="num">
                      <p:cBhvr>
                        <p:cTn dur="250" fill="hold"/>
                        <p:tgtEl>
                          <p:spTgt spid="423"/>
                        </p:tgtEl>
                        <p:attrNameLst>
                          <p:attrName>ppt_y</p:attrName>
                        </p:attrNameLst>
                      </p:cBhvr>
                      <p:tavLst>
                        <p:tav tm="0">
                          <p:val>
                            <p:strVal val="#ppt_y+.1"/>
                          </p:val>
                        </p:tav>
                        <p:tav tm="100000">
                          <p:val>
                            <p:strVal val="#ppt_y"/>
                          </p:val>
                        </p:tav>
                      </p:tavLst>
                    </p:anim>
                  </p:childTnLst>
                </p:cTn>
              </p:par>
            </p:tnLst>
          </p:tmpl>
        </p:tmplLst>
      </p:bldP>
      <p:bldP spid="424" grpId="0" build="p">
        <p:tmplLst>
          <p:tmpl lvl="1">
            <p:tnLst>
              <p:par>
                <p:cTn presetID="42" presetClass="entr" presetSubtype="0" fill="hold" nodeType="withEffect">
                  <p:stCondLst>
                    <p:cond delay="0"/>
                  </p:stCondLst>
                  <p:childTnLst>
                    <p:set>
                      <p:cBhvr>
                        <p:cTn dur="1" fill="hold">
                          <p:stCondLst>
                            <p:cond delay="0"/>
                          </p:stCondLst>
                        </p:cTn>
                        <p:tgtEl>
                          <p:spTgt spid="424"/>
                        </p:tgtEl>
                        <p:attrNameLst>
                          <p:attrName>style.visibility</p:attrName>
                        </p:attrNameLst>
                      </p:cBhvr>
                      <p:to>
                        <p:strVal val="visible"/>
                      </p:to>
                    </p:set>
                    <p:animEffect transition="in" filter="fade">
                      <p:cBhvr>
                        <p:cTn dur="250"/>
                        <p:tgtEl>
                          <p:spTgt spid="424"/>
                        </p:tgtEl>
                      </p:cBhvr>
                    </p:animEffect>
                    <p:anim calcmode="lin" valueType="num">
                      <p:cBhvr>
                        <p:cTn dur="250" fill="hold"/>
                        <p:tgtEl>
                          <p:spTgt spid="424"/>
                        </p:tgtEl>
                        <p:attrNameLst>
                          <p:attrName>ppt_x</p:attrName>
                        </p:attrNameLst>
                      </p:cBhvr>
                      <p:tavLst>
                        <p:tav tm="0">
                          <p:val>
                            <p:strVal val="#ppt_x"/>
                          </p:val>
                        </p:tav>
                        <p:tav tm="100000">
                          <p:val>
                            <p:strVal val="#ppt_x"/>
                          </p:val>
                        </p:tav>
                      </p:tavLst>
                    </p:anim>
                    <p:anim calcmode="lin" valueType="num">
                      <p:cBhvr>
                        <p:cTn dur="250" fill="hold"/>
                        <p:tgtEl>
                          <p:spTgt spid="424"/>
                        </p:tgtEl>
                        <p:attrNameLst>
                          <p:attrName>ppt_y</p:attrName>
                        </p:attrNameLst>
                      </p:cBhvr>
                      <p:tavLst>
                        <p:tav tm="0">
                          <p:val>
                            <p:strVal val="#ppt_y+.1"/>
                          </p:val>
                        </p:tav>
                        <p:tav tm="100000">
                          <p:val>
                            <p:strVal val="#ppt_y"/>
                          </p:val>
                        </p:tav>
                      </p:tavLst>
                    </p:anim>
                  </p:childTnLst>
                </p:cTn>
              </p:par>
            </p:tnLst>
          </p:tmpl>
        </p:tmplLst>
      </p:bldP>
      <p:bldP spid="425" grpId="0" build="p">
        <p:tmplLst>
          <p:tmpl lvl="1">
            <p:tnLst>
              <p:par>
                <p:cTn presetID="42" presetClass="entr" presetSubtype="0" fill="hold" nodeType="withEffect">
                  <p:stCondLst>
                    <p:cond delay="0"/>
                  </p:stCondLst>
                  <p:childTnLst>
                    <p:set>
                      <p:cBhvr>
                        <p:cTn dur="1" fill="hold">
                          <p:stCondLst>
                            <p:cond delay="0"/>
                          </p:stCondLst>
                        </p:cTn>
                        <p:tgtEl>
                          <p:spTgt spid="425"/>
                        </p:tgtEl>
                        <p:attrNameLst>
                          <p:attrName>style.visibility</p:attrName>
                        </p:attrNameLst>
                      </p:cBhvr>
                      <p:to>
                        <p:strVal val="visible"/>
                      </p:to>
                    </p:set>
                    <p:animEffect transition="in" filter="fade">
                      <p:cBhvr>
                        <p:cTn dur="250"/>
                        <p:tgtEl>
                          <p:spTgt spid="425"/>
                        </p:tgtEl>
                      </p:cBhvr>
                    </p:animEffect>
                    <p:anim calcmode="lin" valueType="num">
                      <p:cBhvr>
                        <p:cTn dur="250" fill="hold"/>
                        <p:tgtEl>
                          <p:spTgt spid="425"/>
                        </p:tgtEl>
                        <p:attrNameLst>
                          <p:attrName>ppt_x</p:attrName>
                        </p:attrNameLst>
                      </p:cBhvr>
                      <p:tavLst>
                        <p:tav tm="0">
                          <p:val>
                            <p:strVal val="#ppt_x"/>
                          </p:val>
                        </p:tav>
                        <p:tav tm="100000">
                          <p:val>
                            <p:strVal val="#ppt_x"/>
                          </p:val>
                        </p:tav>
                      </p:tavLst>
                    </p:anim>
                    <p:anim calcmode="lin" valueType="num">
                      <p:cBhvr>
                        <p:cTn dur="250" fill="hold"/>
                        <p:tgtEl>
                          <p:spTgt spid="425"/>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Delivery Centers in Ukraine">
    <p:spTree>
      <p:nvGrpSpPr>
        <p:cNvPr id="1" name=""/>
        <p:cNvGrpSpPr/>
        <p:nvPr/>
      </p:nvGrpSpPr>
      <p:grpSpPr>
        <a:xfrm>
          <a:off x="0" y="0"/>
          <a:ext cx="0" cy="0"/>
          <a:chOff x="0" y="0"/>
          <a:chExt cx="0" cy="0"/>
        </a:xfrm>
      </p:grpSpPr>
      <p:sp>
        <p:nvSpPr>
          <p:cNvPr id="226" name="Rectangle 225">
            <a:extLst>
              <a:ext uri="{FF2B5EF4-FFF2-40B4-BE49-F238E27FC236}">
                <a16:creationId xmlns:a16="http://schemas.microsoft.com/office/drawing/2014/main" id="{D220F49C-456D-446F-A173-DC7846BDF3B3}"/>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4960DDB-365F-460C-8633-1C0157F14815}"/>
              </a:ext>
            </a:extLst>
          </p:cNvPr>
          <p:cNvGrpSpPr/>
          <p:nvPr userDrawn="1"/>
        </p:nvGrpSpPr>
        <p:grpSpPr>
          <a:xfrm>
            <a:off x="993811" y="861613"/>
            <a:ext cx="7014794" cy="3461390"/>
            <a:chOff x="564534" y="1013461"/>
            <a:chExt cx="7889899" cy="3893202"/>
          </a:xfrm>
          <a:solidFill>
            <a:schemeClr val="accent6">
              <a:lumMod val="20000"/>
              <a:lumOff val="80000"/>
            </a:schemeClr>
          </a:solidFill>
        </p:grpSpPr>
        <p:sp>
          <p:nvSpPr>
            <p:cNvPr id="8" name="Freeform 5">
              <a:extLst>
                <a:ext uri="{FF2B5EF4-FFF2-40B4-BE49-F238E27FC236}">
                  <a16:creationId xmlns:a16="http://schemas.microsoft.com/office/drawing/2014/main" id="{C4356D44-8BE3-4C3E-8F02-F28A9A399C81}"/>
                </a:ext>
              </a:extLst>
            </p:cNvPr>
            <p:cNvSpPr>
              <a:spLocks/>
            </p:cNvSpPr>
            <p:nvPr userDrawn="1"/>
          </p:nvSpPr>
          <p:spPr bwMode="auto">
            <a:xfrm>
              <a:off x="4525488" y="3906217"/>
              <a:ext cx="278667" cy="278041"/>
            </a:xfrm>
            <a:custGeom>
              <a:avLst/>
              <a:gdLst>
                <a:gd name="T0" fmla="*/ 70 w 187"/>
                <a:gd name="T1" fmla="*/ 179 h 187"/>
                <a:gd name="T2" fmla="*/ 78 w 187"/>
                <a:gd name="T3" fmla="*/ 174 h 187"/>
                <a:gd name="T4" fmla="*/ 86 w 187"/>
                <a:gd name="T5" fmla="*/ 185 h 187"/>
                <a:gd name="T6" fmla="*/ 104 w 187"/>
                <a:gd name="T7" fmla="*/ 184 h 187"/>
                <a:gd name="T8" fmla="*/ 114 w 187"/>
                <a:gd name="T9" fmla="*/ 175 h 187"/>
                <a:gd name="T10" fmla="*/ 114 w 187"/>
                <a:gd name="T11" fmla="*/ 78 h 187"/>
                <a:gd name="T12" fmla="*/ 129 w 187"/>
                <a:gd name="T13" fmla="*/ 72 h 187"/>
                <a:gd name="T14" fmla="*/ 129 w 187"/>
                <a:gd name="T15" fmla="*/ 22 h 187"/>
                <a:gd name="T16" fmla="*/ 143 w 187"/>
                <a:gd name="T17" fmla="*/ 20 h 187"/>
                <a:gd name="T18" fmla="*/ 159 w 187"/>
                <a:gd name="T19" fmla="*/ 15 h 187"/>
                <a:gd name="T20" fmla="*/ 167 w 187"/>
                <a:gd name="T21" fmla="*/ 21 h 187"/>
                <a:gd name="T22" fmla="*/ 178 w 187"/>
                <a:gd name="T23" fmla="*/ 15 h 187"/>
                <a:gd name="T24" fmla="*/ 187 w 187"/>
                <a:gd name="T25" fmla="*/ 13 h 187"/>
                <a:gd name="T26" fmla="*/ 186 w 187"/>
                <a:gd name="T27" fmla="*/ 9 h 187"/>
                <a:gd name="T28" fmla="*/ 155 w 187"/>
                <a:gd name="T29" fmla="*/ 11 h 187"/>
                <a:gd name="T30" fmla="*/ 133 w 187"/>
                <a:gd name="T31" fmla="*/ 13 h 187"/>
                <a:gd name="T32" fmla="*/ 100 w 187"/>
                <a:gd name="T33" fmla="*/ 13 h 187"/>
                <a:gd name="T34" fmla="*/ 95 w 187"/>
                <a:gd name="T35" fmla="*/ 8 h 187"/>
                <a:gd name="T36" fmla="*/ 44 w 187"/>
                <a:gd name="T37" fmla="*/ 8 h 187"/>
                <a:gd name="T38" fmla="*/ 31 w 187"/>
                <a:gd name="T39" fmla="*/ 4 h 187"/>
                <a:gd name="T40" fmla="*/ 17 w 187"/>
                <a:gd name="T41" fmla="*/ 3 h 187"/>
                <a:gd name="T42" fmla="*/ 10 w 187"/>
                <a:gd name="T43" fmla="*/ 0 h 187"/>
                <a:gd name="T44" fmla="*/ 5 w 187"/>
                <a:gd name="T45" fmla="*/ 4 h 187"/>
                <a:gd name="T46" fmla="*/ 1 w 187"/>
                <a:gd name="T47" fmla="*/ 5 h 187"/>
                <a:gd name="T48" fmla="*/ 9 w 187"/>
                <a:gd name="T49" fmla="*/ 25 h 187"/>
                <a:gd name="T50" fmla="*/ 23 w 187"/>
                <a:gd name="T51" fmla="*/ 55 h 187"/>
                <a:gd name="T52" fmla="*/ 38 w 187"/>
                <a:gd name="T53" fmla="*/ 85 h 187"/>
                <a:gd name="T54" fmla="*/ 39 w 187"/>
                <a:gd name="T55" fmla="*/ 110 h 187"/>
                <a:gd name="T56" fmla="*/ 44 w 187"/>
                <a:gd name="T57" fmla="*/ 133 h 187"/>
                <a:gd name="T58" fmla="*/ 54 w 187"/>
                <a:gd name="T59" fmla="*/ 169 h 187"/>
                <a:gd name="T60" fmla="*/ 63 w 187"/>
                <a:gd name="T61" fmla="*/ 180 h 187"/>
                <a:gd name="T62" fmla="*/ 70 w 187"/>
                <a:gd name="T63" fmla="*/ 17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7" h="187">
                  <a:moveTo>
                    <a:pt x="70" y="179"/>
                  </a:moveTo>
                  <a:cubicBezTo>
                    <a:pt x="70" y="176"/>
                    <a:pt x="75" y="170"/>
                    <a:pt x="78" y="174"/>
                  </a:cubicBezTo>
                  <a:cubicBezTo>
                    <a:pt x="81" y="179"/>
                    <a:pt x="80" y="185"/>
                    <a:pt x="86" y="185"/>
                  </a:cubicBezTo>
                  <a:cubicBezTo>
                    <a:pt x="92" y="185"/>
                    <a:pt x="103" y="187"/>
                    <a:pt x="104" y="184"/>
                  </a:cubicBezTo>
                  <a:cubicBezTo>
                    <a:pt x="106" y="182"/>
                    <a:pt x="114" y="180"/>
                    <a:pt x="114" y="175"/>
                  </a:cubicBezTo>
                  <a:cubicBezTo>
                    <a:pt x="114" y="170"/>
                    <a:pt x="114" y="81"/>
                    <a:pt x="114" y="78"/>
                  </a:cubicBezTo>
                  <a:cubicBezTo>
                    <a:pt x="114" y="75"/>
                    <a:pt x="129" y="78"/>
                    <a:pt x="129" y="72"/>
                  </a:cubicBezTo>
                  <a:cubicBezTo>
                    <a:pt x="129" y="67"/>
                    <a:pt x="129" y="22"/>
                    <a:pt x="129" y="22"/>
                  </a:cubicBezTo>
                  <a:cubicBezTo>
                    <a:pt x="129" y="22"/>
                    <a:pt x="140" y="21"/>
                    <a:pt x="143" y="20"/>
                  </a:cubicBezTo>
                  <a:cubicBezTo>
                    <a:pt x="146" y="19"/>
                    <a:pt x="157" y="14"/>
                    <a:pt x="159" y="15"/>
                  </a:cubicBezTo>
                  <a:cubicBezTo>
                    <a:pt x="162" y="17"/>
                    <a:pt x="165" y="23"/>
                    <a:pt x="167" y="21"/>
                  </a:cubicBezTo>
                  <a:cubicBezTo>
                    <a:pt x="169" y="19"/>
                    <a:pt x="173" y="15"/>
                    <a:pt x="178" y="15"/>
                  </a:cubicBezTo>
                  <a:cubicBezTo>
                    <a:pt x="180" y="15"/>
                    <a:pt x="184" y="13"/>
                    <a:pt x="187" y="13"/>
                  </a:cubicBezTo>
                  <a:cubicBezTo>
                    <a:pt x="187" y="11"/>
                    <a:pt x="186" y="10"/>
                    <a:pt x="186" y="9"/>
                  </a:cubicBezTo>
                  <a:cubicBezTo>
                    <a:pt x="186" y="6"/>
                    <a:pt x="160" y="10"/>
                    <a:pt x="155" y="11"/>
                  </a:cubicBezTo>
                  <a:cubicBezTo>
                    <a:pt x="151" y="13"/>
                    <a:pt x="137" y="15"/>
                    <a:pt x="133" y="13"/>
                  </a:cubicBezTo>
                  <a:cubicBezTo>
                    <a:pt x="128" y="11"/>
                    <a:pt x="100" y="13"/>
                    <a:pt x="100" y="13"/>
                  </a:cubicBezTo>
                  <a:cubicBezTo>
                    <a:pt x="95" y="8"/>
                    <a:pt x="95" y="8"/>
                    <a:pt x="95" y="8"/>
                  </a:cubicBezTo>
                  <a:cubicBezTo>
                    <a:pt x="95" y="8"/>
                    <a:pt x="49" y="8"/>
                    <a:pt x="44" y="8"/>
                  </a:cubicBezTo>
                  <a:cubicBezTo>
                    <a:pt x="39" y="8"/>
                    <a:pt x="35" y="7"/>
                    <a:pt x="31" y="4"/>
                  </a:cubicBezTo>
                  <a:cubicBezTo>
                    <a:pt x="27" y="1"/>
                    <a:pt x="22" y="1"/>
                    <a:pt x="17" y="3"/>
                  </a:cubicBezTo>
                  <a:cubicBezTo>
                    <a:pt x="12" y="6"/>
                    <a:pt x="14" y="0"/>
                    <a:pt x="10" y="0"/>
                  </a:cubicBezTo>
                  <a:cubicBezTo>
                    <a:pt x="7" y="0"/>
                    <a:pt x="5" y="4"/>
                    <a:pt x="5" y="4"/>
                  </a:cubicBezTo>
                  <a:cubicBezTo>
                    <a:pt x="1" y="5"/>
                    <a:pt x="1" y="5"/>
                    <a:pt x="1" y="5"/>
                  </a:cubicBezTo>
                  <a:cubicBezTo>
                    <a:pt x="0" y="10"/>
                    <a:pt x="4" y="18"/>
                    <a:pt x="9" y="25"/>
                  </a:cubicBezTo>
                  <a:cubicBezTo>
                    <a:pt x="14" y="31"/>
                    <a:pt x="20" y="44"/>
                    <a:pt x="23" y="55"/>
                  </a:cubicBezTo>
                  <a:cubicBezTo>
                    <a:pt x="27" y="65"/>
                    <a:pt x="36" y="77"/>
                    <a:pt x="38" y="85"/>
                  </a:cubicBezTo>
                  <a:cubicBezTo>
                    <a:pt x="41" y="93"/>
                    <a:pt x="37" y="105"/>
                    <a:pt x="39" y="110"/>
                  </a:cubicBezTo>
                  <a:cubicBezTo>
                    <a:pt x="41" y="115"/>
                    <a:pt x="43" y="124"/>
                    <a:pt x="44" y="133"/>
                  </a:cubicBezTo>
                  <a:cubicBezTo>
                    <a:pt x="46" y="142"/>
                    <a:pt x="46" y="161"/>
                    <a:pt x="54" y="169"/>
                  </a:cubicBezTo>
                  <a:cubicBezTo>
                    <a:pt x="57" y="172"/>
                    <a:pt x="60" y="176"/>
                    <a:pt x="63" y="180"/>
                  </a:cubicBezTo>
                  <a:cubicBezTo>
                    <a:pt x="67" y="181"/>
                    <a:pt x="70" y="181"/>
                    <a:pt x="70" y="17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a:extLst>
                <a:ext uri="{FF2B5EF4-FFF2-40B4-BE49-F238E27FC236}">
                  <a16:creationId xmlns:a16="http://schemas.microsoft.com/office/drawing/2014/main" id="{F23BD053-4825-42D2-A91D-0085A12BD094}"/>
                </a:ext>
              </a:extLst>
            </p:cNvPr>
            <p:cNvSpPr>
              <a:spLocks/>
            </p:cNvSpPr>
            <p:nvPr userDrawn="1"/>
          </p:nvSpPr>
          <p:spPr bwMode="auto">
            <a:xfrm>
              <a:off x="4804154" y="3876091"/>
              <a:ext cx="175735" cy="151887"/>
            </a:xfrm>
            <a:custGeom>
              <a:avLst/>
              <a:gdLst>
                <a:gd name="T0" fmla="*/ 78 w 118"/>
                <a:gd name="T1" fmla="*/ 5 h 102"/>
                <a:gd name="T2" fmla="*/ 76 w 118"/>
                <a:gd name="T3" fmla="*/ 0 h 102"/>
                <a:gd name="T4" fmla="*/ 64 w 118"/>
                <a:gd name="T5" fmla="*/ 0 h 102"/>
                <a:gd name="T6" fmla="*/ 55 w 118"/>
                <a:gd name="T7" fmla="*/ 8 h 102"/>
                <a:gd name="T8" fmla="*/ 42 w 118"/>
                <a:gd name="T9" fmla="*/ 18 h 102"/>
                <a:gd name="T10" fmla="*/ 27 w 118"/>
                <a:gd name="T11" fmla="*/ 35 h 102"/>
                <a:gd name="T12" fmla="*/ 8 w 118"/>
                <a:gd name="T13" fmla="*/ 31 h 102"/>
                <a:gd name="T14" fmla="*/ 0 w 118"/>
                <a:gd name="T15" fmla="*/ 33 h 102"/>
                <a:gd name="T16" fmla="*/ 9 w 118"/>
                <a:gd name="T17" fmla="*/ 41 h 102"/>
                <a:gd name="T18" fmla="*/ 17 w 118"/>
                <a:gd name="T19" fmla="*/ 59 h 102"/>
                <a:gd name="T20" fmla="*/ 32 w 118"/>
                <a:gd name="T21" fmla="*/ 69 h 102"/>
                <a:gd name="T22" fmla="*/ 37 w 118"/>
                <a:gd name="T23" fmla="*/ 80 h 102"/>
                <a:gd name="T24" fmla="*/ 48 w 118"/>
                <a:gd name="T25" fmla="*/ 90 h 102"/>
                <a:gd name="T26" fmla="*/ 58 w 118"/>
                <a:gd name="T27" fmla="*/ 96 h 102"/>
                <a:gd name="T28" fmla="*/ 72 w 118"/>
                <a:gd name="T29" fmla="*/ 99 h 102"/>
                <a:gd name="T30" fmla="*/ 89 w 118"/>
                <a:gd name="T31" fmla="*/ 102 h 102"/>
                <a:gd name="T32" fmla="*/ 104 w 118"/>
                <a:gd name="T33" fmla="*/ 87 h 102"/>
                <a:gd name="T34" fmla="*/ 108 w 118"/>
                <a:gd name="T35" fmla="*/ 73 h 102"/>
                <a:gd name="T36" fmla="*/ 116 w 118"/>
                <a:gd name="T37" fmla="*/ 62 h 102"/>
                <a:gd name="T38" fmla="*/ 111 w 118"/>
                <a:gd name="T39" fmla="*/ 51 h 102"/>
                <a:gd name="T40" fmla="*/ 115 w 118"/>
                <a:gd name="T41" fmla="*/ 38 h 102"/>
                <a:gd name="T42" fmla="*/ 114 w 118"/>
                <a:gd name="T43" fmla="*/ 15 h 102"/>
                <a:gd name="T44" fmla="*/ 97 w 118"/>
                <a:gd name="T45" fmla="*/ 9 h 102"/>
                <a:gd name="T46" fmla="*/ 78 w 118"/>
                <a:gd name="T47" fmla="*/ 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 h="102">
                  <a:moveTo>
                    <a:pt x="78" y="5"/>
                  </a:moveTo>
                  <a:cubicBezTo>
                    <a:pt x="76" y="0"/>
                    <a:pt x="76" y="0"/>
                    <a:pt x="76" y="0"/>
                  </a:cubicBezTo>
                  <a:cubicBezTo>
                    <a:pt x="64" y="0"/>
                    <a:pt x="64" y="0"/>
                    <a:pt x="64" y="0"/>
                  </a:cubicBezTo>
                  <a:cubicBezTo>
                    <a:pt x="55" y="2"/>
                    <a:pt x="55" y="5"/>
                    <a:pt x="55" y="8"/>
                  </a:cubicBezTo>
                  <a:cubicBezTo>
                    <a:pt x="55" y="10"/>
                    <a:pt x="47" y="16"/>
                    <a:pt x="42" y="18"/>
                  </a:cubicBezTo>
                  <a:cubicBezTo>
                    <a:pt x="36" y="20"/>
                    <a:pt x="30" y="33"/>
                    <a:pt x="27" y="35"/>
                  </a:cubicBezTo>
                  <a:cubicBezTo>
                    <a:pt x="23" y="36"/>
                    <a:pt x="11" y="32"/>
                    <a:pt x="8" y="31"/>
                  </a:cubicBezTo>
                  <a:cubicBezTo>
                    <a:pt x="6" y="31"/>
                    <a:pt x="3" y="32"/>
                    <a:pt x="0" y="33"/>
                  </a:cubicBezTo>
                  <a:cubicBezTo>
                    <a:pt x="3" y="36"/>
                    <a:pt x="7" y="41"/>
                    <a:pt x="9" y="41"/>
                  </a:cubicBezTo>
                  <a:cubicBezTo>
                    <a:pt x="11" y="41"/>
                    <a:pt x="12" y="56"/>
                    <a:pt x="17" y="59"/>
                  </a:cubicBezTo>
                  <a:cubicBezTo>
                    <a:pt x="22" y="61"/>
                    <a:pt x="32" y="66"/>
                    <a:pt x="32" y="69"/>
                  </a:cubicBezTo>
                  <a:cubicBezTo>
                    <a:pt x="32" y="72"/>
                    <a:pt x="37" y="76"/>
                    <a:pt x="37" y="80"/>
                  </a:cubicBezTo>
                  <a:cubicBezTo>
                    <a:pt x="37" y="84"/>
                    <a:pt x="43" y="90"/>
                    <a:pt x="48" y="90"/>
                  </a:cubicBezTo>
                  <a:cubicBezTo>
                    <a:pt x="57" y="90"/>
                    <a:pt x="58" y="94"/>
                    <a:pt x="58" y="96"/>
                  </a:cubicBezTo>
                  <a:cubicBezTo>
                    <a:pt x="58" y="99"/>
                    <a:pt x="71" y="96"/>
                    <a:pt x="72" y="99"/>
                  </a:cubicBezTo>
                  <a:cubicBezTo>
                    <a:pt x="74" y="101"/>
                    <a:pt x="86" y="101"/>
                    <a:pt x="89" y="102"/>
                  </a:cubicBezTo>
                  <a:cubicBezTo>
                    <a:pt x="94" y="97"/>
                    <a:pt x="101" y="91"/>
                    <a:pt x="104" y="87"/>
                  </a:cubicBezTo>
                  <a:cubicBezTo>
                    <a:pt x="108" y="82"/>
                    <a:pt x="104" y="75"/>
                    <a:pt x="108" y="73"/>
                  </a:cubicBezTo>
                  <a:cubicBezTo>
                    <a:pt x="111" y="71"/>
                    <a:pt x="118" y="63"/>
                    <a:pt x="116" y="62"/>
                  </a:cubicBezTo>
                  <a:cubicBezTo>
                    <a:pt x="113" y="61"/>
                    <a:pt x="115" y="55"/>
                    <a:pt x="111" y="51"/>
                  </a:cubicBezTo>
                  <a:cubicBezTo>
                    <a:pt x="107" y="47"/>
                    <a:pt x="116" y="45"/>
                    <a:pt x="115" y="38"/>
                  </a:cubicBezTo>
                  <a:cubicBezTo>
                    <a:pt x="114" y="31"/>
                    <a:pt x="116" y="16"/>
                    <a:pt x="114" y="15"/>
                  </a:cubicBezTo>
                  <a:cubicBezTo>
                    <a:pt x="112" y="14"/>
                    <a:pt x="103" y="13"/>
                    <a:pt x="97" y="9"/>
                  </a:cubicBezTo>
                  <a:cubicBezTo>
                    <a:pt x="91" y="5"/>
                    <a:pt x="78" y="5"/>
                    <a:pt x="78" y="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a:extLst>
                <a:ext uri="{FF2B5EF4-FFF2-40B4-BE49-F238E27FC236}">
                  <a16:creationId xmlns:a16="http://schemas.microsoft.com/office/drawing/2014/main" id="{00642EE6-6F7D-40A3-A5CC-E2C554BF28CE}"/>
                </a:ext>
              </a:extLst>
            </p:cNvPr>
            <p:cNvSpPr>
              <a:spLocks/>
            </p:cNvSpPr>
            <p:nvPr userDrawn="1"/>
          </p:nvSpPr>
          <p:spPr bwMode="auto">
            <a:xfrm>
              <a:off x="4695575" y="3925047"/>
              <a:ext cx="194564" cy="211512"/>
            </a:xfrm>
            <a:custGeom>
              <a:avLst/>
              <a:gdLst>
                <a:gd name="T0" fmla="*/ 121 w 131"/>
                <a:gd name="T1" fmla="*/ 57 h 142"/>
                <a:gd name="T2" fmla="*/ 110 w 131"/>
                <a:gd name="T3" fmla="*/ 47 h 142"/>
                <a:gd name="T4" fmla="*/ 105 w 131"/>
                <a:gd name="T5" fmla="*/ 36 h 142"/>
                <a:gd name="T6" fmla="*/ 90 w 131"/>
                <a:gd name="T7" fmla="*/ 26 h 142"/>
                <a:gd name="T8" fmla="*/ 82 w 131"/>
                <a:gd name="T9" fmla="*/ 8 h 142"/>
                <a:gd name="T10" fmla="*/ 73 w 131"/>
                <a:gd name="T11" fmla="*/ 0 h 142"/>
                <a:gd name="T12" fmla="*/ 64 w 131"/>
                <a:gd name="T13" fmla="*/ 2 h 142"/>
                <a:gd name="T14" fmla="*/ 53 w 131"/>
                <a:gd name="T15" fmla="*/ 8 h 142"/>
                <a:gd name="T16" fmla="*/ 45 w 131"/>
                <a:gd name="T17" fmla="*/ 2 h 142"/>
                <a:gd name="T18" fmla="*/ 29 w 131"/>
                <a:gd name="T19" fmla="*/ 7 h 142"/>
                <a:gd name="T20" fmla="*/ 15 w 131"/>
                <a:gd name="T21" fmla="*/ 9 h 142"/>
                <a:gd name="T22" fmla="*/ 15 w 131"/>
                <a:gd name="T23" fmla="*/ 59 h 142"/>
                <a:gd name="T24" fmla="*/ 0 w 131"/>
                <a:gd name="T25" fmla="*/ 65 h 142"/>
                <a:gd name="T26" fmla="*/ 0 w 131"/>
                <a:gd name="T27" fmla="*/ 108 h 142"/>
                <a:gd name="T28" fmla="*/ 7 w 131"/>
                <a:gd name="T29" fmla="*/ 113 h 142"/>
                <a:gd name="T30" fmla="*/ 12 w 131"/>
                <a:gd name="T31" fmla="*/ 129 h 142"/>
                <a:gd name="T32" fmla="*/ 9 w 131"/>
                <a:gd name="T33" fmla="*/ 133 h 142"/>
                <a:gd name="T34" fmla="*/ 11 w 131"/>
                <a:gd name="T35" fmla="*/ 139 h 142"/>
                <a:gd name="T36" fmla="*/ 26 w 131"/>
                <a:gd name="T37" fmla="*/ 138 h 142"/>
                <a:gd name="T38" fmla="*/ 40 w 131"/>
                <a:gd name="T39" fmla="*/ 123 h 142"/>
                <a:gd name="T40" fmla="*/ 50 w 131"/>
                <a:gd name="T41" fmla="*/ 115 h 142"/>
                <a:gd name="T42" fmla="*/ 67 w 131"/>
                <a:gd name="T43" fmla="*/ 121 h 142"/>
                <a:gd name="T44" fmla="*/ 81 w 131"/>
                <a:gd name="T45" fmla="*/ 115 h 142"/>
                <a:gd name="T46" fmla="*/ 87 w 131"/>
                <a:gd name="T47" fmla="*/ 104 h 142"/>
                <a:gd name="T48" fmla="*/ 99 w 131"/>
                <a:gd name="T49" fmla="*/ 95 h 142"/>
                <a:gd name="T50" fmla="*/ 105 w 131"/>
                <a:gd name="T51" fmla="*/ 85 h 142"/>
                <a:gd name="T52" fmla="*/ 117 w 131"/>
                <a:gd name="T53" fmla="*/ 76 h 142"/>
                <a:gd name="T54" fmla="*/ 126 w 131"/>
                <a:gd name="T55" fmla="*/ 71 h 142"/>
                <a:gd name="T56" fmla="*/ 131 w 131"/>
                <a:gd name="T57" fmla="*/ 64 h 142"/>
                <a:gd name="T58" fmla="*/ 131 w 131"/>
                <a:gd name="T59" fmla="*/ 63 h 142"/>
                <a:gd name="T60" fmla="*/ 121 w 131"/>
                <a:gd name="T61"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42">
                  <a:moveTo>
                    <a:pt x="121" y="57"/>
                  </a:moveTo>
                  <a:cubicBezTo>
                    <a:pt x="116" y="57"/>
                    <a:pt x="110" y="51"/>
                    <a:pt x="110" y="47"/>
                  </a:cubicBezTo>
                  <a:cubicBezTo>
                    <a:pt x="110" y="43"/>
                    <a:pt x="105" y="39"/>
                    <a:pt x="105" y="36"/>
                  </a:cubicBezTo>
                  <a:cubicBezTo>
                    <a:pt x="105" y="33"/>
                    <a:pt x="95" y="28"/>
                    <a:pt x="90" y="26"/>
                  </a:cubicBezTo>
                  <a:cubicBezTo>
                    <a:pt x="85" y="23"/>
                    <a:pt x="84" y="8"/>
                    <a:pt x="82" y="8"/>
                  </a:cubicBezTo>
                  <a:cubicBezTo>
                    <a:pt x="80" y="8"/>
                    <a:pt x="76" y="3"/>
                    <a:pt x="73" y="0"/>
                  </a:cubicBezTo>
                  <a:cubicBezTo>
                    <a:pt x="70" y="0"/>
                    <a:pt x="66" y="2"/>
                    <a:pt x="64" y="2"/>
                  </a:cubicBezTo>
                  <a:cubicBezTo>
                    <a:pt x="59" y="2"/>
                    <a:pt x="55" y="6"/>
                    <a:pt x="53" y="8"/>
                  </a:cubicBezTo>
                  <a:cubicBezTo>
                    <a:pt x="51" y="10"/>
                    <a:pt x="48" y="4"/>
                    <a:pt x="45" y="2"/>
                  </a:cubicBezTo>
                  <a:cubicBezTo>
                    <a:pt x="43" y="1"/>
                    <a:pt x="32" y="6"/>
                    <a:pt x="29" y="7"/>
                  </a:cubicBezTo>
                  <a:cubicBezTo>
                    <a:pt x="26" y="8"/>
                    <a:pt x="15" y="9"/>
                    <a:pt x="15" y="9"/>
                  </a:cubicBezTo>
                  <a:cubicBezTo>
                    <a:pt x="15" y="9"/>
                    <a:pt x="15" y="54"/>
                    <a:pt x="15" y="59"/>
                  </a:cubicBezTo>
                  <a:cubicBezTo>
                    <a:pt x="15" y="65"/>
                    <a:pt x="0" y="62"/>
                    <a:pt x="0" y="65"/>
                  </a:cubicBezTo>
                  <a:cubicBezTo>
                    <a:pt x="0" y="67"/>
                    <a:pt x="0" y="87"/>
                    <a:pt x="0" y="108"/>
                  </a:cubicBezTo>
                  <a:cubicBezTo>
                    <a:pt x="3" y="109"/>
                    <a:pt x="6" y="111"/>
                    <a:pt x="7" y="113"/>
                  </a:cubicBezTo>
                  <a:cubicBezTo>
                    <a:pt x="9" y="117"/>
                    <a:pt x="13" y="127"/>
                    <a:pt x="12" y="129"/>
                  </a:cubicBezTo>
                  <a:cubicBezTo>
                    <a:pt x="11" y="132"/>
                    <a:pt x="9" y="130"/>
                    <a:pt x="9" y="133"/>
                  </a:cubicBezTo>
                  <a:cubicBezTo>
                    <a:pt x="9" y="135"/>
                    <a:pt x="7" y="139"/>
                    <a:pt x="11" y="139"/>
                  </a:cubicBezTo>
                  <a:cubicBezTo>
                    <a:pt x="16" y="139"/>
                    <a:pt x="23" y="142"/>
                    <a:pt x="26" y="138"/>
                  </a:cubicBezTo>
                  <a:cubicBezTo>
                    <a:pt x="29" y="135"/>
                    <a:pt x="39" y="127"/>
                    <a:pt x="40" y="123"/>
                  </a:cubicBezTo>
                  <a:cubicBezTo>
                    <a:pt x="40" y="119"/>
                    <a:pt x="42" y="111"/>
                    <a:pt x="50" y="115"/>
                  </a:cubicBezTo>
                  <a:cubicBezTo>
                    <a:pt x="57" y="120"/>
                    <a:pt x="57" y="121"/>
                    <a:pt x="67" y="121"/>
                  </a:cubicBezTo>
                  <a:cubicBezTo>
                    <a:pt x="77" y="121"/>
                    <a:pt x="79" y="121"/>
                    <a:pt x="81" y="115"/>
                  </a:cubicBezTo>
                  <a:cubicBezTo>
                    <a:pt x="83" y="108"/>
                    <a:pt x="81" y="104"/>
                    <a:pt x="87" y="104"/>
                  </a:cubicBezTo>
                  <a:cubicBezTo>
                    <a:pt x="92" y="104"/>
                    <a:pt x="99" y="98"/>
                    <a:pt x="99" y="95"/>
                  </a:cubicBezTo>
                  <a:cubicBezTo>
                    <a:pt x="99" y="91"/>
                    <a:pt x="102" y="85"/>
                    <a:pt x="105" y="85"/>
                  </a:cubicBezTo>
                  <a:cubicBezTo>
                    <a:pt x="109" y="85"/>
                    <a:pt x="116" y="80"/>
                    <a:pt x="117" y="76"/>
                  </a:cubicBezTo>
                  <a:cubicBezTo>
                    <a:pt x="118" y="72"/>
                    <a:pt x="124" y="73"/>
                    <a:pt x="126" y="71"/>
                  </a:cubicBezTo>
                  <a:cubicBezTo>
                    <a:pt x="127" y="69"/>
                    <a:pt x="129" y="66"/>
                    <a:pt x="131" y="64"/>
                  </a:cubicBezTo>
                  <a:cubicBezTo>
                    <a:pt x="131" y="64"/>
                    <a:pt x="131" y="63"/>
                    <a:pt x="131" y="63"/>
                  </a:cubicBezTo>
                  <a:cubicBezTo>
                    <a:pt x="131" y="61"/>
                    <a:pt x="130" y="57"/>
                    <a:pt x="121" y="5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a:extLst>
                <a:ext uri="{FF2B5EF4-FFF2-40B4-BE49-F238E27FC236}">
                  <a16:creationId xmlns:a16="http://schemas.microsoft.com/office/drawing/2014/main" id="{C8156214-C85E-495D-BB4C-52529E78CA9D}"/>
                </a:ext>
              </a:extLst>
            </p:cNvPr>
            <p:cNvSpPr>
              <a:spLocks/>
            </p:cNvSpPr>
            <p:nvPr userDrawn="1"/>
          </p:nvSpPr>
          <p:spPr bwMode="auto">
            <a:xfrm>
              <a:off x="4925913" y="4107060"/>
              <a:ext cx="28243" cy="37030"/>
            </a:xfrm>
            <a:custGeom>
              <a:avLst/>
              <a:gdLst>
                <a:gd name="T0" fmla="*/ 10 w 19"/>
                <a:gd name="T1" fmla="*/ 0 h 25"/>
                <a:gd name="T2" fmla="*/ 0 w 19"/>
                <a:gd name="T3" fmla="*/ 11 h 25"/>
                <a:gd name="T4" fmla="*/ 9 w 19"/>
                <a:gd name="T5" fmla="*/ 24 h 25"/>
                <a:gd name="T6" fmla="*/ 17 w 19"/>
                <a:gd name="T7" fmla="*/ 21 h 25"/>
                <a:gd name="T8" fmla="*/ 19 w 19"/>
                <a:gd name="T9" fmla="*/ 17 h 25"/>
                <a:gd name="T10" fmla="*/ 18 w 19"/>
                <a:gd name="T11" fmla="*/ 5 h 25"/>
                <a:gd name="T12" fmla="*/ 10 w 1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0" y="0"/>
                  </a:moveTo>
                  <a:cubicBezTo>
                    <a:pt x="6" y="0"/>
                    <a:pt x="0" y="9"/>
                    <a:pt x="0" y="11"/>
                  </a:cubicBezTo>
                  <a:cubicBezTo>
                    <a:pt x="0" y="13"/>
                    <a:pt x="4" y="24"/>
                    <a:pt x="9" y="24"/>
                  </a:cubicBezTo>
                  <a:cubicBezTo>
                    <a:pt x="13" y="25"/>
                    <a:pt x="17" y="24"/>
                    <a:pt x="17" y="21"/>
                  </a:cubicBezTo>
                  <a:cubicBezTo>
                    <a:pt x="17" y="19"/>
                    <a:pt x="18" y="18"/>
                    <a:pt x="19" y="17"/>
                  </a:cubicBezTo>
                  <a:cubicBezTo>
                    <a:pt x="19" y="14"/>
                    <a:pt x="18" y="8"/>
                    <a:pt x="18" y="5"/>
                  </a:cubicBezTo>
                  <a:cubicBezTo>
                    <a:pt x="15" y="3"/>
                    <a:pt x="12" y="0"/>
                    <a:pt x="10" y="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a:extLst>
                <a:ext uri="{FF2B5EF4-FFF2-40B4-BE49-F238E27FC236}">
                  <a16:creationId xmlns:a16="http://schemas.microsoft.com/office/drawing/2014/main" id="{2B214000-316F-45BC-8B0C-114529CB1587}"/>
                </a:ext>
              </a:extLst>
            </p:cNvPr>
            <p:cNvSpPr>
              <a:spLocks/>
            </p:cNvSpPr>
            <p:nvPr userDrawn="1"/>
          </p:nvSpPr>
          <p:spPr bwMode="auto">
            <a:xfrm>
              <a:off x="4845578" y="4169822"/>
              <a:ext cx="49582" cy="53348"/>
            </a:xfrm>
            <a:custGeom>
              <a:avLst/>
              <a:gdLst>
                <a:gd name="T0" fmla="*/ 24 w 33"/>
                <a:gd name="T1" fmla="*/ 4 h 36"/>
                <a:gd name="T2" fmla="*/ 9 w 33"/>
                <a:gd name="T3" fmla="*/ 10 h 36"/>
                <a:gd name="T4" fmla="*/ 0 w 33"/>
                <a:gd name="T5" fmla="*/ 23 h 36"/>
                <a:gd name="T6" fmla="*/ 9 w 33"/>
                <a:gd name="T7" fmla="*/ 35 h 36"/>
                <a:gd name="T8" fmla="*/ 15 w 33"/>
                <a:gd name="T9" fmla="*/ 36 h 36"/>
                <a:gd name="T10" fmla="*/ 19 w 33"/>
                <a:gd name="T11" fmla="*/ 28 h 36"/>
                <a:gd name="T12" fmla="*/ 28 w 33"/>
                <a:gd name="T13" fmla="*/ 25 h 36"/>
                <a:gd name="T14" fmla="*/ 33 w 33"/>
                <a:gd name="T15" fmla="*/ 15 h 36"/>
                <a:gd name="T16" fmla="*/ 24 w 33"/>
                <a:gd name="T1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24" y="4"/>
                  </a:moveTo>
                  <a:cubicBezTo>
                    <a:pt x="22" y="0"/>
                    <a:pt x="11" y="6"/>
                    <a:pt x="9" y="10"/>
                  </a:cubicBezTo>
                  <a:cubicBezTo>
                    <a:pt x="7" y="13"/>
                    <a:pt x="0" y="23"/>
                    <a:pt x="0" y="23"/>
                  </a:cubicBezTo>
                  <a:cubicBezTo>
                    <a:pt x="9" y="35"/>
                    <a:pt x="9" y="35"/>
                    <a:pt x="9" y="35"/>
                  </a:cubicBezTo>
                  <a:cubicBezTo>
                    <a:pt x="15" y="36"/>
                    <a:pt x="15" y="36"/>
                    <a:pt x="15" y="36"/>
                  </a:cubicBezTo>
                  <a:cubicBezTo>
                    <a:pt x="15" y="36"/>
                    <a:pt x="17" y="31"/>
                    <a:pt x="19" y="28"/>
                  </a:cubicBezTo>
                  <a:cubicBezTo>
                    <a:pt x="20" y="24"/>
                    <a:pt x="28" y="29"/>
                    <a:pt x="28" y="25"/>
                  </a:cubicBezTo>
                  <a:cubicBezTo>
                    <a:pt x="28" y="22"/>
                    <a:pt x="33" y="18"/>
                    <a:pt x="33" y="15"/>
                  </a:cubicBezTo>
                  <a:cubicBezTo>
                    <a:pt x="33" y="11"/>
                    <a:pt x="26" y="7"/>
                    <a:pt x="24" y="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a:extLst>
                <a:ext uri="{FF2B5EF4-FFF2-40B4-BE49-F238E27FC236}">
                  <a16:creationId xmlns:a16="http://schemas.microsoft.com/office/drawing/2014/main" id="{58C521E7-AAC8-49C9-BA1D-FADB66D4851F}"/>
                </a:ext>
              </a:extLst>
            </p:cNvPr>
            <p:cNvSpPr>
              <a:spLocks noEditPoints="1"/>
            </p:cNvSpPr>
            <p:nvPr userDrawn="1"/>
          </p:nvSpPr>
          <p:spPr bwMode="auto">
            <a:xfrm>
              <a:off x="4619632" y="4019192"/>
              <a:ext cx="351471" cy="310050"/>
            </a:xfrm>
            <a:custGeom>
              <a:avLst/>
              <a:gdLst>
                <a:gd name="T0" fmla="*/ 226 w 236"/>
                <a:gd name="T1" fmla="*/ 78 h 208"/>
                <a:gd name="T2" fmla="*/ 225 w 236"/>
                <a:gd name="T3" fmla="*/ 76 h 208"/>
                <a:gd name="T4" fmla="*/ 223 w 236"/>
                <a:gd name="T5" fmla="*/ 80 h 208"/>
                <a:gd name="T6" fmla="*/ 215 w 236"/>
                <a:gd name="T7" fmla="*/ 83 h 208"/>
                <a:gd name="T8" fmla="*/ 206 w 236"/>
                <a:gd name="T9" fmla="*/ 70 h 208"/>
                <a:gd name="T10" fmla="*/ 216 w 236"/>
                <a:gd name="T11" fmla="*/ 59 h 208"/>
                <a:gd name="T12" fmla="*/ 224 w 236"/>
                <a:gd name="T13" fmla="*/ 64 h 208"/>
                <a:gd name="T14" fmla="*/ 224 w 236"/>
                <a:gd name="T15" fmla="*/ 61 h 208"/>
                <a:gd name="T16" fmla="*/ 223 w 236"/>
                <a:gd name="T17" fmla="*/ 34 h 208"/>
                <a:gd name="T18" fmla="*/ 213 w 236"/>
                <a:gd name="T19" fmla="*/ 7 h 208"/>
                <a:gd name="T20" fmla="*/ 196 w 236"/>
                <a:gd name="T21" fmla="*/ 3 h 208"/>
                <a:gd name="T22" fmla="*/ 182 w 236"/>
                <a:gd name="T23" fmla="*/ 1 h 208"/>
                <a:gd name="T24" fmla="*/ 177 w 236"/>
                <a:gd name="T25" fmla="*/ 8 h 208"/>
                <a:gd name="T26" fmla="*/ 168 w 236"/>
                <a:gd name="T27" fmla="*/ 13 h 208"/>
                <a:gd name="T28" fmla="*/ 156 w 236"/>
                <a:gd name="T29" fmla="*/ 22 h 208"/>
                <a:gd name="T30" fmla="*/ 150 w 236"/>
                <a:gd name="T31" fmla="*/ 32 h 208"/>
                <a:gd name="T32" fmla="*/ 138 w 236"/>
                <a:gd name="T33" fmla="*/ 41 h 208"/>
                <a:gd name="T34" fmla="*/ 132 w 236"/>
                <a:gd name="T35" fmla="*/ 52 h 208"/>
                <a:gd name="T36" fmla="*/ 118 w 236"/>
                <a:gd name="T37" fmla="*/ 58 h 208"/>
                <a:gd name="T38" fmla="*/ 101 w 236"/>
                <a:gd name="T39" fmla="*/ 52 h 208"/>
                <a:gd name="T40" fmla="*/ 91 w 236"/>
                <a:gd name="T41" fmla="*/ 60 h 208"/>
                <a:gd name="T42" fmla="*/ 77 w 236"/>
                <a:gd name="T43" fmla="*/ 75 h 208"/>
                <a:gd name="T44" fmla="*/ 62 w 236"/>
                <a:gd name="T45" fmla="*/ 76 h 208"/>
                <a:gd name="T46" fmla="*/ 60 w 236"/>
                <a:gd name="T47" fmla="*/ 70 h 208"/>
                <a:gd name="T48" fmla="*/ 63 w 236"/>
                <a:gd name="T49" fmla="*/ 66 h 208"/>
                <a:gd name="T50" fmla="*/ 58 w 236"/>
                <a:gd name="T51" fmla="*/ 50 h 208"/>
                <a:gd name="T52" fmla="*/ 51 w 236"/>
                <a:gd name="T53" fmla="*/ 45 h 208"/>
                <a:gd name="T54" fmla="*/ 51 w 236"/>
                <a:gd name="T55" fmla="*/ 99 h 208"/>
                <a:gd name="T56" fmla="*/ 41 w 236"/>
                <a:gd name="T57" fmla="*/ 108 h 208"/>
                <a:gd name="T58" fmla="*/ 23 w 236"/>
                <a:gd name="T59" fmla="*/ 109 h 208"/>
                <a:gd name="T60" fmla="*/ 15 w 236"/>
                <a:gd name="T61" fmla="*/ 98 h 208"/>
                <a:gd name="T62" fmla="*/ 7 w 236"/>
                <a:gd name="T63" fmla="*/ 103 h 208"/>
                <a:gd name="T64" fmla="*/ 0 w 236"/>
                <a:gd name="T65" fmla="*/ 104 h 208"/>
                <a:gd name="T66" fmla="*/ 11 w 236"/>
                <a:gd name="T67" fmla="*/ 128 h 208"/>
                <a:gd name="T68" fmla="*/ 26 w 236"/>
                <a:gd name="T69" fmla="*/ 157 h 208"/>
                <a:gd name="T70" fmla="*/ 26 w 236"/>
                <a:gd name="T71" fmla="*/ 171 h 208"/>
                <a:gd name="T72" fmla="*/ 26 w 236"/>
                <a:gd name="T73" fmla="*/ 183 h 208"/>
                <a:gd name="T74" fmla="*/ 31 w 236"/>
                <a:gd name="T75" fmla="*/ 195 h 208"/>
                <a:gd name="T76" fmla="*/ 37 w 236"/>
                <a:gd name="T77" fmla="*/ 199 h 208"/>
                <a:gd name="T78" fmla="*/ 44 w 236"/>
                <a:gd name="T79" fmla="*/ 205 h 208"/>
                <a:gd name="T80" fmla="*/ 54 w 236"/>
                <a:gd name="T81" fmla="*/ 205 h 208"/>
                <a:gd name="T82" fmla="*/ 71 w 236"/>
                <a:gd name="T83" fmla="*/ 200 h 208"/>
                <a:gd name="T84" fmla="*/ 85 w 236"/>
                <a:gd name="T85" fmla="*/ 195 h 208"/>
                <a:gd name="T86" fmla="*/ 108 w 236"/>
                <a:gd name="T87" fmla="*/ 194 h 208"/>
                <a:gd name="T88" fmla="*/ 122 w 236"/>
                <a:gd name="T89" fmla="*/ 193 h 208"/>
                <a:gd name="T90" fmla="*/ 131 w 236"/>
                <a:gd name="T91" fmla="*/ 191 h 208"/>
                <a:gd name="T92" fmla="*/ 143 w 236"/>
                <a:gd name="T93" fmla="*/ 187 h 208"/>
                <a:gd name="T94" fmla="*/ 173 w 236"/>
                <a:gd name="T95" fmla="*/ 167 h 208"/>
                <a:gd name="T96" fmla="*/ 208 w 236"/>
                <a:gd name="T97" fmla="*/ 125 h 208"/>
                <a:gd name="T98" fmla="*/ 230 w 236"/>
                <a:gd name="T99" fmla="*/ 101 h 208"/>
                <a:gd name="T100" fmla="*/ 236 w 236"/>
                <a:gd name="T101" fmla="*/ 77 h 208"/>
                <a:gd name="T102" fmla="*/ 226 w 236"/>
                <a:gd name="T103" fmla="*/ 78 h 208"/>
                <a:gd name="T104" fmla="*/ 180 w 236"/>
                <a:gd name="T105" fmla="*/ 126 h 208"/>
                <a:gd name="T106" fmla="*/ 171 w 236"/>
                <a:gd name="T107" fmla="*/ 129 h 208"/>
                <a:gd name="T108" fmla="*/ 167 w 236"/>
                <a:gd name="T109" fmla="*/ 137 h 208"/>
                <a:gd name="T110" fmla="*/ 161 w 236"/>
                <a:gd name="T111" fmla="*/ 136 h 208"/>
                <a:gd name="T112" fmla="*/ 152 w 236"/>
                <a:gd name="T113" fmla="*/ 124 h 208"/>
                <a:gd name="T114" fmla="*/ 161 w 236"/>
                <a:gd name="T115" fmla="*/ 111 h 208"/>
                <a:gd name="T116" fmla="*/ 176 w 236"/>
                <a:gd name="T117" fmla="*/ 105 h 208"/>
                <a:gd name="T118" fmla="*/ 185 w 236"/>
                <a:gd name="T119" fmla="*/ 116 h 208"/>
                <a:gd name="T120" fmla="*/ 180 w 236"/>
                <a:gd name="T121" fmla="*/ 1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08">
                  <a:moveTo>
                    <a:pt x="226" y="78"/>
                  </a:moveTo>
                  <a:cubicBezTo>
                    <a:pt x="226" y="78"/>
                    <a:pt x="225" y="77"/>
                    <a:pt x="225" y="76"/>
                  </a:cubicBezTo>
                  <a:cubicBezTo>
                    <a:pt x="224" y="77"/>
                    <a:pt x="223" y="78"/>
                    <a:pt x="223" y="80"/>
                  </a:cubicBezTo>
                  <a:cubicBezTo>
                    <a:pt x="223" y="83"/>
                    <a:pt x="219" y="84"/>
                    <a:pt x="215" y="83"/>
                  </a:cubicBezTo>
                  <a:cubicBezTo>
                    <a:pt x="210" y="83"/>
                    <a:pt x="206" y="72"/>
                    <a:pt x="206" y="70"/>
                  </a:cubicBezTo>
                  <a:cubicBezTo>
                    <a:pt x="206" y="68"/>
                    <a:pt x="212" y="59"/>
                    <a:pt x="216" y="59"/>
                  </a:cubicBezTo>
                  <a:cubicBezTo>
                    <a:pt x="218" y="59"/>
                    <a:pt x="221" y="62"/>
                    <a:pt x="224" y="64"/>
                  </a:cubicBezTo>
                  <a:cubicBezTo>
                    <a:pt x="224" y="62"/>
                    <a:pt x="224" y="61"/>
                    <a:pt x="224" y="61"/>
                  </a:cubicBezTo>
                  <a:cubicBezTo>
                    <a:pt x="224" y="59"/>
                    <a:pt x="227" y="36"/>
                    <a:pt x="223" y="34"/>
                  </a:cubicBezTo>
                  <a:cubicBezTo>
                    <a:pt x="219" y="32"/>
                    <a:pt x="215" y="9"/>
                    <a:pt x="213" y="7"/>
                  </a:cubicBezTo>
                  <a:cubicBezTo>
                    <a:pt x="212" y="4"/>
                    <a:pt x="198" y="6"/>
                    <a:pt x="196" y="3"/>
                  </a:cubicBezTo>
                  <a:cubicBezTo>
                    <a:pt x="195" y="0"/>
                    <a:pt x="182" y="3"/>
                    <a:pt x="182" y="1"/>
                  </a:cubicBezTo>
                  <a:cubicBezTo>
                    <a:pt x="180" y="3"/>
                    <a:pt x="178" y="6"/>
                    <a:pt x="177" y="8"/>
                  </a:cubicBezTo>
                  <a:cubicBezTo>
                    <a:pt x="175" y="10"/>
                    <a:pt x="169" y="9"/>
                    <a:pt x="168" y="13"/>
                  </a:cubicBezTo>
                  <a:cubicBezTo>
                    <a:pt x="167" y="17"/>
                    <a:pt x="160" y="22"/>
                    <a:pt x="156" y="22"/>
                  </a:cubicBezTo>
                  <a:cubicBezTo>
                    <a:pt x="153" y="22"/>
                    <a:pt x="150" y="28"/>
                    <a:pt x="150" y="32"/>
                  </a:cubicBezTo>
                  <a:cubicBezTo>
                    <a:pt x="150" y="35"/>
                    <a:pt x="143" y="41"/>
                    <a:pt x="138" y="41"/>
                  </a:cubicBezTo>
                  <a:cubicBezTo>
                    <a:pt x="132" y="41"/>
                    <a:pt x="134" y="45"/>
                    <a:pt x="132" y="52"/>
                  </a:cubicBezTo>
                  <a:cubicBezTo>
                    <a:pt x="130" y="58"/>
                    <a:pt x="128" y="58"/>
                    <a:pt x="118" y="58"/>
                  </a:cubicBezTo>
                  <a:cubicBezTo>
                    <a:pt x="108" y="58"/>
                    <a:pt x="108" y="57"/>
                    <a:pt x="101" y="52"/>
                  </a:cubicBezTo>
                  <a:cubicBezTo>
                    <a:pt x="93" y="48"/>
                    <a:pt x="91" y="56"/>
                    <a:pt x="91" y="60"/>
                  </a:cubicBezTo>
                  <a:cubicBezTo>
                    <a:pt x="90" y="64"/>
                    <a:pt x="80" y="72"/>
                    <a:pt x="77" y="75"/>
                  </a:cubicBezTo>
                  <a:cubicBezTo>
                    <a:pt x="74" y="79"/>
                    <a:pt x="67" y="76"/>
                    <a:pt x="62" y="76"/>
                  </a:cubicBezTo>
                  <a:cubicBezTo>
                    <a:pt x="58" y="76"/>
                    <a:pt x="60" y="72"/>
                    <a:pt x="60" y="70"/>
                  </a:cubicBezTo>
                  <a:cubicBezTo>
                    <a:pt x="60" y="67"/>
                    <a:pt x="62" y="69"/>
                    <a:pt x="63" y="66"/>
                  </a:cubicBezTo>
                  <a:cubicBezTo>
                    <a:pt x="64" y="64"/>
                    <a:pt x="60" y="54"/>
                    <a:pt x="58" y="50"/>
                  </a:cubicBezTo>
                  <a:cubicBezTo>
                    <a:pt x="57" y="48"/>
                    <a:pt x="54" y="46"/>
                    <a:pt x="51" y="45"/>
                  </a:cubicBezTo>
                  <a:cubicBezTo>
                    <a:pt x="51" y="70"/>
                    <a:pt x="51" y="96"/>
                    <a:pt x="51" y="99"/>
                  </a:cubicBezTo>
                  <a:cubicBezTo>
                    <a:pt x="51" y="104"/>
                    <a:pt x="43" y="106"/>
                    <a:pt x="41" y="108"/>
                  </a:cubicBezTo>
                  <a:cubicBezTo>
                    <a:pt x="40" y="111"/>
                    <a:pt x="29" y="109"/>
                    <a:pt x="23" y="109"/>
                  </a:cubicBezTo>
                  <a:cubicBezTo>
                    <a:pt x="17" y="109"/>
                    <a:pt x="18" y="103"/>
                    <a:pt x="15" y="98"/>
                  </a:cubicBezTo>
                  <a:cubicBezTo>
                    <a:pt x="12" y="94"/>
                    <a:pt x="7" y="100"/>
                    <a:pt x="7" y="103"/>
                  </a:cubicBezTo>
                  <a:cubicBezTo>
                    <a:pt x="7" y="105"/>
                    <a:pt x="4" y="105"/>
                    <a:pt x="0" y="104"/>
                  </a:cubicBezTo>
                  <a:cubicBezTo>
                    <a:pt x="5" y="112"/>
                    <a:pt x="9" y="121"/>
                    <a:pt x="11" y="128"/>
                  </a:cubicBezTo>
                  <a:cubicBezTo>
                    <a:pt x="15" y="139"/>
                    <a:pt x="23" y="150"/>
                    <a:pt x="26" y="157"/>
                  </a:cubicBezTo>
                  <a:cubicBezTo>
                    <a:pt x="28" y="164"/>
                    <a:pt x="30" y="170"/>
                    <a:pt x="26" y="171"/>
                  </a:cubicBezTo>
                  <a:cubicBezTo>
                    <a:pt x="21" y="171"/>
                    <a:pt x="21" y="175"/>
                    <a:pt x="26" y="183"/>
                  </a:cubicBezTo>
                  <a:cubicBezTo>
                    <a:pt x="31" y="190"/>
                    <a:pt x="26" y="194"/>
                    <a:pt x="31" y="195"/>
                  </a:cubicBezTo>
                  <a:cubicBezTo>
                    <a:pt x="35" y="196"/>
                    <a:pt x="33" y="199"/>
                    <a:pt x="37" y="199"/>
                  </a:cubicBezTo>
                  <a:cubicBezTo>
                    <a:pt x="40" y="199"/>
                    <a:pt x="42" y="202"/>
                    <a:pt x="44" y="205"/>
                  </a:cubicBezTo>
                  <a:cubicBezTo>
                    <a:pt x="47" y="208"/>
                    <a:pt x="52" y="208"/>
                    <a:pt x="54" y="205"/>
                  </a:cubicBezTo>
                  <a:cubicBezTo>
                    <a:pt x="56" y="201"/>
                    <a:pt x="64" y="200"/>
                    <a:pt x="71" y="200"/>
                  </a:cubicBezTo>
                  <a:cubicBezTo>
                    <a:pt x="79" y="200"/>
                    <a:pt x="78" y="197"/>
                    <a:pt x="85" y="195"/>
                  </a:cubicBezTo>
                  <a:cubicBezTo>
                    <a:pt x="92" y="192"/>
                    <a:pt x="101" y="192"/>
                    <a:pt x="108" y="194"/>
                  </a:cubicBezTo>
                  <a:cubicBezTo>
                    <a:pt x="114" y="197"/>
                    <a:pt x="119" y="195"/>
                    <a:pt x="122" y="193"/>
                  </a:cubicBezTo>
                  <a:cubicBezTo>
                    <a:pt x="125" y="191"/>
                    <a:pt x="131" y="196"/>
                    <a:pt x="131" y="191"/>
                  </a:cubicBezTo>
                  <a:cubicBezTo>
                    <a:pt x="131" y="186"/>
                    <a:pt x="138" y="187"/>
                    <a:pt x="143" y="187"/>
                  </a:cubicBezTo>
                  <a:cubicBezTo>
                    <a:pt x="149" y="187"/>
                    <a:pt x="163" y="178"/>
                    <a:pt x="173" y="167"/>
                  </a:cubicBezTo>
                  <a:cubicBezTo>
                    <a:pt x="184" y="157"/>
                    <a:pt x="202" y="135"/>
                    <a:pt x="208" y="125"/>
                  </a:cubicBezTo>
                  <a:cubicBezTo>
                    <a:pt x="215" y="114"/>
                    <a:pt x="225" y="106"/>
                    <a:pt x="230" y="101"/>
                  </a:cubicBezTo>
                  <a:cubicBezTo>
                    <a:pt x="233" y="98"/>
                    <a:pt x="235" y="86"/>
                    <a:pt x="236" y="77"/>
                  </a:cubicBezTo>
                  <a:cubicBezTo>
                    <a:pt x="231" y="77"/>
                    <a:pt x="226" y="78"/>
                    <a:pt x="226" y="78"/>
                  </a:cubicBezTo>
                  <a:close/>
                  <a:moveTo>
                    <a:pt x="180" y="126"/>
                  </a:moveTo>
                  <a:cubicBezTo>
                    <a:pt x="180" y="130"/>
                    <a:pt x="172" y="125"/>
                    <a:pt x="171" y="129"/>
                  </a:cubicBezTo>
                  <a:cubicBezTo>
                    <a:pt x="169" y="132"/>
                    <a:pt x="167" y="137"/>
                    <a:pt x="167" y="137"/>
                  </a:cubicBezTo>
                  <a:cubicBezTo>
                    <a:pt x="161" y="136"/>
                    <a:pt x="161" y="136"/>
                    <a:pt x="161" y="136"/>
                  </a:cubicBezTo>
                  <a:cubicBezTo>
                    <a:pt x="152" y="124"/>
                    <a:pt x="152" y="124"/>
                    <a:pt x="152" y="124"/>
                  </a:cubicBezTo>
                  <a:cubicBezTo>
                    <a:pt x="152" y="124"/>
                    <a:pt x="159" y="114"/>
                    <a:pt x="161" y="111"/>
                  </a:cubicBezTo>
                  <a:cubicBezTo>
                    <a:pt x="163" y="107"/>
                    <a:pt x="174" y="101"/>
                    <a:pt x="176" y="105"/>
                  </a:cubicBezTo>
                  <a:cubicBezTo>
                    <a:pt x="178" y="108"/>
                    <a:pt x="185" y="112"/>
                    <a:pt x="185" y="116"/>
                  </a:cubicBezTo>
                  <a:cubicBezTo>
                    <a:pt x="185" y="119"/>
                    <a:pt x="180" y="123"/>
                    <a:pt x="180" y="12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1">
              <a:extLst>
                <a:ext uri="{FF2B5EF4-FFF2-40B4-BE49-F238E27FC236}">
                  <a16:creationId xmlns:a16="http://schemas.microsoft.com/office/drawing/2014/main" id="{1277DABD-190B-4B65-877E-9407C1953539}"/>
                </a:ext>
              </a:extLst>
            </p:cNvPr>
            <p:cNvSpPr>
              <a:spLocks/>
            </p:cNvSpPr>
            <p:nvPr userDrawn="1"/>
          </p:nvSpPr>
          <p:spPr bwMode="auto">
            <a:xfrm>
              <a:off x="4527370" y="3657048"/>
              <a:ext cx="256072" cy="271137"/>
            </a:xfrm>
            <a:custGeom>
              <a:avLst/>
              <a:gdLst>
                <a:gd name="T0" fmla="*/ 9 w 172"/>
                <a:gd name="T1" fmla="*/ 167 h 182"/>
                <a:gd name="T2" fmla="*/ 16 w 172"/>
                <a:gd name="T3" fmla="*/ 170 h 182"/>
                <a:gd name="T4" fmla="*/ 30 w 172"/>
                <a:gd name="T5" fmla="*/ 171 h 182"/>
                <a:gd name="T6" fmla="*/ 43 w 172"/>
                <a:gd name="T7" fmla="*/ 175 h 182"/>
                <a:gd name="T8" fmla="*/ 94 w 172"/>
                <a:gd name="T9" fmla="*/ 175 h 182"/>
                <a:gd name="T10" fmla="*/ 99 w 172"/>
                <a:gd name="T11" fmla="*/ 180 h 182"/>
                <a:gd name="T12" fmla="*/ 132 w 172"/>
                <a:gd name="T13" fmla="*/ 180 h 182"/>
                <a:gd name="T14" fmla="*/ 154 w 172"/>
                <a:gd name="T15" fmla="*/ 178 h 182"/>
                <a:gd name="T16" fmla="*/ 158 w 172"/>
                <a:gd name="T17" fmla="*/ 177 h 182"/>
                <a:gd name="T18" fmla="*/ 142 w 172"/>
                <a:gd name="T19" fmla="*/ 155 h 182"/>
                <a:gd name="T20" fmla="*/ 143 w 172"/>
                <a:gd name="T21" fmla="*/ 106 h 182"/>
                <a:gd name="T22" fmla="*/ 165 w 172"/>
                <a:gd name="T23" fmla="*/ 106 h 182"/>
                <a:gd name="T24" fmla="*/ 169 w 172"/>
                <a:gd name="T25" fmla="*/ 103 h 182"/>
                <a:gd name="T26" fmla="*/ 172 w 172"/>
                <a:gd name="T27" fmla="*/ 73 h 182"/>
                <a:gd name="T28" fmla="*/ 168 w 172"/>
                <a:gd name="T29" fmla="*/ 73 h 182"/>
                <a:gd name="T30" fmla="*/ 155 w 172"/>
                <a:gd name="T31" fmla="*/ 75 h 182"/>
                <a:gd name="T32" fmla="*/ 147 w 172"/>
                <a:gd name="T33" fmla="*/ 78 h 182"/>
                <a:gd name="T34" fmla="*/ 147 w 172"/>
                <a:gd name="T35" fmla="*/ 67 h 182"/>
                <a:gd name="T36" fmla="*/ 140 w 172"/>
                <a:gd name="T37" fmla="*/ 55 h 182"/>
                <a:gd name="T38" fmla="*/ 142 w 172"/>
                <a:gd name="T39" fmla="*/ 34 h 182"/>
                <a:gd name="T40" fmla="*/ 139 w 172"/>
                <a:gd name="T41" fmla="*/ 22 h 182"/>
                <a:gd name="T42" fmla="*/ 129 w 172"/>
                <a:gd name="T43" fmla="*/ 20 h 182"/>
                <a:gd name="T44" fmla="*/ 122 w 172"/>
                <a:gd name="T45" fmla="*/ 17 h 182"/>
                <a:gd name="T46" fmla="*/ 110 w 172"/>
                <a:gd name="T47" fmla="*/ 17 h 182"/>
                <a:gd name="T48" fmla="*/ 105 w 172"/>
                <a:gd name="T49" fmla="*/ 30 h 182"/>
                <a:gd name="T50" fmla="*/ 88 w 172"/>
                <a:gd name="T51" fmla="*/ 33 h 182"/>
                <a:gd name="T52" fmla="*/ 75 w 172"/>
                <a:gd name="T53" fmla="*/ 24 h 182"/>
                <a:gd name="T54" fmla="*/ 69 w 172"/>
                <a:gd name="T55" fmla="*/ 13 h 182"/>
                <a:gd name="T56" fmla="*/ 67 w 172"/>
                <a:gd name="T57" fmla="*/ 0 h 182"/>
                <a:gd name="T58" fmla="*/ 19 w 172"/>
                <a:gd name="T59" fmla="*/ 0 h 182"/>
                <a:gd name="T60" fmla="*/ 11 w 172"/>
                <a:gd name="T61" fmla="*/ 5 h 182"/>
                <a:gd name="T62" fmla="*/ 24 w 172"/>
                <a:gd name="T63" fmla="*/ 35 h 182"/>
                <a:gd name="T64" fmla="*/ 21 w 172"/>
                <a:gd name="T65" fmla="*/ 51 h 182"/>
                <a:gd name="T66" fmla="*/ 30 w 172"/>
                <a:gd name="T67" fmla="*/ 82 h 182"/>
                <a:gd name="T68" fmla="*/ 20 w 172"/>
                <a:gd name="T69" fmla="*/ 103 h 182"/>
                <a:gd name="T70" fmla="*/ 9 w 172"/>
                <a:gd name="T71" fmla="*/ 131 h 182"/>
                <a:gd name="T72" fmla="*/ 2 w 172"/>
                <a:gd name="T73" fmla="*/ 152 h 182"/>
                <a:gd name="T74" fmla="*/ 0 w 172"/>
                <a:gd name="T75" fmla="*/ 172 h 182"/>
                <a:gd name="T76" fmla="*/ 0 w 172"/>
                <a:gd name="T77" fmla="*/ 172 h 182"/>
                <a:gd name="T78" fmla="*/ 4 w 172"/>
                <a:gd name="T79" fmla="*/ 171 h 182"/>
                <a:gd name="T80" fmla="*/ 9 w 172"/>
                <a:gd name="T81" fmla="*/ 16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2" h="182">
                  <a:moveTo>
                    <a:pt x="9" y="167"/>
                  </a:moveTo>
                  <a:cubicBezTo>
                    <a:pt x="13" y="167"/>
                    <a:pt x="11" y="173"/>
                    <a:pt x="16" y="170"/>
                  </a:cubicBezTo>
                  <a:cubicBezTo>
                    <a:pt x="21" y="168"/>
                    <a:pt x="26" y="168"/>
                    <a:pt x="30" y="171"/>
                  </a:cubicBezTo>
                  <a:cubicBezTo>
                    <a:pt x="34" y="174"/>
                    <a:pt x="38" y="175"/>
                    <a:pt x="43" y="175"/>
                  </a:cubicBezTo>
                  <a:cubicBezTo>
                    <a:pt x="48" y="175"/>
                    <a:pt x="94" y="175"/>
                    <a:pt x="94" y="175"/>
                  </a:cubicBezTo>
                  <a:cubicBezTo>
                    <a:pt x="99" y="180"/>
                    <a:pt x="99" y="180"/>
                    <a:pt x="99" y="180"/>
                  </a:cubicBezTo>
                  <a:cubicBezTo>
                    <a:pt x="99" y="180"/>
                    <a:pt x="127" y="178"/>
                    <a:pt x="132" y="180"/>
                  </a:cubicBezTo>
                  <a:cubicBezTo>
                    <a:pt x="136" y="182"/>
                    <a:pt x="150" y="180"/>
                    <a:pt x="154" y="178"/>
                  </a:cubicBezTo>
                  <a:cubicBezTo>
                    <a:pt x="155" y="178"/>
                    <a:pt x="157" y="178"/>
                    <a:pt x="158" y="177"/>
                  </a:cubicBezTo>
                  <a:cubicBezTo>
                    <a:pt x="142" y="155"/>
                    <a:pt x="142" y="155"/>
                    <a:pt x="142" y="155"/>
                  </a:cubicBezTo>
                  <a:cubicBezTo>
                    <a:pt x="143" y="106"/>
                    <a:pt x="143" y="106"/>
                    <a:pt x="143" y="106"/>
                  </a:cubicBezTo>
                  <a:cubicBezTo>
                    <a:pt x="165" y="106"/>
                    <a:pt x="165" y="106"/>
                    <a:pt x="165" y="106"/>
                  </a:cubicBezTo>
                  <a:cubicBezTo>
                    <a:pt x="169" y="103"/>
                    <a:pt x="169" y="103"/>
                    <a:pt x="169" y="103"/>
                  </a:cubicBezTo>
                  <a:cubicBezTo>
                    <a:pt x="172" y="73"/>
                    <a:pt x="172" y="73"/>
                    <a:pt x="172" y="73"/>
                  </a:cubicBezTo>
                  <a:cubicBezTo>
                    <a:pt x="171" y="73"/>
                    <a:pt x="169" y="73"/>
                    <a:pt x="168" y="73"/>
                  </a:cubicBezTo>
                  <a:cubicBezTo>
                    <a:pt x="163" y="75"/>
                    <a:pt x="159" y="75"/>
                    <a:pt x="155" y="75"/>
                  </a:cubicBezTo>
                  <a:cubicBezTo>
                    <a:pt x="150" y="75"/>
                    <a:pt x="150" y="79"/>
                    <a:pt x="147" y="78"/>
                  </a:cubicBezTo>
                  <a:cubicBezTo>
                    <a:pt x="144" y="78"/>
                    <a:pt x="146" y="70"/>
                    <a:pt x="147" y="67"/>
                  </a:cubicBezTo>
                  <a:cubicBezTo>
                    <a:pt x="148" y="63"/>
                    <a:pt x="143" y="58"/>
                    <a:pt x="140" y="55"/>
                  </a:cubicBezTo>
                  <a:cubicBezTo>
                    <a:pt x="137" y="52"/>
                    <a:pt x="144" y="36"/>
                    <a:pt x="142" y="34"/>
                  </a:cubicBezTo>
                  <a:cubicBezTo>
                    <a:pt x="140" y="32"/>
                    <a:pt x="139" y="27"/>
                    <a:pt x="139" y="22"/>
                  </a:cubicBezTo>
                  <a:cubicBezTo>
                    <a:pt x="139" y="18"/>
                    <a:pt x="136" y="20"/>
                    <a:pt x="129" y="20"/>
                  </a:cubicBezTo>
                  <a:cubicBezTo>
                    <a:pt x="123" y="20"/>
                    <a:pt x="122" y="17"/>
                    <a:pt x="122" y="17"/>
                  </a:cubicBezTo>
                  <a:cubicBezTo>
                    <a:pt x="122" y="17"/>
                    <a:pt x="114" y="15"/>
                    <a:pt x="110" y="17"/>
                  </a:cubicBezTo>
                  <a:cubicBezTo>
                    <a:pt x="106" y="19"/>
                    <a:pt x="107" y="31"/>
                    <a:pt x="105" y="30"/>
                  </a:cubicBezTo>
                  <a:cubicBezTo>
                    <a:pt x="102" y="30"/>
                    <a:pt x="94" y="31"/>
                    <a:pt x="88" y="33"/>
                  </a:cubicBezTo>
                  <a:cubicBezTo>
                    <a:pt x="81" y="35"/>
                    <a:pt x="78" y="32"/>
                    <a:pt x="75" y="24"/>
                  </a:cubicBezTo>
                  <a:cubicBezTo>
                    <a:pt x="72" y="16"/>
                    <a:pt x="68" y="18"/>
                    <a:pt x="69" y="13"/>
                  </a:cubicBezTo>
                  <a:cubicBezTo>
                    <a:pt x="71" y="7"/>
                    <a:pt x="67" y="0"/>
                    <a:pt x="67" y="0"/>
                  </a:cubicBezTo>
                  <a:cubicBezTo>
                    <a:pt x="67" y="0"/>
                    <a:pt x="24" y="0"/>
                    <a:pt x="19" y="0"/>
                  </a:cubicBezTo>
                  <a:cubicBezTo>
                    <a:pt x="17" y="0"/>
                    <a:pt x="14" y="2"/>
                    <a:pt x="11" y="5"/>
                  </a:cubicBezTo>
                  <a:cubicBezTo>
                    <a:pt x="13" y="15"/>
                    <a:pt x="22" y="32"/>
                    <a:pt x="24" y="35"/>
                  </a:cubicBezTo>
                  <a:cubicBezTo>
                    <a:pt x="26" y="40"/>
                    <a:pt x="21" y="43"/>
                    <a:pt x="21" y="51"/>
                  </a:cubicBezTo>
                  <a:cubicBezTo>
                    <a:pt x="21" y="58"/>
                    <a:pt x="30" y="72"/>
                    <a:pt x="30" y="82"/>
                  </a:cubicBezTo>
                  <a:cubicBezTo>
                    <a:pt x="31" y="91"/>
                    <a:pt x="25" y="97"/>
                    <a:pt x="20" y="103"/>
                  </a:cubicBezTo>
                  <a:cubicBezTo>
                    <a:pt x="15" y="109"/>
                    <a:pt x="9" y="123"/>
                    <a:pt x="9" y="131"/>
                  </a:cubicBezTo>
                  <a:cubicBezTo>
                    <a:pt x="9" y="140"/>
                    <a:pt x="1" y="148"/>
                    <a:pt x="2" y="152"/>
                  </a:cubicBezTo>
                  <a:cubicBezTo>
                    <a:pt x="2" y="156"/>
                    <a:pt x="1" y="167"/>
                    <a:pt x="0" y="172"/>
                  </a:cubicBezTo>
                  <a:cubicBezTo>
                    <a:pt x="0" y="172"/>
                    <a:pt x="0" y="172"/>
                    <a:pt x="0" y="172"/>
                  </a:cubicBezTo>
                  <a:cubicBezTo>
                    <a:pt x="4" y="171"/>
                    <a:pt x="4" y="171"/>
                    <a:pt x="4" y="171"/>
                  </a:cubicBezTo>
                  <a:cubicBezTo>
                    <a:pt x="4" y="171"/>
                    <a:pt x="6" y="167"/>
                    <a:pt x="9" y="16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a:extLst>
                <a:ext uri="{FF2B5EF4-FFF2-40B4-BE49-F238E27FC236}">
                  <a16:creationId xmlns:a16="http://schemas.microsoft.com/office/drawing/2014/main" id="{CA39AD32-1E68-4CFE-AD48-B7B6698A39C5}"/>
                </a:ext>
              </a:extLst>
            </p:cNvPr>
            <p:cNvSpPr>
              <a:spLocks/>
            </p:cNvSpPr>
            <p:nvPr userDrawn="1"/>
          </p:nvSpPr>
          <p:spPr bwMode="auto">
            <a:xfrm>
              <a:off x="4738254" y="3707886"/>
              <a:ext cx="251678" cy="222182"/>
            </a:xfrm>
            <a:custGeom>
              <a:avLst/>
              <a:gdLst>
                <a:gd name="T0" fmla="*/ 130 w 169"/>
                <a:gd name="T1" fmla="*/ 6 h 149"/>
                <a:gd name="T2" fmla="*/ 119 w 169"/>
                <a:gd name="T3" fmla="*/ 0 h 149"/>
                <a:gd name="T4" fmla="*/ 101 w 169"/>
                <a:gd name="T5" fmla="*/ 3 h 149"/>
                <a:gd name="T6" fmla="*/ 98 w 169"/>
                <a:gd name="T7" fmla="*/ 13 h 149"/>
                <a:gd name="T8" fmla="*/ 96 w 169"/>
                <a:gd name="T9" fmla="*/ 20 h 149"/>
                <a:gd name="T10" fmla="*/ 95 w 169"/>
                <a:gd name="T11" fmla="*/ 37 h 149"/>
                <a:gd name="T12" fmla="*/ 92 w 169"/>
                <a:gd name="T13" fmla="*/ 50 h 149"/>
                <a:gd name="T14" fmla="*/ 101 w 169"/>
                <a:gd name="T15" fmla="*/ 62 h 149"/>
                <a:gd name="T16" fmla="*/ 111 w 169"/>
                <a:gd name="T17" fmla="*/ 59 h 149"/>
                <a:gd name="T18" fmla="*/ 113 w 169"/>
                <a:gd name="T19" fmla="*/ 69 h 149"/>
                <a:gd name="T20" fmla="*/ 111 w 169"/>
                <a:gd name="T21" fmla="*/ 76 h 149"/>
                <a:gd name="T22" fmla="*/ 100 w 169"/>
                <a:gd name="T23" fmla="*/ 76 h 149"/>
                <a:gd name="T24" fmla="*/ 94 w 169"/>
                <a:gd name="T25" fmla="*/ 63 h 149"/>
                <a:gd name="T26" fmla="*/ 83 w 169"/>
                <a:gd name="T27" fmla="*/ 61 h 149"/>
                <a:gd name="T28" fmla="*/ 75 w 169"/>
                <a:gd name="T29" fmla="*/ 52 h 149"/>
                <a:gd name="T30" fmla="*/ 70 w 169"/>
                <a:gd name="T31" fmla="*/ 55 h 149"/>
                <a:gd name="T32" fmla="*/ 64 w 169"/>
                <a:gd name="T33" fmla="*/ 57 h 149"/>
                <a:gd name="T34" fmla="*/ 51 w 169"/>
                <a:gd name="T35" fmla="*/ 53 h 149"/>
                <a:gd name="T36" fmla="*/ 47 w 169"/>
                <a:gd name="T37" fmla="*/ 46 h 149"/>
                <a:gd name="T38" fmla="*/ 38 w 169"/>
                <a:gd name="T39" fmla="*/ 46 h 149"/>
                <a:gd name="T40" fmla="*/ 34 w 169"/>
                <a:gd name="T41" fmla="*/ 43 h 149"/>
                <a:gd name="T42" fmla="*/ 30 w 169"/>
                <a:gd name="T43" fmla="*/ 39 h 149"/>
                <a:gd name="T44" fmla="*/ 27 w 169"/>
                <a:gd name="T45" fmla="*/ 69 h 149"/>
                <a:gd name="T46" fmla="*/ 23 w 169"/>
                <a:gd name="T47" fmla="*/ 72 h 149"/>
                <a:gd name="T48" fmla="*/ 1 w 169"/>
                <a:gd name="T49" fmla="*/ 72 h 149"/>
                <a:gd name="T50" fmla="*/ 0 w 169"/>
                <a:gd name="T51" fmla="*/ 121 h 149"/>
                <a:gd name="T52" fmla="*/ 16 w 169"/>
                <a:gd name="T53" fmla="*/ 143 h 149"/>
                <a:gd name="T54" fmla="*/ 43 w 169"/>
                <a:gd name="T55" fmla="*/ 142 h 149"/>
                <a:gd name="T56" fmla="*/ 44 w 169"/>
                <a:gd name="T57" fmla="*/ 146 h 149"/>
                <a:gd name="T58" fmla="*/ 52 w 169"/>
                <a:gd name="T59" fmla="*/ 144 h 149"/>
                <a:gd name="T60" fmla="*/ 71 w 169"/>
                <a:gd name="T61" fmla="*/ 148 h 149"/>
                <a:gd name="T62" fmla="*/ 86 w 169"/>
                <a:gd name="T63" fmla="*/ 131 h 149"/>
                <a:gd name="T64" fmla="*/ 99 w 169"/>
                <a:gd name="T65" fmla="*/ 121 h 149"/>
                <a:gd name="T66" fmla="*/ 108 w 169"/>
                <a:gd name="T67" fmla="*/ 113 h 149"/>
                <a:gd name="T68" fmla="*/ 120 w 169"/>
                <a:gd name="T69" fmla="*/ 113 h 149"/>
                <a:gd name="T70" fmla="*/ 121 w 169"/>
                <a:gd name="T71" fmla="*/ 113 h 149"/>
                <a:gd name="T72" fmla="*/ 118 w 169"/>
                <a:gd name="T73" fmla="*/ 102 h 149"/>
                <a:gd name="T74" fmla="*/ 159 w 169"/>
                <a:gd name="T75" fmla="*/ 87 h 149"/>
                <a:gd name="T76" fmla="*/ 156 w 169"/>
                <a:gd name="T77" fmla="*/ 81 h 149"/>
                <a:gd name="T78" fmla="*/ 158 w 169"/>
                <a:gd name="T79" fmla="*/ 66 h 149"/>
                <a:gd name="T80" fmla="*/ 164 w 169"/>
                <a:gd name="T81" fmla="*/ 63 h 149"/>
                <a:gd name="T82" fmla="*/ 164 w 169"/>
                <a:gd name="T83" fmla="*/ 39 h 149"/>
                <a:gd name="T84" fmla="*/ 169 w 169"/>
                <a:gd name="T85" fmla="*/ 36 h 149"/>
                <a:gd name="T86" fmla="*/ 162 w 169"/>
                <a:gd name="T87" fmla="*/ 20 h 149"/>
                <a:gd name="T88" fmla="*/ 143 w 169"/>
                <a:gd name="T89" fmla="*/ 11 h 149"/>
                <a:gd name="T90" fmla="*/ 130 w 169"/>
                <a:gd name="T91" fmla="*/ 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9" h="149">
                  <a:moveTo>
                    <a:pt x="130" y="6"/>
                  </a:moveTo>
                  <a:cubicBezTo>
                    <a:pt x="128" y="6"/>
                    <a:pt x="123" y="3"/>
                    <a:pt x="119" y="0"/>
                  </a:cubicBezTo>
                  <a:cubicBezTo>
                    <a:pt x="116" y="3"/>
                    <a:pt x="106" y="3"/>
                    <a:pt x="101" y="3"/>
                  </a:cubicBezTo>
                  <a:cubicBezTo>
                    <a:pt x="96" y="3"/>
                    <a:pt x="101" y="10"/>
                    <a:pt x="98" y="13"/>
                  </a:cubicBezTo>
                  <a:cubicBezTo>
                    <a:pt x="94" y="15"/>
                    <a:pt x="93" y="19"/>
                    <a:pt x="96" y="20"/>
                  </a:cubicBezTo>
                  <a:cubicBezTo>
                    <a:pt x="98" y="22"/>
                    <a:pt x="95" y="33"/>
                    <a:pt x="95" y="37"/>
                  </a:cubicBezTo>
                  <a:cubicBezTo>
                    <a:pt x="95" y="41"/>
                    <a:pt x="90" y="49"/>
                    <a:pt x="92" y="50"/>
                  </a:cubicBezTo>
                  <a:cubicBezTo>
                    <a:pt x="94" y="52"/>
                    <a:pt x="97" y="61"/>
                    <a:pt x="101" y="62"/>
                  </a:cubicBezTo>
                  <a:cubicBezTo>
                    <a:pt x="106" y="63"/>
                    <a:pt x="109" y="59"/>
                    <a:pt x="111" y="59"/>
                  </a:cubicBezTo>
                  <a:cubicBezTo>
                    <a:pt x="113" y="59"/>
                    <a:pt x="113" y="65"/>
                    <a:pt x="113" y="69"/>
                  </a:cubicBezTo>
                  <a:cubicBezTo>
                    <a:pt x="113" y="74"/>
                    <a:pt x="111" y="76"/>
                    <a:pt x="111" y="76"/>
                  </a:cubicBezTo>
                  <a:cubicBezTo>
                    <a:pt x="111" y="76"/>
                    <a:pt x="103" y="78"/>
                    <a:pt x="100" y="76"/>
                  </a:cubicBezTo>
                  <a:cubicBezTo>
                    <a:pt x="97" y="73"/>
                    <a:pt x="94" y="66"/>
                    <a:pt x="94" y="63"/>
                  </a:cubicBezTo>
                  <a:cubicBezTo>
                    <a:pt x="94" y="61"/>
                    <a:pt x="86" y="61"/>
                    <a:pt x="83" y="61"/>
                  </a:cubicBezTo>
                  <a:cubicBezTo>
                    <a:pt x="80" y="61"/>
                    <a:pt x="77" y="55"/>
                    <a:pt x="75" y="52"/>
                  </a:cubicBezTo>
                  <a:cubicBezTo>
                    <a:pt x="74" y="50"/>
                    <a:pt x="70" y="53"/>
                    <a:pt x="70" y="55"/>
                  </a:cubicBezTo>
                  <a:cubicBezTo>
                    <a:pt x="70" y="57"/>
                    <a:pt x="67" y="57"/>
                    <a:pt x="64" y="57"/>
                  </a:cubicBezTo>
                  <a:cubicBezTo>
                    <a:pt x="60" y="57"/>
                    <a:pt x="54" y="52"/>
                    <a:pt x="51" y="53"/>
                  </a:cubicBezTo>
                  <a:cubicBezTo>
                    <a:pt x="49" y="54"/>
                    <a:pt x="46" y="48"/>
                    <a:pt x="47" y="46"/>
                  </a:cubicBezTo>
                  <a:cubicBezTo>
                    <a:pt x="47" y="43"/>
                    <a:pt x="40" y="45"/>
                    <a:pt x="38" y="46"/>
                  </a:cubicBezTo>
                  <a:cubicBezTo>
                    <a:pt x="35" y="48"/>
                    <a:pt x="34" y="43"/>
                    <a:pt x="34" y="43"/>
                  </a:cubicBezTo>
                  <a:cubicBezTo>
                    <a:pt x="34" y="43"/>
                    <a:pt x="32" y="41"/>
                    <a:pt x="30" y="39"/>
                  </a:cubicBezTo>
                  <a:cubicBezTo>
                    <a:pt x="27" y="69"/>
                    <a:pt x="27" y="69"/>
                    <a:pt x="27" y="69"/>
                  </a:cubicBezTo>
                  <a:cubicBezTo>
                    <a:pt x="23" y="72"/>
                    <a:pt x="23" y="72"/>
                    <a:pt x="23" y="72"/>
                  </a:cubicBezTo>
                  <a:cubicBezTo>
                    <a:pt x="1" y="72"/>
                    <a:pt x="1" y="72"/>
                    <a:pt x="1" y="72"/>
                  </a:cubicBezTo>
                  <a:cubicBezTo>
                    <a:pt x="0" y="121"/>
                    <a:pt x="0" y="121"/>
                    <a:pt x="0" y="121"/>
                  </a:cubicBezTo>
                  <a:cubicBezTo>
                    <a:pt x="16" y="143"/>
                    <a:pt x="16" y="143"/>
                    <a:pt x="16" y="143"/>
                  </a:cubicBezTo>
                  <a:cubicBezTo>
                    <a:pt x="25" y="142"/>
                    <a:pt x="43" y="139"/>
                    <a:pt x="43" y="142"/>
                  </a:cubicBezTo>
                  <a:cubicBezTo>
                    <a:pt x="43" y="143"/>
                    <a:pt x="44" y="144"/>
                    <a:pt x="44" y="146"/>
                  </a:cubicBezTo>
                  <a:cubicBezTo>
                    <a:pt x="47" y="145"/>
                    <a:pt x="50" y="144"/>
                    <a:pt x="52" y="144"/>
                  </a:cubicBezTo>
                  <a:cubicBezTo>
                    <a:pt x="55" y="145"/>
                    <a:pt x="67" y="149"/>
                    <a:pt x="71" y="148"/>
                  </a:cubicBezTo>
                  <a:cubicBezTo>
                    <a:pt x="74" y="146"/>
                    <a:pt x="80" y="133"/>
                    <a:pt x="86" y="131"/>
                  </a:cubicBezTo>
                  <a:cubicBezTo>
                    <a:pt x="91" y="129"/>
                    <a:pt x="99" y="123"/>
                    <a:pt x="99" y="121"/>
                  </a:cubicBezTo>
                  <a:cubicBezTo>
                    <a:pt x="99" y="118"/>
                    <a:pt x="99" y="115"/>
                    <a:pt x="108" y="113"/>
                  </a:cubicBezTo>
                  <a:cubicBezTo>
                    <a:pt x="120" y="113"/>
                    <a:pt x="120" y="113"/>
                    <a:pt x="120" y="113"/>
                  </a:cubicBezTo>
                  <a:cubicBezTo>
                    <a:pt x="121" y="113"/>
                    <a:pt x="121" y="113"/>
                    <a:pt x="121" y="113"/>
                  </a:cubicBezTo>
                  <a:cubicBezTo>
                    <a:pt x="118" y="102"/>
                    <a:pt x="118" y="102"/>
                    <a:pt x="118" y="102"/>
                  </a:cubicBezTo>
                  <a:cubicBezTo>
                    <a:pt x="118" y="102"/>
                    <a:pt x="157" y="87"/>
                    <a:pt x="159" y="87"/>
                  </a:cubicBezTo>
                  <a:cubicBezTo>
                    <a:pt x="157" y="84"/>
                    <a:pt x="155" y="81"/>
                    <a:pt x="156" y="81"/>
                  </a:cubicBezTo>
                  <a:cubicBezTo>
                    <a:pt x="158" y="80"/>
                    <a:pt x="158" y="69"/>
                    <a:pt x="158" y="66"/>
                  </a:cubicBezTo>
                  <a:cubicBezTo>
                    <a:pt x="158" y="63"/>
                    <a:pt x="167" y="66"/>
                    <a:pt x="164" y="63"/>
                  </a:cubicBezTo>
                  <a:cubicBezTo>
                    <a:pt x="161" y="60"/>
                    <a:pt x="162" y="42"/>
                    <a:pt x="164" y="39"/>
                  </a:cubicBezTo>
                  <a:cubicBezTo>
                    <a:pt x="165" y="35"/>
                    <a:pt x="169" y="39"/>
                    <a:pt x="169" y="36"/>
                  </a:cubicBezTo>
                  <a:cubicBezTo>
                    <a:pt x="169" y="33"/>
                    <a:pt x="164" y="23"/>
                    <a:pt x="162" y="20"/>
                  </a:cubicBezTo>
                  <a:cubicBezTo>
                    <a:pt x="161" y="18"/>
                    <a:pt x="147" y="12"/>
                    <a:pt x="143" y="11"/>
                  </a:cubicBezTo>
                  <a:cubicBezTo>
                    <a:pt x="140" y="11"/>
                    <a:pt x="134" y="6"/>
                    <a:pt x="130" y="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a:extLst>
                <a:ext uri="{FF2B5EF4-FFF2-40B4-BE49-F238E27FC236}">
                  <a16:creationId xmlns:a16="http://schemas.microsoft.com/office/drawing/2014/main" id="{16472E87-1F33-44FC-B5B9-3CE16710EA4D}"/>
                </a:ext>
              </a:extLst>
            </p:cNvPr>
            <p:cNvSpPr>
              <a:spLocks/>
            </p:cNvSpPr>
            <p:nvPr userDrawn="1"/>
          </p:nvSpPr>
          <p:spPr bwMode="auto">
            <a:xfrm>
              <a:off x="4887629" y="3549722"/>
              <a:ext cx="42678" cy="38913"/>
            </a:xfrm>
            <a:custGeom>
              <a:avLst/>
              <a:gdLst>
                <a:gd name="T0" fmla="*/ 24 w 29"/>
                <a:gd name="T1" fmla="*/ 0 h 26"/>
                <a:gd name="T2" fmla="*/ 16 w 29"/>
                <a:gd name="T3" fmla="*/ 3 h 26"/>
                <a:gd name="T4" fmla="*/ 8 w 29"/>
                <a:gd name="T5" fmla="*/ 4 h 26"/>
                <a:gd name="T6" fmla="*/ 6 w 29"/>
                <a:gd name="T7" fmla="*/ 6 h 26"/>
                <a:gd name="T8" fmla="*/ 3 w 29"/>
                <a:gd name="T9" fmla="*/ 15 h 26"/>
                <a:gd name="T10" fmla="*/ 0 w 29"/>
                <a:gd name="T11" fmla="*/ 19 h 26"/>
                <a:gd name="T12" fmla="*/ 3 w 29"/>
                <a:gd name="T13" fmla="*/ 24 h 26"/>
                <a:gd name="T14" fmla="*/ 8 w 29"/>
                <a:gd name="T15" fmla="*/ 24 h 26"/>
                <a:gd name="T16" fmla="*/ 16 w 29"/>
                <a:gd name="T17" fmla="*/ 20 h 26"/>
                <a:gd name="T18" fmla="*/ 28 w 29"/>
                <a:gd name="T19" fmla="*/ 17 h 26"/>
                <a:gd name="T20" fmla="*/ 26 w 29"/>
                <a:gd name="T21" fmla="*/ 7 h 26"/>
                <a:gd name="T22" fmla="*/ 24 w 29"/>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6">
                  <a:moveTo>
                    <a:pt x="24" y="0"/>
                  </a:moveTo>
                  <a:cubicBezTo>
                    <a:pt x="20" y="1"/>
                    <a:pt x="17" y="2"/>
                    <a:pt x="16" y="3"/>
                  </a:cubicBezTo>
                  <a:cubicBezTo>
                    <a:pt x="13" y="4"/>
                    <a:pt x="12" y="5"/>
                    <a:pt x="8" y="4"/>
                  </a:cubicBezTo>
                  <a:cubicBezTo>
                    <a:pt x="8" y="5"/>
                    <a:pt x="7" y="5"/>
                    <a:pt x="6" y="6"/>
                  </a:cubicBezTo>
                  <a:cubicBezTo>
                    <a:pt x="3" y="7"/>
                    <a:pt x="3" y="15"/>
                    <a:pt x="3" y="15"/>
                  </a:cubicBezTo>
                  <a:cubicBezTo>
                    <a:pt x="3" y="15"/>
                    <a:pt x="0" y="16"/>
                    <a:pt x="0" y="19"/>
                  </a:cubicBezTo>
                  <a:cubicBezTo>
                    <a:pt x="0" y="22"/>
                    <a:pt x="2" y="23"/>
                    <a:pt x="3" y="24"/>
                  </a:cubicBezTo>
                  <a:cubicBezTo>
                    <a:pt x="5" y="24"/>
                    <a:pt x="7" y="24"/>
                    <a:pt x="8" y="24"/>
                  </a:cubicBezTo>
                  <a:cubicBezTo>
                    <a:pt x="16" y="26"/>
                    <a:pt x="16" y="20"/>
                    <a:pt x="16" y="20"/>
                  </a:cubicBezTo>
                  <a:cubicBezTo>
                    <a:pt x="16" y="20"/>
                    <a:pt x="28" y="20"/>
                    <a:pt x="28" y="17"/>
                  </a:cubicBezTo>
                  <a:cubicBezTo>
                    <a:pt x="29" y="13"/>
                    <a:pt x="26" y="7"/>
                    <a:pt x="26" y="7"/>
                  </a:cubicBezTo>
                  <a:lnTo>
                    <a:pt x="24" y="0"/>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0524259B-51F4-46B8-AF40-37292609BCEB}"/>
                </a:ext>
              </a:extLst>
            </p:cNvPr>
            <p:cNvSpPr>
              <a:spLocks/>
            </p:cNvSpPr>
            <p:nvPr userDrawn="1"/>
          </p:nvSpPr>
          <p:spPr bwMode="auto">
            <a:xfrm>
              <a:off x="5150605" y="3256618"/>
              <a:ext cx="227829" cy="305029"/>
            </a:xfrm>
            <a:custGeom>
              <a:avLst/>
              <a:gdLst>
                <a:gd name="T0" fmla="*/ 36 w 153"/>
                <a:gd name="T1" fmla="*/ 39 h 205"/>
                <a:gd name="T2" fmla="*/ 46 w 153"/>
                <a:gd name="T3" fmla="*/ 48 h 205"/>
                <a:gd name="T4" fmla="*/ 75 w 153"/>
                <a:gd name="T5" fmla="*/ 58 h 205"/>
                <a:gd name="T6" fmla="*/ 96 w 153"/>
                <a:gd name="T7" fmla="*/ 63 h 205"/>
                <a:gd name="T8" fmla="*/ 101 w 153"/>
                <a:gd name="T9" fmla="*/ 66 h 205"/>
                <a:gd name="T10" fmla="*/ 62 w 153"/>
                <a:gd name="T11" fmla="*/ 105 h 205"/>
                <a:gd name="T12" fmla="*/ 45 w 153"/>
                <a:gd name="T13" fmla="*/ 108 h 205"/>
                <a:gd name="T14" fmla="*/ 26 w 153"/>
                <a:gd name="T15" fmla="*/ 118 h 205"/>
                <a:gd name="T16" fmla="*/ 14 w 153"/>
                <a:gd name="T17" fmla="*/ 120 h 205"/>
                <a:gd name="T18" fmla="*/ 7 w 153"/>
                <a:gd name="T19" fmla="*/ 130 h 205"/>
                <a:gd name="T20" fmla="*/ 0 w 153"/>
                <a:gd name="T21" fmla="*/ 141 h 205"/>
                <a:gd name="T22" fmla="*/ 1 w 153"/>
                <a:gd name="T23" fmla="*/ 193 h 205"/>
                <a:gd name="T24" fmla="*/ 8 w 153"/>
                <a:gd name="T25" fmla="*/ 205 h 205"/>
                <a:gd name="T26" fmla="*/ 41 w 153"/>
                <a:gd name="T27" fmla="*/ 170 h 205"/>
                <a:gd name="T28" fmla="*/ 67 w 153"/>
                <a:gd name="T29" fmla="*/ 151 h 205"/>
                <a:gd name="T30" fmla="*/ 103 w 153"/>
                <a:gd name="T31" fmla="*/ 115 h 205"/>
                <a:gd name="T32" fmla="*/ 120 w 153"/>
                <a:gd name="T33" fmla="*/ 88 h 205"/>
                <a:gd name="T34" fmla="*/ 133 w 153"/>
                <a:gd name="T35" fmla="*/ 65 h 205"/>
                <a:gd name="T36" fmla="*/ 147 w 153"/>
                <a:gd name="T37" fmla="*/ 36 h 205"/>
                <a:gd name="T38" fmla="*/ 152 w 153"/>
                <a:gd name="T39" fmla="*/ 10 h 205"/>
                <a:gd name="T40" fmla="*/ 143 w 153"/>
                <a:gd name="T41" fmla="*/ 5 h 205"/>
                <a:gd name="T42" fmla="*/ 110 w 153"/>
                <a:gd name="T43" fmla="*/ 14 h 205"/>
                <a:gd name="T44" fmla="*/ 86 w 153"/>
                <a:gd name="T45" fmla="*/ 19 h 205"/>
                <a:gd name="T46" fmla="*/ 67 w 153"/>
                <a:gd name="T47" fmla="*/ 23 h 205"/>
                <a:gd name="T48" fmla="*/ 43 w 153"/>
                <a:gd name="T49" fmla="*/ 21 h 205"/>
                <a:gd name="T50" fmla="*/ 35 w 153"/>
                <a:gd name="T51" fmla="*/ 13 h 205"/>
                <a:gd name="T52" fmla="*/ 27 w 153"/>
                <a:gd name="T53" fmla="*/ 25 h 205"/>
                <a:gd name="T54" fmla="*/ 36 w 153"/>
                <a:gd name="T55" fmla="*/ 3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3" h="205">
                  <a:moveTo>
                    <a:pt x="36" y="39"/>
                  </a:moveTo>
                  <a:cubicBezTo>
                    <a:pt x="38" y="40"/>
                    <a:pt x="43" y="47"/>
                    <a:pt x="46" y="48"/>
                  </a:cubicBezTo>
                  <a:cubicBezTo>
                    <a:pt x="49" y="48"/>
                    <a:pt x="65" y="54"/>
                    <a:pt x="75" y="58"/>
                  </a:cubicBezTo>
                  <a:cubicBezTo>
                    <a:pt x="86" y="62"/>
                    <a:pt x="92" y="63"/>
                    <a:pt x="96" y="63"/>
                  </a:cubicBezTo>
                  <a:cubicBezTo>
                    <a:pt x="99" y="63"/>
                    <a:pt x="104" y="64"/>
                    <a:pt x="101" y="66"/>
                  </a:cubicBezTo>
                  <a:cubicBezTo>
                    <a:pt x="98" y="68"/>
                    <a:pt x="66" y="100"/>
                    <a:pt x="62" y="105"/>
                  </a:cubicBezTo>
                  <a:cubicBezTo>
                    <a:pt x="57" y="109"/>
                    <a:pt x="55" y="108"/>
                    <a:pt x="45" y="108"/>
                  </a:cubicBezTo>
                  <a:cubicBezTo>
                    <a:pt x="36" y="108"/>
                    <a:pt x="29" y="118"/>
                    <a:pt x="26" y="118"/>
                  </a:cubicBezTo>
                  <a:cubicBezTo>
                    <a:pt x="25" y="118"/>
                    <a:pt x="19" y="119"/>
                    <a:pt x="14" y="120"/>
                  </a:cubicBezTo>
                  <a:cubicBezTo>
                    <a:pt x="7" y="130"/>
                    <a:pt x="7" y="130"/>
                    <a:pt x="7" y="130"/>
                  </a:cubicBezTo>
                  <a:cubicBezTo>
                    <a:pt x="0" y="141"/>
                    <a:pt x="0" y="141"/>
                    <a:pt x="0" y="141"/>
                  </a:cubicBezTo>
                  <a:cubicBezTo>
                    <a:pt x="1" y="193"/>
                    <a:pt x="1" y="193"/>
                    <a:pt x="1" y="193"/>
                  </a:cubicBezTo>
                  <a:cubicBezTo>
                    <a:pt x="8" y="205"/>
                    <a:pt x="8" y="205"/>
                    <a:pt x="8" y="205"/>
                  </a:cubicBezTo>
                  <a:cubicBezTo>
                    <a:pt x="14" y="197"/>
                    <a:pt x="30" y="182"/>
                    <a:pt x="41" y="170"/>
                  </a:cubicBezTo>
                  <a:cubicBezTo>
                    <a:pt x="53" y="157"/>
                    <a:pt x="60" y="154"/>
                    <a:pt x="67" y="151"/>
                  </a:cubicBezTo>
                  <a:cubicBezTo>
                    <a:pt x="74" y="147"/>
                    <a:pt x="91" y="130"/>
                    <a:pt x="103" y="115"/>
                  </a:cubicBezTo>
                  <a:cubicBezTo>
                    <a:pt x="111" y="105"/>
                    <a:pt x="119" y="95"/>
                    <a:pt x="120" y="88"/>
                  </a:cubicBezTo>
                  <a:cubicBezTo>
                    <a:pt x="121" y="81"/>
                    <a:pt x="128" y="72"/>
                    <a:pt x="133" y="65"/>
                  </a:cubicBezTo>
                  <a:cubicBezTo>
                    <a:pt x="139" y="58"/>
                    <a:pt x="147" y="41"/>
                    <a:pt x="147" y="36"/>
                  </a:cubicBezTo>
                  <a:cubicBezTo>
                    <a:pt x="147" y="31"/>
                    <a:pt x="152" y="19"/>
                    <a:pt x="152" y="10"/>
                  </a:cubicBezTo>
                  <a:cubicBezTo>
                    <a:pt x="153" y="1"/>
                    <a:pt x="145" y="0"/>
                    <a:pt x="143" y="5"/>
                  </a:cubicBezTo>
                  <a:cubicBezTo>
                    <a:pt x="140" y="10"/>
                    <a:pt x="122" y="14"/>
                    <a:pt x="110" y="14"/>
                  </a:cubicBezTo>
                  <a:cubicBezTo>
                    <a:pt x="98" y="14"/>
                    <a:pt x="90" y="15"/>
                    <a:pt x="86" y="19"/>
                  </a:cubicBezTo>
                  <a:cubicBezTo>
                    <a:pt x="82" y="24"/>
                    <a:pt x="71" y="18"/>
                    <a:pt x="67" y="23"/>
                  </a:cubicBezTo>
                  <a:cubicBezTo>
                    <a:pt x="63" y="28"/>
                    <a:pt x="48" y="31"/>
                    <a:pt x="43" y="21"/>
                  </a:cubicBezTo>
                  <a:cubicBezTo>
                    <a:pt x="40" y="17"/>
                    <a:pt x="38" y="14"/>
                    <a:pt x="35" y="13"/>
                  </a:cubicBezTo>
                  <a:cubicBezTo>
                    <a:pt x="31" y="17"/>
                    <a:pt x="26" y="23"/>
                    <a:pt x="27" y="25"/>
                  </a:cubicBezTo>
                  <a:cubicBezTo>
                    <a:pt x="28" y="28"/>
                    <a:pt x="33" y="37"/>
                    <a:pt x="36" y="3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F2D81581-F3DE-41E4-BE54-452644E70C6F}"/>
                </a:ext>
              </a:extLst>
            </p:cNvPr>
            <p:cNvSpPr>
              <a:spLocks/>
            </p:cNvSpPr>
            <p:nvPr userDrawn="1"/>
          </p:nvSpPr>
          <p:spPr bwMode="auto">
            <a:xfrm>
              <a:off x="3982591" y="2699281"/>
              <a:ext cx="262976" cy="210257"/>
            </a:xfrm>
            <a:custGeom>
              <a:avLst/>
              <a:gdLst>
                <a:gd name="T0" fmla="*/ 65 w 177"/>
                <a:gd name="T1" fmla="*/ 141 h 141"/>
                <a:gd name="T2" fmla="*/ 64 w 177"/>
                <a:gd name="T3" fmla="*/ 121 h 141"/>
                <a:gd name="T4" fmla="*/ 88 w 177"/>
                <a:gd name="T5" fmla="*/ 105 h 141"/>
                <a:gd name="T6" fmla="*/ 98 w 177"/>
                <a:gd name="T7" fmla="*/ 102 h 141"/>
                <a:gd name="T8" fmla="*/ 111 w 177"/>
                <a:gd name="T9" fmla="*/ 100 h 141"/>
                <a:gd name="T10" fmla="*/ 118 w 177"/>
                <a:gd name="T11" fmla="*/ 91 h 141"/>
                <a:gd name="T12" fmla="*/ 129 w 177"/>
                <a:gd name="T13" fmla="*/ 87 h 141"/>
                <a:gd name="T14" fmla="*/ 136 w 177"/>
                <a:gd name="T15" fmla="*/ 83 h 141"/>
                <a:gd name="T16" fmla="*/ 138 w 177"/>
                <a:gd name="T17" fmla="*/ 74 h 141"/>
                <a:gd name="T18" fmla="*/ 143 w 177"/>
                <a:gd name="T19" fmla="*/ 70 h 141"/>
                <a:gd name="T20" fmla="*/ 151 w 177"/>
                <a:gd name="T21" fmla="*/ 65 h 141"/>
                <a:gd name="T22" fmla="*/ 173 w 177"/>
                <a:gd name="T23" fmla="*/ 64 h 141"/>
                <a:gd name="T24" fmla="*/ 176 w 177"/>
                <a:gd name="T25" fmla="*/ 58 h 141"/>
                <a:gd name="T26" fmla="*/ 170 w 177"/>
                <a:gd name="T27" fmla="*/ 48 h 141"/>
                <a:gd name="T28" fmla="*/ 169 w 177"/>
                <a:gd name="T29" fmla="*/ 34 h 141"/>
                <a:gd name="T30" fmla="*/ 165 w 177"/>
                <a:gd name="T31" fmla="*/ 19 h 141"/>
                <a:gd name="T32" fmla="*/ 163 w 177"/>
                <a:gd name="T33" fmla="*/ 14 h 141"/>
                <a:gd name="T34" fmla="*/ 146 w 177"/>
                <a:gd name="T35" fmla="*/ 10 h 141"/>
                <a:gd name="T36" fmla="*/ 121 w 177"/>
                <a:gd name="T37" fmla="*/ 8 h 141"/>
                <a:gd name="T38" fmla="*/ 107 w 177"/>
                <a:gd name="T39" fmla="*/ 2 h 141"/>
                <a:gd name="T40" fmla="*/ 91 w 177"/>
                <a:gd name="T41" fmla="*/ 32 h 141"/>
                <a:gd name="T42" fmla="*/ 68 w 177"/>
                <a:gd name="T43" fmla="*/ 42 h 141"/>
                <a:gd name="T44" fmla="*/ 57 w 177"/>
                <a:gd name="T45" fmla="*/ 55 h 141"/>
                <a:gd name="T46" fmla="*/ 49 w 177"/>
                <a:gd name="T47" fmla="*/ 69 h 141"/>
                <a:gd name="T48" fmla="*/ 49 w 177"/>
                <a:gd name="T49" fmla="*/ 91 h 141"/>
                <a:gd name="T50" fmla="*/ 32 w 177"/>
                <a:gd name="T51" fmla="*/ 115 h 141"/>
                <a:gd name="T52" fmla="*/ 10 w 177"/>
                <a:gd name="T53" fmla="*/ 130 h 141"/>
                <a:gd name="T54" fmla="*/ 0 w 177"/>
                <a:gd name="T55" fmla="*/ 135 h 141"/>
                <a:gd name="T56" fmla="*/ 54 w 177"/>
                <a:gd name="T57" fmla="*/ 135 h 141"/>
                <a:gd name="T58" fmla="*/ 65 w 177"/>
                <a:gd name="T5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7" h="141">
                  <a:moveTo>
                    <a:pt x="65" y="141"/>
                  </a:moveTo>
                  <a:cubicBezTo>
                    <a:pt x="65" y="131"/>
                    <a:pt x="64" y="122"/>
                    <a:pt x="64" y="121"/>
                  </a:cubicBezTo>
                  <a:cubicBezTo>
                    <a:pt x="65" y="119"/>
                    <a:pt x="85" y="107"/>
                    <a:pt x="88" y="105"/>
                  </a:cubicBezTo>
                  <a:cubicBezTo>
                    <a:pt x="91" y="103"/>
                    <a:pt x="98" y="106"/>
                    <a:pt x="98" y="102"/>
                  </a:cubicBezTo>
                  <a:cubicBezTo>
                    <a:pt x="98" y="99"/>
                    <a:pt x="106" y="100"/>
                    <a:pt x="111" y="100"/>
                  </a:cubicBezTo>
                  <a:cubicBezTo>
                    <a:pt x="115" y="99"/>
                    <a:pt x="118" y="95"/>
                    <a:pt x="118" y="91"/>
                  </a:cubicBezTo>
                  <a:cubicBezTo>
                    <a:pt x="118" y="87"/>
                    <a:pt x="125" y="88"/>
                    <a:pt x="129" y="87"/>
                  </a:cubicBezTo>
                  <a:cubicBezTo>
                    <a:pt x="134" y="87"/>
                    <a:pt x="133" y="83"/>
                    <a:pt x="136" y="83"/>
                  </a:cubicBezTo>
                  <a:cubicBezTo>
                    <a:pt x="139" y="83"/>
                    <a:pt x="137" y="78"/>
                    <a:pt x="138" y="74"/>
                  </a:cubicBezTo>
                  <a:cubicBezTo>
                    <a:pt x="138" y="69"/>
                    <a:pt x="138" y="70"/>
                    <a:pt x="143" y="70"/>
                  </a:cubicBezTo>
                  <a:cubicBezTo>
                    <a:pt x="147" y="70"/>
                    <a:pt x="151" y="67"/>
                    <a:pt x="151" y="65"/>
                  </a:cubicBezTo>
                  <a:cubicBezTo>
                    <a:pt x="151" y="62"/>
                    <a:pt x="170" y="64"/>
                    <a:pt x="173" y="64"/>
                  </a:cubicBezTo>
                  <a:cubicBezTo>
                    <a:pt x="176" y="64"/>
                    <a:pt x="177" y="60"/>
                    <a:pt x="176" y="58"/>
                  </a:cubicBezTo>
                  <a:cubicBezTo>
                    <a:pt x="176" y="55"/>
                    <a:pt x="173" y="48"/>
                    <a:pt x="170" y="48"/>
                  </a:cubicBezTo>
                  <a:cubicBezTo>
                    <a:pt x="168" y="47"/>
                    <a:pt x="169" y="40"/>
                    <a:pt x="169" y="34"/>
                  </a:cubicBezTo>
                  <a:cubicBezTo>
                    <a:pt x="169" y="29"/>
                    <a:pt x="169" y="23"/>
                    <a:pt x="165" y="19"/>
                  </a:cubicBezTo>
                  <a:cubicBezTo>
                    <a:pt x="164" y="18"/>
                    <a:pt x="164" y="16"/>
                    <a:pt x="163" y="14"/>
                  </a:cubicBezTo>
                  <a:cubicBezTo>
                    <a:pt x="157" y="15"/>
                    <a:pt x="151" y="11"/>
                    <a:pt x="146" y="10"/>
                  </a:cubicBezTo>
                  <a:cubicBezTo>
                    <a:pt x="138" y="10"/>
                    <a:pt x="126" y="14"/>
                    <a:pt x="121" y="8"/>
                  </a:cubicBezTo>
                  <a:cubicBezTo>
                    <a:pt x="115" y="2"/>
                    <a:pt x="111" y="0"/>
                    <a:pt x="107" y="2"/>
                  </a:cubicBezTo>
                  <a:cubicBezTo>
                    <a:pt x="103" y="4"/>
                    <a:pt x="95" y="25"/>
                    <a:pt x="91" y="32"/>
                  </a:cubicBezTo>
                  <a:cubicBezTo>
                    <a:pt x="87" y="38"/>
                    <a:pt x="74" y="42"/>
                    <a:pt x="68" y="42"/>
                  </a:cubicBezTo>
                  <a:cubicBezTo>
                    <a:pt x="63" y="42"/>
                    <a:pt x="62" y="51"/>
                    <a:pt x="57" y="55"/>
                  </a:cubicBezTo>
                  <a:cubicBezTo>
                    <a:pt x="53" y="59"/>
                    <a:pt x="55" y="64"/>
                    <a:pt x="49" y="69"/>
                  </a:cubicBezTo>
                  <a:cubicBezTo>
                    <a:pt x="44" y="73"/>
                    <a:pt x="46" y="86"/>
                    <a:pt x="49" y="91"/>
                  </a:cubicBezTo>
                  <a:cubicBezTo>
                    <a:pt x="52" y="96"/>
                    <a:pt x="39" y="111"/>
                    <a:pt x="32" y="115"/>
                  </a:cubicBezTo>
                  <a:cubicBezTo>
                    <a:pt x="24" y="120"/>
                    <a:pt x="22" y="128"/>
                    <a:pt x="10" y="130"/>
                  </a:cubicBezTo>
                  <a:cubicBezTo>
                    <a:pt x="6" y="131"/>
                    <a:pt x="2" y="133"/>
                    <a:pt x="0" y="135"/>
                  </a:cubicBezTo>
                  <a:cubicBezTo>
                    <a:pt x="18" y="135"/>
                    <a:pt x="45" y="135"/>
                    <a:pt x="54" y="135"/>
                  </a:cubicBezTo>
                  <a:cubicBezTo>
                    <a:pt x="66" y="135"/>
                    <a:pt x="63" y="138"/>
                    <a:pt x="65" y="14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6">
              <a:extLst>
                <a:ext uri="{FF2B5EF4-FFF2-40B4-BE49-F238E27FC236}">
                  <a16:creationId xmlns:a16="http://schemas.microsoft.com/office/drawing/2014/main" id="{678E3C4D-8DF1-4B37-BEDF-08E4D6EE5F8E}"/>
                </a:ext>
              </a:extLst>
            </p:cNvPr>
            <p:cNvSpPr>
              <a:spLocks/>
            </p:cNvSpPr>
            <p:nvPr userDrawn="1"/>
          </p:nvSpPr>
          <p:spPr bwMode="auto">
            <a:xfrm>
              <a:off x="4430716" y="2660995"/>
              <a:ext cx="93516" cy="178248"/>
            </a:xfrm>
            <a:custGeom>
              <a:avLst/>
              <a:gdLst>
                <a:gd name="T0" fmla="*/ 18 w 63"/>
                <a:gd name="T1" fmla="*/ 31 h 120"/>
                <a:gd name="T2" fmla="*/ 13 w 63"/>
                <a:gd name="T3" fmla="*/ 46 h 120"/>
                <a:gd name="T4" fmla="*/ 4 w 63"/>
                <a:gd name="T5" fmla="*/ 56 h 120"/>
                <a:gd name="T6" fmla="*/ 10 w 63"/>
                <a:gd name="T7" fmla="*/ 72 h 120"/>
                <a:gd name="T8" fmla="*/ 16 w 63"/>
                <a:gd name="T9" fmla="*/ 81 h 120"/>
                <a:gd name="T10" fmla="*/ 27 w 63"/>
                <a:gd name="T11" fmla="*/ 90 h 120"/>
                <a:gd name="T12" fmla="*/ 34 w 63"/>
                <a:gd name="T13" fmla="*/ 116 h 120"/>
                <a:gd name="T14" fmla="*/ 35 w 63"/>
                <a:gd name="T15" fmla="*/ 120 h 120"/>
                <a:gd name="T16" fmla="*/ 41 w 63"/>
                <a:gd name="T17" fmla="*/ 114 h 120"/>
                <a:gd name="T18" fmla="*/ 44 w 63"/>
                <a:gd name="T19" fmla="*/ 103 h 120"/>
                <a:gd name="T20" fmla="*/ 45 w 63"/>
                <a:gd name="T21" fmla="*/ 96 h 120"/>
                <a:gd name="T22" fmla="*/ 57 w 63"/>
                <a:gd name="T23" fmla="*/ 85 h 120"/>
                <a:gd name="T24" fmla="*/ 63 w 63"/>
                <a:gd name="T25" fmla="*/ 81 h 120"/>
                <a:gd name="T26" fmla="*/ 63 w 63"/>
                <a:gd name="T27" fmla="*/ 73 h 120"/>
                <a:gd name="T28" fmla="*/ 58 w 63"/>
                <a:gd name="T29" fmla="*/ 67 h 120"/>
                <a:gd name="T30" fmla="*/ 52 w 63"/>
                <a:gd name="T31" fmla="*/ 62 h 120"/>
                <a:gd name="T32" fmla="*/ 40 w 63"/>
                <a:gd name="T33" fmla="*/ 57 h 120"/>
                <a:gd name="T34" fmla="*/ 52 w 63"/>
                <a:gd name="T35" fmla="*/ 47 h 120"/>
                <a:gd name="T36" fmla="*/ 52 w 63"/>
                <a:gd name="T37" fmla="*/ 27 h 120"/>
                <a:gd name="T38" fmla="*/ 55 w 63"/>
                <a:gd name="T39" fmla="*/ 14 h 120"/>
                <a:gd name="T40" fmla="*/ 53 w 63"/>
                <a:gd name="T41" fmla="*/ 9 h 120"/>
                <a:gd name="T42" fmla="*/ 46 w 63"/>
                <a:gd name="T43" fmla="*/ 7 h 120"/>
                <a:gd name="T44" fmla="*/ 26 w 63"/>
                <a:gd name="T45" fmla="*/ 5 h 120"/>
                <a:gd name="T46" fmla="*/ 18 w 63"/>
                <a:gd name="T47" fmla="*/ 8 h 120"/>
                <a:gd name="T48" fmla="*/ 18 w 63"/>
                <a:gd name="T49" fmla="*/ 3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120">
                  <a:moveTo>
                    <a:pt x="18" y="31"/>
                  </a:moveTo>
                  <a:cubicBezTo>
                    <a:pt x="21" y="36"/>
                    <a:pt x="17" y="45"/>
                    <a:pt x="13" y="46"/>
                  </a:cubicBezTo>
                  <a:cubicBezTo>
                    <a:pt x="10" y="48"/>
                    <a:pt x="7" y="56"/>
                    <a:pt x="4" y="56"/>
                  </a:cubicBezTo>
                  <a:cubicBezTo>
                    <a:pt x="0" y="56"/>
                    <a:pt x="4" y="69"/>
                    <a:pt x="10" y="72"/>
                  </a:cubicBezTo>
                  <a:cubicBezTo>
                    <a:pt x="16" y="74"/>
                    <a:pt x="16" y="78"/>
                    <a:pt x="16" y="81"/>
                  </a:cubicBezTo>
                  <a:cubicBezTo>
                    <a:pt x="16" y="84"/>
                    <a:pt x="25" y="86"/>
                    <a:pt x="27" y="90"/>
                  </a:cubicBezTo>
                  <a:cubicBezTo>
                    <a:pt x="30" y="93"/>
                    <a:pt x="34" y="110"/>
                    <a:pt x="34" y="116"/>
                  </a:cubicBezTo>
                  <a:cubicBezTo>
                    <a:pt x="34" y="117"/>
                    <a:pt x="35" y="119"/>
                    <a:pt x="35" y="120"/>
                  </a:cubicBezTo>
                  <a:cubicBezTo>
                    <a:pt x="38" y="118"/>
                    <a:pt x="40" y="116"/>
                    <a:pt x="41" y="114"/>
                  </a:cubicBezTo>
                  <a:cubicBezTo>
                    <a:pt x="43" y="111"/>
                    <a:pt x="45" y="104"/>
                    <a:pt x="44" y="103"/>
                  </a:cubicBezTo>
                  <a:cubicBezTo>
                    <a:pt x="43" y="101"/>
                    <a:pt x="43" y="98"/>
                    <a:pt x="45" y="96"/>
                  </a:cubicBezTo>
                  <a:cubicBezTo>
                    <a:pt x="47" y="94"/>
                    <a:pt x="55" y="86"/>
                    <a:pt x="57" y="85"/>
                  </a:cubicBezTo>
                  <a:cubicBezTo>
                    <a:pt x="58" y="85"/>
                    <a:pt x="63" y="86"/>
                    <a:pt x="63" y="81"/>
                  </a:cubicBezTo>
                  <a:cubicBezTo>
                    <a:pt x="63" y="79"/>
                    <a:pt x="63" y="76"/>
                    <a:pt x="63" y="73"/>
                  </a:cubicBezTo>
                  <a:cubicBezTo>
                    <a:pt x="60" y="71"/>
                    <a:pt x="58" y="68"/>
                    <a:pt x="58" y="67"/>
                  </a:cubicBezTo>
                  <a:cubicBezTo>
                    <a:pt x="58" y="64"/>
                    <a:pt x="54" y="59"/>
                    <a:pt x="52" y="62"/>
                  </a:cubicBezTo>
                  <a:cubicBezTo>
                    <a:pt x="50" y="65"/>
                    <a:pt x="41" y="62"/>
                    <a:pt x="40" y="57"/>
                  </a:cubicBezTo>
                  <a:cubicBezTo>
                    <a:pt x="39" y="51"/>
                    <a:pt x="46" y="52"/>
                    <a:pt x="52" y="47"/>
                  </a:cubicBezTo>
                  <a:cubicBezTo>
                    <a:pt x="58" y="42"/>
                    <a:pt x="59" y="32"/>
                    <a:pt x="52" y="27"/>
                  </a:cubicBezTo>
                  <a:cubicBezTo>
                    <a:pt x="46" y="22"/>
                    <a:pt x="50" y="19"/>
                    <a:pt x="55" y="14"/>
                  </a:cubicBezTo>
                  <a:cubicBezTo>
                    <a:pt x="59" y="9"/>
                    <a:pt x="55" y="7"/>
                    <a:pt x="53" y="9"/>
                  </a:cubicBezTo>
                  <a:cubicBezTo>
                    <a:pt x="50" y="11"/>
                    <a:pt x="46" y="12"/>
                    <a:pt x="46" y="7"/>
                  </a:cubicBezTo>
                  <a:cubicBezTo>
                    <a:pt x="45" y="1"/>
                    <a:pt x="31" y="0"/>
                    <a:pt x="26" y="5"/>
                  </a:cubicBezTo>
                  <a:cubicBezTo>
                    <a:pt x="24" y="7"/>
                    <a:pt x="21" y="8"/>
                    <a:pt x="18" y="8"/>
                  </a:cubicBezTo>
                  <a:cubicBezTo>
                    <a:pt x="16" y="16"/>
                    <a:pt x="15" y="27"/>
                    <a:pt x="18" y="3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7">
              <a:extLst>
                <a:ext uri="{FF2B5EF4-FFF2-40B4-BE49-F238E27FC236}">
                  <a16:creationId xmlns:a16="http://schemas.microsoft.com/office/drawing/2014/main" id="{65BC6B94-C3F4-411B-A600-836FA6372229}"/>
                </a:ext>
              </a:extLst>
            </p:cNvPr>
            <p:cNvSpPr>
              <a:spLocks/>
            </p:cNvSpPr>
            <p:nvPr userDrawn="1"/>
          </p:nvSpPr>
          <p:spPr bwMode="auto">
            <a:xfrm>
              <a:off x="4077362" y="2666644"/>
              <a:ext cx="457540" cy="439343"/>
            </a:xfrm>
            <a:custGeom>
              <a:avLst/>
              <a:gdLst>
                <a:gd name="T0" fmla="*/ 105 w 307"/>
                <a:gd name="T1" fmla="*/ 56 h 295"/>
                <a:gd name="T2" fmla="*/ 106 w 307"/>
                <a:gd name="T3" fmla="*/ 70 h 295"/>
                <a:gd name="T4" fmla="*/ 112 w 307"/>
                <a:gd name="T5" fmla="*/ 80 h 295"/>
                <a:gd name="T6" fmla="*/ 109 w 307"/>
                <a:gd name="T7" fmla="*/ 86 h 295"/>
                <a:gd name="T8" fmla="*/ 87 w 307"/>
                <a:gd name="T9" fmla="*/ 87 h 295"/>
                <a:gd name="T10" fmla="*/ 79 w 307"/>
                <a:gd name="T11" fmla="*/ 92 h 295"/>
                <a:gd name="T12" fmla="*/ 74 w 307"/>
                <a:gd name="T13" fmla="*/ 96 h 295"/>
                <a:gd name="T14" fmla="*/ 72 w 307"/>
                <a:gd name="T15" fmla="*/ 105 h 295"/>
                <a:gd name="T16" fmla="*/ 65 w 307"/>
                <a:gd name="T17" fmla="*/ 109 h 295"/>
                <a:gd name="T18" fmla="*/ 54 w 307"/>
                <a:gd name="T19" fmla="*/ 113 h 295"/>
                <a:gd name="T20" fmla="*/ 47 w 307"/>
                <a:gd name="T21" fmla="*/ 122 h 295"/>
                <a:gd name="T22" fmla="*/ 34 w 307"/>
                <a:gd name="T23" fmla="*/ 124 h 295"/>
                <a:gd name="T24" fmla="*/ 24 w 307"/>
                <a:gd name="T25" fmla="*/ 127 h 295"/>
                <a:gd name="T26" fmla="*/ 0 w 307"/>
                <a:gd name="T27" fmla="*/ 143 h 295"/>
                <a:gd name="T28" fmla="*/ 1 w 307"/>
                <a:gd name="T29" fmla="*/ 163 h 295"/>
                <a:gd name="T30" fmla="*/ 4 w 307"/>
                <a:gd name="T31" fmla="*/ 165 h 295"/>
                <a:gd name="T32" fmla="*/ 146 w 307"/>
                <a:gd name="T33" fmla="*/ 260 h 295"/>
                <a:gd name="T34" fmla="*/ 156 w 307"/>
                <a:gd name="T35" fmla="*/ 274 h 295"/>
                <a:gd name="T36" fmla="*/ 172 w 307"/>
                <a:gd name="T37" fmla="*/ 279 h 295"/>
                <a:gd name="T38" fmla="*/ 179 w 307"/>
                <a:gd name="T39" fmla="*/ 295 h 295"/>
                <a:gd name="T40" fmla="*/ 194 w 307"/>
                <a:gd name="T41" fmla="*/ 291 h 295"/>
                <a:gd name="T42" fmla="*/ 217 w 307"/>
                <a:gd name="T43" fmla="*/ 284 h 295"/>
                <a:gd name="T44" fmla="*/ 244 w 307"/>
                <a:gd name="T45" fmla="*/ 262 h 295"/>
                <a:gd name="T46" fmla="*/ 307 w 307"/>
                <a:gd name="T47" fmla="*/ 223 h 295"/>
                <a:gd name="T48" fmla="*/ 307 w 307"/>
                <a:gd name="T49" fmla="*/ 223 h 295"/>
                <a:gd name="T50" fmla="*/ 299 w 307"/>
                <a:gd name="T51" fmla="*/ 211 h 295"/>
                <a:gd name="T52" fmla="*/ 289 w 307"/>
                <a:gd name="T53" fmla="*/ 207 h 295"/>
                <a:gd name="T54" fmla="*/ 278 w 307"/>
                <a:gd name="T55" fmla="*/ 201 h 295"/>
                <a:gd name="T56" fmla="*/ 277 w 307"/>
                <a:gd name="T57" fmla="*/ 190 h 295"/>
                <a:gd name="T58" fmla="*/ 270 w 307"/>
                <a:gd name="T59" fmla="*/ 181 h 295"/>
                <a:gd name="T60" fmla="*/ 277 w 307"/>
                <a:gd name="T61" fmla="*/ 174 h 295"/>
                <a:gd name="T62" fmla="*/ 274 w 307"/>
                <a:gd name="T63" fmla="*/ 167 h 295"/>
                <a:gd name="T64" fmla="*/ 274 w 307"/>
                <a:gd name="T65" fmla="*/ 158 h 295"/>
                <a:gd name="T66" fmla="*/ 275 w 307"/>
                <a:gd name="T67" fmla="*/ 148 h 295"/>
                <a:gd name="T68" fmla="*/ 276 w 307"/>
                <a:gd name="T69" fmla="*/ 132 h 295"/>
                <a:gd name="T70" fmla="*/ 269 w 307"/>
                <a:gd name="T71" fmla="*/ 119 h 295"/>
                <a:gd name="T72" fmla="*/ 272 w 307"/>
                <a:gd name="T73" fmla="*/ 116 h 295"/>
                <a:gd name="T74" fmla="*/ 271 w 307"/>
                <a:gd name="T75" fmla="*/ 112 h 295"/>
                <a:gd name="T76" fmla="*/ 264 w 307"/>
                <a:gd name="T77" fmla="*/ 86 h 295"/>
                <a:gd name="T78" fmla="*/ 253 w 307"/>
                <a:gd name="T79" fmla="*/ 77 h 295"/>
                <a:gd name="T80" fmla="*/ 247 w 307"/>
                <a:gd name="T81" fmla="*/ 68 h 295"/>
                <a:gd name="T82" fmla="*/ 241 w 307"/>
                <a:gd name="T83" fmla="*/ 52 h 295"/>
                <a:gd name="T84" fmla="*/ 250 w 307"/>
                <a:gd name="T85" fmla="*/ 42 h 295"/>
                <a:gd name="T86" fmla="*/ 255 w 307"/>
                <a:gd name="T87" fmla="*/ 27 h 295"/>
                <a:gd name="T88" fmla="*/ 255 w 307"/>
                <a:gd name="T89" fmla="*/ 4 h 295"/>
                <a:gd name="T90" fmla="*/ 241 w 307"/>
                <a:gd name="T91" fmla="*/ 1 h 295"/>
                <a:gd name="T92" fmla="*/ 226 w 307"/>
                <a:gd name="T93" fmla="*/ 3 h 295"/>
                <a:gd name="T94" fmla="*/ 205 w 307"/>
                <a:gd name="T95" fmla="*/ 7 h 295"/>
                <a:gd name="T96" fmla="*/ 150 w 307"/>
                <a:gd name="T97" fmla="*/ 10 h 295"/>
                <a:gd name="T98" fmla="*/ 127 w 307"/>
                <a:gd name="T99" fmla="*/ 22 h 295"/>
                <a:gd name="T100" fmla="*/ 104 w 307"/>
                <a:gd name="T101" fmla="*/ 34 h 295"/>
                <a:gd name="T102" fmla="*/ 99 w 307"/>
                <a:gd name="T103" fmla="*/ 36 h 295"/>
                <a:gd name="T104" fmla="*/ 101 w 307"/>
                <a:gd name="T105" fmla="*/ 41 h 295"/>
                <a:gd name="T106" fmla="*/ 105 w 307"/>
                <a:gd name="T107"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7" h="295">
                  <a:moveTo>
                    <a:pt x="105" y="56"/>
                  </a:moveTo>
                  <a:cubicBezTo>
                    <a:pt x="105" y="62"/>
                    <a:pt x="104" y="69"/>
                    <a:pt x="106" y="70"/>
                  </a:cubicBezTo>
                  <a:cubicBezTo>
                    <a:pt x="109" y="70"/>
                    <a:pt x="112" y="77"/>
                    <a:pt x="112" y="80"/>
                  </a:cubicBezTo>
                  <a:cubicBezTo>
                    <a:pt x="113" y="82"/>
                    <a:pt x="112" y="86"/>
                    <a:pt x="109" y="86"/>
                  </a:cubicBezTo>
                  <a:cubicBezTo>
                    <a:pt x="106" y="86"/>
                    <a:pt x="87" y="84"/>
                    <a:pt x="87" y="87"/>
                  </a:cubicBezTo>
                  <a:cubicBezTo>
                    <a:pt x="87" y="89"/>
                    <a:pt x="83" y="92"/>
                    <a:pt x="79" y="92"/>
                  </a:cubicBezTo>
                  <a:cubicBezTo>
                    <a:pt x="74" y="92"/>
                    <a:pt x="74" y="91"/>
                    <a:pt x="74" y="96"/>
                  </a:cubicBezTo>
                  <a:cubicBezTo>
                    <a:pt x="73" y="100"/>
                    <a:pt x="75" y="105"/>
                    <a:pt x="72" y="105"/>
                  </a:cubicBezTo>
                  <a:cubicBezTo>
                    <a:pt x="69" y="105"/>
                    <a:pt x="70" y="109"/>
                    <a:pt x="65" y="109"/>
                  </a:cubicBezTo>
                  <a:cubicBezTo>
                    <a:pt x="61" y="110"/>
                    <a:pt x="54" y="109"/>
                    <a:pt x="54" y="113"/>
                  </a:cubicBezTo>
                  <a:cubicBezTo>
                    <a:pt x="54" y="117"/>
                    <a:pt x="51" y="121"/>
                    <a:pt x="47" y="122"/>
                  </a:cubicBezTo>
                  <a:cubicBezTo>
                    <a:pt x="42" y="122"/>
                    <a:pt x="34" y="121"/>
                    <a:pt x="34" y="124"/>
                  </a:cubicBezTo>
                  <a:cubicBezTo>
                    <a:pt x="34" y="128"/>
                    <a:pt x="27" y="125"/>
                    <a:pt x="24" y="127"/>
                  </a:cubicBezTo>
                  <a:cubicBezTo>
                    <a:pt x="21" y="129"/>
                    <a:pt x="1" y="141"/>
                    <a:pt x="0" y="143"/>
                  </a:cubicBezTo>
                  <a:cubicBezTo>
                    <a:pt x="0" y="144"/>
                    <a:pt x="1" y="153"/>
                    <a:pt x="1" y="163"/>
                  </a:cubicBezTo>
                  <a:cubicBezTo>
                    <a:pt x="1" y="164"/>
                    <a:pt x="2" y="164"/>
                    <a:pt x="4" y="165"/>
                  </a:cubicBezTo>
                  <a:cubicBezTo>
                    <a:pt x="11" y="169"/>
                    <a:pt x="142" y="256"/>
                    <a:pt x="146" y="260"/>
                  </a:cubicBezTo>
                  <a:cubicBezTo>
                    <a:pt x="151" y="265"/>
                    <a:pt x="156" y="274"/>
                    <a:pt x="156" y="274"/>
                  </a:cubicBezTo>
                  <a:cubicBezTo>
                    <a:pt x="156" y="274"/>
                    <a:pt x="165" y="275"/>
                    <a:pt x="172" y="279"/>
                  </a:cubicBezTo>
                  <a:cubicBezTo>
                    <a:pt x="179" y="283"/>
                    <a:pt x="179" y="295"/>
                    <a:pt x="179" y="295"/>
                  </a:cubicBezTo>
                  <a:cubicBezTo>
                    <a:pt x="179" y="295"/>
                    <a:pt x="189" y="292"/>
                    <a:pt x="194" y="291"/>
                  </a:cubicBezTo>
                  <a:cubicBezTo>
                    <a:pt x="199" y="290"/>
                    <a:pt x="217" y="284"/>
                    <a:pt x="217" y="284"/>
                  </a:cubicBezTo>
                  <a:cubicBezTo>
                    <a:pt x="244" y="262"/>
                    <a:pt x="244" y="262"/>
                    <a:pt x="244" y="262"/>
                  </a:cubicBezTo>
                  <a:cubicBezTo>
                    <a:pt x="307" y="223"/>
                    <a:pt x="307" y="223"/>
                    <a:pt x="307" y="223"/>
                  </a:cubicBezTo>
                  <a:cubicBezTo>
                    <a:pt x="307" y="223"/>
                    <a:pt x="307" y="223"/>
                    <a:pt x="307" y="223"/>
                  </a:cubicBezTo>
                  <a:cubicBezTo>
                    <a:pt x="305" y="216"/>
                    <a:pt x="303" y="211"/>
                    <a:pt x="299" y="211"/>
                  </a:cubicBezTo>
                  <a:cubicBezTo>
                    <a:pt x="296" y="211"/>
                    <a:pt x="293" y="207"/>
                    <a:pt x="289" y="207"/>
                  </a:cubicBezTo>
                  <a:cubicBezTo>
                    <a:pt x="284" y="207"/>
                    <a:pt x="279" y="205"/>
                    <a:pt x="278" y="201"/>
                  </a:cubicBezTo>
                  <a:cubicBezTo>
                    <a:pt x="278" y="198"/>
                    <a:pt x="280" y="195"/>
                    <a:pt x="277" y="190"/>
                  </a:cubicBezTo>
                  <a:cubicBezTo>
                    <a:pt x="273" y="185"/>
                    <a:pt x="270" y="183"/>
                    <a:pt x="270" y="181"/>
                  </a:cubicBezTo>
                  <a:cubicBezTo>
                    <a:pt x="270" y="179"/>
                    <a:pt x="276" y="174"/>
                    <a:pt x="277" y="174"/>
                  </a:cubicBezTo>
                  <a:cubicBezTo>
                    <a:pt x="277" y="173"/>
                    <a:pt x="274" y="169"/>
                    <a:pt x="274" y="167"/>
                  </a:cubicBezTo>
                  <a:cubicBezTo>
                    <a:pt x="274" y="164"/>
                    <a:pt x="272" y="160"/>
                    <a:pt x="274" y="158"/>
                  </a:cubicBezTo>
                  <a:cubicBezTo>
                    <a:pt x="277" y="155"/>
                    <a:pt x="278" y="152"/>
                    <a:pt x="275" y="148"/>
                  </a:cubicBezTo>
                  <a:cubicBezTo>
                    <a:pt x="273" y="143"/>
                    <a:pt x="279" y="139"/>
                    <a:pt x="276" y="132"/>
                  </a:cubicBezTo>
                  <a:cubicBezTo>
                    <a:pt x="273" y="126"/>
                    <a:pt x="269" y="121"/>
                    <a:pt x="269" y="119"/>
                  </a:cubicBezTo>
                  <a:cubicBezTo>
                    <a:pt x="269" y="118"/>
                    <a:pt x="271" y="117"/>
                    <a:pt x="272" y="116"/>
                  </a:cubicBezTo>
                  <a:cubicBezTo>
                    <a:pt x="272" y="115"/>
                    <a:pt x="271" y="113"/>
                    <a:pt x="271" y="112"/>
                  </a:cubicBezTo>
                  <a:cubicBezTo>
                    <a:pt x="271" y="106"/>
                    <a:pt x="267" y="89"/>
                    <a:pt x="264" y="86"/>
                  </a:cubicBezTo>
                  <a:cubicBezTo>
                    <a:pt x="262" y="82"/>
                    <a:pt x="253" y="80"/>
                    <a:pt x="253" y="77"/>
                  </a:cubicBezTo>
                  <a:cubicBezTo>
                    <a:pt x="253" y="74"/>
                    <a:pt x="253" y="70"/>
                    <a:pt x="247" y="68"/>
                  </a:cubicBezTo>
                  <a:cubicBezTo>
                    <a:pt x="241" y="65"/>
                    <a:pt x="237" y="52"/>
                    <a:pt x="241" y="52"/>
                  </a:cubicBezTo>
                  <a:cubicBezTo>
                    <a:pt x="244" y="52"/>
                    <a:pt x="247" y="44"/>
                    <a:pt x="250" y="42"/>
                  </a:cubicBezTo>
                  <a:cubicBezTo>
                    <a:pt x="254" y="41"/>
                    <a:pt x="258" y="32"/>
                    <a:pt x="255" y="27"/>
                  </a:cubicBezTo>
                  <a:cubicBezTo>
                    <a:pt x="252" y="23"/>
                    <a:pt x="253" y="12"/>
                    <a:pt x="255" y="4"/>
                  </a:cubicBezTo>
                  <a:cubicBezTo>
                    <a:pt x="249" y="4"/>
                    <a:pt x="243" y="2"/>
                    <a:pt x="241" y="1"/>
                  </a:cubicBezTo>
                  <a:cubicBezTo>
                    <a:pt x="238" y="0"/>
                    <a:pt x="231" y="2"/>
                    <a:pt x="226" y="3"/>
                  </a:cubicBezTo>
                  <a:cubicBezTo>
                    <a:pt x="221" y="3"/>
                    <a:pt x="209" y="10"/>
                    <a:pt x="205" y="7"/>
                  </a:cubicBezTo>
                  <a:cubicBezTo>
                    <a:pt x="202" y="3"/>
                    <a:pt x="161" y="9"/>
                    <a:pt x="150" y="10"/>
                  </a:cubicBezTo>
                  <a:cubicBezTo>
                    <a:pt x="139" y="10"/>
                    <a:pt x="134" y="22"/>
                    <a:pt x="127" y="22"/>
                  </a:cubicBezTo>
                  <a:cubicBezTo>
                    <a:pt x="121" y="22"/>
                    <a:pt x="110" y="28"/>
                    <a:pt x="104" y="34"/>
                  </a:cubicBezTo>
                  <a:cubicBezTo>
                    <a:pt x="103" y="36"/>
                    <a:pt x="101" y="36"/>
                    <a:pt x="99" y="36"/>
                  </a:cubicBezTo>
                  <a:cubicBezTo>
                    <a:pt x="100" y="38"/>
                    <a:pt x="100" y="40"/>
                    <a:pt x="101" y="41"/>
                  </a:cubicBezTo>
                  <a:cubicBezTo>
                    <a:pt x="105" y="45"/>
                    <a:pt x="105" y="51"/>
                    <a:pt x="105" y="5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9712FDD5-A9AF-4CD3-BF85-0BB4671A77C7}"/>
                </a:ext>
              </a:extLst>
            </p:cNvPr>
            <p:cNvSpPr>
              <a:spLocks/>
            </p:cNvSpPr>
            <p:nvPr userDrawn="1"/>
          </p:nvSpPr>
          <p:spPr bwMode="auto">
            <a:xfrm>
              <a:off x="4477788" y="2769576"/>
              <a:ext cx="333897" cy="320093"/>
            </a:xfrm>
            <a:custGeom>
              <a:avLst/>
              <a:gdLst>
                <a:gd name="T0" fmla="*/ 25 w 224"/>
                <a:gd name="T1" fmla="*/ 12 h 215"/>
                <a:gd name="T2" fmla="*/ 13 w 224"/>
                <a:gd name="T3" fmla="*/ 23 h 215"/>
                <a:gd name="T4" fmla="*/ 12 w 224"/>
                <a:gd name="T5" fmla="*/ 30 h 215"/>
                <a:gd name="T6" fmla="*/ 9 w 224"/>
                <a:gd name="T7" fmla="*/ 41 h 215"/>
                <a:gd name="T8" fmla="*/ 0 w 224"/>
                <a:gd name="T9" fmla="*/ 50 h 215"/>
                <a:gd name="T10" fmla="*/ 7 w 224"/>
                <a:gd name="T11" fmla="*/ 63 h 215"/>
                <a:gd name="T12" fmla="*/ 6 w 224"/>
                <a:gd name="T13" fmla="*/ 79 h 215"/>
                <a:gd name="T14" fmla="*/ 5 w 224"/>
                <a:gd name="T15" fmla="*/ 89 h 215"/>
                <a:gd name="T16" fmla="*/ 5 w 224"/>
                <a:gd name="T17" fmla="*/ 98 h 215"/>
                <a:gd name="T18" fmla="*/ 8 w 224"/>
                <a:gd name="T19" fmla="*/ 105 h 215"/>
                <a:gd name="T20" fmla="*/ 1 w 224"/>
                <a:gd name="T21" fmla="*/ 112 h 215"/>
                <a:gd name="T22" fmla="*/ 8 w 224"/>
                <a:gd name="T23" fmla="*/ 121 h 215"/>
                <a:gd name="T24" fmla="*/ 9 w 224"/>
                <a:gd name="T25" fmla="*/ 132 h 215"/>
                <a:gd name="T26" fmla="*/ 20 w 224"/>
                <a:gd name="T27" fmla="*/ 138 h 215"/>
                <a:gd name="T28" fmla="*/ 30 w 224"/>
                <a:gd name="T29" fmla="*/ 142 h 215"/>
                <a:gd name="T30" fmla="*/ 38 w 224"/>
                <a:gd name="T31" fmla="*/ 154 h 215"/>
                <a:gd name="T32" fmla="*/ 59 w 224"/>
                <a:gd name="T33" fmla="*/ 158 h 215"/>
                <a:gd name="T34" fmla="*/ 69 w 224"/>
                <a:gd name="T35" fmla="*/ 168 h 215"/>
                <a:gd name="T36" fmla="*/ 94 w 224"/>
                <a:gd name="T37" fmla="*/ 154 h 215"/>
                <a:gd name="T38" fmla="*/ 206 w 224"/>
                <a:gd name="T39" fmla="*/ 215 h 215"/>
                <a:gd name="T40" fmla="*/ 206 w 224"/>
                <a:gd name="T41" fmla="*/ 207 h 215"/>
                <a:gd name="T42" fmla="*/ 219 w 224"/>
                <a:gd name="T43" fmla="*/ 207 h 215"/>
                <a:gd name="T44" fmla="*/ 219 w 224"/>
                <a:gd name="T45" fmla="*/ 63 h 215"/>
                <a:gd name="T46" fmla="*/ 219 w 224"/>
                <a:gd name="T47" fmla="*/ 41 h 215"/>
                <a:gd name="T48" fmla="*/ 221 w 224"/>
                <a:gd name="T49" fmla="*/ 23 h 215"/>
                <a:gd name="T50" fmla="*/ 223 w 224"/>
                <a:gd name="T51" fmla="*/ 19 h 215"/>
                <a:gd name="T52" fmla="*/ 222 w 224"/>
                <a:gd name="T53" fmla="*/ 18 h 215"/>
                <a:gd name="T54" fmla="*/ 202 w 224"/>
                <a:gd name="T55" fmla="*/ 13 h 215"/>
                <a:gd name="T56" fmla="*/ 180 w 224"/>
                <a:gd name="T57" fmla="*/ 2 h 215"/>
                <a:gd name="T58" fmla="*/ 147 w 224"/>
                <a:gd name="T59" fmla="*/ 18 h 215"/>
                <a:gd name="T60" fmla="*/ 149 w 224"/>
                <a:gd name="T61" fmla="*/ 38 h 215"/>
                <a:gd name="T62" fmla="*/ 126 w 224"/>
                <a:gd name="T63" fmla="*/ 38 h 215"/>
                <a:gd name="T64" fmla="*/ 99 w 224"/>
                <a:gd name="T65" fmla="*/ 28 h 215"/>
                <a:gd name="T66" fmla="*/ 85 w 224"/>
                <a:gd name="T67" fmla="*/ 18 h 215"/>
                <a:gd name="T68" fmla="*/ 75 w 224"/>
                <a:gd name="T69" fmla="*/ 9 h 215"/>
                <a:gd name="T70" fmla="*/ 48 w 224"/>
                <a:gd name="T71" fmla="*/ 4 h 215"/>
                <a:gd name="T72" fmla="*/ 31 w 224"/>
                <a:gd name="T73" fmla="*/ 0 h 215"/>
                <a:gd name="T74" fmla="*/ 31 w 224"/>
                <a:gd name="T75" fmla="*/ 8 h 215"/>
                <a:gd name="T76" fmla="*/ 25 w 224"/>
                <a:gd name="T77" fmla="*/ 1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4" h="215">
                  <a:moveTo>
                    <a:pt x="25" y="12"/>
                  </a:moveTo>
                  <a:cubicBezTo>
                    <a:pt x="23" y="13"/>
                    <a:pt x="15" y="21"/>
                    <a:pt x="13" y="23"/>
                  </a:cubicBezTo>
                  <a:cubicBezTo>
                    <a:pt x="11" y="25"/>
                    <a:pt x="11" y="28"/>
                    <a:pt x="12" y="30"/>
                  </a:cubicBezTo>
                  <a:cubicBezTo>
                    <a:pt x="13" y="31"/>
                    <a:pt x="11" y="38"/>
                    <a:pt x="9" y="41"/>
                  </a:cubicBezTo>
                  <a:cubicBezTo>
                    <a:pt x="8" y="45"/>
                    <a:pt x="1" y="48"/>
                    <a:pt x="0" y="50"/>
                  </a:cubicBezTo>
                  <a:cubicBezTo>
                    <a:pt x="0" y="52"/>
                    <a:pt x="4" y="57"/>
                    <a:pt x="7" y="63"/>
                  </a:cubicBezTo>
                  <a:cubicBezTo>
                    <a:pt x="10" y="70"/>
                    <a:pt x="4" y="74"/>
                    <a:pt x="6" y="79"/>
                  </a:cubicBezTo>
                  <a:cubicBezTo>
                    <a:pt x="9" y="83"/>
                    <a:pt x="8" y="86"/>
                    <a:pt x="5" y="89"/>
                  </a:cubicBezTo>
                  <a:cubicBezTo>
                    <a:pt x="3" y="91"/>
                    <a:pt x="5" y="95"/>
                    <a:pt x="5" y="98"/>
                  </a:cubicBezTo>
                  <a:cubicBezTo>
                    <a:pt x="5" y="100"/>
                    <a:pt x="8" y="104"/>
                    <a:pt x="8" y="105"/>
                  </a:cubicBezTo>
                  <a:cubicBezTo>
                    <a:pt x="7" y="105"/>
                    <a:pt x="1" y="110"/>
                    <a:pt x="1" y="112"/>
                  </a:cubicBezTo>
                  <a:cubicBezTo>
                    <a:pt x="1" y="114"/>
                    <a:pt x="4" y="116"/>
                    <a:pt x="8" y="121"/>
                  </a:cubicBezTo>
                  <a:cubicBezTo>
                    <a:pt x="11" y="126"/>
                    <a:pt x="9" y="129"/>
                    <a:pt x="9" y="132"/>
                  </a:cubicBezTo>
                  <a:cubicBezTo>
                    <a:pt x="10" y="136"/>
                    <a:pt x="15" y="138"/>
                    <a:pt x="20" y="138"/>
                  </a:cubicBezTo>
                  <a:cubicBezTo>
                    <a:pt x="24" y="138"/>
                    <a:pt x="27" y="142"/>
                    <a:pt x="30" y="142"/>
                  </a:cubicBezTo>
                  <a:cubicBezTo>
                    <a:pt x="34" y="142"/>
                    <a:pt x="36" y="147"/>
                    <a:pt x="38" y="154"/>
                  </a:cubicBezTo>
                  <a:cubicBezTo>
                    <a:pt x="39" y="154"/>
                    <a:pt x="54" y="154"/>
                    <a:pt x="59" y="158"/>
                  </a:cubicBezTo>
                  <a:cubicBezTo>
                    <a:pt x="66" y="162"/>
                    <a:pt x="69" y="168"/>
                    <a:pt x="69" y="168"/>
                  </a:cubicBezTo>
                  <a:cubicBezTo>
                    <a:pt x="94" y="154"/>
                    <a:pt x="94" y="154"/>
                    <a:pt x="94" y="154"/>
                  </a:cubicBezTo>
                  <a:cubicBezTo>
                    <a:pt x="206" y="215"/>
                    <a:pt x="206" y="215"/>
                    <a:pt x="206" y="215"/>
                  </a:cubicBezTo>
                  <a:cubicBezTo>
                    <a:pt x="206" y="207"/>
                    <a:pt x="206" y="207"/>
                    <a:pt x="206" y="207"/>
                  </a:cubicBezTo>
                  <a:cubicBezTo>
                    <a:pt x="219" y="207"/>
                    <a:pt x="219" y="207"/>
                    <a:pt x="219" y="207"/>
                  </a:cubicBezTo>
                  <a:cubicBezTo>
                    <a:pt x="219" y="207"/>
                    <a:pt x="219" y="73"/>
                    <a:pt x="219" y="63"/>
                  </a:cubicBezTo>
                  <a:cubicBezTo>
                    <a:pt x="219" y="53"/>
                    <a:pt x="215" y="46"/>
                    <a:pt x="219" y="41"/>
                  </a:cubicBezTo>
                  <a:cubicBezTo>
                    <a:pt x="224" y="35"/>
                    <a:pt x="218" y="33"/>
                    <a:pt x="221" y="23"/>
                  </a:cubicBezTo>
                  <a:cubicBezTo>
                    <a:pt x="222" y="22"/>
                    <a:pt x="222" y="20"/>
                    <a:pt x="223" y="19"/>
                  </a:cubicBezTo>
                  <a:cubicBezTo>
                    <a:pt x="222" y="19"/>
                    <a:pt x="222" y="19"/>
                    <a:pt x="222" y="18"/>
                  </a:cubicBezTo>
                  <a:cubicBezTo>
                    <a:pt x="221" y="15"/>
                    <a:pt x="215" y="15"/>
                    <a:pt x="202" y="13"/>
                  </a:cubicBezTo>
                  <a:cubicBezTo>
                    <a:pt x="190" y="11"/>
                    <a:pt x="194" y="3"/>
                    <a:pt x="180" y="2"/>
                  </a:cubicBezTo>
                  <a:cubicBezTo>
                    <a:pt x="166" y="1"/>
                    <a:pt x="147" y="12"/>
                    <a:pt x="147" y="18"/>
                  </a:cubicBezTo>
                  <a:cubicBezTo>
                    <a:pt x="147" y="25"/>
                    <a:pt x="154" y="31"/>
                    <a:pt x="149" y="38"/>
                  </a:cubicBezTo>
                  <a:cubicBezTo>
                    <a:pt x="144" y="44"/>
                    <a:pt x="134" y="45"/>
                    <a:pt x="126" y="38"/>
                  </a:cubicBezTo>
                  <a:cubicBezTo>
                    <a:pt x="119" y="31"/>
                    <a:pt x="108" y="28"/>
                    <a:pt x="99" y="28"/>
                  </a:cubicBezTo>
                  <a:cubicBezTo>
                    <a:pt x="90" y="28"/>
                    <a:pt x="84" y="22"/>
                    <a:pt x="85" y="18"/>
                  </a:cubicBezTo>
                  <a:cubicBezTo>
                    <a:pt x="85" y="13"/>
                    <a:pt x="83" y="11"/>
                    <a:pt x="75" y="9"/>
                  </a:cubicBezTo>
                  <a:cubicBezTo>
                    <a:pt x="68" y="8"/>
                    <a:pt x="61" y="2"/>
                    <a:pt x="48" y="4"/>
                  </a:cubicBezTo>
                  <a:cubicBezTo>
                    <a:pt x="41" y="5"/>
                    <a:pt x="35" y="3"/>
                    <a:pt x="31" y="0"/>
                  </a:cubicBezTo>
                  <a:cubicBezTo>
                    <a:pt x="31" y="3"/>
                    <a:pt x="31" y="6"/>
                    <a:pt x="31" y="8"/>
                  </a:cubicBezTo>
                  <a:cubicBezTo>
                    <a:pt x="31" y="13"/>
                    <a:pt x="26" y="12"/>
                    <a:pt x="2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9">
              <a:extLst>
                <a:ext uri="{FF2B5EF4-FFF2-40B4-BE49-F238E27FC236}">
                  <a16:creationId xmlns:a16="http://schemas.microsoft.com/office/drawing/2014/main" id="{09F5B2DC-6ED5-41AB-8FEA-3908DD5877FE}"/>
                </a:ext>
              </a:extLst>
            </p:cNvPr>
            <p:cNvSpPr>
              <a:spLocks/>
            </p:cNvSpPr>
            <p:nvPr userDrawn="1"/>
          </p:nvSpPr>
          <p:spPr bwMode="auto">
            <a:xfrm>
              <a:off x="3903510" y="3216450"/>
              <a:ext cx="64017" cy="20712"/>
            </a:xfrm>
            <a:custGeom>
              <a:avLst/>
              <a:gdLst>
                <a:gd name="T0" fmla="*/ 21 w 43"/>
                <a:gd name="T1" fmla="*/ 9 h 14"/>
                <a:gd name="T2" fmla="*/ 33 w 43"/>
                <a:gd name="T3" fmla="*/ 12 h 14"/>
                <a:gd name="T4" fmla="*/ 43 w 43"/>
                <a:gd name="T5" fmla="*/ 10 h 14"/>
                <a:gd name="T6" fmla="*/ 35 w 43"/>
                <a:gd name="T7" fmla="*/ 9 h 14"/>
                <a:gd name="T8" fmla="*/ 21 w 43"/>
                <a:gd name="T9" fmla="*/ 3 h 14"/>
                <a:gd name="T10" fmla="*/ 2 w 43"/>
                <a:gd name="T11" fmla="*/ 6 h 14"/>
                <a:gd name="T12" fmla="*/ 0 w 43"/>
                <a:gd name="T13" fmla="*/ 14 h 14"/>
                <a:gd name="T14" fmla="*/ 4 w 43"/>
                <a:gd name="T15" fmla="*/ 14 h 14"/>
                <a:gd name="T16" fmla="*/ 21 w 43"/>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4">
                  <a:moveTo>
                    <a:pt x="21" y="9"/>
                  </a:moveTo>
                  <a:cubicBezTo>
                    <a:pt x="24" y="6"/>
                    <a:pt x="29" y="12"/>
                    <a:pt x="33" y="12"/>
                  </a:cubicBezTo>
                  <a:cubicBezTo>
                    <a:pt x="38" y="13"/>
                    <a:pt x="43" y="10"/>
                    <a:pt x="43" y="10"/>
                  </a:cubicBezTo>
                  <a:cubicBezTo>
                    <a:pt x="43" y="10"/>
                    <a:pt x="42" y="9"/>
                    <a:pt x="35" y="9"/>
                  </a:cubicBezTo>
                  <a:cubicBezTo>
                    <a:pt x="27" y="8"/>
                    <a:pt x="27" y="0"/>
                    <a:pt x="21" y="3"/>
                  </a:cubicBezTo>
                  <a:cubicBezTo>
                    <a:pt x="14" y="6"/>
                    <a:pt x="10" y="6"/>
                    <a:pt x="2" y="6"/>
                  </a:cubicBezTo>
                  <a:cubicBezTo>
                    <a:pt x="2" y="8"/>
                    <a:pt x="0" y="11"/>
                    <a:pt x="0" y="14"/>
                  </a:cubicBezTo>
                  <a:cubicBezTo>
                    <a:pt x="2" y="14"/>
                    <a:pt x="4" y="14"/>
                    <a:pt x="4" y="14"/>
                  </a:cubicBezTo>
                  <a:cubicBezTo>
                    <a:pt x="9" y="13"/>
                    <a:pt x="18" y="12"/>
                    <a:pt x="21" y="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0">
              <a:extLst>
                <a:ext uri="{FF2B5EF4-FFF2-40B4-BE49-F238E27FC236}">
                  <a16:creationId xmlns:a16="http://schemas.microsoft.com/office/drawing/2014/main" id="{18E4367D-6BC0-49CF-846B-6035C46D2CCA}"/>
                </a:ext>
              </a:extLst>
            </p:cNvPr>
            <p:cNvSpPr>
              <a:spLocks/>
            </p:cNvSpPr>
            <p:nvPr userDrawn="1"/>
          </p:nvSpPr>
          <p:spPr bwMode="auto">
            <a:xfrm>
              <a:off x="3890329" y="3156825"/>
              <a:ext cx="129291" cy="101049"/>
            </a:xfrm>
            <a:custGeom>
              <a:avLst/>
              <a:gdLst>
                <a:gd name="T0" fmla="*/ 20 w 87"/>
                <a:gd name="T1" fmla="*/ 65 h 68"/>
                <a:gd name="T2" fmla="*/ 28 w 87"/>
                <a:gd name="T3" fmla="*/ 62 h 68"/>
                <a:gd name="T4" fmla="*/ 49 w 87"/>
                <a:gd name="T5" fmla="*/ 60 h 68"/>
                <a:gd name="T6" fmla="*/ 53 w 87"/>
                <a:gd name="T7" fmla="*/ 61 h 68"/>
                <a:gd name="T8" fmla="*/ 53 w 87"/>
                <a:gd name="T9" fmla="*/ 60 h 68"/>
                <a:gd name="T10" fmla="*/ 64 w 87"/>
                <a:gd name="T11" fmla="*/ 64 h 68"/>
                <a:gd name="T12" fmla="*/ 85 w 87"/>
                <a:gd name="T13" fmla="*/ 65 h 68"/>
                <a:gd name="T14" fmla="*/ 87 w 87"/>
                <a:gd name="T15" fmla="*/ 65 h 68"/>
                <a:gd name="T16" fmla="*/ 87 w 87"/>
                <a:gd name="T17" fmla="*/ 55 h 68"/>
                <a:gd name="T18" fmla="*/ 79 w 87"/>
                <a:gd name="T19" fmla="*/ 46 h 68"/>
                <a:gd name="T20" fmla="*/ 77 w 87"/>
                <a:gd name="T21" fmla="*/ 37 h 68"/>
                <a:gd name="T22" fmla="*/ 74 w 87"/>
                <a:gd name="T23" fmla="*/ 33 h 68"/>
                <a:gd name="T24" fmla="*/ 66 w 87"/>
                <a:gd name="T25" fmla="*/ 22 h 68"/>
                <a:gd name="T26" fmla="*/ 55 w 87"/>
                <a:gd name="T27" fmla="*/ 9 h 68"/>
                <a:gd name="T28" fmla="*/ 50 w 87"/>
                <a:gd name="T29" fmla="*/ 9 h 68"/>
                <a:gd name="T30" fmla="*/ 42 w 87"/>
                <a:gd name="T31" fmla="*/ 2 h 68"/>
                <a:gd name="T32" fmla="*/ 30 w 87"/>
                <a:gd name="T33" fmla="*/ 3 h 68"/>
                <a:gd name="T34" fmla="*/ 17 w 87"/>
                <a:gd name="T35" fmla="*/ 3 h 68"/>
                <a:gd name="T36" fmla="*/ 9 w 87"/>
                <a:gd name="T37" fmla="*/ 10 h 68"/>
                <a:gd name="T38" fmla="*/ 8 w 87"/>
                <a:gd name="T39" fmla="*/ 10 h 68"/>
                <a:gd name="T40" fmla="*/ 5 w 87"/>
                <a:gd name="T41" fmla="*/ 22 h 68"/>
                <a:gd name="T42" fmla="*/ 10 w 87"/>
                <a:gd name="T43" fmla="*/ 43 h 68"/>
                <a:gd name="T44" fmla="*/ 11 w 87"/>
                <a:gd name="T45" fmla="*/ 46 h 68"/>
                <a:gd name="T46" fmla="*/ 30 w 87"/>
                <a:gd name="T47" fmla="*/ 43 h 68"/>
                <a:gd name="T48" fmla="*/ 44 w 87"/>
                <a:gd name="T49" fmla="*/ 49 h 68"/>
                <a:gd name="T50" fmla="*/ 52 w 87"/>
                <a:gd name="T51" fmla="*/ 50 h 68"/>
                <a:gd name="T52" fmla="*/ 42 w 87"/>
                <a:gd name="T53" fmla="*/ 52 h 68"/>
                <a:gd name="T54" fmla="*/ 30 w 87"/>
                <a:gd name="T55" fmla="*/ 49 h 68"/>
                <a:gd name="T56" fmla="*/ 13 w 87"/>
                <a:gd name="T57" fmla="*/ 54 h 68"/>
                <a:gd name="T58" fmla="*/ 9 w 87"/>
                <a:gd name="T59" fmla="*/ 54 h 68"/>
                <a:gd name="T60" fmla="*/ 11 w 87"/>
                <a:gd name="T61" fmla="*/ 61 h 68"/>
                <a:gd name="T62" fmla="*/ 12 w 87"/>
                <a:gd name="T63" fmla="*/ 63 h 68"/>
                <a:gd name="T64" fmla="*/ 20 w 87"/>
                <a:gd name="T6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68">
                  <a:moveTo>
                    <a:pt x="20" y="65"/>
                  </a:moveTo>
                  <a:cubicBezTo>
                    <a:pt x="22" y="65"/>
                    <a:pt x="28" y="62"/>
                    <a:pt x="28" y="62"/>
                  </a:cubicBezTo>
                  <a:cubicBezTo>
                    <a:pt x="28" y="62"/>
                    <a:pt x="46" y="60"/>
                    <a:pt x="49" y="60"/>
                  </a:cubicBezTo>
                  <a:cubicBezTo>
                    <a:pt x="50" y="60"/>
                    <a:pt x="52" y="60"/>
                    <a:pt x="53" y="61"/>
                  </a:cubicBezTo>
                  <a:cubicBezTo>
                    <a:pt x="53" y="60"/>
                    <a:pt x="53" y="60"/>
                    <a:pt x="53" y="60"/>
                  </a:cubicBezTo>
                  <a:cubicBezTo>
                    <a:pt x="53" y="60"/>
                    <a:pt x="63" y="62"/>
                    <a:pt x="64" y="64"/>
                  </a:cubicBezTo>
                  <a:cubicBezTo>
                    <a:pt x="64" y="66"/>
                    <a:pt x="78" y="68"/>
                    <a:pt x="85" y="65"/>
                  </a:cubicBezTo>
                  <a:cubicBezTo>
                    <a:pt x="86" y="65"/>
                    <a:pt x="86" y="65"/>
                    <a:pt x="87" y="65"/>
                  </a:cubicBezTo>
                  <a:cubicBezTo>
                    <a:pt x="87" y="62"/>
                    <a:pt x="87" y="57"/>
                    <a:pt x="87" y="55"/>
                  </a:cubicBezTo>
                  <a:cubicBezTo>
                    <a:pt x="86" y="53"/>
                    <a:pt x="81" y="48"/>
                    <a:pt x="79" y="46"/>
                  </a:cubicBezTo>
                  <a:cubicBezTo>
                    <a:pt x="76" y="43"/>
                    <a:pt x="77" y="37"/>
                    <a:pt x="77" y="37"/>
                  </a:cubicBezTo>
                  <a:cubicBezTo>
                    <a:pt x="74" y="33"/>
                    <a:pt x="74" y="33"/>
                    <a:pt x="74" y="33"/>
                  </a:cubicBezTo>
                  <a:cubicBezTo>
                    <a:pt x="74" y="33"/>
                    <a:pt x="72" y="24"/>
                    <a:pt x="66" y="22"/>
                  </a:cubicBezTo>
                  <a:cubicBezTo>
                    <a:pt x="59" y="20"/>
                    <a:pt x="55" y="9"/>
                    <a:pt x="55" y="9"/>
                  </a:cubicBezTo>
                  <a:cubicBezTo>
                    <a:pt x="50" y="9"/>
                    <a:pt x="50" y="9"/>
                    <a:pt x="50" y="9"/>
                  </a:cubicBezTo>
                  <a:cubicBezTo>
                    <a:pt x="50" y="9"/>
                    <a:pt x="46" y="4"/>
                    <a:pt x="42" y="2"/>
                  </a:cubicBezTo>
                  <a:cubicBezTo>
                    <a:pt x="38" y="0"/>
                    <a:pt x="30" y="3"/>
                    <a:pt x="30" y="3"/>
                  </a:cubicBezTo>
                  <a:cubicBezTo>
                    <a:pt x="30" y="3"/>
                    <a:pt x="22" y="4"/>
                    <a:pt x="17" y="3"/>
                  </a:cubicBezTo>
                  <a:cubicBezTo>
                    <a:pt x="12" y="2"/>
                    <a:pt x="13" y="9"/>
                    <a:pt x="9" y="10"/>
                  </a:cubicBezTo>
                  <a:cubicBezTo>
                    <a:pt x="9" y="10"/>
                    <a:pt x="8" y="10"/>
                    <a:pt x="8" y="10"/>
                  </a:cubicBezTo>
                  <a:cubicBezTo>
                    <a:pt x="7" y="14"/>
                    <a:pt x="7" y="19"/>
                    <a:pt x="5" y="22"/>
                  </a:cubicBezTo>
                  <a:cubicBezTo>
                    <a:pt x="0" y="29"/>
                    <a:pt x="7" y="40"/>
                    <a:pt x="10" y="43"/>
                  </a:cubicBezTo>
                  <a:cubicBezTo>
                    <a:pt x="11" y="43"/>
                    <a:pt x="11" y="44"/>
                    <a:pt x="11" y="46"/>
                  </a:cubicBezTo>
                  <a:cubicBezTo>
                    <a:pt x="19" y="46"/>
                    <a:pt x="23" y="46"/>
                    <a:pt x="30" y="43"/>
                  </a:cubicBezTo>
                  <a:cubicBezTo>
                    <a:pt x="36" y="40"/>
                    <a:pt x="36" y="48"/>
                    <a:pt x="44" y="49"/>
                  </a:cubicBezTo>
                  <a:cubicBezTo>
                    <a:pt x="51" y="49"/>
                    <a:pt x="52" y="50"/>
                    <a:pt x="52" y="50"/>
                  </a:cubicBezTo>
                  <a:cubicBezTo>
                    <a:pt x="52" y="50"/>
                    <a:pt x="47" y="53"/>
                    <a:pt x="42" y="52"/>
                  </a:cubicBezTo>
                  <a:cubicBezTo>
                    <a:pt x="38" y="52"/>
                    <a:pt x="33" y="46"/>
                    <a:pt x="30" y="49"/>
                  </a:cubicBezTo>
                  <a:cubicBezTo>
                    <a:pt x="27" y="52"/>
                    <a:pt x="18" y="53"/>
                    <a:pt x="13" y="54"/>
                  </a:cubicBezTo>
                  <a:cubicBezTo>
                    <a:pt x="13" y="54"/>
                    <a:pt x="11" y="54"/>
                    <a:pt x="9" y="54"/>
                  </a:cubicBezTo>
                  <a:cubicBezTo>
                    <a:pt x="9" y="57"/>
                    <a:pt x="9" y="59"/>
                    <a:pt x="11" y="61"/>
                  </a:cubicBezTo>
                  <a:cubicBezTo>
                    <a:pt x="11" y="62"/>
                    <a:pt x="12" y="62"/>
                    <a:pt x="12" y="63"/>
                  </a:cubicBezTo>
                  <a:cubicBezTo>
                    <a:pt x="20" y="61"/>
                    <a:pt x="17" y="65"/>
                    <a:pt x="20" y="6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1">
              <a:extLst>
                <a:ext uri="{FF2B5EF4-FFF2-40B4-BE49-F238E27FC236}">
                  <a16:creationId xmlns:a16="http://schemas.microsoft.com/office/drawing/2014/main" id="{D26BCC75-6611-422E-9C43-2B92001BFB98}"/>
                </a:ext>
              </a:extLst>
            </p:cNvPr>
            <p:cNvSpPr>
              <a:spLocks/>
            </p:cNvSpPr>
            <p:nvPr userDrawn="1"/>
          </p:nvSpPr>
          <p:spPr bwMode="auto">
            <a:xfrm>
              <a:off x="3907903" y="3245948"/>
              <a:ext cx="60880" cy="35776"/>
            </a:xfrm>
            <a:custGeom>
              <a:avLst/>
              <a:gdLst>
                <a:gd name="T0" fmla="*/ 22 w 41"/>
                <a:gd name="T1" fmla="*/ 23 h 24"/>
                <a:gd name="T2" fmla="*/ 34 w 41"/>
                <a:gd name="T3" fmla="*/ 16 h 24"/>
                <a:gd name="T4" fmla="*/ 39 w 41"/>
                <a:gd name="T5" fmla="*/ 13 h 24"/>
                <a:gd name="T6" fmla="*/ 38 w 41"/>
                <a:gd name="T7" fmla="*/ 7 h 24"/>
                <a:gd name="T8" fmla="*/ 41 w 41"/>
                <a:gd name="T9" fmla="*/ 1 h 24"/>
                <a:gd name="T10" fmla="*/ 37 w 41"/>
                <a:gd name="T11" fmla="*/ 0 h 24"/>
                <a:gd name="T12" fmla="*/ 16 w 41"/>
                <a:gd name="T13" fmla="*/ 2 h 24"/>
                <a:gd name="T14" fmla="*/ 8 w 41"/>
                <a:gd name="T15" fmla="*/ 5 h 24"/>
                <a:gd name="T16" fmla="*/ 0 w 41"/>
                <a:gd name="T17" fmla="*/ 3 h 24"/>
                <a:gd name="T18" fmla="*/ 12 w 41"/>
                <a:gd name="T19" fmla="*/ 12 h 24"/>
                <a:gd name="T20" fmla="*/ 18 w 41"/>
                <a:gd name="T21" fmla="*/ 23 h 24"/>
                <a:gd name="T22" fmla="*/ 20 w 41"/>
                <a:gd name="T23" fmla="*/ 24 h 24"/>
                <a:gd name="T24" fmla="*/ 22 w 41"/>
                <a:gd name="T2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4">
                  <a:moveTo>
                    <a:pt x="22" y="23"/>
                  </a:moveTo>
                  <a:cubicBezTo>
                    <a:pt x="25" y="21"/>
                    <a:pt x="31" y="15"/>
                    <a:pt x="34" y="16"/>
                  </a:cubicBezTo>
                  <a:cubicBezTo>
                    <a:pt x="36" y="17"/>
                    <a:pt x="39" y="15"/>
                    <a:pt x="39" y="13"/>
                  </a:cubicBezTo>
                  <a:cubicBezTo>
                    <a:pt x="39" y="12"/>
                    <a:pt x="34" y="8"/>
                    <a:pt x="38" y="7"/>
                  </a:cubicBezTo>
                  <a:cubicBezTo>
                    <a:pt x="40" y="6"/>
                    <a:pt x="41" y="3"/>
                    <a:pt x="41" y="1"/>
                  </a:cubicBezTo>
                  <a:cubicBezTo>
                    <a:pt x="40" y="0"/>
                    <a:pt x="38" y="0"/>
                    <a:pt x="37" y="0"/>
                  </a:cubicBezTo>
                  <a:cubicBezTo>
                    <a:pt x="34" y="0"/>
                    <a:pt x="16" y="2"/>
                    <a:pt x="16" y="2"/>
                  </a:cubicBezTo>
                  <a:cubicBezTo>
                    <a:pt x="16" y="2"/>
                    <a:pt x="10" y="5"/>
                    <a:pt x="8" y="5"/>
                  </a:cubicBezTo>
                  <a:cubicBezTo>
                    <a:pt x="5" y="5"/>
                    <a:pt x="8" y="1"/>
                    <a:pt x="0" y="3"/>
                  </a:cubicBezTo>
                  <a:cubicBezTo>
                    <a:pt x="4" y="8"/>
                    <a:pt x="4" y="10"/>
                    <a:pt x="12" y="12"/>
                  </a:cubicBezTo>
                  <a:cubicBezTo>
                    <a:pt x="20" y="15"/>
                    <a:pt x="11" y="19"/>
                    <a:pt x="18" y="23"/>
                  </a:cubicBezTo>
                  <a:cubicBezTo>
                    <a:pt x="19" y="24"/>
                    <a:pt x="19" y="24"/>
                    <a:pt x="20" y="24"/>
                  </a:cubicBezTo>
                  <a:cubicBezTo>
                    <a:pt x="21" y="24"/>
                    <a:pt x="21" y="23"/>
                    <a:pt x="22" y="2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a:extLst>
                <a:ext uri="{FF2B5EF4-FFF2-40B4-BE49-F238E27FC236}">
                  <a16:creationId xmlns:a16="http://schemas.microsoft.com/office/drawing/2014/main" id="{20C345C2-B3D8-44AA-A178-827163C2846D}"/>
                </a:ext>
              </a:extLst>
            </p:cNvPr>
            <p:cNvSpPr>
              <a:spLocks/>
            </p:cNvSpPr>
            <p:nvPr userDrawn="1"/>
          </p:nvSpPr>
          <p:spPr bwMode="auto">
            <a:xfrm>
              <a:off x="4585112" y="3279213"/>
              <a:ext cx="269253" cy="188917"/>
            </a:xfrm>
            <a:custGeom>
              <a:avLst/>
              <a:gdLst>
                <a:gd name="T0" fmla="*/ 167 w 181"/>
                <a:gd name="T1" fmla="*/ 72 h 127"/>
                <a:gd name="T2" fmla="*/ 162 w 181"/>
                <a:gd name="T3" fmla="*/ 62 h 127"/>
                <a:gd name="T4" fmla="*/ 153 w 181"/>
                <a:gd name="T5" fmla="*/ 54 h 127"/>
                <a:gd name="T6" fmla="*/ 146 w 181"/>
                <a:gd name="T7" fmla="*/ 45 h 127"/>
                <a:gd name="T8" fmla="*/ 135 w 181"/>
                <a:gd name="T9" fmla="*/ 40 h 127"/>
                <a:gd name="T10" fmla="*/ 133 w 181"/>
                <a:gd name="T11" fmla="*/ 35 h 127"/>
                <a:gd name="T12" fmla="*/ 127 w 181"/>
                <a:gd name="T13" fmla="*/ 34 h 127"/>
                <a:gd name="T14" fmla="*/ 128 w 181"/>
                <a:gd name="T15" fmla="*/ 29 h 127"/>
                <a:gd name="T16" fmla="*/ 127 w 181"/>
                <a:gd name="T17" fmla="*/ 16 h 127"/>
                <a:gd name="T18" fmla="*/ 117 w 181"/>
                <a:gd name="T19" fmla="*/ 2 h 127"/>
                <a:gd name="T20" fmla="*/ 114 w 181"/>
                <a:gd name="T21" fmla="*/ 2 h 127"/>
                <a:gd name="T22" fmla="*/ 102 w 181"/>
                <a:gd name="T23" fmla="*/ 6 h 127"/>
                <a:gd name="T24" fmla="*/ 99 w 181"/>
                <a:gd name="T25" fmla="*/ 13 h 127"/>
                <a:gd name="T26" fmla="*/ 85 w 181"/>
                <a:gd name="T27" fmla="*/ 28 h 127"/>
                <a:gd name="T28" fmla="*/ 64 w 181"/>
                <a:gd name="T29" fmla="*/ 33 h 127"/>
                <a:gd name="T30" fmla="*/ 63 w 181"/>
                <a:gd name="T31" fmla="*/ 40 h 127"/>
                <a:gd name="T32" fmla="*/ 50 w 181"/>
                <a:gd name="T33" fmla="*/ 47 h 127"/>
                <a:gd name="T34" fmla="*/ 34 w 181"/>
                <a:gd name="T35" fmla="*/ 52 h 127"/>
                <a:gd name="T36" fmla="*/ 24 w 181"/>
                <a:gd name="T37" fmla="*/ 52 h 127"/>
                <a:gd name="T38" fmla="*/ 16 w 181"/>
                <a:gd name="T39" fmla="*/ 56 h 127"/>
                <a:gd name="T40" fmla="*/ 15 w 181"/>
                <a:gd name="T41" fmla="*/ 54 h 127"/>
                <a:gd name="T42" fmla="*/ 7 w 181"/>
                <a:gd name="T43" fmla="*/ 63 h 127"/>
                <a:gd name="T44" fmla="*/ 0 w 181"/>
                <a:gd name="T45" fmla="*/ 78 h 127"/>
                <a:gd name="T46" fmla="*/ 2 w 181"/>
                <a:gd name="T47" fmla="*/ 90 h 127"/>
                <a:gd name="T48" fmla="*/ 7 w 181"/>
                <a:gd name="T49" fmla="*/ 102 h 127"/>
                <a:gd name="T50" fmla="*/ 9 w 181"/>
                <a:gd name="T51" fmla="*/ 110 h 127"/>
                <a:gd name="T52" fmla="*/ 12 w 181"/>
                <a:gd name="T53" fmla="*/ 115 h 127"/>
                <a:gd name="T54" fmla="*/ 22 w 181"/>
                <a:gd name="T55" fmla="*/ 125 h 127"/>
                <a:gd name="T56" fmla="*/ 24 w 181"/>
                <a:gd name="T57" fmla="*/ 127 h 127"/>
                <a:gd name="T58" fmla="*/ 25 w 181"/>
                <a:gd name="T59" fmla="*/ 126 h 127"/>
                <a:gd name="T60" fmla="*/ 28 w 181"/>
                <a:gd name="T61" fmla="*/ 115 h 127"/>
                <a:gd name="T62" fmla="*/ 36 w 181"/>
                <a:gd name="T63" fmla="*/ 113 h 127"/>
                <a:gd name="T64" fmla="*/ 42 w 181"/>
                <a:gd name="T65" fmla="*/ 111 h 127"/>
                <a:gd name="T66" fmla="*/ 55 w 181"/>
                <a:gd name="T67" fmla="*/ 113 h 127"/>
                <a:gd name="T68" fmla="*/ 55 w 181"/>
                <a:gd name="T69" fmla="*/ 103 h 127"/>
                <a:gd name="T70" fmla="*/ 70 w 181"/>
                <a:gd name="T71" fmla="*/ 91 h 127"/>
                <a:gd name="T72" fmla="*/ 82 w 181"/>
                <a:gd name="T73" fmla="*/ 100 h 127"/>
                <a:gd name="T74" fmla="*/ 110 w 181"/>
                <a:gd name="T75" fmla="*/ 105 h 127"/>
                <a:gd name="T76" fmla="*/ 115 w 181"/>
                <a:gd name="T77" fmla="*/ 95 h 127"/>
                <a:gd name="T78" fmla="*/ 127 w 181"/>
                <a:gd name="T79" fmla="*/ 95 h 127"/>
                <a:gd name="T80" fmla="*/ 142 w 181"/>
                <a:gd name="T81" fmla="*/ 91 h 127"/>
                <a:gd name="T82" fmla="*/ 154 w 181"/>
                <a:gd name="T83" fmla="*/ 89 h 127"/>
                <a:gd name="T84" fmla="*/ 170 w 181"/>
                <a:gd name="T85" fmla="*/ 91 h 127"/>
                <a:gd name="T86" fmla="*/ 181 w 181"/>
                <a:gd name="T87" fmla="*/ 89 h 127"/>
                <a:gd name="T88" fmla="*/ 177 w 181"/>
                <a:gd name="T89" fmla="*/ 80 h 127"/>
                <a:gd name="T90" fmla="*/ 167 w 181"/>
                <a:gd name="T91" fmla="*/ 7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1" h="127">
                  <a:moveTo>
                    <a:pt x="167" y="72"/>
                  </a:moveTo>
                  <a:cubicBezTo>
                    <a:pt x="167" y="70"/>
                    <a:pt x="167" y="67"/>
                    <a:pt x="162" y="62"/>
                  </a:cubicBezTo>
                  <a:cubicBezTo>
                    <a:pt x="156" y="58"/>
                    <a:pt x="153" y="57"/>
                    <a:pt x="153" y="54"/>
                  </a:cubicBezTo>
                  <a:cubicBezTo>
                    <a:pt x="153" y="52"/>
                    <a:pt x="151" y="51"/>
                    <a:pt x="146" y="45"/>
                  </a:cubicBezTo>
                  <a:cubicBezTo>
                    <a:pt x="142" y="40"/>
                    <a:pt x="135" y="40"/>
                    <a:pt x="135" y="40"/>
                  </a:cubicBezTo>
                  <a:cubicBezTo>
                    <a:pt x="133" y="35"/>
                    <a:pt x="133" y="35"/>
                    <a:pt x="133" y="35"/>
                  </a:cubicBezTo>
                  <a:cubicBezTo>
                    <a:pt x="127" y="34"/>
                    <a:pt x="127" y="34"/>
                    <a:pt x="127" y="34"/>
                  </a:cubicBezTo>
                  <a:cubicBezTo>
                    <a:pt x="127" y="34"/>
                    <a:pt x="123" y="32"/>
                    <a:pt x="128" y="29"/>
                  </a:cubicBezTo>
                  <a:cubicBezTo>
                    <a:pt x="134" y="26"/>
                    <a:pt x="128" y="19"/>
                    <a:pt x="127" y="16"/>
                  </a:cubicBezTo>
                  <a:cubicBezTo>
                    <a:pt x="127" y="14"/>
                    <a:pt x="119" y="5"/>
                    <a:pt x="117" y="2"/>
                  </a:cubicBezTo>
                  <a:cubicBezTo>
                    <a:pt x="116" y="2"/>
                    <a:pt x="115" y="2"/>
                    <a:pt x="114" y="2"/>
                  </a:cubicBezTo>
                  <a:cubicBezTo>
                    <a:pt x="111" y="0"/>
                    <a:pt x="105" y="3"/>
                    <a:pt x="102" y="6"/>
                  </a:cubicBezTo>
                  <a:cubicBezTo>
                    <a:pt x="99" y="9"/>
                    <a:pt x="101" y="11"/>
                    <a:pt x="99" y="13"/>
                  </a:cubicBezTo>
                  <a:cubicBezTo>
                    <a:pt x="97" y="16"/>
                    <a:pt x="90" y="22"/>
                    <a:pt x="85" y="28"/>
                  </a:cubicBezTo>
                  <a:cubicBezTo>
                    <a:pt x="80" y="34"/>
                    <a:pt x="68" y="30"/>
                    <a:pt x="64" y="33"/>
                  </a:cubicBezTo>
                  <a:cubicBezTo>
                    <a:pt x="60" y="35"/>
                    <a:pt x="66" y="38"/>
                    <a:pt x="63" y="40"/>
                  </a:cubicBezTo>
                  <a:cubicBezTo>
                    <a:pt x="61" y="43"/>
                    <a:pt x="53" y="46"/>
                    <a:pt x="50" y="47"/>
                  </a:cubicBezTo>
                  <a:cubicBezTo>
                    <a:pt x="48" y="49"/>
                    <a:pt x="37" y="48"/>
                    <a:pt x="34" y="52"/>
                  </a:cubicBezTo>
                  <a:cubicBezTo>
                    <a:pt x="31" y="56"/>
                    <a:pt x="27" y="48"/>
                    <a:pt x="24" y="52"/>
                  </a:cubicBezTo>
                  <a:cubicBezTo>
                    <a:pt x="21" y="56"/>
                    <a:pt x="18" y="57"/>
                    <a:pt x="16" y="56"/>
                  </a:cubicBezTo>
                  <a:cubicBezTo>
                    <a:pt x="16" y="55"/>
                    <a:pt x="15" y="55"/>
                    <a:pt x="15" y="54"/>
                  </a:cubicBezTo>
                  <a:cubicBezTo>
                    <a:pt x="12" y="57"/>
                    <a:pt x="9" y="60"/>
                    <a:pt x="7" y="63"/>
                  </a:cubicBezTo>
                  <a:cubicBezTo>
                    <a:pt x="6" y="69"/>
                    <a:pt x="0" y="75"/>
                    <a:pt x="0" y="78"/>
                  </a:cubicBezTo>
                  <a:cubicBezTo>
                    <a:pt x="0" y="81"/>
                    <a:pt x="2" y="85"/>
                    <a:pt x="2" y="90"/>
                  </a:cubicBezTo>
                  <a:cubicBezTo>
                    <a:pt x="2" y="95"/>
                    <a:pt x="4" y="98"/>
                    <a:pt x="7" y="102"/>
                  </a:cubicBezTo>
                  <a:cubicBezTo>
                    <a:pt x="9" y="106"/>
                    <a:pt x="9" y="110"/>
                    <a:pt x="9" y="110"/>
                  </a:cubicBezTo>
                  <a:cubicBezTo>
                    <a:pt x="9" y="110"/>
                    <a:pt x="10" y="112"/>
                    <a:pt x="12" y="115"/>
                  </a:cubicBezTo>
                  <a:cubicBezTo>
                    <a:pt x="14" y="118"/>
                    <a:pt x="21" y="123"/>
                    <a:pt x="22" y="125"/>
                  </a:cubicBezTo>
                  <a:cubicBezTo>
                    <a:pt x="22" y="126"/>
                    <a:pt x="23" y="127"/>
                    <a:pt x="24" y="127"/>
                  </a:cubicBezTo>
                  <a:cubicBezTo>
                    <a:pt x="24" y="127"/>
                    <a:pt x="25" y="126"/>
                    <a:pt x="25" y="126"/>
                  </a:cubicBezTo>
                  <a:cubicBezTo>
                    <a:pt x="29" y="121"/>
                    <a:pt x="28" y="115"/>
                    <a:pt x="28" y="115"/>
                  </a:cubicBezTo>
                  <a:cubicBezTo>
                    <a:pt x="36" y="113"/>
                    <a:pt x="36" y="113"/>
                    <a:pt x="36" y="113"/>
                  </a:cubicBezTo>
                  <a:cubicBezTo>
                    <a:pt x="42" y="111"/>
                    <a:pt x="42" y="111"/>
                    <a:pt x="42" y="111"/>
                  </a:cubicBezTo>
                  <a:cubicBezTo>
                    <a:pt x="55" y="113"/>
                    <a:pt x="55" y="113"/>
                    <a:pt x="55" y="113"/>
                  </a:cubicBezTo>
                  <a:cubicBezTo>
                    <a:pt x="55" y="103"/>
                    <a:pt x="55" y="103"/>
                    <a:pt x="55" y="103"/>
                  </a:cubicBezTo>
                  <a:cubicBezTo>
                    <a:pt x="55" y="103"/>
                    <a:pt x="64" y="91"/>
                    <a:pt x="70" y="91"/>
                  </a:cubicBezTo>
                  <a:cubicBezTo>
                    <a:pt x="77" y="91"/>
                    <a:pt x="82" y="100"/>
                    <a:pt x="82" y="100"/>
                  </a:cubicBezTo>
                  <a:cubicBezTo>
                    <a:pt x="110" y="105"/>
                    <a:pt x="110" y="105"/>
                    <a:pt x="110" y="105"/>
                  </a:cubicBezTo>
                  <a:cubicBezTo>
                    <a:pt x="110" y="105"/>
                    <a:pt x="112" y="97"/>
                    <a:pt x="115" y="95"/>
                  </a:cubicBezTo>
                  <a:cubicBezTo>
                    <a:pt x="117" y="93"/>
                    <a:pt x="123" y="97"/>
                    <a:pt x="127" y="95"/>
                  </a:cubicBezTo>
                  <a:cubicBezTo>
                    <a:pt x="130" y="93"/>
                    <a:pt x="136" y="91"/>
                    <a:pt x="142" y="91"/>
                  </a:cubicBezTo>
                  <a:cubicBezTo>
                    <a:pt x="148" y="91"/>
                    <a:pt x="151" y="94"/>
                    <a:pt x="154" y="89"/>
                  </a:cubicBezTo>
                  <a:cubicBezTo>
                    <a:pt x="156" y="83"/>
                    <a:pt x="170" y="91"/>
                    <a:pt x="170" y="91"/>
                  </a:cubicBezTo>
                  <a:cubicBezTo>
                    <a:pt x="181" y="89"/>
                    <a:pt x="181" y="89"/>
                    <a:pt x="181" y="89"/>
                  </a:cubicBezTo>
                  <a:cubicBezTo>
                    <a:pt x="177" y="80"/>
                    <a:pt x="177" y="80"/>
                    <a:pt x="177" y="80"/>
                  </a:cubicBezTo>
                  <a:cubicBezTo>
                    <a:pt x="177" y="80"/>
                    <a:pt x="167" y="75"/>
                    <a:pt x="167" y="7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3">
              <a:extLst>
                <a:ext uri="{FF2B5EF4-FFF2-40B4-BE49-F238E27FC236}">
                  <a16:creationId xmlns:a16="http://schemas.microsoft.com/office/drawing/2014/main" id="{BEE8F73D-4997-49FE-B865-20729AF8FB21}"/>
                </a:ext>
              </a:extLst>
            </p:cNvPr>
            <p:cNvSpPr>
              <a:spLocks/>
            </p:cNvSpPr>
            <p:nvPr userDrawn="1"/>
          </p:nvSpPr>
          <p:spPr bwMode="auto">
            <a:xfrm>
              <a:off x="4329040" y="3216450"/>
              <a:ext cx="262349" cy="215905"/>
            </a:xfrm>
            <a:custGeom>
              <a:avLst/>
              <a:gdLst>
                <a:gd name="T0" fmla="*/ 108 w 176"/>
                <a:gd name="T1" fmla="*/ 106 h 145"/>
                <a:gd name="T2" fmla="*/ 117 w 176"/>
                <a:gd name="T3" fmla="*/ 105 h 145"/>
                <a:gd name="T4" fmla="*/ 127 w 176"/>
                <a:gd name="T5" fmla="*/ 112 h 145"/>
                <a:gd name="T6" fmla="*/ 133 w 176"/>
                <a:gd name="T7" fmla="*/ 106 h 145"/>
                <a:gd name="T8" fmla="*/ 144 w 176"/>
                <a:gd name="T9" fmla="*/ 83 h 145"/>
                <a:gd name="T10" fmla="*/ 151 w 176"/>
                <a:gd name="T11" fmla="*/ 75 h 145"/>
                <a:gd name="T12" fmla="*/ 153 w 176"/>
                <a:gd name="T13" fmla="*/ 67 h 145"/>
                <a:gd name="T14" fmla="*/ 156 w 176"/>
                <a:gd name="T15" fmla="*/ 57 h 145"/>
                <a:gd name="T16" fmla="*/ 165 w 176"/>
                <a:gd name="T17" fmla="*/ 41 h 145"/>
                <a:gd name="T18" fmla="*/ 174 w 176"/>
                <a:gd name="T19" fmla="*/ 36 h 145"/>
                <a:gd name="T20" fmla="*/ 173 w 176"/>
                <a:gd name="T21" fmla="*/ 27 h 145"/>
                <a:gd name="T22" fmla="*/ 167 w 176"/>
                <a:gd name="T23" fmla="*/ 21 h 145"/>
                <a:gd name="T24" fmla="*/ 168 w 176"/>
                <a:gd name="T25" fmla="*/ 13 h 145"/>
                <a:gd name="T26" fmla="*/ 162 w 176"/>
                <a:gd name="T27" fmla="*/ 7 h 145"/>
                <a:gd name="T28" fmla="*/ 157 w 176"/>
                <a:gd name="T29" fmla="*/ 4 h 145"/>
                <a:gd name="T30" fmla="*/ 146 w 176"/>
                <a:gd name="T31" fmla="*/ 14 h 145"/>
                <a:gd name="T32" fmla="*/ 134 w 176"/>
                <a:gd name="T33" fmla="*/ 11 h 145"/>
                <a:gd name="T34" fmla="*/ 116 w 176"/>
                <a:gd name="T35" fmla="*/ 10 h 145"/>
                <a:gd name="T36" fmla="*/ 105 w 176"/>
                <a:gd name="T37" fmla="*/ 17 h 145"/>
                <a:gd name="T38" fmla="*/ 90 w 176"/>
                <a:gd name="T39" fmla="*/ 17 h 145"/>
                <a:gd name="T40" fmla="*/ 79 w 176"/>
                <a:gd name="T41" fmla="*/ 11 h 145"/>
                <a:gd name="T42" fmla="*/ 67 w 176"/>
                <a:gd name="T43" fmla="*/ 15 h 145"/>
                <a:gd name="T44" fmla="*/ 59 w 176"/>
                <a:gd name="T45" fmla="*/ 7 h 145"/>
                <a:gd name="T46" fmla="*/ 47 w 176"/>
                <a:gd name="T47" fmla="*/ 3 h 145"/>
                <a:gd name="T48" fmla="*/ 38 w 176"/>
                <a:gd name="T49" fmla="*/ 6 h 145"/>
                <a:gd name="T50" fmla="*/ 25 w 176"/>
                <a:gd name="T51" fmla="*/ 6 h 145"/>
                <a:gd name="T52" fmla="*/ 21 w 176"/>
                <a:gd name="T53" fmla="*/ 18 h 145"/>
                <a:gd name="T54" fmla="*/ 15 w 176"/>
                <a:gd name="T55" fmla="*/ 28 h 145"/>
                <a:gd name="T56" fmla="*/ 13 w 176"/>
                <a:gd name="T57" fmla="*/ 31 h 145"/>
                <a:gd name="T58" fmla="*/ 15 w 176"/>
                <a:gd name="T59" fmla="*/ 41 h 145"/>
                <a:gd name="T60" fmla="*/ 13 w 176"/>
                <a:gd name="T61" fmla="*/ 62 h 145"/>
                <a:gd name="T62" fmla="*/ 8 w 176"/>
                <a:gd name="T63" fmla="*/ 71 h 145"/>
                <a:gd name="T64" fmla="*/ 1 w 176"/>
                <a:gd name="T65" fmla="*/ 81 h 145"/>
                <a:gd name="T66" fmla="*/ 2 w 176"/>
                <a:gd name="T67" fmla="*/ 99 h 145"/>
                <a:gd name="T68" fmla="*/ 6 w 176"/>
                <a:gd name="T69" fmla="*/ 110 h 145"/>
                <a:gd name="T70" fmla="*/ 6 w 176"/>
                <a:gd name="T71" fmla="*/ 110 h 145"/>
                <a:gd name="T72" fmla="*/ 28 w 176"/>
                <a:gd name="T73" fmla="*/ 116 h 145"/>
                <a:gd name="T74" fmla="*/ 42 w 176"/>
                <a:gd name="T75" fmla="*/ 131 h 145"/>
                <a:gd name="T76" fmla="*/ 50 w 176"/>
                <a:gd name="T77" fmla="*/ 144 h 145"/>
                <a:gd name="T78" fmla="*/ 65 w 176"/>
                <a:gd name="T79" fmla="*/ 140 h 145"/>
                <a:gd name="T80" fmla="*/ 85 w 176"/>
                <a:gd name="T81" fmla="*/ 138 h 145"/>
                <a:gd name="T82" fmla="*/ 87 w 176"/>
                <a:gd name="T83" fmla="*/ 138 h 145"/>
                <a:gd name="T84" fmla="*/ 91 w 176"/>
                <a:gd name="T85" fmla="*/ 122 h 145"/>
                <a:gd name="T86" fmla="*/ 108 w 176"/>
                <a:gd name="T87" fmla="*/ 10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45">
                  <a:moveTo>
                    <a:pt x="108" y="106"/>
                  </a:moveTo>
                  <a:cubicBezTo>
                    <a:pt x="110" y="106"/>
                    <a:pt x="114" y="107"/>
                    <a:pt x="117" y="105"/>
                  </a:cubicBezTo>
                  <a:cubicBezTo>
                    <a:pt x="120" y="103"/>
                    <a:pt x="126" y="108"/>
                    <a:pt x="127" y="112"/>
                  </a:cubicBezTo>
                  <a:cubicBezTo>
                    <a:pt x="128" y="117"/>
                    <a:pt x="131" y="111"/>
                    <a:pt x="133" y="106"/>
                  </a:cubicBezTo>
                  <a:cubicBezTo>
                    <a:pt x="136" y="101"/>
                    <a:pt x="144" y="87"/>
                    <a:pt x="144" y="83"/>
                  </a:cubicBezTo>
                  <a:cubicBezTo>
                    <a:pt x="144" y="80"/>
                    <a:pt x="151" y="77"/>
                    <a:pt x="151" y="75"/>
                  </a:cubicBezTo>
                  <a:cubicBezTo>
                    <a:pt x="151" y="72"/>
                    <a:pt x="151" y="68"/>
                    <a:pt x="153" y="67"/>
                  </a:cubicBezTo>
                  <a:cubicBezTo>
                    <a:pt x="155" y="66"/>
                    <a:pt x="157" y="59"/>
                    <a:pt x="156" y="57"/>
                  </a:cubicBezTo>
                  <a:cubicBezTo>
                    <a:pt x="156" y="55"/>
                    <a:pt x="164" y="43"/>
                    <a:pt x="165" y="41"/>
                  </a:cubicBezTo>
                  <a:cubicBezTo>
                    <a:pt x="166" y="39"/>
                    <a:pt x="173" y="40"/>
                    <a:pt x="174" y="36"/>
                  </a:cubicBezTo>
                  <a:cubicBezTo>
                    <a:pt x="174" y="32"/>
                    <a:pt x="176" y="28"/>
                    <a:pt x="173" y="27"/>
                  </a:cubicBezTo>
                  <a:cubicBezTo>
                    <a:pt x="170" y="26"/>
                    <a:pt x="167" y="23"/>
                    <a:pt x="167" y="21"/>
                  </a:cubicBezTo>
                  <a:cubicBezTo>
                    <a:pt x="167" y="20"/>
                    <a:pt x="167" y="16"/>
                    <a:pt x="168" y="13"/>
                  </a:cubicBezTo>
                  <a:cubicBezTo>
                    <a:pt x="164" y="13"/>
                    <a:pt x="164" y="9"/>
                    <a:pt x="162" y="7"/>
                  </a:cubicBezTo>
                  <a:cubicBezTo>
                    <a:pt x="160" y="5"/>
                    <a:pt x="160" y="3"/>
                    <a:pt x="157" y="4"/>
                  </a:cubicBezTo>
                  <a:cubicBezTo>
                    <a:pt x="154" y="5"/>
                    <a:pt x="150" y="12"/>
                    <a:pt x="146" y="14"/>
                  </a:cubicBezTo>
                  <a:cubicBezTo>
                    <a:pt x="143" y="15"/>
                    <a:pt x="137" y="12"/>
                    <a:pt x="134" y="11"/>
                  </a:cubicBezTo>
                  <a:cubicBezTo>
                    <a:pt x="132" y="9"/>
                    <a:pt x="119" y="11"/>
                    <a:pt x="116" y="10"/>
                  </a:cubicBezTo>
                  <a:cubicBezTo>
                    <a:pt x="112" y="10"/>
                    <a:pt x="108" y="15"/>
                    <a:pt x="105" y="17"/>
                  </a:cubicBezTo>
                  <a:cubicBezTo>
                    <a:pt x="102" y="19"/>
                    <a:pt x="93" y="18"/>
                    <a:pt x="90" y="17"/>
                  </a:cubicBezTo>
                  <a:cubicBezTo>
                    <a:pt x="88" y="16"/>
                    <a:pt x="82" y="11"/>
                    <a:pt x="79" y="11"/>
                  </a:cubicBezTo>
                  <a:cubicBezTo>
                    <a:pt x="76" y="11"/>
                    <a:pt x="71" y="12"/>
                    <a:pt x="67" y="15"/>
                  </a:cubicBezTo>
                  <a:cubicBezTo>
                    <a:pt x="63" y="17"/>
                    <a:pt x="61" y="10"/>
                    <a:pt x="59" y="7"/>
                  </a:cubicBezTo>
                  <a:cubicBezTo>
                    <a:pt x="56" y="4"/>
                    <a:pt x="50" y="6"/>
                    <a:pt x="47" y="3"/>
                  </a:cubicBezTo>
                  <a:cubicBezTo>
                    <a:pt x="43" y="0"/>
                    <a:pt x="41" y="7"/>
                    <a:pt x="38" y="6"/>
                  </a:cubicBezTo>
                  <a:cubicBezTo>
                    <a:pt x="35" y="6"/>
                    <a:pt x="27" y="4"/>
                    <a:pt x="25" y="6"/>
                  </a:cubicBezTo>
                  <a:cubicBezTo>
                    <a:pt x="22" y="8"/>
                    <a:pt x="22" y="17"/>
                    <a:pt x="21" y="18"/>
                  </a:cubicBezTo>
                  <a:cubicBezTo>
                    <a:pt x="20" y="19"/>
                    <a:pt x="15" y="25"/>
                    <a:pt x="15" y="28"/>
                  </a:cubicBezTo>
                  <a:cubicBezTo>
                    <a:pt x="15" y="30"/>
                    <a:pt x="14" y="31"/>
                    <a:pt x="13" y="31"/>
                  </a:cubicBezTo>
                  <a:cubicBezTo>
                    <a:pt x="14" y="35"/>
                    <a:pt x="15" y="40"/>
                    <a:pt x="15" y="41"/>
                  </a:cubicBezTo>
                  <a:cubicBezTo>
                    <a:pt x="15" y="44"/>
                    <a:pt x="16" y="59"/>
                    <a:pt x="13" y="62"/>
                  </a:cubicBezTo>
                  <a:cubicBezTo>
                    <a:pt x="10" y="65"/>
                    <a:pt x="8" y="71"/>
                    <a:pt x="8" y="71"/>
                  </a:cubicBezTo>
                  <a:cubicBezTo>
                    <a:pt x="8" y="71"/>
                    <a:pt x="2" y="74"/>
                    <a:pt x="1" y="81"/>
                  </a:cubicBezTo>
                  <a:cubicBezTo>
                    <a:pt x="0" y="89"/>
                    <a:pt x="2" y="93"/>
                    <a:pt x="2" y="99"/>
                  </a:cubicBezTo>
                  <a:cubicBezTo>
                    <a:pt x="2" y="103"/>
                    <a:pt x="5" y="105"/>
                    <a:pt x="6" y="110"/>
                  </a:cubicBezTo>
                  <a:cubicBezTo>
                    <a:pt x="6" y="110"/>
                    <a:pt x="6" y="110"/>
                    <a:pt x="6" y="110"/>
                  </a:cubicBezTo>
                  <a:cubicBezTo>
                    <a:pt x="9" y="114"/>
                    <a:pt x="21" y="115"/>
                    <a:pt x="28" y="116"/>
                  </a:cubicBezTo>
                  <a:cubicBezTo>
                    <a:pt x="35" y="118"/>
                    <a:pt x="42" y="127"/>
                    <a:pt x="42" y="131"/>
                  </a:cubicBezTo>
                  <a:cubicBezTo>
                    <a:pt x="42" y="135"/>
                    <a:pt x="47" y="142"/>
                    <a:pt x="50" y="144"/>
                  </a:cubicBezTo>
                  <a:cubicBezTo>
                    <a:pt x="53" y="145"/>
                    <a:pt x="61" y="140"/>
                    <a:pt x="65" y="140"/>
                  </a:cubicBezTo>
                  <a:cubicBezTo>
                    <a:pt x="69" y="140"/>
                    <a:pt x="82" y="141"/>
                    <a:pt x="85" y="138"/>
                  </a:cubicBezTo>
                  <a:cubicBezTo>
                    <a:pt x="85" y="138"/>
                    <a:pt x="86" y="138"/>
                    <a:pt x="87" y="138"/>
                  </a:cubicBezTo>
                  <a:cubicBezTo>
                    <a:pt x="90" y="130"/>
                    <a:pt x="91" y="122"/>
                    <a:pt x="91" y="122"/>
                  </a:cubicBezTo>
                  <a:cubicBezTo>
                    <a:pt x="91" y="122"/>
                    <a:pt x="106" y="107"/>
                    <a:pt x="108" y="10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4">
              <a:extLst>
                <a:ext uri="{FF2B5EF4-FFF2-40B4-BE49-F238E27FC236}">
                  <a16:creationId xmlns:a16="http://schemas.microsoft.com/office/drawing/2014/main" id="{0CF82BF8-9099-4AD3-9412-54FDD76E6E49}"/>
                </a:ext>
              </a:extLst>
            </p:cNvPr>
            <p:cNvSpPr>
              <a:spLocks/>
            </p:cNvSpPr>
            <p:nvPr userDrawn="1"/>
          </p:nvSpPr>
          <p:spPr bwMode="auto">
            <a:xfrm>
              <a:off x="4287618" y="3250341"/>
              <a:ext cx="65273" cy="135568"/>
            </a:xfrm>
            <a:custGeom>
              <a:avLst/>
              <a:gdLst>
                <a:gd name="T0" fmla="*/ 29 w 44"/>
                <a:gd name="T1" fmla="*/ 58 h 91"/>
                <a:gd name="T2" fmla="*/ 36 w 44"/>
                <a:gd name="T3" fmla="*/ 48 h 91"/>
                <a:gd name="T4" fmla="*/ 41 w 44"/>
                <a:gd name="T5" fmla="*/ 39 h 91"/>
                <a:gd name="T6" fmla="*/ 43 w 44"/>
                <a:gd name="T7" fmla="*/ 18 h 91"/>
                <a:gd name="T8" fmla="*/ 41 w 44"/>
                <a:gd name="T9" fmla="*/ 8 h 91"/>
                <a:gd name="T10" fmla="*/ 37 w 44"/>
                <a:gd name="T11" fmla="*/ 8 h 91"/>
                <a:gd name="T12" fmla="*/ 32 w 44"/>
                <a:gd name="T13" fmla="*/ 1 h 91"/>
                <a:gd name="T14" fmla="*/ 27 w 44"/>
                <a:gd name="T15" fmla="*/ 8 h 91"/>
                <a:gd name="T16" fmla="*/ 23 w 44"/>
                <a:gd name="T17" fmla="*/ 14 h 91"/>
                <a:gd name="T18" fmla="*/ 10 w 44"/>
                <a:gd name="T19" fmla="*/ 16 h 91"/>
                <a:gd name="T20" fmla="*/ 2 w 44"/>
                <a:gd name="T21" fmla="*/ 22 h 91"/>
                <a:gd name="T22" fmla="*/ 0 w 44"/>
                <a:gd name="T23" fmla="*/ 22 h 91"/>
                <a:gd name="T24" fmla="*/ 8 w 44"/>
                <a:gd name="T25" fmla="*/ 36 h 91"/>
                <a:gd name="T26" fmla="*/ 11 w 44"/>
                <a:gd name="T27" fmla="*/ 47 h 91"/>
                <a:gd name="T28" fmla="*/ 13 w 44"/>
                <a:gd name="T29" fmla="*/ 64 h 91"/>
                <a:gd name="T30" fmla="*/ 14 w 44"/>
                <a:gd name="T31" fmla="*/ 91 h 91"/>
                <a:gd name="T32" fmla="*/ 24 w 44"/>
                <a:gd name="T33" fmla="*/ 90 h 91"/>
                <a:gd name="T34" fmla="*/ 34 w 44"/>
                <a:gd name="T35" fmla="*/ 87 h 91"/>
                <a:gd name="T36" fmla="*/ 30 w 44"/>
                <a:gd name="T37" fmla="*/ 76 h 91"/>
                <a:gd name="T38" fmla="*/ 29 w 44"/>
                <a:gd name="T39" fmla="*/ 5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91">
                  <a:moveTo>
                    <a:pt x="29" y="58"/>
                  </a:moveTo>
                  <a:cubicBezTo>
                    <a:pt x="30" y="51"/>
                    <a:pt x="36" y="48"/>
                    <a:pt x="36" y="48"/>
                  </a:cubicBezTo>
                  <a:cubicBezTo>
                    <a:pt x="36" y="48"/>
                    <a:pt x="38" y="42"/>
                    <a:pt x="41" y="39"/>
                  </a:cubicBezTo>
                  <a:cubicBezTo>
                    <a:pt x="44" y="36"/>
                    <a:pt x="43" y="21"/>
                    <a:pt x="43" y="18"/>
                  </a:cubicBezTo>
                  <a:cubicBezTo>
                    <a:pt x="43" y="17"/>
                    <a:pt x="42" y="12"/>
                    <a:pt x="41" y="8"/>
                  </a:cubicBezTo>
                  <a:cubicBezTo>
                    <a:pt x="40" y="9"/>
                    <a:pt x="39" y="9"/>
                    <a:pt x="37" y="8"/>
                  </a:cubicBezTo>
                  <a:cubicBezTo>
                    <a:pt x="33" y="6"/>
                    <a:pt x="36" y="2"/>
                    <a:pt x="32" y="1"/>
                  </a:cubicBezTo>
                  <a:cubicBezTo>
                    <a:pt x="27" y="0"/>
                    <a:pt x="26" y="5"/>
                    <a:pt x="27" y="8"/>
                  </a:cubicBezTo>
                  <a:cubicBezTo>
                    <a:pt x="27" y="12"/>
                    <a:pt x="24" y="12"/>
                    <a:pt x="23" y="14"/>
                  </a:cubicBezTo>
                  <a:cubicBezTo>
                    <a:pt x="21" y="16"/>
                    <a:pt x="13" y="16"/>
                    <a:pt x="10" y="16"/>
                  </a:cubicBezTo>
                  <a:cubicBezTo>
                    <a:pt x="8" y="16"/>
                    <a:pt x="5" y="21"/>
                    <a:pt x="2" y="22"/>
                  </a:cubicBezTo>
                  <a:cubicBezTo>
                    <a:pt x="2" y="22"/>
                    <a:pt x="1" y="22"/>
                    <a:pt x="0" y="22"/>
                  </a:cubicBezTo>
                  <a:cubicBezTo>
                    <a:pt x="0" y="34"/>
                    <a:pt x="2" y="33"/>
                    <a:pt x="8" y="36"/>
                  </a:cubicBezTo>
                  <a:cubicBezTo>
                    <a:pt x="14" y="39"/>
                    <a:pt x="8" y="44"/>
                    <a:pt x="11" y="47"/>
                  </a:cubicBezTo>
                  <a:cubicBezTo>
                    <a:pt x="13" y="50"/>
                    <a:pt x="12" y="56"/>
                    <a:pt x="13" y="64"/>
                  </a:cubicBezTo>
                  <a:cubicBezTo>
                    <a:pt x="13" y="69"/>
                    <a:pt x="14" y="82"/>
                    <a:pt x="14" y="91"/>
                  </a:cubicBezTo>
                  <a:cubicBezTo>
                    <a:pt x="18" y="91"/>
                    <a:pt x="22" y="90"/>
                    <a:pt x="24" y="90"/>
                  </a:cubicBezTo>
                  <a:cubicBezTo>
                    <a:pt x="29" y="90"/>
                    <a:pt x="32" y="84"/>
                    <a:pt x="34" y="87"/>
                  </a:cubicBezTo>
                  <a:cubicBezTo>
                    <a:pt x="33" y="82"/>
                    <a:pt x="30" y="80"/>
                    <a:pt x="30" y="76"/>
                  </a:cubicBezTo>
                  <a:cubicBezTo>
                    <a:pt x="30" y="70"/>
                    <a:pt x="28" y="66"/>
                    <a:pt x="29" y="5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5">
              <a:extLst>
                <a:ext uri="{FF2B5EF4-FFF2-40B4-BE49-F238E27FC236}">
                  <a16:creationId xmlns:a16="http://schemas.microsoft.com/office/drawing/2014/main" id="{EEDE685D-A124-4E7B-8517-D6AFE921A0C2}"/>
                </a:ext>
              </a:extLst>
            </p:cNvPr>
            <p:cNvSpPr>
              <a:spLocks/>
            </p:cNvSpPr>
            <p:nvPr userDrawn="1"/>
          </p:nvSpPr>
          <p:spPr bwMode="auto">
            <a:xfrm>
              <a:off x="4268161" y="3280469"/>
              <a:ext cx="40168" cy="112973"/>
            </a:xfrm>
            <a:custGeom>
              <a:avLst/>
              <a:gdLst>
                <a:gd name="T0" fmla="*/ 24 w 27"/>
                <a:gd name="T1" fmla="*/ 27 h 76"/>
                <a:gd name="T2" fmla="*/ 21 w 27"/>
                <a:gd name="T3" fmla="*/ 16 h 76"/>
                <a:gd name="T4" fmla="*/ 13 w 27"/>
                <a:gd name="T5" fmla="*/ 2 h 76"/>
                <a:gd name="T6" fmla="*/ 2 w 27"/>
                <a:gd name="T7" fmla="*/ 0 h 76"/>
                <a:gd name="T8" fmla="*/ 0 w 27"/>
                <a:gd name="T9" fmla="*/ 1 h 76"/>
                <a:gd name="T10" fmla="*/ 3 w 27"/>
                <a:gd name="T11" fmla="*/ 10 h 76"/>
                <a:gd name="T12" fmla="*/ 7 w 27"/>
                <a:gd name="T13" fmla="*/ 19 h 76"/>
                <a:gd name="T14" fmla="*/ 7 w 27"/>
                <a:gd name="T15" fmla="*/ 39 h 76"/>
                <a:gd name="T16" fmla="*/ 11 w 27"/>
                <a:gd name="T17" fmla="*/ 60 h 76"/>
                <a:gd name="T18" fmla="*/ 16 w 27"/>
                <a:gd name="T19" fmla="*/ 76 h 76"/>
                <a:gd name="T20" fmla="*/ 19 w 27"/>
                <a:gd name="T21" fmla="*/ 75 h 76"/>
                <a:gd name="T22" fmla="*/ 27 w 27"/>
                <a:gd name="T23" fmla="*/ 71 h 76"/>
                <a:gd name="T24" fmla="*/ 26 w 27"/>
                <a:gd name="T25" fmla="*/ 44 h 76"/>
                <a:gd name="T26" fmla="*/ 24 w 27"/>
                <a:gd name="T2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76">
                  <a:moveTo>
                    <a:pt x="24" y="27"/>
                  </a:moveTo>
                  <a:cubicBezTo>
                    <a:pt x="21" y="24"/>
                    <a:pt x="27" y="19"/>
                    <a:pt x="21" y="16"/>
                  </a:cubicBezTo>
                  <a:cubicBezTo>
                    <a:pt x="15" y="13"/>
                    <a:pt x="13" y="14"/>
                    <a:pt x="13" y="2"/>
                  </a:cubicBezTo>
                  <a:cubicBezTo>
                    <a:pt x="10" y="2"/>
                    <a:pt x="5" y="1"/>
                    <a:pt x="2" y="0"/>
                  </a:cubicBezTo>
                  <a:cubicBezTo>
                    <a:pt x="1" y="0"/>
                    <a:pt x="0" y="0"/>
                    <a:pt x="0" y="1"/>
                  </a:cubicBezTo>
                  <a:cubicBezTo>
                    <a:pt x="1" y="5"/>
                    <a:pt x="2" y="9"/>
                    <a:pt x="3" y="10"/>
                  </a:cubicBezTo>
                  <a:cubicBezTo>
                    <a:pt x="5" y="11"/>
                    <a:pt x="7" y="14"/>
                    <a:pt x="7" y="19"/>
                  </a:cubicBezTo>
                  <a:cubicBezTo>
                    <a:pt x="6" y="24"/>
                    <a:pt x="5" y="34"/>
                    <a:pt x="7" y="39"/>
                  </a:cubicBezTo>
                  <a:cubicBezTo>
                    <a:pt x="9" y="44"/>
                    <a:pt x="11" y="52"/>
                    <a:pt x="11" y="60"/>
                  </a:cubicBezTo>
                  <a:cubicBezTo>
                    <a:pt x="11" y="64"/>
                    <a:pt x="13" y="71"/>
                    <a:pt x="16" y="76"/>
                  </a:cubicBezTo>
                  <a:cubicBezTo>
                    <a:pt x="17" y="76"/>
                    <a:pt x="18" y="75"/>
                    <a:pt x="19" y="75"/>
                  </a:cubicBezTo>
                  <a:cubicBezTo>
                    <a:pt x="21" y="73"/>
                    <a:pt x="24" y="72"/>
                    <a:pt x="27" y="71"/>
                  </a:cubicBezTo>
                  <a:cubicBezTo>
                    <a:pt x="27" y="62"/>
                    <a:pt x="26" y="49"/>
                    <a:pt x="26" y="44"/>
                  </a:cubicBezTo>
                  <a:cubicBezTo>
                    <a:pt x="25" y="36"/>
                    <a:pt x="26" y="30"/>
                    <a:pt x="24" y="2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a:extLst>
                <a:ext uri="{FF2B5EF4-FFF2-40B4-BE49-F238E27FC236}">
                  <a16:creationId xmlns:a16="http://schemas.microsoft.com/office/drawing/2014/main" id="{5F99BB51-B385-4E29-8E78-87A3F5FCA1BA}"/>
                </a:ext>
              </a:extLst>
            </p:cNvPr>
            <p:cNvSpPr>
              <a:spLocks/>
            </p:cNvSpPr>
            <p:nvPr userDrawn="1"/>
          </p:nvSpPr>
          <p:spPr bwMode="auto">
            <a:xfrm>
              <a:off x="4458959" y="3235906"/>
              <a:ext cx="161927" cy="251681"/>
            </a:xfrm>
            <a:custGeom>
              <a:avLst/>
              <a:gdLst>
                <a:gd name="T0" fmla="*/ 46 w 109"/>
                <a:gd name="T1" fmla="*/ 161 h 169"/>
                <a:gd name="T2" fmla="*/ 85 w 109"/>
                <a:gd name="T3" fmla="*/ 162 h 169"/>
                <a:gd name="T4" fmla="*/ 105 w 109"/>
                <a:gd name="T5" fmla="*/ 169 h 169"/>
                <a:gd name="T6" fmla="*/ 109 w 109"/>
                <a:gd name="T7" fmla="*/ 156 h 169"/>
                <a:gd name="T8" fmla="*/ 107 w 109"/>
                <a:gd name="T9" fmla="*/ 154 h 169"/>
                <a:gd name="T10" fmla="*/ 97 w 109"/>
                <a:gd name="T11" fmla="*/ 144 h 169"/>
                <a:gd name="T12" fmla="*/ 94 w 109"/>
                <a:gd name="T13" fmla="*/ 139 h 169"/>
                <a:gd name="T14" fmla="*/ 92 w 109"/>
                <a:gd name="T15" fmla="*/ 131 h 169"/>
                <a:gd name="T16" fmla="*/ 87 w 109"/>
                <a:gd name="T17" fmla="*/ 119 h 169"/>
                <a:gd name="T18" fmla="*/ 85 w 109"/>
                <a:gd name="T19" fmla="*/ 107 h 169"/>
                <a:gd name="T20" fmla="*/ 92 w 109"/>
                <a:gd name="T21" fmla="*/ 92 h 169"/>
                <a:gd name="T22" fmla="*/ 100 w 109"/>
                <a:gd name="T23" fmla="*/ 83 h 169"/>
                <a:gd name="T24" fmla="*/ 96 w 109"/>
                <a:gd name="T25" fmla="*/ 72 h 169"/>
                <a:gd name="T26" fmla="*/ 83 w 109"/>
                <a:gd name="T27" fmla="*/ 60 h 169"/>
                <a:gd name="T28" fmla="*/ 80 w 109"/>
                <a:gd name="T29" fmla="*/ 49 h 169"/>
                <a:gd name="T30" fmla="*/ 92 w 109"/>
                <a:gd name="T31" fmla="*/ 48 h 169"/>
                <a:gd name="T32" fmla="*/ 99 w 109"/>
                <a:gd name="T33" fmla="*/ 45 h 169"/>
                <a:gd name="T34" fmla="*/ 92 w 109"/>
                <a:gd name="T35" fmla="*/ 27 h 169"/>
                <a:gd name="T36" fmla="*/ 91 w 109"/>
                <a:gd name="T37" fmla="*/ 14 h 169"/>
                <a:gd name="T38" fmla="*/ 82 w 109"/>
                <a:gd name="T39" fmla="*/ 0 h 169"/>
                <a:gd name="T40" fmla="*/ 81 w 109"/>
                <a:gd name="T41" fmla="*/ 0 h 169"/>
                <a:gd name="T42" fmla="*/ 80 w 109"/>
                <a:gd name="T43" fmla="*/ 8 h 169"/>
                <a:gd name="T44" fmla="*/ 86 w 109"/>
                <a:gd name="T45" fmla="*/ 14 h 169"/>
                <a:gd name="T46" fmla="*/ 87 w 109"/>
                <a:gd name="T47" fmla="*/ 23 h 169"/>
                <a:gd name="T48" fmla="*/ 78 w 109"/>
                <a:gd name="T49" fmla="*/ 28 h 169"/>
                <a:gd name="T50" fmla="*/ 69 w 109"/>
                <a:gd name="T51" fmla="*/ 44 h 169"/>
                <a:gd name="T52" fmla="*/ 66 w 109"/>
                <a:gd name="T53" fmla="*/ 54 h 169"/>
                <a:gd name="T54" fmla="*/ 64 w 109"/>
                <a:gd name="T55" fmla="*/ 62 h 169"/>
                <a:gd name="T56" fmla="*/ 57 w 109"/>
                <a:gd name="T57" fmla="*/ 70 h 169"/>
                <a:gd name="T58" fmla="*/ 46 w 109"/>
                <a:gd name="T59" fmla="*/ 93 h 169"/>
                <a:gd name="T60" fmla="*/ 40 w 109"/>
                <a:gd name="T61" fmla="*/ 99 h 169"/>
                <a:gd name="T62" fmla="*/ 30 w 109"/>
                <a:gd name="T63" fmla="*/ 92 h 169"/>
                <a:gd name="T64" fmla="*/ 21 w 109"/>
                <a:gd name="T65" fmla="*/ 93 h 169"/>
                <a:gd name="T66" fmla="*/ 4 w 109"/>
                <a:gd name="T67" fmla="*/ 109 h 169"/>
                <a:gd name="T68" fmla="*/ 0 w 109"/>
                <a:gd name="T69" fmla="*/ 125 h 169"/>
                <a:gd name="T70" fmla="*/ 6 w 109"/>
                <a:gd name="T71" fmla="*/ 133 h 169"/>
                <a:gd name="T72" fmla="*/ 17 w 109"/>
                <a:gd name="T73" fmla="*/ 136 h 169"/>
                <a:gd name="T74" fmla="*/ 22 w 109"/>
                <a:gd name="T75" fmla="*/ 150 h 169"/>
                <a:gd name="T76" fmla="*/ 19 w 109"/>
                <a:gd name="T77" fmla="*/ 163 h 169"/>
                <a:gd name="T78" fmla="*/ 39 w 109"/>
                <a:gd name="T79" fmla="*/ 163 h 169"/>
                <a:gd name="T80" fmla="*/ 46 w 109"/>
                <a:gd name="T81" fmla="*/ 16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169">
                  <a:moveTo>
                    <a:pt x="46" y="161"/>
                  </a:moveTo>
                  <a:cubicBezTo>
                    <a:pt x="46" y="161"/>
                    <a:pt x="80" y="163"/>
                    <a:pt x="85" y="162"/>
                  </a:cubicBezTo>
                  <a:cubicBezTo>
                    <a:pt x="89" y="161"/>
                    <a:pt x="105" y="169"/>
                    <a:pt x="105" y="169"/>
                  </a:cubicBezTo>
                  <a:cubicBezTo>
                    <a:pt x="105" y="169"/>
                    <a:pt x="106" y="161"/>
                    <a:pt x="109" y="156"/>
                  </a:cubicBezTo>
                  <a:cubicBezTo>
                    <a:pt x="108" y="156"/>
                    <a:pt x="107" y="155"/>
                    <a:pt x="107" y="154"/>
                  </a:cubicBezTo>
                  <a:cubicBezTo>
                    <a:pt x="106" y="152"/>
                    <a:pt x="99" y="147"/>
                    <a:pt x="97" y="144"/>
                  </a:cubicBezTo>
                  <a:cubicBezTo>
                    <a:pt x="95" y="141"/>
                    <a:pt x="94" y="139"/>
                    <a:pt x="94" y="139"/>
                  </a:cubicBezTo>
                  <a:cubicBezTo>
                    <a:pt x="94" y="139"/>
                    <a:pt x="94" y="135"/>
                    <a:pt x="92" y="131"/>
                  </a:cubicBezTo>
                  <a:cubicBezTo>
                    <a:pt x="89" y="127"/>
                    <a:pt x="87" y="124"/>
                    <a:pt x="87" y="119"/>
                  </a:cubicBezTo>
                  <a:cubicBezTo>
                    <a:pt x="87" y="114"/>
                    <a:pt x="85" y="110"/>
                    <a:pt x="85" y="107"/>
                  </a:cubicBezTo>
                  <a:cubicBezTo>
                    <a:pt x="85" y="104"/>
                    <a:pt x="91" y="98"/>
                    <a:pt x="92" y="92"/>
                  </a:cubicBezTo>
                  <a:cubicBezTo>
                    <a:pt x="94" y="89"/>
                    <a:pt x="97" y="86"/>
                    <a:pt x="100" y="83"/>
                  </a:cubicBezTo>
                  <a:cubicBezTo>
                    <a:pt x="98" y="81"/>
                    <a:pt x="97" y="77"/>
                    <a:pt x="96" y="72"/>
                  </a:cubicBezTo>
                  <a:cubicBezTo>
                    <a:pt x="94" y="67"/>
                    <a:pt x="89" y="65"/>
                    <a:pt x="83" y="60"/>
                  </a:cubicBezTo>
                  <a:cubicBezTo>
                    <a:pt x="78" y="55"/>
                    <a:pt x="80" y="52"/>
                    <a:pt x="80" y="49"/>
                  </a:cubicBezTo>
                  <a:cubicBezTo>
                    <a:pt x="80" y="47"/>
                    <a:pt x="87" y="47"/>
                    <a:pt x="92" y="48"/>
                  </a:cubicBezTo>
                  <a:cubicBezTo>
                    <a:pt x="98" y="48"/>
                    <a:pt x="101" y="47"/>
                    <a:pt x="99" y="45"/>
                  </a:cubicBezTo>
                  <a:cubicBezTo>
                    <a:pt x="96" y="44"/>
                    <a:pt x="92" y="34"/>
                    <a:pt x="92" y="27"/>
                  </a:cubicBezTo>
                  <a:cubicBezTo>
                    <a:pt x="93" y="20"/>
                    <a:pt x="90" y="18"/>
                    <a:pt x="91" y="14"/>
                  </a:cubicBezTo>
                  <a:cubicBezTo>
                    <a:pt x="91" y="10"/>
                    <a:pt x="86" y="0"/>
                    <a:pt x="82" y="0"/>
                  </a:cubicBezTo>
                  <a:cubicBezTo>
                    <a:pt x="81" y="0"/>
                    <a:pt x="81" y="0"/>
                    <a:pt x="81" y="0"/>
                  </a:cubicBezTo>
                  <a:cubicBezTo>
                    <a:pt x="80" y="3"/>
                    <a:pt x="80" y="7"/>
                    <a:pt x="80" y="8"/>
                  </a:cubicBezTo>
                  <a:cubicBezTo>
                    <a:pt x="80" y="10"/>
                    <a:pt x="83" y="13"/>
                    <a:pt x="86" y="14"/>
                  </a:cubicBezTo>
                  <a:cubicBezTo>
                    <a:pt x="89" y="15"/>
                    <a:pt x="87" y="19"/>
                    <a:pt x="87" y="23"/>
                  </a:cubicBezTo>
                  <a:cubicBezTo>
                    <a:pt x="86" y="27"/>
                    <a:pt x="79" y="26"/>
                    <a:pt x="78" y="28"/>
                  </a:cubicBezTo>
                  <a:cubicBezTo>
                    <a:pt x="77" y="30"/>
                    <a:pt x="69" y="42"/>
                    <a:pt x="69" y="44"/>
                  </a:cubicBezTo>
                  <a:cubicBezTo>
                    <a:pt x="70" y="46"/>
                    <a:pt x="68" y="53"/>
                    <a:pt x="66" y="54"/>
                  </a:cubicBezTo>
                  <a:cubicBezTo>
                    <a:pt x="64" y="55"/>
                    <a:pt x="64" y="59"/>
                    <a:pt x="64" y="62"/>
                  </a:cubicBezTo>
                  <a:cubicBezTo>
                    <a:pt x="64" y="64"/>
                    <a:pt x="57" y="67"/>
                    <a:pt x="57" y="70"/>
                  </a:cubicBezTo>
                  <a:cubicBezTo>
                    <a:pt x="57" y="74"/>
                    <a:pt x="49" y="88"/>
                    <a:pt x="46" y="93"/>
                  </a:cubicBezTo>
                  <a:cubicBezTo>
                    <a:pt x="44" y="98"/>
                    <a:pt x="41" y="104"/>
                    <a:pt x="40" y="99"/>
                  </a:cubicBezTo>
                  <a:cubicBezTo>
                    <a:pt x="39" y="95"/>
                    <a:pt x="33" y="90"/>
                    <a:pt x="30" y="92"/>
                  </a:cubicBezTo>
                  <a:cubicBezTo>
                    <a:pt x="27" y="94"/>
                    <a:pt x="23" y="93"/>
                    <a:pt x="21" y="93"/>
                  </a:cubicBezTo>
                  <a:cubicBezTo>
                    <a:pt x="19" y="94"/>
                    <a:pt x="4" y="109"/>
                    <a:pt x="4" y="109"/>
                  </a:cubicBezTo>
                  <a:cubicBezTo>
                    <a:pt x="4" y="109"/>
                    <a:pt x="3" y="117"/>
                    <a:pt x="0" y="125"/>
                  </a:cubicBezTo>
                  <a:cubicBezTo>
                    <a:pt x="2" y="126"/>
                    <a:pt x="4" y="130"/>
                    <a:pt x="6" y="133"/>
                  </a:cubicBezTo>
                  <a:cubicBezTo>
                    <a:pt x="9" y="138"/>
                    <a:pt x="15" y="134"/>
                    <a:pt x="17" y="136"/>
                  </a:cubicBezTo>
                  <a:cubicBezTo>
                    <a:pt x="20" y="137"/>
                    <a:pt x="22" y="147"/>
                    <a:pt x="22" y="150"/>
                  </a:cubicBezTo>
                  <a:cubicBezTo>
                    <a:pt x="21" y="153"/>
                    <a:pt x="17" y="160"/>
                    <a:pt x="19" y="163"/>
                  </a:cubicBezTo>
                  <a:cubicBezTo>
                    <a:pt x="39" y="163"/>
                    <a:pt x="39" y="163"/>
                    <a:pt x="39" y="163"/>
                  </a:cubicBezTo>
                  <a:lnTo>
                    <a:pt x="46" y="161"/>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a:extLst>
                <a:ext uri="{FF2B5EF4-FFF2-40B4-BE49-F238E27FC236}">
                  <a16:creationId xmlns:a16="http://schemas.microsoft.com/office/drawing/2014/main" id="{075B016C-9DE3-433F-B3AB-99AC6FD3C58B}"/>
                </a:ext>
              </a:extLst>
            </p:cNvPr>
            <p:cNvSpPr>
              <a:spLocks/>
            </p:cNvSpPr>
            <p:nvPr userDrawn="1"/>
          </p:nvSpPr>
          <p:spPr bwMode="auto">
            <a:xfrm>
              <a:off x="4080501" y="3289255"/>
              <a:ext cx="135567" cy="138706"/>
            </a:xfrm>
            <a:custGeom>
              <a:avLst/>
              <a:gdLst>
                <a:gd name="T0" fmla="*/ 86 w 91"/>
                <a:gd name="T1" fmla="*/ 78 h 93"/>
                <a:gd name="T2" fmla="*/ 80 w 91"/>
                <a:gd name="T3" fmla="*/ 62 h 93"/>
                <a:gd name="T4" fmla="*/ 85 w 91"/>
                <a:gd name="T5" fmla="*/ 47 h 93"/>
                <a:gd name="T6" fmla="*/ 91 w 91"/>
                <a:gd name="T7" fmla="*/ 38 h 93"/>
                <a:gd name="T8" fmla="*/ 86 w 91"/>
                <a:gd name="T9" fmla="*/ 15 h 93"/>
                <a:gd name="T10" fmla="*/ 83 w 91"/>
                <a:gd name="T11" fmla="*/ 13 h 93"/>
                <a:gd name="T12" fmla="*/ 66 w 91"/>
                <a:gd name="T13" fmla="*/ 16 h 93"/>
                <a:gd name="T14" fmla="*/ 53 w 91"/>
                <a:gd name="T15" fmla="*/ 9 h 93"/>
                <a:gd name="T16" fmla="*/ 41 w 91"/>
                <a:gd name="T17" fmla="*/ 6 h 93"/>
                <a:gd name="T18" fmla="*/ 36 w 91"/>
                <a:gd name="T19" fmla="*/ 4 h 93"/>
                <a:gd name="T20" fmla="*/ 29 w 91"/>
                <a:gd name="T21" fmla="*/ 5 h 93"/>
                <a:gd name="T22" fmla="*/ 20 w 91"/>
                <a:gd name="T23" fmla="*/ 9 h 93"/>
                <a:gd name="T24" fmla="*/ 13 w 91"/>
                <a:gd name="T25" fmla="*/ 6 h 93"/>
                <a:gd name="T26" fmla="*/ 8 w 91"/>
                <a:gd name="T27" fmla="*/ 8 h 93"/>
                <a:gd name="T28" fmla="*/ 8 w 91"/>
                <a:gd name="T29" fmla="*/ 19 h 93"/>
                <a:gd name="T30" fmla="*/ 11 w 91"/>
                <a:gd name="T31" fmla="*/ 26 h 93"/>
                <a:gd name="T32" fmla="*/ 13 w 91"/>
                <a:gd name="T33" fmla="*/ 35 h 93"/>
                <a:gd name="T34" fmla="*/ 6 w 91"/>
                <a:gd name="T35" fmla="*/ 36 h 93"/>
                <a:gd name="T36" fmla="*/ 8 w 91"/>
                <a:gd name="T37" fmla="*/ 45 h 93"/>
                <a:gd name="T38" fmla="*/ 3 w 91"/>
                <a:gd name="T39" fmla="*/ 53 h 93"/>
                <a:gd name="T40" fmla="*/ 2 w 91"/>
                <a:gd name="T41" fmla="*/ 64 h 93"/>
                <a:gd name="T42" fmla="*/ 7 w 91"/>
                <a:gd name="T43" fmla="*/ 68 h 93"/>
                <a:gd name="T44" fmla="*/ 18 w 91"/>
                <a:gd name="T45" fmla="*/ 79 h 93"/>
                <a:gd name="T46" fmla="*/ 14 w 91"/>
                <a:gd name="T47" fmla="*/ 93 h 93"/>
                <a:gd name="T48" fmla="*/ 57 w 91"/>
                <a:gd name="T49" fmla="*/ 84 h 93"/>
                <a:gd name="T50" fmla="*/ 86 w 91"/>
                <a:gd name="T51" fmla="*/ 85 h 93"/>
                <a:gd name="T52" fmla="*/ 86 w 91"/>
                <a:gd name="T53"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 h="93">
                  <a:moveTo>
                    <a:pt x="86" y="78"/>
                  </a:moveTo>
                  <a:cubicBezTo>
                    <a:pt x="84" y="75"/>
                    <a:pt x="79" y="64"/>
                    <a:pt x="80" y="62"/>
                  </a:cubicBezTo>
                  <a:cubicBezTo>
                    <a:pt x="80" y="59"/>
                    <a:pt x="86" y="51"/>
                    <a:pt x="85" y="47"/>
                  </a:cubicBezTo>
                  <a:cubicBezTo>
                    <a:pt x="85" y="43"/>
                    <a:pt x="91" y="41"/>
                    <a:pt x="91" y="38"/>
                  </a:cubicBezTo>
                  <a:cubicBezTo>
                    <a:pt x="91" y="35"/>
                    <a:pt x="89" y="23"/>
                    <a:pt x="86" y="15"/>
                  </a:cubicBezTo>
                  <a:cubicBezTo>
                    <a:pt x="85" y="15"/>
                    <a:pt x="84" y="14"/>
                    <a:pt x="83" y="13"/>
                  </a:cubicBezTo>
                  <a:cubicBezTo>
                    <a:pt x="80" y="11"/>
                    <a:pt x="69" y="11"/>
                    <a:pt x="66" y="16"/>
                  </a:cubicBezTo>
                  <a:cubicBezTo>
                    <a:pt x="62" y="20"/>
                    <a:pt x="54" y="12"/>
                    <a:pt x="53" y="9"/>
                  </a:cubicBezTo>
                  <a:cubicBezTo>
                    <a:pt x="51" y="7"/>
                    <a:pt x="46" y="2"/>
                    <a:pt x="41" y="6"/>
                  </a:cubicBezTo>
                  <a:cubicBezTo>
                    <a:pt x="37" y="9"/>
                    <a:pt x="36" y="8"/>
                    <a:pt x="36" y="4"/>
                  </a:cubicBezTo>
                  <a:cubicBezTo>
                    <a:pt x="36" y="0"/>
                    <a:pt x="29" y="1"/>
                    <a:pt x="29" y="5"/>
                  </a:cubicBezTo>
                  <a:cubicBezTo>
                    <a:pt x="28" y="8"/>
                    <a:pt x="22" y="11"/>
                    <a:pt x="20" y="9"/>
                  </a:cubicBezTo>
                  <a:cubicBezTo>
                    <a:pt x="19" y="6"/>
                    <a:pt x="15" y="2"/>
                    <a:pt x="13" y="6"/>
                  </a:cubicBezTo>
                  <a:cubicBezTo>
                    <a:pt x="12" y="9"/>
                    <a:pt x="10" y="9"/>
                    <a:pt x="8" y="8"/>
                  </a:cubicBezTo>
                  <a:cubicBezTo>
                    <a:pt x="7" y="12"/>
                    <a:pt x="6" y="18"/>
                    <a:pt x="8" y="19"/>
                  </a:cubicBezTo>
                  <a:cubicBezTo>
                    <a:pt x="11" y="21"/>
                    <a:pt x="11" y="24"/>
                    <a:pt x="11" y="26"/>
                  </a:cubicBezTo>
                  <a:cubicBezTo>
                    <a:pt x="10" y="28"/>
                    <a:pt x="15" y="33"/>
                    <a:pt x="13" y="35"/>
                  </a:cubicBezTo>
                  <a:cubicBezTo>
                    <a:pt x="11" y="38"/>
                    <a:pt x="8" y="33"/>
                    <a:pt x="6" y="36"/>
                  </a:cubicBezTo>
                  <a:cubicBezTo>
                    <a:pt x="5" y="40"/>
                    <a:pt x="10" y="42"/>
                    <a:pt x="8" y="45"/>
                  </a:cubicBezTo>
                  <a:cubicBezTo>
                    <a:pt x="6" y="48"/>
                    <a:pt x="3" y="48"/>
                    <a:pt x="3" y="53"/>
                  </a:cubicBezTo>
                  <a:cubicBezTo>
                    <a:pt x="4" y="58"/>
                    <a:pt x="4" y="62"/>
                    <a:pt x="2" y="64"/>
                  </a:cubicBezTo>
                  <a:cubicBezTo>
                    <a:pt x="0" y="65"/>
                    <a:pt x="2" y="65"/>
                    <a:pt x="7" y="68"/>
                  </a:cubicBezTo>
                  <a:cubicBezTo>
                    <a:pt x="11" y="71"/>
                    <a:pt x="19" y="74"/>
                    <a:pt x="18" y="79"/>
                  </a:cubicBezTo>
                  <a:cubicBezTo>
                    <a:pt x="17" y="84"/>
                    <a:pt x="16" y="85"/>
                    <a:pt x="14" y="93"/>
                  </a:cubicBezTo>
                  <a:cubicBezTo>
                    <a:pt x="23" y="93"/>
                    <a:pt x="38" y="87"/>
                    <a:pt x="57" y="84"/>
                  </a:cubicBezTo>
                  <a:cubicBezTo>
                    <a:pt x="69" y="82"/>
                    <a:pt x="79" y="83"/>
                    <a:pt x="86" y="85"/>
                  </a:cubicBezTo>
                  <a:cubicBezTo>
                    <a:pt x="86" y="82"/>
                    <a:pt x="87" y="79"/>
                    <a:pt x="86" y="7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a:extLst>
                <a:ext uri="{FF2B5EF4-FFF2-40B4-BE49-F238E27FC236}">
                  <a16:creationId xmlns:a16="http://schemas.microsoft.com/office/drawing/2014/main" id="{9B4AFFF7-6BB7-4761-B6D4-994187FC8282}"/>
                </a:ext>
              </a:extLst>
            </p:cNvPr>
            <p:cNvSpPr>
              <a:spLocks/>
            </p:cNvSpPr>
            <p:nvPr userDrawn="1"/>
          </p:nvSpPr>
          <p:spPr bwMode="auto">
            <a:xfrm>
              <a:off x="4198494" y="3281723"/>
              <a:ext cx="93516" cy="141845"/>
            </a:xfrm>
            <a:custGeom>
              <a:avLst/>
              <a:gdLst>
                <a:gd name="T0" fmla="*/ 54 w 63"/>
                <a:gd name="T1" fmla="*/ 38 h 95"/>
                <a:gd name="T2" fmla="*/ 54 w 63"/>
                <a:gd name="T3" fmla="*/ 18 h 95"/>
                <a:gd name="T4" fmla="*/ 50 w 63"/>
                <a:gd name="T5" fmla="*/ 9 h 95"/>
                <a:gd name="T6" fmla="*/ 47 w 63"/>
                <a:gd name="T7" fmla="*/ 0 h 95"/>
                <a:gd name="T8" fmla="*/ 43 w 63"/>
                <a:gd name="T9" fmla="*/ 3 h 95"/>
                <a:gd name="T10" fmla="*/ 6 w 63"/>
                <a:gd name="T11" fmla="*/ 2 h 95"/>
                <a:gd name="T12" fmla="*/ 9 w 63"/>
                <a:gd name="T13" fmla="*/ 17 h 95"/>
                <a:gd name="T14" fmla="*/ 7 w 63"/>
                <a:gd name="T15" fmla="*/ 20 h 95"/>
                <a:gd name="T16" fmla="*/ 12 w 63"/>
                <a:gd name="T17" fmla="*/ 43 h 95"/>
                <a:gd name="T18" fmla="*/ 6 w 63"/>
                <a:gd name="T19" fmla="*/ 52 h 95"/>
                <a:gd name="T20" fmla="*/ 1 w 63"/>
                <a:gd name="T21" fmla="*/ 67 h 95"/>
                <a:gd name="T22" fmla="*/ 7 w 63"/>
                <a:gd name="T23" fmla="*/ 83 h 95"/>
                <a:gd name="T24" fmla="*/ 7 w 63"/>
                <a:gd name="T25" fmla="*/ 90 h 95"/>
                <a:gd name="T26" fmla="*/ 18 w 63"/>
                <a:gd name="T27" fmla="*/ 94 h 95"/>
                <a:gd name="T28" fmla="*/ 46 w 63"/>
                <a:gd name="T29" fmla="*/ 83 h 95"/>
                <a:gd name="T30" fmla="*/ 63 w 63"/>
                <a:gd name="T31" fmla="*/ 75 h 95"/>
                <a:gd name="T32" fmla="*/ 58 w 63"/>
                <a:gd name="T33" fmla="*/ 59 h 95"/>
                <a:gd name="T34" fmla="*/ 54 w 63"/>
                <a:gd name="T35" fmla="*/ 3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95">
                  <a:moveTo>
                    <a:pt x="54" y="38"/>
                  </a:moveTo>
                  <a:cubicBezTo>
                    <a:pt x="52" y="33"/>
                    <a:pt x="53" y="23"/>
                    <a:pt x="54" y="18"/>
                  </a:cubicBezTo>
                  <a:cubicBezTo>
                    <a:pt x="54" y="13"/>
                    <a:pt x="52" y="10"/>
                    <a:pt x="50" y="9"/>
                  </a:cubicBezTo>
                  <a:cubicBezTo>
                    <a:pt x="49" y="8"/>
                    <a:pt x="48" y="4"/>
                    <a:pt x="47" y="0"/>
                  </a:cubicBezTo>
                  <a:cubicBezTo>
                    <a:pt x="44" y="1"/>
                    <a:pt x="44" y="5"/>
                    <a:pt x="43" y="3"/>
                  </a:cubicBezTo>
                  <a:cubicBezTo>
                    <a:pt x="42" y="1"/>
                    <a:pt x="8" y="0"/>
                    <a:pt x="6" y="2"/>
                  </a:cubicBezTo>
                  <a:cubicBezTo>
                    <a:pt x="4" y="5"/>
                    <a:pt x="9" y="14"/>
                    <a:pt x="9" y="17"/>
                  </a:cubicBezTo>
                  <a:cubicBezTo>
                    <a:pt x="8" y="19"/>
                    <a:pt x="8" y="20"/>
                    <a:pt x="7" y="20"/>
                  </a:cubicBezTo>
                  <a:cubicBezTo>
                    <a:pt x="10" y="28"/>
                    <a:pt x="12" y="40"/>
                    <a:pt x="12" y="43"/>
                  </a:cubicBezTo>
                  <a:cubicBezTo>
                    <a:pt x="12" y="46"/>
                    <a:pt x="6" y="48"/>
                    <a:pt x="6" y="52"/>
                  </a:cubicBezTo>
                  <a:cubicBezTo>
                    <a:pt x="7" y="56"/>
                    <a:pt x="1" y="64"/>
                    <a:pt x="1" y="67"/>
                  </a:cubicBezTo>
                  <a:cubicBezTo>
                    <a:pt x="0" y="69"/>
                    <a:pt x="5" y="80"/>
                    <a:pt x="7" y="83"/>
                  </a:cubicBezTo>
                  <a:cubicBezTo>
                    <a:pt x="8" y="84"/>
                    <a:pt x="7" y="87"/>
                    <a:pt x="7" y="90"/>
                  </a:cubicBezTo>
                  <a:cubicBezTo>
                    <a:pt x="13" y="92"/>
                    <a:pt x="16" y="94"/>
                    <a:pt x="18" y="94"/>
                  </a:cubicBezTo>
                  <a:cubicBezTo>
                    <a:pt x="20" y="95"/>
                    <a:pt x="39" y="86"/>
                    <a:pt x="46" y="83"/>
                  </a:cubicBezTo>
                  <a:cubicBezTo>
                    <a:pt x="52" y="80"/>
                    <a:pt x="59" y="78"/>
                    <a:pt x="63" y="75"/>
                  </a:cubicBezTo>
                  <a:cubicBezTo>
                    <a:pt x="60" y="70"/>
                    <a:pt x="58" y="63"/>
                    <a:pt x="58" y="59"/>
                  </a:cubicBezTo>
                  <a:cubicBezTo>
                    <a:pt x="58" y="51"/>
                    <a:pt x="56" y="43"/>
                    <a:pt x="54" y="3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9">
              <a:extLst>
                <a:ext uri="{FF2B5EF4-FFF2-40B4-BE49-F238E27FC236}">
                  <a16:creationId xmlns:a16="http://schemas.microsoft.com/office/drawing/2014/main" id="{1E458DEF-C0F0-45A3-9240-456121C9DD3B}"/>
                </a:ext>
              </a:extLst>
            </p:cNvPr>
            <p:cNvSpPr>
              <a:spLocks/>
            </p:cNvSpPr>
            <p:nvPr userDrawn="1"/>
          </p:nvSpPr>
          <p:spPr bwMode="auto">
            <a:xfrm>
              <a:off x="3937401" y="3245948"/>
              <a:ext cx="165693" cy="125527"/>
            </a:xfrm>
            <a:custGeom>
              <a:avLst/>
              <a:gdLst>
                <a:gd name="T0" fmla="*/ 37 w 111"/>
                <a:gd name="T1" fmla="*/ 44 h 84"/>
                <a:gd name="T2" fmla="*/ 44 w 111"/>
                <a:gd name="T3" fmla="*/ 43 h 84"/>
                <a:gd name="T4" fmla="*/ 55 w 111"/>
                <a:gd name="T5" fmla="*/ 41 h 84"/>
                <a:gd name="T6" fmla="*/ 67 w 111"/>
                <a:gd name="T7" fmla="*/ 55 h 84"/>
                <a:gd name="T8" fmla="*/ 69 w 111"/>
                <a:gd name="T9" fmla="*/ 64 h 84"/>
                <a:gd name="T10" fmla="*/ 69 w 111"/>
                <a:gd name="T11" fmla="*/ 65 h 84"/>
                <a:gd name="T12" fmla="*/ 80 w 111"/>
                <a:gd name="T13" fmla="*/ 63 h 84"/>
                <a:gd name="T14" fmla="*/ 84 w 111"/>
                <a:gd name="T15" fmla="*/ 76 h 84"/>
                <a:gd name="T16" fmla="*/ 91 w 111"/>
                <a:gd name="T17" fmla="*/ 81 h 84"/>
                <a:gd name="T18" fmla="*/ 97 w 111"/>
                <a:gd name="T19" fmla="*/ 76 h 84"/>
                <a:gd name="T20" fmla="*/ 100 w 111"/>
                <a:gd name="T21" fmla="*/ 79 h 84"/>
                <a:gd name="T22" fmla="*/ 104 w 111"/>
                <a:gd name="T23" fmla="*/ 74 h 84"/>
                <a:gd name="T24" fmla="*/ 102 w 111"/>
                <a:gd name="T25" fmla="*/ 65 h 84"/>
                <a:gd name="T26" fmla="*/ 109 w 111"/>
                <a:gd name="T27" fmla="*/ 64 h 84"/>
                <a:gd name="T28" fmla="*/ 107 w 111"/>
                <a:gd name="T29" fmla="*/ 55 h 84"/>
                <a:gd name="T30" fmla="*/ 104 w 111"/>
                <a:gd name="T31" fmla="*/ 48 h 84"/>
                <a:gd name="T32" fmla="*/ 104 w 111"/>
                <a:gd name="T33" fmla="*/ 37 h 84"/>
                <a:gd name="T34" fmla="*/ 102 w 111"/>
                <a:gd name="T35" fmla="*/ 35 h 84"/>
                <a:gd name="T36" fmla="*/ 98 w 111"/>
                <a:gd name="T37" fmla="*/ 26 h 84"/>
                <a:gd name="T38" fmla="*/ 98 w 111"/>
                <a:gd name="T39" fmla="*/ 21 h 84"/>
                <a:gd name="T40" fmla="*/ 93 w 111"/>
                <a:gd name="T41" fmla="*/ 14 h 84"/>
                <a:gd name="T42" fmla="*/ 88 w 111"/>
                <a:gd name="T43" fmla="*/ 3 h 84"/>
                <a:gd name="T44" fmla="*/ 77 w 111"/>
                <a:gd name="T45" fmla="*/ 11 h 84"/>
                <a:gd name="T46" fmla="*/ 67 w 111"/>
                <a:gd name="T47" fmla="*/ 10 h 84"/>
                <a:gd name="T48" fmla="*/ 59 w 111"/>
                <a:gd name="T49" fmla="*/ 11 h 84"/>
                <a:gd name="T50" fmla="*/ 55 w 111"/>
                <a:gd name="T51" fmla="*/ 7 h 84"/>
                <a:gd name="T52" fmla="*/ 55 w 111"/>
                <a:gd name="T53" fmla="*/ 5 h 84"/>
                <a:gd name="T54" fmla="*/ 53 w 111"/>
                <a:gd name="T55" fmla="*/ 5 h 84"/>
                <a:gd name="T56" fmla="*/ 32 w 111"/>
                <a:gd name="T57" fmla="*/ 4 h 84"/>
                <a:gd name="T58" fmla="*/ 21 w 111"/>
                <a:gd name="T59" fmla="*/ 0 h 84"/>
                <a:gd name="T60" fmla="*/ 18 w 111"/>
                <a:gd name="T61" fmla="*/ 7 h 84"/>
                <a:gd name="T62" fmla="*/ 19 w 111"/>
                <a:gd name="T63" fmla="*/ 13 h 84"/>
                <a:gd name="T64" fmla="*/ 14 w 111"/>
                <a:gd name="T65" fmla="*/ 16 h 84"/>
                <a:gd name="T66" fmla="*/ 2 w 111"/>
                <a:gd name="T67" fmla="*/ 23 h 84"/>
                <a:gd name="T68" fmla="*/ 0 w 111"/>
                <a:gd name="T69" fmla="*/ 24 h 84"/>
                <a:gd name="T70" fmla="*/ 10 w 111"/>
                <a:gd name="T71" fmla="*/ 37 h 84"/>
                <a:gd name="T72" fmla="*/ 27 w 111"/>
                <a:gd name="T73" fmla="*/ 55 h 84"/>
                <a:gd name="T74" fmla="*/ 37 w 111"/>
                <a:gd name="T75" fmla="*/ 4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 h="84">
                  <a:moveTo>
                    <a:pt x="37" y="44"/>
                  </a:moveTo>
                  <a:cubicBezTo>
                    <a:pt x="37" y="41"/>
                    <a:pt x="40" y="42"/>
                    <a:pt x="44" y="43"/>
                  </a:cubicBezTo>
                  <a:cubicBezTo>
                    <a:pt x="48" y="43"/>
                    <a:pt x="52" y="41"/>
                    <a:pt x="55" y="41"/>
                  </a:cubicBezTo>
                  <a:cubicBezTo>
                    <a:pt x="58" y="41"/>
                    <a:pt x="67" y="52"/>
                    <a:pt x="67" y="55"/>
                  </a:cubicBezTo>
                  <a:cubicBezTo>
                    <a:pt x="67" y="58"/>
                    <a:pt x="67" y="61"/>
                    <a:pt x="69" y="64"/>
                  </a:cubicBezTo>
                  <a:cubicBezTo>
                    <a:pt x="69" y="64"/>
                    <a:pt x="69" y="65"/>
                    <a:pt x="69" y="65"/>
                  </a:cubicBezTo>
                  <a:cubicBezTo>
                    <a:pt x="74" y="64"/>
                    <a:pt x="79" y="63"/>
                    <a:pt x="80" y="63"/>
                  </a:cubicBezTo>
                  <a:cubicBezTo>
                    <a:pt x="81" y="63"/>
                    <a:pt x="85" y="71"/>
                    <a:pt x="84" y="76"/>
                  </a:cubicBezTo>
                  <a:cubicBezTo>
                    <a:pt x="83" y="80"/>
                    <a:pt x="89" y="84"/>
                    <a:pt x="91" y="81"/>
                  </a:cubicBezTo>
                  <a:cubicBezTo>
                    <a:pt x="93" y="78"/>
                    <a:pt x="96" y="73"/>
                    <a:pt x="97" y="76"/>
                  </a:cubicBezTo>
                  <a:cubicBezTo>
                    <a:pt x="97" y="77"/>
                    <a:pt x="98" y="78"/>
                    <a:pt x="100" y="79"/>
                  </a:cubicBezTo>
                  <a:cubicBezTo>
                    <a:pt x="101" y="77"/>
                    <a:pt x="102" y="76"/>
                    <a:pt x="104" y="74"/>
                  </a:cubicBezTo>
                  <a:cubicBezTo>
                    <a:pt x="106" y="71"/>
                    <a:pt x="101" y="69"/>
                    <a:pt x="102" y="65"/>
                  </a:cubicBezTo>
                  <a:cubicBezTo>
                    <a:pt x="104" y="62"/>
                    <a:pt x="107" y="67"/>
                    <a:pt x="109" y="64"/>
                  </a:cubicBezTo>
                  <a:cubicBezTo>
                    <a:pt x="111" y="62"/>
                    <a:pt x="106" y="57"/>
                    <a:pt x="107" y="55"/>
                  </a:cubicBezTo>
                  <a:cubicBezTo>
                    <a:pt x="107" y="53"/>
                    <a:pt x="107" y="50"/>
                    <a:pt x="104" y="48"/>
                  </a:cubicBezTo>
                  <a:cubicBezTo>
                    <a:pt x="102" y="47"/>
                    <a:pt x="103" y="41"/>
                    <a:pt x="104" y="37"/>
                  </a:cubicBezTo>
                  <a:cubicBezTo>
                    <a:pt x="103" y="36"/>
                    <a:pt x="102" y="35"/>
                    <a:pt x="102" y="35"/>
                  </a:cubicBezTo>
                  <a:cubicBezTo>
                    <a:pt x="100" y="32"/>
                    <a:pt x="102" y="26"/>
                    <a:pt x="98" y="26"/>
                  </a:cubicBezTo>
                  <a:cubicBezTo>
                    <a:pt x="95" y="26"/>
                    <a:pt x="96" y="22"/>
                    <a:pt x="98" y="21"/>
                  </a:cubicBezTo>
                  <a:cubicBezTo>
                    <a:pt x="101" y="20"/>
                    <a:pt x="93" y="17"/>
                    <a:pt x="93" y="14"/>
                  </a:cubicBezTo>
                  <a:cubicBezTo>
                    <a:pt x="93" y="11"/>
                    <a:pt x="89" y="4"/>
                    <a:pt x="88" y="3"/>
                  </a:cubicBezTo>
                  <a:cubicBezTo>
                    <a:pt x="86" y="3"/>
                    <a:pt x="80" y="11"/>
                    <a:pt x="77" y="11"/>
                  </a:cubicBezTo>
                  <a:cubicBezTo>
                    <a:pt x="75" y="11"/>
                    <a:pt x="69" y="5"/>
                    <a:pt x="67" y="10"/>
                  </a:cubicBezTo>
                  <a:cubicBezTo>
                    <a:pt x="65" y="14"/>
                    <a:pt x="62" y="8"/>
                    <a:pt x="59" y="11"/>
                  </a:cubicBezTo>
                  <a:cubicBezTo>
                    <a:pt x="56" y="15"/>
                    <a:pt x="55" y="7"/>
                    <a:pt x="55" y="7"/>
                  </a:cubicBezTo>
                  <a:cubicBezTo>
                    <a:pt x="55" y="7"/>
                    <a:pt x="55" y="6"/>
                    <a:pt x="55" y="5"/>
                  </a:cubicBezTo>
                  <a:cubicBezTo>
                    <a:pt x="54" y="5"/>
                    <a:pt x="54" y="5"/>
                    <a:pt x="53" y="5"/>
                  </a:cubicBezTo>
                  <a:cubicBezTo>
                    <a:pt x="46" y="8"/>
                    <a:pt x="32" y="6"/>
                    <a:pt x="32" y="4"/>
                  </a:cubicBezTo>
                  <a:cubicBezTo>
                    <a:pt x="31" y="2"/>
                    <a:pt x="21" y="0"/>
                    <a:pt x="21" y="0"/>
                  </a:cubicBezTo>
                  <a:cubicBezTo>
                    <a:pt x="21" y="0"/>
                    <a:pt x="21" y="5"/>
                    <a:pt x="18" y="7"/>
                  </a:cubicBezTo>
                  <a:cubicBezTo>
                    <a:pt x="14" y="8"/>
                    <a:pt x="19" y="12"/>
                    <a:pt x="19" y="13"/>
                  </a:cubicBezTo>
                  <a:cubicBezTo>
                    <a:pt x="19" y="15"/>
                    <a:pt x="16" y="17"/>
                    <a:pt x="14" y="16"/>
                  </a:cubicBezTo>
                  <a:cubicBezTo>
                    <a:pt x="11" y="15"/>
                    <a:pt x="5" y="21"/>
                    <a:pt x="2" y="23"/>
                  </a:cubicBezTo>
                  <a:cubicBezTo>
                    <a:pt x="1" y="23"/>
                    <a:pt x="1" y="24"/>
                    <a:pt x="0" y="24"/>
                  </a:cubicBezTo>
                  <a:cubicBezTo>
                    <a:pt x="5" y="29"/>
                    <a:pt x="5" y="33"/>
                    <a:pt x="10" y="37"/>
                  </a:cubicBezTo>
                  <a:cubicBezTo>
                    <a:pt x="16" y="41"/>
                    <a:pt x="23" y="47"/>
                    <a:pt x="27" y="55"/>
                  </a:cubicBezTo>
                  <a:cubicBezTo>
                    <a:pt x="31" y="52"/>
                    <a:pt x="37" y="47"/>
                    <a:pt x="37" y="4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0">
              <a:extLst>
                <a:ext uri="{FF2B5EF4-FFF2-40B4-BE49-F238E27FC236}">
                  <a16:creationId xmlns:a16="http://schemas.microsoft.com/office/drawing/2014/main" id="{D5D750F5-0B63-4472-BC19-D156F3ABBA7C}"/>
                </a:ext>
              </a:extLst>
            </p:cNvPr>
            <p:cNvSpPr>
              <a:spLocks/>
            </p:cNvSpPr>
            <p:nvPr userDrawn="1"/>
          </p:nvSpPr>
          <p:spPr bwMode="auto">
            <a:xfrm>
              <a:off x="4016482" y="3340094"/>
              <a:ext cx="92262" cy="87868"/>
            </a:xfrm>
            <a:custGeom>
              <a:avLst/>
              <a:gdLst>
                <a:gd name="T0" fmla="*/ 50 w 62"/>
                <a:gd name="T1" fmla="*/ 34 h 59"/>
                <a:gd name="T2" fmla="*/ 45 w 62"/>
                <a:gd name="T3" fmla="*/ 30 h 59"/>
                <a:gd name="T4" fmla="*/ 46 w 62"/>
                <a:gd name="T5" fmla="*/ 19 h 59"/>
                <a:gd name="T6" fmla="*/ 47 w 62"/>
                <a:gd name="T7" fmla="*/ 16 h 59"/>
                <a:gd name="T8" fmla="*/ 44 w 62"/>
                <a:gd name="T9" fmla="*/ 13 h 59"/>
                <a:gd name="T10" fmla="*/ 38 w 62"/>
                <a:gd name="T11" fmla="*/ 18 h 59"/>
                <a:gd name="T12" fmla="*/ 31 w 62"/>
                <a:gd name="T13" fmla="*/ 13 h 59"/>
                <a:gd name="T14" fmla="*/ 27 w 62"/>
                <a:gd name="T15" fmla="*/ 0 h 59"/>
                <a:gd name="T16" fmla="*/ 16 w 62"/>
                <a:gd name="T17" fmla="*/ 2 h 59"/>
                <a:gd name="T18" fmla="*/ 15 w 62"/>
                <a:gd name="T19" fmla="*/ 9 h 59"/>
                <a:gd name="T20" fmla="*/ 3 w 62"/>
                <a:gd name="T21" fmla="*/ 19 h 59"/>
                <a:gd name="T22" fmla="*/ 0 w 62"/>
                <a:gd name="T23" fmla="*/ 24 h 59"/>
                <a:gd name="T24" fmla="*/ 19 w 62"/>
                <a:gd name="T25" fmla="*/ 37 h 59"/>
                <a:gd name="T26" fmla="*/ 53 w 62"/>
                <a:gd name="T27" fmla="*/ 58 h 59"/>
                <a:gd name="T28" fmla="*/ 57 w 62"/>
                <a:gd name="T29" fmla="*/ 59 h 59"/>
                <a:gd name="T30" fmla="*/ 61 w 62"/>
                <a:gd name="T31" fmla="*/ 45 h 59"/>
                <a:gd name="T32" fmla="*/ 50 w 62"/>
                <a:gd name="T33"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9">
                  <a:moveTo>
                    <a:pt x="50" y="34"/>
                  </a:moveTo>
                  <a:cubicBezTo>
                    <a:pt x="45" y="31"/>
                    <a:pt x="43" y="31"/>
                    <a:pt x="45" y="30"/>
                  </a:cubicBezTo>
                  <a:cubicBezTo>
                    <a:pt x="47" y="28"/>
                    <a:pt x="47" y="24"/>
                    <a:pt x="46" y="19"/>
                  </a:cubicBezTo>
                  <a:cubicBezTo>
                    <a:pt x="46" y="18"/>
                    <a:pt x="46" y="16"/>
                    <a:pt x="47" y="16"/>
                  </a:cubicBezTo>
                  <a:cubicBezTo>
                    <a:pt x="45" y="15"/>
                    <a:pt x="44" y="14"/>
                    <a:pt x="44" y="13"/>
                  </a:cubicBezTo>
                  <a:cubicBezTo>
                    <a:pt x="43" y="10"/>
                    <a:pt x="40" y="15"/>
                    <a:pt x="38" y="18"/>
                  </a:cubicBezTo>
                  <a:cubicBezTo>
                    <a:pt x="36" y="21"/>
                    <a:pt x="30" y="17"/>
                    <a:pt x="31" y="13"/>
                  </a:cubicBezTo>
                  <a:cubicBezTo>
                    <a:pt x="32" y="8"/>
                    <a:pt x="28" y="0"/>
                    <a:pt x="27" y="0"/>
                  </a:cubicBezTo>
                  <a:cubicBezTo>
                    <a:pt x="26" y="0"/>
                    <a:pt x="21" y="1"/>
                    <a:pt x="16" y="2"/>
                  </a:cubicBezTo>
                  <a:cubicBezTo>
                    <a:pt x="17" y="4"/>
                    <a:pt x="15" y="7"/>
                    <a:pt x="15" y="9"/>
                  </a:cubicBezTo>
                  <a:cubicBezTo>
                    <a:pt x="14" y="12"/>
                    <a:pt x="6" y="17"/>
                    <a:pt x="3" y="19"/>
                  </a:cubicBezTo>
                  <a:cubicBezTo>
                    <a:pt x="2" y="20"/>
                    <a:pt x="1" y="22"/>
                    <a:pt x="0" y="24"/>
                  </a:cubicBezTo>
                  <a:cubicBezTo>
                    <a:pt x="6" y="28"/>
                    <a:pt x="13" y="33"/>
                    <a:pt x="19" y="37"/>
                  </a:cubicBezTo>
                  <a:cubicBezTo>
                    <a:pt x="29" y="45"/>
                    <a:pt x="45" y="56"/>
                    <a:pt x="53" y="58"/>
                  </a:cubicBezTo>
                  <a:cubicBezTo>
                    <a:pt x="54" y="59"/>
                    <a:pt x="55" y="59"/>
                    <a:pt x="57" y="59"/>
                  </a:cubicBezTo>
                  <a:cubicBezTo>
                    <a:pt x="59" y="51"/>
                    <a:pt x="60" y="50"/>
                    <a:pt x="61" y="45"/>
                  </a:cubicBezTo>
                  <a:cubicBezTo>
                    <a:pt x="62" y="40"/>
                    <a:pt x="54" y="37"/>
                    <a:pt x="50" y="3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1">
              <a:extLst>
                <a:ext uri="{FF2B5EF4-FFF2-40B4-BE49-F238E27FC236}">
                  <a16:creationId xmlns:a16="http://schemas.microsoft.com/office/drawing/2014/main" id="{E7021EDA-700D-4C10-9A1E-BF650EBFD9BA}"/>
                </a:ext>
              </a:extLst>
            </p:cNvPr>
            <p:cNvSpPr>
              <a:spLocks/>
            </p:cNvSpPr>
            <p:nvPr userDrawn="1"/>
          </p:nvSpPr>
          <p:spPr bwMode="auto">
            <a:xfrm>
              <a:off x="3977569" y="3307456"/>
              <a:ext cx="64017" cy="68412"/>
            </a:xfrm>
            <a:custGeom>
              <a:avLst/>
              <a:gdLst>
                <a:gd name="T0" fmla="*/ 41 w 43"/>
                <a:gd name="T1" fmla="*/ 31 h 46"/>
                <a:gd name="T2" fmla="*/ 42 w 43"/>
                <a:gd name="T3" fmla="*/ 23 h 46"/>
                <a:gd name="T4" fmla="*/ 40 w 43"/>
                <a:gd name="T5" fmla="*/ 14 h 46"/>
                <a:gd name="T6" fmla="*/ 28 w 43"/>
                <a:gd name="T7" fmla="*/ 0 h 46"/>
                <a:gd name="T8" fmla="*/ 17 w 43"/>
                <a:gd name="T9" fmla="*/ 2 h 46"/>
                <a:gd name="T10" fmla="*/ 10 w 43"/>
                <a:gd name="T11" fmla="*/ 3 h 46"/>
                <a:gd name="T12" fmla="*/ 0 w 43"/>
                <a:gd name="T13" fmla="*/ 14 h 46"/>
                <a:gd name="T14" fmla="*/ 2 w 43"/>
                <a:gd name="T15" fmla="*/ 20 h 46"/>
                <a:gd name="T16" fmla="*/ 14 w 43"/>
                <a:gd name="T17" fmla="*/ 38 h 46"/>
                <a:gd name="T18" fmla="*/ 26 w 43"/>
                <a:gd name="T19" fmla="*/ 46 h 46"/>
                <a:gd name="T20" fmla="*/ 29 w 43"/>
                <a:gd name="T21" fmla="*/ 41 h 46"/>
                <a:gd name="T22" fmla="*/ 41 w 43"/>
                <a:gd name="T23"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6">
                  <a:moveTo>
                    <a:pt x="41" y="31"/>
                  </a:moveTo>
                  <a:cubicBezTo>
                    <a:pt x="41" y="29"/>
                    <a:pt x="43" y="26"/>
                    <a:pt x="42" y="23"/>
                  </a:cubicBezTo>
                  <a:cubicBezTo>
                    <a:pt x="40" y="20"/>
                    <a:pt x="40" y="17"/>
                    <a:pt x="40" y="14"/>
                  </a:cubicBezTo>
                  <a:cubicBezTo>
                    <a:pt x="40" y="11"/>
                    <a:pt x="31" y="0"/>
                    <a:pt x="28" y="0"/>
                  </a:cubicBezTo>
                  <a:cubicBezTo>
                    <a:pt x="25" y="0"/>
                    <a:pt x="21" y="2"/>
                    <a:pt x="17" y="2"/>
                  </a:cubicBezTo>
                  <a:cubicBezTo>
                    <a:pt x="13" y="1"/>
                    <a:pt x="10" y="0"/>
                    <a:pt x="10" y="3"/>
                  </a:cubicBezTo>
                  <a:cubicBezTo>
                    <a:pt x="10" y="6"/>
                    <a:pt x="4" y="11"/>
                    <a:pt x="0" y="14"/>
                  </a:cubicBezTo>
                  <a:cubicBezTo>
                    <a:pt x="1" y="16"/>
                    <a:pt x="2" y="18"/>
                    <a:pt x="2" y="20"/>
                  </a:cubicBezTo>
                  <a:cubicBezTo>
                    <a:pt x="6" y="32"/>
                    <a:pt x="9" y="34"/>
                    <a:pt x="14" y="38"/>
                  </a:cubicBezTo>
                  <a:cubicBezTo>
                    <a:pt x="16" y="40"/>
                    <a:pt x="21" y="43"/>
                    <a:pt x="26" y="46"/>
                  </a:cubicBezTo>
                  <a:cubicBezTo>
                    <a:pt x="27" y="44"/>
                    <a:pt x="28" y="42"/>
                    <a:pt x="29" y="41"/>
                  </a:cubicBezTo>
                  <a:cubicBezTo>
                    <a:pt x="32" y="39"/>
                    <a:pt x="40" y="34"/>
                    <a:pt x="41" y="3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2">
              <a:extLst>
                <a:ext uri="{FF2B5EF4-FFF2-40B4-BE49-F238E27FC236}">
                  <a16:creationId xmlns:a16="http://schemas.microsoft.com/office/drawing/2014/main" id="{7832769F-71B0-4FFD-A3FA-6FF40BF75594}"/>
                </a:ext>
              </a:extLst>
            </p:cNvPr>
            <p:cNvSpPr>
              <a:spLocks/>
            </p:cNvSpPr>
            <p:nvPr userDrawn="1"/>
          </p:nvSpPr>
          <p:spPr bwMode="auto">
            <a:xfrm>
              <a:off x="3895977" y="2900751"/>
              <a:ext cx="184522" cy="148749"/>
            </a:xfrm>
            <a:custGeom>
              <a:avLst/>
              <a:gdLst>
                <a:gd name="T0" fmla="*/ 58 w 124"/>
                <a:gd name="T1" fmla="*/ 77 h 100"/>
                <a:gd name="T2" fmla="*/ 73 w 124"/>
                <a:gd name="T3" fmla="*/ 66 h 100"/>
                <a:gd name="T4" fmla="*/ 73 w 124"/>
                <a:gd name="T5" fmla="*/ 27 h 100"/>
                <a:gd name="T6" fmla="*/ 122 w 124"/>
                <a:gd name="T7" fmla="*/ 27 h 100"/>
                <a:gd name="T8" fmla="*/ 123 w 124"/>
                <a:gd name="T9" fmla="*/ 6 h 100"/>
                <a:gd name="T10" fmla="*/ 112 w 124"/>
                <a:gd name="T11" fmla="*/ 0 h 100"/>
                <a:gd name="T12" fmla="*/ 58 w 124"/>
                <a:gd name="T13" fmla="*/ 0 h 100"/>
                <a:gd name="T14" fmla="*/ 50 w 124"/>
                <a:gd name="T15" fmla="*/ 14 h 100"/>
                <a:gd name="T16" fmla="*/ 30 w 124"/>
                <a:gd name="T17" fmla="*/ 40 h 100"/>
                <a:gd name="T18" fmla="*/ 4 w 124"/>
                <a:gd name="T19" fmla="*/ 86 h 100"/>
                <a:gd name="T20" fmla="*/ 0 w 124"/>
                <a:gd name="T21" fmla="*/ 100 h 100"/>
                <a:gd name="T22" fmla="*/ 58 w 124"/>
                <a:gd name="T23" fmla="*/ 100 h 100"/>
                <a:gd name="T24" fmla="*/ 58 w 124"/>
                <a:gd name="T25"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00">
                  <a:moveTo>
                    <a:pt x="58" y="77"/>
                  </a:moveTo>
                  <a:cubicBezTo>
                    <a:pt x="58" y="74"/>
                    <a:pt x="73" y="69"/>
                    <a:pt x="73" y="66"/>
                  </a:cubicBezTo>
                  <a:cubicBezTo>
                    <a:pt x="73" y="63"/>
                    <a:pt x="73" y="27"/>
                    <a:pt x="73" y="27"/>
                  </a:cubicBezTo>
                  <a:cubicBezTo>
                    <a:pt x="73" y="27"/>
                    <a:pt x="121" y="28"/>
                    <a:pt x="122" y="27"/>
                  </a:cubicBezTo>
                  <a:cubicBezTo>
                    <a:pt x="123" y="26"/>
                    <a:pt x="123" y="16"/>
                    <a:pt x="123" y="6"/>
                  </a:cubicBezTo>
                  <a:cubicBezTo>
                    <a:pt x="121" y="3"/>
                    <a:pt x="124" y="0"/>
                    <a:pt x="112" y="0"/>
                  </a:cubicBezTo>
                  <a:cubicBezTo>
                    <a:pt x="103" y="0"/>
                    <a:pt x="76" y="0"/>
                    <a:pt x="58" y="0"/>
                  </a:cubicBezTo>
                  <a:cubicBezTo>
                    <a:pt x="53" y="4"/>
                    <a:pt x="51" y="9"/>
                    <a:pt x="50" y="14"/>
                  </a:cubicBezTo>
                  <a:cubicBezTo>
                    <a:pt x="47" y="20"/>
                    <a:pt x="31" y="31"/>
                    <a:pt x="30" y="40"/>
                  </a:cubicBezTo>
                  <a:cubicBezTo>
                    <a:pt x="29" y="50"/>
                    <a:pt x="14" y="65"/>
                    <a:pt x="4" y="86"/>
                  </a:cubicBezTo>
                  <a:cubicBezTo>
                    <a:pt x="1" y="92"/>
                    <a:pt x="0" y="97"/>
                    <a:pt x="0" y="100"/>
                  </a:cubicBezTo>
                  <a:cubicBezTo>
                    <a:pt x="58" y="100"/>
                    <a:pt x="58" y="100"/>
                    <a:pt x="58" y="100"/>
                  </a:cubicBezTo>
                  <a:cubicBezTo>
                    <a:pt x="58" y="100"/>
                    <a:pt x="58" y="81"/>
                    <a:pt x="58" y="7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3">
              <a:extLst>
                <a:ext uri="{FF2B5EF4-FFF2-40B4-BE49-F238E27FC236}">
                  <a16:creationId xmlns:a16="http://schemas.microsoft.com/office/drawing/2014/main" id="{2A8EBCD6-0C07-43CB-A99F-06CDF5801864}"/>
                </a:ext>
              </a:extLst>
            </p:cNvPr>
            <p:cNvSpPr>
              <a:spLocks/>
            </p:cNvSpPr>
            <p:nvPr userDrawn="1"/>
          </p:nvSpPr>
          <p:spPr bwMode="auto">
            <a:xfrm>
              <a:off x="3894723" y="2909538"/>
              <a:ext cx="266114" cy="290594"/>
            </a:xfrm>
            <a:custGeom>
              <a:avLst/>
              <a:gdLst>
                <a:gd name="T0" fmla="*/ 14 w 179"/>
                <a:gd name="T1" fmla="*/ 169 h 195"/>
                <a:gd name="T2" fmla="*/ 27 w 179"/>
                <a:gd name="T3" fmla="*/ 169 h 195"/>
                <a:gd name="T4" fmla="*/ 39 w 179"/>
                <a:gd name="T5" fmla="*/ 168 h 195"/>
                <a:gd name="T6" fmla="*/ 47 w 179"/>
                <a:gd name="T7" fmla="*/ 175 h 195"/>
                <a:gd name="T8" fmla="*/ 52 w 179"/>
                <a:gd name="T9" fmla="*/ 175 h 195"/>
                <a:gd name="T10" fmla="*/ 63 w 179"/>
                <a:gd name="T11" fmla="*/ 188 h 195"/>
                <a:gd name="T12" fmla="*/ 70 w 179"/>
                <a:gd name="T13" fmla="*/ 195 h 195"/>
                <a:gd name="T14" fmla="*/ 77 w 179"/>
                <a:gd name="T15" fmla="*/ 191 h 195"/>
                <a:gd name="T16" fmla="*/ 86 w 179"/>
                <a:gd name="T17" fmla="*/ 187 h 195"/>
                <a:gd name="T18" fmla="*/ 94 w 179"/>
                <a:gd name="T19" fmla="*/ 186 h 195"/>
                <a:gd name="T20" fmla="*/ 104 w 179"/>
                <a:gd name="T21" fmla="*/ 187 h 195"/>
                <a:gd name="T22" fmla="*/ 113 w 179"/>
                <a:gd name="T23" fmla="*/ 184 h 195"/>
                <a:gd name="T24" fmla="*/ 170 w 179"/>
                <a:gd name="T25" fmla="*/ 183 h 195"/>
                <a:gd name="T26" fmla="*/ 172 w 179"/>
                <a:gd name="T27" fmla="*/ 171 h 195"/>
                <a:gd name="T28" fmla="*/ 168 w 179"/>
                <a:gd name="T29" fmla="*/ 166 h 195"/>
                <a:gd name="T30" fmla="*/ 154 w 179"/>
                <a:gd name="T31" fmla="*/ 36 h 195"/>
                <a:gd name="T32" fmla="*/ 179 w 179"/>
                <a:gd name="T33" fmla="*/ 36 h 195"/>
                <a:gd name="T34" fmla="*/ 127 w 179"/>
                <a:gd name="T35" fmla="*/ 2 h 195"/>
                <a:gd name="T36" fmla="*/ 124 w 179"/>
                <a:gd name="T37" fmla="*/ 0 h 195"/>
                <a:gd name="T38" fmla="*/ 123 w 179"/>
                <a:gd name="T39" fmla="*/ 21 h 195"/>
                <a:gd name="T40" fmla="*/ 74 w 179"/>
                <a:gd name="T41" fmla="*/ 21 h 195"/>
                <a:gd name="T42" fmla="*/ 74 w 179"/>
                <a:gd name="T43" fmla="*/ 60 h 195"/>
                <a:gd name="T44" fmla="*/ 59 w 179"/>
                <a:gd name="T45" fmla="*/ 71 h 195"/>
                <a:gd name="T46" fmla="*/ 59 w 179"/>
                <a:gd name="T47" fmla="*/ 94 h 195"/>
                <a:gd name="T48" fmla="*/ 1 w 179"/>
                <a:gd name="T49" fmla="*/ 94 h 195"/>
                <a:gd name="T50" fmla="*/ 9 w 179"/>
                <a:gd name="T51" fmla="*/ 111 h 195"/>
                <a:gd name="T52" fmla="*/ 12 w 179"/>
                <a:gd name="T53" fmla="*/ 134 h 195"/>
                <a:gd name="T54" fmla="*/ 7 w 179"/>
                <a:gd name="T55" fmla="*/ 163 h 195"/>
                <a:gd name="T56" fmla="*/ 5 w 179"/>
                <a:gd name="T57" fmla="*/ 176 h 195"/>
                <a:gd name="T58" fmla="*/ 6 w 179"/>
                <a:gd name="T59" fmla="*/ 176 h 195"/>
                <a:gd name="T60" fmla="*/ 14 w 179"/>
                <a:gd name="T61" fmla="*/ 16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195">
                  <a:moveTo>
                    <a:pt x="14" y="169"/>
                  </a:moveTo>
                  <a:cubicBezTo>
                    <a:pt x="19" y="170"/>
                    <a:pt x="27" y="169"/>
                    <a:pt x="27" y="169"/>
                  </a:cubicBezTo>
                  <a:cubicBezTo>
                    <a:pt x="27" y="169"/>
                    <a:pt x="35" y="166"/>
                    <a:pt x="39" y="168"/>
                  </a:cubicBezTo>
                  <a:cubicBezTo>
                    <a:pt x="43" y="170"/>
                    <a:pt x="47" y="175"/>
                    <a:pt x="47" y="175"/>
                  </a:cubicBezTo>
                  <a:cubicBezTo>
                    <a:pt x="52" y="175"/>
                    <a:pt x="52" y="175"/>
                    <a:pt x="52" y="175"/>
                  </a:cubicBezTo>
                  <a:cubicBezTo>
                    <a:pt x="52" y="175"/>
                    <a:pt x="56" y="186"/>
                    <a:pt x="63" y="188"/>
                  </a:cubicBezTo>
                  <a:cubicBezTo>
                    <a:pt x="66" y="190"/>
                    <a:pt x="68" y="193"/>
                    <a:pt x="70" y="195"/>
                  </a:cubicBezTo>
                  <a:cubicBezTo>
                    <a:pt x="74" y="195"/>
                    <a:pt x="77" y="194"/>
                    <a:pt x="77" y="191"/>
                  </a:cubicBezTo>
                  <a:cubicBezTo>
                    <a:pt x="77" y="187"/>
                    <a:pt x="79" y="181"/>
                    <a:pt x="86" y="187"/>
                  </a:cubicBezTo>
                  <a:cubicBezTo>
                    <a:pt x="93" y="193"/>
                    <a:pt x="93" y="188"/>
                    <a:pt x="94" y="186"/>
                  </a:cubicBezTo>
                  <a:cubicBezTo>
                    <a:pt x="95" y="184"/>
                    <a:pt x="100" y="187"/>
                    <a:pt x="104" y="187"/>
                  </a:cubicBezTo>
                  <a:cubicBezTo>
                    <a:pt x="108" y="187"/>
                    <a:pt x="113" y="184"/>
                    <a:pt x="113" y="184"/>
                  </a:cubicBezTo>
                  <a:cubicBezTo>
                    <a:pt x="113" y="184"/>
                    <a:pt x="168" y="185"/>
                    <a:pt x="170" y="183"/>
                  </a:cubicBezTo>
                  <a:cubicBezTo>
                    <a:pt x="173" y="182"/>
                    <a:pt x="172" y="171"/>
                    <a:pt x="172" y="171"/>
                  </a:cubicBezTo>
                  <a:cubicBezTo>
                    <a:pt x="168" y="166"/>
                    <a:pt x="168" y="166"/>
                    <a:pt x="168" y="166"/>
                  </a:cubicBezTo>
                  <a:cubicBezTo>
                    <a:pt x="154" y="36"/>
                    <a:pt x="154" y="36"/>
                    <a:pt x="154" y="36"/>
                  </a:cubicBezTo>
                  <a:cubicBezTo>
                    <a:pt x="179" y="36"/>
                    <a:pt x="179" y="36"/>
                    <a:pt x="179" y="36"/>
                  </a:cubicBezTo>
                  <a:cubicBezTo>
                    <a:pt x="152" y="19"/>
                    <a:pt x="130" y="4"/>
                    <a:pt x="127" y="2"/>
                  </a:cubicBezTo>
                  <a:cubicBezTo>
                    <a:pt x="125" y="1"/>
                    <a:pt x="124" y="1"/>
                    <a:pt x="124" y="0"/>
                  </a:cubicBezTo>
                  <a:cubicBezTo>
                    <a:pt x="124" y="10"/>
                    <a:pt x="124" y="20"/>
                    <a:pt x="123" y="21"/>
                  </a:cubicBezTo>
                  <a:cubicBezTo>
                    <a:pt x="122" y="22"/>
                    <a:pt x="74" y="21"/>
                    <a:pt x="74" y="21"/>
                  </a:cubicBezTo>
                  <a:cubicBezTo>
                    <a:pt x="74" y="21"/>
                    <a:pt x="74" y="57"/>
                    <a:pt x="74" y="60"/>
                  </a:cubicBezTo>
                  <a:cubicBezTo>
                    <a:pt x="74" y="63"/>
                    <a:pt x="59" y="68"/>
                    <a:pt x="59" y="71"/>
                  </a:cubicBezTo>
                  <a:cubicBezTo>
                    <a:pt x="59" y="75"/>
                    <a:pt x="59" y="94"/>
                    <a:pt x="59" y="94"/>
                  </a:cubicBezTo>
                  <a:cubicBezTo>
                    <a:pt x="1" y="94"/>
                    <a:pt x="1" y="94"/>
                    <a:pt x="1" y="94"/>
                  </a:cubicBezTo>
                  <a:cubicBezTo>
                    <a:pt x="0" y="104"/>
                    <a:pt x="6" y="107"/>
                    <a:pt x="9" y="111"/>
                  </a:cubicBezTo>
                  <a:cubicBezTo>
                    <a:pt x="14" y="116"/>
                    <a:pt x="6" y="125"/>
                    <a:pt x="12" y="134"/>
                  </a:cubicBezTo>
                  <a:cubicBezTo>
                    <a:pt x="19" y="144"/>
                    <a:pt x="11" y="158"/>
                    <a:pt x="7" y="163"/>
                  </a:cubicBezTo>
                  <a:cubicBezTo>
                    <a:pt x="6" y="166"/>
                    <a:pt x="6" y="171"/>
                    <a:pt x="5" y="176"/>
                  </a:cubicBezTo>
                  <a:cubicBezTo>
                    <a:pt x="5" y="176"/>
                    <a:pt x="6" y="176"/>
                    <a:pt x="6" y="176"/>
                  </a:cubicBezTo>
                  <a:cubicBezTo>
                    <a:pt x="10" y="175"/>
                    <a:pt x="9" y="168"/>
                    <a:pt x="14" y="16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4">
              <a:extLst>
                <a:ext uri="{FF2B5EF4-FFF2-40B4-BE49-F238E27FC236}">
                  <a16:creationId xmlns:a16="http://schemas.microsoft.com/office/drawing/2014/main" id="{A1C0614F-5D75-4C3E-B49A-F2CE769349C5}"/>
                </a:ext>
              </a:extLst>
            </p:cNvPr>
            <p:cNvSpPr>
              <a:spLocks/>
            </p:cNvSpPr>
            <p:nvPr userDrawn="1"/>
          </p:nvSpPr>
          <p:spPr bwMode="auto">
            <a:xfrm>
              <a:off x="3998909" y="2962886"/>
              <a:ext cx="364651" cy="342687"/>
            </a:xfrm>
            <a:custGeom>
              <a:avLst/>
              <a:gdLst>
                <a:gd name="T0" fmla="*/ 232 w 245"/>
                <a:gd name="T1" fmla="*/ 96 h 230"/>
                <a:gd name="T2" fmla="*/ 225 w 245"/>
                <a:gd name="T3" fmla="*/ 80 h 230"/>
                <a:gd name="T4" fmla="*/ 209 w 245"/>
                <a:gd name="T5" fmla="*/ 75 h 230"/>
                <a:gd name="T6" fmla="*/ 199 w 245"/>
                <a:gd name="T7" fmla="*/ 61 h 230"/>
                <a:gd name="T8" fmla="*/ 109 w 245"/>
                <a:gd name="T9" fmla="*/ 0 h 230"/>
                <a:gd name="T10" fmla="*/ 84 w 245"/>
                <a:gd name="T11" fmla="*/ 0 h 230"/>
                <a:gd name="T12" fmla="*/ 98 w 245"/>
                <a:gd name="T13" fmla="*/ 130 h 230"/>
                <a:gd name="T14" fmla="*/ 102 w 245"/>
                <a:gd name="T15" fmla="*/ 135 h 230"/>
                <a:gd name="T16" fmla="*/ 100 w 245"/>
                <a:gd name="T17" fmla="*/ 147 h 230"/>
                <a:gd name="T18" fmla="*/ 43 w 245"/>
                <a:gd name="T19" fmla="*/ 148 h 230"/>
                <a:gd name="T20" fmla="*/ 34 w 245"/>
                <a:gd name="T21" fmla="*/ 151 h 230"/>
                <a:gd name="T22" fmla="*/ 24 w 245"/>
                <a:gd name="T23" fmla="*/ 150 h 230"/>
                <a:gd name="T24" fmla="*/ 16 w 245"/>
                <a:gd name="T25" fmla="*/ 151 h 230"/>
                <a:gd name="T26" fmla="*/ 7 w 245"/>
                <a:gd name="T27" fmla="*/ 155 h 230"/>
                <a:gd name="T28" fmla="*/ 0 w 245"/>
                <a:gd name="T29" fmla="*/ 159 h 230"/>
                <a:gd name="T30" fmla="*/ 1 w 245"/>
                <a:gd name="T31" fmla="*/ 163 h 230"/>
                <a:gd name="T32" fmla="*/ 4 w 245"/>
                <a:gd name="T33" fmla="*/ 167 h 230"/>
                <a:gd name="T34" fmla="*/ 6 w 245"/>
                <a:gd name="T35" fmla="*/ 176 h 230"/>
                <a:gd name="T36" fmla="*/ 14 w 245"/>
                <a:gd name="T37" fmla="*/ 185 h 230"/>
                <a:gd name="T38" fmla="*/ 14 w 245"/>
                <a:gd name="T39" fmla="*/ 197 h 230"/>
                <a:gd name="T40" fmla="*/ 18 w 245"/>
                <a:gd name="T41" fmla="*/ 201 h 230"/>
                <a:gd name="T42" fmla="*/ 26 w 245"/>
                <a:gd name="T43" fmla="*/ 200 h 230"/>
                <a:gd name="T44" fmla="*/ 36 w 245"/>
                <a:gd name="T45" fmla="*/ 201 h 230"/>
                <a:gd name="T46" fmla="*/ 47 w 245"/>
                <a:gd name="T47" fmla="*/ 193 h 230"/>
                <a:gd name="T48" fmla="*/ 52 w 245"/>
                <a:gd name="T49" fmla="*/ 204 h 230"/>
                <a:gd name="T50" fmla="*/ 57 w 245"/>
                <a:gd name="T51" fmla="*/ 211 h 230"/>
                <a:gd name="T52" fmla="*/ 57 w 245"/>
                <a:gd name="T53" fmla="*/ 216 h 230"/>
                <a:gd name="T54" fmla="*/ 61 w 245"/>
                <a:gd name="T55" fmla="*/ 225 h 230"/>
                <a:gd name="T56" fmla="*/ 68 w 245"/>
                <a:gd name="T57" fmla="*/ 225 h 230"/>
                <a:gd name="T58" fmla="*/ 75 w 245"/>
                <a:gd name="T59" fmla="*/ 228 h 230"/>
                <a:gd name="T60" fmla="*/ 84 w 245"/>
                <a:gd name="T61" fmla="*/ 224 h 230"/>
                <a:gd name="T62" fmla="*/ 91 w 245"/>
                <a:gd name="T63" fmla="*/ 223 h 230"/>
                <a:gd name="T64" fmla="*/ 96 w 245"/>
                <a:gd name="T65" fmla="*/ 225 h 230"/>
                <a:gd name="T66" fmla="*/ 100 w 245"/>
                <a:gd name="T67" fmla="*/ 224 h 230"/>
                <a:gd name="T68" fmla="*/ 104 w 245"/>
                <a:gd name="T69" fmla="*/ 212 h 230"/>
                <a:gd name="T70" fmla="*/ 104 w 245"/>
                <a:gd name="T71" fmla="*/ 203 h 230"/>
                <a:gd name="T72" fmla="*/ 115 w 245"/>
                <a:gd name="T73" fmla="*/ 198 h 230"/>
                <a:gd name="T74" fmla="*/ 120 w 245"/>
                <a:gd name="T75" fmla="*/ 188 h 230"/>
                <a:gd name="T76" fmla="*/ 125 w 245"/>
                <a:gd name="T77" fmla="*/ 178 h 230"/>
                <a:gd name="T78" fmla="*/ 134 w 245"/>
                <a:gd name="T79" fmla="*/ 178 h 230"/>
                <a:gd name="T80" fmla="*/ 141 w 245"/>
                <a:gd name="T81" fmla="*/ 171 h 230"/>
                <a:gd name="T82" fmla="*/ 148 w 245"/>
                <a:gd name="T83" fmla="*/ 168 h 230"/>
                <a:gd name="T84" fmla="*/ 153 w 245"/>
                <a:gd name="T85" fmla="*/ 165 h 230"/>
                <a:gd name="T86" fmla="*/ 166 w 245"/>
                <a:gd name="T87" fmla="*/ 159 h 230"/>
                <a:gd name="T88" fmla="*/ 177 w 245"/>
                <a:gd name="T89" fmla="*/ 155 h 230"/>
                <a:gd name="T90" fmla="*/ 195 w 245"/>
                <a:gd name="T91" fmla="*/ 155 h 230"/>
                <a:gd name="T92" fmla="*/ 207 w 245"/>
                <a:gd name="T93" fmla="*/ 152 h 230"/>
                <a:gd name="T94" fmla="*/ 230 w 245"/>
                <a:gd name="T95" fmla="*/ 149 h 230"/>
                <a:gd name="T96" fmla="*/ 239 w 245"/>
                <a:gd name="T97" fmla="*/ 143 h 230"/>
                <a:gd name="T98" fmla="*/ 244 w 245"/>
                <a:gd name="T99" fmla="*/ 132 h 230"/>
                <a:gd name="T100" fmla="*/ 245 w 245"/>
                <a:gd name="T101" fmla="*/ 93 h 230"/>
                <a:gd name="T102" fmla="*/ 232 w 245"/>
                <a:gd name="T103" fmla="*/ 9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5" h="230">
                  <a:moveTo>
                    <a:pt x="232" y="96"/>
                  </a:moveTo>
                  <a:cubicBezTo>
                    <a:pt x="232" y="96"/>
                    <a:pt x="232" y="84"/>
                    <a:pt x="225" y="80"/>
                  </a:cubicBezTo>
                  <a:cubicBezTo>
                    <a:pt x="218" y="76"/>
                    <a:pt x="209" y="75"/>
                    <a:pt x="209" y="75"/>
                  </a:cubicBezTo>
                  <a:cubicBezTo>
                    <a:pt x="209" y="75"/>
                    <a:pt x="204" y="66"/>
                    <a:pt x="199" y="61"/>
                  </a:cubicBezTo>
                  <a:cubicBezTo>
                    <a:pt x="197" y="59"/>
                    <a:pt x="149" y="27"/>
                    <a:pt x="109" y="0"/>
                  </a:cubicBezTo>
                  <a:cubicBezTo>
                    <a:pt x="84" y="0"/>
                    <a:pt x="84" y="0"/>
                    <a:pt x="84" y="0"/>
                  </a:cubicBezTo>
                  <a:cubicBezTo>
                    <a:pt x="98" y="130"/>
                    <a:pt x="98" y="130"/>
                    <a:pt x="98" y="130"/>
                  </a:cubicBezTo>
                  <a:cubicBezTo>
                    <a:pt x="102" y="135"/>
                    <a:pt x="102" y="135"/>
                    <a:pt x="102" y="135"/>
                  </a:cubicBezTo>
                  <a:cubicBezTo>
                    <a:pt x="102" y="135"/>
                    <a:pt x="103" y="146"/>
                    <a:pt x="100" y="147"/>
                  </a:cubicBezTo>
                  <a:cubicBezTo>
                    <a:pt x="98" y="149"/>
                    <a:pt x="43" y="148"/>
                    <a:pt x="43" y="148"/>
                  </a:cubicBezTo>
                  <a:cubicBezTo>
                    <a:pt x="43" y="148"/>
                    <a:pt x="38" y="151"/>
                    <a:pt x="34" y="151"/>
                  </a:cubicBezTo>
                  <a:cubicBezTo>
                    <a:pt x="30" y="151"/>
                    <a:pt x="25" y="148"/>
                    <a:pt x="24" y="150"/>
                  </a:cubicBezTo>
                  <a:cubicBezTo>
                    <a:pt x="23" y="152"/>
                    <a:pt x="23" y="157"/>
                    <a:pt x="16" y="151"/>
                  </a:cubicBezTo>
                  <a:cubicBezTo>
                    <a:pt x="9" y="145"/>
                    <a:pt x="7" y="151"/>
                    <a:pt x="7" y="155"/>
                  </a:cubicBezTo>
                  <a:cubicBezTo>
                    <a:pt x="7" y="158"/>
                    <a:pt x="4" y="159"/>
                    <a:pt x="0" y="159"/>
                  </a:cubicBezTo>
                  <a:cubicBezTo>
                    <a:pt x="0" y="161"/>
                    <a:pt x="1" y="163"/>
                    <a:pt x="1" y="163"/>
                  </a:cubicBezTo>
                  <a:cubicBezTo>
                    <a:pt x="4" y="167"/>
                    <a:pt x="4" y="167"/>
                    <a:pt x="4" y="167"/>
                  </a:cubicBezTo>
                  <a:cubicBezTo>
                    <a:pt x="4" y="167"/>
                    <a:pt x="3" y="173"/>
                    <a:pt x="6" y="176"/>
                  </a:cubicBezTo>
                  <a:cubicBezTo>
                    <a:pt x="8" y="178"/>
                    <a:pt x="13" y="183"/>
                    <a:pt x="14" y="185"/>
                  </a:cubicBezTo>
                  <a:cubicBezTo>
                    <a:pt x="14" y="188"/>
                    <a:pt x="14" y="197"/>
                    <a:pt x="14" y="197"/>
                  </a:cubicBezTo>
                  <a:cubicBezTo>
                    <a:pt x="14" y="197"/>
                    <a:pt x="15" y="205"/>
                    <a:pt x="18" y="201"/>
                  </a:cubicBezTo>
                  <a:cubicBezTo>
                    <a:pt x="21" y="198"/>
                    <a:pt x="24" y="204"/>
                    <a:pt x="26" y="200"/>
                  </a:cubicBezTo>
                  <a:cubicBezTo>
                    <a:pt x="28" y="195"/>
                    <a:pt x="34" y="201"/>
                    <a:pt x="36" y="201"/>
                  </a:cubicBezTo>
                  <a:cubicBezTo>
                    <a:pt x="39" y="201"/>
                    <a:pt x="45" y="193"/>
                    <a:pt x="47" y="193"/>
                  </a:cubicBezTo>
                  <a:cubicBezTo>
                    <a:pt x="48" y="194"/>
                    <a:pt x="52" y="201"/>
                    <a:pt x="52" y="204"/>
                  </a:cubicBezTo>
                  <a:cubicBezTo>
                    <a:pt x="52" y="207"/>
                    <a:pt x="60" y="210"/>
                    <a:pt x="57" y="211"/>
                  </a:cubicBezTo>
                  <a:cubicBezTo>
                    <a:pt x="55" y="212"/>
                    <a:pt x="54" y="216"/>
                    <a:pt x="57" y="216"/>
                  </a:cubicBezTo>
                  <a:cubicBezTo>
                    <a:pt x="61" y="216"/>
                    <a:pt x="59" y="222"/>
                    <a:pt x="61" y="225"/>
                  </a:cubicBezTo>
                  <a:cubicBezTo>
                    <a:pt x="63" y="227"/>
                    <a:pt x="66" y="229"/>
                    <a:pt x="68" y="225"/>
                  </a:cubicBezTo>
                  <a:cubicBezTo>
                    <a:pt x="70" y="221"/>
                    <a:pt x="74" y="225"/>
                    <a:pt x="75" y="228"/>
                  </a:cubicBezTo>
                  <a:cubicBezTo>
                    <a:pt x="77" y="230"/>
                    <a:pt x="83" y="227"/>
                    <a:pt x="84" y="224"/>
                  </a:cubicBezTo>
                  <a:cubicBezTo>
                    <a:pt x="84" y="220"/>
                    <a:pt x="91" y="219"/>
                    <a:pt x="91" y="223"/>
                  </a:cubicBezTo>
                  <a:cubicBezTo>
                    <a:pt x="91" y="227"/>
                    <a:pt x="92" y="228"/>
                    <a:pt x="96" y="225"/>
                  </a:cubicBezTo>
                  <a:cubicBezTo>
                    <a:pt x="98" y="224"/>
                    <a:pt x="99" y="223"/>
                    <a:pt x="100" y="224"/>
                  </a:cubicBezTo>
                  <a:cubicBezTo>
                    <a:pt x="102" y="219"/>
                    <a:pt x="104" y="214"/>
                    <a:pt x="104" y="212"/>
                  </a:cubicBezTo>
                  <a:cubicBezTo>
                    <a:pt x="106" y="210"/>
                    <a:pt x="101" y="204"/>
                    <a:pt x="104" y="203"/>
                  </a:cubicBezTo>
                  <a:cubicBezTo>
                    <a:pt x="106" y="202"/>
                    <a:pt x="113" y="204"/>
                    <a:pt x="115" y="198"/>
                  </a:cubicBezTo>
                  <a:cubicBezTo>
                    <a:pt x="118" y="191"/>
                    <a:pt x="120" y="188"/>
                    <a:pt x="120" y="188"/>
                  </a:cubicBezTo>
                  <a:cubicBezTo>
                    <a:pt x="120" y="188"/>
                    <a:pt x="121" y="175"/>
                    <a:pt x="125" y="178"/>
                  </a:cubicBezTo>
                  <a:cubicBezTo>
                    <a:pt x="129" y="180"/>
                    <a:pt x="134" y="183"/>
                    <a:pt x="134" y="178"/>
                  </a:cubicBezTo>
                  <a:cubicBezTo>
                    <a:pt x="134" y="173"/>
                    <a:pt x="139" y="176"/>
                    <a:pt x="141" y="171"/>
                  </a:cubicBezTo>
                  <a:cubicBezTo>
                    <a:pt x="142" y="166"/>
                    <a:pt x="144" y="167"/>
                    <a:pt x="148" y="168"/>
                  </a:cubicBezTo>
                  <a:cubicBezTo>
                    <a:pt x="151" y="168"/>
                    <a:pt x="153" y="167"/>
                    <a:pt x="153" y="165"/>
                  </a:cubicBezTo>
                  <a:cubicBezTo>
                    <a:pt x="153" y="162"/>
                    <a:pt x="160" y="163"/>
                    <a:pt x="166" y="159"/>
                  </a:cubicBezTo>
                  <a:cubicBezTo>
                    <a:pt x="171" y="155"/>
                    <a:pt x="174" y="152"/>
                    <a:pt x="177" y="155"/>
                  </a:cubicBezTo>
                  <a:cubicBezTo>
                    <a:pt x="179" y="157"/>
                    <a:pt x="193" y="156"/>
                    <a:pt x="195" y="155"/>
                  </a:cubicBezTo>
                  <a:cubicBezTo>
                    <a:pt x="198" y="155"/>
                    <a:pt x="202" y="151"/>
                    <a:pt x="207" y="152"/>
                  </a:cubicBezTo>
                  <a:cubicBezTo>
                    <a:pt x="212" y="152"/>
                    <a:pt x="225" y="149"/>
                    <a:pt x="230" y="149"/>
                  </a:cubicBezTo>
                  <a:cubicBezTo>
                    <a:pt x="235" y="149"/>
                    <a:pt x="238" y="145"/>
                    <a:pt x="239" y="143"/>
                  </a:cubicBezTo>
                  <a:cubicBezTo>
                    <a:pt x="241" y="141"/>
                    <a:pt x="242" y="133"/>
                    <a:pt x="244" y="132"/>
                  </a:cubicBezTo>
                  <a:cubicBezTo>
                    <a:pt x="245" y="131"/>
                    <a:pt x="245" y="104"/>
                    <a:pt x="245" y="93"/>
                  </a:cubicBezTo>
                  <a:cubicBezTo>
                    <a:pt x="240" y="94"/>
                    <a:pt x="232" y="96"/>
                    <a:pt x="232" y="9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5">
              <a:extLst>
                <a:ext uri="{FF2B5EF4-FFF2-40B4-BE49-F238E27FC236}">
                  <a16:creationId xmlns:a16="http://schemas.microsoft.com/office/drawing/2014/main" id="{63CCDD64-D65A-4395-B4C5-F5A4EFB46694}"/>
                </a:ext>
              </a:extLst>
            </p:cNvPr>
            <p:cNvSpPr>
              <a:spLocks/>
            </p:cNvSpPr>
            <p:nvPr userDrawn="1"/>
          </p:nvSpPr>
          <p:spPr bwMode="auto">
            <a:xfrm>
              <a:off x="4147656" y="3189462"/>
              <a:ext cx="180129" cy="129920"/>
            </a:xfrm>
            <a:custGeom>
              <a:avLst/>
              <a:gdLst>
                <a:gd name="T0" fmla="*/ 121 w 121"/>
                <a:gd name="T1" fmla="*/ 49 h 87"/>
                <a:gd name="T2" fmla="*/ 115 w 121"/>
                <a:gd name="T3" fmla="*/ 46 h 87"/>
                <a:gd name="T4" fmla="*/ 114 w 121"/>
                <a:gd name="T5" fmla="*/ 38 h 87"/>
                <a:gd name="T6" fmla="*/ 106 w 121"/>
                <a:gd name="T7" fmla="*/ 39 h 87"/>
                <a:gd name="T8" fmla="*/ 100 w 121"/>
                <a:gd name="T9" fmla="*/ 34 h 87"/>
                <a:gd name="T10" fmla="*/ 98 w 121"/>
                <a:gd name="T11" fmla="*/ 28 h 87"/>
                <a:gd name="T12" fmla="*/ 91 w 121"/>
                <a:gd name="T13" fmla="*/ 20 h 87"/>
                <a:gd name="T14" fmla="*/ 86 w 121"/>
                <a:gd name="T15" fmla="*/ 12 h 87"/>
                <a:gd name="T16" fmla="*/ 86 w 121"/>
                <a:gd name="T17" fmla="*/ 4 h 87"/>
                <a:gd name="T18" fmla="*/ 77 w 121"/>
                <a:gd name="T19" fmla="*/ 3 h 87"/>
                <a:gd name="T20" fmla="*/ 66 w 121"/>
                <a:gd name="T21" fmla="*/ 7 h 87"/>
                <a:gd name="T22" fmla="*/ 53 w 121"/>
                <a:gd name="T23" fmla="*/ 13 h 87"/>
                <a:gd name="T24" fmla="*/ 48 w 121"/>
                <a:gd name="T25" fmla="*/ 16 h 87"/>
                <a:gd name="T26" fmla="*/ 41 w 121"/>
                <a:gd name="T27" fmla="*/ 19 h 87"/>
                <a:gd name="T28" fmla="*/ 34 w 121"/>
                <a:gd name="T29" fmla="*/ 26 h 87"/>
                <a:gd name="T30" fmla="*/ 25 w 121"/>
                <a:gd name="T31" fmla="*/ 26 h 87"/>
                <a:gd name="T32" fmla="*/ 20 w 121"/>
                <a:gd name="T33" fmla="*/ 36 h 87"/>
                <a:gd name="T34" fmla="*/ 15 w 121"/>
                <a:gd name="T35" fmla="*/ 46 h 87"/>
                <a:gd name="T36" fmla="*/ 4 w 121"/>
                <a:gd name="T37" fmla="*/ 51 h 87"/>
                <a:gd name="T38" fmla="*/ 4 w 121"/>
                <a:gd name="T39" fmla="*/ 60 h 87"/>
                <a:gd name="T40" fmla="*/ 0 w 121"/>
                <a:gd name="T41" fmla="*/ 72 h 87"/>
                <a:gd name="T42" fmla="*/ 8 w 121"/>
                <a:gd name="T43" fmla="*/ 76 h 87"/>
                <a:gd name="T44" fmla="*/ 21 w 121"/>
                <a:gd name="T45" fmla="*/ 83 h 87"/>
                <a:gd name="T46" fmla="*/ 38 w 121"/>
                <a:gd name="T47" fmla="*/ 80 h 87"/>
                <a:gd name="T48" fmla="*/ 43 w 121"/>
                <a:gd name="T49" fmla="*/ 79 h 87"/>
                <a:gd name="T50" fmla="*/ 40 w 121"/>
                <a:gd name="T51" fmla="*/ 64 h 87"/>
                <a:gd name="T52" fmla="*/ 77 w 121"/>
                <a:gd name="T53" fmla="*/ 65 h 87"/>
                <a:gd name="T54" fmla="*/ 83 w 121"/>
                <a:gd name="T55" fmla="*/ 61 h 87"/>
                <a:gd name="T56" fmla="*/ 96 w 121"/>
                <a:gd name="T57" fmla="*/ 63 h 87"/>
                <a:gd name="T58" fmla="*/ 104 w 121"/>
                <a:gd name="T59" fmla="*/ 57 h 87"/>
                <a:gd name="T60" fmla="*/ 117 w 121"/>
                <a:gd name="T61" fmla="*/ 55 h 87"/>
                <a:gd name="T62" fmla="*/ 121 w 121"/>
                <a:gd name="T63" fmla="*/ 49 h 87"/>
                <a:gd name="T64" fmla="*/ 121 w 121"/>
                <a:gd name="T65" fmla="*/ 4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87">
                  <a:moveTo>
                    <a:pt x="121" y="49"/>
                  </a:moveTo>
                  <a:cubicBezTo>
                    <a:pt x="118" y="47"/>
                    <a:pt x="115" y="46"/>
                    <a:pt x="115" y="46"/>
                  </a:cubicBezTo>
                  <a:cubicBezTo>
                    <a:pt x="113" y="46"/>
                    <a:pt x="114" y="39"/>
                    <a:pt x="114" y="38"/>
                  </a:cubicBezTo>
                  <a:cubicBezTo>
                    <a:pt x="113" y="37"/>
                    <a:pt x="109" y="40"/>
                    <a:pt x="106" y="39"/>
                  </a:cubicBezTo>
                  <a:cubicBezTo>
                    <a:pt x="104" y="38"/>
                    <a:pt x="103" y="34"/>
                    <a:pt x="100" y="34"/>
                  </a:cubicBezTo>
                  <a:cubicBezTo>
                    <a:pt x="98" y="34"/>
                    <a:pt x="98" y="31"/>
                    <a:pt x="98" y="28"/>
                  </a:cubicBezTo>
                  <a:cubicBezTo>
                    <a:pt x="98" y="25"/>
                    <a:pt x="93" y="22"/>
                    <a:pt x="91" y="20"/>
                  </a:cubicBezTo>
                  <a:cubicBezTo>
                    <a:pt x="88" y="19"/>
                    <a:pt x="88" y="13"/>
                    <a:pt x="86" y="12"/>
                  </a:cubicBezTo>
                  <a:cubicBezTo>
                    <a:pt x="85" y="11"/>
                    <a:pt x="85" y="7"/>
                    <a:pt x="86" y="4"/>
                  </a:cubicBezTo>
                  <a:cubicBezTo>
                    <a:pt x="82" y="4"/>
                    <a:pt x="78" y="4"/>
                    <a:pt x="77" y="3"/>
                  </a:cubicBezTo>
                  <a:cubicBezTo>
                    <a:pt x="74" y="0"/>
                    <a:pt x="71" y="3"/>
                    <a:pt x="66" y="7"/>
                  </a:cubicBezTo>
                  <a:cubicBezTo>
                    <a:pt x="60" y="11"/>
                    <a:pt x="53" y="10"/>
                    <a:pt x="53" y="13"/>
                  </a:cubicBezTo>
                  <a:cubicBezTo>
                    <a:pt x="53" y="15"/>
                    <a:pt x="51" y="16"/>
                    <a:pt x="48" y="16"/>
                  </a:cubicBezTo>
                  <a:cubicBezTo>
                    <a:pt x="44" y="15"/>
                    <a:pt x="42" y="14"/>
                    <a:pt x="41" y="19"/>
                  </a:cubicBezTo>
                  <a:cubicBezTo>
                    <a:pt x="39" y="24"/>
                    <a:pt x="34" y="21"/>
                    <a:pt x="34" y="26"/>
                  </a:cubicBezTo>
                  <a:cubicBezTo>
                    <a:pt x="34" y="31"/>
                    <a:pt x="29" y="28"/>
                    <a:pt x="25" y="26"/>
                  </a:cubicBezTo>
                  <a:cubicBezTo>
                    <a:pt x="21" y="23"/>
                    <a:pt x="20" y="36"/>
                    <a:pt x="20" y="36"/>
                  </a:cubicBezTo>
                  <a:cubicBezTo>
                    <a:pt x="20" y="36"/>
                    <a:pt x="18" y="39"/>
                    <a:pt x="15" y="46"/>
                  </a:cubicBezTo>
                  <a:cubicBezTo>
                    <a:pt x="13" y="52"/>
                    <a:pt x="6" y="50"/>
                    <a:pt x="4" y="51"/>
                  </a:cubicBezTo>
                  <a:cubicBezTo>
                    <a:pt x="1" y="52"/>
                    <a:pt x="6" y="58"/>
                    <a:pt x="4" y="60"/>
                  </a:cubicBezTo>
                  <a:cubicBezTo>
                    <a:pt x="4" y="62"/>
                    <a:pt x="2" y="67"/>
                    <a:pt x="0" y="72"/>
                  </a:cubicBezTo>
                  <a:cubicBezTo>
                    <a:pt x="4" y="72"/>
                    <a:pt x="7" y="75"/>
                    <a:pt x="8" y="76"/>
                  </a:cubicBezTo>
                  <a:cubicBezTo>
                    <a:pt x="9" y="79"/>
                    <a:pt x="17" y="87"/>
                    <a:pt x="21" y="83"/>
                  </a:cubicBezTo>
                  <a:cubicBezTo>
                    <a:pt x="24" y="78"/>
                    <a:pt x="35" y="78"/>
                    <a:pt x="38" y="80"/>
                  </a:cubicBezTo>
                  <a:cubicBezTo>
                    <a:pt x="41" y="83"/>
                    <a:pt x="42" y="82"/>
                    <a:pt x="43" y="79"/>
                  </a:cubicBezTo>
                  <a:cubicBezTo>
                    <a:pt x="43" y="76"/>
                    <a:pt x="38" y="67"/>
                    <a:pt x="40" y="64"/>
                  </a:cubicBezTo>
                  <a:cubicBezTo>
                    <a:pt x="42" y="62"/>
                    <a:pt x="76" y="63"/>
                    <a:pt x="77" y="65"/>
                  </a:cubicBezTo>
                  <a:cubicBezTo>
                    <a:pt x="78" y="67"/>
                    <a:pt x="78" y="61"/>
                    <a:pt x="83" y="61"/>
                  </a:cubicBezTo>
                  <a:cubicBezTo>
                    <a:pt x="87" y="62"/>
                    <a:pt x="94" y="64"/>
                    <a:pt x="96" y="63"/>
                  </a:cubicBezTo>
                  <a:cubicBezTo>
                    <a:pt x="99" y="62"/>
                    <a:pt x="102" y="57"/>
                    <a:pt x="104" y="57"/>
                  </a:cubicBezTo>
                  <a:cubicBezTo>
                    <a:pt x="107" y="57"/>
                    <a:pt x="115" y="57"/>
                    <a:pt x="117" y="55"/>
                  </a:cubicBezTo>
                  <a:cubicBezTo>
                    <a:pt x="118" y="53"/>
                    <a:pt x="121" y="53"/>
                    <a:pt x="121" y="49"/>
                  </a:cubicBezTo>
                  <a:cubicBezTo>
                    <a:pt x="121" y="49"/>
                    <a:pt x="121" y="49"/>
                    <a:pt x="121" y="4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6">
              <a:extLst>
                <a:ext uri="{FF2B5EF4-FFF2-40B4-BE49-F238E27FC236}">
                  <a16:creationId xmlns:a16="http://schemas.microsoft.com/office/drawing/2014/main" id="{34CE16E0-3416-4BA6-8E8D-2A697D9BE1CB}"/>
                </a:ext>
              </a:extLst>
            </p:cNvPr>
            <p:cNvSpPr>
              <a:spLocks/>
            </p:cNvSpPr>
            <p:nvPr userDrawn="1"/>
          </p:nvSpPr>
          <p:spPr bwMode="auto">
            <a:xfrm>
              <a:off x="4273810" y="2998662"/>
              <a:ext cx="341430" cy="266743"/>
            </a:xfrm>
            <a:custGeom>
              <a:avLst/>
              <a:gdLst>
                <a:gd name="T0" fmla="*/ 218 w 229"/>
                <a:gd name="T1" fmla="*/ 26 h 179"/>
                <a:gd name="T2" fmla="*/ 217 w 229"/>
                <a:gd name="T3" fmla="*/ 7 h 179"/>
                <a:gd name="T4" fmla="*/ 206 w 229"/>
                <a:gd name="T5" fmla="*/ 14 h 179"/>
                <a:gd name="T6" fmla="*/ 196 w 229"/>
                <a:gd name="T7" fmla="*/ 4 h 179"/>
                <a:gd name="T8" fmla="*/ 175 w 229"/>
                <a:gd name="T9" fmla="*/ 0 h 179"/>
                <a:gd name="T10" fmla="*/ 112 w 229"/>
                <a:gd name="T11" fmla="*/ 39 h 179"/>
                <a:gd name="T12" fmla="*/ 85 w 229"/>
                <a:gd name="T13" fmla="*/ 61 h 179"/>
                <a:gd name="T14" fmla="*/ 62 w 229"/>
                <a:gd name="T15" fmla="*/ 68 h 179"/>
                <a:gd name="T16" fmla="*/ 60 w 229"/>
                <a:gd name="T17" fmla="*/ 69 h 179"/>
                <a:gd name="T18" fmla="*/ 59 w 229"/>
                <a:gd name="T19" fmla="*/ 108 h 179"/>
                <a:gd name="T20" fmla="*/ 54 w 229"/>
                <a:gd name="T21" fmla="*/ 119 h 179"/>
                <a:gd name="T22" fmla="*/ 45 w 229"/>
                <a:gd name="T23" fmla="*/ 125 h 179"/>
                <a:gd name="T24" fmla="*/ 22 w 229"/>
                <a:gd name="T25" fmla="*/ 128 h 179"/>
                <a:gd name="T26" fmla="*/ 10 w 229"/>
                <a:gd name="T27" fmla="*/ 131 h 179"/>
                <a:gd name="T28" fmla="*/ 1 w 229"/>
                <a:gd name="T29" fmla="*/ 132 h 179"/>
                <a:gd name="T30" fmla="*/ 1 w 229"/>
                <a:gd name="T31" fmla="*/ 140 h 179"/>
                <a:gd name="T32" fmla="*/ 6 w 229"/>
                <a:gd name="T33" fmla="*/ 148 h 179"/>
                <a:gd name="T34" fmla="*/ 13 w 229"/>
                <a:gd name="T35" fmla="*/ 156 h 179"/>
                <a:gd name="T36" fmla="*/ 15 w 229"/>
                <a:gd name="T37" fmla="*/ 162 h 179"/>
                <a:gd name="T38" fmla="*/ 21 w 229"/>
                <a:gd name="T39" fmla="*/ 167 h 179"/>
                <a:gd name="T40" fmla="*/ 29 w 229"/>
                <a:gd name="T41" fmla="*/ 166 h 179"/>
                <a:gd name="T42" fmla="*/ 30 w 229"/>
                <a:gd name="T43" fmla="*/ 174 h 179"/>
                <a:gd name="T44" fmla="*/ 36 w 229"/>
                <a:gd name="T45" fmla="*/ 177 h 179"/>
                <a:gd name="T46" fmla="*/ 41 w 229"/>
                <a:gd name="T47" fmla="*/ 170 h 179"/>
                <a:gd name="T48" fmla="*/ 46 w 229"/>
                <a:gd name="T49" fmla="*/ 177 h 179"/>
                <a:gd name="T50" fmla="*/ 52 w 229"/>
                <a:gd name="T51" fmla="*/ 174 h 179"/>
                <a:gd name="T52" fmla="*/ 58 w 229"/>
                <a:gd name="T53" fmla="*/ 164 h 179"/>
                <a:gd name="T54" fmla="*/ 62 w 229"/>
                <a:gd name="T55" fmla="*/ 152 h 179"/>
                <a:gd name="T56" fmla="*/ 75 w 229"/>
                <a:gd name="T57" fmla="*/ 152 h 179"/>
                <a:gd name="T58" fmla="*/ 84 w 229"/>
                <a:gd name="T59" fmla="*/ 149 h 179"/>
                <a:gd name="T60" fmla="*/ 96 w 229"/>
                <a:gd name="T61" fmla="*/ 153 h 179"/>
                <a:gd name="T62" fmla="*/ 104 w 229"/>
                <a:gd name="T63" fmla="*/ 161 h 179"/>
                <a:gd name="T64" fmla="*/ 116 w 229"/>
                <a:gd name="T65" fmla="*/ 157 h 179"/>
                <a:gd name="T66" fmla="*/ 127 w 229"/>
                <a:gd name="T67" fmla="*/ 163 h 179"/>
                <a:gd name="T68" fmla="*/ 142 w 229"/>
                <a:gd name="T69" fmla="*/ 163 h 179"/>
                <a:gd name="T70" fmla="*/ 153 w 229"/>
                <a:gd name="T71" fmla="*/ 156 h 179"/>
                <a:gd name="T72" fmla="*/ 171 w 229"/>
                <a:gd name="T73" fmla="*/ 157 h 179"/>
                <a:gd name="T74" fmla="*/ 183 w 229"/>
                <a:gd name="T75" fmla="*/ 160 h 179"/>
                <a:gd name="T76" fmla="*/ 194 w 229"/>
                <a:gd name="T77" fmla="*/ 150 h 179"/>
                <a:gd name="T78" fmla="*/ 196 w 229"/>
                <a:gd name="T79" fmla="*/ 150 h 179"/>
                <a:gd name="T80" fmla="*/ 196 w 229"/>
                <a:gd name="T81" fmla="*/ 145 h 179"/>
                <a:gd name="T82" fmla="*/ 199 w 229"/>
                <a:gd name="T83" fmla="*/ 133 h 179"/>
                <a:gd name="T84" fmla="*/ 223 w 229"/>
                <a:gd name="T85" fmla="*/ 103 h 179"/>
                <a:gd name="T86" fmla="*/ 224 w 229"/>
                <a:gd name="T87" fmla="*/ 67 h 179"/>
                <a:gd name="T88" fmla="*/ 227 w 229"/>
                <a:gd name="T89" fmla="*/ 51 h 179"/>
                <a:gd name="T90" fmla="*/ 224 w 229"/>
                <a:gd name="T91" fmla="*/ 40 h 179"/>
                <a:gd name="T92" fmla="*/ 218 w 229"/>
                <a:gd name="T93"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179">
                  <a:moveTo>
                    <a:pt x="218" y="26"/>
                  </a:moveTo>
                  <a:cubicBezTo>
                    <a:pt x="218" y="24"/>
                    <a:pt x="218" y="14"/>
                    <a:pt x="217" y="7"/>
                  </a:cubicBezTo>
                  <a:cubicBezTo>
                    <a:pt x="206" y="14"/>
                    <a:pt x="206" y="14"/>
                    <a:pt x="206" y="14"/>
                  </a:cubicBezTo>
                  <a:cubicBezTo>
                    <a:pt x="206" y="14"/>
                    <a:pt x="203" y="8"/>
                    <a:pt x="196" y="4"/>
                  </a:cubicBezTo>
                  <a:cubicBezTo>
                    <a:pt x="190" y="0"/>
                    <a:pt x="175" y="0"/>
                    <a:pt x="175" y="0"/>
                  </a:cubicBezTo>
                  <a:cubicBezTo>
                    <a:pt x="112" y="39"/>
                    <a:pt x="112" y="39"/>
                    <a:pt x="112" y="39"/>
                  </a:cubicBezTo>
                  <a:cubicBezTo>
                    <a:pt x="85" y="61"/>
                    <a:pt x="85" y="61"/>
                    <a:pt x="85" y="61"/>
                  </a:cubicBezTo>
                  <a:cubicBezTo>
                    <a:pt x="85" y="61"/>
                    <a:pt x="67" y="67"/>
                    <a:pt x="62" y="68"/>
                  </a:cubicBezTo>
                  <a:cubicBezTo>
                    <a:pt x="61" y="69"/>
                    <a:pt x="61" y="69"/>
                    <a:pt x="60" y="69"/>
                  </a:cubicBezTo>
                  <a:cubicBezTo>
                    <a:pt x="60" y="80"/>
                    <a:pt x="60" y="107"/>
                    <a:pt x="59" y="108"/>
                  </a:cubicBezTo>
                  <a:cubicBezTo>
                    <a:pt x="57" y="109"/>
                    <a:pt x="56" y="117"/>
                    <a:pt x="54" y="119"/>
                  </a:cubicBezTo>
                  <a:cubicBezTo>
                    <a:pt x="53" y="121"/>
                    <a:pt x="50" y="125"/>
                    <a:pt x="45" y="125"/>
                  </a:cubicBezTo>
                  <a:cubicBezTo>
                    <a:pt x="40" y="125"/>
                    <a:pt x="27" y="128"/>
                    <a:pt x="22" y="128"/>
                  </a:cubicBezTo>
                  <a:cubicBezTo>
                    <a:pt x="17" y="127"/>
                    <a:pt x="13" y="131"/>
                    <a:pt x="10" y="131"/>
                  </a:cubicBezTo>
                  <a:cubicBezTo>
                    <a:pt x="9" y="132"/>
                    <a:pt x="5" y="132"/>
                    <a:pt x="1" y="132"/>
                  </a:cubicBezTo>
                  <a:cubicBezTo>
                    <a:pt x="0" y="135"/>
                    <a:pt x="0" y="139"/>
                    <a:pt x="1" y="140"/>
                  </a:cubicBezTo>
                  <a:cubicBezTo>
                    <a:pt x="3" y="141"/>
                    <a:pt x="3" y="147"/>
                    <a:pt x="6" y="148"/>
                  </a:cubicBezTo>
                  <a:cubicBezTo>
                    <a:pt x="8" y="150"/>
                    <a:pt x="13" y="153"/>
                    <a:pt x="13" y="156"/>
                  </a:cubicBezTo>
                  <a:cubicBezTo>
                    <a:pt x="13" y="159"/>
                    <a:pt x="13" y="162"/>
                    <a:pt x="15" y="162"/>
                  </a:cubicBezTo>
                  <a:cubicBezTo>
                    <a:pt x="18" y="162"/>
                    <a:pt x="19" y="166"/>
                    <a:pt x="21" y="167"/>
                  </a:cubicBezTo>
                  <a:cubicBezTo>
                    <a:pt x="24" y="168"/>
                    <a:pt x="28" y="165"/>
                    <a:pt x="29" y="166"/>
                  </a:cubicBezTo>
                  <a:cubicBezTo>
                    <a:pt x="29" y="167"/>
                    <a:pt x="28" y="174"/>
                    <a:pt x="30" y="174"/>
                  </a:cubicBezTo>
                  <a:cubicBezTo>
                    <a:pt x="30" y="174"/>
                    <a:pt x="33" y="175"/>
                    <a:pt x="36" y="177"/>
                  </a:cubicBezTo>
                  <a:cubicBezTo>
                    <a:pt x="35" y="173"/>
                    <a:pt x="37" y="169"/>
                    <a:pt x="41" y="170"/>
                  </a:cubicBezTo>
                  <a:cubicBezTo>
                    <a:pt x="45" y="171"/>
                    <a:pt x="42" y="175"/>
                    <a:pt x="46" y="177"/>
                  </a:cubicBezTo>
                  <a:cubicBezTo>
                    <a:pt x="49" y="179"/>
                    <a:pt x="52" y="177"/>
                    <a:pt x="52" y="174"/>
                  </a:cubicBezTo>
                  <a:cubicBezTo>
                    <a:pt x="52" y="171"/>
                    <a:pt x="57" y="165"/>
                    <a:pt x="58" y="164"/>
                  </a:cubicBezTo>
                  <a:cubicBezTo>
                    <a:pt x="59" y="163"/>
                    <a:pt x="59" y="154"/>
                    <a:pt x="62" y="152"/>
                  </a:cubicBezTo>
                  <a:cubicBezTo>
                    <a:pt x="64" y="150"/>
                    <a:pt x="72" y="152"/>
                    <a:pt x="75" y="152"/>
                  </a:cubicBezTo>
                  <a:cubicBezTo>
                    <a:pt x="78" y="153"/>
                    <a:pt x="80" y="146"/>
                    <a:pt x="84" y="149"/>
                  </a:cubicBezTo>
                  <a:cubicBezTo>
                    <a:pt x="87" y="152"/>
                    <a:pt x="93" y="150"/>
                    <a:pt x="96" y="153"/>
                  </a:cubicBezTo>
                  <a:cubicBezTo>
                    <a:pt x="98" y="156"/>
                    <a:pt x="100" y="163"/>
                    <a:pt x="104" y="161"/>
                  </a:cubicBezTo>
                  <a:cubicBezTo>
                    <a:pt x="108" y="158"/>
                    <a:pt x="113" y="157"/>
                    <a:pt x="116" y="157"/>
                  </a:cubicBezTo>
                  <a:cubicBezTo>
                    <a:pt x="119" y="157"/>
                    <a:pt x="125" y="162"/>
                    <a:pt x="127" y="163"/>
                  </a:cubicBezTo>
                  <a:cubicBezTo>
                    <a:pt x="130" y="164"/>
                    <a:pt x="139" y="165"/>
                    <a:pt x="142" y="163"/>
                  </a:cubicBezTo>
                  <a:cubicBezTo>
                    <a:pt x="145" y="161"/>
                    <a:pt x="149" y="156"/>
                    <a:pt x="153" y="156"/>
                  </a:cubicBezTo>
                  <a:cubicBezTo>
                    <a:pt x="156" y="157"/>
                    <a:pt x="169" y="155"/>
                    <a:pt x="171" y="157"/>
                  </a:cubicBezTo>
                  <a:cubicBezTo>
                    <a:pt x="174" y="158"/>
                    <a:pt x="180" y="161"/>
                    <a:pt x="183" y="160"/>
                  </a:cubicBezTo>
                  <a:cubicBezTo>
                    <a:pt x="187" y="158"/>
                    <a:pt x="191" y="151"/>
                    <a:pt x="194" y="150"/>
                  </a:cubicBezTo>
                  <a:cubicBezTo>
                    <a:pt x="195" y="150"/>
                    <a:pt x="195" y="150"/>
                    <a:pt x="196" y="150"/>
                  </a:cubicBezTo>
                  <a:cubicBezTo>
                    <a:pt x="196" y="148"/>
                    <a:pt x="196" y="147"/>
                    <a:pt x="196" y="145"/>
                  </a:cubicBezTo>
                  <a:cubicBezTo>
                    <a:pt x="196" y="137"/>
                    <a:pt x="198" y="141"/>
                    <a:pt x="199" y="133"/>
                  </a:cubicBezTo>
                  <a:cubicBezTo>
                    <a:pt x="200" y="125"/>
                    <a:pt x="221" y="104"/>
                    <a:pt x="223" y="103"/>
                  </a:cubicBezTo>
                  <a:cubicBezTo>
                    <a:pt x="224" y="102"/>
                    <a:pt x="224" y="71"/>
                    <a:pt x="224" y="67"/>
                  </a:cubicBezTo>
                  <a:cubicBezTo>
                    <a:pt x="224" y="62"/>
                    <a:pt x="225" y="57"/>
                    <a:pt x="227" y="51"/>
                  </a:cubicBezTo>
                  <a:cubicBezTo>
                    <a:pt x="229" y="45"/>
                    <a:pt x="224" y="45"/>
                    <a:pt x="224" y="40"/>
                  </a:cubicBezTo>
                  <a:cubicBezTo>
                    <a:pt x="225" y="34"/>
                    <a:pt x="218" y="30"/>
                    <a:pt x="218" y="2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7">
              <a:extLst>
                <a:ext uri="{FF2B5EF4-FFF2-40B4-BE49-F238E27FC236}">
                  <a16:creationId xmlns:a16="http://schemas.microsoft.com/office/drawing/2014/main" id="{4A44C152-C6E2-4466-87EE-51B4F356DB45}"/>
                </a:ext>
              </a:extLst>
            </p:cNvPr>
            <p:cNvSpPr>
              <a:spLocks/>
            </p:cNvSpPr>
            <p:nvPr userDrawn="1"/>
          </p:nvSpPr>
          <p:spPr bwMode="auto">
            <a:xfrm>
              <a:off x="4565656" y="2998662"/>
              <a:ext cx="220298" cy="365282"/>
            </a:xfrm>
            <a:custGeom>
              <a:avLst/>
              <a:gdLst>
                <a:gd name="T0" fmla="*/ 147 w 148"/>
                <a:gd name="T1" fmla="*/ 61 h 245"/>
                <a:gd name="T2" fmla="*/ 35 w 148"/>
                <a:gd name="T3" fmla="*/ 0 h 245"/>
                <a:gd name="T4" fmla="*/ 21 w 148"/>
                <a:gd name="T5" fmla="*/ 7 h 245"/>
                <a:gd name="T6" fmla="*/ 22 w 148"/>
                <a:gd name="T7" fmla="*/ 26 h 245"/>
                <a:gd name="T8" fmla="*/ 28 w 148"/>
                <a:gd name="T9" fmla="*/ 40 h 245"/>
                <a:gd name="T10" fmla="*/ 31 w 148"/>
                <a:gd name="T11" fmla="*/ 51 h 245"/>
                <a:gd name="T12" fmla="*/ 28 w 148"/>
                <a:gd name="T13" fmla="*/ 67 h 245"/>
                <a:gd name="T14" fmla="*/ 27 w 148"/>
                <a:gd name="T15" fmla="*/ 103 h 245"/>
                <a:gd name="T16" fmla="*/ 3 w 148"/>
                <a:gd name="T17" fmla="*/ 133 h 245"/>
                <a:gd name="T18" fmla="*/ 0 w 148"/>
                <a:gd name="T19" fmla="*/ 145 h 245"/>
                <a:gd name="T20" fmla="*/ 0 w 148"/>
                <a:gd name="T21" fmla="*/ 150 h 245"/>
                <a:gd name="T22" fmla="*/ 3 w 148"/>
                <a:gd name="T23" fmla="*/ 153 h 245"/>
                <a:gd name="T24" fmla="*/ 10 w 148"/>
                <a:gd name="T25" fmla="*/ 159 h 245"/>
                <a:gd name="T26" fmla="*/ 19 w 148"/>
                <a:gd name="T27" fmla="*/ 173 h 245"/>
                <a:gd name="T28" fmla="*/ 20 w 148"/>
                <a:gd name="T29" fmla="*/ 186 h 245"/>
                <a:gd name="T30" fmla="*/ 27 w 148"/>
                <a:gd name="T31" fmla="*/ 204 h 245"/>
                <a:gd name="T32" fmla="*/ 20 w 148"/>
                <a:gd name="T33" fmla="*/ 207 h 245"/>
                <a:gd name="T34" fmla="*/ 8 w 148"/>
                <a:gd name="T35" fmla="*/ 208 h 245"/>
                <a:gd name="T36" fmla="*/ 11 w 148"/>
                <a:gd name="T37" fmla="*/ 219 h 245"/>
                <a:gd name="T38" fmla="*/ 24 w 148"/>
                <a:gd name="T39" fmla="*/ 231 h 245"/>
                <a:gd name="T40" fmla="*/ 29 w 148"/>
                <a:gd name="T41" fmla="*/ 244 h 245"/>
                <a:gd name="T42" fmla="*/ 37 w 148"/>
                <a:gd name="T43" fmla="*/ 240 h 245"/>
                <a:gd name="T44" fmla="*/ 47 w 148"/>
                <a:gd name="T45" fmla="*/ 240 h 245"/>
                <a:gd name="T46" fmla="*/ 63 w 148"/>
                <a:gd name="T47" fmla="*/ 235 h 245"/>
                <a:gd name="T48" fmla="*/ 76 w 148"/>
                <a:gd name="T49" fmla="*/ 228 h 245"/>
                <a:gd name="T50" fmla="*/ 77 w 148"/>
                <a:gd name="T51" fmla="*/ 221 h 245"/>
                <a:gd name="T52" fmla="*/ 98 w 148"/>
                <a:gd name="T53" fmla="*/ 216 h 245"/>
                <a:gd name="T54" fmla="*/ 112 w 148"/>
                <a:gd name="T55" fmla="*/ 201 h 245"/>
                <a:gd name="T56" fmla="*/ 115 w 148"/>
                <a:gd name="T57" fmla="*/ 194 h 245"/>
                <a:gd name="T58" fmla="*/ 127 w 148"/>
                <a:gd name="T59" fmla="*/ 190 h 245"/>
                <a:gd name="T60" fmla="*/ 130 w 148"/>
                <a:gd name="T61" fmla="*/ 190 h 245"/>
                <a:gd name="T62" fmla="*/ 130 w 148"/>
                <a:gd name="T63" fmla="*/ 190 h 245"/>
                <a:gd name="T64" fmla="*/ 131 w 148"/>
                <a:gd name="T65" fmla="*/ 183 h 245"/>
                <a:gd name="T66" fmla="*/ 124 w 148"/>
                <a:gd name="T67" fmla="*/ 174 h 245"/>
                <a:gd name="T68" fmla="*/ 121 w 148"/>
                <a:gd name="T69" fmla="*/ 163 h 245"/>
                <a:gd name="T70" fmla="*/ 120 w 148"/>
                <a:gd name="T71" fmla="*/ 155 h 245"/>
                <a:gd name="T72" fmla="*/ 120 w 148"/>
                <a:gd name="T73" fmla="*/ 144 h 245"/>
                <a:gd name="T74" fmla="*/ 127 w 148"/>
                <a:gd name="T75" fmla="*/ 133 h 245"/>
                <a:gd name="T76" fmla="*/ 132 w 148"/>
                <a:gd name="T77" fmla="*/ 124 h 245"/>
                <a:gd name="T78" fmla="*/ 145 w 148"/>
                <a:gd name="T79" fmla="*/ 116 h 245"/>
                <a:gd name="T80" fmla="*/ 147 w 148"/>
                <a:gd name="T81" fmla="*/ 101 h 245"/>
                <a:gd name="T82" fmla="*/ 147 w 148"/>
                <a:gd name="T83" fmla="*/ 6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245">
                  <a:moveTo>
                    <a:pt x="147" y="61"/>
                  </a:moveTo>
                  <a:cubicBezTo>
                    <a:pt x="35" y="0"/>
                    <a:pt x="35" y="0"/>
                    <a:pt x="35" y="0"/>
                  </a:cubicBezTo>
                  <a:cubicBezTo>
                    <a:pt x="21" y="7"/>
                    <a:pt x="21" y="7"/>
                    <a:pt x="21" y="7"/>
                  </a:cubicBezTo>
                  <a:cubicBezTo>
                    <a:pt x="22" y="14"/>
                    <a:pt x="22" y="24"/>
                    <a:pt x="22" y="26"/>
                  </a:cubicBezTo>
                  <a:cubicBezTo>
                    <a:pt x="22" y="30"/>
                    <a:pt x="29" y="34"/>
                    <a:pt x="28" y="40"/>
                  </a:cubicBezTo>
                  <a:cubicBezTo>
                    <a:pt x="28" y="45"/>
                    <a:pt x="33" y="45"/>
                    <a:pt x="31" y="51"/>
                  </a:cubicBezTo>
                  <a:cubicBezTo>
                    <a:pt x="29" y="57"/>
                    <a:pt x="28" y="62"/>
                    <a:pt x="28" y="67"/>
                  </a:cubicBezTo>
                  <a:cubicBezTo>
                    <a:pt x="28" y="71"/>
                    <a:pt x="28" y="102"/>
                    <a:pt x="27" y="103"/>
                  </a:cubicBezTo>
                  <a:cubicBezTo>
                    <a:pt x="25" y="104"/>
                    <a:pt x="4" y="125"/>
                    <a:pt x="3" y="133"/>
                  </a:cubicBezTo>
                  <a:cubicBezTo>
                    <a:pt x="2" y="141"/>
                    <a:pt x="0" y="137"/>
                    <a:pt x="0" y="145"/>
                  </a:cubicBezTo>
                  <a:cubicBezTo>
                    <a:pt x="0" y="147"/>
                    <a:pt x="0" y="148"/>
                    <a:pt x="0" y="150"/>
                  </a:cubicBezTo>
                  <a:cubicBezTo>
                    <a:pt x="1" y="150"/>
                    <a:pt x="2" y="152"/>
                    <a:pt x="3" y="153"/>
                  </a:cubicBezTo>
                  <a:cubicBezTo>
                    <a:pt x="5" y="155"/>
                    <a:pt x="5" y="159"/>
                    <a:pt x="10" y="159"/>
                  </a:cubicBezTo>
                  <a:cubicBezTo>
                    <a:pt x="14" y="159"/>
                    <a:pt x="19" y="169"/>
                    <a:pt x="19" y="173"/>
                  </a:cubicBezTo>
                  <a:cubicBezTo>
                    <a:pt x="18" y="177"/>
                    <a:pt x="21" y="179"/>
                    <a:pt x="20" y="186"/>
                  </a:cubicBezTo>
                  <a:cubicBezTo>
                    <a:pt x="20" y="193"/>
                    <a:pt x="24" y="203"/>
                    <a:pt x="27" y="204"/>
                  </a:cubicBezTo>
                  <a:cubicBezTo>
                    <a:pt x="29" y="206"/>
                    <a:pt x="26" y="207"/>
                    <a:pt x="20" y="207"/>
                  </a:cubicBezTo>
                  <a:cubicBezTo>
                    <a:pt x="15" y="206"/>
                    <a:pt x="8" y="206"/>
                    <a:pt x="8" y="208"/>
                  </a:cubicBezTo>
                  <a:cubicBezTo>
                    <a:pt x="8" y="211"/>
                    <a:pt x="6" y="214"/>
                    <a:pt x="11" y="219"/>
                  </a:cubicBezTo>
                  <a:cubicBezTo>
                    <a:pt x="17" y="224"/>
                    <a:pt x="22" y="226"/>
                    <a:pt x="24" y="231"/>
                  </a:cubicBezTo>
                  <a:cubicBezTo>
                    <a:pt x="25" y="237"/>
                    <a:pt x="27" y="242"/>
                    <a:pt x="29" y="244"/>
                  </a:cubicBezTo>
                  <a:cubicBezTo>
                    <a:pt x="31" y="245"/>
                    <a:pt x="34" y="244"/>
                    <a:pt x="37" y="240"/>
                  </a:cubicBezTo>
                  <a:cubicBezTo>
                    <a:pt x="40" y="236"/>
                    <a:pt x="44" y="244"/>
                    <a:pt x="47" y="240"/>
                  </a:cubicBezTo>
                  <a:cubicBezTo>
                    <a:pt x="50" y="236"/>
                    <a:pt x="61" y="237"/>
                    <a:pt x="63" y="235"/>
                  </a:cubicBezTo>
                  <a:cubicBezTo>
                    <a:pt x="66" y="234"/>
                    <a:pt x="74" y="231"/>
                    <a:pt x="76" y="228"/>
                  </a:cubicBezTo>
                  <a:cubicBezTo>
                    <a:pt x="79" y="226"/>
                    <a:pt x="73" y="223"/>
                    <a:pt x="77" y="221"/>
                  </a:cubicBezTo>
                  <a:cubicBezTo>
                    <a:pt x="81" y="218"/>
                    <a:pt x="93" y="222"/>
                    <a:pt x="98" y="216"/>
                  </a:cubicBezTo>
                  <a:cubicBezTo>
                    <a:pt x="103" y="210"/>
                    <a:pt x="110" y="204"/>
                    <a:pt x="112" y="201"/>
                  </a:cubicBezTo>
                  <a:cubicBezTo>
                    <a:pt x="114" y="199"/>
                    <a:pt x="112" y="197"/>
                    <a:pt x="115" y="194"/>
                  </a:cubicBezTo>
                  <a:cubicBezTo>
                    <a:pt x="118" y="191"/>
                    <a:pt x="124" y="188"/>
                    <a:pt x="127" y="190"/>
                  </a:cubicBezTo>
                  <a:cubicBezTo>
                    <a:pt x="128" y="190"/>
                    <a:pt x="129" y="190"/>
                    <a:pt x="130" y="190"/>
                  </a:cubicBezTo>
                  <a:cubicBezTo>
                    <a:pt x="130" y="190"/>
                    <a:pt x="130" y="190"/>
                    <a:pt x="130" y="190"/>
                  </a:cubicBezTo>
                  <a:cubicBezTo>
                    <a:pt x="131" y="183"/>
                    <a:pt x="131" y="183"/>
                    <a:pt x="131" y="183"/>
                  </a:cubicBezTo>
                  <a:cubicBezTo>
                    <a:pt x="131" y="183"/>
                    <a:pt x="124" y="180"/>
                    <a:pt x="124" y="174"/>
                  </a:cubicBezTo>
                  <a:cubicBezTo>
                    <a:pt x="124" y="169"/>
                    <a:pt x="126" y="163"/>
                    <a:pt x="121" y="163"/>
                  </a:cubicBezTo>
                  <a:cubicBezTo>
                    <a:pt x="117" y="163"/>
                    <a:pt x="116" y="159"/>
                    <a:pt x="120" y="155"/>
                  </a:cubicBezTo>
                  <a:cubicBezTo>
                    <a:pt x="123" y="152"/>
                    <a:pt x="114" y="144"/>
                    <a:pt x="120" y="144"/>
                  </a:cubicBezTo>
                  <a:cubicBezTo>
                    <a:pt x="127" y="144"/>
                    <a:pt x="122" y="134"/>
                    <a:pt x="127" y="133"/>
                  </a:cubicBezTo>
                  <a:cubicBezTo>
                    <a:pt x="131" y="133"/>
                    <a:pt x="132" y="129"/>
                    <a:pt x="132" y="124"/>
                  </a:cubicBezTo>
                  <a:cubicBezTo>
                    <a:pt x="132" y="120"/>
                    <a:pt x="142" y="117"/>
                    <a:pt x="145" y="116"/>
                  </a:cubicBezTo>
                  <a:cubicBezTo>
                    <a:pt x="148" y="115"/>
                    <a:pt x="147" y="101"/>
                    <a:pt x="147" y="101"/>
                  </a:cubicBezTo>
                  <a:lnTo>
                    <a:pt x="147" y="61"/>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8">
              <a:extLst>
                <a:ext uri="{FF2B5EF4-FFF2-40B4-BE49-F238E27FC236}">
                  <a16:creationId xmlns:a16="http://schemas.microsoft.com/office/drawing/2014/main" id="{809469F6-08D9-4E90-A880-BB09DF86B4C8}"/>
                </a:ext>
              </a:extLst>
            </p:cNvPr>
            <p:cNvSpPr>
              <a:spLocks/>
            </p:cNvSpPr>
            <p:nvPr userDrawn="1"/>
          </p:nvSpPr>
          <p:spPr bwMode="auto">
            <a:xfrm>
              <a:off x="4797877" y="2797819"/>
              <a:ext cx="239754" cy="238500"/>
            </a:xfrm>
            <a:custGeom>
              <a:avLst/>
              <a:gdLst>
                <a:gd name="T0" fmla="*/ 150 w 161"/>
                <a:gd name="T1" fmla="*/ 35 h 160"/>
                <a:gd name="T2" fmla="*/ 140 w 161"/>
                <a:gd name="T3" fmla="*/ 9 h 160"/>
                <a:gd name="T4" fmla="*/ 138 w 161"/>
                <a:gd name="T5" fmla="*/ 11 h 160"/>
                <a:gd name="T6" fmla="*/ 122 w 161"/>
                <a:gd name="T7" fmla="*/ 10 h 160"/>
                <a:gd name="T8" fmla="*/ 104 w 161"/>
                <a:gd name="T9" fmla="*/ 6 h 160"/>
                <a:gd name="T10" fmla="*/ 73 w 161"/>
                <a:gd name="T11" fmla="*/ 11 h 160"/>
                <a:gd name="T12" fmla="*/ 57 w 161"/>
                <a:gd name="T13" fmla="*/ 13 h 160"/>
                <a:gd name="T14" fmla="*/ 30 w 161"/>
                <a:gd name="T15" fmla="*/ 5 h 160"/>
                <a:gd name="T16" fmla="*/ 8 w 161"/>
                <a:gd name="T17" fmla="*/ 0 h 160"/>
                <a:gd name="T18" fmla="*/ 6 w 161"/>
                <a:gd name="T19" fmla="*/ 4 h 160"/>
                <a:gd name="T20" fmla="*/ 4 w 161"/>
                <a:gd name="T21" fmla="*/ 22 h 160"/>
                <a:gd name="T22" fmla="*/ 4 w 161"/>
                <a:gd name="T23" fmla="*/ 44 h 160"/>
                <a:gd name="T24" fmla="*/ 4 w 161"/>
                <a:gd name="T25" fmla="*/ 157 h 160"/>
                <a:gd name="T26" fmla="*/ 94 w 161"/>
                <a:gd name="T27" fmla="*/ 157 h 160"/>
                <a:gd name="T28" fmla="*/ 99 w 161"/>
                <a:gd name="T29" fmla="*/ 153 h 160"/>
                <a:gd name="T30" fmla="*/ 106 w 161"/>
                <a:gd name="T31" fmla="*/ 156 h 160"/>
                <a:gd name="T32" fmla="*/ 125 w 161"/>
                <a:gd name="T33" fmla="*/ 156 h 160"/>
                <a:gd name="T34" fmla="*/ 133 w 161"/>
                <a:gd name="T35" fmla="*/ 160 h 160"/>
                <a:gd name="T36" fmla="*/ 142 w 161"/>
                <a:gd name="T37" fmla="*/ 153 h 160"/>
                <a:gd name="T38" fmla="*/ 152 w 161"/>
                <a:gd name="T39" fmla="*/ 143 h 160"/>
                <a:gd name="T40" fmla="*/ 159 w 161"/>
                <a:gd name="T41" fmla="*/ 138 h 160"/>
                <a:gd name="T42" fmla="*/ 160 w 161"/>
                <a:gd name="T43" fmla="*/ 137 h 160"/>
                <a:gd name="T44" fmla="*/ 160 w 161"/>
                <a:gd name="T45" fmla="*/ 131 h 160"/>
                <a:gd name="T46" fmla="*/ 153 w 161"/>
                <a:gd name="T47" fmla="*/ 115 h 160"/>
                <a:gd name="T48" fmla="*/ 137 w 161"/>
                <a:gd name="T49" fmla="*/ 85 h 160"/>
                <a:gd name="T50" fmla="*/ 130 w 161"/>
                <a:gd name="T51" fmla="*/ 70 h 160"/>
                <a:gd name="T52" fmla="*/ 120 w 161"/>
                <a:gd name="T53" fmla="*/ 54 h 160"/>
                <a:gd name="T54" fmla="*/ 114 w 161"/>
                <a:gd name="T55" fmla="*/ 27 h 160"/>
                <a:gd name="T56" fmla="*/ 123 w 161"/>
                <a:gd name="T57" fmla="*/ 46 h 160"/>
                <a:gd name="T58" fmla="*/ 138 w 161"/>
                <a:gd name="T59" fmla="*/ 65 h 160"/>
                <a:gd name="T60" fmla="*/ 147 w 161"/>
                <a:gd name="T61" fmla="*/ 44 h 160"/>
                <a:gd name="T62" fmla="*/ 148 w 161"/>
                <a:gd name="T63" fmla="*/ 45 h 160"/>
                <a:gd name="T64" fmla="*/ 148 w 161"/>
                <a:gd name="T65" fmla="*/ 41 h 160"/>
                <a:gd name="T66" fmla="*/ 150 w 161"/>
                <a:gd name="T67" fmla="*/ 3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160">
                  <a:moveTo>
                    <a:pt x="150" y="35"/>
                  </a:moveTo>
                  <a:cubicBezTo>
                    <a:pt x="140" y="9"/>
                    <a:pt x="140" y="9"/>
                    <a:pt x="140" y="9"/>
                  </a:cubicBezTo>
                  <a:cubicBezTo>
                    <a:pt x="139" y="10"/>
                    <a:pt x="138" y="11"/>
                    <a:pt x="138" y="11"/>
                  </a:cubicBezTo>
                  <a:cubicBezTo>
                    <a:pt x="136" y="13"/>
                    <a:pt x="129" y="9"/>
                    <a:pt x="122" y="10"/>
                  </a:cubicBezTo>
                  <a:cubicBezTo>
                    <a:pt x="116" y="12"/>
                    <a:pt x="110" y="10"/>
                    <a:pt x="104" y="6"/>
                  </a:cubicBezTo>
                  <a:cubicBezTo>
                    <a:pt x="97" y="3"/>
                    <a:pt x="76" y="7"/>
                    <a:pt x="73" y="11"/>
                  </a:cubicBezTo>
                  <a:cubicBezTo>
                    <a:pt x="70" y="16"/>
                    <a:pt x="63" y="16"/>
                    <a:pt x="57" y="13"/>
                  </a:cubicBezTo>
                  <a:cubicBezTo>
                    <a:pt x="50" y="10"/>
                    <a:pt x="42" y="6"/>
                    <a:pt x="30" y="5"/>
                  </a:cubicBezTo>
                  <a:cubicBezTo>
                    <a:pt x="19" y="4"/>
                    <a:pt x="10" y="3"/>
                    <a:pt x="8" y="0"/>
                  </a:cubicBezTo>
                  <a:cubicBezTo>
                    <a:pt x="7" y="1"/>
                    <a:pt x="7" y="3"/>
                    <a:pt x="6" y="4"/>
                  </a:cubicBezTo>
                  <a:cubicBezTo>
                    <a:pt x="3" y="14"/>
                    <a:pt x="9" y="16"/>
                    <a:pt x="4" y="22"/>
                  </a:cubicBezTo>
                  <a:cubicBezTo>
                    <a:pt x="0" y="27"/>
                    <a:pt x="4" y="34"/>
                    <a:pt x="4" y="44"/>
                  </a:cubicBezTo>
                  <a:cubicBezTo>
                    <a:pt x="4" y="50"/>
                    <a:pt x="4" y="117"/>
                    <a:pt x="4" y="157"/>
                  </a:cubicBezTo>
                  <a:cubicBezTo>
                    <a:pt x="94" y="157"/>
                    <a:pt x="94" y="157"/>
                    <a:pt x="94" y="157"/>
                  </a:cubicBezTo>
                  <a:cubicBezTo>
                    <a:pt x="94" y="157"/>
                    <a:pt x="97" y="155"/>
                    <a:pt x="99" y="153"/>
                  </a:cubicBezTo>
                  <a:cubicBezTo>
                    <a:pt x="102" y="152"/>
                    <a:pt x="106" y="156"/>
                    <a:pt x="106" y="156"/>
                  </a:cubicBezTo>
                  <a:cubicBezTo>
                    <a:pt x="125" y="156"/>
                    <a:pt x="125" y="156"/>
                    <a:pt x="125" y="156"/>
                  </a:cubicBezTo>
                  <a:cubicBezTo>
                    <a:pt x="125" y="156"/>
                    <a:pt x="129" y="160"/>
                    <a:pt x="133" y="160"/>
                  </a:cubicBezTo>
                  <a:cubicBezTo>
                    <a:pt x="138" y="160"/>
                    <a:pt x="135" y="153"/>
                    <a:pt x="142" y="153"/>
                  </a:cubicBezTo>
                  <a:cubicBezTo>
                    <a:pt x="149" y="153"/>
                    <a:pt x="147" y="143"/>
                    <a:pt x="152" y="143"/>
                  </a:cubicBezTo>
                  <a:cubicBezTo>
                    <a:pt x="156" y="143"/>
                    <a:pt x="155" y="144"/>
                    <a:pt x="159" y="138"/>
                  </a:cubicBezTo>
                  <a:cubicBezTo>
                    <a:pt x="159" y="138"/>
                    <a:pt x="160" y="137"/>
                    <a:pt x="160" y="137"/>
                  </a:cubicBezTo>
                  <a:cubicBezTo>
                    <a:pt x="159" y="135"/>
                    <a:pt x="159" y="133"/>
                    <a:pt x="160" y="131"/>
                  </a:cubicBezTo>
                  <a:cubicBezTo>
                    <a:pt x="161" y="124"/>
                    <a:pt x="156" y="125"/>
                    <a:pt x="153" y="115"/>
                  </a:cubicBezTo>
                  <a:cubicBezTo>
                    <a:pt x="150" y="105"/>
                    <a:pt x="138" y="91"/>
                    <a:pt x="137" y="85"/>
                  </a:cubicBezTo>
                  <a:cubicBezTo>
                    <a:pt x="137" y="79"/>
                    <a:pt x="130" y="76"/>
                    <a:pt x="130" y="70"/>
                  </a:cubicBezTo>
                  <a:cubicBezTo>
                    <a:pt x="131" y="64"/>
                    <a:pt x="127" y="63"/>
                    <a:pt x="120" y="54"/>
                  </a:cubicBezTo>
                  <a:cubicBezTo>
                    <a:pt x="114" y="44"/>
                    <a:pt x="112" y="27"/>
                    <a:pt x="114" y="27"/>
                  </a:cubicBezTo>
                  <a:cubicBezTo>
                    <a:pt x="116" y="26"/>
                    <a:pt x="121" y="41"/>
                    <a:pt x="123" y="46"/>
                  </a:cubicBezTo>
                  <a:cubicBezTo>
                    <a:pt x="126" y="50"/>
                    <a:pt x="133" y="65"/>
                    <a:pt x="138" y="65"/>
                  </a:cubicBezTo>
                  <a:cubicBezTo>
                    <a:pt x="143" y="65"/>
                    <a:pt x="145" y="43"/>
                    <a:pt x="147" y="44"/>
                  </a:cubicBezTo>
                  <a:cubicBezTo>
                    <a:pt x="147" y="44"/>
                    <a:pt x="147" y="44"/>
                    <a:pt x="148" y="45"/>
                  </a:cubicBezTo>
                  <a:cubicBezTo>
                    <a:pt x="148" y="41"/>
                    <a:pt x="148" y="41"/>
                    <a:pt x="148" y="41"/>
                  </a:cubicBezTo>
                  <a:lnTo>
                    <a:pt x="150" y="35"/>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9">
              <a:extLst>
                <a:ext uri="{FF2B5EF4-FFF2-40B4-BE49-F238E27FC236}">
                  <a16:creationId xmlns:a16="http://schemas.microsoft.com/office/drawing/2014/main" id="{5B18FE4B-9D5D-492A-BD26-5FA3E5B8E133}"/>
                </a:ext>
              </a:extLst>
            </p:cNvPr>
            <p:cNvSpPr>
              <a:spLocks/>
            </p:cNvSpPr>
            <p:nvPr userDrawn="1"/>
          </p:nvSpPr>
          <p:spPr bwMode="auto">
            <a:xfrm>
              <a:off x="4461470" y="3475662"/>
              <a:ext cx="125526" cy="136824"/>
            </a:xfrm>
            <a:custGeom>
              <a:avLst/>
              <a:gdLst>
                <a:gd name="T0" fmla="*/ 42 w 84"/>
                <a:gd name="T1" fmla="*/ 88 h 92"/>
                <a:gd name="T2" fmla="*/ 44 w 84"/>
                <a:gd name="T3" fmla="*/ 76 h 92"/>
                <a:gd name="T4" fmla="*/ 53 w 84"/>
                <a:gd name="T5" fmla="*/ 70 h 92"/>
                <a:gd name="T6" fmla="*/ 59 w 84"/>
                <a:gd name="T7" fmla="*/ 62 h 92"/>
                <a:gd name="T8" fmla="*/ 67 w 84"/>
                <a:gd name="T9" fmla="*/ 71 h 92"/>
                <a:gd name="T10" fmla="*/ 78 w 84"/>
                <a:gd name="T11" fmla="*/ 73 h 92"/>
                <a:gd name="T12" fmla="*/ 83 w 84"/>
                <a:gd name="T13" fmla="*/ 55 h 92"/>
                <a:gd name="T14" fmla="*/ 79 w 84"/>
                <a:gd name="T15" fmla="*/ 40 h 92"/>
                <a:gd name="T16" fmla="*/ 77 w 84"/>
                <a:gd name="T17" fmla="*/ 28 h 92"/>
                <a:gd name="T18" fmla="*/ 78 w 84"/>
                <a:gd name="T19" fmla="*/ 16 h 92"/>
                <a:gd name="T20" fmla="*/ 64 w 84"/>
                <a:gd name="T21" fmla="*/ 16 h 92"/>
                <a:gd name="T22" fmla="*/ 65 w 84"/>
                <a:gd name="T23" fmla="*/ 1 h 92"/>
                <a:gd name="T24" fmla="*/ 44 w 84"/>
                <a:gd name="T25" fmla="*/ 0 h 92"/>
                <a:gd name="T26" fmla="*/ 41 w 84"/>
                <a:gd name="T27" fmla="*/ 1 h 92"/>
                <a:gd name="T28" fmla="*/ 40 w 84"/>
                <a:gd name="T29" fmla="*/ 20 h 92"/>
                <a:gd name="T30" fmla="*/ 20 w 84"/>
                <a:gd name="T31" fmla="*/ 21 h 92"/>
                <a:gd name="T32" fmla="*/ 13 w 84"/>
                <a:gd name="T33" fmla="*/ 22 h 92"/>
                <a:gd name="T34" fmla="*/ 11 w 84"/>
                <a:gd name="T35" fmla="*/ 25 h 92"/>
                <a:gd name="T36" fmla="*/ 17 w 84"/>
                <a:gd name="T37" fmla="*/ 32 h 92"/>
                <a:gd name="T38" fmla="*/ 9 w 84"/>
                <a:gd name="T39" fmla="*/ 38 h 92"/>
                <a:gd name="T40" fmla="*/ 3 w 84"/>
                <a:gd name="T41" fmla="*/ 48 h 92"/>
                <a:gd name="T42" fmla="*/ 10 w 84"/>
                <a:gd name="T43" fmla="*/ 61 h 92"/>
                <a:gd name="T44" fmla="*/ 20 w 84"/>
                <a:gd name="T45" fmla="*/ 74 h 92"/>
                <a:gd name="T46" fmla="*/ 35 w 84"/>
                <a:gd name="T47" fmla="*/ 92 h 92"/>
                <a:gd name="T48" fmla="*/ 42 w 84"/>
                <a:gd name="T49"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92">
                  <a:moveTo>
                    <a:pt x="42" y="88"/>
                  </a:moveTo>
                  <a:cubicBezTo>
                    <a:pt x="49" y="88"/>
                    <a:pt x="47" y="84"/>
                    <a:pt x="44" y="76"/>
                  </a:cubicBezTo>
                  <a:cubicBezTo>
                    <a:pt x="41" y="69"/>
                    <a:pt x="48" y="70"/>
                    <a:pt x="53" y="70"/>
                  </a:cubicBezTo>
                  <a:cubicBezTo>
                    <a:pt x="58" y="70"/>
                    <a:pt x="56" y="62"/>
                    <a:pt x="59" y="62"/>
                  </a:cubicBezTo>
                  <a:cubicBezTo>
                    <a:pt x="63" y="62"/>
                    <a:pt x="64" y="72"/>
                    <a:pt x="67" y="71"/>
                  </a:cubicBezTo>
                  <a:cubicBezTo>
                    <a:pt x="71" y="70"/>
                    <a:pt x="74" y="74"/>
                    <a:pt x="78" y="73"/>
                  </a:cubicBezTo>
                  <a:cubicBezTo>
                    <a:pt x="83" y="72"/>
                    <a:pt x="83" y="63"/>
                    <a:pt x="83" y="55"/>
                  </a:cubicBezTo>
                  <a:cubicBezTo>
                    <a:pt x="83" y="48"/>
                    <a:pt x="84" y="43"/>
                    <a:pt x="79" y="40"/>
                  </a:cubicBezTo>
                  <a:cubicBezTo>
                    <a:pt x="75" y="37"/>
                    <a:pt x="71" y="31"/>
                    <a:pt x="77" y="28"/>
                  </a:cubicBezTo>
                  <a:cubicBezTo>
                    <a:pt x="82" y="25"/>
                    <a:pt x="83" y="20"/>
                    <a:pt x="78" y="16"/>
                  </a:cubicBezTo>
                  <a:cubicBezTo>
                    <a:pt x="74" y="13"/>
                    <a:pt x="64" y="20"/>
                    <a:pt x="64" y="16"/>
                  </a:cubicBezTo>
                  <a:cubicBezTo>
                    <a:pt x="64" y="14"/>
                    <a:pt x="65" y="7"/>
                    <a:pt x="65" y="1"/>
                  </a:cubicBezTo>
                  <a:cubicBezTo>
                    <a:pt x="55" y="1"/>
                    <a:pt x="44" y="0"/>
                    <a:pt x="44" y="0"/>
                  </a:cubicBezTo>
                  <a:cubicBezTo>
                    <a:pt x="41" y="1"/>
                    <a:pt x="41" y="1"/>
                    <a:pt x="41" y="1"/>
                  </a:cubicBezTo>
                  <a:cubicBezTo>
                    <a:pt x="41" y="12"/>
                    <a:pt x="40" y="20"/>
                    <a:pt x="40" y="20"/>
                  </a:cubicBezTo>
                  <a:cubicBezTo>
                    <a:pt x="40" y="20"/>
                    <a:pt x="24" y="21"/>
                    <a:pt x="20" y="21"/>
                  </a:cubicBezTo>
                  <a:cubicBezTo>
                    <a:pt x="19" y="21"/>
                    <a:pt x="17" y="21"/>
                    <a:pt x="13" y="22"/>
                  </a:cubicBezTo>
                  <a:cubicBezTo>
                    <a:pt x="13" y="23"/>
                    <a:pt x="12" y="24"/>
                    <a:pt x="11" y="25"/>
                  </a:cubicBezTo>
                  <a:cubicBezTo>
                    <a:pt x="9" y="27"/>
                    <a:pt x="15" y="29"/>
                    <a:pt x="17" y="32"/>
                  </a:cubicBezTo>
                  <a:cubicBezTo>
                    <a:pt x="18" y="35"/>
                    <a:pt x="8" y="34"/>
                    <a:pt x="9" y="38"/>
                  </a:cubicBezTo>
                  <a:cubicBezTo>
                    <a:pt x="9" y="42"/>
                    <a:pt x="5" y="46"/>
                    <a:pt x="3" y="48"/>
                  </a:cubicBezTo>
                  <a:cubicBezTo>
                    <a:pt x="0" y="50"/>
                    <a:pt x="10" y="58"/>
                    <a:pt x="10" y="61"/>
                  </a:cubicBezTo>
                  <a:cubicBezTo>
                    <a:pt x="10" y="64"/>
                    <a:pt x="12" y="66"/>
                    <a:pt x="20" y="74"/>
                  </a:cubicBezTo>
                  <a:cubicBezTo>
                    <a:pt x="28" y="82"/>
                    <a:pt x="25" y="84"/>
                    <a:pt x="35" y="92"/>
                  </a:cubicBezTo>
                  <a:cubicBezTo>
                    <a:pt x="36" y="90"/>
                    <a:pt x="39" y="88"/>
                    <a:pt x="42" y="8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0">
              <a:extLst>
                <a:ext uri="{FF2B5EF4-FFF2-40B4-BE49-F238E27FC236}">
                  <a16:creationId xmlns:a16="http://schemas.microsoft.com/office/drawing/2014/main" id="{AEEFC657-78E5-453A-BE02-F4C49E364B80}"/>
                </a:ext>
              </a:extLst>
            </p:cNvPr>
            <p:cNvSpPr>
              <a:spLocks/>
            </p:cNvSpPr>
            <p:nvPr userDrawn="1"/>
          </p:nvSpPr>
          <p:spPr bwMode="auto">
            <a:xfrm>
              <a:off x="4475278" y="3476917"/>
              <a:ext cx="47699" cy="31382"/>
            </a:xfrm>
            <a:custGeom>
              <a:avLst/>
              <a:gdLst>
                <a:gd name="T0" fmla="*/ 31 w 32"/>
                <a:gd name="T1" fmla="*/ 19 h 21"/>
                <a:gd name="T2" fmla="*/ 32 w 32"/>
                <a:gd name="T3" fmla="*/ 0 h 21"/>
                <a:gd name="T4" fmla="*/ 28 w 32"/>
                <a:gd name="T5" fmla="*/ 1 h 21"/>
                <a:gd name="T6" fmla="*/ 8 w 32"/>
                <a:gd name="T7" fmla="*/ 1 h 21"/>
                <a:gd name="T8" fmla="*/ 8 w 32"/>
                <a:gd name="T9" fmla="*/ 1 h 21"/>
                <a:gd name="T10" fmla="*/ 5 w 32"/>
                <a:gd name="T11" fmla="*/ 11 h 21"/>
                <a:gd name="T12" fmla="*/ 4 w 32"/>
                <a:gd name="T13" fmla="*/ 17 h 21"/>
                <a:gd name="T14" fmla="*/ 4 w 32"/>
                <a:gd name="T15" fmla="*/ 21 h 21"/>
                <a:gd name="T16" fmla="*/ 11 w 32"/>
                <a:gd name="T17" fmla="*/ 20 h 21"/>
                <a:gd name="T18" fmla="*/ 31 w 32"/>
                <a:gd name="T1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31" y="19"/>
                  </a:moveTo>
                  <a:cubicBezTo>
                    <a:pt x="31" y="19"/>
                    <a:pt x="32" y="11"/>
                    <a:pt x="32" y="0"/>
                  </a:cubicBezTo>
                  <a:cubicBezTo>
                    <a:pt x="28" y="1"/>
                    <a:pt x="28" y="1"/>
                    <a:pt x="28" y="1"/>
                  </a:cubicBezTo>
                  <a:cubicBezTo>
                    <a:pt x="8" y="1"/>
                    <a:pt x="8" y="1"/>
                    <a:pt x="8" y="1"/>
                  </a:cubicBezTo>
                  <a:cubicBezTo>
                    <a:pt x="8" y="1"/>
                    <a:pt x="8" y="1"/>
                    <a:pt x="8" y="1"/>
                  </a:cubicBezTo>
                  <a:cubicBezTo>
                    <a:pt x="10" y="5"/>
                    <a:pt x="9" y="10"/>
                    <a:pt x="5" y="11"/>
                  </a:cubicBezTo>
                  <a:cubicBezTo>
                    <a:pt x="0" y="13"/>
                    <a:pt x="0" y="17"/>
                    <a:pt x="4" y="17"/>
                  </a:cubicBezTo>
                  <a:cubicBezTo>
                    <a:pt x="6" y="17"/>
                    <a:pt x="6" y="19"/>
                    <a:pt x="4" y="21"/>
                  </a:cubicBezTo>
                  <a:cubicBezTo>
                    <a:pt x="8" y="20"/>
                    <a:pt x="10" y="20"/>
                    <a:pt x="11" y="20"/>
                  </a:cubicBezTo>
                  <a:cubicBezTo>
                    <a:pt x="15" y="20"/>
                    <a:pt x="31" y="19"/>
                    <a:pt x="31" y="1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1">
              <a:extLst>
                <a:ext uri="{FF2B5EF4-FFF2-40B4-BE49-F238E27FC236}">
                  <a16:creationId xmlns:a16="http://schemas.microsoft.com/office/drawing/2014/main" id="{CA6D0E66-4A75-4A2F-8C39-F9BC38303477}"/>
                </a:ext>
              </a:extLst>
            </p:cNvPr>
            <p:cNvSpPr>
              <a:spLocks/>
            </p:cNvSpPr>
            <p:nvPr userDrawn="1"/>
          </p:nvSpPr>
          <p:spPr bwMode="auto">
            <a:xfrm>
              <a:off x="4513562" y="3444280"/>
              <a:ext cx="155024" cy="193310"/>
            </a:xfrm>
            <a:custGeom>
              <a:avLst/>
              <a:gdLst>
                <a:gd name="T0" fmla="*/ 28 w 104"/>
                <a:gd name="T1" fmla="*/ 123 h 130"/>
                <a:gd name="T2" fmla="*/ 38 w 104"/>
                <a:gd name="T3" fmla="*/ 124 h 130"/>
                <a:gd name="T4" fmla="*/ 50 w 104"/>
                <a:gd name="T5" fmla="*/ 125 h 130"/>
                <a:gd name="T6" fmla="*/ 56 w 104"/>
                <a:gd name="T7" fmla="*/ 124 h 130"/>
                <a:gd name="T8" fmla="*/ 65 w 104"/>
                <a:gd name="T9" fmla="*/ 115 h 130"/>
                <a:gd name="T10" fmla="*/ 71 w 104"/>
                <a:gd name="T11" fmla="*/ 105 h 130"/>
                <a:gd name="T12" fmla="*/ 72 w 104"/>
                <a:gd name="T13" fmla="*/ 80 h 130"/>
                <a:gd name="T14" fmla="*/ 84 w 104"/>
                <a:gd name="T15" fmla="*/ 64 h 130"/>
                <a:gd name="T16" fmla="*/ 95 w 104"/>
                <a:gd name="T17" fmla="*/ 33 h 130"/>
                <a:gd name="T18" fmla="*/ 101 w 104"/>
                <a:gd name="T19" fmla="*/ 17 h 130"/>
                <a:gd name="T20" fmla="*/ 103 w 104"/>
                <a:gd name="T21" fmla="*/ 2 h 130"/>
                <a:gd name="T22" fmla="*/ 103 w 104"/>
                <a:gd name="T23" fmla="*/ 2 h 130"/>
                <a:gd name="T24" fmla="*/ 90 w 104"/>
                <a:gd name="T25" fmla="*/ 0 h 130"/>
                <a:gd name="T26" fmla="*/ 84 w 104"/>
                <a:gd name="T27" fmla="*/ 2 h 130"/>
                <a:gd name="T28" fmla="*/ 76 w 104"/>
                <a:gd name="T29" fmla="*/ 4 h 130"/>
                <a:gd name="T30" fmla="*/ 73 w 104"/>
                <a:gd name="T31" fmla="*/ 15 h 130"/>
                <a:gd name="T32" fmla="*/ 68 w 104"/>
                <a:gd name="T33" fmla="*/ 29 h 130"/>
                <a:gd name="T34" fmla="*/ 48 w 104"/>
                <a:gd name="T35" fmla="*/ 22 h 130"/>
                <a:gd name="T36" fmla="*/ 30 w 104"/>
                <a:gd name="T37" fmla="*/ 22 h 130"/>
                <a:gd name="T38" fmla="*/ 29 w 104"/>
                <a:gd name="T39" fmla="*/ 37 h 130"/>
                <a:gd name="T40" fmla="*/ 43 w 104"/>
                <a:gd name="T41" fmla="*/ 37 h 130"/>
                <a:gd name="T42" fmla="*/ 42 w 104"/>
                <a:gd name="T43" fmla="*/ 49 h 130"/>
                <a:gd name="T44" fmla="*/ 44 w 104"/>
                <a:gd name="T45" fmla="*/ 61 h 130"/>
                <a:gd name="T46" fmla="*/ 48 w 104"/>
                <a:gd name="T47" fmla="*/ 76 h 130"/>
                <a:gd name="T48" fmla="*/ 43 w 104"/>
                <a:gd name="T49" fmla="*/ 94 h 130"/>
                <a:gd name="T50" fmla="*/ 32 w 104"/>
                <a:gd name="T51" fmla="*/ 92 h 130"/>
                <a:gd name="T52" fmla="*/ 24 w 104"/>
                <a:gd name="T53" fmla="*/ 83 h 130"/>
                <a:gd name="T54" fmla="*/ 18 w 104"/>
                <a:gd name="T55" fmla="*/ 91 h 130"/>
                <a:gd name="T56" fmla="*/ 9 w 104"/>
                <a:gd name="T57" fmla="*/ 97 h 130"/>
                <a:gd name="T58" fmla="*/ 7 w 104"/>
                <a:gd name="T59" fmla="*/ 109 h 130"/>
                <a:gd name="T60" fmla="*/ 0 w 104"/>
                <a:gd name="T61" fmla="*/ 113 h 130"/>
                <a:gd name="T62" fmla="*/ 2 w 104"/>
                <a:gd name="T63" fmla="*/ 115 h 130"/>
                <a:gd name="T64" fmla="*/ 14 w 104"/>
                <a:gd name="T65" fmla="*/ 130 h 130"/>
                <a:gd name="T66" fmla="*/ 28 w 104"/>
                <a:gd name="T67"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30">
                  <a:moveTo>
                    <a:pt x="28" y="123"/>
                  </a:moveTo>
                  <a:cubicBezTo>
                    <a:pt x="31" y="124"/>
                    <a:pt x="32" y="128"/>
                    <a:pt x="38" y="124"/>
                  </a:cubicBezTo>
                  <a:cubicBezTo>
                    <a:pt x="43" y="119"/>
                    <a:pt x="50" y="120"/>
                    <a:pt x="50" y="125"/>
                  </a:cubicBezTo>
                  <a:cubicBezTo>
                    <a:pt x="50" y="129"/>
                    <a:pt x="52" y="128"/>
                    <a:pt x="56" y="124"/>
                  </a:cubicBezTo>
                  <a:cubicBezTo>
                    <a:pt x="61" y="119"/>
                    <a:pt x="65" y="125"/>
                    <a:pt x="65" y="115"/>
                  </a:cubicBezTo>
                  <a:cubicBezTo>
                    <a:pt x="65" y="106"/>
                    <a:pt x="71" y="115"/>
                    <a:pt x="71" y="105"/>
                  </a:cubicBezTo>
                  <a:cubicBezTo>
                    <a:pt x="71" y="95"/>
                    <a:pt x="72" y="85"/>
                    <a:pt x="72" y="80"/>
                  </a:cubicBezTo>
                  <a:cubicBezTo>
                    <a:pt x="72" y="75"/>
                    <a:pt x="84" y="71"/>
                    <a:pt x="84" y="64"/>
                  </a:cubicBezTo>
                  <a:cubicBezTo>
                    <a:pt x="84" y="56"/>
                    <a:pt x="95" y="42"/>
                    <a:pt x="95" y="33"/>
                  </a:cubicBezTo>
                  <a:cubicBezTo>
                    <a:pt x="95" y="24"/>
                    <a:pt x="98" y="22"/>
                    <a:pt x="101" y="17"/>
                  </a:cubicBezTo>
                  <a:cubicBezTo>
                    <a:pt x="103" y="14"/>
                    <a:pt x="104" y="8"/>
                    <a:pt x="103" y="2"/>
                  </a:cubicBezTo>
                  <a:cubicBezTo>
                    <a:pt x="103" y="2"/>
                    <a:pt x="103" y="2"/>
                    <a:pt x="103" y="2"/>
                  </a:cubicBezTo>
                  <a:cubicBezTo>
                    <a:pt x="90" y="0"/>
                    <a:pt x="90" y="0"/>
                    <a:pt x="90" y="0"/>
                  </a:cubicBezTo>
                  <a:cubicBezTo>
                    <a:pt x="84" y="2"/>
                    <a:pt x="84" y="2"/>
                    <a:pt x="84" y="2"/>
                  </a:cubicBezTo>
                  <a:cubicBezTo>
                    <a:pt x="76" y="4"/>
                    <a:pt x="76" y="4"/>
                    <a:pt x="76" y="4"/>
                  </a:cubicBezTo>
                  <a:cubicBezTo>
                    <a:pt x="76" y="4"/>
                    <a:pt x="77" y="10"/>
                    <a:pt x="73" y="15"/>
                  </a:cubicBezTo>
                  <a:cubicBezTo>
                    <a:pt x="69" y="19"/>
                    <a:pt x="68" y="29"/>
                    <a:pt x="68" y="29"/>
                  </a:cubicBezTo>
                  <a:cubicBezTo>
                    <a:pt x="68" y="29"/>
                    <a:pt x="52" y="21"/>
                    <a:pt x="48" y="22"/>
                  </a:cubicBezTo>
                  <a:cubicBezTo>
                    <a:pt x="46" y="23"/>
                    <a:pt x="38" y="22"/>
                    <a:pt x="30" y="22"/>
                  </a:cubicBezTo>
                  <a:cubicBezTo>
                    <a:pt x="30" y="28"/>
                    <a:pt x="29" y="35"/>
                    <a:pt x="29" y="37"/>
                  </a:cubicBezTo>
                  <a:cubicBezTo>
                    <a:pt x="29" y="41"/>
                    <a:pt x="39" y="34"/>
                    <a:pt x="43" y="37"/>
                  </a:cubicBezTo>
                  <a:cubicBezTo>
                    <a:pt x="48" y="41"/>
                    <a:pt x="47" y="46"/>
                    <a:pt x="42" y="49"/>
                  </a:cubicBezTo>
                  <a:cubicBezTo>
                    <a:pt x="36" y="52"/>
                    <a:pt x="40" y="58"/>
                    <a:pt x="44" y="61"/>
                  </a:cubicBezTo>
                  <a:cubicBezTo>
                    <a:pt x="49" y="64"/>
                    <a:pt x="48" y="69"/>
                    <a:pt x="48" y="76"/>
                  </a:cubicBezTo>
                  <a:cubicBezTo>
                    <a:pt x="48" y="84"/>
                    <a:pt x="48" y="93"/>
                    <a:pt x="43" y="94"/>
                  </a:cubicBezTo>
                  <a:cubicBezTo>
                    <a:pt x="39" y="95"/>
                    <a:pt x="36" y="91"/>
                    <a:pt x="32" y="92"/>
                  </a:cubicBezTo>
                  <a:cubicBezTo>
                    <a:pt x="29" y="93"/>
                    <a:pt x="28" y="83"/>
                    <a:pt x="24" y="83"/>
                  </a:cubicBezTo>
                  <a:cubicBezTo>
                    <a:pt x="21" y="83"/>
                    <a:pt x="23" y="91"/>
                    <a:pt x="18" y="91"/>
                  </a:cubicBezTo>
                  <a:cubicBezTo>
                    <a:pt x="13" y="91"/>
                    <a:pt x="6" y="90"/>
                    <a:pt x="9" y="97"/>
                  </a:cubicBezTo>
                  <a:cubicBezTo>
                    <a:pt x="12" y="105"/>
                    <a:pt x="14" y="109"/>
                    <a:pt x="7" y="109"/>
                  </a:cubicBezTo>
                  <a:cubicBezTo>
                    <a:pt x="4" y="109"/>
                    <a:pt x="1" y="111"/>
                    <a:pt x="0" y="113"/>
                  </a:cubicBezTo>
                  <a:cubicBezTo>
                    <a:pt x="1" y="114"/>
                    <a:pt x="1" y="114"/>
                    <a:pt x="2" y="115"/>
                  </a:cubicBezTo>
                  <a:cubicBezTo>
                    <a:pt x="8" y="119"/>
                    <a:pt x="12" y="125"/>
                    <a:pt x="14" y="130"/>
                  </a:cubicBezTo>
                  <a:cubicBezTo>
                    <a:pt x="20" y="126"/>
                    <a:pt x="26" y="122"/>
                    <a:pt x="28" y="12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2">
              <a:extLst>
                <a:ext uri="{FF2B5EF4-FFF2-40B4-BE49-F238E27FC236}">
                  <a16:creationId xmlns:a16="http://schemas.microsoft.com/office/drawing/2014/main" id="{2C566B55-24EB-4859-8C74-205DAB45A866}"/>
                </a:ext>
              </a:extLst>
            </p:cNvPr>
            <p:cNvSpPr>
              <a:spLocks/>
            </p:cNvSpPr>
            <p:nvPr userDrawn="1"/>
          </p:nvSpPr>
          <p:spPr bwMode="auto">
            <a:xfrm>
              <a:off x="4735743" y="3001799"/>
              <a:ext cx="362769" cy="448129"/>
            </a:xfrm>
            <a:custGeom>
              <a:avLst/>
              <a:gdLst>
                <a:gd name="T0" fmla="*/ 184 w 244"/>
                <a:gd name="T1" fmla="*/ 16 h 301"/>
                <a:gd name="T2" fmla="*/ 167 w 244"/>
                <a:gd name="T3" fmla="*/ 19 h 301"/>
                <a:gd name="T4" fmla="*/ 141 w 244"/>
                <a:gd name="T5" fmla="*/ 16 h 301"/>
                <a:gd name="T6" fmla="*/ 46 w 244"/>
                <a:gd name="T7" fmla="*/ 20 h 301"/>
                <a:gd name="T8" fmla="*/ 33 w 244"/>
                <a:gd name="T9" fmla="*/ 51 h 301"/>
                <a:gd name="T10" fmla="*/ 31 w 244"/>
                <a:gd name="T11" fmla="*/ 114 h 301"/>
                <a:gd name="T12" fmla="*/ 13 w 244"/>
                <a:gd name="T13" fmla="*/ 131 h 301"/>
                <a:gd name="T14" fmla="*/ 6 w 244"/>
                <a:gd name="T15" fmla="*/ 153 h 301"/>
                <a:gd name="T16" fmla="*/ 10 w 244"/>
                <a:gd name="T17" fmla="*/ 172 h 301"/>
                <a:gd name="T18" fmla="*/ 16 w 244"/>
                <a:gd name="T19" fmla="*/ 188 h 301"/>
                <a:gd name="T20" fmla="*/ 27 w 244"/>
                <a:gd name="T21" fmla="*/ 215 h 301"/>
                <a:gd name="T22" fmla="*/ 32 w 244"/>
                <a:gd name="T23" fmla="*/ 221 h 301"/>
                <a:gd name="T24" fmla="*/ 45 w 244"/>
                <a:gd name="T25" fmla="*/ 231 h 301"/>
                <a:gd name="T26" fmla="*/ 61 w 244"/>
                <a:gd name="T27" fmla="*/ 248 h 301"/>
                <a:gd name="T28" fmla="*/ 76 w 244"/>
                <a:gd name="T29" fmla="*/ 266 h 301"/>
                <a:gd name="T30" fmla="*/ 84 w 244"/>
                <a:gd name="T31" fmla="*/ 278 h 301"/>
                <a:gd name="T32" fmla="*/ 99 w 244"/>
                <a:gd name="T33" fmla="*/ 285 h 301"/>
                <a:gd name="T34" fmla="*/ 114 w 244"/>
                <a:gd name="T35" fmla="*/ 284 h 301"/>
                <a:gd name="T36" fmla="*/ 142 w 244"/>
                <a:gd name="T37" fmla="*/ 295 h 301"/>
                <a:gd name="T38" fmla="*/ 162 w 244"/>
                <a:gd name="T39" fmla="*/ 295 h 301"/>
                <a:gd name="T40" fmla="*/ 176 w 244"/>
                <a:gd name="T41" fmla="*/ 290 h 301"/>
                <a:gd name="T42" fmla="*/ 190 w 244"/>
                <a:gd name="T43" fmla="*/ 279 h 301"/>
                <a:gd name="T44" fmla="*/ 202 w 244"/>
                <a:gd name="T45" fmla="*/ 283 h 301"/>
                <a:gd name="T46" fmla="*/ 189 w 244"/>
                <a:gd name="T47" fmla="*/ 259 h 301"/>
                <a:gd name="T48" fmla="*/ 163 w 244"/>
                <a:gd name="T49" fmla="*/ 235 h 301"/>
                <a:gd name="T50" fmla="*/ 177 w 244"/>
                <a:gd name="T51" fmla="*/ 224 h 301"/>
                <a:gd name="T52" fmla="*/ 184 w 244"/>
                <a:gd name="T53" fmla="*/ 194 h 301"/>
                <a:gd name="T54" fmla="*/ 194 w 244"/>
                <a:gd name="T55" fmla="*/ 173 h 301"/>
                <a:gd name="T56" fmla="*/ 210 w 244"/>
                <a:gd name="T57" fmla="*/ 155 h 301"/>
                <a:gd name="T58" fmla="*/ 216 w 244"/>
                <a:gd name="T59" fmla="*/ 118 h 301"/>
                <a:gd name="T60" fmla="*/ 230 w 244"/>
                <a:gd name="T61" fmla="*/ 95 h 301"/>
                <a:gd name="T62" fmla="*/ 235 w 244"/>
                <a:gd name="T63" fmla="*/ 74 h 301"/>
                <a:gd name="T64" fmla="*/ 223 w 244"/>
                <a:gd name="T65" fmla="*/ 26 h 301"/>
                <a:gd name="T66" fmla="*/ 202 w 244"/>
                <a:gd name="T67" fmla="*/ 0 h 301"/>
                <a:gd name="T68" fmla="*/ 194 w 244"/>
                <a:gd name="T69" fmla="*/ 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301">
                  <a:moveTo>
                    <a:pt x="194" y="6"/>
                  </a:moveTo>
                  <a:cubicBezTo>
                    <a:pt x="189" y="6"/>
                    <a:pt x="191" y="16"/>
                    <a:pt x="184" y="16"/>
                  </a:cubicBezTo>
                  <a:cubicBezTo>
                    <a:pt x="177" y="16"/>
                    <a:pt x="180" y="23"/>
                    <a:pt x="175" y="23"/>
                  </a:cubicBezTo>
                  <a:cubicBezTo>
                    <a:pt x="171" y="23"/>
                    <a:pt x="167" y="19"/>
                    <a:pt x="167" y="19"/>
                  </a:cubicBezTo>
                  <a:cubicBezTo>
                    <a:pt x="148" y="19"/>
                    <a:pt x="148" y="19"/>
                    <a:pt x="148" y="19"/>
                  </a:cubicBezTo>
                  <a:cubicBezTo>
                    <a:pt x="148" y="19"/>
                    <a:pt x="144" y="15"/>
                    <a:pt x="141" y="16"/>
                  </a:cubicBezTo>
                  <a:cubicBezTo>
                    <a:pt x="139" y="18"/>
                    <a:pt x="136" y="20"/>
                    <a:pt x="136" y="20"/>
                  </a:cubicBezTo>
                  <a:cubicBezTo>
                    <a:pt x="46" y="20"/>
                    <a:pt x="46" y="20"/>
                    <a:pt x="46" y="20"/>
                  </a:cubicBezTo>
                  <a:cubicBezTo>
                    <a:pt x="46" y="38"/>
                    <a:pt x="46" y="51"/>
                    <a:pt x="46" y="51"/>
                  </a:cubicBezTo>
                  <a:cubicBezTo>
                    <a:pt x="33" y="51"/>
                    <a:pt x="33" y="51"/>
                    <a:pt x="33" y="51"/>
                  </a:cubicBezTo>
                  <a:cubicBezTo>
                    <a:pt x="33" y="99"/>
                    <a:pt x="33" y="99"/>
                    <a:pt x="33" y="99"/>
                  </a:cubicBezTo>
                  <a:cubicBezTo>
                    <a:pt x="33" y="99"/>
                    <a:pt x="34" y="113"/>
                    <a:pt x="31" y="114"/>
                  </a:cubicBezTo>
                  <a:cubicBezTo>
                    <a:pt x="28" y="115"/>
                    <a:pt x="18" y="118"/>
                    <a:pt x="18" y="122"/>
                  </a:cubicBezTo>
                  <a:cubicBezTo>
                    <a:pt x="18" y="127"/>
                    <a:pt x="17" y="131"/>
                    <a:pt x="13" y="131"/>
                  </a:cubicBezTo>
                  <a:cubicBezTo>
                    <a:pt x="8" y="132"/>
                    <a:pt x="13" y="142"/>
                    <a:pt x="6" y="142"/>
                  </a:cubicBezTo>
                  <a:cubicBezTo>
                    <a:pt x="0" y="142"/>
                    <a:pt x="9" y="150"/>
                    <a:pt x="6" y="153"/>
                  </a:cubicBezTo>
                  <a:cubicBezTo>
                    <a:pt x="2" y="157"/>
                    <a:pt x="3" y="161"/>
                    <a:pt x="7" y="161"/>
                  </a:cubicBezTo>
                  <a:cubicBezTo>
                    <a:pt x="12" y="161"/>
                    <a:pt x="10" y="167"/>
                    <a:pt x="10" y="172"/>
                  </a:cubicBezTo>
                  <a:cubicBezTo>
                    <a:pt x="10" y="178"/>
                    <a:pt x="17" y="181"/>
                    <a:pt x="17" y="181"/>
                  </a:cubicBezTo>
                  <a:cubicBezTo>
                    <a:pt x="16" y="188"/>
                    <a:pt x="16" y="188"/>
                    <a:pt x="16" y="188"/>
                  </a:cubicBezTo>
                  <a:cubicBezTo>
                    <a:pt x="16" y="188"/>
                    <a:pt x="26" y="199"/>
                    <a:pt x="26" y="202"/>
                  </a:cubicBezTo>
                  <a:cubicBezTo>
                    <a:pt x="27" y="205"/>
                    <a:pt x="33" y="212"/>
                    <a:pt x="27" y="215"/>
                  </a:cubicBezTo>
                  <a:cubicBezTo>
                    <a:pt x="22" y="218"/>
                    <a:pt x="26" y="220"/>
                    <a:pt x="26" y="220"/>
                  </a:cubicBezTo>
                  <a:cubicBezTo>
                    <a:pt x="32" y="221"/>
                    <a:pt x="32" y="221"/>
                    <a:pt x="32" y="221"/>
                  </a:cubicBezTo>
                  <a:cubicBezTo>
                    <a:pt x="34" y="226"/>
                    <a:pt x="34" y="226"/>
                    <a:pt x="34" y="226"/>
                  </a:cubicBezTo>
                  <a:cubicBezTo>
                    <a:pt x="34" y="226"/>
                    <a:pt x="41" y="226"/>
                    <a:pt x="45" y="231"/>
                  </a:cubicBezTo>
                  <a:cubicBezTo>
                    <a:pt x="50" y="237"/>
                    <a:pt x="52" y="238"/>
                    <a:pt x="52" y="240"/>
                  </a:cubicBezTo>
                  <a:cubicBezTo>
                    <a:pt x="52" y="243"/>
                    <a:pt x="55" y="244"/>
                    <a:pt x="61" y="248"/>
                  </a:cubicBezTo>
                  <a:cubicBezTo>
                    <a:pt x="66" y="253"/>
                    <a:pt x="66" y="256"/>
                    <a:pt x="66" y="258"/>
                  </a:cubicBezTo>
                  <a:cubicBezTo>
                    <a:pt x="66" y="261"/>
                    <a:pt x="76" y="266"/>
                    <a:pt x="76" y="266"/>
                  </a:cubicBezTo>
                  <a:cubicBezTo>
                    <a:pt x="80" y="274"/>
                    <a:pt x="80" y="274"/>
                    <a:pt x="80" y="274"/>
                  </a:cubicBezTo>
                  <a:cubicBezTo>
                    <a:pt x="81" y="275"/>
                    <a:pt x="83" y="276"/>
                    <a:pt x="84" y="278"/>
                  </a:cubicBezTo>
                  <a:cubicBezTo>
                    <a:pt x="85" y="283"/>
                    <a:pt x="90" y="285"/>
                    <a:pt x="90" y="285"/>
                  </a:cubicBezTo>
                  <a:cubicBezTo>
                    <a:pt x="90" y="285"/>
                    <a:pt x="95" y="289"/>
                    <a:pt x="99" y="285"/>
                  </a:cubicBezTo>
                  <a:cubicBezTo>
                    <a:pt x="103" y="282"/>
                    <a:pt x="107" y="286"/>
                    <a:pt x="107" y="286"/>
                  </a:cubicBezTo>
                  <a:cubicBezTo>
                    <a:pt x="107" y="286"/>
                    <a:pt x="112" y="283"/>
                    <a:pt x="114" y="284"/>
                  </a:cubicBezTo>
                  <a:cubicBezTo>
                    <a:pt x="116" y="286"/>
                    <a:pt x="124" y="292"/>
                    <a:pt x="131" y="299"/>
                  </a:cubicBezTo>
                  <a:cubicBezTo>
                    <a:pt x="132" y="298"/>
                    <a:pt x="139" y="296"/>
                    <a:pt x="142" y="295"/>
                  </a:cubicBezTo>
                  <a:cubicBezTo>
                    <a:pt x="146" y="295"/>
                    <a:pt x="150" y="301"/>
                    <a:pt x="151" y="299"/>
                  </a:cubicBezTo>
                  <a:cubicBezTo>
                    <a:pt x="153" y="297"/>
                    <a:pt x="160" y="294"/>
                    <a:pt x="162" y="295"/>
                  </a:cubicBezTo>
                  <a:cubicBezTo>
                    <a:pt x="165" y="296"/>
                    <a:pt x="171" y="297"/>
                    <a:pt x="171" y="294"/>
                  </a:cubicBezTo>
                  <a:cubicBezTo>
                    <a:pt x="172" y="293"/>
                    <a:pt x="174" y="291"/>
                    <a:pt x="176" y="290"/>
                  </a:cubicBezTo>
                  <a:cubicBezTo>
                    <a:pt x="177" y="289"/>
                    <a:pt x="178" y="288"/>
                    <a:pt x="178" y="287"/>
                  </a:cubicBezTo>
                  <a:cubicBezTo>
                    <a:pt x="179" y="285"/>
                    <a:pt x="187" y="280"/>
                    <a:pt x="190" y="279"/>
                  </a:cubicBezTo>
                  <a:cubicBezTo>
                    <a:pt x="193" y="279"/>
                    <a:pt x="197" y="279"/>
                    <a:pt x="199" y="280"/>
                  </a:cubicBezTo>
                  <a:cubicBezTo>
                    <a:pt x="200" y="281"/>
                    <a:pt x="201" y="282"/>
                    <a:pt x="202" y="283"/>
                  </a:cubicBezTo>
                  <a:cubicBezTo>
                    <a:pt x="204" y="274"/>
                    <a:pt x="205" y="270"/>
                    <a:pt x="203" y="270"/>
                  </a:cubicBezTo>
                  <a:cubicBezTo>
                    <a:pt x="199" y="270"/>
                    <a:pt x="192" y="266"/>
                    <a:pt x="189" y="259"/>
                  </a:cubicBezTo>
                  <a:cubicBezTo>
                    <a:pt x="186" y="252"/>
                    <a:pt x="178" y="247"/>
                    <a:pt x="176" y="243"/>
                  </a:cubicBezTo>
                  <a:cubicBezTo>
                    <a:pt x="174" y="238"/>
                    <a:pt x="164" y="239"/>
                    <a:pt x="163" y="235"/>
                  </a:cubicBezTo>
                  <a:cubicBezTo>
                    <a:pt x="161" y="232"/>
                    <a:pt x="165" y="232"/>
                    <a:pt x="165" y="227"/>
                  </a:cubicBezTo>
                  <a:cubicBezTo>
                    <a:pt x="165" y="223"/>
                    <a:pt x="176" y="225"/>
                    <a:pt x="177" y="224"/>
                  </a:cubicBezTo>
                  <a:cubicBezTo>
                    <a:pt x="178" y="223"/>
                    <a:pt x="179" y="213"/>
                    <a:pt x="179" y="208"/>
                  </a:cubicBezTo>
                  <a:cubicBezTo>
                    <a:pt x="179" y="203"/>
                    <a:pt x="186" y="197"/>
                    <a:pt x="184" y="194"/>
                  </a:cubicBezTo>
                  <a:cubicBezTo>
                    <a:pt x="181" y="192"/>
                    <a:pt x="186" y="191"/>
                    <a:pt x="190" y="188"/>
                  </a:cubicBezTo>
                  <a:cubicBezTo>
                    <a:pt x="194" y="185"/>
                    <a:pt x="191" y="177"/>
                    <a:pt x="194" y="173"/>
                  </a:cubicBezTo>
                  <a:cubicBezTo>
                    <a:pt x="198" y="170"/>
                    <a:pt x="201" y="163"/>
                    <a:pt x="204" y="163"/>
                  </a:cubicBezTo>
                  <a:cubicBezTo>
                    <a:pt x="206" y="163"/>
                    <a:pt x="210" y="159"/>
                    <a:pt x="210" y="155"/>
                  </a:cubicBezTo>
                  <a:cubicBezTo>
                    <a:pt x="210" y="152"/>
                    <a:pt x="216" y="144"/>
                    <a:pt x="215" y="138"/>
                  </a:cubicBezTo>
                  <a:cubicBezTo>
                    <a:pt x="214" y="132"/>
                    <a:pt x="212" y="123"/>
                    <a:pt x="216" y="118"/>
                  </a:cubicBezTo>
                  <a:cubicBezTo>
                    <a:pt x="221" y="113"/>
                    <a:pt x="223" y="108"/>
                    <a:pt x="222" y="103"/>
                  </a:cubicBezTo>
                  <a:cubicBezTo>
                    <a:pt x="221" y="99"/>
                    <a:pt x="227" y="98"/>
                    <a:pt x="230" y="95"/>
                  </a:cubicBezTo>
                  <a:cubicBezTo>
                    <a:pt x="232" y="93"/>
                    <a:pt x="239" y="90"/>
                    <a:pt x="244" y="82"/>
                  </a:cubicBezTo>
                  <a:cubicBezTo>
                    <a:pt x="241" y="78"/>
                    <a:pt x="237" y="75"/>
                    <a:pt x="235" y="74"/>
                  </a:cubicBezTo>
                  <a:cubicBezTo>
                    <a:pt x="230" y="71"/>
                    <a:pt x="226" y="62"/>
                    <a:pt x="226" y="51"/>
                  </a:cubicBezTo>
                  <a:cubicBezTo>
                    <a:pt x="226" y="39"/>
                    <a:pt x="223" y="30"/>
                    <a:pt x="223" y="26"/>
                  </a:cubicBezTo>
                  <a:cubicBezTo>
                    <a:pt x="222" y="23"/>
                    <a:pt x="217" y="15"/>
                    <a:pt x="210" y="11"/>
                  </a:cubicBezTo>
                  <a:cubicBezTo>
                    <a:pt x="205" y="9"/>
                    <a:pt x="203" y="5"/>
                    <a:pt x="202" y="0"/>
                  </a:cubicBezTo>
                  <a:cubicBezTo>
                    <a:pt x="202" y="0"/>
                    <a:pt x="201" y="1"/>
                    <a:pt x="201" y="1"/>
                  </a:cubicBezTo>
                  <a:cubicBezTo>
                    <a:pt x="197" y="7"/>
                    <a:pt x="198" y="6"/>
                    <a:pt x="194" y="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3">
              <a:extLst>
                <a:ext uri="{FF2B5EF4-FFF2-40B4-BE49-F238E27FC236}">
                  <a16:creationId xmlns:a16="http://schemas.microsoft.com/office/drawing/2014/main" id="{F28B1C81-3826-450A-9557-1C59474673BE}"/>
                </a:ext>
              </a:extLst>
            </p:cNvPr>
            <p:cNvSpPr>
              <a:spLocks/>
            </p:cNvSpPr>
            <p:nvPr userDrawn="1"/>
          </p:nvSpPr>
          <p:spPr bwMode="auto">
            <a:xfrm>
              <a:off x="5167550" y="3244693"/>
              <a:ext cx="42678" cy="41424"/>
            </a:xfrm>
            <a:custGeom>
              <a:avLst/>
              <a:gdLst>
                <a:gd name="T0" fmla="*/ 10 w 29"/>
                <a:gd name="T1" fmla="*/ 3 h 28"/>
                <a:gd name="T2" fmla="*/ 3 w 29"/>
                <a:gd name="T3" fmla="*/ 14 h 28"/>
                <a:gd name="T4" fmla="*/ 3 w 29"/>
                <a:gd name="T5" fmla="*/ 26 h 28"/>
                <a:gd name="T6" fmla="*/ 11 w 29"/>
                <a:gd name="T7" fmla="*/ 25 h 28"/>
                <a:gd name="T8" fmla="*/ 18 w 29"/>
                <a:gd name="T9" fmla="*/ 28 h 28"/>
                <a:gd name="T10" fmla="*/ 24 w 29"/>
                <a:gd name="T11" fmla="*/ 21 h 28"/>
                <a:gd name="T12" fmla="*/ 16 w 29"/>
                <a:gd name="T13" fmla="*/ 17 h 28"/>
                <a:gd name="T14" fmla="*/ 25 w 29"/>
                <a:gd name="T15" fmla="*/ 11 h 28"/>
                <a:gd name="T16" fmla="*/ 23 w 29"/>
                <a:gd name="T17" fmla="*/ 2 h 28"/>
                <a:gd name="T18" fmla="*/ 21 w 29"/>
                <a:gd name="T19" fmla="*/ 0 h 28"/>
                <a:gd name="T20" fmla="*/ 17 w 29"/>
                <a:gd name="T21" fmla="*/ 3 h 28"/>
                <a:gd name="T22" fmla="*/ 10 w 29"/>
                <a:gd name="T2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10" y="3"/>
                  </a:moveTo>
                  <a:cubicBezTo>
                    <a:pt x="10" y="5"/>
                    <a:pt x="6" y="10"/>
                    <a:pt x="3" y="14"/>
                  </a:cubicBezTo>
                  <a:cubicBezTo>
                    <a:pt x="0" y="17"/>
                    <a:pt x="2" y="24"/>
                    <a:pt x="3" y="26"/>
                  </a:cubicBezTo>
                  <a:cubicBezTo>
                    <a:pt x="4" y="28"/>
                    <a:pt x="8" y="27"/>
                    <a:pt x="11" y="25"/>
                  </a:cubicBezTo>
                  <a:cubicBezTo>
                    <a:pt x="13" y="24"/>
                    <a:pt x="15" y="25"/>
                    <a:pt x="18" y="28"/>
                  </a:cubicBezTo>
                  <a:cubicBezTo>
                    <a:pt x="20" y="25"/>
                    <a:pt x="22" y="23"/>
                    <a:pt x="24" y="21"/>
                  </a:cubicBezTo>
                  <a:cubicBezTo>
                    <a:pt x="20" y="19"/>
                    <a:pt x="17" y="18"/>
                    <a:pt x="16" y="17"/>
                  </a:cubicBezTo>
                  <a:cubicBezTo>
                    <a:pt x="15" y="16"/>
                    <a:pt x="21" y="11"/>
                    <a:pt x="25" y="11"/>
                  </a:cubicBezTo>
                  <a:cubicBezTo>
                    <a:pt x="29" y="10"/>
                    <a:pt x="27" y="5"/>
                    <a:pt x="23" y="2"/>
                  </a:cubicBezTo>
                  <a:cubicBezTo>
                    <a:pt x="23" y="1"/>
                    <a:pt x="22" y="1"/>
                    <a:pt x="21" y="0"/>
                  </a:cubicBezTo>
                  <a:cubicBezTo>
                    <a:pt x="19" y="1"/>
                    <a:pt x="18" y="2"/>
                    <a:pt x="17" y="3"/>
                  </a:cubicBezTo>
                  <a:cubicBezTo>
                    <a:pt x="16" y="4"/>
                    <a:pt x="14" y="4"/>
                    <a:pt x="10" y="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4">
              <a:extLst>
                <a:ext uri="{FF2B5EF4-FFF2-40B4-BE49-F238E27FC236}">
                  <a16:creationId xmlns:a16="http://schemas.microsoft.com/office/drawing/2014/main" id="{9F663E99-9EC7-466D-8524-1793DD447164}"/>
                </a:ext>
              </a:extLst>
            </p:cNvPr>
            <p:cNvSpPr>
              <a:spLocks/>
            </p:cNvSpPr>
            <p:nvPr userDrawn="1"/>
          </p:nvSpPr>
          <p:spPr bwMode="auto">
            <a:xfrm>
              <a:off x="5051439" y="3124187"/>
              <a:ext cx="146865" cy="126154"/>
            </a:xfrm>
            <a:custGeom>
              <a:avLst/>
              <a:gdLst>
                <a:gd name="T0" fmla="*/ 18 w 99"/>
                <a:gd name="T1" fmla="*/ 13 h 85"/>
                <a:gd name="T2" fmla="*/ 10 w 99"/>
                <a:gd name="T3" fmla="*/ 21 h 85"/>
                <a:gd name="T4" fmla="*/ 4 w 99"/>
                <a:gd name="T5" fmla="*/ 36 h 85"/>
                <a:gd name="T6" fmla="*/ 3 w 99"/>
                <a:gd name="T7" fmla="*/ 56 h 85"/>
                <a:gd name="T8" fmla="*/ 16 w 99"/>
                <a:gd name="T9" fmla="*/ 57 h 85"/>
                <a:gd name="T10" fmla="*/ 20 w 99"/>
                <a:gd name="T11" fmla="*/ 52 h 85"/>
                <a:gd name="T12" fmla="*/ 27 w 99"/>
                <a:gd name="T13" fmla="*/ 50 h 85"/>
                <a:gd name="T14" fmla="*/ 36 w 99"/>
                <a:gd name="T15" fmla="*/ 54 h 85"/>
                <a:gd name="T16" fmla="*/ 43 w 99"/>
                <a:gd name="T17" fmla="*/ 54 h 85"/>
                <a:gd name="T18" fmla="*/ 57 w 99"/>
                <a:gd name="T19" fmla="*/ 54 h 85"/>
                <a:gd name="T20" fmla="*/ 89 w 99"/>
                <a:gd name="T21" fmla="*/ 84 h 85"/>
                <a:gd name="T22" fmla="*/ 88 w 99"/>
                <a:gd name="T23" fmla="*/ 84 h 85"/>
                <a:gd name="T24" fmla="*/ 95 w 99"/>
                <a:gd name="T25" fmla="*/ 84 h 85"/>
                <a:gd name="T26" fmla="*/ 99 w 99"/>
                <a:gd name="T27" fmla="*/ 81 h 85"/>
                <a:gd name="T28" fmla="*/ 84 w 99"/>
                <a:gd name="T29" fmla="*/ 63 h 85"/>
                <a:gd name="T30" fmla="*/ 60 w 99"/>
                <a:gd name="T31" fmla="*/ 47 h 85"/>
                <a:gd name="T32" fmla="*/ 51 w 99"/>
                <a:gd name="T33" fmla="*/ 38 h 85"/>
                <a:gd name="T34" fmla="*/ 40 w 99"/>
                <a:gd name="T35" fmla="*/ 17 h 85"/>
                <a:gd name="T36" fmla="*/ 32 w 99"/>
                <a:gd name="T37" fmla="*/ 0 h 85"/>
                <a:gd name="T38" fmla="*/ 18 w 99"/>
                <a:gd name="T39" fmla="*/ 1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85">
                  <a:moveTo>
                    <a:pt x="18" y="13"/>
                  </a:moveTo>
                  <a:cubicBezTo>
                    <a:pt x="15" y="16"/>
                    <a:pt x="9" y="17"/>
                    <a:pt x="10" y="21"/>
                  </a:cubicBezTo>
                  <a:cubicBezTo>
                    <a:pt x="11" y="26"/>
                    <a:pt x="9" y="31"/>
                    <a:pt x="4" y="36"/>
                  </a:cubicBezTo>
                  <a:cubicBezTo>
                    <a:pt x="0" y="41"/>
                    <a:pt x="2" y="50"/>
                    <a:pt x="3" y="56"/>
                  </a:cubicBezTo>
                  <a:cubicBezTo>
                    <a:pt x="9" y="55"/>
                    <a:pt x="15" y="55"/>
                    <a:pt x="16" y="57"/>
                  </a:cubicBezTo>
                  <a:cubicBezTo>
                    <a:pt x="18" y="59"/>
                    <a:pt x="19" y="57"/>
                    <a:pt x="20" y="52"/>
                  </a:cubicBezTo>
                  <a:cubicBezTo>
                    <a:pt x="22" y="47"/>
                    <a:pt x="24" y="48"/>
                    <a:pt x="27" y="50"/>
                  </a:cubicBezTo>
                  <a:cubicBezTo>
                    <a:pt x="30" y="52"/>
                    <a:pt x="32" y="56"/>
                    <a:pt x="36" y="54"/>
                  </a:cubicBezTo>
                  <a:cubicBezTo>
                    <a:pt x="41" y="51"/>
                    <a:pt x="40" y="53"/>
                    <a:pt x="43" y="54"/>
                  </a:cubicBezTo>
                  <a:cubicBezTo>
                    <a:pt x="45" y="55"/>
                    <a:pt x="54" y="53"/>
                    <a:pt x="57" y="54"/>
                  </a:cubicBezTo>
                  <a:cubicBezTo>
                    <a:pt x="61" y="54"/>
                    <a:pt x="89" y="84"/>
                    <a:pt x="89" y="84"/>
                  </a:cubicBezTo>
                  <a:cubicBezTo>
                    <a:pt x="89" y="84"/>
                    <a:pt x="88" y="84"/>
                    <a:pt x="88" y="84"/>
                  </a:cubicBezTo>
                  <a:cubicBezTo>
                    <a:pt x="92" y="85"/>
                    <a:pt x="94" y="85"/>
                    <a:pt x="95" y="84"/>
                  </a:cubicBezTo>
                  <a:cubicBezTo>
                    <a:pt x="96" y="83"/>
                    <a:pt x="97" y="82"/>
                    <a:pt x="99" y="81"/>
                  </a:cubicBezTo>
                  <a:cubicBezTo>
                    <a:pt x="96" y="78"/>
                    <a:pt x="91" y="72"/>
                    <a:pt x="84" y="63"/>
                  </a:cubicBezTo>
                  <a:cubicBezTo>
                    <a:pt x="75" y="53"/>
                    <a:pt x="66" y="47"/>
                    <a:pt x="60" y="47"/>
                  </a:cubicBezTo>
                  <a:cubicBezTo>
                    <a:pt x="55" y="47"/>
                    <a:pt x="54" y="38"/>
                    <a:pt x="51" y="38"/>
                  </a:cubicBezTo>
                  <a:cubicBezTo>
                    <a:pt x="48" y="38"/>
                    <a:pt x="40" y="25"/>
                    <a:pt x="40" y="17"/>
                  </a:cubicBezTo>
                  <a:cubicBezTo>
                    <a:pt x="40" y="12"/>
                    <a:pt x="36" y="5"/>
                    <a:pt x="32" y="0"/>
                  </a:cubicBezTo>
                  <a:cubicBezTo>
                    <a:pt x="27" y="8"/>
                    <a:pt x="20" y="11"/>
                    <a:pt x="18" y="1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5">
              <a:extLst>
                <a:ext uri="{FF2B5EF4-FFF2-40B4-BE49-F238E27FC236}">
                  <a16:creationId xmlns:a16="http://schemas.microsoft.com/office/drawing/2014/main" id="{2CF89709-F694-4F1C-BC9D-2A784E8381B8}"/>
                </a:ext>
              </a:extLst>
            </p:cNvPr>
            <p:cNvSpPr>
              <a:spLocks/>
            </p:cNvSpPr>
            <p:nvPr userDrawn="1"/>
          </p:nvSpPr>
          <p:spPr bwMode="auto">
            <a:xfrm>
              <a:off x="4975497" y="3193855"/>
              <a:ext cx="330132" cy="257956"/>
            </a:xfrm>
            <a:custGeom>
              <a:avLst/>
              <a:gdLst>
                <a:gd name="T0" fmla="*/ 15 w 222"/>
                <a:gd name="T1" fmla="*/ 114 h 173"/>
                <a:gd name="T2" fmla="*/ 28 w 222"/>
                <a:gd name="T3" fmla="*/ 130 h 173"/>
                <a:gd name="T4" fmla="*/ 42 w 222"/>
                <a:gd name="T5" fmla="*/ 141 h 173"/>
                <a:gd name="T6" fmla="*/ 41 w 222"/>
                <a:gd name="T7" fmla="*/ 154 h 173"/>
                <a:gd name="T8" fmla="*/ 46 w 222"/>
                <a:gd name="T9" fmla="*/ 156 h 173"/>
                <a:gd name="T10" fmla="*/ 61 w 222"/>
                <a:gd name="T11" fmla="*/ 159 h 173"/>
                <a:gd name="T12" fmla="*/ 78 w 222"/>
                <a:gd name="T13" fmla="*/ 168 h 173"/>
                <a:gd name="T14" fmla="*/ 95 w 222"/>
                <a:gd name="T15" fmla="*/ 171 h 173"/>
                <a:gd name="T16" fmla="*/ 105 w 222"/>
                <a:gd name="T17" fmla="*/ 164 h 173"/>
                <a:gd name="T18" fmla="*/ 118 w 222"/>
                <a:gd name="T19" fmla="*/ 161 h 173"/>
                <a:gd name="T20" fmla="*/ 125 w 222"/>
                <a:gd name="T21" fmla="*/ 164 h 173"/>
                <a:gd name="T22" fmla="*/ 132 w 222"/>
                <a:gd name="T23" fmla="*/ 162 h 173"/>
                <a:gd name="T24" fmla="*/ 144 w 222"/>
                <a:gd name="T25" fmla="*/ 160 h 173"/>
                <a:gd name="T26" fmla="*/ 163 w 222"/>
                <a:gd name="T27" fmla="*/ 150 h 173"/>
                <a:gd name="T28" fmla="*/ 180 w 222"/>
                <a:gd name="T29" fmla="*/ 147 h 173"/>
                <a:gd name="T30" fmla="*/ 219 w 222"/>
                <a:gd name="T31" fmla="*/ 108 h 173"/>
                <a:gd name="T32" fmla="*/ 214 w 222"/>
                <a:gd name="T33" fmla="*/ 105 h 173"/>
                <a:gd name="T34" fmla="*/ 193 w 222"/>
                <a:gd name="T35" fmla="*/ 100 h 173"/>
                <a:gd name="T36" fmla="*/ 164 w 222"/>
                <a:gd name="T37" fmla="*/ 90 h 173"/>
                <a:gd name="T38" fmla="*/ 154 w 222"/>
                <a:gd name="T39" fmla="*/ 81 h 173"/>
                <a:gd name="T40" fmla="*/ 145 w 222"/>
                <a:gd name="T41" fmla="*/ 67 h 173"/>
                <a:gd name="T42" fmla="*/ 147 w 222"/>
                <a:gd name="T43" fmla="*/ 62 h 173"/>
                <a:gd name="T44" fmla="*/ 140 w 222"/>
                <a:gd name="T45" fmla="*/ 59 h 173"/>
                <a:gd name="T46" fmla="*/ 132 w 222"/>
                <a:gd name="T47" fmla="*/ 60 h 173"/>
                <a:gd name="T48" fmla="*/ 132 w 222"/>
                <a:gd name="T49" fmla="*/ 48 h 173"/>
                <a:gd name="T50" fmla="*/ 140 w 222"/>
                <a:gd name="T51" fmla="*/ 37 h 173"/>
                <a:gd name="T52" fmla="*/ 108 w 222"/>
                <a:gd name="T53" fmla="*/ 7 h 173"/>
                <a:gd name="T54" fmla="*/ 94 w 222"/>
                <a:gd name="T55" fmla="*/ 7 h 173"/>
                <a:gd name="T56" fmla="*/ 87 w 222"/>
                <a:gd name="T57" fmla="*/ 7 h 173"/>
                <a:gd name="T58" fmla="*/ 78 w 222"/>
                <a:gd name="T59" fmla="*/ 3 h 173"/>
                <a:gd name="T60" fmla="*/ 71 w 222"/>
                <a:gd name="T61" fmla="*/ 5 h 173"/>
                <a:gd name="T62" fmla="*/ 67 w 222"/>
                <a:gd name="T63" fmla="*/ 10 h 173"/>
                <a:gd name="T64" fmla="*/ 54 w 222"/>
                <a:gd name="T65" fmla="*/ 9 h 173"/>
                <a:gd name="T66" fmla="*/ 54 w 222"/>
                <a:gd name="T67" fmla="*/ 9 h 173"/>
                <a:gd name="T68" fmla="*/ 49 w 222"/>
                <a:gd name="T69" fmla="*/ 26 h 173"/>
                <a:gd name="T70" fmla="*/ 43 w 222"/>
                <a:gd name="T71" fmla="*/ 34 h 173"/>
                <a:gd name="T72" fmla="*/ 33 w 222"/>
                <a:gd name="T73" fmla="*/ 44 h 173"/>
                <a:gd name="T74" fmla="*/ 29 w 222"/>
                <a:gd name="T75" fmla="*/ 59 h 173"/>
                <a:gd name="T76" fmla="*/ 23 w 222"/>
                <a:gd name="T77" fmla="*/ 65 h 173"/>
                <a:gd name="T78" fmla="*/ 18 w 222"/>
                <a:gd name="T79" fmla="*/ 79 h 173"/>
                <a:gd name="T80" fmla="*/ 16 w 222"/>
                <a:gd name="T81" fmla="*/ 95 h 173"/>
                <a:gd name="T82" fmla="*/ 4 w 222"/>
                <a:gd name="T83" fmla="*/ 98 h 173"/>
                <a:gd name="T84" fmla="*/ 2 w 222"/>
                <a:gd name="T85" fmla="*/ 106 h 173"/>
                <a:gd name="T86" fmla="*/ 15 w 222"/>
                <a:gd name="T87" fmla="*/ 11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2" h="173">
                  <a:moveTo>
                    <a:pt x="15" y="114"/>
                  </a:moveTo>
                  <a:cubicBezTo>
                    <a:pt x="17" y="118"/>
                    <a:pt x="25" y="123"/>
                    <a:pt x="28" y="130"/>
                  </a:cubicBezTo>
                  <a:cubicBezTo>
                    <a:pt x="31" y="137"/>
                    <a:pt x="38" y="141"/>
                    <a:pt x="42" y="141"/>
                  </a:cubicBezTo>
                  <a:cubicBezTo>
                    <a:pt x="44" y="141"/>
                    <a:pt x="43" y="145"/>
                    <a:pt x="41" y="154"/>
                  </a:cubicBezTo>
                  <a:cubicBezTo>
                    <a:pt x="43" y="154"/>
                    <a:pt x="45" y="155"/>
                    <a:pt x="46" y="156"/>
                  </a:cubicBezTo>
                  <a:cubicBezTo>
                    <a:pt x="48" y="157"/>
                    <a:pt x="58" y="156"/>
                    <a:pt x="61" y="159"/>
                  </a:cubicBezTo>
                  <a:cubicBezTo>
                    <a:pt x="64" y="162"/>
                    <a:pt x="75" y="168"/>
                    <a:pt x="78" y="168"/>
                  </a:cubicBezTo>
                  <a:cubicBezTo>
                    <a:pt x="81" y="168"/>
                    <a:pt x="93" y="170"/>
                    <a:pt x="95" y="171"/>
                  </a:cubicBezTo>
                  <a:cubicBezTo>
                    <a:pt x="97" y="173"/>
                    <a:pt x="100" y="166"/>
                    <a:pt x="105" y="164"/>
                  </a:cubicBezTo>
                  <a:cubicBezTo>
                    <a:pt x="110" y="161"/>
                    <a:pt x="117" y="159"/>
                    <a:pt x="118" y="161"/>
                  </a:cubicBezTo>
                  <a:cubicBezTo>
                    <a:pt x="119" y="163"/>
                    <a:pt x="122" y="165"/>
                    <a:pt x="125" y="164"/>
                  </a:cubicBezTo>
                  <a:cubicBezTo>
                    <a:pt x="126" y="163"/>
                    <a:pt x="129" y="163"/>
                    <a:pt x="132" y="162"/>
                  </a:cubicBezTo>
                  <a:cubicBezTo>
                    <a:pt x="137" y="161"/>
                    <a:pt x="143" y="160"/>
                    <a:pt x="144" y="160"/>
                  </a:cubicBezTo>
                  <a:cubicBezTo>
                    <a:pt x="147" y="160"/>
                    <a:pt x="154" y="150"/>
                    <a:pt x="163" y="150"/>
                  </a:cubicBezTo>
                  <a:cubicBezTo>
                    <a:pt x="173" y="150"/>
                    <a:pt x="175" y="151"/>
                    <a:pt x="180" y="147"/>
                  </a:cubicBezTo>
                  <a:cubicBezTo>
                    <a:pt x="184" y="142"/>
                    <a:pt x="216" y="110"/>
                    <a:pt x="219" y="108"/>
                  </a:cubicBezTo>
                  <a:cubicBezTo>
                    <a:pt x="222" y="106"/>
                    <a:pt x="217" y="105"/>
                    <a:pt x="214" y="105"/>
                  </a:cubicBezTo>
                  <a:cubicBezTo>
                    <a:pt x="210" y="105"/>
                    <a:pt x="204" y="104"/>
                    <a:pt x="193" y="100"/>
                  </a:cubicBezTo>
                  <a:cubicBezTo>
                    <a:pt x="183" y="96"/>
                    <a:pt x="167" y="90"/>
                    <a:pt x="164" y="90"/>
                  </a:cubicBezTo>
                  <a:cubicBezTo>
                    <a:pt x="161" y="89"/>
                    <a:pt x="156" y="82"/>
                    <a:pt x="154" y="81"/>
                  </a:cubicBezTo>
                  <a:cubicBezTo>
                    <a:pt x="151" y="79"/>
                    <a:pt x="146" y="70"/>
                    <a:pt x="145" y="67"/>
                  </a:cubicBezTo>
                  <a:cubicBezTo>
                    <a:pt x="144" y="66"/>
                    <a:pt x="145" y="64"/>
                    <a:pt x="147" y="62"/>
                  </a:cubicBezTo>
                  <a:cubicBezTo>
                    <a:pt x="144" y="59"/>
                    <a:pt x="142" y="58"/>
                    <a:pt x="140" y="59"/>
                  </a:cubicBezTo>
                  <a:cubicBezTo>
                    <a:pt x="137" y="61"/>
                    <a:pt x="133" y="62"/>
                    <a:pt x="132" y="60"/>
                  </a:cubicBezTo>
                  <a:cubicBezTo>
                    <a:pt x="131" y="58"/>
                    <a:pt x="129" y="51"/>
                    <a:pt x="132" y="48"/>
                  </a:cubicBezTo>
                  <a:cubicBezTo>
                    <a:pt x="135" y="44"/>
                    <a:pt x="140" y="37"/>
                    <a:pt x="140" y="37"/>
                  </a:cubicBezTo>
                  <a:cubicBezTo>
                    <a:pt x="140" y="37"/>
                    <a:pt x="112" y="7"/>
                    <a:pt x="108" y="7"/>
                  </a:cubicBezTo>
                  <a:cubicBezTo>
                    <a:pt x="105" y="6"/>
                    <a:pt x="96" y="8"/>
                    <a:pt x="94" y="7"/>
                  </a:cubicBezTo>
                  <a:cubicBezTo>
                    <a:pt x="91" y="6"/>
                    <a:pt x="92" y="4"/>
                    <a:pt x="87" y="7"/>
                  </a:cubicBezTo>
                  <a:cubicBezTo>
                    <a:pt x="83" y="9"/>
                    <a:pt x="81" y="5"/>
                    <a:pt x="78" y="3"/>
                  </a:cubicBezTo>
                  <a:cubicBezTo>
                    <a:pt x="75" y="1"/>
                    <a:pt x="73" y="0"/>
                    <a:pt x="71" y="5"/>
                  </a:cubicBezTo>
                  <a:cubicBezTo>
                    <a:pt x="70" y="10"/>
                    <a:pt x="69" y="12"/>
                    <a:pt x="67" y="10"/>
                  </a:cubicBezTo>
                  <a:cubicBezTo>
                    <a:pt x="66" y="8"/>
                    <a:pt x="60" y="8"/>
                    <a:pt x="54" y="9"/>
                  </a:cubicBezTo>
                  <a:cubicBezTo>
                    <a:pt x="54" y="9"/>
                    <a:pt x="54" y="9"/>
                    <a:pt x="54" y="9"/>
                  </a:cubicBezTo>
                  <a:cubicBezTo>
                    <a:pt x="55" y="15"/>
                    <a:pt x="49" y="23"/>
                    <a:pt x="49" y="26"/>
                  </a:cubicBezTo>
                  <a:cubicBezTo>
                    <a:pt x="49" y="30"/>
                    <a:pt x="45" y="34"/>
                    <a:pt x="43" y="34"/>
                  </a:cubicBezTo>
                  <a:cubicBezTo>
                    <a:pt x="40" y="34"/>
                    <a:pt x="37" y="41"/>
                    <a:pt x="33" y="44"/>
                  </a:cubicBezTo>
                  <a:cubicBezTo>
                    <a:pt x="30" y="48"/>
                    <a:pt x="33" y="56"/>
                    <a:pt x="29" y="59"/>
                  </a:cubicBezTo>
                  <a:cubicBezTo>
                    <a:pt x="25" y="62"/>
                    <a:pt x="20" y="63"/>
                    <a:pt x="23" y="65"/>
                  </a:cubicBezTo>
                  <a:cubicBezTo>
                    <a:pt x="25" y="68"/>
                    <a:pt x="18" y="74"/>
                    <a:pt x="18" y="79"/>
                  </a:cubicBezTo>
                  <a:cubicBezTo>
                    <a:pt x="18" y="84"/>
                    <a:pt x="17" y="94"/>
                    <a:pt x="16" y="95"/>
                  </a:cubicBezTo>
                  <a:cubicBezTo>
                    <a:pt x="15" y="96"/>
                    <a:pt x="4" y="94"/>
                    <a:pt x="4" y="98"/>
                  </a:cubicBezTo>
                  <a:cubicBezTo>
                    <a:pt x="4" y="103"/>
                    <a:pt x="0" y="103"/>
                    <a:pt x="2" y="106"/>
                  </a:cubicBezTo>
                  <a:cubicBezTo>
                    <a:pt x="3" y="110"/>
                    <a:pt x="13" y="109"/>
                    <a:pt x="15" y="11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6">
              <a:extLst>
                <a:ext uri="{FF2B5EF4-FFF2-40B4-BE49-F238E27FC236}">
                  <a16:creationId xmlns:a16="http://schemas.microsoft.com/office/drawing/2014/main" id="{15A918DD-40F7-4311-97F1-B33DE723D673}"/>
                </a:ext>
              </a:extLst>
            </p:cNvPr>
            <p:cNvSpPr>
              <a:spLocks/>
            </p:cNvSpPr>
            <p:nvPr userDrawn="1"/>
          </p:nvSpPr>
          <p:spPr bwMode="auto">
            <a:xfrm>
              <a:off x="5027589" y="2725013"/>
              <a:ext cx="32637" cy="41424"/>
            </a:xfrm>
            <a:custGeom>
              <a:avLst/>
              <a:gdLst>
                <a:gd name="T0" fmla="*/ 18 w 22"/>
                <a:gd name="T1" fmla="*/ 12 h 28"/>
                <a:gd name="T2" fmla="*/ 11 w 22"/>
                <a:gd name="T3" fmla="*/ 1 h 28"/>
                <a:gd name="T4" fmla="*/ 11 w 22"/>
                <a:gd name="T5" fmla="*/ 3 h 28"/>
                <a:gd name="T6" fmla="*/ 0 w 22"/>
                <a:gd name="T7" fmla="*/ 25 h 28"/>
                <a:gd name="T8" fmla="*/ 7 w 22"/>
                <a:gd name="T9" fmla="*/ 28 h 28"/>
                <a:gd name="T10" fmla="*/ 18 w 22"/>
                <a:gd name="T11" fmla="*/ 12 h 28"/>
              </a:gdLst>
              <a:ahLst/>
              <a:cxnLst>
                <a:cxn ang="0">
                  <a:pos x="T0" y="T1"/>
                </a:cxn>
                <a:cxn ang="0">
                  <a:pos x="T2" y="T3"/>
                </a:cxn>
                <a:cxn ang="0">
                  <a:pos x="T4" y="T5"/>
                </a:cxn>
                <a:cxn ang="0">
                  <a:pos x="T6" y="T7"/>
                </a:cxn>
                <a:cxn ang="0">
                  <a:pos x="T8" y="T9"/>
                </a:cxn>
                <a:cxn ang="0">
                  <a:pos x="T10" y="T11"/>
                </a:cxn>
              </a:cxnLst>
              <a:rect l="0" t="0" r="r" b="b"/>
              <a:pathLst>
                <a:path w="22" h="28">
                  <a:moveTo>
                    <a:pt x="18" y="12"/>
                  </a:moveTo>
                  <a:cubicBezTo>
                    <a:pt x="21" y="10"/>
                    <a:pt x="22" y="0"/>
                    <a:pt x="11" y="1"/>
                  </a:cubicBezTo>
                  <a:cubicBezTo>
                    <a:pt x="11" y="2"/>
                    <a:pt x="11" y="2"/>
                    <a:pt x="11" y="3"/>
                  </a:cubicBezTo>
                  <a:cubicBezTo>
                    <a:pt x="11" y="7"/>
                    <a:pt x="4" y="16"/>
                    <a:pt x="0" y="25"/>
                  </a:cubicBezTo>
                  <a:cubicBezTo>
                    <a:pt x="7" y="28"/>
                    <a:pt x="7" y="28"/>
                    <a:pt x="7" y="28"/>
                  </a:cubicBezTo>
                  <a:cubicBezTo>
                    <a:pt x="10" y="21"/>
                    <a:pt x="16" y="14"/>
                    <a:pt x="18"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7">
              <a:extLst>
                <a:ext uri="{FF2B5EF4-FFF2-40B4-BE49-F238E27FC236}">
                  <a16:creationId xmlns:a16="http://schemas.microsoft.com/office/drawing/2014/main" id="{3760C77C-487B-496E-BF70-2454C330D48A}"/>
                </a:ext>
              </a:extLst>
            </p:cNvPr>
            <p:cNvSpPr>
              <a:spLocks/>
            </p:cNvSpPr>
            <p:nvPr userDrawn="1"/>
          </p:nvSpPr>
          <p:spPr bwMode="auto">
            <a:xfrm>
              <a:off x="5037631" y="2665388"/>
              <a:ext cx="150631" cy="119250"/>
            </a:xfrm>
            <a:custGeom>
              <a:avLst/>
              <a:gdLst>
                <a:gd name="T0" fmla="*/ 11 w 101"/>
                <a:gd name="T1" fmla="*/ 52 h 80"/>
                <a:gd name="T2" fmla="*/ 0 w 101"/>
                <a:gd name="T3" fmla="*/ 68 h 80"/>
                <a:gd name="T4" fmla="*/ 0 w 101"/>
                <a:gd name="T5" fmla="*/ 68 h 80"/>
                <a:gd name="T6" fmla="*/ 2 w 101"/>
                <a:gd name="T7" fmla="*/ 73 h 80"/>
                <a:gd name="T8" fmla="*/ 15 w 101"/>
                <a:gd name="T9" fmla="*/ 80 h 80"/>
                <a:gd name="T10" fmla="*/ 29 w 101"/>
                <a:gd name="T11" fmla="*/ 73 h 80"/>
                <a:gd name="T12" fmla="*/ 79 w 101"/>
                <a:gd name="T13" fmla="*/ 47 h 80"/>
                <a:gd name="T14" fmla="*/ 83 w 101"/>
                <a:gd name="T15" fmla="*/ 39 h 80"/>
                <a:gd name="T16" fmla="*/ 84 w 101"/>
                <a:gd name="T17" fmla="*/ 27 h 80"/>
                <a:gd name="T18" fmla="*/ 83 w 101"/>
                <a:gd name="T19" fmla="*/ 15 h 80"/>
                <a:gd name="T20" fmla="*/ 92 w 101"/>
                <a:gd name="T21" fmla="*/ 8 h 80"/>
                <a:gd name="T22" fmla="*/ 101 w 101"/>
                <a:gd name="T23" fmla="*/ 1 h 80"/>
                <a:gd name="T24" fmla="*/ 95 w 101"/>
                <a:gd name="T25" fmla="*/ 0 h 80"/>
                <a:gd name="T26" fmla="*/ 79 w 101"/>
                <a:gd name="T27" fmla="*/ 2 h 80"/>
                <a:gd name="T28" fmla="*/ 59 w 101"/>
                <a:gd name="T29" fmla="*/ 8 h 80"/>
                <a:gd name="T30" fmla="*/ 42 w 101"/>
                <a:gd name="T31" fmla="*/ 7 h 80"/>
                <a:gd name="T32" fmla="*/ 33 w 101"/>
                <a:gd name="T33" fmla="*/ 9 h 80"/>
                <a:gd name="T34" fmla="*/ 20 w 101"/>
                <a:gd name="T35" fmla="*/ 9 h 80"/>
                <a:gd name="T36" fmla="*/ 14 w 101"/>
                <a:gd name="T37" fmla="*/ 12 h 80"/>
                <a:gd name="T38" fmla="*/ 5 w 101"/>
                <a:gd name="T39" fmla="*/ 23 h 80"/>
                <a:gd name="T40" fmla="*/ 5 w 101"/>
                <a:gd name="T41" fmla="*/ 30 h 80"/>
                <a:gd name="T42" fmla="*/ 4 w 101"/>
                <a:gd name="T43" fmla="*/ 41 h 80"/>
                <a:gd name="T44" fmla="*/ 11 w 101"/>
                <a:gd name="T45" fmla="*/ 5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80">
                  <a:moveTo>
                    <a:pt x="11" y="52"/>
                  </a:moveTo>
                  <a:cubicBezTo>
                    <a:pt x="9" y="54"/>
                    <a:pt x="3" y="61"/>
                    <a:pt x="0" y="68"/>
                  </a:cubicBezTo>
                  <a:cubicBezTo>
                    <a:pt x="0" y="68"/>
                    <a:pt x="0" y="68"/>
                    <a:pt x="0" y="68"/>
                  </a:cubicBezTo>
                  <a:cubicBezTo>
                    <a:pt x="2" y="73"/>
                    <a:pt x="2" y="73"/>
                    <a:pt x="2" y="73"/>
                  </a:cubicBezTo>
                  <a:cubicBezTo>
                    <a:pt x="15" y="80"/>
                    <a:pt x="15" y="80"/>
                    <a:pt x="15" y="80"/>
                  </a:cubicBezTo>
                  <a:cubicBezTo>
                    <a:pt x="15" y="80"/>
                    <a:pt x="25" y="73"/>
                    <a:pt x="29" y="73"/>
                  </a:cubicBezTo>
                  <a:cubicBezTo>
                    <a:pt x="33" y="72"/>
                    <a:pt x="79" y="47"/>
                    <a:pt x="79" y="47"/>
                  </a:cubicBezTo>
                  <a:cubicBezTo>
                    <a:pt x="79" y="47"/>
                    <a:pt x="83" y="41"/>
                    <a:pt x="83" y="39"/>
                  </a:cubicBezTo>
                  <a:cubicBezTo>
                    <a:pt x="82" y="36"/>
                    <a:pt x="82" y="30"/>
                    <a:pt x="84" y="27"/>
                  </a:cubicBezTo>
                  <a:cubicBezTo>
                    <a:pt x="86" y="24"/>
                    <a:pt x="81" y="19"/>
                    <a:pt x="83" y="15"/>
                  </a:cubicBezTo>
                  <a:cubicBezTo>
                    <a:pt x="85" y="10"/>
                    <a:pt x="92" y="8"/>
                    <a:pt x="92" y="8"/>
                  </a:cubicBezTo>
                  <a:cubicBezTo>
                    <a:pt x="101" y="1"/>
                    <a:pt x="101" y="1"/>
                    <a:pt x="101" y="1"/>
                  </a:cubicBezTo>
                  <a:cubicBezTo>
                    <a:pt x="95" y="0"/>
                    <a:pt x="95" y="0"/>
                    <a:pt x="95" y="0"/>
                  </a:cubicBezTo>
                  <a:cubicBezTo>
                    <a:pt x="95" y="0"/>
                    <a:pt x="87" y="3"/>
                    <a:pt x="79" y="2"/>
                  </a:cubicBezTo>
                  <a:cubicBezTo>
                    <a:pt x="70" y="1"/>
                    <a:pt x="68" y="8"/>
                    <a:pt x="59" y="8"/>
                  </a:cubicBezTo>
                  <a:cubicBezTo>
                    <a:pt x="50" y="8"/>
                    <a:pt x="44" y="10"/>
                    <a:pt x="42" y="7"/>
                  </a:cubicBezTo>
                  <a:cubicBezTo>
                    <a:pt x="40" y="4"/>
                    <a:pt x="39" y="6"/>
                    <a:pt x="33" y="9"/>
                  </a:cubicBezTo>
                  <a:cubicBezTo>
                    <a:pt x="26" y="12"/>
                    <a:pt x="22" y="11"/>
                    <a:pt x="20" y="9"/>
                  </a:cubicBezTo>
                  <a:cubicBezTo>
                    <a:pt x="17" y="7"/>
                    <a:pt x="14" y="10"/>
                    <a:pt x="14" y="12"/>
                  </a:cubicBezTo>
                  <a:cubicBezTo>
                    <a:pt x="13" y="15"/>
                    <a:pt x="14" y="21"/>
                    <a:pt x="5" y="23"/>
                  </a:cubicBezTo>
                  <a:cubicBezTo>
                    <a:pt x="4" y="25"/>
                    <a:pt x="3" y="28"/>
                    <a:pt x="5" y="30"/>
                  </a:cubicBezTo>
                  <a:cubicBezTo>
                    <a:pt x="7" y="33"/>
                    <a:pt x="4" y="36"/>
                    <a:pt x="4" y="41"/>
                  </a:cubicBezTo>
                  <a:cubicBezTo>
                    <a:pt x="15" y="40"/>
                    <a:pt x="14" y="50"/>
                    <a:pt x="11" y="5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8">
              <a:extLst>
                <a:ext uri="{FF2B5EF4-FFF2-40B4-BE49-F238E27FC236}">
                  <a16:creationId xmlns:a16="http://schemas.microsoft.com/office/drawing/2014/main" id="{BD398C63-1962-4444-A809-94EA5AEC4255}"/>
                </a:ext>
              </a:extLst>
            </p:cNvPr>
            <p:cNvSpPr>
              <a:spLocks/>
            </p:cNvSpPr>
            <p:nvPr userDrawn="1"/>
          </p:nvSpPr>
          <p:spPr bwMode="auto">
            <a:xfrm>
              <a:off x="7007124" y="2638401"/>
              <a:ext cx="84729" cy="102932"/>
            </a:xfrm>
            <a:custGeom>
              <a:avLst/>
              <a:gdLst>
                <a:gd name="T0" fmla="*/ 14 w 57"/>
                <a:gd name="T1" fmla="*/ 5 h 69"/>
                <a:gd name="T2" fmla="*/ 5 w 57"/>
                <a:gd name="T3" fmla="*/ 12 h 69"/>
                <a:gd name="T4" fmla="*/ 10 w 57"/>
                <a:gd name="T5" fmla="*/ 20 h 69"/>
                <a:gd name="T6" fmla="*/ 9 w 57"/>
                <a:gd name="T7" fmla="*/ 26 h 69"/>
                <a:gd name="T8" fmla="*/ 8 w 57"/>
                <a:gd name="T9" fmla="*/ 40 h 69"/>
                <a:gd name="T10" fmla="*/ 4 w 57"/>
                <a:gd name="T11" fmla="*/ 57 h 69"/>
                <a:gd name="T12" fmla="*/ 6 w 57"/>
                <a:gd name="T13" fmla="*/ 67 h 69"/>
                <a:gd name="T14" fmla="*/ 34 w 57"/>
                <a:gd name="T15" fmla="*/ 58 h 69"/>
                <a:gd name="T16" fmla="*/ 48 w 57"/>
                <a:gd name="T17" fmla="*/ 52 h 69"/>
                <a:gd name="T18" fmla="*/ 54 w 57"/>
                <a:gd name="T19" fmla="*/ 46 h 69"/>
                <a:gd name="T20" fmla="*/ 50 w 57"/>
                <a:gd name="T21" fmla="*/ 24 h 69"/>
                <a:gd name="T22" fmla="*/ 35 w 57"/>
                <a:gd name="T23" fmla="*/ 0 h 69"/>
                <a:gd name="T24" fmla="*/ 27 w 57"/>
                <a:gd name="T25" fmla="*/ 3 h 69"/>
                <a:gd name="T26" fmla="*/ 14 w 57"/>
                <a:gd name="T2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69">
                  <a:moveTo>
                    <a:pt x="14" y="5"/>
                  </a:moveTo>
                  <a:cubicBezTo>
                    <a:pt x="13" y="7"/>
                    <a:pt x="9" y="9"/>
                    <a:pt x="5" y="12"/>
                  </a:cubicBezTo>
                  <a:cubicBezTo>
                    <a:pt x="7" y="15"/>
                    <a:pt x="7" y="19"/>
                    <a:pt x="10" y="20"/>
                  </a:cubicBezTo>
                  <a:cubicBezTo>
                    <a:pt x="15" y="20"/>
                    <a:pt x="14" y="27"/>
                    <a:pt x="9" y="26"/>
                  </a:cubicBezTo>
                  <a:cubicBezTo>
                    <a:pt x="4" y="25"/>
                    <a:pt x="4" y="33"/>
                    <a:pt x="8" y="40"/>
                  </a:cubicBezTo>
                  <a:cubicBezTo>
                    <a:pt x="13" y="46"/>
                    <a:pt x="0" y="54"/>
                    <a:pt x="4" y="57"/>
                  </a:cubicBezTo>
                  <a:cubicBezTo>
                    <a:pt x="7" y="61"/>
                    <a:pt x="4" y="65"/>
                    <a:pt x="6" y="67"/>
                  </a:cubicBezTo>
                  <a:cubicBezTo>
                    <a:pt x="7" y="69"/>
                    <a:pt x="26" y="66"/>
                    <a:pt x="34" y="58"/>
                  </a:cubicBezTo>
                  <a:cubicBezTo>
                    <a:pt x="42" y="50"/>
                    <a:pt x="44" y="51"/>
                    <a:pt x="48" y="52"/>
                  </a:cubicBezTo>
                  <a:cubicBezTo>
                    <a:pt x="52" y="53"/>
                    <a:pt x="57" y="49"/>
                    <a:pt x="54" y="46"/>
                  </a:cubicBezTo>
                  <a:cubicBezTo>
                    <a:pt x="52" y="42"/>
                    <a:pt x="50" y="34"/>
                    <a:pt x="50" y="24"/>
                  </a:cubicBezTo>
                  <a:cubicBezTo>
                    <a:pt x="51" y="19"/>
                    <a:pt x="43" y="8"/>
                    <a:pt x="35" y="0"/>
                  </a:cubicBezTo>
                  <a:cubicBezTo>
                    <a:pt x="33" y="2"/>
                    <a:pt x="31" y="3"/>
                    <a:pt x="27" y="3"/>
                  </a:cubicBezTo>
                  <a:cubicBezTo>
                    <a:pt x="22" y="3"/>
                    <a:pt x="16" y="3"/>
                    <a:pt x="14" y="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9">
              <a:extLst>
                <a:ext uri="{FF2B5EF4-FFF2-40B4-BE49-F238E27FC236}">
                  <a16:creationId xmlns:a16="http://schemas.microsoft.com/office/drawing/2014/main" id="{2398D06F-76A1-4A8C-B0A2-0EFDA7F96C87}"/>
                </a:ext>
              </a:extLst>
            </p:cNvPr>
            <p:cNvSpPr>
              <a:spLocks/>
            </p:cNvSpPr>
            <p:nvPr userDrawn="1"/>
          </p:nvSpPr>
          <p:spPr bwMode="auto">
            <a:xfrm>
              <a:off x="6184305" y="2930250"/>
              <a:ext cx="97910" cy="129920"/>
            </a:xfrm>
            <a:custGeom>
              <a:avLst/>
              <a:gdLst>
                <a:gd name="T0" fmla="*/ 66 w 66"/>
                <a:gd name="T1" fmla="*/ 73 h 87"/>
                <a:gd name="T2" fmla="*/ 60 w 66"/>
                <a:gd name="T3" fmla="*/ 44 h 87"/>
                <a:gd name="T4" fmla="*/ 49 w 66"/>
                <a:gd name="T5" fmla="*/ 56 h 87"/>
                <a:gd name="T6" fmla="*/ 50 w 66"/>
                <a:gd name="T7" fmla="*/ 40 h 87"/>
                <a:gd name="T8" fmla="*/ 61 w 66"/>
                <a:gd name="T9" fmla="*/ 25 h 87"/>
                <a:gd name="T10" fmla="*/ 51 w 66"/>
                <a:gd name="T11" fmla="*/ 21 h 87"/>
                <a:gd name="T12" fmla="*/ 34 w 66"/>
                <a:gd name="T13" fmla="*/ 22 h 87"/>
                <a:gd name="T14" fmla="*/ 27 w 66"/>
                <a:gd name="T15" fmla="*/ 15 h 87"/>
                <a:gd name="T16" fmla="*/ 17 w 66"/>
                <a:gd name="T17" fmla="*/ 7 h 87"/>
                <a:gd name="T18" fmla="*/ 5 w 66"/>
                <a:gd name="T19" fmla="*/ 7 h 87"/>
                <a:gd name="T20" fmla="*/ 15 w 66"/>
                <a:gd name="T21" fmla="*/ 20 h 87"/>
                <a:gd name="T22" fmla="*/ 7 w 66"/>
                <a:gd name="T23" fmla="*/ 26 h 87"/>
                <a:gd name="T24" fmla="*/ 10 w 66"/>
                <a:gd name="T25" fmla="*/ 48 h 87"/>
                <a:gd name="T26" fmla="*/ 15 w 66"/>
                <a:gd name="T27" fmla="*/ 75 h 87"/>
                <a:gd name="T28" fmla="*/ 25 w 66"/>
                <a:gd name="T29" fmla="*/ 72 h 87"/>
                <a:gd name="T30" fmla="*/ 37 w 66"/>
                <a:gd name="T31" fmla="*/ 66 h 87"/>
                <a:gd name="T32" fmla="*/ 46 w 66"/>
                <a:gd name="T33" fmla="*/ 59 h 87"/>
                <a:gd name="T34" fmla="*/ 54 w 66"/>
                <a:gd name="T35" fmla="*/ 79 h 87"/>
                <a:gd name="T36" fmla="*/ 56 w 66"/>
                <a:gd name="T37" fmla="*/ 87 h 87"/>
                <a:gd name="T38" fmla="*/ 61 w 66"/>
                <a:gd name="T39" fmla="*/ 82 h 87"/>
                <a:gd name="T40" fmla="*/ 66 w 66"/>
                <a:gd name="T41" fmla="*/ 7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87">
                  <a:moveTo>
                    <a:pt x="66" y="73"/>
                  </a:moveTo>
                  <a:cubicBezTo>
                    <a:pt x="63" y="58"/>
                    <a:pt x="62" y="44"/>
                    <a:pt x="60" y="44"/>
                  </a:cubicBezTo>
                  <a:cubicBezTo>
                    <a:pt x="57" y="44"/>
                    <a:pt x="53" y="57"/>
                    <a:pt x="49" y="56"/>
                  </a:cubicBezTo>
                  <a:cubicBezTo>
                    <a:pt x="45" y="55"/>
                    <a:pt x="45" y="40"/>
                    <a:pt x="50" y="40"/>
                  </a:cubicBezTo>
                  <a:cubicBezTo>
                    <a:pt x="55" y="40"/>
                    <a:pt x="61" y="28"/>
                    <a:pt x="61" y="25"/>
                  </a:cubicBezTo>
                  <a:cubicBezTo>
                    <a:pt x="61" y="21"/>
                    <a:pt x="56" y="21"/>
                    <a:pt x="51" y="21"/>
                  </a:cubicBezTo>
                  <a:cubicBezTo>
                    <a:pt x="46" y="21"/>
                    <a:pt x="34" y="22"/>
                    <a:pt x="34" y="22"/>
                  </a:cubicBezTo>
                  <a:cubicBezTo>
                    <a:pt x="34" y="22"/>
                    <a:pt x="27" y="20"/>
                    <a:pt x="27" y="15"/>
                  </a:cubicBezTo>
                  <a:cubicBezTo>
                    <a:pt x="27" y="11"/>
                    <a:pt x="24" y="7"/>
                    <a:pt x="17" y="7"/>
                  </a:cubicBezTo>
                  <a:cubicBezTo>
                    <a:pt x="10" y="7"/>
                    <a:pt x="10" y="0"/>
                    <a:pt x="5" y="7"/>
                  </a:cubicBezTo>
                  <a:cubicBezTo>
                    <a:pt x="0" y="14"/>
                    <a:pt x="16" y="14"/>
                    <a:pt x="15" y="20"/>
                  </a:cubicBezTo>
                  <a:cubicBezTo>
                    <a:pt x="13" y="25"/>
                    <a:pt x="8" y="21"/>
                    <a:pt x="7" y="26"/>
                  </a:cubicBezTo>
                  <a:cubicBezTo>
                    <a:pt x="6" y="30"/>
                    <a:pt x="8" y="42"/>
                    <a:pt x="10" y="48"/>
                  </a:cubicBezTo>
                  <a:cubicBezTo>
                    <a:pt x="12" y="53"/>
                    <a:pt x="15" y="65"/>
                    <a:pt x="15" y="75"/>
                  </a:cubicBezTo>
                  <a:cubicBezTo>
                    <a:pt x="20" y="74"/>
                    <a:pt x="21" y="72"/>
                    <a:pt x="25" y="72"/>
                  </a:cubicBezTo>
                  <a:cubicBezTo>
                    <a:pt x="30" y="72"/>
                    <a:pt x="37" y="71"/>
                    <a:pt x="37" y="66"/>
                  </a:cubicBezTo>
                  <a:cubicBezTo>
                    <a:pt x="37" y="61"/>
                    <a:pt x="43" y="58"/>
                    <a:pt x="46" y="59"/>
                  </a:cubicBezTo>
                  <a:cubicBezTo>
                    <a:pt x="49" y="61"/>
                    <a:pt x="54" y="73"/>
                    <a:pt x="54" y="79"/>
                  </a:cubicBezTo>
                  <a:cubicBezTo>
                    <a:pt x="54" y="81"/>
                    <a:pt x="55" y="84"/>
                    <a:pt x="56" y="87"/>
                  </a:cubicBezTo>
                  <a:cubicBezTo>
                    <a:pt x="58" y="84"/>
                    <a:pt x="61" y="82"/>
                    <a:pt x="61" y="82"/>
                  </a:cubicBezTo>
                  <a:cubicBezTo>
                    <a:pt x="61" y="82"/>
                    <a:pt x="63" y="76"/>
                    <a:pt x="66" y="7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0">
              <a:extLst>
                <a:ext uri="{FF2B5EF4-FFF2-40B4-BE49-F238E27FC236}">
                  <a16:creationId xmlns:a16="http://schemas.microsoft.com/office/drawing/2014/main" id="{2F351E2E-D810-4A62-A079-027203F1582A}"/>
                </a:ext>
              </a:extLst>
            </p:cNvPr>
            <p:cNvSpPr>
              <a:spLocks/>
            </p:cNvSpPr>
            <p:nvPr userDrawn="1"/>
          </p:nvSpPr>
          <p:spPr bwMode="auto">
            <a:xfrm>
              <a:off x="5764423" y="2711205"/>
              <a:ext cx="610054" cy="643951"/>
            </a:xfrm>
            <a:custGeom>
              <a:avLst/>
              <a:gdLst>
                <a:gd name="T0" fmla="*/ 289 w 410"/>
                <a:gd name="T1" fmla="*/ 173 h 432"/>
                <a:gd name="T2" fmla="*/ 287 w 410"/>
                <a:gd name="T3" fmla="*/ 154 h 432"/>
                <a:gd name="T4" fmla="*/ 309 w 410"/>
                <a:gd name="T5" fmla="*/ 162 h 432"/>
                <a:gd name="T6" fmla="*/ 333 w 410"/>
                <a:gd name="T7" fmla="*/ 168 h 432"/>
                <a:gd name="T8" fmla="*/ 332 w 410"/>
                <a:gd name="T9" fmla="*/ 187 h 432"/>
                <a:gd name="T10" fmla="*/ 342 w 410"/>
                <a:gd name="T11" fmla="*/ 191 h 432"/>
                <a:gd name="T12" fmla="*/ 350 w 410"/>
                <a:gd name="T13" fmla="*/ 218 h 432"/>
                <a:gd name="T14" fmla="*/ 357 w 410"/>
                <a:gd name="T15" fmla="*/ 188 h 432"/>
                <a:gd name="T16" fmla="*/ 374 w 410"/>
                <a:gd name="T17" fmla="*/ 171 h 432"/>
                <a:gd name="T18" fmla="*/ 387 w 410"/>
                <a:gd name="T19" fmla="*/ 141 h 432"/>
                <a:gd name="T20" fmla="*/ 406 w 410"/>
                <a:gd name="T21" fmla="*/ 136 h 432"/>
                <a:gd name="T22" fmla="*/ 408 w 410"/>
                <a:gd name="T23" fmla="*/ 119 h 432"/>
                <a:gd name="T24" fmla="*/ 394 w 410"/>
                <a:gd name="T25" fmla="*/ 104 h 432"/>
                <a:gd name="T26" fmla="*/ 369 w 410"/>
                <a:gd name="T27" fmla="*/ 106 h 432"/>
                <a:gd name="T28" fmla="*/ 350 w 410"/>
                <a:gd name="T29" fmla="*/ 120 h 432"/>
                <a:gd name="T30" fmla="*/ 336 w 410"/>
                <a:gd name="T31" fmla="*/ 129 h 432"/>
                <a:gd name="T32" fmla="*/ 323 w 410"/>
                <a:gd name="T33" fmla="*/ 144 h 432"/>
                <a:gd name="T34" fmla="*/ 299 w 410"/>
                <a:gd name="T35" fmla="*/ 140 h 432"/>
                <a:gd name="T36" fmla="*/ 290 w 410"/>
                <a:gd name="T37" fmla="*/ 123 h 432"/>
                <a:gd name="T38" fmla="*/ 284 w 410"/>
                <a:gd name="T39" fmla="*/ 145 h 432"/>
                <a:gd name="T40" fmla="*/ 239 w 410"/>
                <a:gd name="T41" fmla="*/ 140 h 432"/>
                <a:gd name="T42" fmla="*/ 217 w 410"/>
                <a:gd name="T43" fmla="*/ 134 h 432"/>
                <a:gd name="T44" fmla="*/ 193 w 410"/>
                <a:gd name="T45" fmla="*/ 121 h 432"/>
                <a:gd name="T46" fmla="*/ 174 w 410"/>
                <a:gd name="T47" fmla="*/ 110 h 432"/>
                <a:gd name="T48" fmla="*/ 184 w 410"/>
                <a:gd name="T49" fmla="*/ 89 h 432"/>
                <a:gd name="T50" fmla="*/ 169 w 410"/>
                <a:gd name="T51" fmla="*/ 75 h 432"/>
                <a:gd name="T52" fmla="*/ 151 w 410"/>
                <a:gd name="T53" fmla="*/ 55 h 432"/>
                <a:gd name="T54" fmla="*/ 163 w 410"/>
                <a:gd name="T55" fmla="*/ 44 h 432"/>
                <a:gd name="T56" fmla="*/ 155 w 410"/>
                <a:gd name="T57" fmla="*/ 17 h 432"/>
                <a:gd name="T58" fmla="*/ 140 w 410"/>
                <a:gd name="T59" fmla="*/ 0 h 432"/>
                <a:gd name="T60" fmla="*/ 128 w 410"/>
                <a:gd name="T61" fmla="*/ 11 h 432"/>
                <a:gd name="T62" fmla="*/ 92 w 410"/>
                <a:gd name="T63" fmla="*/ 13 h 432"/>
                <a:gd name="T64" fmla="*/ 87 w 410"/>
                <a:gd name="T65" fmla="*/ 35 h 432"/>
                <a:gd name="T66" fmla="*/ 102 w 410"/>
                <a:gd name="T67" fmla="*/ 55 h 432"/>
                <a:gd name="T68" fmla="*/ 92 w 410"/>
                <a:gd name="T69" fmla="*/ 77 h 432"/>
                <a:gd name="T70" fmla="*/ 76 w 410"/>
                <a:gd name="T71" fmla="*/ 92 h 432"/>
                <a:gd name="T72" fmla="*/ 58 w 410"/>
                <a:gd name="T73" fmla="*/ 116 h 432"/>
                <a:gd name="T74" fmla="*/ 40 w 410"/>
                <a:gd name="T75" fmla="*/ 127 h 432"/>
                <a:gd name="T76" fmla="*/ 18 w 410"/>
                <a:gd name="T77" fmla="*/ 140 h 432"/>
                <a:gd name="T78" fmla="*/ 34 w 410"/>
                <a:gd name="T79" fmla="*/ 165 h 432"/>
                <a:gd name="T80" fmla="*/ 28 w 410"/>
                <a:gd name="T81" fmla="*/ 182 h 432"/>
                <a:gd name="T82" fmla="*/ 1 w 410"/>
                <a:gd name="T83" fmla="*/ 192 h 432"/>
                <a:gd name="T84" fmla="*/ 13 w 410"/>
                <a:gd name="T85" fmla="*/ 205 h 432"/>
                <a:gd name="T86" fmla="*/ 9 w 410"/>
                <a:gd name="T87" fmla="*/ 213 h 432"/>
                <a:gd name="T88" fmla="*/ 56 w 410"/>
                <a:gd name="T89" fmla="*/ 223 h 432"/>
                <a:gd name="T90" fmla="*/ 64 w 410"/>
                <a:gd name="T91" fmla="*/ 231 h 432"/>
                <a:gd name="T92" fmla="*/ 67 w 410"/>
                <a:gd name="T93" fmla="*/ 269 h 432"/>
                <a:gd name="T94" fmla="*/ 87 w 410"/>
                <a:gd name="T95" fmla="*/ 335 h 432"/>
                <a:gd name="T96" fmla="*/ 115 w 410"/>
                <a:gd name="T97" fmla="*/ 404 h 432"/>
                <a:gd name="T98" fmla="*/ 144 w 410"/>
                <a:gd name="T99" fmla="*/ 421 h 432"/>
                <a:gd name="T100" fmla="*/ 163 w 410"/>
                <a:gd name="T101" fmla="*/ 397 h 432"/>
                <a:gd name="T102" fmla="*/ 171 w 410"/>
                <a:gd name="T103" fmla="*/ 368 h 432"/>
                <a:gd name="T104" fmla="*/ 174 w 410"/>
                <a:gd name="T105" fmla="*/ 325 h 432"/>
                <a:gd name="T106" fmla="*/ 194 w 410"/>
                <a:gd name="T107" fmla="*/ 303 h 432"/>
                <a:gd name="T108" fmla="*/ 241 w 410"/>
                <a:gd name="T109" fmla="*/ 262 h 432"/>
                <a:gd name="T110" fmla="*/ 267 w 410"/>
                <a:gd name="T111" fmla="*/ 231 h 432"/>
                <a:gd name="T112" fmla="*/ 297 w 410"/>
                <a:gd name="T113" fmla="*/ 22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432">
                  <a:moveTo>
                    <a:pt x="292" y="195"/>
                  </a:moveTo>
                  <a:cubicBezTo>
                    <a:pt x="290" y="189"/>
                    <a:pt x="288" y="177"/>
                    <a:pt x="289" y="173"/>
                  </a:cubicBezTo>
                  <a:cubicBezTo>
                    <a:pt x="290" y="168"/>
                    <a:pt x="295" y="172"/>
                    <a:pt x="297" y="167"/>
                  </a:cubicBezTo>
                  <a:cubicBezTo>
                    <a:pt x="298" y="161"/>
                    <a:pt x="282" y="161"/>
                    <a:pt x="287" y="154"/>
                  </a:cubicBezTo>
                  <a:cubicBezTo>
                    <a:pt x="292" y="147"/>
                    <a:pt x="292" y="154"/>
                    <a:pt x="299" y="154"/>
                  </a:cubicBezTo>
                  <a:cubicBezTo>
                    <a:pt x="306" y="154"/>
                    <a:pt x="309" y="158"/>
                    <a:pt x="309" y="162"/>
                  </a:cubicBezTo>
                  <a:cubicBezTo>
                    <a:pt x="309" y="167"/>
                    <a:pt x="316" y="169"/>
                    <a:pt x="316" y="169"/>
                  </a:cubicBezTo>
                  <a:cubicBezTo>
                    <a:pt x="316" y="169"/>
                    <a:pt x="328" y="168"/>
                    <a:pt x="333" y="168"/>
                  </a:cubicBezTo>
                  <a:cubicBezTo>
                    <a:pt x="338" y="168"/>
                    <a:pt x="343" y="168"/>
                    <a:pt x="343" y="172"/>
                  </a:cubicBezTo>
                  <a:cubicBezTo>
                    <a:pt x="343" y="175"/>
                    <a:pt x="337" y="187"/>
                    <a:pt x="332" y="187"/>
                  </a:cubicBezTo>
                  <a:cubicBezTo>
                    <a:pt x="327" y="187"/>
                    <a:pt x="327" y="202"/>
                    <a:pt x="331" y="203"/>
                  </a:cubicBezTo>
                  <a:cubicBezTo>
                    <a:pt x="335" y="204"/>
                    <a:pt x="339" y="191"/>
                    <a:pt x="342" y="191"/>
                  </a:cubicBezTo>
                  <a:cubicBezTo>
                    <a:pt x="344" y="191"/>
                    <a:pt x="345" y="205"/>
                    <a:pt x="348" y="220"/>
                  </a:cubicBezTo>
                  <a:cubicBezTo>
                    <a:pt x="348" y="219"/>
                    <a:pt x="349" y="218"/>
                    <a:pt x="350" y="218"/>
                  </a:cubicBezTo>
                  <a:cubicBezTo>
                    <a:pt x="353" y="218"/>
                    <a:pt x="351" y="206"/>
                    <a:pt x="354" y="203"/>
                  </a:cubicBezTo>
                  <a:cubicBezTo>
                    <a:pt x="356" y="199"/>
                    <a:pt x="355" y="188"/>
                    <a:pt x="357" y="188"/>
                  </a:cubicBezTo>
                  <a:cubicBezTo>
                    <a:pt x="358" y="188"/>
                    <a:pt x="369" y="192"/>
                    <a:pt x="368" y="189"/>
                  </a:cubicBezTo>
                  <a:cubicBezTo>
                    <a:pt x="368" y="186"/>
                    <a:pt x="375" y="176"/>
                    <a:pt x="374" y="171"/>
                  </a:cubicBezTo>
                  <a:cubicBezTo>
                    <a:pt x="372" y="165"/>
                    <a:pt x="378" y="159"/>
                    <a:pt x="378" y="153"/>
                  </a:cubicBezTo>
                  <a:cubicBezTo>
                    <a:pt x="378" y="146"/>
                    <a:pt x="383" y="145"/>
                    <a:pt x="387" y="141"/>
                  </a:cubicBezTo>
                  <a:cubicBezTo>
                    <a:pt x="392" y="138"/>
                    <a:pt x="398" y="133"/>
                    <a:pt x="400" y="136"/>
                  </a:cubicBezTo>
                  <a:cubicBezTo>
                    <a:pt x="401" y="139"/>
                    <a:pt x="410" y="141"/>
                    <a:pt x="406" y="136"/>
                  </a:cubicBezTo>
                  <a:cubicBezTo>
                    <a:pt x="403" y="131"/>
                    <a:pt x="403" y="127"/>
                    <a:pt x="405" y="126"/>
                  </a:cubicBezTo>
                  <a:cubicBezTo>
                    <a:pt x="407" y="125"/>
                    <a:pt x="408" y="119"/>
                    <a:pt x="408" y="119"/>
                  </a:cubicBezTo>
                  <a:cubicBezTo>
                    <a:pt x="408" y="119"/>
                    <a:pt x="401" y="118"/>
                    <a:pt x="400" y="114"/>
                  </a:cubicBezTo>
                  <a:cubicBezTo>
                    <a:pt x="398" y="111"/>
                    <a:pt x="394" y="107"/>
                    <a:pt x="394" y="104"/>
                  </a:cubicBezTo>
                  <a:cubicBezTo>
                    <a:pt x="394" y="102"/>
                    <a:pt x="390" y="103"/>
                    <a:pt x="386" y="106"/>
                  </a:cubicBezTo>
                  <a:cubicBezTo>
                    <a:pt x="383" y="109"/>
                    <a:pt x="376" y="102"/>
                    <a:pt x="369" y="106"/>
                  </a:cubicBezTo>
                  <a:cubicBezTo>
                    <a:pt x="361" y="110"/>
                    <a:pt x="360" y="115"/>
                    <a:pt x="356" y="114"/>
                  </a:cubicBezTo>
                  <a:cubicBezTo>
                    <a:pt x="353" y="114"/>
                    <a:pt x="353" y="117"/>
                    <a:pt x="350" y="120"/>
                  </a:cubicBezTo>
                  <a:cubicBezTo>
                    <a:pt x="347" y="123"/>
                    <a:pt x="345" y="127"/>
                    <a:pt x="343" y="127"/>
                  </a:cubicBezTo>
                  <a:cubicBezTo>
                    <a:pt x="342" y="127"/>
                    <a:pt x="336" y="129"/>
                    <a:pt x="336" y="129"/>
                  </a:cubicBezTo>
                  <a:cubicBezTo>
                    <a:pt x="336" y="129"/>
                    <a:pt x="340" y="138"/>
                    <a:pt x="338" y="142"/>
                  </a:cubicBezTo>
                  <a:cubicBezTo>
                    <a:pt x="335" y="146"/>
                    <a:pt x="329" y="142"/>
                    <a:pt x="323" y="144"/>
                  </a:cubicBezTo>
                  <a:cubicBezTo>
                    <a:pt x="317" y="146"/>
                    <a:pt x="314" y="142"/>
                    <a:pt x="309" y="143"/>
                  </a:cubicBezTo>
                  <a:cubicBezTo>
                    <a:pt x="304" y="144"/>
                    <a:pt x="302" y="140"/>
                    <a:pt x="299" y="140"/>
                  </a:cubicBezTo>
                  <a:cubicBezTo>
                    <a:pt x="297" y="141"/>
                    <a:pt x="293" y="135"/>
                    <a:pt x="295" y="131"/>
                  </a:cubicBezTo>
                  <a:cubicBezTo>
                    <a:pt x="296" y="126"/>
                    <a:pt x="292" y="120"/>
                    <a:pt x="290" y="123"/>
                  </a:cubicBezTo>
                  <a:cubicBezTo>
                    <a:pt x="288" y="127"/>
                    <a:pt x="284" y="125"/>
                    <a:pt x="284" y="130"/>
                  </a:cubicBezTo>
                  <a:cubicBezTo>
                    <a:pt x="284" y="135"/>
                    <a:pt x="287" y="142"/>
                    <a:pt x="284" y="145"/>
                  </a:cubicBezTo>
                  <a:cubicBezTo>
                    <a:pt x="280" y="149"/>
                    <a:pt x="261" y="150"/>
                    <a:pt x="258" y="147"/>
                  </a:cubicBezTo>
                  <a:cubicBezTo>
                    <a:pt x="254" y="145"/>
                    <a:pt x="239" y="143"/>
                    <a:pt x="239" y="140"/>
                  </a:cubicBezTo>
                  <a:cubicBezTo>
                    <a:pt x="238" y="137"/>
                    <a:pt x="234" y="132"/>
                    <a:pt x="231" y="132"/>
                  </a:cubicBezTo>
                  <a:cubicBezTo>
                    <a:pt x="228" y="132"/>
                    <a:pt x="219" y="136"/>
                    <a:pt x="217" y="134"/>
                  </a:cubicBezTo>
                  <a:cubicBezTo>
                    <a:pt x="214" y="132"/>
                    <a:pt x="209" y="128"/>
                    <a:pt x="205" y="127"/>
                  </a:cubicBezTo>
                  <a:cubicBezTo>
                    <a:pt x="200" y="127"/>
                    <a:pt x="194" y="124"/>
                    <a:pt x="193" y="121"/>
                  </a:cubicBezTo>
                  <a:cubicBezTo>
                    <a:pt x="193" y="119"/>
                    <a:pt x="184" y="118"/>
                    <a:pt x="182" y="116"/>
                  </a:cubicBezTo>
                  <a:cubicBezTo>
                    <a:pt x="180" y="113"/>
                    <a:pt x="174" y="113"/>
                    <a:pt x="174" y="110"/>
                  </a:cubicBezTo>
                  <a:cubicBezTo>
                    <a:pt x="174" y="107"/>
                    <a:pt x="177" y="102"/>
                    <a:pt x="177" y="99"/>
                  </a:cubicBezTo>
                  <a:cubicBezTo>
                    <a:pt x="177" y="95"/>
                    <a:pt x="184" y="92"/>
                    <a:pt x="184" y="89"/>
                  </a:cubicBezTo>
                  <a:cubicBezTo>
                    <a:pt x="184" y="87"/>
                    <a:pt x="177" y="83"/>
                    <a:pt x="177" y="83"/>
                  </a:cubicBezTo>
                  <a:cubicBezTo>
                    <a:pt x="177" y="83"/>
                    <a:pt x="173" y="75"/>
                    <a:pt x="169" y="75"/>
                  </a:cubicBezTo>
                  <a:cubicBezTo>
                    <a:pt x="164" y="75"/>
                    <a:pt x="160" y="67"/>
                    <a:pt x="156" y="67"/>
                  </a:cubicBezTo>
                  <a:cubicBezTo>
                    <a:pt x="152" y="66"/>
                    <a:pt x="153" y="58"/>
                    <a:pt x="151" y="55"/>
                  </a:cubicBezTo>
                  <a:cubicBezTo>
                    <a:pt x="149" y="52"/>
                    <a:pt x="151" y="45"/>
                    <a:pt x="155" y="49"/>
                  </a:cubicBezTo>
                  <a:cubicBezTo>
                    <a:pt x="159" y="52"/>
                    <a:pt x="166" y="49"/>
                    <a:pt x="163" y="44"/>
                  </a:cubicBezTo>
                  <a:cubicBezTo>
                    <a:pt x="160" y="38"/>
                    <a:pt x="155" y="34"/>
                    <a:pt x="155" y="31"/>
                  </a:cubicBezTo>
                  <a:cubicBezTo>
                    <a:pt x="155" y="28"/>
                    <a:pt x="159" y="19"/>
                    <a:pt x="155" y="17"/>
                  </a:cubicBezTo>
                  <a:cubicBezTo>
                    <a:pt x="151" y="15"/>
                    <a:pt x="147" y="11"/>
                    <a:pt x="146" y="7"/>
                  </a:cubicBezTo>
                  <a:cubicBezTo>
                    <a:pt x="145" y="3"/>
                    <a:pt x="140" y="0"/>
                    <a:pt x="140" y="0"/>
                  </a:cubicBezTo>
                  <a:cubicBezTo>
                    <a:pt x="134" y="1"/>
                    <a:pt x="134" y="1"/>
                    <a:pt x="134" y="1"/>
                  </a:cubicBezTo>
                  <a:cubicBezTo>
                    <a:pt x="134" y="1"/>
                    <a:pt x="131" y="10"/>
                    <a:pt x="128" y="11"/>
                  </a:cubicBezTo>
                  <a:cubicBezTo>
                    <a:pt x="126" y="12"/>
                    <a:pt x="118" y="14"/>
                    <a:pt x="114" y="17"/>
                  </a:cubicBezTo>
                  <a:cubicBezTo>
                    <a:pt x="110" y="20"/>
                    <a:pt x="98" y="13"/>
                    <a:pt x="92" y="13"/>
                  </a:cubicBezTo>
                  <a:cubicBezTo>
                    <a:pt x="85" y="13"/>
                    <a:pt x="81" y="19"/>
                    <a:pt x="84" y="21"/>
                  </a:cubicBezTo>
                  <a:cubicBezTo>
                    <a:pt x="87" y="23"/>
                    <a:pt x="87" y="35"/>
                    <a:pt x="87" y="35"/>
                  </a:cubicBezTo>
                  <a:cubicBezTo>
                    <a:pt x="87" y="35"/>
                    <a:pt x="90" y="50"/>
                    <a:pt x="95" y="49"/>
                  </a:cubicBezTo>
                  <a:cubicBezTo>
                    <a:pt x="101" y="48"/>
                    <a:pt x="107" y="54"/>
                    <a:pt x="102" y="55"/>
                  </a:cubicBezTo>
                  <a:cubicBezTo>
                    <a:pt x="98" y="56"/>
                    <a:pt x="95" y="62"/>
                    <a:pt x="95" y="66"/>
                  </a:cubicBezTo>
                  <a:cubicBezTo>
                    <a:pt x="94" y="71"/>
                    <a:pt x="95" y="77"/>
                    <a:pt x="92" y="77"/>
                  </a:cubicBezTo>
                  <a:cubicBezTo>
                    <a:pt x="88" y="78"/>
                    <a:pt x="85" y="79"/>
                    <a:pt x="85" y="85"/>
                  </a:cubicBezTo>
                  <a:cubicBezTo>
                    <a:pt x="85" y="92"/>
                    <a:pt x="77" y="90"/>
                    <a:pt x="76" y="92"/>
                  </a:cubicBezTo>
                  <a:cubicBezTo>
                    <a:pt x="75" y="95"/>
                    <a:pt x="72" y="106"/>
                    <a:pt x="70" y="108"/>
                  </a:cubicBezTo>
                  <a:cubicBezTo>
                    <a:pt x="69" y="110"/>
                    <a:pt x="59" y="110"/>
                    <a:pt x="58" y="116"/>
                  </a:cubicBezTo>
                  <a:cubicBezTo>
                    <a:pt x="58" y="121"/>
                    <a:pt x="53" y="127"/>
                    <a:pt x="50" y="127"/>
                  </a:cubicBezTo>
                  <a:cubicBezTo>
                    <a:pt x="47" y="126"/>
                    <a:pt x="42" y="124"/>
                    <a:pt x="40" y="127"/>
                  </a:cubicBezTo>
                  <a:cubicBezTo>
                    <a:pt x="38" y="131"/>
                    <a:pt x="31" y="124"/>
                    <a:pt x="29" y="126"/>
                  </a:cubicBezTo>
                  <a:cubicBezTo>
                    <a:pt x="27" y="128"/>
                    <a:pt x="18" y="135"/>
                    <a:pt x="18" y="140"/>
                  </a:cubicBezTo>
                  <a:cubicBezTo>
                    <a:pt x="18" y="145"/>
                    <a:pt x="28" y="145"/>
                    <a:pt x="27" y="150"/>
                  </a:cubicBezTo>
                  <a:cubicBezTo>
                    <a:pt x="27" y="156"/>
                    <a:pt x="31" y="163"/>
                    <a:pt x="34" y="165"/>
                  </a:cubicBezTo>
                  <a:cubicBezTo>
                    <a:pt x="37" y="168"/>
                    <a:pt x="41" y="175"/>
                    <a:pt x="39" y="179"/>
                  </a:cubicBezTo>
                  <a:cubicBezTo>
                    <a:pt x="37" y="182"/>
                    <a:pt x="33" y="183"/>
                    <a:pt x="28" y="182"/>
                  </a:cubicBezTo>
                  <a:cubicBezTo>
                    <a:pt x="23" y="181"/>
                    <a:pt x="23" y="184"/>
                    <a:pt x="14" y="182"/>
                  </a:cubicBezTo>
                  <a:cubicBezTo>
                    <a:pt x="5" y="181"/>
                    <a:pt x="4" y="187"/>
                    <a:pt x="1" y="192"/>
                  </a:cubicBezTo>
                  <a:cubicBezTo>
                    <a:pt x="0" y="192"/>
                    <a:pt x="0" y="192"/>
                    <a:pt x="0" y="193"/>
                  </a:cubicBezTo>
                  <a:cubicBezTo>
                    <a:pt x="4" y="196"/>
                    <a:pt x="6" y="202"/>
                    <a:pt x="13" y="205"/>
                  </a:cubicBezTo>
                  <a:cubicBezTo>
                    <a:pt x="22" y="208"/>
                    <a:pt x="29" y="200"/>
                    <a:pt x="29" y="206"/>
                  </a:cubicBezTo>
                  <a:cubicBezTo>
                    <a:pt x="29" y="212"/>
                    <a:pt x="9" y="211"/>
                    <a:pt x="9" y="213"/>
                  </a:cubicBezTo>
                  <a:cubicBezTo>
                    <a:pt x="9" y="215"/>
                    <a:pt x="30" y="240"/>
                    <a:pt x="40" y="238"/>
                  </a:cubicBezTo>
                  <a:cubicBezTo>
                    <a:pt x="51" y="236"/>
                    <a:pt x="59" y="225"/>
                    <a:pt x="56" y="223"/>
                  </a:cubicBezTo>
                  <a:cubicBezTo>
                    <a:pt x="53" y="221"/>
                    <a:pt x="57" y="214"/>
                    <a:pt x="60" y="216"/>
                  </a:cubicBezTo>
                  <a:cubicBezTo>
                    <a:pt x="63" y="217"/>
                    <a:pt x="61" y="228"/>
                    <a:pt x="64" y="231"/>
                  </a:cubicBezTo>
                  <a:cubicBezTo>
                    <a:pt x="67" y="233"/>
                    <a:pt x="66" y="238"/>
                    <a:pt x="64" y="244"/>
                  </a:cubicBezTo>
                  <a:cubicBezTo>
                    <a:pt x="62" y="250"/>
                    <a:pt x="66" y="262"/>
                    <a:pt x="67" y="269"/>
                  </a:cubicBezTo>
                  <a:cubicBezTo>
                    <a:pt x="67" y="276"/>
                    <a:pt x="72" y="285"/>
                    <a:pt x="74" y="295"/>
                  </a:cubicBezTo>
                  <a:cubicBezTo>
                    <a:pt x="75" y="306"/>
                    <a:pt x="81" y="324"/>
                    <a:pt x="87" y="335"/>
                  </a:cubicBezTo>
                  <a:cubicBezTo>
                    <a:pt x="93" y="346"/>
                    <a:pt x="98" y="368"/>
                    <a:pt x="102" y="373"/>
                  </a:cubicBezTo>
                  <a:cubicBezTo>
                    <a:pt x="105" y="378"/>
                    <a:pt x="115" y="394"/>
                    <a:pt x="115" y="404"/>
                  </a:cubicBezTo>
                  <a:cubicBezTo>
                    <a:pt x="115" y="414"/>
                    <a:pt x="126" y="427"/>
                    <a:pt x="130" y="430"/>
                  </a:cubicBezTo>
                  <a:cubicBezTo>
                    <a:pt x="134" y="432"/>
                    <a:pt x="142" y="427"/>
                    <a:pt x="144" y="421"/>
                  </a:cubicBezTo>
                  <a:cubicBezTo>
                    <a:pt x="146" y="415"/>
                    <a:pt x="157" y="412"/>
                    <a:pt x="157" y="407"/>
                  </a:cubicBezTo>
                  <a:cubicBezTo>
                    <a:pt x="158" y="402"/>
                    <a:pt x="159" y="398"/>
                    <a:pt x="163" y="397"/>
                  </a:cubicBezTo>
                  <a:cubicBezTo>
                    <a:pt x="167" y="396"/>
                    <a:pt x="167" y="392"/>
                    <a:pt x="167" y="387"/>
                  </a:cubicBezTo>
                  <a:cubicBezTo>
                    <a:pt x="167" y="381"/>
                    <a:pt x="167" y="373"/>
                    <a:pt x="171" y="368"/>
                  </a:cubicBezTo>
                  <a:cubicBezTo>
                    <a:pt x="175" y="363"/>
                    <a:pt x="176" y="349"/>
                    <a:pt x="173" y="344"/>
                  </a:cubicBezTo>
                  <a:cubicBezTo>
                    <a:pt x="171" y="339"/>
                    <a:pt x="172" y="331"/>
                    <a:pt x="174" y="325"/>
                  </a:cubicBezTo>
                  <a:cubicBezTo>
                    <a:pt x="177" y="320"/>
                    <a:pt x="176" y="314"/>
                    <a:pt x="180" y="313"/>
                  </a:cubicBezTo>
                  <a:cubicBezTo>
                    <a:pt x="184" y="313"/>
                    <a:pt x="190" y="309"/>
                    <a:pt x="194" y="303"/>
                  </a:cubicBezTo>
                  <a:cubicBezTo>
                    <a:pt x="199" y="297"/>
                    <a:pt x="212" y="289"/>
                    <a:pt x="217" y="285"/>
                  </a:cubicBezTo>
                  <a:cubicBezTo>
                    <a:pt x="222" y="282"/>
                    <a:pt x="236" y="269"/>
                    <a:pt x="241" y="262"/>
                  </a:cubicBezTo>
                  <a:cubicBezTo>
                    <a:pt x="245" y="254"/>
                    <a:pt x="257" y="252"/>
                    <a:pt x="263" y="246"/>
                  </a:cubicBezTo>
                  <a:cubicBezTo>
                    <a:pt x="269" y="240"/>
                    <a:pt x="266" y="237"/>
                    <a:pt x="267" y="231"/>
                  </a:cubicBezTo>
                  <a:cubicBezTo>
                    <a:pt x="269" y="225"/>
                    <a:pt x="287" y="222"/>
                    <a:pt x="294" y="222"/>
                  </a:cubicBezTo>
                  <a:cubicBezTo>
                    <a:pt x="295" y="222"/>
                    <a:pt x="296" y="222"/>
                    <a:pt x="297" y="222"/>
                  </a:cubicBezTo>
                  <a:cubicBezTo>
                    <a:pt x="297" y="212"/>
                    <a:pt x="294" y="200"/>
                    <a:pt x="292" y="19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1">
              <a:extLst>
                <a:ext uri="{FF2B5EF4-FFF2-40B4-BE49-F238E27FC236}">
                  <a16:creationId xmlns:a16="http://schemas.microsoft.com/office/drawing/2014/main" id="{ED70419A-1CB7-4863-B48D-B98FE08E8C8F}"/>
                </a:ext>
              </a:extLst>
            </p:cNvPr>
            <p:cNvSpPr>
              <a:spLocks/>
            </p:cNvSpPr>
            <p:nvPr userDrawn="1"/>
          </p:nvSpPr>
          <p:spPr bwMode="auto">
            <a:xfrm>
              <a:off x="6185561" y="2261821"/>
              <a:ext cx="687879" cy="296242"/>
            </a:xfrm>
            <a:custGeom>
              <a:avLst/>
              <a:gdLst>
                <a:gd name="T0" fmla="*/ 428 w 462"/>
                <a:gd name="T1" fmla="*/ 86 h 199"/>
                <a:gd name="T2" fmla="*/ 399 w 462"/>
                <a:gd name="T3" fmla="*/ 83 h 199"/>
                <a:gd name="T4" fmla="*/ 402 w 462"/>
                <a:gd name="T5" fmla="*/ 68 h 199"/>
                <a:gd name="T6" fmla="*/ 403 w 462"/>
                <a:gd name="T7" fmla="*/ 43 h 199"/>
                <a:gd name="T8" fmla="*/ 372 w 462"/>
                <a:gd name="T9" fmla="*/ 40 h 199"/>
                <a:gd name="T10" fmla="*/ 348 w 462"/>
                <a:gd name="T11" fmla="*/ 52 h 199"/>
                <a:gd name="T12" fmla="*/ 310 w 462"/>
                <a:gd name="T13" fmla="*/ 56 h 199"/>
                <a:gd name="T14" fmla="*/ 283 w 462"/>
                <a:gd name="T15" fmla="*/ 45 h 199"/>
                <a:gd name="T16" fmla="*/ 260 w 462"/>
                <a:gd name="T17" fmla="*/ 36 h 199"/>
                <a:gd name="T18" fmla="*/ 233 w 462"/>
                <a:gd name="T19" fmla="*/ 35 h 199"/>
                <a:gd name="T20" fmla="*/ 209 w 462"/>
                <a:gd name="T21" fmla="*/ 36 h 199"/>
                <a:gd name="T22" fmla="*/ 198 w 462"/>
                <a:gd name="T23" fmla="*/ 16 h 199"/>
                <a:gd name="T24" fmla="*/ 173 w 462"/>
                <a:gd name="T25" fmla="*/ 8 h 199"/>
                <a:gd name="T26" fmla="*/ 153 w 462"/>
                <a:gd name="T27" fmla="*/ 1 h 199"/>
                <a:gd name="T28" fmla="*/ 140 w 462"/>
                <a:gd name="T29" fmla="*/ 11 h 199"/>
                <a:gd name="T30" fmla="*/ 139 w 462"/>
                <a:gd name="T31" fmla="*/ 31 h 199"/>
                <a:gd name="T32" fmla="*/ 127 w 462"/>
                <a:gd name="T33" fmla="*/ 46 h 199"/>
                <a:gd name="T34" fmla="*/ 105 w 462"/>
                <a:gd name="T35" fmla="*/ 43 h 199"/>
                <a:gd name="T36" fmla="*/ 88 w 462"/>
                <a:gd name="T37" fmla="*/ 30 h 199"/>
                <a:gd name="T38" fmla="*/ 57 w 462"/>
                <a:gd name="T39" fmla="*/ 29 h 199"/>
                <a:gd name="T40" fmla="*/ 37 w 462"/>
                <a:gd name="T41" fmla="*/ 40 h 199"/>
                <a:gd name="T42" fmla="*/ 12 w 462"/>
                <a:gd name="T43" fmla="*/ 52 h 199"/>
                <a:gd name="T44" fmla="*/ 0 w 462"/>
                <a:gd name="T45" fmla="*/ 57 h 199"/>
                <a:gd name="T46" fmla="*/ 11 w 462"/>
                <a:gd name="T47" fmla="*/ 72 h 199"/>
                <a:gd name="T48" fmla="*/ 37 w 462"/>
                <a:gd name="T49" fmla="*/ 90 h 199"/>
                <a:gd name="T50" fmla="*/ 44 w 462"/>
                <a:gd name="T51" fmla="*/ 116 h 199"/>
                <a:gd name="T52" fmla="*/ 73 w 462"/>
                <a:gd name="T53" fmla="*/ 136 h 199"/>
                <a:gd name="T54" fmla="*/ 94 w 462"/>
                <a:gd name="T55" fmla="*/ 149 h 199"/>
                <a:gd name="T56" fmla="*/ 114 w 462"/>
                <a:gd name="T57" fmla="*/ 176 h 199"/>
                <a:gd name="T58" fmla="*/ 168 w 462"/>
                <a:gd name="T59" fmla="*/ 179 h 199"/>
                <a:gd name="T60" fmla="*/ 210 w 462"/>
                <a:gd name="T61" fmla="*/ 189 h 199"/>
                <a:gd name="T62" fmla="*/ 237 w 462"/>
                <a:gd name="T63" fmla="*/ 198 h 199"/>
                <a:gd name="T64" fmla="*/ 296 w 462"/>
                <a:gd name="T65" fmla="*/ 184 h 199"/>
                <a:gd name="T66" fmla="*/ 340 w 462"/>
                <a:gd name="T67" fmla="*/ 158 h 199"/>
                <a:gd name="T68" fmla="*/ 351 w 462"/>
                <a:gd name="T69" fmla="*/ 138 h 199"/>
                <a:gd name="T70" fmla="*/ 396 w 462"/>
                <a:gd name="T71" fmla="*/ 129 h 199"/>
                <a:gd name="T72" fmla="*/ 427 w 462"/>
                <a:gd name="T73" fmla="*/ 109 h 199"/>
                <a:gd name="T74" fmla="*/ 461 w 462"/>
                <a:gd name="T75" fmla="*/ 10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2" h="199">
                  <a:moveTo>
                    <a:pt x="442" y="84"/>
                  </a:moveTo>
                  <a:cubicBezTo>
                    <a:pt x="438" y="78"/>
                    <a:pt x="430" y="81"/>
                    <a:pt x="428" y="86"/>
                  </a:cubicBezTo>
                  <a:cubicBezTo>
                    <a:pt x="426" y="90"/>
                    <a:pt x="423" y="84"/>
                    <a:pt x="414" y="84"/>
                  </a:cubicBezTo>
                  <a:cubicBezTo>
                    <a:pt x="406" y="84"/>
                    <a:pt x="405" y="88"/>
                    <a:pt x="399" y="83"/>
                  </a:cubicBezTo>
                  <a:cubicBezTo>
                    <a:pt x="393" y="77"/>
                    <a:pt x="401" y="75"/>
                    <a:pt x="401" y="75"/>
                  </a:cubicBezTo>
                  <a:cubicBezTo>
                    <a:pt x="402" y="68"/>
                    <a:pt x="402" y="68"/>
                    <a:pt x="402" y="68"/>
                  </a:cubicBezTo>
                  <a:cubicBezTo>
                    <a:pt x="413" y="44"/>
                    <a:pt x="413" y="44"/>
                    <a:pt x="413" y="44"/>
                  </a:cubicBezTo>
                  <a:cubicBezTo>
                    <a:pt x="410" y="43"/>
                    <a:pt x="405" y="42"/>
                    <a:pt x="403" y="43"/>
                  </a:cubicBezTo>
                  <a:cubicBezTo>
                    <a:pt x="399" y="44"/>
                    <a:pt x="391" y="43"/>
                    <a:pt x="390" y="40"/>
                  </a:cubicBezTo>
                  <a:cubicBezTo>
                    <a:pt x="389" y="37"/>
                    <a:pt x="375" y="37"/>
                    <a:pt x="372" y="40"/>
                  </a:cubicBezTo>
                  <a:cubicBezTo>
                    <a:pt x="368" y="42"/>
                    <a:pt x="361" y="44"/>
                    <a:pt x="360" y="47"/>
                  </a:cubicBezTo>
                  <a:cubicBezTo>
                    <a:pt x="360" y="50"/>
                    <a:pt x="352" y="50"/>
                    <a:pt x="348" y="52"/>
                  </a:cubicBezTo>
                  <a:cubicBezTo>
                    <a:pt x="345" y="54"/>
                    <a:pt x="330" y="55"/>
                    <a:pt x="329" y="56"/>
                  </a:cubicBezTo>
                  <a:cubicBezTo>
                    <a:pt x="329" y="58"/>
                    <a:pt x="312" y="59"/>
                    <a:pt x="310" y="56"/>
                  </a:cubicBezTo>
                  <a:cubicBezTo>
                    <a:pt x="307" y="54"/>
                    <a:pt x="293" y="56"/>
                    <a:pt x="291" y="53"/>
                  </a:cubicBezTo>
                  <a:cubicBezTo>
                    <a:pt x="289" y="50"/>
                    <a:pt x="283" y="48"/>
                    <a:pt x="283" y="45"/>
                  </a:cubicBezTo>
                  <a:cubicBezTo>
                    <a:pt x="283" y="42"/>
                    <a:pt x="272" y="42"/>
                    <a:pt x="271" y="39"/>
                  </a:cubicBezTo>
                  <a:cubicBezTo>
                    <a:pt x="270" y="36"/>
                    <a:pt x="261" y="35"/>
                    <a:pt x="260" y="36"/>
                  </a:cubicBezTo>
                  <a:cubicBezTo>
                    <a:pt x="258" y="37"/>
                    <a:pt x="249" y="33"/>
                    <a:pt x="246" y="33"/>
                  </a:cubicBezTo>
                  <a:cubicBezTo>
                    <a:pt x="244" y="33"/>
                    <a:pt x="235" y="35"/>
                    <a:pt x="233" y="35"/>
                  </a:cubicBezTo>
                  <a:cubicBezTo>
                    <a:pt x="230" y="35"/>
                    <a:pt x="225" y="40"/>
                    <a:pt x="222" y="40"/>
                  </a:cubicBezTo>
                  <a:cubicBezTo>
                    <a:pt x="219" y="40"/>
                    <a:pt x="211" y="35"/>
                    <a:pt x="209" y="36"/>
                  </a:cubicBezTo>
                  <a:cubicBezTo>
                    <a:pt x="208" y="37"/>
                    <a:pt x="202" y="32"/>
                    <a:pt x="200" y="29"/>
                  </a:cubicBezTo>
                  <a:cubicBezTo>
                    <a:pt x="198" y="26"/>
                    <a:pt x="200" y="19"/>
                    <a:pt x="198" y="16"/>
                  </a:cubicBezTo>
                  <a:cubicBezTo>
                    <a:pt x="197" y="14"/>
                    <a:pt x="187" y="14"/>
                    <a:pt x="184" y="12"/>
                  </a:cubicBezTo>
                  <a:cubicBezTo>
                    <a:pt x="181" y="10"/>
                    <a:pt x="176" y="8"/>
                    <a:pt x="173" y="8"/>
                  </a:cubicBezTo>
                  <a:cubicBezTo>
                    <a:pt x="170" y="8"/>
                    <a:pt x="165" y="7"/>
                    <a:pt x="164" y="6"/>
                  </a:cubicBezTo>
                  <a:cubicBezTo>
                    <a:pt x="163" y="4"/>
                    <a:pt x="156" y="2"/>
                    <a:pt x="153" y="1"/>
                  </a:cubicBezTo>
                  <a:cubicBezTo>
                    <a:pt x="150" y="0"/>
                    <a:pt x="150" y="4"/>
                    <a:pt x="148" y="6"/>
                  </a:cubicBezTo>
                  <a:cubicBezTo>
                    <a:pt x="146" y="8"/>
                    <a:pt x="141" y="8"/>
                    <a:pt x="140" y="11"/>
                  </a:cubicBezTo>
                  <a:cubicBezTo>
                    <a:pt x="139" y="14"/>
                    <a:pt x="133" y="15"/>
                    <a:pt x="134" y="19"/>
                  </a:cubicBezTo>
                  <a:cubicBezTo>
                    <a:pt x="135" y="22"/>
                    <a:pt x="137" y="29"/>
                    <a:pt x="139" y="31"/>
                  </a:cubicBezTo>
                  <a:cubicBezTo>
                    <a:pt x="141" y="33"/>
                    <a:pt x="140" y="38"/>
                    <a:pt x="139" y="40"/>
                  </a:cubicBezTo>
                  <a:cubicBezTo>
                    <a:pt x="138" y="41"/>
                    <a:pt x="128" y="43"/>
                    <a:pt x="127" y="46"/>
                  </a:cubicBezTo>
                  <a:cubicBezTo>
                    <a:pt x="125" y="49"/>
                    <a:pt x="121" y="45"/>
                    <a:pt x="116" y="43"/>
                  </a:cubicBezTo>
                  <a:cubicBezTo>
                    <a:pt x="112" y="40"/>
                    <a:pt x="107" y="42"/>
                    <a:pt x="105" y="43"/>
                  </a:cubicBezTo>
                  <a:cubicBezTo>
                    <a:pt x="102" y="45"/>
                    <a:pt x="95" y="39"/>
                    <a:pt x="92" y="39"/>
                  </a:cubicBezTo>
                  <a:cubicBezTo>
                    <a:pt x="90" y="38"/>
                    <a:pt x="90" y="30"/>
                    <a:pt x="88" y="30"/>
                  </a:cubicBezTo>
                  <a:cubicBezTo>
                    <a:pt x="85" y="31"/>
                    <a:pt x="70" y="28"/>
                    <a:pt x="67" y="27"/>
                  </a:cubicBezTo>
                  <a:cubicBezTo>
                    <a:pt x="64" y="26"/>
                    <a:pt x="58" y="26"/>
                    <a:pt x="57" y="29"/>
                  </a:cubicBezTo>
                  <a:cubicBezTo>
                    <a:pt x="56" y="31"/>
                    <a:pt x="48" y="30"/>
                    <a:pt x="47" y="33"/>
                  </a:cubicBezTo>
                  <a:cubicBezTo>
                    <a:pt x="45" y="36"/>
                    <a:pt x="39" y="37"/>
                    <a:pt x="37" y="40"/>
                  </a:cubicBezTo>
                  <a:cubicBezTo>
                    <a:pt x="35" y="42"/>
                    <a:pt x="28" y="42"/>
                    <a:pt x="26" y="46"/>
                  </a:cubicBezTo>
                  <a:cubicBezTo>
                    <a:pt x="24" y="50"/>
                    <a:pt x="15" y="52"/>
                    <a:pt x="12" y="52"/>
                  </a:cubicBezTo>
                  <a:cubicBezTo>
                    <a:pt x="10" y="53"/>
                    <a:pt x="3" y="54"/>
                    <a:pt x="2" y="56"/>
                  </a:cubicBezTo>
                  <a:cubicBezTo>
                    <a:pt x="2" y="57"/>
                    <a:pt x="1" y="57"/>
                    <a:pt x="0" y="57"/>
                  </a:cubicBezTo>
                  <a:cubicBezTo>
                    <a:pt x="0" y="58"/>
                    <a:pt x="0" y="58"/>
                    <a:pt x="0" y="59"/>
                  </a:cubicBezTo>
                  <a:cubicBezTo>
                    <a:pt x="2" y="69"/>
                    <a:pt x="6" y="68"/>
                    <a:pt x="11" y="72"/>
                  </a:cubicBezTo>
                  <a:cubicBezTo>
                    <a:pt x="15" y="76"/>
                    <a:pt x="19" y="79"/>
                    <a:pt x="24" y="79"/>
                  </a:cubicBezTo>
                  <a:cubicBezTo>
                    <a:pt x="29" y="80"/>
                    <a:pt x="36" y="85"/>
                    <a:pt x="37" y="90"/>
                  </a:cubicBezTo>
                  <a:cubicBezTo>
                    <a:pt x="37" y="94"/>
                    <a:pt x="42" y="99"/>
                    <a:pt x="44" y="101"/>
                  </a:cubicBezTo>
                  <a:cubicBezTo>
                    <a:pt x="47" y="103"/>
                    <a:pt x="44" y="110"/>
                    <a:pt x="44" y="116"/>
                  </a:cubicBezTo>
                  <a:cubicBezTo>
                    <a:pt x="44" y="121"/>
                    <a:pt x="37" y="122"/>
                    <a:pt x="40" y="128"/>
                  </a:cubicBezTo>
                  <a:cubicBezTo>
                    <a:pt x="44" y="133"/>
                    <a:pt x="67" y="136"/>
                    <a:pt x="73" y="136"/>
                  </a:cubicBezTo>
                  <a:cubicBezTo>
                    <a:pt x="80" y="136"/>
                    <a:pt x="82" y="142"/>
                    <a:pt x="84" y="142"/>
                  </a:cubicBezTo>
                  <a:cubicBezTo>
                    <a:pt x="89" y="143"/>
                    <a:pt x="89" y="148"/>
                    <a:pt x="94" y="149"/>
                  </a:cubicBezTo>
                  <a:cubicBezTo>
                    <a:pt x="99" y="150"/>
                    <a:pt x="103" y="153"/>
                    <a:pt x="105" y="161"/>
                  </a:cubicBezTo>
                  <a:cubicBezTo>
                    <a:pt x="107" y="170"/>
                    <a:pt x="113" y="173"/>
                    <a:pt x="114" y="176"/>
                  </a:cubicBezTo>
                  <a:cubicBezTo>
                    <a:pt x="115" y="180"/>
                    <a:pt x="125" y="177"/>
                    <a:pt x="133" y="178"/>
                  </a:cubicBezTo>
                  <a:cubicBezTo>
                    <a:pt x="140" y="179"/>
                    <a:pt x="162" y="178"/>
                    <a:pt x="168" y="179"/>
                  </a:cubicBezTo>
                  <a:cubicBezTo>
                    <a:pt x="173" y="180"/>
                    <a:pt x="187" y="179"/>
                    <a:pt x="194" y="185"/>
                  </a:cubicBezTo>
                  <a:cubicBezTo>
                    <a:pt x="202" y="191"/>
                    <a:pt x="206" y="186"/>
                    <a:pt x="210" y="189"/>
                  </a:cubicBezTo>
                  <a:cubicBezTo>
                    <a:pt x="215" y="192"/>
                    <a:pt x="219" y="194"/>
                    <a:pt x="226" y="193"/>
                  </a:cubicBezTo>
                  <a:cubicBezTo>
                    <a:pt x="232" y="192"/>
                    <a:pt x="232" y="197"/>
                    <a:pt x="237" y="198"/>
                  </a:cubicBezTo>
                  <a:cubicBezTo>
                    <a:pt x="242" y="199"/>
                    <a:pt x="250" y="191"/>
                    <a:pt x="262" y="185"/>
                  </a:cubicBezTo>
                  <a:cubicBezTo>
                    <a:pt x="275" y="179"/>
                    <a:pt x="289" y="183"/>
                    <a:pt x="296" y="184"/>
                  </a:cubicBezTo>
                  <a:cubicBezTo>
                    <a:pt x="302" y="185"/>
                    <a:pt x="315" y="181"/>
                    <a:pt x="322" y="173"/>
                  </a:cubicBezTo>
                  <a:cubicBezTo>
                    <a:pt x="330" y="164"/>
                    <a:pt x="339" y="166"/>
                    <a:pt x="340" y="158"/>
                  </a:cubicBezTo>
                  <a:cubicBezTo>
                    <a:pt x="341" y="151"/>
                    <a:pt x="333" y="148"/>
                    <a:pt x="336" y="141"/>
                  </a:cubicBezTo>
                  <a:cubicBezTo>
                    <a:pt x="340" y="135"/>
                    <a:pt x="347" y="136"/>
                    <a:pt x="351" y="138"/>
                  </a:cubicBezTo>
                  <a:cubicBezTo>
                    <a:pt x="354" y="140"/>
                    <a:pt x="365" y="142"/>
                    <a:pt x="374" y="136"/>
                  </a:cubicBezTo>
                  <a:cubicBezTo>
                    <a:pt x="384" y="129"/>
                    <a:pt x="388" y="130"/>
                    <a:pt x="396" y="129"/>
                  </a:cubicBezTo>
                  <a:cubicBezTo>
                    <a:pt x="405" y="128"/>
                    <a:pt x="404" y="122"/>
                    <a:pt x="409" y="117"/>
                  </a:cubicBezTo>
                  <a:cubicBezTo>
                    <a:pt x="415" y="111"/>
                    <a:pt x="422" y="109"/>
                    <a:pt x="427" y="109"/>
                  </a:cubicBezTo>
                  <a:cubicBezTo>
                    <a:pt x="433" y="109"/>
                    <a:pt x="441" y="104"/>
                    <a:pt x="446" y="105"/>
                  </a:cubicBezTo>
                  <a:cubicBezTo>
                    <a:pt x="452" y="107"/>
                    <a:pt x="460" y="108"/>
                    <a:pt x="461" y="104"/>
                  </a:cubicBezTo>
                  <a:cubicBezTo>
                    <a:pt x="462" y="99"/>
                    <a:pt x="447" y="89"/>
                    <a:pt x="442" y="8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2">
              <a:extLst>
                <a:ext uri="{FF2B5EF4-FFF2-40B4-BE49-F238E27FC236}">
                  <a16:creationId xmlns:a16="http://schemas.microsoft.com/office/drawing/2014/main" id="{3C07E8CD-ABE1-4E64-80F1-46C812AC0850}"/>
                </a:ext>
              </a:extLst>
            </p:cNvPr>
            <p:cNvSpPr>
              <a:spLocks/>
            </p:cNvSpPr>
            <p:nvPr userDrawn="1"/>
          </p:nvSpPr>
          <p:spPr bwMode="auto">
            <a:xfrm>
              <a:off x="5024452" y="2781501"/>
              <a:ext cx="11925" cy="29499"/>
            </a:xfrm>
            <a:custGeom>
              <a:avLst/>
              <a:gdLst>
                <a:gd name="T0" fmla="*/ 3 w 8"/>
                <a:gd name="T1" fmla="*/ 0 h 20"/>
                <a:gd name="T2" fmla="*/ 0 w 8"/>
                <a:gd name="T3" fmla="*/ 11 h 20"/>
                <a:gd name="T4" fmla="*/ 6 w 8"/>
                <a:gd name="T5" fmla="*/ 20 h 20"/>
                <a:gd name="T6" fmla="*/ 7 w 8"/>
                <a:gd name="T7" fmla="*/ 3 h 20"/>
                <a:gd name="T8" fmla="*/ 8 w 8"/>
                <a:gd name="T9" fmla="*/ 0 h 20"/>
                <a:gd name="T10" fmla="*/ 3 w 8"/>
                <a:gd name="T11" fmla="*/ 0 h 20"/>
              </a:gdLst>
              <a:ahLst/>
              <a:cxnLst>
                <a:cxn ang="0">
                  <a:pos x="T0" y="T1"/>
                </a:cxn>
                <a:cxn ang="0">
                  <a:pos x="T2" y="T3"/>
                </a:cxn>
                <a:cxn ang="0">
                  <a:pos x="T4" y="T5"/>
                </a:cxn>
                <a:cxn ang="0">
                  <a:pos x="T6" y="T7"/>
                </a:cxn>
                <a:cxn ang="0">
                  <a:pos x="T8" y="T9"/>
                </a:cxn>
                <a:cxn ang="0">
                  <a:pos x="T10" y="T11"/>
                </a:cxn>
              </a:cxnLst>
              <a:rect l="0" t="0" r="r" b="b"/>
              <a:pathLst>
                <a:path w="8" h="20">
                  <a:moveTo>
                    <a:pt x="3" y="0"/>
                  </a:moveTo>
                  <a:cubicBezTo>
                    <a:pt x="1" y="1"/>
                    <a:pt x="0" y="9"/>
                    <a:pt x="0" y="11"/>
                  </a:cubicBezTo>
                  <a:cubicBezTo>
                    <a:pt x="0" y="11"/>
                    <a:pt x="2" y="16"/>
                    <a:pt x="6" y="20"/>
                  </a:cubicBezTo>
                  <a:cubicBezTo>
                    <a:pt x="7" y="13"/>
                    <a:pt x="7" y="5"/>
                    <a:pt x="7" y="3"/>
                  </a:cubicBezTo>
                  <a:cubicBezTo>
                    <a:pt x="7" y="2"/>
                    <a:pt x="8" y="1"/>
                    <a:pt x="8" y="0"/>
                  </a:cubicBezTo>
                  <a:cubicBezTo>
                    <a:pt x="6" y="0"/>
                    <a:pt x="4" y="0"/>
                    <a:pt x="3" y="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3">
              <a:extLst>
                <a:ext uri="{FF2B5EF4-FFF2-40B4-BE49-F238E27FC236}">
                  <a16:creationId xmlns:a16="http://schemas.microsoft.com/office/drawing/2014/main" id="{6650530C-E898-43D7-A16D-9B29AE1D5A7A}"/>
                </a:ext>
              </a:extLst>
            </p:cNvPr>
            <p:cNvSpPr>
              <a:spLocks/>
            </p:cNvSpPr>
            <p:nvPr userDrawn="1"/>
          </p:nvSpPr>
          <p:spPr bwMode="auto">
            <a:xfrm>
              <a:off x="5006250" y="2762043"/>
              <a:ext cx="31381" cy="91007"/>
            </a:xfrm>
            <a:custGeom>
              <a:avLst/>
              <a:gdLst>
                <a:gd name="T0" fmla="*/ 10 w 21"/>
                <a:gd name="T1" fmla="*/ 61 h 61"/>
                <a:gd name="T2" fmla="*/ 11 w 21"/>
                <a:gd name="T3" fmla="*/ 61 h 61"/>
                <a:gd name="T4" fmla="*/ 16 w 21"/>
                <a:gd name="T5" fmla="*/ 40 h 61"/>
                <a:gd name="T6" fmla="*/ 18 w 21"/>
                <a:gd name="T7" fmla="*/ 33 h 61"/>
                <a:gd name="T8" fmla="*/ 12 w 21"/>
                <a:gd name="T9" fmla="*/ 24 h 61"/>
                <a:gd name="T10" fmla="*/ 15 w 21"/>
                <a:gd name="T11" fmla="*/ 13 h 61"/>
                <a:gd name="T12" fmla="*/ 20 w 21"/>
                <a:gd name="T13" fmla="*/ 13 h 61"/>
                <a:gd name="T14" fmla="*/ 21 w 21"/>
                <a:gd name="T15" fmla="*/ 3 h 61"/>
                <a:gd name="T16" fmla="*/ 14 w 21"/>
                <a:gd name="T17" fmla="*/ 0 h 61"/>
                <a:gd name="T18" fmla="*/ 11 w 21"/>
                <a:gd name="T19" fmla="*/ 7 h 61"/>
                <a:gd name="T20" fmla="*/ 0 w 21"/>
                <a:gd name="T21" fmla="*/ 33 h 61"/>
                <a:gd name="T22" fmla="*/ 10 w 21"/>
                <a:gd name="T23" fmla="*/ 59 h 61"/>
                <a:gd name="T24" fmla="*/ 10 w 2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61">
                  <a:moveTo>
                    <a:pt x="10" y="61"/>
                  </a:moveTo>
                  <a:cubicBezTo>
                    <a:pt x="10" y="61"/>
                    <a:pt x="11" y="61"/>
                    <a:pt x="11" y="61"/>
                  </a:cubicBezTo>
                  <a:cubicBezTo>
                    <a:pt x="12" y="52"/>
                    <a:pt x="14" y="42"/>
                    <a:pt x="16" y="40"/>
                  </a:cubicBezTo>
                  <a:cubicBezTo>
                    <a:pt x="17" y="39"/>
                    <a:pt x="17" y="36"/>
                    <a:pt x="18" y="33"/>
                  </a:cubicBezTo>
                  <a:cubicBezTo>
                    <a:pt x="14" y="29"/>
                    <a:pt x="12" y="24"/>
                    <a:pt x="12" y="24"/>
                  </a:cubicBezTo>
                  <a:cubicBezTo>
                    <a:pt x="12" y="22"/>
                    <a:pt x="13" y="14"/>
                    <a:pt x="15" y="13"/>
                  </a:cubicBezTo>
                  <a:cubicBezTo>
                    <a:pt x="16" y="13"/>
                    <a:pt x="18" y="13"/>
                    <a:pt x="20" y="13"/>
                  </a:cubicBezTo>
                  <a:cubicBezTo>
                    <a:pt x="20" y="10"/>
                    <a:pt x="21" y="6"/>
                    <a:pt x="21" y="3"/>
                  </a:cubicBezTo>
                  <a:cubicBezTo>
                    <a:pt x="14" y="0"/>
                    <a:pt x="14" y="0"/>
                    <a:pt x="14" y="0"/>
                  </a:cubicBezTo>
                  <a:cubicBezTo>
                    <a:pt x="13" y="2"/>
                    <a:pt x="12" y="5"/>
                    <a:pt x="11" y="7"/>
                  </a:cubicBezTo>
                  <a:cubicBezTo>
                    <a:pt x="10" y="15"/>
                    <a:pt x="3" y="28"/>
                    <a:pt x="0" y="33"/>
                  </a:cubicBezTo>
                  <a:cubicBezTo>
                    <a:pt x="10" y="59"/>
                    <a:pt x="10" y="59"/>
                    <a:pt x="10" y="59"/>
                  </a:cubicBezTo>
                  <a:lnTo>
                    <a:pt x="10" y="61"/>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4">
              <a:extLst>
                <a:ext uri="{FF2B5EF4-FFF2-40B4-BE49-F238E27FC236}">
                  <a16:creationId xmlns:a16="http://schemas.microsoft.com/office/drawing/2014/main" id="{65A418B6-5077-4CC8-90D1-653748ACA1FA}"/>
                </a:ext>
              </a:extLst>
            </p:cNvPr>
            <p:cNvSpPr>
              <a:spLocks/>
            </p:cNvSpPr>
            <p:nvPr userDrawn="1"/>
          </p:nvSpPr>
          <p:spPr bwMode="auto">
            <a:xfrm>
              <a:off x="5023196" y="2760789"/>
              <a:ext cx="92262" cy="102305"/>
            </a:xfrm>
            <a:custGeom>
              <a:avLst/>
              <a:gdLst>
                <a:gd name="T0" fmla="*/ 58 w 62"/>
                <a:gd name="T1" fmla="*/ 0 h 69"/>
                <a:gd name="T2" fmla="*/ 39 w 62"/>
                <a:gd name="T3" fmla="*/ 9 h 69"/>
                <a:gd name="T4" fmla="*/ 25 w 62"/>
                <a:gd name="T5" fmla="*/ 16 h 69"/>
                <a:gd name="T6" fmla="*/ 12 w 62"/>
                <a:gd name="T7" fmla="*/ 9 h 69"/>
                <a:gd name="T8" fmla="*/ 10 w 62"/>
                <a:gd name="T9" fmla="*/ 4 h 69"/>
                <a:gd name="T10" fmla="*/ 10 w 62"/>
                <a:gd name="T11" fmla="*/ 4 h 69"/>
                <a:gd name="T12" fmla="*/ 8 w 62"/>
                <a:gd name="T13" fmla="*/ 17 h 69"/>
                <a:gd name="T14" fmla="*/ 5 w 62"/>
                <a:gd name="T15" fmla="*/ 41 h 69"/>
                <a:gd name="T16" fmla="*/ 0 w 62"/>
                <a:gd name="T17" fmla="*/ 62 h 69"/>
                <a:gd name="T18" fmla="*/ 13 w 62"/>
                <a:gd name="T19" fmla="*/ 68 h 69"/>
                <a:gd name="T20" fmla="*/ 25 w 62"/>
                <a:gd name="T21" fmla="*/ 59 h 69"/>
                <a:gd name="T22" fmla="*/ 34 w 62"/>
                <a:gd name="T23" fmla="*/ 55 h 69"/>
                <a:gd name="T24" fmla="*/ 43 w 62"/>
                <a:gd name="T25" fmla="*/ 48 h 69"/>
                <a:gd name="T26" fmla="*/ 32 w 62"/>
                <a:gd name="T27" fmla="*/ 35 h 69"/>
                <a:gd name="T28" fmla="*/ 46 w 62"/>
                <a:gd name="T29" fmla="*/ 26 h 69"/>
                <a:gd name="T30" fmla="*/ 61 w 62"/>
                <a:gd name="T31" fmla="*/ 22 h 69"/>
                <a:gd name="T32" fmla="*/ 62 w 62"/>
                <a:gd name="T33" fmla="*/ 22 h 69"/>
                <a:gd name="T34" fmla="*/ 59 w 62"/>
                <a:gd name="T35" fmla="*/ 7 h 69"/>
                <a:gd name="T36" fmla="*/ 58 w 62"/>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69">
                  <a:moveTo>
                    <a:pt x="58" y="0"/>
                  </a:moveTo>
                  <a:cubicBezTo>
                    <a:pt x="48" y="5"/>
                    <a:pt x="40" y="9"/>
                    <a:pt x="39" y="9"/>
                  </a:cubicBezTo>
                  <a:cubicBezTo>
                    <a:pt x="35" y="9"/>
                    <a:pt x="25" y="16"/>
                    <a:pt x="25" y="16"/>
                  </a:cubicBezTo>
                  <a:cubicBezTo>
                    <a:pt x="12" y="9"/>
                    <a:pt x="12" y="9"/>
                    <a:pt x="12" y="9"/>
                  </a:cubicBezTo>
                  <a:cubicBezTo>
                    <a:pt x="10" y="4"/>
                    <a:pt x="10" y="4"/>
                    <a:pt x="10" y="4"/>
                  </a:cubicBezTo>
                  <a:cubicBezTo>
                    <a:pt x="10" y="4"/>
                    <a:pt x="10" y="4"/>
                    <a:pt x="10" y="4"/>
                  </a:cubicBezTo>
                  <a:cubicBezTo>
                    <a:pt x="10" y="9"/>
                    <a:pt x="9" y="15"/>
                    <a:pt x="8" y="17"/>
                  </a:cubicBezTo>
                  <a:cubicBezTo>
                    <a:pt x="7" y="20"/>
                    <a:pt x="7" y="38"/>
                    <a:pt x="5" y="41"/>
                  </a:cubicBezTo>
                  <a:cubicBezTo>
                    <a:pt x="3" y="43"/>
                    <a:pt x="1" y="53"/>
                    <a:pt x="0" y="62"/>
                  </a:cubicBezTo>
                  <a:cubicBezTo>
                    <a:pt x="5" y="65"/>
                    <a:pt x="11" y="68"/>
                    <a:pt x="13" y="68"/>
                  </a:cubicBezTo>
                  <a:cubicBezTo>
                    <a:pt x="18" y="69"/>
                    <a:pt x="25" y="63"/>
                    <a:pt x="25" y="59"/>
                  </a:cubicBezTo>
                  <a:cubicBezTo>
                    <a:pt x="25" y="56"/>
                    <a:pt x="30" y="55"/>
                    <a:pt x="34" y="55"/>
                  </a:cubicBezTo>
                  <a:cubicBezTo>
                    <a:pt x="39" y="55"/>
                    <a:pt x="39" y="50"/>
                    <a:pt x="43" y="48"/>
                  </a:cubicBezTo>
                  <a:cubicBezTo>
                    <a:pt x="46" y="47"/>
                    <a:pt x="35" y="37"/>
                    <a:pt x="32" y="35"/>
                  </a:cubicBezTo>
                  <a:cubicBezTo>
                    <a:pt x="28" y="34"/>
                    <a:pt x="35" y="27"/>
                    <a:pt x="46" y="26"/>
                  </a:cubicBezTo>
                  <a:cubicBezTo>
                    <a:pt x="58" y="26"/>
                    <a:pt x="55" y="22"/>
                    <a:pt x="61" y="22"/>
                  </a:cubicBezTo>
                  <a:cubicBezTo>
                    <a:pt x="62" y="22"/>
                    <a:pt x="62" y="22"/>
                    <a:pt x="62" y="22"/>
                  </a:cubicBezTo>
                  <a:cubicBezTo>
                    <a:pt x="61" y="16"/>
                    <a:pt x="60" y="10"/>
                    <a:pt x="59" y="7"/>
                  </a:cubicBezTo>
                  <a:cubicBezTo>
                    <a:pt x="58" y="5"/>
                    <a:pt x="58" y="3"/>
                    <a:pt x="58" y="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5">
              <a:extLst>
                <a:ext uri="{FF2B5EF4-FFF2-40B4-BE49-F238E27FC236}">
                  <a16:creationId xmlns:a16="http://schemas.microsoft.com/office/drawing/2014/main" id="{58572D78-D102-4899-85AE-7704AF9EB408}"/>
                </a:ext>
              </a:extLst>
            </p:cNvPr>
            <p:cNvSpPr>
              <a:spLocks/>
            </p:cNvSpPr>
            <p:nvPr userDrawn="1"/>
          </p:nvSpPr>
          <p:spPr bwMode="auto">
            <a:xfrm>
              <a:off x="5788273" y="2510364"/>
              <a:ext cx="239126" cy="104186"/>
            </a:xfrm>
            <a:custGeom>
              <a:avLst/>
              <a:gdLst>
                <a:gd name="T0" fmla="*/ 148 w 161"/>
                <a:gd name="T1" fmla="*/ 13 h 70"/>
                <a:gd name="T2" fmla="*/ 135 w 161"/>
                <a:gd name="T3" fmla="*/ 9 h 70"/>
                <a:gd name="T4" fmla="*/ 97 w 161"/>
                <a:gd name="T5" fmla="*/ 7 h 70"/>
                <a:gd name="T6" fmla="*/ 77 w 161"/>
                <a:gd name="T7" fmla="*/ 2 h 70"/>
                <a:gd name="T8" fmla="*/ 62 w 161"/>
                <a:gd name="T9" fmla="*/ 8 h 70"/>
                <a:gd name="T10" fmla="*/ 49 w 161"/>
                <a:gd name="T11" fmla="*/ 10 h 70"/>
                <a:gd name="T12" fmla="*/ 29 w 161"/>
                <a:gd name="T13" fmla="*/ 10 h 70"/>
                <a:gd name="T14" fmla="*/ 20 w 161"/>
                <a:gd name="T15" fmla="*/ 20 h 70"/>
                <a:gd name="T16" fmla="*/ 15 w 161"/>
                <a:gd name="T17" fmla="*/ 29 h 70"/>
                <a:gd name="T18" fmla="*/ 21 w 161"/>
                <a:gd name="T19" fmla="*/ 33 h 70"/>
                <a:gd name="T20" fmla="*/ 32 w 161"/>
                <a:gd name="T21" fmla="*/ 33 h 70"/>
                <a:gd name="T22" fmla="*/ 53 w 161"/>
                <a:gd name="T23" fmla="*/ 42 h 70"/>
                <a:gd name="T24" fmla="*/ 46 w 161"/>
                <a:gd name="T25" fmla="*/ 50 h 70"/>
                <a:gd name="T26" fmla="*/ 32 w 161"/>
                <a:gd name="T27" fmla="*/ 52 h 70"/>
                <a:gd name="T28" fmla="*/ 11 w 161"/>
                <a:gd name="T29" fmla="*/ 55 h 70"/>
                <a:gd name="T30" fmla="*/ 0 w 161"/>
                <a:gd name="T31" fmla="*/ 64 h 70"/>
                <a:gd name="T32" fmla="*/ 21 w 161"/>
                <a:gd name="T33" fmla="*/ 65 h 70"/>
                <a:gd name="T34" fmla="*/ 35 w 161"/>
                <a:gd name="T35" fmla="*/ 66 h 70"/>
                <a:gd name="T36" fmla="*/ 47 w 161"/>
                <a:gd name="T37" fmla="*/ 68 h 70"/>
                <a:gd name="T38" fmla="*/ 66 w 161"/>
                <a:gd name="T39" fmla="*/ 67 h 70"/>
                <a:gd name="T40" fmla="*/ 68 w 161"/>
                <a:gd name="T41" fmla="*/ 60 h 70"/>
                <a:gd name="T42" fmla="*/ 75 w 161"/>
                <a:gd name="T43" fmla="*/ 56 h 70"/>
                <a:gd name="T44" fmla="*/ 83 w 161"/>
                <a:gd name="T45" fmla="*/ 51 h 70"/>
                <a:gd name="T46" fmla="*/ 92 w 161"/>
                <a:gd name="T47" fmla="*/ 48 h 70"/>
                <a:gd name="T48" fmla="*/ 101 w 161"/>
                <a:gd name="T49" fmla="*/ 51 h 70"/>
                <a:gd name="T50" fmla="*/ 110 w 161"/>
                <a:gd name="T51" fmla="*/ 45 h 70"/>
                <a:gd name="T52" fmla="*/ 123 w 161"/>
                <a:gd name="T53" fmla="*/ 41 h 70"/>
                <a:gd name="T54" fmla="*/ 135 w 161"/>
                <a:gd name="T55" fmla="*/ 34 h 70"/>
                <a:gd name="T56" fmla="*/ 146 w 161"/>
                <a:gd name="T57" fmla="*/ 28 h 70"/>
                <a:gd name="T58" fmla="*/ 159 w 161"/>
                <a:gd name="T59" fmla="*/ 21 h 70"/>
                <a:gd name="T60" fmla="*/ 161 w 161"/>
                <a:gd name="T61" fmla="*/ 18 h 70"/>
                <a:gd name="T62" fmla="*/ 148 w 161"/>
                <a:gd name="T63" fmla="*/ 1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70">
                  <a:moveTo>
                    <a:pt x="148" y="13"/>
                  </a:moveTo>
                  <a:cubicBezTo>
                    <a:pt x="143" y="7"/>
                    <a:pt x="141" y="11"/>
                    <a:pt x="135" y="9"/>
                  </a:cubicBezTo>
                  <a:cubicBezTo>
                    <a:pt x="128" y="8"/>
                    <a:pt x="102" y="5"/>
                    <a:pt x="97" y="7"/>
                  </a:cubicBezTo>
                  <a:cubicBezTo>
                    <a:pt x="91" y="9"/>
                    <a:pt x="81" y="3"/>
                    <a:pt x="77" y="2"/>
                  </a:cubicBezTo>
                  <a:cubicBezTo>
                    <a:pt x="74" y="0"/>
                    <a:pt x="62" y="2"/>
                    <a:pt x="62" y="8"/>
                  </a:cubicBezTo>
                  <a:cubicBezTo>
                    <a:pt x="61" y="14"/>
                    <a:pt x="57" y="14"/>
                    <a:pt x="49" y="10"/>
                  </a:cubicBezTo>
                  <a:cubicBezTo>
                    <a:pt x="41" y="6"/>
                    <a:pt x="29" y="6"/>
                    <a:pt x="29" y="10"/>
                  </a:cubicBezTo>
                  <a:cubicBezTo>
                    <a:pt x="28" y="15"/>
                    <a:pt x="23" y="19"/>
                    <a:pt x="20" y="20"/>
                  </a:cubicBezTo>
                  <a:cubicBezTo>
                    <a:pt x="19" y="21"/>
                    <a:pt x="17" y="24"/>
                    <a:pt x="15" y="29"/>
                  </a:cubicBezTo>
                  <a:cubicBezTo>
                    <a:pt x="18" y="29"/>
                    <a:pt x="19" y="31"/>
                    <a:pt x="21" y="33"/>
                  </a:cubicBezTo>
                  <a:cubicBezTo>
                    <a:pt x="24" y="37"/>
                    <a:pt x="31" y="36"/>
                    <a:pt x="32" y="33"/>
                  </a:cubicBezTo>
                  <a:cubicBezTo>
                    <a:pt x="33" y="29"/>
                    <a:pt x="46" y="36"/>
                    <a:pt x="53" y="42"/>
                  </a:cubicBezTo>
                  <a:cubicBezTo>
                    <a:pt x="60" y="48"/>
                    <a:pt x="49" y="44"/>
                    <a:pt x="46" y="50"/>
                  </a:cubicBezTo>
                  <a:cubicBezTo>
                    <a:pt x="43" y="55"/>
                    <a:pt x="35" y="50"/>
                    <a:pt x="32" y="52"/>
                  </a:cubicBezTo>
                  <a:cubicBezTo>
                    <a:pt x="30" y="54"/>
                    <a:pt x="15" y="55"/>
                    <a:pt x="11" y="55"/>
                  </a:cubicBezTo>
                  <a:cubicBezTo>
                    <a:pt x="7" y="54"/>
                    <a:pt x="0" y="61"/>
                    <a:pt x="0" y="64"/>
                  </a:cubicBezTo>
                  <a:cubicBezTo>
                    <a:pt x="1" y="66"/>
                    <a:pt x="16" y="62"/>
                    <a:pt x="21" y="65"/>
                  </a:cubicBezTo>
                  <a:cubicBezTo>
                    <a:pt x="27" y="69"/>
                    <a:pt x="32" y="62"/>
                    <a:pt x="35" y="66"/>
                  </a:cubicBezTo>
                  <a:cubicBezTo>
                    <a:pt x="38" y="70"/>
                    <a:pt x="44" y="67"/>
                    <a:pt x="47" y="68"/>
                  </a:cubicBezTo>
                  <a:cubicBezTo>
                    <a:pt x="50" y="69"/>
                    <a:pt x="66" y="67"/>
                    <a:pt x="66" y="67"/>
                  </a:cubicBezTo>
                  <a:cubicBezTo>
                    <a:pt x="68" y="65"/>
                    <a:pt x="68" y="62"/>
                    <a:pt x="68" y="60"/>
                  </a:cubicBezTo>
                  <a:cubicBezTo>
                    <a:pt x="68" y="56"/>
                    <a:pt x="72" y="57"/>
                    <a:pt x="75" y="56"/>
                  </a:cubicBezTo>
                  <a:cubicBezTo>
                    <a:pt x="78" y="55"/>
                    <a:pt x="80" y="51"/>
                    <a:pt x="83" y="51"/>
                  </a:cubicBezTo>
                  <a:cubicBezTo>
                    <a:pt x="86" y="51"/>
                    <a:pt x="89" y="47"/>
                    <a:pt x="92" y="48"/>
                  </a:cubicBezTo>
                  <a:cubicBezTo>
                    <a:pt x="94" y="49"/>
                    <a:pt x="98" y="53"/>
                    <a:pt x="101" y="51"/>
                  </a:cubicBezTo>
                  <a:cubicBezTo>
                    <a:pt x="104" y="48"/>
                    <a:pt x="105" y="50"/>
                    <a:pt x="110" y="45"/>
                  </a:cubicBezTo>
                  <a:cubicBezTo>
                    <a:pt x="114" y="39"/>
                    <a:pt x="117" y="40"/>
                    <a:pt x="123" y="41"/>
                  </a:cubicBezTo>
                  <a:cubicBezTo>
                    <a:pt x="130" y="42"/>
                    <a:pt x="133" y="38"/>
                    <a:pt x="135" y="34"/>
                  </a:cubicBezTo>
                  <a:cubicBezTo>
                    <a:pt x="137" y="30"/>
                    <a:pt x="143" y="30"/>
                    <a:pt x="146" y="28"/>
                  </a:cubicBezTo>
                  <a:cubicBezTo>
                    <a:pt x="150" y="25"/>
                    <a:pt x="157" y="22"/>
                    <a:pt x="159" y="21"/>
                  </a:cubicBezTo>
                  <a:cubicBezTo>
                    <a:pt x="161" y="21"/>
                    <a:pt x="161" y="20"/>
                    <a:pt x="161" y="18"/>
                  </a:cubicBezTo>
                  <a:cubicBezTo>
                    <a:pt x="155" y="14"/>
                    <a:pt x="153" y="19"/>
                    <a:pt x="148" y="1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6">
              <a:extLst>
                <a:ext uri="{FF2B5EF4-FFF2-40B4-BE49-F238E27FC236}">
                  <a16:creationId xmlns:a16="http://schemas.microsoft.com/office/drawing/2014/main" id="{8BDA9932-0F52-42CF-836F-020AFE64E34E}"/>
                </a:ext>
              </a:extLst>
            </p:cNvPr>
            <p:cNvSpPr>
              <a:spLocks/>
            </p:cNvSpPr>
            <p:nvPr userDrawn="1"/>
          </p:nvSpPr>
          <p:spPr bwMode="auto">
            <a:xfrm>
              <a:off x="5131776" y="2498439"/>
              <a:ext cx="151886" cy="68412"/>
            </a:xfrm>
            <a:custGeom>
              <a:avLst/>
              <a:gdLst>
                <a:gd name="T0" fmla="*/ 41 w 102"/>
                <a:gd name="T1" fmla="*/ 35 h 46"/>
                <a:gd name="T2" fmla="*/ 51 w 102"/>
                <a:gd name="T3" fmla="*/ 44 h 46"/>
                <a:gd name="T4" fmla="*/ 52 w 102"/>
                <a:gd name="T5" fmla="*/ 45 h 46"/>
                <a:gd name="T6" fmla="*/ 67 w 102"/>
                <a:gd name="T7" fmla="*/ 42 h 46"/>
                <a:gd name="T8" fmla="*/ 80 w 102"/>
                <a:gd name="T9" fmla="*/ 43 h 46"/>
                <a:gd name="T10" fmla="*/ 79 w 102"/>
                <a:gd name="T11" fmla="*/ 40 h 46"/>
                <a:gd name="T12" fmla="*/ 89 w 102"/>
                <a:gd name="T13" fmla="*/ 43 h 46"/>
                <a:gd name="T14" fmla="*/ 100 w 102"/>
                <a:gd name="T15" fmla="*/ 44 h 46"/>
                <a:gd name="T16" fmla="*/ 95 w 102"/>
                <a:gd name="T17" fmla="*/ 37 h 46"/>
                <a:gd name="T18" fmla="*/ 98 w 102"/>
                <a:gd name="T19" fmla="*/ 32 h 46"/>
                <a:gd name="T20" fmla="*/ 89 w 102"/>
                <a:gd name="T21" fmla="*/ 27 h 46"/>
                <a:gd name="T22" fmla="*/ 85 w 102"/>
                <a:gd name="T23" fmla="*/ 18 h 46"/>
                <a:gd name="T24" fmla="*/ 80 w 102"/>
                <a:gd name="T25" fmla="*/ 16 h 46"/>
                <a:gd name="T26" fmla="*/ 65 w 102"/>
                <a:gd name="T27" fmla="*/ 18 h 46"/>
                <a:gd name="T28" fmla="*/ 55 w 102"/>
                <a:gd name="T29" fmla="*/ 13 h 46"/>
                <a:gd name="T30" fmla="*/ 46 w 102"/>
                <a:gd name="T31" fmla="*/ 7 h 46"/>
                <a:gd name="T32" fmla="*/ 23 w 102"/>
                <a:gd name="T33" fmla="*/ 6 h 46"/>
                <a:gd name="T34" fmla="*/ 6 w 102"/>
                <a:gd name="T35" fmla="*/ 0 h 46"/>
                <a:gd name="T36" fmla="*/ 0 w 102"/>
                <a:gd name="T37" fmla="*/ 3 h 46"/>
                <a:gd name="T38" fmla="*/ 23 w 102"/>
                <a:gd name="T39" fmla="*/ 16 h 46"/>
                <a:gd name="T40" fmla="*/ 29 w 102"/>
                <a:gd name="T41" fmla="*/ 31 h 46"/>
                <a:gd name="T42" fmla="*/ 25 w 102"/>
                <a:gd name="T43" fmla="*/ 36 h 46"/>
                <a:gd name="T44" fmla="*/ 41 w 102"/>
                <a:gd name="T45" fmla="*/ 3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46">
                  <a:moveTo>
                    <a:pt x="41" y="35"/>
                  </a:moveTo>
                  <a:cubicBezTo>
                    <a:pt x="45" y="33"/>
                    <a:pt x="47" y="38"/>
                    <a:pt x="51" y="44"/>
                  </a:cubicBezTo>
                  <a:cubicBezTo>
                    <a:pt x="51" y="44"/>
                    <a:pt x="51" y="44"/>
                    <a:pt x="52" y="45"/>
                  </a:cubicBezTo>
                  <a:cubicBezTo>
                    <a:pt x="57" y="44"/>
                    <a:pt x="61" y="42"/>
                    <a:pt x="67" y="42"/>
                  </a:cubicBezTo>
                  <a:cubicBezTo>
                    <a:pt x="70" y="41"/>
                    <a:pt x="76" y="42"/>
                    <a:pt x="80" y="43"/>
                  </a:cubicBezTo>
                  <a:cubicBezTo>
                    <a:pt x="79" y="42"/>
                    <a:pt x="78" y="40"/>
                    <a:pt x="79" y="40"/>
                  </a:cubicBezTo>
                  <a:cubicBezTo>
                    <a:pt x="80" y="37"/>
                    <a:pt x="87" y="41"/>
                    <a:pt x="89" y="43"/>
                  </a:cubicBezTo>
                  <a:cubicBezTo>
                    <a:pt x="91" y="45"/>
                    <a:pt x="98" y="46"/>
                    <a:pt x="100" y="44"/>
                  </a:cubicBezTo>
                  <a:cubicBezTo>
                    <a:pt x="102" y="41"/>
                    <a:pt x="97" y="39"/>
                    <a:pt x="95" y="37"/>
                  </a:cubicBezTo>
                  <a:cubicBezTo>
                    <a:pt x="95" y="36"/>
                    <a:pt x="96" y="34"/>
                    <a:pt x="98" y="32"/>
                  </a:cubicBezTo>
                  <a:cubicBezTo>
                    <a:pt x="95" y="30"/>
                    <a:pt x="91" y="27"/>
                    <a:pt x="89" y="27"/>
                  </a:cubicBezTo>
                  <a:cubicBezTo>
                    <a:pt x="87" y="28"/>
                    <a:pt x="87" y="18"/>
                    <a:pt x="85" y="18"/>
                  </a:cubicBezTo>
                  <a:cubicBezTo>
                    <a:pt x="82" y="18"/>
                    <a:pt x="82" y="16"/>
                    <a:pt x="80" y="16"/>
                  </a:cubicBezTo>
                  <a:cubicBezTo>
                    <a:pt x="77" y="16"/>
                    <a:pt x="67" y="16"/>
                    <a:pt x="65" y="18"/>
                  </a:cubicBezTo>
                  <a:cubicBezTo>
                    <a:pt x="62" y="20"/>
                    <a:pt x="59" y="13"/>
                    <a:pt x="55" y="13"/>
                  </a:cubicBezTo>
                  <a:cubicBezTo>
                    <a:pt x="52" y="13"/>
                    <a:pt x="48" y="10"/>
                    <a:pt x="46" y="7"/>
                  </a:cubicBezTo>
                  <a:cubicBezTo>
                    <a:pt x="44" y="5"/>
                    <a:pt x="28" y="9"/>
                    <a:pt x="23" y="6"/>
                  </a:cubicBezTo>
                  <a:cubicBezTo>
                    <a:pt x="19" y="2"/>
                    <a:pt x="10" y="0"/>
                    <a:pt x="6" y="0"/>
                  </a:cubicBezTo>
                  <a:cubicBezTo>
                    <a:pt x="5" y="0"/>
                    <a:pt x="3" y="1"/>
                    <a:pt x="0" y="3"/>
                  </a:cubicBezTo>
                  <a:cubicBezTo>
                    <a:pt x="9" y="8"/>
                    <a:pt x="21" y="7"/>
                    <a:pt x="23" y="16"/>
                  </a:cubicBezTo>
                  <a:cubicBezTo>
                    <a:pt x="25" y="26"/>
                    <a:pt x="31" y="22"/>
                    <a:pt x="29" y="31"/>
                  </a:cubicBezTo>
                  <a:cubicBezTo>
                    <a:pt x="28" y="32"/>
                    <a:pt x="27" y="34"/>
                    <a:pt x="25" y="36"/>
                  </a:cubicBezTo>
                  <a:cubicBezTo>
                    <a:pt x="32" y="36"/>
                    <a:pt x="38" y="36"/>
                    <a:pt x="41" y="3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7">
              <a:extLst>
                <a:ext uri="{FF2B5EF4-FFF2-40B4-BE49-F238E27FC236}">
                  <a16:creationId xmlns:a16="http://schemas.microsoft.com/office/drawing/2014/main" id="{89799267-5030-4E0D-A9A6-D7FC73AB7A5B}"/>
                </a:ext>
              </a:extLst>
            </p:cNvPr>
            <p:cNvSpPr>
              <a:spLocks noEditPoints="1"/>
            </p:cNvSpPr>
            <p:nvPr userDrawn="1"/>
          </p:nvSpPr>
          <p:spPr bwMode="auto">
            <a:xfrm>
              <a:off x="4829259" y="2537351"/>
              <a:ext cx="411095" cy="161930"/>
            </a:xfrm>
            <a:custGeom>
              <a:avLst/>
              <a:gdLst>
                <a:gd name="T0" fmla="*/ 269 w 276"/>
                <a:gd name="T1" fmla="*/ 76 h 109"/>
                <a:gd name="T2" fmla="*/ 269 w 276"/>
                <a:gd name="T3" fmla="*/ 60 h 109"/>
                <a:gd name="T4" fmla="*/ 268 w 276"/>
                <a:gd name="T5" fmla="*/ 48 h 109"/>
                <a:gd name="T6" fmla="*/ 272 w 276"/>
                <a:gd name="T7" fmla="*/ 40 h 109"/>
                <a:gd name="T8" fmla="*/ 269 w 276"/>
                <a:gd name="T9" fmla="*/ 35 h 109"/>
                <a:gd name="T10" fmla="*/ 258 w 276"/>
                <a:gd name="T11" fmla="*/ 30 h 109"/>
                <a:gd name="T12" fmla="*/ 254 w 276"/>
                <a:gd name="T13" fmla="*/ 18 h 109"/>
                <a:gd name="T14" fmla="*/ 244 w 276"/>
                <a:gd name="T15" fmla="*/ 9 h 109"/>
                <a:gd name="T16" fmla="*/ 228 w 276"/>
                <a:gd name="T17" fmla="*/ 10 h 109"/>
                <a:gd name="T18" fmla="*/ 201 w 276"/>
                <a:gd name="T19" fmla="*/ 19 h 109"/>
                <a:gd name="T20" fmla="*/ 175 w 276"/>
                <a:gd name="T21" fmla="*/ 20 h 109"/>
                <a:gd name="T22" fmla="*/ 158 w 276"/>
                <a:gd name="T23" fmla="*/ 14 h 109"/>
                <a:gd name="T24" fmla="*/ 145 w 276"/>
                <a:gd name="T25" fmla="*/ 8 h 109"/>
                <a:gd name="T26" fmla="*/ 123 w 276"/>
                <a:gd name="T27" fmla="*/ 2 h 109"/>
                <a:gd name="T28" fmla="*/ 78 w 276"/>
                <a:gd name="T29" fmla="*/ 16 h 109"/>
                <a:gd name="T30" fmla="*/ 46 w 276"/>
                <a:gd name="T31" fmla="*/ 18 h 109"/>
                <a:gd name="T32" fmla="*/ 39 w 276"/>
                <a:gd name="T33" fmla="*/ 29 h 109"/>
                <a:gd name="T34" fmla="*/ 8 w 276"/>
                <a:gd name="T35" fmla="*/ 31 h 109"/>
                <a:gd name="T36" fmla="*/ 5 w 276"/>
                <a:gd name="T37" fmla="*/ 42 h 109"/>
                <a:gd name="T38" fmla="*/ 11 w 276"/>
                <a:gd name="T39" fmla="*/ 46 h 109"/>
                <a:gd name="T40" fmla="*/ 12 w 276"/>
                <a:gd name="T41" fmla="*/ 57 h 109"/>
                <a:gd name="T42" fmla="*/ 13 w 276"/>
                <a:gd name="T43" fmla="*/ 68 h 109"/>
                <a:gd name="T44" fmla="*/ 13 w 276"/>
                <a:gd name="T45" fmla="*/ 76 h 109"/>
                <a:gd name="T46" fmla="*/ 20 w 276"/>
                <a:gd name="T47" fmla="*/ 83 h 109"/>
                <a:gd name="T48" fmla="*/ 30 w 276"/>
                <a:gd name="T49" fmla="*/ 89 h 109"/>
                <a:gd name="T50" fmla="*/ 37 w 276"/>
                <a:gd name="T51" fmla="*/ 91 h 109"/>
                <a:gd name="T52" fmla="*/ 46 w 276"/>
                <a:gd name="T53" fmla="*/ 101 h 109"/>
                <a:gd name="T54" fmla="*/ 65 w 276"/>
                <a:gd name="T55" fmla="*/ 97 h 109"/>
                <a:gd name="T56" fmla="*/ 77 w 276"/>
                <a:gd name="T57" fmla="*/ 92 h 109"/>
                <a:gd name="T58" fmla="*/ 97 w 276"/>
                <a:gd name="T59" fmla="*/ 103 h 109"/>
                <a:gd name="T60" fmla="*/ 112 w 276"/>
                <a:gd name="T61" fmla="*/ 101 h 109"/>
                <a:gd name="T62" fmla="*/ 126 w 276"/>
                <a:gd name="T63" fmla="*/ 92 h 109"/>
                <a:gd name="T64" fmla="*/ 137 w 276"/>
                <a:gd name="T65" fmla="*/ 95 h 109"/>
                <a:gd name="T66" fmla="*/ 149 w 276"/>
                <a:gd name="T67" fmla="*/ 92 h 109"/>
                <a:gd name="T68" fmla="*/ 145 w 276"/>
                <a:gd name="T69" fmla="*/ 104 h 109"/>
                <a:gd name="T70" fmla="*/ 145 w 276"/>
                <a:gd name="T71" fmla="*/ 109 h 109"/>
                <a:gd name="T72" fmla="*/ 154 w 276"/>
                <a:gd name="T73" fmla="*/ 98 h 109"/>
                <a:gd name="T74" fmla="*/ 160 w 276"/>
                <a:gd name="T75" fmla="*/ 95 h 109"/>
                <a:gd name="T76" fmla="*/ 173 w 276"/>
                <a:gd name="T77" fmla="*/ 95 h 109"/>
                <a:gd name="T78" fmla="*/ 182 w 276"/>
                <a:gd name="T79" fmla="*/ 93 h 109"/>
                <a:gd name="T80" fmla="*/ 199 w 276"/>
                <a:gd name="T81" fmla="*/ 94 h 109"/>
                <a:gd name="T82" fmla="*/ 219 w 276"/>
                <a:gd name="T83" fmla="*/ 88 h 109"/>
                <a:gd name="T84" fmla="*/ 235 w 276"/>
                <a:gd name="T85" fmla="*/ 86 h 109"/>
                <a:gd name="T86" fmla="*/ 241 w 276"/>
                <a:gd name="T87" fmla="*/ 87 h 109"/>
                <a:gd name="T88" fmla="*/ 247 w 276"/>
                <a:gd name="T89" fmla="*/ 82 h 109"/>
                <a:gd name="T90" fmla="*/ 260 w 276"/>
                <a:gd name="T91" fmla="*/ 85 h 109"/>
                <a:gd name="T92" fmla="*/ 276 w 276"/>
                <a:gd name="T93" fmla="*/ 87 h 109"/>
                <a:gd name="T94" fmla="*/ 269 w 276"/>
                <a:gd name="T95" fmla="*/ 76 h 109"/>
                <a:gd name="T96" fmla="*/ 24 w 276"/>
                <a:gd name="T97" fmla="*/ 20 h 109"/>
                <a:gd name="T98" fmla="*/ 44 w 276"/>
                <a:gd name="T99" fmla="*/ 18 h 109"/>
                <a:gd name="T100" fmla="*/ 32 w 276"/>
                <a:gd name="T101" fmla="*/ 9 h 109"/>
                <a:gd name="T102" fmla="*/ 29 w 276"/>
                <a:gd name="T103" fmla="*/ 1 h 109"/>
                <a:gd name="T104" fmla="*/ 23 w 276"/>
                <a:gd name="T105" fmla="*/ 2 h 109"/>
                <a:gd name="T106" fmla="*/ 8 w 276"/>
                <a:gd name="T107" fmla="*/ 2 h 109"/>
                <a:gd name="T108" fmla="*/ 9 w 276"/>
                <a:gd name="T109" fmla="*/ 12 h 109"/>
                <a:gd name="T110" fmla="*/ 5 w 276"/>
                <a:gd name="T111" fmla="*/ 19 h 109"/>
                <a:gd name="T112" fmla="*/ 1 w 276"/>
                <a:gd name="T113" fmla="*/ 24 h 109"/>
                <a:gd name="T114" fmla="*/ 10 w 276"/>
                <a:gd name="T115" fmla="*/ 28 h 109"/>
                <a:gd name="T116" fmla="*/ 24 w 276"/>
                <a:gd name="T117" fmla="*/ 2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09">
                  <a:moveTo>
                    <a:pt x="269" y="76"/>
                  </a:moveTo>
                  <a:cubicBezTo>
                    <a:pt x="266" y="75"/>
                    <a:pt x="270" y="62"/>
                    <a:pt x="269" y="60"/>
                  </a:cubicBezTo>
                  <a:cubicBezTo>
                    <a:pt x="268" y="58"/>
                    <a:pt x="265" y="48"/>
                    <a:pt x="268" y="48"/>
                  </a:cubicBezTo>
                  <a:cubicBezTo>
                    <a:pt x="271" y="48"/>
                    <a:pt x="268" y="41"/>
                    <a:pt x="272" y="40"/>
                  </a:cubicBezTo>
                  <a:cubicBezTo>
                    <a:pt x="271" y="38"/>
                    <a:pt x="270" y="36"/>
                    <a:pt x="269" y="35"/>
                  </a:cubicBezTo>
                  <a:cubicBezTo>
                    <a:pt x="267" y="33"/>
                    <a:pt x="261" y="37"/>
                    <a:pt x="258" y="30"/>
                  </a:cubicBezTo>
                  <a:cubicBezTo>
                    <a:pt x="255" y="24"/>
                    <a:pt x="258" y="23"/>
                    <a:pt x="254" y="18"/>
                  </a:cubicBezTo>
                  <a:cubicBezTo>
                    <a:pt x="250" y="12"/>
                    <a:pt x="248" y="7"/>
                    <a:pt x="244" y="9"/>
                  </a:cubicBezTo>
                  <a:cubicBezTo>
                    <a:pt x="241" y="10"/>
                    <a:pt x="235" y="10"/>
                    <a:pt x="228" y="10"/>
                  </a:cubicBezTo>
                  <a:cubicBezTo>
                    <a:pt x="221" y="16"/>
                    <a:pt x="206" y="21"/>
                    <a:pt x="201" y="19"/>
                  </a:cubicBezTo>
                  <a:cubicBezTo>
                    <a:pt x="195" y="17"/>
                    <a:pt x="184" y="20"/>
                    <a:pt x="175" y="20"/>
                  </a:cubicBezTo>
                  <a:cubicBezTo>
                    <a:pt x="167" y="20"/>
                    <a:pt x="164" y="13"/>
                    <a:pt x="158" y="14"/>
                  </a:cubicBezTo>
                  <a:cubicBezTo>
                    <a:pt x="151" y="14"/>
                    <a:pt x="151" y="8"/>
                    <a:pt x="145" y="8"/>
                  </a:cubicBezTo>
                  <a:cubicBezTo>
                    <a:pt x="138" y="8"/>
                    <a:pt x="143" y="5"/>
                    <a:pt x="123" y="2"/>
                  </a:cubicBezTo>
                  <a:cubicBezTo>
                    <a:pt x="102" y="0"/>
                    <a:pt x="85" y="10"/>
                    <a:pt x="78" y="16"/>
                  </a:cubicBezTo>
                  <a:cubicBezTo>
                    <a:pt x="72" y="21"/>
                    <a:pt x="48" y="16"/>
                    <a:pt x="46" y="18"/>
                  </a:cubicBezTo>
                  <a:cubicBezTo>
                    <a:pt x="44" y="19"/>
                    <a:pt x="47" y="26"/>
                    <a:pt x="39" y="29"/>
                  </a:cubicBezTo>
                  <a:cubicBezTo>
                    <a:pt x="31" y="32"/>
                    <a:pt x="14" y="29"/>
                    <a:pt x="8" y="31"/>
                  </a:cubicBezTo>
                  <a:cubicBezTo>
                    <a:pt x="2" y="34"/>
                    <a:pt x="0" y="43"/>
                    <a:pt x="5" y="42"/>
                  </a:cubicBezTo>
                  <a:cubicBezTo>
                    <a:pt x="10" y="42"/>
                    <a:pt x="12" y="44"/>
                    <a:pt x="11" y="46"/>
                  </a:cubicBezTo>
                  <a:cubicBezTo>
                    <a:pt x="9" y="49"/>
                    <a:pt x="15" y="55"/>
                    <a:pt x="12" y="57"/>
                  </a:cubicBezTo>
                  <a:cubicBezTo>
                    <a:pt x="9" y="60"/>
                    <a:pt x="9" y="65"/>
                    <a:pt x="13" y="68"/>
                  </a:cubicBezTo>
                  <a:cubicBezTo>
                    <a:pt x="16" y="70"/>
                    <a:pt x="17" y="75"/>
                    <a:pt x="13" y="76"/>
                  </a:cubicBezTo>
                  <a:cubicBezTo>
                    <a:pt x="9" y="76"/>
                    <a:pt x="20" y="81"/>
                    <a:pt x="20" y="83"/>
                  </a:cubicBezTo>
                  <a:cubicBezTo>
                    <a:pt x="20" y="85"/>
                    <a:pt x="30" y="86"/>
                    <a:pt x="30" y="89"/>
                  </a:cubicBezTo>
                  <a:cubicBezTo>
                    <a:pt x="30" y="92"/>
                    <a:pt x="32" y="93"/>
                    <a:pt x="37" y="91"/>
                  </a:cubicBezTo>
                  <a:cubicBezTo>
                    <a:pt x="42" y="90"/>
                    <a:pt x="43" y="96"/>
                    <a:pt x="46" y="101"/>
                  </a:cubicBezTo>
                  <a:cubicBezTo>
                    <a:pt x="49" y="105"/>
                    <a:pt x="65" y="102"/>
                    <a:pt x="65" y="97"/>
                  </a:cubicBezTo>
                  <a:cubicBezTo>
                    <a:pt x="65" y="92"/>
                    <a:pt x="70" y="91"/>
                    <a:pt x="77" y="92"/>
                  </a:cubicBezTo>
                  <a:cubicBezTo>
                    <a:pt x="84" y="92"/>
                    <a:pt x="94" y="102"/>
                    <a:pt x="97" y="103"/>
                  </a:cubicBezTo>
                  <a:cubicBezTo>
                    <a:pt x="101" y="105"/>
                    <a:pt x="108" y="101"/>
                    <a:pt x="112" y="101"/>
                  </a:cubicBezTo>
                  <a:cubicBezTo>
                    <a:pt x="117" y="101"/>
                    <a:pt x="123" y="94"/>
                    <a:pt x="126" y="92"/>
                  </a:cubicBezTo>
                  <a:cubicBezTo>
                    <a:pt x="129" y="91"/>
                    <a:pt x="133" y="97"/>
                    <a:pt x="137" y="95"/>
                  </a:cubicBezTo>
                  <a:cubicBezTo>
                    <a:pt x="141" y="93"/>
                    <a:pt x="146" y="90"/>
                    <a:pt x="149" y="92"/>
                  </a:cubicBezTo>
                  <a:cubicBezTo>
                    <a:pt x="151" y="93"/>
                    <a:pt x="142" y="100"/>
                    <a:pt x="145" y="104"/>
                  </a:cubicBezTo>
                  <a:cubicBezTo>
                    <a:pt x="146" y="105"/>
                    <a:pt x="145" y="107"/>
                    <a:pt x="145" y="109"/>
                  </a:cubicBezTo>
                  <a:cubicBezTo>
                    <a:pt x="154" y="107"/>
                    <a:pt x="153" y="101"/>
                    <a:pt x="154" y="98"/>
                  </a:cubicBezTo>
                  <a:cubicBezTo>
                    <a:pt x="154" y="96"/>
                    <a:pt x="157" y="93"/>
                    <a:pt x="160" y="95"/>
                  </a:cubicBezTo>
                  <a:cubicBezTo>
                    <a:pt x="162" y="97"/>
                    <a:pt x="166" y="98"/>
                    <a:pt x="173" y="95"/>
                  </a:cubicBezTo>
                  <a:cubicBezTo>
                    <a:pt x="179" y="92"/>
                    <a:pt x="180" y="90"/>
                    <a:pt x="182" y="93"/>
                  </a:cubicBezTo>
                  <a:cubicBezTo>
                    <a:pt x="184" y="96"/>
                    <a:pt x="190" y="94"/>
                    <a:pt x="199" y="94"/>
                  </a:cubicBezTo>
                  <a:cubicBezTo>
                    <a:pt x="208" y="94"/>
                    <a:pt x="210" y="87"/>
                    <a:pt x="219" y="88"/>
                  </a:cubicBezTo>
                  <a:cubicBezTo>
                    <a:pt x="227" y="89"/>
                    <a:pt x="235" y="86"/>
                    <a:pt x="235" y="86"/>
                  </a:cubicBezTo>
                  <a:cubicBezTo>
                    <a:pt x="241" y="87"/>
                    <a:pt x="241" y="87"/>
                    <a:pt x="241" y="87"/>
                  </a:cubicBezTo>
                  <a:cubicBezTo>
                    <a:pt x="243" y="85"/>
                    <a:pt x="243" y="83"/>
                    <a:pt x="247" y="82"/>
                  </a:cubicBezTo>
                  <a:cubicBezTo>
                    <a:pt x="254" y="81"/>
                    <a:pt x="257" y="87"/>
                    <a:pt x="260" y="85"/>
                  </a:cubicBezTo>
                  <a:cubicBezTo>
                    <a:pt x="264" y="83"/>
                    <a:pt x="275" y="95"/>
                    <a:pt x="276" y="87"/>
                  </a:cubicBezTo>
                  <a:cubicBezTo>
                    <a:pt x="276" y="86"/>
                    <a:pt x="271" y="76"/>
                    <a:pt x="269" y="76"/>
                  </a:cubicBezTo>
                  <a:close/>
                  <a:moveTo>
                    <a:pt x="24" y="20"/>
                  </a:moveTo>
                  <a:cubicBezTo>
                    <a:pt x="29" y="18"/>
                    <a:pt x="41" y="20"/>
                    <a:pt x="44" y="18"/>
                  </a:cubicBezTo>
                  <a:cubicBezTo>
                    <a:pt x="46" y="15"/>
                    <a:pt x="36" y="12"/>
                    <a:pt x="32" y="9"/>
                  </a:cubicBezTo>
                  <a:cubicBezTo>
                    <a:pt x="30" y="7"/>
                    <a:pt x="30" y="4"/>
                    <a:pt x="29" y="1"/>
                  </a:cubicBezTo>
                  <a:cubicBezTo>
                    <a:pt x="27" y="2"/>
                    <a:pt x="25" y="3"/>
                    <a:pt x="23" y="2"/>
                  </a:cubicBezTo>
                  <a:cubicBezTo>
                    <a:pt x="19" y="0"/>
                    <a:pt x="10" y="2"/>
                    <a:pt x="8" y="2"/>
                  </a:cubicBezTo>
                  <a:cubicBezTo>
                    <a:pt x="6" y="3"/>
                    <a:pt x="9" y="9"/>
                    <a:pt x="9" y="12"/>
                  </a:cubicBezTo>
                  <a:cubicBezTo>
                    <a:pt x="9" y="16"/>
                    <a:pt x="5" y="17"/>
                    <a:pt x="5" y="19"/>
                  </a:cubicBezTo>
                  <a:cubicBezTo>
                    <a:pt x="5" y="21"/>
                    <a:pt x="3" y="22"/>
                    <a:pt x="1" y="24"/>
                  </a:cubicBezTo>
                  <a:cubicBezTo>
                    <a:pt x="4" y="26"/>
                    <a:pt x="7" y="28"/>
                    <a:pt x="10" y="28"/>
                  </a:cubicBezTo>
                  <a:cubicBezTo>
                    <a:pt x="16" y="28"/>
                    <a:pt x="19" y="22"/>
                    <a:pt x="24" y="2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8">
              <a:extLst>
                <a:ext uri="{FF2B5EF4-FFF2-40B4-BE49-F238E27FC236}">
                  <a16:creationId xmlns:a16="http://schemas.microsoft.com/office/drawing/2014/main" id="{8A9A5137-1855-4E6E-AB91-CAE60BEEB898}"/>
                </a:ext>
              </a:extLst>
            </p:cNvPr>
            <p:cNvSpPr>
              <a:spLocks/>
            </p:cNvSpPr>
            <p:nvPr userDrawn="1"/>
          </p:nvSpPr>
          <p:spPr bwMode="auto">
            <a:xfrm>
              <a:off x="5977190" y="2701164"/>
              <a:ext cx="52093" cy="48955"/>
            </a:xfrm>
            <a:custGeom>
              <a:avLst/>
              <a:gdLst>
                <a:gd name="T0" fmla="*/ 17 w 35"/>
                <a:gd name="T1" fmla="*/ 0 h 33"/>
                <a:gd name="T2" fmla="*/ 0 w 35"/>
                <a:gd name="T3" fmla="*/ 10 h 33"/>
                <a:gd name="T4" fmla="*/ 3 w 35"/>
                <a:gd name="T5" fmla="*/ 14 h 33"/>
                <a:gd name="T6" fmla="*/ 12 w 35"/>
                <a:gd name="T7" fmla="*/ 24 h 33"/>
                <a:gd name="T8" fmla="*/ 13 w 35"/>
                <a:gd name="T9" fmla="*/ 33 h 33"/>
                <a:gd name="T10" fmla="*/ 19 w 35"/>
                <a:gd name="T11" fmla="*/ 32 h 33"/>
                <a:gd name="T12" fmla="*/ 34 w 35"/>
                <a:gd name="T13" fmla="*/ 14 h 33"/>
                <a:gd name="T14" fmla="*/ 17 w 3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3">
                  <a:moveTo>
                    <a:pt x="17" y="0"/>
                  </a:moveTo>
                  <a:cubicBezTo>
                    <a:pt x="12" y="0"/>
                    <a:pt x="2" y="5"/>
                    <a:pt x="0" y="10"/>
                  </a:cubicBezTo>
                  <a:cubicBezTo>
                    <a:pt x="1" y="11"/>
                    <a:pt x="2" y="12"/>
                    <a:pt x="3" y="14"/>
                  </a:cubicBezTo>
                  <a:cubicBezTo>
                    <a:pt x="4" y="18"/>
                    <a:pt x="8" y="22"/>
                    <a:pt x="12" y="24"/>
                  </a:cubicBezTo>
                  <a:cubicBezTo>
                    <a:pt x="14" y="25"/>
                    <a:pt x="14" y="29"/>
                    <a:pt x="13" y="33"/>
                  </a:cubicBezTo>
                  <a:cubicBezTo>
                    <a:pt x="15" y="32"/>
                    <a:pt x="18" y="32"/>
                    <a:pt x="19" y="32"/>
                  </a:cubicBezTo>
                  <a:cubicBezTo>
                    <a:pt x="24" y="31"/>
                    <a:pt x="33" y="18"/>
                    <a:pt x="34" y="14"/>
                  </a:cubicBezTo>
                  <a:cubicBezTo>
                    <a:pt x="35" y="11"/>
                    <a:pt x="23" y="1"/>
                    <a:pt x="17" y="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9">
              <a:extLst>
                <a:ext uri="{FF2B5EF4-FFF2-40B4-BE49-F238E27FC236}">
                  <a16:creationId xmlns:a16="http://schemas.microsoft.com/office/drawing/2014/main" id="{C40BA640-E5A2-467B-888B-5BCFA2607276}"/>
                </a:ext>
              </a:extLst>
            </p:cNvPr>
            <p:cNvSpPr>
              <a:spLocks/>
            </p:cNvSpPr>
            <p:nvPr userDrawn="1"/>
          </p:nvSpPr>
          <p:spPr bwMode="auto">
            <a:xfrm>
              <a:off x="6966957" y="2519151"/>
              <a:ext cx="150631" cy="143100"/>
            </a:xfrm>
            <a:custGeom>
              <a:avLst/>
              <a:gdLst>
                <a:gd name="T0" fmla="*/ 97 w 101"/>
                <a:gd name="T1" fmla="*/ 4 h 96"/>
                <a:gd name="T2" fmla="*/ 84 w 101"/>
                <a:gd name="T3" fmla="*/ 0 h 96"/>
                <a:gd name="T4" fmla="*/ 76 w 101"/>
                <a:gd name="T5" fmla="*/ 11 h 96"/>
                <a:gd name="T6" fmla="*/ 65 w 101"/>
                <a:gd name="T7" fmla="*/ 19 h 96"/>
                <a:gd name="T8" fmla="*/ 60 w 101"/>
                <a:gd name="T9" fmla="*/ 24 h 96"/>
                <a:gd name="T10" fmla="*/ 50 w 101"/>
                <a:gd name="T11" fmla="*/ 27 h 96"/>
                <a:gd name="T12" fmla="*/ 41 w 101"/>
                <a:gd name="T13" fmla="*/ 23 h 96"/>
                <a:gd name="T14" fmla="*/ 31 w 101"/>
                <a:gd name="T15" fmla="*/ 34 h 96"/>
                <a:gd name="T16" fmla="*/ 4 w 101"/>
                <a:gd name="T17" fmla="*/ 49 h 96"/>
                <a:gd name="T18" fmla="*/ 0 w 101"/>
                <a:gd name="T19" fmla="*/ 55 h 96"/>
                <a:gd name="T20" fmla="*/ 16 w 101"/>
                <a:gd name="T21" fmla="*/ 64 h 96"/>
                <a:gd name="T22" fmla="*/ 8 w 101"/>
                <a:gd name="T23" fmla="*/ 80 h 96"/>
                <a:gd name="T24" fmla="*/ 10 w 101"/>
                <a:gd name="T25" fmla="*/ 88 h 96"/>
                <a:gd name="T26" fmla="*/ 18 w 101"/>
                <a:gd name="T27" fmla="*/ 92 h 96"/>
                <a:gd name="T28" fmla="*/ 29 w 101"/>
                <a:gd name="T29" fmla="*/ 90 h 96"/>
                <a:gd name="T30" fmla="*/ 32 w 101"/>
                <a:gd name="T31" fmla="*/ 92 h 96"/>
                <a:gd name="T32" fmla="*/ 41 w 101"/>
                <a:gd name="T33" fmla="*/ 85 h 96"/>
                <a:gd name="T34" fmla="*/ 54 w 101"/>
                <a:gd name="T35" fmla="*/ 83 h 96"/>
                <a:gd name="T36" fmla="*/ 62 w 101"/>
                <a:gd name="T37" fmla="*/ 80 h 96"/>
                <a:gd name="T38" fmla="*/ 49 w 101"/>
                <a:gd name="T39" fmla="*/ 67 h 96"/>
                <a:gd name="T40" fmla="*/ 53 w 101"/>
                <a:gd name="T41" fmla="*/ 54 h 96"/>
                <a:gd name="T42" fmla="*/ 79 w 101"/>
                <a:gd name="T43" fmla="*/ 39 h 96"/>
                <a:gd name="T44" fmla="*/ 84 w 101"/>
                <a:gd name="T45" fmla="*/ 21 h 96"/>
                <a:gd name="T46" fmla="*/ 101 w 101"/>
                <a:gd name="T47" fmla="*/ 5 h 96"/>
                <a:gd name="T48" fmla="*/ 97 w 101"/>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 h="96">
                  <a:moveTo>
                    <a:pt x="97" y="4"/>
                  </a:moveTo>
                  <a:cubicBezTo>
                    <a:pt x="91" y="6"/>
                    <a:pt x="89" y="0"/>
                    <a:pt x="84" y="0"/>
                  </a:cubicBezTo>
                  <a:cubicBezTo>
                    <a:pt x="79" y="0"/>
                    <a:pt x="80" y="11"/>
                    <a:pt x="76" y="11"/>
                  </a:cubicBezTo>
                  <a:cubicBezTo>
                    <a:pt x="71" y="11"/>
                    <a:pt x="72" y="18"/>
                    <a:pt x="65" y="19"/>
                  </a:cubicBezTo>
                  <a:cubicBezTo>
                    <a:pt x="59" y="20"/>
                    <a:pt x="57" y="20"/>
                    <a:pt x="60" y="24"/>
                  </a:cubicBezTo>
                  <a:cubicBezTo>
                    <a:pt x="62" y="29"/>
                    <a:pt x="56" y="27"/>
                    <a:pt x="50" y="27"/>
                  </a:cubicBezTo>
                  <a:cubicBezTo>
                    <a:pt x="44" y="27"/>
                    <a:pt x="44" y="23"/>
                    <a:pt x="41" y="23"/>
                  </a:cubicBezTo>
                  <a:cubicBezTo>
                    <a:pt x="37" y="23"/>
                    <a:pt x="34" y="30"/>
                    <a:pt x="31" y="34"/>
                  </a:cubicBezTo>
                  <a:cubicBezTo>
                    <a:pt x="28" y="38"/>
                    <a:pt x="9" y="46"/>
                    <a:pt x="4" y="49"/>
                  </a:cubicBezTo>
                  <a:cubicBezTo>
                    <a:pt x="2" y="50"/>
                    <a:pt x="1" y="52"/>
                    <a:pt x="0" y="55"/>
                  </a:cubicBezTo>
                  <a:cubicBezTo>
                    <a:pt x="6" y="56"/>
                    <a:pt x="13" y="60"/>
                    <a:pt x="16" y="64"/>
                  </a:cubicBezTo>
                  <a:cubicBezTo>
                    <a:pt x="21" y="69"/>
                    <a:pt x="12" y="75"/>
                    <a:pt x="8" y="80"/>
                  </a:cubicBezTo>
                  <a:cubicBezTo>
                    <a:pt x="4" y="84"/>
                    <a:pt x="10" y="85"/>
                    <a:pt x="10" y="88"/>
                  </a:cubicBezTo>
                  <a:cubicBezTo>
                    <a:pt x="11" y="92"/>
                    <a:pt x="16" y="96"/>
                    <a:pt x="18" y="92"/>
                  </a:cubicBezTo>
                  <a:cubicBezTo>
                    <a:pt x="20" y="89"/>
                    <a:pt x="23" y="90"/>
                    <a:pt x="29" y="90"/>
                  </a:cubicBezTo>
                  <a:cubicBezTo>
                    <a:pt x="31" y="90"/>
                    <a:pt x="32" y="91"/>
                    <a:pt x="32" y="92"/>
                  </a:cubicBezTo>
                  <a:cubicBezTo>
                    <a:pt x="36" y="89"/>
                    <a:pt x="40" y="87"/>
                    <a:pt x="41" y="85"/>
                  </a:cubicBezTo>
                  <a:cubicBezTo>
                    <a:pt x="43" y="83"/>
                    <a:pt x="49" y="83"/>
                    <a:pt x="54" y="83"/>
                  </a:cubicBezTo>
                  <a:cubicBezTo>
                    <a:pt x="58" y="83"/>
                    <a:pt x="60" y="82"/>
                    <a:pt x="62" y="80"/>
                  </a:cubicBezTo>
                  <a:cubicBezTo>
                    <a:pt x="57" y="74"/>
                    <a:pt x="51" y="69"/>
                    <a:pt x="49" y="67"/>
                  </a:cubicBezTo>
                  <a:cubicBezTo>
                    <a:pt x="44" y="64"/>
                    <a:pt x="47" y="56"/>
                    <a:pt x="53" y="54"/>
                  </a:cubicBezTo>
                  <a:cubicBezTo>
                    <a:pt x="59" y="53"/>
                    <a:pt x="74" y="41"/>
                    <a:pt x="79" y="39"/>
                  </a:cubicBezTo>
                  <a:cubicBezTo>
                    <a:pt x="84" y="36"/>
                    <a:pt x="81" y="28"/>
                    <a:pt x="84" y="21"/>
                  </a:cubicBezTo>
                  <a:cubicBezTo>
                    <a:pt x="86" y="17"/>
                    <a:pt x="93" y="11"/>
                    <a:pt x="101" y="5"/>
                  </a:cubicBezTo>
                  <a:cubicBezTo>
                    <a:pt x="99" y="4"/>
                    <a:pt x="98" y="4"/>
                    <a:pt x="97" y="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0">
              <a:extLst>
                <a:ext uri="{FF2B5EF4-FFF2-40B4-BE49-F238E27FC236}">
                  <a16:creationId xmlns:a16="http://schemas.microsoft.com/office/drawing/2014/main" id="{F3DF89CE-11D1-4D4B-9403-7A7E3B6C576D}"/>
                </a:ext>
              </a:extLst>
            </p:cNvPr>
            <p:cNvSpPr>
              <a:spLocks/>
            </p:cNvSpPr>
            <p:nvPr userDrawn="1"/>
          </p:nvSpPr>
          <p:spPr bwMode="auto">
            <a:xfrm>
              <a:off x="6023006" y="2837988"/>
              <a:ext cx="168204" cy="96655"/>
            </a:xfrm>
            <a:custGeom>
              <a:avLst/>
              <a:gdLst>
                <a:gd name="T0" fmla="*/ 111 w 113"/>
                <a:gd name="T1" fmla="*/ 42 h 65"/>
                <a:gd name="T2" fmla="*/ 108 w 113"/>
                <a:gd name="T3" fmla="*/ 42 h 65"/>
                <a:gd name="T4" fmla="*/ 88 w 113"/>
                <a:gd name="T5" fmla="*/ 38 h 65"/>
                <a:gd name="T6" fmla="*/ 60 w 113"/>
                <a:gd name="T7" fmla="*/ 27 h 65"/>
                <a:gd name="T8" fmla="*/ 30 w 113"/>
                <a:gd name="T9" fmla="*/ 5 h 65"/>
                <a:gd name="T10" fmla="*/ 18 w 113"/>
                <a:gd name="T11" fmla="*/ 2 h 65"/>
                <a:gd name="T12" fmla="*/ 9 w 113"/>
                <a:gd name="T13" fmla="*/ 5 h 65"/>
                <a:gd name="T14" fmla="*/ 3 w 113"/>
                <a:gd name="T15" fmla="*/ 14 h 65"/>
                <a:gd name="T16" fmla="*/ 0 w 113"/>
                <a:gd name="T17" fmla="*/ 25 h 65"/>
                <a:gd name="T18" fmla="*/ 8 w 113"/>
                <a:gd name="T19" fmla="*/ 31 h 65"/>
                <a:gd name="T20" fmla="*/ 19 w 113"/>
                <a:gd name="T21" fmla="*/ 36 h 65"/>
                <a:gd name="T22" fmla="*/ 31 w 113"/>
                <a:gd name="T23" fmla="*/ 42 h 65"/>
                <a:gd name="T24" fmla="*/ 43 w 113"/>
                <a:gd name="T25" fmla="*/ 49 h 65"/>
                <a:gd name="T26" fmla="*/ 57 w 113"/>
                <a:gd name="T27" fmla="*/ 47 h 65"/>
                <a:gd name="T28" fmla="*/ 65 w 113"/>
                <a:gd name="T29" fmla="*/ 55 h 65"/>
                <a:gd name="T30" fmla="*/ 84 w 113"/>
                <a:gd name="T31" fmla="*/ 62 h 65"/>
                <a:gd name="T32" fmla="*/ 110 w 113"/>
                <a:gd name="T33" fmla="*/ 60 h 65"/>
                <a:gd name="T34" fmla="*/ 110 w 113"/>
                <a:gd name="T35" fmla="*/ 45 h 65"/>
                <a:gd name="T36" fmla="*/ 111 w 113"/>
                <a:gd name="T37"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65">
                  <a:moveTo>
                    <a:pt x="111" y="42"/>
                  </a:moveTo>
                  <a:cubicBezTo>
                    <a:pt x="110" y="42"/>
                    <a:pt x="109" y="42"/>
                    <a:pt x="108" y="42"/>
                  </a:cubicBezTo>
                  <a:cubicBezTo>
                    <a:pt x="99" y="42"/>
                    <a:pt x="94" y="38"/>
                    <a:pt x="88" y="38"/>
                  </a:cubicBezTo>
                  <a:cubicBezTo>
                    <a:pt x="83" y="38"/>
                    <a:pt x="67" y="32"/>
                    <a:pt x="60" y="27"/>
                  </a:cubicBezTo>
                  <a:cubicBezTo>
                    <a:pt x="53" y="21"/>
                    <a:pt x="35" y="9"/>
                    <a:pt x="30" y="5"/>
                  </a:cubicBezTo>
                  <a:cubicBezTo>
                    <a:pt x="26" y="0"/>
                    <a:pt x="19" y="0"/>
                    <a:pt x="18" y="2"/>
                  </a:cubicBezTo>
                  <a:cubicBezTo>
                    <a:pt x="18" y="5"/>
                    <a:pt x="14" y="5"/>
                    <a:pt x="9" y="5"/>
                  </a:cubicBezTo>
                  <a:cubicBezTo>
                    <a:pt x="8" y="8"/>
                    <a:pt x="3" y="11"/>
                    <a:pt x="3" y="14"/>
                  </a:cubicBezTo>
                  <a:cubicBezTo>
                    <a:pt x="3" y="17"/>
                    <a:pt x="0" y="22"/>
                    <a:pt x="0" y="25"/>
                  </a:cubicBezTo>
                  <a:cubicBezTo>
                    <a:pt x="0" y="28"/>
                    <a:pt x="6" y="28"/>
                    <a:pt x="8" y="31"/>
                  </a:cubicBezTo>
                  <a:cubicBezTo>
                    <a:pt x="10" y="33"/>
                    <a:pt x="19" y="34"/>
                    <a:pt x="19" y="36"/>
                  </a:cubicBezTo>
                  <a:cubicBezTo>
                    <a:pt x="20" y="39"/>
                    <a:pt x="26" y="42"/>
                    <a:pt x="31" y="42"/>
                  </a:cubicBezTo>
                  <a:cubicBezTo>
                    <a:pt x="35" y="43"/>
                    <a:pt x="40" y="47"/>
                    <a:pt x="43" y="49"/>
                  </a:cubicBezTo>
                  <a:cubicBezTo>
                    <a:pt x="45" y="51"/>
                    <a:pt x="54" y="47"/>
                    <a:pt x="57" y="47"/>
                  </a:cubicBezTo>
                  <a:cubicBezTo>
                    <a:pt x="60" y="47"/>
                    <a:pt x="64" y="52"/>
                    <a:pt x="65" y="55"/>
                  </a:cubicBezTo>
                  <a:cubicBezTo>
                    <a:pt x="65" y="58"/>
                    <a:pt x="80" y="60"/>
                    <a:pt x="84" y="62"/>
                  </a:cubicBezTo>
                  <a:cubicBezTo>
                    <a:pt x="87" y="65"/>
                    <a:pt x="106" y="64"/>
                    <a:pt x="110" y="60"/>
                  </a:cubicBezTo>
                  <a:cubicBezTo>
                    <a:pt x="113" y="57"/>
                    <a:pt x="110" y="50"/>
                    <a:pt x="110" y="45"/>
                  </a:cubicBezTo>
                  <a:cubicBezTo>
                    <a:pt x="110" y="43"/>
                    <a:pt x="110" y="42"/>
                    <a:pt x="111" y="4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1">
              <a:extLst>
                <a:ext uri="{FF2B5EF4-FFF2-40B4-BE49-F238E27FC236}">
                  <a16:creationId xmlns:a16="http://schemas.microsoft.com/office/drawing/2014/main" id="{93F7A63F-0739-4BB0-A0CD-97721323CDE8}"/>
                </a:ext>
              </a:extLst>
            </p:cNvPr>
            <p:cNvSpPr>
              <a:spLocks/>
            </p:cNvSpPr>
            <p:nvPr userDrawn="1"/>
          </p:nvSpPr>
          <p:spPr bwMode="auto">
            <a:xfrm>
              <a:off x="6267153" y="2882549"/>
              <a:ext cx="187661" cy="414238"/>
            </a:xfrm>
            <a:custGeom>
              <a:avLst/>
              <a:gdLst>
                <a:gd name="T0" fmla="*/ 102 w 126"/>
                <a:gd name="T1" fmla="*/ 252 h 278"/>
                <a:gd name="T2" fmla="*/ 97 w 126"/>
                <a:gd name="T3" fmla="*/ 241 h 278"/>
                <a:gd name="T4" fmla="*/ 91 w 126"/>
                <a:gd name="T5" fmla="*/ 223 h 278"/>
                <a:gd name="T6" fmla="*/ 86 w 126"/>
                <a:gd name="T7" fmla="*/ 208 h 278"/>
                <a:gd name="T8" fmla="*/ 88 w 126"/>
                <a:gd name="T9" fmla="*/ 197 h 278"/>
                <a:gd name="T10" fmla="*/ 89 w 126"/>
                <a:gd name="T11" fmla="*/ 190 h 278"/>
                <a:gd name="T12" fmla="*/ 86 w 126"/>
                <a:gd name="T13" fmla="*/ 180 h 278"/>
                <a:gd name="T14" fmla="*/ 75 w 126"/>
                <a:gd name="T15" fmla="*/ 167 h 278"/>
                <a:gd name="T16" fmla="*/ 78 w 126"/>
                <a:gd name="T17" fmla="*/ 144 h 278"/>
                <a:gd name="T18" fmla="*/ 86 w 126"/>
                <a:gd name="T19" fmla="*/ 139 h 278"/>
                <a:gd name="T20" fmla="*/ 97 w 126"/>
                <a:gd name="T21" fmla="*/ 136 h 278"/>
                <a:gd name="T22" fmla="*/ 110 w 126"/>
                <a:gd name="T23" fmla="*/ 128 h 278"/>
                <a:gd name="T24" fmla="*/ 118 w 126"/>
                <a:gd name="T25" fmla="*/ 122 h 278"/>
                <a:gd name="T26" fmla="*/ 126 w 126"/>
                <a:gd name="T27" fmla="*/ 110 h 278"/>
                <a:gd name="T28" fmla="*/ 126 w 126"/>
                <a:gd name="T29" fmla="*/ 110 h 278"/>
                <a:gd name="T30" fmla="*/ 119 w 126"/>
                <a:gd name="T31" fmla="*/ 111 h 278"/>
                <a:gd name="T32" fmla="*/ 110 w 126"/>
                <a:gd name="T33" fmla="*/ 106 h 278"/>
                <a:gd name="T34" fmla="*/ 102 w 126"/>
                <a:gd name="T35" fmla="*/ 102 h 278"/>
                <a:gd name="T36" fmla="*/ 102 w 126"/>
                <a:gd name="T37" fmla="*/ 92 h 278"/>
                <a:gd name="T38" fmla="*/ 96 w 126"/>
                <a:gd name="T39" fmla="*/ 86 h 278"/>
                <a:gd name="T40" fmla="*/ 92 w 126"/>
                <a:gd name="T41" fmla="*/ 74 h 278"/>
                <a:gd name="T42" fmla="*/ 78 w 126"/>
                <a:gd name="T43" fmla="*/ 71 h 278"/>
                <a:gd name="T44" fmla="*/ 76 w 126"/>
                <a:gd name="T45" fmla="*/ 64 h 278"/>
                <a:gd name="T46" fmla="*/ 88 w 126"/>
                <a:gd name="T47" fmla="*/ 44 h 278"/>
                <a:gd name="T48" fmla="*/ 91 w 126"/>
                <a:gd name="T49" fmla="*/ 22 h 278"/>
                <a:gd name="T50" fmla="*/ 86 w 126"/>
                <a:gd name="T51" fmla="*/ 15 h 278"/>
                <a:gd name="T52" fmla="*/ 82 w 126"/>
                <a:gd name="T53" fmla="*/ 7 h 278"/>
                <a:gd name="T54" fmla="*/ 73 w 126"/>
                <a:gd name="T55" fmla="*/ 2 h 278"/>
                <a:gd name="T56" fmla="*/ 70 w 126"/>
                <a:gd name="T57" fmla="*/ 4 h 278"/>
                <a:gd name="T58" fmla="*/ 70 w 126"/>
                <a:gd name="T59" fmla="*/ 4 h 278"/>
                <a:gd name="T60" fmla="*/ 67 w 126"/>
                <a:gd name="T61" fmla="*/ 11 h 278"/>
                <a:gd name="T62" fmla="*/ 68 w 126"/>
                <a:gd name="T63" fmla="*/ 21 h 278"/>
                <a:gd name="T64" fmla="*/ 62 w 126"/>
                <a:gd name="T65" fmla="*/ 21 h 278"/>
                <a:gd name="T66" fmla="*/ 49 w 126"/>
                <a:gd name="T67" fmla="*/ 26 h 278"/>
                <a:gd name="T68" fmla="*/ 40 w 126"/>
                <a:gd name="T69" fmla="*/ 38 h 278"/>
                <a:gd name="T70" fmla="*/ 36 w 126"/>
                <a:gd name="T71" fmla="*/ 56 h 278"/>
                <a:gd name="T72" fmla="*/ 30 w 126"/>
                <a:gd name="T73" fmla="*/ 74 h 278"/>
                <a:gd name="T74" fmla="*/ 19 w 126"/>
                <a:gd name="T75" fmla="*/ 73 h 278"/>
                <a:gd name="T76" fmla="*/ 16 w 126"/>
                <a:gd name="T77" fmla="*/ 88 h 278"/>
                <a:gd name="T78" fmla="*/ 12 w 126"/>
                <a:gd name="T79" fmla="*/ 103 h 278"/>
                <a:gd name="T80" fmla="*/ 5 w 126"/>
                <a:gd name="T81" fmla="*/ 114 h 278"/>
                <a:gd name="T82" fmla="*/ 0 w 126"/>
                <a:gd name="T83" fmla="*/ 119 h 278"/>
                <a:gd name="T84" fmla="*/ 14 w 126"/>
                <a:gd name="T85" fmla="*/ 133 h 278"/>
                <a:gd name="T86" fmla="*/ 31 w 126"/>
                <a:gd name="T87" fmla="*/ 163 h 278"/>
                <a:gd name="T88" fmla="*/ 28 w 126"/>
                <a:gd name="T89" fmla="*/ 187 h 278"/>
                <a:gd name="T90" fmla="*/ 35 w 126"/>
                <a:gd name="T91" fmla="*/ 195 h 278"/>
                <a:gd name="T92" fmla="*/ 49 w 126"/>
                <a:gd name="T93" fmla="*/ 193 h 278"/>
                <a:gd name="T94" fmla="*/ 61 w 126"/>
                <a:gd name="T95" fmla="*/ 178 h 278"/>
                <a:gd name="T96" fmla="*/ 69 w 126"/>
                <a:gd name="T97" fmla="*/ 184 h 278"/>
                <a:gd name="T98" fmla="*/ 75 w 126"/>
                <a:gd name="T99" fmla="*/ 200 h 278"/>
                <a:gd name="T100" fmla="*/ 82 w 126"/>
                <a:gd name="T101" fmla="*/ 232 h 278"/>
                <a:gd name="T102" fmla="*/ 88 w 126"/>
                <a:gd name="T103" fmla="*/ 255 h 278"/>
                <a:gd name="T104" fmla="*/ 90 w 126"/>
                <a:gd name="T105" fmla="*/ 273 h 278"/>
                <a:gd name="T106" fmla="*/ 89 w 126"/>
                <a:gd name="T107" fmla="*/ 277 h 278"/>
                <a:gd name="T108" fmla="*/ 102 w 126"/>
                <a:gd name="T109" fmla="*/ 25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278">
                  <a:moveTo>
                    <a:pt x="102" y="252"/>
                  </a:moveTo>
                  <a:cubicBezTo>
                    <a:pt x="102" y="247"/>
                    <a:pt x="97" y="246"/>
                    <a:pt x="97" y="241"/>
                  </a:cubicBezTo>
                  <a:cubicBezTo>
                    <a:pt x="97" y="237"/>
                    <a:pt x="97" y="229"/>
                    <a:pt x="91" y="223"/>
                  </a:cubicBezTo>
                  <a:cubicBezTo>
                    <a:pt x="85" y="218"/>
                    <a:pt x="83" y="211"/>
                    <a:pt x="86" y="208"/>
                  </a:cubicBezTo>
                  <a:cubicBezTo>
                    <a:pt x="90" y="205"/>
                    <a:pt x="87" y="197"/>
                    <a:pt x="88" y="197"/>
                  </a:cubicBezTo>
                  <a:cubicBezTo>
                    <a:pt x="90" y="198"/>
                    <a:pt x="92" y="192"/>
                    <a:pt x="89" y="190"/>
                  </a:cubicBezTo>
                  <a:cubicBezTo>
                    <a:pt x="85" y="189"/>
                    <a:pt x="89" y="182"/>
                    <a:pt x="86" y="180"/>
                  </a:cubicBezTo>
                  <a:cubicBezTo>
                    <a:pt x="83" y="179"/>
                    <a:pt x="75" y="170"/>
                    <a:pt x="75" y="167"/>
                  </a:cubicBezTo>
                  <a:cubicBezTo>
                    <a:pt x="75" y="164"/>
                    <a:pt x="77" y="148"/>
                    <a:pt x="78" y="144"/>
                  </a:cubicBezTo>
                  <a:cubicBezTo>
                    <a:pt x="78" y="140"/>
                    <a:pt x="84" y="139"/>
                    <a:pt x="86" y="139"/>
                  </a:cubicBezTo>
                  <a:cubicBezTo>
                    <a:pt x="88" y="139"/>
                    <a:pt x="95" y="140"/>
                    <a:pt x="97" y="136"/>
                  </a:cubicBezTo>
                  <a:cubicBezTo>
                    <a:pt x="99" y="132"/>
                    <a:pt x="109" y="131"/>
                    <a:pt x="110" y="128"/>
                  </a:cubicBezTo>
                  <a:cubicBezTo>
                    <a:pt x="112" y="125"/>
                    <a:pt x="118" y="125"/>
                    <a:pt x="118" y="122"/>
                  </a:cubicBezTo>
                  <a:cubicBezTo>
                    <a:pt x="118" y="118"/>
                    <a:pt x="126" y="110"/>
                    <a:pt x="126" y="110"/>
                  </a:cubicBezTo>
                  <a:cubicBezTo>
                    <a:pt x="126" y="110"/>
                    <a:pt x="126" y="110"/>
                    <a:pt x="126" y="110"/>
                  </a:cubicBezTo>
                  <a:cubicBezTo>
                    <a:pt x="125" y="108"/>
                    <a:pt x="123" y="110"/>
                    <a:pt x="119" y="111"/>
                  </a:cubicBezTo>
                  <a:cubicBezTo>
                    <a:pt x="113" y="114"/>
                    <a:pt x="109" y="110"/>
                    <a:pt x="110" y="106"/>
                  </a:cubicBezTo>
                  <a:cubicBezTo>
                    <a:pt x="111" y="102"/>
                    <a:pt x="106" y="102"/>
                    <a:pt x="102" y="102"/>
                  </a:cubicBezTo>
                  <a:cubicBezTo>
                    <a:pt x="98" y="102"/>
                    <a:pt x="101" y="96"/>
                    <a:pt x="102" y="92"/>
                  </a:cubicBezTo>
                  <a:cubicBezTo>
                    <a:pt x="103" y="89"/>
                    <a:pt x="101" y="86"/>
                    <a:pt x="96" y="86"/>
                  </a:cubicBezTo>
                  <a:cubicBezTo>
                    <a:pt x="92" y="86"/>
                    <a:pt x="90" y="76"/>
                    <a:pt x="92" y="74"/>
                  </a:cubicBezTo>
                  <a:cubicBezTo>
                    <a:pt x="93" y="71"/>
                    <a:pt x="83" y="69"/>
                    <a:pt x="78" y="71"/>
                  </a:cubicBezTo>
                  <a:cubicBezTo>
                    <a:pt x="74" y="74"/>
                    <a:pt x="77" y="67"/>
                    <a:pt x="76" y="64"/>
                  </a:cubicBezTo>
                  <a:cubicBezTo>
                    <a:pt x="75" y="61"/>
                    <a:pt x="82" y="50"/>
                    <a:pt x="88" y="44"/>
                  </a:cubicBezTo>
                  <a:cubicBezTo>
                    <a:pt x="94" y="37"/>
                    <a:pt x="91" y="29"/>
                    <a:pt x="91" y="22"/>
                  </a:cubicBezTo>
                  <a:cubicBezTo>
                    <a:pt x="91" y="15"/>
                    <a:pt x="89" y="15"/>
                    <a:pt x="86" y="15"/>
                  </a:cubicBezTo>
                  <a:cubicBezTo>
                    <a:pt x="83" y="15"/>
                    <a:pt x="82" y="11"/>
                    <a:pt x="82" y="7"/>
                  </a:cubicBezTo>
                  <a:cubicBezTo>
                    <a:pt x="82" y="3"/>
                    <a:pt x="76" y="0"/>
                    <a:pt x="73" y="2"/>
                  </a:cubicBezTo>
                  <a:cubicBezTo>
                    <a:pt x="72" y="3"/>
                    <a:pt x="71" y="3"/>
                    <a:pt x="70" y="4"/>
                  </a:cubicBezTo>
                  <a:cubicBezTo>
                    <a:pt x="70" y="4"/>
                    <a:pt x="70" y="4"/>
                    <a:pt x="70" y="4"/>
                  </a:cubicBezTo>
                  <a:cubicBezTo>
                    <a:pt x="70" y="4"/>
                    <a:pt x="69" y="10"/>
                    <a:pt x="67" y="11"/>
                  </a:cubicBezTo>
                  <a:cubicBezTo>
                    <a:pt x="65" y="12"/>
                    <a:pt x="65" y="16"/>
                    <a:pt x="68" y="21"/>
                  </a:cubicBezTo>
                  <a:cubicBezTo>
                    <a:pt x="72" y="26"/>
                    <a:pt x="63" y="24"/>
                    <a:pt x="62" y="21"/>
                  </a:cubicBezTo>
                  <a:cubicBezTo>
                    <a:pt x="60" y="18"/>
                    <a:pt x="54" y="23"/>
                    <a:pt x="49" y="26"/>
                  </a:cubicBezTo>
                  <a:cubicBezTo>
                    <a:pt x="45" y="30"/>
                    <a:pt x="40" y="31"/>
                    <a:pt x="40" y="38"/>
                  </a:cubicBezTo>
                  <a:cubicBezTo>
                    <a:pt x="40" y="44"/>
                    <a:pt x="34" y="50"/>
                    <a:pt x="36" y="56"/>
                  </a:cubicBezTo>
                  <a:cubicBezTo>
                    <a:pt x="37" y="61"/>
                    <a:pt x="30" y="71"/>
                    <a:pt x="30" y="74"/>
                  </a:cubicBezTo>
                  <a:cubicBezTo>
                    <a:pt x="31" y="77"/>
                    <a:pt x="20" y="73"/>
                    <a:pt x="19" y="73"/>
                  </a:cubicBezTo>
                  <a:cubicBezTo>
                    <a:pt x="17" y="73"/>
                    <a:pt x="18" y="84"/>
                    <a:pt x="16" y="88"/>
                  </a:cubicBezTo>
                  <a:cubicBezTo>
                    <a:pt x="13" y="91"/>
                    <a:pt x="15" y="103"/>
                    <a:pt x="12" y="103"/>
                  </a:cubicBezTo>
                  <a:cubicBezTo>
                    <a:pt x="8" y="103"/>
                    <a:pt x="5" y="114"/>
                    <a:pt x="5" y="114"/>
                  </a:cubicBezTo>
                  <a:cubicBezTo>
                    <a:pt x="5" y="114"/>
                    <a:pt x="2" y="116"/>
                    <a:pt x="0" y="119"/>
                  </a:cubicBezTo>
                  <a:cubicBezTo>
                    <a:pt x="3" y="124"/>
                    <a:pt x="8" y="131"/>
                    <a:pt x="14" y="133"/>
                  </a:cubicBezTo>
                  <a:cubicBezTo>
                    <a:pt x="22" y="137"/>
                    <a:pt x="28" y="154"/>
                    <a:pt x="31" y="163"/>
                  </a:cubicBezTo>
                  <a:cubicBezTo>
                    <a:pt x="33" y="172"/>
                    <a:pt x="31" y="181"/>
                    <a:pt x="28" y="187"/>
                  </a:cubicBezTo>
                  <a:cubicBezTo>
                    <a:pt x="25" y="192"/>
                    <a:pt x="30" y="192"/>
                    <a:pt x="35" y="195"/>
                  </a:cubicBezTo>
                  <a:cubicBezTo>
                    <a:pt x="40" y="197"/>
                    <a:pt x="45" y="198"/>
                    <a:pt x="49" y="193"/>
                  </a:cubicBezTo>
                  <a:cubicBezTo>
                    <a:pt x="53" y="188"/>
                    <a:pt x="60" y="184"/>
                    <a:pt x="61" y="178"/>
                  </a:cubicBezTo>
                  <a:cubicBezTo>
                    <a:pt x="62" y="172"/>
                    <a:pt x="66" y="181"/>
                    <a:pt x="69" y="184"/>
                  </a:cubicBezTo>
                  <a:cubicBezTo>
                    <a:pt x="72" y="187"/>
                    <a:pt x="74" y="193"/>
                    <a:pt x="75" y="200"/>
                  </a:cubicBezTo>
                  <a:cubicBezTo>
                    <a:pt x="75" y="208"/>
                    <a:pt x="76" y="226"/>
                    <a:pt x="82" y="232"/>
                  </a:cubicBezTo>
                  <a:cubicBezTo>
                    <a:pt x="89" y="238"/>
                    <a:pt x="90" y="251"/>
                    <a:pt x="88" y="255"/>
                  </a:cubicBezTo>
                  <a:cubicBezTo>
                    <a:pt x="86" y="260"/>
                    <a:pt x="91" y="268"/>
                    <a:pt x="90" y="273"/>
                  </a:cubicBezTo>
                  <a:cubicBezTo>
                    <a:pt x="90" y="274"/>
                    <a:pt x="89" y="275"/>
                    <a:pt x="89" y="277"/>
                  </a:cubicBezTo>
                  <a:cubicBezTo>
                    <a:pt x="95" y="278"/>
                    <a:pt x="102" y="252"/>
                    <a:pt x="102" y="25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2">
              <a:extLst>
                <a:ext uri="{FF2B5EF4-FFF2-40B4-BE49-F238E27FC236}">
                  <a16:creationId xmlns:a16="http://schemas.microsoft.com/office/drawing/2014/main" id="{15C4C9E6-F086-4DD4-8BB2-E32115161425}"/>
                </a:ext>
              </a:extLst>
            </p:cNvPr>
            <p:cNvSpPr>
              <a:spLocks/>
            </p:cNvSpPr>
            <p:nvPr userDrawn="1"/>
          </p:nvSpPr>
          <p:spPr bwMode="auto">
            <a:xfrm>
              <a:off x="6203134" y="2888826"/>
              <a:ext cx="67156" cy="40169"/>
            </a:xfrm>
            <a:custGeom>
              <a:avLst/>
              <a:gdLst>
                <a:gd name="T0" fmla="*/ 43 w 45"/>
                <a:gd name="T1" fmla="*/ 9 h 27"/>
                <a:gd name="T2" fmla="*/ 26 w 45"/>
                <a:gd name="T3" fmla="*/ 5 h 27"/>
                <a:gd name="T4" fmla="*/ 14 w 45"/>
                <a:gd name="T5" fmla="*/ 3 h 27"/>
                <a:gd name="T6" fmla="*/ 4 w 45"/>
                <a:gd name="T7" fmla="*/ 12 h 27"/>
                <a:gd name="T8" fmla="*/ 0 w 45"/>
                <a:gd name="T9" fmla="*/ 18 h 27"/>
                <a:gd name="T10" fmla="*/ 4 w 45"/>
                <a:gd name="T11" fmla="*/ 21 h 27"/>
                <a:gd name="T12" fmla="*/ 14 w 45"/>
                <a:gd name="T13" fmla="*/ 24 h 27"/>
                <a:gd name="T14" fmla="*/ 28 w 45"/>
                <a:gd name="T15" fmla="*/ 25 h 27"/>
                <a:gd name="T16" fmla="*/ 43 w 45"/>
                <a:gd name="T17" fmla="*/ 23 h 27"/>
                <a:gd name="T18" fmla="*/ 41 w 45"/>
                <a:gd name="T19" fmla="*/ 10 h 27"/>
                <a:gd name="T20" fmla="*/ 43 w 45"/>
                <a:gd name="T21"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7">
                  <a:moveTo>
                    <a:pt x="43" y="9"/>
                  </a:moveTo>
                  <a:cubicBezTo>
                    <a:pt x="34" y="1"/>
                    <a:pt x="32" y="8"/>
                    <a:pt x="26" y="5"/>
                  </a:cubicBezTo>
                  <a:cubicBezTo>
                    <a:pt x="20" y="1"/>
                    <a:pt x="17" y="0"/>
                    <a:pt x="14" y="3"/>
                  </a:cubicBezTo>
                  <a:cubicBezTo>
                    <a:pt x="11" y="5"/>
                    <a:pt x="7" y="5"/>
                    <a:pt x="4" y="12"/>
                  </a:cubicBezTo>
                  <a:cubicBezTo>
                    <a:pt x="3" y="14"/>
                    <a:pt x="2" y="16"/>
                    <a:pt x="0" y="18"/>
                  </a:cubicBezTo>
                  <a:cubicBezTo>
                    <a:pt x="1" y="20"/>
                    <a:pt x="3" y="22"/>
                    <a:pt x="4" y="21"/>
                  </a:cubicBezTo>
                  <a:cubicBezTo>
                    <a:pt x="7" y="21"/>
                    <a:pt x="9" y="25"/>
                    <a:pt x="14" y="24"/>
                  </a:cubicBezTo>
                  <a:cubicBezTo>
                    <a:pt x="19" y="23"/>
                    <a:pt x="22" y="27"/>
                    <a:pt x="28" y="25"/>
                  </a:cubicBezTo>
                  <a:cubicBezTo>
                    <a:pt x="34" y="23"/>
                    <a:pt x="40" y="27"/>
                    <a:pt x="43" y="23"/>
                  </a:cubicBezTo>
                  <a:cubicBezTo>
                    <a:pt x="45" y="19"/>
                    <a:pt x="41" y="10"/>
                    <a:pt x="41" y="10"/>
                  </a:cubicBezTo>
                  <a:cubicBezTo>
                    <a:pt x="41" y="10"/>
                    <a:pt x="42" y="10"/>
                    <a:pt x="43" y="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3">
              <a:extLst>
                <a:ext uri="{FF2B5EF4-FFF2-40B4-BE49-F238E27FC236}">
                  <a16:creationId xmlns:a16="http://schemas.microsoft.com/office/drawing/2014/main" id="{DC104090-7B8F-4D63-87C3-DCB98D1BE4DF}"/>
                </a:ext>
              </a:extLst>
            </p:cNvPr>
            <p:cNvSpPr>
              <a:spLocks/>
            </p:cNvSpPr>
            <p:nvPr userDrawn="1"/>
          </p:nvSpPr>
          <p:spPr bwMode="auto">
            <a:xfrm>
              <a:off x="6478663" y="3004937"/>
              <a:ext cx="160673" cy="336411"/>
            </a:xfrm>
            <a:custGeom>
              <a:avLst/>
              <a:gdLst>
                <a:gd name="T0" fmla="*/ 80 w 108"/>
                <a:gd name="T1" fmla="*/ 28 h 226"/>
                <a:gd name="T2" fmla="*/ 65 w 108"/>
                <a:gd name="T3" fmla="*/ 17 h 226"/>
                <a:gd name="T4" fmla="*/ 61 w 108"/>
                <a:gd name="T5" fmla="*/ 8 h 226"/>
                <a:gd name="T6" fmla="*/ 49 w 108"/>
                <a:gd name="T7" fmla="*/ 2 h 226"/>
                <a:gd name="T8" fmla="*/ 38 w 108"/>
                <a:gd name="T9" fmla="*/ 9 h 226"/>
                <a:gd name="T10" fmla="*/ 28 w 108"/>
                <a:gd name="T11" fmla="*/ 11 h 226"/>
                <a:gd name="T12" fmla="*/ 15 w 108"/>
                <a:gd name="T13" fmla="*/ 11 h 226"/>
                <a:gd name="T14" fmla="*/ 4 w 108"/>
                <a:gd name="T15" fmla="*/ 12 h 226"/>
                <a:gd name="T16" fmla="*/ 0 w 108"/>
                <a:gd name="T17" fmla="*/ 15 h 226"/>
                <a:gd name="T18" fmla="*/ 5 w 108"/>
                <a:gd name="T19" fmla="*/ 23 h 226"/>
                <a:gd name="T20" fmla="*/ 13 w 108"/>
                <a:gd name="T21" fmla="*/ 34 h 226"/>
                <a:gd name="T22" fmla="*/ 25 w 108"/>
                <a:gd name="T23" fmla="*/ 41 h 226"/>
                <a:gd name="T24" fmla="*/ 35 w 108"/>
                <a:gd name="T25" fmla="*/ 43 h 226"/>
                <a:gd name="T26" fmla="*/ 40 w 108"/>
                <a:gd name="T27" fmla="*/ 55 h 226"/>
                <a:gd name="T28" fmla="*/ 28 w 108"/>
                <a:gd name="T29" fmla="*/ 61 h 226"/>
                <a:gd name="T30" fmla="*/ 44 w 108"/>
                <a:gd name="T31" fmla="*/ 75 h 226"/>
                <a:gd name="T32" fmla="*/ 52 w 108"/>
                <a:gd name="T33" fmla="*/ 88 h 226"/>
                <a:gd name="T34" fmla="*/ 64 w 108"/>
                <a:gd name="T35" fmla="*/ 104 h 226"/>
                <a:gd name="T36" fmla="*/ 76 w 108"/>
                <a:gd name="T37" fmla="*/ 115 h 226"/>
                <a:gd name="T38" fmla="*/ 79 w 108"/>
                <a:gd name="T39" fmla="*/ 130 h 226"/>
                <a:gd name="T40" fmla="*/ 83 w 108"/>
                <a:gd name="T41" fmla="*/ 154 h 226"/>
                <a:gd name="T42" fmla="*/ 73 w 108"/>
                <a:gd name="T43" fmla="*/ 171 h 226"/>
                <a:gd name="T44" fmla="*/ 60 w 108"/>
                <a:gd name="T45" fmla="*/ 179 h 226"/>
                <a:gd name="T46" fmla="*/ 60 w 108"/>
                <a:gd name="T47" fmla="*/ 192 h 226"/>
                <a:gd name="T48" fmla="*/ 43 w 108"/>
                <a:gd name="T49" fmla="*/ 192 h 226"/>
                <a:gd name="T50" fmla="*/ 34 w 108"/>
                <a:gd name="T51" fmla="*/ 199 h 226"/>
                <a:gd name="T52" fmla="*/ 41 w 108"/>
                <a:gd name="T53" fmla="*/ 204 h 226"/>
                <a:gd name="T54" fmla="*/ 37 w 108"/>
                <a:gd name="T55" fmla="*/ 217 h 226"/>
                <a:gd name="T56" fmla="*/ 44 w 108"/>
                <a:gd name="T57" fmla="*/ 223 h 226"/>
                <a:gd name="T58" fmla="*/ 57 w 108"/>
                <a:gd name="T59" fmla="*/ 213 h 226"/>
                <a:gd name="T60" fmla="*/ 61 w 108"/>
                <a:gd name="T61" fmla="*/ 207 h 226"/>
                <a:gd name="T62" fmla="*/ 65 w 108"/>
                <a:gd name="T63" fmla="*/ 199 h 226"/>
                <a:gd name="T64" fmla="*/ 74 w 108"/>
                <a:gd name="T65" fmla="*/ 198 h 226"/>
                <a:gd name="T66" fmla="*/ 94 w 108"/>
                <a:gd name="T67" fmla="*/ 188 h 226"/>
                <a:gd name="T68" fmla="*/ 105 w 108"/>
                <a:gd name="T69" fmla="*/ 169 h 226"/>
                <a:gd name="T70" fmla="*/ 102 w 108"/>
                <a:gd name="T71" fmla="*/ 135 h 226"/>
                <a:gd name="T72" fmla="*/ 88 w 108"/>
                <a:gd name="T73" fmla="*/ 112 h 226"/>
                <a:gd name="T74" fmla="*/ 64 w 108"/>
                <a:gd name="T75" fmla="*/ 92 h 226"/>
                <a:gd name="T76" fmla="*/ 58 w 108"/>
                <a:gd name="T77" fmla="*/ 80 h 226"/>
                <a:gd name="T78" fmla="*/ 54 w 108"/>
                <a:gd name="T79" fmla="*/ 60 h 226"/>
                <a:gd name="T80" fmla="*/ 65 w 108"/>
                <a:gd name="T81" fmla="*/ 47 h 226"/>
                <a:gd name="T82" fmla="*/ 70 w 108"/>
                <a:gd name="T83" fmla="*/ 39 h 226"/>
                <a:gd name="T84" fmla="*/ 82 w 108"/>
                <a:gd name="T85" fmla="*/ 31 h 226"/>
                <a:gd name="T86" fmla="*/ 83 w 108"/>
                <a:gd name="T87" fmla="*/ 30 h 226"/>
                <a:gd name="T88" fmla="*/ 80 w 108"/>
                <a:gd name="T89" fmla="*/ 2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8" h="226">
                  <a:moveTo>
                    <a:pt x="80" y="28"/>
                  </a:moveTo>
                  <a:cubicBezTo>
                    <a:pt x="76" y="27"/>
                    <a:pt x="65" y="20"/>
                    <a:pt x="65" y="17"/>
                  </a:cubicBezTo>
                  <a:cubicBezTo>
                    <a:pt x="65" y="14"/>
                    <a:pt x="71" y="9"/>
                    <a:pt x="61" y="8"/>
                  </a:cubicBezTo>
                  <a:cubicBezTo>
                    <a:pt x="52" y="7"/>
                    <a:pt x="51" y="3"/>
                    <a:pt x="49" y="2"/>
                  </a:cubicBezTo>
                  <a:cubicBezTo>
                    <a:pt x="47" y="0"/>
                    <a:pt x="40" y="5"/>
                    <a:pt x="38" y="9"/>
                  </a:cubicBezTo>
                  <a:cubicBezTo>
                    <a:pt x="35" y="13"/>
                    <a:pt x="33" y="8"/>
                    <a:pt x="28" y="11"/>
                  </a:cubicBezTo>
                  <a:cubicBezTo>
                    <a:pt x="22" y="14"/>
                    <a:pt x="17" y="7"/>
                    <a:pt x="15" y="11"/>
                  </a:cubicBezTo>
                  <a:cubicBezTo>
                    <a:pt x="13" y="15"/>
                    <a:pt x="7" y="8"/>
                    <a:pt x="4" y="12"/>
                  </a:cubicBezTo>
                  <a:cubicBezTo>
                    <a:pt x="3" y="13"/>
                    <a:pt x="1" y="14"/>
                    <a:pt x="0" y="15"/>
                  </a:cubicBezTo>
                  <a:cubicBezTo>
                    <a:pt x="2" y="18"/>
                    <a:pt x="5" y="21"/>
                    <a:pt x="5" y="23"/>
                  </a:cubicBezTo>
                  <a:cubicBezTo>
                    <a:pt x="5" y="27"/>
                    <a:pt x="13" y="29"/>
                    <a:pt x="13" y="34"/>
                  </a:cubicBezTo>
                  <a:cubicBezTo>
                    <a:pt x="13" y="39"/>
                    <a:pt x="22" y="42"/>
                    <a:pt x="25" y="41"/>
                  </a:cubicBezTo>
                  <a:cubicBezTo>
                    <a:pt x="28" y="39"/>
                    <a:pt x="34" y="37"/>
                    <a:pt x="35" y="43"/>
                  </a:cubicBezTo>
                  <a:cubicBezTo>
                    <a:pt x="36" y="50"/>
                    <a:pt x="40" y="50"/>
                    <a:pt x="40" y="55"/>
                  </a:cubicBezTo>
                  <a:cubicBezTo>
                    <a:pt x="40" y="59"/>
                    <a:pt x="30" y="56"/>
                    <a:pt x="28" y="61"/>
                  </a:cubicBezTo>
                  <a:cubicBezTo>
                    <a:pt x="27" y="66"/>
                    <a:pt x="44" y="71"/>
                    <a:pt x="44" y="75"/>
                  </a:cubicBezTo>
                  <a:cubicBezTo>
                    <a:pt x="44" y="79"/>
                    <a:pt x="50" y="83"/>
                    <a:pt x="52" y="88"/>
                  </a:cubicBezTo>
                  <a:cubicBezTo>
                    <a:pt x="54" y="93"/>
                    <a:pt x="62" y="98"/>
                    <a:pt x="64" y="104"/>
                  </a:cubicBezTo>
                  <a:cubicBezTo>
                    <a:pt x="66" y="109"/>
                    <a:pt x="73" y="112"/>
                    <a:pt x="76" y="115"/>
                  </a:cubicBezTo>
                  <a:cubicBezTo>
                    <a:pt x="79" y="118"/>
                    <a:pt x="80" y="124"/>
                    <a:pt x="79" y="130"/>
                  </a:cubicBezTo>
                  <a:cubicBezTo>
                    <a:pt x="78" y="136"/>
                    <a:pt x="78" y="146"/>
                    <a:pt x="83" y="154"/>
                  </a:cubicBezTo>
                  <a:cubicBezTo>
                    <a:pt x="89" y="163"/>
                    <a:pt x="77" y="166"/>
                    <a:pt x="73" y="171"/>
                  </a:cubicBezTo>
                  <a:cubicBezTo>
                    <a:pt x="69" y="176"/>
                    <a:pt x="71" y="182"/>
                    <a:pt x="60" y="179"/>
                  </a:cubicBezTo>
                  <a:cubicBezTo>
                    <a:pt x="49" y="176"/>
                    <a:pt x="62" y="189"/>
                    <a:pt x="60" y="192"/>
                  </a:cubicBezTo>
                  <a:cubicBezTo>
                    <a:pt x="58" y="196"/>
                    <a:pt x="43" y="189"/>
                    <a:pt x="43" y="192"/>
                  </a:cubicBezTo>
                  <a:cubicBezTo>
                    <a:pt x="43" y="195"/>
                    <a:pt x="38" y="197"/>
                    <a:pt x="34" y="199"/>
                  </a:cubicBezTo>
                  <a:cubicBezTo>
                    <a:pt x="36" y="202"/>
                    <a:pt x="38" y="203"/>
                    <a:pt x="41" y="204"/>
                  </a:cubicBezTo>
                  <a:cubicBezTo>
                    <a:pt x="44" y="207"/>
                    <a:pt x="36" y="210"/>
                    <a:pt x="37" y="217"/>
                  </a:cubicBezTo>
                  <a:cubicBezTo>
                    <a:pt x="37" y="224"/>
                    <a:pt x="42" y="226"/>
                    <a:pt x="44" y="223"/>
                  </a:cubicBezTo>
                  <a:cubicBezTo>
                    <a:pt x="46" y="220"/>
                    <a:pt x="54" y="214"/>
                    <a:pt x="57" y="213"/>
                  </a:cubicBezTo>
                  <a:cubicBezTo>
                    <a:pt x="61" y="212"/>
                    <a:pt x="57" y="207"/>
                    <a:pt x="61" y="207"/>
                  </a:cubicBezTo>
                  <a:cubicBezTo>
                    <a:pt x="64" y="207"/>
                    <a:pt x="63" y="202"/>
                    <a:pt x="65" y="199"/>
                  </a:cubicBezTo>
                  <a:cubicBezTo>
                    <a:pt x="66" y="197"/>
                    <a:pt x="69" y="198"/>
                    <a:pt x="74" y="198"/>
                  </a:cubicBezTo>
                  <a:cubicBezTo>
                    <a:pt x="79" y="198"/>
                    <a:pt x="86" y="193"/>
                    <a:pt x="94" y="188"/>
                  </a:cubicBezTo>
                  <a:cubicBezTo>
                    <a:pt x="101" y="183"/>
                    <a:pt x="103" y="182"/>
                    <a:pt x="105" y="169"/>
                  </a:cubicBezTo>
                  <a:cubicBezTo>
                    <a:pt x="108" y="155"/>
                    <a:pt x="102" y="139"/>
                    <a:pt x="102" y="135"/>
                  </a:cubicBezTo>
                  <a:cubicBezTo>
                    <a:pt x="102" y="130"/>
                    <a:pt x="92" y="111"/>
                    <a:pt x="88" y="112"/>
                  </a:cubicBezTo>
                  <a:cubicBezTo>
                    <a:pt x="84" y="112"/>
                    <a:pt x="67" y="94"/>
                    <a:pt x="64" y="92"/>
                  </a:cubicBezTo>
                  <a:cubicBezTo>
                    <a:pt x="61" y="89"/>
                    <a:pt x="62" y="84"/>
                    <a:pt x="58" y="80"/>
                  </a:cubicBezTo>
                  <a:cubicBezTo>
                    <a:pt x="53" y="77"/>
                    <a:pt x="53" y="67"/>
                    <a:pt x="54" y="60"/>
                  </a:cubicBezTo>
                  <a:cubicBezTo>
                    <a:pt x="55" y="54"/>
                    <a:pt x="65" y="52"/>
                    <a:pt x="65" y="47"/>
                  </a:cubicBezTo>
                  <a:cubicBezTo>
                    <a:pt x="64" y="43"/>
                    <a:pt x="65" y="39"/>
                    <a:pt x="70" y="39"/>
                  </a:cubicBezTo>
                  <a:cubicBezTo>
                    <a:pt x="75" y="39"/>
                    <a:pt x="80" y="35"/>
                    <a:pt x="82" y="31"/>
                  </a:cubicBezTo>
                  <a:cubicBezTo>
                    <a:pt x="82" y="31"/>
                    <a:pt x="82" y="30"/>
                    <a:pt x="83" y="30"/>
                  </a:cubicBezTo>
                  <a:cubicBezTo>
                    <a:pt x="82" y="29"/>
                    <a:pt x="81" y="28"/>
                    <a:pt x="80" y="2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4">
              <a:extLst>
                <a:ext uri="{FF2B5EF4-FFF2-40B4-BE49-F238E27FC236}">
                  <a16:creationId xmlns:a16="http://schemas.microsoft.com/office/drawing/2014/main" id="{456F3918-0417-4DE3-ADB3-59E4C813D10A}"/>
                </a:ext>
              </a:extLst>
            </p:cNvPr>
            <p:cNvSpPr>
              <a:spLocks/>
            </p:cNvSpPr>
            <p:nvPr userDrawn="1"/>
          </p:nvSpPr>
          <p:spPr bwMode="auto">
            <a:xfrm>
              <a:off x="6477408" y="3205780"/>
              <a:ext cx="133684" cy="95401"/>
            </a:xfrm>
            <a:custGeom>
              <a:avLst/>
              <a:gdLst>
                <a:gd name="T0" fmla="*/ 44 w 90"/>
                <a:gd name="T1" fmla="*/ 57 h 64"/>
                <a:gd name="T2" fmla="*/ 61 w 90"/>
                <a:gd name="T3" fmla="*/ 57 h 64"/>
                <a:gd name="T4" fmla="*/ 61 w 90"/>
                <a:gd name="T5" fmla="*/ 44 h 64"/>
                <a:gd name="T6" fmla="*/ 74 w 90"/>
                <a:gd name="T7" fmla="*/ 36 h 64"/>
                <a:gd name="T8" fmla="*/ 84 w 90"/>
                <a:gd name="T9" fmla="*/ 19 h 64"/>
                <a:gd name="T10" fmla="*/ 79 w 90"/>
                <a:gd name="T11" fmla="*/ 1 h 64"/>
                <a:gd name="T12" fmla="*/ 69 w 90"/>
                <a:gd name="T13" fmla="*/ 3 h 64"/>
                <a:gd name="T14" fmla="*/ 59 w 90"/>
                <a:gd name="T15" fmla="*/ 6 h 64"/>
                <a:gd name="T16" fmla="*/ 54 w 90"/>
                <a:gd name="T17" fmla="*/ 10 h 64"/>
                <a:gd name="T18" fmla="*/ 46 w 90"/>
                <a:gd name="T19" fmla="*/ 4 h 64"/>
                <a:gd name="T20" fmla="*/ 26 w 90"/>
                <a:gd name="T21" fmla="*/ 4 h 64"/>
                <a:gd name="T22" fmla="*/ 6 w 90"/>
                <a:gd name="T23" fmla="*/ 14 h 64"/>
                <a:gd name="T24" fmla="*/ 7 w 90"/>
                <a:gd name="T25" fmla="*/ 27 h 64"/>
                <a:gd name="T26" fmla="*/ 9 w 90"/>
                <a:gd name="T27" fmla="*/ 38 h 64"/>
                <a:gd name="T28" fmla="*/ 8 w 90"/>
                <a:gd name="T29" fmla="*/ 39 h 64"/>
                <a:gd name="T30" fmla="*/ 12 w 90"/>
                <a:gd name="T31" fmla="*/ 52 h 64"/>
                <a:gd name="T32" fmla="*/ 22 w 90"/>
                <a:gd name="T33" fmla="*/ 53 h 64"/>
                <a:gd name="T34" fmla="*/ 22 w 90"/>
                <a:gd name="T35" fmla="*/ 61 h 64"/>
                <a:gd name="T36" fmla="*/ 34 w 90"/>
                <a:gd name="T37" fmla="*/ 62 h 64"/>
                <a:gd name="T38" fmla="*/ 35 w 90"/>
                <a:gd name="T39" fmla="*/ 64 h 64"/>
                <a:gd name="T40" fmla="*/ 44 w 90"/>
                <a:gd name="T41"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4">
                  <a:moveTo>
                    <a:pt x="44" y="57"/>
                  </a:moveTo>
                  <a:cubicBezTo>
                    <a:pt x="44" y="54"/>
                    <a:pt x="59" y="61"/>
                    <a:pt x="61" y="57"/>
                  </a:cubicBezTo>
                  <a:cubicBezTo>
                    <a:pt x="63" y="54"/>
                    <a:pt x="50" y="41"/>
                    <a:pt x="61" y="44"/>
                  </a:cubicBezTo>
                  <a:cubicBezTo>
                    <a:pt x="72" y="47"/>
                    <a:pt x="70" y="41"/>
                    <a:pt x="74" y="36"/>
                  </a:cubicBezTo>
                  <a:cubicBezTo>
                    <a:pt x="78" y="31"/>
                    <a:pt x="90" y="28"/>
                    <a:pt x="84" y="19"/>
                  </a:cubicBezTo>
                  <a:cubicBezTo>
                    <a:pt x="80" y="13"/>
                    <a:pt x="79" y="6"/>
                    <a:pt x="79" y="1"/>
                  </a:cubicBezTo>
                  <a:cubicBezTo>
                    <a:pt x="76" y="4"/>
                    <a:pt x="71" y="4"/>
                    <a:pt x="69" y="3"/>
                  </a:cubicBezTo>
                  <a:cubicBezTo>
                    <a:pt x="66" y="2"/>
                    <a:pt x="59" y="1"/>
                    <a:pt x="59" y="6"/>
                  </a:cubicBezTo>
                  <a:cubicBezTo>
                    <a:pt x="59" y="11"/>
                    <a:pt x="54" y="12"/>
                    <a:pt x="54" y="10"/>
                  </a:cubicBezTo>
                  <a:cubicBezTo>
                    <a:pt x="55" y="7"/>
                    <a:pt x="49" y="8"/>
                    <a:pt x="46" y="4"/>
                  </a:cubicBezTo>
                  <a:cubicBezTo>
                    <a:pt x="43" y="0"/>
                    <a:pt x="32" y="5"/>
                    <a:pt x="26" y="4"/>
                  </a:cubicBezTo>
                  <a:cubicBezTo>
                    <a:pt x="21" y="2"/>
                    <a:pt x="12" y="7"/>
                    <a:pt x="6" y="14"/>
                  </a:cubicBezTo>
                  <a:cubicBezTo>
                    <a:pt x="0" y="21"/>
                    <a:pt x="7" y="21"/>
                    <a:pt x="7" y="27"/>
                  </a:cubicBezTo>
                  <a:cubicBezTo>
                    <a:pt x="7" y="33"/>
                    <a:pt x="11" y="33"/>
                    <a:pt x="9" y="38"/>
                  </a:cubicBezTo>
                  <a:cubicBezTo>
                    <a:pt x="9" y="38"/>
                    <a:pt x="9" y="38"/>
                    <a:pt x="8" y="39"/>
                  </a:cubicBezTo>
                  <a:cubicBezTo>
                    <a:pt x="14" y="41"/>
                    <a:pt x="12" y="48"/>
                    <a:pt x="12" y="52"/>
                  </a:cubicBezTo>
                  <a:cubicBezTo>
                    <a:pt x="13" y="56"/>
                    <a:pt x="19" y="53"/>
                    <a:pt x="22" y="53"/>
                  </a:cubicBezTo>
                  <a:cubicBezTo>
                    <a:pt x="25" y="53"/>
                    <a:pt x="20" y="58"/>
                    <a:pt x="22" y="61"/>
                  </a:cubicBezTo>
                  <a:cubicBezTo>
                    <a:pt x="25" y="64"/>
                    <a:pt x="32" y="58"/>
                    <a:pt x="34" y="62"/>
                  </a:cubicBezTo>
                  <a:cubicBezTo>
                    <a:pt x="34" y="63"/>
                    <a:pt x="35" y="64"/>
                    <a:pt x="35" y="64"/>
                  </a:cubicBezTo>
                  <a:cubicBezTo>
                    <a:pt x="39" y="62"/>
                    <a:pt x="44" y="60"/>
                    <a:pt x="44" y="5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5">
              <a:extLst>
                <a:ext uri="{FF2B5EF4-FFF2-40B4-BE49-F238E27FC236}">
                  <a16:creationId xmlns:a16="http://schemas.microsoft.com/office/drawing/2014/main" id="{16D98B75-85B0-4699-857B-A8A82A8A1A77}"/>
                </a:ext>
              </a:extLst>
            </p:cNvPr>
            <p:cNvSpPr>
              <a:spLocks/>
            </p:cNvSpPr>
            <p:nvPr userDrawn="1"/>
          </p:nvSpPr>
          <p:spPr bwMode="auto">
            <a:xfrm>
              <a:off x="6435357" y="3025649"/>
              <a:ext cx="162556" cy="198331"/>
            </a:xfrm>
            <a:custGeom>
              <a:avLst/>
              <a:gdLst>
                <a:gd name="T0" fmla="*/ 73 w 109"/>
                <a:gd name="T1" fmla="*/ 61 h 133"/>
                <a:gd name="T2" fmla="*/ 57 w 109"/>
                <a:gd name="T3" fmla="*/ 47 h 133"/>
                <a:gd name="T4" fmla="*/ 69 w 109"/>
                <a:gd name="T5" fmla="*/ 41 h 133"/>
                <a:gd name="T6" fmla="*/ 64 w 109"/>
                <a:gd name="T7" fmla="*/ 29 h 133"/>
                <a:gd name="T8" fmla="*/ 54 w 109"/>
                <a:gd name="T9" fmla="*/ 27 h 133"/>
                <a:gd name="T10" fmla="*/ 42 w 109"/>
                <a:gd name="T11" fmla="*/ 20 h 133"/>
                <a:gd name="T12" fmla="*/ 34 w 109"/>
                <a:gd name="T13" fmla="*/ 9 h 133"/>
                <a:gd name="T14" fmla="*/ 29 w 109"/>
                <a:gd name="T15" fmla="*/ 1 h 133"/>
                <a:gd name="T16" fmla="*/ 23 w 109"/>
                <a:gd name="T17" fmla="*/ 1 h 133"/>
                <a:gd name="T18" fmla="*/ 21 w 109"/>
                <a:gd name="T19" fmla="*/ 9 h 133"/>
                <a:gd name="T20" fmla="*/ 20 w 109"/>
                <a:gd name="T21" fmla="*/ 21 h 133"/>
                <a:gd name="T22" fmla="*/ 13 w 109"/>
                <a:gd name="T23" fmla="*/ 14 h 133"/>
                <a:gd name="T24" fmla="*/ 5 w 109"/>
                <a:gd name="T25" fmla="*/ 26 h 133"/>
                <a:gd name="T26" fmla="*/ 0 w 109"/>
                <a:gd name="T27" fmla="*/ 30 h 133"/>
                <a:gd name="T28" fmla="*/ 3 w 109"/>
                <a:gd name="T29" fmla="*/ 33 h 133"/>
                <a:gd name="T30" fmla="*/ 4 w 109"/>
                <a:gd name="T31" fmla="*/ 44 h 133"/>
                <a:gd name="T32" fmla="*/ 14 w 109"/>
                <a:gd name="T33" fmla="*/ 48 h 133"/>
                <a:gd name="T34" fmla="*/ 13 w 109"/>
                <a:gd name="T35" fmla="*/ 64 h 133"/>
                <a:gd name="T36" fmla="*/ 9 w 109"/>
                <a:gd name="T37" fmla="*/ 75 h 133"/>
                <a:gd name="T38" fmla="*/ 22 w 109"/>
                <a:gd name="T39" fmla="*/ 70 h 133"/>
                <a:gd name="T40" fmla="*/ 33 w 109"/>
                <a:gd name="T41" fmla="*/ 69 h 133"/>
                <a:gd name="T42" fmla="*/ 42 w 109"/>
                <a:gd name="T43" fmla="*/ 67 h 133"/>
                <a:gd name="T44" fmla="*/ 56 w 109"/>
                <a:gd name="T45" fmla="*/ 66 h 133"/>
                <a:gd name="T46" fmla="*/ 67 w 109"/>
                <a:gd name="T47" fmla="*/ 77 h 133"/>
                <a:gd name="T48" fmla="*/ 68 w 109"/>
                <a:gd name="T49" fmla="*/ 94 h 133"/>
                <a:gd name="T50" fmla="*/ 78 w 109"/>
                <a:gd name="T51" fmla="*/ 110 h 133"/>
                <a:gd name="T52" fmla="*/ 76 w 109"/>
                <a:gd name="T53" fmla="*/ 127 h 133"/>
                <a:gd name="T54" fmla="*/ 82 w 109"/>
                <a:gd name="T55" fmla="*/ 131 h 133"/>
                <a:gd name="T56" fmla="*/ 87 w 109"/>
                <a:gd name="T57" fmla="*/ 127 h 133"/>
                <a:gd name="T58" fmla="*/ 97 w 109"/>
                <a:gd name="T59" fmla="*/ 124 h 133"/>
                <a:gd name="T60" fmla="*/ 107 w 109"/>
                <a:gd name="T61" fmla="*/ 122 h 133"/>
                <a:gd name="T62" fmla="*/ 108 w 109"/>
                <a:gd name="T63" fmla="*/ 116 h 133"/>
                <a:gd name="T64" fmla="*/ 105 w 109"/>
                <a:gd name="T65" fmla="*/ 101 h 133"/>
                <a:gd name="T66" fmla="*/ 93 w 109"/>
                <a:gd name="T67" fmla="*/ 90 h 133"/>
                <a:gd name="T68" fmla="*/ 81 w 109"/>
                <a:gd name="T69" fmla="*/ 74 h 133"/>
                <a:gd name="T70" fmla="*/ 73 w 109"/>
                <a:gd name="T71" fmla="*/ 6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133">
                  <a:moveTo>
                    <a:pt x="73" y="61"/>
                  </a:moveTo>
                  <a:cubicBezTo>
                    <a:pt x="73" y="57"/>
                    <a:pt x="56" y="52"/>
                    <a:pt x="57" y="47"/>
                  </a:cubicBezTo>
                  <a:cubicBezTo>
                    <a:pt x="59" y="42"/>
                    <a:pt x="69" y="45"/>
                    <a:pt x="69" y="41"/>
                  </a:cubicBezTo>
                  <a:cubicBezTo>
                    <a:pt x="69" y="36"/>
                    <a:pt x="65" y="36"/>
                    <a:pt x="64" y="29"/>
                  </a:cubicBezTo>
                  <a:cubicBezTo>
                    <a:pt x="63" y="23"/>
                    <a:pt x="57" y="25"/>
                    <a:pt x="54" y="27"/>
                  </a:cubicBezTo>
                  <a:cubicBezTo>
                    <a:pt x="51" y="28"/>
                    <a:pt x="42" y="25"/>
                    <a:pt x="42" y="20"/>
                  </a:cubicBezTo>
                  <a:cubicBezTo>
                    <a:pt x="42" y="15"/>
                    <a:pt x="34" y="13"/>
                    <a:pt x="34" y="9"/>
                  </a:cubicBezTo>
                  <a:cubicBezTo>
                    <a:pt x="34" y="7"/>
                    <a:pt x="31" y="4"/>
                    <a:pt x="29" y="1"/>
                  </a:cubicBezTo>
                  <a:cubicBezTo>
                    <a:pt x="26" y="2"/>
                    <a:pt x="24" y="3"/>
                    <a:pt x="23" y="1"/>
                  </a:cubicBezTo>
                  <a:cubicBezTo>
                    <a:pt x="21" y="0"/>
                    <a:pt x="19" y="7"/>
                    <a:pt x="21" y="9"/>
                  </a:cubicBezTo>
                  <a:cubicBezTo>
                    <a:pt x="22" y="11"/>
                    <a:pt x="25" y="22"/>
                    <a:pt x="20" y="21"/>
                  </a:cubicBezTo>
                  <a:cubicBezTo>
                    <a:pt x="15" y="19"/>
                    <a:pt x="15" y="13"/>
                    <a:pt x="13" y="14"/>
                  </a:cubicBezTo>
                  <a:cubicBezTo>
                    <a:pt x="13" y="14"/>
                    <a:pt x="5" y="22"/>
                    <a:pt x="5" y="26"/>
                  </a:cubicBezTo>
                  <a:cubicBezTo>
                    <a:pt x="5" y="28"/>
                    <a:pt x="2" y="29"/>
                    <a:pt x="0" y="30"/>
                  </a:cubicBezTo>
                  <a:cubicBezTo>
                    <a:pt x="1" y="31"/>
                    <a:pt x="2" y="32"/>
                    <a:pt x="3" y="33"/>
                  </a:cubicBezTo>
                  <a:cubicBezTo>
                    <a:pt x="4" y="35"/>
                    <a:pt x="2" y="40"/>
                    <a:pt x="4" y="44"/>
                  </a:cubicBezTo>
                  <a:cubicBezTo>
                    <a:pt x="6" y="49"/>
                    <a:pt x="12" y="42"/>
                    <a:pt x="14" y="48"/>
                  </a:cubicBezTo>
                  <a:cubicBezTo>
                    <a:pt x="16" y="54"/>
                    <a:pt x="13" y="57"/>
                    <a:pt x="13" y="64"/>
                  </a:cubicBezTo>
                  <a:cubicBezTo>
                    <a:pt x="13" y="70"/>
                    <a:pt x="8" y="69"/>
                    <a:pt x="9" y="75"/>
                  </a:cubicBezTo>
                  <a:cubicBezTo>
                    <a:pt x="10" y="81"/>
                    <a:pt x="17" y="74"/>
                    <a:pt x="22" y="70"/>
                  </a:cubicBezTo>
                  <a:cubicBezTo>
                    <a:pt x="27" y="66"/>
                    <a:pt x="31" y="67"/>
                    <a:pt x="33" y="69"/>
                  </a:cubicBezTo>
                  <a:cubicBezTo>
                    <a:pt x="35" y="72"/>
                    <a:pt x="41" y="70"/>
                    <a:pt x="42" y="67"/>
                  </a:cubicBezTo>
                  <a:cubicBezTo>
                    <a:pt x="44" y="64"/>
                    <a:pt x="53" y="62"/>
                    <a:pt x="56" y="66"/>
                  </a:cubicBezTo>
                  <a:cubicBezTo>
                    <a:pt x="59" y="70"/>
                    <a:pt x="62" y="74"/>
                    <a:pt x="67" y="77"/>
                  </a:cubicBezTo>
                  <a:cubicBezTo>
                    <a:pt x="71" y="79"/>
                    <a:pt x="64" y="93"/>
                    <a:pt x="68" y="94"/>
                  </a:cubicBezTo>
                  <a:cubicBezTo>
                    <a:pt x="72" y="96"/>
                    <a:pt x="79" y="103"/>
                    <a:pt x="78" y="110"/>
                  </a:cubicBezTo>
                  <a:cubicBezTo>
                    <a:pt x="78" y="117"/>
                    <a:pt x="81" y="121"/>
                    <a:pt x="76" y="127"/>
                  </a:cubicBezTo>
                  <a:cubicBezTo>
                    <a:pt x="79" y="129"/>
                    <a:pt x="83" y="129"/>
                    <a:pt x="82" y="131"/>
                  </a:cubicBezTo>
                  <a:cubicBezTo>
                    <a:pt x="82" y="133"/>
                    <a:pt x="87" y="132"/>
                    <a:pt x="87" y="127"/>
                  </a:cubicBezTo>
                  <a:cubicBezTo>
                    <a:pt x="87" y="122"/>
                    <a:pt x="94" y="123"/>
                    <a:pt x="97" y="124"/>
                  </a:cubicBezTo>
                  <a:cubicBezTo>
                    <a:pt x="99" y="125"/>
                    <a:pt x="104" y="125"/>
                    <a:pt x="107" y="122"/>
                  </a:cubicBezTo>
                  <a:cubicBezTo>
                    <a:pt x="107" y="120"/>
                    <a:pt x="107" y="118"/>
                    <a:pt x="108" y="116"/>
                  </a:cubicBezTo>
                  <a:cubicBezTo>
                    <a:pt x="109" y="110"/>
                    <a:pt x="108" y="104"/>
                    <a:pt x="105" y="101"/>
                  </a:cubicBezTo>
                  <a:cubicBezTo>
                    <a:pt x="102" y="98"/>
                    <a:pt x="95" y="95"/>
                    <a:pt x="93" y="90"/>
                  </a:cubicBezTo>
                  <a:cubicBezTo>
                    <a:pt x="91" y="84"/>
                    <a:pt x="83" y="79"/>
                    <a:pt x="81" y="74"/>
                  </a:cubicBezTo>
                  <a:cubicBezTo>
                    <a:pt x="79" y="69"/>
                    <a:pt x="73" y="65"/>
                    <a:pt x="73" y="6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6">
              <a:extLst>
                <a:ext uri="{FF2B5EF4-FFF2-40B4-BE49-F238E27FC236}">
                  <a16:creationId xmlns:a16="http://schemas.microsoft.com/office/drawing/2014/main" id="{0E03CE14-B1F6-46A4-A777-CE8997D2011E}"/>
                </a:ext>
              </a:extLst>
            </p:cNvPr>
            <p:cNvSpPr>
              <a:spLocks/>
            </p:cNvSpPr>
            <p:nvPr userDrawn="1"/>
          </p:nvSpPr>
          <p:spPr bwMode="auto">
            <a:xfrm>
              <a:off x="6378871" y="3070212"/>
              <a:ext cx="176991" cy="333901"/>
            </a:xfrm>
            <a:custGeom>
              <a:avLst/>
              <a:gdLst>
                <a:gd name="T0" fmla="*/ 73 w 119"/>
                <a:gd name="T1" fmla="*/ 118 h 224"/>
                <a:gd name="T2" fmla="*/ 72 w 119"/>
                <a:gd name="T3" fmla="*/ 105 h 224"/>
                <a:gd name="T4" fmla="*/ 92 w 119"/>
                <a:gd name="T5" fmla="*/ 95 h 224"/>
                <a:gd name="T6" fmla="*/ 112 w 119"/>
                <a:gd name="T7" fmla="*/ 95 h 224"/>
                <a:gd name="T8" fmla="*/ 114 w 119"/>
                <a:gd name="T9" fmla="*/ 97 h 224"/>
                <a:gd name="T10" fmla="*/ 116 w 119"/>
                <a:gd name="T11" fmla="*/ 80 h 224"/>
                <a:gd name="T12" fmla="*/ 106 w 119"/>
                <a:gd name="T13" fmla="*/ 64 h 224"/>
                <a:gd name="T14" fmla="*/ 105 w 119"/>
                <a:gd name="T15" fmla="*/ 47 h 224"/>
                <a:gd name="T16" fmla="*/ 94 w 119"/>
                <a:gd name="T17" fmla="*/ 36 h 224"/>
                <a:gd name="T18" fmla="*/ 80 w 119"/>
                <a:gd name="T19" fmla="*/ 37 h 224"/>
                <a:gd name="T20" fmla="*/ 71 w 119"/>
                <a:gd name="T21" fmla="*/ 39 h 224"/>
                <a:gd name="T22" fmla="*/ 60 w 119"/>
                <a:gd name="T23" fmla="*/ 40 h 224"/>
                <a:gd name="T24" fmla="*/ 47 w 119"/>
                <a:gd name="T25" fmla="*/ 45 h 224"/>
                <a:gd name="T26" fmla="*/ 51 w 119"/>
                <a:gd name="T27" fmla="*/ 34 h 224"/>
                <a:gd name="T28" fmla="*/ 52 w 119"/>
                <a:gd name="T29" fmla="*/ 18 h 224"/>
                <a:gd name="T30" fmla="*/ 42 w 119"/>
                <a:gd name="T31" fmla="*/ 14 h 224"/>
                <a:gd name="T32" fmla="*/ 41 w 119"/>
                <a:gd name="T33" fmla="*/ 3 h 224"/>
                <a:gd name="T34" fmla="*/ 38 w 119"/>
                <a:gd name="T35" fmla="*/ 0 h 224"/>
                <a:gd name="T36" fmla="*/ 35 w 119"/>
                <a:gd name="T37" fmla="*/ 2 h 224"/>
                <a:gd name="T38" fmla="*/ 22 w 119"/>
                <a:gd name="T39" fmla="*/ 10 h 224"/>
                <a:gd name="T40" fmla="*/ 11 w 119"/>
                <a:gd name="T41" fmla="*/ 13 h 224"/>
                <a:gd name="T42" fmla="*/ 3 w 119"/>
                <a:gd name="T43" fmla="*/ 18 h 224"/>
                <a:gd name="T44" fmla="*/ 0 w 119"/>
                <a:gd name="T45" fmla="*/ 41 h 224"/>
                <a:gd name="T46" fmla="*/ 11 w 119"/>
                <a:gd name="T47" fmla="*/ 54 h 224"/>
                <a:gd name="T48" fmla="*/ 14 w 119"/>
                <a:gd name="T49" fmla="*/ 64 h 224"/>
                <a:gd name="T50" fmla="*/ 13 w 119"/>
                <a:gd name="T51" fmla="*/ 71 h 224"/>
                <a:gd name="T52" fmla="*/ 11 w 119"/>
                <a:gd name="T53" fmla="*/ 82 h 224"/>
                <a:gd name="T54" fmla="*/ 16 w 119"/>
                <a:gd name="T55" fmla="*/ 97 h 224"/>
                <a:gd name="T56" fmla="*/ 22 w 119"/>
                <a:gd name="T57" fmla="*/ 115 h 224"/>
                <a:gd name="T58" fmla="*/ 27 w 119"/>
                <a:gd name="T59" fmla="*/ 126 h 224"/>
                <a:gd name="T60" fmla="*/ 14 w 119"/>
                <a:gd name="T61" fmla="*/ 151 h 224"/>
                <a:gd name="T62" fmla="*/ 10 w 119"/>
                <a:gd name="T63" fmla="*/ 172 h 224"/>
                <a:gd name="T64" fmla="*/ 11 w 119"/>
                <a:gd name="T65" fmla="*/ 185 h 224"/>
                <a:gd name="T66" fmla="*/ 30 w 119"/>
                <a:gd name="T67" fmla="*/ 204 h 224"/>
                <a:gd name="T68" fmla="*/ 35 w 119"/>
                <a:gd name="T69" fmla="*/ 212 h 224"/>
                <a:gd name="T70" fmla="*/ 43 w 119"/>
                <a:gd name="T71" fmla="*/ 212 h 224"/>
                <a:gd name="T72" fmla="*/ 50 w 119"/>
                <a:gd name="T73" fmla="*/ 221 h 224"/>
                <a:gd name="T74" fmla="*/ 62 w 119"/>
                <a:gd name="T75" fmla="*/ 222 h 224"/>
                <a:gd name="T76" fmla="*/ 66 w 119"/>
                <a:gd name="T77" fmla="*/ 216 h 224"/>
                <a:gd name="T78" fmla="*/ 50 w 119"/>
                <a:gd name="T79" fmla="*/ 206 h 224"/>
                <a:gd name="T80" fmla="*/ 39 w 119"/>
                <a:gd name="T81" fmla="*/ 190 h 224"/>
                <a:gd name="T82" fmla="*/ 34 w 119"/>
                <a:gd name="T83" fmla="*/ 176 h 224"/>
                <a:gd name="T84" fmla="*/ 25 w 119"/>
                <a:gd name="T85" fmla="*/ 169 h 224"/>
                <a:gd name="T86" fmla="*/ 26 w 119"/>
                <a:gd name="T87" fmla="*/ 146 h 224"/>
                <a:gd name="T88" fmla="*/ 34 w 119"/>
                <a:gd name="T89" fmla="*/ 116 h 224"/>
                <a:gd name="T90" fmla="*/ 47 w 119"/>
                <a:gd name="T91" fmla="*/ 112 h 224"/>
                <a:gd name="T92" fmla="*/ 58 w 119"/>
                <a:gd name="T93" fmla="*/ 121 h 224"/>
                <a:gd name="T94" fmla="*/ 73 w 119"/>
                <a:gd name="T95" fmla="*/ 129 h 224"/>
                <a:gd name="T96" fmla="*/ 74 w 119"/>
                <a:gd name="T97" fmla="*/ 130 h 224"/>
                <a:gd name="T98" fmla="*/ 75 w 119"/>
                <a:gd name="T99" fmla="*/ 129 h 224"/>
                <a:gd name="T100" fmla="*/ 73 w 119"/>
                <a:gd name="T101" fmla="*/ 11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 h="224">
                  <a:moveTo>
                    <a:pt x="73" y="118"/>
                  </a:moveTo>
                  <a:cubicBezTo>
                    <a:pt x="73" y="112"/>
                    <a:pt x="66" y="112"/>
                    <a:pt x="72" y="105"/>
                  </a:cubicBezTo>
                  <a:cubicBezTo>
                    <a:pt x="78" y="98"/>
                    <a:pt x="87" y="93"/>
                    <a:pt x="92" y="95"/>
                  </a:cubicBezTo>
                  <a:cubicBezTo>
                    <a:pt x="98" y="96"/>
                    <a:pt x="109" y="91"/>
                    <a:pt x="112" y="95"/>
                  </a:cubicBezTo>
                  <a:cubicBezTo>
                    <a:pt x="113" y="96"/>
                    <a:pt x="113" y="96"/>
                    <a:pt x="114" y="97"/>
                  </a:cubicBezTo>
                  <a:cubicBezTo>
                    <a:pt x="119" y="91"/>
                    <a:pt x="116" y="87"/>
                    <a:pt x="116" y="80"/>
                  </a:cubicBezTo>
                  <a:cubicBezTo>
                    <a:pt x="117" y="73"/>
                    <a:pt x="110" y="66"/>
                    <a:pt x="106" y="64"/>
                  </a:cubicBezTo>
                  <a:cubicBezTo>
                    <a:pt x="102" y="63"/>
                    <a:pt x="109" y="49"/>
                    <a:pt x="105" y="47"/>
                  </a:cubicBezTo>
                  <a:cubicBezTo>
                    <a:pt x="100" y="44"/>
                    <a:pt x="97" y="40"/>
                    <a:pt x="94" y="36"/>
                  </a:cubicBezTo>
                  <a:cubicBezTo>
                    <a:pt x="91" y="32"/>
                    <a:pt x="82" y="34"/>
                    <a:pt x="80" y="37"/>
                  </a:cubicBezTo>
                  <a:cubicBezTo>
                    <a:pt x="79" y="40"/>
                    <a:pt x="73" y="42"/>
                    <a:pt x="71" y="39"/>
                  </a:cubicBezTo>
                  <a:cubicBezTo>
                    <a:pt x="69" y="37"/>
                    <a:pt x="65" y="36"/>
                    <a:pt x="60" y="40"/>
                  </a:cubicBezTo>
                  <a:cubicBezTo>
                    <a:pt x="55" y="44"/>
                    <a:pt x="48" y="51"/>
                    <a:pt x="47" y="45"/>
                  </a:cubicBezTo>
                  <a:cubicBezTo>
                    <a:pt x="46" y="39"/>
                    <a:pt x="51" y="40"/>
                    <a:pt x="51" y="34"/>
                  </a:cubicBezTo>
                  <a:cubicBezTo>
                    <a:pt x="51" y="27"/>
                    <a:pt x="54" y="24"/>
                    <a:pt x="52" y="18"/>
                  </a:cubicBezTo>
                  <a:cubicBezTo>
                    <a:pt x="50" y="12"/>
                    <a:pt x="44" y="19"/>
                    <a:pt x="42" y="14"/>
                  </a:cubicBezTo>
                  <a:cubicBezTo>
                    <a:pt x="40" y="10"/>
                    <a:pt x="42" y="5"/>
                    <a:pt x="41" y="3"/>
                  </a:cubicBezTo>
                  <a:cubicBezTo>
                    <a:pt x="40" y="2"/>
                    <a:pt x="39" y="1"/>
                    <a:pt x="38" y="0"/>
                  </a:cubicBezTo>
                  <a:cubicBezTo>
                    <a:pt x="37" y="1"/>
                    <a:pt x="36" y="1"/>
                    <a:pt x="35" y="2"/>
                  </a:cubicBezTo>
                  <a:cubicBezTo>
                    <a:pt x="34" y="5"/>
                    <a:pt x="24" y="6"/>
                    <a:pt x="22" y="10"/>
                  </a:cubicBezTo>
                  <a:cubicBezTo>
                    <a:pt x="20" y="14"/>
                    <a:pt x="13" y="13"/>
                    <a:pt x="11" y="13"/>
                  </a:cubicBezTo>
                  <a:cubicBezTo>
                    <a:pt x="9" y="13"/>
                    <a:pt x="3" y="14"/>
                    <a:pt x="3" y="18"/>
                  </a:cubicBezTo>
                  <a:cubicBezTo>
                    <a:pt x="2" y="22"/>
                    <a:pt x="0" y="38"/>
                    <a:pt x="0" y="41"/>
                  </a:cubicBezTo>
                  <a:cubicBezTo>
                    <a:pt x="0" y="44"/>
                    <a:pt x="8" y="53"/>
                    <a:pt x="11" y="54"/>
                  </a:cubicBezTo>
                  <a:cubicBezTo>
                    <a:pt x="14" y="56"/>
                    <a:pt x="10" y="63"/>
                    <a:pt x="14" y="64"/>
                  </a:cubicBezTo>
                  <a:cubicBezTo>
                    <a:pt x="17" y="66"/>
                    <a:pt x="15" y="72"/>
                    <a:pt x="13" y="71"/>
                  </a:cubicBezTo>
                  <a:cubicBezTo>
                    <a:pt x="12" y="71"/>
                    <a:pt x="15" y="79"/>
                    <a:pt x="11" y="82"/>
                  </a:cubicBezTo>
                  <a:cubicBezTo>
                    <a:pt x="8" y="85"/>
                    <a:pt x="10" y="92"/>
                    <a:pt x="16" y="97"/>
                  </a:cubicBezTo>
                  <a:cubicBezTo>
                    <a:pt x="22" y="103"/>
                    <a:pt x="22" y="111"/>
                    <a:pt x="22" y="115"/>
                  </a:cubicBezTo>
                  <a:cubicBezTo>
                    <a:pt x="22" y="120"/>
                    <a:pt x="27" y="121"/>
                    <a:pt x="27" y="126"/>
                  </a:cubicBezTo>
                  <a:cubicBezTo>
                    <a:pt x="27" y="126"/>
                    <a:pt x="20" y="152"/>
                    <a:pt x="14" y="151"/>
                  </a:cubicBezTo>
                  <a:cubicBezTo>
                    <a:pt x="13" y="157"/>
                    <a:pt x="11" y="167"/>
                    <a:pt x="10" y="172"/>
                  </a:cubicBezTo>
                  <a:cubicBezTo>
                    <a:pt x="8" y="179"/>
                    <a:pt x="7" y="185"/>
                    <a:pt x="11" y="185"/>
                  </a:cubicBezTo>
                  <a:cubicBezTo>
                    <a:pt x="15" y="186"/>
                    <a:pt x="23" y="195"/>
                    <a:pt x="30" y="204"/>
                  </a:cubicBezTo>
                  <a:cubicBezTo>
                    <a:pt x="32" y="207"/>
                    <a:pt x="33" y="209"/>
                    <a:pt x="35" y="212"/>
                  </a:cubicBezTo>
                  <a:cubicBezTo>
                    <a:pt x="37" y="211"/>
                    <a:pt x="40" y="212"/>
                    <a:pt x="43" y="212"/>
                  </a:cubicBezTo>
                  <a:cubicBezTo>
                    <a:pt x="49" y="213"/>
                    <a:pt x="50" y="218"/>
                    <a:pt x="50" y="221"/>
                  </a:cubicBezTo>
                  <a:cubicBezTo>
                    <a:pt x="50" y="224"/>
                    <a:pt x="60" y="223"/>
                    <a:pt x="62" y="222"/>
                  </a:cubicBezTo>
                  <a:cubicBezTo>
                    <a:pt x="63" y="222"/>
                    <a:pt x="62" y="218"/>
                    <a:pt x="66" y="216"/>
                  </a:cubicBezTo>
                  <a:cubicBezTo>
                    <a:pt x="63" y="212"/>
                    <a:pt x="56" y="207"/>
                    <a:pt x="50" y="206"/>
                  </a:cubicBezTo>
                  <a:cubicBezTo>
                    <a:pt x="42" y="206"/>
                    <a:pt x="39" y="195"/>
                    <a:pt x="39" y="190"/>
                  </a:cubicBezTo>
                  <a:cubicBezTo>
                    <a:pt x="40" y="185"/>
                    <a:pt x="34" y="180"/>
                    <a:pt x="34" y="176"/>
                  </a:cubicBezTo>
                  <a:cubicBezTo>
                    <a:pt x="34" y="172"/>
                    <a:pt x="30" y="171"/>
                    <a:pt x="25" y="169"/>
                  </a:cubicBezTo>
                  <a:cubicBezTo>
                    <a:pt x="20" y="167"/>
                    <a:pt x="26" y="152"/>
                    <a:pt x="26" y="146"/>
                  </a:cubicBezTo>
                  <a:cubicBezTo>
                    <a:pt x="27" y="139"/>
                    <a:pt x="37" y="121"/>
                    <a:pt x="34" y="116"/>
                  </a:cubicBezTo>
                  <a:cubicBezTo>
                    <a:pt x="31" y="110"/>
                    <a:pt x="45" y="106"/>
                    <a:pt x="47" y="112"/>
                  </a:cubicBezTo>
                  <a:cubicBezTo>
                    <a:pt x="48" y="118"/>
                    <a:pt x="49" y="121"/>
                    <a:pt x="58" y="121"/>
                  </a:cubicBezTo>
                  <a:cubicBezTo>
                    <a:pt x="66" y="120"/>
                    <a:pt x="66" y="127"/>
                    <a:pt x="73" y="129"/>
                  </a:cubicBezTo>
                  <a:cubicBezTo>
                    <a:pt x="74" y="129"/>
                    <a:pt x="74" y="129"/>
                    <a:pt x="74" y="130"/>
                  </a:cubicBezTo>
                  <a:cubicBezTo>
                    <a:pt x="75" y="129"/>
                    <a:pt x="75" y="129"/>
                    <a:pt x="75" y="129"/>
                  </a:cubicBezTo>
                  <a:cubicBezTo>
                    <a:pt x="77" y="124"/>
                    <a:pt x="73" y="124"/>
                    <a:pt x="73" y="11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7">
              <a:extLst>
                <a:ext uri="{FF2B5EF4-FFF2-40B4-BE49-F238E27FC236}">
                  <a16:creationId xmlns:a16="http://schemas.microsoft.com/office/drawing/2014/main" id="{45306342-64DE-4088-9FA3-87F158438C58}"/>
                </a:ext>
              </a:extLst>
            </p:cNvPr>
            <p:cNvSpPr>
              <a:spLocks/>
            </p:cNvSpPr>
            <p:nvPr/>
          </p:nvSpPr>
          <p:spPr bwMode="auto">
            <a:xfrm>
              <a:off x="4579464" y="2170815"/>
              <a:ext cx="211511" cy="172598"/>
            </a:xfrm>
            <a:custGeom>
              <a:avLst/>
              <a:gdLst>
                <a:gd name="T0" fmla="*/ 2 w 142"/>
                <a:gd name="T1" fmla="*/ 25 h 116"/>
                <a:gd name="T2" fmla="*/ 2 w 142"/>
                <a:gd name="T3" fmla="*/ 40 h 116"/>
                <a:gd name="T4" fmla="*/ 3 w 142"/>
                <a:gd name="T5" fmla="*/ 46 h 116"/>
                <a:gd name="T6" fmla="*/ 6 w 142"/>
                <a:gd name="T7" fmla="*/ 53 h 116"/>
                <a:gd name="T8" fmla="*/ 8 w 142"/>
                <a:gd name="T9" fmla="*/ 61 h 116"/>
                <a:gd name="T10" fmla="*/ 12 w 142"/>
                <a:gd name="T11" fmla="*/ 73 h 116"/>
                <a:gd name="T12" fmla="*/ 12 w 142"/>
                <a:gd name="T13" fmla="*/ 80 h 116"/>
                <a:gd name="T14" fmla="*/ 21 w 142"/>
                <a:gd name="T15" fmla="*/ 84 h 116"/>
                <a:gd name="T16" fmla="*/ 30 w 142"/>
                <a:gd name="T17" fmla="*/ 91 h 116"/>
                <a:gd name="T18" fmla="*/ 38 w 142"/>
                <a:gd name="T19" fmla="*/ 95 h 116"/>
                <a:gd name="T20" fmla="*/ 47 w 142"/>
                <a:gd name="T21" fmla="*/ 93 h 116"/>
                <a:gd name="T22" fmla="*/ 50 w 142"/>
                <a:gd name="T23" fmla="*/ 99 h 116"/>
                <a:gd name="T24" fmla="*/ 60 w 142"/>
                <a:gd name="T25" fmla="*/ 101 h 116"/>
                <a:gd name="T26" fmla="*/ 67 w 142"/>
                <a:gd name="T27" fmla="*/ 110 h 116"/>
                <a:gd name="T28" fmla="*/ 76 w 142"/>
                <a:gd name="T29" fmla="*/ 109 h 116"/>
                <a:gd name="T30" fmla="*/ 88 w 142"/>
                <a:gd name="T31" fmla="*/ 110 h 116"/>
                <a:gd name="T32" fmla="*/ 99 w 142"/>
                <a:gd name="T33" fmla="*/ 111 h 116"/>
                <a:gd name="T34" fmla="*/ 112 w 142"/>
                <a:gd name="T35" fmla="*/ 114 h 116"/>
                <a:gd name="T36" fmla="*/ 121 w 142"/>
                <a:gd name="T37" fmla="*/ 116 h 116"/>
                <a:gd name="T38" fmla="*/ 120 w 142"/>
                <a:gd name="T39" fmla="*/ 107 h 116"/>
                <a:gd name="T40" fmla="*/ 134 w 142"/>
                <a:gd name="T41" fmla="*/ 92 h 116"/>
                <a:gd name="T42" fmla="*/ 140 w 142"/>
                <a:gd name="T43" fmla="*/ 87 h 116"/>
                <a:gd name="T44" fmla="*/ 134 w 142"/>
                <a:gd name="T45" fmla="*/ 73 h 116"/>
                <a:gd name="T46" fmla="*/ 133 w 142"/>
                <a:gd name="T47" fmla="*/ 60 h 116"/>
                <a:gd name="T48" fmla="*/ 129 w 142"/>
                <a:gd name="T49" fmla="*/ 52 h 116"/>
                <a:gd name="T50" fmla="*/ 137 w 142"/>
                <a:gd name="T51" fmla="*/ 45 h 116"/>
                <a:gd name="T52" fmla="*/ 136 w 142"/>
                <a:gd name="T53" fmla="*/ 32 h 116"/>
                <a:gd name="T54" fmla="*/ 134 w 142"/>
                <a:gd name="T55" fmla="*/ 21 h 116"/>
                <a:gd name="T56" fmla="*/ 123 w 142"/>
                <a:gd name="T57" fmla="*/ 13 h 116"/>
                <a:gd name="T58" fmla="*/ 122 w 142"/>
                <a:gd name="T59" fmla="*/ 12 h 116"/>
                <a:gd name="T60" fmla="*/ 84 w 142"/>
                <a:gd name="T61" fmla="*/ 11 h 116"/>
                <a:gd name="T62" fmla="*/ 76 w 142"/>
                <a:gd name="T63" fmla="*/ 8 h 116"/>
                <a:gd name="T64" fmla="*/ 68 w 142"/>
                <a:gd name="T65" fmla="*/ 12 h 116"/>
                <a:gd name="T66" fmla="*/ 62 w 142"/>
                <a:gd name="T67" fmla="*/ 3 h 116"/>
                <a:gd name="T68" fmla="*/ 29 w 142"/>
                <a:gd name="T69" fmla="*/ 12 h 116"/>
                <a:gd name="T70" fmla="*/ 6 w 142"/>
                <a:gd name="T71" fmla="*/ 20 h 116"/>
                <a:gd name="T72" fmla="*/ 2 w 142"/>
                <a:gd name="T73" fmla="*/ 23 h 116"/>
                <a:gd name="T74" fmla="*/ 2 w 142"/>
                <a:gd name="T75" fmla="*/ 2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16">
                  <a:moveTo>
                    <a:pt x="2" y="25"/>
                  </a:moveTo>
                  <a:cubicBezTo>
                    <a:pt x="3" y="28"/>
                    <a:pt x="4" y="37"/>
                    <a:pt x="2" y="40"/>
                  </a:cubicBezTo>
                  <a:cubicBezTo>
                    <a:pt x="0" y="44"/>
                    <a:pt x="1" y="45"/>
                    <a:pt x="3" y="46"/>
                  </a:cubicBezTo>
                  <a:cubicBezTo>
                    <a:pt x="5" y="47"/>
                    <a:pt x="6" y="51"/>
                    <a:pt x="6" y="53"/>
                  </a:cubicBezTo>
                  <a:cubicBezTo>
                    <a:pt x="6" y="56"/>
                    <a:pt x="8" y="56"/>
                    <a:pt x="8" y="61"/>
                  </a:cubicBezTo>
                  <a:cubicBezTo>
                    <a:pt x="9" y="67"/>
                    <a:pt x="10" y="71"/>
                    <a:pt x="12" y="73"/>
                  </a:cubicBezTo>
                  <a:cubicBezTo>
                    <a:pt x="13" y="75"/>
                    <a:pt x="13" y="77"/>
                    <a:pt x="12" y="80"/>
                  </a:cubicBezTo>
                  <a:cubicBezTo>
                    <a:pt x="15" y="82"/>
                    <a:pt x="18" y="83"/>
                    <a:pt x="21" y="84"/>
                  </a:cubicBezTo>
                  <a:cubicBezTo>
                    <a:pt x="28" y="87"/>
                    <a:pt x="30" y="89"/>
                    <a:pt x="30" y="91"/>
                  </a:cubicBezTo>
                  <a:cubicBezTo>
                    <a:pt x="31" y="94"/>
                    <a:pt x="37" y="98"/>
                    <a:pt x="38" y="95"/>
                  </a:cubicBezTo>
                  <a:cubicBezTo>
                    <a:pt x="40" y="91"/>
                    <a:pt x="44" y="93"/>
                    <a:pt x="47" y="93"/>
                  </a:cubicBezTo>
                  <a:cubicBezTo>
                    <a:pt x="49" y="93"/>
                    <a:pt x="50" y="97"/>
                    <a:pt x="50" y="99"/>
                  </a:cubicBezTo>
                  <a:cubicBezTo>
                    <a:pt x="51" y="100"/>
                    <a:pt x="58" y="100"/>
                    <a:pt x="60" y="101"/>
                  </a:cubicBezTo>
                  <a:cubicBezTo>
                    <a:pt x="63" y="102"/>
                    <a:pt x="64" y="108"/>
                    <a:pt x="67" y="110"/>
                  </a:cubicBezTo>
                  <a:cubicBezTo>
                    <a:pt x="70" y="112"/>
                    <a:pt x="73" y="107"/>
                    <a:pt x="76" y="109"/>
                  </a:cubicBezTo>
                  <a:cubicBezTo>
                    <a:pt x="78" y="110"/>
                    <a:pt x="84" y="112"/>
                    <a:pt x="88" y="110"/>
                  </a:cubicBezTo>
                  <a:cubicBezTo>
                    <a:pt x="92" y="109"/>
                    <a:pt x="95" y="112"/>
                    <a:pt x="99" y="111"/>
                  </a:cubicBezTo>
                  <a:cubicBezTo>
                    <a:pt x="104" y="111"/>
                    <a:pt x="111" y="113"/>
                    <a:pt x="112" y="114"/>
                  </a:cubicBezTo>
                  <a:cubicBezTo>
                    <a:pt x="113" y="115"/>
                    <a:pt x="117" y="116"/>
                    <a:pt x="121" y="116"/>
                  </a:cubicBezTo>
                  <a:cubicBezTo>
                    <a:pt x="122" y="114"/>
                    <a:pt x="120" y="108"/>
                    <a:pt x="120" y="107"/>
                  </a:cubicBezTo>
                  <a:cubicBezTo>
                    <a:pt x="120" y="105"/>
                    <a:pt x="132" y="95"/>
                    <a:pt x="134" y="92"/>
                  </a:cubicBezTo>
                  <a:cubicBezTo>
                    <a:pt x="136" y="90"/>
                    <a:pt x="139" y="90"/>
                    <a:pt x="140" y="87"/>
                  </a:cubicBezTo>
                  <a:cubicBezTo>
                    <a:pt x="142" y="84"/>
                    <a:pt x="136" y="75"/>
                    <a:pt x="134" y="73"/>
                  </a:cubicBezTo>
                  <a:cubicBezTo>
                    <a:pt x="133" y="71"/>
                    <a:pt x="132" y="63"/>
                    <a:pt x="133" y="60"/>
                  </a:cubicBezTo>
                  <a:cubicBezTo>
                    <a:pt x="134" y="57"/>
                    <a:pt x="129" y="55"/>
                    <a:pt x="129" y="52"/>
                  </a:cubicBezTo>
                  <a:cubicBezTo>
                    <a:pt x="129" y="50"/>
                    <a:pt x="134" y="46"/>
                    <a:pt x="137" y="45"/>
                  </a:cubicBezTo>
                  <a:cubicBezTo>
                    <a:pt x="140" y="44"/>
                    <a:pt x="139" y="34"/>
                    <a:pt x="136" y="32"/>
                  </a:cubicBezTo>
                  <a:cubicBezTo>
                    <a:pt x="134" y="30"/>
                    <a:pt x="132" y="26"/>
                    <a:pt x="134" y="21"/>
                  </a:cubicBezTo>
                  <a:cubicBezTo>
                    <a:pt x="136" y="17"/>
                    <a:pt x="124" y="13"/>
                    <a:pt x="123" y="13"/>
                  </a:cubicBezTo>
                  <a:cubicBezTo>
                    <a:pt x="122" y="13"/>
                    <a:pt x="122" y="13"/>
                    <a:pt x="122" y="12"/>
                  </a:cubicBezTo>
                  <a:cubicBezTo>
                    <a:pt x="112" y="14"/>
                    <a:pt x="86" y="11"/>
                    <a:pt x="84" y="11"/>
                  </a:cubicBezTo>
                  <a:cubicBezTo>
                    <a:pt x="83" y="10"/>
                    <a:pt x="79" y="9"/>
                    <a:pt x="76" y="8"/>
                  </a:cubicBezTo>
                  <a:cubicBezTo>
                    <a:pt x="75" y="10"/>
                    <a:pt x="73" y="12"/>
                    <a:pt x="68" y="12"/>
                  </a:cubicBezTo>
                  <a:cubicBezTo>
                    <a:pt x="62" y="12"/>
                    <a:pt x="62" y="6"/>
                    <a:pt x="62" y="3"/>
                  </a:cubicBezTo>
                  <a:cubicBezTo>
                    <a:pt x="61" y="0"/>
                    <a:pt x="36" y="5"/>
                    <a:pt x="29" y="12"/>
                  </a:cubicBezTo>
                  <a:cubicBezTo>
                    <a:pt x="23" y="19"/>
                    <a:pt x="7" y="16"/>
                    <a:pt x="6" y="20"/>
                  </a:cubicBezTo>
                  <a:cubicBezTo>
                    <a:pt x="6" y="23"/>
                    <a:pt x="4" y="24"/>
                    <a:pt x="2" y="23"/>
                  </a:cubicBezTo>
                  <a:cubicBezTo>
                    <a:pt x="2" y="24"/>
                    <a:pt x="2" y="24"/>
                    <a:pt x="2" y="2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8">
              <a:extLst>
                <a:ext uri="{FF2B5EF4-FFF2-40B4-BE49-F238E27FC236}">
                  <a16:creationId xmlns:a16="http://schemas.microsoft.com/office/drawing/2014/main" id="{EF983950-B98B-485A-AD7A-1F43455B8EB5}"/>
                </a:ext>
              </a:extLst>
            </p:cNvPr>
            <p:cNvSpPr>
              <a:spLocks/>
            </p:cNvSpPr>
            <p:nvPr userDrawn="1"/>
          </p:nvSpPr>
          <p:spPr bwMode="auto">
            <a:xfrm>
              <a:off x="4608962" y="2451993"/>
              <a:ext cx="80336" cy="74689"/>
            </a:xfrm>
            <a:custGeom>
              <a:avLst/>
              <a:gdLst>
                <a:gd name="T0" fmla="*/ 40 w 54"/>
                <a:gd name="T1" fmla="*/ 46 h 50"/>
                <a:gd name="T2" fmla="*/ 51 w 54"/>
                <a:gd name="T3" fmla="*/ 29 h 50"/>
                <a:gd name="T4" fmla="*/ 53 w 54"/>
                <a:gd name="T5" fmla="*/ 10 h 50"/>
                <a:gd name="T6" fmla="*/ 40 w 54"/>
                <a:gd name="T7" fmla="*/ 3 h 50"/>
                <a:gd name="T8" fmla="*/ 17 w 54"/>
                <a:gd name="T9" fmla="*/ 1 h 50"/>
                <a:gd name="T10" fmla="*/ 8 w 54"/>
                <a:gd name="T11" fmla="*/ 3 h 50"/>
                <a:gd name="T12" fmla="*/ 1 w 54"/>
                <a:gd name="T13" fmla="*/ 7 h 50"/>
                <a:gd name="T14" fmla="*/ 8 w 54"/>
                <a:gd name="T15" fmla="*/ 17 h 50"/>
                <a:gd name="T16" fmla="*/ 20 w 54"/>
                <a:gd name="T17" fmla="*/ 31 h 50"/>
                <a:gd name="T18" fmla="*/ 32 w 54"/>
                <a:gd name="T19" fmla="*/ 45 h 50"/>
                <a:gd name="T20" fmla="*/ 39 w 54"/>
                <a:gd name="T21" fmla="*/ 50 h 50"/>
                <a:gd name="T22" fmla="*/ 40 w 54"/>
                <a:gd name="T2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0">
                  <a:moveTo>
                    <a:pt x="40" y="46"/>
                  </a:moveTo>
                  <a:cubicBezTo>
                    <a:pt x="39" y="43"/>
                    <a:pt x="49" y="29"/>
                    <a:pt x="51" y="29"/>
                  </a:cubicBezTo>
                  <a:cubicBezTo>
                    <a:pt x="53" y="29"/>
                    <a:pt x="54" y="16"/>
                    <a:pt x="53" y="10"/>
                  </a:cubicBezTo>
                  <a:cubicBezTo>
                    <a:pt x="46" y="5"/>
                    <a:pt x="40" y="3"/>
                    <a:pt x="40" y="3"/>
                  </a:cubicBezTo>
                  <a:cubicBezTo>
                    <a:pt x="40" y="3"/>
                    <a:pt x="20" y="2"/>
                    <a:pt x="17" y="1"/>
                  </a:cubicBezTo>
                  <a:cubicBezTo>
                    <a:pt x="14" y="0"/>
                    <a:pt x="10" y="5"/>
                    <a:pt x="8" y="3"/>
                  </a:cubicBezTo>
                  <a:cubicBezTo>
                    <a:pt x="5" y="0"/>
                    <a:pt x="0" y="3"/>
                    <a:pt x="1" y="7"/>
                  </a:cubicBezTo>
                  <a:cubicBezTo>
                    <a:pt x="2" y="10"/>
                    <a:pt x="8" y="12"/>
                    <a:pt x="8" y="17"/>
                  </a:cubicBezTo>
                  <a:cubicBezTo>
                    <a:pt x="8" y="22"/>
                    <a:pt x="20" y="29"/>
                    <a:pt x="20" y="31"/>
                  </a:cubicBezTo>
                  <a:cubicBezTo>
                    <a:pt x="20" y="33"/>
                    <a:pt x="27" y="38"/>
                    <a:pt x="32" y="45"/>
                  </a:cubicBezTo>
                  <a:cubicBezTo>
                    <a:pt x="34" y="46"/>
                    <a:pt x="37" y="48"/>
                    <a:pt x="39" y="50"/>
                  </a:cubicBezTo>
                  <a:cubicBezTo>
                    <a:pt x="40" y="48"/>
                    <a:pt x="40" y="47"/>
                    <a:pt x="40" y="4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9">
              <a:extLst>
                <a:ext uri="{FF2B5EF4-FFF2-40B4-BE49-F238E27FC236}">
                  <a16:creationId xmlns:a16="http://schemas.microsoft.com/office/drawing/2014/main" id="{316496C1-6034-4C05-ABBE-F39F410C22CB}"/>
                </a:ext>
              </a:extLst>
            </p:cNvPr>
            <p:cNvSpPr>
              <a:spLocks/>
            </p:cNvSpPr>
            <p:nvPr userDrawn="1"/>
          </p:nvSpPr>
          <p:spPr bwMode="auto">
            <a:xfrm>
              <a:off x="4570050" y="2416219"/>
              <a:ext cx="117994" cy="102932"/>
            </a:xfrm>
            <a:custGeom>
              <a:avLst/>
              <a:gdLst>
                <a:gd name="T0" fmla="*/ 46 w 79"/>
                <a:gd name="T1" fmla="*/ 55 h 69"/>
                <a:gd name="T2" fmla="*/ 34 w 79"/>
                <a:gd name="T3" fmla="*/ 41 h 69"/>
                <a:gd name="T4" fmla="*/ 27 w 79"/>
                <a:gd name="T5" fmla="*/ 31 h 69"/>
                <a:gd name="T6" fmla="*/ 34 w 79"/>
                <a:gd name="T7" fmla="*/ 27 h 69"/>
                <a:gd name="T8" fmla="*/ 43 w 79"/>
                <a:gd name="T9" fmla="*/ 25 h 69"/>
                <a:gd name="T10" fmla="*/ 66 w 79"/>
                <a:gd name="T11" fmla="*/ 27 h 69"/>
                <a:gd name="T12" fmla="*/ 79 w 79"/>
                <a:gd name="T13" fmla="*/ 34 h 69"/>
                <a:gd name="T14" fmla="*/ 78 w 79"/>
                <a:gd name="T15" fmla="*/ 31 h 69"/>
                <a:gd name="T16" fmla="*/ 74 w 79"/>
                <a:gd name="T17" fmla="*/ 20 h 69"/>
                <a:gd name="T18" fmla="*/ 70 w 79"/>
                <a:gd name="T19" fmla="*/ 11 h 69"/>
                <a:gd name="T20" fmla="*/ 65 w 79"/>
                <a:gd name="T21" fmla="*/ 13 h 69"/>
                <a:gd name="T22" fmla="*/ 50 w 79"/>
                <a:gd name="T23" fmla="*/ 9 h 69"/>
                <a:gd name="T24" fmla="*/ 37 w 79"/>
                <a:gd name="T25" fmla="*/ 0 h 69"/>
                <a:gd name="T26" fmla="*/ 29 w 79"/>
                <a:gd name="T27" fmla="*/ 6 h 69"/>
                <a:gd name="T28" fmla="*/ 25 w 79"/>
                <a:gd name="T29" fmla="*/ 13 h 69"/>
                <a:gd name="T30" fmla="*/ 20 w 79"/>
                <a:gd name="T31" fmla="*/ 20 h 69"/>
                <a:gd name="T32" fmla="*/ 11 w 79"/>
                <a:gd name="T33" fmla="*/ 19 h 69"/>
                <a:gd name="T34" fmla="*/ 0 w 79"/>
                <a:gd name="T35" fmla="*/ 21 h 69"/>
                <a:gd name="T36" fmla="*/ 3 w 79"/>
                <a:gd name="T37" fmla="*/ 28 h 69"/>
                <a:gd name="T38" fmla="*/ 14 w 79"/>
                <a:gd name="T39" fmla="*/ 32 h 69"/>
                <a:gd name="T40" fmla="*/ 27 w 79"/>
                <a:gd name="T41" fmla="*/ 53 h 69"/>
                <a:gd name="T42" fmla="*/ 39 w 79"/>
                <a:gd name="T43" fmla="*/ 59 h 69"/>
                <a:gd name="T44" fmla="*/ 52 w 79"/>
                <a:gd name="T45" fmla="*/ 66 h 69"/>
                <a:gd name="T46" fmla="*/ 58 w 79"/>
                <a:gd name="T47" fmla="*/ 69 h 69"/>
                <a:gd name="T48" fmla="*/ 46 w 79"/>
                <a:gd name="T49"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9">
                  <a:moveTo>
                    <a:pt x="46" y="55"/>
                  </a:moveTo>
                  <a:cubicBezTo>
                    <a:pt x="46" y="53"/>
                    <a:pt x="34" y="46"/>
                    <a:pt x="34" y="41"/>
                  </a:cubicBezTo>
                  <a:cubicBezTo>
                    <a:pt x="34" y="36"/>
                    <a:pt x="28" y="34"/>
                    <a:pt x="27" y="31"/>
                  </a:cubicBezTo>
                  <a:cubicBezTo>
                    <a:pt x="26" y="27"/>
                    <a:pt x="31" y="24"/>
                    <a:pt x="34" y="27"/>
                  </a:cubicBezTo>
                  <a:cubicBezTo>
                    <a:pt x="36" y="29"/>
                    <a:pt x="40" y="24"/>
                    <a:pt x="43" y="25"/>
                  </a:cubicBezTo>
                  <a:cubicBezTo>
                    <a:pt x="46" y="26"/>
                    <a:pt x="66" y="27"/>
                    <a:pt x="66" y="27"/>
                  </a:cubicBezTo>
                  <a:cubicBezTo>
                    <a:pt x="66" y="27"/>
                    <a:pt x="72" y="29"/>
                    <a:pt x="79" y="34"/>
                  </a:cubicBezTo>
                  <a:cubicBezTo>
                    <a:pt x="79" y="32"/>
                    <a:pt x="79" y="31"/>
                    <a:pt x="78" y="31"/>
                  </a:cubicBezTo>
                  <a:cubicBezTo>
                    <a:pt x="77" y="27"/>
                    <a:pt x="78" y="22"/>
                    <a:pt x="74" y="20"/>
                  </a:cubicBezTo>
                  <a:cubicBezTo>
                    <a:pt x="71" y="19"/>
                    <a:pt x="70" y="15"/>
                    <a:pt x="70" y="11"/>
                  </a:cubicBezTo>
                  <a:cubicBezTo>
                    <a:pt x="68" y="12"/>
                    <a:pt x="66" y="12"/>
                    <a:pt x="65" y="13"/>
                  </a:cubicBezTo>
                  <a:cubicBezTo>
                    <a:pt x="61" y="14"/>
                    <a:pt x="53" y="13"/>
                    <a:pt x="50" y="9"/>
                  </a:cubicBezTo>
                  <a:cubicBezTo>
                    <a:pt x="47" y="6"/>
                    <a:pt x="41" y="2"/>
                    <a:pt x="37" y="0"/>
                  </a:cubicBezTo>
                  <a:cubicBezTo>
                    <a:pt x="36" y="1"/>
                    <a:pt x="31" y="6"/>
                    <a:pt x="29" y="6"/>
                  </a:cubicBezTo>
                  <a:cubicBezTo>
                    <a:pt x="26" y="6"/>
                    <a:pt x="28" y="13"/>
                    <a:pt x="25" y="13"/>
                  </a:cubicBezTo>
                  <a:cubicBezTo>
                    <a:pt x="22" y="13"/>
                    <a:pt x="20" y="18"/>
                    <a:pt x="20" y="20"/>
                  </a:cubicBezTo>
                  <a:cubicBezTo>
                    <a:pt x="19" y="22"/>
                    <a:pt x="13" y="18"/>
                    <a:pt x="11" y="19"/>
                  </a:cubicBezTo>
                  <a:cubicBezTo>
                    <a:pt x="9" y="20"/>
                    <a:pt x="3" y="21"/>
                    <a:pt x="0" y="21"/>
                  </a:cubicBezTo>
                  <a:cubicBezTo>
                    <a:pt x="1" y="24"/>
                    <a:pt x="1" y="28"/>
                    <a:pt x="3" y="28"/>
                  </a:cubicBezTo>
                  <a:cubicBezTo>
                    <a:pt x="7" y="28"/>
                    <a:pt x="14" y="27"/>
                    <a:pt x="14" y="32"/>
                  </a:cubicBezTo>
                  <a:cubicBezTo>
                    <a:pt x="14" y="38"/>
                    <a:pt x="24" y="49"/>
                    <a:pt x="27" y="53"/>
                  </a:cubicBezTo>
                  <a:cubicBezTo>
                    <a:pt x="31" y="57"/>
                    <a:pt x="39" y="56"/>
                    <a:pt x="39" y="59"/>
                  </a:cubicBezTo>
                  <a:cubicBezTo>
                    <a:pt x="39" y="63"/>
                    <a:pt x="45" y="66"/>
                    <a:pt x="52" y="66"/>
                  </a:cubicBezTo>
                  <a:cubicBezTo>
                    <a:pt x="53" y="66"/>
                    <a:pt x="56" y="67"/>
                    <a:pt x="58" y="69"/>
                  </a:cubicBezTo>
                  <a:cubicBezTo>
                    <a:pt x="53" y="62"/>
                    <a:pt x="46" y="57"/>
                    <a:pt x="46" y="5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70">
              <a:extLst>
                <a:ext uri="{FF2B5EF4-FFF2-40B4-BE49-F238E27FC236}">
                  <a16:creationId xmlns:a16="http://schemas.microsoft.com/office/drawing/2014/main" id="{33484862-88A7-4E0A-B34A-5DD4F4A5645F}"/>
                </a:ext>
              </a:extLst>
            </p:cNvPr>
            <p:cNvSpPr>
              <a:spLocks/>
            </p:cNvSpPr>
            <p:nvPr userDrawn="1"/>
          </p:nvSpPr>
          <p:spPr bwMode="auto">
            <a:xfrm>
              <a:off x="4683649" y="2523543"/>
              <a:ext cx="40168" cy="80337"/>
            </a:xfrm>
            <a:custGeom>
              <a:avLst/>
              <a:gdLst>
                <a:gd name="T0" fmla="*/ 18 w 27"/>
                <a:gd name="T1" fmla="*/ 46 h 54"/>
                <a:gd name="T2" fmla="*/ 22 w 27"/>
                <a:gd name="T3" fmla="*/ 40 h 54"/>
                <a:gd name="T4" fmla="*/ 27 w 27"/>
                <a:gd name="T5" fmla="*/ 32 h 54"/>
                <a:gd name="T6" fmla="*/ 27 w 27"/>
                <a:gd name="T7" fmla="*/ 31 h 54"/>
                <a:gd name="T8" fmla="*/ 19 w 27"/>
                <a:gd name="T9" fmla="*/ 22 h 54"/>
                <a:gd name="T10" fmla="*/ 20 w 27"/>
                <a:gd name="T11" fmla="*/ 7 h 54"/>
                <a:gd name="T12" fmla="*/ 8 w 27"/>
                <a:gd name="T13" fmla="*/ 0 h 54"/>
                <a:gd name="T14" fmla="*/ 1 w 27"/>
                <a:gd name="T15" fmla="*/ 10 h 54"/>
                <a:gd name="T16" fmla="*/ 5 w 27"/>
                <a:gd name="T17" fmla="*/ 20 h 54"/>
                <a:gd name="T18" fmla="*/ 4 w 27"/>
                <a:gd name="T19" fmla="*/ 41 h 54"/>
                <a:gd name="T20" fmla="*/ 14 w 27"/>
                <a:gd name="T21" fmla="*/ 54 h 54"/>
                <a:gd name="T22" fmla="*/ 18 w 27"/>
                <a:gd name="T23"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54">
                  <a:moveTo>
                    <a:pt x="18" y="46"/>
                  </a:moveTo>
                  <a:cubicBezTo>
                    <a:pt x="21" y="45"/>
                    <a:pt x="19" y="43"/>
                    <a:pt x="22" y="40"/>
                  </a:cubicBezTo>
                  <a:cubicBezTo>
                    <a:pt x="24" y="38"/>
                    <a:pt x="27" y="34"/>
                    <a:pt x="27" y="32"/>
                  </a:cubicBezTo>
                  <a:cubicBezTo>
                    <a:pt x="27" y="32"/>
                    <a:pt x="27" y="32"/>
                    <a:pt x="27" y="31"/>
                  </a:cubicBezTo>
                  <a:cubicBezTo>
                    <a:pt x="23" y="28"/>
                    <a:pt x="20" y="26"/>
                    <a:pt x="19" y="22"/>
                  </a:cubicBezTo>
                  <a:cubicBezTo>
                    <a:pt x="18" y="19"/>
                    <a:pt x="19" y="12"/>
                    <a:pt x="20" y="7"/>
                  </a:cubicBezTo>
                  <a:cubicBezTo>
                    <a:pt x="18" y="5"/>
                    <a:pt x="10" y="0"/>
                    <a:pt x="8" y="0"/>
                  </a:cubicBezTo>
                  <a:cubicBezTo>
                    <a:pt x="5" y="0"/>
                    <a:pt x="1" y="5"/>
                    <a:pt x="1" y="10"/>
                  </a:cubicBezTo>
                  <a:cubicBezTo>
                    <a:pt x="6" y="13"/>
                    <a:pt x="8" y="16"/>
                    <a:pt x="5" y="20"/>
                  </a:cubicBezTo>
                  <a:cubicBezTo>
                    <a:pt x="0" y="24"/>
                    <a:pt x="0" y="38"/>
                    <a:pt x="4" y="41"/>
                  </a:cubicBezTo>
                  <a:cubicBezTo>
                    <a:pt x="8" y="45"/>
                    <a:pt x="10" y="52"/>
                    <a:pt x="14" y="54"/>
                  </a:cubicBezTo>
                  <a:cubicBezTo>
                    <a:pt x="15" y="50"/>
                    <a:pt x="16" y="46"/>
                    <a:pt x="18" y="4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1">
              <a:extLst>
                <a:ext uri="{FF2B5EF4-FFF2-40B4-BE49-F238E27FC236}">
                  <a16:creationId xmlns:a16="http://schemas.microsoft.com/office/drawing/2014/main" id="{9DFE778D-86FD-430F-BFA7-231EC850A04D}"/>
                </a:ext>
              </a:extLst>
            </p:cNvPr>
            <p:cNvSpPr>
              <a:spLocks/>
            </p:cNvSpPr>
            <p:nvPr userDrawn="1"/>
          </p:nvSpPr>
          <p:spPr bwMode="auto">
            <a:xfrm>
              <a:off x="4480926" y="2346551"/>
              <a:ext cx="162556" cy="72806"/>
            </a:xfrm>
            <a:custGeom>
              <a:avLst/>
              <a:gdLst>
                <a:gd name="T0" fmla="*/ 92 w 109"/>
                <a:gd name="T1" fmla="*/ 4 h 49"/>
                <a:gd name="T2" fmla="*/ 79 w 109"/>
                <a:gd name="T3" fmla="*/ 0 h 49"/>
                <a:gd name="T4" fmla="*/ 76 w 109"/>
                <a:gd name="T5" fmla="*/ 7 h 49"/>
                <a:gd name="T6" fmla="*/ 63 w 109"/>
                <a:gd name="T7" fmla="*/ 8 h 49"/>
                <a:gd name="T8" fmla="*/ 55 w 109"/>
                <a:gd name="T9" fmla="*/ 13 h 49"/>
                <a:gd name="T10" fmla="*/ 49 w 109"/>
                <a:gd name="T11" fmla="*/ 22 h 49"/>
                <a:gd name="T12" fmla="*/ 44 w 109"/>
                <a:gd name="T13" fmla="*/ 26 h 49"/>
                <a:gd name="T14" fmla="*/ 29 w 109"/>
                <a:gd name="T15" fmla="*/ 29 h 49"/>
                <a:gd name="T16" fmla="*/ 20 w 109"/>
                <a:gd name="T17" fmla="*/ 30 h 49"/>
                <a:gd name="T18" fmla="*/ 11 w 109"/>
                <a:gd name="T19" fmla="*/ 31 h 49"/>
                <a:gd name="T20" fmla="*/ 3 w 109"/>
                <a:gd name="T21" fmla="*/ 29 h 49"/>
                <a:gd name="T22" fmla="*/ 1 w 109"/>
                <a:gd name="T23" fmla="*/ 37 h 49"/>
                <a:gd name="T24" fmla="*/ 9 w 109"/>
                <a:gd name="T25" fmla="*/ 41 h 49"/>
                <a:gd name="T26" fmla="*/ 18 w 109"/>
                <a:gd name="T27" fmla="*/ 43 h 49"/>
                <a:gd name="T28" fmla="*/ 27 w 109"/>
                <a:gd name="T29" fmla="*/ 40 h 49"/>
                <a:gd name="T30" fmla="*/ 39 w 109"/>
                <a:gd name="T31" fmla="*/ 38 h 49"/>
                <a:gd name="T32" fmla="*/ 42 w 109"/>
                <a:gd name="T33" fmla="*/ 44 h 49"/>
                <a:gd name="T34" fmla="*/ 55 w 109"/>
                <a:gd name="T35" fmla="*/ 46 h 49"/>
                <a:gd name="T36" fmla="*/ 71 w 109"/>
                <a:gd name="T37" fmla="*/ 49 h 49"/>
                <a:gd name="T38" fmla="*/ 84 w 109"/>
                <a:gd name="T39" fmla="*/ 45 h 49"/>
                <a:gd name="T40" fmla="*/ 94 w 109"/>
                <a:gd name="T41" fmla="*/ 41 h 49"/>
                <a:gd name="T42" fmla="*/ 94 w 109"/>
                <a:gd name="T43" fmla="*/ 41 h 49"/>
                <a:gd name="T44" fmla="*/ 97 w 109"/>
                <a:gd name="T45" fmla="*/ 38 h 49"/>
                <a:gd name="T46" fmla="*/ 99 w 109"/>
                <a:gd name="T47" fmla="*/ 31 h 49"/>
                <a:gd name="T48" fmla="*/ 101 w 109"/>
                <a:gd name="T49" fmla="*/ 26 h 49"/>
                <a:gd name="T50" fmla="*/ 107 w 109"/>
                <a:gd name="T51" fmla="*/ 22 h 49"/>
                <a:gd name="T52" fmla="*/ 109 w 109"/>
                <a:gd name="T53" fmla="*/ 18 h 49"/>
                <a:gd name="T54" fmla="*/ 103 w 109"/>
                <a:gd name="T55" fmla="*/ 6 h 49"/>
                <a:gd name="T56" fmla="*/ 92 w 109"/>
                <a:gd name="T57"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49">
                  <a:moveTo>
                    <a:pt x="92" y="4"/>
                  </a:moveTo>
                  <a:cubicBezTo>
                    <a:pt x="88" y="0"/>
                    <a:pt x="79" y="0"/>
                    <a:pt x="79" y="0"/>
                  </a:cubicBezTo>
                  <a:cubicBezTo>
                    <a:pt x="79" y="0"/>
                    <a:pt x="78" y="4"/>
                    <a:pt x="76" y="7"/>
                  </a:cubicBezTo>
                  <a:cubicBezTo>
                    <a:pt x="75" y="9"/>
                    <a:pt x="68" y="9"/>
                    <a:pt x="63" y="8"/>
                  </a:cubicBezTo>
                  <a:cubicBezTo>
                    <a:pt x="62" y="9"/>
                    <a:pt x="56" y="11"/>
                    <a:pt x="55" y="13"/>
                  </a:cubicBezTo>
                  <a:cubicBezTo>
                    <a:pt x="54" y="16"/>
                    <a:pt x="47" y="14"/>
                    <a:pt x="49" y="22"/>
                  </a:cubicBezTo>
                  <a:cubicBezTo>
                    <a:pt x="52" y="30"/>
                    <a:pt x="46" y="27"/>
                    <a:pt x="44" y="26"/>
                  </a:cubicBezTo>
                  <a:cubicBezTo>
                    <a:pt x="41" y="25"/>
                    <a:pt x="31" y="27"/>
                    <a:pt x="29" y="29"/>
                  </a:cubicBezTo>
                  <a:cubicBezTo>
                    <a:pt x="26" y="32"/>
                    <a:pt x="22" y="31"/>
                    <a:pt x="20" y="30"/>
                  </a:cubicBezTo>
                  <a:cubicBezTo>
                    <a:pt x="18" y="29"/>
                    <a:pt x="13" y="28"/>
                    <a:pt x="11" y="31"/>
                  </a:cubicBezTo>
                  <a:cubicBezTo>
                    <a:pt x="9" y="34"/>
                    <a:pt x="6" y="29"/>
                    <a:pt x="3" y="29"/>
                  </a:cubicBezTo>
                  <a:cubicBezTo>
                    <a:pt x="0" y="29"/>
                    <a:pt x="1" y="35"/>
                    <a:pt x="1" y="37"/>
                  </a:cubicBezTo>
                  <a:cubicBezTo>
                    <a:pt x="1" y="38"/>
                    <a:pt x="6" y="42"/>
                    <a:pt x="9" y="41"/>
                  </a:cubicBezTo>
                  <a:cubicBezTo>
                    <a:pt x="12" y="39"/>
                    <a:pt x="15" y="41"/>
                    <a:pt x="18" y="43"/>
                  </a:cubicBezTo>
                  <a:cubicBezTo>
                    <a:pt x="20" y="44"/>
                    <a:pt x="25" y="41"/>
                    <a:pt x="27" y="40"/>
                  </a:cubicBezTo>
                  <a:cubicBezTo>
                    <a:pt x="29" y="38"/>
                    <a:pt x="38" y="38"/>
                    <a:pt x="39" y="38"/>
                  </a:cubicBezTo>
                  <a:cubicBezTo>
                    <a:pt x="40" y="38"/>
                    <a:pt x="40" y="43"/>
                    <a:pt x="42" y="44"/>
                  </a:cubicBezTo>
                  <a:cubicBezTo>
                    <a:pt x="43" y="45"/>
                    <a:pt x="49" y="46"/>
                    <a:pt x="55" y="46"/>
                  </a:cubicBezTo>
                  <a:cubicBezTo>
                    <a:pt x="61" y="47"/>
                    <a:pt x="69" y="49"/>
                    <a:pt x="71" y="49"/>
                  </a:cubicBezTo>
                  <a:cubicBezTo>
                    <a:pt x="74" y="49"/>
                    <a:pt x="78" y="45"/>
                    <a:pt x="84" y="45"/>
                  </a:cubicBezTo>
                  <a:cubicBezTo>
                    <a:pt x="90" y="45"/>
                    <a:pt x="93" y="41"/>
                    <a:pt x="94" y="41"/>
                  </a:cubicBezTo>
                  <a:cubicBezTo>
                    <a:pt x="94" y="41"/>
                    <a:pt x="94" y="41"/>
                    <a:pt x="94" y="41"/>
                  </a:cubicBezTo>
                  <a:cubicBezTo>
                    <a:pt x="95" y="40"/>
                    <a:pt x="95" y="38"/>
                    <a:pt x="97" y="38"/>
                  </a:cubicBezTo>
                  <a:cubicBezTo>
                    <a:pt x="99" y="38"/>
                    <a:pt x="97" y="33"/>
                    <a:pt x="99" y="31"/>
                  </a:cubicBezTo>
                  <a:cubicBezTo>
                    <a:pt x="101" y="29"/>
                    <a:pt x="98" y="25"/>
                    <a:pt x="101" y="26"/>
                  </a:cubicBezTo>
                  <a:cubicBezTo>
                    <a:pt x="104" y="26"/>
                    <a:pt x="107" y="26"/>
                    <a:pt x="107" y="22"/>
                  </a:cubicBezTo>
                  <a:cubicBezTo>
                    <a:pt x="107" y="20"/>
                    <a:pt x="108" y="19"/>
                    <a:pt x="109" y="18"/>
                  </a:cubicBezTo>
                  <a:cubicBezTo>
                    <a:pt x="106" y="13"/>
                    <a:pt x="103" y="6"/>
                    <a:pt x="103" y="6"/>
                  </a:cubicBezTo>
                  <a:cubicBezTo>
                    <a:pt x="103" y="6"/>
                    <a:pt x="96" y="9"/>
                    <a:pt x="92" y="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2">
              <a:extLst>
                <a:ext uri="{FF2B5EF4-FFF2-40B4-BE49-F238E27FC236}">
                  <a16:creationId xmlns:a16="http://schemas.microsoft.com/office/drawing/2014/main" id="{92072980-1726-4140-AD3F-00CD6C6E1C3C}"/>
                </a:ext>
              </a:extLst>
            </p:cNvPr>
            <p:cNvSpPr>
              <a:spLocks/>
            </p:cNvSpPr>
            <p:nvPr userDrawn="1"/>
          </p:nvSpPr>
          <p:spPr bwMode="auto">
            <a:xfrm>
              <a:off x="4620888" y="2355338"/>
              <a:ext cx="143098" cy="82220"/>
            </a:xfrm>
            <a:custGeom>
              <a:avLst/>
              <a:gdLst>
                <a:gd name="T0" fmla="*/ 92 w 96"/>
                <a:gd name="T1" fmla="*/ 11 h 55"/>
                <a:gd name="T2" fmla="*/ 89 w 96"/>
                <a:gd name="T3" fmla="*/ 8 h 55"/>
                <a:gd name="T4" fmla="*/ 80 w 96"/>
                <a:gd name="T5" fmla="*/ 5 h 55"/>
                <a:gd name="T6" fmla="*/ 66 w 96"/>
                <a:gd name="T7" fmla="*/ 1 h 55"/>
                <a:gd name="T8" fmla="*/ 53 w 96"/>
                <a:gd name="T9" fmla="*/ 9 h 55"/>
                <a:gd name="T10" fmla="*/ 37 w 96"/>
                <a:gd name="T11" fmla="*/ 14 h 55"/>
                <a:gd name="T12" fmla="*/ 17 w 96"/>
                <a:gd name="T13" fmla="*/ 14 h 55"/>
                <a:gd name="T14" fmla="*/ 15 w 96"/>
                <a:gd name="T15" fmla="*/ 12 h 55"/>
                <a:gd name="T16" fmla="*/ 13 w 96"/>
                <a:gd name="T17" fmla="*/ 16 h 55"/>
                <a:gd name="T18" fmla="*/ 7 w 96"/>
                <a:gd name="T19" fmla="*/ 20 h 55"/>
                <a:gd name="T20" fmla="*/ 5 w 96"/>
                <a:gd name="T21" fmla="*/ 25 h 55"/>
                <a:gd name="T22" fmla="*/ 3 w 96"/>
                <a:gd name="T23" fmla="*/ 32 h 55"/>
                <a:gd name="T24" fmla="*/ 0 w 96"/>
                <a:gd name="T25" fmla="*/ 35 h 55"/>
                <a:gd name="T26" fmla="*/ 4 w 96"/>
                <a:gd name="T27" fmla="*/ 41 h 55"/>
                <a:gd name="T28" fmla="*/ 3 w 96"/>
                <a:gd name="T29" fmla="*/ 41 h 55"/>
                <a:gd name="T30" fmla="*/ 16 w 96"/>
                <a:gd name="T31" fmla="*/ 50 h 55"/>
                <a:gd name="T32" fmla="*/ 31 w 96"/>
                <a:gd name="T33" fmla="*/ 54 h 55"/>
                <a:gd name="T34" fmla="*/ 51 w 96"/>
                <a:gd name="T35" fmla="*/ 47 h 55"/>
                <a:gd name="T36" fmla="*/ 57 w 96"/>
                <a:gd name="T37" fmla="*/ 49 h 55"/>
                <a:gd name="T38" fmla="*/ 62 w 96"/>
                <a:gd name="T39" fmla="*/ 50 h 55"/>
                <a:gd name="T40" fmla="*/ 70 w 96"/>
                <a:gd name="T41" fmla="*/ 44 h 55"/>
                <a:gd name="T42" fmla="*/ 84 w 96"/>
                <a:gd name="T43" fmla="*/ 22 h 55"/>
                <a:gd name="T44" fmla="*/ 93 w 96"/>
                <a:gd name="T45" fmla="*/ 15 h 55"/>
                <a:gd name="T46" fmla="*/ 92 w 96"/>
                <a:gd name="T47"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55">
                  <a:moveTo>
                    <a:pt x="92" y="11"/>
                  </a:moveTo>
                  <a:cubicBezTo>
                    <a:pt x="91" y="10"/>
                    <a:pt x="90" y="9"/>
                    <a:pt x="89" y="8"/>
                  </a:cubicBezTo>
                  <a:cubicBezTo>
                    <a:pt x="85" y="8"/>
                    <a:pt x="81" y="6"/>
                    <a:pt x="80" y="5"/>
                  </a:cubicBezTo>
                  <a:cubicBezTo>
                    <a:pt x="77" y="3"/>
                    <a:pt x="68" y="1"/>
                    <a:pt x="66" y="1"/>
                  </a:cubicBezTo>
                  <a:cubicBezTo>
                    <a:pt x="65" y="0"/>
                    <a:pt x="55" y="9"/>
                    <a:pt x="53" y="9"/>
                  </a:cubicBezTo>
                  <a:cubicBezTo>
                    <a:pt x="50" y="9"/>
                    <a:pt x="37" y="11"/>
                    <a:pt x="37" y="14"/>
                  </a:cubicBezTo>
                  <a:cubicBezTo>
                    <a:pt x="37" y="18"/>
                    <a:pt x="21" y="18"/>
                    <a:pt x="17" y="14"/>
                  </a:cubicBezTo>
                  <a:cubicBezTo>
                    <a:pt x="16" y="14"/>
                    <a:pt x="16" y="13"/>
                    <a:pt x="15" y="12"/>
                  </a:cubicBezTo>
                  <a:cubicBezTo>
                    <a:pt x="14" y="13"/>
                    <a:pt x="13" y="14"/>
                    <a:pt x="13" y="16"/>
                  </a:cubicBezTo>
                  <a:cubicBezTo>
                    <a:pt x="13" y="20"/>
                    <a:pt x="10" y="20"/>
                    <a:pt x="7" y="20"/>
                  </a:cubicBezTo>
                  <a:cubicBezTo>
                    <a:pt x="4" y="19"/>
                    <a:pt x="7" y="23"/>
                    <a:pt x="5" y="25"/>
                  </a:cubicBezTo>
                  <a:cubicBezTo>
                    <a:pt x="3" y="27"/>
                    <a:pt x="5" y="32"/>
                    <a:pt x="3" y="32"/>
                  </a:cubicBezTo>
                  <a:cubicBezTo>
                    <a:pt x="1" y="32"/>
                    <a:pt x="1" y="34"/>
                    <a:pt x="0" y="35"/>
                  </a:cubicBezTo>
                  <a:cubicBezTo>
                    <a:pt x="1" y="36"/>
                    <a:pt x="4" y="41"/>
                    <a:pt x="4" y="41"/>
                  </a:cubicBezTo>
                  <a:cubicBezTo>
                    <a:pt x="4" y="41"/>
                    <a:pt x="4" y="41"/>
                    <a:pt x="3" y="41"/>
                  </a:cubicBezTo>
                  <a:cubicBezTo>
                    <a:pt x="7" y="43"/>
                    <a:pt x="13" y="47"/>
                    <a:pt x="16" y="50"/>
                  </a:cubicBezTo>
                  <a:cubicBezTo>
                    <a:pt x="19" y="54"/>
                    <a:pt x="27" y="55"/>
                    <a:pt x="31" y="54"/>
                  </a:cubicBezTo>
                  <a:cubicBezTo>
                    <a:pt x="35" y="53"/>
                    <a:pt x="51" y="47"/>
                    <a:pt x="51" y="47"/>
                  </a:cubicBezTo>
                  <a:cubicBezTo>
                    <a:pt x="51" y="47"/>
                    <a:pt x="55" y="49"/>
                    <a:pt x="57" y="49"/>
                  </a:cubicBezTo>
                  <a:cubicBezTo>
                    <a:pt x="58" y="49"/>
                    <a:pt x="60" y="50"/>
                    <a:pt x="62" y="50"/>
                  </a:cubicBezTo>
                  <a:cubicBezTo>
                    <a:pt x="63" y="49"/>
                    <a:pt x="66" y="48"/>
                    <a:pt x="70" y="44"/>
                  </a:cubicBezTo>
                  <a:cubicBezTo>
                    <a:pt x="75" y="39"/>
                    <a:pt x="82" y="23"/>
                    <a:pt x="84" y="22"/>
                  </a:cubicBezTo>
                  <a:cubicBezTo>
                    <a:pt x="86" y="20"/>
                    <a:pt x="91" y="17"/>
                    <a:pt x="93" y="15"/>
                  </a:cubicBezTo>
                  <a:cubicBezTo>
                    <a:pt x="96" y="13"/>
                    <a:pt x="95" y="12"/>
                    <a:pt x="92" y="1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73">
              <a:extLst>
                <a:ext uri="{FF2B5EF4-FFF2-40B4-BE49-F238E27FC236}">
                  <a16:creationId xmlns:a16="http://schemas.microsoft.com/office/drawing/2014/main" id="{0CC40D24-B643-4466-9F2B-5F5A518296B2}"/>
                </a:ext>
              </a:extLst>
            </p:cNvPr>
            <p:cNvSpPr>
              <a:spLocks/>
            </p:cNvSpPr>
            <p:nvPr userDrawn="1"/>
          </p:nvSpPr>
          <p:spPr bwMode="auto">
            <a:xfrm>
              <a:off x="4537413" y="2288182"/>
              <a:ext cx="138706" cy="71550"/>
            </a:xfrm>
            <a:custGeom>
              <a:avLst/>
              <a:gdLst>
                <a:gd name="T0" fmla="*/ 88 w 93"/>
                <a:gd name="T1" fmla="*/ 22 h 48"/>
                <a:gd name="T2" fmla="*/ 78 w 93"/>
                <a:gd name="T3" fmla="*/ 20 h 48"/>
                <a:gd name="T4" fmla="*/ 75 w 93"/>
                <a:gd name="T5" fmla="*/ 14 h 48"/>
                <a:gd name="T6" fmla="*/ 66 w 93"/>
                <a:gd name="T7" fmla="*/ 16 h 48"/>
                <a:gd name="T8" fmla="*/ 58 w 93"/>
                <a:gd name="T9" fmla="*/ 12 h 48"/>
                <a:gd name="T10" fmla="*/ 49 w 93"/>
                <a:gd name="T11" fmla="*/ 5 h 48"/>
                <a:gd name="T12" fmla="*/ 40 w 93"/>
                <a:gd name="T13" fmla="*/ 1 h 48"/>
                <a:gd name="T14" fmla="*/ 39 w 93"/>
                <a:gd name="T15" fmla="*/ 2 h 48"/>
                <a:gd name="T16" fmla="*/ 32 w 93"/>
                <a:gd name="T17" fmla="*/ 2 h 48"/>
                <a:gd name="T18" fmla="*/ 20 w 93"/>
                <a:gd name="T19" fmla="*/ 8 h 48"/>
                <a:gd name="T20" fmla="*/ 4 w 93"/>
                <a:gd name="T21" fmla="*/ 14 h 48"/>
                <a:gd name="T22" fmla="*/ 5 w 93"/>
                <a:gd name="T23" fmla="*/ 22 h 48"/>
                <a:gd name="T24" fmla="*/ 10 w 93"/>
                <a:gd name="T25" fmla="*/ 34 h 48"/>
                <a:gd name="T26" fmla="*/ 25 w 93"/>
                <a:gd name="T27" fmla="*/ 45 h 48"/>
                <a:gd name="T28" fmla="*/ 25 w 93"/>
                <a:gd name="T29" fmla="*/ 47 h 48"/>
                <a:gd name="T30" fmla="*/ 38 w 93"/>
                <a:gd name="T31" fmla="*/ 46 h 48"/>
                <a:gd name="T32" fmla="*/ 41 w 93"/>
                <a:gd name="T33" fmla="*/ 39 h 48"/>
                <a:gd name="T34" fmla="*/ 54 w 93"/>
                <a:gd name="T35" fmla="*/ 43 h 48"/>
                <a:gd name="T36" fmla="*/ 65 w 93"/>
                <a:gd name="T37" fmla="*/ 45 h 48"/>
                <a:gd name="T38" fmla="*/ 66 w 93"/>
                <a:gd name="T39" fmla="*/ 48 h 48"/>
                <a:gd name="T40" fmla="*/ 70 w 93"/>
                <a:gd name="T41" fmla="*/ 43 h 48"/>
                <a:gd name="T42" fmla="*/ 84 w 93"/>
                <a:gd name="T43" fmla="*/ 36 h 48"/>
                <a:gd name="T44" fmla="*/ 93 w 93"/>
                <a:gd name="T45" fmla="*/ 29 h 48"/>
                <a:gd name="T46" fmla="*/ 88 w 93"/>
                <a:gd name="T47"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48">
                  <a:moveTo>
                    <a:pt x="88" y="22"/>
                  </a:moveTo>
                  <a:cubicBezTo>
                    <a:pt x="86" y="21"/>
                    <a:pt x="79" y="21"/>
                    <a:pt x="78" y="20"/>
                  </a:cubicBezTo>
                  <a:cubicBezTo>
                    <a:pt x="78" y="18"/>
                    <a:pt x="77" y="14"/>
                    <a:pt x="75" y="14"/>
                  </a:cubicBezTo>
                  <a:cubicBezTo>
                    <a:pt x="72" y="14"/>
                    <a:pt x="68" y="12"/>
                    <a:pt x="66" y="16"/>
                  </a:cubicBezTo>
                  <a:cubicBezTo>
                    <a:pt x="65" y="19"/>
                    <a:pt x="59" y="15"/>
                    <a:pt x="58" y="12"/>
                  </a:cubicBezTo>
                  <a:cubicBezTo>
                    <a:pt x="58" y="10"/>
                    <a:pt x="56" y="8"/>
                    <a:pt x="49" y="5"/>
                  </a:cubicBezTo>
                  <a:cubicBezTo>
                    <a:pt x="46" y="4"/>
                    <a:pt x="43" y="3"/>
                    <a:pt x="40" y="1"/>
                  </a:cubicBezTo>
                  <a:cubicBezTo>
                    <a:pt x="40" y="1"/>
                    <a:pt x="40" y="2"/>
                    <a:pt x="39" y="2"/>
                  </a:cubicBezTo>
                  <a:cubicBezTo>
                    <a:pt x="38" y="4"/>
                    <a:pt x="34" y="0"/>
                    <a:pt x="32" y="2"/>
                  </a:cubicBezTo>
                  <a:cubicBezTo>
                    <a:pt x="30" y="4"/>
                    <a:pt x="23" y="5"/>
                    <a:pt x="20" y="8"/>
                  </a:cubicBezTo>
                  <a:cubicBezTo>
                    <a:pt x="16" y="11"/>
                    <a:pt x="8" y="13"/>
                    <a:pt x="4" y="14"/>
                  </a:cubicBezTo>
                  <a:cubicBezTo>
                    <a:pt x="0" y="15"/>
                    <a:pt x="4" y="19"/>
                    <a:pt x="5" y="22"/>
                  </a:cubicBezTo>
                  <a:cubicBezTo>
                    <a:pt x="7" y="25"/>
                    <a:pt x="7" y="32"/>
                    <a:pt x="10" y="34"/>
                  </a:cubicBezTo>
                  <a:cubicBezTo>
                    <a:pt x="13" y="36"/>
                    <a:pt x="24" y="43"/>
                    <a:pt x="25" y="45"/>
                  </a:cubicBezTo>
                  <a:cubicBezTo>
                    <a:pt x="26" y="46"/>
                    <a:pt x="26" y="46"/>
                    <a:pt x="25" y="47"/>
                  </a:cubicBezTo>
                  <a:cubicBezTo>
                    <a:pt x="30" y="48"/>
                    <a:pt x="37" y="48"/>
                    <a:pt x="38" y="46"/>
                  </a:cubicBezTo>
                  <a:cubicBezTo>
                    <a:pt x="40" y="43"/>
                    <a:pt x="41" y="39"/>
                    <a:pt x="41" y="39"/>
                  </a:cubicBezTo>
                  <a:cubicBezTo>
                    <a:pt x="41" y="39"/>
                    <a:pt x="50" y="39"/>
                    <a:pt x="54" y="43"/>
                  </a:cubicBezTo>
                  <a:cubicBezTo>
                    <a:pt x="58" y="48"/>
                    <a:pt x="65" y="45"/>
                    <a:pt x="65" y="45"/>
                  </a:cubicBezTo>
                  <a:cubicBezTo>
                    <a:pt x="65" y="45"/>
                    <a:pt x="66" y="46"/>
                    <a:pt x="66" y="48"/>
                  </a:cubicBezTo>
                  <a:cubicBezTo>
                    <a:pt x="67" y="45"/>
                    <a:pt x="69" y="43"/>
                    <a:pt x="70" y="43"/>
                  </a:cubicBezTo>
                  <a:cubicBezTo>
                    <a:pt x="75" y="42"/>
                    <a:pt x="80" y="42"/>
                    <a:pt x="84" y="36"/>
                  </a:cubicBezTo>
                  <a:cubicBezTo>
                    <a:pt x="87" y="33"/>
                    <a:pt x="90" y="31"/>
                    <a:pt x="93" y="29"/>
                  </a:cubicBezTo>
                  <a:cubicBezTo>
                    <a:pt x="91" y="27"/>
                    <a:pt x="90" y="23"/>
                    <a:pt x="88" y="2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74">
              <a:extLst>
                <a:ext uri="{FF2B5EF4-FFF2-40B4-BE49-F238E27FC236}">
                  <a16:creationId xmlns:a16="http://schemas.microsoft.com/office/drawing/2014/main" id="{B1745780-C11F-4CCF-8A04-94C586F0460F}"/>
                </a:ext>
              </a:extLst>
            </p:cNvPr>
            <p:cNvSpPr>
              <a:spLocks/>
            </p:cNvSpPr>
            <p:nvPr userDrawn="1"/>
          </p:nvSpPr>
          <p:spPr bwMode="auto">
            <a:xfrm>
              <a:off x="4635950" y="2330233"/>
              <a:ext cx="123642" cy="52094"/>
            </a:xfrm>
            <a:custGeom>
              <a:avLst/>
              <a:gdLst>
                <a:gd name="T0" fmla="*/ 61 w 83"/>
                <a:gd name="T1" fmla="*/ 4 h 35"/>
                <a:gd name="T2" fmla="*/ 50 w 83"/>
                <a:gd name="T3" fmla="*/ 3 h 35"/>
                <a:gd name="T4" fmla="*/ 38 w 83"/>
                <a:gd name="T5" fmla="*/ 2 h 35"/>
                <a:gd name="T6" fmla="*/ 29 w 83"/>
                <a:gd name="T7" fmla="*/ 3 h 35"/>
                <a:gd name="T8" fmla="*/ 27 w 83"/>
                <a:gd name="T9" fmla="*/ 1 h 35"/>
                <a:gd name="T10" fmla="*/ 18 w 83"/>
                <a:gd name="T11" fmla="*/ 8 h 35"/>
                <a:gd name="T12" fmla="*/ 4 w 83"/>
                <a:gd name="T13" fmla="*/ 15 h 35"/>
                <a:gd name="T14" fmla="*/ 0 w 83"/>
                <a:gd name="T15" fmla="*/ 20 h 35"/>
                <a:gd name="T16" fmla="*/ 7 w 83"/>
                <a:gd name="T17" fmla="*/ 31 h 35"/>
                <a:gd name="T18" fmla="*/ 27 w 83"/>
                <a:gd name="T19" fmla="*/ 31 h 35"/>
                <a:gd name="T20" fmla="*/ 43 w 83"/>
                <a:gd name="T21" fmla="*/ 26 h 35"/>
                <a:gd name="T22" fmla="*/ 56 w 83"/>
                <a:gd name="T23" fmla="*/ 18 h 35"/>
                <a:gd name="T24" fmla="*/ 70 w 83"/>
                <a:gd name="T25" fmla="*/ 22 h 35"/>
                <a:gd name="T26" fmla="*/ 79 w 83"/>
                <a:gd name="T27" fmla="*/ 25 h 35"/>
                <a:gd name="T28" fmla="*/ 76 w 83"/>
                <a:gd name="T29" fmla="*/ 20 h 35"/>
                <a:gd name="T30" fmla="*/ 82 w 83"/>
                <a:gd name="T31" fmla="*/ 10 h 35"/>
                <a:gd name="T32" fmla="*/ 83 w 83"/>
                <a:gd name="T33" fmla="*/ 9 h 35"/>
                <a:gd name="T34" fmla="*/ 74 w 83"/>
                <a:gd name="T35" fmla="*/ 7 h 35"/>
                <a:gd name="T36" fmla="*/ 61 w 83"/>
                <a:gd name="T37"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35">
                  <a:moveTo>
                    <a:pt x="61" y="4"/>
                  </a:moveTo>
                  <a:cubicBezTo>
                    <a:pt x="57" y="5"/>
                    <a:pt x="54" y="2"/>
                    <a:pt x="50" y="3"/>
                  </a:cubicBezTo>
                  <a:cubicBezTo>
                    <a:pt x="46" y="5"/>
                    <a:pt x="40" y="3"/>
                    <a:pt x="38" y="2"/>
                  </a:cubicBezTo>
                  <a:cubicBezTo>
                    <a:pt x="35" y="0"/>
                    <a:pt x="32" y="5"/>
                    <a:pt x="29" y="3"/>
                  </a:cubicBezTo>
                  <a:cubicBezTo>
                    <a:pt x="28" y="2"/>
                    <a:pt x="28" y="2"/>
                    <a:pt x="27" y="1"/>
                  </a:cubicBezTo>
                  <a:cubicBezTo>
                    <a:pt x="24" y="3"/>
                    <a:pt x="21" y="5"/>
                    <a:pt x="18" y="8"/>
                  </a:cubicBezTo>
                  <a:cubicBezTo>
                    <a:pt x="14" y="14"/>
                    <a:pt x="9" y="14"/>
                    <a:pt x="4" y="15"/>
                  </a:cubicBezTo>
                  <a:cubicBezTo>
                    <a:pt x="3" y="15"/>
                    <a:pt x="1" y="17"/>
                    <a:pt x="0" y="20"/>
                  </a:cubicBezTo>
                  <a:cubicBezTo>
                    <a:pt x="2" y="23"/>
                    <a:pt x="4" y="29"/>
                    <a:pt x="7" y="31"/>
                  </a:cubicBezTo>
                  <a:cubicBezTo>
                    <a:pt x="11" y="35"/>
                    <a:pt x="27" y="35"/>
                    <a:pt x="27" y="31"/>
                  </a:cubicBezTo>
                  <a:cubicBezTo>
                    <a:pt x="27" y="28"/>
                    <a:pt x="40" y="26"/>
                    <a:pt x="43" y="26"/>
                  </a:cubicBezTo>
                  <a:cubicBezTo>
                    <a:pt x="45" y="26"/>
                    <a:pt x="55" y="17"/>
                    <a:pt x="56" y="18"/>
                  </a:cubicBezTo>
                  <a:cubicBezTo>
                    <a:pt x="58" y="18"/>
                    <a:pt x="67" y="20"/>
                    <a:pt x="70" y="22"/>
                  </a:cubicBezTo>
                  <a:cubicBezTo>
                    <a:pt x="71" y="23"/>
                    <a:pt x="75" y="25"/>
                    <a:pt x="79" y="25"/>
                  </a:cubicBezTo>
                  <a:cubicBezTo>
                    <a:pt x="77" y="24"/>
                    <a:pt x="76" y="22"/>
                    <a:pt x="76" y="20"/>
                  </a:cubicBezTo>
                  <a:cubicBezTo>
                    <a:pt x="76" y="18"/>
                    <a:pt x="81" y="11"/>
                    <a:pt x="82" y="10"/>
                  </a:cubicBezTo>
                  <a:cubicBezTo>
                    <a:pt x="83" y="10"/>
                    <a:pt x="83" y="9"/>
                    <a:pt x="83" y="9"/>
                  </a:cubicBezTo>
                  <a:cubicBezTo>
                    <a:pt x="79" y="9"/>
                    <a:pt x="75" y="8"/>
                    <a:pt x="74" y="7"/>
                  </a:cubicBezTo>
                  <a:cubicBezTo>
                    <a:pt x="73" y="6"/>
                    <a:pt x="66" y="4"/>
                    <a:pt x="61" y="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75">
              <a:extLst>
                <a:ext uri="{FF2B5EF4-FFF2-40B4-BE49-F238E27FC236}">
                  <a16:creationId xmlns:a16="http://schemas.microsoft.com/office/drawing/2014/main" id="{7ABD1C39-3D8A-44EB-8A7D-1AD15C6AAC94}"/>
                </a:ext>
              </a:extLst>
            </p:cNvPr>
            <p:cNvSpPr>
              <a:spLocks/>
            </p:cNvSpPr>
            <p:nvPr userDrawn="1"/>
          </p:nvSpPr>
          <p:spPr bwMode="auto">
            <a:xfrm>
              <a:off x="4055395" y="2535469"/>
              <a:ext cx="81591" cy="137452"/>
            </a:xfrm>
            <a:custGeom>
              <a:avLst/>
              <a:gdLst>
                <a:gd name="T0" fmla="*/ 40 w 55"/>
                <a:gd name="T1" fmla="*/ 75 h 92"/>
                <a:gd name="T2" fmla="*/ 37 w 55"/>
                <a:gd name="T3" fmla="*/ 67 h 92"/>
                <a:gd name="T4" fmla="*/ 40 w 55"/>
                <a:gd name="T5" fmla="*/ 59 h 92"/>
                <a:gd name="T6" fmla="*/ 36 w 55"/>
                <a:gd name="T7" fmla="*/ 51 h 92"/>
                <a:gd name="T8" fmla="*/ 40 w 55"/>
                <a:gd name="T9" fmla="*/ 46 h 92"/>
                <a:gd name="T10" fmla="*/ 42 w 55"/>
                <a:gd name="T11" fmla="*/ 35 h 92"/>
                <a:gd name="T12" fmla="*/ 41 w 55"/>
                <a:gd name="T13" fmla="*/ 22 h 92"/>
                <a:gd name="T14" fmla="*/ 51 w 55"/>
                <a:gd name="T15" fmla="*/ 13 h 92"/>
                <a:gd name="T16" fmla="*/ 47 w 55"/>
                <a:gd name="T17" fmla="*/ 7 h 92"/>
                <a:gd name="T18" fmla="*/ 38 w 55"/>
                <a:gd name="T19" fmla="*/ 6 h 92"/>
                <a:gd name="T20" fmla="*/ 32 w 55"/>
                <a:gd name="T21" fmla="*/ 6 h 92"/>
                <a:gd name="T22" fmla="*/ 23 w 55"/>
                <a:gd name="T23" fmla="*/ 4 h 92"/>
                <a:gd name="T24" fmla="*/ 18 w 55"/>
                <a:gd name="T25" fmla="*/ 3 h 92"/>
                <a:gd name="T26" fmla="*/ 14 w 55"/>
                <a:gd name="T27" fmla="*/ 5 h 92"/>
                <a:gd name="T28" fmla="*/ 14 w 55"/>
                <a:gd name="T29" fmla="*/ 15 h 92"/>
                <a:gd name="T30" fmla="*/ 5 w 55"/>
                <a:gd name="T31" fmla="*/ 50 h 92"/>
                <a:gd name="T32" fmla="*/ 11 w 55"/>
                <a:gd name="T33" fmla="*/ 63 h 92"/>
                <a:gd name="T34" fmla="*/ 13 w 55"/>
                <a:gd name="T35" fmla="*/ 88 h 92"/>
                <a:gd name="T36" fmla="*/ 24 w 55"/>
                <a:gd name="T37" fmla="*/ 91 h 92"/>
                <a:gd name="T38" fmla="*/ 36 w 55"/>
                <a:gd name="T39" fmla="*/ 88 h 92"/>
                <a:gd name="T40" fmla="*/ 34 w 55"/>
                <a:gd name="T41" fmla="*/ 84 h 92"/>
                <a:gd name="T42" fmla="*/ 40 w 55"/>
                <a:gd name="T43"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92">
                  <a:moveTo>
                    <a:pt x="40" y="75"/>
                  </a:moveTo>
                  <a:cubicBezTo>
                    <a:pt x="46" y="74"/>
                    <a:pt x="38" y="69"/>
                    <a:pt x="37" y="67"/>
                  </a:cubicBezTo>
                  <a:cubicBezTo>
                    <a:pt x="35" y="66"/>
                    <a:pt x="37" y="59"/>
                    <a:pt x="40" y="59"/>
                  </a:cubicBezTo>
                  <a:cubicBezTo>
                    <a:pt x="43" y="59"/>
                    <a:pt x="40" y="56"/>
                    <a:pt x="36" y="51"/>
                  </a:cubicBezTo>
                  <a:cubicBezTo>
                    <a:pt x="32" y="47"/>
                    <a:pt x="36" y="46"/>
                    <a:pt x="40" y="46"/>
                  </a:cubicBezTo>
                  <a:cubicBezTo>
                    <a:pt x="43" y="46"/>
                    <a:pt x="39" y="39"/>
                    <a:pt x="42" y="35"/>
                  </a:cubicBezTo>
                  <a:cubicBezTo>
                    <a:pt x="46" y="32"/>
                    <a:pt x="41" y="25"/>
                    <a:pt x="41" y="22"/>
                  </a:cubicBezTo>
                  <a:cubicBezTo>
                    <a:pt x="41" y="19"/>
                    <a:pt x="47" y="18"/>
                    <a:pt x="51" y="13"/>
                  </a:cubicBezTo>
                  <a:cubicBezTo>
                    <a:pt x="55" y="9"/>
                    <a:pt x="47" y="11"/>
                    <a:pt x="47" y="7"/>
                  </a:cubicBezTo>
                  <a:cubicBezTo>
                    <a:pt x="47" y="4"/>
                    <a:pt x="42" y="3"/>
                    <a:pt x="38" y="6"/>
                  </a:cubicBezTo>
                  <a:cubicBezTo>
                    <a:pt x="34" y="9"/>
                    <a:pt x="35" y="6"/>
                    <a:pt x="32" y="6"/>
                  </a:cubicBezTo>
                  <a:cubicBezTo>
                    <a:pt x="29" y="6"/>
                    <a:pt x="23" y="7"/>
                    <a:pt x="23" y="4"/>
                  </a:cubicBezTo>
                  <a:cubicBezTo>
                    <a:pt x="23" y="1"/>
                    <a:pt x="21" y="0"/>
                    <a:pt x="18" y="3"/>
                  </a:cubicBezTo>
                  <a:cubicBezTo>
                    <a:pt x="17" y="4"/>
                    <a:pt x="16" y="5"/>
                    <a:pt x="14" y="5"/>
                  </a:cubicBezTo>
                  <a:cubicBezTo>
                    <a:pt x="14" y="9"/>
                    <a:pt x="13" y="13"/>
                    <a:pt x="14" y="15"/>
                  </a:cubicBezTo>
                  <a:cubicBezTo>
                    <a:pt x="17" y="19"/>
                    <a:pt x="11" y="44"/>
                    <a:pt x="5" y="50"/>
                  </a:cubicBezTo>
                  <a:cubicBezTo>
                    <a:pt x="0" y="57"/>
                    <a:pt x="5" y="58"/>
                    <a:pt x="11" y="63"/>
                  </a:cubicBezTo>
                  <a:cubicBezTo>
                    <a:pt x="17" y="67"/>
                    <a:pt x="13" y="84"/>
                    <a:pt x="13" y="88"/>
                  </a:cubicBezTo>
                  <a:cubicBezTo>
                    <a:pt x="13" y="92"/>
                    <a:pt x="18" y="91"/>
                    <a:pt x="24" y="91"/>
                  </a:cubicBezTo>
                  <a:cubicBezTo>
                    <a:pt x="28" y="91"/>
                    <a:pt x="32" y="89"/>
                    <a:pt x="36" y="88"/>
                  </a:cubicBezTo>
                  <a:cubicBezTo>
                    <a:pt x="35" y="87"/>
                    <a:pt x="34" y="85"/>
                    <a:pt x="34" y="84"/>
                  </a:cubicBezTo>
                  <a:cubicBezTo>
                    <a:pt x="34" y="80"/>
                    <a:pt x="34" y="76"/>
                    <a:pt x="40" y="7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76">
              <a:extLst>
                <a:ext uri="{FF2B5EF4-FFF2-40B4-BE49-F238E27FC236}">
                  <a16:creationId xmlns:a16="http://schemas.microsoft.com/office/drawing/2014/main" id="{D6EB747B-0330-45F1-A6D6-2DD7230EF405}"/>
                </a:ext>
              </a:extLst>
            </p:cNvPr>
            <p:cNvSpPr>
              <a:spLocks/>
            </p:cNvSpPr>
            <p:nvPr userDrawn="1"/>
          </p:nvSpPr>
          <p:spPr bwMode="auto">
            <a:xfrm>
              <a:off x="4339710" y="2216632"/>
              <a:ext cx="91006" cy="79081"/>
            </a:xfrm>
            <a:custGeom>
              <a:avLst/>
              <a:gdLst>
                <a:gd name="T0" fmla="*/ 20 w 61"/>
                <a:gd name="T1" fmla="*/ 41 h 53"/>
                <a:gd name="T2" fmla="*/ 30 w 61"/>
                <a:gd name="T3" fmla="*/ 42 h 53"/>
                <a:gd name="T4" fmla="*/ 40 w 61"/>
                <a:gd name="T5" fmla="*/ 50 h 53"/>
                <a:gd name="T6" fmla="*/ 43 w 61"/>
                <a:gd name="T7" fmla="*/ 53 h 53"/>
                <a:gd name="T8" fmla="*/ 45 w 61"/>
                <a:gd name="T9" fmla="*/ 41 h 53"/>
                <a:gd name="T10" fmla="*/ 46 w 61"/>
                <a:gd name="T11" fmla="*/ 34 h 53"/>
                <a:gd name="T12" fmla="*/ 54 w 61"/>
                <a:gd name="T13" fmla="*/ 30 h 53"/>
                <a:gd name="T14" fmla="*/ 57 w 61"/>
                <a:gd name="T15" fmla="*/ 26 h 53"/>
                <a:gd name="T16" fmla="*/ 52 w 61"/>
                <a:gd name="T17" fmla="*/ 18 h 53"/>
                <a:gd name="T18" fmla="*/ 60 w 61"/>
                <a:gd name="T19" fmla="*/ 11 h 53"/>
                <a:gd name="T20" fmla="*/ 59 w 61"/>
                <a:gd name="T21" fmla="*/ 1 h 53"/>
                <a:gd name="T22" fmla="*/ 56 w 61"/>
                <a:gd name="T23" fmla="*/ 2 h 53"/>
                <a:gd name="T24" fmla="*/ 41 w 61"/>
                <a:gd name="T25" fmla="*/ 3 h 53"/>
                <a:gd name="T26" fmla="*/ 35 w 61"/>
                <a:gd name="T27" fmla="*/ 13 h 53"/>
                <a:gd name="T28" fmla="*/ 28 w 61"/>
                <a:gd name="T29" fmla="*/ 13 h 53"/>
                <a:gd name="T30" fmla="*/ 21 w 61"/>
                <a:gd name="T31" fmla="*/ 17 h 53"/>
                <a:gd name="T32" fmla="*/ 14 w 61"/>
                <a:gd name="T33" fmla="*/ 29 h 53"/>
                <a:gd name="T34" fmla="*/ 3 w 61"/>
                <a:gd name="T35" fmla="*/ 43 h 53"/>
                <a:gd name="T36" fmla="*/ 0 w 61"/>
                <a:gd name="T37" fmla="*/ 44 h 53"/>
                <a:gd name="T38" fmla="*/ 6 w 61"/>
                <a:gd name="T39" fmla="*/ 46 h 53"/>
                <a:gd name="T40" fmla="*/ 20 w 61"/>
                <a:gd name="T4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53">
                  <a:moveTo>
                    <a:pt x="20" y="41"/>
                  </a:moveTo>
                  <a:cubicBezTo>
                    <a:pt x="22" y="38"/>
                    <a:pt x="27" y="40"/>
                    <a:pt x="30" y="42"/>
                  </a:cubicBezTo>
                  <a:cubicBezTo>
                    <a:pt x="32" y="45"/>
                    <a:pt x="36" y="46"/>
                    <a:pt x="40" y="50"/>
                  </a:cubicBezTo>
                  <a:cubicBezTo>
                    <a:pt x="41" y="51"/>
                    <a:pt x="42" y="52"/>
                    <a:pt x="43" y="53"/>
                  </a:cubicBezTo>
                  <a:cubicBezTo>
                    <a:pt x="44" y="50"/>
                    <a:pt x="44" y="44"/>
                    <a:pt x="45" y="41"/>
                  </a:cubicBezTo>
                  <a:cubicBezTo>
                    <a:pt x="46" y="38"/>
                    <a:pt x="44" y="34"/>
                    <a:pt x="46" y="34"/>
                  </a:cubicBezTo>
                  <a:cubicBezTo>
                    <a:pt x="48" y="34"/>
                    <a:pt x="54" y="34"/>
                    <a:pt x="54" y="30"/>
                  </a:cubicBezTo>
                  <a:cubicBezTo>
                    <a:pt x="54" y="27"/>
                    <a:pt x="56" y="28"/>
                    <a:pt x="57" y="26"/>
                  </a:cubicBezTo>
                  <a:cubicBezTo>
                    <a:pt x="59" y="23"/>
                    <a:pt x="53" y="19"/>
                    <a:pt x="52" y="18"/>
                  </a:cubicBezTo>
                  <a:cubicBezTo>
                    <a:pt x="52" y="16"/>
                    <a:pt x="56" y="16"/>
                    <a:pt x="60" y="11"/>
                  </a:cubicBezTo>
                  <a:cubicBezTo>
                    <a:pt x="61" y="9"/>
                    <a:pt x="61" y="5"/>
                    <a:pt x="59" y="1"/>
                  </a:cubicBezTo>
                  <a:cubicBezTo>
                    <a:pt x="59" y="2"/>
                    <a:pt x="58" y="4"/>
                    <a:pt x="56" y="2"/>
                  </a:cubicBezTo>
                  <a:cubicBezTo>
                    <a:pt x="52" y="0"/>
                    <a:pt x="47" y="2"/>
                    <a:pt x="41" y="3"/>
                  </a:cubicBezTo>
                  <a:cubicBezTo>
                    <a:pt x="34" y="4"/>
                    <a:pt x="32" y="10"/>
                    <a:pt x="35" y="13"/>
                  </a:cubicBezTo>
                  <a:cubicBezTo>
                    <a:pt x="37" y="16"/>
                    <a:pt x="29" y="17"/>
                    <a:pt x="28" y="13"/>
                  </a:cubicBezTo>
                  <a:cubicBezTo>
                    <a:pt x="27" y="10"/>
                    <a:pt x="21" y="12"/>
                    <a:pt x="21" y="17"/>
                  </a:cubicBezTo>
                  <a:cubicBezTo>
                    <a:pt x="22" y="21"/>
                    <a:pt x="14" y="23"/>
                    <a:pt x="14" y="29"/>
                  </a:cubicBezTo>
                  <a:cubicBezTo>
                    <a:pt x="15" y="35"/>
                    <a:pt x="7" y="40"/>
                    <a:pt x="3" y="43"/>
                  </a:cubicBezTo>
                  <a:cubicBezTo>
                    <a:pt x="2" y="43"/>
                    <a:pt x="1" y="43"/>
                    <a:pt x="0" y="44"/>
                  </a:cubicBezTo>
                  <a:cubicBezTo>
                    <a:pt x="3" y="45"/>
                    <a:pt x="5" y="46"/>
                    <a:pt x="6" y="46"/>
                  </a:cubicBezTo>
                  <a:cubicBezTo>
                    <a:pt x="10" y="46"/>
                    <a:pt x="17" y="44"/>
                    <a:pt x="20" y="4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7">
              <a:extLst>
                <a:ext uri="{FF2B5EF4-FFF2-40B4-BE49-F238E27FC236}">
                  <a16:creationId xmlns:a16="http://schemas.microsoft.com/office/drawing/2014/main" id="{A82E814A-719D-4582-8CF2-07A31E5FB394}"/>
                </a:ext>
              </a:extLst>
            </p:cNvPr>
            <p:cNvSpPr>
              <a:spLocks/>
            </p:cNvSpPr>
            <p:nvPr userDrawn="1"/>
          </p:nvSpPr>
          <p:spPr bwMode="auto">
            <a:xfrm>
              <a:off x="4397452" y="2315170"/>
              <a:ext cx="15062" cy="20712"/>
            </a:xfrm>
            <a:custGeom>
              <a:avLst/>
              <a:gdLst>
                <a:gd name="T0" fmla="*/ 5 w 10"/>
                <a:gd name="T1" fmla="*/ 0 h 14"/>
                <a:gd name="T2" fmla="*/ 0 w 10"/>
                <a:gd name="T3" fmla="*/ 13 h 14"/>
                <a:gd name="T4" fmla="*/ 10 w 10"/>
                <a:gd name="T5" fmla="*/ 14 h 14"/>
                <a:gd name="T6" fmla="*/ 5 w 10"/>
                <a:gd name="T7" fmla="*/ 2 h 14"/>
                <a:gd name="T8" fmla="*/ 5 w 10"/>
                <a:gd name="T9" fmla="*/ 0 h 14"/>
              </a:gdLst>
              <a:ahLst/>
              <a:cxnLst>
                <a:cxn ang="0">
                  <a:pos x="T0" y="T1"/>
                </a:cxn>
                <a:cxn ang="0">
                  <a:pos x="T2" y="T3"/>
                </a:cxn>
                <a:cxn ang="0">
                  <a:pos x="T4" y="T5"/>
                </a:cxn>
                <a:cxn ang="0">
                  <a:pos x="T6" y="T7"/>
                </a:cxn>
                <a:cxn ang="0">
                  <a:pos x="T8" y="T9"/>
                </a:cxn>
              </a:cxnLst>
              <a:rect l="0" t="0" r="r" b="b"/>
              <a:pathLst>
                <a:path w="10" h="14">
                  <a:moveTo>
                    <a:pt x="5" y="0"/>
                  </a:moveTo>
                  <a:cubicBezTo>
                    <a:pt x="2" y="2"/>
                    <a:pt x="0" y="6"/>
                    <a:pt x="0" y="13"/>
                  </a:cubicBezTo>
                  <a:cubicBezTo>
                    <a:pt x="3" y="13"/>
                    <a:pt x="7" y="13"/>
                    <a:pt x="10" y="14"/>
                  </a:cubicBezTo>
                  <a:cubicBezTo>
                    <a:pt x="9" y="6"/>
                    <a:pt x="6" y="3"/>
                    <a:pt x="5" y="2"/>
                  </a:cubicBezTo>
                  <a:cubicBezTo>
                    <a:pt x="5" y="1"/>
                    <a:pt x="5" y="1"/>
                    <a:pt x="5" y="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8">
              <a:extLst>
                <a:ext uri="{FF2B5EF4-FFF2-40B4-BE49-F238E27FC236}">
                  <a16:creationId xmlns:a16="http://schemas.microsoft.com/office/drawing/2014/main" id="{58585B73-6671-4912-ABB3-B03E78D20C17}"/>
                </a:ext>
              </a:extLst>
            </p:cNvPr>
            <p:cNvSpPr>
              <a:spLocks/>
            </p:cNvSpPr>
            <p:nvPr userDrawn="1"/>
          </p:nvSpPr>
          <p:spPr bwMode="auto">
            <a:xfrm>
              <a:off x="4326530" y="2273747"/>
              <a:ext cx="84729" cy="62135"/>
            </a:xfrm>
            <a:custGeom>
              <a:avLst/>
              <a:gdLst>
                <a:gd name="T0" fmla="*/ 1 w 57"/>
                <a:gd name="T1" fmla="*/ 12 h 42"/>
                <a:gd name="T2" fmla="*/ 7 w 57"/>
                <a:gd name="T3" fmla="*/ 18 h 42"/>
                <a:gd name="T4" fmla="*/ 14 w 57"/>
                <a:gd name="T5" fmla="*/ 22 h 42"/>
                <a:gd name="T6" fmla="*/ 23 w 57"/>
                <a:gd name="T7" fmla="*/ 28 h 42"/>
                <a:gd name="T8" fmla="*/ 28 w 57"/>
                <a:gd name="T9" fmla="*/ 33 h 42"/>
                <a:gd name="T10" fmla="*/ 34 w 57"/>
                <a:gd name="T11" fmla="*/ 29 h 42"/>
                <a:gd name="T12" fmla="*/ 38 w 57"/>
                <a:gd name="T13" fmla="*/ 36 h 42"/>
                <a:gd name="T14" fmla="*/ 46 w 57"/>
                <a:gd name="T15" fmla="*/ 41 h 42"/>
                <a:gd name="T16" fmla="*/ 48 w 57"/>
                <a:gd name="T17" fmla="*/ 41 h 42"/>
                <a:gd name="T18" fmla="*/ 53 w 57"/>
                <a:gd name="T19" fmla="*/ 28 h 42"/>
                <a:gd name="T20" fmla="*/ 56 w 57"/>
                <a:gd name="T21" fmla="*/ 24 h 42"/>
                <a:gd name="T22" fmla="*/ 52 w 57"/>
                <a:gd name="T23" fmla="*/ 15 h 42"/>
                <a:gd name="T24" fmla="*/ 52 w 57"/>
                <a:gd name="T25" fmla="*/ 15 h 42"/>
                <a:gd name="T26" fmla="*/ 49 w 57"/>
                <a:gd name="T27" fmla="*/ 12 h 42"/>
                <a:gd name="T28" fmla="*/ 39 w 57"/>
                <a:gd name="T29" fmla="*/ 4 h 42"/>
                <a:gd name="T30" fmla="*/ 29 w 57"/>
                <a:gd name="T31" fmla="*/ 3 h 42"/>
                <a:gd name="T32" fmla="*/ 15 w 57"/>
                <a:gd name="T33" fmla="*/ 8 h 42"/>
                <a:gd name="T34" fmla="*/ 9 w 57"/>
                <a:gd name="T35" fmla="*/ 6 h 42"/>
                <a:gd name="T36" fmla="*/ 0 w 57"/>
                <a:gd name="T37" fmla="*/ 10 h 42"/>
                <a:gd name="T38" fmla="*/ 1 w 57"/>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42">
                  <a:moveTo>
                    <a:pt x="1" y="12"/>
                  </a:moveTo>
                  <a:cubicBezTo>
                    <a:pt x="2" y="14"/>
                    <a:pt x="5" y="20"/>
                    <a:pt x="7" y="18"/>
                  </a:cubicBezTo>
                  <a:cubicBezTo>
                    <a:pt x="8" y="15"/>
                    <a:pt x="11" y="21"/>
                    <a:pt x="14" y="22"/>
                  </a:cubicBezTo>
                  <a:cubicBezTo>
                    <a:pt x="17" y="24"/>
                    <a:pt x="23" y="26"/>
                    <a:pt x="23" y="28"/>
                  </a:cubicBezTo>
                  <a:cubicBezTo>
                    <a:pt x="24" y="30"/>
                    <a:pt x="25" y="34"/>
                    <a:pt x="28" y="33"/>
                  </a:cubicBezTo>
                  <a:cubicBezTo>
                    <a:pt x="30" y="31"/>
                    <a:pt x="34" y="27"/>
                    <a:pt x="34" y="29"/>
                  </a:cubicBezTo>
                  <a:cubicBezTo>
                    <a:pt x="34" y="32"/>
                    <a:pt x="35" y="37"/>
                    <a:pt x="38" y="36"/>
                  </a:cubicBezTo>
                  <a:cubicBezTo>
                    <a:pt x="42" y="36"/>
                    <a:pt x="43" y="42"/>
                    <a:pt x="46" y="41"/>
                  </a:cubicBezTo>
                  <a:cubicBezTo>
                    <a:pt x="46" y="41"/>
                    <a:pt x="47" y="41"/>
                    <a:pt x="48" y="41"/>
                  </a:cubicBezTo>
                  <a:cubicBezTo>
                    <a:pt x="48" y="34"/>
                    <a:pt x="50" y="30"/>
                    <a:pt x="53" y="28"/>
                  </a:cubicBezTo>
                  <a:cubicBezTo>
                    <a:pt x="54" y="27"/>
                    <a:pt x="56" y="26"/>
                    <a:pt x="56" y="24"/>
                  </a:cubicBezTo>
                  <a:cubicBezTo>
                    <a:pt x="57" y="22"/>
                    <a:pt x="52" y="18"/>
                    <a:pt x="52" y="15"/>
                  </a:cubicBezTo>
                  <a:cubicBezTo>
                    <a:pt x="52" y="15"/>
                    <a:pt x="52" y="15"/>
                    <a:pt x="52" y="15"/>
                  </a:cubicBezTo>
                  <a:cubicBezTo>
                    <a:pt x="51" y="14"/>
                    <a:pt x="50" y="13"/>
                    <a:pt x="49" y="12"/>
                  </a:cubicBezTo>
                  <a:cubicBezTo>
                    <a:pt x="45" y="8"/>
                    <a:pt x="41" y="7"/>
                    <a:pt x="39" y="4"/>
                  </a:cubicBezTo>
                  <a:cubicBezTo>
                    <a:pt x="36" y="2"/>
                    <a:pt x="31" y="0"/>
                    <a:pt x="29" y="3"/>
                  </a:cubicBezTo>
                  <a:cubicBezTo>
                    <a:pt x="26" y="6"/>
                    <a:pt x="19" y="8"/>
                    <a:pt x="15" y="8"/>
                  </a:cubicBezTo>
                  <a:cubicBezTo>
                    <a:pt x="14" y="8"/>
                    <a:pt x="12" y="7"/>
                    <a:pt x="9" y="6"/>
                  </a:cubicBezTo>
                  <a:cubicBezTo>
                    <a:pt x="6" y="8"/>
                    <a:pt x="3" y="9"/>
                    <a:pt x="0" y="10"/>
                  </a:cubicBezTo>
                  <a:cubicBezTo>
                    <a:pt x="0" y="11"/>
                    <a:pt x="1" y="11"/>
                    <a:pt x="1"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79">
              <a:extLst>
                <a:ext uri="{FF2B5EF4-FFF2-40B4-BE49-F238E27FC236}">
                  <a16:creationId xmlns:a16="http://schemas.microsoft.com/office/drawing/2014/main" id="{1AF2B1EE-F3AC-424C-89CA-FDC278B340A1}"/>
                </a:ext>
              </a:extLst>
            </p:cNvPr>
            <p:cNvSpPr>
              <a:spLocks/>
            </p:cNvSpPr>
            <p:nvPr userDrawn="1"/>
          </p:nvSpPr>
          <p:spPr bwMode="auto">
            <a:xfrm>
              <a:off x="4711894" y="2366008"/>
              <a:ext cx="197703" cy="128037"/>
            </a:xfrm>
            <a:custGeom>
              <a:avLst/>
              <a:gdLst>
                <a:gd name="T0" fmla="*/ 119 w 133"/>
                <a:gd name="T1" fmla="*/ 57 h 86"/>
                <a:gd name="T2" fmla="*/ 113 w 133"/>
                <a:gd name="T3" fmla="*/ 54 h 86"/>
                <a:gd name="T4" fmla="*/ 114 w 133"/>
                <a:gd name="T5" fmla="*/ 53 h 86"/>
                <a:gd name="T6" fmla="*/ 111 w 133"/>
                <a:gd name="T7" fmla="*/ 37 h 86"/>
                <a:gd name="T8" fmla="*/ 102 w 133"/>
                <a:gd name="T9" fmla="*/ 16 h 86"/>
                <a:gd name="T10" fmla="*/ 92 w 133"/>
                <a:gd name="T11" fmla="*/ 0 h 86"/>
                <a:gd name="T12" fmla="*/ 85 w 133"/>
                <a:gd name="T13" fmla="*/ 3 h 86"/>
                <a:gd name="T14" fmla="*/ 77 w 133"/>
                <a:gd name="T15" fmla="*/ 7 h 86"/>
                <a:gd name="T16" fmla="*/ 69 w 133"/>
                <a:gd name="T17" fmla="*/ 8 h 86"/>
                <a:gd name="T18" fmla="*/ 63 w 133"/>
                <a:gd name="T19" fmla="*/ 10 h 86"/>
                <a:gd name="T20" fmla="*/ 54 w 133"/>
                <a:gd name="T21" fmla="*/ 7 h 86"/>
                <a:gd name="T22" fmla="*/ 39 w 133"/>
                <a:gd name="T23" fmla="*/ 5 h 86"/>
                <a:gd name="T24" fmla="*/ 34 w 133"/>
                <a:gd name="T25" fmla="*/ 5 h 86"/>
                <a:gd name="T26" fmla="*/ 32 w 133"/>
                <a:gd name="T27" fmla="*/ 8 h 86"/>
                <a:gd name="T28" fmla="*/ 23 w 133"/>
                <a:gd name="T29" fmla="*/ 15 h 86"/>
                <a:gd name="T30" fmla="*/ 9 w 133"/>
                <a:gd name="T31" fmla="*/ 37 h 86"/>
                <a:gd name="T32" fmla="*/ 0 w 133"/>
                <a:gd name="T33" fmla="*/ 44 h 86"/>
                <a:gd name="T34" fmla="*/ 5 w 133"/>
                <a:gd name="T35" fmla="*/ 52 h 86"/>
                <a:gd name="T36" fmla="*/ 10 w 133"/>
                <a:gd name="T37" fmla="*/ 57 h 86"/>
                <a:gd name="T38" fmla="*/ 12 w 133"/>
                <a:gd name="T39" fmla="*/ 66 h 86"/>
                <a:gd name="T40" fmla="*/ 28 w 133"/>
                <a:gd name="T41" fmla="*/ 71 h 86"/>
                <a:gd name="T42" fmla="*/ 29 w 133"/>
                <a:gd name="T43" fmla="*/ 78 h 86"/>
                <a:gd name="T44" fmla="*/ 38 w 133"/>
                <a:gd name="T45" fmla="*/ 83 h 86"/>
                <a:gd name="T46" fmla="*/ 53 w 133"/>
                <a:gd name="T47" fmla="*/ 85 h 86"/>
                <a:gd name="T48" fmla="*/ 69 w 133"/>
                <a:gd name="T49" fmla="*/ 86 h 86"/>
                <a:gd name="T50" fmla="*/ 79 w 133"/>
                <a:gd name="T51" fmla="*/ 81 h 86"/>
                <a:gd name="T52" fmla="*/ 97 w 133"/>
                <a:gd name="T53" fmla="*/ 78 h 86"/>
                <a:gd name="T54" fmla="*/ 109 w 133"/>
                <a:gd name="T55" fmla="*/ 82 h 86"/>
                <a:gd name="T56" fmla="*/ 118 w 133"/>
                <a:gd name="T57" fmla="*/ 86 h 86"/>
                <a:gd name="T58" fmla="*/ 118 w 133"/>
                <a:gd name="T59" fmla="*/ 78 h 86"/>
                <a:gd name="T60" fmla="*/ 125 w 133"/>
                <a:gd name="T61" fmla="*/ 66 h 86"/>
                <a:gd name="T62" fmla="*/ 133 w 133"/>
                <a:gd name="T63" fmla="*/ 58 h 86"/>
                <a:gd name="T64" fmla="*/ 133 w 133"/>
                <a:gd name="T65" fmla="*/ 58 h 86"/>
                <a:gd name="T66" fmla="*/ 127 w 133"/>
                <a:gd name="T67" fmla="*/ 54 h 86"/>
                <a:gd name="T68" fmla="*/ 119 w 133"/>
                <a:gd name="T69" fmla="*/ 5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86">
                  <a:moveTo>
                    <a:pt x="119" y="57"/>
                  </a:moveTo>
                  <a:cubicBezTo>
                    <a:pt x="116" y="57"/>
                    <a:pt x="112" y="56"/>
                    <a:pt x="113" y="54"/>
                  </a:cubicBezTo>
                  <a:cubicBezTo>
                    <a:pt x="113" y="54"/>
                    <a:pt x="114" y="54"/>
                    <a:pt x="114" y="53"/>
                  </a:cubicBezTo>
                  <a:cubicBezTo>
                    <a:pt x="110" y="50"/>
                    <a:pt x="109" y="39"/>
                    <a:pt x="111" y="37"/>
                  </a:cubicBezTo>
                  <a:cubicBezTo>
                    <a:pt x="115" y="33"/>
                    <a:pt x="106" y="21"/>
                    <a:pt x="102" y="16"/>
                  </a:cubicBezTo>
                  <a:cubicBezTo>
                    <a:pt x="100" y="14"/>
                    <a:pt x="96" y="7"/>
                    <a:pt x="92" y="0"/>
                  </a:cubicBezTo>
                  <a:cubicBezTo>
                    <a:pt x="89" y="1"/>
                    <a:pt x="86" y="2"/>
                    <a:pt x="85" y="3"/>
                  </a:cubicBezTo>
                  <a:cubicBezTo>
                    <a:pt x="84" y="5"/>
                    <a:pt x="79" y="7"/>
                    <a:pt x="77" y="7"/>
                  </a:cubicBezTo>
                  <a:cubicBezTo>
                    <a:pt x="74" y="7"/>
                    <a:pt x="72" y="6"/>
                    <a:pt x="69" y="8"/>
                  </a:cubicBezTo>
                  <a:cubicBezTo>
                    <a:pt x="67" y="10"/>
                    <a:pt x="64" y="11"/>
                    <a:pt x="63" y="10"/>
                  </a:cubicBezTo>
                  <a:cubicBezTo>
                    <a:pt x="62" y="9"/>
                    <a:pt x="57" y="7"/>
                    <a:pt x="54" y="7"/>
                  </a:cubicBezTo>
                  <a:cubicBezTo>
                    <a:pt x="51" y="7"/>
                    <a:pt x="42" y="5"/>
                    <a:pt x="39" y="5"/>
                  </a:cubicBezTo>
                  <a:cubicBezTo>
                    <a:pt x="38" y="5"/>
                    <a:pt x="36" y="5"/>
                    <a:pt x="34" y="5"/>
                  </a:cubicBezTo>
                  <a:cubicBezTo>
                    <a:pt x="34" y="6"/>
                    <a:pt x="34" y="7"/>
                    <a:pt x="32" y="8"/>
                  </a:cubicBezTo>
                  <a:cubicBezTo>
                    <a:pt x="30" y="10"/>
                    <a:pt x="25" y="13"/>
                    <a:pt x="23" y="15"/>
                  </a:cubicBezTo>
                  <a:cubicBezTo>
                    <a:pt x="21" y="16"/>
                    <a:pt x="14" y="32"/>
                    <a:pt x="9" y="37"/>
                  </a:cubicBezTo>
                  <a:cubicBezTo>
                    <a:pt x="5" y="41"/>
                    <a:pt x="0" y="42"/>
                    <a:pt x="0" y="44"/>
                  </a:cubicBezTo>
                  <a:cubicBezTo>
                    <a:pt x="0" y="45"/>
                    <a:pt x="5" y="50"/>
                    <a:pt x="5" y="52"/>
                  </a:cubicBezTo>
                  <a:cubicBezTo>
                    <a:pt x="5" y="55"/>
                    <a:pt x="7" y="57"/>
                    <a:pt x="10" y="57"/>
                  </a:cubicBezTo>
                  <a:cubicBezTo>
                    <a:pt x="14" y="57"/>
                    <a:pt x="10" y="66"/>
                    <a:pt x="12" y="66"/>
                  </a:cubicBezTo>
                  <a:cubicBezTo>
                    <a:pt x="14" y="67"/>
                    <a:pt x="28" y="68"/>
                    <a:pt x="28" y="71"/>
                  </a:cubicBezTo>
                  <a:cubicBezTo>
                    <a:pt x="28" y="74"/>
                    <a:pt x="30" y="76"/>
                    <a:pt x="29" y="78"/>
                  </a:cubicBezTo>
                  <a:cubicBezTo>
                    <a:pt x="33" y="78"/>
                    <a:pt x="36" y="84"/>
                    <a:pt x="38" y="83"/>
                  </a:cubicBezTo>
                  <a:cubicBezTo>
                    <a:pt x="39" y="83"/>
                    <a:pt x="51" y="86"/>
                    <a:pt x="53" y="85"/>
                  </a:cubicBezTo>
                  <a:cubicBezTo>
                    <a:pt x="56" y="85"/>
                    <a:pt x="66" y="85"/>
                    <a:pt x="69" y="86"/>
                  </a:cubicBezTo>
                  <a:cubicBezTo>
                    <a:pt x="73" y="86"/>
                    <a:pt x="76" y="84"/>
                    <a:pt x="79" y="81"/>
                  </a:cubicBezTo>
                  <a:cubicBezTo>
                    <a:pt x="83" y="78"/>
                    <a:pt x="93" y="78"/>
                    <a:pt x="97" y="78"/>
                  </a:cubicBezTo>
                  <a:cubicBezTo>
                    <a:pt x="100" y="79"/>
                    <a:pt x="107" y="80"/>
                    <a:pt x="109" y="82"/>
                  </a:cubicBezTo>
                  <a:cubicBezTo>
                    <a:pt x="109" y="83"/>
                    <a:pt x="113" y="85"/>
                    <a:pt x="118" y="86"/>
                  </a:cubicBezTo>
                  <a:cubicBezTo>
                    <a:pt x="118" y="84"/>
                    <a:pt x="117" y="81"/>
                    <a:pt x="118" y="78"/>
                  </a:cubicBezTo>
                  <a:cubicBezTo>
                    <a:pt x="118" y="74"/>
                    <a:pt x="120" y="67"/>
                    <a:pt x="125" y="66"/>
                  </a:cubicBezTo>
                  <a:cubicBezTo>
                    <a:pt x="129" y="66"/>
                    <a:pt x="133" y="66"/>
                    <a:pt x="133" y="58"/>
                  </a:cubicBezTo>
                  <a:cubicBezTo>
                    <a:pt x="133" y="58"/>
                    <a:pt x="133" y="58"/>
                    <a:pt x="133" y="58"/>
                  </a:cubicBezTo>
                  <a:cubicBezTo>
                    <a:pt x="130" y="56"/>
                    <a:pt x="128" y="54"/>
                    <a:pt x="127" y="54"/>
                  </a:cubicBezTo>
                  <a:cubicBezTo>
                    <a:pt x="126" y="54"/>
                    <a:pt x="120" y="58"/>
                    <a:pt x="119" y="5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80">
              <a:extLst>
                <a:ext uri="{FF2B5EF4-FFF2-40B4-BE49-F238E27FC236}">
                  <a16:creationId xmlns:a16="http://schemas.microsoft.com/office/drawing/2014/main" id="{788ACD88-F484-45FF-8803-A833976402A0}"/>
                </a:ext>
              </a:extLst>
            </p:cNvPr>
            <p:cNvSpPr>
              <a:spLocks/>
            </p:cNvSpPr>
            <p:nvPr userDrawn="1"/>
          </p:nvSpPr>
          <p:spPr bwMode="auto">
            <a:xfrm>
              <a:off x="4848715" y="2359732"/>
              <a:ext cx="68411" cy="85358"/>
            </a:xfrm>
            <a:custGeom>
              <a:avLst/>
              <a:gdLst>
                <a:gd name="T0" fmla="*/ 33 w 46"/>
                <a:gd name="T1" fmla="*/ 15 h 57"/>
                <a:gd name="T2" fmla="*/ 23 w 46"/>
                <a:gd name="T3" fmla="*/ 7 h 57"/>
                <a:gd name="T4" fmla="*/ 11 w 46"/>
                <a:gd name="T5" fmla="*/ 1 h 57"/>
                <a:gd name="T6" fmla="*/ 0 w 46"/>
                <a:gd name="T7" fmla="*/ 4 h 57"/>
                <a:gd name="T8" fmla="*/ 10 w 46"/>
                <a:gd name="T9" fmla="*/ 20 h 57"/>
                <a:gd name="T10" fmla="*/ 19 w 46"/>
                <a:gd name="T11" fmla="*/ 41 h 57"/>
                <a:gd name="T12" fmla="*/ 22 w 46"/>
                <a:gd name="T13" fmla="*/ 57 h 57"/>
                <a:gd name="T14" fmla="*/ 30 w 46"/>
                <a:gd name="T15" fmla="*/ 44 h 57"/>
                <a:gd name="T16" fmla="*/ 36 w 46"/>
                <a:gd name="T17" fmla="*/ 38 h 57"/>
                <a:gd name="T18" fmla="*/ 46 w 46"/>
                <a:gd name="T19" fmla="*/ 40 h 57"/>
                <a:gd name="T20" fmla="*/ 42 w 46"/>
                <a:gd name="T21" fmla="*/ 30 h 57"/>
                <a:gd name="T22" fmla="*/ 33 w 46"/>
                <a:gd name="T23"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7">
                  <a:moveTo>
                    <a:pt x="33" y="15"/>
                  </a:moveTo>
                  <a:cubicBezTo>
                    <a:pt x="31" y="10"/>
                    <a:pt x="26" y="7"/>
                    <a:pt x="23" y="7"/>
                  </a:cubicBezTo>
                  <a:cubicBezTo>
                    <a:pt x="20" y="7"/>
                    <a:pt x="14" y="0"/>
                    <a:pt x="11" y="1"/>
                  </a:cubicBezTo>
                  <a:cubicBezTo>
                    <a:pt x="9" y="1"/>
                    <a:pt x="4" y="2"/>
                    <a:pt x="0" y="4"/>
                  </a:cubicBezTo>
                  <a:cubicBezTo>
                    <a:pt x="4" y="11"/>
                    <a:pt x="8" y="18"/>
                    <a:pt x="10" y="20"/>
                  </a:cubicBezTo>
                  <a:cubicBezTo>
                    <a:pt x="14" y="25"/>
                    <a:pt x="23" y="37"/>
                    <a:pt x="19" y="41"/>
                  </a:cubicBezTo>
                  <a:cubicBezTo>
                    <a:pt x="17" y="43"/>
                    <a:pt x="18" y="54"/>
                    <a:pt x="22" y="57"/>
                  </a:cubicBezTo>
                  <a:cubicBezTo>
                    <a:pt x="24" y="55"/>
                    <a:pt x="30" y="47"/>
                    <a:pt x="30" y="44"/>
                  </a:cubicBezTo>
                  <a:cubicBezTo>
                    <a:pt x="30" y="42"/>
                    <a:pt x="31" y="37"/>
                    <a:pt x="36" y="38"/>
                  </a:cubicBezTo>
                  <a:cubicBezTo>
                    <a:pt x="41" y="39"/>
                    <a:pt x="46" y="41"/>
                    <a:pt x="46" y="40"/>
                  </a:cubicBezTo>
                  <a:cubicBezTo>
                    <a:pt x="46" y="38"/>
                    <a:pt x="44" y="32"/>
                    <a:pt x="42" y="30"/>
                  </a:cubicBezTo>
                  <a:cubicBezTo>
                    <a:pt x="40" y="28"/>
                    <a:pt x="35" y="21"/>
                    <a:pt x="33" y="1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81">
              <a:extLst>
                <a:ext uri="{FF2B5EF4-FFF2-40B4-BE49-F238E27FC236}">
                  <a16:creationId xmlns:a16="http://schemas.microsoft.com/office/drawing/2014/main" id="{8FB2FA9F-DF1F-4722-99A3-A43EA90FC4FD}"/>
                </a:ext>
              </a:extLst>
            </p:cNvPr>
            <p:cNvSpPr>
              <a:spLocks/>
            </p:cNvSpPr>
            <p:nvPr/>
          </p:nvSpPr>
          <p:spPr bwMode="auto">
            <a:xfrm>
              <a:off x="4748922" y="2482120"/>
              <a:ext cx="138706" cy="74689"/>
            </a:xfrm>
            <a:custGeom>
              <a:avLst/>
              <a:gdLst>
                <a:gd name="T0" fmla="*/ 72 w 93"/>
                <a:gd name="T1" fmla="*/ 0 h 50"/>
                <a:gd name="T2" fmla="*/ 54 w 93"/>
                <a:gd name="T3" fmla="*/ 3 h 50"/>
                <a:gd name="T4" fmla="*/ 44 w 93"/>
                <a:gd name="T5" fmla="*/ 8 h 50"/>
                <a:gd name="T6" fmla="*/ 28 w 93"/>
                <a:gd name="T7" fmla="*/ 7 h 50"/>
                <a:gd name="T8" fmla="*/ 13 w 93"/>
                <a:gd name="T9" fmla="*/ 5 h 50"/>
                <a:gd name="T10" fmla="*/ 4 w 93"/>
                <a:gd name="T11" fmla="*/ 0 h 50"/>
                <a:gd name="T12" fmla="*/ 3 w 93"/>
                <a:gd name="T13" fmla="*/ 1 h 50"/>
                <a:gd name="T14" fmla="*/ 3 w 93"/>
                <a:gd name="T15" fmla="*/ 11 h 50"/>
                <a:gd name="T16" fmla="*/ 8 w 93"/>
                <a:gd name="T17" fmla="*/ 21 h 50"/>
                <a:gd name="T18" fmla="*/ 3 w 93"/>
                <a:gd name="T19" fmla="*/ 27 h 50"/>
                <a:gd name="T20" fmla="*/ 3 w 93"/>
                <a:gd name="T21" fmla="*/ 34 h 50"/>
                <a:gd name="T22" fmla="*/ 11 w 93"/>
                <a:gd name="T23" fmla="*/ 43 h 50"/>
                <a:gd name="T24" fmla="*/ 14 w 93"/>
                <a:gd name="T25" fmla="*/ 47 h 50"/>
                <a:gd name="T26" fmla="*/ 34 w 93"/>
                <a:gd name="T27" fmla="*/ 48 h 50"/>
                <a:gd name="T28" fmla="*/ 49 w 93"/>
                <a:gd name="T29" fmla="*/ 50 h 50"/>
                <a:gd name="T30" fmla="*/ 55 w 93"/>
                <a:gd name="T31" fmla="*/ 47 h 50"/>
                <a:gd name="T32" fmla="*/ 62 w 93"/>
                <a:gd name="T33" fmla="*/ 43 h 50"/>
                <a:gd name="T34" fmla="*/ 62 w 93"/>
                <a:gd name="T35" fmla="*/ 39 h 50"/>
                <a:gd name="T36" fmla="*/ 77 w 93"/>
                <a:gd name="T37" fmla="*/ 39 h 50"/>
                <a:gd name="T38" fmla="*/ 83 w 93"/>
                <a:gd name="T39" fmla="*/ 38 h 50"/>
                <a:gd name="T40" fmla="*/ 81 w 93"/>
                <a:gd name="T41" fmla="*/ 35 h 50"/>
                <a:gd name="T42" fmla="*/ 78 w 93"/>
                <a:gd name="T43" fmla="*/ 24 h 50"/>
                <a:gd name="T44" fmla="*/ 89 w 93"/>
                <a:gd name="T45" fmla="*/ 11 h 50"/>
                <a:gd name="T46" fmla="*/ 93 w 93"/>
                <a:gd name="T47" fmla="*/ 8 h 50"/>
                <a:gd name="T48" fmla="*/ 84 w 93"/>
                <a:gd name="T49" fmla="*/ 4 h 50"/>
                <a:gd name="T50" fmla="*/ 72 w 93"/>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50">
                  <a:moveTo>
                    <a:pt x="72" y="0"/>
                  </a:moveTo>
                  <a:cubicBezTo>
                    <a:pt x="68" y="0"/>
                    <a:pt x="58" y="0"/>
                    <a:pt x="54" y="3"/>
                  </a:cubicBezTo>
                  <a:cubicBezTo>
                    <a:pt x="51" y="6"/>
                    <a:pt x="48" y="8"/>
                    <a:pt x="44" y="8"/>
                  </a:cubicBezTo>
                  <a:cubicBezTo>
                    <a:pt x="41" y="7"/>
                    <a:pt x="31" y="7"/>
                    <a:pt x="28" y="7"/>
                  </a:cubicBezTo>
                  <a:cubicBezTo>
                    <a:pt x="26" y="8"/>
                    <a:pt x="14" y="5"/>
                    <a:pt x="13" y="5"/>
                  </a:cubicBezTo>
                  <a:cubicBezTo>
                    <a:pt x="11" y="6"/>
                    <a:pt x="8" y="0"/>
                    <a:pt x="4" y="0"/>
                  </a:cubicBezTo>
                  <a:cubicBezTo>
                    <a:pt x="4" y="0"/>
                    <a:pt x="4" y="1"/>
                    <a:pt x="3" y="1"/>
                  </a:cubicBezTo>
                  <a:cubicBezTo>
                    <a:pt x="0" y="3"/>
                    <a:pt x="0" y="8"/>
                    <a:pt x="3" y="11"/>
                  </a:cubicBezTo>
                  <a:cubicBezTo>
                    <a:pt x="6" y="14"/>
                    <a:pt x="11" y="21"/>
                    <a:pt x="8" y="21"/>
                  </a:cubicBezTo>
                  <a:cubicBezTo>
                    <a:pt x="5" y="21"/>
                    <a:pt x="3" y="25"/>
                    <a:pt x="3" y="27"/>
                  </a:cubicBezTo>
                  <a:cubicBezTo>
                    <a:pt x="3" y="29"/>
                    <a:pt x="2" y="33"/>
                    <a:pt x="3" y="34"/>
                  </a:cubicBezTo>
                  <a:cubicBezTo>
                    <a:pt x="4" y="35"/>
                    <a:pt x="11" y="41"/>
                    <a:pt x="11" y="43"/>
                  </a:cubicBezTo>
                  <a:cubicBezTo>
                    <a:pt x="11" y="45"/>
                    <a:pt x="14" y="46"/>
                    <a:pt x="14" y="47"/>
                  </a:cubicBezTo>
                  <a:cubicBezTo>
                    <a:pt x="19" y="47"/>
                    <a:pt x="31" y="46"/>
                    <a:pt x="34" y="48"/>
                  </a:cubicBezTo>
                  <a:cubicBezTo>
                    <a:pt x="37" y="49"/>
                    <a:pt x="49" y="50"/>
                    <a:pt x="49" y="50"/>
                  </a:cubicBezTo>
                  <a:cubicBezTo>
                    <a:pt x="53" y="50"/>
                    <a:pt x="56" y="49"/>
                    <a:pt x="55" y="47"/>
                  </a:cubicBezTo>
                  <a:cubicBezTo>
                    <a:pt x="54" y="45"/>
                    <a:pt x="59" y="44"/>
                    <a:pt x="62" y="43"/>
                  </a:cubicBezTo>
                  <a:cubicBezTo>
                    <a:pt x="61" y="41"/>
                    <a:pt x="61" y="40"/>
                    <a:pt x="62" y="39"/>
                  </a:cubicBezTo>
                  <a:cubicBezTo>
                    <a:pt x="64" y="39"/>
                    <a:pt x="73" y="37"/>
                    <a:pt x="77" y="39"/>
                  </a:cubicBezTo>
                  <a:cubicBezTo>
                    <a:pt x="79" y="40"/>
                    <a:pt x="81" y="39"/>
                    <a:pt x="83" y="38"/>
                  </a:cubicBezTo>
                  <a:cubicBezTo>
                    <a:pt x="82" y="36"/>
                    <a:pt x="82" y="35"/>
                    <a:pt x="81" y="35"/>
                  </a:cubicBezTo>
                  <a:cubicBezTo>
                    <a:pt x="78" y="34"/>
                    <a:pt x="75" y="24"/>
                    <a:pt x="78" y="24"/>
                  </a:cubicBezTo>
                  <a:cubicBezTo>
                    <a:pt x="81" y="23"/>
                    <a:pt x="85" y="13"/>
                    <a:pt x="89" y="11"/>
                  </a:cubicBezTo>
                  <a:cubicBezTo>
                    <a:pt x="91" y="10"/>
                    <a:pt x="92" y="9"/>
                    <a:pt x="93" y="8"/>
                  </a:cubicBezTo>
                  <a:cubicBezTo>
                    <a:pt x="88" y="7"/>
                    <a:pt x="84" y="5"/>
                    <a:pt x="84" y="4"/>
                  </a:cubicBezTo>
                  <a:cubicBezTo>
                    <a:pt x="82" y="2"/>
                    <a:pt x="75" y="1"/>
                    <a:pt x="72" y="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2">
              <a:extLst>
                <a:ext uri="{FF2B5EF4-FFF2-40B4-BE49-F238E27FC236}">
                  <a16:creationId xmlns:a16="http://schemas.microsoft.com/office/drawing/2014/main" id="{AB1FF86B-C4C9-46BB-A227-62C0E04BCC1C}"/>
                </a:ext>
              </a:extLst>
            </p:cNvPr>
            <p:cNvSpPr>
              <a:spLocks/>
            </p:cNvSpPr>
            <p:nvPr userDrawn="1"/>
          </p:nvSpPr>
          <p:spPr bwMode="auto">
            <a:xfrm>
              <a:off x="4710010" y="2527937"/>
              <a:ext cx="59625" cy="42051"/>
            </a:xfrm>
            <a:custGeom>
              <a:avLst/>
              <a:gdLst>
                <a:gd name="T0" fmla="*/ 9 w 40"/>
                <a:gd name="T1" fmla="*/ 28 h 28"/>
                <a:gd name="T2" fmla="*/ 9 w 40"/>
                <a:gd name="T3" fmla="*/ 28 h 28"/>
                <a:gd name="T4" fmla="*/ 10 w 40"/>
                <a:gd name="T5" fmla="*/ 28 h 28"/>
                <a:gd name="T6" fmla="*/ 10 w 40"/>
                <a:gd name="T7" fmla="*/ 28 h 28"/>
                <a:gd name="T8" fmla="*/ 11 w 40"/>
                <a:gd name="T9" fmla="*/ 28 h 28"/>
                <a:gd name="T10" fmla="*/ 11 w 40"/>
                <a:gd name="T11" fmla="*/ 28 h 28"/>
                <a:gd name="T12" fmla="*/ 16 w 40"/>
                <a:gd name="T13" fmla="*/ 28 h 28"/>
                <a:gd name="T14" fmla="*/ 16 w 40"/>
                <a:gd name="T15" fmla="*/ 28 h 28"/>
                <a:gd name="T16" fmla="*/ 17 w 40"/>
                <a:gd name="T17" fmla="*/ 28 h 28"/>
                <a:gd name="T18" fmla="*/ 18 w 40"/>
                <a:gd name="T19" fmla="*/ 28 h 28"/>
                <a:gd name="T20" fmla="*/ 19 w 40"/>
                <a:gd name="T21" fmla="*/ 28 h 28"/>
                <a:gd name="T22" fmla="*/ 26 w 40"/>
                <a:gd name="T23" fmla="*/ 23 h 28"/>
                <a:gd name="T24" fmla="*/ 40 w 40"/>
                <a:gd name="T25" fmla="*/ 17 h 28"/>
                <a:gd name="T26" fmla="*/ 40 w 40"/>
                <a:gd name="T27" fmla="*/ 16 h 28"/>
                <a:gd name="T28" fmla="*/ 37 w 40"/>
                <a:gd name="T29" fmla="*/ 12 h 28"/>
                <a:gd name="T30" fmla="*/ 29 w 40"/>
                <a:gd name="T31" fmla="*/ 3 h 28"/>
                <a:gd name="T32" fmla="*/ 29 w 40"/>
                <a:gd name="T33" fmla="*/ 2 h 28"/>
                <a:gd name="T34" fmla="*/ 28 w 40"/>
                <a:gd name="T35" fmla="*/ 2 h 28"/>
                <a:gd name="T36" fmla="*/ 29 w 40"/>
                <a:gd name="T37" fmla="*/ 0 h 28"/>
                <a:gd name="T38" fmla="*/ 3 w 40"/>
                <a:gd name="T39" fmla="*/ 5 h 28"/>
                <a:gd name="T40" fmla="*/ 2 w 40"/>
                <a:gd name="T41" fmla="*/ 4 h 28"/>
                <a:gd name="T42" fmla="*/ 1 w 40"/>
                <a:gd name="T43" fmla="*/ 19 h 28"/>
                <a:gd name="T44" fmla="*/ 9 w 40"/>
                <a:gd name="T4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28">
                  <a:moveTo>
                    <a:pt x="9" y="28"/>
                  </a:moveTo>
                  <a:cubicBezTo>
                    <a:pt x="9" y="28"/>
                    <a:pt x="9" y="28"/>
                    <a:pt x="9" y="28"/>
                  </a:cubicBezTo>
                  <a:cubicBezTo>
                    <a:pt x="9" y="28"/>
                    <a:pt x="10" y="28"/>
                    <a:pt x="10" y="28"/>
                  </a:cubicBezTo>
                  <a:cubicBezTo>
                    <a:pt x="10" y="28"/>
                    <a:pt x="10" y="28"/>
                    <a:pt x="10" y="28"/>
                  </a:cubicBezTo>
                  <a:cubicBezTo>
                    <a:pt x="10" y="28"/>
                    <a:pt x="10" y="28"/>
                    <a:pt x="11" y="28"/>
                  </a:cubicBezTo>
                  <a:cubicBezTo>
                    <a:pt x="11" y="28"/>
                    <a:pt x="11" y="28"/>
                    <a:pt x="11" y="28"/>
                  </a:cubicBezTo>
                  <a:cubicBezTo>
                    <a:pt x="12" y="28"/>
                    <a:pt x="14" y="28"/>
                    <a:pt x="16" y="28"/>
                  </a:cubicBezTo>
                  <a:cubicBezTo>
                    <a:pt x="16" y="28"/>
                    <a:pt x="16" y="28"/>
                    <a:pt x="16" y="28"/>
                  </a:cubicBezTo>
                  <a:cubicBezTo>
                    <a:pt x="16" y="28"/>
                    <a:pt x="17" y="28"/>
                    <a:pt x="17" y="28"/>
                  </a:cubicBezTo>
                  <a:cubicBezTo>
                    <a:pt x="17" y="28"/>
                    <a:pt x="17" y="28"/>
                    <a:pt x="18" y="28"/>
                  </a:cubicBezTo>
                  <a:cubicBezTo>
                    <a:pt x="18" y="28"/>
                    <a:pt x="19" y="28"/>
                    <a:pt x="19" y="28"/>
                  </a:cubicBezTo>
                  <a:cubicBezTo>
                    <a:pt x="23" y="27"/>
                    <a:pt x="24" y="22"/>
                    <a:pt x="26" y="23"/>
                  </a:cubicBezTo>
                  <a:cubicBezTo>
                    <a:pt x="28" y="24"/>
                    <a:pt x="38" y="19"/>
                    <a:pt x="40" y="17"/>
                  </a:cubicBezTo>
                  <a:cubicBezTo>
                    <a:pt x="40" y="17"/>
                    <a:pt x="40" y="17"/>
                    <a:pt x="40" y="16"/>
                  </a:cubicBezTo>
                  <a:cubicBezTo>
                    <a:pt x="40" y="15"/>
                    <a:pt x="37" y="14"/>
                    <a:pt x="37" y="12"/>
                  </a:cubicBezTo>
                  <a:cubicBezTo>
                    <a:pt x="37" y="10"/>
                    <a:pt x="30" y="4"/>
                    <a:pt x="29" y="3"/>
                  </a:cubicBezTo>
                  <a:cubicBezTo>
                    <a:pt x="29" y="3"/>
                    <a:pt x="29" y="2"/>
                    <a:pt x="29" y="2"/>
                  </a:cubicBezTo>
                  <a:cubicBezTo>
                    <a:pt x="29" y="2"/>
                    <a:pt x="28" y="2"/>
                    <a:pt x="28" y="2"/>
                  </a:cubicBezTo>
                  <a:cubicBezTo>
                    <a:pt x="28" y="1"/>
                    <a:pt x="28" y="1"/>
                    <a:pt x="29" y="0"/>
                  </a:cubicBezTo>
                  <a:cubicBezTo>
                    <a:pt x="18" y="2"/>
                    <a:pt x="3" y="5"/>
                    <a:pt x="3" y="5"/>
                  </a:cubicBezTo>
                  <a:cubicBezTo>
                    <a:pt x="3" y="5"/>
                    <a:pt x="3" y="4"/>
                    <a:pt x="2" y="4"/>
                  </a:cubicBezTo>
                  <a:cubicBezTo>
                    <a:pt x="1" y="9"/>
                    <a:pt x="0" y="16"/>
                    <a:pt x="1" y="19"/>
                  </a:cubicBezTo>
                  <a:cubicBezTo>
                    <a:pt x="2" y="23"/>
                    <a:pt x="5" y="25"/>
                    <a:pt x="9" y="2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83">
              <a:extLst>
                <a:ext uri="{FF2B5EF4-FFF2-40B4-BE49-F238E27FC236}">
                  <a16:creationId xmlns:a16="http://schemas.microsoft.com/office/drawing/2014/main" id="{B0D1D4E7-C1C4-411D-B600-C2DBC3B23352}"/>
                </a:ext>
              </a:extLst>
            </p:cNvPr>
            <p:cNvSpPr>
              <a:spLocks/>
            </p:cNvSpPr>
            <p:nvPr/>
          </p:nvSpPr>
          <p:spPr bwMode="auto">
            <a:xfrm>
              <a:off x="4748922" y="2248013"/>
              <a:ext cx="390385" cy="226575"/>
            </a:xfrm>
            <a:custGeom>
              <a:avLst/>
              <a:gdLst>
                <a:gd name="T0" fmla="*/ 245 w 262"/>
                <a:gd name="T1" fmla="*/ 87 h 152"/>
                <a:gd name="T2" fmla="*/ 259 w 262"/>
                <a:gd name="T3" fmla="*/ 79 h 152"/>
                <a:gd name="T4" fmla="*/ 261 w 262"/>
                <a:gd name="T5" fmla="*/ 70 h 152"/>
                <a:gd name="T6" fmla="*/ 262 w 262"/>
                <a:gd name="T7" fmla="*/ 59 h 152"/>
                <a:gd name="T8" fmla="*/ 241 w 262"/>
                <a:gd name="T9" fmla="*/ 51 h 152"/>
                <a:gd name="T10" fmla="*/ 222 w 262"/>
                <a:gd name="T11" fmla="*/ 41 h 152"/>
                <a:gd name="T12" fmla="*/ 207 w 262"/>
                <a:gd name="T13" fmla="*/ 42 h 152"/>
                <a:gd name="T14" fmla="*/ 194 w 262"/>
                <a:gd name="T15" fmla="*/ 36 h 152"/>
                <a:gd name="T16" fmla="*/ 177 w 262"/>
                <a:gd name="T17" fmla="*/ 22 h 152"/>
                <a:gd name="T18" fmla="*/ 171 w 262"/>
                <a:gd name="T19" fmla="*/ 3 h 152"/>
                <a:gd name="T20" fmla="*/ 150 w 262"/>
                <a:gd name="T21" fmla="*/ 2 h 152"/>
                <a:gd name="T22" fmla="*/ 139 w 262"/>
                <a:gd name="T23" fmla="*/ 4 h 152"/>
                <a:gd name="T24" fmla="*/ 121 w 262"/>
                <a:gd name="T25" fmla="*/ 15 h 152"/>
                <a:gd name="T26" fmla="*/ 105 w 262"/>
                <a:gd name="T27" fmla="*/ 19 h 152"/>
                <a:gd name="T28" fmla="*/ 85 w 262"/>
                <a:gd name="T29" fmla="*/ 15 h 152"/>
                <a:gd name="T30" fmla="*/ 62 w 262"/>
                <a:gd name="T31" fmla="*/ 12 h 152"/>
                <a:gd name="T32" fmla="*/ 27 w 262"/>
                <a:gd name="T33" fmla="*/ 14 h 152"/>
                <a:gd name="T34" fmla="*/ 20 w 262"/>
                <a:gd name="T35" fmla="*/ 21 h 152"/>
                <a:gd name="T36" fmla="*/ 20 w 262"/>
                <a:gd name="T37" fmla="*/ 40 h 152"/>
                <a:gd name="T38" fmla="*/ 6 w 262"/>
                <a:gd name="T39" fmla="*/ 65 h 152"/>
                <a:gd name="T40" fmla="*/ 6 w 262"/>
                <a:gd name="T41" fmla="*/ 83 h 152"/>
                <a:gd name="T42" fmla="*/ 14 w 262"/>
                <a:gd name="T43" fmla="*/ 84 h 152"/>
                <a:gd name="T44" fmla="*/ 38 w 262"/>
                <a:gd name="T45" fmla="*/ 89 h 152"/>
                <a:gd name="T46" fmla="*/ 52 w 262"/>
                <a:gd name="T47" fmla="*/ 86 h 152"/>
                <a:gd name="T48" fmla="*/ 78 w 262"/>
                <a:gd name="T49" fmla="*/ 76 h 152"/>
                <a:gd name="T50" fmla="*/ 100 w 262"/>
                <a:gd name="T51" fmla="*/ 90 h 152"/>
                <a:gd name="T52" fmla="*/ 113 w 262"/>
                <a:gd name="T53" fmla="*/ 115 h 152"/>
                <a:gd name="T54" fmla="*/ 97 w 262"/>
                <a:gd name="T55" fmla="*/ 119 h 152"/>
                <a:gd name="T56" fmla="*/ 94 w 262"/>
                <a:gd name="T57" fmla="*/ 136 h 152"/>
                <a:gd name="T58" fmla="*/ 108 w 262"/>
                <a:gd name="T59" fmla="*/ 137 h 152"/>
                <a:gd name="T60" fmla="*/ 127 w 262"/>
                <a:gd name="T61" fmla="*/ 111 h 152"/>
                <a:gd name="T62" fmla="*/ 145 w 262"/>
                <a:gd name="T63" fmla="*/ 118 h 152"/>
                <a:gd name="T64" fmla="*/ 149 w 262"/>
                <a:gd name="T65" fmla="*/ 132 h 152"/>
                <a:gd name="T66" fmla="*/ 165 w 262"/>
                <a:gd name="T67" fmla="*/ 150 h 152"/>
                <a:gd name="T68" fmla="*/ 191 w 262"/>
                <a:gd name="T69" fmla="*/ 141 h 152"/>
                <a:gd name="T70" fmla="*/ 196 w 262"/>
                <a:gd name="T71" fmla="*/ 135 h 152"/>
                <a:gd name="T72" fmla="*/ 202 w 262"/>
                <a:gd name="T73" fmla="*/ 111 h 152"/>
                <a:gd name="T74" fmla="*/ 233 w 262"/>
                <a:gd name="T75" fmla="*/ 10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2" h="152">
                  <a:moveTo>
                    <a:pt x="233" y="95"/>
                  </a:moveTo>
                  <a:cubicBezTo>
                    <a:pt x="235" y="95"/>
                    <a:pt x="242" y="87"/>
                    <a:pt x="245" y="87"/>
                  </a:cubicBezTo>
                  <a:cubicBezTo>
                    <a:pt x="247" y="87"/>
                    <a:pt x="257" y="89"/>
                    <a:pt x="257" y="87"/>
                  </a:cubicBezTo>
                  <a:cubicBezTo>
                    <a:pt x="257" y="86"/>
                    <a:pt x="260" y="80"/>
                    <a:pt x="259" y="79"/>
                  </a:cubicBezTo>
                  <a:cubicBezTo>
                    <a:pt x="259" y="77"/>
                    <a:pt x="255" y="75"/>
                    <a:pt x="256" y="73"/>
                  </a:cubicBezTo>
                  <a:cubicBezTo>
                    <a:pt x="257" y="71"/>
                    <a:pt x="261" y="71"/>
                    <a:pt x="261" y="70"/>
                  </a:cubicBezTo>
                  <a:cubicBezTo>
                    <a:pt x="261" y="68"/>
                    <a:pt x="258" y="67"/>
                    <a:pt x="258" y="65"/>
                  </a:cubicBezTo>
                  <a:cubicBezTo>
                    <a:pt x="258" y="64"/>
                    <a:pt x="262" y="62"/>
                    <a:pt x="262" y="59"/>
                  </a:cubicBezTo>
                  <a:cubicBezTo>
                    <a:pt x="261" y="56"/>
                    <a:pt x="258" y="56"/>
                    <a:pt x="253" y="54"/>
                  </a:cubicBezTo>
                  <a:cubicBezTo>
                    <a:pt x="249" y="52"/>
                    <a:pt x="245" y="53"/>
                    <a:pt x="241" y="51"/>
                  </a:cubicBezTo>
                  <a:cubicBezTo>
                    <a:pt x="237" y="49"/>
                    <a:pt x="229" y="50"/>
                    <a:pt x="229" y="49"/>
                  </a:cubicBezTo>
                  <a:cubicBezTo>
                    <a:pt x="229" y="47"/>
                    <a:pt x="224" y="43"/>
                    <a:pt x="222" y="41"/>
                  </a:cubicBezTo>
                  <a:cubicBezTo>
                    <a:pt x="221" y="39"/>
                    <a:pt x="217" y="40"/>
                    <a:pt x="214" y="41"/>
                  </a:cubicBezTo>
                  <a:cubicBezTo>
                    <a:pt x="212" y="43"/>
                    <a:pt x="209" y="44"/>
                    <a:pt x="207" y="42"/>
                  </a:cubicBezTo>
                  <a:cubicBezTo>
                    <a:pt x="204" y="40"/>
                    <a:pt x="202" y="38"/>
                    <a:pt x="200" y="39"/>
                  </a:cubicBezTo>
                  <a:cubicBezTo>
                    <a:pt x="197" y="40"/>
                    <a:pt x="193" y="39"/>
                    <a:pt x="194" y="36"/>
                  </a:cubicBezTo>
                  <a:cubicBezTo>
                    <a:pt x="195" y="33"/>
                    <a:pt x="190" y="25"/>
                    <a:pt x="187" y="25"/>
                  </a:cubicBezTo>
                  <a:cubicBezTo>
                    <a:pt x="185" y="24"/>
                    <a:pt x="178" y="25"/>
                    <a:pt x="177" y="22"/>
                  </a:cubicBezTo>
                  <a:cubicBezTo>
                    <a:pt x="175" y="19"/>
                    <a:pt x="172" y="16"/>
                    <a:pt x="173" y="14"/>
                  </a:cubicBezTo>
                  <a:cubicBezTo>
                    <a:pt x="175" y="11"/>
                    <a:pt x="173" y="5"/>
                    <a:pt x="171" y="3"/>
                  </a:cubicBezTo>
                  <a:cubicBezTo>
                    <a:pt x="170" y="0"/>
                    <a:pt x="162" y="0"/>
                    <a:pt x="159" y="1"/>
                  </a:cubicBezTo>
                  <a:cubicBezTo>
                    <a:pt x="157" y="2"/>
                    <a:pt x="152" y="0"/>
                    <a:pt x="150" y="2"/>
                  </a:cubicBezTo>
                  <a:cubicBezTo>
                    <a:pt x="147" y="3"/>
                    <a:pt x="146" y="5"/>
                    <a:pt x="143" y="5"/>
                  </a:cubicBezTo>
                  <a:cubicBezTo>
                    <a:pt x="141" y="5"/>
                    <a:pt x="140" y="5"/>
                    <a:pt x="139" y="4"/>
                  </a:cubicBezTo>
                  <a:cubicBezTo>
                    <a:pt x="135" y="5"/>
                    <a:pt x="129" y="6"/>
                    <a:pt x="129" y="6"/>
                  </a:cubicBezTo>
                  <a:cubicBezTo>
                    <a:pt x="129" y="6"/>
                    <a:pt x="121" y="12"/>
                    <a:pt x="121" y="15"/>
                  </a:cubicBezTo>
                  <a:cubicBezTo>
                    <a:pt x="121" y="18"/>
                    <a:pt x="120" y="22"/>
                    <a:pt x="118" y="20"/>
                  </a:cubicBezTo>
                  <a:cubicBezTo>
                    <a:pt x="116" y="18"/>
                    <a:pt x="107" y="18"/>
                    <a:pt x="105" y="19"/>
                  </a:cubicBezTo>
                  <a:cubicBezTo>
                    <a:pt x="102" y="20"/>
                    <a:pt x="99" y="14"/>
                    <a:pt x="95" y="16"/>
                  </a:cubicBezTo>
                  <a:cubicBezTo>
                    <a:pt x="91" y="18"/>
                    <a:pt x="86" y="13"/>
                    <a:pt x="85" y="15"/>
                  </a:cubicBezTo>
                  <a:cubicBezTo>
                    <a:pt x="85" y="17"/>
                    <a:pt x="79" y="16"/>
                    <a:pt x="75" y="14"/>
                  </a:cubicBezTo>
                  <a:cubicBezTo>
                    <a:pt x="71" y="12"/>
                    <a:pt x="64" y="15"/>
                    <a:pt x="62" y="12"/>
                  </a:cubicBezTo>
                  <a:cubicBezTo>
                    <a:pt x="59" y="9"/>
                    <a:pt x="42" y="9"/>
                    <a:pt x="37" y="9"/>
                  </a:cubicBezTo>
                  <a:cubicBezTo>
                    <a:pt x="31" y="9"/>
                    <a:pt x="30" y="12"/>
                    <a:pt x="27" y="14"/>
                  </a:cubicBezTo>
                  <a:cubicBezTo>
                    <a:pt x="25" y="17"/>
                    <a:pt x="22" y="16"/>
                    <a:pt x="19" y="16"/>
                  </a:cubicBezTo>
                  <a:cubicBezTo>
                    <a:pt x="19" y="18"/>
                    <a:pt x="20" y="20"/>
                    <a:pt x="20" y="21"/>
                  </a:cubicBezTo>
                  <a:cubicBezTo>
                    <a:pt x="22" y="23"/>
                    <a:pt x="28" y="32"/>
                    <a:pt x="26" y="35"/>
                  </a:cubicBezTo>
                  <a:cubicBezTo>
                    <a:pt x="25" y="38"/>
                    <a:pt x="22" y="38"/>
                    <a:pt x="20" y="40"/>
                  </a:cubicBezTo>
                  <a:cubicBezTo>
                    <a:pt x="18" y="43"/>
                    <a:pt x="6" y="53"/>
                    <a:pt x="6" y="55"/>
                  </a:cubicBezTo>
                  <a:cubicBezTo>
                    <a:pt x="6" y="56"/>
                    <a:pt x="8" y="63"/>
                    <a:pt x="6" y="65"/>
                  </a:cubicBezTo>
                  <a:cubicBezTo>
                    <a:pt x="5" y="66"/>
                    <a:pt x="0" y="73"/>
                    <a:pt x="0" y="75"/>
                  </a:cubicBezTo>
                  <a:cubicBezTo>
                    <a:pt x="0" y="78"/>
                    <a:pt x="3" y="82"/>
                    <a:pt x="6" y="83"/>
                  </a:cubicBezTo>
                  <a:cubicBezTo>
                    <a:pt x="8" y="83"/>
                    <a:pt x="8" y="84"/>
                    <a:pt x="9" y="84"/>
                  </a:cubicBezTo>
                  <a:cubicBezTo>
                    <a:pt x="11" y="84"/>
                    <a:pt x="13" y="84"/>
                    <a:pt x="14" y="84"/>
                  </a:cubicBezTo>
                  <a:cubicBezTo>
                    <a:pt x="17" y="84"/>
                    <a:pt x="26" y="86"/>
                    <a:pt x="29" y="86"/>
                  </a:cubicBezTo>
                  <a:cubicBezTo>
                    <a:pt x="32" y="86"/>
                    <a:pt x="37" y="88"/>
                    <a:pt x="38" y="89"/>
                  </a:cubicBezTo>
                  <a:cubicBezTo>
                    <a:pt x="39" y="90"/>
                    <a:pt x="42" y="89"/>
                    <a:pt x="44" y="87"/>
                  </a:cubicBezTo>
                  <a:cubicBezTo>
                    <a:pt x="47" y="85"/>
                    <a:pt x="49" y="86"/>
                    <a:pt x="52" y="86"/>
                  </a:cubicBezTo>
                  <a:cubicBezTo>
                    <a:pt x="54" y="86"/>
                    <a:pt x="59" y="84"/>
                    <a:pt x="60" y="82"/>
                  </a:cubicBezTo>
                  <a:cubicBezTo>
                    <a:pt x="61" y="80"/>
                    <a:pt x="74" y="76"/>
                    <a:pt x="78" y="76"/>
                  </a:cubicBezTo>
                  <a:cubicBezTo>
                    <a:pt x="81" y="75"/>
                    <a:pt x="87" y="82"/>
                    <a:pt x="90" y="82"/>
                  </a:cubicBezTo>
                  <a:cubicBezTo>
                    <a:pt x="93" y="82"/>
                    <a:pt x="98" y="85"/>
                    <a:pt x="100" y="90"/>
                  </a:cubicBezTo>
                  <a:cubicBezTo>
                    <a:pt x="102" y="96"/>
                    <a:pt x="107" y="103"/>
                    <a:pt x="109" y="105"/>
                  </a:cubicBezTo>
                  <a:cubicBezTo>
                    <a:pt x="111" y="107"/>
                    <a:pt x="113" y="113"/>
                    <a:pt x="113" y="115"/>
                  </a:cubicBezTo>
                  <a:cubicBezTo>
                    <a:pt x="113" y="116"/>
                    <a:pt x="108" y="114"/>
                    <a:pt x="103" y="113"/>
                  </a:cubicBezTo>
                  <a:cubicBezTo>
                    <a:pt x="98" y="112"/>
                    <a:pt x="97" y="117"/>
                    <a:pt x="97" y="119"/>
                  </a:cubicBezTo>
                  <a:cubicBezTo>
                    <a:pt x="97" y="122"/>
                    <a:pt x="90" y="131"/>
                    <a:pt x="88" y="133"/>
                  </a:cubicBezTo>
                  <a:cubicBezTo>
                    <a:pt x="87" y="135"/>
                    <a:pt x="91" y="136"/>
                    <a:pt x="94" y="136"/>
                  </a:cubicBezTo>
                  <a:cubicBezTo>
                    <a:pt x="95" y="137"/>
                    <a:pt x="101" y="133"/>
                    <a:pt x="102" y="133"/>
                  </a:cubicBezTo>
                  <a:cubicBezTo>
                    <a:pt x="103" y="133"/>
                    <a:pt x="105" y="135"/>
                    <a:pt x="108" y="137"/>
                  </a:cubicBezTo>
                  <a:cubicBezTo>
                    <a:pt x="107" y="130"/>
                    <a:pt x="108" y="130"/>
                    <a:pt x="114" y="125"/>
                  </a:cubicBezTo>
                  <a:cubicBezTo>
                    <a:pt x="121" y="121"/>
                    <a:pt x="121" y="112"/>
                    <a:pt x="127" y="111"/>
                  </a:cubicBezTo>
                  <a:cubicBezTo>
                    <a:pt x="133" y="110"/>
                    <a:pt x="135" y="107"/>
                    <a:pt x="143" y="108"/>
                  </a:cubicBezTo>
                  <a:cubicBezTo>
                    <a:pt x="152" y="110"/>
                    <a:pt x="139" y="115"/>
                    <a:pt x="145" y="118"/>
                  </a:cubicBezTo>
                  <a:cubicBezTo>
                    <a:pt x="151" y="121"/>
                    <a:pt x="168" y="117"/>
                    <a:pt x="169" y="121"/>
                  </a:cubicBezTo>
                  <a:cubicBezTo>
                    <a:pt x="170" y="126"/>
                    <a:pt x="149" y="130"/>
                    <a:pt x="149" y="132"/>
                  </a:cubicBezTo>
                  <a:cubicBezTo>
                    <a:pt x="150" y="134"/>
                    <a:pt x="160" y="137"/>
                    <a:pt x="164" y="139"/>
                  </a:cubicBezTo>
                  <a:cubicBezTo>
                    <a:pt x="168" y="141"/>
                    <a:pt x="163" y="148"/>
                    <a:pt x="165" y="150"/>
                  </a:cubicBezTo>
                  <a:cubicBezTo>
                    <a:pt x="166" y="152"/>
                    <a:pt x="172" y="151"/>
                    <a:pt x="177" y="147"/>
                  </a:cubicBezTo>
                  <a:cubicBezTo>
                    <a:pt x="181" y="144"/>
                    <a:pt x="185" y="145"/>
                    <a:pt x="191" y="141"/>
                  </a:cubicBezTo>
                  <a:cubicBezTo>
                    <a:pt x="197" y="137"/>
                    <a:pt x="209" y="141"/>
                    <a:pt x="210" y="139"/>
                  </a:cubicBezTo>
                  <a:cubicBezTo>
                    <a:pt x="212" y="136"/>
                    <a:pt x="207" y="134"/>
                    <a:pt x="196" y="135"/>
                  </a:cubicBezTo>
                  <a:cubicBezTo>
                    <a:pt x="184" y="135"/>
                    <a:pt x="184" y="125"/>
                    <a:pt x="184" y="123"/>
                  </a:cubicBezTo>
                  <a:cubicBezTo>
                    <a:pt x="184" y="120"/>
                    <a:pt x="195" y="112"/>
                    <a:pt x="202" y="111"/>
                  </a:cubicBezTo>
                  <a:cubicBezTo>
                    <a:pt x="209" y="110"/>
                    <a:pt x="214" y="108"/>
                    <a:pt x="221" y="105"/>
                  </a:cubicBezTo>
                  <a:cubicBezTo>
                    <a:pt x="223" y="104"/>
                    <a:pt x="228" y="103"/>
                    <a:pt x="233" y="102"/>
                  </a:cubicBezTo>
                  <a:cubicBezTo>
                    <a:pt x="232" y="99"/>
                    <a:pt x="231" y="95"/>
                    <a:pt x="233" y="9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84">
              <a:extLst>
                <a:ext uri="{FF2B5EF4-FFF2-40B4-BE49-F238E27FC236}">
                  <a16:creationId xmlns:a16="http://schemas.microsoft.com/office/drawing/2014/main" id="{F8751662-A70A-4EC9-9EF4-B68D1072AB0B}"/>
                </a:ext>
              </a:extLst>
            </p:cNvPr>
            <p:cNvSpPr>
              <a:spLocks/>
            </p:cNvSpPr>
            <p:nvPr userDrawn="1"/>
          </p:nvSpPr>
          <p:spPr bwMode="auto">
            <a:xfrm>
              <a:off x="4771517" y="2131902"/>
              <a:ext cx="205234" cy="149376"/>
            </a:xfrm>
            <a:custGeom>
              <a:avLst/>
              <a:gdLst>
                <a:gd name="T0" fmla="*/ 129 w 138"/>
                <a:gd name="T1" fmla="*/ 49 h 100"/>
                <a:gd name="T2" fmla="*/ 121 w 138"/>
                <a:gd name="T3" fmla="*/ 41 h 100"/>
                <a:gd name="T4" fmla="*/ 114 w 138"/>
                <a:gd name="T5" fmla="*/ 32 h 100"/>
                <a:gd name="T6" fmla="*/ 112 w 138"/>
                <a:gd name="T7" fmla="*/ 21 h 100"/>
                <a:gd name="T8" fmla="*/ 111 w 138"/>
                <a:gd name="T9" fmla="*/ 11 h 100"/>
                <a:gd name="T10" fmla="*/ 97 w 138"/>
                <a:gd name="T11" fmla="*/ 7 h 100"/>
                <a:gd name="T12" fmla="*/ 89 w 138"/>
                <a:gd name="T13" fmla="*/ 7 h 100"/>
                <a:gd name="T14" fmla="*/ 82 w 138"/>
                <a:gd name="T15" fmla="*/ 4 h 100"/>
                <a:gd name="T16" fmla="*/ 74 w 138"/>
                <a:gd name="T17" fmla="*/ 1 h 100"/>
                <a:gd name="T18" fmla="*/ 73 w 138"/>
                <a:gd name="T19" fmla="*/ 0 h 100"/>
                <a:gd name="T20" fmla="*/ 69 w 138"/>
                <a:gd name="T21" fmla="*/ 2 h 100"/>
                <a:gd name="T22" fmla="*/ 63 w 138"/>
                <a:gd name="T23" fmla="*/ 7 h 100"/>
                <a:gd name="T24" fmla="*/ 53 w 138"/>
                <a:gd name="T25" fmla="*/ 9 h 100"/>
                <a:gd name="T26" fmla="*/ 49 w 138"/>
                <a:gd name="T27" fmla="*/ 17 h 100"/>
                <a:gd name="T28" fmla="*/ 47 w 138"/>
                <a:gd name="T29" fmla="*/ 22 h 100"/>
                <a:gd name="T30" fmla="*/ 43 w 138"/>
                <a:gd name="T31" fmla="*/ 26 h 100"/>
                <a:gd name="T32" fmla="*/ 35 w 138"/>
                <a:gd name="T33" fmla="*/ 33 h 100"/>
                <a:gd name="T34" fmla="*/ 33 w 138"/>
                <a:gd name="T35" fmla="*/ 40 h 100"/>
                <a:gd name="T36" fmla="*/ 23 w 138"/>
                <a:gd name="T37" fmla="*/ 43 h 100"/>
                <a:gd name="T38" fmla="*/ 16 w 138"/>
                <a:gd name="T39" fmla="*/ 47 h 100"/>
                <a:gd name="T40" fmla="*/ 5 w 138"/>
                <a:gd name="T41" fmla="*/ 46 h 100"/>
                <a:gd name="T42" fmla="*/ 5 w 138"/>
                <a:gd name="T43" fmla="*/ 47 h 100"/>
                <a:gd name="T44" fmla="*/ 7 w 138"/>
                <a:gd name="T45" fmla="*/ 58 h 100"/>
                <a:gd name="T46" fmla="*/ 8 w 138"/>
                <a:gd name="T47" fmla="*/ 71 h 100"/>
                <a:gd name="T48" fmla="*/ 0 w 138"/>
                <a:gd name="T49" fmla="*/ 78 h 100"/>
                <a:gd name="T50" fmla="*/ 4 w 138"/>
                <a:gd name="T51" fmla="*/ 86 h 100"/>
                <a:gd name="T52" fmla="*/ 4 w 138"/>
                <a:gd name="T53" fmla="*/ 94 h 100"/>
                <a:gd name="T54" fmla="*/ 12 w 138"/>
                <a:gd name="T55" fmla="*/ 92 h 100"/>
                <a:gd name="T56" fmla="*/ 22 w 138"/>
                <a:gd name="T57" fmla="*/ 87 h 100"/>
                <a:gd name="T58" fmla="*/ 47 w 138"/>
                <a:gd name="T59" fmla="*/ 90 h 100"/>
                <a:gd name="T60" fmla="*/ 60 w 138"/>
                <a:gd name="T61" fmla="*/ 92 h 100"/>
                <a:gd name="T62" fmla="*/ 70 w 138"/>
                <a:gd name="T63" fmla="*/ 93 h 100"/>
                <a:gd name="T64" fmla="*/ 80 w 138"/>
                <a:gd name="T65" fmla="*/ 94 h 100"/>
                <a:gd name="T66" fmla="*/ 90 w 138"/>
                <a:gd name="T67" fmla="*/ 97 h 100"/>
                <a:gd name="T68" fmla="*/ 103 w 138"/>
                <a:gd name="T69" fmla="*/ 98 h 100"/>
                <a:gd name="T70" fmla="*/ 106 w 138"/>
                <a:gd name="T71" fmla="*/ 93 h 100"/>
                <a:gd name="T72" fmla="*/ 114 w 138"/>
                <a:gd name="T73" fmla="*/ 84 h 100"/>
                <a:gd name="T74" fmla="*/ 124 w 138"/>
                <a:gd name="T75" fmla="*/ 82 h 100"/>
                <a:gd name="T76" fmla="*/ 122 w 138"/>
                <a:gd name="T77" fmla="*/ 75 h 100"/>
                <a:gd name="T78" fmla="*/ 119 w 138"/>
                <a:gd name="T79" fmla="*/ 62 h 100"/>
                <a:gd name="T80" fmla="*/ 130 w 138"/>
                <a:gd name="T81" fmla="*/ 63 h 100"/>
                <a:gd name="T82" fmla="*/ 137 w 138"/>
                <a:gd name="T83" fmla="*/ 57 h 100"/>
                <a:gd name="T84" fmla="*/ 129 w 138"/>
                <a:gd name="T85" fmla="*/ 4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100">
                  <a:moveTo>
                    <a:pt x="129" y="49"/>
                  </a:moveTo>
                  <a:cubicBezTo>
                    <a:pt x="126" y="48"/>
                    <a:pt x="125" y="43"/>
                    <a:pt x="121" y="41"/>
                  </a:cubicBezTo>
                  <a:cubicBezTo>
                    <a:pt x="116" y="39"/>
                    <a:pt x="117" y="34"/>
                    <a:pt x="114" y="32"/>
                  </a:cubicBezTo>
                  <a:cubicBezTo>
                    <a:pt x="110" y="29"/>
                    <a:pt x="112" y="25"/>
                    <a:pt x="112" y="21"/>
                  </a:cubicBezTo>
                  <a:cubicBezTo>
                    <a:pt x="112" y="18"/>
                    <a:pt x="113" y="12"/>
                    <a:pt x="111" y="11"/>
                  </a:cubicBezTo>
                  <a:cubicBezTo>
                    <a:pt x="109" y="10"/>
                    <a:pt x="101" y="6"/>
                    <a:pt x="97" y="7"/>
                  </a:cubicBezTo>
                  <a:cubicBezTo>
                    <a:pt x="94" y="9"/>
                    <a:pt x="91" y="10"/>
                    <a:pt x="89" y="7"/>
                  </a:cubicBezTo>
                  <a:cubicBezTo>
                    <a:pt x="88" y="4"/>
                    <a:pt x="85" y="3"/>
                    <a:pt x="82" y="4"/>
                  </a:cubicBezTo>
                  <a:cubicBezTo>
                    <a:pt x="78" y="5"/>
                    <a:pt x="76" y="3"/>
                    <a:pt x="74" y="1"/>
                  </a:cubicBezTo>
                  <a:cubicBezTo>
                    <a:pt x="74" y="1"/>
                    <a:pt x="73" y="1"/>
                    <a:pt x="73" y="0"/>
                  </a:cubicBezTo>
                  <a:cubicBezTo>
                    <a:pt x="72" y="1"/>
                    <a:pt x="70" y="1"/>
                    <a:pt x="69" y="2"/>
                  </a:cubicBezTo>
                  <a:cubicBezTo>
                    <a:pt x="66" y="4"/>
                    <a:pt x="66" y="7"/>
                    <a:pt x="63" y="7"/>
                  </a:cubicBezTo>
                  <a:cubicBezTo>
                    <a:pt x="60" y="7"/>
                    <a:pt x="56" y="6"/>
                    <a:pt x="53" y="9"/>
                  </a:cubicBezTo>
                  <a:cubicBezTo>
                    <a:pt x="49" y="11"/>
                    <a:pt x="49" y="14"/>
                    <a:pt x="49" y="17"/>
                  </a:cubicBezTo>
                  <a:cubicBezTo>
                    <a:pt x="49" y="19"/>
                    <a:pt x="50" y="22"/>
                    <a:pt x="47" y="22"/>
                  </a:cubicBezTo>
                  <a:cubicBezTo>
                    <a:pt x="45" y="22"/>
                    <a:pt x="45" y="25"/>
                    <a:pt x="43" y="26"/>
                  </a:cubicBezTo>
                  <a:cubicBezTo>
                    <a:pt x="40" y="27"/>
                    <a:pt x="36" y="31"/>
                    <a:pt x="35" y="33"/>
                  </a:cubicBezTo>
                  <a:cubicBezTo>
                    <a:pt x="35" y="35"/>
                    <a:pt x="35" y="40"/>
                    <a:pt x="33" y="40"/>
                  </a:cubicBezTo>
                  <a:cubicBezTo>
                    <a:pt x="31" y="40"/>
                    <a:pt x="25" y="41"/>
                    <a:pt x="23" y="43"/>
                  </a:cubicBezTo>
                  <a:cubicBezTo>
                    <a:pt x="22" y="45"/>
                    <a:pt x="19" y="47"/>
                    <a:pt x="16" y="47"/>
                  </a:cubicBezTo>
                  <a:cubicBezTo>
                    <a:pt x="14" y="46"/>
                    <a:pt x="9" y="46"/>
                    <a:pt x="5" y="46"/>
                  </a:cubicBezTo>
                  <a:cubicBezTo>
                    <a:pt x="5" y="46"/>
                    <a:pt x="5" y="47"/>
                    <a:pt x="5" y="47"/>
                  </a:cubicBezTo>
                  <a:cubicBezTo>
                    <a:pt x="3" y="52"/>
                    <a:pt x="5" y="56"/>
                    <a:pt x="7" y="58"/>
                  </a:cubicBezTo>
                  <a:cubicBezTo>
                    <a:pt x="10" y="60"/>
                    <a:pt x="11" y="70"/>
                    <a:pt x="8" y="71"/>
                  </a:cubicBezTo>
                  <a:cubicBezTo>
                    <a:pt x="5" y="72"/>
                    <a:pt x="0" y="76"/>
                    <a:pt x="0" y="78"/>
                  </a:cubicBezTo>
                  <a:cubicBezTo>
                    <a:pt x="0" y="81"/>
                    <a:pt x="5" y="83"/>
                    <a:pt x="4" y="86"/>
                  </a:cubicBezTo>
                  <a:cubicBezTo>
                    <a:pt x="4" y="88"/>
                    <a:pt x="4" y="91"/>
                    <a:pt x="4" y="94"/>
                  </a:cubicBezTo>
                  <a:cubicBezTo>
                    <a:pt x="7" y="94"/>
                    <a:pt x="10" y="95"/>
                    <a:pt x="12" y="92"/>
                  </a:cubicBezTo>
                  <a:cubicBezTo>
                    <a:pt x="15" y="90"/>
                    <a:pt x="16" y="87"/>
                    <a:pt x="22" y="87"/>
                  </a:cubicBezTo>
                  <a:cubicBezTo>
                    <a:pt x="27" y="87"/>
                    <a:pt x="44" y="87"/>
                    <a:pt x="47" y="90"/>
                  </a:cubicBezTo>
                  <a:cubicBezTo>
                    <a:pt x="49" y="93"/>
                    <a:pt x="56" y="90"/>
                    <a:pt x="60" y="92"/>
                  </a:cubicBezTo>
                  <a:cubicBezTo>
                    <a:pt x="64" y="94"/>
                    <a:pt x="70" y="95"/>
                    <a:pt x="70" y="93"/>
                  </a:cubicBezTo>
                  <a:cubicBezTo>
                    <a:pt x="71" y="91"/>
                    <a:pt x="76" y="96"/>
                    <a:pt x="80" y="94"/>
                  </a:cubicBezTo>
                  <a:cubicBezTo>
                    <a:pt x="84" y="92"/>
                    <a:pt x="87" y="98"/>
                    <a:pt x="90" y="97"/>
                  </a:cubicBezTo>
                  <a:cubicBezTo>
                    <a:pt x="92" y="96"/>
                    <a:pt x="101" y="96"/>
                    <a:pt x="103" y="98"/>
                  </a:cubicBezTo>
                  <a:cubicBezTo>
                    <a:pt x="105" y="100"/>
                    <a:pt x="106" y="96"/>
                    <a:pt x="106" y="93"/>
                  </a:cubicBezTo>
                  <a:cubicBezTo>
                    <a:pt x="106" y="90"/>
                    <a:pt x="114" y="84"/>
                    <a:pt x="114" y="84"/>
                  </a:cubicBezTo>
                  <a:cubicBezTo>
                    <a:pt x="114" y="84"/>
                    <a:pt x="120" y="83"/>
                    <a:pt x="124" y="82"/>
                  </a:cubicBezTo>
                  <a:cubicBezTo>
                    <a:pt x="123" y="80"/>
                    <a:pt x="122" y="79"/>
                    <a:pt x="122" y="75"/>
                  </a:cubicBezTo>
                  <a:cubicBezTo>
                    <a:pt x="120" y="68"/>
                    <a:pt x="117" y="64"/>
                    <a:pt x="119" y="62"/>
                  </a:cubicBezTo>
                  <a:cubicBezTo>
                    <a:pt x="121" y="59"/>
                    <a:pt x="127" y="65"/>
                    <a:pt x="130" y="63"/>
                  </a:cubicBezTo>
                  <a:cubicBezTo>
                    <a:pt x="133" y="62"/>
                    <a:pt x="138" y="59"/>
                    <a:pt x="137" y="57"/>
                  </a:cubicBezTo>
                  <a:cubicBezTo>
                    <a:pt x="137" y="54"/>
                    <a:pt x="132" y="50"/>
                    <a:pt x="129" y="4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85">
              <a:extLst>
                <a:ext uri="{FF2B5EF4-FFF2-40B4-BE49-F238E27FC236}">
                  <a16:creationId xmlns:a16="http://schemas.microsoft.com/office/drawing/2014/main" id="{A85B2139-C1F8-4E39-BE84-A6E91167376D}"/>
                </a:ext>
              </a:extLst>
            </p:cNvPr>
            <p:cNvSpPr>
              <a:spLocks/>
            </p:cNvSpPr>
            <p:nvPr userDrawn="1"/>
          </p:nvSpPr>
          <p:spPr bwMode="auto">
            <a:xfrm>
              <a:off x="4719425" y="2072277"/>
              <a:ext cx="160673" cy="77826"/>
            </a:xfrm>
            <a:custGeom>
              <a:avLst/>
              <a:gdLst>
                <a:gd name="T0" fmla="*/ 36 w 108"/>
                <a:gd name="T1" fmla="*/ 36 h 52"/>
                <a:gd name="T2" fmla="*/ 55 w 108"/>
                <a:gd name="T3" fmla="*/ 36 h 52"/>
                <a:gd name="T4" fmla="*/ 64 w 108"/>
                <a:gd name="T5" fmla="*/ 40 h 52"/>
                <a:gd name="T6" fmla="*/ 78 w 108"/>
                <a:gd name="T7" fmla="*/ 47 h 52"/>
                <a:gd name="T8" fmla="*/ 85 w 108"/>
                <a:gd name="T9" fmla="*/ 52 h 52"/>
                <a:gd name="T10" fmla="*/ 88 w 108"/>
                <a:gd name="T11" fmla="*/ 49 h 52"/>
                <a:gd name="T12" fmla="*/ 98 w 108"/>
                <a:gd name="T13" fmla="*/ 47 h 52"/>
                <a:gd name="T14" fmla="*/ 104 w 108"/>
                <a:gd name="T15" fmla="*/ 42 h 52"/>
                <a:gd name="T16" fmla="*/ 108 w 108"/>
                <a:gd name="T17" fmla="*/ 40 h 52"/>
                <a:gd name="T18" fmla="*/ 105 w 108"/>
                <a:gd name="T19" fmla="*/ 31 h 52"/>
                <a:gd name="T20" fmla="*/ 100 w 108"/>
                <a:gd name="T21" fmla="*/ 23 h 52"/>
                <a:gd name="T22" fmla="*/ 99 w 108"/>
                <a:gd name="T23" fmla="*/ 15 h 52"/>
                <a:gd name="T24" fmla="*/ 96 w 108"/>
                <a:gd name="T25" fmla="*/ 11 h 52"/>
                <a:gd name="T26" fmla="*/ 82 w 108"/>
                <a:gd name="T27" fmla="*/ 10 h 52"/>
                <a:gd name="T28" fmla="*/ 68 w 108"/>
                <a:gd name="T29" fmla="*/ 1 h 52"/>
                <a:gd name="T30" fmla="*/ 52 w 108"/>
                <a:gd name="T31" fmla="*/ 2 h 52"/>
                <a:gd name="T32" fmla="*/ 50 w 108"/>
                <a:gd name="T33" fmla="*/ 16 h 52"/>
                <a:gd name="T34" fmla="*/ 38 w 108"/>
                <a:gd name="T35" fmla="*/ 22 h 52"/>
                <a:gd name="T36" fmla="*/ 25 w 108"/>
                <a:gd name="T37" fmla="*/ 7 h 52"/>
                <a:gd name="T38" fmla="*/ 11 w 108"/>
                <a:gd name="T39" fmla="*/ 13 h 52"/>
                <a:gd name="T40" fmla="*/ 5 w 108"/>
                <a:gd name="T41" fmla="*/ 25 h 52"/>
                <a:gd name="T42" fmla="*/ 3 w 108"/>
                <a:gd name="T43" fmla="*/ 39 h 52"/>
                <a:gd name="T44" fmla="*/ 4 w 108"/>
                <a:gd name="T45" fmla="*/ 40 h 52"/>
                <a:gd name="T46" fmla="*/ 15 w 108"/>
                <a:gd name="T47" fmla="*/ 36 h 52"/>
                <a:gd name="T48" fmla="*/ 36 w 108"/>
                <a:gd name="T4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52">
                  <a:moveTo>
                    <a:pt x="36" y="36"/>
                  </a:moveTo>
                  <a:cubicBezTo>
                    <a:pt x="40" y="36"/>
                    <a:pt x="50" y="38"/>
                    <a:pt x="55" y="36"/>
                  </a:cubicBezTo>
                  <a:cubicBezTo>
                    <a:pt x="60" y="34"/>
                    <a:pt x="60" y="40"/>
                    <a:pt x="64" y="40"/>
                  </a:cubicBezTo>
                  <a:cubicBezTo>
                    <a:pt x="67" y="39"/>
                    <a:pt x="74" y="44"/>
                    <a:pt x="78" y="47"/>
                  </a:cubicBezTo>
                  <a:cubicBezTo>
                    <a:pt x="80" y="49"/>
                    <a:pt x="82" y="50"/>
                    <a:pt x="85" y="52"/>
                  </a:cubicBezTo>
                  <a:cubicBezTo>
                    <a:pt x="86" y="51"/>
                    <a:pt x="87" y="50"/>
                    <a:pt x="88" y="49"/>
                  </a:cubicBezTo>
                  <a:cubicBezTo>
                    <a:pt x="91" y="46"/>
                    <a:pt x="95" y="47"/>
                    <a:pt x="98" y="47"/>
                  </a:cubicBezTo>
                  <a:cubicBezTo>
                    <a:pt x="101" y="47"/>
                    <a:pt x="101" y="44"/>
                    <a:pt x="104" y="42"/>
                  </a:cubicBezTo>
                  <a:cubicBezTo>
                    <a:pt x="105" y="41"/>
                    <a:pt x="107" y="41"/>
                    <a:pt x="108" y="40"/>
                  </a:cubicBezTo>
                  <a:cubicBezTo>
                    <a:pt x="107" y="38"/>
                    <a:pt x="107" y="33"/>
                    <a:pt x="105" y="31"/>
                  </a:cubicBezTo>
                  <a:cubicBezTo>
                    <a:pt x="103" y="29"/>
                    <a:pt x="99" y="25"/>
                    <a:pt x="100" y="23"/>
                  </a:cubicBezTo>
                  <a:cubicBezTo>
                    <a:pt x="101" y="21"/>
                    <a:pt x="101" y="17"/>
                    <a:pt x="99" y="15"/>
                  </a:cubicBezTo>
                  <a:cubicBezTo>
                    <a:pt x="98" y="14"/>
                    <a:pt x="97" y="12"/>
                    <a:pt x="96" y="11"/>
                  </a:cubicBezTo>
                  <a:cubicBezTo>
                    <a:pt x="91" y="10"/>
                    <a:pt x="84" y="10"/>
                    <a:pt x="82" y="10"/>
                  </a:cubicBezTo>
                  <a:cubicBezTo>
                    <a:pt x="80" y="11"/>
                    <a:pt x="69" y="3"/>
                    <a:pt x="68" y="1"/>
                  </a:cubicBezTo>
                  <a:cubicBezTo>
                    <a:pt x="66" y="0"/>
                    <a:pt x="59" y="1"/>
                    <a:pt x="52" y="2"/>
                  </a:cubicBezTo>
                  <a:cubicBezTo>
                    <a:pt x="48" y="6"/>
                    <a:pt x="51" y="9"/>
                    <a:pt x="50" y="16"/>
                  </a:cubicBezTo>
                  <a:cubicBezTo>
                    <a:pt x="50" y="23"/>
                    <a:pt x="43" y="22"/>
                    <a:pt x="38" y="22"/>
                  </a:cubicBezTo>
                  <a:cubicBezTo>
                    <a:pt x="34" y="22"/>
                    <a:pt x="28" y="9"/>
                    <a:pt x="25" y="7"/>
                  </a:cubicBezTo>
                  <a:cubicBezTo>
                    <a:pt x="23" y="4"/>
                    <a:pt x="16" y="10"/>
                    <a:pt x="11" y="13"/>
                  </a:cubicBezTo>
                  <a:cubicBezTo>
                    <a:pt x="6" y="16"/>
                    <a:pt x="9" y="22"/>
                    <a:pt x="5" y="25"/>
                  </a:cubicBezTo>
                  <a:cubicBezTo>
                    <a:pt x="2" y="28"/>
                    <a:pt x="0" y="32"/>
                    <a:pt x="3" y="39"/>
                  </a:cubicBezTo>
                  <a:cubicBezTo>
                    <a:pt x="3" y="39"/>
                    <a:pt x="3" y="39"/>
                    <a:pt x="4" y="40"/>
                  </a:cubicBezTo>
                  <a:cubicBezTo>
                    <a:pt x="8" y="39"/>
                    <a:pt x="13" y="38"/>
                    <a:pt x="15" y="36"/>
                  </a:cubicBezTo>
                  <a:cubicBezTo>
                    <a:pt x="20" y="33"/>
                    <a:pt x="32" y="36"/>
                    <a:pt x="36" y="3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86">
              <a:extLst>
                <a:ext uri="{FF2B5EF4-FFF2-40B4-BE49-F238E27FC236}">
                  <a16:creationId xmlns:a16="http://schemas.microsoft.com/office/drawing/2014/main" id="{FE8C2DEB-60CB-4F18-882D-CF834DAF61AD}"/>
                </a:ext>
              </a:extLst>
            </p:cNvPr>
            <p:cNvSpPr>
              <a:spLocks/>
            </p:cNvSpPr>
            <p:nvPr userDrawn="1"/>
          </p:nvSpPr>
          <p:spPr bwMode="auto">
            <a:xfrm>
              <a:off x="4719425" y="2121859"/>
              <a:ext cx="126153" cy="80337"/>
            </a:xfrm>
            <a:custGeom>
              <a:avLst/>
              <a:gdLst>
                <a:gd name="T0" fmla="*/ 12 w 85"/>
                <a:gd name="T1" fmla="*/ 27 h 54"/>
                <a:gd name="T2" fmla="*/ 21 w 85"/>
                <a:gd name="T3" fmla="*/ 31 h 54"/>
                <a:gd name="T4" fmla="*/ 29 w 85"/>
                <a:gd name="T5" fmla="*/ 36 h 54"/>
                <a:gd name="T6" fmla="*/ 29 w 85"/>
                <a:gd name="T7" fmla="*/ 46 h 54"/>
                <a:gd name="T8" fmla="*/ 40 w 85"/>
                <a:gd name="T9" fmla="*/ 53 h 54"/>
                <a:gd name="T10" fmla="*/ 51 w 85"/>
                <a:gd name="T11" fmla="*/ 54 h 54"/>
                <a:gd name="T12" fmla="*/ 58 w 85"/>
                <a:gd name="T13" fmla="*/ 50 h 54"/>
                <a:gd name="T14" fmla="*/ 68 w 85"/>
                <a:gd name="T15" fmla="*/ 47 h 54"/>
                <a:gd name="T16" fmla="*/ 70 w 85"/>
                <a:gd name="T17" fmla="*/ 40 h 54"/>
                <a:gd name="T18" fmla="*/ 78 w 85"/>
                <a:gd name="T19" fmla="*/ 33 h 54"/>
                <a:gd name="T20" fmla="*/ 82 w 85"/>
                <a:gd name="T21" fmla="*/ 29 h 54"/>
                <a:gd name="T22" fmla="*/ 84 w 85"/>
                <a:gd name="T23" fmla="*/ 24 h 54"/>
                <a:gd name="T24" fmla="*/ 85 w 85"/>
                <a:gd name="T25" fmla="*/ 19 h 54"/>
                <a:gd name="T26" fmla="*/ 78 w 85"/>
                <a:gd name="T27" fmla="*/ 14 h 54"/>
                <a:gd name="T28" fmla="*/ 64 w 85"/>
                <a:gd name="T29" fmla="*/ 7 h 54"/>
                <a:gd name="T30" fmla="*/ 55 w 85"/>
                <a:gd name="T31" fmla="*/ 3 h 54"/>
                <a:gd name="T32" fmla="*/ 36 w 85"/>
                <a:gd name="T33" fmla="*/ 3 h 54"/>
                <a:gd name="T34" fmla="*/ 15 w 85"/>
                <a:gd name="T35" fmla="*/ 3 h 54"/>
                <a:gd name="T36" fmla="*/ 4 w 85"/>
                <a:gd name="T37" fmla="*/ 7 h 54"/>
                <a:gd name="T38" fmla="*/ 2 w 85"/>
                <a:gd name="T39" fmla="*/ 22 h 54"/>
                <a:gd name="T40" fmla="*/ 3 w 85"/>
                <a:gd name="T41" fmla="*/ 27 h 54"/>
                <a:gd name="T42" fmla="*/ 12 w 85"/>
                <a:gd name="T43"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4">
                  <a:moveTo>
                    <a:pt x="12" y="27"/>
                  </a:moveTo>
                  <a:cubicBezTo>
                    <a:pt x="13" y="30"/>
                    <a:pt x="19" y="32"/>
                    <a:pt x="21" y="31"/>
                  </a:cubicBezTo>
                  <a:cubicBezTo>
                    <a:pt x="23" y="30"/>
                    <a:pt x="29" y="33"/>
                    <a:pt x="29" y="36"/>
                  </a:cubicBezTo>
                  <a:cubicBezTo>
                    <a:pt x="29" y="38"/>
                    <a:pt x="27" y="46"/>
                    <a:pt x="29" y="46"/>
                  </a:cubicBezTo>
                  <a:cubicBezTo>
                    <a:pt x="30" y="46"/>
                    <a:pt x="40" y="49"/>
                    <a:pt x="40" y="53"/>
                  </a:cubicBezTo>
                  <a:cubicBezTo>
                    <a:pt x="44" y="53"/>
                    <a:pt x="49" y="53"/>
                    <a:pt x="51" y="54"/>
                  </a:cubicBezTo>
                  <a:cubicBezTo>
                    <a:pt x="54" y="54"/>
                    <a:pt x="57" y="52"/>
                    <a:pt x="58" y="50"/>
                  </a:cubicBezTo>
                  <a:cubicBezTo>
                    <a:pt x="60" y="48"/>
                    <a:pt x="66" y="47"/>
                    <a:pt x="68" y="47"/>
                  </a:cubicBezTo>
                  <a:cubicBezTo>
                    <a:pt x="70" y="47"/>
                    <a:pt x="70" y="42"/>
                    <a:pt x="70" y="40"/>
                  </a:cubicBezTo>
                  <a:cubicBezTo>
                    <a:pt x="71" y="38"/>
                    <a:pt x="75" y="34"/>
                    <a:pt x="78" y="33"/>
                  </a:cubicBezTo>
                  <a:cubicBezTo>
                    <a:pt x="80" y="32"/>
                    <a:pt x="80" y="29"/>
                    <a:pt x="82" y="29"/>
                  </a:cubicBezTo>
                  <a:cubicBezTo>
                    <a:pt x="85" y="29"/>
                    <a:pt x="84" y="26"/>
                    <a:pt x="84" y="24"/>
                  </a:cubicBezTo>
                  <a:cubicBezTo>
                    <a:pt x="84" y="22"/>
                    <a:pt x="84" y="21"/>
                    <a:pt x="85" y="19"/>
                  </a:cubicBezTo>
                  <a:cubicBezTo>
                    <a:pt x="82" y="17"/>
                    <a:pt x="80" y="16"/>
                    <a:pt x="78" y="14"/>
                  </a:cubicBezTo>
                  <a:cubicBezTo>
                    <a:pt x="74" y="11"/>
                    <a:pt x="67" y="6"/>
                    <a:pt x="64" y="7"/>
                  </a:cubicBezTo>
                  <a:cubicBezTo>
                    <a:pt x="60" y="7"/>
                    <a:pt x="60" y="1"/>
                    <a:pt x="55" y="3"/>
                  </a:cubicBezTo>
                  <a:cubicBezTo>
                    <a:pt x="50" y="5"/>
                    <a:pt x="40" y="3"/>
                    <a:pt x="36" y="3"/>
                  </a:cubicBezTo>
                  <a:cubicBezTo>
                    <a:pt x="32" y="3"/>
                    <a:pt x="20" y="0"/>
                    <a:pt x="15" y="3"/>
                  </a:cubicBezTo>
                  <a:cubicBezTo>
                    <a:pt x="13" y="5"/>
                    <a:pt x="8" y="6"/>
                    <a:pt x="4" y="7"/>
                  </a:cubicBezTo>
                  <a:cubicBezTo>
                    <a:pt x="6" y="13"/>
                    <a:pt x="5" y="19"/>
                    <a:pt x="2" y="22"/>
                  </a:cubicBezTo>
                  <a:cubicBezTo>
                    <a:pt x="0" y="25"/>
                    <a:pt x="1" y="25"/>
                    <a:pt x="3" y="27"/>
                  </a:cubicBezTo>
                  <a:cubicBezTo>
                    <a:pt x="6" y="26"/>
                    <a:pt x="10" y="26"/>
                    <a:pt x="12" y="2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87">
              <a:extLst>
                <a:ext uri="{FF2B5EF4-FFF2-40B4-BE49-F238E27FC236}">
                  <a16:creationId xmlns:a16="http://schemas.microsoft.com/office/drawing/2014/main" id="{C5AE69AA-4D4D-4389-9EA8-7DACF59F038A}"/>
                </a:ext>
              </a:extLst>
            </p:cNvPr>
            <p:cNvSpPr>
              <a:spLocks/>
            </p:cNvSpPr>
            <p:nvPr userDrawn="1"/>
          </p:nvSpPr>
          <p:spPr bwMode="auto">
            <a:xfrm>
              <a:off x="4404984" y="2385464"/>
              <a:ext cx="99793" cy="54604"/>
            </a:xfrm>
            <a:custGeom>
              <a:avLst/>
              <a:gdLst>
                <a:gd name="T0" fmla="*/ 60 w 67"/>
                <a:gd name="T1" fmla="*/ 15 h 37"/>
                <a:gd name="T2" fmla="*/ 52 w 67"/>
                <a:gd name="T3" fmla="*/ 11 h 37"/>
                <a:gd name="T4" fmla="*/ 52 w 67"/>
                <a:gd name="T5" fmla="*/ 5 h 37"/>
                <a:gd name="T6" fmla="*/ 44 w 67"/>
                <a:gd name="T7" fmla="*/ 1 h 37"/>
                <a:gd name="T8" fmla="*/ 34 w 67"/>
                <a:gd name="T9" fmla="*/ 1 h 37"/>
                <a:gd name="T10" fmla="*/ 21 w 67"/>
                <a:gd name="T11" fmla="*/ 2 h 37"/>
                <a:gd name="T12" fmla="*/ 19 w 67"/>
                <a:gd name="T13" fmla="*/ 4 h 37"/>
                <a:gd name="T14" fmla="*/ 12 w 67"/>
                <a:gd name="T15" fmla="*/ 10 h 37"/>
                <a:gd name="T16" fmla="*/ 2 w 67"/>
                <a:gd name="T17" fmla="*/ 22 h 37"/>
                <a:gd name="T18" fmla="*/ 4 w 67"/>
                <a:gd name="T19" fmla="*/ 27 h 37"/>
                <a:gd name="T20" fmla="*/ 11 w 67"/>
                <a:gd name="T21" fmla="*/ 27 h 37"/>
                <a:gd name="T22" fmla="*/ 13 w 67"/>
                <a:gd name="T23" fmla="*/ 35 h 37"/>
                <a:gd name="T24" fmla="*/ 13 w 67"/>
                <a:gd name="T25" fmla="*/ 35 h 37"/>
                <a:gd name="T26" fmla="*/ 26 w 67"/>
                <a:gd name="T27" fmla="*/ 34 h 37"/>
                <a:gd name="T28" fmla="*/ 33 w 67"/>
                <a:gd name="T29" fmla="*/ 23 h 37"/>
                <a:gd name="T30" fmla="*/ 42 w 67"/>
                <a:gd name="T31" fmla="*/ 33 h 37"/>
                <a:gd name="T32" fmla="*/ 45 w 67"/>
                <a:gd name="T33" fmla="*/ 28 h 37"/>
                <a:gd name="T34" fmla="*/ 51 w 67"/>
                <a:gd name="T35" fmla="*/ 25 h 37"/>
                <a:gd name="T36" fmla="*/ 58 w 67"/>
                <a:gd name="T37" fmla="*/ 23 h 37"/>
                <a:gd name="T38" fmla="*/ 62 w 67"/>
                <a:gd name="T39" fmla="*/ 22 h 37"/>
                <a:gd name="T40" fmla="*/ 64 w 67"/>
                <a:gd name="T41" fmla="*/ 18 h 37"/>
                <a:gd name="T42" fmla="*/ 67 w 67"/>
                <a:gd name="T43" fmla="*/ 16 h 37"/>
                <a:gd name="T44" fmla="*/ 60 w 67"/>
                <a:gd name="T45"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37">
                  <a:moveTo>
                    <a:pt x="60" y="15"/>
                  </a:moveTo>
                  <a:cubicBezTo>
                    <a:pt x="57" y="16"/>
                    <a:pt x="52" y="12"/>
                    <a:pt x="52" y="11"/>
                  </a:cubicBezTo>
                  <a:cubicBezTo>
                    <a:pt x="52" y="10"/>
                    <a:pt x="52" y="7"/>
                    <a:pt x="52" y="5"/>
                  </a:cubicBezTo>
                  <a:cubicBezTo>
                    <a:pt x="50" y="3"/>
                    <a:pt x="46" y="2"/>
                    <a:pt x="44" y="1"/>
                  </a:cubicBezTo>
                  <a:cubicBezTo>
                    <a:pt x="39" y="0"/>
                    <a:pt x="37" y="0"/>
                    <a:pt x="34" y="1"/>
                  </a:cubicBezTo>
                  <a:cubicBezTo>
                    <a:pt x="31" y="2"/>
                    <a:pt x="25" y="2"/>
                    <a:pt x="21" y="2"/>
                  </a:cubicBezTo>
                  <a:cubicBezTo>
                    <a:pt x="21" y="3"/>
                    <a:pt x="20" y="4"/>
                    <a:pt x="19" y="4"/>
                  </a:cubicBezTo>
                  <a:cubicBezTo>
                    <a:pt x="16" y="4"/>
                    <a:pt x="12" y="7"/>
                    <a:pt x="12" y="10"/>
                  </a:cubicBezTo>
                  <a:cubicBezTo>
                    <a:pt x="11" y="13"/>
                    <a:pt x="4" y="16"/>
                    <a:pt x="2" y="22"/>
                  </a:cubicBezTo>
                  <a:cubicBezTo>
                    <a:pt x="0" y="28"/>
                    <a:pt x="1" y="30"/>
                    <a:pt x="4" y="27"/>
                  </a:cubicBezTo>
                  <a:cubicBezTo>
                    <a:pt x="7" y="23"/>
                    <a:pt x="11" y="24"/>
                    <a:pt x="11" y="27"/>
                  </a:cubicBezTo>
                  <a:cubicBezTo>
                    <a:pt x="11" y="30"/>
                    <a:pt x="15" y="31"/>
                    <a:pt x="13" y="35"/>
                  </a:cubicBezTo>
                  <a:cubicBezTo>
                    <a:pt x="13" y="35"/>
                    <a:pt x="13" y="35"/>
                    <a:pt x="13" y="35"/>
                  </a:cubicBezTo>
                  <a:cubicBezTo>
                    <a:pt x="18" y="34"/>
                    <a:pt x="24" y="34"/>
                    <a:pt x="26" y="34"/>
                  </a:cubicBezTo>
                  <a:cubicBezTo>
                    <a:pt x="29" y="34"/>
                    <a:pt x="32" y="24"/>
                    <a:pt x="33" y="23"/>
                  </a:cubicBezTo>
                  <a:cubicBezTo>
                    <a:pt x="35" y="23"/>
                    <a:pt x="38" y="30"/>
                    <a:pt x="42" y="33"/>
                  </a:cubicBezTo>
                  <a:cubicBezTo>
                    <a:pt x="45" y="37"/>
                    <a:pt x="45" y="31"/>
                    <a:pt x="45" y="28"/>
                  </a:cubicBezTo>
                  <a:cubicBezTo>
                    <a:pt x="45" y="26"/>
                    <a:pt x="48" y="25"/>
                    <a:pt x="51" y="25"/>
                  </a:cubicBezTo>
                  <a:cubicBezTo>
                    <a:pt x="53" y="26"/>
                    <a:pt x="58" y="27"/>
                    <a:pt x="58" y="23"/>
                  </a:cubicBezTo>
                  <a:cubicBezTo>
                    <a:pt x="58" y="20"/>
                    <a:pt x="60" y="22"/>
                    <a:pt x="62" y="22"/>
                  </a:cubicBezTo>
                  <a:cubicBezTo>
                    <a:pt x="64" y="22"/>
                    <a:pt x="64" y="18"/>
                    <a:pt x="64" y="18"/>
                  </a:cubicBezTo>
                  <a:cubicBezTo>
                    <a:pt x="67" y="16"/>
                    <a:pt x="67" y="16"/>
                    <a:pt x="67" y="16"/>
                  </a:cubicBezTo>
                  <a:cubicBezTo>
                    <a:pt x="65" y="14"/>
                    <a:pt x="62" y="14"/>
                    <a:pt x="60" y="1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88">
              <a:extLst>
                <a:ext uri="{FF2B5EF4-FFF2-40B4-BE49-F238E27FC236}">
                  <a16:creationId xmlns:a16="http://schemas.microsoft.com/office/drawing/2014/main" id="{70ECC993-3AF1-4853-B460-3B41A477EAF6}"/>
                </a:ext>
              </a:extLst>
            </p:cNvPr>
            <p:cNvSpPr>
              <a:spLocks/>
            </p:cNvSpPr>
            <p:nvPr/>
          </p:nvSpPr>
          <p:spPr bwMode="auto">
            <a:xfrm>
              <a:off x="4403728" y="2175209"/>
              <a:ext cx="196447" cy="222182"/>
            </a:xfrm>
            <a:custGeom>
              <a:avLst/>
              <a:gdLst>
                <a:gd name="T0" fmla="*/ 17 w 132"/>
                <a:gd name="T1" fmla="*/ 39 h 149"/>
                <a:gd name="T2" fmla="*/ 9 w 132"/>
                <a:gd name="T3" fmla="*/ 46 h 149"/>
                <a:gd name="T4" fmla="*/ 14 w 132"/>
                <a:gd name="T5" fmla="*/ 54 h 149"/>
                <a:gd name="T6" fmla="*/ 11 w 132"/>
                <a:gd name="T7" fmla="*/ 58 h 149"/>
                <a:gd name="T8" fmla="*/ 3 w 132"/>
                <a:gd name="T9" fmla="*/ 62 h 149"/>
                <a:gd name="T10" fmla="*/ 2 w 132"/>
                <a:gd name="T11" fmla="*/ 69 h 149"/>
                <a:gd name="T12" fmla="*/ 0 w 132"/>
                <a:gd name="T13" fmla="*/ 81 h 149"/>
                <a:gd name="T14" fmla="*/ 4 w 132"/>
                <a:gd name="T15" fmla="*/ 90 h 149"/>
                <a:gd name="T16" fmla="*/ 1 w 132"/>
                <a:gd name="T17" fmla="*/ 96 h 149"/>
                <a:gd name="T18" fmla="*/ 6 w 132"/>
                <a:gd name="T19" fmla="*/ 108 h 149"/>
                <a:gd name="T20" fmla="*/ 9 w 132"/>
                <a:gd name="T21" fmla="*/ 110 h 149"/>
                <a:gd name="T22" fmla="*/ 19 w 132"/>
                <a:gd name="T23" fmla="*/ 114 h 149"/>
                <a:gd name="T24" fmla="*/ 26 w 132"/>
                <a:gd name="T25" fmla="*/ 117 h 149"/>
                <a:gd name="T26" fmla="*/ 29 w 132"/>
                <a:gd name="T27" fmla="*/ 122 h 149"/>
                <a:gd name="T28" fmla="*/ 23 w 132"/>
                <a:gd name="T29" fmla="*/ 134 h 149"/>
                <a:gd name="T30" fmla="*/ 22 w 132"/>
                <a:gd name="T31" fmla="*/ 143 h 149"/>
                <a:gd name="T32" fmla="*/ 35 w 132"/>
                <a:gd name="T33" fmla="*/ 142 h 149"/>
                <a:gd name="T34" fmla="*/ 45 w 132"/>
                <a:gd name="T35" fmla="*/ 142 h 149"/>
                <a:gd name="T36" fmla="*/ 53 w 132"/>
                <a:gd name="T37" fmla="*/ 146 h 149"/>
                <a:gd name="T38" fmla="*/ 55 w 132"/>
                <a:gd name="T39" fmla="*/ 144 h 149"/>
                <a:gd name="T40" fmla="*/ 63 w 132"/>
                <a:gd name="T41" fmla="*/ 146 h 149"/>
                <a:gd name="T42" fmla="*/ 72 w 132"/>
                <a:gd name="T43" fmla="*/ 145 h 149"/>
                <a:gd name="T44" fmla="*/ 81 w 132"/>
                <a:gd name="T45" fmla="*/ 144 h 149"/>
                <a:gd name="T46" fmla="*/ 96 w 132"/>
                <a:gd name="T47" fmla="*/ 141 h 149"/>
                <a:gd name="T48" fmla="*/ 101 w 132"/>
                <a:gd name="T49" fmla="*/ 137 h 149"/>
                <a:gd name="T50" fmla="*/ 107 w 132"/>
                <a:gd name="T51" fmla="*/ 128 h 149"/>
                <a:gd name="T52" fmla="*/ 115 w 132"/>
                <a:gd name="T53" fmla="*/ 121 h 149"/>
                <a:gd name="T54" fmla="*/ 100 w 132"/>
                <a:gd name="T55" fmla="*/ 110 h 149"/>
                <a:gd name="T56" fmla="*/ 95 w 132"/>
                <a:gd name="T57" fmla="*/ 98 h 149"/>
                <a:gd name="T58" fmla="*/ 94 w 132"/>
                <a:gd name="T59" fmla="*/ 90 h 149"/>
                <a:gd name="T60" fmla="*/ 110 w 132"/>
                <a:gd name="T61" fmla="*/ 84 h 149"/>
                <a:gd name="T62" fmla="*/ 122 w 132"/>
                <a:gd name="T63" fmla="*/ 78 h 149"/>
                <a:gd name="T64" fmla="*/ 129 w 132"/>
                <a:gd name="T65" fmla="*/ 78 h 149"/>
                <a:gd name="T66" fmla="*/ 130 w 132"/>
                <a:gd name="T67" fmla="*/ 70 h 149"/>
                <a:gd name="T68" fmla="*/ 126 w 132"/>
                <a:gd name="T69" fmla="*/ 58 h 149"/>
                <a:gd name="T70" fmla="*/ 124 w 132"/>
                <a:gd name="T71" fmla="*/ 50 h 149"/>
                <a:gd name="T72" fmla="*/ 121 w 132"/>
                <a:gd name="T73" fmla="*/ 43 h 149"/>
                <a:gd name="T74" fmla="*/ 120 w 132"/>
                <a:gd name="T75" fmla="*/ 37 h 149"/>
                <a:gd name="T76" fmla="*/ 120 w 132"/>
                <a:gd name="T77" fmla="*/ 22 h 149"/>
                <a:gd name="T78" fmla="*/ 120 w 132"/>
                <a:gd name="T79" fmla="*/ 20 h 149"/>
                <a:gd name="T80" fmla="*/ 119 w 132"/>
                <a:gd name="T81" fmla="*/ 18 h 149"/>
                <a:gd name="T82" fmla="*/ 110 w 132"/>
                <a:gd name="T83" fmla="*/ 14 h 149"/>
                <a:gd name="T84" fmla="*/ 112 w 132"/>
                <a:gd name="T85" fmla="*/ 5 h 149"/>
                <a:gd name="T86" fmla="*/ 99 w 132"/>
                <a:gd name="T87" fmla="*/ 9 h 149"/>
                <a:gd name="T88" fmla="*/ 82 w 132"/>
                <a:gd name="T89" fmla="*/ 18 h 149"/>
                <a:gd name="T90" fmla="*/ 74 w 132"/>
                <a:gd name="T91" fmla="*/ 13 h 149"/>
                <a:gd name="T92" fmla="*/ 69 w 132"/>
                <a:gd name="T93" fmla="*/ 10 h 149"/>
                <a:gd name="T94" fmla="*/ 58 w 132"/>
                <a:gd name="T95" fmla="*/ 5 h 149"/>
                <a:gd name="T96" fmla="*/ 58 w 132"/>
                <a:gd name="T97" fmla="*/ 1 h 149"/>
                <a:gd name="T98" fmla="*/ 52 w 132"/>
                <a:gd name="T99" fmla="*/ 1 h 149"/>
                <a:gd name="T100" fmla="*/ 39 w 132"/>
                <a:gd name="T101" fmla="*/ 0 h 149"/>
                <a:gd name="T102" fmla="*/ 41 w 132"/>
                <a:gd name="T103" fmla="*/ 7 h 149"/>
                <a:gd name="T104" fmla="*/ 45 w 132"/>
                <a:gd name="T105" fmla="*/ 20 h 149"/>
                <a:gd name="T106" fmla="*/ 39 w 132"/>
                <a:gd name="T107" fmla="*/ 26 h 149"/>
                <a:gd name="T108" fmla="*/ 28 w 132"/>
                <a:gd name="T109" fmla="*/ 24 h 149"/>
                <a:gd name="T110" fmla="*/ 17 w 132"/>
                <a:gd name="T111" fmla="*/ 26 h 149"/>
                <a:gd name="T112" fmla="*/ 16 w 132"/>
                <a:gd name="T113" fmla="*/ 29 h 149"/>
                <a:gd name="T114" fmla="*/ 17 w 132"/>
                <a:gd name="T115" fmla="*/ 3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49">
                  <a:moveTo>
                    <a:pt x="17" y="39"/>
                  </a:moveTo>
                  <a:cubicBezTo>
                    <a:pt x="13" y="44"/>
                    <a:pt x="9" y="44"/>
                    <a:pt x="9" y="46"/>
                  </a:cubicBezTo>
                  <a:cubicBezTo>
                    <a:pt x="10" y="47"/>
                    <a:pt x="16" y="51"/>
                    <a:pt x="14" y="54"/>
                  </a:cubicBezTo>
                  <a:cubicBezTo>
                    <a:pt x="13" y="56"/>
                    <a:pt x="11" y="55"/>
                    <a:pt x="11" y="58"/>
                  </a:cubicBezTo>
                  <a:cubicBezTo>
                    <a:pt x="11" y="62"/>
                    <a:pt x="5" y="62"/>
                    <a:pt x="3" y="62"/>
                  </a:cubicBezTo>
                  <a:cubicBezTo>
                    <a:pt x="1" y="62"/>
                    <a:pt x="3" y="66"/>
                    <a:pt x="2" y="69"/>
                  </a:cubicBezTo>
                  <a:cubicBezTo>
                    <a:pt x="1" y="72"/>
                    <a:pt x="1" y="78"/>
                    <a:pt x="0" y="81"/>
                  </a:cubicBezTo>
                  <a:cubicBezTo>
                    <a:pt x="0" y="84"/>
                    <a:pt x="5" y="88"/>
                    <a:pt x="4" y="90"/>
                  </a:cubicBezTo>
                  <a:cubicBezTo>
                    <a:pt x="4" y="92"/>
                    <a:pt x="0" y="94"/>
                    <a:pt x="1" y="96"/>
                  </a:cubicBezTo>
                  <a:cubicBezTo>
                    <a:pt x="2" y="97"/>
                    <a:pt x="5" y="100"/>
                    <a:pt x="6" y="108"/>
                  </a:cubicBezTo>
                  <a:cubicBezTo>
                    <a:pt x="7" y="108"/>
                    <a:pt x="9" y="109"/>
                    <a:pt x="9" y="110"/>
                  </a:cubicBezTo>
                  <a:cubicBezTo>
                    <a:pt x="11" y="112"/>
                    <a:pt x="14" y="114"/>
                    <a:pt x="19" y="114"/>
                  </a:cubicBezTo>
                  <a:cubicBezTo>
                    <a:pt x="23" y="114"/>
                    <a:pt x="24" y="117"/>
                    <a:pt x="26" y="117"/>
                  </a:cubicBezTo>
                  <a:cubicBezTo>
                    <a:pt x="28" y="117"/>
                    <a:pt x="34" y="118"/>
                    <a:pt x="29" y="122"/>
                  </a:cubicBezTo>
                  <a:cubicBezTo>
                    <a:pt x="25" y="125"/>
                    <a:pt x="24" y="130"/>
                    <a:pt x="23" y="134"/>
                  </a:cubicBezTo>
                  <a:cubicBezTo>
                    <a:pt x="23" y="137"/>
                    <a:pt x="23" y="140"/>
                    <a:pt x="22" y="143"/>
                  </a:cubicBezTo>
                  <a:cubicBezTo>
                    <a:pt x="26" y="143"/>
                    <a:pt x="32" y="143"/>
                    <a:pt x="35" y="142"/>
                  </a:cubicBezTo>
                  <a:cubicBezTo>
                    <a:pt x="38" y="141"/>
                    <a:pt x="40" y="141"/>
                    <a:pt x="45" y="142"/>
                  </a:cubicBezTo>
                  <a:cubicBezTo>
                    <a:pt x="47" y="143"/>
                    <a:pt x="51" y="144"/>
                    <a:pt x="53" y="146"/>
                  </a:cubicBezTo>
                  <a:cubicBezTo>
                    <a:pt x="53" y="145"/>
                    <a:pt x="54" y="144"/>
                    <a:pt x="55" y="144"/>
                  </a:cubicBezTo>
                  <a:cubicBezTo>
                    <a:pt x="58" y="144"/>
                    <a:pt x="61" y="149"/>
                    <a:pt x="63" y="146"/>
                  </a:cubicBezTo>
                  <a:cubicBezTo>
                    <a:pt x="65" y="143"/>
                    <a:pt x="70" y="144"/>
                    <a:pt x="72" y="145"/>
                  </a:cubicBezTo>
                  <a:cubicBezTo>
                    <a:pt x="74" y="146"/>
                    <a:pt x="78" y="147"/>
                    <a:pt x="81" y="144"/>
                  </a:cubicBezTo>
                  <a:cubicBezTo>
                    <a:pt x="83" y="142"/>
                    <a:pt x="93" y="140"/>
                    <a:pt x="96" y="141"/>
                  </a:cubicBezTo>
                  <a:cubicBezTo>
                    <a:pt x="98" y="142"/>
                    <a:pt x="104" y="145"/>
                    <a:pt x="101" y="137"/>
                  </a:cubicBezTo>
                  <a:cubicBezTo>
                    <a:pt x="99" y="129"/>
                    <a:pt x="106" y="131"/>
                    <a:pt x="107" y="128"/>
                  </a:cubicBezTo>
                  <a:cubicBezTo>
                    <a:pt x="108" y="125"/>
                    <a:pt x="117" y="124"/>
                    <a:pt x="115" y="121"/>
                  </a:cubicBezTo>
                  <a:cubicBezTo>
                    <a:pt x="114" y="119"/>
                    <a:pt x="103" y="112"/>
                    <a:pt x="100" y="110"/>
                  </a:cubicBezTo>
                  <a:cubicBezTo>
                    <a:pt x="97" y="108"/>
                    <a:pt x="97" y="101"/>
                    <a:pt x="95" y="98"/>
                  </a:cubicBezTo>
                  <a:cubicBezTo>
                    <a:pt x="94" y="95"/>
                    <a:pt x="90" y="91"/>
                    <a:pt x="94" y="90"/>
                  </a:cubicBezTo>
                  <a:cubicBezTo>
                    <a:pt x="98" y="89"/>
                    <a:pt x="106" y="87"/>
                    <a:pt x="110" y="84"/>
                  </a:cubicBezTo>
                  <a:cubicBezTo>
                    <a:pt x="113" y="81"/>
                    <a:pt x="120" y="80"/>
                    <a:pt x="122" y="78"/>
                  </a:cubicBezTo>
                  <a:cubicBezTo>
                    <a:pt x="124" y="76"/>
                    <a:pt x="128" y="80"/>
                    <a:pt x="129" y="78"/>
                  </a:cubicBezTo>
                  <a:cubicBezTo>
                    <a:pt x="131" y="76"/>
                    <a:pt x="132" y="72"/>
                    <a:pt x="130" y="70"/>
                  </a:cubicBezTo>
                  <a:cubicBezTo>
                    <a:pt x="128" y="68"/>
                    <a:pt x="127" y="64"/>
                    <a:pt x="126" y="58"/>
                  </a:cubicBezTo>
                  <a:cubicBezTo>
                    <a:pt x="126" y="53"/>
                    <a:pt x="124" y="53"/>
                    <a:pt x="124" y="50"/>
                  </a:cubicBezTo>
                  <a:cubicBezTo>
                    <a:pt x="124" y="48"/>
                    <a:pt x="123" y="44"/>
                    <a:pt x="121" y="43"/>
                  </a:cubicBezTo>
                  <a:cubicBezTo>
                    <a:pt x="119" y="42"/>
                    <a:pt x="118" y="41"/>
                    <a:pt x="120" y="37"/>
                  </a:cubicBezTo>
                  <a:cubicBezTo>
                    <a:pt x="122" y="34"/>
                    <a:pt x="121" y="25"/>
                    <a:pt x="120" y="22"/>
                  </a:cubicBezTo>
                  <a:cubicBezTo>
                    <a:pt x="120" y="21"/>
                    <a:pt x="120" y="21"/>
                    <a:pt x="120" y="20"/>
                  </a:cubicBezTo>
                  <a:cubicBezTo>
                    <a:pt x="120" y="20"/>
                    <a:pt x="119" y="19"/>
                    <a:pt x="119" y="18"/>
                  </a:cubicBezTo>
                  <a:cubicBezTo>
                    <a:pt x="118" y="15"/>
                    <a:pt x="116" y="14"/>
                    <a:pt x="110" y="14"/>
                  </a:cubicBezTo>
                  <a:cubicBezTo>
                    <a:pt x="105" y="14"/>
                    <a:pt x="114" y="8"/>
                    <a:pt x="112" y="5"/>
                  </a:cubicBezTo>
                  <a:cubicBezTo>
                    <a:pt x="109" y="2"/>
                    <a:pt x="104" y="10"/>
                    <a:pt x="99" y="9"/>
                  </a:cubicBezTo>
                  <a:cubicBezTo>
                    <a:pt x="93" y="7"/>
                    <a:pt x="87" y="15"/>
                    <a:pt x="82" y="18"/>
                  </a:cubicBezTo>
                  <a:cubicBezTo>
                    <a:pt x="78" y="22"/>
                    <a:pt x="71" y="18"/>
                    <a:pt x="74" y="13"/>
                  </a:cubicBezTo>
                  <a:cubicBezTo>
                    <a:pt x="78" y="8"/>
                    <a:pt x="74" y="8"/>
                    <a:pt x="69" y="10"/>
                  </a:cubicBezTo>
                  <a:cubicBezTo>
                    <a:pt x="64" y="12"/>
                    <a:pt x="58" y="10"/>
                    <a:pt x="58" y="5"/>
                  </a:cubicBezTo>
                  <a:cubicBezTo>
                    <a:pt x="59" y="4"/>
                    <a:pt x="58" y="2"/>
                    <a:pt x="58" y="1"/>
                  </a:cubicBezTo>
                  <a:cubicBezTo>
                    <a:pt x="55" y="2"/>
                    <a:pt x="53" y="2"/>
                    <a:pt x="52" y="1"/>
                  </a:cubicBezTo>
                  <a:cubicBezTo>
                    <a:pt x="50" y="1"/>
                    <a:pt x="44" y="0"/>
                    <a:pt x="39" y="0"/>
                  </a:cubicBezTo>
                  <a:cubicBezTo>
                    <a:pt x="40" y="3"/>
                    <a:pt x="42" y="5"/>
                    <a:pt x="41" y="7"/>
                  </a:cubicBezTo>
                  <a:cubicBezTo>
                    <a:pt x="39" y="11"/>
                    <a:pt x="42" y="14"/>
                    <a:pt x="45" y="20"/>
                  </a:cubicBezTo>
                  <a:cubicBezTo>
                    <a:pt x="48" y="25"/>
                    <a:pt x="39" y="22"/>
                    <a:pt x="39" y="26"/>
                  </a:cubicBezTo>
                  <a:cubicBezTo>
                    <a:pt x="39" y="29"/>
                    <a:pt x="31" y="25"/>
                    <a:pt x="28" y="24"/>
                  </a:cubicBezTo>
                  <a:cubicBezTo>
                    <a:pt x="25" y="23"/>
                    <a:pt x="17" y="24"/>
                    <a:pt x="17" y="26"/>
                  </a:cubicBezTo>
                  <a:cubicBezTo>
                    <a:pt x="17" y="27"/>
                    <a:pt x="17" y="28"/>
                    <a:pt x="16" y="29"/>
                  </a:cubicBezTo>
                  <a:cubicBezTo>
                    <a:pt x="18" y="33"/>
                    <a:pt x="18" y="37"/>
                    <a:pt x="17" y="3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89">
              <a:extLst>
                <a:ext uri="{FF2B5EF4-FFF2-40B4-BE49-F238E27FC236}">
                  <a16:creationId xmlns:a16="http://schemas.microsoft.com/office/drawing/2014/main" id="{8D5C3DD1-1F19-46D0-A97B-57D0ACCD77AD}"/>
                </a:ext>
              </a:extLst>
            </p:cNvPr>
            <p:cNvSpPr>
              <a:spLocks/>
            </p:cNvSpPr>
            <p:nvPr userDrawn="1"/>
          </p:nvSpPr>
          <p:spPr bwMode="auto">
            <a:xfrm>
              <a:off x="4723818" y="1643604"/>
              <a:ext cx="230339" cy="366537"/>
            </a:xfrm>
            <a:custGeom>
              <a:avLst/>
              <a:gdLst>
                <a:gd name="T0" fmla="*/ 131 w 155"/>
                <a:gd name="T1" fmla="*/ 207 h 246"/>
                <a:gd name="T2" fmla="*/ 153 w 155"/>
                <a:gd name="T3" fmla="*/ 186 h 246"/>
                <a:gd name="T4" fmla="*/ 149 w 155"/>
                <a:gd name="T5" fmla="*/ 174 h 246"/>
                <a:gd name="T6" fmla="*/ 130 w 155"/>
                <a:gd name="T7" fmla="*/ 160 h 246"/>
                <a:gd name="T8" fmla="*/ 139 w 155"/>
                <a:gd name="T9" fmla="*/ 152 h 246"/>
                <a:gd name="T10" fmla="*/ 131 w 155"/>
                <a:gd name="T11" fmla="*/ 144 h 246"/>
                <a:gd name="T12" fmla="*/ 134 w 155"/>
                <a:gd name="T13" fmla="*/ 136 h 246"/>
                <a:gd name="T14" fmla="*/ 126 w 155"/>
                <a:gd name="T15" fmla="*/ 132 h 246"/>
                <a:gd name="T16" fmla="*/ 130 w 155"/>
                <a:gd name="T17" fmla="*/ 127 h 246"/>
                <a:gd name="T18" fmla="*/ 128 w 155"/>
                <a:gd name="T19" fmla="*/ 116 h 246"/>
                <a:gd name="T20" fmla="*/ 132 w 155"/>
                <a:gd name="T21" fmla="*/ 107 h 246"/>
                <a:gd name="T22" fmla="*/ 118 w 155"/>
                <a:gd name="T23" fmla="*/ 85 h 246"/>
                <a:gd name="T24" fmla="*/ 123 w 155"/>
                <a:gd name="T25" fmla="*/ 76 h 246"/>
                <a:gd name="T26" fmla="*/ 132 w 155"/>
                <a:gd name="T27" fmla="*/ 65 h 246"/>
                <a:gd name="T28" fmla="*/ 122 w 155"/>
                <a:gd name="T29" fmla="*/ 55 h 246"/>
                <a:gd name="T30" fmla="*/ 112 w 155"/>
                <a:gd name="T31" fmla="*/ 49 h 246"/>
                <a:gd name="T32" fmla="*/ 110 w 155"/>
                <a:gd name="T33" fmla="*/ 41 h 246"/>
                <a:gd name="T34" fmla="*/ 112 w 155"/>
                <a:gd name="T35" fmla="*/ 33 h 246"/>
                <a:gd name="T36" fmla="*/ 118 w 155"/>
                <a:gd name="T37" fmla="*/ 29 h 246"/>
                <a:gd name="T38" fmla="*/ 121 w 155"/>
                <a:gd name="T39" fmla="*/ 24 h 246"/>
                <a:gd name="T40" fmla="*/ 121 w 155"/>
                <a:gd name="T41" fmla="*/ 15 h 246"/>
                <a:gd name="T42" fmla="*/ 106 w 155"/>
                <a:gd name="T43" fmla="*/ 5 h 246"/>
                <a:gd name="T44" fmla="*/ 94 w 155"/>
                <a:gd name="T45" fmla="*/ 5 h 246"/>
                <a:gd name="T46" fmla="*/ 79 w 155"/>
                <a:gd name="T47" fmla="*/ 8 h 246"/>
                <a:gd name="T48" fmla="*/ 70 w 155"/>
                <a:gd name="T49" fmla="*/ 18 h 246"/>
                <a:gd name="T50" fmla="*/ 67 w 155"/>
                <a:gd name="T51" fmla="*/ 31 h 246"/>
                <a:gd name="T52" fmla="*/ 61 w 155"/>
                <a:gd name="T53" fmla="*/ 39 h 246"/>
                <a:gd name="T54" fmla="*/ 53 w 155"/>
                <a:gd name="T55" fmla="*/ 37 h 246"/>
                <a:gd name="T56" fmla="*/ 42 w 155"/>
                <a:gd name="T57" fmla="*/ 36 h 246"/>
                <a:gd name="T58" fmla="*/ 26 w 155"/>
                <a:gd name="T59" fmla="*/ 36 h 246"/>
                <a:gd name="T60" fmla="*/ 9 w 155"/>
                <a:gd name="T61" fmla="*/ 24 h 246"/>
                <a:gd name="T62" fmla="*/ 0 w 155"/>
                <a:gd name="T63" fmla="*/ 31 h 246"/>
                <a:gd name="T64" fmla="*/ 16 w 155"/>
                <a:gd name="T65" fmla="*/ 43 h 246"/>
                <a:gd name="T66" fmla="*/ 37 w 155"/>
                <a:gd name="T67" fmla="*/ 55 h 246"/>
                <a:gd name="T68" fmla="*/ 37 w 155"/>
                <a:gd name="T69" fmla="*/ 69 h 246"/>
                <a:gd name="T70" fmla="*/ 41 w 155"/>
                <a:gd name="T71" fmla="*/ 82 h 246"/>
                <a:gd name="T72" fmla="*/ 40 w 155"/>
                <a:gd name="T73" fmla="*/ 95 h 246"/>
                <a:gd name="T74" fmla="*/ 43 w 155"/>
                <a:gd name="T75" fmla="*/ 103 h 246"/>
                <a:gd name="T76" fmla="*/ 45 w 155"/>
                <a:gd name="T77" fmla="*/ 110 h 246"/>
                <a:gd name="T78" fmla="*/ 57 w 155"/>
                <a:gd name="T79" fmla="*/ 115 h 246"/>
                <a:gd name="T80" fmla="*/ 62 w 155"/>
                <a:gd name="T81" fmla="*/ 126 h 246"/>
                <a:gd name="T82" fmla="*/ 60 w 155"/>
                <a:gd name="T83" fmla="*/ 131 h 246"/>
                <a:gd name="T84" fmla="*/ 51 w 155"/>
                <a:gd name="T85" fmla="*/ 138 h 246"/>
                <a:gd name="T86" fmla="*/ 36 w 155"/>
                <a:gd name="T87" fmla="*/ 153 h 246"/>
                <a:gd name="T88" fmla="*/ 28 w 155"/>
                <a:gd name="T89" fmla="*/ 159 h 246"/>
                <a:gd name="T90" fmla="*/ 20 w 155"/>
                <a:gd name="T91" fmla="*/ 167 h 246"/>
                <a:gd name="T92" fmla="*/ 10 w 155"/>
                <a:gd name="T93" fmla="*/ 172 h 246"/>
                <a:gd name="T94" fmla="*/ 3 w 155"/>
                <a:gd name="T95" fmla="*/ 182 h 246"/>
                <a:gd name="T96" fmla="*/ 4 w 155"/>
                <a:gd name="T97" fmla="*/ 190 h 246"/>
                <a:gd name="T98" fmla="*/ 5 w 155"/>
                <a:gd name="T99" fmla="*/ 200 h 246"/>
                <a:gd name="T100" fmla="*/ 8 w 155"/>
                <a:gd name="T101" fmla="*/ 217 h 246"/>
                <a:gd name="T102" fmla="*/ 4 w 155"/>
                <a:gd name="T103" fmla="*/ 232 h 246"/>
                <a:gd name="T104" fmla="*/ 18 w 155"/>
                <a:gd name="T105" fmla="*/ 238 h 246"/>
                <a:gd name="T106" fmla="*/ 26 w 155"/>
                <a:gd name="T107" fmla="*/ 242 h 246"/>
                <a:gd name="T108" fmla="*/ 43 w 155"/>
                <a:gd name="T109" fmla="*/ 246 h 246"/>
                <a:gd name="T110" fmla="*/ 88 w 155"/>
                <a:gd name="T111" fmla="*/ 235 h 246"/>
                <a:gd name="T112" fmla="*/ 101 w 155"/>
                <a:gd name="T113" fmla="*/ 234 h 246"/>
                <a:gd name="T114" fmla="*/ 108 w 155"/>
                <a:gd name="T115" fmla="*/ 225 h 246"/>
                <a:gd name="T116" fmla="*/ 131 w 155"/>
                <a:gd name="T117" fmla="*/ 20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46">
                  <a:moveTo>
                    <a:pt x="131" y="207"/>
                  </a:moveTo>
                  <a:cubicBezTo>
                    <a:pt x="135" y="199"/>
                    <a:pt x="150" y="193"/>
                    <a:pt x="153" y="186"/>
                  </a:cubicBezTo>
                  <a:cubicBezTo>
                    <a:pt x="154" y="182"/>
                    <a:pt x="155" y="181"/>
                    <a:pt x="149" y="174"/>
                  </a:cubicBezTo>
                  <a:cubicBezTo>
                    <a:pt x="143" y="168"/>
                    <a:pt x="131" y="163"/>
                    <a:pt x="130" y="160"/>
                  </a:cubicBezTo>
                  <a:cubicBezTo>
                    <a:pt x="130" y="156"/>
                    <a:pt x="140" y="156"/>
                    <a:pt x="139" y="152"/>
                  </a:cubicBezTo>
                  <a:cubicBezTo>
                    <a:pt x="139" y="147"/>
                    <a:pt x="134" y="147"/>
                    <a:pt x="131" y="144"/>
                  </a:cubicBezTo>
                  <a:cubicBezTo>
                    <a:pt x="129" y="140"/>
                    <a:pt x="134" y="138"/>
                    <a:pt x="134" y="136"/>
                  </a:cubicBezTo>
                  <a:cubicBezTo>
                    <a:pt x="133" y="135"/>
                    <a:pt x="127" y="134"/>
                    <a:pt x="126" y="132"/>
                  </a:cubicBezTo>
                  <a:cubicBezTo>
                    <a:pt x="126" y="129"/>
                    <a:pt x="131" y="130"/>
                    <a:pt x="130" y="127"/>
                  </a:cubicBezTo>
                  <a:cubicBezTo>
                    <a:pt x="129" y="125"/>
                    <a:pt x="125" y="120"/>
                    <a:pt x="128" y="116"/>
                  </a:cubicBezTo>
                  <a:cubicBezTo>
                    <a:pt x="131" y="112"/>
                    <a:pt x="137" y="116"/>
                    <a:pt x="132" y="107"/>
                  </a:cubicBezTo>
                  <a:cubicBezTo>
                    <a:pt x="128" y="99"/>
                    <a:pt x="120" y="88"/>
                    <a:pt x="118" y="85"/>
                  </a:cubicBezTo>
                  <a:cubicBezTo>
                    <a:pt x="117" y="82"/>
                    <a:pt x="120" y="78"/>
                    <a:pt x="123" y="76"/>
                  </a:cubicBezTo>
                  <a:cubicBezTo>
                    <a:pt x="125" y="75"/>
                    <a:pt x="132" y="68"/>
                    <a:pt x="132" y="65"/>
                  </a:cubicBezTo>
                  <a:cubicBezTo>
                    <a:pt x="132" y="63"/>
                    <a:pt x="124" y="56"/>
                    <a:pt x="122" y="55"/>
                  </a:cubicBezTo>
                  <a:cubicBezTo>
                    <a:pt x="119" y="53"/>
                    <a:pt x="115" y="54"/>
                    <a:pt x="112" y="49"/>
                  </a:cubicBezTo>
                  <a:cubicBezTo>
                    <a:pt x="110" y="45"/>
                    <a:pt x="108" y="44"/>
                    <a:pt x="110" y="41"/>
                  </a:cubicBezTo>
                  <a:cubicBezTo>
                    <a:pt x="112" y="39"/>
                    <a:pt x="112" y="36"/>
                    <a:pt x="112" y="33"/>
                  </a:cubicBezTo>
                  <a:cubicBezTo>
                    <a:pt x="112" y="31"/>
                    <a:pt x="117" y="33"/>
                    <a:pt x="118" y="29"/>
                  </a:cubicBezTo>
                  <a:cubicBezTo>
                    <a:pt x="118" y="27"/>
                    <a:pt x="120" y="25"/>
                    <a:pt x="121" y="24"/>
                  </a:cubicBezTo>
                  <a:cubicBezTo>
                    <a:pt x="121" y="21"/>
                    <a:pt x="122" y="17"/>
                    <a:pt x="121" y="15"/>
                  </a:cubicBezTo>
                  <a:cubicBezTo>
                    <a:pt x="121" y="11"/>
                    <a:pt x="109" y="10"/>
                    <a:pt x="106" y="5"/>
                  </a:cubicBezTo>
                  <a:cubicBezTo>
                    <a:pt x="103" y="0"/>
                    <a:pt x="96" y="2"/>
                    <a:pt x="94" y="5"/>
                  </a:cubicBezTo>
                  <a:cubicBezTo>
                    <a:pt x="92" y="8"/>
                    <a:pt x="79" y="4"/>
                    <a:pt x="79" y="8"/>
                  </a:cubicBezTo>
                  <a:cubicBezTo>
                    <a:pt x="79" y="13"/>
                    <a:pt x="70" y="13"/>
                    <a:pt x="70" y="18"/>
                  </a:cubicBezTo>
                  <a:cubicBezTo>
                    <a:pt x="70" y="23"/>
                    <a:pt x="74" y="31"/>
                    <a:pt x="67" y="31"/>
                  </a:cubicBezTo>
                  <a:cubicBezTo>
                    <a:pt x="60" y="30"/>
                    <a:pt x="65" y="34"/>
                    <a:pt x="61" y="39"/>
                  </a:cubicBezTo>
                  <a:cubicBezTo>
                    <a:pt x="57" y="45"/>
                    <a:pt x="57" y="36"/>
                    <a:pt x="53" y="37"/>
                  </a:cubicBezTo>
                  <a:cubicBezTo>
                    <a:pt x="49" y="38"/>
                    <a:pt x="44" y="33"/>
                    <a:pt x="42" y="36"/>
                  </a:cubicBezTo>
                  <a:cubicBezTo>
                    <a:pt x="40" y="40"/>
                    <a:pt x="33" y="37"/>
                    <a:pt x="26" y="36"/>
                  </a:cubicBezTo>
                  <a:cubicBezTo>
                    <a:pt x="19" y="34"/>
                    <a:pt x="15" y="24"/>
                    <a:pt x="9" y="24"/>
                  </a:cubicBezTo>
                  <a:cubicBezTo>
                    <a:pt x="6" y="23"/>
                    <a:pt x="2" y="26"/>
                    <a:pt x="0" y="31"/>
                  </a:cubicBezTo>
                  <a:cubicBezTo>
                    <a:pt x="5" y="34"/>
                    <a:pt x="9" y="39"/>
                    <a:pt x="16" y="43"/>
                  </a:cubicBezTo>
                  <a:cubicBezTo>
                    <a:pt x="23" y="46"/>
                    <a:pt x="37" y="50"/>
                    <a:pt x="37" y="55"/>
                  </a:cubicBezTo>
                  <a:cubicBezTo>
                    <a:pt x="36" y="60"/>
                    <a:pt x="34" y="67"/>
                    <a:pt x="37" y="69"/>
                  </a:cubicBezTo>
                  <a:cubicBezTo>
                    <a:pt x="41" y="71"/>
                    <a:pt x="37" y="80"/>
                    <a:pt x="41" y="82"/>
                  </a:cubicBezTo>
                  <a:cubicBezTo>
                    <a:pt x="45" y="85"/>
                    <a:pt x="44" y="95"/>
                    <a:pt x="40" y="95"/>
                  </a:cubicBezTo>
                  <a:cubicBezTo>
                    <a:pt x="37" y="95"/>
                    <a:pt x="41" y="101"/>
                    <a:pt x="43" y="103"/>
                  </a:cubicBezTo>
                  <a:cubicBezTo>
                    <a:pt x="44" y="104"/>
                    <a:pt x="45" y="106"/>
                    <a:pt x="45" y="110"/>
                  </a:cubicBezTo>
                  <a:cubicBezTo>
                    <a:pt x="49" y="111"/>
                    <a:pt x="53" y="113"/>
                    <a:pt x="57" y="115"/>
                  </a:cubicBezTo>
                  <a:cubicBezTo>
                    <a:pt x="63" y="117"/>
                    <a:pt x="62" y="122"/>
                    <a:pt x="62" y="126"/>
                  </a:cubicBezTo>
                  <a:cubicBezTo>
                    <a:pt x="62" y="131"/>
                    <a:pt x="63" y="133"/>
                    <a:pt x="60" y="131"/>
                  </a:cubicBezTo>
                  <a:cubicBezTo>
                    <a:pt x="56" y="129"/>
                    <a:pt x="53" y="131"/>
                    <a:pt x="51" y="138"/>
                  </a:cubicBezTo>
                  <a:cubicBezTo>
                    <a:pt x="50" y="144"/>
                    <a:pt x="41" y="152"/>
                    <a:pt x="36" y="153"/>
                  </a:cubicBezTo>
                  <a:cubicBezTo>
                    <a:pt x="31" y="153"/>
                    <a:pt x="32" y="158"/>
                    <a:pt x="28" y="159"/>
                  </a:cubicBezTo>
                  <a:cubicBezTo>
                    <a:pt x="24" y="160"/>
                    <a:pt x="20" y="163"/>
                    <a:pt x="20" y="167"/>
                  </a:cubicBezTo>
                  <a:cubicBezTo>
                    <a:pt x="20" y="172"/>
                    <a:pt x="14" y="172"/>
                    <a:pt x="10" y="172"/>
                  </a:cubicBezTo>
                  <a:cubicBezTo>
                    <a:pt x="6" y="172"/>
                    <a:pt x="6" y="180"/>
                    <a:pt x="3" y="182"/>
                  </a:cubicBezTo>
                  <a:cubicBezTo>
                    <a:pt x="0" y="184"/>
                    <a:pt x="1" y="186"/>
                    <a:pt x="4" y="190"/>
                  </a:cubicBezTo>
                  <a:cubicBezTo>
                    <a:pt x="7" y="194"/>
                    <a:pt x="4" y="198"/>
                    <a:pt x="5" y="200"/>
                  </a:cubicBezTo>
                  <a:cubicBezTo>
                    <a:pt x="6" y="203"/>
                    <a:pt x="11" y="210"/>
                    <a:pt x="8" y="217"/>
                  </a:cubicBezTo>
                  <a:cubicBezTo>
                    <a:pt x="5" y="224"/>
                    <a:pt x="1" y="233"/>
                    <a:pt x="4" y="232"/>
                  </a:cubicBezTo>
                  <a:cubicBezTo>
                    <a:pt x="7" y="231"/>
                    <a:pt x="13" y="238"/>
                    <a:pt x="18" y="238"/>
                  </a:cubicBezTo>
                  <a:cubicBezTo>
                    <a:pt x="22" y="237"/>
                    <a:pt x="22" y="244"/>
                    <a:pt x="26" y="242"/>
                  </a:cubicBezTo>
                  <a:cubicBezTo>
                    <a:pt x="31" y="241"/>
                    <a:pt x="31" y="246"/>
                    <a:pt x="43" y="246"/>
                  </a:cubicBezTo>
                  <a:cubicBezTo>
                    <a:pt x="55" y="245"/>
                    <a:pt x="79" y="235"/>
                    <a:pt x="88" y="235"/>
                  </a:cubicBezTo>
                  <a:cubicBezTo>
                    <a:pt x="94" y="235"/>
                    <a:pt x="98" y="235"/>
                    <a:pt x="101" y="234"/>
                  </a:cubicBezTo>
                  <a:cubicBezTo>
                    <a:pt x="103" y="231"/>
                    <a:pt x="106" y="228"/>
                    <a:pt x="108" y="225"/>
                  </a:cubicBezTo>
                  <a:cubicBezTo>
                    <a:pt x="115" y="219"/>
                    <a:pt x="128" y="215"/>
                    <a:pt x="131" y="20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90">
              <a:extLst>
                <a:ext uri="{FF2B5EF4-FFF2-40B4-BE49-F238E27FC236}">
                  <a16:creationId xmlns:a16="http://schemas.microsoft.com/office/drawing/2014/main" id="{BE5EBB46-D9FC-4580-8C74-8013509B7A62}"/>
                </a:ext>
              </a:extLst>
            </p:cNvPr>
            <p:cNvSpPr>
              <a:spLocks/>
            </p:cNvSpPr>
            <p:nvPr userDrawn="1"/>
          </p:nvSpPr>
          <p:spPr bwMode="auto">
            <a:xfrm>
              <a:off x="5016919" y="2792171"/>
              <a:ext cx="461306" cy="370302"/>
            </a:xfrm>
            <a:custGeom>
              <a:avLst/>
              <a:gdLst>
                <a:gd name="T0" fmla="*/ 186 w 310"/>
                <a:gd name="T1" fmla="*/ 52 h 249"/>
                <a:gd name="T2" fmla="*/ 160 w 310"/>
                <a:gd name="T3" fmla="*/ 49 h 249"/>
                <a:gd name="T4" fmla="*/ 142 w 310"/>
                <a:gd name="T5" fmla="*/ 44 h 249"/>
                <a:gd name="T6" fmla="*/ 107 w 310"/>
                <a:gd name="T7" fmla="*/ 17 h 249"/>
                <a:gd name="T8" fmla="*/ 78 w 310"/>
                <a:gd name="T9" fmla="*/ 1 h 249"/>
                <a:gd name="T10" fmla="*/ 65 w 310"/>
                <a:gd name="T11" fmla="*/ 1 h 249"/>
                <a:gd name="T12" fmla="*/ 50 w 310"/>
                <a:gd name="T13" fmla="*/ 5 h 249"/>
                <a:gd name="T14" fmla="*/ 36 w 310"/>
                <a:gd name="T15" fmla="*/ 14 h 249"/>
                <a:gd name="T16" fmla="*/ 47 w 310"/>
                <a:gd name="T17" fmla="*/ 27 h 249"/>
                <a:gd name="T18" fmla="*/ 38 w 310"/>
                <a:gd name="T19" fmla="*/ 34 h 249"/>
                <a:gd name="T20" fmla="*/ 29 w 310"/>
                <a:gd name="T21" fmla="*/ 38 h 249"/>
                <a:gd name="T22" fmla="*/ 17 w 310"/>
                <a:gd name="T23" fmla="*/ 47 h 249"/>
                <a:gd name="T24" fmla="*/ 3 w 310"/>
                <a:gd name="T25" fmla="*/ 41 h 249"/>
                <a:gd name="T26" fmla="*/ 1 w 310"/>
                <a:gd name="T27" fmla="*/ 45 h 249"/>
                <a:gd name="T28" fmla="*/ 1 w 310"/>
                <a:gd name="T29" fmla="*/ 49 h 249"/>
                <a:gd name="T30" fmla="*/ 3 w 310"/>
                <a:gd name="T31" fmla="*/ 65 h 249"/>
                <a:gd name="T32" fmla="*/ 15 w 310"/>
                <a:gd name="T33" fmla="*/ 80 h 249"/>
                <a:gd name="T34" fmla="*/ 36 w 310"/>
                <a:gd name="T35" fmla="*/ 113 h 249"/>
                <a:gd name="T36" fmla="*/ 48 w 310"/>
                <a:gd name="T37" fmla="*/ 129 h 249"/>
                <a:gd name="T38" fmla="*/ 61 w 310"/>
                <a:gd name="T39" fmla="*/ 146 h 249"/>
                <a:gd name="T40" fmla="*/ 65 w 310"/>
                <a:gd name="T41" fmla="*/ 162 h 249"/>
                <a:gd name="T42" fmla="*/ 76 w 310"/>
                <a:gd name="T43" fmla="*/ 187 h 249"/>
                <a:gd name="T44" fmla="*/ 93 w 310"/>
                <a:gd name="T45" fmla="*/ 206 h 249"/>
                <a:gd name="T46" fmla="*/ 107 w 310"/>
                <a:gd name="T47" fmla="*/ 229 h 249"/>
                <a:gd name="T48" fmla="*/ 112 w 310"/>
                <a:gd name="T49" fmla="*/ 240 h 249"/>
                <a:gd name="T50" fmla="*/ 117 w 310"/>
                <a:gd name="T51" fmla="*/ 249 h 249"/>
                <a:gd name="T52" fmla="*/ 124 w 310"/>
                <a:gd name="T53" fmla="*/ 245 h 249"/>
                <a:gd name="T54" fmla="*/ 123 w 310"/>
                <a:gd name="T55" fmla="*/ 237 h 249"/>
                <a:gd name="T56" fmla="*/ 129 w 310"/>
                <a:gd name="T57" fmla="*/ 231 h 249"/>
                <a:gd name="T58" fmla="*/ 140 w 310"/>
                <a:gd name="T59" fmla="*/ 233 h 249"/>
                <a:gd name="T60" fmla="*/ 158 w 310"/>
                <a:gd name="T61" fmla="*/ 235 h 249"/>
                <a:gd name="T62" fmla="*/ 179 w 310"/>
                <a:gd name="T63" fmla="*/ 238 h 249"/>
                <a:gd name="T64" fmla="*/ 189 w 310"/>
                <a:gd name="T65" fmla="*/ 234 h 249"/>
                <a:gd name="T66" fmla="*/ 212 w 310"/>
                <a:gd name="T67" fmla="*/ 215 h 249"/>
                <a:gd name="T68" fmla="*/ 241 w 310"/>
                <a:gd name="T69" fmla="*/ 213 h 249"/>
                <a:gd name="T70" fmla="*/ 300 w 310"/>
                <a:gd name="T71" fmla="*/ 194 h 249"/>
                <a:gd name="T72" fmla="*/ 310 w 310"/>
                <a:gd name="T73" fmla="*/ 163 h 249"/>
                <a:gd name="T74" fmla="*/ 303 w 310"/>
                <a:gd name="T75" fmla="*/ 152 h 249"/>
                <a:gd name="T76" fmla="*/ 266 w 310"/>
                <a:gd name="T77" fmla="*/ 148 h 249"/>
                <a:gd name="T78" fmla="*/ 255 w 310"/>
                <a:gd name="T79" fmla="*/ 132 h 249"/>
                <a:gd name="T80" fmla="*/ 248 w 310"/>
                <a:gd name="T81" fmla="*/ 123 h 249"/>
                <a:gd name="T82" fmla="*/ 236 w 310"/>
                <a:gd name="T83" fmla="*/ 115 h 249"/>
                <a:gd name="T84" fmla="*/ 228 w 310"/>
                <a:gd name="T85" fmla="*/ 99 h 249"/>
                <a:gd name="T86" fmla="*/ 222 w 310"/>
                <a:gd name="T87" fmla="*/ 83 h 249"/>
                <a:gd name="T88" fmla="*/ 207 w 310"/>
                <a:gd name="T89" fmla="*/ 65 h 249"/>
                <a:gd name="T90" fmla="*/ 205 w 310"/>
                <a:gd name="T91" fmla="*/ 59 h 249"/>
                <a:gd name="T92" fmla="*/ 193 w 310"/>
                <a:gd name="T93" fmla="*/ 59 h 249"/>
                <a:gd name="T94" fmla="*/ 186 w 310"/>
                <a:gd name="T95" fmla="*/ 5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249">
                  <a:moveTo>
                    <a:pt x="186" y="52"/>
                  </a:moveTo>
                  <a:cubicBezTo>
                    <a:pt x="186" y="52"/>
                    <a:pt x="163" y="49"/>
                    <a:pt x="160" y="49"/>
                  </a:cubicBezTo>
                  <a:cubicBezTo>
                    <a:pt x="156" y="49"/>
                    <a:pt x="147" y="48"/>
                    <a:pt x="142" y="44"/>
                  </a:cubicBezTo>
                  <a:cubicBezTo>
                    <a:pt x="137" y="39"/>
                    <a:pt x="111" y="20"/>
                    <a:pt x="107" y="17"/>
                  </a:cubicBezTo>
                  <a:cubicBezTo>
                    <a:pt x="102" y="15"/>
                    <a:pt x="83" y="1"/>
                    <a:pt x="78" y="1"/>
                  </a:cubicBezTo>
                  <a:cubicBezTo>
                    <a:pt x="72" y="0"/>
                    <a:pt x="72" y="1"/>
                    <a:pt x="65" y="1"/>
                  </a:cubicBezTo>
                  <a:cubicBezTo>
                    <a:pt x="59" y="1"/>
                    <a:pt x="62" y="5"/>
                    <a:pt x="50" y="5"/>
                  </a:cubicBezTo>
                  <a:cubicBezTo>
                    <a:pt x="39" y="6"/>
                    <a:pt x="32" y="13"/>
                    <a:pt x="36" y="14"/>
                  </a:cubicBezTo>
                  <a:cubicBezTo>
                    <a:pt x="39" y="16"/>
                    <a:pt x="50" y="26"/>
                    <a:pt x="47" y="27"/>
                  </a:cubicBezTo>
                  <a:cubicBezTo>
                    <a:pt x="43" y="29"/>
                    <a:pt x="43" y="34"/>
                    <a:pt x="38" y="34"/>
                  </a:cubicBezTo>
                  <a:cubicBezTo>
                    <a:pt x="34" y="34"/>
                    <a:pt x="29" y="35"/>
                    <a:pt x="29" y="38"/>
                  </a:cubicBezTo>
                  <a:cubicBezTo>
                    <a:pt x="29" y="42"/>
                    <a:pt x="22" y="48"/>
                    <a:pt x="17" y="47"/>
                  </a:cubicBezTo>
                  <a:cubicBezTo>
                    <a:pt x="14" y="47"/>
                    <a:pt x="8" y="43"/>
                    <a:pt x="3" y="41"/>
                  </a:cubicBezTo>
                  <a:cubicBezTo>
                    <a:pt x="1" y="45"/>
                    <a:pt x="1" y="45"/>
                    <a:pt x="1" y="45"/>
                  </a:cubicBezTo>
                  <a:cubicBezTo>
                    <a:pt x="1" y="49"/>
                    <a:pt x="1" y="49"/>
                    <a:pt x="1" y="49"/>
                  </a:cubicBezTo>
                  <a:cubicBezTo>
                    <a:pt x="2" y="52"/>
                    <a:pt x="0" y="64"/>
                    <a:pt x="3" y="65"/>
                  </a:cubicBezTo>
                  <a:cubicBezTo>
                    <a:pt x="6" y="67"/>
                    <a:pt x="8" y="72"/>
                    <a:pt x="15" y="80"/>
                  </a:cubicBezTo>
                  <a:cubicBezTo>
                    <a:pt x="22" y="88"/>
                    <a:pt x="36" y="108"/>
                    <a:pt x="36" y="113"/>
                  </a:cubicBezTo>
                  <a:cubicBezTo>
                    <a:pt x="36" y="118"/>
                    <a:pt x="39" y="123"/>
                    <a:pt x="48" y="129"/>
                  </a:cubicBezTo>
                  <a:cubicBezTo>
                    <a:pt x="56" y="135"/>
                    <a:pt x="56" y="142"/>
                    <a:pt x="61" y="146"/>
                  </a:cubicBezTo>
                  <a:cubicBezTo>
                    <a:pt x="65" y="149"/>
                    <a:pt x="64" y="153"/>
                    <a:pt x="65" y="162"/>
                  </a:cubicBezTo>
                  <a:cubicBezTo>
                    <a:pt x="65" y="171"/>
                    <a:pt x="69" y="182"/>
                    <a:pt x="76" y="187"/>
                  </a:cubicBezTo>
                  <a:cubicBezTo>
                    <a:pt x="84" y="192"/>
                    <a:pt x="90" y="197"/>
                    <a:pt x="93" y="206"/>
                  </a:cubicBezTo>
                  <a:cubicBezTo>
                    <a:pt x="97" y="216"/>
                    <a:pt x="102" y="224"/>
                    <a:pt x="107" y="229"/>
                  </a:cubicBezTo>
                  <a:cubicBezTo>
                    <a:pt x="112" y="234"/>
                    <a:pt x="109" y="236"/>
                    <a:pt x="112" y="240"/>
                  </a:cubicBezTo>
                  <a:cubicBezTo>
                    <a:pt x="113" y="242"/>
                    <a:pt x="115" y="245"/>
                    <a:pt x="117" y="249"/>
                  </a:cubicBezTo>
                  <a:cubicBezTo>
                    <a:pt x="121" y="247"/>
                    <a:pt x="123" y="245"/>
                    <a:pt x="124" y="245"/>
                  </a:cubicBezTo>
                  <a:cubicBezTo>
                    <a:pt x="124" y="243"/>
                    <a:pt x="122" y="238"/>
                    <a:pt x="123" y="237"/>
                  </a:cubicBezTo>
                  <a:cubicBezTo>
                    <a:pt x="124" y="235"/>
                    <a:pt x="127" y="232"/>
                    <a:pt x="129" y="231"/>
                  </a:cubicBezTo>
                  <a:cubicBezTo>
                    <a:pt x="132" y="231"/>
                    <a:pt x="135" y="234"/>
                    <a:pt x="140" y="233"/>
                  </a:cubicBezTo>
                  <a:cubicBezTo>
                    <a:pt x="146" y="232"/>
                    <a:pt x="157" y="233"/>
                    <a:pt x="158" y="235"/>
                  </a:cubicBezTo>
                  <a:cubicBezTo>
                    <a:pt x="160" y="236"/>
                    <a:pt x="175" y="235"/>
                    <a:pt x="179" y="238"/>
                  </a:cubicBezTo>
                  <a:cubicBezTo>
                    <a:pt x="183" y="241"/>
                    <a:pt x="187" y="240"/>
                    <a:pt x="189" y="234"/>
                  </a:cubicBezTo>
                  <a:cubicBezTo>
                    <a:pt x="192" y="228"/>
                    <a:pt x="209" y="216"/>
                    <a:pt x="212" y="215"/>
                  </a:cubicBezTo>
                  <a:cubicBezTo>
                    <a:pt x="214" y="213"/>
                    <a:pt x="233" y="215"/>
                    <a:pt x="241" y="213"/>
                  </a:cubicBezTo>
                  <a:cubicBezTo>
                    <a:pt x="248" y="211"/>
                    <a:pt x="298" y="195"/>
                    <a:pt x="300" y="194"/>
                  </a:cubicBezTo>
                  <a:cubicBezTo>
                    <a:pt x="302" y="192"/>
                    <a:pt x="310" y="166"/>
                    <a:pt x="310" y="163"/>
                  </a:cubicBezTo>
                  <a:cubicBezTo>
                    <a:pt x="310" y="160"/>
                    <a:pt x="306" y="152"/>
                    <a:pt x="303" y="152"/>
                  </a:cubicBezTo>
                  <a:cubicBezTo>
                    <a:pt x="299" y="153"/>
                    <a:pt x="268" y="149"/>
                    <a:pt x="266" y="148"/>
                  </a:cubicBezTo>
                  <a:cubicBezTo>
                    <a:pt x="264" y="147"/>
                    <a:pt x="256" y="141"/>
                    <a:pt x="255" y="132"/>
                  </a:cubicBezTo>
                  <a:cubicBezTo>
                    <a:pt x="252" y="131"/>
                    <a:pt x="249" y="126"/>
                    <a:pt x="248" y="123"/>
                  </a:cubicBezTo>
                  <a:cubicBezTo>
                    <a:pt x="245" y="123"/>
                    <a:pt x="239" y="123"/>
                    <a:pt x="236" y="115"/>
                  </a:cubicBezTo>
                  <a:cubicBezTo>
                    <a:pt x="233" y="113"/>
                    <a:pt x="226" y="102"/>
                    <a:pt x="228" y="99"/>
                  </a:cubicBezTo>
                  <a:cubicBezTo>
                    <a:pt x="232" y="95"/>
                    <a:pt x="227" y="87"/>
                    <a:pt x="222" y="83"/>
                  </a:cubicBezTo>
                  <a:cubicBezTo>
                    <a:pt x="217" y="78"/>
                    <a:pt x="207" y="70"/>
                    <a:pt x="207" y="65"/>
                  </a:cubicBezTo>
                  <a:cubicBezTo>
                    <a:pt x="207" y="64"/>
                    <a:pt x="206" y="62"/>
                    <a:pt x="205" y="59"/>
                  </a:cubicBezTo>
                  <a:cubicBezTo>
                    <a:pt x="193" y="59"/>
                    <a:pt x="193" y="59"/>
                    <a:pt x="193" y="59"/>
                  </a:cubicBezTo>
                  <a:lnTo>
                    <a:pt x="186" y="52"/>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91">
              <a:extLst>
                <a:ext uri="{FF2B5EF4-FFF2-40B4-BE49-F238E27FC236}">
                  <a16:creationId xmlns:a16="http://schemas.microsoft.com/office/drawing/2014/main" id="{9F920D3B-24DE-484C-8061-92A49981A43A}"/>
                </a:ext>
              </a:extLst>
            </p:cNvPr>
            <p:cNvSpPr>
              <a:spLocks/>
            </p:cNvSpPr>
            <p:nvPr userDrawn="1"/>
          </p:nvSpPr>
          <p:spPr bwMode="auto">
            <a:xfrm>
              <a:off x="5396634" y="2961632"/>
              <a:ext cx="176991" cy="196449"/>
            </a:xfrm>
            <a:custGeom>
              <a:avLst/>
              <a:gdLst>
                <a:gd name="T0" fmla="*/ 59 w 119"/>
                <a:gd name="T1" fmla="*/ 3 h 132"/>
                <a:gd name="T2" fmla="*/ 59 w 119"/>
                <a:gd name="T3" fmla="*/ 14 h 132"/>
                <a:gd name="T4" fmla="*/ 50 w 119"/>
                <a:gd name="T5" fmla="*/ 26 h 132"/>
                <a:gd name="T6" fmla="*/ 45 w 119"/>
                <a:gd name="T7" fmla="*/ 38 h 132"/>
                <a:gd name="T8" fmla="*/ 48 w 119"/>
                <a:gd name="T9" fmla="*/ 38 h 132"/>
                <a:gd name="T10" fmla="*/ 55 w 119"/>
                <a:gd name="T11" fmla="*/ 49 h 132"/>
                <a:gd name="T12" fmla="*/ 45 w 119"/>
                <a:gd name="T13" fmla="*/ 80 h 132"/>
                <a:gd name="T14" fmla="*/ 0 w 119"/>
                <a:gd name="T15" fmla="*/ 95 h 132"/>
                <a:gd name="T16" fmla="*/ 18 w 119"/>
                <a:gd name="T17" fmla="*/ 132 h 132"/>
                <a:gd name="T18" fmla="*/ 22 w 119"/>
                <a:gd name="T19" fmla="*/ 130 h 132"/>
                <a:gd name="T20" fmla="*/ 46 w 119"/>
                <a:gd name="T21" fmla="*/ 126 h 132"/>
                <a:gd name="T22" fmla="*/ 51 w 119"/>
                <a:gd name="T23" fmla="*/ 114 h 132"/>
                <a:gd name="T24" fmla="*/ 67 w 119"/>
                <a:gd name="T25" fmla="*/ 112 h 132"/>
                <a:gd name="T26" fmla="*/ 77 w 119"/>
                <a:gd name="T27" fmla="*/ 98 h 132"/>
                <a:gd name="T28" fmla="*/ 86 w 119"/>
                <a:gd name="T29" fmla="*/ 94 h 132"/>
                <a:gd name="T30" fmla="*/ 91 w 119"/>
                <a:gd name="T31" fmla="*/ 74 h 132"/>
                <a:gd name="T32" fmla="*/ 103 w 119"/>
                <a:gd name="T33" fmla="*/ 66 h 132"/>
                <a:gd name="T34" fmla="*/ 115 w 119"/>
                <a:gd name="T35" fmla="*/ 48 h 132"/>
                <a:gd name="T36" fmla="*/ 114 w 119"/>
                <a:gd name="T37" fmla="*/ 40 h 132"/>
                <a:gd name="T38" fmla="*/ 102 w 119"/>
                <a:gd name="T39" fmla="*/ 25 h 132"/>
                <a:gd name="T40" fmla="*/ 77 w 119"/>
                <a:gd name="T41" fmla="*/ 16 h 132"/>
                <a:gd name="T42" fmla="*/ 70 w 119"/>
                <a:gd name="T43" fmla="*/ 0 h 132"/>
                <a:gd name="T44" fmla="*/ 64 w 119"/>
                <a:gd name="T45" fmla="*/ 3 h 132"/>
                <a:gd name="T46" fmla="*/ 59 w 119"/>
                <a:gd name="T47"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32">
                  <a:moveTo>
                    <a:pt x="59" y="3"/>
                  </a:moveTo>
                  <a:cubicBezTo>
                    <a:pt x="59" y="14"/>
                    <a:pt x="59" y="14"/>
                    <a:pt x="59" y="14"/>
                  </a:cubicBezTo>
                  <a:cubicBezTo>
                    <a:pt x="50" y="26"/>
                    <a:pt x="50" y="26"/>
                    <a:pt x="50" y="26"/>
                  </a:cubicBezTo>
                  <a:cubicBezTo>
                    <a:pt x="45" y="38"/>
                    <a:pt x="45" y="38"/>
                    <a:pt x="45" y="38"/>
                  </a:cubicBezTo>
                  <a:cubicBezTo>
                    <a:pt x="46" y="38"/>
                    <a:pt x="47" y="38"/>
                    <a:pt x="48" y="38"/>
                  </a:cubicBezTo>
                  <a:cubicBezTo>
                    <a:pt x="51" y="38"/>
                    <a:pt x="55" y="46"/>
                    <a:pt x="55" y="49"/>
                  </a:cubicBezTo>
                  <a:cubicBezTo>
                    <a:pt x="55" y="52"/>
                    <a:pt x="47" y="78"/>
                    <a:pt x="45" y="80"/>
                  </a:cubicBezTo>
                  <a:cubicBezTo>
                    <a:pt x="44" y="81"/>
                    <a:pt x="17" y="89"/>
                    <a:pt x="0" y="95"/>
                  </a:cubicBezTo>
                  <a:cubicBezTo>
                    <a:pt x="4" y="103"/>
                    <a:pt x="11" y="118"/>
                    <a:pt x="18" y="132"/>
                  </a:cubicBezTo>
                  <a:cubicBezTo>
                    <a:pt x="19" y="131"/>
                    <a:pt x="20" y="131"/>
                    <a:pt x="22" y="130"/>
                  </a:cubicBezTo>
                  <a:cubicBezTo>
                    <a:pt x="30" y="125"/>
                    <a:pt x="39" y="128"/>
                    <a:pt x="46" y="126"/>
                  </a:cubicBezTo>
                  <a:cubicBezTo>
                    <a:pt x="52" y="124"/>
                    <a:pt x="46" y="119"/>
                    <a:pt x="51" y="114"/>
                  </a:cubicBezTo>
                  <a:cubicBezTo>
                    <a:pt x="57" y="110"/>
                    <a:pt x="65" y="113"/>
                    <a:pt x="67" y="112"/>
                  </a:cubicBezTo>
                  <a:cubicBezTo>
                    <a:pt x="70" y="110"/>
                    <a:pt x="72" y="100"/>
                    <a:pt x="77" y="98"/>
                  </a:cubicBezTo>
                  <a:cubicBezTo>
                    <a:pt x="82" y="96"/>
                    <a:pt x="87" y="98"/>
                    <a:pt x="86" y="94"/>
                  </a:cubicBezTo>
                  <a:cubicBezTo>
                    <a:pt x="86" y="89"/>
                    <a:pt x="87" y="75"/>
                    <a:pt x="91" y="74"/>
                  </a:cubicBezTo>
                  <a:cubicBezTo>
                    <a:pt x="96" y="73"/>
                    <a:pt x="103" y="68"/>
                    <a:pt x="103" y="66"/>
                  </a:cubicBezTo>
                  <a:cubicBezTo>
                    <a:pt x="104" y="63"/>
                    <a:pt x="113" y="53"/>
                    <a:pt x="115" y="48"/>
                  </a:cubicBezTo>
                  <a:cubicBezTo>
                    <a:pt x="118" y="44"/>
                    <a:pt x="119" y="41"/>
                    <a:pt x="114" y="40"/>
                  </a:cubicBezTo>
                  <a:cubicBezTo>
                    <a:pt x="110" y="40"/>
                    <a:pt x="104" y="28"/>
                    <a:pt x="102" y="25"/>
                  </a:cubicBezTo>
                  <a:cubicBezTo>
                    <a:pt x="100" y="22"/>
                    <a:pt x="88" y="24"/>
                    <a:pt x="77" y="16"/>
                  </a:cubicBezTo>
                  <a:cubicBezTo>
                    <a:pt x="73" y="13"/>
                    <a:pt x="71" y="6"/>
                    <a:pt x="70" y="0"/>
                  </a:cubicBezTo>
                  <a:cubicBezTo>
                    <a:pt x="64" y="3"/>
                    <a:pt x="64" y="3"/>
                    <a:pt x="64" y="3"/>
                  </a:cubicBezTo>
                  <a:lnTo>
                    <a:pt x="59" y="3"/>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92">
              <a:extLst>
                <a:ext uri="{FF2B5EF4-FFF2-40B4-BE49-F238E27FC236}">
                  <a16:creationId xmlns:a16="http://schemas.microsoft.com/office/drawing/2014/main" id="{6DCCEC8E-38FA-4A1A-A051-FC1AFB65BBA7}"/>
                </a:ext>
              </a:extLst>
            </p:cNvPr>
            <p:cNvSpPr>
              <a:spLocks/>
            </p:cNvSpPr>
            <p:nvPr userDrawn="1"/>
          </p:nvSpPr>
          <p:spPr bwMode="auto">
            <a:xfrm>
              <a:off x="5368391" y="2937781"/>
              <a:ext cx="25105" cy="37030"/>
            </a:xfrm>
            <a:custGeom>
              <a:avLst/>
              <a:gdLst>
                <a:gd name="T0" fmla="*/ 12 w 17"/>
                <a:gd name="T1" fmla="*/ 25 h 25"/>
                <a:gd name="T2" fmla="*/ 13 w 17"/>
                <a:gd name="T3" fmla="*/ 21 h 25"/>
                <a:gd name="T4" fmla="*/ 11 w 17"/>
                <a:gd name="T5" fmla="*/ 2 h 25"/>
                <a:gd name="T6" fmla="*/ 1 w 17"/>
                <a:gd name="T7" fmla="*/ 16 h 25"/>
                <a:gd name="T8" fmla="*/ 0 w 17"/>
                <a:gd name="T9" fmla="*/ 17 h 25"/>
                <a:gd name="T10" fmla="*/ 12 w 17"/>
                <a:gd name="T11" fmla="*/ 25 h 25"/>
              </a:gdLst>
              <a:ahLst/>
              <a:cxnLst>
                <a:cxn ang="0">
                  <a:pos x="T0" y="T1"/>
                </a:cxn>
                <a:cxn ang="0">
                  <a:pos x="T2" y="T3"/>
                </a:cxn>
                <a:cxn ang="0">
                  <a:pos x="T4" y="T5"/>
                </a:cxn>
                <a:cxn ang="0">
                  <a:pos x="T6" y="T7"/>
                </a:cxn>
                <a:cxn ang="0">
                  <a:pos x="T8" y="T9"/>
                </a:cxn>
                <a:cxn ang="0">
                  <a:pos x="T10" y="T11"/>
                </a:cxn>
              </a:cxnLst>
              <a:rect l="0" t="0" r="r" b="b"/>
              <a:pathLst>
                <a:path w="17" h="25">
                  <a:moveTo>
                    <a:pt x="12" y="25"/>
                  </a:moveTo>
                  <a:cubicBezTo>
                    <a:pt x="12" y="23"/>
                    <a:pt x="12" y="22"/>
                    <a:pt x="13" y="21"/>
                  </a:cubicBezTo>
                  <a:cubicBezTo>
                    <a:pt x="16" y="16"/>
                    <a:pt x="17" y="4"/>
                    <a:pt x="11" y="2"/>
                  </a:cubicBezTo>
                  <a:cubicBezTo>
                    <a:pt x="5" y="0"/>
                    <a:pt x="1" y="13"/>
                    <a:pt x="1" y="16"/>
                  </a:cubicBezTo>
                  <a:cubicBezTo>
                    <a:pt x="1" y="17"/>
                    <a:pt x="1" y="17"/>
                    <a:pt x="0" y="17"/>
                  </a:cubicBezTo>
                  <a:cubicBezTo>
                    <a:pt x="3" y="25"/>
                    <a:pt x="9" y="25"/>
                    <a:pt x="12" y="2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93">
              <a:extLst>
                <a:ext uri="{FF2B5EF4-FFF2-40B4-BE49-F238E27FC236}">
                  <a16:creationId xmlns:a16="http://schemas.microsoft.com/office/drawing/2014/main" id="{43F5A7AC-DAF5-40CF-9B76-2B345FBF5281}"/>
                </a:ext>
              </a:extLst>
            </p:cNvPr>
            <p:cNvSpPr>
              <a:spLocks/>
            </p:cNvSpPr>
            <p:nvPr userDrawn="1"/>
          </p:nvSpPr>
          <p:spPr bwMode="auto">
            <a:xfrm>
              <a:off x="5396634" y="2934643"/>
              <a:ext cx="104186" cy="83475"/>
            </a:xfrm>
            <a:custGeom>
              <a:avLst/>
              <a:gdLst>
                <a:gd name="T0" fmla="*/ 11 w 70"/>
                <a:gd name="T1" fmla="*/ 52 h 56"/>
                <a:gd name="T2" fmla="*/ 45 w 70"/>
                <a:gd name="T3" fmla="*/ 56 h 56"/>
                <a:gd name="T4" fmla="*/ 50 w 70"/>
                <a:gd name="T5" fmla="*/ 44 h 56"/>
                <a:gd name="T6" fmla="*/ 59 w 70"/>
                <a:gd name="T7" fmla="*/ 32 h 56"/>
                <a:gd name="T8" fmla="*/ 59 w 70"/>
                <a:gd name="T9" fmla="*/ 21 h 56"/>
                <a:gd name="T10" fmla="*/ 64 w 70"/>
                <a:gd name="T11" fmla="*/ 21 h 56"/>
                <a:gd name="T12" fmla="*/ 70 w 70"/>
                <a:gd name="T13" fmla="*/ 18 h 56"/>
                <a:gd name="T14" fmla="*/ 65 w 70"/>
                <a:gd name="T15" fmla="*/ 0 h 56"/>
                <a:gd name="T16" fmla="*/ 48 w 70"/>
                <a:gd name="T17" fmla="*/ 20 h 56"/>
                <a:gd name="T18" fmla="*/ 20 w 70"/>
                <a:gd name="T19" fmla="*/ 33 h 56"/>
                <a:gd name="T20" fmla="*/ 3 w 70"/>
                <a:gd name="T21" fmla="*/ 37 h 56"/>
                <a:gd name="T22" fmla="*/ 0 w 70"/>
                <a:gd name="T23" fmla="*/ 36 h 56"/>
                <a:gd name="T24" fmla="*/ 11 w 70"/>
                <a:gd name="T2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6">
                  <a:moveTo>
                    <a:pt x="11" y="52"/>
                  </a:moveTo>
                  <a:cubicBezTo>
                    <a:pt x="12" y="53"/>
                    <a:pt x="36" y="56"/>
                    <a:pt x="45" y="56"/>
                  </a:cubicBezTo>
                  <a:cubicBezTo>
                    <a:pt x="50" y="44"/>
                    <a:pt x="50" y="44"/>
                    <a:pt x="50" y="44"/>
                  </a:cubicBezTo>
                  <a:cubicBezTo>
                    <a:pt x="59" y="32"/>
                    <a:pt x="59" y="32"/>
                    <a:pt x="59" y="32"/>
                  </a:cubicBezTo>
                  <a:cubicBezTo>
                    <a:pt x="59" y="21"/>
                    <a:pt x="59" y="21"/>
                    <a:pt x="59" y="21"/>
                  </a:cubicBezTo>
                  <a:cubicBezTo>
                    <a:pt x="64" y="21"/>
                    <a:pt x="64" y="21"/>
                    <a:pt x="64" y="21"/>
                  </a:cubicBezTo>
                  <a:cubicBezTo>
                    <a:pt x="70" y="18"/>
                    <a:pt x="70" y="18"/>
                    <a:pt x="70" y="18"/>
                  </a:cubicBezTo>
                  <a:cubicBezTo>
                    <a:pt x="67" y="9"/>
                    <a:pt x="67" y="0"/>
                    <a:pt x="65" y="0"/>
                  </a:cubicBezTo>
                  <a:cubicBezTo>
                    <a:pt x="63" y="0"/>
                    <a:pt x="52" y="11"/>
                    <a:pt x="48" y="20"/>
                  </a:cubicBezTo>
                  <a:cubicBezTo>
                    <a:pt x="44" y="28"/>
                    <a:pt x="31" y="35"/>
                    <a:pt x="20" y="33"/>
                  </a:cubicBezTo>
                  <a:cubicBezTo>
                    <a:pt x="9" y="31"/>
                    <a:pt x="5" y="35"/>
                    <a:pt x="3" y="37"/>
                  </a:cubicBezTo>
                  <a:cubicBezTo>
                    <a:pt x="2" y="38"/>
                    <a:pt x="1" y="37"/>
                    <a:pt x="0" y="36"/>
                  </a:cubicBezTo>
                  <a:cubicBezTo>
                    <a:pt x="1" y="45"/>
                    <a:pt x="9" y="51"/>
                    <a:pt x="11" y="5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94">
              <a:extLst>
                <a:ext uri="{FF2B5EF4-FFF2-40B4-BE49-F238E27FC236}">
                  <a16:creationId xmlns:a16="http://schemas.microsoft.com/office/drawing/2014/main" id="{4CC182A4-A85E-4AB3-9965-7330825F7898}"/>
                </a:ext>
              </a:extLst>
            </p:cNvPr>
            <p:cNvSpPr>
              <a:spLocks noEditPoints="1"/>
            </p:cNvSpPr>
            <p:nvPr userDrawn="1"/>
          </p:nvSpPr>
          <p:spPr bwMode="auto">
            <a:xfrm>
              <a:off x="6430963" y="3381517"/>
              <a:ext cx="424276" cy="132431"/>
            </a:xfrm>
            <a:custGeom>
              <a:avLst/>
              <a:gdLst>
                <a:gd name="T0" fmla="*/ 51 w 285"/>
                <a:gd name="T1" fmla="*/ 32 h 89"/>
                <a:gd name="T2" fmla="*/ 40 w 285"/>
                <a:gd name="T3" fmla="*/ 17 h 89"/>
                <a:gd name="T4" fmla="*/ 33 w 285"/>
                <a:gd name="T5" fmla="*/ 9 h 89"/>
                <a:gd name="T6" fmla="*/ 31 w 285"/>
                <a:gd name="T7" fmla="*/ 7 h 89"/>
                <a:gd name="T8" fmla="*/ 27 w 285"/>
                <a:gd name="T9" fmla="*/ 13 h 89"/>
                <a:gd name="T10" fmla="*/ 15 w 285"/>
                <a:gd name="T11" fmla="*/ 12 h 89"/>
                <a:gd name="T12" fmla="*/ 8 w 285"/>
                <a:gd name="T13" fmla="*/ 3 h 89"/>
                <a:gd name="T14" fmla="*/ 0 w 285"/>
                <a:gd name="T15" fmla="*/ 3 h 89"/>
                <a:gd name="T16" fmla="*/ 4 w 285"/>
                <a:gd name="T17" fmla="*/ 25 h 89"/>
                <a:gd name="T18" fmla="*/ 19 w 285"/>
                <a:gd name="T19" fmla="*/ 53 h 89"/>
                <a:gd name="T20" fmla="*/ 33 w 285"/>
                <a:gd name="T21" fmla="*/ 67 h 89"/>
                <a:gd name="T22" fmla="*/ 61 w 285"/>
                <a:gd name="T23" fmla="*/ 81 h 89"/>
                <a:gd name="T24" fmla="*/ 51 w 285"/>
                <a:gd name="T25" fmla="*/ 60 h 89"/>
                <a:gd name="T26" fmla="*/ 51 w 285"/>
                <a:gd name="T27" fmla="*/ 32 h 89"/>
                <a:gd name="T28" fmla="*/ 274 w 285"/>
                <a:gd name="T29" fmla="*/ 15 h 89"/>
                <a:gd name="T30" fmla="*/ 260 w 285"/>
                <a:gd name="T31" fmla="*/ 12 h 89"/>
                <a:gd name="T32" fmla="*/ 247 w 285"/>
                <a:gd name="T33" fmla="*/ 0 h 89"/>
                <a:gd name="T34" fmla="*/ 235 w 285"/>
                <a:gd name="T35" fmla="*/ 15 h 89"/>
                <a:gd name="T36" fmla="*/ 227 w 285"/>
                <a:gd name="T37" fmla="*/ 25 h 89"/>
                <a:gd name="T38" fmla="*/ 224 w 285"/>
                <a:gd name="T39" fmla="*/ 29 h 89"/>
                <a:gd name="T40" fmla="*/ 224 w 285"/>
                <a:gd name="T41" fmla="*/ 38 h 89"/>
                <a:gd name="T42" fmla="*/ 215 w 285"/>
                <a:gd name="T43" fmla="*/ 41 h 89"/>
                <a:gd name="T44" fmla="*/ 207 w 285"/>
                <a:gd name="T45" fmla="*/ 31 h 89"/>
                <a:gd name="T46" fmla="*/ 207 w 285"/>
                <a:gd name="T47" fmla="*/ 31 h 89"/>
                <a:gd name="T48" fmla="*/ 193 w 285"/>
                <a:gd name="T49" fmla="*/ 51 h 89"/>
                <a:gd name="T50" fmla="*/ 172 w 285"/>
                <a:gd name="T51" fmla="*/ 58 h 89"/>
                <a:gd name="T52" fmla="*/ 163 w 285"/>
                <a:gd name="T53" fmla="*/ 77 h 89"/>
                <a:gd name="T54" fmla="*/ 141 w 285"/>
                <a:gd name="T55" fmla="*/ 71 h 89"/>
                <a:gd name="T56" fmla="*/ 145 w 285"/>
                <a:gd name="T57" fmla="*/ 80 h 89"/>
                <a:gd name="T58" fmla="*/ 157 w 285"/>
                <a:gd name="T59" fmla="*/ 87 h 89"/>
                <a:gd name="T60" fmla="*/ 177 w 285"/>
                <a:gd name="T61" fmla="*/ 85 h 89"/>
                <a:gd name="T62" fmla="*/ 191 w 285"/>
                <a:gd name="T63" fmla="*/ 79 h 89"/>
                <a:gd name="T64" fmla="*/ 205 w 285"/>
                <a:gd name="T65" fmla="*/ 81 h 89"/>
                <a:gd name="T66" fmla="*/ 218 w 285"/>
                <a:gd name="T67" fmla="*/ 73 h 89"/>
                <a:gd name="T68" fmla="*/ 223 w 285"/>
                <a:gd name="T69" fmla="*/ 59 h 89"/>
                <a:gd name="T70" fmla="*/ 231 w 285"/>
                <a:gd name="T71" fmla="*/ 46 h 89"/>
                <a:gd name="T72" fmla="*/ 254 w 285"/>
                <a:gd name="T73" fmla="*/ 36 h 89"/>
                <a:gd name="T74" fmla="*/ 261 w 285"/>
                <a:gd name="T75" fmla="*/ 38 h 89"/>
                <a:gd name="T76" fmla="*/ 270 w 285"/>
                <a:gd name="T77" fmla="*/ 30 h 89"/>
                <a:gd name="T78" fmla="*/ 284 w 285"/>
                <a:gd name="T79" fmla="*/ 24 h 89"/>
                <a:gd name="T80" fmla="*/ 274 w 285"/>
                <a:gd name="T81" fmla="*/ 1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89">
                  <a:moveTo>
                    <a:pt x="51" y="32"/>
                  </a:moveTo>
                  <a:cubicBezTo>
                    <a:pt x="51" y="22"/>
                    <a:pt x="42" y="23"/>
                    <a:pt x="40" y="17"/>
                  </a:cubicBezTo>
                  <a:cubicBezTo>
                    <a:pt x="38" y="10"/>
                    <a:pt x="34" y="14"/>
                    <a:pt x="33" y="9"/>
                  </a:cubicBezTo>
                  <a:cubicBezTo>
                    <a:pt x="32" y="9"/>
                    <a:pt x="32" y="8"/>
                    <a:pt x="31" y="7"/>
                  </a:cubicBezTo>
                  <a:cubicBezTo>
                    <a:pt x="27" y="9"/>
                    <a:pt x="28" y="13"/>
                    <a:pt x="27" y="13"/>
                  </a:cubicBezTo>
                  <a:cubicBezTo>
                    <a:pt x="25" y="14"/>
                    <a:pt x="15" y="15"/>
                    <a:pt x="15" y="12"/>
                  </a:cubicBezTo>
                  <a:cubicBezTo>
                    <a:pt x="15" y="9"/>
                    <a:pt x="14" y="4"/>
                    <a:pt x="8" y="3"/>
                  </a:cubicBezTo>
                  <a:cubicBezTo>
                    <a:pt x="5" y="3"/>
                    <a:pt x="2" y="2"/>
                    <a:pt x="0" y="3"/>
                  </a:cubicBezTo>
                  <a:cubicBezTo>
                    <a:pt x="3" y="10"/>
                    <a:pt x="4" y="18"/>
                    <a:pt x="4" y="25"/>
                  </a:cubicBezTo>
                  <a:cubicBezTo>
                    <a:pt x="4" y="34"/>
                    <a:pt x="17" y="48"/>
                    <a:pt x="19" y="53"/>
                  </a:cubicBezTo>
                  <a:cubicBezTo>
                    <a:pt x="21" y="59"/>
                    <a:pt x="24" y="61"/>
                    <a:pt x="33" y="67"/>
                  </a:cubicBezTo>
                  <a:cubicBezTo>
                    <a:pt x="41" y="73"/>
                    <a:pt x="58" y="83"/>
                    <a:pt x="61" y="81"/>
                  </a:cubicBezTo>
                  <a:cubicBezTo>
                    <a:pt x="64" y="80"/>
                    <a:pt x="56" y="65"/>
                    <a:pt x="51" y="60"/>
                  </a:cubicBezTo>
                  <a:cubicBezTo>
                    <a:pt x="47" y="55"/>
                    <a:pt x="51" y="42"/>
                    <a:pt x="51" y="32"/>
                  </a:cubicBezTo>
                  <a:close/>
                  <a:moveTo>
                    <a:pt x="274" y="15"/>
                  </a:moveTo>
                  <a:cubicBezTo>
                    <a:pt x="270" y="16"/>
                    <a:pt x="260" y="16"/>
                    <a:pt x="260" y="12"/>
                  </a:cubicBezTo>
                  <a:cubicBezTo>
                    <a:pt x="260" y="8"/>
                    <a:pt x="252" y="0"/>
                    <a:pt x="247" y="0"/>
                  </a:cubicBezTo>
                  <a:cubicBezTo>
                    <a:pt x="242" y="0"/>
                    <a:pt x="236" y="11"/>
                    <a:pt x="235" y="15"/>
                  </a:cubicBezTo>
                  <a:cubicBezTo>
                    <a:pt x="235" y="20"/>
                    <a:pt x="227" y="19"/>
                    <a:pt x="227" y="25"/>
                  </a:cubicBezTo>
                  <a:cubicBezTo>
                    <a:pt x="228" y="28"/>
                    <a:pt x="226" y="29"/>
                    <a:pt x="224" y="29"/>
                  </a:cubicBezTo>
                  <a:cubicBezTo>
                    <a:pt x="226" y="35"/>
                    <a:pt x="226" y="38"/>
                    <a:pt x="224" y="38"/>
                  </a:cubicBezTo>
                  <a:cubicBezTo>
                    <a:pt x="221" y="37"/>
                    <a:pt x="220" y="41"/>
                    <a:pt x="215" y="41"/>
                  </a:cubicBezTo>
                  <a:cubicBezTo>
                    <a:pt x="213" y="41"/>
                    <a:pt x="210" y="37"/>
                    <a:pt x="207" y="31"/>
                  </a:cubicBezTo>
                  <a:cubicBezTo>
                    <a:pt x="207" y="31"/>
                    <a:pt x="207" y="31"/>
                    <a:pt x="207" y="31"/>
                  </a:cubicBezTo>
                  <a:cubicBezTo>
                    <a:pt x="203" y="31"/>
                    <a:pt x="195" y="43"/>
                    <a:pt x="193" y="51"/>
                  </a:cubicBezTo>
                  <a:cubicBezTo>
                    <a:pt x="192" y="60"/>
                    <a:pt x="184" y="57"/>
                    <a:pt x="172" y="58"/>
                  </a:cubicBezTo>
                  <a:cubicBezTo>
                    <a:pt x="160" y="59"/>
                    <a:pt x="165" y="71"/>
                    <a:pt x="163" y="77"/>
                  </a:cubicBezTo>
                  <a:cubicBezTo>
                    <a:pt x="160" y="82"/>
                    <a:pt x="147" y="72"/>
                    <a:pt x="141" y="71"/>
                  </a:cubicBezTo>
                  <a:cubicBezTo>
                    <a:pt x="142" y="76"/>
                    <a:pt x="143" y="80"/>
                    <a:pt x="145" y="80"/>
                  </a:cubicBezTo>
                  <a:cubicBezTo>
                    <a:pt x="149" y="80"/>
                    <a:pt x="154" y="89"/>
                    <a:pt x="157" y="87"/>
                  </a:cubicBezTo>
                  <a:cubicBezTo>
                    <a:pt x="161" y="84"/>
                    <a:pt x="171" y="87"/>
                    <a:pt x="177" y="85"/>
                  </a:cubicBezTo>
                  <a:cubicBezTo>
                    <a:pt x="182" y="83"/>
                    <a:pt x="183" y="79"/>
                    <a:pt x="191" y="79"/>
                  </a:cubicBezTo>
                  <a:cubicBezTo>
                    <a:pt x="200" y="79"/>
                    <a:pt x="197" y="86"/>
                    <a:pt x="205" y="81"/>
                  </a:cubicBezTo>
                  <a:cubicBezTo>
                    <a:pt x="214" y="77"/>
                    <a:pt x="219" y="80"/>
                    <a:pt x="218" y="73"/>
                  </a:cubicBezTo>
                  <a:cubicBezTo>
                    <a:pt x="217" y="65"/>
                    <a:pt x="223" y="65"/>
                    <a:pt x="223" y="59"/>
                  </a:cubicBezTo>
                  <a:cubicBezTo>
                    <a:pt x="222" y="53"/>
                    <a:pt x="232" y="57"/>
                    <a:pt x="231" y="46"/>
                  </a:cubicBezTo>
                  <a:cubicBezTo>
                    <a:pt x="230" y="34"/>
                    <a:pt x="247" y="36"/>
                    <a:pt x="254" y="36"/>
                  </a:cubicBezTo>
                  <a:cubicBezTo>
                    <a:pt x="256" y="36"/>
                    <a:pt x="258" y="37"/>
                    <a:pt x="261" y="38"/>
                  </a:cubicBezTo>
                  <a:cubicBezTo>
                    <a:pt x="266" y="36"/>
                    <a:pt x="273" y="33"/>
                    <a:pt x="270" y="30"/>
                  </a:cubicBezTo>
                  <a:cubicBezTo>
                    <a:pt x="266" y="26"/>
                    <a:pt x="282" y="29"/>
                    <a:pt x="284" y="24"/>
                  </a:cubicBezTo>
                  <a:cubicBezTo>
                    <a:pt x="285" y="19"/>
                    <a:pt x="277" y="14"/>
                    <a:pt x="274" y="1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95">
              <a:extLst>
                <a:ext uri="{FF2B5EF4-FFF2-40B4-BE49-F238E27FC236}">
                  <a16:creationId xmlns:a16="http://schemas.microsoft.com/office/drawing/2014/main" id="{EFAE341C-8921-4E23-B80B-70A3CA57EDA0}"/>
                </a:ext>
              </a:extLst>
            </p:cNvPr>
            <p:cNvSpPr>
              <a:spLocks/>
            </p:cNvSpPr>
            <p:nvPr userDrawn="1"/>
          </p:nvSpPr>
          <p:spPr bwMode="auto">
            <a:xfrm>
              <a:off x="6739128" y="3424823"/>
              <a:ext cx="28243" cy="18201"/>
            </a:xfrm>
            <a:custGeom>
              <a:avLst/>
              <a:gdLst>
                <a:gd name="T0" fmla="*/ 8 w 19"/>
                <a:gd name="T1" fmla="*/ 12 h 12"/>
                <a:gd name="T2" fmla="*/ 17 w 19"/>
                <a:gd name="T3" fmla="*/ 9 h 12"/>
                <a:gd name="T4" fmla="*/ 17 w 19"/>
                <a:gd name="T5" fmla="*/ 0 h 12"/>
                <a:gd name="T6" fmla="*/ 10 w 19"/>
                <a:gd name="T7" fmla="*/ 4 h 12"/>
                <a:gd name="T8" fmla="*/ 0 w 19"/>
                <a:gd name="T9" fmla="*/ 2 h 12"/>
                <a:gd name="T10" fmla="*/ 8 w 19"/>
                <a:gd name="T11" fmla="*/ 12 h 12"/>
              </a:gdLst>
              <a:ahLst/>
              <a:cxnLst>
                <a:cxn ang="0">
                  <a:pos x="T0" y="T1"/>
                </a:cxn>
                <a:cxn ang="0">
                  <a:pos x="T2" y="T3"/>
                </a:cxn>
                <a:cxn ang="0">
                  <a:pos x="T4" y="T5"/>
                </a:cxn>
                <a:cxn ang="0">
                  <a:pos x="T6" y="T7"/>
                </a:cxn>
                <a:cxn ang="0">
                  <a:pos x="T8" y="T9"/>
                </a:cxn>
                <a:cxn ang="0">
                  <a:pos x="T10" y="T11"/>
                </a:cxn>
              </a:cxnLst>
              <a:rect l="0" t="0" r="r" b="b"/>
              <a:pathLst>
                <a:path w="19" h="12">
                  <a:moveTo>
                    <a:pt x="8" y="12"/>
                  </a:moveTo>
                  <a:cubicBezTo>
                    <a:pt x="13" y="12"/>
                    <a:pt x="14" y="8"/>
                    <a:pt x="17" y="9"/>
                  </a:cubicBezTo>
                  <a:cubicBezTo>
                    <a:pt x="19" y="9"/>
                    <a:pt x="19" y="6"/>
                    <a:pt x="17" y="0"/>
                  </a:cubicBezTo>
                  <a:cubicBezTo>
                    <a:pt x="14" y="1"/>
                    <a:pt x="10" y="1"/>
                    <a:pt x="10" y="4"/>
                  </a:cubicBezTo>
                  <a:cubicBezTo>
                    <a:pt x="10" y="7"/>
                    <a:pt x="3" y="2"/>
                    <a:pt x="0" y="2"/>
                  </a:cubicBezTo>
                  <a:cubicBezTo>
                    <a:pt x="3" y="8"/>
                    <a:pt x="6" y="12"/>
                    <a:pt x="8"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96">
              <a:extLst>
                <a:ext uri="{FF2B5EF4-FFF2-40B4-BE49-F238E27FC236}">
                  <a16:creationId xmlns:a16="http://schemas.microsoft.com/office/drawing/2014/main" id="{C7F9E495-5E96-46C7-8874-A2B8C83C4C06}"/>
                </a:ext>
              </a:extLst>
            </p:cNvPr>
            <p:cNvSpPr>
              <a:spLocks/>
            </p:cNvSpPr>
            <p:nvPr userDrawn="1"/>
          </p:nvSpPr>
          <p:spPr bwMode="auto">
            <a:xfrm>
              <a:off x="5109181" y="2657857"/>
              <a:ext cx="214648" cy="210257"/>
            </a:xfrm>
            <a:custGeom>
              <a:avLst/>
              <a:gdLst>
                <a:gd name="T0" fmla="*/ 121 w 144"/>
                <a:gd name="T1" fmla="*/ 128 h 141"/>
                <a:gd name="T2" fmla="*/ 127 w 144"/>
                <a:gd name="T3" fmla="*/ 123 h 141"/>
                <a:gd name="T4" fmla="*/ 137 w 144"/>
                <a:gd name="T5" fmla="*/ 128 h 141"/>
                <a:gd name="T6" fmla="*/ 144 w 144"/>
                <a:gd name="T7" fmla="*/ 125 h 141"/>
                <a:gd name="T8" fmla="*/ 135 w 144"/>
                <a:gd name="T9" fmla="*/ 113 h 141"/>
                <a:gd name="T10" fmla="*/ 130 w 144"/>
                <a:gd name="T11" fmla="*/ 103 h 141"/>
                <a:gd name="T12" fmla="*/ 131 w 144"/>
                <a:gd name="T13" fmla="*/ 93 h 141"/>
                <a:gd name="T14" fmla="*/ 124 w 144"/>
                <a:gd name="T15" fmla="*/ 85 h 141"/>
                <a:gd name="T16" fmla="*/ 108 w 144"/>
                <a:gd name="T17" fmla="*/ 74 h 141"/>
                <a:gd name="T18" fmla="*/ 101 w 144"/>
                <a:gd name="T19" fmla="*/ 66 h 141"/>
                <a:gd name="T20" fmla="*/ 99 w 144"/>
                <a:gd name="T21" fmla="*/ 52 h 141"/>
                <a:gd name="T22" fmla="*/ 105 w 144"/>
                <a:gd name="T23" fmla="*/ 41 h 141"/>
                <a:gd name="T24" fmla="*/ 107 w 144"/>
                <a:gd name="T25" fmla="*/ 32 h 141"/>
                <a:gd name="T26" fmla="*/ 101 w 144"/>
                <a:gd name="T27" fmla="*/ 27 h 141"/>
                <a:gd name="T28" fmla="*/ 93 w 144"/>
                <a:gd name="T29" fmla="*/ 18 h 141"/>
                <a:gd name="T30" fmla="*/ 88 w 144"/>
                <a:gd name="T31" fmla="*/ 6 h 141"/>
                <a:gd name="T32" fmla="*/ 72 w 144"/>
                <a:gd name="T33" fmla="*/ 4 h 141"/>
                <a:gd name="T34" fmla="*/ 59 w 144"/>
                <a:gd name="T35" fmla="*/ 1 h 141"/>
                <a:gd name="T36" fmla="*/ 53 w 144"/>
                <a:gd name="T37" fmla="*/ 6 h 141"/>
                <a:gd name="T38" fmla="*/ 53 w 144"/>
                <a:gd name="T39" fmla="*/ 6 h 141"/>
                <a:gd name="T40" fmla="*/ 44 w 144"/>
                <a:gd name="T41" fmla="*/ 13 h 141"/>
                <a:gd name="T42" fmla="*/ 35 w 144"/>
                <a:gd name="T43" fmla="*/ 20 h 141"/>
                <a:gd name="T44" fmla="*/ 36 w 144"/>
                <a:gd name="T45" fmla="*/ 32 h 141"/>
                <a:gd name="T46" fmla="*/ 35 w 144"/>
                <a:gd name="T47" fmla="*/ 44 h 141"/>
                <a:gd name="T48" fmla="*/ 31 w 144"/>
                <a:gd name="T49" fmla="*/ 52 h 141"/>
                <a:gd name="T50" fmla="*/ 0 w 144"/>
                <a:gd name="T51" fmla="*/ 69 h 141"/>
                <a:gd name="T52" fmla="*/ 1 w 144"/>
                <a:gd name="T53" fmla="*/ 76 h 141"/>
                <a:gd name="T54" fmla="*/ 4 w 144"/>
                <a:gd name="T55" fmla="*/ 91 h 141"/>
                <a:gd name="T56" fmla="*/ 16 w 144"/>
                <a:gd name="T57" fmla="*/ 91 h 141"/>
                <a:gd name="T58" fmla="*/ 45 w 144"/>
                <a:gd name="T59" fmla="*/ 107 h 141"/>
                <a:gd name="T60" fmla="*/ 80 w 144"/>
                <a:gd name="T61" fmla="*/ 134 h 141"/>
                <a:gd name="T62" fmla="*/ 98 w 144"/>
                <a:gd name="T63" fmla="*/ 139 h 141"/>
                <a:gd name="T64" fmla="*/ 115 w 144"/>
                <a:gd name="T65" fmla="*/ 141 h 141"/>
                <a:gd name="T66" fmla="*/ 121 w 144"/>
                <a:gd name="T67" fmla="*/ 12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 h="141">
                  <a:moveTo>
                    <a:pt x="121" y="128"/>
                  </a:moveTo>
                  <a:cubicBezTo>
                    <a:pt x="123" y="126"/>
                    <a:pt x="123" y="123"/>
                    <a:pt x="127" y="123"/>
                  </a:cubicBezTo>
                  <a:cubicBezTo>
                    <a:pt x="131" y="122"/>
                    <a:pt x="133" y="125"/>
                    <a:pt x="137" y="128"/>
                  </a:cubicBezTo>
                  <a:cubicBezTo>
                    <a:pt x="139" y="127"/>
                    <a:pt x="141" y="125"/>
                    <a:pt x="144" y="125"/>
                  </a:cubicBezTo>
                  <a:cubicBezTo>
                    <a:pt x="140" y="121"/>
                    <a:pt x="135" y="116"/>
                    <a:pt x="135" y="113"/>
                  </a:cubicBezTo>
                  <a:cubicBezTo>
                    <a:pt x="136" y="109"/>
                    <a:pt x="131" y="106"/>
                    <a:pt x="130" y="103"/>
                  </a:cubicBezTo>
                  <a:cubicBezTo>
                    <a:pt x="129" y="100"/>
                    <a:pt x="134" y="96"/>
                    <a:pt x="131" y="93"/>
                  </a:cubicBezTo>
                  <a:cubicBezTo>
                    <a:pt x="129" y="91"/>
                    <a:pt x="128" y="85"/>
                    <a:pt x="124" y="85"/>
                  </a:cubicBezTo>
                  <a:cubicBezTo>
                    <a:pt x="120" y="84"/>
                    <a:pt x="107" y="78"/>
                    <a:pt x="108" y="74"/>
                  </a:cubicBezTo>
                  <a:cubicBezTo>
                    <a:pt x="109" y="70"/>
                    <a:pt x="103" y="67"/>
                    <a:pt x="101" y="66"/>
                  </a:cubicBezTo>
                  <a:cubicBezTo>
                    <a:pt x="99" y="64"/>
                    <a:pt x="96" y="54"/>
                    <a:pt x="99" y="52"/>
                  </a:cubicBezTo>
                  <a:cubicBezTo>
                    <a:pt x="102" y="51"/>
                    <a:pt x="102" y="41"/>
                    <a:pt x="105" y="41"/>
                  </a:cubicBezTo>
                  <a:cubicBezTo>
                    <a:pt x="109" y="41"/>
                    <a:pt x="106" y="35"/>
                    <a:pt x="107" y="32"/>
                  </a:cubicBezTo>
                  <a:cubicBezTo>
                    <a:pt x="108" y="28"/>
                    <a:pt x="104" y="27"/>
                    <a:pt x="101" y="27"/>
                  </a:cubicBezTo>
                  <a:cubicBezTo>
                    <a:pt x="98" y="27"/>
                    <a:pt x="93" y="22"/>
                    <a:pt x="93" y="18"/>
                  </a:cubicBezTo>
                  <a:cubicBezTo>
                    <a:pt x="93" y="14"/>
                    <a:pt x="87" y="8"/>
                    <a:pt x="88" y="6"/>
                  </a:cubicBezTo>
                  <a:cubicBezTo>
                    <a:pt x="87" y="14"/>
                    <a:pt x="76" y="2"/>
                    <a:pt x="72" y="4"/>
                  </a:cubicBezTo>
                  <a:cubicBezTo>
                    <a:pt x="69" y="6"/>
                    <a:pt x="66" y="0"/>
                    <a:pt x="59" y="1"/>
                  </a:cubicBezTo>
                  <a:cubicBezTo>
                    <a:pt x="55" y="2"/>
                    <a:pt x="55" y="4"/>
                    <a:pt x="53" y="6"/>
                  </a:cubicBezTo>
                  <a:cubicBezTo>
                    <a:pt x="53" y="6"/>
                    <a:pt x="53" y="6"/>
                    <a:pt x="53" y="6"/>
                  </a:cubicBezTo>
                  <a:cubicBezTo>
                    <a:pt x="44" y="13"/>
                    <a:pt x="44" y="13"/>
                    <a:pt x="44" y="13"/>
                  </a:cubicBezTo>
                  <a:cubicBezTo>
                    <a:pt x="44" y="13"/>
                    <a:pt x="37" y="15"/>
                    <a:pt x="35" y="20"/>
                  </a:cubicBezTo>
                  <a:cubicBezTo>
                    <a:pt x="33" y="24"/>
                    <a:pt x="38" y="29"/>
                    <a:pt x="36" y="32"/>
                  </a:cubicBezTo>
                  <a:cubicBezTo>
                    <a:pt x="34" y="35"/>
                    <a:pt x="34" y="41"/>
                    <a:pt x="35" y="44"/>
                  </a:cubicBezTo>
                  <a:cubicBezTo>
                    <a:pt x="35" y="46"/>
                    <a:pt x="31" y="52"/>
                    <a:pt x="31" y="52"/>
                  </a:cubicBezTo>
                  <a:cubicBezTo>
                    <a:pt x="31" y="52"/>
                    <a:pt x="14" y="62"/>
                    <a:pt x="0" y="69"/>
                  </a:cubicBezTo>
                  <a:cubicBezTo>
                    <a:pt x="0" y="72"/>
                    <a:pt x="0" y="74"/>
                    <a:pt x="1" y="76"/>
                  </a:cubicBezTo>
                  <a:cubicBezTo>
                    <a:pt x="2" y="79"/>
                    <a:pt x="3" y="85"/>
                    <a:pt x="4" y="91"/>
                  </a:cubicBezTo>
                  <a:cubicBezTo>
                    <a:pt x="10" y="90"/>
                    <a:pt x="11" y="90"/>
                    <a:pt x="16" y="91"/>
                  </a:cubicBezTo>
                  <a:cubicBezTo>
                    <a:pt x="21" y="91"/>
                    <a:pt x="40" y="105"/>
                    <a:pt x="45" y="107"/>
                  </a:cubicBezTo>
                  <a:cubicBezTo>
                    <a:pt x="49" y="110"/>
                    <a:pt x="75" y="129"/>
                    <a:pt x="80" y="134"/>
                  </a:cubicBezTo>
                  <a:cubicBezTo>
                    <a:pt x="85" y="138"/>
                    <a:pt x="94" y="139"/>
                    <a:pt x="98" y="139"/>
                  </a:cubicBezTo>
                  <a:cubicBezTo>
                    <a:pt x="100" y="139"/>
                    <a:pt x="108" y="140"/>
                    <a:pt x="115" y="141"/>
                  </a:cubicBezTo>
                  <a:cubicBezTo>
                    <a:pt x="117" y="136"/>
                    <a:pt x="120" y="129"/>
                    <a:pt x="121" y="12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97">
              <a:extLst>
                <a:ext uri="{FF2B5EF4-FFF2-40B4-BE49-F238E27FC236}">
                  <a16:creationId xmlns:a16="http://schemas.microsoft.com/office/drawing/2014/main" id="{F2D2C3C2-94A0-4114-8F54-6ED90377A6AA}"/>
                </a:ext>
              </a:extLst>
            </p:cNvPr>
            <p:cNvSpPr>
              <a:spLocks/>
            </p:cNvSpPr>
            <p:nvPr userDrawn="1"/>
          </p:nvSpPr>
          <p:spPr bwMode="auto">
            <a:xfrm>
              <a:off x="5280524" y="2839243"/>
              <a:ext cx="41424" cy="40796"/>
            </a:xfrm>
            <a:custGeom>
              <a:avLst/>
              <a:gdLst>
                <a:gd name="T0" fmla="*/ 9 w 28"/>
                <a:gd name="T1" fmla="*/ 20 h 27"/>
                <a:gd name="T2" fmla="*/ 16 w 28"/>
                <a:gd name="T3" fmla="*/ 27 h 27"/>
                <a:gd name="T4" fmla="*/ 28 w 28"/>
                <a:gd name="T5" fmla="*/ 27 h 27"/>
                <a:gd name="T6" fmla="*/ 21 w 28"/>
                <a:gd name="T7" fmla="*/ 9 h 27"/>
                <a:gd name="T8" fmla="*/ 22 w 28"/>
                <a:gd name="T9" fmla="*/ 6 h 27"/>
                <a:gd name="T10" fmla="*/ 12 w 28"/>
                <a:gd name="T11" fmla="*/ 1 h 27"/>
                <a:gd name="T12" fmla="*/ 6 w 28"/>
                <a:gd name="T13" fmla="*/ 6 h 27"/>
                <a:gd name="T14" fmla="*/ 0 w 28"/>
                <a:gd name="T15" fmla="*/ 19 h 27"/>
                <a:gd name="T16" fmla="*/ 9 w 28"/>
                <a:gd name="T17"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9" y="20"/>
                  </a:moveTo>
                  <a:cubicBezTo>
                    <a:pt x="16" y="27"/>
                    <a:pt x="16" y="27"/>
                    <a:pt x="16" y="27"/>
                  </a:cubicBezTo>
                  <a:cubicBezTo>
                    <a:pt x="28" y="27"/>
                    <a:pt x="28" y="27"/>
                    <a:pt x="28" y="27"/>
                  </a:cubicBezTo>
                  <a:cubicBezTo>
                    <a:pt x="25" y="20"/>
                    <a:pt x="21" y="11"/>
                    <a:pt x="21" y="9"/>
                  </a:cubicBezTo>
                  <a:cubicBezTo>
                    <a:pt x="21" y="8"/>
                    <a:pt x="21" y="7"/>
                    <a:pt x="22" y="6"/>
                  </a:cubicBezTo>
                  <a:cubicBezTo>
                    <a:pt x="18" y="3"/>
                    <a:pt x="16" y="0"/>
                    <a:pt x="12" y="1"/>
                  </a:cubicBezTo>
                  <a:cubicBezTo>
                    <a:pt x="8" y="1"/>
                    <a:pt x="8" y="4"/>
                    <a:pt x="6" y="6"/>
                  </a:cubicBezTo>
                  <a:cubicBezTo>
                    <a:pt x="5" y="7"/>
                    <a:pt x="2" y="14"/>
                    <a:pt x="0" y="19"/>
                  </a:cubicBezTo>
                  <a:cubicBezTo>
                    <a:pt x="5" y="20"/>
                    <a:pt x="9" y="20"/>
                    <a:pt x="9" y="2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98">
              <a:extLst>
                <a:ext uri="{FF2B5EF4-FFF2-40B4-BE49-F238E27FC236}">
                  <a16:creationId xmlns:a16="http://schemas.microsoft.com/office/drawing/2014/main" id="{32E1696F-6C9D-47CB-AF7B-D043D1BDEB18}"/>
                </a:ext>
              </a:extLst>
            </p:cNvPr>
            <p:cNvSpPr>
              <a:spLocks noEditPoints="1"/>
            </p:cNvSpPr>
            <p:nvPr/>
          </p:nvSpPr>
          <p:spPr bwMode="auto">
            <a:xfrm>
              <a:off x="4160836" y="2288182"/>
              <a:ext cx="321972" cy="268626"/>
            </a:xfrm>
            <a:custGeom>
              <a:avLst/>
              <a:gdLst>
                <a:gd name="T0" fmla="*/ 189 w 216"/>
                <a:gd name="T1" fmla="*/ 41 h 180"/>
                <a:gd name="T2" fmla="*/ 182 w 216"/>
                <a:gd name="T3" fmla="*/ 38 h 180"/>
                <a:gd name="T4" fmla="*/ 172 w 216"/>
                <a:gd name="T5" fmla="*/ 34 h 180"/>
                <a:gd name="T6" fmla="*/ 157 w 216"/>
                <a:gd name="T7" fmla="*/ 31 h 180"/>
                <a:gd name="T8" fmla="*/ 149 w 216"/>
                <a:gd name="T9" fmla="*/ 26 h 180"/>
                <a:gd name="T10" fmla="*/ 145 w 216"/>
                <a:gd name="T11" fmla="*/ 19 h 180"/>
                <a:gd name="T12" fmla="*/ 139 w 216"/>
                <a:gd name="T13" fmla="*/ 23 h 180"/>
                <a:gd name="T14" fmla="*/ 134 w 216"/>
                <a:gd name="T15" fmla="*/ 18 h 180"/>
                <a:gd name="T16" fmla="*/ 125 w 216"/>
                <a:gd name="T17" fmla="*/ 12 h 180"/>
                <a:gd name="T18" fmla="*/ 118 w 216"/>
                <a:gd name="T19" fmla="*/ 8 h 180"/>
                <a:gd name="T20" fmla="*/ 112 w 216"/>
                <a:gd name="T21" fmla="*/ 2 h 180"/>
                <a:gd name="T22" fmla="*/ 111 w 216"/>
                <a:gd name="T23" fmla="*/ 0 h 180"/>
                <a:gd name="T24" fmla="*/ 107 w 216"/>
                <a:gd name="T25" fmla="*/ 0 h 180"/>
                <a:gd name="T26" fmla="*/ 98 w 216"/>
                <a:gd name="T27" fmla="*/ 13 h 180"/>
                <a:gd name="T28" fmla="*/ 83 w 216"/>
                <a:gd name="T29" fmla="*/ 23 h 180"/>
                <a:gd name="T30" fmla="*/ 74 w 216"/>
                <a:gd name="T31" fmla="*/ 34 h 180"/>
                <a:gd name="T32" fmla="*/ 55 w 216"/>
                <a:gd name="T33" fmla="*/ 27 h 180"/>
                <a:gd name="T34" fmla="*/ 47 w 216"/>
                <a:gd name="T35" fmla="*/ 33 h 180"/>
                <a:gd name="T36" fmla="*/ 49 w 216"/>
                <a:gd name="T37" fmla="*/ 49 h 180"/>
                <a:gd name="T38" fmla="*/ 36 w 216"/>
                <a:gd name="T39" fmla="*/ 48 h 180"/>
                <a:gd name="T40" fmla="*/ 27 w 216"/>
                <a:gd name="T41" fmla="*/ 44 h 180"/>
                <a:gd name="T42" fmla="*/ 12 w 216"/>
                <a:gd name="T43" fmla="*/ 45 h 180"/>
                <a:gd name="T44" fmla="*/ 3 w 216"/>
                <a:gd name="T45" fmla="*/ 52 h 180"/>
                <a:gd name="T46" fmla="*/ 5 w 216"/>
                <a:gd name="T47" fmla="*/ 61 h 180"/>
                <a:gd name="T48" fmla="*/ 25 w 216"/>
                <a:gd name="T49" fmla="*/ 68 h 180"/>
                <a:gd name="T50" fmla="*/ 37 w 216"/>
                <a:gd name="T51" fmla="*/ 71 h 180"/>
                <a:gd name="T52" fmla="*/ 42 w 216"/>
                <a:gd name="T53" fmla="*/ 78 h 180"/>
                <a:gd name="T54" fmla="*/ 54 w 216"/>
                <a:gd name="T55" fmla="*/ 90 h 180"/>
                <a:gd name="T56" fmla="*/ 58 w 216"/>
                <a:gd name="T57" fmla="*/ 102 h 180"/>
                <a:gd name="T58" fmla="*/ 55 w 216"/>
                <a:gd name="T59" fmla="*/ 119 h 180"/>
                <a:gd name="T60" fmla="*/ 49 w 216"/>
                <a:gd name="T61" fmla="*/ 146 h 180"/>
                <a:gd name="T62" fmla="*/ 48 w 216"/>
                <a:gd name="T63" fmla="*/ 146 h 180"/>
                <a:gd name="T64" fmla="*/ 56 w 216"/>
                <a:gd name="T65" fmla="*/ 150 h 180"/>
                <a:gd name="T66" fmla="*/ 70 w 216"/>
                <a:gd name="T67" fmla="*/ 157 h 180"/>
                <a:gd name="T68" fmla="*/ 82 w 216"/>
                <a:gd name="T69" fmla="*/ 156 h 180"/>
                <a:gd name="T70" fmla="*/ 89 w 216"/>
                <a:gd name="T71" fmla="*/ 158 h 180"/>
                <a:gd name="T72" fmla="*/ 106 w 216"/>
                <a:gd name="T73" fmla="*/ 162 h 180"/>
                <a:gd name="T74" fmla="*/ 121 w 216"/>
                <a:gd name="T75" fmla="*/ 162 h 180"/>
                <a:gd name="T76" fmla="*/ 121 w 216"/>
                <a:gd name="T77" fmla="*/ 158 h 180"/>
                <a:gd name="T78" fmla="*/ 133 w 216"/>
                <a:gd name="T79" fmla="*/ 144 h 180"/>
                <a:gd name="T80" fmla="*/ 160 w 216"/>
                <a:gd name="T81" fmla="*/ 150 h 180"/>
                <a:gd name="T82" fmla="*/ 177 w 216"/>
                <a:gd name="T83" fmla="*/ 144 h 180"/>
                <a:gd name="T84" fmla="*/ 186 w 216"/>
                <a:gd name="T85" fmla="*/ 138 h 180"/>
                <a:gd name="T86" fmla="*/ 187 w 216"/>
                <a:gd name="T87" fmla="*/ 133 h 180"/>
                <a:gd name="T88" fmla="*/ 181 w 216"/>
                <a:gd name="T89" fmla="*/ 131 h 180"/>
                <a:gd name="T90" fmla="*/ 177 w 216"/>
                <a:gd name="T91" fmla="*/ 124 h 180"/>
                <a:gd name="T92" fmla="*/ 173 w 216"/>
                <a:gd name="T93" fmla="*/ 116 h 180"/>
                <a:gd name="T94" fmla="*/ 176 w 216"/>
                <a:gd name="T95" fmla="*/ 113 h 180"/>
                <a:gd name="T96" fmla="*/ 179 w 216"/>
                <a:gd name="T97" fmla="*/ 107 h 180"/>
                <a:gd name="T98" fmla="*/ 177 w 216"/>
                <a:gd name="T99" fmla="*/ 100 h 180"/>
                <a:gd name="T100" fmla="*/ 175 w 216"/>
                <a:gd name="T101" fmla="*/ 92 h 180"/>
                <a:gd name="T102" fmla="*/ 168 w 216"/>
                <a:gd name="T103" fmla="*/ 92 h 180"/>
                <a:gd name="T104" fmla="*/ 166 w 216"/>
                <a:gd name="T105" fmla="*/ 87 h 180"/>
                <a:gd name="T106" fmla="*/ 176 w 216"/>
                <a:gd name="T107" fmla="*/ 75 h 180"/>
                <a:gd name="T108" fmla="*/ 183 w 216"/>
                <a:gd name="T109" fmla="*/ 69 h 180"/>
                <a:gd name="T110" fmla="*/ 186 w 216"/>
                <a:gd name="T111" fmla="*/ 58 h 180"/>
                <a:gd name="T112" fmla="*/ 192 w 216"/>
                <a:gd name="T113" fmla="*/ 46 h 180"/>
                <a:gd name="T114" fmla="*/ 189 w 216"/>
                <a:gd name="T115" fmla="*/ 41 h 180"/>
                <a:gd name="T116" fmla="*/ 213 w 216"/>
                <a:gd name="T117" fmla="*/ 152 h 180"/>
                <a:gd name="T118" fmla="*/ 204 w 216"/>
                <a:gd name="T119" fmla="*/ 159 h 180"/>
                <a:gd name="T120" fmla="*/ 210 w 216"/>
                <a:gd name="T121" fmla="*/ 179 h 180"/>
                <a:gd name="T122" fmla="*/ 213 w 216"/>
                <a:gd name="T123" fmla="*/ 15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 h="180">
                  <a:moveTo>
                    <a:pt x="189" y="41"/>
                  </a:moveTo>
                  <a:cubicBezTo>
                    <a:pt x="187" y="41"/>
                    <a:pt x="186" y="38"/>
                    <a:pt x="182" y="38"/>
                  </a:cubicBezTo>
                  <a:cubicBezTo>
                    <a:pt x="177" y="38"/>
                    <a:pt x="174" y="36"/>
                    <a:pt x="172" y="34"/>
                  </a:cubicBezTo>
                  <a:cubicBezTo>
                    <a:pt x="170" y="31"/>
                    <a:pt x="160" y="30"/>
                    <a:pt x="157" y="31"/>
                  </a:cubicBezTo>
                  <a:cubicBezTo>
                    <a:pt x="154" y="32"/>
                    <a:pt x="153" y="26"/>
                    <a:pt x="149" y="26"/>
                  </a:cubicBezTo>
                  <a:cubicBezTo>
                    <a:pt x="146" y="27"/>
                    <a:pt x="145" y="22"/>
                    <a:pt x="145" y="19"/>
                  </a:cubicBezTo>
                  <a:cubicBezTo>
                    <a:pt x="145" y="17"/>
                    <a:pt x="141" y="21"/>
                    <a:pt x="139" y="23"/>
                  </a:cubicBezTo>
                  <a:cubicBezTo>
                    <a:pt x="136" y="24"/>
                    <a:pt x="135" y="20"/>
                    <a:pt x="134" y="18"/>
                  </a:cubicBezTo>
                  <a:cubicBezTo>
                    <a:pt x="134" y="16"/>
                    <a:pt x="128" y="14"/>
                    <a:pt x="125" y="12"/>
                  </a:cubicBezTo>
                  <a:cubicBezTo>
                    <a:pt x="122" y="11"/>
                    <a:pt x="119" y="5"/>
                    <a:pt x="118" y="8"/>
                  </a:cubicBezTo>
                  <a:cubicBezTo>
                    <a:pt x="116" y="10"/>
                    <a:pt x="113" y="4"/>
                    <a:pt x="112" y="2"/>
                  </a:cubicBezTo>
                  <a:cubicBezTo>
                    <a:pt x="112" y="1"/>
                    <a:pt x="111" y="1"/>
                    <a:pt x="111" y="0"/>
                  </a:cubicBezTo>
                  <a:cubicBezTo>
                    <a:pt x="109" y="0"/>
                    <a:pt x="108" y="0"/>
                    <a:pt x="107" y="0"/>
                  </a:cubicBezTo>
                  <a:cubicBezTo>
                    <a:pt x="102" y="0"/>
                    <a:pt x="97" y="4"/>
                    <a:pt x="98" y="13"/>
                  </a:cubicBezTo>
                  <a:cubicBezTo>
                    <a:pt x="99" y="22"/>
                    <a:pt x="92" y="23"/>
                    <a:pt x="83" y="23"/>
                  </a:cubicBezTo>
                  <a:cubicBezTo>
                    <a:pt x="74" y="24"/>
                    <a:pt x="77" y="31"/>
                    <a:pt x="74" y="34"/>
                  </a:cubicBezTo>
                  <a:cubicBezTo>
                    <a:pt x="70" y="37"/>
                    <a:pt x="57" y="32"/>
                    <a:pt x="55" y="27"/>
                  </a:cubicBezTo>
                  <a:cubicBezTo>
                    <a:pt x="53" y="23"/>
                    <a:pt x="42" y="27"/>
                    <a:pt x="47" y="33"/>
                  </a:cubicBezTo>
                  <a:cubicBezTo>
                    <a:pt x="52" y="39"/>
                    <a:pt x="51" y="47"/>
                    <a:pt x="49" y="49"/>
                  </a:cubicBezTo>
                  <a:cubicBezTo>
                    <a:pt x="46" y="51"/>
                    <a:pt x="40" y="45"/>
                    <a:pt x="36" y="48"/>
                  </a:cubicBezTo>
                  <a:cubicBezTo>
                    <a:pt x="32" y="51"/>
                    <a:pt x="32" y="45"/>
                    <a:pt x="27" y="44"/>
                  </a:cubicBezTo>
                  <a:cubicBezTo>
                    <a:pt x="22" y="42"/>
                    <a:pt x="20" y="46"/>
                    <a:pt x="12" y="45"/>
                  </a:cubicBezTo>
                  <a:cubicBezTo>
                    <a:pt x="5" y="45"/>
                    <a:pt x="0" y="49"/>
                    <a:pt x="3" y="52"/>
                  </a:cubicBezTo>
                  <a:cubicBezTo>
                    <a:pt x="6" y="55"/>
                    <a:pt x="3" y="58"/>
                    <a:pt x="5" y="61"/>
                  </a:cubicBezTo>
                  <a:cubicBezTo>
                    <a:pt x="7" y="64"/>
                    <a:pt x="17" y="64"/>
                    <a:pt x="25" y="68"/>
                  </a:cubicBezTo>
                  <a:cubicBezTo>
                    <a:pt x="32" y="72"/>
                    <a:pt x="34" y="68"/>
                    <a:pt x="37" y="71"/>
                  </a:cubicBezTo>
                  <a:cubicBezTo>
                    <a:pt x="41" y="74"/>
                    <a:pt x="42" y="72"/>
                    <a:pt x="42" y="78"/>
                  </a:cubicBezTo>
                  <a:cubicBezTo>
                    <a:pt x="42" y="83"/>
                    <a:pt x="47" y="88"/>
                    <a:pt x="54" y="90"/>
                  </a:cubicBezTo>
                  <a:cubicBezTo>
                    <a:pt x="61" y="92"/>
                    <a:pt x="55" y="97"/>
                    <a:pt x="58" y="102"/>
                  </a:cubicBezTo>
                  <a:cubicBezTo>
                    <a:pt x="60" y="107"/>
                    <a:pt x="54" y="113"/>
                    <a:pt x="55" y="119"/>
                  </a:cubicBezTo>
                  <a:cubicBezTo>
                    <a:pt x="57" y="125"/>
                    <a:pt x="52" y="144"/>
                    <a:pt x="49" y="146"/>
                  </a:cubicBezTo>
                  <a:cubicBezTo>
                    <a:pt x="48" y="146"/>
                    <a:pt x="48" y="146"/>
                    <a:pt x="48" y="146"/>
                  </a:cubicBezTo>
                  <a:cubicBezTo>
                    <a:pt x="51" y="148"/>
                    <a:pt x="54" y="149"/>
                    <a:pt x="56" y="150"/>
                  </a:cubicBezTo>
                  <a:cubicBezTo>
                    <a:pt x="59" y="152"/>
                    <a:pt x="66" y="154"/>
                    <a:pt x="70" y="157"/>
                  </a:cubicBezTo>
                  <a:cubicBezTo>
                    <a:pt x="75" y="160"/>
                    <a:pt x="82" y="159"/>
                    <a:pt x="82" y="156"/>
                  </a:cubicBezTo>
                  <a:cubicBezTo>
                    <a:pt x="82" y="153"/>
                    <a:pt x="86" y="155"/>
                    <a:pt x="89" y="158"/>
                  </a:cubicBezTo>
                  <a:cubicBezTo>
                    <a:pt x="91" y="160"/>
                    <a:pt x="102" y="161"/>
                    <a:pt x="106" y="162"/>
                  </a:cubicBezTo>
                  <a:cubicBezTo>
                    <a:pt x="110" y="163"/>
                    <a:pt x="116" y="162"/>
                    <a:pt x="121" y="162"/>
                  </a:cubicBezTo>
                  <a:cubicBezTo>
                    <a:pt x="121" y="161"/>
                    <a:pt x="121" y="160"/>
                    <a:pt x="121" y="158"/>
                  </a:cubicBezTo>
                  <a:cubicBezTo>
                    <a:pt x="118" y="150"/>
                    <a:pt x="125" y="145"/>
                    <a:pt x="133" y="144"/>
                  </a:cubicBezTo>
                  <a:cubicBezTo>
                    <a:pt x="140" y="143"/>
                    <a:pt x="155" y="147"/>
                    <a:pt x="160" y="150"/>
                  </a:cubicBezTo>
                  <a:cubicBezTo>
                    <a:pt x="164" y="152"/>
                    <a:pt x="169" y="152"/>
                    <a:pt x="177" y="144"/>
                  </a:cubicBezTo>
                  <a:cubicBezTo>
                    <a:pt x="180" y="140"/>
                    <a:pt x="183" y="139"/>
                    <a:pt x="186" y="138"/>
                  </a:cubicBezTo>
                  <a:cubicBezTo>
                    <a:pt x="186" y="136"/>
                    <a:pt x="187" y="135"/>
                    <a:pt x="187" y="133"/>
                  </a:cubicBezTo>
                  <a:cubicBezTo>
                    <a:pt x="188" y="131"/>
                    <a:pt x="184" y="131"/>
                    <a:pt x="181" y="131"/>
                  </a:cubicBezTo>
                  <a:cubicBezTo>
                    <a:pt x="177" y="131"/>
                    <a:pt x="175" y="127"/>
                    <a:pt x="177" y="124"/>
                  </a:cubicBezTo>
                  <a:cubicBezTo>
                    <a:pt x="180" y="120"/>
                    <a:pt x="175" y="120"/>
                    <a:pt x="173" y="116"/>
                  </a:cubicBezTo>
                  <a:cubicBezTo>
                    <a:pt x="171" y="113"/>
                    <a:pt x="174" y="114"/>
                    <a:pt x="176" y="113"/>
                  </a:cubicBezTo>
                  <a:cubicBezTo>
                    <a:pt x="178" y="112"/>
                    <a:pt x="181" y="108"/>
                    <a:pt x="179" y="107"/>
                  </a:cubicBezTo>
                  <a:cubicBezTo>
                    <a:pt x="177" y="106"/>
                    <a:pt x="176" y="103"/>
                    <a:pt x="177" y="100"/>
                  </a:cubicBezTo>
                  <a:cubicBezTo>
                    <a:pt x="179" y="96"/>
                    <a:pt x="175" y="95"/>
                    <a:pt x="175" y="92"/>
                  </a:cubicBezTo>
                  <a:cubicBezTo>
                    <a:pt x="175" y="89"/>
                    <a:pt x="171" y="88"/>
                    <a:pt x="168" y="92"/>
                  </a:cubicBezTo>
                  <a:cubicBezTo>
                    <a:pt x="165" y="95"/>
                    <a:pt x="164" y="93"/>
                    <a:pt x="166" y="87"/>
                  </a:cubicBezTo>
                  <a:cubicBezTo>
                    <a:pt x="168" y="81"/>
                    <a:pt x="175" y="78"/>
                    <a:pt x="176" y="75"/>
                  </a:cubicBezTo>
                  <a:cubicBezTo>
                    <a:pt x="176" y="72"/>
                    <a:pt x="180" y="69"/>
                    <a:pt x="183" y="69"/>
                  </a:cubicBezTo>
                  <a:cubicBezTo>
                    <a:pt x="186" y="69"/>
                    <a:pt x="186" y="62"/>
                    <a:pt x="186" y="58"/>
                  </a:cubicBezTo>
                  <a:cubicBezTo>
                    <a:pt x="187" y="54"/>
                    <a:pt x="188" y="49"/>
                    <a:pt x="192" y="46"/>
                  </a:cubicBezTo>
                  <a:cubicBezTo>
                    <a:pt x="197" y="42"/>
                    <a:pt x="191" y="41"/>
                    <a:pt x="189" y="41"/>
                  </a:cubicBezTo>
                  <a:close/>
                  <a:moveTo>
                    <a:pt x="213" y="152"/>
                  </a:moveTo>
                  <a:cubicBezTo>
                    <a:pt x="210" y="151"/>
                    <a:pt x="210" y="156"/>
                    <a:pt x="204" y="159"/>
                  </a:cubicBezTo>
                  <a:cubicBezTo>
                    <a:pt x="197" y="163"/>
                    <a:pt x="204" y="180"/>
                    <a:pt x="210" y="179"/>
                  </a:cubicBezTo>
                  <a:cubicBezTo>
                    <a:pt x="216" y="178"/>
                    <a:pt x="215" y="152"/>
                    <a:pt x="213" y="15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99">
              <a:extLst>
                <a:ext uri="{FF2B5EF4-FFF2-40B4-BE49-F238E27FC236}">
                  <a16:creationId xmlns:a16="http://schemas.microsoft.com/office/drawing/2014/main" id="{67AE96AF-34AB-4D28-A9F8-A04ECDFCECF4}"/>
                </a:ext>
              </a:extLst>
            </p:cNvPr>
            <p:cNvSpPr>
              <a:spLocks/>
            </p:cNvSpPr>
            <p:nvPr userDrawn="1"/>
          </p:nvSpPr>
          <p:spPr bwMode="auto">
            <a:xfrm>
              <a:off x="2281094" y="3207663"/>
              <a:ext cx="50211" cy="28243"/>
            </a:xfrm>
            <a:custGeom>
              <a:avLst/>
              <a:gdLst>
                <a:gd name="T0" fmla="*/ 34 w 34"/>
                <a:gd name="T1" fmla="*/ 7 h 19"/>
                <a:gd name="T2" fmla="*/ 18 w 34"/>
                <a:gd name="T3" fmla="*/ 3 h 19"/>
                <a:gd name="T4" fmla="*/ 11 w 34"/>
                <a:gd name="T5" fmla="*/ 0 h 19"/>
                <a:gd name="T6" fmla="*/ 11 w 34"/>
                <a:gd name="T7" fmla="*/ 0 h 19"/>
                <a:gd name="T8" fmla="*/ 0 w 34"/>
                <a:gd name="T9" fmla="*/ 9 h 19"/>
                <a:gd name="T10" fmla="*/ 29 w 34"/>
                <a:gd name="T11" fmla="*/ 19 h 19"/>
                <a:gd name="T12" fmla="*/ 33 w 34"/>
                <a:gd name="T13" fmla="*/ 17 h 19"/>
                <a:gd name="T14" fmla="*/ 34 w 34"/>
                <a:gd name="T15" fmla="*/ 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9">
                  <a:moveTo>
                    <a:pt x="34" y="7"/>
                  </a:moveTo>
                  <a:cubicBezTo>
                    <a:pt x="31" y="4"/>
                    <a:pt x="24" y="8"/>
                    <a:pt x="18" y="3"/>
                  </a:cubicBezTo>
                  <a:cubicBezTo>
                    <a:pt x="16" y="2"/>
                    <a:pt x="13" y="1"/>
                    <a:pt x="11" y="0"/>
                  </a:cubicBezTo>
                  <a:cubicBezTo>
                    <a:pt x="11" y="0"/>
                    <a:pt x="11" y="0"/>
                    <a:pt x="11" y="0"/>
                  </a:cubicBezTo>
                  <a:cubicBezTo>
                    <a:pt x="9" y="1"/>
                    <a:pt x="5" y="5"/>
                    <a:pt x="0" y="9"/>
                  </a:cubicBezTo>
                  <a:cubicBezTo>
                    <a:pt x="5" y="13"/>
                    <a:pt x="24" y="19"/>
                    <a:pt x="29" y="19"/>
                  </a:cubicBezTo>
                  <a:cubicBezTo>
                    <a:pt x="31" y="19"/>
                    <a:pt x="32" y="18"/>
                    <a:pt x="33" y="17"/>
                  </a:cubicBezTo>
                  <a:cubicBezTo>
                    <a:pt x="34" y="12"/>
                    <a:pt x="34" y="9"/>
                    <a:pt x="34" y="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00">
              <a:extLst>
                <a:ext uri="{FF2B5EF4-FFF2-40B4-BE49-F238E27FC236}">
                  <a16:creationId xmlns:a16="http://schemas.microsoft.com/office/drawing/2014/main" id="{3D985414-DF5B-4F2B-BDFE-1331526CFC21}"/>
                </a:ext>
              </a:extLst>
            </p:cNvPr>
            <p:cNvSpPr>
              <a:spLocks/>
            </p:cNvSpPr>
            <p:nvPr userDrawn="1"/>
          </p:nvSpPr>
          <p:spPr bwMode="auto">
            <a:xfrm>
              <a:off x="2297413" y="3165611"/>
              <a:ext cx="133684" cy="74689"/>
            </a:xfrm>
            <a:custGeom>
              <a:avLst/>
              <a:gdLst>
                <a:gd name="T0" fmla="*/ 38 w 90"/>
                <a:gd name="T1" fmla="*/ 45 h 50"/>
                <a:gd name="T2" fmla="*/ 43 w 90"/>
                <a:gd name="T3" fmla="*/ 36 h 50"/>
                <a:gd name="T4" fmla="*/ 59 w 90"/>
                <a:gd name="T5" fmla="*/ 29 h 50"/>
                <a:gd name="T6" fmla="*/ 73 w 90"/>
                <a:gd name="T7" fmla="*/ 26 h 50"/>
                <a:gd name="T8" fmla="*/ 90 w 90"/>
                <a:gd name="T9" fmla="*/ 19 h 50"/>
                <a:gd name="T10" fmla="*/ 74 w 90"/>
                <a:gd name="T11" fmla="*/ 7 h 50"/>
                <a:gd name="T12" fmla="*/ 42 w 90"/>
                <a:gd name="T13" fmla="*/ 7 h 50"/>
                <a:gd name="T14" fmla="*/ 15 w 90"/>
                <a:gd name="T15" fmla="*/ 8 h 50"/>
                <a:gd name="T16" fmla="*/ 15 w 90"/>
                <a:gd name="T17" fmla="*/ 9 h 50"/>
                <a:gd name="T18" fmla="*/ 7 w 90"/>
                <a:gd name="T19" fmla="*/ 17 h 50"/>
                <a:gd name="T20" fmla="*/ 0 w 90"/>
                <a:gd name="T21" fmla="*/ 28 h 50"/>
                <a:gd name="T22" fmla="*/ 7 w 90"/>
                <a:gd name="T23" fmla="*/ 31 h 50"/>
                <a:gd name="T24" fmla="*/ 23 w 90"/>
                <a:gd name="T25" fmla="*/ 35 h 50"/>
                <a:gd name="T26" fmla="*/ 22 w 90"/>
                <a:gd name="T27" fmla="*/ 45 h 50"/>
                <a:gd name="T28" fmla="*/ 27 w 90"/>
                <a:gd name="T29" fmla="*/ 45 h 50"/>
                <a:gd name="T30" fmla="*/ 28 w 90"/>
                <a:gd name="T31" fmla="*/ 50 h 50"/>
                <a:gd name="T32" fmla="*/ 34 w 90"/>
                <a:gd name="T33" fmla="*/ 49 h 50"/>
                <a:gd name="T34" fmla="*/ 38 w 90"/>
                <a:gd name="T3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50">
                  <a:moveTo>
                    <a:pt x="38" y="45"/>
                  </a:moveTo>
                  <a:cubicBezTo>
                    <a:pt x="39" y="44"/>
                    <a:pt x="34" y="37"/>
                    <a:pt x="43" y="36"/>
                  </a:cubicBezTo>
                  <a:cubicBezTo>
                    <a:pt x="51" y="35"/>
                    <a:pt x="58" y="34"/>
                    <a:pt x="59" y="29"/>
                  </a:cubicBezTo>
                  <a:cubicBezTo>
                    <a:pt x="60" y="24"/>
                    <a:pt x="70" y="26"/>
                    <a:pt x="73" y="26"/>
                  </a:cubicBezTo>
                  <a:cubicBezTo>
                    <a:pt x="75" y="26"/>
                    <a:pt x="83" y="19"/>
                    <a:pt x="90" y="19"/>
                  </a:cubicBezTo>
                  <a:cubicBezTo>
                    <a:pt x="90" y="12"/>
                    <a:pt x="81" y="14"/>
                    <a:pt x="74" y="7"/>
                  </a:cubicBezTo>
                  <a:cubicBezTo>
                    <a:pt x="67" y="0"/>
                    <a:pt x="51" y="4"/>
                    <a:pt x="42" y="7"/>
                  </a:cubicBezTo>
                  <a:cubicBezTo>
                    <a:pt x="34" y="10"/>
                    <a:pt x="24" y="3"/>
                    <a:pt x="15" y="8"/>
                  </a:cubicBezTo>
                  <a:cubicBezTo>
                    <a:pt x="15" y="9"/>
                    <a:pt x="15" y="9"/>
                    <a:pt x="15" y="9"/>
                  </a:cubicBezTo>
                  <a:cubicBezTo>
                    <a:pt x="13" y="11"/>
                    <a:pt x="10" y="14"/>
                    <a:pt x="7" y="17"/>
                  </a:cubicBezTo>
                  <a:cubicBezTo>
                    <a:pt x="1" y="22"/>
                    <a:pt x="2" y="27"/>
                    <a:pt x="0" y="28"/>
                  </a:cubicBezTo>
                  <a:cubicBezTo>
                    <a:pt x="2" y="29"/>
                    <a:pt x="5" y="30"/>
                    <a:pt x="7" y="31"/>
                  </a:cubicBezTo>
                  <a:cubicBezTo>
                    <a:pt x="13" y="36"/>
                    <a:pt x="20" y="32"/>
                    <a:pt x="23" y="35"/>
                  </a:cubicBezTo>
                  <a:cubicBezTo>
                    <a:pt x="23" y="37"/>
                    <a:pt x="23" y="40"/>
                    <a:pt x="22" y="45"/>
                  </a:cubicBezTo>
                  <a:cubicBezTo>
                    <a:pt x="24" y="44"/>
                    <a:pt x="25" y="43"/>
                    <a:pt x="27" y="45"/>
                  </a:cubicBezTo>
                  <a:cubicBezTo>
                    <a:pt x="29" y="47"/>
                    <a:pt x="28" y="49"/>
                    <a:pt x="28" y="50"/>
                  </a:cubicBezTo>
                  <a:cubicBezTo>
                    <a:pt x="34" y="49"/>
                    <a:pt x="34" y="49"/>
                    <a:pt x="34" y="49"/>
                  </a:cubicBezTo>
                  <a:cubicBezTo>
                    <a:pt x="34" y="49"/>
                    <a:pt x="37" y="46"/>
                    <a:pt x="38" y="4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01">
              <a:extLst>
                <a:ext uri="{FF2B5EF4-FFF2-40B4-BE49-F238E27FC236}">
                  <a16:creationId xmlns:a16="http://schemas.microsoft.com/office/drawing/2014/main" id="{B1A68DC9-F9D7-45E8-B3CD-4E069821D688}"/>
                </a:ext>
              </a:extLst>
            </p:cNvPr>
            <p:cNvSpPr>
              <a:spLocks/>
            </p:cNvSpPr>
            <p:nvPr userDrawn="1"/>
          </p:nvSpPr>
          <p:spPr bwMode="auto">
            <a:xfrm>
              <a:off x="1688614" y="2780245"/>
              <a:ext cx="666540" cy="413609"/>
            </a:xfrm>
            <a:custGeom>
              <a:avLst/>
              <a:gdLst>
                <a:gd name="T0" fmla="*/ 393 w 448"/>
                <a:gd name="T1" fmla="*/ 260 h 278"/>
                <a:gd name="T2" fmla="*/ 387 w 448"/>
                <a:gd name="T3" fmla="*/ 235 h 278"/>
                <a:gd name="T4" fmla="*/ 423 w 448"/>
                <a:gd name="T5" fmla="*/ 226 h 278"/>
                <a:gd name="T6" fmla="*/ 436 w 448"/>
                <a:gd name="T7" fmla="*/ 210 h 278"/>
                <a:gd name="T8" fmla="*/ 447 w 448"/>
                <a:gd name="T9" fmla="*/ 182 h 278"/>
                <a:gd name="T10" fmla="*/ 411 w 448"/>
                <a:gd name="T11" fmla="*/ 179 h 278"/>
                <a:gd name="T12" fmla="*/ 388 w 448"/>
                <a:gd name="T13" fmla="*/ 210 h 278"/>
                <a:gd name="T14" fmla="*/ 367 w 448"/>
                <a:gd name="T15" fmla="*/ 221 h 278"/>
                <a:gd name="T16" fmla="*/ 316 w 448"/>
                <a:gd name="T17" fmla="*/ 221 h 278"/>
                <a:gd name="T18" fmla="*/ 292 w 448"/>
                <a:gd name="T19" fmla="*/ 187 h 278"/>
                <a:gd name="T20" fmla="*/ 291 w 448"/>
                <a:gd name="T21" fmla="*/ 117 h 278"/>
                <a:gd name="T22" fmla="*/ 286 w 448"/>
                <a:gd name="T23" fmla="*/ 109 h 278"/>
                <a:gd name="T24" fmla="*/ 261 w 448"/>
                <a:gd name="T25" fmla="*/ 92 h 278"/>
                <a:gd name="T26" fmla="*/ 244 w 448"/>
                <a:gd name="T27" fmla="*/ 61 h 278"/>
                <a:gd name="T28" fmla="*/ 206 w 448"/>
                <a:gd name="T29" fmla="*/ 60 h 278"/>
                <a:gd name="T30" fmla="*/ 184 w 448"/>
                <a:gd name="T31" fmla="*/ 42 h 278"/>
                <a:gd name="T32" fmla="*/ 158 w 448"/>
                <a:gd name="T33" fmla="*/ 15 h 278"/>
                <a:gd name="T34" fmla="*/ 130 w 448"/>
                <a:gd name="T35" fmla="*/ 22 h 278"/>
                <a:gd name="T36" fmla="*/ 50 w 448"/>
                <a:gd name="T37" fmla="*/ 9 h 278"/>
                <a:gd name="T38" fmla="*/ 0 w 448"/>
                <a:gd name="T39" fmla="*/ 4 h 278"/>
                <a:gd name="T40" fmla="*/ 20 w 448"/>
                <a:gd name="T41" fmla="*/ 45 h 278"/>
                <a:gd name="T42" fmla="*/ 46 w 448"/>
                <a:gd name="T43" fmla="*/ 80 h 278"/>
                <a:gd name="T44" fmla="*/ 52 w 448"/>
                <a:gd name="T45" fmla="*/ 94 h 278"/>
                <a:gd name="T46" fmla="*/ 72 w 448"/>
                <a:gd name="T47" fmla="*/ 122 h 278"/>
                <a:gd name="T48" fmla="*/ 105 w 448"/>
                <a:gd name="T49" fmla="*/ 156 h 278"/>
                <a:gd name="T50" fmla="*/ 109 w 448"/>
                <a:gd name="T51" fmla="*/ 140 h 278"/>
                <a:gd name="T52" fmla="*/ 93 w 448"/>
                <a:gd name="T53" fmla="*/ 122 h 278"/>
                <a:gd name="T54" fmla="*/ 67 w 448"/>
                <a:gd name="T55" fmla="*/ 79 h 278"/>
                <a:gd name="T56" fmla="*/ 57 w 448"/>
                <a:gd name="T57" fmla="*/ 55 h 278"/>
                <a:gd name="T58" fmla="*/ 38 w 448"/>
                <a:gd name="T59" fmla="*/ 39 h 278"/>
                <a:gd name="T60" fmla="*/ 38 w 448"/>
                <a:gd name="T61" fmla="*/ 15 h 278"/>
                <a:gd name="T62" fmla="*/ 51 w 448"/>
                <a:gd name="T63" fmla="*/ 21 h 278"/>
                <a:gd name="T64" fmla="*/ 63 w 448"/>
                <a:gd name="T65" fmla="*/ 41 h 278"/>
                <a:gd name="T66" fmla="*/ 73 w 448"/>
                <a:gd name="T67" fmla="*/ 62 h 278"/>
                <a:gd name="T68" fmla="*/ 96 w 448"/>
                <a:gd name="T69" fmla="*/ 79 h 278"/>
                <a:gd name="T70" fmla="*/ 113 w 448"/>
                <a:gd name="T71" fmla="*/ 97 h 278"/>
                <a:gd name="T72" fmla="*/ 124 w 448"/>
                <a:gd name="T73" fmla="*/ 117 h 278"/>
                <a:gd name="T74" fmla="*/ 168 w 448"/>
                <a:gd name="T75" fmla="*/ 163 h 278"/>
                <a:gd name="T76" fmla="*/ 175 w 448"/>
                <a:gd name="T77" fmla="*/ 190 h 278"/>
                <a:gd name="T78" fmla="*/ 182 w 448"/>
                <a:gd name="T79" fmla="*/ 213 h 278"/>
                <a:gd name="T80" fmla="*/ 226 w 448"/>
                <a:gd name="T81" fmla="*/ 235 h 278"/>
                <a:gd name="T82" fmla="*/ 289 w 448"/>
                <a:gd name="T83" fmla="*/ 264 h 278"/>
                <a:gd name="T84" fmla="*/ 345 w 448"/>
                <a:gd name="T85" fmla="*/ 266 h 278"/>
                <a:gd name="T86" fmla="*/ 373 w 448"/>
                <a:gd name="T87" fmla="*/ 263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8" h="278">
                  <a:moveTo>
                    <a:pt x="373" y="263"/>
                  </a:moveTo>
                  <a:cubicBezTo>
                    <a:pt x="375" y="262"/>
                    <a:pt x="391" y="264"/>
                    <a:pt x="393" y="260"/>
                  </a:cubicBezTo>
                  <a:cubicBezTo>
                    <a:pt x="394" y="256"/>
                    <a:pt x="380" y="247"/>
                    <a:pt x="382" y="246"/>
                  </a:cubicBezTo>
                  <a:cubicBezTo>
                    <a:pt x="383" y="245"/>
                    <a:pt x="384" y="235"/>
                    <a:pt x="387" y="235"/>
                  </a:cubicBezTo>
                  <a:cubicBezTo>
                    <a:pt x="389" y="235"/>
                    <a:pt x="412" y="236"/>
                    <a:pt x="413" y="235"/>
                  </a:cubicBezTo>
                  <a:cubicBezTo>
                    <a:pt x="415" y="235"/>
                    <a:pt x="419" y="226"/>
                    <a:pt x="423" y="226"/>
                  </a:cubicBezTo>
                  <a:cubicBezTo>
                    <a:pt x="424" y="226"/>
                    <a:pt x="427" y="228"/>
                    <a:pt x="430" y="230"/>
                  </a:cubicBezTo>
                  <a:cubicBezTo>
                    <a:pt x="434" y="226"/>
                    <a:pt x="435" y="218"/>
                    <a:pt x="436" y="210"/>
                  </a:cubicBezTo>
                  <a:cubicBezTo>
                    <a:pt x="437" y="202"/>
                    <a:pt x="434" y="199"/>
                    <a:pt x="439" y="194"/>
                  </a:cubicBezTo>
                  <a:cubicBezTo>
                    <a:pt x="443" y="189"/>
                    <a:pt x="448" y="189"/>
                    <a:pt x="447" y="182"/>
                  </a:cubicBezTo>
                  <a:cubicBezTo>
                    <a:pt x="446" y="175"/>
                    <a:pt x="439" y="182"/>
                    <a:pt x="434" y="178"/>
                  </a:cubicBezTo>
                  <a:cubicBezTo>
                    <a:pt x="429" y="175"/>
                    <a:pt x="424" y="177"/>
                    <a:pt x="411" y="179"/>
                  </a:cubicBezTo>
                  <a:cubicBezTo>
                    <a:pt x="398" y="181"/>
                    <a:pt x="391" y="187"/>
                    <a:pt x="392" y="196"/>
                  </a:cubicBezTo>
                  <a:cubicBezTo>
                    <a:pt x="393" y="206"/>
                    <a:pt x="388" y="202"/>
                    <a:pt x="388" y="210"/>
                  </a:cubicBezTo>
                  <a:cubicBezTo>
                    <a:pt x="388" y="218"/>
                    <a:pt x="377" y="218"/>
                    <a:pt x="378" y="223"/>
                  </a:cubicBezTo>
                  <a:cubicBezTo>
                    <a:pt x="379" y="228"/>
                    <a:pt x="370" y="223"/>
                    <a:pt x="367" y="221"/>
                  </a:cubicBezTo>
                  <a:cubicBezTo>
                    <a:pt x="364" y="220"/>
                    <a:pt x="336" y="228"/>
                    <a:pt x="332" y="229"/>
                  </a:cubicBezTo>
                  <a:cubicBezTo>
                    <a:pt x="329" y="230"/>
                    <a:pt x="321" y="221"/>
                    <a:pt x="316" y="221"/>
                  </a:cubicBezTo>
                  <a:cubicBezTo>
                    <a:pt x="310" y="221"/>
                    <a:pt x="308" y="213"/>
                    <a:pt x="307" y="206"/>
                  </a:cubicBezTo>
                  <a:cubicBezTo>
                    <a:pt x="307" y="199"/>
                    <a:pt x="296" y="193"/>
                    <a:pt x="292" y="187"/>
                  </a:cubicBezTo>
                  <a:cubicBezTo>
                    <a:pt x="287" y="181"/>
                    <a:pt x="286" y="167"/>
                    <a:pt x="286" y="158"/>
                  </a:cubicBezTo>
                  <a:cubicBezTo>
                    <a:pt x="286" y="149"/>
                    <a:pt x="285" y="134"/>
                    <a:pt x="291" y="117"/>
                  </a:cubicBezTo>
                  <a:cubicBezTo>
                    <a:pt x="292" y="115"/>
                    <a:pt x="292" y="113"/>
                    <a:pt x="292" y="111"/>
                  </a:cubicBezTo>
                  <a:cubicBezTo>
                    <a:pt x="290" y="110"/>
                    <a:pt x="288" y="109"/>
                    <a:pt x="286" y="109"/>
                  </a:cubicBezTo>
                  <a:cubicBezTo>
                    <a:pt x="281" y="109"/>
                    <a:pt x="268" y="101"/>
                    <a:pt x="266" y="101"/>
                  </a:cubicBezTo>
                  <a:cubicBezTo>
                    <a:pt x="263" y="101"/>
                    <a:pt x="264" y="95"/>
                    <a:pt x="261" y="92"/>
                  </a:cubicBezTo>
                  <a:cubicBezTo>
                    <a:pt x="259" y="89"/>
                    <a:pt x="261" y="83"/>
                    <a:pt x="258" y="81"/>
                  </a:cubicBezTo>
                  <a:cubicBezTo>
                    <a:pt x="255" y="79"/>
                    <a:pt x="247" y="71"/>
                    <a:pt x="244" y="61"/>
                  </a:cubicBezTo>
                  <a:cubicBezTo>
                    <a:pt x="241" y="52"/>
                    <a:pt x="224" y="47"/>
                    <a:pt x="218" y="46"/>
                  </a:cubicBezTo>
                  <a:cubicBezTo>
                    <a:pt x="212" y="46"/>
                    <a:pt x="208" y="59"/>
                    <a:pt x="206" y="60"/>
                  </a:cubicBezTo>
                  <a:cubicBezTo>
                    <a:pt x="205" y="61"/>
                    <a:pt x="193" y="53"/>
                    <a:pt x="189" y="51"/>
                  </a:cubicBezTo>
                  <a:cubicBezTo>
                    <a:pt x="186" y="49"/>
                    <a:pt x="184" y="46"/>
                    <a:pt x="184" y="42"/>
                  </a:cubicBezTo>
                  <a:cubicBezTo>
                    <a:pt x="184" y="38"/>
                    <a:pt x="177" y="31"/>
                    <a:pt x="175" y="30"/>
                  </a:cubicBezTo>
                  <a:cubicBezTo>
                    <a:pt x="173" y="30"/>
                    <a:pt x="158" y="15"/>
                    <a:pt x="158" y="15"/>
                  </a:cubicBezTo>
                  <a:cubicBezTo>
                    <a:pt x="135" y="15"/>
                    <a:pt x="135" y="15"/>
                    <a:pt x="135" y="15"/>
                  </a:cubicBezTo>
                  <a:cubicBezTo>
                    <a:pt x="130" y="22"/>
                    <a:pt x="130" y="22"/>
                    <a:pt x="130" y="22"/>
                  </a:cubicBezTo>
                  <a:cubicBezTo>
                    <a:pt x="88" y="22"/>
                    <a:pt x="88" y="22"/>
                    <a:pt x="88" y="22"/>
                  </a:cubicBezTo>
                  <a:cubicBezTo>
                    <a:pt x="88" y="22"/>
                    <a:pt x="56" y="10"/>
                    <a:pt x="50" y="9"/>
                  </a:cubicBezTo>
                  <a:cubicBezTo>
                    <a:pt x="44" y="7"/>
                    <a:pt x="34" y="0"/>
                    <a:pt x="34" y="0"/>
                  </a:cubicBezTo>
                  <a:cubicBezTo>
                    <a:pt x="0" y="4"/>
                    <a:pt x="0" y="4"/>
                    <a:pt x="0" y="4"/>
                  </a:cubicBezTo>
                  <a:cubicBezTo>
                    <a:pt x="2" y="8"/>
                    <a:pt x="4" y="12"/>
                    <a:pt x="8" y="17"/>
                  </a:cubicBezTo>
                  <a:cubicBezTo>
                    <a:pt x="15" y="25"/>
                    <a:pt x="20" y="40"/>
                    <a:pt x="20" y="45"/>
                  </a:cubicBezTo>
                  <a:cubicBezTo>
                    <a:pt x="21" y="51"/>
                    <a:pt x="30" y="55"/>
                    <a:pt x="39" y="60"/>
                  </a:cubicBezTo>
                  <a:cubicBezTo>
                    <a:pt x="47" y="65"/>
                    <a:pt x="47" y="77"/>
                    <a:pt x="46" y="80"/>
                  </a:cubicBezTo>
                  <a:cubicBezTo>
                    <a:pt x="45" y="83"/>
                    <a:pt x="35" y="78"/>
                    <a:pt x="34" y="81"/>
                  </a:cubicBezTo>
                  <a:cubicBezTo>
                    <a:pt x="33" y="84"/>
                    <a:pt x="47" y="95"/>
                    <a:pt x="52" y="94"/>
                  </a:cubicBezTo>
                  <a:cubicBezTo>
                    <a:pt x="57" y="94"/>
                    <a:pt x="60" y="97"/>
                    <a:pt x="68" y="104"/>
                  </a:cubicBezTo>
                  <a:cubicBezTo>
                    <a:pt x="76" y="111"/>
                    <a:pt x="76" y="120"/>
                    <a:pt x="72" y="122"/>
                  </a:cubicBezTo>
                  <a:cubicBezTo>
                    <a:pt x="69" y="125"/>
                    <a:pt x="79" y="131"/>
                    <a:pt x="89" y="137"/>
                  </a:cubicBezTo>
                  <a:cubicBezTo>
                    <a:pt x="100" y="144"/>
                    <a:pt x="104" y="153"/>
                    <a:pt x="105" y="156"/>
                  </a:cubicBezTo>
                  <a:cubicBezTo>
                    <a:pt x="106" y="160"/>
                    <a:pt x="111" y="157"/>
                    <a:pt x="112" y="152"/>
                  </a:cubicBezTo>
                  <a:cubicBezTo>
                    <a:pt x="114" y="147"/>
                    <a:pt x="109" y="146"/>
                    <a:pt x="109" y="140"/>
                  </a:cubicBezTo>
                  <a:cubicBezTo>
                    <a:pt x="109" y="134"/>
                    <a:pt x="101" y="135"/>
                    <a:pt x="97" y="135"/>
                  </a:cubicBezTo>
                  <a:cubicBezTo>
                    <a:pt x="93" y="134"/>
                    <a:pt x="97" y="126"/>
                    <a:pt x="93" y="122"/>
                  </a:cubicBezTo>
                  <a:cubicBezTo>
                    <a:pt x="89" y="118"/>
                    <a:pt x="86" y="108"/>
                    <a:pt x="84" y="101"/>
                  </a:cubicBezTo>
                  <a:cubicBezTo>
                    <a:pt x="82" y="94"/>
                    <a:pt x="71" y="86"/>
                    <a:pt x="67" y="79"/>
                  </a:cubicBezTo>
                  <a:cubicBezTo>
                    <a:pt x="63" y="71"/>
                    <a:pt x="58" y="65"/>
                    <a:pt x="56" y="63"/>
                  </a:cubicBezTo>
                  <a:cubicBezTo>
                    <a:pt x="53" y="61"/>
                    <a:pt x="60" y="58"/>
                    <a:pt x="57" y="55"/>
                  </a:cubicBezTo>
                  <a:cubicBezTo>
                    <a:pt x="55" y="52"/>
                    <a:pt x="51" y="52"/>
                    <a:pt x="46" y="50"/>
                  </a:cubicBezTo>
                  <a:cubicBezTo>
                    <a:pt x="41" y="48"/>
                    <a:pt x="38" y="44"/>
                    <a:pt x="38" y="39"/>
                  </a:cubicBezTo>
                  <a:cubicBezTo>
                    <a:pt x="38" y="33"/>
                    <a:pt x="34" y="21"/>
                    <a:pt x="33" y="17"/>
                  </a:cubicBezTo>
                  <a:cubicBezTo>
                    <a:pt x="31" y="12"/>
                    <a:pt x="36" y="13"/>
                    <a:pt x="38" y="15"/>
                  </a:cubicBezTo>
                  <a:cubicBezTo>
                    <a:pt x="40" y="17"/>
                    <a:pt x="41" y="19"/>
                    <a:pt x="43" y="18"/>
                  </a:cubicBezTo>
                  <a:cubicBezTo>
                    <a:pt x="45" y="16"/>
                    <a:pt x="49" y="17"/>
                    <a:pt x="51" y="21"/>
                  </a:cubicBezTo>
                  <a:cubicBezTo>
                    <a:pt x="53" y="25"/>
                    <a:pt x="58" y="21"/>
                    <a:pt x="61" y="23"/>
                  </a:cubicBezTo>
                  <a:cubicBezTo>
                    <a:pt x="63" y="25"/>
                    <a:pt x="55" y="26"/>
                    <a:pt x="63" y="41"/>
                  </a:cubicBezTo>
                  <a:cubicBezTo>
                    <a:pt x="72" y="56"/>
                    <a:pt x="66" y="48"/>
                    <a:pt x="66" y="58"/>
                  </a:cubicBezTo>
                  <a:cubicBezTo>
                    <a:pt x="66" y="68"/>
                    <a:pt x="71" y="64"/>
                    <a:pt x="73" y="62"/>
                  </a:cubicBezTo>
                  <a:cubicBezTo>
                    <a:pt x="74" y="60"/>
                    <a:pt x="79" y="65"/>
                    <a:pt x="83" y="71"/>
                  </a:cubicBezTo>
                  <a:cubicBezTo>
                    <a:pt x="87" y="76"/>
                    <a:pt x="96" y="76"/>
                    <a:pt x="96" y="79"/>
                  </a:cubicBezTo>
                  <a:cubicBezTo>
                    <a:pt x="96" y="82"/>
                    <a:pt x="97" y="88"/>
                    <a:pt x="103" y="89"/>
                  </a:cubicBezTo>
                  <a:cubicBezTo>
                    <a:pt x="108" y="90"/>
                    <a:pt x="109" y="96"/>
                    <a:pt x="113" y="97"/>
                  </a:cubicBezTo>
                  <a:cubicBezTo>
                    <a:pt x="117" y="97"/>
                    <a:pt x="117" y="101"/>
                    <a:pt x="115" y="105"/>
                  </a:cubicBezTo>
                  <a:cubicBezTo>
                    <a:pt x="113" y="110"/>
                    <a:pt x="115" y="113"/>
                    <a:pt x="124" y="117"/>
                  </a:cubicBezTo>
                  <a:cubicBezTo>
                    <a:pt x="133" y="120"/>
                    <a:pt x="129" y="121"/>
                    <a:pt x="136" y="128"/>
                  </a:cubicBezTo>
                  <a:cubicBezTo>
                    <a:pt x="144" y="135"/>
                    <a:pt x="164" y="157"/>
                    <a:pt x="168" y="163"/>
                  </a:cubicBezTo>
                  <a:cubicBezTo>
                    <a:pt x="172" y="169"/>
                    <a:pt x="174" y="175"/>
                    <a:pt x="175" y="179"/>
                  </a:cubicBezTo>
                  <a:cubicBezTo>
                    <a:pt x="177" y="184"/>
                    <a:pt x="172" y="186"/>
                    <a:pt x="175" y="190"/>
                  </a:cubicBezTo>
                  <a:cubicBezTo>
                    <a:pt x="177" y="194"/>
                    <a:pt x="170" y="192"/>
                    <a:pt x="170" y="195"/>
                  </a:cubicBezTo>
                  <a:cubicBezTo>
                    <a:pt x="170" y="198"/>
                    <a:pt x="175" y="213"/>
                    <a:pt x="182" y="213"/>
                  </a:cubicBezTo>
                  <a:cubicBezTo>
                    <a:pt x="189" y="214"/>
                    <a:pt x="197" y="223"/>
                    <a:pt x="203" y="228"/>
                  </a:cubicBezTo>
                  <a:cubicBezTo>
                    <a:pt x="209" y="233"/>
                    <a:pt x="218" y="232"/>
                    <a:pt x="226" y="235"/>
                  </a:cubicBezTo>
                  <a:cubicBezTo>
                    <a:pt x="235" y="238"/>
                    <a:pt x="243" y="246"/>
                    <a:pt x="255" y="250"/>
                  </a:cubicBezTo>
                  <a:cubicBezTo>
                    <a:pt x="268" y="253"/>
                    <a:pt x="281" y="259"/>
                    <a:pt x="289" y="264"/>
                  </a:cubicBezTo>
                  <a:cubicBezTo>
                    <a:pt x="297" y="269"/>
                    <a:pt x="307" y="267"/>
                    <a:pt x="318" y="262"/>
                  </a:cubicBezTo>
                  <a:cubicBezTo>
                    <a:pt x="330" y="258"/>
                    <a:pt x="339" y="264"/>
                    <a:pt x="345" y="266"/>
                  </a:cubicBezTo>
                  <a:cubicBezTo>
                    <a:pt x="348" y="267"/>
                    <a:pt x="355" y="273"/>
                    <a:pt x="361" y="278"/>
                  </a:cubicBezTo>
                  <a:cubicBezTo>
                    <a:pt x="367" y="270"/>
                    <a:pt x="372" y="263"/>
                    <a:pt x="373" y="26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02">
              <a:extLst>
                <a:ext uri="{FF2B5EF4-FFF2-40B4-BE49-F238E27FC236}">
                  <a16:creationId xmlns:a16="http://schemas.microsoft.com/office/drawing/2014/main" id="{62E62FF1-5EB2-4EC7-BC65-EEF52D272E4C}"/>
                </a:ext>
              </a:extLst>
            </p:cNvPr>
            <p:cNvSpPr>
              <a:spLocks/>
            </p:cNvSpPr>
            <p:nvPr userDrawn="1"/>
          </p:nvSpPr>
          <p:spPr bwMode="auto">
            <a:xfrm>
              <a:off x="2225863" y="3129837"/>
              <a:ext cx="93516" cy="91007"/>
            </a:xfrm>
            <a:custGeom>
              <a:avLst/>
              <a:gdLst>
                <a:gd name="T0" fmla="*/ 55 w 63"/>
                <a:gd name="T1" fmla="*/ 41 h 61"/>
                <a:gd name="T2" fmla="*/ 63 w 63"/>
                <a:gd name="T3" fmla="*/ 33 h 61"/>
                <a:gd name="T4" fmla="*/ 57 w 63"/>
                <a:gd name="T5" fmla="*/ 29 h 61"/>
                <a:gd name="T6" fmla="*/ 49 w 63"/>
                <a:gd name="T7" fmla="*/ 30 h 61"/>
                <a:gd name="T8" fmla="*/ 50 w 63"/>
                <a:gd name="T9" fmla="*/ 0 h 61"/>
                <a:gd name="T10" fmla="*/ 26 w 63"/>
                <a:gd name="T11" fmla="*/ 0 h 61"/>
                <a:gd name="T12" fmla="*/ 21 w 63"/>
                <a:gd name="T13" fmla="*/ 11 h 61"/>
                <a:gd name="T14" fmla="*/ 32 w 63"/>
                <a:gd name="T15" fmla="*/ 25 h 61"/>
                <a:gd name="T16" fmla="*/ 12 w 63"/>
                <a:gd name="T17" fmla="*/ 28 h 61"/>
                <a:gd name="T18" fmla="*/ 0 w 63"/>
                <a:gd name="T19" fmla="*/ 43 h 61"/>
                <a:gd name="T20" fmla="*/ 16 w 63"/>
                <a:gd name="T21" fmla="*/ 57 h 61"/>
                <a:gd name="T22" fmla="*/ 37 w 63"/>
                <a:gd name="T23" fmla="*/ 61 h 61"/>
                <a:gd name="T24" fmla="*/ 37 w 63"/>
                <a:gd name="T25" fmla="*/ 61 h 61"/>
                <a:gd name="T26" fmla="*/ 48 w 63"/>
                <a:gd name="T27" fmla="*/ 52 h 61"/>
                <a:gd name="T28" fmla="*/ 55 w 63"/>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61">
                  <a:moveTo>
                    <a:pt x="55" y="41"/>
                  </a:moveTo>
                  <a:cubicBezTo>
                    <a:pt x="58" y="38"/>
                    <a:pt x="61" y="35"/>
                    <a:pt x="63" y="33"/>
                  </a:cubicBezTo>
                  <a:cubicBezTo>
                    <a:pt x="58" y="35"/>
                    <a:pt x="56" y="33"/>
                    <a:pt x="57" y="29"/>
                  </a:cubicBezTo>
                  <a:cubicBezTo>
                    <a:pt x="49" y="30"/>
                    <a:pt x="49" y="30"/>
                    <a:pt x="49" y="30"/>
                  </a:cubicBezTo>
                  <a:cubicBezTo>
                    <a:pt x="50" y="0"/>
                    <a:pt x="50" y="0"/>
                    <a:pt x="50" y="0"/>
                  </a:cubicBezTo>
                  <a:cubicBezTo>
                    <a:pt x="44" y="1"/>
                    <a:pt x="28" y="0"/>
                    <a:pt x="26" y="0"/>
                  </a:cubicBezTo>
                  <a:cubicBezTo>
                    <a:pt x="23" y="0"/>
                    <a:pt x="22" y="10"/>
                    <a:pt x="21" y="11"/>
                  </a:cubicBezTo>
                  <a:cubicBezTo>
                    <a:pt x="19" y="12"/>
                    <a:pt x="33" y="21"/>
                    <a:pt x="32" y="25"/>
                  </a:cubicBezTo>
                  <a:cubicBezTo>
                    <a:pt x="30" y="29"/>
                    <a:pt x="14" y="27"/>
                    <a:pt x="12" y="28"/>
                  </a:cubicBezTo>
                  <a:cubicBezTo>
                    <a:pt x="11" y="28"/>
                    <a:pt x="6" y="35"/>
                    <a:pt x="0" y="43"/>
                  </a:cubicBezTo>
                  <a:cubicBezTo>
                    <a:pt x="6" y="49"/>
                    <a:pt x="13" y="55"/>
                    <a:pt x="16" y="57"/>
                  </a:cubicBezTo>
                  <a:cubicBezTo>
                    <a:pt x="22" y="61"/>
                    <a:pt x="32" y="57"/>
                    <a:pt x="37" y="61"/>
                  </a:cubicBezTo>
                  <a:cubicBezTo>
                    <a:pt x="37" y="61"/>
                    <a:pt x="37" y="61"/>
                    <a:pt x="37" y="61"/>
                  </a:cubicBezTo>
                  <a:cubicBezTo>
                    <a:pt x="42" y="57"/>
                    <a:pt x="46" y="53"/>
                    <a:pt x="48" y="52"/>
                  </a:cubicBezTo>
                  <a:cubicBezTo>
                    <a:pt x="51" y="51"/>
                    <a:pt x="48" y="46"/>
                    <a:pt x="55" y="4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03">
              <a:extLst>
                <a:ext uri="{FF2B5EF4-FFF2-40B4-BE49-F238E27FC236}">
                  <a16:creationId xmlns:a16="http://schemas.microsoft.com/office/drawing/2014/main" id="{0F960393-44F2-4D36-9CE4-68DDC52A8E96}"/>
                </a:ext>
              </a:extLst>
            </p:cNvPr>
            <p:cNvSpPr>
              <a:spLocks/>
            </p:cNvSpPr>
            <p:nvPr userDrawn="1"/>
          </p:nvSpPr>
          <p:spPr bwMode="auto">
            <a:xfrm>
              <a:off x="2298667" y="3116656"/>
              <a:ext cx="30126" cy="57742"/>
            </a:xfrm>
            <a:custGeom>
              <a:avLst/>
              <a:gdLst>
                <a:gd name="T0" fmla="*/ 3 w 20"/>
                <a:gd name="T1" fmla="*/ 9 h 39"/>
                <a:gd name="T2" fmla="*/ 1 w 20"/>
                <a:gd name="T3" fmla="*/ 9 h 39"/>
                <a:gd name="T4" fmla="*/ 0 w 20"/>
                <a:gd name="T5" fmla="*/ 39 h 39"/>
                <a:gd name="T6" fmla="*/ 8 w 20"/>
                <a:gd name="T7" fmla="*/ 38 h 39"/>
                <a:gd name="T8" fmla="*/ 12 w 20"/>
                <a:gd name="T9" fmla="*/ 31 h 39"/>
                <a:gd name="T10" fmla="*/ 16 w 20"/>
                <a:gd name="T11" fmla="*/ 6 h 39"/>
                <a:gd name="T12" fmla="*/ 20 w 20"/>
                <a:gd name="T13" fmla="*/ 4 h 39"/>
                <a:gd name="T14" fmla="*/ 13 w 20"/>
                <a:gd name="T15" fmla="*/ 0 h 39"/>
                <a:gd name="T16" fmla="*/ 3 w 20"/>
                <a:gd name="T17"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3" y="9"/>
                  </a:moveTo>
                  <a:cubicBezTo>
                    <a:pt x="3" y="9"/>
                    <a:pt x="2" y="9"/>
                    <a:pt x="1" y="9"/>
                  </a:cubicBezTo>
                  <a:cubicBezTo>
                    <a:pt x="0" y="39"/>
                    <a:pt x="0" y="39"/>
                    <a:pt x="0" y="39"/>
                  </a:cubicBezTo>
                  <a:cubicBezTo>
                    <a:pt x="8" y="38"/>
                    <a:pt x="8" y="38"/>
                    <a:pt x="8" y="38"/>
                  </a:cubicBezTo>
                  <a:cubicBezTo>
                    <a:pt x="8" y="36"/>
                    <a:pt x="10" y="33"/>
                    <a:pt x="12" y="31"/>
                  </a:cubicBezTo>
                  <a:cubicBezTo>
                    <a:pt x="18" y="26"/>
                    <a:pt x="10" y="8"/>
                    <a:pt x="16" y="6"/>
                  </a:cubicBezTo>
                  <a:cubicBezTo>
                    <a:pt x="18" y="6"/>
                    <a:pt x="19" y="5"/>
                    <a:pt x="20" y="4"/>
                  </a:cubicBezTo>
                  <a:cubicBezTo>
                    <a:pt x="17" y="2"/>
                    <a:pt x="14" y="0"/>
                    <a:pt x="13" y="0"/>
                  </a:cubicBezTo>
                  <a:cubicBezTo>
                    <a:pt x="9" y="0"/>
                    <a:pt x="5" y="9"/>
                    <a:pt x="3" y="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04">
              <a:extLst>
                <a:ext uri="{FF2B5EF4-FFF2-40B4-BE49-F238E27FC236}">
                  <a16:creationId xmlns:a16="http://schemas.microsoft.com/office/drawing/2014/main" id="{328D2D5B-2019-4B2D-B6AE-51492ADD2EBC}"/>
                </a:ext>
              </a:extLst>
            </p:cNvPr>
            <p:cNvSpPr>
              <a:spLocks/>
            </p:cNvSpPr>
            <p:nvPr userDrawn="1"/>
          </p:nvSpPr>
          <p:spPr bwMode="auto">
            <a:xfrm>
              <a:off x="2621895" y="3074605"/>
              <a:ext cx="64017" cy="55232"/>
            </a:xfrm>
            <a:custGeom>
              <a:avLst/>
              <a:gdLst>
                <a:gd name="T0" fmla="*/ 20 w 43"/>
                <a:gd name="T1" fmla="*/ 3 h 37"/>
                <a:gd name="T2" fmla="*/ 30 w 43"/>
                <a:gd name="T3" fmla="*/ 23 h 37"/>
                <a:gd name="T4" fmla="*/ 1 w 43"/>
                <a:gd name="T5" fmla="*/ 29 h 37"/>
                <a:gd name="T6" fmla="*/ 20 w 43"/>
                <a:gd name="T7" fmla="*/ 33 h 37"/>
                <a:gd name="T8" fmla="*/ 40 w 43"/>
                <a:gd name="T9" fmla="*/ 36 h 37"/>
                <a:gd name="T10" fmla="*/ 43 w 43"/>
                <a:gd name="T11" fmla="*/ 7 h 37"/>
                <a:gd name="T12" fmla="*/ 20 w 43"/>
                <a:gd name="T13" fmla="*/ 3 h 37"/>
              </a:gdLst>
              <a:ahLst/>
              <a:cxnLst>
                <a:cxn ang="0">
                  <a:pos x="T0" y="T1"/>
                </a:cxn>
                <a:cxn ang="0">
                  <a:pos x="T2" y="T3"/>
                </a:cxn>
                <a:cxn ang="0">
                  <a:pos x="T4" y="T5"/>
                </a:cxn>
                <a:cxn ang="0">
                  <a:pos x="T6" y="T7"/>
                </a:cxn>
                <a:cxn ang="0">
                  <a:pos x="T8" y="T9"/>
                </a:cxn>
                <a:cxn ang="0">
                  <a:pos x="T10" y="T11"/>
                </a:cxn>
                <a:cxn ang="0">
                  <a:pos x="T12" y="T13"/>
                </a:cxn>
              </a:cxnLst>
              <a:rect l="0" t="0" r="r" b="b"/>
              <a:pathLst>
                <a:path w="43" h="37">
                  <a:moveTo>
                    <a:pt x="20" y="3"/>
                  </a:moveTo>
                  <a:cubicBezTo>
                    <a:pt x="13" y="8"/>
                    <a:pt x="30" y="18"/>
                    <a:pt x="30" y="23"/>
                  </a:cubicBezTo>
                  <a:cubicBezTo>
                    <a:pt x="30" y="29"/>
                    <a:pt x="3" y="22"/>
                    <a:pt x="1" y="29"/>
                  </a:cubicBezTo>
                  <a:cubicBezTo>
                    <a:pt x="0" y="32"/>
                    <a:pt x="10" y="37"/>
                    <a:pt x="20" y="33"/>
                  </a:cubicBezTo>
                  <a:cubicBezTo>
                    <a:pt x="29" y="30"/>
                    <a:pt x="35" y="33"/>
                    <a:pt x="40" y="36"/>
                  </a:cubicBezTo>
                  <a:cubicBezTo>
                    <a:pt x="41" y="26"/>
                    <a:pt x="42" y="15"/>
                    <a:pt x="43" y="7"/>
                  </a:cubicBezTo>
                  <a:cubicBezTo>
                    <a:pt x="35" y="5"/>
                    <a:pt x="25" y="0"/>
                    <a:pt x="20" y="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05">
              <a:extLst>
                <a:ext uri="{FF2B5EF4-FFF2-40B4-BE49-F238E27FC236}">
                  <a16:creationId xmlns:a16="http://schemas.microsoft.com/office/drawing/2014/main" id="{97A33AD8-0568-4345-B44C-57B230A6BF86}"/>
                </a:ext>
              </a:extLst>
            </p:cNvPr>
            <p:cNvSpPr>
              <a:spLocks/>
            </p:cNvSpPr>
            <p:nvPr userDrawn="1"/>
          </p:nvSpPr>
          <p:spPr bwMode="auto">
            <a:xfrm>
              <a:off x="2681519" y="3082136"/>
              <a:ext cx="74060" cy="50838"/>
            </a:xfrm>
            <a:custGeom>
              <a:avLst/>
              <a:gdLst>
                <a:gd name="T0" fmla="*/ 20 w 50"/>
                <a:gd name="T1" fmla="*/ 25 h 34"/>
                <a:gd name="T2" fmla="*/ 50 w 50"/>
                <a:gd name="T3" fmla="*/ 19 h 34"/>
                <a:gd name="T4" fmla="*/ 11 w 50"/>
                <a:gd name="T5" fmla="*/ 3 h 34"/>
                <a:gd name="T6" fmla="*/ 3 w 50"/>
                <a:gd name="T7" fmla="*/ 2 h 34"/>
                <a:gd name="T8" fmla="*/ 0 w 50"/>
                <a:gd name="T9" fmla="*/ 31 h 34"/>
                <a:gd name="T10" fmla="*/ 1 w 50"/>
                <a:gd name="T11" fmla="*/ 32 h 34"/>
                <a:gd name="T12" fmla="*/ 20 w 50"/>
                <a:gd name="T13" fmla="*/ 25 h 34"/>
              </a:gdLst>
              <a:ahLst/>
              <a:cxnLst>
                <a:cxn ang="0">
                  <a:pos x="T0" y="T1"/>
                </a:cxn>
                <a:cxn ang="0">
                  <a:pos x="T2" y="T3"/>
                </a:cxn>
                <a:cxn ang="0">
                  <a:pos x="T4" y="T5"/>
                </a:cxn>
                <a:cxn ang="0">
                  <a:pos x="T6" y="T7"/>
                </a:cxn>
                <a:cxn ang="0">
                  <a:pos x="T8" y="T9"/>
                </a:cxn>
                <a:cxn ang="0">
                  <a:pos x="T10" y="T11"/>
                </a:cxn>
                <a:cxn ang="0">
                  <a:pos x="T12" y="T13"/>
                </a:cxn>
              </a:cxnLst>
              <a:rect l="0" t="0" r="r" b="b"/>
              <a:pathLst>
                <a:path w="50" h="34">
                  <a:moveTo>
                    <a:pt x="20" y="25"/>
                  </a:moveTo>
                  <a:cubicBezTo>
                    <a:pt x="31" y="21"/>
                    <a:pt x="50" y="28"/>
                    <a:pt x="50" y="19"/>
                  </a:cubicBezTo>
                  <a:cubicBezTo>
                    <a:pt x="50" y="10"/>
                    <a:pt x="19" y="0"/>
                    <a:pt x="11" y="3"/>
                  </a:cubicBezTo>
                  <a:cubicBezTo>
                    <a:pt x="9" y="4"/>
                    <a:pt x="6" y="3"/>
                    <a:pt x="3" y="2"/>
                  </a:cubicBezTo>
                  <a:cubicBezTo>
                    <a:pt x="2" y="10"/>
                    <a:pt x="1" y="21"/>
                    <a:pt x="0" y="31"/>
                  </a:cubicBezTo>
                  <a:cubicBezTo>
                    <a:pt x="1" y="31"/>
                    <a:pt x="1" y="31"/>
                    <a:pt x="1" y="32"/>
                  </a:cubicBezTo>
                  <a:cubicBezTo>
                    <a:pt x="7" y="34"/>
                    <a:pt x="8" y="29"/>
                    <a:pt x="20" y="2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06">
              <a:extLst>
                <a:ext uri="{FF2B5EF4-FFF2-40B4-BE49-F238E27FC236}">
                  <a16:creationId xmlns:a16="http://schemas.microsoft.com/office/drawing/2014/main" id="{4CECB53F-167C-420F-B19A-51A752A2023E}"/>
                </a:ext>
              </a:extLst>
            </p:cNvPr>
            <p:cNvSpPr>
              <a:spLocks/>
            </p:cNvSpPr>
            <p:nvPr userDrawn="1"/>
          </p:nvSpPr>
          <p:spPr bwMode="auto">
            <a:xfrm>
              <a:off x="2338835" y="3193855"/>
              <a:ext cx="92262" cy="95401"/>
            </a:xfrm>
            <a:custGeom>
              <a:avLst/>
              <a:gdLst>
                <a:gd name="T0" fmla="*/ 33 w 62"/>
                <a:gd name="T1" fmla="*/ 61 h 64"/>
                <a:gd name="T2" fmla="*/ 48 w 62"/>
                <a:gd name="T3" fmla="*/ 63 h 64"/>
                <a:gd name="T4" fmla="*/ 55 w 62"/>
                <a:gd name="T5" fmla="*/ 64 h 64"/>
                <a:gd name="T6" fmla="*/ 53 w 62"/>
                <a:gd name="T7" fmla="*/ 61 h 64"/>
                <a:gd name="T8" fmla="*/ 57 w 62"/>
                <a:gd name="T9" fmla="*/ 42 h 64"/>
                <a:gd name="T10" fmla="*/ 59 w 62"/>
                <a:gd name="T11" fmla="*/ 17 h 64"/>
                <a:gd name="T12" fmla="*/ 62 w 62"/>
                <a:gd name="T13" fmla="*/ 2 h 64"/>
                <a:gd name="T14" fmla="*/ 62 w 62"/>
                <a:gd name="T15" fmla="*/ 0 h 64"/>
                <a:gd name="T16" fmla="*/ 45 w 62"/>
                <a:gd name="T17" fmla="*/ 7 h 64"/>
                <a:gd name="T18" fmla="*/ 31 w 62"/>
                <a:gd name="T19" fmla="*/ 10 h 64"/>
                <a:gd name="T20" fmla="*/ 15 w 62"/>
                <a:gd name="T21" fmla="*/ 17 h 64"/>
                <a:gd name="T22" fmla="*/ 10 w 62"/>
                <a:gd name="T23" fmla="*/ 26 h 64"/>
                <a:gd name="T24" fmla="*/ 6 w 62"/>
                <a:gd name="T25" fmla="*/ 30 h 64"/>
                <a:gd name="T26" fmla="*/ 0 w 62"/>
                <a:gd name="T27" fmla="*/ 31 h 64"/>
                <a:gd name="T28" fmla="*/ 2 w 62"/>
                <a:gd name="T29" fmla="*/ 37 h 64"/>
                <a:gd name="T30" fmla="*/ 20 w 62"/>
                <a:gd name="T31" fmla="*/ 54 h 64"/>
                <a:gd name="T32" fmla="*/ 25 w 62"/>
                <a:gd name="T33" fmla="*/ 60 h 64"/>
                <a:gd name="T34" fmla="*/ 33 w 62"/>
                <a:gd name="T35"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64">
                  <a:moveTo>
                    <a:pt x="33" y="61"/>
                  </a:moveTo>
                  <a:cubicBezTo>
                    <a:pt x="37" y="62"/>
                    <a:pt x="45" y="61"/>
                    <a:pt x="48" y="63"/>
                  </a:cubicBezTo>
                  <a:cubicBezTo>
                    <a:pt x="50" y="64"/>
                    <a:pt x="52" y="64"/>
                    <a:pt x="55" y="64"/>
                  </a:cubicBezTo>
                  <a:cubicBezTo>
                    <a:pt x="54" y="63"/>
                    <a:pt x="54" y="62"/>
                    <a:pt x="53" y="61"/>
                  </a:cubicBezTo>
                  <a:cubicBezTo>
                    <a:pt x="51" y="57"/>
                    <a:pt x="55" y="48"/>
                    <a:pt x="57" y="42"/>
                  </a:cubicBezTo>
                  <a:cubicBezTo>
                    <a:pt x="59" y="36"/>
                    <a:pt x="55" y="21"/>
                    <a:pt x="59" y="17"/>
                  </a:cubicBezTo>
                  <a:cubicBezTo>
                    <a:pt x="62" y="13"/>
                    <a:pt x="60" y="11"/>
                    <a:pt x="62" y="2"/>
                  </a:cubicBezTo>
                  <a:cubicBezTo>
                    <a:pt x="62" y="1"/>
                    <a:pt x="62" y="1"/>
                    <a:pt x="62" y="0"/>
                  </a:cubicBezTo>
                  <a:cubicBezTo>
                    <a:pt x="55" y="0"/>
                    <a:pt x="47" y="7"/>
                    <a:pt x="45" y="7"/>
                  </a:cubicBezTo>
                  <a:cubicBezTo>
                    <a:pt x="42" y="7"/>
                    <a:pt x="32" y="5"/>
                    <a:pt x="31" y="10"/>
                  </a:cubicBezTo>
                  <a:cubicBezTo>
                    <a:pt x="30" y="15"/>
                    <a:pt x="23" y="16"/>
                    <a:pt x="15" y="17"/>
                  </a:cubicBezTo>
                  <a:cubicBezTo>
                    <a:pt x="6" y="18"/>
                    <a:pt x="11" y="25"/>
                    <a:pt x="10" y="26"/>
                  </a:cubicBezTo>
                  <a:cubicBezTo>
                    <a:pt x="9" y="27"/>
                    <a:pt x="6" y="30"/>
                    <a:pt x="6" y="30"/>
                  </a:cubicBezTo>
                  <a:cubicBezTo>
                    <a:pt x="0" y="31"/>
                    <a:pt x="0" y="31"/>
                    <a:pt x="0" y="31"/>
                  </a:cubicBezTo>
                  <a:cubicBezTo>
                    <a:pt x="0" y="34"/>
                    <a:pt x="0" y="36"/>
                    <a:pt x="2" y="37"/>
                  </a:cubicBezTo>
                  <a:cubicBezTo>
                    <a:pt x="8" y="40"/>
                    <a:pt x="15" y="51"/>
                    <a:pt x="20" y="54"/>
                  </a:cubicBezTo>
                  <a:cubicBezTo>
                    <a:pt x="23" y="56"/>
                    <a:pt x="25" y="58"/>
                    <a:pt x="25" y="60"/>
                  </a:cubicBezTo>
                  <a:cubicBezTo>
                    <a:pt x="29" y="60"/>
                    <a:pt x="32" y="60"/>
                    <a:pt x="33" y="6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07">
              <a:extLst>
                <a:ext uri="{FF2B5EF4-FFF2-40B4-BE49-F238E27FC236}">
                  <a16:creationId xmlns:a16="http://schemas.microsoft.com/office/drawing/2014/main" id="{16B0A08D-B24E-4F74-9F91-D906314FB539}"/>
                </a:ext>
              </a:extLst>
            </p:cNvPr>
            <p:cNvSpPr>
              <a:spLocks/>
            </p:cNvSpPr>
            <p:nvPr userDrawn="1"/>
          </p:nvSpPr>
          <p:spPr bwMode="auto">
            <a:xfrm>
              <a:off x="2633820" y="3412898"/>
              <a:ext cx="873657" cy="892493"/>
            </a:xfrm>
            <a:custGeom>
              <a:avLst/>
              <a:gdLst>
                <a:gd name="T0" fmla="*/ 330 w 587"/>
                <a:gd name="T1" fmla="*/ 556 h 599"/>
                <a:gd name="T2" fmla="*/ 339 w 587"/>
                <a:gd name="T3" fmla="*/ 558 h 599"/>
                <a:gd name="T4" fmla="*/ 377 w 587"/>
                <a:gd name="T5" fmla="*/ 493 h 599"/>
                <a:gd name="T6" fmla="*/ 401 w 587"/>
                <a:gd name="T7" fmla="*/ 446 h 599"/>
                <a:gd name="T8" fmla="*/ 439 w 587"/>
                <a:gd name="T9" fmla="*/ 424 h 599"/>
                <a:gd name="T10" fmla="*/ 485 w 587"/>
                <a:gd name="T11" fmla="*/ 412 h 599"/>
                <a:gd name="T12" fmla="*/ 503 w 587"/>
                <a:gd name="T13" fmla="*/ 377 h 599"/>
                <a:gd name="T14" fmla="*/ 519 w 587"/>
                <a:gd name="T15" fmla="*/ 343 h 599"/>
                <a:gd name="T16" fmla="*/ 524 w 587"/>
                <a:gd name="T17" fmla="*/ 275 h 599"/>
                <a:gd name="T18" fmla="*/ 534 w 587"/>
                <a:gd name="T19" fmla="*/ 268 h 599"/>
                <a:gd name="T20" fmla="*/ 581 w 587"/>
                <a:gd name="T21" fmla="*/ 205 h 599"/>
                <a:gd name="T22" fmla="*/ 530 w 587"/>
                <a:gd name="T23" fmla="*/ 135 h 599"/>
                <a:gd name="T24" fmla="*/ 438 w 587"/>
                <a:gd name="T25" fmla="*/ 124 h 599"/>
                <a:gd name="T26" fmla="*/ 385 w 587"/>
                <a:gd name="T27" fmla="*/ 96 h 599"/>
                <a:gd name="T28" fmla="*/ 380 w 587"/>
                <a:gd name="T29" fmla="*/ 86 h 599"/>
                <a:gd name="T30" fmla="*/ 345 w 587"/>
                <a:gd name="T31" fmla="*/ 78 h 599"/>
                <a:gd name="T32" fmla="*/ 337 w 587"/>
                <a:gd name="T33" fmla="*/ 16 h 599"/>
                <a:gd name="T34" fmla="*/ 290 w 587"/>
                <a:gd name="T35" fmla="*/ 41 h 599"/>
                <a:gd name="T36" fmla="*/ 249 w 587"/>
                <a:gd name="T37" fmla="*/ 50 h 599"/>
                <a:gd name="T38" fmla="*/ 216 w 587"/>
                <a:gd name="T39" fmla="*/ 51 h 599"/>
                <a:gd name="T40" fmla="*/ 206 w 587"/>
                <a:gd name="T41" fmla="*/ 1 h 599"/>
                <a:gd name="T42" fmla="*/ 168 w 587"/>
                <a:gd name="T43" fmla="*/ 22 h 599"/>
                <a:gd name="T44" fmla="*/ 140 w 587"/>
                <a:gd name="T45" fmla="*/ 19 h 599"/>
                <a:gd name="T46" fmla="*/ 157 w 587"/>
                <a:gd name="T47" fmla="*/ 41 h 599"/>
                <a:gd name="T48" fmla="*/ 137 w 587"/>
                <a:gd name="T49" fmla="*/ 60 h 599"/>
                <a:gd name="T50" fmla="*/ 110 w 587"/>
                <a:gd name="T51" fmla="*/ 63 h 599"/>
                <a:gd name="T52" fmla="*/ 62 w 587"/>
                <a:gd name="T53" fmla="*/ 54 h 599"/>
                <a:gd name="T54" fmla="*/ 59 w 587"/>
                <a:gd name="T55" fmla="*/ 76 h 599"/>
                <a:gd name="T56" fmla="*/ 60 w 587"/>
                <a:gd name="T57" fmla="*/ 140 h 599"/>
                <a:gd name="T58" fmla="*/ 16 w 587"/>
                <a:gd name="T59" fmla="*/ 156 h 599"/>
                <a:gd name="T60" fmla="*/ 3 w 587"/>
                <a:gd name="T61" fmla="*/ 187 h 599"/>
                <a:gd name="T62" fmla="*/ 20 w 587"/>
                <a:gd name="T63" fmla="*/ 218 h 599"/>
                <a:gd name="T64" fmla="*/ 50 w 587"/>
                <a:gd name="T65" fmla="*/ 223 h 599"/>
                <a:gd name="T66" fmla="*/ 86 w 587"/>
                <a:gd name="T67" fmla="*/ 239 h 599"/>
                <a:gd name="T68" fmla="*/ 129 w 587"/>
                <a:gd name="T69" fmla="*/ 226 h 599"/>
                <a:gd name="T70" fmla="*/ 162 w 587"/>
                <a:gd name="T71" fmla="*/ 267 h 599"/>
                <a:gd name="T72" fmla="*/ 196 w 587"/>
                <a:gd name="T73" fmla="*/ 282 h 599"/>
                <a:gd name="T74" fmla="*/ 206 w 587"/>
                <a:gd name="T75" fmla="*/ 315 h 599"/>
                <a:gd name="T76" fmla="*/ 243 w 587"/>
                <a:gd name="T77" fmla="*/ 344 h 599"/>
                <a:gd name="T78" fmla="*/ 237 w 587"/>
                <a:gd name="T79" fmla="*/ 381 h 599"/>
                <a:gd name="T80" fmla="*/ 260 w 587"/>
                <a:gd name="T81" fmla="*/ 413 h 599"/>
                <a:gd name="T82" fmla="*/ 290 w 587"/>
                <a:gd name="T83" fmla="*/ 439 h 599"/>
                <a:gd name="T84" fmla="*/ 301 w 587"/>
                <a:gd name="T85" fmla="*/ 488 h 599"/>
                <a:gd name="T86" fmla="*/ 245 w 587"/>
                <a:gd name="T87" fmla="*/ 540 h 599"/>
                <a:gd name="T88" fmla="*/ 268 w 587"/>
                <a:gd name="T89" fmla="*/ 555 h 599"/>
                <a:gd name="T90" fmla="*/ 303 w 587"/>
                <a:gd name="T91" fmla="*/ 576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599">
                  <a:moveTo>
                    <a:pt x="311" y="592"/>
                  </a:moveTo>
                  <a:cubicBezTo>
                    <a:pt x="320" y="585"/>
                    <a:pt x="318" y="582"/>
                    <a:pt x="322" y="574"/>
                  </a:cubicBezTo>
                  <a:cubicBezTo>
                    <a:pt x="327" y="566"/>
                    <a:pt x="323" y="563"/>
                    <a:pt x="330" y="556"/>
                  </a:cubicBezTo>
                  <a:cubicBezTo>
                    <a:pt x="337" y="549"/>
                    <a:pt x="329" y="544"/>
                    <a:pt x="338" y="540"/>
                  </a:cubicBezTo>
                  <a:cubicBezTo>
                    <a:pt x="347" y="536"/>
                    <a:pt x="346" y="544"/>
                    <a:pt x="338" y="554"/>
                  </a:cubicBezTo>
                  <a:cubicBezTo>
                    <a:pt x="331" y="563"/>
                    <a:pt x="330" y="566"/>
                    <a:pt x="339" y="558"/>
                  </a:cubicBezTo>
                  <a:cubicBezTo>
                    <a:pt x="349" y="551"/>
                    <a:pt x="353" y="541"/>
                    <a:pt x="358" y="530"/>
                  </a:cubicBezTo>
                  <a:cubicBezTo>
                    <a:pt x="364" y="518"/>
                    <a:pt x="368" y="515"/>
                    <a:pt x="373" y="514"/>
                  </a:cubicBezTo>
                  <a:cubicBezTo>
                    <a:pt x="378" y="513"/>
                    <a:pt x="378" y="501"/>
                    <a:pt x="377" y="493"/>
                  </a:cubicBezTo>
                  <a:cubicBezTo>
                    <a:pt x="377" y="484"/>
                    <a:pt x="374" y="477"/>
                    <a:pt x="377" y="471"/>
                  </a:cubicBezTo>
                  <a:cubicBezTo>
                    <a:pt x="381" y="466"/>
                    <a:pt x="377" y="460"/>
                    <a:pt x="382" y="460"/>
                  </a:cubicBezTo>
                  <a:cubicBezTo>
                    <a:pt x="387" y="460"/>
                    <a:pt x="393" y="453"/>
                    <a:pt x="401" y="446"/>
                  </a:cubicBezTo>
                  <a:cubicBezTo>
                    <a:pt x="408" y="439"/>
                    <a:pt x="412" y="438"/>
                    <a:pt x="420" y="438"/>
                  </a:cubicBezTo>
                  <a:cubicBezTo>
                    <a:pt x="427" y="437"/>
                    <a:pt x="423" y="435"/>
                    <a:pt x="428" y="433"/>
                  </a:cubicBezTo>
                  <a:cubicBezTo>
                    <a:pt x="433" y="432"/>
                    <a:pt x="436" y="427"/>
                    <a:pt x="439" y="424"/>
                  </a:cubicBezTo>
                  <a:cubicBezTo>
                    <a:pt x="443" y="421"/>
                    <a:pt x="456" y="425"/>
                    <a:pt x="464" y="425"/>
                  </a:cubicBezTo>
                  <a:cubicBezTo>
                    <a:pt x="472" y="425"/>
                    <a:pt x="477" y="425"/>
                    <a:pt x="477" y="421"/>
                  </a:cubicBezTo>
                  <a:cubicBezTo>
                    <a:pt x="477" y="416"/>
                    <a:pt x="481" y="412"/>
                    <a:pt x="485" y="412"/>
                  </a:cubicBezTo>
                  <a:cubicBezTo>
                    <a:pt x="490" y="412"/>
                    <a:pt x="492" y="410"/>
                    <a:pt x="492" y="404"/>
                  </a:cubicBezTo>
                  <a:cubicBezTo>
                    <a:pt x="492" y="397"/>
                    <a:pt x="494" y="393"/>
                    <a:pt x="498" y="391"/>
                  </a:cubicBezTo>
                  <a:cubicBezTo>
                    <a:pt x="501" y="388"/>
                    <a:pt x="502" y="381"/>
                    <a:pt x="503" y="377"/>
                  </a:cubicBezTo>
                  <a:cubicBezTo>
                    <a:pt x="505" y="373"/>
                    <a:pt x="509" y="375"/>
                    <a:pt x="509" y="369"/>
                  </a:cubicBezTo>
                  <a:cubicBezTo>
                    <a:pt x="509" y="363"/>
                    <a:pt x="511" y="356"/>
                    <a:pt x="511" y="351"/>
                  </a:cubicBezTo>
                  <a:cubicBezTo>
                    <a:pt x="511" y="346"/>
                    <a:pt x="516" y="347"/>
                    <a:pt x="519" y="343"/>
                  </a:cubicBezTo>
                  <a:cubicBezTo>
                    <a:pt x="521" y="340"/>
                    <a:pt x="517" y="335"/>
                    <a:pt x="520" y="325"/>
                  </a:cubicBezTo>
                  <a:cubicBezTo>
                    <a:pt x="524" y="315"/>
                    <a:pt x="520" y="305"/>
                    <a:pt x="520" y="296"/>
                  </a:cubicBezTo>
                  <a:cubicBezTo>
                    <a:pt x="520" y="287"/>
                    <a:pt x="520" y="278"/>
                    <a:pt x="524" y="275"/>
                  </a:cubicBezTo>
                  <a:cubicBezTo>
                    <a:pt x="527" y="272"/>
                    <a:pt x="525" y="270"/>
                    <a:pt x="523" y="269"/>
                  </a:cubicBezTo>
                  <a:cubicBezTo>
                    <a:pt x="520" y="268"/>
                    <a:pt x="523" y="264"/>
                    <a:pt x="525" y="265"/>
                  </a:cubicBezTo>
                  <a:cubicBezTo>
                    <a:pt x="528" y="265"/>
                    <a:pt x="530" y="270"/>
                    <a:pt x="534" y="268"/>
                  </a:cubicBezTo>
                  <a:cubicBezTo>
                    <a:pt x="539" y="265"/>
                    <a:pt x="543" y="254"/>
                    <a:pt x="546" y="245"/>
                  </a:cubicBezTo>
                  <a:cubicBezTo>
                    <a:pt x="550" y="236"/>
                    <a:pt x="556" y="236"/>
                    <a:pt x="560" y="234"/>
                  </a:cubicBezTo>
                  <a:cubicBezTo>
                    <a:pt x="565" y="232"/>
                    <a:pt x="575" y="221"/>
                    <a:pt x="581" y="205"/>
                  </a:cubicBezTo>
                  <a:cubicBezTo>
                    <a:pt x="587" y="189"/>
                    <a:pt x="580" y="173"/>
                    <a:pt x="578" y="162"/>
                  </a:cubicBezTo>
                  <a:cubicBezTo>
                    <a:pt x="575" y="151"/>
                    <a:pt x="572" y="153"/>
                    <a:pt x="565" y="154"/>
                  </a:cubicBezTo>
                  <a:cubicBezTo>
                    <a:pt x="559" y="154"/>
                    <a:pt x="546" y="153"/>
                    <a:pt x="530" y="135"/>
                  </a:cubicBezTo>
                  <a:cubicBezTo>
                    <a:pt x="514" y="117"/>
                    <a:pt x="498" y="119"/>
                    <a:pt x="487" y="122"/>
                  </a:cubicBezTo>
                  <a:cubicBezTo>
                    <a:pt x="476" y="124"/>
                    <a:pt x="465" y="116"/>
                    <a:pt x="458" y="115"/>
                  </a:cubicBezTo>
                  <a:cubicBezTo>
                    <a:pt x="451" y="113"/>
                    <a:pt x="444" y="122"/>
                    <a:pt x="438" y="124"/>
                  </a:cubicBezTo>
                  <a:cubicBezTo>
                    <a:pt x="433" y="126"/>
                    <a:pt x="441" y="116"/>
                    <a:pt x="441" y="110"/>
                  </a:cubicBezTo>
                  <a:cubicBezTo>
                    <a:pt x="442" y="104"/>
                    <a:pt x="422" y="95"/>
                    <a:pt x="407" y="89"/>
                  </a:cubicBezTo>
                  <a:cubicBezTo>
                    <a:pt x="392" y="83"/>
                    <a:pt x="385" y="86"/>
                    <a:pt x="385" y="96"/>
                  </a:cubicBezTo>
                  <a:cubicBezTo>
                    <a:pt x="385" y="105"/>
                    <a:pt x="379" y="93"/>
                    <a:pt x="375" y="103"/>
                  </a:cubicBezTo>
                  <a:cubicBezTo>
                    <a:pt x="370" y="113"/>
                    <a:pt x="362" y="107"/>
                    <a:pt x="367" y="103"/>
                  </a:cubicBezTo>
                  <a:cubicBezTo>
                    <a:pt x="373" y="100"/>
                    <a:pt x="378" y="93"/>
                    <a:pt x="380" y="86"/>
                  </a:cubicBezTo>
                  <a:cubicBezTo>
                    <a:pt x="382" y="80"/>
                    <a:pt x="359" y="75"/>
                    <a:pt x="350" y="78"/>
                  </a:cubicBezTo>
                  <a:cubicBezTo>
                    <a:pt x="342" y="82"/>
                    <a:pt x="347" y="94"/>
                    <a:pt x="341" y="90"/>
                  </a:cubicBezTo>
                  <a:cubicBezTo>
                    <a:pt x="334" y="86"/>
                    <a:pt x="340" y="78"/>
                    <a:pt x="345" y="78"/>
                  </a:cubicBezTo>
                  <a:cubicBezTo>
                    <a:pt x="350" y="78"/>
                    <a:pt x="356" y="67"/>
                    <a:pt x="360" y="60"/>
                  </a:cubicBezTo>
                  <a:cubicBezTo>
                    <a:pt x="363" y="52"/>
                    <a:pt x="353" y="50"/>
                    <a:pt x="347" y="44"/>
                  </a:cubicBezTo>
                  <a:cubicBezTo>
                    <a:pt x="342" y="37"/>
                    <a:pt x="343" y="19"/>
                    <a:pt x="337" y="16"/>
                  </a:cubicBezTo>
                  <a:cubicBezTo>
                    <a:pt x="331" y="22"/>
                    <a:pt x="322" y="32"/>
                    <a:pt x="320" y="39"/>
                  </a:cubicBezTo>
                  <a:cubicBezTo>
                    <a:pt x="316" y="48"/>
                    <a:pt x="312" y="43"/>
                    <a:pt x="304" y="46"/>
                  </a:cubicBezTo>
                  <a:cubicBezTo>
                    <a:pt x="296" y="48"/>
                    <a:pt x="292" y="45"/>
                    <a:pt x="290" y="41"/>
                  </a:cubicBezTo>
                  <a:cubicBezTo>
                    <a:pt x="287" y="38"/>
                    <a:pt x="279" y="41"/>
                    <a:pt x="273" y="41"/>
                  </a:cubicBezTo>
                  <a:cubicBezTo>
                    <a:pt x="267" y="40"/>
                    <a:pt x="271" y="48"/>
                    <a:pt x="267" y="50"/>
                  </a:cubicBezTo>
                  <a:cubicBezTo>
                    <a:pt x="263" y="52"/>
                    <a:pt x="253" y="46"/>
                    <a:pt x="249" y="50"/>
                  </a:cubicBezTo>
                  <a:cubicBezTo>
                    <a:pt x="246" y="54"/>
                    <a:pt x="244" y="50"/>
                    <a:pt x="242" y="53"/>
                  </a:cubicBezTo>
                  <a:cubicBezTo>
                    <a:pt x="240" y="57"/>
                    <a:pt x="234" y="55"/>
                    <a:pt x="232" y="57"/>
                  </a:cubicBezTo>
                  <a:cubicBezTo>
                    <a:pt x="230" y="59"/>
                    <a:pt x="224" y="60"/>
                    <a:pt x="216" y="51"/>
                  </a:cubicBezTo>
                  <a:cubicBezTo>
                    <a:pt x="208" y="43"/>
                    <a:pt x="210" y="28"/>
                    <a:pt x="213" y="25"/>
                  </a:cubicBezTo>
                  <a:cubicBezTo>
                    <a:pt x="217" y="23"/>
                    <a:pt x="217" y="15"/>
                    <a:pt x="212" y="13"/>
                  </a:cubicBezTo>
                  <a:cubicBezTo>
                    <a:pt x="207" y="11"/>
                    <a:pt x="212" y="2"/>
                    <a:pt x="206" y="1"/>
                  </a:cubicBezTo>
                  <a:cubicBezTo>
                    <a:pt x="199" y="0"/>
                    <a:pt x="200" y="8"/>
                    <a:pt x="196" y="9"/>
                  </a:cubicBezTo>
                  <a:cubicBezTo>
                    <a:pt x="192" y="10"/>
                    <a:pt x="183" y="17"/>
                    <a:pt x="178" y="16"/>
                  </a:cubicBezTo>
                  <a:cubicBezTo>
                    <a:pt x="174" y="15"/>
                    <a:pt x="168" y="17"/>
                    <a:pt x="168" y="22"/>
                  </a:cubicBezTo>
                  <a:cubicBezTo>
                    <a:pt x="168" y="27"/>
                    <a:pt x="163" y="25"/>
                    <a:pt x="162" y="21"/>
                  </a:cubicBezTo>
                  <a:cubicBezTo>
                    <a:pt x="161" y="18"/>
                    <a:pt x="152" y="20"/>
                    <a:pt x="150" y="17"/>
                  </a:cubicBezTo>
                  <a:cubicBezTo>
                    <a:pt x="147" y="14"/>
                    <a:pt x="135" y="16"/>
                    <a:pt x="140" y="19"/>
                  </a:cubicBezTo>
                  <a:cubicBezTo>
                    <a:pt x="145" y="22"/>
                    <a:pt x="146" y="25"/>
                    <a:pt x="146" y="30"/>
                  </a:cubicBezTo>
                  <a:cubicBezTo>
                    <a:pt x="146" y="35"/>
                    <a:pt x="150" y="33"/>
                    <a:pt x="150" y="39"/>
                  </a:cubicBezTo>
                  <a:cubicBezTo>
                    <a:pt x="150" y="45"/>
                    <a:pt x="154" y="41"/>
                    <a:pt x="157" y="41"/>
                  </a:cubicBezTo>
                  <a:cubicBezTo>
                    <a:pt x="160" y="41"/>
                    <a:pt x="160" y="46"/>
                    <a:pt x="155" y="47"/>
                  </a:cubicBezTo>
                  <a:cubicBezTo>
                    <a:pt x="150" y="48"/>
                    <a:pt x="148" y="51"/>
                    <a:pt x="147" y="55"/>
                  </a:cubicBezTo>
                  <a:cubicBezTo>
                    <a:pt x="146" y="59"/>
                    <a:pt x="141" y="56"/>
                    <a:pt x="137" y="60"/>
                  </a:cubicBezTo>
                  <a:cubicBezTo>
                    <a:pt x="133" y="63"/>
                    <a:pt x="130" y="67"/>
                    <a:pt x="127" y="65"/>
                  </a:cubicBezTo>
                  <a:cubicBezTo>
                    <a:pt x="124" y="63"/>
                    <a:pt x="122" y="65"/>
                    <a:pt x="119" y="66"/>
                  </a:cubicBezTo>
                  <a:cubicBezTo>
                    <a:pt x="116" y="68"/>
                    <a:pt x="115" y="66"/>
                    <a:pt x="110" y="63"/>
                  </a:cubicBezTo>
                  <a:cubicBezTo>
                    <a:pt x="107" y="60"/>
                    <a:pt x="105" y="54"/>
                    <a:pt x="99" y="48"/>
                  </a:cubicBezTo>
                  <a:cubicBezTo>
                    <a:pt x="96" y="50"/>
                    <a:pt x="88" y="52"/>
                    <a:pt x="85" y="52"/>
                  </a:cubicBezTo>
                  <a:cubicBezTo>
                    <a:pt x="79" y="52"/>
                    <a:pt x="63" y="51"/>
                    <a:pt x="62" y="54"/>
                  </a:cubicBezTo>
                  <a:cubicBezTo>
                    <a:pt x="62" y="57"/>
                    <a:pt x="64" y="61"/>
                    <a:pt x="66" y="62"/>
                  </a:cubicBezTo>
                  <a:cubicBezTo>
                    <a:pt x="69" y="63"/>
                    <a:pt x="74" y="64"/>
                    <a:pt x="69" y="68"/>
                  </a:cubicBezTo>
                  <a:cubicBezTo>
                    <a:pt x="64" y="72"/>
                    <a:pt x="59" y="67"/>
                    <a:pt x="59" y="76"/>
                  </a:cubicBezTo>
                  <a:cubicBezTo>
                    <a:pt x="59" y="85"/>
                    <a:pt x="71" y="91"/>
                    <a:pt x="69" y="100"/>
                  </a:cubicBezTo>
                  <a:cubicBezTo>
                    <a:pt x="67" y="104"/>
                    <a:pt x="66" y="116"/>
                    <a:pt x="66" y="120"/>
                  </a:cubicBezTo>
                  <a:cubicBezTo>
                    <a:pt x="66" y="124"/>
                    <a:pt x="64" y="139"/>
                    <a:pt x="60" y="140"/>
                  </a:cubicBezTo>
                  <a:cubicBezTo>
                    <a:pt x="56" y="141"/>
                    <a:pt x="53" y="136"/>
                    <a:pt x="47" y="141"/>
                  </a:cubicBezTo>
                  <a:cubicBezTo>
                    <a:pt x="42" y="145"/>
                    <a:pt x="36" y="143"/>
                    <a:pt x="29" y="147"/>
                  </a:cubicBezTo>
                  <a:cubicBezTo>
                    <a:pt x="23" y="152"/>
                    <a:pt x="17" y="150"/>
                    <a:pt x="16" y="156"/>
                  </a:cubicBezTo>
                  <a:cubicBezTo>
                    <a:pt x="16" y="162"/>
                    <a:pt x="10" y="165"/>
                    <a:pt x="12" y="170"/>
                  </a:cubicBezTo>
                  <a:cubicBezTo>
                    <a:pt x="13" y="175"/>
                    <a:pt x="9" y="174"/>
                    <a:pt x="5" y="178"/>
                  </a:cubicBezTo>
                  <a:cubicBezTo>
                    <a:pt x="1" y="182"/>
                    <a:pt x="6" y="184"/>
                    <a:pt x="3" y="187"/>
                  </a:cubicBezTo>
                  <a:cubicBezTo>
                    <a:pt x="0" y="190"/>
                    <a:pt x="4" y="195"/>
                    <a:pt x="7" y="200"/>
                  </a:cubicBezTo>
                  <a:cubicBezTo>
                    <a:pt x="10" y="205"/>
                    <a:pt x="13" y="208"/>
                    <a:pt x="13" y="212"/>
                  </a:cubicBezTo>
                  <a:cubicBezTo>
                    <a:pt x="13" y="217"/>
                    <a:pt x="16" y="219"/>
                    <a:pt x="20" y="218"/>
                  </a:cubicBezTo>
                  <a:cubicBezTo>
                    <a:pt x="25" y="218"/>
                    <a:pt x="21" y="226"/>
                    <a:pt x="28" y="226"/>
                  </a:cubicBezTo>
                  <a:cubicBezTo>
                    <a:pt x="35" y="226"/>
                    <a:pt x="42" y="228"/>
                    <a:pt x="44" y="224"/>
                  </a:cubicBezTo>
                  <a:cubicBezTo>
                    <a:pt x="46" y="220"/>
                    <a:pt x="50" y="217"/>
                    <a:pt x="50" y="223"/>
                  </a:cubicBezTo>
                  <a:cubicBezTo>
                    <a:pt x="50" y="229"/>
                    <a:pt x="49" y="244"/>
                    <a:pt x="54" y="242"/>
                  </a:cubicBezTo>
                  <a:cubicBezTo>
                    <a:pt x="59" y="240"/>
                    <a:pt x="68" y="241"/>
                    <a:pt x="73" y="242"/>
                  </a:cubicBezTo>
                  <a:cubicBezTo>
                    <a:pt x="78" y="244"/>
                    <a:pt x="83" y="242"/>
                    <a:pt x="86" y="239"/>
                  </a:cubicBezTo>
                  <a:cubicBezTo>
                    <a:pt x="89" y="236"/>
                    <a:pt x="92" y="236"/>
                    <a:pt x="98" y="233"/>
                  </a:cubicBezTo>
                  <a:cubicBezTo>
                    <a:pt x="104" y="229"/>
                    <a:pt x="110" y="225"/>
                    <a:pt x="116" y="225"/>
                  </a:cubicBezTo>
                  <a:cubicBezTo>
                    <a:pt x="121" y="225"/>
                    <a:pt x="131" y="222"/>
                    <a:pt x="129" y="226"/>
                  </a:cubicBezTo>
                  <a:cubicBezTo>
                    <a:pt x="128" y="230"/>
                    <a:pt x="127" y="246"/>
                    <a:pt x="134" y="255"/>
                  </a:cubicBezTo>
                  <a:cubicBezTo>
                    <a:pt x="141" y="263"/>
                    <a:pt x="145" y="266"/>
                    <a:pt x="152" y="265"/>
                  </a:cubicBezTo>
                  <a:cubicBezTo>
                    <a:pt x="158" y="264"/>
                    <a:pt x="157" y="268"/>
                    <a:pt x="162" y="267"/>
                  </a:cubicBezTo>
                  <a:cubicBezTo>
                    <a:pt x="167" y="267"/>
                    <a:pt x="164" y="272"/>
                    <a:pt x="168" y="272"/>
                  </a:cubicBezTo>
                  <a:cubicBezTo>
                    <a:pt x="173" y="272"/>
                    <a:pt x="180" y="273"/>
                    <a:pt x="180" y="278"/>
                  </a:cubicBezTo>
                  <a:cubicBezTo>
                    <a:pt x="180" y="283"/>
                    <a:pt x="193" y="279"/>
                    <a:pt x="196" y="282"/>
                  </a:cubicBezTo>
                  <a:cubicBezTo>
                    <a:pt x="200" y="284"/>
                    <a:pt x="203" y="286"/>
                    <a:pt x="202" y="292"/>
                  </a:cubicBezTo>
                  <a:cubicBezTo>
                    <a:pt x="201" y="297"/>
                    <a:pt x="209" y="301"/>
                    <a:pt x="204" y="303"/>
                  </a:cubicBezTo>
                  <a:cubicBezTo>
                    <a:pt x="200" y="305"/>
                    <a:pt x="206" y="309"/>
                    <a:pt x="206" y="315"/>
                  </a:cubicBezTo>
                  <a:cubicBezTo>
                    <a:pt x="206" y="321"/>
                    <a:pt x="213" y="323"/>
                    <a:pt x="222" y="322"/>
                  </a:cubicBezTo>
                  <a:cubicBezTo>
                    <a:pt x="232" y="322"/>
                    <a:pt x="234" y="323"/>
                    <a:pt x="234" y="330"/>
                  </a:cubicBezTo>
                  <a:cubicBezTo>
                    <a:pt x="234" y="337"/>
                    <a:pt x="241" y="338"/>
                    <a:pt x="243" y="344"/>
                  </a:cubicBezTo>
                  <a:cubicBezTo>
                    <a:pt x="245" y="351"/>
                    <a:pt x="240" y="358"/>
                    <a:pt x="241" y="363"/>
                  </a:cubicBezTo>
                  <a:cubicBezTo>
                    <a:pt x="242" y="367"/>
                    <a:pt x="240" y="372"/>
                    <a:pt x="237" y="373"/>
                  </a:cubicBezTo>
                  <a:cubicBezTo>
                    <a:pt x="240" y="378"/>
                    <a:pt x="240" y="380"/>
                    <a:pt x="237" y="381"/>
                  </a:cubicBezTo>
                  <a:cubicBezTo>
                    <a:pt x="233" y="383"/>
                    <a:pt x="242" y="390"/>
                    <a:pt x="240" y="399"/>
                  </a:cubicBezTo>
                  <a:cubicBezTo>
                    <a:pt x="238" y="409"/>
                    <a:pt x="237" y="411"/>
                    <a:pt x="248" y="411"/>
                  </a:cubicBezTo>
                  <a:cubicBezTo>
                    <a:pt x="258" y="412"/>
                    <a:pt x="257" y="415"/>
                    <a:pt x="260" y="413"/>
                  </a:cubicBezTo>
                  <a:cubicBezTo>
                    <a:pt x="264" y="410"/>
                    <a:pt x="269" y="420"/>
                    <a:pt x="271" y="425"/>
                  </a:cubicBezTo>
                  <a:cubicBezTo>
                    <a:pt x="272" y="430"/>
                    <a:pt x="276" y="441"/>
                    <a:pt x="278" y="441"/>
                  </a:cubicBezTo>
                  <a:cubicBezTo>
                    <a:pt x="279" y="441"/>
                    <a:pt x="285" y="436"/>
                    <a:pt x="290" y="439"/>
                  </a:cubicBezTo>
                  <a:cubicBezTo>
                    <a:pt x="295" y="441"/>
                    <a:pt x="289" y="458"/>
                    <a:pt x="289" y="465"/>
                  </a:cubicBezTo>
                  <a:cubicBezTo>
                    <a:pt x="292" y="465"/>
                    <a:pt x="297" y="465"/>
                    <a:pt x="298" y="466"/>
                  </a:cubicBezTo>
                  <a:cubicBezTo>
                    <a:pt x="301" y="467"/>
                    <a:pt x="302" y="485"/>
                    <a:pt x="301" y="488"/>
                  </a:cubicBezTo>
                  <a:cubicBezTo>
                    <a:pt x="300" y="491"/>
                    <a:pt x="289" y="494"/>
                    <a:pt x="283" y="498"/>
                  </a:cubicBezTo>
                  <a:cubicBezTo>
                    <a:pt x="277" y="502"/>
                    <a:pt x="264" y="514"/>
                    <a:pt x="258" y="525"/>
                  </a:cubicBezTo>
                  <a:cubicBezTo>
                    <a:pt x="254" y="531"/>
                    <a:pt x="248" y="536"/>
                    <a:pt x="245" y="540"/>
                  </a:cubicBezTo>
                  <a:cubicBezTo>
                    <a:pt x="246" y="540"/>
                    <a:pt x="248" y="540"/>
                    <a:pt x="249" y="540"/>
                  </a:cubicBezTo>
                  <a:cubicBezTo>
                    <a:pt x="252" y="539"/>
                    <a:pt x="257" y="539"/>
                    <a:pt x="262" y="544"/>
                  </a:cubicBezTo>
                  <a:cubicBezTo>
                    <a:pt x="267" y="550"/>
                    <a:pt x="266" y="555"/>
                    <a:pt x="268" y="555"/>
                  </a:cubicBezTo>
                  <a:cubicBezTo>
                    <a:pt x="270" y="554"/>
                    <a:pt x="272" y="547"/>
                    <a:pt x="276" y="552"/>
                  </a:cubicBezTo>
                  <a:cubicBezTo>
                    <a:pt x="280" y="558"/>
                    <a:pt x="291" y="562"/>
                    <a:pt x="293" y="565"/>
                  </a:cubicBezTo>
                  <a:cubicBezTo>
                    <a:pt x="295" y="568"/>
                    <a:pt x="303" y="570"/>
                    <a:pt x="303" y="576"/>
                  </a:cubicBezTo>
                  <a:cubicBezTo>
                    <a:pt x="303" y="581"/>
                    <a:pt x="301" y="591"/>
                    <a:pt x="304" y="599"/>
                  </a:cubicBezTo>
                  <a:cubicBezTo>
                    <a:pt x="306" y="596"/>
                    <a:pt x="308" y="594"/>
                    <a:pt x="311" y="59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08">
              <a:extLst>
                <a:ext uri="{FF2B5EF4-FFF2-40B4-BE49-F238E27FC236}">
                  <a16:creationId xmlns:a16="http://schemas.microsoft.com/office/drawing/2014/main" id="{A6A00241-64A1-4B2E-BE18-143DA368FD74}"/>
                </a:ext>
              </a:extLst>
            </p:cNvPr>
            <p:cNvSpPr>
              <a:spLocks/>
            </p:cNvSpPr>
            <p:nvPr userDrawn="1"/>
          </p:nvSpPr>
          <p:spPr bwMode="auto">
            <a:xfrm>
              <a:off x="2977759" y="4215640"/>
              <a:ext cx="108580" cy="119250"/>
            </a:xfrm>
            <a:custGeom>
              <a:avLst/>
              <a:gdLst>
                <a:gd name="T0" fmla="*/ 72 w 73"/>
                <a:gd name="T1" fmla="*/ 37 h 80"/>
                <a:gd name="T2" fmla="*/ 62 w 73"/>
                <a:gd name="T3" fmla="*/ 26 h 80"/>
                <a:gd name="T4" fmla="*/ 45 w 73"/>
                <a:gd name="T5" fmla="*/ 13 h 80"/>
                <a:gd name="T6" fmla="*/ 37 w 73"/>
                <a:gd name="T7" fmla="*/ 16 h 80"/>
                <a:gd name="T8" fmla="*/ 31 w 73"/>
                <a:gd name="T9" fmla="*/ 5 h 80"/>
                <a:gd name="T10" fmla="*/ 18 w 73"/>
                <a:gd name="T11" fmla="*/ 1 h 80"/>
                <a:gd name="T12" fmla="*/ 14 w 73"/>
                <a:gd name="T13" fmla="*/ 1 h 80"/>
                <a:gd name="T14" fmla="*/ 9 w 73"/>
                <a:gd name="T15" fmla="*/ 9 h 80"/>
                <a:gd name="T16" fmla="*/ 4 w 73"/>
                <a:gd name="T17" fmla="*/ 35 h 80"/>
                <a:gd name="T18" fmla="*/ 0 w 73"/>
                <a:gd name="T19" fmla="*/ 54 h 80"/>
                <a:gd name="T20" fmla="*/ 4 w 73"/>
                <a:gd name="T21" fmla="*/ 63 h 80"/>
                <a:gd name="T22" fmla="*/ 3 w 73"/>
                <a:gd name="T23" fmla="*/ 69 h 80"/>
                <a:gd name="T24" fmla="*/ 9 w 73"/>
                <a:gd name="T25" fmla="*/ 72 h 80"/>
                <a:gd name="T26" fmla="*/ 28 w 73"/>
                <a:gd name="T27" fmla="*/ 76 h 80"/>
                <a:gd name="T28" fmla="*/ 40 w 73"/>
                <a:gd name="T29" fmla="*/ 76 h 80"/>
                <a:gd name="T30" fmla="*/ 62 w 73"/>
                <a:gd name="T31" fmla="*/ 74 h 80"/>
                <a:gd name="T32" fmla="*/ 73 w 73"/>
                <a:gd name="T33" fmla="*/ 60 h 80"/>
                <a:gd name="T34" fmla="*/ 72 w 73"/>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80">
                  <a:moveTo>
                    <a:pt x="72" y="37"/>
                  </a:moveTo>
                  <a:cubicBezTo>
                    <a:pt x="72" y="31"/>
                    <a:pt x="64" y="29"/>
                    <a:pt x="62" y="26"/>
                  </a:cubicBezTo>
                  <a:cubicBezTo>
                    <a:pt x="60" y="23"/>
                    <a:pt x="49" y="19"/>
                    <a:pt x="45" y="13"/>
                  </a:cubicBezTo>
                  <a:cubicBezTo>
                    <a:pt x="41" y="8"/>
                    <a:pt x="39" y="15"/>
                    <a:pt x="37" y="16"/>
                  </a:cubicBezTo>
                  <a:cubicBezTo>
                    <a:pt x="35" y="16"/>
                    <a:pt x="36" y="11"/>
                    <a:pt x="31" y="5"/>
                  </a:cubicBezTo>
                  <a:cubicBezTo>
                    <a:pt x="26" y="0"/>
                    <a:pt x="21" y="0"/>
                    <a:pt x="18" y="1"/>
                  </a:cubicBezTo>
                  <a:cubicBezTo>
                    <a:pt x="17" y="1"/>
                    <a:pt x="15" y="1"/>
                    <a:pt x="14" y="1"/>
                  </a:cubicBezTo>
                  <a:cubicBezTo>
                    <a:pt x="11" y="4"/>
                    <a:pt x="9" y="7"/>
                    <a:pt x="9" y="9"/>
                  </a:cubicBezTo>
                  <a:cubicBezTo>
                    <a:pt x="9" y="16"/>
                    <a:pt x="4" y="23"/>
                    <a:pt x="4" y="35"/>
                  </a:cubicBezTo>
                  <a:cubicBezTo>
                    <a:pt x="4" y="46"/>
                    <a:pt x="0" y="44"/>
                    <a:pt x="0" y="54"/>
                  </a:cubicBezTo>
                  <a:cubicBezTo>
                    <a:pt x="0" y="63"/>
                    <a:pt x="3" y="61"/>
                    <a:pt x="4" y="63"/>
                  </a:cubicBezTo>
                  <a:cubicBezTo>
                    <a:pt x="5" y="63"/>
                    <a:pt x="4" y="66"/>
                    <a:pt x="3" y="69"/>
                  </a:cubicBezTo>
                  <a:cubicBezTo>
                    <a:pt x="5" y="70"/>
                    <a:pt x="6" y="72"/>
                    <a:pt x="9" y="72"/>
                  </a:cubicBezTo>
                  <a:cubicBezTo>
                    <a:pt x="15" y="71"/>
                    <a:pt x="21" y="73"/>
                    <a:pt x="28" y="76"/>
                  </a:cubicBezTo>
                  <a:cubicBezTo>
                    <a:pt x="35" y="80"/>
                    <a:pt x="33" y="76"/>
                    <a:pt x="40" y="76"/>
                  </a:cubicBezTo>
                  <a:cubicBezTo>
                    <a:pt x="46" y="77"/>
                    <a:pt x="54" y="78"/>
                    <a:pt x="62" y="74"/>
                  </a:cubicBezTo>
                  <a:cubicBezTo>
                    <a:pt x="67" y="70"/>
                    <a:pt x="69" y="65"/>
                    <a:pt x="73" y="60"/>
                  </a:cubicBezTo>
                  <a:cubicBezTo>
                    <a:pt x="70" y="52"/>
                    <a:pt x="72" y="42"/>
                    <a:pt x="72" y="3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09">
              <a:extLst>
                <a:ext uri="{FF2B5EF4-FFF2-40B4-BE49-F238E27FC236}">
                  <a16:creationId xmlns:a16="http://schemas.microsoft.com/office/drawing/2014/main" id="{2A95F082-7159-4158-BB68-E92D3523D2F8}"/>
                </a:ext>
              </a:extLst>
            </p:cNvPr>
            <p:cNvSpPr>
              <a:spLocks noEditPoints="1"/>
            </p:cNvSpPr>
            <p:nvPr userDrawn="1"/>
          </p:nvSpPr>
          <p:spPr bwMode="auto">
            <a:xfrm>
              <a:off x="2639468" y="4014798"/>
              <a:ext cx="443732" cy="875547"/>
            </a:xfrm>
            <a:custGeom>
              <a:avLst/>
              <a:gdLst>
                <a:gd name="T0" fmla="*/ 85 w 298"/>
                <a:gd name="T1" fmla="*/ 557 h 588"/>
                <a:gd name="T2" fmla="*/ 79 w 298"/>
                <a:gd name="T3" fmla="*/ 544 h 588"/>
                <a:gd name="T4" fmla="*/ 74 w 298"/>
                <a:gd name="T5" fmla="*/ 585 h 588"/>
                <a:gd name="T6" fmla="*/ 105 w 298"/>
                <a:gd name="T7" fmla="*/ 586 h 588"/>
                <a:gd name="T8" fmla="*/ 114 w 298"/>
                <a:gd name="T9" fmla="*/ 576 h 588"/>
                <a:gd name="T10" fmla="*/ 285 w 298"/>
                <a:gd name="T11" fmla="*/ 61 h 588"/>
                <a:gd name="T12" fmla="*/ 277 w 298"/>
                <a:gd name="T13" fmla="*/ 84 h 588"/>
                <a:gd name="T14" fmla="*/ 253 w 298"/>
                <a:gd name="T15" fmla="*/ 92 h 588"/>
                <a:gd name="T16" fmla="*/ 225 w 298"/>
                <a:gd name="T17" fmla="*/ 88 h 588"/>
                <a:gd name="T18" fmla="*/ 241 w 298"/>
                <a:gd name="T19" fmla="*/ 58 h 588"/>
                <a:gd name="T20" fmla="*/ 198 w 298"/>
                <a:gd name="T21" fmla="*/ 36 h 588"/>
                <a:gd name="T22" fmla="*/ 161 w 298"/>
                <a:gd name="T23" fmla="*/ 5 h 588"/>
                <a:gd name="T24" fmla="*/ 138 w 298"/>
                <a:gd name="T25" fmla="*/ 14 h 588"/>
                <a:gd name="T26" fmla="*/ 108 w 298"/>
                <a:gd name="T27" fmla="*/ 8 h 588"/>
                <a:gd name="T28" fmla="*/ 94 w 298"/>
                <a:gd name="T29" fmla="*/ 34 h 588"/>
                <a:gd name="T30" fmla="*/ 76 w 298"/>
                <a:gd name="T31" fmla="*/ 58 h 588"/>
                <a:gd name="T32" fmla="*/ 78 w 298"/>
                <a:gd name="T33" fmla="*/ 83 h 588"/>
                <a:gd name="T34" fmla="*/ 65 w 298"/>
                <a:gd name="T35" fmla="*/ 103 h 588"/>
                <a:gd name="T36" fmla="*/ 54 w 298"/>
                <a:gd name="T37" fmla="*/ 124 h 588"/>
                <a:gd name="T38" fmla="*/ 48 w 298"/>
                <a:gd name="T39" fmla="*/ 150 h 588"/>
                <a:gd name="T40" fmla="*/ 53 w 298"/>
                <a:gd name="T41" fmla="*/ 181 h 588"/>
                <a:gd name="T42" fmla="*/ 52 w 298"/>
                <a:gd name="T43" fmla="*/ 206 h 588"/>
                <a:gd name="T44" fmla="*/ 48 w 298"/>
                <a:gd name="T45" fmla="*/ 235 h 588"/>
                <a:gd name="T46" fmla="*/ 37 w 298"/>
                <a:gd name="T47" fmla="*/ 269 h 588"/>
                <a:gd name="T48" fmla="*/ 33 w 298"/>
                <a:gd name="T49" fmla="*/ 283 h 588"/>
                <a:gd name="T50" fmla="*/ 28 w 298"/>
                <a:gd name="T51" fmla="*/ 303 h 588"/>
                <a:gd name="T52" fmla="*/ 27 w 298"/>
                <a:gd name="T53" fmla="*/ 324 h 588"/>
                <a:gd name="T54" fmla="*/ 24 w 298"/>
                <a:gd name="T55" fmla="*/ 355 h 588"/>
                <a:gd name="T56" fmla="*/ 27 w 298"/>
                <a:gd name="T57" fmla="*/ 372 h 588"/>
                <a:gd name="T58" fmla="*/ 34 w 298"/>
                <a:gd name="T59" fmla="*/ 386 h 588"/>
                <a:gd name="T60" fmla="*/ 30 w 298"/>
                <a:gd name="T61" fmla="*/ 399 h 588"/>
                <a:gd name="T62" fmla="*/ 28 w 298"/>
                <a:gd name="T63" fmla="*/ 422 h 588"/>
                <a:gd name="T64" fmla="*/ 17 w 298"/>
                <a:gd name="T65" fmla="*/ 442 h 588"/>
                <a:gd name="T66" fmla="*/ 11 w 298"/>
                <a:gd name="T67" fmla="*/ 464 h 588"/>
                <a:gd name="T68" fmla="*/ 4 w 298"/>
                <a:gd name="T69" fmla="*/ 487 h 588"/>
                <a:gd name="T70" fmla="*/ 20 w 298"/>
                <a:gd name="T71" fmla="*/ 501 h 588"/>
                <a:gd name="T72" fmla="*/ 28 w 298"/>
                <a:gd name="T73" fmla="*/ 524 h 588"/>
                <a:gd name="T74" fmla="*/ 62 w 298"/>
                <a:gd name="T75" fmla="*/ 528 h 588"/>
                <a:gd name="T76" fmla="*/ 68 w 298"/>
                <a:gd name="T77" fmla="*/ 516 h 588"/>
                <a:gd name="T78" fmla="*/ 70 w 298"/>
                <a:gd name="T79" fmla="*/ 492 h 588"/>
                <a:gd name="T80" fmla="*/ 86 w 298"/>
                <a:gd name="T81" fmla="*/ 475 h 588"/>
                <a:gd name="T82" fmla="*/ 114 w 298"/>
                <a:gd name="T83" fmla="*/ 445 h 588"/>
                <a:gd name="T84" fmla="*/ 102 w 298"/>
                <a:gd name="T85" fmla="*/ 426 h 588"/>
                <a:gd name="T86" fmla="*/ 116 w 298"/>
                <a:gd name="T87" fmla="*/ 390 h 588"/>
                <a:gd name="T88" fmla="*/ 124 w 298"/>
                <a:gd name="T89" fmla="*/ 372 h 588"/>
                <a:gd name="T90" fmla="*/ 133 w 298"/>
                <a:gd name="T91" fmla="*/ 352 h 588"/>
                <a:gd name="T92" fmla="*/ 142 w 298"/>
                <a:gd name="T93" fmla="*/ 351 h 588"/>
                <a:gd name="T94" fmla="*/ 138 w 298"/>
                <a:gd name="T95" fmla="*/ 343 h 588"/>
                <a:gd name="T96" fmla="*/ 128 w 298"/>
                <a:gd name="T97" fmla="*/ 328 h 588"/>
                <a:gd name="T98" fmla="*/ 150 w 298"/>
                <a:gd name="T99" fmla="*/ 320 h 588"/>
                <a:gd name="T100" fmla="*/ 169 w 298"/>
                <a:gd name="T101" fmla="*/ 298 h 588"/>
                <a:gd name="T102" fmla="*/ 173 w 298"/>
                <a:gd name="T103" fmla="*/ 281 h 588"/>
                <a:gd name="T104" fmla="*/ 239 w 298"/>
                <a:gd name="T105" fmla="*/ 265 h 588"/>
                <a:gd name="T106" fmla="*/ 246 w 298"/>
                <a:gd name="T107" fmla="*/ 236 h 588"/>
                <a:gd name="T108" fmla="*/ 236 w 298"/>
                <a:gd name="T109" fmla="*/ 215 h 588"/>
                <a:gd name="T110" fmla="*/ 230 w 298"/>
                <a:gd name="T111" fmla="*/ 204 h 588"/>
                <a:gd name="T112" fmla="*/ 227 w 298"/>
                <a:gd name="T113" fmla="*/ 189 h 588"/>
                <a:gd name="T114" fmla="*/ 236 w 298"/>
                <a:gd name="T115" fmla="*/ 144 h 588"/>
                <a:gd name="T116" fmla="*/ 279 w 298"/>
                <a:gd name="T117" fmla="*/ 94 h 588"/>
                <a:gd name="T118" fmla="*/ 294 w 298"/>
                <a:gd name="T119" fmla="*/ 6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8" h="588">
                  <a:moveTo>
                    <a:pt x="114" y="576"/>
                  </a:moveTo>
                  <a:cubicBezTo>
                    <a:pt x="105" y="576"/>
                    <a:pt x="89" y="561"/>
                    <a:pt x="85" y="557"/>
                  </a:cubicBezTo>
                  <a:cubicBezTo>
                    <a:pt x="80" y="553"/>
                    <a:pt x="83" y="549"/>
                    <a:pt x="77" y="550"/>
                  </a:cubicBezTo>
                  <a:cubicBezTo>
                    <a:pt x="71" y="551"/>
                    <a:pt x="75" y="546"/>
                    <a:pt x="79" y="544"/>
                  </a:cubicBezTo>
                  <a:cubicBezTo>
                    <a:pt x="82" y="543"/>
                    <a:pt x="77" y="537"/>
                    <a:pt x="73" y="536"/>
                  </a:cubicBezTo>
                  <a:cubicBezTo>
                    <a:pt x="73" y="545"/>
                    <a:pt x="71" y="584"/>
                    <a:pt x="74" y="585"/>
                  </a:cubicBezTo>
                  <a:cubicBezTo>
                    <a:pt x="76" y="585"/>
                    <a:pt x="93" y="582"/>
                    <a:pt x="98" y="586"/>
                  </a:cubicBezTo>
                  <a:cubicBezTo>
                    <a:pt x="100" y="586"/>
                    <a:pt x="103" y="588"/>
                    <a:pt x="105" y="586"/>
                  </a:cubicBezTo>
                  <a:cubicBezTo>
                    <a:pt x="108" y="582"/>
                    <a:pt x="118" y="584"/>
                    <a:pt x="123" y="581"/>
                  </a:cubicBezTo>
                  <a:cubicBezTo>
                    <a:pt x="129" y="578"/>
                    <a:pt x="122" y="577"/>
                    <a:pt x="114" y="576"/>
                  </a:cubicBezTo>
                  <a:close/>
                  <a:moveTo>
                    <a:pt x="294" y="62"/>
                  </a:moveTo>
                  <a:cubicBezTo>
                    <a:pt x="293" y="61"/>
                    <a:pt x="288" y="61"/>
                    <a:pt x="285" y="61"/>
                  </a:cubicBezTo>
                  <a:cubicBezTo>
                    <a:pt x="285" y="61"/>
                    <a:pt x="285" y="62"/>
                    <a:pt x="285" y="62"/>
                  </a:cubicBezTo>
                  <a:cubicBezTo>
                    <a:pt x="286" y="69"/>
                    <a:pt x="282" y="84"/>
                    <a:pt x="277" y="84"/>
                  </a:cubicBezTo>
                  <a:cubicBezTo>
                    <a:pt x="273" y="84"/>
                    <a:pt x="269" y="91"/>
                    <a:pt x="266" y="90"/>
                  </a:cubicBezTo>
                  <a:cubicBezTo>
                    <a:pt x="262" y="89"/>
                    <a:pt x="257" y="95"/>
                    <a:pt x="253" y="92"/>
                  </a:cubicBezTo>
                  <a:cubicBezTo>
                    <a:pt x="248" y="90"/>
                    <a:pt x="242" y="93"/>
                    <a:pt x="239" y="91"/>
                  </a:cubicBezTo>
                  <a:cubicBezTo>
                    <a:pt x="235" y="89"/>
                    <a:pt x="225" y="91"/>
                    <a:pt x="225" y="88"/>
                  </a:cubicBezTo>
                  <a:cubicBezTo>
                    <a:pt x="225" y="85"/>
                    <a:pt x="230" y="86"/>
                    <a:pt x="230" y="78"/>
                  </a:cubicBezTo>
                  <a:cubicBezTo>
                    <a:pt x="230" y="70"/>
                    <a:pt x="243" y="61"/>
                    <a:pt x="241" y="58"/>
                  </a:cubicBezTo>
                  <a:cubicBezTo>
                    <a:pt x="240" y="55"/>
                    <a:pt x="217" y="49"/>
                    <a:pt x="214" y="45"/>
                  </a:cubicBezTo>
                  <a:cubicBezTo>
                    <a:pt x="211" y="41"/>
                    <a:pt x="206" y="37"/>
                    <a:pt x="198" y="36"/>
                  </a:cubicBezTo>
                  <a:cubicBezTo>
                    <a:pt x="189" y="35"/>
                    <a:pt x="189" y="31"/>
                    <a:pt x="181" y="26"/>
                  </a:cubicBezTo>
                  <a:cubicBezTo>
                    <a:pt x="175" y="22"/>
                    <a:pt x="164" y="11"/>
                    <a:pt x="161" y="5"/>
                  </a:cubicBezTo>
                  <a:cubicBezTo>
                    <a:pt x="156" y="5"/>
                    <a:pt x="148" y="4"/>
                    <a:pt x="146" y="5"/>
                  </a:cubicBezTo>
                  <a:cubicBezTo>
                    <a:pt x="144" y="8"/>
                    <a:pt x="141" y="20"/>
                    <a:pt x="138" y="14"/>
                  </a:cubicBezTo>
                  <a:cubicBezTo>
                    <a:pt x="135" y="8"/>
                    <a:pt x="127" y="8"/>
                    <a:pt x="121" y="7"/>
                  </a:cubicBezTo>
                  <a:cubicBezTo>
                    <a:pt x="114" y="6"/>
                    <a:pt x="115" y="0"/>
                    <a:pt x="108" y="8"/>
                  </a:cubicBezTo>
                  <a:cubicBezTo>
                    <a:pt x="105" y="11"/>
                    <a:pt x="101" y="14"/>
                    <a:pt x="97" y="16"/>
                  </a:cubicBezTo>
                  <a:cubicBezTo>
                    <a:pt x="96" y="24"/>
                    <a:pt x="95" y="31"/>
                    <a:pt x="94" y="34"/>
                  </a:cubicBezTo>
                  <a:cubicBezTo>
                    <a:pt x="92" y="37"/>
                    <a:pt x="78" y="43"/>
                    <a:pt x="77" y="47"/>
                  </a:cubicBezTo>
                  <a:cubicBezTo>
                    <a:pt x="77" y="50"/>
                    <a:pt x="79" y="55"/>
                    <a:pt x="76" y="58"/>
                  </a:cubicBezTo>
                  <a:cubicBezTo>
                    <a:pt x="74" y="60"/>
                    <a:pt x="82" y="71"/>
                    <a:pt x="78" y="73"/>
                  </a:cubicBezTo>
                  <a:cubicBezTo>
                    <a:pt x="73" y="76"/>
                    <a:pt x="81" y="80"/>
                    <a:pt x="78" y="83"/>
                  </a:cubicBezTo>
                  <a:cubicBezTo>
                    <a:pt x="75" y="86"/>
                    <a:pt x="69" y="87"/>
                    <a:pt x="69" y="90"/>
                  </a:cubicBezTo>
                  <a:cubicBezTo>
                    <a:pt x="69" y="93"/>
                    <a:pt x="69" y="101"/>
                    <a:pt x="65" y="103"/>
                  </a:cubicBezTo>
                  <a:cubicBezTo>
                    <a:pt x="61" y="104"/>
                    <a:pt x="58" y="111"/>
                    <a:pt x="58" y="116"/>
                  </a:cubicBezTo>
                  <a:cubicBezTo>
                    <a:pt x="58" y="121"/>
                    <a:pt x="52" y="118"/>
                    <a:pt x="54" y="124"/>
                  </a:cubicBezTo>
                  <a:cubicBezTo>
                    <a:pt x="56" y="130"/>
                    <a:pt x="59" y="137"/>
                    <a:pt x="54" y="139"/>
                  </a:cubicBezTo>
                  <a:cubicBezTo>
                    <a:pt x="49" y="140"/>
                    <a:pt x="51" y="150"/>
                    <a:pt x="48" y="150"/>
                  </a:cubicBezTo>
                  <a:cubicBezTo>
                    <a:pt x="45" y="150"/>
                    <a:pt x="44" y="161"/>
                    <a:pt x="48" y="166"/>
                  </a:cubicBezTo>
                  <a:cubicBezTo>
                    <a:pt x="52" y="171"/>
                    <a:pt x="53" y="176"/>
                    <a:pt x="53" y="181"/>
                  </a:cubicBezTo>
                  <a:cubicBezTo>
                    <a:pt x="53" y="186"/>
                    <a:pt x="58" y="188"/>
                    <a:pt x="56" y="193"/>
                  </a:cubicBezTo>
                  <a:cubicBezTo>
                    <a:pt x="55" y="199"/>
                    <a:pt x="55" y="204"/>
                    <a:pt x="52" y="206"/>
                  </a:cubicBezTo>
                  <a:cubicBezTo>
                    <a:pt x="49" y="208"/>
                    <a:pt x="52" y="215"/>
                    <a:pt x="48" y="216"/>
                  </a:cubicBezTo>
                  <a:cubicBezTo>
                    <a:pt x="44" y="218"/>
                    <a:pt x="51" y="232"/>
                    <a:pt x="48" y="235"/>
                  </a:cubicBezTo>
                  <a:cubicBezTo>
                    <a:pt x="45" y="238"/>
                    <a:pt x="37" y="240"/>
                    <a:pt x="37" y="250"/>
                  </a:cubicBezTo>
                  <a:cubicBezTo>
                    <a:pt x="37" y="259"/>
                    <a:pt x="38" y="265"/>
                    <a:pt x="37" y="269"/>
                  </a:cubicBezTo>
                  <a:cubicBezTo>
                    <a:pt x="36" y="272"/>
                    <a:pt x="42" y="272"/>
                    <a:pt x="41" y="277"/>
                  </a:cubicBezTo>
                  <a:cubicBezTo>
                    <a:pt x="40" y="283"/>
                    <a:pt x="33" y="280"/>
                    <a:pt x="33" y="283"/>
                  </a:cubicBezTo>
                  <a:cubicBezTo>
                    <a:pt x="32" y="287"/>
                    <a:pt x="34" y="294"/>
                    <a:pt x="32" y="294"/>
                  </a:cubicBezTo>
                  <a:cubicBezTo>
                    <a:pt x="29" y="295"/>
                    <a:pt x="28" y="297"/>
                    <a:pt x="28" y="303"/>
                  </a:cubicBezTo>
                  <a:cubicBezTo>
                    <a:pt x="28" y="310"/>
                    <a:pt x="24" y="310"/>
                    <a:pt x="24" y="314"/>
                  </a:cubicBezTo>
                  <a:cubicBezTo>
                    <a:pt x="23" y="317"/>
                    <a:pt x="27" y="320"/>
                    <a:pt x="27" y="324"/>
                  </a:cubicBezTo>
                  <a:cubicBezTo>
                    <a:pt x="27" y="327"/>
                    <a:pt x="29" y="339"/>
                    <a:pt x="26" y="340"/>
                  </a:cubicBezTo>
                  <a:cubicBezTo>
                    <a:pt x="23" y="340"/>
                    <a:pt x="21" y="353"/>
                    <a:pt x="24" y="355"/>
                  </a:cubicBezTo>
                  <a:cubicBezTo>
                    <a:pt x="26" y="357"/>
                    <a:pt x="26" y="360"/>
                    <a:pt x="25" y="363"/>
                  </a:cubicBezTo>
                  <a:cubicBezTo>
                    <a:pt x="24" y="366"/>
                    <a:pt x="31" y="368"/>
                    <a:pt x="27" y="372"/>
                  </a:cubicBezTo>
                  <a:cubicBezTo>
                    <a:pt x="23" y="376"/>
                    <a:pt x="26" y="381"/>
                    <a:pt x="32" y="380"/>
                  </a:cubicBezTo>
                  <a:cubicBezTo>
                    <a:pt x="36" y="378"/>
                    <a:pt x="39" y="386"/>
                    <a:pt x="34" y="386"/>
                  </a:cubicBezTo>
                  <a:cubicBezTo>
                    <a:pt x="29" y="386"/>
                    <a:pt x="24" y="386"/>
                    <a:pt x="28" y="389"/>
                  </a:cubicBezTo>
                  <a:cubicBezTo>
                    <a:pt x="32" y="393"/>
                    <a:pt x="36" y="397"/>
                    <a:pt x="30" y="399"/>
                  </a:cubicBezTo>
                  <a:cubicBezTo>
                    <a:pt x="25" y="401"/>
                    <a:pt x="29" y="405"/>
                    <a:pt x="28" y="411"/>
                  </a:cubicBezTo>
                  <a:cubicBezTo>
                    <a:pt x="27" y="416"/>
                    <a:pt x="32" y="421"/>
                    <a:pt x="28" y="422"/>
                  </a:cubicBezTo>
                  <a:cubicBezTo>
                    <a:pt x="23" y="423"/>
                    <a:pt x="29" y="431"/>
                    <a:pt x="23" y="432"/>
                  </a:cubicBezTo>
                  <a:cubicBezTo>
                    <a:pt x="17" y="433"/>
                    <a:pt x="21" y="439"/>
                    <a:pt x="17" y="442"/>
                  </a:cubicBezTo>
                  <a:cubicBezTo>
                    <a:pt x="13" y="445"/>
                    <a:pt x="22" y="450"/>
                    <a:pt x="18" y="453"/>
                  </a:cubicBezTo>
                  <a:cubicBezTo>
                    <a:pt x="13" y="457"/>
                    <a:pt x="16" y="464"/>
                    <a:pt x="11" y="464"/>
                  </a:cubicBezTo>
                  <a:cubicBezTo>
                    <a:pt x="6" y="464"/>
                    <a:pt x="4" y="470"/>
                    <a:pt x="3" y="473"/>
                  </a:cubicBezTo>
                  <a:cubicBezTo>
                    <a:pt x="3" y="476"/>
                    <a:pt x="0" y="483"/>
                    <a:pt x="4" y="487"/>
                  </a:cubicBezTo>
                  <a:cubicBezTo>
                    <a:pt x="8" y="491"/>
                    <a:pt x="3" y="495"/>
                    <a:pt x="6" y="497"/>
                  </a:cubicBezTo>
                  <a:cubicBezTo>
                    <a:pt x="10" y="498"/>
                    <a:pt x="22" y="496"/>
                    <a:pt x="20" y="501"/>
                  </a:cubicBezTo>
                  <a:cubicBezTo>
                    <a:pt x="18" y="506"/>
                    <a:pt x="19" y="518"/>
                    <a:pt x="21" y="518"/>
                  </a:cubicBezTo>
                  <a:cubicBezTo>
                    <a:pt x="23" y="518"/>
                    <a:pt x="25" y="524"/>
                    <a:pt x="28" y="524"/>
                  </a:cubicBezTo>
                  <a:cubicBezTo>
                    <a:pt x="32" y="524"/>
                    <a:pt x="48" y="522"/>
                    <a:pt x="54" y="524"/>
                  </a:cubicBezTo>
                  <a:cubicBezTo>
                    <a:pt x="57" y="524"/>
                    <a:pt x="60" y="526"/>
                    <a:pt x="62" y="528"/>
                  </a:cubicBezTo>
                  <a:cubicBezTo>
                    <a:pt x="66" y="527"/>
                    <a:pt x="74" y="532"/>
                    <a:pt x="76" y="530"/>
                  </a:cubicBezTo>
                  <a:cubicBezTo>
                    <a:pt x="78" y="528"/>
                    <a:pt x="68" y="519"/>
                    <a:pt x="68" y="516"/>
                  </a:cubicBezTo>
                  <a:cubicBezTo>
                    <a:pt x="69" y="513"/>
                    <a:pt x="67" y="509"/>
                    <a:pt x="67" y="505"/>
                  </a:cubicBezTo>
                  <a:cubicBezTo>
                    <a:pt x="67" y="502"/>
                    <a:pt x="65" y="495"/>
                    <a:pt x="70" y="492"/>
                  </a:cubicBezTo>
                  <a:cubicBezTo>
                    <a:pt x="74" y="488"/>
                    <a:pt x="74" y="485"/>
                    <a:pt x="77" y="486"/>
                  </a:cubicBezTo>
                  <a:cubicBezTo>
                    <a:pt x="80" y="486"/>
                    <a:pt x="86" y="483"/>
                    <a:pt x="86" y="475"/>
                  </a:cubicBezTo>
                  <a:cubicBezTo>
                    <a:pt x="87" y="467"/>
                    <a:pt x="90" y="464"/>
                    <a:pt x="97" y="459"/>
                  </a:cubicBezTo>
                  <a:cubicBezTo>
                    <a:pt x="104" y="453"/>
                    <a:pt x="116" y="447"/>
                    <a:pt x="114" y="445"/>
                  </a:cubicBezTo>
                  <a:cubicBezTo>
                    <a:pt x="113" y="442"/>
                    <a:pt x="117" y="434"/>
                    <a:pt x="117" y="430"/>
                  </a:cubicBezTo>
                  <a:cubicBezTo>
                    <a:pt x="117" y="427"/>
                    <a:pt x="106" y="428"/>
                    <a:pt x="102" y="426"/>
                  </a:cubicBezTo>
                  <a:cubicBezTo>
                    <a:pt x="99" y="425"/>
                    <a:pt x="85" y="416"/>
                    <a:pt x="92" y="404"/>
                  </a:cubicBezTo>
                  <a:cubicBezTo>
                    <a:pt x="99" y="392"/>
                    <a:pt x="112" y="390"/>
                    <a:pt x="116" y="390"/>
                  </a:cubicBezTo>
                  <a:cubicBezTo>
                    <a:pt x="120" y="390"/>
                    <a:pt x="116" y="384"/>
                    <a:pt x="120" y="382"/>
                  </a:cubicBezTo>
                  <a:cubicBezTo>
                    <a:pt x="123" y="380"/>
                    <a:pt x="124" y="377"/>
                    <a:pt x="124" y="372"/>
                  </a:cubicBezTo>
                  <a:cubicBezTo>
                    <a:pt x="124" y="367"/>
                    <a:pt x="124" y="358"/>
                    <a:pt x="130" y="357"/>
                  </a:cubicBezTo>
                  <a:cubicBezTo>
                    <a:pt x="135" y="357"/>
                    <a:pt x="137" y="353"/>
                    <a:pt x="133" y="352"/>
                  </a:cubicBezTo>
                  <a:cubicBezTo>
                    <a:pt x="130" y="351"/>
                    <a:pt x="128" y="347"/>
                    <a:pt x="134" y="346"/>
                  </a:cubicBezTo>
                  <a:cubicBezTo>
                    <a:pt x="140" y="346"/>
                    <a:pt x="138" y="351"/>
                    <a:pt x="142" y="351"/>
                  </a:cubicBezTo>
                  <a:cubicBezTo>
                    <a:pt x="146" y="351"/>
                    <a:pt x="154" y="344"/>
                    <a:pt x="148" y="340"/>
                  </a:cubicBezTo>
                  <a:cubicBezTo>
                    <a:pt x="143" y="336"/>
                    <a:pt x="141" y="342"/>
                    <a:pt x="138" y="343"/>
                  </a:cubicBezTo>
                  <a:cubicBezTo>
                    <a:pt x="135" y="343"/>
                    <a:pt x="133" y="339"/>
                    <a:pt x="130" y="339"/>
                  </a:cubicBezTo>
                  <a:cubicBezTo>
                    <a:pt x="127" y="339"/>
                    <a:pt x="129" y="330"/>
                    <a:pt x="128" y="328"/>
                  </a:cubicBezTo>
                  <a:cubicBezTo>
                    <a:pt x="126" y="325"/>
                    <a:pt x="124" y="317"/>
                    <a:pt x="127" y="314"/>
                  </a:cubicBezTo>
                  <a:cubicBezTo>
                    <a:pt x="130" y="310"/>
                    <a:pt x="141" y="319"/>
                    <a:pt x="150" y="320"/>
                  </a:cubicBezTo>
                  <a:cubicBezTo>
                    <a:pt x="160" y="321"/>
                    <a:pt x="167" y="315"/>
                    <a:pt x="167" y="312"/>
                  </a:cubicBezTo>
                  <a:cubicBezTo>
                    <a:pt x="167" y="308"/>
                    <a:pt x="163" y="301"/>
                    <a:pt x="169" y="298"/>
                  </a:cubicBezTo>
                  <a:cubicBezTo>
                    <a:pt x="175" y="294"/>
                    <a:pt x="170" y="292"/>
                    <a:pt x="168" y="287"/>
                  </a:cubicBezTo>
                  <a:cubicBezTo>
                    <a:pt x="166" y="282"/>
                    <a:pt x="171" y="279"/>
                    <a:pt x="173" y="281"/>
                  </a:cubicBezTo>
                  <a:cubicBezTo>
                    <a:pt x="176" y="284"/>
                    <a:pt x="195" y="282"/>
                    <a:pt x="211" y="279"/>
                  </a:cubicBezTo>
                  <a:cubicBezTo>
                    <a:pt x="227" y="276"/>
                    <a:pt x="238" y="270"/>
                    <a:pt x="239" y="265"/>
                  </a:cubicBezTo>
                  <a:cubicBezTo>
                    <a:pt x="240" y="261"/>
                    <a:pt x="250" y="250"/>
                    <a:pt x="252" y="246"/>
                  </a:cubicBezTo>
                  <a:cubicBezTo>
                    <a:pt x="255" y="242"/>
                    <a:pt x="253" y="237"/>
                    <a:pt x="246" y="236"/>
                  </a:cubicBezTo>
                  <a:cubicBezTo>
                    <a:pt x="240" y="235"/>
                    <a:pt x="240" y="228"/>
                    <a:pt x="244" y="224"/>
                  </a:cubicBezTo>
                  <a:cubicBezTo>
                    <a:pt x="247" y="219"/>
                    <a:pt x="242" y="215"/>
                    <a:pt x="236" y="215"/>
                  </a:cubicBezTo>
                  <a:cubicBezTo>
                    <a:pt x="229" y="214"/>
                    <a:pt x="220" y="210"/>
                    <a:pt x="225" y="205"/>
                  </a:cubicBezTo>
                  <a:cubicBezTo>
                    <a:pt x="228" y="202"/>
                    <a:pt x="229" y="203"/>
                    <a:pt x="230" y="204"/>
                  </a:cubicBezTo>
                  <a:cubicBezTo>
                    <a:pt x="231" y="201"/>
                    <a:pt x="232" y="198"/>
                    <a:pt x="231" y="198"/>
                  </a:cubicBezTo>
                  <a:cubicBezTo>
                    <a:pt x="230" y="196"/>
                    <a:pt x="227" y="198"/>
                    <a:pt x="227" y="189"/>
                  </a:cubicBezTo>
                  <a:cubicBezTo>
                    <a:pt x="227" y="179"/>
                    <a:pt x="231" y="181"/>
                    <a:pt x="231" y="170"/>
                  </a:cubicBezTo>
                  <a:cubicBezTo>
                    <a:pt x="231" y="158"/>
                    <a:pt x="236" y="151"/>
                    <a:pt x="236" y="144"/>
                  </a:cubicBezTo>
                  <a:cubicBezTo>
                    <a:pt x="236" y="138"/>
                    <a:pt x="247" y="131"/>
                    <a:pt x="254" y="121"/>
                  </a:cubicBezTo>
                  <a:cubicBezTo>
                    <a:pt x="260" y="110"/>
                    <a:pt x="273" y="98"/>
                    <a:pt x="279" y="94"/>
                  </a:cubicBezTo>
                  <a:cubicBezTo>
                    <a:pt x="285" y="90"/>
                    <a:pt x="296" y="87"/>
                    <a:pt x="297" y="84"/>
                  </a:cubicBezTo>
                  <a:cubicBezTo>
                    <a:pt x="298" y="81"/>
                    <a:pt x="297" y="63"/>
                    <a:pt x="294" y="6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10">
              <a:extLst>
                <a:ext uri="{FF2B5EF4-FFF2-40B4-BE49-F238E27FC236}">
                  <a16:creationId xmlns:a16="http://schemas.microsoft.com/office/drawing/2014/main" id="{DE243C55-244C-4F30-A79F-13CB66BBA2C1}"/>
                </a:ext>
              </a:extLst>
            </p:cNvPr>
            <p:cNvSpPr>
              <a:spLocks/>
            </p:cNvSpPr>
            <p:nvPr userDrawn="1"/>
          </p:nvSpPr>
          <p:spPr bwMode="auto">
            <a:xfrm>
              <a:off x="2591769" y="3918143"/>
              <a:ext cx="193936" cy="988520"/>
            </a:xfrm>
            <a:custGeom>
              <a:avLst/>
              <a:gdLst>
                <a:gd name="T0" fmla="*/ 52 w 130"/>
                <a:gd name="T1" fmla="*/ 566 h 664"/>
                <a:gd name="T2" fmla="*/ 35 w 130"/>
                <a:gd name="T3" fmla="*/ 538 h 664"/>
                <a:gd name="T4" fmla="*/ 49 w 130"/>
                <a:gd name="T5" fmla="*/ 507 h 664"/>
                <a:gd name="T6" fmla="*/ 60 w 130"/>
                <a:gd name="T7" fmla="*/ 476 h 664"/>
                <a:gd name="T8" fmla="*/ 66 w 130"/>
                <a:gd name="T9" fmla="*/ 451 h 664"/>
                <a:gd name="T10" fmla="*/ 57 w 130"/>
                <a:gd name="T11" fmla="*/ 428 h 664"/>
                <a:gd name="T12" fmla="*/ 59 w 130"/>
                <a:gd name="T13" fmla="*/ 389 h 664"/>
                <a:gd name="T14" fmla="*/ 64 w 130"/>
                <a:gd name="T15" fmla="*/ 359 h 664"/>
                <a:gd name="T16" fmla="*/ 69 w 130"/>
                <a:gd name="T17" fmla="*/ 334 h 664"/>
                <a:gd name="T18" fmla="*/ 80 w 130"/>
                <a:gd name="T19" fmla="*/ 281 h 664"/>
                <a:gd name="T20" fmla="*/ 85 w 130"/>
                <a:gd name="T21" fmla="*/ 246 h 664"/>
                <a:gd name="T22" fmla="*/ 86 w 130"/>
                <a:gd name="T23" fmla="*/ 204 h 664"/>
                <a:gd name="T24" fmla="*/ 97 w 130"/>
                <a:gd name="T25" fmla="*/ 168 h 664"/>
                <a:gd name="T26" fmla="*/ 110 w 130"/>
                <a:gd name="T27" fmla="*/ 138 h 664"/>
                <a:gd name="T28" fmla="*/ 126 w 130"/>
                <a:gd name="T29" fmla="*/ 99 h 664"/>
                <a:gd name="T30" fmla="*/ 116 w 130"/>
                <a:gd name="T31" fmla="*/ 68 h 664"/>
                <a:gd name="T32" fmla="*/ 109 w 130"/>
                <a:gd name="T33" fmla="*/ 32 h 664"/>
                <a:gd name="T34" fmla="*/ 93 w 130"/>
                <a:gd name="T35" fmla="*/ 2 h 664"/>
                <a:gd name="T36" fmla="*/ 84 w 130"/>
                <a:gd name="T37" fmla="*/ 29 h 664"/>
                <a:gd name="T38" fmla="*/ 81 w 130"/>
                <a:gd name="T39" fmla="*/ 97 h 664"/>
                <a:gd name="T40" fmla="*/ 69 w 130"/>
                <a:gd name="T41" fmla="*/ 166 h 664"/>
                <a:gd name="T42" fmla="*/ 62 w 130"/>
                <a:gd name="T43" fmla="*/ 212 h 664"/>
                <a:gd name="T44" fmla="*/ 54 w 130"/>
                <a:gd name="T45" fmla="*/ 273 h 664"/>
                <a:gd name="T46" fmla="*/ 33 w 130"/>
                <a:gd name="T47" fmla="*/ 327 h 664"/>
                <a:gd name="T48" fmla="*/ 31 w 130"/>
                <a:gd name="T49" fmla="*/ 373 h 664"/>
                <a:gd name="T50" fmla="*/ 22 w 130"/>
                <a:gd name="T51" fmla="*/ 415 h 664"/>
                <a:gd name="T52" fmla="*/ 41 w 130"/>
                <a:gd name="T53" fmla="*/ 393 h 664"/>
                <a:gd name="T54" fmla="*/ 44 w 130"/>
                <a:gd name="T55" fmla="*/ 417 h 664"/>
                <a:gd name="T56" fmla="*/ 39 w 130"/>
                <a:gd name="T57" fmla="*/ 445 h 664"/>
                <a:gd name="T58" fmla="*/ 32 w 130"/>
                <a:gd name="T59" fmla="*/ 465 h 664"/>
                <a:gd name="T60" fmla="*/ 30 w 130"/>
                <a:gd name="T61" fmla="*/ 461 h 664"/>
                <a:gd name="T62" fmla="*/ 19 w 130"/>
                <a:gd name="T63" fmla="*/ 465 h 664"/>
                <a:gd name="T64" fmla="*/ 2 w 130"/>
                <a:gd name="T65" fmla="*/ 487 h 664"/>
                <a:gd name="T66" fmla="*/ 21 w 130"/>
                <a:gd name="T67" fmla="*/ 489 h 664"/>
                <a:gd name="T68" fmla="*/ 32 w 130"/>
                <a:gd name="T69" fmla="*/ 507 h 664"/>
                <a:gd name="T70" fmla="*/ 13 w 130"/>
                <a:gd name="T71" fmla="*/ 511 h 664"/>
                <a:gd name="T72" fmla="*/ 16 w 130"/>
                <a:gd name="T73" fmla="*/ 521 h 664"/>
                <a:gd name="T74" fmla="*/ 7 w 130"/>
                <a:gd name="T75" fmla="*/ 537 h 664"/>
                <a:gd name="T76" fmla="*/ 19 w 130"/>
                <a:gd name="T77" fmla="*/ 542 h 664"/>
                <a:gd name="T78" fmla="*/ 21 w 130"/>
                <a:gd name="T79" fmla="*/ 557 h 664"/>
                <a:gd name="T80" fmla="*/ 11 w 130"/>
                <a:gd name="T81" fmla="*/ 575 h 664"/>
                <a:gd name="T82" fmla="*/ 30 w 130"/>
                <a:gd name="T83" fmla="*/ 578 h 664"/>
                <a:gd name="T84" fmla="*/ 37 w 130"/>
                <a:gd name="T85" fmla="*/ 584 h 664"/>
                <a:gd name="T86" fmla="*/ 29 w 130"/>
                <a:gd name="T87" fmla="*/ 601 h 664"/>
                <a:gd name="T88" fmla="*/ 53 w 130"/>
                <a:gd name="T89" fmla="*/ 602 h 664"/>
                <a:gd name="T90" fmla="*/ 36 w 130"/>
                <a:gd name="T91" fmla="*/ 615 h 664"/>
                <a:gd name="T92" fmla="*/ 55 w 130"/>
                <a:gd name="T93" fmla="*/ 612 h 664"/>
                <a:gd name="T94" fmla="*/ 33 w 130"/>
                <a:gd name="T95" fmla="*/ 627 h 664"/>
                <a:gd name="T96" fmla="*/ 53 w 130"/>
                <a:gd name="T97" fmla="*/ 629 h 664"/>
                <a:gd name="T98" fmla="*/ 83 w 130"/>
                <a:gd name="T99" fmla="*/ 600 h 664"/>
                <a:gd name="T100" fmla="*/ 92 w 130"/>
                <a:gd name="T101" fmla="*/ 617 h 664"/>
                <a:gd name="T102" fmla="*/ 79 w 130"/>
                <a:gd name="T103" fmla="*/ 621 h 664"/>
                <a:gd name="T104" fmla="*/ 65 w 130"/>
                <a:gd name="T105" fmla="*/ 634 h 664"/>
                <a:gd name="T106" fmla="*/ 75 w 130"/>
                <a:gd name="T107" fmla="*/ 655 h 664"/>
                <a:gd name="T108" fmla="*/ 96 w 130"/>
                <a:gd name="T109" fmla="*/ 652 h 664"/>
                <a:gd name="T110" fmla="*/ 118 w 130"/>
                <a:gd name="T111" fmla="*/ 653 h 664"/>
                <a:gd name="T112" fmla="*/ 106 w 130"/>
                <a:gd name="T113" fmla="*/ 650 h 664"/>
                <a:gd name="T114" fmla="*/ 92 w 130"/>
                <a:gd name="T115" fmla="*/ 595 h 664"/>
                <a:gd name="T116" fmla="*/ 60 w 130"/>
                <a:gd name="T117" fmla="*/ 58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664">
                  <a:moveTo>
                    <a:pt x="60" y="589"/>
                  </a:moveTo>
                  <a:cubicBezTo>
                    <a:pt x="57" y="589"/>
                    <a:pt x="55" y="583"/>
                    <a:pt x="53" y="583"/>
                  </a:cubicBezTo>
                  <a:cubicBezTo>
                    <a:pt x="51" y="583"/>
                    <a:pt x="50" y="571"/>
                    <a:pt x="52" y="566"/>
                  </a:cubicBezTo>
                  <a:cubicBezTo>
                    <a:pt x="54" y="561"/>
                    <a:pt x="42" y="563"/>
                    <a:pt x="38" y="562"/>
                  </a:cubicBezTo>
                  <a:cubicBezTo>
                    <a:pt x="35" y="560"/>
                    <a:pt x="40" y="556"/>
                    <a:pt x="36" y="552"/>
                  </a:cubicBezTo>
                  <a:cubicBezTo>
                    <a:pt x="32" y="548"/>
                    <a:pt x="35" y="541"/>
                    <a:pt x="35" y="538"/>
                  </a:cubicBezTo>
                  <a:cubicBezTo>
                    <a:pt x="36" y="535"/>
                    <a:pt x="38" y="529"/>
                    <a:pt x="43" y="529"/>
                  </a:cubicBezTo>
                  <a:cubicBezTo>
                    <a:pt x="48" y="529"/>
                    <a:pt x="45" y="522"/>
                    <a:pt x="50" y="518"/>
                  </a:cubicBezTo>
                  <a:cubicBezTo>
                    <a:pt x="54" y="515"/>
                    <a:pt x="45" y="510"/>
                    <a:pt x="49" y="507"/>
                  </a:cubicBezTo>
                  <a:cubicBezTo>
                    <a:pt x="53" y="504"/>
                    <a:pt x="49" y="498"/>
                    <a:pt x="55" y="497"/>
                  </a:cubicBezTo>
                  <a:cubicBezTo>
                    <a:pt x="61" y="496"/>
                    <a:pt x="55" y="488"/>
                    <a:pt x="60" y="487"/>
                  </a:cubicBezTo>
                  <a:cubicBezTo>
                    <a:pt x="64" y="486"/>
                    <a:pt x="59" y="481"/>
                    <a:pt x="60" y="476"/>
                  </a:cubicBezTo>
                  <a:cubicBezTo>
                    <a:pt x="61" y="470"/>
                    <a:pt x="57" y="466"/>
                    <a:pt x="62" y="464"/>
                  </a:cubicBezTo>
                  <a:cubicBezTo>
                    <a:pt x="68" y="462"/>
                    <a:pt x="64" y="458"/>
                    <a:pt x="60" y="454"/>
                  </a:cubicBezTo>
                  <a:cubicBezTo>
                    <a:pt x="56" y="451"/>
                    <a:pt x="61" y="451"/>
                    <a:pt x="66" y="451"/>
                  </a:cubicBezTo>
                  <a:cubicBezTo>
                    <a:pt x="71" y="451"/>
                    <a:pt x="68" y="443"/>
                    <a:pt x="64" y="445"/>
                  </a:cubicBezTo>
                  <a:cubicBezTo>
                    <a:pt x="58" y="446"/>
                    <a:pt x="55" y="441"/>
                    <a:pt x="59" y="437"/>
                  </a:cubicBezTo>
                  <a:cubicBezTo>
                    <a:pt x="63" y="433"/>
                    <a:pt x="56" y="431"/>
                    <a:pt x="57" y="428"/>
                  </a:cubicBezTo>
                  <a:cubicBezTo>
                    <a:pt x="58" y="425"/>
                    <a:pt x="58" y="422"/>
                    <a:pt x="56" y="420"/>
                  </a:cubicBezTo>
                  <a:cubicBezTo>
                    <a:pt x="53" y="418"/>
                    <a:pt x="55" y="405"/>
                    <a:pt x="58" y="405"/>
                  </a:cubicBezTo>
                  <a:cubicBezTo>
                    <a:pt x="61" y="404"/>
                    <a:pt x="59" y="392"/>
                    <a:pt x="59" y="389"/>
                  </a:cubicBezTo>
                  <a:cubicBezTo>
                    <a:pt x="59" y="385"/>
                    <a:pt x="55" y="382"/>
                    <a:pt x="56" y="379"/>
                  </a:cubicBezTo>
                  <a:cubicBezTo>
                    <a:pt x="56" y="375"/>
                    <a:pt x="60" y="375"/>
                    <a:pt x="60" y="368"/>
                  </a:cubicBezTo>
                  <a:cubicBezTo>
                    <a:pt x="60" y="362"/>
                    <a:pt x="61" y="360"/>
                    <a:pt x="64" y="359"/>
                  </a:cubicBezTo>
                  <a:cubicBezTo>
                    <a:pt x="66" y="359"/>
                    <a:pt x="64" y="352"/>
                    <a:pt x="65" y="348"/>
                  </a:cubicBezTo>
                  <a:cubicBezTo>
                    <a:pt x="65" y="345"/>
                    <a:pt x="72" y="348"/>
                    <a:pt x="73" y="342"/>
                  </a:cubicBezTo>
                  <a:cubicBezTo>
                    <a:pt x="74" y="337"/>
                    <a:pt x="68" y="337"/>
                    <a:pt x="69" y="334"/>
                  </a:cubicBezTo>
                  <a:cubicBezTo>
                    <a:pt x="70" y="330"/>
                    <a:pt x="69" y="324"/>
                    <a:pt x="69" y="315"/>
                  </a:cubicBezTo>
                  <a:cubicBezTo>
                    <a:pt x="69" y="305"/>
                    <a:pt x="77" y="303"/>
                    <a:pt x="80" y="300"/>
                  </a:cubicBezTo>
                  <a:cubicBezTo>
                    <a:pt x="83" y="297"/>
                    <a:pt x="76" y="283"/>
                    <a:pt x="80" y="281"/>
                  </a:cubicBezTo>
                  <a:cubicBezTo>
                    <a:pt x="84" y="280"/>
                    <a:pt x="81" y="273"/>
                    <a:pt x="84" y="271"/>
                  </a:cubicBezTo>
                  <a:cubicBezTo>
                    <a:pt x="87" y="269"/>
                    <a:pt x="87" y="264"/>
                    <a:pt x="88" y="258"/>
                  </a:cubicBezTo>
                  <a:cubicBezTo>
                    <a:pt x="90" y="253"/>
                    <a:pt x="85" y="251"/>
                    <a:pt x="85" y="246"/>
                  </a:cubicBezTo>
                  <a:cubicBezTo>
                    <a:pt x="85" y="241"/>
                    <a:pt x="84" y="236"/>
                    <a:pt x="80" y="231"/>
                  </a:cubicBezTo>
                  <a:cubicBezTo>
                    <a:pt x="76" y="226"/>
                    <a:pt x="77" y="215"/>
                    <a:pt x="80" y="215"/>
                  </a:cubicBezTo>
                  <a:cubicBezTo>
                    <a:pt x="83" y="215"/>
                    <a:pt x="81" y="205"/>
                    <a:pt x="86" y="204"/>
                  </a:cubicBezTo>
                  <a:cubicBezTo>
                    <a:pt x="91" y="202"/>
                    <a:pt x="88" y="195"/>
                    <a:pt x="86" y="189"/>
                  </a:cubicBezTo>
                  <a:cubicBezTo>
                    <a:pt x="84" y="183"/>
                    <a:pt x="90" y="186"/>
                    <a:pt x="90" y="181"/>
                  </a:cubicBezTo>
                  <a:cubicBezTo>
                    <a:pt x="90" y="176"/>
                    <a:pt x="93" y="169"/>
                    <a:pt x="97" y="168"/>
                  </a:cubicBezTo>
                  <a:cubicBezTo>
                    <a:pt x="101" y="166"/>
                    <a:pt x="101" y="158"/>
                    <a:pt x="101" y="155"/>
                  </a:cubicBezTo>
                  <a:cubicBezTo>
                    <a:pt x="101" y="152"/>
                    <a:pt x="107" y="151"/>
                    <a:pt x="110" y="148"/>
                  </a:cubicBezTo>
                  <a:cubicBezTo>
                    <a:pt x="113" y="145"/>
                    <a:pt x="105" y="141"/>
                    <a:pt x="110" y="138"/>
                  </a:cubicBezTo>
                  <a:cubicBezTo>
                    <a:pt x="114" y="136"/>
                    <a:pt x="106" y="125"/>
                    <a:pt x="108" y="123"/>
                  </a:cubicBezTo>
                  <a:cubicBezTo>
                    <a:pt x="111" y="120"/>
                    <a:pt x="109" y="115"/>
                    <a:pt x="109" y="112"/>
                  </a:cubicBezTo>
                  <a:cubicBezTo>
                    <a:pt x="110" y="108"/>
                    <a:pt x="124" y="102"/>
                    <a:pt x="126" y="99"/>
                  </a:cubicBezTo>
                  <a:cubicBezTo>
                    <a:pt x="127" y="96"/>
                    <a:pt x="128" y="89"/>
                    <a:pt x="129" y="81"/>
                  </a:cubicBezTo>
                  <a:cubicBezTo>
                    <a:pt x="124" y="84"/>
                    <a:pt x="120" y="86"/>
                    <a:pt x="120" y="84"/>
                  </a:cubicBezTo>
                  <a:cubicBezTo>
                    <a:pt x="118" y="81"/>
                    <a:pt x="120" y="72"/>
                    <a:pt x="116" y="68"/>
                  </a:cubicBezTo>
                  <a:cubicBezTo>
                    <a:pt x="112" y="64"/>
                    <a:pt x="115" y="57"/>
                    <a:pt x="111" y="55"/>
                  </a:cubicBezTo>
                  <a:cubicBezTo>
                    <a:pt x="107" y="53"/>
                    <a:pt x="102" y="45"/>
                    <a:pt x="106" y="43"/>
                  </a:cubicBezTo>
                  <a:cubicBezTo>
                    <a:pt x="109" y="40"/>
                    <a:pt x="106" y="35"/>
                    <a:pt x="109" y="32"/>
                  </a:cubicBezTo>
                  <a:cubicBezTo>
                    <a:pt x="112" y="30"/>
                    <a:pt x="107" y="29"/>
                    <a:pt x="103" y="24"/>
                  </a:cubicBezTo>
                  <a:cubicBezTo>
                    <a:pt x="98" y="19"/>
                    <a:pt x="104" y="12"/>
                    <a:pt x="99" y="8"/>
                  </a:cubicBezTo>
                  <a:cubicBezTo>
                    <a:pt x="94" y="4"/>
                    <a:pt x="94" y="0"/>
                    <a:pt x="93" y="2"/>
                  </a:cubicBezTo>
                  <a:cubicBezTo>
                    <a:pt x="91" y="4"/>
                    <a:pt x="91" y="11"/>
                    <a:pt x="87" y="13"/>
                  </a:cubicBezTo>
                  <a:cubicBezTo>
                    <a:pt x="86" y="14"/>
                    <a:pt x="85" y="15"/>
                    <a:pt x="83" y="16"/>
                  </a:cubicBezTo>
                  <a:cubicBezTo>
                    <a:pt x="83" y="19"/>
                    <a:pt x="82" y="25"/>
                    <a:pt x="84" y="29"/>
                  </a:cubicBezTo>
                  <a:cubicBezTo>
                    <a:pt x="86" y="34"/>
                    <a:pt x="87" y="58"/>
                    <a:pt x="85" y="67"/>
                  </a:cubicBezTo>
                  <a:cubicBezTo>
                    <a:pt x="83" y="76"/>
                    <a:pt x="81" y="83"/>
                    <a:pt x="79" y="89"/>
                  </a:cubicBezTo>
                  <a:cubicBezTo>
                    <a:pt x="77" y="95"/>
                    <a:pt x="83" y="95"/>
                    <a:pt x="81" y="97"/>
                  </a:cubicBezTo>
                  <a:cubicBezTo>
                    <a:pt x="78" y="100"/>
                    <a:pt x="79" y="107"/>
                    <a:pt x="79" y="117"/>
                  </a:cubicBezTo>
                  <a:cubicBezTo>
                    <a:pt x="79" y="127"/>
                    <a:pt x="73" y="145"/>
                    <a:pt x="72" y="151"/>
                  </a:cubicBezTo>
                  <a:cubicBezTo>
                    <a:pt x="72" y="156"/>
                    <a:pt x="68" y="160"/>
                    <a:pt x="69" y="166"/>
                  </a:cubicBezTo>
                  <a:cubicBezTo>
                    <a:pt x="69" y="172"/>
                    <a:pt x="66" y="176"/>
                    <a:pt x="62" y="179"/>
                  </a:cubicBezTo>
                  <a:cubicBezTo>
                    <a:pt x="58" y="182"/>
                    <a:pt x="68" y="191"/>
                    <a:pt x="68" y="196"/>
                  </a:cubicBezTo>
                  <a:cubicBezTo>
                    <a:pt x="67" y="201"/>
                    <a:pt x="60" y="204"/>
                    <a:pt x="62" y="212"/>
                  </a:cubicBezTo>
                  <a:cubicBezTo>
                    <a:pt x="64" y="223"/>
                    <a:pt x="62" y="241"/>
                    <a:pt x="62" y="245"/>
                  </a:cubicBezTo>
                  <a:cubicBezTo>
                    <a:pt x="62" y="248"/>
                    <a:pt x="58" y="248"/>
                    <a:pt x="59" y="255"/>
                  </a:cubicBezTo>
                  <a:cubicBezTo>
                    <a:pt x="60" y="261"/>
                    <a:pt x="55" y="263"/>
                    <a:pt x="54" y="273"/>
                  </a:cubicBezTo>
                  <a:cubicBezTo>
                    <a:pt x="53" y="283"/>
                    <a:pt x="45" y="297"/>
                    <a:pt x="42" y="304"/>
                  </a:cubicBezTo>
                  <a:cubicBezTo>
                    <a:pt x="39" y="312"/>
                    <a:pt x="39" y="316"/>
                    <a:pt x="35" y="316"/>
                  </a:cubicBezTo>
                  <a:cubicBezTo>
                    <a:pt x="31" y="316"/>
                    <a:pt x="30" y="320"/>
                    <a:pt x="33" y="327"/>
                  </a:cubicBezTo>
                  <a:cubicBezTo>
                    <a:pt x="36" y="333"/>
                    <a:pt x="31" y="339"/>
                    <a:pt x="35" y="345"/>
                  </a:cubicBezTo>
                  <a:cubicBezTo>
                    <a:pt x="39" y="352"/>
                    <a:pt x="38" y="354"/>
                    <a:pt x="36" y="360"/>
                  </a:cubicBezTo>
                  <a:cubicBezTo>
                    <a:pt x="34" y="366"/>
                    <a:pt x="31" y="367"/>
                    <a:pt x="31" y="373"/>
                  </a:cubicBezTo>
                  <a:cubicBezTo>
                    <a:pt x="31" y="379"/>
                    <a:pt x="27" y="383"/>
                    <a:pt x="29" y="390"/>
                  </a:cubicBezTo>
                  <a:cubicBezTo>
                    <a:pt x="32" y="396"/>
                    <a:pt x="31" y="399"/>
                    <a:pt x="28" y="399"/>
                  </a:cubicBezTo>
                  <a:cubicBezTo>
                    <a:pt x="25" y="399"/>
                    <a:pt x="23" y="404"/>
                    <a:pt x="22" y="415"/>
                  </a:cubicBezTo>
                  <a:cubicBezTo>
                    <a:pt x="21" y="425"/>
                    <a:pt x="21" y="425"/>
                    <a:pt x="29" y="425"/>
                  </a:cubicBezTo>
                  <a:cubicBezTo>
                    <a:pt x="37" y="424"/>
                    <a:pt x="30" y="398"/>
                    <a:pt x="35" y="398"/>
                  </a:cubicBezTo>
                  <a:cubicBezTo>
                    <a:pt x="40" y="398"/>
                    <a:pt x="36" y="394"/>
                    <a:pt x="41" y="393"/>
                  </a:cubicBezTo>
                  <a:cubicBezTo>
                    <a:pt x="46" y="391"/>
                    <a:pt x="41" y="397"/>
                    <a:pt x="45" y="398"/>
                  </a:cubicBezTo>
                  <a:cubicBezTo>
                    <a:pt x="48" y="399"/>
                    <a:pt x="50" y="402"/>
                    <a:pt x="46" y="405"/>
                  </a:cubicBezTo>
                  <a:cubicBezTo>
                    <a:pt x="41" y="408"/>
                    <a:pt x="47" y="413"/>
                    <a:pt x="44" y="417"/>
                  </a:cubicBezTo>
                  <a:cubicBezTo>
                    <a:pt x="42" y="421"/>
                    <a:pt x="39" y="425"/>
                    <a:pt x="41" y="429"/>
                  </a:cubicBezTo>
                  <a:cubicBezTo>
                    <a:pt x="43" y="433"/>
                    <a:pt x="39" y="433"/>
                    <a:pt x="38" y="438"/>
                  </a:cubicBezTo>
                  <a:cubicBezTo>
                    <a:pt x="38" y="444"/>
                    <a:pt x="41" y="444"/>
                    <a:pt x="39" y="445"/>
                  </a:cubicBezTo>
                  <a:cubicBezTo>
                    <a:pt x="37" y="447"/>
                    <a:pt x="42" y="451"/>
                    <a:pt x="39" y="452"/>
                  </a:cubicBezTo>
                  <a:cubicBezTo>
                    <a:pt x="35" y="452"/>
                    <a:pt x="37" y="456"/>
                    <a:pt x="39" y="460"/>
                  </a:cubicBezTo>
                  <a:cubicBezTo>
                    <a:pt x="41" y="464"/>
                    <a:pt x="35" y="462"/>
                    <a:pt x="32" y="465"/>
                  </a:cubicBezTo>
                  <a:cubicBezTo>
                    <a:pt x="28" y="467"/>
                    <a:pt x="35" y="471"/>
                    <a:pt x="33" y="474"/>
                  </a:cubicBezTo>
                  <a:cubicBezTo>
                    <a:pt x="31" y="478"/>
                    <a:pt x="26" y="472"/>
                    <a:pt x="24" y="470"/>
                  </a:cubicBezTo>
                  <a:cubicBezTo>
                    <a:pt x="21" y="469"/>
                    <a:pt x="27" y="465"/>
                    <a:pt x="30" y="461"/>
                  </a:cubicBezTo>
                  <a:cubicBezTo>
                    <a:pt x="33" y="457"/>
                    <a:pt x="27" y="448"/>
                    <a:pt x="22" y="450"/>
                  </a:cubicBezTo>
                  <a:cubicBezTo>
                    <a:pt x="17" y="452"/>
                    <a:pt x="27" y="457"/>
                    <a:pt x="27" y="462"/>
                  </a:cubicBezTo>
                  <a:cubicBezTo>
                    <a:pt x="27" y="466"/>
                    <a:pt x="19" y="461"/>
                    <a:pt x="19" y="465"/>
                  </a:cubicBezTo>
                  <a:cubicBezTo>
                    <a:pt x="20" y="470"/>
                    <a:pt x="14" y="468"/>
                    <a:pt x="11" y="471"/>
                  </a:cubicBezTo>
                  <a:cubicBezTo>
                    <a:pt x="8" y="475"/>
                    <a:pt x="15" y="478"/>
                    <a:pt x="11" y="479"/>
                  </a:cubicBezTo>
                  <a:cubicBezTo>
                    <a:pt x="8" y="480"/>
                    <a:pt x="3" y="484"/>
                    <a:pt x="2" y="487"/>
                  </a:cubicBezTo>
                  <a:cubicBezTo>
                    <a:pt x="2" y="491"/>
                    <a:pt x="6" y="491"/>
                    <a:pt x="6" y="488"/>
                  </a:cubicBezTo>
                  <a:cubicBezTo>
                    <a:pt x="6" y="485"/>
                    <a:pt x="11" y="484"/>
                    <a:pt x="13" y="488"/>
                  </a:cubicBezTo>
                  <a:cubicBezTo>
                    <a:pt x="14" y="492"/>
                    <a:pt x="17" y="488"/>
                    <a:pt x="21" y="489"/>
                  </a:cubicBezTo>
                  <a:cubicBezTo>
                    <a:pt x="26" y="490"/>
                    <a:pt x="25" y="497"/>
                    <a:pt x="23" y="497"/>
                  </a:cubicBezTo>
                  <a:cubicBezTo>
                    <a:pt x="20" y="496"/>
                    <a:pt x="17" y="501"/>
                    <a:pt x="18" y="506"/>
                  </a:cubicBezTo>
                  <a:cubicBezTo>
                    <a:pt x="19" y="511"/>
                    <a:pt x="28" y="506"/>
                    <a:pt x="32" y="507"/>
                  </a:cubicBezTo>
                  <a:cubicBezTo>
                    <a:pt x="36" y="508"/>
                    <a:pt x="34" y="515"/>
                    <a:pt x="32" y="513"/>
                  </a:cubicBezTo>
                  <a:cubicBezTo>
                    <a:pt x="30" y="511"/>
                    <a:pt x="25" y="507"/>
                    <a:pt x="22" y="511"/>
                  </a:cubicBezTo>
                  <a:cubicBezTo>
                    <a:pt x="20" y="514"/>
                    <a:pt x="16" y="513"/>
                    <a:pt x="13" y="511"/>
                  </a:cubicBezTo>
                  <a:cubicBezTo>
                    <a:pt x="11" y="510"/>
                    <a:pt x="0" y="517"/>
                    <a:pt x="4" y="519"/>
                  </a:cubicBezTo>
                  <a:cubicBezTo>
                    <a:pt x="7" y="522"/>
                    <a:pt x="7" y="526"/>
                    <a:pt x="9" y="526"/>
                  </a:cubicBezTo>
                  <a:cubicBezTo>
                    <a:pt x="11" y="526"/>
                    <a:pt x="15" y="524"/>
                    <a:pt x="16" y="521"/>
                  </a:cubicBezTo>
                  <a:cubicBezTo>
                    <a:pt x="18" y="519"/>
                    <a:pt x="22" y="516"/>
                    <a:pt x="23" y="522"/>
                  </a:cubicBezTo>
                  <a:cubicBezTo>
                    <a:pt x="23" y="528"/>
                    <a:pt x="16" y="525"/>
                    <a:pt x="15" y="528"/>
                  </a:cubicBezTo>
                  <a:cubicBezTo>
                    <a:pt x="14" y="531"/>
                    <a:pt x="11" y="534"/>
                    <a:pt x="7" y="537"/>
                  </a:cubicBezTo>
                  <a:cubicBezTo>
                    <a:pt x="3" y="540"/>
                    <a:pt x="7" y="545"/>
                    <a:pt x="11" y="543"/>
                  </a:cubicBezTo>
                  <a:cubicBezTo>
                    <a:pt x="14" y="542"/>
                    <a:pt x="10" y="547"/>
                    <a:pt x="14" y="548"/>
                  </a:cubicBezTo>
                  <a:cubicBezTo>
                    <a:pt x="18" y="548"/>
                    <a:pt x="20" y="545"/>
                    <a:pt x="19" y="542"/>
                  </a:cubicBezTo>
                  <a:cubicBezTo>
                    <a:pt x="18" y="539"/>
                    <a:pt x="21" y="531"/>
                    <a:pt x="25" y="535"/>
                  </a:cubicBezTo>
                  <a:cubicBezTo>
                    <a:pt x="29" y="539"/>
                    <a:pt x="23" y="542"/>
                    <a:pt x="23" y="545"/>
                  </a:cubicBezTo>
                  <a:cubicBezTo>
                    <a:pt x="23" y="549"/>
                    <a:pt x="21" y="553"/>
                    <a:pt x="21" y="557"/>
                  </a:cubicBezTo>
                  <a:cubicBezTo>
                    <a:pt x="21" y="560"/>
                    <a:pt x="16" y="558"/>
                    <a:pt x="17" y="562"/>
                  </a:cubicBezTo>
                  <a:cubicBezTo>
                    <a:pt x="17" y="566"/>
                    <a:pt x="8" y="563"/>
                    <a:pt x="12" y="566"/>
                  </a:cubicBezTo>
                  <a:cubicBezTo>
                    <a:pt x="16" y="569"/>
                    <a:pt x="9" y="572"/>
                    <a:pt x="11" y="575"/>
                  </a:cubicBezTo>
                  <a:cubicBezTo>
                    <a:pt x="14" y="577"/>
                    <a:pt x="16" y="571"/>
                    <a:pt x="19" y="573"/>
                  </a:cubicBezTo>
                  <a:cubicBezTo>
                    <a:pt x="23" y="574"/>
                    <a:pt x="22" y="575"/>
                    <a:pt x="27" y="573"/>
                  </a:cubicBezTo>
                  <a:cubicBezTo>
                    <a:pt x="31" y="571"/>
                    <a:pt x="34" y="576"/>
                    <a:pt x="30" y="578"/>
                  </a:cubicBezTo>
                  <a:cubicBezTo>
                    <a:pt x="26" y="579"/>
                    <a:pt x="21" y="584"/>
                    <a:pt x="23" y="585"/>
                  </a:cubicBezTo>
                  <a:cubicBezTo>
                    <a:pt x="25" y="585"/>
                    <a:pt x="30" y="581"/>
                    <a:pt x="32" y="586"/>
                  </a:cubicBezTo>
                  <a:cubicBezTo>
                    <a:pt x="33" y="590"/>
                    <a:pt x="36" y="589"/>
                    <a:pt x="37" y="584"/>
                  </a:cubicBezTo>
                  <a:cubicBezTo>
                    <a:pt x="37" y="579"/>
                    <a:pt x="45" y="583"/>
                    <a:pt x="46" y="587"/>
                  </a:cubicBezTo>
                  <a:cubicBezTo>
                    <a:pt x="47" y="591"/>
                    <a:pt x="38" y="593"/>
                    <a:pt x="33" y="592"/>
                  </a:cubicBezTo>
                  <a:cubicBezTo>
                    <a:pt x="28" y="591"/>
                    <a:pt x="26" y="597"/>
                    <a:pt x="29" y="601"/>
                  </a:cubicBezTo>
                  <a:cubicBezTo>
                    <a:pt x="32" y="605"/>
                    <a:pt x="36" y="601"/>
                    <a:pt x="40" y="598"/>
                  </a:cubicBezTo>
                  <a:cubicBezTo>
                    <a:pt x="43" y="594"/>
                    <a:pt x="61" y="595"/>
                    <a:pt x="62" y="599"/>
                  </a:cubicBezTo>
                  <a:cubicBezTo>
                    <a:pt x="63" y="603"/>
                    <a:pt x="54" y="600"/>
                    <a:pt x="53" y="602"/>
                  </a:cubicBezTo>
                  <a:cubicBezTo>
                    <a:pt x="52" y="604"/>
                    <a:pt x="45" y="606"/>
                    <a:pt x="44" y="604"/>
                  </a:cubicBezTo>
                  <a:cubicBezTo>
                    <a:pt x="43" y="601"/>
                    <a:pt x="36" y="604"/>
                    <a:pt x="36" y="609"/>
                  </a:cubicBezTo>
                  <a:cubicBezTo>
                    <a:pt x="35" y="613"/>
                    <a:pt x="30" y="613"/>
                    <a:pt x="36" y="615"/>
                  </a:cubicBezTo>
                  <a:cubicBezTo>
                    <a:pt x="42" y="616"/>
                    <a:pt x="40" y="608"/>
                    <a:pt x="49" y="609"/>
                  </a:cubicBezTo>
                  <a:cubicBezTo>
                    <a:pt x="58" y="610"/>
                    <a:pt x="63" y="601"/>
                    <a:pt x="66" y="606"/>
                  </a:cubicBezTo>
                  <a:cubicBezTo>
                    <a:pt x="69" y="611"/>
                    <a:pt x="58" y="615"/>
                    <a:pt x="55" y="612"/>
                  </a:cubicBezTo>
                  <a:cubicBezTo>
                    <a:pt x="51" y="609"/>
                    <a:pt x="47" y="614"/>
                    <a:pt x="47" y="619"/>
                  </a:cubicBezTo>
                  <a:cubicBezTo>
                    <a:pt x="48" y="624"/>
                    <a:pt x="37" y="618"/>
                    <a:pt x="32" y="617"/>
                  </a:cubicBezTo>
                  <a:cubicBezTo>
                    <a:pt x="26" y="617"/>
                    <a:pt x="29" y="622"/>
                    <a:pt x="33" y="627"/>
                  </a:cubicBezTo>
                  <a:cubicBezTo>
                    <a:pt x="38" y="632"/>
                    <a:pt x="41" y="626"/>
                    <a:pt x="46" y="630"/>
                  </a:cubicBezTo>
                  <a:cubicBezTo>
                    <a:pt x="52" y="634"/>
                    <a:pt x="52" y="637"/>
                    <a:pt x="56" y="634"/>
                  </a:cubicBezTo>
                  <a:cubicBezTo>
                    <a:pt x="59" y="630"/>
                    <a:pt x="56" y="631"/>
                    <a:pt x="53" y="629"/>
                  </a:cubicBezTo>
                  <a:cubicBezTo>
                    <a:pt x="50" y="627"/>
                    <a:pt x="53" y="622"/>
                    <a:pt x="59" y="625"/>
                  </a:cubicBezTo>
                  <a:cubicBezTo>
                    <a:pt x="65" y="628"/>
                    <a:pt x="72" y="622"/>
                    <a:pt x="70" y="614"/>
                  </a:cubicBezTo>
                  <a:cubicBezTo>
                    <a:pt x="68" y="606"/>
                    <a:pt x="76" y="603"/>
                    <a:pt x="83" y="600"/>
                  </a:cubicBezTo>
                  <a:cubicBezTo>
                    <a:pt x="91" y="598"/>
                    <a:pt x="87" y="605"/>
                    <a:pt x="81" y="607"/>
                  </a:cubicBezTo>
                  <a:cubicBezTo>
                    <a:pt x="76" y="610"/>
                    <a:pt x="75" y="611"/>
                    <a:pt x="79" y="616"/>
                  </a:cubicBezTo>
                  <a:cubicBezTo>
                    <a:pt x="83" y="620"/>
                    <a:pt x="89" y="613"/>
                    <a:pt x="92" y="617"/>
                  </a:cubicBezTo>
                  <a:cubicBezTo>
                    <a:pt x="96" y="620"/>
                    <a:pt x="86" y="619"/>
                    <a:pt x="84" y="623"/>
                  </a:cubicBezTo>
                  <a:cubicBezTo>
                    <a:pt x="83" y="627"/>
                    <a:pt x="90" y="631"/>
                    <a:pt x="85" y="634"/>
                  </a:cubicBezTo>
                  <a:cubicBezTo>
                    <a:pt x="79" y="636"/>
                    <a:pt x="82" y="623"/>
                    <a:pt x="79" y="621"/>
                  </a:cubicBezTo>
                  <a:cubicBezTo>
                    <a:pt x="75" y="620"/>
                    <a:pt x="72" y="623"/>
                    <a:pt x="76" y="631"/>
                  </a:cubicBezTo>
                  <a:cubicBezTo>
                    <a:pt x="79" y="638"/>
                    <a:pt x="72" y="632"/>
                    <a:pt x="69" y="628"/>
                  </a:cubicBezTo>
                  <a:cubicBezTo>
                    <a:pt x="65" y="624"/>
                    <a:pt x="61" y="630"/>
                    <a:pt x="65" y="634"/>
                  </a:cubicBezTo>
                  <a:cubicBezTo>
                    <a:pt x="69" y="637"/>
                    <a:pt x="57" y="633"/>
                    <a:pt x="57" y="639"/>
                  </a:cubicBezTo>
                  <a:cubicBezTo>
                    <a:pt x="57" y="646"/>
                    <a:pt x="62" y="640"/>
                    <a:pt x="68" y="642"/>
                  </a:cubicBezTo>
                  <a:cubicBezTo>
                    <a:pt x="74" y="643"/>
                    <a:pt x="71" y="651"/>
                    <a:pt x="75" y="655"/>
                  </a:cubicBezTo>
                  <a:cubicBezTo>
                    <a:pt x="80" y="658"/>
                    <a:pt x="76" y="644"/>
                    <a:pt x="81" y="643"/>
                  </a:cubicBezTo>
                  <a:cubicBezTo>
                    <a:pt x="85" y="642"/>
                    <a:pt x="81" y="654"/>
                    <a:pt x="91" y="657"/>
                  </a:cubicBezTo>
                  <a:cubicBezTo>
                    <a:pt x="101" y="660"/>
                    <a:pt x="92" y="655"/>
                    <a:pt x="96" y="652"/>
                  </a:cubicBezTo>
                  <a:cubicBezTo>
                    <a:pt x="101" y="649"/>
                    <a:pt x="107" y="662"/>
                    <a:pt x="112" y="663"/>
                  </a:cubicBezTo>
                  <a:cubicBezTo>
                    <a:pt x="117" y="664"/>
                    <a:pt x="113" y="657"/>
                    <a:pt x="110" y="653"/>
                  </a:cubicBezTo>
                  <a:cubicBezTo>
                    <a:pt x="106" y="649"/>
                    <a:pt x="113" y="651"/>
                    <a:pt x="118" y="653"/>
                  </a:cubicBezTo>
                  <a:cubicBezTo>
                    <a:pt x="123" y="655"/>
                    <a:pt x="127" y="655"/>
                    <a:pt x="128" y="652"/>
                  </a:cubicBezTo>
                  <a:cubicBezTo>
                    <a:pt x="128" y="650"/>
                    <a:pt x="129" y="650"/>
                    <a:pt x="130" y="651"/>
                  </a:cubicBezTo>
                  <a:cubicBezTo>
                    <a:pt x="125" y="647"/>
                    <a:pt x="108" y="650"/>
                    <a:pt x="106" y="650"/>
                  </a:cubicBezTo>
                  <a:cubicBezTo>
                    <a:pt x="103" y="649"/>
                    <a:pt x="105" y="610"/>
                    <a:pt x="105" y="601"/>
                  </a:cubicBezTo>
                  <a:cubicBezTo>
                    <a:pt x="105" y="601"/>
                    <a:pt x="105" y="601"/>
                    <a:pt x="104" y="601"/>
                  </a:cubicBezTo>
                  <a:cubicBezTo>
                    <a:pt x="100" y="601"/>
                    <a:pt x="91" y="602"/>
                    <a:pt x="92" y="595"/>
                  </a:cubicBezTo>
                  <a:cubicBezTo>
                    <a:pt x="93" y="594"/>
                    <a:pt x="93" y="594"/>
                    <a:pt x="94" y="593"/>
                  </a:cubicBezTo>
                  <a:cubicBezTo>
                    <a:pt x="92" y="591"/>
                    <a:pt x="89" y="589"/>
                    <a:pt x="86" y="589"/>
                  </a:cubicBezTo>
                  <a:cubicBezTo>
                    <a:pt x="80" y="587"/>
                    <a:pt x="64" y="589"/>
                    <a:pt x="60" y="58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11">
              <a:extLst>
                <a:ext uri="{FF2B5EF4-FFF2-40B4-BE49-F238E27FC236}">
                  <a16:creationId xmlns:a16="http://schemas.microsoft.com/office/drawing/2014/main" id="{C13CAA5C-8BBF-4826-B700-8B79C2312F15}"/>
                </a:ext>
              </a:extLst>
            </p:cNvPr>
            <p:cNvSpPr>
              <a:spLocks/>
            </p:cNvSpPr>
            <p:nvPr userDrawn="1"/>
          </p:nvSpPr>
          <p:spPr bwMode="auto">
            <a:xfrm>
              <a:off x="2879222" y="3960821"/>
              <a:ext cx="193309" cy="195193"/>
            </a:xfrm>
            <a:custGeom>
              <a:avLst/>
              <a:gdLst>
                <a:gd name="T0" fmla="*/ 125 w 130"/>
                <a:gd name="T1" fmla="*/ 71 h 131"/>
                <a:gd name="T2" fmla="*/ 113 w 130"/>
                <a:gd name="T3" fmla="*/ 73 h 131"/>
                <a:gd name="T4" fmla="*/ 106 w 130"/>
                <a:gd name="T5" fmla="*/ 57 h 131"/>
                <a:gd name="T6" fmla="*/ 95 w 130"/>
                <a:gd name="T7" fmla="*/ 45 h 131"/>
                <a:gd name="T8" fmla="*/ 83 w 130"/>
                <a:gd name="T9" fmla="*/ 43 h 131"/>
                <a:gd name="T10" fmla="*/ 75 w 130"/>
                <a:gd name="T11" fmla="*/ 31 h 131"/>
                <a:gd name="T12" fmla="*/ 72 w 130"/>
                <a:gd name="T13" fmla="*/ 13 h 131"/>
                <a:gd name="T14" fmla="*/ 72 w 130"/>
                <a:gd name="T15" fmla="*/ 5 h 131"/>
                <a:gd name="T16" fmla="*/ 69 w 130"/>
                <a:gd name="T17" fmla="*/ 6 h 131"/>
                <a:gd name="T18" fmla="*/ 55 w 130"/>
                <a:gd name="T19" fmla="*/ 0 h 131"/>
                <a:gd name="T20" fmla="*/ 38 w 130"/>
                <a:gd name="T21" fmla="*/ 2 h 131"/>
                <a:gd name="T22" fmla="*/ 21 w 130"/>
                <a:gd name="T23" fmla="*/ 5 h 131"/>
                <a:gd name="T24" fmla="*/ 9 w 130"/>
                <a:gd name="T25" fmla="*/ 19 h 131"/>
                <a:gd name="T26" fmla="*/ 5 w 130"/>
                <a:gd name="T27" fmla="*/ 41 h 131"/>
                <a:gd name="T28" fmla="*/ 0 w 130"/>
                <a:gd name="T29" fmla="*/ 41 h 131"/>
                <a:gd name="T30" fmla="*/ 20 w 130"/>
                <a:gd name="T31" fmla="*/ 62 h 131"/>
                <a:gd name="T32" fmla="*/ 37 w 130"/>
                <a:gd name="T33" fmla="*/ 72 h 131"/>
                <a:gd name="T34" fmla="*/ 53 w 130"/>
                <a:gd name="T35" fmla="*/ 81 h 131"/>
                <a:gd name="T36" fmla="*/ 80 w 130"/>
                <a:gd name="T37" fmla="*/ 94 h 131"/>
                <a:gd name="T38" fmla="*/ 69 w 130"/>
                <a:gd name="T39" fmla="*/ 114 h 131"/>
                <a:gd name="T40" fmla="*/ 64 w 130"/>
                <a:gd name="T41" fmla="*/ 124 h 131"/>
                <a:gd name="T42" fmla="*/ 78 w 130"/>
                <a:gd name="T43" fmla="*/ 127 h 131"/>
                <a:gd name="T44" fmla="*/ 92 w 130"/>
                <a:gd name="T45" fmla="*/ 128 h 131"/>
                <a:gd name="T46" fmla="*/ 105 w 130"/>
                <a:gd name="T47" fmla="*/ 126 h 131"/>
                <a:gd name="T48" fmla="*/ 116 w 130"/>
                <a:gd name="T49" fmla="*/ 120 h 131"/>
                <a:gd name="T50" fmla="*/ 124 w 130"/>
                <a:gd name="T51" fmla="*/ 98 h 131"/>
                <a:gd name="T52" fmla="*/ 125 w 130"/>
                <a:gd name="T53" fmla="*/ 7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131">
                  <a:moveTo>
                    <a:pt x="125" y="71"/>
                  </a:moveTo>
                  <a:cubicBezTo>
                    <a:pt x="120" y="68"/>
                    <a:pt x="114" y="73"/>
                    <a:pt x="113" y="73"/>
                  </a:cubicBezTo>
                  <a:cubicBezTo>
                    <a:pt x="111" y="73"/>
                    <a:pt x="107" y="62"/>
                    <a:pt x="106" y="57"/>
                  </a:cubicBezTo>
                  <a:cubicBezTo>
                    <a:pt x="104" y="52"/>
                    <a:pt x="99" y="42"/>
                    <a:pt x="95" y="45"/>
                  </a:cubicBezTo>
                  <a:cubicBezTo>
                    <a:pt x="92" y="47"/>
                    <a:pt x="93" y="44"/>
                    <a:pt x="83" y="43"/>
                  </a:cubicBezTo>
                  <a:cubicBezTo>
                    <a:pt x="72" y="43"/>
                    <a:pt x="73" y="41"/>
                    <a:pt x="75" y="31"/>
                  </a:cubicBezTo>
                  <a:cubicBezTo>
                    <a:pt x="77" y="22"/>
                    <a:pt x="68" y="15"/>
                    <a:pt x="72" y="13"/>
                  </a:cubicBezTo>
                  <a:cubicBezTo>
                    <a:pt x="75" y="12"/>
                    <a:pt x="75" y="10"/>
                    <a:pt x="72" y="5"/>
                  </a:cubicBezTo>
                  <a:cubicBezTo>
                    <a:pt x="71" y="6"/>
                    <a:pt x="70" y="6"/>
                    <a:pt x="69" y="6"/>
                  </a:cubicBezTo>
                  <a:cubicBezTo>
                    <a:pt x="66" y="6"/>
                    <a:pt x="61" y="0"/>
                    <a:pt x="55" y="0"/>
                  </a:cubicBezTo>
                  <a:cubicBezTo>
                    <a:pt x="49" y="0"/>
                    <a:pt x="43" y="0"/>
                    <a:pt x="38" y="2"/>
                  </a:cubicBezTo>
                  <a:cubicBezTo>
                    <a:pt x="34" y="4"/>
                    <a:pt x="26" y="1"/>
                    <a:pt x="21" y="5"/>
                  </a:cubicBezTo>
                  <a:cubicBezTo>
                    <a:pt x="15" y="8"/>
                    <a:pt x="9" y="16"/>
                    <a:pt x="9" y="19"/>
                  </a:cubicBezTo>
                  <a:cubicBezTo>
                    <a:pt x="10" y="22"/>
                    <a:pt x="8" y="41"/>
                    <a:pt x="5" y="41"/>
                  </a:cubicBezTo>
                  <a:cubicBezTo>
                    <a:pt x="4" y="42"/>
                    <a:pt x="2" y="42"/>
                    <a:pt x="0" y="41"/>
                  </a:cubicBezTo>
                  <a:cubicBezTo>
                    <a:pt x="3" y="47"/>
                    <a:pt x="14" y="58"/>
                    <a:pt x="20" y="62"/>
                  </a:cubicBezTo>
                  <a:cubicBezTo>
                    <a:pt x="28" y="67"/>
                    <a:pt x="28" y="71"/>
                    <a:pt x="37" y="72"/>
                  </a:cubicBezTo>
                  <a:cubicBezTo>
                    <a:pt x="45" y="73"/>
                    <a:pt x="50" y="77"/>
                    <a:pt x="53" y="81"/>
                  </a:cubicBezTo>
                  <a:cubicBezTo>
                    <a:pt x="56" y="85"/>
                    <a:pt x="79" y="91"/>
                    <a:pt x="80" y="94"/>
                  </a:cubicBezTo>
                  <a:cubicBezTo>
                    <a:pt x="82" y="97"/>
                    <a:pt x="69" y="106"/>
                    <a:pt x="69" y="114"/>
                  </a:cubicBezTo>
                  <a:cubicBezTo>
                    <a:pt x="69" y="122"/>
                    <a:pt x="64" y="121"/>
                    <a:pt x="64" y="124"/>
                  </a:cubicBezTo>
                  <a:cubicBezTo>
                    <a:pt x="64" y="127"/>
                    <a:pt x="74" y="125"/>
                    <a:pt x="78" y="127"/>
                  </a:cubicBezTo>
                  <a:cubicBezTo>
                    <a:pt x="81" y="129"/>
                    <a:pt x="87" y="126"/>
                    <a:pt x="92" y="128"/>
                  </a:cubicBezTo>
                  <a:cubicBezTo>
                    <a:pt x="96" y="131"/>
                    <a:pt x="101" y="125"/>
                    <a:pt x="105" y="126"/>
                  </a:cubicBezTo>
                  <a:cubicBezTo>
                    <a:pt x="108" y="127"/>
                    <a:pt x="112" y="120"/>
                    <a:pt x="116" y="120"/>
                  </a:cubicBezTo>
                  <a:cubicBezTo>
                    <a:pt x="121" y="120"/>
                    <a:pt x="125" y="105"/>
                    <a:pt x="124" y="98"/>
                  </a:cubicBezTo>
                  <a:cubicBezTo>
                    <a:pt x="123" y="92"/>
                    <a:pt x="130" y="73"/>
                    <a:pt x="125" y="7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112">
              <a:extLst>
                <a:ext uri="{FF2B5EF4-FFF2-40B4-BE49-F238E27FC236}">
                  <a16:creationId xmlns:a16="http://schemas.microsoft.com/office/drawing/2014/main" id="{913D23D9-6C8E-4834-9973-7177AFB24087}"/>
                </a:ext>
              </a:extLst>
            </p:cNvPr>
            <p:cNvSpPr>
              <a:spLocks/>
            </p:cNvSpPr>
            <p:nvPr userDrawn="1"/>
          </p:nvSpPr>
          <p:spPr bwMode="auto">
            <a:xfrm>
              <a:off x="2370217" y="3283606"/>
              <a:ext cx="72804" cy="59625"/>
            </a:xfrm>
            <a:custGeom>
              <a:avLst/>
              <a:gdLst>
                <a:gd name="T0" fmla="*/ 47 w 49"/>
                <a:gd name="T1" fmla="*/ 31 h 40"/>
                <a:gd name="T2" fmla="*/ 49 w 49"/>
                <a:gd name="T3" fmla="*/ 22 h 40"/>
                <a:gd name="T4" fmla="*/ 34 w 49"/>
                <a:gd name="T5" fmla="*/ 4 h 40"/>
                <a:gd name="T6" fmla="*/ 27 w 49"/>
                <a:gd name="T7" fmla="*/ 3 h 40"/>
                <a:gd name="T8" fmla="*/ 12 w 49"/>
                <a:gd name="T9" fmla="*/ 1 h 40"/>
                <a:gd name="T10" fmla="*/ 4 w 49"/>
                <a:gd name="T11" fmla="*/ 0 h 40"/>
                <a:gd name="T12" fmla="*/ 3 w 49"/>
                <a:gd name="T13" fmla="*/ 6 h 40"/>
                <a:gd name="T14" fmla="*/ 7 w 49"/>
                <a:gd name="T15" fmla="*/ 19 h 40"/>
                <a:gd name="T16" fmla="*/ 16 w 49"/>
                <a:gd name="T17" fmla="*/ 17 h 40"/>
                <a:gd name="T18" fmla="*/ 22 w 49"/>
                <a:gd name="T19" fmla="*/ 23 h 40"/>
                <a:gd name="T20" fmla="*/ 33 w 49"/>
                <a:gd name="T21" fmla="*/ 32 h 40"/>
                <a:gd name="T22" fmla="*/ 41 w 49"/>
                <a:gd name="T23" fmla="*/ 39 h 40"/>
                <a:gd name="T24" fmla="*/ 45 w 49"/>
                <a:gd name="T25" fmla="*/ 40 h 40"/>
                <a:gd name="T26" fmla="*/ 47 w 49"/>
                <a:gd name="T27"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31"/>
                  </a:moveTo>
                  <a:cubicBezTo>
                    <a:pt x="46" y="30"/>
                    <a:pt x="46" y="25"/>
                    <a:pt x="49" y="22"/>
                  </a:cubicBezTo>
                  <a:cubicBezTo>
                    <a:pt x="44" y="16"/>
                    <a:pt x="38" y="9"/>
                    <a:pt x="34" y="4"/>
                  </a:cubicBezTo>
                  <a:cubicBezTo>
                    <a:pt x="31" y="4"/>
                    <a:pt x="29" y="4"/>
                    <a:pt x="27" y="3"/>
                  </a:cubicBezTo>
                  <a:cubicBezTo>
                    <a:pt x="24" y="1"/>
                    <a:pt x="16" y="2"/>
                    <a:pt x="12" y="1"/>
                  </a:cubicBezTo>
                  <a:cubicBezTo>
                    <a:pt x="11" y="0"/>
                    <a:pt x="8" y="0"/>
                    <a:pt x="4" y="0"/>
                  </a:cubicBezTo>
                  <a:cubicBezTo>
                    <a:pt x="5" y="3"/>
                    <a:pt x="5" y="5"/>
                    <a:pt x="3" y="6"/>
                  </a:cubicBezTo>
                  <a:cubicBezTo>
                    <a:pt x="0" y="8"/>
                    <a:pt x="0" y="16"/>
                    <a:pt x="7" y="19"/>
                  </a:cubicBezTo>
                  <a:cubicBezTo>
                    <a:pt x="14" y="22"/>
                    <a:pt x="12" y="17"/>
                    <a:pt x="16" y="17"/>
                  </a:cubicBezTo>
                  <a:cubicBezTo>
                    <a:pt x="19" y="17"/>
                    <a:pt x="19" y="23"/>
                    <a:pt x="22" y="23"/>
                  </a:cubicBezTo>
                  <a:cubicBezTo>
                    <a:pt x="25" y="23"/>
                    <a:pt x="33" y="27"/>
                    <a:pt x="33" y="32"/>
                  </a:cubicBezTo>
                  <a:cubicBezTo>
                    <a:pt x="32" y="37"/>
                    <a:pt x="35" y="39"/>
                    <a:pt x="41" y="39"/>
                  </a:cubicBezTo>
                  <a:cubicBezTo>
                    <a:pt x="42" y="39"/>
                    <a:pt x="43" y="39"/>
                    <a:pt x="45" y="40"/>
                  </a:cubicBezTo>
                  <a:cubicBezTo>
                    <a:pt x="46" y="36"/>
                    <a:pt x="47" y="33"/>
                    <a:pt x="47" y="3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113">
              <a:extLst>
                <a:ext uri="{FF2B5EF4-FFF2-40B4-BE49-F238E27FC236}">
                  <a16:creationId xmlns:a16="http://schemas.microsoft.com/office/drawing/2014/main" id="{A421CFE8-C4D9-4286-A1A9-3A1D648D33DB}"/>
                </a:ext>
              </a:extLst>
            </p:cNvPr>
            <p:cNvSpPr>
              <a:spLocks/>
            </p:cNvSpPr>
            <p:nvPr userDrawn="1"/>
          </p:nvSpPr>
          <p:spPr bwMode="auto">
            <a:xfrm>
              <a:off x="2437373" y="3311849"/>
              <a:ext cx="128036" cy="62135"/>
            </a:xfrm>
            <a:custGeom>
              <a:avLst/>
              <a:gdLst>
                <a:gd name="T0" fmla="*/ 76 w 86"/>
                <a:gd name="T1" fmla="*/ 12 h 42"/>
                <a:gd name="T2" fmla="*/ 56 w 86"/>
                <a:gd name="T3" fmla="*/ 3 h 42"/>
                <a:gd name="T4" fmla="*/ 35 w 86"/>
                <a:gd name="T5" fmla="*/ 11 h 42"/>
                <a:gd name="T6" fmla="*/ 11 w 86"/>
                <a:gd name="T7" fmla="*/ 10 h 42"/>
                <a:gd name="T8" fmla="*/ 4 w 86"/>
                <a:gd name="T9" fmla="*/ 3 h 42"/>
                <a:gd name="T10" fmla="*/ 2 w 86"/>
                <a:gd name="T11" fmla="*/ 12 h 42"/>
                <a:gd name="T12" fmla="*/ 0 w 86"/>
                <a:gd name="T13" fmla="*/ 21 h 42"/>
                <a:gd name="T14" fmla="*/ 19 w 86"/>
                <a:gd name="T15" fmla="*/ 29 h 42"/>
                <a:gd name="T16" fmla="*/ 29 w 86"/>
                <a:gd name="T17" fmla="*/ 36 h 42"/>
                <a:gd name="T18" fmla="*/ 41 w 86"/>
                <a:gd name="T19" fmla="*/ 33 h 42"/>
                <a:gd name="T20" fmla="*/ 37 w 86"/>
                <a:gd name="T21" fmla="*/ 25 h 42"/>
                <a:gd name="T22" fmla="*/ 44 w 86"/>
                <a:gd name="T23" fmla="*/ 18 h 42"/>
                <a:gd name="T24" fmla="*/ 61 w 86"/>
                <a:gd name="T25" fmla="*/ 13 h 42"/>
                <a:gd name="T26" fmla="*/ 65 w 86"/>
                <a:gd name="T27" fmla="*/ 23 h 42"/>
                <a:gd name="T28" fmla="*/ 74 w 86"/>
                <a:gd name="T29" fmla="*/ 38 h 42"/>
                <a:gd name="T30" fmla="*/ 84 w 86"/>
                <a:gd name="T31" fmla="*/ 29 h 42"/>
                <a:gd name="T32" fmla="*/ 86 w 86"/>
                <a:gd name="T33" fmla="*/ 24 h 42"/>
                <a:gd name="T34" fmla="*/ 76 w 86"/>
                <a:gd name="T35"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42">
                  <a:moveTo>
                    <a:pt x="76" y="12"/>
                  </a:moveTo>
                  <a:cubicBezTo>
                    <a:pt x="71" y="5"/>
                    <a:pt x="62" y="5"/>
                    <a:pt x="56" y="3"/>
                  </a:cubicBezTo>
                  <a:cubicBezTo>
                    <a:pt x="50" y="0"/>
                    <a:pt x="42" y="4"/>
                    <a:pt x="35" y="11"/>
                  </a:cubicBezTo>
                  <a:cubicBezTo>
                    <a:pt x="27" y="17"/>
                    <a:pt x="18" y="13"/>
                    <a:pt x="11" y="10"/>
                  </a:cubicBezTo>
                  <a:cubicBezTo>
                    <a:pt x="10" y="9"/>
                    <a:pt x="7" y="6"/>
                    <a:pt x="4" y="3"/>
                  </a:cubicBezTo>
                  <a:cubicBezTo>
                    <a:pt x="1" y="6"/>
                    <a:pt x="1" y="11"/>
                    <a:pt x="2" y="12"/>
                  </a:cubicBezTo>
                  <a:cubicBezTo>
                    <a:pt x="2" y="14"/>
                    <a:pt x="1" y="17"/>
                    <a:pt x="0" y="21"/>
                  </a:cubicBezTo>
                  <a:cubicBezTo>
                    <a:pt x="6" y="21"/>
                    <a:pt x="15" y="24"/>
                    <a:pt x="19" y="29"/>
                  </a:cubicBezTo>
                  <a:cubicBezTo>
                    <a:pt x="24" y="35"/>
                    <a:pt x="26" y="31"/>
                    <a:pt x="29" y="36"/>
                  </a:cubicBezTo>
                  <a:cubicBezTo>
                    <a:pt x="32" y="42"/>
                    <a:pt x="39" y="37"/>
                    <a:pt x="41" y="33"/>
                  </a:cubicBezTo>
                  <a:cubicBezTo>
                    <a:pt x="42" y="30"/>
                    <a:pt x="37" y="29"/>
                    <a:pt x="37" y="25"/>
                  </a:cubicBezTo>
                  <a:cubicBezTo>
                    <a:pt x="36" y="22"/>
                    <a:pt x="43" y="23"/>
                    <a:pt x="44" y="18"/>
                  </a:cubicBezTo>
                  <a:cubicBezTo>
                    <a:pt x="46" y="13"/>
                    <a:pt x="56" y="11"/>
                    <a:pt x="61" y="13"/>
                  </a:cubicBezTo>
                  <a:cubicBezTo>
                    <a:pt x="65" y="15"/>
                    <a:pt x="69" y="18"/>
                    <a:pt x="65" y="23"/>
                  </a:cubicBezTo>
                  <a:cubicBezTo>
                    <a:pt x="62" y="27"/>
                    <a:pt x="68" y="33"/>
                    <a:pt x="74" y="38"/>
                  </a:cubicBezTo>
                  <a:cubicBezTo>
                    <a:pt x="77" y="34"/>
                    <a:pt x="82" y="30"/>
                    <a:pt x="84" y="29"/>
                  </a:cubicBezTo>
                  <a:cubicBezTo>
                    <a:pt x="84" y="28"/>
                    <a:pt x="85" y="26"/>
                    <a:pt x="86" y="24"/>
                  </a:cubicBezTo>
                  <a:cubicBezTo>
                    <a:pt x="83" y="23"/>
                    <a:pt x="80" y="18"/>
                    <a:pt x="76"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14">
              <a:extLst>
                <a:ext uri="{FF2B5EF4-FFF2-40B4-BE49-F238E27FC236}">
                  <a16:creationId xmlns:a16="http://schemas.microsoft.com/office/drawing/2014/main" id="{8B9FE1C5-86B6-4821-8600-EC32D5BD0799}"/>
                </a:ext>
              </a:extLst>
            </p:cNvPr>
            <p:cNvSpPr>
              <a:spLocks/>
            </p:cNvSpPr>
            <p:nvPr userDrawn="1"/>
          </p:nvSpPr>
          <p:spPr bwMode="auto">
            <a:xfrm>
              <a:off x="2523358" y="3247831"/>
              <a:ext cx="262349" cy="373441"/>
            </a:xfrm>
            <a:custGeom>
              <a:avLst/>
              <a:gdLst>
                <a:gd name="T0" fmla="*/ 27 w 176"/>
                <a:gd name="T1" fmla="*/ 183 h 251"/>
                <a:gd name="T2" fmla="*/ 39 w 176"/>
                <a:gd name="T3" fmla="*/ 183 h 251"/>
                <a:gd name="T4" fmla="*/ 49 w 176"/>
                <a:gd name="T5" fmla="*/ 191 h 251"/>
                <a:gd name="T6" fmla="*/ 50 w 176"/>
                <a:gd name="T7" fmla="*/ 192 h 251"/>
                <a:gd name="T8" fmla="*/ 63 w 176"/>
                <a:gd name="T9" fmla="*/ 192 h 251"/>
                <a:gd name="T10" fmla="*/ 71 w 176"/>
                <a:gd name="T11" fmla="*/ 204 h 251"/>
                <a:gd name="T12" fmla="*/ 80 w 176"/>
                <a:gd name="T13" fmla="*/ 213 h 251"/>
                <a:gd name="T14" fmla="*/ 86 w 176"/>
                <a:gd name="T15" fmla="*/ 222 h 251"/>
                <a:gd name="T16" fmla="*/ 103 w 176"/>
                <a:gd name="T17" fmla="*/ 225 h 251"/>
                <a:gd name="T18" fmla="*/ 112 w 176"/>
                <a:gd name="T19" fmla="*/ 223 h 251"/>
                <a:gd name="T20" fmla="*/ 121 w 176"/>
                <a:gd name="T21" fmla="*/ 223 h 251"/>
                <a:gd name="T22" fmla="*/ 132 w 176"/>
                <a:gd name="T23" fmla="*/ 232 h 251"/>
                <a:gd name="T24" fmla="*/ 124 w 176"/>
                <a:gd name="T25" fmla="*/ 244 h 251"/>
                <a:gd name="T26" fmla="*/ 133 w 176"/>
                <a:gd name="T27" fmla="*/ 251 h 251"/>
                <a:gd name="T28" fmla="*/ 134 w 176"/>
                <a:gd name="T29" fmla="*/ 251 h 251"/>
                <a:gd name="T30" fmla="*/ 140 w 176"/>
                <a:gd name="T31" fmla="*/ 231 h 251"/>
                <a:gd name="T32" fmla="*/ 143 w 176"/>
                <a:gd name="T33" fmla="*/ 211 h 251"/>
                <a:gd name="T34" fmla="*/ 133 w 176"/>
                <a:gd name="T35" fmla="*/ 187 h 251"/>
                <a:gd name="T36" fmla="*/ 143 w 176"/>
                <a:gd name="T37" fmla="*/ 179 h 251"/>
                <a:gd name="T38" fmla="*/ 140 w 176"/>
                <a:gd name="T39" fmla="*/ 173 h 251"/>
                <a:gd name="T40" fmla="*/ 136 w 176"/>
                <a:gd name="T41" fmla="*/ 165 h 251"/>
                <a:gd name="T42" fmla="*/ 159 w 176"/>
                <a:gd name="T43" fmla="*/ 163 h 251"/>
                <a:gd name="T44" fmla="*/ 175 w 176"/>
                <a:gd name="T45" fmla="*/ 158 h 251"/>
                <a:gd name="T46" fmla="*/ 172 w 176"/>
                <a:gd name="T47" fmla="*/ 150 h 251"/>
                <a:gd name="T48" fmla="*/ 173 w 176"/>
                <a:gd name="T49" fmla="*/ 139 h 251"/>
                <a:gd name="T50" fmla="*/ 167 w 176"/>
                <a:gd name="T51" fmla="*/ 128 h 251"/>
                <a:gd name="T52" fmla="*/ 171 w 176"/>
                <a:gd name="T53" fmla="*/ 101 h 251"/>
                <a:gd name="T54" fmla="*/ 154 w 176"/>
                <a:gd name="T55" fmla="*/ 97 h 251"/>
                <a:gd name="T56" fmla="*/ 133 w 176"/>
                <a:gd name="T57" fmla="*/ 88 h 251"/>
                <a:gd name="T58" fmla="*/ 108 w 176"/>
                <a:gd name="T59" fmla="*/ 85 h 251"/>
                <a:gd name="T60" fmla="*/ 98 w 176"/>
                <a:gd name="T61" fmla="*/ 66 h 251"/>
                <a:gd name="T62" fmla="*/ 92 w 176"/>
                <a:gd name="T63" fmla="*/ 56 h 251"/>
                <a:gd name="T64" fmla="*/ 85 w 176"/>
                <a:gd name="T65" fmla="*/ 53 h 251"/>
                <a:gd name="T66" fmla="*/ 87 w 176"/>
                <a:gd name="T67" fmla="*/ 46 h 251"/>
                <a:gd name="T68" fmla="*/ 89 w 176"/>
                <a:gd name="T69" fmla="*/ 35 h 251"/>
                <a:gd name="T70" fmla="*/ 102 w 176"/>
                <a:gd name="T71" fmla="*/ 19 h 251"/>
                <a:gd name="T72" fmla="*/ 107 w 176"/>
                <a:gd name="T73" fmla="*/ 16 h 251"/>
                <a:gd name="T74" fmla="*/ 110 w 176"/>
                <a:gd name="T75" fmla="*/ 13 h 251"/>
                <a:gd name="T76" fmla="*/ 114 w 176"/>
                <a:gd name="T77" fmla="*/ 4 h 251"/>
                <a:gd name="T78" fmla="*/ 97 w 176"/>
                <a:gd name="T79" fmla="*/ 12 h 251"/>
                <a:gd name="T80" fmla="*/ 85 w 176"/>
                <a:gd name="T81" fmla="*/ 19 h 251"/>
                <a:gd name="T82" fmla="*/ 71 w 176"/>
                <a:gd name="T83" fmla="*/ 24 h 251"/>
                <a:gd name="T84" fmla="*/ 64 w 176"/>
                <a:gd name="T85" fmla="*/ 23 h 251"/>
                <a:gd name="T86" fmla="*/ 51 w 176"/>
                <a:gd name="T87" fmla="*/ 35 h 251"/>
                <a:gd name="T88" fmla="*/ 45 w 176"/>
                <a:gd name="T89" fmla="*/ 49 h 251"/>
                <a:gd name="T90" fmla="*/ 31 w 176"/>
                <a:gd name="T91" fmla="*/ 66 h 251"/>
                <a:gd name="T92" fmla="*/ 28 w 176"/>
                <a:gd name="T93" fmla="*/ 67 h 251"/>
                <a:gd name="T94" fmla="*/ 26 w 176"/>
                <a:gd name="T95" fmla="*/ 72 h 251"/>
                <a:gd name="T96" fmla="*/ 16 w 176"/>
                <a:gd name="T97" fmla="*/ 81 h 251"/>
                <a:gd name="T98" fmla="*/ 20 w 176"/>
                <a:gd name="T99" fmla="*/ 86 h 251"/>
                <a:gd name="T100" fmla="*/ 23 w 176"/>
                <a:gd name="T101" fmla="*/ 97 h 251"/>
                <a:gd name="T102" fmla="*/ 23 w 176"/>
                <a:gd name="T103" fmla="*/ 105 h 251"/>
                <a:gd name="T104" fmla="*/ 26 w 176"/>
                <a:gd name="T105" fmla="*/ 128 h 251"/>
                <a:gd name="T106" fmla="*/ 23 w 176"/>
                <a:gd name="T107" fmla="*/ 141 h 251"/>
                <a:gd name="T108" fmla="*/ 11 w 176"/>
                <a:gd name="T109" fmla="*/ 151 h 251"/>
                <a:gd name="T110" fmla="*/ 3 w 176"/>
                <a:gd name="T111" fmla="*/ 160 h 251"/>
                <a:gd name="T112" fmla="*/ 0 w 176"/>
                <a:gd name="T113" fmla="*/ 166 h 251"/>
                <a:gd name="T114" fmla="*/ 18 w 176"/>
                <a:gd name="T115" fmla="*/ 176 h 251"/>
                <a:gd name="T116" fmla="*/ 27 w 176"/>
                <a:gd name="T117" fmla="*/ 18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251">
                  <a:moveTo>
                    <a:pt x="27" y="183"/>
                  </a:moveTo>
                  <a:cubicBezTo>
                    <a:pt x="32" y="186"/>
                    <a:pt x="37" y="185"/>
                    <a:pt x="39" y="183"/>
                  </a:cubicBezTo>
                  <a:cubicBezTo>
                    <a:pt x="40" y="182"/>
                    <a:pt x="44" y="185"/>
                    <a:pt x="49" y="191"/>
                  </a:cubicBezTo>
                  <a:cubicBezTo>
                    <a:pt x="49" y="192"/>
                    <a:pt x="50" y="192"/>
                    <a:pt x="50" y="192"/>
                  </a:cubicBezTo>
                  <a:cubicBezTo>
                    <a:pt x="54" y="191"/>
                    <a:pt x="60" y="190"/>
                    <a:pt x="63" y="192"/>
                  </a:cubicBezTo>
                  <a:cubicBezTo>
                    <a:pt x="67" y="194"/>
                    <a:pt x="66" y="204"/>
                    <a:pt x="71" y="204"/>
                  </a:cubicBezTo>
                  <a:cubicBezTo>
                    <a:pt x="77" y="205"/>
                    <a:pt x="81" y="210"/>
                    <a:pt x="80" y="213"/>
                  </a:cubicBezTo>
                  <a:cubicBezTo>
                    <a:pt x="80" y="216"/>
                    <a:pt x="87" y="218"/>
                    <a:pt x="86" y="222"/>
                  </a:cubicBezTo>
                  <a:cubicBezTo>
                    <a:pt x="86" y="227"/>
                    <a:pt x="101" y="226"/>
                    <a:pt x="103" y="225"/>
                  </a:cubicBezTo>
                  <a:cubicBezTo>
                    <a:pt x="105" y="223"/>
                    <a:pt x="109" y="222"/>
                    <a:pt x="112" y="223"/>
                  </a:cubicBezTo>
                  <a:cubicBezTo>
                    <a:pt x="114" y="225"/>
                    <a:pt x="119" y="222"/>
                    <a:pt x="121" y="223"/>
                  </a:cubicBezTo>
                  <a:cubicBezTo>
                    <a:pt x="124" y="224"/>
                    <a:pt x="134" y="228"/>
                    <a:pt x="132" y="232"/>
                  </a:cubicBezTo>
                  <a:cubicBezTo>
                    <a:pt x="130" y="235"/>
                    <a:pt x="123" y="241"/>
                    <a:pt x="124" y="244"/>
                  </a:cubicBezTo>
                  <a:cubicBezTo>
                    <a:pt x="126" y="246"/>
                    <a:pt x="131" y="248"/>
                    <a:pt x="133" y="251"/>
                  </a:cubicBezTo>
                  <a:cubicBezTo>
                    <a:pt x="133" y="251"/>
                    <a:pt x="134" y="251"/>
                    <a:pt x="134" y="251"/>
                  </a:cubicBezTo>
                  <a:cubicBezTo>
                    <a:pt x="138" y="250"/>
                    <a:pt x="140" y="235"/>
                    <a:pt x="140" y="231"/>
                  </a:cubicBezTo>
                  <a:cubicBezTo>
                    <a:pt x="140" y="227"/>
                    <a:pt x="141" y="215"/>
                    <a:pt x="143" y="211"/>
                  </a:cubicBezTo>
                  <a:cubicBezTo>
                    <a:pt x="145" y="202"/>
                    <a:pt x="133" y="196"/>
                    <a:pt x="133" y="187"/>
                  </a:cubicBezTo>
                  <a:cubicBezTo>
                    <a:pt x="133" y="178"/>
                    <a:pt x="138" y="183"/>
                    <a:pt x="143" y="179"/>
                  </a:cubicBezTo>
                  <a:cubicBezTo>
                    <a:pt x="148" y="175"/>
                    <a:pt x="143" y="174"/>
                    <a:pt x="140" y="173"/>
                  </a:cubicBezTo>
                  <a:cubicBezTo>
                    <a:pt x="138" y="172"/>
                    <a:pt x="136" y="168"/>
                    <a:pt x="136" y="165"/>
                  </a:cubicBezTo>
                  <a:cubicBezTo>
                    <a:pt x="137" y="162"/>
                    <a:pt x="153" y="163"/>
                    <a:pt x="159" y="163"/>
                  </a:cubicBezTo>
                  <a:cubicBezTo>
                    <a:pt x="164" y="163"/>
                    <a:pt x="175" y="159"/>
                    <a:pt x="175" y="158"/>
                  </a:cubicBezTo>
                  <a:cubicBezTo>
                    <a:pt x="175" y="157"/>
                    <a:pt x="176" y="153"/>
                    <a:pt x="172" y="150"/>
                  </a:cubicBezTo>
                  <a:cubicBezTo>
                    <a:pt x="168" y="147"/>
                    <a:pt x="170" y="143"/>
                    <a:pt x="173" y="139"/>
                  </a:cubicBezTo>
                  <a:cubicBezTo>
                    <a:pt x="176" y="136"/>
                    <a:pt x="171" y="132"/>
                    <a:pt x="167" y="128"/>
                  </a:cubicBezTo>
                  <a:cubicBezTo>
                    <a:pt x="163" y="124"/>
                    <a:pt x="166" y="108"/>
                    <a:pt x="171" y="101"/>
                  </a:cubicBezTo>
                  <a:cubicBezTo>
                    <a:pt x="175" y="94"/>
                    <a:pt x="162" y="96"/>
                    <a:pt x="154" y="97"/>
                  </a:cubicBezTo>
                  <a:cubicBezTo>
                    <a:pt x="145" y="98"/>
                    <a:pt x="138" y="94"/>
                    <a:pt x="133" y="88"/>
                  </a:cubicBezTo>
                  <a:cubicBezTo>
                    <a:pt x="128" y="81"/>
                    <a:pt x="121" y="85"/>
                    <a:pt x="108" y="85"/>
                  </a:cubicBezTo>
                  <a:cubicBezTo>
                    <a:pt x="95" y="86"/>
                    <a:pt x="98" y="71"/>
                    <a:pt x="98" y="66"/>
                  </a:cubicBezTo>
                  <a:cubicBezTo>
                    <a:pt x="99" y="61"/>
                    <a:pt x="92" y="60"/>
                    <a:pt x="92" y="56"/>
                  </a:cubicBezTo>
                  <a:cubicBezTo>
                    <a:pt x="92" y="53"/>
                    <a:pt x="88" y="53"/>
                    <a:pt x="85" y="53"/>
                  </a:cubicBezTo>
                  <a:cubicBezTo>
                    <a:pt x="82" y="53"/>
                    <a:pt x="85" y="49"/>
                    <a:pt x="87" y="46"/>
                  </a:cubicBezTo>
                  <a:cubicBezTo>
                    <a:pt x="89" y="44"/>
                    <a:pt x="89" y="41"/>
                    <a:pt x="89" y="35"/>
                  </a:cubicBezTo>
                  <a:cubicBezTo>
                    <a:pt x="89" y="30"/>
                    <a:pt x="98" y="25"/>
                    <a:pt x="102" y="19"/>
                  </a:cubicBezTo>
                  <a:cubicBezTo>
                    <a:pt x="103" y="17"/>
                    <a:pt x="105" y="17"/>
                    <a:pt x="107" y="16"/>
                  </a:cubicBezTo>
                  <a:cubicBezTo>
                    <a:pt x="107" y="15"/>
                    <a:pt x="108" y="14"/>
                    <a:pt x="110" y="13"/>
                  </a:cubicBezTo>
                  <a:cubicBezTo>
                    <a:pt x="117" y="12"/>
                    <a:pt x="120" y="8"/>
                    <a:pt x="114" y="4"/>
                  </a:cubicBezTo>
                  <a:cubicBezTo>
                    <a:pt x="108" y="0"/>
                    <a:pt x="104" y="11"/>
                    <a:pt x="97" y="12"/>
                  </a:cubicBezTo>
                  <a:cubicBezTo>
                    <a:pt x="90" y="13"/>
                    <a:pt x="89" y="17"/>
                    <a:pt x="85" y="19"/>
                  </a:cubicBezTo>
                  <a:cubicBezTo>
                    <a:pt x="80" y="22"/>
                    <a:pt x="72" y="20"/>
                    <a:pt x="71" y="24"/>
                  </a:cubicBezTo>
                  <a:cubicBezTo>
                    <a:pt x="71" y="28"/>
                    <a:pt x="68" y="24"/>
                    <a:pt x="64" y="23"/>
                  </a:cubicBezTo>
                  <a:cubicBezTo>
                    <a:pt x="60" y="22"/>
                    <a:pt x="50" y="30"/>
                    <a:pt x="51" y="35"/>
                  </a:cubicBezTo>
                  <a:cubicBezTo>
                    <a:pt x="51" y="40"/>
                    <a:pt x="53" y="45"/>
                    <a:pt x="45" y="49"/>
                  </a:cubicBezTo>
                  <a:cubicBezTo>
                    <a:pt x="38" y="54"/>
                    <a:pt x="34" y="62"/>
                    <a:pt x="31" y="66"/>
                  </a:cubicBezTo>
                  <a:cubicBezTo>
                    <a:pt x="30" y="67"/>
                    <a:pt x="29" y="68"/>
                    <a:pt x="28" y="67"/>
                  </a:cubicBezTo>
                  <a:cubicBezTo>
                    <a:pt x="27" y="69"/>
                    <a:pt x="26" y="71"/>
                    <a:pt x="26" y="72"/>
                  </a:cubicBezTo>
                  <a:cubicBezTo>
                    <a:pt x="24" y="73"/>
                    <a:pt x="19" y="77"/>
                    <a:pt x="16" y="81"/>
                  </a:cubicBezTo>
                  <a:cubicBezTo>
                    <a:pt x="17" y="83"/>
                    <a:pt x="19" y="85"/>
                    <a:pt x="20" y="86"/>
                  </a:cubicBezTo>
                  <a:cubicBezTo>
                    <a:pt x="25" y="91"/>
                    <a:pt x="22" y="95"/>
                    <a:pt x="23" y="97"/>
                  </a:cubicBezTo>
                  <a:cubicBezTo>
                    <a:pt x="25" y="100"/>
                    <a:pt x="26" y="104"/>
                    <a:pt x="23" y="105"/>
                  </a:cubicBezTo>
                  <a:cubicBezTo>
                    <a:pt x="21" y="107"/>
                    <a:pt x="23" y="125"/>
                    <a:pt x="26" y="128"/>
                  </a:cubicBezTo>
                  <a:cubicBezTo>
                    <a:pt x="29" y="131"/>
                    <a:pt x="26" y="134"/>
                    <a:pt x="23" y="141"/>
                  </a:cubicBezTo>
                  <a:cubicBezTo>
                    <a:pt x="19" y="147"/>
                    <a:pt x="16" y="150"/>
                    <a:pt x="11" y="151"/>
                  </a:cubicBezTo>
                  <a:cubicBezTo>
                    <a:pt x="5" y="151"/>
                    <a:pt x="5" y="160"/>
                    <a:pt x="3" y="160"/>
                  </a:cubicBezTo>
                  <a:cubicBezTo>
                    <a:pt x="1" y="160"/>
                    <a:pt x="0" y="163"/>
                    <a:pt x="0" y="166"/>
                  </a:cubicBezTo>
                  <a:cubicBezTo>
                    <a:pt x="6" y="171"/>
                    <a:pt x="15" y="176"/>
                    <a:pt x="18" y="176"/>
                  </a:cubicBezTo>
                  <a:cubicBezTo>
                    <a:pt x="21" y="176"/>
                    <a:pt x="23" y="181"/>
                    <a:pt x="27" y="18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115">
              <a:extLst>
                <a:ext uri="{FF2B5EF4-FFF2-40B4-BE49-F238E27FC236}">
                  <a16:creationId xmlns:a16="http://schemas.microsoft.com/office/drawing/2014/main" id="{1FC069F3-6302-4B17-A973-CAFCC621E60C}"/>
                </a:ext>
              </a:extLst>
            </p:cNvPr>
            <p:cNvSpPr>
              <a:spLocks/>
            </p:cNvSpPr>
            <p:nvPr userDrawn="1"/>
          </p:nvSpPr>
          <p:spPr bwMode="auto">
            <a:xfrm>
              <a:off x="2730474" y="3743661"/>
              <a:ext cx="267997" cy="303773"/>
            </a:xfrm>
            <a:custGeom>
              <a:avLst/>
              <a:gdLst>
                <a:gd name="T0" fmla="*/ 178 w 180"/>
                <a:gd name="T1" fmla="*/ 122 h 204"/>
                <a:gd name="T2" fmla="*/ 169 w 180"/>
                <a:gd name="T3" fmla="*/ 108 h 204"/>
                <a:gd name="T4" fmla="*/ 157 w 180"/>
                <a:gd name="T5" fmla="*/ 100 h 204"/>
                <a:gd name="T6" fmla="*/ 141 w 180"/>
                <a:gd name="T7" fmla="*/ 93 h 204"/>
                <a:gd name="T8" fmla="*/ 139 w 180"/>
                <a:gd name="T9" fmla="*/ 81 h 204"/>
                <a:gd name="T10" fmla="*/ 137 w 180"/>
                <a:gd name="T11" fmla="*/ 70 h 204"/>
                <a:gd name="T12" fmla="*/ 131 w 180"/>
                <a:gd name="T13" fmla="*/ 60 h 204"/>
                <a:gd name="T14" fmla="*/ 115 w 180"/>
                <a:gd name="T15" fmla="*/ 56 h 204"/>
                <a:gd name="T16" fmla="*/ 103 w 180"/>
                <a:gd name="T17" fmla="*/ 50 h 204"/>
                <a:gd name="T18" fmla="*/ 97 w 180"/>
                <a:gd name="T19" fmla="*/ 45 h 204"/>
                <a:gd name="T20" fmla="*/ 87 w 180"/>
                <a:gd name="T21" fmla="*/ 43 h 204"/>
                <a:gd name="T22" fmla="*/ 69 w 180"/>
                <a:gd name="T23" fmla="*/ 33 h 204"/>
                <a:gd name="T24" fmla="*/ 64 w 180"/>
                <a:gd name="T25" fmla="*/ 4 h 204"/>
                <a:gd name="T26" fmla="*/ 51 w 180"/>
                <a:gd name="T27" fmla="*/ 3 h 204"/>
                <a:gd name="T28" fmla="*/ 33 w 180"/>
                <a:gd name="T29" fmla="*/ 11 h 204"/>
                <a:gd name="T30" fmla="*/ 21 w 180"/>
                <a:gd name="T31" fmla="*/ 17 h 204"/>
                <a:gd name="T32" fmla="*/ 8 w 180"/>
                <a:gd name="T33" fmla="*/ 20 h 204"/>
                <a:gd name="T34" fmla="*/ 3 w 180"/>
                <a:gd name="T35" fmla="*/ 19 h 204"/>
                <a:gd name="T36" fmla="*/ 13 w 180"/>
                <a:gd name="T37" fmla="*/ 40 h 204"/>
                <a:gd name="T38" fmla="*/ 9 w 180"/>
                <a:gd name="T39" fmla="*/ 48 h 204"/>
                <a:gd name="T40" fmla="*/ 11 w 180"/>
                <a:gd name="T41" fmla="*/ 69 h 204"/>
                <a:gd name="T42" fmla="*/ 7 w 180"/>
                <a:gd name="T43" fmla="*/ 81 h 204"/>
                <a:gd name="T44" fmla="*/ 4 w 180"/>
                <a:gd name="T45" fmla="*/ 94 h 204"/>
                <a:gd name="T46" fmla="*/ 9 w 180"/>
                <a:gd name="T47" fmla="*/ 100 h 204"/>
                <a:gd name="T48" fmla="*/ 1 w 180"/>
                <a:gd name="T49" fmla="*/ 112 h 204"/>
                <a:gd name="T50" fmla="*/ 0 w 180"/>
                <a:gd name="T51" fmla="*/ 118 h 204"/>
                <a:gd name="T52" fmla="*/ 6 w 180"/>
                <a:gd name="T53" fmla="*/ 125 h 204"/>
                <a:gd name="T54" fmla="*/ 10 w 180"/>
                <a:gd name="T55" fmla="*/ 141 h 204"/>
                <a:gd name="T56" fmla="*/ 16 w 180"/>
                <a:gd name="T57" fmla="*/ 149 h 204"/>
                <a:gd name="T58" fmla="*/ 13 w 180"/>
                <a:gd name="T59" fmla="*/ 160 h 204"/>
                <a:gd name="T60" fmla="*/ 18 w 180"/>
                <a:gd name="T61" fmla="*/ 172 h 204"/>
                <a:gd name="T62" fmla="*/ 23 w 180"/>
                <a:gd name="T63" fmla="*/ 185 h 204"/>
                <a:gd name="T64" fmla="*/ 27 w 180"/>
                <a:gd name="T65" fmla="*/ 201 h 204"/>
                <a:gd name="T66" fmla="*/ 47 w 180"/>
                <a:gd name="T67" fmla="*/ 190 h 204"/>
                <a:gd name="T68" fmla="*/ 60 w 180"/>
                <a:gd name="T69" fmla="*/ 189 h 204"/>
                <a:gd name="T70" fmla="*/ 77 w 180"/>
                <a:gd name="T71" fmla="*/ 196 h 204"/>
                <a:gd name="T72" fmla="*/ 85 w 180"/>
                <a:gd name="T73" fmla="*/ 187 h 204"/>
                <a:gd name="T74" fmla="*/ 105 w 180"/>
                <a:gd name="T75" fmla="*/ 187 h 204"/>
                <a:gd name="T76" fmla="*/ 109 w 180"/>
                <a:gd name="T77" fmla="*/ 165 h 204"/>
                <a:gd name="T78" fmla="*/ 121 w 180"/>
                <a:gd name="T79" fmla="*/ 151 h 204"/>
                <a:gd name="T80" fmla="*/ 138 w 180"/>
                <a:gd name="T81" fmla="*/ 148 h 204"/>
                <a:gd name="T82" fmla="*/ 155 w 180"/>
                <a:gd name="T83" fmla="*/ 146 h 204"/>
                <a:gd name="T84" fmla="*/ 169 w 180"/>
                <a:gd name="T85" fmla="*/ 152 h 204"/>
                <a:gd name="T86" fmla="*/ 176 w 180"/>
                <a:gd name="T87" fmla="*/ 141 h 204"/>
                <a:gd name="T88" fmla="*/ 178 w 180"/>
                <a:gd name="T89"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 h="204">
                  <a:moveTo>
                    <a:pt x="178" y="122"/>
                  </a:moveTo>
                  <a:cubicBezTo>
                    <a:pt x="176" y="116"/>
                    <a:pt x="169" y="115"/>
                    <a:pt x="169" y="108"/>
                  </a:cubicBezTo>
                  <a:cubicBezTo>
                    <a:pt x="169" y="101"/>
                    <a:pt x="167" y="100"/>
                    <a:pt x="157" y="100"/>
                  </a:cubicBezTo>
                  <a:cubicBezTo>
                    <a:pt x="148" y="101"/>
                    <a:pt x="141" y="99"/>
                    <a:pt x="141" y="93"/>
                  </a:cubicBezTo>
                  <a:cubicBezTo>
                    <a:pt x="141" y="87"/>
                    <a:pt x="135" y="83"/>
                    <a:pt x="139" y="81"/>
                  </a:cubicBezTo>
                  <a:cubicBezTo>
                    <a:pt x="144" y="79"/>
                    <a:pt x="136" y="75"/>
                    <a:pt x="137" y="70"/>
                  </a:cubicBezTo>
                  <a:cubicBezTo>
                    <a:pt x="138" y="64"/>
                    <a:pt x="135" y="62"/>
                    <a:pt x="131" y="60"/>
                  </a:cubicBezTo>
                  <a:cubicBezTo>
                    <a:pt x="128" y="57"/>
                    <a:pt x="115" y="61"/>
                    <a:pt x="115" y="56"/>
                  </a:cubicBezTo>
                  <a:cubicBezTo>
                    <a:pt x="115" y="51"/>
                    <a:pt x="108" y="50"/>
                    <a:pt x="103" y="50"/>
                  </a:cubicBezTo>
                  <a:cubicBezTo>
                    <a:pt x="99" y="50"/>
                    <a:pt x="102" y="45"/>
                    <a:pt x="97" y="45"/>
                  </a:cubicBezTo>
                  <a:cubicBezTo>
                    <a:pt x="92" y="46"/>
                    <a:pt x="93" y="42"/>
                    <a:pt x="87" y="43"/>
                  </a:cubicBezTo>
                  <a:cubicBezTo>
                    <a:pt x="80" y="44"/>
                    <a:pt x="76" y="41"/>
                    <a:pt x="69" y="33"/>
                  </a:cubicBezTo>
                  <a:cubicBezTo>
                    <a:pt x="62" y="24"/>
                    <a:pt x="63" y="8"/>
                    <a:pt x="64" y="4"/>
                  </a:cubicBezTo>
                  <a:cubicBezTo>
                    <a:pt x="66" y="0"/>
                    <a:pt x="56" y="3"/>
                    <a:pt x="51" y="3"/>
                  </a:cubicBezTo>
                  <a:cubicBezTo>
                    <a:pt x="45" y="3"/>
                    <a:pt x="39" y="7"/>
                    <a:pt x="33" y="11"/>
                  </a:cubicBezTo>
                  <a:cubicBezTo>
                    <a:pt x="27" y="14"/>
                    <a:pt x="24" y="14"/>
                    <a:pt x="21" y="17"/>
                  </a:cubicBezTo>
                  <a:cubicBezTo>
                    <a:pt x="18" y="20"/>
                    <a:pt x="13" y="22"/>
                    <a:pt x="8" y="20"/>
                  </a:cubicBezTo>
                  <a:cubicBezTo>
                    <a:pt x="7" y="20"/>
                    <a:pt x="5" y="20"/>
                    <a:pt x="3" y="19"/>
                  </a:cubicBezTo>
                  <a:cubicBezTo>
                    <a:pt x="6" y="26"/>
                    <a:pt x="12" y="36"/>
                    <a:pt x="13" y="40"/>
                  </a:cubicBezTo>
                  <a:cubicBezTo>
                    <a:pt x="15" y="45"/>
                    <a:pt x="11" y="46"/>
                    <a:pt x="9" y="48"/>
                  </a:cubicBezTo>
                  <a:cubicBezTo>
                    <a:pt x="8" y="50"/>
                    <a:pt x="10" y="65"/>
                    <a:pt x="11" y="69"/>
                  </a:cubicBezTo>
                  <a:cubicBezTo>
                    <a:pt x="11" y="72"/>
                    <a:pt x="4" y="79"/>
                    <a:pt x="7" y="81"/>
                  </a:cubicBezTo>
                  <a:cubicBezTo>
                    <a:pt x="10" y="83"/>
                    <a:pt x="4" y="90"/>
                    <a:pt x="4" y="94"/>
                  </a:cubicBezTo>
                  <a:cubicBezTo>
                    <a:pt x="4" y="97"/>
                    <a:pt x="9" y="97"/>
                    <a:pt x="9" y="100"/>
                  </a:cubicBezTo>
                  <a:cubicBezTo>
                    <a:pt x="9" y="104"/>
                    <a:pt x="4" y="110"/>
                    <a:pt x="1" y="112"/>
                  </a:cubicBezTo>
                  <a:cubicBezTo>
                    <a:pt x="0" y="113"/>
                    <a:pt x="0" y="116"/>
                    <a:pt x="0" y="118"/>
                  </a:cubicBezTo>
                  <a:cubicBezTo>
                    <a:pt x="1" y="118"/>
                    <a:pt x="2" y="122"/>
                    <a:pt x="6" y="125"/>
                  </a:cubicBezTo>
                  <a:cubicBezTo>
                    <a:pt x="11" y="129"/>
                    <a:pt x="5" y="136"/>
                    <a:pt x="10" y="141"/>
                  </a:cubicBezTo>
                  <a:cubicBezTo>
                    <a:pt x="14" y="146"/>
                    <a:pt x="19" y="147"/>
                    <a:pt x="16" y="149"/>
                  </a:cubicBezTo>
                  <a:cubicBezTo>
                    <a:pt x="13" y="152"/>
                    <a:pt x="16" y="157"/>
                    <a:pt x="13" y="160"/>
                  </a:cubicBezTo>
                  <a:cubicBezTo>
                    <a:pt x="9" y="162"/>
                    <a:pt x="14" y="170"/>
                    <a:pt x="18" y="172"/>
                  </a:cubicBezTo>
                  <a:cubicBezTo>
                    <a:pt x="22" y="174"/>
                    <a:pt x="19" y="181"/>
                    <a:pt x="23" y="185"/>
                  </a:cubicBezTo>
                  <a:cubicBezTo>
                    <a:pt x="27" y="189"/>
                    <a:pt x="25" y="198"/>
                    <a:pt x="27" y="201"/>
                  </a:cubicBezTo>
                  <a:cubicBezTo>
                    <a:pt x="28" y="204"/>
                    <a:pt x="40" y="197"/>
                    <a:pt x="47" y="190"/>
                  </a:cubicBezTo>
                  <a:cubicBezTo>
                    <a:pt x="54" y="182"/>
                    <a:pt x="53" y="188"/>
                    <a:pt x="60" y="189"/>
                  </a:cubicBezTo>
                  <a:cubicBezTo>
                    <a:pt x="66" y="190"/>
                    <a:pt x="74" y="190"/>
                    <a:pt x="77" y="196"/>
                  </a:cubicBezTo>
                  <a:cubicBezTo>
                    <a:pt x="80" y="202"/>
                    <a:pt x="83" y="190"/>
                    <a:pt x="85" y="187"/>
                  </a:cubicBezTo>
                  <a:cubicBezTo>
                    <a:pt x="88" y="185"/>
                    <a:pt x="102" y="188"/>
                    <a:pt x="105" y="187"/>
                  </a:cubicBezTo>
                  <a:cubicBezTo>
                    <a:pt x="108" y="187"/>
                    <a:pt x="110" y="168"/>
                    <a:pt x="109" y="165"/>
                  </a:cubicBezTo>
                  <a:cubicBezTo>
                    <a:pt x="109" y="162"/>
                    <a:pt x="115" y="154"/>
                    <a:pt x="121" y="151"/>
                  </a:cubicBezTo>
                  <a:cubicBezTo>
                    <a:pt x="126" y="147"/>
                    <a:pt x="134" y="150"/>
                    <a:pt x="138" y="148"/>
                  </a:cubicBezTo>
                  <a:cubicBezTo>
                    <a:pt x="143" y="146"/>
                    <a:pt x="149" y="146"/>
                    <a:pt x="155" y="146"/>
                  </a:cubicBezTo>
                  <a:cubicBezTo>
                    <a:pt x="161" y="146"/>
                    <a:pt x="166" y="152"/>
                    <a:pt x="169" y="152"/>
                  </a:cubicBezTo>
                  <a:cubicBezTo>
                    <a:pt x="173" y="152"/>
                    <a:pt x="177" y="147"/>
                    <a:pt x="176" y="141"/>
                  </a:cubicBezTo>
                  <a:cubicBezTo>
                    <a:pt x="175" y="136"/>
                    <a:pt x="180" y="129"/>
                    <a:pt x="178" y="12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16">
              <a:extLst>
                <a:ext uri="{FF2B5EF4-FFF2-40B4-BE49-F238E27FC236}">
                  <a16:creationId xmlns:a16="http://schemas.microsoft.com/office/drawing/2014/main" id="{7C96E378-77BA-4C96-B75F-5CD63A78C277}"/>
                </a:ext>
              </a:extLst>
            </p:cNvPr>
            <p:cNvSpPr>
              <a:spLocks/>
            </p:cNvSpPr>
            <p:nvPr userDrawn="1"/>
          </p:nvSpPr>
          <p:spPr bwMode="auto">
            <a:xfrm>
              <a:off x="2470010" y="3530894"/>
              <a:ext cx="282432" cy="411099"/>
            </a:xfrm>
            <a:custGeom>
              <a:avLst/>
              <a:gdLst>
                <a:gd name="T0" fmla="*/ 175 w 190"/>
                <a:gd name="T1" fmla="*/ 262 h 276"/>
                <a:gd name="T2" fmla="*/ 175 w 190"/>
                <a:gd name="T3" fmla="*/ 261 h 276"/>
                <a:gd name="T4" fmla="*/ 176 w 190"/>
                <a:gd name="T5" fmla="*/ 255 h 276"/>
                <a:gd name="T6" fmla="*/ 184 w 190"/>
                <a:gd name="T7" fmla="*/ 243 h 276"/>
                <a:gd name="T8" fmla="*/ 179 w 190"/>
                <a:gd name="T9" fmla="*/ 237 h 276"/>
                <a:gd name="T10" fmla="*/ 182 w 190"/>
                <a:gd name="T11" fmla="*/ 224 h 276"/>
                <a:gd name="T12" fmla="*/ 186 w 190"/>
                <a:gd name="T13" fmla="*/ 212 h 276"/>
                <a:gd name="T14" fmla="*/ 184 w 190"/>
                <a:gd name="T15" fmla="*/ 191 h 276"/>
                <a:gd name="T16" fmla="*/ 188 w 190"/>
                <a:gd name="T17" fmla="*/ 183 h 276"/>
                <a:gd name="T18" fmla="*/ 178 w 190"/>
                <a:gd name="T19" fmla="*/ 162 h 276"/>
                <a:gd name="T20" fmla="*/ 164 w 190"/>
                <a:gd name="T21" fmla="*/ 163 h 276"/>
                <a:gd name="T22" fmla="*/ 160 w 190"/>
                <a:gd name="T23" fmla="*/ 144 h 276"/>
                <a:gd name="T24" fmla="*/ 154 w 190"/>
                <a:gd name="T25" fmla="*/ 145 h 276"/>
                <a:gd name="T26" fmla="*/ 138 w 190"/>
                <a:gd name="T27" fmla="*/ 147 h 276"/>
                <a:gd name="T28" fmla="*/ 130 w 190"/>
                <a:gd name="T29" fmla="*/ 139 h 276"/>
                <a:gd name="T30" fmla="*/ 123 w 190"/>
                <a:gd name="T31" fmla="*/ 133 h 276"/>
                <a:gd name="T32" fmla="*/ 117 w 190"/>
                <a:gd name="T33" fmla="*/ 121 h 276"/>
                <a:gd name="T34" fmla="*/ 113 w 190"/>
                <a:gd name="T35" fmla="*/ 108 h 276"/>
                <a:gd name="T36" fmla="*/ 115 w 190"/>
                <a:gd name="T37" fmla="*/ 99 h 276"/>
                <a:gd name="T38" fmla="*/ 122 w 190"/>
                <a:gd name="T39" fmla="*/ 91 h 276"/>
                <a:gd name="T40" fmla="*/ 126 w 190"/>
                <a:gd name="T41" fmla="*/ 77 h 276"/>
                <a:gd name="T42" fmla="*/ 139 w 190"/>
                <a:gd name="T43" fmla="*/ 68 h 276"/>
                <a:gd name="T44" fmla="*/ 157 w 190"/>
                <a:gd name="T45" fmla="*/ 62 h 276"/>
                <a:gd name="T46" fmla="*/ 169 w 190"/>
                <a:gd name="T47" fmla="*/ 61 h 276"/>
                <a:gd name="T48" fmla="*/ 160 w 190"/>
                <a:gd name="T49" fmla="*/ 54 h 276"/>
                <a:gd name="T50" fmla="*/ 168 w 190"/>
                <a:gd name="T51" fmla="*/ 42 h 276"/>
                <a:gd name="T52" fmla="*/ 157 w 190"/>
                <a:gd name="T53" fmla="*/ 33 h 276"/>
                <a:gd name="T54" fmla="*/ 148 w 190"/>
                <a:gd name="T55" fmla="*/ 33 h 276"/>
                <a:gd name="T56" fmla="*/ 139 w 190"/>
                <a:gd name="T57" fmla="*/ 35 h 276"/>
                <a:gd name="T58" fmla="*/ 122 w 190"/>
                <a:gd name="T59" fmla="*/ 32 h 276"/>
                <a:gd name="T60" fmla="*/ 116 w 190"/>
                <a:gd name="T61" fmla="*/ 23 h 276"/>
                <a:gd name="T62" fmla="*/ 107 w 190"/>
                <a:gd name="T63" fmla="*/ 14 h 276"/>
                <a:gd name="T64" fmla="*/ 99 w 190"/>
                <a:gd name="T65" fmla="*/ 2 h 276"/>
                <a:gd name="T66" fmla="*/ 86 w 190"/>
                <a:gd name="T67" fmla="*/ 2 h 276"/>
                <a:gd name="T68" fmla="*/ 89 w 190"/>
                <a:gd name="T69" fmla="*/ 13 h 276"/>
                <a:gd name="T70" fmla="*/ 81 w 190"/>
                <a:gd name="T71" fmla="*/ 28 h 276"/>
                <a:gd name="T72" fmla="*/ 52 w 190"/>
                <a:gd name="T73" fmla="*/ 43 h 276"/>
                <a:gd name="T74" fmla="*/ 39 w 190"/>
                <a:gd name="T75" fmla="*/ 67 h 276"/>
                <a:gd name="T76" fmla="*/ 28 w 190"/>
                <a:gd name="T77" fmla="*/ 67 h 276"/>
                <a:gd name="T78" fmla="*/ 17 w 190"/>
                <a:gd name="T79" fmla="*/ 64 h 276"/>
                <a:gd name="T80" fmla="*/ 17 w 190"/>
                <a:gd name="T81" fmla="*/ 57 h 276"/>
                <a:gd name="T82" fmla="*/ 14 w 190"/>
                <a:gd name="T83" fmla="*/ 49 h 276"/>
                <a:gd name="T84" fmla="*/ 2 w 190"/>
                <a:gd name="T85" fmla="*/ 62 h 276"/>
                <a:gd name="T86" fmla="*/ 8 w 190"/>
                <a:gd name="T87" fmla="*/ 82 h 276"/>
                <a:gd name="T88" fmla="*/ 3 w 190"/>
                <a:gd name="T89" fmla="*/ 86 h 276"/>
                <a:gd name="T90" fmla="*/ 19 w 190"/>
                <a:gd name="T91" fmla="*/ 99 h 276"/>
                <a:gd name="T92" fmla="*/ 34 w 190"/>
                <a:gd name="T93" fmla="*/ 119 h 276"/>
                <a:gd name="T94" fmla="*/ 44 w 190"/>
                <a:gd name="T95" fmla="*/ 142 h 276"/>
                <a:gd name="T96" fmla="*/ 67 w 190"/>
                <a:gd name="T97" fmla="*/ 185 h 276"/>
                <a:gd name="T98" fmla="*/ 76 w 190"/>
                <a:gd name="T99" fmla="*/ 204 h 276"/>
                <a:gd name="T100" fmla="*/ 81 w 190"/>
                <a:gd name="T101" fmla="*/ 217 h 276"/>
                <a:gd name="T102" fmla="*/ 105 w 190"/>
                <a:gd name="T103" fmla="*/ 234 h 276"/>
                <a:gd name="T104" fmla="*/ 147 w 190"/>
                <a:gd name="T105" fmla="*/ 260 h 276"/>
                <a:gd name="T106" fmla="*/ 165 w 190"/>
                <a:gd name="T107" fmla="*/ 273 h 276"/>
                <a:gd name="T108" fmla="*/ 165 w 190"/>
                <a:gd name="T109" fmla="*/ 276 h 276"/>
                <a:gd name="T110" fmla="*/ 169 w 190"/>
                <a:gd name="T111" fmla="*/ 273 h 276"/>
                <a:gd name="T112" fmla="*/ 175 w 190"/>
                <a:gd name="T113" fmla="*/ 26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276">
                  <a:moveTo>
                    <a:pt x="175" y="262"/>
                  </a:moveTo>
                  <a:cubicBezTo>
                    <a:pt x="175" y="261"/>
                    <a:pt x="175" y="261"/>
                    <a:pt x="175" y="261"/>
                  </a:cubicBezTo>
                  <a:cubicBezTo>
                    <a:pt x="175" y="259"/>
                    <a:pt x="175" y="256"/>
                    <a:pt x="176" y="255"/>
                  </a:cubicBezTo>
                  <a:cubicBezTo>
                    <a:pt x="179" y="253"/>
                    <a:pt x="184" y="247"/>
                    <a:pt x="184" y="243"/>
                  </a:cubicBezTo>
                  <a:cubicBezTo>
                    <a:pt x="184" y="240"/>
                    <a:pt x="179" y="240"/>
                    <a:pt x="179" y="237"/>
                  </a:cubicBezTo>
                  <a:cubicBezTo>
                    <a:pt x="179" y="233"/>
                    <a:pt x="185" y="226"/>
                    <a:pt x="182" y="224"/>
                  </a:cubicBezTo>
                  <a:cubicBezTo>
                    <a:pt x="179" y="222"/>
                    <a:pt x="186" y="215"/>
                    <a:pt x="186" y="212"/>
                  </a:cubicBezTo>
                  <a:cubicBezTo>
                    <a:pt x="185" y="208"/>
                    <a:pt x="183" y="193"/>
                    <a:pt x="184" y="191"/>
                  </a:cubicBezTo>
                  <a:cubicBezTo>
                    <a:pt x="186" y="189"/>
                    <a:pt x="190" y="188"/>
                    <a:pt x="188" y="183"/>
                  </a:cubicBezTo>
                  <a:cubicBezTo>
                    <a:pt x="187" y="179"/>
                    <a:pt x="181" y="169"/>
                    <a:pt x="178" y="162"/>
                  </a:cubicBezTo>
                  <a:cubicBezTo>
                    <a:pt x="173" y="162"/>
                    <a:pt x="167" y="162"/>
                    <a:pt x="164" y="163"/>
                  </a:cubicBezTo>
                  <a:cubicBezTo>
                    <a:pt x="159" y="165"/>
                    <a:pt x="160" y="150"/>
                    <a:pt x="160" y="144"/>
                  </a:cubicBezTo>
                  <a:cubicBezTo>
                    <a:pt x="160" y="138"/>
                    <a:pt x="156" y="141"/>
                    <a:pt x="154" y="145"/>
                  </a:cubicBezTo>
                  <a:cubicBezTo>
                    <a:pt x="152" y="149"/>
                    <a:pt x="145" y="147"/>
                    <a:pt x="138" y="147"/>
                  </a:cubicBezTo>
                  <a:cubicBezTo>
                    <a:pt x="131" y="147"/>
                    <a:pt x="135" y="139"/>
                    <a:pt x="130" y="139"/>
                  </a:cubicBezTo>
                  <a:cubicBezTo>
                    <a:pt x="126" y="140"/>
                    <a:pt x="123" y="138"/>
                    <a:pt x="123" y="133"/>
                  </a:cubicBezTo>
                  <a:cubicBezTo>
                    <a:pt x="123" y="129"/>
                    <a:pt x="120" y="126"/>
                    <a:pt x="117" y="121"/>
                  </a:cubicBezTo>
                  <a:cubicBezTo>
                    <a:pt x="114" y="116"/>
                    <a:pt x="110" y="111"/>
                    <a:pt x="113" y="108"/>
                  </a:cubicBezTo>
                  <a:cubicBezTo>
                    <a:pt x="116" y="105"/>
                    <a:pt x="111" y="103"/>
                    <a:pt x="115" y="99"/>
                  </a:cubicBezTo>
                  <a:cubicBezTo>
                    <a:pt x="119" y="95"/>
                    <a:pt x="123" y="96"/>
                    <a:pt x="122" y="91"/>
                  </a:cubicBezTo>
                  <a:cubicBezTo>
                    <a:pt x="120" y="86"/>
                    <a:pt x="126" y="83"/>
                    <a:pt x="126" y="77"/>
                  </a:cubicBezTo>
                  <a:cubicBezTo>
                    <a:pt x="127" y="71"/>
                    <a:pt x="133" y="73"/>
                    <a:pt x="139" y="68"/>
                  </a:cubicBezTo>
                  <a:cubicBezTo>
                    <a:pt x="146" y="64"/>
                    <a:pt x="152" y="66"/>
                    <a:pt x="157" y="62"/>
                  </a:cubicBezTo>
                  <a:cubicBezTo>
                    <a:pt x="162" y="58"/>
                    <a:pt x="166" y="61"/>
                    <a:pt x="169" y="61"/>
                  </a:cubicBezTo>
                  <a:cubicBezTo>
                    <a:pt x="167" y="58"/>
                    <a:pt x="162" y="56"/>
                    <a:pt x="160" y="54"/>
                  </a:cubicBezTo>
                  <a:cubicBezTo>
                    <a:pt x="159" y="51"/>
                    <a:pt x="166" y="45"/>
                    <a:pt x="168" y="42"/>
                  </a:cubicBezTo>
                  <a:cubicBezTo>
                    <a:pt x="170" y="38"/>
                    <a:pt x="160" y="34"/>
                    <a:pt x="157" y="33"/>
                  </a:cubicBezTo>
                  <a:cubicBezTo>
                    <a:pt x="155" y="32"/>
                    <a:pt x="150" y="35"/>
                    <a:pt x="148" y="33"/>
                  </a:cubicBezTo>
                  <a:cubicBezTo>
                    <a:pt x="145" y="32"/>
                    <a:pt x="141" y="33"/>
                    <a:pt x="139" y="35"/>
                  </a:cubicBezTo>
                  <a:cubicBezTo>
                    <a:pt x="137" y="36"/>
                    <a:pt x="122" y="37"/>
                    <a:pt x="122" y="32"/>
                  </a:cubicBezTo>
                  <a:cubicBezTo>
                    <a:pt x="123" y="28"/>
                    <a:pt x="116" y="26"/>
                    <a:pt x="116" y="23"/>
                  </a:cubicBezTo>
                  <a:cubicBezTo>
                    <a:pt x="117" y="20"/>
                    <a:pt x="113" y="15"/>
                    <a:pt x="107" y="14"/>
                  </a:cubicBezTo>
                  <a:cubicBezTo>
                    <a:pt x="102" y="14"/>
                    <a:pt x="103" y="4"/>
                    <a:pt x="99" y="2"/>
                  </a:cubicBezTo>
                  <a:cubicBezTo>
                    <a:pt x="96" y="0"/>
                    <a:pt x="90" y="1"/>
                    <a:pt x="86" y="2"/>
                  </a:cubicBezTo>
                  <a:cubicBezTo>
                    <a:pt x="91" y="8"/>
                    <a:pt x="93" y="10"/>
                    <a:pt x="89" y="13"/>
                  </a:cubicBezTo>
                  <a:cubicBezTo>
                    <a:pt x="85" y="16"/>
                    <a:pt x="89" y="17"/>
                    <a:pt x="81" y="28"/>
                  </a:cubicBezTo>
                  <a:cubicBezTo>
                    <a:pt x="73" y="38"/>
                    <a:pt x="59" y="41"/>
                    <a:pt x="52" y="43"/>
                  </a:cubicBezTo>
                  <a:cubicBezTo>
                    <a:pt x="45" y="45"/>
                    <a:pt x="43" y="58"/>
                    <a:pt x="39" y="67"/>
                  </a:cubicBezTo>
                  <a:cubicBezTo>
                    <a:pt x="35" y="76"/>
                    <a:pt x="32" y="72"/>
                    <a:pt x="28" y="67"/>
                  </a:cubicBezTo>
                  <a:cubicBezTo>
                    <a:pt x="25" y="62"/>
                    <a:pt x="22" y="68"/>
                    <a:pt x="17" y="64"/>
                  </a:cubicBezTo>
                  <a:cubicBezTo>
                    <a:pt x="13" y="60"/>
                    <a:pt x="15" y="60"/>
                    <a:pt x="17" y="57"/>
                  </a:cubicBezTo>
                  <a:cubicBezTo>
                    <a:pt x="18" y="55"/>
                    <a:pt x="17" y="52"/>
                    <a:pt x="14" y="49"/>
                  </a:cubicBezTo>
                  <a:cubicBezTo>
                    <a:pt x="9" y="50"/>
                    <a:pt x="5" y="57"/>
                    <a:pt x="2" y="62"/>
                  </a:cubicBezTo>
                  <a:cubicBezTo>
                    <a:pt x="0" y="68"/>
                    <a:pt x="7" y="78"/>
                    <a:pt x="8" y="82"/>
                  </a:cubicBezTo>
                  <a:cubicBezTo>
                    <a:pt x="9" y="86"/>
                    <a:pt x="4" y="83"/>
                    <a:pt x="3" y="86"/>
                  </a:cubicBezTo>
                  <a:cubicBezTo>
                    <a:pt x="2" y="90"/>
                    <a:pt x="14" y="95"/>
                    <a:pt x="19" y="99"/>
                  </a:cubicBezTo>
                  <a:cubicBezTo>
                    <a:pt x="24" y="103"/>
                    <a:pt x="29" y="114"/>
                    <a:pt x="34" y="119"/>
                  </a:cubicBezTo>
                  <a:cubicBezTo>
                    <a:pt x="39" y="124"/>
                    <a:pt x="39" y="129"/>
                    <a:pt x="44" y="142"/>
                  </a:cubicBezTo>
                  <a:cubicBezTo>
                    <a:pt x="49" y="154"/>
                    <a:pt x="60" y="176"/>
                    <a:pt x="67" y="185"/>
                  </a:cubicBezTo>
                  <a:cubicBezTo>
                    <a:pt x="74" y="194"/>
                    <a:pt x="78" y="201"/>
                    <a:pt x="76" y="204"/>
                  </a:cubicBezTo>
                  <a:cubicBezTo>
                    <a:pt x="74" y="207"/>
                    <a:pt x="76" y="214"/>
                    <a:pt x="81" y="217"/>
                  </a:cubicBezTo>
                  <a:cubicBezTo>
                    <a:pt x="87" y="221"/>
                    <a:pt x="91" y="227"/>
                    <a:pt x="105" y="234"/>
                  </a:cubicBezTo>
                  <a:cubicBezTo>
                    <a:pt x="118" y="240"/>
                    <a:pt x="143" y="253"/>
                    <a:pt x="147" y="260"/>
                  </a:cubicBezTo>
                  <a:cubicBezTo>
                    <a:pt x="151" y="266"/>
                    <a:pt x="162" y="272"/>
                    <a:pt x="165" y="273"/>
                  </a:cubicBezTo>
                  <a:cubicBezTo>
                    <a:pt x="165" y="273"/>
                    <a:pt x="165" y="274"/>
                    <a:pt x="165" y="276"/>
                  </a:cubicBezTo>
                  <a:cubicBezTo>
                    <a:pt x="167" y="275"/>
                    <a:pt x="168" y="274"/>
                    <a:pt x="169" y="273"/>
                  </a:cubicBezTo>
                  <a:cubicBezTo>
                    <a:pt x="173" y="271"/>
                    <a:pt x="173" y="264"/>
                    <a:pt x="175" y="26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17">
              <a:extLst>
                <a:ext uri="{FF2B5EF4-FFF2-40B4-BE49-F238E27FC236}">
                  <a16:creationId xmlns:a16="http://schemas.microsoft.com/office/drawing/2014/main" id="{17BE4E11-5C80-4A14-B1C8-E96E3249BBF5}"/>
                </a:ext>
              </a:extLst>
            </p:cNvPr>
            <p:cNvSpPr>
              <a:spLocks/>
            </p:cNvSpPr>
            <p:nvPr userDrawn="1"/>
          </p:nvSpPr>
          <p:spPr bwMode="auto">
            <a:xfrm>
              <a:off x="2645745" y="3259756"/>
              <a:ext cx="303771" cy="254191"/>
            </a:xfrm>
            <a:custGeom>
              <a:avLst/>
              <a:gdLst>
                <a:gd name="T0" fmla="*/ 20 w 204"/>
                <a:gd name="T1" fmla="*/ 11 h 171"/>
                <a:gd name="T2" fmla="*/ 7 w 204"/>
                <a:gd name="T3" fmla="*/ 27 h 171"/>
                <a:gd name="T4" fmla="*/ 5 w 204"/>
                <a:gd name="T5" fmla="*/ 38 h 171"/>
                <a:gd name="T6" fmla="*/ 3 w 204"/>
                <a:gd name="T7" fmla="*/ 45 h 171"/>
                <a:gd name="T8" fmla="*/ 10 w 204"/>
                <a:gd name="T9" fmla="*/ 48 h 171"/>
                <a:gd name="T10" fmla="*/ 16 w 204"/>
                <a:gd name="T11" fmla="*/ 58 h 171"/>
                <a:gd name="T12" fmla="*/ 26 w 204"/>
                <a:gd name="T13" fmla="*/ 77 h 171"/>
                <a:gd name="T14" fmla="*/ 51 w 204"/>
                <a:gd name="T15" fmla="*/ 80 h 171"/>
                <a:gd name="T16" fmla="*/ 72 w 204"/>
                <a:gd name="T17" fmla="*/ 89 h 171"/>
                <a:gd name="T18" fmla="*/ 89 w 204"/>
                <a:gd name="T19" fmla="*/ 93 h 171"/>
                <a:gd name="T20" fmla="*/ 85 w 204"/>
                <a:gd name="T21" fmla="*/ 120 h 171"/>
                <a:gd name="T22" fmla="*/ 91 w 204"/>
                <a:gd name="T23" fmla="*/ 131 h 171"/>
                <a:gd name="T24" fmla="*/ 90 w 204"/>
                <a:gd name="T25" fmla="*/ 142 h 171"/>
                <a:gd name="T26" fmla="*/ 93 w 204"/>
                <a:gd name="T27" fmla="*/ 150 h 171"/>
                <a:gd name="T28" fmla="*/ 91 w 204"/>
                <a:gd name="T29" fmla="*/ 151 h 171"/>
                <a:gd name="T30" fmla="*/ 102 w 204"/>
                <a:gd name="T31" fmla="*/ 166 h 171"/>
                <a:gd name="T32" fmla="*/ 111 w 204"/>
                <a:gd name="T33" fmla="*/ 169 h 171"/>
                <a:gd name="T34" fmla="*/ 119 w 204"/>
                <a:gd name="T35" fmla="*/ 168 h 171"/>
                <a:gd name="T36" fmla="*/ 129 w 204"/>
                <a:gd name="T37" fmla="*/ 163 h 171"/>
                <a:gd name="T38" fmla="*/ 139 w 204"/>
                <a:gd name="T39" fmla="*/ 158 h 171"/>
                <a:gd name="T40" fmla="*/ 147 w 204"/>
                <a:gd name="T41" fmla="*/ 150 h 171"/>
                <a:gd name="T42" fmla="*/ 149 w 204"/>
                <a:gd name="T43" fmla="*/ 144 h 171"/>
                <a:gd name="T44" fmla="*/ 142 w 204"/>
                <a:gd name="T45" fmla="*/ 142 h 171"/>
                <a:gd name="T46" fmla="*/ 138 w 204"/>
                <a:gd name="T47" fmla="*/ 133 h 171"/>
                <a:gd name="T48" fmla="*/ 132 w 204"/>
                <a:gd name="T49" fmla="*/ 122 h 171"/>
                <a:gd name="T50" fmla="*/ 142 w 204"/>
                <a:gd name="T51" fmla="*/ 120 h 171"/>
                <a:gd name="T52" fmla="*/ 154 w 204"/>
                <a:gd name="T53" fmla="*/ 124 h 171"/>
                <a:gd name="T54" fmla="*/ 160 w 204"/>
                <a:gd name="T55" fmla="*/ 125 h 171"/>
                <a:gd name="T56" fmla="*/ 170 w 204"/>
                <a:gd name="T57" fmla="*/ 119 h 171"/>
                <a:gd name="T58" fmla="*/ 188 w 204"/>
                <a:gd name="T59" fmla="*/ 112 h 171"/>
                <a:gd name="T60" fmla="*/ 192 w 204"/>
                <a:gd name="T61" fmla="*/ 107 h 171"/>
                <a:gd name="T62" fmla="*/ 183 w 204"/>
                <a:gd name="T63" fmla="*/ 95 h 171"/>
                <a:gd name="T64" fmla="*/ 184 w 204"/>
                <a:gd name="T65" fmla="*/ 87 h 171"/>
                <a:gd name="T66" fmla="*/ 191 w 204"/>
                <a:gd name="T67" fmla="*/ 80 h 171"/>
                <a:gd name="T68" fmla="*/ 193 w 204"/>
                <a:gd name="T69" fmla="*/ 72 h 171"/>
                <a:gd name="T70" fmla="*/ 199 w 204"/>
                <a:gd name="T71" fmla="*/ 62 h 171"/>
                <a:gd name="T72" fmla="*/ 204 w 204"/>
                <a:gd name="T73" fmla="*/ 55 h 171"/>
                <a:gd name="T74" fmla="*/ 183 w 204"/>
                <a:gd name="T75" fmla="*/ 53 h 171"/>
                <a:gd name="T76" fmla="*/ 187 w 204"/>
                <a:gd name="T77" fmla="*/ 41 h 171"/>
                <a:gd name="T78" fmla="*/ 165 w 204"/>
                <a:gd name="T79" fmla="*/ 33 h 171"/>
                <a:gd name="T80" fmla="*/ 167 w 204"/>
                <a:gd name="T81" fmla="*/ 25 h 171"/>
                <a:gd name="T82" fmla="*/ 154 w 204"/>
                <a:gd name="T83" fmla="*/ 21 h 171"/>
                <a:gd name="T84" fmla="*/ 126 w 204"/>
                <a:gd name="T85" fmla="*/ 31 h 171"/>
                <a:gd name="T86" fmla="*/ 98 w 204"/>
                <a:gd name="T87" fmla="*/ 23 h 171"/>
                <a:gd name="T88" fmla="*/ 79 w 204"/>
                <a:gd name="T89" fmla="*/ 20 h 171"/>
                <a:gd name="T90" fmla="*/ 67 w 204"/>
                <a:gd name="T91" fmla="*/ 8 h 171"/>
                <a:gd name="T92" fmla="*/ 55 w 204"/>
                <a:gd name="T93" fmla="*/ 0 h 171"/>
                <a:gd name="T94" fmla="*/ 51 w 204"/>
                <a:gd name="T95" fmla="*/ 10 h 171"/>
                <a:gd name="T96" fmla="*/ 31 w 204"/>
                <a:gd name="T97" fmla="*/ 21 h 171"/>
                <a:gd name="T98" fmla="*/ 36 w 204"/>
                <a:gd name="T99" fmla="*/ 43 h 171"/>
                <a:gd name="T100" fmla="*/ 20 w 204"/>
                <a:gd name="T101" fmla="*/ 37 h 171"/>
                <a:gd name="T102" fmla="*/ 27 w 204"/>
                <a:gd name="T103" fmla="*/ 18 h 171"/>
                <a:gd name="T104" fmla="*/ 25 w 204"/>
                <a:gd name="T105" fmla="*/ 8 h 171"/>
                <a:gd name="T106" fmla="*/ 20 w 204"/>
                <a:gd name="T107" fmla="*/ 1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20" y="11"/>
                  </a:moveTo>
                  <a:cubicBezTo>
                    <a:pt x="16" y="17"/>
                    <a:pt x="7" y="22"/>
                    <a:pt x="7" y="27"/>
                  </a:cubicBezTo>
                  <a:cubicBezTo>
                    <a:pt x="7" y="33"/>
                    <a:pt x="7" y="36"/>
                    <a:pt x="5" y="38"/>
                  </a:cubicBezTo>
                  <a:cubicBezTo>
                    <a:pt x="3" y="41"/>
                    <a:pt x="0" y="45"/>
                    <a:pt x="3" y="45"/>
                  </a:cubicBezTo>
                  <a:cubicBezTo>
                    <a:pt x="6" y="45"/>
                    <a:pt x="10" y="45"/>
                    <a:pt x="10" y="48"/>
                  </a:cubicBezTo>
                  <a:cubicBezTo>
                    <a:pt x="10" y="52"/>
                    <a:pt x="17" y="53"/>
                    <a:pt x="16" y="58"/>
                  </a:cubicBezTo>
                  <a:cubicBezTo>
                    <a:pt x="16" y="63"/>
                    <a:pt x="13" y="78"/>
                    <a:pt x="26" y="77"/>
                  </a:cubicBezTo>
                  <a:cubicBezTo>
                    <a:pt x="39" y="77"/>
                    <a:pt x="46" y="73"/>
                    <a:pt x="51" y="80"/>
                  </a:cubicBezTo>
                  <a:cubicBezTo>
                    <a:pt x="56" y="86"/>
                    <a:pt x="63" y="90"/>
                    <a:pt x="72" y="89"/>
                  </a:cubicBezTo>
                  <a:cubicBezTo>
                    <a:pt x="80" y="88"/>
                    <a:pt x="93" y="86"/>
                    <a:pt x="89" y="93"/>
                  </a:cubicBezTo>
                  <a:cubicBezTo>
                    <a:pt x="84" y="100"/>
                    <a:pt x="81" y="116"/>
                    <a:pt x="85" y="120"/>
                  </a:cubicBezTo>
                  <a:cubicBezTo>
                    <a:pt x="89" y="124"/>
                    <a:pt x="94" y="128"/>
                    <a:pt x="91" y="131"/>
                  </a:cubicBezTo>
                  <a:cubicBezTo>
                    <a:pt x="88" y="135"/>
                    <a:pt x="86" y="139"/>
                    <a:pt x="90" y="142"/>
                  </a:cubicBezTo>
                  <a:cubicBezTo>
                    <a:pt x="94" y="145"/>
                    <a:pt x="93" y="149"/>
                    <a:pt x="93" y="150"/>
                  </a:cubicBezTo>
                  <a:cubicBezTo>
                    <a:pt x="93" y="150"/>
                    <a:pt x="92" y="151"/>
                    <a:pt x="91" y="151"/>
                  </a:cubicBezTo>
                  <a:cubicBezTo>
                    <a:pt x="97" y="157"/>
                    <a:pt x="99" y="163"/>
                    <a:pt x="102" y="166"/>
                  </a:cubicBezTo>
                  <a:cubicBezTo>
                    <a:pt x="107" y="169"/>
                    <a:pt x="108" y="171"/>
                    <a:pt x="111" y="169"/>
                  </a:cubicBezTo>
                  <a:cubicBezTo>
                    <a:pt x="114" y="168"/>
                    <a:pt x="116" y="166"/>
                    <a:pt x="119" y="168"/>
                  </a:cubicBezTo>
                  <a:cubicBezTo>
                    <a:pt x="122" y="170"/>
                    <a:pt x="125" y="166"/>
                    <a:pt x="129" y="163"/>
                  </a:cubicBezTo>
                  <a:cubicBezTo>
                    <a:pt x="133" y="159"/>
                    <a:pt x="138" y="162"/>
                    <a:pt x="139" y="158"/>
                  </a:cubicBezTo>
                  <a:cubicBezTo>
                    <a:pt x="140" y="154"/>
                    <a:pt x="142" y="151"/>
                    <a:pt x="147" y="150"/>
                  </a:cubicBezTo>
                  <a:cubicBezTo>
                    <a:pt x="152" y="149"/>
                    <a:pt x="152" y="144"/>
                    <a:pt x="149" y="144"/>
                  </a:cubicBezTo>
                  <a:cubicBezTo>
                    <a:pt x="146" y="144"/>
                    <a:pt x="142" y="148"/>
                    <a:pt x="142" y="142"/>
                  </a:cubicBezTo>
                  <a:cubicBezTo>
                    <a:pt x="142" y="136"/>
                    <a:pt x="138" y="138"/>
                    <a:pt x="138" y="133"/>
                  </a:cubicBezTo>
                  <a:cubicBezTo>
                    <a:pt x="138" y="128"/>
                    <a:pt x="137" y="125"/>
                    <a:pt x="132" y="122"/>
                  </a:cubicBezTo>
                  <a:cubicBezTo>
                    <a:pt x="127" y="119"/>
                    <a:pt x="139" y="117"/>
                    <a:pt x="142" y="120"/>
                  </a:cubicBezTo>
                  <a:cubicBezTo>
                    <a:pt x="144" y="123"/>
                    <a:pt x="153" y="121"/>
                    <a:pt x="154" y="124"/>
                  </a:cubicBezTo>
                  <a:cubicBezTo>
                    <a:pt x="155" y="128"/>
                    <a:pt x="160" y="130"/>
                    <a:pt x="160" y="125"/>
                  </a:cubicBezTo>
                  <a:cubicBezTo>
                    <a:pt x="160" y="120"/>
                    <a:pt x="166" y="118"/>
                    <a:pt x="170" y="119"/>
                  </a:cubicBezTo>
                  <a:cubicBezTo>
                    <a:pt x="175" y="120"/>
                    <a:pt x="184" y="113"/>
                    <a:pt x="188" y="112"/>
                  </a:cubicBezTo>
                  <a:cubicBezTo>
                    <a:pt x="190" y="111"/>
                    <a:pt x="191" y="109"/>
                    <a:pt x="192" y="107"/>
                  </a:cubicBezTo>
                  <a:cubicBezTo>
                    <a:pt x="189" y="103"/>
                    <a:pt x="185" y="97"/>
                    <a:pt x="183" y="95"/>
                  </a:cubicBezTo>
                  <a:cubicBezTo>
                    <a:pt x="180" y="92"/>
                    <a:pt x="185" y="91"/>
                    <a:pt x="184" y="87"/>
                  </a:cubicBezTo>
                  <a:cubicBezTo>
                    <a:pt x="184" y="83"/>
                    <a:pt x="184" y="81"/>
                    <a:pt x="191" y="80"/>
                  </a:cubicBezTo>
                  <a:cubicBezTo>
                    <a:pt x="198" y="80"/>
                    <a:pt x="197" y="74"/>
                    <a:pt x="193" y="72"/>
                  </a:cubicBezTo>
                  <a:cubicBezTo>
                    <a:pt x="190" y="70"/>
                    <a:pt x="195" y="64"/>
                    <a:pt x="199" y="62"/>
                  </a:cubicBezTo>
                  <a:cubicBezTo>
                    <a:pt x="200" y="61"/>
                    <a:pt x="202" y="59"/>
                    <a:pt x="204" y="55"/>
                  </a:cubicBezTo>
                  <a:cubicBezTo>
                    <a:pt x="197" y="53"/>
                    <a:pt x="187" y="53"/>
                    <a:pt x="183" y="53"/>
                  </a:cubicBezTo>
                  <a:cubicBezTo>
                    <a:pt x="177" y="53"/>
                    <a:pt x="186" y="47"/>
                    <a:pt x="187" y="41"/>
                  </a:cubicBezTo>
                  <a:cubicBezTo>
                    <a:pt x="187" y="35"/>
                    <a:pt x="171" y="34"/>
                    <a:pt x="165" y="33"/>
                  </a:cubicBezTo>
                  <a:cubicBezTo>
                    <a:pt x="158" y="32"/>
                    <a:pt x="160" y="25"/>
                    <a:pt x="167" y="25"/>
                  </a:cubicBezTo>
                  <a:cubicBezTo>
                    <a:pt x="173" y="24"/>
                    <a:pt x="163" y="20"/>
                    <a:pt x="154" y="21"/>
                  </a:cubicBezTo>
                  <a:cubicBezTo>
                    <a:pt x="145" y="22"/>
                    <a:pt x="133" y="27"/>
                    <a:pt x="126" y="31"/>
                  </a:cubicBezTo>
                  <a:cubicBezTo>
                    <a:pt x="119" y="35"/>
                    <a:pt x="106" y="20"/>
                    <a:pt x="98" y="23"/>
                  </a:cubicBezTo>
                  <a:cubicBezTo>
                    <a:pt x="90" y="26"/>
                    <a:pt x="79" y="26"/>
                    <a:pt x="79" y="20"/>
                  </a:cubicBezTo>
                  <a:cubicBezTo>
                    <a:pt x="79" y="13"/>
                    <a:pt x="76" y="8"/>
                    <a:pt x="67" y="8"/>
                  </a:cubicBezTo>
                  <a:cubicBezTo>
                    <a:pt x="59" y="9"/>
                    <a:pt x="61" y="0"/>
                    <a:pt x="55" y="0"/>
                  </a:cubicBezTo>
                  <a:cubicBezTo>
                    <a:pt x="49" y="0"/>
                    <a:pt x="55" y="8"/>
                    <a:pt x="51" y="10"/>
                  </a:cubicBezTo>
                  <a:cubicBezTo>
                    <a:pt x="47" y="12"/>
                    <a:pt x="32" y="15"/>
                    <a:pt x="31" y="21"/>
                  </a:cubicBezTo>
                  <a:cubicBezTo>
                    <a:pt x="30" y="27"/>
                    <a:pt x="39" y="37"/>
                    <a:pt x="36" y="43"/>
                  </a:cubicBezTo>
                  <a:cubicBezTo>
                    <a:pt x="33" y="48"/>
                    <a:pt x="23" y="44"/>
                    <a:pt x="20" y="37"/>
                  </a:cubicBezTo>
                  <a:cubicBezTo>
                    <a:pt x="17" y="31"/>
                    <a:pt x="29" y="22"/>
                    <a:pt x="27" y="18"/>
                  </a:cubicBezTo>
                  <a:cubicBezTo>
                    <a:pt x="25" y="16"/>
                    <a:pt x="24" y="11"/>
                    <a:pt x="25" y="8"/>
                  </a:cubicBezTo>
                  <a:cubicBezTo>
                    <a:pt x="23" y="9"/>
                    <a:pt x="21" y="9"/>
                    <a:pt x="20" y="1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118">
              <a:extLst>
                <a:ext uri="{FF2B5EF4-FFF2-40B4-BE49-F238E27FC236}">
                  <a16:creationId xmlns:a16="http://schemas.microsoft.com/office/drawing/2014/main" id="{033463A9-8244-4DED-9A18-60E083416302}"/>
                </a:ext>
              </a:extLst>
            </p:cNvPr>
            <p:cNvSpPr>
              <a:spLocks/>
            </p:cNvSpPr>
            <p:nvPr userDrawn="1"/>
          </p:nvSpPr>
          <p:spPr bwMode="auto">
            <a:xfrm>
              <a:off x="2984663" y="3390303"/>
              <a:ext cx="94144" cy="98538"/>
            </a:xfrm>
            <a:custGeom>
              <a:avLst/>
              <a:gdLst>
                <a:gd name="T0" fmla="*/ 15 w 63"/>
                <a:gd name="T1" fmla="*/ 13 h 66"/>
                <a:gd name="T2" fmla="*/ 9 w 63"/>
                <a:gd name="T3" fmla="*/ 20 h 66"/>
                <a:gd name="T4" fmla="*/ 3 w 63"/>
                <a:gd name="T5" fmla="*/ 33 h 66"/>
                <a:gd name="T6" fmla="*/ 15 w 63"/>
                <a:gd name="T7" fmla="*/ 48 h 66"/>
                <a:gd name="T8" fmla="*/ 24 w 63"/>
                <a:gd name="T9" fmla="*/ 65 h 66"/>
                <a:gd name="T10" fmla="*/ 31 w 63"/>
                <a:gd name="T11" fmla="*/ 65 h 66"/>
                <a:gd name="T12" fmla="*/ 37 w 63"/>
                <a:gd name="T13" fmla="*/ 56 h 66"/>
                <a:gd name="T14" fmla="*/ 54 w 63"/>
                <a:gd name="T15" fmla="*/ 56 h 66"/>
                <a:gd name="T16" fmla="*/ 55 w 63"/>
                <a:gd name="T17" fmla="*/ 58 h 66"/>
                <a:gd name="T18" fmla="*/ 59 w 63"/>
                <a:gd name="T19" fmla="*/ 51 h 66"/>
                <a:gd name="T20" fmla="*/ 58 w 63"/>
                <a:gd name="T21" fmla="*/ 32 h 66"/>
                <a:gd name="T22" fmla="*/ 60 w 63"/>
                <a:gd name="T23" fmla="*/ 14 h 66"/>
                <a:gd name="T24" fmla="*/ 63 w 63"/>
                <a:gd name="T25" fmla="*/ 7 h 66"/>
                <a:gd name="T26" fmla="*/ 49 w 63"/>
                <a:gd name="T27" fmla="*/ 4 h 66"/>
                <a:gd name="T28" fmla="*/ 30 w 63"/>
                <a:gd name="T29" fmla="*/ 4 h 66"/>
                <a:gd name="T30" fmla="*/ 19 w 63"/>
                <a:gd name="T31" fmla="*/ 4 h 66"/>
                <a:gd name="T32" fmla="*/ 17 w 63"/>
                <a:gd name="T33" fmla="*/ 4 h 66"/>
                <a:gd name="T34" fmla="*/ 15 w 63"/>
                <a:gd name="T35" fmla="*/ 1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66">
                  <a:moveTo>
                    <a:pt x="15" y="13"/>
                  </a:moveTo>
                  <a:cubicBezTo>
                    <a:pt x="18" y="18"/>
                    <a:pt x="13" y="20"/>
                    <a:pt x="9" y="20"/>
                  </a:cubicBezTo>
                  <a:cubicBezTo>
                    <a:pt x="4" y="21"/>
                    <a:pt x="5" y="30"/>
                    <a:pt x="3" y="33"/>
                  </a:cubicBezTo>
                  <a:cubicBezTo>
                    <a:pt x="0" y="36"/>
                    <a:pt x="13" y="42"/>
                    <a:pt x="15" y="48"/>
                  </a:cubicBezTo>
                  <a:cubicBezTo>
                    <a:pt x="16" y="52"/>
                    <a:pt x="20" y="59"/>
                    <a:pt x="24" y="65"/>
                  </a:cubicBezTo>
                  <a:cubicBezTo>
                    <a:pt x="27" y="65"/>
                    <a:pt x="29" y="66"/>
                    <a:pt x="31" y="65"/>
                  </a:cubicBezTo>
                  <a:cubicBezTo>
                    <a:pt x="35" y="63"/>
                    <a:pt x="31" y="55"/>
                    <a:pt x="37" y="56"/>
                  </a:cubicBezTo>
                  <a:cubicBezTo>
                    <a:pt x="43" y="56"/>
                    <a:pt x="51" y="53"/>
                    <a:pt x="54" y="56"/>
                  </a:cubicBezTo>
                  <a:cubicBezTo>
                    <a:pt x="54" y="57"/>
                    <a:pt x="54" y="58"/>
                    <a:pt x="55" y="58"/>
                  </a:cubicBezTo>
                  <a:cubicBezTo>
                    <a:pt x="57" y="55"/>
                    <a:pt x="59" y="52"/>
                    <a:pt x="59" y="51"/>
                  </a:cubicBezTo>
                  <a:cubicBezTo>
                    <a:pt x="60" y="49"/>
                    <a:pt x="60" y="38"/>
                    <a:pt x="58" y="32"/>
                  </a:cubicBezTo>
                  <a:cubicBezTo>
                    <a:pt x="55" y="25"/>
                    <a:pt x="57" y="17"/>
                    <a:pt x="60" y="14"/>
                  </a:cubicBezTo>
                  <a:cubicBezTo>
                    <a:pt x="61" y="14"/>
                    <a:pt x="62" y="11"/>
                    <a:pt x="63" y="7"/>
                  </a:cubicBezTo>
                  <a:cubicBezTo>
                    <a:pt x="58" y="5"/>
                    <a:pt x="53" y="3"/>
                    <a:pt x="49" y="4"/>
                  </a:cubicBezTo>
                  <a:cubicBezTo>
                    <a:pt x="41" y="4"/>
                    <a:pt x="33" y="8"/>
                    <a:pt x="30" y="4"/>
                  </a:cubicBezTo>
                  <a:cubicBezTo>
                    <a:pt x="27" y="0"/>
                    <a:pt x="22" y="0"/>
                    <a:pt x="19" y="4"/>
                  </a:cubicBezTo>
                  <a:cubicBezTo>
                    <a:pt x="18" y="4"/>
                    <a:pt x="18" y="4"/>
                    <a:pt x="17" y="4"/>
                  </a:cubicBezTo>
                  <a:cubicBezTo>
                    <a:pt x="16" y="8"/>
                    <a:pt x="14" y="11"/>
                    <a:pt x="15" y="1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119">
              <a:extLst>
                <a:ext uri="{FF2B5EF4-FFF2-40B4-BE49-F238E27FC236}">
                  <a16:creationId xmlns:a16="http://schemas.microsoft.com/office/drawing/2014/main" id="{7A221181-86A5-4CE9-BC74-2B511636AC58}"/>
                </a:ext>
              </a:extLst>
            </p:cNvPr>
            <p:cNvSpPr>
              <a:spLocks/>
            </p:cNvSpPr>
            <p:nvPr userDrawn="1"/>
          </p:nvSpPr>
          <p:spPr bwMode="auto">
            <a:xfrm>
              <a:off x="2913742" y="3341348"/>
              <a:ext cx="106697" cy="160674"/>
            </a:xfrm>
            <a:custGeom>
              <a:avLst/>
              <a:gdLst>
                <a:gd name="T0" fmla="*/ 19 w 72"/>
                <a:gd name="T1" fmla="*/ 7 h 108"/>
                <a:gd name="T2" fmla="*/ 13 w 72"/>
                <a:gd name="T3" fmla="*/ 17 h 108"/>
                <a:gd name="T4" fmla="*/ 11 w 72"/>
                <a:gd name="T5" fmla="*/ 25 h 108"/>
                <a:gd name="T6" fmla="*/ 4 w 72"/>
                <a:gd name="T7" fmla="*/ 32 h 108"/>
                <a:gd name="T8" fmla="*/ 3 w 72"/>
                <a:gd name="T9" fmla="*/ 40 h 108"/>
                <a:gd name="T10" fmla="*/ 12 w 72"/>
                <a:gd name="T11" fmla="*/ 52 h 108"/>
                <a:gd name="T12" fmla="*/ 18 w 72"/>
                <a:gd name="T13" fmla="*/ 49 h 108"/>
                <a:gd name="T14" fmla="*/ 24 w 72"/>
                <a:gd name="T15" fmla="*/ 61 h 108"/>
                <a:gd name="T16" fmla="*/ 25 w 72"/>
                <a:gd name="T17" fmla="*/ 73 h 108"/>
                <a:gd name="T18" fmla="*/ 28 w 72"/>
                <a:gd name="T19" fmla="*/ 99 h 108"/>
                <a:gd name="T20" fmla="*/ 44 w 72"/>
                <a:gd name="T21" fmla="*/ 105 h 108"/>
                <a:gd name="T22" fmla="*/ 54 w 72"/>
                <a:gd name="T23" fmla="*/ 101 h 108"/>
                <a:gd name="T24" fmla="*/ 61 w 72"/>
                <a:gd name="T25" fmla="*/ 98 h 108"/>
                <a:gd name="T26" fmla="*/ 72 w 72"/>
                <a:gd name="T27" fmla="*/ 98 h 108"/>
                <a:gd name="T28" fmla="*/ 63 w 72"/>
                <a:gd name="T29" fmla="*/ 81 h 108"/>
                <a:gd name="T30" fmla="*/ 51 w 72"/>
                <a:gd name="T31" fmla="*/ 66 h 108"/>
                <a:gd name="T32" fmla="*/ 57 w 72"/>
                <a:gd name="T33" fmla="*/ 53 h 108"/>
                <a:gd name="T34" fmla="*/ 63 w 72"/>
                <a:gd name="T35" fmla="*/ 46 h 108"/>
                <a:gd name="T36" fmla="*/ 65 w 72"/>
                <a:gd name="T37" fmla="*/ 37 h 108"/>
                <a:gd name="T38" fmla="*/ 52 w 72"/>
                <a:gd name="T39" fmla="*/ 25 h 108"/>
                <a:gd name="T40" fmla="*/ 44 w 72"/>
                <a:gd name="T41" fmla="*/ 16 h 108"/>
                <a:gd name="T42" fmla="*/ 29 w 72"/>
                <a:gd name="T43" fmla="*/ 4 h 108"/>
                <a:gd name="T44" fmla="*/ 24 w 72"/>
                <a:gd name="T45" fmla="*/ 0 h 108"/>
                <a:gd name="T46" fmla="*/ 19 w 72"/>
                <a:gd name="T47"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08">
                  <a:moveTo>
                    <a:pt x="19" y="7"/>
                  </a:moveTo>
                  <a:cubicBezTo>
                    <a:pt x="15" y="9"/>
                    <a:pt x="10" y="15"/>
                    <a:pt x="13" y="17"/>
                  </a:cubicBezTo>
                  <a:cubicBezTo>
                    <a:pt x="17" y="19"/>
                    <a:pt x="18" y="25"/>
                    <a:pt x="11" y="25"/>
                  </a:cubicBezTo>
                  <a:cubicBezTo>
                    <a:pt x="4" y="26"/>
                    <a:pt x="4" y="28"/>
                    <a:pt x="4" y="32"/>
                  </a:cubicBezTo>
                  <a:cubicBezTo>
                    <a:pt x="5" y="36"/>
                    <a:pt x="0" y="37"/>
                    <a:pt x="3" y="40"/>
                  </a:cubicBezTo>
                  <a:cubicBezTo>
                    <a:pt x="5" y="42"/>
                    <a:pt x="9" y="48"/>
                    <a:pt x="12" y="52"/>
                  </a:cubicBezTo>
                  <a:cubicBezTo>
                    <a:pt x="13" y="50"/>
                    <a:pt x="15" y="48"/>
                    <a:pt x="18" y="49"/>
                  </a:cubicBezTo>
                  <a:cubicBezTo>
                    <a:pt x="24" y="50"/>
                    <a:pt x="19" y="59"/>
                    <a:pt x="24" y="61"/>
                  </a:cubicBezTo>
                  <a:cubicBezTo>
                    <a:pt x="29" y="63"/>
                    <a:pt x="29" y="71"/>
                    <a:pt x="25" y="73"/>
                  </a:cubicBezTo>
                  <a:cubicBezTo>
                    <a:pt x="22" y="76"/>
                    <a:pt x="20" y="91"/>
                    <a:pt x="28" y="99"/>
                  </a:cubicBezTo>
                  <a:cubicBezTo>
                    <a:pt x="36" y="108"/>
                    <a:pt x="42" y="107"/>
                    <a:pt x="44" y="105"/>
                  </a:cubicBezTo>
                  <a:cubicBezTo>
                    <a:pt x="46" y="103"/>
                    <a:pt x="52" y="105"/>
                    <a:pt x="54" y="101"/>
                  </a:cubicBezTo>
                  <a:cubicBezTo>
                    <a:pt x="56" y="98"/>
                    <a:pt x="58" y="102"/>
                    <a:pt x="61" y="98"/>
                  </a:cubicBezTo>
                  <a:cubicBezTo>
                    <a:pt x="63" y="95"/>
                    <a:pt x="68" y="97"/>
                    <a:pt x="72" y="98"/>
                  </a:cubicBezTo>
                  <a:cubicBezTo>
                    <a:pt x="68" y="92"/>
                    <a:pt x="64" y="85"/>
                    <a:pt x="63" y="81"/>
                  </a:cubicBezTo>
                  <a:cubicBezTo>
                    <a:pt x="61" y="75"/>
                    <a:pt x="48" y="69"/>
                    <a:pt x="51" y="66"/>
                  </a:cubicBezTo>
                  <a:cubicBezTo>
                    <a:pt x="53" y="63"/>
                    <a:pt x="52" y="54"/>
                    <a:pt x="57" y="53"/>
                  </a:cubicBezTo>
                  <a:cubicBezTo>
                    <a:pt x="61" y="53"/>
                    <a:pt x="66" y="51"/>
                    <a:pt x="63" y="46"/>
                  </a:cubicBezTo>
                  <a:cubicBezTo>
                    <a:pt x="62" y="44"/>
                    <a:pt x="64" y="41"/>
                    <a:pt x="65" y="37"/>
                  </a:cubicBezTo>
                  <a:cubicBezTo>
                    <a:pt x="61" y="37"/>
                    <a:pt x="55" y="25"/>
                    <a:pt x="52" y="25"/>
                  </a:cubicBezTo>
                  <a:cubicBezTo>
                    <a:pt x="48" y="25"/>
                    <a:pt x="43" y="22"/>
                    <a:pt x="44" y="16"/>
                  </a:cubicBezTo>
                  <a:cubicBezTo>
                    <a:pt x="45" y="10"/>
                    <a:pt x="35" y="10"/>
                    <a:pt x="29" y="4"/>
                  </a:cubicBezTo>
                  <a:cubicBezTo>
                    <a:pt x="28" y="2"/>
                    <a:pt x="26" y="1"/>
                    <a:pt x="24" y="0"/>
                  </a:cubicBezTo>
                  <a:cubicBezTo>
                    <a:pt x="22" y="4"/>
                    <a:pt x="20" y="6"/>
                    <a:pt x="19" y="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120">
              <a:extLst>
                <a:ext uri="{FF2B5EF4-FFF2-40B4-BE49-F238E27FC236}">
                  <a16:creationId xmlns:a16="http://schemas.microsoft.com/office/drawing/2014/main" id="{BC1BCA83-67B7-46DC-8BC9-6C7A89DAF6B4}"/>
                </a:ext>
              </a:extLst>
            </p:cNvPr>
            <p:cNvSpPr>
              <a:spLocks/>
            </p:cNvSpPr>
            <p:nvPr userDrawn="1"/>
          </p:nvSpPr>
          <p:spPr bwMode="auto">
            <a:xfrm>
              <a:off x="3066883" y="3400973"/>
              <a:ext cx="68411" cy="83475"/>
            </a:xfrm>
            <a:custGeom>
              <a:avLst/>
              <a:gdLst>
                <a:gd name="T0" fmla="*/ 3 w 46"/>
                <a:gd name="T1" fmla="*/ 25 h 56"/>
                <a:gd name="T2" fmla="*/ 4 w 46"/>
                <a:gd name="T3" fmla="*/ 44 h 56"/>
                <a:gd name="T4" fmla="*/ 0 w 46"/>
                <a:gd name="T5" fmla="*/ 51 h 56"/>
                <a:gd name="T6" fmla="*/ 13 w 46"/>
                <a:gd name="T7" fmla="*/ 54 h 56"/>
                <a:gd name="T8" fmla="*/ 29 w 46"/>
                <a:gd name="T9" fmla="*/ 47 h 56"/>
                <a:gd name="T10" fmla="*/ 46 w 46"/>
                <a:gd name="T11" fmla="*/ 24 h 56"/>
                <a:gd name="T12" fmla="*/ 46 w 46"/>
                <a:gd name="T13" fmla="*/ 24 h 56"/>
                <a:gd name="T14" fmla="*/ 21 w 46"/>
                <a:gd name="T15" fmla="*/ 4 h 56"/>
                <a:gd name="T16" fmla="*/ 8 w 46"/>
                <a:gd name="T17" fmla="*/ 0 h 56"/>
                <a:gd name="T18" fmla="*/ 5 w 46"/>
                <a:gd name="T19" fmla="*/ 7 h 56"/>
                <a:gd name="T20" fmla="*/ 3 w 46"/>
                <a:gd name="T21"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6">
                  <a:moveTo>
                    <a:pt x="3" y="25"/>
                  </a:moveTo>
                  <a:cubicBezTo>
                    <a:pt x="5" y="31"/>
                    <a:pt x="5" y="42"/>
                    <a:pt x="4" y="44"/>
                  </a:cubicBezTo>
                  <a:cubicBezTo>
                    <a:pt x="4" y="45"/>
                    <a:pt x="2" y="48"/>
                    <a:pt x="0" y="51"/>
                  </a:cubicBezTo>
                  <a:cubicBezTo>
                    <a:pt x="2" y="54"/>
                    <a:pt x="6" y="56"/>
                    <a:pt x="13" y="54"/>
                  </a:cubicBezTo>
                  <a:cubicBezTo>
                    <a:pt x="21" y="51"/>
                    <a:pt x="25" y="56"/>
                    <a:pt x="29" y="47"/>
                  </a:cubicBezTo>
                  <a:cubicBezTo>
                    <a:pt x="31" y="40"/>
                    <a:pt x="40" y="30"/>
                    <a:pt x="46" y="24"/>
                  </a:cubicBezTo>
                  <a:cubicBezTo>
                    <a:pt x="46" y="24"/>
                    <a:pt x="46" y="24"/>
                    <a:pt x="46" y="24"/>
                  </a:cubicBezTo>
                  <a:cubicBezTo>
                    <a:pt x="40" y="21"/>
                    <a:pt x="30" y="6"/>
                    <a:pt x="21" y="4"/>
                  </a:cubicBezTo>
                  <a:cubicBezTo>
                    <a:pt x="16" y="3"/>
                    <a:pt x="12" y="1"/>
                    <a:pt x="8" y="0"/>
                  </a:cubicBezTo>
                  <a:cubicBezTo>
                    <a:pt x="7" y="4"/>
                    <a:pt x="6" y="7"/>
                    <a:pt x="5" y="7"/>
                  </a:cubicBezTo>
                  <a:cubicBezTo>
                    <a:pt x="2" y="10"/>
                    <a:pt x="0" y="18"/>
                    <a:pt x="3" y="2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121">
              <a:extLst>
                <a:ext uri="{FF2B5EF4-FFF2-40B4-BE49-F238E27FC236}">
                  <a16:creationId xmlns:a16="http://schemas.microsoft.com/office/drawing/2014/main" id="{369075B8-26FF-47D8-BF02-391B83BCFBA6}"/>
                </a:ext>
              </a:extLst>
            </p:cNvPr>
            <p:cNvSpPr>
              <a:spLocks/>
            </p:cNvSpPr>
            <p:nvPr userDrawn="1"/>
          </p:nvSpPr>
          <p:spPr bwMode="auto">
            <a:xfrm>
              <a:off x="2398460" y="3000544"/>
              <a:ext cx="232222" cy="81593"/>
            </a:xfrm>
            <a:custGeom>
              <a:avLst/>
              <a:gdLst>
                <a:gd name="T0" fmla="*/ 126 w 156"/>
                <a:gd name="T1" fmla="*/ 35 h 55"/>
                <a:gd name="T2" fmla="*/ 55 w 156"/>
                <a:gd name="T3" fmla="*/ 6 h 55"/>
                <a:gd name="T4" fmla="*/ 3 w 156"/>
                <a:gd name="T5" fmla="*/ 25 h 55"/>
                <a:gd name="T6" fmla="*/ 28 w 156"/>
                <a:gd name="T7" fmla="*/ 13 h 55"/>
                <a:gd name="T8" fmla="*/ 43 w 156"/>
                <a:gd name="T9" fmla="*/ 19 h 55"/>
                <a:gd name="T10" fmla="*/ 67 w 156"/>
                <a:gd name="T11" fmla="*/ 25 h 55"/>
                <a:gd name="T12" fmla="*/ 99 w 156"/>
                <a:gd name="T13" fmla="*/ 41 h 55"/>
                <a:gd name="T14" fmla="*/ 106 w 156"/>
                <a:gd name="T15" fmla="*/ 53 h 55"/>
                <a:gd name="T16" fmla="*/ 154 w 156"/>
                <a:gd name="T17" fmla="*/ 51 h 55"/>
                <a:gd name="T18" fmla="*/ 126 w 156"/>
                <a:gd name="T19"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55">
                  <a:moveTo>
                    <a:pt x="126" y="35"/>
                  </a:moveTo>
                  <a:cubicBezTo>
                    <a:pt x="116" y="35"/>
                    <a:pt x="84" y="13"/>
                    <a:pt x="55" y="6"/>
                  </a:cubicBezTo>
                  <a:cubicBezTo>
                    <a:pt x="26" y="0"/>
                    <a:pt x="0" y="21"/>
                    <a:pt x="3" y="25"/>
                  </a:cubicBezTo>
                  <a:cubicBezTo>
                    <a:pt x="7" y="30"/>
                    <a:pt x="21" y="18"/>
                    <a:pt x="28" y="13"/>
                  </a:cubicBezTo>
                  <a:cubicBezTo>
                    <a:pt x="35" y="8"/>
                    <a:pt x="42" y="15"/>
                    <a:pt x="43" y="19"/>
                  </a:cubicBezTo>
                  <a:cubicBezTo>
                    <a:pt x="43" y="22"/>
                    <a:pt x="52" y="24"/>
                    <a:pt x="67" y="25"/>
                  </a:cubicBezTo>
                  <a:cubicBezTo>
                    <a:pt x="82" y="25"/>
                    <a:pt x="84" y="38"/>
                    <a:pt x="99" y="41"/>
                  </a:cubicBezTo>
                  <a:cubicBezTo>
                    <a:pt x="113" y="44"/>
                    <a:pt x="99" y="50"/>
                    <a:pt x="106" y="53"/>
                  </a:cubicBezTo>
                  <a:cubicBezTo>
                    <a:pt x="113" y="55"/>
                    <a:pt x="151" y="55"/>
                    <a:pt x="154" y="51"/>
                  </a:cubicBezTo>
                  <a:cubicBezTo>
                    <a:pt x="156" y="48"/>
                    <a:pt x="136" y="35"/>
                    <a:pt x="126" y="3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122">
              <a:extLst>
                <a:ext uri="{FF2B5EF4-FFF2-40B4-BE49-F238E27FC236}">
                  <a16:creationId xmlns:a16="http://schemas.microsoft.com/office/drawing/2014/main" id="{23454B52-5263-4310-A38D-8B9B63069E7E}"/>
                </a:ext>
              </a:extLst>
            </p:cNvPr>
            <p:cNvSpPr>
              <a:spLocks/>
            </p:cNvSpPr>
            <p:nvPr userDrawn="1"/>
          </p:nvSpPr>
          <p:spPr bwMode="auto">
            <a:xfrm>
              <a:off x="2532144" y="3110379"/>
              <a:ext cx="53976" cy="25733"/>
            </a:xfrm>
            <a:custGeom>
              <a:avLst/>
              <a:gdLst>
                <a:gd name="T0" fmla="*/ 3 w 36"/>
                <a:gd name="T1" fmla="*/ 6 h 17"/>
                <a:gd name="T2" fmla="*/ 33 w 36"/>
                <a:gd name="T3" fmla="*/ 11 h 17"/>
                <a:gd name="T4" fmla="*/ 3 w 36"/>
                <a:gd name="T5" fmla="*/ 6 h 17"/>
              </a:gdLst>
              <a:ahLst/>
              <a:cxnLst>
                <a:cxn ang="0">
                  <a:pos x="T0" y="T1"/>
                </a:cxn>
                <a:cxn ang="0">
                  <a:pos x="T2" y="T3"/>
                </a:cxn>
                <a:cxn ang="0">
                  <a:pos x="T4" y="T5"/>
                </a:cxn>
              </a:cxnLst>
              <a:rect l="0" t="0" r="r" b="b"/>
              <a:pathLst>
                <a:path w="36" h="17">
                  <a:moveTo>
                    <a:pt x="3" y="6"/>
                  </a:moveTo>
                  <a:cubicBezTo>
                    <a:pt x="5" y="11"/>
                    <a:pt x="30" y="17"/>
                    <a:pt x="33" y="11"/>
                  </a:cubicBezTo>
                  <a:cubicBezTo>
                    <a:pt x="36" y="5"/>
                    <a:pt x="0" y="0"/>
                    <a:pt x="3" y="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123">
              <a:extLst>
                <a:ext uri="{FF2B5EF4-FFF2-40B4-BE49-F238E27FC236}">
                  <a16:creationId xmlns:a16="http://schemas.microsoft.com/office/drawing/2014/main" id="{7B560ADB-B645-4D6D-80C7-CB2268BE0965}"/>
                </a:ext>
              </a:extLst>
            </p:cNvPr>
            <p:cNvSpPr>
              <a:spLocks/>
            </p:cNvSpPr>
            <p:nvPr userDrawn="1"/>
          </p:nvSpPr>
          <p:spPr bwMode="auto">
            <a:xfrm>
              <a:off x="2778175" y="3107869"/>
              <a:ext cx="47699" cy="26360"/>
            </a:xfrm>
            <a:custGeom>
              <a:avLst/>
              <a:gdLst>
                <a:gd name="T0" fmla="*/ 6 w 32"/>
                <a:gd name="T1" fmla="*/ 9 h 18"/>
                <a:gd name="T2" fmla="*/ 30 w 32"/>
                <a:gd name="T3" fmla="*/ 9 h 18"/>
                <a:gd name="T4" fmla="*/ 6 w 32"/>
                <a:gd name="T5" fmla="*/ 9 h 18"/>
              </a:gdLst>
              <a:ahLst/>
              <a:cxnLst>
                <a:cxn ang="0">
                  <a:pos x="T0" y="T1"/>
                </a:cxn>
                <a:cxn ang="0">
                  <a:pos x="T2" y="T3"/>
                </a:cxn>
                <a:cxn ang="0">
                  <a:pos x="T4" y="T5"/>
                </a:cxn>
              </a:cxnLst>
              <a:rect l="0" t="0" r="r" b="b"/>
              <a:pathLst>
                <a:path w="32" h="18">
                  <a:moveTo>
                    <a:pt x="6" y="9"/>
                  </a:moveTo>
                  <a:cubicBezTo>
                    <a:pt x="11" y="18"/>
                    <a:pt x="28" y="13"/>
                    <a:pt x="30" y="9"/>
                  </a:cubicBezTo>
                  <a:cubicBezTo>
                    <a:pt x="32" y="3"/>
                    <a:pt x="0" y="0"/>
                    <a:pt x="6" y="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124">
              <a:extLst>
                <a:ext uri="{FF2B5EF4-FFF2-40B4-BE49-F238E27FC236}">
                  <a16:creationId xmlns:a16="http://schemas.microsoft.com/office/drawing/2014/main" id="{2FF20FF1-1668-43EE-BCD8-1FD8C6D02BE2}"/>
                </a:ext>
              </a:extLst>
            </p:cNvPr>
            <p:cNvSpPr>
              <a:spLocks noEditPoints="1"/>
            </p:cNvSpPr>
            <p:nvPr userDrawn="1"/>
          </p:nvSpPr>
          <p:spPr bwMode="auto">
            <a:xfrm>
              <a:off x="2913742" y="4768583"/>
              <a:ext cx="80336" cy="33892"/>
            </a:xfrm>
            <a:custGeom>
              <a:avLst/>
              <a:gdLst>
                <a:gd name="T0" fmla="*/ 52 w 54"/>
                <a:gd name="T1" fmla="*/ 9 h 23"/>
                <a:gd name="T2" fmla="*/ 27 w 54"/>
                <a:gd name="T3" fmla="*/ 20 h 23"/>
                <a:gd name="T4" fmla="*/ 52 w 54"/>
                <a:gd name="T5" fmla="*/ 9 h 23"/>
                <a:gd name="T6" fmla="*/ 25 w 54"/>
                <a:gd name="T7" fmla="*/ 2 h 23"/>
                <a:gd name="T8" fmla="*/ 8 w 54"/>
                <a:gd name="T9" fmla="*/ 19 h 23"/>
                <a:gd name="T10" fmla="*/ 25 w 54"/>
                <a:gd name="T11" fmla="*/ 2 h 23"/>
              </a:gdLst>
              <a:ahLst/>
              <a:cxnLst>
                <a:cxn ang="0">
                  <a:pos x="T0" y="T1"/>
                </a:cxn>
                <a:cxn ang="0">
                  <a:pos x="T2" y="T3"/>
                </a:cxn>
                <a:cxn ang="0">
                  <a:pos x="T4" y="T5"/>
                </a:cxn>
                <a:cxn ang="0">
                  <a:pos x="T6" y="T7"/>
                </a:cxn>
                <a:cxn ang="0">
                  <a:pos x="T8" y="T9"/>
                </a:cxn>
                <a:cxn ang="0">
                  <a:pos x="T10" y="T11"/>
                </a:cxn>
              </a:cxnLst>
              <a:rect l="0" t="0" r="r" b="b"/>
              <a:pathLst>
                <a:path w="54" h="23">
                  <a:moveTo>
                    <a:pt x="52" y="9"/>
                  </a:moveTo>
                  <a:cubicBezTo>
                    <a:pt x="46" y="0"/>
                    <a:pt x="22" y="18"/>
                    <a:pt x="27" y="20"/>
                  </a:cubicBezTo>
                  <a:cubicBezTo>
                    <a:pt x="33" y="23"/>
                    <a:pt x="54" y="14"/>
                    <a:pt x="52" y="9"/>
                  </a:cubicBezTo>
                  <a:close/>
                  <a:moveTo>
                    <a:pt x="25" y="2"/>
                  </a:moveTo>
                  <a:cubicBezTo>
                    <a:pt x="18" y="1"/>
                    <a:pt x="0" y="15"/>
                    <a:pt x="8" y="19"/>
                  </a:cubicBezTo>
                  <a:cubicBezTo>
                    <a:pt x="16" y="23"/>
                    <a:pt x="32" y="3"/>
                    <a:pt x="25" y="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125">
              <a:extLst>
                <a:ext uri="{FF2B5EF4-FFF2-40B4-BE49-F238E27FC236}">
                  <a16:creationId xmlns:a16="http://schemas.microsoft.com/office/drawing/2014/main" id="{E2825DD0-5AD1-49A5-BDFE-06253A173500}"/>
                </a:ext>
              </a:extLst>
            </p:cNvPr>
            <p:cNvSpPr>
              <a:spLocks/>
            </p:cNvSpPr>
            <p:nvPr userDrawn="1"/>
          </p:nvSpPr>
          <p:spPr bwMode="auto">
            <a:xfrm>
              <a:off x="2477541" y="3495118"/>
              <a:ext cx="130546" cy="148749"/>
            </a:xfrm>
            <a:custGeom>
              <a:avLst/>
              <a:gdLst>
                <a:gd name="T0" fmla="*/ 80 w 88"/>
                <a:gd name="T1" fmla="*/ 25 h 100"/>
                <a:gd name="T2" fmla="*/ 70 w 88"/>
                <a:gd name="T3" fmla="*/ 17 h 100"/>
                <a:gd name="T4" fmla="*/ 58 w 88"/>
                <a:gd name="T5" fmla="*/ 17 h 100"/>
                <a:gd name="T6" fmla="*/ 49 w 88"/>
                <a:gd name="T7" fmla="*/ 10 h 100"/>
                <a:gd name="T8" fmla="*/ 31 w 88"/>
                <a:gd name="T9" fmla="*/ 0 h 100"/>
                <a:gd name="T10" fmla="*/ 31 w 88"/>
                <a:gd name="T11" fmla="*/ 2 h 100"/>
                <a:gd name="T12" fmla="*/ 21 w 88"/>
                <a:gd name="T13" fmla="*/ 8 h 100"/>
                <a:gd name="T14" fmla="*/ 16 w 88"/>
                <a:gd name="T15" fmla="*/ 18 h 100"/>
                <a:gd name="T16" fmla="*/ 10 w 88"/>
                <a:gd name="T17" fmla="*/ 27 h 100"/>
                <a:gd name="T18" fmla="*/ 6 w 88"/>
                <a:gd name="T19" fmla="*/ 35 h 100"/>
                <a:gd name="T20" fmla="*/ 2 w 88"/>
                <a:gd name="T21" fmla="*/ 45 h 100"/>
                <a:gd name="T22" fmla="*/ 1 w 88"/>
                <a:gd name="T23" fmla="*/ 55 h 100"/>
                <a:gd name="T24" fmla="*/ 10 w 88"/>
                <a:gd name="T25" fmla="*/ 62 h 100"/>
                <a:gd name="T26" fmla="*/ 17 w 88"/>
                <a:gd name="T27" fmla="*/ 64 h 100"/>
                <a:gd name="T28" fmla="*/ 11 w 88"/>
                <a:gd name="T29" fmla="*/ 73 h 100"/>
                <a:gd name="T30" fmla="*/ 9 w 88"/>
                <a:gd name="T31" fmla="*/ 73 h 100"/>
                <a:gd name="T32" fmla="*/ 12 w 88"/>
                <a:gd name="T33" fmla="*/ 81 h 100"/>
                <a:gd name="T34" fmla="*/ 12 w 88"/>
                <a:gd name="T35" fmla="*/ 88 h 100"/>
                <a:gd name="T36" fmla="*/ 23 w 88"/>
                <a:gd name="T37" fmla="*/ 91 h 100"/>
                <a:gd name="T38" fmla="*/ 34 w 88"/>
                <a:gd name="T39" fmla="*/ 91 h 100"/>
                <a:gd name="T40" fmla="*/ 47 w 88"/>
                <a:gd name="T41" fmla="*/ 67 h 100"/>
                <a:gd name="T42" fmla="*/ 76 w 88"/>
                <a:gd name="T43" fmla="*/ 52 h 100"/>
                <a:gd name="T44" fmla="*/ 84 w 88"/>
                <a:gd name="T45" fmla="*/ 37 h 100"/>
                <a:gd name="T46" fmla="*/ 80 w 88"/>
                <a:gd name="T47" fmla="*/ 2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 h="100">
                  <a:moveTo>
                    <a:pt x="80" y="25"/>
                  </a:moveTo>
                  <a:cubicBezTo>
                    <a:pt x="75" y="19"/>
                    <a:pt x="71" y="16"/>
                    <a:pt x="70" y="17"/>
                  </a:cubicBezTo>
                  <a:cubicBezTo>
                    <a:pt x="68" y="19"/>
                    <a:pt x="63" y="20"/>
                    <a:pt x="58" y="17"/>
                  </a:cubicBezTo>
                  <a:cubicBezTo>
                    <a:pt x="54" y="15"/>
                    <a:pt x="52" y="10"/>
                    <a:pt x="49" y="10"/>
                  </a:cubicBezTo>
                  <a:cubicBezTo>
                    <a:pt x="46" y="10"/>
                    <a:pt x="37" y="5"/>
                    <a:pt x="31" y="0"/>
                  </a:cubicBezTo>
                  <a:cubicBezTo>
                    <a:pt x="31" y="1"/>
                    <a:pt x="31" y="2"/>
                    <a:pt x="31" y="2"/>
                  </a:cubicBezTo>
                  <a:cubicBezTo>
                    <a:pt x="31" y="5"/>
                    <a:pt x="27" y="7"/>
                    <a:pt x="21" y="8"/>
                  </a:cubicBezTo>
                  <a:cubicBezTo>
                    <a:pt x="15" y="8"/>
                    <a:pt x="16" y="14"/>
                    <a:pt x="16" y="18"/>
                  </a:cubicBezTo>
                  <a:cubicBezTo>
                    <a:pt x="16" y="23"/>
                    <a:pt x="12" y="23"/>
                    <a:pt x="10" y="27"/>
                  </a:cubicBezTo>
                  <a:cubicBezTo>
                    <a:pt x="8" y="32"/>
                    <a:pt x="10" y="33"/>
                    <a:pt x="6" y="35"/>
                  </a:cubicBezTo>
                  <a:cubicBezTo>
                    <a:pt x="1" y="37"/>
                    <a:pt x="0" y="41"/>
                    <a:pt x="2" y="45"/>
                  </a:cubicBezTo>
                  <a:cubicBezTo>
                    <a:pt x="5" y="49"/>
                    <a:pt x="2" y="53"/>
                    <a:pt x="1" y="55"/>
                  </a:cubicBezTo>
                  <a:cubicBezTo>
                    <a:pt x="1" y="57"/>
                    <a:pt x="5" y="58"/>
                    <a:pt x="10" y="62"/>
                  </a:cubicBezTo>
                  <a:cubicBezTo>
                    <a:pt x="14" y="67"/>
                    <a:pt x="15" y="61"/>
                    <a:pt x="17" y="64"/>
                  </a:cubicBezTo>
                  <a:cubicBezTo>
                    <a:pt x="19" y="67"/>
                    <a:pt x="16" y="73"/>
                    <a:pt x="11" y="73"/>
                  </a:cubicBezTo>
                  <a:cubicBezTo>
                    <a:pt x="10" y="73"/>
                    <a:pt x="10" y="73"/>
                    <a:pt x="9" y="73"/>
                  </a:cubicBezTo>
                  <a:cubicBezTo>
                    <a:pt x="12" y="76"/>
                    <a:pt x="13" y="79"/>
                    <a:pt x="12" y="81"/>
                  </a:cubicBezTo>
                  <a:cubicBezTo>
                    <a:pt x="10" y="84"/>
                    <a:pt x="8" y="84"/>
                    <a:pt x="12" y="88"/>
                  </a:cubicBezTo>
                  <a:cubicBezTo>
                    <a:pt x="17" y="92"/>
                    <a:pt x="20" y="86"/>
                    <a:pt x="23" y="91"/>
                  </a:cubicBezTo>
                  <a:cubicBezTo>
                    <a:pt x="27" y="96"/>
                    <a:pt x="30" y="100"/>
                    <a:pt x="34" y="91"/>
                  </a:cubicBezTo>
                  <a:cubicBezTo>
                    <a:pt x="38" y="82"/>
                    <a:pt x="40" y="69"/>
                    <a:pt x="47" y="67"/>
                  </a:cubicBezTo>
                  <a:cubicBezTo>
                    <a:pt x="54" y="65"/>
                    <a:pt x="68" y="62"/>
                    <a:pt x="76" y="52"/>
                  </a:cubicBezTo>
                  <a:cubicBezTo>
                    <a:pt x="84" y="41"/>
                    <a:pt x="80" y="40"/>
                    <a:pt x="84" y="37"/>
                  </a:cubicBezTo>
                  <a:cubicBezTo>
                    <a:pt x="88" y="34"/>
                    <a:pt x="86" y="32"/>
                    <a:pt x="80" y="2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126">
              <a:extLst>
                <a:ext uri="{FF2B5EF4-FFF2-40B4-BE49-F238E27FC236}">
                  <a16:creationId xmlns:a16="http://schemas.microsoft.com/office/drawing/2014/main" id="{F823861A-5C8B-4418-97BB-8884E0DB06DC}"/>
                </a:ext>
              </a:extLst>
            </p:cNvPr>
            <p:cNvSpPr>
              <a:spLocks noEditPoints="1"/>
            </p:cNvSpPr>
            <p:nvPr userDrawn="1"/>
          </p:nvSpPr>
          <p:spPr bwMode="auto">
            <a:xfrm>
              <a:off x="2663319" y="1013461"/>
              <a:ext cx="1341239" cy="1002328"/>
            </a:xfrm>
            <a:custGeom>
              <a:avLst/>
              <a:gdLst>
                <a:gd name="T0" fmla="*/ 791 w 901"/>
                <a:gd name="T1" fmla="*/ 78 h 673"/>
                <a:gd name="T2" fmla="*/ 724 w 901"/>
                <a:gd name="T3" fmla="*/ 109 h 673"/>
                <a:gd name="T4" fmla="*/ 721 w 901"/>
                <a:gd name="T5" fmla="*/ 69 h 673"/>
                <a:gd name="T6" fmla="*/ 644 w 901"/>
                <a:gd name="T7" fmla="*/ 62 h 673"/>
                <a:gd name="T8" fmla="*/ 719 w 901"/>
                <a:gd name="T9" fmla="*/ 51 h 673"/>
                <a:gd name="T10" fmla="*/ 713 w 901"/>
                <a:gd name="T11" fmla="*/ 22 h 673"/>
                <a:gd name="T12" fmla="*/ 609 w 901"/>
                <a:gd name="T13" fmla="*/ 2 h 673"/>
                <a:gd name="T14" fmla="*/ 512 w 901"/>
                <a:gd name="T15" fmla="*/ 14 h 673"/>
                <a:gd name="T16" fmla="*/ 439 w 901"/>
                <a:gd name="T17" fmla="*/ 15 h 673"/>
                <a:gd name="T18" fmla="*/ 379 w 901"/>
                <a:gd name="T19" fmla="*/ 42 h 673"/>
                <a:gd name="T20" fmla="*/ 365 w 901"/>
                <a:gd name="T21" fmla="*/ 49 h 673"/>
                <a:gd name="T22" fmla="*/ 323 w 901"/>
                <a:gd name="T23" fmla="*/ 62 h 673"/>
                <a:gd name="T24" fmla="*/ 282 w 901"/>
                <a:gd name="T25" fmla="*/ 76 h 673"/>
                <a:gd name="T26" fmla="*/ 212 w 901"/>
                <a:gd name="T27" fmla="*/ 62 h 673"/>
                <a:gd name="T28" fmla="*/ 173 w 901"/>
                <a:gd name="T29" fmla="*/ 92 h 673"/>
                <a:gd name="T30" fmla="*/ 115 w 901"/>
                <a:gd name="T31" fmla="*/ 129 h 673"/>
                <a:gd name="T32" fmla="*/ 0 w 901"/>
                <a:gd name="T33" fmla="*/ 186 h 673"/>
                <a:gd name="T34" fmla="*/ 73 w 901"/>
                <a:gd name="T35" fmla="*/ 207 h 673"/>
                <a:gd name="T36" fmla="*/ 21 w 901"/>
                <a:gd name="T37" fmla="*/ 225 h 673"/>
                <a:gd name="T38" fmla="*/ 65 w 901"/>
                <a:gd name="T39" fmla="*/ 254 h 673"/>
                <a:gd name="T40" fmla="*/ 123 w 901"/>
                <a:gd name="T41" fmla="*/ 251 h 673"/>
                <a:gd name="T42" fmla="*/ 212 w 901"/>
                <a:gd name="T43" fmla="*/ 275 h 673"/>
                <a:gd name="T44" fmla="*/ 256 w 901"/>
                <a:gd name="T45" fmla="*/ 335 h 673"/>
                <a:gd name="T46" fmla="*/ 263 w 901"/>
                <a:gd name="T47" fmla="*/ 388 h 673"/>
                <a:gd name="T48" fmla="*/ 319 w 901"/>
                <a:gd name="T49" fmla="*/ 407 h 673"/>
                <a:gd name="T50" fmla="*/ 313 w 901"/>
                <a:gd name="T51" fmla="*/ 428 h 673"/>
                <a:gd name="T52" fmla="*/ 305 w 901"/>
                <a:gd name="T53" fmla="*/ 465 h 673"/>
                <a:gd name="T54" fmla="*/ 295 w 901"/>
                <a:gd name="T55" fmla="*/ 510 h 673"/>
                <a:gd name="T56" fmla="*/ 307 w 901"/>
                <a:gd name="T57" fmla="*/ 569 h 673"/>
                <a:gd name="T58" fmla="*/ 334 w 901"/>
                <a:gd name="T59" fmla="*/ 605 h 673"/>
                <a:gd name="T60" fmla="*/ 374 w 901"/>
                <a:gd name="T61" fmla="*/ 651 h 673"/>
                <a:gd name="T62" fmla="*/ 432 w 901"/>
                <a:gd name="T63" fmla="*/ 672 h 673"/>
                <a:gd name="T64" fmla="*/ 449 w 901"/>
                <a:gd name="T65" fmla="*/ 615 h 673"/>
                <a:gd name="T66" fmla="*/ 474 w 901"/>
                <a:gd name="T67" fmla="*/ 586 h 673"/>
                <a:gd name="T68" fmla="*/ 477 w 901"/>
                <a:gd name="T69" fmla="*/ 558 h 673"/>
                <a:gd name="T70" fmla="*/ 501 w 901"/>
                <a:gd name="T71" fmla="*/ 540 h 673"/>
                <a:gd name="T72" fmla="*/ 524 w 901"/>
                <a:gd name="T73" fmla="*/ 535 h 673"/>
                <a:gd name="T74" fmla="*/ 602 w 901"/>
                <a:gd name="T75" fmla="*/ 482 h 673"/>
                <a:gd name="T76" fmla="*/ 652 w 901"/>
                <a:gd name="T77" fmla="*/ 468 h 673"/>
                <a:gd name="T78" fmla="*/ 752 w 901"/>
                <a:gd name="T79" fmla="*/ 425 h 673"/>
                <a:gd name="T80" fmla="*/ 697 w 901"/>
                <a:gd name="T81" fmla="*/ 413 h 673"/>
                <a:gd name="T82" fmla="*/ 753 w 901"/>
                <a:gd name="T83" fmla="*/ 417 h 673"/>
                <a:gd name="T84" fmla="*/ 742 w 901"/>
                <a:gd name="T85" fmla="*/ 366 h 673"/>
                <a:gd name="T86" fmla="*/ 714 w 901"/>
                <a:gd name="T87" fmla="*/ 341 h 673"/>
                <a:gd name="T88" fmla="*/ 777 w 901"/>
                <a:gd name="T89" fmla="*/ 332 h 673"/>
                <a:gd name="T90" fmla="*/ 794 w 901"/>
                <a:gd name="T91" fmla="*/ 301 h 673"/>
                <a:gd name="T92" fmla="*/ 786 w 901"/>
                <a:gd name="T93" fmla="*/ 253 h 673"/>
                <a:gd name="T94" fmla="*/ 769 w 901"/>
                <a:gd name="T95" fmla="*/ 232 h 673"/>
                <a:gd name="T96" fmla="*/ 776 w 901"/>
                <a:gd name="T97" fmla="*/ 212 h 673"/>
                <a:gd name="T98" fmla="*/ 754 w 901"/>
                <a:gd name="T99" fmla="*/ 202 h 673"/>
                <a:gd name="T100" fmla="*/ 814 w 901"/>
                <a:gd name="T101" fmla="*/ 139 h 673"/>
                <a:gd name="T102" fmla="*/ 800 w 901"/>
                <a:gd name="T103" fmla="*/ 123 h 673"/>
                <a:gd name="T104" fmla="*/ 817 w 901"/>
                <a:gd name="T105" fmla="*/ 107 h 673"/>
                <a:gd name="T106" fmla="*/ 901 w 901"/>
                <a:gd name="T107" fmla="*/ 77 h 673"/>
                <a:gd name="T108" fmla="*/ 297 w 901"/>
                <a:gd name="T109" fmla="*/ 430 h 673"/>
                <a:gd name="T110" fmla="*/ 282 w 901"/>
                <a:gd name="T111" fmla="*/ 447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1" h="673">
                  <a:moveTo>
                    <a:pt x="851" y="62"/>
                  </a:moveTo>
                  <a:cubicBezTo>
                    <a:pt x="834" y="62"/>
                    <a:pt x="821" y="65"/>
                    <a:pt x="821" y="76"/>
                  </a:cubicBezTo>
                  <a:cubicBezTo>
                    <a:pt x="820" y="88"/>
                    <a:pt x="799" y="74"/>
                    <a:pt x="791" y="78"/>
                  </a:cubicBezTo>
                  <a:cubicBezTo>
                    <a:pt x="782" y="82"/>
                    <a:pt x="786" y="69"/>
                    <a:pt x="777" y="73"/>
                  </a:cubicBezTo>
                  <a:cubicBezTo>
                    <a:pt x="769" y="78"/>
                    <a:pt x="759" y="88"/>
                    <a:pt x="749" y="92"/>
                  </a:cubicBezTo>
                  <a:cubicBezTo>
                    <a:pt x="738" y="97"/>
                    <a:pt x="731" y="108"/>
                    <a:pt x="724" y="109"/>
                  </a:cubicBezTo>
                  <a:cubicBezTo>
                    <a:pt x="717" y="109"/>
                    <a:pt x="738" y="89"/>
                    <a:pt x="748" y="78"/>
                  </a:cubicBezTo>
                  <a:cubicBezTo>
                    <a:pt x="759" y="68"/>
                    <a:pt x="753" y="55"/>
                    <a:pt x="739" y="57"/>
                  </a:cubicBezTo>
                  <a:cubicBezTo>
                    <a:pt x="725" y="58"/>
                    <a:pt x="728" y="67"/>
                    <a:pt x="721" y="69"/>
                  </a:cubicBezTo>
                  <a:cubicBezTo>
                    <a:pt x="713" y="70"/>
                    <a:pt x="675" y="89"/>
                    <a:pt x="674" y="83"/>
                  </a:cubicBezTo>
                  <a:cubicBezTo>
                    <a:pt x="672" y="78"/>
                    <a:pt x="704" y="68"/>
                    <a:pt x="704" y="64"/>
                  </a:cubicBezTo>
                  <a:cubicBezTo>
                    <a:pt x="704" y="60"/>
                    <a:pt x="663" y="60"/>
                    <a:pt x="644" y="62"/>
                  </a:cubicBezTo>
                  <a:cubicBezTo>
                    <a:pt x="626" y="65"/>
                    <a:pt x="594" y="75"/>
                    <a:pt x="594" y="70"/>
                  </a:cubicBezTo>
                  <a:cubicBezTo>
                    <a:pt x="593" y="65"/>
                    <a:pt x="631" y="58"/>
                    <a:pt x="650" y="55"/>
                  </a:cubicBezTo>
                  <a:cubicBezTo>
                    <a:pt x="670" y="53"/>
                    <a:pt x="704" y="57"/>
                    <a:pt x="719" y="51"/>
                  </a:cubicBezTo>
                  <a:cubicBezTo>
                    <a:pt x="734" y="45"/>
                    <a:pt x="756" y="44"/>
                    <a:pt x="760" y="39"/>
                  </a:cubicBezTo>
                  <a:cubicBezTo>
                    <a:pt x="764" y="35"/>
                    <a:pt x="743" y="28"/>
                    <a:pt x="733" y="29"/>
                  </a:cubicBezTo>
                  <a:cubicBezTo>
                    <a:pt x="722" y="29"/>
                    <a:pt x="712" y="28"/>
                    <a:pt x="713" y="22"/>
                  </a:cubicBezTo>
                  <a:cubicBezTo>
                    <a:pt x="714" y="17"/>
                    <a:pt x="697" y="16"/>
                    <a:pt x="695" y="12"/>
                  </a:cubicBezTo>
                  <a:cubicBezTo>
                    <a:pt x="693" y="8"/>
                    <a:pt x="661" y="11"/>
                    <a:pt x="654" y="7"/>
                  </a:cubicBezTo>
                  <a:cubicBezTo>
                    <a:pt x="647" y="2"/>
                    <a:pt x="626" y="0"/>
                    <a:pt x="609" y="2"/>
                  </a:cubicBezTo>
                  <a:cubicBezTo>
                    <a:pt x="591" y="3"/>
                    <a:pt x="556" y="2"/>
                    <a:pt x="547" y="3"/>
                  </a:cubicBezTo>
                  <a:cubicBezTo>
                    <a:pt x="539" y="4"/>
                    <a:pt x="534" y="7"/>
                    <a:pt x="527" y="7"/>
                  </a:cubicBezTo>
                  <a:cubicBezTo>
                    <a:pt x="519" y="6"/>
                    <a:pt x="508" y="9"/>
                    <a:pt x="512" y="14"/>
                  </a:cubicBezTo>
                  <a:cubicBezTo>
                    <a:pt x="520" y="22"/>
                    <a:pt x="500" y="26"/>
                    <a:pt x="502" y="19"/>
                  </a:cubicBezTo>
                  <a:cubicBezTo>
                    <a:pt x="503" y="13"/>
                    <a:pt x="485" y="10"/>
                    <a:pt x="479" y="15"/>
                  </a:cubicBezTo>
                  <a:cubicBezTo>
                    <a:pt x="473" y="20"/>
                    <a:pt x="443" y="9"/>
                    <a:pt x="439" y="15"/>
                  </a:cubicBezTo>
                  <a:cubicBezTo>
                    <a:pt x="435" y="20"/>
                    <a:pt x="400" y="19"/>
                    <a:pt x="390" y="20"/>
                  </a:cubicBezTo>
                  <a:cubicBezTo>
                    <a:pt x="380" y="22"/>
                    <a:pt x="406" y="29"/>
                    <a:pt x="405" y="34"/>
                  </a:cubicBezTo>
                  <a:cubicBezTo>
                    <a:pt x="404" y="38"/>
                    <a:pt x="373" y="34"/>
                    <a:pt x="379" y="42"/>
                  </a:cubicBezTo>
                  <a:cubicBezTo>
                    <a:pt x="386" y="49"/>
                    <a:pt x="407" y="55"/>
                    <a:pt x="417" y="65"/>
                  </a:cubicBezTo>
                  <a:cubicBezTo>
                    <a:pt x="427" y="75"/>
                    <a:pt x="409" y="69"/>
                    <a:pt x="397" y="62"/>
                  </a:cubicBezTo>
                  <a:cubicBezTo>
                    <a:pt x="386" y="54"/>
                    <a:pt x="372" y="57"/>
                    <a:pt x="365" y="49"/>
                  </a:cubicBezTo>
                  <a:cubicBezTo>
                    <a:pt x="358" y="42"/>
                    <a:pt x="332" y="36"/>
                    <a:pt x="325" y="41"/>
                  </a:cubicBezTo>
                  <a:cubicBezTo>
                    <a:pt x="317" y="46"/>
                    <a:pt x="343" y="55"/>
                    <a:pt x="343" y="61"/>
                  </a:cubicBezTo>
                  <a:cubicBezTo>
                    <a:pt x="343" y="67"/>
                    <a:pt x="326" y="60"/>
                    <a:pt x="323" y="62"/>
                  </a:cubicBezTo>
                  <a:cubicBezTo>
                    <a:pt x="320" y="64"/>
                    <a:pt x="304" y="47"/>
                    <a:pt x="296" y="47"/>
                  </a:cubicBezTo>
                  <a:cubicBezTo>
                    <a:pt x="287" y="47"/>
                    <a:pt x="294" y="55"/>
                    <a:pt x="294" y="66"/>
                  </a:cubicBezTo>
                  <a:cubicBezTo>
                    <a:pt x="294" y="77"/>
                    <a:pt x="277" y="83"/>
                    <a:pt x="282" y="76"/>
                  </a:cubicBezTo>
                  <a:cubicBezTo>
                    <a:pt x="287" y="69"/>
                    <a:pt x="283" y="49"/>
                    <a:pt x="274" y="46"/>
                  </a:cubicBezTo>
                  <a:cubicBezTo>
                    <a:pt x="265" y="42"/>
                    <a:pt x="242" y="53"/>
                    <a:pt x="230" y="53"/>
                  </a:cubicBezTo>
                  <a:cubicBezTo>
                    <a:pt x="217" y="52"/>
                    <a:pt x="201" y="56"/>
                    <a:pt x="212" y="62"/>
                  </a:cubicBezTo>
                  <a:cubicBezTo>
                    <a:pt x="222" y="69"/>
                    <a:pt x="211" y="72"/>
                    <a:pt x="202" y="65"/>
                  </a:cubicBezTo>
                  <a:cubicBezTo>
                    <a:pt x="193" y="59"/>
                    <a:pt x="163" y="65"/>
                    <a:pt x="169" y="70"/>
                  </a:cubicBezTo>
                  <a:cubicBezTo>
                    <a:pt x="175" y="74"/>
                    <a:pt x="177" y="87"/>
                    <a:pt x="173" y="92"/>
                  </a:cubicBezTo>
                  <a:cubicBezTo>
                    <a:pt x="170" y="97"/>
                    <a:pt x="157" y="87"/>
                    <a:pt x="145" y="88"/>
                  </a:cubicBezTo>
                  <a:cubicBezTo>
                    <a:pt x="133" y="89"/>
                    <a:pt x="75" y="116"/>
                    <a:pt x="79" y="124"/>
                  </a:cubicBezTo>
                  <a:cubicBezTo>
                    <a:pt x="82" y="131"/>
                    <a:pt x="107" y="125"/>
                    <a:pt x="115" y="129"/>
                  </a:cubicBezTo>
                  <a:cubicBezTo>
                    <a:pt x="123" y="134"/>
                    <a:pt x="112" y="150"/>
                    <a:pt x="103" y="156"/>
                  </a:cubicBezTo>
                  <a:cubicBezTo>
                    <a:pt x="93" y="163"/>
                    <a:pt x="57" y="157"/>
                    <a:pt x="56" y="165"/>
                  </a:cubicBezTo>
                  <a:cubicBezTo>
                    <a:pt x="56" y="172"/>
                    <a:pt x="0" y="174"/>
                    <a:pt x="0" y="186"/>
                  </a:cubicBezTo>
                  <a:cubicBezTo>
                    <a:pt x="0" y="191"/>
                    <a:pt x="3" y="196"/>
                    <a:pt x="9" y="197"/>
                  </a:cubicBezTo>
                  <a:cubicBezTo>
                    <a:pt x="17" y="199"/>
                    <a:pt x="26" y="196"/>
                    <a:pt x="33" y="204"/>
                  </a:cubicBezTo>
                  <a:cubicBezTo>
                    <a:pt x="40" y="212"/>
                    <a:pt x="60" y="212"/>
                    <a:pt x="73" y="207"/>
                  </a:cubicBezTo>
                  <a:cubicBezTo>
                    <a:pt x="87" y="202"/>
                    <a:pt x="97" y="208"/>
                    <a:pt x="96" y="216"/>
                  </a:cubicBezTo>
                  <a:cubicBezTo>
                    <a:pt x="96" y="224"/>
                    <a:pt x="66" y="213"/>
                    <a:pt x="57" y="219"/>
                  </a:cubicBezTo>
                  <a:cubicBezTo>
                    <a:pt x="48" y="224"/>
                    <a:pt x="19" y="219"/>
                    <a:pt x="21" y="225"/>
                  </a:cubicBezTo>
                  <a:cubicBezTo>
                    <a:pt x="22" y="232"/>
                    <a:pt x="36" y="230"/>
                    <a:pt x="47" y="232"/>
                  </a:cubicBezTo>
                  <a:cubicBezTo>
                    <a:pt x="59" y="235"/>
                    <a:pt x="48" y="239"/>
                    <a:pt x="48" y="244"/>
                  </a:cubicBezTo>
                  <a:cubicBezTo>
                    <a:pt x="47" y="249"/>
                    <a:pt x="54" y="248"/>
                    <a:pt x="65" y="254"/>
                  </a:cubicBezTo>
                  <a:cubicBezTo>
                    <a:pt x="76" y="259"/>
                    <a:pt x="95" y="263"/>
                    <a:pt x="89" y="256"/>
                  </a:cubicBezTo>
                  <a:cubicBezTo>
                    <a:pt x="83" y="250"/>
                    <a:pt x="101" y="251"/>
                    <a:pt x="104" y="255"/>
                  </a:cubicBezTo>
                  <a:cubicBezTo>
                    <a:pt x="107" y="258"/>
                    <a:pt x="115" y="249"/>
                    <a:pt x="123" y="251"/>
                  </a:cubicBezTo>
                  <a:cubicBezTo>
                    <a:pt x="132" y="253"/>
                    <a:pt x="135" y="243"/>
                    <a:pt x="141" y="248"/>
                  </a:cubicBezTo>
                  <a:cubicBezTo>
                    <a:pt x="148" y="252"/>
                    <a:pt x="178" y="255"/>
                    <a:pt x="189" y="260"/>
                  </a:cubicBezTo>
                  <a:cubicBezTo>
                    <a:pt x="199" y="266"/>
                    <a:pt x="213" y="267"/>
                    <a:pt x="212" y="275"/>
                  </a:cubicBezTo>
                  <a:cubicBezTo>
                    <a:pt x="211" y="284"/>
                    <a:pt x="221" y="290"/>
                    <a:pt x="233" y="295"/>
                  </a:cubicBezTo>
                  <a:cubicBezTo>
                    <a:pt x="244" y="300"/>
                    <a:pt x="246" y="312"/>
                    <a:pt x="246" y="319"/>
                  </a:cubicBezTo>
                  <a:cubicBezTo>
                    <a:pt x="246" y="326"/>
                    <a:pt x="259" y="332"/>
                    <a:pt x="256" y="335"/>
                  </a:cubicBezTo>
                  <a:cubicBezTo>
                    <a:pt x="254" y="338"/>
                    <a:pt x="256" y="343"/>
                    <a:pt x="264" y="350"/>
                  </a:cubicBezTo>
                  <a:cubicBezTo>
                    <a:pt x="272" y="357"/>
                    <a:pt x="252" y="362"/>
                    <a:pt x="256" y="368"/>
                  </a:cubicBezTo>
                  <a:cubicBezTo>
                    <a:pt x="261" y="375"/>
                    <a:pt x="250" y="386"/>
                    <a:pt x="263" y="388"/>
                  </a:cubicBezTo>
                  <a:cubicBezTo>
                    <a:pt x="277" y="391"/>
                    <a:pt x="275" y="379"/>
                    <a:pt x="286" y="379"/>
                  </a:cubicBezTo>
                  <a:cubicBezTo>
                    <a:pt x="296" y="379"/>
                    <a:pt x="285" y="388"/>
                    <a:pt x="291" y="394"/>
                  </a:cubicBezTo>
                  <a:cubicBezTo>
                    <a:pt x="297" y="399"/>
                    <a:pt x="308" y="398"/>
                    <a:pt x="319" y="407"/>
                  </a:cubicBezTo>
                  <a:cubicBezTo>
                    <a:pt x="330" y="416"/>
                    <a:pt x="323" y="421"/>
                    <a:pt x="313" y="413"/>
                  </a:cubicBezTo>
                  <a:cubicBezTo>
                    <a:pt x="303" y="406"/>
                    <a:pt x="274" y="408"/>
                    <a:pt x="274" y="410"/>
                  </a:cubicBezTo>
                  <a:cubicBezTo>
                    <a:pt x="274" y="413"/>
                    <a:pt x="306" y="431"/>
                    <a:pt x="313" y="428"/>
                  </a:cubicBezTo>
                  <a:cubicBezTo>
                    <a:pt x="321" y="426"/>
                    <a:pt x="331" y="439"/>
                    <a:pt x="327" y="444"/>
                  </a:cubicBezTo>
                  <a:cubicBezTo>
                    <a:pt x="322" y="448"/>
                    <a:pt x="324" y="459"/>
                    <a:pt x="323" y="464"/>
                  </a:cubicBezTo>
                  <a:cubicBezTo>
                    <a:pt x="323" y="469"/>
                    <a:pt x="312" y="464"/>
                    <a:pt x="305" y="465"/>
                  </a:cubicBezTo>
                  <a:cubicBezTo>
                    <a:pt x="298" y="466"/>
                    <a:pt x="293" y="468"/>
                    <a:pt x="293" y="475"/>
                  </a:cubicBezTo>
                  <a:cubicBezTo>
                    <a:pt x="293" y="483"/>
                    <a:pt x="282" y="488"/>
                    <a:pt x="281" y="497"/>
                  </a:cubicBezTo>
                  <a:cubicBezTo>
                    <a:pt x="280" y="506"/>
                    <a:pt x="290" y="506"/>
                    <a:pt x="295" y="510"/>
                  </a:cubicBezTo>
                  <a:cubicBezTo>
                    <a:pt x="301" y="514"/>
                    <a:pt x="285" y="516"/>
                    <a:pt x="284" y="523"/>
                  </a:cubicBezTo>
                  <a:cubicBezTo>
                    <a:pt x="283" y="529"/>
                    <a:pt x="299" y="541"/>
                    <a:pt x="304" y="544"/>
                  </a:cubicBezTo>
                  <a:cubicBezTo>
                    <a:pt x="310" y="547"/>
                    <a:pt x="305" y="562"/>
                    <a:pt x="307" y="569"/>
                  </a:cubicBezTo>
                  <a:cubicBezTo>
                    <a:pt x="309" y="577"/>
                    <a:pt x="317" y="568"/>
                    <a:pt x="316" y="577"/>
                  </a:cubicBezTo>
                  <a:cubicBezTo>
                    <a:pt x="315" y="587"/>
                    <a:pt x="323" y="586"/>
                    <a:pt x="323" y="592"/>
                  </a:cubicBezTo>
                  <a:cubicBezTo>
                    <a:pt x="323" y="598"/>
                    <a:pt x="337" y="597"/>
                    <a:pt x="334" y="605"/>
                  </a:cubicBezTo>
                  <a:cubicBezTo>
                    <a:pt x="332" y="612"/>
                    <a:pt x="338" y="618"/>
                    <a:pt x="341" y="622"/>
                  </a:cubicBezTo>
                  <a:cubicBezTo>
                    <a:pt x="344" y="627"/>
                    <a:pt x="356" y="634"/>
                    <a:pt x="358" y="640"/>
                  </a:cubicBezTo>
                  <a:cubicBezTo>
                    <a:pt x="360" y="645"/>
                    <a:pt x="367" y="653"/>
                    <a:pt x="374" y="651"/>
                  </a:cubicBezTo>
                  <a:cubicBezTo>
                    <a:pt x="382" y="648"/>
                    <a:pt x="383" y="656"/>
                    <a:pt x="389" y="655"/>
                  </a:cubicBezTo>
                  <a:cubicBezTo>
                    <a:pt x="395" y="654"/>
                    <a:pt x="404" y="658"/>
                    <a:pt x="406" y="662"/>
                  </a:cubicBezTo>
                  <a:cubicBezTo>
                    <a:pt x="408" y="667"/>
                    <a:pt x="427" y="671"/>
                    <a:pt x="432" y="672"/>
                  </a:cubicBezTo>
                  <a:cubicBezTo>
                    <a:pt x="437" y="673"/>
                    <a:pt x="438" y="664"/>
                    <a:pt x="443" y="661"/>
                  </a:cubicBezTo>
                  <a:cubicBezTo>
                    <a:pt x="447" y="658"/>
                    <a:pt x="446" y="639"/>
                    <a:pt x="450" y="638"/>
                  </a:cubicBezTo>
                  <a:cubicBezTo>
                    <a:pt x="454" y="637"/>
                    <a:pt x="453" y="617"/>
                    <a:pt x="449" y="615"/>
                  </a:cubicBezTo>
                  <a:cubicBezTo>
                    <a:pt x="444" y="613"/>
                    <a:pt x="446" y="606"/>
                    <a:pt x="456" y="608"/>
                  </a:cubicBezTo>
                  <a:cubicBezTo>
                    <a:pt x="466" y="609"/>
                    <a:pt x="463" y="599"/>
                    <a:pt x="467" y="598"/>
                  </a:cubicBezTo>
                  <a:cubicBezTo>
                    <a:pt x="472" y="596"/>
                    <a:pt x="470" y="587"/>
                    <a:pt x="474" y="586"/>
                  </a:cubicBezTo>
                  <a:cubicBezTo>
                    <a:pt x="477" y="585"/>
                    <a:pt x="477" y="579"/>
                    <a:pt x="474" y="576"/>
                  </a:cubicBezTo>
                  <a:cubicBezTo>
                    <a:pt x="471" y="572"/>
                    <a:pt x="474" y="570"/>
                    <a:pt x="480" y="569"/>
                  </a:cubicBezTo>
                  <a:cubicBezTo>
                    <a:pt x="485" y="568"/>
                    <a:pt x="484" y="561"/>
                    <a:pt x="477" y="558"/>
                  </a:cubicBezTo>
                  <a:cubicBezTo>
                    <a:pt x="470" y="555"/>
                    <a:pt x="472" y="548"/>
                    <a:pt x="479" y="552"/>
                  </a:cubicBezTo>
                  <a:cubicBezTo>
                    <a:pt x="486" y="557"/>
                    <a:pt x="491" y="554"/>
                    <a:pt x="487" y="548"/>
                  </a:cubicBezTo>
                  <a:cubicBezTo>
                    <a:pt x="483" y="543"/>
                    <a:pt x="492" y="541"/>
                    <a:pt x="501" y="540"/>
                  </a:cubicBezTo>
                  <a:cubicBezTo>
                    <a:pt x="510" y="539"/>
                    <a:pt x="515" y="534"/>
                    <a:pt x="513" y="527"/>
                  </a:cubicBezTo>
                  <a:cubicBezTo>
                    <a:pt x="511" y="520"/>
                    <a:pt x="524" y="521"/>
                    <a:pt x="520" y="527"/>
                  </a:cubicBezTo>
                  <a:cubicBezTo>
                    <a:pt x="517" y="533"/>
                    <a:pt x="519" y="539"/>
                    <a:pt x="524" y="535"/>
                  </a:cubicBezTo>
                  <a:cubicBezTo>
                    <a:pt x="528" y="530"/>
                    <a:pt x="536" y="533"/>
                    <a:pt x="551" y="529"/>
                  </a:cubicBezTo>
                  <a:cubicBezTo>
                    <a:pt x="566" y="525"/>
                    <a:pt x="580" y="512"/>
                    <a:pt x="584" y="501"/>
                  </a:cubicBezTo>
                  <a:cubicBezTo>
                    <a:pt x="587" y="489"/>
                    <a:pt x="604" y="490"/>
                    <a:pt x="602" y="482"/>
                  </a:cubicBezTo>
                  <a:cubicBezTo>
                    <a:pt x="600" y="475"/>
                    <a:pt x="605" y="472"/>
                    <a:pt x="616" y="477"/>
                  </a:cubicBezTo>
                  <a:cubicBezTo>
                    <a:pt x="627" y="482"/>
                    <a:pt x="618" y="473"/>
                    <a:pt x="630" y="473"/>
                  </a:cubicBezTo>
                  <a:cubicBezTo>
                    <a:pt x="642" y="473"/>
                    <a:pt x="640" y="469"/>
                    <a:pt x="652" y="468"/>
                  </a:cubicBezTo>
                  <a:cubicBezTo>
                    <a:pt x="664" y="468"/>
                    <a:pt x="694" y="463"/>
                    <a:pt x="704" y="454"/>
                  </a:cubicBezTo>
                  <a:cubicBezTo>
                    <a:pt x="715" y="445"/>
                    <a:pt x="737" y="438"/>
                    <a:pt x="746" y="432"/>
                  </a:cubicBezTo>
                  <a:cubicBezTo>
                    <a:pt x="755" y="427"/>
                    <a:pt x="757" y="422"/>
                    <a:pt x="752" y="425"/>
                  </a:cubicBezTo>
                  <a:cubicBezTo>
                    <a:pt x="746" y="428"/>
                    <a:pt x="734" y="428"/>
                    <a:pt x="726" y="426"/>
                  </a:cubicBezTo>
                  <a:cubicBezTo>
                    <a:pt x="717" y="424"/>
                    <a:pt x="703" y="417"/>
                    <a:pt x="693" y="422"/>
                  </a:cubicBezTo>
                  <a:cubicBezTo>
                    <a:pt x="683" y="428"/>
                    <a:pt x="689" y="414"/>
                    <a:pt x="697" y="413"/>
                  </a:cubicBezTo>
                  <a:cubicBezTo>
                    <a:pt x="706" y="412"/>
                    <a:pt x="702" y="408"/>
                    <a:pt x="700" y="399"/>
                  </a:cubicBezTo>
                  <a:cubicBezTo>
                    <a:pt x="698" y="390"/>
                    <a:pt x="714" y="396"/>
                    <a:pt x="721" y="406"/>
                  </a:cubicBezTo>
                  <a:cubicBezTo>
                    <a:pt x="728" y="416"/>
                    <a:pt x="741" y="420"/>
                    <a:pt x="753" y="417"/>
                  </a:cubicBezTo>
                  <a:cubicBezTo>
                    <a:pt x="765" y="413"/>
                    <a:pt x="754" y="404"/>
                    <a:pt x="758" y="397"/>
                  </a:cubicBezTo>
                  <a:cubicBezTo>
                    <a:pt x="763" y="391"/>
                    <a:pt x="722" y="370"/>
                    <a:pt x="720" y="363"/>
                  </a:cubicBezTo>
                  <a:cubicBezTo>
                    <a:pt x="718" y="356"/>
                    <a:pt x="731" y="361"/>
                    <a:pt x="742" y="366"/>
                  </a:cubicBezTo>
                  <a:cubicBezTo>
                    <a:pt x="753" y="371"/>
                    <a:pt x="756" y="357"/>
                    <a:pt x="756" y="351"/>
                  </a:cubicBezTo>
                  <a:cubicBezTo>
                    <a:pt x="756" y="345"/>
                    <a:pt x="731" y="344"/>
                    <a:pt x="721" y="350"/>
                  </a:cubicBezTo>
                  <a:cubicBezTo>
                    <a:pt x="710" y="356"/>
                    <a:pt x="699" y="342"/>
                    <a:pt x="714" y="341"/>
                  </a:cubicBezTo>
                  <a:cubicBezTo>
                    <a:pt x="729" y="339"/>
                    <a:pt x="715" y="333"/>
                    <a:pt x="720" y="328"/>
                  </a:cubicBezTo>
                  <a:cubicBezTo>
                    <a:pt x="724" y="324"/>
                    <a:pt x="743" y="341"/>
                    <a:pt x="752" y="338"/>
                  </a:cubicBezTo>
                  <a:cubicBezTo>
                    <a:pt x="762" y="335"/>
                    <a:pt x="769" y="338"/>
                    <a:pt x="777" y="332"/>
                  </a:cubicBezTo>
                  <a:cubicBezTo>
                    <a:pt x="785" y="325"/>
                    <a:pt x="762" y="319"/>
                    <a:pt x="757" y="314"/>
                  </a:cubicBezTo>
                  <a:cubicBezTo>
                    <a:pt x="753" y="308"/>
                    <a:pt x="781" y="310"/>
                    <a:pt x="790" y="311"/>
                  </a:cubicBezTo>
                  <a:cubicBezTo>
                    <a:pt x="799" y="311"/>
                    <a:pt x="801" y="298"/>
                    <a:pt x="794" y="301"/>
                  </a:cubicBezTo>
                  <a:cubicBezTo>
                    <a:pt x="787" y="303"/>
                    <a:pt x="762" y="292"/>
                    <a:pt x="767" y="284"/>
                  </a:cubicBezTo>
                  <a:cubicBezTo>
                    <a:pt x="773" y="276"/>
                    <a:pt x="782" y="285"/>
                    <a:pt x="793" y="280"/>
                  </a:cubicBezTo>
                  <a:cubicBezTo>
                    <a:pt x="804" y="274"/>
                    <a:pt x="794" y="253"/>
                    <a:pt x="786" y="253"/>
                  </a:cubicBezTo>
                  <a:cubicBezTo>
                    <a:pt x="778" y="253"/>
                    <a:pt x="760" y="250"/>
                    <a:pt x="760" y="246"/>
                  </a:cubicBezTo>
                  <a:cubicBezTo>
                    <a:pt x="760" y="242"/>
                    <a:pt x="745" y="239"/>
                    <a:pt x="749" y="235"/>
                  </a:cubicBezTo>
                  <a:cubicBezTo>
                    <a:pt x="754" y="231"/>
                    <a:pt x="759" y="240"/>
                    <a:pt x="769" y="232"/>
                  </a:cubicBezTo>
                  <a:cubicBezTo>
                    <a:pt x="779" y="225"/>
                    <a:pt x="800" y="234"/>
                    <a:pt x="809" y="232"/>
                  </a:cubicBezTo>
                  <a:cubicBezTo>
                    <a:pt x="818" y="231"/>
                    <a:pt x="805" y="214"/>
                    <a:pt x="800" y="217"/>
                  </a:cubicBezTo>
                  <a:cubicBezTo>
                    <a:pt x="795" y="220"/>
                    <a:pt x="777" y="221"/>
                    <a:pt x="776" y="212"/>
                  </a:cubicBezTo>
                  <a:cubicBezTo>
                    <a:pt x="774" y="202"/>
                    <a:pt x="793" y="212"/>
                    <a:pt x="796" y="207"/>
                  </a:cubicBezTo>
                  <a:cubicBezTo>
                    <a:pt x="799" y="203"/>
                    <a:pt x="771" y="192"/>
                    <a:pt x="766" y="201"/>
                  </a:cubicBezTo>
                  <a:cubicBezTo>
                    <a:pt x="762" y="210"/>
                    <a:pt x="746" y="207"/>
                    <a:pt x="754" y="202"/>
                  </a:cubicBezTo>
                  <a:cubicBezTo>
                    <a:pt x="763" y="196"/>
                    <a:pt x="764" y="182"/>
                    <a:pt x="764" y="174"/>
                  </a:cubicBezTo>
                  <a:cubicBezTo>
                    <a:pt x="763" y="167"/>
                    <a:pt x="793" y="166"/>
                    <a:pt x="790" y="154"/>
                  </a:cubicBezTo>
                  <a:cubicBezTo>
                    <a:pt x="786" y="142"/>
                    <a:pt x="804" y="139"/>
                    <a:pt x="814" y="139"/>
                  </a:cubicBezTo>
                  <a:cubicBezTo>
                    <a:pt x="824" y="139"/>
                    <a:pt x="814" y="126"/>
                    <a:pt x="804" y="128"/>
                  </a:cubicBezTo>
                  <a:cubicBezTo>
                    <a:pt x="794" y="129"/>
                    <a:pt x="784" y="140"/>
                    <a:pt x="780" y="135"/>
                  </a:cubicBezTo>
                  <a:cubicBezTo>
                    <a:pt x="775" y="131"/>
                    <a:pt x="791" y="123"/>
                    <a:pt x="800" y="123"/>
                  </a:cubicBezTo>
                  <a:cubicBezTo>
                    <a:pt x="808" y="123"/>
                    <a:pt x="829" y="122"/>
                    <a:pt x="837" y="118"/>
                  </a:cubicBezTo>
                  <a:cubicBezTo>
                    <a:pt x="844" y="114"/>
                    <a:pt x="824" y="110"/>
                    <a:pt x="810" y="112"/>
                  </a:cubicBezTo>
                  <a:cubicBezTo>
                    <a:pt x="796" y="113"/>
                    <a:pt x="796" y="107"/>
                    <a:pt x="817" y="107"/>
                  </a:cubicBezTo>
                  <a:cubicBezTo>
                    <a:pt x="838" y="106"/>
                    <a:pt x="834" y="102"/>
                    <a:pt x="849" y="100"/>
                  </a:cubicBezTo>
                  <a:cubicBezTo>
                    <a:pt x="864" y="99"/>
                    <a:pt x="859" y="92"/>
                    <a:pt x="868" y="92"/>
                  </a:cubicBezTo>
                  <a:cubicBezTo>
                    <a:pt x="877" y="92"/>
                    <a:pt x="901" y="82"/>
                    <a:pt x="901" y="77"/>
                  </a:cubicBezTo>
                  <a:cubicBezTo>
                    <a:pt x="901" y="72"/>
                    <a:pt x="867" y="62"/>
                    <a:pt x="851" y="62"/>
                  </a:cubicBezTo>
                  <a:close/>
                  <a:moveTo>
                    <a:pt x="309" y="441"/>
                  </a:moveTo>
                  <a:cubicBezTo>
                    <a:pt x="309" y="434"/>
                    <a:pt x="301" y="438"/>
                    <a:pt x="297" y="430"/>
                  </a:cubicBezTo>
                  <a:cubicBezTo>
                    <a:pt x="293" y="422"/>
                    <a:pt x="270" y="419"/>
                    <a:pt x="268" y="425"/>
                  </a:cubicBezTo>
                  <a:cubicBezTo>
                    <a:pt x="267" y="428"/>
                    <a:pt x="260" y="432"/>
                    <a:pt x="266" y="438"/>
                  </a:cubicBezTo>
                  <a:cubicBezTo>
                    <a:pt x="272" y="444"/>
                    <a:pt x="276" y="441"/>
                    <a:pt x="282" y="447"/>
                  </a:cubicBezTo>
                  <a:cubicBezTo>
                    <a:pt x="289" y="453"/>
                    <a:pt x="308" y="448"/>
                    <a:pt x="309" y="44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27">
              <a:extLst>
                <a:ext uri="{FF2B5EF4-FFF2-40B4-BE49-F238E27FC236}">
                  <a16:creationId xmlns:a16="http://schemas.microsoft.com/office/drawing/2014/main" id="{6306E7B8-8EE1-466D-AD6C-6EB1611374B3}"/>
                </a:ext>
              </a:extLst>
            </p:cNvPr>
            <p:cNvSpPr>
              <a:spLocks noEditPoints="1"/>
            </p:cNvSpPr>
            <p:nvPr userDrawn="1"/>
          </p:nvSpPr>
          <p:spPr bwMode="auto">
            <a:xfrm>
              <a:off x="1158269" y="1032917"/>
              <a:ext cx="1951920" cy="1502551"/>
            </a:xfrm>
            <a:custGeom>
              <a:avLst/>
              <a:gdLst>
                <a:gd name="T0" fmla="*/ 268 w 1311"/>
                <a:gd name="T1" fmla="*/ 890 h 1009"/>
                <a:gd name="T2" fmla="*/ 246 w 1311"/>
                <a:gd name="T3" fmla="*/ 296 h 1009"/>
                <a:gd name="T4" fmla="*/ 504 w 1311"/>
                <a:gd name="T5" fmla="*/ 327 h 1009"/>
                <a:gd name="T6" fmla="*/ 335 w 1311"/>
                <a:gd name="T7" fmla="*/ 350 h 1009"/>
                <a:gd name="T8" fmla="*/ 504 w 1311"/>
                <a:gd name="T9" fmla="*/ 435 h 1009"/>
                <a:gd name="T10" fmla="*/ 309 w 1311"/>
                <a:gd name="T11" fmla="*/ 252 h 1009"/>
                <a:gd name="T12" fmla="*/ 272 w 1311"/>
                <a:gd name="T13" fmla="*/ 241 h 1009"/>
                <a:gd name="T14" fmla="*/ 482 w 1311"/>
                <a:gd name="T15" fmla="*/ 277 h 1009"/>
                <a:gd name="T16" fmla="*/ 388 w 1311"/>
                <a:gd name="T17" fmla="*/ 187 h 1009"/>
                <a:gd name="T18" fmla="*/ 538 w 1311"/>
                <a:gd name="T19" fmla="*/ 155 h 1009"/>
                <a:gd name="T20" fmla="*/ 543 w 1311"/>
                <a:gd name="T21" fmla="*/ 210 h 1009"/>
                <a:gd name="T22" fmla="*/ 548 w 1311"/>
                <a:gd name="T23" fmla="*/ 240 h 1009"/>
                <a:gd name="T24" fmla="*/ 708 w 1311"/>
                <a:gd name="T25" fmla="*/ 191 h 1009"/>
                <a:gd name="T26" fmla="*/ 642 w 1311"/>
                <a:gd name="T27" fmla="*/ 302 h 1009"/>
                <a:gd name="T28" fmla="*/ 896 w 1311"/>
                <a:gd name="T29" fmla="*/ 286 h 1009"/>
                <a:gd name="T30" fmla="*/ 757 w 1311"/>
                <a:gd name="T31" fmla="*/ 197 h 1009"/>
                <a:gd name="T32" fmla="*/ 780 w 1311"/>
                <a:gd name="T33" fmla="*/ 108 h 1009"/>
                <a:gd name="T34" fmla="*/ 765 w 1311"/>
                <a:gd name="T35" fmla="*/ 86 h 1009"/>
                <a:gd name="T36" fmla="*/ 827 w 1311"/>
                <a:gd name="T37" fmla="*/ 156 h 1009"/>
                <a:gd name="T38" fmla="*/ 911 w 1311"/>
                <a:gd name="T39" fmla="*/ 234 h 1009"/>
                <a:gd name="T40" fmla="*/ 1037 w 1311"/>
                <a:gd name="T41" fmla="*/ 112 h 1009"/>
                <a:gd name="T42" fmla="*/ 991 w 1311"/>
                <a:gd name="T43" fmla="*/ 11 h 1009"/>
                <a:gd name="T44" fmla="*/ 742 w 1311"/>
                <a:gd name="T45" fmla="*/ 59 h 1009"/>
                <a:gd name="T46" fmla="*/ 814 w 1311"/>
                <a:gd name="T47" fmla="*/ 573 h 1009"/>
                <a:gd name="T48" fmla="*/ 1079 w 1311"/>
                <a:gd name="T49" fmla="*/ 443 h 1009"/>
                <a:gd name="T50" fmla="*/ 973 w 1311"/>
                <a:gd name="T51" fmla="*/ 354 h 1009"/>
                <a:gd name="T52" fmla="*/ 814 w 1311"/>
                <a:gd name="T53" fmla="*/ 326 h 1009"/>
                <a:gd name="T54" fmla="*/ 919 w 1311"/>
                <a:gd name="T55" fmla="*/ 402 h 1009"/>
                <a:gd name="T56" fmla="*/ 960 w 1311"/>
                <a:gd name="T57" fmla="*/ 533 h 1009"/>
                <a:gd name="T58" fmla="*/ 1109 w 1311"/>
                <a:gd name="T59" fmla="*/ 545 h 1009"/>
                <a:gd name="T60" fmla="*/ 890 w 1311"/>
                <a:gd name="T61" fmla="*/ 313 h 1009"/>
                <a:gd name="T62" fmla="*/ 1256 w 1311"/>
                <a:gd name="T63" fmla="*/ 836 h 1009"/>
                <a:gd name="T64" fmla="*/ 143 w 1311"/>
                <a:gd name="T65" fmla="*/ 820 h 1009"/>
                <a:gd name="T66" fmla="*/ 1071 w 1311"/>
                <a:gd name="T67" fmla="*/ 895 h 1009"/>
                <a:gd name="T68" fmla="*/ 1256 w 1311"/>
                <a:gd name="T69" fmla="*/ 793 h 1009"/>
                <a:gd name="T70" fmla="*/ 1168 w 1311"/>
                <a:gd name="T71" fmla="*/ 730 h 1009"/>
                <a:gd name="T72" fmla="*/ 1101 w 1311"/>
                <a:gd name="T73" fmla="*/ 688 h 1009"/>
                <a:gd name="T74" fmla="*/ 995 w 1311"/>
                <a:gd name="T75" fmla="*/ 603 h 1009"/>
                <a:gd name="T76" fmla="*/ 949 w 1311"/>
                <a:gd name="T77" fmla="*/ 707 h 1009"/>
                <a:gd name="T78" fmla="*/ 869 w 1311"/>
                <a:gd name="T79" fmla="*/ 805 h 1009"/>
                <a:gd name="T80" fmla="*/ 702 w 1311"/>
                <a:gd name="T81" fmla="*/ 685 h 1009"/>
                <a:gd name="T82" fmla="*/ 755 w 1311"/>
                <a:gd name="T83" fmla="*/ 561 h 1009"/>
                <a:gd name="T84" fmla="*/ 846 w 1311"/>
                <a:gd name="T85" fmla="*/ 504 h 1009"/>
                <a:gd name="T86" fmla="*/ 830 w 1311"/>
                <a:gd name="T87" fmla="*/ 442 h 1009"/>
                <a:gd name="T88" fmla="*/ 756 w 1311"/>
                <a:gd name="T89" fmla="*/ 447 h 1009"/>
                <a:gd name="T90" fmla="*/ 700 w 1311"/>
                <a:gd name="T91" fmla="*/ 353 h 1009"/>
                <a:gd name="T92" fmla="*/ 675 w 1311"/>
                <a:gd name="T93" fmla="*/ 380 h 1009"/>
                <a:gd name="T94" fmla="*/ 662 w 1311"/>
                <a:gd name="T95" fmla="*/ 474 h 1009"/>
                <a:gd name="T96" fmla="*/ 642 w 1311"/>
                <a:gd name="T97" fmla="*/ 454 h 1009"/>
                <a:gd name="T98" fmla="*/ 521 w 1311"/>
                <a:gd name="T99" fmla="*/ 454 h 1009"/>
                <a:gd name="T100" fmla="*/ 349 w 1311"/>
                <a:gd name="T101" fmla="*/ 442 h 1009"/>
                <a:gd name="T102" fmla="*/ 126 w 1311"/>
                <a:gd name="T103" fmla="*/ 443 h 1009"/>
                <a:gd name="T104" fmla="*/ 61 w 1311"/>
                <a:gd name="T105" fmla="*/ 444 h 1009"/>
                <a:gd name="T106" fmla="*/ 165 w 1311"/>
                <a:gd name="T107" fmla="*/ 766 h 1009"/>
                <a:gd name="T108" fmla="*/ 237 w 1311"/>
                <a:gd name="T109" fmla="*/ 857 h 1009"/>
                <a:gd name="T110" fmla="*/ 812 w 1311"/>
                <a:gd name="T111" fmla="*/ 898 h 1009"/>
                <a:gd name="T112" fmla="*/ 914 w 1311"/>
                <a:gd name="T113" fmla="*/ 998 h 1009"/>
                <a:gd name="T114" fmla="*/ 1129 w 1311"/>
                <a:gd name="T115" fmla="*/ 941 h 1009"/>
                <a:gd name="T116" fmla="*/ 317 w 1311"/>
                <a:gd name="T117" fmla="*/ 530 h 1009"/>
                <a:gd name="T118" fmla="*/ 314 w 1311"/>
                <a:gd name="T119" fmla="*/ 510 h 1009"/>
                <a:gd name="T120" fmla="*/ 656 w 1311"/>
                <a:gd name="T121" fmla="*/ 855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1" h="1009">
                  <a:moveTo>
                    <a:pt x="259" y="884"/>
                  </a:moveTo>
                  <a:cubicBezTo>
                    <a:pt x="254" y="880"/>
                    <a:pt x="243" y="881"/>
                    <a:pt x="242" y="876"/>
                  </a:cubicBezTo>
                  <a:cubicBezTo>
                    <a:pt x="240" y="872"/>
                    <a:pt x="230" y="857"/>
                    <a:pt x="224" y="857"/>
                  </a:cubicBezTo>
                  <a:cubicBezTo>
                    <a:pt x="219" y="857"/>
                    <a:pt x="212" y="858"/>
                    <a:pt x="205" y="853"/>
                  </a:cubicBezTo>
                  <a:cubicBezTo>
                    <a:pt x="199" y="848"/>
                    <a:pt x="194" y="848"/>
                    <a:pt x="190" y="851"/>
                  </a:cubicBezTo>
                  <a:cubicBezTo>
                    <a:pt x="185" y="854"/>
                    <a:pt x="195" y="854"/>
                    <a:pt x="194" y="857"/>
                  </a:cubicBezTo>
                  <a:cubicBezTo>
                    <a:pt x="194" y="861"/>
                    <a:pt x="197" y="863"/>
                    <a:pt x="201" y="862"/>
                  </a:cubicBezTo>
                  <a:cubicBezTo>
                    <a:pt x="205" y="861"/>
                    <a:pt x="207" y="870"/>
                    <a:pt x="211" y="870"/>
                  </a:cubicBezTo>
                  <a:cubicBezTo>
                    <a:pt x="215" y="870"/>
                    <a:pt x="216" y="876"/>
                    <a:pt x="221" y="876"/>
                  </a:cubicBezTo>
                  <a:cubicBezTo>
                    <a:pt x="226" y="876"/>
                    <a:pt x="227" y="882"/>
                    <a:pt x="229" y="885"/>
                  </a:cubicBezTo>
                  <a:cubicBezTo>
                    <a:pt x="231" y="887"/>
                    <a:pt x="236" y="885"/>
                    <a:pt x="236" y="888"/>
                  </a:cubicBezTo>
                  <a:cubicBezTo>
                    <a:pt x="236" y="890"/>
                    <a:pt x="242" y="893"/>
                    <a:pt x="243" y="896"/>
                  </a:cubicBezTo>
                  <a:cubicBezTo>
                    <a:pt x="252" y="897"/>
                    <a:pt x="259" y="898"/>
                    <a:pt x="266" y="896"/>
                  </a:cubicBezTo>
                  <a:cubicBezTo>
                    <a:pt x="266" y="894"/>
                    <a:pt x="267" y="892"/>
                    <a:pt x="268" y="890"/>
                  </a:cubicBezTo>
                  <a:cubicBezTo>
                    <a:pt x="270" y="886"/>
                    <a:pt x="263" y="889"/>
                    <a:pt x="259" y="884"/>
                  </a:cubicBezTo>
                  <a:close/>
                  <a:moveTo>
                    <a:pt x="247" y="366"/>
                  </a:moveTo>
                  <a:cubicBezTo>
                    <a:pt x="259" y="369"/>
                    <a:pt x="260" y="390"/>
                    <a:pt x="268" y="390"/>
                  </a:cubicBezTo>
                  <a:cubicBezTo>
                    <a:pt x="274" y="390"/>
                    <a:pt x="270" y="383"/>
                    <a:pt x="278" y="383"/>
                  </a:cubicBezTo>
                  <a:cubicBezTo>
                    <a:pt x="287" y="383"/>
                    <a:pt x="285" y="379"/>
                    <a:pt x="292" y="379"/>
                  </a:cubicBezTo>
                  <a:cubicBezTo>
                    <a:pt x="300" y="380"/>
                    <a:pt x="307" y="377"/>
                    <a:pt x="307" y="368"/>
                  </a:cubicBezTo>
                  <a:cubicBezTo>
                    <a:pt x="307" y="359"/>
                    <a:pt x="313" y="356"/>
                    <a:pt x="321" y="354"/>
                  </a:cubicBezTo>
                  <a:cubicBezTo>
                    <a:pt x="328" y="352"/>
                    <a:pt x="321" y="342"/>
                    <a:pt x="332" y="339"/>
                  </a:cubicBezTo>
                  <a:cubicBezTo>
                    <a:pt x="343" y="337"/>
                    <a:pt x="374" y="324"/>
                    <a:pt x="379" y="320"/>
                  </a:cubicBezTo>
                  <a:cubicBezTo>
                    <a:pt x="384" y="316"/>
                    <a:pt x="373" y="311"/>
                    <a:pt x="361" y="304"/>
                  </a:cubicBezTo>
                  <a:cubicBezTo>
                    <a:pt x="349" y="296"/>
                    <a:pt x="340" y="294"/>
                    <a:pt x="331" y="300"/>
                  </a:cubicBezTo>
                  <a:cubicBezTo>
                    <a:pt x="322" y="306"/>
                    <a:pt x="329" y="294"/>
                    <a:pt x="322" y="297"/>
                  </a:cubicBezTo>
                  <a:cubicBezTo>
                    <a:pt x="315" y="300"/>
                    <a:pt x="295" y="292"/>
                    <a:pt x="292" y="289"/>
                  </a:cubicBezTo>
                  <a:cubicBezTo>
                    <a:pt x="290" y="285"/>
                    <a:pt x="255" y="296"/>
                    <a:pt x="246" y="296"/>
                  </a:cubicBezTo>
                  <a:cubicBezTo>
                    <a:pt x="238" y="296"/>
                    <a:pt x="247" y="305"/>
                    <a:pt x="253" y="309"/>
                  </a:cubicBezTo>
                  <a:cubicBezTo>
                    <a:pt x="259" y="314"/>
                    <a:pt x="238" y="328"/>
                    <a:pt x="242" y="332"/>
                  </a:cubicBezTo>
                  <a:cubicBezTo>
                    <a:pt x="246" y="335"/>
                    <a:pt x="238" y="343"/>
                    <a:pt x="229" y="354"/>
                  </a:cubicBezTo>
                  <a:cubicBezTo>
                    <a:pt x="220" y="364"/>
                    <a:pt x="236" y="364"/>
                    <a:pt x="247" y="366"/>
                  </a:cubicBezTo>
                  <a:close/>
                  <a:moveTo>
                    <a:pt x="574" y="420"/>
                  </a:moveTo>
                  <a:cubicBezTo>
                    <a:pt x="578" y="415"/>
                    <a:pt x="594" y="429"/>
                    <a:pt x="595" y="419"/>
                  </a:cubicBezTo>
                  <a:cubicBezTo>
                    <a:pt x="595" y="409"/>
                    <a:pt x="576" y="405"/>
                    <a:pt x="568" y="399"/>
                  </a:cubicBezTo>
                  <a:cubicBezTo>
                    <a:pt x="561" y="394"/>
                    <a:pt x="557" y="397"/>
                    <a:pt x="545" y="388"/>
                  </a:cubicBezTo>
                  <a:cubicBezTo>
                    <a:pt x="533" y="379"/>
                    <a:pt x="548" y="374"/>
                    <a:pt x="539" y="367"/>
                  </a:cubicBezTo>
                  <a:cubicBezTo>
                    <a:pt x="530" y="360"/>
                    <a:pt x="527" y="340"/>
                    <a:pt x="533" y="334"/>
                  </a:cubicBezTo>
                  <a:cubicBezTo>
                    <a:pt x="540" y="327"/>
                    <a:pt x="547" y="317"/>
                    <a:pt x="535" y="313"/>
                  </a:cubicBezTo>
                  <a:cubicBezTo>
                    <a:pt x="523" y="308"/>
                    <a:pt x="504" y="317"/>
                    <a:pt x="506" y="319"/>
                  </a:cubicBezTo>
                  <a:cubicBezTo>
                    <a:pt x="508" y="322"/>
                    <a:pt x="525" y="331"/>
                    <a:pt x="525" y="335"/>
                  </a:cubicBezTo>
                  <a:cubicBezTo>
                    <a:pt x="525" y="339"/>
                    <a:pt x="510" y="324"/>
                    <a:pt x="504" y="327"/>
                  </a:cubicBezTo>
                  <a:cubicBezTo>
                    <a:pt x="499" y="330"/>
                    <a:pt x="493" y="320"/>
                    <a:pt x="489" y="327"/>
                  </a:cubicBezTo>
                  <a:cubicBezTo>
                    <a:pt x="484" y="334"/>
                    <a:pt x="495" y="356"/>
                    <a:pt x="499" y="363"/>
                  </a:cubicBezTo>
                  <a:cubicBezTo>
                    <a:pt x="503" y="369"/>
                    <a:pt x="495" y="369"/>
                    <a:pt x="489" y="371"/>
                  </a:cubicBezTo>
                  <a:cubicBezTo>
                    <a:pt x="484" y="372"/>
                    <a:pt x="484" y="352"/>
                    <a:pt x="478" y="345"/>
                  </a:cubicBezTo>
                  <a:cubicBezTo>
                    <a:pt x="473" y="338"/>
                    <a:pt x="452" y="330"/>
                    <a:pt x="451" y="335"/>
                  </a:cubicBezTo>
                  <a:cubicBezTo>
                    <a:pt x="450" y="340"/>
                    <a:pt x="464" y="340"/>
                    <a:pt x="462" y="347"/>
                  </a:cubicBezTo>
                  <a:cubicBezTo>
                    <a:pt x="460" y="354"/>
                    <a:pt x="452" y="343"/>
                    <a:pt x="445" y="349"/>
                  </a:cubicBezTo>
                  <a:cubicBezTo>
                    <a:pt x="438" y="354"/>
                    <a:pt x="439" y="350"/>
                    <a:pt x="441" y="345"/>
                  </a:cubicBezTo>
                  <a:cubicBezTo>
                    <a:pt x="442" y="339"/>
                    <a:pt x="430" y="332"/>
                    <a:pt x="417" y="334"/>
                  </a:cubicBezTo>
                  <a:cubicBezTo>
                    <a:pt x="404" y="335"/>
                    <a:pt x="411" y="344"/>
                    <a:pt x="407" y="347"/>
                  </a:cubicBezTo>
                  <a:cubicBezTo>
                    <a:pt x="403" y="350"/>
                    <a:pt x="384" y="345"/>
                    <a:pt x="396" y="343"/>
                  </a:cubicBezTo>
                  <a:cubicBezTo>
                    <a:pt x="409" y="340"/>
                    <a:pt x="403" y="333"/>
                    <a:pt x="399" y="326"/>
                  </a:cubicBezTo>
                  <a:cubicBezTo>
                    <a:pt x="394" y="319"/>
                    <a:pt x="382" y="327"/>
                    <a:pt x="362" y="334"/>
                  </a:cubicBezTo>
                  <a:cubicBezTo>
                    <a:pt x="341" y="341"/>
                    <a:pt x="332" y="349"/>
                    <a:pt x="335" y="350"/>
                  </a:cubicBezTo>
                  <a:cubicBezTo>
                    <a:pt x="337" y="350"/>
                    <a:pt x="338" y="354"/>
                    <a:pt x="330" y="360"/>
                  </a:cubicBezTo>
                  <a:cubicBezTo>
                    <a:pt x="322" y="367"/>
                    <a:pt x="330" y="373"/>
                    <a:pt x="337" y="373"/>
                  </a:cubicBezTo>
                  <a:cubicBezTo>
                    <a:pt x="345" y="373"/>
                    <a:pt x="338" y="378"/>
                    <a:pt x="343" y="380"/>
                  </a:cubicBezTo>
                  <a:cubicBezTo>
                    <a:pt x="348" y="381"/>
                    <a:pt x="371" y="371"/>
                    <a:pt x="378" y="375"/>
                  </a:cubicBezTo>
                  <a:cubicBezTo>
                    <a:pt x="384" y="380"/>
                    <a:pt x="339" y="382"/>
                    <a:pt x="339" y="390"/>
                  </a:cubicBezTo>
                  <a:cubicBezTo>
                    <a:pt x="339" y="398"/>
                    <a:pt x="364" y="403"/>
                    <a:pt x="382" y="399"/>
                  </a:cubicBezTo>
                  <a:cubicBezTo>
                    <a:pt x="401" y="396"/>
                    <a:pt x="433" y="402"/>
                    <a:pt x="433" y="407"/>
                  </a:cubicBezTo>
                  <a:cubicBezTo>
                    <a:pt x="433" y="411"/>
                    <a:pt x="411" y="410"/>
                    <a:pt x="395" y="409"/>
                  </a:cubicBezTo>
                  <a:cubicBezTo>
                    <a:pt x="379" y="409"/>
                    <a:pt x="351" y="414"/>
                    <a:pt x="352" y="419"/>
                  </a:cubicBezTo>
                  <a:cubicBezTo>
                    <a:pt x="353" y="425"/>
                    <a:pt x="355" y="425"/>
                    <a:pt x="372" y="433"/>
                  </a:cubicBezTo>
                  <a:cubicBezTo>
                    <a:pt x="389" y="440"/>
                    <a:pt x="407" y="429"/>
                    <a:pt x="406" y="440"/>
                  </a:cubicBezTo>
                  <a:cubicBezTo>
                    <a:pt x="405" y="451"/>
                    <a:pt x="415" y="454"/>
                    <a:pt x="438" y="454"/>
                  </a:cubicBezTo>
                  <a:cubicBezTo>
                    <a:pt x="461" y="455"/>
                    <a:pt x="471" y="444"/>
                    <a:pt x="482" y="444"/>
                  </a:cubicBezTo>
                  <a:cubicBezTo>
                    <a:pt x="493" y="445"/>
                    <a:pt x="499" y="443"/>
                    <a:pt x="504" y="435"/>
                  </a:cubicBezTo>
                  <a:cubicBezTo>
                    <a:pt x="509" y="427"/>
                    <a:pt x="514" y="432"/>
                    <a:pt x="515" y="436"/>
                  </a:cubicBezTo>
                  <a:cubicBezTo>
                    <a:pt x="516" y="440"/>
                    <a:pt x="531" y="439"/>
                    <a:pt x="534" y="442"/>
                  </a:cubicBezTo>
                  <a:cubicBezTo>
                    <a:pt x="542" y="451"/>
                    <a:pt x="570" y="448"/>
                    <a:pt x="580" y="443"/>
                  </a:cubicBezTo>
                  <a:cubicBezTo>
                    <a:pt x="591" y="438"/>
                    <a:pt x="576" y="424"/>
                    <a:pt x="570" y="430"/>
                  </a:cubicBezTo>
                  <a:cubicBezTo>
                    <a:pt x="565" y="437"/>
                    <a:pt x="561" y="433"/>
                    <a:pt x="559" y="429"/>
                  </a:cubicBezTo>
                  <a:cubicBezTo>
                    <a:pt x="558" y="426"/>
                    <a:pt x="570" y="424"/>
                    <a:pt x="574" y="420"/>
                  </a:cubicBezTo>
                  <a:close/>
                  <a:moveTo>
                    <a:pt x="326" y="259"/>
                  </a:moveTo>
                  <a:cubicBezTo>
                    <a:pt x="337" y="260"/>
                    <a:pt x="349" y="250"/>
                    <a:pt x="349" y="244"/>
                  </a:cubicBezTo>
                  <a:cubicBezTo>
                    <a:pt x="348" y="238"/>
                    <a:pt x="320" y="259"/>
                    <a:pt x="326" y="259"/>
                  </a:cubicBezTo>
                  <a:close/>
                  <a:moveTo>
                    <a:pt x="272" y="241"/>
                  </a:moveTo>
                  <a:cubicBezTo>
                    <a:pt x="276" y="243"/>
                    <a:pt x="272" y="252"/>
                    <a:pt x="277" y="249"/>
                  </a:cubicBezTo>
                  <a:cubicBezTo>
                    <a:pt x="282" y="247"/>
                    <a:pt x="283" y="246"/>
                    <a:pt x="287" y="247"/>
                  </a:cubicBezTo>
                  <a:cubicBezTo>
                    <a:pt x="294" y="250"/>
                    <a:pt x="296" y="244"/>
                    <a:pt x="299" y="240"/>
                  </a:cubicBezTo>
                  <a:cubicBezTo>
                    <a:pt x="302" y="237"/>
                    <a:pt x="301" y="252"/>
                    <a:pt x="309" y="252"/>
                  </a:cubicBezTo>
                  <a:cubicBezTo>
                    <a:pt x="317" y="252"/>
                    <a:pt x="315" y="236"/>
                    <a:pt x="322" y="241"/>
                  </a:cubicBezTo>
                  <a:cubicBezTo>
                    <a:pt x="328" y="245"/>
                    <a:pt x="330" y="239"/>
                    <a:pt x="332" y="234"/>
                  </a:cubicBezTo>
                  <a:cubicBezTo>
                    <a:pt x="333" y="230"/>
                    <a:pt x="333" y="222"/>
                    <a:pt x="340" y="221"/>
                  </a:cubicBezTo>
                  <a:cubicBezTo>
                    <a:pt x="347" y="219"/>
                    <a:pt x="341" y="228"/>
                    <a:pt x="345" y="234"/>
                  </a:cubicBezTo>
                  <a:cubicBezTo>
                    <a:pt x="349" y="242"/>
                    <a:pt x="358" y="234"/>
                    <a:pt x="358" y="230"/>
                  </a:cubicBezTo>
                  <a:cubicBezTo>
                    <a:pt x="359" y="227"/>
                    <a:pt x="371" y="229"/>
                    <a:pt x="370" y="225"/>
                  </a:cubicBezTo>
                  <a:cubicBezTo>
                    <a:pt x="369" y="220"/>
                    <a:pt x="373" y="219"/>
                    <a:pt x="370" y="214"/>
                  </a:cubicBezTo>
                  <a:cubicBezTo>
                    <a:pt x="367" y="208"/>
                    <a:pt x="375" y="210"/>
                    <a:pt x="379" y="206"/>
                  </a:cubicBezTo>
                  <a:cubicBezTo>
                    <a:pt x="383" y="202"/>
                    <a:pt x="374" y="205"/>
                    <a:pt x="367" y="199"/>
                  </a:cubicBezTo>
                  <a:cubicBezTo>
                    <a:pt x="361" y="193"/>
                    <a:pt x="358" y="201"/>
                    <a:pt x="358" y="205"/>
                  </a:cubicBezTo>
                  <a:cubicBezTo>
                    <a:pt x="358" y="209"/>
                    <a:pt x="346" y="206"/>
                    <a:pt x="339" y="203"/>
                  </a:cubicBezTo>
                  <a:cubicBezTo>
                    <a:pt x="332" y="200"/>
                    <a:pt x="322" y="212"/>
                    <a:pt x="312" y="217"/>
                  </a:cubicBezTo>
                  <a:cubicBezTo>
                    <a:pt x="302" y="222"/>
                    <a:pt x="301" y="231"/>
                    <a:pt x="291" y="230"/>
                  </a:cubicBezTo>
                  <a:cubicBezTo>
                    <a:pt x="281" y="230"/>
                    <a:pt x="267" y="239"/>
                    <a:pt x="272" y="241"/>
                  </a:cubicBezTo>
                  <a:close/>
                  <a:moveTo>
                    <a:pt x="373" y="238"/>
                  </a:moveTo>
                  <a:cubicBezTo>
                    <a:pt x="364" y="238"/>
                    <a:pt x="365" y="247"/>
                    <a:pt x="375" y="247"/>
                  </a:cubicBezTo>
                  <a:cubicBezTo>
                    <a:pt x="386" y="247"/>
                    <a:pt x="389" y="251"/>
                    <a:pt x="374" y="250"/>
                  </a:cubicBezTo>
                  <a:cubicBezTo>
                    <a:pt x="359" y="249"/>
                    <a:pt x="352" y="262"/>
                    <a:pt x="363" y="260"/>
                  </a:cubicBezTo>
                  <a:cubicBezTo>
                    <a:pt x="373" y="257"/>
                    <a:pt x="386" y="257"/>
                    <a:pt x="378" y="260"/>
                  </a:cubicBezTo>
                  <a:cubicBezTo>
                    <a:pt x="370" y="262"/>
                    <a:pt x="349" y="264"/>
                    <a:pt x="352" y="268"/>
                  </a:cubicBezTo>
                  <a:cubicBezTo>
                    <a:pt x="354" y="271"/>
                    <a:pt x="362" y="270"/>
                    <a:pt x="371" y="274"/>
                  </a:cubicBezTo>
                  <a:cubicBezTo>
                    <a:pt x="379" y="277"/>
                    <a:pt x="384" y="279"/>
                    <a:pt x="391" y="272"/>
                  </a:cubicBezTo>
                  <a:cubicBezTo>
                    <a:pt x="397" y="264"/>
                    <a:pt x="406" y="257"/>
                    <a:pt x="403" y="267"/>
                  </a:cubicBezTo>
                  <a:cubicBezTo>
                    <a:pt x="399" y="277"/>
                    <a:pt x="413" y="270"/>
                    <a:pt x="431" y="269"/>
                  </a:cubicBezTo>
                  <a:cubicBezTo>
                    <a:pt x="448" y="268"/>
                    <a:pt x="427" y="279"/>
                    <a:pt x="409" y="281"/>
                  </a:cubicBezTo>
                  <a:cubicBezTo>
                    <a:pt x="391" y="282"/>
                    <a:pt x="394" y="291"/>
                    <a:pt x="409" y="294"/>
                  </a:cubicBezTo>
                  <a:cubicBezTo>
                    <a:pt x="423" y="298"/>
                    <a:pt x="454" y="285"/>
                    <a:pt x="461" y="278"/>
                  </a:cubicBezTo>
                  <a:cubicBezTo>
                    <a:pt x="468" y="271"/>
                    <a:pt x="474" y="282"/>
                    <a:pt x="482" y="277"/>
                  </a:cubicBezTo>
                  <a:cubicBezTo>
                    <a:pt x="489" y="272"/>
                    <a:pt x="503" y="277"/>
                    <a:pt x="515" y="275"/>
                  </a:cubicBezTo>
                  <a:cubicBezTo>
                    <a:pt x="527" y="272"/>
                    <a:pt x="529" y="249"/>
                    <a:pt x="520" y="245"/>
                  </a:cubicBezTo>
                  <a:cubicBezTo>
                    <a:pt x="511" y="241"/>
                    <a:pt x="511" y="249"/>
                    <a:pt x="504" y="251"/>
                  </a:cubicBezTo>
                  <a:cubicBezTo>
                    <a:pt x="497" y="252"/>
                    <a:pt x="493" y="243"/>
                    <a:pt x="487" y="237"/>
                  </a:cubicBezTo>
                  <a:cubicBezTo>
                    <a:pt x="481" y="231"/>
                    <a:pt x="485" y="220"/>
                    <a:pt x="476" y="221"/>
                  </a:cubicBezTo>
                  <a:cubicBezTo>
                    <a:pt x="468" y="223"/>
                    <a:pt x="450" y="236"/>
                    <a:pt x="461" y="238"/>
                  </a:cubicBezTo>
                  <a:cubicBezTo>
                    <a:pt x="472" y="239"/>
                    <a:pt x="468" y="245"/>
                    <a:pt x="462" y="247"/>
                  </a:cubicBezTo>
                  <a:cubicBezTo>
                    <a:pt x="456" y="250"/>
                    <a:pt x="476" y="255"/>
                    <a:pt x="473" y="259"/>
                  </a:cubicBezTo>
                  <a:cubicBezTo>
                    <a:pt x="471" y="262"/>
                    <a:pt x="441" y="259"/>
                    <a:pt x="439" y="253"/>
                  </a:cubicBezTo>
                  <a:cubicBezTo>
                    <a:pt x="438" y="246"/>
                    <a:pt x="414" y="234"/>
                    <a:pt x="405" y="237"/>
                  </a:cubicBezTo>
                  <a:cubicBezTo>
                    <a:pt x="395" y="240"/>
                    <a:pt x="399" y="229"/>
                    <a:pt x="389" y="229"/>
                  </a:cubicBezTo>
                  <a:cubicBezTo>
                    <a:pt x="379" y="228"/>
                    <a:pt x="382" y="237"/>
                    <a:pt x="373" y="238"/>
                  </a:cubicBezTo>
                  <a:close/>
                  <a:moveTo>
                    <a:pt x="407" y="191"/>
                  </a:moveTo>
                  <a:cubicBezTo>
                    <a:pt x="411" y="183"/>
                    <a:pt x="386" y="184"/>
                    <a:pt x="388" y="187"/>
                  </a:cubicBezTo>
                  <a:cubicBezTo>
                    <a:pt x="392" y="193"/>
                    <a:pt x="404" y="199"/>
                    <a:pt x="407" y="191"/>
                  </a:cubicBezTo>
                  <a:close/>
                  <a:moveTo>
                    <a:pt x="461" y="187"/>
                  </a:moveTo>
                  <a:cubicBezTo>
                    <a:pt x="470" y="186"/>
                    <a:pt x="466" y="180"/>
                    <a:pt x="452" y="182"/>
                  </a:cubicBezTo>
                  <a:cubicBezTo>
                    <a:pt x="439" y="184"/>
                    <a:pt x="415" y="184"/>
                    <a:pt x="415" y="193"/>
                  </a:cubicBezTo>
                  <a:cubicBezTo>
                    <a:pt x="415" y="201"/>
                    <a:pt x="420" y="205"/>
                    <a:pt x="435" y="206"/>
                  </a:cubicBezTo>
                  <a:cubicBezTo>
                    <a:pt x="450" y="208"/>
                    <a:pt x="463" y="193"/>
                    <a:pt x="456" y="193"/>
                  </a:cubicBezTo>
                  <a:cubicBezTo>
                    <a:pt x="448" y="193"/>
                    <a:pt x="453" y="189"/>
                    <a:pt x="461" y="187"/>
                  </a:cubicBezTo>
                  <a:close/>
                  <a:moveTo>
                    <a:pt x="429" y="175"/>
                  </a:moveTo>
                  <a:cubicBezTo>
                    <a:pt x="436" y="178"/>
                    <a:pt x="443" y="169"/>
                    <a:pt x="447" y="173"/>
                  </a:cubicBezTo>
                  <a:cubicBezTo>
                    <a:pt x="452" y="177"/>
                    <a:pt x="472" y="180"/>
                    <a:pt x="472" y="170"/>
                  </a:cubicBezTo>
                  <a:cubicBezTo>
                    <a:pt x="472" y="159"/>
                    <a:pt x="446" y="158"/>
                    <a:pt x="440" y="162"/>
                  </a:cubicBezTo>
                  <a:cubicBezTo>
                    <a:pt x="433" y="166"/>
                    <a:pt x="403" y="167"/>
                    <a:pt x="412" y="174"/>
                  </a:cubicBezTo>
                  <a:cubicBezTo>
                    <a:pt x="417" y="178"/>
                    <a:pt x="423" y="172"/>
                    <a:pt x="429" y="175"/>
                  </a:cubicBezTo>
                  <a:close/>
                  <a:moveTo>
                    <a:pt x="538" y="155"/>
                  </a:moveTo>
                  <a:cubicBezTo>
                    <a:pt x="546" y="150"/>
                    <a:pt x="561" y="158"/>
                    <a:pt x="558" y="164"/>
                  </a:cubicBezTo>
                  <a:cubicBezTo>
                    <a:pt x="555" y="170"/>
                    <a:pt x="533" y="163"/>
                    <a:pt x="534" y="168"/>
                  </a:cubicBezTo>
                  <a:cubicBezTo>
                    <a:pt x="535" y="170"/>
                    <a:pt x="538" y="178"/>
                    <a:pt x="553" y="173"/>
                  </a:cubicBezTo>
                  <a:cubicBezTo>
                    <a:pt x="569" y="169"/>
                    <a:pt x="582" y="172"/>
                    <a:pt x="593" y="180"/>
                  </a:cubicBezTo>
                  <a:cubicBezTo>
                    <a:pt x="603" y="189"/>
                    <a:pt x="613" y="192"/>
                    <a:pt x="620" y="184"/>
                  </a:cubicBezTo>
                  <a:cubicBezTo>
                    <a:pt x="627" y="175"/>
                    <a:pt x="611" y="174"/>
                    <a:pt x="614" y="167"/>
                  </a:cubicBezTo>
                  <a:cubicBezTo>
                    <a:pt x="617" y="161"/>
                    <a:pt x="604" y="157"/>
                    <a:pt x="596" y="157"/>
                  </a:cubicBezTo>
                  <a:cubicBezTo>
                    <a:pt x="589" y="157"/>
                    <a:pt x="587" y="144"/>
                    <a:pt x="581" y="146"/>
                  </a:cubicBezTo>
                  <a:cubicBezTo>
                    <a:pt x="575" y="149"/>
                    <a:pt x="571" y="154"/>
                    <a:pt x="571" y="145"/>
                  </a:cubicBezTo>
                  <a:cubicBezTo>
                    <a:pt x="571" y="137"/>
                    <a:pt x="537" y="136"/>
                    <a:pt x="529" y="139"/>
                  </a:cubicBezTo>
                  <a:cubicBezTo>
                    <a:pt x="520" y="142"/>
                    <a:pt x="531" y="160"/>
                    <a:pt x="538" y="155"/>
                  </a:cubicBezTo>
                  <a:close/>
                  <a:moveTo>
                    <a:pt x="543" y="210"/>
                  </a:moveTo>
                  <a:cubicBezTo>
                    <a:pt x="548" y="203"/>
                    <a:pt x="522" y="182"/>
                    <a:pt x="521" y="192"/>
                  </a:cubicBezTo>
                  <a:cubicBezTo>
                    <a:pt x="519" y="202"/>
                    <a:pt x="537" y="217"/>
                    <a:pt x="543" y="210"/>
                  </a:cubicBezTo>
                  <a:close/>
                  <a:moveTo>
                    <a:pt x="628" y="124"/>
                  </a:moveTo>
                  <a:cubicBezTo>
                    <a:pt x="632" y="116"/>
                    <a:pt x="600" y="110"/>
                    <a:pt x="608" y="117"/>
                  </a:cubicBezTo>
                  <a:cubicBezTo>
                    <a:pt x="613" y="121"/>
                    <a:pt x="623" y="132"/>
                    <a:pt x="628" y="124"/>
                  </a:cubicBezTo>
                  <a:close/>
                  <a:moveTo>
                    <a:pt x="554" y="272"/>
                  </a:moveTo>
                  <a:cubicBezTo>
                    <a:pt x="559" y="267"/>
                    <a:pt x="544" y="256"/>
                    <a:pt x="540" y="265"/>
                  </a:cubicBezTo>
                  <a:cubicBezTo>
                    <a:pt x="536" y="274"/>
                    <a:pt x="549" y="278"/>
                    <a:pt x="554" y="272"/>
                  </a:cubicBezTo>
                  <a:close/>
                  <a:moveTo>
                    <a:pt x="628" y="227"/>
                  </a:moveTo>
                  <a:cubicBezTo>
                    <a:pt x="627" y="233"/>
                    <a:pt x="612" y="225"/>
                    <a:pt x="600" y="221"/>
                  </a:cubicBezTo>
                  <a:cubicBezTo>
                    <a:pt x="589" y="216"/>
                    <a:pt x="596" y="230"/>
                    <a:pt x="605" y="238"/>
                  </a:cubicBezTo>
                  <a:cubicBezTo>
                    <a:pt x="614" y="245"/>
                    <a:pt x="600" y="242"/>
                    <a:pt x="588" y="233"/>
                  </a:cubicBezTo>
                  <a:cubicBezTo>
                    <a:pt x="576" y="225"/>
                    <a:pt x="577" y="239"/>
                    <a:pt x="583" y="244"/>
                  </a:cubicBezTo>
                  <a:cubicBezTo>
                    <a:pt x="589" y="248"/>
                    <a:pt x="581" y="255"/>
                    <a:pt x="574" y="244"/>
                  </a:cubicBezTo>
                  <a:cubicBezTo>
                    <a:pt x="566" y="234"/>
                    <a:pt x="562" y="223"/>
                    <a:pt x="549" y="222"/>
                  </a:cubicBezTo>
                  <a:cubicBezTo>
                    <a:pt x="537" y="221"/>
                    <a:pt x="543" y="234"/>
                    <a:pt x="548" y="240"/>
                  </a:cubicBezTo>
                  <a:cubicBezTo>
                    <a:pt x="554" y="249"/>
                    <a:pt x="561" y="251"/>
                    <a:pt x="571" y="257"/>
                  </a:cubicBezTo>
                  <a:cubicBezTo>
                    <a:pt x="581" y="262"/>
                    <a:pt x="598" y="254"/>
                    <a:pt x="606" y="256"/>
                  </a:cubicBezTo>
                  <a:cubicBezTo>
                    <a:pt x="614" y="258"/>
                    <a:pt x="598" y="268"/>
                    <a:pt x="603" y="274"/>
                  </a:cubicBezTo>
                  <a:cubicBezTo>
                    <a:pt x="608" y="281"/>
                    <a:pt x="623" y="276"/>
                    <a:pt x="634" y="275"/>
                  </a:cubicBezTo>
                  <a:cubicBezTo>
                    <a:pt x="645" y="275"/>
                    <a:pt x="640" y="268"/>
                    <a:pt x="646" y="264"/>
                  </a:cubicBezTo>
                  <a:cubicBezTo>
                    <a:pt x="653" y="259"/>
                    <a:pt x="640" y="260"/>
                    <a:pt x="645" y="249"/>
                  </a:cubicBezTo>
                  <a:cubicBezTo>
                    <a:pt x="650" y="238"/>
                    <a:pt x="628" y="220"/>
                    <a:pt x="628" y="227"/>
                  </a:cubicBezTo>
                  <a:close/>
                  <a:moveTo>
                    <a:pt x="655" y="188"/>
                  </a:moveTo>
                  <a:cubicBezTo>
                    <a:pt x="665" y="188"/>
                    <a:pt x="673" y="187"/>
                    <a:pt x="681" y="184"/>
                  </a:cubicBezTo>
                  <a:cubicBezTo>
                    <a:pt x="690" y="180"/>
                    <a:pt x="677" y="180"/>
                    <a:pt x="683" y="172"/>
                  </a:cubicBezTo>
                  <a:cubicBezTo>
                    <a:pt x="688" y="165"/>
                    <a:pt x="668" y="164"/>
                    <a:pt x="667" y="167"/>
                  </a:cubicBezTo>
                  <a:cubicBezTo>
                    <a:pt x="666" y="169"/>
                    <a:pt x="640" y="151"/>
                    <a:pt x="636" y="157"/>
                  </a:cubicBezTo>
                  <a:cubicBezTo>
                    <a:pt x="632" y="163"/>
                    <a:pt x="645" y="188"/>
                    <a:pt x="655" y="188"/>
                  </a:cubicBezTo>
                  <a:close/>
                  <a:moveTo>
                    <a:pt x="708" y="191"/>
                  </a:moveTo>
                  <a:cubicBezTo>
                    <a:pt x="707" y="187"/>
                    <a:pt x="657" y="193"/>
                    <a:pt x="665" y="199"/>
                  </a:cubicBezTo>
                  <a:cubicBezTo>
                    <a:pt x="678" y="209"/>
                    <a:pt x="709" y="195"/>
                    <a:pt x="708" y="191"/>
                  </a:cubicBezTo>
                  <a:close/>
                  <a:moveTo>
                    <a:pt x="701" y="287"/>
                  </a:moveTo>
                  <a:cubicBezTo>
                    <a:pt x="713" y="286"/>
                    <a:pt x="707" y="272"/>
                    <a:pt x="694" y="262"/>
                  </a:cubicBezTo>
                  <a:cubicBezTo>
                    <a:pt x="681" y="252"/>
                    <a:pt x="651" y="272"/>
                    <a:pt x="656" y="276"/>
                  </a:cubicBezTo>
                  <a:cubicBezTo>
                    <a:pt x="662" y="281"/>
                    <a:pt x="689" y="287"/>
                    <a:pt x="701" y="287"/>
                  </a:cubicBezTo>
                  <a:close/>
                  <a:moveTo>
                    <a:pt x="617" y="378"/>
                  </a:moveTo>
                  <a:cubicBezTo>
                    <a:pt x="632" y="388"/>
                    <a:pt x="627" y="370"/>
                    <a:pt x="643" y="371"/>
                  </a:cubicBezTo>
                  <a:cubicBezTo>
                    <a:pt x="660" y="371"/>
                    <a:pt x="660" y="345"/>
                    <a:pt x="663" y="335"/>
                  </a:cubicBezTo>
                  <a:cubicBezTo>
                    <a:pt x="666" y="325"/>
                    <a:pt x="650" y="326"/>
                    <a:pt x="654" y="333"/>
                  </a:cubicBezTo>
                  <a:cubicBezTo>
                    <a:pt x="658" y="340"/>
                    <a:pt x="653" y="347"/>
                    <a:pt x="652" y="339"/>
                  </a:cubicBezTo>
                  <a:cubicBezTo>
                    <a:pt x="651" y="330"/>
                    <a:pt x="638" y="338"/>
                    <a:pt x="634" y="332"/>
                  </a:cubicBezTo>
                  <a:cubicBezTo>
                    <a:pt x="629" y="325"/>
                    <a:pt x="648" y="324"/>
                    <a:pt x="653" y="316"/>
                  </a:cubicBezTo>
                  <a:cubicBezTo>
                    <a:pt x="657" y="307"/>
                    <a:pt x="638" y="309"/>
                    <a:pt x="642" y="302"/>
                  </a:cubicBezTo>
                  <a:cubicBezTo>
                    <a:pt x="647" y="296"/>
                    <a:pt x="613" y="303"/>
                    <a:pt x="623" y="307"/>
                  </a:cubicBezTo>
                  <a:cubicBezTo>
                    <a:pt x="633" y="311"/>
                    <a:pt x="624" y="316"/>
                    <a:pt x="615" y="309"/>
                  </a:cubicBezTo>
                  <a:cubicBezTo>
                    <a:pt x="606" y="303"/>
                    <a:pt x="580" y="314"/>
                    <a:pt x="589" y="321"/>
                  </a:cubicBezTo>
                  <a:cubicBezTo>
                    <a:pt x="596" y="327"/>
                    <a:pt x="618" y="317"/>
                    <a:pt x="606" y="334"/>
                  </a:cubicBezTo>
                  <a:cubicBezTo>
                    <a:pt x="593" y="351"/>
                    <a:pt x="588" y="330"/>
                    <a:pt x="576" y="332"/>
                  </a:cubicBezTo>
                  <a:cubicBezTo>
                    <a:pt x="564" y="334"/>
                    <a:pt x="570" y="348"/>
                    <a:pt x="587" y="353"/>
                  </a:cubicBezTo>
                  <a:cubicBezTo>
                    <a:pt x="605" y="358"/>
                    <a:pt x="603" y="368"/>
                    <a:pt x="617" y="378"/>
                  </a:cubicBezTo>
                  <a:close/>
                  <a:moveTo>
                    <a:pt x="724" y="274"/>
                  </a:moveTo>
                  <a:cubicBezTo>
                    <a:pt x="728" y="287"/>
                    <a:pt x="733" y="277"/>
                    <a:pt x="741" y="283"/>
                  </a:cubicBezTo>
                  <a:cubicBezTo>
                    <a:pt x="748" y="288"/>
                    <a:pt x="759" y="291"/>
                    <a:pt x="765" y="286"/>
                  </a:cubicBezTo>
                  <a:cubicBezTo>
                    <a:pt x="771" y="281"/>
                    <a:pt x="773" y="277"/>
                    <a:pt x="775" y="281"/>
                  </a:cubicBezTo>
                  <a:cubicBezTo>
                    <a:pt x="778" y="289"/>
                    <a:pt x="793" y="290"/>
                    <a:pt x="824" y="290"/>
                  </a:cubicBezTo>
                  <a:cubicBezTo>
                    <a:pt x="855" y="291"/>
                    <a:pt x="848" y="277"/>
                    <a:pt x="857" y="283"/>
                  </a:cubicBezTo>
                  <a:cubicBezTo>
                    <a:pt x="866" y="288"/>
                    <a:pt x="887" y="288"/>
                    <a:pt x="896" y="286"/>
                  </a:cubicBezTo>
                  <a:cubicBezTo>
                    <a:pt x="905" y="284"/>
                    <a:pt x="910" y="270"/>
                    <a:pt x="909" y="262"/>
                  </a:cubicBezTo>
                  <a:cubicBezTo>
                    <a:pt x="908" y="255"/>
                    <a:pt x="838" y="249"/>
                    <a:pt x="826" y="257"/>
                  </a:cubicBezTo>
                  <a:cubicBezTo>
                    <a:pt x="814" y="264"/>
                    <a:pt x="794" y="253"/>
                    <a:pt x="784" y="259"/>
                  </a:cubicBezTo>
                  <a:cubicBezTo>
                    <a:pt x="775" y="264"/>
                    <a:pt x="778" y="252"/>
                    <a:pt x="760" y="251"/>
                  </a:cubicBezTo>
                  <a:cubicBezTo>
                    <a:pt x="743" y="251"/>
                    <a:pt x="761" y="242"/>
                    <a:pt x="765" y="238"/>
                  </a:cubicBezTo>
                  <a:cubicBezTo>
                    <a:pt x="768" y="234"/>
                    <a:pt x="738" y="223"/>
                    <a:pt x="726" y="226"/>
                  </a:cubicBezTo>
                  <a:cubicBezTo>
                    <a:pt x="713" y="229"/>
                    <a:pt x="706" y="222"/>
                    <a:pt x="694" y="217"/>
                  </a:cubicBezTo>
                  <a:cubicBezTo>
                    <a:pt x="683" y="212"/>
                    <a:pt x="651" y="213"/>
                    <a:pt x="657" y="222"/>
                  </a:cubicBezTo>
                  <a:cubicBezTo>
                    <a:pt x="662" y="229"/>
                    <a:pt x="700" y="242"/>
                    <a:pt x="703" y="236"/>
                  </a:cubicBezTo>
                  <a:cubicBezTo>
                    <a:pt x="707" y="229"/>
                    <a:pt x="717" y="244"/>
                    <a:pt x="723" y="251"/>
                  </a:cubicBezTo>
                  <a:cubicBezTo>
                    <a:pt x="729" y="258"/>
                    <a:pt x="719" y="260"/>
                    <a:pt x="724" y="274"/>
                  </a:cubicBezTo>
                  <a:close/>
                  <a:moveTo>
                    <a:pt x="757" y="197"/>
                  </a:moveTo>
                  <a:cubicBezTo>
                    <a:pt x="745" y="191"/>
                    <a:pt x="730" y="203"/>
                    <a:pt x="743" y="208"/>
                  </a:cubicBezTo>
                  <a:cubicBezTo>
                    <a:pt x="753" y="212"/>
                    <a:pt x="769" y="202"/>
                    <a:pt x="757" y="197"/>
                  </a:cubicBezTo>
                  <a:close/>
                  <a:moveTo>
                    <a:pt x="663" y="124"/>
                  </a:moveTo>
                  <a:cubicBezTo>
                    <a:pt x="673" y="128"/>
                    <a:pt x="667" y="135"/>
                    <a:pt x="677" y="139"/>
                  </a:cubicBezTo>
                  <a:cubicBezTo>
                    <a:pt x="688" y="144"/>
                    <a:pt x="718" y="133"/>
                    <a:pt x="720" y="141"/>
                  </a:cubicBezTo>
                  <a:cubicBezTo>
                    <a:pt x="723" y="148"/>
                    <a:pt x="690" y="148"/>
                    <a:pt x="694" y="153"/>
                  </a:cubicBezTo>
                  <a:cubicBezTo>
                    <a:pt x="699" y="157"/>
                    <a:pt x="718" y="165"/>
                    <a:pt x="715" y="169"/>
                  </a:cubicBezTo>
                  <a:cubicBezTo>
                    <a:pt x="713" y="172"/>
                    <a:pt x="746" y="184"/>
                    <a:pt x="750" y="178"/>
                  </a:cubicBezTo>
                  <a:cubicBezTo>
                    <a:pt x="753" y="173"/>
                    <a:pt x="762" y="174"/>
                    <a:pt x="771" y="178"/>
                  </a:cubicBezTo>
                  <a:cubicBezTo>
                    <a:pt x="779" y="181"/>
                    <a:pt x="780" y="157"/>
                    <a:pt x="786" y="161"/>
                  </a:cubicBezTo>
                  <a:cubicBezTo>
                    <a:pt x="792" y="165"/>
                    <a:pt x="791" y="153"/>
                    <a:pt x="801" y="149"/>
                  </a:cubicBezTo>
                  <a:cubicBezTo>
                    <a:pt x="810" y="145"/>
                    <a:pt x="825" y="145"/>
                    <a:pt x="825" y="141"/>
                  </a:cubicBezTo>
                  <a:cubicBezTo>
                    <a:pt x="826" y="137"/>
                    <a:pt x="823" y="133"/>
                    <a:pt x="811" y="134"/>
                  </a:cubicBezTo>
                  <a:cubicBezTo>
                    <a:pt x="799" y="135"/>
                    <a:pt x="792" y="131"/>
                    <a:pt x="797" y="124"/>
                  </a:cubicBezTo>
                  <a:cubicBezTo>
                    <a:pt x="802" y="118"/>
                    <a:pt x="784" y="116"/>
                    <a:pt x="790" y="111"/>
                  </a:cubicBezTo>
                  <a:cubicBezTo>
                    <a:pt x="797" y="105"/>
                    <a:pt x="778" y="100"/>
                    <a:pt x="780" y="108"/>
                  </a:cubicBezTo>
                  <a:cubicBezTo>
                    <a:pt x="782" y="116"/>
                    <a:pt x="768" y="109"/>
                    <a:pt x="766" y="101"/>
                  </a:cubicBezTo>
                  <a:cubicBezTo>
                    <a:pt x="764" y="94"/>
                    <a:pt x="737" y="92"/>
                    <a:pt x="720" y="76"/>
                  </a:cubicBezTo>
                  <a:cubicBezTo>
                    <a:pt x="702" y="60"/>
                    <a:pt x="684" y="71"/>
                    <a:pt x="694" y="73"/>
                  </a:cubicBezTo>
                  <a:cubicBezTo>
                    <a:pt x="705" y="75"/>
                    <a:pt x="704" y="80"/>
                    <a:pt x="696" y="79"/>
                  </a:cubicBezTo>
                  <a:cubicBezTo>
                    <a:pt x="687" y="79"/>
                    <a:pt x="672" y="80"/>
                    <a:pt x="686" y="85"/>
                  </a:cubicBezTo>
                  <a:cubicBezTo>
                    <a:pt x="700" y="90"/>
                    <a:pt x="685" y="92"/>
                    <a:pt x="673" y="92"/>
                  </a:cubicBezTo>
                  <a:cubicBezTo>
                    <a:pt x="662" y="92"/>
                    <a:pt x="662" y="107"/>
                    <a:pt x="676" y="109"/>
                  </a:cubicBezTo>
                  <a:cubicBezTo>
                    <a:pt x="690" y="111"/>
                    <a:pt x="680" y="119"/>
                    <a:pt x="668" y="116"/>
                  </a:cubicBezTo>
                  <a:cubicBezTo>
                    <a:pt x="656" y="112"/>
                    <a:pt x="653" y="118"/>
                    <a:pt x="663" y="124"/>
                  </a:cubicBezTo>
                  <a:close/>
                  <a:moveTo>
                    <a:pt x="742" y="59"/>
                  </a:moveTo>
                  <a:cubicBezTo>
                    <a:pt x="751" y="53"/>
                    <a:pt x="758" y="57"/>
                    <a:pt x="750" y="61"/>
                  </a:cubicBezTo>
                  <a:cubicBezTo>
                    <a:pt x="743" y="65"/>
                    <a:pt x="745" y="67"/>
                    <a:pt x="756" y="67"/>
                  </a:cubicBezTo>
                  <a:cubicBezTo>
                    <a:pt x="767" y="66"/>
                    <a:pt x="752" y="70"/>
                    <a:pt x="752" y="77"/>
                  </a:cubicBezTo>
                  <a:cubicBezTo>
                    <a:pt x="752" y="83"/>
                    <a:pt x="765" y="79"/>
                    <a:pt x="765" y="86"/>
                  </a:cubicBezTo>
                  <a:cubicBezTo>
                    <a:pt x="766" y="92"/>
                    <a:pt x="794" y="95"/>
                    <a:pt x="803" y="87"/>
                  </a:cubicBezTo>
                  <a:cubicBezTo>
                    <a:pt x="811" y="79"/>
                    <a:pt x="808" y="89"/>
                    <a:pt x="807" y="94"/>
                  </a:cubicBezTo>
                  <a:cubicBezTo>
                    <a:pt x="807" y="99"/>
                    <a:pt x="847" y="104"/>
                    <a:pt x="849" y="97"/>
                  </a:cubicBezTo>
                  <a:cubicBezTo>
                    <a:pt x="851" y="91"/>
                    <a:pt x="857" y="94"/>
                    <a:pt x="865" y="96"/>
                  </a:cubicBezTo>
                  <a:cubicBezTo>
                    <a:pt x="872" y="97"/>
                    <a:pt x="911" y="88"/>
                    <a:pt x="912" y="81"/>
                  </a:cubicBezTo>
                  <a:cubicBezTo>
                    <a:pt x="912" y="73"/>
                    <a:pt x="924" y="84"/>
                    <a:pt x="912" y="93"/>
                  </a:cubicBezTo>
                  <a:cubicBezTo>
                    <a:pt x="899" y="101"/>
                    <a:pt x="874" y="100"/>
                    <a:pt x="863" y="103"/>
                  </a:cubicBezTo>
                  <a:cubicBezTo>
                    <a:pt x="852" y="107"/>
                    <a:pt x="870" y="114"/>
                    <a:pt x="882" y="123"/>
                  </a:cubicBezTo>
                  <a:cubicBezTo>
                    <a:pt x="893" y="131"/>
                    <a:pt x="867" y="127"/>
                    <a:pt x="857" y="116"/>
                  </a:cubicBezTo>
                  <a:cubicBezTo>
                    <a:pt x="846" y="105"/>
                    <a:pt x="823" y="105"/>
                    <a:pt x="810" y="105"/>
                  </a:cubicBezTo>
                  <a:cubicBezTo>
                    <a:pt x="798" y="106"/>
                    <a:pt x="802" y="129"/>
                    <a:pt x="811" y="129"/>
                  </a:cubicBezTo>
                  <a:cubicBezTo>
                    <a:pt x="820" y="129"/>
                    <a:pt x="829" y="132"/>
                    <a:pt x="838" y="146"/>
                  </a:cubicBezTo>
                  <a:cubicBezTo>
                    <a:pt x="848" y="161"/>
                    <a:pt x="867" y="157"/>
                    <a:pt x="867" y="164"/>
                  </a:cubicBezTo>
                  <a:cubicBezTo>
                    <a:pt x="867" y="170"/>
                    <a:pt x="842" y="159"/>
                    <a:pt x="827" y="156"/>
                  </a:cubicBezTo>
                  <a:cubicBezTo>
                    <a:pt x="813" y="154"/>
                    <a:pt x="790" y="163"/>
                    <a:pt x="790" y="173"/>
                  </a:cubicBezTo>
                  <a:cubicBezTo>
                    <a:pt x="789" y="184"/>
                    <a:pt x="810" y="182"/>
                    <a:pt x="825" y="174"/>
                  </a:cubicBezTo>
                  <a:cubicBezTo>
                    <a:pt x="839" y="165"/>
                    <a:pt x="829" y="176"/>
                    <a:pt x="822" y="183"/>
                  </a:cubicBezTo>
                  <a:cubicBezTo>
                    <a:pt x="814" y="189"/>
                    <a:pt x="838" y="195"/>
                    <a:pt x="838" y="202"/>
                  </a:cubicBezTo>
                  <a:cubicBezTo>
                    <a:pt x="838" y="210"/>
                    <a:pt x="821" y="208"/>
                    <a:pt x="819" y="200"/>
                  </a:cubicBezTo>
                  <a:cubicBezTo>
                    <a:pt x="817" y="193"/>
                    <a:pt x="810" y="186"/>
                    <a:pt x="793" y="187"/>
                  </a:cubicBezTo>
                  <a:cubicBezTo>
                    <a:pt x="776" y="189"/>
                    <a:pt x="781" y="200"/>
                    <a:pt x="792" y="202"/>
                  </a:cubicBezTo>
                  <a:cubicBezTo>
                    <a:pt x="802" y="203"/>
                    <a:pt x="803" y="211"/>
                    <a:pt x="791" y="211"/>
                  </a:cubicBezTo>
                  <a:cubicBezTo>
                    <a:pt x="779" y="211"/>
                    <a:pt x="753" y="218"/>
                    <a:pt x="761" y="226"/>
                  </a:cubicBezTo>
                  <a:cubicBezTo>
                    <a:pt x="770" y="234"/>
                    <a:pt x="803" y="226"/>
                    <a:pt x="809" y="231"/>
                  </a:cubicBezTo>
                  <a:cubicBezTo>
                    <a:pt x="815" y="236"/>
                    <a:pt x="831" y="238"/>
                    <a:pt x="835" y="232"/>
                  </a:cubicBezTo>
                  <a:cubicBezTo>
                    <a:pt x="839" y="227"/>
                    <a:pt x="852" y="229"/>
                    <a:pt x="865" y="229"/>
                  </a:cubicBezTo>
                  <a:cubicBezTo>
                    <a:pt x="878" y="229"/>
                    <a:pt x="882" y="231"/>
                    <a:pt x="887" y="236"/>
                  </a:cubicBezTo>
                  <a:cubicBezTo>
                    <a:pt x="893" y="242"/>
                    <a:pt x="904" y="240"/>
                    <a:pt x="911" y="234"/>
                  </a:cubicBezTo>
                  <a:cubicBezTo>
                    <a:pt x="918" y="229"/>
                    <a:pt x="918" y="229"/>
                    <a:pt x="927" y="229"/>
                  </a:cubicBezTo>
                  <a:cubicBezTo>
                    <a:pt x="936" y="229"/>
                    <a:pt x="938" y="223"/>
                    <a:pt x="934" y="216"/>
                  </a:cubicBezTo>
                  <a:cubicBezTo>
                    <a:pt x="929" y="209"/>
                    <a:pt x="917" y="221"/>
                    <a:pt x="916" y="216"/>
                  </a:cubicBezTo>
                  <a:cubicBezTo>
                    <a:pt x="914" y="210"/>
                    <a:pt x="904" y="208"/>
                    <a:pt x="885" y="210"/>
                  </a:cubicBezTo>
                  <a:cubicBezTo>
                    <a:pt x="867" y="213"/>
                    <a:pt x="875" y="199"/>
                    <a:pt x="886" y="202"/>
                  </a:cubicBezTo>
                  <a:cubicBezTo>
                    <a:pt x="897" y="205"/>
                    <a:pt x="912" y="204"/>
                    <a:pt x="925" y="200"/>
                  </a:cubicBezTo>
                  <a:cubicBezTo>
                    <a:pt x="937" y="197"/>
                    <a:pt x="927" y="191"/>
                    <a:pt x="927" y="186"/>
                  </a:cubicBezTo>
                  <a:cubicBezTo>
                    <a:pt x="927" y="181"/>
                    <a:pt x="943" y="184"/>
                    <a:pt x="955" y="184"/>
                  </a:cubicBezTo>
                  <a:cubicBezTo>
                    <a:pt x="966" y="184"/>
                    <a:pt x="983" y="165"/>
                    <a:pt x="984" y="154"/>
                  </a:cubicBezTo>
                  <a:cubicBezTo>
                    <a:pt x="985" y="143"/>
                    <a:pt x="958" y="146"/>
                    <a:pt x="945" y="146"/>
                  </a:cubicBezTo>
                  <a:cubicBezTo>
                    <a:pt x="932" y="146"/>
                    <a:pt x="953" y="136"/>
                    <a:pt x="978" y="137"/>
                  </a:cubicBezTo>
                  <a:cubicBezTo>
                    <a:pt x="1003" y="139"/>
                    <a:pt x="992" y="127"/>
                    <a:pt x="996" y="124"/>
                  </a:cubicBezTo>
                  <a:cubicBezTo>
                    <a:pt x="1001" y="120"/>
                    <a:pt x="1013" y="128"/>
                    <a:pt x="1025" y="126"/>
                  </a:cubicBezTo>
                  <a:cubicBezTo>
                    <a:pt x="1037" y="123"/>
                    <a:pt x="1029" y="112"/>
                    <a:pt x="1037" y="112"/>
                  </a:cubicBezTo>
                  <a:cubicBezTo>
                    <a:pt x="1043" y="112"/>
                    <a:pt x="1057" y="103"/>
                    <a:pt x="1084" y="88"/>
                  </a:cubicBezTo>
                  <a:cubicBezTo>
                    <a:pt x="1110" y="73"/>
                    <a:pt x="1131" y="76"/>
                    <a:pt x="1133" y="67"/>
                  </a:cubicBezTo>
                  <a:cubicBezTo>
                    <a:pt x="1134" y="59"/>
                    <a:pt x="1095" y="67"/>
                    <a:pt x="1089" y="65"/>
                  </a:cubicBezTo>
                  <a:cubicBezTo>
                    <a:pt x="1082" y="62"/>
                    <a:pt x="1116" y="55"/>
                    <a:pt x="1124" y="57"/>
                  </a:cubicBezTo>
                  <a:cubicBezTo>
                    <a:pt x="1131" y="59"/>
                    <a:pt x="1142" y="57"/>
                    <a:pt x="1169" y="44"/>
                  </a:cubicBezTo>
                  <a:cubicBezTo>
                    <a:pt x="1195" y="31"/>
                    <a:pt x="1184" y="28"/>
                    <a:pt x="1172" y="30"/>
                  </a:cubicBezTo>
                  <a:cubicBezTo>
                    <a:pt x="1161" y="32"/>
                    <a:pt x="1149" y="28"/>
                    <a:pt x="1150" y="21"/>
                  </a:cubicBezTo>
                  <a:cubicBezTo>
                    <a:pt x="1150" y="13"/>
                    <a:pt x="1133" y="20"/>
                    <a:pt x="1133" y="16"/>
                  </a:cubicBezTo>
                  <a:cubicBezTo>
                    <a:pt x="1132" y="12"/>
                    <a:pt x="1116" y="14"/>
                    <a:pt x="1099" y="21"/>
                  </a:cubicBezTo>
                  <a:cubicBezTo>
                    <a:pt x="1082" y="27"/>
                    <a:pt x="1098" y="14"/>
                    <a:pt x="1105" y="11"/>
                  </a:cubicBezTo>
                  <a:cubicBezTo>
                    <a:pt x="1112" y="9"/>
                    <a:pt x="1062" y="11"/>
                    <a:pt x="1054" y="6"/>
                  </a:cubicBezTo>
                  <a:cubicBezTo>
                    <a:pt x="1045" y="0"/>
                    <a:pt x="1035" y="15"/>
                    <a:pt x="1028" y="7"/>
                  </a:cubicBezTo>
                  <a:cubicBezTo>
                    <a:pt x="1020" y="0"/>
                    <a:pt x="1000" y="6"/>
                    <a:pt x="1002" y="12"/>
                  </a:cubicBezTo>
                  <a:cubicBezTo>
                    <a:pt x="1005" y="18"/>
                    <a:pt x="999" y="18"/>
                    <a:pt x="991" y="11"/>
                  </a:cubicBezTo>
                  <a:cubicBezTo>
                    <a:pt x="983" y="5"/>
                    <a:pt x="968" y="12"/>
                    <a:pt x="955" y="10"/>
                  </a:cubicBezTo>
                  <a:cubicBezTo>
                    <a:pt x="941" y="8"/>
                    <a:pt x="947" y="21"/>
                    <a:pt x="932" y="15"/>
                  </a:cubicBezTo>
                  <a:cubicBezTo>
                    <a:pt x="917" y="8"/>
                    <a:pt x="900" y="11"/>
                    <a:pt x="905" y="13"/>
                  </a:cubicBezTo>
                  <a:cubicBezTo>
                    <a:pt x="910" y="15"/>
                    <a:pt x="904" y="19"/>
                    <a:pt x="897" y="17"/>
                  </a:cubicBezTo>
                  <a:cubicBezTo>
                    <a:pt x="891" y="15"/>
                    <a:pt x="885" y="18"/>
                    <a:pt x="888" y="24"/>
                  </a:cubicBezTo>
                  <a:cubicBezTo>
                    <a:pt x="891" y="31"/>
                    <a:pt x="864" y="22"/>
                    <a:pt x="864" y="30"/>
                  </a:cubicBezTo>
                  <a:cubicBezTo>
                    <a:pt x="864" y="37"/>
                    <a:pt x="854" y="41"/>
                    <a:pt x="846" y="34"/>
                  </a:cubicBezTo>
                  <a:cubicBezTo>
                    <a:pt x="838" y="28"/>
                    <a:pt x="814" y="26"/>
                    <a:pt x="821" y="32"/>
                  </a:cubicBezTo>
                  <a:cubicBezTo>
                    <a:pt x="828" y="37"/>
                    <a:pt x="799" y="34"/>
                    <a:pt x="807" y="40"/>
                  </a:cubicBezTo>
                  <a:cubicBezTo>
                    <a:pt x="814" y="46"/>
                    <a:pt x="797" y="51"/>
                    <a:pt x="797" y="47"/>
                  </a:cubicBezTo>
                  <a:cubicBezTo>
                    <a:pt x="797" y="44"/>
                    <a:pt x="780" y="38"/>
                    <a:pt x="774" y="44"/>
                  </a:cubicBezTo>
                  <a:cubicBezTo>
                    <a:pt x="767" y="50"/>
                    <a:pt x="765" y="57"/>
                    <a:pt x="762" y="53"/>
                  </a:cubicBezTo>
                  <a:cubicBezTo>
                    <a:pt x="759" y="49"/>
                    <a:pt x="745" y="51"/>
                    <a:pt x="731" y="56"/>
                  </a:cubicBezTo>
                  <a:cubicBezTo>
                    <a:pt x="717" y="61"/>
                    <a:pt x="733" y="65"/>
                    <a:pt x="742" y="59"/>
                  </a:cubicBezTo>
                  <a:close/>
                  <a:moveTo>
                    <a:pt x="906" y="622"/>
                  </a:moveTo>
                  <a:cubicBezTo>
                    <a:pt x="911" y="621"/>
                    <a:pt x="920" y="605"/>
                    <a:pt x="908" y="605"/>
                  </a:cubicBezTo>
                  <a:cubicBezTo>
                    <a:pt x="897" y="606"/>
                    <a:pt x="899" y="623"/>
                    <a:pt x="906" y="622"/>
                  </a:cubicBezTo>
                  <a:close/>
                  <a:moveTo>
                    <a:pt x="849" y="607"/>
                  </a:moveTo>
                  <a:cubicBezTo>
                    <a:pt x="859" y="614"/>
                    <a:pt x="875" y="596"/>
                    <a:pt x="874" y="591"/>
                  </a:cubicBezTo>
                  <a:cubicBezTo>
                    <a:pt x="872" y="586"/>
                    <a:pt x="836" y="600"/>
                    <a:pt x="849" y="607"/>
                  </a:cubicBezTo>
                  <a:close/>
                  <a:moveTo>
                    <a:pt x="896" y="572"/>
                  </a:moveTo>
                  <a:cubicBezTo>
                    <a:pt x="897" y="565"/>
                    <a:pt x="874" y="562"/>
                    <a:pt x="876" y="555"/>
                  </a:cubicBezTo>
                  <a:cubicBezTo>
                    <a:pt x="877" y="548"/>
                    <a:pt x="854" y="542"/>
                    <a:pt x="847" y="538"/>
                  </a:cubicBezTo>
                  <a:cubicBezTo>
                    <a:pt x="840" y="534"/>
                    <a:pt x="829" y="532"/>
                    <a:pt x="829" y="525"/>
                  </a:cubicBezTo>
                  <a:cubicBezTo>
                    <a:pt x="829" y="517"/>
                    <a:pt x="813" y="523"/>
                    <a:pt x="812" y="534"/>
                  </a:cubicBezTo>
                  <a:cubicBezTo>
                    <a:pt x="812" y="546"/>
                    <a:pt x="805" y="543"/>
                    <a:pt x="808" y="555"/>
                  </a:cubicBezTo>
                  <a:cubicBezTo>
                    <a:pt x="812" y="566"/>
                    <a:pt x="794" y="568"/>
                    <a:pt x="796" y="574"/>
                  </a:cubicBezTo>
                  <a:cubicBezTo>
                    <a:pt x="798" y="580"/>
                    <a:pt x="807" y="573"/>
                    <a:pt x="814" y="573"/>
                  </a:cubicBezTo>
                  <a:cubicBezTo>
                    <a:pt x="822" y="573"/>
                    <a:pt x="812" y="584"/>
                    <a:pt x="822" y="585"/>
                  </a:cubicBezTo>
                  <a:cubicBezTo>
                    <a:pt x="830" y="586"/>
                    <a:pt x="844" y="577"/>
                    <a:pt x="847" y="572"/>
                  </a:cubicBezTo>
                  <a:cubicBezTo>
                    <a:pt x="850" y="566"/>
                    <a:pt x="857" y="564"/>
                    <a:pt x="866" y="571"/>
                  </a:cubicBezTo>
                  <a:cubicBezTo>
                    <a:pt x="875" y="577"/>
                    <a:pt x="895" y="578"/>
                    <a:pt x="896" y="572"/>
                  </a:cubicBezTo>
                  <a:close/>
                  <a:moveTo>
                    <a:pt x="1109" y="514"/>
                  </a:moveTo>
                  <a:cubicBezTo>
                    <a:pt x="1117" y="515"/>
                    <a:pt x="1118" y="525"/>
                    <a:pt x="1131" y="535"/>
                  </a:cubicBezTo>
                  <a:cubicBezTo>
                    <a:pt x="1143" y="545"/>
                    <a:pt x="1144" y="538"/>
                    <a:pt x="1146" y="531"/>
                  </a:cubicBezTo>
                  <a:cubicBezTo>
                    <a:pt x="1148" y="524"/>
                    <a:pt x="1162" y="530"/>
                    <a:pt x="1161" y="523"/>
                  </a:cubicBezTo>
                  <a:cubicBezTo>
                    <a:pt x="1161" y="515"/>
                    <a:pt x="1172" y="507"/>
                    <a:pt x="1180" y="504"/>
                  </a:cubicBezTo>
                  <a:cubicBezTo>
                    <a:pt x="1188" y="500"/>
                    <a:pt x="1174" y="493"/>
                    <a:pt x="1163" y="493"/>
                  </a:cubicBezTo>
                  <a:cubicBezTo>
                    <a:pt x="1153" y="494"/>
                    <a:pt x="1151" y="487"/>
                    <a:pt x="1151" y="482"/>
                  </a:cubicBezTo>
                  <a:cubicBezTo>
                    <a:pt x="1151" y="478"/>
                    <a:pt x="1131" y="467"/>
                    <a:pt x="1125" y="469"/>
                  </a:cubicBezTo>
                  <a:cubicBezTo>
                    <a:pt x="1118" y="470"/>
                    <a:pt x="1107" y="460"/>
                    <a:pt x="1099" y="459"/>
                  </a:cubicBezTo>
                  <a:cubicBezTo>
                    <a:pt x="1090" y="459"/>
                    <a:pt x="1078" y="452"/>
                    <a:pt x="1079" y="443"/>
                  </a:cubicBezTo>
                  <a:cubicBezTo>
                    <a:pt x="1080" y="434"/>
                    <a:pt x="1096" y="446"/>
                    <a:pt x="1099" y="439"/>
                  </a:cubicBezTo>
                  <a:cubicBezTo>
                    <a:pt x="1103" y="431"/>
                    <a:pt x="1083" y="435"/>
                    <a:pt x="1082" y="430"/>
                  </a:cubicBezTo>
                  <a:cubicBezTo>
                    <a:pt x="1082" y="425"/>
                    <a:pt x="1087" y="427"/>
                    <a:pt x="1091" y="424"/>
                  </a:cubicBezTo>
                  <a:cubicBezTo>
                    <a:pt x="1095" y="420"/>
                    <a:pt x="1088" y="414"/>
                    <a:pt x="1083" y="411"/>
                  </a:cubicBezTo>
                  <a:cubicBezTo>
                    <a:pt x="1079" y="409"/>
                    <a:pt x="1077" y="416"/>
                    <a:pt x="1073" y="416"/>
                  </a:cubicBezTo>
                  <a:cubicBezTo>
                    <a:pt x="1068" y="416"/>
                    <a:pt x="1072" y="409"/>
                    <a:pt x="1075" y="405"/>
                  </a:cubicBezTo>
                  <a:cubicBezTo>
                    <a:pt x="1079" y="400"/>
                    <a:pt x="1060" y="395"/>
                    <a:pt x="1052" y="397"/>
                  </a:cubicBezTo>
                  <a:cubicBezTo>
                    <a:pt x="1045" y="400"/>
                    <a:pt x="1042" y="395"/>
                    <a:pt x="1042" y="390"/>
                  </a:cubicBezTo>
                  <a:cubicBezTo>
                    <a:pt x="1042" y="385"/>
                    <a:pt x="1028" y="390"/>
                    <a:pt x="1023" y="394"/>
                  </a:cubicBezTo>
                  <a:cubicBezTo>
                    <a:pt x="1018" y="398"/>
                    <a:pt x="1011" y="390"/>
                    <a:pt x="1018" y="390"/>
                  </a:cubicBezTo>
                  <a:cubicBezTo>
                    <a:pt x="1024" y="389"/>
                    <a:pt x="1032" y="384"/>
                    <a:pt x="1030" y="378"/>
                  </a:cubicBezTo>
                  <a:cubicBezTo>
                    <a:pt x="1028" y="372"/>
                    <a:pt x="1011" y="371"/>
                    <a:pt x="1008" y="379"/>
                  </a:cubicBezTo>
                  <a:cubicBezTo>
                    <a:pt x="1005" y="386"/>
                    <a:pt x="991" y="371"/>
                    <a:pt x="991" y="365"/>
                  </a:cubicBezTo>
                  <a:cubicBezTo>
                    <a:pt x="991" y="359"/>
                    <a:pt x="970" y="364"/>
                    <a:pt x="973" y="354"/>
                  </a:cubicBezTo>
                  <a:cubicBezTo>
                    <a:pt x="975" y="345"/>
                    <a:pt x="949" y="342"/>
                    <a:pt x="942" y="342"/>
                  </a:cubicBezTo>
                  <a:cubicBezTo>
                    <a:pt x="934" y="342"/>
                    <a:pt x="924" y="348"/>
                    <a:pt x="925" y="354"/>
                  </a:cubicBezTo>
                  <a:cubicBezTo>
                    <a:pt x="927" y="361"/>
                    <a:pt x="917" y="358"/>
                    <a:pt x="916" y="351"/>
                  </a:cubicBezTo>
                  <a:cubicBezTo>
                    <a:pt x="915" y="344"/>
                    <a:pt x="897" y="359"/>
                    <a:pt x="892" y="359"/>
                  </a:cubicBezTo>
                  <a:cubicBezTo>
                    <a:pt x="887" y="359"/>
                    <a:pt x="895" y="340"/>
                    <a:pt x="893" y="334"/>
                  </a:cubicBezTo>
                  <a:cubicBezTo>
                    <a:pt x="890" y="328"/>
                    <a:pt x="886" y="326"/>
                    <a:pt x="882" y="317"/>
                  </a:cubicBezTo>
                  <a:cubicBezTo>
                    <a:pt x="878" y="307"/>
                    <a:pt x="859" y="311"/>
                    <a:pt x="853" y="317"/>
                  </a:cubicBezTo>
                  <a:cubicBezTo>
                    <a:pt x="848" y="322"/>
                    <a:pt x="831" y="320"/>
                    <a:pt x="822" y="329"/>
                  </a:cubicBezTo>
                  <a:cubicBezTo>
                    <a:pt x="813" y="338"/>
                    <a:pt x="823" y="347"/>
                    <a:pt x="827" y="350"/>
                  </a:cubicBezTo>
                  <a:cubicBezTo>
                    <a:pt x="831" y="354"/>
                    <a:pt x="813" y="359"/>
                    <a:pt x="819" y="364"/>
                  </a:cubicBezTo>
                  <a:cubicBezTo>
                    <a:pt x="825" y="369"/>
                    <a:pt x="834" y="367"/>
                    <a:pt x="835" y="375"/>
                  </a:cubicBezTo>
                  <a:cubicBezTo>
                    <a:pt x="835" y="384"/>
                    <a:pt x="813" y="373"/>
                    <a:pt x="810" y="365"/>
                  </a:cubicBezTo>
                  <a:cubicBezTo>
                    <a:pt x="807" y="358"/>
                    <a:pt x="811" y="352"/>
                    <a:pt x="807" y="347"/>
                  </a:cubicBezTo>
                  <a:cubicBezTo>
                    <a:pt x="802" y="341"/>
                    <a:pt x="806" y="335"/>
                    <a:pt x="814" y="326"/>
                  </a:cubicBezTo>
                  <a:cubicBezTo>
                    <a:pt x="823" y="317"/>
                    <a:pt x="829" y="318"/>
                    <a:pt x="829" y="313"/>
                  </a:cubicBezTo>
                  <a:cubicBezTo>
                    <a:pt x="829" y="307"/>
                    <a:pt x="793" y="307"/>
                    <a:pt x="771" y="327"/>
                  </a:cubicBezTo>
                  <a:cubicBezTo>
                    <a:pt x="750" y="347"/>
                    <a:pt x="756" y="373"/>
                    <a:pt x="758" y="378"/>
                  </a:cubicBezTo>
                  <a:cubicBezTo>
                    <a:pt x="759" y="383"/>
                    <a:pt x="778" y="380"/>
                    <a:pt x="789" y="384"/>
                  </a:cubicBezTo>
                  <a:cubicBezTo>
                    <a:pt x="800" y="387"/>
                    <a:pt x="794" y="392"/>
                    <a:pt x="786" y="390"/>
                  </a:cubicBezTo>
                  <a:cubicBezTo>
                    <a:pt x="777" y="389"/>
                    <a:pt x="763" y="386"/>
                    <a:pt x="763" y="392"/>
                  </a:cubicBezTo>
                  <a:cubicBezTo>
                    <a:pt x="764" y="398"/>
                    <a:pt x="782" y="409"/>
                    <a:pt x="792" y="407"/>
                  </a:cubicBezTo>
                  <a:cubicBezTo>
                    <a:pt x="803" y="404"/>
                    <a:pt x="803" y="404"/>
                    <a:pt x="807" y="410"/>
                  </a:cubicBezTo>
                  <a:cubicBezTo>
                    <a:pt x="812" y="416"/>
                    <a:pt x="824" y="414"/>
                    <a:pt x="837" y="414"/>
                  </a:cubicBezTo>
                  <a:cubicBezTo>
                    <a:pt x="849" y="415"/>
                    <a:pt x="863" y="420"/>
                    <a:pt x="869" y="420"/>
                  </a:cubicBezTo>
                  <a:cubicBezTo>
                    <a:pt x="875" y="421"/>
                    <a:pt x="882" y="417"/>
                    <a:pt x="884" y="414"/>
                  </a:cubicBezTo>
                  <a:cubicBezTo>
                    <a:pt x="886" y="410"/>
                    <a:pt x="910" y="419"/>
                    <a:pt x="917" y="418"/>
                  </a:cubicBezTo>
                  <a:cubicBezTo>
                    <a:pt x="925" y="418"/>
                    <a:pt x="920" y="411"/>
                    <a:pt x="915" y="409"/>
                  </a:cubicBezTo>
                  <a:cubicBezTo>
                    <a:pt x="911" y="407"/>
                    <a:pt x="913" y="399"/>
                    <a:pt x="919" y="402"/>
                  </a:cubicBezTo>
                  <a:cubicBezTo>
                    <a:pt x="925" y="405"/>
                    <a:pt x="934" y="407"/>
                    <a:pt x="936" y="413"/>
                  </a:cubicBezTo>
                  <a:cubicBezTo>
                    <a:pt x="938" y="418"/>
                    <a:pt x="943" y="416"/>
                    <a:pt x="944" y="420"/>
                  </a:cubicBezTo>
                  <a:cubicBezTo>
                    <a:pt x="945" y="425"/>
                    <a:pt x="966" y="430"/>
                    <a:pt x="966" y="435"/>
                  </a:cubicBezTo>
                  <a:cubicBezTo>
                    <a:pt x="967" y="440"/>
                    <a:pt x="946" y="443"/>
                    <a:pt x="952" y="448"/>
                  </a:cubicBezTo>
                  <a:cubicBezTo>
                    <a:pt x="958" y="452"/>
                    <a:pt x="967" y="442"/>
                    <a:pt x="975" y="441"/>
                  </a:cubicBezTo>
                  <a:cubicBezTo>
                    <a:pt x="983" y="440"/>
                    <a:pt x="983" y="458"/>
                    <a:pt x="989" y="455"/>
                  </a:cubicBezTo>
                  <a:cubicBezTo>
                    <a:pt x="997" y="452"/>
                    <a:pt x="1003" y="459"/>
                    <a:pt x="1011" y="470"/>
                  </a:cubicBezTo>
                  <a:cubicBezTo>
                    <a:pt x="1019" y="481"/>
                    <a:pt x="1010" y="491"/>
                    <a:pt x="1011" y="495"/>
                  </a:cubicBezTo>
                  <a:cubicBezTo>
                    <a:pt x="1011" y="499"/>
                    <a:pt x="1026" y="498"/>
                    <a:pt x="1035" y="493"/>
                  </a:cubicBezTo>
                  <a:cubicBezTo>
                    <a:pt x="1043" y="489"/>
                    <a:pt x="1051" y="499"/>
                    <a:pt x="1058" y="504"/>
                  </a:cubicBezTo>
                  <a:cubicBezTo>
                    <a:pt x="1064" y="510"/>
                    <a:pt x="1034" y="520"/>
                    <a:pt x="1036" y="515"/>
                  </a:cubicBezTo>
                  <a:cubicBezTo>
                    <a:pt x="1039" y="510"/>
                    <a:pt x="1018" y="494"/>
                    <a:pt x="999" y="501"/>
                  </a:cubicBezTo>
                  <a:cubicBezTo>
                    <a:pt x="980" y="508"/>
                    <a:pt x="993" y="519"/>
                    <a:pt x="995" y="526"/>
                  </a:cubicBezTo>
                  <a:cubicBezTo>
                    <a:pt x="997" y="532"/>
                    <a:pt x="978" y="539"/>
                    <a:pt x="960" y="533"/>
                  </a:cubicBezTo>
                  <a:cubicBezTo>
                    <a:pt x="943" y="527"/>
                    <a:pt x="948" y="537"/>
                    <a:pt x="941" y="537"/>
                  </a:cubicBezTo>
                  <a:cubicBezTo>
                    <a:pt x="934" y="537"/>
                    <a:pt x="926" y="548"/>
                    <a:pt x="932" y="555"/>
                  </a:cubicBezTo>
                  <a:cubicBezTo>
                    <a:pt x="939" y="562"/>
                    <a:pt x="953" y="556"/>
                    <a:pt x="965" y="557"/>
                  </a:cubicBezTo>
                  <a:cubicBezTo>
                    <a:pt x="977" y="557"/>
                    <a:pt x="978" y="560"/>
                    <a:pt x="979" y="554"/>
                  </a:cubicBezTo>
                  <a:cubicBezTo>
                    <a:pt x="981" y="547"/>
                    <a:pt x="993" y="551"/>
                    <a:pt x="1002" y="553"/>
                  </a:cubicBezTo>
                  <a:cubicBezTo>
                    <a:pt x="1010" y="555"/>
                    <a:pt x="1008" y="566"/>
                    <a:pt x="1019" y="568"/>
                  </a:cubicBezTo>
                  <a:cubicBezTo>
                    <a:pt x="1029" y="569"/>
                    <a:pt x="1020" y="579"/>
                    <a:pt x="1027" y="587"/>
                  </a:cubicBezTo>
                  <a:cubicBezTo>
                    <a:pt x="1034" y="594"/>
                    <a:pt x="1054" y="590"/>
                    <a:pt x="1062" y="598"/>
                  </a:cubicBezTo>
                  <a:cubicBezTo>
                    <a:pt x="1070" y="605"/>
                    <a:pt x="1103" y="621"/>
                    <a:pt x="1108" y="615"/>
                  </a:cubicBezTo>
                  <a:cubicBezTo>
                    <a:pt x="1113" y="609"/>
                    <a:pt x="1079" y="579"/>
                    <a:pt x="1069" y="576"/>
                  </a:cubicBezTo>
                  <a:cubicBezTo>
                    <a:pt x="1060" y="573"/>
                    <a:pt x="1079" y="570"/>
                    <a:pt x="1092" y="580"/>
                  </a:cubicBezTo>
                  <a:cubicBezTo>
                    <a:pt x="1104" y="590"/>
                    <a:pt x="1122" y="594"/>
                    <a:pt x="1131" y="583"/>
                  </a:cubicBezTo>
                  <a:cubicBezTo>
                    <a:pt x="1141" y="571"/>
                    <a:pt x="1124" y="574"/>
                    <a:pt x="1124" y="566"/>
                  </a:cubicBezTo>
                  <a:cubicBezTo>
                    <a:pt x="1124" y="557"/>
                    <a:pt x="1118" y="545"/>
                    <a:pt x="1109" y="545"/>
                  </a:cubicBezTo>
                  <a:cubicBezTo>
                    <a:pt x="1099" y="545"/>
                    <a:pt x="1076" y="527"/>
                    <a:pt x="1084" y="523"/>
                  </a:cubicBezTo>
                  <a:cubicBezTo>
                    <a:pt x="1093" y="519"/>
                    <a:pt x="1082" y="514"/>
                    <a:pt x="1088" y="507"/>
                  </a:cubicBezTo>
                  <a:cubicBezTo>
                    <a:pt x="1095" y="500"/>
                    <a:pt x="1101" y="513"/>
                    <a:pt x="1109" y="514"/>
                  </a:cubicBezTo>
                  <a:close/>
                  <a:moveTo>
                    <a:pt x="972" y="483"/>
                  </a:moveTo>
                  <a:cubicBezTo>
                    <a:pt x="979" y="482"/>
                    <a:pt x="978" y="469"/>
                    <a:pt x="974" y="463"/>
                  </a:cubicBezTo>
                  <a:cubicBezTo>
                    <a:pt x="970" y="459"/>
                    <a:pt x="962" y="458"/>
                    <a:pt x="955" y="459"/>
                  </a:cubicBezTo>
                  <a:cubicBezTo>
                    <a:pt x="947" y="459"/>
                    <a:pt x="935" y="470"/>
                    <a:pt x="942" y="482"/>
                  </a:cubicBezTo>
                  <a:cubicBezTo>
                    <a:pt x="948" y="493"/>
                    <a:pt x="964" y="484"/>
                    <a:pt x="972" y="483"/>
                  </a:cubicBezTo>
                  <a:close/>
                  <a:moveTo>
                    <a:pt x="890" y="313"/>
                  </a:moveTo>
                  <a:cubicBezTo>
                    <a:pt x="886" y="322"/>
                    <a:pt x="898" y="322"/>
                    <a:pt x="899" y="332"/>
                  </a:cubicBezTo>
                  <a:cubicBezTo>
                    <a:pt x="900" y="341"/>
                    <a:pt x="912" y="345"/>
                    <a:pt x="921" y="339"/>
                  </a:cubicBezTo>
                  <a:cubicBezTo>
                    <a:pt x="930" y="333"/>
                    <a:pt x="957" y="340"/>
                    <a:pt x="957" y="333"/>
                  </a:cubicBezTo>
                  <a:cubicBezTo>
                    <a:pt x="957" y="326"/>
                    <a:pt x="929" y="313"/>
                    <a:pt x="919" y="315"/>
                  </a:cubicBezTo>
                  <a:cubicBezTo>
                    <a:pt x="910" y="317"/>
                    <a:pt x="894" y="305"/>
                    <a:pt x="890" y="313"/>
                  </a:cubicBezTo>
                  <a:close/>
                  <a:moveTo>
                    <a:pt x="1135" y="868"/>
                  </a:moveTo>
                  <a:cubicBezTo>
                    <a:pt x="1136" y="873"/>
                    <a:pt x="1174" y="889"/>
                    <a:pt x="1175" y="882"/>
                  </a:cubicBezTo>
                  <a:cubicBezTo>
                    <a:pt x="1176" y="875"/>
                    <a:pt x="1134" y="864"/>
                    <a:pt x="1135" y="868"/>
                  </a:cubicBezTo>
                  <a:close/>
                  <a:moveTo>
                    <a:pt x="1300" y="907"/>
                  </a:moveTo>
                  <a:cubicBezTo>
                    <a:pt x="1298" y="912"/>
                    <a:pt x="1294" y="904"/>
                    <a:pt x="1299" y="899"/>
                  </a:cubicBezTo>
                  <a:cubicBezTo>
                    <a:pt x="1305" y="895"/>
                    <a:pt x="1298" y="893"/>
                    <a:pt x="1293" y="896"/>
                  </a:cubicBezTo>
                  <a:cubicBezTo>
                    <a:pt x="1288" y="898"/>
                    <a:pt x="1289" y="884"/>
                    <a:pt x="1294" y="881"/>
                  </a:cubicBezTo>
                  <a:cubicBezTo>
                    <a:pt x="1299" y="879"/>
                    <a:pt x="1282" y="874"/>
                    <a:pt x="1282" y="878"/>
                  </a:cubicBezTo>
                  <a:cubicBezTo>
                    <a:pt x="1282" y="883"/>
                    <a:pt x="1271" y="880"/>
                    <a:pt x="1269" y="876"/>
                  </a:cubicBezTo>
                  <a:cubicBezTo>
                    <a:pt x="1268" y="871"/>
                    <a:pt x="1260" y="870"/>
                    <a:pt x="1263" y="867"/>
                  </a:cubicBezTo>
                  <a:cubicBezTo>
                    <a:pt x="1266" y="864"/>
                    <a:pt x="1253" y="862"/>
                    <a:pt x="1251" y="868"/>
                  </a:cubicBezTo>
                  <a:cubicBezTo>
                    <a:pt x="1250" y="873"/>
                    <a:pt x="1246" y="864"/>
                    <a:pt x="1253" y="857"/>
                  </a:cubicBezTo>
                  <a:cubicBezTo>
                    <a:pt x="1259" y="850"/>
                    <a:pt x="1257" y="844"/>
                    <a:pt x="1263" y="841"/>
                  </a:cubicBezTo>
                  <a:cubicBezTo>
                    <a:pt x="1269" y="837"/>
                    <a:pt x="1263" y="833"/>
                    <a:pt x="1256" y="836"/>
                  </a:cubicBezTo>
                  <a:cubicBezTo>
                    <a:pt x="1250" y="838"/>
                    <a:pt x="1232" y="862"/>
                    <a:pt x="1232" y="869"/>
                  </a:cubicBezTo>
                  <a:cubicBezTo>
                    <a:pt x="1232" y="875"/>
                    <a:pt x="1232" y="883"/>
                    <a:pt x="1226" y="883"/>
                  </a:cubicBezTo>
                  <a:cubicBezTo>
                    <a:pt x="1220" y="882"/>
                    <a:pt x="1213" y="888"/>
                    <a:pt x="1217" y="891"/>
                  </a:cubicBezTo>
                  <a:cubicBezTo>
                    <a:pt x="1222" y="895"/>
                    <a:pt x="1205" y="905"/>
                    <a:pt x="1213" y="909"/>
                  </a:cubicBezTo>
                  <a:cubicBezTo>
                    <a:pt x="1219" y="912"/>
                    <a:pt x="1228" y="908"/>
                    <a:pt x="1236" y="909"/>
                  </a:cubicBezTo>
                  <a:cubicBezTo>
                    <a:pt x="1244" y="910"/>
                    <a:pt x="1250" y="910"/>
                    <a:pt x="1257" y="905"/>
                  </a:cubicBezTo>
                  <a:cubicBezTo>
                    <a:pt x="1263" y="901"/>
                    <a:pt x="1263" y="910"/>
                    <a:pt x="1270" y="909"/>
                  </a:cubicBezTo>
                  <a:cubicBezTo>
                    <a:pt x="1277" y="908"/>
                    <a:pt x="1266" y="915"/>
                    <a:pt x="1267" y="919"/>
                  </a:cubicBezTo>
                  <a:cubicBezTo>
                    <a:pt x="1267" y="924"/>
                    <a:pt x="1274" y="917"/>
                    <a:pt x="1279" y="914"/>
                  </a:cubicBezTo>
                  <a:cubicBezTo>
                    <a:pt x="1284" y="911"/>
                    <a:pt x="1291" y="914"/>
                    <a:pt x="1288" y="918"/>
                  </a:cubicBezTo>
                  <a:cubicBezTo>
                    <a:pt x="1286" y="923"/>
                    <a:pt x="1303" y="927"/>
                    <a:pt x="1307" y="920"/>
                  </a:cubicBezTo>
                  <a:cubicBezTo>
                    <a:pt x="1311" y="913"/>
                    <a:pt x="1303" y="902"/>
                    <a:pt x="1300" y="907"/>
                  </a:cubicBezTo>
                  <a:close/>
                  <a:moveTo>
                    <a:pt x="121" y="787"/>
                  </a:moveTo>
                  <a:cubicBezTo>
                    <a:pt x="109" y="794"/>
                    <a:pt x="137" y="823"/>
                    <a:pt x="143" y="820"/>
                  </a:cubicBezTo>
                  <a:cubicBezTo>
                    <a:pt x="147" y="817"/>
                    <a:pt x="136" y="805"/>
                    <a:pt x="136" y="797"/>
                  </a:cubicBezTo>
                  <a:cubicBezTo>
                    <a:pt x="136" y="789"/>
                    <a:pt x="133" y="781"/>
                    <a:pt x="121" y="787"/>
                  </a:cubicBezTo>
                  <a:close/>
                  <a:moveTo>
                    <a:pt x="1196" y="936"/>
                  </a:moveTo>
                  <a:cubicBezTo>
                    <a:pt x="1191" y="937"/>
                    <a:pt x="1195" y="930"/>
                    <a:pt x="1196" y="926"/>
                  </a:cubicBezTo>
                  <a:cubicBezTo>
                    <a:pt x="1196" y="922"/>
                    <a:pt x="1186" y="928"/>
                    <a:pt x="1186" y="932"/>
                  </a:cubicBezTo>
                  <a:cubicBezTo>
                    <a:pt x="1185" y="936"/>
                    <a:pt x="1178" y="938"/>
                    <a:pt x="1178" y="940"/>
                  </a:cubicBezTo>
                  <a:cubicBezTo>
                    <a:pt x="1178" y="948"/>
                    <a:pt x="1177" y="944"/>
                    <a:pt x="1172" y="946"/>
                  </a:cubicBezTo>
                  <a:cubicBezTo>
                    <a:pt x="1167" y="949"/>
                    <a:pt x="1146" y="946"/>
                    <a:pt x="1146" y="942"/>
                  </a:cubicBezTo>
                  <a:cubicBezTo>
                    <a:pt x="1145" y="937"/>
                    <a:pt x="1130" y="935"/>
                    <a:pt x="1130" y="929"/>
                  </a:cubicBezTo>
                  <a:cubicBezTo>
                    <a:pt x="1129" y="923"/>
                    <a:pt x="1122" y="921"/>
                    <a:pt x="1128" y="914"/>
                  </a:cubicBezTo>
                  <a:cubicBezTo>
                    <a:pt x="1134" y="907"/>
                    <a:pt x="1127" y="904"/>
                    <a:pt x="1121" y="909"/>
                  </a:cubicBezTo>
                  <a:cubicBezTo>
                    <a:pt x="1116" y="914"/>
                    <a:pt x="1112" y="906"/>
                    <a:pt x="1120" y="903"/>
                  </a:cubicBezTo>
                  <a:cubicBezTo>
                    <a:pt x="1127" y="900"/>
                    <a:pt x="1141" y="897"/>
                    <a:pt x="1134" y="884"/>
                  </a:cubicBezTo>
                  <a:cubicBezTo>
                    <a:pt x="1127" y="871"/>
                    <a:pt x="1082" y="888"/>
                    <a:pt x="1071" y="895"/>
                  </a:cubicBezTo>
                  <a:cubicBezTo>
                    <a:pt x="1059" y="901"/>
                    <a:pt x="1045" y="922"/>
                    <a:pt x="1039" y="922"/>
                  </a:cubicBezTo>
                  <a:cubicBezTo>
                    <a:pt x="1033" y="922"/>
                    <a:pt x="1050" y="911"/>
                    <a:pt x="1052" y="907"/>
                  </a:cubicBezTo>
                  <a:cubicBezTo>
                    <a:pt x="1055" y="902"/>
                    <a:pt x="1051" y="898"/>
                    <a:pt x="1055" y="900"/>
                  </a:cubicBezTo>
                  <a:cubicBezTo>
                    <a:pt x="1059" y="901"/>
                    <a:pt x="1069" y="886"/>
                    <a:pt x="1076" y="881"/>
                  </a:cubicBezTo>
                  <a:cubicBezTo>
                    <a:pt x="1082" y="875"/>
                    <a:pt x="1090" y="880"/>
                    <a:pt x="1091" y="876"/>
                  </a:cubicBezTo>
                  <a:cubicBezTo>
                    <a:pt x="1092" y="872"/>
                    <a:pt x="1095" y="869"/>
                    <a:pt x="1102" y="863"/>
                  </a:cubicBezTo>
                  <a:cubicBezTo>
                    <a:pt x="1108" y="857"/>
                    <a:pt x="1186" y="858"/>
                    <a:pt x="1194" y="858"/>
                  </a:cubicBezTo>
                  <a:cubicBezTo>
                    <a:pt x="1201" y="859"/>
                    <a:pt x="1216" y="849"/>
                    <a:pt x="1220" y="842"/>
                  </a:cubicBezTo>
                  <a:cubicBezTo>
                    <a:pt x="1224" y="836"/>
                    <a:pt x="1230" y="836"/>
                    <a:pt x="1240" y="836"/>
                  </a:cubicBezTo>
                  <a:cubicBezTo>
                    <a:pt x="1251" y="837"/>
                    <a:pt x="1256" y="827"/>
                    <a:pt x="1261" y="824"/>
                  </a:cubicBezTo>
                  <a:cubicBezTo>
                    <a:pt x="1266" y="820"/>
                    <a:pt x="1264" y="819"/>
                    <a:pt x="1260" y="818"/>
                  </a:cubicBezTo>
                  <a:cubicBezTo>
                    <a:pt x="1255" y="817"/>
                    <a:pt x="1251" y="814"/>
                    <a:pt x="1255" y="813"/>
                  </a:cubicBezTo>
                  <a:cubicBezTo>
                    <a:pt x="1260" y="813"/>
                    <a:pt x="1262" y="811"/>
                    <a:pt x="1264" y="805"/>
                  </a:cubicBezTo>
                  <a:cubicBezTo>
                    <a:pt x="1266" y="799"/>
                    <a:pt x="1262" y="801"/>
                    <a:pt x="1256" y="793"/>
                  </a:cubicBezTo>
                  <a:cubicBezTo>
                    <a:pt x="1250" y="785"/>
                    <a:pt x="1247" y="796"/>
                    <a:pt x="1241" y="795"/>
                  </a:cubicBezTo>
                  <a:cubicBezTo>
                    <a:pt x="1234" y="795"/>
                    <a:pt x="1245" y="787"/>
                    <a:pt x="1240" y="783"/>
                  </a:cubicBezTo>
                  <a:cubicBezTo>
                    <a:pt x="1234" y="780"/>
                    <a:pt x="1225" y="782"/>
                    <a:pt x="1217" y="789"/>
                  </a:cubicBezTo>
                  <a:cubicBezTo>
                    <a:pt x="1209" y="796"/>
                    <a:pt x="1210" y="789"/>
                    <a:pt x="1203" y="795"/>
                  </a:cubicBezTo>
                  <a:cubicBezTo>
                    <a:pt x="1196" y="802"/>
                    <a:pt x="1196" y="792"/>
                    <a:pt x="1199" y="789"/>
                  </a:cubicBezTo>
                  <a:cubicBezTo>
                    <a:pt x="1202" y="787"/>
                    <a:pt x="1205" y="790"/>
                    <a:pt x="1208" y="786"/>
                  </a:cubicBezTo>
                  <a:cubicBezTo>
                    <a:pt x="1211" y="782"/>
                    <a:pt x="1214" y="786"/>
                    <a:pt x="1221" y="781"/>
                  </a:cubicBezTo>
                  <a:cubicBezTo>
                    <a:pt x="1229" y="776"/>
                    <a:pt x="1235" y="778"/>
                    <a:pt x="1237" y="775"/>
                  </a:cubicBezTo>
                  <a:cubicBezTo>
                    <a:pt x="1240" y="771"/>
                    <a:pt x="1234" y="766"/>
                    <a:pt x="1227" y="768"/>
                  </a:cubicBezTo>
                  <a:cubicBezTo>
                    <a:pt x="1219" y="769"/>
                    <a:pt x="1215" y="758"/>
                    <a:pt x="1210" y="761"/>
                  </a:cubicBezTo>
                  <a:cubicBezTo>
                    <a:pt x="1205" y="765"/>
                    <a:pt x="1206" y="756"/>
                    <a:pt x="1201" y="760"/>
                  </a:cubicBezTo>
                  <a:cubicBezTo>
                    <a:pt x="1196" y="763"/>
                    <a:pt x="1193" y="759"/>
                    <a:pt x="1191" y="752"/>
                  </a:cubicBezTo>
                  <a:cubicBezTo>
                    <a:pt x="1188" y="746"/>
                    <a:pt x="1174" y="736"/>
                    <a:pt x="1166" y="734"/>
                  </a:cubicBezTo>
                  <a:cubicBezTo>
                    <a:pt x="1157" y="731"/>
                    <a:pt x="1163" y="726"/>
                    <a:pt x="1168" y="730"/>
                  </a:cubicBezTo>
                  <a:cubicBezTo>
                    <a:pt x="1172" y="733"/>
                    <a:pt x="1177" y="726"/>
                    <a:pt x="1179" y="723"/>
                  </a:cubicBezTo>
                  <a:cubicBezTo>
                    <a:pt x="1181" y="720"/>
                    <a:pt x="1176" y="717"/>
                    <a:pt x="1173" y="717"/>
                  </a:cubicBezTo>
                  <a:cubicBezTo>
                    <a:pt x="1171" y="716"/>
                    <a:pt x="1171" y="712"/>
                    <a:pt x="1171" y="709"/>
                  </a:cubicBezTo>
                  <a:cubicBezTo>
                    <a:pt x="1172" y="706"/>
                    <a:pt x="1162" y="701"/>
                    <a:pt x="1162" y="698"/>
                  </a:cubicBezTo>
                  <a:cubicBezTo>
                    <a:pt x="1162" y="695"/>
                    <a:pt x="1156" y="692"/>
                    <a:pt x="1156" y="690"/>
                  </a:cubicBezTo>
                  <a:cubicBezTo>
                    <a:pt x="1157" y="687"/>
                    <a:pt x="1151" y="682"/>
                    <a:pt x="1151" y="678"/>
                  </a:cubicBezTo>
                  <a:cubicBezTo>
                    <a:pt x="1151" y="675"/>
                    <a:pt x="1141" y="667"/>
                    <a:pt x="1141" y="662"/>
                  </a:cubicBezTo>
                  <a:cubicBezTo>
                    <a:pt x="1141" y="658"/>
                    <a:pt x="1135" y="654"/>
                    <a:pt x="1133" y="649"/>
                  </a:cubicBezTo>
                  <a:cubicBezTo>
                    <a:pt x="1131" y="643"/>
                    <a:pt x="1129" y="646"/>
                    <a:pt x="1127" y="654"/>
                  </a:cubicBezTo>
                  <a:cubicBezTo>
                    <a:pt x="1125" y="662"/>
                    <a:pt x="1118" y="661"/>
                    <a:pt x="1120" y="664"/>
                  </a:cubicBezTo>
                  <a:cubicBezTo>
                    <a:pt x="1124" y="669"/>
                    <a:pt x="1121" y="669"/>
                    <a:pt x="1118" y="673"/>
                  </a:cubicBezTo>
                  <a:cubicBezTo>
                    <a:pt x="1115" y="676"/>
                    <a:pt x="1120" y="681"/>
                    <a:pt x="1115" y="681"/>
                  </a:cubicBezTo>
                  <a:cubicBezTo>
                    <a:pt x="1110" y="681"/>
                    <a:pt x="1112" y="691"/>
                    <a:pt x="1110" y="686"/>
                  </a:cubicBezTo>
                  <a:cubicBezTo>
                    <a:pt x="1107" y="682"/>
                    <a:pt x="1101" y="683"/>
                    <a:pt x="1101" y="688"/>
                  </a:cubicBezTo>
                  <a:cubicBezTo>
                    <a:pt x="1101" y="692"/>
                    <a:pt x="1091" y="696"/>
                    <a:pt x="1086" y="696"/>
                  </a:cubicBezTo>
                  <a:cubicBezTo>
                    <a:pt x="1082" y="696"/>
                    <a:pt x="1082" y="687"/>
                    <a:pt x="1079" y="690"/>
                  </a:cubicBezTo>
                  <a:cubicBezTo>
                    <a:pt x="1075" y="692"/>
                    <a:pt x="1076" y="682"/>
                    <a:pt x="1070" y="682"/>
                  </a:cubicBezTo>
                  <a:cubicBezTo>
                    <a:pt x="1065" y="683"/>
                    <a:pt x="1061" y="682"/>
                    <a:pt x="1062" y="677"/>
                  </a:cubicBezTo>
                  <a:cubicBezTo>
                    <a:pt x="1064" y="672"/>
                    <a:pt x="1053" y="670"/>
                    <a:pt x="1056" y="667"/>
                  </a:cubicBezTo>
                  <a:cubicBezTo>
                    <a:pt x="1060" y="664"/>
                    <a:pt x="1055" y="659"/>
                    <a:pt x="1055" y="650"/>
                  </a:cubicBezTo>
                  <a:cubicBezTo>
                    <a:pt x="1054" y="642"/>
                    <a:pt x="1060" y="641"/>
                    <a:pt x="1060" y="638"/>
                  </a:cubicBezTo>
                  <a:cubicBezTo>
                    <a:pt x="1060" y="635"/>
                    <a:pt x="1056" y="635"/>
                    <a:pt x="1052" y="637"/>
                  </a:cubicBezTo>
                  <a:cubicBezTo>
                    <a:pt x="1048" y="640"/>
                    <a:pt x="1048" y="634"/>
                    <a:pt x="1044" y="634"/>
                  </a:cubicBezTo>
                  <a:cubicBezTo>
                    <a:pt x="1039" y="634"/>
                    <a:pt x="1027" y="634"/>
                    <a:pt x="1026" y="628"/>
                  </a:cubicBezTo>
                  <a:cubicBezTo>
                    <a:pt x="1025" y="622"/>
                    <a:pt x="1021" y="625"/>
                    <a:pt x="1019" y="619"/>
                  </a:cubicBezTo>
                  <a:cubicBezTo>
                    <a:pt x="1017" y="614"/>
                    <a:pt x="1012" y="618"/>
                    <a:pt x="1012" y="614"/>
                  </a:cubicBezTo>
                  <a:cubicBezTo>
                    <a:pt x="1012" y="610"/>
                    <a:pt x="1010" y="609"/>
                    <a:pt x="1006" y="608"/>
                  </a:cubicBezTo>
                  <a:cubicBezTo>
                    <a:pt x="1002" y="608"/>
                    <a:pt x="1001" y="604"/>
                    <a:pt x="995" y="603"/>
                  </a:cubicBezTo>
                  <a:cubicBezTo>
                    <a:pt x="990" y="603"/>
                    <a:pt x="984" y="607"/>
                    <a:pt x="981" y="608"/>
                  </a:cubicBezTo>
                  <a:cubicBezTo>
                    <a:pt x="978" y="609"/>
                    <a:pt x="970" y="603"/>
                    <a:pt x="967" y="606"/>
                  </a:cubicBezTo>
                  <a:cubicBezTo>
                    <a:pt x="964" y="608"/>
                    <a:pt x="964" y="604"/>
                    <a:pt x="956" y="602"/>
                  </a:cubicBezTo>
                  <a:cubicBezTo>
                    <a:pt x="947" y="600"/>
                    <a:pt x="937" y="599"/>
                    <a:pt x="936" y="602"/>
                  </a:cubicBezTo>
                  <a:cubicBezTo>
                    <a:pt x="935" y="605"/>
                    <a:pt x="929" y="606"/>
                    <a:pt x="930" y="613"/>
                  </a:cubicBezTo>
                  <a:cubicBezTo>
                    <a:pt x="931" y="619"/>
                    <a:pt x="938" y="618"/>
                    <a:pt x="939" y="623"/>
                  </a:cubicBezTo>
                  <a:cubicBezTo>
                    <a:pt x="941" y="627"/>
                    <a:pt x="936" y="626"/>
                    <a:pt x="936" y="630"/>
                  </a:cubicBezTo>
                  <a:cubicBezTo>
                    <a:pt x="935" y="634"/>
                    <a:pt x="931" y="634"/>
                    <a:pt x="931" y="637"/>
                  </a:cubicBezTo>
                  <a:cubicBezTo>
                    <a:pt x="931" y="640"/>
                    <a:pt x="934" y="639"/>
                    <a:pt x="936" y="645"/>
                  </a:cubicBezTo>
                  <a:cubicBezTo>
                    <a:pt x="937" y="651"/>
                    <a:pt x="941" y="650"/>
                    <a:pt x="942" y="658"/>
                  </a:cubicBezTo>
                  <a:cubicBezTo>
                    <a:pt x="943" y="666"/>
                    <a:pt x="939" y="664"/>
                    <a:pt x="936" y="665"/>
                  </a:cubicBezTo>
                  <a:cubicBezTo>
                    <a:pt x="932" y="666"/>
                    <a:pt x="936" y="670"/>
                    <a:pt x="931" y="676"/>
                  </a:cubicBezTo>
                  <a:cubicBezTo>
                    <a:pt x="927" y="681"/>
                    <a:pt x="923" y="686"/>
                    <a:pt x="927" y="690"/>
                  </a:cubicBezTo>
                  <a:cubicBezTo>
                    <a:pt x="930" y="693"/>
                    <a:pt x="943" y="698"/>
                    <a:pt x="949" y="707"/>
                  </a:cubicBezTo>
                  <a:cubicBezTo>
                    <a:pt x="954" y="716"/>
                    <a:pt x="954" y="730"/>
                    <a:pt x="952" y="739"/>
                  </a:cubicBezTo>
                  <a:cubicBezTo>
                    <a:pt x="950" y="749"/>
                    <a:pt x="939" y="752"/>
                    <a:pt x="931" y="760"/>
                  </a:cubicBezTo>
                  <a:cubicBezTo>
                    <a:pt x="923" y="768"/>
                    <a:pt x="914" y="767"/>
                    <a:pt x="911" y="767"/>
                  </a:cubicBezTo>
                  <a:cubicBezTo>
                    <a:pt x="907" y="768"/>
                    <a:pt x="909" y="776"/>
                    <a:pt x="914" y="782"/>
                  </a:cubicBezTo>
                  <a:cubicBezTo>
                    <a:pt x="920" y="788"/>
                    <a:pt x="915" y="790"/>
                    <a:pt x="918" y="797"/>
                  </a:cubicBezTo>
                  <a:cubicBezTo>
                    <a:pt x="921" y="803"/>
                    <a:pt x="918" y="808"/>
                    <a:pt x="923" y="814"/>
                  </a:cubicBezTo>
                  <a:cubicBezTo>
                    <a:pt x="927" y="820"/>
                    <a:pt x="924" y="822"/>
                    <a:pt x="919" y="827"/>
                  </a:cubicBezTo>
                  <a:cubicBezTo>
                    <a:pt x="914" y="831"/>
                    <a:pt x="921" y="828"/>
                    <a:pt x="922" y="834"/>
                  </a:cubicBezTo>
                  <a:cubicBezTo>
                    <a:pt x="922" y="840"/>
                    <a:pt x="919" y="836"/>
                    <a:pt x="915" y="833"/>
                  </a:cubicBezTo>
                  <a:cubicBezTo>
                    <a:pt x="911" y="830"/>
                    <a:pt x="907" y="839"/>
                    <a:pt x="907" y="842"/>
                  </a:cubicBezTo>
                  <a:cubicBezTo>
                    <a:pt x="907" y="846"/>
                    <a:pt x="897" y="838"/>
                    <a:pt x="895" y="838"/>
                  </a:cubicBezTo>
                  <a:cubicBezTo>
                    <a:pt x="892" y="838"/>
                    <a:pt x="895" y="832"/>
                    <a:pt x="889" y="828"/>
                  </a:cubicBezTo>
                  <a:cubicBezTo>
                    <a:pt x="883" y="823"/>
                    <a:pt x="879" y="822"/>
                    <a:pt x="879" y="818"/>
                  </a:cubicBezTo>
                  <a:cubicBezTo>
                    <a:pt x="879" y="813"/>
                    <a:pt x="869" y="810"/>
                    <a:pt x="869" y="805"/>
                  </a:cubicBezTo>
                  <a:cubicBezTo>
                    <a:pt x="869" y="799"/>
                    <a:pt x="870" y="786"/>
                    <a:pt x="868" y="782"/>
                  </a:cubicBezTo>
                  <a:cubicBezTo>
                    <a:pt x="866" y="778"/>
                    <a:pt x="867" y="774"/>
                    <a:pt x="869" y="770"/>
                  </a:cubicBezTo>
                  <a:cubicBezTo>
                    <a:pt x="871" y="767"/>
                    <a:pt x="867" y="761"/>
                    <a:pt x="861" y="761"/>
                  </a:cubicBezTo>
                  <a:cubicBezTo>
                    <a:pt x="855" y="761"/>
                    <a:pt x="847" y="759"/>
                    <a:pt x="839" y="760"/>
                  </a:cubicBezTo>
                  <a:cubicBezTo>
                    <a:pt x="831" y="761"/>
                    <a:pt x="826" y="759"/>
                    <a:pt x="824" y="757"/>
                  </a:cubicBezTo>
                  <a:cubicBezTo>
                    <a:pt x="821" y="755"/>
                    <a:pt x="814" y="750"/>
                    <a:pt x="804" y="747"/>
                  </a:cubicBezTo>
                  <a:cubicBezTo>
                    <a:pt x="793" y="745"/>
                    <a:pt x="789" y="739"/>
                    <a:pt x="788" y="737"/>
                  </a:cubicBezTo>
                  <a:cubicBezTo>
                    <a:pt x="787" y="734"/>
                    <a:pt x="777" y="731"/>
                    <a:pt x="775" y="728"/>
                  </a:cubicBezTo>
                  <a:cubicBezTo>
                    <a:pt x="772" y="725"/>
                    <a:pt x="762" y="724"/>
                    <a:pt x="759" y="724"/>
                  </a:cubicBezTo>
                  <a:cubicBezTo>
                    <a:pt x="755" y="725"/>
                    <a:pt x="745" y="716"/>
                    <a:pt x="739" y="717"/>
                  </a:cubicBezTo>
                  <a:cubicBezTo>
                    <a:pt x="733" y="717"/>
                    <a:pt x="719" y="723"/>
                    <a:pt x="717" y="723"/>
                  </a:cubicBezTo>
                  <a:cubicBezTo>
                    <a:pt x="715" y="723"/>
                    <a:pt x="717" y="718"/>
                    <a:pt x="719" y="716"/>
                  </a:cubicBezTo>
                  <a:cubicBezTo>
                    <a:pt x="721" y="714"/>
                    <a:pt x="714" y="704"/>
                    <a:pt x="713" y="697"/>
                  </a:cubicBezTo>
                  <a:cubicBezTo>
                    <a:pt x="711" y="691"/>
                    <a:pt x="709" y="684"/>
                    <a:pt x="702" y="685"/>
                  </a:cubicBezTo>
                  <a:cubicBezTo>
                    <a:pt x="695" y="686"/>
                    <a:pt x="687" y="682"/>
                    <a:pt x="685" y="681"/>
                  </a:cubicBezTo>
                  <a:cubicBezTo>
                    <a:pt x="684" y="679"/>
                    <a:pt x="683" y="661"/>
                    <a:pt x="685" y="653"/>
                  </a:cubicBezTo>
                  <a:cubicBezTo>
                    <a:pt x="686" y="645"/>
                    <a:pt x="695" y="633"/>
                    <a:pt x="695" y="629"/>
                  </a:cubicBezTo>
                  <a:cubicBezTo>
                    <a:pt x="695" y="624"/>
                    <a:pt x="701" y="621"/>
                    <a:pt x="705" y="620"/>
                  </a:cubicBezTo>
                  <a:cubicBezTo>
                    <a:pt x="710" y="619"/>
                    <a:pt x="706" y="609"/>
                    <a:pt x="711" y="609"/>
                  </a:cubicBezTo>
                  <a:cubicBezTo>
                    <a:pt x="716" y="608"/>
                    <a:pt x="716" y="606"/>
                    <a:pt x="717" y="602"/>
                  </a:cubicBezTo>
                  <a:cubicBezTo>
                    <a:pt x="718" y="598"/>
                    <a:pt x="724" y="601"/>
                    <a:pt x="721" y="598"/>
                  </a:cubicBezTo>
                  <a:cubicBezTo>
                    <a:pt x="718" y="594"/>
                    <a:pt x="720" y="593"/>
                    <a:pt x="728" y="593"/>
                  </a:cubicBezTo>
                  <a:cubicBezTo>
                    <a:pt x="735" y="593"/>
                    <a:pt x="746" y="591"/>
                    <a:pt x="745" y="583"/>
                  </a:cubicBezTo>
                  <a:cubicBezTo>
                    <a:pt x="743" y="576"/>
                    <a:pt x="724" y="581"/>
                    <a:pt x="724" y="575"/>
                  </a:cubicBezTo>
                  <a:cubicBezTo>
                    <a:pt x="724" y="569"/>
                    <a:pt x="699" y="569"/>
                    <a:pt x="701" y="565"/>
                  </a:cubicBezTo>
                  <a:cubicBezTo>
                    <a:pt x="702" y="561"/>
                    <a:pt x="725" y="568"/>
                    <a:pt x="734" y="571"/>
                  </a:cubicBezTo>
                  <a:cubicBezTo>
                    <a:pt x="742" y="574"/>
                    <a:pt x="745" y="574"/>
                    <a:pt x="751" y="573"/>
                  </a:cubicBezTo>
                  <a:cubicBezTo>
                    <a:pt x="758" y="573"/>
                    <a:pt x="754" y="564"/>
                    <a:pt x="755" y="561"/>
                  </a:cubicBezTo>
                  <a:cubicBezTo>
                    <a:pt x="756" y="557"/>
                    <a:pt x="769" y="566"/>
                    <a:pt x="777" y="564"/>
                  </a:cubicBezTo>
                  <a:cubicBezTo>
                    <a:pt x="784" y="562"/>
                    <a:pt x="792" y="547"/>
                    <a:pt x="798" y="543"/>
                  </a:cubicBezTo>
                  <a:cubicBezTo>
                    <a:pt x="804" y="539"/>
                    <a:pt x="798" y="535"/>
                    <a:pt x="786" y="536"/>
                  </a:cubicBezTo>
                  <a:cubicBezTo>
                    <a:pt x="774" y="537"/>
                    <a:pt x="767" y="532"/>
                    <a:pt x="761" y="527"/>
                  </a:cubicBezTo>
                  <a:cubicBezTo>
                    <a:pt x="754" y="522"/>
                    <a:pt x="755" y="518"/>
                    <a:pt x="762" y="519"/>
                  </a:cubicBezTo>
                  <a:cubicBezTo>
                    <a:pt x="769" y="520"/>
                    <a:pt x="785" y="533"/>
                    <a:pt x="791" y="533"/>
                  </a:cubicBezTo>
                  <a:cubicBezTo>
                    <a:pt x="797" y="534"/>
                    <a:pt x="808" y="521"/>
                    <a:pt x="813" y="517"/>
                  </a:cubicBezTo>
                  <a:cubicBezTo>
                    <a:pt x="819" y="513"/>
                    <a:pt x="808" y="512"/>
                    <a:pt x="805" y="509"/>
                  </a:cubicBezTo>
                  <a:cubicBezTo>
                    <a:pt x="801" y="506"/>
                    <a:pt x="811" y="504"/>
                    <a:pt x="816" y="504"/>
                  </a:cubicBezTo>
                  <a:cubicBezTo>
                    <a:pt x="822" y="504"/>
                    <a:pt x="824" y="509"/>
                    <a:pt x="826" y="511"/>
                  </a:cubicBezTo>
                  <a:cubicBezTo>
                    <a:pt x="828" y="513"/>
                    <a:pt x="837" y="509"/>
                    <a:pt x="841" y="509"/>
                  </a:cubicBezTo>
                  <a:cubicBezTo>
                    <a:pt x="846" y="509"/>
                    <a:pt x="841" y="502"/>
                    <a:pt x="833" y="499"/>
                  </a:cubicBezTo>
                  <a:cubicBezTo>
                    <a:pt x="826" y="496"/>
                    <a:pt x="834" y="490"/>
                    <a:pt x="836" y="495"/>
                  </a:cubicBezTo>
                  <a:cubicBezTo>
                    <a:pt x="838" y="499"/>
                    <a:pt x="843" y="499"/>
                    <a:pt x="846" y="504"/>
                  </a:cubicBezTo>
                  <a:cubicBezTo>
                    <a:pt x="850" y="511"/>
                    <a:pt x="852" y="506"/>
                    <a:pt x="859" y="504"/>
                  </a:cubicBezTo>
                  <a:cubicBezTo>
                    <a:pt x="865" y="502"/>
                    <a:pt x="868" y="498"/>
                    <a:pt x="872" y="494"/>
                  </a:cubicBezTo>
                  <a:cubicBezTo>
                    <a:pt x="876" y="490"/>
                    <a:pt x="876" y="495"/>
                    <a:pt x="881" y="488"/>
                  </a:cubicBezTo>
                  <a:cubicBezTo>
                    <a:pt x="885" y="482"/>
                    <a:pt x="879" y="476"/>
                    <a:pt x="873" y="472"/>
                  </a:cubicBezTo>
                  <a:cubicBezTo>
                    <a:pt x="868" y="469"/>
                    <a:pt x="874" y="465"/>
                    <a:pt x="868" y="462"/>
                  </a:cubicBezTo>
                  <a:cubicBezTo>
                    <a:pt x="863" y="459"/>
                    <a:pt x="862" y="454"/>
                    <a:pt x="869" y="456"/>
                  </a:cubicBezTo>
                  <a:cubicBezTo>
                    <a:pt x="875" y="457"/>
                    <a:pt x="881" y="455"/>
                    <a:pt x="883" y="451"/>
                  </a:cubicBezTo>
                  <a:cubicBezTo>
                    <a:pt x="886" y="446"/>
                    <a:pt x="874" y="445"/>
                    <a:pt x="880" y="442"/>
                  </a:cubicBezTo>
                  <a:cubicBezTo>
                    <a:pt x="885" y="439"/>
                    <a:pt x="881" y="435"/>
                    <a:pt x="875" y="435"/>
                  </a:cubicBezTo>
                  <a:cubicBezTo>
                    <a:pt x="869" y="435"/>
                    <a:pt x="864" y="432"/>
                    <a:pt x="864" y="427"/>
                  </a:cubicBezTo>
                  <a:cubicBezTo>
                    <a:pt x="863" y="423"/>
                    <a:pt x="853" y="426"/>
                    <a:pt x="847" y="423"/>
                  </a:cubicBezTo>
                  <a:cubicBezTo>
                    <a:pt x="841" y="420"/>
                    <a:pt x="827" y="421"/>
                    <a:pt x="824" y="421"/>
                  </a:cubicBezTo>
                  <a:cubicBezTo>
                    <a:pt x="821" y="421"/>
                    <a:pt x="820" y="435"/>
                    <a:pt x="825" y="435"/>
                  </a:cubicBezTo>
                  <a:cubicBezTo>
                    <a:pt x="830" y="435"/>
                    <a:pt x="834" y="440"/>
                    <a:pt x="830" y="442"/>
                  </a:cubicBezTo>
                  <a:cubicBezTo>
                    <a:pt x="825" y="444"/>
                    <a:pt x="830" y="449"/>
                    <a:pt x="827" y="449"/>
                  </a:cubicBezTo>
                  <a:cubicBezTo>
                    <a:pt x="824" y="448"/>
                    <a:pt x="819" y="447"/>
                    <a:pt x="818" y="455"/>
                  </a:cubicBezTo>
                  <a:cubicBezTo>
                    <a:pt x="817" y="464"/>
                    <a:pt x="816" y="467"/>
                    <a:pt x="810" y="470"/>
                  </a:cubicBezTo>
                  <a:cubicBezTo>
                    <a:pt x="805" y="473"/>
                    <a:pt x="809" y="460"/>
                    <a:pt x="804" y="461"/>
                  </a:cubicBezTo>
                  <a:cubicBezTo>
                    <a:pt x="799" y="461"/>
                    <a:pt x="798" y="471"/>
                    <a:pt x="802" y="472"/>
                  </a:cubicBezTo>
                  <a:cubicBezTo>
                    <a:pt x="806" y="473"/>
                    <a:pt x="807" y="476"/>
                    <a:pt x="807" y="481"/>
                  </a:cubicBezTo>
                  <a:cubicBezTo>
                    <a:pt x="808" y="486"/>
                    <a:pt x="800" y="483"/>
                    <a:pt x="797" y="488"/>
                  </a:cubicBezTo>
                  <a:cubicBezTo>
                    <a:pt x="794" y="494"/>
                    <a:pt x="793" y="486"/>
                    <a:pt x="789" y="482"/>
                  </a:cubicBezTo>
                  <a:cubicBezTo>
                    <a:pt x="784" y="478"/>
                    <a:pt x="779" y="471"/>
                    <a:pt x="779" y="467"/>
                  </a:cubicBezTo>
                  <a:cubicBezTo>
                    <a:pt x="779" y="462"/>
                    <a:pt x="782" y="461"/>
                    <a:pt x="785" y="460"/>
                  </a:cubicBezTo>
                  <a:cubicBezTo>
                    <a:pt x="789" y="459"/>
                    <a:pt x="785" y="456"/>
                    <a:pt x="785" y="450"/>
                  </a:cubicBezTo>
                  <a:cubicBezTo>
                    <a:pt x="785" y="444"/>
                    <a:pt x="780" y="446"/>
                    <a:pt x="775" y="440"/>
                  </a:cubicBezTo>
                  <a:cubicBezTo>
                    <a:pt x="770" y="434"/>
                    <a:pt x="764" y="434"/>
                    <a:pt x="761" y="437"/>
                  </a:cubicBezTo>
                  <a:cubicBezTo>
                    <a:pt x="759" y="440"/>
                    <a:pt x="761" y="445"/>
                    <a:pt x="756" y="447"/>
                  </a:cubicBezTo>
                  <a:cubicBezTo>
                    <a:pt x="751" y="449"/>
                    <a:pt x="753" y="458"/>
                    <a:pt x="749" y="459"/>
                  </a:cubicBezTo>
                  <a:cubicBezTo>
                    <a:pt x="746" y="460"/>
                    <a:pt x="748" y="443"/>
                    <a:pt x="745" y="441"/>
                  </a:cubicBezTo>
                  <a:cubicBezTo>
                    <a:pt x="741" y="440"/>
                    <a:pt x="742" y="436"/>
                    <a:pt x="746" y="435"/>
                  </a:cubicBezTo>
                  <a:cubicBezTo>
                    <a:pt x="751" y="435"/>
                    <a:pt x="754" y="429"/>
                    <a:pt x="750" y="429"/>
                  </a:cubicBezTo>
                  <a:cubicBezTo>
                    <a:pt x="746" y="429"/>
                    <a:pt x="738" y="425"/>
                    <a:pt x="735" y="424"/>
                  </a:cubicBezTo>
                  <a:cubicBezTo>
                    <a:pt x="732" y="422"/>
                    <a:pt x="728" y="429"/>
                    <a:pt x="724" y="426"/>
                  </a:cubicBezTo>
                  <a:cubicBezTo>
                    <a:pt x="721" y="424"/>
                    <a:pt x="725" y="417"/>
                    <a:pt x="725" y="414"/>
                  </a:cubicBezTo>
                  <a:cubicBezTo>
                    <a:pt x="725" y="410"/>
                    <a:pt x="730" y="415"/>
                    <a:pt x="733" y="411"/>
                  </a:cubicBezTo>
                  <a:cubicBezTo>
                    <a:pt x="737" y="406"/>
                    <a:pt x="724" y="406"/>
                    <a:pt x="724" y="401"/>
                  </a:cubicBezTo>
                  <a:cubicBezTo>
                    <a:pt x="724" y="396"/>
                    <a:pt x="715" y="395"/>
                    <a:pt x="711" y="394"/>
                  </a:cubicBezTo>
                  <a:cubicBezTo>
                    <a:pt x="708" y="392"/>
                    <a:pt x="714" y="384"/>
                    <a:pt x="712" y="380"/>
                  </a:cubicBezTo>
                  <a:cubicBezTo>
                    <a:pt x="710" y="377"/>
                    <a:pt x="698" y="366"/>
                    <a:pt x="693" y="367"/>
                  </a:cubicBezTo>
                  <a:cubicBezTo>
                    <a:pt x="688" y="368"/>
                    <a:pt x="686" y="361"/>
                    <a:pt x="689" y="361"/>
                  </a:cubicBezTo>
                  <a:cubicBezTo>
                    <a:pt x="692" y="361"/>
                    <a:pt x="695" y="359"/>
                    <a:pt x="700" y="353"/>
                  </a:cubicBezTo>
                  <a:cubicBezTo>
                    <a:pt x="706" y="347"/>
                    <a:pt x="706" y="345"/>
                    <a:pt x="702" y="344"/>
                  </a:cubicBezTo>
                  <a:cubicBezTo>
                    <a:pt x="699" y="342"/>
                    <a:pt x="697" y="338"/>
                    <a:pt x="703" y="339"/>
                  </a:cubicBezTo>
                  <a:cubicBezTo>
                    <a:pt x="710" y="339"/>
                    <a:pt x="722" y="344"/>
                    <a:pt x="726" y="341"/>
                  </a:cubicBezTo>
                  <a:cubicBezTo>
                    <a:pt x="730" y="338"/>
                    <a:pt x="743" y="319"/>
                    <a:pt x="747" y="312"/>
                  </a:cubicBezTo>
                  <a:cubicBezTo>
                    <a:pt x="752" y="305"/>
                    <a:pt x="744" y="304"/>
                    <a:pt x="732" y="305"/>
                  </a:cubicBezTo>
                  <a:cubicBezTo>
                    <a:pt x="720" y="306"/>
                    <a:pt x="718" y="301"/>
                    <a:pt x="708" y="300"/>
                  </a:cubicBezTo>
                  <a:cubicBezTo>
                    <a:pt x="698" y="299"/>
                    <a:pt x="680" y="302"/>
                    <a:pt x="677" y="305"/>
                  </a:cubicBezTo>
                  <a:cubicBezTo>
                    <a:pt x="675" y="308"/>
                    <a:pt x="682" y="310"/>
                    <a:pt x="681" y="314"/>
                  </a:cubicBezTo>
                  <a:cubicBezTo>
                    <a:pt x="680" y="317"/>
                    <a:pt x="674" y="311"/>
                    <a:pt x="672" y="313"/>
                  </a:cubicBezTo>
                  <a:cubicBezTo>
                    <a:pt x="669" y="314"/>
                    <a:pt x="673" y="318"/>
                    <a:pt x="672" y="330"/>
                  </a:cubicBezTo>
                  <a:cubicBezTo>
                    <a:pt x="671" y="341"/>
                    <a:pt x="674" y="342"/>
                    <a:pt x="677" y="346"/>
                  </a:cubicBezTo>
                  <a:cubicBezTo>
                    <a:pt x="681" y="350"/>
                    <a:pt x="680" y="356"/>
                    <a:pt x="680" y="363"/>
                  </a:cubicBezTo>
                  <a:cubicBezTo>
                    <a:pt x="680" y="370"/>
                    <a:pt x="673" y="370"/>
                    <a:pt x="671" y="371"/>
                  </a:cubicBezTo>
                  <a:cubicBezTo>
                    <a:pt x="669" y="373"/>
                    <a:pt x="677" y="376"/>
                    <a:pt x="675" y="380"/>
                  </a:cubicBezTo>
                  <a:cubicBezTo>
                    <a:pt x="674" y="385"/>
                    <a:pt x="667" y="378"/>
                    <a:pt x="663" y="379"/>
                  </a:cubicBezTo>
                  <a:cubicBezTo>
                    <a:pt x="659" y="380"/>
                    <a:pt x="656" y="391"/>
                    <a:pt x="660" y="395"/>
                  </a:cubicBezTo>
                  <a:cubicBezTo>
                    <a:pt x="665" y="398"/>
                    <a:pt x="666" y="398"/>
                    <a:pt x="663" y="402"/>
                  </a:cubicBezTo>
                  <a:cubicBezTo>
                    <a:pt x="660" y="406"/>
                    <a:pt x="656" y="412"/>
                    <a:pt x="664" y="419"/>
                  </a:cubicBezTo>
                  <a:cubicBezTo>
                    <a:pt x="672" y="425"/>
                    <a:pt x="686" y="424"/>
                    <a:pt x="694" y="429"/>
                  </a:cubicBezTo>
                  <a:cubicBezTo>
                    <a:pt x="701" y="434"/>
                    <a:pt x="690" y="431"/>
                    <a:pt x="693" y="437"/>
                  </a:cubicBezTo>
                  <a:cubicBezTo>
                    <a:pt x="696" y="442"/>
                    <a:pt x="688" y="444"/>
                    <a:pt x="689" y="448"/>
                  </a:cubicBezTo>
                  <a:cubicBezTo>
                    <a:pt x="689" y="453"/>
                    <a:pt x="692" y="450"/>
                    <a:pt x="696" y="443"/>
                  </a:cubicBezTo>
                  <a:cubicBezTo>
                    <a:pt x="700" y="436"/>
                    <a:pt x="703" y="445"/>
                    <a:pt x="702" y="451"/>
                  </a:cubicBezTo>
                  <a:cubicBezTo>
                    <a:pt x="702" y="457"/>
                    <a:pt x="697" y="454"/>
                    <a:pt x="692" y="460"/>
                  </a:cubicBezTo>
                  <a:cubicBezTo>
                    <a:pt x="688" y="466"/>
                    <a:pt x="684" y="467"/>
                    <a:pt x="678" y="466"/>
                  </a:cubicBezTo>
                  <a:cubicBezTo>
                    <a:pt x="672" y="465"/>
                    <a:pt x="675" y="475"/>
                    <a:pt x="678" y="480"/>
                  </a:cubicBezTo>
                  <a:cubicBezTo>
                    <a:pt x="681" y="486"/>
                    <a:pt x="677" y="488"/>
                    <a:pt x="670" y="486"/>
                  </a:cubicBezTo>
                  <a:cubicBezTo>
                    <a:pt x="663" y="484"/>
                    <a:pt x="659" y="479"/>
                    <a:pt x="662" y="474"/>
                  </a:cubicBezTo>
                  <a:cubicBezTo>
                    <a:pt x="666" y="468"/>
                    <a:pt x="669" y="462"/>
                    <a:pt x="664" y="462"/>
                  </a:cubicBezTo>
                  <a:cubicBezTo>
                    <a:pt x="660" y="463"/>
                    <a:pt x="650" y="462"/>
                    <a:pt x="647" y="457"/>
                  </a:cubicBezTo>
                  <a:cubicBezTo>
                    <a:pt x="644" y="453"/>
                    <a:pt x="649" y="455"/>
                    <a:pt x="658" y="456"/>
                  </a:cubicBezTo>
                  <a:cubicBezTo>
                    <a:pt x="667" y="457"/>
                    <a:pt x="659" y="450"/>
                    <a:pt x="666" y="450"/>
                  </a:cubicBezTo>
                  <a:cubicBezTo>
                    <a:pt x="672" y="450"/>
                    <a:pt x="677" y="454"/>
                    <a:pt x="683" y="449"/>
                  </a:cubicBezTo>
                  <a:cubicBezTo>
                    <a:pt x="688" y="444"/>
                    <a:pt x="679" y="434"/>
                    <a:pt x="675" y="436"/>
                  </a:cubicBezTo>
                  <a:cubicBezTo>
                    <a:pt x="670" y="438"/>
                    <a:pt x="663" y="439"/>
                    <a:pt x="663" y="435"/>
                  </a:cubicBezTo>
                  <a:cubicBezTo>
                    <a:pt x="663" y="430"/>
                    <a:pt x="671" y="434"/>
                    <a:pt x="675" y="433"/>
                  </a:cubicBezTo>
                  <a:cubicBezTo>
                    <a:pt x="679" y="432"/>
                    <a:pt x="673" y="426"/>
                    <a:pt x="666" y="427"/>
                  </a:cubicBezTo>
                  <a:cubicBezTo>
                    <a:pt x="660" y="429"/>
                    <a:pt x="655" y="429"/>
                    <a:pt x="650" y="424"/>
                  </a:cubicBezTo>
                  <a:cubicBezTo>
                    <a:pt x="645" y="418"/>
                    <a:pt x="635" y="415"/>
                    <a:pt x="633" y="428"/>
                  </a:cubicBezTo>
                  <a:cubicBezTo>
                    <a:pt x="631" y="440"/>
                    <a:pt x="622" y="434"/>
                    <a:pt x="618" y="438"/>
                  </a:cubicBezTo>
                  <a:cubicBezTo>
                    <a:pt x="614" y="442"/>
                    <a:pt x="622" y="445"/>
                    <a:pt x="631" y="445"/>
                  </a:cubicBezTo>
                  <a:cubicBezTo>
                    <a:pt x="640" y="446"/>
                    <a:pt x="646" y="454"/>
                    <a:pt x="642" y="454"/>
                  </a:cubicBezTo>
                  <a:cubicBezTo>
                    <a:pt x="638" y="454"/>
                    <a:pt x="640" y="460"/>
                    <a:pt x="635" y="458"/>
                  </a:cubicBezTo>
                  <a:cubicBezTo>
                    <a:pt x="631" y="455"/>
                    <a:pt x="626" y="458"/>
                    <a:pt x="629" y="462"/>
                  </a:cubicBezTo>
                  <a:cubicBezTo>
                    <a:pt x="633" y="466"/>
                    <a:pt x="628" y="467"/>
                    <a:pt x="628" y="471"/>
                  </a:cubicBezTo>
                  <a:cubicBezTo>
                    <a:pt x="629" y="475"/>
                    <a:pt x="622" y="471"/>
                    <a:pt x="615" y="471"/>
                  </a:cubicBezTo>
                  <a:cubicBezTo>
                    <a:pt x="608" y="470"/>
                    <a:pt x="595" y="472"/>
                    <a:pt x="586" y="474"/>
                  </a:cubicBezTo>
                  <a:cubicBezTo>
                    <a:pt x="577" y="476"/>
                    <a:pt x="567" y="473"/>
                    <a:pt x="563" y="469"/>
                  </a:cubicBezTo>
                  <a:cubicBezTo>
                    <a:pt x="559" y="465"/>
                    <a:pt x="554" y="465"/>
                    <a:pt x="547" y="465"/>
                  </a:cubicBezTo>
                  <a:cubicBezTo>
                    <a:pt x="541" y="465"/>
                    <a:pt x="543" y="459"/>
                    <a:pt x="534" y="459"/>
                  </a:cubicBezTo>
                  <a:cubicBezTo>
                    <a:pt x="526" y="458"/>
                    <a:pt x="528" y="451"/>
                    <a:pt x="527" y="447"/>
                  </a:cubicBezTo>
                  <a:cubicBezTo>
                    <a:pt x="526" y="443"/>
                    <a:pt x="509" y="444"/>
                    <a:pt x="503" y="448"/>
                  </a:cubicBezTo>
                  <a:cubicBezTo>
                    <a:pt x="496" y="452"/>
                    <a:pt x="484" y="450"/>
                    <a:pt x="481" y="457"/>
                  </a:cubicBezTo>
                  <a:cubicBezTo>
                    <a:pt x="478" y="465"/>
                    <a:pt x="484" y="464"/>
                    <a:pt x="488" y="464"/>
                  </a:cubicBezTo>
                  <a:cubicBezTo>
                    <a:pt x="493" y="464"/>
                    <a:pt x="492" y="458"/>
                    <a:pt x="501" y="459"/>
                  </a:cubicBezTo>
                  <a:cubicBezTo>
                    <a:pt x="510" y="460"/>
                    <a:pt x="517" y="450"/>
                    <a:pt x="521" y="454"/>
                  </a:cubicBezTo>
                  <a:cubicBezTo>
                    <a:pt x="525" y="457"/>
                    <a:pt x="505" y="465"/>
                    <a:pt x="497" y="466"/>
                  </a:cubicBezTo>
                  <a:cubicBezTo>
                    <a:pt x="488" y="468"/>
                    <a:pt x="490" y="474"/>
                    <a:pt x="498" y="486"/>
                  </a:cubicBezTo>
                  <a:cubicBezTo>
                    <a:pt x="506" y="499"/>
                    <a:pt x="495" y="492"/>
                    <a:pt x="495" y="498"/>
                  </a:cubicBezTo>
                  <a:cubicBezTo>
                    <a:pt x="495" y="503"/>
                    <a:pt x="479" y="496"/>
                    <a:pt x="486" y="494"/>
                  </a:cubicBezTo>
                  <a:cubicBezTo>
                    <a:pt x="492" y="492"/>
                    <a:pt x="489" y="485"/>
                    <a:pt x="484" y="482"/>
                  </a:cubicBezTo>
                  <a:cubicBezTo>
                    <a:pt x="479" y="478"/>
                    <a:pt x="476" y="482"/>
                    <a:pt x="476" y="477"/>
                  </a:cubicBezTo>
                  <a:cubicBezTo>
                    <a:pt x="477" y="473"/>
                    <a:pt x="471" y="478"/>
                    <a:pt x="467" y="474"/>
                  </a:cubicBezTo>
                  <a:cubicBezTo>
                    <a:pt x="462" y="470"/>
                    <a:pt x="460" y="468"/>
                    <a:pt x="454" y="471"/>
                  </a:cubicBezTo>
                  <a:cubicBezTo>
                    <a:pt x="447" y="474"/>
                    <a:pt x="440" y="473"/>
                    <a:pt x="427" y="475"/>
                  </a:cubicBezTo>
                  <a:cubicBezTo>
                    <a:pt x="413" y="478"/>
                    <a:pt x="388" y="477"/>
                    <a:pt x="383" y="472"/>
                  </a:cubicBezTo>
                  <a:cubicBezTo>
                    <a:pt x="379" y="468"/>
                    <a:pt x="395" y="460"/>
                    <a:pt x="400" y="461"/>
                  </a:cubicBezTo>
                  <a:cubicBezTo>
                    <a:pt x="405" y="462"/>
                    <a:pt x="402" y="456"/>
                    <a:pt x="394" y="450"/>
                  </a:cubicBezTo>
                  <a:cubicBezTo>
                    <a:pt x="387" y="444"/>
                    <a:pt x="370" y="440"/>
                    <a:pt x="370" y="444"/>
                  </a:cubicBezTo>
                  <a:cubicBezTo>
                    <a:pt x="371" y="448"/>
                    <a:pt x="361" y="444"/>
                    <a:pt x="349" y="442"/>
                  </a:cubicBezTo>
                  <a:cubicBezTo>
                    <a:pt x="337" y="440"/>
                    <a:pt x="335" y="436"/>
                    <a:pt x="327" y="435"/>
                  </a:cubicBezTo>
                  <a:cubicBezTo>
                    <a:pt x="320" y="435"/>
                    <a:pt x="308" y="433"/>
                    <a:pt x="299" y="425"/>
                  </a:cubicBezTo>
                  <a:cubicBezTo>
                    <a:pt x="290" y="418"/>
                    <a:pt x="268" y="420"/>
                    <a:pt x="265" y="427"/>
                  </a:cubicBezTo>
                  <a:cubicBezTo>
                    <a:pt x="263" y="433"/>
                    <a:pt x="256" y="433"/>
                    <a:pt x="248" y="433"/>
                  </a:cubicBezTo>
                  <a:cubicBezTo>
                    <a:pt x="241" y="433"/>
                    <a:pt x="252" y="425"/>
                    <a:pt x="249" y="424"/>
                  </a:cubicBezTo>
                  <a:cubicBezTo>
                    <a:pt x="246" y="422"/>
                    <a:pt x="249" y="413"/>
                    <a:pt x="244" y="412"/>
                  </a:cubicBezTo>
                  <a:cubicBezTo>
                    <a:pt x="239" y="411"/>
                    <a:pt x="234" y="434"/>
                    <a:pt x="224" y="433"/>
                  </a:cubicBezTo>
                  <a:cubicBezTo>
                    <a:pt x="215" y="432"/>
                    <a:pt x="210" y="409"/>
                    <a:pt x="202" y="404"/>
                  </a:cubicBezTo>
                  <a:cubicBezTo>
                    <a:pt x="194" y="398"/>
                    <a:pt x="186" y="397"/>
                    <a:pt x="193" y="406"/>
                  </a:cubicBezTo>
                  <a:cubicBezTo>
                    <a:pt x="200" y="415"/>
                    <a:pt x="187" y="409"/>
                    <a:pt x="188" y="415"/>
                  </a:cubicBezTo>
                  <a:cubicBezTo>
                    <a:pt x="189" y="421"/>
                    <a:pt x="177" y="427"/>
                    <a:pt x="177" y="424"/>
                  </a:cubicBezTo>
                  <a:cubicBezTo>
                    <a:pt x="178" y="421"/>
                    <a:pt x="171" y="417"/>
                    <a:pt x="163" y="426"/>
                  </a:cubicBezTo>
                  <a:cubicBezTo>
                    <a:pt x="155" y="436"/>
                    <a:pt x="150" y="434"/>
                    <a:pt x="149" y="431"/>
                  </a:cubicBezTo>
                  <a:cubicBezTo>
                    <a:pt x="148" y="428"/>
                    <a:pt x="125" y="439"/>
                    <a:pt x="126" y="443"/>
                  </a:cubicBezTo>
                  <a:cubicBezTo>
                    <a:pt x="127" y="447"/>
                    <a:pt x="123" y="450"/>
                    <a:pt x="116" y="450"/>
                  </a:cubicBezTo>
                  <a:cubicBezTo>
                    <a:pt x="110" y="450"/>
                    <a:pt x="115" y="444"/>
                    <a:pt x="120" y="442"/>
                  </a:cubicBezTo>
                  <a:cubicBezTo>
                    <a:pt x="125" y="439"/>
                    <a:pt x="140" y="427"/>
                    <a:pt x="148" y="425"/>
                  </a:cubicBezTo>
                  <a:cubicBezTo>
                    <a:pt x="156" y="424"/>
                    <a:pt x="171" y="418"/>
                    <a:pt x="171" y="414"/>
                  </a:cubicBezTo>
                  <a:cubicBezTo>
                    <a:pt x="172" y="411"/>
                    <a:pt x="164" y="414"/>
                    <a:pt x="159" y="413"/>
                  </a:cubicBezTo>
                  <a:cubicBezTo>
                    <a:pt x="154" y="412"/>
                    <a:pt x="144" y="418"/>
                    <a:pt x="136" y="422"/>
                  </a:cubicBezTo>
                  <a:cubicBezTo>
                    <a:pt x="127" y="425"/>
                    <a:pt x="117" y="424"/>
                    <a:pt x="119" y="429"/>
                  </a:cubicBezTo>
                  <a:cubicBezTo>
                    <a:pt x="122" y="435"/>
                    <a:pt x="111" y="429"/>
                    <a:pt x="109" y="432"/>
                  </a:cubicBezTo>
                  <a:cubicBezTo>
                    <a:pt x="107" y="436"/>
                    <a:pt x="102" y="432"/>
                    <a:pt x="106" y="430"/>
                  </a:cubicBezTo>
                  <a:cubicBezTo>
                    <a:pt x="109" y="428"/>
                    <a:pt x="98" y="424"/>
                    <a:pt x="98" y="427"/>
                  </a:cubicBezTo>
                  <a:cubicBezTo>
                    <a:pt x="98" y="429"/>
                    <a:pt x="96" y="432"/>
                    <a:pt x="88" y="432"/>
                  </a:cubicBezTo>
                  <a:cubicBezTo>
                    <a:pt x="80" y="432"/>
                    <a:pt x="72" y="438"/>
                    <a:pt x="78" y="441"/>
                  </a:cubicBezTo>
                  <a:cubicBezTo>
                    <a:pt x="83" y="445"/>
                    <a:pt x="86" y="447"/>
                    <a:pt x="83" y="450"/>
                  </a:cubicBezTo>
                  <a:cubicBezTo>
                    <a:pt x="81" y="453"/>
                    <a:pt x="73" y="443"/>
                    <a:pt x="61" y="444"/>
                  </a:cubicBezTo>
                  <a:cubicBezTo>
                    <a:pt x="50" y="445"/>
                    <a:pt x="27" y="431"/>
                    <a:pt x="27" y="428"/>
                  </a:cubicBezTo>
                  <a:cubicBezTo>
                    <a:pt x="27" y="425"/>
                    <a:pt x="11" y="427"/>
                    <a:pt x="0" y="426"/>
                  </a:cubicBezTo>
                  <a:cubicBezTo>
                    <a:pt x="0" y="651"/>
                    <a:pt x="0" y="651"/>
                    <a:pt x="0" y="651"/>
                  </a:cubicBezTo>
                  <a:cubicBezTo>
                    <a:pt x="0" y="651"/>
                    <a:pt x="5" y="655"/>
                    <a:pt x="8" y="653"/>
                  </a:cubicBezTo>
                  <a:cubicBezTo>
                    <a:pt x="10" y="650"/>
                    <a:pt x="14" y="654"/>
                    <a:pt x="21" y="650"/>
                  </a:cubicBezTo>
                  <a:cubicBezTo>
                    <a:pt x="28" y="647"/>
                    <a:pt x="31" y="654"/>
                    <a:pt x="31" y="658"/>
                  </a:cubicBezTo>
                  <a:cubicBezTo>
                    <a:pt x="31" y="661"/>
                    <a:pt x="42" y="667"/>
                    <a:pt x="46" y="672"/>
                  </a:cubicBezTo>
                  <a:cubicBezTo>
                    <a:pt x="50" y="678"/>
                    <a:pt x="52" y="683"/>
                    <a:pt x="57" y="680"/>
                  </a:cubicBezTo>
                  <a:cubicBezTo>
                    <a:pt x="62" y="677"/>
                    <a:pt x="71" y="675"/>
                    <a:pt x="71" y="669"/>
                  </a:cubicBezTo>
                  <a:cubicBezTo>
                    <a:pt x="71" y="664"/>
                    <a:pt x="91" y="663"/>
                    <a:pt x="91" y="670"/>
                  </a:cubicBezTo>
                  <a:cubicBezTo>
                    <a:pt x="91" y="678"/>
                    <a:pt x="111" y="686"/>
                    <a:pt x="122" y="706"/>
                  </a:cubicBezTo>
                  <a:cubicBezTo>
                    <a:pt x="134" y="726"/>
                    <a:pt x="132" y="731"/>
                    <a:pt x="149" y="737"/>
                  </a:cubicBezTo>
                  <a:cubicBezTo>
                    <a:pt x="165" y="744"/>
                    <a:pt x="165" y="747"/>
                    <a:pt x="162" y="753"/>
                  </a:cubicBezTo>
                  <a:cubicBezTo>
                    <a:pt x="160" y="758"/>
                    <a:pt x="172" y="762"/>
                    <a:pt x="165" y="766"/>
                  </a:cubicBezTo>
                  <a:cubicBezTo>
                    <a:pt x="163" y="768"/>
                    <a:pt x="159" y="771"/>
                    <a:pt x="155" y="773"/>
                  </a:cubicBezTo>
                  <a:cubicBezTo>
                    <a:pt x="156" y="776"/>
                    <a:pt x="158" y="778"/>
                    <a:pt x="162" y="781"/>
                  </a:cubicBezTo>
                  <a:cubicBezTo>
                    <a:pt x="166" y="784"/>
                    <a:pt x="154" y="784"/>
                    <a:pt x="158" y="787"/>
                  </a:cubicBezTo>
                  <a:cubicBezTo>
                    <a:pt x="161" y="790"/>
                    <a:pt x="157" y="795"/>
                    <a:pt x="160" y="798"/>
                  </a:cubicBezTo>
                  <a:cubicBezTo>
                    <a:pt x="164" y="802"/>
                    <a:pt x="170" y="800"/>
                    <a:pt x="173" y="797"/>
                  </a:cubicBezTo>
                  <a:cubicBezTo>
                    <a:pt x="177" y="795"/>
                    <a:pt x="179" y="801"/>
                    <a:pt x="176" y="806"/>
                  </a:cubicBezTo>
                  <a:cubicBezTo>
                    <a:pt x="173" y="811"/>
                    <a:pt x="180" y="814"/>
                    <a:pt x="183" y="811"/>
                  </a:cubicBezTo>
                  <a:cubicBezTo>
                    <a:pt x="185" y="807"/>
                    <a:pt x="192" y="817"/>
                    <a:pt x="195" y="818"/>
                  </a:cubicBezTo>
                  <a:cubicBezTo>
                    <a:pt x="198" y="820"/>
                    <a:pt x="200" y="825"/>
                    <a:pt x="196" y="825"/>
                  </a:cubicBezTo>
                  <a:cubicBezTo>
                    <a:pt x="191" y="825"/>
                    <a:pt x="191" y="833"/>
                    <a:pt x="195" y="834"/>
                  </a:cubicBezTo>
                  <a:cubicBezTo>
                    <a:pt x="199" y="834"/>
                    <a:pt x="198" y="839"/>
                    <a:pt x="198" y="842"/>
                  </a:cubicBezTo>
                  <a:cubicBezTo>
                    <a:pt x="198" y="844"/>
                    <a:pt x="210" y="849"/>
                    <a:pt x="214" y="847"/>
                  </a:cubicBezTo>
                  <a:cubicBezTo>
                    <a:pt x="218" y="846"/>
                    <a:pt x="222" y="850"/>
                    <a:pt x="224" y="854"/>
                  </a:cubicBezTo>
                  <a:cubicBezTo>
                    <a:pt x="226" y="857"/>
                    <a:pt x="234" y="860"/>
                    <a:pt x="237" y="857"/>
                  </a:cubicBezTo>
                  <a:cubicBezTo>
                    <a:pt x="240" y="855"/>
                    <a:pt x="242" y="862"/>
                    <a:pt x="242" y="866"/>
                  </a:cubicBezTo>
                  <a:cubicBezTo>
                    <a:pt x="243" y="871"/>
                    <a:pt x="249" y="868"/>
                    <a:pt x="253" y="868"/>
                  </a:cubicBezTo>
                  <a:cubicBezTo>
                    <a:pt x="257" y="868"/>
                    <a:pt x="260" y="873"/>
                    <a:pt x="262" y="872"/>
                  </a:cubicBezTo>
                  <a:cubicBezTo>
                    <a:pt x="268" y="870"/>
                    <a:pt x="270" y="880"/>
                    <a:pt x="273" y="886"/>
                  </a:cubicBezTo>
                  <a:cubicBezTo>
                    <a:pt x="679" y="884"/>
                    <a:pt x="679" y="884"/>
                    <a:pt x="679" y="884"/>
                  </a:cubicBezTo>
                  <a:cubicBezTo>
                    <a:pt x="679" y="884"/>
                    <a:pt x="679" y="874"/>
                    <a:pt x="684" y="877"/>
                  </a:cubicBezTo>
                  <a:cubicBezTo>
                    <a:pt x="689" y="881"/>
                    <a:pt x="684" y="886"/>
                    <a:pt x="690" y="888"/>
                  </a:cubicBezTo>
                  <a:cubicBezTo>
                    <a:pt x="696" y="891"/>
                    <a:pt x="700" y="894"/>
                    <a:pt x="703" y="893"/>
                  </a:cubicBezTo>
                  <a:cubicBezTo>
                    <a:pt x="706" y="891"/>
                    <a:pt x="711" y="887"/>
                    <a:pt x="716" y="893"/>
                  </a:cubicBezTo>
                  <a:cubicBezTo>
                    <a:pt x="721" y="899"/>
                    <a:pt x="725" y="894"/>
                    <a:pt x="728" y="898"/>
                  </a:cubicBezTo>
                  <a:cubicBezTo>
                    <a:pt x="731" y="902"/>
                    <a:pt x="737" y="905"/>
                    <a:pt x="741" y="900"/>
                  </a:cubicBezTo>
                  <a:cubicBezTo>
                    <a:pt x="744" y="896"/>
                    <a:pt x="756" y="901"/>
                    <a:pt x="762" y="903"/>
                  </a:cubicBezTo>
                  <a:cubicBezTo>
                    <a:pt x="769" y="897"/>
                    <a:pt x="775" y="885"/>
                    <a:pt x="781" y="885"/>
                  </a:cubicBezTo>
                  <a:cubicBezTo>
                    <a:pt x="790" y="885"/>
                    <a:pt x="811" y="887"/>
                    <a:pt x="812" y="898"/>
                  </a:cubicBezTo>
                  <a:cubicBezTo>
                    <a:pt x="814" y="909"/>
                    <a:pt x="827" y="899"/>
                    <a:pt x="828" y="909"/>
                  </a:cubicBezTo>
                  <a:cubicBezTo>
                    <a:pt x="829" y="918"/>
                    <a:pt x="838" y="925"/>
                    <a:pt x="836" y="930"/>
                  </a:cubicBezTo>
                  <a:cubicBezTo>
                    <a:pt x="839" y="931"/>
                    <a:pt x="842" y="933"/>
                    <a:pt x="845" y="936"/>
                  </a:cubicBezTo>
                  <a:cubicBezTo>
                    <a:pt x="849" y="934"/>
                    <a:pt x="860" y="936"/>
                    <a:pt x="867" y="939"/>
                  </a:cubicBezTo>
                  <a:cubicBezTo>
                    <a:pt x="876" y="942"/>
                    <a:pt x="890" y="935"/>
                    <a:pt x="895" y="946"/>
                  </a:cubicBezTo>
                  <a:cubicBezTo>
                    <a:pt x="899" y="957"/>
                    <a:pt x="910" y="965"/>
                    <a:pt x="900" y="966"/>
                  </a:cubicBezTo>
                  <a:cubicBezTo>
                    <a:pt x="891" y="967"/>
                    <a:pt x="880" y="955"/>
                    <a:pt x="881" y="961"/>
                  </a:cubicBezTo>
                  <a:cubicBezTo>
                    <a:pt x="882" y="968"/>
                    <a:pt x="876" y="965"/>
                    <a:pt x="876" y="975"/>
                  </a:cubicBezTo>
                  <a:cubicBezTo>
                    <a:pt x="876" y="984"/>
                    <a:pt x="870" y="998"/>
                    <a:pt x="866" y="997"/>
                  </a:cubicBezTo>
                  <a:cubicBezTo>
                    <a:pt x="866" y="997"/>
                    <a:pt x="866" y="997"/>
                    <a:pt x="865" y="997"/>
                  </a:cubicBezTo>
                  <a:cubicBezTo>
                    <a:pt x="865" y="1001"/>
                    <a:pt x="865" y="1006"/>
                    <a:pt x="868" y="1009"/>
                  </a:cubicBezTo>
                  <a:cubicBezTo>
                    <a:pt x="873" y="1005"/>
                    <a:pt x="880" y="999"/>
                    <a:pt x="886" y="999"/>
                  </a:cubicBezTo>
                  <a:cubicBezTo>
                    <a:pt x="896" y="1000"/>
                    <a:pt x="898" y="1006"/>
                    <a:pt x="905" y="1001"/>
                  </a:cubicBezTo>
                  <a:cubicBezTo>
                    <a:pt x="912" y="997"/>
                    <a:pt x="913" y="995"/>
                    <a:pt x="914" y="998"/>
                  </a:cubicBezTo>
                  <a:cubicBezTo>
                    <a:pt x="914" y="998"/>
                    <a:pt x="914" y="999"/>
                    <a:pt x="914" y="999"/>
                  </a:cubicBezTo>
                  <a:cubicBezTo>
                    <a:pt x="916" y="998"/>
                    <a:pt x="918" y="997"/>
                    <a:pt x="918" y="996"/>
                  </a:cubicBezTo>
                  <a:cubicBezTo>
                    <a:pt x="918" y="994"/>
                    <a:pt x="918" y="992"/>
                    <a:pt x="917" y="990"/>
                  </a:cubicBezTo>
                  <a:cubicBezTo>
                    <a:pt x="911" y="991"/>
                    <a:pt x="909" y="991"/>
                    <a:pt x="907" y="987"/>
                  </a:cubicBezTo>
                  <a:cubicBezTo>
                    <a:pt x="904" y="980"/>
                    <a:pt x="927" y="974"/>
                    <a:pt x="937" y="975"/>
                  </a:cubicBezTo>
                  <a:cubicBezTo>
                    <a:pt x="947" y="976"/>
                    <a:pt x="954" y="969"/>
                    <a:pt x="957" y="974"/>
                  </a:cubicBezTo>
                  <a:cubicBezTo>
                    <a:pt x="964" y="968"/>
                    <a:pt x="974" y="959"/>
                    <a:pt x="977" y="959"/>
                  </a:cubicBezTo>
                  <a:cubicBezTo>
                    <a:pt x="981" y="959"/>
                    <a:pt x="1027" y="958"/>
                    <a:pt x="1027" y="958"/>
                  </a:cubicBezTo>
                  <a:cubicBezTo>
                    <a:pt x="1027" y="958"/>
                    <a:pt x="1044" y="948"/>
                    <a:pt x="1046" y="939"/>
                  </a:cubicBezTo>
                  <a:cubicBezTo>
                    <a:pt x="1048" y="930"/>
                    <a:pt x="1058" y="908"/>
                    <a:pt x="1064" y="913"/>
                  </a:cubicBezTo>
                  <a:cubicBezTo>
                    <a:pt x="1070" y="918"/>
                    <a:pt x="1084" y="915"/>
                    <a:pt x="1084" y="919"/>
                  </a:cubicBezTo>
                  <a:cubicBezTo>
                    <a:pt x="1084" y="923"/>
                    <a:pt x="1080" y="938"/>
                    <a:pt x="1096" y="960"/>
                  </a:cubicBezTo>
                  <a:cubicBezTo>
                    <a:pt x="1102" y="956"/>
                    <a:pt x="1108" y="953"/>
                    <a:pt x="1112" y="953"/>
                  </a:cubicBezTo>
                  <a:cubicBezTo>
                    <a:pt x="1118" y="954"/>
                    <a:pt x="1126" y="946"/>
                    <a:pt x="1129" y="941"/>
                  </a:cubicBezTo>
                  <a:cubicBezTo>
                    <a:pt x="1132" y="936"/>
                    <a:pt x="1135" y="946"/>
                    <a:pt x="1130" y="947"/>
                  </a:cubicBezTo>
                  <a:cubicBezTo>
                    <a:pt x="1125" y="949"/>
                    <a:pt x="1134" y="953"/>
                    <a:pt x="1143" y="952"/>
                  </a:cubicBezTo>
                  <a:cubicBezTo>
                    <a:pt x="1153" y="952"/>
                    <a:pt x="1139" y="956"/>
                    <a:pt x="1132" y="955"/>
                  </a:cubicBezTo>
                  <a:cubicBezTo>
                    <a:pt x="1125" y="955"/>
                    <a:pt x="1123" y="956"/>
                    <a:pt x="1113" y="965"/>
                  </a:cubicBezTo>
                  <a:cubicBezTo>
                    <a:pt x="1104" y="974"/>
                    <a:pt x="1107" y="977"/>
                    <a:pt x="1112" y="981"/>
                  </a:cubicBezTo>
                  <a:cubicBezTo>
                    <a:pt x="1117" y="986"/>
                    <a:pt x="1124" y="984"/>
                    <a:pt x="1131" y="978"/>
                  </a:cubicBezTo>
                  <a:cubicBezTo>
                    <a:pt x="1138" y="972"/>
                    <a:pt x="1138" y="965"/>
                    <a:pt x="1145" y="966"/>
                  </a:cubicBezTo>
                  <a:cubicBezTo>
                    <a:pt x="1152" y="966"/>
                    <a:pt x="1171" y="959"/>
                    <a:pt x="1179" y="957"/>
                  </a:cubicBezTo>
                  <a:cubicBezTo>
                    <a:pt x="1187" y="954"/>
                    <a:pt x="1182" y="953"/>
                    <a:pt x="1182" y="949"/>
                  </a:cubicBezTo>
                  <a:cubicBezTo>
                    <a:pt x="1182" y="946"/>
                    <a:pt x="1196" y="946"/>
                    <a:pt x="1201" y="942"/>
                  </a:cubicBezTo>
                  <a:cubicBezTo>
                    <a:pt x="1207" y="938"/>
                    <a:pt x="1201" y="935"/>
                    <a:pt x="1196" y="936"/>
                  </a:cubicBezTo>
                  <a:close/>
                  <a:moveTo>
                    <a:pt x="347" y="513"/>
                  </a:moveTo>
                  <a:cubicBezTo>
                    <a:pt x="338" y="524"/>
                    <a:pt x="336" y="526"/>
                    <a:pt x="327" y="524"/>
                  </a:cubicBezTo>
                  <a:cubicBezTo>
                    <a:pt x="318" y="523"/>
                    <a:pt x="313" y="527"/>
                    <a:pt x="317" y="530"/>
                  </a:cubicBezTo>
                  <a:cubicBezTo>
                    <a:pt x="321" y="533"/>
                    <a:pt x="322" y="536"/>
                    <a:pt x="313" y="538"/>
                  </a:cubicBezTo>
                  <a:cubicBezTo>
                    <a:pt x="303" y="540"/>
                    <a:pt x="297" y="547"/>
                    <a:pt x="294" y="546"/>
                  </a:cubicBezTo>
                  <a:cubicBezTo>
                    <a:pt x="290" y="545"/>
                    <a:pt x="309" y="532"/>
                    <a:pt x="304" y="528"/>
                  </a:cubicBezTo>
                  <a:cubicBezTo>
                    <a:pt x="300" y="524"/>
                    <a:pt x="287" y="534"/>
                    <a:pt x="287" y="539"/>
                  </a:cubicBezTo>
                  <a:cubicBezTo>
                    <a:pt x="287" y="543"/>
                    <a:pt x="279" y="543"/>
                    <a:pt x="274" y="543"/>
                  </a:cubicBezTo>
                  <a:cubicBezTo>
                    <a:pt x="269" y="543"/>
                    <a:pt x="262" y="538"/>
                    <a:pt x="267" y="538"/>
                  </a:cubicBezTo>
                  <a:cubicBezTo>
                    <a:pt x="272" y="537"/>
                    <a:pt x="269" y="532"/>
                    <a:pt x="276" y="529"/>
                  </a:cubicBezTo>
                  <a:cubicBezTo>
                    <a:pt x="282" y="526"/>
                    <a:pt x="274" y="523"/>
                    <a:pt x="276" y="520"/>
                  </a:cubicBezTo>
                  <a:cubicBezTo>
                    <a:pt x="279" y="517"/>
                    <a:pt x="292" y="523"/>
                    <a:pt x="293" y="517"/>
                  </a:cubicBezTo>
                  <a:cubicBezTo>
                    <a:pt x="293" y="512"/>
                    <a:pt x="279" y="508"/>
                    <a:pt x="274" y="511"/>
                  </a:cubicBezTo>
                  <a:cubicBezTo>
                    <a:pt x="269" y="514"/>
                    <a:pt x="259" y="521"/>
                    <a:pt x="246" y="516"/>
                  </a:cubicBezTo>
                  <a:cubicBezTo>
                    <a:pt x="242" y="514"/>
                    <a:pt x="278" y="510"/>
                    <a:pt x="285" y="504"/>
                  </a:cubicBezTo>
                  <a:cubicBezTo>
                    <a:pt x="291" y="498"/>
                    <a:pt x="319" y="492"/>
                    <a:pt x="321" y="497"/>
                  </a:cubicBezTo>
                  <a:cubicBezTo>
                    <a:pt x="323" y="502"/>
                    <a:pt x="306" y="506"/>
                    <a:pt x="314" y="510"/>
                  </a:cubicBezTo>
                  <a:cubicBezTo>
                    <a:pt x="322" y="515"/>
                    <a:pt x="336" y="512"/>
                    <a:pt x="339" y="507"/>
                  </a:cubicBezTo>
                  <a:cubicBezTo>
                    <a:pt x="342" y="502"/>
                    <a:pt x="356" y="503"/>
                    <a:pt x="347" y="513"/>
                  </a:cubicBezTo>
                  <a:close/>
                  <a:moveTo>
                    <a:pt x="429" y="618"/>
                  </a:moveTo>
                  <a:cubicBezTo>
                    <a:pt x="419" y="627"/>
                    <a:pt x="420" y="625"/>
                    <a:pt x="411" y="626"/>
                  </a:cubicBezTo>
                  <a:cubicBezTo>
                    <a:pt x="403" y="628"/>
                    <a:pt x="410" y="637"/>
                    <a:pt x="399" y="637"/>
                  </a:cubicBezTo>
                  <a:cubicBezTo>
                    <a:pt x="388" y="638"/>
                    <a:pt x="363" y="639"/>
                    <a:pt x="359" y="633"/>
                  </a:cubicBezTo>
                  <a:cubicBezTo>
                    <a:pt x="358" y="631"/>
                    <a:pt x="373" y="633"/>
                    <a:pt x="374" y="628"/>
                  </a:cubicBezTo>
                  <a:cubicBezTo>
                    <a:pt x="375" y="624"/>
                    <a:pt x="379" y="617"/>
                    <a:pt x="386" y="617"/>
                  </a:cubicBezTo>
                  <a:cubicBezTo>
                    <a:pt x="392" y="617"/>
                    <a:pt x="392" y="608"/>
                    <a:pt x="381" y="603"/>
                  </a:cubicBezTo>
                  <a:cubicBezTo>
                    <a:pt x="370" y="598"/>
                    <a:pt x="396" y="595"/>
                    <a:pt x="402" y="603"/>
                  </a:cubicBezTo>
                  <a:cubicBezTo>
                    <a:pt x="408" y="611"/>
                    <a:pt x="419" y="617"/>
                    <a:pt x="425" y="611"/>
                  </a:cubicBezTo>
                  <a:cubicBezTo>
                    <a:pt x="431" y="605"/>
                    <a:pt x="465" y="589"/>
                    <a:pt x="465" y="596"/>
                  </a:cubicBezTo>
                  <a:cubicBezTo>
                    <a:pt x="465" y="604"/>
                    <a:pt x="440" y="609"/>
                    <a:pt x="429" y="618"/>
                  </a:cubicBezTo>
                  <a:close/>
                  <a:moveTo>
                    <a:pt x="656" y="855"/>
                  </a:moveTo>
                  <a:cubicBezTo>
                    <a:pt x="649" y="856"/>
                    <a:pt x="657" y="836"/>
                    <a:pt x="644" y="829"/>
                  </a:cubicBezTo>
                  <a:cubicBezTo>
                    <a:pt x="629" y="821"/>
                    <a:pt x="622" y="805"/>
                    <a:pt x="622" y="797"/>
                  </a:cubicBezTo>
                  <a:cubicBezTo>
                    <a:pt x="622" y="788"/>
                    <a:pt x="635" y="784"/>
                    <a:pt x="640" y="791"/>
                  </a:cubicBezTo>
                  <a:cubicBezTo>
                    <a:pt x="645" y="797"/>
                    <a:pt x="653" y="824"/>
                    <a:pt x="658" y="832"/>
                  </a:cubicBezTo>
                  <a:cubicBezTo>
                    <a:pt x="662" y="841"/>
                    <a:pt x="662" y="855"/>
                    <a:pt x="656" y="85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128">
              <a:extLst>
                <a:ext uri="{FF2B5EF4-FFF2-40B4-BE49-F238E27FC236}">
                  <a16:creationId xmlns:a16="http://schemas.microsoft.com/office/drawing/2014/main" id="{1ECF5D09-ECD2-4E44-BFB0-398CF32C978C}"/>
                </a:ext>
              </a:extLst>
            </p:cNvPr>
            <p:cNvSpPr>
              <a:spLocks/>
            </p:cNvSpPr>
            <p:nvPr userDrawn="1"/>
          </p:nvSpPr>
          <p:spPr bwMode="auto">
            <a:xfrm>
              <a:off x="853243" y="2060351"/>
              <a:ext cx="65273" cy="61508"/>
            </a:xfrm>
            <a:custGeom>
              <a:avLst/>
              <a:gdLst>
                <a:gd name="T0" fmla="*/ 41 w 44"/>
                <a:gd name="T1" fmla="*/ 10 h 41"/>
                <a:gd name="T2" fmla="*/ 38 w 44"/>
                <a:gd name="T3" fmla="*/ 3 h 41"/>
                <a:gd name="T4" fmla="*/ 26 w 44"/>
                <a:gd name="T5" fmla="*/ 7 h 41"/>
                <a:gd name="T6" fmla="*/ 13 w 44"/>
                <a:gd name="T7" fmla="*/ 22 h 41"/>
                <a:gd name="T8" fmla="*/ 3 w 44"/>
                <a:gd name="T9" fmla="*/ 26 h 41"/>
                <a:gd name="T10" fmla="*/ 9 w 44"/>
                <a:gd name="T11" fmla="*/ 38 h 41"/>
                <a:gd name="T12" fmla="*/ 17 w 44"/>
                <a:gd name="T13" fmla="*/ 38 h 41"/>
                <a:gd name="T14" fmla="*/ 36 w 44"/>
                <a:gd name="T15" fmla="*/ 24 h 41"/>
                <a:gd name="T16" fmla="*/ 30 w 44"/>
                <a:gd name="T17" fmla="*/ 15 h 41"/>
                <a:gd name="T18" fmla="*/ 41 w 44"/>
                <a:gd name="T1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1">
                  <a:moveTo>
                    <a:pt x="41" y="10"/>
                  </a:moveTo>
                  <a:cubicBezTo>
                    <a:pt x="44" y="8"/>
                    <a:pt x="38" y="7"/>
                    <a:pt x="38" y="3"/>
                  </a:cubicBezTo>
                  <a:cubicBezTo>
                    <a:pt x="38" y="0"/>
                    <a:pt x="33" y="0"/>
                    <a:pt x="26" y="7"/>
                  </a:cubicBezTo>
                  <a:cubicBezTo>
                    <a:pt x="20" y="15"/>
                    <a:pt x="14" y="19"/>
                    <a:pt x="13" y="22"/>
                  </a:cubicBezTo>
                  <a:cubicBezTo>
                    <a:pt x="12" y="26"/>
                    <a:pt x="5" y="22"/>
                    <a:pt x="3" y="26"/>
                  </a:cubicBezTo>
                  <a:cubicBezTo>
                    <a:pt x="0" y="31"/>
                    <a:pt x="4" y="41"/>
                    <a:pt x="9" y="38"/>
                  </a:cubicBezTo>
                  <a:cubicBezTo>
                    <a:pt x="13" y="34"/>
                    <a:pt x="14" y="38"/>
                    <a:pt x="17" y="38"/>
                  </a:cubicBezTo>
                  <a:cubicBezTo>
                    <a:pt x="20" y="38"/>
                    <a:pt x="33" y="29"/>
                    <a:pt x="36" y="24"/>
                  </a:cubicBezTo>
                  <a:cubicBezTo>
                    <a:pt x="39" y="19"/>
                    <a:pt x="31" y="18"/>
                    <a:pt x="30" y="15"/>
                  </a:cubicBezTo>
                  <a:cubicBezTo>
                    <a:pt x="30" y="12"/>
                    <a:pt x="37" y="12"/>
                    <a:pt x="41"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129">
              <a:extLst>
                <a:ext uri="{FF2B5EF4-FFF2-40B4-BE49-F238E27FC236}">
                  <a16:creationId xmlns:a16="http://schemas.microsoft.com/office/drawing/2014/main" id="{F240B687-D079-49AD-AB6E-DEFD6B268611}"/>
                </a:ext>
              </a:extLst>
            </p:cNvPr>
            <p:cNvSpPr>
              <a:spLocks/>
            </p:cNvSpPr>
            <p:nvPr userDrawn="1"/>
          </p:nvSpPr>
          <p:spPr bwMode="auto">
            <a:xfrm>
              <a:off x="624159" y="2175209"/>
              <a:ext cx="50211" cy="19456"/>
            </a:xfrm>
            <a:custGeom>
              <a:avLst/>
              <a:gdLst>
                <a:gd name="T0" fmla="*/ 27 w 34"/>
                <a:gd name="T1" fmla="*/ 3 h 13"/>
                <a:gd name="T2" fmla="*/ 7 w 34"/>
                <a:gd name="T3" fmla="*/ 13 h 13"/>
                <a:gd name="T4" fmla="*/ 19 w 34"/>
                <a:gd name="T5" fmla="*/ 9 h 13"/>
                <a:gd name="T6" fmla="*/ 27 w 34"/>
                <a:gd name="T7" fmla="*/ 3 h 13"/>
              </a:gdLst>
              <a:ahLst/>
              <a:cxnLst>
                <a:cxn ang="0">
                  <a:pos x="T0" y="T1"/>
                </a:cxn>
                <a:cxn ang="0">
                  <a:pos x="T2" y="T3"/>
                </a:cxn>
                <a:cxn ang="0">
                  <a:pos x="T4" y="T5"/>
                </a:cxn>
                <a:cxn ang="0">
                  <a:pos x="T6" y="T7"/>
                </a:cxn>
              </a:cxnLst>
              <a:rect l="0" t="0" r="r" b="b"/>
              <a:pathLst>
                <a:path w="34" h="13">
                  <a:moveTo>
                    <a:pt x="27" y="3"/>
                  </a:moveTo>
                  <a:cubicBezTo>
                    <a:pt x="19" y="0"/>
                    <a:pt x="0" y="12"/>
                    <a:pt x="7" y="13"/>
                  </a:cubicBezTo>
                  <a:cubicBezTo>
                    <a:pt x="12" y="13"/>
                    <a:pt x="13" y="9"/>
                    <a:pt x="19" y="9"/>
                  </a:cubicBezTo>
                  <a:cubicBezTo>
                    <a:pt x="24" y="9"/>
                    <a:pt x="34" y="5"/>
                    <a:pt x="27" y="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130">
              <a:extLst>
                <a:ext uri="{FF2B5EF4-FFF2-40B4-BE49-F238E27FC236}">
                  <a16:creationId xmlns:a16="http://schemas.microsoft.com/office/drawing/2014/main" id="{E50178E6-E35C-4AD5-816C-255342D5E120}"/>
                </a:ext>
              </a:extLst>
            </p:cNvPr>
            <p:cNvSpPr>
              <a:spLocks/>
            </p:cNvSpPr>
            <p:nvPr/>
          </p:nvSpPr>
          <p:spPr bwMode="auto">
            <a:xfrm>
              <a:off x="1520410" y="2334626"/>
              <a:ext cx="1269690" cy="634536"/>
            </a:xfrm>
            <a:custGeom>
              <a:avLst/>
              <a:gdLst>
                <a:gd name="T0" fmla="*/ 803 w 853"/>
                <a:gd name="T1" fmla="*/ 65 h 426"/>
                <a:gd name="T2" fmla="*/ 714 w 853"/>
                <a:gd name="T3" fmla="*/ 100 h 426"/>
                <a:gd name="T4" fmla="*/ 674 w 853"/>
                <a:gd name="T5" fmla="*/ 116 h 426"/>
                <a:gd name="T6" fmla="*/ 637 w 853"/>
                <a:gd name="T7" fmla="*/ 146 h 426"/>
                <a:gd name="T8" fmla="*/ 625 w 853"/>
                <a:gd name="T9" fmla="*/ 135 h 426"/>
                <a:gd name="T10" fmla="*/ 601 w 853"/>
                <a:gd name="T11" fmla="*/ 107 h 426"/>
                <a:gd name="T12" fmla="*/ 569 w 853"/>
                <a:gd name="T13" fmla="*/ 89 h 426"/>
                <a:gd name="T14" fmla="*/ 544 w 853"/>
                <a:gd name="T15" fmla="*/ 114 h 426"/>
                <a:gd name="T16" fmla="*/ 600 w 853"/>
                <a:gd name="T17" fmla="*/ 63 h 426"/>
                <a:gd name="T18" fmla="*/ 592 w 853"/>
                <a:gd name="T19" fmla="*/ 58 h 426"/>
                <a:gd name="T20" fmla="*/ 539 w 853"/>
                <a:gd name="T21" fmla="*/ 48 h 426"/>
                <a:gd name="T22" fmla="*/ 482 w 853"/>
                <a:gd name="T23" fmla="*/ 51 h 426"/>
                <a:gd name="T24" fmla="*/ 498 w 853"/>
                <a:gd name="T25" fmla="*/ 26 h 426"/>
                <a:gd name="T26" fmla="*/ 460 w 853"/>
                <a:gd name="T27" fmla="*/ 19 h 426"/>
                <a:gd name="T28" fmla="*/ 436 w 853"/>
                <a:gd name="T29" fmla="*/ 10 h 426"/>
                <a:gd name="T30" fmla="*/ 34 w 853"/>
                <a:gd name="T31" fmla="*/ 29 h 426"/>
                <a:gd name="T32" fmla="*/ 26 w 853"/>
                <a:gd name="T33" fmla="*/ 27 h 426"/>
                <a:gd name="T34" fmla="*/ 0 w 853"/>
                <a:gd name="T35" fmla="*/ 23 h 426"/>
                <a:gd name="T36" fmla="*/ 14 w 853"/>
                <a:gd name="T37" fmla="*/ 61 h 426"/>
                <a:gd name="T38" fmla="*/ 5 w 853"/>
                <a:gd name="T39" fmla="*/ 134 h 426"/>
                <a:gd name="T40" fmla="*/ 16 w 853"/>
                <a:gd name="T41" fmla="*/ 196 h 426"/>
                <a:gd name="T42" fmla="*/ 41 w 853"/>
                <a:gd name="T43" fmla="*/ 226 h 426"/>
                <a:gd name="T44" fmla="*/ 65 w 853"/>
                <a:gd name="T45" fmla="*/ 268 h 426"/>
                <a:gd name="T46" fmla="*/ 110 w 853"/>
                <a:gd name="T47" fmla="*/ 294 h 426"/>
                <a:gd name="T48" fmla="*/ 163 w 853"/>
                <a:gd name="T49" fmla="*/ 308 h 426"/>
                <a:gd name="T50" fmla="*/ 248 w 853"/>
                <a:gd name="T51" fmla="*/ 314 h 426"/>
                <a:gd name="T52" fmla="*/ 297 w 853"/>
                <a:gd name="T53" fmla="*/ 341 h 426"/>
                <a:gd name="T54" fmla="*/ 331 w 853"/>
                <a:gd name="T55" fmla="*/ 345 h 426"/>
                <a:gd name="T56" fmla="*/ 374 w 853"/>
                <a:gd name="T57" fmla="*/ 391 h 426"/>
                <a:gd name="T58" fmla="*/ 405 w 853"/>
                <a:gd name="T59" fmla="*/ 410 h 426"/>
                <a:gd name="T60" fmla="*/ 415 w 853"/>
                <a:gd name="T61" fmla="*/ 368 h 426"/>
                <a:gd name="T62" fmla="*/ 446 w 853"/>
                <a:gd name="T63" fmla="*/ 350 h 426"/>
                <a:gd name="T64" fmla="*/ 470 w 853"/>
                <a:gd name="T65" fmla="*/ 346 h 426"/>
                <a:gd name="T66" fmla="*/ 504 w 853"/>
                <a:gd name="T67" fmla="*/ 355 h 426"/>
                <a:gd name="T68" fmla="*/ 520 w 853"/>
                <a:gd name="T69" fmla="*/ 351 h 426"/>
                <a:gd name="T70" fmla="*/ 540 w 853"/>
                <a:gd name="T71" fmla="*/ 334 h 426"/>
                <a:gd name="T72" fmla="*/ 579 w 853"/>
                <a:gd name="T73" fmla="*/ 345 h 426"/>
                <a:gd name="T74" fmla="*/ 618 w 853"/>
                <a:gd name="T75" fmla="*/ 359 h 426"/>
                <a:gd name="T76" fmla="*/ 630 w 853"/>
                <a:gd name="T77" fmla="*/ 405 h 426"/>
                <a:gd name="T78" fmla="*/ 658 w 853"/>
                <a:gd name="T79" fmla="*/ 403 h 426"/>
                <a:gd name="T80" fmla="*/ 638 w 853"/>
                <a:gd name="T81" fmla="*/ 330 h 426"/>
                <a:gd name="T82" fmla="*/ 680 w 853"/>
                <a:gd name="T83" fmla="*/ 281 h 426"/>
                <a:gd name="T84" fmla="*/ 706 w 853"/>
                <a:gd name="T85" fmla="*/ 257 h 426"/>
                <a:gd name="T86" fmla="*/ 723 w 853"/>
                <a:gd name="T87" fmla="*/ 243 h 426"/>
                <a:gd name="T88" fmla="*/ 713 w 853"/>
                <a:gd name="T89" fmla="*/ 221 h 426"/>
                <a:gd name="T90" fmla="*/ 712 w 853"/>
                <a:gd name="T91" fmla="*/ 184 h 426"/>
                <a:gd name="T92" fmla="*/ 719 w 853"/>
                <a:gd name="T93" fmla="*/ 216 h 426"/>
                <a:gd name="T94" fmla="*/ 729 w 853"/>
                <a:gd name="T95" fmla="*/ 187 h 426"/>
                <a:gd name="T96" fmla="*/ 755 w 853"/>
                <a:gd name="T97" fmla="*/ 163 h 426"/>
                <a:gd name="T98" fmla="*/ 778 w 853"/>
                <a:gd name="T99" fmla="*/ 149 h 426"/>
                <a:gd name="T100" fmla="*/ 793 w 853"/>
                <a:gd name="T101" fmla="*/ 133 h 426"/>
                <a:gd name="T102" fmla="*/ 813 w 853"/>
                <a:gd name="T103" fmla="*/ 104 h 426"/>
                <a:gd name="T104" fmla="*/ 853 w 853"/>
                <a:gd name="T105" fmla="*/ 8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3" h="426">
                  <a:moveTo>
                    <a:pt x="841" y="45"/>
                  </a:moveTo>
                  <a:cubicBezTo>
                    <a:pt x="841" y="41"/>
                    <a:pt x="827" y="44"/>
                    <a:pt x="821" y="39"/>
                  </a:cubicBezTo>
                  <a:cubicBezTo>
                    <a:pt x="815" y="34"/>
                    <a:pt x="805" y="56"/>
                    <a:pt x="803" y="65"/>
                  </a:cubicBezTo>
                  <a:cubicBezTo>
                    <a:pt x="801" y="74"/>
                    <a:pt x="784" y="84"/>
                    <a:pt x="784" y="84"/>
                  </a:cubicBezTo>
                  <a:cubicBezTo>
                    <a:pt x="784" y="84"/>
                    <a:pt x="738" y="85"/>
                    <a:pt x="734" y="85"/>
                  </a:cubicBezTo>
                  <a:cubicBezTo>
                    <a:pt x="731" y="85"/>
                    <a:pt x="721" y="94"/>
                    <a:pt x="714" y="100"/>
                  </a:cubicBezTo>
                  <a:cubicBezTo>
                    <a:pt x="714" y="100"/>
                    <a:pt x="715" y="100"/>
                    <a:pt x="715" y="101"/>
                  </a:cubicBezTo>
                  <a:cubicBezTo>
                    <a:pt x="720" y="109"/>
                    <a:pt x="702" y="114"/>
                    <a:pt x="686" y="115"/>
                  </a:cubicBezTo>
                  <a:cubicBezTo>
                    <a:pt x="681" y="115"/>
                    <a:pt x="677" y="116"/>
                    <a:pt x="674" y="116"/>
                  </a:cubicBezTo>
                  <a:cubicBezTo>
                    <a:pt x="675" y="118"/>
                    <a:pt x="675" y="120"/>
                    <a:pt x="675" y="122"/>
                  </a:cubicBezTo>
                  <a:cubicBezTo>
                    <a:pt x="675" y="123"/>
                    <a:pt x="673" y="124"/>
                    <a:pt x="671" y="125"/>
                  </a:cubicBezTo>
                  <a:cubicBezTo>
                    <a:pt x="668" y="131"/>
                    <a:pt x="648" y="140"/>
                    <a:pt x="637" y="146"/>
                  </a:cubicBezTo>
                  <a:cubicBezTo>
                    <a:pt x="625" y="153"/>
                    <a:pt x="608" y="149"/>
                    <a:pt x="608" y="140"/>
                  </a:cubicBezTo>
                  <a:cubicBezTo>
                    <a:pt x="608" y="130"/>
                    <a:pt x="617" y="132"/>
                    <a:pt x="619" y="136"/>
                  </a:cubicBezTo>
                  <a:cubicBezTo>
                    <a:pt x="620" y="138"/>
                    <a:pt x="622" y="137"/>
                    <a:pt x="625" y="135"/>
                  </a:cubicBezTo>
                  <a:cubicBezTo>
                    <a:pt x="622" y="132"/>
                    <a:pt x="622" y="127"/>
                    <a:pt x="622" y="123"/>
                  </a:cubicBezTo>
                  <a:cubicBezTo>
                    <a:pt x="619" y="122"/>
                    <a:pt x="625" y="107"/>
                    <a:pt x="617" y="104"/>
                  </a:cubicBezTo>
                  <a:cubicBezTo>
                    <a:pt x="609" y="102"/>
                    <a:pt x="600" y="116"/>
                    <a:pt x="601" y="107"/>
                  </a:cubicBezTo>
                  <a:cubicBezTo>
                    <a:pt x="603" y="99"/>
                    <a:pt x="614" y="91"/>
                    <a:pt x="607" y="80"/>
                  </a:cubicBezTo>
                  <a:cubicBezTo>
                    <a:pt x="600" y="69"/>
                    <a:pt x="587" y="69"/>
                    <a:pt x="584" y="78"/>
                  </a:cubicBezTo>
                  <a:cubicBezTo>
                    <a:pt x="582" y="86"/>
                    <a:pt x="573" y="82"/>
                    <a:pt x="569" y="89"/>
                  </a:cubicBezTo>
                  <a:cubicBezTo>
                    <a:pt x="566" y="95"/>
                    <a:pt x="563" y="110"/>
                    <a:pt x="565" y="120"/>
                  </a:cubicBezTo>
                  <a:cubicBezTo>
                    <a:pt x="568" y="131"/>
                    <a:pt x="565" y="136"/>
                    <a:pt x="555" y="142"/>
                  </a:cubicBezTo>
                  <a:cubicBezTo>
                    <a:pt x="545" y="147"/>
                    <a:pt x="540" y="133"/>
                    <a:pt x="544" y="114"/>
                  </a:cubicBezTo>
                  <a:cubicBezTo>
                    <a:pt x="547" y="101"/>
                    <a:pt x="554" y="88"/>
                    <a:pt x="547" y="88"/>
                  </a:cubicBezTo>
                  <a:cubicBezTo>
                    <a:pt x="541" y="88"/>
                    <a:pt x="556" y="72"/>
                    <a:pt x="569" y="69"/>
                  </a:cubicBezTo>
                  <a:cubicBezTo>
                    <a:pt x="583" y="66"/>
                    <a:pt x="600" y="67"/>
                    <a:pt x="600" y="63"/>
                  </a:cubicBezTo>
                  <a:cubicBezTo>
                    <a:pt x="600" y="63"/>
                    <a:pt x="601" y="62"/>
                    <a:pt x="602" y="62"/>
                  </a:cubicBezTo>
                  <a:cubicBezTo>
                    <a:pt x="599" y="59"/>
                    <a:pt x="596" y="57"/>
                    <a:pt x="593" y="56"/>
                  </a:cubicBezTo>
                  <a:cubicBezTo>
                    <a:pt x="593" y="57"/>
                    <a:pt x="593" y="57"/>
                    <a:pt x="592" y="58"/>
                  </a:cubicBezTo>
                  <a:cubicBezTo>
                    <a:pt x="586" y="62"/>
                    <a:pt x="588" y="52"/>
                    <a:pt x="578" y="52"/>
                  </a:cubicBezTo>
                  <a:cubicBezTo>
                    <a:pt x="568" y="52"/>
                    <a:pt x="558" y="61"/>
                    <a:pt x="550" y="57"/>
                  </a:cubicBezTo>
                  <a:cubicBezTo>
                    <a:pt x="543" y="54"/>
                    <a:pt x="547" y="48"/>
                    <a:pt x="539" y="48"/>
                  </a:cubicBezTo>
                  <a:cubicBezTo>
                    <a:pt x="532" y="48"/>
                    <a:pt x="545" y="35"/>
                    <a:pt x="534" y="41"/>
                  </a:cubicBezTo>
                  <a:cubicBezTo>
                    <a:pt x="524" y="46"/>
                    <a:pt x="508" y="61"/>
                    <a:pt x="501" y="54"/>
                  </a:cubicBezTo>
                  <a:cubicBezTo>
                    <a:pt x="494" y="48"/>
                    <a:pt x="487" y="56"/>
                    <a:pt x="482" y="51"/>
                  </a:cubicBezTo>
                  <a:cubicBezTo>
                    <a:pt x="477" y="46"/>
                    <a:pt x="500" y="31"/>
                    <a:pt x="511" y="32"/>
                  </a:cubicBezTo>
                  <a:cubicBezTo>
                    <a:pt x="514" y="32"/>
                    <a:pt x="517" y="31"/>
                    <a:pt x="519" y="29"/>
                  </a:cubicBezTo>
                  <a:cubicBezTo>
                    <a:pt x="513" y="27"/>
                    <a:pt x="501" y="22"/>
                    <a:pt x="498" y="26"/>
                  </a:cubicBezTo>
                  <a:cubicBezTo>
                    <a:pt x="494" y="31"/>
                    <a:pt x="488" y="28"/>
                    <a:pt x="485" y="24"/>
                  </a:cubicBezTo>
                  <a:cubicBezTo>
                    <a:pt x="482" y="20"/>
                    <a:pt x="478" y="25"/>
                    <a:pt x="473" y="19"/>
                  </a:cubicBezTo>
                  <a:cubicBezTo>
                    <a:pt x="468" y="13"/>
                    <a:pt x="463" y="17"/>
                    <a:pt x="460" y="19"/>
                  </a:cubicBezTo>
                  <a:cubicBezTo>
                    <a:pt x="457" y="20"/>
                    <a:pt x="453" y="17"/>
                    <a:pt x="447" y="14"/>
                  </a:cubicBezTo>
                  <a:cubicBezTo>
                    <a:pt x="441" y="12"/>
                    <a:pt x="446" y="7"/>
                    <a:pt x="441" y="3"/>
                  </a:cubicBezTo>
                  <a:cubicBezTo>
                    <a:pt x="436" y="0"/>
                    <a:pt x="436" y="10"/>
                    <a:pt x="436" y="10"/>
                  </a:cubicBezTo>
                  <a:cubicBezTo>
                    <a:pt x="30" y="12"/>
                    <a:pt x="30" y="12"/>
                    <a:pt x="30" y="12"/>
                  </a:cubicBezTo>
                  <a:cubicBezTo>
                    <a:pt x="31" y="13"/>
                    <a:pt x="31" y="13"/>
                    <a:pt x="32" y="14"/>
                  </a:cubicBezTo>
                  <a:cubicBezTo>
                    <a:pt x="37" y="19"/>
                    <a:pt x="33" y="23"/>
                    <a:pt x="34" y="29"/>
                  </a:cubicBezTo>
                  <a:cubicBezTo>
                    <a:pt x="36" y="35"/>
                    <a:pt x="35" y="44"/>
                    <a:pt x="30" y="44"/>
                  </a:cubicBezTo>
                  <a:cubicBezTo>
                    <a:pt x="25" y="44"/>
                    <a:pt x="24" y="39"/>
                    <a:pt x="28" y="37"/>
                  </a:cubicBezTo>
                  <a:cubicBezTo>
                    <a:pt x="32" y="35"/>
                    <a:pt x="30" y="27"/>
                    <a:pt x="26" y="27"/>
                  </a:cubicBezTo>
                  <a:cubicBezTo>
                    <a:pt x="24" y="27"/>
                    <a:pt x="23" y="25"/>
                    <a:pt x="23" y="22"/>
                  </a:cubicBezTo>
                  <a:cubicBezTo>
                    <a:pt x="16" y="24"/>
                    <a:pt x="9" y="23"/>
                    <a:pt x="0" y="22"/>
                  </a:cubicBezTo>
                  <a:cubicBezTo>
                    <a:pt x="0" y="22"/>
                    <a:pt x="0" y="23"/>
                    <a:pt x="0" y="23"/>
                  </a:cubicBezTo>
                  <a:cubicBezTo>
                    <a:pt x="1" y="27"/>
                    <a:pt x="2" y="36"/>
                    <a:pt x="8" y="43"/>
                  </a:cubicBezTo>
                  <a:cubicBezTo>
                    <a:pt x="13" y="50"/>
                    <a:pt x="9" y="54"/>
                    <a:pt x="14" y="57"/>
                  </a:cubicBezTo>
                  <a:cubicBezTo>
                    <a:pt x="19" y="59"/>
                    <a:pt x="19" y="62"/>
                    <a:pt x="14" y="61"/>
                  </a:cubicBezTo>
                  <a:cubicBezTo>
                    <a:pt x="10" y="61"/>
                    <a:pt x="13" y="65"/>
                    <a:pt x="11" y="75"/>
                  </a:cubicBezTo>
                  <a:cubicBezTo>
                    <a:pt x="10" y="85"/>
                    <a:pt x="10" y="105"/>
                    <a:pt x="9" y="111"/>
                  </a:cubicBezTo>
                  <a:cubicBezTo>
                    <a:pt x="8" y="117"/>
                    <a:pt x="1" y="127"/>
                    <a:pt x="5" y="134"/>
                  </a:cubicBezTo>
                  <a:cubicBezTo>
                    <a:pt x="9" y="140"/>
                    <a:pt x="12" y="149"/>
                    <a:pt x="10" y="158"/>
                  </a:cubicBezTo>
                  <a:cubicBezTo>
                    <a:pt x="8" y="166"/>
                    <a:pt x="8" y="171"/>
                    <a:pt x="12" y="177"/>
                  </a:cubicBezTo>
                  <a:cubicBezTo>
                    <a:pt x="15" y="183"/>
                    <a:pt x="12" y="194"/>
                    <a:pt x="16" y="196"/>
                  </a:cubicBezTo>
                  <a:cubicBezTo>
                    <a:pt x="20" y="198"/>
                    <a:pt x="24" y="203"/>
                    <a:pt x="27" y="209"/>
                  </a:cubicBezTo>
                  <a:cubicBezTo>
                    <a:pt x="31" y="215"/>
                    <a:pt x="34" y="211"/>
                    <a:pt x="35" y="217"/>
                  </a:cubicBezTo>
                  <a:cubicBezTo>
                    <a:pt x="35" y="223"/>
                    <a:pt x="35" y="224"/>
                    <a:pt x="41" y="226"/>
                  </a:cubicBezTo>
                  <a:cubicBezTo>
                    <a:pt x="46" y="228"/>
                    <a:pt x="43" y="234"/>
                    <a:pt x="43" y="237"/>
                  </a:cubicBezTo>
                  <a:cubicBezTo>
                    <a:pt x="43" y="241"/>
                    <a:pt x="49" y="247"/>
                    <a:pt x="58" y="254"/>
                  </a:cubicBezTo>
                  <a:cubicBezTo>
                    <a:pt x="66" y="262"/>
                    <a:pt x="59" y="268"/>
                    <a:pt x="65" y="268"/>
                  </a:cubicBezTo>
                  <a:cubicBezTo>
                    <a:pt x="72" y="268"/>
                    <a:pt x="78" y="271"/>
                    <a:pt x="84" y="275"/>
                  </a:cubicBezTo>
                  <a:cubicBezTo>
                    <a:pt x="90" y="279"/>
                    <a:pt x="92" y="277"/>
                    <a:pt x="96" y="278"/>
                  </a:cubicBezTo>
                  <a:cubicBezTo>
                    <a:pt x="100" y="279"/>
                    <a:pt x="108" y="288"/>
                    <a:pt x="110" y="294"/>
                  </a:cubicBezTo>
                  <a:cubicBezTo>
                    <a:pt x="111" y="297"/>
                    <a:pt x="112" y="300"/>
                    <a:pt x="113" y="303"/>
                  </a:cubicBezTo>
                  <a:cubicBezTo>
                    <a:pt x="147" y="299"/>
                    <a:pt x="147" y="299"/>
                    <a:pt x="147" y="299"/>
                  </a:cubicBezTo>
                  <a:cubicBezTo>
                    <a:pt x="147" y="299"/>
                    <a:pt x="157" y="306"/>
                    <a:pt x="163" y="308"/>
                  </a:cubicBezTo>
                  <a:cubicBezTo>
                    <a:pt x="169" y="309"/>
                    <a:pt x="201" y="321"/>
                    <a:pt x="201" y="321"/>
                  </a:cubicBezTo>
                  <a:cubicBezTo>
                    <a:pt x="243" y="321"/>
                    <a:pt x="243" y="321"/>
                    <a:pt x="243" y="321"/>
                  </a:cubicBezTo>
                  <a:cubicBezTo>
                    <a:pt x="248" y="314"/>
                    <a:pt x="248" y="314"/>
                    <a:pt x="248" y="314"/>
                  </a:cubicBezTo>
                  <a:cubicBezTo>
                    <a:pt x="271" y="314"/>
                    <a:pt x="271" y="314"/>
                    <a:pt x="271" y="314"/>
                  </a:cubicBezTo>
                  <a:cubicBezTo>
                    <a:pt x="271" y="314"/>
                    <a:pt x="286" y="329"/>
                    <a:pt x="288" y="329"/>
                  </a:cubicBezTo>
                  <a:cubicBezTo>
                    <a:pt x="290" y="330"/>
                    <a:pt x="297" y="337"/>
                    <a:pt x="297" y="341"/>
                  </a:cubicBezTo>
                  <a:cubicBezTo>
                    <a:pt x="297" y="345"/>
                    <a:pt x="299" y="348"/>
                    <a:pt x="302" y="350"/>
                  </a:cubicBezTo>
                  <a:cubicBezTo>
                    <a:pt x="306" y="352"/>
                    <a:pt x="318" y="360"/>
                    <a:pt x="319" y="359"/>
                  </a:cubicBezTo>
                  <a:cubicBezTo>
                    <a:pt x="321" y="358"/>
                    <a:pt x="325" y="345"/>
                    <a:pt x="331" y="345"/>
                  </a:cubicBezTo>
                  <a:cubicBezTo>
                    <a:pt x="337" y="346"/>
                    <a:pt x="354" y="351"/>
                    <a:pt x="357" y="360"/>
                  </a:cubicBezTo>
                  <a:cubicBezTo>
                    <a:pt x="360" y="370"/>
                    <a:pt x="368" y="378"/>
                    <a:pt x="371" y="380"/>
                  </a:cubicBezTo>
                  <a:cubicBezTo>
                    <a:pt x="374" y="382"/>
                    <a:pt x="372" y="388"/>
                    <a:pt x="374" y="391"/>
                  </a:cubicBezTo>
                  <a:cubicBezTo>
                    <a:pt x="377" y="394"/>
                    <a:pt x="376" y="400"/>
                    <a:pt x="379" y="400"/>
                  </a:cubicBezTo>
                  <a:cubicBezTo>
                    <a:pt x="381" y="400"/>
                    <a:pt x="394" y="408"/>
                    <a:pt x="399" y="408"/>
                  </a:cubicBezTo>
                  <a:cubicBezTo>
                    <a:pt x="401" y="408"/>
                    <a:pt x="403" y="409"/>
                    <a:pt x="405" y="410"/>
                  </a:cubicBezTo>
                  <a:cubicBezTo>
                    <a:pt x="406" y="398"/>
                    <a:pt x="394" y="396"/>
                    <a:pt x="401" y="391"/>
                  </a:cubicBezTo>
                  <a:cubicBezTo>
                    <a:pt x="409" y="385"/>
                    <a:pt x="401" y="380"/>
                    <a:pt x="405" y="377"/>
                  </a:cubicBezTo>
                  <a:cubicBezTo>
                    <a:pt x="409" y="374"/>
                    <a:pt x="415" y="372"/>
                    <a:pt x="415" y="368"/>
                  </a:cubicBezTo>
                  <a:cubicBezTo>
                    <a:pt x="415" y="364"/>
                    <a:pt x="419" y="364"/>
                    <a:pt x="424" y="365"/>
                  </a:cubicBezTo>
                  <a:cubicBezTo>
                    <a:pt x="429" y="365"/>
                    <a:pt x="439" y="356"/>
                    <a:pt x="439" y="353"/>
                  </a:cubicBezTo>
                  <a:cubicBezTo>
                    <a:pt x="438" y="349"/>
                    <a:pt x="440" y="348"/>
                    <a:pt x="446" y="350"/>
                  </a:cubicBezTo>
                  <a:cubicBezTo>
                    <a:pt x="452" y="351"/>
                    <a:pt x="451" y="342"/>
                    <a:pt x="455" y="344"/>
                  </a:cubicBezTo>
                  <a:cubicBezTo>
                    <a:pt x="459" y="345"/>
                    <a:pt x="462" y="347"/>
                    <a:pt x="462" y="344"/>
                  </a:cubicBezTo>
                  <a:cubicBezTo>
                    <a:pt x="463" y="341"/>
                    <a:pt x="467" y="342"/>
                    <a:pt x="470" y="346"/>
                  </a:cubicBezTo>
                  <a:cubicBezTo>
                    <a:pt x="473" y="350"/>
                    <a:pt x="481" y="351"/>
                    <a:pt x="482" y="346"/>
                  </a:cubicBezTo>
                  <a:cubicBezTo>
                    <a:pt x="482" y="342"/>
                    <a:pt x="487" y="346"/>
                    <a:pt x="491" y="351"/>
                  </a:cubicBezTo>
                  <a:cubicBezTo>
                    <a:pt x="496" y="355"/>
                    <a:pt x="498" y="354"/>
                    <a:pt x="504" y="355"/>
                  </a:cubicBezTo>
                  <a:cubicBezTo>
                    <a:pt x="510" y="355"/>
                    <a:pt x="510" y="353"/>
                    <a:pt x="510" y="349"/>
                  </a:cubicBezTo>
                  <a:cubicBezTo>
                    <a:pt x="511" y="345"/>
                    <a:pt x="517" y="358"/>
                    <a:pt x="523" y="358"/>
                  </a:cubicBezTo>
                  <a:cubicBezTo>
                    <a:pt x="530" y="359"/>
                    <a:pt x="525" y="355"/>
                    <a:pt x="520" y="351"/>
                  </a:cubicBezTo>
                  <a:cubicBezTo>
                    <a:pt x="516" y="347"/>
                    <a:pt x="521" y="346"/>
                    <a:pt x="517" y="343"/>
                  </a:cubicBezTo>
                  <a:cubicBezTo>
                    <a:pt x="513" y="340"/>
                    <a:pt x="522" y="336"/>
                    <a:pt x="530" y="336"/>
                  </a:cubicBezTo>
                  <a:cubicBezTo>
                    <a:pt x="538" y="337"/>
                    <a:pt x="537" y="339"/>
                    <a:pt x="540" y="334"/>
                  </a:cubicBezTo>
                  <a:cubicBezTo>
                    <a:pt x="543" y="329"/>
                    <a:pt x="546" y="334"/>
                    <a:pt x="546" y="338"/>
                  </a:cubicBezTo>
                  <a:cubicBezTo>
                    <a:pt x="546" y="342"/>
                    <a:pt x="559" y="336"/>
                    <a:pt x="566" y="336"/>
                  </a:cubicBezTo>
                  <a:cubicBezTo>
                    <a:pt x="573" y="336"/>
                    <a:pt x="579" y="341"/>
                    <a:pt x="579" y="345"/>
                  </a:cubicBezTo>
                  <a:cubicBezTo>
                    <a:pt x="580" y="349"/>
                    <a:pt x="585" y="351"/>
                    <a:pt x="590" y="347"/>
                  </a:cubicBezTo>
                  <a:cubicBezTo>
                    <a:pt x="594" y="343"/>
                    <a:pt x="599" y="338"/>
                    <a:pt x="603" y="342"/>
                  </a:cubicBezTo>
                  <a:cubicBezTo>
                    <a:pt x="608" y="347"/>
                    <a:pt x="612" y="353"/>
                    <a:pt x="618" y="359"/>
                  </a:cubicBezTo>
                  <a:cubicBezTo>
                    <a:pt x="624" y="364"/>
                    <a:pt x="615" y="371"/>
                    <a:pt x="618" y="375"/>
                  </a:cubicBezTo>
                  <a:cubicBezTo>
                    <a:pt x="621" y="380"/>
                    <a:pt x="618" y="385"/>
                    <a:pt x="624" y="390"/>
                  </a:cubicBezTo>
                  <a:cubicBezTo>
                    <a:pt x="631" y="395"/>
                    <a:pt x="625" y="404"/>
                    <a:pt x="630" y="405"/>
                  </a:cubicBezTo>
                  <a:cubicBezTo>
                    <a:pt x="636" y="407"/>
                    <a:pt x="640" y="415"/>
                    <a:pt x="640" y="418"/>
                  </a:cubicBezTo>
                  <a:cubicBezTo>
                    <a:pt x="641" y="421"/>
                    <a:pt x="651" y="426"/>
                    <a:pt x="652" y="420"/>
                  </a:cubicBezTo>
                  <a:cubicBezTo>
                    <a:pt x="652" y="415"/>
                    <a:pt x="657" y="408"/>
                    <a:pt x="658" y="403"/>
                  </a:cubicBezTo>
                  <a:cubicBezTo>
                    <a:pt x="659" y="398"/>
                    <a:pt x="654" y="379"/>
                    <a:pt x="650" y="373"/>
                  </a:cubicBezTo>
                  <a:cubicBezTo>
                    <a:pt x="646" y="367"/>
                    <a:pt x="651" y="366"/>
                    <a:pt x="646" y="359"/>
                  </a:cubicBezTo>
                  <a:cubicBezTo>
                    <a:pt x="640" y="352"/>
                    <a:pt x="637" y="340"/>
                    <a:pt x="638" y="330"/>
                  </a:cubicBezTo>
                  <a:cubicBezTo>
                    <a:pt x="638" y="321"/>
                    <a:pt x="649" y="305"/>
                    <a:pt x="655" y="300"/>
                  </a:cubicBezTo>
                  <a:cubicBezTo>
                    <a:pt x="660" y="295"/>
                    <a:pt x="667" y="297"/>
                    <a:pt x="668" y="292"/>
                  </a:cubicBezTo>
                  <a:cubicBezTo>
                    <a:pt x="669" y="287"/>
                    <a:pt x="676" y="281"/>
                    <a:pt x="680" y="281"/>
                  </a:cubicBezTo>
                  <a:cubicBezTo>
                    <a:pt x="684" y="281"/>
                    <a:pt x="688" y="281"/>
                    <a:pt x="689" y="277"/>
                  </a:cubicBezTo>
                  <a:cubicBezTo>
                    <a:pt x="689" y="273"/>
                    <a:pt x="696" y="268"/>
                    <a:pt x="704" y="266"/>
                  </a:cubicBezTo>
                  <a:cubicBezTo>
                    <a:pt x="713" y="265"/>
                    <a:pt x="708" y="261"/>
                    <a:pt x="706" y="257"/>
                  </a:cubicBezTo>
                  <a:cubicBezTo>
                    <a:pt x="703" y="253"/>
                    <a:pt x="708" y="249"/>
                    <a:pt x="709" y="251"/>
                  </a:cubicBezTo>
                  <a:cubicBezTo>
                    <a:pt x="711" y="254"/>
                    <a:pt x="716" y="254"/>
                    <a:pt x="719" y="252"/>
                  </a:cubicBezTo>
                  <a:cubicBezTo>
                    <a:pt x="723" y="250"/>
                    <a:pt x="730" y="244"/>
                    <a:pt x="723" y="243"/>
                  </a:cubicBezTo>
                  <a:cubicBezTo>
                    <a:pt x="716" y="243"/>
                    <a:pt x="714" y="240"/>
                    <a:pt x="718" y="238"/>
                  </a:cubicBezTo>
                  <a:cubicBezTo>
                    <a:pt x="723" y="237"/>
                    <a:pt x="719" y="229"/>
                    <a:pt x="713" y="228"/>
                  </a:cubicBezTo>
                  <a:cubicBezTo>
                    <a:pt x="707" y="228"/>
                    <a:pt x="709" y="225"/>
                    <a:pt x="713" y="221"/>
                  </a:cubicBezTo>
                  <a:cubicBezTo>
                    <a:pt x="716" y="218"/>
                    <a:pt x="708" y="212"/>
                    <a:pt x="703" y="209"/>
                  </a:cubicBezTo>
                  <a:cubicBezTo>
                    <a:pt x="699" y="206"/>
                    <a:pt x="706" y="204"/>
                    <a:pt x="709" y="204"/>
                  </a:cubicBezTo>
                  <a:cubicBezTo>
                    <a:pt x="713" y="203"/>
                    <a:pt x="710" y="188"/>
                    <a:pt x="712" y="184"/>
                  </a:cubicBezTo>
                  <a:cubicBezTo>
                    <a:pt x="713" y="181"/>
                    <a:pt x="719" y="181"/>
                    <a:pt x="716" y="184"/>
                  </a:cubicBezTo>
                  <a:cubicBezTo>
                    <a:pt x="714" y="188"/>
                    <a:pt x="711" y="194"/>
                    <a:pt x="715" y="199"/>
                  </a:cubicBezTo>
                  <a:cubicBezTo>
                    <a:pt x="719" y="204"/>
                    <a:pt x="721" y="209"/>
                    <a:pt x="719" y="216"/>
                  </a:cubicBezTo>
                  <a:cubicBezTo>
                    <a:pt x="717" y="224"/>
                    <a:pt x="721" y="222"/>
                    <a:pt x="726" y="212"/>
                  </a:cubicBezTo>
                  <a:cubicBezTo>
                    <a:pt x="731" y="202"/>
                    <a:pt x="731" y="194"/>
                    <a:pt x="728" y="193"/>
                  </a:cubicBezTo>
                  <a:cubicBezTo>
                    <a:pt x="725" y="192"/>
                    <a:pt x="725" y="182"/>
                    <a:pt x="729" y="187"/>
                  </a:cubicBezTo>
                  <a:cubicBezTo>
                    <a:pt x="732" y="191"/>
                    <a:pt x="733" y="192"/>
                    <a:pt x="739" y="186"/>
                  </a:cubicBezTo>
                  <a:cubicBezTo>
                    <a:pt x="745" y="180"/>
                    <a:pt x="750" y="170"/>
                    <a:pt x="747" y="168"/>
                  </a:cubicBezTo>
                  <a:cubicBezTo>
                    <a:pt x="743" y="165"/>
                    <a:pt x="748" y="163"/>
                    <a:pt x="755" y="163"/>
                  </a:cubicBezTo>
                  <a:cubicBezTo>
                    <a:pt x="761" y="164"/>
                    <a:pt x="776" y="160"/>
                    <a:pt x="776" y="158"/>
                  </a:cubicBezTo>
                  <a:cubicBezTo>
                    <a:pt x="780" y="151"/>
                    <a:pt x="754" y="161"/>
                    <a:pt x="754" y="157"/>
                  </a:cubicBezTo>
                  <a:cubicBezTo>
                    <a:pt x="754" y="153"/>
                    <a:pt x="770" y="150"/>
                    <a:pt x="778" y="149"/>
                  </a:cubicBezTo>
                  <a:cubicBezTo>
                    <a:pt x="785" y="149"/>
                    <a:pt x="782" y="139"/>
                    <a:pt x="785" y="143"/>
                  </a:cubicBezTo>
                  <a:cubicBezTo>
                    <a:pt x="788" y="147"/>
                    <a:pt x="793" y="147"/>
                    <a:pt x="797" y="144"/>
                  </a:cubicBezTo>
                  <a:cubicBezTo>
                    <a:pt x="802" y="142"/>
                    <a:pt x="798" y="134"/>
                    <a:pt x="793" y="133"/>
                  </a:cubicBezTo>
                  <a:cubicBezTo>
                    <a:pt x="789" y="131"/>
                    <a:pt x="797" y="128"/>
                    <a:pt x="795" y="125"/>
                  </a:cubicBezTo>
                  <a:cubicBezTo>
                    <a:pt x="794" y="122"/>
                    <a:pt x="799" y="111"/>
                    <a:pt x="805" y="109"/>
                  </a:cubicBezTo>
                  <a:cubicBezTo>
                    <a:pt x="811" y="108"/>
                    <a:pt x="808" y="104"/>
                    <a:pt x="813" y="104"/>
                  </a:cubicBezTo>
                  <a:cubicBezTo>
                    <a:pt x="819" y="104"/>
                    <a:pt x="820" y="98"/>
                    <a:pt x="824" y="93"/>
                  </a:cubicBezTo>
                  <a:cubicBezTo>
                    <a:pt x="829" y="89"/>
                    <a:pt x="835" y="101"/>
                    <a:pt x="842" y="94"/>
                  </a:cubicBezTo>
                  <a:cubicBezTo>
                    <a:pt x="845" y="91"/>
                    <a:pt x="849" y="88"/>
                    <a:pt x="853" y="86"/>
                  </a:cubicBezTo>
                  <a:cubicBezTo>
                    <a:pt x="837" y="64"/>
                    <a:pt x="841" y="49"/>
                    <a:pt x="841" y="4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131">
              <a:extLst>
                <a:ext uri="{FF2B5EF4-FFF2-40B4-BE49-F238E27FC236}">
                  <a16:creationId xmlns:a16="http://schemas.microsoft.com/office/drawing/2014/main" id="{9B82C85C-EC0A-4BAB-A218-9B8D73810A59}"/>
                </a:ext>
              </a:extLst>
            </p:cNvPr>
            <p:cNvSpPr>
              <a:spLocks/>
            </p:cNvSpPr>
            <p:nvPr userDrawn="1"/>
          </p:nvSpPr>
          <p:spPr bwMode="auto">
            <a:xfrm>
              <a:off x="577715" y="1999471"/>
              <a:ext cx="43307" cy="26988"/>
            </a:xfrm>
            <a:custGeom>
              <a:avLst/>
              <a:gdLst>
                <a:gd name="T0" fmla="*/ 15 w 29"/>
                <a:gd name="T1" fmla="*/ 6 h 18"/>
                <a:gd name="T2" fmla="*/ 2 w 29"/>
                <a:gd name="T3" fmla="*/ 10 h 18"/>
                <a:gd name="T4" fmla="*/ 23 w 29"/>
                <a:gd name="T5" fmla="*/ 16 h 18"/>
                <a:gd name="T6" fmla="*/ 26 w 29"/>
                <a:gd name="T7" fmla="*/ 6 h 18"/>
                <a:gd name="T8" fmla="*/ 15 w 29"/>
                <a:gd name="T9" fmla="*/ 6 h 18"/>
              </a:gdLst>
              <a:ahLst/>
              <a:cxnLst>
                <a:cxn ang="0">
                  <a:pos x="T0" y="T1"/>
                </a:cxn>
                <a:cxn ang="0">
                  <a:pos x="T2" y="T3"/>
                </a:cxn>
                <a:cxn ang="0">
                  <a:pos x="T4" y="T5"/>
                </a:cxn>
                <a:cxn ang="0">
                  <a:pos x="T6" y="T7"/>
                </a:cxn>
                <a:cxn ang="0">
                  <a:pos x="T8" y="T9"/>
                </a:cxn>
              </a:cxnLst>
              <a:rect l="0" t="0" r="r" b="b"/>
              <a:pathLst>
                <a:path w="29" h="18">
                  <a:moveTo>
                    <a:pt x="15" y="6"/>
                  </a:moveTo>
                  <a:cubicBezTo>
                    <a:pt x="14" y="0"/>
                    <a:pt x="0" y="5"/>
                    <a:pt x="2" y="10"/>
                  </a:cubicBezTo>
                  <a:cubicBezTo>
                    <a:pt x="4" y="15"/>
                    <a:pt x="17" y="18"/>
                    <a:pt x="23" y="16"/>
                  </a:cubicBezTo>
                  <a:cubicBezTo>
                    <a:pt x="28" y="15"/>
                    <a:pt x="29" y="10"/>
                    <a:pt x="26" y="6"/>
                  </a:cubicBezTo>
                  <a:cubicBezTo>
                    <a:pt x="22" y="3"/>
                    <a:pt x="16" y="11"/>
                    <a:pt x="15" y="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132">
              <a:extLst>
                <a:ext uri="{FF2B5EF4-FFF2-40B4-BE49-F238E27FC236}">
                  <a16:creationId xmlns:a16="http://schemas.microsoft.com/office/drawing/2014/main" id="{E3E29E3C-D0E5-42B1-B51C-A4A37D48E255}"/>
                </a:ext>
              </a:extLst>
            </p:cNvPr>
            <p:cNvSpPr>
              <a:spLocks/>
            </p:cNvSpPr>
            <p:nvPr/>
          </p:nvSpPr>
          <p:spPr bwMode="auto">
            <a:xfrm>
              <a:off x="564534" y="1600297"/>
              <a:ext cx="849807" cy="586836"/>
            </a:xfrm>
            <a:custGeom>
              <a:avLst/>
              <a:gdLst>
                <a:gd name="T0" fmla="*/ 521 w 571"/>
                <a:gd name="T1" fmla="*/ 325 h 394"/>
                <a:gd name="T2" fmla="*/ 456 w 571"/>
                <a:gd name="T3" fmla="*/ 299 h 394"/>
                <a:gd name="T4" fmla="*/ 420 w 571"/>
                <a:gd name="T5" fmla="*/ 269 h 394"/>
                <a:gd name="T6" fmla="*/ 399 w 571"/>
                <a:gd name="T7" fmla="*/ 45 h 394"/>
                <a:gd name="T8" fmla="*/ 333 w 571"/>
                <a:gd name="T9" fmla="*/ 36 h 394"/>
                <a:gd name="T10" fmla="*/ 241 w 571"/>
                <a:gd name="T11" fmla="*/ 26 h 394"/>
                <a:gd name="T12" fmla="*/ 202 w 571"/>
                <a:gd name="T13" fmla="*/ 15 h 394"/>
                <a:gd name="T14" fmla="*/ 176 w 571"/>
                <a:gd name="T15" fmla="*/ 13 h 394"/>
                <a:gd name="T16" fmla="*/ 155 w 571"/>
                <a:gd name="T17" fmla="*/ 10 h 394"/>
                <a:gd name="T18" fmla="*/ 121 w 571"/>
                <a:gd name="T19" fmla="*/ 27 h 394"/>
                <a:gd name="T20" fmla="*/ 71 w 571"/>
                <a:gd name="T21" fmla="*/ 44 h 394"/>
                <a:gd name="T22" fmla="*/ 24 w 571"/>
                <a:gd name="T23" fmla="*/ 76 h 394"/>
                <a:gd name="T24" fmla="*/ 89 w 571"/>
                <a:gd name="T25" fmla="*/ 113 h 394"/>
                <a:gd name="T26" fmla="*/ 92 w 571"/>
                <a:gd name="T27" fmla="*/ 134 h 394"/>
                <a:gd name="T28" fmla="*/ 61 w 571"/>
                <a:gd name="T29" fmla="*/ 127 h 394"/>
                <a:gd name="T30" fmla="*/ 22 w 571"/>
                <a:gd name="T31" fmla="*/ 137 h 394"/>
                <a:gd name="T32" fmla="*/ 21 w 571"/>
                <a:gd name="T33" fmla="*/ 164 h 394"/>
                <a:gd name="T34" fmla="*/ 76 w 571"/>
                <a:gd name="T35" fmla="*/ 177 h 394"/>
                <a:gd name="T36" fmla="*/ 100 w 571"/>
                <a:gd name="T37" fmla="*/ 197 h 394"/>
                <a:gd name="T38" fmla="*/ 55 w 571"/>
                <a:gd name="T39" fmla="*/ 206 h 394"/>
                <a:gd name="T40" fmla="*/ 28 w 571"/>
                <a:gd name="T41" fmla="*/ 244 h 394"/>
                <a:gd name="T42" fmla="*/ 59 w 571"/>
                <a:gd name="T43" fmla="*/ 284 h 394"/>
                <a:gd name="T44" fmla="*/ 89 w 571"/>
                <a:gd name="T45" fmla="*/ 292 h 394"/>
                <a:gd name="T46" fmla="*/ 124 w 571"/>
                <a:gd name="T47" fmla="*/ 307 h 394"/>
                <a:gd name="T48" fmla="*/ 156 w 571"/>
                <a:gd name="T49" fmla="*/ 304 h 394"/>
                <a:gd name="T50" fmla="*/ 133 w 571"/>
                <a:gd name="T51" fmla="*/ 350 h 394"/>
                <a:gd name="T52" fmla="*/ 74 w 571"/>
                <a:gd name="T53" fmla="*/ 387 h 394"/>
                <a:gd name="T54" fmla="*/ 109 w 571"/>
                <a:gd name="T55" fmla="*/ 374 h 394"/>
                <a:gd name="T56" fmla="*/ 142 w 571"/>
                <a:gd name="T57" fmla="*/ 358 h 394"/>
                <a:gd name="T58" fmla="*/ 191 w 571"/>
                <a:gd name="T59" fmla="*/ 325 h 394"/>
                <a:gd name="T60" fmla="*/ 215 w 571"/>
                <a:gd name="T61" fmla="*/ 303 h 394"/>
                <a:gd name="T62" fmla="*/ 225 w 571"/>
                <a:gd name="T63" fmla="*/ 278 h 394"/>
                <a:gd name="T64" fmla="*/ 255 w 571"/>
                <a:gd name="T65" fmla="*/ 249 h 394"/>
                <a:gd name="T66" fmla="*/ 249 w 571"/>
                <a:gd name="T67" fmla="*/ 261 h 394"/>
                <a:gd name="T68" fmla="*/ 238 w 571"/>
                <a:gd name="T69" fmla="*/ 292 h 394"/>
                <a:gd name="T70" fmla="*/ 295 w 571"/>
                <a:gd name="T71" fmla="*/ 280 h 394"/>
                <a:gd name="T72" fmla="*/ 293 w 571"/>
                <a:gd name="T73" fmla="*/ 256 h 394"/>
                <a:gd name="T74" fmla="*/ 324 w 571"/>
                <a:gd name="T75" fmla="*/ 262 h 394"/>
                <a:gd name="T76" fmla="*/ 330 w 571"/>
                <a:gd name="T77" fmla="*/ 270 h 394"/>
                <a:gd name="T78" fmla="*/ 359 w 571"/>
                <a:gd name="T79" fmla="*/ 277 h 394"/>
                <a:gd name="T80" fmla="*/ 422 w 571"/>
                <a:gd name="T81" fmla="*/ 279 h 394"/>
                <a:gd name="T82" fmla="*/ 444 w 571"/>
                <a:gd name="T83" fmla="*/ 302 h 394"/>
                <a:gd name="T84" fmla="*/ 481 w 571"/>
                <a:gd name="T85" fmla="*/ 315 h 394"/>
                <a:gd name="T86" fmla="*/ 489 w 571"/>
                <a:gd name="T87" fmla="*/ 323 h 394"/>
                <a:gd name="T88" fmla="*/ 480 w 571"/>
                <a:gd name="T89" fmla="*/ 338 h 394"/>
                <a:gd name="T90" fmla="*/ 491 w 571"/>
                <a:gd name="T91" fmla="*/ 340 h 394"/>
                <a:gd name="T92" fmla="*/ 504 w 571"/>
                <a:gd name="T93" fmla="*/ 336 h 394"/>
                <a:gd name="T94" fmla="*/ 507 w 571"/>
                <a:gd name="T95" fmla="*/ 342 h 394"/>
                <a:gd name="T96" fmla="*/ 507 w 571"/>
                <a:gd name="T97" fmla="*/ 356 h 394"/>
                <a:gd name="T98" fmla="*/ 523 w 571"/>
                <a:gd name="T99" fmla="*/ 357 h 394"/>
                <a:gd name="T100" fmla="*/ 527 w 571"/>
                <a:gd name="T101" fmla="*/ 371 h 394"/>
                <a:gd name="T102" fmla="*/ 516 w 571"/>
                <a:gd name="T103" fmla="*/ 390 h 394"/>
                <a:gd name="T104" fmla="*/ 533 w 571"/>
                <a:gd name="T105" fmla="*/ 380 h 394"/>
                <a:gd name="T106" fmla="*/ 548 w 571"/>
                <a:gd name="T107" fmla="*/ 390 h 394"/>
                <a:gd name="T108" fmla="*/ 564 w 571"/>
                <a:gd name="T109" fmla="*/ 38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1" h="394">
                  <a:moveTo>
                    <a:pt x="561" y="372"/>
                  </a:moveTo>
                  <a:cubicBezTo>
                    <a:pt x="564" y="366"/>
                    <a:pt x="564" y="363"/>
                    <a:pt x="548" y="356"/>
                  </a:cubicBezTo>
                  <a:cubicBezTo>
                    <a:pt x="531" y="350"/>
                    <a:pt x="533" y="345"/>
                    <a:pt x="521" y="325"/>
                  </a:cubicBezTo>
                  <a:cubicBezTo>
                    <a:pt x="510" y="305"/>
                    <a:pt x="490" y="297"/>
                    <a:pt x="490" y="289"/>
                  </a:cubicBezTo>
                  <a:cubicBezTo>
                    <a:pt x="490" y="282"/>
                    <a:pt x="470" y="283"/>
                    <a:pt x="470" y="288"/>
                  </a:cubicBezTo>
                  <a:cubicBezTo>
                    <a:pt x="470" y="294"/>
                    <a:pt x="461" y="296"/>
                    <a:pt x="456" y="299"/>
                  </a:cubicBezTo>
                  <a:cubicBezTo>
                    <a:pt x="451" y="302"/>
                    <a:pt x="449" y="297"/>
                    <a:pt x="445" y="291"/>
                  </a:cubicBezTo>
                  <a:cubicBezTo>
                    <a:pt x="441" y="286"/>
                    <a:pt x="430" y="280"/>
                    <a:pt x="430" y="277"/>
                  </a:cubicBezTo>
                  <a:cubicBezTo>
                    <a:pt x="430" y="273"/>
                    <a:pt x="427" y="266"/>
                    <a:pt x="420" y="269"/>
                  </a:cubicBezTo>
                  <a:cubicBezTo>
                    <a:pt x="413" y="273"/>
                    <a:pt x="409" y="269"/>
                    <a:pt x="407" y="272"/>
                  </a:cubicBezTo>
                  <a:cubicBezTo>
                    <a:pt x="404" y="274"/>
                    <a:pt x="399" y="270"/>
                    <a:pt x="399" y="270"/>
                  </a:cubicBezTo>
                  <a:cubicBezTo>
                    <a:pt x="399" y="45"/>
                    <a:pt x="399" y="45"/>
                    <a:pt x="399" y="45"/>
                  </a:cubicBezTo>
                  <a:cubicBezTo>
                    <a:pt x="396" y="45"/>
                    <a:pt x="394" y="44"/>
                    <a:pt x="392" y="43"/>
                  </a:cubicBezTo>
                  <a:cubicBezTo>
                    <a:pt x="383" y="40"/>
                    <a:pt x="369" y="33"/>
                    <a:pt x="361" y="35"/>
                  </a:cubicBezTo>
                  <a:cubicBezTo>
                    <a:pt x="354" y="37"/>
                    <a:pt x="339" y="39"/>
                    <a:pt x="333" y="36"/>
                  </a:cubicBezTo>
                  <a:cubicBezTo>
                    <a:pt x="328" y="33"/>
                    <a:pt x="321" y="31"/>
                    <a:pt x="310" y="33"/>
                  </a:cubicBezTo>
                  <a:cubicBezTo>
                    <a:pt x="299" y="34"/>
                    <a:pt x="293" y="27"/>
                    <a:pt x="279" y="24"/>
                  </a:cubicBezTo>
                  <a:cubicBezTo>
                    <a:pt x="265" y="20"/>
                    <a:pt x="246" y="25"/>
                    <a:pt x="241" y="26"/>
                  </a:cubicBezTo>
                  <a:cubicBezTo>
                    <a:pt x="237" y="28"/>
                    <a:pt x="238" y="21"/>
                    <a:pt x="232" y="22"/>
                  </a:cubicBezTo>
                  <a:cubicBezTo>
                    <a:pt x="226" y="23"/>
                    <a:pt x="231" y="19"/>
                    <a:pt x="227" y="14"/>
                  </a:cubicBezTo>
                  <a:cubicBezTo>
                    <a:pt x="224" y="10"/>
                    <a:pt x="208" y="14"/>
                    <a:pt x="202" y="15"/>
                  </a:cubicBezTo>
                  <a:cubicBezTo>
                    <a:pt x="196" y="15"/>
                    <a:pt x="194" y="12"/>
                    <a:pt x="195" y="9"/>
                  </a:cubicBezTo>
                  <a:cubicBezTo>
                    <a:pt x="195" y="6"/>
                    <a:pt x="189" y="7"/>
                    <a:pt x="187" y="11"/>
                  </a:cubicBezTo>
                  <a:cubicBezTo>
                    <a:pt x="185" y="15"/>
                    <a:pt x="178" y="15"/>
                    <a:pt x="176" y="13"/>
                  </a:cubicBezTo>
                  <a:cubicBezTo>
                    <a:pt x="173" y="10"/>
                    <a:pt x="181" y="9"/>
                    <a:pt x="182" y="6"/>
                  </a:cubicBezTo>
                  <a:cubicBezTo>
                    <a:pt x="182" y="3"/>
                    <a:pt x="173" y="2"/>
                    <a:pt x="170" y="1"/>
                  </a:cubicBezTo>
                  <a:cubicBezTo>
                    <a:pt x="167" y="0"/>
                    <a:pt x="161" y="4"/>
                    <a:pt x="155" y="10"/>
                  </a:cubicBezTo>
                  <a:cubicBezTo>
                    <a:pt x="148" y="16"/>
                    <a:pt x="138" y="16"/>
                    <a:pt x="131" y="15"/>
                  </a:cubicBezTo>
                  <a:cubicBezTo>
                    <a:pt x="125" y="14"/>
                    <a:pt x="117" y="16"/>
                    <a:pt x="118" y="19"/>
                  </a:cubicBezTo>
                  <a:cubicBezTo>
                    <a:pt x="118" y="23"/>
                    <a:pt x="126" y="23"/>
                    <a:pt x="121" y="27"/>
                  </a:cubicBezTo>
                  <a:cubicBezTo>
                    <a:pt x="116" y="32"/>
                    <a:pt x="115" y="21"/>
                    <a:pt x="110" y="26"/>
                  </a:cubicBezTo>
                  <a:cubicBezTo>
                    <a:pt x="106" y="31"/>
                    <a:pt x="92" y="30"/>
                    <a:pt x="89" y="30"/>
                  </a:cubicBezTo>
                  <a:cubicBezTo>
                    <a:pt x="85" y="29"/>
                    <a:pt x="75" y="41"/>
                    <a:pt x="71" y="44"/>
                  </a:cubicBezTo>
                  <a:cubicBezTo>
                    <a:pt x="68" y="47"/>
                    <a:pt x="74" y="50"/>
                    <a:pt x="65" y="60"/>
                  </a:cubicBezTo>
                  <a:cubicBezTo>
                    <a:pt x="56" y="69"/>
                    <a:pt x="33" y="67"/>
                    <a:pt x="28" y="67"/>
                  </a:cubicBezTo>
                  <a:cubicBezTo>
                    <a:pt x="23" y="67"/>
                    <a:pt x="27" y="73"/>
                    <a:pt x="24" y="76"/>
                  </a:cubicBezTo>
                  <a:cubicBezTo>
                    <a:pt x="22" y="80"/>
                    <a:pt x="27" y="83"/>
                    <a:pt x="40" y="87"/>
                  </a:cubicBezTo>
                  <a:cubicBezTo>
                    <a:pt x="54" y="90"/>
                    <a:pt x="63" y="108"/>
                    <a:pt x="65" y="112"/>
                  </a:cubicBezTo>
                  <a:cubicBezTo>
                    <a:pt x="66" y="117"/>
                    <a:pt x="83" y="112"/>
                    <a:pt x="89" y="113"/>
                  </a:cubicBezTo>
                  <a:cubicBezTo>
                    <a:pt x="96" y="114"/>
                    <a:pt x="89" y="123"/>
                    <a:pt x="94" y="126"/>
                  </a:cubicBezTo>
                  <a:cubicBezTo>
                    <a:pt x="100" y="128"/>
                    <a:pt x="108" y="124"/>
                    <a:pt x="110" y="129"/>
                  </a:cubicBezTo>
                  <a:cubicBezTo>
                    <a:pt x="112" y="133"/>
                    <a:pt x="99" y="129"/>
                    <a:pt x="92" y="134"/>
                  </a:cubicBezTo>
                  <a:cubicBezTo>
                    <a:pt x="86" y="139"/>
                    <a:pt x="83" y="141"/>
                    <a:pt x="80" y="137"/>
                  </a:cubicBezTo>
                  <a:cubicBezTo>
                    <a:pt x="77" y="134"/>
                    <a:pt x="67" y="136"/>
                    <a:pt x="61" y="137"/>
                  </a:cubicBezTo>
                  <a:cubicBezTo>
                    <a:pt x="55" y="137"/>
                    <a:pt x="61" y="130"/>
                    <a:pt x="61" y="127"/>
                  </a:cubicBezTo>
                  <a:cubicBezTo>
                    <a:pt x="61" y="123"/>
                    <a:pt x="53" y="121"/>
                    <a:pt x="43" y="127"/>
                  </a:cubicBezTo>
                  <a:cubicBezTo>
                    <a:pt x="32" y="133"/>
                    <a:pt x="36" y="131"/>
                    <a:pt x="35" y="136"/>
                  </a:cubicBezTo>
                  <a:cubicBezTo>
                    <a:pt x="33" y="141"/>
                    <a:pt x="29" y="133"/>
                    <a:pt x="22" y="137"/>
                  </a:cubicBezTo>
                  <a:cubicBezTo>
                    <a:pt x="15" y="142"/>
                    <a:pt x="4" y="145"/>
                    <a:pt x="2" y="149"/>
                  </a:cubicBezTo>
                  <a:cubicBezTo>
                    <a:pt x="0" y="153"/>
                    <a:pt x="17" y="156"/>
                    <a:pt x="23" y="157"/>
                  </a:cubicBezTo>
                  <a:cubicBezTo>
                    <a:pt x="30" y="159"/>
                    <a:pt x="15" y="163"/>
                    <a:pt x="21" y="164"/>
                  </a:cubicBezTo>
                  <a:cubicBezTo>
                    <a:pt x="26" y="166"/>
                    <a:pt x="23" y="171"/>
                    <a:pt x="32" y="175"/>
                  </a:cubicBezTo>
                  <a:cubicBezTo>
                    <a:pt x="40" y="179"/>
                    <a:pt x="58" y="175"/>
                    <a:pt x="63" y="175"/>
                  </a:cubicBezTo>
                  <a:cubicBezTo>
                    <a:pt x="68" y="175"/>
                    <a:pt x="72" y="181"/>
                    <a:pt x="76" y="177"/>
                  </a:cubicBezTo>
                  <a:cubicBezTo>
                    <a:pt x="80" y="173"/>
                    <a:pt x="95" y="161"/>
                    <a:pt x="102" y="168"/>
                  </a:cubicBezTo>
                  <a:cubicBezTo>
                    <a:pt x="110" y="175"/>
                    <a:pt x="94" y="174"/>
                    <a:pt x="98" y="178"/>
                  </a:cubicBezTo>
                  <a:cubicBezTo>
                    <a:pt x="102" y="182"/>
                    <a:pt x="107" y="192"/>
                    <a:pt x="100" y="197"/>
                  </a:cubicBezTo>
                  <a:cubicBezTo>
                    <a:pt x="93" y="203"/>
                    <a:pt x="86" y="199"/>
                    <a:pt x="82" y="199"/>
                  </a:cubicBezTo>
                  <a:cubicBezTo>
                    <a:pt x="78" y="198"/>
                    <a:pt x="80" y="206"/>
                    <a:pt x="74" y="211"/>
                  </a:cubicBezTo>
                  <a:cubicBezTo>
                    <a:pt x="68" y="216"/>
                    <a:pt x="63" y="206"/>
                    <a:pt x="55" y="206"/>
                  </a:cubicBezTo>
                  <a:cubicBezTo>
                    <a:pt x="48" y="206"/>
                    <a:pt x="49" y="216"/>
                    <a:pt x="50" y="221"/>
                  </a:cubicBezTo>
                  <a:cubicBezTo>
                    <a:pt x="50" y="225"/>
                    <a:pt x="38" y="220"/>
                    <a:pt x="35" y="231"/>
                  </a:cubicBezTo>
                  <a:cubicBezTo>
                    <a:pt x="32" y="243"/>
                    <a:pt x="20" y="233"/>
                    <a:pt x="28" y="244"/>
                  </a:cubicBezTo>
                  <a:cubicBezTo>
                    <a:pt x="36" y="256"/>
                    <a:pt x="35" y="249"/>
                    <a:pt x="41" y="253"/>
                  </a:cubicBezTo>
                  <a:cubicBezTo>
                    <a:pt x="48" y="258"/>
                    <a:pt x="34" y="266"/>
                    <a:pt x="40" y="267"/>
                  </a:cubicBezTo>
                  <a:cubicBezTo>
                    <a:pt x="47" y="268"/>
                    <a:pt x="54" y="280"/>
                    <a:pt x="59" y="284"/>
                  </a:cubicBezTo>
                  <a:cubicBezTo>
                    <a:pt x="63" y="289"/>
                    <a:pt x="69" y="282"/>
                    <a:pt x="76" y="282"/>
                  </a:cubicBezTo>
                  <a:cubicBezTo>
                    <a:pt x="83" y="281"/>
                    <a:pt x="80" y="272"/>
                    <a:pt x="83" y="276"/>
                  </a:cubicBezTo>
                  <a:cubicBezTo>
                    <a:pt x="87" y="279"/>
                    <a:pt x="93" y="290"/>
                    <a:pt x="89" y="292"/>
                  </a:cubicBezTo>
                  <a:cubicBezTo>
                    <a:pt x="86" y="295"/>
                    <a:pt x="89" y="303"/>
                    <a:pt x="88" y="307"/>
                  </a:cubicBezTo>
                  <a:cubicBezTo>
                    <a:pt x="87" y="311"/>
                    <a:pt x="103" y="310"/>
                    <a:pt x="104" y="305"/>
                  </a:cubicBezTo>
                  <a:cubicBezTo>
                    <a:pt x="105" y="300"/>
                    <a:pt x="117" y="299"/>
                    <a:pt x="124" y="307"/>
                  </a:cubicBezTo>
                  <a:cubicBezTo>
                    <a:pt x="131" y="314"/>
                    <a:pt x="133" y="315"/>
                    <a:pt x="133" y="310"/>
                  </a:cubicBezTo>
                  <a:cubicBezTo>
                    <a:pt x="133" y="304"/>
                    <a:pt x="139" y="297"/>
                    <a:pt x="140" y="302"/>
                  </a:cubicBezTo>
                  <a:cubicBezTo>
                    <a:pt x="140" y="307"/>
                    <a:pt x="145" y="308"/>
                    <a:pt x="156" y="304"/>
                  </a:cubicBezTo>
                  <a:cubicBezTo>
                    <a:pt x="166" y="299"/>
                    <a:pt x="161" y="304"/>
                    <a:pt x="156" y="311"/>
                  </a:cubicBezTo>
                  <a:cubicBezTo>
                    <a:pt x="149" y="320"/>
                    <a:pt x="156" y="333"/>
                    <a:pt x="151" y="334"/>
                  </a:cubicBezTo>
                  <a:cubicBezTo>
                    <a:pt x="145" y="335"/>
                    <a:pt x="141" y="349"/>
                    <a:pt x="133" y="350"/>
                  </a:cubicBezTo>
                  <a:cubicBezTo>
                    <a:pt x="124" y="351"/>
                    <a:pt x="110" y="367"/>
                    <a:pt x="108" y="369"/>
                  </a:cubicBezTo>
                  <a:cubicBezTo>
                    <a:pt x="106" y="372"/>
                    <a:pt x="88" y="364"/>
                    <a:pt x="85" y="371"/>
                  </a:cubicBezTo>
                  <a:cubicBezTo>
                    <a:pt x="83" y="379"/>
                    <a:pt x="71" y="385"/>
                    <a:pt x="74" y="387"/>
                  </a:cubicBezTo>
                  <a:cubicBezTo>
                    <a:pt x="76" y="389"/>
                    <a:pt x="91" y="382"/>
                    <a:pt x="92" y="378"/>
                  </a:cubicBezTo>
                  <a:cubicBezTo>
                    <a:pt x="93" y="374"/>
                    <a:pt x="95" y="375"/>
                    <a:pt x="97" y="378"/>
                  </a:cubicBezTo>
                  <a:cubicBezTo>
                    <a:pt x="100" y="381"/>
                    <a:pt x="106" y="376"/>
                    <a:pt x="109" y="374"/>
                  </a:cubicBezTo>
                  <a:cubicBezTo>
                    <a:pt x="112" y="371"/>
                    <a:pt x="117" y="372"/>
                    <a:pt x="120" y="372"/>
                  </a:cubicBezTo>
                  <a:cubicBezTo>
                    <a:pt x="123" y="373"/>
                    <a:pt x="124" y="369"/>
                    <a:pt x="133" y="367"/>
                  </a:cubicBezTo>
                  <a:cubicBezTo>
                    <a:pt x="142" y="366"/>
                    <a:pt x="140" y="363"/>
                    <a:pt x="142" y="358"/>
                  </a:cubicBezTo>
                  <a:cubicBezTo>
                    <a:pt x="144" y="354"/>
                    <a:pt x="165" y="344"/>
                    <a:pt x="169" y="343"/>
                  </a:cubicBezTo>
                  <a:cubicBezTo>
                    <a:pt x="173" y="342"/>
                    <a:pt x="170" y="336"/>
                    <a:pt x="174" y="335"/>
                  </a:cubicBezTo>
                  <a:cubicBezTo>
                    <a:pt x="179" y="335"/>
                    <a:pt x="185" y="330"/>
                    <a:pt x="191" y="325"/>
                  </a:cubicBezTo>
                  <a:cubicBezTo>
                    <a:pt x="196" y="321"/>
                    <a:pt x="198" y="323"/>
                    <a:pt x="202" y="321"/>
                  </a:cubicBezTo>
                  <a:cubicBezTo>
                    <a:pt x="206" y="319"/>
                    <a:pt x="203" y="311"/>
                    <a:pt x="207" y="310"/>
                  </a:cubicBezTo>
                  <a:cubicBezTo>
                    <a:pt x="211" y="310"/>
                    <a:pt x="215" y="306"/>
                    <a:pt x="215" y="303"/>
                  </a:cubicBezTo>
                  <a:cubicBezTo>
                    <a:pt x="215" y="299"/>
                    <a:pt x="204" y="299"/>
                    <a:pt x="203" y="297"/>
                  </a:cubicBezTo>
                  <a:cubicBezTo>
                    <a:pt x="202" y="295"/>
                    <a:pt x="211" y="286"/>
                    <a:pt x="215" y="286"/>
                  </a:cubicBezTo>
                  <a:cubicBezTo>
                    <a:pt x="219" y="287"/>
                    <a:pt x="224" y="283"/>
                    <a:pt x="225" y="278"/>
                  </a:cubicBezTo>
                  <a:cubicBezTo>
                    <a:pt x="225" y="272"/>
                    <a:pt x="230" y="271"/>
                    <a:pt x="235" y="267"/>
                  </a:cubicBezTo>
                  <a:cubicBezTo>
                    <a:pt x="239" y="262"/>
                    <a:pt x="238" y="258"/>
                    <a:pt x="242" y="258"/>
                  </a:cubicBezTo>
                  <a:cubicBezTo>
                    <a:pt x="246" y="258"/>
                    <a:pt x="250" y="252"/>
                    <a:pt x="255" y="249"/>
                  </a:cubicBezTo>
                  <a:cubicBezTo>
                    <a:pt x="259" y="247"/>
                    <a:pt x="255" y="252"/>
                    <a:pt x="264" y="253"/>
                  </a:cubicBezTo>
                  <a:cubicBezTo>
                    <a:pt x="272" y="253"/>
                    <a:pt x="270" y="261"/>
                    <a:pt x="264" y="258"/>
                  </a:cubicBezTo>
                  <a:cubicBezTo>
                    <a:pt x="257" y="255"/>
                    <a:pt x="254" y="256"/>
                    <a:pt x="249" y="261"/>
                  </a:cubicBezTo>
                  <a:cubicBezTo>
                    <a:pt x="243" y="267"/>
                    <a:pt x="247" y="268"/>
                    <a:pt x="243" y="275"/>
                  </a:cubicBezTo>
                  <a:cubicBezTo>
                    <a:pt x="238" y="281"/>
                    <a:pt x="238" y="285"/>
                    <a:pt x="244" y="285"/>
                  </a:cubicBezTo>
                  <a:cubicBezTo>
                    <a:pt x="250" y="286"/>
                    <a:pt x="244" y="290"/>
                    <a:pt x="238" y="292"/>
                  </a:cubicBezTo>
                  <a:cubicBezTo>
                    <a:pt x="233" y="294"/>
                    <a:pt x="237" y="297"/>
                    <a:pt x="244" y="297"/>
                  </a:cubicBezTo>
                  <a:cubicBezTo>
                    <a:pt x="252" y="297"/>
                    <a:pt x="263" y="286"/>
                    <a:pt x="273" y="281"/>
                  </a:cubicBezTo>
                  <a:cubicBezTo>
                    <a:pt x="284" y="276"/>
                    <a:pt x="292" y="281"/>
                    <a:pt x="295" y="280"/>
                  </a:cubicBezTo>
                  <a:cubicBezTo>
                    <a:pt x="297" y="279"/>
                    <a:pt x="291" y="274"/>
                    <a:pt x="295" y="272"/>
                  </a:cubicBezTo>
                  <a:cubicBezTo>
                    <a:pt x="298" y="271"/>
                    <a:pt x="291" y="270"/>
                    <a:pt x="288" y="264"/>
                  </a:cubicBezTo>
                  <a:cubicBezTo>
                    <a:pt x="286" y="257"/>
                    <a:pt x="292" y="261"/>
                    <a:pt x="293" y="256"/>
                  </a:cubicBezTo>
                  <a:cubicBezTo>
                    <a:pt x="295" y="252"/>
                    <a:pt x="298" y="253"/>
                    <a:pt x="301" y="256"/>
                  </a:cubicBezTo>
                  <a:cubicBezTo>
                    <a:pt x="305" y="258"/>
                    <a:pt x="309" y="253"/>
                    <a:pt x="312" y="260"/>
                  </a:cubicBezTo>
                  <a:cubicBezTo>
                    <a:pt x="315" y="266"/>
                    <a:pt x="318" y="258"/>
                    <a:pt x="324" y="262"/>
                  </a:cubicBezTo>
                  <a:cubicBezTo>
                    <a:pt x="329" y="266"/>
                    <a:pt x="323" y="266"/>
                    <a:pt x="317" y="267"/>
                  </a:cubicBezTo>
                  <a:cubicBezTo>
                    <a:pt x="311" y="268"/>
                    <a:pt x="314" y="276"/>
                    <a:pt x="319" y="272"/>
                  </a:cubicBezTo>
                  <a:cubicBezTo>
                    <a:pt x="323" y="269"/>
                    <a:pt x="326" y="266"/>
                    <a:pt x="330" y="270"/>
                  </a:cubicBezTo>
                  <a:cubicBezTo>
                    <a:pt x="334" y="274"/>
                    <a:pt x="336" y="272"/>
                    <a:pt x="339" y="269"/>
                  </a:cubicBezTo>
                  <a:cubicBezTo>
                    <a:pt x="342" y="266"/>
                    <a:pt x="342" y="269"/>
                    <a:pt x="342" y="272"/>
                  </a:cubicBezTo>
                  <a:cubicBezTo>
                    <a:pt x="342" y="274"/>
                    <a:pt x="349" y="275"/>
                    <a:pt x="359" y="277"/>
                  </a:cubicBezTo>
                  <a:cubicBezTo>
                    <a:pt x="369" y="279"/>
                    <a:pt x="386" y="276"/>
                    <a:pt x="391" y="276"/>
                  </a:cubicBezTo>
                  <a:cubicBezTo>
                    <a:pt x="396" y="276"/>
                    <a:pt x="394" y="283"/>
                    <a:pt x="404" y="285"/>
                  </a:cubicBezTo>
                  <a:cubicBezTo>
                    <a:pt x="414" y="287"/>
                    <a:pt x="417" y="275"/>
                    <a:pt x="422" y="279"/>
                  </a:cubicBezTo>
                  <a:cubicBezTo>
                    <a:pt x="427" y="283"/>
                    <a:pt x="422" y="285"/>
                    <a:pt x="419" y="288"/>
                  </a:cubicBezTo>
                  <a:cubicBezTo>
                    <a:pt x="416" y="291"/>
                    <a:pt x="422" y="292"/>
                    <a:pt x="426" y="293"/>
                  </a:cubicBezTo>
                  <a:cubicBezTo>
                    <a:pt x="430" y="295"/>
                    <a:pt x="439" y="297"/>
                    <a:pt x="444" y="302"/>
                  </a:cubicBezTo>
                  <a:cubicBezTo>
                    <a:pt x="448" y="306"/>
                    <a:pt x="450" y="311"/>
                    <a:pt x="461" y="316"/>
                  </a:cubicBezTo>
                  <a:cubicBezTo>
                    <a:pt x="471" y="321"/>
                    <a:pt x="461" y="303"/>
                    <a:pt x="469" y="309"/>
                  </a:cubicBezTo>
                  <a:cubicBezTo>
                    <a:pt x="477" y="314"/>
                    <a:pt x="475" y="309"/>
                    <a:pt x="481" y="315"/>
                  </a:cubicBezTo>
                  <a:cubicBezTo>
                    <a:pt x="488" y="321"/>
                    <a:pt x="485" y="312"/>
                    <a:pt x="482" y="302"/>
                  </a:cubicBezTo>
                  <a:cubicBezTo>
                    <a:pt x="479" y="293"/>
                    <a:pt x="485" y="299"/>
                    <a:pt x="488" y="304"/>
                  </a:cubicBezTo>
                  <a:cubicBezTo>
                    <a:pt x="491" y="308"/>
                    <a:pt x="491" y="317"/>
                    <a:pt x="489" y="323"/>
                  </a:cubicBezTo>
                  <a:cubicBezTo>
                    <a:pt x="487" y="329"/>
                    <a:pt x="477" y="324"/>
                    <a:pt x="478" y="321"/>
                  </a:cubicBezTo>
                  <a:cubicBezTo>
                    <a:pt x="479" y="317"/>
                    <a:pt x="469" y="319"/>
                    <a:pt x="468" y="323"/>
                  </a:cubicBezTo>
                  <a:cubicBezTo>
                    <a:pt x="468" y="328"/>
                    <a:pt x="475" y="337"/>
                    <a:pt x="480" y="338"/>
                  </a:cubicBezTo>
                  <a:cubicBezTo>
                    <a:pt x="486" y="339"/>
                    <a:pt x="482" y="347"/>
                    <a:pt x="485" y="348"/>
                  </a:cubicBezTo>
                  <a:cubicBezTo>
                    <a:pt x="489" y="349"/>
                    <a:pt x="489" y="357"/>
                    <a:pt x="492" y="356"/>
                  </a:cubicBezTo>
                  <a:cubicBezTo>
                    <a:pt x="494" y="355"/>
                    <a:pt x="493" y="345"/>
                    <a:pt x="491" y="340"/>
                  </a:cubicBezTo>
                  <a:cubicBezTo>
                    <a:pt x="488" y="336"/>
                    <a:pt x="489" y="329"/>
                    <a:pt x="493" y="330"/>
                  </a:cubicBezTo>
                  <a:cubicBezTo>
                    <a:pt x="497" y="332"/>
                    <a:pt x="493" y="339"/>
                    <a:pt x="495" y="341"/>
                  </a:cubicBezTo>
                  <a:cubicBezTo>
                    <a:pt x="497" y="343"/>
                    <a:pt x="499" y="339"/>
                    <a:pt x="504" y="336"/>
                  </a:cubicBezTo>
                  <a:cubicBezTo>
                    <a:pt x="508" y="333"/>
                    <a:pt x="502" y="326"/>
                    <a:pt x="503" y="322"/>
                  </a:cubicBezTo>
                  <a:cubicBezTo>
                    <a:pt x="505" y="318"/>
                    <a:pt x="510" y="325"/>
                    <a:pt x="512" y="332"/>
                  </a:cubicBezTo>
                  <a:cubicBezTo>
                    <a:pt x="514" y="339"/>
                    <a:pt x="507" y="339"/>
                    <a:pt x="507" y="342"/>
                  </a:cubicBezTo>
                  <a:cubicBezTo>
                    <a:pt x="507" y="346"/>
                    <a:pt x="501" y="344"/>
                    <a:pt x="499" y="346"/>
                  </a:cubicBezTo>
                  <a:cubicBezTo>
                    <a:pt x="497" y="348"/>
                    <a:pt x="498" y="361"/>
                    <a:pt x="501" y="361"/>
                  </a:cubicBezTo>
                  <a:cubicBezTo>
                    <a:pt x="503" y="362"/>
                    <a:pt x="505" y="351"/>
                    <a:pt x="507" y="356"/>
                  </a:cubicBezTo>
                  <a:cubicBezTo>
                    <a:pt x="508" y="362"/>
                    <a:pt x="514" y="349"/>
                    <a:pt x="516" y="354"/>
                  </a:cubicBezTo>
                  <a:cubicBezTo>
                    <a:pt x="518" y="359"/>
                    <a:pt x="525" y="365"/>
                    <a:pt x="528" y="364"/>
                  </a:cubicBezTo>
                  <a:cubicBezTo>
                    <a:pt x="531" y="363"/>
                    <a:pt x="527" y="357"/>
                    <a:pt x="523" y="357"/>
                  </a:cubicBezTo>
                  <a:cubicBezTo>
                    <a:pt x="518" y="356"/>
                    <a:pt x="519" y="349"/>
                    <a:pt x="523" y="349"/>
                  </a:cubicBezTo>
                  <a:cubicBezTo>
                    <a:pt x="527" y="348"/>
                    <a:pt x="535" y="359"/>
                    <a:pt x="534" y="363"/>
                  </a:cubicBezTo>
                  <a:cubicBezTo>
                    <a:pt x="534" y="367"/>
                    <a:pt x="530" y="367"/>
                    <a:pt x="527" y="371"/>
                  </a:cubicBezTo>
                  <a:cubicBezTo>
                    <a:pt x="523" y="375"/>
                    <a:pt x="518" y="364"/>
                    <a:pt x="514" y="365"/>
                  </a:cubicBezTo>
                  <a:cubicBezTo>
                    <a:pt x="510" y="365"/>
                    <a:pt x="514" y="371"/>
                    <a:pt x="516" y="376"/>
                  </a:cubicBezTo>
                  <a:cubicBezTo>
                    <a:pt x="518" y="381"/>
                    <a:pt x="511" y="387"/>
                    <a:pt x="516" y="390"/>
                  </a:cubicBezTo>
                  <a:cubicBezTo>
                    <a:pt x="522" y="394"/>
                    <a:pt x="520" y="388"/>
                    <a:pt x="521" y="386"/>
                  </a:cubicBezTo>
                  <a:cubicBezTo>
                    <a:pt x="522" y="383"/>
                    <a:pt x="526" y="386"/>
                    <a:pt x="529" y="388"/>
                  </a:cubicBezTo>
                  <a:cubicBezTo>
                    <a:pt x="532" y="391"/>
                    <a:pt x="533" y="383"/>
                    <a:pt x="533" y="380"/>
                  </a:cubicBezTo>
                  <a:cubicBezTo>
                    <a:pt x="533" y="377"/>
                    <a:pt x="538" y="379"/>
                    <a:pt x="540" y="383"/>
                  </a:cubicBezTo>
                  <a:cubicBezTo>
                    <a:pt x="543" y="387"/>
                    <a:pt x="543" y="379"/>
                    <a:pt x="547" y="379"/>
                  </a:cubicBezTo>
                  <a:cubicBezTo>
                    <a:pt x="551" y="380"/>
                    <a:pt x="548" y="386"/>
                    <a:pt x="548" y="390"/>
                  </a:cubicBezTo>
                  <a:cubicBezTo>
                    <a:pt x="548" y="393"/>
                    <a:pt x="555" y="387"/>
                    <a:pt x="554" y="391"/>
                  </a:cubicBezTo>
                  <a:cubicBezTo>
                    <a:pt x="554" y="391"/>
                    <a:pt x="554" y="392"/>
                    <a:pt x="554" y="392"/>
                  </a:cubicBezTo>
                  <a:cubicBezTo>
                    <a:pt x="558" y="390"/>
                    <a:pt x="562" y="387"/>
                    <a:pt x="564" y="385"/>
                  </a:cubicBezTo>
                  <a:cubicBezTo>
                    <a:pt x="571" y="381"/>
                    <a:pt x="559" y="377"/>
                    <a:pt x="561" y="37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133">
              <a:extLst>
                <a:ext uri="{FF2B5EF4-FFF2-40B4-BE49-F238E27FC236}">
                  <a16:creationId xmlns:a16="http://schemas.microsoft.com/office/drawing/2014/main" id="{502C9C0C-B436-4122-8EC2-0157425F8A52}"/>
                </a:ext>
              </a:extLst>
            </p:cNvPr>
            <p:cNvSpPr>
              <a:spLocks noEditPoints="1"/>
            </p:cNvSpPr>
            <p:nvPr userDrawn="1"/>
          </p:nvSpPr>
          <p:spPr bwMode="auto">
            <a:xfrm>
              <a:off x="4062927" y="2494046"/>
              <a:ext cx="282432" cy="200843"/>
            </a:xfrm>
            <a:custGeom>
              <a:avLst/>
              <a:gdLst>
                <a:gd name="T0" fmla="*/ 187 w 190"/>
                <a:gd name="T1" fmla="*/ 24 h 135"/>
                <a:gd name="T2" fmla="*/ 172 w 190"/>
                <a:gd name="T3" fmla="*/ 24 h 135"/>
                <a:gd name="T4" fmla="*/ 155 w 190"/>
                <a:gd name="T5" fmla="*/ 20 h 135"/>
                <a:gd name="T6" fmla="*/ 148 w 190"/>
                <a:gd name="T7" fmla="*/ 18 h 135"/>
                <a:gd name="T8" fmla="*/ 136 w 190"/>
                <a:gd name="T9" fmla="*/ 19 h 135"/>
                <a:gd name="T10" fmla="*/ 122 w 190"/>
                <a:gd name="T11" fmla="*/ 12 h 135"/>
                <a:gd name="T12" fmla="*/ 114 w 190"/>
                <a:gd name="T13" fmla="*/ 8 h 135"/>
                <a:gd name="T14" fmla="*/ 88 w 190"/>
                <a:gd name="T15" fmla="*/ 5 h 135"/>
                <a:gd name="T16" fmla="*/ 40 w 190"/>
                <a:gd name="T17" fmla="*/ 5 h 135"/>
                <a:gd name="T18" fmla="*/ 22 w 190"/>
                <a:gd name="T19" fmla="*/ 0 h 135"/>
                <a:gd name="T20" fmla="*/ 10 w 190"/>
                <a:gd name="T21" fmla="*/ 8 h 135"/>
                <a:gd name="T22" fmla="*/ 6 w 190"/>
                <a:gd name="T23" fmla="*/ 19 h 135"/>
                <a:gd name="T24" fmla="*/ 9 w 190"/>
                <a:gd name="T25" fmla="*/ 33 h 135"/>
                <a:gd name="T26" fmla="*/ 13 w 190"/>
                <a:gd name="T27" fmla="*/ 31 h 135"/>
                <a:gd name="T28" fmla="*/ 18 w 190"/>
                <a:gd name="T29" fmla="*/ 32 h 135"/>
                <a:gd name="T30" fmla="*/ 27 w 190"/>
                <a:gd name="T31" fmla="*/ 34 h 135"/>
                <a:gd name="T32" fmla="*/ 33 w 190"/>
                <a:gd name="T33" fmla="*/ 34 h 135"/>
                <a:gd name="T34" fmla="*/ 42 w 190"/>
                <a:gd name="T35" fmla="*/ 35 h 135"/>
                <a:gd name="T36" fmla="*/ 46 w 190"/>
                <a:gd name="T37" fmla="*/ 41 h 135"/>
                <a:gd name="T38" fmla="*/ 36 w 190"/>
                <a:gd name="T39" fmla="*/ 50 h 135"/>
                <a:gd name="T40" fmla="*/ 37 w 190"/>
                <a:gd name="T41" fmla="*/ 63 h 135"/>
                <a:gd name="T42" fmla="*/ 35 w 190"/>
                <a:gd name="T43" fmla="*/ 74 h 135"/>
                <a:gd name="T44" fmla="*/ 31 w 190"/>
                <a:gd name="T45" fmla="*/ 79 h 135"/>
                <a:gd name="T46" fmla="*/ 35 w 190"/>
                <a:gd name="T47" fmla="*/ 87 h 135"/>
                <a:gd name="T48" fmla="*/ 32 w 190"/>
                <a:gd name="T49" fmla="*/ 95 h 135"/>
                <a:gd name="T50" fmla="*/ 35 w 190"/>
                <a:gd name="T51" fmla="*/ 103 h 135"/>
                <a:gd name="T52" fmla="*/ 29 w 190"/>
                <a:gd name="T53" fmla="*/ 112 h 135"/>
                <a:gd name="T54" fmla="*/ 31 w 190"/>
                <a:gd name="T55" fmla="*/ 116 h 135"/>
                <a:gd name="T56" fmla="*/ 39 w 190"/>
                <a:gd name="T57" fmla="*/ 117 h 135"/>
                <a:gd name="T58" fmla="*/ 57 w 190"/>
                <a:gd name="T59" fmla="*/ 134 h 135"/>
                <a:gd name="T60" fmla="*/ 60 w 190"/>
                <a:gd name="T61" fmla="*/ 129 h 135"/>
                <a:gd name="T62" fmla="*/ 69 w 190"/>
                <a:gd name="T63" fmla="*/ 129 h 135"/>
                <a:gd name="T64" fmla="*/ 82 w 190"/>
                <a:gd name="T65" fmla="*/ 124 h 135"/>
                <a:gd name="T66" fmla="*/ 101 w 190"/>
                <a:gd name="T67" fmla="*/ 123 h 135"/>
                <a:gd name="T68" fmla="*/ 111 w 190"/>
                <a:gd name="T69" fmla="*/ 118 h 135"/>
                <a:gd name="T70" fmla="*/ 123 w 190"/>
                <a:gd name="T71" fmla="*/ 110 h 135"/>
                <a:gd name="T72" fmla="*/ 128 w 190"/>
                <a:gd name="T73" fmla="*/ 99 h 135"/>
                <a:gd name="T74" fmla="*/ 139 w 190"/>
                <a:gd name="T75" fmla="*/ 88 h 135"/>
                <a:gd name="T76" fmla="*/ 140 w 190"/>
                <a:gd name="T77" fmla="*/ 67 h 135"/>
                <a:gd name="T78" fmla="*/ 152 w 190"/>
                <a:gd name="T79" fmla="*/ 52 h 135"/>
                <a:gd name="T80" fmla="*/ 165 w 190"/>
                <a:gd name="T81" fmla="*/ 45 h 135"/>
                <a:gd name="T82" fmla="*/ 181 w 190"/>
                <a:gd name="T83" fmla="*/ 37 h 135"/>
                <a:gd name="T84" fmla="*/ 187 w 190"/>
                <a:gd name="T85" fmla="*/ 24 h 135"/>
                <a:gd name="T86" fmla="*/ 189 w 190"/>
                <a:gd name="T87" fmla="*/ 72 h 135"/>
                <a:gd name="T88" fmla="*/ 176 w 190"/>
                <a:gd name="T89" fmla="*/ 76 h 135"/>
                <a:gd name="T90" fmla="*/ 189 w 190"/>
                <a:gd name="T91"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0" h="135">
                  <a:moveTo>
                    <a:pt x="187" y="24"/>
                  </a:moveTo>
                  <a:cubicBezTo>
                    <a:pt x="182" y="24"/>
                    <a:pt x="176" y="25"/>
                    <a:pt x="172" y="24"/>
                  </a:cubicBezTo>
                  <a:cubicBezTo>
                    <a:pt x="168" y="23"/>
                    <a:pt x="157" y="22"/>
                    <a:pt x="155" y="20"/>
                  </a:cubicBezTo>
                  <a:cubicBezTo>
                    <a:pt x="152" y="17"/>
                    <a:pt x="148" y="15"/>
                    <a:pt x="148" y="18"/>
                  </a:cubicBezTo>
                  <a:cubicBezTo>
                    <a:pt x="148" y="21"/>
                    <a:pt x="141" y="22"/>
                    <a:pt x="136" y="19"/>
                  </a:cubicBezTo>
                  <a:cubicBezTo>
                    <a:pt x="132" y="16"/>
                    <a:pt x="125" y="14"/>
                    <a:pt x="122" y="12"/>
                  </a:cubicBezTo>
                  <a:cubicBezTo>
                    <a:pt x="120" y="11"/>
                    <a:pt x="117" y="10"/>
                    <a:pt x="114" y="8"/>
                  </a:cubicBezTo>
                  <a:cubicBezTo>
                    <a:pt x="109" y="9"/>
                    <a:pt x="97" y="4"/>
                    <a:pt x="88" y="5"/>
                  </a:cubicBezTo>
                  <a:cubicBezTo>
                    <a:pt x="79" y="6"/>
                    <a:pt x="51" y="4"/>
                    <a:pt x="40" y="5"/>
                  </a:cubicBezTo>
                  <a:cubicBezTo>
                    <a:pt x="29" y="6"/>
                    <a:pt x="28" y="0"/>
                    <a:pt x="22" y="0"/>
                  </a:cubicBezTo>
                  <a:cubicBezTo>
                    <a:pt x="16" y="0"/>
                    <a:pt x="18" y="8"/>
                    <a:pt x="10" y="8"/>
                  </a:cubicBezTo>
                  <a:cubicBezTo>
                    <a:pt x="1" y="8"/>
                    <a:pt x="0" y="14"/>
                    <a:pt x="6" y="19"/>
                  </a:cubicBezTo>
                  <a:cubicBezTo>
                    <a:pt x="10" y="21"/>
                    <a:pt x="10" y="27"/>
                    <a:pt x="9" y="33"/>
                  </a:cubicBezTo>
                  <a:cubicBezTo>
                    <a:pt x="11" y="33"/>
                    <a:pt x="12" y="32"/>
                    <a:pt x="13" y="31"/>
                  </a:cubicBezTo>
                  <a:cubicBezTo>
                    <a:pt x="16" y="28"/>
                    <a:pt x="18" y="29"/>
                    <a:pt x="18" y="32"/>
                  </a:cubicBezTo>
                  <a:cubicBezTo>
                    <a:pt x="18" y="35"/>
                    <a:pt x="24" y="34"/>
                    <a:pt x="27" y="34"/>
                  </a:cubicBezTo>
                  <a:cubicBezTo>
                    <a:pt x="30" y="34"/>
                    <a:pt x="29" y="37"/>
                    <a:pt x="33" y="34"/>
                  </a:cubicBezTo>
                  <a:cubicBezTo>
                    <a:pt x="37" y="31"/>
                    <a:pt x="42" y="32"/>
                    <a:pt x="42" y="35"/>
                  </a:cubicBezTo>
                  <a:cubicBezTo>
                    <a:pt x="42" y="39"/>
                    <a:pt x="50" y="37"/>
                    <a:pt x="46" y="41"/>
                  </a:cubicBezTo>
                  <a:cubicBezTo>
                    <a:pt x="42" y="46"/>
                    <a:pt x="36" y="47"/>
                    <a:pt x="36" y="50"/>
                  </a:cubicBezTo>
                  <a:cubicBezTo>
                    <a:pt x="36" y="53"/>
                    <a:pt x="41" y="60"/>
                    <a:pt x="37" y="63"/>
                  </a:cubicBezTo>
                  <a:cubicBezTo>
                    <a:pt x="34" y="67"/>
                    <a:pt x="38" y="74"/>
                    <a:pt x="35" y="74"/>
                  </a:cubicBezTo>
                  <a:cubicBezTo>
                    <a:pt x="31" y="74"/>
                    <a:pt x="27" y="75"/>
                    <a:pt x="31" y="79"/>
                  </a:cubicBezTo>
                  <a:cubicBezTo>
                    <a:pt x="35" y="84"/>
                    <a:pt x="38" y="87"/>
                    <a:pt x="35" y="87"/>
                  </a:cubicBezTo>
                  <a:cubicBezTo>
                    <a:pt x="32" y="87"/>
                    <a:pt x="30" y="94"/>
                    <a:pt x="32" y="95"/>
                  </a:cubicBezTo>
                  <a:cubicBezTo>
                    <a:pt x="33" y="97"/>
                    <a:pt x="41" y="102"/>
                    <a:pt x="35" y="103"/>
                  </a:cubicBezTo>
                  <a:cubicBezTo>
                    <a:pt x="29" y="104"/>
                    <a:pt x="29" y="108"/>
                    <a:pt x="29" y="112"/>
                  </a:cubicBezTo>
                  <a:cubicBezTo>
                    <a:pt x="29" y="113"/>
                    <a:pt x="30" y="115"/>
                    <a:pt x="31" y="116"/>
                  </a:cubicBezTo>
                  <a:cubicBezTo>
                    <a:pt x="34" y="116"/>
                    <a:pt x="36" y="116"/>
                    <a:pt x="39" y="117"/>
                  </a:cubicBezTo>
                  <a:cubicBezTo>
                    <a:pt x="45" y="120"/>
                    <a:pt x="48" y="135"/>
                    <a:pt x="57" y="134"/>
                  </a:cubicBezTo>
                  <a:cubicBezTo>
                    <a:pt x="60" y="133"/>
                    <a:pt x="58" y="131"/>
                    <a:pt x="60" y="129"/>
                  </a:cubicBezTo>
                  <a:cubicBezTo>
                    <a:pt x="62" y="127"/>
                    <a:pt x="65" y="129"/>
                    <a:pt x="69" y="129"/>
                  </a:cubicBezTo>
                  <a:cubicBezTo>
                    <a:pt x="72" y="129"/>
                    <a:pt x="74" y="124"/>
                    <a:pt x="82" y="124"/>
                  </a:cubicBezTo>
                  <a:cubicBezTo>
                    <a:pt x="90" y="123"/>
                    <a:pt x="96" y="123"/>
                    <a:pt x="101" y="123"/>
                  </a:cubicBezTo>
                  <a:cubicBezTo>
                    <a:pt x="106" y="123"/>
                    <a:pt x="110" y="121"/>
                    <a:pt x="111" y="118"/>
                  </a:cubicBezTo>
                  <a:cubicBezTo>
                    <a:pt x="113" y="114"/>
                    <a:pt x="117" y="111"/>
                    <a:pt x="123" y="110"/>
                  </a:cubicBezTo>
                  <a:cubicBezTo>
                    <a:pt x="129" y="109"/>
                    <a:pt x="128" y="103"/>
                    <a:pt x="128" y="99"/>
                  </a:cubicBezTo>
                  <a:cubicBezTo>
                    <a:pt x="129" y="96"/>
                    <a:pt x="139" y="91"/>
                    <a:pt x="139" y="88"/>
                  </a:cubicBezTo>
                  <a:cubicBezTo>
                    <a:pt x="140" y="85"/>
                    <a:pt x="134" y="75"/>
                    <a:pt x="140" y="67"/>
                  </a:cubicBezTo>
                  <a:cubicBezTo>
                    <a:pt x="145" y="58"/>
                    <a:pt x="152" y="57"/>
                    <a:pt x="152" y="52"/>
                  </a:cubicBezTo>
                  <a:cubicBezTo>
                    <a:pt x="152" y="48"/>
                    <a:pt x="158" y="46"/>
                    <a:pt x="165" y="45"/>
                  </a:cubicBezTo>
                  <a:cubicBezTo>
                    <a:pt x="173" y="44"/>
                    <a:pt x="175" y="39"/>
                    <a:pt x="181" y="37"/>
                  </a:cubicBezTo>
                  <a:cubicBezTo>
                    <a:pt x="187" y="34"/>
                    <a:pt x="188" y="30"/>
                    <a:pt x="187" y="24"/>
                  </a:cubicBezTo>
                  <a:close/>
                  <a:moveTo>
                    <a:pt x="189" y="72"/>
                  </a:moveTo>
                  <a:cubicBezTo>
                    <a:pt x="188" y="64"/>
                    <a:pt x="173" y="74"/>
                    <a:pt x="176" y="76"/>
                  </a:cubicBezTo>
                  <a:cubicBezTo>
                    <a:pt x="182" y="80"/>
                    <a:pt x="190" y="79"/>
                    <a:pt x="189" y="7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134">
              <a:extLst>
                <a:ext uri="{FF2B5EF4-FFF2-40B4-BE49-F238E27FC236}">
                  <a16:creationId xmlns:a16="http://schemas.microsoft.com/office/drawing/2014/main" id="{A0224F76-D233-4B38-BACD-F171298D1D20}"/>
                </a:ext>
              </a:extLst>
            </p:cNvPr>
            <p:cNvSpPr>
              <a:spLocks/>
            </p:cNvSpPr>
            <p:nvPr userDrawn="1"/>
          </p:nvSpPr>
          <p:spPr bwMode="auto">
            <a:xfrm>
              <a:off x="4552476" y="2407432"/>
              <a:ext cx="74688" cy="42051"/>
            </a:xfrm>
            <a:custGeom>
              <a:avLst/>
              <a:gdLst>
                <a:gd name="T0" fmla="*/ 0 w 50"/>
                <a:gd name="T1" fmla="*/ 24 h 28"/>
                <a:gd name="T2" fmla="*/ 10 w 50"/>
                <a:gd name="T3" fmla="*/ 23 h 28"/>
                <a:gd name="T4" fmla="*/ 12 w 50"/>
                <a:gd name="T5" fmla="*/ 27 h 28"/>
                <a:gd name="T6" fmla="*/ 23 w 50"/>
                <a:gd name="T7" fmla="*/ 25 h 28"/>
                <a:gd name="T8" fmla="*/ 32 w 50"/>
                <a:gd name="T9" fmla="*/ 26 h 28"/>
                <a:gd name="T10" fmla="*/ 37 w 50"/>
                <a:gd name="T11" fmla="*/ 19 h 28"/>
                <a:gd name="T12" fmla="*/ 41 w 50"/>
                <a:gd name="T13" fmla="*/ 12 h 28"/>
                <a:gd name="T14" fmla="*/ 50 w 50"/>
                <a:gd name="T15" fmla="*/ 6 h 28"/>
                <a:gd name="T16" fmla="*/ 46 w 50"/>
                <a:gd name="T17" fmla="*/ 0 h 28"/>
                <a:gd name="T18" fmla="*/ 36 w 50"/>
                <a:gd name="T19" fmla="*/ 4 h 28"/>
                <a:gd name="T20" fmla="*/ 23 w 50"/>
                <a:gd name="T21" fmla="*/ 8 h 28"/>
                <a:gd name="T22" fmla="*/ 7 w 50"/>
                <a:gd name="T23" fmla="*/ 5 h 28"/>
                <a:gd name="T24" fmla="*/ 1 w 50"/>
                <a:gd name="T25" fmla="*/ 5 h 28"/>
                <a:gd name="T26" fmla="*/ 0 w 50"/>
                <a:gd name="T2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28">
                  <a:moveTo>
                    <a:pt x="0" y="24"/>
                  </a:moveTo>
                  <a:cubicBezTo>
                    <a:pt x="4" y="23"/>
                    <a:pt x="8" y="22"/>
                    <a:pt x="10" y="23"/>
                  </a:cubicBezTo>
                  <a:cubicBezTo>
                    <a:pt x="11" y="24"/>
                    <a:pt x="12" y="26"/>
                    <a:pt x="12" y="27"/>
                  </a:cubicBezTo>
                  <a:cubicBezTo>
                    <a:pt x="15" y="27"/>
                    <a:pt x="21" y="26"/>
                    <a:pt x="23" y="25"/>
                  </a:cubicBezTo>
                  <a:cubicBezTo>
                    <a:pt x="25" y="24"/>
                    <a:pt x="31" y="28"/>
                    <a:pt x="32" y="26"/>
                  </a:cubicBezTo>
                  <a:cubicBezTo>
                    <a:pt x="32" y="24"/>
                    <a:pt x="34" y="19"/>
                    <a:pt x="37" y="19"/>
                  </a:cubicBezTo>
                  <a:cubicBezTo>
                    <a:pt x="40" y="19"/>
                    <a:pt x="38" y="12"/>
                    <a:pt x="41" y="12"/>
                  </a:cubicBezTo>
                  <a:cubicBezTo>
                    <a:pt x="43" y="12"/>
                    <a:pt x="50" y="6"/>
                    <a:pt x="50" y="6"/>
                  </a:cubicBezTo>
                  <a:cubicBezTo>
                    <a:pt x="50" y="6"/>
                    <a:pt x="47" y="1"/>
                    <a:pt x="46" y="0"/>
                  </a:cubicBezTo>
                  <a:cubicBezTo>
                    <a:pt x="45" y="0"/>
                    <a:pt x="42" y="4"/>
                    <a:pt x="36" y="4"/>
                  </a:cubicBezTo>
                  <a:cubicBezTo>
                    <a:pt x="30" y="4"/>
                    <a:pt x="26" y="8"/>
                    <a:pt x="23" y="8"/>
                  </a:cubicBezTo>
                  <a:cubicBezTo>
                    <a:pt x="21" y="8"/>
                    <a:pt x="13" y="6"/>
                    <a:pt x="7" y="5"/>
                  </a:cubicBezTo>
                  <a:cubicBezTo>
                    <a:pt x="5" y="5"/>
                    <a:pt x="3" y="5"/>
                    <a:pt x="1" y="5"/>
                  </a:cubicBezTo>
                  <a:cubicBezTo>
                    <a:pt x="1" y="10"/>
                    <a:pt x="0" y="17"/>
                    <a:pt x="0" y="2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135">
              <a:extLst>
                <a:ext uri="{FF2B5EF4-FFF2-40B4-BE49-F238E27FC236}">
                  <a16:creationId xmlns:a16="http://schemas.microsoft.com/office/drawing/2014/main" id="{CD2D16DF-7341-4E4B-84FE-AE9DC7CDC077}"/>
                </a:ext>
              </a:extLst>
            </p:cNvPr>
            <p:cNvSpPr>
              <a:spLocks noEditPoints="1"/>
            </p:cNvSpPr>
            <p:nvPr userDrawn="1"/>
          </p:nvSpPr>
          <p:spPr bwMode="auto">
            <a:xfrm>
              <a:off x="4704361" y="2546138"/>
              <a:ext cx="138706" cy="174482"/>
            </a:xfrm>
            <a:custGeom>
              <a:avLst/>
              <a:gdLst>
                <a:gd name="T0" fmla="*/ 92 w 93"/>
                <a:gd name="T1" fmla="*/ 0 h 117"/>
                <a:gd name="T2" fmla="*/ 85 w 93"/>
                <a:gd name="T3" fmla="*/ 4 h 117"/>
                <a:gd name="T4" fmla="*/ 79 w 93"/>
                <a:gd name="T5" fmla="*/ 7 h 117"/>
                <a:gd name="T6" fmla="*/ 64 w 93"/>
                <a:gd name="T7" fmla="*/ 5 h 117"/>
                <a:gd name="T8" fmla="*/ 44 w 93"/>
                <a:gd name="T9" fmla="*/ 4 h 117"/>
                <a:gd name="T10" fmla="*/ 44 w 93"/>
                <a:gd name="T11" fmla="*/ 5 h 117"/>
                <a:gd name="T12" fmla="*/ 30 w 93"/>
                <a:gd name="T13" fmla="*/ 11 h 117"/>
                <a:gd name="T14" fmla="*/ 23 w 93"/>
                <a:gd name="T15" fmla="*/ 16 h 117"/>
                <a:gd name="T16" fmla="*/ 13 w 93"/>
                <a:gd name="T17" fmla="*/ 17 h 117"/>
                <a:gd name="T18" fmla="*/ 8 w 93"/>
                <a:gd name="T19" fmla="*/ 25 h 117"/>
                <a:gd name="T20" fmla="*/ 4 w 93"/>
                <a:gd name="T21" fmla="*/ 31 h 117"/>
                <a:gd name="T22" fmla="*/ 0 w 93"/>
                <a:gd name="T23" fmla="*/ 39 h 117"/>
                <a:gd name="T24" fmla="*/ 1 w 93"/>
                <a:gd name="T25" fmla="*/ 39 h 117"/>
                <a:gd name="T26" fmla="*/ 8 w 93"/>
                <a:gd name="T27" fmla="*/ 52 h 117"/>
                <a:gd name="T28" fmla="*/ 19 w 93"/>
                <a:gd name="T29" fmla="*/ 55 h 117"/>
                <a:gd name="T30" fmla="*/ 32 w 93"/>
                <a:gd name="T31" fmla="*/ 60 h 117"/>
                <a:gd name="T32" fmla="*/ 16 w 93"/>
                <a:gd name="T33" fmla="*/ 61 h 117"/>
                <a:gd name="T34" fmla="*/ 19 w 93"/>
                <a:gd name="T35" fmla="*/ 74 h 117"/>
                <a:gd name="T36" fmla="*/ 27 w 93"/>
                <a:gd name="T37" fmla="*/ 84 h 117"/>
                <a:gd name="T38" fmla="*/ 41 w 93"/>
                <a:gd name="T39" fmla="*/ 90 h 117"/>
                <a:gd name="T40" fmla="*/ 38 w 93"/>
                <a:gd name="T41" fmla="*/ 76 h 117"/>
                <a:gd name="T42" fmla="*/ 48 w 93"/>
                <a:gd name="T43" fmla="*/ 75 h 117"/>
                <a:gd name="T44" fmla="*/ 42 w 93"/>
                <a:gd name="T45" fmla="*/ 69 h 117"/>
                <a:gd name="T46" fmla="*/ 47 w 93"/>
                <a:gd name="T47" fmla="*/ 67 h 117"/>
                <a:gd name="T48" fmla="*/ 58 w 93"/>
                <a:gd name="T49" fmla="*/ 65 h 117"/>
                <a:gd name="T50" fmla="*/ 53 w 93"/>
                <a:gd name="T51" fmla="*/ 53 h 117"/>
                <a:gd name="T52" fmla="*/ 41 w 93"/>
                <a:gd name="T53" fmla="*/ 54 h 117"/>
                <a:gd name="T54" fmla="*/ 45 w 93"/>
                <a:gd name="T55" fmla="*/ 46 h 117"/>
                <a:gd name="T56" fmla="*/ 33 w 93"/>
                <a:gd name="T57" fmla="*/ 29 h 117"/>
                <a:gd name="T58" fmla="*/ 41 w 93"/>
                <a:gd name="T59" fmla="*/ 25 h 117"/>
                <a:gd name="T60" fmla="*/ 53 w 93"/>
                <a:gd name="T61" fmla="*/ 27 h 117"/>
                <a:gd name="T62" fmla="*/ 56 w 93"/>
                <a:gd name="T63" fmla="*/ 16 h 117"/>
                <a:gd name="T64" fmla="*/ 64 w 93"/>
                <a:gd name="T65" fmla="*/ 19 h 117"/>
                <a:gd name="T66" fmla="*/ 76 w 93"/>
                <a:gd name="T67" fmla="*/ 13 h 117"/>
                <a:gd name="T68" fmla="*/ 85 w 93"/>
                <a:gd name="T69" fmla="*/ 18 h 117"/>
                <a:gd name="T70" fmla="*/ 89 w 93"/>
                <a:gd name="T71" fmla="*/ 13 h 117"/>
                <a:gd name="T72" fmla="*/ 93 w 93"/>
                <a:gd name="T73" fmla="*/ 6 h 117"/>
                <a:gd name="T74" fmla="*/ 92 w 93"/>
                <a:gd name="T75" fmla="*/ 0 h 117"/>
                <a:gd name="T76" fmla="*/ 80 w 93"/>
                <a:gd name="T77" fmla="*/ 110 h 117"/>
                <a:gd name="T78" fmla="*/ 56 w 93"/>
                <a:gd name="T79" fmla="*/ 107 h 117"/>
                <a:gd name="T80" fmla="*/ 48 w 93"/>
                <a:gd name="T81" fmla="*/ 111 h 117"/>
                <a:gd name="T82" fmla="*/ 69 w 93"/>
                <a:gd name="T83" fmla="*/ 117 h 117"/>
                <a:gd name="T84" fmla="*/ 89 w 93"/>
                <a:gd name="T85" fmla="*/ 111 h 117"/>
                <a:gd name="T86" fmla="*/ 80 w 93"/>
                <a:gd name="T8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 h="117">
                  <a:moveTo>
                    <a:pt x="92" y="0"/>
                  </a:moveTo>
                  <a:cubicBezTo>
                    <a:pt x="89" y="1"/>
                    <a:pt x="84" y="2"/>
                    <a:pt x="85" y="4"/>
                  </a:cubicBezTo>
                  <a:cubicBezTo>
                    <a:pt x="86" y="6"/>
                    <a:pt x="83" y="7"/>
                    <a:pt x="79" y="7"/>
                  </a:cubicBezTo>
                  <a:cubicBezTo>
                    <a:pt x="79" y="7"/>
                    <a:pt x="67" y="6"/>
                    <a:pt x="64" y="5"/>
                  </a:cubicBezTo>
                  <a:cubicBezTo>
                    <a:pt x="61" y="3"/>
                    <a:pt x="49" y="4"/>
                    <a:pt x="44" y="4"/>
                  </a:cubicBezTo>
                  <a:cubicBezTo>
                    <a:pt x="44" y="5"/>
                    <a:pt x="44" y="5"/>
                    <a:pt x="44" y="5"/>
                  </a:cubicBezTo>
                  <a:cubicBezTo>
                    <a:pt x="42" y="7"/>
                    <a:pt x="32" y="12"/>
                    <a:pt x="30" y="11"/>
                  </a:cubicBezTo>
                  <a:cubicBezTo>
                    <a:pt x="28" y="10"/>
                    <a:pt x="27" y="15"/>
                    <a:pt x="23" y="16"/>
                  </a:cubicBezTo>
                  <a:cubicBezTo>
                    <a:pt x="19" y="17"/>
                    <a:pt x="13" y="15"/>
                    <a:pt x="13" y="17"/>
                  </a:cubicBezTo>
                  <a:cubicBezTo>
                    <a:pt x="13" y="19"/>
                    <a:pt x="10" y="23"/>
                    <a:pt x="8" y="25"/>
                  </a:cubicBezTo>
                  <a:cubicBezTo>
                    <a:pt x="5" y="28"/>
                    <a:pt x="7" y="30"/>
                    <a:pt x="4" y="31"/>
                  </a:cubicBezTo>
                  <a:cubicBezTo>
                    <a:pt x="2" y="31"/>
                    <a:pt x="1" y="35"/>
                    <a:pt x="0" y="39"/>
                  </a:cubicBezTo>
                  <a:cubicBezTo>
                    <a:pt x="0" y="39"/>
                    <a:pt x="0" y="39"/>
                    <a:pt x="1" y="39"/>
                  </a:cubicBezTo>
                  <a:cubicBezTo>
                    <a:pt x="5" y="41"/>
                    <a:pt x="9" y="46"/>
                    <a:pt x="8" y="52"/>
                  </a:cubicBezTo>
                  <a:cubicBezTo>
                    <a:pt x="8" y="57"/>
                    <a:pt x="15" y="59"/>
                    <a:pt x="19" y="55"/>
                  </a:cubicBezTo>
                  <a:cubicBezTo>
                    <a:pt x="22" y="51"/>
                    <a:pt x="32" y="57"/>
                    <a:pt x="32" y="60"/>
                  </a:cubicBezTo>
                  <a:cubicBezTo>
                    <a:pt x="32" y="63"/>
                    <a:pt x="22" y="57"/>
                    <a:pt x="16" y="61"/>
                  </a:cubicBezTo>
                  <a:cubicBezTo>
                    <a:pt x="11" y="65"/>
                    <a:pt x="21" y="69"/>
                    <a:pt x="19" y="74"/>
                  </a:cubicBezTo>
                  <a:cubicBezTo>
                    <a:pt x="18" y="78"/>
                    <a:pt x="22" y="84"/>
                    <a:pt x="27" y="84"/>
                  </a:cubicBezTo>
                  <a:cubicBezTo>
                    <a:pt x="32" y="84"/>
                    <a:pt x="38" y="92"/>
                    <a:pt x="41" y="90"/>
                  </a:cubicBezTo>
                  <a:cubicBezTo>
                    <a:pt x="44" y="89"/>
                    <a:pt x="37" y="77"/>
                    <a:pt x="38" y="76"/>
                  </a:cubicBezTo>
                  <a:cubicBezTo>
                    <a:pt x="39" y="74"/>
                    <a:pt x="45" y="79"/>
                    <a:pt x="48" y="75"/>
                  </a:cubicBezTo>
                  <a:cubicBezTo>
                    <a:pt x="51" y="72"/>
                    <a:pt x="46" y="69"/>
                    <a:pt x="42" y="69"/>
                  </a:cubicBezTo>
                  <a:cubicBezTo>
                    <a:pt x="37" y="70"/>
                    <a:pt x="41" y="63"/>
                    <a:pt x="47" y="67"/>
                  </a:cubicBezTo>
                  <a:cubicBezTo>
                    <a:pt x="52" y="70"/>
                    <a:pt x="55" y="66"/>
                    <a:pt x="58" y="65"/>
                  </a:cubicBezTo>
                  <a:cubicBezTo>
                    <a:pt x="60" y="65"/>
                    <a:pt x="61" y="55"/>
                    <a:pt x="53" y="53"/>
                  </a:cubicBezTo>
                  <a:cubicBezTo>
                    <a:pt x="45" y="51"/>
                    <a:pt x="46" y="59"/>
                    <a:pt x="41" y="54"/>
                  </a:cubicBezTo>
                  <a:cubicBezTo>
                    <a:pt x="35" y="48"/>
                    <a:pt x="45" y="50"/>
                    <a:pt x="45" y="46"/>
                  </a:cubicBezTo>
                  <a:cubicBezTo>
                    <a:pt x="45" y="41"/>
                    <a:pt x="37" y="35"/>
                    <a:pt x="33" y="29"/>
                  </a:cubicBezTo>
                  <a:cubicBezTo>
                    <a:pt x="29" y="24"/>
                    <a:pt x="39" y="21"/>
                    <a:pt x="41" y="25"/>
                  </a:cubicBezTo>
                  <a:cubicBezTo>
                    <a:pt x="43" y="29"/>
                    <a:pt x="49" y="29"/>
                    <a:pt x="53" y="27"/>
                  </a:cubicBezTo>
                  <a:cubicBezTo>
                    <a:pt x="56" y="25"/>
                    <a:pt x="49" y="19"/>
                    <a:pt x="56" y="16"/>
                  </a:cubicBezTo>
                  <a:cubicBezTo>
                    <a:pt x="62" y="13"/>
                    <a:pt x="62" y="18"/>
                    <a:pt x="64" y="19"/>
                  </a:cubicBezTo>
                  <a:cubicBezTo>
                    <a:pt x="67" y="20"/>
                    <a:pt x="69" y="13"/>
                    <a:pt x="76" y="13"/>
                  </a:cubicBezTo>
                  <a:cubicBezTo>
                    <a:pt x="79" y="13"/>
                    <a:pt x="82" y="16"/>
                    <a:pt x="85" y="18"/>
                  </a:cubicBezTo>
                  <a:cubicBezTo>
                    <a:pt x="87" y="16"/>
                    <a:pt x="89" y="15"/>
                    <a:pt x="89" y="13"/>
                  </a:cubicBezTo>
                  <a:cubicBezTo>
                    <a:pt x="89" y="11"/>
                    <a:pt x="93" y="10"/>
                    <a:pt x="93" y="6"/>
                  </a:cubicBezTo>
                  <a:cubicBezTo>
                    <a:pt x="93" y="4"/>
                    <a:pt x="93" y="2"/>
                    <a:pt x="92" y="0"/>
                  </a:cubicBezTo>
                  <a:close/>
                  <a:moveTo>
                    <a:pt x="80" y="110"/>
                  </a:moveTo>
                  <a:cubicBezTo>
                    <a:pt x="76" y="108"/>
                    <a:pt x="61" y="111"/>
                    <a:pt x="56" y="107"/>
                  </a:cubicBezTo>
                  <a:cubicBezTo>
                    <a:pt x="52" y="104"/>
                    <a:pt x="44" y="111"/>
                    <a:pt x="48" y="111"/>
                  </a:cubicBezTo>
                  <a:cubicBezTo>
                    <a:pt x="53" y="112"/>
                    <a:pt x="61" y="117"/>
                    <a:pt x="69" y="117"/>
                  </a:cubicBezTo>
                  <a:cubicBezTo>
                    <a:pt x="78" y="117"/>
                    <a:pt x="89" y="113"/>
                    <a:pt x="89" y="111"/>
                  </a:cubicBezTo>
                  <a:cubicBezTo>
                    <a:pt x="89" y="108"/>
                    <a:pt x="83" y="112"/>
                    <a:pt x="80" y="1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136">
              <a:extLst>
                <a:ext uri="{FF2B5EF4-FFF2-40B4-BE49-F238E27FC236}">
                  <a16:creationId xmlns:a16="http://schemas.microsoft.com/office/drawing/2014/main" id="{82DA133D-2985-420B-B9A5-B658EF0D123A}"/>
                </a:ext>
              </a:extLst>
            </p:cNvPr>
            <p:cNvSpPr>
              <a:spLocks/>
            </p:cNvSpPr>
            <p:nvPr userDrawn="1"/>
          </p:nvSpPr>
          <p:spPr bwMode="auto">
            <a:xfrm>
              <a:off x="4961689" y="2696770"/>
              <a:ext cx="58369" cy="35776"/>
            </a:xfrm>
            <a:custGeom>
              <a:avLst/>
              <a:gdLst>
                <a:gd name="T0" fmla="*/ 26 w 39"/>
                <a:gd name="T1" fmla="*/ 15 h 24"/>
                <a:gd name="T2" fmla="*/ 34 w 39"/>
                <a:gd name="T3" fmla="*/ 6 h 24"/>
                <a:gd name="T4" fmla="*/ 34 w 39"/>
                <a:gd name="T5" fmla="*/ 3 h 24"/>
                <a:gd name="T6" fmla="*/ 13 w 39"/>
                <a:gd name="T7" fmla="*/ 9 h 24"/>
                <a:gd name="T8" fmla="*/ 6 w 39"/>
                <a:gd name="T9" fmla="*/ 20 h 24"/>
                <a:gd name="T10" fmla="*/ 26 w 39"/>
                <a:gd name="T11" fmla="*/ 15 h 24"/>
              </a:gdLst>
              <a:ahLst/>
              <a:cxnLst>
                <a:cxn ang="0">
                  <a:pos x="T0" y="T1"/>
                </a:cxn>
                <a:cxn ang="0">
                  <a:pos x="T2" y="T3"/>
                </a:cxn>
                <a:cxn ang="0">
                  <a:pos x="T4" y="T5"/>
                </a:cxn>
                <a:cxn ang="0">
                  <a:pos x="T6" y="T7"/>
                </a:cxn>
                <a:cxn ang="0">
                  <a:pos x="T8" y="T9"/>
                </a:cxn>
                <a:cxn ang="0">
                  <a:pos x="T10" y="T11"/>
                </a:cxn>
              </a:cxnLst>
              <a:rect l="0" t="0" r="r" b="b"/>
              <a:pathLst>
                <a:path w="39" h="24">
                  <a:moveTo>
                    <a:pt x="26" y="15"/>
                  </a:moveTo>
                  <a:cubicBezTo>
                    <a:pt x="26" y="13"/>
                    <a:pt x="29" y="8"/>
                    <a:pt x="34" y="6"/>
                  </a:cubicBezTo>
                  <a:cubicBezTo>
                    <a:pt x="39" y="4"/>
                    <a:pt x="37" y="0"/>
                    <a:pt x="34" y="3"/>
                  </a:cubicBezTo>
                  <a:cubicBezTo>
                    <a:pt x="30" y="6"/>
                    <a:pt x="23" y="9"/>
                    <a:pt x="13" y="9"/>
                  </a:cubicBezTo>
                  <a:cubicBezTo>
                    <a:pt x="3" y="10"/>
                    <a:pt x="0" y="16"/>
                    <a:pt x="6" y="20"/>
                  </a:cubicBezTo>
                  <a:cubicBezTo>
                    <a:pt x="14" y="24"/>
                    <a:pt x="27" y="18"/>
                    <a:pt x="26" y="1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137">
              <a:extLst>
                <a:ext uri="{FF2B5EF4-FFF2-40B4-BE49-F238E27FC236}">
                  <a16:creationId xmlns:a16="http://schemas.microsoft.com/office/drawing/2014/main" id="{D6C6A054-8BFE-4847-8516-2D7FB0CB9A44}"/>
                </a:ext>
              </a:extLst>
            </p:cNvPr>
            <p:cNvSpPr>
              <a:spLocks/>
            </p:cNvSpPr>
            <p:nvPr userDrawn="1"/>
          </p:nvSpPr>
          <p:spPr bwMode="auto">
            <a:xfrm>
              <a:off x="3738444" y="1782310"/>
              <a:ext cx="234733" cy="118623"/>
            </a:xfrm>
            <a:custGeom>
              <a:avLst/>
              <a:gdLst>
                <a:gd name="T0" fmla="*/ 132 w 158"/>
                <a:gd name="T1" fmla="*/ 57 h 80"/>
                <a:gd name="T2" fmla="*/ 144 w 158"/>
                <a:gd name="T3" fmla="*/ 47 h 80"/>
                <a:gd name="T4" fmla="*/ 156 w 158"/>
                <a:gd name="T5" fmla="*/ 37 h 80"/>
                <a:gd name="T6" fmla="*/ 148 w 158"/>
                <a:gd name="T7" fmla="*/ 24 h 80"/>
                <a:gd name="T8" fmla="*/ 140 w 158"/>
                <a:gd name="T9" fmla="*/ 17 h 80"/>
                <a:gd name="T10" fmla="*/ 137 w 158"/>
                <a:gd name="T11" fmla="*/ 8 h 80"/>
                <a:gd name="T12" fmla="*/ 127 w 158"/>
                <a:gd name="T13" fmla="*/ 9 h 80"/>
                <a:gd name="T14" fmla="*/ 113 w 158"/>
                <a:gd name="T15" fmla="*/ 2 h 80"/>
                <a:gd name="T16" fmla="*/ 111 w 158"/>
                <a:gd name="T17" fmla="*/ 11 h 80"/>
                <a:gd name="T18" fmla="*/ 103 w 158"/>
                <a:gd name="T19" fmla="*/ 12 h 80"/>
                <a:gd name="T20" fmla="*/ 97 w 158"/>
                <a:gd name="T21" fmla="*/ 12 h 80"/>
                <a:gd name="T22" fmla="*/ 88 w 158"/>
                <a:gd name="T23" fmla="*/ 13 h 80"/>
                <a:gd name="T24" fmla="*/ 81 w 158"/>
                <a:gd name="T25" fmla="*/ 10 h 80"/>
                <a:gd name="T26" fmla="*/ 71 w 158"/>
                <a:gd name="T27" fmla="*/ 17 h 80"/>
                <a:gd name="T28" fmla="*/ 65 w 158"/>
                <a:gd name="T29" fmla="*/ 14 h 80"/>
                <a:gd name="T30" fmla="*/ 58 w 158"/>
                <a:gd name="T31" fmla="*/ 19 h 80"/>
                <a:gd name="T32" fmla="*/ 56 w 158"/>
                <a:gd name="T33" fmla="*/ 25 h 80"/>
                <a:gd name="T34" fmla="*/ 47 w 158"/>
                <a:gd name="T35" fmla="*/ 30 h 80"/>
                <a:gd name="T36" fmla="*/ 43 w 158"/>
                <a:gd name="T37" fmla="*/ 18 h 80"/>
                <a:gd name="T38" fmla="*/ 20 w 158"/>
                <a:gd name="T39" fmla="*/ 3 h 80"/>
                <a:gd name="T40" fmla="*/ 23 w 158"/>
                <a:gd name="T41" fmla="*/ 12 h 80"/>
                <a:gd name="T42" fmla="*/ 17 w 158"/>
                <a:gd name="T43" fmla="*/ 11 h 80"/>
                <a:gd name="T44" fmla="*/ 8 w 158"/>
                <a:gd name="T45" fmla="*/ 15 h 80"/>
                <a:gd name="T46" fmla="*/ 0 w 158"/>
                <a:gd name="T47" fmla="*/ 25 h 80"/>
                <a:gd name="T48" fmla="*/ 14 w 158"/>
                <a:gd name="T49" fmla="*/ 28 h 80"/>
                <a:gd name="T50" fmla="*/ 32 w 158"/>
                <a:gd name="T51" fmla="*/ 28 h 80"/>
                <a:gd name="T52" fmla="*/ 29 w 158"/>
                <a:gd name="T53" fmla="*/ 35 h 80"/>
                <a:gd name="T54" fmla="*/ 22 w 158"/>
                <a:gd name="T55" fmla="*/ 39 h 80"/>
                <a:gd name="T56" fmla="*/ 5 w 158"/>
                <a:gd name="T57" fmla="*/ 44 h 80"/>
                <a:gd name="T58" fmla="*/ 26 w 158"/>
                <a:gd name="T59" fmla="*/ 44 h 80"/>
                <a:gd name="T60" fmla="*/ 32 w 158"/>
                <a:gd name="T61" fmla="*/ 50 h 80"/>
                <a:gd name="T62" fmla="*/ 36 w 158"/>
                <a:gd name="T63" fmla="*/ 55 h 80"/>
                <a:gd name="T64" fmla="*/ 31 w 158"/>
                <a:gd name="T65" fmla="*/ 62 h 80"/>
                <a:gd name="T66" fmla="*/ 24 w 158"/>
                <a:gd name="T67" fmla="*/ 66 h 80"/>
                <a:gd name="T68" fmla="*/ 42 w 158"/>
                <a:gd name="T69" fmla="*/ 66 h 80"/>
                <a:gd name="T70" fmla="*/ 69 w 158"/>
                <a:gd name="T71" fmla="*/ 76 h 80"/>
                <a:gd name="T72" fmla="*/ 94 w 158"/>
                <a:gd name="T73" fmla="*/ 70 h 80"/>
                <a:gd name="T74" fmla="*/ 113 w 158"/>
                <a:gd name="T75" fmla="*/ 64 h 80"/>
                <a:gd name="T76" fmla="*/ 132 w 158"/>
                <a:gd name="T77" fmla="*/ 5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8" h="80">
                  <a:moveTo>
                    <a:pt x="132" y="57"/>
                  </a:moveTo>
                  <a:cubicBezTo>
                    <a:pt x="141" y="56"/>
                    <a:pt x="141" y="47"/>
                    <a:pt x="144" y="47"/>
                  </a:cubicBezTo>
                  <a:cubicBezTo>
                    <a:pt x="148" y="48"/>
                    <a:pt x="153" y="41"/>
                    <a:pt x="156" y="37"/>
                  </a:cubicBezTo>
                  <a:cubicBezTo>
                    <a:pt x="158" y="32"/>
                    <a:pt x="153" y="24"/>
                    <a:pt x="148" y="24"/>
                  </a:cubicBezTo>
                  <a:cubicBezTo>
                    <a:pt x="143" y="24"/>
                    <a:pt x="139" y="20"/>
                    <a:pt x="140" y="17"/>
                  </a:cubicBezTo>
                  <a:cubicBezTo>
                    <a:pt x="141" y="14"/>
                    <a:pt x="137" y="10"/>
                    <a:pt x="137" y="8"/>
                  </a:cubicBezTo>
                  <a:cubicBezTo>
                    <a:pt x="137" y="6"/>
                    <a:pt x="131" y="8"/>
                    <a:pt x="127" y="9"/>
                  </a:cubicBezTo>
                  <a:cubicBezTo>
                    <a:pt x="124" y="10"/>
                    <a:pt x="116" y="0"/>
                    <a:pt x="113" y="2"/>
                  </a:cubicBezTo>
                  <a:cubicBezTo>
                    <a:pt x="110" y="4"/>
                    <a:pt x="112" y="8"/>
                    <a:pt x="111" y="11"/>
                  </a:cubicBezTo>
                  <a:cubicBezTo>
                    <a:pt x="111" y="14"/>
                    <a:pt x="103" y="9"/>
                    <a:pt x="103" y="12"/>
                  </a:cubicBezTo>
                  <a:cubicBezTo>
                    <a:pt x="103" y="15"/>
                    <a:pt x="99" y="15"/>
                    <a:pt x="97" y="12"/>
                  </a:cubicBezTo>
                  <a:cubicBezTo>
                    <a:pt x="94" y="9"/>
                    <a:pt x="88" y="10"/>
                    <a:pt x="88" y="13"/>
                  </a:cubicBezTo>
                  <a:cubicBezTo>
                    <a:pt x="89" y="16"/>
                    <a:pt x="86" y="14"/>
                    <a:pt x="81" y="10"/>
                  </a:cubicBezTo>
                  <a:cubicBezTo>
                    <a:pt x="76" y="7"/>
                    <a:pt x="70" y="14"/>
                    <a:pt x="71" y="17"/>
                  </a:cubicBezTo>
                  <a:cubicBezTo>
                    <a:pt x="71" y="21"/>
                    <a:pt x="69" y="21"/>
                    <a:pt x="65" y="14"/>
                  </a:cubicBezTo>
                  <a:cubicBezTo>
                    <a:pt x="61" y="7"/>
                    <a:pt x="56" y="15"/>
                    <a:pt x="58" y="19"/>
                  </a:cubicBezTo>
                  <a:cubicBezTo>
                    <a:pt x="60" y="23"/>
                    <a:pt x="60" y="27"/>
                    <a:pt x="56" y="25"/>
                  </a:cubicBezTo>
                  <a:cubicBezTo>
                    <a:pt x="53" y="24"/>
                    <a:pt x="49" y="27"/>
                    <a:pt x="47" y="30"/>
                  </a:cubicBezTo>
                  <a:cubicBezTo>
                    <a:pt x="45" y="33"/>
                    <a:pt x="38" y="21"/>
                    <a:pt x="43" y="18"/>
                  </a:cubicBezTo>
                  <a:cubicBezTo>
                    <a:pt x="48" y="15"/>
                    <a:pt x="27" y="3"/>
                    <a:pt x="20" y="3"/>
                  </a:cubicBezTo>
                  <a:cubicBezTo>
                    <a:pt x="14" y="3"/>
                    <a:pt x="18" y="8"/>
                    <a:pt x="23" y="12"/>
                  </a:cubicBezTo>
                  <a:cubicBezTo>
                    <a:pt x="27" y="15"/>
                    <a:pt x="20" y="14"/>
                    <a:pt x="17" y="11"/>
                  </a:cubicBezTo>
                  <a:cubicBezTo>
                    <a:pt x="15" y="8"/>
                    <a:pt x="10" y="10"/>
                    <a:pt x="8" y="15"/>
                  </a:cubicBezTo>
                  <a:cubicBezTo>
                    <a:pt x="5" y="19"/>
                    <a:pt x="1" y="22"/>
                    <a:pt x="0" y="25"/>
                  </a:cubicBezTo>
                  <a:cubicBezTo>
                    <a:pt x="0" y="28"/>
                    <a:pt x="8" y="31"/>
                    <a:pt x="14" y="28"/>
                  </a:cubicBezTo>
                  <a:cubicBezTo>
                    <a:pt x="21" y="25"/>
                    <a:pt x="29" y="25"/>
                    <a:pt x="32" y="28"/>
                  </a:cubicBezTo>
                  <a:cubicBezTo>
                    <a:pt x="36" y="31"/>
                    <a:pt x="26" y="33"/>
                    <a:pt x="29" y="35"/>
                  </a:cubicBezTo>
                  <a:cubicBezTo>
                    <a:pt x="33" y="38"/>
                    <a:pt x="30" y="40"/>
                    <a:pt x="22" y="39"/>
                  </a:cubicBezTo>
                  <a:cubicBezTo>
                    <a:pt x="14" y="39"/>
                    <a:pt x="4" y="41"/>
                    <a:pt x="5" y="44"/>
                  </a:cubicBezTo>
                  <a:cubicBezTo>
                    <a:pt x="7" y="47"/>
                    <a:pt x="26" y="42"/>
                    <a:pt x="26" y="44"/>
                  </a:cubicBezTo>
                  <a:cubicBezTo>
                    <a:pt x="27" y="47"/>
                    <a:pt x="26" y="52"/>
                    <a:pt x="32" y="50"/>
                  </a:cubicBezTo>
                  <a:cubicBezTo>
                    <a:pt x="37" y="48"/>
                    <a:pt x="33" y="54"/>
                    <a:pt x="36" y="55"/>
                  </a:cubicBezTo>
                  <a:cubicBezTo>
                    <a:pt x="39" y="56"/>
                    <a:pt x="38" y="61"/>
                    <a:pt x="31" y="62"/>
                  </a:cubicBezTo>
                  <a:cubicBezTo>
                    <a:pt x="24" y="62"/>
                    <a:pt x="21" y="63"/>
                    <a:pt x="24" y="66"/>
                  </a:cubicBezTo>
                  <a:cubicBezTo>
                    <a:pt x="27" y="70"/>
                    <a:pt x="35" y="67"/>
                    <a:pt x="42" y="66"/>
                  </a:cubicBezTo>
                  <a:cubicBezTo>
                    <a:pt x="50" y="64"/>
                    <a:pt x="60" y="73"/>
                    <a:pt x="69" y="76"/>
                  </a:cubicBezTo>
                  <a:cubicBezTo>
                    <a:pt x="78" y="80"/>
                    <a:pt x="93" y="75"/>
                    <a:pt x="94" y="70"/>
                  </a:cubicBezTo>
                  <a:cubicBezTo>
                    <a:pt x="96" y="66"/>
                    <a:pt x="108" y="68"/>
                    <a:pt x="113" y="64"/>
                  </a:cubicBezTo>
                  <a:cubicBezTo>
                    <a:pt x="117" y="61"/>
                    <a:pt x="124" y="57"/>
                    <a:pt x="132" y="5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138">
              <a:extLst>
                <a:ext uri="{FF2B5EF4-FFF2-40B4-BE49-F238E27FC236}">
                  <a16:creationId xmlns:a16="http://schemas.microsoft.com/office/drawing/2014/main" id="{A8C1FB1F-8DCB-4B1E-83EF-2889686995D7}"/>
                </a:ext>
              </a:extLst>
            </p:cNvPr>
            <p:cNvSpPr>
              <a:spLocks/>
            </p:cNvSpPr>
            <p:nvPr userDrawn="1"/>
          </p:nvSpPr>
          <p:spPr bwMode="auto">
            <a:xfrm>
              <a:off x="4039077" y="2166421"/>
              <a:ext cx="99793" cy="109836"/>
            </a:xfrm>
            <a:custGeom>
              <a:avLst/>
              <a:gdLst>
                <a:gd name="T0" fmla="*/ 60 w 67"/>
                <a:gd name="T1" fmla="*/ 23 h 74"/>
                <a:gd name="T2" fmla="*/ 55 w 67"/>
                <a:gd name="T3" fmla="*/ 19 h 74"/>
                <a:gd name="T4" fmla="*/ 47 w 67"/>
                <a:gd name="T5" fmla="*/ 21 h 74"/>
                <a:gd name="T6" fmla="*/ 37 w 67"/>
                <a:gd name="T7" fmla="*/ 19 h 74"/>
                <a:gd name="T8" fmla="*/ 41 w 67"/>
                <a:gd name="T9" fmla="*/ 11 h 74"/>
                <a:gd name="T10" fmla="*/ 45 w 67"/>
                <a:gd name="T11" fmla="*/ 2 h 74"/>
                <a:gd name="T12" fmla="*/ 43 w 67"/>
                <a:gd name="T13" fmla="*/ 2 h 74"/>
                <a:gd name="T14" fmla="*/ 28 w 67"/>
                <a:gd name="T15" fmla="*/ 5 h 74"/>
                <a:gd name="T16" fmla="*/ 35 w 67"/>
                <a:gd name="T17" fmla="*/ 12 h 74"/>
                <a:gd name="T18" fmla="*/ 23 w 67"/>
                <a:gd name="T19" fmla="*/ 18 h 74"/>
                <a:gd name="T20" fmla="*/ 7 w 67"/>
                <a:gd name="T21" fmla="*/ 18 h 74"/>
                <a:gd name="T22" fmla="*/ 9 w 67"/>
                <a:gd name="T23" fmla="*/ 29 h 74"/>
                <a:gd name="T24" fmla="*/ 16 w 67"/>
                <a:gd name="T25" fmla="*/ 40 h 74"/>
                <a:gd name="T26" fmla="*/ 12 w 67"/>
                <a:gd name="T27" fmla="*/ 52 h 74"/>
                <a:gd name="T28" fmla="*/ 2 w 67"/>
                <a:gd name="T29" fmla="*/ 62 h 74"/>
                <a:gd name="T30" fmla="*/ 17 w 67"/>
                <a:gd name="T31" fmla="*/ 74 h 74"/>
                <a:gd name="T32" fmla="*/ 42 w 67"/>
                <a:gd name="T33" fmla="*/ 63 h 74"/>
                <a:gd name="T34" fmla="*/ 60 w 67"/>
                <a:gd name="T35" fmla="*/ 59 h 74"/>
                <a:gd name="T36" fmla="*/ 60 w 67"/>
                <a:gd name="T37" fmla="*/ 25 h 74"/>
                <a:gd name="T38" fmla="*/ 60 w 67"/>
                <a:gd name="T39" fmla="*/ 2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74">
                  <a:moveTo>
                    <a:pt x="60" y="23"/>
                  </a:moveTo>
                  <a:cubicBezTo>
                    <a:pt x="58" y="22"/>
                    <a:pt x="56" y="20"/>
                    <a:pt x="55" y="19"/>
                  </a:cubicBezTo>
                  <a:cubicBezTo>
                    <a:pt x="50" y="12"/>
                    <a:pt x="47" y="17"/>
                    <a:pt x="47" y="21"/>
                  </a:cubicBezTo>
                  <a:cubicBezTo>
                    <a:pt x="46" y="25"/>
                    <a:pt x="41" y="20"/>
                    <a:pt x="37" y="19"/>
                  </a:cubicBezTo>
                  <a:cubicBezTo>
                    <a:pt x="34" y="19"/>
                    <a:pt x="38" y="12"/>
                    <a:pt x="41" y="11"/>
                  </a:cubicBezTo>
                  <a:cubicBezTo>
                    <a:pt x="42" y="10"/>
                    <a:pt x="44" y="7"/>
                    <a:pt x="45" y="2"/>
                  </a:cubicBezTo>
                  <a:cubicBezTo>
                    <a:pt x="44" y="2"/>
                    <a:pt x="43" y="2"/>
                    <a:pt x="43" y="2"/>
                  </a:cubicBezTo>
                  <a:cubicBezTo>
                    <a:pt x="37" y="0"/>
                    <a:pt x="28" y="0"/>
                    <a:pt x="28" y="5"/>
                  </a:cubicBezTo>
                  <a:cubicBezTo>
                    <a:pt x="28" y="11"/>
                    <a:pt x="35" y="9"/>
                    <a:pt x="35" y="12"/>
                  </a:cubicBezTo>
                  <a:cubicBezTo>
                    <a:pt x="35" y="16"/>
                    <a:pt x="28" y="15"/>
                    <a:pt x="23" y="18"/>
                  </a:cubicBezTo>
                  <a:cubicBezTo>
                    <a:pt x="18" y="22"/>
                    <a:pt x="13" y="16"/>
                    <a:pt x="7" y="18"/>
                  </a:cubicBezTo>
                  <a:cubicBezTo>
                    <a:pt x="2" y="21"/>
                    <a:pt x="13" y="24"/>
                    <a:pt x="9" y="29"/>
                  </a:cubicBezTo>
                  <a:cubicBezTo>
                    <a:pt x="5" y="35"/>
                    <a:pt x="9" y="35"/>
                    <a:pt x="16" y="40"/>
                  </a:cubicBezTo>
                  <a:cubicBezTo>
                    <a:pt x="22" y="45"/>
                    <a:pt x="12" y="46"/>
                    <a:pt x="12" y="52"/>
                  </a:cubicBezTo>
                  <a:cubicBezTo>
                    <a:pt x="12" y="58"/>
                    <a:pt x="4" y="58"/>
                    <a:pt x="2" y="62"/>
                  </a:cubicBezTo>
                  <a:cubicBezTo>
                    <a:pt x="0" y="66"/>
                    <a:pt x="9" y="74"/>
                    <a:pt x="17" y="74"/>
                  </a:cubicBezTo>
                  <a:cubicBezTo>
                    <a:pt x="22" y="74"/>
                    <a:pt x="35" y="70"/>
                    <a:pt x="42" y="63"/>
                  </a:cubicBezTo>
                  <a:cubicBezTo>
                    <a:pt x="50" y="56"/>
                    <a:pt x="54" y="63"/>
                    <a:pt x="60" y="59"/>
                  </a:cubicBezTo>
                  <a:cubicBezTo>
                    <a:pt x="67" y="56"/>
                    <a:pt x="63" y="31"/>
                    <a:pt x="60" y="25"/>
                  </a:cubicBezTo>
                  <a:cubicBezTo>
                    <a:pt x="60" y="24"/>
                    <a:pt x="60" y="24"/>
                    <a:pt x="60" y="2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139">
              <a:extLst>
                <a:ext uri="{FF2B5EF4-FFF2-40B4-BE49-F238E27FC236}">
                  <a16:creationId xmlns:a16="http://schemas.microsoft.com/office/drawing/2014/main" id="{8DD3A4EF-22BA-4ECA-88BB-1E8A5F668BB9}"/>
                </a:ext>
              </a:extLst>
            </p:cNvPr>
            <p:cNvSpPr>
              <a:spLocks noEditPoints="1"/>
            </p:cNvSpPr>
            <p:nvPr userDrawn="1"/>
          </p:nvSpPr>
          <p:spPr bwMode="auto">
            <a:xfrm>
              <a:off x="4089287" y="1986290"/>
              <a:ext cx="220298" cy="336411"/>
            </a:xfrm>
            <a:custGeom>
              <a:avLst/>
              <a:gdLst>
                <a:gd name="T0" fmla="*/ 11 w 148"/>
                <a:gd name="T1" fmla="*/ 123 h 226"/>
                <a:gd name="T2" fmla="*/ 3 w 148"/>
                <a:gd name="T3" fmla="*/ 140 h 226"/>
                <a:gd name="T4" fmla="*/ 21 w 148"/>
                <a:gd name="T5" fmla="*/ 140 h 226"/>
                <a:gd name="T6" fmla="*/ 37 w 148"/>
                <a:gd name="T7" fmla="*/ 137 h 226"/>
                <a:gd name="T8" fmla="*/ 148 w 148"/>
                <a:gd name="T9" fmla="*/ 174 h 226"/>
                <a:gd name="T10" fmla="*/ 125 w 148"/>
                <a:gd name="T11" fmla="*/ 166 h 226"/>
                <a:gd name="T12" fmla="*/ 120 w 148"/>
                <a:gd name="T13" fmla="*/ 150 h 226"/>
                <a:gd name="T14" fmla="*/ 100 w 148"/>
                <a:gd name="T15" fmla="*/ 114 h 226"/>
                <a:gd name="T16" fmla="*/ 77 w 148"/>
                <a:gd name="T17" fmla="*/ 105 h 226"/>
                <a:gd name="T18" fmla="*/ 93 w 148"/>
                <a:gd name="T19" fmla="*/ 69 h 226"/>
                <a:gd name="T20" fmla="*/ 61 w 148"/>
                <a:gd name="T21" fmla="*/ 63 h 226"/>
                <a:gd name="T22" fmla="*/ 74 w 148"/>
                <a:gd name="T23" fmla="*/ 42 h 226"/>
                <a:gd name="T24" fmla="*/ 52 w 148"/>
                <a:gd name="T25" fmla="*/ 48 h 226"/>
                <a:gd name="T26" fmla="*/ 36 w 148"/>
                <a:gd name="T27" fmla="*/ 71 h 226"/>
                <a:gd name="T28" fmla="*/ 23 w 148"/>
                <a:gd name="T29" fmla="*/ 72 h 226"/>
                <a:gd name="T30" fmla="*/ 29 w 148"/>
                <a:gd name="T31" fmla="*/ 91 h 226"/>
                <a:gd name="T32" fmla="*/ 24 w 148"/>
                <a:gd name="T33" fmla="*/ 108 h 226"/>
                <a:gd name="T34" fmla="*/ 41 w 148"/>
                <a:gd name="T35" fmla="*/ 113 h 226"/>
                <a:gd name="T36" fmla="*/ 50 w 148"/>
                <a:gd name="T37" fmla="*/ 112 h 226"/>
                <a:gd name="T38" fmla="*/ 66 w 148"/>
                <a:gd name="T39" fmla="*/ 125 h 226"/>
                <a:gd name="T40" fmla="*/ 73 w 148"/>
                <a:gd name="T41" fmla="*/ 138 h 226"/>
                <a:gd name="T42" fmla="*/ 75 w 148"/>
                <a:gd name="T43" fmla="*/ 157 h 226"/>
                <a:gd name="T44" fmla="*/ 56 w 148"/>
                <a:gd name="T45" fmla="*/ 160 h 226"/>
                <a:gd name="T46" fmla="*/ 60 w 148"/>
                <a:gd name="T47" fmla="*/ 175 h 226"/>
                <a:gd name="T48" fmla="*/ 52 w 148"/>
                <a:gd name="T49" fmla="*/ 191 h 226"/>
                <a:gd name="T50" fmla="*/ 76 w 148"/>
                <a:gd name="T51" fmla="*/ 195 h 226"/>
                <a:gd name="T52" fmla="*/ 61 w 148"/>
                <a:gd name="T53" fmla="*/ 201 h 226"/>
                <a:gd name="T54" fmla="*/ 53 w 148"/>
                <a:gd name="T55" fmla="*/ 218 h 226"/>
                <a:gd name="T56" fmla="*/ 70 w 148"/>
                <a:gd name="T57" fmla="*/ 214 h 226"/>
                <a:gd name="T58" fmla="*/ 92 w 148"/>
                <a:gd name="T59" fmla="*/ 209 h 226"/>
                <a:gd name="T60" fmla="*/ 121 w 148"/>
                <a:gd name="T61" fmla="*/ 209 h 226"/>
                <a:gd name="T62" fmla="*/ 135 w 148"/>
                <a:gd name="T63" fmla="*/ 197 h 226"/>
                <a:gd name="T64" fmla="*/ 148 w 148"/>
                <a:gd name="T65" fmla="*/ 174 h 226"/>
                <a:gd name="T66" fmla="*/ 27 w 148"/>
                <a:gd name="T67" fmla="*/ 52 h 226"/>
                <a:gd name="T68" fmla="*/ 102 w 148"/>
                <a:gd name="T69" fmla="*/ 18 h 226"/>
                <a:gd name="T70" fmla="*/ 102 w 148"/>
                <a:gd name="T71"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226">
                  <a:moveTo>
                    <a:pt x="29" y="120"/>
                  </a:moveTo>
                  <a:cubicBezTo>
                    <a:pt x="24" y="115"/>
                    <a:pt x="17" y="123"/>
                    <a:pt x="11" y="123"/>
                  </a:cubicBezTo>
                  <a:cubicBezTo>
                    <a:pt x="10" y="128"/>
                    <a:pt x="8" y="131"/>
                    <a:pt x="7" y="132"/>
                  </a:cubicBezTo>
                  <a:cubicBezTo>
                    <a:pt x="4" y="133"/>
                    <a:pt x="0" y="140"/>
                    <a:pt x="3" y="140"/>
                  </a:cubicBezTo>
                  <a:cubicBezTo>
                    <a:pt x="7" y="141"/>
                    <a:pt x="12" y="146"/>
                    <a:pt x="13" y="142"/>
                  </a:cubicBezTo>
                  <a:cubicBezTo>
                    <a:pt x="13" y="138"/>
                    <a:pt x="16" y="133"/>
                    <a:pt x="21" y="140"/>
                  </a:cubicBezTo>
                  <a:cubicBezTo>
                    <a:pt x="22" y="141"/>
                    <a:pt x="24" y="143"/>
                    <a:pt x="26" y="144"/>
                  </a:cubicBezTo>
                  <a:cubicBezTo>
                    <a:pt x="27" y="141"/>
                    <a:pt x="34" y="141"/>
                    <a:pt x="37" y="137"/>
                  </a:cubicBezTo>
                  <a:cubicBezTo>
                    <a:pt x="42" y="133"/>
                    <a:pt x="35" y="126"/>
                    <a:pt x="29" y="120"/>
                  </a:cubicBezTo>
                  <a:close/>
                  <a:moveTo>
                    <a:pt x="148" y="174"/>
                  </a:moveTo>
                  <a:cubicBezTo>
                    <a:pt x="148" y="168"/>
                    <a:pt x="134" y="163"/>
                    <a:pt x="133" y="167"/>
                  </a:cubicBezTo>
                  <a:cubicBezTo>
                    <a:pt x="131" y="170"/>
                    <a:pt x="128" y="170"/>
                    <a:pt x="125" y="166"/>
                  </a:cubicBezTo>
                  <a:cubicBezTo>
                    <a:pt x="123" y="162"/>
                    <a:pt x="128" y="158"/>
                    <a:pt x="125" y="158"/>
                  </a:cubicBezTo>
                  <a:cubicBezTo>
                    <a:pt x="123" y="157"/>
                    <a:pt x="120" y="152"/>
                    <a:pt x="120" y="150"/>
                  </a:cubicBezTo>
                  <a:cubicBezTo>
                    <a:pt x="121" y="148"/>
                    <a:pt x="117" y="134"/>
                    <a:pt x="109" y="132"/>
                  </a:cubicBezTo>
                  <a:cubicBezTo>
                    <a:pt x="102" y="130"/>
                    <a:pt x="101" y="120"/>
                    <a:pt x="100" y="114"/>
                  </a:cubicBezTo>
                  <a:cubicBezTo>
                    <a:pt x="98" y="108"/>
                    <a:pt x="93" y="112"/>
                    <a:pt x="90" y="107"/>
                  </a:cubicBezTo>
                  <a:cubicBezTo>
                    <a:pt x="86" y="102"/>
                    <a:pt x="80" y="104"/>
                    <a:pt x="77" y="105"/>
                  </a:cubicBezTo>
                  <a:cubicBezTo>
                    <a:pt x="73" y="105"/>
                    <a:pt x="77" y="98"/>
                    <a:pt x="82" y="95"/>
                  </a:cubicBezTo>
                  <a:cubicBezTo>
                    <a:pt x="87" y="92"/>
                    <a:pt x="93" y="73"/>
                    <a:pt x="93" y="69"/>
                  </a:cubicBezTo>
                  <a:cubicBezTo>
                    <a:pt x="93" y="66"/>
                    <a:pt x="70" y="66"/>
                    <a:pt x="66" y="68"/>
                  </a:cubicBezTo>
                  <a:cubicBezTo>
                    <a:pt x="62" y="70"/>
                    <a:pt x="57" y="65"/>
                    <a:pt x="61" y="63"/>
                  </a:cubicBezTo>
                  <a:cubicBezTo>
                    <a:pt x="65" y="62"/>
                    <a:pt x="72" y="54"/>
                    <a:pt x="72" y="51"/>
                  </a:cubicBezTo>
                  <a:cubicBezTo>
                    <a:pt x="72" y="48"/>
                    <a:pt x="77" y="45"/>
                    <a:pt x="74" y="42"/>
                  </a:cubicBezTo>
                  <a:cubicBezTo>
                    <a:pt x="71" y="40"/>
                    <a:pt x="70" y="46"/>
                    <a:pt x="68" y="48"/>
                  </a:cubicBezTo>
                  <a:cubicBezTo>
                    <a:pt x="65" y="50"/>
                    <a:pt x="58" y="50"/>
                    <a:pt x="52" y="48"/>
                  </a:cubicBezTo>
                  <a:cubicBezTo>
                    <a:pt x="45" y="47"/>
                    <a:pt x="42" y="57"/>
                    <a:pt x="43" y="61"/>
                  </a:cubicBezTo>
                  <a:cubicBezTo>
                    <a:pt x="43" y="65"/>
                    <a:pt x="35" y="67"/>
                    <a:pt x="36" y="71"/>
                  </a:cubicBezTo>
                  <a:cubicBezTo>
                    <a:pt x="37" y="74"/>
                    <a:pt x="35" y="77"/>
                    <a:pt x="32" y="75"/>
                  </a:cubicBezTo>
                  <a:cubicBezTo>
                    <a:pt x="30" y="73"/>
                    <a:pt x="28" y="68"/>
                    <a:pt x="23" y="72"/>
                  </a:cubicBezTo>
                  <a:cubicBezTo>
                    <a:pt x="19" y="75"/>
                    <a:pt x="28" y="80"/>
                    <a:pt x="34" y="80"/>
                  </a:cubicBezTo>
                  <a:cubicBezTo>
                    <a:pt x="40" y="81"/>
                    <a:pt x="30" y="85"/>
                    <a:pt x="29" y="91"/>
                  </a:cubicBezTo>
                  <a:cubicBezTo>
                    <a:pt x="28" y="97"/>
                    <a:pt x="36" y="95"/>
                    <a:pt x="37" y="99"/>
                  </a:cubicBezTo>
                  <a:cubicBezTo>
                    <a:pt x="37" y="103"/>
                    <a:pt x="24" y="104"/>
                    <a:pt x="24" y="108"/>
                  </a:cubicBezTo>
                  <a:cubicBezTo>
                    <a:pt x="24" y="112"/>
                    <a:pt x="31" y="106"/>
                    <a:pt x="35" y="105"/>
                  </a:cubicBezTo>
                  <a:cubicBezTo>
                    <a:pt x="38" y="103"/>
                    <a:pt x="33" y="115"/>
                    <a:pt x="41" y="113"/>
                  </a:cubicBezTo>
                  <a:cubicBezTo>
                    <a:pt x="49" y="112"/>
                    <a:pt x="46" y="102"/>
                    <a:pt x="49" y="102"/>
                  </a:cubicBezTo>
                  <a:cubicBezTo>
                    <a:pt x="52" y="102"/>
                    <a:pt x="48" y="108"/>
                    <a:pt x="50" y="112"/>
                  </a:cubicBezTo>
                  <a:cubicBezTo>
                    <a:pt x="53" y="117"/>
                    <a:pt x="45" y="124"/>
                    <a:pt x="45" y="127"/>
                  </a:cubicBezTo>
                  <a:cubicBezTo>
                    <a:pt x="46" y="130"/>
                    <a:pt x="61" y="130"/>
                    <a:pt x="66" y="125"/>
                  </a:cubicBezTo>
                  <a:cubicBezTo>
                    <a:pt x="71" y="120"/>
                    <a:pt x="74" y="125"/>
                    <a:pt x="70" y="129"/>
                  </a:cubicBezTo>
                  <a:cubicBezTo>
                    <a:pt x="67" y="133"/>
                    <a:pt x="68" y="137"/>
                    <a:pt x="73" y="138"/>
                  </a:cubicBezTo>
                  <a:cubicBezTo>
                    <a:pt x="77" y="140"/>
                    <a:pt x="78" y="140"/>
                    <a:pt x="77" y="144"/>
                  </a:cubicBezTo>
                  <a:cubicBezTo>
                    <a:pt x="75" y="147"/>
                    <a:pt x="76" y="154"/>
                    <a:pt x="75" y="157"/>
                  </a:cubicBezTo>
                  <a:cubicBezTo>
                    <a:pt x="74" y="160"/>
                    <a:pt x="61" y="160"/>
                    <a:pt x="60" y="158"/>
                  </a:cubicBezTo>
                  <a:cubicBezTo>
                    <a:pt x="60" y="156"/>
                    <a:pt x="54" y="157"/>
                    <a:pt x="56" y="160"/>
                  </a:cubicBezTo>
                  <a:cubicBezTo>
                    <a:pt x="57" y="163"/>
                    <a:pt x="51" y="166"/>
                    <a:pt x="51" y="169"/>
                  </a:cubicBezTo>
                  <a:cubicBezTo>
                    <a:pt x="52" y="172"/>
                    <a:pt x="60" y="171"/>
                    <a:pt x="60" y="175"/>
                  </a:cubicBezTo>
                  <a:cubicBezTo>
                    <a:pt x="60" y="178"/>
                    <a:pt x="54" y="183"/>
                    <a:pt x="46" y="185"/>
                  </a:cubicBezTo>
                  <a:cubicBezTo>
                    <a:pt x="38" y="187"/>
                    <a:pt x="48" y="194"/>
                    <a:pt x="52" y="191"/>
                  </a:cubicBezTo>
                  <a:cubicBezTo>
                    <a:pt x="55" y="188"/>
                    <a:pt x="55" y="193"/>
                    <a:pt x="60" y="193"/>
                  </a:cubicBezTo>
                  <a:cubicBezTo>
                    <a:pt x="66" y="193"/>
                    <a:pt x="69" y="198"/>
                    <a:pt x="76" y="195"/>
                  </a:cubicBezTo>
                  <a:cubicBezTo>
                    <a:pt x="82" y="193"/>
                    <a:pt x="82" y="195"/>
                    <a:pt x="77" y="199"/>
                  </a:cubicBezTo>
                  <a:cubicBezTo>
                    <a:pt x="72" y="203"/>
                    <a:pt x="65" y="199"/>
                    <a:pt x="61" y="201"/>
                  </a:cubicBezTo>
                  <a:cubicBezTo>
                    <a:pt x="56" y="203"/>
                    <a:pt x="39" y="220"/>
                    <a:pt x="42" y="224"/>
                  </a:cubicBezTo>
                  <a:cubicBezTo>
                    <a:pt x="44" y="226"/>
                    <a:pt x="46" y="221"/>
                    <a:pt x="53" y="218"/>
                  </a:cubicBezTo>
                  <a:cubicBezTo>
                    <a:pt x="59" y="215"/>
                    <a:pt x="60" y="220"/>
                    <a:pt x="64" y="220"/>
                  </a:cubicBezTo>
                  <a:cubicBezTo>
                    <a:pt x="67" y="221"/>
                    <a:pt x="67" y="213"/>
                    <a:pt x="70" y="214"/>
                  </a:cubicBezTo>
                  <a:cubicBezTo>
                    <a:pt x="73" y="214"/>
                    <a:pt x="76" y="211"/>
                    <a:pt x="81" y="212"/>
                  </a:cubicBezTo>
                  <a:cubicBezTo>
                    <a:pt x="86" y="213"/>
                    <a:pt x="90" y="211"/>
                    <a:pt x="92" y="209"/>
                  </a:cubicBezTo>
                  <a:cubicBezTo>
                    <a:pt x="95" y="207"/>
                    <a:pt x="102" y="213"/>
                    <a:pt x="104" y="212"/>
                  </a:cubicBezTo>
                  <a:cubicBezTo>
                    <a:pt x="106" y="210"/>
                    <a:pt x="116" y="208"/>
                    <a:pt x="121" y="209"/>
                  </a:cubicBezTo>
                  <a:cubicBezTo>
                    <a:pt x="125" y="209"/>
                    <a:pt x="138" y="203"/>
                    <a:pt x="141" y="200"/>
                  </a:cubicBezTo>
                  <a:cubicBezTo>
                    <a:pt x="144" y="197"/>
                    <a:pt x="139" y="196"/>
                    <a:pt x="135" y="197"/>
                  </a:cubicBezTo>
                  <a:cubicBezTo>
                    <a:pt x="130" y="198"/>
                    <a:pt x="131" y="193"/>
                    <a:pt x="136" y="188"/>
                  </a:cubicBezTo>
                  <a:cubicBezTo>
                    <a:pt x="140" y="184"/>
                    <a:pt x="148" y="181"/>
                    <a:pt x="148" y="174"/>
                  </a:cubicBezTo>
                  <a:close/>
                  <a:moveTo>
                    <a:pt x="17" y="65"/>
                  </a:moveTo>
                  <a:cubicBezTo>
                    <a:pt x="23" y="65"/>
                    <a:pt x="30" y="55"/>
                    <a:pt x="27" y="52"/>
                  </a:cubicBezTo>
                  <a:cubicBezTo>
                    <a:pt x="24" y="49"/>
                    <a:pt x="13" y="65"/>
                    <a:pt x="17" y="65"/>
                  </a:cubicBezTo>
                  <a:close/>
                  <a:moveTo>
                    <a:pt x="102" y="18"/>
                  </a:moveTo>
                  <a:cubicBezTo>
                    <a:pt x="105" y="14"/>
                    <a:pt x="110" y="0"/>
                    <a:pt x="104" y="2"/>
                  </a:cubicBezTo>
                  <a:cubicBezTo>
                    <a:pt x="98" y="3"/>
                    <a:pt x="100" y="20"/>
                    <a:pt x="102" y="1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140">
              <a:extLst>
                <a:ext uri="{FF2B5EF4-FFF2-40B4-BE49-F238E27FC236}">
                  <a16:creationId xmlns:a16="http://schemas.microsoft.com/office/drawing/2014/main" id="{8A6D015A-A01D-4E99-9085-0530A608AB34}"/>
                </a:ext>
              </a:extLst>
            </p:cNvPr>
            <p:cNvSpPr>
              <a:spLocks noEditPoints="1"/>
            </p:cNvSpPr>
            <p:nvPr userDrawn="1"/>
          </p:nvSpPr>
          <p:spPr bwMode="auto">
            <a:xfrm>
              <a:off x="4089287" y="1986290"/>
              <a:ext cx="220298" cy="336411"/>
            </a:xfrm>
            <a:custGeom>
              <a:avLst/>
              <a:gdLst>
                <a:gd name="T0" fmla="*/ 11 w 148"/>
                <a:gd name="T1" fmla="*/ 123 h 226"/>
                <a:gd name="T2" fmla="*/ 3 w 148"/>
                <a:gd name="T3" fmla="*/ 140 h 226"/>
                <a:gd name="T4" fmla="*/ 21 w 148"/>
                <a:gd name="T5" fmla="*/ 140 h 226"/>
                <a:gd name="T6" fmla="*/ 37 w 148"/>
                <a:gd name="T7" fmla="*/ 137 h 226"/>
                <a:gd name="T8" fmla="*/ 148 w 148"/>
                <a:gd name="T9" fmla="*/ 174 h 226"/>
                <a:gd name="T10" fmla="*/ 125 w 148"/>
                <a:gd name="T11" fmla="*/ 166 h 226"/>
                <a:gd name="T12" fmla="*/ 120 w 148"/>
                <a:gd name="T13" fmla="*/ 150 h 226"/>
                <a:gd name="T14" fmla="*/ 100 w 148"/>
                <a:gd name="T15" fmla="*/ 114 h 226"/>
                <a:gd name="T16" fmla="*/ 77 w 148"/>
                <a:gd name="T17" fmla="*/ 105 h 226"/>
                <a:gd name="T18" fmla="*/ 93 w 148"/>
                <a:gd name="T19" fmla="*/ 69 h 226"/>
                <a:gd name="T20" fmla="*/ 61 w 148"/>
                <a:gd name="T21" fmla="*/ 63 h 226"/>
                <a:gd name="T22" fmla="*/ 74 w 148"/>
                <a:gd name="T23" fmla="*/ 42 h 226"/>
                <a:gd name="T24" fmla="*/ 52 w 148"/>
                <a:gd name="T25" fmla="*/ 48 h 226"/>
                <a:gd name="T26" fmla="*/ 36 w 148"/>
                <a:gd name="T27" fmla="*/ 71 h 226"/>
                <a:gd name="T28" fmla="*/ 23 w 148"/>
                <a:gd name="T29" fmla="*/ 72 h 226"/>
                <a:gd name="T30" fmla="*/ 29 w 148"/>
                <a:gd name="T31" fmla="*/ 91 h 226"/>
                <a:gd name="T32" fmla="*/ 24 w 148"/>
                <a:gd name="T33" fmla="*/ 108 h 226"/>
                <a:gd name="T34" fmla="*/ 41 w 148"/>
                <a:gd name="T35" fmla="*/ 113 h 226"/>
                <a:gd name="T36" fmla="*/ 50 w 148"/>
                <a:gd name="T37" fmla="*/ 112 h 226"/>
                <a:gd name="T38" fmla="*/ 66 w 148"/>
                <a:gd name="T39" fmla="*/ 125 h 226"/>
                <a:gd name="T40" fmla="*/ 73 w 148"/>
                <a:gd name="T41" fmla="*/ 138 h 226"/>
                <a:gd name="T42" fmla="*/ 75 w 148"/>
                <a:gd name="T43" fmla="*/ 157 h 226"/>
                <a:gd name="T44" fmla="*/ 56 w 148"/>
                <a:gd name="T45" fmla="*/ 160 h 226"/>
                <a:gd name="T46" fmla="*/ 60 w 148"/>
                <a:gd name="T47" fmla="*/ 175 h 226"/>
                <a:gd name="T48" fmla="*/ 52 w 148"/>
                <a:gd name="T49" fmla="*/ 191 h 226"/>
                <a:gd name="T50" fmla="*/ 76 w 148"/>
                <a:gd name="T51" fmla="*/ 195 h 226"/>
                <a:gd name="T52" fmla="*/ 61 w 148"/>
                <a:gd name="T53" fmla="*/ 201 h 226"/>
                <a:gd name="T54" fmla="*/ 53 w 148"/>
                <a:gd name="T55" fmla="*/ 218 h 226"/>
                <a:gd name="T56" fmla="*/ 70 w 148"/>
                <a:gd name="T57" fmla="*/ 214 h 226"/>
                <a:gd name="T58" fmla="*/ 92 w 148"/>
                <a:gd name="T59" fmla="*/ 209 h 226"/>
                <a:gd name="T60" fmla="*/ 121 w 148"/>
                <a:gd name="T61" fmla="*/ 209 h 226"/>
                <a:gd name="T62" fmla="*/ 135 w 148"/>
                <a:gd name="T63" fmla="*/ 197 h 226"/>
                <a:gd name="T64" fmla="*/ 148 w 148"/>
                <a:gd name="T65" fmla="*/ 174 h 226"/>
                <a:gd name="T66" fmla="*/ 27 w 148"/>
                <a:gd name="T67" fmla="*/ 52 h 226"/>
                <a:gd name="T68" fmla="*/ 102 w 148"/>
                <a:gd name="T69" fmla="*/ 18 h 226"/>
                <a:gd name="T70" fmla="*/ 102 w 148"/>
                <a:gd name="T71"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226">
                  <a:moveTo>
                    <a:pt x="29" y="120"/>
                  </a:moveTo>
                  <a:cubicBezTo>
                    <a:pt x="24" y="115"/>
                    <a:pt x="17" y="123"/>
                    <a:pt x="11" y="123"/>
                  </a:cubicBezTo>
                  <a:cubicBezTo>
                    <a:pt x="10" y="128"/>
                    <a:pt x="8" y="131"/>
                    <a:pt x="7" y="132"/>
                  </a:cubicBezTo>
                  <a:cubicBezTo>
                    <a:pt x="4" y="133"/>
                    <a:pt x="0" y="140"/>
                    <a:pt x="3" y="140"/>
                  </a:cubicBezTo>
                  <a:cubicBezTo>
                    <a:pt x="7" y="141"/>
                    <a:pt x="12" y="146"/>
                    <a:pt x="13" y="142"/>
                  </a:cubicBezTo>
                  <a:cubicBezTo>
                    <a:pt x="13" y="138"/>
                    <a:pt x="16" y="133"/>
                    <a:pt x="21" y="140"/>
                  </a:cubicBezTo>
                  <a:cubicBezTo>
                    <a:pt x="22" y="141"/>
                    <a:pt x="24" y="143"/>
                    <a:pt x="26" y="144"/>
                  </a:cubicBezTo>
                  <a:cubicBezTo>
                    <a:pt x="27" y="141"/>
                    <a:pt x="34" y="141"/>
                    <a:pt x="37" y="137"/>
                  </a:cubicBezTo>
                  <a:cubicBezTo>
                    <a:pt x="42" y="133"/>
                    <a:pt x="35" y="126"/>
                    <a:pt x="29" y="120"/>
                  </a:cubicBezTo>
                  <a:close/>
                  <a:moveTo>
                    <a:pt x="148" y="174"/>
                  </a:moveTo>
                  <a:cubicBezTo>
                    <a:pt x="148" y="168"/>
                    <a:pt x="134" y="163"/>
                    <a:pt x="133" y="167"/>
                  </a:cubicBezTo>
                  <a:cubicBezTo>
                    <a:pt x="131" y="170"/>
                    <a:pt x="128" y="170"/>
                    <a:pt x="125" y="166"/>
                  </a:cubicBezTo>
                  <a:cubicBezTo>
                    <a:pt x="123" y="162"/>
                    <a:pt x="128" y="158"/>
                    <a:pt x="125" y="158"/>
                  </a:cubicBezTo>
                  <a:cubicBezTo>
                    <a:pt x="123" y="157"/>
                    <a:pt x="120" y="152"/>
                    <a:pt x="120" y="150"/>
                  </a:cubicBezTo>
                  <a:cubicBezTo>
                    <a:pt x="121" y="148"/>
                    <a:pt x="117" y="134"/>
                    <a:pt x="109" y="132"/>
                  </a:cubicBezTo>
                  <a:cubicBezTo>
                    <a:pt x="102" y="130"/>
                    <a:pt x="101" y="120"/>
                    <a:pt x="100" y="114"/>
                  </a:cubicBezTo>
                  <a:cubicBezTo>
                    <a:pt x="98" y="108"/>
                    <a:pt x="93" y="112"/>
                    <a:pt x="90" y="107"/>
                  </a:cubicBezTo>
                  <a:cubicBezTo>
                    <a:pt x="86" y="102"/>
                    <a:pt x="80" y="104"/>
                    <a:pt x="77" y="105"/>
                  </a:cubicBezTo>
                  <a:cubicBezTo>
                    <a:pt x="73" y="105"/>
                    <a:pt x="77" y="98"/>
                    <a:pt x="82" y="95"/>
                  </a:cubicBezTo>
                  <a:cubicBezTo>
                    <a:pt x="87" y="92"/>
                    <a:pt x="93" y="73"/>
                    <a:pt x="93" y="69"/>
                  </a:cubicBezTo>
                  <a:cubicBezTo>
                    <a:pt x="93" y="66"/>
                    <a:pt x="70" y="66"/>
                    <a:pt x="66" y="68"/>
                  </a:cubicBezTo>
                  <a:cubicBezTo>
                    <a:pt x="62" y="70"/>
                    <a:pt x="57" y="65"/>
                    <a:pt x="61" y="63"/>
                  </a:cubicBezTo>
                  <a:cubicBezTo>
                    <a:pt x="65" y="62"/>
                    <a:pt x="72" y="54"/>
                    <a:pt x="72" y="51"/>
                  </a:cubicBezTo>
                  <a:cubicBezTo>
                    <a:pt x="72" y="48"/>
                    <a:pt x="77" y="45"/>
                    <a:pt x="74" y="42"/>
                  </a:cubicBezTo>
                  <a:cubicBezTo>
                    <a:pt x="71" y="40"/>
                    <a:pt x="70" y="46"/>
                    <a:pt x="68" y="48"/>
                  </a:cubicBezTo>
                  <a:cubicBezTo>
                    <a:pt x="65" y="50"/>
                    <a:pt x="58" y="50"/>
                    <a:pt x="52" y="48"/>
                  </a:cubicBezTo>
                  <a:cubicBezTo>
                    <a:pt x="45" y="47"/>
                    <a:pt x="42" y="57"/>
                    <a:pt x="43" y="61"/>
                  </a:cubicBezTo>
                  <a:cubicBezTo>
                    <a:pt x="43" y="65"/>
                    <a:pt x="35" y="67"/>
                    <a:pt x="36" y="71"/>
                  </a:cubicBezTo>
                  <a:cubicBezTo>
                    <a:pt x="37" y="74"/>
                    <a:pt x="35" y="77"/>
                    <a:pt x="32" y="75"/>
                  </a:cubicBezTo>
                  <a:cubicBezTo>
                    <a:pt x="30" y="73"/>
                    <a:pt x="28" y="68"/>
                    <a:pt x="23" y="72"/>
                  </a:cubicBezTo>
                  <a:cubicBezTo>
                    <a:pt x="19" y="75"/>
                    <a:pt x="28" y="80"/>
                    <a:pt x="34" y="80"/>
                  </a:cubicBezTo>
                  <a:cubicBezTo>
                    <a:pt x="40" y="81"/>
                    <a:pt x="30" y="85"/>
                    <a:pt x="29" y="91"/>
                  </a:cubicBezTo>
                  <a:cubicBezTo>
                    <a:pt x="28" y="97"/>
                    <a:pt x="36" y="95"/>
                    <a:pt x="37" y="99"/>
                  </a:cubicBezTo>
                  <a:cubicBezTo>
                    <a:pt x="37" y="103"/>
                    <a:pt x="24" y="104"/>
                    <a:pt x="24" y="108"/>
                  </a:cubicBezTo>
                  <a:cubicBezTo>
                    <a:pt x="24" y="112"/>
                    <a:pt x="31" y="106"/>
                    <a:pt x="35" y="105"/>
                  </a:cubicBezTo>
                  <a:cubicBezTo>
                    <a:pt x="38" y="103"/>
                    <a:pt x="33" y="115"/>
                    <a:pt x="41" y="113"/>
                  </a:cubicBezTo>
                  <a:cubicBezTo>
                    <a:pt x="49" y="112"/>
                    <a:pt x="46" y="102"/>
                    <a:pt x="49" y="102"/>
                  </a:cubicBezTo>
                  <a:cubicBezTo>
                    <a:pt x="52" y="102"/>
                    <a:pt x="48" y="108"/>
                    <a:pt x="50" y="112"/>
                  </a:cubicBezTo>
                  <a:cubicBezTo>
                    <a:pt x="53" y="117"/>
                    <a:pt x="45" y="124"/>
                    <a:pt x="45" y="127"/>
                  </a:cubicBezTo>
                  <a:cubicBezTo>
                    <a:pt x="46" y="130"/>
                    <a:pt x="61" y="130"/>
                    <a:pt x="66" y="125"/>
                  </a:cubicBezTo>
                  <a:cubicBezTo>
                    <a:pt x="71" y="120"/>
                    <a:pt x="74" y="125"/>
                    <a:pt x="70" y="129"/>
                  </a:cubicBezTo>
                  <a:cubicBezTo>
                    <a:pt x="67" y="133"/>
                    <a:pt x="68" y="137"/>
                    <a:pt x="73" y="138"/>
                  </a:cubicBezTo>
                  <a:cubicBezTo>
                    <a:pt x="77" y="140"/>
                    <a:pt x="78" y="140"/>
                    <a:pt x="77" y="144"/>
                  </a:cubicBezTo>
                  <a:cubicBezTo>
                    <a:pt x="75" y="147"/>
                    <a:pt x="76" y="154"/>
                    <a:pt x="75" y="157"/>
                  </a:cubicBezTo>
                  <a:cubicBezTo>
                    <a:pt x="74" y="160"/>
                    <a:pt x="61" y="160"/>
                    <a:pt x="60" y="158"/>
                  </a:cubicBezTo>
                  <a:cubicBezTo>
                    <a:pt x="60" y="156"/>
                    <a:pt x="54" y="157"/>
                    <a:pt x="56" y="160"/>
                  </a:cubicBezTo>
                  <a:cubicBezTo>
                    <a:pt x="57" y="163"/>
                    <a:pt x="51" y="166"/>
                    <a:pt x="51" y="169"/>
                  </a:cubicBezTo>
                  <a:cubicBezTo>
                    <a:pt x="52" y="172"/>
                    <a:pt x="60" y="171"/>
                    <a:pt x="60" y="175"/>
                  </a:cubicBezTo>
                  <a:cubicBezTo>
                    <a:pt x="60" y="178"/>
                    <a:pt x="54" y="183"/>
                    <a:pt x="46" y="185"/>
                  </a:cubicBezTo>
                  <a:cubicBezTo>
                    <a:pt x="38" y="187"/>
                    <a:pt x="48" y="194"/>
                    <a:pt x="52" y="191"/>
                  </a:cubicBezTo>
                  <a:cubicBezTo>
                    <a:pt x="55" y="188"/>
                    <a:pt x="55" y="193"/>
                    <a:pt x="60" y="193"/>
                  </a:cubicBezTo>
                  <a:cubicBezTo>
                    <a:pt x="66" y="193"/>
                    <a:pt x="69" y="198"/>
                    <a:pt x="76" y="195"/>
                  </a:cubicBezTo>
                  <a:cubicBezTo>
                    <a:pt x="82" y="193"/>
                    <a:pt x="82" y="195"/>
                    <a:pt x="77" y="199"/>
                  </a:cubicBezTo>
                  <a:cubicBezTo>
                    <a:pt x="72" y="203"/>
                    <a:pt x="65" y="199"/>
                    <a:pt x="61" y="201"/>
                  </a:cubicBezTo>
                  <a:cubicBezTo>
                    <a:pt x="56" y="203"/>
                    <a:pt x="39" y="220"/>
                    <a:pt x="42" y="224"/>
                  </a:cubicBezTo>
                  <a:cubicBezTo>
                    <a:pt x="44" y="226"/>
                    <a:pt x="46" y="221"/>
                    <a:pt x="53" y="218"/>
                  </a:cubicBezTo>
                  <a:cubicBezTo>
                    <a:pt x="59" y="215"/>
                    <a:pt x="60" y="220"/>
                    <a:pt x="64" y="220"/>
                  </a:cubicBezTo>
                  <a:cubicBezTo>
                    <a:pt x="67" y="221"/>
                    <a:pt x="67" y="213"/>
                    <a:pt x="70" y="214"/>
                  </a:cubicBezTo>
                  <a:cubicBezTo>
                    <a:pt x="73" y="214"/>
                    <a:pt x="76" y="211"/>
                    <a:pt x="81" y="212"/>
                  </a:cubicBezTo>
                  <a:cubicBezTo>
                    <a:pt x="86" y="213"/>
                    <a:pt x="90" y="211"/>
                    <a:pt x="92" y="209"/>
                  </a:cubicBezTo>
                  <a:cubicBezTo>
                    <a:pt x="95" y="207"/>
                    <a:pt x="102" y="213"/>
                    <a:pt x="104" y="212"/>
                  </a:cubicBezTo>
                  <a:cubicBezTo>
                    <a:pt x="106" y="210"/>
                    <a:pt x="116" y="208"/>
                    <a:pt x="121" y="209"/>
                  </a:cubicBezTo>
                  <a:cubicBezTo>
                    <a:pt x="125" y="209"/>
                    <a:pt x="138" y="203"/>
                    <a:pt x="141" y="200"/>
                  </a:cubicBezTo>
                  <a:cubicBezTo>
                    <a:pt x="144" y="197"/>
                    <a:pt x="139" y="196"/>
                    <a:pt x="135" y="197"/>
                  </a:cubicBezTo>
                  <a:cubicBezTo>
                    <a:pt x="130" y="198"/>
                    <a:pt x="131" y="193"/>
                    <a:pt x="136" y="188"/>
                  </a:cubicBezTo>
                  <a:cubicBezTo>
                    <a:pt x="140" y="184"/>
                    <a:pt x="148" y="181"/>
                    <a:pt x="148" y="174"/>
                  </a:cubicBezTo>
                  <a:close/>
                  <a:moveTo>
                    <a:pt x="17" y="65"/>
                  </a:moveTo>
                  <a:cubicBezTo>
                    <a:pt x="23" y="65"/>
                    <a:pt x="30" y="55"/>
                    <a:pt x="27" y="52"/>
                  </a:cubicBezTo>
                  <a:cubicBezTo>
                    <a:pt x="24" y="49"/>
                    <a:pt x="13" y="65"/>
                    <a:pt x="17" y="65"/>
                  </a:cubicBezTo>
                  <a:close/>
                  <a:moveTo>
                    <a:pt x="102" y="18"/>
                  </a:moveTo>
                  <a:cubicBezTo>
                    <a:pt x="105" y="14"/>
                    <a:pt x="110" y="0"/>
                    <a:pt x="104" y="2"/>
                  </a:cubicBezTo>
                  <a:cubicBezTo>
                    <a:pt x="98" y="3"/>
                    <a:pt x="100" y="20"/>
                    <a:pt x="102" y="1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141">
              <a:extLst>
                <a:ext uri="{FF2B5EF4-FFF2-40B4-BE49-F238E27FC236}">
                  <a16:creationId xmlns:a16="http://schemas.microsoft.com/office/drawing/2014/main" id="{0663DC2C-E499-4B43-B0CD-871B10C08408}"/>
                </a:ext>
              </a:extLst>
            </p:cNvPr>
            <p:cNvSpPr>
              <a:spLocks noEditPoints="1"/>
            </p:cNvSpPr>
            <p:nvPr userDrawn="1"/>
          </p:nvSpPr>
          <p:spPr bwMode="auto">
            <a:xfrm>
              <a:off x="4445151" y="2084201"/>
              <a:ext cx="106070" cy="99794"/>
            </a:xfrm>
            <a:custGeom>
              <a:avLst/>
              <a:gdLst>
                <a:gd name="T0" fmla="*/ 36 w 71"/>
                <a:gd name="T1" fmla="*/ 25 h 67"/>
                <a:gd name="T2" fmla="*/ 36 w 71"/>
                <a:gd name="T3" fmla="*/ 14 h 67"/>
                <a:gd name="T4" fmla="*/ 37 w 71"/>
                <a:gd name="T5" fmla="*/ 2 h 67"/>
                <a:gd name="T6" fmla="*/ 27 w 71"/>
                <a:gd name="T7" fmla="*/ 8 h 67"/>
                <a:gd name="T8" fmla="*/ 18 w 71"/>
                <a:gd name="T9" fmla="*/ 12 h 67"/>
                <a:gd name="T10" fmla="*/ 19 w 71"/>
                <a:gd name="T11" fmla="*/ 19 h 67"/>
                <a:gd name="T12" fmla="*/ 10 w 71"/>
                <a:gd name="T13" fmla="*/ 14 h 67"/>
                <a:gd name="T14" fmla="*/ 3 w 71"/>
                <a:gd name="T15" fmla="*/ 25 h 67"/>
                <a:gd name="T16" fmla="*/ 3 w 71"/>
                <a:gd name="T17" fmla="*/ 42 h 67"/>
                <a:gd name="T18" fmla="*/ 8 w 71"/>
                <a:gd name="T19" fmla="*/ 55 h 67"/>
                <a:gd name="T20" fmla="*/ 11 w 71"/>
                <a:gd name="T21" fmla="*/ 61 h 67"/>
                <a:gd name="T22" fmla="*/ 24 w 71"/>
                <a:gd name="T23" fmla="*/ 62 h 67"/>
                <a:gd name="T24" fmla="*/ 30 w 71"/>
                <a:gd name="T25" fmla="*/ 62 h 67"/>
                <a:gd name="T26" fmla="*/ 24 w 71"/>
                <a:gd name="T27" fmla="*/ 54 h 67"/>
                <a:gd name="T28" fmla="*/ 31 w 71"/>
                <a:gd name="T29" fmla="*/ 56 h 67"/>
                <a:gd name="T30" fmla="*/ 42 w 71"/>
                <a:gd name="T31" fmla="*/ 56 h 67"/>
                <a:gd name="T32" fmla="*/ 36 w 71"/>
                <a:gd name="T33" fmla="*/ 47 h 67"/>
                <a:gd name="T34" fmla="*/ 30 w 71"/>
                <a:gd name="T35" fmla="*/ 46 h 67"/>
                <a:gd name="T36" fmla="*/ 34 w 71"/>
                <a:gd name="T37" fmla="*/ 37 h 67"/>
                <a:gd name="T38" fmla="*/ 43 w 71"/>
                <a:gd name="T39" fmla="*/ 32 h 67"/>
                <a:gd name="T40" fmla="*/ 36 w 71"/>
                <a:gd name="T41" fmla="*/ 25 h 67"/>
                <a:gd name="T42" fmla="*/ 69 w 71"/>
                <a:gd name="T43" fmla="*/ 38 h 67"/>
                <a:gd name="T44" fmla="*/ 64 w 71"/>
                <a:gd name="T45" fmla="*/ 41 h 67"/>
                <a:gd name="T46" fmla="*/ 59 w 71"/>
                <a:gd name="T47" fmla="*/ 38 h 67"/>
                <a:gd name="T48" fmla="*/ 50 w 71"/>
                <a:gd name="T49" fmla="*/ 42 h 67"/>
                <a:gd name="T50" fmla="*/ 55 w 71"/>
                <a:gd name="T51" fmla="*/ 56 h 67"/>
                <a:gd name="T52" fmla="*/ 51 w 71"/>
                <a:gd name="T53" fmla="*/ 59 h 67"/>
                <a:gd name="T54" fmla="*/ 55 w 71"/>
                <a:gd name="T55" fmla="*/ 66 h 67"/>
                <a:gd name="T56" fmla="*/ 66 w 71"/>
                <a:gd name="T57" fmla="*/ 54 h 67"/>
                <a:gd name="T58" fmla="*/ 69 w 71"/>
                <a:gd name="T59"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67">
                  <a:moveTo>
                    <a:pt x="36" y="25"/>
                  </a:moveTo>
                  <a:cubicBezTo>
                    <a:pt x="34" y="24"/>
                    <a:pt x="33" y="17"/>
                    <a:pt x="36" y="14"/>
                  </a:cubicBezTo>
                  <a:cubicBezTo>
                    <a:pt x="38" y="12"/>
                    <a:pt x="40" y="4"/>
                    <a:pt x="37" y="2"/>
                  </a:cubicBezTo>
                  <a:cubicBezTo>
                    <a:pt x="35" y="0"/>
                    <a:pt x="27" y="2"/>
                    <a:pt x="27" y="8"/>
                  </a:cubicBezTo>
                  <a:cubicBezTo>
                    <a:pt x="26" y="14"/>
                    <a:pt x="20" y="11"/>
                    <a:pt x="18" y="12"/>
                  </a:cubicBezTo>
                  <a:cubicBezTo>
                    <a:pt x="16" y="14"/>
                    <a:pt x="21" y="16"/>
                    <a:pt x="19" y="19"/>
                  </a:cubicBezTo>
                  <a:cubicBezTo>
                    <a:pt x="16" y="21"/>
                    <a:pt x="15" y="15"/>
                    <a:pt x="10" y="14"/>
                  </a:cubicBezTo>
                  <a:cubicBezTo>
                    <a:pt x="6" y="14"/>
                    <a:pt x="5" y="21"/>
                    <a:pt x="3" y="25"/>
                  </a:cubicBezTo>
                  <a:cubicBezTo>
                    <a:pt x="0" y="29"/>
                    <a:pt x="2" y="37"/>
                    <a:pt x="3" y="42"/>
                  </a:cubicBezTo>
                  <a:cubicBezTo>
                    <a:pt x="4" y="47"/>
                    <a:pt x="10" y="50"/>
                    <a:pt x="8" y="55"/>
                  </a:cubicBezTo>
                  <a:cubicBezTo>
                    <a:pt x="8" y="57"/>
                    <a:pt x="9" y="59"/>
                    <a:pt x="11" y="61"/>
                  </a:cubicBezTo>
                  <a:cubicBezTo>
                    <a:pt x="16" y="61"/>
                    <a:pt x="22" y="62"/>
                    <a:pt x="24" y="62"/>
                  </a:cubicBezTo>
                  <a:cubicBezTo>
                    <a:pt x="25" y="63"/>
                    <a:pt x="27" y="63"/>
                    <a:pt x="30" y="62"/>
                  </a:cubicBezTo>
                  <a:cubicBezTo>
                    <a:pt x="28" y="59"/>
                    <a:pt x="23" y="57"/>
                    <a:pt x="24" y="54"/>
                  </a:cubicBezTo>
                  <a:cubicBezTo>
                    <a:pt x="24" y="51"/>
                    <a:pt x="28" y="53"/>
                    <a:pt x="31" y="56"/>
                  </a:cubicBezTo>
                  <a:cubicBezTo>
                    <a:pt x="34" y="59"/>
                    <a:pt x="41" y="59"/>
                    <a:pt x="42" y="56"/>
                  </a:cubicBezTo>
                  <a:cubicBezTo>
                    <a:pt x="42" y="54"/>
                    <a:pt x="41" y="44"/>
                    <a:pt x="36" y="47"/>
                  </a:cubicBezTo>
                  <a:cubicBezTo>
                    <a:pt x="32" y="49"/>
                    <a:pt x="31" y="48"/>
                    <a:pt x="30" y="46"/>
                  </a:cubicBezTo>
                  <a:cubicBezTo>
                    <a:pt x="28" y="44"/>
                    <a:pt x="33" y="40"/>
                    <a:pt x="34" y="37"/>
                  </a:cubicBezTo>
                  <a:cubicBezTo>
                    <a:pt x="35" y="33"/>
                    <a:pt x="42" y="34"/>
                    <a:pt x="43" y="32"/>
                  </a:cubicBezTo>
                  <a:cubicBezTo>
                    <a:pt x="44" y="29"/>
                    <a:pt x="38" y="26"/>
                    <a:pt x="36" y="25"/>
                  </a:cubicBezTo>
                  <a:close/>
                  <a:moveTo>
                    <a:pt x="69" y="38"/>
                  </a:moveTo>
                  <a:cubicBezTo>
                    <a:pt x="67" y="37"/>
                    <a:pt x="66" y="41"/>
                    <a:pt x="64" y="41"/>
                  </a:cubicBezTo>
                  <a:cubicBezTo>
                    <a:pt x="62" y="42"/>
                    <a:pt x="60" y="33"/>
                    <a:pt x="59" y="38"/>
                  </a:cubicBezTo>
                  <a:cubicBezTo>
                    <a:pt x="58" y="43"/>
                    <a:pt x="54" y="36"/>
                    <a:pt x="50" y="42"/>
                  </a:cubicBezTo>
                  <a:cubicBezTo>
                    <a:pt x="45" y="48"/>
                    <a:pt x="52" y="54"/>
                    <a:pt x="55" y="56"/>
                  </a:cubicBezTo>
                  <a:cubicBezTo>
                    <a:pt x="58" y="57"/>
                    <a:pt x="55" y="60"/>
                    <a:pt x="51" y="59"/>
                  </a:cubicBezTo>
                  <a:cubicBezTo>
                    <a:pt x="47" y="59"/>
                    <a:pt x="50" y="65"/>
                    <a:pt x="55" y="66"/>
                  </a:cubicBezTo>
                  <a:cubicBezTo>
                    <a:pt x="60" y="67"/>
                    <a:pt x="66" y="56"/>
                    <a:pt x="66" y="54"/>
                  </a:cubicBezTo>
                  <a:cubicBezTo>
                    <a:pt x="65" y="51"/>
                    <a:pt x="71" y="39"/>
                    <a:pt x="69" y="3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142">
              <a:extLst>
                <a:ext uri="{FF2B5EF4-FFF2-40B4-BE49-F238E27FC236}">
                  <a16:creationId xmlns:a16="http://schemas.microsoft.com/office/drawing/2014/main" id="{7FF29951-90C6-42B0-AC75-83AAB5B0B8EF}"/>
                </a:ext>
              </a:extLst>
            </p:cNvPr>
            <p:cNvSpPr>
              <a:spLocks noEditPoints="1"/>
            </p:cNvSpPr>
            <p:nvPr userDrawn="1"/>
          </p:nvSpPr>
          <p:spPr bwMode="auto">
            <a:xfrm>
              <a:off x="4516701" y="1683772"/>
              <a:ext cx="274273" cy="478256"/>
            </a:xfrm>
            <a:custGeom>
              <a:avLst/>
              <a:gdLst>
                <a:gd name="T0" fmla="*/ 179 w 184"/>
                <a:gd name="T1" fmla="*/ 68 h 321"/>
                <a:gd name="T2" fmla="*/ 176 w 184"/>
                <a:gd name="T3" fmla="*/ 42 h 321"/>
                <a:gd name="T4" fmla="*/ 155 w 184"/>
                <a:gd name="T5" fmla="*/ 16 h 321"/>
                <a:gd name="T6" fmla="*/ 129 w 184"/>
                <a:gd name="T7" fmla="*/ 14 h 321"/>
                <a:gd name="T8" fmla="*/ 104 w 184"/>
                <a:gd name="T9" fmla="*/ 14 h 321"/>
                <a:gd name="T10" fmla="*/ 89 w 184"/>
                <a:gd name="T11" fmla="*/ 29 h 321"/>
                <a:gd name="T12" fmla="*/ 74 w 184"/>
                <a:gd name="T13" fmla="*/ 48 h 321"/>
                <a:gd name="T14" fmla="*/ 63 w 184"/>
                <a:gd name="T15" fmla="*/ 67 h 321"/>
                <a:gd name="T16" fmla="*/ 49 w 184"/>
                <a:gd name="T17" fmla="*/ 78 h 321"/>
                <a:gd name="T18" fmla="*/ 38 w 184"/>
                <a:gd name="T19" fmla="*/ 110 h 321"/>
                <a:gd name="T20" fmla="*/ 42 w 184"/>
                <a:gd name="T21" fmla="*/ 126 h 321"/>
                <a:gd name="T22" fmla="*/ 17 w 184"/>
                <a:gd name="T23" fmla="*/ 136 h 321"/>
                <a:gd name="T24" fmla="*/ 16 w 184"/>
                <a:gd name="T25" fmla="*/ 166 h 321"/>
                <a:gd name="T26" fmla="*/ 25 w 184"/>
                <a:gd name="T27" fmla="*/ 190 h 321"/>
                <a:gd name="T28" fmla="*/ 20 w 184"/>
                <a:gd name="T29" fmla="*/ 205 h 321"/>
                <a:gd name="T30" fmla="*/ 11 w 184"/>
                <a:gd name="T31" fmla="*/ 222 h 321"/>
                <a:gd name="T32" fmla="*/ 5 w 184"/>
                <a:gd name="T33" fmla="*/ 244 h 321"/>
                <a:gd name="T34" fmla="*/ 1 w 184"/>
                <a:gd name="T35" fmla="*/ 245 h 321"/>
                <a:gd name="T36" fmla="*/ 12 w 184"/>
                <a:gd name="T37" fmla="*/ 275 h 321"/>
                <a:gd name="T38" fmla="*/ 23 w 184"/>
                <a:gd name="T39" fmla="*/ 299 h 321"/>
                <a:gd name="T40" fmla="*/ 27 w 184"/>
                <a:gd name="T41" fmla="*/ 318 h 321"/>
                <a:gd name="T42" fmla="*/ 44 w 184"/>
                <a:gd name="T43" fmla="*/ 309 h 321"/>
                <a:gd name="T44" fmla="*/ 61 w 184"/>
                <a:gd name="T45" fmla="*/ 303 h 321"/>
                <a:gd name="T46" fmla="*/ 75 w 184"/>
                <a:gd name="T47" fmla="*/ 299 h 321"/>
                <a:gd name="T48" fmla="*/ 78 w 184"/>
                <a:gd name="T49" fmla="*/ 286 h 321"/>
                <a:gd name="T50" fmla="*/ 80 w 184"/>
                <a:gd name="T51" fmla="*/ 255 h 321"/>
                <a:gd name="T52" fmla="*/ 101 w 184"/>
                <a:gd name="T53" fmla="*/ 233 h 321"/>
                <a:gd name="T54" fmla="*/ 96 w 184"/>
                <a:gd name="T55" fmla="*/ 206 h 321"/>
                <a:gd name="T56" fmla="*/ 84 w 184"/>
                <a:gd name="T57" fmla="*/ 187 h 321"/>
                <a:gd name="T58" fmla="*/ 93 w 184"/>
                <a:gd name="T59" fmla="*/ 161 h 321"/>
                <a:gd name="T60" fmla="*/ 110 w 184"/>
                <a:gd name="T61" fmla="*/ 143 h 321"/>
                <a:gd name="T62" fmla="*/ 147 w 184"/>
                <a:gd name="T63" fmla="*/ 118 h 321"/>
                <a:gd name="T64" fmla="*/ 151 w 184"/>
                <a:gd name="T65" fmla="*/ 92 h 321"/>
                <a:gd name="T66" fmla="*/ 176 w 184"/>
                <a:gd name="T67" fmla="*/ 83 h 321"/>
                <a:gd name="T68" fmla="*/ 182 w 184"/>
                <a:gd name="T69" fmla="*/ 76 h 321"/>
                <a:gd name="T70" fmla="*/ 98 w 184"/>
                <a:gd name="T71" fmla="*/ 28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4" h="321">
                  <a:moveTo>
                    <a:pt x="182" y="76"/>
                  </a:moveTo>
                  <a:cubicBezTo>
                    <a:pt x="180" y="74"/>
                    <a:pt x="176" y="68"/>
                    <a:pt x="179" y="68"/>
                  </a:cubicBezTo>
                  <a:cubicBezTo>
                    <a:pt x="183" y="68"/>
                    <a:pt x="184" y="58"/>
                    <a:pt x="180" y="55"/>
                  </a:cubicBezTo>
                  <a:cubicBezTo>
                    <a:pt x="176" y="53"/>
                    <a:pt x="180" y="44"/>
                    <a:pt x="176" y="42"/>
                  </a:cubicBezTo>
                  <a:cubicBezTo>
                    <a:pt x="173" y="40"/>
                    <a:pt x="175" y="33"/>
                    <a:pt x="176" y="28"/>
                  </a:cubicBezTo>
                  <a:cubicBezTo>
                    <a:pt x="176" y="23"/>
                    <a:pt x="162" y="19"/>
                    <a:pt x="155" y="16"/>
                  </a:cubicBezTo>
                  <a:cubicBezTo>
                    <a:pt x="147" y="12"/>
                    <a:pt x="144" y="7"/>
                    <a:pt x="137" y="3"/>
                  </a:cubicBezTo>
                  <a:cubicBezTo>
                    <a:pt x="131" y="0"/>
                    <a:pt x="129" y="9"/>
                    <a:pt x="129" y="14"/>
                  </a:cubicBezTo>
                  <a:cubicBezTo>
                    <a:pt x="129" y="20"/>
                    <a:pt x="123" y="21"/>
                    <a:pt x="119" y="17"/>
                  </a:cubicBezTo>
                  <a:cubicBezTo>
                    <a:pt x="115" y="14"/>
                    <a:pt x="110" y="17"/>
                    <a:pt x="104" y="14"/>
                  </a:cubicBezTo>
                  <a:cubicBezTo>
                    <a:pt x="97" y="11"/>
                    <a:pt x="100" y="21"/>
                    <a:pt x="100" y="25"/>
                  </a:cubicBezTo>
                  <a:cubicBezTo>
                    <a:pt x="100" y="29"/>
                    <a:pt x="93" y="29"/>
                    <a:pt x="89" y="29"/>
                  </a:cubicBezTo>
                  <a:cubicBezTo>
                    <a:pt x="85" y="29"/>
                    <a:pt x="78" y="32"/>
                    <a:pt x="78" y="37"/>
                  </a:cubicBezTo>
                  <a:cubicBezTo>
                    <a:pt x="78" y="42"/>
                    <a:pt x="72" y="45"/>
                    <a:pt x="74" y="48"/>
                  </a:cubicBezTo>
                  <a:cubicBezTo>
                    <a:pt x="76" y="51"/>
                    <a:pt x="73" y="53"/>
                    <a:pt x="70" y="55"/>
                  </a:cubicBezTo>
                  <a:cubicBezTo>
                    <a:pt x="67" y="58"/>
                    <a:pt x="65" y="65"/>
                    <a:pt x="63" y="67"/>
                  </a:cubicBezTo>
                  <a:cubicBezTo>
                    <a:pt x="60" y="69"/>
                    <a:pt x="64" y="72"/>
                    <a:pt x="60" y="75"/>
                  </a:cubicBezTo>
                  <a:cubicBezTo>
                    <a:pt x="56" y="78"/>
                    <a:pt x="51" y="76"/>
                    <a:pt x="49" y="78"/>
                  </a:cubicBezTo>
                  <a:cubicBezTo>
                    <a:pt x="46" y="80"/>
                    <a:pt x="49" y="85"/>
                    <a:pt x="48" y="91"/>
                  </a:cubicBezTo>
                  <a:cubicBezTo>
                    <a:pt x="47" y="97"/>
                    <a:pt x="42" y="104"/>
                    <a:pt x="38" y="110"/>
                  </a:cubicBezTo>
                  <a:cubicBezTo>
                    <a:pt x="34" y="116"/>
                    <a:pt x="39" y="117"/>
                    <a:pt x="42" y="118"/>
                  </a:cubicBezTo>
                  <a:cubicBezTo>
                    <a:pt x="44" y="118"/>
                    <a:pt x="44" y="122"/>
                    <a:pt x="42" y="126"/>
                  </a:cubicBezTo>
                  <a:cubicBezTo>
                    <a:pt x="39" y="130"/>
                    <a:pt x="35" y="127"/>
                    <a:pt x="32" y="127"/>
                  </a:cubicBezTo>
                  <a:cubicBezTo>
                    <a:pt x="29" y="126"/>
                    <a:pt x="21" y="129"/>
                    <a:pt x="17" y="136"/>
                  </a:cubicBezTo>
                  <a:cubicBezTo>
                    <a:pt x="13" y="143"/>
                    <a:pt x="14" y="148"/>
                    <a:pt x="16" y="151"/>
                  </a:cubicBezTo>
                  <a:cubicBezTo>
                    <a:pt x="17" y="155"/>
                    <a:pt x="12" y="159"/>
                    <a:pt x="16" y="166"/>
                  </a:cubicBezTo>
                  <a:cubicBezTo>
                    <a:pt x="19" y="173"/>
                    <a:pt x="14" y="174"/>
                    <a:pt x="15" y="180"/>
                  </a:cubicBezTo>
                  <a:cubicBezTo>
                    <a:pt x="16" y="185"/>
                    <a:pt x="24" y="185"/>
                    <a:pt x="25" y="190"/>
                  </a:cubicBezTo>
                  <a:cubicBezTo>
                    <a:pt x="26" y="196"/>
                    <a:pt x="22" y="198"/>
                    <a:pt x="19" y="198"/>
                  </a:cubicBezTo>
                  <a:cubicBezTo>
                    <a:pt x="16" y="198"/>
                    <a:pt x="17" y="204"/>
                    <a:pt x="20" y="205"/>
                  </a:cubicBezTo>
                  <a:cubicBezTo>
                    <a:pt x="23" y="206"/>
                    <a:pt x="22" y="216"/>
                    <a:pt x="21" y="219"/>
                  </a:cubicBezTo>
                  <a:cubicBezTo>
                    <a:pt x="19" y="222"/>
                    <a:pt x="10" y="219"/>
                    <a:pt x="11" y="222"/>
                  </a:cubicBezTo>
                  <a:cubicBezTo>
                    <a:pt x="12" y="226"/>
                    <a:pt x="9" y="231"/>
                    <a:pt x="9" y="234"/>
                  </a:cubicBezTo>
                  <a:cubicBezTo>
                    <a:pt x="9" y="237"/>
                    <a:pt x="8" y="246"/>
                    <a:pt x="5" y="244"/>
                  </a:cubicBezTo>
                  <a:cubicBezTo>
                    <a:pt x="4" y="243"/>
                    <a:pt x="2" y="243"/>
                    <a:pt x="1" y="243"/>
                  </a:cubicBezTo>
                  <a:cubicBezTo>
                    <a:pt x="1" y="244"/>
                    <a:pt x="1" y="244"/>
                    <a:pt x="1" y="245"/>
                  </a:cubicBezTo>
                  <a:cubicBezTo>
                    <a:pt x="0" y="250"/>
                    <a:pt x="2" y="256"/>
                    <a:pt x="7" y="260"/>
                  </a:cubicBezTo>
                  <a:cubicBezTo>
                    <a:pt x="12" y="263"/>
                    <a:pt x="8" y="269"/>
                    <a:pt x="12" y="275"/>
                  </a:cubicBezTo>
                  <a:cubicBezTo>
                    <a:pt x="17" y="280"/>
                    <a:pt x="15" y="284"/>
                    <a:pt x="20" y="288"/>
                  </a:cubicBezTo>
                  <a:cubicBezTo>
                    <a:pt x="24" y="292"/>
                    <a:pt x="25" y="294"/>
                    <a:pt x="23" y="299"/>
                  </a:cubicBezTo>
                  <a:cubicBezTo>
                    <a:pt x="21" y="304"/>
                    <a:pt x="27" y="303"/>
                    <a:pt x="27" y="306"/>
                  </a:cubicBezTo>
                  <a:cubicBezTo>
                    <a:pt x="27" y="309"/>
                    <a:pt x="26" y="315"/>
                    <a:pt x="27" y="318"/>
                  </a:cubicBezTo>
                  <a:cubicBezTo>
                    <a:pt x="29" y="321"/>
                    <a:pt x="32" y="318"/>
                    <a:pt x="39" y="318"/>
                  </a:cubicBezTo>
                  <a:cubicBezTo>
                    <a:pt x="46" y="318"/>
                    <a:pt x="44" y="313"/>
                    <a:pt x="44" y="309"/>
                  </a:cubicBezTo>
                  <a:cubicBezTo>
                    <a:pt x="44" y="305"/>
                    <a:pt x="48" y="307"/>
                    <a:pt x="49" y="305"/>
                  </a:cubicBezTo>
                  <a:cubicBezTo>
                    <a:pt x="50" y="302"/>
                    <a:pt x="56" y="301"/>
                    <a:pt x="61" y="303"/>
                  </a:cubicBezTo>
                  <a:cubicBezTo>
                    <a:pt x="66" y="306"/>
                    <a:pt x="68" y="302"/>
                    <a:pt x="69" y="297"/>
                  </a:cubicBezTo>
                  <a:cubicBezTo>
                    <a:pt x="70" y="291"/>
                    <a:pt x="73" y="298"/>
                    <a:pt x="75" y="299"/>
                  </a:cubicBezTo>
                  <a:cubicBezTo>
                    <a:pt x="76" y="300"/>
                    <a:pt x="81" y="291"/>
                    <a:pt x="83" y="285"/>
                  </a:cubicBezTo>
                  <a:cubicBezTo>
                    <a:pt x="85" y="279"/>
                    <a:pt x="83" y="280"/>
                    <a:pt x="78" y="286"/>
                  </a:cubicBezTo>
                  <a:cubicBezTo>
                    <a:pt x="73" y="291"/>
                    <a:pt x="75" y="280"/>
                    <a:pt x="77" y="276"/>
                  </a:cubicBezTo>
                  <a:cubicBezTo>
                    <a:pt x="79" y="271"/>
                    <a:pt x="79" y="258"/>
                    <a:pt x="80" y="255"/>
                  </a:cubicBezTo>
                  <a:cubicBezTo>
                    <a:pt x="80" y="252"/>
                    <a:pt x="82" y="247"/>
                    <a:pt x="88" y="246"/>
                  </a:cubicBezTo>
                  <a:cubicBezTo>
                    <a:pt x="94" y="245"/>
                    <a:pt x="103" y="237"/>
                    <a:pt x="101" y="233"/>
                  </a:cubicBezTo>
                  <a:cubicBezTo>
                    <a:pt x="100" y="230"/>
                    <a:pt x="110" y="225"/>
                    <a:pt x="110" y="221"/>
                  </a:cubicBezTo>
                  <a:cubicBezTo>
                    <a:pt x="110" y="218"/>
                    <a:pt x="100" y="208"/>
                    <a:pt x="96" y="206"/>
                  </a:cubicBezTo>
                  <a:cubicBezTo>
                    <a:pt x="93" y="204"/>
                    <a:pt x="85" y="206"/>
                    <a:pt x="86" y="203"/>
                  </a:cubicBezTo>
                  <a:cubicBezTo>
                    <a:pt x="86" y="201"/>
                    <a:pt x="85" y="191"/>
                    <a:pt x="84" y="187"/>
                  </a:cubicBezTo>
                  <a:cubicBezTo>
                    <a:pt x="83" y="182"/>
                    <a:pt x="89" y="177"/>
                    <a:pt x="89" y="172"/>
                  </a:cubicBezTo>
                  <a:cubicBezTo>
                    <a:pt x="89" y="168"/>
                    <a:pt x="89" y="163"/>
                    <a:pt x="93" y="161"/>
                  </a:cubicBezTo>
                  <a:cubicBezTo>
                    <a:pt x="97" y="160"/>
                    <a:pt x="95" y="156"/>
                    <a:pt x="100" y="154"/>
                  </a:cubicBezTo>
                  <a:cubicBezTo>
                    <a:pt x="106" y="153"/>
                    <a:pt x="105" y="145"/>
                    <a:pt x="110" y="143"/>
                  </a:cubicBezTo>
                  <a:cubicBezTo>
                    <a:pt x="116" y="140"/>
                    <a:pt x="117" y="138"/>
                    <a:pt x="124" y="135"/>
                  </a:cubicBezTo>
                  <a:cubicBezTo>
                    <a:pt x="132" y="131"/>
                    <a:pt x="145" y="122"/>
                    <a:pt x="147" y="118"/>
                  </a:cubicBezTo>
                  <a:cubicBezTo>
                    <a:pt x="149" y="113"/>
                    <a:pt x="139" y="108"/>
                    <a:pt x="145" y="104"/>
                  </a:cubicBezTo>
                  <a:cubicBezTo>
                    <a:pt x="152" y="99"/>
                    <a:pt x="147" y="93"/>
                    <a:pt x="151" y="92"/>
                  </a:cubicBezTo>
                  <a:cubicBezTo>
                    <a:pt x="156" y="90"/>
                    <a:pt x="157" y="88"/>
                    <a:pt x="161" y="84"/>
                  </a:cubicBezTo>
                  <a:cubicBezTo>
                    <a:pt x="164" y="81"/>
                    <a:pt x="168" y="84"/>
                    <a:pt x="176" y="83"/>
                  </a:cubicBezTo>
                  <a:cubicBezTo>
                    <a:pt x="179" y="82"/>
                    <a:pt x="182" y="82"/>
                    <a:pt x="184" y="83"/>
                  </a:cubicBezTo>
                  <a:cubicBezTo>
                    <a:pt x="184" y="79"/>
                    <a:pt x="183" y="77"/>
                    <a:pt x="182" y="76"/>
                  </a:cubicBezTo>
                  <a:close/>
                  <a:moveTo>
                    <a:pt x="108" y="267"/>
                  </a:moveTo>
                  <a:cubicBezTo>
                    <a:pt x="100" y="267"/>
                    <a:pt x="96" y="283"/>
                    <a:pt x="98" y="286"/>
                  </a:cubicBezTo>
                  <a:cubicBezTo>
                    <a:pt x="100" y="288"/>
                    <a:pt x="117" y="267"/>
                    <a:pt x="108" y="26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143">
              <a:extLst>
                <a:ext uri="{FF2B5EF4-FFF2-40B4-BE49-F238E27FC236}">
                  <a16:creationId xmlns:a16="http://schemas.microsoft.com/office/drawing/2014/main" id="{A55C55D0-6442-4377-B8B2-E01E2C700120}"/>
                </a:ext>
              </a:extLst>
            </p:cNvPr>
            <p:cNvSpPr>
              <a:spLocks noEditPoints="1"/>
            </p:cNvSpPr>
            <p:nvPr userDrawn="1"/>
          </p:nvSpPr>
          <p:spPr bwMode="auto">
            <a:xfrm>
              <a:off x="4741391" y="2022066"/>
              <a:ext cx="138706" cy="66529"/>
            </a:xfrm>
            <a:custGeom>
              <a:avLst/>
              <a:gdLst>
                <a:gd name="T0" fmla="*/ 86 w 93"/>
                <a:gd name="T1" fmla="*/ 12 h 45"/>
                <a:gd name="T2" fmla="*/ 89 w 93"/>
                <a:gd name="T3" fmla="*/ 3 h 45"/>
                <a:gd name="T4" fmla="*/ 86 w 93"/>
                <a:gd name="T5" fmla="*/ 4 h 45"/>
                <a:gd name="T6" fmla="*/ 58 w 93"/>
                <a:gd name="T7" fmla="*/ 1 h 45"/>
                <a:gd name="T8" fmla="*/ 31 w 93"/>
                <a:gd name="T9" fmla="*/ 7 h 45"/>
                <a:gd name="T10" fmla="*/ 22 w 93"/>
                <a:gd name="T11" fmla="*/ 15 h 45"/>
                <a:gd name="T12" fmla="*/ 25 w 93"/>
                <a:gd name="T13" fmla="*/ 24 h 45"/>
                <a:gd name="T14" fmla="*/ 34 w 93"/>
                <a:gd name="T15" fmla="*/ 29 h 45"/>
                <a:gd name="T16" fmla="*/ 37 w 93"/>
                <a:gd name="T17" fmla="*/ 35 h 45"/>
                <a:gd name="T18" fmla="*/ 37 w 93"/>
                <a:gd name="T19" fmla="*/ 36 h 45"/>
                <a:gd name="T20" fmla="*/ 53 w 93"/>
                <a:gd name="T21" fmla="*/ 35 h 45"/>
                <a:gd name="T22" fmla="*/ 67 w 93"/>
                <a:gd name="T23" fmla="*/ 44 h 45"/>
                <a:gd name="T24" fmla="*/ 81 w 93"/>
                <a:gd name="T25" fmla="*/ 45 h 45"/>
                <a:gd name="T26" fmla="*/ 82 w 93"/>
                <a:gd name="T27" fmla="*/ 41 h 45"/>
                <a:gd name="T28" fmla="*/ 86 w 93"/>
                <a:gd name="T29" fmla="*/ 36 h 45"/>
                <a:gd name="T30" fmla="*/ 83 w 93"/>
                <a:gd name="T31" fmla="*/ 28 h 45"/>
                <a:gd name="T32" fmla="*/ 82 w 93"/>
                <a:gd name="T33" fmla="*/ 20 h 45"/>
                <a:gd name="T34" fmla="*/ 86 w 93"/>
                <a:gd name="T35" fmla="*/ 12 h 45"/>
                <a:gd name="T36" fmla="*/ 9 w 93"/>
                <a:gd name="T37" fmla="*/ 23 h 45"/>
                <a:gd name="T38" fmla="*/ 4 w 93"/>
                <a:gd name="T39" fmla="*/ 36 h 45"/>
                <a:gd name="T40" fmla="*/ 19 w 93"/>
                <a:gd name="T41" fmla="*/ 26 h 45"/>
                <a:gd name="T42" fmla="*/ 9 w 93"/>
                <a:gd name="T43" fmla="*/ 23 h 45"/>
                <a:gd name="T44" fmla="*/ 16 w 93"/>
                <a:gd name="T45" fmla="*/ 16 h 45"/>
                <a:gd name="T46" fmla="*/ 7 w 93"/>
                <a:gd name="T47" fmla="*/ 18 h 45"/>
                <a:gd name="T48" fmla="*/ 16 w 93"/>
                <a:gd name="T49" fmla="*/ 1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45">
                  <a:moveTo>
                    <a:pt x="86" y="12"/>
                  </a:moveTo>
                  <a:cubicBezTo>
                    <a:pt x="88" y="8"/>
                    <a:pt x="93" y="8"/>
                    <a:pt x="89" y="3"/>
                  </a:cubicBezTo>
                  <a:cubicBezTo>
                    <a:pt x="89" y="3"/>
                    <a:pt x="88" y="4"/>
                    <a:pt x="86" y="4"/>
                  </a:cubicBezTo>
                  <a:cubicBezTo>
                    <a:pt x="80" y="6"/>
                    <a:pt x="66" y="0"/>
                    <a:pt x="58" y="1"/>
                  </a:cubicBezTo>
                  <a:cubicBezTo>
                    <a:pt x="51" y="3"/>
                    <a:pt x="35" y="3"/>
                    <a:pt x="31" y="7"/>
                  </a:cubicBezTo>
                  <a:cubicBezTo>
                    <a:pt x="27" y="11"/>
                    <a:pt x="18" y="12"/>
                    <a:pt x="22" y="15"/>
                  </a:cubicBezTo>
                  <a:cubicBezTo>
                    <a:pt x="26" y="19"/>
                    <a:pt x="22" y="20"/>
                    <a:pt x="25" y="24"/>
                  </a:cubicBezTo>
                  <a:cubicBezTo>
                    <a:pt x="28" y="29"/>
                    <a:pt x="30" y="30"/>
                    <a:pt x="34" y="29"/>
                  </a:cubicBezTo>
                  <a:cubicBezTo>
                    <a:pt x="38" y="29"/>
                    <a:pt x="41" y="31"/>
                    <a:pt x="37" y="35"/>
                  </a:cubicBezTo>
                  <a:cubicBezTo>
                    <a:pt x="37" y="35"/>
                    <a:pt x="37" y="36"/>
                    <a:pt x="37" y="36"/>
                  </a:cubicBezTo>
                  <a:cubicBezTo>
                    <a:pt x="44" y="35"/>
                    <a:pt x="51" y="34"/>
                    <a:pt x="53" y="35"/>
                  </a:cubicBezTo>
                  <a:cubicBezTo>
                    <a:pt x="54" y="37"/>
                    <a:pt x="65" y="45"/>
                    <a:pt x="67" y="44"/>
                  </a:cubicBezTo>
                  <a:cubicBezTo>
                    <a:pt x="69" y="44"/>
                    <a:pt x="76" y="44"/>
                    <a:pt x="81" y="45"/>
                  </a:cubicBezTo>
                  <a:cubicBezTo>
                    <a:pt x="81" y="43"/>
                    <a:pt x="81" y="42"/>
                    <a:pt x="82" y="41"/>
                  </a:cubicBezTo>
                  <a:cubicBezTo>
                    <a:pt x="84" y="39"/>
                    <a:pt x="88" y="39"/>
                    <a:pt x="86" y="36"/>
                  </a:cubicBezTo>
                  <a:cubicBezTo>
                    <a:pt x="84" y="33"/>
                    <a:pt x="83" y="32"/>
                    <a:pt x="83" y="28"/>
                  </a:cubicBezTo>
                  <a:cubicBezTo>
                    <a:pt x="82" y="24"/>
                    <a:pt x="81" y="22"/>
                    <a:pt x="82" y="20"/>
                  </a:cubicBezTo>
                  <a:cubicBezTo>
                    <a:pt x="82" y="17"/>
                    <a:pt x="84" y="16"/>
                    <a:pt x="86" y="12"/>
                  </a:cubicBezTo>
                  <a:close/>
                  <a:moveTo>
                    <a:pt x="9" y="23"/>
                  </a:moveTo>
                  <a:cubicBezTo>
                    <a:pt x="2" y="25"/>
                    <a:pt x="0" y="36"/>
                    <a:pt x="4" y="36"/>
                  </a:cubicBezTo>
                  <a:cubicBezTo>
                    <a:pt x="8" y="35"/>
                    <a:pt x="16" y="28"/>
                    <a:pt x="19" y="26"/>
                  </a:cubicBezTo>
                  <a:cubicBezTo>
                    <a:pt x="21" y="23"/>
                    <a:pt x="17" y="21"/>
                    <a:pt x="9" y="23"/>
                  </a:cubicBezTo>
                  <a:close/>
                  <a:moveTo>
                    <a:pt x="16" y="16"/>
                  </a:moveTo>
                  <a:cubicBezTo>
                    <a:pt x="18" y="13"/>
                    <a:pt x="3" y="15"/>
                    <a:pt x="7" y="18"/>
                  </a:cubicBezTo>
                  <a:cubicBezTo>
                    <a:pt x="9" y="20"/>
                    <a:pt x="14" y="20"/>
                    <a:pt x="16" y="1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144">
              <a:extLst>
                <a:ext uri="{FF2B5EF4-FFF2-40B4-BE49-F238E27FC236}">
                  <a16:creationId xmlns:a16="http://schemas.microsoft.com/office/drawing/2014/main" id="{DE970239-8644-4410-861B-BF5B2B28F6B6}"/>
                </a:ext>
              </a:extLst>
            </p:cNvPr>
            <p:cNvSpPr>
              <a:spLocks/>
            </p:cNvSpPr>
            <p:nvPr userDrawn="1"/>
          </p:nvSpPr>
          <p:spPr bwMode="auto">
            <a:xfrm>
              <a:off x="4996209" y="3417292"/>
              <a:ext cx="175735" cy="213395"/>
            </a:xfrm>
            <a:custGeom>
              <a:avLst/>
              <a:gdLst>
                <a:gd name="T0" fmla="*/ 104 w 118"/>
                <a:gd name="T1" fmla="*/ 33 h 143"/>
                <a:gd name="T2" fmla="*/ 111 w 118"/>
                <a:gd name="T3" fmla="*/ 22 h 143"/>
                <a:gd name="T4" fmla="*/ 118 w 118"/>
                <a:gd name="T5" fmla="*/ 12 h 143"/>
                <a:gd name="T6" fmla="*/ 111 w 118"/>
                <a:gd name="T7" fmla="*/ 14 h 143"/>
                <a:gd name="T8" fmla="*/ 104 w 118"/>
                <a:gd name="T9" fmla="*/ 11 h 143"/>
                <a:gd name="T10" fmla="*/ 91 w 118"/>
                <a:gd name="T11" fmla="*/ 14 h 143"/>
                <a:gd name="T12" fmla="*/ 81 w 118"/>
                <a:gd name="T13" fmla="*/ 21 h 143"/>
                <a:gd name="T14" fmla="*/ 64 w 118"/>
                <a:gd name="T15" fmla="*/ 18 h 143"/>
                <a:gd name="T16" fmla="*/ 47 w 118"/>
                <a:gd name="T17" fmla="*/ 9 h 143"/>
                <a:gd name="T18" fmla="*/ 32 w 118"/>
                <a:gd name="T19" fmla="*/ 6 h 143"/>
                <a:gd name="T20" fmla="*/ 24 w 118"/>
                <a:gd name="T21" fmla="*/ 1 h 143"/>
                <a:gd name="T22" fmla="*/ 15 w 118"/>
                <a:gd name="T23" fmla="*/ 0 h 143"/>
                <a:gd name="T24" fmla="*/ 3 w 118"/>
                <a:gd name="T25" fmla="*/ 8 h 143"/>
                <a:gd name="T26" fmla="*/ 1 w 118"/>
                <a:gd name="T27" fmla="*/ 11 h 143"/>
                <a:gd name="T28" fmla="*/ 8 w 118"/>
                <a:gd name="T29" fmla="*/ 17 h 143"/>
                <a:gd name="T30" fmla="*/ 10 w 118"/>
                <a:gd name="T31" fmla="*/ 27 h 143"/>
                <a:gd name="T32" fmla="*/ 16 w 118"/>
                <a:gd name="T33" fmla="*/ 33 h 143"/>
                <a:gd name="T34" fmla="*/ 15 w 118"/>
                <a:gd name="T35" fmla="*/ 45 h 143"/>
                <a:gd name="T36" fmla="*/ 5 w 118"/>
                <a:gd name="T37" fmla="*/ 62 h 143"/>
                <a:gd name="T38" fmla="*/ 1 w 118"/>
                <a:gd name="T39" fmla="*/ 71 h 143"/>
                <a:gd name="T40" fmla="*/ 10 w 118"/>
                <a:gd name="T41" fmla="*/ 76 h 143"/>
                <a:gd name="T42" fmla="*/ 0 w 118"/>
                <a:gd name="T43" fmla="*/ 86 h 143"/>
                <a:gd name="T44" fmla="*/ 0 w 118"/>
                <a:gd name="T45" fmla="*/ 87 h 143"/>
                <a:gd name="T46" fmla="*/ 55 w 118"/>
                <a:gd name="T47" fmla="*/ 117 h 143"/>
                <a:gd name="T48" fmla="*/ 55 w 118"/>
                <a:gd name="T49" fmla="*/ 126 h 143"/>
                <a:gd name="T50" fmla="*/ 79 w 118"/>
                <a:gd name="T51" fmla="*/ 143 h 143"/>
                <a:gd name="T52" fmla="*/ 94 w 118"/>
                <a:gd name="T53" fmla="*/ 111 h 143"/>
                <a:gd name="T54" fmla="*/ 103 w 118"/>
                <a:gd name="T55" fmla="*/ 104 h 143"/>
                <a:gd name="T56" fmla="*/ 111 w 118"/>
                <a:gd name="T57" fmla="*/ 99 h 143"/>
                <a:gd name="T58" fmla="*/ 112 w 118"/>
                <a:gd name="T59" fmla="*/ 97 h 143"/>
                <a:gd name="T60" fmla="*/ 105 w 118"/>
                <a:gd name="T61" fmla="*/ 85 h 143"/>
                <a:gd name="T62" fmla="*/ 104 w 118"/>
                <a:gd name="T63" fmla="*/ 3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143">
                  <a:moveTo>
                    <a:pt x="104" y="33"/>
                  </a:moveTo>
                  <a:cubicBezTo>
                    <a:pt x="111" y="22"/>
                    <a:pt x="111" y="22"/>
                    <a:pt x="111" y="22"/>
                  </a:cubicBezTo>
                  <a:cubicBezTo>
                    <a:pt x="118" y="12"/>
                    <a:pt x="118" y="12"/>
                    <a:pt x="118" y="12"/>
                  </a:cubicBezTo>
                  <a:cubicBezTo>
                    <a:pt x="115" y="13"/>
                    <a:pt x="112" y="13"/>
                    <a:pt x="111" y="14"/>
                  </a:cubicBezTo>
                  <a:cubicBezTo>
                    <a:pt x="108" y="15"/>
                    <a:pt x="105" y="13"/>
                    <a:pt x="104" y="11"/>
                  </a:cubicBezTo>
                  <a:cubicBezTo>
                    <a:pt x="103" y="9"/>
                    <a:pt x="96" y="11"/>
                    <a:pt x="91" y="14"/>
                  </a:cubicBezTo>
                  <a:cubicBezTo>
                    <a:pt x="86" y="16"/>
                    <a:pt x="83" y="23"/>
                    <a:pt x="81" y="21"/>
                  </a:cubicBezTo>
                  <a:cubicBezTo>
                    <a:pt x="79" y="20"/>
                    <a:pt x="67" y="18"/>
                    <a:pt x="64" y="18"/>
                  </a:cubicBezTo>
                  <a:cubicBezTo>
                    <a:pt x="61" y="18"/>
                    <a:pt x="50" y="12"/>
                    <a:pt x="47" y="9"/>
                  </a:cubicBezTo>
                  <a:cubicBezTo>
                    <a:pt x="44" y="6"/>
                    <a:pt x="34" y="7"/>
                    <a:pt x="32" y="6"/>
                  </a:cubicBezTo>
                  <a:cubicBezTo>
                    <a:pt x="30" y="4"/>
                    <a:pt x="25" y="3"/>
                    <a:pt x="24" y="1"/>
                  </a:cubicBezTo>
                  <a:cubicBezTo>
                    <a:pt x="22" y="0"/>
                    <a:pt x="18" y="0"/>
                    <a:pt x="15" y="0"/>
                  </a:cubicBezTo>
                  <a:cubicBezTo>
                    <a:pt x="12" y="1"/>
                    <a:pt x="4" y="6"/>
                    <a:pt x="3" y="8"/>
                  </a:cubicBezTo>
                  <a:cubicBezTo>
                    <a:pt x="3" y="9"/>
                    <a:pt x="2" y="10"/>
                    <a:pt x="1" y="11"/>
                  </a:cubicBezTo>
                  <a:cubicBezTo>
                    <a:pt x="8" y="17"/>
                    <a:pt x="8" y="17"/>
                    <a:pt x="8" y="17"/>
                  </a:cubicBezTo>
                  <a:cubicBezTo>
                    <a:pt x="10" y="27"/>
                    <a:pt x="10" y="27"/>
                    <a:pt x="10" y="27"/>
                  </a:cubicBezTo>
                  <a:cubicBezTo>
                    <a:pt x="16" y="33"/>
                    <a:pt x="16" y="33"/>
                    <a:pt x="16" y="33"/>
                  </a:cubicBezTo>
                  <a:cubicBezTo>
                    <a:pt x="16" y="33"/>
                    <a:pt x="16" y="39"/>
                    <a:pt x="15" y="45"/>
                  </a:cubicBezTo>
                  <a:cubicBezTo>
                    <a:pt x="14" y="51"/>
                    <a:pt x="9" y="58"/>
                    <a:pt x="5" y="62"/>
                  </a:cubicBezTo>
                  <a:cubicBezTo>
                    <a:pt x="4" y="63"/>
                    <a:pt x="2" y="67"/>
                    <a:pt x="1" y="71"/>
                  </a:cubicBezTo>
                  <a:cubicBezTo>
                    <a:pt x="6" y="73"/>
                    <a:pt x="11" y="75"/>
                    <a:pt x="10" y="76"/>
                  </a:cubicBezTo>
                  <a:cubicBezTo>
                    <a:pt x="10" y="80"/>
                    <a:pt x="0" y="78"/>
                    <a:pt x="0" y="86"/>
                  </a:cubicBezTo>
                  <a:cubicBezTo>
                    <a:pt x="0" y="86"/>
                    <a:pt x="0" y="87"/>
                    <a:pt x="0" y="87"/>
                  </a:cubicBezTo>
                  <a:cubicBezTo>
                    <a:pt x="55" y="117"/>
                    <a:pt x="55" y="117"/>
                    <a:pt x="55" y="117"/>
                  </a:cubicBezTo>
                  <a:cubicBezTo>
                    <a:pt x="55" y="126"/>
                    <a:pt x="55" y="126"/>
                    <a:pt x="55" y="126"/>
                  </a:cubicBezTo>
                  <a:cubicBezTo>
                    <a:pt x="55" y="126"/>
                    <a:pt x="67" y="135"/>
                    <a:pt x="79" y="143"/>
                  </a:cubicBezTo>
                  <a:cubicBezTo>
                    <a:pt x="85" y="130"/>
                    <a:pt x="92" y="114"/>
                    <a:pt x="94" y="111"/>
                  </a:cubicBezTo>
                  <a:cubicBezTo>
                    <a:pt x="97" y="106"/>
                    <a:pt x="100" y="107"/>
                    <a:pt x="103" y="104"/>
                  </a:cubicBezTo>
                  <a:cubicBezTo>
                    <a:pt x="106" y="100"/>
                    <a:pt x="107" y="106"/>
                    <a:pt x="111" y="99"/>
                  </a:cubicBezTo>
                  <a:cubicBezTo>
                    <a:pt x="111" y="98"/>
                    <a:pt x="112" y="97"/>
                    <a:pt x="112" y="97"/>
                  </a:cubicBezTo>
                  <a:cubicBezTo>
                    <a:pt x="105" y="85"/>
                    <a:pt x="105" y="85"/>
                    <a:pt x="105" y="85"/>
                  </a:cubicBezTo>
                  <a:lnTo>
                    <a:pt x="104" y="33"/>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45">
              <a:extLst>
                <a:ext uri="{FF2B5EF4-FFF2-40B4-BE49-F238E27FC236}">
                  <a16:creationId xmlns:a16="http://schemas.microsoft.com/office/drawing/2014/main" id="{D107F16B-5C1C-4C0C-9C5F-A7FC173E5346}"/>
                </a:ext>
              </a:extLst>
            </p:cNvPr>
            <p:cNvSpPr>
              <a:spLocks/>
            </p:cNvSpPr>
            <p:nvPr userDrawn="1"/>
          </p:nvSpPr>
          <p:spPr bwMode="auto">
            <a:xfrm>
              <a:off x="4899553" y="3433610"/>
              <a:ext cx="120505" cy="123644"/>
            </a:xfrm>
            <a:custGeom>
              <a:avLst/>
              <a:gdLst>
                <a:gd name="T0" fmla="*/ 75 w 81"/>
                <a:gd name="T1" fmla="*/ 16 h 83"/>
                <a:gd name="T2" fmla="*/ 73 w 81"/>
                <a:gd name="T3" fmla="*/ 6 h 83"/>
                <a:gd name="T4" fmla="*/ 66 w 81"/>
                <a:gd name="T5" fmla="*/ 0 h 83"/>
                <a:gd name="T6" fmla="*/ 61 w 81"/>
                <a:gd name="T7" fmla="*/ 4 h 83"/>
                <a:gd name="T8" fmla="*/ 52 w 81"/>
                <a:gd name="T9" fmla="*/ 5 h 83"/>
                <a:gd name="T10" fmla="*/ 41 w 81"/>
                <a:gd name="T11" fmla="*/ 9 h 83"/>
                <a:gd name="T12" fmla="*/ 32 w 81"/>
                <a:gd name="T13" fmla="*/ 5 h 83"/>
                <a:gd name="T14" fmla="*/ 21 w 81"/>
                <a:gd name="T15" fmla="*/ 9 h 83"/>
                <a:gd name="T16" fmla="*/ 20 w 81"/>
                <a:gd name="T17" fmla="*/ 21 h 83"/>
                <a:gd name="T18" fmla="*/ 25 w 81"/>
                <a:gd name="T19" fmla="*/ 29 h 83"/>
                <a:gd name="T20" fmla="*/ 21 w 81"/>
                <a:gd name="T21" fmla="*/ 36 h 83"/>
                <a:gd name="T22" fmla="*/ 14 w 81"/>
                <a:gd name="T23" fmla="*/ 40 h 83"/>
                <a:gd name="T24" fmla="*/ 9 w 81"/>
                <a:gd name="T25" fmla="*/ 49 h 83"/>
                <a:gd name="T26" fmla="*/ 5 w 81"/>
                <a:gd name="T27" fmla="*/ 59 h 83"/>
                <a:gd name="T28" fmla="*/ 3 w 81"/>
                <a:gd name="T29" fmla="*/ 72 h 83"/>
                <a:gd name="T30" fmla="*/ 0 w 81"/>
                <a:gd name="T31" fmla="*/ 82 h 83"/>
                <a:gd name="T32" fmla="*/ 8 w 81"/>
                <a:gd name="T33" fmla="*/ 81 h 83"/>
                <a:gd name="T34" fmla="*/ 23 w 81"/>
                <a:gd name="T35" fmla="*/ 77 h 83"/>
                <a:gd name="T36" fmla="*/ 35 w 81"/>
                <a:gd name="T37" fmla="*/ 76 h 83"/>
                <a:gd name="T38" fmla="*/ 46 w 81"/>
                <a:gd name="T39" fmla="*/ 60 h 83"/>
                <a:gd name="T40" fmla="*/ 66 w 81"/>
                <a:gd name="T41" fmla="*/ 60 h 83"/>
                <a:gd name="T42" fmla="*/ 70 w 81"/>
                <a:gd name="T43" fmla="*/ 51 h 83"/>
                <a:gd name="T44" fmla="*/ 80 w 81"/>
                <a:gd name="T45" fmla="*/ 34 h 83"/>
                <a:gd name="T46" fmla="*/ 81 w 81"/>
                <a:gd name="T47" fmla="*/ 22 h 83"/>
                <a:gd name="T48" fmla="*/ 75 w 81"/>
                <a:gd name="T49" fmla="*/ 1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83">
                  <a:moveTo>
                    <a:pt x="75" y="16"/>
                  </a:moveTo>
                  <a:cubicBezTo>
                    <a:pt x="73" y="6"/>
                    <a:pt x="73" y="6"/>
                    <a:pt x="73" y="6"/>
                  </a:cubicBezTo>
                  <a:cubicBezTo>
                    <a:pt x="66" y="0"/>
                    <a:pt x="66" y="0"/>
                    <a:pt x="66" y="0"/>
                  </a:cubicBezTo>
                  <a:cubicBezTo>
                    <a:pt x="64" y="1"/>
                    <a:pt x="62" y="3"/>
                    <a:pt x="61" y="4"/>
                  </a:cubicBezTo>
                  <a:cubicBezTo>
                    <a:pt x="61" y="7"/>
                    <a:pt x="55" y="6"/>
                    <a:pt x="52" y="5"/>
                  </a:cubicBezTo>
                  <a:cubicBezTo>
                    <a:pt x="50" y="4"/>
                    <a:pt x="43" y="7"/>
                    <a:pt x="41" y="9"/>
                  </a:cubicBezTo>
                  <a:cubicBezTo>
                    <a:pt x="40" y="11"/>
                    <a:pt x="36" y="5"/>
                    <a:pt x="32" y="5"/>
                  </a:cubicBezTo>
                  <a:cubicBezTo>
                    <a:pt x="29" y="6"/>
                    <a:pt x="21" y="9"/>
                    <a:pt x="21" y="9"/>
                  </a:cubicBezTo>
                  <a:cubicBezTo>
                    <a:pt x="21" y="9"/>
                    <a:pt x="20" y="18"/>
                    <a:pt x="20" y="21"/>
                  </a:cubicBezTo>
                  <a:cubicBezTo>
                    <a:pt x="20" y="25"/>
                    <a:pt x="25" y="26"/>
                    <a:pt x="25" y="29"/>
                  </a:cubicBezTo>
                  <a:cubicBezTo>
                    <a:pt x="25" y="32"/>
                    <a:pt x="21" y="34"/>
                    <a:pt x="21" y="36"/>
                  </a:cubicBezTo>
                  <a:cubicBezTo>
                    <a:pt x="20" y="38"/>
                    <a:pt x="18" y="39"/>
                    <a:pt x="14" y="40"/>
                  </a:cubicBezTo>
                  <a:cubicBezTo>
                    <a:pt x="11" y="41"/>
                    <a:pt x="11" y="47"/>
                    <a:pt x="9" y="49"/>
                  </a:cubicBezTo>
                  <a:cubicBezTo>
                    <a:pt x="6" y="50"/>
                    <a:pt x="7" y="55"/>
                    <a:pt x="5" y="59"/>
                  </a:cubicBezTo>
                  <a:cubicBezTo>
                    <a:pt x="4" y="63"/>
                    <a:pt x="3" y="67"/>
                    <a:pt x="3" y="72"/>
                  </a:cubicBezTo>
                  <a:cubicBezTo>
                    <a:pt x="3" y="75"/>
                    <a:pt x="2" y="80"/>
                    <a:pt x="0" y="82"/>
                  </a:cubicBezTo>
                  <a:cubicBezTo>
                    <a:pt x="4" y="83"/>
                    <a:pt x="5" y="82"/>
                    <a:pt x="8" y="81"/>
                  </a:cubicBezTo>
                  <a:cubicBezTo>
                    <a:pt x="11" y="80"/>
                    <a:pt x="23" y="77"/>
                    <a:pt x="23" y="77"/>
                  </a:cubicBezTo>
                  <a:cubicBezTo>
                    <a:pt x="35" y="76"/>
                    <a:pt x="35" y="76"/>
                    <a:pt x="35" y="76"/>
                  </a:cubicBezTo>
                  <a:cubicBezTo>
                    <a:pt x="38" y="68"/>
                    <a:pt x="42" y="61"/>
                    <a:pt x="46" y="60"/>
                  </a:cubicBezTo>
                  <a:cubicBezTo>
                    <a:pt x="52" y="58"/>
                    <a:pt x="60" y="59"/>
                    <a:pt x="66" y="60"/>
                  </a:cubicBezTo>
                  <a:cubicBezTo>
                    <a:pt x="67" y="56"/>
                    <a:pt x="69" y="52"/>
                    <a:pt x="70" y="51"/>
                  </a:cubicBezTo>
                  <a:cubicBezTo>
                    <a:pt x="74" y="47"/>
                    <a:pt x="79" y="40"/>
                    <a:pt x="80" y="34"/>
                  </a:cubicBezTo>
                  <a:cubicBezTo>
                    <a:pt x="81" y="28"/>
                    <a:pt x="81" y="22"/>
                    <a:pt x="81" y="22"/>
                  </a:cubicBezTo>
                  <a:lnTo>
                    <a:pt x="75" y="16"/>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146">
              <a:extLst>
                <a:ext uri="{FF2B5EF4-FFF2-40B4-BE49-F238E27FC236}">
                  <a16:creationId xmlns:a16="http://schemas.microsoft.com/office/drawing/2014/main" id="{222D98C0-29EE-40AD-852D-50B5617C871B}"/>
                </a:ext>
              </a:extLst>
            </p:cNvPr>
            <p:cNvSpPr>
              <a:spLocks/>
            </p:cNvSpPr>
            <p:nvPr userDrawn="1"/>
          </p:nvSpPr>
          <p:spPr bwMode="auto">
            <a:xfrm>
              <a:off x="5488895" y="2446345"/>
              <a:ext cx="388501" cy="226575"/>
            </a:xfrm>
            <a:custGeom>
              <a:avLst/>
              <a:gdLst>
                <a:gd name="T0" fmla="*/ 254 w 261"/>
                <a:gd name="T1" fmla="*/ 85 h 152"/>
                <a:gd name="T2" fmla="*/ 233 w 261"/>
                <a:gd name="T3" fmla="*/ 76 h 152"/>
                <a:gd name="T4" fmla="*/ 222 w 261"/>
                <a:gd name="T5" fmla="*/ 76 h 152"/>
                <a:gd name="T6" fmla="*/ 208 w 261"/>
                <a:gd name="T7" fmla="*/ 72 h 152"/>
                <a:gd name="T8" fmla="*/ 193 w 261"/>
                <a:gd name="T9" fmla="*/ 84 h 152"/>
                <a:gd name="T10" fmla="*/ 186 w 261"/>
                <a:gd name="T11" fmla="*/ 86 h 152"/>
                <a:gd name="T12" fmla="*/ 174 w 261"/>
                <a:gd name="T13" fmla="*/ 79 h 152"/>
                <a:gd name="T14" fmla="*/ 161 w 261"/>
                <a:gd name="T15" fmla="*/ 75 h 152"/>
                <a:gd name="T16" fmla="*/ 153 w 261"/>
                <a:gd name="T17" fmla="*/ 60 h 152"/>
                <a:gd name="T18" fmla="*/ 149 w 261"/>
                <a:gd name="T19" fmla="*/ 46 h 152"/>
                <a:gd name="T20" fmla="*/ 138 w 261"/>
                <a:gd name="T21" fmla="*/ 38 h 152"/>
                <a:gd name="T22" fmla="*/ 108 w 261"/>
                <a:gd name="T23" fmla="*/ 36 h 152"/>
                <a:gd name="T24" fmla="*/ 89 w 261"/>
                <a:gd name="T25" fmla="*/ 38 h 152"/>
                <a:gd name="T26" fmla="*/ 72 w 261"/>
                <a:gd name="T27" fmla="*/ 19 h 152"/>
                <a:gd name="T28" fmla="*/ 67 w 261"/>
                <a:gd name="T29" fmla="*/ 25 h 152"/>
                <a:gd name="T30" fmla="*/ 49 w 261"/>
                <a:gd name="T31" fmla="*/ 22 h 152"/>
                <a:gd name="T32" fmla="*/ 48 w 261"/>
                <a:gd name="T33" fmla="*/ 1 h 152"/>
                <a:gd name="T34" fmla="*/ 42 w 261"/>
                <a:gd name="T35" fmla="*/ 22 h 152"/>
                <a:gd name="T36" fmla="*/ 39 w 261"/>
                <a:gd name="T37" fmla="*/ 0 h 152"/>
                <a:gd name="T38" fmla="*/ 2 w 261"/>
                <a:gd name="T39" fmla="*/ 10 h 152"/>
                <a:gd name="T40" fmla="*/ 0 w 261"/>
                <a:gd name="T41" fmla="*/ 75 h 152"/>
                <a:gd name="T42" fmla="*/ 0 w 261"/>
                <a:gd name="T43" fmla="*/ 75 h 152"/>
                <a:gd name="T44" fmla="*/ 11 w 261"/>
                <a:gd name="T45" fmla="*/ 77 h 152"/>
                <a:gd name="T46" fmla="*/ 16 w 261"/>
                <a:gd name="T47" fmla="*/ 70 h 152"/>
                <a:gd name="T48" fmla="*/ 26 w 261"/>
                <a:gd name="T49" fmla="*/ 62 h 152"/>
                <a:gd name="T50" fmla="*/ 32 w 261"/>
                <a:gd name="T51" fmla="*/ 57 h 152"/>
                <a:gd name="T52" fmla="*/ 38 w 261"/>
                <a:gd name="T53" fmla="*/ 54 h 152"/>
                <a:gd name="T54" fmla="*/ 48 w 261"/>
                <a:gd name="T55" fmla="*/ 56 h 152"/>
                <a:gd name="T56" fmla="*/ 59 w 261"/>
                <a:gd name="T57" fmla="*/ 60 h 152"/>
                <a:gd name="T58" fmla="*/ 65 w 261"/>
                <a:gd name="T59" fmla="*/ 76 h 152"/>
                <a:gd name="T60" fmla="*/ 86 w 261"/>
                <a:gd name="T61" fmla="*/ 79 h 152"/>
                <a:gd name="T62" fmla="*/ 92 w 261"/>
                <a:gd name="T63" fmla="*/ 88 h 152"/>
                <a:gd name="T64" fmla="*/ 99 w 261"/>
                <a:gd name="T65" fmla="*/ 100 h 152"/>
                <a:gd name="T66" fmla="*/ 114 w 261"/>
                <a:gd name="T67" fmla="*/ 111 h 152"/>
                <a:gd name="T68" fmla="*/ 131 w 261"/>
                <a:gd name="T69" fmla="*/ 121 h 152"/>
                <a:gd name="T70" fmla="*/ 146 w 261"/>
                <a:gd name="T71" fmla="*/ 131 h 152"/>
                <a:gd name="T72" fmla="*/ 159 w 261"/>
                <a:gd name="T73" fmla="*/ 136 h 152"/>
                <a:gd name="T74" fmla="*/ 160 w 261"/>
                <a:gd name="T75" fmla="*/ 145 h 152"/>
                <a:gd name="T76" fmla="*/ 161 w 261"/>
                <a:gd name="T77" fmla="*/ 145 h 152"/>
                <a:gd name="T78" fmla="*/ 174 w 261"/>
                <a:gd name="T79" fmla="*/ 149 h 152"/>
                <a:gd name="T80" fmla="*/ 179 w 261"/>
                <a:gd name="T81" fmla="*/ 152 h 152"/>
                <a:gd name="T82" fmla="*/ 185 w 261"/>
                <a:gd name="T83" fmla="*/ 136 h 152"/>
                <a:gd name="T84" fmla="*/ 184 w 261"/>
                <a:gd name="T85" fmla="*/ 123 h 152"/>
                <a:gd name="T86" fmla="*/ 175 w 261"/>
                <a:gd name="T87" fmla="*/ 112 h 152"/>
                <a:gd name="T88" fmla="*/ 189 w 261"/>
                <a:gd name="T89" fmla="*/ 107 h 152"/>
                <a:gd name="T90" fmla="*/ 193 w 261"/>
                <a:gd name="T91" fmla="*/ 99 h 152"/>
                <a:gd name="T92" fmla="*/ 200 w 261"/>
                <a:gd name="T93" fmla="*/ 91 h 152"/>
                <a:gd name="T94" fmla="*/ 212 w 261"/>
                <a:gd name="T95" fmla="*/ 88 h 152"/>
                <a:gd name="T96" fmla="*/ 222 w 261"/>
                <a:gd name="T97" fmla="*/ 86 h 152"/>
                <a:gd name="T98" fmla="*/ 216 w 261"/>
                <a:gd name="T99" fmla="*/ 98 h 152"/>
                <a:gd name="T100" fmla="*/ 233 w 261"/>
                <a:gd name="T101" fmla="*/ 95 h 152"/>
                <a:gd name="T102" fmla="*/ 247 w 261"/>
                <a:gd name="T103" fmla="*/ 93 h 152"/>
                <a:gd name="T104" fmla="*/ 254 w 261"/>
                <a:gd name="T105" fmla="*/ 8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 h="152">
                  <a:moveTo>
                    <a:pt x="254" y="85"/>
                  </a:moveTo>
                  <a:cubicBezTo>
                    <a:pt x="247" y="79"/>
                    <a:pt x="234" y="72"/>
                    <a:pt x="233" y="76"/>
                  </a:cubicBezTo>
                  <a:cubicBezTo>
                    <a:pt x="232" y="79"/>
                    <a:pt x="225" y="80"/>
                    <a:pt x="222" y="76"/>
                  </a:cubicBezTo>
                  <a:cubicBezTo>
                    <a:pt x="219" y="73"/>
                    <a:pt x="216" y="69"/>
                    <a:pt x="208" y="72"/>
                  </a:cubicBezTo>
                  <a:cubicBezTo>
                    <a:pt x="199" y="76"/>
                    <a:pt x="193" y="80"/>
                    <a:pt x="193" y="84"/>
                  </a:cubicBezTo>
                  <a:cubicBezTo>
                    <a:pt x="192" y="87"/>
                    <a:pt x="186" y="91"/>
                    <a:pt x="186" y="86"/>
                  </a:cubicBezTo>
                  <a:cubicBezTo>
                    <a:pt x="185" y="82"/>
                    <a:pt x="178" y="80"/>
                    <a:pt x="174" y="79"/>
                  </a:cubicBezTo>
                  <a:cubicBezTo>
                    <a:pt x="169" y="78"/>
                    <a:pt x="161" y="80"/>
                    <a:pt x="161" y="75"/>
                  </a:cubicBezTo>
                  <a:cubicBezTo>
                    <a:pt x="160" y="71"/>
                    <a:pt x="153" y="65"/>
                    <a:pt x="153" y="60"/>
                  </a:cubicBezTo>
                  <a:cubicBezTo>
                    <a:pt x="152" y="55"/>
                    <a:pt x="154" y="47"/>
                    <a:pt x="149" y="46"/>
                  </a:cubicBezTo>
                  <a:cubicBezTo>
                    <a:pt x="144" y="45"/>
                    <a:pt x="142" y="38"/>
                    <a:pt x="138" y="38"/>
                  </a:cubicBezTo>
                  <a:cubicBezTo>
                    <a:pt x="133" y="38"/>
                    <a:pt x="111" y="38"/>
                    <a:pt x="108" y="36"/>
                  </a:cubicBezTo>
                  <a:cubicBezTo>
                    <a:pt x="105" y="35"/>
                    <a:pt x="90" y="41"/>
                    <a:pt x="89" y="38"/>
                  </a:cubicBezTo>
                  <a:cubicBezTo>
                    <a:pt x="88" y="35"/>
                    <a:pt x="77" y="23"/>
                    <a:pt x="72" y="19"/>
                  </a:cubicBezTo>
                  <a:cubicBezTo>
                    <a:pt x="71" y="21"/>
                    <a:pt x="70" y="23"/>
                    <a:pt x="67" y="25"/>
                  </a:cubicBezTo>
                  <a:cubicBezTo>
                    <a:pt x="56" y="33"/>
                    <a:pt x="46" y="32"/>
                    <a:pt x="49" y="22"/>
                  </a:cubicBezTo>
                  <a:cubicBezTo>
                    <a:pt x="53" y="12"/>
                    <a:pt x="53" y="1"/>
                    <a:pt x="48" y="1"/>
                  </a:cubicBezTo>
                  <a:cubicBezTo>
                    <a:pt x="42" y="1"/>
                    <a:pt x="46" y="21"/>
                    <a:pt x="42" y="22"/>
                  </a:cubicBezTo>
                  <a:cubicBezTo>
                    <a:pt x="38" y="24"/>
                    <a:pt x="36" y="8"/>
                    <a:pt x="39" y="0"/>
                  </a:cubicBezTo>
                  <a:cubicBezTo>
                    <a:pt x="2" y="10"/>
                    <a:pt x="2" y="10"/>
                    <a:pt x="2" y="10"/>
                  </a:cubicBezTo>
                  <a:cubicBezTo>
                    <a:pt x="0" y="75"/>
                    <a:pt x="0" y="75"/>
                    <a:pt x="0" y="75"/>
                  </a:cubicBezTo>
                  <a:cubicBezTo>
                    <a:pt x="0" y="75"/>
                    <a:pt x="0" y="75"/>
                    <a:pt x="0" y="75"/>
                  </a:cubicBezTo>
                  <a:cubicBezTo>
                    <a:pt x="4" y="76"/>
                    <a:pt x="8" y="77"/>
                    <a:pt x="11" y="77"/>
                  </a:cubicBezTo>
                  <a:cubicBezTo>
                    <a:pt x="16" y="78"/>
                    <a:pt x="16" y="73"/>
                    <a:pt x="16" y="70"/>
                  </a:cubicBezTo>
                  <a:cubicBezTo>
                    <a:pt x="16" y="67"/>
                    <a:pt x="22" y="62"/>
                    <a:pt x="26" y="62"/>
                  </a:cubicBezTo>
                  <a:cubicBezTo>
                    <a:pt x="31" y="63"/>
                    <a:pt x="30" y="57"/>
                    <a:pt x="32" y="57"/>
                  </a:cubicBezTo>
                  <a:cubicBezTo>
                    <a:pt x="33" y="57"/>
                    <a:pt x="36" y="56"/>
                    <a:pt x="38" y="54"/>
                  </a:cubicBezTo>
                  <a:cubicBezTo>
                    <a:pt x="39" y="52"/>
                    <a:pt x="46" y="54"/>
                    <a:pt x="48" y="56"/>
                  </a:cubicBezTo>
                  <a:cubicBezTo>
                    <a:pt x="50" y="59"/>
                    <a:pt x="55" y="59"/>
                    <a:pt x="59" y="60"/>
                  </a:cubicBezTo>
                  <a:cubicBezTo>
                    <a:pt x="63" y="61"/>
                    <a:pt x="65" y="73"/>
                    <a:pt x="65" y="76"/>
                  </a:cubicBezTo>
                  <a:cubicBezTo>
                    <a:pt x="65" y="79"/>
                    <a:pt x="83" y="78"/>
                    <a:pt x="86" y="79"/>
                  </a:cubicBezTo>
                  <a:cubicBezTo>
                    <a:pt x="89" y="79"/>
                    <a:pt x="89" y="84"/>
                    <a:pt x="92" y="88"/>
                  </a:cubicBezTo>
                  <a:cubicBezTo>
                    <a:pt x="95" y="92"/>
                    <a:pt x="98" y="97"/>
                    <a:pt x="99" y="100"/>
                  </a:cubicBezTo>
                  <a:cubicBezTo>
                    <a:pt x="100" y="103"/>
                    <a:pt x="111" y="107"/>
                    <a:pt x="114" y="111"/>
                  </a:cubicBezTo>
                  <a:cubicBezTo>
                    <a:pt x="116" y="115"/>
                    <a:pt x="125" y="119"/>
                    <a:pt x="131" y="121"/>
                  </a:cubicBezTo>
                  <a:cubicBezTo>
                    <a:pt x="137" y="123"/>
                    <a:pt x="142" y="132"/>
                    <a:pt x="146" y="131"/>
                  </a:cubicBezTo>
                  <a:cubicBezTo>
                    <a:pt x="149" y="131"/>
                    <a:pt x="159" y="136"/>
                    <a:pt x="159" y="136"/>
                  </a:cubicBezTo>
                  <a:cubicBezTo>
                    <a:pt x="160" y="145"/>
                    <a:pt x="160" y="145"/>
                    <a:pt x="160" y="145"/>
                  </a:cubicBezTo>
                  <a:cubicBezTo>
                    <a:pt x="160" y="145"/>
                    <a:pt x="161" y="145"/>
                    <a:pt x="161" y="145"/>
                  </a:cubicBezTo>
                  <a:cubicBezTo>
                    <a:pt x="167" y="143"/>
                    <a:pt x="169" y="149"/>
                    <a:pt x="174" y="149"/>
                  </a:cubicBezTo>
                  <a:cubicBezTo>
                    <a:pt x="175" y="149"/>
                    <a:pt x="177" y="150"/>
                    <a:pt x="179" y="152"/>
                  </a:cubicBezTo>
                  <a:cubicBezTo>
                    <a:pt x="179" y="143"/>
                    <a:pt x="182" y="139"/>
                    <a:pt x="185" y="136"/>
                  </a:cubicBezTo>
                  <a:cubicBezTo>
                    <a:pt x="189" y="133"/>
                    <a:pt x="183" y="128"/>
                    <a:pt x="184" y="123"/>
                  </a:cubicBezTo>
                  <a:cubicBezTo>
                    <a:pt x="185" y="119"/>
                    <a:pt x="174" y="116"/>
                    <a:pt x="175" y="112"/>
                  </a:cubicBezTo>
                  <a:cubicBezTo>
                    <a:pt x="175" y="108"/>
                    <a:pt x="185" y="109"/>
                    <a:pt x="189" y="107"/>
                  </a:cubicBezTo>
                  <a:cubicBezTo>
                    <a:pt x="192" y="105"/>
                    <a:pt x="189" y="99"/>
                    <a:pt x="193" y="99"/>
                  </a:cubicBezTo>
                  <a:cubicBezTo>
                    <a:pt x="197" y="99"/>
                    <a:pt x="199" y="95"/>
                    <a:pt x="200" y="91"/>
                  </a:cubicBezTo>
                  <a:cubicBezTo>
                    <a:pt x="202" y="87"/>
                    <a:pt x="208" y="91"/>
                    <a:pt x="212" y="88"/>
                  </a:cubicBezTo>
                  <a:cubicBezTo>
                    <a:pt x="215" y="86"/>
                    <a:pt x="220" y="84"/>
                    <a:pt x="222" y="86"/>
                  </a:cubicBezTo>
                  <a:cubicBezTo>
                    <a:pt x="223" y="88"/>
                    <a:pt x="218" y="95"/>
                    <a:pt x="216" y="98"/>
                  </a:cubicBezTo>
                  <a:cubicBezTo>
                    <a:pt x="222" y="98"/>
                    <a:pt x="232" y="97"/>
                    <a:pt x="233" y="95"/>
                  </a:cubicBezTo>
                  <a:cubicBezTo>
                    <a:pt x="236" y="93"/>
                    <a:pt x="244" y="98"/>
                    <a:pt x="247" y="93"/>
                  </a:cubicBezTo>
                  <a:cubicBezTo>
                    <a:pt x="250" y="87"/>
                    <a:pt x="261" y="91"/>
                    <a:pt x="254" y="8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147">
              <a:extLst>
                <a:ext uri="{FF2B5EF4-FFF2-40B4-BE49-F238E27FC236}">
                  <a16:creationId xmlns:a16="http://schemas.microsoft.com/office/drawing/2014/main" id="{1A7CDE53-878E-4876-B4DA-32920A201163}"/>
                </a:ext>
              </a:extLst>
            </p:cNvPr>
            <p:cNvSpPr>
              <a:spLocks noEditPoints="1"/>
            </p:cNvSpPr>
            <p:nvPr userDrawn="1"/>
          </p:nvSpPr>
          <p:spPr bwMode="auto">
            <a:xfrm>
              <a:off x="4378624" y="1178528"/>
              <a:ext cx="565492" cy="896886"/>
            </a:xfrm>
            <a:custGeom>
              <a:avLst/>
              <a:gdLst>
                <a:gd name="T0" fmla="*/ 360 w 380"/>
                <a:gd name="T1" fmla="*/ 314 h 602"/>
                <a:gd name="T2" fmla="*/ 361 w 380"/>
                <a:gd name="T3" fmla="*/ 296 h 602"/>
                <a:gd name="T4" fmla="*/ 340 w 380"/>
                <a:gd name="T5" fmla="*/ 294 h 602"/>
                <a:gd name="T6" fmla="*/ 316 w 380"/>
                <a:gd name="T7" fmla="*/ 293 h 602"/>
                <a:gd name="T8" fmla="*/ 305 w 380"/>
                <a:gd name="T9" fmla="*/ 291 h 602"/>
                <a:gd name="T10" fmla="*/ 282 w 380"/>
                <a:gd name="T11" fmla="*/ 296 h 602"/>
                <a:gd name="T12" fmla="*/ 264 w 380"/>
                <a:gd name="T13" fmla="*/ 316 h 602"/>
                <a:gd name="T14" fmla="*/ 264 w 380"/>
                <a:gd name="T15" fmla="*/ 294 h 602"/>
                <a:gd name="T16" fmla="*/ 238 w 380"/>
                <a:gd name="T17" fmla="*/ 310 h 602"/>
                <a:gd name="T18" fmla="*/ 226 w 380"/>
                <a:gd name="T19" fmla="*/ 314 h 602"/>
                <a:gd name="T20" fmla="*/ 215 w 380"/>
                <a:gd name="T21" fmla="*/ 312 h 602"/>
                <a:gd name="T22" fmla="*/ 195 w 380"/>
                <a:gd name="T23" fmla="*/ 327 h 602"/>
                <a:gd name="T24" fmla="*/ 181 w 380"/>
                <a:gd name="T25" fmla="*/ 338 h 602"/>
                <a:gd name="T26" fmla="*/ 168 w 380"/>
                <a:gd name="T27" fmla="*/ 344 h 602"/>
                <a:gd name="T28" fmla="*/ 145 w 380"/>
                <a:gd name="T29" fmla="*/ 350 h 602"/>
                <a:gd name="T30" fmla="*/ 137 w 380"/>
                <a:gd name="T31" fmla="*/ 363 h 602"/>
                <a:gd name="T32" fmla="*/ 168 w 380"/>
                <a:gd name="T33" fmla="*/ 364 h 602"/>
                <a:gd name="T34" fmla="*/ 145 w 380"/>
                <a:gd name="T35" fmla="*/ 380 h 602"/>
                <a:gd name="T36" fmla="*/ 112 w 380"/>
                <a:gd name="T37" fmla="*/ 416 h 602"/>
                <a:gd name="T38" fmla="*/ 91 w 380"/>
                <a:gd name="T39" fmla="*/ 444 h 602"/>
                <a:gd name="T40" fmla="*/ 72 w 380"/>
                <a:gd name="T41" fmla="*/ 470 h 602"/>
                <a:gd name="T42" fmla="*/ 47 w 380"/>
                <a:gd name="T43" fmla="*/ 488 h 602"/>
                <a:gd name="T44" fmla="*/ 21 w 380"/>
                <a:gd name="T45" fmla="*/ 504 h 602"/>
                <a:gd name="T46" fmla="*/ 7 w 380"/>
                <a:gd name="T47" fmla="*/ 526 h 602"/>
                <a:gd name="T48" fmla="*/ 3 w 380"/>
                <a:gd name="T49" fmla="*/ 553 h 602"/>
                <a:gd name="T50" fmla="*/ 16 w 380"/>
                <a:gd name="T51" fmla="*/ 562 h 602"/>
                <a:gd name="T52" fmla="*/ 12 w 380"/>
                <a:gd name="T53" fmla="*/ 573 h 602"/>
                <a:gd name="T54" fmla="*/ 26 w 380"/>
                <a:gd name="T55" fmla="*/ 596 h 602"/>
                <a:gd name="T56" fmla="*/ 84 w 380"/>
                <a:gd name="T57" fmla="*/ 568 h 602"/>
                <a:gd name="T58" fmla="*/ 102 w 380"/>
                <a:gd name="T59" fmla="*/ 573 h 602"/>
                <a:gd name="T60" fmla="*/ 112 w 380"/>
                <a:gd name="T61" fmla="*/ 537 h 602"/>
                <a:gd name="T62" fmla="*/ 109 w 380"/>
                <a:gd name="T63" fmla="*/ 490 h 602"/>
                <a:gd name="T64" fmla="*/ 135 w 380"/>
                <a:gd name="T65" fmla="*/ 457 h 602"/>
                <a:gd name="T66" fmla="*/ 153 w 380"/>
                <a:gd name="T67" fmla="*/ 414 h 602"/>
                <a:gd name="T68" fmla="*/ 171 w 380"/>
                <a:gd name="T69" fmla="*/ 376 h 602"/>
                <a:gd name="T70" fmla="*/ 212 w 380"/>
                <a:gd name="T71" fmla="*/ 356 h 602"/>
                <a:gd name="T72" fmla="*/ 241 w 380"/>
                <a:gd name="T73" fmla="*/ 336 h 602"/>
                <a:gd name="T74" fmla="*/ 293 w 380"/>
                <a:gd name="T75" fmla="*/ 351 h 602"/>
                <a:gd name="T76" fmla="*/ 326 w 380"/>
                <a:gd name="T77" fmla="*/ 317 h 602"/>
                <a:gd name="T78" fmla="*/ 360 w 380"/>
                <a:gd name="T79" fmla="*/ 332 h 602"/>
                <a:gd name="T80" fmla="*/ 106 w 380"/>
                <a:gd name="T81" fmla="*/ 43 h 602"/>
                <a:gd name="T82" fmla="*/ 141 w 380"/>
                <a:gd name="T83" fmla="*/ 64 h 602"/>
                <a:gd name="T84" fmla="*/ 168 w 380"/>
                <a:gd name="T85" fmla="*/ 70 h 602"/>
                <a:gd name="T86" fmla="*/ 170 w 380"/>
                <a:gd name="T87" fmla="*/ 89 h 602"/>
                <a:gd name="T88" fmla="*/ 145 w 380"/>
                <a:gd name="T89" fmla="*/ 113 h 602"/>
                <a:gd name="T90" fmla="*/ 174 w 380"/>
                <a:gd name="T91" fmla="*/ 124 h 602"/>
                <a:gd name="T92" fmla="*/ 208 w 380"/>
                <a:gd name="T93" fmla="*/ 68 h 602"/>
                <a:gd name="T94" fmla="*/ 236 w 380"/>
                <a:gd name="T95" fmla="*/ 82 h 602"/>
                <a:gd name="T96" fmla="*/ 274 w 380"/>
                <a:gd name="T97" fmla="*/ 98 h 602"/>
                <a:gd name="T98" fmla="*/ 262 w 380"/>
                <a:gd name="T99" fmla="*/ 78 h 602"/>
                <a:gd name="T100" fmla="*/ 229 w 380"/>
                <a:gd name="T101" fmla="*/ 50 h 602"/>
                <a:gd name="T102" fmla="*/ 196 w 380"/>
                <a:gd name="T103" fmla="*/ 33 h 602"/>
                <a:gd name="T104" fmla="*/ 165 w 380"/>
                <a:gd name="T105" fmla="*/ 15 h 602"/>
                <a:gd name="T106" fmla="*/ 152 w 380"/>
                <a:gd name="T107" fmla="*/ 33 h 602"/>
                <a:gd name="T108" fmla="*/ 121 w 380"/>
                <a:gd name="T109" fmla="*/ 31 h 602"/>
                <a:gd name="T110" fmla="*/ 102 w 380"/>
                <a:gd name="T111" fmla="*/ 25 h 602"/>
                <a:gd name="T112" fmla="*/ 92 w 380"/>
                <a:gd name="T113" fmla="*/ 70 h 602"/>
                <a:gd name="T114" fmla="*/ 92 w 380"/>
                <a:gd name="T115" fmla="*/ 70 h 602"/>
                <a:gd name="T116" fmla="*/ 217 w 380"/>
                <a:gd name="T117" fmla="*/ 34 h 602"/>
                <a:gd name="T118" fmla="*/ 305 w 380"/>
                <a:gd name="T119" fmla="*/ 32 h 602"/>
                <a:gd name="T120" fmla="*/ 266 w 380"/>
                <a:gd name="T121" fmla="*/ 12 h 602"/>
                <a:gd name="T122" fmla="*/ 231 w 380"/>
                <a:gd name="T123" fmla="*/ 10 h 602"/>
                <a:gd name="T124" fmla="*/ 206 w 380"/>
                <a:gd name="T125" fmla="*/ 1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602">
                  <a:moveTo>
                    <a:pt x="369" y="322"/>
                  </a:moveTo>
                  <a:cubicBezTo>
                    <a:pt x="368" y="325"/>
                    <a:pt x="362" y="324"/>
                    <a:pt x="362" y="321"/>
                  </a:cubicBezTo>
                  <a:cubicBezTo>
                    <a:pt x="362" y="318"/>
                    <a:pt x="353" y="315"/>
                    <a:pt x="353" y="314"/>
                  </a:cubicBezTo>
                  <a:cubicBezTo>
                    <a:pt x="352" y="312"/>
                    <a:pt x="357" y="312"/>
                    <a:pt x="360" y="314"/>
                  </a:cubicBezTo>
                  <a:cubicBezTo>
                    <a:pt x="363" y="316"/>
                    <a:pt x="366" y="315"/>
                    <a:pt x="370" y="311"/>
                  </a:cubicBezTo>
                  <a:cubicBezTo>
                    <a:pt x="374" y="308"/>
                    <a:pt x="379" y="311"/>
                    <a:pt x="380" y="307"/>
                  </a:cubicBezTo>
                  <a:cubicBezTo>
                    <a:pt x="380" y="304"/>
                    <a:pt x="373" y="302"/>
                    <a:pt x="372" y="300"/>
                  </a:cubicBezTo>
                  <a:cubicBezTo>
                    <a:pt x="371" y="298"/>
                    <a:pt x="366" y="296"/>
                    <a:pt x="361" y="296"/>
                  </a:cubicBezTo>
                  <a:cubicBezTo>
                    <a:pt x="356" y="297"/>
                    <a:pt x="356" y="295"/>
                    <a:pt x="353" y="293"/>
                  </a:cubicBezTo>
                  <a:cubicBezTo>
                    <a:pt x="350" y="290"/>
                    <a:pt x="342" y="294"/>
                    <a:pt x="342" y="301"/>
                  </a:cubicBezTo>
                  <a:cubicBezTo>
                    <a:pt x="342" y="307"/>
                    <a:pt x="336" y="305"/>
                    <a:pt x="338" y="302"/>
                  </a:cubicBezTo>
                  <a:cubicBezTo>
                    <a:pt x="340" y="299"/>
                    <a:pt x="336" y="295"/>
                    <a:pt x="340" y="294"/>
                  </a:cubicBezTo>
                  <a:cubicBezTo>
                    <a:pt x="344" y="292"/>
                    <a:pt x="342" y="286"/>
                    <a:pt x="334" y="285"/>
                  </a:cubicBezTo>
                  <a:cubicBezTo>
                    <a:pt x="326" y="285"/>
                    <a:pt x="323" y="291"/>
                    <a:pt x="325" y="294"/>
                  </a:cubicBezTo>
                  <a:cubicBezTo>
                    <a:pt x="327" y="296"/>
                    <a:pt x="319" y="305"/>
                    <a:pt x="316" y="305"/>
                  </a:cubicBezTo>
                  <a:cubicBezTo>
                    <a:pt x="313" y="305"/>
                    <a:pt x="317" y="297"/>
                    <a:pt x="316" y="293"/>
                  </a:cubicBezTo>
                  <a:cubicBezTo>
                    <a:pt x="316" y="288"/>
                    <a:pt x="313" y="291"/>
                    <a:pt x="307" y="298"/>
                  </a:cubicBezTo>
                  <a:cubicBezTo>
                    <a:pt x="301" y="305"/>
                    <a:pt x="296" y="311"/>
                    <a:pt x="293" y="312"/>
                  </a:cubicBezTo>
                  <a:cubicBezTo>
                    <a:pt x="289" y="312"/>
                    <a:pt x="290" y="305"/>
                    <a:pt x="295" y="302"/>
                  </a:cubicBezTo>
                  <a:cubicBezTo>
                    <a:pt x="301" y="299"/>
                    <a:pt x="301" y="291"/>
                    <a:pt x="305" y="291"/>
                  </a:cubicBezTo>
                  <a:cubicBezTo>
                    <a:pt x="309" y="291"/>
                    <a:pt x="309" y="287"/>
                    <a:pt x="303" y="285"/>
                  </a:cubicBezTo>
                  <a:cubicBezTo>
                    <a:pt x="298" y="284"/>
                    <a:pt x="297" y="290"/>
                    <a:pt x="295" y="292"/>
                  </a:cubicBezTo>
                  <a:cubicBezTo>
                    <a:pt x="293" y="294"/>
                    <a:pt x="285" y="289"/>
                    <a:pt x="285" y="291"/>
                  </a:cubicBezTo>
                  <a:cubicBezTo>
                    <a:pt x="285" y="292"/>
                    <a:pt x="280" y="293"/>
                    <a:pt x="282" y="296"/>
                  </a:cubicBezTo>
                  <a:cubicBezTo>
                    <a:pt x="284" y="299"/>
                    <a:pt x="281" y="302"/>
                    <a:pt x="279" y="298"/>
                  </a:cubicBezTo>
                  <a:cubicBezTo>
                    <a:pt x="277" y="294"/>
                    <a:pt x="271" y="297"/>
                    <a:pt x="269" y="302"/>
                  </a:cubicBezTo>
                  <a:cubicBezTo>
                    <a:pt x="266" y="306"/>
                    <a:pt x="263" y="306"/>
                    <a:pt x="265" y="307"/>
                  </a:cubicBezTo>
                  <a:cubicBezTo>
                    <a:pt x="268" y="309"/>
                    <a:pt x="268" y="315"/>
                    <a:pt x="264" y="316"/>
                  </a:cubicBezTo>
                  <a:cubicBezTo>
                    <a:pt x="260" y="317"/>
                    <a:pt x="261" y="305"/>
                    <a:pt x="258" y="306"/>
                  </a:cubicBezTo>
                  <a:cubicBezTo>
                    <a:pt x="255" y="307"/>
                    <a:pt x="257" y="301"/>
                    <a:pt x="261" y="301"/>
                  </a:cubicBezTo>
                  <a:cubicBezTo>
                    <a:pt x="265" y="301"/>
                    <a:pt x="270" y="295"/>
                    <a:pt x="269" y="293"/>
                  </a:cubicBezTo>
                  <a:cubicBezTo>
                    <a:pt x="268" y="291"/>
                    <a:pt x="264" y="291"/>
                    <a:pt x="264" y="294"/>
                  </a:cubicBezTo>
                  <a:cubicBezTo>
                    <a:pt x="264" y="298"/>
                    <a:pt x="257" y="297"/>
                    <a:pt x="252" y="297"/>
                  </a:cubicBezTo>
                  <a:cubicBezTo>
                    <a:pt x="247" y="297"/>
                    <a:pt x="247" y="303"/>
                    <a:pt x="253" y="307"/>
                  </a:cubicBezTo>
                  <a:cubicBezTo>
                    <a:pt x="259" y="310"/>
                    <a:pt x="252" y="312"/>
                    <a:pt x="249" y="310"/>
                  </a:cubicBezTo>
                  <a:cubicBezTo>
                    <a:pt x="246" y="307"/>
                    <a:pt x="241" y="308"/>
                    <a:pt x="238" y="310"/>
                  </a:cubicBezTo>
                  <a:cubicBezTo>
                    <a:pt x="234" y="311"/>
                    <a:pt x="245" y="315"/>
                    <a:pt x="246" y="317"/>
                  </a:cubicBezTo>
                  <a:cubicBezTo>
                    <a:pt x="246" y="319"/>
                    <a:pt x="240" y="315"/>
                    <a:pt x="239" y="316"/>
                  </a:cubicBezTo>
                  <a:cubicBezTo>
                    <a:pt x="238" y="318"/>
                    <a:pt x="232" y="315"/>
                    <a:pt x="231" y="312"/>
                  </a:cubicBezTo>
                  <a:cubicBezTo>
                    <a:pt x="231" y="308"/>
                    <a:pt x="221" y="313"/>
                    <a:pt x="226" y="314"/>
                  </a:cubicBezTo>
                  <a:cubicBezTo>
                    <a:pt x="232" y="316"/>
                    <a:pt x="230" y="319"/>
                    <a:pt x="230" y="324"/>
                  </a:cubicBezTo>
                  <a:cubicBezTo>
                    <a:pt x="230" y="329"/>
                    <a:pt x="223" y="325"/>
                    <a:pt x="225" y="321"/>
                  </a:cubicBezTo>
                  <a:cubicBezTo>
                    <a:pt x="226" y="317"/>
                    <a:pt x="221" y="318"/>
                    <a:pt x="217" y="320"/>
                  </a:cubicBezTo>
                  <a:cubicBezTo>
                    <a:pt x="212" y="323"/>
                    <a:pt x="217" y="316"/>
                    <a:pt x="215" y="312"/>
                  </a:cubicBezTo>
                  <a:cubicBezTo>
                    <a:pt x="214" y="308"/>
                    <a:pt x="210" y="312"/>
                    <a:pt x="205" y="313"/>
                  </a:cubicBezTo>
                  <a:cubicBezTo>
                    <a:pt x="201" y="314"/>
                    <a:pt x="198" y="314"/>
                    <a:pt x="201" y="317"/>
                  </a:cubicBezTo>
                  <a:cubicBezTo>
                    <a:pt x="204" y="320"/>
                    <a:pt x="203" y="324"/>
                    <a:pt x="200" y="324"/>
                  </a:cubicBezTo>
                  <a:cubicBezTo>
                    <a:pt x="196" y="323"/>
                    <a:pt x="195" y="324"/>
                    <a:pt x="195" y="327"/>
                  </a:cubicBezTo>
                  <a:cubicBezTo>
                    <a:pt x="195" y="331"/>
                    <a:pt x="190" y="331"/>
                    <a:pt x="190" y="328"/>
                  </a:cubicBezTo>
                  <a:cubicBezTo>
                    <a:pt x="189" y="325"/>
                    <a:pt x="182" y="326"/>
                    <a:pt x="180" y="329"/>
                  </a:cubicBezTo>
                  <a:cubicBezTo>
                    <a:pt x="178" y="332"/>
                    <a:pt x="171" y="335"/>
                    <a:pt x="172" y="339"/>
                  </a:cubicBezTo>
                  <a:cubicBezTo>
                    <a:pt x="173" y="343"/>
                    <a:pt x="178" y="337"/>
                    <a:pt x="181" y="338"/>
                  </a:cubicBezTo>
                  <a:cubicBezTo>
                    <a:pt x="185" y="340"/>
                    <a:pt x="181" y="342"/>
                    <a:pt x="183" y="344"/>
                  </a:cubicBezTo>
                  <a:cubicBezTo>
                    <a:pt x="186" y="346"/>
                    <a:pt x="185" y="350"/>
                    <a:pt x="182" y="347"/>
                  </a:cubicBezTo>
                  <a:cubicBezTo>
                    <a:pt x="179" y="345"/>
                    <a:pt x="175" y="344"/>
                    <a:pt x="175" y="348"/>
                  </a:cubicBezTo>
                  <a:cubicBezTo>
                    <a:pt x="174" y="353"/>
                    <a:pt x="171" y="348"/>
                    <a:pt x="168" y="344"/>
                  </a:cubicBezTo>
                  <a:cubicBezTo>
                    <a:pt x="165" y="341"/>
                    <a:pt x="163" y="351"/>
                    <a:pt x="160" y="348"/>
                  </a:cubicBezTo>
                  <a:cubicBezTo>
                    <a:pt x="157" y="346"/>
                    <a:pt x="166" y="339"/>
                    <a:pt x="163" y="336"/>
                  </a:cubicBezTo>
                  <a:cubicBezTo>
                    <a:pt x="161" y="333"/>
                    <a:pt x="160" y="338"/>
                    <a:pt x="155" y="343"/>
                  </a:cubicBezTo>
                  <a:cubicBezTo>
                    <a:pt x="150" y="348"/>
                    <a:pt x="143" y="348"/>
                    <a:pt x="145" y="350"/>
                  </a:cubicBezTo>
                  <a:cubicBezTo>
                    <a:pt x="148" y="353"/>
                    <a:pt x="140" y="354"/>
                    <a:pt x="139" y="358"/>
                  </a:cubicBezTo>
                  <a:cubicBezTo>
                    <a:pt x="138" y="362"/>
                    <a:pt x="128" y="364"/>
                    <a:pt x="121" y="368"/>
                  </a:cubicBezTo>
                  <a:cubicBezTo>
                    <a:pt x="115" y="372"/>
                    <a:pt x="122" y="373"/>
                    <a:pt x="126" y="369"/>
                  </a:cubicBezTo>
                  <a:cubicBezTo>
                    <a:pt x="130" y="364"/>
                    <a:pt x="131" y="367"/>
                    <a:pt x="137" y="363"/>
                  </a:cubicBezTo>
                  <a:cubicBezTo>
                    <a:pt x="143" y="359"/>
                    <a:pt x="149" y="356"/>
                    <a:pt x="151" y="358"/>
                  </a:cubicBezTo>
                  <a:cubicBezTo>
                    <a:pt x="153" y="359"/>
                    <a:pt x="157" y="361"/>
                    <a:pt x="160" y="357"/>
                  </a:cubicBezTo>
                  <a:cubicBezTo>
                    <a:pt x="163" y="353"/>
                    <a:pt x="166" y="354"/>
                    <a:pt x="169" y="356"/>
                  </a:cubicBezTo>
                  <a:cubicBezTo>
                    <a:pt x="172" y="358"/>
                    <a:pt x="164" y="360"/>
                    <a:pt x="168" y="364"/>
                  </a:cubicBezTo>
                  <a:cubicBezTo>
                    <a:pt x="171" y="367"/>
                    <a:pt x="164" y="369"/>
                    <a:pt x="164" y="366"/>
                  </a:cubicBezTo>
                  <a:cubicBezTo>
                    <a:pt x="164" y="363"/>
                    <a:pt x="159" y="361"/>
                    <a:pt x="158" y="363"/>
                  </a:cubicBezTo>
                  <a:cubicBezTo>
                    <a:pt x="156" y="366"/>
                    <a:pt x="154" y="369"/>
                    <a:pt x="151" y="369"/>
                  </a:cubicBezTo>
                  <a:cubicBezTo>
                    <a:pt x="148" y="370"/>
                    <a:pt x="145" y="375"/>
                    <a:pt x="145" y="380"/>
                  </a:cubicBezTo>
                  <a:cubicBezTo>
                    <a:pt x="145" y="385"/>
                    <a:pt x="140" y="380"/>
                    <a:pt x="140" y="385"/>
                  </a:cubicBezTo>
                  <a:cubicBezTo>
                    <a:pt x="139" y="389"/>
                    <a:pt x="132" y="397"/>
                    <a:pt x="126" y="403"/>
                  </a:cubicBezTo>
                  <a:cubicBezTo>
                    <a:pt x="120" y="409"/>
                    <a:pt x="126" y="410"/>
                    <a:pt x="124" y="414"/>
                  </a:cubicBezTo>
                  <a:cubicBezTo>
                    <a:pt x="122" y="418"/>
                    <a:pt x="115" y="414"/>
                    <a:pt x="112" y="416"/>
                  </a:cubicBezTo>
                  <a:cubicBezTo>
                    <a:pt x="110" y="417"/>
                    <a:pt x="113" y="427"/>
                    <a:pt x="110" y="429"/>
                  </a:cubicBezTo>
                  <a:cubicBezTo>
                    <a:pt x="107" y="432"/>
                    <a:pt x="110" y="436"/>
                    <a:pt x="110" y="439"/>
                  </a:cubicBezTo>
                  <a:cubicBezTo>
                    <a:pt x="110" y="443"/>
                    <a:pt x="102" y="437"/>
                    <a:pt x="101" y="441"/>
                  </a:cubicBezTo>
                  <a:cubicBezTo>
                    <a:pt x="100" y="444"/>
                    <a:pt x="93" y="443"/>
                    <a:pt x="91" y="444"/>
                  </a:cubicBezTo>
                  <a:cubicBezTo>
                    <a:pt x="89" y="445"/>
                    <a:pt x="95" y="450"/>
                    <a:pt x="99" y="453"/>
                  </a:cubicBezTo>
                  <a:cubicBezTo>
                    <a:pt x="103" y="456"/>
                    <a:pt x="95" y="459"/>
                    <a:pt x="95" y="455"/>
                  </a:cubicBezTo>
                  <a:cubicBezTo>
                    <a:pt x="94" y="452"/>
                    <a:pt x="88" y="457"/>
                    <a:pt x="81" y="460"/>
                  </a:cubicBezTo>
                  <a:cubicBezTo>
                    <a:pt x="75" y="463"/>
                    <a:pt x="78" y="469"/>
                    <a:pt x="72" y="470"/>
                  </a:cubicBezTo>
                  <a:cubicBezTo>
                    <a:pt x="67" y="470"/>
                    <a:pt x="69" y="478"/>
                    <a:pt x="65" y="481"/>
                  </a:cubicBezTo>
                  <a:cubicBezTo>
                    <a:pt x="62" y="483"/>
                    <a:pt x="63" y="475"/>
                    <a:pt x="57" y="474"/>
                  </a:cubicBezTo>
                  <a:cubicBezTo>
                    <a:pt x="52" y="474"/>
                    <a:pt x="52" y="478"/>
                    <a:pt x="55" y="483"/>
                  </a:cubicBezTo>
                  <a:cubicBezTo>
                    <a:pt x="59" y="487"/>
                    <a:pt x="50" y="484"/>
                    <a:pt x="47" y="488"/>
                  </a:cubicBezTo>
                  <a:cubicBezTo>
                    <a:pt x="44" y="492"/>
                    <a:pt x="36" y="490"/>
                    <a:pt x="33" y="493"/>
                  </a:cubicBezTo>
                  <a:cubicBezTo>
                    <a:pt x="31" y="496"/>
                    <a:pt x="40" y="496"/>
                    <a:pt x="41" y="499"/>
                  </a:cubicBezTo>
                  <a:cubicBezTo>
                    <a:pt x="42" y="501"/>
                    <a:pt x="33" y="500"/>
                    <a:pt x="28" y="499"/>
                  </a:cubicBezTo>
                  <a:cubicBezTo>
                    <a:pt x="24" y="498"/>
                    <a:pt x="25" y="505"/>
                    <a:pt x="21" y="504"/>
                  </a:cubicBezTo>
                  <a:cubicBezTo>
                    <a:pt x="16" y="503"/>
                    <a:pt x="11" y="508"/>
                    <a:pt x="14" y="511"/>
                  </a:cubicBezTo>
                  <a:cubicBezTo>
                    <a:pt x="17" y="514"/>
                    <a:pt x="11" y="514"/>
                    <a:pt x="8" y="512"/>
                  </a:cubicBezTo>
                  <a:cubicBezTo>
                    <a:pt x="5" y="510"/>
                    <a:pt x="3" y="515"/>
                    <a:pt x="2" y="519"/>
                  </a:cubicBezTo>
                  <a:cubicBezTo>
                    <a:pt x="1" y="523"/>
                    <a:pt x="8" y="525"/>
                    <a:pt x="7" y="526"/>
                  </a:cubicBezTo>
                  <a:cubicBezTo>
                    <a:pt x="7" y="528"/>
                    <a:pt x="2" y="531"/>
                    <a:pt x="6" y="532"/>
                  </a:cubicBezTo>
                  <a:cubicBezTo>
                    <a:pt x="9" y="533"/>
                    <a:pt x="7" y="536"/>
                    <a:pt x="4" y="537"/>
                  </a:cubicBezTo>
                  <a:cubicBezTo>
                    <a:pt x="1" y="538"/>
                    <a:pt x="1" y="541"/>
                    <a:pt x="4" y="544"/>
                  </a:cubicBezTo>
                  <a:cubicBezTo>
                    <a:pt x="7" y="547"/>
                    <a:pt x="0" y="548"/>
                    <a:pt x="3" y="553"/>
                  </a:cubicBezTo>
                  <a:cubicBezTo>
                    <a:pt x="6" y="558"/>
                    <a:pt x="9" y="552"/>
                    <a:pt x="11" y="555"/>
                  </a:cubicBezTo>
                  <a:cubicBezTo>
                    <a:pt x="12" y="559"/>
                    <a:pt x="16" y="556"/>
                    <a:pt x="21" y="552"/>
                  </a:cubicBezTo>
                  <a:cubicBezTo>
                    <a:pt x="26" y="547"/>
                    <a:pt x="28" y="556"/>
                    <a:pt x="24" y="556"/>
                  </a:cubicBezTo>
                  <a:cubicBezTo>
                    <a:pt x="20" y="556"/>
                    <a:pt x="15" y="558"/>
                    <a:pt x="16" y="562"/>
                  </a:cubicBezTo>
                  <a:cubicBezTo>
                    <a:pt x="17" y="566"/>
                    <a:pt x="10" y="565"/>
                    <a:pt x="10" y="561"/>
                  </a:cubicBezTo>
                  <a:cubicBezTo>
                    <a:pt x="10" y="556"/>
                    <a:pt x="2" y="562"/>
                    <a:pt x="5" y="565"/>
                  </a:cubicBezTo>
                  <a:cubicBezTo>
                    <a:pt x="8" y="569"/>
                    <a:pt x="4" y="570"/>
                    <a:pt x="4" y="574"/>
                  </a:cubicBezTo>
                  <a:cubicBezTo>
                    <a:pt x="4" y="577"/>
                    <a:pt x="10" y="576"/>
                    <a:pt x="12" y="573"/>
                  </a:cubicBezTo>
                  <a:cubicBezTo>
                    <a:pt x="15" y="569"/>
                    <a:pt x="19" y="570"/>
                    <a:pt x="20" y="574"/>
                  </a:cubicBezTo>
                  <a:cubicBezTo>
                    <a:pt x="22" y="577"/>
                    <a:pt x="16" y="574"/>
                    <a:pt x="16" y="579"/>
                  </a:cubicBezTo>
                  <a:cubicBezTo>
                    <a:pt x="16" y="584"/>
                    <a:pt x="13" y="580"/>
                    <a:pt x="10" y="584"/>
                  </a:cubicBezTo>
                  <a:cubicBezTo>
                    <a:pt x="8" y="588"/>
                    <a:pt x="21" y="595"/>
                    <a:pt x="26" y="596"/>
                  </a:cubicBezTo>
                  <a:cubicBezTo>
                    <a:pt x="30" y="597"/>
                    <a:pt x="34" y="602"/>
                    <a:pt x="43" y="601"/>
                  </a:cubicBezTo>
                  <a:cubicBezTo>
                    <a:pt x="52" y="599"/>
                    <a:pt x="68" y="583"/>
                    <a:pt x="70" y="580"/>
                  </a:cubicBezTo>
                  <a:cubicBezTo>
                    <a:pt x="73" y="578"/>
                    <a:pt x="77" y="581"/>
                    <a:pt x="81" y="578"/>
                  </a:cubicBezTo>
                  <a:cubicBezTo>
                    <a:pt x="84" y="576"/>
                    <a:pt x="82" y="569"/>
                    <a:pt x="84" y="568"/>
                  </a:cubicBezTo>
                  <a:cubicBezTo>
                    <a:pt x="87" y="566"/>
                    <a:pt x="88" y="575"/>
                    <a:pt x="90" y="576"/>
                  </a:cubicBezTo>
                  <a:cubicBezTo>
                    <a:pt x="92" y="576"/>
                    <a:pt x="94" y="578"/>
                    <a:pt x="94" y="582"/>
                  </a:cubicBezTo>
                  <a:cubicBezTo>
                    <a:pt x="95" y="582"/>
                    <a:pt x="97" y="582"/>
                    <a:pt x="98" y="583"/>
                  </a:cubicBezTo>
                  <a:cubicBezTo>
                    <a:pt x="101" y="585"/>
                    <a:pt x="102" y="576"/>
                    <a:pt x="102" y="573"/>
                  </a:cubicBezTo>
                  <a:cubicBezTo>
                    <a:pt x="102" y="570"/>
                    <a:pt x="105" y="565"/>
                    <a:pt x="104" y="561"/>
                  </a:cubicBezTo>
                  <a:cubicBezTo>
                    <a:pt x="103" y="558"/>
                    <a:pt x="112" y="561"/>
                    <a:pt x="114" y="558"/>
                  </a:cubicBezTo>
                  <a:cubicBezTo>
                    <a:pt x="115" y="555"/>
                    <a:pt x="116" y="545"/>
                    <a:pt x="113" y="544"/>
                  </a:cubicBezTo>
                  <a:cubicBezTo>
                    <a:pt x="110" y="543"/>
                    <a:pt x="109" y="537"/>
                    <a:pt x="112" y="537"/>
                  </a:cubicBezTo>
                  <a:cubicBezTo>
                    <a:pt x="115" y="537"/>
                    <a:pt x="119" y="535"/>
                    <a:pt x="118" y="529"/>
                  </a:cubicBezTo>
                  <a:cubicBezTo>
                    <a:pt x="117" y="524"/>
                    <a:pt x="109" y="524"/>
                    <a:pt x="108" y="519"/>
                  </a:cubicBezTo>
                  <a:cubicBezTo>
                    <a:pt x="107" y="513"/>
                    <a:pt x="112" y="512"/>
                    <a:pt x="109" y="505"/>
                  </a:cubicBezTo>
                  <a:cubicBezTo>
                    <a:pt x="105" y="498"/>
                    <a:pt x="110" y="494"/>
                    <a:pt x="109" y="490"/>
                  </a:cubicBezTo>
                  <a:cubicBezTo>
                    <a:pt x="107" y="487"/>
                    <a:pt x="106" y="482"/>
                    <a:pt x="110" y="475"/>
                  </a:cubicBezTo>
                  <a:cubicBezTo>
                    <a:pt x="114" y="468"/>
                    <a:pt x="122" y="465"/>
                    <a:pt x="125" y="466"/>
                  </a:cubicBezTo>
                  <a:cubicBezTo>
                    <a:pt x="128" y="466"/>
                    <a:pt x="132" y="469"/>
                    <a:pt x="135" y="465"/>
                  </a:cubicBezTo>
                  <a:cubicBezTo>
                    <a:pt x="137" y="461"/>
                    <a:pt x="137" y="457"/>
                    <a:pt x="135" y="457"/>
                  </a:cubicBezTo>
                  <a:cubicBezTo>
                    <a:pt x="132" y="456"/>
                    <a:pt x="127" y="455"/>
                    <a:pt x="131" y="449"/>
                  </a:cubicBezTo>
                  <a:cubicBezTo>
                    <a:pt x="135" y="443"/>
                    <a:pt x="140" y="436"/>
                    <a:pt x="141" y="430"/>
                  </a:cubicBezTo>
                  <a:cubicBezTo>
                    <a:pt x="142" y="424"/>
                    <a:pt x="139" y="419"/>
                    <a:pt x="142" y="417"/>
                  </a:cubicBezTo>
                  <a:cubicBezTo>
                    <a:pt x="144" y="415"/>
                    <a:pt x="149" y="417"/>
                    <a:pt x="153" y="414"/>
                  </a:cubicBezTo>
                  <a:cubicBezTo>
                    <a:pt x="157" y="411"/>
                    <a:pt x="153" y="408"/>
                    <a:pt x="156" y="406"/>
                  </a:cubicBezTo>
                  <a:cubicBezTo>
                    <a:pt x="158" y="404"/>
                    <a:pt x="160" y="397"/>
                    <a:pt x="163" y="394"/>
                  </a:cubicBezTo>
                  <a:cubicBezTo>
                    <a:pt x="166" y="392"/>
                    <a:pt x="169" y="390"/>
                    <a:pt x="167" y="387"/>
                  </a:cubicBezTo>
                  <a:cubicBezTo>
                    <a:pt x="165" y="384"/>
                    <a:pt x="171" y="381"/>
                    <a:pt x="171" y="376"/>
                  </a:cubicBezTo>
                  <a:cubicBezTo>
                    <a:pt x="171" y="371"/>
                    <a:pt x="178" y="368"/>
                    <a:pt x="182" y="368"/>
                  </a:cubicBezTo>
                  <a:cubicBezTo>
                    <a:pt x="186" y="368"/>
                    <a:pt x="193" y="368"/>
                    <a:pt x="193" y="364"/>
                  </a:cubicBezTo>
                  <a:cubicBezTo>
                    <a:pt x="193" y="360"/>
                    <a:pt x="190" y="350"/>
                    <a:pt x="197" y="353"/>
                  </a:cubicBezTo>
                  <a:cubicBezTo>
                    <a:pt x="203" y="356"/>
                    <a:pt x="208" y="353"/>
                    <a:pt x="212" y="356"/>
                  </a:cubicBezTo>
                  <a:cubicBezTo>
                    <a:pt x="216" y="360"/>
                    <a:pt x="222" y="359"/>
                    <a:pt x="222" y="353"/>
                  </a:cubicBezTo>
                  <a:cubicBezTo>
                    <a:pt x="222" y="348"/>
                    <a:pt x="224" y="339"/>
                    <a:pt x="230" y="342"/>
                  </a:cubicBezTo>
                  <a:cubicBezTo>
                    <a:pt x="231" y="342"/>
                    <a:pt x="231" y="343"/>
                    <a:pt x="232" y="343"/>
                  </a:cubicBezTo>
                  <a:cubicBezTo>
                    <a:pt x="234" y="338"/>
                    <a:pt x="238" y="335"/>
                    <a:pt x="241" y="336"/>
                  </a:cubicBezTo>
                  <a:cubicBezTo>
                    <a:pt x="247" y="336"/>
                    <a:pt x="251" y="346"/>
                    <a:pt x="258" y="348"/>
                  </a:cubicBezTo>
                  <a:cubicBezTo>
                    <a:pt x="265" y="349"/>
                    <a:pt x="272" y="352"/>
                    <a:pt x="274" y="348"/>
                  </a:cubicBezTo>
                  <a:cubicBezTo>
                    <a:pt x="276" y="345"/>
                    <a:pt x="281" y="350"/>
                    <a:pt x="285" y="349"/>
                  </a:cubicBezTo>
                  <a:cubicBezTo>
                    <a:pt x="289" y="348"/>
                    <a:pt x="289" y="357"/>
                    <a:pt x="293" y="351"/>
                  </a:cubicBezTo>
                  <a:cubicBezTo>
                    <a:pt x="297" y="346"/>
                    <a:pt x="292" y="342"/>
                    <a:pt x="299" y="343"/>
                  </a:cubicBezTo>
                  <a:cubicBezTo>
                    <a:pt x="306" y="343"/>
                    <a:pt x="302" y="335"/>
                    <a:pt x="302" y="330"/>
                  </a:cubicBezTo>
                  <a:cubicBezTo>
                    <a:pt x="302" y="325"/>
                    <a:pt x="311" y="325"/>
                    <a:pt x="311" y="320"/>
                  </a:cubicBezTo>
                  <a:cubicBezTo>
                    <a:pt x="311" y="316"/>
                    <a:pt x="324" y="320"/>
                    <a:pt x="326" y="317"/>
                  </a:cubicBezTo>
                  <a:cubicBezTo>
                    <a:pt x="328" y="314"/>
                    <a:pt x="335" y="312"/>
                    <a:pt x="338" y="317"/>
                  </a:cubicBezTo>
                  <a:cubicBezTo>
                    <a:pt x="341" y="322"/>
                    <a:pt x="353" y="323"/>
                    <a:pt x="353" y="327"/>
                  </a:cubicBezTo>
                  <a:cubicBezTo>
                    <a:pt x="354" y="329"/>
                    <a:pt x="353" y="333"/>
                    <a:pt x="353" y="336"/>
                  </a:cubicBezTo>
                  <a:cubicBezTo>
                    <a:pt x="355" y="334"/>
                    <a:pt x="358" y="332"/>
                    <a:pt x="360" y="332"/>
                  </a:cubicBezTo>
                  <a:cubicBezTo>
                    <a:pt x="364" y="332"/>
                    <a:pt x="368" y="326"/>
                    <a:pt x="372" y="327"/>
                  </a:cubicBezTo>
                  <a:cubicBezTo>
                    <a:pt x="375" y="327"/>
                    <a:pt x="379" y="327"/>
                    <a:pt x="380" y="321"/>
                  </a:cubicBezTo>
                  <a:cubicBezTo>
                    <a:pt x="376" y="319"/>
                    <a:pt x="370" y="319"/>
                    <a:pt x="369" y="322"/>
                  </a:cubicBezTo>
                  <a:close/>
                  <a:moveTo>
                    <a:pt x="106" y="43"/>
                  </a:moveTo>
                  <a:cubicBezTo>
                    <a:pt x="112" y="44"/>
                    <a:pt x="99" y="51"/>
                    <a:pt x="97" y="58"/>
                  </a:cubicBezTo>
                  <a:cubicBezTo>
                    <a:pt x="95" y="64"/>
                    <a:pt x="107" y="69"/>
                    <a:pt x="112" y="74"/>
                  </a:cubicBezTo>
                  <a:cubicBezTo>
                    <a:pt x="117" y="78"/>
                    <a:pt x="129" y="78"/>
                    <a:pt x="133" y="75"/>
                  </a:cubicBezTo>
                  <a:cubicBezTo>
                    <a:pt x="137" y="72"/>
                    <a:pt x="136" y="63"/>
                    <a:pt x="141" y="64"/>
                  </a:cubicBezTo>
                  <a:cubicBezTo>
                    <a:pt x="147" y="64"/>
                    <a:pt x="144" y="59"/>
                    <a:pt x="148" y="57"/>
                  </a:cubicBezTo>
                  <a:cubicBezTo>
                    <a:pt x="153" y="56"/>
                    <a:pt x="154" y="61"/>
                    <a:pt x="150" y="66"/>
                  </a:cubicBezTo>
                  <a:cubicBezTo>
                    <a:pt x="146" y="71"/>
                    <a:pt x="157" y="70"/>
                    <a:pt x="162" y="65"/>
                  </a:cubicBezTo>
                  <a:cubicBezTo>
                    <a:pt x="168" y="59"/>
                    <a:pt x="170" y="64"/>
                    <a:pt x="168" y="70"/>
                  </a:cubicBezTo>
                  <a:cubicBezTo>
                    <a:pt x="167" y="75"/>
                    <a:pt x="155" y="72"/>
                    <a:pt x="151" y="78"/>
                  </a:cubicBezTo>
                  <a:cubicBezTo>
                    <a:pt x="146" y="84"/>
                    <a:pt x="133" y="79"/>
                    <a:pt x="128" y="86"/>
                  </a:cubicBezTo>
                  <a:cubicBezTo>
                    <a:pt x="122" y="92"/>
                    <a:pt x="133" y="92"/>
                    <a:pt x="141" y="91"/>
                  </a:cubicBezTo>
                  <a:cubicBezTo>
                    <a:pt x="149" y="89"/>
                    <a:pt x="164" y="88"/>
                    <a:pt x="170" y="89"/>
                  </a:cubicBezTo>
                  <a:cubicBezTo>
                    <a:pt x="176" y="91"/>
                    <a:pt x="167" y="93"/>
                    <a:pt x="157" y="93"/>
                  </a:cubicBezTo>
                  <a:cubicBezTo>
                    <a:pt x="147" y="93"/>
                    <a:pt x="144" y="96"/>
                    <a:pt x="144" y="98"/>
                  </a:cubicBezTo>
                  <a:cubicBezTo>
                    <a:pt x="145" y="101"/>
                    <a:pt x="131" y="95"/>
                    <a:pt x="130" y="101"/>
                  </a:cubicBezTo>
                  <a:cubicBezTo>
                    <a:pt x="129" y="107"/>
                    <a:pt x="143" y="109"/>
                    <a:pt x="145" y="113"/>
                  </a:cubicBezTo>
                  <a:cubicBezTo>
                    <a:pt x="146" y="117"/>
                    <a:pt x="155" y="113"/>
                    <a:pt x="159" y="115"/>
                  </a:cubicBezTo>
                  <a:cubicBezTo>
                    <a:pt x="162" y="116"/>
                    <a:pt x="153" y="118"/>
                    <a:pt x="152" y="120"/>
                  </a:cubicBezTo>
                  <a:cubicBezTo>
                    <a:pt x="150" y="122"/>
                    <a:pt x="162" y="124"/>
                    <a:pt x="164" y="127"/>
                  </a:cubicBezTo>
                  <a:cubicBezTo>
                    <a:pt x="166" y="131"/>
                    <a:pt x="174" y="129"/>
                    <a:pt x="174" y="124"/>
                  </a:cubicBezTo>
                  <a:cubicBezTo>
                    <a:pt x="173" y="119"/>
                    <a:pt x="181" y="102"/>
                    <a:pt x="191" y="98"/>
                  </a:cubicBezTo>
                  <a:cubicBezTo>
                    <a:pt x="200" y="94"/>
                    <a:pt x="195" y="91"/>
                    <a:pt x="196" y="86"/>
                  </a:cubicBezTo>
                  <a:cubicBezTo>
                    <a:pt x="197" y="80"/>
                    <a:pt x="205" y="85"/>
                    <a:pt x="203" y="80"/>
                  </a:cubicBezTo>
                  <a:cubicBezTo>
                    <a:pt x="201" y="75"/>
                    <a:pt x="202" y="73"/>
                    <a:pt x="208" y="68"/>
                  </a:cubicBezTo>
                  <a:cubicBezTo>
                    <a:pt x="214" y="62"/>
                    <a:pt x="218" y="66"/>
                    <a:pt x="226" y="62"/>
                  </a:cubicBezTo>
                  <a:cubicBezTo>
                    <a:pt x="233" y="59"/>
                    <a:pt x="237" y="65"/>
                    <a:pt x="229" y="66"/>
                  </a:cubicBezTo>
                  <a:cubicBezTo>
                    <a:pt x="222" y="66"/>
                    <a:pt x="225" y="74"/>
                    <a:pt x="231" y="77"/>
                  </a:cubicBezTo>
                  <a:cubicBezTo>
                    <a:pt x="237" y="79"/>
                    <a:pt x="232" y="81"/>
                    <a:pt x="236" y="82"/>
                  </a:cubicBezTo>
                  <a:cubicBezTo>
                    <a:pt x="241" y="83"/>
                    <a:pt x="239" y="90"/>
                    <a:pt x="234" y="96"/>
                  </a:cubicBezTo>
                  <a:cubicBezTo>
                    <a:pt x="228" y="102"/>
                    <a:pt x="235" y="103"/>
                    <a:pt x="248" y="99"/>
                  </a:cubicBezTo>
                  <a:cubicBezTo>
                    <a:pt x="260" y="94"/>
                    <a:pt x="252" y="103"/>
                    <a:pt x="256" y="106"/>
                  </a:cubicBezTo>
                  <a:cubicBezTo>
                    <a:pt x="259" y="110"/>
                    <a:pt x="269" y="104"/>
                    <a:pt x="274" y="98"/>
                  </a:cubicBezTo>
                  <a:cubicBezTo>
                    <a:pt x="280" y="91"/>
                    <a:pt x="287" y="92"/>
                    <a:pt x="287" y="89"/>
                  </a:cubicBezTo>
                  <a:cubicBezTo>
                    <a:pt x="287" y="86"/>
                    <a:pt x="281" y="85"/>
                    <a:pt x="277" y="87"/>
                  </a:cubicBezTo>
                  <a:cubicBezTo>
                    <a:pt x="272" y="88"/>
                    <a:pt x="261" y="87"/>
                    <a:pt x="265" y="84"/>
                  </a:cubicBezTo>
                  <a:cubicBezTo>
                    <a:pt x="268" y="80"/>
                    <a:pt x="268" y="77"/>
                    <a:pt x="262" y="78"/>
                  </a:cubicBezTo>
                  <a:cubicBezTo>
                    <a:pt x="256" y="78"/>
                    <a:pt x="246" y="75"/>
                    <a:pt x="251" y="73"/>
                  </a:cubicBezTo>
                  <a:cubicBezTo>
                    <a:pt x="255" y="72"/>
                    <a:pt x="247" y="65"/>
                    <a:pt x="242" y="65"/>
                  </a:cubicBezTo>
                  <a:cubicBezTo>
                    <a:pt x="238" y="66"/>
                    <a:pt x="239" y="60"/>
                    <a:pt x="239" y="57"/>
                  </a:cubicBezTo>
                  <a:cubicBezTo>
                    <a:pt x="240" y="53"/>
                    <a:pt x="226" y="52"/>
                    <a:pt x="229" y="50"/>
                  </a:cubicBezTo>
                  <a:cubicBezTo>
                    <a:pt x="232" y="49"/>
                    <a:pt x="223" y="46"/>
                    <a:pt x="222" y="49"/>
                  </a:cubicBezTo>
                  <a:cubicBezTo>
                    <a:pt x="220" y="51"/>
                    <a:pt x="216" y="51"/>
                    <a:pt x="216" y="47"/>
                  </a:cubicBezTo>
                  <a:cubicBezTo>
                    <a:pt x="216" y="43"/>
                    <a:pt x="206" y="44"/>
                    <a:pt x="202" y="44"/>
                  </a:cubicBezTo>
                  <a:cubicBezTo>
                    <a:pt x="198" y="44"/>
                    <a:pt x="200" y="36"/>
                    <a:pt x="196" y="33"/>
                  </a:cubicBezTo>
                  <a:cubicBezTo>
                    <a:pt x="192" y="30"/>
                    <a:pt x="187" y="39"/>
                    <a:pt x="184" y="38"/>
                  </a:cubicBezTo>
                  <a:cubicBezTo>
                    <a:pt x="181" y="37"/>
                    <a:pt x="186" y="31"/>
                    <a:pt x="188" y="28"/>
                  </a:cubicBezTo>
                  <a:cubicBezTo>
                    <a:pt x="190" y="24"/>
                    <a:pt x="174" y="18"/>
                    <a:pt x="173" y="22"/>
                  </a:cubicBezTo>
                  <a:cubicBezTo>
                    <a:pt x="171" y="26"/>
                    <a:pt x="168" y="16"/>
                    <a:pt x="165" y="15"/>
                  </a:cubicBezTo>
                  <a:cubicBezTo>
                    <a:pt x="161" y="14"/>
                    <a:pt x="164" y="22"/>
                    <a:pt x="161" y="23"/>
                  </a:cubicBezTo>
                  <a:cubicBezTo>
                    <a:pt x="158" y="23"/>
                    <a:pt x="154" y="26"/>
                    <a:pt x="159" y="29"/>
                  </a:cubicBezTo>
                  <a:cubicBezTo>
                    <a:pt x="164" y="33"/>
                    <a:pt x="169" y="49"/>
                    <a:pt x="168" y="52"/>
                  </a:cubicBezTo>
                  <a:cubicBezTo>
                    <a:pt x="168" y="54"/>
                    <a:pt x="153" y="40"/>
                    <a:pt x="152" y="33"/>
                  </a:cubicBezTo>
                  <a:cubicBezTo>
                    <a:pt x="151" y="26"/>
                    <a:pt x="144" y="21"/>
                    <a:pt x="142" y="26"/>
                  </a:cubicBezTo>
                  <a:cubicBezTo>
                    <a:pt x="140" y="30"/>
                    <a:pt x="134" y="32"/>
                    <a:pt x="136" y="37"/>
                  </a:cubicBezTo>
                  <a:cubicBezTo>
                    <a:pt x="138" y="42"/>
                    <a:pt x="132" y="44"/>
                    <a:pt x="132" y="40"/>
                  </a:cubicBezTo>
                  <a:cubicBezTo>
                    <a:pt x="132" y="36"/>
                    <a:pt x="124" y="31"/>
                    <a:pt x="121" y="31"/>
                  </a:cubicBezTo>
                  <a:cubicBezTo>
                    <a:pt x="118" y="31"/>
                    <a:pt x="129" y="29"/>
                    <a:pt x="133" y="27"/>
                  </a:cubicBezTo>
                  <a:cubicBezTo>
                    <a:pt x="138" y="24"/>
                    <a:pt x="129" y="21"/>
                    <a:pt x="125" y="24"/>
                  </a:cubicBezTo>
                  <a:cubicBezTo>
                    <a:pt x="121" y="26"/>
                    <a:pt x="115" y="22"/>
                    <a:pt x="113" y="26"/>
                  </a:cubicBezTo>
                  <a:cubicBezTo>
                    <a:pt x="110" y="29"/>
                    <a:pt x="107" y="26"/>
                    <a:pt x="102" y="25"/>
                  </a:cubicBezTo>
                  <a:cubicBezTo>
                    <a:pt x="98" y="24"/>
                    <a:pt x="94" y="31"/>
                    <a:pt x="90" y="30"/>
                  </a:cubicBezTo>
                  <a:cubicBezTo>
                    <a:pt x="87" y="28"/>
                    <a:pt x="85" y="36"/>
                    <a:pt x="90" y="44"/>
                  </a:cubicBezTo>
                  <a:cubicBezTo>
                    <a:pt x="96" y="53"/>
                    <a:pt x="100" y="42"/>
                    <a:pt x="106" y="43"/>
                  </a:cubicBezTo>
                  <a:close/>
                  <a:moveTo>
                    <a:pt x="92" y="70"/>
                  </a:moveTo>
                  <a:cubicBezTo>
                    <a:pt x="96" y="71"/>
                    <a:pt x="99" y="77"/>
                    <a:pt x="103" y="77"/>
                  </a:cubicBezTo>
                  <a:cubicBezTo>
                    <a:pt x="104" y="77"/>
                    <a:pt x="97" y="69"/>
                    <a:pt x="93" y="64"/>
                  </a:cubicBezTo>
                  <a:cubicBezTo>
                    <a:pt x="89" y="59"/>
                    <a:pt x="89" y="55"/>
                    <a:pt x="83" y="57"/>
                  </a:cubicBezTo>
                  <a:cubicBezTo>
                    <a:pt x="77" y="58"/>
                    <a:pt x="88" y="69"/>
                    <a:pt x="92" y="70"/>
                  </a:cubicBezTo>
                  <a:close/>
                  <a:moveTo>
                    <a:pt x="196" y="17"/>
                  </a:moveTo>
                  <a:cubicBezTo>
                    <a:pt x="199" y="19"/>
                    <a:pt x="191" y="19"/>
                    <a:pt x="194" y="22"/>
                  </a:cubicBezTo>
                  <a:cubicBezTo>
                    <a:pt x="204" y="32"/>
                    <a:pt x="243" y="21"/>
                    <a:pt x="248" y="24"/>
                  </a:cubicBezTo>
                  <a:cubicBezTo>
                    <a:pt x="253" y="27"/>
                    <a:pt x="216" y="30"/>
                    <a:pt x="217" y="34"/>
                  </a:cubicBezTo>
                  <a:cubicBezTo>
                    <a:pt x="219" y="38"/>
                    <a:pt x="250" y="42"/>
                    <a:pt x="252" y="39"/>
                  </a:cubicBezTo>
                  <a:cubicBezTo>
                    <a:pt x="254" y="36"/>
                    <a:pt x="259" y="44"/>
                    <a:pt x="269" y="45"/>
                  </a:cubicBezTo>
                  <a:cubicBezTo>
                    <a:pt x="280" y="45"/>
                    <a:pt x="279" y="41"/>
                    <a:pt x="286" y="41"/>
                  </a:cubicBezTo>
                  <a:cubicBezTo>
                    <a:pt x="294" y="40"/>
                    <a:pt x="305" y="37"/>
                    <a:pt x="305" y="32"/>
                  </a:cubicBezTo>
                  <a:cubicBezTo>
                    <a:pt x="305" y="28"/>
                    <a:pt x="327" y="23"/>
                    <a:pt x="325" y="16"/>
                  </a:cubicBezTo>
                  <a:cubicBezTo>
                    <a:pt x="323" y="9"/>
                    <a:pt x="302" y="13"/>
                    <a:pt x="296" y="11"/>
                  </a:cubicBezTo>
                  <a:cubicBezTo>
                    <a:pt x="290" y="8"/>
                    <a:pt x="277" y="4"/>
                    <a:pt x="274" y="8"/>
                  </a:cubicBezTo>
                  <a:cubicBezTo>
                    <a:pt x="272" y="13"/>
                    <a:pt x="268" y="14"/>
                    <a:pt x="266" y="12"/>
                  </a:cubicBezTo>
                  <a:cubicBezTo>
                    <a:pt x="264" y="10"/>
                    <a:pt x="267" y="0"/>
                    <a:pt x="258" y="3"/>
                  </a:cubicBezTo>
                  <a:cubicBezTo>
                    <a:pt x="248" y="6"/>
                    <a:pt x="257" y="16"/>
                    <a:pt x="255" y="17"/>
                  </a:cubicBezTo>
                  <a:cubicBezTo>
                    <a:pt x="253" y="18"/>
                    <a:pt x="244" y="15"/>
                    <a:pt x="243" y="11"/>
                  </a:cubicBezTo>
                  <a:cubicBezTo>
                    <a:pt x="243" y="6"/>
                    <a:pt x="233" y="15"/>
                    <a:pt x="231" y="10"/>
                  </a:cubicBezTo>
                  <a:cubicBezTo>
                    <a:pt x="230" y="4"/>
                    <a:pt x="218" y="0"/>
                    <a:pt x="215" y="1"/>
                  </a:cubicBezTo>
                  <a:cubicBezTo>
                    <a:pt x="213" y="1"/>
                    <a:pt x="218" y="5"/>
                    <a:pt x="216" y="7"/>
                  </a:cubicBezTo>
                  <a:cubicBezTo>
                    <a:pt x="215" y="10"/>
                    <a:pt x="208" y="5"/>
                    <a:pt x="206" y="4"/>
                  </a:cubicBezTo>
                  <a:cubicBezTo>
                    <a:pt x="203" y="4"/>
                    <a:pt x="207" y="10"/>
                    <a:pt x="206" y="13"/>
                  </a:cubicBezTo>
                  <a:cubicBezTo>
                    <a:pt x="205" y="15"/>
                    <a:pt x="199" y="5"/>
                    <a:pt x="195" y="5"/>
                  </a:cubicBezTo>
                  <a:cubicBezTo>
                    <a:pt x="190" y="5"/>
                    <a:pt x="192" y="10"/>
                    <a:pt x="189" y="10"/>
                  </a:cubicBezTo>
                  <a:cubicBezTo>
                    <a:pt x="185" y="11"/>
                    <a:pt x="193" y="14"/>
                    <a:pt x="196" y="1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148">
              <a:extLst>
                <a:ext uri="{FF2B5EF4-FFF2-40B4-BE49-F238E27FC236}">
                  <a16:creationId xmlns:a16="http://schemas.microsoft.com/office/drawing/2014/main" id="{D349C81F-21B9-47B3-8F05-170EB3956F13}"/>
                </a:ext>
              </a:extLst>
            </p:cNvPr>
            <p:cNvSpPr>
              <a:spLocks/>
            </p:cNvSpPr>
            <p:nvPr userDrawn="1"/>
          </p:nvSpPr>
          <p:spPr bwMode="auto">
            <a:xfrm>
              <a:off x="8381000" y="1894029"/>
              <a:ext cx="73433" cy="28243"/>
            </a:xfrm>
            <a:custGeom>
              <a:avLst/>
              <a:gdLst>
                <a:gd name="T0" fmla="*/ 22 w 49"/>
                <a:gd name="T1" fmla="*/ 3 h 19"/>
                <a:gd name="T2" fmla="*/ 4 w 49"/>
                <a:gd name="T3" fmla="*/ 8 h 19"/>
                <a:gd name="T4" fmla="*/ 31 w 49"/>
                <a:gd name="T5" fmla="*/ 14 h 19"/>
                <a:gd name="T6" fmla="*/ 49 w 49"/>
                <a:gd name="T7" fmla="*/ 12 h 19"/>
                <a:gd name="T8" fmla="*/ 22 w 49"/>
                <a:gd name="T9" fmla="*/ 3 h 19"/>
              </a:gdLst>
              <a:ahLst/>
              <a:cxnLst>
                <a:cxn ang="0">
                  <a:pos x="T0" y="T1"/>
                </a:cxn>
                <a:cxn ang="0">
                  <a:pos x="T2" y="T3"/>
                </a:cxn>
                <a:cxn ang="0">
                  <a:pos x="T4" y="T5"/>
                </a:cxn>
                <a:cxn ang="0">
                  <a:pos x="T6" y="T7"/>
                </a:cxn>
                <a:cxn ang="0">
                  <a:pos x="T8" y="T9"/>
                </a:cxn>
              </a:cxnLst>
              <a:rect l="0" t="0" r="r" b="b"/>
              <a:pathLst>
                <a:path w="49" h="19">
                  <a:moveTo>
                    <a:pt x="22" y="3"/>
                  </a:moveTo>
                  <a:cubicBezTo>
                    <a:pt x="19" y="5"/>
                    <a:pt x="0" y="4"/>
                    <a:pt x="4" y="8"/>
                  </a:cubicBezTo>
                  <a:cubicBezTo>
                    <a:pt x="7" y="12"/>
                    <a:pt x="24" y="10"/>
                    <a:pt x="31" y="14"/>
                  </a:cubicBezTo>
                  <a:cubicBezTo>
                    <a:pt x="39" y="19"/>
                    <a:pt x="49" y="15"/>
                    <a:pt x="49" y="12"/>
                  </a:cubicBezTo>
                  <a:cubicBezTo>
                    <a:pt x="49" y="8"/>
                    <a:pt x="25" y="0"/>
                    <a:pt x="22" y="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149">
              <a:extLst>
                <a:ext uri="{FF2B5EF4-FFF2-40B4-BE49-F238E27FC236}">
                  <a16:creationId xmlns:a16="http://schemas.microsoft.com/office/drawing/2014/main" id="{AD9F5269-6134-4519-A8A6-DB99E8DCD0C8}"/>
                </a:ext>
              </a:extLst>
            </p:cNvPr>
            <p:cNvSpPr>
              <a:spLocks noEditPoints="1"/>
            </p:cNvSpPr>
            <p:nvPr userDrawn="1"/>
          </p:nvSpPr>
          <p:spPr bwMode="auto">
            <a:xfrm>
              <a:off x="7083068" y="2447600"/>
              <a:ext cx="375321" cy="375324"/>
            </a:xfrm>
            <a:custGeom>
              <a:avLst/>
              <a:gdLst>
                <a:gd name="T0" fmla="*/ 223 w 252"/>
                <a:gd name="T1" fmla="*/ 31 h 252"/>
                <a:gd name="T2" fmla="*/ 182 w 252"/>
                <a:gd name="T3" fmla="*/ 12 h 252"/>
                <a:gd name="T4" fmla="*/ 176 w 252"/>
                <a:gd name="T5" fmla="*/ 40 h 252"/>
                <a:gd name="T6" fmla="*/ 159 w 252"/>
                <a:gd name="T7" fmla="*/ 54 h 252"/>
                <a:gd name="T8" fmla="*/ 156 w 252"/>
                <a:gd name="T9" fmla="*/ 74 h 252"/>
                <a:gd name="T10" fmla="*/ 171 w 252"/>
                <a:gd name="T11" fmla="*/ 69 h 252"/>
                <a:gd name="T12" fmla="*/ 175 w 252"/>
                <a:gd name="T13" fmla="*/ 57 h 252"/>
                <a:gd name="T14" fmla="*/ 206 w 252"/>
                <a:gd name="T15" fmla="*/ 59 h 252"/>
                <a:gd name="T16" fmla="*/ 236 w 252"/>
                <a:gd name="T17" fmla="*/ 42 h 252"/>
                <a:gd name="T18" fmla="*/ 238 w 252"/>
                <a:gd name="T19" fmla="*/ 28 h 252"/>
                <a:gd name="T20" fmla="*/ 156 w 252"/>
                <a:gd name="T21" fmla="*/ 107 h 252"/>
                <a:gd name="T22" fmla="*/ 139 w 252"/>
                <a:gd name="T23" fmla="*/ 141 h 252"/>
                <a:gd name="T24" fmla="*/ 116 w 252"/>
                <a:gd name="T25" fmla="*/ 146 h 252"/>
                <a:gd name="T26" fmla="*/ 96 w 252"/>
                <a:gd name="T27" fmla="*/ 173 h 252"/>
                <a:gd name="T28" fmla="*/ 69 w 252"/>
                <a:gd name="T29" fmla="*/ 178 h 252"/>
                <a:gd name="T30" fmla="*/ 25 w 252"/>
                <a:gd name="T31" fmla="*/ 196 h 252"/>
                <a:gd name="T32" fmla="*/ 41 w 252"/>
                <a:gd name="T33" fmla="*/ 201 h 252"/>
                <a:gd name="T34" fmla="*/ 84 w 252"/>
                <a:gd name="T35" fmla="*/ 205 h 252"/>
                <a:gd name="T36" fmla="*/ 106 w 252"/>
                <a:gd name="T37" fmla="*/ 194 h 252"/>
                <a:gd name="T38" fmla="*/ 130 w 252"/>
                <a:gd name="T39" fmla="*/ 191 h 252"/>
                <a:gd name="T40" fmla="*/ 149 w 252"/>
                <a:gd name="T41" fmla="*/ 183 h 252"/>
                <a:gd name="T42" fmla="*/ 167 w 252"/>
                <a:gd name="T43" fmla="*/ 160 h 252"/>
                <a:gd name="T44" fmla="*/ 184 w 252"/>
                <a:gd name="T45" fmla="*/ 121 h 252"/>
                <a:gd name="T46" fmla="*/ 158 w 252"/>
                <a:gd name="T47" fmla="*/ 87 h 252"/>
                <a:gd name="T48" fmla="*/ 49 w 252"/>
                <a:gd name="T49" fmla="*/ 204 h 252"/>
                <a:gd name="T50" fmla="*/ 55 w 252"/>
                <a:gd name="T51" fmla="*/ 220 h 252"/>
                <a:gd name="T52" fmla="*/ 77 w 252"/>
                <a:gd name="T53" fmla="*/ 202 h 252"/>
                <a:gd name="T54" fmla="*/ 33 w 252"/>
                <a:gd name="T55" fmla="*/ 217 h 252"/>
                <a:gd name="T56" fmla="*/ 9 w 252"/>
                <a:gd name="T57" fmla="*/ 213 h 252"/>
                <a:gd name="T58" fmla="*/ 11 w 252"/>
                <a:gd name="T59" fmla="*/ 219 h 252"/>
                <a:gd name="T60" fmla="*/ 19 w 252"/>
                <a:gd name="T61" fmla="*/ 251 h 252"/>
                <a:gd name="T62" fmla="*/ 33 w 252"/>
                <a:gd name="T63" fmla="*/ 21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2" h="252">
                  <a:moveTo>
                    <a:pt x="238" y="28"/>
                  </a:moveTo>
                  <a:cubicBezTo>
                    <a:pt x="235" y="24"/>
                    <a:pt x="230" y="30"/>
                    <a:pt x="223" y="31"/>
                  </a:cubicBezTo>
                  <a:cubicBezTo>
                    <a:pt x="217" y="32"/>
                    <a:pt x="196" y="15"/>
                    <a:pt x="191" y="8"/>
                  </a:cubicBezTo>
                  <a:cubicBezTo>
                    <a:pt x="186" y="0"/>
                    <a:pt x="177" y="6"/>
                    <a:pt x="182" y="12"/>
                  </a:cubicBezTo>
                  <a:cubicBezTo>
                    <a:pt x="186" y="18"/>
                    <a:pt x="181" y="19"/>
                    <a:pt x="181" y="27"/>
                  </a:cubicBezTo>
                  <a:cubicBezTo>
                    <a:pt x="181" y="35"/>
                    <a:pt x="176" y="35"/>
                    <a:pt x="176" y="40"/>
                  </a:cubicBezTo>
                  <a:cubicBezTo>
                    <a:pt x="177" y="45"/>
                    <a:pt x="170" y="45"/>
                    <a:pt x="164" y="45"/>
                  </a:cubicBezTo>
                  <a:cubicBezTo>
                    <a:pt x="159" y="46"/>
                    <a:pt x="165" y="51"/>
                    <a:pt x="159" y="54"/>
                  </a:cubicBezTo>
                  <a:cubicBezTo>
                    <a:pt x="153" y="57"/>
                    <a:pt x="153" y="61"/>
                    <a:pt x="156" y="63"/>
                  </a:cubicBezTo>
                  <a:cubicBezTo>
                    <a:pt x="159" y="65"/>
                    <a:pt x="157" y="70"/>
                    <a:pt x="156" y="74"/>
                  </a:cubicBezTo>
                  <a:cubicBezTo>
                    <a:pt x="155" y="78"/>
                    <a:pt x="160" y="75"/>
                    <a:pt x="163" y="71"/>
                  </a:cubicBezTo>
                  <a:cubicBezTo>
                    <a:pt x="167" y="67"/>
                    <a:pt x="171" y="73"/>
                    <a:pt x="171" y="69"/>
                  </a:cubicBezTo>
                  <a:cubicBezTo>
                    <a:pt x="172" y="65"/>
                    <a:pt x="162" y="63"/>
                    <a:pt x="163" y="58"/>
                  </a:cubicBezTo>
                  <a:cubicBezTo>
                    <a:pt x="163" y="54"/>
                    <a:pt x="170" y="60"/>
                    <a:pt x="175" y="57"/>
                  </a:cubicBezTo>
                  <a:cubicBezTo>
                    <a:pt x="180" y="55"/>
                    <a:pt x="190" y="57"/>
                    <a:pt x="197" y="62"/>
                  </a:cubicBezTo>
                  <a:cubicBezTo>
                    <a:pt x="203" y="68"/>
                    <a:pt x="205" y="66"/>
                    <a:pt x="206" y="59"/>
                  </a:cubicBezTo>
                  <a:cubicBezTo>
                    <a:pt x="208" y="52"/>
                    <a:pt x="218" y="49"/>
                    <a:pt x="228" y="49"/>
                  </a:cubicBezTo>
                  <a:cubicBezTo>
                    <a:pt x="238" y="49"/>
                    <a:pt x="239" y="44"/>
                    <a:pt x="236" y="42"/>
                  </a:cubicBezTo>
                  <a:cubicBezTo>
                    <a:pt x="233" y="40"/>
                    <a:pt x="252" y="27"/>
                    <a:pt x="252" y="24"/>
                  </a:cubicBezTo>
                  <a:cubicBezTo>
                    <a:pt x="251" y="20"/>
                    <a:pt x="241" y="31"/>
                    <a:pt x="238" y="28"/>
                  </a:cubicBezTo>
                  <a:close/>
                  <a:moveTo>
                    <a:pt x="158" y="87"/>
                  </a:moveTo>
                  <a:cubicBezTo>
                    <a:pt x="154" y="89"/>
                    <a:pt x="151" y="103"/>
                    <a:pt x="156" y="107"/>
                  </a:cubicBezTo>
                  <a:cubicBezTo>
                    <a:pt x="160" y="111"/>
                    <a:pt x="148" y="118"/>
                    <a:pt x="148" y="126"/>
                  </a:cubicBezTo>
                  <a:cubicBezTo>
                    <a:pt x="149" y="135"/>
                    <a:pt x="140" y="135"/>
                    <a:pt x="139" y="141"/>
                  </a:cubicBezTo>
                  <a:cubicBezTo>
                    <a:pt x="138" y="147"/>
                    <a:pt x="133" y="145"/>
                    <a:pt x="126" y="151"/>
                  </a:cubicBezTo>
                  <a:cubicBezTo>
                    <a:pt x="118" y="157"/>
                    <a:pt x="114" y="150"/>
                    <a:pt x="116" y="146"/>
                  </a:cubicBezTo>
                  <a:cubicBezTo>
                    <a:pt x="118" y="142"/>
                    <a:pt x="105" y="148"/>
                    <a:pt x="105" y="158"/>
                  </a:cubicBezTo>
                  <a:cubicBezTo>
                    <a:pt x="106" y="168"/>
                    <a:pt x="93" y="168"/>
                    <a:pt x="96" y="173"/>
                  </a:cubicBezTo>
                  <a:cubicBezTo>
                    <a:pt x="99" y="177"/>
                    <a:pt x="86" y="180"/>
                    <a:pt x="87" y="176"/>
                  </a:cubicBezTo>
                  <a:cubicBezTo>
                    <a:pt x="87" y="172"/>
                    <a:pt x="79" y="174"/>
                    <a:pt x="69" y="178"/>
                  </a:cubicBezTo>
                  <a:cubicBezTo>
                    <a:pt x="59" y="182"/>
                    <a:pt x="53" y="174"/>
                    <a:pt x="47" y="179"/>
                  </a:cubicBezTo>
                  <a:cubicBezTo>
                    <a:pt x="42" y="185"/>
                    <a:pt x="32" y="195"/>
                    <a:pt x="25" y="196"/>
                  </a:cubicBezTo>
                  <a:cubicBezTo>
                    <a:pt x="17" y="198"/>
                    <a:pt x="22" y="206"/>
                    <a:pt x="25" y="205"/>
                  </a:cubicBezTo>
                  <a:cubicBezTo>
                    <a:pt x="30" y="202"/>
                    <a:pt x="38" y="205"/>
                    <a:pt x="41" y="201"/>
                  </a:cubicBezTo>
                  <a:cubicBezTo>
                    <a:pt x="43" y="197"/>
                    <a:pt x="65" y="192"/>
                    <a:pt x="78" y="192"/>
                  </a:cubicBezTo>
                  <a:cubicBezTo>
                    <a:pt x="91" y="191"/>
                    <a:pt x="83" y="198"/>
                    <a:pt x="84" y="205"/>
                  </a:cubicBezTo>
                  <a:cubicBezTo>
                    <a:pt x="85" y="212"/>
                    <a:pt x="96" y="211"/>
                    <a:pt x="101" y="204"/>
                  </a:cubicBezTo>
                  <a:cubicBezTo>
                    <a:pt x="107" y="198"/>
                    <a:pt x="111" y="198"/>
                    <a:pt x="106" y="194"/>
                  </a:cubicBezTo>
                  <a:cubicBezTo>
                    <a:pt x="102" y="190"/>
                    <a:pt x="107" y="187"/>
                    <a:pt x="111" y="192"/>
                  </a:cubicBezTo>
                  <a:cubicBezTo>
                    <a:pt x="114" y="197"/>
                    <a:pt x="125" y="198"/>
                    <a:pt x="130" y="191"/>
                  </a:cubicBezTo>
                  <a:cubicBezTo>
                    <a:pt x="134" y="184"/>
                    <a:pt x="135" y="192"/>
                    <a:pt x="140" y="191"/>
                  </a:cubicBezTo>
                  <a:cubicBezTo>
                    <a:pt x="146" y="191"/>
                    <a:pt x="149" y="178"/>
                    <a:pt x="149" y="183"/>
                  </a:cubicBezTo>
                  <a:cubicBezTo>
                    <a:pt x="150" y="188"/>
                    <a:pt x="158" y="186"/>
                    <a:pt x="163" y="181"/>
                  </a:cubicBezTo>
                  <a:cubicBezTo>
                    <a:pt x="168" y="175"/>
                    <a:pt x="163" y="165"/>
                    <a:pt x="167" y="160"/>
                  </a:cubicBezTo>
                  <a:cubicBezTo>
                    <a:pt x="170" y="155"/>
                    <a:pt x="174" y="144"/>
                    <a:pt x="170" y="137"/>
                  </a:cubicBezTo>
                  <a:cubicBezTo>
                    <a:pt x="167" y="131"/>
                    <a:pt x="178" y="126"/>
                    <a:pt x="184" y="121"/>
                  </a:cubicBezTo>
                  <a:cubicBezTo>
                    <a:pt x="190" y="116"/>
                    <a:pt x="177" y="90"/>
                    <a:pt x="177" y="82"/>
                  </a:cubicBezTo>
                  <a:cubicBezTo>
                    <a:pt x="176" y="74"/>
                    <a:pt x="163" y="85"/>
                    <a:pt x="158" y="87"/>
                  </a:cubicBezTo>
                  <a:close/>
                  <a:moveTo>
                    <a:pt x="63" y="200"/>
                  </a:moveTo>
                  <a:cubicBezTo>
                    <a:pt x="61" y="205"/>
                    <a:pt x="56" y="203"/>
                    <a:pt x="49" y="204"/>
                  </a:cubicBezTo>
                  <a:cubicBezTo>
                    <a:pt x="42" y="205"/>
                    <a:pt x="41" y="222"/>
                    <a:pt x="46" y="224"/>
                  </a:cubicBezTo>
                  <a:cubicBezTo>
                    <a:pt x="50" y="225"/>
                    <a:pt x="53" y="225"/>
                    <a:pt x="55" y="220"/>
                  </a:cubicBezTo>
                  <a:cubicBezTo>
                    <a:pt x="56" y="215"/>
                    <a:pt x="63" y="213"/>
                    <a:pt x="67" y="215"/>
                  </a:cubicBezTo>
                  <a:cubicBezTo>
                    <a:pt x="72" y="217"/>
                    <a:pt x="77" y="208"/>
                    <a:pt x="77" y="202"/>
                  </a:cubicBezTo>
                  <a:cubicBezTo>
                    <a:pt x="77" y="195"/>
                    <a:pt x="64" y="195"/>
                    <a:pt x="63" y="200"/>
                  </a:cubicBezTo>
                  <a:close/>
                  <a:moveTo>
                    <a:pt x="33" y="217"/>
                  </a:moveTo>
                  <a:cubicBezTo>
                    <a:pt x="33" y="213"/>
                    <a:pt x="23" y="214"/>
                    <a:pt x="23" y="210"/>
                  </a:cubicBezTo>
                  <a:cubicBezTo>
                    <a:pt x="22" y="206"/>
                    <a:pt x="16" y="208"/>
                    <a:pt x="9" y="213"/>
                  </a:cubicBezTo>
                  <a:cubicBezTo>
                    <a:pt x="3" y="218"/>
                    <a:pt x="0" y="218"/>
                    <a:pt x="3" y="223"/>
                  </a:cubicBezTo>
                  <a:cubicBezTo>
                    <a:pt x="6" y="228"/>
                    <a:pt x="9" y="224"/>
                    <a:pt x="11" y="219"/>
                  </a:cubicBezTo>
                  <a:cubicBezTo>
                    <a:pt x="13" y="214"/>
                    <a:pt x="17" y="226"/>
                    <a:pt x="13" y="234"/>
                  </a:cubicBezTo>
                  <a:cubicBezTo>
                    <a:pt x="9" y="241"/>
                    <a:pt x="14" y="252"/>
                    <a:pt x="19" y="251"/>
                  </a:cubicBezTo>
                  <a:cubicBezTo>
                    <a:pt x="23" y="251"/>
                    <a:pt x="29" y="235"/>
                    <a:pt x="36" y="227"/>
                  </a:cubicBezTo>
                  <a:cubicBezTo>
                    <a:pt x="42" y="218"/>
                    <a:pt x="33" y="221"/>
                    <a:pt x="33" y="21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50">
              <a:extLst>
                <a:ext uri="{FF2B5EF4-FFF2-40B4-BE49-F238E27FC236}">
                  <a16:creationId xmlns:a16="http://schemas.microsoft.com/office/drawing/2014/main" id="{8661EF3A-4E92-4E53-8AC9-0AFC3C88B293}"/>
                </a:ext>
              </a:extLst>
            </p:cNvPr>
            <p:cNvSpPr>
              <a:spLocks noEditPoints="1"/>
            </p:cNvSpPr>
            <p:nvPr userDrawn="1"/>
          </p:nvSpPr>
          <p:spPr bwMode="auto">
            <a:xfrm>
              <a:off x="5886183" y="2219770"/>
              <a:ext cx="1314251" cy="911950"/>
            </a:xfrm>
            <a:custGeom>
              <a:avLst/>
              <a:gdLst>
                <a:gd name="T0" fmla="*/ 840 w 883"/>
                <a:gd name="T1" fmla="*/ 114 h 612"/>
                <a:gd name="T2" fmla="*/ 797 w 883"/>
                <a:gd name="T3" fmla="*/ 83 h 612"/>
                <a:gd name="T4" fmla="*/ 761 w 883"/>
                <a:gd name="T5" fmla="*/ 34 h 612"/>
                <a:gd name="T6" fmla="*/ 710 w 883"/>
                <a:gd name="T7" fmla="*/ 2 h 612"/>
                <a:gd name="T8" fmla="*/ 675 w 883"/>
                <a:gd name="T9" fmla="*/ 28 h 612"/>
                <a:gd name="T10" fmla="*/ 646 w 883"/>
                <a:gd name="T11" fmla="*/ 71 h 612"/>
                <a:gd name="T12" fmla="*/ 603 w 883"/>
                <a:gd name="T13" fmla="*/ 96 h 612"/>
                <a:gd name="T14" fmla="*/ 629 w 883"/>
                <a:gd name="T15" fmla="*/ 114 h 612"/>
                <a:gd name="T16" fmla="*/ 628 w 883"/>
                <a:gd name="T17" fmla="*/ 137 h 612"/>
                <a:gd name="T18" fmla="*/ 552 w 883"/>
                <a:gd name="T19" fmla="*/ 166 h 612"/>
                <a:gd name="T20" fmla="*/ 497 w 883"/>
                <a:gd name="T21" fmla="*/ 212 h 612"/>
                <a:gd name="T22" fmla="*/ 411 w 883"/>
                <a:gd name="T23" fmla="*/ 217 h 612"/>
                <a:gd name="T24" fmla="*/ 315 w 883"/>
                <a:gd name="T25" fmla="*/ 204 h 612"/>
                <a:gd name="T26" fmla="*/ 274 w 883"/>
                <a:gd name="T27" fmla="*/ 164 h 612"/>
                <a:gd name="T28" fmla="*/ 238 w 883"/>
                <a:gd name="T29" fmla="*/ 118 h 612"/>
                <a:gd name="T30" fmla="*/ 201 w 883"/>
                <a:gd name="T31" fmla="*/ 85 h 612"/>
                <a:gd name="T32" fmla="*/ 180 w 883"/>
                <a:gd name="T33" fmla="*/ 99 h 612"/>
                <a:gd name="T34" fmla="*/ 145 w 883"/>
                <a:gd name="T35" fmla="*/ 126 h 612"/>
                <a:gd name="T36" fmla="*/ 115 w 883"/>
                <a:gd name="T37" fmla="*/ 159 h 612"/>
                <a:gd name="T38" fmla="*/ 102 w 883"/>
                <a:gd name="T39" fmla="*/ 196 h 612"/>
                <a:gd name="T40" fmla="*/ 69 w 883"/>
                <a:gd name="T41" fmla="*/ 229 h 612"/>
                <a:gd name="T42" fmla="*/ 26 w 883"/>
                <a:gd name="T43" fmla="*/ 243 h 612"/>
                <a:gd name="T44" fmla="*/ 0 w 883"/>
                <a:gd name="T45" fmla="*/ 262 h 612"/>
                <a:gd name="T46" fmla="*/ 20 w 883"/>
                <a:gd name="T47" fmla="*/ 304 h 612"/>
                <a:gd name="T48" fmla="*/ 52 w 883"/>
                <a:gd name="T49" fmla="*/ 332 h 612"/>
                <a:gd name="T50" fmla="*/ 78 w 883"/>
                <a:gd name="T51" fmla="*/ 323 h 612"/>
                <a:gd name="T52" fmla="*/ 73 w 883"/>
                <a:gd name="T53" fmla="*/ 361 h 612"/>
                <a:gd name="T54" fmla="*/ 74 w 883"/>
                <a:gd name="T55" fmla="*/ 397 h 612"/>
                <a:gd name="T56" fmla="*/ 101 w 883"/>
                <a:gd name="T57" fmla="*/ 420 h 612"/>
                <a:gd name="T58" fmla="*/ 180 w 883"/>
                <a:gd name="T59" fmla="*/ 453 h 612"/>
                <a:gd name="T60" fmla="*/ 213 w 883"/>
                <a:gd name="T61" fmla="*/ 461 h 612"/>
                <a:gd name="T62" fmla="*/ 239 w 883"/>
                <a:gd name="T63" fmla="*/ 454 h 612"/>
                <a:gd name="T64" fmla="*/ 274 w 883"/>
                <a:gd name="T65" fmla="*/ 444 h 612"/>
                <a:gd name="T66" fmla="*/ 318 w 883"/>
                <a:gd name="T67" fmla="*/ 444 h 612"/>
                <a:gd name="T68" fmla="*/ 342 w 883"/>
                <a:gd name="T69" fmla="*/ 460 h 612"/>
                <a:gd name="T70" fmla="*/ 334 w 883"/>
                <a:gd name="T71" fmla="*/ 516 h 612"/>
                <a:gd name="T72" fmla="*/ 358 w 883"/>
                <a:gd name="T73" fmla="*/ 547 h 612"/>
                <a:gd name="T74" fmla="*/ 389 w 883"/>
                <a:gd name="T75" fmla="*/ 562 h 612"/>
                <a:gd name="T76" fmla="*/ 413 w 883"/>
                <a:gd name="T77" fmla="*/ 538 h 612"/>
                <a:gd name="T78" fmla="*/ 459 w 883"/>
                <a:gd name="T79" fmla="*/ 535 h 612"/>
                <a:gd name="T80" fmla="*/ 490 w 883"/>
                <a:gd name="T81" fmla="*/ 555 h 612"/>
                <a:gd name="T82" fmla="*/ 514 w 883"/>
                <a:gd name="T83" fmla="*/ 574 h 612"/>
                <a:gd name="T84" fmla="*/ 581 w 883"/>
                <a:gd name="T85" fmla="*/ 539 h 612"/>
                <a:gd name="T86" fmla="*/ 633 w 883"/>
                <a:gd name="T87" fmla="*/ 511 h 612"/>
                <a:gd name="T88" fmla="*/ 658 w 883"/>
                <a:gd name="T89" fmla="*/ 481 h 612"/>
                <a:gd name="T90" fmla="*/ 683 w 883"/>
                <a:gd name="T91" fmla="*/ 450 h 612"/>
                <a:gd name="T92" fmla="*/ 688 w 883"/>
                <a:gd name="T93" fmla="*/ 422 h 612"/>
                <a:gd name="T94" fmla="*/ 681 w 883"/>
                <a:gd name="T95" fmla="*/ 400 h 612"/>
                <a:gd name="T96" fmla="*/ 677 w 883"/>
                <a:gd name="T97" fmla="*/ 379 h 612"/>
                <a:gd name="T98" fmla="*/ 659 w 883"/>
                <a:gd name="T99" fmla="*/ 329 h 612"/>
                <a:gd name="T100" fmla="*/ 700 w 883"/>
                <a:gd name="T101" fmla="*/ 306 h 612"/>
                <a:gd name="T102" fmla="*/ 648 w 883"/>
                <a:gd name="T103" fmla="*/ 292 h 612"/>
                <a:gd name="T104" fmla="*/ 668 w 883"/>
                <a:gd name="T105" fmla="*/ 251 h 612"/>
                <a:gd name="T106" fmla="*/ 691 w 883"/>
                <a:gd name="T107" fmla="*/ 273 h 612"/>
                <a:gd name="T108" fmla="*/ 757 w 883"/>
                <a:gd name="T109" fmla="*/ 235 h 612"/>
                <a:gd name="T110" fmla="*/ 791 w 883"/>
                <a:gd name="T111" fmla="*/ 220 h 612"/>
                <a:gd name="T112" fmla="*/ 827 w 883"/>
                <a:gd name="T113" fmla="*/ 206 h 612"/>
                <a:gd name="T114" fmla="*/ 830 w 883"/>
                <a:gd name="T115" fmla="*/ 167 h 612"/>
                <a:gd name="T116" fmla="*/ 871 w 883"/>
                <a:gd name="T117" fmla="*/ 140 h 612"/>
                <a:gd name="T118" fmla="*/ 673 w 883"/>
                <a:gd name="T119" fmla="*/ 546 h 612"/>
                <a:gd name="T120" fmla="*/ 496 w 883"/>
                <a:gd name="T121" fmla="*/ 600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3" h="612">
                  <a:moveTo>
                    <a:pt x="879" y="109"/>
                  </a:moveTo>
                  <a:cubicBezTo>
                    <a:pt x="879" y="101"/>
                    <a:pt x="870" y="104"/>
                    <a:pt x="867" y="106"/>
                  </a:cubicBezTo>
                  <a:cubicBezTo>
                    <a:pt x="864" y="108"/>
                    <a:pt x="855" y="106"/>
                    <a:pt x="853" y="111"/>
                  </a:cubicBezTo>
                  <a:cubicBezTo>
                    <a:pt x="850" y="117"/>
                    <a:pt x="846" y="114"/>
                    <a:pt x="840" y="114"/>
                  </a:cubicBezTo>
                  <a:cubicBezTo>
                    <a:pt x="833" y="115"/>
                    <a:pt x="825" y="113"/>
                    <a:pt x="825" y="109"/>
                  </a:cubicBezTo>
                  <a:cubicBezTo>
                    <a:pt x="826" y="105"/>
                    <a:pt x="822" y="101"/>
                    <a:pt x="822" y="96"/>
                  </a:cubicBezTo>
                  <a:cubicBezTo>
                    <a:pt x="823" y="91"/>
                    <a:pt x="816" y="94"/>
                    <a:pt x="812" y="89"/>
                  </a:cubicBezTo>
                  <a:cubicBezTo>
                    <a:pt x="807" y="85"/>
                    <a:pt x="799" y="82"/>
                    <a:pt x="797" y="83"/>
                  </a:cubicBezTo>
                  <a:cubicBezTo>
                    <a:pt x="795" y="84"/>
                    <a:pt x="790" y="78"/>
                    <a:pt x="783" y="78"/>
                  </a:cubicBezTo>
                  <a:cubicBezTo>
                    <a:pt x="775" y="77"/>
                    <a:pt x="776" y="72"/>
                    <a:pt x="777" y="69"/>
                  </a:cubicBezTo>
                  <a:cubicBezTo>
                    <a:pt x="778" y="66"/>
                    <a:pt x="771" y="57"/>
                    <a:pt x="770" y="51"/>
                  </a:cubicBezTo>
                  <a:cubicBezTo>
                    <a:pt x="768" y="46"/>
                    <a:pt x="763" y="45"/>
                    <a:pt x="761" y="34"/>
                  </a:cubicBezTo>
                  <a:cubicBezTo>
                    <a:pt x="759" y="23"/>
                    <a:pt x="753" y="26"/>
                    <a:pt x="754" y="21"/>
                  </a:cubicBezTo>
                  <a:cubicBezTo>
                    <a:pt x="755" y="15"/>
                    <a:pt x="747" y="13"/>
                    <a:pt x="744" y="10"/>
                  </a:cubicBezTo>
                  <a:cubicBezTo>
                    <a:pt x="742" y="7"/>
                    <a:pt x="733" y="8"/>
                    <a:pt x="726" y="5"/>
                  </a:cubicBezTo>
                  <a:cubicBezTo>
                    <a:pt x="720" y="1"/>
                    <a:pt x="716" y="4"/>
                    <a:pt x="710" y="2"/>
                  </a:cubicBezTo>
                  <a:cubicBezTo>
                    <a:pt x="704" y="0"/>
                    <a:pt x="690" y="4"/>
                    <a:pt x="688" y="4"/>
                  </a:cubicBezTo>
                  <a:cubicBezTo>
                    <a:pt x="686" y="4"/>
                    <a:pt x="676" y="1"/>
                    <a:pt x="670" y="10"/>
                  </a:cubicBezTo>
                  <a:cubicBezTo>
                    <a:pt x="663" y="18"/>
                    <a:pt x="668" y="18"/>
                    <a:pt x="671" y="18"/>
                  </a:cubicBezTo>
                  <a:cubicBezTo>
                    <a:pt x="673" y="18"/>
                    <a:pt x="675" y="25"/>
                    <a:pt x="675" y="28"/>
                  </a:cubicBezTo>
                  <a:cubicBezTo>
                    <a:pt x="676" y="31"/>
                    <a:pt x="671" y="35"/>
                    <a:pt x="669" y="35"/>
                  </a:cubicBezTo>
                  <a:cubicBezTo>
                    <a:pt x="666" y="36"/>
                    <a:pt x="660" y="46"/>
                    <a:pt x="660" y="49"/>
                  </a:cubicBezTo>
                  <a:cubicBezTo>
                    <a:pt x="659" y="53"/>
                    <a:pt x="652" y="61"/>
                    <a:pt x="653" y="64"/>
                  </a:cubicBezTo>
                  <a:cubicBezTo>
                    <a:pt x="653" y="68"/>
                    <a:pt x="649" y="71"/>
                    <a:pt x="646" y="71"/>
                  </a:cubicBezTo>
                  <a:cubicBezTo>
                    <a:pt x="643" y="71"/>
                    <a:pt x="635" y="78"/>
                    <a:pt x="632" y="78"/>
                  </a:cubicBezTo>
                  <a:cubicBezTo>
                    <a:pt x="630" y="79"/>
                    <a:pt x="619" y="78"/>
                    <a:pt x="618" y="74"/>
                  </a:cubicBezTo>
                  <a:cubicBezTo>
                    <a:pt x="617" y="74"/>
                    <a:pt x="616" y="73"/>
                    <a:pt x="614" y="72"/>
                  </a:cubicBezTo>
                  <a:cubicBezTo>
                    <a:pt x="603" y="96"/>
                    <a:pt x="603" y="96"/>
                    <a:pt x="603" y="96"/>
                  </a:cubicBezTo>
                  <a:cubicBezTo>
                    <a:pt x="602" y="103"/>
                    <a:pt x="602" y="103"/>
                    <a:pt x="602" y="103"/>
                  </a:cubicBezTo>
                  <a:cubicBezTo>
                    <a:pt x="602" y="103"/>
                    <a:pt x="594" y="105"/>
                    <a:pt x="600" y="111"/>
                  </a:cubicBezTo>
                  <a:cubicBezTo>
                    <a:pt x="606" y="116"/>
                    <a:pt x="607" y="112"/>
                    <a:pt x="615" y="112"/>
                  </a:cubicBezTo>
                  <a:cubicBezTo>
                    <a:pt x="624" y="112"/>
                    <a:pt x="627" y="118"/>
                    <a:pt x="629" y="114"/>
                  </a:cubicBezTo>
                  <a:cubicBezTo>
                    <a:pt x="631" y="109"/>
                    <a:pt x="639" y="106"/>
                    <a:pt x="643" y="112"/>
                  </a:cubicBezTo>
                  <a:cubicBezTo>
                    <a:pt x="648" y="117"/>
                    <a:pt x="663" y="127"/>
                    <a:pt x="662" y="132"/>
                  </a:cubicBezTo>
                  <a:cubicBezTo>
                    <a:pt x="661" y="136"/>
                    <a:pt x="653" y="135"/>
                    <a:pt x="647" y="133"/>
                  </a:cubicBezTo>
                  <a:cubicBezTo>
                    <a:pt x="642" y="132"/>
                    <a:pt x="634" y="137"/>
                    <a:pt x="628" y="137"/>
                  </a:cubicBezTo>
                  <a:cubicBezTo>
                    <a:pt x="623" y="137"/>
                    <a:pt x="616" y="139"/>
                    <a:pt x="610" y="145"/>
                  </a:cubicBezTo>
                  <a:cubicBezTo>
                    <a:pt x="605" y="150"/>
                    <a:pt x="606" y="156"/>
                    <a:pt x="597" y="157"/>
                  </a:cubicBezTo>
                  <a:cubicBezTo>
                    <a:pt x="589" y="158"/>
                    <a:pt x="585" y="157"/>
                    <a:pt x="575" y="164"/>
                  </a:cubicBezTo>
                  <a:cubicBezTo>
                    <a:pt x="566" y="170"/>
                    <a:pt x="555" y="168"/>
                    <a:pt x="552" y="166"/>
                  </a:cubicBezTo>
                  <a:cubicBezTo>
                    <a:pt x="548" y="164"/>
                    <a:pt x="541" y="163"/>
                    <a:pt x="537" y="169"/>
                  </a:cubicBezTo>
                  <a:cubicBezTo>
                    <a:pt x="534" y="176"/>
                    <a:pt x="542" y="179"/>
                    <a:pt x="541" y="186"/>
                  </a:cubicBezTo>
                  <a:cubicBezTo>
                    <a:pt x="540" y="194"/>
                    <a:pt x="531" y="192"/>
                    <a:pt x="523" y="201"/>
                  </a:cubicBezTo>
                  <a:cubicBezTo>
                    <a:pt x="516" y="209"/>
                    <a:pt x="503" y="213"/>
                    <a:pt x="497" y="212"/>
                  </a:cubicBezTo>
                  <a:cubicBezTo>
                    <a:pt x="490" y="211"/>
                    <a:pt x="476" y="207"/>
                    <a:pt x="463" y="213"/>
                  </a:cubicBezTo>
                  <a:cubicBezTo>
                    <a:pt x="451" y="219"/>
                    <a:pt x="443" y="227"/>
                    <a:pt x="438" y="226"/>
                  </a:cubicBezTo>
                  <a:cubicBezTo>
                    <a:pt x="433" y="225"/>
                    <a:pt x="433" y="220"/>
                    <a:pt x="427" y="221"/>
                  </a:cubicBezTo>
                  <a:cubicBezTo>
                    <a:pt x="420" y="222"/>
                    <a:pt x="416" y="220"/>
                    <a:pt x="411" y="217"/>
                  </a:cubicBezTo>
                  <a:cubicBezTo>
                    <a:pt x="407" y="214"/>
                    <a:pt x="403" y="219"/>
                    <a:pt x="395" y="213"/>
                  </a:cubicBezTo>
                  <a:cubicBezTo>
                    <a:pt x="388" y="207"/>
                    <a:pt x="374" y="208"/>
                    <a:pt x="369" y="207"/>
                  </a:cubicBezTo>
                  <a:cubicBezTo>
                    <a:pt x="363" y="206"/>
                    <a:pt x="341" y="207"/>
                    <a:pt x="334" y="206"/>
                  </a:cubicBezTo>
                  <a:cubicBezTo>
                    <a:pt x="326" y="205"/>
                    <a:pt x="316" y="208"/>
                    <a:pt x="315" y="204"/>
                  </a:cubicBezTo>
                  <a:cubicBezTo>
                    <a:pt x="314" y="201"/>
                    <a:pt x="308" y="198"/>
                    <a:pt x="306" y="189"/>
                  </a:cubicBezTo>
                  <a:cubicBezTo>
                    <a:pt x="304" y="181"/>
                    <a:pt x="300" y="178"/>
                    <a:pt x="295" y="177"/>
                  </a:cubicBezTo>
                  <a:cubicBezTo>
                    <a:pt x="290" y="176"/>
                    <a:pt x="290" y="171"/>
                    <a:pt x="285" y="170"/>
                  </a:cubicBezTo>
                  <a:cubicBezTo>
                    <a:pt x="283" y="170"/>
                    <a:pt x="281" y="164"/>
                    <a:pt x="274" y="164"/>
                  </a:cubicBezTo>
                  <a:cubicBezTo>
                    <a:pt x="268" y="164"/>
                    <a:pt x="245" y="161"/>
                    <a:pt x="241" y="156"/>
                  </a:cubicBezTo>
                  <a:cubicBezTo>
                    <a:pt x="238" y="150"/>
                    <a:pt x="245" y="149"/>
                    <a:pt x="245" y="144"/>
                  </a:cubicBezTo>
                  <a:cubicBezTo>
                    <a:pt x="245" y="138"/>
                    <a:pt x="248" y="131"/>
                    <a:pt x="245" y="129"/>
                  </a:cubicBezTo>
                  <a:cubicBezTo>
                    <a:pt x="243" y="127"/>
                    <a:pt x="238" y="122"/>
                    <a:pt x="238" y="118"/>
                  </a:cubicBezTo>
                  <a:cubicBezTo>
                    <a:pt x="237" y="113"/>
                    <a:pt x="230" y="108"/>
                    <a:pt x="225" y="107"/>
                  </a:cubicBezTo>
                  <a:cubicBezTo>
                    <a:pt x="220" y="107"/>
                    <a:pt x="216" y="104"/>
                    <a:pt x="212" y="100"/>
                  </a:cubicBezTo>
                  <a:cubicBezTo>
                    <a:pt x="207" y="96"/>
                    <a:pt x="203" y="97"/>
                    <a:pt x="201" y="87"/>
                  </a:cubicBezTo>
                  <a:cubicBezTo>
                    <a:pt x="201" y="86"/>
                    <a:pt x="201" y="86"/>
                    <a:pt x="201" y="85"/>
                  </a:cubicBezTo>
                  <a:cubicBezTo>
                    <a:pt x="199" y="85"/>
                    <a:pt x="197" y="84"/>
                    <a:pt x="195" y="84"/>
                  </a:cubicBezTo>
                  <a:cubicBezTo>
                    <a:pt x="194" y="84"/>
                    <a:pt x="192" y="83"/>
                    <a:pt x="191" y="82"/>
                  </a:cubicBezTo>
                  <a:cubicBezTo>
                    <a:pt x="190" y="86"/>
                    <a:pt x="186" y="88"/>
                    <a:pt x="186" y="91"/>
                  </a:cubicBezTo>
                  <a:cubicBezTo>
                    <a:pt x="186" y="95"/>
                    <a:pt x="185" y="99"/>
                    <a:pt x="180" y="99"/>
                  </a:cubicBezTo>
                  <a:cubicBezTo>
                    <a:pt x="175" y="99"/>
                    <a:pt x="170" y="103"/>
                    <a:pt x="170" y="110"/>
                  </a:cubicBezTo>
                  <a:cubicBezTo>
                    <a:pt x="170" y="118"/>
                    <a:pt x="174" y="119"/>
                    <a:pt x="172" y="122"/>
                  </a:cubicBezTo>
                  <a:cubicBezTo>
                    <a:pt x="170" y="126"/>
                    <a:pt x="161" y="129"/>
                    <a:pt x="158" y="127"/>
                  </a:cubicBezTo>
                  <a:cubicBezTo>
                    <a:pt x="155" y="126"/>
                    <a:pt x="150" y="127"/>
                    <a:pt x="145" y="126"/>
                  </a:cubicBezTo>
                  <a:cubicBezTo>
                    <a:pt x="140" y="126"/>
                    <a:pt x="136" y="120"/>
                    <a:pt x="135" y="126"/>
                  </a:cubicBezTo>
                  <a:cubicBezTo>
                    <a:pt x="133" y="133"/>
                    <a:pt x="123" y="152"/>
                    <a:pt x="126" y="154"/>
                  </a:cubicBezTo>
                  <a:cubicBezTo>
                    <a:pt x="128" y="157"/>
                    <a:pt x="130" y="161"/>
                    <a:pt x="126" y="161"/>
                  </a:cubicBezTo>
                  <a:cubicBezTo>
                    <a:pt x="122" y="161"/>
                    <a:pt x="117" y="161"/>
                    <a:pt x="115" y="159"/>
                  </a:cubicBezTo>
                  <a:cubicBezTo>
                    <a:pt x="113" y="157"/>
                    <a:pt x="106" y="162"/>
                    <a:pt x="102" y="161"/>
                  </a:cubicBezTo>
                  <a:cubicBezTo>
                    <a:pt x="99" y="161"/>
                    <a:pt x="90" y="165"/>
                    <a:pt x="93" y="167"/>
                  </a:cubicBezTo>
                  <a:cubicBezTo>
                    <a:pt x="96" y="169"/>
                    <a:pt x="96" y="177"/>
                    <a:pt x="96" y="180"/>
                  </a:cubicBezTo>
                  <a:cubicBezTo>
                    <a:pt x="96" y="183"/>
                    <a:pt x="104" y="193"/>
                    <a:pt x="102" y="196"/>
                  </a:cubicBezTo>
                  <a:cubicBezTo>
                    <a:pt x="101" y="199"/>
                    <a:pt x="94" y="203"/>
                    <a:pt x="94" y="207"/>
                  </a:cubicBezTo>
                  <a:cubicBezTo>
                    <a:pt x="94" y="211"/>
                    <a:pt x="96" y="215"/>
                    <a:pt x="93" y="216"/>
                  </a:cubicBezTo>
                  <a:cubicBezTo>
                    <a:pt x="91" y="217"/>
                    <a:pt x="84" y="220"/>
                    <a:pt x="80" y="223"/>
                  </a:cubicBezTo>
                  <a:cubicBezTo>
                    <a:pt x="77" y="225"/>
                    <a:pt x="71" y="225"/>
                    <a:pt x="69" y="229"/>
                  </a:cubicBezTo>
                  <a:cubicBezTo>
                    <a:pt x="67" y="233"/>
                    <a:pt x="64" y="237"/>
                    <a:pt x="57" y="236"/>
                  </a:cubicBezTo>
                  <a:cubicBezTo>
                    <a:pt x="51" y="235"/>
                    <a:pt x="48" y="234"/>
                    <a:pt x="44" y="240"/>
                  </a:cubicBezTo>
                  <a:cubicBezTo>
                    <a:pt x="39" y="245"/>
                    <a:pt x="38" y="243"/>
                    <a:pt x="35" y="246"/>
                  </a:cubicBezTo>
                  <a:cubicBezTo>
                    <a:pt x="32" y="248"/>
                    <a:pt x="28" y="244"/>
                    <a:pt x="26" y="243"/>
                  </a:cubicBezTo>
                  <a:cubicBezTo>
                    <a:pt x="23" y="242"/>
                    <a:pt x="20" y="246"/>
                    <a:pt x="17" y="246"/>
                  </a:cubicBezTo>
                  <a:cubicBezTo>
                    <a:pt x="14" y="246"/>
                    <a:pt x="12" y="250"/>
                    <a:pt x="9" y="251"/>
                  </a:cubicBezTo>
                  <a:cubicBezTo>
                    <a:pt x="6" y="252"/>
                    <a:pt x="2" y="251"/>
                    <a:pt x="2" y="255"/>
                  </a:cubicBezTo>
                  <a:cubicBezTo>
                    <a:pt x="2" y="257"/>
                    <a:pt x="2" y="260"/>
                    <a:pt x="0" y="262"/>
                  </a:cubicBezTo>
                  <a:cubicBezTo>
                    <a:pt x="0" y="262"/>
                    <a:pt x="0" y="262"/>
                    <a:pt x="0" y="262"/>
                  </a:cubicBezTo>
                  <a:cubicBezTo>
                    <a:pt x="2" y="275"/>
                    <a:pt x="2" y="275"/>
                    <a:pt x="2" y="275"/>
                  </a:cubicBezTo>
                  <a:cubicBezTo>
                    <a:pt x="2" y="275"/>
                    <a:pt x="16" y="279"/>
                    <a:pt x="17" y="284"/>
                  </a:cubicBezTo>
                  <a:cubicBezTo>
                    <a:pt x="17" y="289"/>
                    <a:pt x="20" y="304"/>
                    <a:pt x="20" y="304"/>
                  </a:cubicBezTo>
                  <a:cubicBezTo>
                    <a:pt x="20" y="304"/>
                    <a:pt x="20" y="304"/>
                    <a:pt x="19" y="304"/>
                  </a:cubicBezTo>
                  <a:cubicBezTo>
                    <a:pt x="25" y="308"/>
                    <a:pt x="33" y="313"/>
                    <a:pt x="33" y="315"/>
                  </a:cubicBezTo>
                  <a:cubicBezTo>
                    <a:pt x="33" y="317"/>
                    <a:pt x="33" y="323"/>
                    <a:pt x="40" y="326"/>
                  </a:cubicBezTo>
                  <a:cubicBezTo>
                    <a:pt x="45" y="328"/>
                    <a:pt x="49" y="330"/>
                    <a:pt x="52" y="332"/>
                  </a:cubicBezTo>
                  <a:cubicBezTo>
                    <a:pt x="52" y="331"/>
                    <a:pt x="52" y="331"/>
                    <a:pt x="52" y="331"/>
                  </a:cubicBezTo>
                  <a:cubicBezTo>
                    <a:pt x="58" y="330"/>
                    <a:pt x="58" y="330"/>
                    <a:pt x="58" y="330"/>
                  </a:cubicBezTo>
                  <a:cubicBezTo>
                    <a:pt x="58" y="330"/>
                    <a:pt x="60" y="331"/>
                    <a:pt x="61" y="333"/>
                  </a:cubicBezTo>
                  <a:cubicBezTo>
                    <a:pt x="63" y="328"/>
                    <a:pt x="73" y="323"/>
                    <a:pt x="78" y="323"/>
                  </a:cubicBezTo>
                  <a:cubicBezTo>
                    <a:pt x="84" y="324"/>
                    <a:pt x="96" y="334"/>
                    <a:pt x="95" y="337"/>
                  </a:cubicBezTo>
                  <a:cubicBezTo>
                    <a:pt x="94" y="341"/>
                    <a:pt x="85" y="354"/>
                    <a:pt x="80" y="355"/>
                  </a:cubicBezTo>
                  <a:cubicBezTo>
                    <a:pt x="79" y="355"/>
                    <a:pt x="76" y="355"/>
                    <a:pt x="74" y="356"/>
                  </a:cubicBezTo>
                  <a:cubicBezTo>
                    <a:pt x="74" y="358"/>
                    <a:pt x="73" y="360"/>
                    <a:pt x="73" y="361"/>
                  </a:cubicBezTo>
                  <a:cubicBezTo>
                    <a:pt x="73" y="364"/>
                    <a:pt x="78" y="368"/>
                    <a:pt x="81" y="374"/>
                  </a:cubicBezTo>
                  <a:cubicBezTo>
                    <a:pt x="84" y="379"/>
                    <a:pt x="77" y="382"/>
                    <a:pt x="73" y="379"/>
                  </a:cubicBezTo>
                  <a:cubicBezTo>
                    <a:pt x="69" y="375"/>
                    <a:pt x="67" y="382"/>
                    <a:pt x="69" y="385"/>
                  </a:cubicBezTo>
                  <a:cubicBezTo>
                    <a:pt x="71" y="388"/>
                    <a:pt x="70" y="396"/>
                    <a:pt x="74" y="397"/>
                  </a:cubicBezTo>
                  <a:cubicBezTo>
                    <a:pt x="78" y="397"/>
                    <a:pt x="82" y="405"/>
                    <a:pt x="87" y="405"/>
                  </a:cubicBezTo>
                  <a:cubicBezTo>
                    <a:pt x="91" y="405"/>
                    <a:pt x="95" y="413"/>
                    <a:pt x="95" y="413"/>
                  </a:cubicBezTo>
                  <a:cubicBezTo>
                    <a:pt x="95" y="413"/>
                    <a:pt x="102" y="417"/>
                    <a:pt x="102" y="419"/>
                  </a:cubicBezTo>
                  <a:cubicBezTo>
                    <a:pt x="102" y="420"/>
                    <a:pt x="102" y="420"/>
                    <a:pt x="101" y="420"/>
                  </a:cubicBezTo>
                  <a:cubicBezTo>
                    <a:pt x="106" y="420"/>
                    <a:pt x="110" y="420"/>
                    <a:pt x="110" y="417"/>
                  </a:cubicBezTo>
                  <a:cubicBezTo>
                    <a:pt x="111" y="415"/>
                    <a:pt x="118" y="415"/>
                    <a:pt x="122" y="420"/>
                  </a:cubicBezTo>
                  <a:cubicBezTo>
                    <a:pt x="127" y="424"/>
                    <a:pt x="145" y="436"/>
                    <a:pt x="152" y="442"/>
                  </a:cubicBezTo>
                  <a:cubicBezTo>
                    <a:pt x="159" y="447"/>
                    <a:pt x="175" y="453"/>
                    <a:pt x="180" y="453"/>
                  </a:cubicBezTo>
                  <a:cubicBezTo>
                    <a:pt x="186" y="453"/>
                    <a:pt x="191" y="457"/>
                    <a:pt x="200" y="457"/>
                  </a:cubicBezTo>
                  <a:cubicBezTo>
                    <a:pt x="201" y="457"/>
                    <a:pt x="202" y="457"/>
                    <a:pt x="203" y="457"/>
                  </a:cubicBezTo>
                  <a:cubicBezTo>
                    <a:pt x="204" y="455"/>
                    <a:pt x="206" y="455"/>
                    <a:pt x="208" y="453"/>
                  </a:cubicBezTo>
                  <a:cubicBezTo>
                    <a:pt x="210" y="450"/>
                    <a:pt x="214" y="456"/>
                    <a:pt x="213" y="461"/>
                  </a:cubicBezTo>
                  <a:cubicBezTo>
                    <a:pt x="212" y="463"/>
                    <a:pt x="212" y="465"/>
                    <a:pt x="213" y="467"/>
                  </a:cubicBezTo>
                  <a:cubicBezTo>
                    <a:pt x="215" y="465"/>
                    <a:pt x="216" y="463"/>
                    <a:pt x="217" y="461"/>
                  </a:cubicBezTo>
                  <a:cubicBezTo>
                    <a:pt x="220" y="454"/>
                    <a:pt x="224" y="454"/>
                    <a:pt x="227" y="452"/>
                  </a:cubicBezTo>
                  <a:cubicBezTo>
                    <a:pt x="230" y="449"/>
                    <a:pt x="233" y="450"/>
                    <a:pt x="239" y="454"/>
                  </a:cubicBezTo>
                  <a:cubicBezTo>
                    <a:pt x="245" y="457"/>
                    <a:pt x="247" y="450"/>
                    <a:pt x="256" y="458"/>
                  </a:cubicBezTo>
                  <a:cubicBezTo>
                    <a:pt x="258" y="457"/>
                    <a:pt x="260" y="457"/>
                    <a:pt x="261" y="457"/>
                  </a:cubicBezTo>
                  <a:cubicBezTo>
                    <a:pt x="263" y="457"/>
                    <a:pt x="265" y="453"/>
                    <a:pt x="268" y="450"/>
                  </a:cubicBezTo>
                  <a:cubicBezTo>
                    <a:pt x="271" y="447"/>
                    <a:pt x="271" y="444"/>
                    <a:pt x="274" y="444"/>
                  </a:cubicBezTo>
                  <a:cubicBezTo>
                    <a:pt x="278" y="445"/>
                    <a:pt x="279" y="440"/>
                    <a:pt x="287" y="436"/>
                  </a:cubicBezTo>
                  <a:cubicBezTo>
                    <a:pt x="294" y="432"/>
                    <a:pt x="301" y="439"/>
                    <a:pt x="304" y="436"/>
                  </a:cubicBezTo>
                  <a:cubicBezTo>
                    <a:pt x="308" y="433"/>
                    <a:pt x="312" y="432"/>
                    <a:pt x="312" y="434"/>
                  </a:cubicBezTo>
                  <a:cubicBezTo>
                    <a:pt x="312" y="437"/>
                    <a:pt x="316" y="441"/>
                    <a:pt x="318" y="444"/>
                  </a:cubicBezTo>
                  <a:cubicBezTo>
                    <a:pt x="319" y="447"/>
                    <a:pt x="325" y="449"/>
                    <a:pt x="326" y="449"/>
                  </a:cubicBezTo>
                  <a:cubicBezTo>
                    <a:pt x="327" y="448"/>
                    <a:pt x="328" y="448"/>
                    <a:pt x="329" y="447"/>
                  </a:cubicBezTo>
                  <a:cubicBezTo>
                    <a:pt x="332" y="445"/>
                    <a:pt x="338" y="448"/>
                    <a:pt x="338" y="452"/>
                  </a:cubicBezTo>
                  <a:cubicBezTo>
                    <a:pt x="338" y="456"/>
                    <a:pt x="339" y="460"/>
                    <a:pt x="342" y="460"/>
                  </a:cubicBezTo>
                  <a:cubicBezTo>
                    <a:pt x="345" y="460"/>
                    <a:pt x="347" y="460"/>
                    <a:pt x="347" y="467"/>
                  </a:cubicBezTo>
                  <a:cubicBezTo>
                    <a:pt x="347" y="474"/>
                    <a:pt x="350" y="482"/>
                    <a:pt x="344" y="489"/>
                  </a:cubicBezTo>
                  <a:cubicBezTo>
                    <a:pt x="338" y="495"/>
                    <a:pt x="331" y="506"/>
                    <a:pt x="332" y="509"/>
                  </a:cubicBezTo>
                  <a:cubicBezTo>
                    <a:pt x="333" y="512"/>
                    <a:pt x="330" y="519"/>
                    <a:pt x="334" y="516"/>
                  </a:cubicBezTo>
                  <a:cubicBezTo>
                    <a:pt x="339" y="514"/>
                    <a:pt x="349" y="516"/>
                    <a:pt x="348" y="519"/>
                  </a:cubicBezTo>
                  <a:cubicBezTo>
                    <a:pt x="346" y="521"/>
                    <a:pt x="348" y="531"/>
                    <a:pt x="352" y="531"/>
                  </a:cubicBezTo>
                  <a:cubicBezTo>
                    <a:pt x="357" y="531"/>
                    <a:pt x="359" y="534"/>
                    <a:pt x="358" y="537"/>
                  </a:cubicBezTo>
                  <a:cubicBezTo>
                    <a:pt x="357" y="541"/>
                    <a:pt x="354" y="547"/>
                    <a:pt x="358" y="547"/>
                  </a:cubicBezTo>
                  <a:cubicBezTo>
                    <a:pt x="362" y="547"/>
                    <a:pt x="367" y="547"/>
                    <a:pt x="366" y="551"/>
                  </a:cubicBezTo>
                  <a:cubicBezTo>
                    <a:pt x="365" y="555"/>
                    <a:pt x="369" y="559"/>
                    <a:pt x="375" y="556"/>
                  </a:cubicBezTo>
                  <a:cubicBezTo>
                    <a:pt x="379" y="555"/>
                    <a:pt x="381" y="553"/>
                    <a:pt x="382" y="555"/>
                  </a:cubicBezTo>
                  <a:cubicBezTo>
                    <a:pt x="384" y="555"/>
                    <a:pt x="385" y="560"/>
                    <a:pt x="389" y="562"/>
                  </a:cubicBezTo>
                  <a:cubicBezTo>
                    <a:pt x="394" y="563"/>
                    <a:pt x="391" y="552"/>
                    <a:pt x="390" y="550"/>
                  </a:cubicBezTo>
                  <a:cubicBezTo>
                    <a:pt x="388" y="548"/>
                    <a:pt x="390" y="541"/>
                    <a:pt x="392" y="542"/>
                  </a:cubicBezTo>
                  <a:cubicBezTo>
                    <a:pt x="394" y="544"/>
                    <a:pt x="399" y="542"/>
                    <a:pt x="402" y="539"/>
                  </a:cubicBezTo>
                  <a:cubicBezTo>
                    <a:pt x="405" y="535"/>
                    <a:pt x="411" y="542"/>
                    <a:pt x="413" y="538"/>
                  </a:cubicBezTo>
                  <a:cubicBezTo>
                    <a:pt x="415" y="534"/>
                    <a:pt x="420" y="541"/>
                    <a:pt x="426" y="538"/>
                  </a:cubicBezTo>
                  <a:cubicBezTo>
                    <a:pt x="431" y="535"/>
                    <a:pt x="433" y="540"/>
                    <a:pt x="436" y="536"/>
                  </a:cubicBezTo>
                  <a:cubicBezTo>
                    <a:pt x="438" y="532"/>
                    <a:pt x="445" y="527"/>
                    <a:pt x="447" y="529"/>
                  </a:cubicBezTo>
                  <a:cubicBezTo>
                    <a:pt x="449" y="530"/>
                    <a:pt x="450" y="534"/>
                    <a:pt x="459" y="535"/>
                  </a:cubicBezTo>
                  <a:cubicBezTo>
                    <a:pt x="469" y="536"/>
                    <a:pt x="463" y="541"/>
                    <a:pt x="463" y="544"/>
                  </a:cubicBezTo>
                  <a:cubicBezTo>
                    <a:pt x="463" y="547"/>
                    <a:pt x="474" y="554"/>
                    <a:pt x="478" y="555"/>
                  </a:cubicBezTo>
                  <a:cubicBezTo>
                    <a:pt x="479" y="555"/>
                    <a:pt x="480" y="556"/>
                    <a:pt x="481" y="557"/>
                  </a:cubicBezTo>
                  <a:cubicBezTo>
                    <a:pt x="484" y="556"/>
                    <a:pt x="489" y="558"/>
                    <a:pt x="490" y="555"/>
                  </a:cubicBezTo>
                  <a:cubicBezTo>
                    <a:pt x="491" y="551"/>
                    <a:pt x="496" y="552"/>
                    <a:pt x="498" y="555"/>
                  </a:cubicBezTo>
                  <a:cubicBezTo>
                    <a:pt x="500" y="558"/>
                    <a:pt x="502" y="559"/>
                    <a:pt x="506" y="555"/>
                  </a:cubicBezTo>
                  <a:cubicBezTo>
                    <a:pt x="511" y="551"/>
                    <a:pt x="513" y="559"/>
                    <a:pt x="510" y="561"/>
                  </a:cubicBezTo>
                  <a:cubicBezTo>
                    <a:pt x="508" y="563"/>
                    <a:pt x="509" y="570"/>
                    <a:pt x="514" y="574"/>
                  </a:cubicBezTo>
                  <a:cubicBezTo>
                    <a:pt x="518" y="578"/>
                    <a:pt x="518" y="572"/>
                    <a:pt x="518" y="568"/>
                  </a:cubicBezTo>
                  <a:cubicBezTo>
                    <a:pt x="517" y="564"/>
                    <a:pt x="524" y="560"/>
                    <a:pt x="538" y="555"/>
                  </a:cubicBezTo>
                  <a:cubicBezTo>
                    <a:pt x="552" y="551"/>
                    <a:pt x="567" y="541"/>
                    <a:pt x="567" y="539"/>
                  </a:cubicBezTo>
                  <a:cubicBezTo>
                    <a:pt x="567" y="536"/>
                    <a:pt x="577" y="542"/>
                    <a:pt x="581" y="539"/>
                  </a:cubicBezTo>
                  <a:cubicBezTo>
                    <a:pt x="586" y="536"/>
                    <a:pt x="602" y="535"/>
                    <a:pt x="607" y="535"/>
                  </a:cubicBezTo>
                  <a:cubicBezTo>
                    <a:pt x="611" y="535"/>
                    <a:pt x="611" y="531"/>
                    <a:pt x="615" y="527"/>
                  </a:cubicBezTo>
                  <a:cubicBezTo>
                    <a:pt x="620" y="524"/>
                    <a:pt x="619" y="522"/>
                    <a:pt x="624" y="520"/>
                  </a:cubicBezTo>
                  <a:cubicBezTo>
                    <a:pt x="629" y="519"/>
                    <a:pt x="633" y="514"/>
                    <a:pt x="633" y="511"/>
                  </a:cubicBezTo>
                  <a:cubicBezTo>
                    <a:pt x="633" y="509"/>
                    <a:pt x="642" y="508"/>
                    <a:pt x="643" y="505"/>
                  </a:cubicBezTo>
                  <a:cubicBezTo>
                    <a:pt x="643" y="502"/>
                    <a:pt x="650" y="501"/>
                    <a:pt x="650" y="498"/>
                  </a:cubicBezTo>
                  <a:cubicBezTo>
                    <a:pt x="650" y="494"/>
                    <a:pt x="654" y="495"/>
                    <a:pt x="656" y="492"/>
                  </a:cubicBezTo>
                  <a:cubicBezTo>
                    <a:pt x="658" y="490"/>
                    <a:pt x="655" y="482"/>
                    <a:pt x="658" y="481"/>
                  </a:cubicBezTo>
                  <a:cubicBezTo>
                    <a:pt x="662" y="480"/>
                    <a:pt x="657" y="476"/>
                    <a:pt x="656" y="474"/>
                  </a:cubicBezTo>
                  <a:cubicBezTo>
                    <a:pt x="656" y="472"/>
                    <a:pt x="663" y="472"/>
                    <a:pt x="666" y="469"/>
                  </a:cubicBezTo>
                  <a:cubicBezTo>
                    <a:pt x="670" y="467"/>
                    <a:pt x="673" y="463"/>
                    <a:pt x="673" y="459"/>
                  </a:cubicBezTo>
                  <a:cubicBezTo>
                    <a:pt x="674" y="455"/>
                    <a:pt x="680" y="451"/>
                    <a:pt x="683" y="450"/>
                  </a:cubicBezTo>
                  <a:cubicBezTo>
                    <a:pt x="686" y="449"/>
                    <a:pt x="687" y="443"/>
                    <a:pt x="686" y="438"/>
                  </a:cubicBezTo>
                  <a:cubicBezTo>
                    <a:pt x="685" y="433"/>
                    <a:pt x="691" y="434"/>
                    <a:pt x="688" y="432"/>
                  </a:cubicBezTo>
                  <a:cubicBezTo>
                    <a:pt x="686" y="431"/>
                    <a:pt x="689" y="425"/>
                    <a:pt x="695" y="424"/>
                  </a:cubicBezTo>
                  <a:cubicBezTo>
                    <a:pt x="700" y="422"/>
                    <a:pt x="691" y="420"/>
                    <a:pt x="688" y="422"/>
                  </a:cubicBezTo>
                  <a:cubicBezTo>
                    <a:pt x="686" y="424"/>
                    <a:pt x="683" y="416"/>
                    <a:pt x="680" y="419"/>
                  </a:cubicBezTo>
                  <a:cubicBezTo>
                    <a:pt x="677" y="422"/>
                    <a:pt x="670" y="417"/>
                    <a:pt x="675" y="416"/>
                  </a:cubicBezTo>
                  <a:cubicBezTo>
                    <a:pt x="680" y="415"/>
                    <a:pt x="687" y="409"/>
                    <a:pt x="690" y="408"/>
                  </a:cubicBezTo>
                  <a:cubicBezTo>
                    <a:pt x="693" y="407"/>
                    <a:pt x="685" y="400"/>
                    <a:pt x="681" y="400"/>
                  </a:cubicBezTo>
                  <a:cubicBezTo>
                    <a:pt x="677" y="400"/>
                    <a:pt x="673" y="391"/>
                    <a:pt x="668" y="391"/>
                  </a:cubicBezTo>
                  <a:cubicBezTo>
                    <a:pt x="664" y="391"/>
                    <a:pt x="671" y="387"/>
                    <a:pt x="676" y="390"/>
                  </a:cubicBezTo>
                  <a:cubicBezTo>
                    <a:pt x="681" y="393"/>
                    <a:pt x="687" y="395"/>
                    <a:pt x="690" y="393"/>
                  </a:cubicBezTo>
                  <a:cubicBezTo>
                    <a:pt x="692" y="391"/>
                    <a:pt x="681" y="382"/>
                    <a:pt x="677" y="379"/>
                  </a:cubicBezTo>
                  <a:cubicBezTo>
                    <a:pt x="673" y="376"/>
                    <a:pt x="677" y="372"/>
                    <a:pt x="675" y="370"/>
                  </a:cubicBezTo>
                  <a:cubicBezTo>
                    <a:pt x="672" y="368"/>
                    <a:pt x="667" y="357"/>
                    <a:pt x="665" y="352"/>
                  </a:cubicBezTo>
                  <a:cubicBezTo>
                    <a:pt x="663" y="347"/>
                    <a:pt x="654" y="346"/>
                    <a:pt x="652" y="343"/>
                  </a:cubicBezTo>
                  <a:cubicBezTo>
                    <a:pt x="650" y="340"/>
                    <a:pt x="652" y="332"/>
                    <a:pt x="659" y="329"/>
                  </a:cubicBezTo>
                  <a:cubicBezTo>
                    <a:pt x="666" y="326"/>
                    <a:pt x="663" y="321"/>
                    <a:pt x="666" y="321"/>
                  </a:cubicBezTo>
                  <a:cubicBezTo>
                    <a:pt x="669" y="322"/>
                    <a:pt x="672" y="321"/>
                    <a:pt x="674" y="316"/>
                  </a:cubicBezTo>
                  <a:cubicBezTo>
                    <a:pt x="676" y="311"/>
                    <a:pt x="681" y="314"/>
                    <a:pt x="683" y="311"/>
                  </a:cubicBezTo>
                  <a:cubicBezTo>
                    <a:pt x="685" y="309"/>
                    <a:pt x="696" y="309"/>
                    <a:pt x="700" y="306"/>
                  </a:cubicBezTo>
                  <a:cubicBezTo>
                    <a:pt x="703" y="304"/>
                    <a:pt x="696" y="296"/>
                    <a:pt x="691" y="297"/>
                  </a:cubicBezTo>
                  <a:cubicBezTo>
                    <a:pt x="686" y="298"/>
                    <a:pt x="680" y="296"/>
                    <a:pt x="677" y="291"/>
                  </a:cubicBezTo>
                  <a:cubicBezTo>
                    <a:pt x="673" y="286"/>
                    <a:pt x="664" y="301"/>
                    <a:pt x="657" y="304"/>
                  </a:cubicBezTo>
                  <a:cubicBezTo>
                    <a:pt x="650" y="307"/>
                    <a:pt x="646" y="298"/>
                    <a:pt x="648" y="292"/>
                  </a:cubicBezTo>
                  <a:cubicBezTo>
                    <a:pt x="651" y="286"/>
                    <a:pt x="643" y="286"/>
                    <a:pt x="633" y="287"/>
                  </a:cubicBezTo>
                  <a:cubicBezTo>
                    <a:pt x="623" y="287"/>
                    <a:pt x="627" y="269"/>
                    <a:pt x="633" y="269"/>
                  </a:cubicBezTo>
                  <a:cubicBezTo>
                    <a:pt x="639" y="268"/>
                    <a:pt x="647" y="274"/>
                    <a:pt x="651" y="263"/>
                  </a:cubicBezTo>
                  <a:cubicBezTo>
                    <a:pt x="655" y="252"/>
                    <a:pt x="660" y="261"/>
                    <a:pt x="668" y="251"/>
                  </a:cubicBezTo>
                  <a:cubicBezTo>
                    <a:pt x="676" y="242"/>
                    <a:pt x="686" y="236"/>
                    <a:pt x="693" y="241"/>
                  </a:cubicBezTo>
                  <a:cubicBezTo>
                    <a:pt x="700" y="247"/>
                    <a:pt x="686" y="256"/>
                    <a:pt x="683" y="261"/>
                  </a:cubicBezTo>
                  <a:cubicBezTo>
                    <a:pt x="681" y="267"/>
                    <a:pt x="685" y="269"/>
                    <a:pt x="681" y="273"/>
                  </a:cubicBezTo>
                  <a:cubicBezTo>
                    <a:pt x="677" y="277"/>
                    <a:pt x="683" y="278"/>
                    <a:pt x="691" y="273"/>
                  </a:cubicBezTo>
                  <a:cubicBezTo>
                    <a:pt x="700" y="267"/>
                    <a:pt x="710" y="261"/>
                    <a:pt x="718" y="257"/>
                  </a:cubicBezTo>
                  <a:cubicBezTo>
                    <a:pt x="721" y="256"/>
                    <a:pt x="723" y="256"/>
                    <a:pt x="726" y="256"/>
                  </a:cubicBezTo>
                  <a:cubicBezTo>
                    <a:pt x="727" y="253"/>
                    <a:pt x="728" y="251"/>
                    <a:pt x="730" y="250"/>
                  </a:cubicBezTo>
                  <a:cubicBezTo>
                    <a:pt x="735" y="247"/>
                    <a:pt x="754" y="239"/>
                    <a:pt x="757" y="235"/>
                  </a:cubicBezTo>
                  <a:cubicBezTo>
                    <a:pt x="760" y="231"/>
                    <a:pt x="763" y="224"/>
                    <a:pt x="767" y="224"/>
                  </a:cubicBezTo>
                  <a:cubicBezTo>
                    <a:pt x="770" y="224"/>
                    <a:pt x="770" y="228"/>
                    <a:pt x="776" y="228"/>
                  </a:cubicBezTo>
                  <a:cubicBezTo>
                    <a:pt x="782" y="228"/>
                    <a:pt x="788" y="230"/>
                    <a:pt x="786" y="225"/>
                  </a:cubicBezTo>
                  <a:cubicBezTo>
                    <a:pt x="783" y="221"/>
                    <a:pt x="785" y="221"/>
                    <a:pt x="791" y="220"/>
                  </a:cubicBezTo>
                  <a:cubicBezTo>
                    <a:pt x="798" y="219"/>
                    <a:pt x="797" y="212"/>
                    <a:pt x="802" y="212"/>
                  </a:cubicBezTo>
                  <a:cubicBezTo>
                    <a:pt x="806" y="212"/>
                    <a:pt x="805" y="201"/>
                    <a:pt x="810" y="201"/>
                  </a:cubicBezTo>
                  <a:cubicBezTo>
                    <a:pt x="815" y="201"/>
                    <a:pt x="817" y="207"/>
                    <a:pt x="823" y="205"/>
                  </a:cubicBezTo>
                  <a:cubicBezTo>
                    <a:pt x="824" y="205"/>
                    <a:pt x="825" y="205"/>
                    <a:pt x="827" y="206"/>
                  </a:cubicBezTo>
                  <a:cubicBezTo>
                    <a:pt x="828" y="205"/>
                    <a:pt x="829" y="204"/>
                    <a:pt x="830" y="203"/>
                  </a:cubicBezTo>
                  <a:cubicBezTo>
                    <a:pt x="830" y="197"/>
                    <a:pt x="830" y="192"/>
                    <a:pt x="829" y="189"/>
                  </a:cubicBezTo>
                  <a:cubicBezTo>
                    <a:pt x="827" y="184"/>
                    <a:pt x="829" y="180"/>
                    <a:pt x="828" y="177"/>
                  </a:cubicBezTo>
                  <a:cubicBezTo>
                    <a:pt x="827" y="174"/>
                    <a:pt x="827" y="167"/>
                    <a:pt x="830" y="167"/>
                  </a:cubicBezTo>
                  <a:cubicBezTo>
                    <a:pt x="834" y="167"/>
                    <a:pt x="838" y="158"/>
                    <a:pt x="843" y="161"/>
                  </a:cubicBezTo>
                  <a:cubicBezTo>
                    <a:pt x="847" y="164"/>
                    <a:pt x="856" y="165"/>
                    <a:pt x="856" y="161"/>
                  </a:cubicBezTo>
                  <a:cubicBezTo>
                    <a:pt x="856" y="157"/>
                    <a:pt x="862" y="157"/>
                    <a:pt x="863" y="151"/>
                  </a:cubicBezTo>
                  <a:cubicBezTo>
                    <a:pt x="863" y="146"/>
                    <a:pt x="870" y="145"/>
                    <a:pt x="871" y="140"/>
                  </a:cubicBezTo>
                  <a:cubicBezTo>
                    <a:pt x="873" y="135"/>
                    <a:pt x="875" y="124"/>
                    <a:pt x="879" y="121"/>
                  </a:cubicBezTo>
                  <a:cubicBezTo>
                    <a:pt x="883" y="119"/>
                    <a:pt x="878" y="117"/>
                    <a:pt x="879" y="109"/>
                  </a:cubicBezTo>
                  <a:close/>
                  <a:moveTo>
                    <a:pt x="666" y="521"/>
                  </a:moveTo>
                  <a:cubicBezTo>
                    <a:pt x="661" y="538"/>
                    <a:pt x="672" y="547"/>
                    <a:pt x="673" y="546"/>
                  </a:cubicBezTo>
                  <a:cubicBezTo>
                    <a:pt x="678" y="543"/>
                    <a:pt x="696" y="506"/>
                    <a:pt x="692" y="501"/>
                  </a:cubicBezTo>
                  <a:cubicBezTo>
                    <a:pt x="688" y="495"/>
                    <a:pt x="670" y="504"/>
                    <a:pt x="666" y="521"/>
                  </a:cubicBezTo>
                  <a:close/>
                  <a:moveTo>
                    <a:pt x="510" y="580"/>
                  </a:moveTo>
                  <a:cubicBezTo>
                    <a:pt x="505" y="580"/>
                    <a:pt x="490" y="588"/>
                    <a:pt x="496" y="600"/>
                  </a:cubicBezTo>
                  <a:cubicBezTo>
                    <a:pt x="502" y="612"/>
                    <a:pt x="520" y="604"/>
                    <a:pt x="521" y="599"/>
                  </a:cubicBezTo>
                  <a:cubicBezTo>
                    <a:pt x="521" y="594"/>
                    <a:pt x="530" y="585"/>
                    <a:pt x="529" y="581"/>
                  </a:cubicBezTo>
                  <a:cubicBezTo>
                    <a:pt x="528" y="578"/>
                    <a:pt x="516" y="580"/>
                    <a:pt x="510" y="58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51">
              <a:extLst>
                <a:ext uri="{FF2B5EF4-FFF2-40B4-BE49-F238E27FC236}">
                  <a16:creationId xmlns:a16="http://schemas.microsoft.com/office/drawing/2014/main" id="{03033117-F208-4898-8BB8-91E5C1027813}"/>
                </a:ext>
              </a:extLst>
            </p:cNvPr>
            <p:cNvSpPr>
              <a:spLocks noEditPoints="1"/>
            </p:cNvSpPr>
            <p:nvPr userDrawn="1"/>
          </p:nvSpPr>
          <p:spPr bwMode="auto">
            <a:xfrm>
              <a:off x="6810678" y="3114773"/>
              <a:ext cx="211511" cy="296869"/>
            </a:xfrm>
            <a:custGeom>
              <a:avLst/>
              <a:gdLst>
                <a:gd name="T0" fmla="*/ 75 w 142"/>
                <a:gd name="T1" fmla="*/ 76 h 199"/>
                <a:gd name="T2" fmla="*/ 93 w 142"/>
                <a:gd name="T3" fmla="*/ 89 h 199"/>
                <a:gd name="T4" fmla="*/ 97 w 142"/>
                <a:gd name="T5" fmla="*/ 103 h 199"/>
                <a:gd name="T6" fmla="*/ 103 w 142"/>
                <a:gd name="T7" fmla="*/ 109 h 199"/>
                <a:gd name="T8" fmla="*/ 111 w 142"/>
                <a:gd name="T9" fmla="*/ 127 h 199"/>
                <a:gd name="T10" fmla="*/ 116 w 142"/>
                <a:gd name="T11" fmla="*/ 123 h 199"/>
                <a:gd name="T12" fmla="*/ 122 w 142"/>
                <a:gd name="T13" fmla="*/ 115 h 199"/>
                <a:gd name="T14" fmla="*/ 118 w 142"/>
                <a:gd name="T15" fmla="*/ 97 h 199"/>
                <a:gd name="T16" fmla="*/ 102 w 142"/>
                <a:gd name="T17" fmla="*/ 85 h 199"/>
                <a:gd name="T18" fmla="*/ 92 w 142"/>
                <a:gd name="T19" fmla="*/ 72 h 199"/>
                <a:gd name="T20" fmla="*/ 71 w 142"/>
                <a:gd name="T21" fmla="*/ 69 h 199"/>
                <a:gd name="T22" fmla="*/ 64 w 142"/>
                <a:gd name="T23" fmla="*/ 55 h 199"/>
                <a:gd name="T24" fmla="*/ 74 w 142"/>
                <a:gd name="T25" fmla="*/ 34 h 199"/>
                <a:gd name="T26" fmla="*/ 73 w 142"/>
                <a:gd name="T27" fmla="*/ 10 h 199"/>
                <a:gd name="T28" fmla="*/ 70 w 142"/>
                <a:gd name="T29" fmla="*/ 5 h 199"/>
                <a:gd name="T30" fmla="*/ 49 w 142"/>
                <a:gd name="T31" fmla="*/ 3 h 199"/>
                <a:gd name="T32" fmla="*/ 46 w 142"/>
                <a:gd name="T33" fmla="*/ 38 h 199"/>
                <a:gd name="T34" fmla="*/ 39 w 142"/>
                <a:gd name="T35" fmla="*/ 36 h 199"/>
                <a:gd name="T36" fmla="*/ 43 w 142"/>
                <a:gd name="T37" fmla="*/ 56 h 199"/>
                <a:gd name="T38" fmla="*/ 47 w 142"/>
                <a:gd name="T39" fmla="*/ 67 h 199"/>
                <a:gd name="T40" fmla="*/ 62 w 142"/>
                <a:gd name="T41" fmla="*/ 72 h 199"/>
                <a:gd name="T42" fmla="*/ 75 w 142"/>
                <a:gd name="T43" fmla="*/ 76 h 199"/>
                <a:gd name="T44" fmla="*/ 47 w 142"/>
                <a:gd name="T45" fmla="*/ 80 h 199"/>
                <a:gd name="T46" fmla="*/ 61 w 142"/>
                <a:gd name="T47" fmla="*/ 96 h 199"/>
                <a:gd name="T48" fmla="*/ 47 w 142"/>
                <a:gd name="T49" fmla="*/ 80 h 199"/>
                <a:gd name="T50" fmla="*/ 72 w 142"/>
                <a:gd name="T51" fmla="*/ 123 h 199"/>
                <a:gd name="T52" fmla="*/ 79 w 142"/>
                <a:gd name="T53" fmla="*/ 118 h 199"/>
                <a:gd name="T54" fmla="*/ 81 w 142"/>
                <a:gd name="T55" fmla="*/ 130 h 199"/>
                <a:gd name="T56" fmla="*/ 83 w 142"/>
                <a:gd name="T57" fmla="*/ 146 h 199"/>
                <a:gd name="T58" fmla="*/ 99 w 142"/>
                <a:gd name="T59" fmla="*/ 123 h 199"/>
                <a:gd name="T60" fmla="*/ 93 w 142"/>
                <a:gd name="T61" fmla="*/ 120 h 199"/>
                <a:gd name="T62" fmla="*/ 71 w 142"/>
                <a:gd name="T63" fmla="*/ 103 h 199"/>
                <a:gd name="T64" fmla="*/ 72 w 142"/>
                <a:gd name="T65" fmla="*/ 123 h 199"/>
                <a:gd name="T66" fmla="*/ 20 w 142"/>
                <a:gd name="T67" fmla="*/ 131 h 199"/>
                <a:gd name="T68" fmla="*/ 2 w 142"/>
                <a:gd name="T69" fmla="*/ 155 h 199"/>
                <a:gd name="T70" fmla="*/ 28 w 142"/>
                <a:gd name="T71" fmla="*/ 130 h 199"/>
                <a:gd name="T72" fmla="*/ 32 w 142"/>
                <a:gd name="T73" fmla="*/ 115 h 199"/>
                <a:gd name="T74" fmla="*/ 20 w 142"/>
                <a:gd name="T75" fmla="*/ 131 h 199"/>
                <a:gd name="T76" fmla="*/ 98 w 142"/>
                <a:gd name="T77" fmla="*/ 139 h 199"/>
                <a:gd name="T78" fmla="*/ 109 w 142"/>
                <a:gd name="T79" fmla="*/ 133 h 199"/>
                <a:gd name="T80" fmla="*/ 98 w 142"/>
                <a:gd name="T81" fmla="*/ 139 h 199"/>
                <a:gd name="T82" fmla="*/ 137 w 142"/>
                <a:gd name="T83" fmla="*/ 173 h 199"/>
                <a:gd name="T84" fmla="*/ 133 w 142"/>
                <a:gd name="T85" fmla="*/ 141 h 199"/>
                <a:gd name="T86" fmla="*/ 123 w 142"/>
                <a:gd name="T87" fmla="*/ 140 h 199"/>
                <a:gd name="T88" fmla="*/ 115 w 142"/>
                <a:gd name="T89" fmla="*/ 148 h 199"/>
                <a:gd name="T90" fmla="*/ 106 w 142"/>
                <a:gd name="T91" fmla="*/ 154 h 199"/>
                <a:gd name="T92" fmla="*/ 93 w 142"/>
                <a:gd name="T93" fmla="*/ 151 h 199"/>
                <a:gd name="T94" fmla="*/ 76 w 142"/>
                <a:gd name="T95" fmla="*/ 161 h 199"/>
                <a:gd name="T96" fmla="*/ 70 w 142"/>
                <a:gd name="T97" fmla="*/ 176 h 199"/>
                <a:gd name="T98" fmla="*/ 83 w 142"/>
                <a:gd name="T99" fmla="*/ 169 h 199"/>
                <a:gd name="T100" fmla="*/ 94 w 142"/>
                <a:gd name="T101" fmla="*/ 166 h 199"/>
                <a:gd name="T102" fmla="*/ 106 w 142"/>
                <a:gd name="T103" fmla="*/ 191 h 199"/>
                <a:gd name="T104" fmla="*/ 122 w 142"/>
                <a:gd name="T105" fmla="*/ 199 h 199"/>
                <a:gd name="T106" fmla="*/ 121 w 142"/>
                <a:gd name="T107" fmla="*/ 180 h 199"/>
                <a:gd name="T108" fmla="*/ 137 w 142"/>
                <a:gd name="T109" fmla="*/ 17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199">
                  <a:moveTo>
                    <a:pt x="75" y="76"/>
                  </a:moveTo>
                  <a:cubicBezTo>
                    <a:pt x="83" y="75"/>
                    <a:pt x="95" y="86"/>
                    <a:pt x="93" y="89"/>
                  </a:cubicBezTo>
                  <a:cubicBezTo>
                    <a:pt x="91" y="93"/>
                    <a:pt x="93" y="106"/>
                    <a:pt x="97" y="103"/>
                  </a:cubicBezTo>
                  <a:cubicBezTo>
                    <a:pt x="101" y="99"/>
                    <a:pt x="107" y="103"/>
                    <a:pt x="103" y="109"/>
                  </a:cubicBezTo>
                  <a:cubicBezTo>
                    <a:pt x="99" y="115"/>
                    <a:pt x="109" y="120"/>
                    <a:pt x="111" y="127"/>
                  </a:cubicBezTo>
                  <a:cubicBezTo>
                    <a:pt x="112" y="134"/>
                    <a:pt x="116" y="129"/>
                    <a:pt x="116" y="123"/>
                  </a:cubicBezTo>
                  <a:cubicBezTo>
                    <a:pt x="115" y="118"/>
                    <a:pt x="116" y="119"/>
                    <a:pt x="122" y="115"/>
                  </a:cubicBezTo>
                  <a:cubicBezTo>
                    <a:pt x="128" y="111"/>
                    <a:pt x="122" y="104"/>
                    <a:pt x="118" y="97"/>
                  </a:cubicBezTo>
                  <a:cubicBezTo>
                    <a:pt x="115" y="89"/>
                    <a:pt x="102" y="92"/>
                    <a:pt x="102" y="85"/>
                  </a:cubicBezTo>
                  <a:cubicBezTo>
                    <a:pt x="102" y="78"/>
                    <a:pt x="92" y="76"/>
                    <a:pt x="92" y="72"/>
                  </a:cubicBezTo>
                  <a:cubicBezTo>
                    <a:pt x="91" y="68"/>
                    <a:pt x="79" y="64"/>
                    <a:pt x="71" y="69"/>
                  </a:cubicBezTo>
                  <a:cubicBezTo>
                    <a:pt x="64" y="73"/>
                    <a:pt x="69" y="61"/>
                    <a:pt x="64" y="55"/>
                  </a:cubicBezTo>
                  <a:cubicBezTo>
                    <a:pt x="59" y="50"/>
                    <a:pt x="68" y="41"/>
                    <a:pt x="74" y="34"/>
                  </a:cubicBezTo>
                  <a:cubicBezTo>
                    <a:pt x="80" y="27"/>
                    <a:pt x="72" y="16"/>
                    <a:pt x="73" y="10"/>
                  </a:cubicBezTo>
                  <a:cubicBezTo>
                    <a:pt x="74" y="5"/>
                    <a:pt x="73" y="3"/>
                    <a:pt x="70" y="5"/>
                  </a:cubicBezTo>
                  <a:cubicBezTo>
                    <a:pt x="67" y="7"/>
                    <a:pt x="55" y="0"/>
                    <a:pt x="49" y="3"/>
                  </a:cubicBezTo>
                  <a:cubicBezTo>
                    <a:pt x="43" y="7"/>
                    <a:pt x="49" y="36"/>
                    <a:pt x="46" y="38"/>
                  </a:cubicBezTo>
                  <a:cubicBezTo>
                    <a:pt x="43" y="40"/>
                    <a:pt x="40" y="33"/>
                    <a:pt x="39" y="36"/>
                  </a:cubicBezTo>
                  <a:cubicBezTo>
                    <a:pt x="38" y="40"/>
                    <a:pt x="39" y="56"/>
                    <a:pt x="43" y="56"/>
                  </a:cubicBezTo>
                  <a:cubicBezTo>
                    <a:pt x="46" y="56"/>
                    <a:pt x="49" y="60"/>
                    <a:pt x="47" y="67"/>
                  </a:cubicBezTo>
                  <a:cubicBezTo>
                    <a:pt x="45" y="74"/>
                    <a:pt x="53" y="75"/>
                    <a:pt x="62" y="72"/>
                  </a:cubicBezTo>
                  <a:cubicBezTo>
                    <a:pt x="70" y="69"/>
                    <a:pt x="67" y="78"/>
                    <a:pt x="75" y="76"/>
                  </a:cubicBezTo>
                  <a:close/>
                  <a:moveTo>
                    <a:pt x="47" y="80"/>
                  </a:moveTo>
                  <a:cubicBezTo>
                    <a:pt x="49" y="86"/>
                    <a:pt x="52" y="99"/>
                    <a:pt x="61" y="96"/>
                  </a:cubicBezTo>
                  <a:cubicBezTo>
                    <a:pt x="71" y="93"/>
                    <a:pt x="46" y="76"/>
                    <a:pt x="47" y="80"/>
                  </a:cubicBezTo>
                  <a:close/>
                  <a:moveTo>
                    <a:pt x="72" y="123"/>
                  </a:moveTo>
                  <a:cubicBezTo>
                    <a:pt x="74" y="122"/>
                    <a:pt x="79" y="123"/>
                    <a:pt x="79" y="118"/>
                  </a:cubicBezTo>
                  <a:cubicBezTo>
                    <a:pt x="80" y="114"/>
                    <a:pt x="85" y="126"/>
                    <a:pt x="81" y="130"/>
                  </a:cubicBezTo>
                  <a:cubicBezTo>
                    <a:pt x="77" y="134"/>
                    <a:pt x="77" y="145"/>
                    <a:pt x="83" y="146"/>
                  </a:cubicBezTo>
                  <a:cubicBezTo>
                    <a:pt x="89" y="147"/>
                    <a:pt x="100" y="126"/>
                    <a:pt x="99" y="123"/>
                  </a:cubicBezTo>
                  <a:cubicBezTo>
                    <a:pt x="97" y="119"/>
                    <a:pt x="92" y="125"/>
                    <a:pt x="93" y="120"/>
                  </a:cubicBezTo>
                  <a:cubicBezTo>
                    <a:pt x="94" y="115"/>
                    <a:pt x="77" y="101"/>
                    <a:pt x="71" y="103"/>
                  </a:cubicBezTo>
                  <a:cubicBezTo>
                    <a:pt x="64" y="104"/>
                    <a:pt x="66" y="124"/>
                    <a:pt x="72" y="123"/>
                  </a:cubicBezTo>
                  <a:close/>
                  <a:moveTo>
                    <a:pt x="20" y="131"/>
                  </a:moveTo>
                  <a:cubicBezTo>
                    <a:pt x="14" y="139"/>
                    <a:pt x="0" y="152"/>
                    <a:pt x="2" y="155"/>
                  </a:cubicBezTo>
                  <a:cubicBezTo>
                    <a:pt x="4" y="160"/>
                    <a:pt x="20" y="136"/>
                    <a:pt x="28" y="130"/>
                  </a:cubicBezTo>
                  <a:cubicBezTo>
                    <a:pt x="36" y="125"/>
                    <a:pt x="35" y="120"/>
                    <a:pt x="32" y="115"/>
                  </a:cubicBezTo>
                  <a:cubicBezTo>
                    <a:pt x="29" y="109"/>
                    <a:pt x="26" y="123"/>
                    <a:pt x="20" y="131"/>
                  </a:cubicBezTo>
                  <a:close/>
                  <a:moveTo>
                    <a:pt x="98" y="139"/>
                  </a:moveTo>
                  <a:cubicBezTo>
                    <a:pt x="99" y="144"/>
                    <a:pt x="112" y="137"/>
                    <a:pt x="109" y="133"/>
                  </a:cubicBezTo>
                  <a:cubicBezTo>
                    <a:pt x="105" y="128"/>
                    <a:pt x="96" y="136"/>
                    <a:pt x="98" y="139"/>
                  </a:cubicBezTo>
                  <a:close/>
                  <a:moveTo>
                    <a:pt x="137" y="173"/>
                  </a:moveTo>
                  <a:cubicBezTo>
                    <a:pt x="142" y="167"/>
                    <a:pt x="133" y="151"/>
                    <a:pt x="133" y="141"/>
                  </a:cubicBezTo>
                  <a:cubicBezTo>
                    <a:pt x="133" y="130"/>
                    <a:pt x="119" y="133"/>
                    <a:pt x="123" y="140"/>
                  </a:cubicBezTo>
                  <a:cubicBezTo>
                    <a:pt x="127" y="146"/>
                    <a:pt x="116" y="141"/>
                    <a:pt x="115" y="148"/>
                  </a:cubicBezTo>
                  <a:cubicBezTo>
                    <a:pt x="114" y="154"/>
                    <a:pt x="105" y="149"/>
                    <a:pt x="106" y="154"/>
                  </a:cubicBezTo>
                  <a:cubicBezTo>
                    <a:pt x="106" y="159"/>
                    <a:pt x="97" y="154"/>
                    <a:pt x="93" y="151"/>
                  </a:cubicBezTo>
                  <a:cubicBezTo>
                    <a:pt x="89" y="148"/>
                    <a:pt x="82" y="159"/>
                    <a:pt x="76" y="161"/>
                  </a:cubicBezTo>
                  <a:cubicBezTo>
                    <a:pt x="69" y="163"/>
                    <a:pt x="66" y="177"/>
                    <a:pt x="70" y="176"/>
                  </a:cubicBezTo>
                  <a:cubicBezTo>
                    <a:pt x="75" y="176"/>
                    <a:pt x="78" y="169"/>
                    <a:pt x="83" y="169"/>
                  </a:cubicBezTo>
                  <a:cubicBezTo>
                    <a:pt x="89" y="170"/>
                    <a:pt x="87" y="164"/>
                    <a:pt x="94" y="166"/>
                  </a:cubicBezTo>
                  <a:cubicBezTo>
                    <a:pt x="102" y="167"/>
                    <a:pt x="96" y="189"/>
                    <a:pt x="106" y="191"/>
                  </a:cubicBezTo>
                  <a:cubicBezTo>
                    <a:pt x="116" y="193"/>
                    <a:pt x="117" y="199"/>
                    <a:pt x="122" y="199"/>
                  </a:cubicBezTo>
                  <a:cubicBezTo>
                    <a:pt x="126" y="199"/>
                    <a:pt x="121" y="185"/>
                    <a:pt x="121" y="180"/>
                  </a:cubicBezTo>
                  <a:cubicBezTo>
                    <a:pt x="122" y="175"/>
                    <a:pt x="132" y="179"/>
                    <a:pt x="137" y="17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52">
              <a:extLst>
                <a:ext uri="{FF2B5EF4-FFF2-40B4-BE49-F238E27FC236}">
                  <a16:creationId xmlns:a16="http://schemas.microsoft.com/office/drawing/2014/main" id="{820D05BC-9F7E-4353-8A81-A3BC554FD872}"/>
                </a:ext>
              </a:extLst>
            </p:cNvPr>
            <p:cNvSpPr>
              <a:spLocks noEditPoints="1"/>
            </p:cNvSpPr>
            <p:nvPr userDrawn="1"/>
          </p:nvSpPr>
          <p:spPr bwMode="auto">
            <a:xfrm>
              <a:off x="7333490" y="3593029"/>
              <a:ext cx="278038" cy="175737"/>
            </a:xfrm>
            <a:custGeom>
              <a:avLst/>
              <a:gdLst>
                <a:gd name="T0" fmla="*/ 134 w 187"/>
                <a:gd name="T1" fmla="*/ 109 h 118"/>
                <a:gd name="T2" fmla="*/ 124 w 187"/>
                <a:gd name="T3" fmla="*/ 99 h 118"/>
                <a:gd name="T4" fmla="*/ 109 w 187"/>
                <a:gd name="T5" fmla="*/ 92 h 118"/>
                <a:gd name="T6" fmla="*/ 98 w 187"/>
                <a:gd name="T7" fmla="*/ 72 h 118"/>
                <a:gd name="T8" fmla="*/ 95 w 187"/>
                <a:gd name="T9" fmla="*/ 60 h 118"/>
                <a:gd name="T10" fmla="*/ 98 w 187"/>
                <a:gd name="T11" fmla="*/ 51 h 118"/>
                <a:gd name="T12" fmla="*/ 69 w 187"/>
                <a:gd name="T13" fmla="*/ 35 h 118"/>
                <a:gd name="T14" fmla="*/ 11 w 187"/>
                <a:gd name="T15" fmla="*/ 3 h 118"/>
                <a:gd name="T16" fmla="*/ 0 w 187"/>
                <a:gd name="T17" fmla="*/ 0 h 118"/>
                <a:gd name="T18" fmla="*/ 0 w 187"/>
                <a:gd name="T19" fmla="*/ 92 h 118"/>
                <a:gd name="T20" fmla="*/ 16 w 187"/>
                <a:gd name="T21" fmla="*/ 98 h 118"/>
                <a:gd name="T22" fmla="*/ 34 w 187"/>
                <a:gd name="T23" fmla="*/ 88 h 118"/>
                <a:gd name="T24" fmla="*/ 42 w 187"/>
                <a:gd name="T25" fmla="*/ 77 h 118"/>
                <a:gd name="T26" fmla="*/ 73 w 187"/>
                <a:gd name="T27" fmla="*/ 84 h 118"/>
                <a:gd name="T28" fmla="*/ 105 w 187"/>
                <a:gd name="T29" fmla="*/ 112 h 118"/>
                <a:gd name="T30" fmla="*/ 136 w 187"/>
                <a:gd name="T31" fmla="*/ 118 h 118"/>
                <a:gd name="T32" fmla="*/ 134 w 187"/>
                <a:gd name="T33" fmla="*/ 109 h 118"/>
                <a:gd name="T34" fmla="*/ 159 w 187"/>
                <a:gd name="T35" fmla="*/ 31 h 118"/>
                <a:gd name="T36" fmla="*/ 141 w 187"/>
                <a:gd name="T37" fmla="*/ 42 h 118"/>
                <a:gd name="T38" fmla="*/ 110 w 187"/>
                <a:gd name="T39" fmla="*/ 43 h 118"/>
                <a:gd name="T40" fmla="*/ 134 w 187"/>
                <a:gd name="T41" fmla="*/ 54 h 118"/>
                <a:gd name="T42" fmla="*/ 164 w 187"/>
                <a:gd name="T43" fmla="*/ 39 h 118"/>
                <a:gd name="T44" fmla="*/ 169 w 187"/>
                <a:gd name="T45" fmla="*/ 26 h 118"/>
                <a:gd name="T46" fmla="*/ 159 w 187"/>
                <a:gd name="T47" fmla="*/ 31 h 118"/>
                <a:gd name="T48" fmla="*/ 174 w 187"/>
                <a:gd name="T49" fmla="*/ 15 h 118"/>
                <a:gd name="T50" fmla="*/ 169 w 187"/>
                <a:gd name="T51" fmla="*/ 16 h 118"/>
                <a:gd name="T52" fmla="*/ 179 w 187"/>
                <a:gd name="T53" fmla="*/ 30 h 118"/>
                <a:gd name="T54" fmla="*/ 174 w 187"/>
                <a:gd name="T55" fmla="*/ 1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7" h="118">
                  <a:moveTo>
                    <a:pt x="134" y="109"/>
                  </a:moveTo>
                  <a:cubicBezTo>
                    <a:pt x="131" y="108"/>
                    <a:pt x="123" y="102"/>
                    <a:pt x="124" y="99"/>
                  </a:cubicBezTo>
                  <a:cubicBezTo>
                    <a:pt x="124" y="95"/>
                    <a:pt x="115" y="96"/>
                    <a:pt x="109" y="92"/>
                  </a:cubicBezTo>
                  <a:cubicBezTo>
                    <a:pt x="103" y="88"/>
                    <a:pt x="105" y="75"/>
                    <a:pt x="98" y="72"/>
                  </a:cubicBezTo>
                  <a:cubicBezTo>
                    <a:pt x="92" y="69"/>
                    <a:pt x="87" y="60"/>
                    <a:pt x="95" y="60"/>
                  </a:cubicBezTo>
                  <a:cubicBezTo>
                    <a:pt x="103" y="61"/>
                    <a:pt x="104" y="56"/>
                    <a:pt x="98" y="51"/>
                  </a:cubicBezTo>
                  <a:cubicBezTo>
                    <a:pt x="92" y="45"/>
                    <a:pt x="70" y="43"/>
                    <a:pt x="69" y="35"/>
                  </a:cubicBezTo>
                  <a:cubicBezTo>
                    <a:pt x="68" y="26"/>
                    <a:pt x="28" y="7"/>
                    <a:pt x="11" y="3"/>
                  </a:cubicBezTo>
                  <a:cubicBezTo>
                    <a:pt x="8" y="2"/>
                    <a:pt x="4" y="1"/>
                    <a:pt x="0" y="0"/>
                  </a:cubicBezTo>
                  <a:cubicBezTo>
                    <a:pt x="0" y="92"/>
                    <a:pt x="0" y="92"/>
                    <a:pt x="0" y="92"/>
                  </a:cubicBezTo>
                  <a:cubicBezTo>
                    <a:pt x="4" y="95"/>
                    <a:pt x="9" y="97"/>
                    <a:pt x="16" y="98"/>
                  </a:cubicBezTo>
                  <a:cubicBezTo>
                    <a:pt x="35" y="98"/>
                    <a:pt x="30" y="88"/>
                    <a:pt x="34" y="88"/>
                  </a:cubicBezTo>
                  <a:cubicBezTo>
                    <a:pt x="37" y="88"/>
                    <a:pt x="38" y="81"/>
                    <a:pt x="42" y="77"/>
                  </a:cubicBezTo>
                  <a:cubicBezTo>
                    <a:pt x="46" y="72"/>
                    <a:pt x="63" y="76"/>
                    <a:pt x="73" y="84"/>
                  </a:cubicBezTo>
                  <a:cubicBezTo>
                    <a:pt x="83" y="91"/>
                    <a:pt x="95" y="115"/>
                    <a:pt x="105" y="112"/>
                  </a:cubicBezTo>
                  <a:cubicBezTo>
                    <a:pt x="116" y="110"/>
                    <a:pt x="127" y="118"/>
                    <a:pt x="136" y="118"/>
                  </a:cubicBezTo>
                  <a:cubicBezTo>
                    <a:pt x="146" y="118"/>
                    <a:pt x="137" y="110"/>
                    <a:pt x="134" y="109"/>
                  </a:cubicBezTo>
                  <a:close/>
                  <a:moveTo>
                    <a:pt x="159" y="31"/>
                  </a:moveTo>
                  <a:cubicBezTo>
                    <a:pt x="159" y="35"/>
                    <a:pt x="152" y="38"/>
                    <a:pt x="141" y="42"/>
                  </a:cubicBezTo>
                  <a:cubicBezTo>
                    <a:pt x="130" y="46"/>
                    <a:pt x="110" y="37"/>
                    <a:pt x="110" y="43"/>
                  </a:cubicBezTo>
                  <a:cubicBezTo>
                    <a:pt x="109" y="47"/>
                    <a:pt x="122" y="54"/>
                    <a:pt x="134" y="54"/>
                  </a:cubicBezTo>
                  <a:cubicBezTo>
                    <a:pt x="145" y="54"/>
                    <a:pt x="164" y="42"/>
                    <a:pt x="164" y="39"/>
                  </a:cubicBezTo>
                  <a:cubicBezTo>
                    <a:pt x="164" y="35"/>
                    <a:pt x="172" y="29"/>
                    <a:pt x="169" y="26"/>
                  </a:cubicBezTo>
                  <a:cubicBezTo>
                    <a:pt x="165" y="22"/>
                    <a:pt x="159" y="28"/>
                    <a:pt x="159" y="31"/>
                  </a:cubicBezTo>
                  <a:close/>
                  <a:moveTo>
                    <a:pt x="174" y="15"/>
                  </a:moveTo>
                  <a:cubicBezTo>
                    <a:pt x="167" y="11"/>
                    <a:pt x="161" y="8"/>
                    <a:pt x="169" y="16"/>
                  </a:cubicBezTo>
                  <a:cubicBezTo>
                    <a:pt x="178" y="24"/>
                    <a:pt x="173" y="31"/>
                    <a:pt x="179" y="30"/>
                  </a:cubicBezTo>
                  <a:cubicBezTo>
                    <a:pt x="187" y="28"/>
                    <a:pt x="181" y="19"/>
                    <a:pt x="174" y="1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153">
              <a:extLst>
                <a:ext uri="{FF2B5EF4-FFF2-40B4-BE49-F238E27FC236}">
                  <a16:creationId xmlns:a16="http://schemas.microsoft.com/office/drawing/2014/main" id="{4AD956C5-44B7-4378-9DD8-876518B9115D}"/>
                </a:ext>
              </a:extLst>
            </p:cNvPr>
            <p:cNvSpPr>
              <a:spLocks/>
            </p:cNvSpPr>
            <p:nvPr userDrawn="1"/>
          </p:nvSpPr>
          <p:spPr bwMode="auto">
            <a:xfrm>
              <a:off x="6011081" y="3316243"/>
              <a:ext cx="46444" cy="91007"/>
            </a:xfrm>
            <a:custGeom>
              <a:avLst/>
              <a:gdLst>
                <a:gd name="T0" fmla="*/ 7 w 31"/>
                <a:gd name="T1" fmla="*/ 1 h 61"/>
                <a:gd name="T2" fmla="*/ 2 w 31"/>
                <a:gd name="T3" fmla="*/ 14 h 61"/>
                <a:gd name="T4" fmla="*/ 1 w 31"/>
                <a:gd name="T5" fmla="*/ 34 h 61"/>
                <a:gd name="T6" fmla="*/ 8 w 31"/>
                <a:gd name="T7" fmla="*/ 56 h 61"/>
                <a:gd name="T8" fmla="*/ 31 w 31"/>
                <a:gd name="T9" fmla="*/ 35 h 61"/>
                <a:gd name="T10" fmla="*/ 7 w 31"/>
                <a:gd name="T11" fmla="*/ 1 h 61"/>
              </a:gdLst>
              <a:ahLst/>
              <a:cxnLst>
                <a:cxn ang="0">
                  <a:pos x="T0" y="T1"/>
                </a:cxn>
                <a:cxn ang="0">
                  <a:pos x="T2" y="T3"/>
                </a:cxn>
                <a:cxn ang="0">
                  <a:pos x="T4" y="T5"/>
                </a:cxn>
                <a:cxn ang="0">
                  <a:pos x="T6" y="T7"/>
                </a:cxn>
                <a:cxn ang="0">
                  <a:pos x="T8" y="T9"/>
                </a:cxn>
                <a:cxn ang="0">
                  <a:pos x="T10" y="T11"/>
                </a:cxn>
              </a:cxnLst>
              <a:rect l="0" t="0" r="r" b="b"/>
              <a:pathLst>
                <a:path w="31" h="61">
                  <a:moveTo>
                    <a:pt x="7" y="1"/>
                  </a:moveTo>
                  <a:cubicBezTo>
                    <a:pt x="3" y="1"/>
                    <a:pt x="4" y="9"/>
                    <a:pt x="2" y="14"/>
                  </a:cubicBezTo>
                  <a:cubicBezTo>
                    <a:pt x="0" y="20"/>
                    <a:pt x="0" y="26"/>
                    <a:pt x="1" y="34"/>
                  </a:cubicBezTo>
                  <a:cubicBezTo>
                    <a:pt x="2" y="42"/>
                    <a:pt x="1" y="51"/>
                    <a:pt x="8" y="56"/>
                  </a:cubicBezTo>
                  <a:cubicBezTo>
                    <a:pt x="17" y="61"/>
                    <a:pt x="31" y="47"/>
                    <a:pt x="31" y="35"/>
                  </a:cubicBezTo>
                  <a:cubicBezTo>
                    <a:pt x="31" y="23"/>
                    <a:pt x="10" y="0"/>
                    <a:pt x="7" y="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54">
              <a:extLst>
                <a:ext uri="{FF2B5EF4-FFF2-40B4-BE49-F238E27FC236}">
                  <a16:creationId xmlns:a16="http://schemas.microsoft.com/office/drawing/2014/main" id="{D5F9FA14-72A0-4F75-9182-D432E25FD410}"/>
                </a:ext>
              </a:extLst>
            </p:cNvPr>
            <p:cNvSpPr>
              <a:spLocks/>
            </p:cNvSpPr>
            <p:nvPr userDrawn="1"/>
          </p:nvSpPr>
          <p:spPr bwMode="auto">
            <a:xfrm>
              <a:off x="5197049" y="3783829"/>
              <a:ext cx="162556" cy="321975"/>
            </a:xfrm>
            <a:custGeom>
              <a:avLst/>
              <a:gdLst>
                <a:gd name="T0" fmla="*/ 92 w 109"/>
                <a:gd name="T1" fmla="*/ 7 h 216"/>
                <a:gd name="T2" fmla="*/ 87 w 109"/>
                <a:gd name="T3" fmla="*/ 12 h 216"/>
                <a:gd name="T4" fmla="*/ 84 w 109"/>
                <a:gd name="T5" fmla="*/ 22 h 216"/>
                <a:gd name="T6" fmla="*/ 76 w 109"/>
                <a:gd name="T7" fmla="*/ 29 h 216"/>
                <a:gd name="T8" fmla="*/ 68 w 109"/>
                <a:gd name="T9" fmla="*/ 35 h 216"/>
                <a:gd name="T10" fmla="*/ 68 w 109"/>
                <a:gd name="T11" fmla="*/ 43 h 216"/>
                <a:gd name="T12" fmla="*/ 57 w 109"/>
                <a:gd name="T13" fmla="*/ 52 h 216"/>
                <a:gd name="T14" fmla="*/ 37 w 109"/>
                <a:gd name="T15" fmla="*/ 63 h 216"/>
                <a:gd name="T16" fmla="*/ 18 w 109"/>
                <a:gd name="T17" fmla="*/ 66 h 216"/>
                <a:gd name="T18" fmla="*/ 12 w 109"/>
                <a:gd name="T19" fmla="*/ 86 h 216"/>
                <a:gd name="T20" fmla="*/ 14 w 109"/>
                <a:gd name="T21" fmla="*/ 112 h 216"/>
                <a:gd name="T22" fmla="*/ 10 w 109"/>
                <a:gd name="T23" fmla="*/ 142 h 216"/>
                <a:gd name="T24" fmla="*/ 4 w 109"/>
                <a:gd name="T25" fmla="*/ 177 h 216"/>
                <a:gd name="T26" fmla="*/ 14 w 109"/>
                <a:gd name="T27" fmla="*/ 205 h 216"/>
                <a:gd name="T28" fmla="*/ 40 w 109"/>
                <a:gd name="T29" fmla="*/ 212 h 216"/>
                <a:gd name="T30" fmla="*/ 55 w 109"/>
                <a:gd name="T31" fmla="*/ 206 h 216"/>
                <a:gd name="T32" fmla="*/ 77 w 109"/>
                <a:gd name="T33" fmla="*/ 144 h 216"/>
                <a:gd name="T34" fmla="*/ 93 w 109"/>
                <a:gd name="T35" fmla="*/ 87 h 216"/>
                <a:gd name="T36" fmla="*/ 95 w 109"/>
                <a:gd name="T37" fmla="*/ 70 h 216"/>
                <a:gd name="T38" fmla="*/ 99 w 109"/>
                <a:gd name="T39" fmla="*/ 61 h 216"/>
                <a:gd name="T40" fmla="*/ 108 w 109"/>
                <a:gd name="T41" fmla="*/ 60 h 216"/>
                <a:gd name="T42" fmla="*/ 102 w 109"/>
                <a:gd name="T43" fmla="*/ 32 h 216"/>
                <a:gd name="T44" fmla="*/ 92 w 109"/>
                <a:gd name="T45" fmla="*/ 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9" h="216">
                  <a:moveTo>
                    <a:pt x="92" y="7"/>
                  </a:moveTo>
                  <a:cubicBezTo>
                    <a:pt x="90" y="0"/>
                    <a:pt x="88" y="10"/>
                    <a:pt x="87" y="12"/>
                  </a:cubicBezTo>
                  <a:cubicBezTo>
                    <a:pt x="85" y="13"/>
                    <a:pt x="84" y="19"/>
                    <a:pt x="84" y="22"/>
                  </a:cubicBezTo>
                  <a:cubicBezTo>
                    <a:pt x="85" y="26"/>
                    <a:pt x="79" y="29"/>
                    <a:pt x="76" y="29"/>
                  </a:cubicBezTo>
                  <a:cubicBezTo>
                    <a:pt x="72" y="28"/>
                    <a:pt x="67" y="30"/>
                    <a:pt x="68" y="35"/>
                  </a:cubicBezTo>
                  <a:cubicBezTo>
                    <a:pt x="70" y="40"/>
                    <a:pt x="66" y="39"/>
                    <a:pt x="68" y="43"/>
                  </a:cubicBezTo>
                  <a:cubicBezTo>
                    <a:pt x="70" y="47"/>
                    <a:pt x="63" y="52"/>
                    <a:pt x="57" y="52"/>
                  </a:cubicBezTo>
                  <a:cubicBezTo>
                    <a:pt x="51" y="53"/>
                    <a:pt x="43" y="63"/>
                    <a:pt x="37" y="63"/>
                  </a:cubicBezTo>
                  <a:cubicBezTo>
                    <a:pt x="30" y="62"/>
                    <a:pt x="24" y="67"/>
                    <a:pt x="18" y="66"/>
                  </a:cubicBezTo>
                  <a:cubicBezTo>
                    <a:pt x="12" y="65"/>
                    <a:pt x="16" y="78"/>
                    <a:pt x="12" y="86"/>
                  </a:cubicBezTo>
                  <a:cubicBezTo>
                    <a:pt x="7" y="93"/>
                    <a:pt x="10" y="103"/>
                    <a:pt x="14" y="112"/>
                  </a:cubicBezTo>
                  <a:cubicBezTo>
                    <a:pt x="17" y="122"/>
                    <a:pt x="21" y="130"/>
                    <a:pt x="10" y="142"/>
                  </a:cubicBezTo>
                  <a:cubicBezTo>
                    <a:pt x="0" y="155"/>
                    <a:pt x="0" y="169"/>
                    <a:pt x="4" y="177"/>
                  </a:cubicBezTo>
                  <a:cubicBezTo>
                    <a:pt x="8" y="186"/>
                    <a:pt x="8" y="199"/>
                    <a:pt x="14" y="205"/>
                  </a:cubicBezTo>
                  <a:cubicBezTo>
                    <a:pt x="20" y="211"/>
                    <a:pt x="35" y="216"/>
                    <a:pt x="40" y="212"/>
                  </a:cubicBezTo>
                  <a:cubicBezTo>
                    <a:pt x="45" y="207"/>
                    <a:pt x="50" y="212"/>
                    <a:pt x="55" y="206"/>
                  </a:cubicBezTo>
                  <a:cubicBezTo>
                    <a:pt x="61" y="200"/>
                    <a:pt x="69" y="167"/>
                    <a:pt x="77" y="144"/>
                  </a:cubicBezTo>
                  <a:cubicBezTo>
                    <a:pt x="84" y="122"/>
                    <a:pt x="94" y="93"/>
                    <a:pt x="93" y="87"/>
                  </a:cubicBezTo>
                  <a:cubicBezTo>
                    <a:pt x="92" y="81"/>
                    <a:pt x="98" y="77"/>
                    <a:pt x="95" y="70"/>
                  </a:cubicBezTo>
                  <a:cubicBezTo>
                    <a:pt x="93" y="64"/>
                    <a:pt x="96" y="56"/>
                    <a:pt x="99" y="61"/>
                  </a:cubicBezTo>
                  <a:cubicBezTo>
                    <a:pt x="102" y="67"/>
                    <a:pt x="107" y="67"/>
                    <a:pt x="108" y="60"/>
                  </a:cubicBezTo>
                  <a:cubicBezTo>
                    <a:pt x="109" y="53"/>
                    <a:pt x="103" y="42"/>
                    <a:pt x="102" y="32"/>
                  </a:cubicBezTo>
                  <a:cubicBezTo>
                    <a:pt x="102" y="22"/>
                    <a:pt x="93" y="12"/>
                    <a:pt x="92" y="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55">
              <a:extLst>
                <a:ext uri="{FF2B5EF4-FFF2-40B4-BE49-F238E27FC236}">
                  <a16:creationId xmlns:a16="http://schemas.microsoft.com/office/drawing/2014/main" id="{EBC37F33-9503-4169-B8D5-DB978AD8C338}"/>
                </a:ext>
              </a:extLst>
            </p:cNvPr>
            <p:cNvSpPr>
              <a:spLocks noEditPoints="1"/>
            </p:cNvSpPr>
            <p:nvPr userDrawn="1"/>
          </p:nvSpPr>
          <p:spPr bwMode="auto">
            <a:xfrm>
              <a:off x="5189518" y="3102848"/>
              <a:ext cx="262349" cy="158163"/>
            </a:xfrm>
            <a:custGeom>
              <a:avLst/>
              <a:gdLst>
                <a:gd name="T0" fmla="*/ 125 w 176"/>
                <a:gd name="T1" fmla="*/ 4 h 106"/>
                <a:gd name="T2" fmla="*/ 96 w 176"/>
                <a:gd name="T3" fmla="*/ 6 h 106"/>
                <a:gd name="T4" fmla="*/ 73 w 176"/>
                <a:gd name="T5" fmla="*/ 25 h 106"/>
                <a:gd name="T6" fmla="*/ 63 w 176"/>
                <a:gd name="T7" fmla="*/ 29 h 106"/>
                <a:gd name="T8" fmla="*/ 42 w 176"/>
                <a:gd name="T9" fmla="*/ 26 h 106"/>
                <a:gd name="T10" fmla="*/ 24 w 176"/>
                <a:gd name="T11" fmla="*/ 24 h 106"/>
                <a:gd name="T12" fmla="*/ 13 w 176"/>
                <a:gd name="T13" fmla="*/ 22 h 106"/>
                <a:gd name="T14" fmla="*/ 7 w 176"/>
                <a:gd name="T15" fmla="*/ 28 h 106"/>
                <a:gd name="T16" fmla="*/ 8 w 176"/>
                <a:gd name="T17" fmla="*/ 36 h 106"/>
                <a:gd name="T18" fmla="*/ 1 w 176"/>
                <a:gd name="T19" fmla="*/ 40 h 106"/>
                <a:gd name="T20" fmla="*/ 2 w 176"/>
                <a:gd name="T21" fmla="*/ 49 h 106"/>
                <a:gd name="T22" fmla="*/ 6 w 176"/>
                <a:gd name="T23" fmla="*/ 72 h 106"/>
                <a:gd name="T24" fmla="*/ 11 w 176"/>
                <a:gd name="T25" fmla="*/ 94 h 106"/>
                <a:gd name="T26" fmla="*/ 38 w 176"/>
                <a:gd name="T27" fmla="*/ 91 h 106"/>
                <a:gd name="T28" fmla="*/ 57 w 176"/>
                <a:gd name="T29" fmla="*/ 85 h 106"/>
                <a:gd name="T30" fmla="*/ 73 w 176"/>
                <a:gd name="T31" fmla="*/ 77 h 106"/>
                <a:gd name="T32" fmla="*/ 88 w 176"/>
                <a:gd name="T33" fmla="*/ 74 h 106"/>
                <a:gd name="T34" fmla="*/ 99 w 176"/>
                <a:gd name="T35" fmla="*/ 67 h 106"/>
                <a:gd name="T36" fmla="*/ 130 w 176"/>
                <a:gd name="T37" fmla="*/ 56 h 106"/>
                <a:gd name="T38" fmla="*/ 144 w 176"/>
                <a:gd name="T39" fmla="*/ 42 h 106"/>
                <a:gd name="T40" fmla="*/ 157 w 176"/>
                <a:gd name="T41" fmla="*/ 37 h 106"/>
                <a:gd name="T42" fmla="*/ 139 w 176"/>
                <a:gd name="T43" fmla="*/ 0 h 106"/>
                <a:gd name="T44" fmla="*/ 125 w 176"/>
                <a:gd name="T45" fmla="*/ 4 h 106"/>
                <a:gd name="T46" fmla="*/ 161 w 176"/>
                <a:gd name="T47" fmla="*/ 101 h 106"/>
                <a:gd name="T48" fmla="*/ 176 w 176"/>
                <a:gd name="T49" fmla="*/ 98 h 106"/>
                <a:gd name="T50" fmla="*/ 161 w 176"/>
                <a:gd name="T51"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6" h="106">
                  <a:moveTo>
                    <a:pt x="125" y="4"/>
                  </a:moveTo>
                  <a:cubicBezTo>
                    <a:pt x="117" y="6"/>
                    <a:pt x="98" y="4"/>
                    <a:pt x="96" y="6"/>
                  </a:cubicBezTo>
                  <a:cubicBezTo>
                    <a:pt x="93" y="7"/>
                    <a:pt x="76" y="19"/>
                    <a:pt x="73" y="25"/>
                  </a:cubicBezTo>
                  <a:cubicBezTo>
                    <a:pt x="71" y="31"/>
                    <a:pt x="67" y="32"/>
                    <a:pt x="63" y="29"/>
                  </a:cubicBezTo>
                  <a:cubicBezTo>
                    <a:pt x="59" y="26"/>
                    <a:pt x="44" y="27"/>
                    <a:pt x="42" y="26"/>
                  </a:cubicBezTo>
                  <a:cubicBezTo>
                    <a:pt x="41" y="24"/>
                    <a:pt x="30" y="23"/>
                    <a:pt x="24" y="24"/>
                  </a:cubicBezTo>
                  <a:cubicBezTo>
                    <a:pt x="19" y="25"/>
                    <a:pt x="16" y="22"/>
                    <a:pt x="13" y="22"/>
                  </a:cubicBezTo>
                  <a:cubicBezTo>
                    <a:pt x="11" y="23"/>
                    <a:pt x="8" y="26"/>
                    <a:pt x="7" y="28"/>
                  </a:cubicBezTo>
                  <a:cubicBezTo>
                    <a:pt x="6" y="29"/>
                    <a:pt x="8" y="34"/>
                    <a:pt x="8" y="36"/>
                  </a:cubicBezTo>
                  <a:cubicBezTo>
                    <a:pt x="7" y="36"/>
                    <a:pt x="5" y="38"/>
                    <a:pt x="1" y="40"/>
                  </a:cubicBezTo>
                  <a:cubicBezTo>
                    <a:pt x="2" y="43"/>
                    <a:pt x="3" y="46"/>
                    <a:pt x="2" y="49"/>
                  </a:cubicBezTo>
                  <a:cubicBezTo>
                    <a:pt x="0" y="54"/>
                    <a:pt x="2" y="65"/>
                    <a:pt x="6" y="72"/>
                  </a:cubicBezTo>
                  <a:cubicBezTo>
                    <a:pt x="11" y="79"/>
                    <a:pt x="9" y="91"/>
                    <a:pt x="11" y="94"/>
                  </a:cubicBezTo>
                  <a:cubicBezTo>
                    <a:pt x="14" y="96"/>
                    <a:pt x="31" y="96"/>
                    <a:pt x="38" y="91"/>
                  </a:cubicBezTo>
                  <a:cubicBezTo>
                    <a:pt x="46" y="86"/>
                    <a:pt x="51" y="85"/>
                    <a:pt x="57" y="85"/>
                  </a:cubicBezTo>
                  <a:cubicBezTo>
                    <a:pt x="63" y="85"/>
                    <a:pt x="71" y="79"/>
                    <a:pt x="73" y="77"/>
                  </a:cubicBezTo>
                  <a:cubicBezTo>
                    <a:pt x="75" y="74"/>
                    <a:pt x="84" y="74"/>
                    <a:pt x="88" y="74"/>
                  </a:cubicBezTo>
                  <a:cubicBezTo>
                    <a:pt x="91" y="75"/>
                    <a:pt x="95" y="71"/>
                    <a:pt x="99" y="67"/>
                  </a:cubicBezTo>
                  <a:cubicBezTo>
                    <a:pt x="103" y="62"/>
                    <a:pt x="116" y="61"/>
                    <a:pt x="130" y="56"/>
                  </a:cubicBezTo>
                  <a:cubicBezTo>
                    <a:pt x="144" y="52"/>
                    <a:pt x="141" y="46"/>
                    <a:pt x="144" y="42"/>
                  </a:cubicBezTo>
                  <a:cubicBezTo>
                    <a:pt x="147" y="38"/>
                    <a:pt x="151" y="39"/>
                    <a:pt x="157" y="37"/>
                  </a:cubicBezTo>
                  <a:cubicBezTo>
                    <a:pt x="150" y="23"/>
                    <a:pt x="143" y="8"/>
                    <a:pt x="139" y="0"/>
                  </a:cubicBezTo>
                  <a:cubicBezTo>
                    <a:pt x="132" y="2"/>
                    <a:pt x="127" y="3"/>
                    <a:pt x="125" y="4"/>
                  </a:cubicBezTo>
                  <a:close/>
                  <a:moveTo>
                    <a:pt x="161" y="101"/>
                  </a:moveTo>
                  <a:cubicBezTo>
                    <a:pt x="166" y="106"/>
                    <a:pt x="175" y="100"/>
                    <a:pt x="176" y="98"/>
                  </a:cubicBezTo>
                  <a:cubicBezTo>
                    <a:pt x="176" y="96"/>
                    <a:pt x="155" y="96"/>
                    <a:pt x="161" y="10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56">
              <a:extLst>
                <a:ext uri="{FF2B5EF4-FFF2-40B4-BE49-F238E27FC236}">
                  <a16:creationId xmlns:a16="http://schemas.microsoft.com/office/drawing/2014/main" id="{600336F9-00F9-4A42-B44B-A01A26737E07}"/>
                </a:ext>
              </a:extLst>
            </p:cNvPr>
            <p:cNvSpPr>
              <a:spLocks/>
            </p:cNvSpPr>
            <p:nvPr userDrawn="1"/>
          </p:nvSpPr>
          <p:spPr bwMode="auto">
            <a:xfrm>
              <a:off x="5744967" y="4698289"/>
              <a:ext cx="57742" cy="35776"/>
            </a:xfrm>
            <a:custGeom>
              <a:avLst/>
              <a:gdLst>
                <a:gd name="T0" fmla="*/ 18 w 39"/>
                <a:gd name="T1" fmla="*/ 5 h 24"/>
                <a:gd name="T2" fmla="*/ 13 w 39"/>
                <a:gd name="T3" fmla="*/ 21 h 24"/>
                <a:gd name="T4" fmla="*/ 25 w 39"/>
                <a:gd name="T5" fmla="*/ 21 h 24"/>
                <a:gd name="T6" fmla="*/ 38 w 39"/>
                <a:gd name="T7" fmla="*/ 15 h 24"/>
                <a:gd name="T8" fmla="*/ 18 w 39"/>
                <a:gd name="T9" fmla="*/ 5 h 24"/>
              </a:gdLst>
              <a:ahLst/>
              <a:cxnLst>
                <a:cxn ang="0">
                  <a:pos x="T0" y="T1"/>
                </a:cxn>
                <a:cxn ang="0">
                  <a:pos x="T2" y="T3"/>
                </a:cxn>
                <a:cxn ang="0">
                  <a:pos x="T4" y="T5"/>
                </a:cxn>
                <a:cxn ang="0">
                  <a:pos x="T6" y="T7"/>
                </a:cxn>
                <a:cxn ang="0">
                  <a:pos x="T8" y="T9"/>
                </a:cxn>
              </a:cxnLst>
              <a:rect l="0" t="0" r="r" b="b"/>
              <a:pathLst>
                <a:path w="39" h="24">
                  <a:moveTo>
                    <a:pt x="18" y="5"/>
                  </a:moveTo>
                  <a:cubicBezTo>
                    <a:pt x="16" y="0"/>
                    <a:pt x="0" y="15"/>
                    <a:pt x="13" y="21"/>
                  </a:cubicBezTo>
                  <a:cubicBezTo>
                    <a:pt x="19" y="24"/>
                    <a:pt x="21" y="18"/>
                    <a:pt x="25" y="21"/>
                  </a:cubicBezTo>
                  <a:cubicBezTo>
                    <a:pt x="29" y="24"/>
                    <a:pt x="37" y="23"/>
                    <a:pt x="38" y="15"/>
                  </a:cubicBezTo>
                  <a:cubicBezTo>
                    <a:pt x="39" y="8"/>
                    <a:pt x="20" y="9"/>
                    <a:pt x="18" y="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57">
              <a:extLst>
                <a:ext uri="{FF2B5EF4-FFF2-40B4-BE49-F238E27FC236}">
                  <a16:creationId xmlns:a16="http://schemas.microsoft.com/office/drawing/2014/main" id="{0330B8A4-430B-499C-9A79-B4DC0F27F2D5}"/>
                </a:ext>
              </a:extLst>
            </p:cNvPr>
            <p:cNvSpPr>
              <a:spLocks noEditPoints="1"/>
            </p:cNvSpPr>
            <p:nvPr userDrawn="1"/>
          </p:nvSpPr>
          <p:spPr bwMode="auto">
            <a:xfrm>
              <a:off x="7635380" y="3649515"/>
              <a:ext cx="178874" cy="128037"/>
            </a:xfrm>
            <a:custGeom>
              <a:avLst/>
              <a:gdLst>
                <a:gd name="T0" fmla="*/ 1 w 120"/>
                <a:gd name="T1" fmla="*/ 4 h 86"/>
                <a:gd name="T2" fmla="*/ 19 w 120"/>
                <a:gd name="T3" fmla="*/ 25 h 86"/>
                <a:gd name="T4" fmla="*/ 1 w 120"/>
                <a:gd name="T5" fmla="*/ 4 h 86"/>
                <a:gd name="T6" fmla="*/ 29 w 120"/>
                <a:gd name="T7" fmla="*/ 22 h 86"/>
                <a:gd name="T8" fmla="*/ 41 w 120"/>
                <a:gd name="T9" fmla="*/ 32 h 86"/>
                <a:gd name="T10" fmla="*/ 29 w 120"/>
                <a:gd name="T11" fmla="*/ 22 h 86"/>
                <a:gd name="T12" fmla="*/ 78 w 120"/>
                <a:gd name="T13" fmla="*/ 48 h 86"/>
                <a:gd name="T14" fmla="*/ 57 w 120"/>
                <a:gd name="T15" fmla="*/ 37 h 86"/>
                <a:gd name="T16" fmla="*/ 78 w 120"/>
                <a:gd name="T17" fmla="*/ 48 h 86"/>
                <a:gd name="T18" fmla="*/ 75 w 120"/>
                <a:gd name="T19" fmla="*/ 62 h 86"/>
                <a:gd name="T20" fmla="*/ 90 w 120"/>
                <a:gd name="T21" fmla="*/ 70 h 86"/>
                <a:gd name="T22" fmla="*/ 75 w 120"/>
                <a:gd name="T23" fmla="*/ 62 h 86"/>
                <a:gd name="T24" fmla="*/ 102 w 120"/>
                <a:gd name="T25" fmla="*/ 77 h 86"/>
                <a:gd name="T26" fmla="*/ 115 w 120"/>
                <a:gd name="T27" fmla="*/ 83 h 86"/>
                <a:gd name="T28" fmla="*/ 102 w 120"/>
                <a:gd name="T29" fmla="*/ 77 h 86"/>
                <a:gd name="T30" fmla="*/ 91 w 120"/>
                <a:gd name="T31" fmla="*/ 48 h 86"/>
                <a:gd name="T32" fmla="*/ 102 w 120"/>
                <a:gd name="T33" fmla="*/ 68 h 86"/>
                <a:gd name="T34" fmla="*/ 91 w 120"/>
                <a:gd name="T35" fmla="*/ 4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86">
                  <a:moveTo>
                    <a:pt x="1" y="4"/>
                  </a:moveTo>
                  <a:cubicBezTo>
                    <a:pt x="0" y="8"/>
                    <a:pt x="14" y="29"/>
                    <a:pt x="19" y="25"/>
                  </a:cubicBezTo>
                  <a:cubicBezTo>
                    <a:pt x="29" y="19"/>
                    <a:pt x="2" y="0"/>
                    <a:pt x="1" y="4"/>
                  </a:cubicBezTo>
                  <a:close/>
                  <a:moveTo>
                    <a:pt x="29" y="22"/>
                  </a:moveTo>
                  <a:cubicBezTo>
                    <a:pt x="29" y="24"/>
                    <a:pt x="39" y="34"/>
                    <a:pt x="41" y="32"/>
                  </a:cubicBezTo>
                  <a:cubicBezTo>
                    <a:pt x="44" y="31"/>
                    <a:pt x="30" y="19"/>
                    <a:pt x="29" y="22"/>
                  </a:cubicBezTo>
                  <a:close/>
                  <a:moveTo>
                    <a:pt x="78" y="48"/>
                  </a:moveTo>
                  <a:cubicBezTo>
                    <a:pt x="82" y="46"/>
                    <a:pt x="58" y="33"/>
                    <a:pt x="57" y="37"/>
                  </a:cubicBezTo>
                  <a:cubicBezTo>
                    <a:pt x="57" y="41"/>
                    <a:pt x="74" y="51"/>
                    <a:pt x="78" y="48"/>
                  </a:cubicBezTo>
                  <a:close/>
                  <a:moveTo>
                    <a:pt x="75" y="62"/>
                  </a:moveTo>
                  <a:cubicBezTo>
                    <a:pt x="77" y="69"/>
                    <a:pt x="86" y="73"/>
                    <a:pt x="90" y="70"/>
                  </a:cubicBezTo>
                  <a:cubicBezTo>
                    <a:pt x="94" y="68"/>
                    <a:pt x="74" y="56"/>
                    <a:pt x="75" y="62"/>
                  </a:cubicBezTo>
                  <a:close/>
                  <a:moveTo>
                    <a:pt x="102" y="77"/>
                  </a:moveTo>
                  <a:cubicBezTo>
                    <a:pt x="103" y="78"/>
                    <a:pt x="111" y="86"/>
                    <a:pt x="115" y="83"/>
                  </a:cubicBezTo>
                  <a:cubicBezTo>
                    <a:pt x="120" y="80"/>
                    <a:pt x="101" y="74"/>
                    <a:pt x="102" y="77"/>
                  </a:cubicBezTo>
                  <a:close/>
                  <a:moveTo>
                    <a:pt x="91" y="48"/>
                  </a:moveTo>
                  <a:cubicBezTo>
                    <a:pt x="87" y="55"/>
                    <a:pt x="100" y="67"/>
                    <a:pt x="102" y="68"/>
                  </a:cubicBezTo>
                  <a:cubicBezTo>
                    <a:pt x="104" y="68"/>
                    <a:pt x="93" y="42"/>
                    <a:pt x="91" y="4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58">
              <a:extLst>
                <a:ext uri="{FF2B5EF4-FFF2-40B4-BE49-F238E27FC236}">
                  <a16:creationId xmlns:a16="http://schemas.microsoft.com/office/drawing/2014/main" id="{31D49A6C-3486-479A-B335-C51717EB4413}"/>
                </a:ext>
              </a:extLst>
            </p:cNvPr>
            <p:cNvSpPr>
              <a:spLocks noEditPoints="1"/>
            </p:cNvSpPr>
            <p:nvPr userDrawn="1"/>
          </p:nvSpPr>
          <p:spPr bwMode="auto">
            <a:xfrm>
              <a:off x="7635380" y="3649515"/>
              <a:ext cx="178874" cy="128037"/>
            </a:xfrm>
            <a:custGeom>
              <a:avLst/>
              <a:gdLst>
                <a:gd name="T0" fmla="*/ 1 w 120"/>
                <a:gd name="T1" fmla="*/ 4 h 86"/>
                <a:gd name="T2" fmla="*/ 19 w 120"/>
                <a:gd name="T3" fmla="*/ 25 h 86"/>
                <a:gd name="T4" fmla="*/ 1 w 120"/>
                <a:gd name="T5" fmla="*/ 4 h 86"/>
                <a:gd name="T6" fmla="*/ 29 w 120"/>
                <a:gd name="T7" fmla="*/ 22 h 86"/>
                <a:gd name="T8" fmla="*/ 41 w 120"/>
                <a:gd name="T9" fmla="*/ 32 h 86"/>
                <a:gd name="T10" fmla="*/ 29 w 120"/>
                <a:gd name="T11" fmla="*/ 22 h 86"/>
                <a:gd name="T12" fmla="*/ 78 w 120"/>
                <a:gd name="T13" fmla="*/ 48 h 86"/>
                <a:gd name="T14" fmla="*/ 57 w 120"/>
                <a:gd name="T15" fmla="*/ 37 h 86"/>
                <a:gd name="T16" fmla="*/ 78 w 120"/>
                <a:gd name="T17" fmla="*/ 48 h 86"/>
                <a:gd name="T18" fmla="*/ 75 w 120"/>
                <a:gd name="T19" fmla="*/ 62 h 86"/>
                <a:gd name="T20" fmla="*/ 90 w 120"/>
                <a:gd name="T21" fmla="*/ 70 h 86"/>
                <a:gd name="T22" fmla="*/ 75 w 120"/>
                <a:gd name="T23" fmla="*/ 62 h 86"/>
                <a:gd name="T24" fmla="*/ 102 w 120"/>
                <a:gd name="T25" fmla="*/ 77 h 86"/>
                <a:gd name="T26" fmla="*/ 115 w 120"/>
                <a:gd name="T27" fmla="*/ 83 h 86"/>
                <a:gd name="T28" fmla="*/ 102 w 120"/>
                <a:gd name="T29" fmla="*/ 77 h 86"/>
                <a:gd name="T30" fmla="*/ 91 w 120"/>
                <a:gd name="T31" fmla="*/ 48 h 86"/>
                <a:gd name="T32" fmla="*/ 102 w 120"/>
                <a:gd name="T33" fmla="*/ 68 h 86"/>
                <a:gd name="T34" fmla="*/ 91 w 120"/>
                <a:gd name="T35" fmla="*/ 4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86">
                  <a:moveTo>
                    <a:pt x="1" y="4"/>
                  </a:moveTo>
                  <a:cubicBezTo>
                    <a:pt x="0" y="8"/>
                    <a:pt x="14" y="29"/>
                    <a:pt x="19" y="25"/>
                  </a:cubicBezTo>
                  <a:cubicBezTo>
                    <a:pt x="29" y="19"/>
                    <a:pt x="2" y="0"/>
                    <a:pt x="1" y="4"/>
                  </a:cubicBezTo>
                  <a:close/>
                  <a:moveTo>
                    <a:pt x="29" y="22"/>
                  </a:moveTo>
                  <a:cubicBezTo>
                    <a:pt x="29" y="24"/>
                    <a:pt x="39" y="34"/>
                    <a:pt x="41" y="32"/>
                  </a:cubicBezTo>
                  <a:cubicBezTo>
                    <a:pt x="44" y="31"/>
                    <a:pt x="30" y="19"/>
                    <a:pt x="29" y="22"/>
                  </a:cubicBezTo>
                  <a:close/>
                  <a:moveTo>
                    <a:pt x="78" y="48"/>
                  </a:moveTo>
                  <a:cubicBezTo>
                    <a:pt x="82" y="46"/>
                    <a:pt x="58" y="33"/>
                    <a:pt x="57" y="37"/>
                  </a:cubicBezTo>
                  <a:cubicBezTo>
                    <a:pt x="57" y="41"/>
                    <a:pt x="74" y="51"/>
                    <a:pt x="78" y="48"/>
                  </a:cubicBezTo>
                  <a:close/>
                  <a:moveTo>
                    <a:pt x="75" y="62"/>
                  </a:moveTo>
                  <a:cubicBezTo>
                    <a:pt x="77" y="69"/>
                    <a:pt x="86" y="73"/>
                    <a:pt x="90" y="70"/>
                  </a:cubicBezTo>
                  <a:cubicBezTo>
                    <a:pt x="94" y="68"/>
                    <a:pt x="74" y="56"/>
                    <a:pt x="75" y="62"/>
                  </a:cubicBezTo>
                  <a:close/>
                  <a:moveTo>
                    <a:pt x="102" y="77"/>
                  </a:moveTo>
                  <a:cubicBezTo>
                    <a:pt x="103" y="78"/>
                    <a:pt x="111" y="86"/>
                    <a:pt x="115" y="83"/>
                  </a:cubicBezTo>
                  <a:cubicBezTo>
                    <a:pt x="120" y="80"/>
                    <a:pt x="101" y="74"/>
                    <a:pt x="102" y="77"/>
                  </a:cubicBezTo>
                  <a:close/>
                  <a:moveTo>
                    <a:pt x="91" y="48"/>
                  </a:moveTo>
                  <a:cubicBezTo>
                    <a:pt x="87" y="55"/>
                    <a:pt x="100" y="67"/>
                    <a:pt x="102" y="68"/>
                  </a:cubicBezTo>
                  <a:cubicBezTo>
                    <a:pt x="104" y="68"/>
                    <a:pt x="93" y="42"/>
                    <a:pt x="91" y="48"/>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59">
              <a:extLst>
                <a:ext uri="{FF2B5EF4-FFF2-40B4-BE49-F238E27FC236}">
                  <a16:creationId xmlns:a16="http://schemas.microsoft.com/office/drawing/2014/main" id="{D1101BAD-45F4-4BC2-A76F-413D1AB39DD7}"/>
                </a:ext>
              </a:extLst>
            </p:cNvPr>
            <p:cNvSpPr>
              <a:spLocks noEditPoints="1"/>
            </p:cNvSpPr>
            <p:nvPr userDrawn="1"/>
          </p:nvSpPr>
          <p:spPr bwMode="auto">
            <a:xfrm>
              <a:off x="6714024" y="3767511"/>
              <a:ext cx="900644" cy="799604"/>
            </a:xfrm>
            <a:custGeom>
              <a:avLst/>
              <a:gdLst>
                <a:gd name="T0" fmla="*/ 596 w 605"/>
                <a:gd name="T1" fmla="*/ 234 h 537"/>
                <a:gd name="T2" fmla="*/ 572 w 605"/>
                <a:gd name="T3" fmla="*/ 209 h 537"/>
                <a:gd name="T4" fmla="*/ 553 w 605"/>
                <a:gd name="T5" fmla="*/ 182 h 537"/>
                <a:gd name="T6" fmla="*/ 536 w 605"/>
                <a:gd name="T7" fmla="*/ 161 h 537"/>
                <a:gd name="T8" fmla="*/ 493 w 605"/>
                <a:gd name="T9" fmla="*/ 121 h 537"/>
                <a:gd name="T10" fmla="*/ 479 w 605"/>
                <a:gd name="T11" fmla="*/ 69 h 537"/>
                <a:gd name="T12" fmla="*/ 453 w 605"/>
                <a:gd name="T13" fmla="*/ 43 h 537"/>
                <a:gd name="T14" fmla="*/ 430 w 605"/>
                <a:gd name="T15" fmla="*/ 13 h 537"/>
                <a:gd name="T16" fmla="*/ 423 w 605"/>
                <a:gd name="T17" fmla="*/ 67 h 537"/>
                <a:gd name="T18" fmla="*/ 388 w 605"/>
                <a:gd name="T19" fmla="*/ 99 h 537"/>
                <a:gd name="T20" fmla="*/ 346 w 605"/>
                <a:gd name="T21" fmla="*/ 76 h 537"/>
                <a:gd name="T22" fmla="*/ 338 w 605"/>
                <a:gd name="T23" fmla="*/ 46 h 537"/>
                <a:gd name="T24" fmla="*/ 350 w 605"/>
                <a:gd name="T25" fmla="*/ 22 h 537"/>
                <a:gd name="T26" fmla="*/ 327 w 605"/>
                <a:gd name="T27" fmla="*/ 24 h 537"/>
                <a:gd name="T28" fmla="*/ 291 w 605"/>
                <a:gd name="T29" fmla="*/ 17 h 537"/>
                <a:gd name="T30" fmla="*/ 253 w 605"/>
                <a:gd name="T31" fmla="*/ 41 h 537"/>
                <a:gd name="T32" fmla="*/ 241 w 605"/>
                <a:gd name="T33" fmla="*/ 66 h 537"/>
                <a:gd name="T34" fmla="*/ 218 w 605"/>
                <a:gd name="T35" fmla="*/ 57 h 537"/>
                <a:gd name="T36" fmla="*/ 193 w 605"/>
                <a:gd name="T37" fmla="*/ 59 h 537"/>
                <a:gd name="T38" fmla="*/ 172 w 605"/>
                <a:gd name="T39" fmla="*/ 71 h 537"/>
                <a:gd name="T40" fmla="*/ 160 w 605"/>
                <a:gd name="T41" fmla="*/ 95 h 537"/>
                <a:gd name="T42" fmla="*/ 139 w 605"/>
                <a:gd name="T43" fmla="*/ 98 h 537"/>
                <a:gd name="T44" fmla="*/ 91 w 605"/>
                <a:gd name="T45" fmla="*/ 143 h 537"/>
                <a:gd name="T46" fmla="*/ 45 w 605"/>
                <a:gd name="T47" fmla="*/ 158 h 537"/>
                <a:gd name="T48" fmla="*/ 17 w 605"/>
                <a:gd name="T49" fmla="*/ 170 h 537"/>
                <a:gd name="T50" fmla="*/ 8 w 605"/>
                <a:gd name="T51" fmla="*/ 221 h 537"/>
                <a:gd name="T52" fmla="*/ 12 w 605"/>
                <a:gd name="T53" fmla="*/ 243 h 537"/>
                <a:gd name="T54" fmla="*/ 29 w 605"/>
                <a:gd name="T55" fmla="*/ 296 h 537"/>
                <a:gd name="T56" fmla="*/ 30 w 605"/>
                <a:gd name="T57" fmla="*/ 361 h 537"/>
                <a:gd name="T58" fmla="*/ 73 w 605"/>
                <a:gd name="T59" fmla="*/ 384 h 537"/>
                <a:gd name="T60" fmla="*/ 136 w 605"/>
                <a:gd name="T61" fmla="*/ 365 h 537"/>
                <a:gd name="T62" fmla="*/ 205 w 605"/>
                <a:gd name="T63" fmla="*/ 339 h 537"/>
                <a:gd name="T64" fmla="*/ 287 w 605"/>
                <a:gd name="T65" fmla="*/ 334 h 537"/>
                <a:gd name="T66" fmla="*/ 313 w 605"/>
                <a:gd name="T67" fmla="*/ 350 h 537"/>
                <a:gd name="T68" fmla="*/ 342 w 605"/>
                <a:gd name="T69" fmla="*/ 374 h 537"/>
                <a:gd name="T70" fmla="*/ 363 w 605"/>
                <a:gd name="T71" fmla="*/ 371 h 537"/>
                <a:gd name="T72" fmla="*/ 376 w 605"/>
                <a:gd name="T73" fmla="*/ 377 h 537"/>
                <a:gd name="T74" fmla="*/ 397 w 605"/>
                <a:gd name="T75" fmla="*/ 413 h 537"/>
                <a:gd name="T76" fmla="*/ 449 w 605"/>
                <a:gd name="T77" fmla="*/ 449 h 537"/>
                <a:gd name="T78" fmla="*/ 477 w 605"/>
                <a:gd name="T79" fmla="*/ 445 h 537"/>
                <a:gd name="T80" fmla="*/ 495 w 605"/>
                <a:gd name="T81" fmla="*/ 454 h 537"/>
                <a:gd name="T82" fmla="*/ 547 w 605"/>
                <a:gd name="T83" fmla="*/ 430 h 537"/>
                <a:gd name="T84" fmla="*/ 578 w 605"/>
                <a:gd name="T85" fmla="*/ 347 h 537"/>
                <a:gd name="T86" fmla="*/ 598 w 605"/>
                <a:gd name="T87" fmla="*/ 297 h 537"/>
                <a:gd name="T88" fmla="*/ 274 w 605"/>
                <a:gd name="T89" fmla="*/ 14 h 537"/>
                <a:gd name="T90" fmla="*/ 347 w 605"/>
                <a:gd name="T91" fmla="*/ 400 h 537"/>
                <a:gd name="T92" fmla="*/ 495 w 605"/>
                <a:gd name="T93" fmla="*/ 491 h 537"/>
                <a:gd name="T94" fmla="*/ 496 w 605"/>
                <a:gd name="T95" fmla="*/ 536 h 537"/>
                <a:gd name="T96" fmla="*/ 516 w 605"/>
                <a:gd name="T97" fmla="*/ 524 h 537"/>
                <a:gd name="T98" fmla="*/ 495 w 605"/>
                <a:gd name="T99" fmla="*/ 491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5" h="537">
                  <a:moveTo>
                    <a:pt x="601" y="269"/>
                  </a:moveTo>
                  <a:cubicBezTo>
                    <a:pt x="603" y="267"/>
                    <a:pt x="599" y="257"/>
                    <a:pt x="597" y="258"/>
                  </a:cubicBezTo>
                  <a:cubicBezTo>
                    <a:pt x="595" y="260"/>
                    <a:pt x="595" y="242"/>
                    <a:pt x="596" y="234"/>
                  </a:cubicBezTo>
                  <a:cubicBezTo>
                    <a:pt x="598" y="226"/>
                    <a:pt x="597" y="227"/>
                    <a:pt x="593" y="231"/>
                  </a:cubicBezTo>
                  <a:cubicBezTo>
                    <a:pt x="589" y="235"/>
                    <a:pt x="584" y="223"/>
                    <a:pt x="583" y="220"/>
                  </a:cubicBezTo>
                  <a:cubicBezTo>
                    <a:pt x="582" y="216"/>
                    <a:pt x="577" y="207"/>
                    <a:pt x="572" y="209"/>
                  </a:cubicBezTo>
                  <a:cubicBezTo>
                    <a:pt x="566" y="210"/>
                    <a:pt x="570" y="201"/>
                    <a:pt x="565" y="202"/>
                  </a:cubicBezTo>
                  <a:cubicBezTo>
                    <a:pt x="559" y="203"/>
                    <a:pt x="558" y="194"/>
                    <a:pt x="559" y="186"/>
                  </a:cubicBezTo>
                  <a:cubicBezTo>
                    <a:pt x="560" y="179"/>
                    <a:pt x="556" y="185"/>
                    <a:pt x="553" y="182"/>
                  </a:cubicBezTo>
                  <a:cubicBezTo>
                    <a:pt x="551" y="178"/>
                    <a:pt x="549" y="181"/>
                    <a:pt x="545" y="182"/>
                  </a:cubicBezTo>
                  <a:cubicBezTo>
                    <a:pt x="541" y="183"/>
                    <a:pt x="540" y="175"/>
                    <a:pt x="541" y="172"/>
                  </a:cubicBezTo>
                  <a:cubicBezTo>
                    <a:pt x="542" y="169"/>
                    <a:pt x="541" y="165"/>
                    <a:pt x="536" y="161"/>
                  </a:cubicBezTo>
                  <a:cubicBezTo>
                    <a:pt x="531" y="158"/>
                    <a:pt x="531" y="155"/>
                    <a:pt x="531" y="151"/>
                  </a:cubicBezTo>
                  <a:cubicBezTo>
                    <a:pt x="531" y="146"/>
                    <a:pt x="503" y="132"/>
                    <a:pt x="497" y="131"/>
                  </a:cubicBezTo>
                  <a:cubicBezTo>
                    <a:pt x="491" y="129"/>
                    <a:pt x="496" y="123"/>
                    <a:pt x="493" y="121"/>
                  </a:cubicBezTo>
                  <a:cubicBezTo>
                    <a:pt x="491" y="118"/>
                    <a:pt x="490" y="110"/>
                    <a:pt x="490" y="103"/>
                  </a:cubicBezTo>
                  <a:cubicBezTo>
                    <a:pt x="490" y="95"/>
                    <a:pt x="481" y="93"/>
                    <a:pt x="481" y="87"/>
                  </a:cubicBezTo>
                  <a:cubicBezTo>
                    <a:pt x="481" y="81"/>
                    <a:pt x="478" y="76"/>
                    <a:pt x="479" y="69"/>
                  </a:cubicBezTo>
                  <a:cubicBezTo>
                    <a:pt x="480" y="63"/>
                    <a:pt x="470" y="61"/>
                    <a:pt x="469" y="58"/>
                  </a:cubicBezTo>
                  <a:cubicBezTo>
                    <a:pt x="469" y="54"/>
                    <a:pt x="463" y="57"/>
                    <a:pt x="458" y="58"/>
                  </a:cubicBezTo>
                  <a:cubicBezTo>
                    <a:pt x="452" y="59"/>
                    <a:pt x="453" y="51"/>
                    <a:pt x="453" y="43"/>
                  </a:cubicBezTo>
                  <a:cubicBezTo>
                    <a:pt x="454" y="36"/>
                    <a:pt x="451" y="23"/>
                    <a:pt x="446" y="20"/>
                  </a:cubicBezTo>
                  <a:cubicBezTo>
                    <a:pt x="442" y="16"/>
                    <a:pt x="442" y="4"/>
                    <a:pt x="439" y="2"/>
                  </a:cubicBezTo>
                  <a:cubicBezTo>
                    <a:pt x="437" y="0"/>
                    <a:pt x="429" y="8"/>
                    <a:pt x="430" y="13"/>
                  </a:cubicBezTo>
                  <a:cubicBezTo>
                    <a:pt x="430" y="17"/>
                    <a:pt x="429" y="22"/>
                    <a:pt x="426" y="24"/>
                  </a:cubicBezTo>
                  <a:cubicBezTo>
                    <a:pt x="423" y="27"/>
                    <a:pt x="428" y="37"/>
                    <a:pt x="424" y="41"/>
                  </a:cubicBezTo>
                  <a:cubicBezTo>
                    <a:pt x="420" y="44"/>
                    <a:pt x="424" y="59"/>
                    <a:pt x="423" y="67"/>
                  </a:cubicBezTo>
                  <a:cubicBezTo>
                    <a:pt x="422" y="75"/>
                    <a:pt x="422" y="84"/>
                    <a:pt x="418" y="89"/>
                  </a:cubicBezTo>
                  <a:cubicBezTo>
                    <a:pt x="414" y="95"/>
                    <a:pt x="414" y="104"/>
                    <a:pt x="406" y="107"/>
                  </a:cubicBezTo>
                  <a:cubicBezTo>
                    <a:pt x="398" y="109"/>
                    <a:pt x="388" y="103"/>
                    <a:pt x="388" y="99"/>
                  </a:cubicBezTo>
                  <a:cubicBezTo>
                    <a:pt x="388" y="95"/>
                    <a:pt x="380" y="92"/>
                    <a:pt x="375" y="93"/>
                  </a:cubicBezTo>
                  <a:cubicBezTo>
                    <a:pt x="370" y="93"/>
                    <a:pt x="368" y="87"/>
                    <a:pt x="361" y="81"/>
                  </a:cubicBezTo>
                  <a:cubicBezTo>
                    <a:pt x="353" y="76"/>
                    <a:pt x="348" y="83"/>
                    <a:pt x="346" y="76"/>
                  </a:cubicBezTo>
                  <a:cubicBezTo>
                    <a:pt x="343" y="70"/>
                    <a:pt x="341" y="69"/>
                    <a:pt x="336" y="65"/>
                  </a:cubicBezTo>
                  <a:cubicBezTo>
                    <a:pt x="331" y="62"/>
                    <a:pt x="332" y="62"/>
                    <a:pt x="337" y="58"/>
                  </a:cubicBezTo>
                  <a:cubicBezTo>
                    <a:pt x="342" y="54"/>
                    <a:pt x="341" y="50"/>
                    <a:pt x="338" y="46"/>
                  </a:cubicBezTo>
                  <a:cubicBezTo>
                    <a:pt x="336" y="41"/>
                    <a:pt x="341" y="42"/>
                    <a:pt x="348" y="39"/>
                  </a:cubicBezTo>
                  <a:cubicBezTo>
                    <a:pt x="354" y="35"/>
                    <a:pt x="348" y="31"/>
                    <a:pt x="353" y="29"/>
                  </a:cubicBezTo>
                  <a:cubicBezTo>
                    <a:pt x="358" y="27"/>
                    <a:pt x="355" y="23"/>
                    <a:pt x="350" y="22"/>
                  </a:cubicBezTo>
                  <a:cubicBezTo>
                    <a:pt x="344" y="21"/>
                    <a:pt x="346" y="27"/>
                    <a:pt x="344" y="28"/>
                  </a:cubicBezTo>
                  <a:cubicBezTo>
                    <a:pt x="342" y="28"/>
                    <a:pt x="340" y="19"/>
                    <a:pt x="338" y="20"/>
                  </a:cubicBezTo>
                  <a:cubicBezTo>
                    <a:pt x="337" y="20"/>
                    <a:pt x="331" y="29"/>
                    <a:pt x="327" y="24"/>
                  </a:cubicBezTo>
                  <a:cubicBezTo>
                    <a:pt x="324" y="20"/>
                    <a:pt x="306" y="17"/>
                    <a:pt x="299" y="16"/>
                  </a:cubicBezTo>
                  <a:cubicBezTo>
                    <a:pt x="291" y="15"/>
                    <a:pt x="289" y="5"/>
                    <a:pt x="285" y="7"/>
                  </a:cubicBezTo>
                  <a:cubicBezTo>
                    <a:pt x="281" y="9"/>
                    <a:pt x="286" y="12"/>
                    <a:pt x="291" y="17"/>
                  </a:cubicBezTo>
                  <a:cubicBezTo>
                    <a:pt x="295" y="22"/>
                    <a:pt x="274" y="26"/>
                    <a:pt x="268" y="24"/>
                  </a:cubicBezTo>
                  <a:cubicBezTo>
                    <a:pt x="262" y="22"/>
                    <a:pt x="269" y="28"/>
                    <a:pt x="264" y="28"/>
                  </a:cubicBezTo>
                  <a:cubicBezTo>
                    <a:pt x="259" y="28"/>
                    <a:pt x="258" y="37"/>
                    <a:pt x="253" y="41"/>
                  </a:cubicBezTo>
                  <a:cubicBezTo>
                    <a:pt x="249" y="46"/>
                    <a:pt x="252" y="49"/>
                    <a:pt x="247" y="52"/>
                  </a:cubicBezTo>
                  <a:cubicBezTo>
                    <a:pt x="243" y="55"/>
                    <a:pt x="243" y="58"/>
                    <a:pt x="248" y="64"/>
                  </a:cubicBezTo>
                  <a:cubicBezTo>
                    <a:pt x="254" y="71"/>
                    <a:pt x="246" y="71"/>
                    <a:pt x="241" y="66"/>
                  </a:cubicBezTo>
                  <a:cubicBezTo>
                    <a:pt x="236" y="61"/>
                    <a:pt x="231" y="61"/>
                    <a:pt x="231" y="67"/>
                  </a:cubicBezTo>
                  <a:cubicBezTo>
                    <a:pt x="231" y="72"/>
                    <a:pt x="225" y="70"/>
                    <a:pt x="226" y="63"/>
                  </a:cubicBezTo>
                  <a:cubicBezTo>
                    <a:pt x="227" y="57"/>
                    <a:pt x="219" y="60"/>
                    <a:pt x="218" y="57"/>
                  </a:cubicBezTo>
                  <a:cubicBezTo>
                    <a:pt x="217" y="53"/>
                    <a:pt x="210" y="47"/>
                    <a:pt x="206" y="48"/>
                  </a:cubicBezTo>
                  <a:cubicBezTo>
                    <a:pt x="201" y="48"/>
                    <a:pt x="201" y="52"/>
                    <a:pt x="197" y="52"/>
                  </a:cubicBezTo>
                  <a:cubicBezTo>
                    <a:pt x="193" y="52"/>
                    <a:pt x="192" y="55"/>
                    <a:pt x="193" y="59"/>
                  </a:cubicBezTo>
                  <a:cubicBezTo>
                    <a:pt x="193" y="64"/>
                    <a:pt x="186" y="59"/>
                    <a:pt x="181" y="60"/>
                  </a:cubicBezTo>
                  <a:cubicBezTo>
                    <a:pt x="176" y="60"/>
                    <a:pt x="181" y="66"/>
                    <a:pt x="179" y="66"/>
                  </a:cubicBezTo>
                  <a:cubicBezTo>
                    <a:pt x="176" y="66"/>
                    <a:pt x="176" y="71"/>
                    <a:pt x="172" y="71"/>
                  </a:cubicBezTo>
                  <a:cubicBezTo>
                    <a:pt x="168" y="71"/>
                    <a:pt x="168" y="80"/>
                    <a:pt x="169" y="85"/>
                  </a:cubicBezTo>
                  <a:cubicBezTo>
                    <a:pt x="170" y="90"/>
                    <a:pt x="162" y="83"/>
                    <a:pt x="158" y="84"/>
                  </a:cubicBezTo>
                  <a:cubicBezTo>
                    <a:pt x="154" y="86"/>
                    <a:pt x="159" y="90"/>
                    <a:pt x="160" y="95"/>
                  </a:cubicBezTo>
                  <a:cubicBezTo>
                    <a:pt x="162" y="101"/>
                    <a:pt x="158" y="101"/>
                    <a:pt x="156" y="103"/>
                  </a:cubicBezTo>
                  <a:cubicBezTo>
                    <a:pt x="154" y="105"/>
                    <a:pt x="150" y="97"/>
                    <a:pt x="150" y="92"/>
                  </a:cubicBezTo>
                  <a:cubicBezTo>
                    <a:pt x="150" y="87"/>
                    <a:pt x="144" y="92"/>
                    <a:pt x="139" y="98"/>
                  </a:cubicBezTo>
                  <a:cubicBezTo>
                    <a:pt x="133" y="104"/>
                    <a:pt x="140" y="113"/>
                    <a:pt x="138" y="115"/>
                  </a:cubicBezTo>
                  <a:cubicBezTo>
                    <a:pt x="135" y="117"/>
                    <a:pt x="124" y="128"/>
                    <a:pt x="117" y="136"/>
                  </a:cubicBezTo>
                  <a:cubicBezTo>
                    <a:pt x="110" y="144"/>
                    <a:pt x="95" y="139"/>
                    <a:pt x="91" y="143"/>
                  </a:cubicBezTo>
                  <a:cubicBezTo>
                    <a:pt x="86" y="147"/>
                    <a:pt x="81" y="144"/>
                    <a:pt x="77" y="148"/>
                  </a:cubicBezTo>
                  <a:cubicBezTo>
                    <a:pt x="72" y="151"/>
                    <a:pt x="64" y="158"/>
                    <a:pt x="63" y="154"/>
                  </a:cubicBezTo>
                  <a:cubicBezTo>
                    <a:pt x="62" y="150"/>
                    <a:pt x="50" y="153"/>
                    <a:pt x="45" y="158"/>
                  </a:cubicBezTo>
                  <a:cubicBezTo>
                    <a:pt x="40" y="163"/>
                    <a:pt x="32" y="168"/>
                    <a:pt x="27" y="168"/>
                  </a:cubicBezTo>
                  <a:cubicBezTo>
                    <a:pt x="21" y="168"/>
                    <a:pt x="21" y="177"/>
                    <a:pt x="19" y="179"/>
                  </a:cubicBezTo>
                  <a:cubicBezTo>
                    <a:pt x="17" y="181"/>
                    <a:pt x="17" y="172"/>
                    <a:pt x="17" y="170"/>
                  </a:cubicBezTo>
                  <a:cubicBezTo>
                    <a:pt x="17" y="168"/>
                    <a:pt x="12" y="174"/>
                    <a:pt x="10" y="181"/>
                  </a:cubicBezTo>
                  <a:cubicBezTo>
                    <a:pt x="7" y="187"/>
                    <a:pt x="15" y="190"/>
                    <a:pt x="10" y="197"/>
                  </a:cubicBezTo>
                  <a:cubicBezTo>
                    <a:pt x="5" y="204"/>
                    <a:pt x="1" y="212"/>
                    <a:pt x="8" y="221"/>
                  </a:cubicBezTo>
                  <a:cubicBezTo>
                    <a:pt x="15" y="230"/>
                    <a:pt x="18" y="236"/>
                    <a:pt x="16" y="240"/>
                  </a:cubicBezTo>
                  <a:cubicBezTo>
                    <a:pt x="14" y="245"/>
                    <a:pt x="9" y="231"/>
                    <a:pt x="7" y="233"/>
                  </a:cubicBezTo>
                  <a:cubicBezTo>
                    <a:pt x="6" y="234"/>
                    <a:pt x="14" y="240"/>
                    <a:pt x="12" y="243"/>
                  </a:cubicBezTo>
                  <a:cubicBezTo>
                    <a:pt x="10" y="246"/>
                    <a:pt x="3" y="232"/>
                    <a:pt x="1" y="235"/>
                  </a:cubicBezTo>
                  <a:cubicBezTo>
                    <a:pt x="0" y="238"/>
                    <a:pt x="16" y="260"/>
                    <a:pt x="16" y="269"/>
                  </a:cubicBezTo>
                  <a:cubicBezTo>
                    <a:pt x="17" y="277"/>
                    <a:pt x="29" y="285"/>
                    <a:pt x="29" y="296"/>
                  </a:cubicBezTo>
                  <a:cubicBezTo>
                    <a:pt x="28" y="308"/>
                    <a:pt x="40" y="327"/>
                    <a:pt x="42" y="330"/>
                  </a:cubicBezTo>
                  <a:cubicBezTo>
                    <a:pt x="44" y="333"/>
                    <a:pt x="37" y="341"/>
                    <a:pt x="38" y="349"/>
                  </a:cubicBezTo>
                  <a:cubicBezTo>
                    <a:pt x="40" y="358"/>
                    <a:pt x="35" y="361"/>
                    <a:pt x="30" y="361"/>
                  </a:cubicBezTo>
                  <a:cubicBezTo>
                    <a:pt x="24" y="361"/>
                    <a:pt x="28" y="371"/>
                    <a:pt x="34" y="371"/>
                  </a:cubicBezTo>
                  <a:cubicBezTo>
                    <a:pt x="40" y="372"/>
                    <a:pt x="38" y="376"/>
                    <a:pt x="45" y="381"/>
                  </a:cubicBezTo>
                  <a:cubicBezTo>
                    <a:pt x="51" y="385"/>
                    <a:pt x="68" y="384"/>
                    <a:pt x="73" y="384"/>
                  </a:cubicBezTo>
                  <a:cubicBezTo>
                    <a:pt x="79" y="384"/>
                    <a:pt x="80" y="375"/>
                    <a:pt x="88" y="375"/>
                  </a:cubicBezTo>
                  <a:cubicBezTo>
                    <a:pt x="95" y="375"/>
                    <a:pt x="95" y="372"/>
                    <a:pt x="98" y="368"/>
                  </a:cubicBezTo>
                  <a:cubicBezTo>
                    <a:pt x="102" y="363"/>
                    <a:pt x="119" y="364"/>
                    <a:pt x="136" y="365"/>
                  </a:cubicBezTo>
                  <a:cubicBezTo>
                    <a:pt x="154" y="366"/>
                    <a:pt x="161" y="361"/>
                    <a:pt x="164" y="354"/>
                  </a:cubicBezTo>
                  <a:cubicBezTo>
                    <a:pt x="166" y="348"/>
                    <a:pt x="178" y="347"/>
                    <a:pt x="183" y="343"/>
                  </a:cubicBezTo>
                  <a:cubicBezTo>
                    <a:pt x="188" y="338"/>
                    <a:pt x="192" y="338"/>
                    <a:pt x="205" y="339"/>
                  </a:cubicBezTo>
                  <a:cubicBezTo>
                    <a:pt x="218" y="339"/>
                    <a:pt x="230" y="332"/>
                    <a:pt x="238" y="329"/>
                  </a:cubicBezTo>
                  <a:cubicBezTo>
                    <a:pt x="246" y="326"/>
                    <a:pt x="261" y="327"/>
                    <a:pt x="269" y="325"/>
                  </a:cubicBezTo>
                  <a:cubicBezTo>
                    <a:pt x="276" y="323"/>
                    <a:pt x="278" y="335"/>
                    <a:pt x="287" y="334"/>
                  </a:cubicBezTo>
                  <a:cubicBezTo>
                    <a:pt x="295" y="333"/>
                    <a:pt x="299" y="337"/>
                    <a:pt x="304" y="336"/>
                  </a:cubicBezTo>
                  <a:cubicBezTo>
                    <a:pt x="308" y="336"/>
                    <a:pt x="308" y="340"/>
                    <a:pt x="312" y="341"/>
                  </a:cubicBezTo>
                  <a:cubicBezTo>
                    <a:pt x="317" y="342"/>
                    <a:pt x="316" y="346"/>
                    <a:pt x="313" y="350"/>
                  </a:cubicBezTo>
                  <a:cubicBezTo>
                    <a:pt x="310" y="354"/>
                    <a:pt x="320" y="354"/>
                    <a:pt x="326" y="362"/>
                  </a:cubicBezTo>
                  <a:cubicBezTo>
                    <a:pt x="333" y="371"/>
                    <a:pt x="327" y="372"/>
                    <a:pt x="330" y="378"/>
                  </a:cubicBezTo>
                  <a:cubicBezTo>
                    <a:pt x="333" y="385"/>
                    <a:pt x="336" y="383"/>
                    <a:pt x="342" y="374"/>
                  </a:cubicBezTo>
                  <a:cubicBezTo>
                    <a:pt x="349" y="365"/>
                    <a:pt x="356" y="371"/>
                    <a:pt x="357" y="363"/>
                  </a:cubicBezTo>
                  <a:cubicBezTo>
                    <a:pt x="358" y="355"/>
                    <a:pt x="365" y="346"/>
                    <a:pt x="369" y="350"/>
                  </a:cubicBezTo>
                  <a:cubicBezTo>
                    <a:pt x="374" y="354"/>
                    <a:pt x="366" y="356"/>
                    <a:pt x="363" y="371"/>
                  </a:cubicBezTo>
                  <a:cubicBezTo>
                    <a:pt x="360" y="386"/>
                    <a:pt x="355" y="378"/>
                    <a:pt x="354" y="382"/>
                  </a:cubicBezTo>
                  <a:cubicBezTo>
                    <a:pt x="353" y="387"/>
                    <a:pt x="367" y="389"/>
                    <a:pt x="367" y="381"/>
                  </a:cubicBezTo>
                  <a:cubicBezTo>
                    <a:pt x="367" y="373"/>
                    <a:pt x="370" y="370"/>
                    <a:pt x="376" y="377"/>
                  </a:cubicBezTo>
                  <a:cubicBezTo>
                    <a:pt x="381" y="384"/>
                    <a:pt x="372" y="390"/>
                    <a:pt x="374" y="393"/>
                  </a:cubicBezTo>
                  <a:cubicBezTo>
                    <a:pt x="375" y="396"/>
                    <a:pt x="381" y="392"/>
                    <a:pt x="384" y="392"/>
                  </a:cubicBezTo>
                  <a:cubicBezTo>
                    <a:pt x="390" y="393"/>
                    <a:pt x="398" y="406"/>
                    <a:pt x="397" y="413"/>
                  </a:cubicBezTo>
                  <a:cubicBezTo>
                    <a:pt x="396" y="420"/>
                    <a:pt x="394" y="426"/>
                    <a:pt x="405" y="432"/>
                  </a:cubicBezTo>
                  <a:cubicBezTo>
                    <a:pt x="416" y="437"/>
                    <a:pt x="412" y="438"/>
                    <a:pt x="420" y="438"/>
                  </a:cubicBezTo>
                  <a:cubicBezTo>
                    <a:pt x="428" y="438"/>
                    <a:pt x="445" y="445"/>
                    <a:pt x="449" y="449"/>
                  </a:cubicBezTo>
                  <a:cubicBezTo>
                    <a:pt x="454" y="452"/>
                    <a:pt x="466" y="446"/>
                    <a:pt x="468" y="438"/>
                  </a:cubicBezTo>
                  <a:cubicBezTo>
                    <a:pt x="470" y="430"/>
                    <a:pt x="479" y="437"/>
                    <a:pt x="474" y="440"/>
                  </a:cubicBezTo>
                  <a:cubicBezTo>
                    <a:pt x="470" y="443"/>
                    <a:pt x="476" y="449"/>
                    <a:pt x="477" y="445"/>
                  </a:cubicBezTo>
                  <a:cubicBezTo>
                    <a:pt x="477" y="440"/>
                    <a:pt x="479" y="437"/>
                    <a:pt x="481" y="442"/>
                  </a:cubicBezTo>
                  <a:cubicBezTo>
                    <a:pt x="482" y="447"/>
                    <a:pt x="488" y="447"/>
                    <a:pt x="490" y="451"/>
                  </a:cubicBezTo>
                  <a:cubicBezTo>
                    <a:pt x="493" y="454"/>
                    <a:pt x="495" y="457"/>
                    <a:pt x="495" y="454"/>
                  </a:cubicBezTo>
                  <a:cubicBezTo>
                    <a:pt x="495" y="451"/>
                    <a:pt x="497" y="448"/>
                    <a:pt x="502" y="446"/>
                  </a:cubicBezTo>
                  <a:cubicBezTo>
                    <a:pt x="507" y="444"/>
                    <a:pt x="510" y="440"/>
                    <a:pt x="516" y="436"/>
                  </a:cubicBezTo>
                  <a:cubicBezTo>
                    <a:pt x="521" y="431"/>
                    <a:pt x="544" y="430"/>
                    <a:pt x="547" y="430"/>
                  </a:cubicBezTo>
                  <a:cubicBezTo>
                    <a:pt x="549" y="430"/>
                    <a:pt x="550" y="411"/>
                    <a:pt x="551" y="401"/>
                  </a:cubicBezTo>
                  <a:cubicBezTo>
                    <a:pt x="553" y="391"/>
                    <a:pt x="561" y="389"/>
                    <a:pt x="563" y="378"/>
                  </a:cubicBezTo>
                  <a:cubicBezTo>
                    <a:pt x="564" y="367"/>
                    <a:pt x="575" y="347"/>
                    <a:pt x="578" y="347"/>
                  </a:cubicBezTo>
                  <a:cubicBezTo>
                    <a:pt x="581" y="346"/>
                    <a:pt x="587" y="343"/>
                    <a:pt x="587" y="336"/>
                  </a:cubicBezTo>
                  <a:cubicBezTo>
                    <a:pt x="587" y="330"/>
                    <a:pt x="595" y="323"/>
                    <a:pt x="595" y="316"/>
                  </a:cubicBezTo>
                  <a:cubicBezTo>
                    <a:pt x="595" y="308"/>
                    <a:pt x="599" y="300"/>
                    <a:pt x="598" y="297"/>
                  </a:cubicBezTo>
                  <a:cubicBezTo>
                    <a:pt x="598" y="295"/>
                    <a:pt x="595" y="288"/>
                    <a:pt x="600" y="283"/>
                  </a:cubicBezTo>
                  <a:cubicBezTo>
                    <a:pt x="605" y="277"/>
                    <a:pt x="598" y="271"/>
                    <a:pt x="601" y="269"/>
                  </a:cubicBezTo>
                  <a:close/>
                  <a:moveTo>
                    <a:pt x="274" y="14"/>
                  </a:moveTo>
                  <a:cubicBezTo>
                    <a:pt x="273" y="10"/>
                    <a:pt x="250" y="15"/>
                    <a:pt x="255" y="19"/>
                  </a:cubicBezTo>
                  <a:cubicBezTo>
                    <a:pt x="258" y="21"/>
                    <a:pt x="275" y="18"/>
                    <a:pt x="274" y="14"/>
                  </a:cubicBezTo>
                  <a:close/>
                  <a:moveTo>
                    <a:pt x="347" y="400"/>
                  </a:moveTo>
                  <a:cubicBezTo>
                    <a:pt x="351" y="403"/>
                    <a:pt x="363" y="402"/>
                    <a:pt x="365" y="398"/>
                  </a:cubicBezTo>
                  <a:cubicBezTo>
                    <a:pt x="367" y="393"/>
                    <a:pt x="344" y="397"/>
                    <a:pt x="347" y="400"/>
                  </a:cubicBezTo>
                  <a:close/>
                  <a:moveTo>
                    <a:pt x="495" y="491"/>
                  </a:moveTo>
                  <a:cubicBezTo>
                    <a:pt x="486" y="492"/>
                    <a:pt x="473" y="483"/>
                    <a:pt x="470" y="483"/>
                  </a:cubicBezTo>
                  <a:cubicBezTo>
                    <a:pt x="466" y="484"/>
                    <a:pt x="481" y="507"/>
                    <a:pt x="476" y="513"/>
                  </a:cubicBezTo>
                  <a:cubicBezTo>
                    <a:pt x="472" y="519"/>
                    <a:pt x="490" y="535"/>
                    <a:pt x="496" y="536"/>
                  </a:cubicBezTo>
                  <a:cubicBezTo>
                    <a:pt x="502" y="537"/>
                    <a:pt x="500" y="529"/>
                    <a:pt x="504" y="530"/>
                  </a:cubicBezTo>
                  <a:cubicBezTo>
                    <a:pt x="508" y="530"/>
                    <a:pt x="507" y="526"/>
                    <a:pt x="507" y="522"/>
                  </a:cubicBezTo>
                  <a:cubicBezTo>
                    <a:pt x="508" y="519"/>
                    <a:pt x="512" y="526"/>
                    <a:pt x="516" y="524"/>
                  </a:cubicBezTo>
                  <a:cubicBezTo>
                    <a:pt x="519" y="522"/>
                    <a:pt x="515" y="508"/>
                    <a:pt x="520" y="508"/>
                  </a:cubicBezTo>
                  <a:cubicBezTo>
                    <a:pt x="525" y="508"/>
                    <a:pt x="521" y="491"/>
                    <a:pt x="519" y="485"/>
                  </a:cubicBezTo>
                  <a:cubicBezTo>
                    <a:pt x="518" y="480"/>
                    <a:pt x="504" y="490"/>
                    <a:pt x="495" y="49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60">
              <a:extLst>
                <a:ext uri="{FF2B5EF4-FFF2-40B4-BE49-F238E27FC236}">
                  <a16:creationId xmlns:a16="http://schemas.microsoft.com/office/drawing/2014/main" id="{2BCE023E-90D2-4E50-ABAD-069B8B18A969}"/>
                </a:ext>
              </a:extLst>
            </p:cNvPr>
            <p:cNvSpPr>
              <a:spLocks noEditPoints="1"/>
            </p:cNvSpPr>
            <p:nvPr userDrawn="1"/>
          </p:nvSpPr>
          <p:spPr bwMode="auto">
            <a:xfrm>
              <a:off x="7891451" y="4336145"/>
              <a:ext cx="273645" cy="326368"/>
            </a:xfrm>
            <a:custGeom>
              <a:avLst/>
              <a:gdLst>
                <a:gd name="T0" fmla="*/ 114 w 184"/>
                <a:gd name="T1" fmla="*/ 106 h 219"/>
                <a:gd name="T2" fmla="*/ 102 w 184"/>
                <a:gd name="T3" fmla="*/ 109 h 219"/>
                <a:gd name="T4" fmla="*/ 88 w 184"/>
                <a:gd name="T5" fmla="*/ 103 h 219"/>
                <a:gd name="T6" fmla="*/ 80 w 184"/>
                <a:gd name="T7" fmla="*/ 116 h 219"/>
                <a:gd name="T8" fmla="*/ 68 w 184"/>
                <a:gd name="T9" fmla="*/ 137 h 219"/>
                <a:gd name="T10" fmla="*/ 28 w 184"/>
                <a:gd name="T11" fmla="*/ 163 h 219"/>
                <a:gd name="T12" fmla="*/ 9 w 184"/>
                <a:gd name="T13" fmla="*/ 181 h 219"/>
                <a:gd name="T14" fmla="*/ 5 w 184"/>
                <a:gd name="T15" fmla="*/ 197 h 219"/>
                <a:gd name="T16" fmla="*/ 18 w 184"/>
                <a:gd name="T17" fmla="*/ 203 h 219"/>
                <a:gd name="T18" fmla="*/ 29 w 184"/>
                <a:gd name="T19" fmla="*/ 207 h 219"/>
                <a:gd name="T20" fmla="*/ 56 w 184"/>
                <a:gd name="T21" fmla="*/ 201 h 219"/>
                <a:gd name="T22" fmla="*/ 66 w 184"/>
                <a:gd name="T23" fmla="*/ 184 h 219"/>
                <a:gd name="T24" fmla="*/ 73 w 184"/>
                <a:gd name="T25" fmla="*/ 169 h 219"/>
                <a:gd name="T26" fmla="*/ 90 w 184"/>
                <a:gd name="T27" fmla="*/ 158 h 219"/>
                <a:gd name="T28" fmla="*/ 94 w 184"/>
                <a:gd name="T29" fmla="*/ 151 h 219"/>
                <a:gd name="T30" fmla="*/ 104 w 184"/>
                <a:gd name="T31" fmla="*/ 137 h 219"/>
                <a:gd name="T32" fmla="*/ 116 w 184"/>
                <a:gd name="T33" fmla="*/ 118 h 219"/>
                <a:gd name="T34" fmla="*/ 114 w 184"/>
                <a:gd name="T35" fmla="*/ 106 h 219"/>
                <a:gd name="T36" fmla="*/ 19 w 184"/>
                <a:gd name="T37" fmla="*/ 218 h 219"/>
                <a:gd name="T38" fmla="*/ 25 w 184"/>
                <a:gd name="T39" fmla="*/ 212 h 219"/>
                <a:gd name="T40" fmla="*/ 19 w 184"/>
                <a:gd name="T41" fmla="*/ 218 h 219"/>
                <a:gd name="T42" fmla="*/ 167 w 184"/>
                <a:gd name="T43" fmla="*/ 53 h 219"/>
                <a:gd name="T44" fmla="*/ 153 w 184"/>
                <a:gd name="T45" fmla="*/ 52 h 219"/>
                <a:gd name="T46" fmla="*/ 144 w 184"/>
                <a:gd name="T47" fmla="*/ 43 h 219"/>
                <a:gd name="T48" fmla="*/ 137 w 184"/>
                <a:gd name="T49" fmla="*/ 31 h 219"/>
                <a:gd name="T50" fmla="*/ 137 w 184"/>
                <a:gd name="T51" fmla="*/ 39 h 219"/>
                <a:gd name="T52" fmla="*/ 131 w 184"/>
                <a:gd name="T53" fmla="*/ 37 h 219"/>
                <a:gd name="T54" fmla="*/ 125 w 184"/>
                <a:gd name="T55" fmla="*/ 26 h 219"/>
                <a:gd name="T56" fmla="*/ 120 w 184"/>
                <a:gd name="T57" fmla="*/ 13 h 219"/>
                <a:gd name="T58" fmla="*/ 102 w 184"/>
                <a:gd name="T59" fmla="*/ 0 h 219"/>
                <a:gd name="T60" fmla="*/ 106 w 184"/>
                <a:gd name="T61" fmla="*/ 15 h 219"/>
                <a:gd name="T62" fmla="*/ 116 w 184"/>
                <a:gd name="T63" fmla="*/ 26 h 219"/>
                <a:gd name="T64" fmla="*/ 125 w 184"/>
                <a:gd name="T65" fmla="*/ 38 h 219"/>
                <a:gd name="T66" fmla="*/ 123 w 184"/>
                <a:gd name="T67" fmla="*/ 59 h 219"/>
                <a:gd name="T68" fmla="*/ 111 w 184"/>
                <a:gd name="T69" fmla="*/ 73 h 219"/>
                <a:gd name="T70" fmla="*/ 130 w 184"/>
                <a:gd name="T71" fmla="*/ 90 h 219"/>
                <a:gd name="T72" fmla="*/ 126 w 184"/>
                <a:gd name="T73" fmla="*/ 114 h 219"/>
                <a:gd name="T74" fmla="*/ 139 w 184"/>
                <a:gd name="T75" fmla="*/ 116 h 219"/>
                <a:gd name="T76" fmla="*/ 156 w 184"/>
                <a:gd name="T77" fmla="*/ 93 h 219"/>
                <a:gd name="T78" fmla="*/ 160 w 184"/>
                <a:gd name="T79" fmla="*/ 78 h 219"/>
                <a:gd name="T80" fmla="*/ 170 w 184"/>
                <a:gd name="T81" fmla="*/ 74 h 219"/>
                <a:gd name="T82" fmla="*/ 176 w 184"/>
                <a:gd name="T83" fmla="*/ 66 h 219"/>
                <a:gd name="T84" fmla="*/ 181 w 184"/>
                <a:gd name="T85" fmla="*/ 53 h 219"/>
                <a:gd name="T86" fmla="*/ 167 w 184"/>
                <a:gd name="T87" fmla="*/ 5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19">
                  <a:moveTo>
                    <a:pt x="114" y="106"/>
                  </a:moveTo>
                  <a:cubicBezTo>
                    <a:pt x="109" y="102"/>
                    <a:pt x="107" y="107"/>
                    <a:pt x="102" y="109"/>
                  </a:cubicBezTo>
                  <a:cubicBezTo>
                    <a:pt x="97" y="112"/>
                    <a:pt x="94" y="99"/>
                    <a:pt x="88" y="103"/>
                  </a:cubicBezTo>
                  <a:cubicBezTo>
                    <a:pt x="81" y="108"/>
                    <a:pt x="87" y="110"/>
                    <a:pt x="80" y="116"/>
                  </a:cubicBezTo>
                  <a:cubicBezTo>
                    <a:pt x="73" y="122"/>
                    <a:pt x="76" y="124"/>
                    <a:pt x="68" y="137"/>
                  </a:cubicBezTo>
                  <a:cubicBezTo>
                    <a:pt x="60" y="149"/>
                    <a:pt x="32" y="157"/>
                    <a:pt x="28" y="163"/>
                  </a:cubicBezTo>
                  <a:cubicBezTo>
                    <a:pt x="23" y="170"/>
                    <a:pt x="9" y="176"/>
                    <a:pt x="9" y="181"/>
                  </a:cubicBezTo>
                  <a:cubicBezTo>
                    <a:pt x="9" y="186"/>
                    <a:pt x="0" y="190"/>
                    <a:pt x="5" y="197"/>
                  </a:cubicBezTo>
                  <a:cubicBezTo>
                    <a:pt x="9" y="203"/>
                    <a:pt x="14" y="199"/>
                    <a:pt x="18" y="203"/>
                  </a:cubicBezTo>
                  <a:cubicBezTo>
                    <a:pt x="23" y="207"/>
                    <a:pt x="27" y="203"/>
                    <a:pt x="29" y="207"/>
                  </a:cubicBezTo>
                  <a:cubicBezTo>
                    <a:pt x="31" y="211"/>
                    <a:pt x="45" y="211"/>
                    <a:pt x="56" y="201"/>
                  </a:cubicBezTo>
                  <a:cubicBezTo>
                    <a:pt x="67" y="191"/>
                    <a:pt x="62" y="187"/>
                    <a:pt x="66" y="184"/>
                  </a:cubicBezTo>
                  <a:cubicBezTo>
                    <a:pt x="70" y="181"/>
                    <a:pt x="71" y="173"/>
                    <a:pt x="73" y="169"/>
                  </a:cubicBezTo>
                  <a:cubicBezTo>
                    <a:pt x="76" y="164"/>
                    <a:pt x="78" y="158"/>
                    <a:pt x="90" y="158"/>
                  </a:cubicBezTo>
                  <a:cubicBezTo>
                    <a:pt x="101" y="158"/>
                    <a:pt x="95" y="156"/>
                    <a:pt x="94" y="151"/>
                  </a:cubicBezTo>
                  <a:cubicBezTo>
                    <a:pt x="94" y="145"/>
                    <a:pt x="104" y="144"/>
                    <a:pt x="104" y="137"/>
                  </a:cubicBezTo>
                  <a:cubicBezTo>
                    <a:pt x="104" y="130"/>
                    <a:pt x="119" y="123"/>
                    <a:pt x="116" y="118"/>
                  </a:cubicBezTo>
                  <a:cubicBezTo>
                    <a:pt x="113" y="112"/>
                    <a:pt x="118" y="109"/>
                    <a:pt x="114" y="106"/>
                  </a:cubicBezTo>
                  <a:close/>
                  <a:moveTo>
                    <a:pt x="19" y="218"/>
                  </a:moveTo>
                  <a:cubicBezTo>
                    <a:pt x="22" y="219"/>
                    <a:pt x="29" y="217"/>
                    <a:pt x="25" y="212"/>
                  </a:cubicBezTo>
                  <a:cubicBezTo>
                    <a:pt x="21" y="206"/>
                    <a:pt x="14" y="217"/>
                    <a:pt x="19" y="218"/>
                  </a:cubicBezTo>
                  <a:close/>
                  <a:moveTo>
                    <a:pt x="167" y="53"/>
                  </a:moveTo>
                  <a:cubicBezTo>
                    <a:pt x="164" y="58"/>
                    <a:pt x="158" y="52"/>
                    <a:pt x="153" y="52"/>
                  </a:cubicBezTo>
                  <a:cubicBezTo>
                    <a:pt x="147" y="52"/>
                    <a:pt x="144" y="48"/>
                    <a:pt x="144" y="43"/>
                  </a:cubicBezTo>
                  <a:cubicBezTo>
                    <a:pt x="144" y="38"/>
                    <a:pt x="142" y="31"/>
                    <a:pt x="137" y="31"/>
                  </a:cubicBezTo>
                  <a:cubicBezTo>
                    <a:pt x="132" y="32"/>
                    <a:pt x="139" y="37"/>
                    <a:pt x="137" y="39"/>
                  </a:cubicBezTo>
                  <a:cubicBezTo>
                    <a:pt x="135" y="42"/>
                    <a:pt x="134" y="37"/>
                    <a:pt x="131" y="37"/>
                  </a:cubicBezTo>
                  <a:cubicBezTo>
                    <a:pt x="128" y="37"/>
                    <a:pt x="125" y="33"/>
                    <a:pt x="125" y="26"/>
                  </a:cubicBezTo>
                  <a:cubicBezTo>
                    <a:pt x="125" y="20"/>
                    <a:pt x="120" y="21"/>
                    <a:pt x="120" y="13"/>
                  </a:cubicBezTo>
                  <a:cubicBezTo>
                    <a:pt x="120" y="6"/>
                    <a:pt x="108" y="0"/>
                    <a:pt x="102" y="0"/>
                  </a:cubicBezTo>
                  <a:cubicBezTo>
                    <a:pt x="95" y="0"/>
                    <a:pt x="103" y="11"/>
                    <a:pt x="106" y="15"/>
                  </a:cubicBezTo>
                  <a:cubicBezTo>
                    <a:pt x="109" y="19"/>
                    <a:pt x="117" y="23"/>
                    <a:pt x="116" y="26"/>
                  </a:cubicBezTo>
                  <a:cubicBezTo>
                    <a:pt x="116" y="29"/>
                    <a:pt x="121" y="36"/>
                    <a:pt x="125" y="38"/>
                  </a:cubicBezTo>
                  <a:cubicBezTo>
                    <a:pt x="129" y="39"/>
                    <a:pt x="123" y="50"/>
                    <a:pt x="123" y="59"/>
                  </a:cubicBezTo>
                  <a:cubicBezTo>
                    <a:pt x="123" y="69"/>
                    <a:pt x="116" y="67"/>
                    <a:pt x="111" y="73"/>
                  </a:cubicBezTo>
                  <a:cubicBezTo>
                    <a:pt x="106" y="79"/>
                    <a:pt x="123" y="84"/>
                    <a:pt x="130" y="90"/>
                  </a:cubicBezTo>
                  <a:cubicBezTo>
                    <a:pt x="138" y="96"/>
                    <a:pt x="124" y="111"/>
                    <a:pt x="126" y="114"/>
                  </a:cubicBezTo>
                  <a:cubicBezTo>
                    <a:pt x="127" y="115"/>
                    <a:pt x="132" y="118"/>
                    <a:pt x="139" y="116"/>
                  </a:cubicBezTo>
                  <a:cubicBezTo>
                    <a:pt x="147" y="114"/>
                    <a:pt x="151" y="98"/>
                    <a:pt x="156" y="93"/>
                  </a:cubicBezTo>
                  <a:cubicBezTo>
                    <a:pt x="161" y="88"/>
                    <a:pt x="158" y="81"/>
                    <a:pt x="160" y="78"/>
                  </a:cubicBezTo>
                  <a:cubicBezTo>
                    <a:pt x="163" y="74"/>
                    <a:pt x="167" y="74"/>
                    <a:pt x="170" y="74"/>
                  </a:cubicBezTo>
                  <a:cubicBezTo>
                    <a:pt x="174" y="74"/>
                    <a:pt x="172" y="66"/>
                    <a:pt x="176" y="66"/>
                  </a:cubicBezTo>
                  <a:cubicBezTo>
                    <a:pt x="181" y="66"/>
                    <a:pt x="179" y="59"/>
                    <a:pt x="181" y="53"/>
                  </a:cubicBezTo>
                  <a:cubicBezTo>
                    <a:pt x="184" y="46"/>
                    <a:pt x="170" y="48"/>
                    <a:pt x="167" y="5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61">
              <a:extLst>
                <a:ext uri="{FF2B5EF4-FFF2-40B4-BE49-F238E27FC236}">
                  <a16:creationId xmlns:a16="http://schemas.microsoft.com/office/drawing/2014/main" id="{7E6BE55E-7F4B-4C90-B1BC-DEEA1F464267}"/>
                </a:ext>
              </a:extLst>
            </p:cNvPr>
            <p:cNvSpPr>
              <a:spLocks noEditPoints="1"/>
            </p:cNvSpPr>
            <p:nvPr userDrawn="1"/>
          </p:nvSpPr>
          <p:spPr bwMode="auto">
            <a:xfrm>
              <a:off x="8131205" y="3892409"/>
              <a:ext cx="59625" cy="55232"/>
            </a:xfrm>
            <a:custGeom>
              <a:avLst/>
              <a:gdLst>
                <a:gd name="T0" fmla="*/ 5 w 40"/>
                <a:gd name="T1" fmla="*/ 31 h 37"/>
                <a:gd name="T2" fmla="*/ 22 w 40"/>
                <a:gd name="T3" fmla="*/ 27 h 37"/>
                <a:gd name="T4" fmla="*/ 5 w 40"/>
                <a:gd name="T5" fmla="*/ 31 h 37"/>
                <a:gd name="T6" fmla="*/ 25 w 40"/>
                <a:gd name="T7" fmla="*/ 14 h 37"/>
                <a:gd name="T8" fmla="*/ 40 w 40"/>
                <a:gd name="T9" fmla="*/ 6 h 37"/>
                <a:gd name="T10" fmla="*/ 25 w 40"/>
                <a:gd name="T11" fmla="*/ 14 h 37"/>
              </a:gdLst>
              <a:ahLst/>
              <a:cxnLst>
                <a:cxn ang="0">
                  <a:pos x="T0" y="T1"/>
                </a:cxn>
                <a:cxn ang="0">
                  <a:pos x="T2" y="T3"/>
                </a:cxn>
                <a:cxn ang="0">
                  <a:pos x="T4" y="T5"/>
                </a:cxn>
                <a:cxn ang="0">
                  <a:pos x="T6" y="T7"/>
                </a:cxn>
                <a:cxn ang="0">
                  <a:pos x="T8" y="T9"/>
                </a:cxn>
                <a:cxn ang="0">
                  <a:pos x="T10" y="T11"/>
                </a:cxn>
              </a:cxnLst>
              <a:rect l="0" t="0" r="r" b="b"/>
              <a:pathLst>
                <a:path w="40" h="37">
                  <a:moveTo>
                    <a:pt x="5" y="31"/>
                  </a:moveTo>
                  <a:cubicBezTo>
                    <a:pt x="10" y="37"/>
                    <a:pt x="22" y="36"/>
                    <a:pt x="22" y="27"/>
                  </a:cubicBezTo>
                  <a:cubicBezTo>
                    <a:pt x="22" y="17"/>
                    <a:pt x="0" y="27"/>
                    <a:pt x="5" y="31"/>
                  </a:cubicBezTo>
                  <a:close/>
                  <a:moveTo>
                    <a:pt x="25" y="14"/>
                  </a:moveTo>
                  <a:cubicBezTo>
                    <a:pt x="29" y="15"/>
                    <a:pt x="40" y="11"/>
                    <a:pt x="40" y="6"/>
                  </a:cubicBezTo>
                  <a:cubicBezTo>
                    <a:pt x="40" y="0"/>
                    <a:pt x="20" y="12"/>
                    <a:pt x="25" y="1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62">
              <a:extLst>
                <a:ext uri="{FF2B5EF4-FFF2-40B4-BE49-F238E27FC236}">
                  <a16:creationId xmlns:a16="http://schemas.microsoft.com/office/drawing/2014/main" id="{C352A928-3784-46D3-AB5D-B0DB518364F8}"/>
                </a:ext>
              </a:extLst>
            </p:cNvPr>
            <p:cNvSpPr>
              <a:spLocks/>
            </p:cNvSpPr>
            <p:nvPr userDrawn="1"/>
          </p:nvSpPr>
          <p:spPr bwMode="auto">
            <a:xfrm>
              <a:off x="5414208" y="2523543"/>
              <a:ext cx="312558" cy="198331"/>
            </a:xfrm>
            <a:custGeom>
              <a:avLst/>
              <a:gdLst>
                <a:gd name="T0" fmla="*/ 209 w 210"/>
                <a:gd name="T1" fmla="*/ 84 h 133"/>
                <a:gd name="T2" fmla="*/ 196 w 210"/>
                <a:gd name="T3" fmla="*/ 79 h 133"/>
                <a:gd name="T4" fmla="*/ 181 w 210"/>
                <a:gd name="T5" fmla="*/ 69 h 133"/>
                <a:gd name="T6" fmla="*/ 164 w 210"/>
                <a:gd name="T7" fmla="*/ 59 h 133"/>
                <a:gd name="T8" fmla="*/ 149 w 210"/>
                <a:gd name="T9" fmla="*/ 48 h 133"/>
                <a:gd name="T10" fmla="*/ 142 w 210"/>
                <a:gd name="T11" fmla="*/ 36 h 133"/>
                <a:gd name="T12" fmla="*/ 136 w 210"/>
                <a:gd name="T13" fmla="*/ 27 h 133"/>
                <a:gd name="T14" fmla="*/ 115 w 210"/>
                <a:gd name="T15" fmla="*/ 24 h 133"/>
                <a:gd name="T16" fmla="*/ 109 w 210"/>
                <a:gd name="T17" fmla="*/ 8 h 133"/>
                <a:gd name="T18" fmla="*/ 98 w 210"/>
                <a:gd name="T19" fmla="*/ 4 h 133"/>
                <a:gd name="T20" fmla="*/ 88 w 210"/>
                <a:gd name="T21" fmla="*/ 2 h 133"/>
                <a:gd name="T22" fmla="*/ 82 w 210"/>
                <a:gd name="T23" fmla="*/ 5 h 133"/>
                <a:gd name="T24" fmla="*/ 76 w 210"/>
                <a:gd name="T25" fmla="*/ 10 h 133"/>
                <a:gd name="T26" fmla="*/ 66 w 210"/>
                <a:gd name="T27" fmla="*/ 18 h 133"/>
                <a:gd name="T28" fmla="*/ 61 w 210"/>
                <a:gd name="T29" fmla="*/ 25 h 133"/>
                <a:gd name="T30" fmla="*/ 50 w 210"/>
                <a:gd name="T31" fmla="*/ 23 h 133"/>
                <a:gd name="T32" fmla="*/ 40 w 210"/>
                <a:gd name="T33" fmla="*/ 20 h 133"/>
                <a:gd name="T34" fmla="*/ 22 w 210"/>
                <a:gd name="T35" fmla="*/ 6 h 133"/>
                <a:gd name="T36" fmla="*/ 7 w 210"/>
                <a:gd name="T37" fmla="*/ 14 h 133"/>
                <a:gd name="T38" fmla="*/ 14 w 210"/>
                <a:gd name="T39" fmla="*/ 12 h 133"/>
                <a:gd name="T40" fmla="*/ 25 w 210"/>
                <a:gd name="T41" fmla="*/ 25 h 133"/>
                <a:gd name="T42" fmla="*/ 32 w 210"/>
                <a:gd name="T43" fmla="*/ 34 h 133"/>
                <a:gd name="T44" fmla="*/ 17 w 210"/>
                <a:gd name="T45" fmla="*/ 37 h 133"/>
                <a:gd name="T46" fmla="*/ 4 w 210"/>
                <a:gd name="T47" fmla="*/ 37 h 133"/>
                <a:gd name="T48" fmla="*/ 7 w 210"/>
                <a:gd name="T49" fmla="*/ 49 h 133"/>
                <a:gd name="T50" fmla="*/ 8 w 210"/>
                <a:gd name="T51" fmla="*/ 58 h 133"/>
                <a:gd name="T52" fmla="*/ 16 w 210"/>
                <a:gd name="T53" fmla="*/ 62 h 133"/>
                <a:gd name="T54" fmla="*/ 19 w 210"/>
                <a:gd name="T55" fmla="*/ 74 h 133"/>
                <a:gd name="T56" fmla="*/ 19 w 210"/>
                <a:gd name="T57" fmla="*/ 93 h 133"/>
                <a:gd name="T58" fmla="*/ 31 w 210"/>
                <a:gd name="T59" fmla="*/ 91 h 133"/>
                <a:gd name="T60" fmla="*/ 44 w 210"/>
                <a:gd name="T61" fmla="*/ 82 h 133"/>
                <a:gd name="T62" fmla="*/ 55 w 210"/>
                <a:gd name="T63" fmla="*/ 80 h 133"/>
                <a:gd name="T64" fmla="*/ 72 w 210"/>
                <a:gd name="T65" fmla="*/ 81 h 133"/>
                <a:gd name="T66" fmla="*/ 82 w 210"/>
                <a:gd name="T67" fmla="*/ 86 h 133"/>
                <a:gd name="T68" fmla="*/ 89 w 210"/>
                <a:gd name="T69" fmla="*/ 89 h 133"/>
                <a:gd name="T70" fmla="*/ 102 w 210"/>
                <a:gd name="T71" fmla="*/ 93 h 133"/>
                <a:gd name="T72" fmla="*/ 108 w 210"/>
                <a:gd name="T73" fmla="*/ 98 h 133"/>
                <a:gd name="T74" fmla="*/ 118 w 210"/>
                <a:gd name="T75" fmla="*/ 107 h 133"/>
                <a:gd name="T76" fmla="*/ 129 w 210"/>
                <a:gd name="T77" fmla="*/ 108 h 133"/>
                <a:gd name="T78" fmla="*/ 132 w 210"/>
                <a:gd name="T79" fmla="*/ 126 h 133"/>
                <a:gd name="T80" fmla="*/ 135 w 210"/>
                <a:gd name="T81" fmla="*/ 126 h 133"/>
                <a:gd name="T82" fmla="*/ 145 w 210"/>
                <a:gd name="T83" fmla="*/ 129 h 133"/>
                <a:gd name="T84" fmla="*/ 158 w 210"/>
                <a:gd name="T85" fmla="*/ 124 h 133"/>
                <a:gd name="T86" fmla="*/ 179 w 210"/>
                <a:gd name="T87" fmla="*/ 112 h 133"/>
                <a:gd name="T88" fmla="*/ 188 w 210"/>
                <a:gd name="T89" fmla="*/ 98 h 133"/>
                <a:gd name="T90" fmla="*/ 199 w 210"/>
                <a:gd name="T91" fmla="*/ 91 h 133"/>
                <a:gd name="T92" fmla="*/ 210 w 210"/>
                <a:gd name="T93" fmla="*/ 93 h 133"/>
                <a:gd name="T94" fmla="*/ 209 w 210"/>
                <a:gd name="T95" fmla="*/ 8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0" h="133">
                  <a:moveTo>
                    <a:pt x="209" y="84"/>
                  </a:moveTo>
                  <a:cubicBezTo>
                    <a:pt x="209" y="84"/>
                    <a:pt x="199" y="79"/>
                    <a:pt x="196" y="79"/>
                  </a:cubicBezTo>
                  <a:cubicBezTo>
                    <a:pt x="192" y="80"/>
                    <a:pt x="187" y="71"/>
                    <a:pt x="181" y="69"/>
                  </a:cubicBezTo>
                  <a:cubicBezTo>
                    <a:pt x="175" y="67"/>
                    <a:pt x="166" y="63"/>
                    <a:pt x="164" y="59"/>
                  </a:cubicBezTo>
                  <a:cubicBezTo>
                    <a:pt x="161" y="55"/>
                    <a:pt x="150" y="51"/>
                    <a:pt x="149" y="48"/>
                  </a:cubicBezTo>
                  <a:cubicBezTo>
                    <a:pt x="148" y="45"/>
                    <a:pt x="145" y="40"/>
                    <a:pt x="142" y="36"/>
                  </a:cubicBezTo>
                  <a:cubicBezTo>
                    <a:pt x="139" y="32"/>
                    <a:pt x="139" y="27"/>
                    <a:pt x="136" y="27"/>
                  </a:cubicBezTo>
                  <a:cubicBezTo>
                    <a:pt x="133" y="26"/>
                    <a:pt x="115" y="27"/>
                    <a:pt x="115" y="24"/>
                  </a:cubicBezTo>
                  <a:cubicBezTo>
                    <a:pt x="115" y="21"/>
                    <a:pt x="113" y="9"/>
                    <a:pt x="109" y="8"/>
                  </a:cubicBezTo>
                  <a:cubicBezTo>
                    <a:pt x="105" y="7"/>
                    <a:pt x="100" y="7"/>
                    <a:pt x="98" y="4"/>
                  </a:cubicBezTo>
                  <a:cubicBezTo>
                    <a:pt x="96" y="2"/>
                    <a:pt x="89" y="0"/>
                    <a:pt x="88" y="2"/>
                  </a:cubicBezTo>
                  <a:cubicBezTo>
                    <a:pt x="86" y="4"/>
                    <a:pt x="83" y="5"/>
                    <a:pt x="82" y="5"/>
                  </a:cubicBezTo>
                  <a:cubicBezTo>
                    <a:pt x="80" y="5"/>
                    <a:pt x="81" y="11"/>
                    <a:pt x="76" y="10"/>
                  </a:cubicBezTo>
                  <a:cubicBezTo>
                    <a:pt x="72" y="10"/>
                    <a:pt x="66" y="15"/>
                    <a:pt x="66" y="18"/>
                  </a:cubicBezTo>
                  <a:cubicBezTo>
                    <a:pt x="66" y="21"/>
                    <a:pt x="66" y="26"/>
                    <a:pt x="61" y="25"/>
                  </a:cubicBezTo>
                  <a:cubicBezTo>
                    <a:pt x="58" y="25"/>
                    <a:pt x="54" y="24"/>
                    <a:pt x="50" y="23"/>
                  </a:cubicBezTo>
                  <a:cubicBezTo>
                    <a:pt x="49" y="23"/>
                    <a:pt x="45" y="27"/>
                    <a:pt x="40" y="20"/>
                  </a:cubicBezTo>
                  <a:cubicBezTo>
                    <a:pt x="35" y="13"/>
                    <a:pt x="27" y="6"/>
                    <a:pt x="22" y="6"/>
                  </a:cubicBezTo>
                  <a:cubicBezTo>
                    <a:pt x="18" y="6"/>
                    <a:pt x="3" y="6"/>
                    <a:pt x="7" y="14"/>
                  </a:cubicBezTo>
                  <a:cubicBezTo>
                    <a:pt x="8" y="13"/>
                    <a:pt x="10" y="11"/>
                    <a:pt x="14" y="12"/>
                  </a:cubicBezTo>
                  <a:cubicBezTo>
                    <a:pt x="24" y="13"/>
                    <a:pt x="19" y="25"/>
                    <a:pt x="25" y="25"/>
                  </a:cubicBezTo>
                  <a:cubicBezTo>
                    <a:pt x="31" y="26"/>
                    <a:pt x="37" y="34"/>
                    <a:pt x="32" y="34"/>
                  </a:cubicBezTo>
                  <a:cubicBezTo>
                    <a:pt x="27" y="34"/>
                    <a:pt x="22" y="39"/>
                    <a:pt x="17" y="37"/>
                  </a:cubicBezTo>
                  <a:cubicBezTo>
                    <a:pt x="12" y="35"/>
                    <a:pt x="5" y="31"/>
                    <a:pt x="4" y="37"/>
                  </a:cubicBezTo>
                  <a:cubicBezTo>
                    <a:pt x="2" y="43"/>
                    <a:pt x="0" y="50"/>
                    <a:pt x="7" y="49"/>
                  </a:cubicBezTo>
                  <a:cubicBezTo>
                    <a:pt x="14" y="49"/>
                    <a:pt x="12" y="54"/>
                    <a:pt x="8" y="58"/>
                  </a:cubicBezTo>
                  <a:cubicBezTo>
                    <a:pt x="3" y="63"/>
                    <a:pt x="15" y="57"/>
                    <a:pt x="16" y="62"/>
                  </a:cubicBezTo>
                  <a:cubicBezTo>
                    <a:pt x="17" y="66"/>
                    <a:pt x="21" y="67"/>
                    <a:pt x="19" y="74"/>
                  </a:cubicBezTo>
                  <a:cubicBezTo>
                    <a:pt x="18" y="78"/>
                    <a:pt x="19" y="87"/>
                    <a:pt x="19" y="93"/>
                  </a:cubicBezTo>
                  <a:cubicBezTo>
                    <a:pt x="24" y="93"/>
                    <a:pt x="30" y="93"/>
                    <a:pt x="31" y="91"/>
                  </a:cubicBezTo>
                  <a:cubicBezTo>
                    <a:pt x="33" y="88"/>
                    <a:pt x="40" y="82"/>
                    <a:pt x="44" y="82"/>
                  </a:cubicBezTo>
                  <a:cubicBezTo>
                    <a:pt x="48" y="82"/>
                    <a:pt x="52" y="84"/>
                    <a:pt x="55" y="80"/>
                  </a:cubicBezTo>
                  <a:cubicBezTo>
                    <a:pt x="57" y="77"/>
                    <a:pt x="69" y="78"/>
                    <a:pt x="72" y="81"/>
                  </a:cubicBezTo>
                  <a:cubicBezTo>
                    <a:pt x="74" y="84"/>
                    <a:pt x="81" y="86"/>
                    <a:pt x="82" y="86"/>
                  </a:cubicBezTo>
                  <a:cubicBezTo>
                    <a:pt x="84" y="86"/>
                    <a:pt x="85" y="90"/>
                    <a:pt x="89" y="89"/>
                  </a:cubicBezTo>
                  <a:cubicBezTo>
                    <a:pt x="94" y="89"/>
                    <a:pt x="102" y="90"/>
                    <a:pt x="102" y="93"/>
                  </a:cubicBezTo>
                  <a:cubicBezTo>
                    <a:pt x="102" y="96"/>
                    <a:pt x="105" y="98"/>
                    <a:pt x="108" y="98"/>
                  </a:cubicBezTo>
                  <a:cubicBezTo>
                    <a:pt x="112" y="98"/>
                    <a:pt x="115" y="107"/>
                    <a:pt x="118" y="107"/>
                  </a:cubicBezTo>
                  <a:cubicBezTo>
                    <a:pt x="122" y="106"/>
                    <a:pt x="129" y="106"/>
                    <a:pt x="129" y="108"/>
                  </a:cubicBezTo>
                  <a:cubicBezTo>
                    <a:pt x="129" y="110"/>
                    <a:pt x="130" y="120"/>
                    <a:pt x="132" y="126"/>
                  </a:cubicBezTo>
                  <a:cubicBezTo>
                    <a:pt x="133" y="126"/>
                    <a:pt x="134" y="126"/>
                    <a:pt x="135" y="126"/>
                  </a:cubicBezTo>
                  <a:cubicBezTo>
                    <a:pt x="136" y="127"/>
                    <a:pt x="144" y="125"/>
                    <a:pt x="145" y="129"/>
                  </a:cubicBezTo>
                  <a:cubicBezTo>
                    <a:pt x="146" y="133"/>
                    <a:pt x="158" y="131"/>
                    <a:pt x="158" y="124"/>
                  </a:cubicBezTo>
                  <a:cubicBezTo>
                    <a:pt x="157" y="118"/>
                    <a:pt x="177" y="118"/>
                    <a:pt x="179" y="112"/>
                  </a:cubicBezTo>
                  <a:cubicBezTo>
                    <a:pt x="181" y="106"/>
                    <a:pt x="183" y="96"/>
                    <a:pt x="188" y="98"/>
                  </a:cubicBezTo>
                  <a:cubicBezTo>
                    <a:pt x="192" y="99"/>
                    <a:pt x="195" y="90"/>
                    <a:pt x="199" y="91"/>
                  </a:cubicBezTo>
                  <a:cubicBezTo>
                    <a:pt x="203" y="91"/>
                    <a:pt x="206" y="94"/>
                    <a:pt x="210" y="93"/>
                  </a:cubicBezTo>
                  <a:lnTo>
                    <a:pt x="209" y="84"/>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63">
              <a:extLst>
                <a:ext uri="{FF2B5EF4-FFF2-40B4-BE49-F238E27FC236}">
                  <a16:creationId xmlns:a16="http://schemas.microsoft.com/office/drawing/2014/main" id="{36C42BCA-2FC3-4B73-87BC-8C88930821A2}"/>
                </a:ext>
              </a:extLst>
            </p:cNvPr>
            <p:cNvSpPr>
              <a:spLocks/>
            </p:cNvSpPr>
            <p:nvPr userDrawn="1"/>
          </p:nvSpPr>
          <p:spPr bwMode="auto">
            <a:xfrm>
              <a:off x="5224036" y="2595094"/>
              <a:ext cx="433063" cy="366537"/>
            </a:xfrm>
            <a:custGeom>
              <a:avLst/>
              <a:gdLst>
                <a:gd name="T0" fmla="*/ 282 w 291"/>
                <a:gd name="T1" fmla="*/ 212 h 246"/>
                <a:gd name="T2" fmla="*/ 275 w 291"/>
                <a:gd name="T3" fmla="*/ 196 h 246"/>
                <a:gd name="T4" fmla="*/ 260 w 291"/>
                <a:gd name="T5" fmla="*/ 183 h 246"/>
                <a:gd name="T6" fmla="*/ 250 w 291"/>
                <a:gd name="T7" fmla="*/ 170 h 246"/>
                <a:gd name="T8" fmla="*/ 266 w 291"/>
                <a:gd name="T9" fmla="*/ 149 h 246"/>
                <a:gd name="T10" fmla="*/ 251 w 291"/>
                <a:gd name="T11" fmla="*/ 142 h 246"/>
                <a:gd name="T12" fmla="*/ 249 w 291"/>
                <a:gd name="T13" fmla="*/ 125 h 246"/>
                <a:gd name="T14" fmla="*/ 249 w 291"/>
                <a:gd name="T15" fmla="*/ 109 h 246"/>
                <a:gd name="T16" fmla="*/ 250 w 291"/>
                <a:gd name="T17" fmla="*/ 97 h 246"/>
                <a:gd name="T18" fmla="*/ 256 w 291"/>
                <a:gd name="T19" fmla="*/ 85 h 246"/>
                <a:gd name="T20" fmla="*/ 260 w 291"/>
                <a:gd name="T21" fmla="*/ 78 h 246"/>
                <a:gd name="T22" fmla="*/ 257 w 291"/>
                <a:gd name="T23" fmla="*/ 60 h 246"/>
                <a:gd name="T24" fmla="*/ 246 w 291"/>
                <a:gd name="T25" fmla="*/ 59 h 246"/>
                <a:gd name="T26" fmla="*/ 236 w 291"/>
                <a:gd name="T27" fmla="*/ 50 h 246"/>
                <a:gd name="T28" fmla="*/ 230 w 291"/>
                <a:gd name="T29" fmla="*/ 45 h 246"/>
                <a:gd name="T30" fmla="*/ 217 w 291"/>
                <a:gd name="T31" fmla="*/ 41 h 246"/>
                <a:gd name="T32" fmla="*/ 210 w 291"/>
                <a:gd name="T33" fmla="*/ 38 h 246"/>
                <a:gd name="T34" fmla="*/ 200 w 291"/>
                <a:gd name="T35" fmla="*/ 33 h 246"/>
                <a:gd name="T36" fmla="*/ 183 w 291"/>
                <a:gd name="T37" fmla="*/ 32 h 246"/>
                <a:gd name="T38" fmla="*/ 172 w 291"/>
                <a:gd name="T39" fmla="*/ 34 h 246"/>
                <a:gd name="T40" fmla="*/ 159 w 291"/>
                <a:gd name="T41" fmla="*/ 43 h 246"/>
                <a:gd name="T42" fmla="*/ 147 w 291"/>
                <a:gd name="T43" fmla="*/ 45 h 246"/>
                <a:gd name="T44" fmla="*/ 146 w 291"/>
                <a:gd name="T45" fmla="*/ 53 h 246"/>
                <a:gd name="T46" fmla="*/ 115 w 291"/>
                <a:gd name="T47" fmla="*/ 60 h 246"/>
                <a:gd name="T48" fmla="*/ 88 w 291"/>
                <a:gd name="T49" fmla="*/ 44 h 246"/>
                <a:gd name="T50" fmla="*/ 70 w 291"/>
                <a:gd name="T51" fmla="*/ 26 h 246"/>
                <a:gd name="T52" fmla="*/ 59 w 291"/>
                <a:gd name="T53" fmla="*/ 19 h 246"/>
                <a:gd name="T54" fmla="*/ 57 w 291"/>
                <a:gd name="T55" fmla="*/ 5 h 246"/>
                <a:gd name="T56" fmla="*/ 27 w 291"/>
                <a:gd name="T57" fmla="*/ 18 h 246"/>
                <a:gd name="T58" fmla="*/ 17 w 291"/>
                <a:gd name="T59" fmla="*/ 12 h 246"/>
                <a:gd name="T60" fmla="*/ 8 w 291"/>
                <a:gd name="T61" fmla="*/ 1 h 246"/>
                <a:gd name="T62" fmla="*/ 3 w 291"/>
                <a:gd name="T63" fmla="*/ 9 h 246"/>
                <a:gd name="T64" fmla="*/ 4 w 291"/>
                <a:gd name="T65" fmla="*/ 21 h 246"/>
                <a:gd name="T66" fmla="*/ 4 w 291"/>
                <a:gd name="T67" fmla="*/ 37 h 246"/>
                <a:gd name="T68" fmla="*/ 11 w 291"/>
                <a:gd name="T69" fmla="*/ 48 h 246"/>
                <a:gd name="T70" fmla="*/ 16 w 291"/>
                <a:gd name="T71" fmla="*/ 60 h 246"/>
                <a:gd name="T72" fmla="*/ 24 w 291"/>
                <a:gd name="T73" fmla="*/ 69 h 246"/>
                <a:gd name="T74" fmla="*/ 30 w 291"/>
                <a:gd name="T75" fmla="*/ 74 h 246"/>
                <a:gd name="T76" fmla="*/ 28 w 291"/>
                <a:gd name="T77" fmla="*/ 83 h 246"/>
                <a:gd name="T78" fmla="*/ 22 w 291"/>
                <a:gd name="T79" fmla="*/ 94 h 246"/>
                <a:gd name="T80" fmla="*/ 24 w 291"/>
                <a:gd name="T81" fmla="*/ 108 h 246"/>
                <a:gd name="T82" fmla="*/ 31 w 291"/>
                <a:gd name="T83" fmla="*/ 116 h 246"/>
                <a:gd name="T84" fmla="*/ 47 w 291"/>
                <a:gd name="T85" fmla="*/ 127 h 246"/>
                <a:gd name="T86" fmla="*/ 54 w 291"/>
                <a:gd name="T87" fmla="*/ 135 h 246"/>
                <a:gd name="T88" fmla="*/ 53 w 291"/>
                <a:gd name="T89" fmla="*/ 145 h 246"/>
                <a:gd name="T90" fmla="*/ 58 w 291"/>
                <a:gd name="T91" fmla="*/ 155 h 246"/>
                <a:gd name="T92" fmla="*/ 67 w 291"/>
                <a:gd name="T93" fmla="*/ 167 h 246"/>
                <a:gd name="T94" fmla="*/ 70 w 291"/>
                <a:gd name="T95" fmla="*/ 166 h 246"/>
                <a:gd name="T96" fmla="*/ 77 w 291"/>
                <a:gd name="T97" fmla="*/ 164 h 246"/>
                <a:gd name="T98" fmla="*/ 87 w 291"/>
                <a:gd name="T99" fmla="*/ 164 h 246"/>
                <a:gd name="T100" fmla="*/ 102 w 291"/>
                <a:gd name="T101" fmla="*/ 187 h 246"/>
                <a:gd name="T102" fmla="*/ 111 w 291"/>
                <a:gd name="T103" fmla="*/ 200 h 246"/>
                <a:gd name="T104" fmla="*/ 128 w 291"/>
                <a:gd name="T105" fmla="*/ 209 h 246"/>
                <a:gd name="T106" fmla="*/ 162 w 291"/>
                <a:gd name="T107" fmla="*/ 222 h 246"/>
                <a:gd name="T108" fmla="*/ 186 w 291"/>
                <a:gd name="T109" fmla="*/ 216 h 246"/>
                <a:gd name="T110" fmla="*/ 197 w 291"/>
                <a:gd name="T111" fmla="*/ 235 h 246"/>
                <a:gd name="T112" fmla="*/ 248 w 291"/>
                <a:gd name="T113" fmla="*/ 245 h 246"/>
                <a:gd name="T114" fmla="*/ 264 w 291"/>
                <a:gd name="T115" fmla="*/ 246 h 246"/>
                <a:gd name="T116" fmla="*/ 263 w 291"/>
                <a:gd name="T117" fmla="*/ 242 h 246"/>
                <a:gd name="T118" fmla="*/ 273 w 291"/>
                <a:gd name="T119" fmla="*/ 227 h 246"/>
                <a:gd name="T120" fmla="*/ 286 w 291"/>
                <a:gd name="T121" fmla="*/ 223 h 246"/>
                <a:gd name="T122" fmla="*/ 282 w 291"/>
                <a:gd name="T123" fmla="*/ 21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1" h="246">
                  <a:moveTo>
                    <a:pt x="282" y="212"/>
                  </a:moveTo>
                  <a:cubicBezTo>
                    <a:pt x="279" y="211"/>
                    <a:pt x="282" y="199"/>
                    <a:pt x="275" y="196"/>
                  </a:cubicBezTo>
                  <a:cubicBezTo>
                    <a:pt x="268" y="193"/>
                    <a:pt x="262" y="188"/>
                    <a:pt x="260" y="183"/>
                  </a:cubicBezTo>
                  <a:cubicBezTo>
                    <a:pt x="259" y="178"/>
                    <a:pt x="250" y="174"/>
                    <a:pt x="250" y="170"/>
                  </a:cubicBezTo>
                  <a:cubicBezTo>
                    <a:pt x="251" y="167"/>
                    <a:pt x="268" y="156"/>
                    <a:pt x="266" y="149"/>
                  </a:cubicBezTo>
                  <a:cubicBezTo>
                    <a:pt x="263" y="143"/>
                    <a:pt x="252" y="144"/>
                    <a:pt x="251" y="142"/>
                  </a:cubicBezTo>
                  <a:cubicBezTo>
                    <a:pt x="250" y="140"/>
                    <a:pt x="252" y="131"/>
                    <a:pt x="249" y="125"/>
                  </a:cubicBezTo>
                  <a:cubicBezTo>
                    <a:pt x="246" y="119"/>
                    <a:pt x="251" y="113"/>
                    <a:pt x="249" y="109"/>
                  </a:cubicBezTo>
                  <a:cubicBezTo>
                    <a:pt x="246" y="106"/>
                    <a:pt x="250" y="99"/>
                    <a:pt x="250" y="97"/>
                  </a:cubicBezTo>
                  <a:cubicBezTo>
                    <a:pt x="251" y="94"/>
                    <a:pt x="257" y="91"/>
                    <a:pt x="256" y="85"/>
                  </a:cubicBezTo>
                  <a:cubicBezTo>
                    <a:pt x="256" y="81"/>
                    <a:pt x="258" y="79"/>
                    <a:pt x="260" y="78"/>
                  </a:cubicBezTo>
                  <a:cubicBezTo>
                    <a:pt x="258" y="72"/>
                    <a:pt x="257" y="62"/>
                    <a:pt x="257" y="60"/>
                  </a:cubicBezTo>
                  <a:cubicBezTo>
                    <a:pt x="257" y="58"/>
                    <a:pt x="250" y="58"/>
                    <a:pt x="246" y="59"/>
                  </a:cubicBezTo>
                  <a:cubicBezTo>
                    <a:pt x="243" y="59"/>
                    <a:pt x="240" y="50"/>
                    <a:pt x="236" y="50"/>
                  </a:cubicBezTo>
                  <a:cubicBezTo>
                    <a:pt x="233" y="50"/>
                    <a:pt x="230" y="48"/>
                    <a:pt x="230" y="45"/>
                  </a:cubicBezTo>
                  <a:cubicBezTo>
                    <a:pt x="230" y="42"/>
                    <a:pt x="222" y="41"/>
                    <a:pt x="217" y="41"/>
                  </a:cubicBezTo>
                  <a:cubicBezTo>
                    <a:pt x="213" y="42"/>
                    <a:pt x="212" y="38"/>
                    <a:pt x="210" y="38"/>
                  </a:cubicBezTo>
                  <a:cubicBezTo>
                    <a:pt x="209" y="38"/>
                    <a:pt x="202" y="36"/>
                    <a:pt x="200" y="33"/>
                  </a:cubicBezTo>
                  <a:cubicBezTo>
                    <a:pt x="197" y="30"/>
                    <a:pt x="185" y="29"/>
                    <a:pt x="183" y="32"/>
                  </a:cubicBezTo>
                  <a:cubicBezTo>
                    <a:pt x="180" y="36"/>
                    <a:pt x="176" y="34"/>
                    <a:pt x="172" y="34"/>
                  </a:cubicBezTo>
                  <a:cubicBezTo>
                    <a:pt x="168" y="34"/>
                    <a:pt x="161" y="40"/>
                    <a:pt x="159" y="43"/>
                  </a:cubicBezTo>
                  <a:cubicBezTo>
                    <a:pt x="158" y="45"/>
                    <a:pt x="152" y="45"/>
                    <a:pt x="147" y="45"/>
                  </a:cubicBezTo>
                  <a:cubicBezTo>
                    <a:pt x="147" y="49"/>
                    <a:pt x="147" y="52"/>
                    <a:pt x="146" y="53"/>
                  </a:cubicBezTo>
                  <a:cubicBezTo>
                    <a:pt x="144" y="56"/>
                    <a:pt x="127" y="59"/>
                    <a:pt x="115" y="60"/>
                  </a:cubicBezTo>
                  <a:cubicBezTo>
                    <a:pt x="102" y="60"/>
                    <a:pt x="101" y="44"/>
                    <a:pt x="88" y="44"/>
                  </a:cubicBezTo>
                  <a:cubicBezTo>
                    <a:pt x="78" y="44"/>
                    <a:pt x="70" y="35"/>
                    <a:pt x="70" y="26"/>
                  </a:cubicBezTo>
                  <a:cubicBezTo>
                    <a:pt x="64" y="24"/>
                    <a:pt x="59" y="20"/>
                    <a:pt x="59" y="19"/>
                  </a:cubicBezTo>
                  <a:cubicBezTo>
                    <a:pt x="61" y="16"/>
                    <a:pt x="63" y="2"/>
                    <a:pt x="57" y="5"/>
                  </a:cubicBezTo>
                  <a:cubicBezTo>
                    <a:pt x="50" y="9"/>
                    <a:pt x="40" y="20"/>
                    <a:pt x="27" y="18"/>
                  </a:cubicBezTo>
                  <a:cubicBezTo>
                    <a:pt x="14" y="16"/>
                    <a:pt x="23" y="15"/>
                    <a:pt x="17" y="12"/>
                  </a:cubicBezTo>
                  <a:cubicBezTo>
                    <a:pt x="11" y="9"/>
                    <a:pt x="15" y="3"/>
                    <a:pt x="8" y="1"/>
                  </a:cubicBezTo>
                  <a:cubicBezTo>
                    <a:pt x="2" y="0"/>
                    <a:pt x="7" y="9"/>
                    <a:pt x="3" y="9"/>
                  </a:cubicBezTo>
                  <a:cubicBezTo>
                    <a:pt x="0" y="9"/>
                    <a:pt x="3" y="19"/>
                    <a:pt x="4" y="21"/>
                  </a:cubicBezTo>
                  <a:cubicBezTo>
                    <a:pt x="5" y="23"/>
                    <a:pt x="1" y="36"/>
                    <a:pt x="4" y="37"/>
                  </a:cubicBezTo>
                  <a:cubicBezTo>
                    <a:pt x="6" y="37"/>
                    <a:pt x="11" y="47"/>
                    <a:pt x="11" y="48"/>
                  </a:cubicBezTo>
                  <a:cubicBezTo>
                    <a:pt x="10" y="50"/>
                    <a:pt x="16" y="56"/>
                    <a:pt x="16" y="60"/>
                  </a:cubicBezTo>
                  <a:cubicBezTo>
                    <a:pt x="16" y="64"/>
                    <a:pt x="21" y="69"/>
                    <a:pt x="24" y="69"/>
                  </a:cubicBezTo>
                  <a:cubicBezTo>
                    <a:pt x="27" y="69"/>
                    <a:pt x="31" y="70"/>
                    <a:pt x="30" y="74"/>
                  </a:cubicBezTo>
                  <a:cubicBezTo>
                    <a:pt x="29" y="77"/>
                    <a:pt x="32" y="83"/>
                    <a:pt x="28" y="83"/>
                  </a:cubicBezTo>
                  <a:cubicBezTo>
                    <a:pt x="25" y="83"/>
                    <a:pt x="25" y="93"/>
                    <a:pt x="22" y="94"/>
                  </a:cubicBezTo>
                  <a:cubicBezTo>
                    <a:pt x="19" y="96"/>
                    <a:pt x="22" y="106"/>
                    <a:pt x="24" y="108"/>
                  </a:cubicBezTo>
                  <a:cubicBezTo>
                    <a:pt x="26" y="109"/>
                    <a:pt x="32" y="112"/>
                    <a:pt x="31" y="116"/>
                  </a:cubicBezTo>
                  <a:cubicBezTo>
                    <a:pt x="30" y="120"/>
                    <a:pt x="43" y="126"/>
                    <a:pt x="47" y="127"/>
                  </a:cubicBezTo>
                  <a:cubicBezTo>
                    <a:pt x="51" y="127"/>
                    <a:pt x="52" y="133"/>
                    <a:pt x="54" y="135"/>
                  </a:cubicBezTo>
                  <a:cubicBezTo>
                    <a:pt x="57" y="138"/>
                    <a:pt x="52" y="142"/>
                    <a:pt x="53" y="145"/>
                  </a:cubicBezTo>
                  <a:cubicBezTo>
                    <a:pt x="54" y="148"/>
                    <a:pt x="59" y="151"/>
                    <a:pt x="58" y="155"/>
                  </a:cubicBezTo>
                  <a:cubicBezTo>
                    <a:pt x="58" y="158"/>
                    <a:pt x="63" y="163"/>
                    <a:pt x="67" y="167"/>
                  </a:cubicBezTo>
                  <a:cubicBezTo>
                    <a:pt x="68" y="166"/>
                    <a:pt x="69" y="166"/>
                    <a:pt x="70" y="166"/>
                  </a:cubicBezTo>
                  <a:cubicBezTo>
                    <a:pt x="74" y="166"/>
                    <a:pt x="74" y="162"/>
                    <a:pt x="77" y="164"/>
                  </a:cubicBezTo>
                  <a:cubicBezTo>
                    <a:pt x="80" y="167"/>
                    <a:pt x="84" y="164"/>
                    <a:pt x="87" y="164"/>
                  </a:cubicBezTo>
                  <a:cubicBezTo>
                    <a:pt x="90" y="164"/>
                    <a:pt x="98" y="179"/>
                    <a:pt x="102" y="187"/>
                  </a:cubicBezTo>
                  <a:cubicBezTo>
                    <a:pt x="106" y="195"/>
                    <a:pt x="106" y="197"/>
                    <a:pt x="111" y="200"/>
                  </a:cubicBezTo>
                  <a:cubicBezTo>
                    <a:pt x="116" y="204"/>
                    <a:pt x="121" y="202"/>
                    <a:pt x="128" y="209"/>
                  </a:cubicBezTo>
                  <a:cubicBezTo>
                    <a:pt x="136" y="217"/>
                    <a:pt x="154" y="222"/>
                    <a:pt x="162" y="222"/>
                  </a:cubicBezTo>
                  <a:cubicBezTo>
                    <a:pt x="170" y="223"/>
                    <a:pt x="176" y="214"/>
                    <a:pt x="186" y="216"/>
                  </a:cubicBezTo>
                  <a:cubicBezTo>
                    <a:pt x="196" y="218"/>
                    <a:pt x="193" y="230"/>
                    <a:pt x="197" y="235"/>
                  </a:cubicBezTo>
                  <a:cubicBezTo>
                    <a:pt x="201" y="240"/>
                    <a:pt x="241" y="243"/>
                    <a:pt x="248" y="245"/>
                  </a:cubicBezTo>
                  <a:cubicBezTo>
                    <a:pt x="251" y="245"/>
                    <a:pt x="257" y="246"/>
                    <a:pt x="264" y="246"/>
                  </a:cubicBezTo>
                  <a:cubicBezTo>
                    <a:pt x="263" y="244"/>
                    <a:pt x="263" y="243"/>
                    <a:pt x="263" y="242"/>
                  </a:cubicBezTo>
                  <a:cubicBezTo>
                    <a:pt x="263" y="235"/>
                    <a:pt x="268" y="229"/>
                    <a:pt x="273" y="227"/>
                  </a:cubicBezTo>
                  <a:cubicBezTo>
                    <a:pt x="277" y="225"/>
                    <a:pt x="281" y="224"/>
                    <a:pt x="286" y="223"/>
                  </a:cubicBezTo>
                  <a:cubicBezTo>
                    <a:pt x="291" y="223"/>
                    <a:pt x="286" y="213"/>
                    <a:pt x="282" y="2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64">
              <a:extLst>
                <a:ext uri="{FF2B5EF4-FFF2-40B4-BE49-F238E27FC236}">
                  <a16:creationId xmlns:a16="http://schemas.microsoft.com/office/drawing/2014/main" id="{BE7914E0-FD3A-4601-AA8F-3A83081D792B}"/>
                </a:ext>
              </a:extLst>
            </p:cNvPr>
            <p:cNvSpPr>
              <a:spLocks noEditPoints="1"/>
            </p:cNvSpPr>
            <p:nvPr userDrawn="1"/>
          </p:nvSpPr>
          <p:spPr bwMode="auto">
            <a:xfrm>
              <a:off x="5278641" y="2162028"/>
              <a:ext cx="891858" cy="419886"/>
            </a:xfrm>
            <a:custGeom>
              <a:avLst/>
              <a:gdLst>
                <a:gd name="T0" fmla="*/ 579 w 599"/>
                <a:gd name="T1" fmla="*/ 117 h 282"/>
                <a:gd name="T2" fmla="*/ 559 w 599"/>
                <a:gd name="T3" fmla="*/ 98 h 282"/>
                <a:gd name="T4" fmla="*/ 521 w 599"/>
                <a:gd name="T5" fmla="*/ 92 h 282"/>
                <a:gd name="T6" fmla="*/ 486 w 599"/>
                <a:gd name="T7" fmla="*/ 67 h 282"/>
                <a:gd name="T8" fmla="*/ 445 w 599"/>
                <a:gd name="T9" fmla="*/ 23 h 282"/>
                <a:gd name="T10" fmla="*/ 404 w 599"/>
                <a:gd name="T11" fmla="*/ 39 h 282"/>
                <a:gd name="T12" fmla="*/ 395 w 599"/>
                <a:gd name="T13" fmla="*/ 28 h 282"/>
                <a:gd name="T14" fmla="*/ 372 w 599"/>
                <a:gd name="T15" fmla="*/ 26 h 282"/>
                <a:gd name="T16" fmla="*/ 361 w 599"/>
                <a:gd name="T17" fmla="*/ 3 h 282"/>
                <a:gd name="T18" fmla="*/ 310 w 599"/>
                <a:gd name="T19" fmla="*/ 13 h 282"/>
                <a:gd name="T20" fmla="*/ 252 w 599"/>
                <a:gd name="T21" fmla="*/ 26 h 282"/>
                <a:gd name="T22" fmla="*/ 223 w 599"/>
                <a:gd name="T23" fmla="*/ 41 h 282"/>
                <a:gd name="T24" fmla="*/ 217 w 599"/>
                <a:gd name="T25" fmla="*/ 61 h 282"/>
                <a:gd name="T26" fmla="*/ 223 w 599"/>
                <a:gd name="T27" fmla="*/ 80 h 282"/>
                <a:gd name="T28" fmla="*/ 206 w 599"/>
                <a:gd name="T29" fmla="*/ 91 h 282"/>
                <a:gd name="T30" fmla="*/ 184 w 599"/>
                <a:gd name="T31" fmla="*/ 89 h 282"/>
                <a:gd name="T32" fmla="*/ 147 w 599"/>
                <a:gd name="T33" fmla="*/ 92 h 282"/>
                <a:gd name="T34" fmla="*/ 121 w 599"/>
                <a:gd name="T35" fmla="*/ 91 h 282"/>
                <a:gd name="T36" fmla="*/ 81 w 599"/>
                <a:gd name="T37" fmla="*/ 76 h 282"/>
                <a:gd name="T38" fmla="*/ 46 w 599"/>
                <a:gd name="T39" fmla="*/ 86 h 282"/>
                <a:gd name="T40" fmla="*/ 33 w 599"/>
                <a:gd name="T41" fmla="*/ 110 h 282"/>
                <a:gd name="T42" fmla="*/ 5 w 599"/>
                <a:gd name="T43" fmla="*/ 115 h 282"/>
                <a:gd name="T44" fmla="*/ 1 w 599"/>
                <a:gd name="T45" fmla="*/ 136 h 282"/>
                <a:gd name="T46" fmla="*/ 23 w 599"/>
                <a:gd name="T47" fmla="*/ 149 h 282"/>
                <a:gd name="T48" fmla="*/ 37 w 599"/>
                <a:gd name="T49" fmla="*/ 175 h 282"/>
                <a:gd name="T50" fmla="*/ 76 w 599"/>
                <a:gd name="T51" fmla="*/ 166 h 282"/>
                <a:gd name="T52" fmla="*/ 86 w 599"/>
                <a:gd name="T53" fmla="*/ 196 h 282"/>
                <a:gd name="T54" fmla="*/ 58 w 599"/>
                <a:gd name="T55" fmla="*/ 215 h 282"/>
                <a:gd name="T56" fmla="*/ 84 w 599"/>
                <a:gd name="T57" fmla="*/ 242 h 282"/>
                <a:gd name="T58" fmla="*/ 98 w 599"/>
                <a:gd name="T59" fmla="*/ 257 h 282"/>
                <a:gd name="T60" fmla="*/ 141 w 599"/>
                <a:gd name="T61" fmla="*/ 266 h 282"/>
                <a:gd name="T62" fmla="*/ 182 w 599"/>
                <a:gd name="T63" fmla="*/ 188 h 282"/>
                <a:gd name="T64" fmla="*/ 205 w 599"/>
                <a:gd name="T65" fmla="*/ 190 h 282"/>
                <a:gd name="T66" fmla="*/ 249 w 599"/>
                <a:gd name="T67" fmla="*/ 227 h 282"/>
                <a:gd name="T68" fmla="*/ 294 w 599"/>
                <a:gd name="T69" fmla="*/ 251 h 282"/>
                <a:gd name="T70" fmla="*/ 327 w 599"/>
                <a:gd name="T71" fmla="*/ 277 h 282"/>
                <a:gd name="T72" fmla="*/ 357 w 599"/>
                <a:gd name="T73" fmla="*/ 263 h 282"/>
                <a:gd name="T74" fmla="*/ 391 w 599"/>
                <a:gd name="T75" fmla="*/ 244 h 282"/>
                <a:gd name="T76" fmla="*/ 439 w 599"/>
                <a:gd name="T77" fmla="*/ 241 h 282"/>
                <a:gd name="T78" fmla="*/ 503 w 599"/>
                <a:gd name="T79" fmla="*/ 252 h 282"/>
                <a:gd name="T80" fmla="*/ 504 w 599"/>
                <a:gd name="T81" fmla="*/ 219 h 282"/>
                <a:gd name="T82" fmla="*/ 523 w 599"/>
                <a:gd name="T83" fmla="*/ 198 h 282"/>
                <a:gd name="T84" fmla="*/ 543 w 599"/>
                <a:gd name="T85" fmla="*/ 165 h 282"/>
                <a:gd name="T86" fmla="*/ 580 w 599"/>
                <a:gd name="T87" fmla="*/ 161 h 282"/>
                <a:gd name="T88" fmla="*/ 594 w 599"/>
                <a:gd name="T89" fmla="*/ 130 h 282"/>
                <a:gd name="T90" fmla="*/ 224 w 599"/>
                <a:gd name="T91" fmla="*/ 179 h 282"/>
                <a:gd name="T92" fmla="*/ 471 w 599"/>
                <a:gd name="T93" fmla="*/ 177 h 282"/>
                <a:gd name="T94" fmla="*/ 411 w 599"/>
                <a:gd name="T95" fmla="*/ 178 h 282"/>
                <a:gd name="T96" fmla="*/ 471 w 599"/>
                <a:gd name="T97" fmla="*/ 177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9" h="282">
                  <a:moveTo>
                    <a:pt x="596" y="115"/>
                  </a:moveTo>
                  <a:cubicBezTo>
                    <a:pt x="596" y="112"/>
                    <a:pt x="593" y="113"/>
                    <a:pt x="591" y="115"/>
                  </a:cubicBezTo>
                  <a:cubicBezTo>
                    <a:pt x="589" y="116"/>
                    <a:pt x="582" y="117"/>
                    <a:pt x="579" y="117"/>
                  </a:cubicBezTo>
                  <a:cubicBezTo>
                    <a:pt x="577" y="117"/>
                    <a:pt x="572" y="113"/>
                    <a:pt x="572" y="111"/>
                  </a:cubicBezTo>
                  <a:cubicBezTo>
                    <a:pt x="572" y="108"/>
                    <a:pt x="571" y="105"/>
                    <a:pt x="569" y="105"/>
                  </a:cubicBezTo>
                  <a:cubicBezTo>
                    <a:pt x="566" y="105"/>
                    <a:pt x="562" y="104"/>
                    <a:pt x="559" y="98"/>
                  </a:cubicBezTo>
                  <a:cubicBezTo>
                    <a:pt x="557" y="92"/>
                    <a:pt x="553" y="92"/>
                    <a:pt x="550" y="90"/>
                  </a:cubicBezTo>
                  <a:cubicBezTo>
                    <a:pt x="547" y="88"/>
                    <a:pt x="539" y="93"/>
                    <a:pt x="535" y="94"/>
                  </a:cubicBezTo>
                  <a:cubicBezTo>
                    <a:pt x="532" y="96"/>
                    <a:pt x="526" y="93"/>
                    <a:pt x="521" y="92"/>
                  </a:cubicBezTo>
                  <a:cubicBezTo>
                    <a:pt x="516" y="91"/>
                    <a:pt x="514" y="83"/>
                    <a:pt x="510" y="84"/>
                  </a:cubicBezTo>
                  <a:cubicBezTo>
                    <a:pt x="505" y="85"/>
                    <a:pt x="504" y="93"/>
                    <a:pt x="501" y="93"/>
                  </a:cubicBezTo>
                  <a:cubicBezTo>
                    <a:pt x="498" y="93"/>
                    <a:pt x="492" y="76"/>
                    <a:pt x="486" y="67"/>
                  </a:cubicBezTo>
                  <a:cubicBezTo>
                    <a:pt x="480" y="57"/>
                    <a:pt x="468" y="39"/>
                    <a:pt x="459" y="35"/>
                  </a:cubicBezTo>
                  <a:cubicBezTo>
                    <a:pt x="449" y="31"/>
                    <a:pt x="452" y="26"/>
                    <a:pt x="454" y="24"/>
                  </a:cubicBezTo>
                  <a:cubicBezTo>
                    <a:pt x="457" y="21"/>
                    <a:pt x="449" y="21"/>
                    <a:pt x="445" y="23"/>
                  </a:cubicBezTo>
                  <a:cubicBezTo>
                    <a:pt x="441" y="25"/>
                    <a:pt x="436" y="29"/>
                    <a:pt x="431" y="30"/>
                  </a:cubicBezTo>
                  <a:cubicBezTo>
                    <a:pt x="427" y="31"/>
                    <a:pt x="420" y="39"/>
                    <a:pt x="415" y="37"/>
                  </a:cubicBezTo>
                  <a:cubicBezTo>
                    <a:pt x="410" y="35"/>
                    <a:pt x="408" y="43"/>
                    <a:pt x="404" y="39"/>
                  </a:cubicBezTo>
                  <a:cubicBezTo>
                    <a:pt x="400" y="36"/>
                    <a:pt x="409" y="33"/>
                    <a:pt x="409" y="30"/>
                  </a:cubicBezTo>
                  <a:cubicBezTo>
                    <a:pt x="409" y="27"/>
                    <a:pt x="403" y="31"/>
                    <a:pt x="402" y="29"/>
                  </a:cubicBezTo>
                  <a:cubicBezTo>
                    <a:pt x="400" y="27"/>
                    <a:pt x="395" y="25"/>
                    <a:pt x="395" y="28"/>
                  </a:cubicBezTo>
                  <a:cubicBezTo>
                    <a:pt x="395" y="31"/>
                    <a:pt x="391" y="29"/>
                    <a:pt x="391" y="27"/>
                  </a:cubicBezTo>
                  <a:cubicBezTo>
                    <a:pt x="391" y="25"/>
                    <a:pt x="388" y="21"/>
                    <a:pt x="385" y="24"/>
                  </a:cubicBezTo>
                  <a:cubicBezTo>
                    <a:pt x="382" y="26"/>
                    <a:pt x="374" y="28"/>
                    <a:pt x="372" y="26"/>
                  </a:cubicBezTo>
                  <a:cubicBezTo>
                    <a:pt x="370" y="24"/>
                    <a:pt x="373" y="23"/>
                    <a:pt x="373" y="20"/>
                  </a:cubicBezTo>
                  <a:cubicBezTo>
                    <a:pt x="374" y="17"/>
                    <a:pt x="370" y="13"/>
                    <a:pt x="371" y="9"/>
                  </a:cubicBezTo>
                  <a:cubicBezTo>
                    <a:pt x="371" y="6"/>
                    <a:pt x="364" y="2"/>
                    <a:pt x="361" y="3"/>
                  </a:cubicBezTo>
                  <a:cubicBezTo>
                    <a:pt x="358" y="5"/>
                    <a:pt x="353" y="3"/>
                    <a:pt x="350" y="2"/>
                  </a:cubicBezTo>
                  <a:cubicBezTo>
                    <a:pt x="346" y="0"/>
                    <a:pt x="332" y="3"/>
                    <a:pt x="331" y="6"/>
                  </a:cubicBezTo>
                  <a:cubicBezTo>
                    <a:pt x="331" y="9"/>
                    <a:pt x="313" y="12"/>
                    <a:pt x="310" y="13"/>
                  </a:cubicBezTo>
                  <a:cubicBezTo>
                    <a:pt x="307" y="14"/>
                    <a:pt x="294" y="16"/>
                    <a:pt x="289" y="17"/>
                  </a:cubicBezTo>
                  <a:cubicBezTo>
                    <a:pt x="284" y="18"/>
                    <a:pt x="280" y="22"/>
                    <a:pt x="274" y="22"/>
                  </a:cubicBezTo>
                  <a:cubicBezTo>
                    <a:pt x="268" y="22"/>
                    <a:pt x="257" y="22"/>
                    <a:pt x="252" y="26"/>
                  </a:cubicBezTo>
                  <a:cubicBezTo>
                    <a:pt x="247" y="30"/>
                    <a:pt x="238" y="27"/>
                    <a:pt x="234" y="28"/>
                  </a:cubicBezTo>
                  <a:cubicBezTo>
                    <a:pt x="230" y="29"/>
                    <a:pt x="224" y="27"/>
                    <a:pt x="222" y="29"/>
                  </a:cubicBezTo>
                  <a:cubicBezTo>
                    <a:pt x="220" y="30"/>
                    <a:pt x="221" y="38"/>
                    <a:pt x="223" y="41"/>
                  </a:cubicBezTo>
                  <a:cubicBezTo>
                    <a:pt x="224" y="44"/>
                    <a:pt x="235" y="46"/>
                    <a:pt x="236" y="48"/>
                  </a:cubicBezTo>
                  <a:cubicBezTo>
                    <a:pt x="236" y="50"/>
                    <a:pt x="225" y="50"/>
                    <a:pt x="220" y="50"/>
                  </a:cubicBezTo>
                  <a:cubicBezTo>
                    <a:pt x="215" y="51"/>
                    <a:pt x="216" y="57"/>
                    <a:pt x="217" y="61"/>
                  </a:cubicBezTo>
                  <a:cubicBezTo>
                    <a:pt x="219" y="64"/>
                    <a:pt x="212" y="67"/>
                    <a:pt x="208" y="68"/>
                  </a:cubicBezTo>
                  <a:cubicBezTo>
                    <a:pt x="204" y="70"/>
                    <a:pt x="208" y="76"/>
                    <a:pt x="212" y="76"/>
                  </a:cubicBezTo>
                  <a:cubicBezTo>
                    <a:pt x="216" y="76"/>
                    <a:pt x="219" y="80"/>
                    <a:pt x="223" y="80"/>
                  </a:cubicBezTo>
                  <a:cubicBezTo>
                    <a:pt x="226" y="80"/>
                    <a:pt x="226" y="86"/>
                    <a:pt x="226" y="90"/>
                  </a:cubicBezTo>
                  <a:cubicBezTo>
                    <a:pt x="226" y="94"/>
                    <a:pt x="223" y="95"/>
                    <a:pt x="217" y="95"/>
                  </a:cubicBezTo>
                  <a:cubicBezTo>
                    <a:pt x="212" y="95"/>
                    <a:pt x="209" y="91"/>
                    <a:pt x="206" y="91"/>
                  </a:cubicBezTo>
                  <a:cubicBezTo>
                    <a:pt x="203" y="90"/>
                    <a:pt x="204" y="97"/>
                    <a:pt x="201" y="98"/>
                  </a:cubicBezTo>
                  <a:cubicBezTo>
                    <a:pt x="198" y="99"/>
                    <a:pt x="198" y="93"/>
                    <a:pt x="194" y="93"/>
                  </a:cubicBezTo>
                  <a:cubicBezTo>
                    <a:pt x="190" y="93"/>
                    <a:pt x="185" y="93"/>
                    <a:pt x="184" y="89"/>
                  </a:cubicBezTo>
                  <a:cubicBezTo>
                    <a:pt x="183" y="85"/>
                    <a:pt x="174" y="84"/>
                    <a:pt x="170" y="88"/>
                  </a:cubicBezTo>
                  <a:cubicBezTo>
                    <a:pt x="166" y="92"/>
                    <a:pt x="164" y="90"/>
                    <a:pt x="161" y="87"/>
                  </a:cubicBezTo>
                  <a:cubicBezTo>
                    <a:pt x="158" y="85"/>
                    <a:pt x="148" y="89"/>
                    <a:pt x="147" y="92"/>
                  </a:cubicBezTo>
                  <a:cubicBezTo>
                    <a:pt x="146" y="95"/>
                    <a:pt x="138" y="97"/>
                    <a:pt x="133" y="93"/>
                  </a:cubicBezTo>
                  <a:cubicBezTo>
                    <a:pt x="128" y="90"/>
                    <a:pt x="125" y="89"/>
                    <a:pt x="125" y="93"/>
                  </a:cubicBezTo>
                  <a:cubicBezTo>
                    <a:pt x="125" y="98"/>
                    <a:pt x="121" y="94"/>
                    <a:pt x="121" y="91"/>
                  </a:cubicBezTo>
                  <a:cubicBezTo>
                    <a:pt x="121" y="89"/>
                    <a:pt x="112" y="83"/>
                    <a:pt x="108" y="81"/>
                  </a:cubicBezTo>
                  <a:cubicBezTo>
                    <a:pt x="104" y="78"/>
                    <a:pt x="92" y="78"/>
                    <a:pt x="91" y="76"/>
                  </a:cubicBezTo>
                  <a:cubicBezTo>
                    <a:pt x="91" y="73"/>
                    <a:pt x="83" y="71"/>
                    <a:pt x="81" y="76"/>
                  </a:cubicBezTo>
                  <a:cubicBezTo>
                    <a:pt x="79" y="80"/>
                    <a:pt x="76" y="77"/>
                    <a:pt x="73" y="76"/>
                  </a:cubicBezTo>
                  <a:cubicBezTo>
                    <a:pt x="71" y="74"/>
                    <a:pt x="65" y="78"/>
                    <a:pt x="62" y="79"/>
                  </a:cubicBezTo>
                  <a:cubicBezTo>
                    <a:pt x="59" y="80"/>
                    <a:pt x="51" y="86"/>
                    <a:pt x="46" y="86"/>
                  </a:cubicBezTo>
                  <a:cubicBezTo>
                    <a:pt x="42" y="86"/>
                    <a:pt x="44" y="92"/>
                    <a:pt x="39" y="93"/>
                  </a:cubicBezTo>
                  <a:cubicBezTo>
                    <a:pt x="33" y="95"/>
                    <a:pt x="34" y="98"/>
                    <a:pt x="35" y="101"/>
                  </a:cubicBezTo>
                  <a:cubicBezTo>
                    <a:pt x="35" y="104"/>
                    <a:pt x="39" y="108"/>
                    <a:pt x="33" y="110"/>
                  </a:cubicBezTo>
                  <a:cubicBezTo>
                    <a:pt x="28" y="112"/>
                    <a:pt x="26" y="104"/>
                    <a:pt x="22" y="100"/>
                  </a:cubicBezTo>
                  <a:cubicBezTo>
                    <a:pt x="17" y="97"/>
                    <a:pt x="13" y="101"/>
                    <a:pt x="13" y="106"/>
                  </a:cubicBezTo>
                  <a:cubicBezTo>
                    <a:pt x="13" y="110"/>
                    <a:pt x="8" y="110"/>
                    <a:pt x="5" y="115"/>
                  </a:cubicBezTo>
                  <a:cubicBezTo>
                    <a:pt x="3" y="119"/>
                    <a:pt x="10" y="120"/>
                    <a:pt x="10" y="122"/>
                  </a:cubicBezTo>
                  <a:cubicBezTo>
                    <a:pt x="10" y="124"/>
                    <a:pt x="6" y="126"/>
                    <a:pt x="5" y="127"/>
                  </a:cubicBezTo>
                  <a:cubicBezTo>
                    <a:pt x="3" y="127"/>
                    <a:pt x="0" y="134"/>
                    <a:pt x="1" y="136"/>
                  </a:cubicBezTo>
                  <a:cubicBezTo>
                    <a:pt x="3" y="138"/>
                    <a:pt x="11" y="137"/>
                    <a:pt x="10" y="142"/>
                  </a:cubicBezTo>
                  <a:cubicBezTo>
                    <a:pt x="9" y="146"/>
                    <a:pt x="9" y="151"/>
                    <a:pt x="12" y="149"/>
                  </a:cubicBezTo>
                  <a:cubicBezTo>
                    <a:pt x="16" y="148"/>
                    <a:pt x="20" y="149"/>
                    <a:pt x="23" y="149"/>
                  </a:cubicBezTo>
                  <a:cubicBezTo>
                    <a:pt x="26" y="149"/>
                    <a:pt x="27" y="154"/>
                    <a:pt x="32" y="159"/>
                  </a:cubicBezTo>
                  <a:cubicBezTo>
                    <a:pt x="37" y="164"/>
                    <a:pt x="39" y="167"/>
                    <a:pt x="34" y="168"/>
                  </a:cubicBezTo>
                  <a:cubicBezTo>
                    <a:pt x="29" y="170"/>
                    <a:pt x="31" y="172"/>
                    <a:pt x="37" y="175"/>
                  </a:cubicBezTo>
                  <a:cubicBezTo>
                    <a:pt x="39" y="175"/>
                    <a:pt x="40" y="177"/>
                    <a:pt x="42" y="178"/>
                  </a:cubicBezTo>
                  <a:cubicBezTo>
                    <a:pt x="43" y="177"/>
                    <a:pt x="44" y="176"/>
                    <a:pt x="45" y="176"/>
                  </a:cubicBezTo>
                  <a:cubicBezTo>
                    <a:pt x="52" y="169"/>
                    <a:pt x="66" y="163"/>
                    <a:pt x="76" y="166"/>
                  </a:cubicBezTo>
                  <a:cubicBezTo>
                    <a:pt x="86" y="168"/>
                    <a:pt x="94" y="164"/>
                    <a:pt x="98" y="170"/>
                  </a:cubicBezTo>
                  <a:cubicBezTo>
                    <a:pt x="102" y="176"/>
                    <a:pt x="98" y="187"/>
                    <a:pt x="100" y="192"/>
                  </a:cubicBezTo>
                  <a:cubicBezTo>
                    <a:pt x="102" y="196"/>
                    <a:pt x="92" y="197"/>
                    <a:pt x="86" y="196"/>
                  </a:cubicBezTo>
                  <a:cubicBezTo>
                    <a:pt x="79" y="195"/>
                    <a:pt x="66" y="198"/>
                    <a:pt x="67" y="202"/>
                  </a:cubicBezTo>
                  <a:cubicBezTo>
                    <a:pt x="69" y="206"/>
                    <a:pt x="74" y="215"/>
                    <a:pt x="65" y="210"/>
                  </a:cubicBezTo>
                  <a:cubicBezTo>
                    <a:pt x="56" y="206"/>
                    <a:pt x="53" y="215"/>
                    <a:pt x="58" y="215"/>
                  </a:cubicBezTo>
                  <a:cubicBezTo>
                    <a:pt x="62" y="215"/>
                    <a:pt x="69" y="221"/>
                    <a:pt x="69" y="225"/>
                  </a:cubicBezTo>
                  <a:cubicBezTo>
                    <a:pt x="69" y="229"/>
                    <a:pt x="69" y="237"/>
                    <a:pt x="74" y="236"/>
                  </a:cubicBezTo>
                  <a:cubicBezTo>
                    <a:pt x="78" y="235"/>
                    <a:pt x="78" y="243"/>
                    <a:pt x="84" y="242"/>
                  </a:cubicBezTo>
                  <a:cubicBezTo>
                    <a:pt x="90" y="242"/>
                    <a:pt x="96" y="244"/>
                    <a:pt x="91" y="250"/>
                  </a:cubicBezTo>
                  <a:cubicBezTo>
                    <a:pt x="86" y="255"/>
                    <a:pt x="94" y="271"/>
                    <a:pt x="96" y="267"/>
                  </a:cubicBezTo>
                  <a:cubicBezTo>
                    <a:pt x="97" y="265"/>
                    <a:pt x="96" y="260"/>
                    <a:pt x="98" y="257"/>
                  </a:cubicBezTo>
                  <a:cubicBezTo>
                    <a:pt x="94" y="249"/>
                    <a:pt x="109" y="249"/>
                    <a:pt x="113" y="249"/>
                  </a:cubicBezTo>
                  <a:cubicBezTo>
                    <a:pt x="118" y="249"/>
                    <a:pt x="126" y="256"/>
                    <a:pt x="131" y="263"/>
                  </a:cubicBezTo>
                  <a:cubicBezTo>
                    <a:pt x="136" y="270"/>
                    <a:pt x="141" y="266"/>
                    <a:pt x="141" y="266"/>
                  </a:cubicBezTo>
                  <a:cubicBezTo>
                    <a:pt x="143" y="201"/>
                    <a:pt x="143" y="201"/>
                    <a:pt x="143" y="201"/>
                  </a:cubicBezTo>
                  <a:cubicBezTo>
                    <a:pt x="180" y="191"/>
                    <a:pt x="180" y="191"/>
                    <a:pt x="180" y="191"/>
                  </a:cubicBezTo>
                  <a:cubicBezTo>
                    <a:pt x="181" y="190"/>
                    <a:pt x="181" y="189"/>
                    <a:pt x="182" y="188"/>
                  </a:cubicBezTo>
                  <a:cubicBezTo>
                    <a:pt x="186" y="181"/>
                    <a:pt x="193" y="187"/>
                    <a:pt x="195" y="189"/>
                  </a:cubicBezTo>
                  <a:cubicBezTo>
                    <a:pt x="197" y="190"/>
                    <a:pt x="196" y="181"/>
                    <a:pt x="201" y="182"/>
                  </a:cubicBezTo>
                  <a:cubicBezTo>
                    <a:pt x="206" y="182"/>
                    <a:pt x="201" y="190"/>
                    <a:pt x="205" y="190"/>
                  </a:cubicBezTo>
                  <a:cubicBezTo>
                    <a:pt x="208" y="190"/>
                    <a:pt x="215" y="201"/>
                    <a:pt x="213" y="210"/>
                  </a:cubicBezTo>
                  <a:cubicBezTo>
                    <a:pt x="218" y="214"/>
                    <a:pt x="229" y="226"/>
                    <a:pt x="230" y="229"/>
                  </a:cubicBezTo>
                  <a:cubicBezTo>
                    <a:pt x="231" y="232"/>
                    <a:pt x="246" y="226"/>
                    <a:pt x="249" y="227"/>
                  </a:cubicBezTo>
                  <a:cubicBezTo>
                    <a:pt x="252" y="229"/>
                    <a:pt x="274" y="229"/>
                    <a:pt x="279" y="229"/>
                  </a:cubicBezTo>
                  <a:cubicBezTo>
                    <a:pt x="283" y="229"/>
                    <a:pt x="285" y="236"/>
                    <a:pt x="290" y="237"/>
                  </a:cubicBezTo>
                  <a:cubicBezTo>
                    <a:pt x="295" y="238"/>
                    <a:pt x="293" y="246"/>
                    <a:pt x="294" y="251"/>
                  </a:cubicBezTo>
                  <a:cubicBezTo>
                    <a:pt x="294" y="256"/>
                    <a:pt x="301" y="262"/>
                    <a:pt x="302" y="266"/>
                  </a:cubicBezTo>
                  <a:cubicBezTo>
                    <a:pt x="302" y="271"/>
                    <a:pt x="310" y="269"/>
                    <a:pt x="315" y="270"/>
                  </a:cubicBezTo>
                  <a:cubicBezTo>
                    <a:pt x="319" y="271"/>
                    <a:pt x="326" y="273"/>
                    <a:pt x="327" y="277"/>
                  </a:cubicBezTo>
                  <a:cubicBezTo>
                    <a:pt x="327" y="282"/>
                    <a:pt x="333" y="278"/>
                    <a:pt x="334" y="275"/>
                  </a:cubicBezTo>
                  <a:cubicBezTo>
                    <a:pt x="334" y="271"/>
                    <a:pt x="340" y="267"/>
                    <a:pt x="349" y="263"/>
                  </a:cubicBezTo>
                  <a:cubicBezTo>
                    <a:pt x="353" y="262"/>
                    <a:pt x="355" y="262"/>
                    <a:pt x="357" y="263"/>
                  </a:cubicBezTo>
                  <a:cubicBezTo>
                    <a:pt x="359" y="258"/>
                    <a:pt x="361" y="255"/>
                    <a:pt x="362" y="254"/>
                  </a:cubicBezTo>
                  <a:cubicBezTo>
                    <a:pt x="365" y="253"/>
                    <a:pt x="370" y="249"/>
                    <a:pt x="371" y="244"/>
                  </a:cubicBezTo>
                  <a:cubicBezTo>
                    <a:pt x="371" y="240"/>
                    <a:pt x="383" y="240"/>
                    <a:pt x="391" y="244"/>
                  </a:cubicBezTo>
                  <a:cubicBezTo>
                    <a:pt x="399" y="248"/>
                    <a:pt x="403" y="248"/>
                    <a:pt x="404" y="242"/>
                  </a:cubicBezTo>
                  <a:cubicBezTo>
                    <a:pt x="404" y="236"/>
                    <a:pt x="416" y="234"/>
                    <a:pt x="419" y="236"/>
                  </a:cubicBezTo>
                  <a:cubicBezTo>
                    <a:pt x="423" y="237"/>
                    <a:pt x="433" y="243"/>
                    <a:pt x="439" y="241"/>
                  </a:cubicBezTo>
                  <a:cubicBezTo>
                    <a:pt x="444" y="239"/>
                    <a:pt x="470" y="242"/>
                    <a:pt x="477" y="243"/>
                  </a:cubicBezTo>
                  <a:cubicBezTo>
                    <a:pt x="483" y="245"/>
                    <a:pt x="485" y="241"/>
                    <a:pt x="490" y="247"/>
                  </a:cubicBezTo>
                  <a:cubicBezTo>
                    <a:pt x="495" y="253"/>
                    <a:pt x="497" y="248"/>
                    <a:pt x="503" y="252"/>
                  </a:cubicBezTo>
                  <a:cubicBezTo>
                    <a:pt x="503" y="250"/>
                    <a:pt x="502" y="248"/>
                    <a:pt x="502" y="246"/>
                  </a:cubicBezTo>
                  <a:cubicBezTo>
                    <a:pt x="502" y="242"/>
                    <a:pt x="509" y="238"/>
                    <a:pt x="510" y="235"/>
                  </a:cubicBezTo>
                  <a:cubicBezTo>
                    <a:pt x="512" y="232"/>
                    <a:pt x="504" y="222"/>
                    <a:pt x="504" y="219"/>
                  </a:cubicBezTo>
                  <a:cubicBezTo>
                    <a:pt x="504" y="216"/>
                    <a:pt x="504" y="208"/>
                    <a:pt x="501" y="206"/>
                  </a:cubicBezTo>
                  <a:cubicBezTo>
                    <a:pt x="498" y="204"/>
                    <a:pt x="507" y="200"/>
                    <a:pt x="510" y="200"/>
                  </a:cubicBezTo>
                  <a:cubicBezTo>
                    <a:pt x="514" y="201"/>
                    <a:pt x="521" y="196"/>
                    <a:pt x="523" y="198"/>
                  </a:cubicBezTo>
                  <a:cubicBezTo>
                    <a:pt x="525" y="200"/>
                    <a:pt x="530" y="200"/>
                    <a:pt x="534" y="200"/>
                  </a:cubicBezTo>
                  <a:cubicBezTo>
                    <a:pt x="538" y="200"/>
                    <a:pt x="536" y="196"/>
                    <a:pt x="534" y="193"/>
                  </a:cubicBezTo>
                  <a:cubicBezTo>
                    <a:pt x="531" y="191"/>
                    <a:pt x="541" y="172"/>
                    <a:pt x="543" y="165"/>
                  </a:cubicBezTo>
                  <a:cubicBezTo>
                    <a:pt x="544" y="159"/>
                    <a:pt x="548" y="165"/>
                    <a:pt x="553" y="165"/>
                  </a:cubicBezTo>
                  <a:cubicBezTo>
                    <a:pt x="558" y="166"/>
                    <a:pt x="563" y="165"/>
                    <a:pt x="566" y="166"/>
                  </a:cubicBezTo>
                  <a:cubicBezTo>
                    <a:pt x="569" y="168"/>
                    <a:pt x="578" y="165"/>
                    <a:pt x="580" y="161"/>
                  </a:cubicBezTo>
                  <a:cubicBezTo>
                    <a:pt x="582" y="158"/>
                    <a:pt x="578" y="157"/>
                    <a:pt x="578" y="149"/>
                  </a:cubicBezTo>
                  <a:cubicBezTo>
                    <a:pt x="578" y="142"/>
                    <a:pt x="583" y="138"/>
                    <a:pt x="588" y="138"/>
                  </a:cubicBezTo>
                  <a:cubicBezTo>
                    <a:pt x="593" y="138"/>
                    <a:pt x="594" y="134"/>
                    <a:pt x="594" y="130"/>
                  </a:cubicBezTo>
                  <a:cubicBezTo>
                    <a:pt x="594" y="127"/>
                    <a:pt x="598" y="125"/>
                    <a:pt x="599" y="121"/>
                  </a:cubicBezTo>
                  <a:cubicBezTo>
                    <a:pt x="598" y="119"/>
                    <a:pt x="596" y="117"/>
                    <a:pt x="596" y="115"/>
                  </a:cubicBezTo>
                  <a:close/>
                  <a:moveTo>
                    <a:pt x="224" y="179"/>
                  </a:moveTo>
                  <a:cubicBezTo>
                    <a:pt x="222" y="181"/>
                    <a:pt x="205" y="177"/>
                    <a:pt x="204" y="173"/>
                  </a:cubicBezTo>
                  <a:cubicBezTo>
                    <a:pt x="202" y="170"/>
                    <a:pt x="228" y="174"/>
                    <a:pt x="224" y="179"/>
                  </a:cubicBezTo>
                  <a:close/>
                  <a:moveTo>
                    <a:pt x="471" y="177"/>
                  </a:moveTo>
                  <a:cubicBezTo>
                    <a:pt x="459" y="177"/>
                    <a:pt x="432" y="171"/>
                    <a:pt x="421" y="183"/>
                  </a:cubicBezTo>
                  <a:cubicBezTo>
                    <a:pt x="410" y="195"/>
                    <a:pt x="418" y="201"/>
                    <a:pt x="413" y="202"/>
                  </a:cubicBezTo>
                  <a:cubicBezTo>
                    <a:pt x="408" y="203"/>
                    <a:pt x="405" y="184"/>
                    <a:pt x="411" y="178"/>
                  </a:cubicBezTo>
                  <a:cubicBezTo>
                    <a:pt x="417" y="172"/>
                    <a:pt x="437" y="169"/>
                    <a:pt x="449" y="172"/>
                  </a:cubicBezTo>
                  <a:cubicBezTo>
                    <a:pt x="461" y="175"/>
                    <a:pt x="483" y="170"/>
                    <a:pt x="486" y="170"/>
                  </a:cubicBezTo>
                  <a:cubicBezTo>
                    <a:pt x="489" y="171"/>
                    <a:pt x="483" y="177"/>
                    <a:pt x="471" y="17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65">
              <a:extLst>
                <a:ext uri="{FF2B5EF4-FFF2-40B4-BE49-F238E27FC236}">
                  <a16:creationId xmlns:a16="http://schemas.microsoft.com/office/drawing/2014/main" id="{17063BFB-C8C0-48B0-A3A0-3CC172D3F3FF}"/>
                </a:ext>
              </a:extLst>
            </p:cNvPr>
            <p:cNvSpPr>
              <a:spLocks noEditPoints="1"/>
            </p:cNvSpPr>
            <p:nvPr userDrawn="1"/>
          </p:nvSpPr>
          <p:spPr bwMode="auto">
            <a:xfrm>
              <a:off x="4692436" y="1129573"/>
              <a:ext cx="3740657" cy="1436022"/>
            </a:xfrm>
            <a:custGeom>
              <a:avLst/>
              <a:gdLst>
                <a:gd name="T0" fmla="*/ 661 w 2513"/>
                <a:gd name="T1" fmla="*/ 19 h 964"/>
                <a:gd name="T2" fmla="*/ 1117 w 2513"/>
                <a:gd name="T3" fmla="*/ 9 h 964"/>
                <a:gd name="T4" fmla="*/ 879 w 2513"/>
                <a:gd name="T5" fmla="*/ 275 h 964"/>
                <a:gd name="T6" fmla="*/ 1213 w 2513"/>
                <a:gd name="T7" fmla="*/ 91 h 964"/>
                <a:gd name="T8" fmla="*/ 1834 w 2513"/>
                <a:gd name="T9" fmla="*/ 202 h 964"/>
                <a:gd name="T10" fmla="*/ 1927 w 2513"/>
                <a:gd name="T11" fmla="*/ 214 h 964"/>
                <a:gd name="T12" fmla="*/ 1796 w 2513"/>
                <a:gd name="T13" fmla="*/ 779 h 964"/>
                <a:gd name="T14" fmla="*/ 446 w 2513"/>
                <a:gd name="T15" fmla="*/ 41 h 964"/>
                <a:gd name="T16" fmla="*/ 2436 w 2513"/>
                <a:gd name="T17" fmla="*/ 442 h 964"/>
                <a:gd name="T18" fmla="*/ 2184 w 2513"/>
                <a:gd name="T19" fmla="*/ 370 h 964"/>
                <a:gd name="T20" fmla="*/ 1944 w 2513"/>
                <a:gd name="T21" fmla="*/ 324 h 964"/>
                <a:gd name="T22" fmla="*/ 1781 w 2513"/>
                <a:gd name="T23" fmla="*/ 274 h 964"/>
                <a:gd name="T24" fmla="*/ 1651 w 2513"/>
                <a:gd name="T25" fmla="*/ 307 h 964"/>
                <a:gd name="T26" fmla="*/ 1545 w 2513"/>
                <a:gd name="T27" fmla="*/ 254 h 964"/>
                <a:gd name="T28" fmla="*/ 1368 w 2513"/>
                <a:gd name="T29" fmla="*/ 249 h 964"/>
                <a:gd name="T30" fmla="*/ 1349 w 2513"/>
                <a:gd name="T31" fmla="*/ 216 h 964"/>
                <a:gd name="T32" fmla="*/ 1278 w 2513"/>
                <a:gd name="T33" fmla="*/ 153 h 964"/>
                <a:gd name="T34" fmla="*/ 1154 w 2513"/>
                <a:gd name="T35" fmla="*/ 175 h 964"/>
                <a:gd name="T36" fmla="*/ 1000 w 2513"/>
                <a:gd name="T37" fmla="*/ 209 h 964"/>
                <a:gd name="T38" fmla="*/ 950 w 2513"/>
                <a:gd name="T39" fmla="*/ 251 h 964"/>
                <a:gd name="T40" fmla="*/ 876 w 2513"/>
                <a:gd name="T41" fmla="*/ 325 h 964"/>
                <a:gd name="T42" fmla="*/ 834 w 2513"/>
                <a:gd name="T43" fmla="*/ 373 h 964"/>
                <a:gd name="T44" fmla="*/ 772 w 2513"/>
                <a:gd name="T45" fmla="*/ 445 h 964"/>
                <a:gd name="T46" fmla="*/ 801 w 2513"/>
                <a:gd name="T47" fmla="*/ 390 h 964"/>
                <a:gd name="T48" fmla="*/ 708 w 2513"/>
                <a:gd name="T49" fmla="*/ 343 h 964"/>
                <a:gd name="T50" fmla="*/ 597 w 2513"/>
                <a:gd name="T51" fmla="*/ 358 h 964"/>
                <a:gd name="T52" fmla="*/ 491 w 2513"/>
                <a:gd name="T53" fmla="*/ 385 h 964"/>
                <a:gd name="T54" fmla="*/ 358 w 2513"/>
                <a:gd name="T55" fmla="*/ 391 h 964"/>
                <a:gd name="T56" fmla="*/ 274 w 2513"/>
                <a:gd name="T57" fmla="*/ 480 h 964"/>
                <a:gd name="T58" fmla="*/ 188 w 2513"/>
                <a:gd name="T59" fmla="*/ 427 h 964"/>
                <a:gd name="T60" fmla="*/ 196 w 2513"/>
                <a:gd name="T61" fmla="*/ 366 h 964"/>
                <a:gd name="T62" fmla="*/ 144 w 2513"/>
                <a:gd name="T63" fmla="*/ 421 h 964"/>
                <a:gd name="T64" fmla="*/ 129 w 2513"/>
                <a:gd name="T65" fmla="*/ 577 h 964"/>
                <a:gd name="T66" fmla="*/ 135 w 2513"/>
                <a:gd name="T67" fmla="*/ 677 h 964"/>
                <a:gd name="T68" fmla="*/ 209 w 2513"/>
                <a:gd name="T69" fmla="*/ 754 h 964"/>
                <a:gd name="T70" fmla="*/ 294 w 2513"/>
                <a:gd name="T71" fmla="*/ 824 h 964"/>
                <a:gd name="T72" fmla="*/ 301 w 2513"/>
                <a:gd name="T73" fmla="*/ 919 h 964"/>
                <a:gd name="T74" fmla="*/ 436 w 2513"/>
                <a:gd name="T75" fmla="*/ 871 h 964"/>
                <a:gd name="T76" fmla="*/ 433 w 2513"/>
                <a:gd name="T77" fmla="*/ 786 h 964"/>
                <a:gd name="T78" fmla="*/ 595 w 2513"/>
                <a:gd name="T79" fmla="*/ 791 h 964"/>
                <a:gd name="T80" fmla="*/ 683 w 2513"/>
                <a:gd name="T81" fmla="*/ 710 h 964"/>
                <a:gd name="T82" fmla="*/ 825 w 2513"/>
                <a:gd name="T83" fmla="*/ 723 h 964"/>
                <a:gd name="T84" fmla="*/ 990 w 2513"/>
                <a:gd name="T85" fmla="*/ 808 h 964"/>
                <a:gd name="T86" fmla="*/ 1142 w 2513"/>
                <a:gd name="T87" fmla="*/ 791 h 964"/>
                <a:gd name="T88" fmla="*/ 1274 w 2513"/>
                <a:gd name="T89" fmla="*/ 799 h 964"/>
                <a:gd name="T90" fmla="*/ 1471 w 2513"/>
                <a:gd name="T91" fmla="*/ 767 h 964"/>
                <a:gd name="T92" fmla="*/ 1624 w 2513"/>
                <a:gd name="T93" fmla="*/ 828 h 964"/>
                <a:gd name="T94" fmla="*/ 1644 w 2513"/>
                <a:gd name="T95" fmla="*/ 929 h 964"/>
                <a:gd name="T96" fmla="*/ 1757 w 2513"/>
                <a:gd name="T97" fmla="*/ 719 h 964"/>
                <a:gd name="T98" fmla="*/ 1773 w 2513"/>
                <a:gd name="T99" fmla="*/ 637 h 964"/>
                <a:gd name="T100" fmla="*/ 1972 w 2513"/>
                <a:gd name="T101" fmla="*/ 617 h 964"/>
                <a:gd name="T102" fmla="*/ 2108 w 2513"/>
                <a:gd name="T103" fmla="*/ 547 h 964"/>
                <a:gd name="T104" fmla="*/ 2008 w 2513"/>
                <a:gd name="T105" fmla="*/ 775 h 964"/>
                <a:gd name="T106" fmla="*/ 2104 w 2513"/>
                <a:gd name="T107" fmla="*/ 644 h 964"/>
                <a:gd name="T108" fmla="*/ 2259 w 2513"/>
                <a:gd name="T109" fmla="*/ 565 h 964"/>
                <a:gd name="T110" fmla="*/ 2363 w 2513"/>
                <a:gd name="T111" fmla="*/ 479 h 964"/>
                <a:gd name="T112" fmla="*/ 2464 w 2513"/>
                <a:gd name="T113" fmla="*/ 489 h 964"/>
                <a:gd name="T114" fmla="*/ 1294 w 2513"/>
                <a:gd name="T115" fmla="*/ 717 h 964"/>
                <a:gd name="T116" fmla="*/ 506 w 2513"/>
                <a:gd name="T117" fmla="*/ 43 h 964"/>
                <a:gd name="T118" fmla="*/ 516 w 2513"/>
                <a:gd name="T119" fmla="*/ 27 h 964"/>
                <a:gd name="T120" fmla="*/ 548 w 2513"/>
                <a:gd name="T121" fmla="*/ 266 h 964"/>
                <a:gd name="T122" fmla="*/ 550 w 2513"/>
                <a:gd name="T123" fmla="*/ 203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3" h="964">
                  <a:moveTo>
                    <a:pt x="39" y="697"/>
                  </a:moveTo>
                  <a:cubicBezTo>
                    <a:pt x="37" y="698"/>
                    <a:pt x="31" y="696"/>
                    <a:pt x="30" y="693"/>
                  </a:cubicBezTo>
                  <a:cubicBezTo>
                    <a:pt x="28" y="692"/>
                    <a:pt x="24" y="692"/>
                    <a:pt x="21" y="693"/>
                  </a:cubicBezTo>
                  <a:cubicBezTo>
                    <a:pt x="22" y="693"/>
                    <a:pt x="22" y="694"/>
                    <a:pt x="23" y="695"/>
                  </a:cubicBezTo>
                  <a:cubicBezTo>
                    <a:pt x="25" y="698"/>
                    <a:pt x="15" y="699"/>
                    <a:pt x="18" y="703"/>
                  </a:cubicBezTo>
                  <a:cubicBezTo>
                    <a:pt x="21" y="707"/>
                    <a:pt x="11" y="707"/>
                    <a:pt x="11" y="703"/>
                  </a:cubicBezTo>
                  <a:cubicBezTo>
                    <a:pt x="11" y="698"/>
                    <a:pt x="1" y="701"/>
                    <a:pt x="1" y="703"/>
                  </a:cubicBezTo>
                  <a:cubicBezTo>
                    <a:pt x="2" y="704"/>
                    <a:pt x="1" y="706"/>
                    <a:pt x="0" y="707"/>
                  </a:cubicBezTo>
                  <a:cubicBezTo>
                    <a:pt x="3" y="708"/>
                    <a:pt x="7" y="709"/>
                    <a:pt x="8" y="710"/>
                  </a:cubicBezTo>
                  <a:cubicBezTo>
                    <a:pt x="10" y="710"/>
                    <a:pt x="36" y="713"/>
                    <a:pt x="46" y="711"/>
                  </a:cubicBezTo>
                  <a:cubicBezTo>
                    <a:pt x="46" y="709"/>
                    <a:pt x="47" y="704"/>
                    <a:pt x="47" y="702"/>
                  </a:cubicBezTo>
                  <a:cubicBezTo>
                    <a:pt x="47" y="699"/>
                    <a:pt x="41" y="696"/>
                    <a:pt x="39" y="697"/>
                  </a:cubicBezTo>
                  <a:close/>
                  <a:moveTo>
                    <a:pt x="668" y="27"/>
                  </a:moveTo>
                  <a:cubicBezTo>
                    <a:pt x="684" y="25"/>
                    <a:pt x="684" y="16"/>
                    <a:pt x="675" y="14"/>
                  </a:cubicBezTo>
                  <a:cubicBezTo>
                    <a:pt x="667" y="13"/>
                    <a:pt x="665" y="20"/>
                    <a:pt x="661" y="19"/>
                  </a:cubicBezTo>
                  <a:cubicBezTo>
                    <a:pt x="657" y="19"/>
                    <a:pt x="640" y="22"/>
                    <a:pt x="643" y="26"/>
                  </a:cubicBezTo>
                  <a:cubicBezTo>
                    <a:pt x="647" y="30"/>
                    <a:pt x="660" y="28"/>
                    <a:pt x="668" y="27"/>
                  </a:cubicBezTo>
                  <a:close/>
                  <a:moveTo>
                    <a:pt x="752" y="269"/>
                  </a:moveTo>
                  <a:cubicBezTo>
                    <a:pt x="757" y="270"/>
                    <a:pt x="773" y="267"/>
                    <a:pt x="774" y="264"/>
                  </a:cubicBezTo>
                  <a:cubicBezTo>
                    <a:pt x="776" y="260"/>
                    <a:pt x="768" y="257"/>
                    <a:pt x="758" y="257"/>
                  </a:cubicBezTo>
                  <a:cubicBezTo>
                    <a:pt x="748" y="257"/>
                    <a:pt x="747" y="268"/>
                    <a:pt x="752" y="269"/>
                  </a:cubicBezTo>
                  <a:close/>
                  <a:moveTo>
                    <a:pt x="1073" y="47"/>
                  </a:moveTo>
                  <a:cubicBezTo>
                    <a:pt x="1081" y="50"/>
                    <a:pt x="1078" y="52"/>
                    <a:pt x="1070" y="52"/>
                  </a:cubicBezTo>
                  <a:cubicBezTo>
                    <a:pt x="1061" y="52"/>
                    <a:pt x="1054" y="55"/>
                    <a:pt x="1059" y="57"/>
                  </a:cubicBezTo>
                  <a:cubicBezTo>
                    <a:pt x="1064" y="59"/>
                    <a:pt x="1063" y="64"/>
                    <a:pt x="1072" y="66"/>
                  </a:cubicBezTo>
                  <a:cubicBezTo>
                    <a:pt x="1081" y="68"/>
                    <a:pt x="1091" y="61"/>
                    <a:pt x="1090" y="56"/>
                  </a:cubicBezTo>
                  <a:cubicBezTo>
                    <a:pt x="1089" y="51"/>
                    <a:pt x="1121" y="46"/>
                    <a:pt x="1130" y="44"/>
                  </a:cubicBezTo>
                  <a:cubicBezTo>
                    <a:pt x="1139" y="41"/>
                    <a:pt x="1124" y="32"/>
                    <a:pt x="1134" y="31"/>
                  </a:cubicBezTo>
                  <a:cubicBezTo>
                    <a:pt x="1144" y="31"/>
                    <a:pt x="1140" y="26"/>
                    <a:pt x="1128" y="24"/>
                  </a:cubicBezTo>
                  <a:cubicBezTo>
                    <a:pt x="1116" y="23"/>
                    <a:pt x="1121" y="13"/>
                    <a:pt x="1117" y="9"/>
                  </a:cubicBezTo>
                  <a:cubicBezTo>
                    <a:pt x="1113" y="6"/>
                    <a:pt x="1111" y="14"/>
                    <a:pt x="1096" y="17"/>
                  </a:cubicBezTo>
                  <a:cubicBezTo>
                    <a:pt x="1081" y="20"/>
                    <a:pt x="1073" y="24"/>
                    <a:pt x="1079" y="27"/>
                  </a:cubicBezTo>
                  <a:cubicBezTo>
                    <a:pt x="1085" y="30"/>
                    <a:pt x="1079" y="37"/>
                    <a:pt x="1073" y="37"/>
                  </a:cubicBezTo>
                  <a:cubicBezTo>
                    <a:pt x="1066" y="36"/>
                    <a:pt x="1065" y="43"/>
                    <a:pt x="1073" y="47"/>
                  </a:cubicBezTo>
                  <a:close/>
                  <a:moveTo>
                    <a:pt x="1096" y="59"/>
                  </a:moveTo>
                  <a:cubicBezTo>
                    <a:pt x="1096" y="64"/>
                    <a:pt x="1082" y="68"/>
                    <a:pt x="1086" y="72"/>
                  </a:cubicBezTo>
                  <a:cubicBezTo>
                    <a:pt x="1090" y="75"/>
                    <a:pt x="1093" y="74"/>
                    <a:pt x="1097" y="75"/>
                  </a:cubicBezTo>
                  <a:cubicBezTo>
                    <a:pt x="1101" y="76"/>
                    <a:pt x="1104" y="87"/>
                    <a:pt x="1111" y="85"/>
                  </a:cubicBezTo>
                  <a:cubicBezTo>
                    <a:pt x="1119" y="83"/>
                    <a:pt x="1141" y="94"/>
                    <a:pt x="1153" y="94"/>
                  </a:cubicBezTo>
                  <a:cubicBezTo>
                    <a:pt x="1166" y="94"/>
                    <a:pt x="1167" y="83"/>
                    <a:pt x="1163" y="83"/>
                  </a:cubicBezTo>
                  <a:cubicBezTo>
                    <a:pt x="1159" y="82"/>
                    <a:pt x="1163" y="76"/>
                    <a:pt x="1170" y="66"/>
                  </a:cubicBezTo>
                  <a:cubicBezTo>
                    <a:pt x="1177" y="56"/>
                    <a:pt x="1148" y="49"/>
                    <a:pt x="1148" y="57"/>
                  </a:cubicBezTo>
                  <a:cubicBezTo>
                    <a:pt x="1148" y="64"/>
                    <a:pt x="1140" y="55"/>
                    <a:pt x="1137" y="50"/>
                  </a:cubicBezTo>
                  <a:cubicBezTo>
                    <a:pt x="1134" y="45"/>
                    <a:pt x="1096" y="54"/>
                    <a:pt x="1096" y="59"/>
                  </a:cubicBezTo>
                  <a:close/>
                  <a:moveTo>
                    <a:pt x="879" y="275"/>
                  </a:moveTo>
                  <a:cubicBezTo>
                    <a:pt x="886" y="279"/>
                    <a:pt x="891" y="277"/>
                    <a:pt x="890" y="270"/>
                  </a:cubicBezTo>
                  <a:cubicBezTo>
                    <a:pt x="889" y="264"/>
                    <a:pt x="873" y="273"/>
                    <a:pt x="879" y="275"/>
                  </a:cubicBezTo>
                  <a:close/>
                  <a:moveTo>
                    <a:pt x="1062" y="16"/>
                  </a:moveTo>
                  <a:cubicBezTo>
                    <a:pt x="1064" y="9"/>
                    <a:pt x="1035" y="12"/>
                    <a:pt x="1042" y="18"/>
                  </a:cubicBezTo>
                  <a:cubicBezTo>
                    <a:pt x="1045" y="21"/>
                    <a:pt x="1060" y="22"/>
                    <a:pt x="1062" y="16"/>
                  </a:cubicBezTo>
                  <a:close/>
                  <a:moveTo>
                    <a:pt x="2342" y="331"/>
                  </a:moveTo>
                  <a:cubicBezTo>
                    <a:pt x="2350" y="335"/>
                    <a:pt x="2356" y="326"/>
                    <a:pt x="2363" y="330"/>
                  </a:cubicBezTo>
                  <a:cubicBezTo>
                    <a:pt x="2370" y="335"/>
                    <a:pt x="2387" y="328"/>
                    <a:pt x="2393" y="327"/>
                  </a:cubicBezTo>
                  <a:cubicBezTo>
                    <a:pt x="2400" y="326"/>
                    <a:pt x="2397" y="317"/>
                    <a:pt x="2377" y="314"/>
                  </a:cubicBezTo>
                  <a:cubicBezTo>
                    <a:pt x="2358" y="312"/>
                    <a:pt x="2332" y="326"/>
                    <a:pt x="2342" y="331"/>
                  </a:cubicBezTo>
                  <a:close/>
                  <a:moveTo>
                    <a:pt x="1164" y="120"/>
                  </a:moveTo>
                  <a:cubicBezTo>
                    <a:pt x="1170" y="124"/>
                    <a:pt x="1189" y="116"/>
                    <a:pt x="1202" y="116"/>
                  </a:cubicBezTo>
                  <a:cubicBezTo>
                    <a:pt x="1215" y="117"/>
                    <a:pt x="1252" y="106"/>
                    <a:pt x="1253" y="99"/>
                  </a:cubicBezTo>
                  <a:cubicBezTo>
                    <a:pt x="1255" y="92"/>
                    <a:pt x="1240" y="93"/>
                    <a:pt x="1234" y="87"/>
                  </a:cubicBezTo>
                  <a:cubicBezTo>
                    <a:pt x="1228" y="81"/>
                    <a:pt x="1216" y="86"/>
                    <a:pt x="1213" y="91"/>
                  </a:cubicBezTo>
                  <a:cubicBezTo>
                    <a:pt x="1210" y="96"/>
                    <a:pt x="1206" y="91"/>
                    <a:pt x="1215" y="83"/>
                  </a:cubicBezTo>
                  <a:cubicBezTo>
                    <a:pt x="1223" y="75"/>
                    <a:pt x="1206" y="68"/>
                    <a:pt x="1206" y="74"/>
                  </a:cubicBezTo>
                  <a:cubicBezTo>
                    <a:pt x="1205" y="79"/>
                    <a:pt x="1190" y="74"/>
                    <a:pt x="1190" y="79"/>
                  </a:cubicBezTo>
                  <a:cubicBezTo>
                    <a:pt x="1190" y="84"/>
                    <a:pt x="1184" y="86"/>
                    <a:pt x="1185" y="91"/>
                  </a:cubicBezTo>
                  <a:cubicBezTo>
                    <a:pt x="1185" y="96"/>
                    <a:pt x="1174" y="88"/>
                    <a:pt x="1174" y="99"/>
                  </a:cubicBezTo>
                  <a:cubicBezTo>
                    <a:pt x="1174" y="110"/>
                    <a:pt x="1157" y="116"/>
                    <a:pt x="1164" y="120"/>
                  </a:cubicBezTo>
                  <a:close/>
                  <a:moveTo>
                    <a:pt x="1725" y="210"/>
                  </a:moveTo>
                  <a:cubicBezTo>
                    <a:pt x="1731" y="213"/>
                    <a:pt x="1733" y="216"/>
                    <a:pt x="1736" y="219"/>
                  </a:cubicBezTo>
                  <a:cubicBezTo>
                    <a:pt x="1740" y="223"/>
                    <a:pt x="1753" y="217"/>
                    <a:pt x="1758" y="216"/>
                  </a:cubicBezTo>
                  <a:cubicBezTo>
                    <a:pt x="1763" y="214"/>
                    <a:pt x="1764" y="224"/>
                    <a:pt x="1772" y="218"/>
                  </a:cubicBezTo>
                  <a:cubicBezTo>
                    <a:pt x="1780" y="213"/>
                    <a:pt x="1789" y="216"/>
                    <a:pt x="1798" y="216"/>
                  </a:cubicBezTo>
                  <a:cubicBezTo>
                    <a:pt x="1808" y="216"/>
                    <a:pt x="1796" y="204"/>
                    <a:pt x="1797" y="199"/>
                  </a:cubicBezTo>
                  <a:cubicBezTo>
                    <a:pt x="1797" y="194"/>
                    <a:pt x="1808" y="197"/>
                    <a:pt x="1805" y="201"/>
                  </a:cubicBezTo>
                  <a:cubicBezTo>
                    <a:pt x="1801" y="206"/>
                    <a:pt x="1810" y="216"/>
                    <a:pt x="1824" y="215"/>
                  </a:cubicBezTo>
                  <a:cubicBezTo>
                    <a:pt x="1838" y="214"/>
                    <a:pt x="1827" y="205"/>
                    <a:pt x="1834" y="202"/>
                  </a:cubicBezTo>
                  <a:cubicBezTo>
                    <a:pt x="1841" y="199"/>
                    <a:pt x="1840" y="196"/>
                    <a:pt x="1830" y="190"/>
                  </a:cubicBezTo>
                  <a:cubicBezTo>
                    <a:pt x="1820" y="184"/>
                    <a:pt x="1807" y="187"/>
                    <a:pt x="1799" y="184"/>
                  </a:cubicBezTo>
                  <a:cubicBezTo>
                    <a:pt x="1789" y="179"/>
                    <a:pt x="1778" y="179"/>
                    <a:pt x="1778" y="189"/>
                  </a:cubicBezTo>
                  <a:cubicBezTo>
                    <a:pt x="1777" y="198"/>
                    <a:pt x="1759" y="178"/>
                    <a:pt x="1749" y="175"/>
                  </a:cubicBezTo>
                  <a:cubicBezTo>
                    <a:pt x="1740" y="172"/>
                    <a:pt x="1710" y="202"/>
                    <a:pt x="1725" y="210"/>
                  </a:cubicBezTo>
                  <a:close/>
                  <a:moveTo>
                    <a:pt x="1816" y="265"/>
                  </a:moveTo>
                  <a:cubicBezTo>
                    <a:pt x="1823" y="264"/>
                    <a:pt x="1810" y="249"/>
                    <a:pt x="1796" y="247"/>
                  </a:cubicBezTo>
                  <a:cubicBezTo>
                    <a:pt x="1783" y="245"/>
                    <a:pt x="1770" y="256"/>
                    <a:pt x="1772" y="258"/>
                  </a:cubicBezTo>
                  <a:cubicBezTo>
                    <a:pt x="1776" y="264"/>
                    <a:pt x="1808" y="267"/>
                    <a:pt x="1816" y="265"/>
                  </a:cubicBezTo>
                  <a:close/>
                  <a:moveTo>
                    <a:pt x="1781" y="237"/>
                  </a:moveTo>
                  <a:cubicBezTo>
                    <a:pt x="1781" y="230"/>
                    <a:pt x="1757" y="239"/>
                    <a:pt x="1767" y="242"/>
                  </a:cubicBezTo>
                  <a:cubicBezTo>
                    <a:pt x="1772" y="244"/>
                    <a:pt x="1781" y="243"/>
                    <a:pt x="1781" y="237"/>
                  </a:cubicBezTo>
                  <a:close/>
                  <a:moveTo>
                    <a:pt x="1856" y="209"/>
                  </a:moveTo>
                  <a:cubicBezTo>
                    <a:pt x="1867" y="210"/>
                    <a:pt x="1872" y="220"/>
                    <a:pt x="1892" y="221"/>
                  </a:cubicBezTo>
                  <a:cubicBezTo>
                    <a:pt x="1912" y="223"/>
                    <a:pt x="1927" y="219"/>
                    <a:pt x="1927" y="214"/>
                  </a:cubicBezTo>
                  <a:cubicBezTo>
                    <a:pt x="1928" y="210"/>
                    <a:pt x="1909" y="204"/>
                    <a:pt x="1903" y="207"/>
                  </a:cubicBezTo>
                  <a:cubicBezTo>
                    <a:pt x="1898" y="210"/>
                    <a:pt x="1893" y="201"/>
                    <a:pt x="1886" y="204"/>
                  </a:cubicBezTo>
                  <a:cubicBezTo>
                    <a:pt x="1879" y="206"/>
                    <a:pt x="1870" y="205"/>
                    <a:pt x="1866" y="199"/>
                  </a:cubicBezTo>
                  <a:cubicBezTo>
                    <a:pt x="1863" y="193"/>
                    <a:pt x="1851" y="209"/>
                    <a:pt x="1856" y="209"/>
                  </a:cubicBezTo>
                  <a:close/>
                  <a:moveTo>
                    <a:pt x="403" y="33"/>
                  </a:moveTo>
                  <a:cubicBezTo>
                    <a:pt x="413" y="24"/>
                    <a:pt x="426" y="32"/>
                    <a:pt x="428" y="28"/>
                  </a:cubicBezTo>
                  <a:cubicBezTo>
                    <a:pt x="430" y="24"/>
                    <a:pt x="410" y="22"/>
                    <a:pt x="402" y="26"/>
                  </a:cubicBezTo>
                  <a:cubicBezTo>
                    <a:pt x="395" y="30"/>
                    <a:pt x="377" y="27"/>
                    <a:pt x="380" y="32"/>
                  </a:cubicBezTo>
                  <a:cubicBezTo>
                    <a:pt x="381" y="35"/>
                    <a:pt x="393" y="42"/>
                    <a:pt x="403" y="33"/>
                  </a:cubicBezTo>
                  <a:close/>
                  <a:moveTo>
                    <a:pt x="1812" y="767"/>
                  </a:moveTo>
                  <a:cubicBezTo>
                    <a:pt x="1807" y="755"/>
                    <a:pt x="1819" y="743"/>
                    <a:pt x="1810" y="736"/>
                  </a:cubicBezTo>
                  <a:cubicBezTo>
                    <a:pt x="1802" y="730"/>
                    <a:pt x="1805" y="716"/>
                    <a:pt x="1801" y="719"/>
                  </a:cubicBezTo>
                  <a:cubicBezTo>
                    <a:pt x="1796" y="721"/>
                    <a:pt x="1801" y="733"/>
                    <a:pt x="1794" y="734"/>
                  </a:cubicBezTo>
                  <a:cubicBezTo>
                    <a:pt x="1787" y="735"/>
                    <a:pt x="1793" y="741"/>
                    <a:pt x="1791" y="750"/>
                  </a:cubicBezTo>
                  <a:cubicBezTo>
                    <a:pt x="1788" y="759"/>
                    <a:pt x="1792" y="771"/>
                    <a:pt x="1796" y="779"/>
                  </a:cubicBezTo>
                  <a:cubicBezTo>
                    <a:pt x="1799" y="787"/>
                    <a:pt x="1791" y="829"/>
                    <a:pt x="1794" y="836"/>
                  </a:cubicBezTo>
                  <a:cubicBezTo>
                    <a:pt x="1798" y="843"/>
                    <a:pt x="1789" y="873"/>
                    <a:pt x="1792" y="877"/>
                  </a:cubicBezTo>
                  <a:cubicBezTo>
                    <a:pt x="1797" y="883"/>
                    <a:pt x="1793" y="869"/>
                    <a:pt x="1801" y="867"/>
                  </a:cubicBezTo>
                  <a:cubicBezTo>
                    <a:pt x="1809" y="866"/>
                    <a:pt x="1809" y="876"/>
                    <a:pt x="1814" y="878"/>
                  </a:cubicBezTo>
                  <a:cubicBezTo>
                    <a:pt x="1819" y="880"/>
                    <a:pt x="1816" y="864"/>
                    <a:pt x="1811" y="865"/>
                  </a:cubicBezTo>
                  <a:cubicBezTo>
                    <a:pt x="1807" y="866"/>
                    <a:pt x="1803" y="855"/>
                    <a:pt x="1801" y="848"/>
                  </a:cubicBezTo>
                  <a:cubicBezTo>
                    <a:pt x="1799" y="841"/>
                    <a:pt x="1806" y="833"/>
                    <a:pt x="1806" y="824"/>
                  </a:cubicBezTo>
                  <a:cubicBezTo>
                    <a:pt x="1806" y="815"/>
                    <a:pt x="1816" y="816"/>
                    <a:pt x="1823" y="822"/>
                  </a:cubicBezTo>
                  <a:cubicBezTo>
                    <a:pt x="1829" y="829"/>
                    <a:pt x="1830" y="824"/>
                    <a:pt x="1828" y="820"/>
                  </a:cubicBezTo>
                  <a:cubicBezTo>
                    <a:pt x="1825" y="815"/>
                    <a:pt x="1817" y="780"/>
                    <a:pt x="1812" y="767"/>
                  </a:cubicBezTo>
                  <a:close/>
                  <a:moveTo>
                    <a:pt x="444" y="29"/>
                  </a:moveTo>
                  <a:cubicBezTo>
                    <a:pt x="450" y="33"/>
                    <a:pt x="427" y="32"/>
                    <a:pt x="424" y="36"/>
                  </a:cubicBezTo>
                  <a:cubicBezTo>
                    <a:pt x="421" y="41"/>
                    <a:pt x="408" y="39"/>
                    <a:pt x="410" y="44"/>
                  </a:cubicBezTo>
                  <a:cubicBezTo>
                    <a:pt x="413" y="49"/>
                    <a:pt x="435" y="50"/>
                    <a:pt x="435" y="45"/>
                  </a:cubicBezTo>
                  <a:cubicBezTo>
                    <a:pt x="435" y="41"/>
                    <a:pt x="446" y="45"/>
                    <a:pt x="446" y="41"/>
                  </a:cubicBezTo>
                  <a:cubicBezTo>
                    <a:pt x="447" y="37"/>
                    <a:pt x="452" y="33"/>
                    <a:pt x="464" y="32"/>
                  </a:cubicBezTo>
                  <a:cubicBezTo>
                    <a:pt x="476" y="31"/>
                    <a:pt x="476" y="27"/>
                    <a:pt x="465" y="21"/>
                  </a:cubicBezTo>
                  <a:cubicBezTo>
                    <a:pt x="453" y="16"/>
                    <a:pt x="438" y="24"/>
                    <a:pt x="444" y="29"/>
                  </a:cubicBezTo>
                  <a:close/>
                  <a:moveTo>
                    <a:pt x="426" y="380"/>
                  </a:moveTo>
                  <a:cubicBezTo>
                    <a:pt x="437" y="391"/>
                    <a:pt x="447" y="375"/>
                    <a:pt x="453" y="374"/>
                  </a:cubicBezTo>
                  <a:cubicBezTo>
                    <a:pt x="459" y="374"/>
                    <a:pt x="450" y="367"/>
                    <a:pt x="440" y="365"/>
                  </a:cubicBezTo>
                  <a:cubicBezTo>
                    <a:pt x="430" y="362"/>
                    <a:pt x="417" y="372"/>
                    <a:pt x="426" y="380"/>
                  </a:cubicBezTo>
                  <a:close/>
                  <a:moveTo>
                    <a:pt x="2509" y="454"/>
                  </a:moveTo>
                  <a:cubicBezTo>
                    <a:pt x="2505" y="453"/>
                    <a:pt x="2491" y="444"/>
                    <a:pt x="2487" y="439"/>
                  </a:cubicBezTo>
                  <a:cubicBezTo>
                    <a:pt x="2484" y="434"/>
                    <a:pt x="2467" y="431"/>
                    <a:pt x="2467" y="434"/>
                  </a:cubicBezTo>
                  <a:cubicBezTo>
                    <a:pt x="2467" y="437"/>
                    <a:pt x="2462" y="433"/>
                    <a:pt x="2460" y="430"/>
                  </a:cubicBezTo>
                  <a:cubicBezTo>
                    <a:pt x="2459" y="428"/>
                    <a:pt x="2441" y="427"/>
                    <a:pt x="2441" y="430"/>
                  </a:cubicBezTo>
                  <a:cubicBezTo>
                    <a:pt x="2441" y="433"/>
                    <a:pt x="2445" y="434"/>
                    <a:pt x="2448" y="437"/>
                  </a:cubicBezTo>
                  <a:cubicBezTo>
                    <a:pt x="2450" y="440"/>
                    <a:pt x="2444" y="442"/>
                    <a:pt x="2446" y="446"/>
                  </a:cubicBezTo>
                  <a:cubicBezTo>
                    <a:pt x="2447" y="450"/>
                    <a:pt x="2439" y="444"/>
                    <a:pt x="2436" y="442"/>
                  </a:cubicBezTo>
                  <a:cubicBezTo>
                    <a:pt x="2434" y="440"/>
                    <a:pt x="2435" y="432"/>
                    <a:pt x="2436" y="427"/>
                  </a:cubicBezTo>
                  <a:cubicBezTo>
                    <a:pt x="2437" y="423"/>
                    <a:pt x="2431" y="424"/>
                    <a:pt x="2430" y="419"/>
                  </a:cubicBezTo>
                  <a:cubicBezTo>
                    <a:pt x="2429" y="415"/>
                    <a:pt x="2410" y="406"/>
                    <a:pt x="2402" y="403"/>
                  </a:cubicBezTo>
                  <a:cubicBezTo>
                    <a:pt x="2393" y="399"/>
                    <a:pt x="2383" y="396"/>
                    <a:pt x="2380" y="392"/>
                  </a:cubicBezTo>
                  <a:cubicBezTo>
                    <a:pt x="2377" y="387"/>
                    <a:pt x="2362" y="387"/>
                    <a:pt x="2357" y="381"/>
                  </a:cubicBezTo>
                  <a:cubicBezTo>
                    <a:pt x="2351" y="375"/>
                    <a:pt x="2326" y="365"/>
                    <a:pt x="2315" y="364"/>
                  </a:cubicBezTo>
                  <a:cubicBezTo>
                    <a:pt x="2305" y="364"/>
                    <a:pt x="2307" y="358"/>
                    <a:pt x="2302" y="359"/>
                  </a:cubicBezTo>
                  <a:cubicBezTo>
                    <a:pt x="2297" y="359"/>
                    <a:pt x="2274" y="358"/>
                    <a:pt x="2267" y="357"/>
                  </a:cubicBezTo>
                  <a:cubicBezTo>
                    <a:pt x="2260" y="356"/>
                    <a:pt x="2259" y="361"/>
                    <a:pt x="2254" y="359"/>
                  </a:cubicBezTo>
                  <a:cubicBezTo>
                    <a:pt x="2249" y="357"/>
                    <a:pt x="2223" y="348"/>
                    <a:pt x="2220" y="352"/>
                  </a:cubicBezTo>
                  <a:cubicBezTo>
                    <a:pt x="2217" y="355"/>
                    <a:pt x="2218" y="360"/>
                    <a:pt x="2215" y="361"/>
                  </a:cubicBezTo>
                  <a:cubicBezTo>
                    <a:pt x="2212" y="362"/>
                    <a:pt x="2215" y="366"/>
                    <a:pt x="2222" y="373"/>
                  </a:cubicBezTo>
                  <a:cubicBezTo>
                    <a:pt x="2230" y="379"/>
                    <a:pt x="2225" y="384"/>
                    <a:pt x="2219" y="387"/>
                  </a:cubicBezTo>
                  <a:cubicBezTo>
                    <a:pt x="2212" y="390"/>
                    <a:pt x="2202" y="384"/>
                    <a:pt x="2198" y="379"/>
                  </a:cubicBezTo>
                  <a:cubicBezTo>
                    <a:pt x="2195" y="374"/>
                    <a:pt x="2186" y="377"/>
                    <a:pt x="2184" y="370"/>
                  </a:cubicBezTo>
                  <a:cubicBezTo>
                    <a:pt x="2182" y="364"/>
                    <a:pt x="2187" y="362"/>
                    <a:pt x="2191" y="366"/>
                  </a:cubicBezTo>
                  <a:cubicBezTo>
                    <a:pt x="2195" y="370"/>
                    <a:pt x="2201" y="367"/>
                    <a:pt x="2202" y="362"/>
                  </a:cubicBezTo>
                  <a:cubicBezTo>
                    <a:pt x="2203" y="357"/>
                    <a:pt x="2190" y="354"/>
                    <a:pt x="2183" y="354"/>
                  </a:cubicBezTo>
                  <a:cubicBezTo>
                    <a:pt x="2177" y="355"/>
                    <a:pt x="2173" y="364"/>
                    <a:pt x="2166" y="368"/>
                  </a:cubicBezTo>
                  <a:cubicBezTo>
                    <a:pt x="2159" y="372"/>
                    <a:pt x="2132" y="367"/>
                    <a:pt x="2129" y="364"/>
                  </a:cubicBezTo>
                  <a:cubicBezTo>
                    <a:pt x="2126" y="361"/>
                    <a:pt x="2089" y="364"/>
                    <a:pt x="2085" y="367"/>
                  </a:cubicBezTo>
                  <a:cubicBezTo>
                    <a:pt x="2081" y="369"/>
                    <a:pt x="2084" y="379"/>
                    <a:pt x="2082" y="380"/>
                  </a:cubicBezTo>
                  <a:cubicBezTo>
                    <a:pt x="2080" y="381"/>
                    <a:pt x="2078" y="369"/>
                    <a:pt x="2078" y="366"/>
                  </a:cubicBezTo>
                  <a:cubicBezTo>
                    <a:pt x="2078" y="364"/>
                    <a:pt x="2073" y="362"/>
                    <a:pt x="2067" y="362"/>
                  </a:cubicBezTo>
                  <a:cubicBezTo>
                    <a:pt x="2060" y="362"/>
                    <a:pt x="2056" y="362"/>
                    <a:pt x="2059" y="359"/>
                  </a:cubicBezTo>
                  <a:cubicBezTo>
                    <a:pt x="2062" y="356"/>
                    <a:pt x="2056" y="353"/>
                    <a:pt x="2061" y="350"/>
                  </a:cubicBezTo>
                  <a:cubicBezTo>
                    <a:pt x="2067" y="346"/>
                    <a:pt x="2052" y="334"/>
                    <a:pt x="2038" y="329"/>
                  </a:cubicBezTo>
                  <a:cubicBezTo>
                    <a:pt x="2023" y="323"/>
                    <a:pt x="1991" y="326"/>
                    <a:pt x="1982" y="329"/>
                  </a:cubicBezTo>
                  <a:cubicBezTo>
                    <a:pt x="1973" y="332"/>
                    <a:pt x="1956" y="331"/>
                    <a:pt x="1948" y="331"/>
                  </a:cubicBezTo>
                  <a:cubicBezTo>
                    <a:pt x="1939" y="331"/>
                    <a:pt x="1946" y="328"/>
                    <a:pt x="1944" y="324"/>
                  </a:cubicBezTo>
                  <a:cubicBezTo>
                    <a:pt x="1941" y="320"/>
                    <a:pt x="1927" y="315"/>
                    <a:pt x="1925" y="318"/>
                  </a:cubicBezTo>
                  <a:cubicBezTo>
                    <a:pt x="1923" y="322"/>
                    <a:pt x="1919" y="318"/>
                    <a:pt x="1919" y="316"/>
                  </a:cubicBezTo>
                  <a:cubicBezTo>
                    <a:pt x="1919" y="314"/>
                    <a:pt x="1906" y="309"/>
                    <a:pt x="1901" y="310"/>
                  </a:cubicBezTo>
                  <a:cubicBezTo>
                    <a:pt x="1896" y="311"/>
                    <a:pt x="1893" y="305"/>
                    <a:pt x="1899" y="305"/>
                  </a:cubicBezTo>
                  <a:cubicBezTo>
                    <a:pt x="1906" y="305"/>
                    <a:pt x="1916" y="306"/>
                    <a:pt x="1911" y="299"/>
                  </a:cubicBezTo>
                  <a:cubicBezTo>
                    <a:pt x="1907" y="292"/>
                    <a:pt x="1868" y="290"/>
                    <a:pt x="1864" y="292"/>
                  </a:cubicBezTo>
                  <a:cubicBezTo>
                    <a:pt x="1860" y="293"/>
                    <a:pt x="1864" y="298"/>
                    <a:pt x="1855" y="306"/>
                  </a:cubicBezTo>
                  <a:cubicBezTo>
                    <a:pt x="1847" y="314"/>
                    <a:pt x="1839" y="309"/>
                    <a:pt x="1840" y="305"/>
                  </a:cubicBezTo>
                  <a:cubicBezTo>
                    <a:pt x="1841" y="301"/>
                    <a:pt x="1851" y="301"/>
                    <a:pt x="1851" y="297"/>
                  </a:cubicBezTo>
                  <a:cubicBezTo>
                    <a:pt x="1851" y="294"/>
                    <a:pt x="1837" y="296"/>
                    <a:pt x="1835" y="292"/>
                  </a:cubicBezTo>
                  <a:cubicBezTo>
                    <a:pt x="1832" y="289"/>
                    <a:pt x="1838" y="287"/>
                    <a:pt x="1843" y="289"/>
                  </a:cubicBezTo>
                  <a:cubicBezTo>
                    <a:pt x="1848" y="290"/>
                    <a:pt x="1857" y="291"/>
                    <a:pt x="1858" y="289"/>
                  </a:cubicBezTo>
                  <a:cubicBezTo>
                    <a:pt x="1858" y="286"/>
                    <a:pt x="1852" y="286"/>
                    <a:pt x="1844" y="284"/>
                  </a:cubicBezTo>
                  <a:cubicBezTo>
                    <a:pt x="1835" y="283"/>
                    <a:pt x="1814" y="278"/>
                    <a:pt x="1803" y="279"/>
                  </a:cubicBezTo>
                  <a:cubicBezTo>
                    <a:pt x="1792" y="280"/>
                    <a:pt x="1787" y="275"/>
                    <a:pt x="1781" y="274"/>
                  </a:cubicBezTo>
                  <a:cubicBezTo>
                    <a:pt x="1774" y="274"/>
                    <a:pt x="1774" y="277"/>
                    <a:pt x="1777" y="281"/>
                  </a:cubicBezTo>
                  <a:cubicBezTo>
                    <a:pt x="1780" y="284"/>
                    <a:pt x="1771" y="287"/>
                    <a:pt x="1764" y="285"/>
                  </a:cubicBezTo>
                  <a:cubicBezTo>
                    <a:pt x="1757" y="284"/>
                    <a:pt x="1747" y="289"/>
                    <a:pt x="1751" y="295"/>
                  </a:cubicBezTo>
                  <a:cubicBezTo>
                    <a:pt x="1755" y="300"/>
                    <a:pt x="1759" y="293"/>
                    <a:pt x="1762" y="295"/>
                  </a:cubicBezTo>
                  <a:cubicBezTo>
                    <a:pt x="1766" y="297"/>
                    <a:pt x="1753" y="300"/>
                    <a:pt x="1759" y="303"/>
                  </a:cubicBezTo>
                  <a:cubicBezTo>
                    <a:pt x="1764" y="305"/>
                    <a:pt x="1763" y="310"/>
                    <a:pt x="1763" y="313"/>
                  </a:cubicBezTo>
                  <a:cubicBezTo>
                    <a:pt x="1763" y="315"/>
                    <a:pt x="1754" y="317"/>
                    <a:pt x="1751" y="313"/>
                  </a:cubicBezTo>
                  <a:cubicBezTo>
                    <a:pt x="1748" y="309"/>
                    <a:pt x="1743" y="312"/>
                    <a:pt x="1737" y="312"/>
                  </a:cubicBezTo>
                  <a:cubicBezTo>
                    <a:pt x="1731" y="311"/>
                    <a:pt x="1727" y="314"/>
                    <a:pt x="1733" y="315"/>
                  </a:cubicBezTo>
                  <a:cubicBezTo>
                    <a:pt x="1740" y="316"/>
                    <a:pt x="1742" y="320"/>
                    <a:pt x="1733" y="321"/>
                  </a:cubicBezTo>
                  <a:cubicBezTo>
                    <a:pt x="1724" y="322"/>
                    <a:pt x="1727" y="313"/>
                    <a:pt x="1721" y="314"/>
                  </a:cubicBezTo>
                  <a:cubicBezTo>
                    <a:pt x="1716" y="315"/>
                    <a:pt x="1705" y="310"/>
                    <a:pt x="1699" y="310"/>
                  </a:cubicBezTo>
                  <a:cubicBezTo>
                    <a:pt x="1693" y="310"/>
                    <a:pt x="1690" y="315"/>
                    <a:pt x="1682" y="316"/>
                  </a:cubicBezTo>
                  <a:cubicBezTo>
                    <a:pt x="1674" y="316"/>
                    <a:pt x="1663" y="312"/>
                    <a:pt x="1660" y="307"/>
                  </a:cubicBezTo>
                  <a:cubicBezTo>
                    <a:pt x="1656" y="303"/>
                    <a:pt x="1655" y="302"/>
                    <a:pt x="1651" y="307"/>
                  </a:cubicBezTo>
                  <a:cubicBezTo>
                    <a:pt x="1647" y="312"/>
                    <a:pt x="1647" y="321"/>
                    <a:pt x="1643" y="322"/>
                  </a:cubicBezTo>
                  <a:cubicBezTo>
                    <a:pt x="1639" y="322"/>
                    <a:pt x="1638" y="331"/>
                    <a:pt x="1634" y="333"/>
                  </a:cubicBezTo>
                  <a:cubicBezTo>
                    <a:pt x="1630" y="335"/>
                    <a:pt x="1630" y="330"/>
                    <a:pt x="1625" y="330"/>
                  </a:cubicBezTo>
                  <a:cubicBezTo>
                    <a:pt x="1620" y="331"/>
                    <a:pt x="1604" y="315"/>
                    <a:pt x="1603" y="310"/>
                  </a:cubicBezTo>
                  <a:cubicBezTo>
                    <a:pt x="1602" y="306"/>
                    <a:pt x="1592" y="297"/>
                    <a:pt x="1589" y="295"/>
                  </a:cubicBezTo>
                  <a:cubicBezTo>
                    <a:pt x="1587" y="294"/>
                    <a:pt x="1592" y="293"/>
                    <a:pt x="1595" y="296"/>
                  </a:cubicBezTo>
                  <a:cubicBezTo>
                    <a:pt x="1599" y="299"/>
                    <a:pt x="1603" y="299"/>
                    <a:pt x="1606" y="297"/>
                  </a:cubicBezTo>
                  <a:cubicBezTo>
                    <a:pt x="1609" y="295"/>
                    <a:pt x="1609" y="287"/>
                    <a:pt x="1603" y="287"/>
                  </a:cubicBezTo>
                  <a:cubicBezTo>
                    <a:pt x="1597" y="287"/>
                    <a:pt x="1600" y="282"/>
                    <a:pt x="1602" y="281"/>
                  </a:cubicBezTo>
                  <a:cubicBezTo>
                    <a:pt x="1605" y="280"/>
                    <a:pt x="1596" y="272"/>
                    <a:pt x="1599" y="271"/>
                  </a:cubicBezTo>
                  <a:cubicBezTo>
                    <a:pt x="1603" y="270"/>
                    <a:pt x="1601" y="266"/>
                    <a:pt x="1597" y="265"/>
                  </a:cubicBezTo>
                  <a:cubicBezTo>
                    <a:pt x="1592" y="265"/>
                    <a:pt x="1587" y="261"/>
                    <a:pt x="1587" y="259"/>
                  </a:cubicBezTo>
                  <a:cubicBezTo>
                    <a:pt x="1586" y="256"/>
                    <a:pt x="1566" y="255"/>
                    <a:pt x="1567" y="259"/>
                  </a:cubicBezTo>
                  <a:cubicBezTo>
                    <a:pt x="1568" y="262"/>
                    <a:pt x="1560" y="261"/>
                    <a:pt x="1562" y="258"/>
                  </a:cubicBezTo>
                  <a:cubicBezTo>
                    <a:pt x="1563" y="255"/>
                    <a:pt x="1554" y="256"/>
                    <a:pt x="1545" y="254"/>
                  </a:cubicBezTo>
                  <a:cubicBezTo>
                    <a:pt x="1535" y="251"/>
                    <a:pt x="1535" y="244"/>
                    <a:pt x="1532" y="244"/>
                  </a:cubicBezTo>
                  <a:cubicBezTo>
                    <a:pt x="1528" y="244"/>
                    <a:pt x="1530" y="253"/>
                    <a:pt x="1525" y="251"/>
                  </a:cubicBezTo>
                  <a:cubicBezTo>
                    <a:pt x="1520" y="249"/>
                    <a:pt x="1515" y="253"/>
                    <a:pt x="1517" y="259"/>
                  </a:cubicBezTo>
                  <a:cubicBezTo>
                    <a:pt x="1520" y="264"/>
                    <a:pt x="1518" y="265"/>
                    <a:pt x="1517" y="270"/>
                  </a:cubicBezTo>
                  <a:cubicBezTo>
                    <a:pt x="1517" y="274"/>
                    <a:pt x="1514" y="272"/>
                    <a:pt x="1508" y="270"/>
                  </a:cubicBezTo>
                  <a:cubicBezTo>
                    <a:pt x="1503" y="269"/>
                    <a:pt x="1503" y="275"/>
                    <a:pt x="1491" y="272"/>
                  </a:cubicBezTo>
                  <a:cubicBezTo>
                    <a:pt x="1478" y="269"/>
                    <a:pt x="1473" y="272"/>
                    <a:pt x="1471" y="269"/>
                  </a:cubicBezTo>
                  <a:cubicBezTo>
                    <a:pt x="1469" y="265"/>
                    <a:pt x="1465" y="264"/>
                    <a:pt x="1465" y="267"/>
                  </a:cubicBezTo>
                  <a:cubicBezTo>
                    <a:pt x="1464" y="271"/>
                    <a:pt x="1445" y="269"/>
                    <a:pt x="1444" y="265"/>
                  </a:cubicBezTo>
                  <a:cubicBezTo>
                    <a:pt x="1442" y="260"/>
                    <a:pt x="1447" y="259"/>
                    <a:pt x="1450" y="258"/>
                  </a:cubicBezTo>
                  <a:cubicBezTo>
                    <a:pt x="1453" y="256"/>
                    <a:pt x="1447" y="254"/>
                    <a:pt x="1437" y="255"/>
                  </a:cubicBezTo>
                  <a:cubicBezTo>
                    <a:pt x="1427" y="256"/>
                    <a:pt x="1420" y="250"/>
                    <a:pt x="1410" y="251"/>
                  </a:cubicBezTo>
                  <a:cubicBezTo>
                    <a:pt x="1399" y="252"/>
                    <a:pt x="1376" y="254"/>
                    <a:pt x="1373" y="256"/>
                  </a:cubicBezTo>
                  <a:cubicBezTo>
                    <a:pt x="1369" y="257"/>
                    <a:pt x="1376" y="263"/>
                    <a:pt x="1371" y="264"/>
                  </a:cubicBezTo>
                  <a:cubicBezTo>
                    <a:pt x="1366" y="264"/>
                    <a:pt x="1369" y="254"/>
                    <a:pt x="1368" y="249"/>
                  </a:cubicBezTo>
                  <a:cubicBezTo>
                    <a:pt x="1367" y="244"/>
                    <a:pt x="1360" y="244"/>
                    <a:pt x="1361" y="247"/>
                  </a:cubicBezTo>
                  <a:cubicBezTo>
                    <a:pt x="1362" y="251"/>
                    <a:pt x="1349" y="252"/>
                    <a:pt x="1346" y="250"/>
                  </a:cubicBezTo>
                  <a:cubicBezTo>
                    <a:pt x="1342" y="247"/>
                    <a:pt x="1337" y="243"/>
                    <a:pt x="1329" y="241"/>
                  </a:cubicBezTo>
                  <a:cubicBezTo>
                    <a:pt x="1320" y="239"/>
                    <a:pt x="1310" y="248"/>
                    <a:pt x="1312" y="250"/>
                  </a:cubicBezTo>
                  <a:cubicBezTo>
                    <a:pt x="1315" y="253"/>
                    <a:pt x="1321" y="251"/>
                    <a:pt x="1321" y="253"/>
                  </a:cubicBezTo>
                  <a:cubicBezTo>
                    <a:pt x="1321" y="256"/>
                    <a:pt x="1303" y="255"/>
                    <a:pt x="1303" y="258"/>
                  </a:cubicBezTo>
                  <a:cubicBezTo>
                    <a:pt x="1303" y="261"/>
                    <a:pt x="1286" y="265"/>
                    <a:pt x="1281" y="266"/>
                  </a:cubicBezTo>
                  <a:cubicBezTo>
                    <a:pt x="1266" y="268"/>
                    <a:pt x="1263" y="268"/>
                    <a:pt x="1256" y="273"/>
                  </a:cubicBezTo>
                  <a:cubicBezTo>
                    <a:pt x="1250" y="279"/>
                    <a:pt x="1255" y="268"/>
                    <a:pt x="1260" y="263"/>
                  </a:cubicBezTo>
                  <a:cubicBezTo>
                    <a:pt x="1265" y="258"/>
                    <a:pt x="1271" y="260"/>
                    <a:pt x="1274" y="256"/>
                  </a:cubicBezTo>
                  <a:cubicBezTo>
                    <a:pt x="1277" y="252"/>
                    <a:pt x="1282" y="252"/>
                    <a:pt x="1290" y="251"/>
                  </a:cubicBezTo>
                  <a:cubicBezTo>
                    <a:pt x="1298" y="250"/>
                    <a:pt x="1298" y="245"/>
                    <a:pt x="1302" y="243"/>
                  </a:cubicBezTo>
                  <a:cubicBezTo>
                    <a:pt x="1306" y="241"/>
                    <a:pt x="1315" y="238"/>
                    <a:pt x="1317" y="234"/>
                  </a:cubicBezTo>
                  <a:cubicBezTo>
                    <a:pt x="1319" y="230"/>
                    <a:pt x="1338" y="223"/>
                    <a:pt x="1342" y="224"/>
                  </a:cubicBezTo>
                  <a:cubicBezTo>
                    <a:pt x="1346" y="224"/>
                    <a:pt x="1347" y="216"/>
                    <a:pt x="1349" y="216"/>
                  </a:cubicBezTo>
                  <a:cubicBezTo>
                    <a:pt x="1351" y="216"/>
                    <a:pt x="1363" y="211"/>
                    <a:pt x="1367" y="209"/>
                  </a:cubicBezTo>
                  <a:cubicBezTo>
                    <a:pt x="1371" y="207"/>
                    <a:pt x="1373" y="203"/>
                    <a:pt x="1374" y="200"/>
                  </a:cubicBezTo>
                  <a:cubicBezTo>
                    <a:pt x="1374" y="197"/>
                    <a:pt x="1368" y="197"/>
                    <a:pt x="1367" y="195"/>
                  </a:cubicBezTo>
                  <a:cubicBezTo>
                    <a:pt x="1366" y="192"/>
                    <a:pt x="1370" y="194"/>
                    <a:pt x="1375" y="192"/>
                  </a:cubicBezTo>
                  <a:cubicBezTo>
                    <a:pt x="1379" y="190"/>
                    <a:pt x="1375" y="184"/>
                    <a:pt x="1371" y="185"/>
                  </a:cubicBezTo>
                  <a:cubicBezTo>
                    <a:pt x="1367" y="187"/>
                    <a:pt x="1373" y="182"/>
                    <a:pt x="1370" y="178"/>
                  </a:cubicBezTo>
                  <a:cubicBezTo>
                    <a:pt x="1366" y="174"/>
                    <a:pt x="1360" y="181"/>
                    <a:pt x="1360" y="177"/>
                  </a:cubicBezTo>
                  <a:cubicBezTo>
                    <a:pt x="1360" y="172"/>
                    <a:pt x="1360" y="167"/>
                    <a:pt x="1357" y="165"/>
                  </a:cubicBezTo>
                  <a:cubicBezTo>
                    <a:pt x="1354" y="162"/>
                    <a:pt x="1350" y="169"/>
                    <a:pt x="1344" y="165"/>
                  </a:cubicBezTo>
                  <a:cubicBezTo>
                    <a:pt x="1339" y="161"/>
                    <a:pt x="1323" y="158"/>
                    <a:pt x="1323" y="160"/>
                  </a:cubicBezTo>
                  <a:cubicBezTo>
                    <a:pt x="1323" y="162"/>
                    <a:pt x="1315" y="157"/>
                    <a:pt x="1314" y="159"/>
                  </a:cubicBezTo>
                  <a:cubicBezTo>
                    <a:pt x="1312" y="161"/>
                    <a:pt x="1300" y="161"/>
                    <a:pt x="1296" y="160"/>
                  </a:cubicBezTo>
                  <a:cubicBezTo>
                    <a:pt x="1292" y="159"/>
                    <a:pt x="1286" y="161"/>
                    <a:pt x="1286" y="165"/>
                  </a:cubicBezTo>
                  <a:cubicBezTo>
                    <a:pt x="1286" y="169"/>
                    <a:pt x="1270" y="167"/>
                    <a:pt x="1268" y="167"/>
                  </a:cubicBezTo>
                  <a:cubicBezTo>
                    <a:pt x="1265" y="166"/>
                    <a:pt x="1278" y="155"/>
                    <a:pt x="1278" y="153"/>
                  </a:cubicBezTo>
                  <a:cubicBezTo>
                    <a:pt x="1278" y="151"/>
                    <a:pt x="1255" y="154"/>
                    <a:pt x="1254" y="151"/>
                  </a:cubicBezTo>
                  <a:cubicBezTo>
                    <a:pt x="1253" y="149"/>
                    <a:pt x="1242" y="149"/>
                    <a:pt x="1237" y="149"/>
                  </a:cubicBezTo>
                  <a:cubicBezTo>
                    <a:pt x="1232" y="149"/>
                    <a:pt x="1236" y="147"/>
                    <a:pt x="1241" y="147"/>
                  </a:cubicBezTo>
                  <a:cubicBezTo>
                    <a:pt x="1246" y="147"/>
                    <a:pt x="1250" y="143"/>
                    <a:pt x="1255" y="142"/>
                  </a:cubicBezTo>
                  <a:cubicBezTo>
                    <a:pt x="1260" y="141"/>
                    <a:pt x="1259" y="139"/>
                    <a:pt x="1256" y="136"/>
                  </a:cubicBezTo>
                  <a:cubicBezTo>
                    <a:pt x="1254" y="133"/>
                    <a:pt x="1249" y="135"/>
                    <a:pt x="1244" y="133"/>
                  </a:cubicBezTo>
                  <a:cubicBezTo>
                    <a:pt x="1239" y="132"/>
                    <a:pt x="1233" y="129"/>
                    <a:pt x="1229" y="129"/>
                  </a:cubicBezTo>
                  <a:cubicBezTo>
                    <a:pt x="1224" y="129"/>
                    <a:pt x="1220" y="131"/>
                    <a:pt x="1209" y="133"/>
                  </a:cubicBezTo>
                  <a:cubicBezTo>
                    <a:pt x="1199" y="135"/>
                    <a:pt x="1198" y="143"/>
                    <a:pt x="1193" y="146"/>
                  </a:cubicBezTo>
                  <a:cubicBezTo>
                    <a:pt x="1188" y="148"/>
                    <a:pt x="1179" y="157"/>
                    <a:pt x="1183" y="158"/>
                  </a:cubicBezTo>
                  <a:cubicBezTo>
                    <a:pt x="1187" y="159"/>
                    <a:pt x="1185" y="162"/>
                    <a:pt x="1186" y="165"/>
                  </a:cubicBezTo>
                  <a:cubicBezTo>
                    <a:pt x="1186" y="167"/>
                    <a:pt x="1183" y="168"/>
                    <a:pt x="1178" y="167"/>
                  </a:cubicBezTo>
                  <a:cubicBezTo>
                    <a:pt x="1173" y="166"/>
                    <a:pt x="1155" y="167"/>
                    <a:pt x="1155" y="170"/>
                  </a:cubicBezTo>
                  <a:cubicBezTo>
                    <a:pt x="1155" y="174"/>
                    <a:pt x="1165" y="176"/>
                    <a:pt x="1165" y="178"/>
                  </a:cubicBezTo>
                  <a:cubicBezTo>
                    <a:pt x="1164" y="180"/>
                    <a:pt x="1157" y="177"/>
                    <a:pt x="1154" y="175"/>
                  </a:cubicBezTo>
                  <a:cubicBezTo>
                    <a:pt x="1150" y="174"/>
                    <a:pt x="1142" y="175"/>
                    <a:pt x="1141" y="178"/>
                  </a:cubicBezTo>
                  <a:cubicBezTo>
                    <a:pt x="1139" y="182"/>
                    <a:pt x="1133" y="181"/>
                    <a:pt x="1131" y="180"/>
                  </a:cubicBezTo>
                  <a:cubicBezTo>
                    <a:pt x="1129" y="179"/>
                    <a:pt x="1125" y="182"/>
                    <a:pt x="1122" y="181"/>
                  </a:cubicBezTo>
                  <a:cubicBezTo>
                    <a:pt x="1118" y="180"/>
                    <a:pt x="1128" y="175"/>
                    <a:pt x="1126" y="173"/>
                  </a:cubicBezTo>
                  <a:cubicBezTo>
                    <a:pt x="1123" y="170"/>
                    <a:pt x="1113" y="172"/>
                    <a:pt x="1112" y="176"/>
                  </a:cubicBezTo>
                  <a:cubicBezTo>
                    <a:pt x="1111" y="180"/>
                    <a:pt x="1104" y="174"/>
                    <a:pt x="1102" y="175"/>
                  </a:cubicBezTo>
                  <a:cubicBezTo>
                    <a:pt x="1100" y="176"/>
                    <a:pt x="1097" y="178"/>
                    <a:pt x="1093" y="180"/>
                  </a:cubicBezTo>
                  <a:cubicBezTo>
                    <a:pt x="1088" y="182"/>
                    <a:pt x="1080" y="177"/>
                    <a:pt x="1078" y="181"/>
                  </a:cubicBezTo>
                  <a:cubicBezTo>
                    <a:pt x="1077" y="184"/>
                    <a:pt x="1087" y="185"/>
                    <a:pt x="1087" y="187"/>
                  </a:cubicBezTo>
                  <a:cubicBezTo>
                    <a:pt x="1088" y="189"/>
                    <a:pt x="1064" y="188"/>
                    <a:pt x="1063" y="191"/>
                  </a:cubicBezTo>
                  <a:cubicBezTo>
                    <a:pt x="1062" y="193"/>
                    <a:pt x="1054" y="193"/>
                    <a:pt x="1044" y="193"/>
                  </a:cubicBezTo>
                  <a:cubicBezTo>
                    <a:pt x="1035" y="194"/>
                    <a:pt x="1039" y="198"/>
                    <a:pt x="1031" y="200"/>
                  </a:cubicBezTo>
                  <a:cubicBezTo>
                    <a:pt x="1023" y="201"/>
                    <a:pt x="1019" y="202"/>
                    <a:pt x="1017" y="205"/>
                  </a:cubicBezTo>
                  <a:cubicBezTo>
                    <a:pt x="1014" y="209"/>
                    <a:pt x="1008" y="210"/>
                    <a:pt x="1006" y="207"/>
                  </a:cubicBezTo>
                  <a:cubicBezTo>
                    <a:pt x="1003" y="204"/>
                    <a:pt x="996" y="209"/>
                    <a:pt x="1000" y="209"/>
                  </a:cubicBezTo>
                  <a:cubicBezTo>
                    <a:pt x="1004" y="209"/>
                    <a:pt x="1000" y="213"/>
                    <a:pt x="997" y="212"/>
                  </a:cubicBezTo>
                  <a:cubicBezTo>
                    <a:pt x="995" y="212"/>
                    <a:pt x="988" y="217"/>
                    <a:pt x="992" y="216"/>
                  </a:cubicBezTo>
                  <a:cubicBezTo>
                    <a:pt x="996" y="216"/>
                    <a:pt x="998" y="219"/>
                    <a:pt x="996" y="221"/>
                  </a:cubicBezTo>
                  <a:cubicBezTo>
                    <a:pt x="994" y="224"/>
                    <a:pt x="986" y="219"/>
                    <a:pt x="983" y="221"/>
                  </a:cubicBezTo>
                  <a:cubicBezTo>
                    <a:pt x="981" y="223"/>
                    <a:pt x="987" y="226"/>
                    <a:pt x="991" y="225"/>
                  </a:cubicBezTo>
                  <a:cubicBezTo>
                    <a:pt x="995" y="225"/>
                    <a:pt x="997" y="227"/>
                    <a:pt x="998" y="230"/>
                  </a:cubicBezTo>
                  <a:cubicBezTo>
                    <a:pt x="998" y="233"/>
                    <a:pt x="989" y="229"/>
                    <a:pt x="987" y="231"/>
                  </a:cubicBezTo>
                  <a:cubicBezTo>
                    <a:pt x="985" y="233"/>
                    <a:pt x="988" y="234"/>
                    <a:pt x="992" y="235"/>
                  </a:cubicBezTo>
                  <a:cubicBezTo>
                    <a:pt x="997" y="235"/>
                    <a:pt x="994" y="237"/>
                    <a:pt x="997" y="240"/>
                  </a:cubicBezTo>
                  <a:cubicBezTo>
                    <a:pt x="998" y="240"/>
                    <a:pt x="998" y="241"/>
                    <a:pt x="998" y="241"/>
                  </a:cubicBezTo>
                  <a:cubicBezTo>
                    <a:pt x="1000" y="243"/>
                    <a:pt x="996" y="244"/>
                    <a:pt x="996" y="247"/>
                  </a:cubicBezTo>
                  <a:cubicBezTo>
                    <a:pt x="997" y="250"/>
                    <a:pt x="992" y="251"/>
                    <a:pt x="992" y="248"/>
                  </a:cubicBezTo>
                  <a:cubicBezTo>
                    <a:pt x="992" y="246"/>
                    <a:pt x="981" y="245"/>
                    <a:pt x="978" y="248"/>
                  </a:cubicBezTo>
                  <a:cubicBezTo>
                    <a:pt x="976" y="250"/>
                    <a:pt x="974" y="253"/>
                    <a:pt x="971" y="250"/>
                  </a:cubicBezTo>
                  <a:cubicBezTo>
                    <a:pt x="969" y="247"/>
                    <a:pt x="960" y="251"/>
                    <a:pt x="950" y="251"/>
                  </a:cubicBezTo>
                  <a:cubicBezTo>
                    <a:pt x="939" y="252"/>
                    <a:pt x="917" y="252"/>
                    <a:pt x="912" y="254"/>
                  </a:cubicBezTo>
                  <a:cubicBezTo>
                    <a:pt x="906" y="256"/>
                    <a:pt x="902" y="264"/>
                    <a:pt x="907" y="269"/>
                  </a:cubicBezTo>
                  <a:cubicBezTo>
                    <a:pt x="912" y="274"/>
                    <a:pt x="907" y="276"/>
                    <a:pt x="907" y="279"/>
                  </a:cubicBezTo>
                  <a:cubicBezTo>
                    <a:pt x="907" y="283"/>
                    <a:pt x="920" y="289"/>
                    <a:pt x="927" y="290"/>
                  </a:cubicBezTo>
                  <a:cubicBezTo>
                    <a:pt x="934" y="291"/>
                    <a:pt x="939" y="299"/>
                    <a:pt x="935" y="304"/>
                  </a:cubicBezTo>
                  <a:cubicBezTo>
                    <a:pt x="931" y="310"/>
                    <a:pt x="919" y="303"/>
                    <a:pt x="910" y="296"/>
                  </a:cubicBezTo>
                  <a:cubicBezTo>
                    <a:pt x="902" y="290"/>
                    <a:pt x="883" y="287"/>
                    <a:pt x="877" y="288"/>
                  </a:cubicBezTo>
                  <a:cubicBezTo>
                    <a:pt x="870" y="288"/>
                    <a:pt x="874" y="282"/>
                    <a:pt x="866" y="282"/>
                  </a:cubicBezTo>
                  <a:cubicBezTo>
                    <a:pt x="858" y="282"/>
                    <a:pt x="851" y="290"/>
                    <a:pt x="857" y="290"/>
                  </a:cubicBezTo>
                  <a:cubicBezTo>
                    <a:pt x="862" y="290"/>
                    <a:pt x="866" y="289"/>
                    <a:pt x="863" y="292"/>
                  </a:cubicBezTo>
                  <a:cubicBezTo>
                    <a:pt x="860" y="294"/>
                    <a:pt x="864" y="294"/>
                    <a:pt x="871" y="297"/>
                  </a:cubicBezTo>
                  <a:cubicBezTo>
                    <a:pt x="877" y="299"/>
                    <a:pt x="865" y="303"/>
                    <a:pt x="859" y="299"/>
                  </a:cubicBezTo>
                  <a:cubicBezTo>
                    <a:pt x="852" y="294"/>
                    <a:pt x="845" y="299"/>
                    <a:pt x="843" y="302"/>
                  </a:cubicBezTo>
                  <a:cubicBezTo>
                    <a:pt x="841" y="305"/>
                    <a:pt x="850" y="315"/>
                    <a:pt x="862" y="317"/>
                  </a:cubicBezTo>
                  <a:cubicBezTo>
                    <a:pt x="874" y="319"/>
                    <a:pt x="870" y="323"/>
                    <a:pt x="876" y="325"/>
                  </a:cubicBezTo>
                  <a:cubicBezTo>
                    <a:pt x="881" y="327"/>
                    <a:pt x="877" y="329"/>
                    <a:pt x="873" y="329"/>
                  </a:cubicBezTo>
                  <a:cubicBezTo>
                    <a:pt x="870" y="329"/>
                    <a:pt x="862" y="323"/>
                    <a:pt x="856" y="320"/>
                  </a:cubicBezTo>
                  <a:cubicBezTo>
                    <a:pt x="850" y="317"/>
                    <a:pt x="835" y="322"/>
                    <a:pt x="831" y="318"/>
                  </a:cubicBezTo>
                  <a:cubicBezTo>
                    <a:pt x="828" y="315"/>
                    <a:pt x="834" y="311"/>
                    <a:pt x="830" y="309"/>
                  </a:cubicBezTo>
                  <a:cubicBezTo>
                    <a:pt x="827" y="306"/>
                    <a:pt x="830" y="300"/>
                    <a:pt x="834" y="294"/>
                  </a:cubicBezTo>
                  <a:cubicBezTo>
                    <a:pt x="838" y="288"/>
                    <a:pt x="833" y="277"/>
                    <a:pt x="828" y="276"/>
                  </a:cubicBezTo>
                  <a:cubicBezTo>
                    <a:pt x="822" y="274"/>
                    <a:pt x="822" y="280"/>
                    <a:pt x="824" y="282"/>
                  </a:cubicBezTo>
                  <a:cubicBezTo>
                    <a:pt x="825" y="283"/>
                    <a:pt x="824" y="292"/>
                    <a:pt x="820" y="297"/>
                  </a:cubicBezTo>
                  <a:cubicBezTo>
                    <a:pt x="816" y="302"/>
                    <a:pt x="802" y="302"/>
                    <a:pt x="802" y="306"/>
                  </a:cubicBezTo>
                  <a:cubicBezTo>
                    <a:pt x="802" y="310"/>
                    <a:pt x="794" y="313"/>
                    <a:pt x="797" y="315"/>
                  </a:cubicBezTo>
                  <a:cubicBezTo>
                    <a:pt x="800" y="318"/>
                    <a:pt x="812" y="331"/>
                    <a:pt x="813" y="335"/>
                  </a:cubicBezTo>
                  <a:cubicBezTo>
                    <a:pt x="815" y="340"/>
                    <a:pt x="803" y="353"/>
                    <a:pt x="805" y="360"/>
                  </a:cubicBezTo>
                  <a:cubicBezTo>
                    <a:pt x="807" y="368"/>
                    <a:pt x="803" y="371"/>
                    <a:pt x="805" y="375"/>
                  </a:cubicBezTo>
                  <a:cubicBezTo>
                    <a:pt x="808" y="379"/>
                    <a:pt x="813" y="375"/>
                    <a:pt x="817" y="377"/>
                  </a:cubicBezTo>
                  <a:cubicBezTo>
                    <a:pt x="820" y="379"/>
                    <a:pt x="826" y="375"/>
                    <a:pt x="834" y="373"/>
                  </a:cubicBezTo>
                  <a:cubicBezTo>
                    <a:pt x="842" y="372"/>
                    <a:pt x="857" y="380"/>
                    <a:pt x="862" y="383"/>
                  </a:cubicBezTo>
                  <a:cubicBezTo>
                    <a:pt x="867" y="385"/>
                    <a:pt x="865" y="390"/>
                    <a:pt x="867" y="394"/>
                  </a:cubicBezTo>
                  <a:cubicBezTo>
                    <a:pt x="870" y="399"/>
                    <a:pt x="861" y="399"/>
                    <a:pt x="861" y="405"/>
                  </a:cubicBezTo>
                  <a:cubicBezTo>
                    <a:pt x="860" y="412"/>
                    <a:pt x="877" y="414"/>
                    <a:pt x="878" y="416"/>
                  </a:cubicBezTo>
                  <a:cubicBezTo>
                    <a:pt x="878" y="418"/>
                    <a:pt x="866" y="417"/>
                    <a:pt x="861" y="415"/>
                  </a:cubicBezTo>
                  <a:cubicBezTo>
                    <a:pt x="856" y="413"/>
                    <a:pt x="856" y="407"/>
                    <a:pt x="854" y="406"/>
                  </a:cubicBezTo>
                  <a:cubicBezTo>
                    <a:pt x="853" y="404"/>
                    <a:pt x="858" y="399"/>
                    <a:pt x="858" y="395"/>
                  </a:cubicBezTo>
                  <a:cubicBezTo>
                    <a:pt x="859" y="391"/>
                    <a:pt x="853" y="389"/>
                    <a:pt x="851" y="386"/>
                  </a:cubicBezTo>
                  <a:cubicBezTo>
                    <a:pt x="849" y="383"/>
                    <a:pt x="845" y="379"/>
                    <a:pt x="841" y="380"/>
                  </a:cubicBezTo>
                  <a:cubicBezTo>
                    <a:pt x="837" y="380"/>
                    <a:pt x="823" y="382"/>
                    <a:pt x="819" y="386"/>
                  </a:cubicBezTo>
                  <a:cubicBezTo>
                    <a:pt x="814" y="390"/>
                    <a:pt x="819" y="401"/>
                    <a:pt x="822" y="406"/>
                  </a:cubicBezTo>
                  <a:cubicBezTo>
                    <a:pt x="824" y="412"/>
                    <a:pt x="809" y="419"/>
                    <a:pt x="810" y="424"/>
                  </a:cubicBezTo>
                  <a:cubicBezTo>
                    <a:pt x="810" y="428"/>
                    <a:pt x="805" y="430"/>
                    <a:pt x="799" y="433"/>
                  </a:cubicBezTo>
                  <a:cubicBezTo>
                    <a:pt x="792" y="437"/>
                    <a:pt x="785" y="439"/>
                    <a:pt x="785" y="445"/>
                  </a:cubicBezTo>
                  <a:cubicBezTo>
                    <a:pt x="785" y="451"/>
                    <a:pt x="776" y="448"/>
                    <a:pt x="772" y="445"/>
                  </a:cubicBezTo>
                  <a:cubicBezTo>
                    <a:pt x="767" y="442"/>
                    <a:pt x="761" y="447"/>
                    <a:pt x="755" y="446"/>
                  </a:cubicBezTo>
                  <a:cubicBezTo>
                    <a:pt x="748" y="446"/>
                    <a:pt x="748" y="441"/>
                    <a:pt x="743" y="443"/>
                  </a:cubicBezTo>
                  <a:cubicBezTo>
                    <a:pt x="738" y="445"/>
                    <a:pt x="734" y="440"/>
                    <a:pt x="736" y="436"/>
                  </a:cubicBezTo>
                  <a:cubicBezTo>
                    <a:pt x="737" y="432"/>
                    <a:pt x="743" y="435"/>
                    <a:pt x="744" y="438"/>
                  </a:cubicBezTo>
                  <a:cubicBezTo>
                    <a:pt x="744" y="441"/>
                    <a:pt x="748" y="440"/>
                    <a:pt x="752" y="437"/>
                  </a:cubicBezTo>
                  <a:cubicBezTo>
                    <a:pt x="757" y="435"/>
                    <a:pt x="754" y="440"/>
                    <a:pt x="761" y="441"/>
                  </a:cubicBezTo>
                  <a:cubicBezTo>
                    <a:pt x="767" y="441"/>
                    <a:pt x="764" y="438"/>
                    <a:pt x="768" y="438"/>
                  </a:cubicBezTo>
                  <a:cubicBezTo>
                    <a:pt x="773" y="439"/>
                    <a:pt x="773" y="437"/>
                    <a:pt x="772" y="435"/>
                  </a:cubicBezTo>
                  <a:cubicBezTo>
                    <a:pt x="770" y="432"/>
                    <a:pt x="775" y="430"/>
                    <a:pt x="778" y="429"/>
                  </a:cubicBezTo>
                  <a:cubicBezTo>
                    <a:pt x="782" y="428"/>
                    <a:pt x="780" y="423"/>
                    <a:pt x="783" y="421"/>
                  </a:cubicBezTo>
                  <a:cubicBezTo>
                    <a:pt x="786" y="420"/>
                    <a:pt x="784" y="417"/>
                    <a:pt x="787" y="417"/>
                  </a:cubicBezTo>
                  <a:cubicBezTo>
                    <a:pt x="790" y="416"/>
                    <a:pt x="791" y="412"/>
                    <a:pt x="794" y="412"/>
                  </a:cubicBezTo>
                  <a:cubicBezTo>
                    <a:pt x="797" y="412"/>
                    <a:pt x="798" y="407"/>
                    <a:pt x="797" y="405"/>
                  </a:cubicBezTo>
                  <a:cubicBezTo>
                    <a:pt x="795" y="402"/>
                    <a:pt x="798" y="396"/>
                    <a:pt x="800" y="395"/>
                  </a:cubicBezTo>
                  <a:cubicBezTo>
                    <a:pt x="803" y="394"/>
                    <a:pt x="804" y="392"/>
                    <a:pt x="801" y="390"/>
                  </a:cubicBezTo>
                  <a:cubicBezTo>
                    <a:pt x="798" y="388"/>
                    <a:pt x="789" y="381"/>
                    <a:pt x="789" y="377"/>
                  </a:cubicBezTo>
                  <a:cubicBezTo>
                    <a:pt x="790" y="373"/>
                    <a:pt x="788" y="365"/>
                    <a:pt x="789" y="362"/>
                  </a:cubicBezTo>
                  <a:cubicBezTo>
                    <a:pt x="790" y="359"/>
                    <a:pt x="789" y="352"/>
                    <a:pt x="789" y="348"/>
                  </a:cubicBezTo>
                  <a:cubicBezTo>
                    <a:pt x="788" y="344"/>
                    <a:pt x="791" y="340"/>
                    <a:pt x="792" y="333"/>
                  </a:cubicBezTo>
                  <a:cubicBezTo>
                    <a:pt x="794" y="325"/>
                    <a:pt x="785" y="318"/>
                    <a:pt x="780" y="316"/>
                  </a:cubicBezTo>
                  <a:cubicBezTo>
                    <a:pt x="776" y="314"/>
                    <a:pt x="779" y="310"/>
                    <a:pt x="785" y="305"/>
                  </a:cubicBezTo>
                  <a:cubicBezTo>
                    <a:pt x="792" y="300"/>
                    <a:pt x="792" y="283"/>
                    <a:pt x="792" y="280"/>
                  </a:cubicBezTo>
                  <a:cubicBezTo>
                    <a:pt x="791" y="276"/>
                    <a:pt x="778" y="273"/>
                    <a:pt x="773" y="274"/>
                  </a:cubicBezTo>
                  <a:cubicBezTo>
                    <a:pt x="768" y="274"/>
                    <a:pt x="750" y="273"/>
                    <a:pt x="745" y="272"/>
                  </a:cubicBezTo>
                  <a:cubicBezTo>
                    <a:pt x="741" y="272"/>
                    <a:pt x="739" y="276"/>
                    <a:pt x="737" y="281"/>
                  </a:cubicBezTo>
                  <a:cubicBezTo>
                    <a:pt x="735" y="285"/>
                    <a:pt x="730" y="292"/>
                    <a:pt x="727" y="302"/>
                  </a:cubicBezTo>
                  <a:cubicBezTo>
                    <a:pt x="724" y="311"/>
                    <a:pt x="713" y="314"/>
                    <a:pt x="708" y="317"/>
                  </a:cubicBezTo>
                  <a:cubicBezTo>
                    <a:pt x="702" y="319"/>
                    <a:pt x="699" y="326"/>
                    <a:pt x="702" y="329"/>
                  </a:cubicBezTo>
                  <a:cubicBezTo>
                    <a:pt x="704" y="333"/>
                    <a:pt x="707" y="330"/>
                    <a:pt x="710" y="331"/>
                  </a:cubicBezTo>
                  <a:cubicBezTo>
                    <a:pt x="712" y="333"/>
                    <a:pt x="710" y="342"/>
                    <a:pt x="708" y="343"/>
                  </a:cubicBezTo>
                  <a:cubicBezTo>
                    <a:pt x="707" y="344"/>
                    <a:pt x="711" y="348"/>
                    <a:pt x="707" y="350"/>
                  </a:cubicBezTo>
                  <a:cubicBezTo>
                    <a:pt x="704" y="352"/>
                    <a:pt x="700" y="357"/>
                    <a:pt x="702" y="360"/>
                  </a:cubicBezTo>
                  <a:cubicBezTo>
                    <a:pt x="704" y="363"/>
                    <a:pt x="715" y="364"/>
                    <a:pt x="720" y="367"/>
                  </a:cubicBezTo>
                  <a:cubicBezTo>
                    <a:pt x="724" y="369"/>
                    <a:pt x="722" y="374"/>
                    <a:pt x="726" y="379"/>
                  </a:cubicBezTo>
                  <a:cubicBezTo>
                    <a:pt x="729" y="383"/>
                    <a:pt x="733" y="380"/>
                    <a:pt x="735" y="383"/>
                  </a:cubicBezTo>
                  <a:cubicBezTo>
                    <a:pt x="737" y="386"/>
                    <a:pt x="729" y="397"/>
                    <a:pt x="726" y="398"/>
                  </a:cubicBezTo>
                  <a:cubicBezTo>
                    <a:pt x="723" y="398"/>
                    <a:pt x="711" y="386"/>
                    <a:pt x="708" y="384"/>
                  </a:cubicBezTo>
                  <a:cubicBezTo>
                    <a:pt x="704" y="381"/>
                    <a:pt x="691" y="377"/>
                    <a:pt x="684" y="373"/>
                  </a:cubicBezTo>
                  <a:cubicBezTo>
                    <a:pt x="677" y="370"/>
                    <a:pt x="672" y="370"/>
                    <a:pt x="665" y="365"/>
                  </a:cubicBezTo>
                  <a:cubicBezTo>
                    <a:pt x="657" y="360"/>
                    <a:pt x="651" y="358"/>
                    <a:pt x="637" y="358"/>
                  </a:cubicBezTo>
                  <a:cubicBezTo>
                    <a:pt x="624" y="358"/>
                    <a:pt x="615" y="355"/>
                    <a:pt x="611" y="356"/>
                  </a:cubicBezTo>
                  <a:cubicBezTo>
                    <a:pt x="606" y="356"/>
                    <a:pt x="608" y="351"/>
                    <a:pt x="600" y="348"/>
                  </a:cubicBezTo>
                  <a:cubicBezTo>
                    <a:pt x="592" y="344"/>
                    <a:pt x="587" y="339"/>
                    <a:pt x="582" y="342"/>
                  </a:cubicBezTo>
                  <a:cubicBezTo>
                    <a:pt x="577" y="344"/>
                    <a:pt x="579" y="353"/>
                    <a:pt x="586" y="354"/>
                  </a:cubicBezTo>
                  <a:cubicBezTo>
                    <a:pt x="593" y="355"/>
                    <a:pt x="590" y="359"/>
                    <a:pt x="597" y="358"/>
                  </a:cubicBezTo>
                  <a:cubicBezTo>
                    <a:pt x="604" y="358"/>
                    <a:pt x="607" y="360"/>
                    <a:pt x="606" y="365"/>
                  </a:cubicBezTo>
                  <a:cubicBezTo>
                    <a:pt x="606" y="370"/>
                    <a:pt x="610" y="374"/>
                    <a:pt x="613" y="377"/>
                  </a:cubicBezTo>
                  <a:cubicBezTo>
                    <a:pt x="616" y="380"/>
                    <a:pt x="614" y="385"/>
                    <a:pt x="608" y="385"/>
                  </a:cubicBezTo>
                  <a:cubicBezTo>
                    <a:pt x="603" y="385"/>
                    <a:pt x="596" y="386"/>
                    <a:pt x="598" y="390"/>
                  </a:cubicBezTo>
                  <a:cubicBezTo>
                    <a:pt x="601" y="394"/>
                    <a:pt x="597" y="395"/>
                    <a:pt x="591" y="393"/>
                  </a:cubicBezTo>
                  <a:cubicBezTo>
                    <a:pt x="585" y="391"/>
                    <a:pt x="588" y="387"/>
                    <a:pt x="591" y="385"/>
                  </a:cubicBezTo>
                  <a:cubicBezTo>
                    <a:pt x="593" y="382"/>
                    <a:pt x="586" y="379"/>
                    <a:pt x="582" y="378"/>
                  </a:cubicBezTo>
                  <a:cubicBezTo>
                    <a:pt x="578" y="377"/>
                    <a:pt x="563" y="387"/>
                    <a:pt x="559" y="389"/>
                  </a:cubicBezTo>
                  <a:cubicBezTo>
                    <a:pt x="555" y="391"/>
                    <a:pt x="545" y="387"/>
                    <a:pt x="535" y="389"/>
                  </a:cubicBezTo>
                  <a:cubicBezTo>
                    <a:pt x="524" y="392"/>
                    <a:pt x="525" y="400"/>
                    <a:pt x="521" y="399"/>
                  </a:cubicBezTo>
                  <a:cubicBezTo>
                    <a:pt x="517" y="398"/>
                    <a:pt x="505" y="400"/>
                    <a:pt x="501" y="398"/>
                  </a:cubicBezTo>
                  <a:cubicBezTo>
                    <a:pt x="497" y="395"/>
                    <a:pt x="500" y="394"/>
                    <a:pt x="505" y="394"/>
                  </a:cubicBezTo>
                  <a:cubicBezTo>
                    <a:pt x="509" y="394"/>
                    <a:pt x="511" y="392"/>
                    <a:pt x="508" y="389"/>
                  </a:cubicBezTo>
                  <a:cubicBezTo>
                    <a:pt x="506" y="386"/>
                    <a:pt x="512" y="382"/>
                    <a:pt x="512" y="379"/>
                  </a:cubicBezTo>
                  <a:cubicBezTo>
                    <a:pt x="511" y="377"/>
                    <a:pt x="494" y="383"/>
                    <a:pt x="491" y="385"/>
                  </a:cubicBezTo>
                  <a:cubicBezTo>
                    <a:pt x="489" y="388"/>
                    <a:pt x="492" y="392"/>
                    <a:pt x="489" y="394"/>
                  </a:cubicBezTo>
                  <a:cubicBezTo>
                    <a:pt x="486" y="395"/>
                    <a:pt x="486" y="391"/>
                    <a:pt x="482" y="390"/>
                  </a:cubicBezTo>
                  <a:cubicBezTo>
                    <a:pt x="479" y="388"/>
                    <a:pt x="453" y="394"/>
                    <a:pt x="448" y="400"/>
                  </a:cubicBezTo>
                  <a:cubicBezTo>
                    <a:pt x="444" y="405"/>
                    <a:pt x="434" y="405"/>
                    <a:pt x="434" y="408"/>
                  </a:cubicBezTo>
                  <a:cubicBezTo>
                    <a:pt x="434" y="411"/>
                    <a:pt x="423" y="411"/>
                    <a:pt x="418" y="413"/>
                  </a:cubicBezTo>
                  <a:cubicBezTo>
                    <a:pt x="414" y="415"/>
                    <a:pt x="417" y="424"/>
                    <a:pt x="415" y="429"/>
                  </a:cubicBezTo>
                  <a:cubicBezTo>
                    <a:pt x="413" y="433"/>
                    <a:pt x="395" y="432"/>
                    <a:pt x="390" y="432"/>
                  </a:cubicBezTo>
                  <a:cubicBezTo>
                    <a:pt x="385" y="432"/>
                    <a:pt x="383" y="422"/>
                    <a:pt x="378" y="421"/>
                  </a:cubicBezTo>
                  <a:cubicBezTo>
                    <a:pt x="374" y="420"/>
                    <a:pt x="376" y="414"/>
                    <a:pt x="378" y="412"/>
                  </a:cubicBezTo>
                  <a:cubicBezTo>
                    <a:pt x="379" y="409"/>
                    <a:pt x="383" y="411"/>
                    <a:pt x="388" y="408"/>
                  </a:cubicBezTo>
                  <a:cubicBezTo>
                    <a:pt x="393" y="404"/>
                    <a:pt x="399" y="409"/>
                    <a:pt x="401" y="407"/>
                  </a:cubicBezTo>
                  <a:cubicBezTo>
                    <a:pt x="403" y="405"/>
                    <a:pt x="393" y="398"/>
                    <a:pt x="392" y="393"/>
                  </a:cubicBezTo>
                  <a:cubicBezTo>
                    <a:pt x="391" y="387"/>
                    <a:pt x="380" y="386"/>
                    <a:pt x="373" y="388"/>
                  </a:cubicBezTo>
                  <a:cubicBezTo>
                    <a:pt x="367" y="389"/>
                    <a:pt x="360" y="388"/>
                    <a:pt x="355" y="386"/>
                  </a:cubicBezTo>
                  <a:cubicBezTo>
                    <a:pt x="351" y="384"/>
                    <a:pt x="351" y="390"/>
                    <a:pt x="358" y="391"/>
                  </a:cubicBezTo>
                  <a:cubicBezTo>
                    <a:pt x="365" y="393"/>
                    <a:pt x="361" y="398"/>
                    <a:pt x="362" y="402"/>
                  </a:cubicBezTo>
                  <a:cubicBezTo>
                    <a:pt x="363" y="405"/>
                    <a:pt x="360" y="412"/>
                    <a:pt x="356" y="418"/>
                  </a:cubicBezTo>
                  <a:cubicBezTo>
                    <a:pt x="353" y="424"/>
                    <a:pt x="355" y="423"/>
                    <a:pt x="361" y="423"/>
                  </a:cubicBezTo>
                  <a:cubicBezTo>
                    <a:pt x="367" y="423"/>
                    <a:pt x="367" y="430"/>
                    <a:pt x="367" y="436"/>
                  </a:cubicBezTo>
                  <a:cubicBezTo>
                    <a:pt x="367" y="442"/>
                    <a:pt x="362" y="443"/>
                    <a:pt x="362" y="447"/>
                  </a:cubicBezTo>
                  <a:cubicBezTo>
                    <a:pt x="362" y="452"/>
                    <a:pt x="357" y="445"/>
                    <a:pt x="356" y="447"/>
                  </a:cubicBezTo>
                  <a:cubicBezTo>
                    <a:pt x="354" y="449"/>
                    <a:pt x="352" y="446"/>
                    <a:pt x="351" y="443"/>
                  </a:cubicBezTo>
                  <a:cubicBezTo>
                    <a:pt x="351" y="439"/>
                    <a:pt x="342" y="441"/>
                    <a:pt x="337" y="440"/>
                  </a:cubicBezTo>
                  <a:cubicBezTo>
                    <a:pt x="332" y="439"/>
                    <a:pt x="330" y="441"/>
                    <a:pt x="327" y="445"/>
                  </a:cubicBezTo>
                  <a:cubicBezTo>
                    <a:pt x="325" y="448"/>
                    <a:pt x="318" y="450"/>
                    <a:pt x="314" y="450"/>
                  </a:cubicBezTo>
                  <a:cubicBezTo>
                    <a:pt x="310" y="451"/>
                    <a:pt x="304" y="458"/>
                    <a:pt x="300" y="460"/>
                  </a:cubicBezTo>
                  <a:cubicBezTo>
                    <a:pt x="296" y="463"/>
                    <a:pt x="296" y="468"/>
                    <a:pt x="301" y="473"/>
                  </a:cubicBezTo>
                  <a:cubicBezTo>
                    <a:pt x="306" y="478"/>
                    <a:pt x="308" y="482"/>
                    <a:pt x="307" y="485"/>
                  </a:cubicBezTo>
                  <a:cubicBezTo>
                    <a:pt x="307" y="488"/>
                    <a:pt x="292" y="487"/>
                    <a:pt x="289" y="484"/>
                  </a:cubicBezTo>
                  <a:cubicBezTo>
                    <a:pt x="287" y="481"/>
                    <a:pt x="278" y="480"/>
                    <a:pt x="274" y="480"/>
                  </a:cubicBezTo>
                  <a:cubicBezTo>
                    <a:pt x="271" y="481"/>
                    <a:pt x="262" y="470"/>
                    <a:pt x="258" y="470"/>
                  </a:cubicBezTo>
                  <a:cubicBezTo>
                    <a:pt x="253" y="470"/>
                    <a:pt x="250" y="476"/>
                    <a:pt x="249" y="478"/>
                  </a:cubicBezTo>
                  <a:cubicBezTo>
                    <a:pt x="247" y="481"/>
                    <a:pt x="251" y="482"/>
                    <a:pt x="253" y="487"/>
                  </a:cubicBezTo>
                  <a:cubicBezTo>
                    <a:pt x="255" y="492"/>
                    <a:pt x="263" y="492"/>
                    <a:pt x="267" y="492"/>
                  </a:cubicBezTo>
                  <a:cubicBezTo>
                    <a:pt x="271" y="492"/>
                    <a:pt x="270" y="498"/>
                    <a:pt x="269" y="501"/>
                  </a:cubicBezTo>
                  <a:cubicBezTo>
                    <a:pt x="267" y="503"/>
                    <a:pt x="260" y="505"/>
                    <a:pt x="258" y="503"/>
                  </a:cubicBezTo>
                  <a:cubicBezTo>
                    <a:pt x="255" y="500"/>
                    <a:pt x="246" y="503"/>
                    <a:pt x="246" y="499"/>
                  </a:cubicBezTo>
                  <a:cubicBezTo>
                    <a:pt x="246" y="496"/>
                    <a:pt x="239" y="490"/>
                    <a:pt x="233" y="492"/>
                  </a:cubicBezTo>
                  <a:cubicBezTo>
                    <a:pt x="226" y="493"/>
                    <a:pt x="224" y="488"/>
                    <a:pt x="225" y="483"/>
                  </a:cubicBezTo>
                  <a:cubicBezTo>
                    <a:pt x="225" y="478"/>
                    <a:pt x="221" y="475"/>
                    <a:pt x="221" y="472"/>
                  </a:cubicBezTo>
                  <a:cubicBezTo>
                    <a:pt x="222" y="470"/>
                    <a:pt x="218" y="465"/>
                    <a:pt x="222" y="463"/>
                  </a:cubicBezTo>
                  <a:cubicBezTo>
                    <a:pt x="225" y="460"/>
                    <a:pt x="223" y="457"/>
                    <a:pt x="223" y="454"/>
                  </a:cubicBezTo>
                  <a:cubicBezTo>
                    <a:pt x="223" y="450"/>
                    <a:pt x="217" y="445"/>
                    <a:pt x="212" y="445"/>
                  </a:cubicBezTo>
                  <a:cubicBezTo>
                    <a:pt x="206" y="445"/>
                    <a:pt x="207" y="440"/>
                    <a:pt x="203" y="439"/>
                  </a:cubicBezTo>
                  <a:cubicBezTo>
                    <a:pt x="198" y="438"/>
                    <a:pt x="189" y="430"/>
                    <a:pt x="188" y="427"/>
                  </a:cubicBezTo>
                  <a:cubicBezTo>
                    <a:pt x="188" y="424"/>
                    <a:pt x="181" y="423"/>
                    <a:pt x="183" y="422"/>
                  </a:cubicBezTo>
                  <a:cubicBezTo>
                    <a:pt x="186" y="421"/>
                    <a:pt x="191" y="422"/>
                    <a:pt x="195" y="426"/>
                  </a:cubicBezTo>
                  <a:cubicBezTo>
                    <a:pt x="199" y="430"/>
                    <a:pt x="205" y="434"/>
                    <a:pt x="215" y="435"/>
                  </a:cubicBezTo>
                  <a:cubicBezTo>
                    <a:pt x="226" y="436"/>
                    <a:pt x="230" y="441"/>
                    <a:pt x="241" y="443"/>
                  </a:cubicBezTo>
                  <a:cubicBezTo>
                    <a:pt x="252" y="445"/>
                    <a:pt x="259" y="446"/>
                    <a:pt x="275" y="449"/>
                  </a:cubicBezTo>
                  <a:cubicBezTo>
                    <a:pt x="292" y="451"/>
                    <a:pt x="313" y="435"/>
                    <a:pt x="318" y="430"/>
                  </a:cubicBezTo>
                  <a:cubicBezTo>
                    <a:pt x="323" y="425"/>
                    <a:pt x="317" y="416"/>
                    <a:pt x="317" y="413"/>
                  </a:cubicBezTo>
                  <a:cubicBezTo>
                    <a:pt x="317" y="409"/>
                    <a:pt x="309" y="409"/>
                    <a:pt x="308" y="406"/>
                  </a:cubicBezTo>
                  <a:cubicBezTo>
                    <a:pt x="307" y="404"/>
                    <a:pt x="302" y="399"/>
                    <a:pt x="296" y="399"/>
                  </a:cubicBezTo>
                  <a:cubicBezTo>
                    <a:pt x="290" y="399"/>
                    <a:pt x="289" y="392"/>
                    <a:pt x="284" y="392"/>
                  </a:cubicBezTo>
                  <a:cubicBezTo>
                    <a:pt x="279" y="392"/>
                    <a:pt x="275" y="390"/>
                    <a:pt x="262" y="381"/>
                  </a:cubicBezTo>
                  <a:cubicBezTo>
                    <a:pt x="249" y="372"/>
                    <a:pt x="231" y="366"/>
                    <a:pt x="228" y="368"/>
                  </a:cubicBezTo>
                  <a:cubicBezTo>
                    <a:pt x="225" y="369"/>
                    <a:pt x="223" y="370"/>
                    <a:pt x="220" y="367"/>
                  </a:cubicBezTo>
                  <a:cubicBezTo>
                    <a:pt x="218" y="364"/>
                    <a:pt x="213" y="364"/>
                    <a:pt x="210" y="367"/>
                  </a:cubicBezTo>
                  <a:cubicBezTo>
                    <a:pt x="206" y="369"/>
                    <a:pt x="203" y="364"/>
                    <a:pt x="196" y="366"/>
                  </a:cubicBezTo>
                  <a:cubicBezTo>
                    <a:pt x="190" y="367"/>
                    <a:pt x="186" y="363"/>
                    <a:pt x="188" y="361"/>
                  </a:cubicBezTo>
                  <a:cubicBezTo>
                    <a:pt x="190" y="359"/>
                    <a:pt x="199" y="361"/>
                    <a:pt x="199" y="357"/>
                  </a:cubicBezTo>
                  <a:cubicBezTo>
                    <a:pt x="198" y="354"/>
                    <a:pt x="195" y="357"/>
                    <a:pt x="189" y="354"/>
                  </a:cubicBezTo>
                  <a:cubicBezTo>
                    <a:pt x="183" y="350"/>
                    <a:pt x="180" y="352"/>
                    <a:pt x="179" y="355"/>
                  </a:cubicBezTo>
                  <a:cubicBezTo>
                    <a:pt x="177" y="359"/>
                    <a:pt x="173" y="358"/>
                    <a:pt x="170" y="355"/>
                  </a:cubicBezTo>
                  <a:cubicBezTo>
                    <a:pt x="169" y="355"/>
                    <a:pt x="169" y="355"/>
                    <a:pt x="169" y="354"/>
                  </a:cubicBezTo>
                  <a:cubicBezTo>
                    <a:pt x="168" y="360"/>
                    <a:pt x="164" y="360"/>
                    <a:pt x="161" y="360"/>
                  </a:cubicBezTo>
                  <a:cubicBezTo>
                    <a:pt x="157" y="359"/>
                    <a:pt x="153" y="365"/>
                    <a:pt x="149" y="365"/>
                  </a:cubicBezTo>
                  <a:cubicBezTo>
                    <a:pt x="145" y="365"/>
                    <a:pt x="140" y="370"/>
                    <a:pt x="139" y="374"/>
                  </a:cubicBezTo>
                  <a:cubicBezTo>
                    <a:pt x="138" y="378"/>
                    <a:pt x="133" y="376"/>
                    <a:pt x="133" y="378"/>
                  </a:cubicBezTo>
                  <a:cubicBezTo>
                    <a:pt x="133" y="381"/>
                    <a:pt x="133" y="384"/>
                    <a:pt x="131" y="386"/>
                  </a:cubicBezTo>
                  <a:cubicBezTo>
                    <a:pt x="129" y="389"/>
                    <a:pt x="131" y="390"/>
                    <a:pt x="133" y="394"/>
                  </a:cubicBezTo>
                  <a:cubicBezTo>
                    <a:pt x="136" y="399"/>
                    <a:pt x="140" y="398"/>
                    <a:pt x="143" y="400"/>
                  </a:cubicBezTo>
                  <a:cubicBezTo>
                    <a:pt x="145" y="401"/>
                    <a:pt x="153" y="408"/>
                    <a:pt x="153" y="410"/>
                  </a:cubicBezTo>
                  <a:cubicBezTo>
                    <a:pt x="153" y="413"/>
                    <a:pt x="146" y="420"/>
                    <a:pt x="144" y="421"/>
                  </a:cubicBezTo>
                  <a:cubicBezTo>
                    <a:pt x="141" y="423"/>
                    <a:pt x="138" y="427"/>
                    <a:pt x="139" y="430"/>
                  </a:cubicBezTo>
                  <a:cubicBezTo>
                    <a:pt x="141" y="433"/>
                    <a:pt x="149" y="444"/>
                    <a:pt x="153" y="452"/>
                  </a:cubicBezTo>
                  <a:cubicBezTo>
                    <a:pt x="158" y="461"/>
                    <a:pt x="152" y="457"/>
                    <a:pt x="149" y="461"/>
                  </a:cubicBezTo>
                  <a:cubicBezTo>
                    <a:pt x="146" y="465"/>
                    <a:pt x="150" y="470"/>
                    <a:pt x="151" y="472"/>
                  </a:cubicBezTo>
                  <a:cubicBezTo>
                    <a:pt x="152" y="475"/>
                    <a:pt x="147" y="474"/>
                    <a:pt x="147" y="477"/>
                  </a:cubicBezTo>
                  <a:cubicBezTo>
                    <a:pt x="148" y="479"/>
                    <a:pt x="154" y="480"/>
                    <a:pt x="155" y="481"/>
                  </a:cubicBezTo>
                  <a:cubicBezTo>
                    <a:pt x="155" y="483"/>
                    <a:pt x="150" y="485"/>
                    <a:pt x="152" y="489"/>
                  </a:cubicBezTo>
                  <a:cubicBezTo>
                    <a:pt x="155" y="492"/>
                    <a:pt x="160" y="492"/>
                    <a:pt x="160" y="497"/>
                  </a:cubicBezTo>
                  <a:cubicBezTo>
                    <a:pt x="161" y="501"/>
                    <a:pt x="151" y="501"/>
                    <a:pt x="151" y="505"/>
                  </a:cubicBezTo>
                  <a:cubicBezTo>
                    <a:pt x="152" y="508"/>
                    <a:pt x="164" y="513"/>
                    <a:pt x="170" y="519"/>
                  </a:cubicBezTo>
                  <a:cubicBezTo>
                    <a:pt x="176" y="526"/>
                    <a:pt x="175" y="527"/>
                    <a:pt x="174" y="531"/>
                  </a:cubicBezTo>
                  <a:cubicBezTo>
                    <a:pt x="171" y="538"/>
                    <a:pt x="156" y="544"/>
                    <a:pt x="152" y="552"/>
                  </a:cubicBezTo>
                  <a:cubicBezTo>
                    <a:pt x="149" y="560"/>
                    <a:pt x="136" y="564"/>
                    <a:pt x="129" y="570"/>
                  </a:cubicBezTo>
                  <a:cubicBezTo>
                    <a:pt x="127" y="572"/>
                    <a:pt x="124" y="576"/>
                    <a:pt x="122" y="579"/>
                  </a:cubicBezTo>
                  <a:cubicBezTo>
                    <a:pt x="125" y="578"/>
                    <a:pt x="127" y="577"/>
                    <a:pt x="129" y="577"/>
                  </a:cubicBezTo>
                  <a:cubicBezTo>
                    <a:pt x="132" y="575"/>
                    <a:pt x="134" y="583"/>
                    <a:pt x="138" y="586"/>
                  </a:cubicBezTo>
                  <a:cubicBezTo>
                    <a:pt x="141" y="589"/>
                    <a:pt x="148" y="587"/>
                    <a:pt x="151" y="589"/>
                  </a:cubicBezTo>
                  <a:cubicBezTo>
                    <a:pt x="153" y="592"/>
                    <a:pt x="149" y="592"/>
                    <a:pt x="144" y="591"/>
                  </a:cubicBezTo>
                  <a:cubicBezTo>
                    <a:pt x="139" y="590"/>
                    <a:pt x="137" y="593"/>
                    <a:pt x="130" y="596"/>
                  </a:cubicBezTo>
                  <a:cubicBezTo>
                    <a:pt x="124" y="598"/>
                    <a:pt x="124" y="600"/>
                    <a:pt x="122" y="602"/>
                  </a:cubicBezTo>
                  <a:cubicBezTo>
                    <a:pt x="126" y="607"/>
                    <a:pt x="121" y="607"/>
                    <a:pt x="119" y="611"/>
                  </a:cubicBezTo>
                  <a:cubicBezTo>
                    <a:pt x="117" y="615"/>
                    <a:pt x="115" y="616"/>
                    <a:pt x="115" y="619"/>
                  </a:cubicBezTo>
                  <a:cubicBezTo>
                    <a:pt x="114" y="621"/>
                    <a:pt x="115" y="623"/>
                    <a:pt x="116" y="627"/>
                  </a:cubicBezTo>
                  <a:cubicBezTo>
                    <a:pt x="116" y="631"/>
                    <a:pt x="117" y="632"/>
                    <a:pt x="119" y="635"/>
                  </a:cubicBezTo>
                  <a:cubicBezTo>
                    <a:pt x="121" y="638"/>
                    <a:pt x="117" y="638"/>
                    <a:pt x="115" y="640"/>
                  </a:cubicBezTo>
                  <a:cubicBezTo>
                    <a:pt x="113" y="642"/>
                    <a:pt x="114" y="645"/>
                    <a:pt x="117" y="648"/>
                  </a:cubicBezTo>
                  <a:cubicBezTo>
                    <a:pt x="119" y="650"/>
                    <a:pt x="119" y="654"/>
                    <a:pt x="118" y="656"/>
                  </a:cubicBezTo>
                  <a:cubicBezTo>
                    <a:pt x="117" y="658"/>
                    <a:pt x="121" y="662"/>
                    <a:pt x="123" y="664"/>
                  </a:cubicBezTo>
                  <a:cubicBezTo>
                    <a:pt x="125" y="667"/>
                    <a:pt x="125" y="673"/>
                    <a:pt x="127" y="674"/>
                  </a:cubicBezTo>
                  <a:cubicBezTo>
                    <a:pt x="129" y="676"/>
                    <a:pt x="131" y="678"/>
                    <a:pt x="135" y="677"/>
                  </a:cubicBezTo>
                  <a:cubicBezTo>
                    <a:pt x="138" y="676"/>
                    <a:pt x="141" y="677"/>
                    <a:pt x="142" y="680"/>
                  </a:cubicBezTo>
                  <a:cubicBezTo>
                    <a:pt x="144" y="683"/>
                    <a:pt x="147" y="682"/>
                    <a:pt x="150" y="680"/>
                  </a:cubicBezTo>
                  <a:cubicBezTo>
                    <a:pt x="154" y="679"/>
                    <a:pt x="162" y="683"/>
                    <a:pt x="164" y="684"/>
                  </a:cubicBezTo>
                  <a:cubicBezTo>
                    <a:pt x="166" y="685"/>
                    <a:pt x="165" y="691"/>
                    <a:pt x="165" y="694"/>
                  </a:cubicBezTo>
                  <a:cubicBezTo>
                    <a:pt x="165" y="698"/>
                    <a:pt x="163" y="702"/>
                    <a:pt x="167" y="705"/>
                  </a:cubicBezTo>
                  <a:cubicBezTo>
                    <a:pt x="170" y="707"/>
                    <a:pt x="169" y="712"/>
                    <a:pt x="174" y="714"/>
                  </a:cubicBezTo>
                  <a:cubicBezTo>
                    <a:pt x="178" y="716"/>
                    <a:pt x="179" y="721"/>
                    <a:pt x="182" y="722"/>
                  </a:cubicBezTo>
                  <a:cubicBezTo>
                    <a:pt x="185" y="723"/>
                    <a:pt x="190" y="727"/>
                    <a:pt x="190" y="730"/>
                  </a:cubicBezTo>
                  <a:cubicBezTo>
                    <a:pt x="191" y="732"/>
                    <a:pt x="186" y="735"/>
                    <a:pt x="183" y="736"/>
                  </a:cubicBezTo>
                  <a:cubicBezTo>
                    <a:pt x="180" y="738"/>
                    <a:pt x="174" y="732"/>
                    <a:pt x="172" y="735"/>
                  </a:cubicBezTo>
                  <a:cubicBezTo>
                    <a:pt x="170" y="737"/>
                    <a:pt x="173" y="741"/>
                    <a:pt x="175" y="748"/>
                  </a:cubicBezTo>
                  <a:cubicBezTo>
                    <a:pt x="176" y="756"/>
                    <a:pt x="178" y="756"/>
                    <a:pt x="181" y="756"/>
                  </a:cubicBezTo>
                  <a:cubicBezTo>
                    <a:pt x="184" y="756"/>
                    <a:pt x="185" y="754"/>
                    <a:pt x="188" y="753"/>
                  </a:cubicBezTo>
                  <a:cubicBezTo>
                    <a:pt x="190" y="751"/>
                    <a:pt x="195" y="753"/>
                    <a:pt x="197" y="752"/>
                  </a:cubicBezTo>
                  <a:cubicBezTo>
                    <a:pt x="200" y="751"/>
                    <a:pt x="208" y="751"/>
                    <a:pt x="209" y="754"/>
                  </a:cubicBezTo>
                  <a:cubicBezTo>
                    <a:pt x="211" y="756"/>
                    <a:pt x="213" y="762"/>
                    <a:pt x="211" y="765"/>
                  </a:cubicBezTo>
                  <a:cubicBezTo>
                    <a:pt x="210" y="767"/>
                    <a:pt x="213" y="770"/>
                    <a:pt x="215" y="773"/>
                  </a:cubicBezTo>
                  <a:cubicBezTo>
                    <a:pt x="216" y="776"/>
                    <a:pt x="223" y="775"/>
                    <a:pt x="225" y="776"/>
                  </a:cubicBezTo>
                  <a:cubicBezTo>
                    <a:pt x="228" y="776"/>
                    <a:pt x="233" y="784"/>
                    <a:pt x="232" y="787"/>
                  </a:cubicBezTo>
                  <a:cubicBezTo>
                    <a:pt x="231" y="790"/>
                    <a:pt x="235" y="791"/>
                    <a:pt x="238" y="790"/>
                  </a:cubicBezTo>
                  <a:cubicBezTo>
                    <a:pt x="240" y="789"/>
                    <a:pt x="242" y="791"/>
                    <a:pt x="245" y="793"/>
                  </a:cubicBezTo>
                  <a:cubicBezTo>
                    <a:pt x="247" y="795"/>
                    <a:pt x="250" y="794"/>
                    <a:pt x="252" y="792"/>
                  </a:cubicBezTo>
                  <a:cubicBezTo>
                    <a:pt x="255" y="791"/>
                    <a:pt x="259" y="790"/>
                    <a:pt x="260" y="792"/>
                  </a:cubicBezTo>
                  <a:cubicBezTo>
                    <a:pt x="262" y="794"/>
                    <a:pt x="267" y="798"/>
                    <a:pt x="267" y="800"/>
                  </a:cubicBezTo>
                  <a:cubicBezTo>
                    <a:pt x="267" y="801"/>
                    <a:pt x="275" y="800"/>
                    <a:pt x="279" y="802"/>
                  </a:cubicBezTo>
                  <a:cubicBezTo>
                    <a:pt x="283" y="804"/>
                    <a:pt x="287" y="803"/>
                    <a:pt x="291" y="805"/>
                  </a:cubicBezTo>
                  <a:cubicBezTo>
                    <a:pt x="296" y="807"/>
                    <a:pt x="299" y="807"/>
                    <a:pt x="300" y="810"/>
                  </a:cubicBezTo>
                  <a:cubicBezTo>
                    <a:pt x="300" y="813"/>
                    <a:pt x="296" y="815"/>
                    <a:pt x="296" y="816"/>
                  </a:cubicBezTo>
                  <a:cubicBezTo>
                    <a:pt x="296" y="818"/>
                    <a:pt x="299" y="819"/>
                    <a:pt x="299" y="821"/>
                  </a:cubicBezTo>
                  <a:cubicBezTo>
                    <a:pt x="299" y="822"/>
                    <a:pt x="295" y="822"/>
                    <a:pt x="294" y="824"/>
                  </a:cubicBezTo>
                  <a:cubicBezTo>
                    <a:pt x="293" y="826"/>
                    <a:pt x="297" y="828"/>
                    <a:pt x="297" y="830"/>
                  </a:cubicBezTo>
                  <a:cubicBezTo>
                    <a:pt x="298" y="831"/>
                    <a:pt x="295" y="837"/>
                    <a:pt x="295" y="838"/>
                  </a:cubicBezTo>
                  <a:cubicBezTo>
                    <a:pt x="295" y="840"/>
                    <a:pt x="285" y="838"/>
                    <a:pt x="283" y="838"/>
                  </a:cubicBezTo>
                  <a:cubicBezTo>
                    <a:pt x="280" y="838"/>
                    <a:pt x="273" y="846"/>
                    <a:pt x="271" y="846"/>
                  </a:cubicBezTo>
                  <a:cubicBezTo>
                    <a:pt x="269" y="846"/>
                    <a:pt x="270" y="850"/>
                    <a:pt x="271" y="853"/>
                  </a:cubicBezTo>
                  <a:cubicBezTo>
                    <a:pt x="278" y="852"/>
                    <a:pt x="285" y="851"/>
                    <a:pt x="286" y="853"/>
                  </a:cubicBezTo>
                  <a:cubicBezTo>
                    <a:pt x="287" y="855"/>
                    <a:pt x="271" y="862"/>
                    <a:pt x="268" y="863"/>
                  </a:cubicBezTo>
                  <a:cubicBezTo>
                    <a:pt x="264" y="864"/>
                    <a:pt x="273" y="869"/>
                    <a:pt x="273" y="871"/>
                  </a:cubicBezTo>
                  <a:cubicBezTo>
                    <a:pt x="273" y="874"/>
                    <a:pt x="264" y="875"/>
                    <a:pt x="264" y="880"/>
                  </a:cubicBezTo>
                  <a:cubicBezTo>
                    <a:pt x="265" y="885"/>
                    <a:pt x="261" y="886"/>
                    <a:pt x="256" y="886"/>
                  </a:cubicBezTo>
                  <a:cubicBezTo>
                    <a:pt x="251" y="886"/>
                    <a:pt x="250" y="889"/>
                    <a:pt x="253" y="890"/>
                  </a:cubicBezTo>
                  <a:cubicBezTo>
                    <a:pt x="255" y="890"/>
                    <a:pt x="255" y="897"/>
                    <a:pt x="264" y="899"/>
                  </a:cubicBezTo>
                  <a:cubicBezTo>
                    <a:pt x="273" y="901"/>
                    <a:pt x="283" y="910"/>
                    <a:pt x="291" y="919"/>
                  </a:cubicBezTo>
                  <a:cubicBezTo>
                    <a:pt x="293" y="920"/>
                    <a:pt x="294" y="921"/>
                    <a:pt x="295" y="922"/>
                  </a:cubicBezTo>
                  <a:cubicBezTo>
                    <a:pt x="298" y="920"/>
                    <a:pt x="300" y="919"/>
                    <a:pt x="301" y="919"/>
                  </a:cubicBezTo>
                  <a:cubicBezTo>
                    <a:pt x="305" y="919"/>
                    <a:pt x="314" y="921"/>
                    <a:pt x="318" y="925"/>
                  </a:cubicBezTo>
                  <a:cubicBezTo>
                    <a:pt x="323" y="928"/>
                    <a:pt x="339" y="924"/>
                    <a:pt x="341" y="926"/>
                  </a:cubicBezTo>
                  <a:cubicBezTo>
                    <a:pt x="343" y="929"/>
                    <a:pt x="347" y="932"/>
                    <a:pt x="350" y="932"/>
                  </a:cubicBezTo>
                  <a:cubicBezTo>
                    <a:pt x="354" y="932"/>
                    <a:pt x="357" y="939"/>
                    <a:pt x="360" y="937"/>
                  </a:cubicBezTo>
                  <a:cubicBezTo>
                    <a:pt x="362" y="935"/>
                    <a:pt x="372" y="935"/>
                    <a:pt x="375" y="935"/>
                  </a:cubicBezTo>
                  <a:cubicBezTo>
                    <a:pt x="377" y="935"/>
                    <a:pt x="377" y="937"/>
                    <a:pt x="380" y="937"/>
                  </a:cubicBezTo>
                  <a:cubicBezTo>
                    <a:pt x="382" y="937"/>
                    <a:pt x="382" y="947"/>
                    <a:pt x="384" y="946"/>
                  </a:cubicBezTo>
                  <a:cubicBezTo>
                    <a:pt x="386" y="945"/>
                    <a:pt x="393" y="952"/>
                    <a:pt x="398" y="953"/>
                  </a:cubicBezTo>
                  <a:cubicBezTo>
                    <a:pt x="403" y="953"/>
                    <a:pt x="407" y="961"/>
                    <a:pt x="409" y="960"/>
                  </a:cubicBezTo>
                  <a:cubicBezTo>
                    <a:pt x="411" y="960"/>
                    <a:pt x="414" y="964"/>
                    <a:pt x="416" y="960"/>
                  </a:cubicBezTo>
                  <a:cubicBezTo>
                    <a:pt x="417" y="957"/>
                    <a:pt x="423" y="959"/>
                    <a:pt x="425" y="953"/>
                  </a:cubicBezTo>
                  <a:cubicBezTo>
                    <a:pt x="417" y="943"/>
                    <a:pt x="408" y="932"/>
                    <a:pt x="408" y="928"/>
                  </a:cubicBezTo>
                  <a:cubicBezTo>
                    <a:pt x="409" y="920"/>
                    <a:pt x="412" y="916"/>
                    <a:pt x="403" y="908"/>
                  </a:cubicBezTo>
                  <a:cubicBezTo>
                    <a:pt x="393" y="900"/>
                    <a:pt x="403" y="895"/>
                    <a:pt x="410" y="886"/>
                  </a:cubicBezTo>
                  <a:cubicBezTo>
                    <a:pt x="416" y="879"/>
                    <a:pt x="428" y="876"/>
                    <a:pt x="436" y="871"/>
                  </a:cubicBezTo>
                  <a:cubicBezTo>
                    <a:pt x="434" y="869"/>
                    <a:pt x="433" y="868"/>
                    <a:pt x="431" y="868"/>
                  </a:cubicBezTo>
                  <a:cubicBezTo>
                    <a:pt x="425" y="865"/>
                    <a:pt x="423" y="863"/>
                    <a:pt x="428" y="861"/>
                  </a:cubicBezTo>
                  <a:cubicBezTo>
                    <a:pt x="433" y="860"/>
                    <a:pt x="431" y="857"/>
                    <a:pt x="426" y="852"/>
                  </a:cubicBezTo>
                  <a:cubicBezTo>
                    <a:pt x="421" y="847"/>
                    <a:pt x="420" y="842"/>
                    <a:pt x="417" y="842"/>
                  </a:cubicBezTo>
                  <a:cubicBezTo>
                    <a:pt x="414" y="842"/>
                    <a:pt x="410" y="841"/>
                    <a:pt x="406" y="842"/>
                  </a:cubicBezTo>
                  <a:cubicBezTo>
                    <a:pt x="403" y="844"/>
                    <a:pt x="403" y="839"/>
                    <a:pt x="404" y="835"/>
                  </a:cubicBezTo>
                  <a:cubicBezTo>
                    <a:pt x="405" y="830"/>
                    <a:pt x="397" y="831"/>
                    <a:pt x="395" y="829"/>
                  </a:cubicBezTo>
                  <a:cubicBezTo>
                    <a:pt x="394" y="827"/>
                    <a:pt x="397" y="820"/>
                    <a:pt x="399" y="820"/>
                  </a:cubicBezTo>
                  <a:cubicBezTo>
                    <a:pt x="400" y="819"/>
                    <a:pt x="404" y="817"/>
                    <a:pt x="404" y="815"/>
                  </a:cubicBezTo>
                  <a:cubicBezTo>
                    <a:pt x="404" y="813"/>
                    <a:pt x="397" y="812"/>
                    <a:pt x="399" y="808"/>
                  </a:cubicBezTo>
                  <a:cubicBezTo>
                    <a:pt x="402" y="803"/>
                    <a:pt x="407" y="803"/>
                    <a:pt x="407" y="799"/>
                  </a:cubicBezTo>
                  <a:cubicBezTo>
                    <a:pt x="407" y="794"/>
                    <a:pt x="411" y="790"/>
                    <a:pt x="416" y="793"/>
                  </a:cubicBezTo>
                  <a:cubicBezTo>
                    <a:pt x="420" y="797"/>
                    <a:pt x="422" y="805"/>
                    <a:pt x="427" y="803"/>
                  </a:cubicBezTo>
                  <a:cubicBezTo>
                    <a:pt x="433" y="801"/>
                    <a:pt x="429" y="797"/>
                    <a:pt x="429" y="794"/>
                  </a:cubicBezTo>
                  <a:cubicBezTo>
                    <a:pt x="428" y="791"/>
                    <a:pt x="427" y="788"/>
                    <a:pt x="433" y="786"/>
                  </a:cubicBezTo>
                  <a:cubicBezTo>
                    <a:pt x="438" y="785"/>
                    <a:pt x="436" y="779"/>
                    <a:pt x="440" y="779"/>
                  </a:cubicBezTo>
                  <a:cubicBezTo>
                    <a:pt x="445" y="779"/>
                    <a:pt x="453" y="773"/>
                    <a:pt x="456" y="772"/>
                  </a:cubicBezTo>
                  <a:cubicBezTo>
                    <a:pt x="459" y="771"/>
                    <a:pt x="465" y="767"/>
                    <a:pt x="467" y="769"/>
                  </a:cubicBezTo>
                  <a:cubicBezTo>
                    <a:pt x="470" y="770"/>
                    <a:pt x="473" y="773"/>
                    <a:pt x="475" y="769"/>
                  </a:cubicBezTo>
                  <a:cubicBezTo>
                    <a:pt x="477" y="764"/>
                    <a:pt x="485" y="766"/>
                    <a:pt x="485" y="769"/>
                  </a:cubicBezTo>
                  <a:cubicBezTo>
                    <a:pt x="486" y="771"/>
                    <a:pt x="498" y="771"/>
                    <a:pt x="502" y="774"/>
                  </a:cubicBezTo>
                  <a:cubicBezTo>
                    <a:pt x="506" y="776"/>
                    <a:pt x="515" y="782"/>
                    <a:pt x="515" y="784"/>
                  </a:cubicBezTo>
                  <a:cubicBezTo>
                    <a:pt x="515" y="787"/>
                    <a:pt x="519" y="791"/>
                    <a:pt x="519" y="786"/>
                  </a:cubicBezTo>
                  <a:cubicBezTo>
                    <a:pt x="519" y="782"/>
                    <a:pt x="522" y="783"/>
                    <a:pt x="527" y="786"/>
                  </a:cubicBezTo>
                  <a:cubicBezTo>
                    <a:pt x="532" y="790"/>
                    <a:pt x="540" y="788"/>
                    <a:pt x="541" y="785"/>
                  </a:cubicBezTo>
                  <a:cubicBezTo>
                    <a:pt x="542" y="782"/>
                    <a:pt x="552" y="778"/>
                    <a:pt x="555" y="780"/>
                  </a:cubicBezTo>
                  <a:cubicBezTo>
                    <a:pt x="558" y="783"/>
                    <a:pt x="560" y="785"/>
                    <a:pt x="564" y="781"/>
                  </a:cubicBezTo>
                  <a:cubicBezTo>
                    <a:pt x="568" y="777"/>
                    <a:pt x="577" y="778"/>
                    <a:pt x="578" y="782"/>
                  </a:cubicBezTo>
                  <a:cubicBezTo>
                    <a:pt x="579" y="786"/>
                    <a:pt x="584" y="786"/>
                    <a:pt x="588" y="786"/>
                  </a:cubicBezTo>
                  <a:cubicBezTo>
                    <a:pt x="592" y="786"/>
                    <a:pt x="592" y="792"/>
                    <a:pt x="595" y="791"/>
                  </a:cubicBezTo>
                  <a:cubicBezTo>
                    <a:pt x="598" y="790"/>
                    <a:pt x="597" y="783"/>
                    <a:pt x="600" y="784"/>
                  </a:cubicBezTo>
                  <a:cubicBezTo>
                    <a:pt x="603" y="784"/>
                    <a:pt x="606" y="788"/>
                    <a:pt x="611" y="788"/>
                  </a:cubicBezTo>
                  <a:cubicBezTo>
                    <a:pt x="617" y="788"/>
                    <a:pt x="620" y="787"/>
                    <a:pt x="620" y="783"/>
                  </a:cubicBezTo>
                  <a:cubicBezTo>
                    <a:pt x="620" y="779"/>
                    <a:pt x="620" y="773"/>
                    <a:pt x="617" y="773"/>
                  </a:cubicBezTo>
                  <a:cubicBezTo>
                    <a:pt x="613" y="773"/>
                    <a:pt x="610" y="769"/>
                    <a:pt x="606" y="769"/>
                  </a:cubicBezTo>
                  <a:cubicBezTo>
                    <a:pt x="602" y="769"/>
                    <a:pt x="598" y="763"/>
                    <a:pt x="602" y="761"/>
                  </a:cubicBezTo>
                  <a:cubicBezTo>
                    <a:pt x="606" y="760"/>
                    <a:pt x="613" y="757"/>
                    <a:pt x="611" y="754"/>
                  </a:cubicBezTo>
                  <a:cubicBezTo>
                    <a:pt x="610" y="750"/>
                    <a:pt x="609" y="744"/>
                    <a:pt x="614" y="743"/>
                  </a:cubicBezTo>
                  <a:cubicBezTo>
                    <a:pt x="619" y="743"/>
                    <a:pt x="630" y="743"/>
                    <a:pt x="630" y="741"/>
                  </a:cubicBezTo>
                  <a:cubicBezTo>
                    <a:pt x="629" y="739"/>
                    <a:pt x="618" y="737"/>
                    <a:pt x="617" y="734"/>
                  </a:cubicBezTo>
                  <a:cubicBezTo>
                    <a:pt x="615" y="731"/>
                    <a:pt x="614" y="723"/>
                    <a:pt x="616" y="722"/>
                  </a:cubicBezTo>
                  <a:cubicBezTo>
                    <a:pt x="618" y="720"/>
                    <a:pt x="624" y="722"/>
                    <a:pt x="628" y="721"/>
                  </a:cubicBezTo>
                  <a:cubicBezTo>
                    <a:pt x="632" y="720"/>
                    <a:pt x="641" y="723"/>
                    <a:pt x="646" y="719"/>
                  </a:cubicBezTo>
                  <a:cubicBezTo>
                    <a:pt x="651" y="715"/>
                    <a:pt x="662" y="715"/>
                    <a:pt x="668" y="715"/>
                  </a:cubicBezTo>
                  <a:cubicBezTo>
                    <a:pt x="674" y="715"/>
                    <a:pt x="678" y="711"/>
                    <a:pt x="683" y="710"/>
                  </a:cubicBezTo>
                  <a:cubicBezTo>
                    <a:pt x="688" y="709"/>
                    <a:pt x="701" y="707"/>
                    <a:pt x="704" y="706"/>
                  </a:cubicBezTo>
                  <a:cubicBezTo>
                    <a:pt x="707" y="705"/>
                    <a:pt x="725" y="702"/>
                    <a:pt x="725" y="699"/>
                  </a:cubicBezTo>
                  <a:cubicBezTo>
                    <a:pt x="726" y="696"/>
                    <a:pt x="740" y="693"/>
                    <a:pt x="744" y="695"/>
                  </a:cubicBezTo>
                  <a:cubicBezTo>
                    <a:pt x="747" y="696"/>
                    <a:pt x="752" y="698"/>
                    <a:pt x="755" y="696"/>
                  </a:cubicBezTo>
                  <a:cubicBezTo>
                    <a:pt x="758" y="695"/>
                    <a:pt x="765" y="699"/>
                    <a:pt x="765" y="702"/>
                  </a:cubicBezTo>
                  <a:cubicBezTo>
                    <a:pt x="764" y="706"/>
                    <a:pt x="768" y="710"/>
                    <a:pt x="767" y="713"/>
                  </a:cubicBezTo>
                  <a:cubicBezTo>
                    <a:pt x="767" y="716"/>
                    <a:pt x="764" y="717"/>
                    <a:pt x="766" y="719"/>
                  </a:cubicBezTo>
                  <a:cubicBezTo>
                    <a:pt x="768" y="721"/>
                    <a:pt x="776" y="719"/>
                    <a:pt x="779" y="717"/>
                  </a:cubicBezTo>
                  <a:cubicBezTo>
                    <a:pt x="782" y="714"/>
                    <a:pt x="785" y="718"/>
                    <a:pt x="785" y="720"/>
                  </a:cubicBezTo>
                  <a:cubicBezTo>
                    <a:pt x="785" y="722"/>
                    <a:pt x="789" y="724"/>
                    <a:pt x="789" y="721"/>
                  </a:cubicBezTo>
                  <a:cubicBezTo>
                    <a:pt x="789" y="718"/>
                    <a:pt x="794" y="720"/>
                    <a:pt x="796" y="722"/>
                  </a:cubicBezTo>
                  <a:cubicBezTo>
                    <a:pt x="797" y="724"/>
                    <a:pt x="803" y="720"/>
                    <a:pt x="803" y="723"/>
                  </a:cubicBezTo>
                  <a:cubicBezTo>
                    <a:pt x="803" y="726"/>
                    <a:pt x="794" y="729"/>
                    <a:pt x="798" y="732"/>
                  </a:cubicBezTo>
                  <a:cubicBezTo>
                    <a:pt x="802" y="736"/>
                    <a:pt x="804" y="728"/>
                    <a:pt x="809" y="730"/>
                  </a:cubicBezTo>
                  <a:cubicBezTo>
                    <a:pt x="814" y="732"/>
                    <a:pt x="821" y="724"/>
                    <a:pt x="825" y="723"/>
                  </a:cubicBezTo>
                  <a:cubicBezTo>
                    <a:pt x="830" y="722"/>
                    <a:pt x="835" y="718"/>
                    <a:pt x="839" y="716"/>
                  </a:cubicBezTo>
                  <a:cubicBezTo>
                    <a:pt x="843" y="714"/>
                    <a:pt x="851" y="714"/>
                    <a:pt x="848" y="717"/>
                  </a:cubicBezTo>
                  <a:cubicBezTo>
                    <a:pt x="846" y="719"/>
                    <a:pt x="843" y="724"/>
                    <a:pt x="853" y="728"/>
                  </a:cubicBezTo>
                  <a:cubicBezTo>
                    <a:pt x="862" y="732"/>
                    <a:pt x="874" y="750"/>
                    <a:pt x="880" y="760"/>
                  </a:cubicBezTo>
                  <a:cubicBezTo>
                    <a:pt x="886" y="769"/>
                    <a:pt x="892" y="786"/>
                    <a:pt x="895" y="786"/>
                  </a:cubicBezTo>
                  <a:cubicBezTo>
                    <a:pt x="898" y="786"/>
                    <a:pt x="899" y="778"/>
                    <a:pt x="904" y="777"/>
                  </a:cubicBezTo>
                  <a:cubicBezTo>
                    <a:pt x="908" y="776"/>
                    <a:pt x="910" y="784"/>
                    <a:pt x="915" y="785"/>
                  </a:cubicBezTo>
                  <a:cubicBezTo>
                    <a:pt x="920" y="786"/>
                    <a:pt x="926" y="789"/>
                    <a:pt x="929" y="787"/>
                  </a:cubicBezTo>
                  <a:cubicBezTo>
                    <a:pt x="933" y="786"/>
                    <a:pt x="941" y="781"/>
                    <a:pt x="944" y="783"/>
                  </a:cubicBezTo>
                  <a:cubicBezTo>
                    <a:pt x="947" y="785"/>
                    <a:pt x="951" y="785"/>
                    <a:pt x="953" y="791"/>
                  </a:cubicBezTo>
                  <a:cubicBezTo>
                    <a:pt x="956" y="797"/>
                    <a:pt x="960" y="798"/>
                    <a:pt x="963" y="798"/>
                  </a:cubicBezTo>
                  <a:cubicBezTo>
                    <a:pt x="965" y="798"/>
                    <a:pt x="966" y="801"/>
                    <a:pt x="966" y="804"/>
                  </a:cubicBezTo>
                  <a:cubicBezTo>
                    <a:pt x="966" y="806"/>
                    <a:pt x="971" y="810"/>
                    <a:pt x="973" y="810"/>
                  </a:cubicBezTo>
                  <a:cubicBezTo>
                    <a:pt x="976" y="810"/>
                    <a:pt x="983" y="809"/>
                    <a:pt x="985" y="808"/>
                  </a:cubicBezTo>
                  <a:cubicBezTo>
                    <a:pt x="987" y="806"/>
                    <a:pt x="990" y="805"/>
                    <a:pt x="990" y="808"/>
                  </a:cubicBezTo>
                  <a:cubicBezTo>
                    <a:pt x="991" y="811"/>
                    <a:pt x="994" y="816"/>
                    <a:pt x="997" y="816"/>
                  </a:cubicBezTo>
                  <a:cubicBezTo>
                    <a:pt x="1000" y="816"/>
                    <a:pt x="1005" y="818"/>
                    <a:pt x="1005" y="816"/>
                  </a:cubicBezTo>
                  <a:cubicBezTo>
                    <a:pt x="1006" y="814"/>
                    <a:pt x="1013" y="813"/>
                    <a:pt x="1015" y="812"/>
                  </a:cubicBezTo>
                  <a:cubicBezTo>
                    <a:pt x="1018" y="812"/>
                    <a:pt x="1027" y="810"/>
                    <a:pt x="1029" y="806"/>
                  </a:cubicBezTo>
                  <a:cubicBezTo>
                    <a:pt x="1031" y="802"/>
                    <a:pt x="1038" y="802"/>
                    <a:pt x="1040" y="800"/>
                  </a:cubicBezTo>
                  <a:cubicBezTo>
                    <a:pt x="1042" y="797"/>
                    <a:pt x="1048" y="796"/>
                    <a:pt x="1050" y="793"/>
                  </a:cubicBezTo>
                  <a:cubicBezTo>
                    <a:pt x="1051" y="790"/>
                    <a:pt x="1059" y="791"/>
                    <a:pt x="1060" y="789"/>
                  </a:cubicBezTo>
                  <a:cubicBezTo>
                    <a:pt x="1061" y="786"/>
                    <a:pt x="1067" y="786"/>
                    <a:pt x="1070" y="787"/>
                  </a:cubicBezTo>
                  <a:cubicBezTo>
                    <a:pt x="1073" y="788"/>
                    <a:pt x="1088" y="791"/>
                    <a:pt x="1091" y="790"/>
                  </a:cubicBezTo>
                  <a:cubicBezTo>
                    <a:pt x="1093" y="790"/>
                    <a:pt x="1093" y="798"/>
                    <a:pt x="1095" y="799"/>
                  </a:cubicBezTo>
                  <a:cubicBezTo>
                    <a:pt x="1098" y="799"/>
                    <a:pt x="1105" y="805"/>
                    <a:pt x="1108" y="803"/>
                  </a:cubicBezTo>
                  <a:cubicBezTo>
                    <a:pt x="1110" y="802"/>
                    <a:pt x="1115" y="800"/>
                    <a:pt x="1119" y="803"/>
                  </a:cubicBezTo>
                  <a:cubicBezTo>
                    <a:pt x="1124" y="805"/>
                    <a:pt x="1128" y="809"/>
                    <a:pt x="1130" y="806"/>
                  </a:cubicBezTo>
                  <a:cubicBezTo>
                    <a:pt x="1131" y="803"/>
                    <a:pt x="1141" y="801"/>
                    <a:pt x="1142" y="800"/>
                  </a:cubicBezTo>
                  <a:cubicBezTo>
                    <a:pt x="1143" y="798"/>
                    <a:pt x="1144" y="793"/>
                    <a:pt x="1142" y="791"/>
                  </a:cubicBezTo>
                  <a:cubicBezTo>
                    <a:pt x="1140" y="789"/>
                    <a:pt x="1138" y="782"/>
                    <a:pt x="1137" y="779"/>
                  </a:cubicBezTo>
                  <a:cubicBezTo>
                    <a:pt x="1136" y="775"/>
                    <a:pt x="1142" y="774"/>
                    <a:pt x="1143" y="771"/>
                  </a:cubicBezTo>
                  <a:cubicBezTo>
                    <a:pt x="1144" y="768"/>
                    <a:pt x="1149" y="768"/>
                    <a:pt x="1151" y="766"/>
                  </a:cubicBezTo>
                  <a:cubicBezTo>
                    <a:pt x="1153" y="764"/>
                    <a:pt x="1153" y="760"/>
                    <a:pt x="1156" y="761"/>
                  </a:cubicBezTo>
                  <a:cubicBezTo>
                    <a:pt x="1159" y="762"/>
                    <a:pt x="1166" y="764"/>
                    <a:pt x="1167" y="766"/>
                  </a:cubicBezTo>
                  <a:cubicBezTo>
                    <a:pt x="1168" y="767"/>
                    <a:pt x="1173" y="768"/>
                    <a:pt x="1176" y="768"/>
                  </a:cubicBezTo>
                  <a:cubicBezTo>
                    <a:pt x="1179" y="768"/>
                    <a:pt x="1184" y="770"/>
                    <a:pt x="1187" y="772"/>
                  </a:cubicBezTo>
                  <a:cubicBezTo>
                    <a:pt x="1190" y="774"/>
                    <a:pt x="1200" y="774"/>
                    <a:pt x="1201" y="776"/>
                  </a:cubicBezTo>
                  <a:cubicBezTo>
                    <a:pt x="1203" y="779"/>
                    <a:pt x="1201" y="786"/>
                    <a:pt x="1203" y="789"/>
                  </a:cubicBezTo>
                  <a:cubicBezTo>
                    <a:pt x="1205" y="792"/>
                    <a:pt x="1211" y="797"/>
                    <a:pt x="1212" y="796"/>
                  </a:cubicBezTo>
                  <a:cubicBezTo>
                    <a:pt x="1214" y="795"/>
                    <a:pt x="1222" y="800"/>
                    <a:pt x="1225" y="800"/>
                  </a:cubicBezTo>
                  <a:cubicBezTo>
                    <a:pt x="1228" y="800"/>
                    <a:pt x="1233" y="795"/>
                    <a:pt x="1236" y="795"/>
                  </a:cubicBezTo>
                  <a:cubicBezTo>
                    <a:pt x="1238" y="795"/>
                    <a:pt x="1247" y="793"/>
                    <a:pt x="1249" y="793"/>
                  </a:cubicBezTo>
                  <a:cubicBezTo>
                    <a:pt x="1252" y="793"/>
                    <a:pt x="1261" y="797"/>
                    <a:pt x="1263" y="796"/>
                  </a:cubicBezTo>
                  <a:cubicBezTo>
                    <a:pt x="1264" y="795"/>
                    <a:pt x="1273" y="796"/>
                    <a:pt x="1274" y="799"/>
                  </a:cubicBezTo>
                  <a:cubicBezTo>
                    <a:pt x="1275" y="802"/>
                    <a:pt x="1286" y="802"/>
                    <a:pt x="1286" y="805"/>
                  </a:cubicBezTo>
                  <a:cubicBezTo>
                    <a:pt x="1286" y="808"/>
                    <a:pt x="1292" y="810"/>
                    <a:pt x="1294" y="813"/>
                  </a:cubicBezTo>
                  <a:cubicBezTo>
                    <a:pt x="1296" y="816"/>
                    <a:pt x="1310" y="814"/>
                    <a:pt x="1313" y="816"/>
                  </a:cubicBezTo>
                  <a:cubicBezTo>
                    <a:pt x="1315" y="819"/>
                    <a:pt x="1332" y="818"/>
                    <a:pt x="1332" y="816"/>
                  </a:cubicBezTo>
                  <a:cubicBezTo>
                    <a:pt x="1333" y="815"/>
                    <a:pt x="1348" y="814"/>
                    <a:pt x="1351" y="812"/>
                  </a:cubicBezTo>
                  <a:cubicBezTo>
                    <a:pt x="1355" y="810"/>
                    <a:pt x="1363" y="810"/>
                    <a:pt x="1363" y="807"/>
                  </a:cubicBezTo>
                  <a:cubicBezTo>
                    <a:pt x="1364" y="804"/>
                    <a:pt x="1371" y="802"/>
                    <a:pt x="1375" y="800"/>
                  </a:cubicBezTo>
                  <a:cubicBezTo>
                    <a:pt x="1378" y="797"/>
                    <a:pt x="1392" y="797"/>
                    <a:pt x="1393" y="800"/>
                  </a:cubicBezTo>
                  <a:cubicBezTo>
                    <a:pt x="1394" y="803"/>
                    <a:pt x="1402" y="804"/>
                    <a:pt x="1406" y="803"/>
                  </a:cubicBezTo>
                  <a:cubicBezTo>
                    <a:pt x="1409" y="802"/>
                    <a:pt x="1418" y="803"/>
                    <a:pt x="1420" y="806"/>
                  </a:cubicBezTo>
                  <a:cubicBezTo>
                    <a:pt x="1421" y="810"/>
                    <a:pt x="1432" y="811"/>
                    <a:pt x="1434" y="810"/>
                  </a:cubicBezTo>
                  <a:cubicBezTo>
                    <a:pt x="1437" y="810"/>
                    <a:pt x="1445" y="803"/>
                    <a:pt x="1448" y="803"/>
                  </a:cubicBezTo>
                  <a:cubicBezTo>
                    <a:pt x="1451" y="803"/>
                    <a:pt x="1455" y="800"/>
                    <a:pt x="1455" y="796"/>
                  </a:cubicBezTo>
                  <a:cubicBezTo>
                    <a:pt x="1454" y="793"/>
                    <a:pt x="1461" y="785"/>
                    <a:pt x="1462" y="781"/>
                  </a:cubicBezTo>
                  <a:cubicBezTo>
                    <a:pt x="1462" y="778"/>
                    <a:pt x="1468" y="768"/>
                    <a:pt x="1471" y="767"/>
                  </a:cubicBezTo>
                  <a:cubicBezTo>
                    <a:pt x="1473" y="767"/>
                    <a:pt x="1478" y="763"/>
                    <a:pt x="1477" y="760"/>
                  </a:cubicBezTo>
                  <a:cubicBezTo>
                    <a:pt x="1477" y="757"/>
                    <a:pt x="1475" y="750"/>
                    <a:pt x="1473" y="750"/>
                  </a:cubicBezTo>
                  <a:cubicBezTo>
                    <a:pt x="1470" y="750"/>
                    <a:pt x="1465" y="750"/>
                    <a:pt x="1472" y="742"/>
                  </a:cubicBezTo>
                  <a:cubicBezTo>
                    <a:pt x="1478" y="733"/>
                    <a:pt x="1488" y="736"/>
                    <a:pt x="1490" y="736"/>
                  </a:cubicBezTo>
                  <a:cubicBezTo>
                    <a:pt x="1492" y="736"/>
                    <a:pt x="1506" y="732"/>
                    <a:pt x="1512" y="734"/>
                  </a:cubicBezTo>
                  <a:cubicBezTo>
                    <a:pt x="1518" y="736"/>
                    <a:pt x="1522" y="733"/>
                    <a:pt x="1528" y="737"/>
                  </a:cubicBezTo>
                  <a:cubicBezTo>
                    <a:pt x="1535" y="740"/>
                    <a:pt x="1544" y="739"/>
                    <a:pt x="1546" y="742"/>
                  </a:cubicBezTo>
                  <a:cubicBezTo>
                    <a:pt x="1549" y="745"/>
                    <a:pt x="1557" y="747"/>
                    <a:pt x="1556" y="753"/>
                  </a:cubicBezTo>
                  <a:cubicBezTo>
                    <a:pt x="1555" y="758"/>
                    <a:pt x="1561" y="755"/>
                    <a:pt x="1563" y="766"/>
                  </a:cubicBezTo>
                  <a:cubicBezTo>
                    <a:pt x="1565" y="777"/>
                    <a:pt x="1570" y="778"/>
                    <a:pt x="1572" y="783"/>
                  </a:cubicBezTo>
                  <a:cubicBezTo>
                    <a:pt x="1573" y="789"/>
                    <a:pt x="1580" y="798"/>
                    <a:pt x="1579" y="801"/>
                  </a:cubicBezTo>
                  <a:cubicBezTo>
                    <a:pt x="1578" y="804"/>
                    <a:pt x="1577" y="809"/>
                    <a:pt x="1585" y="810"/>
                  </a:cubicBezTo>
                  <a:cubicBezTo>
                    <a:pt x="1592" y="810"/>
                    <a:pt x="1597" y="816"/>
                    <a:pt x="1599" y="815"/>
                  </a:cubicBezTo>
                  <a:cubicBezTo>
                    <a:pt x="1601" y="814"/>
                    <a:pt x="1609" y="817"/>
                    <a:pt x="1614" y="821"/>
                  </a:cubicBezTo>
                  <a:cubicBezTo>
                    <a:pt x="1618" y="826"/>
                    <a:pt x="1625" y="823"/>
                    <a:pt x="1624" y="828"/>
                  </a:cubicBezTo>
                  <a:cubicBezTo>
                    <a:pt x="1624" y="833"/>
                    <a:pt x="1628" y="837"/>
                    <a:pt x="1627" y="841"/>
                  </a:cubicBezTo>
                  <a:cubicBezTo>
                    <a:pt x="1627" y="845"/>
                    <a:pt x="1635" y="847"/>
                    <a:pt x="1642" y="846"/>
                  </a:cubicBezTo>
                  <a:cubicBezTo>
                    <a:pt x="1648" y="846"/>
                    <a:pt x="1652" y="849"/>
                    <a:pt x="1655" y="843"/>
                  </a:cubicBezTo>
                  <a:cubicBezTo>
                    <a:pt x="1657" y="838"/>
                    <a:pt x="1666" y="840"/>
                    <a:pt x="1669" y="838"/>
                  </a:cubicBezTo>
                  <a:cubicBezTo>
                    <a:pt x="1672" y="836"/>
                    <a:pt x="1681" y="833"/>
                    <a:pt x="1681" y="841"/>
                  </a:cubicBezTo>
                  <a:cubicBezTo>
                    <a:pt x="1680" y="849"/>
                    <a:pt x="1685" y="851"/>
                    <a:pt x="1681" y="853"/>
                  </a:cubicBezTo>
                  <a:cubicBezTo>
                    <a:pt x="1677" y="856"/>
                    <a:pt x="1675" y="867"/>
                    <a:pt x="1673" y="872"/>
                  </a:cubicBezTo>
                  <a:cubicBezTo>
                    <a:pt x="1672" y="877"/>
                    <a:pt x="1665" y="878"/>
                    <a:pt x="1665" y="883"/>
                  </a:cubicBezTo>
                  <a:cubicBezTo>
                    <a:pt x="1664" y="889"/>
                    <a:pt x="1658" y="889"/>
                    <a:pt x="1658" y="893"/>
                  </a:cubicBezTo>
                  <a:cubicBezTo>
                    <a:pt x="1658" y="897"/>
                    <a:pt x="1649" y="896"/>
                    <a:pt x="1645" y="893"/>
                  </a:cubicBezTo>
                  <a:cubicBezTo>
                    <a:pt x="1640" y="890"/>
                    <a:pt x="1636" y="899"/>
                    <a:pt x="1632" y="899"/>
                  </a:cubicBezTo>
                  <a:cubicBezTo>
                    <a:pt x="1629" y="899"/>
                    <a:pt x="1629" y="906"/>
                    <a:pt x="1630" y="909"/>
                  </a:cubicBezTo>
                  <a:cubicBezTo>
                    <a:pt x="1631" y="912"/>
                    <a:pt x="1629" y="916"/>
                    <a:pt x="1631" y="921"/>
                  </a:cubicBezTo>
                  <a:cubicBezTo>
                    <a:pt x="1632" y="924"/>
                    <a:pt x="1632" y="929"/>
                    <a:pt x="1632" y="935"/>
                  </a:cubicBezTo>
                  <a:cubicBezTo>
                    <a:pt x="1637" y="931"/>
                    <a:pt x="1642" y="929"/>
                    <a:pt x="1644" y="929"/>
                  </a:cubicBezTo>
                  <a:cubicBezTo>
                    <a:pt x="1650" y="929"/>
                    <a:pt x="1655" y="938"/>
                    <a:pt x="1661" y="938"/>
                  </a:cubicBezTo>
                  <a:cubicBezTo>
                    <a:pt x="1667" y="938"/>
                    <a:pt x="1695" y="920"/>
                    <a:pt x="1695" y="917"/>
                  </a:cubicBezTo>
                  <a:cubicBezTo>
                    <a:pt x="1696" y="914"/>
                    <a:pt x="1712" y="898"/>
                    <a:pt x="1719" y="890"/>
                  </a:cubicBezTo>
                  <a:cubicBezTo>
                    <a:pt x="1727" y="882"/>
                    <a:pt x="1737" y="871"/>
                    <a:pt x="1741" y="861"/>
                  </a:cubicBezTo>
                  <a:cubicBezTo>
                    <a:pt x="1743" y="856"/>
                    <a:pt x="1754" y="845"/>
                    <a:pt x="1756" y="841"/>
                  </a:cubicBezTo>
                  <a:cubicBezTo>
                    <a:pt x="1759" y="836"/>
                    <a:pt x="1761" y="836"/>
                    <a:pt x="1766" y="826"/>
                  </a:cubicBezTo>
                  <a:cubicBezTo>
                    <a:pt x="1770" y="815"/>
                    <a:pt x="1770" y="789"/>
                    <a:pt x="1772" y="787"/>
                  </a:cubicBezTo>
                  <a:cubicBezTo>
                    <a:pt x="1773" y="785"/>
                    <a:pt x="1772" y="781"/>
                    <a:pt x="1775" y="778"/>
                  </a:cubicBezTo>
                  <a:cubicBezTo>
                    <a:pt x="1777" y="775"/>
                    <a:pt x="1776" y="771"/>
                    <a:pt x="1780" y="767"/>
                  </a:cubicBezTo>
                  <a:cubicBezTo>
                    <a:pt x="1784" y="764"/>
                    <a:pt x="1784" y="760"/>
                    <a:pt x="1782" y="758"/>
                  </a:cubicBezTo>
                  <a:cubicBezTo>
                    <a:pt x="1781" y="755"/>
                    <a:pt x="1783" y="748"/>
                    <a:pt x="1782" y="746"/>
                  </a:cubicBezTo>
                  <a:cubicBezTo>
                    <a:pt x="1781" y="745"/>
                    <a:pt x="1781" y="744"/>
                    <a:pt x="1783" y="742"/>
                  </a:cubicBezTo>
                  <a:cubicBezTo>
                    <a:pt x="1786" y="741"/>
                    <a:pt x="1782" y="737"/>
                    <a:pt x="1778" y="735"/>
                  </a:cubicBezTo>
                  <a:cubicBezTo>
                    <a:pt x="1774" y="733"/>
                    <a:pt x="1769" y="732"/>
                    <a:pt x="1769" y="728"/>
                  </a:cubicBezTo>
                  <a:cubicBezTo>
                    <a:pt x="1769" y="723"/>
                    <a:pt x="1762" y="718"/>
                    <a:pt x="1757" y="719"/>
                  </a:cubicBezTo>
                  <a:cubicBezTo>
                    <a:pt x="1753" y="719"/>
                    <a:pt x="1744" y="716"/>
                    <a:pt x="1745" y="719"/>
                  </a:cubicBezTo>
                  <a:cubicBezTo>
                    <a:pt x="1746" y="722"/>
                    <a:pt x="1744" y="725"/>
                    <a:pt x="1742" y="724"/>
                  </a:cubicBezTo>
                  <a:cubicBezTo>
                    <a:pt x="1740" y="724"/>
                    <a:pt x="1739" y="726"/>
                    <a:pt x="1736" y="730"/>
                  </a:cubicBezTo>
                  <a:cubicBezTo>
                    <a:pt x="1733" y="734"/>
                    <a:pt x="1723" y="735"/>
                    <a:pt x="1727" y="731"/>
                  </a:cubicBezTo>
                  <a:cubicBezTo>
                    <a:pt x="1732" y="727"/>
                    <a:pt x="1726" y="726"/>
                    <a:pt x="1727" y="722"/>
                  </a:cubicBezTo>
                  <a:cubicBezTo>
                    <a:pt x="1728" y="718"/>
                    <a:pt x="1731" y="713"/>
                    <a:pt x="1726" y="716"/>
                  </a:cubicBezTo>
                  <a:cubicBezTo>
                    <a:pt x="1721" y="719"/>
                    <a:pt x="1721" y="726"/>
                    <a:pt x="1717" y="727"/>
                  </a:cubicBezTo>
                  <a:cubicBezTo>
                    <a:pt x="1713" y="727"/>
                    <a:pt x="1714" y="715"/>
                    <a:pt x="1715" y="712"/>
                  </a:cubicBezTo>
                  <a:cubicBezTo>
                    <a:pt x="1717" y="708"/>
                    <a:pt x="1708" y="712"/>
                    <a:pt x="1699" y="711"/>
                  </a:cubicBezTo>
                  <a:cubicBezTo>
                    <a:pt x="1690" y="710"/>
                    <a:pt x="1692" y="704"/>
                    <a:pt x="1699" y="700"/>
                  </a:cubicBezTo>
                  <a:cubicBezTo>
                    <a:pt x="1707" y="696"/>
                    <a:pt x="1705" y="693"/>
                    <a:pt x="1709" y="691"/>
                  </a:cubicBezTo>
                  <a:cubicBezTo>
                    <a:pt x="1713" y="690"/>
                    <a:pt x="1722" y="683"/>
                    <a:pt x="1728" y="680"/>
                  </a:cubicBezTo>
                  <a:cubicBezTo>
                    <a:pt x="1734" y="677"/>
                    <a:pt x="1735" y="673"/>
                    <a:pt x="1736" y="669"/>
                  </a:cubicBezTo>
                  <a:cubicBezTo>
                    <a:pt x="1737" y="666"/>
                    <a:pt x="1748" y="661"/>
                    <a:pt x="1757" y="653"/>
                  </a:cubicBezTo>
                  <a:cubicBezTo>
                    <a:pt x="1767" y="646"/>
                    <a:pt x="1771" y="642"/>
                    <a:pt x="1773" y="637"/>
                  </a:cubicBezTo>
                  <a:cubicBezTo>
                    <a:pt x="1776" y="632"/>
                    <a:pt x="1789" y="627"/>
                    <a:pt x="1790" y="623"/>
                  </a:cubicBezTo>
                  <a:cubicBezTo>
                    <a:pt x="1790" y="620"/>
                    <a:pt x="1806" y="611"/>
                    <a:pt x="1817" y="609"/>
                  </a:cubicBezTo>
                  <a:cubicBezTo>
                    <a:pt x="1828" y="607"/>
                    <a:pt x="1846" y="610"/>
                    <a:pt x="1849" y="613"/>
                  </a:cubicBezTo>
                  <a:cubicBezTo>
                    <a:pt x="1852" y="616"/>
                    <a:pt x="1855" y="615"/>
                    <a:pt x="1857" y="613"/>
                  </a:cubicBezTo>
                  <a:cubicBezTo>
                    <a:pt x="1859" y="610"/>
                    <a:pt x="1863" y="612"/>
                    <a:pt x="1871" y="612"/>
                  </a:cubicBezTo>
                  <a:cubicBezTo>
                    <a:pt x="1878" y="613"/>
                    <a:pt x="1880" y="609"/>
                    <a:pt x="1885" y="610"/>
                  </a:cubicBezTo>
                  <a:cubicBezTo>
                    <a:pt x="1890" y="612"/>
                    <a:pt x="1894" y="613"/>
                    <a:pt x="1897" y="607"/>
                  </a:cubicBezTo>
                  <a:cubicBezTo>
                    <a:pt x="1900" y="601"/>
                    <a:pt x="1914" y="602"/>
                    <a:pt x="1918" y="605"/>
                  </a:cubicBezTo>
                  <a:cubicBezTo>
                    <a:pt x="1921" y="607"/>
                    <a:pt x="1923" y="610"/>
                    <a:pt x="1929" y="607"/>
                  </a:cubicBezTo>
                  <a:cubicBezTo>
                    <a:pt x="1934" y="603"/>
                    <a:pt x="1934" y="611"/>
                    <a:pt x="1939" y="612"/>
                  </a:cubicBezTo>
                  <a:cubicBezTo>
                    <a:pt x="1944" y="613"/>
                    <a:pt x="1941" y="617"/>
                    <a:pt x="1936" y="617"/>
                  </a:cubicBezTo>
                  <a:cubicBezTo>
                    <a:pt x="1932" y="616"/>
                    <a:pt x="1926" y="619"/>
                    <a:pt x="1931" y="622"/>
                  </a:cubicBezTo>
                  <a:cubicBezTo>
                    <a:pt x="1936" y="624"/>
                    <a:pt x="1942" y="619"/>
                    <a:pt x="1946" y="619"/>
                  </a:cubicBezTo>
                  <a:cubicBezTo>
                    <a:pt x="1950" y="620"/>
                    <a:pt x="1956" y="620"/>
                    <a:pt x="1962" y="617"/>
                  </a:cubicBezTo>
                  <a:cubicBezTo>
                    <a:pt x="1967" y="613"/>
                    <a:pt x="1969" y="620"/>
                    <a:pt x="1972" y="617"/>
                  </a:cubicBezTo>
                  <a:cubicBezTo>
                    <a:pt x="1976" y="613"/>
                    <a:pt x="1983" y="613"/>
                    <a:pt x="1987" y="613"/>
                  </a:cubicBezTo>
                  <a:cubicBezTo>
                    <a:pt x="1991" y="613"/>
                    <a:pt x="1988" y="608"/>
                    <a:pt x="1981" y="608"/>
                  </a:cubicBezTo>
                  <a:cubicBezTo>
                    <a:pt x="1975" y="608"/>
                    <a:pt x="1975" y="605"/>
                    <a:pt x="1980" y="596"/>
                  </a:cubicBezTo>
                  <a:cubicBezTo>
                    <a:pt x="1986" y="587"/>
                    <a:pt x="1996" y="582"/>
                    <a:pt x="2002" y="577"/>
                  </a:cubicBezTo>
                  <a:cubicBezTo>
                    <a:pt x="2008" y="571"/>
                    <a:pt x="2013" y="574"/>
                    <a:pt x="2013" y="570"/>
                  </a:cubicBezTo>
                  <a:cubicBezTo>
                    <a:pt x="2013" y="567"/>
                    <a:pt x="2016" y="557"/>
                    <a:pt x="2021" y="557"/>
                  </a:cubicBezTo>
                  <a:cubicBezTo>
                    <a:pt x="2025" y="557"/>
                    <a:pt x="2037" y="559"/>
                    <a:pt x="2045" y="555"/>
                  </a:cubicBezTo>
                  <a:cubicBezTo>
                    <a:pt x="2052" y="551"/>
                    <a:pt x="2051" y="558"/>
                    <a:pt x="2054" y="559"/>
                  </a:cubicBezTo>
                  <a:cubicBezTo>
                    <a:pt x="2058" y="560"/>
                    <a:pt x="2062" y="553"/>
                    <a:pt x="2065" y="555"/>
                  </a:cubicBezTo>
                  <a:cubicBezTo>
                    <a:pt x="2069" y="557"/>
                    <a:pt x="2060" y="562"/>
                    <a:pt x="2058" y="568"/>
                  </a:cubicBezTo>
                  <a:cubicBezTo>
                    <a:pt x="2056" y="575"/>
                    <a:pt x="2063" y="572"/>
                    <a:pt x="2066" y="574"/>
                  </a:cubicBezTo>
                  <a:cubicBezTo>
                    <a:pt x="2070" y="576"/>
                    <a:pt x="2061" y="578"/>
                    <a:pt x="2062" y="580"/>
                  </a:cubicBezTo>
                  <a:cubicBezTo>
                    <a:pt x="2063" y="582"/>
                    <a:pt x="2071" y="582"/>
                    <a:pt x="2080" y="572"/>
                  </a:cubicBezTo>
                  <a:cubicBezTo>
                    <a:pt x="2090" y="563"/>
                    <a:pt x="2098" y="560"/>
                    <a:pt x="2105" y="561"/>
                  </a:cubicBezTo>
                  <a:cubicBezTo>
                    <a:pt x="2111" y="562"/>
                    <a:pt x="2107" y="555"/>
                    <a:pt x="2108" y="547"/>
                  </a:cubicBezTo>
                  <a:cubicBezTo>
                    <a:pt x="2108" y="538"/>
                    <a:pt x="2127" y="535"/>
                    <a:pt x="2133" y="538"/>
                  </a:cubicBezTo>
                  <a:cubicBezTo>
                    <a:pt x="2139" y="540"/>
                    <a:pt x="2138" y="543"/>
                    <a:pt x="2133" y="541"/>
                  </a:cubicBezTo>
                  <a:cubicBezTo>
                    <a:pt x="2127" y="540"/>
                    <a:pt x="2121" y="545"/>
                    <a:pt x="2121" y="552"/>
                  </a:cubicBezTo>
                  <a:cubicBezTo>
                    <a:pt x="2122" y="560"/>
                    <a:pt x="2116" y="562"/>
                    <a:pt x="2119" y="565"/>
                  </a:cubicBezTo>
                  <a:cubicBezTo>
                    <a:pt x="2122" y="568"/>
                    <a:pt x="2115" y="568"/>
                    <a:pt x="2115" y="571"/>
                  </a:cubicBezTo>
                  <a:cubicBezTo>
                    <a:pt x="2115" y="574"/>
                    <a:pt x="2115" y="577"/>
                    <a:pt x="2110" y="578"/>
                  </a:cubicBezTo>
                  <a:cubicBezTo>
                    <a:pt x="2106" y="579"/>
                    <a:pt x="2091" y="581"/>
                    <a:pt x="2091" y="587"/>
                  </a:cubicBezTo>
                  <a:cubicBezTo>
                    <a:pt x="2091" y="592"/>
                    <a:pt x="2083" y="593"/>
                    <a:pt x="2079" y="600"/>
                  </a:cubicBezTo>
                  <a:cubicBezTo>
                    <a:pt x="2075" y="607"/>
                    <a:pt x="2061" y="611"/>
                    <a:pt x="2052" y="625"/>
                  </a:cubicBezTo>
                  <a:cubicBezTo>
                    <a:pt x="2043" y="639"/>
                    <a:pt x="2028" y="639"/>
                    <a:pt x="2028" y="641"/>
                  </a:cubicBezTo>
                  <a:cubicBezTo>
                    <a:pt x="2028" y="644"/>
                    <a:pt x="2018" y="644"/>
                    <a:pt x="2014" y="644"/>
                  </a:cubicBezTo>
                  <a:cubicBezTo>
                    <a:pt x="2011" y="645"/>
                    <a:pt x="2017" y="653"/>
                    <a:pt x="2009" y="662"/>
                  </a:cubicBezTo>
                  <a:cubicBezTo>
                    <a:pt x="2001" y="671"/>
                    <a:pt x="1995" y="683"/>
                    <a:pt x="1996" y="696"/>
                  </a:cubicBezTo>
                  <a:cubicBezTo>
                    <a:pt x="1996" y="708"/>
                    <a:pt x="2000" y="744"/>
                    <a:pt x="2004" y="750"/>
                  </a:cubicBezTo>
                  <a:cubicBezTo>
                    <a:pt x="2007" y="756"/>
                    <a:pt x="2005" y="772"/>
                    <a:pt x="2008" y="775"/>
                  </a:cubicBezTo>
                  <a:cubicBezTo>
                    <a:pt x="2011" y="778"/>
                    <a:pt x="2010" y="784"/>
                    <a:pt x="2012" y="786"/>
                  </a:cubicBezTo>
                  <a:cubicBezTo>
                    <a:pt x="2014" y="788"/>
                    <a:pt x="2022" y="777"/>
                    <a:pt x="2028" y="772"/>
                  </a:cubicBezTo>
                  <a:cubicBezTo>
                    <a:pt x="2033" y="768"/>
                    <a:pt x="2031" y="766"/>
                    <a:pt x="2035" y="764"/>
                  </a:cubicBezTo>
                  <a:cubicBezTo>
                    <a:pt x="2039" y="761"/>
                    <a:pt x="2037" y="751"/>
                    <a:pt x="2038" y="749"/>
                  </a:cubicBezTo>
                  <a:cubicBezTo>
                    <a:pt x="2039" y="746"/>
                    <a:pt x="2046" y="745"/>
                    <a:pt x="2048" y="742"/>
                  </a:cubicBezTo>
                  <a:cubicBezTo>
                    <a:pt x="2050" y="739"/>
                    <a:pt x="2056" y="741"/>
                    <a:pt x="2059" y="740"/>
                  </a:cubicBezTo>
                  <a:cubicBezTo>
                    <a:pt x="2062" y="739"/>
                    <a:pt x="2059" y="732"/>
                    <a:pt x="2058" y="728"/>
                  </a:cubicBezTo>
                  <a:cubicBezTo>
                    <a:pt x="2057" y="723"/>
                    <a:pt x="2067" y="718"/>
                    <a:pt x="2072" y="714"/>
                  </a:cubicBezTo>
                  <a:cubicBezTo>
                    <a:pt x="2077" y="710"/>
                    <a:pt x="2084" y="717"/>
                    <a:pt x="2090" y="711"/>
                  </a:cubicBezTo>
                  <a:cubicBezTo>
                    <a:pt x="2095" y="706"/>
                    <a:pt x="2089" y="699"/>
                    <a:pt x="2087" y="697"/>
                  </a:cubicBezTo>
                  <a:cubicBezTo>
                    <a:pt x="2085" y="694"/>
                    <a:pt x="2093" y="680"/>
                    <a:pt x="2097" y="679"/>
                  </a:cubicBezTo>
                  <a:cubicBezTo>
                    <a:pt x="2102" y="677"/>
                    <a:pt x="2104" y="682"/>
                    <a:pt x="2109" y="678"/>
                  </a:cubicBezTo>
                  <a:cubicBezTo>
                    <a:pt x="2113" y="674"/>
                    <a:pt x="2105" y="668"/>
                    <a:pt x="2102" y="668"/>
                  </a:cubicBezTo>
                  <a:cubicBezTo>
                    <a:pt x="2099" y="669"/>
                    <a:pt x="2098" y="657"/>
                    <a:pt x="2105" y="652"/>
                  </a:cubicBezTo>
                  <a:cubicBezTo>
                    <a:pt x="2112" y="646"/>
                    <a:pt x="2109" y="645"/>
                    <a:pt x="2104" y="644"/>
                  </a:cubicBezTo>
                  <a:cubicBezTo>
                    <a:pt x="2100" y="643"/>
                    <a:pt x="2099" y="644"/>
                    <a:pt x="2095" y="645"/>
                  </a:cubicBezTo>
                  <a:cubicBezTo>
                    <a:pt x="2091" y="645"/>
                    <a:pt x="2088" y="637"/>
                    <a:pt x="2093" y="629"/>
                  </a:cubicBezTo>
                  <a:cubicBezTo>
                    <a:pt x="2099" y="622"/>
                    <a:pt x="2104" y="623"/>
                    <a:pt x="2106" y="616"/>
                  </a:cubicBezTo>
                  <a:cubicBezTo>
                    <a:pt x="2107" y="610"/>
                    <a:pt x="2115" y="601"/>
                    <a:pt x="2117" y="598"/>
                  </a:cubicBezTo>
                  <a:cubicBezTo>
                    <a:pt x="2119" y="595"/>
                    <a:pt x="2126" y="598"/>
                    <a:pt x="2130" y="597"/>
                  </a:cubicBezTo>
                  <a:cubicBezTo>
                    <a:pt x="2133" y="597"/>
                    <a:pt x="2131" y="603"/>
                    <a:pt x="2135" y="600"/>
                  </a:cubicBezTo>
                  <a:cubicBezTo>
                    <a:pt x="2139" y="597"/>
                    <a:pt x="2145" y="586"/>
                    <a:pt x="2150" y="586"/>
                  </a:cubicBezTo>
                  <a:cubicBezTo>
                    <a:pt x="2155" y="586"/>
                    <a:pt x="2152" y="594"/>
                    <a:pt x="2153" y="598"/>
                  </a:cubicBezTo>
                  <a:cubicBezTo>
                    <a:pt x="2154" y="603"/>
                    <a:pt x="2157" y="597"/>
                    <a:pt x="2167" y="591"/>
                  </a:cubicBezTo>
                  <a:cubicBezTo>
                    <a:pt x="2176" y="584"/>
                    <a:pt x="2197" y="585"/>
                    <a:pt x="2203" y="588"/>
                  </a:cubicBezTo>
                  <a:cubicBezTo>
                    <a:pt x="2210" y="591"/>
                    <a:pt x="2211" y="598"/>
                    <a:pt x="2214" y="597"/>
                  </a:cubicBezTo>
                  <a:cubicBezTo>
                    <a:pt x="2220" y="596"/>
                    <a:pt x="2215" y="590"/>
                    <a:pt x="2220" y="588"/>
                  </a:cubicBezTo>
                  <a:cubicBezTo>
                    <a:pt x="2226" y="587"/>
                    <a:pt x="2235" y="582"/>
                    <a:pt x="2242" y="577"/>
                  </a:cubicBezTo>
                  <a:cubicBezTo>
                    <a:pt x="2249" y="572"/>
                    <a:pt x="2247" y="575"/>
                    <a:pt x="2250" y="571"/>
                  </a:cubicBezTo>
                  <a:cubicBezTo>
                    <a:pt x="2254" y="566"/>
                    <a:pt x="2258" y="568"/>
                    <a:pt x="2259" y="565"/>
                  </a:cubicBezTo>
                  <a:cubicBezTo>
                    <a:pt x="2260" y="562"/>
                    <a:pt x="2270" y="557"/>
                    <a:pt x="2284" y="554"/>
                  </a:cubicBezTo>
                  <a:cubicBezTo>
                    <a:pt x="2297" y="551"/>
                    <a:pt x="2315" y="542"/>
                    <a:pt x="2314" y="539"/>
                  </a:cubicBezTo>
                  <a:cubicBezTo>
                    <a:pt x="2313" y="536"/>
                    <a:pt x="2320" y="535"/>
                    <a:pt x="2320" y="538"/>
                  </a:cubicBezTo>
                  <a:cubicBezTo>
                    <a:pt x="2321" y="540"/>
                    <a:pt x="2326" y="539"/>
                    <a:pt x="2333" y="541"/>
                  </a:cubicBezTo>
                  <a:cubicBezTo>
                    <a:pt x="2340" y="542"/>
                    <a:pt x="2344" y="545"/>
                    <a:pt x="2349" y="540"/>
                  </a:cubicBezTo>
                  <a:cubicBezTo>
                    <a:pt x="2355" y="534"/>
                    <a:pt x="2349" y="532"/>
                    <a:pt x="2349" y="528"/>
                  </a:cubicBezTo>
                  <a:cubicBezTo>
                    <a:pt x="2349" y="523"/>
                    <a:pt x="2339" y="519"/>
                    <a:pt x="2340" y="514"/>
                  </a:cubicBezTo>
                  <a:cubicBezTo>
                    <a:pt x="2342" y="510"/>
                    <a:pt x="2333" y="497"/>
                    <a:pt x="2330" y="500"/>
                  </a:cubicBezTo>
                  <a:cubicBezTo>
                    <a:pt x="2328" y="502"/>
                    <a:pt x="2322" y="498"/>
                    <a:pt x="2322" y="494"/>
                  </a:cubicBezTo>
                  <a:cubicBezTo>
                    <a:pt x="2322" y="491"/>
                    <a:pt x="2321" y="487"/>
                    <a:pt x="2317" y="489"/>
                  </a:cubicBezTo>
                  <a:cubicBezTo>
                    <a:pt x="2313" y="492"/>
                    <a:pt x="2306" y="491"/>
                    <a:pt x="2305" y="487"/>
                  </a:cubicBezTo>
                  <a:cubicBezTo>
                    <a:pt x="2303" y="483"/>
                    <a:pt x="2313" y="480"/>
                    <a:pt x="2319" y="483"/>
                  </a:cubicBezTo>
                  <a:cubicBezTo>
                    <a:pt x="2326" y="485"/>
                    <a:pt x="2324" y="488"/>
                    <a:pt x="2327" y="490"/>
                  </a:cubicBezTo>
                  <a:cubicBezTo>
                    <a:pt x="2330" y="492"/>
                    <a:pt x="2339" y="491"/>
                    <a:pt x="2344" y="489"/>
                  </a:cubicBezTo>
                  <a:cubicBezTo>
                    <a:pt x="2348" y="487"/>
                    <a:pt x="2361" y="482"/>
                    <a:pt x="2363" y="479"/>
                  </a:cubicBezTo>
                  <a:cubicBezTo>
                    <a:pt x="2366" y="475"/>
                    <a:pt x="2363" y="473"/>
                    <a:pt x="2368" y="471"/>
                  </a:cubicBezTo>
                  <a:cubicBezTo>
                    <a:pt x="2372" y="469"/>
                    <a:pt x="2369" y="464"/>
                    <a:pt x="2365" y="462"/>
                  </a:cubicBezTo>
                  <a:cubicBezTo>
                    <a:pt x="2361" y="460"/>
                    <a:pt x="2362" y="455"/>
                    <a:pt x="2366" y="455"/>
                  </a:cubicBezTo>
                  <a:cubicBezTo>
                    <a:pt x="2370" y="455"/>
                    <a:pt x="2369" y="451"/>
                    <a:pt x="2372" y="450"/>
                  </a:cubicBezTo>
                  <a:cubicBezTo>
                    <a:pt x="2374" y="450"/>
                    <a:pt x="2375" y="452"/>
                    <a:pt x="2379" y="450"/>
                  </a:cubicBezTo>
                  <a:cubicBezTo>
                    <a:pt x="2384" y="448"/>
                    <a:pt x="2380" y="454"/>
                    <a:pt x="2377" y="458"/>
                  </a:cubicBezTo>
                  <a:cubicBezTo>
                    <a:pt x="2375" y="462"/>
                    <a:pt x="2382" y="465"/>
                    <a:pt x="2383" y="468"/>
                  </a:cubicBezTo>
                  <a:cubicBezTo>
                    <a:pt x="2383" y="470"/>
                    <a:pt x="2393" y="471"/>
                    <a:pt x="2398" y="468"/>
                  </a:cubicBezTo>
                  <a:cubicBezTo>
                    <a:pt x="2403" y="465"/>
                    <a:pt x="2420" y="472"/>
                    <a:pt x="2421" y="476"/>
                  </a:cubicBezTo>
                  <a:cubicBezTo>
                    <a:pt x="2422" y="480"/>
                    <a:pt x="2424" y="485"/>
                    <a:pt x="2431" y="489"/>
                  </a:cubicBezTo>
                  <a:cubicBezTo>
                    <a:pt x="2438" y="492"/>
                    <a:pt x="2445" y="490"/>
                    <a:pt x="2446" y="494"/>
                  </a:cubicBezTo>
                  <a:cubicBezTo>
                    <a:pt x="2447" y="497"/>
                    <a:pt x="2450" y="499"/>
                    <a:pt x="2454" y="498"/>
                  </a:cubicBezTo>
                  <a:cubicBezTo>
                    <a:pt x="2458" y="497"/>
                    <a:pt x="2460" y="501"/>
                    <a:pt x="2463" y="499"/>
                  </a:cubicBezTo>
                  <a:cubicBezTo>
                    <a:pt x="2465" y="496"/>
                    <a:pt x="2467" y="500"/>
                    <a:pt x="2471" y="497"/>
                  </a:cubicBezTo>
                  <a:cubicBezTo>
                    <a:pt x="2474" y="494"/>
                    <a:pt x="2463" y="492"/>
                    <a:pt x="2464" y="489"/>
                  </a:cubicBezTo>
                  <a:cubicBezTo>
                    <a:pt x="2466" y="486"/>
                    <a:pt x="2468" y="491"/>
                    <a:pt x="2471" y="491"/>
                  </a:cubicBezTo>
                  <a:cubicBezTo>
                    <a:pt x="2475" y="490"/>
                    <a:pt x="2470" y="484"/>
                    <a:pt x="2473" y="483"/>
                  </a:cubicBezTo>
                  <a:cubicBezTo>
                    <a:pt x="2475" y="483"/>
                    <a:pt x="2473" y="470"/>
                    <a:pt x="2471" y="469"/>
                  </a:cubicBezTo>
                  <a:cubicBezTo>
                    <a:pt x="2468" y="468"/>
                    <a:pt x="2470" y="463"/>
                    <a:pt x="2475" y="467"/>
                  </a:cubicBezTo>
                  <a:cubicBezTo>
                    <a:pt x="2480" y="471"/>
                    <a:pt x="2488" y="471"/>
                    <a:pt x="2492" y="471"/>
                  </a:cubicBezTo>
                  <a:cubicBezTo>
                    <a:pt x="2495" y="471"/>
                    <a:pt x="2492" y="467"/>
                    <a:pt x="2488" y="467"/>
                  </a:cubicBezTo>
                  <a:cubicBezTo>
                    <a:pt x="2485" y="466"/>
                    <a:pt x="2489" y="463"/>
                    <a:pt x="2492" y="465"/>
                  </a:cubicBezTo>
                  <a:cubicBezTo>
                    <a:pt x="2494" y="468"/>
                    <a:pt x="2499" y="469"/>
                    <a:pt x="2500" y="466"/>
                  </a:cubicBezTo>
                  <a:cubicBezTo>
                    <a:pt x="2500" y="463"/>
                    <a:pt x="2503" y="458"/>
                    <a:pt x="2507" y="458"/>
                  </a:cubicBezTo>
                  <a:cubicBezTo>
                    <a:pt x="2512" y="458"/>
                    <a:pt x="2513" y="456"/>
                    <a:pt x="2509" y="454"/>
                  </a:cubicBezTo>
                  <a:close/>
                  <a:moveTo>
                    <a:pt x="1296" y="739"/>
                  </a:moveTo>
                  <a:cubicBezTo>
                    <a:pt x="1284" y="750"/>
                    <a:pt x="1259" y="753"/>
                    <a:pt x="1259" y="762"/>
                  </a:cubicBezTo>
                  <a:cubicBezTo>
                    <a:pt x="1259" y="771"/>
                    <a:pt x="1229" y="776"/>
                    <a:pt x="1226" y="772"/>
                  </a:cubicBezTo>
                  <a:cubicBezTo>
                    <a:pt x="1224" y="769"/>
                    <a:pt x="1249" y="767"/>
                    <a:pt x="1255" y="754"/>
                  </a:cubicBezTo>
                  <a:cubicBezTo>
                    <a:pt x="1260" y="741"/>
                    <a:pt x="1283" y="735"/>
                    <a:pt x="1294" y="717"/>
                  </a:cubicBezTo>
                  <a:cubicBezTo>
                    <a:pt x="1301" y="705"/>
                    <a:pt x="1308" y="686"/>
                    <a:pt x="1313" y="687"/>
                  </a:cubicBezTo>
                  <a:cubicBezTo>
                    <a:pt x="1317" y="688"/>
                    <a:pt x="1309" y="728"/>
                    <a:pt x="1296" y="739"/>
                  </a:cubicBezTo>
                  <a:close/>
                  <a:moveTo>
                    <a:pt x="1351" y="229"/>
                  </a:moveTo>
                  <a:cubicBezTo>
                    <a:pt x="1350" y="232"/>
                    <a:pt x="1340" y="232"/>
                    <a:pt x="1343" y="236"/>
                  </a:cubicBezTo>
                  <a:cubicBezTo>
                    <a:pt x="1347" y="241"/>
                    <a:pt x="1369" y="238"/>
                    <a:pt x="1369" y="231"/>
                  </a:cubicBezTo>
                  <a:cubicBezTo>
                    <a:pt x="1370" y="224"/>
                    <a:pt x="1353" y="225"/>
                    <a:pt x="1351" y="229"/>
                  </a:cubicBezTo>
                  <a:close/>
                  <a:moveTo>
                    <a:pt x="560" y="14"/>
                  </a:moveTo>
                  <a:cubicBezTo>
                    <a:pt x="570" y="14"/>
                    <a:pt x="567" y="7"/>
                    <a:pt x="574" y="8"/>
                  </a:cubicBezTo>
                  <a:cubicBezTo>
                    <a:pt x="581" y="9"/>
                    <a:pt x="590" y="9"/>
                    <a:pt x="587" y="4"/>
                  </a:cubicBezTo>
                  <a:cubicBezTo>
                    <a:pt x="583" y="0"/>
                    <a:pt x="558" y="2"/>
                    <a:pt x="560" y="5"/>
                  </a:cubicBezTo>
                  <a:cubicBezTo>
                    <a:pt x="563" y="9"/>
                    <a:pt x="540" y="7"/>
                    <a:pt x="540" y="9"/>
                  </a:cubicBezTo>
                  <a:cubicBezTo>
                    <a:pt x="541" y="11"/>
                    <a:pt x="549" y="14"/>
                    <a:pt x="560" y="14"/>
                  </a:cubicBezTo>
                  <a:close/>
                  <a:moveTo>
                    <a:pt x="506" y="43"/>
                  </a:moveTo>
                  <a:cubicBezTo>
                    <a:pt x="506" y="36"/>
                    <a:pt x="483" y="44"/>
                    <a:pt x="487" y="45"/>
                  </a:cubicBezTo>
                  <a:cubicBezTo>
                    <a:pt x="491" y="47"/>
                    <a:pt x="506" y="50"/>
                    <a:pt x="506" y="43"/>
                  </a:cubicBezTo>
                  <a:close/>
                  <a:moveTo>
                    <a:pt x="562" y="37"/>
                  </a:moveTo>
                  <a:cubicBezTo>
                    <a:pt x="563" y="41"/>
                    <a:pt x="560" y="41"/>
                    <a:pt x="551" y="41"/>
                  </a:cubicBezTo>
                  <a:cubicBezTo>
                    <a:pt x="542" y="41"/>
                    <a:pt x="538" y="46"/>
                    <a:pt x="542" y="50"/>
                  </a:cubicBezTo>
                  <a:cubicBezTo>
                    <a:pt x="547" y="54"/>
                    <a:pt x="570" y="53"/>
                    <a:pt x="574" y="47"/>
                  </a:cubicBezTo>
                  <a:cubicBezTo>
                    <a:pt x="578" y="42"/>
                    <a:pt x="588" y="47"/>
                    <a:pt x="590" y="41"/>
                  </a:cubicBezTo>
                  <a:cubicBezTo>
                    <a:pt x="592" y="36"/>
                    <a:pt x="560" y="34"/>
                    <a:pt x="562" y="37"/>
                  </a:cubicBezTo>
                  <a:close/>
                  <a:moveTo>
                    <a:pt x="636" y="29"/>
                  </a:moveTo>
                  <a:cubicBezTo>
                    <a:pt x="639" y="25"/>
                    <a:pt x="630" y="25"/>
                    <a:pt x="630" y="21"/>
                  </a:cubicBezTo>
                  <a:cubicBezTo>
                    <a:pt x="629" y="17"/>
                    <a:pt x="604" y="17"/>
                    <a:pt x="606" y="21"/>
                  </a:cubicBezTo>
                  <a:cubicBezTo>
                    <a:pt x="607" y="25"/>
                    <a:pt x="589" y="30"/>
                    <a:pt x="594" y="34"/>
                  </a:cubicBezTo>
                  <a:cubicBezTo>
                    <a:pt x="605" y="43"/>
                    <a:pt x="633" y="33"/>
                    <a:pt x="636" y="29"/>
                  </a:cubicBezTo>
                  <a:close/>
                  <a:moveTo>
                    <a:pt x="567" y="22"/>
                  </a:moveTo>
                  <a:cubicBezTo>
                    <a:pt x="568" y="13"/>
                    <a:pt x="553" y="21"/>
                    <a:pt x="542" y="16"/>
                  </a:cubicBezTo>
                  <a:cubicBezTo>
                    <a:pt x="530" y="11"/>
                    <a:pt x="524" y="11"/>
                    <a:pt x="531" y="18"/>
                  </a:cubicBezTo>
                  <a:cubicBezTo>
                    <a:pt x="535" y="21"/>
                    <a:pt x="512" y="23"/>
                    <a:pt x="516" y="27"/>
                  </a:cubicBezTo>
                  <a:cubicBezTo>
                    <a:pt x="524" y="35"/>
                    <a:pt x="566" y="31"/>
                    <a:pt x="567" y="22"/>
                  </a:cubicBezTo>
                  <a:close/>
                  <a:moveTo>
                    <a:pt x="502" y="264"/>
                  </a:moveTo>
                  <a:cubicBezTo>
                    <a:pt x="503" y="268"/>
                    <a:pt x="500" y="271"/>
                    <a:pt x="492" y="271"/>
                  </a:cubicBezTo>
                  <a:cubicBezTo>
                    <a:pt x="483" y="271"/>
                    <a:pt x="496" y="276"/>
                    <a:pt x="496" y="281"/>
                  </a:cubicBezTo>
                  <a:cubicBezTo>
                    <a:pt x="497" y="286"/>
                    <a:pt x="488" y="282"/>
                    <a:pt x="488" y="290"/>
                  </a:cubicBezTo>
                  <a:cubicBezTo>
                    <a:pt x="487" y="297"/>
                    <a:pt x="472" y="290"/>
                    <a:pt x="470" y="299"/>
                  </a:cubicBezTo>
                  <a:cubicBezTo>
                    <a:pt x="467" y="309"/>
                    <a:pt x="477" y="307"/>
                    <a:pt x="484" y="308"/>
                  </a:cubicBezTo>
                  <a:cubicBezTo>
                    <a:pt x="491" y="308"/>
                    <a:pt x="482" y="315"/>
                    <a:pt x="487" y="319"/>
                  </a:cubicBezTo>
                  <a:cubicBezTo>
                    <a:pt x="492" y="323"/>
                    <a:pt x="496" y="321"/>
                    <a:pt x="493" y="314"/>
                  </a:cubicBezTo>
                  <a:cubicBezTo>
                    <a:pt x="489" y="307"/>
                    <a:pt x="511" y="317"/>
                    <a:pt x="504" y="322"/>
                  </a:cubicBezTo>
                  <a:cubicBezTo>
                    <a:pt x="498" y="328"/>
                    <a:pt x="515" y="332"/>
                    <a:pt x="523" y="333"/>
                  </a:cubicBezTo>
                  <a:cubicBezTo>
                    <a:pt x="531" y="333"/>
                    <a:pt x="561" y="339"/>
                    <a:pt x="561" y="333"/>
                  </a:cubicBezTo>
                  <a:cubicBezTo>
                    <a:pt x="562" y="328"/>
                    <a:pt x="550" y="324"/>
                    <a:pt x="541" y="315"/>
                  </a:cubicBezTo>
                  <a:cubicBezTo>
                    <a:pt x="532" y="305"/>
                    <a:pt x="526" y="290"/>
                    <a:pt x="536" y="283"/>
                  </a:cubicBezTo>
                  <a:cubicBezTo>
                    <a:pt x="547" y="277"/>
                    <a:pt x="537" y="274"/>
                    <a:pt x="548" y="266"/>
                  </a:cubicBezTo>
                  <a:cubicBezTo>
                    <a:pt x="558" y="259"/>
                    <a:pt x="552" y="252"/>
                    <a:pt x="561" y="251"/>
                  </a:cubicBezTo>
                  <a:cubicBezTo>
                    <a:pt x="570" y="250"/>
                    <a:pt x="560" y="242"/>
                    <a:pt x="569" y="241"/>
                  </a:cubicBezTo>
                  <a:cubicBezTo>
                    <a:pt x="577" y="240"/>
                    <a:pt x="579" y="230"/>
                    <a:pt x="578" y="227"/>
                  </a:cubicBezTo>
                  <a:cubicBezTo>
                    <a:pt x="577" y="223"/>
                    <a:pt x="587" y="227"/>
                    <a:pt x="592" y="222"/>
                  </a:cubicBezTo>
                  <a:cubicBezTo>
                    <a:pt x="597" y="217"/>
                    <a:pt x="608" y="220"/>
                    <a:pt x="611" y="213"/>
                  </a:cubicBezTo>
                  <a:cubicBezTo>
                    <a:pt x="615" y="205"/>
                    <a:pt x="665" y="188"/>
                    <a:pt x="693" y="182"/>
                  </a:cubicBezTo>
                  <a:cubicBezTo>
                    <a:pt x="721" y="175"/>
                    <a:pt x="741" y="164"/>
                    <a:pt x="731" y="156"/>
                  </a:cubicBezTo>
                  <a:cubicBezTo>
                    <a:pt x="721" y="148"/>
                    <a:pt x="693" y="159"/>
                    <a:pt x="686" y="164"/>
                  </a:cubicBezTo>
                  <a:cubicBezTo>
                    <a:pt x="679" y="170"/>
                    <a:pt x="669" y="166"/>
                    <a:pt x="662" y="170"/>
                  </a:cubicBezTo>
                  <a:cubicBezTo>
                    <a:pt x="655" y="174"/>
                    <a:pt x="640" y="177"/>
                    <a:pt x="633" y="173"/>
                  </a:cubicBezTo>
                  <a:cubicBezTo>
                    <a:pt x="625" y="168"/>
                    <a:pt x="617" y="178"/>
                    <a:pt x="611" y="178"/>
                  </a:cubicBezTo>
                  <a:cubicBezTo>
                    <a:pt x="605" y="177"/>
                    <a:pt x="599" y="184"/>
                    <a:pt x="593" y="183"/>
                  </a:cubicBezTo>
                  <a:cubicBezTo>
                    <a:pt x="587" y="183"/>
                    <a:pt x="574" y="188"/>
                    <a:pt x="573" y="191"/>
                  </a:cubicBezTo>
                  <a:cubicBezTo>
                    <a:pt x="573" y="195"/>
                    <a:pt x="562" y="194"/>
                    <a:pt x="562" y="198"/>
                  </a:cubicBezTo>
                  <a:cubicBezTo>
                    <a:pt x="562" y="203"/>
                    <a:pt x="554" y="207"/>
                    <a:pt x="550" y="203"/>
                  </a:cubicBezTo>
                  <a:cubicBezTo>
                    <a:pt x="545" y="199"/>
                    <a:pt x="540" y="207"/>
                    <a:pt x="546" y="213"/>
                  </a:cubicBezTo>
                  <a:cubicBezTo>
                    <a:pt x="552" y="218"/>
                    <a:pt x="535" y="219"/>
                    <a:pt x="538" y="222"/>
                  </a:cubicBezTo>
                  <a:cubicBezTo>
                    <a:pt x="541" y="226"/>
                    <a:pt x="531" y="228"/>
                    <a:pt x="533" y="232"/>
                  </a:cubicBezTo>
                  <a:cubicBezTo>
                    <a:pt x="536" y="236"/>
                    <a:pt x="527" y="237"/>
                    <a:pt x="521" y="238"/>
                  </a:cubicBezTo>
                  <a:cubicBezTo>
                    <a:pt x="514" y="240"/>
                    <a:pt x="511" y="248"/>
                    <a:pt x="519" y="249"/>
                  </a:cubicBezTo>
                  <a:cubicBezTo>
                    <a:pt x="527" y="249"/>
                    <a:pt x="514" y="250"/>
                    <a:pt x="515" y="257"/>
                  </a:cubicBezTo>
                  <a:cubicBezTo>
                    <a:pt x="516" y="264"/>
                    <a:pt x="502" y="259"/>
                    <a:pt x="502" y="26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2" name="Freeform 166">
              <a:extLst>
                <a:ext uri="{FF2B5EF4-FFF2-40B4-BE49-F238E27FC236}">
                  <a16:creationId xmlns:a16="http://schemas.microsoft.com/office/drawing/2014/main" id="{09557A6B-35AB-47BC-A3BD-D9F13E1E44CF}"/>
                </a:ext>
              </a:extLst>
            </p:cNvPr>
            <p:cNvSpPr>
              <a:spLocks/>
            </p:cNvSpPr>
            <p:nvPr userDrawn="1"/>
          </p:nvSpPr>
          <p:spPr bwMode="auto">
            <a:xfrm>
              <a:off x="4534903" y="3402229"/>
              <a:ext cx="401681" cy="421769"/>
            </a:xfrm>
            <a:custGeom>
              <a:avLst/>
              <a:gdLst>
                <a:gd name="T0" fmla="*/ 240 w 270"/>
                <a:gd name="T1" fmla="*/ 133 h 283"/>
                <a:gd name="T2" fmla="*/ 241 w 270"/>
                <a:gd name="T3" fmla="*/ 123 h 283"/>
                <a:gd name="T4" fmla="*/ 237 w 270"/>
                <a:gd name="T5" fmla="*/ 118 h 283"/>
                <a:gd name="T6" fmla="*/ 243 w 270"/>
                <a:gd name="T7" fmla="*/ 105 h 283"/>
                <a:gd name="T8" fmla="*/ 248 w 270"/>
                <a:gd name="T9" fmla="*/ 93 h 283"/>
                <a:gd name="T10" fmla="*/ 254 w 270"/>
                <a:gd name="T11" fmla="*/ 70 h 283"/>
                <a:gd name="T12" fmla="*/ 266 w 270"/>
                <a:gd name="T13" fmla="*/ 57 h 283"/>
                <a:gd name="T14" fmla="*/ 265 w 270"/>
                <a:gd name="T15" fmla="*/ 42 h 283"/>
                <a:gd name="T16" fmla="*/ 266 w 270"/>
                <a:gd name="T17" fmla="*/ 30 h 283"/>
                <a:gd name="T18" fmla="*/ 242 w 270"/>
                <a:gd name="T19" fmla="*/ 17 h 283"/>
                <a:gd name="T20" fmla="*/ 225 w 270"/>
                <a:gd name="T21" fmla="*/ 16 h 283"/>
                <a:gd name="T22" fmla="*/ 215 w 270"/>
                <a:gd name="T23" fmla="*/ 5 h 283"/>
                <a:gd name="T24" fmla="*/ 204 w 270"/>
                <a:gd name="T25" fmla="*/ 8 h 283"/>
                <a:gd name="T26" fmla="*/ 176 w 270"/>
                <a:gd name="T27" fmla="*/ 8 h 283"/>
                <a:gd name="T28" fmla="*/ 149 w 270"/>
                <a:gd name="T29" fmla="*/ 12 h 283"/>
                <a:gd name="T30" fmla="*/ 116 w 270"/>
                <a:gd name="T31" fmla="*/ 17 h 283"/>
                <a:gd name="T32" fmla="*/ 89 w 270"/>
                <a:gd name="T33" fmla="*/ 20 h 283"/>
                <a:gd name="T34" fmla="*/ 87 w 270"/>
                <a:gd name="T35" fmla="*/ 45 h 283"/>
                <a:gd name="T36" fmla="*/ 70 w 270"/>
                <a:gd name="T37" fmla="*/ 92 h 283"/>
                <a:gd name="T38" fmla="*/ 57 w 270"/>
                <a:gd name="T39" fmla="*/ 133 h 283"/>
                <a:gd name="T40" fmla="*/ 42 w 270"/>
                <a:gd name="T41" fmla="*/ 152 h 283"/>
                <a:gd name="T42" fmla="*/ 24 w 270"/>
                <a:gd name="T43" fmla="*/ 152 h 283"/>
                <a:gd name="T44" fmla="*/ 0 w 270"/>
                <a:gd name="T45" fmla="*/ 158 h 283"/>
                <a:gd name="T46" fmla="*/ 6 w 270"/>
                <a:gd name="T47" fmla="*/ 176 h 283"/>
                <a:gd name="T48" fmla="*/ 62 w 270"/>
                <a:gd name="T49" fmla="*/ 171 h 283"/>
                <a:gd name="T50" fmla="*/ 70 w 270"/>
                <a:gd name="T51" fmla="*/ 195 h 283"/>
                <a:gd name="T52" fmla="*/ 100 w 270"/>
                <a:gd name="T53" fmla="*/ 201 h 283"/>
                <a:gd name="T54" fmla="*/ 117 w 270"/>
                <a:gd name="T55" fmla="*/ 188 h 283"/>
                <a:gd name="T56" fmla="*/ 134 w 270"/>
                <a:gd name="T57" fmla="*/ 193 h 283"/>
                <a:gd name="T58" fmla="*/ 135 w 270"/>
                <a:gd name="T59" fmla="*/ 226 h 283"/>
                <a:gd name="T60" fmla="*/ 142 w 270"/>
                <a:gd name="T61" fmla="*/ 249 h 283"/>
                <a:gd name="T62" fmla="*/ 163 w 270"/>
                <a:gd name="T63" fmla="*/ 244 h 283"/>
                <a:gd name="T64" fmla="*/ 171 w 270"/>
                <a:gd name="T65" fmla="*/ 248 h 283"/>
                <a:gd name="T66" fmla="*/ 184 w 270"/>
                <a:gd name="T67" fmla="*/ 251 h 283"/>
                <a:gd name="T68" fmla="*/ 201 w 270"/>
                <a:gd name="T69" fmla="*/ 262 h 283"/>
                <a:gd name="T70" fmla="*/ 212 w 270"/>
                <a:gd name="T71" fmla="*/ 257 h 283"/>
                <a:gd name="T72" fmla="*/ 231 w 270"/>
                <a:gd name="T73" fmla="*/ 268 h 283"/>
                <a:gd name="T74" fmla="*/ 248 w 270"/>
                <a:gd name="T75" fmla="*/ 281 h 283"/>
                <a:gd name="T76" fmla="*/ 248 w 270"/>
                <a:gd name="T77" fmla="*/ 264 h 283"/>
                <a:gd name="T78" fmla="*/ 229 w 270"/>
                <a:gd name="T79" fmla="*/ 255 h 283"/>
                <a:gd name="T80" fmla="*/ 233 w 270"/>
                <a:gd name="T81" fmla="*/ 225 h 283"/>
                <a:gd name="T82" fmla="*/ 238 w 270"/>
                <a:gd name="T83" fmla="*/ 208 h 283"/>
                <a:gd name="T84" fmla="*/ 257 w 270"/>
                <a:gd name="T85" fmla="*/ 204 h 283"/>
                <a:gd name="T86" fmla="*/ 247 w 270"/>
                <a:gd name="T87" fmla="*/ 18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0" h="283">
                  <a:moveTo>
                    <a:pt x="247" y="187"/>
                  </a:moveTo>
                  <a:cubicBezTo>
                    <a:pt x="240" y="183"/>
                    <a:pt x="237" y="134"/>
                    <a:pt x="240" y="133"/>
                  </a:cubicBezTo>
                  <a:cubicBezTo>
                    <a:pt x="241" y="133"/>
                    <a:pt x="241" y="133"/>
                    <a:pt x="242" y="134"/>
                  </a:cubicBezTo>
                  <a:cubicBezTo>
                    <a:pt x="241" y="123"/>
                    <a:pt x="241" y="123"/>
                    <a:pt x="241" y="123"/>
                  </a:cubicBezTo>
                  <a:cubicBezTo>
                    <a:pt x="241" y="123"/>
                    <a:pt x="241" y="123"/>
                    <a:pt x="240" y="123"/>
                  </a:cubicBezTo>
                  <a:cubicBezTo>
                    <a:pt x="239" y="122"/>
                    <a:pt x="237" y="121"/>
                    <a:pt x="237" y="118"/>
                  </a:cubicBezTo>
                  <a:cubicBezTo>
                    <a:pt x="237" y="115"/>
                    <a:pt x="240" y="114"/>
                    <a:pt x="240" y="114"/>
                  </a:cubicBezTo>
                  <a:cubicBezTo>
                    <a:pt x="240" y="114"/>
                    <a:pt x="240" y="106"/>
                    <a:pt x="243" y="105"/>
                  </a:cubicBezTo>
                  <a:cubicBezTo>
                    <a:pt x="244" y="104"/>
                    <a:pt x="245" y="104"/>
                    <a:pt x="245" y="103"/>
                  </a:cubicBezTo>
                  <a:cubicBezTo>
                    <a:pt x="247" y="101"/>
                    <a:pt x="248" y="96"/>
                    <a:pt x="248" y="93"/>
                  </a:cubicBezTo>
                  <a:cubicBezTo>
                    <a:pt x="248" y="88"/>
                    <a:pt x="249" y="84"/>
                    <a:pt x="250" y="80"/>
                  </a:cubicBezTo>
                  <a:cubicBezTo>
                    <a:pt x="252" y="76"/>
                    <a:pt x="251" y="71"/>
                    <a:pt x="254" y="70"/>
                  </a:cubicBezTo>
                  <a:cubicBezTo>
                    <a:pt x="256" y="68"/>
                    <a:pt x="256" y="62"/>
                    <a:pt x="259" y="61"/>
                  </a:cubicBezTo>
                  <a:cubicBezTo>
                    <a:pt x="263" y="60"/>
                    <a:pt x="265" y="59"/>
                    <a:pt x="266" y="57"/>
                  </a:cubicBezTo>
                  <a:cubicBezTo>
                    <a:pt x="266" y="55"/>
                    <a:pt x="270" y="53"/>
                    <a:pt x="270" y="50"/>
                  </a:cubicBezTo>
                  <a:cubicBezTo>
                    <a:pt x="270" y="47"/>
                    <a:pt x="265" y="46"/>
                    <a:pt x="265" y="42"/>
                  </a:cubicBezTo>
                  <a:cubicBezTo>
                    <a:pt x="265" y="39"/>
                    <a:pt x="266" y="30"/>
                    <a:pt x="266" y="30"/>
                  </a:cubicBezTo>
                  <a:cubicBezTo>
                    <a:pt x="266" y="30"/>
                    <a:pt x="266" y="30"/>
                    <a:pt x="266" y="30"/>
                  </a:cubicBezTo>
                  <a:cubicBezTo>
                    <a:pt x="259" y="23"/>
                    <a:pt x="251" y="17"/>
                    <a:pt x="249" y="15"/>
                  </a:cubicBezTo>
                  <a:cubicBezTo>
                    <a:pt x="247" y="14"/>
                    <a:pt x="242" y="17"/>
                    <a:pt x="242" y="17"/>
                  </a:cubicBezTo>
                  <a:cubicBezTo>
                    <a:pt x="242" y="17"/>
                    <a:pt x="238" y="13"/>
                    <a:pt x="234" y="16"/>
                  </a:cubicBezTo>
                  <a:cubicBezTo>
                    <a:pt x="230" y="20"/>
                    <a:pt x="225" y="16"/>
                    <a:pt x="225" y="16"/>
                  </a:cubicBezTo>
                  <a:cubicBezTo>
                    <a:pt x="225" y="16"/>
                    <a:pt x="220" y="14"/>
                    <a:pt x="219" y="9"/>
                  </a:cubicBezTo>
                  <a:cubicBezTo>
                    <a:pt x="218" y="7"/>
                    <a:pt x="216" y="6"/>
                    <a:pt x="215" y="5"/>
                  </a:cubicBezTo>
                  <a:cubicBezTo>
                    <a:pt x="215" y="6"/>
                    <a:pt x="215" y="6"/>
                    <a:pt x="215" y="6"/>
                  </a:cubicBezTo>
                  <a:cubicBezTo>
                    <a:pt x="204" y="8"/>
                    <a:pt x="204" y="8"/>
                    <a:pt x="204" y="8"/>
                  </a:cubicBezTo>
                  <a:cubicBezTo>
                    <a:pt x="204" y="8"/>
                    <a:pt x="190" y="0"/>
                    <a:pt x="188" y="6"/>
                  </a:cubicBezTo>
                  <a:cubicBezTo>
                    <a:pt x="185" y="11"/>
                    <a:pt x="182" y="8"/>
                    <a:pt x="176" y="8"/>
                  </a:cubicBezTo>
                  <a:cubicBezTo>
                    <a:pt x="170" y="8"/>
                    <a:pt x="164" y="10"/>
                    <a:pt x="161" y="12"/>
                  </a:cubicBezTo>
                  <a:cubicBezTo>
                    <a:pt x="157" y="14"/>
                    <a:pt x="151" y="10"/>
                    <a:pt x="149" y="12"/>
                  </a:cubicBezTo>
                  <a:cubicBezTo>
                    <a:pt x="146" y="14"/>
                    <a:pt x="144" y="22"/>
                    <a:pt x="144" y="22"/>
                  </a:cubicBezTo>
                  <a:cubicBezTo>
                    <a:pt x="116" y="17"/>
                    <a:pt x="116" y="17"/>
                    <a:pt x="116" y="17"/>
                  </a:cubicBezTo>
                  <a:cubicBezTo>
                    <a:pt x="116" y="17"/>
                    <a:pt x="111" y="8"/>
                    <a:pt x="104" y="8"/>
                  </a:cubicBezTo>
                  <a:cubicBezTo>
                    <a:pt x="98" y="8"/>
                    <a:pt x="89" y="20"/>
                    <a:pt x="89" y="20"/>
                  </a:cubicBezTo>
                  <a:cubicBezTo>
                    <a:pt x="89" y="30"/>
                    <a:pt x="89" y="30"/>
                    <a:pt x="89" y="30"/>
                  </a:cubicBezTo>
                  <a:cubicBezTo>
                    <a:pt x="90" y="36"/>
                    <a:pt x="89" y="42"/>
                    <a:pt x="87" y="45"/>
                  </a:cubicBezTo>
                  <a:cubicBezTo>
                    <a:pt x="84" y="50"/>
                    <a:pt x="81" y="52"/>
                    <a:pt x="81" y="61"/>
                  </a:cubicBezTo>
                  <a:cubicBezTo>
                    <a:pt x="81" y="70"/>
                    <a:pt x="70" y="84"/>
                    <a:pt x="70" y="92"/>
                  </a:cubicBezTo>
                  <a:cubicBezTo>
                    <a:pt x="70" y="99"/>
                    <a:pt x="58" y="103"/>
                    <a:pt x="58" y="108"/>
                  </a:cubicBezTo>
                  <a:cubicBezTo>
                    <a:pt x="58" y="113"/>
                    <a:pt x="57" y="123"/>
                    <a:pt x="57" y="133"/>
                  </a:cubicBezTo>
                  <a:cubicBezTo>
                    <a:pt x="57" y="143"/>
                    <a:pt x="51" y="134"/>
                    <a:pt x="51" y="143"/>
                  </a:cubicBezTo>
                  <a:cubicBezTo>
                    <a:pt x="51" y="153"/>
                    <a:pt x="47" y="147"/>
                    <a:pt x="42" y="152"/>
                  </a:cubicBezTo>
                  <a:cubicBezTo>
                    <a:pt x="38" y="156"/>
                    <a:pt x="36" y="157"/>
                    <a:pt x="36" y="153"/>
                  </a:cubicBezTo>
                  <a:cubicBezTo>
                    <a:pt x="36" y="148"/>
                    <a:pt x="29" y="147"/>
                    <a:pt x="24" y="152"/>
                  </a:cubicBezTo>
                  <a:cubicBezTo>
                    <a:pt x="18" y="156"/>
                    <a:pt x="17" y="152"/>
                    <a:pt x="14" y="151"/>
                  </a:cubicBezTo>
                  <a:cubicBezTo>
                    <a:pt x="12" y="150"/>
                    <a:pt x="6" y="154"/>
                    <a:pt x="0" y="158"/>
                  </a:cubicBezTo>
                  <a:cubicBezTo>
                    <a:pt x="3" y="164"/>
                    <a:pt x="4" y="169"/>
                    <a:pt x="5" y="174"/>
                  </a:cubicBezTo>
                  <a:cubicBezTo>
                    <a:pt x="5" y="175"/>
                    <a:pt x="6" y="175"/>
                    <a:pt x="6" y="176"/>
                  </a:cubicBezTo>
                  <a:cubicBezTo>
                    <a:pt x="9" y="173"/>
                    <a:pt x="12" y="171"/>
                    <a:pt x="14" y="171"/>
                  </a:cubicBezTo>
                  <a:cubicBezTo>
                    <a:pt x="19" y="171"/>
                    <a:pt x="62" y="171"/>
                    <a:pt x="62" y="171"/>
                  </a:cubicBezTo>
                  <a:cubicBezTo>
                    <a:pt x="62" y="171"/>
                    <a:pt x="66" y="178"/>
                    <a:pt x="64" y="184"/>
                  </a:cubicBezTo>
                  <a:cubicBezTo>
                    <a:pt x="63" y="189"/>
                    <a:pt x="67" y="187"/>
                    <a:pt x="70" y="195"/>
                  </a:cubicBezTo>
                  <a:cubicBezTo>
                    <a:pt x="73" y="203"/>
                    <a:pt x="76" y="206"/>
                    <a:pt x="83" y="204"/>
                  </a:cubicBezTo>
                  <a:cubicBezTo>
                    <a:pt x="89" y="202"/>
                    <a:pt x="97" y="201"/>
                    <a:pt x="100" y="201"/>
                  </a:cubicBezTo>
                  <a:cubicBezTo>
                    <a:pt x="102" y="202"/>
                    <a:pt x="101" y="190"/>
                    <a:pt x="105" y="188"/>
                  </a:cubicBezTo>
                  <a:cubicBezTo>
                    <a:pt x="109" y="186"/>
                    <a:pt x="117" y="188"/>
                    <a:pt x="117" y="188"/>
                  </a:cubicBezTo>
                  <a:cubicBezTo>
                    <a:pt x="117" y="188"/>
                    <a:pt x="118" y="191"/>
                    <a:pt x="124" y="191"/>
                  </a:cubicBezTo>
                  <a:cubicBezTo>
                    <a:pt x="131" y="191"/>
                    <a:pt x="134" y="189"/>
                    <a:pt x="134" y="193"/>
                  </a:cubicBezTo>
                  <a:cubicBezTo>
                    <a:pt x="134" y="198"/>
                    <a:pt x="135" y="203"/>
                    <a:pt x="137" y="205"/>
                  </a:cubicBezTo>
                  <a:cubicBezTo>
                    <a:pt x="139" y="207"/>
                    <a:pt x="132" y="223"/>
                    <a:pt x="135" y="226"/>
                  </a:cubicBezTo>
                  <a:cubicBezTo>
                    <a:pt x="138" y="229"/>
                    <a:pt x="143" y="234"/>
                    <a:pt x="142" y="238"/>
                  </a:cubicBezTo>
                  <a:cubicBezTo>
                    <a:pt x="141" y="241"/>
                    <a:pt x="139" y="249"/>
                    <a:pt x="142" y="249"/>
                  </a:cubicBezTo>
                  <a:cubicBezTo>
                    <a:pt x="145" y="250"/>
                    <a:pt x="145" y="246"/>
                    <a:pt x="150" y="246"/>
                  </a:cubicBezTo>
                  <a:cubicBezTo>
                    <a:pt x="154" y="246"/>
                    <a:pt x="158" y="246"/>
                    <a:pt x="163" y="244"/>
                  </a:cubicBezTo>
                  <a:cubicBezTo>
                    <a:pt x="164" y="244"/>
                    <a:pt x="166" y="244"/>
                    <a:pt x="167" y="244"/>
                  </a:cubicBezTo>
                  <a:cubicBezTo>
                    <a:pt x="169" y="246"/>
                    <a:pt x="171" y="248"/>
                    <a:pt x="171" y="248"/>
                  </a:cubicBezTo>
                  <a:cubicBezTo>
                    <a:pt x="171" y="248"/>
                    <a:pt x="172" y="253"/>
                    <a:pt x="175" y="251"/>
                  </a:cubicBezTo>
                  <a:cubicBezTo>
                    <a:pt x="177" y="250"/>
                    <a:pt x="184" y="248"/>
                    <a:pt x="184" y="251"/>
                  </a:cubicBezTo>
                  <a:cubicBezTo>
                    <a:pt x="183" y="253"/>
                    <a:pt x="186" y="259"/>
                    <a:pt x="188" y="258"/>
                  </a:cubicBezTo>
                  <a:cubicBezTo>
                    <a:pt x="191" y="257"/>
                    <a:pt x="197" y="262"/>
                    <a:pt x="201" y="262"/>
                  </a:cubicBezTo>
                  <a:cubicBezTo>
                    <a:pt x="204" y="262"/>
                    <a:pt x="207" y="262"/>
                    <a:pt x="207" y="260"/>
                  </a:cubicBezTo>
                  <a:cubicBezTo>
                    <a:pt x="207" y="258"/>
                    <a:pt x="211" y="255"/>
                    <a:pt x="212" y="257"/>
                  </a:cubicBezTo>
                  <a:cubicBezTo>
                    <a:pt x="214" y="260"/>
                    <a:pt x="217" y="266"/>
                    <a:pt x="220" y="266"/>
                  </a:cubicBezTo>
                  <a:cubicBezTo>
                    <a:pt x="223" y="266"/>
                    <a:pt x="231" y="266"/>
                    <a:pt x="231" y="268"/>
                  </a:cubicBezTo>
                  <a:cubicBezTo>
                    <a:pt x="231" y="271"/>
                    <a:pt x="234" y="278"/>
                    <a:pt x="237" y="281"/>
                  </a:cubicBezTo>
                  <a:cubicBezTo>
                    <a:pt x="240" y="283"/>
                    <a:pt x="248" y="281"/>
                    <a:pt x="248" y="281"/>
                  </a:cubicBezTo>
                  <a:cubicBezTo>
                    <a:pt x="248" y="281"/>
                    <a:pt x="250" y="279"/>
                    <a:pt x="250" y="274"/>
                  </a:cubicBezTo>
                  <a:cubicBezTo>
                    <a:pt x="250" y="270"/>
                    <a:pt x="250" y="264"/>
                    <a:pt x="248" y="264"/>
                  </a:cubicBezTo>
                  <a:cubicBezTo>
                    <a:pt x="246" y="264"/>
                    <a:pt x="243" y="268"/>
                    <a:pt x="238" y="267"/>
                  </a:cubicBezTo>
                  <a:cubicBezTo>
                    <a:pt x="234" y="266"/>
                    <a:pt x="231" y="257"/>
                    <a:pt x="229" y="255"/>
                  </a:cubicBezTo>
                  <a:cubicBezTo>
                    <a:pt x="227" y="254"/>
                    <a:pt x="232" y="246"/>
                    <a:pt x="232" y="242"/>
                  </a:cubicBezTo>
                  <a:cubicBezTo>
                    <a:pt x="232" y="238"/>
                    <a:pt x="235" y="227"/>
                    <a:pt x="233" y="225"/>
                  </a:cubicBezTo>
                  <a:cubicBezTo>
                    <a:pt x="230" y="224"/>
                    <a:pt x="231" y="220"/>
                    <a:pt x="235" y="218"/>
                  </a:cubicBezTo>
                  <a:cubicBezTo>
                    <a:pt x="238" y="215"/>
                    <a:pt x="233" y="208"/>
                    <a:pt x="238" y="208"/>
                  </a:cubicBezTo>
                  <a:cubicBezTo>
                    <a:pt x="243" y="208"/>
                    <a:pt x="253" y="208"/>
                    <a:pt x="256" y="205"/>
                  </a:cubicBezTo>
                  <a:cubicBezTo>
                    <a:pt x="256" y="205"/>
                    <a:pt x="257" y="205"/>
                    <a:pt x="257" y="204"/>
                  </a:cubicBezTo>
                  <a:cubicBezTo>
                    <a:pt x="257" y="204"/>
                    <a:pt x="257" y="203"/>
                    <a:pt x="258" y="202"/>
                  </a:cubicBezTo>
                  <a:cubicBezTo>
                    <a:pt x="254" y="197"/>
                    <a:pt x="251" y="189"/>
                    <a:pt x="247" y="187"/>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67">
              <a:extLst>
                <a:ext uri="{FF2B5EF4-FFF2-40B4-BE49-F238E27FC236}">
                  <a16:creationId xmlns:a16="http://schemas.microsoft.com/office/drawing/2014/main" id="{27BBB0ED-4F70-4530-9172-56F8C44688EB}"/>
                </a:ext>
              </a:extLst>
            </p:cNvPr>
            <p:cNvSpPr>
              <a:spLocks/>
            </p:cNvSpPr>
            <p:nvPr userDrawn="1"/>
          </p:nvSpPr>
          <p:spPr bwMode="auto">
            <a:xfrm>
              <a:off x="4892022" y="3577965"/>
              <a:ext cx="35774" cy="46444"/>
            </a:xfrm>
            <a:custGeom>
              <a:avLst/>
              <a:gdLst>
                <a:gd name="T0" fmla="*/ 2 w 24"/>
                <a:gd name="T1" fmla="*/ 16 h 31"/>
                <a:gd name="T2" fmla="*/ 5 w 24"/>
                <a:gd name="T3" fmla="*/ 31 h 31"/>
                <a:gd name="T4" fmla="*/ 12 w 24"/>
                <a:gd name="T5" fmla="*/ 28 h 31"/>
                <a:gd name="T6" fmla="*/ 24 w 24"/>
                <a:gd name="T7" fmla="*/ 10 h 31"/>
                <a:gd name="T8" fmla="*/ 20 w 24"/>
                <a:gd name="T9" fmla="*/ 8 h 31"/>
                <a:gd name="T10" fmla="*/ 19 w 24"/>
                <a:gd name="T11" fmla="*/ 0 h 31"/>
                <a:gd name="T12" fmla="*/ 13 w 24"/>
                <a:gd name="T13" fmla="*/ 1 h 31"/>
                <a:gd name="T14" fmla="*/ 5 w 24"/>
                <a:gd name="T15" fmla="*/ 5 h 31"/>
                <a:gd name="T16" fmla="*/ 0 w 24"/>
                <a:gd name="T17" fmla="*/ 5 h 31"/>
                <a:gd name="T18" fmla="*/ 1 w 24"/>
                <a:gd name="T19" fmla="*/ 5 h 31"/>
                <a:gd name="T20" fmla="*/ 2 w 24"/>
                <a:gd name="T2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1">
                  <a:moveTo>
                    <a:pt x="2" y="16"/>
                  </a:moveTo>
                  <a:cubicBezTo>
                    <a:pt x="3" y="19"/>
                    <a:pt x="4" y="25"/>
                    <a:pt x="5" y="31"/>
                  </a:cubicBezTo>
                  <a:cubicBezTo>
                    <a:pt x="8" y="30"/>
                    <a:pt x="11" y="28"/>
                    <a:pt x="12" y="28"/>
                  </a:cubicBezTo>
                  <a:cubicBezTo>
                    <a:pt x="16" y="26"/>
                    <a:pt x="24" y="10"/>
                    <a:pt x="24" y="10"/>
                  </a:cubicBezTo>
                  <a:cubicBezTo>
                    <a:pt x="20" y="8"/>
                    <a:pt x="20" y="8"/>
                    <a:pt x="20" y="8"/>
                  </a:cubicBezTo>
                  <a:cubicBezTo>
                    <a:pt x="20" y="8"/>
                    <a:pt x="20" y="5"/>
                    <a:pt x="19" y="0"/>
                  </a:cubicBezTo>
                  <a:cubicBezTo>
                    <a:pt x="16" y="1"/>
                    <a:pt x="13" y="1"/>
                    <a:pt x="13" y="1"/>
                  </a:cubicBezTo>
                  <a:cubicBezTo>
                    <a:pt x="13" y="1"/>
                    <a:pt x="13" y="7"/>
                    <a:pt x="5" y="5"/>
                  </a:cubicBezTo>
                  <a:cubicBezTo>
                    <a:pt x="4" y="5"/>
                    <a:pt x="2" y="5"/>
                    <a:pt x="0" y="5"/>
                  </a:cubicBezTo>
                  <a:cubicBezTo>
                    <a:pt x="1" y="5"/>
                    <a:pt x="1" y="5"/>
                    <a:pt x="1" y="5"/>
                  </a:cubicBezTo>
                  <a:lnTo>
                    <a:pt x="2" y="16"/>
                  </a:ln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68">
              <a:extLst>
                <a:ext uri="{FF2B5EF4-FFF2-40B4-BE49-F238E27FC236}">
                  <a16:creationId xmlns:a16="http://schemas.microsoft.com/office/drawing/2014/main" id="{4AFEA00E-A62D-435F-AB38-D6B0C2C9ED3D}"/>
                </a:ext>
              </a:extLst>
            </p:cNvPr>
            <p:cNvSpPr>
              <a:spLocks/>
            </p:cNvSpPr>
            <p:nvPr userDrawn="1"/>
          </p:nvSpPr>
          <p:spPr bwMode="auto">
            <a:xfrm>
              <a:off x="4913989" y="3759979"/>
              <a:ext cx="234104" cy="375324"/>
            </a:xfrm>
            <a:custGeom>
              <a:avLst/>
              <a:gdLst>
                <a:gd name="T0" fmla="*/ 155 w 157"/>
                <a:gd name="T1" fmla="*/ 64 h 252"/>
                <a:gd name="T2" fmla="*/ 152 w 157"/>
                <a:gd name="T3" fmla="*/ 36 h 252"/>
                <a:gd name="T4" fmla="*/ 150 w 157"/>
                <a:gd name="T5" fmla="*/ 0 h 252"/>
                <a:gd name="T6" fmla="*/ 150 w 157"/>
                <a:gd name="T7" fmla="*/ 0 h 252"/>
                <a:gd name="T8" fmla="*/ 135 w 157"/>
                <a:gd name="T9" fmla="*/ 8 h 252"/>
                <a:gd name="T10" fmla="*/ 124 w 157"/>
                <a:gd name="T11" fmla="*/ 11 h 252"/>
                <a:gd name="T12" fmla="*/ 116 w 157"/>
                <a:gd name="T13" fmla="*/ 10 h 252"/>
                <a:gd name="T14" fmla="*/ 111 w 157"/>
                <a:gd name="T15" fmla="*/ 16 h 252"/>
                <a:gd name="T16" fmla="*/ 102 w 157"/>
                <a:gd name="T17" fmla="*/ 17 h 252"/>
                <a:gd name="T18" fmla="*/ 90 w 157"/>
                <a:gd name="T19" fmla="*/ 19 h 252"/>
                <a:gd name="T20" fmla="*/ 85 w 157"/>
                <a:gd name="T21" fmla="*/ 14 h 252"/>
                <a:gd name="T22" fmla="*/ 76 w 157"/>
                <a:gd name="T23" fmla="*/ 16 h 252"/>
                <a:gd name="T24" fmla="*/ 68 w 157"/>
                <a:gd name="T25" fmla="*/ 15 h 252"/>
                <a:gd name="T26" fmla="*/ 67 w 157"/>
                <a:gd name="T27" fmla="*/ 20 h 252"/>
                <a:gd name="T28" fmla="*/ 73 w 157"/>
                <a:gd name="T29" fmla="*/ 51 h 252"/>
                <a:gd name="T30" fmla="*/ 82 w 157"/>
                <a:gd name="T31" fmla="*/ 60 h 252"/>
                <a:gd name="T32" fmla="*/ 83 w 157"/>
                <a:gd name="T33" fmla="*/ 75 h 252"/>
                <a:gd name="T34" fmla="*/ 74 w 157"/>
                <a:gd name="T35" fmla="*/ 84 h 252"/>
                <a:gd name="T36" fmla="*/ 73 w 157"/>
                <a:gd name="T37" fmla="*/ 98 h 252"/>
                <a:gd name="T38" fmla="*/ 60 w 157"/>
                <a:gd name="T39" fmla="*/ 80 h 252"/>
                <a:gd name="T40" fmla="*/ 63 w 157"/>
                <a:gd name="T41" fmla="*/ 61 h 252"/>
                <a:gd name="T42" fmla="*/ 51 w 157"/>
                <a:gd name="T43" fmla="*/ 59 h 252"/>
                <a:gd name="T44" fmla="*/ 41 w 157"/>
                <a:gd name="T45" fmla="*/ 52 h 252"/>
                <a:gd name="T46" fmla="*/ 0 w 157"/>
                <a:gd name="T47" fmla="*/ 67 h 252"/>
                <a:gd name="T48" fmla="*/ 3 w 157"/>
                <a:gd name="T49" fmla="*/ 78 h 252"/>
                <a:gd name="T50" fmla="*/ 2 w 157"/>
                <a:gd name="T51" fmla="*/ 78 h 252"/>
                <a:gd name="T52" fmla="*/ 4 w 157"/>
                <a:gd name="T53" fmla="*/ 83 h 252"/>
                <a:gd name="T54" fmla="*/ 23 w 157"/>
                <a:gd name="T55" fmla="*/ 87 h 252"/>
                <a:gd name="T56" fmla="*/ 40 w 157"/>
                <a:gd name="T57" fmla="*/ 93 h 252"/>
                <a:gd name="T58" fmla="*/ 41 w 157"/>
                <a:gd name="T59" fmla="*/ 116 h 252"/>
                <a:gd name="T60" fmla="*/ 37 w 157"/>
                <a:gd name="T61" fmla="*/ 129 h 252"/>
                <a:gd name="T62" fmla="*/ 42 w 157"/>
                <a:gd name="T63" fmla="*/ 140 h 252"/>
                <a:gd name="T64" fmla="*/ 34 w 157"/>
                <a:gd name="T65" fmla="*/ 151 h 252"/>
                <a:gd name="T66" fmla="*/ 30 w 157"/>
                <a:gd name="T67" fmla="*/ 165 h 252"/>
                <a:gd name="T68" fmla="*/ 15 w 157"/>
                <a:gd name="T69" fmla="*/ 180 h 252"/>
                <a:gd name="T70" fmla="*/ 15 w 157"/>
                <a:gd name="T71" fmla="*/ 181 h 252"/>
                <a:gd name="T72" fmla="*/ 25 w 157"/>
                <a:gd name="T73" fmla="*/ 208 h 252"/>
                <a:gd name="T74" fmla="*/ 26 w 157"/>
                <a:gd name="T75" fmla="*/ 235 h 252"/>
                <a:gd name="T76" fmla="*/ 28 w 157"/>
                <a:gd name="T77" fmla="*/ 252 h 252"/>
                <a:gd name="T78" fmla="*/ 38 w 157"/>
                <a:gd name="T79" fmla="*/ 251 h 252"/>
                <a:gd name="T80" fmla="*/ 39 w 157"/>
                <a:gd name="T81" fmla="*/ 244 h 252"/>
                <a:gd name="T82" fmla="*/ 33 w 157"/>
                <a:gd name="T83" fmla="*/ 238 h 252"/>
                <a:gd name="T84" fmla="*/ 56 w 157"/>
                <a:gd name="T85" fmla="*/ 221 h 252"/>
                <a:gd name="T86" fmla="*/ 75 w 157"/>
                <a:gd name="T87" fmla="*/ 209 h 252"/>
                <a:gd name="T88" fmla="*/ 76 w 157"/>
                <a:gd name="T89" fmla="*/ 188 h 252"/>
                <a:gd name="T90" fmla="*/ 74 w 157"/>
                <a:gd name="T91" fmla="*/ 170 h 252"/>
                <a:gd name="T92" fmla="*/ 67 w 157"/>
                <a:gd name="T93" fmla="*/ 151 h 252"/>
                <a:gd name="T94" fmla="*/ 69 w 157"/>
                <a:gd name="T95" fmla="*/ 140 h 252"/>
                <a:gd name="T96" fmla="*/ 76 w 157"/>
                <a:gd name="T97" fmla="*/ 132 h 252"/>
                <a:gd name="T98" fmla="*/ 88 w 157"/>
                <a:gd name="T99" fmla="*/ 124 h 252"/>
                <a:gd name="T100" fmla="*/ 104 w 157"/>
                <a:gd name="T101" fmla="*/ 107 h 252"/>
                <a:gd name="T102" fmla="*/ 132 w 157"/>
                <a:gd name="T103" fmla="*/ 95 h 252"/>
                <a:gd name="T104" fmla="*/ 155 w 157"/>
                <a:gd name="T105" fmla="*/ 6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7" h="252">
                  <a:moveTo>
                    <a:pt x="155" y="64"/>
                  </a:moveTo>
                  <a:cubicBezTo>
                    <a:pt x="154" y="60"/>
                    <a:pt x="151" y="43"/>
                    <a:pt x="152" y="36"/>
                  </a:cubicBezTo>
                  <a:cubicBezTo>
                    <a:pt x="153" y="28"/>
                    <a:pt x="150" y="9"/>
                    <a:pt x="150" y="0"/>
                  </a:cubicBezTo>
                  <a:cubicBezTo>
                    <a:pt x="150" y="0"/>
                    <a:pt x="150" y="0"/>
                    <a:pt x="150" y="0"/>
                  </a:cubicBezTo>
                  <a:cubicBezTo>
                    <a:pt x="143" y="3"/>
                    <a:pt x="136" y="7"/>
                    <a:pt x="135" y="8"/>
                  </a:cubicBezTo>
                  <a:cubicBezTo>
                    <a:pt x="134" y="11"/>
                    <a:pt x="128" y="8"/>
                    <a:pt x="124" y="11"/>
                  </a:cubicBezTo>
                  <a:cubicBezTo>
                    <a:pt x="121" y="14"/>
                    <a:pt x="119" y="11"/>
                    <a:pt x="116" y="10"/>
                  </a:cubicBezTo>
                  <a:cubicBezTo>
                    <a:pt x="113" y="9"/>
                    <a:pt x="111" y="13"/>
                    <a:pt x="111" y="16"/>
                  </a:cubicBezTo>
                  <a:cubicBezTo>
                    <a:pt x="110" y="19"/>
                    <a:pt x="104" y="17"/>
                    <a:pt x="102" y="17"/>
                  </a:cubicBezTo>
                  <a:cubicBezTo>
                    <a:pt x="100" y="16"/>
                    <a:pt x="93" y="19"/>
                    <a:pt x="90" y="19"/>
                  </a:cubicBezTo>
                  <a:cubicBezTo>
                    <a:pt x="86" y="19"/>
                    <a:pt x="89" y="16"/>
                    <a:pt x="85" y="14"/>
                  </a:cubicBezTo>
                  <a:cubicBezTo>
                    <a:pt x="81" y="13"/>
                    <a:pt x="78" y="16"/>
                    <a:pt x="76" y="16"/>
                  </a:cubicBezTo>
                  <a:cubicBezTo>
                    <a:pt x="75" y="16"/>
                    <a:pt x="71" y="16"/>
                    <a:pt x="68" y="15"/>
                  </a:cubicBezTo>
                  <a:cubicBezTo>
                    <a:pt x="68" y="17"/>
                    <a:pt x="67" y="19"/>
                    <a:pt x="67" y="20"/>
                  </a:cubicBezTo>
                  <a:cubicBezTo>
                    <a:pt x="64" y="28"/>
                    <a:pt x="73" y="44"/>
                    <a:pt x="73" y="51"/>
                  </a:cubicBezTo>
                  <a:cubicBezTo>
                    <a:pt x="77" y="54"/>
                    <a:pt x="80" y="58"/>
                    <a:pt x="82" y="60"/>
                  </a:cubicBezTo>
                  <a:cubicBezTo>
                    <a:pt x="86" y="65"/>
                    <a:pt x="82" y="64"/>
                    <a:pt x="83" y="75"/>
                  </a:cubicBezTo>
                  <a:cubicBezTo>
                    <a:pt x="83" y="85"/>
                    <a:pt x="78" y="81"/>
                    <a:pt x="74" y="84"/>
                  </a:cubicBezTo>
                  <a:cubicBezTo>
                    <a:pt x="70" y="88"/>
                    <a:pt x="74" y="96"/>
                    <a:pt x="73" y="98"/>
                  </a:cubicBezTo>
                  <a:cubicBezTo>
                    <a:pt x="72" y="100"/>
                    <a:pt x="60" y="83"/>
                    <a:pt x="60" y="80"/>
                  </a:cubicBezTo>
                  <a:cubicBezTo>
                    <a:pt x="59" y="77"/>
                    <a:pt x="64" y="67"/>
                    <a:pt x="63" y="61"/>
                  </a:cubicBezTo>
                  <a:cubicBezTo>
                    <a:pt x="61" y="55"/>
                    <a:pt x="54" y="59"/>
                    <a:pt x="51" y="59"/>
                  </a:cubicBezTo>
                  <a:cubicBezTo>
                    <a:pt x="48" y="59"/>
                    <a:pt x="42" y="52"/>
                    <a:pt x="41" y="52"/>
                  </a:cubicBezTo>
                  <a:cubicBezTo>
                    <a:pt x="40" y="52"/>
                    <a:pt x="0" y="67"/>
                    <a:pt x="0" y="67"/>
                  </a:cubicBezTo>
                  <a:cubicBezTo>
                    <a:pt x="3" y="78"/>
                    <a:pt x="3" y="78"/>
                    <a:pt x="3" y="78"/>
                  </a:cubicBezTo>
                  <a:cubicBezTo>
                    <a:pt x="2" y="78"/>
                    <a:pt x="2" y="78"/>
                    <a:pt x="2" y="78"/>
                  </a:cubicBezTo>
                  <a:cubicBezTo>
                    <a:pt x="4" y="83"/>
                    <a:pt x="4" y="83"/>
                    <a:pt x="4" y="83"/>
                  </a:cubicBezTo>
                  <a:cubicBezTo>
                    <a:pt x="4" y="83"/>
                    <a:pt x="17" y="83"/>
                    <a:pt x="23" y="87"/>
                  </a:cubicBezTo>
                  <a:cubicBezTo>
                    <a:pt x="29" y="91"/>
                    <a:pt x="38" y="92"/>
                    <a:pt x="40" y="93"/>
                  </a:cubicBezTo>
                  <a:cubicBezTo>
                    <a:pt x="42" y="94"/>
                    <a:pt x="40" y="109"/>
                    <a:pt x="41" y="116"/>
                  </a:cubicBezTo>
                  <a:cubicBezTo>
                    <a:pt x="42" y="123"/>
                    <a:pt x="33" y="125"/>
                    <a:pt x="37" y="129"/>
                  </a:cubicBezTo>
                  <a:cubicBezTo>
                    <a:pt x="41" y="133"/>
                    <a:pt x="39" y="139"/>
                    <a:pt x="42" y="140"/>
                  </a:cubicBezTo>
                  <a:cubicBezTo>
                    <a:pt x="44" y="141"/>
                    <a:pt x="37" y="149"/>
                    <a:pt x="34" y="151"/>
                  </a:cubicBezTo>
                  <a:cubicBezTo>
                    <a:pt x="30" y="153"/>
                    <a:pt x="34" y="160"/>
                    <a:pt x="30" y="165"/>
                  </a:cubicBezTo>
                  <a:cubicBezTo>
                    <a:pt x="27" y="169"/>
                    <a:pt x="20" y="175"/>
                    <a:pt x="15" y="180"/>
                  </a:cubicBezTo>
                  <a:cubicBezTo>
                    <a:pt x="15" y="180"/>
                    <a:pt x="15" y="180"/>
                    <a:pt x="15" y="181"/>
                  </a:cubicBezTo>
                  <a:cubicBezTo>
                    <a:pt x="17" y="183"/>
                    <a:pt x="21" y="206"/>
                    <a:pt x="25" y="208"/>
                  </a:cubicBezTo>
                  <a:cubicBezTo>
                    <a:pt x="29" y="210"/>
                    <a:pt x="26" y="233"/>
                    <a:pt x="26" y="235"/>
                  </a:cubicBezTo>
                  <a:cubicBezTo>
                    <a:pt x="26" y="237"/>
                    <a:pt x="28" y="252"/>
                    <a:pt x="28" y="252"/>
                  </a:cubicBezTo>
                  <a:cubicBezTo>
                    <a:pt x="28" y="252"/>
                    <a:pt x="33" y="251"/>
                    <a:pt x="38" y="251"/>
                  </a:cubicBezTo>
                  <a:cubicBezTo>
                    <a:pt x="39" y="248"/>
                    <a:pt x="39" y="245"/>
                    <a:pt x="39" y="244"/>
                  </a:cubicBezTo>
                  <a:cubicBezTo>
                    <a:pt x="40" y="237"/>
                    <a:pt x="35" y="242"/>
                    <a:pt x="33" y="238"/>
                  </a:cubicBezTo>
                  <a:cubicBezTo>
                    <a:pt x="32" y="234"/>
                    <a:pt x="44" y="226"/>
                    <a:pt x="56" y="221"/>
                  </a:cubicBezTo>
                  <a:cubicBezTo>
                    <a:pt x="69" y="216"/>
                    <a:pt x="74" y="214"/>
                    <a:pt x="75" y="209"/>
                  </a:cubicBezTo>
                  <a:cubicBezTo>
                    <a:pt x="76" y="205"/>
                    <a:pt x="75" y="193"/>
                    <a:pt x="76" y="188"/>
                  </a:cubicBezTo>
                  <a:cubicBezTo>
                    <a:pt x="78" y="183"/>
                    <a:pt x="75" y="181"/>
                    <a:pt x="74" y="170"/>
                  </a:cubicBezTo>
                  <a:cubicBezTo>
                    <a:pt x="72" y="159"/>
                    <a:pt x="68" y="157"/>
                    <a:pt x="67" y="151"/>
                  </a:cubicBezTo>
                  <a:cubicBezTo>
                    <a:pt x="65" y="145"/>
                    <a:pt x="65" y="140"/>
                    <a:pt x="69" y="140"/>
                  </a:cubicBezTo>
                  <a:cubicBezTo>
                    <a:pt x="73" y="140"/>
                    <a:pt x="73" y="138"/>
                    <a:pt x="76" y="132"/>
                  </a:cubicBezTo>
                  <a:cubicBezTo>
                    <a:pt x="79" y="126"/>
                    <a:pt x="82" y="129"/>
                    <a:pt x="88" y="124"/>
                  </a:cubicBezTo>
                  <a:cubicBezTo>
                    <a:pt x="94" y="120"/>
                    <a:pt x="94" y="114"/>
                    <a:pt x="104" y="107"/>
                  </a:cubicBezTo>
                  <a:cubicBezTo>
                    <a:pt x="113" y="100"/>
                    <a:pt x="123" y="100"/>
                    <a:pt x="132" y="95"/>
                  </a:cubicBezTo>
                  <a:cubicBezTo>
                    <a:pt x="141" y="89"/>
                    <a:pt x="157" y="68"/>
                    <a:pt x="155" y="6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69">
              <a:extLst>
                <a:ext uri="{FF2B5EF4-FFF2-40B4-BE49-F238E27FC236}">
                  <a16:creationId xmlns:a16="http://schemas.microsoft.com/office/drawing/2014/main" id="{F388F33B-46B2-450A-92A3-D430F415939C}"/>
                </a:ext>
              </a:extLst>
            </p:cNvPr>
            <p:cNvSpPr>
              <a:spLocks/>
            </p:cNvSpPr>
            <p:nvPr userDrawn="1"/>
          </p:nvSpPr>
          <p:spPr bwMode="auto">
            <a:xfrm>
              <a:off x="4899553" y="3547212"/>
              <a:ext cx="237871" cy="241011"/>
            </a:xfrm>
            <a:custGeom>
              <a:avLst/>
              <a:gdLst>
                <a:gd name="T0" fmla="*/ 150 w 160"/>
                <a:gd name="T1" fmla="*/ 129 h 162"/>
                <a:gd name="T2" fmla="*/ 145 w 160"/>
                <a:gd name="T3" fmla="*/ 114 h 162"/>
                <a:gd name="T4" fmla="*/ 143 w 160"/>
                <a:gd name="T5" fmla="*/ 102 h 162"/>
                <a:gd name="T6" fmla="*/ 146 w 160"/>
                <a:gd name="T7" fmla="*/ 91 h 162"/>
                <a:gd name="T8" fmla="*/ 138 w 160"/>
                <a:gd name="T9" fmla="*/ 79 h 162"/>
                <a:gd name="T10" fmla="*/ 144 w 160"/>
                <a:gd name="T11" fmla="*/ 56 h 162"/>
                <a:gd name="T12" fmla="*/ 120 w 160"/>
                <a:gd name="T13" fmla="*/ 39 h 162"/>
                <a:gd name="T14" fmla="*/ 120 w 160"/>
                <a:gd name="T15" fmla="*/ 30 h 162"/>
                <a:gd name="T16" fmla="*/ 65 w 160"/>
                <a:gd name="T17" fmla="*/ 0 h 162"/>
                <a:gd name="T18" fmla="*/ 58 w 160"/>
                <a:gd name="T19" fmla="*/ 14 h 162"/>
                <a:gd name="T20" fmla="*/ 59 w 160"/>
                <a:gd name="T21" fmla="*/ 23 h 162"/>
                <a:gd name="T22" fmla="*/ 35 w 160"/>
                <a:gd name="T23" fmla="*/ 22 h 162"/>
                <a:gd name="T24" fmla="*/ 35 w 160"/>
                <a:gd name="T25" fmla="*/ 0 h 162"/>
                <a:gd name="T26" fmla="*/ 23 w 160"/>
                <a:gd name="T27" fmla="*/ 1 h 162"/>
                <a:gd name="T28" fmla="*/ 16 w 160"/>
                <a:gd name="T29" fmla="*/ 2 h 162"/>
                <a:gd name="T30" fmla="*/ 18 w 160"/>
                <a:gd name="T31" fmla="*/ 9 h 162"/>
                <a:gd name="T32" fmla="*/ 20 w 160"/>
                <a:gd name="T33" fmla="*/ 19 h 162"/>
                <a:gd name="T34" fmla="*/ 14 w 160"/>
                <a:gd name="T35" fmla="*/ 21 h 162"/>
                <a:gd name="T36" fmla="*/ 15 w 160"/>
                <a:gd name="T37" fmla="*/ 29 h 162"/>
                <a:gd name="T38" fmla="*/ 19 w 160"/>
                <a:gd name="T39" fmla="*/ 31 h 162"/>
                <a:gd name="T40" fmla="*/ 7 w 160"/>
                <a:gd name="T41" fmla="*/ 49 h 162"/>
                <a:gd name="T42" fmla="*/ 0 w 160"/>
                <a:gd name="T43" fmla="*/ 52 h 162"/>
                <a:gd name="T44" fmla="*/ 9 w 160"/>
                <a:gd name="T45" fmla="*/ 80 h 162"/>
                <a:gd name="T46" fmla="*/ 17 w 160"/>
                <a:gd name="T47" fmla="*/ 100 h 162"/>
                <a:gd name="T48" fmla="*/ 21 w 160"/>
                <a:gd name="T49" fmla="*/ 111 h 162"/>
                <a:gd name="T50" fmla="*/ 13 w 160"/>
                <a:gd name="T51" fmla="*/ 105 h 162"/>
                <a:gd name="T52" fmla="*/ 12 w 160"/>
                <a:gd name="T53" fmla="*/ 107 h 162"/>
                <a:gd name="T54" fmla="*/ 11 w 160"/>
                <a:gd name="T55" fmla="*/ 108 h 162"/>
                <a:gd name="T56" fmla="*/ 22 w 160"/>
                <a:gd name="T57" fmla="*/ 114 h 162"/>
                <a:gd name="T58" fmla="*/ 35 w 160"/>
                <a:gd name="T59" fmla="*/ 119 h 162"/>
                <a:gd name="T60" fmla="*/ 54 w 160"/>
                <a:gd name="T61" fmla="*/ 128 h 162"/>
                <a:gd name="T62" fmla="*/ 55 w 160"/>
                <a:gd name="T63" fmla="*/ 129 h 162"/>
                <a:gd name="T64" fmla="*/ 65 w 160"/>
                <a:gd name="T65" fmla="*/ 129 h 162"/>
                <a:gd name="T66" fmla="*/ 67 w 160"/>
                <a:gd name="T67" fmla="*/ 128 h 162"/>
                <a:gd name="T68" fmla="*/ 78 w 160"/>
                <a:gd name="T69" fmla="*/ 158 h 162"/>
                <a:gd name="T70" fmla="*/ 86 w 160"/>
                <a:gd name="T71" fmla="*/ 159 h 162"/>
                <a:gd name="T72" fmla="*/ 95 w 160"/>
                <a:gd name="T73" fmla="*/ 157 h 162"/>
                <a:gd name="T74" fmla="*/ 100 w 160"/>
                <a:gd name="T75" fmla="*/ 162 h 162"/>
                <a:gd name="T76" fmla="*/ 112 w 160"/>
                <a:gd name="T77" fmla="*/ 160 h 162"/>
                <a:gd name="T78" fmla="*/ 121 w 160"/>
                <a:gd name="T79" fmla="*/ 159 h 162"/>
                <a:gd name="T80" fmla="*/ 126 w 160"/>
                <a:gd name="T81" fmla="*/ 153 h 162"/>
                <a:gd name="T82" fmla="*/ 134 w 160"/>
                <a:gd name="T83" fmla="*/ 154 h 162"/>
                <a:gd name="T84" fmla="*/ 145 w 160"/>
                <a:gd name="T85" fmla="*/ 151 h 162"/>
                <a:gd name="T86" fmla="*/ 160 w 160"/>
                <a:gd name="T87" fmla="*/ 143 h 162"/>
                <a:gd name="T88" fmla="*/ 150 w 160"/>
                <a:gd name="T89"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62">
                  <a:moveTo>
                    <a:pt x="150" y="129"/>
                  </a:moveTo>
                  <a:cubicBezTo>
                    <a:pt x="150" y="121"/>
                    <a:pt x="144" y="121"/>
                    <a:pt x="145" y="114"/>
                  </a:cubicBezTo>
                  <a:cubicBezTo>
                    <a:pt x="145" y="108"/>
                    <a:pt x="145" y="103"/>
                    <a:pt x="143" y="102"/>
                  </a:cubicBezTo>
                  <a:cubicBezTo>
                    <a:pt x="141" y="102"/>
                    <a:pt x="142" y="96"/>
                    <a:pt x="146" y="91"/>
                  </a:cubicBezTo>
                  <a:cubicBezTo>
                    <a:pt x="149" y="86"/>
                    <a:pt x="139" y="85"/>
                    <a:pt x="138" y="79"/>
                  </a:cubicBezTo>
                  <a:cubicBezTo>
                    <a:pt x="137" y="76"/>
                    <a:pt x="140" y="67"/>
                    <a:pt x="144" y="56"/>
                  </a:cubicBezTo>
                  <a:cubicBezTo>
                    <a:pt x="132" y="48"/>
                    <a:pt x="120" y="39"/>
                    <a:pt x="120" y="39"/>
                  </a:cubicBezTo>
                  <a:cubicBezTo>
                    <a:pt x="120" y="30"/>
                    <a:pt x="120" y="30"/>
                    <a:pt x="120" y="30"/>
                  </a:cubicBezTo>
                  <a:cubicBezTo>
                    <a:pt x="65" y="0"/>
                    <a:pt x="65" y="0"/>
                    <a:pt x="65" y="0"/>
                  </a:cubicBezTo>
                  <a:cubicBezTo>
                    <a:pt x="64" y="7"/>
                    <a:pt x="62" y="12"/>
                    <a:pt x="58" y="14"/>
                  </a:cubicBezTo>
                  <a:cubicBezTo>
                    <a:pt x="54" y="16"/>
                    <a:pt x="64" y="22"/>
                    <a:pt x="59" y="23"/>
                  </a:cubicBezTo>
                  <a:cubicBezTo>
                    <a:pt x="54" y="24"/>
                    <a:pt x="43" y="19"/>
                    <a:pt x="35" y="22"/>
                  </a:cubicBezTo>
                  <a:cubicBezTo>
                    <a:pt x="30" y="24"/>
                    <a:pt x="31" y="11"/>
                    <a:pt x="35" y="0"/>
                  </a:cubicBezTo>
                  <a:cubicBezTo>
                    <a:pt x="23" y="1"/>
                    <a:pt x="23" y="1"/>
                    <a:pt x="23" y="1"/>
                  </a:cubicBezTo>
                  <a:cubicBezTo>
                    <a:pt x="23" y="1"/>
                    <a:pt x="19" y="1"/>
                    <a:pt x="16" y="2"/>
                  </a:cubicBezTo>
                  <a:cubicBezTo>
                    <a:pt x="18" y="9"/>
                    <a:pt x="18" y="9"/>
                    <a:pt x="18" y="9"/>
                  </a:cubicBezTo>
                  <a:cubicBezTo>
                    <a:pt x="18" y="9"/>
                    <a:pt x="21" y="15"/>
                    <a:pt x="20" y="19"/>
                  </a:cubicBezTo>
                  <a:cubicBezTo>
                    <a:pt x="20" y="20"/>
                    <a:pt x="17" y="21"/>
                    <a:pt x="14" y="21"/>
                  </a:cubicBezTo>
                  <a:cubicBezTo>
                    <a:pt x="15" y="26"/>
                    <a:pt x="15" y="29"/>
                    <a:pt x="15" y="29"/>
                  </a:cubicBezTo>
                  <a:cubicBezTo>
                    <a:pt x="19" y="31"/>
                    <a:pt x="19" y="31"/>
                    <a:pt x="19" y="31"/>
                  </a:cubicBezTo>
                  <a:cubicBezTo>
                    <a:pt x="19" y="31"/>
                    <a:pt x="11" y="47"/>
                    <a:pt x="7" y="49"/>
                  </a:cubicBezTo>
                  <a:cubicBezTo>
                    <a:pt x="6" y="49"/>
                    <a:pt x="3" y="51"/>
                    <a:pt x="0" y="52"/>
                  </a:cubicBezTo>
                  <a:cubicBezTo>
                    <a:pt x="3" y="64"/>
                    <a:pt x="5" y="77"/>
                    <a:pt x="9" y="80"/>
                  </a:cubicBezTo>
                  <a:cubicBezTo>
                    <a:pt x="17" y="87"/>
                    <a:pt x="16" y="95"/>
                    <a:pt x="17" y="100"/>
                  </a:cubicBezTo>
                  <a:cubicBezTo>
                    <a:pt x="19" y="104"/>
                    <a:pt x="25" y="109"/>
                    <a:pt x="21" y="111"/>
                  </a:cubicBezTo>
                  <a:cubicBezTo>
                    <a:pt x="18" y="113"/>
                    <a:pt x="15" y="110"/>
                    <a:pt x="13" y="105"/>
                  </a:cubicBezTo>
                  <a:cubicBezTo>
                    <a:pt x="12" y="106"/>
                    <a:pt x="12" y="107"/>
                    <a:pt x="12" y="107"/>
                  </a:cubicBezTo>
                  <a:cubicBezTo>
                    <a:pt x="12" y="108"/>
                    <a:pt x="11" y="108"/>
                    <a:pt x="11" y="108"/>
                  </a:cubicBezTo>
                  <a:cubicBezTo>
                    <a:pt x="15" y="111"/>
                    <a:pt x="20" y="114"/>
                    <a:pt x="22" y="114"/>
                  </a:cubicBezTo>
                  <a:cubicBezTo>
                    <a:pt x="26" y="114"/>
                    <a:pt x="32" y="119"/>
                    <a:pt x="35" y="119"/>
                  </a:cubicBezTo>
                  <a:cubicBezTo>
                    <a:pt x="39" y="120"/>
                    <a:pt x="53" y="126"/>
                    <a:pt x="54" y="128"/>
                  </a:cubicBezTo>
                  <a:cubicBezTo>
                    <a:pt x="54" y="128"/>
                    <a:pt x="55" y="129"/>
                    <a:pt x="55" y="129"/>
                  </a:cubicBezTo>
                  <a:cubicBezTo>
                    <a:pt x="58" y="129"/>
                    <a:pt x="63" y="129"/>
                    <a:pt x="65" y="129"/>
                  </a:cubicBezTo>
                  <a:cubicBezTo>
                    <a:pt x="66" y="129"/>
                    <a:pt x="66" y="128"/>
                    <a:pt x="67" y="128"/>
                  </a:cubicBezTo>
                  <a:cubicBezTo>
                    <a:pt x="72" y="128"/>
                    <a:pt x="78" y="147"/>
                    <a:pt x="78" y="158"/>
                  </a:cubicBezTo>
                  <a:cubicBezTo>
                    <a:pt x="81" y="159"/>
                    <a:pt x="85" y="159"/>
                    <a:pt x="86" y="159"/>
                  </a:cubicBezTo>
                  <a:cubicBezTo>
                    <a:pt x="88" y="159"/>
                    <a:pt x="91" y="156"/>
                    <a:pt x="95" y="157"/>
                  </a:cubicBezTo>
                  <a:cubicBezTo>
                    <a:pt x="99" y="159"/>
                    <a:pt x="96" y="162"/>
                    <a:pt x="100" y="162"/>
                  </a:cubicBezTo>
                  <a:cubicBezTo>
                    <a:pt x="103" y="162"/>
                    <a:pt x="110" y="159"/>
                    <a:pt x="112" y="160"/>
                  </a:cubicBezTo>
                  <a:cubicBezTo>
                    <a:pt x="114" y="160"/>
                    <a:pt x="120" y="162"/>
                    <a:pt x="121" y="159"/>
                  </a:cubicBezTo>
                  <a:cubicBezTo>
                    <a:pt x="121" y="156"/>
                    <a:pt x="123" y="152"/>
                    <a:pt x="126" y="153"/>
                  </a:cubicBezTo>
                  <a:cubicBezTo>
                    <a:pt x="129" y="154"/>
                    <a:pt x="131" y="157"/>
                    <a:pt x="134" y="154"/>
                  </a:cubicBezTo>
                  <a:cubicBezTo>
                    <a:pt x="138" y="151"/>
                    <a:pt x="144" y="154"/>
                    <a:pt x="145" y="151"/>
                  </a:cubicBezTo>
                  <a:cubicBezTo>
                    <a:pt x="146" y="150"/>
                    <a:pt x="153" y="146"/>
                    <a:pt x="160" y="143"/>
                  </a:cubicBezTo>
                  <a:cubicBezTo>
                    <a:pt x="160" y="134"/>
                    <a:pt x="150" y="138"/>
                    <a:pt x="150" y="12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70">
              <a:extLst>
                <a:ext uri="{FF2B5EF4-FFF2-40B4-BE49-F238E27FC236}">
                  <a16:creationId xmlns:a16="http://schemas.microsoft.com/office/drawing/2014/main" id="{6AAE09ED-3C49-4FD3-B5F5-91742C5CC741}"/>
                </a:ext>
              </a:extLst>
            </p:cNvPr>
            <p:cNvSpPr>
              <a:spLocks/>
            </p:cNvSpPr>
            <p:nvPr userDrawn="1"/>
          </p:nvSpPr>
          <p:spPr bwMode="auto">
            <a:xfrm>
              <a:off x="4969220" y="3739268"/>
              <a:ext cx="72804" cy="169461"/>
            </a:xfrm>
            <a:custGeom>
              <a:avLst/>
              <a:gdLst>
                <a:gd name="T0" fmla="*/ 45 w 49"/>
                <a:gd name="T1" fmla="*/ 74 h 114"/>
                <a:gd name="T2" fmla="*/ 36 w 49"/>
                <a:gd name="T3" fmla="*/ 65 h 114"/>
                <a:gd name="T4" fmla="*/ 36 w 49"/>
                <a:gd name="T5" fmla="*/ 68 h 114"/>
                <a:gd name="T6" fmla="*/ 20 w 49"/>
                <a:gd name="T7" fmla="*/ 45 h 114"/>
                <a:gd name="T8" fmla="*/ 22 w 49"/>
                <a:gd name="T9" fmla="*/ 19 h 114"/>
                <a:gd name="T10" fmla="*/ 18 w 49"/>
                <a:gd name="T11" fmla="*/ 0 h 114"/>
                <a:gd name="T12" fmla="*/ 8 w 49"/>
                <a:gd name="T13" fmla="*/ 0 h 114"/>
                <a:gd name="T14" fmla="*/ 14 w 49"/>
                <a:gd name="T15" fmla="*/ 15 h 114"/>
                <a:gd name="T16" fmla="*/ 9 w 49"/>
                <a:gd name="T17" fmla="*/ 18 h 114"/>
                <a:gd name="T18" fmla="*/ 9 w 49"/>
                <a:gd name="T19" fmla="*/ 42 h 114"/>
                <a:gd name="T20" fmla="*/ 3 w 49"/>
                <a:gd name="T21" fmla="*/ 45 h 114"/>
                <a:gd name="T22" fmla="*/ 1 w 49"/>
                <a:gd name="T23" fmla="*/ 60 h 114"/>
                <a:gd name="T24" fmla="*/ 4 w 49"/>
                <a:gd name="T25" fmla="*/ 66 h 114"/>
                <a:gd name="T26" fmla="*/ 4 w 49"/>
                <a:gd name="T27" fmla="*/ 66 h 114"/>
                <a:gd name="T28" fmla="*/ 14 w 49"/>
                <a:gd name="T29" fmla="*/ 73 h 114"/>
                <a:gd name="T30" fmla="*/ 26 w 49"/>
                <a:gd name="T31" fmla="*/ 75 h 114"/>
                <a:gd name="T32" fmla="*/ 23 w 49"/>
                <a:gd name="T33" fmla="*/ 94 h 114"/>
                <a:gd name="T34" fmla="*/ 36 w 49"/>
                <a:gd name="T35" fmla="*/ 112 h 114"/>
                <a:gd name="T36" fmla="*/ 37 w 49"/>
                <a:gd name="T37" fmla="*/ 98 h 114"/>
                <a:gd name="T38" fmla="*/ 46 w 49"/>
                <a:gd name="T39" fmla="*/ 89 h 114"/>
                <a:gd name="T40" fmla="*/ 45 w 49"/>
                <a:gd name="T41"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14">
                  <a:moveTo>
                    <a:pt x="45" y="74"/>
                  </a:moveTo>
                  <a:cubicBezTo>
                    <a:pt x="43" y="72"/>
                    <a:pt x="40" y="68"/>
                    <a:pt x="36" y="65"/>
                  </a:cubicBezTo>
                  <a:cubicBezTo>
                    <a:pt x="36" y="66"/>
                    <a:pt x="36" y="67"/>
                    <a:pt x="36" y="68"/>
                  </a:cubicBezTo>
                  <a:cubicBezTo>
                    <a:pt x="32" y="73"/>
                    <a:pt x="21" y="56"/>
                    <a:pt x="20" y="45"/>
                  </a:cubicBezTo>
                  <a:cubicBezTo>
                    <a:pt x="19" y="35"/>
                    <a:pt x="26" y="29"/>
                    <a:pt x="22" y="19"/>
                  </a:cubicBezTo>
                  <a:cubicBezTo>
                    <a:pt x="18" y="11"/>
                    <a:pt x="15" y="3"/>
                    <a:pt x="18" y="0"/>
                  </a:cubicBezTo>
                  <a:cubicBezTo>
                    <a:pt x="16" y="0"/>
                    <a:pt x="11" y="0"/>
                    <a:pt x="8" y="0"/>
                  </a:cubicBezTo>
                  <a:cubicBezTo>
                    <a:pt x="11" y="4"/>
                    <a:pt x="14" y="12"/>
                    <a:pt x="14" y="15"/>
                  </a:cubicBezTo>
                  <a:cubicBezTo>
                    <a:pt x="14" y="18"/>
                    <a:pt x="10" y="14"/>
                    <a:pt x="9" y="18"/>
                  </a:cubicBezTo>
                  <a:cubicBezTo>
                    <a:pt x="7" y="21"/>
                    <a:pt x="6" y="39"/>
                    <a:pt x="9" y="42"/>
                  </a:cubicBezTo>
                  <a:cubicBezTo>
                    <a:pt x="12" y="45"/>
                    <a:pt x="3" y="42"/>
                    <a:pt x="3" y="45"/>
                  </a:cubicBezTo>
                  <a:cubicBezTo>
                    <a:pt x="3" y="48"/>
                    <a:pt x="3" y="59"/>
                    <a:pt x="1" y="60"/>
                  </a:cubicBezTo>
                  <a:cubicBezTo>
                    <a:pt x="0" y="60"/>
                    <a:pt x="2" y="63"/>
                    <a:pt x="4" y="66"/>
                  </a:cubicBezTo>
                  <a:cubicBezTo>
                    <a:pt x="4" y="66"/>
                    <a:pt x="4" y="66"/>
                    <a:pt x="4" y="66"/>
                  </a:cubicBezTo>
                  <a:cubicBezTo>
                    <a:pt x="5" y="66"/>
                    <a:pt x="11" y="73"/>
                    <a:pt x="14" y="73"/>
                  </a:cubicBezTo>
                  <a:cubicBezTo>
                    <a:pt x="17" y="73"/>
                    <a:pt x="24" y="69"/>
                    <a:pt x="26" y="75"/>
                  </a:cubicBezTo>
                  <a:cubicBezTo>
                    <a:pt x="27" y="81"/>
                    <a:pt x="22" y="91"/>
                    <a:pt x="23" y="94"/>
                  </a:cubicBezTo>
                  <a:cubicBezTo>
                    <a:pt x="23" y="97"/>
                    <a:pt x="35" y="114"/>
                    <a:pt x="36" y="112"/>
                  </a:cubicBezTo>
                  <a:cubicBezTo>
                    <a:pt x="37" y="110"/>
                    <a:pt x="33" y="102"/>
                    <a:pt x="37" y="98"/>
                  </a:cubicBezTo>
                  <a:cubicBezTo>
                    <a:pt x="41" y="95"/>
                    <a:pt x="46" y="99"/>
                    <a:pt x="46" y="89"/>
                  </a:cubicBezTo>
                  <a:cubicBezTo>
                    <a:pt x="45" y="78"/>
                    <a:pt x="49" y="79"/>
                    <a:pt x="45" y="7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71">
              <a:extLst>
                <a:ext uri="{FF2B5EF4-FFF2-40B4-BE49-F238E27FC236}">
                  <a16:creationId xmlns:a16="http://schemas.microsoft.com/office/drawing/2014/main" id="{10F9A538-FDA4-4575-AF33-10F9CFAADCD8}"/>
                </a:ext>
              </a:extLst>
            </p:cNvPr>
            <p:cNvSpPr>
              <a:spLocks/>
            </p:cNvSpPr>
            <p:nvPr userDrawn="1"/>
          </p:nvSpPr>
          <p:spPr bwMode="auto">
            <a:xfrm>
              <a:off x="7843751" y="3983416"/>
              <a:ext cx="72804" cy="58369"/>
            </a:xfrm>
            <a:custGeom>
              <a:avLst/>
              <a:gdLst>
                <a:gd name="T0" fmla="*/ 1 w 49"/>
                <a:gd name="T1" fmla="*/ 6 h 39"/>
                <a:gd name="T2" fmla="*/ 43 w 49"/>
                <a:gd name="T3" fmla="*/ 35 h 39"/>
                <a:gd name="T4" fmla="*/ 1 w 49"/>
                <a:gd name="T5" fmla="*/ 6 h 39"/>
              </a:gdLst>
              <a:ahLst/>
              <a:cxnLst>
                <a:cxn ang="0">
                  <a:pos x="T0" y="T1"/>
                </a:cxn>
                <a:cxn ang="0">
                  <a:pos x="T2" y="T3"/>
                </a:cxn>
                <a:cxn ang="0">
                  <a:pos x="T4" y="T5"/>
                </a:cxn>
              </a:cxnLst>
              <a:rect l="0" t="0" r="r" b="b"/>
              <a:pathLst>
                <a:path w="49" h="39">
                  <a:moveTo>
                    <a:pt x="1" y="6"/>
                  </a:moveTo>
                  <a:cubicBezTo>
                    <a:pt x="0" y="0"/>
                    <a:pt x="49" y="32"/>
                    <a:pt x="43" y="35"/>
                  </a:cubicBezTo>
                  <a:cubicBezTo>
                    <a:pt x="38" y="39"/>
                    <a:pt x="2" y="11"/>
                    <a:pt x="1" y="6"/>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72">
              <a:extLst>
                <a:ext uri="{FF2B5EF4-FFF2-40B4-BE49-F238E27FC236}">
                  <a16:creationId xmlns:a16="http://schemas.microsoft.com/office/drawing/2014/main" id="{F53D91B5-D82D-4495-A02D-A5EF57DBFD29}"/>
                </a:ext>
              </a:extLst>
            </p:cNvPr>
            <p:cNvSpPr>
              <a:spLocks/>
            </p:cNvSpPr>
            <p:nvPr userDrawn="1"/>
          </p:nvSpPr>
          <p:spPr bwMode="auto">
            <a:xfrm>
              <a:off x="5748105" y="2571244"/>
              <a:ext cx="168204" cy="113602"/>
            </a:xfrm>
            <a:custGeom>
              <a:avLst/>
              <a:gdLst>
                <a:gd name="T0" fmla="*/ 92 w 113"/>
                <a:gd name="T1" fmla="*/ 61 h 76"/>
                <a:gd name="T2" fmla="*/ 98 w 113"/>
                <a:gd name="T3" fmla="*/ 66 h 76"/>
                <a:gd name="T4" fmla="*/ 108 w 113"/>
                <a:gd name="T5" fmla="*/ 69 h 76"/>
                <a:gd name="T6" fmla="*/ 113 w 113"/>
                <a:gd name="T7" fmla="*/ 68 h 76"/>
                <a:gd name="T8" fmla="*/ 110 w 113"/>
                <a:gd name="T9" fmla="*/ 48 h 76"/>
                <a:gd name="T10" fmla="*/ 95 w 113"/>
                <a:gd name="T11" fmla="*/ 39 h 76"/>
                <a:gd name="T12" fmla="*/ 93 w 113"/>
                <a:gd name="T13" fmla="*/ 26 h 76"/>
                <a:gd name="T14" fmla="*/ 74 w 113"/>
                <a:gd name="T15" fmla="*/ 27 h 76"/>
                <a:gd name="T16" fmla="*/ 62 w 113"/>
                <a:gd name="T17" fmla="*/ 25 h 76"/>
                <a:gd name="T18" fmla="*/ 48 w 113"/>
                <a:gd name="T19" fmla="*/ 24 h 76"/>
                <a:gd name="T20" fmla="*/ 27 w 113"/>
                <a:gd name="T21" fmla="*/ 23 h 76"/>
                <a:gd name="T22" fmla="*/ 38 w 113"/>
                <a:gd name="T23" fmla="*/ 14 h 76"/>
                <a:gd name="T24" fmla="*/ 42 w 113"/>
                <a:gd name="T25" fmla="*/ 14 h 76"/>
                <a:gd name="T26" fmla="*/ 48 w 113"/>
                <a:gd name="T27" fmla="*/ 2 h 76"/>
                <a:gd name="T28" fmla="*/ 38 w 113"/>
                <a:gd name="T29" fmla="*/ 4 h 76"/>
                <a:gd name="T30" fmla="*/ 26 w 113"/>
                <a:gd name="T31" fmla="*/ 7 h 76"/>
                <a:gd name="T32" fmla="*/ 19 w 113"/>
                <a:gd name="T33" fmla="*/ 15 h 76"/>
                <a:gd name="T34" fmla="*/ 15 w 113"/>
                <a:gd name="T35" fmla="*/ 23 h 76"/>
                <a:gd name="T36" fmla="*/ 1 w 113"/>
                <a:gd name="T37" fmla="*/ 28 h 76"/>
                <a:gd name="T38" fmla="*/ 10 w 113"/>
                <a:gd name="T39" fmla="*/ 39 h 76"/>
                <a:gd name="T40" fmla="*/ 11 w 113"/>
                <a:gd name="T41" fmla="*/ 52 h 76"/>
                <a:gd name="T42" fmla="*/ 5 w 113"/>
                <a:gd name="T43" fmla="*/ 68 h 76"/>
                <a:gd name="T44" fmla="*/ 12 w 113"/>
                <a:gd name="T45" fmla="*/ 68 h 76"/>
                <a:gd name="T46" fmla="*/ 27 w 113"/>
                <a:gd name="T47" fmla="*/ 64 h 76"/>
                <a:gd name="T48" fmla="*/ 41 w 113"/>
                <a:gd name="T49" fmla="*/ 57 h 76"/>
                <a:gd name="T50" fmla="*/ 55 w 113"/>
                <a:gd name="T51" fmla="*/ 45 h 76"/>
                <a:gd name="T52" fmla="*/ 60 w 113"/>
                <a:gd name="T53" fmla="*/ 57 h 76"/>
                <a:gd name="T54" fmla="*/ 61 w 113"/>
                <a:gd name="T55" fmla="*/ 74 h 76"/>
                <a:gd name="T56" fmla="*/ 68 w 113"/>
                <a:gd name="T57" fmla="*/ 75 h 76"/>
                <a:gd name="T58" fmla="*/ 76 w 113"/>
                <a:gd name="T59" fmla="*/ 72 h 76"/>
                <a:gd name="T60" fmla="*/ 92 w 113"/>
                <a:gd name="T61" fmla="*/ 6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76">
                  <a:moveTo>
                    <a:pt x="92" y="61"/>
                  </a:moveTo>
                  <a:cubicBezTo>
                    <a:pt x="95" y="63"/>
                    <a:pt x="95" y="66"/>
                    <a:pt x="98" y="66"/>
                  </a:cubicBezTo>
                  <a:cubicBezTo>
                    <a:pt x="100" y="65"/>
                    <a:pt x="105" y="66"/>
                    <a:pt x="108" y="69"/>
                  </a:cubicBezTo>
                  <a:cubicBezTo>
                    <a:pt x="111" y="68"/>
                    <a:pt x="113" y="68"/>
                    <a:pt x="113" y="68"/>
                  </a:cubicBezTo>
                  <a:cubicBezTo>
                    <a:pt x="113" y="68"/>
                    <a:pt x="110" y="53"/>
                    <a:pt x="110" y="48"/>
                  </a:cubicBezTo>
                  <a:cubicBezTo>
                    <a:pt x="109" y="43"/>
                    <a:pt x="95" y="39"/>
                    <a:pt x="95" y="39"/>
                  </a:cubicBezTo>
                  <a:cubicBezTo>
                    <a:pt x="93" y="26"/>
                    <a:pt x="93" y="26"/>
                    <a:pt x="93" y="26"/>
                  </a:cubicBezTo>
                  <a:cubicBezTo>
                    <a:pt x="93" y="26"/>
                    <a:pt x="77" y="28"/>
                    <a:pt x="74" y="27"/>
                  </a:cubicBezTo>
                  <a:cubicBezTo>
                    <a:pt x="71" y="26"/>
                    <a:pt x="65" y="29"/>
                    <a:pt x="62" y="25"/>
                  </a:cubicBezTo>
                  <a:cubicBezTo>
                    <a:pt x="59" y="21"/>
                    <a:pt x="54" y="28"/>
                    <a:pt x="48" y="24"/>
                  </a:cubicBezTo>
                  <a:cubicBezTo>
                    <a:pt x="43" y="21"/>
                    <a:pt x="28" y="25"/>
                    <a:pt x="27" y="23"/>
                  </a:cubicBezTo>
                  <a:cubicBezTo>
                    <a:pt x="27" y="20"/>
                    <a:pt x="34" y="13"/>
                    <a:pt x="38" y="14"/>
                  </a:cubicBezTo>
                  <a:cubicBezTo>
                    <a:pt x="39" y="14"/>
                    <a:pt x="40" y="14"/>
                    <a:pt x="42" y="14"/>
                  </a:cubicBezTo>
                  <a:cubicBezTo>
                    <a:pt x="44" y="11"/>
                    <a:pt x="49" y="4"/>
                    <a:pt x="48" y="2"/>
                  </a:cubicBezTo>
                  <a:cubicBezTo>
                    <a:pt x="46" y="0"/>
                    <a:pt x="41" y="2"/>
                    <a:pt x="38" y="4"/>
                  </a:cubicBezTo>
                  <a:cubicBezTo>
                    <a:pt x="34" y="7"/>
                    <a:pt x="28" y="3"/>
                    <a:pt x="26" y="7"/>
                  </a:cubicBezTo>
                  <a:cubicBezTo>
                    <a:pt x="25" y="11"/>
                    <a:pt x="23" y="15"/>
                    <a:pt x="19" y="15"/>
                  </a:cubicBezTo>
                  <a:cubicBezTo>
                    <a:pt x="15" y="15"/>
                    <a:pt x="18" y="21"/>
                    <a:pt x="15" y="23"/>
                  </a:cubicBezTo>
                  <a:cubicBezTo>
                    <a:pt x="11" y="25"/>
                    <a:pt x="1" y="24"/>
                    <a:pt x="1" y="28"/>
                  </a:cubicBezTo>
                  <a:cubicBezTo>
                    <a:pt x="0" y="32"/>
                    <a:pt x="11" y="35"/>
                    <a:pt x="10" y="39"/>
                  </a:cubicBezTo>
                  <a:cubicBezTo>
                    <a:pt x="9" y="44"/>
                    <a:pt x="15" y="49"/>
                    <a:pt x="11" y="52"/>
                  </a:cubicBezTo>
                  <a:cubicBezTo>
                    <a:pt x="8" y="55"/>
                    <a:pt x="5" y="59"/>
                    <a:pt x="5" y="68"/>
                  </a:cubicBezTo>
                  <a:cubicBezTo>
                    <a:pt x="8" y="70"/>
                    <a:pt x="11" y="71"/>
                    <a:pt x="12" y="68"/>
                  </a:cubicBezTo>
                  <a:cubicBezTo>
                    <a:pt x="15" y="64"/>
                    <a:pt x="27" y="68"/>
                    <a:pt x="27" y="64"/>
                  </a:cubicBezTo>
                  <a:cubicBezTo>
                    <a:pt x="27" y="60"/>
                    <a:pt x="41" y="61"/>
                    <a:pt x="41" y="57"/>
                  </a:cubicBezTo>
                  <a:cubicBezTo>
                    <a:pt x="41" y="53"/>
                    <a:pt x="49" y="44"/>
                    <a:pt x="55" y="45"/>
                  </a:cubicBezTo>
                  <a:cubicBezTo>
                    <a:pt x="60" y="45"/>
                    <a:pt x="54" y="54"/>
                    <a:pt x="60" y="57"/>
                  </a:cubicBezTo>
                  <a:cubicBezTo>
                    <a:pt x="67" y="60"/>
                    <a:pt x="58" y="70"/>
                    <a:pt x="61" y="74"/>
                  </a:cubicBezTo>
                  <a:cubicBezTo>
                    <a:pt x="62" y="76"/>
                    <a:pt x="65" y="76"/>
                    <a:pt x="68" y="75"/>
                  </a:cubicBezTo>
                  <a:cubicBezTo>
                    <a:pt x="70" y="74"/>
                    <a:pt x="73" y="73"/>
                    <a:pt x="76" y="72"/>
                  </a:cubicBezTo>
                  <a:cubicBezTo>
                    <a:pt x="82" y="67"/>
                    <a:pt x="89" y="60"/>
                    <a:pt x="92" y="6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73">
              <a:extLst>
                <a:ext uri="{FF2B5EF4-FFF2-40B4-BE49-F238E27FC236}">
                  <a16:creationId xmlns:a16="http://schemas.microsoft.com/office/drawing/2014/main" id="{E09D83CC-32C7-4553-92A6-71306BE0704A}"/>
                </a:ext>
              </a:extLst>
            </p:cNvPr>
            <p:cNvSpPr>
              <a:spLocks/>
            </p:cNvSpPr>
            <p:nvPr userDrawn="1"/>
          </p:nvSpPr>
          <p:spPr bwMode="auto">
            <a:xfrm>
              <a:off x="2538421" y="2955982"/>
              <a:ext cx="19456" cy="40169"/>
            </a:xfrm>
            <a:custGeom>
              <a:avLst/>
              <a:gdLst>
                <a:gd name="T0" fmla="*/ 11 w 13"/>
                <a:gd name="T1" fmla="*/ 25 h 27"/>
                <a:gd name="T2" fmla="*/ 5 w 13"/>
                <a:gd name="T3" fmla="*/ 19 h 27"/>
                <a:gd name="T4" fmla="*/ 0 w 13"/>
                <a:gd name="T5" fmla="*/ 9 h 27"/>
                <a:gd name="T6" fmla="*/ 6 w 13"/>
                <a:gd name="T7" fmla="*/ 5 h 27"/>
                <a:gd name="T8" fmla="*/ 7 w 13"/>
                <a:gd name="T9" fmla="*/ 16 h 27"/>
                <a:gd name="T10" fmla="*/ 11 w 13"/>
                <a:gd name="T11" fmla="*/ 25 h 27"/>
              </a:gdLst>
              <a:ahLst/>
              <a:cxnLst>
                <a:cxn ang="0">
                  <a:pos x="T0" y="T1"/>
                </a:cxn>
                <a:cxn ang="0">
                  <a:pos x="T2" y="T3"/>
                </a:cxn>
                <a:cxn ang="0">
                  <a:pos x="T4" y="T5"/>
                </a:cxn>
                <a:cxn ang="0">
                  <a:pos x="T6" y="T7"/>
                </a:cxn>
                <a:cxn ang="0">
                  <a:pos x="T8" y="T9"/>
                </a:cxn>
                <a:cxn ang="0">
                  <a:pos x="T10" y="T11"/>
                </a:cxn>
              </a:cxnLst>
              <a:rect l="0" t="0" r="r" b="b"/>
              <a:pathLst>
                <a:path w="13" h="27">
                  <a:moveTo>
                    <a:pt x="11" y="25"/>
                  </a:moveTo>
                  <a:cubicBezTo>
                    <a:pt x="10" y="27"/>
                    <a:pt x="6" y="22"/>
                    <a:pt x="5" y="19"/>
                  </a:cubicBezTo>
                  <a:cubicBezTo>
                    <a:pt x="5" y="15"/>
                    <a:pt x="0" y="15"/>
                    <a:pt x="0" y="9"/>
                  </a:cubicBezTo>
                  <a:cubicBezTo>
                    <a:pt x="0" y="3"/>
                    <a:pt x="3" y="0"/>
                    <a:pt x="6" y="5"/>
                  </a:cubicBezTo>
                  <a:cubicBezTo>
                    <a:pt x="9" y="10"/>
                    <a:pt x="7" y="13"/>
                    <a:pt x="7" y="16"/>
                  </a:cubicBezTo>
                  <a:cubicBezTo>
                    <a:pt x="8" y="18"/>
                    <a:pt x="13" y="21"/>
                    <a:pt x="11" y="25"/>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74">
              <a:extLst>
                <a:ext uri="{FF2B5EF4-FFF2-40B4-BE49-F238E27FC236}">
                  <a16:creationId xmlns:a16="http://schemas.microsoft.com/office/drawing/2014/main" id="{626118C5-F904-476E-B739-84F0D9AEDB7C}"/>
                </a:ext>
              </a:extLst>
            </p:cNvPr>
            <p:cNvSpPr>
              <a:spLocks/>
            </p:cNvSpPr>
            <p:nvPr userDrawn="1"/>
          </p:nvSpPr>
          <p:spPr bwMode="auto">
            <a:xfrm>
              <a:off x="2899934" y="3286117"/>
              <a:ext cx="26988" cy="22595"/>
            </a:xfrm>
            <a:custGeom>
              <a:avLst/>
              <a:gdLst>
                <a:gd name="T0" fmla="*/ 3 w 18"/>
                <a:gd name="T1" fmla="*/ 13 h 15"/>
                <a:gd name="T2" fmla="*/ 3 w 18"/>
                <a:gd name="T3" fmla="*/ 6 h 15"/>
                <a:gd name="T4" fmla="*/ 14 w 18"/>
                <a:gd name="T5" fmla="*/ 3 h 15"/>
                <a:gd name="T6" fmla="*/ 15 w 18"/>
                <a:gd name="T7" fmla="*/ 12 h 15"/>
                <a:gd name="T8" fmla="*/ 3 w 18"/>
                <a:gd name="T9" fmla="*/ 13 h 15"/>
              </a:gdLst>
              <a:ahLst/>
              <a:cxnLst>
                <a:cxn ang="0">
                  <a:pos x="T0" y="T1"/>
                </a:cxn>
                <a:cxn ang="0">
                  <a:pos x="T2" y="T3"/>
                </a:cxn>
                <a:cxn ang="0">
                  <a:pos x="T4" y="T5"/>
                </a:cxn>
                <a:cxn ang="0">
                  <a:pos x="T6" y="T7"/>
                </a:cxn>
                <a:cxn ang="0">
                  <a:pos x="T8" y="T9"/>
                </a:cxn>
              </a:cxnLst>
              <a:rect l="0" t="0" r="r" b="b"/>
              <a:pathLst>
                <a:path w="18" h="15">
                  <a:moveTo>
                    <a:pt x="3" y="13"/>
                  </a:moveTo>
                  <a:cubicBezTo>
                    <a:pt x="1" y="11"/>
                    <a:pt x="6" y="8"/>
                    <a:pt x="3" y="6"/>
                  </a:cubicBezTo>
                  <a:cubicBezTo>
                    <a:pt x="0" y="5"/>
                    <a:pt x="10" y="0"/>
                    <a:pt x="14" y="3"/>
                  </a:cubicBezTo>
                  <a:cubicBezTo>
                    <a:pt x="17" y="6"/>
                    <a:pt x="18" y="11"/>
                    <a:pt x="15" y="12"/>
                  </a:cubicBezTo>
                  <a:cubicBezTo>
                    <a:pt x="12" y="13"/>
                    <a:pt x="5" y="15"/>
                    <a:pt x="3" y="1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75">
              <a:extLst>
                <a:ext uri="{FF2B5EF4-FFF2-40B4-BE49-F238E27FC236}">
                  <a16:creationId xmlns:a16="http://schemas.microsoft.com/office/drawing/2014/main" id="{ED1C562B-CE63-4555-BEA7-A28ED19B8D3F}"/>
                </a:ext>
              </a:extLst>
            </p:cNvPr>
            <p:cNvSpPr>
              <a:spLocks/>
            </p:cNvSpPr>
            <p:nvPr userDrawn="1"/>
          </p:nvSpPr>
          <p:spPr bwMode="auto">
            <a:xfrm>
              <a:off x="5208974" y="2559319"/>
              <a:ext cx="72804" cy="62763"/>
            </a:xfrm>
            <a:custGeom>
              <a:avLst/>
              <a:gdLst>
                <a:gd name="T0" fmla="*/ 46 w 49"/>
                <a:gd name="T1" fmla="*/ 33 h 42"/>
                <a:gd name="T2" fmla="*/ 37 w 49"/>
                <a:gd name="T3" fmla="*/ 22 h 42"/>
                <a:gd name="T4" fmla="*/ 32 w 49"/>
                <a:gd name="T5" fmla="*/ 10 h 42"/>
                <a:gd name="T6" fmla="*/ 28 w 49"/>
                <a:gd name="T7" fmla="*/ 2 h 42"/>
                <a:gd name="T8" fmla="*/ 15 w 49"/>
                <a:gd name="T9" fmla="*/ 1 h 42"/>
                <a:gd name="T10" fmla="*/ 0 w 49"/>
                <a:gd name="T11" fmla="*/ 4 h 42"/>
                <a:gd name="T12" fmla="*/ 3 w 49"/>
                <a:gd name="T13" fmla="*/ 15 h 42"/>
                <a:gd name="T14" fmla="*/ 14 w 49"/>
                <a:gd name="T15" fmla="*/ 20 h 42"/>
                <a:gd name="T16" fmla="*/ 17 w 49"/>
                <a:gd name="T17" fmla="*/ 25 h 42"/>
                <a:gd name="T18" fmla="*/ 18 w 49"/>
                <a:gd name="T19" fmla="*/ 25 h 42"/>
                <a:gd name="T20" fmla="*/ 22 w 49"/>
                <a:gd name="T21" fmla="*/ 29 h 42"/>
                <a:gd name="T22" fmla="*/ 29 w 49"/>
                <a:gd name="T23" fmla="*/ 32 h 42"/>
                <a:gd name="T24" fmla="*/ 36 w 49"/>
                <a:gd name="T25" fmla="*/ 35 h 42"/>
                <a:gd name="T26" fmla="*/ 39 w 49"/>
                <a:gd name="T27" fmla="*/ 42 h 42"/>
                <a:gd name="T28" fmla="*/ 49 w 49"/>
                <a:gd name="T29" fmla="*/ 40 h 42"/>
                <a:gd name="T30" fmla="*/ 46 w 49"/>
                <a:gd name="T3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2">
                  <a:moveTo>
                    <a:pt x="46" y="33"/>
                  </a:moveTo>
                  <a:cubicBezTo>
                    <a:pt x="46" y="30"/>
                    <a:pt x="37" y="26"/>
                    <a:pt x="37" y="22"/>
                  </a:cubicBezTo>
                  <a:cubicBezTo>
                    <a:pt x="37" y="18"/>
                    <a:pt x="31" y="14"/>
                    <a:pt x="32" y="10"/>
                  </a:cubicBezTo>
                  <a:cubicBezTo>
                    <a:pt x="32" y="8"/>
                    <a:pt x="29" y="5"/>
                    <a:pt x="28" y="2"/>
                  </a:cubicBezTo>
                  <a:cubicBezTo>
                    <a:pt x="24" y="1"/>
                    <a:pt x="18" y="0"/>
                    <a:pt x="15" y="1"/>
                  </a:cubicBezTo>
                  <a:cubicBezTo>
                    <a:pt x="9" y="1"/>
                    <a:pt x="5" y="3"/>
                    <a:pt x="0" y="4"/>
                  </a:cubicBezTo>
                  <a:cubicBezTo>
                    <a:pt x="3" y="8"/>
                    <a:pt x="1" y="9"/>
                    <a:pt x="3" y="15"/>
                  </a:cubicBezTo>
                  <a:cubicBezTo>
                    <a:pt x="6" y="22"/>
                    <a:pt x="12" y="18"/>
                    <a:pt x="14" y="20"/>
                  </a:cubicBezTo>
                  <a:cubicBezTo>
                    <a:pt x="15" y="21"/>
                    <a:pt x="16" y="23"/>
                    <a:pt x="17" y="25"/>
                  </a:cubicBezTo>
                  <a:cubicBezTo>
                    <a:pt x="17" y="25"/>
                    <a:pt x="18" y="25"/>
                    <a:pt x="18" y="25"/>
                  </a:cubicBezTo>
                  <a:cubicBezTo>
                    <a:pt x="21" y="26"/>
                    <a:pt x="22" y="27"/>
                    <a:pt x="22" y="29"/>
                  </a:cubicBezTo>
                  <a:cubicBezTo>
                    <a:pt x="25" y="29"/>
                    <a:pt x="28" y="31"/>
                    <a:pt x="29" y="32"/>
                  </a:cubicBezTo>
                  <a:cubicBezTo>
                    <a:pt x="31" y="33"/>
                    <a:pt x="33" y="30"/>
                    <a:pt x="36" y="35"/>
                  </a:cubicBezTo>
                  <a:cubicBezTo>
                    <a:pt x="40" y="38"/>
                    <a:pt x="40" y="39"/>
                    <a:pt x="39" y="42"/>
                  </a:cubicBezTo>
                  <a:cubicBezTo>
                    <a:pt x="43" y="42"/>
                    <a:pt x="46" y="42"/>
                    <a:pt x="49" y="40"/>
                  </a:cubicBezTo>
                  <a:cubicBezTo>
                    <a:pt x="47" y="38"/>
                    <a:pt x="46" y="35"/>
                    <a:pt x="46" y="3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76">
              <a:extLst>
                <a:ext uri="{FF2B5EF4-FFF2-40B4-BE49-F238E27FC236}">
                  <a16:creationId xmlns:a16="http://schemas.microsoft.com/office/drawing/2014/main" id="{E3C34800-F9E0-4C09-935C-6B9FFBAF5F05}"/>
                </a:ext>
              </a:extLst>
            </p:cNvPr>
            <p:cNvSpPr>
              <a:spLocks noEditPoints="1"/>
            </p:cNvSpPr>
            <p:nvPr userDrawn="1"/>
          </p:nvSpPr>
          <p:spPr bwMode="auto">
            <a:xfrm>
              <a:off x="5241610" y="2546138"/>
              <a:ext cx="110462" cy="87868"/>
            </a:xfrm>
            <a:custGeom>
              <a:avLst/>
              <a:gdLst>
                <a:gd name="T0" fmla="*/ 69 w 74"/>
                <a:gd name="T1" fmla="*/ 19 h 59"/>
                <a:gd name="T2" fmla="*/ 56 w 74"/>
                <a:gd name="T3" fmla="*/ 2 h 59"/>
                <a:gd name="T4" fmla="*/ 47 w 74"/>
                <a:gd name="T5" fmla="*/ 9 h 59"/>
                <a:gd name="T6" fmla="*/ 40 w 74"/>
                <a:gd name="T7" fmla="*/ 9 h 59"/>
                <a:gd name="T8" fmla="*/ 29 w 74"/>
                <a:gd name="T9" fmla="*/ 2 h 59"/>
                <a:gd name="T10" fmla="*/ 24 w 74"/>
                <a:gd name="T11" fmla="*/ 0 h 59"/>
                <a:gd name="T12" fmla="*/ 21 w 74"/>
                <a:gd name="T13" fmla="*/ 5 h 59"/>
                <a:gd name="T14" fmla="*/ 26 w 74"/>
                <a:gd name="T15" fmla="*/ 12 h 59"/>
                <a:gd name="T16" fmla="*/ 15 w 74"/>
                <a:gd name="T17" fmla="*/ 11 h 59"/>
                <a:gd name="T18" fmla="*/ 5 w 74"/>
                <a:gd name="T19" fmla="*/ 8 h 59"/>
                <a:gd name="T20" fmla="*/ 10 w 74"/>
                <a:gd name="T21" fmla="*/ 19 h 59"/>
                <a:gd name="T22" fmla="*/ 15 w 74"/>
                <a:gd name="T23" fmla="*/ 31 h 59"/>
                <a:gd name="T24" fmla="*/ 24 w 74"/>
                <a:gd name="T25" fmla="*/ 42 h 59"/>
                <a:gd name="T26" fmla="*/ 27 w 74"/>
                <a:gd name="T27" fmla="*/ 49 h 59"/>
                <a:gd name="T28" fmla="*/ 45 w 74"/>
                <a:gd name="T29" fmla="*/ 38 h 59"/>
                <a:gd name="T30" fmla="*/ 47 w 74"/>
                <a:gd name="T31" fmla="*/ 52 h 59"/>
                <a:gd name="T32" fmla="*/ 58 w 74"/>
                <a:gd name="T33" fmla="*/ 59 h 59"/>
                <a:gd name="T34" fmla="*/ 61 w 74"/>
                <a:gd name="T35" fmla="*/ 51 h 59"/>
                <a:gd name="T36" fmla="*/ 69 w 74"/>
                <a:gd name="T37" fmla="*/ 19 h 59"/>
                <a:gd name="T38" fmla="*/ 7 w 74"/>
                <a:gd name="T39" fmla="*/ 41 h 59"/>
                <a:gd name="T40" fmla="*/ 0 w 74"/>
                <a:gd name="T41" fmla="*/ 38 h 59"/>
                <a:gd name="T42" fmla="*/ 5 w 74"/>
                <a:gd name="T43" fmla="*/ 45 h 59"/>
                <a:gd name="T44" fmla="*/ 15 w 74"/>
                <a:gd name="T45" fmla="*/ 51 h 59"/>
                <a:gd name="T46" fmla="*/ 17 w 74"/>
                <a:gd name="T47" fmla="*/ 51 h 59"/>
                <a:gd name="T48" fmla="*/ 14 w 74"/>
                <a:gd name="T49" fmla="*/ 44 h 59"/>
                <a:gd name="T50" fmla="*/ 7 w 74"/>
                <a:gd name="T51"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59">
                  <a:moveTo>
                    <a:pt x="69" y="19"/>
                  </a:moveTo>
                  <a:cubicBezTo>
                    <a:pt x="67" y="16"/>
                    <a:pt x="62" y="10"/>
                    <a:pt x="56" y="2"/>
                  </a:cubicBezTo>
                  <a:cubicBezTo>
                    <a:pt x="54" y="8"/>
                    <a:pt x="48" y="6"/>
                    <a:pt x="47" y="9"/>
                  </a:cubicBezTo>
                  <a:cubicBezTo>
                    <a:pt x="45" y="13"/>
                    <a:pt x="42" y="9"/>
                    <a:pt x="40" y="9"/>
                  </a:cubicBezTo>
                  <a:cubicBezTo>
                    <a:pt x="38" y="10"/>
                    <a:pt x="34" y="2"/>
                    <a:pt x="29" y="2"/>
                  </a:cubicBezTo>
                  <a:cubicBezTo>
                    <a:pt x="28" y="1"/>
                    <a:pt x="26" y="1"/>
                    <a:pt x="24" y="0"/>
                  </a:cubicBezTo>
                  <a:cubicBezTo>
                    <a:pt x="22" y="2"/>
                    <a:pt x="21" y="4"/>
                    <a:pt x="21" y="5"/>
                  </a:cubicBezTo>
                  <a:cubicBezTo>
                    <a:pt x="23" y="7"/>
                    <a:pt x="28" y="9"/>
                    <a:pt x="26" y="12"/>
                  </a:cubicBezTo>
                  <a:cubicBezTo>
                    <a:pt x="24" y="14"/>
                    <a:pt x="17" y="13"/>
                    <a:pt x="15" y="11"/>
                  </a:cubicBezTo>
                  <a:cubicBezTo>
                    <a:pt x="13" y="9"/>
                    <a:pt x="6" y="5"/>
                    <a:pt x="5" y="8"/>
                  </a:cubicBezTo>
                  <a:cubicBezTo>
                    <a:pt x="4" y="10"/>
                    <a:pt x="11" y="16"/>
                    <a:pt x="10" y="19"/>
                  </a:cubicBezTo>
                  <a:cubicBezTo>
                    <a:pt x="9" y="23"/>
                    <a:pt x="15" y="27"/>
                    <a:pt x="15" y="31"/>
                  </a:cubicBezTo>
                  <a:cubicBezTo>
                    <a:pt x="15" y="35"/>
                    <a:pt x="24" y="39"/>
                    <a:pt x="24" y="42"/>
                  </a:cubicBezTo>
                  <a:cubicBezTo>
                    <a:pt x="24" y="44"/>
                    <a:pt x="25" y="47"/>
                    <a:pt x="27" y="49"/>
                  </a:cubicBezTo>
                  <a:cubicBezTo>
                    <a:pt x="34" y="46"/>
                    <a:pt x="40" y="41"/>
                    <a:pt x="45" y="38"/>
                  </a:cubicBezTo>
                  <a:cubicBezTo>
                    <a:pt x="51" y="35"/>
                    <a:pt x="49" y="49"/>
                    <a:pt x="47" y="52"/>
                  </a:cubicBezTo>
                  <a:cubicBezTo>
                    <a:pt x="47" y="53"/>
                    <a:pt x="52" y="57"/>
                    <a:pt x="58" y="59"/>
                  </a:cubicBezTo>
                  <a:cubicBezTo>
                    <a:pt x="58" y="56"/>
                    <a:pt x="59" y="53"/>
                    <a:pt x="61" y="51"/>
                  </a:cubicBezTo>
                  <a:cubicBezTo>
                    <a:pt x="68" y="42"/>
                    <a:pt x="74" y="27"/>
                    <a:pt x="69" y="19"/>
                  </a:cubicBezTo>
                  <a:close/>
                  <a:moveTo>
                    <a:pt x="7" y="41"/>
                  </a:moveTo>
                  <a:cubicBezTo>
                    <a:pt x="6" y="40"/>
                    <a:pt x="3" y="38"/>
                    <a:pt x="0" y="38"/>
                  </a:cubicBezTo>
                  <a:cubicBezTo>
                    <a:pt x="1" y="40"/>
                    <a:pt x="1" y="44"/>
                    <a:pt x="5" y="45"/>
                  </a:cubicBezTo>
                  <a:cubicBezTo>
                    <a:pt x="11" y="48"/>
                    <a:pt x="2" y="49"/>
                    <a:pt x="15" y="51"/>
                  </a:cubicBezTo>
                  <a:cubicBezTo>
                    <a:pt x="16" y="51"/>
                    <a:pt x="17" y="51"/>
                    <a:pt x="17" y="51"/>
                  </a:cubicBezTo>
                  <a:cubicBezTo>
                    <a:pt x="18" y="48"/>
                    <a:pt x="18" y="47"/>
                    <a:pt x="14" y="44"/>
                  </a:cubicBezTo>
                  <a:cubicBezTo>
                    <a:pt x="11" y="39"/>
                    <a:pt x="9" y="42"/>
                    <a:pt x="7" y="4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77">
              <a:extLst>
                <a:ext uri="{FF2B5EF4-FFF2-40B4-BE49-F238E27FC236}">
                  <a16:creationId xmlns:a16="http://schemas.microsoft.com/office/drawing/2014/main" id="{8B080540-C9E4-4812-B920-C561559784F0}"/>
                </a:ext>
              </a:extLst>
            </p:cNvPr>
            <p:cNvSpPr>
              <a:spLocks/>
            </p:cNvSpPr>
            <p:nvPr userDrawn="1"/>
          </p:nvSpPr>
          <p:spPr bwMode="auto">
            <a:xfrm>
              <a:off x="5589943" y="2637145"/>
              <a:ext cx="314441" cy="224692"/>
            </a:xfrm>
            <a:custGeom>
              <a:avLst/>
              <a:gdLst>
                <a:gd name="T0" fmla="*/ 204 w 211"/>
                <a:gd name="T1" fmla="*/ 22 h 151"/>
                <a:gd name="T2" fmla="*/ 198 w 211"/>
                <a:gd name="T3" fmla="*/ 17 h 151"/>
                <a:gd name="T4" fmla="*/ 182 w 211"/>
                <a:gd name="T5" fmla="*/ 28 h 151"/>
                <a:gd name="T6" fmla="*/ 174 w 211"/>
                <a:gd name="T7" fmla="*/ 31 h 151"/>
                <a:gd name="T8" fmla="*/ 167 w 211"/>
                <a:gd name="T9" fmla="*/ 30 h 151"/>
                <a:gd name="T10" fmla="*/ 166 w 211"/>
                <a:gd name="T11" fmla="*/ 13 h 151"/>
                <a:gd name="T12" fmla="*/ 161 w 211"/>
                <a:gd name="T13" fmla="*/ 1 h 151"/>
                <a:gd name="T14" fmla="*/ 147 w 211"/>
                <a:gd name="T15" fmla="*/ 13 h 151"/>
                <a:gd name="T16" fmla="*/ 133 w 211"/>
                <a:gd name="T17" fmla="*/ 20 h 151"/>
                <a:gd name="T18" fmla="*/ 118 w 211"/>
                <a:gd name="T19" fmla="*/ 24 h 151"/>
                <a:gd name="T20" fmla="*/ 106 w 211"/>
                <a:gd name="T21" fmla="*/ 21 h 151"/>
                <a:gd name="T22" fmla="*/ 93 w 211"/>
                <a:gd name="T23" fmla="*/ 17 h 151"/>
                <a:gd name="T24" fmla="*/ 81 w 211"/>
                <a:gd name="T25" fmla="*/ 15 h 151"/>
                <a:gd name="T26" fmla="*/ 70 w 211"/>
                <a:gd name="T27" fmla="*/ 22 h 151"/>
                <a:gd name="T28" fmla="*/ 61 w 211"/>
                <a:gd name="T29" fmla="*/ 36 h 151"/>
                <a:gd name="T30" fmla="*/ 40 w 211"/>
                <a:gd name="T31" fmla="*/ 48 h 151"/>
                <a:gd name="T32" fmla="*/ 27 w 211"/>
                <a:gd name="T33" fmla="*/ 53 h 151"/>
                <a:gd name="T34" fmla="*/ 17 w 211"/>
                <a:gd name="T35" fmla="*/ 50 h 151"/>
                <a:gd name="T36" fmla="*/ 10 w 211"/>
                <a:gd name="T37" fmla="*/ 57 h 151"/>
                <a:gd name="T38" fmla="*/ 4 w 211"/>
                <a:gd name="T39" fmla="*/ 69 h 151"/>
                <a:gd name="T40" fmla="*/ 3 w 211"/>
                <a:gd name="T41" fmla="*/ 81 h 151"/>
                <a:gd name="T42" fmla="*/ 3 w 211"/>
                <a:gd name="T43" fmla="*/ 97 h 151"/>
                <a:gd name="T44" fmla="*/ 5 w 211"/>
                <a:gd name="T45" fmla="*/ 114 h 151"/>
                <a:gd name="T46" fmla="*/ 20 w 211"/>
                <a:gd name="T47" fmla="*/ 121 h 151"/>
                <a:gd name="T48" fmla="*/ 4 w 211"/>
                <a:gd name="T49" fmla="*/ 142 h 151"/>
                <a:gd name="T50" fmla="*/ 7 w 211"/>
                <a:gd name="T51" fmla="*/ 147 h 151"/>
                <a:gd name="T52" fmla="*/ 30 w 211"/>
                <a:gd name="T53" fmla="*/ 150 h 151"/>
                <a:gd name="T54" fmla="*/ 89 w 211"/>
                <a:gd name="T55" fmla="*/ 142 h 151"/>
                <a:gd name="T56" fmla="*/ 88 w 211"/>
                <a:gd name="T57" fmla="*/ 127 h 151"/>
                <a:gd name="T58" fmla="*/ 100 w 211"/>
                <a:gd name="T59" fmla="*/ 121 h 151"/>
                <a:gd name="T60" fmla="*/ 110 w 211"/>
                <a:gd name="T61" fmla="*/ 118 h 151"/>
                <a:gd name="T62" fmla="*/ 125 w 211"/>
                <a:gd name="T63" fmla="*/ 113 h 151"/>
                <a:gd name="T64" fmla="*/ 132 w 211"/>
                <a:gd name="T65" fmla="*/ 106 h 151"/>
                <a:gd name="T66" fmla="*/ 137 w 211"/>
                <a:gd name="T67" fmla="*/ 91 h 151"/>
                <a:gd name="T68" fmla="*/ 147 w 211"/>
                <a:gd name="T69" fmla="*/ 84 h 151"/>
                <a:gd name="T70" fmla="*/ 142 w 211"/>
                <a:gd name="T71" fmla="*/ 75 h 151"/>
                <a:gd name="T72" fmla="*/ 159 w 211"/>
                <a:gd name="T73" fmla="*/ 75 h 151"/>
                <a:gd name="T74" fmla="*/ 160 w 211"/>
                <a:gd name="T75" fmla="*/ 64 h 151"/>
                <a:gd name="T76" fmla="*/ 167 w 211"/>
                <a:gd name="T77" fmla="*/ 53 h 151"/>
                <a:gd name="T78" fmla="*/ 164 w 211"/>
                <a:gd name="T79" fmla="*/ 44 h 151"/>
                <a:gd name="T80" fmla="*/ 167 w 211"/>
                <a:gd name="T81" fmla="*/ 37 h 151"/>
                <a:gd name="T82" fmla="*/ 169 w 211"/>
                <a:gd name="T83" fmla="*/ 36 h 151"/>
                <a:gd name="T84" fmla="*/ 176 w 211"/>
                <a:gd name="T85" fmla="*/ 33 h 151"/>
                <a:gd name="T86" fmla="*/ 196 w 211"/>
                <a:gd name="T87" fmla="*/ 28 h 151"/>
                <a:gd name="T88" fmla="*/ 211 w 211"/>
                <a:gd name="T89" fmla="*/ 23 h 151"/>
                <a:gd name="T90" fmla="*/ 204 w 211"/>
                <a:gd name="T91" fmla="*/ 2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1" h="151">
                  <a:moveTo>
                    <a:pt x="204" y="22"/>
                  </a:moveTo>
                  <a:cubicBezTo>
                    <a:pt x="201" y="22"/>
                    <a:pt x="201" y="19"/>
                    <a:pt x="198" y="17"/>
                  </a:cubicBezTo>
                  <a:cubicBezTo>
                    <a:pt x="195" y="16"/>
                    <a:pt x="188" y="23"/>
                    <a:pt x="182" y="28"/>
                  </a:cubicBezTo>
                  <a:cubicBezTo>
                    <a:pt x="179" y="29"/>
                    <a:pt x="177" y="30"/>
                    <a:pt x="174" y="31"/>
                  </a:cubicBezTo>
                  <a:cubicBezTo>
                    <a:pt x="171" y="31"/>
                    <a:pt x="168" y="32"/>
                    <a:pt x="167" y="30"/>
                  </a:cubicBezTo>
                  <a:cubicBezTo>
                    <a:pt x="164" y="26"/>
                    <a:pt x="173" y="16"/>
                    <a:pt x="166" y="13"/>
                  </a:cubicBezTo>
                  <a:cubicBezTo>
                    <a:pt x="160" y="10"/>
                    <a:pt x="166" y="1"/>
                    <a:pt x="161" y="1"/>
                  </a:cubicBezTo>
                  <a:cubicBezTo>
                    <a:pt x="155" y="0"/>
                    <a:pt x="147" y="9"/>
                    <a:pt x="147" y="13"/>
                  </a:cubicBezTo>
                  <a:cubicBezTo>
                    <a:pt x="147" y="17"/>
                    <a:pt x="133" y="16"/>
                    <a:pt x="133" y="20"/>
                  </a:cubicBezTo>
                  <a:cubicBezTo>
                    <a:pt x="133" y="24"/>
                    <a:pt x="121" y="20"/>
                    <a:pt x="118" y="24"/>
                  </a:cubicBezTo>
                  <a:cubicBezTo>
                    <a:pt x="116" y="29"/>
                    <a:pt x="110" y="21"/>
                    <a:pt x="106" y="21"/>
                  </a:cubicBezTo>
                  <a:cubicBezTo>
                    <a:pt x="101" y="21"/>
                    <a:pt x="99" y="15"/>
                    <a:pt x="93" y="17"/>
                  </a:cubicBezTo>
                  <a:cubicBezTo>
                    <a:pt x="88" y="19"/>
                    <a:pt x="85" y="15"/>
                    <a:pt x="81" y="15"/>
                  </a:cubicBezTo>
                  <a:cubicBezTo>
                    <a:pt x="77" y="14"/>
                    <a:pt x="74" y="23"/>
                    <a:pt x="70" y="22"/>
                  </a:cubicBezTo>
                  <a:cubicBezTo>
                    <a:pt x="65" y="20"/>
                    <a:pt x="63" y="30"/>
                    <a:pt x="61" y="36"/>
                  </a:cubicBezTo>
                  <a:cubicBezTo>
                    <a:pt x="59" y="42"/>
                    <a:pt x="39" y="42"/>
                    <a:pt x="40" y="48"/>
                  </a:cubicBezTo>
                  <a:cubicBezTo>
                    <a:pt x="40" y="55"/>
                    <a:pt x="28" y="57"/>
                    <a:pt x="27" y="53"/>
                  </a:cubicBezTo>
                  <a:cubicBezTo>
                    <a:pt x="26" y="49"/>
                    <a:pt x="18" y="51"/>
                    <a:pt x="17" y="50"/>
                  </a:cubicBezTo>
                  <a:cubicBezTo>
                    <a:pt x="15" y="49"/>
                    <a:pt x="10" y="51"/>
                    <a:pt x="10" y="57"/>
                  </a:cubicBezTo>
                  <a:cubicBezTo>
                    <a:pt x="11" y="63"/>
                    <a:pt x="5" y="66"/>
                    <a:pt x="4" y="69"/>
                  </a:cubicBezTo>
                  <a:cubicBezTo>
                    <a:pt x="4" y="71"/>
                    <a:pt x="0" y="78"/>
                    <a:pt x="3" y="81"/>
                  </a:cubicBezTo>
                  <a:cubicBezTo>
                    <a:pt x="5" y="85"/>
                    <a:pt x="0" y="91"/>
                    <a:pt x="3" y="97"/>
                  </a:cubicBezTo>
                  <a:cubicBezTo>
                    <a:pt x="6" y="103"/>
                    <a:pt x="4" y="112"/>
                    <a:pt x="5" y="114"/>
                  </a:cubicBezTo>
                  <a:cubicBezTo>
                    <a:pt x="6" y="116"/>
                    <a:pt x="17" y="115"/>
                    <a:pt x="20" y="121"/>
                  </a:cubicBezTo>
                  <a:cubicBezTo>
                    <a:pt x="22" y="128"/>
                    <a:pt x="5" y="139"/>
                    <a:pt x="4" y="142"/>
                  </a:cubicBezTo>
                  <a:cubicBezTo>
                    <a:pt x="4" y="144"/>
                    <a:pt x="6" y="145"/>
                    <a:pt x="7" y="147"/>
                  </a:cubicBezTo>
                  <a:cubicBezTo>
                    <a:pt x="14" y="147"/>
                    <a:pt x="22" y="148"/>
                    <a:pt x="30" y="150"/>
                  </a:cubicBezTo>
                  <a:cubicBezTo>
                    <a:pt x="40" y="151"/>
                    <a:pt x="88" y="144"/>
                    <a:pt x="89" y="142"/>
                  </a:cubicBezTo>
                  <a:cubicBezTo>
                    <a:pt x="90" y="141"/>
                    <a:pt x="87" y="130"/>
                    <a:pt x="88" y="127"/>
                  </a:cubicBezTo>
                  <a:cubicBezTo>
                    <a:pt x="88" y="125"/>
                    <a:pt x="94" y="120"/>
                    <a:pt x="100" y="121"/>
                  </a:cubicBezTo>
                  <a:cubicBezTo>
                    <a:pt x="105" y="121"/>
                    <a:pt x="110" y="122"/>
                    <a:pt x="110" y="118"/>
                  </a:cubicBezTo>
                  <a:cubicBezTo>
                    <a:pt x="110" y="114"/>
                    <a:pt x="124" y="109"/>
                    <a:pt x="125" y="113"/>
                  </a:cubicBezTo>
                  <a:cubicBezTo>
                    <a:pt x="127" y="116"/>
                    <a:pt x="132" y="115"/>
                    <a:pt x="132" y="106"/>
                  </a:cubicBezTo>
                  <a:cubicBezTo>
                    <a:pt x="133" y="97"/>
                    <a:pt x="132" y="91"/>
                    <a:pt x="137" y="91"/>
                  </a:cubicBezTo>
                  <a:cubicBezTo>
                    <a:pt x="142" y="90"/>
                    <a:pt x="147" y="87"/>
                    <a:pt x="147" y="84"/>
                  </a:cubicBezTo>
                  <a:cubicBezTo>
                    <a:pt x="147" y="82"/>
                    <a:pt x="141" y="77"/>
                    <a:pt x="142" y="75"/>
                  </a:cubicBezTo>
                  <a:cubicBezTo>
                    <a:pt x="144" y="73"/>
                    <a:pt x="157" y="79"/>
                    <a:pt x="159" y="75"/>
                  </a:cubicBezTo>
                  <a:cubicBezTo>
                    <a:pt x="161" y="71"/>
                    <a:pt x="158" y="67"/>
                    <a:pt x="160" y="64"/>
                  </a:cubicBezTo>
                  <a:cubicBezTo>
                    <a:pt x="162" y="60"/>
                    <a:pt x="167" y="57"/>
                    <a:pt x="167" y="53"/>
                  </a:cubicBezTo>
                  <a:cubicBezTo>
                    <a:pt x="167" y="50"/>
                    <a:pt x="167" y="48"/>
                    <a:pt x="164" y="44"/>
                  </a:cubicBezTo>
                  <a:cubicBezTo>
                    <a:pt x="161" y="41"/>
                    <a:pt x="163" y="37"/>
                    <a:pt x="167" y="37"/>
                  </a:cubicBezTo>
                  <a:cubicBezTo>
                    <a:pt x="167" y="37"/>
                    <a:pt x="168" y="37"/>
                    <a:pt x="169" y="36"/>
                  </a:cubicBezTo>
                  <a:cubicBezTo>
                    <a:pt x="172" y="36"/>
                    <a:pt x="174" y="35"/>
                    <a:pt x="176" y="33"/>
                  </a:cubicBezTo>
                  <a:cubicBezTo>
                    <a:pt x="182" y="29"/>
                    <a:pt x="192" y="26"/>
                    <a:pt x="196" y="28"/>
                  </a:cubicBezTo>
                  <a:cubicBezTo>
                    <a:pt x="200" y="29"/>
                    <a:pt x="207" y="28"/>
                    <a:pt x="211" y="23"/>
                  </a:cubicBezTo>
                  <a:cubicBezTo>
                    <a:pt x="209" y="22"/>
                    <a:pt x="205" y="21"/>
                    <a:pt x="204" y="2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78">
              <a:extLst>
                <a:ext uri="{FF2B5EF4-FFF2-40B4-BE49-F238E27FC236}">
                  <a16:creationId xmlns:a16="http://schemas.microsoft.com/office/drawing/2014/main" id="{C07A8A0E-B5B8-45ED-A071-EE1FDB2500B2}"/>
                </a:ext>
              </a:extLst>
            </p:cNvPr>
            <p:cNvSpPr>
              <a:spLocks/>
            </p:cNvSpPr>
            <p:nvPr userDrawn="1"/>
          </p:nvSpPr>
          <p:spPr bwMode="auto">
            <a:xfrm>
              <a:off x="5600613" y="2671038"/>
              <a:ext cx="363396" cy="327624"/>
            </a:xfrm>
            <a:custGeom>
              <a:avLst/>
              <a:gdLst>
                <a:gd name="T0" fmla="*/ 225 w 244"/>
                <a:gd name="T1" fmla="*/ 12 h 220"/>
                <a:gd name="T2" fmla="*/ 207 w 244"/>
                <a:gd name="T3" fmla="*/ 2 h 220"/>
                <a:gd name="T4" fmla="*/ 189 w 244"/>
                <a:gd name="T5" fmla="*/ 5 h 220"/>
                <a:gd name="T6" fmla="*/ 162 w 244"/>
                <a:gd name="T7" fmla="*/ 13 h 220"/>
                <a:gd name="T8" fmla="*/ 157 w 244"/>
                <a:gd name="T9" fmla="*/ 21 h 220"/>
                <a:gd name="T10" fmla="*/ 153 w 244"/>
                <a:gd name="T11" fmla="*/ 41 h 220"/>
                <a:gd name="T12" fmla="*/ 135 w 244"/>
                <a:gd name="T13" fmla="*/ 52 h 220"/>
                <a:gd name="T14" fmla="*/ 130 w 244"/>
                <a:gd name="T15" fmla="*/ 68 h 220"/>
                <a:gd name="T16" fmla="*/ 118 w 244"/>
                <a:gd name="T17" fmla="*/ 90 h 220"/>
                <a:gd name="T18" fmla="*/ 93 w 244"/>
                <a:gd name="T19" fmla="*/ 98 h 220"/>
                <a:gd name="T20" fmla="*/ 82 w 244"/>
                <a:gd name="T21" fmla="*/ 119 h 220"/>
                <a:gd name="T22" fmla="*/ 0 w 244"/>
                <a:gd name="T23" fmla="*/ 124 h 220"/>
                <a:gd name="T24" fmla="*/ 22 w 244"/>
                <a:gd name="T25" fmla="*/ 145 h 220"/>
                <a:gd name="T26" fmla="*/ 33 w 244"/>
                <a:gd name="T27" fmla="*/ 172 h 220"/>
                <a:gd name="T28" fmla="*/ 10 w 244"/>
                <a:gd name="T29" fmla="*/ 191 h 220"/>
                <a:gd name="T30" fmla="*/ 38 w 244"/>
                <a:gd name="T31" fmla="*/ 193 h 220"/>
                <a:gd name="T32" fmla="*/ 73 w 244"/>
                <a:gd name="T33" fmla="*/ 191 h 220"/>
                <a:gd name="T34" fmla="*/ 92 w 244"/>
                <a:gd name="T35" fmla="*/ 203 h 220"/>
                <a:gd name="T36" fmla="*/ 107 w 244"/>
                <a:gd name="T37" fmla="*/ 218 h 220"/>
                <a:gd name="T38" fmla="*/ 111 w 244"/>
                <a:gd name="T39" fmla="*/ 219 h 220"/>
                <a:gd name="T40" fmla="*/ 138 w 244"/>
                <a:gd name="T41" fmla="*/ 209 h 220"/>
                <a:gd name="T42" fmla="*/ 144 w 244"/>
                <a:gd name="T43" fmla="*/ 192 h 220"/>
                <a:gd name="T44" fmla="*/ 128 w 244"/>
                <a:gd name="T45" fmla="*/ 167 h 220"/>
                <a:gd name="T46" fmla="*/ 150 w 244"/>
                <a:gd name="T47" fmla="*/ 154 h 220"/>
                <a:gd name="T48" fmla="*/ 168 w 244"/>
                <a:gd name="T49" fmla="*/ 143 h 220"/>
                <a:gd name="T50" fmla="*/ 186 w 244"/>
                <a:gd name="T51" fmla="*/ 119 h 220"/>
                <a:gd name="T52" fmla="*/ 202 w 244"/>
                <a:gd name="T53" fmla="*/ 104 h 220"/>
                <a:gd name="T54" fmla="*/ 212 w 244"/>
                <a:gd name="T55" fmla="*/ 82 h 220"/>
                <a:gd name="T56" fmla="*/ 197 w 244"/>
                <a:gd name="T57" fmla="*/ 62 h 220"/>
                <a:gd name="T58" fmla="*/ 202 w 244"/>
                <a:gd name="T59" fmla="*/ 40 h 220"/>
                <a:gd name="T60" fmla="*/ 238 w 244"/>
                <a:gd name="T61" fmla="*/ 38 h 220"/>
                <a:gd name="T62" fmla="*/ 232 w 244"/>
                <a:gd name="T63" fmla="*/ 2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4" h="220">
                  <a:moveTo>
                    <a:pt x="232" y="23"/>
                  </a:moveTo>
                  <a:cubicBezTo>
                    <a:pt x="225" y="20"/>
                    <a:pt x="225" y="14"/>
                    <a:pt x="225" y="12"/>
                  </a:cubicBezTo>
                  <a:cubicBezTo>
                    <a:pt x="225" y="10"/>
                    <a:pt x="217" y="5"/>
                    <a:pt x="211" y="1"/>
                  </a:cubicBezTo>
                  <a:cubicBezTo>
                    <a:pt x="211" y="1"/>
                    <a:pt x="209" y="1"/>
                    <a:pt x="207" y="2"/>
                  </a:cubicBezTo>
                  <a:cubicBezTo>
                    <a:pt x="206" y="1"/>
                    <a:pt x="205" y="1"/>
                    <a:pt x="204" y="0"/>
                  </a:cubicBezTo>
                  <a:cubicBezTo>
                    <a:pt x="200" y="5"/>
                    <a:pt x="193" y="6"/>
                    <a:pt x="189" y="5"/>
                  </a:cubicBezTo>
                  <a:cubicBezTo>
                    <a:pt x="185" y="3"/>
                    <a:pt x="175" y="6"/>
                    <a:pt x="169" y="10"/>
                  </a:cubicBezTo>
                  <a:cubicBezTo>
                    <a:pt x="167" y="12"/>
                    <a:pt x="165" y="13"/>
                    <a:pt x="162" y="13"/>
                  </a:cubicBezTo>
                  <a:cubicBezTo>
                    <a:pt x="161" y="14"/>
                    <a:pt x="160" y="14"/>
                    <a:pt x="160" y="14"/>
                  </a:cubicBezTo>
                  <a:cubicBezTo>
                    <a:pt x="156" y="14"/>
                    <a:pt x="154" y="18"/>
                    <a:pt x="157" y="21"/>
                  </a:cubicBezTo>
                  <a:cubicBezTo>
                    <a:pt x="160" y="25"/>
                    <a:pt x="160" y="27"/>
                    <a:pt x="160" y="30"/>
                  </a:cubicBezTo>
                  <a:cubicBezTo>
                    <a:pt x="160" y="34"/>
                    <a:pt x="155" y="37"/>
                    <a:pt x="153" y="41"/>
                  </a:cubicBezTo>
                  <a:cubicBezTo>
                    <a:pt x="151" y="44"/>
                    <a:pt x="154" y="48"/>
                    <a:pt x="152" y="52"/>
                  </a:cubicBezTo>
                  <a:cubicBezTo>
                    <a:pt x="150" y="56"/>
                    <a:pt x="137" y="50"/>
                    <a:pt x="135" y="52"/>
                  </a:cubicBezTo>
                  <a:cubicBezTo>
                    <a:pt x="134" y="54"/>
                    <a:pt x="140" y="59"/>
                    <a:pt x="140" y="61"/>
                  </a:cubicBezTo>
                  <a:cubicBezTo>
                    <a:pt x="140" y="64"/>
                    <a:pt x="135" y="67"/>
                    <a:pt x="130" y="68"/>
                  </a:cubicBezTo>
                  <a:cubicBezTo>
                    <a:pt x="125" y="68"/>
                    <a:pt x="126" y="74"/>
                    <a:pt x="125" y="83"/>
                  </a:cubicBezTo>
                  <a:cubicBezTo>
                    <a:pt x="125" y="92"/>
                    <a:pt x="120" y="93"/>
                    <a:pt x="118" y="90"/>
                  </a:cubicBezTo>
                  <a:cubicBezTo>
                    <a:pt x="117" y="86"/>
                    <a:pt x="103" y="91"/>
                    <a:pt x="103" y="95"/>
                  </a:cubicBezTo>
                  <a:cubicBezTo>
                    <a:pt x="103" y="99"/>
                    <a:pt x="98" y="98"/>
                    <a:pt x="93" y="98"/>
                  </a:cubicBezTo>
                  <a:cubicBezTo>
                    <a:pt x="87" y="97"/>
                    <a:pt x="81" y="102"/>
                    <a:pt x="81" y="104"/>
                  </a:cubicBezTo>
                  <a:cubicBezTo>
                    <a:pt x="80" y="107"/>
                    <a:pt x="83" y="118"/>
                    <a:pt x="82" y="119"/>
                  </a:cubicBezTo>
                  <a:cubicBezTo>
                    <a:pt x="81" y="121"/>
                    <a:pt x="33" y="128"/>
                    <a:pt x="23" y="127"/>
                  </a:cubicBezTo>
                  <a:cubicBezTo>
                    <a:pt x="15" y="125"/>
                    <a:pt x="7" y="124"/>
                    <a:pt x="0" y="124"/>
                  </a:cubicBezTo>
                  <a:cubicBezTo>
                    <a:pt x="3" y="127"/>
                    <a:pt x="6" y="129"/>
                    <a:pt x="7" y="132"/>
                  </a:cubicBezTo>
                  <a:cubicBezTo>
                    <a:pt x="9" y="137"/>
                    <a:pt x="15" y="142"/>
                    <a:pt x="22" y="145"/>
                  </a:cubicBezTo>
                  <a:cubicBezTo>
                    <a:pt x="29" y="148"/>
                    <a:pt x="26" y="160"/>
                    <a:pt x="29" y="161"/>
                  </a:cubicBezTo>
                  <a:cubicBezTo>
                    <a:pt x="33" y="162"/>
                    <a:pt x="38" y="172"/>
                    <a:pt x="33" y="172"/>
                  </a:cubicBezTo>
                  <a:cubicBezTo>
                    <a:pt x="28" y="173"/>
                    <a:pt x="24" y="174"/>
                    <a:pt x="20" y="176"/>
                  </a:cubicBezTo>
                  <a:cubicBezTo>
                    <a:pt x="15" y="178"/>
                    <a:pt x="10" y="184"/>
                    <a:pt x="10" y="191"/>
                  </a:cubicBezTo>
                  <a:cubicBezTo>
                    <a:pt x="10" y="192"/>
                    <a:pt x="10" y="193"/>
                    <a:pt x="11" y="195"/>
                  </a:cubicBezTo>
                  <a:cubicBezTo>
                    <a:pt x="22" y="195"/>
                    <a:pt x="37" y="195"/>
                    <a:pt x="38" y="193"/>
                  </a:cubicBezTo>
                  <a:cubicBezTo>
                    <a:pt x="40" y="190"/>
                    <a:pt x="46" y="189"/>
                    <a:pt x="49" y="191"/>
                  </a:cubicBezTo>
                  <a:cubicBezTo>
                    <a:pt x="53" y="193"/>
                    <a:pt x="67" y="194"/>
                    <a:pt x="73" y="191"/>
                  </a:cubicBezTo>
                  <a:cubicBezTo>
                    <a:pt x="80" y="187"/>
                    <a:pt x="85" y="191"/>
                    <a:pt x="85" y="194"/>
                  </a:cubicBezTo>
                  <a:cubicBezTo>
                    <a:pt x="85" y="198"/>
                    <a:pt x="88" y="199"/>
                    <a:pt x="92" y="203"/>
                  </a:cubicBezTo>
                  <a:cubicBezTo>
                    <a:pt x="95" y="206"/>
                    <a:pt x="92" y="209"/>
                    <a:pt x="95" y="213"/>
                  </a:cubicBezTo>
                  <a:cubicBezTo>
                    <a:pt x="97" y="216"/>
                    <a:pt x="101" y="215"/>
                    <a:pt x="107" y="218"/>
                  </a:cubicBezTo>
                  <a:cubicBezTo>
                    <a:pt x="108" y="219"/>
                    <a:pt x="109" y="219"/>
                    <a:pt x="110" y="220"/>
                  </a:cubicBezTo>
                  <a:cubicBezTo>
                    <a:pt x="110" y="219"/>
                    <a:pt x="110" y="219"/>
                    <a:pt x="111" y="219"/>
                  </a:cubicBezTo>
                  <a:cubicBezTo>
                    <a:pt x="114" y="214"/>
                    <a:pt x="115" y="208"/>
                    <a:pt x="124" y="209"/>
                  </a:cubicBezTo>
                  <a:cubicBezTo>
                    <a:pt x="133" y="211"/>
                    <a:pt x="133" y="208"/>
                    <a:pt x="138" y="209"/>
                  </a:cubicBezTo>
                  <a:cubicBezTo>
                    <a:pt x="143" y="210"/>
                    <a:pt x="147" y="209"/>
                    <a:pt x="149" y="206"/>
                  </a:cubicBezTo>
                  <a:cubicBezTo>
                    <a:pt x="151" y="202"/>
                    <a:pt x="147" y="195"/>
                    <a:pt x="144" y="192"/>
                  </a:cubicBezTo>
                  <a:cubicBezTo>
                    <a:pt x="141" y="190"/>
                    <a:pt x="137" y="183"/>
                    <a:pt x="137" y="177"/>
                  </a:cubicBezTo>
                  <a:cubicBezTo>
                    <a:pt x="138" y="172"/>
                    <a:pt x="128" y="172"/>
                    <a:pt x="128" y="167"/>
                  </a:cubicBezTo>
                  <a:cubicBezTo>
                    <a:pt x="128" y="162"/>
                    <a:pt x="137" y="155"/>
                    <a:pt x="139" y="153"/>
                  </a:cubicBezTo>
                  <a:cubicBezTo>
                    <a:pt x="141" y="151"/>
                    <a:pt x="148" y="158"/>
                    <a:pt x="150" y="154"/>
                  </a:cubicBezTo>
                  <a:cubicBezTo>
                    <a:pt x="152" y="151"/>
                    <a:pt x="157" y="153"/>
                    <a:pt x="160" y="154"/>
                  </a:cubicBezTo>
                  <a:cubicBezTo>
                    <a:pt x="163" y="154"/>
                    <a:pt x="168" y="148"/>
                    <a:pt x="168" y="143"/>
                  </a:cubicBezTo>
                  <a:cubicBezTo>
                    <a:pt x="169" y="137"/>
                    <a:pt x="179" y="137"/>
                    <a:pt x="180" y="135"/>
                  </a:cubicBezTo>
                  <a:cubicBezTo>
                    <a:pt x="182" y="133"/>
                    <a:pt x="185" y="122"/>
                    <a:pt x="186" y="119"/>
                  </a:cubicBezTo>
                  <a:cubicBezTo>
                    <a:pt x="187" y="117"/>
                    <a:pt x="195" y="119"/>
                    <a:pt x="195" y="112"/>
                  </a:cubicBezTo>
                  <a:cubicBezTo>
                    <a:pt x="195" y="106"/>
                    <a:pt x="198" y="105"/>
                    <a:pt x="202" y="104"/>
                  </a:cubicBezTo>
                  <a:cubicBezTo>
                    <a:pt x="205" y="104"/>
                    <a:pt x="204" y="98"/>
                    <a:pt x="205" y="93"/>
                  </a:cubicBezTo>
                  <a:cubicBezTo>
                    <a:pt x="205" y="89"/>
                    <a:pt x="208" y="83"/>
                    <a:pt x="212" y="82"/>
                  </a:cubicBezTo>
                  <a:cubicBezTo>
                    <a:pt x="217" y="81"/>
                    <a:pt x="211" y="75"/>
                    <a:pt x="205" y="76"/>
                  </a:cubicBezTo>
                  <a:cubicBezTo>
                    <a:pt x="200" y="77"/>
                    <a:pt x="197" y="62"/>
                    <a:pt x="197" y="62"/>
                  </a:cubicBezTo>
                  <a:cubicBezTo>
                    <a:pt x="197" y="62"/>
                    <a:pt x="197" y="50"/>
                    <a:pt x="194" y="48"/>
                  </a:cubicBezTo>
                  <a:cubicBezTo>
                    <a:pt x="191" y="46"/>
                    <a:pt x="195" y="40"/>
                    <a:pt x="202" y="40"/>
                  </a:cubicBezTo>
                  <a:cubicBezTo>
                    <a:pt x="208" y="40"/>
                    <a:pt x="220" y="47"/>
                    <a:pt x="224" y="44"/>
                  </a:cubicBezTo>
                  <a:cubicBezTo>
                    <a:pt x="228" y="41"/>
                    <a:pt x="236" y="39"/>
                    <a:pt x="238" y="38"/>
                  </a:cubicBezTo>
                  <a:cubicBezTo>
                    <a:pt x="240" y="37"/>
                    <a:pt x="243" y="32"/>
                    <a:pt x="244" y="29"/>
                  </a:cubicBezTo>
                  <a:cubicBezTo>
                    <a:pt x="241" y="27"/>
                    <a:pt x="237" y="25"/>
                    <a:pt x="232" y="23"/>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79">
              <a:extLst>
                <a:ext uri="{FF2B5EF4-FFF2-40B4-BE49-F238E27FC236}">
                  <a16:creationId xmlns:a16="http://schemas.microsoft.com/office/drawing/2014/main" id="{937B80A1-4F67-469E-A012-7085C680D425}"/>
                </a:ext>
              </a:extLst>
            </p:cNvPr>
            <p:cNvSpPr>
              <a:spLocks noEditPoints="1"/>
            </p:cNvSpPr>
            <p:nvPr userDrawn="1"/>
          </p:nvSpPr>
          <p:spPr bwMode="auto">
            <a:xfrm>
              <a:off x="6325522" y="3399719"/>
              <a:ext cx="1007970" cy="367792"/>
            </a:xfrm>
            <a:custGeom>
              <a:avLst/>
              <a:gdLst>
                <a:gd name="T0" fmla="*/ 50 w 677"/>
                <a:gd name="T1" fmla="*/ 105 h 247"/>
                <a:gd name="T2" fmla="*/ 192 w 677"/>
                <a:gd name="T3" fmla="*/ 131 h 247"/>
                <a:gd name="T4" fmla="*/ 29 w 677"/>
                <a:gd name="T5" fmla="*/ 68 h 247"/>
                <a:gd name="T6" fmla="*/ 363 w 677"/>
                <a:gd name="T7" fmla="*/ 175 h 247"/>
                <a:gd name="T8" fmla="*/ 378 w 677"/>
                <a:gd name="T9" fmla="*/ 139 h 247"/>
                <a:gd name="T10" fmla="*/ 400 w 677"/>
                <a:gd name="T11" fmla="*/ 145 h 247"/>
                <a:gd name="T12" fmla="*/ 415 w 677"/>
                <a:gd name="T13" fmla="*/ 99 h 247"/>
                <a:gd name="T14" fmla="*/ 415 w 677"/>
                <a:gd name="T15" fmla="*/ 83 h 247"/>
                <a:gd name="T16" fmla="*/ 388 w 677"/>
                <a:gd name="T17" fmla="*/ 70 h 247"/>
                <a:gd name="T18" fmla="*/ 348 w 677"/>
                <a:gd name="T19" fmla="*/ 127 h 247"/>
                <a:gd name="T20" fmla="*/ 161 w 677"/>
                <a:gd name="T21" fmla="*/ 138 h 247"/>
                <a:gd name="T22" fmla="*/ 155 w 677"/>
                <a:gd name="T23" fmla="*/ 114 h 247"/>
                <a:gd name="T24" fmla="*/ 150 w 677"/>
                <a:gd name="T25" fmla="*/ 125 h 247"/>
                <a:gd name="T26" fmla="*/ 124 w 677"/>
                <a:gd name="T27" fmla="*/ 93 h 247"/>
                <a:gd name="T28" fmla="*/ 102 w 677"/>
                <a:gd name="T29" fmla="*/ 66 h 247"/>
                <a:gd name="T30" fmla="*/ 69 w 677"/>
                <a:gd name="T31" fmla="*/ 44 h 247"/>
                <a:gd name="T32" fmla="*/ 4 w 677"/>
                <a:gd name="T33" fmla="*/ 6 h 247"/>
                <a:gd name="T34" fmla="*/ 60 w 677"/>
                <a:gd name="T35" fmla="*/ 85 h 247"/>
                <a:gd name="T36" fmla="*/ 130 w 677"/>
                <a:gd name="T37" fmla="*/ 167 h 247"/>
                <a:gd name="T38" fmla="*/ 158 w 677"/>
                <a:gd name="T39" fmla="*/ 153 h 247"/>
                <a:gd name="T40" fmla="*/ 487 w 677"/>
                <a:gd name="T41" fmla="*/ 69 h 247"/>
                <a:gd name="T42" fmla="*/ 491 w 677"/>
                <a:gd name="T43" fmla="*/ 84 h 247"/>
                <a:gd name="T44" fmla="*/ 455 w 677"/>
                <a:gd name="T45" fmla="*/ 138 h 247"/>
                <a:gd name="T46" fmla="*/ 362 w 677"/>
                <a:gd name="T47" fmla="*/ 218 h 247"/>
                <a:gd name="T48" fmla="*/ 421 w 677"/>
                <a:gd name="T49" fmla="*/ 211 h 247"/>
                <a:gd name="T50" fmla="*/ 505 w 677"/>
                <a:gd name="T51" fmla="*/ 140 h 247"/>
                <a:gd name="T52" fmla="*/ 284 w 677"/>
                <a:gd name="T53" fmla="*/ 207 h 247"/>
                <a:gd name="T54" fmla="*/ 256 w 677"/>
                <a:gd name="T55" fmla="*/ 192 h 247"/>
                <a:gd name="T56" fmla="*/ 160 w 677"/>
                <a:gd name="T57" fmla="*/ 180 h 247"/>
                <a:gd name="T58" fmla="*/ 172 w 677"/>
                <a:gd name="T59" fmla="*/ 199 h 247"/>
                <a:gd name="T60" fmla="*/ 262 w 677"/>
                <a:gd name="T61" fmla="*/ 215 h 247"/>
                <a:gd name="T62" fmla="*/ 284 w 677"/>
                <a:gd name="T63" fmla="*/ 207 h 247"/>
                <a:gd name="T64" fmla="*/ 590 w 677"/>
                <a:gd name="T65" fmla="*/ 139 h 247"/>
                <a:gd name="T66" fmla="*/ 528 w 677"/>
                <a:gd name="T67" fmla="*/ 108 h 247"/>
                <a:gd name="T68" fmla="*/ 568 w 677"/>
                <a:gd name="T69" fmla="*/ 123 h 247"/>
                <a:gd name="T70" fmla="*/ 545 w 677"/>
                <a:gd name="T71" fmla="*/ 131 h 247"/>
                <a:gd name="T72" fmla="*/ 579 w 677"/>
                <a:gd name="T73" fmla="*/ 149 h 247"/>
                <a:gd name="T74" fmla="*/ 642 w 677"/>
                <a:gd name="T75" fmla="*/ 187 h 247"/>
                <a:gd name="T76" fmla="*/ 662 w 677"/>
                <a:gd name="T77" fmla="*/ 210 h 247"/>
                <a:gd name="T78" fmla="*/ 627 w 677"/>
                <a:gd name="T79" fmla="*/ 112 h 247"/>
                <a:gd name="T80" fmla="*/ 432 w 677"/>
                <a:gd name="T81" fmla="*/ 228 h 247"/>
                <a:gd name="T82" fmla="*/ 438 w 677"/>
                <a:gd name="T83" fmla="*/ 232 h 247"/>
                <a:gd name="T84" fmla="*/ 443 w 677"/>
                <a:gd name="T85" fmla="*/ 227 h 247"/>
                <a:gd name="T86" fmla="*/ 326 w 677"/>
                <a:gd name="T87" fmla="*/ 88 h 247"/>
                <a:gd name="T88" fmla="*/ 334 w 677"/>
                <a:gd name="T89" fmla="*/ 52 h 247"/>
                <a:gd name="T90" fmla="*/ 332 w 677"/>
                <a:gd name="T91" fmla="*/ 26 h 247"/>
                <a:gd name="T92" fmla="*/ 294 w 677"/>
                <a:gd name="T93" fmla="*/ 47 h 247"/>
                <a:gd name="T94" fmla="*/ 262 w 677"/>
                <a:gd name="T95" fmla="*/ 67 h 247"/>
                <a:gd name="T96" fmla="*/ 216 w 677"/>
                <a:gd name="T97" fmla="*/ 68 h 247"/>
                <a:gd name="T98" fmla="*/ 201 w 677"/>
                <a:gd name="T99" fmla="*/ 79 h 247"/>
                <a:gd name="T100" fmla="*/ 235 w 677"/>
                <a:gd name="T101" fmla="*/ 134 h 247"/>
                <a:gd name="T102" fmla="*/ 285 w 677"/>
                <a:gd name="T103" fmla="*/ 146 h 247"/>
                <a:gd name="T104" fmla="*/ 350 w 677"/>
                <a:gd name="T105" fmla="*/ 232 h 247"/>
                <a:gd name="T106" fmla="*/ 350 w 677"/>
                <a:gd name="T107" fmla="*/ 232 h 247"/>
                <a:gd name="T108" fmla="*/ 308 w 677"/>
                <a:gd name="T109" fmla="*/ 220 h 247"/>
                <a:gd name="T110" fmla="*/ 328 w 677"/>
                <a:gd name="T111"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7" h="247">
                  <a:moveTo>
                    <a:pt x="50" y="105"/>
                  </a:moveTo>
                  <a:cubicBezTo>
                    <a:pt x="49" y="107"/>
                    <a:pt x="54" y="116"/>
                    <a:pt x="57" y="113"/>
                  </a:cubicBezTo>
                  <a:cubicBezTo>
                    <a:pt x="60" y="111"/>
                    <a:pt x="53" y="98"/>
                    <a:pt x="50" y="105"/>
                  </a:cubicBezTo>
                  <a:close/>
                  <a:moveTo>
                    <a:pt x="192" y="131"/>
                  </a:moveTo>
                  <a:cubicBezTo>
                    <a:pt x="192" y="128"/>
                    <a:pt x="181" y="129"/>
                    <a:pt x="184" y="135"/>
                  </a:cubicBezTo>
                  <a:cubicBezTo>
                    <a:pt x="188" y="141"/>
                    <a:pt x="192" y="135"/>
                    <a:pt x="192" y="131"/>
                  </a:cubicBezTo>
                  <a:close/>
                  <a:moveTo>
                    <a:pt x="29" y="68"/>
                  </a:moveTo>
                  <a:cubicBezTo>
                    <a:pt x="28" y="72"/>
                    <a:pt x="33" y="85"/>
                    <a:pt x="38" y="79"/>
                  </a:cubicBezTo>
                  <a:cubicBezTo>
                    <a:pt x="43" y="74"/>
                    <a:pt x="30" y="63"/>
                    <a:pt x="29" y="68"/>
                  </a:cubicBezTo>
                  <a:close/>
                  <a:moveTo>
                    <a:pt x="357" y="142"/>
                  </a:moveTo>
                  <a:cubicBezTo>
                    <a:pt x="364" y="142"/>
                    <a:pt x="363" y="152"/>
                    <a:pt x="361" y="158"/>
                  </a:cubicBezTo>
                  <a:cubicBezTo>
                    <a:pt x="360" y="163"/>
                    <a:pt x="358" y="177"/>
                    <a:pt x="363" y="175"/>
                  </a:cubicBezTo>
                  <a:cubicBezTo>
                    <a:pt x="370" y="172"/>
                    <a:pt x="375" y="163"/>
                    <a:pt x="371" y="160"/>
                  </a:cubicBezTo>
                  <a:cubicBezTo>
                    <a:pt x="367" y="157"/>
                    <a:pt x="367" y="138"/>
                    <a:pt x="369" y="133"/>
                  </a:cubicBezTo>
                  <a:cubicBezTo>
                    <a:pt x="371" y="128"/>
                    <a:pt x="382" y="132"/>
                    <a:pt x="378" y="139"/>
                  </a:cubicBezTo>
                  <a:cubicBezTo>
                    <a:pt x="375" y="147"/>
                    <a:pt x="386" y="146"/>
                    <a:pt x="386" y="154"/>
                  </a:cubicBezTo>
                  <a:cubicBezTo>
                    <a:pt x="386" y="162"/>
                    <a:pt x="392" y="158"/>
                    <a:pt x="399" y="156"/>
                  </a:cubicBezTo>
                  <a:cubicBezTo>
                    <a:pt x="406" y="154"/>
                    <a:pt x="405" y="150"/>
                    <a:pt x="400" y="145"/>
                  </a:cubicBezTo>
                  <a:cubicBezTo>
                    <a:pt x="395" y="139"/>
                    <a:pt x="404" y="132"/>
                    <a:pt x="397" y="128"/>
                  </a:cubicBezTo>
                  <a:cubicBezTo>
                    <a:pt x="391" y="123"/>
                    <a:pt x="386" y="117"/>
                    <a:pt x="392" y="115"/>
                  </a:cubicBezTo>
                  <a:cubicBezTo>
                    <a:pt x="398" y="114"/>
                    <a:pt x="417" y="104"/>
                    <a:pt x="415" y="99"/>
                  </a:cubicBezTo>
                  <a:cubicBezTo>
                    <a:pt x="412" y="95"/>
                    <a:pt x="387" y="100"/>
                    <a:pt x="385" y="108"/>
                  </a:cubicBezTo>
                  <a:cubicBezTo>
                    <a:pt x="382" y="116"/>
                    <a:pt x="364" y="107"/>
                    <a:pt x="366" y="94"/>
                  </a:cubicBezTo>
                  <a:cubicBezTo>
                    <a:pt x="368" y="80"/>
                    <a:pt x="405" y="78"/>
                    <a:pt x="415" y="83"/>
                  </a:cubicBezTo>
                  <a:cubicBezTo>
                    <a:pt x="425" y="88"/>
                    <a:pt x="437" y="75"/>
                    <a:pt x="441" y="68"/>
                  </a:cubicBezTo>
                  <a:cubicBezTo>
                    <a:pt x="445" y="60"/>
                    <a:pt x="432" y="69"/>
                    <a:pt x="425" y="74"/>
                  </a:cubicBezTo>
                  <a:cubicBezTo>
                    <a:pt x="418" y="78"/>
                    <a:pt x="398" y="73"/>
                    <a:pt x="388" y="70"/>
                  </a:cubicBezTo>
                  <a:cubicBezTo>
                    <a:pt x="378" y="66"/>
                    <a:pt x="378" y="76"/>
                    <a:pt x="370" y="77"/>
                  </a:cubicBezTo>
                  <a:cubicBezTo>
                    <a:pt x="362" y="78"/>
                    <a:pt x="364" y="97"/>
                    <a:pt x="360" y="99"/>
                  </a:cubicBezTo>
                  <a:cubicBezTo>
                    <a:pt x="356" y="101"/>
                    <a:pt x="356" y="115"/>
                    <a:pt x="348" y="127"/>
                  </a:cubicBezTo>
                  <a:cubicBezTo>
                    <a:pt x="340" y="140"/>
                    <a:pt x="351" y="142"/>
                    <a:pt x="357" y="142"/>
                  </a:cubicBezTo>
                  <a:close/>
                  <a:moveTo>
                    <a:pt x="158" y="153"/>
                  </a:moveTo>
                  <a:cubicBezTo>
                    <a:pt x="158" y="147"/>
                    <a:pt x="161" y="141"/>
                    <a:pt x="161" y="138"/>
                  </a:cubicBezTo>
                  <a:cubicBezTo>
                    <a:pt x="161" y="135"/>
                    <a:pt x="163" y="134"/>
                    <a:pt x="167" y="135"/>
                  </a:cubicBezTo>
                  <a:cubicBezTo>
                    <a:pt x="171" y="135"/>
                    <a:pt x="170" y="126"/>
                    <a:pt x="167" y="125"/>
                  </a:cubicBezTo>
                  <a:cubicBezTo>
                    <a:pt x="164" y="125"/>
                    <a:pt x="162" y="114"/>
                    <a:pt x="155" y="114"/>
                  </a:cubicBezTo>
                  <a:cubicBezTo>
                    <a:pt x="148" y="114"/>
                    <a:pt x="149" y="120"/>
                    <a:pt x="153" y="120"/>
                  </a:cubicBezTo>
                  <a:cubicBezTo>
                    <a:pt x="158" y="121"/>
                    <a:pt x="160" y="124"/>
                    <a:pt x="159" y="127"/>
                  </a:cubicBezTo>
                  <a:cubicBezTo>
                    <a:pt x="158" y="130"/>
                    <a:pt x="156" y="124"/>
                    <a:pt x="150" y="125"/>
                  </a:cubicBezTo>
                  <a:cubicBezTo>
                    <a:pt x="144" y="125"/>
                    <a:pt x="148" y="117"/>
                    <a:pt x="141" y="117"/>
                  </a:cubicBezTo>
                  <a:cubicBezTo>
                    <a:pt x="134" y="116"/>
                    <a:pt x="135" y="104"/>
                    <a:pt x="127" y="104"/>
                  </a:cubicBezTo>
                  <a:cubicBezTo>
                    <a:pt x="120" y="104"/>
                    <a:pt x="120" y="98"/>
                    <a:pt x="124" y="93"/>
                  </a:cubicBezTo>
                  <a:cubicBezTo>
                    <a:pt x="129" y="89"/>
                    <a:pt x="117" y="85"/>
                    <a:pt x="117" y="80"/>
                  </a:cubicBezTo>
                  <a:cubicBezTo>
                    <a:pt x="117" y="75"/>
                    <a:pt x="109" y="78"/>
                    <a:pt x="109" y="73"/>
                  </a:cubicBezTo>
                  <a:cubicBezTo>
                    <a:pt x="109" y="69"/>
                    <a:pt x="106" y="71"/>
                    <a:pt x="102" y="66"/>
                  </a:cubicBezTo>
                  <a:cubicBezTo>
                    <a:pt x="98" y="61"/>
                    <a:pt x="96" y="65"/>
                    <a:pt x="93" y="62"/>
                  </a:cubicBezTo>
                  <a:cubicBezTo>
                    <a:pt x="89" y="58"/>
                    <a:pt x="84" y="55"/>
                    <a:pt x="81" y="57"/>
                  </a:cubicBezTo>
                  <a:cubicBezTo>
                    <a:pt x="78" y="58"/>
                    <a:pt x="71" y="51"/>
                    <a:pt x="69" y="44"/>
                  </a:cubicBezTo>
                  <a:cubicBezTo>
                    <a:pt x="67" y="39"/>
                    <a:pt x="47" y="29"/>
                    <a:pt x="44" y="22"/>
                  </a:cubicBezTo>
                  <a:cubicBezTo>
                    <a:pt x="41" y="15"/>
                    <a:pt x="34" y="12"/>
                    <a:pt x="23" y="12"/>
                  </a:cubicBezTo>
                  <a:cubicBezTo>
                    <a:pt x="11" y="12"/>
                    <a:pt x="6" y="0"/>
                    <a:pt x="4" y="6"/>
                  </a:cubicBezTo>
                  <a:cubicBezTo>
                    <a:pt x="0" y="14"/>
                    <a:pt x="16" y="30"/>
                    <a:pt x="24" y="35"/>
                  </a:cubicBezTo>
                  <a:cubicBezTo>
                    <a:pt x="31" y="39"/>
                    <a:pt x="35" y="55"/>
                    <a:pt x="44" y="55"/>
                  </a:cubicBezTo>
                  <a:cubicBezTo>
                    <a:pt x="52" y="56"/>
                    <a:pt x="53" y="84"/>
                    <a:pt x="60" y="85"/>
                  </a:cubicBezTo>
                  <a:cubicBezTo>
                    <a:pt x="66" y="86"/>
                    <a:pt x="80" y="108"/>
                    <a:pt x="82" y="119"/>
                  </a:cubicBezTo>
                  <a:cubicBezTo>
                    <a:pt x="84" y="130"/>
                    <a:pt x="99" y="136"/>
                    <a:pt x="104" y="144"/>
                  </a:cubicBezTo>
                  <a:cubicBezTo>
                    <a:pt x="108" y="152"/>
                    <a:pt x="127" y="164"/>
                    <a:pt x="130" y="167"/>
                  </a:cubicBezTo>
                  <a:cubicBezTo>
                    <a:pt x="133" y="171"/>
                    <a:pt x="135" y="178"/>
                    <a:pt x="138" y="175"/>
                  </a:cubicBezTo>
                  <a:cubicBezTo>
                    <a:pt x="140" y="171"/>
                    <a:pt x="149" y="175"/>
                    <a:pt x="153" y="175"/>
                  </a:cubicBezTo>
                  <a:cubicBezTo>
                    <a:pt x="158" y="175"/>
                    <a:pt x="159" y="159"/>
                    <a:pt x="158" y="153"/>
                  </a:cubicBezTo>
                  <a:close/>
                  <a:moveTo>
                    <a:pt x="491" y="84"/>
                  </a:moveTo>
                  <a:cubicBezTo>
                    <a:pt x="500" y="85"/>
                    <a:pt x="496" y="79"/>
                    <a:pt x="496" y="73"/>
                  </a:cubicBezTo>
                  <a:cubicBezTo>
                    <a:pt x="496" y="67"/>
                    <a:pt x="487" y="72"/>
                    <a:pt x="487" y="69"/>
                  </a:cubicBezTo>
                  <a:cubicBezTo>
                    <a:pt x="487" y="66"/>
                    <a:pt x="484" y="54"/>
                    <a:pt x="477" y="63"/>
                  </a:cubicBezTo>
                  <a:cubicBezTo>
                    <a:pt x="470" y="73"/>
                    <a:pt x="479" y="96"/>
                    <a:pt x="485" y="95"/>
                  </a:cubicBezTo>
                  <a:cubicBezTo>
                    <a:pt x="490" y="95"/>
                    <a:pt x="481" y="83"/>
                    <a:pt x="491" y="84"/>
                  </a:cubicBezTo>
                  <a:close/>
                  <a:moveTo>
                    <a:pt x="455" y="138"/>
                  </a:moveTo>
                  <a:cubicBezTo>
                    <a:pt x="457" y="145"/>
                    <a:pt x="469" y="149"/>
                    <a:pt x="473" y="143"/>
                  </a:cubicBezTo>
                  <a:cubicBezTo>
                    <a:pt x="476" y="137"/>
                    <a:pt x="453" y="130"/>
                    <a:pt x="455" y="138"/>
                  </a:cubicBezTo>
                  <a:close/>
                  <a:moveTo>
                    <a:pt x="421" y="211"/>
                  </a:moveTo>
                  <a:cubicBezTo>
                    <a:pt x="409" y="210"/>
                    <a:pt x="401" y="218"/>
                    <a:pt x="389" y="214"/>
                  </a:cubicBezTo>
                  <a:cubicBezTo>
                    <a:pt x="378" y="210"/>
                    <a:pt x="360" y="214"/>
                    <a:pt x="362" y="218"/>
                  </a:cubicBezTo>
                  <a:cubicBezTo>
                    <a:pt x="364" y="221"/>
                    <a:pt x="374" y="222"/>
                    <a:pt x="386" y="222"/>
                  </a:cubicBezTo>
                  <a:cubicBezTo>
                    <a:pt x="398" y="223"/>
                    <a:pt x="408" y="216"/>
                    <a:pt x="416" y="216"/>
                  </a:cubicBezTo>
                  <a:cubicBezTo>
                    <a:pt x="424" y="215"/>
                    <a:pt x="432" y="213"/>
                    <a:pt x="421" y="211"/>
                  </a:cubicBezTo>
                  <a:close/>
                  <a:moveTo>
                    <a:pt x="514" y="132"/>
                  </a:moveTo>
                  <a:cubicBezTo>
                    <a:pt x="502" y="128"/>
                    <a:pt x="483" y="131"/>
                    <a:pt x="485" y="137"/>
                  </a:cubicBezTo>
                  <a:cubicBezTo>
                    <a:pt x="487" y="142"/>
                    <a:pt x="496" y="140"/>
                    <a:pt x="505" y="140"/>
                  </a:cubicBezTo>
                  <a:cubicBezTo>
                    <a:pt x="514" y="140"/>
                    <a:pt x="519" y="147"/>
                    <a:pt x="524" y="147"/>
                  </a:cubicBezTo>
                  <a:cubicBezTo>
                    <a:pt x="528" y="147"/>
                    <a:pt x="525" y="135"/>
                    <a:pt x="514" y="132"/>
                  </a:cubicBezTo>
                  <a:close/>
                  <a:moveTo>
                    <a:pt x="284" y="207"/>
                  </a:moveTo>
                  <a:cubicBezTo>
                    <a:pt x="284" y="201"/>
                    <a:pt x="267" y="206"/>
                    <a:pt x="259" y="203"/>
                  </a:cubicBezTo>
                  <a:cubicBezTo>
                    <a:pt x="251" y="199"/>
                    <a:pt x="268" y="196"/>
                    <a:pt x="274" y="193"/>
                  </a:cubicBezTo>
                  <a:cubicBezTo>
                    <a:pt x="279" y="189"/>
                    <a:pt x="270" y="188"/>
                    <a:pt x="256" y="192"/>
                  </a:cubicBezTo>
                  <a:cubicBezTo>
                    <a:pt x="242" y="197"/>
                    <a:pt x="226" y="183"/>
                    <a:pt x="226" y="189"/>
                  </a:cubicBezTo>
                  <a:cubicBezTo>
                    <a:pt x="225" y="195"/>
                    <a:pt x="201" y="186"/>
                    <a:pt x="194" y="182"/>
                  </a:cubicBezTo>
                  <a:cubicBezTo>
                    <a:pt x="188" y="178"/>
                    <a:pt x="165" y="172"/>
                    <a:pt x="160" y="180"/>
                  </a:cubicBezTo>
                  <a:cubicBezTo>
                    <a:pt x="155" y="188"/>
                    <a:pt x="151" y="181"/>
                    <a:pt x="153" y="189"/>
                  </a:cubicBezTo>
                  <a:cubicBezTo>
                    <a:pt x="154" y="194"/>
                    <a:pt x="160" y="191"/>
                    <a:pt x="164" y="191"/>
                  </a:cubicBezTo>
                  <a:cubicBezTo>
                    <a:pt x="168" y="191"/>
                    <a:pt x="166" y="198"/>
                    <a:pt x="172" y="199"/>
                  </a:cubicBezTo>
                  <a:cubicBezTo>
                    <a:pt x="178" y="200"/>
                    <a:pt x="196" y="205"/>
                    <a:pt x="198" y="201"/>
                  </a:cubicBezTo>
                  <a:cubicBezTo>
                    <a:pt x="200" y="198"/>
                    <a:pt x="217" y="201"/>
                    <a:pt x="226" y="208"/>
                  </a:cubicBezTo>
                  <a:cubicBezTo>
                    <a:pt x="234" y="215"/>
                    <a:pt x="254" y="216"/>
                    <a:pt x="262" y="215"/>
                  </a:cubicBezTo>
                  <a:cubicBezTo>
                    <a:pt x="270" y="213"/>
                    <a:pt x="279" y="220"/>
                    <a:pt x="282" y="215"/>
                  </a:cubicBezTo>
                  <a:cubicBezTo>
                    <a:pt x="285" y="211"/>
                    <a:pt x="291" y="222"/>
                    <a:pt x="299" y="216"/>
                  </a:cubicBezTo>
                  <a:cubicBezTo>
                    <a:pt x="308" y="209"/>
                    <a:pt x="285" y="212"/>
                    <a:pt x="284" y="207"/>
                  </a:cubicBezTo>
                  <a:close/>
                  <a:moveTo>
                    <a:pt x="627" y="112"/>
                  </a:moveTo>
                  <a:cubicBezTo>
                    <a:pt x="620" y="112"/>
                    <a:pt x="619" y="124"/>
                    <a:pt x="614" y="124"/>
                  </a:cubicBezTo>
                  <a:cubicBezTo>
                    <a:pt x="608" y="124"/>
                    <a:pt x="600" y="135"/>
                    <a:pt x="590" y="139"/>
                  </a:cubicBezTo>
                  <a:cubicBezTo>
                    <a:pt x="579" y="142"/>
                    <a:pt x="579" y="109"/>
                    <a:pt x="574" y="102"/>
                  </a:cubicBezTo>
                  <a:cubicBezTo>
                    <a:pt x="569" y="96"/>
                    <a:pt x="543" y="91"/>
                    <a:pt x="541" y="98"/>
                  </a:cubicBezTo>
                  <a:cubicBezTo>
                    <a:pt x="538" y="105"/>
                    <a:pt x="529" y="102"/>
                    <a:pt x="528" y="108"/>
                  </a:cubicBezTo>
                  <a:cubicBezTo>
                    <a:pt x="527" y="113"/>
                    <a:pt x="530" y="112"/>
                    <a:pt x="536" y="112"/>
                  </a:cubicBezTo>
                  <a:cubicBezTo>
                    <a:pt x="542" y="112"/>
                    <a:pt x="542" y="116"/>
                    <a:pt x="544" y="122"/>
                  </a:cubicBezTo>
                  <a:cubicBezTo>
                    <a:pt x="547" y="127"/>
                    <a:pt x="562" y="123"/>
                    <a:pt x="568" y="123"/>
                  </a:cubicBezTo>
                  <a:cubicBezTo>
                    <a:pt x="573" y="122"/>
                    <a:pt x="574" y="130"/>
                    <a:pt x="566" y="127"/>
                  </a:cubicBezTo>
                  <a:cubicBezTo>
                    <a:pt x="559" y="125"/>
                    <a:pt x="559" y="131"/>
                    <a:pt x="554" y="129"/>
                  </a:cubicBezTo>
                  <a:cubicBezTo>
                    <a:pt x="548" y="128"/>
                    <a:pt x="542" y="128"/>
                    <a:pt x="545" y="131"/>
                  </a:cubicBezTo>
                  <a:cubicBezTo>
                    <a:pt x="548" y="135"/>
                    <a:pt x="554" y="138"/>
                    <a:pt x="554" y="145"/>
                  </a:cubicBezTo>
                  <a:cubicBezTo>
                    <a:pt x="554" y="152"/>
                    <a:pt x="564" y="150"/>
                    <a:pt x="564" y="145"/>
                  </a:cubicBezTo>
                  <a:cubicBezTo>
                    <a:pt x="564" y="139"/>
                    <a:pt x="569" y="146"/>
                    <a:pt x="579" y="149"/>
                  </a:cubicBezTo>
                  <a:cubicBezTo>
                    <a:pt x="589" y="152"/>
                    <a:pt x="582" y="155"/>
                    <a:pt x="592" y="156"/>
                  </a:cubicBezTo>
                  <a:cubicBezTo>
                    <a:pt x="602" y="156"/>
                    <a:pt x="625" y="164"/>
                    <a:pt x="634" y="170"/>
                  </a:cubicBezTo>
                  <a:cubicBezTo>
                    <a:pt x="642" y="177"/>
                    <a:pt x="636" y="181"/>
                    <a:pt x="642" y="187"/>
                  </a:cubicBezTo>
                  <a:cubicBezTo>
                    <a:pt x="648" y="193"/>
                    <a:pt x="649" y="200"/>
                    <a:pt x="642" y="200"/>
                  </a:cubicBezTo>
                  <a:cubicBezTo>
                    <a:pt x="634" y="200"/>
                    <a:pt x="625" y="208"/>
                    <a:pt x="628" y="212"/>
                  </a:cubicBezTo>
                  <a:cubicBezTo>
                    <a:pt x="630" y="216"/>
                    <a:pt x="655" y="210"/>
                    <a:pt x="662" y="210"/>
                  </a:cubicBezTo>
                  <a:cubicBezTo>
                    <a:pt x="666" y="210"/>
                    <a:pt x="670" y="217"/>
                    <a:pt x="677" y="222"/>
                  </a:cubicBezTo>
                  <a:cubicBezTo>
                    <a:pt x="677" y="130"/>
                    <a:pt x="677" y="130"/>
                    <a:pt x="677" y="130"/>
                  </a:cubicBezTo>
                  <a:cubicBezTo>
                    <a:pt x="658" y="123"/>
                    <a:pt x="632" y="112"/>
                    <a:pt x="627" y="112"/>
                  </a:cubicBezTo>
                  <a:close/>
                  <a:moveTo>
                    <a:pt x="438" y="222"/>
                  </a:moveTo>
                  <a:cubicBezTo>
                    <a:pt x="437" y="223"/>
                    <a:pt x="436" y="224"/>
                    <a:pt x="434" y="224"/>
                  </a:cubicBezTo>
                  <a:cubicBezTo>
                    <a:pt x="433" y="226"/>
                    <a:pt x="433" y="228"/>
                    <a:pt x="432" y="228"/>
                  </a:cubicBezTo>
                  <a:cubicBezTo>
                    <a:pt x="430" y="229"/>
                    <a:pt x="428" y="227"/>
                    <a:pt x="427" y="226"/>
                  </a:cubicBezTo>
                  <a:cubicBezTo>
                    <a:pt x="418" y="229"/>
                    <a:pt x="414" y="239"/>
                    <a:pt x="420" y="242"/>
                  </a:cubicBezTo>
                  <a:cubicBezTo>
                    <a:pt x="425" y="245"/>
                    <a:pt x="434" y="237"/>
                    <a:pt x="438" y="232"/>
                  </a:cubicBezTo>
                  <a:cubicBezTo>
                    <a:pt x="439" y="231"/>
                    <a:pt x="440" y="230"/>
                    <a:pt x="440" y="229"/>
                  </a:cubicBezTo>
                  <a:cubicBezTo>
                    <a:pt x="441" y="229"/>
                    <a:pt x="441" y="228"/>
                    <a:pt x="442" y="228"/>
                  </a:cubicBezTo>
                  <a:cubicBezTo>
                    <a:pt x="442" y="228"/>
                    <a:pt x="443" y="227"/>
                    <a:pt x="443" y="227"/>
                  </a:cubicBezTo>
                  <a:cubicBezTo>
                    <a:pt x="442" y="225"/>
                    <a:pt x="440" y="223"/>
                    <a:pt x="438" y="222"/>
                  </a:cubicBezTo>
                  <a:close/>
                  <a:moveTo>
                    <a:pt x="318" y="110"/>
                  </a:moveTo>
                  <a:cubicBezTo>
                    <a:pt x="325" y="105"/>
                    <a:pt x="327" y="96"/>
                    <a:pt x="326" y="88"/>
                  </a:cubicBezTo>
                  <a:cubicBezTo>
                    <a:pt x="325" y="79"/>
                    <a:pt x="345" y="78"/>
                    <a:pt x="348" y="75"/>
                  </a:cubicBezTo>
                  <a:cubicBezTo>
                    <a:pt x="351" y="72"/>
                    <a:pt x="344" y="66"/>
                    <a:pt x="338" y="63"/>
                  </a:cubicBezTo>
                  <a:cubicBezTo>
                    <a:pt x="333" y="61"/>
                    <a:pt x="338" y="55"/>
                    <a:pt x="334" y="52"/>
                  </a:cubicBezTo>
                  <a:cubicBezTo>
                    <a:pt x="330" y="48"/>
                    <a:pt x="323" y="39"/>
                    <a:pt x="329" y="38"/>
                  </a:cubicBezTo>
                  <a:cubicBezTo>
                    <a:pt x="335" y="38"/>
                    <a:pt x="325" y="30"/>
                    <a:pt x="330" y="28"/>
                  </a:cubicBezTo>
                  <a:cubicBezTo>
                    <a:pt x="330" y="27"/>
                    <a:pt x="331" y="27"/>
                    <a:pt x="332" y="26"/>
                  </a:cubicBezTo>
                  <a:cubicBezTo>
                    <a:pt x="329" y="25"/>
                    <a:pt x="327" y="24"/>
                    <a:pt x="325" y="24"/>
                  </a:cubicBezTo>
                  <a:cubicBezTo>
                    <a:pt x="318" y="24"/>
                    <a:pt x="301" y="22"/>
                    <a:pt x="302" y="34"/>
                  </a:cubicBezTo>
                  <a:cubicBezTo>
                    <a:pt x="303" y="45"/>
                    <a:pt x="293" y="41"/>
                    <a:pt x="294" y="47"/>
                  </a:cubicBezTo>
                  <a:cubicBezTo>
                    <a:pt x="294" y="53"/>
                    <a:pt x="288" y="53"/>
                    <a:pt x="289" y="61"/>
                  </a:cubicBezTo>
                  <a:cubicBezTo>
                    <a:pt x="290" y="68"/>
                    <a:pt x="285" y="65"/>
                    <a:pt x="276" y="69"/>
                  </a:cubicBezTo>
                  <a:cubicBezTo>
                    <a:pt x="268" y="74"/>
                    <a:pt x="271" y="67"/>
                    <a:pt x="262" y="67"/>
                  </a:cubicBezTo>
                  <a:cubicBezTo>
                    <a:pt x="254" y="67"/>
                    <a:pt x="253" y="71"/>
                    <a:pt x="248" y="73"/>
                  </a:cubicBezTo>
                  <a:cubicBezTo>
                    <a:pt x="242" y="75"/>
                    <a:pt x="232" y="72"/>
                    <a:pt x="228" y="75"/>
                  </a:cubicBezTo>
                  <a:cubicBezTo>
                    <a:pt x="225" y="77"/>
                    <a:pt x="220" y="68"/>
                    <a:pt x="216" y="68"/>
                  </a:cubicBezTo>
                  <a:cubicBezTo>
                    <a:pt x="214" y="68"/>
                    <a:pt x="213" y="64"/>
                    <a:pt x="212" y="59"/>
                  </a:cubicBezTo>
                  <a:cubicBezTo>
                    <a:pt x="211" y="59"/>
                    <a:pt x="211" y="59"/>
                    <a:pt x="210" y="59"/>
                  </a:cubicBezTo>
                  <a:cubicBezTo>
                    <a:pt x="204" y="59"/>
                    <a:pt x="195" y="74"/>
                    <a:pt x="201" y="79"/>
                  </a:cubicBezTo>
                  <a:cubicBezTo>
                    <a:pt x="207" y="85"/>
                    <a:pt x="205" y="95"/>
                    <a:pt x="208" y="100"/>
                  </a:cubicBezTo>
                  <a:cubicBezTo>
                    <a:pt x="211" y="105"/>
                    <a:pt x="221" y="105"/>
                    <a:pt x="221" y="115"/>
                  </a:cubicBezTo>
                  <a:cubicBezTo>
                    <a:pt x="221" y="124"/>
                    <a:pt x="229" y="138"/>
                    <a:pt x="235" y="134"/>
                  </a:cubicBezTo>
                  <a:cubicBezTo>
                    <a:pt x="241" y="130"/>
                    <a:pt x="245" y="136"/>
                    <a:pt x="247" y="140"/>
                  </a:cubicBezTo>
                  <a:cubicBezTo>
                    <a:pt x="248" y="144"/>
                    <a:pt x="262" y="137"/>
                    <a:pt x="266" y="138"/>
                  </a:cubicBezTo>
                  <a:cubicBezTo>
                    <a:pt x="271" y="138"/>
                    <a:pt x="284" y="141"/>
                    <a:pt x="285" y="146"/>
                  </a:cubicBezTo>
                  <a:cubicBezTo>
                    <a:pt x="286" y="152"/>
                    <a:pt x="298" y="146"/>
                    <a:pt x="306" y="143"/>
                  </a:cubicBezTo>
                  <a:cubicBezTo>
                    <a:pt x="315" y="140"/>
                    <a:pt x="310" y="115"/>
                    <a:pt x="318" y="110"/>
                  </a:cubicBezTo>
                  <a:close/>
                  <a:moveTo>
                    <a:pt x="350" y="232"/>
                  </a:moveTo>
                  <a:cubicBezTo>
                    <a:pt x="353" y="236"/>
                    <a:pt x="360" y="236"/>
                    <a:pt x="363" y="238"/>
                  </a:cubicBezTo>
                  <a:cubicBezTo>
                    <a:pt x="366" y="241"/>
                    <a:pt x="377" y="247"/>
                    <a:pt x="377" y="239"/>
                  </a:cubicBezTo>
                  <a:cubicBezTo>
                    <a:pt x="377" y="232"/>
                    <a:pt x="347" y="228"/>
                    <a:pt x="350" y="232"/>
                  </a:cubicBezTo>
                  <a:close/>
                  <a:moveTo>
                    <a:pt x="328" y="211"/>
                  </a:moveTo>
                  <a:cubicBezTo>
                    <a:pt x="327" y="215"/>
                    <a:pt x="319" y="215"/>
                    <a:pt x="315" y="212"/>
                  </a:cubicBezTo>
                  <a:cubicBezTo>
                    <a:pt x="311" y="209"/>
                    <a:pt x="305" y="216"/>
                    <a:pt x="308" y="220"/>
                  </a:cubicBezTo>
                  <a:cubicBezTo>
                    <a:pt x="309" y="222"/>
                    <a:pt x="318" y="229"/>
                    <a:pt x="329" y="224"/>
                  </a:cubicBezTo>
                  <a:cubicBezTo>
                    <a:pt x="340" y="218"/>
                    <a:pt x="348" y="223"/>
                    <a:pt x="350" y="218"/>
                  </a:cubicBezTo>
                  <a:cubicBezTo>
                    <a:pt x="353" y="212"/>
                    <a:pt x="330" y="207"/>
                    <a:pt x="328" y="211"/>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80">
              <a:extLst>
                <a:ext uri="{FF2B5EF4-FFF2-40B4-BE49-F238E27FC236}">
                  <a16:creationId xmlns:a16="http://schemas.microsoft.com/office/drawing/2014/main" id="{B397F9AC-A6D0-4CD3-AF68-1213362E5866}"/>
                </a:ext>
              </a:extLst>
            </p:cNvPr>
            <p:cNvSpPr>
              <a:spLocks noEditPoints="1"/>
            </p:cNvSpPr>
            <p:nvPr userDrawn="1"/>
          </p:nvSpPr>
          <p:spPr bwMode="auto">
            <a:xfrm>
              <a:off x="6961308" y="3711023"/>
              <a:ext cx="70921" cy="29499"/>
            </a:xfrm>
            <a:custGeom>
              <a:avLst/>
              <a:gdLst>
                <a:gd name="T0" fmla="*/ 4 w 48"/>
                <a:gd name="T1" fmla="*/ 16 h 20"/>
                <a:gd name="T2" fmla="*/ 0 w 48"/>
                <a:gd name="T3" fmla="*/ 17 h 20"/>
                <a:gd name="T4" fmla="*/ 5 w 48"/>
                <a:gd name="T5" fmla="*/ 19 h 20"/>
                <a:gd name="T6" fmla="*/ 7 w 48"/>
                <a:gd name="T7" fmla="*/ 15 h 20"/>
                <a:gd name="T8" fmla="*/ 5 w 48"/>
                <a:gd name="T9" fmla="*/ 15 h 20"/>
                <a:gd name="T10" fmla="*/ 4 w 48"/>
                <a:gd name="T11" fmla="*/ 16 h 20"/>
                <a:gd name="T12" fmla="*/ 25 w 48"/>
                <a:gd name="T13" fmla="*/ 4 h 20"/>
                <a:gd name="T14" fmla="*/ 13 w 48"/>
                <a:gd name="T15" fmla="*/ 12 h 20"/>
                <a:gd name="T16" fmla="*/ 11 w 48"/>
                <a:gd name="T17" fmla="*/ 13 h 20"/>
                <a:gd name="T18" fmla="*/ 16 w 48"/>
                <a:gd name="T19" fmla="*/ 18 h 20"/>
                <a:gd name="T20" fmla="*/ 47 w 48"/>
                <a:gd name="T21" fmla="*/ 4 h 20"/>
                <a:gd name="T22" fmla="*/ 25 w 48"/>
                <a:gd name="T2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20">
                  <a:moveTo>
                    <a:pt x="4" y="16"/>
                  </a:moveTo>
                  <a:cubicBezTo>
                    <a:pt x="3" y="16"/>
                    <a:pt x="1" y="16"/>
                    <a:pt x="0" y="17"/>
                  </a:cubicBezTo>
                  <a:cubicBezTo>
                    <a:pt x="1" y="18"/>
                    <a:pt x="3" y="20"/>
                    <a:pt x="5" y="19"/>
                  </a:cubicBezTo>
                  <a:cubicBezTo>
                    <a:pt x="6" y="19"/>
                    <a:pt x="6" y="17"/>
                    <a:pt x="7" y="15"/>
                  </a:cubicBezTo>
                  <a:cubicBezTo>
                    <a:pt x="6" y="15"/>
                    <a:pt x="5" y="15"/>
                    <a:pt x="5" y="15"/>
                  </a:cubicBezTo>
                  <a:cubicBezTo>
                    <a:pt x="5" y="16"/>
                    <a:pt x="5" y="16"/>
                    <a:pt x="4" y="16"/>
                  </a:cubicBezTo>
                  <a:close/>
                  <a:moveTo>
                    <a:pt x="25" y="4"/>
                  </a:moveTo>
                  <a:cubicBezTo>
                    <a:pt x="19" y="4"/>
                    <a:pt x="17" y="9"/>
                    <a:pt x="13" y="12"/>
                  </a:cubicBezTo>
                  <a:cubicBezTo>
                    <a:pt x="12" y="13"/>
                    <a:pt x="12" y="13"/>
                    <a:pt x="11" y="13"/>
                  </a:cubicBezTo>
                  <a:cubicBezTo>
                    <a:pt x="13" y="14"/>
                    <a:pt x="15" y="16"/>
                    <a:pt x="16" y="18"/>
                  </a:cubicBezTo>
                  <a:cubicBezTo>
                    <a:pt x="25" y="13"/>
                    <a:pt x="46" y="7"/>
                    <a:pt x="47" y="4"/>
                  </a:cubicBezTo>
                  <a:cubicBezTo>
                    <a:pt x="48" y="0"/>
                    <a:pt x="34" y="5"/>
                    <a:pt x="25" y="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81">
              <a:extLst>
                <a:ext uri="{FF2B5EF4-FFF2-40B4-BE49-F238E27FC236}">
                  <a16:creationId xmlns:a16="http://schemas.microsoft.com/office/drawing/2014/main" id="{10BF748E-9D5E-4325-8B5C-1D80D6C345A6}"/>
                </a:ext>
              </a:extLst>
            </p:cNvPr>
            <p:cNvSpPr>
              <a:spLocks noEditPoints="1"/>
            </p:cNvSpPr>
            <p:nvPr userDrawn="1"/>
          </p:nvSpPr>
          <p:spPr bwMode="auto">
            <a:xfrm>
              <a:off x="4415653" y="2403039"/>
              <a:ext cx="252934" cy="275530"/>
            </a:xfrm>
            <a:custGeom>
              <a:avLst/>
              <a:gdLst>
                <a:gd name="T0" fmla="*/ 118 w 170"/>
                <a:gd name="T1" fmla="*/ 160 h 185"/>
                <a:gd name="T2" fmla="*/ 100 w 170"/>
                <a:gd name="T3" fmla="*/ 160 h 185"/>
                <a:gd name="T4" fmla="*/ 87 w 170"/>
                <a:gd name="T5" fmla="*/ 166 h 185"/>
                <a:gd name="T6" fmla="*/ 103 w 170"/>
                <a:gd name="T7" fmla="*/ 174 h 185"/>
                <a:gd name="T8" fmla="*/ 119 w 170"/>
                <a:gd name="T9" fmla="*/ 185 h 185"/>
                <a:gd name="T10" fmla="*/ 123 w 170"/>
                <a:gd name="T11" fmla="*/ 175 h 185"/>
                <a:gd name="T12" fmla="*/ 129 w 170"/>
                <a:gd name="T13" fmla="*/ 161 h 185"/>
                <a:gd name="T14" fmla="*/ 118 w 170"/>
                <a:gd name="T15" fmla="*/ 160 h 185"/>
                <a:gd name="T16" fmla="*/ 33 w 170"/>
                <a:gd name="T17" fmla="*/ 111 h 185"/>
                <a:gd name="T18" fmla="*/ 23 w 170"/>
                <a:gd name="T19" fmla="*/ 113 h 185"/>
                <a:gd name="T20" fmla="*/ 28 w 170"/>
                <a:gd name="T21" fmla="*/ 132 h 185"/>
                <a:gd name="T22" fmla="*/ 34 w 170"/>
                <a:gd name="T23" fmla="*/ 146 h 185"/>
                <a:gd name="T24" fmla="*/ 45 w 170"/>
                <a:gd name="T25" fmla="*/ 140 h 185"/>
                <a:gd name="T26" fmla="*/ 47 w 170"/>
                <a:gd name="T27" fmla="*/ 116 h 185"/>
                <a:gd name="T28" fmla="*/ 33 w 170"/>
                <a:gd name="T29" fmla="*/ 111 h 185"/>
                <a:gd name="T30" fmla="*/ 140 w 170"/>
                <a:gd name="T31" fmla="*/ 104 h 185"/>
                <a:gd name="T32" fmla="*/ 129 w 170"/>
                <a:gd name="T33" fmla="*/ 95 h 185"/>
                <a:gd name="T34" fmla="*/ 106 w 170"/>
                <a:gd name="T35" fmla="*/ 71 h 185"/>
                <a:gd name="T36" fmla="*/ 86 w 170"/>
                <a:gd name="T37" fmla="*/ 50 h 185"/>
                <a:gd name="T38" fmla="*/ 86 w 170"/>
                <a:gd name="T39" fmla="*/ 36 h 185"/>
                <a:gd name="T40" fmla="*/ 92 w 170"/>
                <a:gd name="T41" fmla="*/ 27 h 185"/>
                <a:gd name="T42" fmla="*/ 93 w 170"/>
                <a:gd name="T43" fmla="*/ 8 h 185"/>
                <a:gd name="T44" fmla="*/ 86 w 170"/>
                <a:gd name="T45" fmla="*/ 6 h 185"/>
                <a:gd name="T46" fmla="*/ 83 w 170"/>
                <a:gd name="T47" fmla="*/ 0 h 185"/>
                <a:gd name="T48" fmla="*/ 71 w 170"/>
                <a:gd name="T49" fmla="*/ 2 h 185"/>
                <a:gd name="T50" fmla="*/ 62 w 170"/>
                <a:gd name="T51" fmla="*/ 5 h 185"/>
                <a:gd name="T52" fmla="*/ 60 w 170"/>
                <a:gd name="T53" fmla="*/ 4 h 185"/>
                <a:gd name="T54" fmla="*/ 57 w 170"/>
                <a:gd name="T55" fmla="*/ 6 h 185"/>
                <a:gd name="T56" fmla="*/ 55 w 170"/>
                <a:gd name="T57" fmla="*/ 10 h 185"/>
                <a:gd name="T58" fmla="*/ 51 w 170"/>
                <a:gd name="T59" fmla="*/ 11 h 185"/>
                <a:gd name="T60" fmla="*/ 44 w 170"/>
                <a:gd name="T61" fmla="*/ 13 h 185"/>
                <a:gd name="T62" fmla="*/ 38 w 170"/>
                <a:gd name="T63" fmla="*/ 16 h 185"/>
                <a:gd name="T64" fmla="*/ 35 w 170"/>
                <a:gd name="T65" fmla="*/ 21 h 185"/>
                <a:gd name="T66" fmla="*/ 26 w 170"/>
                <a:gd name="T67" fmla="*/ 11 h 185"/>
                <a:gd name="T68" fmla="*/ 19 w 170"/>
                <a:gd name="T69" fmla="*/ 22 h 185"/>
                <a:gd name="T70" fmla="*/ 6 w 170"/>
                <a:gd name="T71" fmla="*/ 23 h 185"/>
                <a:gd name="T72" fmla="*/ 8 w 170"/>
                <a:gd name="T73" fmla="*/ 30 h 185"/>
                <a:gd name="T74" fmla="*/ 5 w 170"/>
                <a:gd name="T75" fmla="*/ 36 h 185"/>
                <a:gd name="T76" fmla="*/ 2 w 170"/>
                <a:gd name="T77" fmla="*/ 39 h 185"/>
                <a:gd name="T78" fmla="*/ 6 w 170"/>
                <a:gd name="T79" fmla="*/ 47 h 185"/>
                <a:gd name="T80" fmla="*/ 10 w 170"/>
                <a:gd name="T81" fmla="*/ 54 h 185"/>
                <a:gd name="T82" fmla="*/ 16 w 170"/>
                <a:gd name="T83" fmla="*/ 56 h 185"/>
                <a:gd name="T84" fmla="*/ 15 w 170"/>
                <a:gd name="T85" fmla="*/ 61 h 185"/>
                <a:gd name="T86" fmla="*/ 22 w 170"/>
                <a:gd name="T87" fmla="*/ 59 h 185"/>
                <a:gd name="T88" fmla="*/ 32 w 170"/>
                <a:gd name="T89" fmla="*/ 50 h 185"/>
                <a:gd name="T90" fmla="*/ 53 w 170"/>
                <a:gd name="T91" fmla="*/ 59 h 185"/>
                <a:gd name="T92" fmla="*/ 57 w 170"/>
                <a:gd name="T93" fmla="*/ 68 h 185"/>
                <a:gd name="T94" fmla="*/ 71 w 170"/>
                <a:gd name="T95" fmla="*/ 86 h 185"/>
                <a:gd name="T96" fmla="*/ 91 w 170"/>
                <a:gd name="T97" fmla="*/ 103 h 185"/>
                <a:gd name="T98" fmla="*/ 105 w 170"/>
                <a:gd name="T99" fmla="*/ 109 h 185"/>
                <a:gd name="T100" fmla="*/ 118 w 170"/>
                <a:gd name="T101" fmla="*/ 117 h 185"/>
                <a:gd name="T102" fmla="*/ 129 w 170"/>
                <a:gd name="T103" fmla="*/ 126 h 185"/>
                <a:gd name="T104" fmla="*/ 133 w 170"/>
                <a:gd name="T105" fmla="*/ 135 h 185"/>
                <a:gd name="T106" fmla="*/ 134 w 170"/>
                <a:gd name="T107" fmla="*/ 151 h 185"/>
                <a:gd name="T108" fmla="*/ 135 w 170"/>
                <a:gd name="T109" fmla="*/ 162 h 185"/>
                <a:gd name="T110" fmla="*/ 142 w 170"/>
                <a:gd name="T111" fmla="*/ 150 h 185"/>
                <a:gd name="T112" fmla="*/ 151 w 170"/>
                <a:gd name="T113" fmla="*/ 141 h 185"/>
                <a:gd name="T114" fmla="*/ 144 w 170"/>
                <a:gd name="T115" fmla="*/ 130 h 185"/>
                <a:gd name="T116" fmla="*/ 158 w 170"/>
                <a:gd name="T117" fmla="*/ 124 h 185"/>
                <a:gd name="T118" fmla="*/ 169 w 170"/>
                <a:gd name="T119" fmla="*/ 124 h 185"/>
                <a:gd name="T120" fmla="*/ 140 w 170"/>
                <a:gd name="T121" fmla="*/ 10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185">
                  <a:moveTo>
                    <a:pt x="118" y="160"/>
                  </a:moveTo>
                  <a:cubicBezTo>
                    <a:pt x="109" y="162"/>
                    <a:pt x="105" y="163"/>
                    <a:pt x="100" y="160"/>
                  </a:cubicBezTo>
                  <a:cubicBezTo>
                    <a:pt x="95" y="157"/>
                    <a:pt x="86" y="162"/>
                    <a:pt x="87" y="166"/>
                  </a:cubicBezTo>
                  <a:cubicBezTo>
                    <a:pt x="88" y="168"/>
                    <a:pt x="92" y="171"/>
                    <a:pt x="103" y="174"/>
                  </a:cubicBezTo>
                  <a:cubicBezTo>
                    <a:pt x="113" y="177"/>
                    <a:pt x="115" y="184"/>
                    <a:pt x="119" y="185"/>
                  </a:cubicBezTo>
                  <a:cubicBezTo>
                    <a:pt x="124" y="185"/>
                    <a:pt x="124" y="180"/>
                    <a:pt x="123" y="175"/>
                  </a:cubicBezTo>
                  <a:cubicBezTo>
                    <a:pt x="122" y="169"/>
                    <a:pt x="129" y="162"/>
                    <a:pt x="129" y="161"/>
                  </a:cubicBezTo>
                  <a:cubicBezTo>
                    <a:pt x="130" y="160"/>
                    <a:pt x="126" y="158"/>
                    <a:pt x="118" y="160"/>
                  </a:cubicBezTo>
                  <a:close/>
                  <a:moveTo>
                    <a:pt x="33" y="111"/>
                  </a:moveTo>
                  <a:cubicBezTo>
                    <a:pt x="29" y="115"/>
                    <a:pt x="25" y="110"/>
                    <a:pt x="23" y="113"/>
                  </a:cubicBezTo>
                  <a:cubicBezTo>
                    <a:pt x="20" y="117"/>
                    <a:pt x="30" y="124"/>
                    <a:pt x="28" y="132"/>
                  </a:cubicBezTo>
                  <a:cubicBezTo>
                    <a:pt x="26" y="141"/>
                    <a:pt x="29" y="151"/>
                    <a:pt x="34" y="146"/>
                  </a:cubicBezTo>
                  <a:cubicBezTo>
                    <a:pt x="39" y="141"/>
                    <a:pt x="42" y="144"/>
                    <a:pt x="45" y="140"/>
                  </a:cubicBezTo>
                  <a:cubicBezTo>
                    <a:pt x="47" y="136"/>
                    <a:pt x="45" y="123"/>
                    <a:pt x="47" y="116"/>
                  </a:cubicBezTo>
                  <a:cubicBezTo>
                    <a:pt x="49" y="110"/>
                    <a:pt x="38" y="106"/>
                    <a:pt x="33" y="111"/>
                  </a:cubicBezTo>
                  <a:close/>
                  <a:moveTo>
                    <a:pt x="140" y="104"/>
                  </a:moveTo>
                  <a:cubicBezTo>
                    <a:pt x="134" y="100"/>
                    <a:pt x="138" y="95"/>
                    <a:pt x="129" y="95"/>
                  </a:cubicBezTo>
                  <a:cubicBezTo>
                    <a:pt x="120" y="95"/>
                    <a:pt x="110" y="84"/>
                    <a:pt x="106" y="71"/>
                  </a:cubicBezTo>
                  <a:cubicBezTo>
                    <a:pt x="103" y="59"/>
                    <a:pt x="89" y="58"/>
                    <a:pt x="86" y="50"/>
                  </a:cubicBezTo>
                  <a:cubicBezTo>
                    <a:pt x="82" y="43"/>
                    <a:pt x="89" y="42"/>
                    <a:pt x="86" y="36"/>
                  </a:cubicBezTo>
                  <a:cubicBezTo>
                    <a:pt x="84" y="32"/>
                    <a:pt x="88" y="29"/>
                    <a:pt x="92" y="27"/>
                  </a:cubicBezTo>
                  <a:cubicBezTo>
                    <a:pt x="92" y="20"/>
                    <a:pt x="93" y="13"/>
                    <a:pt x="93" y="8"/>
                  </a:cubicBezTo>
                  <a:cubicBezTo>
                    <a:pt x="90" y="7"/>
                    <a:pt x="87" y="7"/>
                    <a:pt x="86" y="6"/>
                  </a:cubicBezTo>
                  <a:cubicBezTo>
                    <a:pt x="84" y="5"/>
                    <a:pt x="84" y="0"/>
                    <a:pt x="83" y="0"/>
                  </a:cubicBezTo>
                  <a:cubicBezTo>
                    <a:pt x="82" y="0"/>
                    <a:pt x="73" y="0"/>
                    <a:pt x="71" y="2"/>
                  </a:cubicBezTo>
                  <a:cubicBezTo>
                    <a:pt x="69" y="3"/>
                    <a:pt x="64" y="6"/>
                    <a:pt x="62" y="5"/>
                  </a:cubicBezTo>
                  <a:cubicBezTo>
                    <a:pt x="61" y="4"/>
                    <a:pt x="61" y="4"/>
                    <a:pt x="60" y="4"/>
                  </a:cubicBezTo>
                  <a:cubicBezTo>
                    <a:pt x="57" y="6"/>
                    <a:pt x="57" y="6"/>
                    <a:pt x="57" y="6"/>
                  </a:cubicBezTo>
                  <a:cubicBezTo>
                    <a:pt x="57" y="6"/>
                    <a:pt x="57" y="10"/>
                    <a:pt x="55" y="10"/>
                  </a:cubicBezTo>
                  <a:cubicBezTo>
                    <a:pt x="53" y="10"/>
                    <a:pt x="51" y="8"/>
                    <a:pt x="51" y="11"/>
                  </a:cubicBezTo>
                  <a:cubicBezTo>
                    <a:pt x="51" y="15"/>
                    <a:pt x="46" y="14"/>
                    <a:pt x="44" y="13"/>
                  </a:cubicBezTo>
                  <a:cubicBezTo>
                    <a:pt x="41" y="13"/>
                    <a:pt x="38" y="14"/>
                    <a:pt x="38" y="16"/>
                  </a:cubicBezTo>
                  <a:cubicBezTo>
                    <a:pt x="38" y="19"/>
                    <a:pt x="38" y="25"/>
                    <a:pt x="35" y="21"/>
                  </a:cubicBezTo>
                  <a:cubicBezTo>
                    <a:pt x="31" y="18"/>
                    <a:pt x="28" y="11"/>
                    <a:pt x="26" y="11"/>
                  </a:cubicBezTo>
                  <a:cubicBezTo>
                    <a:pt x="25" y="12"/>
                    <a:pt x="22" y="22"/>
                    <a:pt x="19" y="22"/>
                  </a:cubicBezTo>
                  <a:cubicBezTo>
                    <a:pt x="17" y="22"/>
                    <a:pt x="11" y="22"/>
                    <a:pt x="6" y="23"/>
                  </a:cubicBezTo>
                  <a:cubicBezTo>
                    <a:pt x="5" y="27"/>
                    <a:pt x="6" y="29"/>
                    <a:pt x="8" y="30"/>
                  </a:cubicBezTo>
                  <a:cubicBezTo>
                    <a:pt x="10" y="31"/>
                    <a:pt x="7" y="35"/>
                    <a:pt x="5" y="36"/>
                  </a:cubicBezTo>
                  <a:cubicBezTo>
                    <a:pt x="3" y="37"/>
                    <a:pt x="0" y="36"/>
                    <a:pt x="2" y="39"/>
                  </a:cubicBezTo>
                  <a:cubicBezTo>
                    <a:pt x="4" y="43"/>
                    <a:pt x="9" y="43"/>
                    <a:pt x="6" y="47"/>
                  </a:cubicBezTo>
                  <a:cubicBezTo>
                    <a:pt x="4" y="50"/>
                    <a:pt x="6" y="54"/>
                    <a:pt x="10" y="54"/>
                  </a:cubicBezTo>
                  <a:cubicBezTo>
                    <a:pt x="13" y="54"/>
                    <a:pt x="17" y="54"/>
                    <a:pt x="16" y="56"/>
                  </a:cubicBezTo>
                  <a:cubicBezTo>
                    <a:pt x="16" y="58"/>
                    <a:pt x="15" y="59"/>
                    <a:pt x="15" y="61"/>
                  </a:cubicBezTo>
                  <a:cubicBezTo>
                    <a:pt x="17" y="60"/>
                    <a:pt x="20" y="60"/>
                    <a:pt x="22" y="59"/>
                  </a:cubicBezTo>
                  <a:cubicBezTo>
                    <a:pt x="26" y="57"/>
                    <a:pt x="25" y="53"/>
                    <a:pt x="32" y="50"/>
                  </a:cubicBezTo>
                  <a:cubicBezTo>
                    <a:pt x="40" y="48"/>
                    <a:pt x="50" y="55"/>
                    <a:pt x="53" y="59"/>
                  </a:cubicBezTo>
                  <a:cubicBezTo>
                    <a:pt x="56" y="64"/>
                    <a:pt x="57" y="64"/>
                    <a:pt x="57" y="68"/>
                  </a:cubicBezTo>
                  <a:cubicBezTo>
                    <a:pt x="58" y="71"/>
                    <a:pt x="61" y="79"/>
                    <a:pt x="71" y="86"/>
                  </a:cubicBezTo>
                  <a:cubicBezTo>
                    <a:pt x="82" y="92"/>
                    <a:pt x="86" y="100"/>
                    <a:pt x="91" y="103"/>
                  </a:cubicBezTo>
                  <a:cubicBezTo>
                    <a:pt x="97" y="106"/>
                    <a:pt x="102" y="105"/>
                    <a:pt x="105" y="109"/>
                  </a:cubicBezTo>
                  <a:cubicBezTo>
                    <a:pt x="109" y="113"/>
                    <a:pt x="113" y="115"/>
                    <a:pt x="118" y="117"/>
                  </a:cubicBezTo>
                  <a:cubicBezTo>
                    <a:pt x="123" y="120"/>
                    <a:pt x="124" y="125"/>
                    <a:pt x="129" y="126"/>
                  </a:cubicBezTo>
                  <a:cubicBezTo>
                    <a:pt x="134" y="127"/>
                    <a:pt x="130" y="131"/>
                    <a:pt x="133" y="135"/>
                  </a:cubicBezTo>
                  <a:cubicBezTo>
                    <a:pt x="136" y="138"/>
                    <a:pt x="137" y="146"/>
                    <a:pt x="134" y="151"/>
                  </a:cubicBezTo>
                  <a:cubicBezTo>
                    <a:pt x="131" y="155"/>
                    <a:pt x="133" y="162"/>
                    <a:pt x="135" y="162"/>
                  </a:cubicBezTo>
                  <a:cubicBezTo>
                    <a:pt x="137" y="162"/>
                    <a:pt x="141" y="155"/>
                    <a:pt x="142" y="150"/>
                  </a:cubicBezTo>
                  <a:cubicBezTo>
                    <a:pt x="143" y="146"/>
                    <a:pt x="147" y="146"/>
                    <a:pt x="151" y="141"/>
                  </a:cubicBezTo>
                  <a:cubicBezTo>
                    <a:pt x="154" y="137"/>
                    <a:pt x="145" y="136"/>
                    <a:pt x="144" y="130"/>
                  </a:cubicBezTo>
                  <a:cubicBezTo>
                    <a:pt x="142" y="124"/>
                    <a:pt x="150" y="119"/>
                    <a:pt x="158" y="124"/>
                  </a:cubicBezTo>
                  <a:cubicBezTo>
                    <a:pt x="166" y="128"/>
                    <a:pt x="169" y="132"/>
                    <a:pt x="169" y="124"/>
                  </a:cubicBezTo>
                  <a:cubicBezTo>
                    <a:pt x="170" y="117"/>
                    <a:pt x="146" y="107"/>
                    <a:pt x="140" y="104"/>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82">
              <a:extLst>
                <a:ext uri="{FF2B5EF4-FFF2-40B4-BE49-F238E27FC236}">
                  <a16:creationId xmlns:a16="http://schemas.microsoft.com/office/drawing/2014/main" id="{C8F25263-763F-4F33-BCBA-8A975B2EFF82}"/>
                </a:ext>
              </a:extLst>
            </p:cNvPr>
            <p:cNvSpPr>
              <a:spLocks/>
            </p:cNvSpPr>
            <p:nvPr userDrawn="1"/>
          </p:nvSpPr>
          <p:spPr bwMode="auto">
            <a:xfrm>
              <a:off x="4667331" y="2504087"/>
              <a:ext cx="26360" cy="34520"/>
            </a:xfrm>
            <a:custGeom>
              <a:avLst/>
              <a:gdLst>
                <a:gd name="T0" fmla="*/ 7 w 18"/>
                <a:gd name="T1" fmla="*/ 0 h 23"/>
                <a:gd name="T2" fmla="*/ 1 w 18"/>
                <a:gd name="T3" fmla="*/ 11 h 23"/>
                <a:gd name="T4" fmla="*/ 0 w 18"/>
                <a:gd name="T5" fmla="*/ 15 h 23"/>
                <a:gd name="T6" fmla="*/ 11 w 18"/>
                <a:gd name="T7" fmla="*/ 23 h 23"/>
                <a:gd name="T8" fmla="*/ 12 w 18"/>
                <a:gd name="T9" fmla="*/ 23 h 23"/>
                <a:gd name="T10" fmla="*/ 18 w 18"/>
                <a:gd name="T11" fmla="*/ 13 h 23"/>
                <a:gd name="T12" fmla="*/ 7 w 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8" h="23">
                  <a:moveTo>
                    <a:pt x="7" y="0"/>
                  </a:moveTo>
                  <a:cubicBezTo>
                    <a:pt x="4" y="4"/>
                    <a:pt x="1" y="9"/>
                    <a:pt x="1" y="11"/>
                  </a:cubicBezTo>
                  <a:cubicBezTo>
                    <a:pt x="1" y="12"/>
                    <a:pt x="1" y="13"/>
                    <a:pt x="0" y="15"/>
                  </a:cubicBezTo>
                  <a:cubicBezTo>
                    <a:pt x="4" y="18"/>
                    <a:pt x="8" y="22"/>
                    <a:pt x="11" y="23"/>
                  </a:cubicBezTo>
                  <a:cubicBezTo>
                    <a:pt x="11" y="23"/>
                    <a:pt x="11" y="23"/>
                    <a:pt x="12" y="23"/>
                  </a:cubicBezTo>
                  <a:cubicBezTo>
                    <a:pt x="12" y="19"/>
                    <a:pt x="16" y="14"/>
                    <a:pt x="18" y="13"/>
                  </a:cubicBezTo>
                  <a:cubicBezTo>
                    <a:pt x="15" y="9"/>
                    <a:pt x="10" y="3"/>
                    <a:pt x="7" y="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83">
              <a:extLst>
                <a:ext uri="{FF2B5EF4-FFF2-40B4-BE49-F238E27FC236}">
                  <a16:creationId xmlns:a16="http://schemas.microsoft.com/office/drawing/2014/main" id="{BBCDFA1E-555F-4E51-A86B-981599F9E28D}"/>
                </a:ext>
              </a:extLst>
            </p:cNvPr>
            <p:cNvSpPr>
              <a:spLocks/>
            </p:cNvSpPr>
            <p:nvPr userDrawn="1"/>
          </p:nvSpPr>
          <p:spPr bwMode="auto">
            <a:xfrm>
              <a:off x="4674863" y="2425633"/>
              <a:ext cx="90379" cy="109836"/>
            </a:xfrm>
            <a:custGeom>
              <a:avLst/>
              <a:gdLst>
                <a:gd name="T0" fmla="*/ 53 w 61"/>
                <a:gd name="T1" fmla="*/ 49 h 74"/>
                <a:gd name="T2" fmla="*/ 53 w 61"/>
                <a:gd name="T3" fmla="*/ 39 h 74"/>
                <a:gd name="T4" fmla="*/ 53 w 61"/>
                <a:gd name="T5" fmla="*/ 31 h 74"/>
                <a:gd name="T6" fmla="*/ 37 w 61"/>
                <a:gd name="T7" fmla="*/ 26 h 74"/>
                <a:gd name="T8" fmla="*/ 35 w 61"/>
                <a:gd name="T9" fmla="*/ 17 h 74"/>
                <a:gd name="T10" fmla="*/ 30 w 61"/>
                <a:gd name="T11" fmla="*/ 12 h 74"/>
                <a:gd name="T12" fmla="*/ 25 w 61"/>
                <a:gd name="T13" fmla="*/ 4 h 74"/>
                <a:gd name="T14" fmla="*/ 26 w 61"/>
                <a:gd name="T15" fmla="*/ 3 h 74"/>
                <a:gd name="T16" fmla="*/ 21 w 61"/>
                <a:gd name="T17" fmla="*/ 2 h 74"/>
                <a:gd name="T18" fmla="*/ 15 w 61"/>
                <a:gd name="T19" fmla="*/ 0 h 74"/>
                <a:gd name="T20" fmla="*/ 0 w 61"/>
                <a:gd name="T21" fmla="*/ 5 h 74"/>
                <a:gd name="T22" fmla="*/ 4 w 61"/>
                <a:gd name="T23" fmla="*/ 14 h 74"/>
                <a:gd name="T24" fmla="*/ 8 w 61"/>
                <a:gd name="T25" fmla="*/ 25 h 74"/>
                <a:gd name="T26" fmla="*/ 7 w 61"/>
                <a:gd name="T27" fmla="*/ 47 h 74"/>
                <a:gd name="T28" fmla="*/ 2 w 61"/>
                <a:gd name="T29" fmla="*/ 53 h 74"/>
                <a:gd name="T30" fmla="*/ 13 w 61"/>
                <a:gd name="T31" fmla="*/ 66 h 74"/>
                <a:gd name="T32" fmla="*/ 14 w 61"/>
                <a:gd name="T33" fmla="*/ 66 h 74"/>
                <a:gd name="T34" fmla="*/ 27 w 61"/>
                <a:gd name="T35" fmla="*/ 74 h 74"/>
                <a:gd name="T36" fmla="*/ 53 w 61"/>
                <a:gd name="T37" fmla="*/ 69 h 74"/>
                <a:gd name="T38" fmla="*/ 53 w 61"/>
                <a:gd name="T39" fmla="*/ 65 h 74"/>
                <a:gd name="T40" fmla="*/ 58 w 61"/>
                <a:gd name="T41" fmla="*/ 59 h 74"/>
                <a:gd name="T42" fmla="*/ 53 w 61"/>
                <a:gd name="T43" fmla="*/ 4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74">
                  <a:moveTo>
                    <a:pt x="53" y="49"/>
                  </a:moveTo>
                  <a:cubicBezTo>
                    <a:pt x="50" y="46"/>
                    <a:pt x="50" y="41"/>
                    <a:pt x="53" y="39"/>
                  </a:cubicBezTo>
                  <a:cubicBezTo>
                    <a:pt x="56" y="37"/>
                    <a:pt x="53" y="35"/>
                    <a:pt x="53" y="31"/>
                  </a:cubicBezTo>
                  <a:cubicBezTo>
                    <a:pt x="53" y="28"/>
                    <a:pt x="39" y="27"/>
                    <a:pt x="37" y="26"/>
                  </a:cubicBezTo>
                  <a:cubicBezTo>
                    <a:pt x="35" y="26"/>
                    <a:pt x="39" y="17"/>
                    <a:pt x="35" y="17"/>
                  </a:cubicBezTo>
                  <a:cubicBezTo>
                    <a:pt x="32" y="17"/>
                    <a:pt x="30" y="15"/>
                    <a:pt x="30" y="12"/>
                  </a:cubicBezTo>
                  <a:cubicBezTo>
                    <a:pt x="30" y="10"/>
                    <a:pt x="25" y="5"/>
                    <a:pt x="25" y="4"/>
                  </a:cubicBezTo>
                  <a:cubicBezTo>
                    <a:pt x="25" y="3"/>
                    <a:pt x="25" y="3"/>
                    <a:pt x="26" y="3"/>
                  </a:cubicBezTo>
                  <a:cubicBezTo>
                    <a:pt x="24" y="3"/>
                    <a:pt x="22" y="2"/>
                    <a:pt x="21" y="2"/>
                  </a:cubicBezTo>
                  <a:cubicBezTo>
                    <a:pt x="19" y="2"/>
                    <a:pt x="15" y="0"/>
                    <a:pt x="15" y="0"/>
                  </a:cubicBezTo>
                  <a:cubicBezTo>
                    <a:pt x="15" y="0"/>
                    <a:pt x="6" y="3"/>
                    <a:pt x="0" y="5"/>
                  </a:cubicBezTo>
                  <a:cubicBezTo>
                    <a:pt x="0" y="9"/>
                    <a:pt x="1" y="13"/>
                    <a:pt x="4" y="14"/>
                  </a:cubicBezTo>
                  <a:cubicBezTo>
                    <a:pt x="8" y="16"/>
                    <a:pt x="7" y="21"/>
                    <a:pt x="8" y="25"/>
                  </a:cubicBezTo>
                  <a:cubicBezTo>
                    <a:pt x="10" y="29"/>
                    <a:pt x="9" y="47"/>
                    <a:pt x="7" y="47"/>
                  </a:cubicBezTo>
                  <a:cubicBezTo>
                    <a:pt x="6" y="47"/>
                    <a:pt x="4" y="50"/>
                    <a:pt x="2" y="53"/>
                  </a:cubicBezTo>
                  <a:cubicBezTo>
                    <a:pt x="5" y="56"/>
                    <a:pt x="10" y="62"/>
                    <a:pt x="13" y="66"/>
                  </a:cubicBezTo>
                  <a:cubicBezTo>
                    <a:pt x="13" y="66"/>
                    <a:pt x="13" y="66"/>
                    <a:pt x="14" y="66"/>
                  </a:cubicBezTo>
                  <a:cubicBezTo>
                    <a:pt x="17" y="66"/>
                    <a:pt x="27" y="74"/>
                    <a:pt x="27" y="74"/>
                  </a:cubicBezTo>
                  <a:cubicBezTo>
                    <a:pt x="27" y="74"/>
                    <a:pt x="42" y="71"/>
                    <a:pt x="53" y="69"/>
                  </a:cubicBezTo>
                  <a:cubicBezTo>
                    <a:pt x="53" y="68"/>
                    <a:pt x="53" y="66"/>
                    <a:pt x="53" y="65"/>
                  </a:cubicBezTo>
                  <a:cubicBezTo>
                    <a:pt x="53" y="63"/>
                    <a:pt x="55" y="59"/>
                    <a:pt x="58" y="59"/>
                  </a:cubicBezTo>
                  <a:cubicBezTo>
                    <a:pt x="61" y="59"/>
                    <a:pt x="56" y="52"/>
                    <a:pt x="53" y="49"/>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pic>
        <p:nvPicPr>
          <p:cNvPr id="229" name="Graphic 228">
            <a:extLst>
              <a:ext uri="{FF2B5EF4-FFF2-40B4-BE49-F238E27FC236}">
                <a16:creationId xmlns:a16="http://schemas.microsoft.com/office/drawing/2014/main" id="{143ED4D4-8EC8-4B50-A344-76CF2645AA3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764686" y="899351"/>
            <a:ext cx="5478546" cy="3637927"/>
          </a:xfrm>
          <a:prstGeom prst="rect">
            <a:avLst/>
          </a:prstGeom>
        </p:spPr>
      </p:pic>
      <p:grpSp>
        <p:nvGrpSpPr>
          <p:cNvPr id="191" name="Group 190">
            <a:extLst>
              <a:ext uri="{FF2B5EF4-FFF2-40B4-BE49-F238E27FC236}">
                <a16:creationId xmlns:a16="http://schemas.microsoft.com/office/drawing/2014/main" id="{17AD2D03-8983-4E15-8CBC-6E9864AF9205}"/>
              </a:ext>
            </a:extLst>
          </p:cNvPr>
          <p:cNvGrpSpPr/>
          <p:nvPr userDrawn="1"/>
        </p:nvGrpSpPr>
        <p:grpSpPr>
          <a:xfrm>
            <a:off x="2321929" y="1829038"/>
            <a:ext cx="171339" cy="222703"/>
            <a:chOff x="2063083" y="1657399"/>
            <a:chExt cx="188473" cy="244973"/>
          </a:xfrm>
        </p:grpSpPr>
        <p:sp>
          <p:nvSpPr>
            <p:cNvPr id="192" name="Graphic 4">
              <a:extLst>
                <a:ext uri="{FF2B5EF4-FFF2-40B4-BE49-F238E27FC236}">
                  <a16:creationId xmlns:a16="http://schemas.microsoft.com/office/drawing/2014/main" id="{2E5AFF78-837F-4A10-B602-70A5AC856444}"/>
                </a:ext>
              </a:extLst>
            </p:cNvPr>
            <p:cNvSpPr/>
            <p:nvPr userDrawn="1"/>
          </p:nvSpPr>
          <p:spPr>
            <a:xfrm>
              <a:off x="2101036" y="1696260"/>
              <a:ext cx="112042" cy="112042"/>
            </a:xfrm>
            <a:custGeom>
              <a:avLst/>
              <a:gdLst>
                <a:gd name="connsiteX0" fmla="*/ 112042 w 112042"/>
                <a:gd name="connsiteY0" fmla="*/ 56021 h 112042"/>
                <a:gd name="connsiteX1" fmla="*/ 56021 w 112042"/>
                <a:gd name="connsiteY1" fmla="*/ 112042 h 112042"/>
                <a:gd name="connsiteX2" fmla="*/ 0 w 112042"/>
                <a:gd name="connsiteY2" fmla="*/ 56021 h 112042"/>
                <a:gd name="connsiteX3" fmla="*/ 56021 w 112042"/>
                <a:gd name="connsiteY3" fmla="*/ 0 h 112042"/>
                <a:gd name="connsiteX4" fmla="*/ 112042 w 112042"/>
                <a:gd name="connsiteY4" fmla="*/ 56021 h 112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42" h="112042">
                  <a:moveTo>
                    <a:pt x="112042" y="56021"/>
                  </a:moveTo>
                  <a:cubicBezTo>
                    <a:pt x="112042" y="86961"/>
                    <a:pt x="86961" y="112042"/>
                    <a:pt x="56021" y="112042"/>
                  </a:cubicBezTo>
                  <a:cubicBezTo>
                    <a:pt x="25082" y="112042"/>
                    <a:pt x="0" y="86961"/>
                    <a:pt x="0" y="56021"/>
                  </a:cubicBezTo>
                  <a:cubicBezTo>
                    <a:pt x="0" y="25082"/>
                    <a:pt x="25082" y="0"/>
                    <a:pt x="56021" y="0"/>
                  </a:cubicBezTo>
                  <a:cubicBezTo>
                    <a:pt x="86961" y="0"/>
                    <a:pt x="112042" y="25082"/>
                    <a:pt x="112042" y="56021"/>
                  </a:cubicBezTo>
                  <a:close/>
                </a:path>
              </a:pathLst>
            </a:custGeom>
            <a:solidFill>
              <a:schemeClr val="bg1"/>
            </a:solidFill>
            <a:ln w="4774" cap="flat">
              <a:noFill/>
              <a:prstDash val="solid"/>
              <a:miter/>
            </a:ln>
          </p:spPr>
          <p:txBody>
            <a:bodyPr rtlCol="0" anchor="ctr"/>
            <a:lstStyle/>
            <a:p>
              <a:endParaRPr lang="uk-UA" dirty="0"/>
            </a:p>
          </p:txBody>
        </p:sp>
        <p:sp>
          <p:nvSpPr>
            <p:cNvPr id="193" name="Graphic 4">
              <a:extLst>
                <a:ext uri="{FF2B5EF4-FFF2-40B4-BE49-F238E27FC236}">
                  <a16:creationId xmlns:a16="http://schemas.microsoft.com/office/drawing/2014/main" id="{634AE3ED-9C52-4BE5-834A-782A1D4F2F0E}"/>
                </a:ext>
              </a:extLst>
            </p:cNvPr>
            <p:cNvSpPr/>
            <p:nvPr userDrawn="1"/>
          </p:nvSpPr>
          <p:spPr>
            <a:xfrm>
              <a:off x="2063083" y="1657399"/>
              <a:ext cx="188473" cy="244973"/>
            </a:xfrm>
            <a:custGeom>
              <a:avLst/>
              <a:gdLst>
                <a:gd name="connsiteX0" fmla="*/ 93886 w 188473"/>
                <a:gd name="connsiteY0" fmla="*/ -189 h 244973"/>
                <a:gd name="connsiteX1" fmla="*/ -327 w 188473"/>
                <a:gd name="connsiteY1" fmla="*/ 93163 h 244973"/>
                <a:gd name="connsiteX2" fmla="*/ 93886 w 188473"/>
                <a:gd name="connsiteY2" fmla="*/ 244784 h 244973"/>
                <a:gd name="connsiteX3" fmla="*/ 188147 w 188473"/>
                <a:gd name="connsiteY3" fmla="*/ 93163 h 244973"/>
                <a:gd name="connsiteX4" fmla="*/ 93886 w 188473"/>
                <a:gd name="connsiteY4" fmla="*/ -189 h 244973"/>
                <a:gd name="connsiteX5" fmla="*/ 93886 w 188473"/>
                <a:gd name="connsiteY5" fmla="*/ 142971 h 244973"/>
                <a:gd name="connsiteX6" fmla="*/ 44700 w 188473"/>
                <a:gd name="connsiteY6" fmla="*/ 93689 h 244973"/>
                <a:gd name="connsiteX7" fmla="*/ 93982 w 188473"/>
                <a:gd name="connsiteY7" fmla="*/ 44503 h 244973"/>
                <a:gd name="connsiteX8" fmla="*/ 143167 w 188473"/>
                <a:gd name="connsiteY8" fmla="*/ 93737 h 244973"/>
                <a:gd name="connsiteX9" fmla="*/ 93886 w 188473"/>
                <a:gd name="connsiteY9" fmla="*/ 142827 h 24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73" h="244973">
                  <a:moveTo>
                    <a:pt x="93886" y="-189"/>
                  </a:moveTo>
                  <a:cubicBezTo>
                    <a:pt x="42143" y="-294"/>
                    <a:pt x="41" y="41425"/>
                    <a:pt x="-327" y="93163"/>
                  </a:cubicBezTo>
                  <a:cubicBezTo>
                    <a:pt x="-327" y="162712"/>
                    <a:pt x="93886" y="244784"/>
                    <a:pt x="93886" y="244784"/>
                  </a:cubicBezTo>
                  <a:cubicBezTo>
                    <a:pt x="93886" y="244784"/>
                    <a:pt x="188147" y="162712"/>
                    <a:pt x="188147" y="93163"/>
                  </a:cubicBezTo>
                  <a:cubicBezTo>
                    <a:pt x="187750" y="41416"/>
                    <a:pt x="145634" y="-294"/>
                    <a:pt x="93886" y="-189"/>
                  </a:cubicBezTo>
                  <a:close/>
                  <a:moveTo>
                    <a:pt x="93886" y="142971"/>
                  </a:moveTo>
                  <a:cubicBezTo>
                    <a:pt x="66693" y="142942"/>
                    <a:pt x="44671" y="120882"/>
                    <a:pt x="44700" y="93689"/>
                  </a:cubicBezTo>
                  <a:cubicBezTo>
                    <a:pt x="44729" y="66496"/>
                    <a:pt x="66788" y="44475"/>
                    <a:pt x="93982" y="44503"/>
                  </a:cubicBezTo>
                  <a:cubicBezTo>
                    <a:pt x="121156" y="44532"/>
                    <a:pt x="143167" y="66563"/>
                    <a:pt x="143167" y="93737"/>
                  </a:cubicBezTo>
                  <a:cubicBezTo>
                    <a:pt x="143062" y="120878"/>
                    <a:pt x="121026" y="142827"/>
                    <a:pt x="93886" y="142827"/>
                  </a:cubicBezTo>
                  <a:close/>
                </a:path>
              </a:pathLst>
            </a:custGeom>
            <a:solidFill>
              <a:schemeClr val="tx1"/>
            </a:solidFill>
            <a:ln w="4774" cap="flat">
              <a:noFill/>
              <a:prstDash val="solid"/>
              <a:miter/>
            </a:ln>
          </p:spPr>
          <p:txBody>
            <a:bodyPr rtlCol="0" anchor="ctr"/>
            <a:lstStyle/>
            <a:p>
              <a:endParaRPr lang="uk-UA" dirty="0"/>
            </a:p>
          </p:txBody>
        </p:sp>
      </p:grpSp>
      <p:grpSp>
        <p:nvGrpSpPr>
          <p:cNvPr id="195" name="Group 194">
            <a:extLst>
              <a:ext uri="{FF2B5EF4-FFF2-40B4-BE49-F238E27FC236}">
                <a16:creationId xmlns:a16="http://schemas.microsoft.com/office/drawing/2014/main" id="{C2DAF634-22BC-4EE7-AE3E-5E3BC43B0E77}"/>
              </a:ext>
            </a:extLst>
          </p:cNvPr>
          <p:cNvGrpSpPr/>
          <p:nvPr userDrawn="1"/>
        </p:nvGrpSpPr>
        <p:grpSpPr>
          <a:xfrm>
            <a:off x="3696667" y="1686260"/>
            <a:ext cx="171339" cy="222703"/>
            <a:chOff x="2063083" y="1657399"/>
            <a:chExt cx="188473" cy="244973"/>
          </a:xfrm>
        </p:grpSpPr>
        <p:sp>
          <p:nvSpPr>
            <p:cNvPr id="196" name="Graphic 4">
              <a:extLst>
                <a:ext uri="{FF2B5EF4-FFF2-40B4-BE49-F238E27FC236}">
                  <a16:creationId xmlns:a16="http://schemas.microsoft.com/office/drawing/2014/main" id="{97E2A378-352A-46C9-82A9-5F7AB445AD4F}"/>
                </a:ext>
              </a:extLst>
            </p:cNvPr>
            <p:cNvSpPr/>
            <p:nvPr userDrawn="1"/>
          </p:nvSpPr>
          <p:spPr>
            <a:xfrm>
              <a:off x="2101036" y="1696260"/>
              <a:ext cx="112042" cy="112042"/>
            </a:xfrm>
            <a:custGeom>
              <a:avLst/>
              <a:gdLst>
                <a:gd name="connsiteX0" fmla="*/ 112042 w 112042"/>
                <a:gd name="connsiteY0" fmla="*/ 56021 h 112042"/>
                <a:gd name="connsiteX1" fmla="*/ 56021 w 112042"/>
                <a:gd name="connsiteY1" fmla="*/ 112042 h 112042"/>
                <a:gd name="connsiteX2" fmla="*/ 0 w 112042"/>
                <a:gd name="connsiteY2" fmla="*/ 56021 h 112042"/>
                <a:gd name="connsiteX3" fmla="*/ 56021 w 112042"/>
                <a:gd name="connsiteY3" fmla="*/ 0 h 112042"/>
                <a:gd name="connsiteX4" fmla="*/ 112042 w 112042"/>
                <a:gd name="connsiteY4" fmla="*/ 56021 h 112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42" h="112042">
                  <a:moveTo>
                    <a:pt x="112042" y="56021"/>
                  </a:moveTo>
                  <a:cubicBezTo>
                    <a:pt x="112042" y="86961"/>
                    <a:pt x="86961" y="112042"/>
                    <a:pt x="56021" y="112042"/>
                  </a:cubicBezTo>
                  <a:cubicBezTo>
                    <a:pt x="25082" y="112042"/>
                    <a:pt x="0" y="86961"/>
                    <a:pt x="0" y="56021"/>
                  </a:cubicBezTo>
                  <a:cubicBezTo>
                    <a:pt x="0" y="25082"/>
                    <a:pt x="25082" y="0"/>
                    <a:pt x="56021" y="0"/>
                  </a:cubicBezTo>
                  <a:cubicBezTo>
                    <a:pt x="86961" y="0"/>
                    <a:pt x="112042" y="25082"/>
                    <a:pt x="112042" y="56021"/>
                  </a:cubicBezTo>
                  <a:close/>
                </a:path>
              </a:pathLst>
            </a:custGeom>
            <a:solidFill>
              <a:schemeClr val="bg1"/>
            </a:solidFill>
            <a:ln w="4774" cap="flat">
              <a:noFill/>
              <a:prstDash val="solid"/>
              <a:miter/>
            </a:ln>
          </p:spPr>
          <p:txBody>
            <a:bodyPr rtlCol="0" anchor="ctr"/>
            <a:lstStyle/>
            <a:p>
              <a:endParaRPr lang="uk-UA" dirty="0"/>
            </a:p>
          </p:txBody>
        </p:sp>
        <p:sp>
          <p:nvSpPr>
            <p:cNvPr id="197" name="Graphic 4">
              <a:extLst>
                <a:ext uri="{FF2B5EF4-FFF2-40B4-BE49-F238E27FC236}">
                  <a16:creationId xmlns:a16="http://schemas.microsoft.com/office/drawing/2014/main" id="{062C62EF-2849-45AF-9475-B01D88059001}"/>
                </a:ext>
              </a:extLst>
            </p:cNvPr>
            <p:cNvSpPr/>
            <p:nvPr userDrawn="1"/>
          </p:nvSpPr>
          <p:spPr>
            <a:xfrm>
              <a:off x="2063083" y="1657399"/>
              <a:ext cx="188473" cy="244973"/>
            </a:xfrm>
            <a:custGeom>
              <a:avLst/>
              <a:gdLst>
                <a:gd name="connsiteX0" fmla="*/ 93886 w 188473"/>
                <a:gd name="connsiteY0" fmla="*/ -189 h 244973"/>
                <a:gd name="connsiteX1" fmla="*/ -327 w 188473"/>
                <a:gd name="connsiteY1" fmla="*/ 93163 h 244973"/>
                <a:gd name="connsiteX2" fmla="*/ 93886 w 188473"/>
                <a:gd name="connsiteY2" fmla="*/ 244784 h 244973"/>
                <a:gd name="connsiteX3" fmla="*/ 188147 w 188473"/>
                <a:gd name="connsiteY3" fmla="*/ 93163 h 244973"/>
                <a:gd name="connsiteX4" fmla="*/ 93886 w 188473"/>
                <a:gd name="connsiteY4" fmla="*/ -189 h 244973"/>
                <a:gd name="connsiteX5" fmla="*/ 93886 w 188473"/>
                <a:gd name="connsiteY5" fmla="*/ 142971 h 244973"/>
                <a:gd name="connsiteX6" fmla="*/ 44700 w 188473"/>
                <a:gd name="connsiteY6" fmla="*/ 93689 h 244973"/>
                <a:gd name="connsiteX7" fmla="*/ 93982 w 188473"/>
                <a:gd name="connsiteY7" fmla="*/ 44503 h 244973"/>
                <a:gd name="connsiteX8" fmla="*/ 143167 w 188473"/>
                <a:gd name="connsiteY8" fmla="*/ 93737 h 244973"/>
                <a:gd name="connsiteX9" fmla="*/ 93886 w 188473"/>
                <a:gd name="connsiteY9" fmla="*/ 142827 h 24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73" h="244973">
                  <a:moveTo>
                    <a:pt x="93886" y="-189"/>
                  </a:moveTo>
                  <a:cubicBezTo>
                    <a:pt x="42143" y="-294"/>
                    <a:pt x="41" y="41425"/>
                    <a:pt x="-327" y="93163"/>
                  </a:cubicBezTo>
                  <a:cubicBezTo>
                    <a:pt x="-327" y="162712"/>
                    <a:pt x="93886" y="244784"/>
                    <a:pt x="93886" y="244784"/>
                  </a:cubicBezTo>
                  <a:cubicBezTo>
                    <a:pt x="93886" y="244784"/>
                    <a:pt x="188147" y="162712"/>
                    <a:pt x="188147" y="93163"/>
                  </a:cubicBezTo>
                  <a:cubicBezTo>
                    <a:pt x="187750" y="41416"/>
                    <a:pt x="145634" y="-294"/>
                    <a:pt x="93886" y="-189"/>
                  </a:cubicBezTo>
                  <a:close/>
                  <a:moveTo>
                    <a:pt x="93886" y="142971"/>
                  </a:moveTo>
                  <a:cubicBezTo>
                    <a:pt x="66693" y="142942"/>
                    <a:pt x="44671" y="120882"/>
                    <a:pt x="44700" y="93689"/>
                  </a:cubicBezTo>
                  <a:cubicBezTo>
                    <a:pt x="44729" y="66496"/>
                    <a:pt x="66788" y="44475"/>
                    <a:pt x="93982" y="44503"/>
                  </a:cubicBezTo>
                  <a:cubicBezTo>
                    <a:pt x="121156" y="44532"/>
                    <a:pt x="143167" y="66563"/>
                    <a:pt x="143167" y="93737"/>
                  </a:cubicBezTo>
                  <a:cubicBezTo>
                    <a:pt x="143062" y="120878"/>
                    <a:pt x="121026" y="142827"/>
                    <a:pt x="93886" y="142827"/>
                  </a:cubicBezTo>
                  <a:close/>
                </a:path>
              </a:pathLst>
            </a:custGeom>
            <a:solidFill>
              <a:schemeClr val="tx1"/>
            </a:solidFill>
            <a:ln w="4774" cap="flat">
              <a:noFill/>
              <a:prstDash val="solid"/>
              <a:miter/>
            </a:ln>
          </p:spPr>
          <p:txBody>
            <a:bodyPr rtlCol="0" anchor="ctr"/>
            <a:lstStyle/>
            <a:p>
              <a:endParaRPr lang="uk-UA" dirty="0"/>
            </a:p>
          </p:txBody>
        </p:sp>
      </p:grpSp>
      <p:grpSp>
        <p:nvGrpSpPr>
          <p:cNvPr id="199" name="Group 198">
            <a:extLst>
              <a:ext uri="{FF2B5EF4-FFF2-40B4-BE49-F238E27FC236}">
                <a16:creationId xmlns:a16="http://schemas.microsoft.com/office/drawing/2014/main" id="{3856FCCD-2EA1-42D6-B4BE-92D8841BBF42}"/>
              </a:ext>
            </a:extLst>
          </p:cNvPr>
          <p:cNvGrpSpPr/>
          <p:nvPr userDrawn="1"/>
        </p:nvGrpSpPr>
        <p:grpSpPr>
          <a:xfrm>
            <a:off x="3632823" y="2143463"/>
            <a:ext cx="171339" cy="222703"/>
            <a:chOff x="2063083" y="1657399"/>
            <a:chExt cx="188473" cy="244973"/>
          </a:xfrm>
        </p:grpSpPr>
        <p:sp>
          <p:nvSpPr>
            <p:cNvPr id="200" name="Graphic 4">
              <a:extLst>
                <a:ext uri="{FF2B5EF4-FFF2-40B4-BE49-F238E27FC236}">
                  <a16:creationId xmlns:a16="http://schemas.microsoft.com/office/drawing/2014/main" id="{CDF2B8B9-B4A5-492D-A263-AF581BEDC6CB}"/>
                </a:ext>
              </a:extLst>
            </p:cNvPr>
            <p:cNvSpPr/>
            <p:nvPr userDrawn="1"/>
          </p:nvSpPr>
          <p:spPr>
            <a:xfrm>
              <a:off x="2101036" y="1696260"/>
              <a:ext cx="112042" cy="112042"/>
            </a:xfrm>
            <a:custGeom>
              <a:avLst/>
              <a:gdLst>
                <a:gd name="connsiteX0" fmla="*/ 112042 w 112042"/>
                <a:gd name="connsiteY0" fmla="*/ 56021 h 112042"/>
                <a:gd name="connsiteX1" fmla="*/ 56021 w 112042"/>
                <a:gd name="connsiteY1" fmla="*/ 112042 h 112042"/>
                <a:gd name="connsiteX2" fmla="*/ 0 w 112042"/>
                <a:gd name="connsiteY2" fmla="*/ 56021 h 112042"/>
                <a:gd name="connsiteX3" fmla="*/ 56021 w 112042"/>
                <a:gd name="connsiteY3" fmla="*/ 0 h 112042"/>
                <a:gd name="connsiteX4" fmla="*/ 112042 w 112042"/>
                <a:gd name="connsiteY4" fmla="*/ 56021 h 112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42" h="112042">
                  <a:moveTo>
                    <a:pt x="112042" y="56021"/>
                  </a:moveTo>
                  <a:cubicBezTo>
                    <a:pt x="112042" y="86961"/>
                    <a:pt x="86961" y="112042"/>
                    <a:pt x="56021" y="112042"/>
                  </a:cubicBezTo>
                  <a:cubicBezTo>
                    <a:pt x="25082" y="112042"/>
                    <a:pt x="0" y="86961"/>
                    <a:pt x="0" y="56021"/>
                  </a:cubicBezTo>
                  <a:cubicBezTo>
                    <a:pt x="0" y="25082"/>
                    <a:pt x="25082" y="0"/>
                    <a:pt x="56021" y="0"/>
                  </a:cubicBezTo>
                  <a:cubicBezTo>
                    <a:pt x="86961" y="0"/>
                    <a:pt x="112042" y="25082"/>
                    <a:pt x="112042" y="56021"/>
                  </a:cubicBezTo>
                  <a:close/>
                </a:path>
              </a:pathLst>
            </a:custGeom>
            <a:solidFill>
              <a:schemeClr val="bg1"/>
            </a:solidFill>
            <a:ln w="4774" cap="flat">
              <a:noFill/>
              <a:prstDash val="solid"/>
              <a:miter/>
            </a:ln>
          </p:spPr>
          <p:txBody>
            <a:bodyPr rtlCol="0" anchor="ctr"/>
            <a:lstStyle/>
            <a:p>
              <a:endParaRPr lang="uk-UA" dirty="0"/>
            </a:p>
          </p:txBody>
        </p:sp>
        <p:sp>
          <p:nvSpPr>
            <p:cNvPr id="201" name="Graphic 4">
              <a:extLst>
                <a:ext uri="{FF2B5EF4-FFF2-40B4-BE49-F238E27FC236}">
                  <a16:creationId xmlns:a16="http://schemas.microsoft.com/office/drawing/2014/main" id="{4501379D-B904-4E2A-927B-6FF175DD9E6E}"/>
                </a:ext>
              </a:extLst>
            </p:cNvPr>
            <p:cNvSpPr/>
            <p:nvPr userDrawn="1"/>
          </p:nvSpPr>
          <p:spPr>
            <a:xfrm>
              <a:off x="2063083" y="1657399"/>
              <a:ext cx="188473" cy="244973"/>
            </a:xfrm>
            <a:custGeom>
              <a:avLst/>
              <a:gdLst>
                <a:gd name="connsiteX0" fmla="*/ 93886 w 188473"/>
                <a:gd name="connsiteY0" fmla="*/ -189 h 244973"/>
                <a:gd name="connsiteX1" fmla="*/ -327 w 188473"/>
                <a:gd name="connsiteY1" fmla="*/ 93163 h 244973"/>
                <a:gd name="connsiteX2" fmla="*/ 93886 w 188473"/>
                <a:gd name="connsiteY2" fmla="*/ 244784 h 244973"/>
                <a:gd name="connsiteX3" fmla="*/ 188147 w 188473"/>
                <a:gd name="connsiteY3" fmla="*/ 93163 h 244973"/>
                <a:gd name="connsiteX4" fmla="*/ 93886 w 188473"/>
                <a:gd name="connsiteY4" fmla="*/ -189 h 244973"/>
                <a:gd name="connsiteX5" fmla="*/ 93886 w 188473"/>
                <a:gd name="connsiteY5" fmla="*/ 142971 h 244973"/>
                <a:gd name="connsiteX6" fmla="*/ 44700 w 188473"/>
                <a:gd name="connsiteY6" fmla="*/ 93689 h 244973"/>
                <a:gd name="connsiteX7" fmla="*/ 93982 w 188473"/>
                <a:gd name="connsiteY7" fmla="*/ 44503 h 244973"/>
                <a:gd name="connsiteX8" fmla="*/ 143167 w 188473"/>
                <a:gd name="connsiteY8" fmla="*/ 93737 h 244973"/>
                <a:gd name="connsiteX9" fmla="*/ 93886 w 188473"/>
                <a:gd name="connsiteY9" fmla="*/ 142827 h 24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73" h="244973">
                  <a:moveTo>
                    <a:pt x="93886" y="-189"/>
                  </a:moveTo>
                  <a:cubicBezTo>
                    <a:pt x="42143" y="-294"/>
                    <a:pt x="41" y="41425"/>
                    <a:pt x="-327" y="93163"/>
                  </a:cubicBezTo>
                  <a:cubicBezTo>
                    <a:pt x="-327" y="162712"/>
                    <a:pt x="93886" y="244784"/>
                    <a:pt x="93886" y="244784"/>
                  </a:cubicBezTo>
                  <a:cubicBezTo>
                    <a:pt x="93886" y="244784"/>
                    <a:pt x="188147" y="162712"/>
                    <a:pt x="188147" y="93163"/>
                  </a:cubicBezTo>
                  <a:cubicBezTo>
                    <a:pt x="187750" y="41416"/>
                    <a:pt x="145634" y="-294"/>
                    <a:pt x="93886" y="-189"/>
                  </a:cubicBezTo>
                  <a:close/>
                  <a:moveTo>
                    <a:pt x="93886" y="142971"/>
                  </a:moveTo>
                  <a:cubicBezTo>
                    <a:pt x="66693" y="142942"/>
                    <a:pt x="44671" y="120882"/>
                    <a:pt x="44700" y="93689"/>
                  </a:cubicBezTo>
                  <a:cubicBezTo>
                    <a:pt x="44729" y="66496"/>
                    <a:pt x="66788" y="44475"/>
                    <a:pt x="93982" y="44503"/>
                  </a:cubicBezTo>
                  <a:cubicBezTo>
                    <a:pt x="121156" y="44532"/>
                    <a:pt x="143167" y="66563"/>
                    <a:pt x="143167" y="93737"/>
                  </a:cubicBezTo>
                  <a:cubicBezTo>
                    <a:pt x="143062" y="120878"/>
                    <a:pt x="121026" y="142827"/>
                    <a:pt x="93886" y="142827"/>
                  </a:cubicBezTo>
                  <a:close/>
                </a:path>
              </a:pathLst>
            </a:custGeom>
            <a:solidFill>
              <a:schemeClr val="tx1"/>
            </a:solidFill>
            <a:ln w="4774" cap="flat">
              <a:noFill/>
              <a:prstDash val="solid"/>
              <a:miter/>
            </a:ln>
          </p:spPr>
          <p:txBody>
            <a:bodyPr rtlCol="0" anchor="ctr"/>
            <a:lstStyle/>
            <a:p>
              <a:endParaRPr lang="uk-UA" dirty="0"/>
            </a:p>
          </p:txBody>
        </p:sp>
      </p:grpSp>
      <p:grpSp>
        <p:nvGrpSpPr>
          <p:cNvPr id="203" name="Group 202">
            <a:extLst>
              <a:ext uri="{FF2B5EF4-FFF2-40B4-BE49-F238E27FC236}">
                <a16:creationId xmlns:a16="http://schemas.microsoft.com/office/drawing/2014/main" id="{2F9AC737-E69D-40C1-9C68-A6637BC7EC49}"/>
              </a:ext>
            </a:extLst>
          </p:cNvPr>
          <p:cNvGrpSpPr>
            <a:grpSpLocks noChangeAspect="1"/>
          </p:cNvGrpSpPr>
          <p:nvPr userDrawn="1"/>
        </p:nvGrpSpPr>
        <p:grpSpPr>
          <a:xfrm>
            <a:off x="4204207" y="1532271"/>
            <a:ext cx="229292" cy="297818"/>
            <a:chOff x="2063083" y="1657399"/>
            <a:chExt cx="188473" cy="244973"/>
          </a:xfrm>
        </p:grpSpPr>
        <p:sp>
          <p:nvSpPr>
            <p:cNvPr id="204" name="Graphic 4">
              <a:extLst>
                <a:ext uri="{FF2B5EF4-FFF2-40B4-BE49-F238E27FC236}">
                  <a16:creationId xmlns:a16="http://schemas.microsoft.com/office/drawing/2014/main" id="{2169466C-D7BC-4D4C-8DA2-EAC6F31BB66A}"/>
                </a:ext>
              </a:extLst>
            </p:cNvPr>
            <p:cNvSpPr/>
            <p:nvPr userDrawn="1"/>
          </p:nvSpPr>
          <p:spPr>
            <a:xfrm>
              <a:off x="2088840" y="1684065"/>
              <a:ext cx="136435" cy="136433"/>
            </a:xfrm>
            <a:custGeom>
              <a:avLst/>
              <a:gdLst>
                <a:gd name="connsiteX0" fmla="*/ 112042 w 112042"/>
                <a:gd name="connsiteY0" fmla="*/ 56021 h 112042"/>
                <a:gd name="connsiteX1" fmla="*/ 56021 w 112042"/>
                <a:gd name="connsiteY1" fmla="*/ 112042 h 112042"/>
                <a:gd name="connsiteX2" fmla="*/ 0 w 112042"/>
                <a:gd name="connsiteY2" fmla="*/ 56021 h 112042"/>
                <a:gd name="connsiteX3" fmla="*/ 56021 w 112042"/>
                <a:gd name="connsiteY3" fmla="*/ 0 h 112042"/>
                <a:gd name="connsiteX4" fmla="*/ 112042 w 112042"/>
                <a:gd name="connsiteY4" fmla="*/ 56021 h 112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42" h="112042">
                  <a:moveTo>
                    <a:pt x="112042" y="56021"/>
                  </a:moveTo>
                  <a:cubicBezTo>
                    <a:pt x="112042" y="86961"/>
                    <a:pt x="86961" y="112042"/>
                    <a:pt x="56021" y="112042"/>
                  </a:cubicBezTo>
                  <a:cubicBezTo>
                    <a:pt x="25082" y="112042"/>
                    <a:pt x="0" y="86961"/>
                    <a:pt x="0" y="56021"/>
                  </a:cubicBezTo>
                  <a:cubicBezTo>
                    <a:pt x="0" y="25082"/>
                    <a:pt x="25082" y="0"/>
                    <a:pt x="56021" y="0"/>
                  </a:cubicBezTo>
                  <a:cubicBezTo>
                    <a:pt x="86961" y="0"/>
                    <a:pt x="112042" y="25082"/>
                    <a:pt x="112042" y="56021"/>
                  </a:cubicBezTo>
                  <a:close/>
                </a:path>
              </a:pathLst>
            </a:custGeom>
            <a:solidFill>
              <a:schemeClr val="bg1"/>
            </a:solidFill>
            <a:ln w="4774" cap="flat">
              <a:noFill/>
              <a:prstDash val="solid"/>
              <a:miter/>
            </a:ln>
          </p:spPr>
          <p:txBody>
            <a:bodyPr rtlCol="0" anchor="ctr"/>
            <a:lstStyle/>
            <a:p>
              <a:endParaRPr lang="uk-UA" dirty="0"/>
            </a:p>
          </p:txBody>
        </p:sp>
        <p:sp>
          <p:nvSpPr>
            <p:cNvPr id="205" name="Graphic 4">
              <a:extLst>
                <a:ext uri="{FF2B5EF4-FFF2-40B4-BE49-F238E27FC236}">
                  <a16:creationId xmlns:a16="http://schemas.microsoft.com/office/drawing/2014/main" id="{4D69268F-D631-400A-ABA6-7386D784C1A5}"/>
                </a:ext>
              </a:extLst>
            </p:cNvPr>
            <p:cNvSpPr/>
            <p:nvPr userDrawn="1"/>
          </p:nvSpPr>
          <p:spPr>
            <a:xfrm>
              <a:off x="2063083" y="1657399"/>
              <a:ext cx="188473" cy="244973"/>
            </a:xfrm>
            <a:custGeom>
              <a:avLst/>
              <a:gdLst>
                <a:gd name="connsiteX0" fmla="*/ 93886 w 188473"/>
                <a:gd name="connsiteY0" fmla="*/ -189 h 244973"/>
                <a:gd name="connsiteX1" fmla="*/ -327 w 188473"/>
                <a:gd name="connsiteY1" fmla="*/ 93163 h 244973"/>
                <a:gd name="connsiteX2" fmla="*/ 93886 w 188473"/>
                <a:gd name="connsiteY2" fmla="*/ 244784 h 244973"/>
                <a:gd name="connsiteX3" fmla="*/ 188147 w 188473"/>
                <a:gd name="connsiteY3" fmla="*/ 93163 h 244973"/>
                <a:gd name="connsiteX4" fmla="*/ 93886 w 188473"/>
                <a:gd name="connsiteY4" fmla="*/ -189 h 244973"/>
                <a:gd name="connsiteX5" fmla="*/ 93886 w 188473"/>
                <a:gd name="connsiteY5" fmla="*/ 142971 h 244973"/>
                <a:gd name="connsiteX6" fmla="*/ 44700 w 188473"/>
                <a:gd name="connsiteY6" fmla="*/ 93689 h 244973"/>
                <a:gd name="connsiteX7" fmla="*/ 93982 w 188473"/>
                <a:gd name="connsiteY7" fmla="*/ 44503 h 244973"/>
                <a:gd name="connsiteX8" fmla="*/ 143167 w 188473"/>
                <a:gd name="connsiteY8" fmla="*/ 93737 h 244973"/>
                <a:gd name="connsiteX9" fmla="*/ 93886 w 188473"/>
                <a:gd name="connsiteY9" fmla="*/ 142827 h 24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73" h="244973">
                  <a:moveTo>
                    <a:pt x="93886" y="-189"/>
                  </a:moveTo>
                  <a:cubicBezTo>
                    <a:pt x="42143" y="-294"/>
                    <a:pt x="41" y="41425"/>
                    <a:pt x="-327" y="93163"/>
                  </a:cubicBezTo>
                  <a:cubicBezTo>
                    <a:pt x="-327" y="162712"/>
                    <a:pt x="93886" y="244784"/>
                    <a:pt x="93886" y="244784"/>
                  </a:cubicBezTo>
                  <a:cubicBezTo>
                    <a:pt x="93886" y="244784"/>
                    <a:pt x="188147" y="162712"/>
                    <a:pt x="188147" y="93163"/>
                  </a:cubicBezTo>
                  <a:cubicBezTo>
                    <a:pt x="187750" y="41416"/>
                    <a:pt x="145634" y="-294"/>
                    <a:pt x="93886" y="-189"/>
                  </a:cubicBezTo>
                  <a:close/>
                  <a:moveTo>
                    <a:pt x="93886" y="142971"/>
                  </a:moveTo>
                  <a:cubicBezTo>
                    <a:pt x="66693" y="142942"/>
                    <a:pt x="44671" y="120882"/>
                    <a:pt x="44700" y="93689"/>
                  </a:cubicBezTo>
                  <a:cubicBezTo>
                    <a:pt x="44729" y="66496"/>
                    <a:pt x="66788" y="44475"/>
                    <a:pt x="93982" y="44503"/>
                  </a:cubicBezTo>
                  <a:cubicBezTo>
                    <a:pt x="121156" y="44532"/>
                    <a:pt x="143167" y="66563"/>
                    <a:pt x="143167" y="93737"/>
                  </a:cubicBezTo>
                  <a:cubicBezTo>
                    <a:pt x="143062" y="120878"/>
                    <a:pt x="121026" y="142827"/>
                    <a:pt x="93886" y="142827"/>
                  </a:cubicBezTo>
                  <a:close/>
                </a:path>
              </a:pathLst>
            </a:custGeom>
            <a:solidFill>
              <a:schemeClr val="tx1"/>
            </a:solidFill>
            <a:ln w="4774" cap="flat">
              <a:noFill/>
              <a:prstDash val="solid"/>
              <a:miter/>
            </a:ln>
          </p:spPr>
          <p:txBody>
            <a:bodyPr rtlCol="0" anchor="ctr"/>
            <a:lstStyle/>
            <a:p>
              <a:endParaRPr lang="uk-UA" dirty="0"/>
            </a:p>
          </p:txBody>
        </p:sp>
      </p:grpSp>
      <p:grpSp>
        <p:nvGrpSpPr>
          <p:cNvPr id="211" name="Group 210">
            <a:extLst>
              <a:ext uri="{FF2B5EF4-FFF2-40B4-BE49-F238E27FC236}">
                <a16:creationId xmlns:a16="http://schemas.microsoft.com/office/drawing/2014/main" id="{64FC935F-6C47-408E-87A0-77FAEB372B56}"/>
              </a:ext>
            </a:extLst>
          </p:cNvPr>
          <p:cNvGrpSpPr/>
          <p:nvPr userDrawn="1"/>
        </p:nvGrpSpPr>
        <p:grpSpPr>
          <a:xfrm>
            <a:off x="4316633" y="3387283"/>
            <a:ext cx="171339" cy="222703"/>
            <a:chOff x="2063083" y="1657399"/>
            <a:chExt cx="188473" cy="244973"/>
          </a:xfrm>
        </p:grpSpPr>
        <p:sp>
          <p:nvSpPr>
            <p:cNvPr id="212" name="Graphic 4">
              <a:extLst>
                <a:ext uri="{FF2B5EF4-FFF2-40B4-BE49-F238E27FC236}">
                  <a16:creationId xmlns:a16="http://schemas.microsoft.com/office/drawing/2014/main" id="{1127D976-E11E-4FED-9611-2A4061253646}"/>
                </a:ext>
              </a:extLst>
            </p:cNvPr>
            <p:cNvSpPr/>
            <p:nvPr userDrawn="1"/>
          </p:nvSpPr>
          <p:spPr>
            <a:xfrm>
              <a:off x="2101036" y="1696260"/>
              <a:ext cx="112042" cy="112042"/>
            </a:xfrm>
            <a:custGeom>
              <a:avLst/>
              <a:gdLst>
                <a:gd name="connsiteX0" fmla="*/ 112042 w 112042"/>
                <a:gd name="connsiteY0" fmla="*/ 56021 h 112042"/>
                <a:gd name="connsiteX1" fmla="*/ 56021 w 112042"/>
                <a:gd name="connsiteY1" fmla="*/ 112042 h 112042"/>
                <a:gd name="connsiteX2" fmla="*/ 0 w 112042"/>
                <a:gd name="connsiteY2" fmla="*/ 56021 h 112042"/>
                <a:gd name="connsiteX3" fmla="*/ 56021 w 112042"/>
                <a:gd name="connsiteY3" fmla="*/ 0 h 112042"/>
                <a:gd name="connsiteX4" fmla="*/ 112042 w 112042"/>
                <a:gd name="connsiteY4" fmla="*/ 56021 h 112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42" h="112042">
                  <a:moveTo>
                    <a:pt x="112042" y="56021"/>
                  </a:moveTo>
                  <a:cubicBezTo>
                    <a:pt x="112042" y="86961"/>
                    <a:pt x="86961" y="112042"/>
                    <a:pt x="56021" y="112042"/>
                  </a:cubicBezTo>
                  <a:cubicBezTo>
                    <a:pt x="25082" y="112042"/>
                    <a:pt x="0" y="86961"/>
                    <a:pt x="0" y="56021"/>
                  </a:cubicBezTo>
                  <a:cubicBezTo>
                    <a:pt x="0" y="25082"/>
                    <a:pt x="25082" y="0"/>
                    <a:pt x="56021" y="0"/>
                  </a:cubicBezTo>
                  <a:cubicBezTo>
                    <a:pt x="86961" y="0"/>
                    <a:pt x="112042" y="25082"/>
                    <a:pt x="112042" y="56021"/>
                  </a:cubicBezTo>
                  <a:close/>
                </a:path>
              </a:pathLst>
            </a:custGeom>
            <a:solidFill>
              <a:schemeClr val="bg1"/>
            </a:solidFill>
            <a:ln w="4774" cap="flat">
              <a:noFill/>
              <a:prstDash val="solid"/>
              <a:miter/>
            </a:ln>
          </p:spPr>
          <p:txBody>
            <a:bodyPr rtlCol="0" anchor="ctr"/>
            <a:lstStyle/>
            <a:p>
              <a:endParaRPr lang="uk-UA" dirty="0"/>
            </a:p>
          </p:txBody>
        </p:sp>
        <p:sp>
          <p:nvSpPr>
            <p:cNvPr id="213" name="Graphic 4">
              <a:extLst>
                <a:ext uri="{FF2B5EF4-FFF2-40B4-BE49-F238E27FC236}">
                  <a16:creationId xmlns:a16="http://schemas.microsoft.com/office/drawing/2014/main" id="{794E19AA-B142-4538-84E0-D6D33E59BECE}"/>
                </a:ext>
              </a:extLst>
            </p:cNvPr>
            <p:cNvSpPr/>
            <p:nvPr userDrawn="1"/>
          </p:nvSpPr>
          <p:spPr>
            <a:xfrm>
              <a:off x="2063083" y="1657399"/>
              <a:ext cx="188473" cy="244973"/>
            </a:xfrm>
            <a:custGeom>
              <a:avLst/>
              <a:gdLst>
                <a:gd name="connsiteX0" fmla="*/ 93886 w 188473"/>
                <a:gd name="connsiteY0" fmla="*/ -189 h 244973"/>
                <a:gd name="connsiteX1" fmla="*/ -327 w 188473"/>
                <a:gd name="connsiteY1" fmla="*/ 93163 h 244973"/>
                <a:gd name="connsiteX2" fmla="*/ 93886 w 188473"/>
                <a:gd name="connsiteY2" fmla="*/ 244784 h 244973"/>
                <a:gd name="connsiteX3" fmla="*/ 188147 w 188473"/>
                <a:gd name="connsiteY3" fmla="*/ 93163 h 244973"/>
                <a:gd name="connsiteX4" fmla="*/ 93886 w 188473"/>
                <a:gd name="connsiteY4" fmla="*/ -189 h 244973"/>
                <a:gd name="connsiteX5" fmla="*/ 93886 w 188473"/>
                <a:gd name="connsiteY5" fmla="*/ 142971 h 244973"/>
                <a:gd name="connsiteX6" fmla="*/ 44700 w 188473"/>
                <a:gd name="connsiteY6" fmla="*/ 93689 h 244973"/>
                <a:gd name="connsiteX7" fmla="*/ 93982 w 188473"/>
                <a:gd name="connsiteY7" fmla="*/ 44503 h 244973"/>
                <a:gd name="connsiteX8" fmla="*/ 143167 w 188473"/>
                <a:gd name="connsiteY8" fmla="*/ 93737 h 244973"/>
                <a:gd name="connsiteX9" fmla="*/ 93886 w 188473"/>
                <a:gd name="connsiteY9" fmla="*/ 142827 h 24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73" h="244973">
                  <a:moveTo>
                    <a:pt x="93886" y="-189"/>
                  </a:moveTo>
                  <a:cubicBezTo>
                    <a:pt x="42143" y="-294"/>
                    <a:pt x="41" y="41425"/>
                    <a:pt x="-327" y="93163"/>
                  </a:cubicBezTo>
                  <a:cubicBezTo>
                    <a:pt x="-327" y="162712"/>
                    <a:pt x="93886" y="244784"/>
                    <a:pt x="93886" y="244784"/>
                  </a:cubicBezTo>
                  <a:cubicBezTo>
                    <a:pt x="93886" y="244784"/>
                    <a:pt x="188147" y="162712"/>
                    <a:pt x="188147" y="93163"/>
                  </a:cubicBezTo>
                  <a:cubicBezTo>
                    <a:pt x="187750" y="41416"/>
                    <a:pt x="145634" y="-294"/>
                    <a:pt x="93886" y="-189"/>
                  </a:cubicBezTo>
                  <a:close/>
                  <a:moveTo>
                    <a:pt x="93886" y="142971"/>
                  </a:moveTo>
                  <a:cubicBezTo>
                    <a:pt x="66693" y="142942"/>
                    <a:pt x="44671" y="120882"/>
                    <a:pt x="44700" y="93689"/>
                  </a:cubicBezTo>
                  <a:cubicBezTo>
                    <a:pt x="44729" y="66496"/>
                    <a:pt x="66788" y="44475"/>
                    <a:pt x="93982" y="44503"/>
                  </a:cubicBezTo>
                  <a:cubicBezTo>
                    <a:pt x="121156" y="44532"/>
                    <a:pt x="143167" y="66563"/>
                    <a:pt x="143167" y="93737"/>
                  </a:cubicBezTo>
                  <a:cubicBezTo>
                    <a:pt x="143062" y="120878"/>
                    <a:pt x="121026" y="142827"/>
                    <a:pt x="93886" y="142827"/>
                  </a:cubicBezTo>
                  <a:close/>
                </a:path>
              </a:pathLst>
            </a:custGeom>
            <a:solidFill>
              <a:schemeClr val="tx1"/>
            </a:solidFill>
            <a:ln w="4774" cap="flat">
              <a:noFill/>
              <a:prstDash val="solid"/>
              <a:miter/>
            </a:ln>
          </p:spPr>
          <p:txBody>
            <a:bodyPr rtlCol="0" anchor="ctr"/>
            <a:lstStyle/>
            <a:p>
              <a:endParaRPr lang="uk-UA" dirty="0"/>
            </a:p>
          </p:txBody>
        </p:sp>
      </p:grpSp>
      <p:grpSp>
        <p:nvGrpSpPr>
          <p:cNvPr id="215" name="Group 214">
            <a:extLst>
              <a:ext uri="{FF2B5EF4-FFF2-40B4-BE49-F238E27FC236}">
                <a16:creationId xmlns:a16="http://schemas.microsoft.com/office/drawing/2014/main" id="{7C618951-DDB7-44A2-A18C-69A6C5E21374}"/>
              </a:ext>
            </a:extLst>
          </p:cNvPr>
          <p:cNvGrpSpPr/>
          <p:nvPr userDrawn="1"/>
        </p:nvGrpSpPr>
        <p:grpSpPr>
          <a:xfrm>
            <a:off x="5933312" y="1700551"/>
            <a:ext cx="171339" cy="222703"/>
            <a:chOff x="2063083" y="1657399"/>
            <a:chExt cx="188473" cy="244973"/>
          </a:xfrm>
        </p:grpSpPr>
        <p:sp>
          <p:nvSpPr>
            <p:cNvPr id="216" name="Graphic 4">
              <a:extLst>
                <a:ext uri="{FF2B5EF4-FFF2-40B4-BE49-F238E27FC236}">
                  <a16:creationId xmlns:a16="http://schemas.microsoft.com/office/drawing/2014/main" id="{88124CF2-070B-41EF-A872-3E0F02EB2EAC}"/>
                </a:ext>
              </a:extLst>
            </p:cNvPr>
            <p:cNvSpPr/>
            <p:nvPr userDrawn="1"/>
          </p:nvSpPr>
          <p:spPr>
            <a:xfrm>
              <a:off x="2101036" y="1696260"/>
              <a:ext cx="112042" cy="112042"/>
            </a:xfrm>
            <a:custGeom>
              <a:avLst/>
              <a:gdLst>
                <a:gd name="connsiteX0" fmla="*/ 112042 w 112042"/>
                <a:gd name="connsiteY0" fmla="*/ 56021 h 112042"/>
                <a:gd name="connsiteX1" fmla="*/ 56021 w 112042"/>
                <a:gd name="connsiteY1" fmla="*/ 112042 h 112042"/>
                <a:gd name="connsiteX2" fmla="*/ 0 w 112042"/>
                <a:gd name="connsiteY2" fmla="*/ 56021 h 112042"/>
                <a:gd name="connsiteX3" fmla="*/ 56021 w 112042"/>
                <a:gd name="connsiteY3" fmla="*/ 0 h 112042"/>
                <a:gd name="connsiteX4" fmla="*/ 112042 w 112042"/>
                <a:gd name="connsiteY4" fmla="*/ 56021 h 112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42" h="112042">
                  <a:moveTo>
                    <a:pt x="112042" y="56021"/>
                  </a:moveTo>
                  <a:cubicBezTo>
                    <a:pt x="112042" y="86961"/>
                    <a:pt x="86961" y="112042"/>
                    <a:pt x="56021" y="112042"/>
                  </a:cubicBezTo>
                  <a:cubicBezTo>
                    <a:pt x="25082" y="112042"/>
                    <a:pt x="0" y="86961"/>
                    <a:pt x="0" y="56021"/>
                  </a:cubicBezTo>
                  <a:cubicBezTo>
                    <a:pt x="0" y="25082"/>
                    <a:pt x="25082" y="0"/>
                    <a:pt x="56021" y="0"/>
                  </a:cubicBezTo>
                  <a:cubicBezTo>
                    <a:pt x="86961" y="0"/>
                    <a:pt x="112042" y="25082"/>
                    <a:pt x="112042" y="56021"/>
                  </a:cubicBezTo>
                  <a:close/>
                </a:path>
              </a:pathLst>
            </a:custGeom>
            <a:solidFill>
              <a:schemeClr val="bg1"/>
            </a:solidFill>
            <a:ln w="4774" cap="flat">
              <a:noFill/>
              <a:prstDash val="solid"/>
              <a:miter/>
            </a:ln>
          </p:spPr>
          <p:txBody>
            <a:bodyPr rtlCol="0" anchor="ctr"/>
            <a:lstStyle/>
            <a:p>
              <a:endParaRPr lang="uk-UA"/>
            </a:p>
          </p:txBody>
        </p:sp>
        <p:sp>
          <p:nvSpPr>
            <p:cNvPr id="217" name="Graphic 4">
              <a:extLst>
                <a:ext uri="{FF2B5EF4-FFF2-40B4-BE49-F238E27FC236}">
                  <a16:creationId xmlns:a16="http://schemas.microsoft.com/office/drawing/2014/main" id="{94665B2F-D90C-4F7A-BEE4-7AB2E500315B}"/>
                </a:ext>
              </a:extLst>
            </p:cNvPr>
            <p:cNvSpPr/>
            <p:nvPr userDrawn="1"/>
          </p:nvSpPr>
          <p:spPr>
            <a:xfrm>
              <a:off x="2063083" y="1657399"/>
              <a:ext cx="188473" cy="244973"/>
            </a:xfrm>
            <a:custGeom>
              <a:avLst/>
              <a:gdLst>
                <a:gd name="connsiteX0" fmla="*/ 93886 w 188473"/>
                <a:gd name="connsiteY0" fmla="*/ -189 h 244973"/>
                <a:gd name="connsiteX1" fmla="*/ -327 w 188473"/>
                <a:gd name="connsiteY1" fmla="*/ 93163 h 244973"/>
                <a:gd name="connsiteX2" fmla="*/ 93886 w 188473"/>
                <a:gd name="connsiteY2" fmla="*/ 244784 h 244973"/>
                <a:gd name="connsiteX3" fmla="*/ 188147 w 188473"/>
                <a:gd name="connsiteY3" fmla="*/ 93163 h 244973"/>
                <a:gd name="connsiteX4" fmla="*/ 93886 w 188473"/>
                <a:gd name="connsiteY4" fmla="*/ -189 h 244973"/>
                <a:gd name="connsiteX5" fmla="*/ 93886 w 188473"/>
                <a:gd name="connsiteY5" fmla="*/ 142971 h 244973"/>
                <a:gd name="connsiteX6" fmla="*/ 44700 w 188473"/>
                <a:gd name="connsiteY6" fmla="*/ 93689 h 244973"/>
                <a:gd name="connsiteX7" fmla="*/ 93982 w 188473"/>
                <a:gd name="connsiteY7" fmla="*/ 44503 h 244973"/>
                <a:gd name="connsiteX8" fmla="*/ 143167 w 188473"/>
                <a:gd name="connsiteY8" fmla="*/ 93737 h 244973"/>
                <a:gd name="connsiteX9" fmla="*/ 93886 w 188473"/>
                <a:gd name="connsiteY9" fmla="*/ 142827 h 24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73" h="244973">
                  <a:moveTo>
                    <a:pt x="93886" y="-189"/>
                  </a:moveTo>
                  <a:cubicBezTo>
                    <a:pt x="42143" y="-294"/>
                    <a:pt x="41" y="41425"/>
                    <a:pt x="-327" y="93163"/>
                  </a:cubicBezTo>
                  <a:cubicBezTo>
                    <a:pt x="-327" y="162712"/>
                    <a:pt x="93886" y="244784"/>
                    <a:pt x="93886" y="244784"/>
                  </a:cubicBezTo>
                  <a:cubicBezTo>
                    <a:pt x="93886" y="244784"/>
                    <a:pt x="188147" y="162712"/>
                    <a:pt x="188147" y="93163"/>
                  </a:cubicBezTo>
                  <a:cubicBezTo>
                    <a:pt x="187750" y="41416"/>
                    <a:pt x="145634" y="-294"/>
                    <a:pt x="93886" y="-189"/>
                  </a:cubicBezTo>
                  <a:close/>
                  <a:moveTo>
                    <a:pt x="93886" y="142971"/>
                  </a:moveTo>
                  <a:cubicBezTo>
                    <a:pt x="66693" y="142942"/>
                    <a:pt x="44671" y="120882"/>
                    <a:pt x="44700" y="93689"/>
                  </a:cubicBezTo>
                  <a:cubicBezTo>
                    <a:pt x="44729" y="66496"/>
                    <a:pt x="66788" y="44475"/>
                    <a:pt x="93982" y="44503"/>
                  </a:cubicBezTo>
                  <a:cubicBezTo>
                    <a:pt x="121156" y="44532"/>
                    <a:pt x="143167" y="66563"/>
                    <a:pt x="143167" y="93737"/>
                  </a:cubicBezTo>
                  <a:cubicBezTo>
                    <a:pt x="143062" y="120878"/>
                    <a:pt x="121026" y="142827"/>
                    <a:pt x="93886" y="142827"/>
                  </a:cubicBezTo>
                  <a:close/>
                </a:path>
              </a:pathLst>
            </a:custGeom>
            <a:solidFill>
              <a:schemeClr val="tx1"/>
            </a:solidFill>
            <a:ln w="4774" cap="flat">
              <a:noFill/>
              <a:prstDash val="solid"/>
              <a:miter/>
            </a:ln>
          </p:spPr>
          <p:txBody>
            <a:bodyPr rtlCol="0" anchor="ctr"/>
            <a:lstStyle/>
            <a:p>
              <a:endParaRPr lang="uk-UA" dirty="0"/>
            </a:p>
          </p:txBody>
        </p:sp>
      </p:grpSp>
      <p:sp>
        <p:nvSpPr>
          <p:cNvPr id="218" name="TextBox 217">
            <a:extLst>
              <a:ext uri="{FF2B5EF4-FFF2-40B4-BE49-F238E27FC236}">
                <a16:creationId xmlns:a16="http://schemas.microsoft.com/office/drawing/2014/main" id="{651BF558-5CDF-4C51-95F9-7F3AE013D841}"/>
              </a:ext>
            </a:extLst>
          </p:cNvPr>
          <p:cNvSpPr txBox="1"/>
          <p:nvPr userDrawn="1"/>
        </p:nvSpPr>
        <p:spPr>
          <a:xfrm>
            <a:off x="4427090" y="1725156"/>
            <a:ext cx="675895" cy="169277"/>
          </a:xfrm>
          <a:prstGeom prst="rect">
            <a:avLst/>
          </a:prstGeom>
          <a:noFill/>
        </p:spPr>
        <p:txBody>
          <a:bodyPr wrap="square" lIns="0" tIns="0" rIns="0" bIns="0" rtlCol="0">
            <a:spAutoFit/>
          </a:bodyPr>
          <a:lstStyle/>
          <a:p>
            <a:pPr marL="0" algn="l" defTabSz="685800" rtl="0" eaLnBrk="1" latinLnBrk="0" hangingPunct="1"/>
            <a:r>
              <a:rPr lang="en-US" sz="1100" b="1" kern="1200" dirty="0">
                <a:solidFill>
                  <a:schemeClr val="tx1"/>
                </a:solidFill>
                <a:latin typeface="Arial" panose="020B0604020202020204" pitchFamily="34" charset="0"/>
                <a:ea typeface="+mn-ea"/>
                <a:cs typeface="Arial" panose="020B0604020202020204" pitchFamily="34" charset="0"/>
              </a:rPr>
              <a:t>Kyiv (HQ)</a:t>
            </a:r>
            <a:endParaRPr lang="uk-UA" sz="1100" b="1" kern="1200" dirty="0">
              <a:solidFill>
                <a:schemeClr val="tx1"/>
              </a:solidFill>
              <a:latin typeface="Arial" panose="020B0604020202020204" pitchFamily="34" charset="0"/>
              <a:ea typeface="+mn-ea"/>
              <a:cs typeface="Arial" panose="020B0604020202020204" pitchFamily="34" charset="0"/>
            </a:endParaRPr>
          </a:p>
        </p:txBody>
      </p:sp>
      <p:sp>
        <p:nvSpPr>
          <p:cNvPr id="220" name="TextBox 219">
            <a:extLst>
              <a:ext uri="{FF2B5EF4-FFF2-40B4-BE49-F238E27FC236}">
                <a16:creationId xmlns:a16="http://schemas.microsoft.com/office/drawing/2014/main" id="{7A4C8E9C-F56F-4D39-882F-6924F4EF4A60}"/>
              </a:ext>
            </a:extLst>
          </p:cNvPr>
          <p:cNvSpPr txBox="1"/>
          <p:nvPr userDrawn="1"/>
        </p:nvSpPr>
        <p:spPr>
          <a:xfrm>
            <a:off x="6108165" y="1836051"/>
            <a:ext cx="448527" cy="138499"/>
          </a:xfrm>
          <a:prstGeom prst="rect">
            <a:avLst/>
          </a:prstGeom>
          <a:noFill/>
        </p:spPr>
        <p:txBody>
          <a:bodyPr wrap="square" lIns="0" tIns="0" rIns="0" bIns="0" rtlCol="0">
            <a:spAutoFit/>
          </a:bodyPr>
          <a:lstStyle/>
          <a:p>
            <a:r>
              <a:rPr lang="en-US" sz="900" b="1" dirty="0" err="1">
                <a:solidFill>
                  <a:schemeClr val="tx1"/>
                </a:solidFill>
                <a:latin typeface="Arial" panose="020B0604020202020204" pitchFamily="34" charset="0"/>
                <a:cs typeface="Arial" panose="020B0604020202020204" pitchFamily="34" charset="0"/>
              </a:rPr>
              <a:t>Kharkiv</a:t>
            </a:r>
            <a:endParaRPr lang="uk-UA" sz="900" b="1" dirty="0">
              <a:solidFill>
                <a:schemeClr val="tx1"/>
              </a:solidFill>
              <a:latin typeface="Arial" panose="020B0604020202020204" pitchFamily="34" charset="0"/>
              <a:cs typeface="Arial" panose="020B0604020202020204" pitchFamily="34" charset="0"/>
            </a:endParaRPr>
          </a:p>
        </p:txBody>
      </p:sp>
      <p:sp>
        <p:nvSpPr>
          <p:cNvPr id="221" name="TextBox 220">
            <a:extLst>
              <a:ext uri="{FF2B5EF4-FFF2-40B4-BE49-F238E27FC236}">
                <a16:creationId xmlns:a16="http://schemas.microsoft.com/office/drawing/2014/main" id="{10DA76DD-CFCC-4EB3-BEC0-DAF2DC88B871}"/>
              </a:ext>
            </a:extLst>
          </p:cNvPr>
          <p:cNvSpPr txBox="1"/>
          <p:nvPr userDrawn="1"/>
        </p:nvSpPr>
        <p:spPr>
          <a:xfrm>
            <a:off x="3804155" y="2285027"/>
            <a:ext cx="519325" cy="138499"/>
          </a:xfrm>
          <a:prstGeom prst="rect">
            <a:avLst/>
          </a:prstGeom>
          <a:noFill/>
        </p:spPr>
        <p:txBody>
          <a:bodyPr wrap="square" lIns="0" tIns="0" rIns="0" bIns="0" rtlCol="0">
            <a:spAutoFit/>
          </a:bodyPr>
          <a:lstStyle/>
          <a:p>
            <a:r>
              <a:rPr lang="en-US" sz="900" b="1" dirty="0" err="1">
                <a:solidFill>
                  <a:schemeClr val="tx1"/>
                </a:solidFill>
                <a:latin typeface="Arial" panose="020B0604020202020204" pitchFamily="34" charset="0"/>
                <a:cs typeface="Arial" panose="020B0604020202020204" pitchFamily="34" charset="0"/>
              </a:rPr>
              <a:t>Vinnytsia</a:t>
            </a:r>
            <a:endParaRPr lang="uk-UA" sz="900" b="1" dirty="0">
              <a:solidFill>
                <a:schemeClr val="tx1"/>
              </a:solidFill>
              <a:latin typeface="Arial" panose="020B0604020202020204" pitchFamily="34" charset="0"/>
              <a:cs typeface="Arial" panose="020B0604020202020204" pitchFamily="34" charset="0"/>
            </a:endParaRPr>
          </a:p>
        </p:txBody>
      </p:sp>
      <p:sp>
        <p:nvSpPr>
          <p:cNvPr id="222" name="TextBox 221">
            <a:extLst>
              <a:ext uri="{FF2B5EF4-FFF2-40B4-BE49-F238E27FC236}">
                <a16:creationId xmlns:a16="http://schemas.microsoft.com/office/drawing/2014/main" id="{36255E8D-D508-4087-A28F-46701671CD14}"/>
              </a:ext>
            </a:extLst>
          </p:cNvPr>
          <p:cNvSpPr txBox="1"/>
          <p:nvPr userDrawn="1"/>
        </p:nvSpPr>
        <p:spPr>
          <a:xfrm>
            <a:off x="3139595" y="1835536"/>
            <a:ext cx="550273" cy="138499"/>
          </a:xfrm>
          <a:prstGeom prst="rect">
            <a:avLst/>
          </a:prstGeom>
          <a:noFill/>
        </p:spPr>
        <p:txBody>
          <a:bodyPr wrap="square" lIns="0" tIns="0" rIns="0" bIns="0" rtlCol="0">
            <a:spAutoFit/>
          </a:bodyPr>
          <a:lstStyle/>
          <a:p>
            <a:pPr algn="r"/>
            <a:r>
              <a:rPr lang="en-US" sz="900" b="1" dirty="0">
                <a:solidFill>
                  <a:schemeClr val="tx1"/>
                </a:solidFill>
                <a:latin typeface="Arial" panose="020B0604020202020204" pitchFamily="34" charset="0"/>
                <a:cs typeface="Arial" panose="020B0604020202020204" pitchFamily="34" charset="0"/>
              </a:rPr>
              <a:t>Zhytomyr</a:t>
            </a:r>
            <a:endParaRPr lang="uk-UA" sz="900" b="1" dirty="0">
              <a:solidFill>
                <a:schemeClr val="tx1"/>
              </a:solidFill>
              <a:latin typeface="Arial" panose="020B0604020202020204" pitchFamily="34" charset="0"/>
              <a:cs typeface="Arial" panose="020B0604020202020204" pitchFamily="34" charset="0"/>
            </a:endParaRPr>
          </a:p>
        </p:txBody>
      </p:sp>
      <p:sp>
        <p:nvSpPr>
          <p:cNvPr id="223" name="TextBox 222">
            <a:extLst>
              <a:ext uri="{FF2B5EF4-FFF2-40B4-BE49-F238E27FC236}">
                <a16:creationId xmlns:a16="http://schemas.microsoft.com/office/drawing/2014/main" id="{83EF4737-450B-4CD3-B82B-AEFFBF8F9080}"/>
              </a:ext>
            </a:extLst>
          </p:cNvPr>
          <p:cNvSpPr txBox="1"/>
          <p:nvPr userDrawn="1"/>
        </p:nvSpPr>
        <p:spPr>
          <a:xfrm>
            <a:off x="3961589" y="3527268"/>
            <a:ext cx="364499" cy="138499"/>
          </a:xfrm>
          <a:prstGeom prst="rect">
            <a:avLst/>
          </a:prstGeom>
          <a:noFill/>
        </p:spPr>
        <p:txBody>
          <a:bodyPr wrap="square" lIns="0" tIns="0" rIns="0" bIns="0" rtlCol="0">
            <a:spAutoFit/>
          </a:bodyPr>
          <a:lstStyle/>
          <a:p>
            <a:pPr algn="r"/>
            <a:r>
              <a:rPr lang="en-US" sz="900" b="1" dirty="0">
                <a:solidFill>
                  <a:schemeClr val="tx1"/>
                </a:solidFill>
                <a:latin typeface="Arial" panose="020B0604020202020204" pitchFamily="34" charset="0"/>
                <a:cs typeface="Arial" panose="020B0604020202020204" pitchFamily="34" charset="0"/>
              </a:rPr>
              <a:t>Odesa</a:t>
            </a:r>
            <a:endParaRPr lang="uk-UA" sz="900" b="1" dirty="0">
              <a:solidFill>
                <a:schemeClr val="tx1"/>
              </a:solidFill>
              <a:latin typeface="Arial" panose="020B0604020202020204" pitchFamily="34" charset="0"/>
              <a:cs typeface="Arial" panose="020B0604020202020204" pitchFamily="34" charset="0"/>
            </a:endParaRPr>
          </a:p>
        </p:txBody>
      </p:sp>
      <p:sp>
        <p:nvSpPr>
          <p:cNvPr id="224" name="TextBox 223">
            <a:extLst>
              <a:ext uri="{FF2B5EF4-FFF2-40B4-BE49-F238E27FC236}">
                <a16:creationId xmlns:a16="http://schemas.microsoft.com/office/drawing/2014/main" id="{12E92EF9-5625-458B-A66F-96B3E1608635}"/>
              </a:ext>
            </a:extLst>
          </p:cNvPr>
          <p:cNvSpPr txBox="1"/>
          <p:nvPr userDrawn="1"/>
        </p:nvSpPr>
        <p:spPr>
          <a:xfrm>
            <a:off x="2486687" y="1978238"/>
            <a:ext cx="295532" cy="138499"/>
          </a:xfrm>
          <a:prstGeom prst="rect">
            <a:avLst/>
          </a:prstGeom>
          <a:noFill/>
        </p:spPr>
        <p:txBody>
          <a:bodyPr wrap="square" lIns="0" tIns="0" rIns="0" bIns="0" rtlCol="0">
            <a:spAutoFit/>
          </a:bodyPr>
          <a:lstStyle/>
          <a:p>
            <a:r>
              <a:rPr lang="en-US" sz="900" b="1" dirty="0" err="1">
                <a:solidFill>
                  <a:schemeClr val="tx1"/>
                </a:solidFill>
                <a:latin typeface="Arial" panose="020B0604020202020204" pitchFamily="34" charset="0"/>
                <a:cs typeface="Arial" panose="020B0604020202020204" pitchFamily="34" charset="0"/>
              </a:rPr>
              <a:t>Lviv</a:t>
            </a:r>
            <a:endParaRPr lang="uk-UA" sz="900" b="1" dirty="0">
              <a:solidFill>
                <a:schemeClr val="tx1"/>
              </a:solidFill>
              <a:latin typeface="Arial" panose="020B0604020202020204" pitchFamily="34" charset="0"/>
              <a:cs typeface="Arial" panose="020B0604020202020204" pitchFamily="34" charset="0"/>
            </a:endParaRPr>
          </a:p>
        </p:txBody>
      </p:sp>
      <p:sp>
        <p:nvSpPr>
          <p:cNvPr id="219" name="Title 1">
            <a:extLst>
              <a:ext uri="{FF2B5EF4-FFF2-40B4-BE49-F238E27FC236}">
                <a16:creationId xmlns:a16="http://schemas.microsoft.com/office/drawing/2014/main" id="{04D311A4-8CCA-4FEF-A348-633B60FF5410}"/>
              </a:ext>
            </a:extLst>
          </p:cNvPr>
          <p:cNvSpPr>
            <a:spLocks noGrp="1"/>
          </p:cNvSpPr>
          <p:nvPr userDrawn="1">
            <p:ph type="title" hasCustomPrompt="1"/>
          </p:nvPr>
        </p:nvSpPr>
        <p:spPr>
          <a:xfrm>
            <a:off x="252000" y="180000"/>
            <a:ext cx="5565775" cy="349200"/>
          </a:xfrm>
        </p:spPr>
        <p:txBody>
          <a:bodyPr/>
          <a:lstStyle>
            <a:lvl1pPr>
              <a:defRPr>
                <a:solidFill>
                  <a:schemeClr val="tx1"/>
                </a:solidFill>
              </a:defRPr>
            </a:lvl1pPr>
          </a:lstStyle>
          <a:p>
            <a:r>
              <a:rPr lang="en-US" dirty="0"/>
              <a:t>Click to edit title</a:t>
            </a:r>
          </a:p>
        </p:txBody>
      </p:sp>
      <p:sp>
        <p:nvSpPr>
          <p:cNvPr id="225" name="Text Placeholder 7">
            <a:extLst>
              <a:ext uri="{FF2B5EF4-FFF2-40B4-BE49-F238E27FC236}">
                <a16:creationId xmlns:a16="http://schemas.microsoft.com/office/drawing/2014/main" id="{52536999-7652-40C4-88AB-DC8BF1C1DB20}"/>
              </a:ext>
            </a:extLst>
          </p:cNvPr>
          <p:cNvSpPr>
            <a:spLocks noGrp="1"/>
          </p:cNvSpPr>
          <p:nvPr userDrawn="1">
            <p:ph type="body" sz="quarter" idx="11" hasCustomPrompt="1"/>
          </p:nvPr>
        </p:nvSpPr>
        <p:spPr>
          <a:xfrm>
            <a:off x="6167571" y="180001"/>
            <a:ext cx="2725604" cy="349200"/>
          </a:xfrm>
          <a:prstGeom prst="rect">
            <a:avLst/>
          </a:prstGeom>
        </p:spPr>
        <p:txBody>
          <a:bodyPr/>
          <a:lstStyle>
            <a:lvl1pPr>
              <a:lnSpc>
                <a:spcPct val="120000"/>
              </a:lnSpc>
              <a:spcBef>
                <a:spcPts val="0"/>
              </a:spcBef>
              <a:defRPr sz="1000" b="1">
                <a:solidFill>
                  <a:schemeClr val="bg2"/>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228" name="Straight Connector 227">
            <a:extLst>
              <a:ext uri="{FF2B5EF4-FFF2-40B4-BE49-F238E27FC236}">
                <a16:creationId xmlns:a16="http://schemas.microsoft.com/office/drawing/2014/main" id="{C3053F93-B26C-4311-A788-B27C166CF9B1}"/>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6280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29"/>
                                        </p:tgtEl>
                                        <p:attrNameLst>
                                          <p:attrName>style.visibility</p:attrName>
                                        </p:attrNameLst>
                                      </p:cBhvr>
                                      <p:to>
                                        <p:strVal val="visible"/>
                                      </p:to>
                                    </p:set>
                                  </p:childTnLst>
                                </p:cTn>
                              </p:par>
                              <p:par>
                                <p:cTn id="7" presetID="45" presetClass="entr" presetSubtype="0" fill="hold" nodeType="withEffect">
                                  <p:stCondLst>
                                    <p:cond delay="0"/>
                                  </p:stCondLst>
                                  <p:childTnLst>
                                    <p:set>
                                      <p:cBhvr>
                                        <p:cTn id="8" dur="1" fill="hold">
                                          <p:stCondLst>
                                            <p:cond delay="0"/>
                                          </p:stCondLst>
                                        </p:cTn>
                                        <p:tgtEl>
                                          <p:spTgt spid="203"/>
                                        </p:tgtEl>
                                        <p:attrNameLst>
                                          <p:attrName>style.visibility</p:attrName>
                                        </p:attrNameLst>
                                      </p:cBhvr>
                                      <p:to>
                                        <p:strVal val="visible"/>
                                      </p:to>
                                    </p:set>
                                    <p:animEffect transition="in" filter="fade">
                                      <p:cBhvr>
                                        <p:cTn id="9" dur="500"/>
                                        <p:tgtEl>
                                          <p:spTgt spid="203"/>
                                        </p:tgtEl>
                                      </p:cBhvr>
                                    </p:animEffect>
                                    <p:anim calcmode="lin" valueType="num">
                                      <p:cBhvr>
                                        <p:cTn id="10" dur="500" fill="hold"/>
                                        <p:tgtEl>
                                          <p:spTgt spid="203"/>
                                        </p:tgtEl>
                                        <p:attrNameLst>
                                          <p:attrName>ppt_w</p:attrName>
                                        </p:attrNameLst>
                                      </p:cBhvr>
                                      <p:tavLst>
                                        <p:tav tm="0" fmla="#ppt_w*sin(2.5*pi*$)">
                                          <p:val>
                                            <p:fltVal val="0"/>
                                          </p:val>
                                        </p:tav>
                                        <p:tav tm="100000">
                                          <p:val>
                                            <p:fltVal val="1"/>
                                          </p:val>
                                        </p:tav>
                                      </p:tavLst>
                                    </p:anim>
                                    <p:anim calcmode="lin" valueType="num">
                                      <p:cBhvr>
                                        <p:cTn id="11" dur="500" fill="hold"/>
                                        <p:tgtEl>
                                          <p:spTgt spid="203"/>
                                        </p:tgtEl>
                                        <p:attrNameLst>
                                          <p:attrName>ppt_h</p:attrName>
                                        </p:attrNameLst>
                                      </p:cBhvr>
                                      <p:tavLst>
                                        <p:tav tm="0">
                                          <p:val>
                                            <p:strVal val="#ppt_h"/>
                                          </p:val>
                                        </p:tav>
                                        <p:tav tm="100000">
                                          <p:val>
                                            <p:strVal val="#ppt_h"/>
                                          </p:val>
                                        </p:tav>
                                      </p:tavLst>
                                    </p:anim>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218"/>
                                        </p:tgtEl>
                                        <p:attrNameLst>
                                          <p:attrName>style.visibility</p:attrName>
                                        </p:attrNameLst>
                                      </p:cBhvr>
                                      <p:to>
                                        <p:strVal val="visible"/>
                                      </p:to>
                                    </p:set>
                                    <p:animEffect transition="in" filter="fade">
                                      <p:cBhvr>
                                        <p:cTn id="15" dur="250"/>
                                        <p:tgtEl>
                                          <p:spTgt spid="218"/>
                                        </p:tgtEl>
                                      </p:cBhvr>
                                    </p:animEffect>
                                  </p:childTnLst>
                                </p:cTn>
                              </p:par>
                            </p:childTnLst>
                          </p:cTn>
                        </p:par>
                        <p:par>
                          <p:cTn id="16" fill="hold">
                            <p:stCondLst>
                              <p:cond delay="750"/>
                            </p:stCondLst>
                            <p:childTnLst>
                              <p:par>
                                <p:cTn id="17" presetID="45" presetClass="entr" presetSubtype="0" fill="hold" nodeType="afterEffect">
                                  <p:stCondLst>
                                    <p:cond delay="0"/>
                                  </p:stCondLst>
                                  <p:childTnLst>
                                    <p:set>
                                      <p:cBhvr>
                                        <p:cTn id="18" dur="1" fill="hold">
                                          <p:stCondLst>
                                            <p:cond delay="0"/>
                                          </p:stCondLst>
                                        </p:cTn>
                                        <p:tgtEl>
                                          <p:spTgt spid="215"/>
                                        </p:tgtEl>
                                        <p:attrNameLst>
                                          <p:attrName>style.visibility</p:attrName>
                                        </p:attrNameLst>
                                      </p:cBhvr>
                                      <p:to>
                                        <p:strVal val="visible"/>
                                      </p:to>
                                    </p:set>
                                    <p:animEffect transition="in" filter="fade">
                                      <p:cBhvr>
                                        <p:cTn id="19" dur="500"/>
                                        <p:tgtEl>
                                          <p:spTgt spid="215"/>
                                        </p:tgtEl>
                                      </p:cBhvr>
                                    </p:animEffect>
                                    <p:anim calcmode="lin" valueType="num">
                                      <p:cBhvr>
                                        <p:cTn id="20" dur="500" fill="hold"/>
                                        <p:tgtEl>
                                          <p:spTgt spid="215"/>
                                        </p:tgtEl>
                                        <p:attrNameLst>
                                          <p:attrName>ppt_w</p:attrName>
                                        </p:attrNameLst>
                                      </p:cBhvr>
                                      <p:tavLst>
                                        <p:tav tm="0" fmla="#ppt_w*sin(2.5*pi*$)">
                                          <p:val>
                                            <p:fltVal val="0"/>
                                          </p:val>
                                        </p:tav>
                                        <p:tav tm="100000">
                                          <p:val>
                                            <p:fltVal val="1"/>
                                          </p:val>
                                        </p:tav>
                                      </p:tavLst>
                                    </p:anim>
                                    <p:anim calcmode="lin" valueType="num">
                                      <p:cBhvr>
                                        <p:cTn id="21" dur="500" fill="hold"/>
                                        <p:tgtEl>
                                          <p:spTgt spid="215"/>
                                        </p:tgtEl>
                                        <p:attrNameLst>
                                          <p:attrName>ppt_h</p:attrName>
                                        </p:attrNameLst>
                                      </p:cBhvr>
                                      <p:tavLst>
                                        <p:tav tm="0">
                                          <p:val>
                                            <p:strVal val="#ppt_h"/>
                                          </p:val>
                                        </p:tav>
                                        <p:tav tm="100000">
                                          <p:val>
                                            <p:strVal val="#ppt_h"/>
                                          </p:val>
                                        </p:tav>
                                      </p:tavLst>
                                    </p:anim>
                                  </p:childTnLst>
                                </p:cTn>
                              </p:par>
                            </p:childTnLst>
                          </p:cTn>
                        </p:par>
                        <p:par>
                          <p:cTn id="22" fill="hold">
                            <p:stCondLst>
                              <p:cond delay="1250"/>
                            </p:stCondLst>
                            <p:childTnLst>
                              <p:par>
                                <p:cTn id="23" presetID="10" presetClass="entr" presetSubtype="0" fill="hold" grpId="0" nodeType="afterEffect">
                                  <p:stCondLst>
                                    <p:cond delay="0"/>
                                  </p:stCondLst>
                                  <p:childTnLst>
                                    <p:set>
                                      <p:cBhvr>
                                        <p:cTn id="24" dur="1" fill="hold">
                                          <p:stCondLst>
                                            <p:cond delay="0"/>
                                          </p:stCondLst>
                                        </p:cTn>
                                        <p:tgtEl>
                                          <p:spTgt spid="220"/>
                                        </p:tgtEl>
                                        <p:attrNameLst>
                                          <p:attrName>style.visibility</p:attrName>
                                        </p:attrNameLst>
                                      </p:cBhvr>
                                      <p:to>
                                        <p:strVal val="visible"/>
                                      </p:to>
                                    </p:set>
                                    <p:animEffect transition="in" filter="fade">
                                      <p:cBhvr>
                                        <p:cTn id="25" dur="250"/>
                                        <p:tgtEl>
                                          <p:spTgt spid="220"/>
                                        </p:tgtEl>
                                      </p:cBhvr>
                                    </p:animEffect>
                                  </p:childTnLst>
                                </p:cTn>
                              </p:par>
                            </p:childTnLst>
                          </p:cTn>
                        </p:par>
                        <p:par>
                          <p:cTn id="26" fill="hold">
                            <p:stCondLst>
                              <p:cond delay="1500"/>
                            </p:stCondLst>
                            <p:childTnLst>
                              <p:par>
                                <p:cTn id="27" presetID="45" presetClass="entr" presetSubtype="0" fill="hold" nodeType="afterEffect">
                                  <p:stCondLst>
                                    <p:cond delay="0"/>
                                  </p:stCondLst>
                                  <p:childTnLst>
                                    <p:set>
                                      <p:cBhvr>
                                        <p:cTn id="28" dur="1" fill="hold">
                                          <p:stCondLst>
                                            <p:cond delay="0"/>
                                          </p:stCondLst>
                                        </p:cTn>
                                        <p:tgtEl>
                                          <p:spTgt spid="199"/>
                                        </p:tgtEl>
                                        <p:attrNameLst>
                                          <p:attrName>style.visibility</p:attrName>
                                        </p:attrNameLst>
                                      </p:cBhvr>
                                      <p:to>
                                        <p:strVal val="visible"/>
                                      </p:to>
                                    </p:set>
                                    <p:animEffect transition="in" filter="fade">
                                      <p:cBhvr>
                                        <p:cTn id="29" dur="500"/>
                                        <p:tgtEl>
                                          <p:spTgt spid="199"/>
                                        </p:tgtEl>
                                      </p:cBhvr>
                                    </p:animEffect>
                                    <p:anim calcmode="lin" valueType="num">
                                      <p:cBhvr>
                                        <p:cTn id="30" dur="500" fill="hold"/>
                                        <p:tgtEl>
                                          <p:spTgt spid="199"/>
                                        </p:tgtEl>
                                        <p:attrNameLst>
                                          <p:attrName>ppt_w</p:attrName>
                                        </p:attrNameLst>
                                      </p:cBhvr>
                                      <p:tavLst>
                                        <p:tav tm="0" fmla="#ppt_w*sin(2.5*pi*$)">
                                          <p:val>
                                            <p:fltVal val="0"/>
                                          </p:val>
                                        </p:tav>
                                        <p:tav tm="100000">
                                          <p:val>
                                            <p:fltVal val="1"/>
                                          </p:val>
                                        </p:tav>
                                      </p:tavLst>
                                    </p:anim>
                                    <p:anim calcmode="lin" valueType="num">
                                      <p:cBhvr>
                                        <p:cTn id="31" dur="500" fill="hold"/>
                                        <p:tgtEl>
                                          <p:spTgt spid="199"/>
                                        </p:tgtEl>
                                        <p:attrNameLst>
                                          <p:attrName>ppt_h</p:attrName>
                                        </p:attrNameLst>
                                      </p:cBhvr>
                                      <p:tavLst>
                                        <p:tav tm="0">
                                          <p:val>
                                            <p:strVal val="#ppt_h"/>
                                          </p:val>
                                        </p:tav>
                                        <p:tav tm="100000">
                                          <p:val>
                                            <p:strVal val="#ppt_h"/>
                                          </p:val>
                                        </p:tav>
                                      </p:tavLst>
                                    </p:anim>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221"/>
                                        </p:tgtEl>
                                        <p:attrNameLst>
                                          <p:attrName>style.visibility</p:attrName>
                                        </p:attrNameLst>
                                      </p:cBhvr>
                                      <p:to>
                                        <p:strVal val="visible"/>
                                      </p:to>
                                    </p:set>
                                    <p:animEffect transition="in" filter="fade">
                                      <p:cBhvr>
                                        <p:cTn id="35" dur="250"/>
                                        <p:tgtEl>
                                          <p:spTgt spid="221"/>
                                        </p:tgtEl>
                                      </p:cBhvr>
                                    </p:animEffect>
                                  </p:childTnLst>
                                </p:cTn>
                              </p:par>
                            </p:childTnLst>
                          </p:cTn>
                        </p:par>
                        <p:par>
                          <p:cTn id="36" fill="hold">
                            <p:stCondLst>
                              <p:cond delay="2250"/>
                            </p:stCondLst>
                            <p:childTnLst>
                              <p:par>
                                <p:cTn id="37" presetID="45" presetClass="entr" presetSubtype="0" fill="hold" nodeType="afterEffect">
                                  <p:stCondLst>
                                    <p:cond delay="0"/>
                                  </p:stCondLst>
                                  <p:childTnLst>
                                    <p:set>
                                      <p:cBhvr>
                                        <p:cTn id="38" dur="1" fill="hold">
                                          <p:stCondLst>
                                            <p:cond delay="0"/>
                                          </p:stCondLst>
                                        </p:cTn>
                                        <p:tgtEl>
                                          <p:spTgt spid="211"/>
                                        </p:tgtEl>
                                        <p:attrNameLst>
                                          <p:attrName>style.visibility</p:attrName>
                                        </p:attrNameLst>
                                      </p:cBhvr>
                                      <p:to>
                                        <p:strVal val="visible"/>
                                      </p:to>
                                    </p:set>
                                    <p:animEffect transition="in" filter="fade">
                                      <p:cBhvr>
                                        <p:cTn id="39" dur="500"/>
                                        <p:tgtEl>
                                          <p:spTgt spid="211"/>
                                        </p:tgtEl>
                                      </p:cBhvr>
                                    </p:animEffect>
                                    <p:anim calcmode="lin" valueType="num">
                                      <p:cBhvr>
                                        <p:cTn id="40" dur="500" fill="hold"/>
                                        <p:tgtEl>
                                          <p:spTgt spid="211"/>
                                        </p:tgtEl>
                                        <p:attrNameLst>
                                          <p:attrName>ppt_w</p:attrName>
                                        </p:attrNameLst>
                                      </p:cBhvr>
                                      <p:tavLst>
                                        <p:tav tm="0" fmla="#ppt_w*sin(2.5*pi*$)">
                                          <p:val>
                                            <p:fltVal val="0"/>
                                          </p:val>
                                        </p:tav>
                                        <p:tav tm="100000">
                                          <p:val>
                                            <p:fltVal val="1"/>
                                          </p:val>
                                        </p:tav>
                                      </p:tavLst>
                                    </p:anim>
                                    <p:anim calcmode="lin" valueType="num">
                                      <p:cBhvr>
                                        <p:cTn id="41" dur="500" fill="hold"/>
                                        <p:tgtEl>
                                          <p:spTgt spid="211"/>
                                        </p:tgtEl>
                                        <p:attrNameLst>
                                          <p:attrName>ppt_h</p:attrName>
                                        </p:attrNameLst>
                                      </p:cBhvr>
                                      <p:tavLst>
                                        <p:tav tm="0">
                                          <p:val>
                                            <p:strVal val="#ppt_h"/>
                                          </p:val>
                                        </p:tav>
                                        <p:tav tm="100000">
                                          <p:val>
                                            <p:strVal val="#ppt_h"/>
                                          </p:val>
                                        </p:tav>
                                      </p:tavLst>
                                    </p:anim>
                                  </p:childTnLst>
                                </p:cTn>
                              </p:par>
                            </p:childTnLst>
                          </p:cTn>
                        </p:par>
                        <p:par>
                          <p:cTn id="42" fill="hold">
                            <p:stCondLst>
                              <p:cond delay="2750"/>
                            </p:stCondLst>
                            <p:childTnLst>
                              <p:par>
                                <p:cTn id="43" presetID="10" presetClass="entr" presetSubtype="0" fill="hold" grpId="0" nodeType="afterEffect">
                                  <p:stCondLst>
                                    <p:cond delay="0"/>
                                  </p:stCondLst>
                                  <p:childTnLst>
                                    <p:set>
                                      <p:cBhvr>
                                        <p:cTn id="44" dur="1" fill="hold">
                                          <p:stCondLst>
                                            <p:cond delay="0"/>
                                          </p:stCondLst>
                                        </p:cTn>
                                        <p:tgtEl>
                                          <p:spTgt spid="223"/>
                                        </p:tgtEl>
                                        <p:attrNameLst>
                                          <p:attrName>style.visibility</p:attrName>
                                        </p:attrNameLst>
                                      </p:cBhvr>
                                      <p:to>
                                        <p:strVal val="visible"/>
                                      </p:to>
                                    </p:set>
                                    <p:animEffect transition="in" filter="fade">
                                      <p:cBhvr>
                                        <p:cTn id="45" dur="250"/>
                                        <p:tgtEl>
                                          <p:spTgt spid="223"/>
                                        </p:tgtEl>
                                      </p:cBhvr>
                                    </p:animEffect>
                                  </p:childTnLst>
                                </p:cTn>
                              </p:par>
                            </p:childTnLst>
                          </p:cTn>
                        </p:par>
                        <p:par>
                          <p:cTn id="46" fill="hold">
                            <p:stCondLst>
                              <p:cond delay="3000"/>
                            </p:stCondLst>
                            <p:childTnLst>
                              <p:par>
                                <p:cTn id="47" presetID="45" presetClass="entr" presetSubtype="0" fill="hold" nodeType="afterEffect">
                                  <p:stCondLst>
                                    <p:cond delay="0"/>
                                  </p:stCondLst>
                                  <p:childTnLst>
                                    <p:set>
                                      <p:cBhvr>
                                        <p:cTn id="48" dur="1" fill="hold">
                                          <p:stCondLst>
                                            <p:cond delay="0"/>
                                          </p:stCondLst>
                                        </p:cTn>
                                        <p:tgtEl>
                                          <p:spTgt spid="191"/>
                                        </p:tgtEl>
                                        <p:attrNameLst>
                                          <p:attrName>style.visibility</p:attrName>
                                        </p:attrNameLst>
                                      </p:cBhvr>
                                      <p:to>
                                        <p:strVal val="visible"/>
                                      </p:to>
                                    </p:set>
                                    <p:animEffect transition="in" filter="fade">
                                      <p:cBhvr>
                                        <p:cTn id="49" dur="500"/>
                                        <p:tgtEl>
                                          <p:spTgt spid="191"/>
                                        </p:tgtEl>
                                      </p:cBhvr>
                                    </p:animEffect>
                                    <p:anim calcmode="lin" valueType="num">
                                      <p:cBhvr>
                                        <p:cTn id="50" dur="500" fill="hold"/>
                                        <p:tgtEl>
                                          <p:spTgt spid="191"/>
                                        </p:tgtEl>
                                        <p:attrNameLst>
                                          <p:attrName>ppt_w</p:attrName>
                                        </p:attrNameLst>
                                      </p:cBhvr>
                                      <p:tavLst>
                                        <p:tav tm="0" fmla="#ppt_w*sin(2.5*pi*$)">
                                          <p:val>
                                            <p:fltVal val="0"/>
                                          </p:val>
                                        </p:tav>
                                        <p:tav tm="100000">
                                          <p:val>
                                            <p:fltVal val="1"/>
                                          </p:val>
                                        </p:tav>
                                      </p:tavLst>
                                    </p:anim>
                                    <p:anim calcmode="lin" valueType="num">
                                      <p:cBhvr>
                                        <p:cTn id="51" dur="500" fill="hold"/>
                                        <p:tgtEl>
                                          <p:spTgt spid="191"/>
                                        </p:tgtEl>
                                        <p:attrNameLst>
                                          <p:attrName>ppt_h</p:attrName>
                                        </p:attrNameLst>
                                      </p:cBhvr>
                                      <p:tavLst>
                                        <p:tav tm="0">
                                          <p:val>
                                            <p:strVal val="#ppt_h"/>
                                          </p:val>
                                        </p:tav>
                                        <p:tav tm="100000">
                                          <p:val>
                                            <p:strVal val="#ppt_h"/>
                                          </p:val>
                                        </p:tav>
                                      </p:tavLst>
                                    </p:anim>
                                  </p:childTnLst>
                                </p:cTn>
                              </p:par>
                            </p:childTnLst>
                          </p:cTn>
                        </p:par>
                        <p:par>
                          <p:cTn id="52" fill="hold">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224"/>
                                        </p:tgtEl>
                                        <p:attrNameLst>
                                          <p:attrName>style.visibility</p:attrName>
                                        </p:attrNameLst>
                                      </p:cBhvr>
                                      <p:to>
                                        <p:strVal val="visible"/>
                                      </p:to>
                                    </p:set>
                                    <p:animEffect transition="in" filter="fade">
                                      <p:cBhvr>
                                        <p:cTn id="55" dur="250"/>
                                        <p:tgtEl>
                                          <p:spTgt spid="224"/>
                                        </p:tgtEl>
                                      </p:cBhvr>
                                    </p:animEffect>
                                  </p:childTnLst>
                                </p:cTn>
                              </p:par>
                            </p:childTnLst>
                          </p:cTn>
                        </p:par>
                        <p:par>
                          <p:cTn id="56" fill="hold">
                            <p:stCondLst>
                              <p:cond delay="3750"/>
                            </p:stCondLst>
                            <p:childTnLst>
                              <p:par>
                                <p:cTn id="57" presetID="45" presetClass="entr" presetSubtype="0" fill="hold" nodeType="afterEffect">
                                  <p:stCondLst>
                                    <p:cond delay="0"/>
                                  </p:stCondLst>
                                  <p:childTnLst>
                                    <p:set>
                                      <p:cBhvr>
                                        <p:cTn id="58" dur="1" fill="hold">
                                          <p:stCondLst>
                                            <p:cond delay="0"/>
                                          </p:stCondLst>
                                        </p:cTn>
                                        <p:tgtEl>
                                          <p:spTgt spid="195"/>
                                        </p:tgtEl>
                                        <p:attrNameLst>
                                          <p:attrName>style.visibility</p:attrName>
                                        </p:attrNameLst>
                                      </p:cBhvr>
                                      <p:to>
                                        <p:strVal val="visible"/>
                                      </p:to>
                                    </p:set>
                                    <p:animEffect transition="in" filter="fade">
                                      <p:cBhvr>
                                        <p:cTn id="59" dur="500"/>
                                        <p:tgtEl>
                                          <p:spTgt spid="195"/>
                                        </p:tgtEl>
                                      </p:cBhvr>
                                    </p:animEffect>
                                    <p:anim calcmode="lin" valueType="num">
                                      <p:cBhvr>
                                        <p:cTn id="60" dur="500" fill="hold"/>
                                        <p:tgtEl>
                                          <p:spTgt spid="195"/>
                                        </p:tgtEl>
                                        <p:attrNameLst>
                                          <p:attrName>ppt_w</p:attrName>
                                        </p:attrNameLst>
                                      </p:cBhvr>
                                      <p:tavLst>
                                        <p:tav tm="0" fmla="#ppt_w*sin(2.5*pi*$)">
                                          <p:val>
                                            <p:fltVal val="0"/>
                                          </p:val>
                                        </p:tav>
                                        <p:tav tm="100000">
                                          <p:val>
                                            <p:fltVal val="1"/>
                                          </p:val>
                                        </p:tav>
                                      </p:tavLst>
                                    </p:anim>
                                    <p:anim calcmode="lin" valueType="num">
                                      <p:cBhvr>
                                        <p:cTn id="61" dur="500" fill="hold"/>
                                        <p:tgtEl>
                                          <p:spTgt spid="195"/>
                                        </p:tgtEl>
                                        <p:attrNameLst>
                                          <p:attrName>ppt_h</p:attrName>
                                        </p:attrNameLst>
                                      </p:cBhvr>
                                      <p:tavLst>
                                        <p:tav tm="0">
                                          <p:val>
                                            <p:strVal val="#ppt_h"/>
                                          </p:val>
                                        </p:tav>
                                        <p:tav tm="100000">
                                          <p:val>
                                            <p:strVal val="#ppt_h"/>
                                          </p:val>
                                        </p:tav>
                                      </p:tavLst>
                                    </p:anim>
                                  </p:childTnLst>
                                </p:cTn>
                              </p:par>
                            </p:childTnLst>
                          </p:cTn>
                        </p:par>
                        <p:par>
                          <p:cTn id="62" fill="hold">
                            <p:stCondLst>
                              <p:cond delay="4250"/>
                            </p:stCondLst>
                            <p:childTnLst>
                              <p:par>
                                <p:cTn id="63" presetID="10" presetClass="entr" presetSubtype="0" fill="hold" grpId="0" nodeType="afterEffect">
                                  <p:stCondLst>
                                    <p:cond delay="0"/>
                                  </p:stCondLst>
                                  <p:childTnLst>
                                    <p:set>
                                      <p:cBhvr>
                                        <p:cTn id="64" dur="1" fill="hold">
                                          <p:stCondLst>
                                            <p:cond delay="0"/>
                                          </p:stCondLst>
                                        </p:cTn>
                                        <p:tgtEl>
                                          <p:spTgt spid="222"/>
                                        </p:tgtEl>
                                        <p:attrNameLst>
                                          <p:attrName>style.visibility</p:attrName>
                                        </p:attrNameLst>
                                      </p:cBhvr>
                                      <p:to>
                                        <p:strVal val="visible"/>
                                      </p:to>
                                    </p:set>
                                    <p:animEffect transition="in" filter="fade">
                                      <p:cBhvr>
                                        <p:cTn id="65" dur="25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p:bldP spid="220" grpId="0"/>
      <p:bldP spid="221" grpId="0"/>
      <p:bldP spid="222" grpId="0"/>
      <p:bldP spid="223" grpId="0"/>
      <p:bldP spid="224" grpId="0"/>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We are part of TietoEVRY">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6" name="Rectangle 205"/>
          <p:cNvSpPr/>
          <p:nvPr userDrawn="1"/>
        </p:nvSpPr>
        <p:spPr>
          <a:xfrm>
            <a:off x="252001" y="915988"/>
            <a:ext cx="1727294" cy="1116000"/>
          </a:xfrm>
          <a:prstGeom prst="rect">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Text Placeholder 20"/>
          <p:cNvSpPr>
            <a:spLocks noGrp="1"/>
          </p:cNvSpPr>
          <p:nvPr>
            <p:ph type="body" sz="quarter" idx="12" hasCustomPrompt="1"/>
          </p:nvPr>
        </p:nvSpPr>
        <p:spPr>
          <a:xfrm>
            <a:off x="468314" y="1066090"/>
            <a:ext cx="1295172" cy="213042"/>
          </a:xfrm>
          <a:prstGeom prst="rect">
            <a:avLst/>
          </a:prstGeom>
        </p:spPr>
        <p:txBody>
          <a:bodyPr/>
          <a:lstStyle>
            <a:lvl1pPr>
              <a:defRPr sz="1600" b="1">
                <a:solidFill>
                  <a:schemeClr val="accent1"/>
                </a:solidFill>
              </a:defRPr>
            </a:lvl1pPr>
          </a:lstStyle>
          <a:p>
            <a:pPr lvl="0"/>
            <a:r>
              <a:rPr lang="en-US" dirty="0"/>
              <a:t>Edit title</a:t>
            </a:r>
          </a:p>
        </p:txBody>
      </p:sp>
      <p:cxnSp>
        <p:nvCxnSpPr>
          <p:cNvPr id="209" name="Straight Connector 208"/>
          <p:cNvCxnSpPr/>
          <p:nvPr userDrawn="1"/>
        </p:nvCxnSpPr>
        <p:spPr>
          <a:xfrm>
            <a:off x="0" y="666052"/>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
        <p:nvSpPr>
          <p:cNvPr id="210" name="Title 1"/>
          <p:cNvSpPr>
            <a:spLocks noGrp="1"/>
          </p:cNvSpPr>
          <p:nvPr>
            <p:ph type="title" hasCustomPrompt="1"/>
          </p:nvPr>
        </p:nvSpPr>
        <p:spPr>
          <a:xfrm>
            <a:off x="252000" y="180000"/>
            <a:ext cx="5565775" cy="350352"/>
          </a:xfrm>
        </p:spPr>
        <p:txBody>
          <a:bodyPr/>
          <a:lstStyle>
            <a:lvl1pPr>
              <a:defRPr>
                <a:solidFill>
                  <a:schemeClr val="bg1"/>
                </a:solidFill>
              </a:defRPr>
            </a:lvl1pPr>
          </a:lstStyle>
          <a:p>
            <a:r>
              <a:rPr lang="en-US" dirty="0"/>
              <a:t>Click to edit title</a:t>
            </a:r>
          </a:p>
        </p:txBody>
      </p:sp>
      <p:sp>
        <p:nvSpPr>
          <p:cNvPr id="21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221" name="Rectangle 220"/>
          <p:cNvSpPr/>
          <p:nvPr userDrawn="1"/>
        </p:nvSpPr>
        <p:spPr>
          <a:xfrm>
            <a:off x="1979295" y="915988"/>
            <a:ext cx="1727294" cy="1116000"/>
          </a:xfrm>
          <a:prstGeom prst="rect">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Rectangle 224"/>
          <p:cNvSpPr/>
          <p:nvPr userDrawn="1"/>
        </p:nvSpPr>
        <p:spPr>
          <a:xfrm>
            <a:off x="3706589" y="915988"/>
            <a:ext cx="1727294" cy="1116000"/>
          </a:xfrm>
          <a:prstGeom prst="rect">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Rectangle 228"/>
          <p:cNvSpPr/>
          <p:nvPr userDrawn="1"/>
        </p:nvSpPr>
        <p:spPr>
          <a:xfrm>
            <a:off x="5433883" y="915988"/>
            <a:ext cx="1727294" cy="1116000"/>
          </a:xfrm>
          <a:prstGeom prst="rect">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Rectangle 231"/>
          <p:cNvSpPr/>
          <p:nvPr userDrawn="1"/>
        </p:nvSpPr>
        <p:spPr>
          <a:xfrm>
            <a:off x="7161177" y="915988"/>
            <a:ext cx="1727294" cy="1116000"/>
          </a:xfrm>
          <a:prstGeom prst="rect">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Text Placeholder 635"/>
          <p:cNvSpPr>
            <a:spLocks noGrp="1"/>
          </p:cNvSpPr>
          <p:nvPr>
            <p:ph type="body" sz="quarter" idx="22" hasCustomPrompt="1"/>
          </p:nvPr>
        </p:nvSpPr>
        <p:spPr>
          <a:xfrm>
            <a:off x="480230" y="2340864"/>
            <a:ext cx="2892425" cy="881063"/>
          </a:xfrm>
          <a:prstGeom prst="rect">
            <a:avLst/>
          </a:prstGeom>
        </p:spPr>
        <p:txBody>
          <a:bodyPr/>
          <a:lstStyle>
            <a:lvl1pPr>
              <a:defRPr sz="9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grpSp>
        <p:nvGrpSpPr>
          <p:cNvPr id="654" name="Group 4"/>
          <p:cNvGrpSpPr>
            <a:grpSpLocks noChangeAspect="1"/>
          </p:cNvGrpSpPr>
          <p:nvPr userDrawn="1"/>
        </p:nvGrpSpPr>
        <p:grpSpPr bwMode="auto">
          <a:xfrm>
            <a:off x="939630" y="2982166"/>
            <a:ext cx="8163027" cy="3619695"/>
            <a:chOff x="-5190" y="-858"/>
            <a:chExt cx="16138" cy="7156"/>
          </a:xfrm>
        </p:grpSpPr>
        <p:grpSp>
          <p:nvGrpSpPr>
            <p:cNvPr id="655" name="Group 205"/>
            <p:cNvGrpSpPr>
              <a:grpSpLocks/>
            </p:cNvGrpSpPr>
            <p:nvPr userDrawn="1"/>
          </p:nvGrpSpPr>
          <p:grpSpPr bwMode="auto">
            <a:xfrm>
              <a:off x="-3829" y="-858"/>
              <a:ext cx="12707" cy="6891"/>
              <a:chOff x="-3829" y="-858"/>
              <a:chExt cx="12707" cy="6891"/>
            </a:xfrm>
          </p:grpSpPr>
          <p:sp>
            <p:nvSpPr>
              <p:cNvPr id="867" name="Freeform 5"/>
              <p:cNvSpPr>
                <a:spLocks/>
              </p:cNvSpPr>
              <p:nvPr userDrawn="1"/>
            </p:nvSpPr>
            <p:spPr bwMode="auto">
              <a:xfrm>
                <a:off x="4303" y="1643"/>
                <a:ext cx="446" cy="187"/>
              </a:xfrm>
              <a:custGeom>
                <a:avLst/>
                <a:gdLst>
                  <a:gd name="T0" fmla="*/ 172 w 188"/>
                  <a:gd name="T1" fmla="*/ 21 h 79"/>
                  <a:gd name="T2" fmla="*/ 177 w 188"/>
                  <a:gd name="T3" fmla="*/ 14 h 79"/>
                  <a:gd name="T4" fmla="*/ 115 w 188"/>
                  <a:gd name="T5" fmla="*/ 11 h 79"/>
                  <a:gd name="T6" fmla="*/ 84 w 188"/>
                  <a:gd name="T7" fmla="*/ 24 h 79"/>
                  <a:gd name="T8" fmla="*/ 78 w 188"/>
                  <a:gd name="T9" fmla="*/ 33 h 79"/>
                  <a:gd name="T10" fmla="*/ 67 w 188"/>
                  <a:gd name="T11" fmla="*/ 31 h 79"/>
                  <a:gd name="T12" fmla="*/ 59 w 188"/>
                  <a:gd name="T13" fmla="*/ 18 h 79"/>
                  <a:gd name="T14" fmla="*/ 33 w 188"/>
                  <a:gd name="T15" fmla="*/ 4 h 79"/>
                  <a:gd name="T16" fmla="*/ 25 w 188"/>
                  <a:gd name="T17" fmla="*/ 7 h 79"/>
                  <a:gd name="T18" fmla="*/ 13 w 188"/>
                  <a:gd name="T19" fmla="*/ 0 h 79"/>
                  <a:gd name="T20" fmla="*/ 13 w 188"/>
                  <a:gd name="T21" fmla="*/ 15 h 79"/>
                  <a:gd name="T22" fmla="*/ 0 w 188"/>
                  <a:gd name="T23" fmla="*/ 16 h 79"/>
                  <a:gd name="T24" fmla="*/ 6 w 188"/>
                  <a:gd name="T25" fmla="*/ 75 h 79"/>
                  <a:gd name="T26" fmla="*/ 34 w 188"/>
                  <a:gd name="T27" fmla="*/ 79 h 79"/>
                  <a:gd name="T28" fmla="*/ 47 w 188"/>
                  <a:gd name="T29" fmla="*/ 68 h 79"/>
                  <a:gd name="T30" fmla="*/ 92 w 188"/>
                  <a:gd name="T31" fmla="*/ 67 h 79"/>
                  <a:gd name="T32" fmla="*/ 105 w 188"/>
                  <a:gd name="T33" fmla="*/ 70 h 79"/>
                  <a:gd name="T34" fmla="*/ 119 w 188"/>
                  <a:gd name="T35" fmla="*/ 63 h 79"/>
                  <a:gd name="T36" fmla="*/ 174 w 188"/>
                  <a:gd name="T37" fmla="*/ 61 h 79"/>
                  <a:gd name="T38" fmla="*/ 177 w 188"/>
                  <a:gd name="T39" fmla="*/ 52 h 79"/>
                  <a:gd name="T40" fmla="*/ 188 w 188"/>
                  <a:gd name="T41" fmla="*/ 51 h 79"/>
                  <a:gd name="T42" fmla="*/ 172 w 188"/>
                  <a:gd name="T43"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79">
                    <a:moveTo>
                      <a:pt x="172" y="21"/>
                    </a:moveTo>
                    <a:cubicBezTo>
                      <a:pt x="174" y="18"/>
                      <a:pt x="175" y="17"/>
                      <a:pt x="177" y="14"/>
                    </a:cubicBezTo>
                    <a:cubicBezTo>
                      <a:pt x="152" y="12"/>
                      <a:pt x="140" y="12"/>
                      <a:pt x="115" y="11"/>
                    </a:cubicBezTo>
                    <a:cubicBezTo>
                      <a:pt x="103" y="16"/>
                      <a:pt x="97" y="19"/>
                      <a:pt x="84" y="24"/>
                    </a:cubicBezTo>
                    <a:cubicBezTo>
                      <a:pt x="82" y="28"/>
                      <a:pt x="81" y="30"/>
                      <a:pt x="78" y="33"/>
                    </a:cubicBezTo>
                    <a:cubicBezTo>
                      <a:pt x="74" y="33"/>
                      <a:pt x="71" y="32"/>
                      <a:pt x="67" y="31"/>
                    </a:cubicBezTo>
                    <a:cubicBezTo>
                      <a:pt x="64" y="26"/>
                      <a:pt x="62" y="23"/>
                      <a:pt x="59" y="18"/>
                    </a:cubicBezTo>
                    <a:cubicBezTo>
                      <a:pt x="49" y="12"/>
                      <a:pt x="44" y="10"/>
                      <a:pt x="33" y="4"/>
                    </a:cubicBezTo>
                    <a:cubicBezTo>
                      <a:pt x="30" y="5"/>
                      <a:pt x="28" y="6"/>
                      <a:pt x="25" y="7"/>
                    </a:cubicBezTo>
                    <a:cubicBezTo>
                      <a:pt x="20" y="4"/>
                      <a:pt x="18" y="3"/>
                      <a:pt x="13" y="0"/>
                    </a:cubicBezTo>
                    <a:cubicBezTo>
                      <a:pt x="13" y="6"/>
                      <a:pt x="13" y="9"/>
                      <a:pt x="13" y="15"/>
                    </a:cubicBezTo>
                    <a:cubicBezTo>
                      <a:pt x="8" y="16"/>
                      <a:pt x="5" y="16"/>
                      <a:pt x="0" y="16"/>
                    </a:cubicBezTo>
                    <a:cubicBezTo>
                      <a:pt x="3" y="40"/>
                      <a:pt x="4" y="51"/>
                      <a:pt x="6" y="75"/>
                    </a:cubicBezTo>
                    <a:cubicBezTo>
                      <a:pt x="17" y="76"/>
                      <a:pt x="23" y="77"/>
                      <a:pt x="34" y="79"/>
                    </a:cubicBezTo>
                    <a:cubicBezTo>
                      <a:pt x="40" y="75"/>
                      <a:pt x="42" y="73"/>
                      <a:pt x="47" y="68"/>
                    </a:cubicBezTo>
                    <a:cubicBezTo>
                      <a:pt x="65" y="68"/>
                      <a:pt x="74" y="67"/>
                      <a:pt x="92" y="67"/>
                    </a:cubicBezTo>
                    <a:cubicBezTo>
                      <a:pt x="98" y="68"/>
                      <a:pt x="100" y="68"/>
                      <a:pt x="105" y="70"/>
                    </a:cubicBezTo>
                    <a:cubicBezTo>
                      <a:pt x="111" y="67"/>
                      <a:pt x="113" y="66"/>
                      <a:pt x="119" y="63"/>
                    </a:cubicBezTo>
                    <a:cubicBezTo>
                      <a:pt x="141" y="62"/>
                      <a:pt x="152" y="62"/>
                      <a:pt x="174" y="61"/>
                    </a:cubicBezTo>
                    <a:cubicBezTo>
                      <a:pt x="175" y="57"/>
                      <a:pt x="176" y="55"/>
                      <a:pt x="177" y="52"/>
                    </a:cubicBezTo>
                    <a:cubicBezTo>
                      <a:pt x="182" y="51"/>
                      <a:pt x="184" y="51"/>
                      <a:pt x="188" y="51"/>
                    </a:cubicBezTo>
                    <a:cubicBezTo>
                      <a:pt x="182" y="39"/>
                      <a:pt x="179" y="33"/>
                      <a:pt x="172" y="2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6"/>
              <p:cNvSpPr>
                <a:spLocks/>
              </p:cNvSpPr>
              <p:nvPr userDrawn="1"/>
            </p:nvSpPr>
            <p:spPr bwMode="auto">
              <a:xfrm>
                <a:off x="4739" y="1918"/>
                <a:ext cx="74" cy="33"/>
              </a:xfrm>
              <a:custGeom>
                <a:avLst/>
                <a:gdLst>
                  <a:gd name="T0" fmla="*/ 8 w 31"/>
                  <a:gd name="T1" fmla="*/ 12 h 14"/>
                  <a:gd name="T2" fmla="*/ 27 w 31"/>
                  <a:gd name="T3" fmla="*/ 14 h 14"/>
                  <a:gd name="T4" fmla="*/ 31 w 31"/>
                  <a:gd name="T5" fmla="*/ 5 h 14"/>
                  <a:gd name="T6" fmla="*/ 0 w 31"/>
                  <a:gd name="T7" fmla="*/ 0 h 14"/>
                  <a:gd name="T8" fmla="*/ 8 w 31"/>
                  <a:gd name="T9" fmla="*/ 12 h 14"/>
                </a:gdLst>
                <a:ahLst/>
                <a:cxnLst>
                  <a:cxn ang="0">
                    <a:pos x="T0" y="T1"/>
                  </a:cxn>
                  <a:cxn ang="0">
                    <a:pos x="T2" y="T3"/>
                  </a:cxn>
                  <a:cxn ang="0">
                    <a:pos x="T4" y="T5"/>
                  </a:cxn>
                  <a:cxn ang="0">
                    <a:pos x="T6" y="T7"/>
                  </a:cxn>
                  <a:cxn ang="0">
                    <a:pos x="T8" y="T9"/>
                  </a:cxn>
                </a:cxnLst>
                <a:rect l="0" t="0" r="r" b="b"/>
                <a:pathLst>
                  <a:path w="31" h="14">
                    <a:moveTo>
                      <a:pt x="8" y="12"/>
                    </a:moveTo>
                    <a:cubicBezTo>
                      <a:pt x="16" y="13"/>
                      <a:pt x="19" y="14"/>
                      <a:pt x="27" y="14"/>
                    </a:cubicBezTo>
                    <a:cubicBezTo>
                      <a:pt x="29" y="10"/>
                      <a:pt x="30" y="9"/>
                      <a:pt x="31" y="5"/>
                    </a:cubicBezTo>
                    <a:cubicBezTo>
                      <a:pt x="19" y="3"/>
                      <a:pt x="13" y="2"/>
                      <a:pt x="0" y="0"/>
                    </a:cubicBezTo>
                    <a:cubicBezTo>
                      <a:pt x="3" y="5"/>
                      <a:pt x="5" y="7"/>
                      <a:pt x="8"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7"/>
              <p:cNvSpPr>
                <a:spLocks/>
              </p:cNvSpPr>
              <p:nvPr userDrawn="1"/>
            </p:nvSpPr>
            <p:spPr bwMode="auto">
              <a:xfrm>
                <a:off x="4711" y="1510"/>
                <a:ext cx="379" cy="259"/>
              </a:xfrm>
              <a:custGeom>
                <a:avLst/>
                <a:gdLst>
                  <a:gd name="T0" fmla="*/ 92 w 160"/>
                  <a:gd name="T1" fmla="*/ 0 h 109"/>
                  <a:gd name="T2" fmla="*/ 92 w 160"/>
                  <a:gd name="T3" fmla="*/ 12 h 109"/>
                  <a:gd name="T4" fmla="*/ 83 w 160"/>
                  <a:gd name="T5" fmla="*/ 11 h 109"/>
                  <a:gd name="T6" fmla="*/ 74 w 160"/>
                  <a:gd name="T7" fmla="*/ 26 h 109"/>
                  <a:gd name="T8" fmla="*/ 82 w 160"/>
                  <a:gd name="T9" fmla="*/ 42 h 109"/>
                  <a:gd name="T10" fmla="*/ 64 w 160"/>
                  <a:gd name="T11" fmla="*/ 68 h 109"/>
                  <a:gd name="T12" fmla="*/ 5 w 160"/>
                  <a:gd name="T13" fmla="*/ 70 h 109"/>
                  <a:gd name="T14" fmla="*/ 0 w 160"/>
                  <a:gd name="T15" fmla="*/ 77 h 109"/>
                  <a:gd name="T16" fmla="*/ 16 w 160"/>
                  <a:gd name="T17" fmla="*/ 107 h 109"/>
                  <a:gd name="T18" fmla="*/ 20 w 160"/>
                  <a:gd name="T19" fmla="*/ 106 h 109"/>
                  <a:gd name="T20" fmla="*/ 40 w 160"/>
                  <a:gd name="T21" fmla="*/ 105 h 109"/>
                  <a:gd name="T22" fmla="*/ 58 w 160"/>
                  <a:gd name="T23" fmla="*/ 109 h 109"/>
                  <a:gd name="T24" fmla="*/ 67 w 160"/>
                  <a:gd name="T25" fmla="*/ 99 h 109"/>
                  <a:gd name="T26" fmla="*/ 84 w 160"/>
                  <a:gd name="T27" fmla="*/ 102 h 109"/>
                  <a:gd name="T28" fmla="*/ 95 w 160"/>
                  <a:gd name="T29" fmla="*/ 92 h 109"/>
                  <a:gd name="T30" fmla="*/ 114 w 160"/>
                  <a:gd name="T31" fmla="*/ 93 h 109"/>
                  <a:gd name="T32" fmla="*/ 126 w 160"/>
                  <a:gd name="T33" fmla="*/ 75 h 109"/>
                  <a:gd name="T34" fmla="*/ 160 w 160"/>
                  <a:gd name="T35" fmla="*/ 55 h 109"/>
                  <a:gd name="T36" fmla="*/ 145 w 160"/>
                  <a:gd name="T37" fmla="*/ 30 h 109"/>
                  <a:gd name="T38" fmla="*/ 116 w 160"/>
                  <a:gd name="T39" fmla="*/ 16 h 109"/>
                  <a:gd name="T40" fmla="*/ 106 w 160"/>
                  <a:gd name="T41" fmla="*/ 1 h 109"/>
                  <a:gd name="T42" fmla="*/ 92 w 160"/>
                  <a:gd name="T4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09">
                    <a:moveTo>
                      <a:pt x="92" y="0"/>
                    </a:moveTo>
                    <a:cubicBezTo>
                      <a:pt x="92" y="5"/>
                      <a:pt x="92" y="7"/>
                      <a:pt x="92" y="12"/>
                    </a:cubicBezTo>
                    <a:cubicBezTo>
                      <a:pt x="89" y="11"/>
                      <a:pt x="87" y="11"/>
                      <a:pt x="83" y="11"/>
                    </a:cubicBezTo>
                    <a:cubicBezTo>
                      <a:pt x="79" y="17"/>
                      <a:pt x="77" y="20"/>
                      <a:pt x="74" y="26"/>
                    </a:cubicBezTo>
                    <a:cubicBezTo>
                      <a:pt x="77" y="32"/>
                      <a:pt x="79" y="36"/>
                      <a:pt x="82" y="42"/>
                    </a:cubicBezTo>
                    <a:cubicBezTo>
                      <a:pt x="75" y="52"/>
                      <a:pt x="71" y="57"/>
                      <a:pt x="64" y="68"/>
                    </a:cubicBezTo>
                    <a:cubicBezTo>
                      <a:pt x="41" y="68"/>
                      <a:pt x="29" y="69"/>
                      <a:pt x="5" y="70"/>
                    </a:cubicBezTo>
                    <a:cubicBezTo>
                      <a:pt x="3" y="73"/>
                      <a:pt x="2" y="74"/>
                      <a:pt x="0" y="77"/>
                    </a:cubicBezTo>
                    <a:cubicBezTo>
                      <a:pt x="7" y="89"/>
                      <a:pt x="10" y="95"/>
                      <a:pt x="16" y="107"/>
                    </a:cubicBezTo>
                    <a:cubicBezTo>
                      <a:pt x="18" y="106"/>
                      <a:pt x="19" y="106"/>
                      <a:pt x="20" y="106"/>
                    </a:cubicBezTo>
                    <a:cubicBezTo>
                      <a:pt x="28" y="106"/>
                      <a:pt x="32" y="105"/>
                      <a:pt x="40" y="105"/>
                    </a:cubicBezTo>
                    <a:cubicBezTo>
                      <a:pt x="47" y="106"/>
                      <a:pt x="51" y="107"/>
                      <a:pt x="58" y="109"/>
                    </a:cubicBezTo>
                    <a:cubicBezTo>
                      <a:pt x="62" y="105"/>
                      <a:pt x="64" y="103"/>
                      <a:pt x="67" y="99"/>
                    </a:cubicBezTo>
                    <a:cubicBezTo>
                      <a:pt x="74" y="100"/>
                      <a:pt x="77" y="100"/>
                      <a:pt x="84" y="102"/>
                    </a:cubicBezTo>
                    <a:cubicBezTo>
                      <a:pt x="89" y="98"/>
                      <a:pt x="91" y="96"/>
                      <a:pt x="95" y="92"/>
                    </a:cubicBezTo>
                    <a:cubicBezTo>
                      <a:pt x="103" y="92"/>
                      <a:pt x="106" y="93"/>
                      <a:pt x="114" y="93"/>
                    </a:cubicBezTo>
                    <a:cubicBezTo>
                      <a:pt x="119" y="86"/>
                      <a:pt x="121" y="82"/>
                      <a:pt x="126" y="75"/>
                    </a:cubicBezTo>
                    <a:cubicBezTo>
                      <a:pt x="140" y="67"/>
                      <a:pt x="146" y="63"/>
                      <a:pt x="160" y="55"/>
                    </a:cubicBezTo>
                    <a:cubicBezTo>
                      <a:pt x="154" y="45"/>
                      <a:pt x="151" y="40"/>
                      <a:pt x="145" y="30"/>
                    </a:cubicBezTo>
                    <a:cubicBezTo>
                      <a:pt x="134" y="24"/>
                      <a:pt x="128" y="21"/>
                      <a:pt x="116" y="16"/>
                    </a:cubicBezTo>
                    <a:cubicBezTo>
                      <a:pt x="112" y="10"/>
                      <a:pt x="110" y="7"/>
                      <a:pt x="106" y="1"/>
                    </a:cubicBezTo>
                    <a:cubicBezTo>
                      <a:pt x="100" y="1"/>
                      <a:pt x="97" y="1"/>
                      <a:pt x="9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8"/>
              <p:cNvSpPr>
                <a:spLocks/>
              </p:cNvSpPr>
              <p:nvPr userDrawn="1"/>
            </p:nvSpPr>
            <p:spPr bwMode="auto">
              <a:xfrm>
                <a:off x="4723" y="1448"/>
                <a:ext cx="251" cy="131"/>
              </a:xfrm>
              <a:custGeom>
                <a:avLst/>
                <a:gdLst>
                  <a:gd name="T0" fmla="*/ 70 w 106"/>
                  <a:gd name="T1" fmla="*/ 55 h 55"/>
                  <a:gd name="T2" fmla="*/ 70 w 106"/>
                  <a:gd name="T3" fmla="*/ 55 h 55"/>
                  <a:gd name="T4" fmla="*/ 69 w 106"/>
                  <a:gd name="T5" fmla="*/ 52 h 55"/>
                  <a:gd name="T6" fmla="*/ 78 w 106"/>
                  <a:gd name="T7" fmla="*/ 37 h 55"/>
                  <a:gd name="T8" fmla="*/ 87 w 106"/>
                  <a:gd name="T9" fmla="*/ 38 h 55"/>
                  <a:gd name="T10" fmla="*/ 87 w 106"/>
                  <a:gd name="T11" fmla="*/ 26 h 55"/>
                  <a:gd name="T12" fmla="*/ 101 w 106"/>
                  <a:gd name="T13" fmla="*/ 27 h 55"/>
                  <a:gd name="T14" fmla="*/ 98 w 106"/>
                  <a:gd name="T15" fmla="*/ 23 h 55"/>
                  <a:gd name="T16" fmla="*/ 103 w 106"/>
                  <a:gd name="T17" fmla="*/ 10 h 55"/>
                  <a:gd name="T18" fmla="*/ 106 w 106"/>
                  <a:gd name="T19" fmla="*/ 3 h 55"/>
                  <a:gd name="T20" fmla="*/ 101 w 106"/>
                  <a:gd name="T21" fmla="*/ 0 h 55"/>
                  <a:gd name="T22" fmla="*/ 80 w 106"/>
                  <a:gd name="T23" fmla="*/ 14 h 55"/>
                  <a:gd name="T24" fmla="*/ 67 w 106"/>
                  <a:gd name="T25" fmla="*/ 17 h 55"/>
                  <a:gd name="T26" fmla="*/ 54 w 106"/>
                  <a:gd name="T27" fmla="*/ 24 h 55"/>
                  <a:gd name="T28" fmla="*/ 24 w 106"/>
                  <a:gd name="T29" fmla="*/ 17 h 55"/>
                  <a:gd name="T30" fmla="*/ 15 w 106"/>
                  <a:gd name="T31" fmla="*/ 18 h 55"/>
                  <a:gd name="T32" fmla="*/ 0 w 106"/>
                  <a:gd name="T33" fmla="*/ 9 h 55"/>
                  <a:gd name="T34" fmla="*/ 9 w 106"/>
                  <a:gd name="T35" fmla="*/ 34 h 55"/>
                  <a:gd name="T36" fmla="*/ 70 w 106"/>
                  <a:gd name="T3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55">
                    <a:moveTo>
                      <a:pt x="70" y="55"/>
                    </a:moveTo>
                    <a:cubicBezTo>
                      <a:pt x="70" y="55"/>
                      <a:pt x="70" y="55"/>
                      <a:pt x="70" y="55"/>
                    </a:cubicBezTo>
                    <a:cubicBezTo>
                      <a:pt x="70" y="54"/>
                      <a:pt x="69" y="54"/>
                      <a:pt x="69" y="52"/>
                    </a:cubicBezTo>
                    <a:cubicBezTo>
                      <a:pt x="72" y="46"/>
                      <a:pt x="74" y="43"/>
                      <a:pt x="78" y="37"/>
                    </a:cubicBezTo>
                    <a:cubicBezTo>
                      <a:pt x="82" y="37"/>
                      <a:pt x="84" y="37"/>
                      <a:pt x="87" y="38"/>
                    </a:cubicBezTo>
                    <a:cubicBezTo>
                      <a:pt x="87" y="33"/>
                      <a:pt x="87" y="31"/>
                      <a:pt x="87" y="26"/>
                    </a:cubicBezTo>
                    <a:cubicBezTo>
                      <a:pt x="92" y="27"/>
                      <a:pt x="95" y="27"/>
                      <a:pt x="101" y="27"/>
                    </a:cubicBezTo>
                    <a:cubicBezTo>
                      <a:pt x="100" y="26"/>
                      <a:pt x="99" y="25"/>
                      <a:pt x="98" y="23"/>
                    </a:cubicBezTo>
                    <a:cubicBezTo>
                      <a:pt x="100" y="18"/>
                      <a:pt x="101" y="15"/>
                      <a:pt x="103" y="10"/>
                    </a:cubicBezTo>
                    <a:cubicBezTo>
                      <a:pt x="104" y="7"/>
                      <a:pt x="105" y="6"/>
                      <a:pt x="106" y="3"/>
                    </a:cubicBezTo>
                    <a:cubicBezTo>
                      <a:pt x="104" y="2"/>
                      <a:pt x="103" y="1"/>
                      <a:pt x="101" y="0"/>
                    </a:cubicBezTo>
                    <a:cubicBezTo>
                      <a:pt x="93" y="5"/>
                      <a:pt x="88" y="8"/>
                      <a:pt x="80" y="14"/>
                    </a:cubicBezTo>
                    <a:cubicBezTo>
                      <a:pt x="75" y="15"/>
                      <a:pt x="72" y="16"/>
                      <a:pt x="67" y="17"/>
                    </a:cubicBezTo>
                    <a:cubicBezTo>
                      <a:pt x="62" y="20"/>
                      <a:pt x="59" y="21"/>
                      <a:pt x="54" y="24"/>
                    </a:cubicBezTo>
                    <a:cubicBezTo>
                      <a:pt x="42" y="21"/>
                      <a:pt x="36" y="20"/>
                      <a:pt x="24" y="17"/>
                    </a:cubicBezTo>
                    <a:cubicBezTo>
                      <a:pt x="21" y="17"/>
                      <a:pt x="19" y="17"/>
                      <a:pt x="15" y="18"/>
                    </a:cubicBezTo>
                    <a:cubicBezTo>
                      <a:pt x="9" y="14"/>
                      <a:pt x="6" y="12"/>
                      <a:pt x="0" y="9"/>
                    </a:cubicBezTo>
                    <a:cubicBezTo>
                      <a:pt x="4" y="19"/>
                      <a:pt x="5" y="24"/>
                      <a:pt x="9" y="34"/>
                    </a:cubicBezTo>
                    <a:cubicBezTo>
                      <a:pt x="29" y="41"/>
                      <a:pt x="50" y="48"/>
                      <a:pt x="70" y="5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9"/>
              <p:cNvSpPr>
                <a:spLocks/>
              </p:cNvSpPr>
              <p:nvPr userDrawn="1"/>
            </p:nvSpPr>
            <p:spPr bwMode="auto">
              <a:xfrm>
                <a:off x="4701" y="1403"/>
                <a:ext cx="45" cy="55"/>
              </a:xfrm>
              <a:custGeom>
                <a:avLst/>
                <a:gdLst>
                  <a:gd name="T0" fmla="*/ 19 w 19"/>
                  <a:gd name="T1" fmla="*/ 16 h 23"/>
                  <a:gd name="T2" fmla="*/ 19 w 19"/>
                  <a:gd name="T3" fmla="*/ 5 h 23"/>
                  <a:gd name="T4" fmla="*/ 14 w 19"/>
                  <a:gd name="T5" fmla="*/ 0 h 23"/>
                  <a:gd name="T6" fmla="*/ 5 w 19"/>
                  <a:gd name="T7" fmla="*/ 5 h 23"/>
                  <a:gd name="T8" fmla="*/ 0 w 19"/>
                  <a:gd name="T9" fmla="*/ 13 h 23"/>
                  <a:gd name="T10" fmla="*/ 8 w 19"/>
                  <a:gd name="T11" fmla="*/ 23 h 23"/>
                  <a:gd name="T12" fmla="*/ 19 w 19"/>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19" h="23">
                    <a:moveTo>
                      <a:pt x="19" y="16"/>
                    </a:moveTo>
                    <a:cubicBezTo>
                      <a:pt x="19" y="12"/>
                      <a:pt x="19" y="9"/>
                      <a:pt x="19" y="5"/>
                    </a:cubicBezTo>
                    <a:cubicBezTo>
                      <a:pt x="17" y="3"/>
                      <a:pt x="16" y="2"/>
                      <a:pt x="14" y="0"/>
                    </a:cubicBezTo>
                    <a:cubicBezTo>
                      <a:pt x="10" y="2"/>
                      <a:pt x="8" y="3"/>
                      <a:pt x="5" y="5"/>
                    </a:cubicBezTo>
                    <a:cubicBezTo>
                      <a:pt x="3" y="8"/>
                      <a:pt x="2" y="10"/>
                      <a:pt x="0" y="13"/>
                    </a:cubicBezTo>
                    <a:cubicBezTo>
                      <a:pt x="3" y="17"/>
                      <a:pt x="4" y="19"/>
                      <a:pt x="8" y="23"/>
                    </a:cubicBezTo>
                    <a:cubicBezTo>
                      <a:pt x="12" y="21"/>
                      <a:pt x="14" y="19"/>
                      <a:pt x="19" y="1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0"/>
              <p:cNvSpPr>
                <a:spLocks/>
              </p:cNvSpPr>
              <p:nvPr userDrawn="1"/>
            </p:nvSpPr>
            <p:spPr bwMode="auto">
              <a:xfrm>
                <a:off x="3985" y="1078"/>
                <a:ext cx="920" cy="643"/>
              </a:xfrm>
              <a:custGeom>
                <a:avLst/>
                <a:gdLst>
                  <a:gd name="T0" fmla="*/ 245 w 388"/>
                  <a:gd name="T1" fmla="*/ 79 h 271"/>
                  <a:gd name="T2" fmla="*/ 195 w 388"/>
                  <a:gd name="T3" fmla="*/ 69 h 271"/>
                  <a:gd name="T4" fmla="*/ 149 w 388"/>
                  <a:gd name="T5" fmla="*/ 27 h 271"/>
                  <a:gd name="T6" fmla="*/ 118 w 388"/>
                  <a:gd name="T7" fmla="*/ 5 h 271"/>
                  <a:gd name="T8" fmla="*/ 93 w 388"/>
                  <a:gd name="T9" fmla="*/ 0 h 271"/>
                  <a:gd name="T10" fmla="*/ 51 w 388"/>
                  <a:gd name="T11" fmla="*/ 4 h 271"/>
                  <a:gd name="T12" fmla="*/ 66 w 388"/>
                  <a:gd name="T13" fmla="*/ 22 h 271"/>
                  <a:gd name="T14" fmla="*/ 56 w 388"/>
                  <a:gd name="T15" fmla="*/ 30 h 271"/>
                  <a:gd name="T16" fmla="*/ 40 w 388"/>
                  <a:gd name="T17" fmla="*/ 29 h 271"/>
                  <a:gd name="T18" fmla="*/ 28 w 388"/>
                  <a:gd name="T19" fmla="*/ 39 h 271"/>
                  <a:gd name="T20" fmla="*/ 2 w 388"/>
                  <a:gd name="T21" fmla="*/ 32 h 271"/>
                  <a:gd name="T22" fmla="*/ 0 w 388"/>
                  <a:gd name="T23" fmla="*/ 49 h 271"/>
                  <a:gd name="T24" fmla="*/ 8 w 388"/>
                  <a:gd name="T25" fmla="*/ 50 h 271"/>
                  <a:gd name="T26" fmla="*/ 42 w 388"/>
                  <a:gd name="T27" fmla="*/ 100 h 271"/>
                  <a:gd name="T28" fmla="*/ 46 w 388"/>
                  <a:gd name="T29" fmla="*/ 114 h 271"/>
                  <a:gd name="T30" fmla="*/ 64 w 388"/>
                  <a:gd name="T31" fmla="*/ 126 h 271"/>
                  <a:gd name="T32" fmla="*/ 75 w 388"/>
                  <a:gd name="T33" fmla="*/ 149 h 271"/>
                  <a:gd name="T34" fmla="*/ 74 w 388"/>
                  <a:gd name="T35" fmla="*/ 169 h 271"/>
                  <a:gd name="T36" fmla="*/ 84 w 388"/>
                  <a:gd name="T37" fmla="*/ 183 h 271"/>
                  <a:gd name="T38" fmla="*/ 101 w 388"/>
                  <a:gd name="T39" fmla="*/ 195 h 271"/>
                  <a:gd name="T40" fmla="*/ 118 w 388"/>
                  <a:gd name="T41" fmla="*/ 227 h 271"/>
                  <a:gd name="T42" fmla="*/ 127 w 388"/>
                  <a:gd name="T43" fmla="*/ 234 h 271"/>
                  <a:gd name="T44" fmla="*/ 134 w 388"/>
                  <a:gd name="T45" fmla="*/ 251 h 271"/>
                  <a:gd name="T46" fmla="*/ 134 w 388"/>
                  <a:gd name="T47" fmla="*/ 254 h 271"/>
                  <a:gd name="T48" fmla="*/ 147 w 388"/>
                  <a:gd name="T49" fmla="*/ 253 h 271"/>
                  <a:gd name="T50" fmla="*/ 147 w 388"/>
                  <a:gd name="T51" fmla="*/ 238 h 271"/>
                  <a:gd name="T52" fmla="*/ 159 w 388"/>
                  <a:gd name="T53" fmla="*/ 245 h 271"/>
                  <a:gd name="T54" fmla="*/ 167 w 388"/>
                  <a:gd name="T55" fmla="*/ 242 h 271"/>
                  <a:gd name="T56" fmla="*/ 193 w 388"/>
                  <a:gd name="T57" fmla="*/ 256 h 271"/>
                  <a:gd name="T58" fmla="*/ 201 w 388"/>
                  <a:gd name="T59" fmla="*/ 269 h 271"/>
                  <a:gd name="T60" fmla="*/ 212 w 388"/>
                  <a:gd name="T61" fmla="*/ 271 h 271"/>
                  <a:gd name="T62" fmla="*/ 218 w 388"/>
                  <a:gd name="T63" fmla="*/ 262 h 271"/>
                  <a:gd name="T64" fmla="*/ 249 w 388"/>
                  <a:gd name="T65" fmla="*/ 249 h 271"/>
                  <a:gd name="T66" fmla="*/ 311 w 388"/>
                  <a:gd name="T67" fmla="*/ 252 h 271"/>
                  <a:gd name="T68" fmla="*/ 370 w 388"/>
                  <a:gd name="T69" fmla="*/ 250 h 271"/>
                  <a:gd name="T70" fmla="*/ 388 w 388"/>
                  <a:gd name="T71" fmla="*/ 224 h 271"/>
                  <a:gd name="T72" fmla="*/ 381 w 388"/>
                  <a:gd name="T73" fmla="*/ 211 h 271"/>
                  <a:gd name="T74" fmla="*/ 381 w 388"/>
                  <a:gd name="T75" fmla="*/ 211 h 271"/>
                  <a:gd name="T76" fmla="*/ 320 w 388"/>
                  <a:gd name="T77" fmla="*/ 190 h 271"/>
                  <a:gd name="T78" fmla="*/ 310 w 388"/>
                  <a:gd name="T79" fmla="*/ 160 h 271"/>
                  <a:gd name="T80" fmla="*/ 302 w 388"/>
                  <a:gd name="T81" fmla="*/ 150 h 271"/>
                  <a:gd name="T82" fmla="*/ 293 w 388"/>
                  <a:gd name="T83" fmla="*/ 134 h 271"/>
                  <a:gd name="T84" fmla="*/ 296 w 388"/>
                  <a:gd name="T85" fmla="*/ 124 h 271"/>
                  <a:gd name="T86" fmla="*/ 281 w 388"/>
                  <a:gd name="T87" fmla="*/ 107 h 271"/>
                  <a:gd name="T88" fmla="*/ 273 w 388"/>
                  <a:gd name="T89" fmla="*/ 104 h 271"/>
                  <a:gd name="T90" fmla="*/ 269 w 388"/>
                  <a:gd name="T91" fmla="*/ 93 h 271"/>
                  <a:gd name="T92" fmla="*/ 249 w 388"/>
                  <a:gd name="T93" fmla="*/ 89 h 271"/>
                  <a:gd name="T94" fmla="*/ 245 w 388"/>
                  <a:gd name="T95" fmla="*/ 7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8" h="271">
                    <a:moveTo>
                      <a:pt x="245" y="79"/>
                    </a:moveTo>
                    <a:cubicBezTo>
                      <a:pt x="225" y="75"/>
                      <a:pt x="215" y="73"/>
                      <a:pt x="195" y="69"/>
                    </a:cubicBezTo>
                    <a:cubicBezTo>
                      <a:pt x="177" y="52"/>
                      <a:pt x="168" y="44"/>
                      <a:pt x="149" y="27"/>
                    </a:cubicBezTo>
                    <a:cubicBezTo>
                      <a:pt x="136" y="18"/>
                      <a:pt x="130" y="14"/>
                      <a:pt x="118" y="5"/>
                    </a:cubicBezTo>
                    <a:cubicBezTo>
                      <a:pt x="108" y="3"/>
                      <a:pt x="103" y="2"/>
                      <a:pt x="93" y="0"/>
                    </a:cubicBezTo>
                    <a:cubicBezTo>
                      <a:pt x="76" y="2"/>
                      <a:pt x="68" y="3"/>
                      <a:pt x="51" y="4"/>
                    </a:cubicBezTo>
                    <a:cubicBezTo>
                      <a:pt x="57" y="11"/>
                      <a:pt x="60" y="15"/>
                      <a:pt x="66" y="22"/>
                    </a:cubicBezTo>
                    <a:cubicBezTo>
                      <a:pt x="62" y="25"/>
                      <a:pt x="60" y="27"/>
                      <a:pt x="56" y="30"/>
                    </a:cubicBezTo>
                    <a:cubicBezTo>
                      <a:pt x="50" y="30"/>
                      <a:pt x="46" y="29"/>
                      <a:pt x="40" y="29"/>
                    </a:cubicBezTo>
                    <a:cubicBezTo>
                      <a:pt x="35" y="33"/>
                      <a:pt x="33" y="35"/>
                      <a:pt x="28" y="39"/>
                    </a:cubicBezTo>
                    <a:cubicBezTo>
                      <a:pt x="18" y="36"/>
                      <a:pt x="12" y="35"/>
                      <a:pt x="2" y="32"/>
                    </a:cubicBezTo>
                    <a:cubicBezTo>
                      <a:pt x="1" y="39"/>
                      <a:pt x="1" y="42"/>
                      <a:pt x="0" y="49"/>
                    </a:cubicBezTo>
                    <a:cubicBezTo>
                      <a:pt x="3" y="49"/>
                      <a:pt x="5" y="50"/>
                      <a:pt x="8" y="50"/>
                    </a:cubicBezTo>
                    <a:cubicBezTo>
                      <a:pt x="22" y="70"/>
                      <a:pt x="29" y="80"/>
                      <a:pt x="42" y="100"/>
                    </a:cubicBezTo>
                    <a:cubicBezTo>
                      <a:pt x="44" y="105"/>
                      <a:pt x="44" y="108"/>
                      <a:pt x="46" y="114"/>
                    </a:cubicBezTo>
                    <a:cubicBezTo>
                      <a:pt x="53" y="118"/>
                      <a:pt x="57" y="121"/>
                      <a:pt x="64" y="126"/>
                    </a:cubicBezTo>
                    <a:cubicBezTo>
                      <a:pt x="69" y="135"/>
                      <a:pt x="71" y="140"/>
                      <a:pt x="75" y="149"/>
                    </a:cubicBezTo>
                    <a:cubicBezTo>
                      <a:pt x="75" y="157"/>
                      <a:pt x="75" y="161"/>
                      <a:pt x="74" y="169"/>
                    </a:cubicBezTo>
                    <a:cubicBezTo>
                      <a:pt x="78" y="175"/>
                      <a:pt x="80" y="177"/>
                      <a:pt x="84" y="183"/>
                    </a:cubicBezTo>
                    <a:cubicBezTo>
                      <a:pt x="91" y="188"/>
                      <a:pt x="94" y="190"/>
                      <a:pt x="101" y="195"/>
                    </a:cubicBezTo>
                    <a:cubicBezTo>
                      <a:pt x="108" y="207"/>
                      <a:pt x="111" y="214"/>
                      <a:pt x="118" y="227"/>
                    </a:cubicBezTo>
                    <a:cubicBezTo>
                      <a:pt x="121" y="230"/>
                      <a:pt x="123" y="231"/>
                      <a:pt x="127" y="234"/>
                    </a:cubicBezTo>
                    <a:cubicBezTo>
                      <a:pt x="129" y="241"/>
                      <a:pt x="131" y="244"/>
                      <a:pt x="134" y="251"/>
                    </a:cubicBezTo>
                    <a:cubicBezTo>
                      <a:pt x="134" y="253"/>
                      <a:pt x="134" y="253"/>
                      <a:pt x="134" y="254"/>
                    </a:cubicBezTo>
                    <a:cubicBezTo>
                      <a:pt x="139" y="254"/>
                      <a:pt x="142" y="254"/>
                      <a:pt x="147" y="253"/>
                    </a:cubicBezTo>
                    <a:cubicBezTo>
                      <a:pt x="147" y="247"/>
                      <a:pt x="147" y="244"/>
                      <a:pt x="147" y="238"/>
                    </a:cubicBezTo>
                    <a:cubicBezTo>
                      <a:pt x="152" y="241"/>
                      <a:pt x="154" y="242"/>
                      <a:pt x="159" y="245"/>
                    </a:cubicBezTo>
                    <a:cubicBezTo>
                      <a:pt x="162" y="244"/>
                      <a:pt x="164" y="243"/>
                      <a:pt x="167" y="242"/>
                    </a:cubicBezTo>
                    <a:cubicBezTo>
                      <a:pt x="178" y="248"/>
                      <a:pt x="183" y="250"/>
                      <a:pt x="193" y="256"/>
                    </a:cubicBezTo>
                    <a:cubicBezTo>
                      <a:pt x="196" y="261"/>
                      <a:pt x="198" y="264"/>
                      <a:pt x="201" y="269"/>
                    </a:cubicBezTo>
                    <a:cubicBezTo>
                      <a:pt x="205" y="270"/>
                      <a:pt x="208" y="271"/>
                      <a:pt x="212" y="271"/>
                    </a:cubicBezTo>
                    <a:cubicBezTo>
                      <a:pt x="215" y="268"/>
                      <a:pt x="216" y="266"/>
                      <a:pt x="218" y="262"/>
                    </a:cubicBezTo>
                    <a:cubicBezTo>
                      <a:pt x="231" y="257"/>
                      <a:pt x="237" y="254"/>
                      <a:pt x="249" y="249"/>
                    </a:cubicBezTo>
                    <a:cubicBezTo>
                      <a:pt x="274" y="250"/>
                      <a:pt x="286" y="250"/>
                      <a:pt x="311" y="252"/>
                    </a:cubicBezTo>
                    <a:cubicBezTo>
                      <a:pt x="335" y="251"/>
                      <a:pt x="347" y="250"/>
                      <a:pt x="370" y="250"/>
                    </a:cubicBezTo>
                    <a:cubicBezTo>
                      <a:pt x="377" y="239"/>
                      <a:pt x="381" y="234"/>
                      <a:pt x="388" y="224"/>
                    </a:cubicBezTo>
                    <a:cubicBezTo>
                      <a:pt x="385" y="219"/>
                      <a:pt x="384" y="216"/>
                      <a:pt x="381" y="211"/>
                    </a:cubicBezTo>
                    <a:cubicBezTo>
                      <a:pt x="381" y="211"/>
                      <a:pt x="381" y="211"/>
                      <a:pt x="381" y="211"/>
                    </a:cubicBezTo>
                    <a:cubicBezTo>
                      <a:pt x="361" y="204"/>
                      <a:pt x="340" y="197"/>
                      <a:pt x="320" y="190"/>
                    </a:cubicBezTo>
                    <a:cubicBezTo>
                      <a:pt x="316" y="178"/>
                      <a:pt x="314" y="172"/>
                      <a:pt x="310" y="160"/>
                    </a:cubicBezTo>
                    <a:cubicBezTo>
                      <a:pt x="306" y="156"/>
                      <a:pt x="305" y="154"/>
                      <a:pt x="302" y="150"/>
                    </a:cubicBezTo>
                    <a:cubicBezTo>
                      <a:pt x="298" y="144"/>
                      <a:pt x="297" y="140"/>
                      <a:pt x="293" y="134"/>
                    </a:cubicBezTo>
                    <a:cubicBezTo>
                      <a:pt x="295" y="130"/>
                      <a:pt x="295" y="128"/>
                      <a:pt x="296" y="124"/>
                    </a:cubicBezTo>
                    <a:cubicBezTo>
                      <a:pt x="290" y="117"/>
                      <a:pt x="287" y="114"/>
                      <a:pt x="281" y="107"/>
                    </a:cubicBezTo>
                    <a:cubicBezTo>
                      <a:pt x="278" y="106"/>
                      <a:pt x="276" y="105"/>
                      <a:pt x="273" y="104"/>
                    </a:cubicBezTo>
                    <a:cubicBezTo>
                      <a:pt x="271" y="99"/>
                      <a:pt x="270" y="97"/>
                      <a:pt x="269" y="93"/>
                    </a:cubicBezTo>
                    <a:cubicBezTo>
                      <a:pt x="261" y="91"/>
                      <a:pt x="257" y="90"/>
                      <a:pt x="249" y="89"/>
                    </a:cubicBezTo>
                    <a:cubicBezTo>
                      <a:pt x="248" y="85"/>
                      <a:pt x="247" y="83"/>
                      <a:pt x="245" y="7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1"/>
              <p:cNvSpPr>
                <a:spLocks/>
              </p:cNvSpPr>
              <p:nvPr userDrawn="1"/>
            </p:nvSpPr>
            <p:spPr bwMode="auto">
              <a:xfrm>
                <a:off x="3888" y="903"/>
                <a:ext cx="109" cy="30"/>
              </a:xfrm>
              <a:custGeom>
                <a:avLst/>
                <a:gdLst>
                  <a:gd name="T0" fmla="*/ 39 w 46"/>
                  <a:gd name="T1" fmla="*/ 9 h 13"/>
                  <a:gd name="T2" fmla="*/ 37 w 46"/>
                  <a:gd name="T3" fmla="*/ 6 h 13"/>
                  <a:gd name="T4" fmla="*/ 45 w 46"/>
                  <a:gd name="T5" fmla="*/ 3 h 13"/>
                  <a:gd name="T6" fmla="*/ 46 w 46"/>
                  <a:gd name="T7" fmla="*/ 0 h 13"/>
                  <a:gd name="T8" fmla="*/ 31 w 46"/>
                  <a:gd name="T9" fmla="*/ 2 h 13"/>
                  <a:gd name="T10" fmla="*/ 16 w 46"/>
                  <a:gd name="T11" fmla="*/ 0 h 13"/>
                  <a:gd name="T12" fmla="*/ 0 w 46"/>
                  <a:gd name="T13" fmla="*/ 5 h 13"/>
                  <a:gd name="T14" fmla="*/ 8 w 46"/>
                  <a:gd name="T15" fmla="*/ 11 h 13"/>
                  <a:gd name="T16" fmla="*/ 21 w 46"/>
                  <a:gd name="T17" fmla="*/ 13 h 13"/>
                  <a:gd name="T18" fmla="*/ 30 w 46"/>
                  <a:gd name="T19" fmla="*/ 9 h 13"/>
                  <a:gd name="T20" fmla="*/ 39 w 46"/>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
                    <a:moveTo>
                      <a:pt x="39" y="9"/>
                    </a:moveTo>
                    <a:cubicBezTo>
                      <a:pt x="38" y="8"/>
                      <a:pt x="38" y="8"/>
                      <a:pt x="37" y="6"/>
                    </a:cubicBezTo>
                    <a:cubicBezTo>
                      <a:pt x="40" y="5"/>
                      <a:pt x="42" y="4"/>
                      <a:pt x="45" y="3"/>
                    </a:cubicBezTo>
                    <a:cubicBezTo>
                      <a:pt x="45" y="2"/>
                      <a:pt x="46" y="1"/>
                      <a:pt x="46" y="0"/>
                    </a:cubicBezTo>
                    <a:cubicBezTo>
                      <a:pt x="40" y="1"/>
                      <a:pt x="37" y="1"/>
                      <a:pt x="31" y="2"/>
                    </a:cubicBezTo>
                    <a:cubicBezTo>
                      <a:pt x="25" y="1"/>
                      <a:pt x="22" y="1"/>
                      <a:pt x="16" y="0"/>
                    </a:cubicBezTo>
                    <a:cubicBezTo>
                      <a:pt x="9" y="2"/>
                      <a:pt x="6" y="3"/>
                      <a:pt x="0" y="5"/>
                    </a:cubicBezTo>
                    <a:cubicBezTo>
                      <a:pt x="3" y="7"/>
                      <a:pt x="5" y="8"/>
                      <a:pt x="8" y="11"/>
                    </a:cubicBezTo>
                    <a:cubicBezTo>
                      <a:pt x="13" y="12"/>
                      <a:pt x="16" y="12"/>
                      <a:pt x="21" y="13"/>
                    </a:cubicBezTo>
                    <a:cubicBezTo>
                      <a:pt x="25" y="11"/>
                      <a:pt x="26" y="11"/>
                      <a:pt x="30" y="9"/>
                    </a:cubicBezTo>
                    <a:cubicBezTo>
                      <a:pt x="34" y="9"/>
                      <a:pt x="35" y="9"/>
                      <a:pt x="39"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2"/>
              <p:cNvSpPr>
                <a:spLocks/>
              </p:cNvSpPr>
              <p:nvPr userDrawn="1"/>
            </p:nvSpPr>
            <p:spPr bwMode="auto">
              <a:xfrm>
                <a:off x="4014" y="955"/>
                <a:ext cx="87" cy="57"/>
              </a:xfrm>
              <a:custGeom>
                <a:avLst/>
                <a:gdLst>
                  <a:gd name="T0" fmla="*/ 21 w 37"/>
                  <a:gd name="T1" fmla="*/ 24 h 24"/>
                  <a:gd name="T2" fmla="*/ 37 w 37"/>
                  <a:gd name="T3" fmla="*/ 10 h 24"/>
                  <a:gd name="T4" fmla="*/ 34 w 37"/>
                  <a:gd name="T5" fmla="*/ 2 h 24"/>
                  <a:gd name="T6" fmla="*/ 19 w 37"/>
                  <a:gd name="T7" fmla="*/ 0 h 24"/>
                  <a:gd name="T8" fmla="*/ 19 w 37"/>
                  <a:gd name="T9" fmla="*/ 0 h 24"/>
                  <a:gd name="T10" fmla="*/ 2 w 37"/>
                  <a:gd name="T11" fmla="*/ 21 h 24"/>
                  <a:gd name="T12" fmla="*/ 0 w 37"/>
                  <a:gd name="T13" fmla="*/ 24 h 24"/>
                  <a:gd name="T14" fmla="*/ 21 w 37"/>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4">
                    <a:moveTo>
                      <a:pt x="21" y="24"/>
                    </a:moveTo>
                    <a:cubicBezTo>
                      <a:pt x="27" y="19"/>
                      <a:pt x="31" y="16"/>
                      <a:pt x="37" y="10"/>
                    </a:cubicBezTo>
                    <a:cubicBezTo>
                      <a:pt x="36" y="7"/>
                      <a:pt x="35" y="5"/>
                      <a:pt x="34" y="2"/>
                    </a:cubicBezTo>
                    <a:cubicBezTo>
                      <a:pt x="28" y="1"/>
                      <a:pt x="25" y="1"/>
                      <a:pt x="19" y="0"/>
                    </a:cubicBezTo>
                    <a:cubicBezTo>
                      <a:pt x="19" y="0"/>
                      <a:pt x="19" y="0"/>
                      <a:pt x="19" y="0"/>
                    </a:cubicBezTo>
                    <a:cubicBezTo>
                      <a:pt x="12" y="8"/>
                      <a:pt x="9" y="12"/>
                      <a:pt x="2" y="21"/>
                    </a:cubicBezTo>
                    <a:cubicBezTo>
                      <a:pt x="1" y="22"/>
                      <a:pt x="1" y="23"/>
                      <a:pt x="0" y="24"/>
                    </a:cubicBezTo>
                    <a:cubicBezTo>
                      <a:pt x="8" y="24"/>
                      <a:pt x="13" y="24"/>
                      <a:pt x="21" y="2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3"/>
              <p:cNvSpPr>
                <a:spLocks/>
              </p:cNvSpPr>
              <p:nvPr userDrawn="1"/>
            </p:nvSpPr>
            <p:spPr bwMode="auto">
              <a:xfrm>
                <a:off x="4137" y="2798"/>
                <a:ext cx="318" cy="461"/>
              </a:xfrm>
              <a:custGeom>
                <a:avLst/>
                <a:gdLst>
                  <a:gd name="T0" fmla="*/ 132 w 134"/>
                  <a:gd name="T1" fmla="*/ 45 h 194"/>
                  <a:gd name="T2" fmla="*/ 131 w 134"/>
                  <a:gd name="T3" fmla="*/ 17 h 194"/>
                  <a:gd name="T4" fmla="*/ 121 w 134"/>
                  <a:gd name="T5" fmla="*/ 0 h 194"/>
                  <a:gd name="T6" fmla="*/ 111 w 134"/>
                  <a:gd name="T7" fmla="*/ 19 h 194"/>
                  <a:gd name="T8" fmla="*/ 102 w 134"/>
                  <a:gd name="T9" fmla="*/ 24 h 194"/>
                  <a:gd name="T10" fmla="*/ 96 w 134"/>
                  <a:gd name="T11" fmla="*/ 21 h 194"/>
                  <a:gd name="T12" fmla="*/ 90 w 134"/>
                  <a:gd name="T13" fmla="*/ 31 h 194"/>
                  <a:gd name="T14" fmla="*/ 94 w 134"/>
                  <a:gd name="T15" fmla="*/ 38 h 194"/>
                  <a:gd name="T16" fmla="*/ 67 w 134"/>
                  <a:gd name="T17" fmla="*/ 45 h 194"/>
                  <a:gd name="T18" fmla="*/ 61 w 134"/>
                  <a:gd name="T19" fmla="*/ 46 h 194"/>
                  <a:gd name="T20" fmla="*/ 51 w 134"/>
                  <a:gd name="T21" fmla="*/ 50 h 194"/>
                  <a:gd name="T22" fmla="*/ 46 w 134"/>
                  <a:gd name="T23" fmla="*/ 47 h 194"/>
                  <a:gd name="T24" fmla="*/ 32 w 134"/>
                  <a:gd name="T25" fmla="*/ 48 h 194"/>
                  <a:gd name="T26" fmla="*/ 20 w 134"/>
                  <a:gd name="T27" fmla="*/ 69 h 194"/>
                  <a:gd name="T28" fmla="*/ 22 w 134"/>
                  <a:gd name="T29" fmla="*/ 92 h 194"/>
                  <a:gd name="T30" fmla="*/ 26 w 134"/>
                  <a:gd name="T31" fmla="*/ 98 h 194"/>
                  <a:gd name="T32" fmla="*/ 25 w 134"/>
                  <a:gd name="T33" fmla="*/ 106 h 194"/>
                  <a:gd name="T34" fmla="*/ 11 w 134"/>
                  <a:gd name="T35" fmla="*/ 123 h 194"/>
                  <a:gd name="T36" fmla="*/ 1 w 134"/>
                  <a:gd name="T37" fmla="*/ 132 h 194"/>
                  <a:gd name="T38" fmla="*/ 0 w 134"/>
                  <a:gd name="T39" fmla="*/ 146 h 194"/>
                  <a:gd name="T40" fmla="*/ 6 w 134"/>
                  <a:gd name="T41" fmla="*/ 159 h 194"/>
                  <a:gd name="T42" fmla="*/ 2 w 134"/>
                  <a:gd name="T43" fmla="*/ 171 h 194"/>
                  <a:gd name="T44" fmla="*/ 7 w 134"/>
                  <a:gd name="T45" fmla="*/ 181 h 194"/>
                  <a:gd name="T46" fmla="*/ 24 w 134"/>
                  <a:gd name="T47" fmla="*/ 194 h 194"/>
                  <a:gd name="T48" fmla="*/ 57 w 134"/>
                  <a:gd name="T49" fmla="*/ 191 h 194"/>
                  <a:gd name="T50" fmla="*/ 71 w 134"/>
                  <a:gd name="T51" fmla="*/ 168 h 194"/>
                  <a:gd name="T52" fmla="*/ 75 w 134"/>
                  <a:gd name="T53" fmla="*/ 155 h 194"/>
                  <a:gd name="T54" fmla="*/ 110 w 134"/>
                  <a:gd name="T55" fmla="*/ 95 h 194"/>
                  <a:gd name="T56" fmla="*/ 112 w 134"/>
                  <a:gd name="T57" fmla="*/ 81 h 194"/>
                  <a:gd name="T58" fmla="*/ 120 w 134"/>
                  <a:gd name="T59" fmla="*/ 76 h 194"/>
                  <a:gd name="T60" fmla="*/ 119 w 134"/>
                  <a:gd name="T61" fmla="*/ 55 h 194"/>
                  <a:gd name="T62" fmla="*/ 134 w 134"/>
                  <a:gd name="T63" fmla="*/ 55 h 194"/>
                  <a:gd name="T64" fmla="*/ 132 w 134"/>
                  <a:gd name="T65" fmla="*/ 4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94">
                    <a:moveTo>
                      <a:pt x="132" y="45"/>
                    </a:moveTo>
                    <a:cubicBezTo>
                      <a:pt x="131" y="34"/>
                      <a:pt x="131" y="29"/>
                      <a:pt x="131" y="17"/>
                    </a:cubicBezTo>
                    <a:cubicBezTo>
                      <a:pt x="127" y="11"/>
                      <a:pt x="125" y="7"/>
                      <a:pt x="121" y="0"/>
                    </a:cubicBezTo>
                    <a:cubicBezTo>
                      <a:pt x="117" y="8"/>
                      <a:pt x="115" y="11"/>
                      <a:pt x="111" y="19"/>
                    </a:cubicBezTo>
                    <a:cubicBezTo>
                      <a:pt x="107" y="21"/>
                      <a:pt x="105" y="22"/>
                      <a:pt x="102" y="24"/>
                    </a:cubicBezTo>
                    <a:cubicBezTo>
                      <a:pt x="100" y="23"/>
                      <a:pt x="99" y="22"/>
                      <a:pt x="96" y="21"/>
                    </a:cubicBezTo>
                    <a:cubicBezTo>
                      <a:pt x="94" y="25"/>
                      <a:pt x="92" y="27"/>
                      <a:pt x="90" y="31"/>
                    </a:cubicBezTo>
                    <a:cubicBezTo>
                      <a:pt x="91" y="34"/>
                      <a:pt x="92" y="35"/>
                      <a:pt x="94" y="38"/>
                    </a:cubicBezTo>
                    <a:cubicBezTo>
                      <a:pt x="83" y="41"/>
                      <a:pt x="77" y="42"/>
                      <a:pt x="67" y="45"/>
                    </a:cubicBezTo>
                    <a:cubicBezTo>
                      <a:pt x="64" y="46"/>
                      <a:pt x="63" y="46"/>
                      <a:pt x="61" y="46"/>
                    </a:cubicBezTo>
                    <a:cubicBezTo>
                      <a:pt x="57" y="48"/>
                      <a:pt x="55" y="48"/>
                      <a:pt x="51" y="50"/>
                    </a:cubicBezTo>
                    <a:cubicBezTo>
                      <a:pt x="49" y="49"/>
                      <a:pt x="48" y="48"/>
                      <a:pt x="46" y="47"/>
                    </a:cubicBezTo>
                    <a:cubicBezTo>
                      <a:pt x="40" y="48"/>
                      <a:pt x="37" y="48"/>
                      <a:pt x="32" y="48"/>
                    </a:cubicBezTo>
                    <a:cubicBezTo>
                      <a:pt x="27" y="56"/>
                      <a:pt x="25" y="61"/>
                      <a:pt x="20" y="69"/>
                    </a:cubicBezTo>
                    <a:cubicBezTo>
                      <a:pt x="21" y="78"/>
                      <a:pt x="21" y="83"/>
                      <a:pt x="22" y="92"/>
                    </a:cubicBezTo>
                    <a:cubicBezTo>
                      <a:pt x="24" y="94"/>
                      <a:pt x="24" y="96"/>
                      <a:pt x="26" y="98"/>
                    </a:cubicBezTo>
                    <a:cubicBezTo>
                      <a:pt x="25" y="101"/>
                      <a:pt x="25" y="103"/>
                      <a:pt x="25" y="106"/>
                    </a:cubicBezTo>
                    <a:cubicBezTo>
                      <a:pt x="19" y="113"/>
                      <a:pt x="16" y="116"/>
                      <a:pt x="11" y="123"/>
                    </a:cubicBezTo>
                    <a:cubicBezTo>
                      <a:pt x="7" y="127"/>
                      <a:pt x="5" y="128"/>
                      <a:pt x="1" y="132"/>
                    </a:cubicBezTo>
                    <a:cubicBezTo>
                      <a:pt x="1" y="138"/>
                      <a:pt x="0" y="141"/>
                      <a:pt x="0" y="146"/>
                    </a:cubicBezTo>
                    <a:cubicBezTo>
                      <a:pt x="2" y="152"/>
                      <a:pt x="3" y="154"/>
                      <a:pt x="6" y="159"/>
                    </a:cubicBezTo>
                    <a:cubicBezTo>
                      <a:pt x="4" y="164"/>
                      <a:pt x="4" y="166"/>
                      <a:pt x="2" y="171"/>
                    </a:cubicBezTo>
                    <a:cubicBezTo>
                      <a:pt x="4" y="175"/>
                      <a:pt x="5" y="177"/>
                      <a:pt x="7" y="181"/>
                    </a:cubicBezTo>
                    <a:cubicBezTo>
                      <a:pt x="14" y="186"/>
                      <a:pt x="17" y="189"/>
                      <a:pt x="24" y="194"/>
                    </a:cubicBezTo>
                    <a:cubicBezTo>
                      <a:pt x="37" y="193"/>
                      <a:pt x="44" y="192"/>
                      <a:pt x="57" y="191"/>
                    </a:cubicBezTo>
                    <a:cubicBezTo>
                      <a:pt x="62" y="182"/>
                      <a:pt x="65" y="177"/>
                      <a:pt x="71" y="168"/>
                    </a:cubicBezTo>
                    <a:cubicBezTo>
                      <a:pt x="73" y="163"/>
                      <a:pt x="73" y="160"/>
                      <a:pt x="75" y="155"/>
                    </a:cubicBezTo>
                    <a:cubicBezTo>
                      <a:pt x="87" y="135"/>
                      <a:pt x="98" y="115"/>
                      <a:pt x="110" y="95"/>
                    </a:cubicBezTo>
                    <a:cubicBezTo>
                      <a:pt x="111" y="89"/>
                      <a:pt x="111" y="87"/>
                      <a:pt x="112" y="81"/>
                    </a:cubicBezTo>
                    <a:cubicBezTo>
                      <a:pt x="115" y="79"/>
                      <a:pt x="117" y="78"/>
                      <a:pt x="120" y="76"/>
                    </a:cubicBezTo>
                    <a:cubicBezTo>
                      <a:pt x="120" y="68"/>
                      <a:pt x="119" y="64"/>
                      <a:pt x="119" y="55"/>
                    </a:cubicBezTo>
                    <a:cubicBezTo>
                      <a:pt x="125" y="55"/>
                      <a:pt x="128" y="55"/>
                      <a:pt x="134" y="55"/>
                    </a:cubicBezTo>
                    <a:cubicBezTo>
                      <a:pt x="133" y="51"/>
                      <a:pt x="133" y="49"/>
                      <a:pt x="132" y="4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4"/>
              <p:cNvSpPr>
                <a:spLocks/>
              </p:cNvSpPr>
              <p:nvPr userDrawn="1"/>
            </p:nvSpPr>
            <p:spPr bwMode="auto">
              <a:xfrm>
                <a:off x="3961" y="1012"/>
                <a:ext cx="91" cy="135"/>
              </a:xfrm>
              <a:custGeom>
                <a:avLst/>
                <a:gdLst>
                  <a:gd name="T0" fmla="*/ 22 w 38"/>
                  <a:gd name="T1" fmla="*/ 0 h 57"/>
                  <a:gd name="T2" fmla="*/ 22 w 38"/>
                  <a:gd name="T3" fmla="*/ 0 h 57"/>
                  <a:gd name="T4" fmla="*/ 14 w 38"/>
                  <a:gd name="T5" fmla="*/ 15 h 57"/>
                  <a:gd name="T6" fmla="*/ 3 w 38"/>
                  <a:gd name="T7" fmla="*/ 24 h 57"/>
                  <a:gd name="T8" fmla="*/ 0 w 38"/>
                  <a:gd name="T9" fmla="*/ 24 h 57"/>
                  <a:gd name="T10" fmla="*/ 10 w 38"/>
                  <a:gd name="T11" fmla="*/ 57 h 57"/>
                  <a:gd name="T12" fmla="*/ 13 w 38"/>
                  <a:gd name="T13" fmla="*/ 54 h 57"/>
                  <a:gd name="T14" fmla="*/ 33 w 38"/>
                  <a:gd name="T15" fmla="*/ 32 h 57"/>
                  <a:gd name="T16" fmla="*/ 36 w 38"/>
                  <a:gd name="T17" fmla="*/ 8 h 57"/>
                  <a:gd name="T18" fmla="*/ 38 w 38"/>
                  <a:gd name="T19" fmla="*/ 0 h 57"/>
                  <a:gd name="T20" fmla="*/ 22 w 38"/>
                  <a:gd name="T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7">
                    <a:moveTo>
                      <a:pt x="22" y="0"/>
                    </a:moveTo>
                    <a:cubicBezTo>
                      <a:pt x="22" y="0"/>
                      <a:pt x="22" y="0"/>
                      <a:pt x="22" y="0"/>
                    </a:cubicBezTo>
                    <a:cubicBezTo>
                      <a:pt x="19" y="6"/>
                      <a:pt x="17" y="9"/>
                      <a:pt x="14" y="15"/>
                    </a:cubicBezTo>
                    <a:cubicBezTo>
                      <a:pt x="10" y="18"/>
                      <a:pt x="7" y="20"/>
                      <a:pt x="3" y="24"/>
                    </a:cubicBezTo>
                    <a:cubicBezTo>
                      <a:pt x="2" y="24"/>
                      <a:pt x="1" y="24"/>
                      <a:pt x="0" y="24"/>
                    </a:cubicBezTo>
                    <a:cubicBezTo>
                      <a:pt x="4" y="37"/>
                      <a:pt x="6" y="44"/>
                      <a:pt x="10" y="57"/>
                    </a:cubicBezTo>
                    <a:cubicBezTo>
                      <a:pt x="11" y="56"/>
                      <a:pt x="12" y="55"/>
                      <a:pt x="13" y="54"/>
                    </a:cubicBezTo>
                    <a:cubicBezTo>
                      <a:pt x="21" y="45"/>
                      <a:pt x="25" y="41"/>
                      <a:pt x="33" y="32"/>
                    </a:cubicBezTo>
                    <a:cubicBezTo>
                      <a:pt x="34" y="23"/>
                      <a:pt x="35" y="18"/>
                      <a:pt x="36" y="8"/>
                    </a:cubicBezTo>
                    <a:cubicBezTo>
                      <a:pt x="37" y="5"/>
                      <a:pt x="37" y="3"/>
                      <a:pt x="38" y="0"/>
                    </a:cubicBezTo>
                    <a:cubicBezTo>
                      <a:pt x="31" y="0"/>
                      <a:pt x="28" y="0"/>
                      <a:pt x="2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5"/>
              <p:cNvSpPr>
                <a:spLocks/>
              </p:cNvSpPr>
              <p:nvPr userDrawn="1"/>
            </p:nvSpPr>
            <p:spPr bwMode="auto">
              <a:xfrm>
                <a:off x="3990" y="1031"/>
                <a:ext cx="216" cy="140"/>
              </a:xfrm>
              <a:custGeom>
                <a:avLst/>
                <a:gdLst>
                  <a:gd name="T0" fmla="*/ 91 w 91"/>
                  <a:gd name="T1" fmla="*/ 20 h 59"/>
                  <a:gd name="T2" fmla="*/ 86 w 91"/>
                  <a:gd name="T3" fmla="*/ 1 h 59"/>
                  <a:gd name="T4" fmla="*/ 41 w 91"/>
                  <a:gd name="T5" fmla="*/ 10 h 59"/>
                  <a:gd name="T6" fmla="*/ 24 w 91"/>
                  <a:gd name="T7" fmla="*/ 0 h 59"/>
                  <a:gd name="T8" fmla="*/ 24 w 91"/>
                  <a:gd name="T9" fmla="*/ 0 h 59"/>
                  <a:gd name="T10" fmla="*/ 21 w 91"/>
                  <a:gd name="T11" fmla="*/ 24 h 59"/>
                  <a:gd name="T12" fmla="*/ 1 w 91"/>
                  <a:gd name="T13" fmla="*/ 46 h 59"/>
                  <a:gd name="T14" fmla="*/ 0 w 91"/>
                  <a:gd name="T15" fmla="*/ 52 h 59"/>
                  <a:gd name="T16" fmla="*/ 26 w 91"/>
                  <a:gd name="T17" fmla="*/ 59 h 59"/>
                  <a:gd name="T18" fmla="*/ 38 w 91"/>
                  <a:gd name="T19" fmla="*/ 49 h 59"/>
                  <a:gd name="T20" fmla="*/ 54 w 91"/>
                  <a:gd name="T21" fmla="*/ 50 h 59"/>
                  <a:gd name="T22" fmla="*/ 64 w 91"/>
                  <a:gd name="T23" fmla="*/ 42 h 59"/>
                  <a:gd name="T24" fmla="*/ 49 w 91"/>
                  <a:gd name="T25" fmla="*/ 24 h 59"/>
                  <a:gd name="T26" fmla="*/ 91 w 91"/>
                  <a:gd name="T27"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59">
                    <a:moveTo>
                      <a:pt x="91" y="20"/>
                    </a:moveTo>
                    <a:cubicBezTo>
                      <a:pt x="89" y="12"/>
                      <a:pt x="88" y="9"/>
                      <a:pt x="86" y="1"/>
                    </a:cubicBezTo>
                    <a:cubicBezTo>
                      <a:pt x="68" y="4"/>
                      <a:pt x="59" y="6"/>
                      <a:pt x="41" y="10"/>
                    </a:cubicBezTo>
                    <a:cubicBezTo>
                      <a:pt x="34" y="6"/>
                      <a:pt x="31" y="4"/>
                      <a:pt x="24" y="0"/>
                    </a:cubicBezTo>
                    <a:cubicBezTo>
                      <a:pt x="24" y="0"/>
                      <a:pt x="24" y="0"/>
                      <a:pt x="24" y="0"/>
                    </a:cubicBezTo>
                    <a:cubicBezTo>
                      <a:pt x="23" y="10"/>
                      <a:pt x="22" y="15"/>
                      <a:pt x="21" y="24"/>
                    </a:cubicBezTo>
                    <a:cubicBezTo>
                      <a:pt x="13" y="33"/>
                      <a:pt x="9" y="37"/>
                      <a:pt x="1" y="46"/>
                    </a:cubicBezTo>
                    <a:cubicBezTo>
                      <a:pt x="1" y="48"/>
                      <a:pt x="1" y="50"/>
                      <a:pt x="0" y="52"/>
                    </a:cubicBezTo>
                    <a:cubicBezTo>
                      <a:pt x="10" y="55"/>
                      <a:pt x="16" y="56"/>
                      <a:pt x="26" y="59"/>
                    </a:cubicBezTo>
                    <a:cubicBezTo>
                      <a:pt x="31" y="55"/>
                      <a:pt x="33" y="53"/>
                      <a:pt x="38" y="49"/>
                    </a:cubicBezTo>
                    <a:cubicBezTo>
                      <a:pt x="44" y="49"/>
                      <a:pt x="48" y="50"/>
                      <a:pt x="54" y="50"/>
                    </a:cubicBezTo>
                    <a:cubicBezTo>
                      <a:pt x="58" y="47"/>
                      <a:pt x="60" y="45"/>
                      <a:pt x="64" y="42"/>
                    </a:cubicBezTo>
                    <a:cubicBezTo>
                      <a:pt x="58" y="35"/>
                      <a:pt x="55" y="31"/>
                      <a:pt x="49" y="24"/>
                    </a:cubicBezTo>
                    <a:cubicBezTo>
                      <a:pt x="66" y="22"/>
                      <a:pt x="74" y="22"/>
                      <a:pt x="91" y="2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16"/>
              <p:cNvSpPr>
                <a:spLocks/>
              </p:cNvSpPr>
              <p:nvPr userDrawn="1"/>
            </p:nvSpPr>
            <p:spPr bwMode="auto">
              <a:xfrm>
                <a:off x="3625" y="3180"/>
                <a:ext cx="47" cy="67"/>
              </a:xfrm>
              <a:custGeom>
                <a:avLst/>
                <a:gdLst>
                  <a:gd name="T0" fmla="*/ 20 w 20"/>
                  <a:gd name="T1" fmla="*/ 7 h 28"/>
                  <a:gd name="T2" fmla="*/ 10 w 20"/>
                  <a:gd name="T3" fmla="*/ 0 h 28"/>
                  <a:gd name="T4" fmla="*/ 0 w 20"/>
                  <a:gd name="T5" fmla="*/ 14 h 28"/>
                  <a:gd name="T6" fmla="*/ 10 w 20"/>
                  <a:gd name="T7" fmla="*/ 28 h 28"/>
                  <a:gd name="T8" fmla="*/ 19 w 20"/>
                  <a:gd name="T9" fmla="*/ 28 h 28"/>
                  <a:gd name="T10" fmla="*/ 20 w 20"/>
                  <a:gd name="T11" fmla="*/ 7 h 28"/>
                </a:gdLst>
                <a:ahLst/>
                <a:cxnLst>
                  <a:cxn ang="0">
                    <a:pos x="T0" y="T1"/>
                  </a:cxn>
                  <a:cxn ang="0">
                    <a:pos x="T2" y="T3"/>
                  </a:cxn>
                  <a:cxn ang="0">
                    <a:pos x="T4" y="T5"/>
                  </a:cxn>
                  <a:cxn ang="0">
                    <a:pos x="T6" y="T7"/>
                  </a:cxn>
                  <a:cxn ang="0">
                    <a:pos x="T8" y="T9"/>
                  </a:cxn>
                  <a:cxn ang="0">
                    <a:pos x="T10" y="T11"/>
                  </a:cxn>
                </a:cxnLst>
                <a:rect l="0" t="0" r="r" b="b"/>
                <a:pathLst>
                  <a:path w="20" h="28">
                    <a:moveTo>
                      <a:pt x="20" y="7"/>
                    </a:moveTo>
                    <a:cubicBezTo>
                      <a:pt x="16" y="5"/>
                      <a:pt x="14" y="3"/>
                      <a:pt x="10" y="0"/>
                    </a:cubicBezTo>
                    <a:cubicBezTo>
                      <a:pt x="6" y="6"/>
                      <a:pt x="4" y="8"/>
                      <a:pt x="0" y="14"/>
                    </a:cubicBezTo>
                    <a:cubicBezTo>
                      <a:pt x="4" y="19"/>
                      <a:pt x="6" y="22"/>
                      <a:pt x="10" y="28"/>
                    </a:cubicBezTo>
                    <a:cubicBezTo>
                      <a:pt x="14" y="28"/>
                      <a:pt x="15" y="28"/>
                      <a:pt x="19" y="28"/>
                    </a:cubicBezTo>
                    <a:cubicBezTo>
                      <a:pt x="19" y="19"/>
                      <a:pt x="20" y="15"/>
                      <a:pt x="20" y="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7"/>
              <p:cNvSpPr>
                <a:spLocks noEditPoints="1"/>
              </p:cNvSpPr>
              <p:nvPr userDrawn="1"/>
            </p:nvSpPr>
            <p:spPr bwMode="auto">
              <a:xfrm>
                <a:off x="3070" y="3048"/>
                <a:ext cx="642" cy="446"/>
              </a:xfrm>
              <a:custGeom>
                <a:avLst/>
                <a:gdLst>
                  <a:gd name="T0" fmla="*/ 253 w 271"/>
                  <a:gd name="T1" fmla="*/ 77 h 188"/>
                  <a:gd name="T2" fmla="*/ 244 w 271"/>
                  <a:gd name="T3" fmla="*/ 84 h 188"/>
                  <a:gd name="T4" fmla="*/ 244 w 271"/>
                  <a:gd name="T5" fmla="*/ 56 h 188"/>
                  <a:gd name="T6" fmla="*/ 259 w 271"/>
                  <a:gd name="T7" fmla="*/ 56 h 188"/>
                  <a:gd name="T8" fmla="*/ 253 w 271"/>
                  <a:gd name="T9" fmla="*/ 25 h 188"/>
                  <a:gd name="T10" fmla="*/ 250 w 271"/>
                  <a:gd name="T11" fmla="*/ 7 h 188"/>
                  <a:gd name="T12" fmla="*/ 234 w 271"/>
                  <a:gd name="T13" fmla="*/ 5 h 188"/>
                  <a:gd name="T14" fmla="*/ 212 w 271"/>
                  <a:gd name="T15" fmla="*/ 2 h 188"/>
                  <a:gd name="T16" fmla="*/ 199 w 271"/>
                  <a:gd name="T17" fmla="*/ 7 h 188"/>
                  <a:gd name="T18" fmla="*/ 181 w 271"/>
                  <a:gd name="T19" fmla="*/ 15 h 188"/>
                  <a:gd name="T20" fmla="*/ 158 w 271"/>
                  <a:gd name="T21" fmla="*/ 35 h 188"/>
                  <a:gd name="T22" fmla="*/ 134 w 271"/>
                  <a:gd name="T23" fmla="*/ 50 h 188"/>
                  <a:gd name="T24" fmla="*/ 107 w 271"/>
                  <a:gd name="T25" fmla="*/ 42 h 188"/>
                  <a:gd name="T26" fmla="*/ 91 w 271"/>
                  <a:gd name="T27" fmla="*/ 64 h 188"/>
                  <a:gd name="T28" fmla="*/ 70 w 271"/>
                  <a:gd name="T29" fmla="*/ 56 h 188"/>
                  <a:gd name="T30" fmla="*/ 71 w 271"/>
                  <a:gd name="T31" fmla="*/ 34 h 188"/>
                  <a:gd name="T32" fmla="*/ 58 w 271"/>
                  <a:gd name="T33" fmla="*/ 86 h 188"/>
                  <a:gd name="T34" fmla="*/ 46 w 271"/>
                  <a:gd name="T35" fmla="*/ 95 h 188"/>
                  <a:gd name="T36" fmla="*/ 15 w 271"/>
                  <a:gd name="T37" fmla="*/ 89 h 188"/>
                  <a:gd name="T38" fmla="*/ 10 w 271"/>
                  <a:gd name="T39" fmla="*/ 78 h 188"/>
                  <a:gd name="T40" fmla="*/ 1 w 271"/>
                  <a:gd name="T41" fmla="*/ 84 h 188"/>
                  <a:gd name="T42" fmla="*/ 13 w 271"/>
                  <a:gd name="T43" fmla="*/ 112 h 188"/>
                  <a:gd name="T44" fmla="*/ 28 w 271"/>
                  <a:gd name="T45" fmla="*/ 153 h 188"/>
                  <a:gd name="T46" fmla="*/ 30 w 271"/>
                  <a:gd name="T47" fmla="*/ 168 h 188"/>
                  <a:gd name="T48" fmla="*/ 55 w 271"/>
                  <a:gd name="T49" fmla="*/ 188 h 188"/>
                  <a:gd name="T50" fmla="*/ 84 w 271"/>
                  <a:gd name="T51" fmla="*/ 182 h 188"/>
                  <a:gd name="T52" fmla="*/ 133 w 271"/>
                  <a:gd name="T53" fmla="*/ 182 h 188"/>
                  <a:gd name="T54" fmla="*/ 161 w 271"/>
                  <a:gd name="T55" fmla="*/ 176 h 188"/>
                  <a:gd name="T56" fmla="*/ 220 w 271"/>
                  <a:gd name="T57" fmla="*/ 141 h 188"/>
                  <a:gd name="T58" fmla="*/ 262 w 271"/>
                  <a:gd name="T59" fmla="*/ 101 h 188"/>
                  <a:gd name="T60" fmla="*/ 271 w 271"/>
                  <a:gd name="T61" fmla="*/ 79 h 188"/>
                  <a:gd name="T62" fmla="*/ 192 w 271"/>
                  <a:gd name="T63" fmla="*/ 119 h 188"/>
                  <a:gd name="T64" fmla="*/ 174 w 271"/>
                  <a:gd name="T65" fmla="*/ 115 h 188"/>
                  <a:gd name="T66" fmla="*/ 199 w 271"/>
                  <a:gd name="T67" fmla="*/ 98 h 188"/>
                  <a:gd name="T68" fmla="*/ 204 w 271"/>
                  <a:gd name="T69" fmla="*/ 12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188">
                    <a:moveTo>
                      <a:pt x="271" y="79"/>
                    </a:moveTo>
                    <a:cubicBezTo>
                      <a:pt x="264" y="78"/>
                      <a:pt x="260" y="78"/>
                      <a:pt x="253" y="77"/>
                    </a:cubicBezTo>
                    <a:cubicBezTo>
                      <a:pt x="253" y="80"/>
                      <a:pt x="253" y="81"/>
                      <a:pt x="253" y="84"/>
                    </a:cubicBezTo>
                    <a:cubicBezTo>
                      <a:pt x="249" y="84"/>
                      <a:pt x="248" y="84"/>
                      <a:pt x="244" y="84"/>
                    </a:cubicBezTo>
                    <a:cubicBezTo>
                      <a:pt x="240" y="78"/>
                      <a:pt x="238" y="75"/>
                      <a:pt x="234" y="70"/>
                    </a:cubicBezTo>
                    <a:cubicBezTo>
                      <a:pt x="238" y="64"/>
                      <a:pt x="240" y="62"/>
                      <a:pt x="244" y="56"/>
                    </a:cubicBezTo>
                    <a:cubicBezTo>
                      <a:pt x="248" y="59"/>
                      <a:pt x="250" y="61"/>
                      <a:pt x="254" y="63"/>
                    </a:cubicBezTo>
                    <a:cubicBezTo>
                      <a:pt x="256" y="60"/>
                      <a:pt x="257" y="59"/>
                      <a:pt x="259" y="56"/>
                    </a:cubicBezTo>
                    <a:cubicBezTo>
                      <a:pt x="260" y="50"/>
                      <a:pt x="260" y="47"/>
                      <a:pt x="260" y="41"/>
                    </a:cubicBezTo>
                    <a:cubicBezTo>
                      <a:pt x="257" y="34"/>
                      <a:pt x="256" y="31"/>
                      <a:pt x="253" y="25"/>
                    </a:cubicBezTo>
                    <a:cubicBezTo>
                      <a:pt x="254" y="22"/>
                      <a:pt x="255" y="21"/>
                      <a:pt x="256" y="19"/>
                    </a:cubicBezTo>
                    <a:cubicBezTo>
                      <a:pt x="254" y="14"/>
                      <a:pt x="253" y="12"/>
                      <a:pt x="250" y="7"/>
                    </a:cubicBezTo>
                    <a:cubicBezTo>
                      <a:pt x="249" y="6"/>
                      <a:pt x="249" y="5"/>
                      <a:pt x="248" y="4"/>
                    </a:cubicBezTo>
                    <a:cubicBezTo>
                      <a:pt x="242" y="4"/>
                      <a:pt x="240" y="4"/>
                      <a:pt x="234" y="5"/>
                    </a:cubicBezTo>
                    <a:cubicBezTo>
                      <a:pt x="231" y="3"/>
                      <a:pt x="229" y="2"/>
                      <a:pt x="226" y="0"/>
                    </a:cubicBezTo>
                    <a:cubicBezTo>
                      <a:pt x="220" y="1"/>
                      <a:pt x="218" y="1"/>
                      <a:pt x="212" y="2"/>
                    </a:cubicBezTo>
                    <a:cubicBezTo>
                      <a:pt x="211" y="4"/>
                      <a:pt x="210" y="5"/>
                      <a:pt x="209" y="6"/>
                    </a:cubicBezTo>
                    <a:cubicBezTo>
                      <a:pt x="205" y="7"/>
                      <a:pt x="203" y="7"/>
                      <a:pt x="199" y="7"/>
                    </a:cubicBezTo>
                    <a:cubicBezTo>
                      <a:pt x="196" y="10"/>
                      <a:pt x="195" y="12"/>
                      <a:pt x="193" y="15"/>
                    </a:cubicBezTo>
                    <a:cubicBezTo>
                      <a:pt x="188" y="15"/>
                      <a:pt x="186" y="15"/>
                      <a:pt x="181" y="15"/>
                    </a:cubicBezTo>
                    <a:cubicBezTo>
                      <a:pt x="177" y="23"/>
                      <a:pt x="175" y="27"/>
                      <a:pt x="172" y="35"/>
                    </a:cubicBezTo>
                    <a:cubicBezTo>
                      <a:pt x="166" y="35"/>
                      <a:pt x="164" y="35"/>
                      <a:pt x="158" y="35"/>
                    </a:cubicBezTo>
                    <a:cubicBezTo>
                      <a:pt x="154" y="41"/>
                      <a:pt x="153" y="44"/>
                      <a:pt x="149" y="51"/>
                    </a:cubicBezTo>
                    <a:cubicBezTo>
                      <a:pt x="143" y="50"/>
                      <a:pt x="140" y="50"/>
                      <a:pt x="134" y="50"/>
                    </a:cubicBezTo>
                    <a:cubicBezTo>
                      <a:pt x="128" y="46"/>
                      <a:pt x="125" y="43"/>
                      <a:pt x="118" y="39"/>
                    </a:cubicBezTo>
                    <a:cubicBezTo>
                      <a:pt x="114" y="40"/>
                      <a:pt x="112" y="41"/>
                      <a:pt x="107" y="42"/>
                    </a:cubicBezTo>
                    <a:cubicBezTo>
                      <a:pt x="106" y="47"/>
                      <a:pt x="105" y="49"/>
                      <a:pt x="103" y="54"/>
                    </a:cubicBezTo>
                    <a:cubicBezTo>
                      <a:pt x="98" y="58"/>
                      <a:pt x="96" y="60"/>
                      <a:pt x="91" y="64"/>
                    </a:cubicBezTo>
                    <a:cubicBezTo>
                      <a:pt x="84" y="63"/>
                      <a:pt x="80" y="63"/>
                      <a:pt x="73" y="63"/>
                    </a:cubicBezTo>
                    <a:cubicBezTo>
                      <a:pt x="72" y="60"/>
                      <a:pt x="71" y="58"/>
                      <a:pt x="70" y="56"/>
                    </a:cubicBezTo>
                    <a:cubicBezTo>
                      <a:pt x="73" y="53"/>
                      <a:pt x="74" y="52"/>
                      <a:pt x="77" y="49"/>
                    </a:cubicBezTo>
                    <a:cubicBezTo>
                      <a:pt x="74" y="43"/>
                      <a:pt x="73" y="40"/>
                      <a:pt x="71" y="34"/>
                    </a:cubicBezTo>
                    <a:cubicBezTo>
                      <a:pt x="67" y="32"/>
                      <a:pt x="65" y="31"/>
                      <a:pt x="61" y="29"/>
                    </a:cubicBezTo>
                    <a:cubicBezTo>
                      <a:pt x="60" y="51"/>
                      <a:pt x="59" y="63"/>
                      <a:pt x="58" y="86"/>
                    </a:cubicBezTo>
                    <a:cubicBezTo>
                      <a:pt x="54" y="87"/>
                      <a:pt x="52" y="87"/>
                      <a:pt x="48" y="88"/>
                    </a:cubicBezTo>
                    <a:cubicBezTo>
                      <a:pt x="47" y="91"/>
                      <a:pt x="47" y="92"/>
                      <a:pt x="46" y="95"/>
                    </a:cubicBezTo>
                    <a:cubicBezTo>
                      <a:pt x="39" y="94"/>
                      <a:pt x="36" y="94"/>
                      <a:pt x="29" y="94"/>
                    </a:cubicBezTo>
                    <a:cubicBezTo>
                      <a:pt x="23" y="92"/>
                      <a:pt x="21" y="91"/>
                      <a:pt x="15" y="89"/>
                    </a:cubicBezTo>
                    <a:cubicBezTo>
                      <a:pt x="16" y="86"/>
                      <a:pt x="17" y="84"/>
                      <a:pt x="18" y="82"/>
                    </a:cubicBezTo>
                    <a:cubicBezTo>
                      <a:pt x="15" y="80"/>
                      <a:pt x="14" y="79"/>
                      <a:pt x="10" y="78"/>
                    </a:cubicBezTo>
                    <a:cubicBezTo>
                      <a:pt x="6" y="80"/>
                      <a:pt x="4" y="81"/>
                      <a:pt x="0" y="83"/>
                    </a:cubicBezTo>
                    <a:cubicBezTo>
                      <a:pt x="1" y="84"/>
                      <a:pt x="1" y="84"/>
                      <a:pt x="1" y="84"/>
                    </a:cubicBezTo>
                    <a:cubicBezTo>
                      <a:pt x="3" y="87"/>
                      <a:pt x="4" y="88"/>
                      <a:pt x="6" y="91"/>
                    </a:cubicBezTo>
                    <a:cubicBezTo>
                      <a:pt x="9" y="99"/>
                      <a:pt x="10" y="103"/>
                      <a:pt x="13" y="112"/>
                    </a:cubicBezTo>
                    <a:cubicBezTo>
                      <a:pt x="19" y="122"/>
                      <a:pt x="23" y="127"/>
                      <a:pt x="29" y="138"/>
                    </a:cubicBezTo>
                    <a:cubicBezTo>
                      <a:pt x="28" y="144"/>
                      <a:pt x="28" y="147"/>
                      <a:pt x="28" y="153"/>
                    </a:cubicBezTo>
                    <a:cubicBezTo>
                      <a:pt x="25" y="152"/>
                      <a:pt x="24" y="152"/>
                      <a:pt x="22" y="152"/>
                    </a:cubicBezTo>
                    <a:cubicBezTo>
                      <a:pt x="25" y="158"/>
                      <a:pt x="27" y="161"/>
                      <a:pt x="30" y="168"/>
                    </a:cubicBezTo>
                    <a:cubicBezTo>
                      <a:pt x="29" y="171"/>
                      <a:pt x="29" y="173"/>
                      <a:pt x="28" y="176"/>
                    </a:cubicBezTo>
                    <a:cubicBezTo>
                      <a:pt x="39" y="180"/>
                      <a:pt x="44" y="183"/>
                      <a:pt x="55" y="188"/>
                    </a:cubicBezTo>
                    <a:cubicBezTo>
                      <a:pt x="58" y="185"/>
                      <a:pt x="60" y="184"/>
                      <a:pt x="63" y="182"/>
                    </a:cubicBezTo>
                    <a:cubicBezTo>
                      <a:pt x="72" y="182"/>
                      <a:pt x="76" y="182"/>
                      <a:pt x="84" y="182"/>
                    </a:cubicBezTo>
                    <a:cubicBezTo>
                      <a:pt x="89" y="180"/>
                      <a:pt x="92" y="178"/>
                      <a:pt x="97" y="176"/>
                    </a:cubicBezTo>
                    <a:cubicBezTo>
                      <a:pt x="112" y="178"/>
                      <a:pt x="119" y="180"/>
                      <a:pt x="133" y="182"/>
                    </a:cubicBezTo>
                    <a:cubicBezTo>
                      <a:pt x="135" y="180"/>
                      <a:pt x="135" y="180"/>
                      <a:pt x="137" y="178"/>
                    </a:cubicBezTo>
                    <a:cubicBezTo>
                      <a:pt x="146" y="178"/>
                      <a:pt x="151" y="177"/>
                      <a:pt x="161" y="176"/>
                    </a:cubicBezTo>
                    <a:cubicBezTo>
                      <a:pt x="170" y="172"/>
                      <a:pt x="175" y="170"/>
                      <a:pt x="184" y="166"/>
                    </a:cubicBezTo>
                    <a:cubicBezTo>
                      <a:pt x="198" y="156"/>
                      <a:pt x="205" y="151"/>
                      <a:pt x="220" y="141"/>
                    </a:cubicBezTo>
                    <a:cubicBezTo>
                      <a:pt x="229" y="129"/>
                      <a:pt x="234" y="123"/>
                      <a:pt x="244" y="112"/>
                    </a:cubicBezTo>
                    <a:cubicBezTo>
                      <a:pt x="251" y="107"/>
                      <a:pt x="255" y="105"/>
                      <a:pt x="262" y="101"/>
                    </a:cubicBezTo>
                    <a:cubicBezTo>
                      <a:pt x="265" y="92"/>
                      <a:pt x="267" y="88"/>
                      <a:pt x="271" y="80"/>
                    </a:cubicBezTo>
                    <a:cubicBezTo>
                      <a:pt x="271" y="79"/>
                      <a:pt x="271" y="79"/>
                      <a:pt x="271" y="79"/>
                    </a:cubicBezTo>
                    <a:close/>
                    <a:moveTo>
                      <a:pt x="204" y="120"/>
                    </a:moveTo>
                    <a:cubicBezTo>
                      <a:pt x="199" y="120"/>
                      <a:pt x="197" y="120"/>
                      <a:pt x="192" y="119"/>
                    </a:cubicBezTo>
                    <a:cubicBezTo>
                      <a:pt x="189" y="124"/>
                      <a:pt x="187" y="126"/>
                      <a:pt x="184" y="130"/>
                    </a:cubicBezTo>
                    <a:cubicBezTo>
                      <a:pt x="180" y="124"/>
                      <a:pt x="178" y="121"/>
                      <a:pt x="174" y="115"/>
                    </a:cubicBezTo>
                    <a:cubicBezTo>
                      <a:pt x="178" y="110"/>
                      <a:pt x="180" y="108"/>
                      <a:pt x="183" y="104"/>
                    </a:cubicBezTo>
                    <a:cubicBezTo>
                      <a:pt x="190" y="102"/>
                      <a:pt x="193" y="101"/>
                      <a:pt x="199" y="98"/>
                    </a:cubicBezTo>
                    <a:cubicBezTo>
                      <a:pt x="204" y="102"/>
                      <a:pt x="206" y="104"/>
                      <a:pt x="211" y="108"/>
                    </a:cubicBezTo>
                    <a:cubicBezTo>
                      <a:pt x="208" y="113"/>
                      <a:pt x="207" y="115"/>
                      <a:pt x="204" y="12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18"/>
              <p:cNvSpPr>
                <a:spLocks/>
              </p:cNvSpPr>
              <p:nvPr userDrawn="1"/>
            </p:nvSpPr>
            <p:spPr bwMode="auto">
              <a:xfrm>
                <a:off x="3482" y="3280"/>
                <a:ext cx="88" cy="76"/>
              </a:xfrm>
              <a:custGeom>
                <a:avLst/>
                <a:gdLst>
                  <a:gd name="T0" fmla="*/ 30 w 37"/>
                  <a:gd name="T1" fmla="*/ 22 h 32"/>
                  <a:gd name="T2" fmla="*/ 18 w 37"/>
                  <a:gd name="T3" fmla="*/ 21 h 32"/>
                  <a:gd name="T4" fmla="*/ 10 w 37"/>
                  <a:gd name="T5" fmla="*/ 32 h 32"/>
                  <a:gd name="T6" fmla="*/ 0 w 37"/>
                  <a:gd name="T7" fmla="*/ 17 h 32"/>
                  <a:gd name="T8" fmla="*/ 9 w 37"/>
                  <a:gd name="T9" fmla="*/ 6 h 32"/>
                  <a:gd name="T10" fmla="*/ 25 w 37"/>
                  <a:gd name="T11" fmla="*/ 0 h 32"/>
                  <a:gd name="T12" fmla="*/ 37 w 37"/>
                  <a:gd name="T13" fmla="*/ 10 h 32"/>
                  <a:gd name="T14" fmla="*/ 30 w 37"/>
                  <a:gd name="T15" fmla="*/ 2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2">
                    <a:moveTo>
                      <a:pt x="30" y="22"/>
                    </a:moveTo>
                    <a:cubicBezTo>
                      <a:pt x="25" y="22"/>
                      <a:pt x="23" y="22"/>
                      <a:pt x="18" y="21"/>
                    </a:cubicBezTo>
                    <a:cubicBezTo>
                      <a:pt x="15" y="26"/>
                      <a:pt x="13" y="28"/>
                      <a:pt x="10" y="32"/>
                    </a:cubicBezTo>
                    <a:cubicBezTo>
                      <a:pt x="6" y="26"/>
                      <a:pt x="4" y="23"/>
                      <a:pt x="0" y="17"/>
                    </a:cubicBezTo>
                    <a:cubicBezTo>
                      <a:pt x="4" y="12"/>
                      <a:pt x="6" y="10"/>
                      <a:pt x="9" y="6"/>
                    </a:cubicBezTo>
                    <a:cubicBezTo>
                      <a:pt x="16" y="4"/>
                      <a:pt x="19" y="3"/>
                      <a:pt x="25" y="0"/>
                    </a:cubicBezTo>
                    <a:cubicBezTo>
                      <a:pt x="30" y="4"/>
                      <a:pt x="32" y="6"/>
                      <a:pt x="37" y="10"/>
                    </a:cubicBezTo>
                    <a:cubicBezTo>
                      <a:pt x="34" y="15"/>
                      <a:pt x="33" y="17"/>
                      <a:pt x="30" y="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19"/>
              <p:cNvSpPr>
                <a:spLocks/>
              </p:cNvSpPr>
              <p:nvPr userDrawn="1"/>
            </p:nvSpPr>
            <p:spPr bwMode="auto">
              <a:xfrm>
                <a:off x="3440" y="2810"/>
                <a:ext cx="315" cy="254"/>
              </a:xfrm>
              <a:custGeom>
                <a:avLst/>
                <a:gdLst>
                  <a:gd name="T0" fmla="*/ 127 w 133"/>
                  <a:gd name="T1" fmla="*/ 60 h 107"/>
                  <a:gd name="T2" fmla="*/ 121 w 133"/>
                  <a:gd name="T3" fmla="*/ 55 h 107"/>
                  <a:gd name="T4" fmla="*/ 133 w 133"/>
                  <a:gd name="T5" fmla="*/ 42 h 107"/>
                  <a:gd name="T6" fmla="*/ 127 w 133"/>
                  <a:gd name="T7" fmla="*/ 34 h 107"/>
                  <a:gd name="T8" fmla="*/ 133 w 133"/>
                  <a:gd name="T9" fmla="*/ 24 h 107"/>
                  <a:gd name="T10" fmla="*/ 122 w 133"/>
                  <a:gd name="T11" fmla="*/ 15 h 107"/>
                  <a:gd name="T12" fmla="*/ 112 w 133"/>
                  <a:gd name="T13" fmla="*/ 18 h 107"/>
                  <a:gd name="T14" fmla="*/ 104 w 133"/>
                  <a:gd name="T15" fmla="*/ 9 h 107"/>
                  <a:gd name="T16" fmla="*/ 88 w 133"/>
                  <a:gd name="T17" fmla="*/ 7 h 107"/>
                  <a:gd name="T18" fmla="*/ 89 w 133"/>
                  <a:gd name="T19" fmla="*/ 2 h 107"/>
                  <a:gd name="T20" fmla="*/ 77 w 133"/>
                  <a:gd name="T21" fmla="*/ 0 h 107"/>
                  <a:gd name="T22" fmla="*/ 62 w 133"/>
                  <a:gd name="T23" fmla="*/ 4 h 107"/>
                  <a:gd name="T24" fmla="*/ 59 w 133"/>
                  <a:gd name="T25" fmla="*/ 13 h 107"/>
                  <a:gd name="T26" fmla="*/ 41 w 133"/>
                  <a:gd name="T27" fmla="*/ 18 h 107"/>
                  <a:gd name="T28" fmla="*/ 32 w 133"/>
                  <a:gd name="T29" fmla="*/ 31 h 107"/>
                  <a:gd name="T30" fmla="*/ 24 w 133"/>
                  <a:gd name="T31" fmla="*/ 34 h 107"/>
                  <a:gd name="T32" fmla="*/ 14 w 133"/>
                  <a:gd name="T33" fmla="*/ 27 h 107"/>
                  <a:gd name="T34" fmla="*/ 0 w 133"/>
                  <a:gd name="T35" fmla="*/ 28 h 107"/>
                  <a:gd name="T36" fmla="*/ 10 w 133"/>
                  <a:gd name="T37" fmla="*/ 45 h 107"/>
                  <a:gd name="T38" fmla="*/ 10 w 133"/>
                  <a:gd name="T39" fmla="*/ 54 h 107"/>
                  <a:gd name="T40" fmla="*/ 28 w 133"/>
                  <a:gd name="T41" fmla="*/ 62 h 107"/>
                  <a:gd name="T42" fmla="*/ 29 w 133"/>
                  <a:gd name="T43" fmla="*/ 70 h 107"/>
                  <a:gd name="T44" fmla="*/ 38 w 133"/>
                  <a:gd name="T45" fmla="*/ 72 h 107"/>
                  <a:gd name="T46" fmla="*/ 41 w 133"/>
                  <a:gd name="T47" fmla="*/ 87 h 107"/>
                  <a:gd name="T48" fmla="*/ 60 w 133"/>
                  <a:gd name="T49" fmla="*/ 91 h 107"/>
                  <a:gd name="T50" fmla="*/ 61 w 133"/>
                  <a:gd name="T51" fmla="*/ 101 h 107"/>
                  <a:gd name="T52" fmla="*/ 61 w 133"/>
                  <a:gd name="T53" fmla="*/ 101 h 107"/>
                  <a:gd name="T54" fmla="*/ 70 w 133"/>
                  <a:gd name="T55" fmla="*/ 100 h 107"/>
                  <a:gd name="T56" fmla="*/ 78 w 133"/>
                  <a:gd name="T57" fmla="*/ 105 h 107"/>
                  <a:gd name="T58" fmla="*/ 92 w 133"/>
                  <a:gd name="T59" fmla="*/ 104 h 107"/>
                  <a:gd name="T60" fmla="*/ 94 w 133"/>
                  <a:gd name="T61" fmla="*/ 107 h 107"/>
                  <a:gd name="T62" fmla="*/ 114 w 133"/>
                  <a:gd name="T63" fmla="*/ 93 h 107"/>
                  <a:gd name="T64" fmla="*/ 115 w 133"/>
                  <a:gd name="T65" fmla="*/ 79 h 107"/>
                  <a:gd name="T66" fmla="*/ 123 w 133"/>
                  <a:gd name="T67" fmla="*/ 80 h 107"/>
                  <a:gd name="T68" fmla="*/ 131 w 133"/>
                  <a:gd name="T69" fmla="*/ 71 h 107"/>
                  <a:gd name="T70" fmla="*/ 124 w 133"/>
                  <a:gd name="T71" fmla="*/ 65 h 107"/>
                  <a:gd name="T72" fmla="*/ 127 w 133"/>
                  <a:gd name="T73" fmla="*/ 6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107">
                    <a:moveTo>
                      <a:pt x="127" y="60"/>
                    </a:moveTo>
                    <a:cubicBezTo>
                      <a:pt x="125" y="58"/>
                      <a:pt x="124" y="57"/>
                      <a:pt x="121" y="55"/>
                    </a:cubicBezTo>
                    <a:cubicBezTo>
                      <a:pt x="126" y="50"/>
                      <a:pt x="128" y="47"/>
                      <a:pt x="133" y="42"/>
                    </a:cubicBezTo>
                    <a:cubicBezTo>
                      <a:pt x="131" y="39"/>
                      <a:pt x="130" y="37"/>
                      <a:pt x="127" y="34"/>
                    </a:cubicBezTo>
                    <a:cubicBezTo>
                      <a:pt x="129" y="30"/>
                      <a:pt x="131" y="28"/>
                      <a:pt x="133" y="24"/>
                    </a:cubicBezTo>
                    <a:cubicBezTo>
                      <a:pt x="128" y="20"/>
                      <a:pt x="126" y="18"/>
                      <a:pt x="122" y="15"/>
                    </a:cubicBezTo>
                    <a:cubicBezTo>
                      <a:pt x="118" y="16"/>
                      <a:pt x="116" y="17"/>
                      <a:pt x="112" y="18"/>
                    </a:cubicBezTo>
                    <a:cubicBezTo>
                      <a:pt x="109" y="15"/>
                      <a:pt x="107" y="13"/>
                      <a:pt x="104" y="9"/>
                    </a:cubicBezTo>
                    <a:cubicBezTo>
                      <a:pt x="98" y="8"/>
                      <a:pt x="94" y="8"/>
                      <a:pt x="88" y="7"/>
                    </a:cubicBezTo>
                    <a:cubicBezTo>
                      <a:pt x="88" y="5"/>
                      <a:pt x="89" y="4"/>
                      <a:pt x="89" y="2"/>
                    </a:cubicBezTo>
                    <a:cubicBezTo>
                      <a:pt x="84" y="1"/>
                      <a:pt x="82" y="0"/>
                      <a:pt x="77" y="0"/>
                    </a:cubicBezTo>
                    <a:cubicBezTo>
                      <a:pt x="71" y="1"/>
                      <a:pt x="68" y="2"/>
                      <a:pt x="62" y="4"/>
                    </a:cubicBezTo>
                    <a:cubicBezTo>
                      <a:pt x="61" y="7"/>
                      <a:pt x="60" y="9"/>
                      <a:pt x="59" y="13"/>
                    </a:cubicBezTo>
                    <a:cubicBezTo>
                      <a:pt x="52" y="15"/>
                      <a:pt x="48" y="16"/>
                      <a:pt x="41" y="18"/>
                    </a:cubicBezTo>
                    <a:cubicBezTo>
                      <a:pt x="37" y="23"/>
                      <a:pt x="36" y="26"/>
                      <a:pt x="32" y="31"/>
                    </a:cubicBezTo>
                    <a:cubicBezTo>
                      <a:pt x="29" y="32"/>
                      <a:pt x="27" y="33"/>
                      <a:pt x="24" y="34"/>
                    </a:cubicBezTo>
                    <a:cubicBezTo>
                      <a:pt x="20" y="31"/>
                      <a:pt x="18" y="30"/>
                      <a:pt x="14" y="27"/>
                    </a:cubicBezTo>
                    <a:cubicBezTo>
                      <a:pt x="8" y="28"/>
                      <a:pt x="6" y="28"/>
                      <a:pt x="0" y="28"/>
                    </a:cubicBezTo>
                    <a:cubicBezTo>
                      <a:pt x="4" y="35"/>
                      <a:pt x="6" y="38"/>
                      <a:pt x="10" y="45"/>
                    </a:cubicBezTo>
                    <a:cubicBezTo>
                      <a:pt x="10" y="48"/>
                      <a:pt x="10" y="50"/>
                      <a:pt x="10" y="54"/>
                    </a:cubicBezTo>
                    <a:cubicBezTo>
                      <a:pt x="17" y="57"/>
                      <a:pt x="21" y="59"/>
                      <a:pt x="28" y="62"/>
                    </a:cubicBezTo>
                    <a:cubicBezTo>
                      <a:pt x="29" y="65"/>
                      <a:pt x="29" y="67"/>
                      <a:pt x="29" y="70"/>
                    </a:cubicBezTo>
                    <a:cubicBezTo>
                      <a:pt x="33" y="71"/>
                      <a:pt x="34" y="71"/>
                      <a:pt x="38" y="72"/>
                    </a:cubicBezTo>
                    <a:cubicBezTo>
                      <a:pt x="39" y="78"/>
                      <a:pt x="40" y="81"/>
                      <a:pt x="41" y="87"/>
                    </a:cubicBezTo>
                    <a:cubicBezTo>
                      <a:pt x="49" y="88"/>
                      <a:pt x="53" y="89"/>
                      <a:pt x="60" y="91"/>
                    </a:cubicBezTo>
                    <a:cubicBezTo>
                      <a:pt x="60" y="95"/>
                      <a:pt x="60" y="97"/>
                      <a:pt x="61" y="101"/>
                    </a:cubicBezTo>
                    <a:cubicBezTo>
                      <a:pt x="61" y="101"/>
                      <a:pt x="61" y="101"/>
                      <a:pt x="61" y="101"/>
                    </a:cubicBezTo>
                    <a:cubicBezTo>
                      <a:pt x="64" y="101"/>
                      <a:pt x="66" y="100"/>
                      <a:pt x="70" y="100"/>
                    </a:cubicBezTo>
                    <a:cubicBezTo>
                      <a:pt x="73" y="102"/>
                      <a:pt x="75" y="103"/>
                      <a:pt x="78" y="105"/>
                    </a:cubicBezTo>
                    <a:cubicBezTo>
                      <a:pt x="84" y="104"/>
                      <a:pt x="86" y="104"/>
                      <a:pt x="92" y="104"/>
                    </a:cubicBezTo>
                    <a:cubicBezTo>
                      <a:pt x="93" y="105"/>
                      <a:pt x="93" y="106"/>
                      <a:pt x="94" y="107"/>
                    </a:cubicBezTo>
                    <a:cubicBezTo>
                      <a:pt x="102" y="102"/>
                      <a:pt x="106" y="99"/>
                      <a:pt x="114" y="93"/>
                    </a:cubicBezTo>
                    <a:cubicBezTo>
                      <a:pt x="115" y="87"/>
                      <a:pt x="115" y="84"/>
                      <a:pt x="115" y="79"/>
                    </a:cubicBezTo>
                    <a:cubicBezTo>
                      <a:pt x="118" y="79"/>
                      <a:pt x="120" y="79"/>
                      <a:pt x="123" y="80"/>
                    </a:cubicBezTo>
                    <a:cubicBezTo>
                      <a:pt x="126" y="76"/>
                      <a:pt x="127" y="75"/>
                      <a:pt x="131" y="71"/>
                    </a:cubicBezTo>
                    <a:cubicBezTo>
                      <a:pt x="128" y="69"/>
                      <a:pt x="127" y="67"/>
                      <a:pt x="124" y="65"/>
                    </a:cubicBezTo>
                    <a:cubicBezTo>
                      <a:pt x="126" y="63"/>
                      <a:pt x="126" y="62"/>
                      <a:pt x="127" y="6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20"/>
              <p:cNvSpPr>
                <a:spLocks/>
              </p:cNvSpPr>
              <p:nvPr userDrawn="1"/>
            </p:nvSpPr>
            <p:spPr bwMode="auto">
              <a:xfrm>
                <a:off x="3214" y="2877"/>
                <a:ext cx="370" cy="322"/>
              </a:xfrm>
              <a:custGeom>
                <a:avLst/>
                <a:gdLst>
                  <a:gd name="T0" fmla="*/ 155 w 156"/>
                  <a:gd name="T1" fmla="*/ 63 h 136"/>
                  <a:gd name="T2" fmla="*/ 136 w 156"/>
                  <a:gd name="T3" fmla="*/ 59 h 136"/>
                  <a:gd name="T4" fmla="*/ 133 w 156"/>
                  <a:gd name="T5" fmla="*/ 44 h 136"/>
                  <a:gd name="T6" fmla="*/ 124 w 156"/>
                  <a:gd name="T7" fmla="*/ 42 h 136"/>
                  <a:gd name="T8" fmla="*/ 123 w 156"/>
                  <a:gd name="T9" fmla="*/ 34 h 136"/>
                  <a:gd name="T10" fmla="*/ 105 w 156"/>
                  <a:gd name="T11" fmla="*/ 26 h 136"/>
                  <a:gd name="T12" fmla="*/ 105 w 156"/>
                  <a:gd name="T13" fmla="*/ 17 h 136"/>
                  <a:gd name="T14" fmla="*/ 95 w 156"/>
                  <a:gd name="T15" fmla="*/ 0 h 136"/>
                  <a:gd name="T16" fmla="*/ 78 w 156"/>
                  <a:gd name="T17" fmla="*/ 2 h 136"/>
                  <a:gd name="T18" fmla="*/ 67 w 156"/>
                  <a:gd name="T19" fmla="*/ 10 h 136"/>
                  <a:gd name="T20" fmla="*/ 61 w 156"/>
                  <a:gd name="T21" fmla="*/ 3 h 136"/>
                  <a:gd name="T22" fmla="*/ 21 w 156"/>
                  <a:gd name="T23" fmla="*/ 7 h 136"/>
                  <a:gd name="T24" fmla="*/ 19 w 156"/>
                  <a:gd name="T25" fmla="*/ 59 h 136"/>
                  <a:gd name="T26" fmla="*/ 1 w 156"/>
                  <a:gd name="T27" fmla="*/ 58 h 136"/>
                  <a:gd name="T28" fmla="*/ 0 w 156"/>
                  <a:gd name="T29" fmla="*/ 101 h 136"/>
                  <a:gd name="T30" fmla="*/ 10 w 156"/>
                  <a:gd name="T31" fmla="*/ 106 h 136"/>
                  <a:gd name="T32" fmla="*/ 16 w 156"/>
                  <a:gd name="T33" fmla="*/ 121 h 136"/>
                  <a:gd name="T34" fmla="*/ 9 w 156"/>
                  <a:gd name="T35" fmla="*/ 128 h 136"/>
                  <a:gd name="T36" fmla="*/ 12 w 156"/>
                  <a:gd name="T37" fmla="*/ 135 h 136"/>
                  <a:gd name="T38" fmla="*/ 30 w 156"/>
                  <a:gd name="T39" fmla="*/ 136 h 136"/>
                  <a:gd name="T40" fmla="*/ 42 w 156"/>
                  <a:gd name="T41" fmla="*/ 126 h 136"/>
                  <a:gd name="T42" fmla="*/ 46 w 156"/>
                  <a:gd name="T43" fmla="*/ 114 h 136"/>
                  <a:gd name="T44" fmla="*/ 57 w 156"/>
                  <a:gd name="T45" fmla="*/ 111 h 136"/>
                  <a:gd name="T46" fmla="*/ 73 w 156"/>
                  <a:gd name="T47" fmla="*/ 122 h 136"/>
                  <a:gd name="T48" fmla="*/ 88 w 156"/>
                  <a:gd name="T49" fmla="*/ 123 h 136"/>
                  <a:gd name="T50" fmla="*/ 97 w 156"/>
                  <a:gd name="T51" fmla="*/ 107 h 136"/>
                  <a:gd name="T52" fmla="*/ 111 w 156"/>
                  <a:gd name="T53" fmla="*/ 107 h 136"/>
                  <a:gd name="T54" fmla="*/ 120 w 156"/>
                  <a:gd name="T55" fmla="*/ 87 h 136"/>
                  <a:gd name="T56" fmla="*/ 132 w 156"/>
                  <a:gd name="T57" fmla="*/ 87 h 136"/>
                  <a:gd name="T58" fmla="*/ 138 w 156"/>
                  <a:gd name="T59" fmla="*/ 79 h 136"/>
                  <a:gd name="T60" fmla="*/ 148 w 156"/>
                  <a:gd name="T61" fmla="*/ 78 h 136"/>
                  <a:gd name="T62" fmla="*/ 151 w 156"/>
                  <a:gd name="T63" fmla="*/ 74 h 136"/>
                  <a:gd name="T64" fmla="*/ 156 w 156"/>
                  <a:gd name="T65" fmla="*/ 73 h 136"/>
                  <a:gd name="T66" fmla="*/ 156 w 156"/>
                  <a:gd name="T67" fmla="*/ 73 h 136"/>
                  <a:gd name="T68" fmla="*/ 155 w 156"/>
                  <a:gd name="T69" fmla="*/ 6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36">
                    <a:moveTo>
                      <a:pt x="155" y="63"/>
                    </a:moveTo>
                    <a:cubicBezTo>
                      <a:pt x="148" y="61"/>
                      <a:pt x="144" y="60"/>
                      <a:pt x="136" y="59"/>
                    </a:cubicBezTo>
                    <a:cubicBezTo>
                      <a:pt x="135" y="53"/>
                      <a:pt x="134" y="50"/>
                      <a:pt x="133" y="44"/>
                    </a:cubicBezTo>
                    <a:cubicBezTo>
                      <a:pt x="129" y="43"/>
                      <a:pt x="128" y="43"/>
                      <a:pt x="124" y="42"/>
                    </a:cubicBezTo>
                    <a:cubicBezTo>
                      <a:pt x="124" y="39"/>
                      <a:pt x="124" y="37"/>
                      <a:pt x="123" y="34"/>
                    </a:cubicBezTo>
                    <a:cubicBezTo>
                      <a:pt x="116" y="31"/>
                      <a:pt x="112" y="29"/>
                      <a:pt x="105" y="26"/>
                    </a:cubicBezTo>
                    <a:cubicBezTo>
                      <a:pt x="105" y="22"/>
                      <a:pt x="105" y="20"/>
                      <a:pt x="105" y="17"/>
                    </a:cubicBezTo>
                    <a:cubicBezTo>
                      <a:pt x="101" y="10"/>
                      <a:pt x="99" y="7"/>
                      <a:pt x="95" y="0"/>
                    </a:cubicBezTo>
                    <a:cubicBezTo>
                      <a:pt x="89" y="1"/>
                      <a:pt x="85" y="1"/>
                      <a:pt x="78" y="2"/>
                    </a:cubicBezTo>
                    <a:cubicBezTo>
                      <a:pt x="74" y="5"/>
                      <a:pt x="71" y="6"/>
                      <a:pt x="67" y="10"/>
                    </a:cubicBezTo>
                    <a:cubicBezTo>
                      <a:pt x="64" y="7"/>
                      <a:pt x="63" y="5"/>
                      <a:pt x="61" y="3"/>
                    </a:cubicBezTo>
                    <a:cubicBezTo>
                      <a:pt x="45" y="4"/>
                      <a:pt x="37" y="5"/>
                      <a:pt x="21" y="7"/>
                    </a:cubicBezTo>
                    <a:cubicBezTo>
                      <a:pt x="20" y="28"/>
                      <a:pt x="20" y="38"/>
                      <a:pt x="19" y="59"/>
                    </a:cubicBezTo>
                    <a:cubicBezTo>
                      <a:pt x="12" y="58"/>
                      <a:pt x="8" y="58"/>
                      <a:pt x="1" y="58"/>
                    </a:cubicBezTo>
                    <a:cubicBezTo>
                      <a:pt x="0" y="75"/>
                      <a:pt x="0" y="84"/>
                      <a:pt x="0" y="101"/>
                    </a:cubicBezTo>
                    <a:cubicBezTo>
                      <a:pt x="4" y="103"/>
                      <a:pt x="6" y="104"/>
                      <a:pt x="10" y="106"/>
                    </a:cubicBezTo>
                    <a:cubicBezTo>
                      <a:pt x="12" y="112"/>
                      <a:pt x="13" y="115"/>
                      <a:pt x="16" y="121"/>
                    </a:cubicBezTo>
                    <a:cubicBezTo>
                      <a:pt x="13" y="124"/>
                      <a:pt x="12" y="125"/>
                      <a:pt x="9" y="128"/>
                    </a:cubicBezTo>
                    <a:cubicBezTo>
                      <a:pt x="10" y="130"/>
                      <a:pt x="11" y="132"/>
                      <a:pt x="12" y="135"/>
                    </a:cubicBezTo>
                    <a:cubicBezTo>
                      <a:pt x="19" y="135"/>
                      <a:pt x="23" y="135"/>
                      <a:pt x="30" y="136"/>
                    </a:cubicBezTo>
                    <a:cubicBezTo>
                      <a:pt x="35" y="132"/>
                      <a:pt x="37" y="130"/>
                      <a:pt x="42" y="126"/>
                    </a:cubicBezTo>
                    <a:cubicBezTo>
                      <a:pt x="44" y="121"/>
                      <a:pt x="45" y="119"/>
                      <a:pt x="46" y="114"/>
                    </a:cubicBezTo>
                    <a:cubicBezTo>
                      <a:pt x="51" y="113"/>
                      <a:pt x="53" y="112"/>
                      <a:pt x="57" y="111"/>
                    </a:cubicBezTo>
                    <a:cubicBezTo>
                      <a:pt x="64" y="115"/>
                      <a:pt x="67" y="118"/>
                      <a:pt x="73" y="122"/>
                    </a:cubicBezTo>
                    <a:cubicBezTo>
                      <a:pt x="79" y="122"/>
                      <a:pt x="82" y="122"/>
                      <a:pt x="88" y="123"/>
                    </a:cubicBezTo>
                    <a:cubicBezTo>
                      <a:pt x="92" y="116"/>
                      <a:pt x="93" y="113"/>
                      <a:pt x="97" y="107"/>
                    </a:cubicBezTo>
                    <a:cubicBezTo>
                      <a:pt x="103" y="107"/>
                      <a:pt x="105" y="107"/>
                      <a:pt x="111" y="107"/>
                    </a:cubicBezTo>
                    <a:cubicBezTo>
                      <a:pt x="114" y="99"/>
                      <a:pt x="116" y="95"/>
                      <a:pt x="120" y="87"/>
                    </a:cubicBezTo>
                    <a:cubicBezTo>
                      <a:pt x="125" y="87"/>
                      <a:pt x="127" y="87"/>
                      <a:pt x="132" y="87"/>
                    </a:cubicBezTo>
                    <a:cubicBezTo>
                      <a:pt x="134" y="84"/>
                      <a:pt x="135" y="82"/>
                      <a:pt x="138" y="79"/>
                    </a:cubicBezTo>
                    <a:cubicBezTo>
                      <a:pt x="142" y="79"/>
                      <a:pt x="144" y="79"/>
                      <a:pt x="148" y="78"/>
                    </a:cubicBezTo>
                    <a:cubicBezTo>
                      <a:pt x="149" y="77"/>
                      <a:pt x="150" y="76"/>
                      <a:pt x="151" y="74"/>
                    </a:cubicBezTo>
                    <a:cubicBezTo>
                      <a:pt x="153" y="74"/>
                      <a:pt x="154" y="74"/>
                      <a:pt x="156" y="73"/>
                    </a:cubicBezTo>
                    <a:cubicBezTo>
                      <a:pt x="156" y="73"/>
                      <a:pt x="156" y="73"/>
                      <a:pt x="156" y="73"/>
                    </a:cubicBezTo>
                    <a:cubicBezTo>
                      <a:pt x="155" y="69"/>
                      <a:pt x="155" y="67"/>
                      <a:pt x="155" y="6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21"/>
              <p:cNvSpPr>
                <a:spLocks/>
              </p:cNvSpPr>
              <p:nvPr userDrawn="1"/>
            </p:nvSpPr>
            <p:spPr bwMode="auto">
              <a:xfrm>
                <a:off x="2887" y="2817"/>
                <a:ext cx="553" cy="456"/>
              </a:xfrm>
              <a:custGeom>
                <a:avLst/>
                <a:gdLst>
                  <a:gd name="T0" fmla="*/ 213 w 233"/>
                  <a:gd name="T1" fmla="*/ 12 h 192"/>
                  <a:gd name="T2" fmla="*/ 163 w 233"/>
                  <a:gd name="T3" fmla="*/ 20 h 192"/>
                  <a:gd name="T4" fmla="*/ 121 w 233"/>
                  <a:gd name="T5" fmla="*/ 18 h 192"/>
                  <a:gd name="T6" fmla="*/ 114 w 233"/>
                  <a:gd name="T7" fmla="*/ 11 h 192"/>
                  <a:gd name="T8" fmla="*/ 41 w 233"/>
                  <a:gd name="T9" fmla="*/ 9 h 192"/>
                  <a:gd name="T10" fmla="*/ 32 w 233"/>
                  <a:gd name="T11" fmla="*/ 0 h 192"/>
                  <a:gd name="T12" fmla="*/ 19 w 233"/>
                  <a:gd name="T13" fmla="*/ 0 h 192"/>
                  <a:gd name="T14" fmla="*/ 10 w 233"/>
                  <a:gd name="T15" fmla="*/ 8 h 192"/>
                  <a:gd name="T16" fmla="*/ 0 w 233"/>
                  <a:gd name="T17" fmla="*/ 8 h 192"/>
                  <a:gd name="T18" fmla="*/ 0 w 233"/>
                  <a:gd name="T19" fmla="*/ 16 h 192"/>
                  <a:gd name="T20" fmla="*/ 24 w 233"/>
                  <a:gd name="T21" fmla="*/ 48 h 192"/>
                  <a:gd name="T22" fmla="*/ 27 w 233"/>
                  <a:gd name="T23" fmla="*/ 59 h 192"/>
                  <a:gd name="T24" fmla="*/ 44 w 233"/>
                  <a:gd name="T25" fmla="*/ 81 h 192"/>
                  <a:gd name="T26" fmla="*/ 46 w 233"/>
                  <a:gd name="T27" fmla="*/ 87 h 192"/>
                  <a:gd name="T28" fmla="*/ 45 w 233"/>
                  <a:gd name="T29" fmla="*/ 94 h 192"/>
                  <a:gd name="T30" fmla="*/ 45 w 233"/>
                  <a:gd name="T31" fmla="*/ 110 h 192"/>
                  <a:gd name="T32" fmla="*/ 51 w 233"/>
                  <a:gd name="T33" fmla="*/ 125 h 192"/>
                  <a:gd name="T34" fmla="*/ 51 w 233"/>
                  <a:gd name="T35" fmla="*/ 135 h 192"/>
                  <a:gd name="T36" fmla="*/ 58 w 233"/>
                  <a:gd name="T37" fmla="*/ 160 h 192"/>
                  <a:gd name="T38" fmla="*/ 65 w 233"/>
                  <a:gd name="T39" fmla="*/ 171 h 192"/>
                  <a:gd name="T40" fmla="*/ 77 w 233"/>
                  <a:gd name="T41" fmla="*/ 180 h 192"/>
                  <a:gd name="T42" fmla="*/ 87 w 233"/>
                  <a:gd name="T43" fmla="*/ 175 h 192"/>
                  <a:gd name="T44" fmla="*/ 95 w 233"/>
                  <a:gd name="T45" fmla="*/ 179 h 192"/>
                  <a:gd name="T46" fmla="*/ 92 w 233"/>
                  <a:gd name="T47" fmla="*/ 186 h 192"/>
                  <a:gd name="T48" fmla="*/ 106 w 233"/>
                  <a:gd name="T49" fmla="*/ 191 h 192"/>
                  <a:gd name="T50" fmla="*/ 123 w 233"/>
                  <a:gd name="T51" fmla="*/ 192 h 192"/>
                  <a:gd name="T52" fmla="*/ 125 w 233"/>
                  <a:gd name="T53" fmla="*/ 185 h 192"/>
                  <a:gd name="T54" fmla="*/ 135 w 233"/>
                  <a:gd name="T55" fmla="*/ 183 h 192"/>
                  <a:gd name="T56" fmla="*/ 138 w 233"/>
                  <a:gd name="T57" fmla="*/ 126 h 192"/>
                  <a:gd name="T58" fmla="*/ 139 w 233"/>
                  <a:gd name="T59" fmla="*/ 83 h 192"/>
                  <a:gd name="T60" fmla="*/ 157 w 233"/>
                  <a:gd name="T61" fmla="*/ 84 h 192"/>
                  <a:gd name="T62" fmla="*/ 159 w 233"/>
                  <a:gd name="T63" fmla="*/ 32 h 192"/>
                  <a:gd name="T64" fmla="*/ 199 w 233"/>
                  <a:gd name="T65" fmla="*/ 28 h 192"/>
                  <a:gd name="T66" fmla="*/ 205 w 233"/>
                  <a:gd name="T67" fmla="*/ 35 h 192"/>
                  <a:gd name="T68" fmla="*/ 216 w 233"/>
                  <a:gd name="T69" fmla="*/ 27 h 192"/>
                  <a:gd name="T70" fmla="*/ 233 w 233"/>
                  <a:gd name="T71" fmla="*/ 25 h 192"/>
                  <a:gd name="T72" fmla="*/ 227 w 233"/>
                  <a:gd name="T73" fmla="*/ 15 h 192"/>
                  <a:gd name="T74" fmla="*/ 213 w 233"/>
                  <a:gd name="T75" fmla="*/ 1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192">
                    <a:moveTo>
                      <a:pt x="213" y="12"/>
                    </a:moveTo>
                    <a:cubicBezTo>
                      <a:pt x="193" y="15"/>
                      <a:pt x="183" y="16"/>
                      <a:pt x="163" y="20"/>
                    </a:cubicBezTo>
                    <a:cubicBezTo>
                      <a:pt x="147" y="19"/>
                      <a:pt x="138" y="18"/>
                      <a:pt x="121" y="18"/>
                    </a:cubicBezTo>
                    <a:cubicBezTo>
                      <a:pt x="119" y="15"/>
                      <a:pt x="117" y="13"/>
                      <a:pt x="114" y="11"/>
                    </a:cubicBezTo>
                    <a:cubicBezTo>
                      <a:pt x="90" y="10"/>
                      <a:pt x="65" y="9"/>
                      <a:pt x="41" y="9"/>
                    </a:cubicBezTo>
                    <a:cubicBezTo>
                      <a:pt x="37" y="5"/>
                      <a:pt x="35" y="4"/>
                      <a:pt x="32" y="0"/>
                    </a:cubicBezTo>
                    <a:cubicBezTo>
                      <a:pt x="27" y="0"/>
                      <a:pt x="24" y="0"/>
                      <a:pt x="19" y="0"/>
                    </a:cubicBezTo>
                    <a:cubicBezTo>
                      <a:pt x="15" y="3"/>
                      <a:pt x="13" y="5"/>
                      <a:pt x="10" y="8"/>
                    </a:cubicBezTo>
                    <a:cubicBezTo>
                      <a:pt x="6" y="8"/>
                      <a:pt x="4" y="8"/>
                      <a:pt x="0" y="8"/>
                    </a:cubicBezTo>
                    <a:cubicBezTo>
                      <a:pt x="0" y="11"/>
                      <a:pt x="0" y="13"/>
                      <a:pt x="0" y="16"/>
                    </a:cubicBezTo>
                    <a:cubicBezTo>
                      <a:pt x="10" y="29"/>
                      <a:pt x="14" y="35"/>
                      <a:pt x="24" y="48"/>
                    </a:cubicBezTo>
                    <a:cubicBezTo>
                      <a:pt x="25" y="52"/>
                      <a:pt x="26" y="54"/>
                      <a:pt x="27" y="59"/>
                    </a:cubicBezTo>
                    <a:cubicBezTo>
                      <a:pt x="34" y="68"/>
                      <a:pt x="37" y="72"/>
                      <a:pt x="44" y="81"/>
                    </a:cubicBezTo>
                    <a:cubicBezTo>
                      <a:pt x="45" y="84"/>
                      <a:pt x="45" y="85"/>
                      <a:pt x="46" y="87"/>
                    </a:cubicBezTo>
                    <a:cubicBezTo>
                      <a:pt x="46" y="90"/>
                      <a:pt x="45" y="92"/>
                      <a:pt x="45" y="94"/>
                    </a:cubicBezTo>
                    <a:cubicBezTo>
                      <a:pt x="45" y="101"/>
                      <a:pt x="45" y="104"/>
                      <a:pt x="45" y="110"/>
                    </a:cubicBezTo>
                    <a:cubicBezTo>
                      <a:pt x="47" y="116"/>
                      <a:pt x="49" y="119"/>
                      <a:pt x="51" y="125"/>
                    </a:cubicBezTo>
                    <a:cubicBezTo>
                      <a:pt x="51" y="129"/>
                      <a:pt x="51" y="131"/>
                      <a:pt x="51" y="135"/>
                    </a:cubicBezTo>
                    <a:cubicBezTo>
                      <a:pt x="54" y="145"/>
                      <a:pt x="55" y="150"/>
                      <a:pt x="58" y="160"/>
                    </a:cubicBezTo>
                    <a:cubicBezTo>
                      <a:pt x="61" y="165"/>
                      <a:pt x="63" y="167"/>
                      <a:pt x="65" y="171"/>
                    </a:cubicBezTo>
                    <a:cubicBezTo>
                      <a:pt x="70" y="175"/>
                      <a:pt x="73" y="177"/>
                      <a:pt x="77" y="180"/>
                    </a:cubicBezTo>
                    <a:cubicBezTo>
                      <a:pt x="81" y="178"/>
                      <a:pt x="83" y="177"/>
                      <a:pt x="87" y="175"/>
                    </a:cubicBezTo>
                    <a:cubicBezTo>
                      <a:pt x="91" y="176"/>
                      <a:pt x="92" y="177"/>
                      <a:pt x="95" y="179"/>
                    </a:cubicBezTo>
                    <a:cubicBezTo>
                      <a:pt x="94" y="181"/>
                      <a:pt x="93" y="183"/>
                      <a:pt x="92" y="186"/>
                    </a:cubicBezTo>
                    <a:cubicBezTo>
                      <a:pt x="98" y="188"/>
                      <a:pt x="100" y="189"/>
                      <a:pt x="106" y="191"/>
                    </a:cubicBezTo>
                    <a:cubicBezTo>
                      <a:pt x="113" y="191"/>
                      <a:pt x="116" y="191"/>
                      <a:pt x="123" y="192"/>
                    </a:cubicBezTo>
                    <a:cubicBezTo>
                      <a:pt x="124" y="189"/>
                      <a:pt x="124" y="188"/>
                      <a:pt x="125" y="185"/>
                    </a:cubicBezTo>
                    <a:cubicBezTo>
                      <a:pt x="129" y="184"/>
                      <a:pt x="131" y="184"/>
                      <a:pt x="135" y="183"/>
                    </a:cubicBezTo>
                    <a:cubicBezTo>
                      <a:pt x="136" y="160"/>
                      <a:pt x="137" y="148"/>
                      <a:pt x="138" y="126"/>
                    </a:cubicBezTo>
                    <a:cubicBezTo>
                      <a:pt x="138" y="109"/>
                      <a:pt x="138" y="100"/>
                      <a:pt x="139" y="83"/>
                    </a:cubicBezTo>
                    <a:cubicBezTo>
                      <a:pt x="146" y="83"/>
                      <a:pt x="150" y="83"/>
                      <a:pt x="157" y="84"/>
                    </a:cubicBezTo>
                    <a:cubicBezTo>
                      <a:pt x="158" y="63"/>
                      <a:pt x="158" y="53"/>
                      <a:pt x="159" y="32"/>
                    </a:cubicBezTo>
                    <a:cubicBezTo>
                      <a:pt x="175" y="30"/>
                      <a:pt x="183" y="29"/>
                      <a:pt x="199" y="28"/>
                    </a:cubicBezTo>
                    <a:cubicBezTo>
                      <a:pt x="201" y="31"/>
                      <a:pt x="202" y="32"/>
                      <a:pt x="205" y="35"/>
                    </a:cubicBezTo>
                    <a:cubicBezTo>
                      <a:pt x="209" y="31"/>
                      <a:pt x="212" y="30"/>
                      <a:pt x="216" y="27"/>
                    </a:cubicBezTo>
                    <a:cubicBezTo>
                      <a:pt x="223" y="26"/>
                      <a:pt x="227" y="26"/>
                      <a:pt x="233" y="25"/>
                    </a:cubicBezTo>
                    <a:cubicBezTo>
                      <a:pt x="231" y="21"/>
                      <a:pt x="230" y="19"/>
                      <a:pt x="227" y="15"/>
                    </a:cubicBezTo>
                    <a:cubicBezTo>
                      <a:pt x="221" y="14"/>
                      <a:pt x="218" y="13"/>
                      <a:pt x="213"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22"/>
              <p:cNvSpPr>
                <a:spLocks/>
              </p:cNvSpPr>
              <p:nvPr userDrawn="1"/>
            </p:nvSpPr>
            <p:spPr bwMode="auto">
              <a:xfrm>
                <a:off x="2714" y="2030"/>
                <a:ext cx="50" cy="38"/>
              </a:xfrm>
              <a:custGeom>
                <a:avLst/>
                <a:gdLst>
                  <a:gd name="T0" fmla="*/ 8 w 21"/>
                  <a:gd name="T1" fmla="*/ 0 h 16"/>
                  <a:gd name="T2" fmla="*/ 0 w 21"/>
                  <a:gd name="T3" fmla="*/ 10 h 16"/>
                  <a:gd name="T4" fmla="*/ 15 w 21"/>
                  <a:gd name="T5" fmla="*/ 16 h 16"/>
                  <a:gd name="T6" fmla="*/ 21 w 21"/>
                  <a:gd name="T7" fmla="*/ 4 h 16"/>
                  <a:gd name="T8" fmla="*/ 8 w 21"/>
                  <a:gd name="T9" fmla="*/ 0 h 16"/>
                </a:gdLst>
                <a:ahLst/>
                <a:cxnLst>
                  <a:cxn ang="0">
                    <a:pos x="T0" y="T1"/>
                  </a:cxn>
                  <a:cxn ang="0">
                    <a:pos x="T2" y="T3"/>
                  </a:cxn>
                  <a:cxn ang="0">
                    <a:pos x="T4" y="T5"/>
                  </a:cxn>
                  <a:cxn ang="0">
                    <a:pos x="T6" y="T7"/>
                  </a:cxn>
                  <a:cxn ang="0">
                    <a:pos x="T8" y="T9"/>
                  </a:cxn>
                </a:cxnLst>
                <a:rect l="0" t="0" r="r" b="b"/>
                <a:pathLst>
                  <a:path w="21" h="16">
                    <a:moveTo>
                      <a:pt x="8" y="0"/>
                    </a:moveTo>
                    <a:cubicBezTo>
                      <a:pt x="5" y="4"/>
                      <a:pt x="3" y="6"/>
                      <a:pt x="0" y="10"/>
                    </a:cubicBezTo>
                    <a:cubicBezTo>
                      <a:pt x="6" y="12"/>
                      <a:pt x="9" y="14"/>
                      <a:pt x="15" y="16"/>
                    </a:cubicBezTo>
                    <a:cubicBezTo>
                      <a:pt x="18" y="11"/>
                      <a:pt x="19" y="9"/>
                      <a:pt x="21" y="4"/>
                    </a:cubicBezTo>
                    <a:cubicBezTo>
                      <a:pt x="16" y="2"/>
                      <a:pt x="13" y="2"/>
                      <a:pt x="8"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23"/>
              <p:cNvSpPr>
                <a:spLocks/>
              </p:cNvSpPr>
              <p:nvPr userDrawn="1"/>
            </p:nvSpPr>
            <p:spPr bwMode="auto">
              <a:xfrm>
                <a:off x="3743" y="2582"/>
                <a:ext cx="140" cy="314"/>
              </a:xfrm>
              <a:custGeom>
                <a:avLst/>
                <a:gdLst>
                  <a:gd name="T0" fmla="*/ 45 w 59"/>
                  <a:gd name="T1" fmla="*/ 92 h 132"/>
                  <a:gd name="T2" fmla="*/ 31 w 59"/>
                  <a:gd name="T3" fmla="*/ 87 h 132"/>
                  <a:gd name="T4" fmla="*/ 26 w 59"/>
                  <a:gd name="T5" fmla="*/ 73 h 132"/>
                  <a:gd name="T6" fmla="*/ 27 w 59"/>
                  <a:gd name="T7" fmla="*/ 60 h 132"/>
                  <a:gd name="T8" fmla="*/ 21 w 59"/>
                  <a:gd name="T9" fmla="*/ 53 h 132"/>
                  <a:gd name="T10" fmla="*/ 27 w 59"/>
                  <a:gd name="T11" fmla="*/ 44 h 132"/>
                  <a:gd name="T12" fmla="*/ 26 w 59"/>
                  <a:gd name="T13" fmla="*/ 23 h 132"/>
                  <a:gd name="T14" fmla="*/ 23 w 59"/>
                  <a:gd name="T15" fmla="*/ 16 h 132"/>
                  <a:gd name="T16" fmla="*/ 27 w 59"/>
                  <a:gd name="T17" fmla="*/ 6 h 132"/>
                  <a:gd name="T18" fmla="*/ 27 w 59"/>
                  <a:gd name="T19" fmla="*/ 6 h 132"/>
                  <a:gd name="T20" fmla="*/ 10 w 59"/>
                  <a:gd name="T21" fmla="*/ 0 h 132"/>
                  <a:gd name="T22" fmla="*/ 15 w 59"/>
                  <a:gd name="T23" fmla="*/ 24 h 132"/>
                  <a:gd name="T24" fmla="*/ 9 w 59"/>
                  <a:gd name="T25" fmla="*/ 28 h 132"/>
                  <a:gd name="T26" fmla="*/ 11 w 59"/>
                  <a:gd name="T27" fmla="*/ 49 h 132"/>
                  <a:gd name="T28" fmla="*/ 0 w 59"/>
                  <a:gd name="T29" fmla="*/ 65 h 132"/>
                  <a:gd name="T30" fmla="*/ 13 w 59"/>
                  <a:gd name="T31" fmla="*/ 90 h 132"/>
                  <a:gd name="T32" fmla="*/ 22 w 59"/>
                  <a:gd name="T33" fmla="*/ 91 h 132"/>
                  <a:gd name="T34" fmla="*/ 27 w 59"/>
                  <a:gd name="T35" fmla="*/ 101 h 132"/>
                  <a:gd name="T36" fmla="*/ 22 w 59"/>
                  <a:gd name="T37" fmla="*/ 108 h 132"/>
                  <a:gd name="T38" fmla="*/ 35 w 59"/>
                  <a:gd name="T39" fmla="*/ 129 h 132"/>
                  <a:gd name="T40" fmla="*/ 45 w 59"/>
                  <a:gd name="T41" fmla="*/ 132 h 132"/>
                  <a:gd name="T42" fmla="*/ 59 w 59"/>
                  <a:gd name="T43" fmla="*/ 94 h 132"/>
                  <a:gd name="T44" fmla="*/ 47 w 59"/>
                  <a:gd name="T45" fmla="*/ 82 h 132"/>
                  <a:gd name="T46" fmla="*/ 45 w 59"/>
                  <a:gd name="T47" fmla="*/ 9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132">
                    <a:moveTo>
                      <a:pt x="45" y="92"/>
                    </a:moveTo>
                    <a:cubicBezTo>
                      <a:pt x="39" y="90"/>
                      <a:pt x="37" y="89"/>
                      <a:pt x="31" y="87"/>
                    </a:cubicBezTo>
                    <a:cubicBezTo>
                      <a:pt x="29" y="81"/>
                      <a:pt x="28" y="78"/>
                      <a:pt x="26" y="73"/>
                    </a:cubicBezTo>
                    <a:cubicBezTo>
                      <a:pt x="26" y="68"/>
                      <a:pt x="26" y="65"/>
                      <a:pt x="27" y="60"/>
                    </a:cubicBezTo>
                    <a:cubicBezTo>
                      <a:pt x="25" y="57"/>
                      <a:pt x="24" y="56"/>
                      <a:pt x="21" y="53"/>
                    </a:cubicBezTo>
                    <a:cubicBezTo>
                      <a:pt x="24" y="49"/>
                      <a:pt x="25" y="48"/>
                      <a:pt x="27" y="44"/>
                    </a:cubicBezTo>
                    <a:cubicBezTo>
                      <a:pt x="26" y="36"/>
                      <a:pt x="26" y="31"/>
                      <a:pt x="26" y="23"/>
                    </a:cubicBezTo>
                    <a:cubicBezTo>
                      <a:pt x="25" y="20"/>
                      <a:pt x="24" y="19"/>
                      <a:pt x="23" y="16"/>
                    </a:cubicBezTo>
                    <a:cubicBezTo>
                      <a:pt x="25" y="12"/>
                      <a:pt x="26" y="10"/>
                      <a:pt x="27" y="6"/>
                    </a:cubicBezTo>
                    <a:cubicBezTo>
                      <a:pt x="27" y="6"/>
                      <a:pt x="27" y="6"/>
                      <a:pt x="27" y="6"/>
                    </a:cubicBezTo>
                    <a:cubicBezTo>
                      <a:pt x="20" y="4"/>
                      <a:pt x="17" y="2"/>
                      <a:pt x="10" y="0"/>
                    </a:cubicBezTo>
                    <a:cubicBezTo>
                      <a:pt x="12" y="10"/>
                      <a:pt x="13" y="14"/>
                      <a:pt x="15" y="24"/>
                    </a:cubicBezTo>
                    <a:cubicBezTo>
                      <a:pt x="13" y="26"/>
                      <a:pt x="12" y="26"/>
                      <a:pt x="9" y="28"/>
                    </a:cubicBezTo>
                    <a:cubicBezTo>
                      <a:pt x="10" y="36"/>
                      <a:pt x="10" y="41"/>
                      <a:pt x="11" y="49"/>
                    </a:cubicBezTo>
                    <a:cubicBezTo>
                      <a:pt x="7" y="56"/>
                      <a:pt x="5" y="59"/>
                      <a:pt x="0" y="65"/>
                    </a:cubicBezTo>
                    <a:cubicBezTo>
                      <a:pt x="5" y="75"/>
                      <a:pt x="8" y="80"/>
                      <a:pt x="13" y="90"/>
                    </a:cubicBezTo>
                    <a:cubicBezTo>
                      <a:pt x="16" y="91"/>
                      <a:pt x="18" y="91"/>
                      <a:pt x="22" y="91"/>
                    </a:cubicBezTo>
                    <a:cubicBezTo>
                      <a:pt x="24" y="95"/>
                      <a:pt x="25" y="97"/>
                      <a:pt x="27" y="101"/>
                    </a:cubicBezTo>
                    <a:cubicBezTo>
                      <a:pt x="25" y="104"/>
                      <a:pt x="24" y="105"/>
                      <a:pt x="22" y="108"/>
                    </a:cubicBezTo>
                    <a:cubicBezTo>
                      <a:pt x="27" y="116"/>
                      <a:pt x="30" y="121"/>
                      <a:pt x="35" y="129"/>
                    </a:cubicBezTo>
                    <a:cubicBezTo>
                      <a:pt x="39" y="130"/>
                      <a:pt x="41" y="131"/>
                      <a:pt x="45" y="132"/>
                    </a:cubicBezTo>
                    <a:cubicBezTo>
                      <a:pt x="50" y="117"/>
                      <a:pt x="53" y="109"/>
                      <a:pt x="59" y="94"/>
                    </a:cubicBezTo>
                    <a:cubicBezTo>
                      <a:pt x="55" y="89"/>
                      <a:pt x="52" y="87"/>
                      <a:pt x="47" y="82"/>
                    </a:cubicBezTo>
                    <a:cubicBezTo>
                      <a:pt x="46" y="86"/>
                      <a:pt x="46" y="88"/>
                      <a:pt x="45" y="9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24"/>
              <p:cNvSpPr>
                <a:spLocks/>
              </p:cNvSpPr>
              <p:nvPr userDrawn="1"/>
            </p:nvSpPr>
            <p:spPr bwMode="auto">
              <a:xfrm>
                <a:off x="3644" y="2675"/>
                <a:ext cx="441" cy="560"/>
              </a:xfrm>
              <a:custGeom>
                <a:avLst/>
                <a:gdLst>
                  <a:gd name="T0" fmla="*/ 140 w 186"/>
                  <a:gd name="T1" fmla="*/ 5 h 236"/>
                  <a:gd name="T2" fmla="*/ 130 w 186"/>
                  <a:gd name="T3" fmla="*/ 11 h 236"/>
                  <a:gd name="T4" fmla="*/ 122 w 186"/>
                  <a:gd name="T5" fmla="*/ 6 h 236"/>
                  <a:gd name="T6" fmla="*/ 111 w 186"/>
                  <a:gd name="T7" fmla="*/ 12 h 236"/>
                  <a:gd name="T8" fmla="*/ 101 w 186"/>
                  <a:gd name="T9" fmla="*/ 1 h 236"/>
                  <a:gd name="T10" fmla="*/ 88 w 186"/>
                  <a:gd name="T11" fmla="*/ 4 h 236"/>
                  <a:gd name="T12" fmla="*/ 82 w 186"/>
                  <a:gd name="T13" fmla="*/ 13 h 236"/>
                  <a:gd name="T14" fmla="*/ 82 w 186"/>
                  <a:gd name="T15" fmla="*/ 35 h 236"/>
                  <a:gd name="T16" fmla="*/ 87 w 186"/>
                  <a:gd name="T17" fmla="*/ 40 h 236"/>
                  <a:gd name="T18" fmla="*/ 89 w 186"/>
                  <a:gd name="T19" fmla="*/ 43 h 236"/>
                  <a:gd name="T20" fmla="*/ 101 w 186"/>
                  <a:gd name="T21" fmla="*/ 55 h 236"/>
                  <a:gd name="T22" fmla="*/ 87 w 186"/>
                  <a:gd name="T23" fmla="*/ 93 h 236"/>
                  <a:gd name="T24" fmla="*/ 77 w 186"/>
                  <a:gd name="T25" fmla="*/ 90 h 236"/>
                  <a:gd name="T26" fmla="*/ 64 w 186"/>
                  <a:gd name="T27" fmla="*/ 69 h 236"/>
                  <a:gd name="T28" fmla="*/ 69 w 186"/>
                  <a:gd name="T29" fmla="*/ 62 h 236"/>
                  <a:gd name="T30" fmla="*/ 64 w 186"/>
                  <a:gd name="T31" fmla="*/ 52 h 236"/>
                  <a:gd name="T32" fmla="*/ 55 w 186"/>
                  <a:gd name="T33" fmla="*/ 51 h 236"/>
                  <a:gd name="T34" fmla="*/ 48 w 186"/>
                  <a:gd name="T35" fmla="*/ 38 h 236"/>
                  <a:gd name="T36" fmla="*/ 0 w 186"/>
                  <a:gd name="T37" fmla="*/ 47 h 236"/>
                  <a:gd name="T38" fmla="*/ 3 w 186"/>
                  <a:gd name="T39" fmla="*/ 59 h 236"/>
                  <a:gd name="T40" fmla="*/ 2 w 186"/>
                  <a:gd name="T41" fmla="*/ 64 h 236"/>
                  <a:gd name="T42" fmla="*/ 18 w 186"/>
                  <a:gd name="T43" fmla="*/ 66 h 236"/>
                  <a:gd name="T44" fmla="*/ 26 w 186"/>
                  <a:gd name="T45" fmla="*/ 75 h 236"/>
                  <a:gd name="T46" fmla="*/ 36 w 186"/>
                  <a:gd name="T47" fmla="*/ 72 h 236"/>
                  <a:gd name="T48" fmla="*/ 47 w 186"/>
                  <a:gd name="T49" fmla="*/ 81 h 236"/>
                  <a:gd name="T50" fmla="*/ 41 w 186"/>
                  <a:gd name="T51" fmla="*/ 91 h 236"/>
                  <a:gd name="T52" fmla="*/ 47 w 186"/>
                  <a:gd name="T53" fmla="*/ 99 h 236"/>
                  <a:gd name="T54" fmla="*/ 35 w 186"/>
                  <a:gd name="T55" fmla="*/ 112 h 236"/>
                  <a:gd name="T56" fmla="*/ 41 w 186"/>
                  <a:gd name="T57" fmla="*/ 117 h 236"/>
                  <a:gd name="T58" fmla="*/ 38 w 186"/>
                  <a:gd name="T59" fmla="*/ 122 h 236"/>
                  <a:gd name="T60" fmla="*/ 45 w 186"/>
                  <a:gd name="T61" fmla="*/ 128 h 236"/>
                  <a:gd name="T62" fmla="*/ 37 w 186"/>
                  <a:gd name="T63" fmla="*/ 137 h 236"/>
                  <a:gd name="T64" fmla="*/ 29 w 186"/>
                  <a:gd name="T65" fmla="*/ 136 h 236"/>
                  <a:gd name="T66" fmla="*/ 28 w 186"/>
                  <a:gd name="T67" fmla="*/ 150 h 236"/>
                  <a:gd name="T68" fmla="*/ 8 w 186"/>
                  <a:gd name="T69" fmla="*/ 164 h 236"/>
                  <a:gd name="T70" fmla="*/ 14 w 186"/>
                  <a:gd name="T71" fmla="*/ 176 h 236"/>
                  <a:gd name="T72" fmla="*/ 11 w 186"/>
                  <a:gd name="T73" fmla="*/ 182 h 236"/>
                  <a:gd name="T74" fmla="*/ 18 w 186"/>
                  <a:gd name="T75" fmla="*/ 198 h 236"/>
                  <a:gd name="T76" fmla="*/ 17 w 186"/>
                  <a:gd name="T77" fmla="*/ 213 h 236"/>
                  <a:gd name="T78" fmla="*/ 12 w 186"/>
                  <a:gd name="T79" fmla="*/ 220 h 236"/>
                  <a:gd name="T80" fmla="*/ 11 w 186"/>
                  <a:gd name="T81" fmla="*/ 234 h 236"/>
                  <a:gd name="T82" fmla="*/ 29 w 186"/>
                  <a:gd name="T83" fmla="*/ 236 h 236"/>
                  <a:gd name="T84" fmla="*/ 29 w 186"/>
                  <a:gd name="T85" fmla="*/ 233 h 236"/>
                  <a:gd name="T86" fmla="*/ 31 w 186"/>
                  <a:gd name="T87" fmla="*/ 213 h 236"/>
                  <a:gd name="T88" fmla="*/ 38 w 186"/>
                  <a:gd name="T89" fmla="*/ 209 h 236"/>
                  <a:gd name="T90" fmla="*/ 69 w 186"/>
                  <a:gd name="T91" fmla="*/ 203 h 236"/>
                  <a:gd name="T92" fmla="*/ 77 w 186"/>
                  <a:gd name="T93" fmla="*/ 195 h 236"/>
                  <a:gd name="T94" fmla="*/ 77 w 186"/>
                  <a:gd name="T95" fmla="*/ 169 h 236"/>
                  <a:gd name="T96" fmla="*/ 76 w 186"/>
                  <a:gd name="T97" fmla="*/ 145 h 236"/>
                  <a:gd name="T98" fmla="*/ 69 w 186"/>
                  <a:gd name="T99" fmla="*/ 138 h 236"/>
                  <a:gd name="T100" fmla="*/ 68 w 186"/>
                  <a:gd name="T101" fmla="*/ 124 h 236"/>
                  <a:gd name="T102" fmla="*/ 100 w 186"/>
                  <a:gd name="T103" fmla="*/ 116 h 236"/>
                  <a:gd name="T104" fmla="*/ 109 w 186"/>
                  <a:gd name="T105" fmla="*/ 103 h 236"/>
                  <a:gd name="T106" fmla="*/ 131 w 186"/>
                  <a:gd name="T107" fmla="*/ 95 h 236"/>
                  <a:gd name="T108" fmla="*/ 148 w 186"/>
                  <a:gd name="T109" fmla="*/ 94 h 236"/>
                  <a:gd name="T110" fmla="*/ 162 w 186"/>
                  <a:gd name="T111" fmla="*/ 88 h 236"/>
                  <a:gd name="T112" fmla="*/ 182 w 186"/>
                  <a:gd name="T113" fmla="*/ 63 h 236"/>
                  <a:gd name="T114" fmla="*/ 182 w 186"/>
                  <a:gd name="T115" fmla="*/ 32 h 236"/>
                  <a:gd name="T116" fmla="*/ 180 w 186"/>
                  <a:gd name="T117" fmla="*/ 10 h 236"/>
                  <a:gd name="T118" fmla="*/ 186 w 186"/>
                  <a:gd name="T119" fmla="*/ 0 h 236"/>
                  <a:gd name="T120" fmla="*/ 149 w 186"/>
                  <a:gd name="T121" fmla="*/ 10 h 236"/>
                  <a:gd name="T122" fmla="*/ 140 w 186"/>
                  <a:gd name="T123" fmla="*/ 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236">
                    <a:moveTo>
                      <a:pt x="140" y="5"/>
                    </a:moveTo>
                    <a:cubicBezTo>
                      <a:pt x="136" y="7"/>
                      <a:pt x="134" y="9"/>
                      <a:pt x="130" y="11"/>
                    </a:cubicBezTo>
                    <a:cubicBezTo>
                      <a:pt x="127" y="9"/>
                      <a:pt x="125" y="8"/>
                      <a:pt x="122" y="6"/>
                    </a:cubicBezTo>
                    <a:cubicBezTo>
                      <a:pt x="118" y="8"/>
                      <a:pt x="116" y="9"/>
                      <a:pt x="111" y="12"/>
                    </a:cubicBezTo>
                    <a:cubicBezTo>
                      <a:pt x="107" y="7"/>
                      <a:pt x="105" y="5"/>
                      <a:pt x="101" y="1"/>
                    </a:cubicBezTo>
                    <a:cubicBezTo>
                      <a:pt x="96" y="2"/>
                      <a:pt x="93" y="3"/>
                      <a:pt x="88" y="4"/>
                    </a:cubicBezTo>
                    <a:cubicBezTo>
                      <a:pt x="85" y="8"/>
                      <a:pt x="84" y="9"/>
                      <a:pt x="82" y="13"/>
                    </a:cubicBezTo>
                    <a:cubicBezTo>
                      <a:pt x="82" y="22"/>
                      <a:pt x="82" y="26"/>
                      <a:pt x="82" y="35"/>
                    </a:cubicBezTo>
                    <a:cubicBezTo>
                      <a:pt x="84" y="37"/>
                      <a:pt x="85" y="38"/>
                      <a:pt x="87" y="40"/>
                    </a:cubicBezTo>
                    <a:cubicBezTo>
                      <a:pt x="88" y="41"/>
                      <a:pt x="88" y="42"/>
                      <a:pt x="89" y="43"/>
                    </a:cubicBezTo>
                    <a:cubicBezTo>
                      <a:pt x="94" y="48"/>
                      <a:pt x="97" y="50"/>
                      <a:pt x="101" y="55"/>
                    </a:cubicBezTo>
                    <a:cubicBezTo>
                      <a:pt x="95" y="70"/>
                      <a:pt x="92" y="78"/>
                      <a:pt x="87" y="93"/>
                    </a:cubicBezTo>
                    <a:cubicBezTo>
                      <a:pt x="83" y="92"/>
                      <a:pt x="81" y="91"/>
                      <a:pt x="77" y="90"/>
                    </a:cubicBezTo>
                    <a:cubicBezTo>
                      <a:pt x="72" y="82"/>
                      <a:pt x="69" y="77"/>
                      <a:pt x="64" y="69"/>
                    </a:cubicBezTo>
                    <a:cubicBezTo>
                      <a:pt x="66" y="66"/>
                      <a:pt x="67" y="65"/>
                      <a:pt x="69" y="62"/>
                    </a:cubicBezTo>
                    <a:cubicBezTo>
                      <a:pt x="67" y="58"/>
                      <a:pt x="66" y="56"/>
                      <a:pt x="64" y="52"/>
                    </a:cubicBezTo>
                    <a:cubicBezTo>
                      <a:pt x="60" y="52"/>
                      <a:pt x="58" y="52"/>
                      <a:pt x="55" y="51"/>
                    </a:cubicBezTo>
                    <a:cubicBezTo>
                      <a:pt x="52" y="46"/>
                      <a:pt x="51" y="43"/>
                      <a:pt x="48" y="38"/>
                    </a:cubicBezTo>
                    <a:cubicBezTo>
                      <a:pt x="29" y="42"/>
                      <a:pt x="19" y="43"/>
                      <a:pt x="0" y="47"/>
                    </a:cubicBezTo>
                    <a:cubicBezTo>
                      <a:pt x="1" y="52"/>
                      <a:pt x="2" y="54"/>
                      <a:pt x="3" y="59"/>
                    </a:cubicBezTo>
                    <a:cubicBezTo>
                      <a:pt x="3" y="61"/>
                      <a:pt x="2" y="62"/>
                      <a:pt x="2" y="64"/>
                    </a:cubicBezTo>
                    <a:cubicBezTo>
                      <a:pt x="8" y="65"/>
                      <a:pt x="12" y="65"/>
                      <a:pt x="18" y="66"/>
                    </a:cubicBezTo>
                    <a:cubicBezTo>
                      <a:pt x="21" y="70"/>
                      <a:pt x="23" y="72"/>
                      <a:pt x="26" y="75"/>
                    </a:cubicBezTo>
                    <a:cubicBezTo>
                      <a:pt x="30" y="74"/>
                      <a:pt x="32" y="73"/>
                      <a:pt x="36" y="72"/>
                    </a:cubicBezTo>
                    <a:cubicBezTo>
                      <a:pt x="40" y="75"/>
                      <a:pt x="42" y="77"/>
                      <a:pt x="47" y="81"/>
                    </a:cubicBezTo>
                    <a:cubicBezTo>
                      <a:pt x="45" y="85"/>
                      <a:pt x="43" y="87"/>
                      <a:pt x="41" y="91"/>
                    </a:cubicBezTo>
                    <a:cubicBezTo>
                      <a:pt x="44" y="94"/>
                      <a:pt x="45" y="96"/>
                      <a:pt x="47" y="99"/>
                    </a:cubicBezTo>
                    <a:cubicBezTo>
                      <a:pt x="42" y="104"/>
                      <a:pt x="40" y="107"/>
                      <a:pt x="35" y="112"/>
                    </a:cubicBezTo>
                    <a:cubicBezTo>
                      <a:pt x="38" y="114"/>
                      <a:pt x="39" y="115"/>
                      <a:pt x="41" y="117"/>
                    </a:cubicBezTo>
                    <a:cubicBezTo>
                      <a:pt x="40" y="119"/>
                      <a:pt x="40" y="120"/>
                      <a:pt x="38" y="122"/>
                    </a:cubicBezTo>
                    <a:cubicBezTo>
                      <a:pt x="41" y="124"/>
                      <a:pt x="42" y="126"/>
                      <a:pt x="45" y="128"/>
                    </a:cubicBezTo>
                    <a:cubicBezTo>
                      <a:pt x="41" y="132"/>
                      <a:pt x="40" y="133"/>
                      <a:pt x="37" y="137"/>
                    </a:cubicBezTo>
                    <a:cubicBezTo>
                      <a:pt x="34" y="136"/>
                      <a:pt x="32" y="136"/>
                      <a:pt x="29" y="136"/>
                    </a:cubicBezTo>
                    <a:cubicBezTo>
                      <a:pt x="29" y="141"/>
                      <a:pt x="29" y="144"/>
                      <a:pt x="28" y="150"/>
                    </a:cubicBezTo>
                    <a:cubicBezTo>
                      <a:pt x="20" y="156"/>
                      <a:pt x="16" y="159"/>
                      <a:pt x="8" y="164"/>
                    </a:cubicBezTo>
                    <a:cubicBezTo>
                      <a:pt x="11" y="169"/>
                      <a:pt x="12" y="171"/>
                      <a:pt x="14" y="176"/>
                    </a:cubicBezTo>
                    <a:cubicBezTo>
                      <a:pt x="13" y="178"/>
                      <a:pt x="12" y="179"/>
                      <a:pt x="11" y="182"/>
                    </a:cubicBezTo>
                    <a:cubicBezTo>
                      <a:pt x="14" y="188"/>
                      <a:pt x="15" y="191"/>
                      <a:pt x="18" y="198"/>
                    </a:cubicBezTo>
                    <a:cubicBezTo>
                      <a:pt x="18" y="204"/>
                      <a:pt x="18" y="207"/>
                      <a:pt x="17" y="213"/>
                    </a:cubicBezTo>
                    <a:cubicBezTo>
                      <a:pt x="15" y="216"/>
                      <a:pt x="14" y="217"/>
                      <a:pt x="12" y="220"/>
                    </a:cubicBezTo>
                    <a:cubicBezTo>
                      <a:pt x="12" y="226"/>
                      <a:pt x="12" y="229"/>
                      <a:pt x="11" y="234"/>
                    </a:cubicBezTo>
                    <a:cubicBezTo>
                      <a:pt x="18" y="235"/>
                      <a:pt x="22" y="235"/>
                      <a:pt x="29" y="236"/>
                    </a:cubicBezTo>
                    <a:cubicBezTo>
                      <a:pt x="29" y="235"/>
                      <a:pt x="29" y="234"/>
                      <a:pt x="29" y="233"/>
                    </a:cubicBezTo>
                    <a:cubicBezTo>
                      <a:pt x="30" y="225"/>
                      <a:pt x="30" y="221"/>
                      <a:pt x="31" y="213"/>
                    </a:cubicBezTo>
                    <a:cubicBezTo>
                      <a:pt x="34" y="212"/>
                      <a:pt x="35" y="211"/>
                      <a:pt x="38" y="209"/>
                    </a:cubicBezTo>
                    <a:cubicBezTo>
                      <a:pt x="50" y="206"/>
                      <a:pt x="56" y="205"/>
                      <a:pt x="69" y="203"/>
                    </a:cubicBezTo>
                    <a:cubicBezTo>
                      <a:pt x="72" y="200"/>
                      <a:pt x="74" y="198"/>
                      <a:pt x="77" y="195"/>
                    </a:cubicBezTo>
                    <a:cubicBezTo>
                      <a:pt x="77" y="185"/>
                      <a:pt x="77" y="179"/>
                      <a:pt x="77" y="169"/>
                    </a:cubicBezTo>
                    <a:cubicBezTo>
                      <a:pt x="76" y="159"/>
                      <a:pt x="76" y="155"/>
                      <a:pt x="76" y="145"/>
                    </a:cubicBezTo>
                    <a:cubicBezTo>
                      <a:pt x="73" y="142"/>
                      <a:pt x="71" y="141"/>
                      <a:pt x="69" y="138"/>
                    </a:cubicBezTo>
                    <a:cubicBezTo>
                      <a:pt x="68" y="132"/>
                      <a:pt x="68" y="130"/>
                      <a:pt x="68" y="124"/>
                    </a:cubicBezTo>
                    <a:cubicBezTo>
                      <a:pt x="81" y="121"/>
                      <a:pt x="87" y="119"/>
                      <a:pt x="100" y="116"/>
                    </a:cubicBezTo>
                    <a:cubicBezTo>
                      <a:pt x="104" y="111"/>
                      <a:pt x="105" y="108"/>
                      <a:pt x="109" y="103"/>
                    </a:cubicBezTo>
                    <a:cubicBezTo>
                      <a:pt x="118" y="100"/>
                      <a:pt x="122" y="98"/>
                      <a:pt x="131" y="95"/>
                    </a:cubicBezTo>
                    <a:cubicBezTo>
                      <a:pt x="138" y="95"/>
                      <a:pt x="141" y="95"/>
                      <a:pt x="148" y="94"/>
                    </a:cubicBezTo>
                    <a:cubicBezTo>
                      <a:pt x="154" y="92"/>
                      <a:pt x="157" y="90"/>
                      <a:pt x="162" y="88"/>
                    </a:cubicBezTo>
                    <a:cubicBezTo>
                      <a:pt x="170" y="78"/>
                      <a:pt x="174" y="73"/>
                      <a:pt x="182" y="63"/>
                    </a:cubicBezTo>
                    <a:cubicBezTo>
                      <a:pt x="182" y="51"/>
                      <a:pt x="182" y="45"/>
                      <a:pt x="182" y="32"/>
                    </a:cubicBezTo>
                    <a:cubicBezTo>
                      <a:pt x="181" y="23"/>
                      <a:pt x="181" y="19"/>
                      <a:pt x="180" y="10"/>
                    </a:cubicBezTo>
                    <a:cubicBezTo>
                      <a:pt x="182" y="6"/>
                      <a:pt x="184" y="4"/>
                      <a:pt x="186" y="0"/>
                    </a:cubicBezTo>
                    <a:cubicBezTo>
                      <a:pt x="172" y="4"/>
                      <a:pt x="164" y="6"/>
                      <a:pt x="149" y="10"/>
                    </a:cubicBezTo>
                    <a:cubicBezTo>
                      <a:pt x="146" y="8"/>
                      <a:pt x="144" y="7"/>
                      <a:pt x="140"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25"/>
              <p:cNvSpPr>
                <a:spLocks/>
              </p:cNvSpPr>
              <p:nvPr userDrawn="1"/>
            </p:nvSpPr>
            <p:spPr bwMode="auto">
              <a:xfrm>
                <a:off x="5809" y="2376"/>
                <a:ext cx="85" cy="140"/>
              </a:xfrm>
              <a:custGeom>
                <a:avLst/>
                <a:gdLst>
                  <a:gd name="T0" fmla="*/ 28 w 36"/>
                  <a:gd name="T1" fmla="*/ 13 h 59"/>
                  <a:gd name="T2" fmla="*/ 19 w 36"/>
                  <a:gd name="T3" fmla="*/ 0 h 59"/>
                  <a:gd name="T4" fmla="*/ 13 w 36"/>
                  <a:gd name="T5" fmla="*/ 5 h 59"/>
                  <a:gd name="T6" fmla="*/ 5 w 36"/>
                  <a:gd name="T7" fmla="*/ 24 h 59"/>
                  <a:gd name="T8" fmla="*/ 2 w 36"/>
                  <a:gd name="T9" fmla="*/ 23 h 59"/>
                  <a:gd name="T10" fmla="*/ 0 w 36"/>
                  <a:gd name="T11" fmla="*/ 51 h 59"/>
                  <a:gd name="T12" fmla="*/ 6 w 36"/>
                  <a:gd name="T13" fmla="*/ 59 h 59"/>
                  <a:gd name="T14" fmla="*/ 28 w 36"/>
                  <a:gd name="T15" fmla="*/ 59 h 59"/>
                  <a:gd name="T16" fmla="*/ 36 w 36"/>
                  <a:gd name="T17" fmla="*/ 48 h 59"/>
                  <a:gd name="T18" fmla="*/ 28 w 36"/>
                  <a:gd name="T19" fmla="*/ 26 h 59"/>
                  <a:gd name="T20" fmla="*/ 28 w 36"/>
                  <a:gd name="T21" fmla="*/ 1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9">
                    <a:moveTo>
                      <a:pt x="28" y="13"/>
                    </a:moveTo>
                    <a:cubicBezTo>
                      <a:pt x="24" y="8"/>
                      <a:pt x="22" y="6"/>
                      <a:pt x="19" y="0"/>
                    </a:cubicBezTo>
                    <a:cubicBezTo>
                      <a:pt x="16" y="2"/>
                      <a:pt x="15" y="3"/>
                      <a:pt x="13" y="5"/>
                    </a:cubicBezTo>
                    <a:cubicBezTo>
                      <a:pt x="10" y="13"/>
                      <a:pt x="8" y="16"/>
                      <a:pt x="5" y="24"/>
                    </a:cubicBezTo>
                    <a:cubicBezTo>
                      <a:pt x="4" y="23"/>
                      <a:pt x="3" y="23"/>
                      <a:pt x="2" y="23"/>
                    </a:cubicBezTo>
                    <a:cubicBezTo>
                      <a:pt x="1" y="34"/>
                      <a:pt x="1" y="40"/>
                      <a:pt x="0" y="51"/>
                    </a:cubicBezTo>
                    <a:cubicBezTo>
                      <a:pt x="2" y="54"/>
                      <a:pt x="4" y="56"/>
                      <a:pt x="6" y="59"/>
                    </a:cubicBezTo>
                    <a:cubicBezTo>
                      <a:pt x="15" y="59"/>
                      <a:pt x="19" y="59"/>
                      <a:pt x="28" y="59"/>
                    </a:cubicBezTo>
                    <a:cubicBezTo>
                      <a:pt x="31" y="55"/>
                      <a:pt x="33" y="53"/>
                      <a:pt x="36" y="48"/>
                    </a:cubicBezTo>
                    <a:cubicBezTo>
                      <a:pt x="33" y="39"/>
                      <a:pt x="31" y="35"/>
                      <a:pt x="28" y="26"/>
                    </a:cubicBezTo>
                    <a:cubicBezTo>
                      <a:pt x="28" y="21"/>
                      <a:pt x="28" y="18"/>
                      <a:pt x="28"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26"/>
              <p:cNvSpPr>
                <a:spLocks/>
              </p:cNvSpPr>
              <p:nvPr userDrawn="1"/>
            </p:nvSpPr>
            <p:spPr bwMode="auto">
              <a:xfrm>
                <a:off x="6402" y="2784"/>
                <a:ext cx="296" cy="586"/>
              </a:xfrm>
              <a:custGeom>
                <a:avLst/>
                <a:gdLst>
                  <a:gd name="T0" fmla="*/ 118 w 125"/>
                  <a:gd name="T1" fmla="*/ 222 h 247"/>
                  <a:gd name="T2" fmla="*/ 125 w 125"/>
                  <a:gd name="T3" fmla="*/ 218 h 247"/>
                  <a:gd name="T4" fmla="*/ 123 w 125"/>
                  <a:gd name="T5" fmla="*/ 202 h 247"/>
                  <a:gd name="T6" fmla="*/ 114 w 125"/>
                  <a:gd name="T7" fmla="*/ 196 h 247"/>
                  <a:gd name="T8" fmla="*/ 112 w 125"/>
                  <a:gd name="T9" fmla="*/ 169 h 247"/>
                  <a:gd name="T10" fmla="*/ 101 w 125"/>
                  <a:gd name="T11" fmla="*/ 158 h 247"/>
                  <a:gd name="T12" fmla="*/ 109 w 125"/>
                  <a:gd name="T13" fmla="*/ 146 h 247"/>
                  <a:gd name="T14" fmla="*/ 99 w 125"/>
                  <a:gd name="T15" fmla="*/ 134 h 247"/>
                  <a:gd name="T16" fmla="*/ 78 w 125"/>
                  <a:gd name="T17" fmla="*/ 95 h 247"/>
                  <a:gd name="T18" fmla="*/ 71 w 125"/>
                  <a:gd name="T19" fmla="*/ 98 h 247"/>
                  <a:gd name="T20" fmla="*/ 62 w 125"/>
                  <a:gd name="T21" fmla="*/ 82 h 247"/>
                  <a:gd name="T22" fmla="*/ 61 w 125"/>
                  <a:gd name="T23" fmla="*/ 71 h 247"/>
                  <a:gd name="T24" fmla="*/ 45 w 125"/>
                  <a:gd name="T25" fmla="*/ 48 h 247"/>
                  <a:gd name="T26" fmla="*/ 44 w 125"/>
                  <a:gd name="T27" fmla="*/ 42 h 247"/>
                  <a:gd name="T28" fmla="*/ 36 w 125"/>
                  <a:gd name="T29" fmla="*/ 23 h 247"/>
                  <a:gd name="T30" fmla="*/ 18 w 125"/>
                  <a:gd name="T31" fmla="*/ 15 h 247"/>
                  <a:gd name="T32" fmla="*/ 1 w 125"/>
                  <a:gd name="T33" fmla="*/ 0 h 247"/>
                  <a:gd name="T34" fmla="*/ 0 w 125"/>
                  <a:gd name="T35" fmla="*/ 13 h 247"/>
                  <a:gd name="T36" fmla="*/ 12 w 125"/>
                  <a:gd name="T37" fmla="*/ 37 h 247"/>
                  <a:gd name="T38" fmla="*/ 18 w 125"/>
                  <a:gd name="T39" fmla="*/ 41 h 247"/>
                  <a:gd name="T40" fmla="*/ 25 w 125"/>
                  <a:gd name="T41" fmla="*/ 59 h 247"/>
                  <a:gd name="T42" fmla="*/ 24 w 125"/>
                  <a:gd name="T43" fmla="*/ 69 h 247"/>
                  <a:gd name="T44" fmla="*/ 36 w 125"/>
                  <a:gd name="T45" fmla="*/ 86 h 247"/>
                  <a:gd name="T46" fmla="*/ 36 w 125"/>
                  <a:gd name="T47" fmla="*/ 109 h 247"/>
                  <a:gd name="T48" fmla="*/ 43 w 125"/>
                  <a:gd name="T49" fmla="*/ 115 h 247"/>
                  <a:gd name="T50" fmla="*/ 50 w 125"/>
                  <a:gd name="T51" fmla="*/ 158 h 247"/>
                  <a:gd name="T52" fmla="*/ 89 w 125"/>
                  <a:gd name="T53" fmla="*/ 239 h 247"/>
                  <a:gd name="T54" fmla="*/ 107 w 125"/>
                  <a:gd name="T55" fmla="*/ 247 h 247"/>
                  <a:gd name="T56" fmla="*/ 118 w 125"/>
                  <a:gd name="T57" fmla="*/ 22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5" h="247">
                    <a:moveTo>
                      <a:pt x="118" y="222"/>
                    </a:moveTo>
                    <a:cubicBezTo>
                      <a:pt x="121" y="220"/>
                      <a:pt x="122" y="219"/>
                      <a:pt x="125" y="218"/>
                    </a:cubicBezTo>
                    <a:cubicBezTo>
                      <a:pt x="124" y="211"/>
                      <a:pt x="124" y="208"/>
                      <a:pt x="123" y="202"/>
                    </a:cubicBezTo>
                    <a:cubicBezTo>
                      <a:pt x="119" y="199"/>
                      <a:pt x="117" y="198"/>
                      <a:pt x="114" y="196"/>
                    </a:cubicBezTo>
                    <a:cubicBezTo>
                      <a:pt x="113" y="185"/>
                      <a:pt x="113" y="179"/>
                      <a:pt x="112" y="169"/>
                    </a:cubicBezTo>
                    <a:cubicBezTo>
                      <a:pt x="108" y="164"/>
                      <a:pt x="105" y="162"/>
                      <a:pt x="101" y="158"/>
                    </a:cubicBezTo>
                    <a:cubicBezTo>
                      <a:pt x="104" y="153"/>
                      <a:pt x="106" y="151"/>
                      <a:pt x="109" y="146"/>
                    </a:cubicBezTo>
                    <a:cubicBezTo>
                      <a:pt x="105" y="141"/>
                      <a:pt x="103" y="139"/>
                      <a:pt x="99" y="134"/>
                    </a:cubicBezTo>
                    <a:cubicBezTo>
                      <a:pt x="90" y="118"/>
                      <a:pt x="86" y="111"/>
                      <a:pt x="78" y="95"/>
                    </a:cubicBezTo>
                    <a:cubicBezTo>
                      <a:pt x="75" y="96"/>
                      <a:pt x="74" y="97"/>
                      <a:pt x="71" y="98"/>
                    </a:cubicBezTo>
                    <a:cubicBezTo>
                      <a:pt x="68" y="92"/>
                      <a:pt x="66" y="88"/>
                      <a:pt x="62" y="82"/>
                    </a:cubicBezTo>
                    <a:cubicBezTo>
                      <a:pt x="62" y="78"/>
                      <a:pt x="62" y="76"/>
                      <a:pt x="61" y="71"/>
                    </a:cubicBezTo>
                    <a:cubicBezTo>
                      <a:pt x="55" y="62"/>
                      <a:pt x="52" y="58"/>
                      <a:pt x="45" y="48"/>
                    </a:cubicBezTo>
                    <a:cubicBezTo>
                      <a:pt x="45" y="46"/>
                      <a:pt x="45" y="44"/>
                      <a:pt x="44" y="42"/>
                    </a:cubicBezTo>
                    <a:cubicBezTo>
                      <a:pt x="41" y="34"/>
                      <a:pt x="40" y="31"/>
                      <a:pt x="36" y="23"/>
                    </a:cubicBezTo>
                    <a:cubicBezTo>
                      <a:pt x="29" y="20"/>
                      <a:pt x="25" y="18"/>
                      <a:pt x="18" y="15"/>
                    </a:cubicBezTo>
                    <a:cubicBezTo>
                      <a:pt x="11" y="9"/>
                      <a:pt x="8" y="6"/>
                      <a:pt x="1" y="0"/>
                    </a:cubicBezTo>
                    <a:cubicBezTo>
                      <a:pt x="0" y="5"/>
                      <a:pt x="0" y="8"/>
                      <a:pt x="0" y="13"/>
                    </a:cubicBezTo>
                    <a:cubicBezTo>
                      <a:pt x="5" y="22"/>
                      <a:pt x="7" y="27"/>
                      <a:pt x="12" y="37"/>
                    </a:cubicBezTo>
                    <a:cubicBezTo>
                      <a:pt x="14" y="38"/>
                      <a:pt x="15" y="39"/>
                      <a:pt x="18" y="41"/>
                    </a:cubicBezTo>
                    <a:cubicBezTo>
                      <a:pt x="21" y="48"/>
                      <a:pt x="22" y="52"/>
                      <a:pt x="25" y="59"/>
                    </a:cubicBezTo>
                    <a:cubicBezTo>
                      <a:pt x="25" y="63"/>
                      <a:pt x="25" y="65"/>
                      <a:pt x="24" y="69"/>
                    </a:cubicBezTo>
                    <a:cubicBezTo>
                      <a:pt x="29" y="76"/>
                      <a:pt x="31" y="79"/>
                      <a:pt x="36" y="86"/>
                    </a:cubicBezTo>
                    <a:cubicBezTo>
                      <a:pt x="36" y="95"/>
                      <a:pt x="36" y="100"/>
                      <a:pt x="36" y="109"/>
                    </a:cubicBezTo>
                    <a:cubicBezTo>
                      <a:pt x="39" y="111"/>
                      <a:pt x="40" y="113"/>
                      <a:pt x="43" y="115"/>
                    </a:cubicBezTo>
                    <a:cubicBezTo>
                      <a:pt x="46" y="133"/>
                      <a:pt x="47" y="141"/>
                      <a:pt x="50" y="158"/>
                    </a:cubicBezTo>
                    <a:cubicBezTo>
                      <a:pt x="64" y="185"/>
                      <a:pt x="77" y="212"/>
                      <a:pt x="89" y="239"/>
                    </a:cubicBezTo>
                    <a:cubicBezTo>
                      <a:pt x="97" y="242"/>
                      <a:pt x="100" y="244"/>
                      <a:pt x="107" y="247"/>
                    </a:cubicBezTo>
                    <a:cubicBezTo>
                      <a:pt x="112" y="237"/>
                      <a:pt x="114" y="232"/>
                      <a:pt x="118" y="2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27"/>
              <p:cNvSpPr>
                <a:spLocks/>
              </p:cNvSpPr>
              <p:nvPr userDrawn="1"/>
            </p:nvSpPr>
            <p:spPr bwMode="auto">
              <a:xfrm>
                <a:off x="6368" y="2466"/>
                <a:ext cx="46" cy="83"/>
              </a:xfrm>
              <a:custGeom>
                <a:avLst/>
                <a:gdLst>
                  <a:gd name="T0" fmla="*/ 14 w 19"/>
                  <a:gd name="T1" fmla="*/ 1 h 35"/>
                  <a:gd name="T2" fmla="*/ 0 w 19"/>
                  <a:gd name="T3" fmla="*/ 23 h 35"/>
                  <a:gd name="T4" fmla="*/ 5 w 19"/>
                  <a:gd name="T5" fmla="*/ 35 h 35"/>
                  <a:gd name="T6" fmla="*/ 17 w 19"/>
                  <a:gd name="T7" fmla="*/ 20 h 35"/>
                  <a:gd name="T8" fmla="*/ 19 w 19"/>
                  <a:gd name="T9" fmla="*/ 0 h 35"/>
                  <a:gd name="T10" fmla="*/ 14 w 19"/>
                  <a:gd name="T11" fmla="*/ 1 h 35"/>
                </a:gdLst>
                <a:ahLst/>
                <a:cxnLst>
                  <a:cxn ang="0">
                    <a:pos x="T0" y="T1"/>
                  </a:cxn>
                  <a:cxn ang="0">
                    <a:pos x="T2" y="T3"/>
                  </a:cxn>
                  <a:cxn ang="0">
                    <a:pos x="T4" y="T5"/>
                  </a:cxn>
                  <a:cxn ang="0">
                    <a:pos x="T6" y="T7"/>
                  </a:cxn>
                  <a:cxn ang="0">
                    <a:pos x="T8" y="T9"/>
                  </a:cxn>
                  <a:cxn ang="0">
                    <a:pos x="T10" y="T11"/>
                  </a:cxn>
                </a:cxnLst>
                <a:rect l="0" t="0" r="r" b="b"/>
                <a:pathLst>
                  <a:path w="19" h="35">
                    <a:moveTo>
                      <a:pt x="14" y="1"/>
                    </a:moveTo>
                    <a:cubicBezTo>
                      <a:pt x="9" y="10"/>
                      <a:pt x="6" y="15"/>
                      <a:pt x="0" y="23"/>
                    </a:cubicBezTo>
                    <a:cubicBezTo>
                      <a:pt x="2" y="28"/>
                      <a:pt x="3" y="30"/>
                      <a:pt x="5" y="35"/>
                    </a:cubicBezTo>
                    <a:cubicBezTo>
                      <a:pt x="10" y="29"/>
                      <a:pt x="12" y="26"/>
                      <a:pt x="17" y="20"/>
                    </a:cubicBezTo>
                    <a:cubicBezTo>
                      <a:pt x="18" y="12"/>
                      <a:pt x="18" y="8"/>
                      <a:pt x="19" y="0"/>
                    </a:cubicBezTo>
                    <a:cubicBezTo>
                      <a:pt x="17" y="1"/>
                      <a:pt x="16" y="1"/>
                      <a:pt x="14" y="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28"/>
              <p:cNvSpPr>
                <a:spLocks/>
              </p:cNvSpPr>
              <p:nvPr userDrawn="1"/>
            </p:nvSpPr>
            <p:spPr bwMode="auto">
              <a:xfrm>
                <a:off x="6693" y="3218"/>
                <a:ext cx="62" cy="79"/>
              </a:xfrm>
              <a:custGeom>
                <a:avLst/>
                <a:gdLst>
                  <a:gd name="T0" fmla="*/ 13 w 26"/>
                  <a:gd name="T1" fmla="*/ 33 h 33"/>
                  <a:gd name="T2" fmla="*/ 26 w 26"/>
                  <a:gd name="T3" fmla="*/ 31 h 33"/>
                  <a:gd name="T4" fmla="*/ 17 w 26"/>
                  <a:gd name="T5" fmla="*/ 16 h 33"/>
                  <a:gd name="T6" fmla="*/ 18 w 26"/>
                  <a:gd name="T7" fmla="*/ 6 h 33"/>
                  <a:gd name="T8" fmla="*/ 4 w 26"/>
                  <a:gd name="T9" fmla="*/ 0 h 33"/>
                  <a:gd name="T10" fmla="*/ 0 w 26"/>
                  <a:gd name="T11" fmla="*/ 9 h 33"/>
                  <a:gd name="T12" fmla="*/ 7 w 26"/>
                  <a:gd name="T13" fmla="*/ 12 h 33"/>
                  <a:gd name="T14" fmla="*/ 13 w 26"/>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3">
                    <a:moveTo>
                      <a:pt x="13" y="33"/>
                    </a:moveTo>
                    <a:cubicBezTo>
                      <a:pt x="18" y="32"/>
                      <a:pt x="21" y="31"/>
                      <a:pt x="26" y="31"/>
                    </a:cubicBezTo>
                    <a:cubicBezTo>
                      <a:pt x="23" y="25"/>
                      <a:pt x="21" y="22"/>
                      <a:pt x="17" y="16"/>
                    </a:cubicBezTo>
                    <a:cubicBezTo>
                      <a:pt x="17" y="12"/>
                      <a:pt x="18" y="10"/>
                      <a:pt x="18" y="6"/>
                    </a:cubicBezTo>
                    <a:cubicBezTo>
                      <a:pt x="13" y="4"/>
                      <a:pt x="10" y="3"/>
                      <a:pt x="4" y="0"/>
                    </a:cubicBezTo>
                    <a:cubicBezTo>
                      <a:pt x="2" y="3"/>
                      <a:pt x="1" y="5"/>
                      <a:pt x="0" y="9"/>
                    </a:cubicBezTo>
                    <a:cubicBezTo>
                      <a:pt x="2" y="10"/>
                      <a:pt x="4" y="11"/>
                      <a:pt x="7" y="12"/>
                    </a:cubicBezTo>
                    <a:cubicBezTo>
                      <a:pt x="9" y="21"/>
                      <a:pt x="10" y="25"/>
                      <a:pt x="13" y="3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29"/>
              <p:cNvSpPr>
                <a:spLocks/>
              </p:cNvSpPr>
              <p:nvPr userDrawn="1"/>
            </p:nvSpPr>
            <p:spPr bwMode="auto">
              <a:xfrm>
                <a:off x="7094" y="2611"/>
                <a:ext cx="107" cy="59"/>
              </a:xfrm>
              <a:custGeom>
                <a:avLst/>
                <a:gdLst>
                  <a:gd name="T0" fmla="*/ 45 w 45"/>
                  <a:gd name="T1" fmla="*/ 14 h 25"/>
                  <a:gd name="T2" fmla="*/ 22 w 45"/>
                  <a:gd name="T3" fmla="*/ 0 h 25"/>
                  <a:gd name="T4" fmla="*/ 3 w 45"/>
                  <a:gd name="T5" fmla="*/ 0 h 25"/>
                  <a:gd name="T6" fmla="*/ 0 w 45"/>
                  <a:gd name="T7" fmla="*/ 11 h 25"/>
                  <a:gd name="T8" fmla="*/ 13 w 45"/>
                  <a:gd name="T9" fmla="*/ 24 h 25"/>
                  <a:gd name="T10" fmla="*/ 32 w 45"/>
                  <a:gd name="T11" fmla="*/ 25 h 25"/>
                  <a:gd name="T12" fmla="*/ 45 w 45"/>
                  <a:gd name="T13" fmla="*/ 14 h 25"/>
                </a:gdLst>
                <a:ahLst/>
                <a:cxnLst>
                  <a:cxn ang="0">
                    <a:pos x="T0" y="T1"/>
                  </a:cxn>
                  <a:cxn ang="0">
                    <a:pos x="T2" y="T3"/>
                  </a:cxn>
                  <a:cxn ang="0">
                    <a:pos x="T4" y="T5"/>
                  </a:cxn>
                  <a:cxn ang="0">
                    <a:pos x="T6" y="T7"/>
                  </a:cxn>
                  <a:cxn ang="0">
                    <a:pos x="T8" y="T9"/>
                  </a:cxn>
                  <a:cxn ang="0">
                    <a:pos x="T10" y="T11"/>
                  </a:cxn>
                  <a:cxn ang="0">
                    <a:pos x="T12" y="T13"/>
                  </a:cxn>
                </a:cxnLst>
                <a:rect l="0" t="0" r="r" b="b"/>
                <a:pathLst>
                  <a:path w="45" h="25">
                    <a:moveTo>
                      <a:pt x="45" y="14"/>
                    </a:moveTo>
                    <a:cubicBezTo>
                      <a:pt x="36" y="8"/>
                      <a:pt x="31" y="6"/>
                      <a:pt x="22" y="0"/>
                    </a:cubicBezTo>
                    <a:cubicBezTo>
                      <a:pt x="15" y="0"/>
                      <a:pt x="11" y="0"/>
                      <a:pt x="3" y="0"/>
                    </a:cubicBezTo>
                    <a:cubicBezTo>
                      <a:pt x="2" y="4"/>
                      <a:pt x="1" y="7"/>
                      <a:pt x="0" y="11"/>
                    </a:cubicBezTo>
                    <a:cubicBezTo>
                      <a:pt x="5" y="16"/>
                      <a:pt x="8" y="19"/>
                      <a:pt x="13" y="24"/>
                    </a:cubicBezTo>
                    <a:cubicBezTo>
                      <a:pt x="20" y="25"/>
                      <a:pt x="24" y="25"/>
                      <a:pt x="32" y="25"/>
                    </a:cubicBezTo>
                    <a:cubicBezTo>
                      <a:pt x="37" y="21"/>
                      <a:pt x="40" y="18"/>
                      <a:pt x="45"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30"/>
              <p:cNvSpPr>
                <a:spLocks/>
              </p:cNvSpPr>
              <p:nvPr userDrawn="1"/>
            </p:nvSpPr>
            <p:spPr bwMode="auto">
              <a:xfrm>
                <a:off x="7606" y="2725"/>
                <a:ext cx="102" cy="92"/>
              </a:xfrm>
              <a:custGeom>
                <a:avLst/>
                <a:gdLst>
                  <a:gd name="T0" fmla="*/ 25 w 43"/>
                  <a:gd name="T1" fmla="*/ 28 h 39"/>
                  <a:gd name="T2" fmla="*/ 30 w 43"/>
                  <a:gd name="T3" fmla="*/ 18 h 39"/>
                  <a:gd name="T4" fmla="*/ 40 w 43"/>
                  <a:gd name="T5" fmla="*/ 16 h 39"/>
                  <a:gd name="T6" fmla="*/ 39 w 43"/>
                  <a:gd name="T7" fmla="*/ 12 h 39"/>
                  <a:gd name="T8" fmla="*/ 43 w 43"/>
                  <a:gd name="T9" fmla="*/ 11 h 39"/>
                  <a:gd name="T10" fmla="*/ 38 w 43"/>
                  <a:gd name="T11" fmla="*/ 3 h 39"/>
                  <a:gd name="T12" fmla="*/ 28 w 43"/>
                  <a:gd name="T13" fmla="*/ 0 h 39"/>
                  <a:gd name="T14" fmla="*/ 5 w 43"/>
                  <a:gd name="T15" fmla="*/ 9 h 39"/>
                  <a:gd name="T16" fmla="*/ 0 w 43"/>
                  <a:gd name="T17" fmla="*/ 16 h 39"/>
                  <a:gd name="T18" fmla="*/ 4 w 43"/>
                  <a:gd name="T19" fmla="*/ 38 h 39"/>
                  <a:gd name="T20" fmla="*/ 7 w 43"/>
                  <a:gd name="T21" fmla="*/ 39 h 39"/>
                  <a:gd name="T22" fmla="*/ 11 w 43"/>
                  <a:gd name="T23" fmla="*/ 32 h 39"/>
                  <a:gd name="T24" fmla="*/ 25 w 43"/>
                  <a:gd name="T25"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9">
                    <a:moveTo>
                      <a:pt x="25" y="28"/>
                    </a:moveTo>
                    <a:cubicBezTo>
                      <a:pt x="27" y="24"/>
                      <a:pt x="28" y="22"/>
                      <a:pt x="30" y="18"/>
                    </a:cubicBezTo>
                    <a:cubicBezTo>
                      <a:pt x="34" y="17"/>
                      <a:pt x="36" y="17"/>
                      <a:pt x="40" y="16"/>
                    </a:cubicBezTo>
                    <a:cubicBezTo>
                      <a:pt x="39" y="14"/>
                      <a:pt x="39" y="14"/>
                      <a:pt x="39" y="12"/>
                    </a:cubicBezTo>
                    <a:cubicBezTo>
                      <a:pt x="41" y="12"/>
                      <a:pt x="42" y="11"/>
                      <a:pt x="43" y="11"/>
                    </a:cubicBezTo>
                    <a:cubicBezTo>
                      <a:pt x="41" y="8"/>
                      <a:pt x="40" y="6"/>
                      <a:pt x="38" y="3"/>
                    </a:cubicBezTo>
                    <a:cubicBezTo>
                      <a:pt x="34" y="2"/>
                      <a:pt x="32" y="1"/>
                      <a:pt x="28" y="0"/>
                    </a:cubicBezTo>
                    <a:cubicBezTo>
                      <a:pt x="19" y="4"/>
                      <a:pt x="14" y="6"/>
                      <a:pt x="5" y="9"/>
                    </a:cubicBezTo>
                    <a:cubicBezTo>
                      <a:pt x="3" y="12"/>
                      <a:pt x="2" y="13"/>
                      <a:pt x="0" y="16"/>
                    </a:cubicBezTo>
                    <a:cubicBezTo>
                      <a:pt x="2" y="25"/>
                      <a:pt x="2" y="29"/>
                      <a:pt x="4" y="38"/>
                    </a:cubicBezTo>
                    <a:cubicBezTo>
                      <a:pt x="5" y="38"/>
                      <a:pt x="6" y="39"/>
                      <a:pt x="7" y="39"/>
                    </a:cubicBezTo>
                    <a:cubicBezTo>
                      <a:pt x="8" y="36"/>
                      <a:pt x="9" y="35"/>
                      <a:pt x="11" y="32"/>
                    </a:cubicBezTo>
                    <a:cubicBezTo>
                      <a:pt x="16" y="30"/>
                      <a:pt x="19" y="30"/>
                      <a:pt x="25" y="2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31"/>
              <p:cNvSpPr>
                <a:spLocks/>
              </p:cNvSpPr>
              <p:nvPr userDrawn="1"/>
            </p:nvSpPr>
            <p:spPr bwMode="auto">
              <a:xfrm>
                <a:off x="7483" y="2912"/>
                <a:ext cx="145" cy="271"/>
              </a:xfrm>
              <a:custGeom>
                <a:avLst/>
                <a:gdLst>
                  <a:gd name="T0" fmla="*/ 0 w 61"/>
                  <a:gd name="T1" fmla="*/ 40 h 114"/>
                  <a:gd name="T2" fmla="*/ 9 w 61"/>
                  <a:gd name="T3" fmla="*/ 44 h 114"/>
                  <a:gd name="T4" fmla="*/ 13 w 61"/>
                  <a:gd name="T5" fmla="*/ 53 h 114"/>
                  <a:gd name="T6" fmla="*/ 5 w 61"/>
                  <a:gd name="T7" fmla="*/ 53 h 114"/>
                  <a:gd name="T8" fmla="*/ 3 w 61"/>
                  <a:gd name="T9" fmla="*/ 59 h 114"/>
                  <a:gd name="T10" fmla="*/ 21 w 61"/>
                  <a:gd name="T11" fmla="*/ 68 h 114"/>
                  <a:gd name="T12" fmla="*/ 26 w 61"/>
                  <a:gd name="T13" fmla="*/ 79 h 114"/>
                  <a:gd name="T14" fmla="*/ 33 w 61"/>
                  <a:gd name="T15" fmla="*/ 78 h 114"/>
                  <a:gd name="T16" fmla="*/ 48 w 61"/>
                  <a:gd name="T17" fmla="*/ 114 h 114"/>
                  <a:gd name="T18" fmla="*/ 55 w 61"/>
                  <a:gd name="T19" fmla="*/ 94 h 114"/>
                  <a:gd name="T20" fmla="*/ 37 w 61"/>
                  <a:gd name="T21" fmla="*/ 69 h 114"/>
                  <a:gd name="T22" fmla="*/ 29 w 61"/>
                  <a:gd name="T23" fmla="*/ 64 h 114"/>
                  <a:gd name="T24" fmla="*/ 24 w 61"/>
                  <a:gd name="T25" fmla="*/ 48 h 114"/>
                  <a:gd name="T26" fmla="*/ 37 w 61"/>
                  <a:gd name="T27" fmla="*/ 42 h 114"/>
                  <a:gd name="T28" fmla="*/ 42 w 61"/>
                  <a:gd name="T29" fmla="*/ 45 h 114"/>
                  <a:gd name="T30" fmla="*/ 53 w 61"/>
                  <a:gd name="T31" fmla="*/ 37 h 114"/>
                  <a:gd name="T32" fmla="*/ 50 w 61"/>
                  <a:gd name="T33" fmla="*/ 27 h 114"/>
                  <a:gd name="T34" fmla="*/ 61 w 61"/>
                  <a:gd name="T35" fmla="*/ 14 h 114"/>
                  <a:gd name="T36" fmla="*/ 44 w 61"/>
                  <a:gd name="T37" fmla="*/ 9 h 114"/>
                  <a:gd name="T38" fmla="*/ 35 w 61"/>
                  <a:gd name="T39" fmla="*/ 0 h 114"/>
                  <a:gd name="T40" fmla="*/ 21 w 61"/>
                  <a:gd name="T41" fmla="*/ 8 h 114"/>
                  <a:gd name="T42" fmla="*/ 14 w 61"/>
                  <a:gd name="T43" fmla="*/ 26 h 114"/>
                  <a:gd name="T44" fmla="*/ 5 w 61"/>
                  <a:gd name="T45" fmla="*/ 18 h 114"/>
                  <a:gd name="T46" fmla="*/ 0 w 61"/>
                  <a:gd name="T47" fmla="*/ 4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114">
                    <a:moveTo>
                      <a:pt x="0" y="40"/>
                    </a:moveTo>
                    <a:cubicBezTo>
                      <a:pt x="4" y="42"/>
                      <a:pt x="6" y="43"/>
                      <a:pt x="9" y="44"/>
                    </a:cubicBezTo>
                    <a:cubicBezTo>
                      <a:pt x="11" y="48"/>
                      <a:pt x="11" y="50"/>
                      <a:pt x="13" y="53"/>
                    </a:cubicBezTo>
                    <a:cubicBezTo>
                      <a:pt x="10" y="53"/>
                      <a:pt x="8" y="53"/>
                      <a:pt x="5" y="53"/>
                    </a:cubicBezTo>
                    <a:cubicBezTo>
                      <a:pt x="4" y="55"/>
                      <a:pt x="4" y="56"/>
                      <a:pt x="3" y="59"/>
                    </a:cubicBezTo>
                    <a:cubicBezTo>
                      <a:pt x="10" y="62"/>
                      <a:pt x="14" y="64"/>
                      <a:pt x="21" y="68"/>
                    </a:cubicBezTo>
                    <a:cubicBezTo>
                      <a:pt x="23" y="72"/>
                      <a:pt x="24" y="74"/>
                      <a:pt x="26" y="79"/>
                    </a:cubicBezTo>
                    <a:cubicBezTo>
                      <a:pt x="29" y="78"/>
                      <a:pt x="30" y="78"/>
                      <a:pt x="33" y="78"/>
                    </a:cubicBezTo>
                    <a:cubicBezTo>
                      <a:pt x="39" y="92"/>
                      <a:pt x="42" y="99"/>
                      <a:pt x="48" y="114"/>
                    </a:cubicBezTo>
                    <a:cubicBezTo>
                      <a:pt x="51" y="106"/>
                      <a:pt x="52" y="102"/>
                      <a:pt x="55" y="94"/>
                    </a:cubicBezTo>
                    <a:cubicBezTo>
                      <a:pt x="48" y="84"/>
                      <a:pt x="44" y="79"/>
                      <a:pt x="37" y="69"/>
                    </a:cubicBezTo>
                    <a:cubicBezTo>
                      <a:pt x="34" y="67"/>
                      <a:pt x="32" y="66"/>
                      <a:pt x="29" y="64"/>
                    </a:cubicBezTo>
                    <a:cubicBezTo>
                      <a:pt x="27" y="57"/>
                      <a:pt x="26" y="54"/>
                      <a:pt x="24" y="48"/>
                    </a:cubicBezTo>
                    <a:cubicBezTo>
                      <a:pt x="29" y="45"/>
                      <a:pt x="32" y="44"/>
                      <a:pt x="37" y="42"/>
                    </a:cubicBezTo>
                    <a:cubicBezTo>
                      <a:pt x="39" y="43"/>
                      <a:pt x="40" y="44"/>
                      <a:pt x="42" y="45"/>
                    </a:cubicBezTo>
                    <a:cubicBezTo>
                      <a:pt x="47" y="42"/>
                      <a:pt x="49" y="40"/>
                      <a:pt x="53" y="37"/>
                    </a:cubicBezTo>
                    <a:cubicBezTo>
                      <a:pt x="52" y="33"/>
                      <a:pt x="51" y="31"/>
                      <a:pt x="50" y="27"/>
                    </a:cubicBezTo>
                    <a:cubicBezTo>
                      <a:pt x="54" y="22"/>
                      <a:pt x="56" y="20"/>
                      <a:pt x="61" y="14"/>
                    </a:cubicBezTo>
                    <a:cubicBezTo>
                      <a:pt x="54" y="12"/>
                      <a:pt x="51" y="11"/>
                      <a:pt x="44" y="9"/>
                    </a:cubicBezTo>
                    <a:cubicBezTo>
                      <a:pt x="41" y="5"/>
                      <a:pt x="39" y="4"/>
                      <a:pt x="35" y="0"/>
                    </a:cubicBezTo>
                    <a:cubicBezTo>
                      <a:pt x="29" y="3"/>
                      <a:pt x="27" y="5"/>
                      <a:pt x="21" y="8"/>
                    </a:cubicBezTo>
                    <a:cubicBezTo>
                      <a:pt x="18" y="15"/>
                      <a:pt x="16" y="19"/>
                      <a:pt x="14" y="26"/>
                    </a:cubicBezTo>
                    <a:cubicBezTo>
                      <a:pt x="10" y="23"/>
                      <a:pt x="8" y="21"/>
                      <a:pt x="5" y="18"/>
                    </a:cubicBezTo>
                    <a:cubicBezTo>
                      <a:pt x="3" y="27"/>
                      <a:pt x="2" y="31"/>
                      <a:pt x="0" y="4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32"/>
              <p:cNvSpPr>
                <a:spLocks/>
              </p:cNvSpPr>
              <p:nvPr userDrawn="1"/>
            </p:nvSpPr>
            <p:spPr bwMode="auto">
              <a:xfrm>
                <a:off x="7474" y="3064"/>
                <a:ext cx="40" cy="67"/>
              </a:xfrm>
              <a:custGeom>
                <a:avLst/>
                <a:gdLst>
                  <a:gd name="T0" fmla="*/ 0 w 17"/>
                  <a:gd name="T1" fmla="*/ 0 h 28"/>
                  <a:gd name="T2" fmla="*/ 2 w 17"/>
                  <a:gd name="T3" fmla="*/ 28 h 28"/>
                  <a:gd name="T4" fmla="*/ 10 w 17"/>
                  <a:gd name="T5" fmla="*/ 28 h 28"/>
                  <a:gd name="T6" fmla="*/ 17 w 17"/>
                  <a:gd name="T7" fmla="*/ 14 h 28"/>
                  <a:gd name="T8" fmla="*/ 0 w 17"/>
                  <a:gd name="T9" fmla="*/ 0 h 28"/>
                </a:gdLst>
                <a:ahLst/>
                <a:cxnLst>
                  <a:cxn ang="0">
                    <a:pos x="T0" y="T1"/>
                  </a:cxn>
                  <a:cxn ang="0">
                    <a:pos x="T2" y="T3"/>
                  </a:cxn>
                  <a:cxn ang="0">
                    <a:pos x="T4" y="T5"/>
                  </a:cxn>
                  <a:cxn ang="0">
                    <a:pos x="T6" y="T7"/>
                  </a:cxn>
                  <a:cxn ang="0">
                    <a:pos x="T8" y="T9"/>
                  </a:cxn>
                </a:cxnLst>
                <a:rect l="0" t="0" r="r" b="b"/>
                <a:pathLst>
                  <a:path w="17" h="28">
                    <a:moveTo>
                      <a:pt x="0" y="0"/>
                    </a:moveTo>
                    <a:cubicBezTo>
                      <a:pt x="1" y="11"/>
                      <a:pt x="1" y="17"/>
                      <a:pt x="2" y="28"/>
                    </a:cubicBezTo>
                    <a:cubicBezTo>
                      <a:pt x="5" y="28"/>
                      <a:pt x="7" y="28"/>
                      <a:pt x="10" y="28"/>
                    </a:cubicBezTo>
                    <a:cubicBezTo>
                      <a:pt x="13" y="23"/>
                      <a:pt x="14" y="20"/>
                      <a:pt x="17" y="14"/>
                    </a:cubicBezTo>
                    <a:cubicBezTo>
                      <a:pt x="10" y="9"/>
                      <a:pt x="6" y="6"/>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33"/>
              <p:cNvSpPr>
                <a:spLocks/>
              </p:cNvSpPr>
              <p:nvPr userDrawn="1"/>
            </p:nvSpPr>
            <p:spPr bwMode="auto">
              <a:xfrm>
                <a:off x="7580" y="3199"/>
                <a:ext cx="55" cy="98"/>
              </a:xfrm>
              <a:custGeom>
                <a:avLst/>
                <a:gdLst>
                  <a:gd name="T0" fmla="*/ 23 w 23"/>
                  <a:gd name="T1" fmla="*/ 11 h 41"/>
                  <a:gd name="T2" fmla="*/ 9 w 23"/>
                  <a:gd name="T3" fmla="*/ 0 h 41"/>
                  <a:gd name="T4" fmla="*/ 12 w 23"/>
                  <a:gd name="T5" fmla="*/ 18 h 41"/>
                  <a:gd name="T6" fmla="*/ 4 w 23"/>
                  <a:gd name="T7" fmla="*/ 14 h 41"/>
                  <a:gd name="T8" fmla="*/ 0 w 23"/>
                  <a:gd name="T9" fmla="*/ 39 h 41"/>
                  <a:gd name="T10" fmla="*/ 11 w 23"/>
                  <a:gd name="T11" fmla="*/ 41 h 41"/>
                  <a:gd name="T12" fmla="*/ 15 w 23"/>
                  <a:gd name="T13" fmla="*/ 29 h 41"/>
                  <a:gd name="T14" fmla="*/ 23 w 23"/>
                  <a:gd name="T15" fmla="*/ 34 h 41"/>
                  <a:gd name="T16" fmla="*/ 23 w 23"/>
                  <a:gd name="T17"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1">
                    <a:moveTo>
                      <a:pt x="23" y="11"/>
                    </a:moveTo>
                    <a:cubicBezTo>
                      <a:pt x="17" y="6"/>
                      <a:pt x="15" y="4"/>
                      <a:pt x="9" y="0"/>
                    </a:cubicBezTo>
                    <a:cubicBezTo>
                      <a:pt x="10" y="7"/>
                      <a:pt x="11" y="10"/>
                      <a:pt x="12" y="18"/>
                    </a:cubicBezTo>
                    <a:cubicBezTo>
                      <a:pt x="9" y="16"/>
                      <a:pt x="7" y="16"/>
                      <a:pt x="4" y="14"/>
                    </a:cubicBezTo>
                    <a:cubicBezTo>
                      <a:pt x="2" y="24"/>
                      <a:pt x="2" y="29"/>
                      <a:pt x="0" y="39"/>
                    </a:cubicBezTo>
                    <a:cubicBezTo>
                      <a:pt x="4" y="39"/>
                      <a:pt x="7" y="40"/>
                      <a:pt x="11" y="41"/>
                    </a:cubicBezTo>
                    <a:cubicBezTo>
                      <a:pt x="12" y="36"/>
                      <a:pt x="13" y="34"/>
                      <a:pt x="15" y="29"/>
                    </a:cubicBezTo>
                    <a:cubicBezTo>
                      <a:pt x="18" y="31"/>
                      <a:pt x="20" y="32"/>
                      <a:pt x="23" y="34"/>
                    </a:cubicBezTo>
                    <a:cubicBezTo>
                      <a:pt x="23" y="25"/>
                      <a:pt x="23" y="20"/>
                      <a:pt x="23" y="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34"/>
              <p:cNvSpPr>
                <a:spLocks/>
              </p:cNvSpPr>
              <p:nvPr userDrawn="1"/>
            </p:nvSpPr>
            <p:spPr bwMode="auto">
              <a:xfrm>
                <a:off x="7481" y="3157"/>
                <a:ext cx="59" cy="52"/>
              </a:xfrm>
              <a:custGeom>
                <a:avLst/>
                <a:gdLst>
                  <a:gd name="T0" fmla="*/ 0 w 25"/>
                  <a:gd name="T1" fmla="*/ 18 h 22"/>
                  <a:gd name="T2" fmla="*/ 14 w 25"/>
                  <a:gd name="T3" fmla="*/ 22 h 22"/>
                  <a:gd name="T4" fmla="*/ 25 w 25"/>
                  <a:gd name="T5" fmla="*/ 18 h 22"/>
                  <a:gd name="T6" fmla="*/ 11 w 25"/>
                  <a:gd name="T7" fmla="*/ 0 h 22"/>
                  <a:gd name="T8" fmla="*/ 0 w 25"/>
                  <a:gd name="T9" fmla="*/ 18 h 22"/>
                </a:gdLst>
                <a:ahLst/>
                <a:cxnLst>
                  <a:cxn ang="0">
                    <a:pos x="T0" y="T1"/>
                  </a:cxn>
                  <a:cxn ang="0">
                    <a:pos x="T2" y="T3"/>
                  </a:cxn>
                  <a:cxn ang="0">
                    <a:pos x="T4" y="T5"/>
                  </a:cxn>
                  <a:cxn ang="0">
                    <a:pos x="T6" y="T7"/>
                  </a:cxn>
                  <a:cxn ang="0">
                    <a:pos x="T8" y="T9"/>
                  </a:cxn>
                </a:cxnLst>
                <a:rect l="0" t="0" r="r" b="b"/>
                <a:pathLst>
                  <a:path w="25" h="22">
                    <a:moveTo>
                      <a:pt x="0" y="18"/>
                    </a:moveTo>
                    <a:cubicBezTo>
                      <a:pt x="6" y="20"/>
                      <a:pt x="8" y="20"/>
                      <a:pt x="14" y="22"/>
                    </a:cubicBezTo>
                    <a:cubicBezTo>
                      <a:pt x="19" y="20"/>
                      <a:pt x="21" y="19"/>
                      <a:pt x="25" y="18"/>
                    </a:cubicBezTo>
                    <a:cubicBezTo>
                      <a:pt x="20" y="11"/>
                      <a:pt x="17" y="7"/>
                      <a:pt x="11" y="0"/>
                    </a:cubicBezTo>
                    <a:cubicBezTo>
                      <a:pt x="6" y="7"/>
                      <a:pt x="4" y="11"/>
                      <a:pt x="0" y="1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35"/>
              <p:cNvSpPr>
                <a:spLocks/>
              </p:cNvSpPr>
              <p:nvPr userDrawn="1"/>
            </p:nvSpPr>
            <p:spPr bwMode="auto">
              <a:xfrm>
                <a:off x="7490" y="3233"/>
                <a:ext cx="59" cy="45"/>
              </a:xfrm>
              <a:custGeom>
                <a:avLst/>
                <a:gdLst>
                  <a:gd name="T0" fmla="*/ 8 w 25"/>
                  <a:gd name="T1" fmla="*/ 19 h 19"/>
                  <a:gd name="T2" fmla="*/ 22 w 25"/>
                  <a:gd name="T3" fmla="*/ 15 h 19"/>
                  <a:gd name="T4" fmla="*/ 25 w 25"/>
                  <a:gd name="T5" fmla="*/ 8 h 19"/>
                  <a:gd name="T6" fmla="*/ 21 w 25"/>
                  <a:gd name="T7" fmla="*/ 0 h 19"/>
                  <a:gd name="T8" fmla="*/ 9 w 25"/>
                  <a:gd name="T9" fmla="*/ 3 h 19"/>
                  <a:gd name="T10" fmla="*/ 0 w 25"/>
                  <a:gd name="T11" fmla="*/ 1 h 19"/>
                  <a:gd name="T12" fmla="*/ 8 w 25"/>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5" h="19">
                    <a:moveTo>
                      <a:pt x="8" y="19"/>
                    </a:moveTo>
                    <a:cubicBezTo>
                      <a:pt x="13" y="17"/>
                      <a:pt x="16" y="16"/>
                      <a:pt x="22" y="15"/>
                    </a:cubicBezTo>
                    <a:cubicBezTo>
                      <a:pt x="23" y="12"/>
                      <a:pt x="24" y="11"/>
                      <a:pt x="25" y="8"/>
                    </a:cubicBezTo>
                    <a:cubicBezTo>
                      <a:pt x="24" y="5"/>
                      <a:pt x="23" y="3"/>
                      <a:pt x="21" y="0"/>
                    </a:cubicBezTo>
                    <a:cubicBezTo>
                      <a:pt x="16" y="1"/>
                      <a:pt x="14" y="2"/>
                      <a:pt x="9" y="3"/>
                    </a:cubicBezTo>
                    <a:cubicBezTo>
                      <a:pt x="5" y="2"/>
                      <a:pt x="3" y="2"/>
                      <a:pt x="0" y="1"/>
                    </a:cubicBezTo>
                    <a:cubicBezTo>
                      <a:pt x="3" y="8"/>
                      <a:pt x="5" y="12"/>
                      <a:pt x="8" y="1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36"/>
              <p:cNvSpPr>
                <a:spLocks/>
              </p:cNvSpPr>
              <p:nvPr userDrawn="1"/>
            </p:nvSpPr>
            <p:spPr bwMode="auto">
              <a:xfrm>
                <a:off x="7274" y="3114"/>
                <a:ext cx="133" cy="50"/>
              </a:xfrm>
              <a:custGeom>
                <a:avLst/>
                <a:gdLst>
                  <a:gd name="T0" fmla="*/ 27 w 56"/>
                  <a:gd name="T1" fmla="*/ 17 h 21"/>
                  <a:gd name="T2" fmla="*/ 53 w 56"/>
                  <a:gd name="T3" fmla="*/ 16 h 21"/>
                  <a:gd name="T4" fmla="*/ 56 w 56"/>
                  <a:gd name="T5" fmla="*/ 0 h 21"/>
                  <a:gd name="T6" fmla="*/ 43 w 56"/>
                  <a:gd name="T7" fmla="*/ 5 h 21"/>
                  <a:gd name="T8" fmla="*/ 15 w 56"/>
                  <a:gd name="T9" fmla="*/ 6 h 21"/>
                  <a:gd name="T10" fmla="*/ 0 w 56"/>
                  <a:gd name="T11" fmla="*/ 18 h 21"/>
                  <a:gd name="T12" fmla="*/ 20 w 56"/>
                  <a:gd name="T13" fmla="*/ 21 h 21"/>
                  <a:gd name="T14" fmla="*/ 27 w 56"/>
                  <a:gd name="T15" fmla="*/ 1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1">
                    <a:moveTo>
                      <a:pt x="27" y="17"/>
                    </a:moveTo>
                    <a:cubicBezTo>
                      <a:pt x="37" y="17"/>
                      <a:pt x="42" y="17"/>
                      <a:pt x="53" y="16"/>
                    </a:cubicBezTo>
                    <a:cubicBezTo>
                      <a:pt x="54" y="10"/>
                      <a:pt x="55" y="6"/>
                      <a:pt x="56" y="0"/>
                    </a:cubicBezTo>
                    <a:cubicBezTo>
                      <a:pt x="51" y="2"/>
                      <a:pt x="48" y="3"/>
                      <a:pt x="43" y="5"/>
                    </a:cubicBezTo>
                    <a:cubicBezTo>
                      <a:pt x="32" y="5"/>
                      <a:pt x="26" y="6"/>
                      <a:pt x="15" y="6"/>
                    </a:cubicBezTo>
                    <a:cubicBezTo>
                      <a:pt x="9" y="11"/>
                      <a:pt x="6" y="13"/>
                      <a:pt x="0" y="18"/>
                    </a:cubicBezTo>
                    <a:cubicBezTo>
                      <a:pt x="8" y="19"/>
                      <a:pt x="12" y="20"/>
                      <a:pt x="20" y="21"/>
                    </a:cubicBezTo>
                    <a:cubicBezTo>
                      <a:pt x="23" y="19"/>
                      <a:pt x="24" y="19"/>
                      <a:pt x="27" y="1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37"/>
              <p:cNvSpPr>
                <a:spLocks/>
              </p:cNvSpPr>
              <p:nvPr userDrawn="1"/>
            </p:nvSpPr>
            <p:spPr bwMode="auto">
              <a:xfrm>
                <a:off x="7405" y="3285"/>
                <a:ext cx="216" cy="159"/>
              </a:xfrm>
              <a:custGeom>
                <a:avLst/>
                <a:gdLst>
                  <a:gd name="T0" fmla="*/ 47 w 91"/>
                  <a:gd name="T1" fmla="*/ 8 h 67"/>
                  <a:gd name="T2" fmla="*/ 19 w 91"/>
                  <a:gd name="T3" fmla="*/ 0 h 67"/>
                  <a:gd name="T4" fmla="*/ 0 w 91"/>
                  <a:gd name="T5" fmla="*/ 14 h 67"/>
                  <a:gd name="T6" fmla="*/ 14 w 91"/>
                  <a:gd name="T7" fmla="*/ 18 h 67"/>
                  <a:gd name="T8" fmla="*/ 22 w 91"/>
                  <a:gd name="T9" fmla="*/ 12 h 67"/>
                  <a:gd name="T10" fmla="*/ 35 w 91"/>
                  <a:gd name="T11" fmla="*/ 16 h 67"/>
                  <a:gd name="T12" fmla="*/ 45 w 91"/>
                  <a:gd name="T13" fmla="*/ 29 h 67"/>
                  <a:gd name="T14" fmla="*/ 36 w 91"/>
                  <a:gd name="T15" fmla="*/ 38 h 67"/>
                  <a:gd name="T16" fmla="*/ 38 w 91"/>
                  <a:gd name="T17" fmla="*/ 47 h 67"/>
                  <a:gd name="T18" fmla="*/ 45 w 91"/>
                  <a:gd name="T19" fmla="*/ 56 h 67"/>
                  <a:gd name="T20" fmla="*/ 52 w 91"/>
                  <a:gd name="T21" fmla="*/ 58 h 67"/>
                  <a:gd name="T22" fmla="*/ 53 w 91"/>
                  <a:gd name="T23" fmla="*/ 67 h 67"/>
                  <a:gd name="T24" fmla="*/ 62 w 91"/>
                  <a:gd name="T25" fmla="*/ 61 h 67"/>
                  <a:gd name="T26" fmla="*/ 63 w 91"/>
                  <a:gd name="T27" fmla="*/ 51 h 67"/>
                  <a:gd name="T28" fmla="*/ 72 w 91"/>
                  <a:gd name="T29" fmla="*/ 48 h 67"/>
                  <a:gd name="T30" fmla="*/ 74 w 91"/>
                  <a:gd name="T31" fmla="*/ 67 h 67"/>
                  <a:gd name="T32" fmla="*/ 87 w 91"/>
                  <a:gd name="T33" fmla="*/ 58 h 67"/>
                  <a:gd name="T34" fmla="*/ 91 w 91"/>
                  <a:gd name="T35" fmla="*/ 26 h 67"/>
                  <a:gd name="T36" fmla="*/ 82 w 91"/>
                  <a:gd name="T37" fmla="*/ 12 h 67"/>
                  <a:gd name="T38" fmla="*/ 78 w 91"/>
                  <a:gd name="T39" fmla="*/ 23 h 67"/>
                  <a:gd name="T40" fmla="*/ 63 w 91"/>
                  <a:gd name="T41" fmla="*/ 18 h 67"/>
                  <a:gd name="T42" fmla="*/ 57 w 91"/>
                  <a:gd name="T43" fmla="*/ 22 h 67"/>
                  <a:gd name="T44" fmla="*/ 47 w 91"/>
                  <a:gd name="T45" fmla="*/ 19 h 67"/>
                  <a:gd name="T46" fmla="*/ 47 w 91"/>
                  <a:gd name="T47"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67">
                    <a:moveTo>
                      <a:pt x="47" y="8"/>
                    </a:moveTo>
                    <a:cubicBezTo>
                      <a:pt x="36" y="5"/>
                      <a:pt x="30" y="3"/>
                      <a:pt x="19" y="0"/>
                    </a:cubicBezTo>
                    <a:cubicBezTo>
                      <a:pt x="11" y="6"/>
                      <a:pt x="7" y="8"/>
                      <a:pt x="0" y="14"/>
                    </a:cubicBezTo>
                    <a:cubicBezTo>
                      <a:pt x="6" y="16"/>
                      <a:pt x="9" y="16"/>
                      <a:pt x="14" y="18"/>
                    </a:cubicBezTo>
                    <a:cubicBezTo>
                      <a:pt x="18" y="15"/>
                      <a:pt x="19" y="14"/>
                      <a:pt x="22" y="12"/>
                    </a:cubicBezTo>
                    <a:cubicBezTo>
                      <a:pt x="27" y="13"/>
                      <a:pt x="30" y="14"/>
                      <a:pt x="35" y="16"/>
                    </a:cubicBezTo>
                    <a:cubicBezTo>
                      <a:pt x="39" y="21"/>
                      <a:pt x="41" y="24"/>
                      <a:pt x="45" y="29"/>
                    </a:cubicBezTo>
                    <a:cubicBezTo>
                      <a:pt x="41" y="33"/>
                      <a:pt x="39" y="35"/>
                      <a:pt x="36" y="38"/>
                    </a:cubicBezTo>
                    <a:cubicBezTo>
                      <a:pt x="37" y="42"/>
                      <a:pt x="37" y="44"/>
                      <a:pt x="38" y="47"/>
                    </a:cubicBezTo>
                    <a:cubicBezTo>
                      <a:pt x="41" y="51"/>
                      <a:pt x="42" y="52"/>
                      <a:pt x="45" y="56"/>
                    </a:cubicBezTo>
                    <a:cubicBezTo>
                      <a:pt x="48" y="57"/>
                      <a:pt x="49" y="57"/>
                      <a:pt x="52" y="58"/>
                    </a:cubicBezTo>
                    <a:cubicBezTo>
                      <a:pt x="52" y="62"/>
                      <a:pt x="53" y="64"/>
                      <a:pt x="53" y="67"/>
                    </a:cubicBezTo>
                    <a:cubicBezTo>
                      <a:pt x="57" y="65"/>
                      <a:pt x="59" y="63"/>
                      <a:pt x="62" y="61"/>
                    </a:cubicBezTo>
                    <a:cubicBezTo>
                      <a:pt x="62" y="57"/>
                      <a:pt x="62" y="55"/>
                      <a:pt x="63" y="51"/>
                    </a:cubicBezTo>
                    <a:cubicBezTo>
                      <a:pt x="66" y="50"/>
                      <a:pt x="68" y="49"/>
                      <a:pt x="72" y="48"/>
                    </a:cubicBezTo>
                    <a:cubicBezTo>
                      <a:pt x="73" y="56"/>
                      <a:pt x="73" y="59"/>
                      <a:pt x="74" y="67"/>
                    </a:cubicBezTo>
                    <a:cubicBezTo>
                      <a:pt x="79" y="63"/>
                      <a:pt x="81" y="61"/>
                      <a:pt x="87" y="58"/>
                    </a:cubicBezTo>
                    <a:cubicBezTo>
                      <a:pt x="88" y="45"/>
                      <a:pt x="89" y="39"/>
                      <a:pt x="91" y="26"/>
                    </a:cubicBezTo>
                    <a:cubicBezTo>
                      <a:pt x="88" y="20"/>
                      <a:pt x="86" y="18"/>
                      <a:pt x="82" y="12"/>
                    </a:cubicBezTo>
                    <a:cubicBezTo>
                      <a:pt x="81" y="16"/>
                      <a:pt x="80" y="18"/>
                      <a:pt x="78" y="23"/>
                    </a:cubicBezTo>
                    <a:cubicBezTo>
                      <a:pt x="72" y="21"/>
                      <a:pt x="69" y="20"/>
                      <a:pt x="63" y="18"/>
                    </a:cubicBezTo>
                    <a:cubicBezTo>
                      <a:pt x="60" y="20"/>
                      <a:pt x="59" y="20"/>
                      <a:pt x="57" y="22"/>
                    </a:cubicBezTo>
                    <a:cubicBezTo>
                      <a:pt x="53" y="20"/>
                      <a:pt x="51" y="20"/>
                      <a:pt x="47" y="19"/>
                    </a:cubicBezTo>
                    <a:cubicBezTo>
                      <a:pt x="47" y="15"/>
                      <a:pt x="47" y="12"/>
                      <a:pt x="47" y="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38"/>
              <p:cNvSpPr>
                <a:spLocks/>
              </p:cNvSpPr>
              <p:nvPr userDrawn="1"/>
            </p:nvSpPr>
            <p:spPr bwMode="auto">
              <a:xfrm>
                <a:off x="7526" y="3608"/>
                <a:ext cx="66" cy="99"/>
              </a:xfrm>
              <a:custGeom>
                <a:avLst/>
                <a:gdLst>
                  <a:gd name="T0" fmla="*/ 3 w 28"/>
                  <a:gd name="T1" fmla="*/ 5 h 42"/>
                  <a:gd name="T2" fmla="*/ 0 w 28"/>
                  <a:gd name="T3" fmla="*/ 26 h 42"/>
                  <a:gd name="T4" fmla="*/ 6 w 28"/>
                  <a:gd name="T5" fmla="*/ 42 h 42"/>
                  <a:gd name="T6" fmla="*/ 19 w 28"/>
                  <a:gd name="T7" fmla="*/ 37 h 42"/>
                  <a:gd name="T8" fmla="*/ 15 w 28"/>
                  <a:gd name="T9" fmla="*/ 29 h 42"/>
                  <a:gd name="T10" fmla="*/ 23 w 28"/>
                  <a:gd name="T11" fmla="*/ 23 h 42"/>
                  <a:gd name="T12" fmla="*/ 16 w 28"/>
                  <a:gd name="T13" fmla="*/ 14 h 42"/>
                  <a:gd name="T14" fmla="*/ 28 w 28"/>
                  <a:gd name="T15" fmla="*/ 0 h 42"/>
                  <a:gd name="T16" fmla="*/ 3 w 28"/>
                  <a:gd name="T17"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3" y="5"/>
                    </a:moveTo>
                    <a:cubicBezTo>
                      <a:pt x="2" y="13"/>
                      <a:pt x="1" y="17"/>
                      <a:pt x="0" y="26"/>
                    </a:cubicBezTo>
                    <a:cubicBezTo>
                      <a:pt x="3" y="33"/>
                      <a:pt x="4" y="36"/>
                      <a:pt x="6" y="42"/>
                    </a:cubicBezTo>
                    <a:cubicBezTo>
                      <a:pt x="11" y="40"/>
                      <a:pt x="14" y="39"/>
                      <a:pt x="19" y="37"/>
                    </a:cubicBezTo>
                    <a:cubicBezTo>
                      <a:pt x="17" y="34"/>
                      <a:pt x="16" y="32"/>
                      <a:pt x="15" y="29"/>
                    </a:cubicBezTo>
                    <a:cubicBezTo>
                      <a:pt x="18" y="27"/>
                      <a:pt x="20" y="25"/>
                      <a:pt x="23" y="23"/>
                    </a:cubicBezTo>
                    <a:cubicBezTo>
                      <a:pt x="20" y="19"/>
                      <a:pt x="19" y="17"/>
                      <a:pt x="16" y="14"/>
                    </a:cubicBezTo>
                    <a:cubicBezTo>
                      <a:pt x="21" y="8"/>
                      <a:pt x="24" y="6"/>
                      <a:pt x="28" y="0"/>
                    </a:cubicBezTo>
                    <a:cubicBezTo>
                      <a:pt x="18" y="2"/>
                      <a:pt x="13" y="3"/>
                      <a:pt x="3"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39"/>
              <p:cNvSpPr>
                <a:spLocks/>
              </p:cNvSpPr>
              <p:nvPr userDrawn="1"/>
            </p:nvSpPr>
            <p:spPr bwMode="auto">
              <a:xfrm>
                <a:off x="7151" y="3456"/>
                <a:ext cx="315" cy="282"/>
              </a:xfrm>
              <a:custGeom>
                <a:avLst/>
                <a:gdLst>
                  <a:gd name="T0" fmla="*/ 21 w 133"/>
                  <a:gd name="T1" fmla="*/ 33 h 119"/>
                  <a:gd name="T2" fmla="*/ 8 w 133"/>
                  <a:gd name="T3" fmla="*/ 37 h 119"/>
                  <a:gd name="T4" fmla="*/ 5 w 133"/>
                  <a:gd name="T5" fmla="*/ 50 h 119"/>
                  <a:gd name="T6" fmla="*/ 15 w 133"/>
                  <a:gd name="T7" fmla="*/ 54 h 119"/>
                  <a:gd name="T8" fmla="*/ 12 w 133"/>
                  <a:gd name="T9" fmla="*/ 64 h 119"/>
                  <a:gd name="T10" fmla="*/ 0 w 133"/>
                  <a:gd name="T11" fmla="*/ 78 h 119"/>
                  <a:gd name="T12" fmla="*/ 3 w 133"/>
                  <a:gd name="T13" fmla="*/ 87 h 119"/>
                  <a:gd name="T14" fmla="*/ 17 w 133"/>
                  <a:gd name="T15" fmla="*/ 91 h 119"/>
                  <a:gd name="T16" fmla="*/ 14 w 133"/>
                  <a:gd name="T17" fmla="*/ 83 h 119"/>
                  <a:gd name="T18" fmla="*/ 20 w 133"/>
                  <a:gd name="T19" fmla="*/ 76 h 119"/>
                  <a:gd name="T20" fmla="*/ 27 w 133"/>
                  <a:gd name="T21" fmla="*/ 55 h 119"/>
                  <a:gd name="T22" fmla="*/ 38 w 133"/>
                  <a:gd name="T23" fmla="*/ 56 h 119"/>
                  <a:gd name="T24" fmla="*/ 42 w 133"/>
                  <a:gd name="T25" fmla="*/ 61 h 119"/>
                  <a:gd name="T26" fmla="*/ 35 w 133"/>
                  <a:gd name="T27" fmla="*/ 71 h 119"/>
                  <a:gd name="T28" fmla="*/ 42 w 133"/>
                  <a:gd name="T29" fmla="*/ 82 h 119"/>
                  <a:gd name="T30" fmla="*/ 36 w 133"/>
                  <a:gd name="T31" fmla="*/ 89 h 119"/>
                  <a:gd name="T32" fmla="*/ 42 w 133"/>
                  <a:gd name="T33" fmla="*/ 98 h 119"/>
                  <a:gd name="T34" fmla="*/ 47 w 133"/>
                  <a:gd name="T35" fmla="*/ 92 h 119"/>
                  <a:gd name="T36" fmla="*/ 52 w 133"/>
                  <a:gd name="T37" fmla="*/ 98 h 119"/>
                  <a:gd name="T38" fmla="*/ 43 w 133"/>
                  <a:gd name="T39" fmla="*/ 107 h 119"/>
                  <a:gd name="T40" fmla="*/ 53 w 133"/>
                  <a:gd name="T41" fmla="*/ 119 h 119"/>
                  <a:gd name="T42" fmla="*/ 68 w 133"/>
                  <a:gd name="T43" fmla="*/ 99 h 119"/>
                  <a:gd name="T44" fmla="*/ 55 w 133"/>
                  <a:gd name="T45" fmla="*/ 86 h 119"/>
                  <a:gd name="T46" fmla="*/ 60 w 133"/>
                  <a:gd name="T47" fmla="*/ 80 h 119"/>
                  <a:gd name="T48" fmla="*/ 56 w 133"/>
                  <a:gd name="T49" fmla="*/ 55 h 119"/>
                  <a:gd name="T50" fmla="*/ 66 w 133"/>
                  <a:gd name="T51" fmla="*/ 57 h 119"/>
                  <a:gd name="T52" fmla="*/ 73 w 133"/>
                  <a:gd name="T53" fmla="*/ 55 h 119"/>
                  <a:gd name="T54" fmla="*/ 88 w 133"/>
                  <a:gd name="T55" fmla="*/ 59 h 119"/>
                  <a:gd name="T56" fmla="*/ 92 w 133"/>
                  <a:gd name="T57" fmla="*/ 56 h 119"/>
                  <a:gd name="T58" fmla="*/ 63 w 133"/>
                  <a:gd name="T59" fmla="*/ 39 h 119"/>
                  <a:gd name="T60" fmla="*/ 51 w 133"/>
                  <a:gd name="T61" fmla="*/ 43 h 119"/>
                  <a:gd name="T62" fmla="*/ 44 w 133"/>
                  <a:gd name="T63" fmla="*/ 38 h 119"/>
                  <a:gd name="T64" fmla="*/ 41 w 133"/>
                  <a:gd name="T65" fmla="*/ 23 h 119"/>
                  <a:gd name="T66" fmla="*/ 51 w 133"/>
                  <a:gd name="T67" fmla="*/ 11 h 119"/>
                  <a:gd name="T68" fmla="*/ 92 w 133"/>
                  <a:gd name="T69" fmla="*/ 39 h 119"/>
                  <a:gd name="T70" fmla="*/ 100 w 133"/>
                  <a:gd name="T71" fmla="*/ 48 h 119"/>
                  <a:gd name="T72" fmla="*/ 114 w 133"/>
                  <a:gd name="T73" fmla="*/ 54 h 119"/>
                  <a:gd name="T74" fmla="*/ 133 w 133"/>
                  <a:gd name="T75" fmla="*/ 43 h 119"/>
                  <a:gd name="T76" fmla="*/ 109 w 133"/>
                  <a:gd name="T77" fmla="*/ 38 h 119"/>
                  <a:gd name="T78" fmla="*/ 93 w 133"/>
                  <a:gd name="T79" fmla="*/ 27 h 119"/>
                  <a:gd name="T80" fmla="*/ 66 w 133"/>
                  <a:gd name="T81" fmla="*/ 2 h 119"/>
                  <a:gd name="T82" fmla="*/ 59 w 133"/>
                  <a:gd name="T83" fmla="*/ 6 h 119"/>
                  <a:gd name="T84" fmla="*/ 55 w 133"/>
                  <a:gd name="T85" fmla="*/ 1 h 119"/>
                  <a:gd name="T86" fmla="*/ 47 w 133"/>
                  <a:gd name="T87" fmla="*/ 0 h 119"/>
                  <a:gd name="T88" fmla="*/ 23 w 133"/>
                  <a:gd name="T89" fmla="*/ 20 h 119"/>
                  <a:gd name="T90" fmla="*/ 21 w 133"/>
                  <a:gd name="T91"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3" h="119">
                    <a:moveTo>
                      <a:pt x="21" y="33"/>
                    </a:moveTo>
                    <a:cubicBezTo>
                      <a:pt x="16" y="35"/>
                      <a:pt x="13" y="35"/>
                      <a:pt x="8" y="37"/>
                    </a:cubicBezTo>
                    <a:cubicBezTo>
                      <a:pt x="7" y="42"/>
                      <a:pt x="6" y="45"/>
                      <a:pt x="5" y="50"/>
                    </a:cubicBezTo>
                    <a:cubicBezTo>
                      <a:pt x="9" y="52"/>
                      <a:pt x="11" y="52"/>
                      <a:pt x="15" y="54"/>
                    </a:cubicBezTo>
                    <a:cubicBezTo>
                      <a:pt x="14" y="58"/>
                      <a:pt x="14" y="60"/>
                      <a:pt x="12" y="64"/>
                    </a:cubicBezTo>
                    <a:cubicBezTo>
                      <a:pt x="8" y="69"/>
                      <a:pt x="5" y="72"/>
                      <a:pt x="0" y="78"/>
                    </a:cubicBezTo>
                    <a:cubicBezTo>
                      <a:pt x="1" y="81"/>
                      <a:pt x="2" y="83"/>
                      <a:pt x="3" y="87"/>
                    </a:cubicBezTo>
                    <a:cubicBezTo>
                      <a:pt x="8" y="89"/>
                      <a:pt x="11" y="90"/>
                      <a:pt x="17" y="91"/>
                    </a:cubicBezTo>
                    <a:cubicBezTo>
                      <a:pt x="16" y="88"/>
                      <a:pt x="15" y="86"/>
                      <a:pt x="14" y="83"/>
                    </a:cubicBezTo>
                    <a:cubicBezTo>
                      <a:pt x="16" y="80"/>
                      <a:pt x="18" y="79"/>
                      <a:pt x="20" y="76"/>
                    </a:cubicBezTo>
                    <a:cubicBezTo>
                      <a:pt x="23" y="67"/>
                      <a:pt x="24" y="63"/>
                      <a:pt x="27" y="55"/>
                    </a:cubicBezTo>
                    <a:cubicBezTo>
                      <a:pt x="31" y="55"/>
                      <a:pt x="34" y="55"/>
                      <a:pt x="38" y="56"/>
                    </a:cubicBezTo>
                    <a:cubicBezTo>
                      <a:pt x="40" y="58"/>
                      <a:pt x="41" y="59"/>
                      <a:pt x="42" y="61"/>
                    </a:cubicBezTo>
                    <a:cubicBezTo>
                      <a:pt x="40" y="65"/>
                      <a:pt x="38" y="67"/>
                      <a:pt x="35" y="71"/>
                    </a:cubicBezTo>
                    <a:cubicBezTo>
                      <a:pt x="38" y="76"/>
                      <a:pt x="39" y="78"/>
                      <a:pt x="42" y="82"/>
                    </a:cubicBezTo>
                    <a:cubicBezTo>
                      <a:pt x="40" y="85"/>
                      <a:pt x="38" y="86"/>
                      <a:pt x="36" y="89"/>
                    </a:cubicBezTo>
                    <a:cubicBezTo>
                      <a:pt x="38" y="92"/>
                      <a:pt x="39" y="94"/>
                      <a:pt x="42" y="98"/>
                    </a:cubicBezTo>
                    <a:cubicBezTo>
                      <a:pt x="44" y="96"/>
                      <a:pt x="45" y="95"/>
                      <a:pt x="47" y="92"/>
                    </a:cubicBezTo>
                    <a:cubicBezTo>
                      <a:pt x="49" y="95"/>
                      <a:pt x="50" y="96"/>
                      <a:pt x="52" y="98"/>
                    </a:cubicBezTo>
                    <a:cubicBezTo>
                      <a:pt x="48" y="101"/>
                      <a:pt x="47" y="103"/>
                      <a:pt x="43" y="107"/>
                    </a:cubicBezTo>
                    <a:cubicBezTo>
                      <a:pt x="47" y="112"/>
                      <a:pt x="49" y="114"/>
                      <a:pt x="53" y="119"/>
                    </a:cubicBezTo>
                    <a:cubicBezTo>
                      <a:pt x="59" y="111"/>
                      <a:pt x="62" y="107"/>
                      <a:pt x="68" y="99"/>
                    </a:cubicBezTo>
                    <a:cubicBezTo>
                      <a:pt x="63" y="94"/>
                      <a:pt x="60" y="92"/>
                      <a:pt x="55" y="86"/>
                    </a:cubicBezTo>
                    <a:cubicBezTo>
                      <a:pt x="57" y="84"/>
                      <a:pt x="58" y="82"/>
                      <a:pt x="60" y="80"/>
                    </a:cubicBezTo>
                    <a:cubicBezTo>
                      <a:pt x="58" y="70"/>
                      <a:pt x="58" y="65"/>
                      <a:pt x="56" y="55"/>
                    </a:cubicBezTo>
                    <a:cubicBezTo>
                      <a:pt x="60" y="56"/>
                      <a:pt x="62" y="56"/>
                      <a:pt x="66" y="57"/>
                    </a:cubicBezTo>
                    <a:cubicBezTo>
                      <a:pt x="69" y="56"/>
                      <a:pt x="70" y="56"/>
                      <a:pt x="73" y="55"/>
                    </a:cubicBezTo>
                    <a:cubicBezTo>
                      <a:pt x="79" y="57"/>
                      <a:pt x="82" y="58"/>
                      <a:pt x="88" y="59"/>
                    </a:cubicBezTo>
                    <a:cubicBezTo>
                      <a:pt x="90" y="58"/>
                      <a:pt x="91" y="57"/>
                      <a:pt x="92" y="56"/>
                    </a:cubicBezTo>
                    <a:cubicBezTo>
                      <a:pt x="80" y="49"/>
                      <a:pt x="74" y="46"/>
                      <a:pt x="63" y="39"/>
                    </a:cubicBezTo>
                    <a:cubicBezTo>
                      <a:pt x="58" y="41"/>
                      <a:pt x="56" y="41"/>
                      <a:pt x="51" y="43"/>
                    </a:cubicBezTo>
                    <a:cubicBezTo>
                      <a:pt x="48" y="41"/>
                      <a:pt x="47" y="40"/>
                      <a:pt x="44" y="38"/>
                    </a:cubicBezTo>
                    <a:cubicBezTo>
                      <a:pt x="43" y="32"/>
                      <a:pt x="42" y="29"/>
                      <a:pt x="41" y="23"/>
                    </a:cubicBezTo>
                    <a:cubicBezTo>
                      <a:pt x="45" y="19"/>
                      <a:pt x="47" y="16"/>
                      <a:pt x="51" y="11"/>
                    </a:cubicBezTo>
                    <a:cubicBezTo>
                      <a:pt x="67" y="22"/>
                      <a:pt x="76" y="28"/>
                      <a:pt x="92" y="39"/>
                    </a:cubicBezTo>
                    <a:cubicBezTo>
                      <a:pt x="95" y="43"/>
                      <a:pt x="97" y="44"/>
                      <a:pt x="100" y="48"/>
                    </a:cubicBezTo>
                    <a:cubicBezTo>
                      <a:pt x="106" y="50"/>
                      <a:pt x="109" y="52"/>
                      <a:pt x="114" y="54"/>
                    </a:cubicBezTo>
                    <a:cubicBezTo>
                      <a:pt x="122" y="50"/>
                      <a:pt x="125" y="48"/>
                      <a:pt x="133" y="43"/>
                    </a:cubicBezTo>
                    <a:cubicBezTo>
                      <a:pt x="124" y="41"/>
                      <a:pt x="119" y="40"/>
                      <a:pt x="109" y="38"/>
                    </a:cubicBezTo>
                    <a:cubicBezTo>
                      <a:pt x="103" y="34"/>
                      <a:pt x="100" y="32"/>
                      <a:pt x="93" y="27"/>
                    </a:cubicBezTo>
                    <a:cubicBezTo>
                      <a:pt x="82" y="17"/>
                      <a:pt x="77" y="12"/>
                      <a:pt x="66" y="2"/>
                    </a:cubicBezTo>
                    <a:cubicBezTo>
                      <a:pt x="64" y="4"/>
                      <a:pt x="62" y="4"/>
                      <a:pt x="59" y="6"/>
                    </a:cubicBezTo>
                    <a:cubicBezTo>
                      <a:pt x="58" y="4"/>
                      <a:pt x="57" y="3"/>
                      <a:pt x="55" y="1"/>
                    </a:cubicBezTo>
                    <a:cubicBezTo>
                      <a:pt x="52" y="1"/>
                      <a:pt x="50" y="1"/>
                      <a:pt x="47" y="0"/>
                    </a:cubicBezTo>
                    <a:cubicBezTo>
                      <a:pt x="38" y="8"/>
                      <a:pt x="33" y="12"/>
                      <a:pt x="23" y="20"/>
                    </a:cubicBezTo>
                    <a:cubicBezTo>
                      <a:pt x="22" y="25"/>
                      <a:pt x="22" y="28"/>
                      <a:pt x="21" y="3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40"/>
              <p:cNvSpPr>
                <a:spLocks/>
              </p:cNvSpPr>
              <p:nvPr userDrawn="1"/>
            </p:nvSpPr>
            <p:spPr bwMode="auto">
              <a:xfrm>
                <a:off x="7471" y="3769"/>
                <a:ext cx="105" cy="104"/>
              </a:xfrm>
              <a:custGeom>
                <a:avLst/>
                <a:gdLst>
                  <a:gd name="T0" fmla="*/ 0 w 44"/>
                  <a:gd name="T1" fmla="*/ 10 h 44"/>
                  <a:gd name="T2" fmla="*/ 31 w 44"/>
                  <a:gd name="T3" fmla="*/ 27 h 44"/>
                  <a:gd name="T4" fmla="*/ 41 w 44"/>
                  <a:gd name="T5" fmla="*/ 44 h 44"/>
                  <a:gd name="T6" fmla="*/ 44 w 44"/>
                  <a:gd name="T7" fmla="*/ 28 h 44"/>
                  <a:gd name="T8" fmla="*/ 33 w 44"/>
                  <a:gd name="T9" fmla="*/ 16 h 44"/>
                  <a:gd name="T10" fmla="*/ 11 w 44"/>
                  <a:gd name="T11" fmla="*/ 0 h 44"/>
                  <a:gd name="T12" fmla="*/ 0 w 44"/>
                  <a:gd name="T13" fmla="*/ 1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0" y="10"/>
                    </a:moveTo>
                    <a:cubicBezTo>
                      <a:pt x="13" y="17"/>
                      <a:pt x="19" y="20"/>
                      <a:pt x="31" y="27"/>
                    </a:cubicBezTo>
                    <a:cubicBezTo>
                      <a:pt x="35" y="34"/>
                      <a:pt x="37" y="37"/>
                      <a:pt x="41" y="44"/>
                    </a:cubicBezTo>
                    <a:cubicBezTo>
                      <a:pt x="42" y="38"/>
                      <a:pt x="43" y="35"/>
                      <a:pt x="44" y="28"/>
                    </a:cubicBezTo>
                    <a:cubicBezTo>
                      <a:pt x="40" y="23"/>
                      <a:pt x="38" y="21"/>
                      <a:pt x="33" y="16"/>
                    </a:cubicBezTo>
                    <a:cubicBezTo>
                      <a:pt x="24" y="10"/>
                      <a:pt x="20" y="7"/>
                      <a:pt x="11" y="0"/>
                    </a:cubicBezTo>
                    <a:cubicBezTo>
                      <a:pt x="7" y="4"/>
                      <a:pt x="5" y="6"/>
                      <a:pt x="0" y="1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41"/>
              <p:cNvSpPr>
                <a:spLocks/>
              </p:cNvSpPr>
              <p:nvPr userDrawn="1"/>
            </p:nvSpPr>
            <p:spPr bwMode="auto">
              <a:xfrm>
                <a:off x="6622" y="3392"/>
                <a:ext cx="316" cy="261"/>
              </a:xfrm>
              <a:custGeom>
                <a:avLst/>
                <a:gdLst>
                  <a:gd name="T0" fmla="*/ 129 w 133"/>
                  <a:gd name="T1" fmla="*/ 110 h 110"/>
                  <a:gd name="T2" fmla="*/ 133 w 133"/>
                  <a:gd name="T3" fmla="*/ 95 h 110"/>
                  <a:gd name="T4" fmla="*/ 119 w 133"/>
                  <a:gd name="T5" fmla="*/ 79 h 110"/>
                  <a:gd name="T6" fmla="*/ 128 w 133"/>
                  <a:gd name="T7" fmla="*/ 77 h 110"/>
                  <a:gd name="T8" fmla="*/ 90 w 133"/>
                  <a:gd name="T9" fmla="*/ 46 h 110"/>
                  <a:gd name="T10" fmla="*/ 77 w 133"/>
                  <a:gd name="T11" fmla="*/ 48 h 110"/>
                  <a:gd name="T12" fmla="*/ 53 w 133"/>
                  <a:gd name="T13" fmla="*/ 32 h 110"/>
                  <a:gd name="T14" fmla="*/ 50 w 133"/>
                  <a:gd name="T15" fmla="*/ 20 h 110"/>
                  <a:gd name="T16" fmla="*/ 23 w 133"/>
                  <a:gd name="T17" fmla="*/ 0 h 110"/>
                  <a:gd name="T18" fmla="*/ 0 w 133"/>
                  <a:gd name="T19" fmla="*/ 2 h 110"/>
                  <a:gd name="T20" fmla="*/ 17 w 133"/>
                  <a:gd name="T21" fmla="*/ 18 h 110"/>
                  <a:gd name="T22" fmla="*/ 14 w 133"/>
                  <a:gd name="T23" fmla="*/ 23 h 110"/>
                  <a:gd name="T24" fmla="*/ 35 w 133"/>
                  <a:gd name="T25" fmla="*/ 37 h 110"/>
                  <a:gd name="T26" fmla="*/ 61 w 133"/>
                  <a:gd name="T27" fmla="*/ 51 h 110"/>
                  <a:gd name="T28" fmla="*/ 75 w 133"/>
                  <a:gd name="T29" fmla="*/ 68 h 110"/>
                  <a:gd name="T30" fmla="*/ 101 w 133"/>
                  <a:gd name="T31" fmla="*/ 89 h 110"/>
                  <a:gd name="T32" fmla="*/ 112 w 133"/>
                  <a:gd name="T33" fmla="*/ 91 h 110"/>
                  <a:gd name="T34" fmla="*/ 129 w 133"/>
                  <a:gd name="T3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110">
                    <a:moveTo>
                      <a:pt x="129" y="110"/>
                    </a:moveTo>
                    <a:cubicBezTo>
                      <a:pt x="131" y="104"/>
                      <a:pt x="132" y="101"/>
                      <a:pt x="133" y="95"/>
                    </a:cubicBezTo>
                    <a:cubicBezTo>
                      <a:pt x="127" y="89"/>
                      <a:pt x="125" y="85"/>
                      <a:pt x="119" y="79"/>
                    </a:cubicBezTo>
                    <a:cubicBezTo>
                      <a:pt x="122" y="78"/>
                      <a:pt x="124" y="78"/>
                      <a:pt x="128" y="77"/>
                    </a:cubicBezTo>
                    <a:cubicBezTo>
                      <a:pt x="113" y="64"/>
                      <a:pt x="105" y="58"/>
                      <a:pt x="90" y="46"/>
                    </a:cubicBezTo>
                    <a:cubicBezTo>
                      <a:pt x="85" y="47"/>
                      <a:pt x="82" y="47"/>
                      <a:pt x="77" y="48"/>
                    </a:cubicBezTo>
                    <a:cubicBezTo>
                      <a:pt x="68" y="42"/>
                      <a:pt x="63" y="38"/>
                      <a:pt x="53" y="32"/>
                    </a:cubicBezTo>
                    <a:cubicBezTo>
                      <a:pt x="52" y="27"/>
                      <a:pt x="51" y="25"/>
                      <a:pt x="50" y="20"/>
                    </a:cubicBezTo>
                    <a:cubicBezTo>
                      <a:pt x="39" y="12"/>
                      <a:pt x="34" y="8"/>
                      <a:pt x="23" y="0"/>
                    </a:cubicBezTo>
                    <a:cubicBezTo>
                      <a:pt x="13" y="1"/>
                      <a:pt x="9" y="1"/>
                      <a:pt x="0" y="2"/>
                    </a:cubicBezTo>
                    <a:cubicBezTo>
                      <a:pt x="7" y="8"/>
                      <a:pt x="10" y="11"/>
                      <a:pt x="17" y="18"/>
                    </a:cubicBezTo>
                    <a:cubicBezTo>
                      <a:pt x="16" y="20"/>
                      <a:pt x="15" y="21"/>
                      <a:pt x="14" y="23"/>
                    </a:cubicBezTo>
                    <a:cubicBezTo>
                      <a:pt x="22" y="29"/>
                      <a:pt x="26" y="32"/>
                      <a:pt x="35" y="37"/>
                    </a:cubicBezTo>
                    <a:cubicBezTo>
                      <a:pt x="45" y="43"/>
                      <a:pt x="50" y="46"/>
                      <a:pt x="61" y="51"/>
                    </a:cubicBezTo>
                    <a:cubicBezTo>
                      <a:pt x="67" y="58"/>
                      <a:pt x="69" y="61"/>
                      <a:pt x="75" y="68"/>
                    </a:cubicBezTo>
                    <a:cubicBezTo>
                      <a:pt x="85" y="76"/>
                      <a:pt x="91" y="80"/>
                      <a:pt x="101" y="89"/>
                    </a:cubicBezTo>
                    <a:cubicBezTo>
                      <a:pt x="105" y="90"/>
                      <a:pt x="108" y="90"/>
                      <a:pt x="112" y="91"/>
                    </a:cubicBezTo>
                    <a:cubicBezTo>
                      <a:pt x="119" y="99"/>
                      <a:pt x="122" y="102"/>
                      <a:pt x="129" y="11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42"/>
              <p:cNvSpPr>
                <a:spLocks/>
              </p:cNvSpPr>
              <p:nvPr userDrawn="1"/>
            </p:nvSpPr>
            <p:spPr bwMode="auto">
              <a:xfrm>
                <a:off x="7113" y="3759"/>
                <a:ext cx="126" cy="72"/>
              </a:xfrm>
              <a:custGeom>
                <a:avLst/>
                <a:gdLst>
                  <a:gd name="T0" fmla="*/ 37 w 53"/>
                  <a:gd name="T1" fmla="*/ 30 h 30"/>
                  <a:gd name="T2" fmla="*/ 53 w 53"/>
                  <a:gd name="T3" fmla="*/ 23 h 30"/>
                  <a:gd name="T4" fmla="*/ 29 w 53"/>
                  <a:gd name="T5" fmla="*/ 14 h 30"/>
                  <a:gd name="T6" fmla="*/ 10 w 53"/>
                  <a:gd name="T7" fmla="*/ 0 h 30"/>
                  <a:gd name="T8" fmla="*/ 0 w 53"/>
                  <a:gd name="T9" fmla="*/ 4 h 30"/>
                  <a:gd name="T10" fmla="*/ 17 w 53"/>
                  <a:gd name="T11" fmla="*/ 18 h 30"/>
                  <a:gd name="T12" fmla="*/ 37 w 5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53" h="30">
                    <a:moveTo>
                      <a:pt x="37" y="30"/>
                    </a:moveTo>
                    <a:cubicBezTo>
                      <a:pt x="43" y="28"/>
                      <a:pt x="46" y="26"/>
                      <a:pt x="53" y="23"/>
                    </a:cubicBezTo>
                    <a:cubicBezTo>
                      <a:pt x="43" y="20"/>
                      <a:pt x="39" y="18"/>
                      <a:pt x="29" y="14"/>
                    </a:cubicBezTo>
                    <a:cubicBezTo>
                      <a:pt x="21" y="8"/>
                      <a:pt x="17" y="5"/>
                      <a:pt x="10" y="0"/>
                    </a:cubicBezTo>
                    <a:cubicBezTo>
                      <a:pt x="6" y="2"/>
                      <a:pt x="4" y="3"/>
                      <a:pt x="0" y="4"/>
                    </a:cubicBezTo>
                    <a:cubicBezTo>
                      <a:pt x="7" y="10"/>
                      <a:pt x="10" y="12"/>
                      <a:pt x="17" y="18"/>
                    </a:cubicBezTo>
                    <a:cubicBezTo>
                      <a:pt x="25" y="23"/>
                      <a:pt x="29" y="25"/>
                      <a:pt x="37" y="3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43"/>
              <p:cNvSpPr>
                <a:spLocks/>
              </p:cNvSpPr>
              <p:nvPr userDrawn="1"/>
            </p:nvSpPr>
            <p:spPr bwMode="auto">
              <a:xfrm>
                <a:off x="7011" y="3688"/>
                <a:ext cx="83" cy="67"/>
              </a:xfrm>
              <a:custGeom>
                <a:avLst/>
                <a:gdLst>
                  <a:gd name="T0" fmla="*/ 18 w 35"/>
                  <a:gd name="T1" fmla="*/ 10 h 28"/>
                  <a:gd name="T2" fmla="*/ 9 w 35"/>
                  <a:gd name="T3" fmla="*/ 0 h 28"/>
                  <a:gd name="T4" fmla="*/ 0 w 35"/>
                  <a:gd name="T5" fmla="*/ 14 h 28"/>
                  <a:gd name="T6" fmla="*/ 35 w 35"/>
                  <a:gd name="T7" fmla="*/ 28 h 28"/>
                  <a:gd name="T8" fmla="*/ 35 w 35"/>
                  <a:gd name="T9" fmla="*/ 16 h 28"/>
                  <a:gd name="T10" fmla="*/ 18 w 35"/>
                  <a:gd name="T11" fmla="*/ 10 h 28"/>
                </a:gdLst>
                <a:ahLst/>
                <a:cxnLst>
                  <a:cxn ang="0">
                    <a:pos x="T0" y="T1"/>
                  </a:cxn>
                  <a:cxn ang="0">
                    <a:pos x="T2" y="T3"/>
                  </a:cxn>
                  <a:cxn ang="0">
                    <a:pos x="T4" y="T5"/>
                  </a:cxn>
                  <a:cxn ang="0">
                    <a:pos x="T6" y="T7"/>
                  </a:cxn>
                  <a:cxn ang="0">
                    <a:pos x="T8" y="T9"/>
                  </a:cxn>
                  <a:cxn ang="0">
                    <a:pos x="T10" y="T11"/>
                  </a:cxn>
                </a:cxnLst>
                <a:rect l="0" t="0" r="r" b="b"/>
                <a:pathLst>
                  <a:path w="35" h="28">
                    <a:moveTo>
                      <a:pt x="18" y="10"/>
                    </a:moveTo>
                    <a:cubicBezTo>
                      <a:pt x="14" y="6"/>
                      <a:pt x="12" y="4"/>
                      <a:pt x="9" y="0"/>
                    </a:cubicBezTo>
                    <a:cubicBezTo>
                      <a:pt x="5" y="6"/>
                      <a:pt x="3" y="8"/>
                      <a:pt x="0" y="14"/>
                    </a:cubicBezTo>
                    <a:cubicBezTo>
                      <a:pt x="14" y="20"/>
                      <a:pt x="21" y="23"/>
                      <a:pt x="35" y="28"/>
                    </a:cubicBezTo>
                    <a:cubicBezTo>
                      <a:pt x="35" y="23"/>
                      <a:pt x="35" y="21"/>
                      <a:pt x="35" y="16"/>
                    </a:cubicBezTo>
                    <a:cubicBezTo>
                      <a:pt x="28" y="14"/>
                      <a:pt x="25" y="12"/>
                      <a:pt x="18" y="1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44"/>
              <p:cNvSpPr>
                <a:spLocks/>
              </p:cNvSpPr>
              <p:nvPr userDrawn="1"/>
            </p:nvSpPr>
            <p:spPr bwMode="auto">
              <a:xfrm>
                <a:off x="7070" y="3774"/>
                <a:ext cx="67" cy="66"/>
              </a:xfrm>
              <a:custGeom>
                <a:avLst/>
                <a:gdLst>
                  <a:gd name="T0" fmla="*/ 28 w 28"/>
                  <a:gd name="T1" fmla="*/ 23 h 28"/>
                  <a:gd name="T2" fmla="*/ 18 w 28"/>
                  <a:gd name="T3" fmla="*/ 10 h 28"/>
                  <a:gd name="T4" fmla="*/ 0 w 28"/>
                  <a:gd name="T5" fmla="*/ 0 h 28"/>
                  <a:gd name="T6" fmla="*/ 15 w 28"/>
                  <a:gd name="T7" fmla="*/ 28 h 28"/>
                  <a:gd name="T8" fmla="*/ 28 w 28"/>
                  <a:gd name="T9" fmla="*/ 23 h 28"/>
                </a:gdLst>
                <a:ahLst/>
                <a:cxnLst>
                  <a:cxn ang="0">
                    <a:pos x="T0" y="T1"/>
                  </a:cxn>
                  <a:cxn ang="0">
                    <a:pos x="T2" y="T3"/>
                  </a:cxn>
                  <a:cxn ang="0">
                    <a:pos x="T4" y="T5"/>
                  </a:cxn>
                  <a:cxn ang="0">
                    <a:pos x="T6" y="T7"/>
                  </a:cxn>
                  <a:cxn ang="0">
                    <a:pos x="T8" y="T9"/>
                  </a:cxn>
                </a:cxnLst>
                <a:rect l="0" t="0" r="r" b="b"/>
                <a:pathLst>
                  <a:path w="28" h="28">
                    <a:moveTo>
                      <a:pt x="28" y="23"/>
                    </a:moveTo>
                    <a:cubicBezTo>
                      <a:pt x="24" y="18"/>
                      <a:pt x="22" y="15"/>
                      <a:pt x="18" y="10"/>
                    </a:cubicBezTo>
                    <a:cubicBezTo>
                      <a:pt x="11" y="6"/>
                      <a:pt x="8" y="4"/>
                      <a:pt x="0" y="0"/>
                    </a:cubicBezTo>
                    <a:cubicBezTo>
                      <a:pt x="6" y="11"/>
                      <a:pt x="9" y="17"/>
                      <a:pt x="15" y="28"/>
                    </a:cubicBezTo>
                    <a:cubicBezTo>
                      <a:pt x="20" y="26"/>
                      <a:pt x="23" y="25"/>
                      <a:pt x="28" y="2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45"/>
              <p:cNvSpPr>
                <a:spLocks/>
              </p:cNvSpPr>
              <p:nvPr userDrawn="1"/>
            </p:nvSpPr>
            <p:spPr bwMode="auto">
              <a:xfrm>
                <a:off x="6952" y="3638"/>
                <a:ext cx="54" cy="60"/>
              </a:xfrm>
              <a:custGeom>
                <a:avLst/>
                <a:gdLst>
                  <a:gd name="T0" fmla="*/ 0 w 23"/>
                  <a:gd name="T1" fmla="*/ 9 h 25"/>
                  <a:gd name="T2" fmla="*/ 14 w 23"/>
                  <a:gd name="T3" fmla="*/ 25 h 25"/>
                  <a:gd name="T4" fmla="*/ 23 w 23"/>
                  <a:gd name="T5" fmla="*/ 13 h 25"/>
                  <a:gd name="T6" fmla="*/ 5 w 23"/>
                  <a:gd name="T7" fmla="*/ 0 h 25"/>
                  <a:gd name="T8" fmla="*/ 0 w 23"/>
                  <a:gd name="T9" fmla="*/ 9 h 25"/>
                </a:gdLst>
                <a:ahLst/>
                <a:cxnLst>
                  <a:cxn ang="0">
                    <a:pos x="T0" y="T1"/>
                  </a:cxn>
                  <a:cxn ang="0">
                    <a:pos x="T2" y="T3"/>
                  </a:cxn>
                  <a:cxn ang="0">
                    <a:pos x="T4" y="T5"/>
                  </a:cxn>
                  <a:cxn ang="0">
                    <a:pos x="T6" y="T7"/>
                  </a:cxn>
                  <a:cxn ang="0">
                    <a:pos x="T8" y="T9"/>
                  </a:cxn>
                </a:cxnLst>
                <a:rect l="0" t="0" r="r" b="b"/>
                <a:pathLst>
                  <a:path w="23" h="25">
                    <a:moveTo>
                      <a:pt x="0" y="9"/>
                    </a:moveTo>
                    <a:cubicBezTo>
                      <a:pt x="6" y="16"/>
                      <a:pt x="9" y="19"/>
                      <a:pt x="14" y="25"/>
                    </a:cubicBezTo>
                    <a:cubicBezTo>
                      <a:pt x="18" y="20"/>
                      <a:pt x="20" y="18"/>
                      <a:pt x="23" y="13"/>
                    </a:cubicBezTo>
                    <a:cubicBezTo>
                      <a:pt x="16" y="8"/>
                      <a:pt x="12" y="5"/>
                      <a:pt x="5" y="0"/>
                    </a:cubicBezTo>
                    <a:cubicBezTo>
                      <a:pt x="3" y="4"/>
                      <a:pt x="2" y="6"/>
                      <a:pt x="0"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46"/>
              <p:cNvSpPr>
                <a:spLocks/>
              </p:cNvSpPr>
              <p:nvPr userDrawn="1"/>
            </p:nvSpPr>
            <p:spPr bwMode="auto">
              <a:xfrm>
                <a:off x="7215" y="3878"/>
                <a:ext cx="161" cy="52"/>
              </a:xfrm>
              <a:custGeom>
                <a:avLst/>
                <a:gdLst>
                  <a:gd name="T0" fmla="*/ 7 w 68"/>
                  <a:gd name="T1" fmla="*/ 0 h 22"/>
                  <a:gd name="T2" fmla="*/ 0 w 68"/>
                  <a:gd name="T3" fmla="*/ 8 h 22"/>
                  <a:gd name="T4" fmla="*/ 15 w 68"/>
                  <a:gd name="T5" fmla="*/ 14 h 22"/>
                  <a:gd name="T6" fmla="*/ 29 w 68"/>
                  <a:gd name="T7" fmla="*/ 12 h 22"/>
                  <a:gd name="T8" fmla="*/ 52 w 68"/>
                  <a:gd name="T9" fmla="*/ 22 h 22"/>
                  <a:gd name="T10" fmla="*/ 68 w 68"/>
                  <a:gd name="T11" fmla="*/ 19 h 22"/>
                  <a:gd name="T12" fmla="*/ 35 w 68"/>
                  <a:gd name="T13" fmla="*/ 1 h 22"/>
                  <a:gd name="T14" fmla="*/ 7 w 68"/>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22">
                    <a:moveTo>
                      <a:pt x="7" y="0"/>
                    </a:moveTo>
                    <a:cubicBezTo>
                      <a:pt x="4" y="3"/>
                      <a:pt x="3" y="5"/>
                      <a:pt x="0" y="8"/>
                    </a:cubicBezTo>
                    <a:cubicBezTo>
                      <a:pt x="6" y="10"/>
                      <a:pt x="9" y="12"/>
                      <a:pt x="15" y="14"/>
                    </a:cubicBezTo>
                    <a:cubicBezTo>
                      <a:pt x="21" y="13"/>
                      <a:pt x="23" y="13"/>
                      <a:pt x="29" y="12"/>
                    </a:cubicBezTo>
                    <a:cubicBezTo>
                      <a:pt x="38" y="16"/>
                      <a:pt x="43" y="18"/>
                      <a:pt x="52" y="22"/>
                    </a:cubicBezTo>
                    <a:cubicBezTo>
                      <a:pt x="59" y="21"/>
                      <a:pt x="62" y="20"/>
                      <a:pt x="68" y="19"/>
                    </a:cubicBezTo>
                    <a:cubicBezTo>
                      <a:pt x="55" y="11"/>
                      <a:pt x="49" y="8"/>
                      <a:pt x="35" y="1"/>
                    </a:cubicBezTo>
                    <a:cubicBezTo>
                      <a:pt x="24" y="0"/>
                      <a:pt x="19" y="0"/>
                      <a:pt x="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47"/>
              <p:cNvSpPr>
                <a:spLocks/>
              </p:cNvSpPr>
              <p:nvPr userDrawn="1"/>
            </p:nvSpPr>
            <p:spPr bwMode="auto">
              <a:xfrm>
                <a:off x="7429" y="4061"/>
                <a:ext cx="42" cy="45"/>
              </a:xfrm>
              <a:custGeom>
                <a:avLst/>
                <a:gdLst>
                  <a:gd name="T0" fmla="*/ 3 w 18"/>
                  <a:gd name="T1" fmla="*/ 19 h 19"/>
                  <a:gd name="T2" fmla="*/ 18 w 18"/>
                  <a:gd name="T3" fmla="*/ 15 h 19"/>
                  <a:gd name="T4" fmla="*/ 0 w 18"/>
                  <a:gd name="T5" fmla="*/ 0 h 19"/>
                  <a:gd name="T6" fmla="*/ 3 w 18"/>
                  <a:gd name="T7" fmla="*/ 19 h 19"/>
                </a:gdLst>
                <a:ahLst/>
                <a:cxnLst>
                  <a:cxn ang="0">
                    <a:pos x="T0" y="T1"/>
                  </a:cxn>
                  <a:cxn ang="0">
                    <a:pos x="T2" y="T3"/>
                  </a:cxn>
                  <a:cxn ang="0">
                    <a:pos x="T4" y="T5"/>
                  </a:cxn>
                  <a:cxn ang="0">
                    <a:pos x="T6" y="T7"/>
                  </a:cxn>
                </a:cxnLst>
                <a:rect l="0" t="0" r="r" b="b"/>
                <a:pathLst>
                  <a:path w="18" h="19">
                    <a:moveTo>
                      <a:pt x="3" y="19"/>
                    </a:moveTo>
                    <a:cubicBezTo>
                      <a:pt x="9" y="17"/>
                      <a:pt x="12" y="16"/>
                      <a:pt x="18" y="15"/>
                    </a:cubicBezTo>
                    <a:cubicBezTo>
                      <a:pt x="11" y="9"/>
                      <a:pt x="7" y="6"/>
                      <a:pt x="0" y="0"/>
                    </a:cubicBezTo>
                    <a:cubicBezTo>
                      <a:pt x="1" y="8"/>
                      <a:pt x="2" y="11"/>
                      <a:pt x="3" y="1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48"/>
              <p:cNvSpPr>
                <a:spLocks/>
              </p:cNvSpPr>
              <p:nvPr userDrawn="1"/>
            </p:nvSpPr>
            <p:spPr bwMode="auto">
              <a:xfrm>
                <a:off x="6594" y="4061"/>
                <a:ext cx="1314" cy="1229"/>
              </a:xfrm>
              <a:custGeom>
                <a:avLst/>
                <a:gdLst>
                  <a:gd name="T0" fmla="*/ 540 w 554"/>
                  <a:gd name="T1" fmla="*/ 432 h 518"/>
                  <a:gd name="T2" fmla="*/ 550 w 554"/>
                  <a:gd name="T3" fmla="*/ 403 h 518"/>
                  <a:gd name="T4" fmla="*/ 548 w 554"/>
                  <a:gd name="T5" fmla="*/ 354 h 518"/>
                  <a:gd name="T6" fmla="*/ 539 w 554"/>
                  <a:gd name="T7" fmla="*/ 320 h 518"/>
                  <a:gd name="T8" fmla="*/ 530 w 554"/>
                  <a:gd name="T9" fmla="*/ 291 h 518"/>
                  <a:gd name="T10" fmla="*/ 517 w 554"/>
                  <a:gd name="T11" fmla="*/ 265 h 518"/>
                  <a:gd name="T12" fmla="*/ 534 w 554"/>
                  <a:gd name="T13" fmla="*/ 209 h 518"/>
                  <a:gd name="T14" fmla="*/ 524 w 554"/>
                  <a:gd name="T15" fmla="*/ 166 h 518"/>
                  <a:gd name="T16" fmla="*/ 519 w 554"/>
                  <a:gd name="T17" fmla="*/ 128 h 518"/>
                  <a:gd name="T18" fmla="*/ 496 w 554"/>
                  <a:gd name="T19" fmla="*/ 147 h 518"/>
                  <a:gd name="T20" fmla="*/ 456 w 554"/>
                  <a:gd name="T21" fmla="*/ 190 h 518"/>
                  <a:gd name="T22" fmla="*/ 439 w 554"/>
                  <a:gd name="T23" fmla="*/ 163 h 518"/>
                  <a:gd name="T24" fmla="*/ 407 w 554"/>
                  <a:gd name="T25" fmla="*/ 119 h 518"/>
                  <a:gd name="T26" fmla="*/ 425 w 554"/>
                  <a:gd name="T27" fmla="*/ 91 h 518"/>
                  <a:gd name="T28" fmla="*/ 439 w 554"/>
                  <a:gd name="T29" fmla="*/ 90 h 518"/>
                  <a:gd name="T30" fmla="*/ 401 w 554"/>
                  <a:gd name="T31" fmla="*/ 58 h 518"/>
                  <a:gd name="T32" fmla="*/ 389 w 554"/>
                  <a:gd name="T33" fmla="*/ 35 h 518"/>
                  <a:gd name="T34" fmla="*/ 379 w 554"/>
                  <a:gd name="T35" fmla="*/ 32 h 518"/>
                  <a:gd name="T36" fmla="*/ 357 w 554"/>
                  <a:gd name="T37" fmla="*/ 26 h 518"/>
                  <a:gd name="T38" fmla="*/ 323 w 554"/>
                  <a:gd name="T39" fmla="*/ 41 h 518"/>
                  <a:gd name="T40" fmla="*/ 293 w 554"/>
                  <a:gd name="T41" fmla="*/ 39 h 518"/>
                  <a:gd name="T42" fmla="*/ 275 w 554"/>
                  <a:gd name="T43" fmla="*/ 0 h 518"/>
                  <a:gd name="T44" fmla="*/ 248 w 554"/>
                  <a:gd name="T45" fmla="*/ 14 h 518"/>
                  <a:gd name="T46" fmla="*/ 217 w 554"/>
                  <a:gd name="T47" fmla="*/ 31 h 518"/>
                  <a:gd name="T48" fmla="*/ 199 w 554"/>
                  <a:gd name="T49" fmla="*/ 8 h 518"/>
                  <a:gd name="T50" fmla="*/ 169 w 554"/>
                  <a:gd name="T51" fmla="*/ 27 h 518"/>
                  <a:gd name="T52" fmla="*/ 109 w 554"/>
                  <a:gd name="T53" fmla="*/ 10 h 518"/>
                  <a:gd name="T54" fmla="*/ 78 w 554"/>
                  <a:gd name="T55" fmla="*/ 5 h 518"/>
                  <a:gd name="T56" fmla="*/ 42 w 554"/>
                  <a:gd name="T57" fmla="*/ 17 h 518"/>
                  <a:gd name="T58" fmla="*/ 33 w 554"/>
                  <a:gd name="T59" fmla="*/ 56 h 518"/>
                  <a:gd name="T60" fmla="*/ 18 w 554"/>
                  <a:gd name="T61" fmla="*/ 51 h 518"/>
                  <a:gd name="T62" fmla="*/ 24 w 554"/>
                  <a:gd name="T63" fmla="*/ 102 h 518"/>
                  <a:gd name="T64" fmla="*/ 5 w 554"/>
                  <a:gd name="T65" fmla="*/ 175 h 518"/>
                  <a:gd name="T66" fmla="*/ 7 w 554"/>
                  <a:gd name="T67" fmla="*/ 190 h 518"/>
                  <a:gd name="T68" fmla="*/ 64 w 554"/>
                  <a:gd name="T69" fmla="*/ 209 h 518"/>
                  <a:gd name="T70" fmla="*/ 125 w 554"/>
                  <a:gd name="T71" fmla="*/ 231 h 518"/>
                  <a:gd name="T72" fmla="*/ 200 w 554"/>
                  <a:gd name="T73" fmla="*/ 255 h 518"/>
                  <a:gd name="T74" fmla="*/ 238 w 554"/>
                  <a:gd name="T75" fmla="*/ 286 h 518"/>
                  <a:gd name="T76" fmla="*/ 257 w 554"/>
                  <a:gd name="T77" fmla="*/ 347 h 518"/>
                  <a:gd name="T78" fmla="*/ 286 w 554"/>
                  <a:gd name="T79" fmla="*/ 353 h 518"/>
                  <a:gd name="T80" fmla="*/ 291 w 554"/>
                  <a:gd name="T81" fmla="*/ 362 h 518"/>
                  <a:gd name="T82" fmla="*/ 300 w 554"/>
                  <a:gd name="T83" fmla="*/ 374 h 518"/>
                  <a:gd name="T84" fmla="*/ 300 w 554"/>
                  <a:gd name="T85" fmla="*/ 396 h 518"/>
                  <a:gd name="T86" fmla="*/ 311 w 554"/>
                  <a:gd name="T87" fmla="*/ 447 h 518"/>
                  <a:gd name="T88" fmla="*/ 352 w 554"/>
                  <a:gd name="T89" fmla="*/ 477 h 518"/>
                  <a:gd name="T90" fmla="*/ 378 w 554"/>
                  <a:gd name="T91" fmla="*/ 501 h 518"/>
                  <a:gd name="T92" fmla="*/ 424 w 554"/>
                  <a:gd name="T93" fmla="*/ 518 h 518"/>
                  <a:gd name="T94" fmla="*/ 467 w 554"/>
                  <a:gd name="T95" fmla="*/ 491 h 518"/>
                  <a:gd name="T96" fmla="*/ 486 w 554"/>
                  <a:gd name="T97" fmla="*/ 480 h 518"/>
                  <a:gd name="T98" fmla="*/ 513 w 554"/>
                  <a:gd name="T99" fmla="*/ 47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4" h="518">
                    <a:moveTo>
                      <a:pt x="539" y="443"/>
                    </a:moveTo>
                    <a:cubicBezTo>
                      <a:pt x="539" y="443"/>
                      <a:pt x="540" y="442"/>
                      <a:pt x="540" y="442"/>
                    </a:cubicBezTo>
                    <a:cubicBezTo>
                      <a:pt x="540" y="438"/>
                      <a:pt x="540" y="436"/>
                      <a:pt x="540" y="432"/>
                    </a:cubicBezTo>
                    <a:cubicBezTo>
                      <a:pt x="545" y="426"/>
                      <a:pt x="547" y="424"/>
                      <a:pt x="552" y="418"/>
                    </a:cubicBezTo>
                    <a:cubicBezTo>
                      <a:pt x="553" y="414"/>
                      <a:pt x="553" y="412"/>
                      <a:pt x="554" y="408"/>
                    </a:cubicBezTo>
                    <a:cubicBezTo>
                      <a:pt x="552" y="406"/>
                      <a:pt x="552" y="405"/>
                      <a:pt x="550" y="403"/>
                    </a:cubicBezTo>
                    <a:cubicBezTo>
                      <a:pt x="550" y="395"/>
                      <a:pt x="550" y="392"/>
                      <a:pt x="549" y="385"/>
                    </a:cubicBezTo>
                    <a:cubicBezTo>
                      <a:pt x="545" y="376"/>
                      <a:pt x="543" y="372"/>
                      <a:pt x="539" y="364"/>
                    </a:cubicBezTo>
                    <a:cubicBezTo>
                      <a:pt x="543" y="360"/>
                      <a:pt x="545" y="358"/>
                      <a:pt x="548" y="354"/>
                    </a:cubicBezTo>
                    <a:cubicBezTo>
                      <a:pt x="547" y="351"/>
                      <a:pt x="546" y="349"/>
                      <a:pt x="544" y="346"/>
                    </a:cubicBezTo>
                    <a:cubicBezTo>
                      <a:pt x="541" y="344"/>
                      <a:pt x="540" y="344"/>
                      <a:pt x="537" y="342"/>
                    </a:cubicBezTo>
                    <a:cubicBezTo>
                      <a:pt x="538" y="333"/>
                      <a:pt x="538" y="329"/>
                      <a:pt x="539" y="320"/>
                    </a:cubicBezTo>
                    <a:cubicBezTo>
                      <a:pt x="537" y="316"/>
                      <a:pt x="537" y="314"/>
                      <a:pt x="535" y="310"/>
                    </a:cubicBezTo>
                    <a:cubicBezTo>
                      <a:pt x="537" y="309"/>
                      <a:pt x="538" y="308"/>
                      <a:pt x="540" y="306"/>
                    </a:cubicBezTo>
                    <a:cubicBezTo>
                      <a:pt x="536" y="300"/>
                      <a:pt x="534" y="297"/>
                      <a:pt x="530" y="291"/>
                    </a:cubicBezTo>
                    <a:cubicBezTo>
                      <a:pt x="531" y="288"/>
                      <a:pt x="531" y="287"/>
                      <a:pt x="531" y="284"/>
                    </a:cubicBezTo>
                    <a:cubicBezTo>
                      <a:pt x="528" y="282"/>
                      <a:pt x="527" y="281"/>
                      <a:pt x="524" y="279"/>
                    </a:cubicBezTo>
                    <a:cubicBezTo>
                      <a:pt x="521" y="274"/>
                      <a:pt x="520" y="271"/>
                      <a:pt x="517" y="265"/>
                    </a:cubicBezTo>
                    <a:cubicBezTo>
                      <a:pt x="521" y="254"/>
                      <a:pt x="523" y="248"/>
                      <a:pt x="527" y="237"/>
                    </a:cubicBezTo>
                    <a:cubicBezTo>
                      <a:pt x="525" y="233"/>
                      <a:pt x="525" y="231"/>
                      <a:pt x="523" y="227"/>
                    </a:cubicBezTo>
                    <a:cubicBezTo>
                      <a:pt x="527" y="219"/>
                      <a:pt x="530" y="216"/>
                      <a:pt x="534" y="209"/>
                    </a:cubicBezTo>
                    <a:cubicBezTo>
                      <a:pt x="532" y="201"/>
                      <a:pt x="531" y="197"/>
                      <a:pt x="528" y="190"/>
                    </a:cubicBezTo>
                    <a:cubicBezTo>
                      <a:pt x="524" y="187"/>
                      <a:pt x="522" y="185"/>
                      <a:pt x="518" y="182"/>
                    </a:cubicBezTo>
                    <a:cubicBezTo>
                      <a:pt x="521" y="175"/>
                      <a:pt x="522" y="172"/>
                      <a:pt x="524" y="166"/>
                    </a:cubicBezTo>
                    <a:cubicBezTo>
                      <a:pt x="522" y="164"/>
                      <a:pt x="522" y="164"/>
                      <a:pt x="520" y="162"/>
                    </a:cubicBezTo>
                    <a:cubicBezTo>
                      <a:pt x="523" y="148"/>
                      <a:pt x="524" y="142"/>
                      <a:pt x="526" y="128"/>
                    </a:cubicBezTo>
                    <a:cubicBezTo>
                      <a:pt x="523" y="128"/>
                      <a:pt x="522" y="128"/>
                      <a:pt x="519" y="128"/>
                    </a:cubicBezTo>
                    <a:cubicBezTo>
                      <a:pt x="513" y="132"/>
                      <a:pt x="509" y="134"/>
                      <a:pt x="503" y="138"/>
                    </a:cubicBezTo>
                    <a:cubicBezTo>
                      <a:pt x="504" y="142"/>
                      <a:pt x="504" y="144"/>
                      <a:pt x="505" y="147"/>
                    </a:cubicBezTo>
                    <a:cubicBezTo>
                      <a:pt x="501" y="147"/>
                      <a:pt x="500" y="147"/>
                      <a:pt x="496" y="147"/>
                    </a:cubicBezTo>
                    <a:cubicBezTo>
                      <a:pt x="493" y="150"/>
                      <a:pt x="492" y="151"/>
                      <a:pt x="490" y="154"/>
                    </a:cubicBezTo>
                    <a:cubicBezTo>
                      <a:pt x="487" y="162"/>
                      <a:pt x="486" y="165"/>
                      <a:pt x="483" y="173"/>
                    </a:cubicBezTo>
                    <a:cubicBezTo>
                      <a:pt x="472" y="180"/>
                      <a:pt x="467" y="184"/>
                      <a:pt x="456" y="190"/>
                    </a:cubicBezTo>
                    <a:cubicBezTo>
                      <a:pt x="451" y="189"/>
                      <a:pt x="448" y="188"/>
                      <a:pt x="443" y="187"/>
                    </a:cubicBezTo>
                    <a:cubicBezTo>
                      <a:pt x="440" y="181"/>
                      <a:pt x="439" y="177"/>
                      <a:pt x="436" y="171"/>
                    </a:cubicBezTo>
                    <a:cubicBezTo>
                      <a:pt x="437" y="168"/>
                      <a:pt x="438" y="166"/>
                      <a:pt x="439" y="163"/>
                    </a:cubicBezTo>
                    <a:cubicBezTo>
                      <a:pt x="435" y="161"/>
                      <a:pt x="432" y="159"/>
                      <a:pt x="427" y="157"/>
                    </a:cubicBezTo>
                    <a:cubicBezTo>
                      <a:pt x="420" y="146"/>
                      <a:pt x="417" y="141"/>
                      <a:pt x="410" y="130"/>
                    </a:cubicBezTo>
                    <a:cubicBezTo>
                      <a:pt x="409" y="126"/>
                      <a:pt x="408" y="124"/>
                      <a:pt x="407" y="119"/>
                    </a:cubicBezTo>
                    <a:cubicBezTo>
                      <a:pt x="404" y="114"/>
                      <a:pt x="402" y="111"/>
                      <a:pt x="400" y="106"/>
                    </a:cubicBezTo>
                    <a:cubicBezTo>
                      <a:pt x="406" y="101"/>
                      <a:pt x="409" y="98"/>
                      <a:pt x="415" y="93"/>
                    </a:cubicBezTo>
                    <a:cubicBezTo>
                      <a:pt x="419" y="92"/>
                      <a:pt x="421" y="92"/>
                      <a:pt x="425" y="91"/>
                    </a:cubicBezTo>
                    <a:cubicBezTo>
                      <a:pt x="425" y="94"/>
                      <a:pt x="426" y="95"/>
                      <a:pt x="426" y="98"/>
                    </a:cubicBezTo>
                    <a:cubicBezTo>
                      <a:pt x="429" y="98"/>
                      <a:pt x="430" y="98"/>
                      <a:pt x="432" y="99"/>
                    </a:cubicBezTo>
                    <a:cubicBezTo>
                      <a:pt x="435" y="95"/>
                      <a:pt x="436" y="93"/>
                      <a:pt x="439" y="90"/>
                    </a:cubicBezTo>
                    <a:cubicBezTo>
                      <a:pt x="437" y="85"/>
                      <a:pt x="436" y="83"/>
                      <a:pt x="433" y="79"/>
                    </a:cubicBezTo>
                    <a:cubicBezTo>
                      <a:pt x="432" y="80"/>
                      <a:pt x="431" y="80"/>
                      <a:pt x="429" y="82"/>
                    </a:cubicBezTo>
                    <a:cubicBezTo>
                      <a:pt x="418" y="72"/>
                      <a:pt x="412" y="68"/>
                      <a:pt x="401" y="58"/>
                    </a:cubicBezTo>
                    <a:cubicBezTo>
                      <a:pt x="401" y="55"/>
                      <a:pt x="401" y="54"/>
                      <a:pt x="400" y="51"/>
                    </a:cubicBezTo>
                    <a:cubicBezTo>
                      <a:pt x="398" y="50"/>
                      <a:pt x="397" y="49"/>
                      <a:pt x="394" y="48"/>
                    </a:cubicBezTo>
                    <a:cubicBezTo>
                      <a:pt x="392" y="43"/>
                      <a:pt x="391" y="40"/>
                      <a:pt x="389" y="35"/>
                    </a:cubicBezTo>
                    <a:cubicBezTo>
                      <a:pt x="386" y="31"/>
                      <a:pt x="384" y="29"/>
                      <a:pt x="381" y="25"/>
                    </a:cubicBezTo>
                    <a:cubicBezTo>
                      <a:pt x="377" y="25"/>
                      <a:pt x="375" y="25"/>
                      <a:pt x="371" y="25"/>
                    </a:cubicBezTo>
                    <a:cubicBezTo>
                      <a:pt x="374" y="28"/>
                      <a:pt x="376" y="30"/>
                      <a:pt x="379" y="32"/>
                    </a:cubicBezTo>
                    <a:cubicBezTo>
                      <a:pt x="380" y="37"/>
                      <a:pt x="380" y="39"/>
                      <a:pt x="381" y="43"/>
                    </a:cubicBezTo>
                    <a:cubicBezTo>
                      <a:pt x="373" y="37"/>
                      <a:pt x="370" y="35"/>
                      <a:pt x="362" y="29"/>
                    </a:cubicBezTo>
                    <a:cubicBezTo>
                      <a:pt x="360" y="28"/>
                      <a:pt x="359" y="27"/>
                      <a:pt x="357" y="26"/>
                    </a:cubicBezTo>
                    <a:cubicBezTo>
                      <a:pt x="350" y="30"/>
                      <a:pt x="346" y="32"/>
                      <a:pt x="339" y="35"/>
                    </a:cubicBezTo>
                    <a:cubicBezTo>
                      <a:pt x="336" y="34"/>
                      <a:pt x="335" y="33"/>
                      <a:pt x="332" y="32"/>
                    </a:cubicBezTo>
                    <a:cubicBezTo>
                      <a:pt x="328" y="35"/>
                      <a:pt x="326" y="37"/>
                      <a:pt x="323" y="41"/>
                    </a:cubicBezTo>
                    <a:cubicBezTo>
                      <a:pt x="322" y="47"/>
                      <a:pt x="321" y="50"/>
                      <a:pt x="320" y="55"/>
                    </a:cubicBezTo>
                    <a:cubicBezTo>
                      <a:pt x="316" y="49"/>
                      <a:pt x="314" y="46"/>
                      <a:pt x="310" y="40"/>
                    </a:cubicBezTo>
                    <a:cubicBezTo>
                      <a:pt x="303" y="40"/>
                      <a:pt x="300" y="39"/>
                      <a:pt x="293" y="39"/>
                    </a:cubicBezTo>
                    <a:cubicBezTo>
                      <a:pt x="296" y="35"/>
                      <a:pt x="298" y="33"/>
                      <a:pt x="301" y="29"/>
                    </a:cubicBezTo>
                    <a:cubicBezTo>
                      <a:pt x="298" y="23"/>
                      <a:pt x="297" y="20"/>
                      <a:pt x="295" y="14"/>
                    </a:cubicBezTo>
                    <a:cubicBezTo>
                      <a:pt x="287" y="9"/>
                      <a:pt x="283" y="6"/>
                      <a:pt x="275" y="0"/>
                    </a:cubicBezTo>
                    <a:cubicBezTo>
                      <a:pt x="269" y="5"/>
                      <a:pt x="265" y="7"/>
                      <a:pt x="259" y="11"/>
                    </a:cubicBezTo>
                    <a:cubicBezTo>
                      <a:pt x="256" y="9"/>
                      <a:pt x="255" y="8"/>
                      <a:pt x="252" y="6"/>
                    </a:cubicBezTo>
                    <a:cubicBezTo>
                      <a:pt x="250" y="9"/>
                      <a:pt x="249" y="11"/>
                      <a:pt x="248" y="14"/>
                    </a:cubicBezTo>
                    <a:cubicBezTo>
                      <a:pt x="239" y="12"/>
                      <a:pt x="235" y="10"/>
                      <a:pt x="226" y="8"/>
                    </a:cubicBezTo>
                    <a:cubicBezTo>
                      <a:pt x="227" y="12"/>
                      <a:pt x="227" y="14"/>
                      <a:pt x="227" y="18"/>
                    </a:cubicBezTo>
                    <a:cubicBezTo>
                      <a:pt x="223" y="23"/>
                      <a:pt x="221" y="26"/>
                      <a:pt x="217" y="31"/>
                    </a:cubicBezTo>
                    <a:cubicBezTo>
                      <a:pt x="215" y="25"/>
                      <a:pt x="214" y="22"/>
                      <a:pt x="211" y="16"/>
                    </a:cubicBezTo>
                    <a:cubicBezTo>
                      <a:pt x="213" y="11"/>
                      <a:pt x="214" y="9"/>
                      <a:pt x="215" y="5"/>
                    </a:cubicBezTo>
                    <a:cubicBezTo>
                      <a:pt x="209" y="6"/>
                      <a:pt x="206" y="7"/>
                      <a:pt x="199" y="8"/>
                    </a:cubicBezTo>
                    <a:cubicBezTo>
                      <a:pt x="198" y="13"/>
                      <a:pt x="197" y="16"/>
                      <a:pt x="196" y="21"/>
                    </a:cubicBezTo>
                    <a:cubicBezTo>
                      <a:pt x="192" y="21"/>
                      <a:pt x="190" y="21"/>
                      <a:pt x="186" y="20"/>
                    </a:cubicBezTo>
                    <a:cubicBezTo>
                      <a:pt x="179" y="23"/>
                      <a:pt x="176" y="24"/>
                      <a:pt x="169" y="27"/>
                    </a:cubicBezTo>
                    <a:cubicBezTo>
                      <a:pt x="163" y="26"/>
                      <a:pt x="160" y="25"/>
                      <a:pt x="154" y="24"/>
                    </a:cubicBezTo>
                    <a:cubicBezTo>
                      <a:pt x="148" y="21"/>
                      <a:pt x="145" y="19"/>
                      <a:pt x="140" y="16"/>
                    </a:cubicBezTo>
                    <a:cubicBezTo>
                      <a:pt x="127" y="13"/>
                      <a:pt x="121" y="12"/>
                      <a:pt x="109" y="10"/>
                    </a:cubicBezTo>
                    <a:cubicBezTo>
                      <a:pt x="107" y="7"/>
                      <a:pt x="105" y="6"/>
                      <a:pt x="103" y="3"/>
                    </a:cubicBezTo>
                    <a:cubicBezTo>
                      <a:pt x="97" y="3"/>
                      <a:pt x="93" y="3"/>
                      <a:pt x="87" y="3"/>
                    </a:cubicBezTo>
                    <a:cubicBezTo>
                      <a:pt x="83" y="3"/>
                      <a:pt x="82" y="4"/>
                      <a:pt x="78" y="5"/>
                    </a:cubicBezTo>
                    <a:cubicBezTo>
                      <a:pt x="71" y="7"/>
                      <a:pt x="67" y="8"/>
                      <a:pt x="60" y="11"/>
                    </a:cubicBezTo>
                    <a:cubicBezTo>
                      <a:pt x="59" y="6"/>
                      <a:pt x="58" y="4"/>
                      <a:pt x="57" y="0"/>
                    </a:cubicBezTo>
                    <a:cubicBezTo>
                      <a:pt x="51" y="7"/>
                      <a:pt x="48" y="10"/>
                      <a:pt x="42" y="17"/>
                    </a:cubicBezTo>
                    <a:cubicBezTo>
                      <a:pt x="38" y="20"/>
                      <a:pt x="35" y="22"/>
                      <a:pt x="31" y="26"/>
                    </a:cubicBezTo>
                    <a:cubicBezTo>
                      <a:pt x="33" y="35"/>
                      <a:pt x="35" y="40"/>
                      <a:pt x="37" y="50"/>
                    </a:cubicBezTo>
                    <a:cubicBezTo>
                      <a:pt x="36" y="52"/>
                      <a:pt x="35" y="54"/>
                      <a:pt x="33" y="56"/>
                    </a:cubicBezTo>
                    <a:cubicBezTo>
                      <a:pt x="28" y="49"/>
                      <a:pt x="26" y="45"/>
                      <a:pt x="22" y="38"/>
                    </a:cubicBezTo>
                    <a:cubicBezTo>
                      <a:pt x="20" y="40"/>
                      <a:pt x="20" y="40"/>
                      <a:pt x="18" y="42"/>
                    </a:cubicBezTo>
                    <a:cubicBezTo>
                      <a:pt x="18" y="45"/>
                      <a:pt x="18" y="47"/>
                      <a:pt x="18" y="51"/>
                    </a:cubicBezTo>
                    <a:cubicBezTo>
                      <a:pt x="20" y="58"/>
                      <a:pt x="21" y="62"/>
                      <a:pt x="23" y="70"/>
                    </a:cubicBezTo>
                    <a:cubicBezTo>
                      <a:pt x="22" y="74"/>
                      <a:pt x="21" y="77"/>
                      <a:pt x="20" y="81"/>
                    </a:cubicBezTo>
                    <a:cubicBezTo>
                      <a:pt x="21" y="90"/>
                      <a:pt x="22" y="94"/>
                      <a:pt x="24" y="102"/>
                    </a:cubicBezTo>
                    <a:cubicBezTo>
                      <a:pt x="21" y="110"/>
                      <a:pt x="20" y="114"/>
                      <a:pt x="18" y="121"/>
                    </a:cubicBezTo>
                    <a:cubicBezTo>
                      <a:pt x="18" y="131"/>
                      <a:pt x="18" y="136"/>
                      <a:pt x="19" y="146"/>
                    </a:cubicBezTo>
                    <a:cubicBezTo>
                      <a:pt x="13" y="158"/>
                      <a:pt x="11" y="163"/>
                      <a:pt x="5" y="175"/>
                    </a:cubicBezTo>
                    <a:cubicBezTo>
                      <a:pt x="3" y="173"/>
                      <a:pt x="3" y="171"/>
                      <a:pt x="1" y="169"/>
                    </a:cubicBezTo>
                    <a:cubicBezTo>
                      <a:pt x="0" y="175"/>
                      <a:pt x="0" y="177"/>
                      <a:pt x="0" y="182"/>
                    </a:cubicBezTo>
                    <a:cubicBezTo>
                      <a:pt x="3" y="185"/>
                      <a:pt x="4" y="187"/>
                      <a:pt x="7" y="190"/>
                    </a:cubicBezTo>
                    <a:cubicBezTo>
                      <a:pt x="8" y="192"/>
                      <a:pt x="8" y="194"/>
                      <a:pt x="8" y="196"/>
                    </a:cubicBezTo>
                    <a:cubicBezTo>
                      <a:pt x="16" y="201"/>
                      <a:pt x="20" y="204"/>
                      <a:pt x="28" y="209"/>
                    </a:cubicBezTo>
                    <a:cubicBezTo>
                      <a:pt x="42" y="209"/>
                      <a:pt x="49" y="209"/>
                      <a:pt x="64" y="209"/>
                    </a:cubicBezTo>
                    <a:cubicBezTo>
                      <a:pt x="80" y="218"/>
                      <a:pt x="88" y="223"/>
                      <a:pt x="104" y="233"/>
                    </a:cubicBezTo>
                    <a:cubicBezTo>
                      <a:pt x="106" y="235"/>
                      <a:pt x="107" y="236"/>
                      <a:pt x="110" y="238"/>
                    </a:cubicBezTo>
                    <a:cubicBezTo>
                      <a:pt x="116" y="235"/>
                      <a:pt x="119" y="234"/>
                      <a:pt x="125" y="231"/>
                    </a:cubicBezTo>
                    <a:cubicBezTo>
                      <a:pt x="137" y="233"/>
                      <a:pt x="143" y="234"/>
                      <a:pt x="154" y="237"/>
                    </a:cubicBezTo>
                    <a:cubicBezTo>
                      <a:pt x="161" y="241"/>
                      <a:pt x="165" y="243"/>
                      <a:pt x="171" y="247"/>
                    </a:cubicBezTo>
                    <a:cubicBezTo>
                      <a:pt x="183" y="250"/>
                      <a:pt x="189" y="252"/>
                      <a:pt x="200" y="255"/>
                    </a:cubicBezTo>
                    <a:cubicBezTo>
                      <a:pt x="210" y="261"/>
                      <a:pt x="214" y="264"/>
                      <a:pt x="223" y="270"/>
                    </a:cubicBezTo>
                    <a:cubicBezTo>
                      <a:pt x="226" y="270"/>
                      <a:pt x="227" y="270"/>
                      <a:pt x="229" y="271"/>
                    </a:cubicBezTo>
                    <a:cubicBezTo>
                      <a:pt x="233" y="277"/>
                      <a:pt x="234" y="280"/>
                      <a:pt x="238" y="286"/>
                    </a:cubicBezTo>
                    <a:cubicBezTo>
                      <a:pt x="246" y="293"/>
                      <a:pt x="250" y="297"/>
                      <a:pt x="258" y="304"/>
                    </a:cubicBezTo>
                    <a:cubicBezTo>
                      <a:pt x="260" y="320"/>
                      <a:pt x="261" y="329"/>
                      <a:pt x="263" y="345"/>
                    </a:cubicBezTo>
                    <a:cubicBezTo>
                      <a:pt x="260" y="346"/>
                      <a:pt x="259" y="346"/>
                      <a:pt x="257" y="347"/>
                    </a:cubicBezTo>
                    <a:cubicBezTo>
                      <a:pt x="261" y="352"/>
                      <a:pt x="262" y="355"/>
                      <a:pt x="265" y="360"/>
                    </a:cubicBezTo>
                    <a:cubicBezTo>
                      <a:pt x="271" y="356"/>
                      <a:pt x="273" y="355"/>
                      <a:pt x="279" y="351"/>
                    </a:cubicBezTo>
                    <a:cubicBezTo>
                      <a:pt x="282" y="352"/>
                      <a:pt x="283" y="352"/>
                      <a:pt x="286" y="353"/>
                    </a:cubicBezTo>
                    <a:cubicBezTo>
                      <a:pt x="295" y="349"/>
                      <a:pt x="299" y="348"/>
                      <a:pt x="307" y="344"/>
                    </a:cubicBezTo>
                    <a:cubicBezTo>
                      <a:pt x="305" y="350"/>
                      <a:pt x="304" y="353"/>
                      <a:pt x="302" y="359"/>
                    </a:cubicBezTo>
                    <a:cubicBezTo>
                      <a:pt x="297" y="360"/>
                      <a:pt x="295" y="361"/>
                      <a:pt x="291" y="362"/>
                    </a:cubicBezTo>
                    <a:cubicBezTo>
                      <a:pt x="284" y="366"/>
                      <a:pt x="281" y="368"/>
                      <a:pt x="274" y="372"/>
                    </a:cubicBezTo>
                    <a:cubicBezTo>
                      <a:pt x="280" y="375"/>
                      <a:pt x="282" y="377"/>
                      <a:pt x="288" y="380"/>
                    </a:cubicBezTo>
                    <a:cubicBezTo>
                      <a:pt x="293" y="378"/>
                      <a:pt x="295" y="377"/>
                      <a:pt x="300" y="374"/>
                    </a:cubicBezTo>
                    <a:cubicBezTo>
                      <a:pt x="301" y="378"/>
                      <a:pt x="302" y="380"/>
                      <a:pt x="303" y="384"/>
                    </a:cubicBezTo>
                    <a:cubicBezTo>
                      <a:pt x="298" y="387"/>
                      <a:pt x="295" y="389"/>
                      <a:pt x="290" y="391"/>
                    </a:cubicBezTo>
                    <a:cubicBezTo>
                      <a:pt x="294" y="393"/>
                      <a:pt x="296" y="394"/>
                      <a:pt x="300" y="396"/>
                    </a:cubicBezTo>
                    <a:cubicBezTo>
                      <a:pt x="302" y="400"/>
                      <a:pt x="304" y="402"/>
                      <a:pt x="306" y="406"/>
                    </a:cubicBezTo>
                    <a:cubicBezTo>
                      <a:pt x="303" y="411"/>
                      <a:pt x="302" y="413"/>
                      <a:pt x="299" y="418"/>
                    </a:cubicBezTo>
                    <a:cubicBezTo>
                      <a:pt x="304" y="430"/>
                      <a:pt x="306" y="435"/>
                      <a:pt x="311" y="447"/>
                    </a:cubicBezTo>
                    <a:cubicBezTo>
                      <a:pt x="317" y="451"/>
                      <a:pt x="320" y="453"/>
                      <a:pt x="326" y="458"/>
                    </a:cubicBezTo>
                    <a:cubicBezTo>
                      <a:pt x="330" y="464"/>
                      <a:pt x="331" y="467"/>
                      <a:pt x="335" y="473"/>
                    </a:cubicBezTo>
                    <a:cubicBezTo>
                      <a:pt x="342" y="474"/>
                      <a:pt x="346" y="475"/>
                      <a:pt x="352" y="477"/>
                    </a:cubicBezTo>
                    <a:cubicBezTo>
                      <a:pt x="359" y="485"/>
                      <a:pt x="362" y="488"/>
                      <a:pt x="368" y="496"/>
                    </a:cubicBezTo>
                    <a:cubicBezTo>
                      <a:pt x="368" y="499"/>
                      <a:pt x="368" y="500"/>
                      <a:pt x="368" y="502"/>
                    </a:cubicBezTo>
                    <a:cubicBezTo>
                      <a:pt x="372" y="502"/>
                      <a:pt x="374" y="502"/>
                      <a:pt x="378" y="501"/>
                    </a:cubicBezTo>
                    <a:cubicBezTo>
                      <a:pt x="385" y="502"/>
                      <a:pt x="389" y="503"/>
                      <a:pt x="396" y="503"/>
                    </a:cubicBezTo>
                    <a:cubicBezTo>
                      <a:pt x="404" y="509"/>
                      <a:pt x="408" y="511"/>
                      <a:pt x="416" y="517"/>
                    </a:cubicBezTo>
                    <a:cubicBezTo>
                      <a:pt x="419" y="517"/>
                      <a:pt x="421" y="518"/>
                      <a:pt x="424" y="518"/>
                    </a:cubicBezTo>
                    <a:cubicBezTo>
                      <a:pt x="425" y="516"/>
                      <a:pt x="426" y="514"/>
                      <a:pt x="427" y="512"/>
                    </a:cubicBezTo>
                    <a:cubicBezTo>
                      <a:pt x="431" y="508"/>
                      <a:pt x="434" y="507"/>
                      <a:pt x="438" y="504"/>
                    </a:cubicBezTo>
                    <a:cubicBezTo>
                      <a:pt x="450" y="499"/>
                      <a:pt x="455" y="496"/>
                      <a:pt x="467" y="491"/>
                    </a:cubicBezTo>
                    <a:cubicBezTo>
                      <a:pt x="468" y="489"/>
                      <a:pt x="468" y="489"/>
                      <a:pt x="469" y="487"/>
                    </a:cubicBezTo>
                    <a:cubicBezTo>
                      <a:pt x="474" y="487"/>
                      <a:pt x="477" y="487"/>
                      <a:pt x="482" y="487"/>
                    </a:cubicBezTo>
                    <a:cubicBezTo>
                      <a:pt x="484" y="484"/>
                      <a:pt x="485" y="483"/>
                      <a:pt x="486" y="480"/>
                    </a:cubicBezTo>
                    <a:cubicBezTo>
                      <a:pt x="489" y="483"/>
                      <a:pt x="490" y="484"/>
                      <a:pt x="493" y="487"/>
                    </a:cubicBezTo>
                    <a:cubicBezTo>
                      <a:pt x="500" y="483"/>
                      <a:pt x="504" y="480"/>
                      <a:pt x="511" y="476"/>
                    </a:cubicBezTo>
                    <a:cubicBezTo>
                      <a:pt x="512" y="474"/>
                      <a:pt x="512" y="473"/>
                      <a:pt x="513" y="471"/>
                    </a:cubicBezTo>
                    <a:cubicBezTo>
                      <a:pt x="522" y="464"/>
                      <a:pt x="527" y="461"/>
                      <a:pt x="536" y="455"/>
                    </a:cubicBezTo>
                    <a:cubicBezTo>
                      <a:pt x="537" y="450"/>
                      <a:pt x="538" y="448"/>
                      <a:pt x="539" y="44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49"/>
              <p:cNvSpPr>
                <a:spLocks/>
              </p:cNvSpPr>
              <p:nvPr userDrawn="1"/>
            </p:nvSpPr>
            <p:spPr bwMode="auto">
              <a:xfrm>
                <a:off x="8211" y="5786"/>
                <a:ext cx="173" cy="247"/>
              </a:xfrm>
              <a:custGeom>
                <a:avLst/>
                <a:gdLst>
                  <a:gd name="T0" fmla="*/ 56 w 73"/>
                  <a:gd name="T1" fmla="*/ 85 h 104"/>
                  <a:gd name="T2" fmla="*/ 46 w 73"/>
                  <a:gd name="T3" fmla="*/ 69 h 104"/>
                  <a:gd name="T4" fmla="*/ 51 w 73"/>
                  <a:gd name="T5" fmla="*/ 56 h 104"/>
                  <a:gd name="T6" fmla="*/ 45 w 73"/>
                  <a:gd name="T7" fmla="*/ 50 h 104"/>
                  <a:gd name="T8" fmla="*/ 43 w 73"/>
                  <a:gd name="T9" fmla="*/ 41 h 104"/>
                  <a:gd name="T10" fmla="*/ 48 w 73"/>
                  <a:gd name="T11" fmla="*/ 37 h 104"/>
                  <a:gd name="T12" fmla="*/ 45 w 73"/>
                  <a:gd name="T13" fmla="*/ 21 h 104"/>
                  <a:gd name="T14" fmla="*/ 41 w 73"/>
                  <a:gd name="T15" fmla="*/ 6 h 104"/>
                  <a:gd name="T16" fmla="*/ 34 w 73"/>
                  <a:gd name="T17" fmla="*/ 0 h 104"/>
                  <a:gd name="T18" fmla="*/ 32 w 73"/>
                  <a:gd name="T19" fmla="*/ 54 h 104"/>
                  <a:gd name="T20" fmla="*/ 20 w 73"/>
                  <a:gd name="T21" fmla="*/ 63 h 104"/>
                  <a:gd name="T22" fmla="*/ 9 w 73"/>
                  <a:gd name="T23" fmla="*/ 58 h 104"/>
                  <a:gd name="T24" fmla="*/ 6 w 73"/>
                  <a:gd name="T25" fmla="*/ 60 h 104"/>
                  <a:gd name="T26" fmla="*/ 15 w 73"/>
                  <a:gd name="T27" fmla="*/ 77 h 104"/>
                  <a:gd name="T28" fmla="*/ 15 w 73"/>
                  <a:gd name="T29" fmla="*/ 87 h 104"/>
                  <a:gd name="T30" fmla="*/ 0 w 73"/>
                  <a:gd name="T31" fmla="*/ 90 h 104"/>
                  <a:gd name="T32" fmla="*/ 3 w 73"/>
                  <a:gd name="T33" fmla="*/ 98 h 104"/>
                  <a:gd name="T34" fmla="*/ 16 w 73"/>
                  <a:gd name="T35" fmla="*/ 102 h 104"/>
                  <a:gd name="T36" fmla="*/ 39 w 73"/>
                  <a:gd name="T37" fmla="*/ 101 h 104"/>
                  <a:gd name="T38" fmla="*/ 47 w 73"/>
                  <a:gd name="T39" fmla="*/ 98 h 104"/>
                  <a:gd name="T40" fmla="*/ 51 w 73"/>
                  <a:gd name="T41" fmla="*/ 104 h 104"/>
                  <a:gd name="T42" fmla="*/ 63 w 73"/>
                  <a:gd name="T43" fmla="*/ 103 h 104"/>
                  <a:gd name="T44" fmla="*/ 73 w 73"/>
                  <a:gd name="T45" fmla="*/ 96 h 104"/>
                  <a:gd name="T46" fmla="*/ 72 w 73"/>
                  <a:gd name="T47" fmla="*/ 87 h 104"/>
                  <a:gd name="T48" fmla="*/ 56 w 73"/>
                  <a:gd name="T49"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104">
                    <a:moveTo>
                      <a:pt x="56" y="85"/>
                    </a:moveTo>
                    <a:cubicBezTo>
                      <a:pt x="52" y="78"/>
                      <a:pt x="50" y="75"/>
                      <a:pt x="46" y="69"/>
                    </a:cubicBezTo>
                    <a:cubicBezTo>
                      <a:pt x="48" y="64"/>
                      <a:pt x="49" y="61"/>
                      <a:pt x="51" y="56"/>
                    </a:cubicBezTo>
                    <a:cubicBezTo>
                      <a:pt x="49" y="53"/>
                      <a:pt x="48" y="52"/>
                      <a:pt x="45" y="50"/>
                    </a:cubicBezTo>
                    <a:cubicBezTo>
                      <a:pt x="44" y="46"/>
                      <a:pt x="44" y="44"/>
                      <a:pt x="43" y="41"/>
                    </a:cubicBezTo>
                    <a:cubicBezTo>
                      <a:pt x="45" y="39"/>
                      <a:pt x="46" y="38"/>
                      <a:pt x="48" y="37"/>
                    </a:cubicBezTo>
                    <a:cubicBezTo>
                      <a:pt x="47" y="30"/>
                      <a:pt x="46" y="27"/>
                      <a:pt x="45" y="21"/>
                    </a:cubicBezTo>
                    <a:cubicBezTo>
                      <a:pt x="43" y="15"/>
                      <a:pt x="43" y="12"/>
                      <a:pt x="41" y="6"/>
                    </a:cubicBezTo>
                    <a:cubicBezTo>
                      <a:pt x="38" y="3"/>
                      <a:pt x="37" y="2"/>
                      <a:pt x="34" y="0"/>
                    </a:cubicBezTo>
                    <a:cubicBezTo>
                      <a:pt x="33" y="22"/>
                      <a:pt x="33" y="32"/>
                      <a:pt x="32" y="54"/>
                    </a:cubicBezTo>
                    <a:cubicBezTo>
                      <a:pt x="27" y="57"/>
                      <a:pt x="25" y="59"/>
                      <a:pt x="20" y="63"/>
                    </a:cubicBezTo>
                    <a:cubicBezTo>
                      <a:pt x="16" y="61"/>
                      <a:pt x="13" y="60"/>
                      <a:pt x="9" y="58"/>
                    </a:cubicBezTo>
                    <a:cubicBezTo>
                      <a:pt x="8" y="59"/>
                      <a:pt x="7" y="59"/>
                      <a:pt x="6" y="60"/>
                    </a:cubicBezTo>
                    <a:cubicBezTo>
                      <a:pt x="10" y="67"/>
                      <a:pt x="12" y="70"/>
                      <a:pt x="15" y="77"/>
                    </a:cubicBezTo>
                    <a:cubicBezTo>
                      <a:pt x="15" y="81"/>
                      <a:pt x="15" y="83"/>
                      <a:pt x="15" y="87"/>
                    </a:cubicBezTo>
                    <a:cubicBezTo>
                      <a:pt x="9" y="88"/>
                      <a:pt x="6" y="89"/>
                      <a:pt x="0" y="90"/>
                    </a:cubicBezTo>
                    <a:cubicBezTo>
                      <a:pt x="1" y="93"/>
                      <a:pt x="2" y="95"/>
                      <a:pt x="3" y="98"/>
                    </a:cubicBezTo>
                    <a:cubicBezTo>
                      <a:pt x="8" y="100"/>
                      <a:pt x="11" y="101"/>
                      <a:pt x="16" y="102"/>
                    </a:cubicBezTo>
                    <a:cubicBezTo>
                      <a:pt x="25" y="102"/>
                      <a:pt x="30" y="101"/>
                      <a:pt x="39" y="101"/>
                    </a:cubicBezTo>
                    <a:cubicBezTo>
                      <a:pt x="42" y="100"/>
                      <a:pt x="43" y="99"/>
                      <a:pt x="47" y="98"/>
                    </a:cubicBezTo>
                    <a:cubicBezTo>
                      <a:pt x="48" y="101"/>
                      <a:pt x="49" y="102"/>
                      <a:pt x="51" y="104"/>
                    </a:cubicBezTo>
                    <a:cubicBezTo>
                      <a:pt x="56" y="104"/>
                      <a:pt x="58" y="103"/>
                      <a:pt x="63" y="103"/>
                    </a:cubicBezTo>
                    <a:cubicBezTo>
                      <a:pt x="67" y="100"/>
                      <a:pt x="69" y="99"/>
                      <a:pt x="73" y="96"/>
                    </a:cubicBezTo>
                    <a:cubicBezTo>
                      <a:pt x="73" y="93"/>
                      <a:pt x="72" y="91"/>
                      <a:pt x="72" y="87"/>
                    </a:cubicBezTo>
                    <a:cubicBezTo>
                      <a:pt x="66" y="86"/>
                      <a:pt x="62" y="86"/>
                      <a:pt x="56" y="8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50"/>
              <p:cNvSpPr>
                <a:spLocks/>
              </p:cNvSpPr>
              <p:nvPr userDrawn="1"/>
            </p:nvSpPr>
            <p:spPr bwMode="auto">
              <a:xfrm>
                <a:off x="7893" y="5897"/>
                <a:ext cx="309" cy="109"/>
              </a:xfrm>
              <a:custGeom>
                <a:avLst/>
                <a:gdLst>
                  <a:gd name="T0" fmla="*/ 125 w 130"/>
                  <a:gd name="T1" fmla="*/ 27 h 46"/>
                  <a:gd name="T2" fmla="*/ 112 w 130"/>
                  <a:gd name="T3" fmla="*/ 23 h 46"/>
                  <a:gd name="T4" fmla="*/ 117 w 130"/>
                  <a:gd name="T5" fmla="*/ 9 h 46"/>
                  <a:gd name="T6" fmla="*/ 97 w 130"/>
                  <a:gd name="T7" fmla="*/ 13 h 46"/>
                  <a:gd name="T8" fmla="*/ 92 w 130"/>
                  <a:gd name="T9" fmla="*/ 9 h 46"/>
                  <a:gd name="T10" fmla="*/ 73 w 130"/>
                  <a:gd name="T11" fmla="*/ 16 h 46"/>
                  <a:gd name="T12" fmla="*/ 51 w 130"/>
                  <a:gd name="T13" fmla="*/ 8 h 46"/>
                  <a:gd name="T14" fmla="*/ 48 w 130"/>
                  <a:gd name="T15" fmla="*/ 10 h 46"/>
                  <a:gd name="T16" fmla="*/ 38 w 130"/>
                  <a:gd name="T17" fmla="*/ 2 h 46"/>
                  <a:gd name="T18" fmla="*/ 15 w 130"/>
                  <a:gd name="T19" fmla="*/ 0 h 46"/>
                  <a:gd name="T20" fmla="*/ 11 w 130"/>
                  <a:gd name="T21" fmla="*/ 6 h 46"/>
                  <a:gd name="T22" fmla="*/ 4 w 130"/>
                  <a:gd name="T23" fmla="*/ 2 h 46"/>
                  <a:gd name="T24" fmla="*/ 0 w 130"/>
                  <a:gd name="T25" fmla="*/ 8 h 46"/>
                  <a:gd name="T26" fmla="*/ 12 w 130"/>
                  <a:gd name="T27" fmla="*/ 19 h 46"/>
                  <a:gd name="T28" fmla="*/ 22 w 130"/>
                  <a:gd name="T29" fmla="*/ 37 h 46"/>
                  <a:gd name="T30" fmla="*/ 31 w 130"/>
                  <a:gd name="T31" fmla="*/ 43 h 46"/>
                  <a:gd name="T32" fmla="*/ 43 w 130"/>
                  <a:gd name="T33" fmla="*/ 43 h 46"/>
                  <a:gd name="T34" fmla="*/ 56 w 130"/>
                  <a:gd name="T35" fmla="*/ 33 h 46"/>
                  <a:gd name="T36" fmla="*/ 75 w 130"/>
                  <a:gd name="T37" fmla="*/ 36 h 46"/>
                  <a:gd name="T38" fmla="*/ 88 w 130"/>
                  <a:gd name="T39" fmla="*/ 46 h 46"/>
                  <a:gd name="T40" fmla="*/ 88 w 130"/>
                  <a:gd name="T41" fmla="*/ 38 h 46"/>
                  <a:gd name="T42" fmla="*/ 102 w 130"/>
                  <a:gd name="T43" fmla="*/ 41 h 46"/>
                  <a:gd name="T44" fmla="*/ 122 w 130"/>
                  <a:gd name="T45" fmla="*/ 43 h 46"/>
                  <a:gd name="T46" fmla="*/ 121 w 130"/>
                  <a:gd name="T47" fmla="*/ 37 h 46"/>
                  <a:gd name="T48" fmla="*/ 130 w 130"/>
                  <a:gd name="T49" fmla="*/ 35 h 46"/>
                  <a:gd name="T50" fmla="*/ 125 w 130"/>
                  <a:gd name="T51"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46">
                    <a:moveTo>
                      <a:pt x="125" y="27"/>
                    </a:moveTo>
                    <a:cubicBezTo>
                      <a:pt x="120" y="25"/>
                      <a:pt x="117" y="24"/>
                      <a:pt x="112" y="23"/>
                    </a:cubicBezTo>
                    <a:cubicBezTo>
                      <a:pt x="114" y="17"/>
                      <a:pt x="115" y="15"/>
                      <a:pt x="117" y="9"/>
                    </a:cubicBezTo>
                    <a:cubicBezTo>
                      <a:pt x="109" y="11"/>
                      <a:pt x="105" y="11"/>
                      <a:pt x="97" y="13"/>
                    </a:cubicBezTo>
                    <a:cubicBezTo>
                      <a:pt x="95" y="11"/>
                      <a:pt x="94" y="11"/>
                      <a:pt x="92" y="9"/>
                    </a:cubicBezTo>
                    <a:cubicBezTo>
                      <a:pt x="84" y="12"/>
                      <a:pt x="81" y="13"/>
                      <a:pt x="73" y="16"/>
                    </a:cubicBezTo>
                    <a:cubicBezTo>
                      <a:pt x="64" y="13"/>
                      <a:pt x="60" y="11"/>
                      <a:pt x="51" y="8"/>
                    </a:cubicBezTo>
                    <a:cubicBezTo>
                      <a:pt x="50" y="9"/>
                      <a:pt x="49" y="9"/>
                      <a:pt x="48" y="10"/>
                    </a:cubicBezTo>
                    <a:cubicBezTo>
                      <a:pt x="44" y="7"/>
                      <a:pt x="42" y="5"/>
                      <a:pt x="38" y="2"/>
                    </a:cubicBezTo>
                    <a:cubicBezTo>
                      <a:pt x="29" y="1"/>
                      <a:pt x="24" y="1"/>
                      <a:pt x="15" y="0"/>
                    </a:cubicBezTo>
                    <a:cubicBezTo>
                      <a:pt x="13" y="3"/>
                      <a:pt x="12" y="4"/>
                      <a:pt x="11" y="6"/>
                    </a:cubicBezTo>
                    <a:cubicBezTo>
                      <a:pt x="8" y="5"/>
                      <a:pt x="7" y="4"/>
                      <a:pt x="4" y="2"/>
                    </a:cubicBezTo>
                    <a:cubicBezTo>
                      <a:pt x="3" y="4"/>
                      <a:pt x="2" y="5"/>
                      <a:pt x="0" y="8"/>
                    </a:cubicBezTo>
                    <a:cubicBezTo>
                      <a:pt x="5" y="12"/>
                      <a:pt x="7" y="14"/>
                      <a:pt x="12" y="19"/>
                    </a:cubicBezTo>
                    <a:cubicBezTo>
                      <a:pt x="16" y="26"/>
                      <a:pt x="18" y="30"/>
                      <a:pt x="22" y="37"/>
                    </a:cubicBezTo>
                    <a:cubicBezTo>
                      <a:pt x="25" y="39"/>
                      <a:pt x="27" y="40"/>
                      <a:pt x="31" y="43"/>
                    </a:cubicBezTo>
                    <a:cubicBezTo>
                      <a:pt x="36" y="43"/>
                      <a:pt x="38" y="43"/>
                      <a:pt x="43" y="43"/>
                    </a:cubicBezTo>
                    <a:cubicBezTo>
                      <a:pt x="48" y="39"/>
                      <a:pt x="51" y="37"/>
                      <a:pt x="56" y="33"/>
                    </a:cubicBezTo>
                    <a:cubicBezTo>
                      <a:pt x="64" y="35"/>
                      <a:pt x="67" y="35"/>
                      <a:pt x="75" y="36"/>
                    </a:cubicBezTo>
                    <a:cubicBezTo>
                      <a:pt x="80" y="40"/>
                      <a:pt x="83" y="42"/>
                      <a:pt x="88" y="46"/>
                    </a:cubicBezTo>
                    <a:cubicBezTo>
                      <a:pt x="88" y="43"/>
                      <a:pt x="88" y="41"/>
                      <a:pt x="88" y="38"/>
                    </a:cubicBezTo>
                    <a:cubicBezTo>
                      <a:pt x="94" y="39"/>
                      <a:pt x="96" y="40"/>
                      <a:pt x="102" y="41"/>
                    </a:cubicBezTo>
                    <a:cubicBezTo>
                      <a:pt x="110" y="42"/>
                      <a:pt x="114" y="42"/>
                      <a:pt x="122" y="43"/>
                    </a:cubicBezTo>
                    <a:cubicBezTo>
                      <a:pt x="122" y="40"/>
                      <a:pt x="121" y="39"/>
                      <a:pt x="121" y="37"/>
                    </a:cubicBezTo>
                    <a:cubicBezTo>
                      <a:pt x="124" y="36"/>
                      <a:pt x="126" y="36"/>
                      <a:pt x="130" y="35"/>
                    </a:cubicBezTo>
                    <a:cubicBezTo>
                      <a:pt x="128" y="32"/>
                      <a:pt x="127" y="30"/>
                      <a:pt x="125" y="2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51"/>
              <p:cNvSpPr>
                <a:spLocks/>
              </p:cNvSpPr>
              <p:nvPr userDrawn="1"/>
            </p:nvSpPr>
            <p:spPr bwMode="auto">
              <a:xfrm>
                <a:off x="8325" y="5183"/>
                <a:ext cx="69" cy="145"/>
              </a:xfrm>
              <a:custGeom>
                <a:avLst/>
                <a:gdLst>
                  <a:gd name="T0" fmla="*/ 18 w 29"/>
                  <a:gd name="T1" fmla="*/ 34 h 61"/>
                  <a:gd name="T2" fmla="*/ 17 w 29"/>
                  <a:gd name="T3" fmla="*/ 24 h 61"/>
                  <a:gd name="T4" fmla="*/ 6 w 29"/>
                  <a:gd name="T5" fmla="*/ 2 h 61"/>
                  <a:gd name="T6" fmla="*/ 0 w 29"/>
                  <a:gd name="T7" fmla="*/ 0 h 61"/>
                  <a:gd name="T8" fmla="*/ 1 w 29"/>
                  <a:gd name="T9" fmla="*/ 27 h 61"/>
                  <a:gd name="T10" fmla="*/ 18 w 29"/>
                  <a:gd name="T11" fmla="*/ 59 h 61"/>
                  <a:gd name="T12" fmla="*/ 29 w 29"/>
                  <a:gd name="T13" fmla="*/ 61 h 61"/>
                  <a:gd name="T14" fmla="*/ 18 w 29"/>
                  <a:gd name="T15" fmla="*/ 34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1">
                    <a:moveTo>
                      <a:pt x="18" y="34"/>
                    </a:moveTo>
                    <a:cubicBezTo>
                      <a:pt x="17" y="30"/>
                      <a:pt x="17" y="28"/>
                      <a:pt x="17" y="24"/>
                    </a:cubicBezTo>
                    <a:cubicBezTo>
                      <a:pt x="12" y="15"/>
                      <a:pt x="10" y="10"/>
                      <a:pt x="6" y="2"/>
                    </a:cubicBezTo>
                    <a:cubicBezTo>
                      <a:pt x="4" y="1"/>
                      <a:pt x="3" y="0"/>
                      <a:pt x="0" y="0"/>
                    </a:cubicBezTo>
                    <a:cubicBezTo>
                      <a:pt x="1" y="11"/>
                      <a:pt x="1" y="16"/>
                      <a:pt x="1" y="27"/>
                    </a:cubicBezTo>
                    <a:cubicBezTo>
                      <a:pt x="8" y="39"/>
                      <a:pt x="11" y="46"/>
                      <a:pt x="18" y="59"/>
                    </a:cubicBezTo>
                    <a:cubicBezTo>
                      <a:pt x="22" y="60"/>
                      <a:pt x="25" y="60"/>
                      <a:pt x="29" y="61"/>
                    </a:cubicBezTo>
                    <a:cubicBezTo>
                      <a:pt x="24" y="50"/>
                      <a:pt x="22" y="45"/>
                      <a:pt x="18" y="3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52"/>
              <p:cNvSpPr>
                <a:spLocks/>
              </p:cNvSpPr>
              <p:nvPr userDrawn="1"/>
            </p:nvSpPr>
            <p:spPr bwMode="auto">
              <a:xfrm>
                <a:off x="8749" y="5501"/>
                <a:ext cx="48" cy="52"/>
              </a:xfrm>
              <a:custGeom>
                <a:avLst/>
                <a:gdLst>
                  <a:gd name="T0" fmla="*/ 16 w 20"/>
                  <a:gd name="T1" fmla="*/ 22 h 22"/>
                  <a:gd name="T2" fmla="*/ 20 w 20"/>
                  <a:gd name="T3" fmla="*/ 18 h 22"/>
                  <a:gd name="T4" fmla="*/ 16 w 20"/>
                  <a:gd name="T5" fmla="*/ 7 h 22"/>
                  <a:gd name="T6" fmla="*/ 4 w 20"/>
                  <a:gd name="T7" fmla="*/ 0 h 22"/>
                  <a:gd name="T8" fmla="*/ 0 w 20"/>
                  <a:gd name="T9" fmla="*/ 6 h 22"/>
                  <a:gd name="T10" fmla="*/ 7 w 20"/>
                  <a:gd name="T11" fmla="*/ 18 h 22"/>
                  <a:gd name="T12" fmla="*/ 16 w 2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16" y="22"/>
                    </a:moveTo>
                    <a:cubicBezTo>
                      <a:pt x="18" y="20"/>
                      <a:pt x="19" y="20"/>
                      <a:pt x="20" y="18"/>
                    </a:cubicBezTo>
                    <a:cubicBezTo>
                      <a:pt x="19" y="13"/>
                      <a:pt x="18" y="11"/>
                      <a:pt x="16" y="7"/>
                    </a:cubicBezTo>
                    <a:cubicBezTo>
                      <a:pt x="11" y="4"/>
                      <a:pt x="9" y="3"/>
                      <a:pt x="4" y="0"/>
                    </a:cubicBezTo>
                    <a:cubicBezTo>
                      <a:pt x="2" y="2"/>
                      <a:pt x="2" y="4"/>
                      <a:pt x="0" y="6"/>
                    </a:cubicBezTo>
                    <a:cubicBezTo>
                      <a:pt x="3" y="11"/>
                      <a:pt x="4" y="13"/>
                      <a:pt x="7" y="18"/>
                    </a:cubicBezTo>
                    <a:cubicBezTo>
                      <a:pt x="11" y="20"/>
                      <a:pt x="12" y="21"/>
                      <a:pt x="16" y="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53"/>
              <p:cNvSpPr>
                <a:spLocks/>
              </p:cNvSpPr>
              <p:nvPr userDrawn="1"/>
            </p:nvSpPr>
            <p:spPr bwMode="auto">
              <a:xfrm>
                <a:off x="8806" y="5506"/>
                <a:ext cx="72" cy="54"/>
              </a:xfrm>
              <a:custGeom>
                <a:avLst/>
                <a:gdLst>
                  <a:gd name="T0" fmla="*/ 0 w 30"/>
                  <a:gd name="T1" fmla="*/ 11 h 23"/>
                  <a:gd name="T2" fmla="*/ 21 w 30"/>
                  <a:gd name="T3" fmla="*/ 23 h 23"/>
                  <a:gd name="T4" fmla="*/ 30 w 30"/>
                  <a:gd name="T5" fmla="*/ 18 h 23"/>
                  <a:gd name="T6" fmla="*/ 3 w 30"/>
                  <a:gd name="T7" fmla="*/ 0 h 23"/>
                  <a:gd name="T8" fmla="*/ 0 w 30"/>
                  <a:gd name="T9" fmla="*/ 11 h 23"/>
                </a:gdLst>
                <a:ahLst/>
                <a:cxnLst>
                  <a:cxn ang="0">
                    <a:pos x="T0" y="T1"/>
                  </a:cxn>
                  <a:cxn ang="0">
                    <a:pos x="T2" y="T3"/>
                  </a:cxn>
                  <a:cxn ang="0">
                    <a:pos x="T4" y="T5"/>
                  </a:cxn>
                  <a:cxn ang="0">
                    <a:pos x="T6" y="T7"/>
                  </a:cxn>
                  <a:cxn ang="0">
                    <a:pos x="T8" y="T9"/>
                  </a:cxn>
                </a:cxnLst>
                <a:rect l="0" t="0" r="r" b="b"/>
                <a:pathLst>
                  <a:path w="30" h="23">
                    <a:moveTo>
                      <a:pt x="0" y="11"/>
                    </a:moveTo>
                    <a:cubicBezTo>
                      <a:pt x="9" y="16"/>
                      <a:pt x="13" y="18"/>
                      <a:pt x="21" y="23"/>
                    </a:cubicBezTo>
                    <a:cubicBezTo>
                      <a:pt x="25" y="21"/>
                      <a:pt x="26" y="20"/>
                      <a:pt x="30" y="18"/>
                    </a:cubicBezTo>
                    <a:cubicBezTo>
                      <a:pt x="19" y="11"/>
                      <a:pt x="13" y="7"/>
                      <a:pt x="3" y="0"/>
                    </a:cubicBezTo>
                    <a:cubicBezTo>
                      <a:pt x="2" y="5"/>
                      <a:pt x="1" y="7"/>
                      <a:pt x="0" y="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54"/>
              <p:cNvSpPr>
                <a:spLocks/>
              </p:cNvSpPr>
              <p:nvPr userDrawn="1"/>
            </p:nvSpPr>
            <p:spPr bwMode="auto">
              <a:xfrm>
                <a:off x="7374" y="5259"/>
                <a:ext cx="119" cy="145"/>
              </a:xfrm>
              <a:custGeom>
                <a:avLst/>
                <a:gdLst>
                  <a:gd name="T0" fmla="*/ 31 w 50"/>
                  <a:gd name="T1" fmla="*/ 31 h 61"/>
                  <a:gd name="T2" fmla="*/ 10 w 50"/>
                  <a:gd name="T3" fmla="*/ 0 h 61"/>
                  <a:gd name="T4" fmla="*/ 4 w 50"/>
                  <a:gd name="T5" fmla="*/ 8 h 61"/>
                  <a:gd name="T6" fmla="*/ 5 w 50"/>
                  <a:gd name="T7" fmla="*/ 28 h 61"/>
                  <a:gd name="T8" fmla="*/ 0 w 50"/>
                  <a:gd name="T9" fmla="*/ 26 h 61"/>
                  <a:gd name="T10" fmla="*/ 1 w 50"/>
                  <a:gd name="T11" fmla="*/ 40 h 61"/>
                  <a:gd name="T12" fmla="*/ 13 w 50"/>
                  <a:gd name="T13" fmla="*/ 56 h 61"/>
                  <a:gd name="T14" fmla="*/ 23 w 50"/>
                  <a:gd name="T15" fmla="*/ 50 h 61"/>
                  <a:gd name="T16" fmla="*/ 28 w 50"/>
                  <a:gd name="T17" fmla="*/ 61 h 61"/>
                  <a:gd name="T18" fmla="*/ 40 w 50"/>
                  <a:gd name="T19" fmla="*/ 52 h 61"/>
                  <a:gd name="T20" fmla="*/ 50 w 50"/>
                  <a:gd name="T21" fmla="*/ 37 h 61"/>
                  <a:gd name="T22" fmla="*/ 31 w 50"/>
                  <a:gd name="T23"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61">
                    <a:moveTo>
                      <a:pt x="31" y="31"/>
                    </a:moveTo>
                    <a:cubicBezTo>
                      <a:pt x="23" y="19"/>
                      <a:pt x="19" y="12"/>
                      <a:pt x="10" y="0"/>
                    </a:cubicBezTo>
                    <a:cubicBezTo>
                      <a:pt x="8" y="3"/>
                      <a:pt x="7" y="5"/>
                      <a:pt x="4" y="8"/>
                    </a:cubicBezTo>
                    <a:cubicBezTo>
                      <a:pt x="5" y="16"/>
                      <a:pt x="5" y="20"/>
                      <a:pt x="5" y="28"/>
                    </a:cubicBezTo>
                    <a:cubicBezTo>
                      <a:pt x="3" y="28"/>
                      <a:pt x="2" y="27"/>
                      <a:pt x="0" y="26"/>
                    </a:cubicBezTo>
                    <a:cubicBezTo>
                      <a:pt x="1" y="32"/>
                      <a:pt x="1" y="34"/>
                      <a:pt x="1" y="40"/>
                    </a:cubicBezTo>
                    <a:cubicBezTo>
                      <a:pt x="6" y="46"/>
                      <a:pt x="9" y="49"/>
                      <a:pt x="13" y="56"/>
                    </a:cubicBezTo>
                    <a:cubicBezTo>
                      <a:pt x="17" y="53"/>
                      <a:pt x="19" y="52"/>
                      <a:pt x="23" y="50"/>
                    </a:cubicBezTo>
                    <a:cubicBezTo>
                      <a:pt x="25" y="54"/>
                      <a:pt x="26" y="56"/>
                      <a:pt x="28" y="61"/>
                    </a:cubicBezTo>
                    <a:cubicBezTo>
                      <a:pt x="33" y="57"/>
                      <a:pt x="35" y="56"/>
                      <a:pt x="40" y="52"/>
                    </a:cubicBezTo>
                    <a:cubicBezTo>
                      <a:pt x="44" y="46"/>
                      <a:pt x="46" y="43"/>
                      <a:pt x="50" y="37"/>
                    </a:cubicBezTo>
                    <a:cubicBezTo>
                      <a:pt x="42" y="35"/>
                      <a:pt x="39" y="34"/>
                      <a:pt x="31" y="3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55"/>
              <p:cNvSpPr>
                <a:spLocks/>
              </p:cNvSpPr>
              <p:nvPr userDrawn="1"/>
            </p:nvSpPr>
            <p:spPr bwMode="auto">
              <a:xfrm>
                <a:off x="8268" y="4350"/>
                <a:ext cx="52" cy="138"/>
              </a:xfrm>
              <a:custGeom>
                <a:avLst/>
                <a:gdLst>
                  <a:gd name="T0" fmla="*/ 3 w 22"/>
                  <a:gd name="T1" fmla="*/ 0 h 58"/>
                  <a:gd name="T2" fmla="*/ 0 w 22"/>
                  <a:gd name="T3" fmla="*/ 8 h 58"/>
                  <a:gd name="T4" fmla="*/ 11 w 22"/>
                  <a:gd name="T5" fmla="*/ 32 h 58"/>
                  <a:gd name="T6" fmla="*/ 10 w 22"/>
                  <a:gd name="T7" fmla="*/ 58 h 58"/>
                  <a:gd name="T8" fmla="*/ 22 w 22"/>
                  <a:gd name="T9" fmla="*/ 56 h 58"/>
                  <a:gd name="T10" fmla="*/ 20 w 22"/>
                  <a:gd name="T11" fmla="*/ 29 h 58"/>
                  <a:gd name="T12" fmla="*/ 3 w 22"/>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22" h="58">
                    <a:moveTo>
                      <a:pt x="3" y="0"/>
                    </a:moveTo>
                    <a:cubicBezTo>
                      <a:pt x="2" y="3"/>
                      <a:pt x="1" y="5"/>
                      <a:pt x="0" y="8"/>
                    </a:cubicBezTo>
                    <a:cubicBezTo>
                      <a:pt x="4" y="18"/>
                      <a:pt x="6" y="22"/>
                      <a:pt x="11" y="32"/>
                    </a:cubicBezTo>
                    <a:cubicBezTo>
                      <a:pt x="10" y="42"/>
                      <a:pt x="10" y="47"/>
                      <a:pt x="10" y="58"/>
                    </a:cubicBezTo>
                    <a:cubicBezTo>
                      <a:pt x="15" y="57"/>
                      <a:pt x="17" y="57"/>
                      <a:pt x="22" y="56"/>
                    </a:cubicBezTo>
                    <a:cubicBezTo>
                      <a:pt x="21" y="45"/>
                      <a:pt x="21" y="40"/>
                      <a:pt x="20" y="29"/>
                    </a:cubicBezTo>
                    <a:cubicBezTo>
                      <a:pt x="13" y="17"/>
                      <a:pt x="10" y="11"/>
                      <a:pt x="3"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56"/>
              <p:cNvSpPr>
                <a:spLocks/>
              </p:cNvSpPr>
              <p:nvPr userDrawn="1"/>
            </p:nvSpPr>
            <p:spPr bwMode="auto">
              <a:xfrm>
                <a:off x="8126" y="4364"/>
                <a:ext cx="149" cy="95"/>
              </a:xfrm>
              <a:custGeom>
                <a:avLst/>
                <a:gdLst>
                  <a:gd name="T0" fmla="*/ 16 w 63"/>
                  <a:gd name="T1" fmla="*/ 29 h 40"/>
                  <a:gd name="T2" fmla="*/ 52 w 63"/>
                  <a:gd name="T3" fmla="*/ 40 h 40"/>
                  <a:gd name="T4" fmla="*/ 61 w 63"/>
                  <a:gd name="T5" fmla="*/ 37 h 40"/>
                  <a:gd name="T6" fmla="*/ 63 w 63"/>
                  <a:gd name="T7" fmla="*/ 28 h 40"/>
                  <a:gd name="T8" fmla="*/ 44 w 63"/>
                  <a:gd name="T9" fmla="*/ 28 h 40"/>
                  <a:gd name="T10" fmla="*/ 35 w 63"/>
                  <a:gd name="T11" fmla="*/ 30 h 40"/>
                  <a:gd name="T12" fmla="*/ 22 w 63"/>
                  <a:gd name="T13" fmla="*/ 18 h 40"/>
                  <a:gd name="T14" fmla="*/ 9 w 63"/>
                  <a:gd name="T15" fmla="*/ 3 h 40"/>
                  <a:gd name="T16" fmla="*/ 0 w 63"/>
                  <a:gd name="T17" fmla="*/ 0 h 40"/>
                  <a:gd name="T18" fmla="*/ 5 w 63"/>
                  <a:gd name="T19" fmla="*/ 15 h 40"/>
                  <a:gd name="T20" fmla="*/ 16 w 63"/>
                  <a:gd name="T21"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0">
                    <a:moveTo>
                      <a:pt x="16" y="29"/>
                    </a:moveTo>
                    <a:cubicBezTo>
                      <a:pt x="30" y="34"/>
                      <a:pt x="38" y="36"/>
                      <a:pt x="52" y="40"/>
                    </a:cubicBezTo>
                    <a:cubicBezTo>
                      <a:pt x="56" y="39"/>
                      <a:pt x="57" y="39"/>
                      <a:pt x="61" y="37"/>
                    </a:cubicBezTo>
                    <a:cubicBezTo>
                      <a:pt x="62" y="34"/>
                      <a:pt x="62" y="32"/>
                      <a:pt x="63" y="28"/>
                    </a:cubicBezTo>
                    <a:cubicBezTo>
                      <a:pt x="55" y="28"/>
                      <a:pt x="51" y="28"/>
                      <a:pt x="44" y="28"/>
                    </a:cubicBezTo>
                    <a:cubicBezTo>
                      <a:pt x="40" y="29"/>
                      <a:pt x="38" y="29"/>
                      <a:pt x="35" y="30"/>
                    </a:cubicBezTo>
                    <a:cubicBezTo>
                      <a:pt x="30" y="25"/>
                      <a:pt x="27" y="23"/>
                      <a:pt x="22" y="18"/>
                    </a:cubicBezTo>
                    <a:cubicBezTo>
                      <a:pt x="17" y="12"/>
                      <a:pt x="14" y="9"/>
                      <a:pt x="9" y="3"/>
                    </a:cubicBezTo>
                    <a:cubicBezTo>
                      <a:pt x="6" y="2"/>
                      <a:pt x="4" y="1"/>
                      <a:pt x="0" y="0"/>
                    </a:cubicBezTo>
                    <a:cubicBezTo>
                      <a:pt x="2" y="6"/>
                      <a:pt x="3" y="9"/>
                      <a:pt x="5" y="15"/>
                    </a:cubicBezTo>
                    <a:cubicBezTo>
                      <a:pt x="10" y="20"/>
                      <a:pt x="12" y="23"/>
                      <a:pt x="16" y="2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57"/>
              <p:cNvSpPr>
                <a:spLocks/>
              </p:cNvSpPr>
              <p:nvPr userDrawn="1"/>
            </p:nvSpPr>
            <p:spPr bwMode="auto">
              <a:xfrm>
                <a:off x="8320" y="4521"/>
                <a:ext cx="36" cy="90"/>
              </a:xfrm>
              <a:custGeom>
                <a:avLst/>
                <a:gdLst>
                  <a:gd name="T0" fmla="*/ 0 w 15"/>
                  <a:gd name="T1" fmla="*/ 14 h 38"/>
                  <a:gd name="T2" fmla="*/ 3 w 15"/>
                  <a:gd name="T3" fmla="*/ 26 h 38"/>
                  <a:gd name="T4" fmla="*/ 1 w 15"/>
                  <a:gd name="T5" fmla="*/ 29 h 38"/>
                  <a:gd name="T6" fmla="*/ 6 w 15"/>
                  <a:gd name="T7" fmla="*/ 38 h 38"/>
                  <a:gd name="T8" fmla="*/ 15 w 15"/>
                  <a:gd name="T9" fmla="*/ 33 h 38"/>
                  <a:gd name="T10" fmla="*/ 10 w 15"/>
                  <a:gd name="T11" fmla="*/ 0 h 38"/>
                  <a:gd name="T12" fmla="*/ 0 w 15"/>
                  <a:gd name="T13" fmla="*/ 14 h 38"/>
                </a:gdLst>
                <a:ahLst/>
                <a:cxnLst>
                  <a:cxn ang="0">
                    <a:pos x="T0" y="T1"/>
                  </a:cxn>
                  <a:cxn ang="0">
                    <a:pos x="T2" y="T3"/>
                  </a:cxn>
                  <a:cxn ang="0">
                    <a:pos x="T4" y="T5"/>
                  </a:cxn>
                  <a:cxn ang="0">
                    <a:pos x="T6" y="T7"/>
                  </a:cxn>
                  <a:cxn ang="0">
                    <a:pos x="T8" y="T9"/>
                  </a:cxn>
                  <a:cxn ang="0">
                    <a:pos x="T10" y="T11"/>
                  </a:cxn>
                  <a:cxn ang="0">
                    <a:pos x="T12" y="T13"/>
                  </a:cxn>
                </a:cxnLst>
                <a:rect l="0" t="0" r="r" b="b"/>
                <a:pathLst>
                  <a:path w="15" h="38">
                    <a:moveTo>
                      <a:pt x="0" y="14"/>
                    </a:moveTo>
                    <a:cubicBezTo>
                      <a:pt x="1" y="19"/>
                      <a:pt x="2" y="21"/>
                      <a:pt x="3" y="26"/>
                    </a:cubicBezTo>
                    <a:cubicBezTo>
                      <a:pt x="2" y="27"/>
                      <a:pt x="2" y="28"/>
                      <a:pt x="1" y="29"/>
                    </a:cubicBezTo>
                    <a:cubicBezTo>
                      <a:pt x="3" y="33"/>
                      <a:pt x="4" y="34"/>
                      <a:pt x="6" y="38"/>
                    </a:cubicBezTo>
                    <a:cubicBezTo>
                      <a:pt x="9" y="36"/>
                      <a:pt x="11" y="35"/>
                      <a:pt x="15" y="33"/>
                    </a:cubicBezTo>
                    <a:cubicBezTo>
                      <a:pt x="13" y="20"/>
                      <a:pt x="12" y="13"/>
                      <a:pt x="10" y="0"/>
                    </a:cubicBezTo>
                    <a:cubicBezTo>
                      <a:pt x="6" y="5"/>
                      <a:pt x="4" y="8"/>
                      <a:pt x="0"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58"/>
              <p:cNvSpPr>
                <a:spLocks/>
              </p:cNvSpPr>
              <p:nvPr userDrawn="1"/>
            </p:nvSpPr>
            <p:spPr bwMode="auto">
              <a:xfrm>
                <a:off x="8406" y="4773"/>
                <a:ext cx="35" cy="59"/>
              </a:xfrm>
              <a:custGeom>
                <a:avLst/>
                <a:gdLst>
                  <a:gd name="T0" fmla="*/ 0 w 15"/>
                  <a:gd name="T1" fmla="*/ 11 h 25"/>
                  <a:gd name="T2" fmla="*/ 8 w 15"/>
                  <a:gd name="T3" fmla="*/ 25 h 25"/>
                  <a:gd name="T4" fmla="*/ 15 w 15"/>
                  <a:gd name="T5" fmla="*/ 24 h 25"/>
                  <a:gd name="T6" fmla="*/ 2 w 15"/>
                  <a:gd name="T7" fmla="*/ 0 h 25"/>
                  <a:gd name="T8" fmla="*/ 0 w 15"/>
                  <a:gd name="T9" fmla="*/ 11 h 25"/>
                </a:gdLst>
                <a:ahLst/>
                <a:cxnLst>
                  <a:cxn ang="0">
                    <a:pos x="T0" y="T1"/>
                  </a:cxn>
                  <a:cxn ang="0">
                    <a:pos x="T2" y="T3"/>
                  </a:cxn>
                  <a:cxn ang="0">
                    <a:pos x="T4" y="T5"/>
                  </a:cxn>
                  <a:cxn ang="0">
                    <a:pos x="T6" y="T7"/>
                  </a:cxn>
                  <a:cxn ang="0">
                    <a:pos x="T8" y="T9"/>
                  </a:cxn>
                </a:cxnLst>
                <a:rect l="0" t="0" r="r" b="b"/>
                <a:pathLst>
                  <a:path w="15" h="25">
                    <a:moveTo>
                      <a:pt x="0" y="11"/>
                    </a:moveTo>
                    <a:cubicBezTo>
                      <a:pt x="3" y="16"/>
                      <a:pt x="5" y="19"/>
                      <a:pt x="8" y="25"/>
                    </a:cubicBezTo>
                    <a:cubicBezTo>
                      <a:pt x="11" y="24"/>
                      <a:pt x="12" y="24"/>
                      <a:pt x="15" y="24"/>
                    </a:cubicBezTo>
                    <a:cubicBezTo>
                      <a:pt x="9" y="14"/>
                      <a:pt x="7" y="9"/>
                      <a:pt x="2" y="0"/>
                    </a:cubicBezTo>
                    <a:cubicBezTo>
                      <a:pt x="1" y="4"/>
                      <a:pt x="0" y="6"/>
                      <a:pt x="0" y="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59"/>
              <p:cNvSpPr>
                <a:spLocks/>
              </p:cNvSpPr>
              <p:nvPr userDrawn="1"/>
            </p:nvSpPr>
            <p:spPr bwMode="auto">
              <a:xfrm>
                <a:off x="8403" y="4675"/>
                <a:ext cx="38" cy="93"/>
              </a:xfrm>
              <a:custGeom>
                <a:avLst/>
                <a:gdLst>
                  <a:gd name="T0" fmla="*/ 16 w 16"/>
                  <a:gd name="T1" fmla="*/ 27 h 39"/>
                  <a:gd name="T2" fmla="*/ 1 w 16"/>
                  <a:gd name="T3" fmla="*/ 0 h 39"/>
                  <a:gd name="T4" fmla="*/ 0 w 16"/>
                  <a:gd name="T5" fmla="*/ 13 h 39"/>
                  <a:gd name="T6" fmla="*/ 13 w 16"/>
                  <a:gd name="T7" fmla="*/ 39 h 39"/>
                  <a:gd name="T8" fmla="*/ 16 w 16"/>
                  <a:gd name="T9" fmla="*/ 27 h 39"/>
                </a:gdLst>
                <a:ahLst/>
                <a:cxnLst>
                  <a:cxn ang="0">
                    <a:pos x="T0" y="T1"/>
                  </a:cxn>
                  <a:cxn ang="0">
                    <a:pos x="T2" y="T3"/>
                  </a:cxn>
                  <a:cxn ang="0">
                    <a:pos x="T4" y="T5"/>
                  </a:cxn>
                  <a:cxn ang="0">
                    <a:pos x="T6" y="T7"/>
                  </a:cxn>
                  <a:cxn ang="0">
                    <a:pos x="T8" y="T9"/>
                  </a:cxn>
                </a:cxnLst>
                <a:rect l="0" t="0" r="r" b="b"/>
                <a:pathLst>
                  <a:path w="16" h="39">
                    <a:moveTo>
                      <a:pt x="16" y="27"/>
                    </a:moveTo>
                    <a:cubicBezTo>
                      <a:pt x="10" y="16"/>
                      <a:pt x="7" y="11"/>
                      <a:pt x="1" y="0"/>
                    </a:cubicBezTo>
                    <a:cubicBezTo>
                      <a:pt x="0" y="5"/>
                      <a:pt x="0" y="8"/>
                      <a:pt x="0" y="13"/>
                    </a:cubicBezTo>
                    <a:cubicBezTo>
                      <a:pt x="5" y="23"/>
                      <a:pt x="8" y="29"/>
                      <a:pt x="13" y="39"/>
                    </a:cubicBezTo>
                    <a:cubicBezTo>
                      <a:pt x="14" y="34"/>
                      <a:pt x="14" y="32"/>
                      <a:pt x="16" y="2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60"/>
              <p:cNvSpPr>
                <a:spLocks/>
              </p:cNvSpPr>
              <p:nvPr userDrawn="1"/>
            </p:nvSpPr>
            <p:spPr bwMode="auto">
              <a:xfrm>
                <a:off x="8349" y="4640"/>
                <a:ext cx="33" cy="85"/>
              </a:xfrm>
              <a:custGeom>
                <a:avLst/>
                <a:gdLst>
                  <a:gd name="T0" fmla="*/ 0 w 14"/>
                  <a:gd name="T1" fmla="*/ 0 h 36"/>
                  <a:gd name="T2" fmla="*/ 1 w 14"/>
                  <a:gd name="T3" fmla="*/ 18 h 36"/>
                  <a:gd name="T4" fmla="*/ 7 w 14"/>
                  <a:gd name="T5" fmla="*/ 36 h 36"/>
                  <a:gd name="T6" fmla="*/ 14 w 14"/>
                  <a:gd name="T7" fmla="*/ 35 h 36"/>
                  <a:gd name="T8" fmla="*/ 12 w 14"/>
                  <a:gd name="T9" fmla="*/ 22 h 36"/>
                  <a:gd name="T10" fmla="*/ 0 w 14"/>
                  <a:gd name="T11" fmla="*/ 0 h 36"/>
                </a:gdLst>
                <a:ahLst/>
                <a:cxnLst>
                  <a:cxn ang="0">
                    <a:pos x="T0" y="T1"/>
                  </a:cxn>
                  <a:cxn ang="0">
                    <a:pos x="T2" y="T3"/>
                  </a:cxn>
                  <a:cxn ang="0">
                    <a:pos x="T4" y="T5"/>
                  </a:cxn>
                  <a:cxn ang="0">
                    <a:pos x="T6" y="T7"/>
                  </a:cxn>
                  <a:cxn ang="0">
                    <a:pos x="T8" y="T9"/>
                  </a:cxn>
                  <a:cxn ang="0">
                    <a:pos x="T10" y="T11"/>
                  </a:cxn>
                </a:cxnLst>
                <a:rect l="0" t="0" r="r" b="b"/>
                <a:pathLst>
                  <a:path w="14" h="36">
                    <a:moveTo>
                      <a:pt x="0" y="0"/>
                    </a:moveTo>
                    <a:cubicBezTo>
                      <a:pt x="0" y="8"/>
                      <a:pt x="0" y="11"/>
                      <a:pt x="1" y="18"/>
                    </a:cubicBezTo>
                    <a:cubicBezTo>
                      <a:pt x="3" y="25"/>
                      <a:pt x="4" y="29"/>
                      <a:pt x="7" y="36"/>
                    </a:cubicBezTo>
                    <a:cubicBezTo>
                      <a:pt x="10" y="35"/>
                      <a:pt x="11" y="35"/>
                      <a:pt x="14" y="35"/>
                    </a:cubicBezTo>
                    <a:cubicBezTo>
                      <a:pt x="13" y="30"/>
                      <a:pt x="13" y="27"/>
                      <a:pt x="12" y="22"/>
                    </a:cubicBezTo>
                    <a:cubicBezTo>
                      <a:pt x="7" y="13"/>
                      <a:pt x="4" y="9"/>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61"/>
              <p:cNvSpPr>
                <a:spLocks/>
              </p:cNvSpPr>
              <p:nvPr userDrawn="1"/>
            </p:nvSpPr>
            <p:spPr bwMode="auto">
              <a:xfrm>
                <a:off x="8429" y="4863"/>
                <a:ext cx="33" cy="59"/>
              </a:xfrm>
              <a:custGeom>
                <a:avLst/>
                <a:gdLst>
                  <a:gd name="T0" fmla="*/ 5 w 14"/>
                  <a:gd name="T1" fmla="*/ 0 h 25"/>
                  <a:gd name="T2" fmla="*/ 0 w 14"/>
                  <a:gd name="T3" fmla="*/ 9 h 25"/>
                  <a:gd name="T4" fmla="*/ 14 w 14"/>
                  <a:gd name="T5" fmla="*/ 25 h 25"/>
                  <a:gd name="T6" fmla="*/ 14 w 14"/>
                  <a:gd name="T7" fmla="*/ 11 h 25"/>
                  <a:gd name="T8" fmla="*/ 5 w 14"/>
                  <a:gd name="T9" fmla="*/ 0 h 25"/>
                </a:gdLst>
                <a:ahLst/>
                <a:cxnLst>
                  <a:cxn ang="0">
                    <a:pos x="T0" y="T1"/>
                  </a:cxn>
                  <a:cxn ang="0">
                    <a:pos x="T2" y="T3"/>
                  </a:cxn>
                  <a:cxn ang="0">
                    <a:pos x="T4" y="T5"/>
                  </a:cxn>
                  <a:cxn ang="0">
                    <a:pos x="T6" y="T7"/>
                  </a:cxn>
                  <a:cxn ang="0">
                    <a:pos x="T8" y="T9"/>
                  </a:cxn>
                </a:cxnLst>
                <a:rect l="0" t="0" r="r" b="b"/>
                <a:pathLst>
                  <a:path w="14" h="25">
                    <a:moveTo>
                      <a:pt x="5" y="0"/>
                    </a:moveTo>
                    <a:cubicBezTo>
                      <a:pt x="3" y="4"/>
                      <a:pt x="2" y="5"/>
                      <a:pt x="0" y="9"/>
                    </a:cubicBezTo>
                    <a:cubicBezTo>
                      <a:pt x="6" y="15"/>
                      <a:pt x="9" y="19"/>
                      <a:pt x="14" y="25"/>
                    </a:cubicBezTo>
                    <a:cubicBezTo>
                      <a:pt x="14" y="19"/>
                      <a:pt x="14" y="16"/>
                      <a:pt x="14" y="11"/>
                    </a:cubicBezTo>
                    <a:cubicBezTo>
                      <a:pt x="10" y="6"/>
                      <a:pt x="8" y="4"/>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62"/>
              <p:cNvSpPr>
                <a:spLocks/>
              </p:cNvSpPr>
              <p:nvPr userDrawn="1"/>
            </p:nvSpPr>
            <p:spPr bwMode="auto">
              <a:xfrm>
                <a:off x="8448" y="4775"/>
                <a:ext cx="31" cy="78"/>
              </a:xfrm>
              <a:custGeom>
                <a:avLst/>
                <a:gdLst>
                  <a:gd name="T0" fmla="*/ 13 w 13"/>
                  <a:gd name="T1" fmla="*/ 11 h 33"/>
                  <a:gd name="T2" fmla="*/ 4 w 13"/>
                  <a:gd name="T3" fmla="*/ 0 h 33"/>
                  <a:gd name="T4" fmla="*/ 0 w 13"/>
                  <a:gd name="T5" fmla="*/ 11 h 33"/>
                  <a:gd name="T6" fmla="*/ 6 w 13"/>
                  <a:gd name="T7" fmla="*/ 33 h 33"/>
                  <a:gd name="T8" fmla="*/ 13 w 13"/>
                  <a:gd name="T9" fmla="*/ 11 h 33"/>
                </a:gdLst>
                <a:ahLst/>
                <a:cxnLst>
                  <a:cxn ang="0">
                    <a:pos x="T0" y="T1"/>
                  </a:cxn>
                  <a:cxn ang="0">
                    <a:pos x="T2" y="T3"/>
                  </a:cxn>
                  <a:cxn ang="0">
                    <a:pos x="T4" y="T5"/>
                  </a:cxn>
                  <a:cxn ang="0">
                    <a:pos x="T6" y="T7"/>
                  </a:cxn>
                  <a:cxn ang="0">
                    <a:pos x="T8" y="T9"/>
                  </a:cxn>
                </a:cxnLst>
                <a:rect l="0" t="0" r="r" b="b"/>
                <a:pathLst>
                  <a:path w="13" h="33">
                    <a:moveTo>
                      <a:pt x="13" y="11"/>
                    </a:moveTo>
                    <a:cubicBezTo>
                      <a:pt x="9" y="7"/>
                      <a:pt x="8" y="5"/>
                      <a:pt x="4" y="0"/>
                    </a:cubicBezTo>
                    <a:cubicBezTo>
                      <a:pt x="3" y="4"/>
                      <a:pt x="2" y="7"/>
                      <a:pt x="0" y="11"/>
                    </a:cubicBezTo>
                    <a:cubicBezTo>
                      <a:pt x="2" y="20"/>
                      <a:pt x="4" y="24"/>
                      <a:pt x="6" y="33"/>
                    </a:cubicBezTo>
                    <a:cubicBezTo>
                      <a:pt x="9" y="24"/>
                      <a:pt x="10" y="20"/>
                      <a:pt x="13" y="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63"/>
              <p:cNvSpPr>
                <a:spLocks/>
              </p:cNvSpPr>
              <p:nvPr userDrawn="1"/>
            </p:nvSpPr>
            <p:spPr bwMode="auto">
              <a:xfrm>
                <a:off x="1170" y="4417"/>
                <a:ext cx="71" cy="28"/>
              </a:xfrm>
              <a:custGeom>
                <a:avLst/>
                <a:gdLst>
                  <a:gd name="T0" fmla="*/ 5 w 30"/>
                  <a:gd name="T1" fmla="*/ 2 h 12"/>
                  <a:gd name="T2" fmla="*/ 0 w 30"/>
                  <a:gd name="T3" fmla="*/ 8 h 12"/>
                  <a:gd name="T4" fmla="*/ 15 w 30"/>
                  <a:gd name="T5" fmla="*/ 8 h 12"/>
                  <a:gd name="T6" fmla="*/ 30 w 30"/>
                  <a:gd name="T7" fmla="*/ 12 h 12"/>
                  <a:gd name="T8" fmla="*/ 23 w 30"/>
                  <a:gd name="T9" fmla="*/ 0 h 12"/>
                  <a:gd name="T10" fmla="*/ 5 w 30"/>
                  <a:gd name="T11" fmla="*/ 2 h 12"/>
                </a:gdLst>
                <a:ahLst/>
                <a:cxnLst>
                  <a:cxn ang="0">
                    <a:pos x="T0" y="T1"/>
                  </a:cxn>
                  <a:cxn ang="0">
                    <a:pos x="T2" y="T3"/>
                  </a:cxn>
                  <a:cxn ang="0">
                    <a:pos x="T4" y="T5"/>
                  </a:cxn>
                  <a:cxn ang="0">
                    <a:pos x="T6" y="T7"/>
                  </a:cxn>
                  <a:cxn ang="0">
                    <a:pos x="T8" y="T9"/>
                  </a:cxn>
                  <a:cxn ang="0">
                    <a:pos x="T10" y="T11"/>
                  </a:cxn>
                </a:cxnLst>
                <a:rect l="0" t="0" r="r" b="b"/>
                <a:pathLst>
                  <a:path w="30" h="12">
                    <a:moveTo>
                      <a:pt x="5" y="2"/>
                    </a:moveTo>
                    <a:cubicBezTo>
                      <a:pt x="3" y="4"/>
                      <a:pt x="2" y="6"/>
                      <a:pt x="0" y="8"/>
                    </a:cubicBezTo>
                    <a:cubicBezTo>
                      <a:pt x="6" y="8"/>
                      <a:pt x="9" y="8"/>
                      <a:pt x="15" y="8"/>
                    </a:cubicBezTo>
                    <a:cubicBezTo>
                      <a:pt x="21" y="9"/>
                      <a:pt x="24" y="10"/>
                      <a:pt x="30" y="12"/>
                    </a:cubicBezTo>
                    <a:cubicBezTo>
                      <a:pt x="27" y="7"/>
                      <a:pt x="26" y="4"/>
                      <a:pt x="23" y="0"/>
                    </a:cubicBezTo>
                    <a:cubicBezTo>
                      <a:pt x="16" y="1"/>
                      <a:pt x="12" y="1"/>
                      <a:pt x="5"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64"/>
              <p:cNvSpPr>
                <a:spLocks/>
              </p:cNvSpPr>
              <p:nvPr userDrawn="1"/>
            </p:nvSpPr>
            <p:spPr bwMode="auto">
              <a:xfrm>
                <a:off x="383" y="4550"/>
                <a:ext cx="50" cy="47"/>
              </a:xfrm>
              <a:custGeom>
                <a:avLst/>
                <a:gdLst>
                  <a:gd name="T0" fmla="*/ 0 w 21"/>
                  <a:gd name="T1" fmla="*/ 15 h 20"/>
                  <a:gd name="T2" fmla="*/ 6 w 21"/>
                  <a:gd name="T3" fmla="*/ 20 h 20"/>
                  <a:gd name="T4" fmla="*/ 16 w 21"/>
                  <a:gd name="T5" fmla="*/ 13 h 20"/>
                  <a:gd name="T6" fmla="*/ 21 w 21"/>
                  <a:gd name="T7" fmla="*/ 0 h 20"/>
                  <a:gd name="T8" fmla="*/ 0 w 21"/>
                  <a:gd name="T9" fmla="*/ 15 h 20"/>
                </a:gdLst>
                <a:ahLst/>
                <a:cxnLst>
                  <a:cxn ang="0">
                    <a:pos x="T0" y="T1"/>
                  </a:cxn>
                  <a:cxn ang="0">
                    <a:pos x="T2" y="T3"/>
                  </a:cxn>
                  <a:cxn ang="0">
                    <a:pos x="T4" y="T5"/>
                  </a:cxn>
                  <a:cxn ang="0">
                    <a:pos x="T6" y="T7"/>
                  </a:cxn>
                  <a:cxn ang="0">
                    <a:pos x="T8" y="T9"/>
                  </a:cxn>
                </a:cxnLst>
                <a:rect l="0" t="0" r="r" b="b"/>
                <a:pathLst>
                  <a:path w="21" h="20">
                    <a:moveTo>
                      <a:pt x="0" y="15"/>
                    </a:moveTo>
                    <a:cubicBezTo>
                      <a:pt x="2" y="17"/>
                      <a:pt x="4" y="18"/>
                      <a:pt x="6" y="20"/>
                    </a:cubicBezTo>
                    <a:cubicBezTo>
                      <a:pt x="10" y="17"/>
                      <a:pt x="12" y="16"/>
                      <a:pt x="16" y="13"/>
                    </a:cubicBezTo>
                    <a:cubicBezTo>
                      <a:pt x="18" y="8"/>
                      <a:pt x="19" y="5"/>
                      <a:pt x="21" y="0"/>
                    </a:cubicBezTo>
                    <a:cubicBezTo>
                      <a:pt x="13" y="6"/>
                      <a:pt x="9" y="9"/>
                      <a:pt x="0"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65"/>
              <p:cNvSpPr>
                <a:spLocks/>
              </p:cNvSpPr>
              <p:nvPr userDrawn="1"/>
            </p:nvSpPr>
            <p:spPr bwMode="auto">
              <a:xfrm>
                <a:off x="437" y="4542"/>
                <a:ext cx="60" cy="46"/>
              </a:xfrm>
              <a:custGeom>
                <a:avLst/>
                <a:gdLst>
                  <a:gd name="T0" fmla="*/ 7 w 25"/>
                  <a:gd name="T1" fmla="*/ 2 h 19"/>
                  <a:gd name="T2" fmla="*/ 0 w 25"/>
                  <a:gd name="T3" fmla="*/ 18 h 19"/>
                  <a:gd name="T4" fmla="*/ 6 w 25"/>
                  <a:gd name="T5" fmla="*/ 19 h 19"/>
                  <a:gd name="T6" fmla="*/ 25 w 25"/>
                  <a:gd name="T7" fmla="*/ 2 h 19"/>
                  <a:gd name="T8" fmla="*/ 15 w 25"/>
                  <a:gd name="T9" fmla="*/ 0 h 19"/>
                  <a:gd name="T10" fmla="*/ 7 w 25"/>
                  <a:gd name="T11" fmla="*/ 2 h 19"/>
                </a:gdLst>
                <a:ahLst/>
                <a:cxnLst>
                  <a:cxn ang="0">
                    <a:pos x="T0" y="T1"/>
                  </a:cxn>
                  <a:cxn ang="0">
                    <a:pos x="T2" y="T3"/>
                  </a:cxn>
                  <a:cxn ang="0">
                    <a:pos x="T4" y="T5"/>
                  </a:cxn>
                  <a:cxn ang="0">
                    <a:pos x="T6" y="T7"/>
                  </a:cxn>
                  <a:cxn ang="0">
                    <a:pos x="T8" y="T9"/>
                  </a:cxn>
                  <a:cxn ang="0">
                    <a:pos x="T10" y="T11"/>
                  </a:cxn>
                </a:cxnLst>
                <a:rect l="0" t="0" r="r" b="b"/>
                <a:pathLst>
                  <a:path w="25" h="19">
                    <a:moveTo>
                      <a:pt x="7" y="2"/>
                    </a:moveTo>
                    <a:cubicBezTo>
                      <a:pt x="4" y="8"/>
                      <a:pt x="3" y="11"/>
                      <a:pt x="0" y="18"/>
                    </a:cubicBezTo>
                    <a:cubicBezTo>
                      <a:pt x="3" y="18"/>
                      <a:pt x="4" y="19"/>
                      <a:pt x="6" y="19"/>
                    </a:cubicBezTo>
                    <a:cubicBezTo>
                      <a:pt x="14" y="12"/>
                      <a:pt x="18" y="9"/>
                      <a:pt x="25" y="2"/>
                    </a:cubicBezTo>
                    <a:cubicBezTo>
                      <a:pt x="21" y="1"/>
                      <a:pt x="19" y="1"/>
                      <a:pt x="15" y="0"/>
                    </a:cubicBezTo>
                    <a:cubicBezTo>
                      <a:pt x="12" y="1"/>
                      <a:pt x="10" y="1"/>
                      <a:pt x="7"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66"/>
              <p:cNvSpPr>
                <a:spLocks/>
              </p:cNvSpPr>
              <p:nvPr userDrawn="1"/>
            </p:nvSpPr>
            <p:spPr bwMode="auto">
              <a:xfrm>
                <a:off x="2885" y="2400"/>
                <a:ext cx="505" cy="465"/>
              </a:xfrm>
              <a:custGeom>
                <a:avLst/>
                <a:gdLst>
                  <a:gd name="T0" fmla="*/ 178 w 213"/>
                  <a:gd name="T1" fmla="*/ 171 h 196"/>
                  <a:gd name="T2" fmla="*/ 179 w 213"/>
                  <a:gd name="T3" fmla="*/ 120 h 196"/>
                  <a:gd name="T4" fmla="*/ 212 w 213"/>
                  <a:gd name="T5" fmla="*/ 122 h 196"/>
                  <a:gd name="T6" fmla="*/ 213 w 213"/>
                  <a:gd name="T7" fmla="*/ 91 h 196"/>
                  <a:gd name="T8" fmla="*/ 182 w 213"/>
                  <a:gd name="T9" fmla="*/ 95 h 196"/>
                  <a:gd name="T10" fmla="*/ 185 w 213"/>
                  <a:gd name="T11" fmla="*/ 72 h 196"/>
                  <a:gd name="T12" fmla="*/ 180 w 213"/>
                  <a:gd name="T13" fmla="*/ 64 h 196"/>
                  <a:gd name="T14" fmla="*/ 182 w 213"/>
                  <a:gd name="T15" fmla="*/ 52 h 196"/>
                  <a:gd name="T16" fmla="*/ 178 w 213"/>
                  <a:gd name="T17" fmla="*/ 40 h 196"/>
                  <a:gd name="T18" fmla="*/ 184 w 213"/>
                  <a:gd name="T19" fmla="*/ 29 h 196"/>
                  <a:gd name="T20" fmla="*/ 158 w 213"/>
                  <a:gd name="T21" fmla="*/ 27 h 196"/>
                  <a:gd name="T22" fmla="*/ 159 w 213"/>
                  <a:gd name="T23" fmla="*/ 20 h 196"/>
                  <a:gd name="T24" fmla="*/ 138 w 213"/>
                  <a:gd name="T25" fmla="*/ 22 h 196"/>
                  <a:gd name="T26" fmla="*/ 135 w 213"/>
                  <a:gd name="T27" fmla="*/ 39 h 196"/>
                  <a:gd name="T28" fmla="*/ 103 w 213"/>
                  <a:gd name="T29" fmla="*/ 38 h 196"/>
                  <a:gd name="T30" fmla="*/ 88 w 213"/>
                  <a:gd name="T31" fmla="*/ 17 h 196"/>
                  <a:gd name="T32" fmla="*/ 90 w 213"/>
                  <a:gd name="T33" fmla="*/ 8 h 196"/>
                  <a:gd name="T34" fmla="*/ 85 w 213"/>
                  <a:gd name="T35" fmla="*/ 1 h 196"/>
                  <a:gd name="T36" fmla="*/ 20 w 213"/>
                  <a:gd name="T37" fmla="*/ 0 h 196"/>
                  <a:gd name="T38" fmla="*/ 13 w 213"/>
                  <a:gd name="T39" fmla="*/ 7 h 196"/>
                  <a:gd name="T40" fmla="*/ 30 w 213"/>
                  <a:gd name="T41" fmla="*/ 38 h 196"/>
                  <a:gd name="T42" fmla="*/ 30 w 213"/>
                  <a:gd name="T43" fmla="*/ 44 h 196"/>
                  <a:gd name="T44" fmla="*/ 23 w 213"/>
                  <a:gd name="T45" fmla="*/ 49 h 196"/>
                  <a:gd name="T46" fmla="*/ 36 w 213"/>
                  <a:gd name="T47" fmla="*/ 76 h 196"/>
                  <a:gd name="T48" fmla="*/ 37 w 213"/>
                  <a:gd name="T49" fmla="*/ 93 h 196"/>
                  <a:gd name="T50" fmla="*/ 14 w 213"/>
                  <a:gd name="T51" fmla="*/ 118 h 196"/>
                  <a:gd name="T52" fmla="*/ 7 w 213"/>
                  <a:gd name="T53" fmla="*/ 146 h 196"/>
                  <a:gd name="T54" fmla="*/ 0 w 213"/>
                  <a:gd name="T55" fmla="*/ 156 h 196"/>
                  <a:gd name="T56" fmla="*/ 1 w 213"/>
                  <a:gd name="T57" fmla="*/ 179 h 196"/>
                  <a:gd name="T58" fmla="*/ 1 w 213"/>
                  <a:gd name="T59" fmla="*/ 184 h 196"/>
                  <a:gd name="T60" fmla="*/ 11 w 213"/>
                  <a:gd name="T61" fmla="*/ 184 h 196"/>
                  <a:gd name="T62" fmla="*/ 20 w 213"/>
                  <a:gd name="T63" fmla="*/ 176 h 196"/>
                  <a:gd name="T64" fmla="*/ 33 w 213"/>
                  <a:gd name="T65" fmla="*/ 176 h 196"/>
                  <a:gd name="T66" fmla="*/ 42 w 213"/>
                  <a:gd name="T67" fmla="*/ 185 h 196"/>
                  <a:gd name="T68" fmla="*/ 115 w 213"/>
                  <a:gd name="T69" fmla="*/ 187 h 196"/>
                  <a:gd name="T70" fmla="*/ 122 w 213"/>
                  <a:gd name="T71" fmla="*/ 194 h 196"/>
                  <a:gd name="T72" fmla="*/ 164 w 213"/>
                  <a:gd name="T73" fmla="*/ 196 h 196"/>
                  <a:gd name="T74" fmla="*/ 198 w 213"/>
                  <a:gd name="T75" fmla="*/ 190 h 196"/>
                  <a:gd name="T76" fmla="*/ 178 w 213"/>
                  <a:gd name="T77" fmla="*/ 17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3" h="196">
                    <a:moveTo>
                      <a:pt x="178" y="171"/>
                    </a:moveTo>
                    <a:cubicBezTo>
                      <a:pt x="178" y="151"/>
                      <a:pt x="179" y="141"/>
                      <a:pt x="179" y="120"/>
                    </a:cubicBezTo>
                    <a:cubicBezTo>
                      <a:pt x="192" y="121"/>
                      <a:pt x="199" y="122"/>
                      <a:pt x="212" y="122"/>
                    </a:cubicBezTo>
                    <a:cubicBezTo>
                      <a:pt x="212" y="110"/>
                      <a:pt x="213" y="103"/>
                      <a:pt x="213" y="91"/>
                    </a:cubicBezTo>
                    <a:cubicBezTo>
                      <a:pt x="201" y="93"/>
                      <a:pt x="195" y="93"/>
                      <a:pt x="182" y="95"/>
                    </a:cubicBezTo>
                    <a:cubicBezTo>
                      <a:pt x="183" y="86"/>
                      <a:pt x="184" y="81"/>
                      <a:pt x="185" y="72"/>
                    </a:cubicBezTo>
                    <a:cubicBezTo>
                      <a:pt x="183" y="69"/>
                      <a:pt x="182" y="67"/>
                      <a:pt x="180" y="64"/>
                    </a:cubicBezTo>
                    <a:cubicBezTo>
                      <a:pt x="181" y="59"/>
                      <a:pt x="181" y="57"/>
                      <a:pt x="182" y="52"/>
                    </a:cubicBezTo>
                    <a:cubicBezTo>
                      <a:pt x="181" y="47"/>
                      <a:pt x="180" y="45"/>
                      <a:pt x="178" y="40"/>
                    </a:cubicBezTo>
                    <a:cubicBezTo>
                      <a:pt x="180" y="36"/>
                      <a:pt x="181" y="33"/>
                      <a:pt x="184" y="29"/>
                    </a:cubicBezTo>
                    <a:cubicBezTo>
                      <a:pt x="174" y="28"/>
                      <a:pt x="169" y="28"/>
                      <a:pt x="158" y="27"/>
                    </a:cubicBezTo>
                    <a:cubicBezTo>
                      <a:pt x="159" y="24"/>
                      <a:pt x="159" y="23"/>
                      <a:pt x="159" y="20"/>
                    </a:cubicBezTo>
                    <a:cubicBezTo>
                      <a:pt x="151" y="20"/>
                      <a:pt x="146" y="21"/>
                      <a:pt x="138" y="22"/>
                    </a:cubicBezTo>
                    <a:cubicBezTo>
                      <a:pt x="137" y="29"/>
                      <a:pt x="136" y="32"/>
                      <a:pt x="135" y="39"/>
                    </a:cubicBezTo>
                    <a:cubicBezTo>
                      <a:pt x="122" y="39"/>
                      <a:pt x="116" y="38"/>
                      <a:pt x="103" y="38"/>
                    </a:cubicBezTo>
                    <a:cubicBezTo>
                      <a:pt x="97" y="30"/>
                      <a:pt x="94" y="26"/>
                      <a:pt x="88" y="17"/>
                    </a:cubicBezTo>
                    <a:cubicBezTo>
                      <a:pt x="89" y="13"/>
                      <a:pt x="89" y="11"/>
                      <a:pt x="90" y="8"/>
                    </a:cubicBezTo>
                    <a:cubicBezTo>
                      <a:pt x="88" y="5"/>
                      <a:pt x="87" y="4"/>
                      <a:pt x="85" y="1"/>
                    </a:cubicBezTo>
                    <a:cubicBezTo>
                      <a:pt x="59" y="0"/>
                      <a:pt x="46" y="0"/>
                      <a:pt x="20" y="0"/>
                    </a:cubicBezTo>
                    <a:cubicBezTo>
                      <a:pt x="17" y="3"/>
                      <a:pt x="16" y="4"/>
                      <a:pt x="13" y="7"/>
                    </a:cubicBezTo>
                    <a:cubicBezTo>
                      <a:pt x="20" y="20"/>
                      <a:pt x="23" y="26"/>
                      <a:pt x="30" y="38"/>
                    </a:cubicBezTo>
                    <a:cubicBezTo>
                      <a:pt x="30" y="40"/>
                      <a:pt x="30" y="42"/>
                      <a:pt x="30" y="44"/>
                    </a:cubicBezTo>
                    <a:cubicBezTo>
                      <a:pt x="27" y="46"/>
                      <a:pt x="25" y="47"/>
                      <a:pt x="23" y="49"/>
                    </a:cubicBezTo>
                    <a:cubicBezTo>
                      <a:pt x="28" y="60"/>
                      <a:pt x="31" y="65"/>
                      <a:pt x="36" y="76"/>
                    </a:cubicBezTo>
                    <a:cubicBezTo>
                      <a:pt x="36" y="83"/>
                      <a:pt x="37" y="86"/>
                      <a:pt x="37" y="93"/>
                    </a:cubicBezTo>
                    <a:cubicBezTo>
                      <a:pt x="27" y="103"/>
                      <a:pt x="23" y="108"/>
                      <a:pt x="14" y="118"/>
                    </a:cubicBezTo>
                    <a:cubicBezTo>
                      <a:pt x="11" y="129"/>
                      <a:pt x="10" y="135"/>
                      <a:pt x="7" y="146"/>
                    </a:cubicBezTo>
                    <a:cubicBezTo>
                      <a:pt x="4" y="150"/>
                      <a:pt x="3" y="152"/>
                      <a:pt x="0" y="156"/>
                    </a:cubicBezTo>
                    <a:cubicBezTo>
                      <a:pt x="0" y="165"/>
                      <a:pt x="0" y="170"/>
                      <a:pt x="1" y="179"/>
                    </a:cubicBezTo>
                    <a:cubicBezTo>
                      <a:pt x="1" y="181"/>
                      <a:pt x="1" y="182"/>
                      <a:pt x="1" y="184"/>
                    </a:cubicBezTo>
                    <a:cubicBezTo>
                      <a:pt x="5" y="184"/>
                      <a:pt x="7" y="184"/>
                      <a:pt x="11" y="184"/>
                    </a:cubicBezTo>
                    <a:cubicBezTo>
                      <a:pt x="14" y="181"/>
                      <a:pt x="16" y="179"/>
                      <a:pt x="20" y="176"/>
                    </a:cubicBezTo>
                    <a:cubicBezTo>
                      <a:pt x="25" y="176"/>
                      <a:pt x="28" y="176"/>
                      <a:pt x="33" y="176"/>
                    </a:cubicBezTo>
                    <a:cubicBezTo>
                      <a:pt x="36" y="180"/>
                      <a:pt x="38" y="181"/>
                      <a:pt x="42" y="185"/>
                    </a:cubicBezTo>
                    <a:cubicBezTo>
                      <a:pt x="66" y="185"/>
                      <a:pt x="91" y="186"/>
                      <a:pt x="115" y="187"/>
                    </a:cubicBezTo>
                    <a:cubicBezTo>
                      <a:pt x="118" y="189"/>
                      <a:pt x="120" y="191"/>
                      <a:pt x="122" y="194"/>
                    </a:cubicBezTo>
                    <a:cubicBezTo>
                      <a:pt x="139" y="194"/>
                      <a:pt x="148" y="195"/>
                      <a:pt x="164" y="196"/>
                    </a:cubicBezTo>
                    <a:cubicBezTo>
                      <a:pt x="178" y="193"/>
                      <a:pt x="185" y="192"/>
                      <a:pt x="198" y="190"/>
                    </a:cubicBezTo>
                    <a:cubicBezTo>
                      <a:pt x="190" y="183"/>
                      <a:pt x="186" y="179"/>
                      <a:pt x="178" y="17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67"/>
              <p:cNvSpPr>
                <a:spLocks/>
              </p:cNvSpPr>
              <p:nvPr userDrawn="1"/>
            </p:nvSpPr>
            <p:spPr bwMode="auto">
              <a:xfrm>
                <a:off x="3618" y="2255"/>
                <a:ext cx="90" cy="62"/>
              </a:xfrm>
              <a:custGeom>
                <a:avLst/>
                <a:gdLst>
                  <a:gd name="T0" fmla="*/ 18 w 38"/>
                  <a:gd name="T1" fmla="*/ 20 h 26"/>
                  <a:gd name="T2" fmla="*/ 32 w 38"/>
                  <a:gd name="T3" fmla="*/ 22 h 26"/>
                  <a:gd name="T4" fmla="*/ 38 w 38"/>
                  <a:gd name="T5" fmla="*/ 23 h 26"/>
                  <a:gd name="T6" fmla="*/ 31 w 38"/>
                  <a:gd name="T7" fmla="*/ 0 h 26"/>
                  <a:gd name="T8" fmla="*/ 11 w 38"/>
                  <a:gd name="T9" fmla="*/ 5 h 26"/>
                  <a:gd name="T10" fmla="*/ 0 w 38"/>
                  <a:gd name="T11" fmla="*/ 17 h 26"/>
                  <a:gd name="T12" fmla="*/ 3 w 38"/>
                  <a:gd name="T13" fmla="*/ 26 h 26"/>
                  <a:gd name="T14" fmla="*/ 17 w 38"/>
                  <a:gd name="T15" fmla="*/ 25 h 26"/>
                  <a:gd name="T16" fmla="*/ 18 w 38"/>
                  <a:gd name="T17"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6">
                    <a:moveTo>
                      <a:pt x="18" y="20"/>
                    </a:moveTo>
                    <a:cubicBezTo>
                      <a:pt x="24" y="21"/>
                      <a:pt x="26" y="21"/>
                      <a:pt x="32" y="22"/>
                    </a:cubicBezTo>
                    <a:cubicBezTo>
                      <a:pt x="34" y="22"/>
                      <a:pt x="36" y="22"/>
                      <a:pt x="38" y="23"/>
                    </a:cubicBezTo>
                    <a:cubicBezTo>
                      <a:pt x="35" y="14"/>
                      <a:pt x="34" y="9"/>
                      <a:pt x="31" y="0"/>
                    </a:cubicBezTo>
                    <a:cubicBezTo>
                      <a:pt x="23" y="2"/>
                      <a:pt x="19" y="3"/>
                      <a:pt x="11" y="5"/>
                    </a:cubicBezTo>
                    <a:cubicBezTo>
                      <a:pt x="7" y="9"/>
                      <a:pt x="5" y="12"/>
                      <a:pt x="0" y="17"/>
                    </a:cubicBezTo>
                    <a:cubicBezTo>
                      <a:pt x="2" y="20"/>
                      <a:pt x="2" y="22"/>
                      <a:pt x="3" y="26"/>
                    </a:cubicBezTo>
                    <a:cubicBezTo>
                      <a:pt x="9" y="25"/>
                      <a:pt x="12" y="25"/>
                      <a:pt x="17" y="25"/>
                    </a:cubicBezTo>
                    <a:cubicBezTo>
                      <a:pt x="18" y="23"/>
                      <a:pt x="18" y="22"/>
                      <a:pt x="18" y="2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68"/>
              <p:cNvSpPr>
                <a:spLocks/>
              </p:cNvSpPr>
              <p:nvPr userDrawn="1"/>
            </p:nvSpPr>
            <p:spPr bwMode="auto">
              <a:xfrm>
                <a:off x="3625" y="2303"/>
                <a:ext cx="85" cy="90"/>
              </a:xfrm>
              <a:custGeom>
                <a:avLst/>
                <a:gdLst>
                  <a:gd name="T0" fmla="*/ 26 w 36"/>
                  <a:gd name="T1" fmla="*/ 12 h 38"/>
                  <a:gd name="T2" fmla="*/ 29 w 36"/>
                  <a:gd name="T3" fmla="*/ 2 h 38"/>
                  <a:gd name="T4" fmla="*/ 15 w 36"/>
                  <a:gd name="T5" fmla="*/ 0 h 38"/>
                  <a:gd name="T6" fmla="*/ 14 w 36"/>
                  <a:gd name="T7" fmla="*/ 5 h 38"/>
                  <a:gd name="T8" fmla="*/ 0 w 36"/>
                  <a:gd name="T9" fmla="*/ 6 h 38"/>
                  <a:gd name="T10" fmla="*/ 4 w 36"/>
                  <a:gd name="T11" fmla="*/ 18 h 38"/>
                  <a:gd name="T12" fmla="*/ 9 w 36"/>
                  <a:gd name="T13" fmla="*/ 18 h 38"/>
                  <a:gd name="T14" fmla="*/ 13 w 36"/>
                  <a:gd name="T15" fmla="*/ 38 h 38"/>
                  <a:gd name="T16" fmla="*/ 13 w 36"/>
                  <a:gd name="T17" fmla="*/ 38 h 38"/>
                  <a:gd name="T18" fmla="*/ 35 w 36"/>
                  <a:gd name="T19" fmla="*/ 21 h 38"/>
                  <a:gd name="T20" fmla="*/ 36 w 36"/>
                  <a:gd name="T21" fmla="*/ 13 h 38"/>
                  <a:gd name="T22" fmla="*/ 26 w 36"/>
                  <a:gd name="T2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8">
                    <a:moveTo>
                      <a:pt x="26" y="12"/>
                    </a:moveTo>
                    <a:cubicBezTo>
                      <a:pt x="27" y="8"/>
                      <a:pt x="28" y="6"/>
                      <a:pt x="29" y="2"/>
                    </a:cubicBezTo>
                    <a:cubicBezTo>
                      <a:pt x="23" y="1"/>
                      <a:pt x="21" y="1"/>
                      <a:pt x="15" y="0"/>
                    </a:cubicBezTo>
                    <a:cubicBezTo>
                      <a:pt x="15" y="2"/>
                      <a:pt x="15" y="3"/>
                      <a:pt x="14" y="5"/>
                    </a:cubicBezTo>
                    <a:cubicBezTo>
                      <a:pt x="9" y="5"/>
                      <a:pt x="6" y="5"/>
                      <a:pt x="0" y="6"/>
                    </a:cubicBezTo>
                    <a:cubicBezTo>
                      <a:pt x="2" y="10"/>
                      <a:pt x="2" y="13"/>
                      <a:pt x="4" y="18"/>
                    </a:cubicBezTo>
                    <a:cubicBezTo>
                      <a:pt x="6" y="18"/>
                      <a:pt x="7" y="18"/>
                      <a:pt x="9" y="18"/>
                    </a:cubicBezTo>
                    <a:cubicBezTo>
                      <a:pt x="10" y="26"/>
                      <a:pt x="11" y="30"/>
                      <a:pt x="13" y="38"/>
                    </a:cubicBezTo>
                    <a:cubicBezTo>
                      <a:pt x="13" y="38"/>
                      <a:pt x="13" y="38"/>
                      <a:pt x="13" y="38"/>
                    </a:cubicBezTo>
                    <a:cubicBezTo>
                      <a:pt x="22" y="31"/>
                      <a:pt x="26" y="27"/>
                      <a:pt x="35" y="21"/>
                    </a:cubicBezTo>
                    <a:cubicBezTo>
                      <a:pt x="36" y="18"/>
                      <a:pt x="36" y="16"/>
                      <a:pt x="36" y="13"/>
                    </a:cubicBezTo>
                    <a:cubicBezTo>
                      <a:pt x="32" y="13"/>
                      <a:pt x="30" y="13"/>
                      <a:pt x="26"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69"/>
              <p:cNvSpPr>
                <a:spLocks/>
              </p:cNvSpPr>
              <p:nvPr userDrawn="1"/>
            </p:nvSpPr>
            <p:spPr bwMode="auto">
              <a:xfrm>
                <a:off x="3307" y="2535"/>
                <a:ext cx="472" cy="356"/>
              </a:xfrm>
              <a:custGeom>
                <a:avLst/>
                <a:gdLst>
                  <a:gd name="T0" fmla="*/ 179 w 199"/>
                  <a:gd name="T1" fmla="*/ 8 h 150"/>
                  <a:gd name="T2" fmla="*/ 168 w 199"/>
                  <a:gd name="T3" fmla="*/ 3 h 150"/>
                  <a:gd name="T4" fmla="*/ 169 w 199"/>
                  <a:gd name="T5" fmla="*/ 6 h 150"/>
                  <a:gd name="T6" fmla="*/ 165 w 199"/>
                  <a:gd name="T7" fmla="*/ 14 h 150"/>
                  <a:gd name="T8" fmla="*/ 152 w 199"/>
                  <a:gd name="T9" fmla="*/ 6 h 150"/>
                  <a:gd name="T10" fmla="*/ 150 w 199"/>
                  <a:gd name="T11" fmla="*/ 0 h 150"/>
                  <a:gd name="T12" fmla="*/ 127 w 199"/>
                  <a:gd name="T13" fmla="*/ 2 h 150"/>
                  <a:gd name="T14" fmla="*/ 115 w 199"/>
                  <a:gd name="T15" fmla="*/ 12 h 150"/>
                  <a:gd name="T16" fmla="*/ 121 w 199"/>
                  <a:gd name="T17" fmla="*/ 25 h 150"/>
                  <a:gd name="T18" fmla="*/ 115 w 199"/>
                  <a:gd name="T19" fmla="*/ 49 h 150"/>
                  <a:gd name="T20" fmla="*/ 128 w 199"/>
                  <a:gd name="T21" fmla="*/ 64 h 150"/>
                  <a:gd name="T22" fmla="*/ 140 w 199"/>
                  <a:gd name="T23" fmla="*/ 62 h 150"/>
                  <a:gd name="T24" fmla="*/ 139 w 199"/>
                  <a:gd name="T25" fmla="*/ 82 h 150"/>
                  <a:gd name="T26" fmla="*/ 124 w 199"/>
                  <a:gd name="T27" fmla="*/ 81 h 150"/>
                  <a:gd name="T28" fmla="*/ 113 w 199"/>
                  <a:gd name="T29" fmla="*/ 66 h 150"/>
                  <a:gd name="T30" fmla="*/ 99 w 199"/>
                  <a:gd name="T31" fmla="*/ 58 h 150"/>
                  <a:gd name="T32" fmla="*/ 93 w 199"/>
                  <a:gd name="T33" fmla="*/ 48 h 150"/>
                  <a:gd name="T34" fmla="*/ 84 w 199"/>
                  <a:gd name="T35" fmla="*/ 54 h 150"/>
                  <a:gd name="T36" fmla="*/ 64 w 199"/>
                  <a:gd name="T37" fmla="*/ 47 h 150"/>
                  <a:gd name="T38" fmla="*/ 62 w 199"/>
                  <a:gd name="T39" fmla="*/ 39 h 150"/>
                  <a:gd name="T40" fmla="*/ 50 w 199"/>
                  <a:gd name="T41" fmla="*/ 41 h 150"/>
                  <a:gd name="T42" fmla="*/ 45 w 199"/>
                  <a:gd name="T43" fmla="*/ 31 h 150"/>
                  <a:gd name="T44" fmla="*/ 35 w 199"/>
                  <a:gd name="T45" fmla="*/ 34 h 150"/>
                  <a:gd name="T46" fmla="*/ 34 w 199"/>
                  <a:gd name="T47" fmla="*/ 65 h 150"/>
                  <a:gd name="T48" fmla="*/ 1 w 199"/>
                  <a:gd name="T49" fmla="*/ 63 h 150"/>
                  <a:gd name="T50" fmla="*/ 0 w 199"/>
                  <a:gd name="T51" fmla="*/ 114 h 150"/>
                  <a:gd name="T52" fmla="*/ 20 w 199"/>
                  <a:gd name="T53" fmla="*/ 133 h 150"/>
                  <a:gd name="T54" fmla="*/ 36 w 199"/>
                  <a:gd name="T55" fmla="*/ 131 h 150"/>
                  <a:gd name="T56" fmla="*/ 50 w 199"/>
                  <a:gd name="T57" fmla="*/ 134 h 150"/>
                  <a:gd name="T58" fmla="*/ 56 w 199"/>
                  <a:gd name="T59" fmla="*/ 144 h 150"/>
                  <a:gd name="T60" fmla="*/ 70 w 199"/>
                  <a:gd name="T61" fmla="*/ 143 h 150"/>
                  <a:gd name="T62" fmla="*/ 80 w 199"/>
                  <a:gd name="T63" fmla="*/ 150 h 150"/>
                  <a:gd name="T64" fmla="*/ 88 w 199"/>
                  <a:gd name="T65" fmla="*/ 147 h 150"/>
                  <a:gd name="T66" fmla="*/ 97 w 199"/>
                  <a:gd name="T67" fmla="*/ 134 h 150"/>
                  <a:gd name="T68" fmla="*/ 115 w 199"/>
                  <a:gd name="T69" fmla="*/ 129 h 150"/>
                  <a:gd name="T70" fmla="*/ 118 w 199"/>
                  <a:gd name="T71" fmla="*/ 120 h 150"/>
                  <a:gd name="T72" fmla="*/ 133 w 199"/>
                  <a:gd name="T73" fmla="*/ 116 h 150"/>
                  <a:gd name="T74" fmla="*/ 145 w 199"/>
                  <a:gd name="T75" fmla="*/ 118 h 150"/>
                  <a:gd name="T76" fmla="*/ 142 w 199"/>
                  <a:gd name="T77" fmla="*/ 106 h 150"/>
                  <a:gd name="T78" fmla="*/ 190 w 199"/>
                  <a:gd name="T79" fmla="*/ 97 h 150"/>
                  <a:gd name="T80" fmla="*/ 184 w 199"/>
                  <a:gd name="T81" fmla="*/ 85 h 150"/>
                  <a:gd name="T82" fmla="*/ 195 w 199"/>
                  <a:gd name="T83" fmla="*/ 69 h 150"/>
                  <a:gd name="T84" fmla="*/ 193 w 199"/>
                  <a:gd name="T85" fmla="*/ 48 h 150"/>
                  <a:gd name="T86" fmla="*/ 199 w 199"/>
                  <a:gd name="T87" fmla="*/ 44 h 150"/>
                  <a:gd name="T88" fmla="*/ 194 w 199"/>
                  <a:gd name="T89" fmla="*/ 20 h 150"/>
                  <a:gd name="T90" fmla="*/ 182 w 199"/>
                  <a:gd name="T91" fmla="*/ 16 h 150"/>
                  <a:gd name="T92" fmla="*/ 179 w 199"/>
                  <a:gd name="T93"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150">
                    <a:moveTo>
                      <a:pt x="179" y="8"/>
                    </a:moveTo>
                    <a:cubicBezTo>
                      <a:pt x="174" y="6"/>
                      <a:pt x="172" y="5"/>
                      <a:pt x="168" y="3"/>
                    </a:cubicBezTo>
                    <a:cubicBezTo>
                      <a:pt x="168" y="4"/>
                      <a:pt x="168" y="5"/>
                      <a:pt x="169" y="6"/>
                    </a:cubicBezTo>
                    <a:cubicBezTo>
                      <a:pt x="167" y="9"/>
                      <a:pt x="167" y="11"/>
                      <a:pt x="165" y="14"/>
                    </a:cubicBezTo>
                    <a:cubicBezTo>
                      <a:pt x="160" y="10"/>
                      <a:pt x="157" y="9"/>
                      <a:pt x="152" y="6"/>
                    </a:cubicBezTo>
                    <a:cubicBezTo>
                      <a:pt x="151" y="3"/>
                      <a:pt x="151" y="2"/>
                      <a:pt x="150" y="0"/>
                    </a:cubicBezTo>
                    <a:cubicBezTo>
                      <a:pt x="141" y="1"/>
                      <a:pt x="136" y="1"/>
                      <a:pt x="127" y="2"/>
                    </a:cubicBezTo>
                    <a:cubicBezTo>
                      <a:pt x="122" y="6"/>
                      <a:pt x="120" y="8"/>
                      <a:pt x="115" y="12"/>
                    </a:cubicBezTo>
                    <a:cubicBezTo>
                      <a:pt x="118" y="17"/>
                      <a:pt x="119" y="20"/>
                      <a:pt x="121" y="25"/>
                    </a:cubicBezTo>
                    <a:cubicBezTo>
                      <a:pt x="119" y="34"/>
                      <a:pt x="117" y="39"/>
                      <a:pt x="115" y="49"/>
                    </a:cubicBezTo>
                    <a:cubicBezTo>
                      <a:pt x="120" y="55"/>
                      <a:pt x="123" y="58"/>
                      <a:pt x="128" y="64"/>
                    </a:cubicBezTo>
                    <a:cubicBezTo>
                      <a:pt x="133" y="63"/>
                      <a:pt x="135" y="62"/>
                      <a:pt x="140" y="62"/>
                    </a:cubicBezTo>
                    <a:cubicBezTo>
                      <a:pt x="140" y="70"/>
                      <a:pt x="139" y="74"/>
                      <a:pt x="139" y="82"/>
                    </a:cubicBezTo>
                    <a:cubicBezTo>
                      <a:pt x="133" y="82"/>
                      <a:pt x="130" y="81"/>
                      <a:pt x="124" y="81"/>
                    </a:cubicBezTo>
                    <a:cubicBezTo>
                      <a:pt x="120" y="75"/>
                      <a:pt x="118" y="72"/>
                      <a:pt x="113" y="66"/>
                    </a:cubicBezTo>
                    <a:cubicBezTo>
                      <a:pt x="108" y="63"/>
                      <a:pt x="105" y="61"/>
                      <a:pt x="99" y="58"/>
                    </a:cubicBezTo>
                    <a:cubicBezTo>
                      <a:pt x="97" y="54"/>
                      <a:pt x="95" y="52"/>
                      <a:pt x="93" y="48"/>
                    </a:cubicBezTo>
                    <a:cubicBezTo>
                      <a:pt x="89" y="50"/>
                      <a:pt x="87" y="51"/>
                      <a:pt x="84" y="54"/>
                    </a:cubicBezTo>
                    <a:cubicBezTo>
                      <a:pt x="76" y="51"/>
                      <a:pt x="72" y="50"/>
                      <a:pt x="64" y="47"/>
                    </a:cubicBezTo>
                    <a:cubicBezTo>
                      <a:pt x="63" y="44"/>
                      <a:pt x="62" y="42"/>
                      <a:pt x="62" y="39"/>
                    </a:cubicBezTo>
                    <a:cubicBezTo>
                      <a:pt x="57" y="40"/>
                      <a:pt x="54" y="41"/>
                      <a:pt x="50" y="41"/>
                    </a:cubicBezTo>
                    <a:cubicBezTo>
                      <a:pt x="48" y="37"/>
                      <a:pt x="47" y="35"/>
                      <a:pt x="45" y="31"/>
                    </a:cubicBezTo>
                    <a:cubicBezTo>
                      <a:pt x="41" y="32"/>
                      <a:pt x="39" y="33"/>
                      <a:pt x="35" y="34"/>
                    </a:cubicBezTo>
                    <a:cubicBezTo>
                      <a:pt x="35" y="46"/>
                      <a:pt x="34" y="53"/>
                      <a:pt x="34" y="65"/>
                    </a:cubicBezTo>
                    <a:cubicBezTo>
                      <a:pt x="21" y="65"/>
                      <a:pt x="14" y="64"/>
                      <a:pt x="1" y="63"/>
                    </a:cubicBezTo>
                    <a:cubicBezTo>
                      <a:pt x="1" y="84"/>
                      <a:pt x="0" y="94"/>
                      <a:pt x="0" y="114"/>
                    </a:cubicBezTo>
                    <a:cubicBezTo>
                      <a:pt x="8" y="122"/>
                      <a:pt x="12" y="126"/>
                      <a:pt x="20" y="133"/>
                    </a:cubicBezTo>
                    <a:cubicBezTo>
                      <a:pt x="26" y="132"/>
                      <a:pt x="30" y="132"/>
                      <a:pt x="36" y="131"/>
                    </a:cubicBezTo>
                    <a:cubicBezTo>
                      <a:pt x="41" y="132"/>
                      <a:pt x="44" y="133"/>
                      <a:pt x="50" y="134"/>
                    </a:cubicBezTo>
                    <a:cubicBezTo>
                      <a:pt x="53" y="138"/>
                      <a:pt x="54" y="140"/>
                      <a:pt x="56" y="144"/>
                    </a:cubicBezTo>
                    <a:cubicBezTo>
                      <a:pt x="62" y="144"/>
                      <a:pt x="64" y="144"/>
                      <a:pt x="70" y="143"/>
                    </a:cubicBezTo>
                    <a:cubicBezTo>
                      <a:pt x="74" y="146"/>
                      <a:pt x="76" y="147"/>
                      <a:pt x="80" y="150"/>
                    </a:cubicBezTo>
                    <a:cubicBezTo>
                      <a:pt x="83" y="149"/>
                      <a:pt x="85" y="148"/>
                      <a:pt x="88" y="147"/>
                    </a:cubicBezTo>
                    <a:cubicBezTo>
                      <a:pt x="92" y="142"/>
                      <a:pt x="93" y="139"/>
                      <a:pt x="97" y="134"/>
                    </a:cubicBezTo>
                    <a:cubicBezTo>
                      <a:pt x="104" y="132"/>
                      <a:pt x="108" y="131"/>
                      <a:pt x="115" y="129"/>
                    </a:cubicBezTo>
                    <a:cubicBezTo>
                      <a:pt x="116" y="125"/>
                      <a:pt x="117" y="123"/>
                      <a:pt x="118" y="120"/>
                    </a:cubicBezTo>
                    <a:cubicBezTo>
                      <a:pt x="124" y="118"/>
                      <a:pt x="127" y="117"/>
                      <a:pt x="133" y="116"/>
                    </a:cubicBezTo>
                    <a:cubicBezTo>
                      <a:pt x="138" y="116"/>
                      <a:pt x="140" y="117"/>
                      <a:pt x="145" y="118"/>
                    </a:cubicBezTo>
                    <a:cubicBezTo>
                      <a:pt x="144" y="113"/>
                      <a:pt x="143" y="111"/>
                      <a:pt x="142" y="106"/>
                    </a:cubicBezTo>
                    <a:cubicBezTo>
                      <a:pt x="161" y="102"/>
                      <a:pt x="171" y="101"/>
                      <a:pt x="190" y="97"/>
                    </a:cubicBezTo>
                    <a:cubicBezTo>
                      <a:pt x="188" y="92"/>
                      <a:pt x="187" y="90"/>
                      <a:pt x="184" y="85"/>
                    </a:cubicBezTo>
                    <a:cubicBezTo>
                      <a:pt x="189" y="79"/>
                      <a:pt x="191" y="76"/>
                      <a:pt x="195" y="69"/>
                    </a:cubicBezTo>
                    <a:cubicBezTo>
                      <a:pt x="194" y="61"/>
                      <a:pt x="194" y="56"/>
                      <a:pt x="193" y="48"/>
                    </a:cubicBezTo>
                    <a:cubicBezTo>
                      <a:pt x="196" y="46"/>
                      <a:pt x="197" y="46"/>
                      <a:pt x="199" y="44"/>
                    </a:cubicBezTo>
                    <a:cubicBezTo>
                      <a:pt x="197" y="34"/>
                      <a:pt x="196" y="30"/>
                      <a:pt x="194" y="20"/>
                    </a:cubicBezTo>
                    <a:cubicBezTo>
                      <a:pt x="189" y="19"/>
                      <a:pt x="187" y="18"/>
                      <a:pt x="182" y="16"/>
                    </a:cubicBezTo>
                    <a:cubicBezTo>
                      <a:pt x="181" y="13"/>
                      <a:pt x="180" y="11"/>
                      <a:pt x="179" y="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70"/>
              <p:cNvSpPr>
                <a:spLocks/>
              </p:cNvSpPr>
              <p:nvPr userDrawn="1"/>
            </p:nvSpPr>
            <p:spPr bwMode="auto">
              <a:xfrm>
                <a:off x="3655" y="2255"/>
                <a:ext cx="430" cy="449"/>
              </a:xfrm>
              <a:custGeom>
                <a:avLst/>
                <a:gdLst>
                  <a:gd name="T0" fmla="*/ 146 w 181"/>
                  <a:gd name="T1" fmla="*/ 51 h 189"/>
                  <a:gd name="T2" fmla="*/ 82 w 181"/>
                  <a:gd name="T3" fmla="*/ 5 h 189"/>
                  <a:gd name="T4" fmla="*/ 67 w 181"/>
                  <a:gd name="T5" fmla="*/ 22 h 189"/>
                  <a:gd name="T6" fmla="*/ 76 w 181"/>
                  <a:gd name="T7" fmla="*/ 26 h 189"/>
                  <a:gd name="T8" fmla="*/ 65 w 181"/>
                  <a:gd name="T9" fmla="*/ 33 h 189"/>
                  <a:gd name="T10" fmla="*/ 48 w 181"/>
                  <a:gd name="T11" fmla="*/ 28 h 189"/>
                  <a:gd name="T12" fmla="*/ 39 w 181"/>
                  <a:gd name="T13" fmla="*/ 35 h 189"/>
                  <a:gd name="T14" fmla="*/ 35 w 181"/>
                  <a:gd name="T15" fmla="*/ 22 h 189"/>
                  <a:gd name="T16" fmla="*/ 42 w 181"/>
                  <a:gd name="T17" fmla="*/ 9 h 189"/>
                  <a:gd name="T18" fmla="*/ 38 w 181"/>
                  <a:gd name="T19" fmla="*/ 3 h 189"/>
                  <a:gd name="T20" fmla="*/ 15 w 181"/>
                  <a:gd name="T21" fmla="*/ 0 h 189"/>
                  <a:gd name="T22" fmla="*/ 22 w 181"/>
                  <a:gd name="T23" fmla="*/ 23 h 189"/>
                  <a:gd name="T24" fmla="*/ 16 w 181"/>
                  <a:gd name="T25" fmla="*/ 22 h 189"/>
                  <a:gd name="T26" fmla="*/ 13 w 181"/>
                  <a:gd name="T27" fmla="*/ 32 h 189"/>
                  <a:gd name="T28" fmla="*/ 23 w 181"/>
                  <a:gd name="T29" fmla="*/ 33 h 189"/>
                  <a:gd name="T30" fmla="*/ 22 w 181"/>
                  <a:gd name="T31" fmla="*/ 41 h 189"/>
                  <a:gd name="T32" fmla="*/ 0 w 181"/>
                  <a:gd name="T33" fmla="*/ 58 h 189"/>
                  <a:gd name="T34" fmla="*/ 0 w 181"/>
                  <a:gd name="T35" fmla="*/ 58 h 189"/>
                  <a:gd name="T36" fmla="*/ 6 w 181"/>
                  <a:gd name="T37" fmla="*/ 89 h 189"/>
                  <a:gd name="T38" fmla="*/ 14 w 181"/>
                  <a:gd name="T39" fmla="*/ 99 h 189"/>
                  <a:gd name="T40" fmla="*/ 21 w 181"/>
                  <a:gd name="T41" fmla="*/ 121 h 189"/>
                  <a:gd name="T42" fmla="*/ 32 w 181"/>
                  <a:gd name="T43" fmla="*/ 126 h 189"/>
                  <a:gd name="T44" fmla="*/ 35 w 181"/>
                  <a:gd name="T45" fmla="*/ 134 h 189"/>
                  <a:gd name="T46" fmla="*/ 47 w 181"/>
                  <a:gd name="T47" fmla="*/ 138 h 189"/>
                  <a:gd name="T48" fmla="*/ 64 w 181"/>
                  <a:gd name="T49" fmla="*/ 144 h 189"/>
                  <a:gd name="T50" fmla="*/ 78 w 181"/>
                  <a:gd name="T51" fmla="*/ 156 h 189"/>
                  <a:gd name="T52" fmla="*/ 76 w 181"/>
                  <a:gd name="T53" fmla="*/ 174 h 189"/>
                  <a:gd name="T54" fmla="*/ 83 w 181"/>
                  <a:gd name="T55" fmla="*/ 181 h 189"/>
                  <a:gd name="T56" fmla="*/ 96 w 181"/>
                  <a:gd name="T57" fmla="*/ 178 h 189"/>
                  <a:gd name="T58" fmla="*/ 106 w 181"/>
                  <a:gd name="T59" fmla="*/ 189 h 189"/>
                  <a:gd name="T60" fmla="*/ 117 w 181"/>
                  <a:gd name="T61" fmla="*/ 183 h 189"/>
                  <a:gd name="T62" fmla="*/ 125 w 181"/>
                  <a:gd name="T63" fmla="*/ 188 h 189"/>
                  <a:gd name="T64" fmla="*/ 135 w 181"/>
                  <a:gd name="T65" fmla="*/ 182 h 189"/>
                  <a:gd name="T66" fmla="*/ 144 w 181"/>
                  <a:gd name="T67" fmla="*/ 187 h 189"/>
                  <a:gd name="T68" fmla="*/ 181 w 181"/>
                  <a:gd name="T69" fmla="*/ 177 h 189"/>
                  <a:gd name="T70" fmla="*/ 178 w 181"/>
                  <a:gd name="T71" fmla="*/ 174 h 189"/>
                  <a:gd name="T72" fmla="*/ 166 w 181"/>
                  <a:gd name="T73" fmla="*/ 165 h 189"/>
                  <a:gd name="T74" fmla="*/ 162 w 181"/>
                  <a:gd name="T75" fmla="*/ 136 h 189"/>
                  <a:gd name="T76" fmla="*/ 163 w 181"/>
                  <a:gd name="T77" fmla="*/ 127 h 189"/>
                  <a:gd name="T78" fmla="*/ 169 w 181"/>
                  <a:gd name="T79" fmla="*/ 115 h 189"/>
                  <a:gd name="T80" fmla="*/ 158 w 181"/>
                  <a:gd name="T81" fmla="*/ 98 h 189"/>
                  <a:gd name="T82" fmla="*/ 166 w 181"/>
                  <a:gd name="T83" fmla="*/ 80 h 189"/>
                  <a:gd name="T84" fmla="*/ 141 w 181"/>
                  <a:gd name="T85" fmla="*/ 59 h 189"/>
                  <a:gd name="T86" fmla="*/ 146 w 181"/>
                  <a:gd name="T87" fmla="*/ 5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189">
                    <a:moveTo>
                      <a:pt x="146" y="51"/>
                    </a:moveTo>
                    <a:cubicBezTo>
                      <a:pt x="125" y="36"/>
                      <a:pt x="103" y="21"/>
                      <a:pt x="82" y="5"/>
                    </a:cubicBezTo>
                    <a:cubicBezTo>
                      <a:pt x="76" y="12"/>
                      <a:pt x="73" y="15"/>
                      <a:pt x="67" y="22"/>
                    </a:cubicBezTo>
                    <a:cubicBezTo>
                      <a:pt x="70" y="24"/>
                      <a:pt x="72" y="25"/>
                      <a:pt x="76" y="26"/>
                    </a:cubicBezTo>
                    <a:cubicBezTo>
                      <a:pt x="71" y="29"/>
                      <a:pt x="69" y="30"/>
                      <a:pt x="65" y="33"/>
                    </a:cubicBezTo>
                    <a:cubicBezTo>
                      <a:pt x="58" y="31"/>
                      <a:pt x="55" y="30"/>
                      <a:pt x="48" y="28"/>
                    </a:cubicBezTo>
                    <a:cubicBezTo>
                      <a:pt x="44" y="31"/>
                      <a:pt x="43" y="32"/>
                      <a:pt x="39" y="35"/>
                    </a:cubicBezTo>
                    <a:cubicBezTo>
                      <a:pt x="37" y="30"/>
                      <a:pt x="37" y="27"/>
                      <a:pt x="35" y="22"/>
                    </a:cubicBezTo>
                    <a:cubicBezTo>
                      <a:pt x="38" y="17"/>
                      <a:pt x="39" y="14"/>
                      <a:pt x="42" y="9"/>
                    </a:cubicBezTo>
                    <a:cubicBezTo>
                      <a:pt x="40" y="7"/>
                      <a:pt x="40" y="5"/>
                      <a:pt x="38" y="3"/>
                    </a:cubicBezTo>
                    <a:cubicBezTo>
                      <a:pt x="29" y="2"/>
                      <a:pt x="24" y="1"/>
                      <a:pt x="15" y="0"/>
                    </a:cubicBezTo>
                    <a:cubicBezTo>
                      <a:pt x="18" y="9"/>
                      <a:pt x="19" y="14"/>
                      <a:pt x="22" y="23"/>
                    </a:cubicBezTo>
                    <a:cubicBezTo>
                      <a:pt x="20" y="22"/>
                      <a:pt x="18" y="22"/>
                      <a:pt x="16" y="22"/>
                    </a:cubicBezTo>
                    <a:cubicBezTo>
                      <a:pt x="15" y="26"/>
                      <a:pt x="14" y="28"/>
                      <a:pt x="13" y="32"/>
                    </a:cubicBezTo>
                    <a:cubicBezTo>
                      <a:pt x="17" y="33"/>
                      <a:pt x="19" y="33"/>
                      <a:pt x="23" y="33"/>
                    </a:cubicBezTo>
                    <a:cubicBezTo>
                      <a:pt x="23" y="36"/>
                      <a:pt x="23" y="38"/>
                      <a:pt x="22" y="41"/>
                    </a:cubicBezTo>
                    <a:cubicBezTo>
                      <a:pt x="13" y="47"/>
                      <a:pt x="9" y="51"/>
                      <a:pt x="0" y="58"/>
                    </a:cubicBezTo>
                    <a:cubicBezTo>
                      <a:pt x="0" y="58"/>
                      <a:pt x="0" y="58"/>
                      <a:pt x="0" y="58"/>
                    </a:cubicBezTo>
                    <a:cubicBezTo>
                      <a:pt x="2" y="70"/>
                      <a:pt x="4" y="76"/>
                      <a:pt x="6" y="89"/>
                    </a:cubicBezTo>
                    <a:cubicBezTo>
                      <a:pt x="9" y="93"/>
                      <a:pt x="11" y="95"/>
                      <a:pt x="14" y="99"/>
                    </a:cubicBezTo>
                    <a:cubicBezTo>
                      <a:pt x="17" y="108"/>
                      <a:pt x="18" y="112"/>
                      <a:pt x="21" y="121"/>
                    </a:cubicBezTo>
                    <a:cubicBezTo>
                      <a:pt x="25" y="123"/>
                      <a:pt x="27" y="124"/>
                      <a:pt x="32" y="126"/>
                    </a:cubicBezTo>
                    <a:cubicBezTo>
                      <a:pt x="33" y="129"/>
                      <a:pt x="34" y="131"/>
                      <a:pt x="35" y="134"/>
                    </a:cubicBezTo>
                    <a:cubicBezTo>
                      <a:pt x="40" y="136"/>
                      <a:pt x="42" y="137"/>
                      <a:pt x="47" y="138"/>
                    </a:cubicBezTo>
                    <a:cubicBezTo>
                      <a:pt x="54" y="140"/>
                      <a:pt x="57" y="142"/>
                      <a:pt x="64" y="144"/>
                    </a:cubicBezTo>
                    <a:cubicBezTo>
                      <a:pt x="70" y="149"/>
                      <a:pt x="73" y="151"/>
                      <a:pt x="78" y="156"/>
                    </a:cubicBezTo>
                    <a:cubicBezTo>
                      <a:pt x="77" y="163"/>
                      <a:pt x="77" y="167"/>
                      <a:pt x="76" y="174"/>
                    </a:cubicBezTo>
                    <a:cubicBezTo>
                      <a:pt x="79" y="177"/>
                      <a:pt x="80" y="178"/>
                      <a:pt x="83" y="181"/>
                    </a:cubicBezTo>
                    <a:cubicBezTo>
                      <a:pt x="88" y="180"/>
                      <a:pt x="91" y="179"/>
                      <a:pt x="96" y="178"/>
                    </a:cubicBezTo>
                    <a:cubicBezTo>
                      <a:pt x="100" y="182"/>
                      <a:pt x="102" y="184"/>
                      <a:pt x="106" y="189"/>
                    </a:cubicBezTo>
                    <a:cubicBezTo>
                      <a:pt x="111" y="186"/>
                      <a:pt x="113" y="185"/>
                      <a:pt x="117" y="183"/>
                    </a:cubicBezTo>
                    <a:cubicBezTo>
                      <a:pt x="120" y="185"/>
                      <a:pt x="122" y="186"/>
                      <a:pt x="125" y="188"/>
                    </a:cubicBezTo>
                    <a:cubicBezTo>
                      <a:pt x="129" y="186"/>
                      <a:pt x="131" y="184"/>
                      <a:pt x="135" y="182"/>
                    </a:cubicBezTo>
                    <a:cubicBezTo>
                      <a:pt x="139" y="184"/>
                      <a:pt x="141" y="185"/>
                      <a:pt x="144" y="187"/>
                    </a:cubicBezTo>
                    <a:cubicBezTo>
                      <a:pt x="159" y="183"/>
                      <a:pt x="167" y="181"/>
                      <a:pt x="181" y="177"/>
                    </a:cubicBezTo>
                    <a:cubicBezTo>
                      <a:pt x="180" y="176"/>
                      <a:pt x="179" y="175"/>
                      <a:pt x="178" y="174"/>
                    </a:cubicBezTo>
                    <a:cubicBezTo>
                      <a:pt x="173" y="170"/>
                      <a:pt x="171" y="168"/>
                      <a:pt x="166" y="165"/>
                    </a:cubicBezTo>
                    <a:cubicBezTo>
                      <a:pt x="164" y="153"/>
                      <a:pt x="164" y="147"/>
                      <a:pt x="162" y="136"/>
                    </a:cubicBezTo>
                    <a:cubicBezTo>
                      <a:pt x="162" y="132"/>
                      <a:pt x="162" y="131"/>
                      <a:pt x="163" y="127"/>
                    </a:cubicBezTo>
                    <a:cubicBezTo>
                      <a:pt x="165" y="122"/>
                      <a:pt x="167" y="120"/>
                      <a:pt x="169" y="115"/>
                    </a:cubicBezTo>
                    <a:cubicBezTo>
                      <a:pt x="165" y="108"/>
                      <a:pt x="162" y="105"/>
                      <a:pt x="158" y="98"/>
                    </a:cubicBezTo>
                    <a:cubicBezTo>
                      <a:pt x="161" y="90"/>
                      <a:pt x="163" y="87"/>
                      <a:pt x="166" y="80"/>
                    </a:cubicBezTo>
                    <a:cubicBezTo>
                      <a:pt x="156" y="71"/>
                      <a:pt x="151" y="67"/>
                      <a:pt x="141" y="59"/>
                    </a:cubicBezTo>
                    <a:cubicBezTo>
                      <a:pt x="143" y="56"/>
                      <a:pt x="144" y="54"/>
                      <a:pt x="146" y="5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71"/>
              <p:cNvSpPr>
                <a:spLocks/>
              </p:cNvSpPr>
              <p:nvPr userDrawn="1"/>
            </p:nvSpPr>
            <p:spPr bwMode="auto">
              <a:xfrm>
                <a:off x="4142" y="1866"/>
                <a:ext cx="509" cy="472"/>
              </a:xfrm>
              <a:custGeom>
                <a:avLst/>
                <a:gdLst>
                  <a:gd name="T0" fmla="*/ 18 w 215"/>
                  <a:gd name="T1" fmla="*/ 188 h 199"/>
                  <a:gd name="T2" fmla="*/ 65 w 215"/>
                  <a:gd name="T3" fmla="*/ 161 h 199"/>
                  <a:gd name="T4" fmla="*/ 97 w 215"/>
                  <a:gd name="T5" fmla="*/ 150 h 199"/>
                  <a:gd name="T6" fmla="*/ 151 w 215"/>
                  <a:gd name="T7" fmla="*/ 110 h 199"/>
                  <a:gd name="T8" fmla="*/ 201 w 215"/>
                  <a:gd name="T9" fmla="*/ 58 h 199"/>
                  <a:gd name="T10" fmla="*/ 204 w 215"/>
                  <a:gd name="T11" fmla="*/ 45 h 199"/>
                  <a:gd name="T12" fmla="*/ 214 w 215"/>
                  <a:gd name="T13" fmla="*/ 45 h 199"/>
                  <a:gd name="T14" fmla="*/ 215 w 215"/>
                  <a:gd name="T15" fmla="*/ 23 h 199"/>
                  <a:gd name="T16" fmla="*/ 206 w 215"/>
                  <a:gd name="T17" fmla="*/ 18 h 199"/>
                  <a:gd name="T18" fmla="*/ 192 w 215"/>
                  <a:gd name="T19" fmla="*/ 23 h 199"/>
                  <a:gd name="T20" fmla="*/ 142 w 215"/>
                  <a:gd name="T21" fmla="*/ 18 h 199"/>
                  <a:gd name="T22" fmla="*/ 124 w 215"/>
                  <a:gd name="T23" fmla="*/ 22 h 199"/>
                  <a:gd name="T24" fmla="*/ 111 w 215"/>
                  <a:gd name="T25" fmla="*/ 14 h 199"/>
                  <a:gd name="T26" fmla="*/ 95 w 215"/>
                  <a:gd name="T27" fmla="*/ 21 h 199"/>
                  <a:gd name="T28" fmla="*/ 83 w 215"/>
                  <a:gd name="T29" fmla="*/ 18 h 199"/>
                  <a:gd name="T30" fmla="*/ 68 w 215"/>
                  <a:gd name="T31" fmla="*/ 0 h 199"/>
                  <a:gd name="T32" fmla="*/ 53 w 215"/>
                  <a:gd name="T33" fmla="*/ 15 h 199"/>
                  <a:gd name="T34" fmla="*/ 72 w 215"/>
                  <a:gd name="T35" fmla="*/ 43 h 199"/>
                  <a:gd name="T36" fmla="*/ 122 w 215"/>
                  <a:gd name="T37" fmla="*/ 67 h 199"/>
                  <a:gd name="T38" fmla="*/ 142 w 215"/>
                  <a:gd name="T39" fmla="*/ 71 h 199"/>
                  <a:gd name="T40" fmla="*/ 83 w 215"/>
                  <a:gd name="T41" fmla="*/ 111 h 199"/>
                  <a:gd name="T42" fmla="*/ 66 w 215"/>
                  <a:gd name="T43" fmla="*/ 103 h 199"/>
                  <a:gd name="T44" fmla="*/ 49 w 215"/>
                  <a:gd name="T45" fmla="*/ 107 h 199"/>
                  <a:gd name="T46" fmla="*/ 46 w 215"/>
                  <a:gd name="T47" fmla="*/ 116 h 199"/>
                  <a:gd name="T48" fmla="*/ 30 w 215"/>
                  <a:gd name="T49" fmla="*/ 113 h 199"/>
                  <a:gd name="T50" fmla="*/ 7 w 215"/>
                  <a:gd name="T51" fmla="*/ 132 h 199"/>
                  <a:gd name="T52" fmla="*/ 0 w 215"/>
                  <a:gd name="T53" fmla="*/ 188 h 199"/>
                  <a:gd name="T54" fmla="*/ 8 w 215"/>
                  <a:gd name="T55" fmla="*/ 199 h 199"/>
                  <a:gd name="T56" fmla="*/ 10 w 215"/>
                  <a:gd name="T57" fmla="*/ 197 h 199"/>
                  <a:gd name="T58" fmla="*/ 18 w 215"/>
                  <a:gd name="T59" fmla="*/ 18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199">
                    <a:moveTo>
                      <a:pt x="18" y="188"/>
                    </a:moveTo>
                    <a:cubicBezTo>
                      <a:pt x="37" y="177"/>
                      <a:pt x="46" y="171"/>
                      <a:pt x="65" y="161"/>
                    </a:cubicBezTo>
                    <a:cubicBezTo>
                      <a:pt x="78" y="156"/>
                      <a:pt x="85" y="154"/>
                      <a:pt x="97" y="150"/>
                    </a:cubicBezTo>
                    <a:cubicBezTo>
                      <a:pt x="115" y="136"/>
                      <a:pt x="133" y="123"/>
                      <a:pt x="151" y="110"/>
                    </a:cubicBezTo>
                    <a:cubicBezTo>
                      <a:pt x="168" y="93"/>
                      <a:pt x="184" y="76"/>
                      <a:pt x="201" y="58"/>
                    </a:cubicBezTo>
                    <a:cubicBezTo>
                      <a:pt x="202" y="53"/>
                      <a:pt x="203" y="50"/>
                      <a:pt x="204" y="45"/>
                    </a:cubicBezTo>
                    <a:cubicBezTo>
                      <a:pt x="208" y="45"/>
                      <a:pt x="210" y="45"/>
                      <a:pt x="214" y="45"/>
                    </a:cubicBezTo>
                    <a:cubicBezTo>
                      <a:pt x="214" y="36"/>
                      <a:pt x="214" y="32"/>
                      <a:pt x="215" y="23"/>
                    </a:cubicBezTo>
                    <a:cubicBezTo>
                      <a:pt x="211" y="21"/>
                      <a:pt x="210" y="20"/>
                      <a:pt x="206" y="18"/>
                    </a:cubicBezTo>
                    <a:cubicBezTo>
                      <a:pt x="201" y="20"/>
                      <a:pt x="198" y="21"/>
                      <a:pt x="192" y="23"/>
                    </a:cubicBezTo>
                    <a:cubicBezTo>
                      <a:pt x="172" y="21"/>
                      <a:pt x="162" y="20"/>
                      <a:pt x="142" y="18"/>
                    </a:cubicBezTo>
                    <a:cubicBezTo>
                      <a:pt x="135" y="20"/>
                      <a:pt x="131" y="20"/>
                      <a:pt x="124" y="22"/>
                    </a:cubicBezTo>
                    <a:cubicBezTo>
                      <a:pt x="119" y="19"/>
                      <a:pt x="116" y="17"/>
                      <a:pt x="111" y="14"/>
                    </a:cubicBezTo>
                    <a:cubicBezTo>
                      <a:pt x="105" y="17"/>
                      <a:pt x="101" y="18"/>
                      <a:pt x="95" y="21"/>
                    </a:cubicBezTo>
                    <a:cubicBezTo>
                      <a:pt x="90" y="20"/>
                      <a:pt x="88" y="19"/>
                      <a:pt x="83" y="18"/>
                    </a:cubicBezTo>
                    <a:cubicBezTo>
                      <a:pt x="77" y="11"/>
                      <a:pt x="74" y="7"/>
                      <a:pt x="68" y="0"/>
                    </a:cubicBezTo>
                    <a:cubicBezTo>
                      <a:pt x="62" y="6"/>
                      <a:pt x="59" y="9"/>
                      <a:pt x="53" y="15"/>
                    </a:cubicBezTo>
                    <a:cubicBezTo>
                      <a:pt x="60" y="26"/>
                      <a:pt x="64" y="32"/>
                      <a:pt x="72" y="43"/>
                    </a:cubicBezTo>
                    <a:cubicBezTo>
                      <a:pt x="92" y="53"/>
                      <a:pt x="102" y="57"/>
                      <a:pt x="122" y="67"/>
                    </a:cubicBezTo>
                    <a:cubicBezTo>
                      <a:pt x="130" y="68"/>
                      <a:pt x="134" y="69"/>
                      <a:pt x="142" y="71"/>
                    </a:cubicBezTo>
                    <a:cubicBezTo>
                      <a:pt x="122" y="84"/>
                      <a:pt x="103" y="98"/>
                      <a:pt x="83" y="111"/>
                    </a:cubicBezTo>
                    <a:cubicBezTo>
                      <a:pt x="77" y="108"/>
                      <a:pt x="73" y="106"/>
                      <a:pt x="66" y="103"/>
                    </a:cubicBezTo>
                    <a:cubicBezTo>
                      <a:pt x="60" y="105"/>
                      <a:pt x="56" y="106"/>
                      <a:pt x="49" y="107"/>
                    </a:cubicBezTo>
                    <a:cubicBezTo>
                      <a:pt x="48" y="111"/>
                      <a:pt x="47" y="113"/>
                      <a:pt x="46" y="116"/>
                    </a:cubicBezTo>
                    <a:cubicBezTo>
                      <a:pt x="39" y="115"/>
                      <a:pt x="36" y="114"/>
                      <a:pt x="30" y="113"/>
                    </a:cubicBezTo>
                    <a:cubicBezTo>
                      <a:pt x="21" y="121"/>
                      <a:pt x="16" y="125"/>
                      <a:pt x="7" y="132"/>
                    </a:cubicBezTo>
                    <a:cubicBezTo>
                      <a:pt x="4" y="154"/>
                      <a:pt x="3" y="166"/>
                      <a:pt x="0" y="188"/>
                    </a:cubicBezTo>
                    <a:cubicBezTo>
                      <a:pt x="3" y="192"/>
                      <a:pt x="5" y="195"/>
                      <a:pt x="8" y="199"/>
                    </a:cubicBezTo>
                    <a:cubicBezTo>
                      <a:pt x="9" y="199"/>
                      <a:pt x="9" y="198"/>
                      <a:pt x="10" y="197"/>
                    </a:cubicBezTo>
                    <a:cubicBezTo>
                      <a:pt x="13" y="193"/>
                      <a:pt x="15" y="192"/>
                      <a:pt x="18" y="18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72"/>
              <p:cNvSpPr>
                <a:spLocks/>
              </p:cNvSpPr>
              <p:nvPr userDrawn="1"/>
            </p:nvSpPr>
            <p:spPr bwMode="auto">
              <a:xfrm>
                <a:off x="4011" y="1591"/>
                <a:ext cx="287" cy="232"/>
              </a:xfrm>
              <a:custGeom>
                <a:avLst/>
                <a:gdLst>
                  <a:gd name="T0" fmla="*/ 27 w 121"/>
                  <a:gd name="T1" fmla="*/ 5 h 98"/>
                  <a:gd name="T2" fmla="*/ 8 w 121"/>
                  <a:gd name="T3" fmla="*/ 15 h 98"/>
                  <a:gd name="T4" fmla="*/ 14 w 121"/>
                  <a:gd name="T5" fmla="*/ 25 h 98"/>
                  <a:gd name="T6" fmla="*/ 0 w 121"/>
                  <a:gd name="T7" fmla="*/ 38 h 98"/>
                  <a:gd name="T8" fmla="*/ 1 w 121"/>
                  <a:gd name="T9" fmla="*/ 54 h 98"/>
                  <a:gd name="T10" fmla="*/ 15 w 121"/>
                  <a:gd name="T11" fmla="*/ 51 h 98"/>
                  <a:gd name="T12" fmla="*/ 19 w 121"/>
                  <a:gd name="T13" fmla="*/ 57 h 98"/>
                  <a:gd name="T14" fmla="*/ 31 w 121"/>
                  <a:gd name="T15" fmla="*/ 50 h 98"/>
                  <a:gd name="T16" fmla="*/ 35 w 121"/>
                  <a:gd name="T17" fmla="*/ 55 h 98"/>
                  <a:gd name="T18" fmla="*/ 48 w 121"/>
                  <a:gd name="T19" fmla="*/ 52 h 98"/>
                  <a:gd name="T20" fmla="*/ 52 w 121"/>
                  <a:gd name="T21" fmla="*/ 59 h 98"/>
                  <a:gd name="T22" fmla="*/ 78 w 121"/>
                  <a:gd name="T23" fmla="*/ 66 h 98"/>
                  <a:gd name="T24" fmla="*/ 101 w 121"/>
                  <a:gd name="T25" fmla="*/ 98 h 98"/>
                  <a:gd name="T26" fmla="*/ 120 w 121"/>
                  <a:gd name="T27" fmla="*/ 96 h 98"/>
                  <a:gd name="T28" fmla="*/ 121 w 121"/>
                  <a:gd name="T29" fmla="*/ 95 h 98"/>
                  <a:gd name="T30" fmla="*/ 89 w 121"/>
                  <a:gd name="T31" fmla="*/ 56 h 98"/>
                  <a:gd name="T32" fmla="*/ 63 w 121"/>
                  <a:gd name="T33" fmla="*/ 45 h 98"/>
                  <a:gd name="T34" fmla="*/ 54 w 121"/>
                  <a:gd name="T35" fmla="*/ 14 h 98"/>
                  <a:gd name="T36" fmla="*/ 48 w 121"/>
                  <a:gd name="T37" fmla="*/ 0 h 98"/>
                  <a:gd name="T38" fmla="*/ 36 w 121"/>
                  <a:gd name="T39" fmla="*/ 10 h 98"/>
                  <a:gd name="T40" fmla="*/ 27 w 121"/>
                  <a:gd name="T41" fmla="*/ 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98">
                    <a:moveTo>
                      <a:pt x="27" y="5"/>
                    </a:moveTo>
                    <a:cubicBezTo>
                      <a:pt x="19" y="9"/>
                      <a:pt x="16" y="11"/>
                      <a:pt x="8" y="15"/>
                    </a:cubicBezTo>
                    <a:cubicBezTo>
                      <a:pt x="11" y="19"/>
                      <a:pt x="12" y="21"/>
                      <a:pt x="14" y="25"/>
                    </a:cubicBezTo>
                    <a:cubicBezTo>
                      <a:pt x="8" y="30"/>
                      <a:pt x="5" y="33"/>
                      <a:pt x="0" y="38"/>
                    </a:cubicBezTo>
                    <a:cubicBezTo>
                      <a:pt x="0" y="45"/>
                      <a:pt x="1" y="48"/>
                      <a:pt x="1" y="54"/>
                    </a:cubicBezTo>
                    <a:cubicBezTo>
                      <a:pt x="7" y="53"/>
                      <a:pt x="10" y="52"/>
                      <a:pt x="15" y="51"/>
                    </a:cubicBezTo>
                    <a:cubicBezTo>
                      <a:pt x="17" y="53"/>
                      <a:pt x="17" y="54"/>
                      <a:pt x="19" y="57"/>
                    </a:cubicBezTo>
                    <a:cubicBezTo>
                      <a:pt x="24" y="54"/>
                      <a:pt x="26" y="52"/>
                      <a:pt x="31" y="50"/>
                    </a:cubicBezTo>
                    <a:cubicBezTo>
                      <a:pt x="33" y="52"/>
                      <a:pt x="34" y="53"/>
                      <a:pt x="35" y="55"/>
                    </a:cubicBezTo>
                    <a:cubicBezTo>
                      <a:pt x="40" y="54"/>
                      <a:pt x="43" y="54"/>
                      <a:pt x="48" y="52"/>
                    </a:cubicBezTo>
                    <a:cubicBezTo>
                      <a:pt x="49" y="55"/>
                      <a:pt x="50" y="56"/>
                      <a:pt x="52" y="59"/>
                    </a:cubicBezTo>
                    <a:cubicBezTo>
                      <a:pt x="62" y="61"/>
                      <a:pt x="67" y="63"/>
                      <a:pt x="78" y="66"/>
                    </a:cubicBezTo>
                    <a:cubicBezTo>
                      <a:pt x="87" y="79"/>
                      <a:pt x="92" y="85"/>
                      <a:pt x="101" y="98"/>
                    </a:cubicBezTo>
                    <a:cubicBezTo>
                      <a:pt x="109" y="97"/>
                      <a:pt x="113" y="97"/>
                      <a:pt x="120" y="96"/>
                    </a:cubicBezTo>
                    <a:cubicBezTo>
                      <a:pt x="121" y="96"/>
                      <a:pt x="121" y="96"/>
                      <a:pt x="121" y="95"/>
                    </a:cubicBezTo>
                    <a:cubicBezTo>
                      <a:pt x="109" y="79"/>
                      <a:pt x="102" y="72"/>
                      <a:pt x="89" y="56"/>
                    </a:cubicBezTo>
                    <a:cubicBezTo>
                      <a:pt x="79" y="52"/>
                      <a:pt x="73" y="49"/>
                      <a:pt x="63" y="45"/>
                    </a:cubicBezTo>
                    <a:cubicBezTo>
                      <a:pt x="59" y="33"/>
                      <a:pt x="57" y="27"/>
                      <a:pt x="54" y="14"/>
                    </a:cubicBezTo>
                    <a:cubicBezTo>
                      <a:pt x="51" y="9"/>
                      <a:pt x="50" y="6"/>
                      <a:pt x="48" y="0"/>
                    </a:cubicBezTo>
                    <a:cubicBezTo>
                      <a:pt x="43" y="4"/>
                      <a:pt x="40" y="6"/>
                      <a:pt x="36" y="10"/>
                    </a:cubicBezTo>
                    <a:cubicBezTo>
                      <a:pt x="32" y="8"/>
                      <a:pt x="30" y="7"/>
                      <a:pt x="27"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73"/>
              <p:cNvSpPr>
                <a:spLocks/>
              </p:cNvSpPr>
              <p:nvPr userDrawn="1"/>
            </p:nvSpPr>
            <p:spPr bwMode="auto">
              <a:xfrm>
                <a:off x="4225" y="1818"/>
                <a:ext cx="78" cy="84"/>
              </a:xfrm>
              <a:custGeom>
                <a:avLst/>
                <a:gdLst>
                  <a:gd name="T0" fmla="*/ 0 w 33"/>
                  <a:gd name="T1" fmla="*/ 27 h 35"/>
                  <a:gd name="T2" fmla="*/ 18 w 33"/>
                  <a:gd name="T3" fmla="*/ 35 h 35"/>
                  <a:gd name="T4" fmla="*/ 33 w 33"/>
                  <a:gd name="T5" fmla="*/ 20 h 35"/>
                  <a:gd name="T6" fmla="*/ 32 w 33"/>
                  <a:gd name="T7" fmla="*/ 18 h 35"/>
                  <a:gd name="T8" fmla="*/ 18 w 33"/>
                  <a:gd name="T9" fmla="*/ 15 h 35"/>
                  <a:gd name="T10" fmla="*/ 30 w 33"/>
                  <a:gd name="T11" fmla="*/ 0 h 35"/>
                  <a:gd name="T12" fmla="*/ 11 w 33"/>
                  <a:gd name="T13" fmla="*/ 2 h 35"/>
                  <a:gd name="T14" fmla="*/ 0 w 33"/>
                  <a:gd name="T15" fmla="*/ 12 h 35"/>
                  <a:gd name="T16" fmla="*/ 0 w 33"/>
                  <a:gd name="T17"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5">
                    <a:moveTo>
                      <a:pt x="0" y="27"/>
                    </a:moveTo>
                    <a:cubicBezTo>
                      <a:pt x="7" y="30"/>
                      <a:pt x="11" y="32"/>
                      <a:pt x="18" y="35"/>
                    </a:cubicBezTo>
                    <a:cubicBezTo>
                      <a:pt x="24" y="29"/>
                      <a:pt x="27" y="26"/>
                      <a:pt x="33" y="20"/>
                    </a:cubicBezTo>
                    <a:cubicBezTo>
                      <a:pt x="33" y="19"/>
                      <a:pt x="32" y="19"/>
                      <a:pt x="32" y="18"/>
                    </a:cubicBezTo>
                    <a:cubicBezTo>
                      <a:pt x="26" y="17"/>
                      <a:pt x="23" y="17"/>
                      <a:pt x="18" y="15"/>
                    </a:cubicBezTo>
                    <a:cubicBezTo>
                      <a:pt x="23" y="9"/>
                      <a:pt x="25" y="6"/>
                      <a:pt x="30" y="0"/>
                    </a:cubicBezTo>
                    <a:cubicBezTo>
                      <a:pt x="23" y="1"/>
                      <a:pt x="19" y="1"/>
                      <a:pt x="11" y="2"/>
                    </a:cubicBezTo>
                    <a:cubicBezTo>
                      <a:pt x="7" y="6"/>
                      <a:pt x="4" y="8"/>
                      <a:pt x="0" y="12"/>
                    </a:cubicBezTo>
                    <a:cubicBezTo>
                      <a:pt x="0" y="18"/>
                      <a:pt x="0" y="21"/>
                      <a:pt x="0" y="2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74"/>
              <p:cNvSpPr>
                <a:spLocks/>
              </p:cNvSpPr>
              <p:nvPr userDrawn="1"/>
            </p:nvSpPr>
            <p:spPr bwMode="auto">
              <a:xfrm>
                <a:off x="3658" y="2075"/>
                <a:ext cx="242" cy="187"/>
              </a:xfrm>
              <a:custGeom>
                <a:avLst/>
                <a:gdLst>
                  <a:gd name="T0" fmla="*/ 102 w 102"/>
                  <a:gd name="T1" fmla="*/ 44 h 79"/>
                  <a:gd name="T2" fmla="*/ 100 w 102"/>
                  <a:gd name="T3" fmla="*/ 26 h 79"/>
                  <a:gd name="T4" fmla="*/ 91 w 102"/>
                  <a:gd name="T5" fmla="*/ 17 h 79"/>
                  <a:gd name="T6" fmla="*/ 95 w 102"/>
                  <a:gd name="T7" fmla="*/ 11 h 79"/>
                  <a:gd name="T8" fmla="*/ 84 w 102"/>
                  <a:gd name="T9" fmla="*/ 3 h 79"/>
                  <a:gd name="T10" fmla="*/ 74 w 102"/>
                  <a:gd name="T11" fmla="*/ 10 h 79"/>
                  <a:gd name="T12" fmla="*/ 67 w 102"/>
                  <a:gd name="T13" fmla="*/ 5 h 79"/>
                  <a:gd name="T14" fmla="*/ 51 w 102"/>
                  <a:gd name="T15" fmla="*/ 7 h 79"/>
                  <a:gd name="T16" fmla="*/ 36 w 102"/>
                  <a:gd name="T17" fmla="*/ 0 h 79"/>
                  <a:gd name="T18" fmla="*/ 25 w 102"/>
                  <a:gd name="T19" fmla="*/ 11 h 79"/>
                  <a:gd name="T20" fmla="*/ 29 w 102"/>
                  <a:gd name="T21" fmla="*/ 18 h 79"/>
                  <a:gd name="T22" fmla="*/ 26 w 102"/>
                  <a:gd name="T23" fmla="*/ 24 h 79"/>
                  <a:gd name="T24" fmla="*/ 35 w 102"/>
                  <a:gd name="T25" fmla="*/ 31 h 79"/>
                  <a:gd name="T26" fmla="*/ 15 w 102"/>
                  <a:gd name="T27" fmla="*/ 43 h 79"/>
                  <a:gd name="T28" fmla="*/ 3 w 102"/>
                  <a:gd name="T29" fmla="*/ 58 h 79"/>
                  <a:gd name="T30" fmla="*/ 0 w 102"/>
                  <a:gd name="T31" fmla="*/ 79 h 79"/>
                  <a:gd name="T32" fmla="*/ 14 w 102"/>
                  <a:gd name="T33" fmla="*/ 76 h 79"/>
                  <a:gd name="T34" fmla="*/ 37 w 102"/>
                  <a:gd name="T35" fmla="*/ 79 h 79"/>
                  <a:gd name="T36" fmla="*/ 36 w 102"/>
                  <a:gd name="T37" fmla="*/ 76 h 79"/>
                  <a:gd name="T38" fmla="*/ 45 w 102"/>
                  <a:gd name="T39" fmla="*/ 65 h 79"/>
                  <a:gd name="T40" fmla="*/ 80 w 102"/>
                  <a:gd name="T41" fmla="*/ 68 h 79"/>
                  <a:gd name="T42" fmla="*/ 88 w 102"/>
                  <a:gd name="T43" fmla="*/ 55 h 79"/>
                  <a:gd name="T44" fmla="*/ 102 w 102"/>
                  <a:gd name="T45" fmla="*/ 4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79">
                    <a:moveTo>
                      <a:pt x="102" y="44"/>
                    </a:moveTo>
                    <a:cubicBezTo>
                      <a:pt x="101" y="36"/>
                      <a:pt x="101" y="33"/>
                      <a:pt x="100" y="26"/>
                    </a:cubicBezTo>
                    <a:cubicBezTo>
                      <a:pt x="96" y="22"/>
                      <a:pt x="95" y="21"/>
                      <a:pt x="91" y="17"/>
                    </a:cubicBezTo>
                    <a:cubicBezTo>
                      <a:pt x="93" y="15"/>
                      <a:pt x="94" y="14"/>
                      <a:pt x="95" y="11"/>
                    </a:cubicBezTo>
                    <a:cubicBezTo>
                      <a:pt x="91" y="8"/>
                      <a:pt x="89" y="6"/>
                      <a:pt x="84" y="3"/>
                    </a:cubicBezTo>
                    <a:cubicBezTo>
                      <a:pt x="80" y="6"/>
                      <a:pt x="78" y="7"/>
                      <a:pt x="74" y="10"/>
                    </a:cubicBezTo>
                    <a:cubicBezTo>
                      <a:pt x="71" y="8"/>
                      <a:pt x="70" y="7"/>
                      <a:pt x="67" y="5"/>
                    </a:cubicBezTo>
                    <a:cubicBezTo>
                      <a:pt x="60" y="6"/>
                      <a:pt x="57" y="6"/>
                      <a:pt x="51" y="7"/>
                    </a:cubicBezTo>
                    <a:cubicBezTo>
                      <a:pt x="45" y="4"/>
                      <a:pt x="42" y="3"/>
                      <a:pt x="36" y="0"/>
                    </a:cubicBezTo>
                    <a:cubicBezTo>
                      <a:pt x="31" y="4"/>
                      <a:pt x="29" y="7"/>
                      <a:pt x="25" y="11"/>
                    </a:cubicBezTo>
                    <a:cubicBezTo>
                      <a:pt x="27" y="14"/>
                      <a:pt x="28" y="15"/>
                      <a:pt x="29" y="18"/>
                    </a:cubicBezTo>
                    <a:cubicBezTo>
                      <a:pt x="28" y="20"/>
                      <a:pt x="27" y="21"/>
                      <a:pt x="26" y="24"/>
                    </a:cubicBezTo>
                    <a:cubicBezTo>
                      <a:pt x="29" y="27"/>
                      <a:pt x="31" y="28"/>
                      <a:pt x="35" y="31"/>
                    </a:cubicBezTo>
                    <a:cubicBezTo>
                      <a:pt x="27" y="36"/>
                      <a:pt x="23" y="38"/>
                      <a:pt x="15" y="43"/>
                    </a:cubicBezTo>
                    <a:cubicBezTo>
                      <a:pt x="10" y="49"/>
                      <a:pt x="8" y="52"/>
                      <a:pt x="3" y="58"/>
                    </a:cubicBezTo>
                    <a:cubicBezTo>
                      <a:pt x="2" y="67"/>
                      <a:pt x="1" y="71"/>
                      <a:pt x="0" y="79"/>
                    </a:cubicBezTo>
                    <a:cubicBezTo>
                      <a:pt x="5" y="78"/>
                      <a:pt x="8" y="78"/>
                      <a:pt x="14" y="76"/>
                    </a:cubicBezTo>
                    <a:cubicBezTo>
                      <a:pt x="23" y="77"/>
                      <a:pt x="28" y="78"/>
                      <a:pt x="37" y="79"/>
                    </a:cubicBezTo>
                    <a:cubicBezTo>
                      <a:pt x="37" y="78"/>
                      <a:pt x="36" y="77"/>
                      <a:pt x="36" y="76"/>
                    </a:cubicBezTo>
                    <a:cubicBezTo>
                      <a:pt x="40" y="72"/>
                      <a:pt x="42" y="69"/>
                      <a:pt x="45" y="65"/>
                    </a:cubicBezTo>
                    <a:cubicBezTo>
                      <a:pt x="59" y="66"/>
                      <a:pt x="66" y="67"/>
                      <a:pt x="80" y="68"/>
                    </a:cubicBezTo>
                    <a:cubicBezTo>
                      <a:pt x="83" y="63"/>
                      <a:pt x="85" y="60"/>
                      <a:pt x="88" y="55"/>
                    </a:cubicBezTo>
                    <a:cubicBezTo>
                      <a:pt x="94" y="50"/>
                      <a:pt x="97" y="48"/>
                      <a:pt x="102" y="4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75"/>
              <p:cNvSpPr>
                <a:spLocks/>
              </p:cNvSpPr>
              <p:nvPr userDrawn="1"/>
            </p:nvSpPr>
            <p:spPr bwMode="auto">
              <a:xfrm>
                <a:off x="3848" y="2063"/>
                <a:ext cx="355" cy="382"/>
              </a:xfrm>
              <a:custGeom>
                <a:avLst/>
                <a:gdLst>
                  <a:gd name="T0" fmla="*/ 131 w 150"/>
                  <a:gd name="T1" fmla="*/ 49 h 161"/>
                  <a:gd name="T2" fmla="*/ 150 w 150"/>
                  <a:gd name="T3" fmla="*/ 33 h 161"/>
                  <a:gd name="T4" fmla="*/ 137 w 150"/>
                  <a:gd name="T5" fmla="*/ 30 h 161"/>
                  <a:gd name="T6" fmla="*/ 129 w 150"/>
                  <a:gd name="T7" fmla="*/ 24 h 161"/>
                  <a:gd name="T8" fmla="*/ 115 w 150"/>
                  <a:gd name="T9" fmla="*/ 27 h 161"/>
                  <a:gd name="T10" fmla="*/ 107 w 150"/>
                  <a:gd name="T11" fmla="*/ 34 h 161"/>
                  <a:gd name="T12" fmla="*/ 80 w 150"/>
                  <a:gd name="T13" fmla="*/ 26 h 161"/>
                  <a:gd name="T14" fmla="*/ 59 w 150"/>
                  <a:gd name="T15" fmla="*/ 9 h 161"/>
                  <a:gd name="T16" fmla="*/ 45 w 150"/>
                  <a:gd name="T17" fmla="*/ 8 h 161"/>
                  <a:gd name="T18" fmla="*/ 41 w 150"/>
                  <a:gd name="T19" fmla="*/ 4 h 161"/>
                  <a:gd name="T20" fmla="*/ 14 w 150"/>
                  <a:gd name="T21" fmla="*/ 0 h 161"/>
                  <a:gd name="T22" fmla="*/ 5 w 150"/>
                  <a:gd name="T23" fmla="*/ 8 h 161"/>
                  <a:gd name="T24" fmla="*/ 4 w 150"/>
                  <a:gd name="T25" fmla="*/ 8 h 161"/>
                  <a:gd name="T26" fmla="*/ 15 w 150"/>
                  <a:gd name="T27" fmla="*/ 16 h 161"/>
                  <a:gd name="T28" fmla="*/ 11 w 150"/>
                  <a:gd name="T29" fmla="*/ 22 h 161"/>
                  <a:gd name="T30" fmla="*/ 20 w 150"/>
                  <a:gd name="T31" fmla="*/ 31 h 161"/>
                  <a:gd name="T32" fmla="*/ 22 w 150"/>
                  <a:gd name="T33" fmla="*/ 49 h 161"/>
                  <a:gd name="T34" fmla="*/ 8 w 150"/>
                  <a:gd name="T35" fmla="*/ 60 h 161"/>
                  <a:gd name="T36" fmla="*/ 0 w 150"/>
                  <a:gd name="T37" fmla="*/ 73 h 161"/>
                  <a:gd name="T38" fmla="*/ 15 w 150"/>
                  <a:gd name="T39" fmla="*/ 82 h 161"/>
                  <a:gd name="T40" fmla="*/ 1 w 150"/>
                  <a:gd name="T41" fmla="*/ 86 h 161"/>
                  <a:gd name="T42" fmla="*/ 65 w 150"/>
                  <a:gd name="T43" fmla="*/ 132 h 161"/>
                  <a:gd name="T44" fmla="*/ 60 w 150"/>
                  <a:gd name="T45" fmla="*/ 140 h 161"/>
                  <a:gd name="T46" fmla="*/ 85 w 150"/>
                  <a:gd name="T47" fmla="*/ 161 h 161"/>
                  <a:gd name="T48" fmla="*/ 86 w 150"/>
                  <a:gd name="T49" fmla="*/ 158 h 161"/>
                  <a:gd name="T50" fmla="*/ 99 w 150"/>
                  <a:gd name="T51" fmla="*/ 146 h 161"/>
                  <a:gd name="T52" fmla="*/ 98 w 150"/>
                  <a:gd name="T53" fmla="*/ 137 h 161"/>
                  <a:gd name="T54" fmla="*/ 107 w 150"/>
                  <a:gd name="T55" fmla="*/ 128 h 161"/>
                  <a:gd name="T56" fmla="*/ 129 w 150"/>
                  <a:gd name="T57" fmla="*/ 120 h 161"/>
                  <a:gd name="T58" fmla="*/ 132 w 150"/>
                  <a:gd name="T59" fmla="*/ 116 h 161"/>
                  <a:gd name="T60" fmla="*/ 124 w 150"/>
                  <a:gd name="T61" fmla="*/ 105 h 161"/>
                  <a:gd name="T62" fmla="*/ 131 w 150"/>
                  <a:gd name="T63" fmla="*/ 4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 h="161">
                    <a:moveTo>
                      <a:pt x="131" y="49"/>
                    </a:moveTo>
                    <a:cubicBezTo>
                      <a:pt x="139" y="43"/>
                      <a:pt x="143" y="39"/>
                      <a:pt x="150" y="33"/>
                    </a:cubicBezTo>
                    <a:cubicBezTo>
                      <a:pt x="145" y="32"/>
                      <a:pt x="142" y="31"/>
                      <a:pt x="137" y="30"/>
                    </a:cubicBezTo>
                    <a:cubicBezTo>
                      <a:pt x="134" y="27"/>
                      <a:pt x="132" y="26"/>
                      <a:pt x="129" y="24"/>
                    </a:cubicBezTo>
                    <a:cubicBezTo>
                      <a:pt x="123" y="25"/>
                      <a:pt x="120" y="25"/>
                      <a:pt x="115" y="27"/>
                    </a:cubicBezTo>
                    <a:cubicBezTo>
                      <a:pt x="112" y="30"/>
                      <a:pt x="110" y="31"/>
                      <a:pt x="107" y="34"/>
                    </a:cubicBezTo>
                    <a:cubicBezTo>
                      <a:pt x="96" y="31"/>
                      <a:pt x="91" y="29"/>
                      <a:pt x="80" y="26"/>
                    </a:cubicBezTo>
                    <a:cubicBezTo>
                      <a:pt x="72" y="19"/>
                      <a:pt x="67" y="16"/>
                      <a:pt x="59" y="9"/>
                    </a:cubicBezTo>
                    <a:cubicBezTo>
                      <a:pt x="53" y="9"/>
                      <a:pt x="50" y="8"/>
                      <a:pt x="45" y="8"/>
                    </a:cubicBezTo>
                    <a:cubicBezTo>
                      <a:pt x="43" y="6"/>
                      <a:pt x="42" y="5"/>
                      <a:pt x="41" y="4"/>
                    </a:cubicBezTo>
                    <a:cubicBezTo>
                      <a:pt x="30" y="2"/>
                      <a:pt x="25" y="2"/>
                      <a:pt x="14" y="0"/>
                    </a:cubicBezTo>
                    <a:cubicBezTo>
                      <a:pt x="10" y="3"/>
                      <a:pt x="9" y="5"/>
                      <a:pt x="5" y="8"/>
                    </a:cubicBezTo>
                    <a:cubicBezTo>
                      <a:pt x="4" y="8"/>
                      <a:pt x="4" y="8"/>
                      <a:pt x="4" y="8"/>
                    </a:cubicBezTo>
                    <a:cubicBezTo>
                      <a:pt x="9" y="11"/>
                      <a:pt x="11" y="13"/>
                      <a:pt x="15" y="16"/>
                    </a:cubicBezTo>
                    <a:cubicBezTo>
                      <a:pt x="14" y="19"/>
                      <a:pt x="13" y="20"/>
                      <a:pt x="11" y="22"/>
                    </a:cubicBezTo>
                    <a:cubicBezTo>
                      <a:pt x="15" y="26"/>
                      <a:pt x="16" y="27"/>
                      <a:pt x="20" y="31"/>
                    </a:cubicBezTo>
                    <a:cubicBezTo>
                      <a:pt x="21" y="38"/>
                      <a:pt x="21" y="41"/>
                      <a:pt x="22" y="49"/>
                    </a:cubicBezTo>
                    <a:cubicBezTo>
                      <a:pt x="17" y="53"/>
                      <a:pt x="14" y="55"/>
                      <a:pt x="8" y="60"/>
                    </a:cubicBezTo>
                    <a:cubicBezTo>
                      <a:pt x="5" y="65"/>
                      <a:pt x="3" y="68"/>
                      <a:pt x="0" y="73"/>
                    </a:cubicBezTo>
                    <a:cubicBezTo>
                      <a:pt x="6" y="77"/>
                      <a:pt x="9" y="78"/>
                      <a:pt x="15" y="82"/>
                    </a:cubicBezTo>
                    <a:cubicBezTo>
                      <a:pt x="9" y="84"/>
                      <a:pt x="6" y="85"/>
                      <a:pt x="1" y="86"/>
                    </a:cubicBezTo>
                    <a:cubicBezTo>
                      <a:pt x="22" y="102"/>
                      <a:pt x="44" y="117"/>
                      <a:pt x="65" y="132"/>
                    </a:cubicBezTo>
                    <a:cubicBezTo>
                      <a:pt x="63" y="135"/>
                      <a:pt x="62" y="137"/>
                      <a:pt x="60" y="140"/>
                    </a:cubicBezTo>
                    <a:cubicBezTo>
                      <a:pt x="70" y="148"/>
                      <a:pt x="75" y="152"/>
                      <a:pt x="85" y="161"/>
                    </a:cubicBezTo>
                    <a:cubicBezTo>
                      <a:pt x="86" y="159"/>
                      <a:pt x="86" y="159"/>
                      <a:pt x="86" y="158"/>
                    </a:cubicBezTo>
                    <a:cubicBezTo>
                      <a:pt x="91" y="153"/>
                      <a:pt x="94" y="150"/>
                      <a:pt x="99" y="146"/>
                    </a:cubicBezTo>
                    <a:cubicBezTo>
                      <a:pt x="99" y="142"/>
                      <a:pt x="98" y="140"/>
                      <a:pt x="98" y="137"/>
                    </a:cubicBezTo>
                    <a:cubicBezTo>
                      <a:pt x="102" y="134"/>
                      <a:pt x="104" y="132"/>
                      <a:pt x="107" y="128"/>
                    </a:cubicBezTo>
                    <a:cubicBezTo>
                      <a:pt x="116" y="125"/>
                      <a:pt x="120" y="123"/>
                      <a:pt x="129" y="120"/>
                    </a:cubicBezTo>
                    <a:cubicBezTo>
                      <a:pt x="130" y="119"/>
                      <a:pt x="131" y="118"/>
                      <a:pt x="132" y="116"/>
                    </a:cubicBezTo>
                    <a:cubicBezTo>
                      <a:pt x="129" y="112"/>
                      <a:pt x="127" y="109"/>
                      <a:pt x="124" y="105"/>
                    </a:cubicBezTo>
                    <a:cubicBezTo>
                      <a:pt x="127" y="83"/>
                      <a:pt x="128" y="71"/>
                      <a:pt x="131" y="4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76"/>
              <p:cNvSpPr>
                <a:spLocks/>
              </p:cNvSpPr>
              <p:nvPr userDrawn="1"/>
            </p:nvSpPr>
            <p:spPr bwMode="auto">
              <a:xfrm>
                <a:off x="3836" y="1709"/>
                <a:ext cx="642" cy="435"/>
              </a:xfrm>
              <a:custGeom>
                <a:avLst/>
                <a:gdLst>
                  <a:gd name="T0" fmla="*/ 64 w 271"/>
                  <a:gd name="T1" fmla="*/ 158 h 183"/>
                  <a:gd name="T2" fmla="*/ 85 w 271"/>
                  <a:gd name="T3" fmla="*/ 175 h 183"/>
                  <a:gd name="T4" fmla="*/ 112 w 271"/>
                  <a:gd name="T5" fmla="*/ 183 h 183"/>
                  <a:gd name="T6" fmla="*/ 120 w 271"/>
                  <a:gd name="T7" fmla="*/ 176 h 183"/>
                  <a:gd name="T8" fmla="*/ 134 w 271"/>
                  <a:gd name="T9" fmla="*/ 173 h 183"/>
                  <a:gd name="T10" fmla="*/ 142 w 271"/>
                  <a:gd name="T11" fmla="*/ 179 h 183"/>
                  <a:gd name="T12" fmla="*/ 155 w 271"/>
                  <a:gd name="T13" fmla="*/ 182 h 183"/>
                  <a:gd name="T14" fmla="*/ 159 w 271"/>
                  <a:gd name="T15" fmla="*/ 179 h 183"/>
                  <a:gd name="T16" fmla="*/ 175 w 271"/>
                  <a:gd name="T17" fmla="*/ 182 h 183"/>
                  <a:gd name="T18" fmla="*/ 178 w 271"/>
                  <a:gd name="T19" fmla="*/ 173 h 183"/>
                  <a:gd name="T20" fmla="*/ 195 w 271"/>
                  <a:gd name="T21" fmla="*/ 169 h 183"/>
                  <a:gd name="T22" fmla="*/ 212 w 271"/>
                  <a:gd name="T23" fmla="*/ 177 h 183"/>
                  <a:gd name="T24" fmla="*/ 271 w 271"/>
                  <a:gd name="T25" fmla="*/ 137 h 183"/>
                  <a:gd name="T26" fmla="*/ 251 w 271"/>
                  <a:gd name="T27" fmla="*/ 133 h 183"/>
                  <a:gd name="T28" fmla="*/ 201 w 271"/>
                  <a:gd name="T29" fmla="*/ 109 h 183"/>
                  <a:gd name="T30" fmla="*/ 182 w 271"/>
                  <a:gd name="T31" fmla="*/ 81 h 183"/>
                  <a:gd name="T32" fmla="*/ 164 w 271"/>
                  <a:gd name="T33" fmla="*/ 73 h 183"/>
                  <a:gd name="T34" fmla="*/ 164 w 271"/>
                  <a:gd name="T35" fmla="*/ 58 h 183"/>
                  <a:gd name="T36" fmla="*/ 175 w 271"/>
                  <a:gd name="T37" fmla="*/ 48 h 183"/>
                  <a:gd name="T38" fmla="*/ 152 w 271"/>
                  <a:gd name="T39" fmla="*/ 16 h 183"/>
                  <a:gd name="T40" fmla="*/ 126 w 271"/>
                  <a:gd name="T41" fmla="*/ 9 h 183"/>
                  <a:gd name="T42" fmla="*/ 122 w 271"/>
                  <a:gd name="T43" fmla="*/ 2 h 183"/>
                  <a:gd name="T44" fmla="*/ 109 w 271"/>
                  <a:gd name="T45" fmla="*/ 5 h 183"/>
                  <a:gd name="T46" fmla="*/ 105 w 271"/>
                  <a:gd name="T47" fmla="*/ 0 h 183"/>
                  <a:gd name="T48" fmla="*/ 93 w 271"/>
                  <a:gd name="T49" fmla="*/ 7 h 183"/>
                  <a:gd name="T50" fmla="*/ 89 w 271"/>
                  <a:gd name="T51" fmla="*/ 1 h 183"/>
                  <a:gd name="T52" fmla="*/ 75 w 271"/>
                  <a:gd name="T53" fmla="*/ 4 h 183"/>
                  <a:gd name="T54" fmla="*/ 69 w 271"/>
                  <a:gd name="T55" fmla="*/ 13 h 183"/>
                  <a:gd name="T56" fmla="*/ 67 w 271"/>
                  <a:gd name="T57" fmla="*/ 28 h 183"/>
                  <a:gd name="T58" fmla="*/ 55 w 271"/>
                  <a:gd name="T59" fmla="*/ 27 h 183"/>
                  <a:gd name="T60" fmla="*/ 43 w 271"/>
                  <a:gd name="T61" fmla="*/ 39 h 183"/>
                  <a:gd name="T62" fmla="*/ 41 w 271"/>
                  <a:gd name="T63" fmla="*/ 54 h 183"/>
                  <a:gd name="T64" fmla="*/ 31 w 271"/>
                  <a:gd name="T65" fmla="*/ 51 h 183"/>
                  <a:gd name="T66" fmla="*/ 24 w 271"/>
                  <a:gd name="T67" fmla="*/ 72 h 183"/>
                  <a:gd name="T68" fmla="*/ 23 w 271"/>
                  <a:gd name="T69" fmla="*/ 87 h 183"/>
                  <a:gd name="T70" fmla="*/ 3 w 271"/>
                  <a:gd name="T71" fmla="*/ 85 h 183"/>
                  <a:gd name="T72" fmla="*/ 0 w 271"/>
                  <a:gd name="T73" fmla="*/ 96 h 183"/>
                  <a:gd name="T74" fmla="*/ 13 w 271"/>
                  <a:gd name="T75" fmla="*/ 100 h 183"/>
                  <a:gd name="T76" fmla="*/ 31 w 271"/>
                  <a:gd name="T77" fmla="*/ 119 h 183"/>
                  <a:gd name="T78" fmla="*/ 31 w 271"/>
                  <a:gd name="T79" fmla="*/ 135 h 183"/>
                  <a:gd name="T80" fmla="*/ 38 w 271"/>
                  <a:gd name="T81" fmla="*/ 141 h 183"/>
                  <a:gd name="T82" fmla="*/ 47 w 271"/>
                  <a:gd name="T83" fmla="*/ 139 h 183"/>
                  <a:gd name="T84" fmla="*/ 46 w 271"/>
                  <a:gd name="T85" fmla="*/ 153 h 183"/>
                  <a:gd name="T86" fmla="*/ 46 w 271"/>
                  <a:gd name="T87" fmla="*/ 153 h 183"/>
                  <a:gd name="T88" fmla="*/ 50 w 271"/>
                  <a:gd name="T89" fmla="*/ 157 h 183"/>
                  <a:gd name="T90" fmla="*/ 64 w 271"/>
                  <a:gd name="T91" fmla="*/ 1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1" h="183">
                    <a:moveTo>
                      <a:pt x="64" y="158"/>
                    </a:moveTo>
                    <a:cubicBezTo>
                      <a:pt x="72" y="165"/>
                      <a:pt x="77" y="168"/>
                      <a:pt x="85" y="175"/>
                    </a:cubicBezTo>
                    <a:cubicBezTo>
                      <a:pt x="96" y="178"/>
                      <a:pt x="101" y="180"/>
                      <a:pt x="112" y="183"/>
                    </a:cubicBezTo>
                    <a:cubicBezTo>
                      <a:pt x="115" y="180"/>
                      <a:pt x="117" y="179"/>
                      <a:pt x="120" y="176"/>
                    </a:cubicBezTo>
                    <a:cubicBezTo>
                      <a:pt x="125" y="174"/>
                      <a:pt x="128" y="174"/>
                      <a:pt x="134" y="173"/>
                    </a:cubicBezTo>
                    <a:cubicBezTo>
                      <a:pt x="137" y="175"/>
                      <a:pt x="139" y="176"/>
                      <a:pt x="142" y="179"/>
                    </a:cubicBezTo>
                    <a:cubicBezTo>
                      <a:pt x="147" y="180"/>
                      <a:pt x="150" y="181"/>
                      <a:pt x="155" y="182"/>
                    </a:cubicBezTo>
                    <a:cubicBezTo>
                      <a:pt x="157" y="181"/>
                      <a:pt x="157" y="180"/>
                      <a:pt x="159" y="179"/>
                    </a:cubicBezTo>
                    <a:cubicBezTo>
                      <a:pt x="165" y="180"/>
                      <a:pt x="168" y="181"/>
                      <a:pt x="175" y="182"/>
                    </a:cubicBezTo>
                    <a:cubicBezTo>
                      <a:pt x="176" y="179"/>
                      <a:pt x="177" y="177"/>
                      <a:pt x="178" y="173"/>
                    </a:cubicBezTo>
                    <a:cubicBezTo>
                      <a:pt x="185" y="172"/>
                      <a:pt x="189" y="171"/>
                      <a:pt x="195" y="169"/>
                    </a:cubicBezTo>
                    <a:cubicBezTo>
                      <a:pt x="202" y="172"/>
                      <a:pt x="206" y="174"/>
                      <a:pt x="212" y="177"/>
                    </a:cubicBezTo>
                    <a:cubicBezTo>
                      <a:pt x="232" y="164"/>
                      <a:pt x="251" y="150"/>
                      <a:pt x="271" y="137"/>
                    </a:cubicBezTo>
                    <a:cubicBezTo>
                      <a:pt x="263" y="135"/>
                      <a:pt x="259" y="134"/>
                      <a:pt x="251" y="133"/>
                    </a:cubicBezTo>
                    <a:cubicBezTo>
                      <a:pt x="231" y="123"/>
                      <a:pt x="221" y="119"/>
                      <a:pt x="201" y="109"/>
                    </a:cubicBezTo>
                    <a:cubicBezTo>
                      <a:pt x="193" y="98"/>
                      <a:pt x="189" y="92"/>
                      <a:pt x="182" y="81"/>
                    </a:cubicBezTo>
                    <a:cubicBezTo>
                      <a:pt x="175" y="78"/>
                      <a:pt x="171" y="76"/>
                      <a:pt x="164" y="73"/>
                    </a:cubicBezTo>
                    <a:cubicBezTo>
                      <a:pt x="164" y="67"/>
                      <a:pt x="164" y="64"/>
                      <a:pt x="164" y="58"/>
                    </a:cubicBezTo>
                    <a:cubicBezTo>
                      <a:pt x="168" y="54"/>
                      <a:pt x="171" y="52"/>
                      <a:pt x="175" y="48"/>
                    </a:cubicBezTo>
                    <a:cubicBezTo>
                      <a:pt x="166" y="35"/>
                      <a:pt x="161" y="29"/>
                      <a:pt x="152" y="16"/>
                    </a:cubicBezTo>
                    <a:cubicBezTo>
                      <a:pt x="141" y="13"/>
                      <a:pt x="136" y="11"/>
                      <a:pt x="126" y="9"/>
                    </a:cubicBezTo>
                    <a:cubicBezTo>
                      <a:pt x="124" y="6"/>
                      <a:pt x="123" y="5"/>
                      <a:pt x="122" y="2"/>
                    </a:cubicBezTo>
                    <a:cubicBezTo>
                      <a:pt x="117" y="4"/>
                      <a:pt x="114" y="4"/>
                      <a:pt x="109" y="5"/>
                    </a:cubicBezTo>
                    <a:cubicBezTo>
                      <a:pt x="108" y="3"/>
                      <a:pt x="107" y="2"/>
                      <a:pt x="105" y="0"/>
                    </a:cubicBezTo>
                    <a:cubicBezTo>
                      <a:pt x="100" y="2"/>
                      <a:pt x="98" y="4"/>
                      <a:pt x="93" y="7"/>
                    </a:cubicBezTo>
                    <a:cubicBezTo>
                      <a:pt x="91" y="4"/>
                      <a:pt x="91" y="3"/>
                      <a:pt x="89" y="1"/>
                    </a:cubicBezTo>
                    <a:cubicBezTo>
                      <a:pt x="84" y="2"/>
                      <a:pt x="81" y="3"/>
                      <a:pt x="75" y="4"/>
                    </a:cubicBezTo>
                    <a:cubicBezTo>
                      <a:pt x="73" y="8"/>
                      <a:pt x="71" y="10"/>
                      <a:pt x="69" y="13"/>
                    </a:cubicBezTo>
                    <a:cubicBezTo>
                      <a:pt x="68" y="19"/>
                      <a:pt x="68" y="22"/>
                      <a:pt x="67" y="28"/>
                    </a:cubicBezTo>
                    <a:cubicBezTo>
                      <a:pt x="62" y="28"/>
                      <a:pt x="60" y="27"/>
                      <a:pt x="55" y="27"/>
                    </a:cubicBezTo>
                    <a:cubicBezTo>
                      <a:pt x="50" y="32"/>
                      <a:pt x="48" y="34"/>
                      <a:pt x="43" y="39"/>
                    </a:cubicBezTo>
                    <a:cubicBezTo>
                      <a:pt x="42" y="45"/>
                      <a:pt x="42" y="48"/>
                      <a:pt x="41" y="54"/>
                    </a:cubicBezTo>
                    <a:cubicBezTo>
                      <a:pt x="37" y="53"/>
                      <a:pt x="35" y="52"/>
                      <a:pt x="31" y="51"/>
                    </a:cubicBezTo>
                    <a:cubicBezTo>
                      <a:pt x="28" y="59"/>
                      <a:pt x="27" y="63"/>
                      <a:pt x="24" y="72"/>
                    </a:cubicBezTo>
                    <a:cubicBezTo>
                      <a:pt x="23" y="78"/>
                      <a:pt x="23" y="81"/>
                      <a:pt x="23" y="87"/>
                    </a:cubicBezTo>
                    <a:cubicBezTo>
                      <a:pt x="15" y="86"/>
                      <a:pt x="11" y="86"/>
                      <a:pt x="3" y="85"/>
                    </a:cubicBezTo>
                    <a:cubicBezTo>
                      <a:pt x="2" y="89"/>
                      <a:pt x="1" y="92"/>
                      <a:pt x="0" y="96"/>
                    </a:cubicBezTo>
                    <a:cubicBezTo>
                      <a:pt x="5" y="98"/>
                      <a:pt x="8" y="99"/>
                      <a:pt x="13" y="100"/>
                    </a:cubicBezTo>
                    <a:cubicBezTo>
                      <a:pt x="20" y="108"/>
                      <a:pt x="24" y="111"/>
                      <a:pt x="31" y="119"/>
                    </a:cubicBezTo>
                    <a:cubicBezTo>
                      <a:pt x="31" y="125"/>
                      <a:pt x="31" y="128"/>
                      <a:pt x="31" y="135"/>
                    </a:cubicBezTo>
                    <a:cubicBezTo>
                      <a:pt x="34" y="137"/>
                      <a:pt x="35" y="138"/>
                      <a:pt x="38" y="141"/>
                    </a:cubicBezTo>
                    <a:cubicBezTo>
                      <a:pt x="42" y="140"/>
                      <a:pt x="44" y="140"/>
                      <a:pt x="47" y="139"/>
                    </a:cubicBezTo>
                    <a:cubicBezTo>
                      <a:pt x="47" y="144"/>
                      <a:pt x="47" y="147"/>
                      <a:pt x="46" y="153"/>
                    </a:cubicBezTo>
                    <a:cubicBezTo>
                      <a:pt x="46" y="153"/>
                      <a:pt x="46" y="153"/>
                      <a:pt x="46" y="153"/>
                    </a:cubicBezTo>
                    <a:cubicBezTo>
                      <a:pt x="47" y="154"/>
                      <a:pt x="48" y="155"/>
                      <a:pt x="50" y="157"/>
                    </a:cubicBezTo>
                    <a:cubicBezTo>
                      <a:pt x="55" y="157"/>
                      <a:pt x="58" y="158"/>
                      <a:pt x="64" y="15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77"/>
              <p:cNvSpPr>
                <a:spLocks/>
              </p:cNvSpPr>
              <p:nvPr userDrawn="1"/>
            </p:nvSpPr>
            <p:spPr bwMode="auto">
              <a:xfrm>
                <a:off x="7106" y="3207"/>
                <a:ext cx="43" cy="40"/>
              </a:xfrm>
              <a:custGeom>
                <a:avLst/>
                <a:gdLst>
                  <a:gd name="T0" fmla="*/ 15 w 18"/>
                  <a:gd name="T1" fmla="*/ 17 h 17"/>
                  <a:gd name="T2" fmla="*/ 18 w 18"/>
                  <a:gd name="T3" fmla="*/ 10 h 17"/>
                  <a:gd name="T4" fmla="*/ 16 w 18"/>
                  <a:gd name="T5" fmla="*/ 5 h 17"/>
                  <a:gd name="T6" fmla="*/ 16 w 18"/>
                  <a:gd name="T7" fmla="*/ 5 h 17"/>
                  <a:gd name="T8" fmla="*/ 0 w 18"/>
                  <a:gd name="T9" fmla="*/ 0 h 17"/>
                  <a:gd name="T10" fmla="*/ 2 w 18"/>
                  <a:gd name="T11" fmla="*/ 13 h 17"/>
                  <a:gd name="T12" fmla="*/ 15 w 18"/>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8" h="17">
                    <a:moveTo>
                      <a:pt x="15" y="17"/>
                    </a:moveTo>
                    <a:cubicBezTo>
                      <a:pt x="16" y="14"/>
                      <a:pt x="17" y="13"/>
                      <a:pt x="18" y="10"/>
                    </a:cubicBezTo>
                    <a:cubicBezTo>
                      <a:pt x="17" y="8"/>
                      <a:pt x="17" y="7"/>
                      <a:pt x="16" y="5"/>
                    </a:cubicBezTo>
                    <a:cubicBezTo>
                      <a:pt x="16" y="5"/>
                      <a:pt x="16" y="5"/>
                      <a:pt x="16" y="5"/>
                    </a:cubicBezTo>
                    <a:cubicBezTo>
                      <a:pt x="9" y="3"/>
                      <a:pt x="6" y="2"/>
                      <a:pt x="0" y="0"/>
                    </a:cubicBezTo>
                    <a:cubicBezTo>
                      <a:pt x="1" y="5"/>
                      <a:pt x="1" y="8"/>
                      <a:pt x="2" y="13"/>
                    </a:cubicBezTo>
                    <a:cubicBezTo>
                      <a:pt x="7" y="15"/>
                      <a:pt x="10" y="15"/>
                      <a:pt x="15" y="1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78"/>
              <p:cNvSpPr>
                <a:spLocks/>
              </p:cNvSpPr>
              <p:nvPr userDrawn="1"/>
            </p:nvSpPr>
            <p:spPr bwMode="auto">
              <a:xfrm>
                <a:off x="6850" y="3192"/>
                <a:ext cx="382" cy="330"/>
              </a:xfrm>
              <a:custGeom>
                <a:avLst/>
                <a:gdLst>
                  <a:gd name="T0" fmla="*/ 155 w 161"/>
                  <a:gd name="T1" fmla="*/ 46 h 139"/>
                  <a:gd name="T2" fmla="*/ 149 w 161"/>
                  <a:gd name="T3" fmla="*/ 37 h 139"/>
                  <a:gd name="T4" fmla="*/ 133 w 161"/>
                  <a:gd name="T5" fmla="*/ 27 h 139"/>
                  <a:gd name="T6" fmla="*/ 127 w 161"/>
                  <a:gd name="T7" fmla="*/ 39 h 139"/>
                  <a:gd name="T8" fmla="*/ 118 w 161"/>
                  <a:gd name="T9" fmla="*/ 41 h 139"/>
                  <a:gd name="T10" fmla="*/ 115 w 161"/>
                  <a:gd name="T11" fmla="*/ 47 h 139"/>
                  <a:gd name="T12" fmla="*/ 106 w 161"/>
                  <a:gd name="T13" fmla="*/ 48 h 139"/>
                  <a:gd name="T14" fmla="*/ 98 w 161"/>
                  <a:gd name="T15" fmla="*/ 54 h 139"/>
                  <a:gd name="T16" fmla="*/ 82 w 161"/>
                  <a:gd name="T17" fmla="*/ 49 h 139"/>
                  <a:gd name="T18" fmla="*/ 74 w 161"/>
                  <a:gd name="T19" fmla="*/ 38 h 139"/>
                  <a:gd name="T20" fmla="*/ 60 w 161"/>
                  <a:gd name="T21" fmla="*/ 33 h 139"/>
                  <a:gd name="T22" fmla="*/ 54 w 161"/>
                  <a:gd name="T23" fmla="*/ 38 h 139"/>
                  <a:gd name="T24" fmla="*/ 41 w 161"/>
                  <a:gd name="T25" fmla="*/ 32 h 139"/>
                  <a:gd name="T26" fmla="*/ 28 w 161"/>
                  <a:gd name="T27" fmla="*/ 30 h 139"/>
                  <a:gd name="T28" fmla="*/ 18 w 161"/>
                  <a:gd name="T29" fmla="*/ 13 h 139"/>
                  <a:gd name="T30" fmla="*/ 23 w 161"/>
                  <a:gd name="T31" fmla="*/ 0 h 139"/>
                  <a:gd name="T32" fmla="*/ 3 w 161"/>
                  <a:gd name="T33" fmla="*/ 11 h 139"/>
                  <a:gd name="T34" fmla="*/ 1 w 161"/>
                  <a:gd name="T35" fmla="*/ 19 h 139"/>
                  <a:gd name="T36" fmla="*/ 6 w 161"/>
                  <a:gd name="T37" fmla="*/ 24 h 139"/>
                  <a:gd name="T38" fmla="*/ 0 w 161"/>
                  <a:gd name="T39" fmla="*/ 30 h 139"/>
                  <a:gd name="T40" fmla="*/ 10 w 161"/>
                  <a:gd name="T41" fmla="*/ 50 h 139"/>
                  <a:gd name="T42" fmla="*/ 5 w 161"/>
                  <a:gd name="T43" fmla="*/ 56 h 139"/>
                  <a:gd name="T44" fmla="*/ 6 w 161"/>
                  <a:gd name="T45" fmla="*/ 69 h 139"/>
                  <a:gd name="T46" fmla="*/ 3 w 161"/>
                  <a:gd name="T47" fmla="*/ 75 h 139"/>
                  <a:gd name="T48" fmla="*/ 21 w 161"/>
                  <a:gd name="T49" fmla="*/ 87 h 139"/>
                  <a:gd name="T50" fmla="*/ 28 w 161"/>
                  <a:gd name="T51" fmla="*/ 85 h 139"/>
                  <a:gd name="T52" fmla="*/ 24 w 161"/>
                  <a:gd name="T53" fmla="*/ 97 h 139"/>
                  <a:gd name="T54" fmla="*/ 46 w 161"/>
                  <a:gd name="T55" fmla="*/ 99 h 139"/>
                  <a:gd name="T56" fmla="*/ 52 w 161"/>
                  <a:gd name="T57" fmla="*/ 105 h 139"/>
                  <a:gd name="T58" fmla="*/ 52 w 161"/>
                  <a:gd name="T59" fmla="*/ 112 h 139"/>
                  <a:gd name="T60" fmla="*/ 61 w 161"/>
                  <a:gd name="T61" fmla="*/ 113 h 139"/>
                  <a:gd name="T62" fmla="*/ 67 w 161"/>
                  <a:gd name="T63" fmla="*/ 119 h 139"/>
                  <a:gd name="T64" fmla="*/ 63 w 161"/>
                  <a:gd name="T65" fmla="*/ 131 h 139"/>
                  <a:gd name="T66" fmla="*/ 79 w 161"/>
                  <a:gd name="T67" fmla="*/ 132 h 139"/>
                  <a:gd name="T68" fmla="*/ 85 w 161"/>
                  <a:gd name="T69" fmla="*/ 139 h 139"/>
                  <a:gd name="T70" fmla="*/ 103 w 161"/>
                  <a:gd name="T71" fmla="*/ 118 h 139"/>
                  <a:gd name="T72" fmla="*/ 102 w 161"/>
                  <a:gd name="T73" fmla="*/ 111 h 139"/>
                  <a:gd name="T74" fmla="*/ 129 w 161"/>
                  <a:gd name="T75" fmla="*/ 111 h 139"/>
                  <a:gd name="T76" fmla="*/ 132 w 161"/>
                  <a:gd name="T77" fmla="*/ 107 h 139"/>
                  <a:gd name="T78" fmla="*/ 132 w 161"/>
                  <a:gd name="T79" fmla="*/ 100 h 139"/>
                  <a:gd name="T80" fmla="*/ 145 w 161"/>
                  <a:gd name="T81" fmla="*/ 90 h 139"/>
                  <a:gd name="T82" fmla="*/ 161 w 161"/>
                  <a:gd name="T83" fmla="*/ 101 h 139"/>
                  <a:gd name="T84" fmla="*/ 161 w 161"/>
                  <a:gd name="T85" fmla="*/ 91 h 139"/>
                  <a:gd name="T86" fmla="*/ 150 w 161"/>
                  <a:gd name="T87" fmla="*/ 78 h 139"/>
                  <a:gd name="T88" fmla="*/ 155 w 161"/>
                  <a:gd name="T89" fmla="*/ 73 h 139"/>
                  <a:gd name="T90" fmla="*/ 153 w 161"/>
                  <a:gd name="T91" fmla="*/ 60 h 139"/>
                  <a:gd name="T92" fmla="*/ 148 w 161"/>
                  <a:gd name="T93" fmla="*/ 55 h 139"/>
                  <a:gd name="T94" fmla="*/ 151 w 161"/>
                  <a:gd name="T95" fmla="*/ 47 h 139"/>
                  <a:gd name="T96" fmla="*/ 155 w 161"/>
                  <a:gd name="T9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39">
                    <a:moveTo>
                      <a:pt x="155" y="46"/>
                    </a:moveTo>
                    <a:cubicBezTo>
                      <a:pt x="153" y="42"/>
                      <a:pt x="151" y="40"/>
                      <a:pt x="149" y="37"/>
                    </a:cubicBezTo>
                    <a:cubicBezTo>
                      <a:pt x="142" y="33"/>
                      <a:pt x="139" y="31"/>
                      <a:pt x="133" y="27"/>
                    </a:cubicBezTo>
                    <a:cubicBezTo>
                      <a:pt x="131" y="32"/>
                      <a:pt x="130" y="34"/>
                      <a:pt x="127" y="39"/>
                    </a:cubicBezTo>
                    <a:cubicBezTo>
                      <a:pt x="124" y="40"/>
                      <a:pt x="122" y="40"/>
                      <a:pt x="118" y="41"/>
                    </a:cubicBezTo>
                    <a:cubicBezTo>
                      <a:pt x="117" y="43"/>
                      <a:pt x="116" y="44"/>
                      <a:pt x="115" y="47"/>
                    </a:cubicBezTo>
                    <a:cubicBezTo>
                      <a:pt x="112" y="47"/>
                      <a:pt x="110" y="47"/>
                      <a:pt x="106" y="48"/>
                    </a:cubicBezTo>
                    <a:cubicBezTo>
                      <a:pt x="103" y="50"/>
                      <a:pt x="101" y="51"/>
                      <a:pt x="98" y="54"/>
                    </a:cubicBezTo>
                    <a:cubicBezTo>
                      <a:pt x="92" y="52"/>
                      <a:pt x="88" y="51"/>
                      <a:pt x="82" y="49"/>
                    </a:cubicBezTo>
                    <a:cubicBezTo>
                      <a:pt x="79" y="44"/>
                      <a:pt x="77" y="42"/>
                      <a:pt x="74" y="38"/>
                    </a:cubicBezTo>
                    <a:cubicBezTo>
                      <a:pt x="68" y="36"/>
                      <a:pt x="66" y="35"/>
                      <a:pt x="60" y="33"/>
                    </a:cubicBezTo>
                    <a:cubicBezTo>
                      <a:pt x="58" y="35"/>
                      <a:pt x="57" y="36"/>
                      <a:pt x="54" y="38"/>
                    </a:cubicBezTo>
                    <a:cubicBezTo>
                      <a:pt x="49" y="36"/>
                      <a:pt x="47" y="35"/>
                      <a:pt x="41" y="32"/>
                    </a:cubicBezTo>
                    <a:cubicBezTo>
                      <a:pt x="36" y="31"/>
                      <a:pt x="33" y="31"/>
                      <a:pt x="28" y="30"/>
                    </a:cubicBezTo>
                    <a:cubicBezTo>
                      <a:pt x="24" y="23"/>
                      <a:pt x="22" y="20"/>
                      <a:pt x="18" y="13"/>
                    </a:cubicBezTo>
                    <a:cubicBezTo>
                      <a:pt x="20" y="8"/>
                      <a:pt x="21" y="5"/>
                      <a:pt x="23" y="0"/>
                    </a:cubicBezTo>
                    <a:cubicBezTo>
                      <a:pt x="15" y="5"/>
                      <a:pt x="11" y="7"/>
                      <a:pt x="3" y="11"/>
                    </a:cubicBezTo>
                    <a:cubicBezTo>
                      <a:pt x="3" y="14"/>
                      <a:pt x="2" y="16"/>
                      <a:pt x="1" y="19"/>
                    </a:cubicBezTo>
                    <a:cubicBezTo>
                      <a:pt x="3" y="21"/>
                      <a:pt x="4" y="22"/>
                      <a:pt x="6" y="24"/>
                    </a:cubicBezTo>
                    <a:cubicBezTo>
                      <a:pt x="4" y="26"/>
                      <a:pt x="3" y="28"/>
                      <a:pt x="0" y="30"/>
                    </a:cubicBezTo>
                    <a:cubicBezTo>
                      <a:pt x="4" y="38"/>
                      <a:pt x="6" y="42"/>
                      <a:pt x="10" y="50"/>
                    </a:cubicBezTo>
                    <a:cubicBezTo>
                      <a:pt x="8" y="52"/>
                      <a:pt x="7" y="53"/>
                      <a:pt x="5" y="56"/>
                    </a:cubicBezTo>
                    <a:cubicBezTo>
                      <a:pt x="5" y="61"/>
                      <a:pt x="6" y="64"/>
                      <a:pt x="6" y="69"/>
                    </a:cubicBezTo>
                    <a:cubicBezTo>
                      <a:pt x="5" y="71"/>
                      <a:pt x="4" y="72"/>
                      <a:pt x="3" y="75"/>
                    </a:cubicBezTo>
                    <a:cubicBezTo>
                      <a:pt x="10" y="80"/>
                      <a:pt x="14" y="82"/>
                      <a:pt x="21" y="87"/>
                    </a:cubicBezTo>
                    <a:cubicBezTo>
                      <a:pt x="24" y="86"/>
                      <a:pt x="25" y="86"/>
                      <a:pt x="28" y="85"/>
                    </a:cubicBezTo>
                    <a:cubicBezTo>
                      <a:pt x="26" y="90"/>
                      <a:pt x="26" y="92"/>
                      <a:pt x="24" y="97"/>
                    </a:cubicBezTo>
                    <a:cubicBezTo>
                      <a:pt x="33" y="98"/>
                      <a:pt x="37" y="98"/>
                      <a:pt x="46" y="99"/>
                    </a:cubicBezTo>
                    <a:cubicBezTo>
                      <a:pt x="48" y="102"/>
                      <a:pt x="49" y="103"/>
                      <a:pt x="52" y="105"/>
                    </a:cubicBezTo>
                    <a:cubicBezTo>
                      <a:pt x="52" y="108"/>
                      <a:pt x="52" y="110"/>
                      <a:pt x="52" y="112"/>
                    </a:cubicBezTo>
                    <a:cubicBezTo>
                      <a:pt x="56" y="112"/>
                      <a:pt x="57" y="112"/>
                      <a:pt x="61" y="113"/>
                    </a:cubicBezTo>
                    <a:cubicBezTo>
                      <a:pt x="63" y="115"/>
                      <a:pt x="64" y="116"/>
                      <a:pt x="67" y="119"/>
                    </a:cubicBezTo>
                    <a:cubicBezTo>
                      <a:pt x="65" y="123"/>
                      <a:pt x="64" y="126"/>
                      <a:pt x="63" y="131"/>
                    </a:cubicBezTo>
                    <a:cubicBezTo>
                      <a:pt x="69" y="131"/>
                      <a:pt x="72" y="132"/>
                      <a:pt x="79" y="132"/>
                    </a:cubicBezTo>
                    <a:cubicBezTo>
                      <a:pt x="81" y="135"/>
                      <a:pt x="83" y="136"/>
                      <a:pt x="85" y="139"/>
                    </a:cubicBezTo>
                    <a:cubicBezTo>
                      <a:pt x="92" y="131"/>
                      <a:pt x="96" y="126"/>
                      <a:pt x="103" y="118"/>
                    </a:cubicBezTo>
                    <a:cubicBezTo>
                      <a:pt x="102" y="115"/>
                      <a:pt x="102" y="113"/>
                      <a:pt x="102" y="111"/>
                    </a:cubicBezTo>
                    <a:cubicBezTo>
                      <a:pt x="113" y="111"/>
                      <a:pt x="119" y="111"/>
                      <a:pt x="129" y="111"/>
                    </a:cubicBezTo>
                    <a:cubicBezTo>
                      <a:pt x="130" y="110"/>
                      <a:pt x="131" y="109"/>
                      <a:pt x="132" y="107"/>
                    </a:cubicBezTo>
                    <a:cubicBezTo>
                      <a:pt x="132" y="104"/>
                      <a:pt x="132" y="103"/>
                      <a:pt x="132" y="100"/>
                    </a:cubicBezTo>
                    <a:cubicBezTo>
                      <a:pt x="137" y="96"/>
                      <a:pt x="140" y="94"/>
                      <a:pt x="145" y="90"/>
                    </a:cubicBezTo>
                    <a:cubicBezTo>
                      <a:pt x="151" y="94"/>
                      <a:pt x="154" y="96"/>
                      <a:pt x="161" y="101"/>
                    </a:cubicBezTo>
                    <a:cubicBezTo>
                      <a:pt x="161" y="97"/>
                      <a:pt x="161" y="95"/>
                      <a:pt x="161" y="91"/>
                    </a:cubicBezTo>
                    <a:cubicBezTo>
                      <a:pt x="156" y="86"/>
                      <a:pt x="154" y="83"/>
                      <a:pt x="150" y="78"/>
                    </a:cubicBezTo>
                    <a:cubicBezTo>
                      <a:pt x="152" y="76"/>
                      <a:pt x="153" y="75"/>
                      <a:pt x="155" y="73"/>
                    </a:cubicBezTo>
                    <a:cubicBezTo>
                      <a:pt x="154" y="68"/>
                      <a:pt x="154" y="65"/>
                      <a:pt x="153" y="60"/>
                    </a:cubicBezTo>
                    <a:cubicBezTo>
                      <a:pt x="151" y="58"/>
                      <a:pt x="150" y="57"/>
                      <a:pt x="148" y="55"/>
                    </a:cubicBezTo>
                    <a:cubicBezTo>
                      <a:pt x="149" y="52"/>
                      <a:pt x="150" y="50"/>
                      <a:pt x="151" y="47"/>
                    </a:cubicBezTo>
                    <a:cubicBezTo>
                      <a:pt x="152" y="46"/>
                      <a:pt x="153" y="46"/>
                      <a:pt x="155" y="4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79"/>
              <p:cNvSpPr>
                <a:spLocks/>
              </p:cNvSpPr>
              <p:nvPr userDrawn="1"/>
            </p:nvSpPr>
            <p:spPr bwMode="auto">
              <a:xfrm>
                <a:off x="6893" y="3188"/>
                <a:ext cx="419" cy="132"/>
              </a:xfrm>
              <a:custGeom>
                <a:avLst/>
                <a:gdLst>
                  <a:gd name="T0" fmla="*/ 10 w 177"/>
                  <a:gd name="T1" fmla="*/ 32 h 56"/>
                  <a:gd name="T2" fmla="*/ 23 w 177"/>
                  <a:gd name="T3" fmla="*/ 34 h 56"/>
                  <a:gd name="T4" fmla="*/ 36 w 177"/>
                  <a:gd name="T5" fmla="*/ 40 h 56"/>
                  <a:gd name="T6" fmla="*/ 42 w 177"/>
                  <a:gd name="T7" fmla="*/ 35 h 56"/>
                  <a:gd name="T8" fmla="*/ 56 w 177"/>
                  <a:gd name="T9" fmla="*/ 40 h 56"/>
                  <a:gd name="T10" fmla="*/ 64 w 177"/>
                  <a:gd name="T11" fmla="*/ 51 h 56"/>
                  <a:gd name="T12" fmla="*/ 80 w 177"/>
                  <a:gd name="T13" fmla="*/ 56 h 56"/>
                  <a:gd name="T14" fmla="*/ 88 w 177"/>
                  <a:gd name="T15" fmla="*/ 50 h 56"/>
                  <a:gd name="T16" fmla="*/ 97 w 177"/>
                  <a:gd name="T17" fmla="*/ 49 h 56"/>
                  <a:gd name="T18" fmla="*/ 100 w 177"/>
                  <a:gd name="T19" fmla="*/ 43 h 56"/>
                  <a:gd name="T20" fmla="*/ 109 w 177"/>
                  <a:gd name="T21" fmla="*/ 41 h 56"/>
                  <a:gd name="T22" fmla="*/ 115 w 177"/>
                  <a:gd name="T23" fmla="*/ 29 h 56"/>
                  <a:gd name="T24" fmla="*/ 131 w 177"/>
                  <a:gd name="T25" fmla="*/ 39 h 56"/>
                  <a:gd name="T26" fmla="*/ 137 w 177"/>
                  <a:gd name="T27" fmla="*/ 48 h 56"/>
                  <a:gd name="T28" fmla="*/ 150 w 177"/>
                  <a:gd name="T29" fmla="*/ 45 h 56"/>
                  <a:gd name="T30" fmla="*/ 159 w 177"/>
                  <a:gd name="T31" fmla="*/ 51 h 56"/>
                  <a:gd name="T32" fmla="*/ 162 w 177"/>
                  <a:gd name="T33" fmla="*/ 44 h 56"/>
                  <a:gd name="T34" fmla="*/ 170 w 177"/>
                  <a:gd name="T35" fmla="*/ 49 h 56"/>
                  <a:gd name="T36" fmla="*/ 177 w 177"/>
                  <a:gd name="T37" fmla="*/ 47 h 56"/>
                  <a:gd name="T38" fmla="*/ 162 w 177"/>
                  <a:gd name="T39" fmla="*/ 25 h 56"/>
                  <a:gd name="T40" fmla="*/ 150 w 177"/>
                  <a:gd name="T41" fmla="*/ 23 h 56"/>
                  <a:gd name="T42" fmla="*/ 153 w 177"/>
                  <a:gd name="T43" fmla="*/ 4 h 56"/>
                  <a:gd name="T44" fmla="*/ 146 w 177"/>
                  <a:gd name="T45" fmla="*/ 0 h 56"/>
                  <a:gd name="T46" fmla="*/ 123 w 177"/>
                  <a:gd name="T47" fmla="*/ 11 h 56"/>
                  <a:gd name="T48" fmla="*/ 116 w 177"/>
                  <a:gd name="T49" fmla="*/ 10 h 56"/>
                  <a:gd name="T50" fmla="*/ 116 w 177"/>
                  <a:gd name="T51" fmla="*/ 15 h 56"/>
                  <a:gd name="T52" fmla="*/ 108 w 177"/>
                  <a:gd name="T53" fmla="*/ 18 h 56"/>
                  <a:gd name="T54" fmla="*/ 105 w 177"/>
                  <a:gd name="T55" fmla="*/ 25 h 56"/>
                  <a:gd name="T56" fmla="*/ 92 w 177"/>
                  <a:gd name="T57" fmla="*/ 21 h 56"/>
                  <a:gd name="T58" fmla="*/ 90 w 177"/>
                  <a:gd name="T59" fmla="*/ 8 h 56"/>
                  <a:gd name="T60" fmla="*/ 64 w 177"/>
                  <a:gd name="T61" fmla="*/ 18 h 56"/>
                  <a:gd name="T62" fmla="*/ 41 w 177"/>
                  <a:gd name="T63" fmla="*/ 10 h 56"/>
                  <a:gd name="T64" fmla="*/ 37 w 177"/>
                  <a:gd name="T65" fmla="*/ 10 h 56"/>
                  <a:gd name="T66" fmla="*/ 28 w 177"/>
                  <a:gd name="T67" fmla="*/ 28 h 56"/>
                  <a:gd name="T68" fmla="*/ 7 w 177"/>
                  <a:gd name="T69" fmla="*/ 10 h 56"/>
                  <a:gd name="T70" fmla="*/ 5 w 177"/>
                  <a:gd name="T71" fmla="*/ 3 h 56"/>
                  <a:gd name="T72" fmla="*/ 5 w 177"/>
                  <a:gd name="T73" fmla="*/ 2 h 56"/>
                  <a:gd name="T74" fmla="*/ 0 w 177"/>
                  <a:gd name="T75" fmla="*/ 15 h 56"/>
                  <a:gd name="T76" fmla="*/ 10 w 177"/>
                  <a:gd name="T77"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7" h="56">
                    <a:moveTo>
                      <a:pt x="10" y="32"/>
                    </a:moveTo>
                    <a:cubicBezTo>
                      <a:pt x="15" y="33"/>
                      <a:pt x="18" y="33"/>
                      <a:pt x="23" y="34"/>
                    </a:cubicBezTo>
                    <a:cubicBezTo>
                      <a:pt x="29" y="37"/>
                      <a:pt x="31" y="38"/>
                      <a:pt x="36" y="40"/>
                    </a:cubicBezTo>
                    <a:cubicBezTo>
                      <a:pt x="39" y="38"/>
                      <a:pt x="40" y="37"/>
                      <a:pt x="42" y="35"/>
                    </a:cubicBezTo>
                    <a:cubicBezTo>
                      <a:pt x="48" y="37"/>
                      <a:pt x="50" y="38"/>
                      <a:pt x="56" y="40"/>
                    </a:cubicBezTo>
                    <a:cubicBezTo>
                      <a:pt x="59" y="44"/>
                      <a:pt x="61" y="46"/>
                      <a:pt x="64" y="51"/>
                    </a:cubicBezTo>
                    <a:cubicBezTo>
                      <a:pt x="70" y="53"/>
                      <a:pt x="74" y="54"/>
                      <a:pt x="80" y="56"/>
                    </a:cubicBezTo>
                    <a:cubicBezTo>
                      <a:pt x="83" y="53"/>
                      <a:pt x="85" y="52"/>
                      <a:pt x="88" y="50"/>
                    </a:cubicBezTo>
                    <a:cubicBezTo>
                      <a:pt x="92" y="49"/>
                      <a:pt x="94" y="49"/>
                      <a:pt x="97" y="49"/>
                    </a:cubicBezTo>
                    <a:cubicBezTo>
                      <a:pt x="98" y="46"/>
                      <a:pt x="99" y="45"/>
                      <a:pt x="100" y="43"/>
                    </a:cubicBezTo>
                    <a:cubicBezTo>
                      <a:pt x="104" y="42"/>
                      <a:pt x="106" y="42"/>
                      <a:pt x="109" y="41"/>
                    </a:cubicBezTo>
                    <a:cubicBezTo>
                      <a:pt x="112" y="36"/>
                      <a:pt x="113" y="34"/>
                      <a:pt x="115" y="29"/>
                    </a:cubicBezTo>
                    <a:cubicBezTo>
                      <a:pt x="121" y="33"/>
                      <a:pt x="124" y="35"/>
                      <a:pt x="131" y="39"/>
                    </a:cubicBezTo>
                    <a:cubicBezTo>
                      <a:pt x="133" y="42"/>
                      <a:pt x="135" y="44"/>
                      <a:pt x="137" y="48"/>
                    </a:cubicBezTo>
                    <a:cubicBezTo>
                      <a:pt x="142" y="46"/>
                      <a:pt x="145" y="46"/>
                      <a:pt x="150" y="45"/>
                    </a:cubicBezTo>
                    <a:cubicBezTo>
                      <a:pt x="154" y="47"/>
                      <a:pt x="156" y="49"/>
                      <a:pt x="159" y="51"/>
                    </a:cubicBezTo>
                    <a:cubicBezTo>
                      <a:pt x="160" y="49"/>
                      <a:pt x="161" y="47"/>
                      <a:pt x="162" y="44"/>
                    </a:cubicBezTo>
                    <a:cubicBezTo>
                      <a:pt x="165" y="46"/>
                      <a:pt x="167" y="47"/>
                      <a:pt x="170" y="49"/>
                    </a:cubicBezTo>
                    <a:cubicBezTo>
                      <a:pt x="173" y="48"/>
                      <a:pt x="174" y="48"/>
                      <a:pt x="177" y="47"/>
                    </a:cubicBezTo>
                    <a:cubicBezTo>
                      <a:pt x="171" y="38"/>
                      <a:pt x="168" y="33"/>
                      <a:pt x="162" y="25"/>
                    </a:cubicBezTo>
                    <a:cubicBezTo>
                      <a:pt x="158" y="24"/>
                      <a:pt x="155" y="24"/>
                      <a:pt x="150" y="23"/>
                    </a:cubicBezTo>
                    <a:cubicBezTo>
                      <a:pt x="151" y="15"/>
                      <a:pt x="152" y="12"/>
                      <a:pt x="153" y="4"/>
                    </a:cubicBezTo>
                    <a:cubicBezTo>
                      <a:pt x="150" y="3"/>
                      <a:pt x="149" y="2"/>
                      <a:pt x="146" y="0"/>
                    </a:cubicBezTo>
                    <a:cubicBezTo>
                      <a:pt x="137" y="5"/>
                      <a:pt x="132" y="7"/>
                      <a:pt x="123" y="11"/>
                    </a:cubicBezTo>
                    <a:cubicBezTo>
                      <a:pt x="121" y="11"/>
                      <a:pt x="119" y="11"/>
                      <a:pt x="116" y="10"/>
                    </a:cubicBezTo>
                    <a:cubicBezTo>
                      <a:pt x="116" y="12"/>
                      <a:pt x="116" y="13"/>
                      <a:pt x="116" y="15"/>
                    </a:cubicBezTo>
                    <a:cubicBezTo>
                      <a:pt x="113" y="16"/>
                      <a:pt x="111" y="17"/>
                      <a:pt x="108" y="18"/>
                    </a:cubicBezTo>
                    <a:cubicBezTo>
                      <a:pt x="107" y="21"/>
                      <a:pt x="106" y="22"/>
                      <a:pt x="105" y="25"/>
                    </a:cubicBezTo>
                    <a:cubicBezTo>
                      <a:pt x="100" y="23"/>
                      <a:pt x="97" y="23"/>
                      <a:pt x="92" y="21"/>
                    </a:cubicBezTo>
                    <a:cubicBezTo>
                      <a:pt x="91" y="16"/>
                      <a:pt x="91" y="13"/>
                      <a:pt x="90" y="8"/>
                    </a:cubicBezTo>
                    <a:cubicBezTo>
                      <a:pt x="80" y="12"/>
                      <a:pt x="75" y="14"/>
                      <a:pt x="64" y="18"/>
                    </a:cubicBezTo>
                    <a:cubicBezTo>
                      <a:pt x="55" y="15"/>
                      <a:pt x="51" y="13"/>
                      <a:pt x="41" y="10"/>
                    </a:cubicBezTo>
                    <a:cubicBezTo>
                      <a:pt x="40" y="10"/>
                      <a:pt x="39" y="10"/>
                      <a:pt x="37" y="10"/>
                    </a:cubicBezTo>
                    <a:cubicBezTo>
                      <a:pt x="33" y="17"/>
                      <a:pt x="32" y="21"/>
                      <a:pt x="28" y="28"/>
                    </a:cubicBezTo>
                    <a:cubicBezTo>
                      <a:pt x="20" y="21"/>
                      <a:pt x="16" y="18"/>
                      <a:pt x="7" y="10"/>
                    </a:cubicBezTo>
                    <a:cubicBezTo>
                      <a:pt x="7" y="7"/>
                      <a:pt x="6" y="6"/>
                      <a:pt x="5" y="3"/>
                    </a:cubicBezTo>
                    <a:cubicBezTo>
                      <a:pt x="5" y="3"/>
                      <a:pt x="5" y="3"/>
                      <a:pt x="5" y="2"/>
                    </a:cubicBezTo>
                    <a:cubicBezTo>
                      <a:pt x="3" y="7"/>
                      <a:pt x="2" y="10"/>
                      <a:pt x="0" y="15"/>
                    </a:cubicBezTo>
                    <a:cubicBezTo>
                      <a:pt x="4" y="22"/>
                      <a:pt x="6" y="25"/>
                      <a:pt x="10" y="3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80"/>
              <p:cNvSpPr>
                <a:spLocks/>
              </p:cNvSpPr>
              <p:nvPr userDrawn="1"/>
            </p:nvSpPr>
            <p:spPr bwMode="auto">
              <a:xfrm>
                <a:off x="2889" y="2333"/>
                <a:ext cx="57" cy="53"/>
              </a:xfrm>
              <a:custGeom>
                <a:avLst/>
                <a:gdLst>
                  <a:gd name="T0" fmla="*/ 14 w 24"/>
                  <a:gd name="T1" fmla="*/ 16 h 22"/>
                  <a:gd name="T2" fmla="*/ 24 w 24"/>
                  <a:gd name="T3" fmla="*/ 10 h 22"/>
                  <a:gd name="T4" fmla="*/ 16 w 24"/>
                  <a:gd name="T5" fmla="*/ 0 h 22"/>
                  <a:gd name="T6" fmla="*/ 0 w 24"/>
                  <a:gd name="T7" fmla="*/ 8 h 22"/>
                  <a:gd name="T8" fmla="*/ 3 w 24"/>
                  <a:gd name="T9" fmla="*/ 11 h 22"/>
                  <a:gd name="T10" fmla="*/ 3 w 24"/>
                  <a:gd name="T11" fmla="*/ 11 h 22"/>
                  <a:gd name="T12" fmla="*/ 6 w 24"/>
                  <a:gd name="T13" fmla="*/ 20 h 22"/>
                  <a:gd name="T14" fmla="*/ 14 w 24"/>
                  <a:gd name="T15" fmla="*/ 22 h 22"/>
                  <a:gd name="T16" fmla="*/ 14 w 24"/>
                  <a:gd name="T17" fmla="*/ 22 h 22"/>
                  <a:gd name="T18" fmla="*/ 14 w 24"/>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2">
                    <a:moveTo>
                      <a:pt x="14" y="16"/>
                    </a:moveTo>
                    <a:cubicBezTo>
                      <a:pt x="18" y="13"/>
                      <a:pt x="20" y="12"/>
                      <a:pt x="24" y="10"/>
                    </a:cubicBezTo>
                    <a:cubicBezTo>
                      <a:pt x="21" y="6"/>
                      <a:pt x="19" y="4"/>
                      <a:pt x="16" y="0"/>
                    </a:cubicBezTo>
                    <a:cubicBezTo>
                      <a:pt x="10" y="3"/>
                      <a:pt x="7" y="5"/>
                      <a:pt x="0" y="8"/>
                    </a:cubicBezTo>
                    <a:cubicBezTo>
                      <a:pt x="2" y="9"/>
                      <a:pt x="2" y="10"/>
                      <a:pt x="3" y="11"/>
                    </a:cubicBezTo>
                    <a:cubicBezTo>
                      <a:pt x="3" y="11"/>
                      <a:pt x="3" y="11"/>
                      <a:pt x="3" y="11"/>
                    </a:cubicBezTo>
                    <a:cubicBezTo>
                      <a:pt x="5" y="15"/>
                      <a:pt x="5" y="16"/>
                      <a:pt x="6" y="20"/>
                    </a:cubicBezTo>
                    <a:cubicBezTo>
                      <a:pt x="9" y="21"/>
                      <a:pt x="11" y="21"/>
                      <a:pt x="14" y="22"/>
                    </a:cubicBezTo>
                    <a:cubicBezTo>
                      <a:pt x="14" y="22"/>
                      <a:pt x="14" y="22"/>
                      <a:pt x="14" y="22"/>
                    </a:cubicBezTo>
                    <a:cubicBezTo>
                      <a:pt x="14" y="19"/>
                      <a:pt x="14" y="18"/>
                      <a:pt x="14" y="1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81"/>
              <p:cNvSpPr>
                <a:spLocks/>
              </p:cNvSpPr>
              <p:nvPr userDrawn="1"/>
            </p:nvSpPr>
            <p:spPr bwMode="auto">
              <a:xfrm>
                <a:off x="2923" y="1987"/>
                <a:ext cx="818" cy="743"/>
              </a:xfrm>
              <a:custGeom>
                <a:avLst/>
                <a:gdLst>
                  <a:gd name="T0" fmla="*/ 315 w 345"/>
                  <a:gd name="T1" fmla="*/ 21 h 313"/>
                  <a:gd name="T2" fmla="*/ 301 w 345"/>
                  <a:gd name="T3" fmla="*/ 23 h 313"/>
                  <a:gd name="T4" fmla="*/ 282 w 345"/>
                  <a:gd name="T5" fmla="*/ 20 h 313"/>
                  <a:gd name="T6" fmla="*/ 269 w 345"/>
                  <a:gd name="T7" fmla="*/ 10 h 313"/>
                  <a:gd name="T8" fmla="*/ 240 w 345"/>
                  <a:gd name="T9" fmla="*/ 4 h 313"/>
                  <a:gd name="T10" fmla="*/ 226 w 345"/>
                  <a:gd name="T11" fmla="*/ 12 h 313"/>
                  <a:gd name="T12" fmla="*/ 202 w 345"/>
                  <a:gd name="T13" fmla="*/ 12 h 313"/>
                  <a:gd name="T14" fmla="*/ 184 w 345"/>
                  <a:gd name="T15" fmla="*/ 21 h 313"/>
                  <a:gd name="T16" fmla="*/ 158 w 345"/>
                  <a:gd name="T17" fmla="*/ 11 h 313"/>
                  <a:gd name="T18" fmla="*/ 137 w 345"/>
                  <a:gd name="T19" fmla="*/ 0 h 313"/>
                  <a:gd name="T20" fmla="*/ 117 w 345"/>
                  <a:gd name="T21" fmla="*/ 12 h 313"/>
                  <a:gd name="T22" fmla="*/ 114 w 345"/>
                  <a:gd name="T23" fmla="*/ 32 h 313"/>
                  <a:gd name="T24" fmla="*/ 99 w 345"/>
                  <a:gd name="T25" fmla="*/ 76 h 313"/>
                  <a:gd name="T26" fmla="*/ 94 w 345"/>
                  <a:gd name="T27" fmla="*/ 89 h 313"/>
                  <a:gd name="T28" fmla="*/ 77 w 345"/>
                  <a:gd name="T29" fmla="*/ 100 h 313"/>
                  <a:gd name="T30" fmla="*/ 67 w 345"/>
                  <a:gd name="T31" fmla="*/ 134 h 313"/>
                  <a:gd name="T32" fmla="*/ 54 w 345"/>
                  <a:gd name="T33" fmla="*/ 147 h 313"/>
                  <a:gd name="T34" fmla="*/ 31 w 345"/>
                  <a:gd name="T35" fmla="*/ 160 h 313"/>
                  <a:gd name="T36" fmla="*/ 14 w 345"/>
                  <a:gd name="T37" fmla="*/ 159 h 313"/>
                  <a:gd name="T38" fmla="*/ 0 w 345"/>
                  <a:gd name="T39" fmla="*/ 162 h 313"/>
                  <a:gd name="T40" fmla="*/ 0 w 345"/>
                  <a:gd name="T41" fmla="*/ 168 h 313"/>
                  <a:gd name="T42" fmla="*/ 4 w 345"/>
                  <a:gd name="T43" fmla="*/ 174 h 313"/>
                  <a:gd name="T44" fmla="*/ 74 w 345"/>
                  <a:gd name="T45" fmla="*/ 182 h 313"/>
                  <a:gd name="T46" fmla="*/ 87 w 345"/>
                  <a:gd name="T47" fmla="*/ 212 h 313"/>
                  <a:gd name="T48" fmla="*/ 122 w 345"/>
                  <a:gd name="T49" fmla="*/ 196 h 313"/>
                  <a:gd name="T50" fmla="*/ 143 w 345"/>
                  <a:gd name="T51" fmla="*/ 201 h 313"/>
                  <a:gd name="T52" fmla="*/ 162 w 345"/>
                  <a:gd name="T53" fmla="*/ 214 h 313"/>
                  <a:gd name="T54" fmla="*/ 164 w 345"/>
                  <a:gd name="T55" fmla="*/ 238 h 313"/>
                  <a:gd name="T56" fmla="*/ 166 w 345"/>
                  <a:gd name="T57" fmla="*/ 269 h 313"/>
                  <a:gd name="T58" fmla="*/ 207 w 345"/>
                  <a:gd name="T59" fmla="*/ 262 h 313"/>
                  <a:gd name="T60" fmla="*/ 224 w 345"/>
                  <a:gd name="T61" fmla="*/ 270 h 313"/>
                  <a:gd name="T62" fmla="*/ 246 w 345"/>
                  <a:gd name="T63" fmla="*/ 285 h 313"/>
                  <a:gd name="T64" fmla="*/ 261 w 345"/>
                  <a:gd name="T65" fmla="*/ 289 h 313"/>
                  <a:gd name="T66" fmla="*/ 286 w 345"/>
                  <a:gd name="T67" fmla="*/ 312 h 313"/>
                  <a:gd name="T68" fmla="*/ 302 w 345"/>
                  <a:gd name="T69" fmla="*/ 293 h 313"/>
                  <a:gd name="T70" fmla="*/ 277 w 345"/>
                  <a:gd name="T71" fmla="*/ 280 h 313"/>
                  <a:gd name="T72" fmla="*/ 277 w 345"/>
                  <a:gd name="T73" fmla="*/ 243 h 313"/>
                  <a:gd name="T74" fmla="*/ 312 w 345"/>
                  <a:gd name="T75" fmla="*/ 231 h 313"/>
                  <a:gd name="T76" fmla="*/ 301 w 345"/>
                  <a:gd name="T77" fmla="*/ 209 h 313"/>
                  <a:gd name="T78" fmla="*/ 298 w 345"/>
                  <a:gd name="T79" fmla="*/ 185 h 313"/>
                  <a:gd name="T80" fmla="*/ 297 w 345"/>
                  <a:gd name="T81" fmla="*/ 151 h 313"/>
                  <a:gd name="T82" fmla="*/ 296 w 345"/>
                  <a:gd name="T83" fmla="*/ 139 h 313"/>
                  <a:gd name="T84" fmla="*/ 304 w 345"/>
                  <a:gd name="T85" fmla="*/ 118 h 313"/>
                  <a:gd name="T86" fmla="*/ 313 w 345"/>
                  <a:gd name="T87" fmla="*/ 95 h 313"/>
                  <a:gd name="T88" fmla="*/ 345 w 345"/>
                  <a:gd name="T89" fmla="*/ 68 h 313"/>
                  <a:gd name="T90" fmla="*/ 339 w 345"/>
                  <a:gd name="T91" fmla="*/ 55 h 313"/>
                  <a:gd name="T92" fmla="*/ 338 w 345"/>
                  <a:gd name="T93" fmla="*/ 45 h 313"/>
                  <a:gd name="T94" fmla="*/ 324 w 345"/>
                  <a:gd name="T95" fmla="*/ 2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5" h="313">
                    <a:moveTo>
                      <a:pt x="324" y="25"/>
                    </a:moveTo>
                    <a:cubicBezTo>
                      <a:pt x="320" y="23"/>
                      <a:pt x="318" y="22"/>
                      <a:pt x="315" y="21"/>
                    </a:cubicBezTo>
                    <a:cubicBezTo>
                      <a:pt x="312" y="23"/>
                      <a:pt x="311" y="24"/>
                      <a:pt x="309" y="27"/>
                    </a:cubicBezTo>
                    <a:cubicBezTo>
                      <a:pt x="306" y="25"/>
                      <a:pt x="304" y="24"/>
                      <a:pt x="301" y="23"/>
                    </a:cubicBezTo>
                    <a:cubicBezTo>
                      <a:pt x="298" y="25"/>
                      <a:pt x="297" y="25"/>
                      <a:pt x="294" y="27"/>
                    </a:cubicBezTo>
                    <a:cubicBezTo>
                      <a:pt x="289" y="24"/>
                      <a:pt x="287" y="23"/>
                      <a:pt x="282" y="20"/>
                    </a:cubicBezTo>
                    <a:cubicBezTo>
                      <a:pt x="282" y="18"/>
                      <a:pt x="282" y="17"/>
                      <a:pt x="282" y="15"/>
                    </a:cubicBezTo>
                    <a:cubicBezTo>
                      <a:pt x="277" y="13"/>
                      <a:pt x="274" y="12"/>
                      <a:pt x="269" y="10"/>
                    </a:cubicBezTo>
                    <a:cubicBezTo>
                      <a:pt x="265" y="10"/>
                      <a:pt x="263" y="10"/>
                      <a:pt x="260" y="10"/>
                    </a:cubicBezTo>
                    <a:cubicBezTo>
                      <a:pt x="252" y="8"/>
                      <a:pt x="248" y="6"/>
                      <a:pt x="240" y="4"/>
                    </a:cubicBezTo>
                    <a:cubicBezTo>
                      <a:pt x="239" y="7"/>
                      <a:pt x="239" y="8"/>
                      <a:pt x="238" y="11"/>
                    </a:cubicBezTo>
                    <a:cubicBezTo>
                      <a:pt x="233" y="11"/>
                      <a:pt x="231" y="11"/>
                      <a:pt x="226" y="12"/>
                    </a:cubicBezTo>
                    <a:cubicBezTo>
                      <a:pt x="224" y="10"/>
                      <a:pt x="223" y="8"/>
                      <a:pt x="221" y="6"/>
                    </a:cubicBezTo>
                    <a:cubicBezTo>
                      <a:pt x="213" y="9"/>
                      <a:pt x="210" y="10"/>
                      <a:pt x="202" y="12"/>
                    </a:cubicBezTo>
                    <a:cubicBezTo>
                      <a:pt x="198" y="11"/>
                      <a:pt x="196" y="11"/>
                      <a:pt x="192" y="11"/>
                    </a:cubicBezTo>
                    <a:cubicBezTo>
                      <a:pt x="189" y="15"/>
                      <a:pt x="188" y="17"/>
                      <a:pt x="184" y="21"/>
                    </a:cubicBezTo>
                    <a:cubicBezTo>
                      <a:pt x="176" y="19"/>
                      <a:pt x="172" y="19"/>
                      <a:pt x="163" y="17"/>
                    </a:cubicBezTo>
                    <a:cubicBezTo>
                      <a:pt x="161" y="15"/>
                      <a:pt x="160" y="14"/>
                      <a:pt x="158" y="11"/>
                    </a:cubicBezTo>
                    <a:cubicBezTo>
                      <a:pt x="154" y="13"/>
                      <a:pt x="152" y="13"/>
                      <a:pt x="148" y="14"/>
                    </a:cubicBezTo>
                    <a:cubicBezTo>
                      <a:pt x="144" y="9"/>
                      <a:pt x="142" y="6"/>
                      <a:pt x="137" y="0"/>
                    </a:cubicBezTo>
                    <a:cubicBezTo>
                      <a:pt x="132" y="1"/>
                      <a:pt x="129" y="2"/>
                      <a:pt x="123" y="3"/>
                    </a:cubicBezTo>
                    <a:cubicBezTo>
                      <a:pt x="121" y="6"/>
                      <a:pt x="119" y="8"/>
                      <a:pt x="117" y="12"/>
                    </a:cubicBezTo>
                    <a:cubicBezTo>
                      <a:pt x="114" y="12"/>
                      <a:pt x="113" y="13"/>
                      <a:pt x="110" y="13"/>
                    </a:cubicBezTo>
                    <a:cubicBezTo>
                      <a:pt x="112" y="21"/>
                      <a:pt x="112" y="24"/>
                      <a:pt x="114" y="32"/>
                    </a:cubicBezTo>
                    <a:cubicBezTo>
                      <a:pt x="109" y="39"/>
                      <a:pt x="107" y="43"/>
                      <a:pt x="102" y="50"/>
                    </a:cubicBezTo>
                    <a:cubicBezTo>
                      <a:pt x="101" y="60"/>
                      <a:pt x="101" y="65"/>
                      <a:pt x="99" y="76"/>
                    </a:cubicBezTo>
                    <a:cubicBezTo>
                      <a:pt x="97" y="78"/>
                      <a:pt x="96" y="79"/>
                      <a:pt x="94" y="81"/>
                    </a:cubicBezTo>
                    <a:cubicBezTo>
                      <a:pt x="94" y="84"/>
                      <a:pt x="94" y="86"/>
                      <a:pt x="94" y="89"/>
                    </a:cubicBezTo>
                    <a:cubicBezTo>
                      <a:pt x="91" y="93"/>
                      <a:pt x="90" y="95"/>
                      <a:pt x="87" y="98"/>
                    </a:cubicBezTo>
                    <a:cubicBezTo>
                      <a:pt x="83" y="99"/>
                      <a:pt x="81" y="99"/>
                      <a:pt x="77" y="100"/>
                    </a:cubicBezTo>
                    <a:cubicBezTo>
                      <a:pt x="72" y="106"/>
                      <a:pt x="70" y="109"/>
                      <a:pt x="65" y="116"/>
                    </a:cubicBezTo>
                    <a:cubicBezTo>
                      <a:pt x="66" y="123"/>
                      <a:pt x="66" y="127"/>
                      <a:pt x="67" y="134"/>
                    </a:cubicBezTo>
                    <a:cubicBezTo>
                      <a:pt x="65" y="139"/>
                      <a:pt x="63" y="141"/>
                      <a:pt x="61" y="145"/>
                    </a:cubicBezTo>
                    <a:cubicBezTo>
                      <a:pt x="58" y="146"/>
                      <a:pt x="57" y="146"/>
                      <a:pt x="54" y="147"/>
                    </a:cubicBezTo>
                    <a:cubicBezTo>
                      <a:pt x="49" y="152"/>
                      <a:pt x="46" y="155"/>
                      <a:pt x="41" y="160"/>
                    </a:cubicBezTo>
                    <a:cubicBezTo>
                      <a:pt x="37" y="160"/>
                      <a:pt x="35" y="160"/>
                      <a:pt x="31" y="160"/>
                    </a:cubicBezTo>
                    <a:cubicBezTo>
                      <a:pt x="31" y="156"/>
                      <a:pt x="31" y="153"/>
                      <a:pt x="30" y="149"/>
                    </a:cubicBezTo>
                    <a:cubicBezTo>
                      <a:pt x="24" y="153"/>
                      <a:pt x="21" y="155"/>
                      <a:pt x="14" y="159"/>
                    </a:cubicBezTo>
                    <a:cubicBezTo>
                      <a:pt x="13" y="158"/>
                      <a:pt x="12" y="157"/>
                      <a:pt x="10" y="156"/>
                    </a:cubicBezTo>
                    <a:cubicBezTo>
                      <a:pt x="6" y="158"/>
                      <a:pt x="4" y="159"/>
                      <a:pt x="0" y="162"/>
                    </a:cubicBezTo>
                    <a:cubicBezTo>
                      <a:pt x="0" y="164"/>
                      <a:pt x="0" y="165"/>
                      <a:pt x="0" y="168"/>
                    </a:cubicBezTo>
                    <a:cubicBezTo>
                      <a:pt x="0" y="168"/>
                      <a:pt x="0" y="168"/>
                      <a:pt x="0" y="168"/>
                    </a:cubicBezTo>
                    <a:cubicBezTo>
                      <a:pt x="3" y="169"/>
                      <a:pt x="4" y="170"/>
                      <a:pt x="7" y="171"/>
                    </a:cubicBezTo>
                    <a:cubicBezTo>
                      <a:pt x="6" y="172"/>
                      <a:pt x="5" y="173"/>
                      <a:pt x="4" y="174"/>
                    </a:cubicBezTo>
                    <a:cubicBezTo>
                      <a:pt x="30" y="174"/>
                      <a:pt x="43" y="174"/>
                      <a:pt x="69" y="175"/>
                    </a:cubicBezTo>
                    <a:cubicBezTo>
                      <a:pt x="71" y="178"/>
                      <a:pt x="72" y="179"/>
                      <a:pt x="74" y="182"/>
                    </a:cubicBezTo>
                    <a:cubicBezTo>
                      <a:pt x="73" y="185"/>
                      <a:pt x="73" y="187"/>
                      <a:pt x="72" y="191"/>
                    </a:cubicBezTo>
                    <a:cubicBezTo>
                      <a:pt x="78" y="200"/>
                      <a:pt x="81" y="204"/>
                      <a:pt x="87" y="212"/>
                    </a:cubicBezTo>
                    <a:cubicBezTo>
                      <a:pt x="100" y="212"/>
                      <a:pt x="106" y="213"/>
                      <a:pt x="119" y="213"/>
                    </a:cubicBezTo>
                    <a:cubicBezTo>
                      <a:pt x="120" y="206"/>
                      <a:pt x="121" y="203"/>
                      <a:pt x="122" y="196"/>
                    </a:cubicBezTo>
                    <a:cubicBezTo>
                      <a:pt x="130" y="195"/>
                      <a:pt x="135" y="194"/>
                      <a:pt x="143" y="194"/>
                    </a:cubicBezTo>
                    <a:cubicBezTo>
                      <a:pt x="143" y="197"/>
                      <a:pt x="143" y="198"/>
                      <a:pt x="143" y="201"/>
                    </a:cubicBezTo>
                    <a:cubicBezTo>
                      <a:pt x="153" y="202"/>
                      <a:pt x="158" y="202"/>
                      <a:pt x="168" y="203"/>
                    </a:cubicBezTo>
                    <a:cubicBezTo>
                      <a:pt x="165" y="207"/>
                      <a:pt x="164" y="210"/>
                      <a:pt x="162" y="214"/>
                    </a:cubicBezTo>
                    <a:cubicBezTo>
                      <a:pt x="164" y="219"/>
                      <a:pt x="165" y="221"/>
                      <a:pt x="166" y="226"/>
                    </a:cubicBezTo>
                    <a:cubicBezTo>
                      <a:pt x="165" y="231"/>
                      <a:pt x="165" y="233"/>
                      <a:pt x="164" y="238"/>
                    </a:cubicBezTo>
                    <a:cubicBezTo>
                      <a:pt x="166" y="241"/>
                      <a:pt x="167" y="243"/>
                      <a:pt x="169" y="246"/>
                    </a:cubicBezTo>
                    <a:cubicBezTo>
                      <a:pt x="168" y="255"/>
                      <a:pt x="167" y="260"/>
                      <a:pt x="166" y="269"/>
                    </a:cubicBezTo>
                    <a:cubicBezTo>
                      <a:pt x="179" y="267"/>
                      <a:pt x="185" y="267"/>
                      <a:pt x="197" y="265"/>
                    </a:cubicBezTo>
                    <a:cubicBezTo>
                      <a:pt x="201" y="264"/>
                      <a:pt x="203" y="263"/>
                      <a:pt x="207" y="262"/>
                    </a:cubicBezTo>
                    <a:cubicBezTo>
                      <a:pt x="209" y="266"/>
                      <a:pt x="210" y="268"/>
                      <a:pt x="212" y="272"/>
                    </a:cubicBezTo>
                    <a:cubicBezTo>
                      <a:pt x="216" y="272"/>
                      <a:pt x="219" y="271"/>
                      <a:pt x="224" y="270"/>
                    </a:cubicBezTo>
                    <a:cubicBezTo>
                      <a:pt x="224" y="273"/>
                      <a:pt x="225" y="275"/>
                      <a:pt x="226" y="278"/>
                    </a:cubicBezTo>
                    <a:cubicBezTo>
                      <a:pt x="234" y="281"/>
                      <a:pt x="238" y="282"/>
                      <a:pt x="246" y="285"/>
                    </a:cubicBezTo>
                    <a:cubicBezTo>
                      <a:pt x="249" y="282"/>
                      <a:pt x="251" y="281"/>
                      <a:pt x="255" y="279"/>
                    </a:cubicBezTo>
                    <a:cubicBezTo>
                      <a:pt x="257" y="283"/>
                      <a:pt x="259" y="285"/>
                      <a:pt x="261" y="289"/>
                    </a:cubicBezTo>
                    <a:cubicBezTo>
                      <a:pt x="267" y="292"/>
                      <a:pt x="270" y="294"/>
                      <a:pt x="275" y="297"/>
                    </a:cubicBezTo>
                    <a:cubicBezTo>
                      <a:pt x="280" y="303"/>
                      <a:pt x="282" y="306"/>
                      <a:pt x="286" y="312"/>
                    </a:cubicBezTo>
                    <a:cubicBezTo>
                      <a:pt x="292" y="312"/>
                      <a:pt x="295" y="313"/>
                      <a:pt x="301" y="313"/>
                    </a:cubicBezTo>
                    <a:cubicBezTo>
                      <a:pt x="301" y="305"/>
                      <a:pt x="302" y="301"/>
                      <a:pt x="302" y="293"/>
                    </a:cubicBezTo>
                    <a:cubicBezTo>
                      <a:pt x="297" y="293"/>
                      <a:pt x="295" y="294"/>
                      <a:pt x="290" y="295"/>
                    </a:cubicBezTo>
                    <a:cubicBezTo>
                      <a:pt x="285" y="289"/>
                      <a:pt x="282" y="286"/>
                      <a:pt x="277" y="280"/>
                    </a:cubicBezTo>
                    <a:cubicBezTo>
                      <a:pt x="279" y="270"/>
                      <a:pt x="281" y="265"/>
                      <a:pt x="283" y="256"/>
                    </a:cubicBezTo>
                    <a:cubicBezTo>
                      <a:pt x="281" y="251"/>
                      <a:pt x="280" y="248"/>
                      <a:pt x="277" y="243"/>
                    </a:cubicBezTo>
                    <a:cubicBezTo>
                      <a:pt x="282" y="239"/>
                      <a:pt x="284" y="237"/>
                      <a:pt x="288" y="233"/>
                    </a:cubicBezTo>
                    <a:cubicBezTo>
                      <a:pt x="298" y="232"/>
                      <a:pt x="303" y="232"/>
                      <a:pt x="312" y="231"/>
                    </a:cubicBezTo>
                    <a:cubicBezTo>
                      <a:pt x="311" y="224"/>
                      <a:pt x="311" y="221"/>
                      <a:pt x="310" y="215"/>
                    </a:cubicBezTo>
                    <a:cubicBezTo>
                      <a:pt x="306" y="213"/>
                      <a:pt x="305" y="211"/>
                      <a:pt x="301" y="209"/>
                    </a:cubicBezTo>
                    <a:cubicBezTo>
                      <a:pt x="299" y="203"/>
                      <a:pt x="297" y="199"/>
                      <a:pt x="295" y="193"/>
                    </a:cubicBezTo>
                    <a:cubicBezTo>
                      <a:pt x="296" y="190"/>
                      <a:pt x="297" y="188"/>
                      <a:pt x="298" y="185"/>
                    </a:cubicBezTo>
                    <a:cubicBezTo>
                      <a:pt x="296" y="181"/>
                      <a:pt x="295" y="180"/>
                      <a:pt x="294" y="176"/>
                    </a:cubicBezTo>
                    <a:cubicBezTo>
                      <a:pt x="295" y="166"/>
                      <a:pt x="296" y="161"/>
                      <a:pt x="297" y="151"/>
                    </a:cubicBezTo>
                    <a:cubicBezTo>
                      <a:pt x="298" y="151"/>
                      <a:pt x="299" y="151"/>
                      <a:pt x="300" y="151"/>
                    </a:cubicBezTo>
                    <a:cubicBezTo>
                      <a:pt x="298" y="146"/>
                      <a:pt x="298" y="143"/>
                      <a:pt x="296" y="139"/>
                    </a:cubicBezTo>
                    <a:cubicBezTo>
                      <a:pt x="295" y="135"/>
                      <a:pt x="295" y="133"/>
                      <a:pt x="293" y="130"/>
                    </a:cubicBezTo>
                    <a:cubicBezTo>
                      <a:pt x="298" y="125"/>
                      <a:pt x="300" y="122"/>
                      <a:pt x="304" y="118"/>
                    </a:cubicBezTo>
                    <a:cubicBezTo>
                      <a:pt x="306" y="117"/>
                      <a:pt x="307" y="117"/>
                      <a:pt x="310" y="116"/>
                    </a:cubicBezTo>
                    <a:cubicBezTo>
                      <a:pt x="311" y="108"/>
                      <a:pt x="312" y="104"/>
                      <a:pt x="313" y="95"/>
                    </a:cubicBezTo>
                    <a:cubicBezTo>
                      <a:pt x="318" y="89"/>
                      <a:pt x="320" y="86"/>
                      <a:pt x="325" y="80"/>
                    </a:cubicBezTo>
                    <a:cubicBezTo>
                      <a:pt x="333" y="75"/>
                      <a:pt x="337" y="73"/>
                      <a:pt x="345" y="68"/>
                    </a:cubicBezTo>
                    <a:cubicBezTo>
                      <a:pt x="341" y="65"/>
                      <a:pt x="339" y="64"/>
                      <a:pt x="336" y="61"/>
                    </a:cubicBezTo>
                    <a:cubicBezTo>
                      <a:pt x="337" y="58"/>
                      <a:pt x="338" y="57"/>
                      <a:pt x="339" y="55"/>
                    </a:cubicBezTo>
                    <a:cubicBezTo>
                      <a:pt x="338" y="52"/>
                      <a:pt x="337" y="51"/>
                      <a:pt x="335" y="48"/>
                    </a:cubicBezTo>
                    <a:cubicBezTo>
                      <a:pt x="336" y="47"/>
                      <a:pt x="337" y="46"/>
                      <a:pt x="338" y="45"/>
                    </a:cubicBezTo>
                    <a:cubicBezTo>
                      <a:pt x="338" y="45"/>
                      <a:pt x="338" y="45"/>
                      <a:pt x="338" y="45"/>
                    </a:cubicBezTo>
                    <a:cubicBezTo>
                      <a:pt x="332" y="37"/>
                      <a:pt x="329" y="33"/>
                      <a:pt x="324" y="2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82"/>
              <p:cNvSpPr>
                <a:spLocks/>
              </p:cNvSpPr>
              <p:nvPr userDrawn="1"/>
            </p:nvSpPr>
            <p:spPr bwMode="auto">
              <a:xfrm>
                <a:off x="2795" y="2084"/>
                <a:ext cx="73" cy="57"/>
              </a:xfrm>
              <a:custGeom>
                <a:avLst/>
                <a:gdLst>
                  <a:gd name="T0" fmla="*/ 0 w 31"/>
                  <a:gd name="T1" fmla="*/ 0 h 24"/>
                  <a:gd name="T2" fmla="*/ 3 w 31"/>
                  <a:gd name="T3" fmla="*/ 20 h 24"/>
                  <a:gd name="T4" fmla="*/ 3 w 31"/>
                  <a:gd name="T5" fmla="*/ 20 h 24"/>
                  <a:gd name="T6" fmla="*/ 1 w 31"/>
                  <a:gd name="T7" fmla="*/ 24 h 24"/>
                  <a:gd name="T8" fmla="*/ 31 w 31"/>
                  <a:gd name="T9" fmla="*/ 24 h 24"/>
                  <a:gd name="T10" fmla="*/ 31 w 31"/>
                  <a:gd name="T11" fmla="*/ 6 h 24"/>
                  <a:gd name="T12" fmla="*/ 11 w 31"/>
                  <a:gd name="T13" fmla="*/ 6 h 24"/>
                  <a:gd name="T14" fmla="*/ 0 w 31"/>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4">
                    <a:moveTo>
                      <a:pt x="0" y="0"/>
                    </a:moveTo>
                    <a:cubicBezTo>
                      <a:pt x="1" y="8"/>
                      <a:pt x="2" y="12"/>
                      <a:pt x="3" y="20"/>
                    </a:cubicBezTo>
                    <a:cubicBezTo>
                      <a:pt x="3" y="20"/>
                      <a:pt x="3" y="20"/>
                      <a:pt x="3" y="20"/>
                    </a:cubicBezTo>
                    <a:cubicBezTo>
                      <a:pt x="2" y="22"/>
                      <a:pt x="1" y="23"/>
                      <a:pt x="1" y="24"/>
                    </a:cubicBezTo>
                    <a:cubicBezTo>
                      <a:pt x="13" y="24"/>
                      <a:pt x="19" y="24"/>
                      <a:pt x="31" y="24"/>
                    </a:cubicBezTo>
                    <a:cubicBezTo>
                      <a:pt x="31" y="17"/>
                      <a:pt x="31" y="13"/>
                      <a:pt x="31" y="6"/>
                    </a:cubicBezTo>
                    <a:cubicBezTo>
                      <a:pt x="23" y="6"/>
                      <a:pt x="19" y="6"/>
                      <a:pt x="11" y="6"/>
                    </a:cubicBezTo>
                    <a:cubicBezTo>
                      <a:pt x="7" y="4"/>
                      <a:pt x="4" y="3"/>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83"/>
              <p:cNvSpPr>
                <a:spLocks/>
              </p:cNvSpPr>
              <p:nvPr userDrawn="1"/>
            </p:nvSpPr>
            <p:spPr bwMode="auto">
              <a:xfrm>
                <a:off x="2754" y="2082"/>
                <a:ext cx="259" cy="239"/>
              </a:xfrm>
              <a:custGeom>
                <a:avLst/>
                <a:gdLst>
                  <a:gd name="T0" fmla="*/ 62 w 109"/>
                  <a:gd name="T1" fmla="*/ 96 h 101"/>
                  <a:gd name="T2" fmla="*/ 53 w 109"/>
                  <a:gd name="T3" fmla="*/ 86 h 101"/>
                  <a:gd name="T4" fmla="*/ 53 w 109"/>
                  <a:gd name="T5" fmla="*/ 77 h 101"/>
                  <a:gd name="T6" fmla="*/ 65 w 109"/>
                  <a:gd name="T7" fmla="*/ 77 h 101"/>
                  <a:gd name="T8" fmla="*/ 73 w 109"/>
                  <a:gd name="T9" fmla="*/ 67 h 101"/>
                  <a:gd name="T10" fmla="*/ 79 w 109"/>
                  <a:gd name="T11" fmla="*/ 80 h 101"/>
                  <a:gd name="T12" fmla="*/ 87 w 109"/>
                  <a:gd name="T13" fmla="*/ 80 h 101"/>
                  <a:gd name="T14" fmla="*/ 93 w 109"/>
                  <a:gd name="T15" fmla="*/ 74 h 101"/>
                  <a:gd name="T16" fmla="*/ 104 w 109"/>
                  <a:gd name="T17" fmla="*/ 80 h 101"/>
                  <a:gd name="T18" fmla="*/ 105 w 109"/>
                  <a:gd name="T19" fmla="*/ 48 h 101"/>
                  <a:gd name="T20" fmla="*/ 93 w 109"/>
                  <a:gd name="T21" fmla="*/ 42 h 101"/>
                  <a:gd name="T22" fmla="*/ 97 w 109"/>
                  <a:gd name="T23" fmla="*/ 32 h 101"/>
                  <a:gd name="T24" fmla="*/ 109 w 109"/>
                  <a:gd name="T25" fmla="*/ 33 h 101"/>
                  <a:gd name="T26" fmla="*/ 100 w 109"/>
                  <a:gd name="T27" fmla="*/ 17 h 101"/>
                  <a:gd name="T28" fmla="*/ 82 w 109"/>
                  <a:gd name="T29" fmla="*/ 21 h 101"/>
                  <a:gd name="T30" fmla="*/ 82 w 109"/>
                  <a:gd name="T31" fmla="*/ 5 h 101"/>
                  <a:gd name="T32" fmla="*/ 69 w 109"/>
                  <a:gd name="T33" fmla="*/ 0 h 101"/>
                  <a:gd name="T34" fmla="*/ 48 w 109"/>
                  <a:gd name="T35" fmla="*/ 1 h 101"/>
                  <a:gd name="T36" fmla="*/ 48 w 109"/>
                  <a:gd name="T37" fmla="*/ 25 h 101"/>
                  <a:gd name="T38" fmla="*/ 18 w 109"/>
                  <a:gd name="T39" fmla="*/ 25 h 101"/>
                  <a:gd name="T40" fmla="*/ 8 w 109"/>
                  <a:gd name="T41" fmla="*/ 44 h 101"/>
                  <a:gd name="T42" fmla="*/ 0 w 109"/>
                  <a:gd name="T43" fmla="*/ 48 h 101"/>
                  <a:gd name="T44" fmla="*/ 15 w 109"/>
                  <a:gd name="T45" fmla="*/ 74 h 101"/>
                  <a:gd name="T46" fmla="*/ 26 w 109"/>
                  <a:gd name="T47" fmla="*/ 74 h 101"/>
                  <a:gd name="T48" fmla="*/ 27 w 109"/>
                  <a:gd name="T49" fmla="*/ 83 h 101"/>
                  <a:gd name="T50" fmla="*/ 45 w 109"/>
                  <a:gd name="T51" fmla="*/ 101 h 101"/>
                  <a:gd name="T52" fmla="*/ 62 w 109"/>
                  <a:gd name="T53"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9" h="101">
                    <a:moveTo>
                      <a:pt x="62" y="96"/>
                    </a:moveTo>
                    <a:cubicBezTo>
                      <a:pt x="58" y="92"/>
                      <a:pt x="57" y="90"/>
                      <a:pt x="53" y="86"/>
                    </a:cubicBezTo>
                    <a:cubicBezTo>
                      <a:pt x="53" y="82"/>
                      <a:pt x="53" y="81"/>
                      <a:pt x="53" y="77"/>
                    </a:cubicBezTo>
                    <a:cubicBezTo>
                      <a:pt x="58" y="77"/>
                      <a:pt x="60" y="77"/>
                      <a:pt x="65" y="77"/>
                    </a:cubicBezTo>
                    <a:cubicBezTo>
                      <a:pt x="68" y="73"/>
                      <a:pt x="70" y="71"/>
                      <a:pt x="73" y="67"/>
                    </a:cubicBezTo>
                    <a:cubicBezTo>
                      <a:pt x="75" y="72"/>
                      <a:pt x="77" y="75"/>
                      <a:pt x="79" y="80"/>
                    </a:cubicBezTo>
                    <a:cubicBezTo>
                      <a:pt x="82" y="80"/>
                      <a:pt x="84" y="80"/>
                      <a:pt x="87" y="80"/>
                    </a:cubicBezTo>
                    <a:cubicBezTo>
                      <a:pt x="90" y="77"/>
                      <a:pt x="91" y="76"/>
                      <a:pt x="93" y="74"/>
                    </a:cubicBezTo>
                    <a:cubicBezTo>
                      <a:pt x="97" y="77"/>
                      <a:pt x="100" y="78"/>
                      <a:pt x="104" y="80"/>
                    </a:cubicBezTo>
                    <a:cubicBezTo>
                      <a:pt x="104" y="67"/>
                      <a:pt x="104" y="61"/>
                      <a:pt x="105" y="48"/>
                    </a:cubicBezTo>
                    <a:cubicBezTo>
                      <a:pt x="100" y="45"/>
                      <a:pt x="98" y="44"/>
                      <a:pt x="93" y="42"/>
                    </a:cubicBezTo>
                    <a:cubicBezTo>
                      <a:pt x="95" y="38"/>
                      <a:pt x="95" y="36"/>
                      <a:pt x="97" y="32"/>
                    </a:cubicBezTo>
                    <a:cubicBezTo>
                      <a:pt x="102" y="32"/>
                      <a:pt x="104" y="33"/>
                      <a:pt x="109" y="33"/>
                    </a:cubicBezTo>
                    <a:cubicBezTo>
                      <a:pt x="105" y="26"/>
                      <a:pt x="104" y="23"/>
                      <a:pt x="100" y="17"/>
                    </a:cubicBezTo>
                    <a:cubicBezTo>
                      <a:pt x="93" y="19"/>
                      <a:pt x="89" y="20"/>
                      <a:pt x="82" y="21"/>
                    </a:cubicBezTo>
                    <a:cubicBezTo>
                      <a:pt x="82" y="15"/>
                      <a:pt x="82" y="12"/>
                      <a:pt x="82" y="5"/>
                    </a:cubicBezTo>
                    <a:cubicBezTo>
                      <a:pt x="77" y="3"/>
                      <a:pt x="74" y="2"/>
                      <a:pt x="69" y="0"/>
                    </a:cubicBezTo>
                    <a:cubicBezTo>
                      <a:pt x="61" y="0"/>
                      <a:pt x="57" y="0"/>
                      <a:pt x="48" y="1"/>
                    </a:cubicBezTo>
                    <a:cubicBezTo>
                      <a:pt x="48" y="10"/>
                      <a:pt x="48" y="15"/>
                      <a:pt x="48" y="25"/>
                    </a:cubicBezTo>
                    <a:cubicBezTo>
                      <a:pt x="36" y="25"/>
                      <a:pt x="30" y="25"/>
                      <a:pt x="18" y="25"/>
                    </a:cubicBezTo>
                    <a:cubicBezTo>
                      <a:pt x="14" y="33"/>
                      <a:pt x="12" y="37"/>
                      <a:pt x="8" y="44"/>
                    </a:cubicBezTo>
                    <a:cubicBezTo>
                      <a:pt x="5" y="46"/>
                      <a:pt x="3" y="46"/>
                      <a:pt x="0" y="48"/>
                    </a:cubicBezTo>
                    <a:cubicBezTo>
                      <a:pt x="6" y="58"/>
                      <a:pt x="9" y="63"/>
                      <a:pt x="15" y="74"/>
                    </a:cubicBezTo>
                    <a:cubicBezTo>
                      <a:pt x="19" y="74"/>
                      <a:pt x="21" y="74"/>
                      <a:pt x="26" y="74"/>
                    </a:cubicBezTo>
                    <a:cubicBezTo>
                      <a:pt x="26" y="77"/>
                      <a:pt x="26" y="79"/>
                      <a:pt x="27" y="83"/>
                    </a:cubicBezTo>
                    <a:cubicBezTo>
                      <a:pt x="34" y="90"/>
                      <a:pt x="38" y="94"/>
                      <a:pt x="45" y="101"/>
                    </a:cubicBezTo>
                    <a:cubicBezTo>
                      <a:pt x="52" y="99"/>
                      <a:pt x="55" y="98"/>
                      <a:pt x="62" y="9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84"/>
              <p:cNvSpPr>
                <a:spLocks/>
              </p:cNvSpPr>
              <p:nvPr userDrawn="1"/>
            </p:nvSpPr>
            <p:spPr bwMode="auto">
              <a:xfrm>
                <a:off x="2861" y="2037"/>
                <a:ext cx="332" cy="330"/>
              </a:xfrm>
              <a:custGeom>
                <a:avLst/>
                <a:gdLst>
                  <a:gd name="T0" fmla="*/ 117 w 140"/>
                  <a:gd name="T1" fmla="*/ 0 h 139"/>
                  <a:gd name="T2" fmla="*/ 101 w 140"/>
                  <a:gd name="T3" fmla="*/ 4 h 139"/>
                  <a:gd name="T4" fmla="*/ 105 w 140"/>
                  <a:gd name="T5" fmla="*/ 14 h 139"/>
                  <a:gd name="T6" fmla="*/ 95 w 140"/>
                  <a:gd name="T7" fmla="*/ 24 h 139"/>
                  <a:gd name="T8" fmla="*/ 97 w 140"/>
                  <a:gd name="T9" fmla="*/ 31 h 139"/>
                  <a:gd name="T10" fmla="*/ 89 w 140"/>
                  <a:gd name="T11" fmla="*/ 36 h 139"/>
                  <a:gd name="T12" fmla="*/ 82 w 140"/>
                  <a:gd name="T13" fmla="*/ 26 h 139"/>
                  <a:gd name="T14" fmla="*/ 75 w 140"/>
                  <a:gd name="T15" fmla="*/ 31 h 139"/>
                  <a:gd name="T16" fmla="*/ 67 w 140"/>
                  <a:gd name="T17" fmla="*/ 25 h 139"/>
                  <a:gd name="T18" fmla="*/ 37 w 140"/>
                  <a:gd name="T19" fmla="*/ 24 h 139"/>
                  <a:gd name="T20" fmla="*/ 37 w 140"/>
                  <a:gd name="T21" fmla="*/ 40 h 139"/>
                  <a:gd name="T22" fmla="*/ 55 w 140"/>
                  <a:gd name="T23" fmla="*/ 36 h 139"/>
                  <a:gd name="T24" fmla="*/ 64 w 140"/>
                  <a:gd name="T25" fmla="*/ 52 h 139"/>
                  <a:gd name="T26" fmla="*/ 52 w 140"/>
                  <a:gd name="T27" fmla="*/ 51 h 139"/>
                  <a:gd name="T28" fmla="*/ 48 w 140"/>
                  <a:gd name="T29" fmla="*/ 61 h 139"/>
                  <a:gd name="T30" fmla="*/ 60 w 140"/>
                  <a:gd name="T31" fmla="*/ 67 h 139"/>
                  <a:gd name="T32" fmla="*/ 59 w 140"/>
                  <a:gd name="T33" fmla="*/ 99 h 139"/>
                  <a:gd name="T34" fmla="*/ 48 w 140"/>
                  <a:gd name="T35" fmla="*/ 93 h 139"/>
                  <a:gd name="T36" fmla="*/ 42 w 140"/>
                  <a:gd name="T37" fmla="*/ 99 h 139"/>
                  <a:gd name="T38" fmla="*/ 34 w 140"/>
                  <a:gd name="T39" fmla="*/ 99 h 139"/>
                  <a:gd name="T40" fmla="*/ 28 w 140"/>
                  <a:gd name="T41" fmla="*/ 86 h 139"/>
                  <a:gd name="T42" fmla="*/ 20 w 140"/>
                  <a:gd name="T43" fmla="*/ 96 h 139"/>
                  <a:gd name="T44" fmla="*/ 8 w 140"/>
                  <a:gd name="T45" fmla="*/ 96 h 139"/>
                  <a:gd name="T46" fmla="*/ 8 w 140"/>
                  <a:gd name="T47" fmla="*/ 105 h 139"/>
                  <a:gd name="T48" fmla="*/ 17 w 140"/>
                  <a:gd name="T49" fmla="*/ 115 h 139"/>
                  <a:gd name="T50" fmla="*/ 0 w 140"/>
                  <a:gd name="T51" fmla="*/ 120 h 139"/>
                  <a:gd name="T52" fmla="*/ 12 w 140"/>
                  <a:gd name="T53" fmla="*/ 133 h 139"/>
                  <a:gd name="T54" fmla="*/ 28 w 140"/>
                  <a:gd name="T55" fmla="*/ 125 h 139"/>
                  <a:gd name="T56" fmla="*/ 36 w 140"/>
                  <a:gd name="T57" fmla="*/ 135 h 139"/>
                  <a:gd name="T58" fmla="*/ 40 w 140"/>
                  <a:gd name="T59" fmla="*/ 138 h 139"/>
                  <a:gd name="T60" fmla="*/ 56 w 140"/>
                  <a:gd name="T61" fmla="*/ 128 h 139"/>
                  <a:gd name="T62" fmla="*/ 57 w 140"/>
                  <a:gd name="T63" fmla="*/ 139 h 139"/>
                  <a:gd name="T64" fmla="*/ 67 w 140"/>
                  <a:gd name="T65" fmla="*/ 139 h 139"/>
                  <a:gd name="T66" fmla="*/ 80 w 140"/>
                  <a:gd name="T67" fmla="*/ 126 h 139"/>
                  <a:gd name="T68" fmla="*/ 87 w 140"/>
                  <a:gd name="T69" fmla="*/ 124 h 139"/>
                  <a:gd name="T70" fmla="*/ 93 w 140"/>
                  <a:gd name="T71" fmla="*/ 113 h 139"/>
                  <a:gd name="T72" fmla="*/ 91 w 140"/>
                  <a:gd name="T73" fmla="*/ 95 h 139"/>
                  <a:gd name="T74" fmla="*/ 103 w 140"/>
                  <a:gd name="T75" fmla="*/ 79 h 139"/>
                  <a:gd name="T76" fmla="*/ 113 w 140"/>
                  <a:gd name="T77" fmla="*/ 77 h 139"/>
                  <a:gd name="T78" fmla="*/ 120 w 140"/>
                  <a:gd name="T79" fmla="*/ 68 h 139"/>
                  <a:gd name="T80" fmla="*/ 120 w 140"/>
                  <a:gd name="T81" fmla="*/ 60 h 139"/>
                  <a:gd name="T82" fmla="*/ 125 w 140"/>
                  <a:gd name="T83" fmla="*/ 55 h 139"/>
                  <a:gd name="T84" fmla="*/ 128 w 140"/>
                  <a:gd name="T85" fmla="*/ 29 h 139"/>
                  <a:gd name="T86" fmla="*/ 140 w 140"/>
                  <a:gd name="T87" fmla="*/ 11 h 139"/>
                  <a:gd name="T88" fmla="*/ 139 w 140"/>
                  <a:gd name="T89" fmla="*/ 7 h 139"/>
                  <a:gd name="T90" fmla="*/ 139 w 140"/>
                  <a:gd name="T91" fmla="*/ 7 h 139"/>
                  <a:gd name="T92" fmla="*/ 117 w 140"/>
                  <a:gd name="T9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0" h="139">
                    <a:moveTo>
                      <a:pt x="117" y="0"/>
                    </a:moveTo>
                    <a:cubicBezTo>
                      <a:pt x="111" y="2"/>
                      <a:pt x="108" y="3"/>
                      <a:pt x="101" y="4"/>
                    </a:cubicBezTo>
                    <a:cubicBezTo>
                      <a:pt x="103" y="8"/>
                      <a:pt x="103" y="10"/>
                      <a:pt x="105" y="14"/>
                    </a:cubicBezTo>
                    <a:cubicBezTo>
                      <a:pt x="101" y="18"/>
                      <a:pt x="99" y="20"/>
                      <a:pt x="95" y="24"/>
                    </a:cubicBezTo>
                    <a:cubicBezTo>
                      <a:pt x="96" y="27"/>
                      <a:pt x="96" y="28"/>
                      <a:pt x="97" y="31"/>
                    </a:cubicBezTo>
                    <a:cubicBezTo>
                      <a:pt x="94" y="33"/>
                      <a:pt x="92" y="34"/>
                      <a:pt x="89" y="36"/>
                    </a:cubicBezTo>
                    <a:cubicBezTo>
                      <a:pt x="86" y="32"/>
                      <a:pt x="85" y="30"/>
                      <a:pt x="82" y="26"/>
                    </a:cubicBezTo>
                    <a:cubicBezTo>
                      <a:pt x="79" y="28"/>
                      <a:pt x="78" y="29"/>
                      <a:pt x="75" y="31"/>
                    </a:cubicBezTo>
                    <a:cubicBezTo>
                      <a:pt x="72" y="28"/>
                      <a:pt x="70" y="27"/>
                      <a:pt x="67" y="25"/>
                    </a:cubicBezTo>
                    <a:cubicBezTo>
                      <a:pt x="55" y="24"/>
                      <a:pt x="49" y="24"/>
                      <a:pt x="37" y="24"/>
                    </a:cubicBezTo>
                    <a:cubicBezTo>
                      <a:pt x="37" y="31"/>
                      <a:pt x="37" y="34"/>
                      <a:pt x="37" y="40"/>
                    </a:cubicBezTo>
                    <a:cubicBezTo>
                      <a:pt x="44" y="39"/>
                      <a:pt x="48" y="38"/>
                      <a:pt x="55" y="36"/>
                    </a:cubicBezTo>
                    <a:cubicBezTo>
                      <a:pt x="59" y="42"/>
                      <a:pt x="60" y="45"/>
                      <a:pt x="64" y="52"/>
                    </a:cubicBezTo>
                    <a:cubicBezTo>
                      <a:pt x="59" y="52"/>
                      <a:pt x="57" y="51"/>
                      <a:pt x="52" y="51"/>
                    </a:cubicBezTo>
                    <a:cubicBezTo>
                      <a:pt x="50" y="55"/>
                      <a:pt x="50" y="57"/>
                      <a:pt x="48" y="61"/>
                    </a:cubicBezTo>
                    <a:cubicBezTo>
                      <a:pt x="53" y="63"/>
                      <a:pt x="55" y="64"/>
                      <a:pt x="60" y="67"/>
                    </a:cubicBezTo>
                    <a:cubicBezTo>
                      <a:pt x="59" y="80"/>
                      <a:pt x="59" y="86"/>
                      <a:pt x="59" y="99"/>
                    </a:cubicBezTo>
                    <a:cubicBezTo>
                      <a:pt x="55" y="97"/>
                      <a:pt x="52" y="96"/>
                      <a:pt x="48" y="93"/>
                    </a:cubicBezTo>
                    <a:cubicBezTo>
                      <a:pt x="46" y="95"/>
                      <a:pt x="45" y="96"/>
                      <a:pt x="42" y="99"/>
                    </a:cubicBezTo>
                    <a:cubicBezTo>
                      <a:pt x="39" y="99"/>
                      <a:pt x="37" y="99"/>
                      <a:pt x="34" y="99"/>
                    </a:cubicBezTo>
                    <a:cubicBezTo>
                      <a:pt x="32" y="94"/>
                      <a:pt x="30" y="91"/>
                      <a:pt x="28" y="86"/>
                    </a:cubicBezTo>
                    <a:cubicBezTo>
                      <a:pt x="25" y="90"/>
                      <a:pt x="23" y="92"/>
                      <a:pt x="20" y="96"/>
                    </a:cubicBezTo>
                    <a:cubicBezTo>
                      <a:pt x="15" y="96"/>
                      <a:pt x="13" y="96"/>
                      <a:pt x="8" y="96"/>
                    </a:cubicBezTo>
                    <a:cubicBezTo>
                      <a:pt x="8" y="100"/>
                      <a:pt x="8" y="101"/>
                      <a:pt x="8" y="105"/>
                    </a:cubicBezTo>
                    <a:cubicBezTo>
                      <a:pt x="12" y="109"/>
                      <a:pt x="13" y="111"/>
                      <a:pt x="17" y="115"/>
                    </a:cubicBezTo>
                    <a:cubicBezTo>
                      <a:pt x="10" y="117"/>
                      <a:pt x="7" y="118"/>
                      <a:pt x="0" y="120"/>
                    </a:cubicBezTo>
                    <a:cubicBezTo>
                      <a:pt x="5" y="125"/>
                      <a:pt x="7" y="128"/>
                      <a:pt x="12" y="133"/>
                    </a:cubicBezTo>
                    <a:cubicBezTo>
                      <a:pt x="19" y="130"/>
                      <a:pt x="22" y="128"/>
                      <a:pt x="28" y="125"/>
                    </a:cubicBezTo>
                    <a:cubicBezTo>
                      <a:pt x="31" y="129"/>
                      <a:pt x="33" y="131"/>
                      <a:pt x="36" y="135"/>
                    </a:cubicBezTo>
                    <a:cubicBezTo>
                      <a:pt x="38" y="136"/>
                      <a:pt x="39" y="137"/>
                      <a:pt x="40" y="138"/>
                    </a:cubicBezTo>
                    <a:cubicBezTo>
                      <a:pt x="47" y="134"/>
                      <a:pt x="50" y="132"/>
                      <a:pt x="56" y="128"/>
                    </a:cubicBezTo>
                    <a:cubicBezTo>
                      <a:pt x="57" y="132"/>
                      <a:pt x="57" y="135"/>
                      <a:pt x="57" y="139"/>
                    </a:cubicBezTo>
                    <a:cubicBezTo>
                      <a:pt x="61" y="139"/>
                      <a:pt x="63" y="139"/>
                      <a:pt x="67" y="139"/>
                    </a:cubicBezTo>
                    <a:cubicBezTo>
                      <a:pt x="72" y="134"/>
                      <a:pt x="75" y="131"/>
                      <a:pt x="80" y="126"/>
                    </a:cubicBezTo>
                    <a:cubicBezTo>
                      <a:pt x="83" y="125"/>
                      <a:pt x="84" y="125"/>
                      <a:pt x="87" y="124"/>
                    </a:cubicBezTo>
                    <a:cubicBezTo>
                      <a:pt x="89" y="120"/>
                      <a:pt x="91" y="118"/>
                      <a:pt x="93" y="113"/>
                    </a:cubicBezTo>
                    <a:cubicBezTo>
                      <a:pt x="92" y="106"/>
                      <a:pt x="92" y="102"/>
                      <a:pt x="91" y="95"/>
                    </a:cubicBezTo>
                    <a:cubicBezTo>
                      <a:pt x="96" y="88"/>
                      <a:pt x="98" y="85"/>
                      <a:pt x="103" y="79"/>
                    </a:cubicBezTo>
                    <a:cubicBezTo>
                      <a:pt x="107" y="78"/>
                      <a:pt x="109" y="78"/>
                      <a:pt x="113" y="77"/>
                    </a:cubicBezTo>
                    <a:cubicBezTo>
                      <a:pt x="116" y="74"/>
                      <a:pt x="117" y="72"/>
                      <a:pt x="120" y="68"/>
                    </a:cubicBezTo>
                    <a:cubicBezTo>
                      <a:pt x="120" y="65"/>
                      <a:pt x="120" y="63"/>
                      <a:pt x="120" y="60"/>
                    </a:cubicBezTo>
                    <a:cubicBezTo>
                      <a:pt x="122" y="58"/>
                      <a:pt x="123" y="57"/>
                      <a:pt x="125" y="55"/>
                    </a:cubicBezTo>
                    <a:cubicBezTo>
                      <a:pt x="127" y="44"/>
                      <a:pt x="127" y="39"/>
                      <a:pt x="128" y="29"/>
                    </a:cubicBezTo>
                    <a:cubicBezTo>
                      <a:pt x="133" y="22"/>
                      <a:pt x="135" y="18"/>
                      <a:pt x="140" y="11"/>
                    </a:cubicBezTo>
                    <a:cubicBezTo>
                      <a:pt x="140" y="10"/>
                      <a:pt x="139" y="9"/>
                      <a:pt x="139" y="7"/>
                    </a:cubicBezTo>
                    <a:cubicBezTo>
                      <a:pt x="139" y="7"/>
                      <a:pt x="139" y="7"/>
                      <a:pt x="139" y="7"/>
                    </a:cubicBezTo>
                    <a:cubicBezTo>
                      <a:pt x="130" y="4"/>
                      <a:pt x="126" y="3"/>
                      <a:pt x="11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85"/>
              <p:cNvSpPr>
                <a:spLocks/>
              </p:cNvSpPr>
              <p:nvPr userDrawn="1"/>
            </p:nvSpPr>
            <p:spPr bwMode="auto">
              <a:xfrm>
                <a:off x="2999" y="1773"/>
                <a:ext cx="585" cy="321"/>
              </a:xfrm>
              <a:custGeom>
                <a:avLst/>
                <a:gdLst>
                  <a:gd name="T0" fmla="*/ 237 w 247"/>
                  <a:gd name="T1" fmla="*/ 84 h 135"/>
                  <a:gd name="T2" fmla="*/ 227 w 247"/>
                  <a:gd name="T3" fmla="*/ 83 h 135"/>
                  <a:gd name="T4" fmla="*/ 228 w 247"/>
                  <a:gd name="T5" fmla="*/ 73 h 135"/>
                  <a:gd name="T6" fmla="*/ 208 w 247"/>
                  <a:gd name="T7" fmla="*/ 61 h 135"/>
                  <a:gd name="T8" fmla="*/ 209 w 247"/>
                  <a:gd name="T9" fmla="*/ 55 h 135"/>
                  <a:gd name="T10" fmla="*/ 199 w 247"/>
                  <a:gd name="T11" fmla="*/ 48 h 135"/>
                  <a:gd name="T12" fmla="*/ 185 w 247"/>
                  <a:gd name="T13" fmla="*/ 48 h 135"/>
                  <a:gd name="T14" fmla="*/ 189 w 247"/>
                  <a:gd name="T15" fmla="*/ 41 h 135"/>
                  <a:gd name="T16" fmla="*/ 172 w 247"/>
                  <a:gd name="T17" fmla="*/ 39 h 135"/>
                  <a:gd name="T18" fmla="*/ 180 w 247"/>
                  <a:gd name="T19" fmla="*/ 22 h 135"/>
                  <a:gd name="T20" fmla="*/ 160 w 247"/>
                  <a:gd name="T21" fmla="*/ 0 h 135"/>
                  <a:gd name="T22" fmla="*/ 142 w 247"/>
                  <a:gd name="T23" fmla="*/ 5 h 135"/>
                  <a:gd name="T24" fmla="*/ 142 w 247"/>
                  <a:gd name="T25" fmla="*/ 17 h 135"/>
                  <a:gd name="T26" fmla="*/ 132 w 247"/>
                  <a:gd name="T27" fmla="*/ 17 h 135"/>
                  <a:gd name="T28" fmla="*/ 117 w 247"/>
                  <a:gd name="T29" fmla="*/ 30 h 135"/>
                  <a:gd name="T30" fmla="*/ 92 w 247"/>
                  <a:gd name="T31" fmla="*/ 28 h 135"/>
                  <a:gd name="T32" fmla="*/ 83 w 247"/>
                  <a:gd name="T33" fmla="*/ 44 h 135"/>
                  <a:gd name="T34" fmla="*/ 67 w 247"/>
                  <a:gd name="T35" fmla="*/ 44 h 135"/>
                  <a:gd name="T36" fmla="*/ 51 w 247"/>
                  <a:gd name="T37" fmla="*/ 51 h 135"/>
                  <a:gd name="T38" fmla="*/ 45 w 247"/>
                  <a:gd name="T39" fmla="*/ 45 h 135"/>
                  <a:gd name="T40" fmla="*/ 21 w 247"/>
                  <a:gd name="T41" fmla="*/ 53 h 135"/>
                  <a:gd name="T42" fmla="*/ 17 w 247"/>
                  <a:gd name="T43" fmla="*/ 61 h 135"/>
                  <a:gd name="T44" fmla="*/ 12 w 247"/>
                  <a:gd name="T45" fmla="*/ 61 h 135"/>
                  <a:gd name="T46" fmla="*/ 11 w 247"/>
                  <a:gd name="T47" fmla="*/ 69 h 135"/>
                  <a:gd name="T48" fmla="*/ 0 w 247"/>
                  <a:gd name="T49" fmla="*/ 71 h 135"/>
                  <a:gd name="T50" fmla="*/ 8 w 247"/>
                  <a:gd name="T51" fmla="*/ 87 h 135"/>
                  <a:gd name="T52" fmla="*/ 7 w 247"/>
                  <a:gd name="T53" fmla="*/ 97 h 135"/>
                  <a:gd name="T54" fmla="*/ 20 w 247"/>
                  <a:gd name="T55" fmla="*/ 103 h 135"/>
                  <a:gd name="T56" fmla="*/ 12 w 247"/>
                  <a:gd name="T57" fmla="*/ 110 h 135"/>
                  <a:gd name="T58" fmla="*/ 32 w 247"/>
                  <a:gd name="T59" fmla="*/ 122 h 135"/>
                  <a:gd name="T60" fmla="*/ 37 w 247"/>
                  <a:gd name="T61" fmla="*/ 135 h 135"/>
                  <a:gd name="T62" fmla="*/ 47 w 247"/>
                  <a:gd name="T63" fmla="*/ 125 h 135"/>
                  <a:gd name="T64" fmla="*/ 43 w 247"/>
                  <a:gd name="T65" fmla="*/ 115 h 135"/>
                  <a:gd name="T66" fmla="*/ 59 w 247"/>
                  <a:gd name="T67" fmla="*/ 111 h 135"/>
                  <a:gd name="T68" fmla="*/ 81 w 247"/>
                  <a:gd name="T69" fmla="*/ 118 h 135"/>
                  <a:gd name="T70" fmla="*/ 81 w 247"/>
                  <a:gd name="T71" fmla="*/ 118 h 135"/>
                  <a:gd name="T72" fmla="*/ 78 w 247"/>
                  <a:gd name="T73" fmla="*/ 103 h 135"/>
                  <a:gd name="T74" fmla="*/ 85 w 247"/>
                  <a:gd name="T75" fmla="*/ 102 h 135"/>
                  <a:gd name="T76" fmla="*/ 91 w 247"/>
                  <a:gd name="T77" fmla="*/ 93 h 135"/>
                  <a:gd name="T78" fmla="*/ 105 w 247"/>
                  <a:gd name="T79" fmla="*/ 90 h 135"/>
                  <a:gd name="T80" fmla="*/ 116 w 247"/>
                  <a:gd name="T81" fmla="*/ 104 h 135"/>
                  <a:gd name="T82" fmla="*/ 126 w 247"/>
                  <a:gd name="T83" fmla="*/ 101 h 135"/>
                  <a:gd name="T84" fmla="*/ 131 w 247"/>
                  <a:gd name="T85" fmla="*/ 107 h 135"/>
                  <a:gd name="T86" fmla="*/ 152 w 247"/>
                  <a:gd name="T87" fmla="*/ 111 h 135"/>
                  <a:gd name="T88" fmla="*/ 160 w 247"/>
                  <a:gd name="T89" fmla="*/ 101 h 135"/>
                  <a:gd name="T90" fmla="*/ 170 w 247"/>
                  <a:gd name="T91" fmla="*/ 102 h 135"/>
                  <a:gd name="T92" fmla="*/ 189 w 247"/>
                  <a:gd name="T93" fmla="*/ 96 h 135"/>
                  <a:gd name="T94" fmla="*/ 194 w 247"/>
                  <a:gd name="T95" fmla="*/ 102 h 135"/>
                  <a:gd name="T96" fmla="*/ 206 w 247"/>
                  <a:gd name="T97" fmla="*/ 101 h 135"/>
                  <a:gd name="T98" fmla="*/ 208 w 247"/>
                  <a:gd name="T99" fmla="*/ 94 h 135"/>
                  <a:gd name="T100" fmla="*/ 228 w 247"/>
                  <a:gd name="T101" fmla="*/ 100 h 135"/>
                  <a:gd name="T102" fmla="*/ 237 w 247"/>
                  <a:gd name="T103" fmla="*/ 100 h 135"/>
                  <a:gd name="T104" fmla="*/ 247 w 247"/>
                  <a:gd name="T105" fmla="*/ 104 h 135"/>
                  <a:gd name="T106" fmla="*/ 246 w 247"/>
                  <a:gd name="T107" fmla="*/ 93 h 135"/>
                  <a:gd name="T108" fmla="*/ 237 w 247"/>
                  <a:gd name="T109" fmla="*/ 8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135">
                    <a:moveTo>
                      <a:pt x="237" y="84"/>
                    </a:moveTo>
                    <a:cubicBezTo>
                      <a:pt x="233" y="83"/>
                      <a:pt x="231" y="83"/>
                      <a:pt x="227" y="83"/>
                    </a:cubicBezTo>
                    <a:cubicBezTo>
                      <a:pt x="227" y="79"/>
                      <a:pt x="228" y="77"/>
                      <a:pt x="228" y="73"/>
                    </a:cubicBezTo>
                    <a:cubicBezTo>
                      <a:pt x="220" y="68"/>
                      <a:pt x="216" y="66"/>
                      <a:pt x="208" y="61"/>
                    </a:cubicBezTo>
                    <a:cubicBezTo>
                      <a:pt x="208" y="59"/>
                      <a:pt x="208" y="57"/>
                      <a:pt x="209" y="55"/>
                    </a:cubicBezTo>
                    <a:cubicBezTo>
                      <a:pt x="205" y="52"/>
                      <a:pt x="203" y="51"/>
                      <a:pt x="199" y="48"/>
                    </a:cubicBezTo>
                    <a:cubicBezTo>
                      <a:pt x="193" y="48"/>
                      <a:pt x="191" y="48"/>
                      <a:pt x="185" y="48"/>
                    </a:cubicBezTo>
                    <a:cubicBezTo>
                      <a:pt x="187" y="45"/>
                      <a:pt x="188" y="44"/>
                      <a:pt x="189" y="41"/>
                    </a:cubicBezTo>
                    <a:cubicBezTo>
                      <a:pt x="182" y="40"/>
                      <a:pt x="179" y="40"/>
                      <a:pt x="172" y="39"/>
                    </a:cubicBezTo>
                    <a:cubicBezTo>
                      <a:pt x="175" y="32"/>
                      <a:pt x="177" y="29"/>
                      <a:pt x="180" y="22"/>
                    </a:cubicBezTo>
                    <a:cubicBezTo>
                      <a:pt x="172" y="13"/>
                      <a:pt x="168" y="9"/>
                      <a:pt x="160" y="0"/>
                    </a:cubicBezTo>
                    <a:cubicBezTo>
                      <a:pt x="153" y="2"/>
                      <a:pt x="149" y="3"/>
                      <a:pt x="142" y="5"/>
                    </a:cubicBezTo>
                    <a:cubicBezTo>
                      <a:pt x="142" y="10"/>
                      <a:pt x="142" y="12"/>
                      <a:pt x="142" y="17"/>
                    </a:cubicBezTo>
                    <a:cubicBezTo>
                      <a:pt x="138" y="17"/>
                      <a:pt x="136" y="17"/>
                      <a:pt x="132" y="17"/>
                    </a:cubicBezTo>
                    <a:cubicBezTo>
                      <a:pt x="126" y="22"/>
                      <a:pt x="123" y="25"/>
                      <a:pt x="117" y="30"/>
                    </a:cubicBezTo>
                    <a:cubicBezTo>
                      <a:pt x="107" y="29"/>
                      <a:pt x="102" y="29"/>
                      <a:pt x="92" y="28"/>
                    </a:cubicBezTo>
                    <a:cubicBezTo>
                      <a:pt x="88" y="34"/>
                      <a:pt x="86" y="37"/>
                      <a:pt x="83" y="44"/>
                    </a:cubicBezTo>
                    <a:cubicBezTo>
                      <a:pt x="76" y="44"/>
                      <a:pt x="73" y="44"/>
                      <a:pt x="67" y="44"/>
                    </a:cubicBezTo>
                    <a:cubicBezTo>
                      <a:pt x="61" y="47"/>
                      <a:pt x="58" y="48"/>
                      <a:pt x="51" y="51"/>
                    </a:cubicBezTo>
                    <a:cubicBezTo>
                      <a:pt x="49" y="49"/>
                      <a:pt x="47" y="47"/>
                      <a:pt x="45" y="45"/>
                    </a:cubicBezTo>
                    <a:cubicBezTo>
                      <a:pt x="35" y="48"/>
                      <a:pt x="31" y="50"/>
                      <a:pt x="21" y="53"/>
                    </a:cubicBezTo>
                    <a:cubicBezTo>
                      <a:pt x="20" y="56"/>
                      <a:pt x="19" y="58"/>
                      <a:pt x="17" y="61"/>
                    </a:cubicBezTo>
                    <a:cubicBezTo>
                      <a:pt x="15" y="61"/>
                      <a:pt x="14" y="61"/>
                      <a:pt x="12" y="61"/>
                    </a:cubicBezTo>
                    <a:cubicBezTo>
                      <a:pt x="11" y="64"/>
                      <a:pt x="11" y="66"/>
                      <a:pt x="11" y="69"/>
                    </a:cubicBezTo>
                    <a:cubicBezTo>
                      <a:pt x="7" y="70"/>
                      <a:pt x="4" y="70"/>
                      <a:pt x="0" y="71"/>
                    </a:cubicBezTo>
                    <a:cubicBezTo>
                      <a:pt x="3" y="78"/>
                      <a:pt x="5" y="81"/>
                      <a:pt x="8" y="87"/>
                    </a:cubicBezTo>
                    <a:cubicBezTo>
                      <a:pt x="8" y="91"/>
                      <a:pt x="7" y="93"/>
                      <a:pt x="7" y="97"/>
                    </a:cubicBezTo>
                    <a:cubicBezTo>
                      <a:pt x="12" y="99"/>
                      <a:pt x="15" y="100"/>
                      <a:pt x="20" y="103"/>
                    </a:cubicBezTo>
                    <a:cubicBezTo>
                      <a:pt x="17" y="105"/>
                      <a:pt x="15" y="107"/>
                      <a:pt x="12" y="110"/>
                    </a:cubicBezTo>
                    <a:cubicBezTo>
                      <a:pt x="20" y="114"/>
                      <a:pt x="24" y="117"/>
                      <a:pt x="32" y="122"/>
                    </a:cubicBezTo>
                    <a:cubicBezTo>
                      <a:pt x="34" y="127"/>
                      <a:pt x="35" y="130"/>
                      <a:pt x="37" y="135"/>
                    </a:cubicBezTo>
                    <a:cubicBezTo>
                      <a:pt x="41" y="131"/>
                      <a:pt x="43" y="129"/>
                      <a:pt x="47" y="125"/>
                    </a:cubicBezTo>
                    <a:cubicBezTo>
                      <a:pt x="45" y="121"/>
                      <a:pt x="45" y="119"/>
                      <a:pt x="43" y="115"/>
                    </a:cubicBezTo>
                    <a:cubicBezTo>
                      <a:pt x="50" y="114"/>
                      <a:pt x="53" y="113"/>
                      <a:pt x="59" y="111"/>
                    </a:cubicBezTo>
                    <a:cubicBezTo>
                      <a:pt x="68" y="114"/>
                      <a:pt x="72" y="115"/>
                      <a:pt x="81" y="118"/>
                    </a:cubicBezTo>
                    <a:cubicBezTo>
                      <a:pt x="81" y="118"/>
                      <a:pt x="81" y="118"/>
                      <a:pt x="81" y="118"/>
                    </a:cubicBezTo>
                    <a:cubicBezTo>
                      <a:pt x="80" y="112"/>
                      <a:pt x="79" y="109"/>
                      <a:pt x="78" y="103"/>
                    </a:cubicBezTo>
                    <a:cubicBezTo>
                      <a:pt x="81" y="103"/>
                      <a:pt x="82" y="102"/>
                      <a:pt x="85" y="102"/>
                    </a:cubicBezTo>
                    <a:cubicBezTo>
                      <a:pt x="87" y="98"/>
                      <a:pt x="89" y="96"/>
                      <a:pt x="91" y="93"/>
                    </a:cubicBezTo>
                    <a:cubicBezTo>
                      <a:pt x="97" y="92"/>
                      <a:pt x="100" y="91"/>
                      <a:pt x="105" y="90"/>
                    </a:cubicBezTo>
                    <a:cubicBezTo>
                      <a:pt x="110" y="96"/>
                      <a:pt x="112" y="99"/>
                      <a:pt x="116" y="104"/>
                    </a:cubicBezTo>
                    <a:cubicBezTo>
                      <a:pt x="120" y="103"/>
                      <a:pt x="122" y="103"/>
                      <a:pt x="126" y="101"/>
                    </a:cubicBezTo>
                    <a:cubicBezTo>
                      <a:pt x="128" y="104"/>
                      <a:pt x="129" y="105"/>
                      <a:pt x="131" y="107"/>
                    </a:cubicBezTo>
                    <a:cubicBezTo>
                      <a:pt x="140" y="109"/>
                      <a:pt x="144" y="109"/>
                      <a:pt x="152" y="111"/>
                    </a:cubicBezTo>
                    <a:cubicBezTo>
                      <a:pt x="156" y="107"/>
                      <a:pt x="157" y="105"/>
                      <a:pt x="160" y="101"/>
                    </a:cubicBezTo>
                    <a:cubicBezTo>
                      <a:pt x="164" y="101"/>
                      <a:pt x="166" y="101"/>
                      <a:pt x="170" y="102"/>
                    </a:cubicBezTo>
                    <a:cubicBezTo>
                      <a:pt x="178" y="100"/>
                      <a:pt x="181" y="99"/>
                      <a:pt x="189" y="96"/>
                    </a:cubicBezTo>
                    <a:cubicBezTo>
                      <a:pt x="191" y="98"/>
                      <a:pt x="192" y="100"/>
                      <a:pt x="194" y="102"/>
                    </a:cubicBezTo>
                    <a:cubicBezTo>
                      <a:pt x="199" y="101"/>
                      <a:pt x="201" y="101"/>
                      <a:pt x="206" y="101"/>
                    </a:cubicBezTo>
                    <a:cubicBezTo>
                      <a:pt x="207" y="98"/>
                      <a:pt x="207" y="97"/>
                      <a:pt x="208" y="94"/>
                    </a:cubicBezTo>
                    <a:cubicBezTo>
                      <a:pt x="216" y="96"/>
                      <a:pt x="220" y="98"/>
                      <a:pt x="228" y="100"/>
                    </a:cubicBezTo>
                    <a:cubicBezTo>
                      <a:pt x="231" y="100"/>
                      <a:pt x="233" y="100"/>
                      <a:pt x="237" y="100"/>
                    </a:cubicBezTo>
                    <a:cubicBezTo>
                      <a:pt x="241" y="101"/>
                      <a:pt x="243" y="102"/>
                      <a:pt x="247" y="104"/>
                    </a:cubicBezTo>
                    <a:cubicBezTo>
                      <a:pt x="247" y="99"/>
                      <a:pt x="246" y="97"/>
                      <a:pt x="246" y="93"/>
                    </a:cubicBezTo>
                    <a:cubicBezTo>
                      <a:pt x="242" y="89"/>
                      <a:pt x="240" y="87"/>
                      <a:pt x="237" y="8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86"/>
              <p:cNvSpPr>
                <a:spLocks/>
              </p:cNvSpPr>
              <p:nvPr userDrawn="1"/>
            </p:nvSpPr>
            <p:spPr bwMode="auto">
              <a:xfrm>
                <a:off x="3437" y="1771"/>
                <a:ext cx="510" cy="327"/>
              </a:xfrm>
              <a:custGeom>
                <a:avLst/>
                <a:gdLst>
                  <a:gd name="T0" fmla="*/ 14 w 215"/>
                  <a:gd name="T1" fmla="*/ 49 h 138"/>
                  <a:gd name="T2" fmla="*/ 24 w 215"/>
                  <a:gd name="T3" fmla="*/ 56 h 138"/>
                  <a:gd name="T4" fmla="*/ 23 w 215"/>
                  <a:gd name="T5" fmla="*/ 62 h 138"/>
                  <a:gd name="T6" fmla="*/ 43 w 215"/>
                  <a:gd name="T7" fmla="*/ 74 h 138"/>
                  <a:gd name="T8" fmla="*/ 42 w 215"/>
                  <a:gd name="T9" fmla="*/ 84 h 138"/>
                  <a:gd name="T10" fmla="*/ 52 w 215"/>
                  <a:gd name="T11" fmla="*/ 85 h 138"/>
                  <a:gd name="T12" fmla="*/ 61 w 215"/>
                  <a:gd name="T13" fmla="*/ 94 h 138"/>
                  <a:gd name="T14" fmla="*/ 62 w 215"/>
                  <a:gd name="T15" fmla="*/ 105 h 138"/>
                  <a:gd name="T16" fmla="*/ 65 w 215"/>
                  <a:gd name="T17" fmla="*/ 106 h 138"/>
                  <a:gd name="T18" fmla="*/ 65 w 215"/>
                  <a:gd name="T19" fmla="*/ 111 h 138"/>
                  <a:gd name="T20" fmla="*/ 77 w 215"/>
                  <a:gd name="T21" fmla="*/ 118 h 138"/>
                  <a:gd name="T22" fmla="*/ 84 w 215"/>
                  <a:gd name="T23" fmla="*/ 114 h 138"/>
                  <a:gd name="T24" fmla="*/ 92 w 215"/>
                  <a:gd name="T25" fmla="*/ 118 h 138"/>
                  <a:gd name="T26" fmla="*/ 98 w 215"/>
                  <a:gd name="T27" fmla="*/ 112 h 138"/>
                  <a:gd name="T28" fmla="*/ 107 w 215"/>
                  <a:gd name="T29" fmla="*/ 116 h 138"/>
                  <a:gd name="T30" fmla="*/ 121 w 215"/>
                  <a:gd name="T31" fmla="*/ 136 h 138"/>
                  <a:gd name="T32" fmla="*/ 121 w 215"/>
                  <a:gd name="T33" fmla="*/ 136 h 138"/>
                  <a:gd name="T34" fmla="*/ 129 w 215"/>
                  <a:gd name="T35" fmla="*/ 128 h 138"/>
                  <a:gd name="T36" fmla="*/ 144 w 215"/>
                  <a:gd name="T37" fmla="*/ 135 h 138"/>
                  <a:gd name="T38" fmla="*/ 160 w 215"/>
                  <a:gd name="T39" fmla="*/ 133 h 138"/>
                  <a:gd name="T40" fmla="*/ 167 w 215"/>
                  <a:gd name="T41" fmla="*/ 138 h 138"/>
                  <a:gd name="T42" fmla="*/ 178 w 215"/>
                  <a:gd name="T43" fmla="*/ 131 h 138"/>
                  <a:gd name="T44" fmla="*/ 187 w 215"/>
                  <a:gd name="T45" fmla="*/ 123 h 138"/>
                  <a:gd name="T46" fmla="*/ 214 w 215"/>
                  <a:gd name="T47" fmla="*/ 127 h 138"/>
                  <a:gd name="T48" fmla="*/ 214 w 215"/>
                  <a:gd name="T49" fmla="*/ 127 h 138"/>
                  <a:gd name="T50" fmla="*/ 214 w 215"/>
                  <a:gd name="T51" fmla="*/ 127 h 138"/>
                  <a:gd name="T52" fmla="*/ 215 w 215"/>
                  <a:gd name="T53" fmla="*/ 113 h 138"/>
                  <a:gd name="T54" fmla="*/ 206 w 215"/>
                  <a:gd name="T55" fmla="*/ 115 h 138"/>
                  <a:gd name="T56" fmla="*/ 199 w 215"/>
                  <a:gd name="T57" fmla="*/ 109 h 138"/>
                  <a:gd name="T58" fmla="*/ 199 w 215"/>
                  <a:gd name="T59" fmla="*/ 93 h 138"/>
                  <a:gd name="T60" fmla="*/ 181 w 215"/>
                  <a:gd name="T61" fmla="*/ 74 h 138"/>
                  <a:gd name="T62" fmla="*/ 168 w 215"/>
                  <a:gd name="T63" fmla="*/ 70 h 138"/>
                  <a:gd name="T64" fmla="*/ 171 w 215"/>
                  <a:gd name="T65" fmla="*/ 59 h 138"/>
                  <a:gd name="T66" fmla="*/ 191 w 215"/>
                  <a:gd name="T67" fmla="*/ 61 h 138"/>
                  <a:gd name="T68" fmla="*/ 192 w 215"/>
                  <a:gd name="T69" fmla="*/ 49 h 138"/>
                  <a:gd name="T70" fmla="*/ 179 w 215"/>
                  <a:gd name="T71" fmla="*/ 42 h 138"/>
                  <a:gd name="T72" fmla="*/ 183 w 215"/>
                  <a:gd name="T73" fmla="*/ 32 h 138"/>
                  <a:gd name="T74" fmla="*/ 174 w 215"/>
                  <a:gd name="T75" fmla="*/ 22 h 138"/>
                  <a:gd name="T76" fmla="*/ 178 w 215"/>
                  <a:gd name="T77" fmla="*/ 0 h 138"/>
                  <a:gd name="T78" fmla="*/ 156 w 215"/>
                  <a:gd name="T79" fmla="*/ 2 h 138"/>
                  <a:gd name="T80" fmla="*/ 159 w 215"/>
                  <a:gd name="T81" fmla="*/ 17 h 138"/>
                  <a:gd name="T82" fmla="*/ 139 w 215"/>
                  <a:gd name="T83" fmla="*/ 35 h 138"/>
                  <a:gd name="T84" fmla="*/ 129 w 215"/>
                  <a:gd name="T85" fmla="*/ 35 h 138"/>
                  <a:gd name="T86" fmla="*/ 114 w 215"/>
                  <a:gd name="T87" fmla="*/ 25 h 138"/>
                  <a:gd name="T88" fmla="*/ 104 w 215"/>
                  <a:gd name="T89" fmla="*/ 26 h 138"/>
                  <a:gd name="T90" fmla="*/ 104 w 215"/>
                  <a:gd name="T91" fmla="*/ 33 h 138"/>
                  <a:gd name="T92" fmla="*/ 61 w 215"/>
                  <a:gd name="T93" fmla="*/ 31 h 138"/>
                  <a:gd name="T94" fmla="*/ 52 w 215"/>
                  <a:gd name="T95" fmla="*/ 35 h 138"/>
                  <a:gd name="T96" fmla="*/ 42 w 215"/>
                  <a:gd name="T97" fmla="*/ 31 h 138"/>
                  <a:gd name="T98" fmla="*/ 38 w 215"/>
                  <a:gd name="T99" fmla="*/ 16 h 138"/>
                  <a:gd name="T100" fmla="*/ 22 w 215"/>
                  <a:gd name="T101" fmla="*/ 16 h 138"/>
                  <a:gd name="T102" fmla="*/ 19 w 215"/>
                  <a:gd name="T103" fmla="*/ 24 h 138"/>
                  <a:gd name="T104" fmla="*/ 10 w 215"/>
                  <a:gd name="T105" fmla="*/ 29 h 138"/>
                  <a:gd name="T106" fmla="*/ 4 w 215"/>
                  <a:gd name="T107" fmla="*/ 42 h 138"/>
                  <a:gd name="T108" fmla="*/ 0 w 215"/>
                  <a:gd name="T109" fmla="*/ 49 h 138"/>
                  <a:gd name="T110" fmla="*/ 14 w 215"/>
                  <a:gd name="T111" fmla="*/ 4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5" h="138">
                    <a:moveTo>
                      <a:pt x="14" y="49"/>
                    </a:moveTo>
                    <a:cubicBezTo>
                      <a:pt x="18" y="52"/>
                      <a:pt x="20" y="53"/>
                      <a:pt x="24" y="56"/>
                    </a:cubicBezTo>
                    <a:cubicBezTo>
                      <a:pt x="23" y="58"/>
                      <a:pt x="23" y="60"/>
                      <a:pt x="23" y="62"/>
                    </a:cubicBezTo>
                    <a:cubicBezTo>
                      <a:pt x="31" y="67"/>
                      <a:pt x="35" y="69"/>
                      <a:pt x="43" y="74"/>
                    </a:cubicBezTo>
                    <a:cubicBezTo>
                      <a:pt x="43" y="78"/>
                      <a:pt x="42" y="80"/>
                      <a:pt x="42" y="84"/>
                    </a:cubicBezTo>
                    <a:cubicBezTo>
                      <a:pt x="46" y="84"/>
                      <a:pt x="48" y="84"/>
                      <a:pt x="52" y="85"/>
                    </a:cubicBezTo>
                    <a:cubicBezTo>
                      <a:pt x="55" y="88"/>
                      <a:pt x="57" y="90"/>
                      <a:pt x="61" y="94"/>
                    </a:cubicBezTo>
                    <a:cubicBezTo>
                      <a:pt x="61" y="98"/>
                      <a:pt x="62" y="100"/>
                      <a:pt x="62" y="105"/>
                    </a:cubicBezTo>
                    <a:cubicBezTo>
                      <a:pt x="63" y="105"/>
                      <a:pt x="64" y="105"/>
                      <a:pt x="65" y="106"/>
                    </a:cubicBezTo>
                    <a:cubicBezTo>
                      <a:pt x="65" y="108"/>
                      <a:pt x="65" y="109"/>
                      <a:pt x="65" y="111"/>
                    </a:cubicBezTo>
                    <a:cubicBezTo>
                      <a:pt x="70" y="114"/>
                      <a:pt x="72" y="115"/>
                      <a:pt x="77" y="118"/>
                    </a:cubicBezTo>
                    <a:cubicBezTo>
                      <a:pt x="80" y="116"/>
                      <a:pt x="81" y="116"/>
                      <a:pt x="84" y="114"/>
                    </a:cubicBezTo>
                    <a:cubicBezTo>
                      <a:pt x="87" y="115"/>
                      <a:pt x="89" y="116"/>
                      <a:pt x="92" y="118"/>
                    </a:cubicBezTo>
                    <a:cubicBezTo>
                      <a:pt x="94" y="115"/>
                      <a:pt x="95" y="114"/>
                      <a:pt x="98" y="112"/>
                    </a:cubicBezTo>
                    <a:cubicBezTo>
                      <a:pt x="101" y="113"/>
                      <a:pt x="103" y="114"/>
                      <a:pt x="107" y="116"/>
                    </a:cubicBezTo>
                    <a:cubicBezTo>
                      <a:pt x="112" y="124"/>
                      <a:pt x="115" y="128"/>
                      <a:pt x="121" y="136"/>
                    </a:cubicBezTo>
                    <a:cubicBezTo>
                      <a:pt x="121" y="136"/>
                      <a:pt x="121" y="136"/>
                      <a:pt x="121" y="136"/>
                    </a:cubicBezTo>
                    <a:cubicBezTo>
                      <a:pt x="124" y="133"/>
                      <a:pt x="126" y="131"/>
                      <a:pt x="129" y="128"/>
                    </a:cubicBezTo>
                    <a:cubicBezTo>
                      <a:pt x="135" y="131"/>
                      <a:pt x="138" y="132"/>
                      <a:pt x="144" y="135"/>
                    </a:cubicBezTo>
                    <a:cubicBezTo>
                      <a:pt x="150" y="134"/>
                      <a:pt x="153" y="134"/>
                      <a:pt x="160" y="133"/>
                    </a:cubicBezTo>
                    <a:cubicBezTo>
                      <a:pt x="163" y="135"/>
                      <a:pt x="164" y="136"/>
                      <a:pt x="167" y="138"/>
                    </a:cubicBezTo>
                    <a:cubicBezTo>
                      <a:pt x="171" y="135"/>
                      <a:pt x="173" y="134"/>
                      <a:pt x="178" y="131"/>
                    </a:cubicBezTo>
                    <a:cubicBezTo>
                      <a:pt x="182" y="128"/>
                      <a:pt x="183" y="126"/>
                      <a:pt x="187" y="123"/>
                    </a:cubicBezTo>
                    <a:cubicBezTo>
                      <a:pt x="198" y="125"/>
                      <a:pt x="203" y="125"/>
                      <a:pt x="214" y="127"/>
                    </a:cubicBezTo>
                    <a:cubicBezTo>
                      <a:pt x="214" y="127"/>
                      <a:pt x="214" y="127"/>
                      <a:pt x="214" y="127"/>
                    </a:cubicBezTo>
                    <a:cubicBezTo>
                      <a:pt x="214" y="127"/>
                      <a:pt x="214" y="127"/>
                      <a:pt x="214" y="127"/>
                    </a:cubicBezTo>
                    <a:cubicBezTo>
                      <a:pt x="215" y="121"/>
                      <a:pt x="215" y="118"/>
                      <a:pt x="215" y="113"/>
                    </a:cubicBezTo>
                    <a:cubicBezTo>
                      <a:pt x="212" y="114"/>
                      <a:pt x="210" y="114"/>
                      <a:pt x="206" y="115"/>
                    </a:cubicBezTo>
                    <a:cubicBezTo>
                      <a:pt x="203" y="112"/>
                      <a:pt x="202" y="111"/>
                      <a:pt x="199" y="109"/>
                    </a:cubicBezTo>
                    <a:cubicBezTo>
                      <a:pt x="199" y="102"/>
                      <a:pt x="199" y="99"/>
                      <a:pt x="199" y="93"/>
                    </a:cubicBezTo>
                    <a:cubicBezTo>
                      <a:pt x="192" y="85"/>
                      <a:pt x="188" y="82"/>
                      <a:pt x="181" y="74"/>
                    </a:cubicBezTo>
                    <a:cubicBezTo>
                      <a:pt x="176" y="73"/>
                      <a:pt x="173" y="72"/>
                      <a:pt x="168" y="70"/>
                    </a:cubicBezTo>
                    <a:cubicBezTo>
                      <a:pt x="169" y="66"/>
                      <a:pt x="170" y="63"/>
                      <a:pt x="171" y="59"/>
                    </a:cubicBezTo>
                    <a:cubicBezTo>
                      <a:pt x="179" y="60"/>
                      <a:pt x="183" y="60"/>
                      <a:pt x="191" y="61"/>
                    </a:cubicBezTo>
                    <a:cubicBezTo>
                      <a:pt x="191" y="56"/>
                      <a:pt x="191" y="53"/>
                      <a:pt x="192" y="49"/>
                    </a:cubicBezTo>
                    <a:cubicBezTo>
                      <a:pt x="187" y="46"/>
                      <a:pt x="184" y="44"/>
                      <a:pt x="179" y="42"/>
                    </a:cubicBezTo>
                    <a:cubicBezTo>
                      <a:pt x="181" y="38"/>
                      <a:pt x="182" y="36"/>
                      <a:pt x="183" y="32"/>
                    </a:cubicBezTo>
                    <a:cubicBezTo>
                      <a:pt x="180" y="28"/>
                      <a:pt x="178" y="26"/>
                      <a:pt x="174" y="22"/>
                    </a:cubicBezTo>
                    <a:cubicBezTo>
                      <a:pt x="176" y="13"/>
                      <a:pt x="176" y="9"/>
                      <a:pt x="178" y="0"/>
                    </a:cubicBezTo>
                    <a:cubicBezTo>
                      <a:pt x="169" y="0"/>
                      <a:pt x="165" y="1"/>
                      <a:pt x="156" y="2"/>
                    </a:cubicBezTo>
                    <a:cubicBezTo>
                      <a:pt x="157" y="8"/>
                      <a:pt x="158" y="11"/>
                      <a:pt x="159" y="17"/>
                    </a:cubicBezTo>
                    <a:cubicBezTo>
                      <a:pt x="151" y="25"/>
                      <a:pt x="147" y="28"/>
                      <a:pt x="139" y="35"/>
                    </a:cubicBezTo>
                    <a:cubicBezTo>
                      <a:pt x="135" y="35"/>
                      <a:pt x="133" y="35"/>
                      <a:pt x="129" y="35"/>
                    </a:cubicBezTo>
                    <a:cubicBezTo>
                      <a:pt x="123" y="31"/>
                      <a:pt x="120" y="29"/>
                      <a:pt x="114" y="25"/>
                    </a:cubicBezTo>
                    <a:cubicBezTo>
                      <a:pt x="110" y="25"/>
                      <a:pt x="108" y="26"/>
                      <a:pt x="104" y="26"/>
                    </a:cubicBezTo>
                    <a:cubicBezTo>
                      <a:pt x="104" y="29"/>
                      <a:pt x="104" y="30"/>
                      <a:pt x="104" y="33"/>
                    </a:cubicBezTo>
                    <a:cubicBezTo>
                      <a:pt x="87" y="32"/>
                      <a:pt x="78" y="31"/>
                      <a:pt x="61" y="31"/>
                    </a:cubicBezTo>
                    <a:cubicBezTo>
                      <a:pt x="57" y="32"/>
                      <a:pt x="55" y="33"/>
                      <a:pt x="52" y="35"/>
                    </a:cubicBezTo>
                    <a:cubicBezTo>
                      <a:pt x="48" y="33"/>
                      <a:pt x="46" y="32"/>
                      <a:pt x="42" y="31"/>
                    </a:cubicBezTo>
                    <a:cubicBezTo>
                      <a:pt x="40" y="25"/>
                      <a:pt x="39" y="22"/>
                      <a:pt x="38" y="16"/>
                    </a:cubicBezTo>
                    <a:cubicBezTo>
                      <a:pt x="31" y="16"/>
                      <a:pt x="28" y="16"/>
                      <a:pt x="22" y="16"/>
                    </a:cubicBezTo>
                    <a:cubicBezTo>
                      <a:pt x="21" y="19"/>
                      <a:pt x="20" y="21"/>
                      <a:pt x="19" y="24"/>
                    </a:cubicBezTo>
                    <a:cubicBezTo>
                      <a:pt x="16" y="26"/>
                      <a:pt x="14" y="27"/>
                      <a:pt x="10" y="29"/>
                    </a:cubicBezTo>
                    <a:cubicBezTo>
                      <a:pt x="8" y="34"/>
                      <a:pt x="6" y="37"/>
                      <a:pt x="4" y="42"/>
                    </a:cubicBezTo>
                    <a:cubicBezTo>
                      <a:pt x="3" y="45"/>
                      <a:pt x="2" y="46"/>
                      <a:pt x="0" y="49"/>
                    </a:cubicBezTo>
                    <a:cubicBezTo>
                      <a:pt x="6" y="49"/>
                      <a:pt x="8" y="49"/>
                      <a:pt x="14" y="4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87"/>
              <p:cNvSpPr>
                <a:spLocks/>
              </p:cNvSpPr>
              <p:nvPr userDrawn="1"/>
            </p:nvSpPr>
            <p:spPr bwMode="auto">
              <a:xfrm>
                <a:off x="3506" y="1014"/>
                <a:ext cx="557" cy="427"/>
              </a:xfrm>
              <a:custGeom>
                <a:avLst/>
                <a:gdLst>
                  <a:gd name="T0" fmla="*/ 234 w 235"/>
                  <a:gd name="T1" fmla="*/ 176 h 180"/>
                  <a:gd name="T2" fmla="*/ 233 w 235"/>
                  <a:gd name="T3" fmla="*/ 175 h 180"/>
                  <a:gd name="T4" fmla="*/ 208 w 235"/>
                  <a:gd name="T5" fmla="*/ 151 h 180"/>
                  <a:gd name="T6" fmla="*/ 210 w 235"/>
                  <a:gd name="T7" fmla="*/ 137 h 180"/>
                  <a:gd name="T8" fmla="*/ 199 w 235"/>
                  <a:gd name="T9" fmla="*/ 128 h 180"/>
                  <a:gd name="T10" fmla="*/ 177 w 235"/>
                  <a:gd name="T11" fmla="*/ 76 h 180"/>
                  <a:gd name="T12" fmla="*/ 156 w 235"/>
                  <a:gd name="T13" fmla="*/ 62 h 180"/>
                  <a:gd name="T14" fmla="*/ 156 w 235"/>
                  <a:gd name="T15" fmla="*/ 34 h 180"/>
                  <a:gd name="T16" fmla="*/ 171 w 235"/>
                  <a:gd name="T17" fmla="*/ 59 h 180"/>
                  <a:gd name="T18" fmla="*/ 187 w 235"/>
                  <a:gd name="T19" fmla="*/ 69 h 180"/>
                  <a:gd name="T20" fmla="*/ 202 w 235"/>
                  <a:gd name="T21" fmla="*/ 56 h 180"/>
                  <a:gd name="T22" fmla="*/ 192 w 235"/>
                  <a:gd name="T23" fmla="*/ 23 h 180"/>
                  <a:gd name="T24" fmla="*/ 169 w 235"/>
                  <a:gd name="T25" fmla="*/ 22 h 180"/>
                  <a:gd name="T26" fmla="*/ 132 w 235"/>
                  <a:gd name="T27" fmla="*/ 10 h 180"/>
                  <a:gd name="T28" fmla="*/ 116 w 235"/>
                  <a:gd name="T29" fmla="*/ 15 h 180"/>
                  <a:gd name="T30" fmla="*/ 110 w 235"/>
                  <a:gd name="T31" fmla="*/ 14 h 180"/>
                  <a:gd name="T32" fmla="*/ 92 w 235"/>
                  <a:gd name="T33" fmla="*/ 19 h 180"/>
                  <a:gd name="T34" fmla="*/ 67 w 235"/>
                  <a:gd name="T35" fmla="*/ 9 h 180"/>
                  <a:gd name="T36" fmla="*/ 29 w 235"/>
                  <a:gd name="T37" fmla="*/ 0 h 180"/>
                  <a:gd name="T38" fmla="*/ 16 w 235"/>
                  <a:gd name="T39" fmla="*/ 1 h 180"/>
                  <a:gd name="T40" fmla="*/ 3 w 235"/>
                  <a:gd name="T41" fmla="*/ 7 h 180"/>
                  <a:gd name="T42" fmla="*/ 13 w 235"/>
                  <a:gd name="T43" fmla="*/ 18 h 180"/>
                  <a:gd name="T44" fmla="*/ 0 w 235"/>
                  <a:gd name="T45" fmla="*/ 27 h 180"/>
                  <a:gd name="T46" fmla="*/ 6 w 235"/>
                  <a:gd name="T47" fmla="*/ 41 h 180"/>
                  <a:gd name="T48" fmla="*/ 0 w 235"/>
                  <a:gd name="T49" fmla="*/ 154 h 180"/>
                  <a:gd name="T50" fmla="*/ 235 w 235"/>
                  <a:gd name="T51" fmla="*/ 180 h 180"/>
                  <a:gd name="T52" fmla="*/ 234 w 235"/>
                  <a:gd name="T53" fmla="*/ 17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180">
                    <a:moveTo>
                      <a:pt x="234" y="176"/>
                    </a:moveTo>
                    <a:cubicBezTo>
                      <a:pt x="234" y="176"/>
                      <a:pt x="234" y="176"/>
                      <a:pt x="233" y="175"/>
                    </a:cubicBezTo>
                    <a:cubicBezTo>
                      <a:pt x="223" y="166"/>
                      <a:pt x="218" y="161"/>
                      <a:pt x="208" y="151"/>
                    </a:cubicBezTo>
                    <a:cubicBezTo>
                      <a:pt x="208" y="146"/>
                      <a:pt x="209" y="143"/>
                      <a:pt x="210" y="137"/>
                    </a:cubicBezTo>
                    <a:cubicBezTo>
                      <a:pt x="206" y="133"/>
                      <a:pt x="203" y="132"/>
                      <a:pt x="199" y="128"/>
                    </a:cubicBezTo>
                    <a:cubicBezTo>
                      <a:pt x="191" y="107"/>
                      <a:pt x="186" y="97"/>
                      <a:pt x="177" y="76"/>
                    </a:cubicBezTo>
                    <a:cubicBezTo>
                      <a:pt x="169" y="70"/>
                      <a:pt x="165" y="67"/>
                      <a:pt x="156" y="62"/>
                    </a:cubicBezTo>
                    <a:cubicBezTo>
                      <a:pt x="156" y="51"/>
                      <a:pt x="156" y="45"/>
                      <a:pt x="156" y="34"/>
                    </a:cubicBezTo>
                    <a:cubicBezTo>
                      <a:pt x="162" y="44"/>
                      <a:pt x="165" y="49"/>
                      <a:pt x="171" y="59"/>
                    </a:cubicBezTo>
                    <a:cubicBezTo>
                      <a:pt x="177" y="63"/>
                      <a:pt x="181" y="65"/>
                      <a:pt x="187" y="69"/>
                    </a:cubicBezTo>
                    <a:cubicBezTo>
                      <a:pt x="193" y="64"/>
                      <a:pt x="196" y="61"/>
                      <a:pt x="202" y="56"/>
                    </a:cubicBezTo>
                    <a:cubicBezTo>
                      <a:pt x="198" y="43"/>
                      <a:pt x="196" y="36"/>
                      <a:pt x="192" y="23"/>
                    </a:cubicBezTo>
                    <a:cubicBezTo>
                      <a:pt x="183" y="22"/>
                      <a:pt x="178" y="22"/>
                      <a:pt x="169" y="22"/>
                    </a:cubicBezTo>
                    <a:cubicBezTo>
                      <a:pt x="154" y="17"/>
                      <a:pt x="147" y="15"/>
                      <a:pt x="132" y="10"/>
                    </a:cubicBezTo>
                    <a:cubicBezTo>
                      <a:pt x="126" y="12"/>
                      <a:pt x="122" y="13"/>
                      <a:pt x="116" y="15"/>
                    </a:cubicBezTo>
                    <a:cubicBezTo>
                      <a:pt x="114" y="14"/>
                      <a:pt x="112" y="14"/>
                      <a:pt x="110" y="14"/>
                    </a:cubicBezTo>
                    <a:cubicBezTo>
                      <a:pt x="103" y="16"/>
                      <a:pt x="99" y="17"/>
                      <a:pt x="92" y="19"/>
                    </a:cubicBezTo>
                    <a:cubicBezTo>
                      <a:pt x="82" y="15"/>
                      <a:pt x="77" y="13"/>
                      <a:pt x="67" y="9"/>
                    </a:cubicBezTo>
                    <a:cubicBezTo>
                      <a:pt x="52" y="6"/>
                      <a:pt x="44" y="4"/>
                      <a:pt x="29" y="0"/>
                    </a:cubicBezTo>
                    <a:cubicBezTo>
                      <a:pt x="24" y="0"/>
                      <a:pt x="21" y="0"/>
                      <a:pt x="16" y="1"/>
                    </a:cubicBezTo>
                    <a:cubicBezTo>
                      <a:pt x="11" y="3"/>
                      <a:pt x="9" y="5"/>
                      <a:pt x="3" y="7"/>
                    </a:cubicBezTo>
                    <a:cubicBezTo>
                      <a:pt x="7" y="11"/>
                      <a:pt x="9" y="14"/>
                      <a:pt x="13" y="18"/>
                    </a:cubicBezTo>
                    <a:cubicBezTo>
                      <a:pt x="7" y="22"/>
                      <a:pt x="5" y="23"/>
                      <a:pt x="0" y="27"/>
                    </a:cubicBezTo>
                    <a:cubicBezTo>
                      <a:pt x="2" y="33"/>
                      <a:pt x="4" y="35"/>
                      <a:pt x="6" y="41"/>
                    </a:cubicBezTo>
                    <a:cubicBezTo>
                      <a:pt x="4" y="78"/>
                      <a:pt x="2" y="116"/>
                      <a:pt x="0" y="154"/>
                    </a:cubicBezTo>
                    <a:cubicBezTo>
                      <a:pt x="79" y="160"/>
                      <a:pt x="157" y="169"/>
                      <a:pt x="235" y="180"/>
                    </a:cubicBezTo>
                    <a:cubicBezTo>
                      <a:pt x="235" y="178"/>
                      <a:pt x="234" y="178"/>
                      <a:pt x="234" y="17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88"/>
              <p:cNvSpPr>
                <a:spLocks/>
              </p:cNvSpPr>
              <p:nvPr userDrawn="1"/>
            </p:nvSpPr>
            <p:spPr bwMode="auto">
              <a:xfrm>
                <a:off x="3340" y="1379"/>
                <a:ext cx="785" cy="508"/>
              </a:xfrm>
              <a:custGeom>
                <a:avLst/>
                <a:gdLst>
                  <a:gd name="T0" fmla="*/ 309 w 331"/>
                  <a:gd name="T1" fmla="*/ 71 h 214"/>
                  <a:gd name="T2" fmla="*/ 309 w 331"/>
                  <a:gd name="T3" fmla="*/ 63 h 214"/>
                  <a:gd name="T4" fmla="*/ 309 w 331"/>
                  <a:gd name="T5" fmla="*/ 37 h 214"/>
                  <a:gd name="T6" fmla="*/ 305 w 331"/>
                  <a:gd name="T7" fmla="*/ 26 h 214"/>
                  <a:gd name="T8" fmla="*/ 70 w 331"/>
                  <a:gd name="T9" fmla="*/ 0 h 214"/>
                  <a:gd name="T10" fmla="*/ 68 w 331"/>
                  <a:gd name="T11" fmla="*/ 30 h 214"/>
                  <a:gd name="T12" fmla="*/ 50 w 331"/>
                  <a:gd name="T13" fmla="*/ 29 h 214"/>
                  <a:gd name="T14" fmla="*/ 47 w 331"/>
                  <a:gd name="T15" fmla="*/ 92 h 214"/>
                  <a:gd name="T16" fmla="*/ 24 w 331"/>
                  <a:gd name="T17" fmla="*/ 90 h 214"/>
                  <a:gd name="T18" fmla="*/ 28 w 331"/>
                  <a:gd name="T19" fmla="*/ 100 h 214"/>
                  <a:gd name="T20" fmla="*/ 12 w 331"/>
                  <a:gd name="T21" fmla="*/ 108 h 214"/>
                  <a:gd name="T22" fmla="*/ 19 w 331"/>
                  <a:gd name="T23" fmla="*/ 117 h 214"/>
                  <a:gd name="T24" fmla="*/ 0 w 331"/>
                  <a:gd name="T25" fmla="*/ 130 h 214"/>
                  <a:gd name="T26" fmla="*/ 4 w 331"/>
                  <a:gd name="T27" fmla="*/ 143 h 214"/>
                  <a:gd name="T28" fmla="*/ 17 w 331"/>
                  <a:gd name="T29" fmla="*/ 141 h 214"/>
                  <a:gd name="T30" fmla="*/ 18 w 331"/>
                  <a:gd name="T31" fmla="*/ 152 h 214"/>
                  <a:gd name="T32" fmla="*/ 28 w 331"/>
                  <a:gd name="T33" fmla="*/ 159 h 214"/>
                  <a:gd name="T34" fmla="*/ 22 w 331"/>
                  <a:gd name="T35" fmla="*/ 173 h 214"/>
                  <a:gd name="T36" fmla="*/ 36 w 331"/>
                  <a:gd name="T37" fmla="*/ 188 h 214"/>
                  <a:gd name="T38" fmla="*/ 28 w 331"/>
                  <a:gd name="T39" fmla="*/ 205 h 214"/>
                  <a:gd name="T40" fmla="*/ 45 w 331"/>
                  <a:gd name="T41" fmla="*/ 207 h 214"/>
                  <a:gd name="T42" fmla="*/ 51 w 331"/>
                  <a:gd name="T43" fmla="*/ 194 h 214"/>
                  <a:gd name="T44" fmla="*/ 60 w 331"/>
                  <a:gd name="T45" fmla="*/ 189 h 214"/>
                  <a:gd name="T46" fmla="*/ 63 w 331"/>
                  <a:gd name="T47" fmla="*/ 181 h 214"/>
                  <a:gd name="T48" fmla="*/ 79 w 331"/>
                  <a:gd name="T49" fmla="*/ 181 h 214"/>
                  <a:gd name="T50" fmla="*/ 83 w 331"/>
                  <a:gd name="T51" fmla="*/ 196 h 214"/>
                  <a:gd name="T52" fmla="*/ 93 w 331"/>
                  <a:gd name="T53" fmla="*/ 200 h 214"/>
                  <a:gd name="T54" fmla="*/ 102 w 331"/>
                  <a:gd name="T55" fmla="*/ 196 h 214"/>
                  <a:gd name="T56" fmla="*/ 145 w 331"/>
                  <a:gd name="T57" fmla="*/ 198 h 214"/>
                  <a:gd name="T58" fmla="*/ 145 w 331"/>
                  <a:gd name="T59" fmla="*/ 191 h 214"/>
                  <a:gd name="T60" fmla="*/ 155 w 331"/>
                  <a:gd name="T61" fmla="*/ 190 h 214"/>
                  <a:gd name="T62" fmla="*/ 170 w 331"/>
                  <a:gd name="T63" fmla="*/ 200 h 214"/>
                  <a:gd name="T64" fmla="*/ 180 w 331"/>
                  <a:gd name="T65" fmla="*/ 200 h 214"/>
                  <a:gd name="T66" fmla="*/ 200 w 331"/>
                  <a:gd name="T67" fmla="*/ 182 h 214"/>
                  <a:gd name="T68" fmla="*/ 197 w 331"/>
                  <a:gd name="T69" fmla="*/ 167 h 214"/>
                  <a:gd name="T70" fmla="*/ 219 w 331"/>
                  <a:gd name="T71" fmla="*/ 165 h 214"/>
                  <a:gd name="T72" fmla="*/ 215 w 331"/>
                  <a:gd name="T73" fmla="*/ 187 h 214"/>
                  <a:gd name="T74" fmla="*/ 224 w 331"/>
                  <a:gd name="T75" fmla="*/ 197 h 214"/>
                  <a:gd name="T76" fmla="*/ 220 w 331"/>
                  <a:gd name="T77" fmla="*/ 207 h 214"/>
                  <a:gd name="T78" fmla="*/ 233 w 331"/>
                  <a:gd name="T79" fmla="*/ 214 h 214"/>
                  <a:gd name="T80" fmla="*/ 233 w 331"/>
                  <a:gd name="T81" fmla="*/ 211 h 214"/>
                  <a:gd name="T82" fmla="*/ 240 w 331"/>
                  <a:gd name="T83" fmla="*/ 190 h 214"/>
                  <a:gd name="T84" fmla="*/ 250 w 331"/>
                  <a:gd name="T85" fmla="*/ 193 h 214"/>
                  <a:gd name="T86" fmla="*/ 252 w 331"/>
                  <a:gd name="T87" fmla="*/ 178 h 214"/>
                  <a:gd name="T88" fmla="*/ 264 w 331"/>
                  <a:gd name="T89" fmla="*/ 166 h 214"/>
                  <a:gd name="T90" fmla="*/ 276 w 331"/>
                  <a:gd name="T91" fmla="*/ 167 h 214"/>
                  <a:gd name="T92" fmla="*/ 278 w 331"/>
                  <a:gd name="T93" fmla="*/ 152 h 214"/>
                  <a:gd name="T94" fmla="*/ 284 w 331"/>
                  <a:gd name="T95" fmla="*/ 143 h 214"/>
                  <a:gd name="T96" fmla="*/ 283 w 331"/>
                  <a:gd name="T97" fmla="*/ 127 h 214"/>
                  <a:gd name="T98" fmla="*/ 297 w 331"/>
                  <a:gd name="T99" fmla="*/ 114 h 214"/>
                  <a:gd name="T100" fmla="*/ 291 w 331"/>
                  <a:gd name="T101" fmla="*/ 104 h 214"/>
                  <a:gd name="T102" fmla="*/ 310 w 331"/>
                  <a:gd name="T103" fmla="*/ 94 h 214"/>
                  <a:gd name="T104" fmla="*/ 319 w 331"/>
                  <a:gd name="T105" fmla="*/ 99 h 214"/>
                  <a:gd name="T106" fmla="*/ 331 w 331"/>
                  <a:gd name="T107" fmla="*/ 89 h 214"/>
                  <a:gd name="T108" fmla="*/ 329 w 331"/>
                  <a:gd name="T109" fmla="*/ 87 h 214"/>
                  <a:gd name="T110" fmla="*/ 309 w 331"/>
                  <a:gd name="T111" fmla="*/ 7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 h="214">
                    <a:moveTo>
                      <a:pt x="309" y="71"/>
                    </a:moveTo>
                    <a:cubicBezTo>
                      <a:pt x="309" y="68"/>
                      <a:pt x="309" y="67"/>
                      <a:pt x="309" y="63"/>
                    </a:cubicBezTo>
                    <a:cubicBezTo>
                      <a:pt x="309" y="53"/>
                      <a:pt x="309" y="48"/>
                      <a:pt x="309" y="37"/>
                    </a:cubicBezTo>
                    <a:cubicBezTo>
                      <a:pt x="307" y="33"/>
                      <a:pt x="307" y="30"/>
                      <a:pt x="305" y="26"/>
                    </a:cubicBezTo>
                    <a:cubicBezTo>
                      <a:pt x="227" y="15"/>
                      <a:pt x="149" y="6"/>
                      <a:pt x="70" y="0"/>
                    </a:cubicBezTo>
                    <a:cubicBezTo>
                      <a:pt x="69" y="12"/>
                      <a:pt x="69" y="18"/>
                      <a:pt x="68" y="30"/>
                    </a:cubicBezTo>
                    <a:cubicBezTo>
                      <a:pt x="61" y="30"/>
                      <a:pt x="57" y="29"/>
                      <a:pt x="50" y="29"/>
                    </a:cubicBezTo>
                    <a:cubicBezTo>
                      <a:pt x="49" y="54"/>
                      <a:pt x="48" y="67"/>
                      <a:pt x="47" y="92"/>
                    </a:cubicBezTo>
                    <a:cubicBezTo>
                      <a:pt x="38" y="91"/>
                      <a:pt x="33" y="91"/>
                      <a:pt x="24" y="90"/>
                    </a:cubicBezTo>
                    <a:cubicBezTo>
                      <a:pt x="26" y="94"/>
                      <a:pt x="26" y="96"/>
                      <a:pt x="28" y="100"/>
                    </a:cubicBezTo>
                    <a:cubicBezTo>
                      <a:pt x="22" y="103"/>
                      <a:pt x="19" y="105"/>
                      <a:pt x="12" y="108"/>
                    </a:cubicBezTo>
                    <a:cubicBezTo>
                      <a:pt x="15" y="112"/>
                      <a:pt x="16" y="114"/>
                      <a:pt x="19" y="117"/>
                    </a:cubicBezTo>
                    <a:cubicBezTo>
                      <a:pt x="11" y="123"/>
                      <a:pt x="7" y="125"/>
                      <a:pt x="0" y="130"/>
                    </a:cubicBezTo>
                    <a:cubicBezTo>
                      <a:pt x="2" y="135"/>
                      <a:pt x="2" y="138"/>
                      <a:pt x="4" y="143"/>
                    </a:cubicBezTo>
                    <a:cubicBezTo>
                      <a:pt x="10" y="142"/>
                      <a:pt x="12" y="142"/>
                      <a:pt x="17" y="141"/>
                    </a:cubicBezTo>
                    <a:cubicBezTo>
                      <a:pt x="18" y="145"/>
                      <a:pt x="18" y="147"/>
                      <a:pt x="18" y="152"/>
                    </a:cubicBezTo>
                    <a:cubicBezTo>
                      <a:pt x="22" y="154"/>
                      <a:pt x="24" y="156"/>
                      <a:pt x="28" y="159"/>
                    </a:cubicBezTo>
                    <a:cubicBezTo>
                      <a:pt x="25" y="164"/>
                      <a:pt x="24" y="167"/>
                      <a:pt x="22" y="173"/>
                    </a:cubicBezTo>
                    <a:cubicBezTo>
                      <a:pt x="28" y="179"/>
                      <a:pt x="31" y="182"/>
                      <a:pt x="36" y="188"/>
                    </a:cubicBezTo>
                    <a:cubicBezTo>
                      <a:pt x="33" y="195"/>
                      <a:pt x="31" y="198"/>
                      <a:pt x="28" y="205"/>
                    </a:cubicBezTo>
                    <a:cubicBezTo>
                      <a:pt x="35" y="206"/>
                      <a:pt x="38" y="206"/>
                      <a:pt x="45" y="207"/>
                    </a:cubicBezTo>
                    <a:cubicBezTo>
                      <a:pt x="47" y="202"/>
                      <a:pt x="49" y="199"/>
                      <a:pt x="51" y="194"/>
                    </a:cubicBezTo>
                    <a:cubicBezTo>
                      <a:pt x="55" y="192"/>
                      <a:pt x="57" y="191"/>
                      <a:pt x="60" y="189"/>
                    </a:cubicBezTo>
                    <a:cubicBezTo>
                      <a:pt x="61" y="186"/>
                      <a:pt x="62" y="184"/>
                      <a:pt x="63" y="181"/>
                    </a:cubicBezTo>
                    <a:cubicBezTo>
                      <a:pt x="69" y="181"/>
                      <a:pt x="72" y="181"/>
                      <a:pt x="79" y="181"/>
                    </a:cubicBezTo>
                    <a:cubicBezTo>
                      <a:pt x="80" y="187"/>
                      <a:pt x="81" y="190"/>
                      <a:pt x="83" y="196"/>
                    </a:cubicBezTo>
                    <a:cubicBezTo>
                      <a:pt x="87" y="197"/>
                      <a:pt x="89" y="198"/>
                      <a:pt x="93" y="200"/>
                    </a:cubicBezTo>
                    <a:cubicBezTo>
                      <a:pt x="96" y="198"/>
                      <a:pt x="98" y="197"/>
                      <a:pt x="102" y="196"/>
                    </a:cubicBezTo>
                    <a:cubicBezTo>
                      <a:pt x="119" y="196"/>
                      <a:pt x="128" y="197"/>
                      <a:pt x="145" y="198"/>
                    </a:cubicBezTo>
                    <a:cubicBezTo>
                      <a:pt x="145" y="195"/>
                      <a:pt x="145" y="194"/>
                      <a:pt x="145" y="191"/>
                    </a:cubicBezTo>
                    <a:cubicBezTo>
                      <a:pt x="149" y="191"/>
                      <a:pt x="151" y="190"/>
                      <a:pt x="155" y="190"/>
                    </a:cubicBezTo>
                    <a:cubicBezTo>
                      <a:pt x="161" y="194"/>
                      <a:pt x="164" y="196"/>
                      <a:pt x="170" y="200"/>
                    </a:cubicBezTo>
                    <a:cubicBezTo>
                      <a:pt x="174" y="200"/>
                      <a:pt x="176" y="200"/>
                      <a:pt x="180" y="200"/>
                    </a:cubicBezTo>
                    <a:cubicBezTo>
                      <a:pt x="188" y="193"/>
                      <a:pt x="192" y="190"/>
                      <a:pt x="200" y="182"/>
                    </a:cubicBezTo>
                    <a:cubicBezTo>
                      <a:pt x="199" y="176"/>
                      <a:pt x="198" y="173"/>
                      <a:pt x="197" y="167"/>
                    </a:cubicBezTo>
                    <a:cubicBezTo>
                      <a:pt x="206" y="166"/>
                      <a:pt x="210" y="165"/>
                      <a:pt x="219" y="165"/>
                    </a:cubicBezTo>
                    <a:cubicBezTo>
                      <a:pt x="217" y="174"/>
                      <a:pt x="217" y="178"/>
                      <a:pt x="215" y="187"/>
                    </a:cubicBezTo>
                    <a:cubicBezTo>
                      <a:pt x="219" y="191"/>
                      <a:pt x="221" y="193"/>
                      <a:pt x="224" y="197"/>
                    </a:cubicBezTo>
                    <a:cubicBezTo>
                      <a:pt x="223" y="201"/>
                      <a:pt x="222" y="203"/>
                      <a:pt x="220" y="207"/>
                    </a:cubicBezTo>
                    <a:cubicBezTo>
                      <a:pt x="225" y="209"/>
                      <a:pt x="228" y="211"/>
                      <a:pt x="233" y="214"/>
                    </a:cubicBezTo>
                    <a:cubicBezTo>
                      <a:pt x="233" y="213"/>
                      <a:pt x="233" y="212"/>
                      <a:pt x="233" y="211"/>
                    </a:cubicBezTo>
                    <a:cubicBezTo>
                      <a:pt x="236" y="202"/>
                      <a:pt x="237" y="198"/>
                      <a:pt x="240" y="190"/>
                    </a:cubicBezTo>
                    <a:cubicBezTo>
                      <a:pt x="244" y="191"/>
                      <a:pt x="246" y="192"/>
                      <a:pt x="250" y="193"/>
                    </a:cubicBezTo>
                    <a:cubicBezTo>
                      <a:pt x="251" y="187"/>
                      <a:pt x="251" y="184"/>
                      <a:pt x="252" y="178"/>
                    </a:cubicBezTo>
                    <a:cubicBezTo>
                      <a:pt x="257" y="173"/>
                      <a:pt x="259" y="171"/>
                      <a:pt x="264" y="166"/>
                    </a:cubicBezTo>
                    <a:cubicBezTo>
                      <a:pt x="269" y="166"/>
                      <a:pt x="271" y="167"/>
                      <a:pt x="276" y="167"/>
                    </a:cubicBezTo>
                    <a:cubicBezTo>
                      <a:pt x="277" y="161"/>
                      <a:pt x="277" y="158"/>
                      <a:pt x="278" y="152"/>
                    </a:cubicBezTo>
                    <a:cubicBezTo>
                      <a:pt x="280" y="149"/>
                      <a:pt x="282" y="147"/>
                      <a:pt x="284" y="143"/>
                    </a:cubicBezTo>
                    <a:cubicBezTo>
                      <a:pt x="284" y="137"/>
                      <a:pt x="283" y="134"/>
                      <a:pt x="283" y="127"/>
                    </a:cubicBezTo>
                    <a:cubicBezTo>
                      <a:pt x="288" y="122"/>
                      <a:pt x="291" y="119"/>
                      <a:pt x="297" y="114"/>
                    </a:cubicBezTo>
                    <a:cubicBezTo>
                      <a:pt x="295" y="110"/>
                      <a:pt x="294" y="108"/>
                      <a:pt x="291" y="104"/>
                    </a:cubicBezTo>
                    <a:cubicBezTo>
                      <a:pt x="299" y="100"/>
                      <a:pt x="302" y="98"/>
                      <a:pt x="310" y="94"/>
                    </a:cubicBezTo>
                    <a:cubicBezTo>
                      <a:pt x="313" y="96"/>
                      <a:pt x="315" y="97"/>
                      <a:pt x="319" y="99"/>
                    </a:cubicBezTo>
                    <a:cubicBezTo>
                      <a:pt x="323" y="95"/>
                      <a:pt x="326" y="93"/>
                      <a:pt x="331" y="89"/>
                    </a:cubicBezTo>
                    <a:cubicBezTo>
                      <a:pt x="330" y="88"/>
                      <a:pt x="330" y="88"/>
                      <a:pt x="329" y="87"/>
                    </a:cubicBezTo>
                    <a:cubicBezTo>
                      <a:pt x="321" y="81"/>
                      <a:pt x="317" y="78"/>
                      <a:pt x="309" y="7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89"/>
              <p:cNvSpPr>
                <a:spLocks/>
              </p:cNvSpPr>
              <p:nvPr userDrawn="1"/>
            </p:nvSpPr>
            <p:spPr bwMode="auto">
              <a:xfrm>
                <a:off x="3022" y="948"/>
                <a:ext cx="522" cy="517"/>
              </a:xfrm>
              <a:custGeom>
                <a:avLst/>
                <a:gdLst>
                  <a:gd name="T0" fmla="*/ 202 w 220"/>
                  <a:gd name="T1" fmla="*/ 212 h 218"/>
                  <a:gd name="T2" fmla="*/ 210 w 220"/>
                  <a:gd name="T3" fmla="*/ 69 h 218"/>
                  <a:gd name="T4" fmla="*/ 204 w 220"/>
                  <a:gd name="T5" fmla="*/ 55 h 218"/>
                  <a:gd name="T6" fmla="*/ 217 w 220"/>
                  <a:gd name="T7" fmla="*/ 46 h 218"/>
                  <a:gd name="T8" fmla="*/ 207 w 220"/>
                  <a:gd name="T9" fmla="*/ 35 h 218"/>
                  <a:gd name="T10" fmla="*/ 220 w 220"/>
                  <a:gd name="T11" fmla="*/ 29 h 218"/>
                  <a:gd name="T12" fmla="*/ 214 w 220"/>
                  <a:gd name="T13" fmla="*/ 21 h 218"/>
                  <a:gd name="T14" fmla="*/ 189 w 220"/>
                  <a:gd name="T15" fmla="*/ 15 h 218"/>
                  <a:gd name="T16" fmla="*/ 180 w 220"/>
                  <a:gd name="T17" fmla="*/ 15 h 218"/>
                  <a:gd name="T18" fmla="*/ 177 w 220"/>
                  <a:gd name="T19" fmla="*/ 7 h 218"/>
                  <a:gd name="T20" fmla="*/ 149 w 220"/>
                  <a:gd name="T21" fmla="*/ 0 h 218"/>
                  <a:gd name="T22" fmla="*/ 125 w 220"/>
                  <a:gd name="T23" fmla="*/ 5 h 218"/>
                  <a:gd name="T24" fmla="*/ 114 w 220"/>
                  <a:gd name="T25" fmla="*/ 11 h 218"/>
                  <a:gd name="T26" fmla="*/ 115 w 220"/>
                  <a:gd name="T27" fmla="*/ 31 h 218"/>
                  <a:gd name="T28" fmla="*/ 98 w 220"/>
                  <a:gd name="T29" fmla="*/ 41 h 218"/>
                  <a:gd name="T30" fmla="*/ 59 w 220"/>
                  <a:gd name="T31" fmla="*/ 26 h 218"/>
                  <a:gd name="T32" fmla="*/ 29 w 220"/>
                  <a:gd name="T33" fmla="*/ 22 h 218"/>
                  <a:gd name="T34" fmla="*/ 0 w 220"/>
                  <a:gd name="T35" fmla="*/ 90 h 218"/>
                  <a:gd name="T36" fmla="*/ 8 w 220"/>
                  <a:gd name="T37" fmla="*/ 156 h 218"/>
                  <a:gd name="T38" fmla="*/ 28 w 220"/>
                  <a:gd name="T39" fmla="*/ 148 h 218"/>
                  <a:gd name="T40" fmla="*/ 183 w 220"/>
                  <a:gd name="T41" fmla="*/ 218 h 218"/>
                  <a:gd name="T42" fmla="*/ 184 w 220"/>
                  <a:gd name="T43" fmla="*/ 218 h 218"/>
                  <a:gd name="T44" fmla="*/ 184 w 220"/>
                  <a:gd name="T45" fmla="*/ 211 h 218"/>
                  <a:gd name="T46" fmla="*/ 202 w 220"/>
                  <a:gd name="T47" fmla="*/ 2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0" h="218">
                    <a:moveTo>
                      <a:pt x="202" y="212"/>
                    </a:moveTo>
                    <a:cubicBezTo>
                      <a:pt x="205" y="164"/>
                      <a:pt x="208" y="117"/>
                      <a:pt x="210" y="69"/>
                    </a:cubicBezTo>
                    <a:cubicBezTo>
                      <a:pt x="208" y="63"/>
                      <a:pt x="206" y="61"/>
                      <a:pt x="204" y="55"/>
                    </a:cubicBezTo>
                    <a:cubicBezTo>
                      <a:pt x="209" y="51"/>
                      <a:pt x="211" y="50"/>
                      <a:pt x="217" y="46"/>
                    </a:cubicBezTo>
                    <a:cubicBezTo>
                      <a:pt x="213" y="42"/>
                      <a:pt x="211" y="39"/>
                      <a:pt x="207" y="35"/>
                    </a:cubicBezTo>
                    <a:cubicBezTo>
                      <a:pt x="213" y="33"/>
                      <a:pt x="215" y="31"/>
                      <a:pt x="220" y="29"/>
                    </a:cubicBezTo>
                    <a:cubicBezTo>
                      <a:pt x="218" y="26"/>
                      <a:pt x="217" y="24"/>
                      <a:pt x="214" y="21"/>
                    </a:cubicBezTo>
                    <a:cubicBezTo>
                      <a:pt x="204" y="18"/>
                      <a:pt x="199" y="17"/>
                      <a:pt x="189" y="15"/>
                    </a:cubicBezTo>
                    <a:cubicBezTo>
                      <a:pt x="186" y="15"/>
                      <a:pt x="184" y="15"/>
                      <a:pt x="180" y="15"/>
                    </a:cubicBezTo>
                    <a:cubicBezTo>
                      <a:pt x="179" y="12"/>
                      <a:pt x="178" y="10"/>
                      <a:pt x="177" y="7"/>
                    </a:cubicBezTo>
                    <a:cubicBezTo>
                      <a:pt x="166" y="4"/>
                      <a:pt x="160" y="2"/>
                      <a:pt x="149" y="0"/>
                    </a:cubicBezTo>
                    <a:cubicBezTo>
                      <a:pt x="139" y="2"/>
                      <a:pt x="134" y="3"/>
                      <a:pt x="125" y="5"/>
                    </a:cubicBezTo>
                    <a:cubicBezTo>
                      <a:pt x="121" y="7"/>
                      <a:pt x="119" y="8"/>
                      <a:pt x="114" y="11"/>
                    </a:cubicBezTo>
                    <a:cubicBezTo>
                      <a:pt x="115" y="19"/>
                      <a:pt x="115" y="23"/>
                      <a:pt x="115" y="31"/>
                    </a:cubicBezTo>
                    <a:cubicBezTo>
                      <a:pt x="108" y="35"/>
                      <a:pt x="105" y="37"/>
                      <a:pt x="98" y="41"/>
                    </a:cubicBezTo>
                    <a:cubicBezTo>
                      <a:pt x="83" y="35"/>
                      <a:pt x="75" y="32"/>
                      <a:pt x="59" y="26"/>
                    </a:cubicBezTo>
                    <a:cubicBezTo>
                      <a:pt x="47" y="24"/>
                      <a:pt x="41" y="24"/>
                      <a:pt x="29" y="22"/>
                    </a:cubicBezTo>
                    <a:cubicBezTo>
                      <a:pt x="19" y="44"/>
                      <a:pt x="9" y="67"/>
                      <a:pt x="0" y="90"/>
                    </a:cubicBezTo>
                    <a:cubicBezTo>
                      <a:pt x="3" y="112"/>
                      <a:pt x="5" y="134"/>
                      <a:pt x="8" y="156"/>
                    </a:cubicBezTo>
                    <a:cubicBezTo>
                      <a:pt x="16" y="153"/>
                      <a:pt x="20" y="151"/>
                      <a:pt x="28" y="148"/>
                    </a:cubicBezTo>
                    <a:cubicBezTo>
                      <a:pt x="80" y="170"/>
                      <a:pt x="132" y="194"/>
                      <a:pt x="183" y="218"/>
                    </a:cubicBezTo>
                    <a:cubicBezTo>
                      <a:pt x="183" y="218"/>
                      <a:pt x="184" y="218"/>
                      <a:pt x="184" y="218"/>
                    </a:cubicBezTo>
                    <a:cubicBezTo>
                      <a:pt x="184" y="215"/>
                      <a:pt x="184" y="214"/>
                      <a:pt x="184" y="211"/>
                    </a:cubicBezTo>
                    <a:cubicBezTo>
                      <a:pt x="191" y="211"/>
                      <a:pt x="195" y="212"/>
                      <a:pt x="202" y="2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90"/>
              <p:cNvSpPr>
                <a:spLocks/>
              </p:cNvSpPr>
              <p:nvPr userDrawn="1"/>
            </p:nvSpPr>
            <p:spPr bwMode="auto">
              <a:xfrm>
                <a:off x="2963" y="1299"/>
                <a:ext cx="496" cy="600"/>
              </a:xfrm>
              <a:custGeom>
                <a:avLst/>
                <a:gdLst>
                  <a:gd name="T0" fmla="*/ 53 w 209"/>
                  <a:gd name="T1" fmla="*/ 0 h 253"/>
                  <a:gd name="T2" fmla="*/ 33 w 209"/>
                  <a:gd name="T3" fmla="*/ 8 h 253"/>
                  <a:gd name="T4" fmla="*/ 35 w 209"/>
                  <a:gd name="T5" fmla="*/ 31 h 253"/>
                  <a:gd name="T6" fmla="*/ 52 w 209"/>
                  <a:gd name="T7" fmla="*/ 49 h 253"/>
                  <a:gd name="T8" fmla="*/ 44 w 209"/>
                  <a:gd name="T9" fmla="*/ 56 h 253"/>
                  <a:gd name="T10" fmla="*/ 41 w 209"/>
                  <a:gd name="T11" fmla="*/ 102 h 253"/>
                  <a:gd name="T12" fmla="*/ 0 w 209"/>
                  <a:gd name="T13" fmla="*/ 136 h 253"/>
                  <a:gd name="T14" fmla="*/ 10 w 209"/>
                  <a:gd name="T15" fmla="*/ 156 h 253"/>
                  <a:gd name="T16" fmla="*/ 23 w 209"/>
                  <a:gd name="T17" fmla="*/ 157 h 253"/>
                  <a:gd name="T18" fmla="*/ 35 w 209"/>
                  <a:gd name="T19" fmla="*/ 184 h 253"/>
                  <a:gd name="T20" fmla="*/ 32 w 209"/>
                  <a:gd name="T21" fmla="*/ 199 h 253"/>
                  <a:gd name="T22" fmla="*/ 43 w 209"/>
                  <a:gd name="T23" fmla="*/ 213 h 253"/>
                  <a:gd name="T24" fmla="*/ 16 w 209"/>
                  <a:gd name="T25" fmla="*/ 211 h 253"/>
                  <a:gd name="T26" fmla="*/ 9 w 209"/>
                  <a:gd name="T27" fmla="*/ 220 h 253"/>
                  <a:gd name="T28" fmla="*/ 32 w 209"/>
                  <a:gd name="T29" fmla="*/ 233 h 253"/>
                  <a:gd name="T30" fmla="*/ 42 w 209"/>
                  <a:gd name="T31" fmla="*/ 242 h 253"/>
                  <a:gd name="T32" fmla="*/ 36 w 209"/>
                  <a:gd name="T33" fmla="*/ 253 h 253"/>
                  <a:gd name="T34" fmla="*/ 60 w 209"/>
                  <a:gd name="T35" fmla="*/ 245 h 253"/>
                  <a:gd name="T36" fmla="*/ 66 w 209"/>
                  <a:gd name="T37" fmla="*/ 251 h 253"/>
                  <a:gd name="T38" fmla="*/ 82 w 209"/>
                  <a:gd name="T39" fmla="*/ 244 h 253"/>
                  <a:gd name="T40" fmla="*/ 98 w 209"/>
                  <a:gd name="T41" fmla="*/ 244 h 253"/>
                  <a:gd name="T42" fmla="*/ 107 w 209"/>
                  <a:gd name="T43" fmla="*/ 228 h 253"/>
                  <a:gd name="T44" fmla="*/ 132 w 209"/>
                  <a:gd name="T45" fmla="*/ 230 h 253"/>
                  <a:gd name="T46" fmla="*/ 147 w 209"/>
                  <a:gd name="T47" fmla="*/ 217 h 253"/>
                  <a:gd name="T48" fmla="*/ 157 w 209"/>
                  <a:gd name="T49" fmla="*/ 217 h 253"/>
                  <a:gd name="T50" fmla="*/ 157 w 209"/>
                  <a:gd name="T51" fmla="*/ 205 h 253"/>
                  <a:gd name="T52" fmla="*/ 175 w 209"/>
                  <a:gd name="T53" fmla="*/ 200 h 253"/>
                  <a:gd name="T54" fmla="*/ 181 w 209"/>
                  <a:gd name="T55" fmla="*/ 207 h 253"/>
                  <a:gd name="T56" fmla="*/ 187 w 209"/>
                  <a:gd name="T57" fmla="*/ 193 h 253"/>
                  <a:gd name="T58" fmla="*/ 177 w 209"/>
                  <a:gd name="T59" fmla="*/ 186 h 253"/>
                  <a:gd name="T60" fmla="*/ 176 w 209"/>
                  <a:gd name="T61" fmla="*/ 175 h 253"/>
                  <a:gd name="T62" fmla="*/ 163 w 209"/>
                  <a:gd name="T63" fmla="*/ 177 h 253"/>
                  <a:gd name="T64" fmla="*/ 159 w 209"/>
                  <a:gd name="T65" fmla="*/ 164 h 253"/>
                  <a:gd name="T66" fmla="*/ 178 w 209"/>
                  <a:gd name="T67" fmla="*/ 151 h 253"/>
                  <a:gd name="T68" fmla="*/ 171 w 209"/>
                  <a:gd name="T69" fmla="*/ 142 h 253"/>
                  <a:gd name="T70" fmla="*/ 187 w 209"/>
                  <a:gd name="T71" fmla="*/ 134 h 253"/>
                  <a:gd name="T72" fmla="*/ 183 w 209"/>
                  <a:gd name="T73" fmla="*/ 124 h 253"/>
                  <a:gd name="T74" fmla="*/ 206 w 209"/>
                  <a:gd name="T75" fmla="*/ 126 h 253"/>
                  <a:gd name="T76" fmla="*/ 209 w 209"/>
                  <a:gd name="T77" fmla="*/ 70 h 253"/>
                  <a:gd name="T78" fmla="*/ 208 w 209"/>
                  <a:gd name="T79" fmla="*/ 70 h 253"/>
                  <a:gd name="T80" fmla="*/ 53 w 209"/>
                  <a:gd name="T8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9" h="253">
                    <a:moveTo>
                      <a:pt x="53" y="0"/>
                    </a:moveTo>
                    <a:cubicBezTo>
                      <a:pt x="45" y="3"/>
                      <a:pt x="41" y="5"/>
                      <a:pt x="33" y="8"/>
                    </a:cubicBezTo>
                    <a:cubicBezTo>
                      <a:pt x="34" y="17"/>
                      <a:pt x="34" y="22"/>
                      <a:pt x="35" y="31"/>
                    </a:cubicBezTo>
                    <a:cubicBezTo>
                      <a:pt x="42" y="38"/>
                      <a:pt x="45" y="42"/>
                      <a:pt x="52" y="49"/>
                    </a:cubicBezTo>
                    <a:cubicBezTo>
                      <a:pt x="49" y="52"/>
                      <a:pt x="47" y="54"/>
                      <a:pt x="44" y="56"/>
                    </a:cubicBezTo>
                    <a:cubicBezTo>
                      <a:pt x="43" y="75"/>
                      <a:pt x="42" y="84"/>
                      <a:pt x="41" y="102"/>
                    </a:cubicBezTo>
                    <a:cubicBezTo>
                      <a:pt x="25" y="115"/>
                      <a:pt x="16" y="122"/>
                      <a:pt x="0" y="136"/>
                    </a:cubicBezTo>
                    <a:cubicBezTo>
                      <a:pt x="4" y="144"/>
                      <a:pt x="6" y="148"/>
                      <a:pt x="10" y="156"/>
                    </a:cubicBezTo>
                    <a:cubicBezTo>
                      <a:pt x="15" y="157"/>
                      <a:pt x="18" y="157"/>
                      <a:pt x="23" y="157"/>
                    </a:cubicBezTo>
                    <a:cubicBezTo>
                      <a:pt x="28" y="168"/>
                      <a:pt x="30" y="173"/>
                      <a:pt x="35" y="184"/>
                    </a:cubicBezTo>
                    <a:cubicBezTo>
                      <a:pt x="34" y="190"/>
                      <a:pt x="33" y="193"/>
                      <a:pt x="32" y="199"/>
                    </a:cubicBezTo>
                    <a:cubicBezTo>
                      <a:pt x="36" y="204"/>
                      <a:pt x="39" y="207"/>
                      <a:pt x="43" y="213"/>
                    </a:cubicBezTo>
                    <a:cubicBezTo>
                      <a:pt x="32" y="212"/>
                      <a:pt x="27" y="212"/>
                      <a:pt x="16" y="211"/>
                    </a:cubicBezTo>
                    <a:cubicBezTo>
                      <a:pt x="13" y="215"/>
                      <a:pt x="12" y="216"/>
                      <a:pt x="9" y="220"/>
                    </a:cubicBezTo>
                    <a:cubicBezTo>
                      <a:pt x="18" y="225"/>
                      <a:pt x="23" y="228"/>
                      <a:pt x="32" y="233"/>
                    </a:cubicBezTo>
                    <a:cubicBezTo>
                      <a:pt x="36" y="236"/>
                      <a:pt x="38" y="238"/>
                      <a:pt x="42" y="242"/>
                    </a:cubicBezTo>
                    <a:cubicBezTo>
                      <a:pt x="40" y="246"/>
                      <a:pt x="38" y="249"/>
                      <a:pt x="36" y="253"/>
                    </a:cubicBezTo>
                    <a:cubicBezTo>
                      <a:pt x="46" y="250"/>
                      <a:pt x="50" y="248"/>
                      <a:pt x="60" y="245"/>
                    </a:cubicBezTo>
                    <a:cubicBezTo>
                      <a:pt x="62" y="247"/>
                      <a:pt x="64" y="249"/>
                      <a:pt x="66" y="251"/>
                    </a:cubicBezTo>
                    <a:cubicBezTo>
                      <a:pt x="73" y="248"/>
                      <a:pt x="76" y="247"/>
                      <a:pt x="82" y="244"/>
                    </a:cubicBezTo>
                    <a:cubicBezTo>
                      <a:pt x="88" y="244"/>
                      <a:pt x="91" y="244"/>
                      <a:pt x="98" y="244"/>
                    </a:cubicBezTo>
                    <a:cubicBezTo>
                      <a:pt x="101" y="237"/>
                      <a:pt x="103" y="234"/>
                      <a:pt x="107" y="228"/>
                    </a:cubicBezTo>
                    <a:cubicBezTo>
                      <a:pt x="117" y="229"/>
                      <a:pt x="122" y="229"/>
                      <a:pt x="132" y="230"/>
                    </a:cubicBezTo>
                    <a:cubicBezTo>
                      <a:pt x="138" y="225"/>
                      <a:pt x="141" y="222"/>
                      <a:pt x="147" y="217"/>
                    </a:cubicBezTo>
                    <a:cubicBezTo>
                      <a:pt x="151" y="217"/>
                      <a:pt x="153" y="217"/>
                      <a:pt x="157" y="217"/>
                    </a:cubicBezTo>
                    <a:cubicBezTo>
                      <a:pt x="157" y="212"/>
                      <a:pt x="157" y="210"/>
                      <a:pt x="157" y="205"/>
                    </a:cubicBezTo>
                    <a:cubicBezTo>
                      <a:pt x="164" y="203"/>
                      <a:pt x="168" y="202"/>
                      <a:pt x="175" y="200"/>
                    </a:cubicBezTo>
                    <a:cubicBezTo>
                      <a:pt x="177" y="203"/>
                      <a:pt x="179" y="204"/>
                      <a:pt x="181" y="207"/>
                    </a:cubicBezTo>
                    <a:cubicBezTo>
                      <a:pt x="183" y="201"/>
                      <a:pt x="184" y="198"/>
                      <a:pt x="187" y="193"/>
                    </a:cubicBezTo>
                    <a:cubicBezTo>
                      <a:pt x="183" y="190"/>
                      <a:pt x="181" y="188"/>
                      <a:pt x="177" y="186"/>
                    </a:cubicBezTo>
                    <a:cubicBezTo>
                      <a:pt x="177" y="181"/>
                      <a:pt x="177" y="179"/>
                      <a:pt x="176" y="175"/>
                    </a:cubicBezTo>
                    <a:cubicBezTo>
                      <a:pt x="171" y="176"/>
                      <a:pt x="169" y="176"/>
                      <a:pt x="163" y="177"/>
                    </a:cubicBezTo>
                    <a:cubicBezTo>
                      <a:pt x="161" y="172"/>
                      <a:pt x="161" y="169"/>
                      <a:pt x="159" y="164"/>
                    </a:cubicBezTo>
                    <a:cubicBezTo>
                      <a:pt x="166" y="159"/>
                      <a:pt x="170" y="157"/>
                      <a:pt x="178" y="151"/>
                    </a:cubicBezTo>
                    <a:cubicBezTo>
                      <a:pt x="175" y="148"/>
                      <a:pt x="174" y="146"/>
                      <a:pt x="171" y="142"/>
                    </a:cubicBezTo>
                    <a:cubicBezTo>
                      <a:pt x="178" y="139"/>
                      <a:pt x="181" y="137"/>
                      <a:pt x="187" y="134"/>
                    </a:cubicBezTo>
                    <a:cubicBezTo>
                      <a:pt x="185" y="130"/>
                      <a:pt x="185" y="128"/>
                      <a:pt x="183" y="124"/>
                    </a:cubicBezTo>
                    <a:cubicBezTo>
                      <a:pt x="192" y="125"/>
                      <a:pt x="197" y="125"/>
                      <a:pt x="206" y="126"/>
                    </a:cubicBezTo>
                    <a:cubicBezTo>
                      <a:pt x="207" y="104"/>
                      <a:pt x="207" y="92"/>
                      <a:pt x="209" y="70"/>
                    </a:cubicBezTo>
                    <a:cubicBezTo>
                      <a:pt x="209" y="70"/>
                      <a:pt x="208" y="70"/>
                      <a:pt x="208" y="70"/>
                    </a:cubicBezTo>
                    <a:cubicBezTo>
                      <a:pt x="157" y="46"/>
                      <a:pt x="105" y="22"/>
                      <a:pt x="53"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91"/>
              <p:cNvSpPr>
                <a:spLocks/>
              </p:cNvSpPr>
              <p:nvPr userDrawn="1"/>
            </p:nvSpPr>
            <p:spPr bwMode="auto">
              <a:xfrm>
                <a:off x="2716" y="627"/>
                <a:ext cx="79" cy="88"/>
              </a:xfrm>
              <a:custGeom>
                <a:avLst/>
                <a:gdLst>
                  <a:gd name="T0" fmla="*/ 7 w 33"/>
                  <a:gd name="T1" fmla="*/ 22 h 37"/>
                  <a:gd name="T2" fmla="*/ 2 w 33"/>
                  <a:gd name="T3" fmla="*/ 35 h 37"/>
                  <a:gd name="T4" fmla="*/ 12 w 33"/>
                  <a:gd name="T5" fmla="*/ 37 h 37"/>
                  <a:gd name="T6" fmla="*/ 28 w 33"/>
                  <a:gd name="T7" fmla="*/ 30 h 37"/>
                  <a:gd name="T8" fmla="*/ 33 w 33"/>
                  <a:gd name="T9" fmla="*/ 11 h 37"/>
                  <a:gd name="T10" fmla="*/ 20 w 33"/>
                  <a:gd name="T11" fmla="*/ 0 h 37"/>
                  <a:gd name="T12" fmla="*/ 10 w 33"/>
                  <a:gd name="T13" fmla="*/ 6 h 37"/>
                  <a:gd name="T14" fmla="*/ 0 w 33"/>
                  <a:gd name="T15" fmla="*/ 5 h 37"/>
                  <a:gd name="T16" fmla="*/ 7 w 33"/>
                  <a:gd name="T17"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7" y="22"/>
                    </a:moveTo>
                    <a:cubicBezTo>
                      <a:pt x="5" y="27"/>
                      <a:pt x="4" y="30"/>
                      <a:pt x="2" y="35"/>
                    </a:cubicBezTo>
                    <a:cubicBezTo>
                      <a:pt x="6" y="36"/>
                      <a:pt x="8" y="36"/>
                      <a:pt x="12" y="37"/>
                    </a:cubicBezTo>
                    <a:cubicBezTo>
                      <a:pt x="19" y="34"/>
                      <a:pt x="22" y="33"/>
                      <a:pt x="28" y="30"/>
                    </a:cubicBezTo>
                    <a:cubicBezTo>
                      <a:pt x="30" y="23"/>
                      <a:pt x="31" y="19"/>
                      <a:pt x="33" y="11"/>
                    </a:cubicBezTo>
                    <a:cubicBezTo>
                      <a:pt x="28" y="7"/>
                      <a:pt x="25" y="4"/>
                      <a:pt x="20" y="0"/>
                    </a:cubicBezTo>
                    <a:cubicBezTo>
                      <a:pt x="16" y="2"/>
                      <a:pt x="14" y="3"/>
                      <a:pt x="10" y="6"/>
                    </a:cubicBezTo>
                    <a:cubicBezTo>
                      <a:pt x="6" y="5"/>
                      <a:pt x="4" y="5"/>
                      <a:pt x="0" y="5"/>
                    </a:cubicBezTo>
                    <a:cubicBezTo>
                      <a:pt x="3" y="12"/>
                      <a:pt x="4" y="15"/>
                      <a:pt x="7" y="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92"/>
              <p:cNvSpPr>
                <a:spLocks/>
              </p:cNvSpPr>
              <p:nvPr userDrawn="1"/>
            </p:nvSpPr>
            <p:spPr bwMode="auto">
              <a:xfrm>
                <a:off x="3544" y="715"/>
                <a:ext cx="50" cy="33"/>
              </a:xfrm>
              <a:custGeom>
                <a:avLst/>
                <a:gdLst>
                  <a:gd name="T0" fmla="*/ 13 w 21"/>
                  <a:gd name="T1" fmla="*/ 0 h 14"/>
                  <a:gd name="T2" fmla="*/ 0 w 21"/>
                  <a:gd name="T3" fmla="*/ 8 h 14"/>
                  <a:gd name="T4" fmla="*/ 14 w 21"/>
                  <a:gd name="T5" fmla="*/ 14 h 14"/>
                  <a:gd name="T6" fmla="*/ 21 w 21"/>
                  <a:gd name="T7" fmla="*/ 7 h 14"/>
                  <a:gd name="T8" fmla="*/ 13 w 21"/>
                  <a:gd name="T9" fmla="*/ 0 h 14"/>
                </a:gdLst>
                <a:ahLst/>
                <a:cxnLst>
                  <a:cxn ang="0">
                    <a:pos x="T0" y="T1"/>
                  </a:cxn>
                  <a:cxn ang="0">
                    <a:pos x="T2" y="T3"/>
                  </a:cxn>
                  <a:cxn ang="0">
                    <a:pos x="T4" y="T5"/>
                  </a:cxn>
                  <a:cxn ang="0">
                    <a:pos x="T6" y="T7"/>
                  </a:cxn>
                  <a:cxn ang="0">
                    <a:pos x="T8" y="T9"/>
                  </a:cxn>
                </a:cxnLst>
                <a:rect l="0" t="0" r="r" b="b"/>
                <a:pathLst>
                  <a:path w="21" h="14">
                    <a:moveTo>
                      <a:pt x="13" y="0"/>
                    </a:moveTo>
                    <a:cubicBezTo>
                      <a:pt x="8" y="3"/>
                      <a:pt x="5" y="5"/>
                      <a:pt x="0" y="8"/>
                    </a:cubicBezTo>
                    <a:cubicBezTo>
                      <a:pt x="6" y="10"/>
                      <a:pt x="8" y="11"/>
                      <a:pt x="14" y="14"/>
                    </a:cubicBezTo>
                    <a:cubicBezTo>
                      <a:pt x="17" y="11"/>
                      <a:pt x="18" y="10"/>
                      <a:pt x="21" y="7"/>
                    </a:cubicBezTo>
                    <a:cubicBezTo>
                      <a:pt x="18" y="5"/>
                      <a:pt x="16" y="3"/>
                      <a:pt x="13"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93"/>
              <p:cNvSpPr>
                <a:spLocks/>
              </p:cNvSpPr>
              <p:nvPr userDrawn="1"/>
            </p:nvSpPr>
            <p:spPr bwMode="auto">
              <a:xfrm>
                <a:off x="2731" y="549"/>
                <a:ext cx="49" cy="66"/>
              </a:xfrm>
              <a:custGeom>
                <a:avLst/>
                <a:gdLst>
                  <a:gd name="T0" fmla="*/ 17 w 21"/>
                  <a:gd name="T1" fmla="*/ 0 h 28"/>
                  <a:gd name="T2" fmla="*/ 13 w 21"/>
                  <a:gd name="T3" fmla="*/ 1 h 28"/>
                  <a:gd name="T4" fmla="*/ 8 w 21"/>
                  <a:gd name="T5" fmla="*/ 5 h 28"/>
                  <a:gd name="T6" fmla="*/ 2 w 21"/>
                  <a:gd name="T7" fmla="*/ 7 h 28"/>
                  <a:gd name="T8" fmla="*/ 0 w 21"/>
                  <a:gd name="T9" fmla="*/ 11 h 28"/>
                  <a:gd name="T10" fmla="*/ 4 w 21"/>
                  <a:gd name="T11" fmla="*/ 16 h 28"/>
                  <a:gd name="T12" fmla="*/ 3 w 21"/>
                  <a:gd name="T13" fmla="*/ 21 h 28"/>
                  <a:gd name="T14" fmla="*/ 6 w 21"/>
                  <a:gd name="T15" fmla="*/ 26 h 28"/>
                  <a:gd name="T16" fmla="*/ 14 w 21"/>
                  <a:gd name="T17" fmla="*/ 28 h 28"/>
                  <a:gd name="T18" fmla="*/ 19 w 21"/>
                  <a:gd name="T19" fmla="*/ 22 h 28"/>
                  <a:gd name="T20" fmla="*/ 17 w 21"/>
                  <a:gd name="T21" fmla="*/ 16 h 28"/>
                  <a:gd name="T22" fmla="*/ 21 w 21"/>
                  <a:gd name="T23" fmla="*/ 4 h 28"/>
                  <a:gd name="T24" fmla="*/ 17 w 21"/>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8">
                    <a:moveTo>
                      <a:pt x="17" y="0"/>
                    </a:moveTo>
                    <a:cubicBezTo>
                      <a:pt x="15" y="1"/>
                      <a:pt x="15" y="1"/>
                      <a:pt x="13" y="1"/>
                    </a:cubicBezTo>
                    <a:cubicBezTo>
                      <a:pt x="11" y="3"/>
                      <a:pt x="10" y="4"/>
                      <a:pt x="8" y="5"/>
                    </a:cubicBezTo>
                    <a:cubicBezTo>
                      <a:pt x="5" y="6"/>
                      <a:pt x="4" y="6"/>
                      <a:pt x="2" y="7"/>
                    </a:cubicBezTo>
                    <a:cubicBezTo>
                      <a:pt x="1" y="8"/>
                      <a:pt x="1" y="9"/>
                      <a:pt x="0" y="11"/>
                    </a:cubicBezTo>
                    <a:cubicBezTo>
                      <a:pt x="2" y="13"/>
                      <a:pt x="3" y="14"/>
                      <a:pt x="4" y="16"/>
                    </a:cubicBezTo>
                    <a:cubicBezTo>
                      <a:pt x="4" y="18"/>
                      <a:pt x="4" y="19"/>
                      <a:pt x="3" y="21"/>
                    </a:cubicBezTo>
                    <a:cubicBezTo>
                      <a:pt x="4" y="23"/>
                      <a:pt x="5" y="24"/>
                      <a:pt x="6" y="26"/>
                    </a:cubicBezTo>
                    <a:cubicBezTo>
                      <a:pt x="9" y="27"/>
                      <a:pt x="11" y="27"/>
                      <a:pt x="14" y="28"/>
                    </a:cubicBezTo>
                    <a:cubicBezTo>
                      <a:pt x="16" y="26"/>
                      <a:pt x="17" y="25"/>
                      <a:pt x="19" y="22"/>
                    </a:cubicBezTo>
                    <a:cubicBezTo>
                      <a:pt x="18" y="20"/>
                      <a:pt x="17" y="19"/>
                      <a:pt x="17" y="16"/>
                    </a:cubicBezTo>
                    <a:cubicBezTo>
                      <a:pt x="18" y="11"/>
                      <a:pt x="19" y="9"/>
                      <a:pt x="21" y="4"/>
                    </a:cubicBezTo>
                    <a:cubicBezTo>
                      <a:pt x="19" y="3"/>
                      <a:pt x="19" y="2"/>
                      <a:pt x="1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94"/>
              <p:cNvSpPr>
                <a:spLocks/>
              </p:cNvSpPr>
              <p:nvPr userDrawn="1"/>
            </p:nvSpPr>
            <p:spPr bwMode="auto">
              <a:xfrm>
                <a:off x="3447" y="850"/>
                <a:ext cx="142" cy="48"/>
              </a:xfrm>
              <a:custGeom>
                <a:avLst/>
                <a:gdLst>
                  <a:gd name="T0" fmla="*/ 7 w 60"/>
                  <a:gd name="T1" fmla="*/ 0 h 20"/>
                  <a:gd name="T2" fmla="*/ 0 w 60"/>
                  <a:gd name="T3" fmla="*/ 8 h 20"/>
                  <a:gd name="T4" fmla="*/ 25 w 60"/>
                  <a:gd name="T5" fmla="*/ 20 h 20"/>
                  <a:gd name="T6" fmla="*/ 60 w 60"/>
                  <a:gd name="T7" fmla="*/ 19 h 20"/>
                  <a:gd name="T8" fmla="*/ 57 w 60"/>
                  <a:gd name="T9" fmla="*/ 9 h 20"/>
                  <a:gd name="T10" fmla="*/ 24 w 60"/>
                  <a:gd name="T11" fmla="*/ 6 h 20"/>
                  <a:gd name="T12" fmla="*/ 7 w 60"/>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60" h="20">
                    <a:moveTo>
                      <a:pt x="7" y="0"/>
                    </a:moveTo>
                    <a:cubicBezTo>
                      <a:pt x="4" y="3"/>
                      <a:pt x="3" y="5"/>
                      <a:pt x="0" y="8"/>
                    </a:cubicBezTo>
                    <a:cubicBezTo>
                      <a:pt x="10" y="13"/>
                      <a:pt x="15" y="15"/>
                      <a:pt x="25" y="20"/>
                    </a:cubicBezTo>
                    <a:cubicBezTo>
                      <a:pt x="39" y="19"/>
                      <a:pt x="46" y="19"/>
                      <a:pt x="60" y="19"/>
                    </a:cubicBezTo>
                    <a:cubicBezTo>
                      <a:pt x="59" y="15"/>
                      <a:pt x="58" y="13"/>
                      <a:pt x="57" y="9"/>
                    </a:cubicBezTo>
                    <a:cubicBezTo>
                      <a:pt x="44" y="8"/>
                      <a:pt x="37" y="7"/>
                      <a:pt x="24" y="6"/>
                    </a:cubicBezTo>
                    <a:cubicBezTo>
                      <a:pt x="18" y="4"/>
                      <a:pt x="14" y="2"/>
                      <a:pt x="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95"/>
              <p:cNvSpPr>
                <a:spLocks/>
              </p:cNvSpPr>
              <p:nvPr userDrawn="1"/>
            </p:nvSpPr>
            <p:spPr bwMode="auto">
              <a:xfrm>
                <a:off x="2927" y="729"/>
                <a:ext cx="150" cy="64"/>
              </a:xfrm>
              <a:custGeom>
                <a:avLst/>
                <a:gdLst>
                  <a:gd name="T0" fmla="*/ 54 w 63"/>
                  <a:gd name="T1" fmla="*/ 27 h 27"/>
                  <a:gd name="T2" fmla="*/ 59 w 63"/>
                  <a:gd name="T3" fmla="*/ 19 h 27"/>
                  <a:gd name="T4" fmla="*/ 53 w 63"/>
                  <a:gd name="T5" fmla="*/ 13 h 27"/>
                  <a:gd name="T6" fmla="*/ 63 w 63"/>
                  <a:gd name="T7" fmla="*/ 0 h 27"/>
                  <a:gd name="T8" fmla="*/ 29 w 63"/>
                  <a:gd name="T9" fmla="*/ 5 h 27"/>
                  <a:gd name="T10" fmla="*/ 15 w 63"/>
                  <a:gd name="T11" fmla="*/ 2 h 27"/>
                  <a:gd name="T12" fmla="*/ 2 w 63"/>
                  <a:gd name="T13" fmla="*/ 3 h 27"/>
                  <a:gd name="T14" fmla="*/ 0 w 63"/>
                  <a:gd name="T15" fmla="*/ 8 h 27"/>
                  <a:gd name="T16" fmla="*/ 35 w 63"/>
                  <a:gd name="T17" fmla="*/ 18 h 27"/>
                  <a:gd name="T18" fmla="*/ 43 w 63"/>
                  <a:gd name="T19" fmla="*/ 24 h 27"/>
                  <a:gd name="T20" fmla="*/ 54 w 63"/>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27">
                    <a:moveTo>
                      <a:pt x="54" y="27"/>
                    </a:moveTo>
                    <a:cubicBezTo>
                      <a:pt x="56" y="24"/>
                      <a:pt x="57" y="22"/>
                      <a:pt x="59" y="19"/>
                    </a:cubicBezTo>
                    <a:cubicBezTo>
                      <a:pt x="56" y="17"/>
                      <a:pt x="55" y="15"/>
                      <a:pt x="53" y="13"/>
                    </a:cubicBezTo>
                    <a:cubicBezTo>
                      <a:pt x="57" y="8"/>
                      <a:pt x="59" y="5"/>
                      <a:pt x="63" y="0"/>
                    </a:cubicBezTo>
                    <a:cubicBezTo>
                      <a:pt x="49" y="2"/>
                      <a:pt x="42" y="3"/>
                      <a:pt x="29" y="5"/>
                    </a:cubicBezTo>
                    <a:cubicBezTo>
                      <a:pt x="23" y="3"/>
                      <a:pt x="21" y="3"/>
                      <a:pt x="15" y="2"/>
                    </a:cubicBezTo>
                    <a:cubicBezTo>
                      <a:pt x="10" y="2"/>
                      <a:pt x="7" y="2"/>
                      <a:pt x="2" y="3"/>
                    </a:cubicBezTo>
                    <a:cubicBezTo>
                      <a:pt x="1" y="5"/>
                      <a:pt x="1" y="6"/>
                      <a:pt x="0" y="8"/>
                    </a:cubicBezTo>
                    <a:cubicBezTo>
                      <a:pt x="14" y="12"/>
                      <a:pt x="21" y="14"/>
                      <a:pt x="35" y="18"/>
                    </a:cubicBezTo>
                    <a:cubicBezTo>
                      <a:pt x="39" y="21"/>
                      <a:pt x="40" y="22"/>
                      <a:pt x="43" y="24"/>
                    </a:cubicBezTo>
                    <a:cubicBezTo>
                      <a:pt x="48" y="25"/>
                      <a:pt x="50" y="26"/>
                      <a:pt x="54" y="2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96"/>
              <p:cNvSpPr>
                <a:spLocks/>
              </p:cNvSpPr>
              <p:nvPr userDrawn="1"/>
            </p:nvSpPr>
            <p:spPr bwMode="auto">
              <a:xfrm>
                <a:off x="1701" y="853"/>
                <a:ext cx="572" cy="370"/>
              </a:xfrm>
              <a:custGeom>
                <a:avLst/>
                <a:gdLst>
                  <a:gd name="T0" fmla="*/ 224 w 241"/>
                  <a:gd name="T1" fmla="*/ 42 h 156"/>
                  <a:gd name="T2" fmla="*/ 223 w 241"/>
                  <a:gd name="T3" fmla="*/ 21 h 156"/>
                  <a:gd name="T4" fmla="*/ 207 w 241"/>
                  <a:gd name="T5" fmla="*/ 7 h 156"/>
                  <a:gd name="T6" fmla="*/ 156 w 241"/>
                  <a:gd name="T7" fmla="*/ 9 h 156"/>
                  <a:gd name="T8" fmla="*/ 146 w 241"/>
                  <a:gd name="T9" fmla="*/ 0 h 156"/>
                  <a:gd name="T10" fmla="*/ 138 w 241"/>
                  <a:gd name="T11" fmla="*/ 4 h 156"/>
                  <a:gd name="T12" fmla="*/ 117 w 241"/>
                  <a:gd name="T13" fmla="*/ 36 h 156"/>
                  <a:gd name="T14" fmla="*/ 91 w 241"/>
                  <a:gd name="T15" fmla="*/ 48 h 156"/>
                  <a:gd name="T16" fmla="*/ 62 w 241"/>
                  <a:gd name="T17" fmla="*/ 85 h 156"/>
                  <a:gd name="T18" fmla="*/ 68 w 241"/>
                  <a:gd name="T19" fmla="*/ 105 h 156"/>
                  <a:gd name="T20" fmla="*/ 33 w 241"/>
                  <a:gd name="T21" fmla="*/ 138 h 156"/>
                  <a:gd name="T22" fmla="*/ 7 w 241"/>
                  <a:gd name="T23" fmla="*/ 147 h 156"/>
                  <a:gd name="T24" fmla="*/ 2 w 241"/>
                  <a:gd name="T25" fmla="*/ 153 h 156"/>
                  <a:gd name="T26" fmla="*/ 2 w 241"/>
                  <a:gd name="T27" fmla="*/ 153 h 156"/>
                  <a:gd name="T28" fmla="*/ 0 w 241"/>
                  <a:gd name="T29" fmla="*/ 156 h 156"/>
                  <a:gd name="T30" fmla="*/ 91 w 241"/>
                  <a:gd name="T31" fmla="*/ 145 h 156"/>
                  <a:gd name="T32" fmla="*/ 90 w 241"/>
                  <a:gd name="T33" fmla="*/ 130 h 156"/>
                  <a:gd name="T34" fmla="*/ 116 w 241"/>
                  <a:gd name="T35" fmla="*/ 115 h 156"/>
                  <a:gd name="T36" fmla="*/ 130 w 241"/>
                  <a:gd name="T37" fmla="*/ 114 h 156"/>
                  <a:gd name="T38" fmla="*/ 136 w 241"/>
                  <a:gd name="T39" fmla="*/ 106 h 156"/>
                  <a:gd name="T40" fmla="*/ 158 w 241"/>
                  <a:gd name="T41" fmla="*/ 104 h 156"/>
                  <a:gd name="T42" fmla="*/ 164 w 241"/>
                  <a:gd name="T43" fmla="*/ 92 h 156"/>
                  <a:gd name="T44" fmla="*/ 188 w 241"/>
                  <a:gd name="T45" fmla="*/ 81 h 156"/>
                  <a:gd name="T46" fmla="*/ 182 w 241"/>
                  <a:gd name="T47" fmla="*/ 72 h 156"/>
                  <a:gd name="T48" fmla="*/ 197 w 241"/>
                  <a:gd name="T49" fmla="*/ 71 h 156"/>
                  <a:gd name="T50" fmla="*/ 203 w 241"/>
                  <a:gd name="T51" fmla="*/ 62 h 156"/>
                  <a:gd name="T52" fmla="*/ 232 w 241"/>
                  <a:gd name="T53" fmla="*/ 62 h 156"/>
                  <a:gd name="T54" fmla="*/ 241 w 241"/>
                  <a:gd name="T55" fmla="*/ 51 h 156"/>
                  <a:gd name="T56" fmla="*/ 224 w 241"/>
                  <a:gd name="T57" fmla="*/ 4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1" h="156">
                    <a:moveTo>
                      <a:pt x="224" y="42"/>
                    </a:moveTo>
                    <a:cubicBezTo>
                      <a:pt x="224" y="34"/>
                      <a:pt x="223" y="29"/>
                      <a:pt x="223" y="21"/>
                    </a:cubicBezTo>
                    <a:cubicBezTo>
                      <a:pt x="217" y="15"/>
                      <a:pt x="213" y="13"/>
                      <a:pt x="207" y="7"/>
                    </a:cubicBezTo>
                    <a:cubicBezTo>
                      <a:pt x="187" y="8"/>
                      <a:pt x="176" y="8"/>
                      <a:pt x="156" y="9"/>
                    </a:cubicBezTo>
                    <a:cubicBezTo>
                      <a:pt x="152" y="5"/>
                      <a:pt x="150" y="4"/>
                      <a:pt x="146" y="0"/>
                    </a:cubicBezTo>
                    <a:cubicBezTo>
                      <a:pt x="143" y="2"/>
                      <a:pt x="141" y="3"/>
                      <a:pt x="138" y="4"/>
                    </a:cubicBezTo>
                    <a:cubicBezTo>
                      <a:pt x="130" y="17"/>
                      <a:pt x="126" y="23"/>
                      <a:pt x="117" y="36"/>
                    </a:cubicBezTo>
                    <a:cubicBezTo>
                      <a:pt x="107" y="41"/>
                      <a:pt x="101" y="43"/>
                      <a:pt x="91" y="48"/>
                    </a:cubicBezTo>
                    <a:cubicBezTo>
                      <a:pt x="79" y="63"/>
                      <a:pt x="73" y="70"/>
                      <a:pt x="62" y="85"/>
                    </a:cubicBezTo>
                    <a:cubicBezTo>
                      <a:pt x="65" y="93"/>
                      <a:pt x="66" y="97"/>
                      <a:pt x="68" y="105"/>
                    </a:cubicBezTo>
                    <a:cubicBezTo>
                      <a:pt x="54" y="118"/>
                      <a:pt x="47" y="125"/>
                      <a:pt x="33" y="138"/>
                    </a:cubicBezTo>
                    <a:cubicBezTo>
                      <a:pt x="23" y="142"/>
                      <a:pt x="17" y="144"/>
                      <a:pt x="7" y="147"/>
                    </a:cubicBezTo>
                    <a:cubicBezTo>
                      <a:pt x="5" y="150"/>
                      <a:pt x="4" y="151"/>
                      <a:pt x="2" y="153"/>
                    </a:cubicBezTo>
                    <a:cubicBezTo>
                      <a:pt x="2" y="153"/>
                      <a:pt x="2" y="153"/>
                      <a:pt x="2" y="153"/>
                    </a:cubicBezTo>
                    <a:cubicBezTo>
                      <a:pt x="1" y="154"/>
                      <a:pt x="1" y="155"/>
                      <a:pt x="0" y="156"/>
                    </a:cubicBezTo>
                    <a:cubicBezTo>
                      <a:pt x="30" y="152"/>
                      <a:pt x="61" y="148"/>
                      <a:pt x="91" y="145"/>
                    </a:cubicBezTo>
                    <a:cubicBezTo>
                      <a:pt x="90" y="139"/>
                      <a:pt x="90" y="136"/>
                      <a:pt x="90" y="130"/>
                    </a:cubicBezTo>
                    <a:cubicBezTo>
                      <a:pt x="100" y="124"/>
                      <a:pt x="105" y="121"/>
                      <a:pt x="116" y="115"/>
                    </a:cubicBezTo>
                    <a:cubicBezTo>
                      <a:pt x="121" y="115"/>
                      <a:pt x="124" y="114"/>
                      <a:pt x="130" y="114"/>
                    </a:cubicBezTo>
                    <a:cubicBezTo>
                      <a:pt x="132" y="111"/>
                      <a:pt x="134" y="109"/>
                      <a:pt x="136" y="106"/>
                    </a:cubicBezTo>
                    <a:cubicBezTo>
                      <a:pt x="145" y="105"/>
                      <a:pt x="149" y="105"/>
                      <a:pt x="158" y="104"/>
                    </a:cubicBezTo>
                    <a:cubicBezTo>
                      <a:pt x="160" y="99"/>
                      <a:pt x="161" y="97"/>
                      <a:pt x="164" y="92"/>
                    </a:cubicBezTo>
                    <a:cubicBezTo>
                      <a:pt x="174" y="88"/>
                      <a:pt x="179" y="86"/>
                      <a:pt x="188" y="81"/>
                    </a:cubicBezTo>
                    <a:cubicBezTo>
                      <a:pt x="186" y="78"/>
                      <a:pt x="184" y="76"/>
                      <a:pt x="182" y="72"/>
                    </a:cubicBezTo>
                    <a:cubicBezTo>
                      <a:pt x="188" y="71"/>
                      <a:pt x="191" y="71"/>
                      <a:pt x="197" y="71"/>
                    </a:cubicBezTo>
                    <a:cubicBezTo>
                      <a:pt x="200" y="67"/>
                      <a:pt x="201" y="65"/>
                      <a:pt x="203" y="62"/>
                    </a:cubicBezTo>
                    <a:cubicBezTo>
                      <a:pt x="215" y="62"/>
                      <a:pt x="221" y="62"/>
                      <a:pt x="232" y="62"/>
                    </a:cubicBezTo>
                    <a:cubicBezTo>
                      <a:pt x="236" y="58"/>
                      <a:pt x="238" y="56"/>
                      <a:pt x="241" y="51"/>
                    </a:cubicBezTo>
                    <a:cubicBezTo>
                      <a:pt x="234" y="48"/>
                      <a:pt x="231" y="46"/>
                      <a:pt x="224" y="4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97"/>
              <p:cNvSpPr>
                <a:spLocks/>
              </p:cNvSpPr>
              <p:nvPr userDrawn="1"/>
            </p:nvSpPr>
            <p:spPr bwMode="auto">
              <a:xfrm>
                <a:off x="1557" y="1197"/>
                <a:ext cx="365" cy="285"/>
              </a:xfrm>
              <a:custGeom>
                <a:avLst/>
                <a:gdLst>
                  <a:gd name="T0" fmla="*/ 56 w 154"/>
                  <a:gd name="T1" fmla="*/ 23 h 120"/>
                  <a:gd name="T2" fmla="*/ 39 w 154"/>
                  <a:gd name="T3" fmla="*/ 34 h 120"/>
                  <a:gd name="T4" fmla="*/ 34 w 154"/>
                  <a:gd name="T5" fmla="*/ 59 h 120"/>
                  <a:gd name="T6" fmla="*/ 18 w 154"/>
                  <a:gd name="T7" fmla="*/ 74 h 120"/>
                  <a:gd name="T8" fmla="*/ 7 w 154"/>
                  <a:gd name="T9" fmla="*/ 100 h 120"/>
                  <a:gd name="T10" fmla="*/ 2 w 154"/>
                  <a:gd name="T11" fmla="*/ 101 h 120"/>
                  <a:gd name="T12" fmla="*/ 0 w 154"/>
                  <a:gd name="T13" fmla="*/ 116 h 120"/>
                  <a:gd name="T14" fmla="*/ 0 w 154"/>
                  <a:gd name="T15" fmla="*/ 120 h 120"/>
                  <a:gd name="T16" fmla="*/ 76 w 154"/>
                  <a:gd name="T17" fmla="*/ 109 h 120"/>
                  <a:gd name="T18" fmla="*/ 72 w 154"/>
                  <a:gd name="T19" fmla="*/ 87 h 120"/>
                  <a:gd name="T20" fmla="*/ 80 w 154"/>
                  <a:gd name="T21" fmla="*/ 78 h 120"/>
                  <a:gd name="T22" fmla="*/ 92 w 154"/>
                  <a:gd name="T23" fmla="*/ 72 h 120"/>
                  <a:gd name="T24" fmla="*/ 89 w 154"/>
                  <a:gd name="T25" fmla="*/ 33 h 120"/>
                  <a:gd name="T26" fmla="*/ 154 w 154"/>
                  <a:gd name="T27" fmla="*/ 25 h 120"/>
                  <a:gd name="T28" fmla="*/ 152 w 154"/>
                  <a:gd name="T29" fmla="*/ 0 h 120"/>
                  <a:gd name="T30" fmla="*/ 61 w 154"/>
                  <a:gd name="T31" fmla="*/ 11 h 120"/>
                  <a:gd name="T32" fmla="*/ 56 w 154"/>
                  <a:gd name="T33"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20">
                    <a:moveTo>
                      <a:pt x="56" y="23"/>
                    </a:moveTo>
                    <a:cubicBezTo>
                      <a:pt x="49" y="28"/>
                      <a:pt x="46" y="30"/>
                      <a:pt x="39" y="34"/>
                    </a:cubicBezTo>
                    <a:cubicBezTo>
                      <a:pt x="37" y="44"/>
                      <a:pt x="36" y="49"/>
                      <a:pt x="34" y="59"/>
                    </a:cubicBezTo>
                    <a:cubicBezTo>
                      <a:pt x="27" y="65"/>
                      <a:pt x="24" y="68"/>
                      <a:pt x="18" y="74"/>
                    </a:cubicBezTo>
                    <a:cubicBezTo>
                      <a:pt x="14" y="84"/>
                      <a:pt x="11" y="89"/>
                      <a:pt x="7" y="100"/>
                    </a:cubicBezTo>
                    <a:cubicBezTo>
                      <a:pt x="5" y="100"/>
                      <a:pt x="4" y="101"/>
                      <a:pt x="2" y="101"/>
                    </a:cubicBezTo>
                    <a:cubicBezTo>
                      <a:pt x="1" y="107"/>
                      <a:pt x="1" y="110"/>
                      <a:pt x="0" y="116"/>
                    </a:cubicBezTo>
                    <a:cubicBezTo>
                      <a:pt x="0" y="118"/>
                      <a:pt x="0" y="119"/>
                      <a:pt x="0" y="120"/>
                    </a:cubicBezTo>
                    <a:cubicBezTo>
                      <a:pt x="25" y="116"/>
                      <a:pt x="51" y="112"/>
                      <a:pt x="76" y="109"/>
                    </a:cubicBezTo>
                    <a:cubicBezTo>
                      <a:pt x="74" y="100"/>
                      <a:pt x="73" y="95"/>
                      <a:pt x="72" y="87"/>
                    </a:cubicBezTo>
                    <a:cubicBezTo>
                      <a:pt x="75" y="83"/>
                      <a:pt x="77" y="81"/>
                      <a:pt x="80" y="78"/>
                    </a:cubicBezTo>
                    <a:cubicBezTo>
                      <a:pt x="85" y="76"/>
                      <a:pt x="87" y="75"/>
                      <a:pt x="92" y="72"/>
                    </a:cubicBezTo>
                    <a:cubicBezTo>
                      <a:pt x="91" y="57"/>
                      <a:pt x="90" y="49"/>
                      <a:pt x="89" y="33"/>
                    </a:cubicBezTo>
                    <a:cubicBezTo>
                      <a:pt x="110" y="30"/>
                      <a:pt x="132" y="28"/>
                      <a:pt x="154" y="25"/>
                    </a:cubicBezTo>
                    <a:cubicBezTo>
                      <a:pt x="153" y="15"/>
                      <a:pt x="153" y="10"/>
                      <a:pt x="152" y="0"/>
                    </a:cubicBezTo>
                    <a:cubicBezTo>
                      <a:pt x="122" y="3"/>
                      <a:pt x="91" y="7"/>
                      <a:pt x="61" y="11"/>
                    </a:cubicBezTo>
                    <a:cubicBezTo>
                      <a:pt x="59" y="16"/>
                      <a:pt x="58" y="18"/>
                      <a:pt x="56" y="2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98"/>
              <p:cNvSpPr>
                <a:spLocks/>
              </p:cNvSpPr>
              <p:nvPr userDrawn="1"/>
            </p:nvSpPr>
            <p:spPr bwMode="auto">
              <a:xfrm>
                <a:off x="2669" y="758"/>
                <a:ext cx="220" cy="292"/>
              </a:xfrm>
              <a:custGeom>
                <a:avLst/>
                <a:gdLst>
                  <a:gd name="T0" fmla="*/ 62 w 93"/>
                  <a:gd name="T1" fmla="*/ 101 h 123"/>
                  <a:gd name="T2" fmla="*/ 93 w 93"/>
                  <a:gd name="T3" fmla="*/ 87 h 123"/>
                  <a:gd name="T4" fmla="*/ 88 w 93"/>
                  <a:gd name="T5" fmla="*/ 82 h 123"/>
                  <a:gd name="T6" fmla="*/ 88 w 93"/>
                  <a:gd name="T7" fmla="*/ 69 h 123"/>
                  <a:gd name="T8" fmla="*/ 88 w 93"/>
                  <a:gd name="T9" fmla="*/ 69 h 123"/>
                  <a:gd name="T10" fmla="*/ 63 w 93"/>
                  <a:gd name="T11" fmla="*/ 61 h 123"/>
                  <a:gd name="T12" fmla="*/ 57 w 93"/>
                  <a:gd name="T13" fmla="*/ 53 h 123"/>
                  <a:gd name="T14" fmla="*/ 72 w 93"/>
                  <a:gd name="T15" fmla="*/ 45 h 123"/>
                  <a:gd name="T16" fmla="*/ 80 w 93"/>
                  <a:gd name="T17" fmla="*/ 35 h 123"/>
                  <a:gd name="T18" fmla="*/ 66 w 93"/>
                  <a:gd name="T19" fmla="*/ 20 h 123"/>
                  <a:gd name="T20" fmla="*/ 78 w 93"/>
                  <a:gd name="T21" fmla="*/ 4 h 123"/>
                  <a:gd name="T22" fmla="*/ 53 w 93"/>
                  <a:gd name="T23" fmla="*/ 0 h 123"/>
                  <a:gd name="T24" fmla="*/ 27 w 93"/>
                  <a:gd name="T25" fmla="*/ 7 h 123"/>
                  <a:gd name="T26" fmla="*/ 17 w 93"/>
                  <a:gd name="T27" fmla="*/ 18 h 123"/>
                  <a:gd name="T28" fmla="*/ 19 w 93"/>
                  <a:gd name="T29" fmla="*/ 45 h 123"/>
                  <a:gd name="T30" fmla="*/ 0 w 93"/>
                  <a:gd name="T31" fmla="*/ 57 h 123"/>
                  <a:gd name="T32" fmla="*/ 7 w 93"/>
                  <a:gd name="T33" fmla="*/ 68 h 123"/>
                  <a:gd name="T34" fmla="*/ 20 w 93"/>
                  <a:gd name="T35" fmla="*/ 72 h 123"/>
                  <a:gd name="T36" fmla="*/ 20 w 93"/>
                  <a:gd name="T37" fmla="*/ 81 h 123"/>
                  <a:gd name="T38" fmla="*/ 36 w 93"/>
                  <a:gd name="T39" fmla="*/ 88 h 123"/>
                  <a:gd name="T40" fmla="*/ 39 w 93"/>
                  <a:gd name="T41" fmla="*/ 123 h 123"/>
                  <a:gd name="T42" fmla="*/ 65 w 93"/>
                  <a:gd name="T43" fmla="*/ 113 h 123"/>
                  <a:gd name="T44" fmla="*/ 62 w 93"/>
                  <a:gd name="T45" fmla="*/ 10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123">
                    <a:moveTo>
                      <a:pt x="62" y="101"/>
                    </a:moveTo>
                    <a:cubicBezTo>
                      <a:pt x="75" y="96"/>
                      <a:pt x="81" y="93"/>
                      <a:pt x="93" y="87"/>
                    </a:cubicBezTo>
                    <a:cubicBezTo>
                      <a:pt x="91" y="85"/>
                      <a:pt x="90" y="84"/>
                      <a:pt x="88" y="82"/>
                    </a:cubicBezTo>
                    <a:cubicBezTo>
                      <a:pt x="88" y="77"/>
                      <a:pt x="88" y="74"/>
                      <a:pt x="88" y="69"/>
                    </a:cubicBezTo>
                    <a:cubicBezTo>
                      <a:pt x="88" y="69"/>
                      <a:pt x="88" y="69"/>
                      <a:pt x="88" y="69"/>
                    </a:cubicBezTo>
                    <a:cubicBezTo>
                      <a:pt x="78" y="66"/>
                      <a:pt x="73" y="64"/>
                      <a:pt x="63" y="61"/>
                    </a:cubicBezTo>
                    <a:cubicBezTo>
                      <a:pt x="61" y="58"/>
                      <a:pt x="59" y="56"/>
                      <a:pt x="57" y="53"/>
                    </a:cubicBezTo>
                    <a:cubicBezTo>
                      <a:pt x="63" y="50"/>
                      <a:pt x="66" y="48"/>
                      <a:pt x="72" y="45"/>
                    </a:cubicBezTo>
                    <a:cubicBezTo>
                      <a:pt x="75" y="41"/>
                      <a:pt x="77" y="39"/>
                      <a:pt x="80" y="35"/>
                    </a:cubicBezTo>
                    <a:cubicBezTo>
                      <a:pt x="75" y="29"/>
                      <a:pt x="72" y="26"/>
                      <a:pt x="66" y="20"/>
                    </a:cubicBezTo>
                    <a:cubicBezTo>
                      <a:pt x="71" y="14"/>
                      <a:pt x="73" y="11"/>
                      <a:pt x="78" y="4"/>
                    </a:cubicBezTo>
                    <a:cubicBezTo>
                      <a:pt x="68" y="3"/>
                      <a:pt x="63" y="2"/>
                      <a:pt x="53" y="0"/>
                    </a:cubicBezTo>
                    <a:cubicBezTo>
                      <a:pt x="43" y="3"/>
                      <a:pt x="38" y="4"/>
                      <a:pt x="27" y="7"/>
                    </a:cubicBezTo>
                    <a:cubicBezTo>
                      <a:pt x="23" y="12"/>
                      <a:pt x="21" y="14"/>
                      <a:pt x="17" y="18"/>
                    </a:cubicBezTo>
                    <a:cubicBezTo>
                      <a:pt x="18" y="29"/>
                      <a:pt x="19" y="34"/>
                      <a:pt x="19" y="45"/>
                    </a:cubicBezTo>
                    <a:cubicBezTo>
                      <a:pt x="11" y="50"/>
                      <a:pt x="7" y="52"/>
                      <a:pt x="0" y="57"/>
                    </a:cubicBezTo>
                    <a:cubicBezTo>
                      <a:pt x="3" y="61"/>
                      <a:pt x="4" y="64"/>
                      <a:pt x="7" y="68"/>
                    </a:cubicBezTo>
                    <a:cubicBezTo>
                      <a:pt x="12" y="70"/>
                      <a:pt x="15" y="71"/>
                      <a:pt x="20" y="72"/>
                    </a:cubicBezTo>
                    <a:cubicBezTo>
                      <a:pt x="20" y="76"/>
                      <a:pt x="20" y="78"/>
                      <a:pt x="20" y="81"/>
                    </a:cubicBezTo>
                    <a:cubicBezTo>
                      <a:pt x="26" y="84"/>
                      <a:pt x="29" y="85"/>
                      <a:pt x="36" y="88"/>
                    </a:cubicBezTo>
                    <a:cubicBezTo>
                      <a:pt x="37" y="102"/>
                      <a:pt x="38" y="109"/>
                      <a:pt x="39" y="123"/>
                    </a:cubicBezTo>
                    <a:cubicBezTo>
                      <a:pt x="50" y="119"/>
                      <a:pt x="55" y="117"/>
                      <a:pt x="65" y="113"/>
                    </a:cubicBezTo>
                    <a:cubicBezTo>
                      <a:pt x="64" y="108"/>
                      <a:pt x="63" y="106"/>
                      <a:pt x="62" y="10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99"/>
              <p:cNvSpPr>
                <a:spLocks/>
              </p:cNvSpPr>
              <p:nvPr userDrawn="1"/>
            </p:nvSpPr>
            <p:spPr bwMode="auto">
              <a:xfrm>
                <a:off x="1915" y="772"/>
                <a:ext cx="982" cy="702"/>
              </a:xfrm>
              <a:custGeom>
                <a:avLst/>
                <a:gdLst>
                  <a:gd name="T0" fmla="*/ 338 w 414"/>
                  <a:gd name="T1" fmla="*/ 75 h 296"/>
                  <a:gd name="T2" fmla="*/ 338 w 414"/>
                  <a:gd name="T3" fmla="*/ 66 h 296"/>
                  <a:gd name="T4" fmla="*/ 325 w 414"/>
                  <a:gd name="T5" fmla="*/ 62 h 296"/>
                  <a:gd name="T6" fmla="*/ 318 w 414"/>
                  <a:gd name="T7" fmla="*/ 51 h 296"/>
                  <a:gd name="T8" fmla="*/ 337 w 414"/>
                  <a:gd name="T9" fmla="*/ 39 h 296"/>
                  <a:gd name="T10" fmla="*/ 335 w 414"/>
                  <a:gd name="T11" fmla="*/ 12 h 296"/>
                  <a:gd name="T12" fmla="*/ 345 w 414"/>
                  <a:gd name="T13" fmla="*/ 1 h 296"/>
                  <a:gd name="T14" fmla="*/ 301 w 414"/>
                  <a:gd name="T15" fmla="*/ 0 h 296"/>
                  <a:gd name="T16" fmla="*/ 277 w 414"/>
                  <a:gd name="T17" fmla="*/ 8 h 296"/>
                  <a:gd name="T18" fmla="*/ 266 w 414"/>
                  <a:gd name="T19" fmla="*/ 4 h 296"/>
                  <a:gd name="T20" fmla="*/ 227 w 414"/>
                  <a:gd name="T21" fmla="*/ 7 h 296"/>
                  <a:gd name="T22" fmla="*/ 220 w 414"/>
                  <a:gd name="T23" fmla="*/ 11 h 296"/>
                  <a:gd name="T24" fmla="*/ 186 w 414"/>
                  <a:gd name="T25" fmla="*/ 15 h 296"/>
                  <a:gd name="T26" fmla="*/ 167 w 414"/>
                  <a:gd name="T27" fmla="*/ 27 h 296"/>
                  <a:gd name="T28" fmla="*/ 151 w 414"/>
                  <a:gd name="T29" fmla="*/ 29 h 296"/>
                  <a:gd name="T30" fmla="*/ 131 w 414"/>
                  <a:gd name="T31" fmla="*/ 41 h 296"/>
                  <a:gd name="T32" fmla="*/ 117 w 414"/>
                  <a:gd name="T33" fmla="*/ 41 h 296"/>
                  <a:gd name="T34" fmla="*/ 133 w 414"/>
                  <a:gd name="T35" fmla="*/ 55 h 296"/>
                  <a:gd name="T36" fmla="*/ 134 w 414"/>
                  <a:gd name="T37" fmla="*/ 76 h 296"/>
                  <a:gd name="T38" fmla="*/ 151 w 414"/>
                  <a:gd name="T39" fmla="*/ 85 h 296"/>
                  <a:gd name="T40" fmla="*/ 142 w 414"/>
                  <a:gd name="T41" fmla="*/ 96 h 296"/>
                  <a:gd name="T42" fmla="*/ 113 w 414"/>
                  <a:gd name="T43" fmla="*/ 96 h 296"/>
                  <a:gd name="T44" fmla="*/ 107 w 414"/>
                  <a:gd name="T45" fmla="*/ 105 h 296"/>
                  <a:gd name="T46" fmla="*/ 92 w 414"/>
                  <a:gd name="T47" fmla="*/ 106 h 296"/>
                  <a:gd name="T48" fmla="*/ 98 w 414"/>
                  <a:gd name="T49" fmla="*/ 115 h 296"/>
                  <a:gd name="T50" fmla="*/ 74 w 414"/>
                  <a:gd name="T51" fmla="*/ 126 h 296"/>
                  <a:gd name="T52" fmla="*/ 68 w 414"/>
                  <a:gd name="T53" fmla="*/ 138 h 296"/>
                  <a:gd name="T54" fmla="*/ 46 w 414"/>
                  <a:gd name="T55" fmla="*/ 140 h 296"/>
                  <a:gd name="T56" fmla="*/ 40 w 414"/>
                  <a:gd name="T57" fmla="*/ 148 h 296"/>
                  <a:gd name="T58" fmla="*/ 26 w 414"/>
                  <a:gd name="T59" fmla="*/ 149 h 296"/>
                  <a:gd name="T60" fmla="*/ 0 w 414"/>
                  <a:gd name="T61" fmla="*/ 164 h 296"/>
                  <a:gd name="T62" fmla="*/ 1 w 414"/>
                  <a:gd name="T63" fmla="*/ 184 h 296"/>
                  <a:gd name="T64" fmla="*/ 200 w 414"/>
                  <a:gd name="T65" fmla="*/ 263 h 296"/>
                  <a:gd name="T66" fmla="*/ 200 w 414"/>
                  <a:gd name="T67" fmla="*/ 271 h 296"/>
                  <a:gd name="T68" fmla="*/ 218 w 414"/>
                  <a:gd name="T69" fmla="*/ 277 h 296"/>
                  <a:gd name="T70" fmla="*/ 225 w 414"/>
                  <a:gd name="T71" fmla="*/ 275 h 296"/>
                  <a:gd name="T72" fmla="*/ 242 w 414"/>
                  <a:gd name="T73" fmla="*/ 282 h 296"/>
                  <a:gd name="T74" fmla="*/ 238 w 414"/>
                  <a:gd name="T75" fmla="*/ 296 h 296"/>
                  <a:gd name="T76" fmla="*/ 295 w 414"/>
                  <a:gd name="T77" fmla="*/ 285 h 296"/>
                  <a:gd name="T78" fmla="*/ 327 w 414"/>
                  <a:gd name="T79" fmla="*/ 260 h 296"/>
                  <a:gd name="T80" fmla="*/ 414 w 414"/>
                  <a:gd name="T81" fmla="*/ 221 h 296"/>
                  <a:gd name="T82" fmla="*/ 407 w 414"/>
                  <a:gd name="T83" fmla="*/ 209 h 296"/>
                  <a:gd name="T84" fmla="*/ 391 w 414"/>
                  <a:gd name="T85" fmla="*/ 205 h 296"/>
                  <a:gd name="T86" fmla="*/ 380 w 414"/>
                  <a:gd name="T87" fmla="*/ 207 h 296"/>
                  <a:gd name="T88" fmla="*/ 379 w 414"/>
                  <a:gd name="T89" fmla="*/ 199 h 296"/>
                  <a:gd name="T90" fmla="*/ 361 w 414"/>
                  <a:gd name="T91" fmla="*/ 180 h 296"/>
                  <a:gd name="T92" fmla="*/ 376 w 414"/>
                  <a:gd name="T93" fmla="*/ 173 h 296"/>
                  <a:gd name="T94" fmla="*/ 369 w 414"/>
                  <a:gd name="T95" fmla="*/ 160 h 296"/>
                  <a:gd name="T96" fmla="*/ 378 w 414"/>
                  <a:gd name="T97" fmla="*/ 155 h 296"/>
                  <a:gd name="T98" fmla="*/ 370 w 414"/>
                  <a:gd name="T99" fmla="*/ 147 h 296"/>
                  <a:gd name="T100" fmla="*/ 370 w 414"/>
                  <a:gd name="T101" fmla="*/ 132 h 296"/>
                  <a:gd name="T102" fmla="*/ 357 w 414"/>
                  <a:gd name="T103" fmla="*/ 117 h 296"/>
                  <a:gd name="T104" fmla="*/ 354 w 414"/>
                  <a:gd name="T105" fmla="*/ 82 h 296"/>
                  <a:gd name="T106" fmla="*/ 338 w 414"/>
                  <a:gd name="T107" fmla="*/ 7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4" h="296">
                    <a:moveTo>
                      <a:pt x="338" y="75"/>
                    </a:moveTo>
                    <a:cubicBezTo>
                      <a:pt x="338" y="72"/>
                      <a:pt x="338" y="70"/>
                      <a:pt x="338" y="66"/>
                    </a:cubicBezTo>
                    <a:cubicBezTo>
                      <a:pt x="333" y="65"/>
                      <a:pt x="330" y="64"/>
                      <a:pt x="325" y="62"/>
                    </a:cubicBezTo>
                    <a:cubicBezTo>
                      <a:pt x="322" y="58"/>
                      <a:pt x="321" y="55"/>
                      <a:pt x="318" y="51"/>
                    </a:cubicBezTo>
                    <a:cubicBezTo>
                      <a:pt x="325" y="46"/>
                      <a:pt x="329" y="44"/>
                      <a:pt x="337" y="39"/>
                    </a:cubicBezTo>
                    <a:cubicBezTo>
                      <a:pt x="336" y="28"/>
                      <a:pt x="336" y="23"/>
                      <a:pt x="335" y="12"/>
                    </a:cubicBezTo>
                    <a:cubicBezTo>
                      <a:pt x="339" y="8"/>
                      <a:pt x="341" y="6"/>
                      <a:pt x="345" y="1"/>
                    </a:cubicBezTo>
                    <a:cubicBezTo>
                      <a:pt x="327" y="1"/>
                      <a:pt x="318" y="0"/>
                      <a:pt x="301" y="0"/>
                    </a:cubicBezTo>
                    <a:cubicBezTo>
                      <a:pt x="291" y="3"/>
                      <a:pt x="286" y="5"/>
                      <a:pt x="277" y="8"/>
                    </a:cubicBezTo>
                    <a:cubicBezTo>
                      <a:pt x="273" y="6"/>
                      <a:pt x="270" y="6"/>
                      <a:pt x="266" y="4"/>
                    </a:cubicBezTo>
                    <a:cubicBezTo>
                      <a:pt x="250" y="5"/>
                      <a:pt x="243" y="6"/>
                      <a:pt x="227" y="7"/>
                    </a:cubicBezTo>
                    <a:cubicBezTo>
                      <a:pt x="224" y="9"/>
                      <a:pt x="223" y="10"/>
                      <a:pt x="220" y="11"/>
                    </a:cubicBezTo>
                    <a:cubicBezTo>
                      <a:pt x="206" y="13"/>
                      <a:pt x="200" y="14"/>
                      <a:pt x="186" y="15"/>
                    </a:cubicBezTo>
                    <a:cubicBezTo>
                      <a:pt x="179" y="20"/>
                      <a:pt x="175" y="22"/>
                      <a:pt x="167" y="27"/>
                    </a:cubicBezTo>
                    <a:cubicBezTo>
                      <a:pt x="161" y="28"/>
                      <a:pt x="157" y="28"/>
                      <a:pt x="151" y="29"/>
                    </a:cubicBezTo>
                    <a:cubicBezTo>
                      <a:pt x="143" y="34"/>
                      <a:pt x="139" y="36"/>
                      <a:pt x="131" y="41"/>
                    </a:cubicBezTo>
                    <a:cubicBezTo>
                      <a:pt x="126" y="41"/>
                      <a:pt x="123" y="41"/>
                      <a:pt x="117" y="41"/>
                    </a:cubicBezTo>
                    <a:cubicBezTo>
                      <a:pt x="123" y="47"/>
                      <a:pt x="127" y="49"/>
                      <a:pt x="133" y="55"/>
                    </a:cubicBezTo>
                    <a:cubicBezTo>
                      <a:pt x="133" y="63"/>
                      <a:pt x="134" y="68"/>
                      <a:pt x="134" y="76"/>
                    </a:cubicBezTo>
                    <a:cubicBezTo>
                      <a:pt x="141" y="80"/>
                      <a:pt x="144" y="82"/>
                      <a:pt x="151" y="85"/>
                    </a:cubicBezTo>
                    <a:cubicBezTo>
                      <a:pt x="148" y="90"/>
                      <a:pt x="146" y="92"/>
                      <a:pt x="142" y="96"/>
                    </a:cubicBezTo>
                    <a:cubicBezTo>
                      <a:pt x="131" y="96"/>
                      <a:pt x="125" y="96"/>
                      <a:pt x="113" y="96"/>
                    </a:cubicBezTo>
                    <a:cubicBezTo>
                      <a:pt x="111" y="99"/>
                      <a:pt x="110" y="101"/>
                      <a:pt x="107" y="105"/>
                    </a:cubicBezTo>
                    <a:cubicBezTo>
                      <a:pt x="101" y="105"/>
                      <a:pt x="98" y="105"/>
                      <a:pt x="92" y="106"/>
                    </a:cubicBezTo>
                    <a:cubicBezTo>
                      <a:pt x="94" y="110"/>
                      <a:pt x="96" y="112"/>
                      <a:pt x="98" y="115"/>
                    </a:cubicBezTo>
                    <a:cubicBezTo>
                      <a:pt x="89" y="120"/>
                      <a:pt x="84" y="122"/>
                      <a:pt x="74" y="126"/>
                    </a:cubicBezTo>
                    <a:cubicBezTo>
                      <a:pt x="71" y="131"/>
                      <a:pt x="70" y="133"/>
                      <a:pt x="68" y="138"/>
                    </a:cubicBezTo>
                    <a:cubicBezTo>
                      <a:pt x="59" y="139"/>
                      <a:pt x="55" y="139"/>
                      <a:pt x="46" y="140"/>
                    </a:cubicBezTo>
                    <a:cubicBezTo>
                      <a:pt x="44" y="143"/>
                      <a:pt x="42" y="145"/>
                      <a:pt x="40" y="148"/>
                    </a:cubicBezTo>
                    <a:cubicBezTo>
                      <a:pt x="34" y="148"/>
                      <a:pt x="31" y="149"/>
                      <a:pt x="26" y="149"/>
                    </a:cubicBezTo>
                    <a:cubicBezTo>
                      <a:pt x="15" y="155"/>
                      <a:pt x="10" y="158"/>
                      <a:pt x="0" y="164"/>
                    </a:cubicBezTo>
                    <a:cubicBezTo>
                      <a:pt x="0" y="172"/>
                      <a:pt x="1" y="176"/>
                      <a:pt x="1" y="184"/>
                    </a:cubicBezTo>
                    <a:cubicBezTo>
                      <a:pt x="68" y="209"/>
                      <a:pt x="134" y="235"/>
                      <a:pt x="200" y="263"/>
                    </a:cubicBezTo>
                    <a:cubicBezTo>
                      <a:pt x="200" y="266"/>
                      <a:pt x="200" y="268"/>
                      <a:pt x="200" y="271"/>
                    </a:cubicBezTo>
                    <a:cubicBezTo>
                      <a:pt x="207" y="273"/>
                      <a:pt x="211" y="275"/>
                      <a:pt x="218" y="277"/>
                    </a:cubicBezTo>
                    <a:cubicBezTo>
                      <a:pt x="221" y="276"/>
                      <a:pt x="222" y="276"/>
                      <a:pt x="225" y="275"/>
                    </a:cubicBezTo>
                    <a:cubicBezTo>
                      <a:pt x="232" y="278"/>
                      <a:pt x="236" y="279"/>
                      <a:pt x="242" y="282"/>
                    </a:cubicBezTo>
                    <a:cubicBezTo>
                      <a:pt x="241" y="287"/>
                      <a:pt x="240" y="290"/>
                      <a:pt x="238" y="296"/>
                    </a:cubicBezTo>
                    <a:cubicBezTo>
                      <a:pt x="261" y="291"/>
                      <a:pt x="272" y="289"/>
                      <a:pt x="295" y="285"/>
                    </a:cubicBezTo>
                    <a:cubicBezTo>
                      <a:pt x="308" y="275"/>
                      <a:pt x="314" y="270"/>
                      <a:pt x="327" y="260"/>
                    </a:cubicBezTo>
                    <a:cubicBezTo>
                      <a:pt x="356" y="247"/>
                      <a:pt x="385" y="233"/>
                      <a:pt x="414" y="221"/>
                    </a:cubicBezTo>
                    <a:cubicBezTo>
                      <a:pt x="411" y="216"/>
                      <a:pt x="410" y="214"/>
                      <a:pt x="407" y="209"/>
                    </a:cubicBezTo>
                    <a:cubicBezTo>
                      <a:pt x="401" y="207"/>
                      <a:pt x="397" y="206"/>
                      <a:pt x="391" y="205"/>
                    </a:cubicBezTo>
                    <a:cubicBezTo>
                      <a:pt x="386" y="206"/>
                      <a:pt x="384" y="206"/>
                      <a:pt x="380" y="207"/>
                    </a:cubicBezTo>
                    <a:cubicBezTo>
                      <a:pt x="380" y="203"/>
                      <a:pt x="379" y="202"/>
                      <a:pt x="379" y="199"/>
                    </a:cubicBezTo>
                    <a:cubicBezTo>
                      <a:pt x="372" y="191"/>
                      <a:pt x="368" y="187"/>
                      <a:pt x="361" y="180"/>
                    </a:cubicBezTo>
                    <a:cubicBezTo>
                      <a:pt x="367" y="177"/>
                      <a:pt x="370" y="176"/>
                      <a:pt x="376" y="173"/>
                    </a:cubicBezTo>
                    <a:cubicBezTo>
                      <a:pt x="373" y="168"/>
                      <a:pt x="371" y="165"/>
                      <a:pt x="369" y="160"/>
                    </a:cubicBezTo>
                    <a:cubicBezTo>
                      <a:pt x="372" y="158"/>
                      <a:pt x="374" y="157"/>
                      <a:pt x="378" y="155"/>
                    </a:cubicBezTo>
                    <a:cubicBezTo>
                      <a:pt x="375" y="152"/>
                      <a:pt x="373" y="150"/>
                      <a:pt x="370" y="147"/>
                    </a:cubicBezTo>
                    <a:cubicBezTo>
                      <a:pt x="370" y="141"/>
                      <a:pt x="370" y="138"/>
                      <a:pt x="370" y="132"/>
                    </a:cubicBezTo>
                    <a:cubicBezTo>
                      <a:pt x="365" y="126"/>
                      <a:pt x="362" y="123"/>
                      <a:pt x="357" y="117"/>
                    </a:cubicBezTo>
                    <a:cubicBezTo>
                      <a:pt x="356" y="103"/>
                      <a:pt x="355" y="96"/>
                      <a:pt x="354" y="82"/>
                    </a:cubicBezTo>
                    <a:cubicBezTo>
                      <a:pt x="347" y="79"/>
                      <a:pt x="344" y="78"/>
                      <a:pt x="338" y="7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00"/>
              <p:cNvSpPr>
                <a:spLocks/>
              </p:cNvSpPr>
              <p:nvPr userDrawn="1"/>
            </p:nvSpPr>
            <p:spPr bwMode="auto">
              <a:xfrm>
                <a:off x="2761" y="922"/>
                <a:ext cx="330" cy="410"/>
              </a:xfrm>
              <a:custGeom>
                <a:avLst/>
                <a:gdLst>
                  <a:gd name="T0" fmla="*/ 103 w 139"/>
                  <a:gd name="T1" fmla="*/ 173 h 173"/>
                  <a:gd name="T2" fmla="*/ 118 w 139"/>
                  <a:gd name="T3" fmla="*/ 167 h 173"/>
                  <a:gd name="T4" fmla="*/ 110 w 139"/>
                  <a:gd name="T5" fmla="*/ 101 h 173"/>
                  <a:gd name="T6" fmla="*/ 139 w 139"/>
                  <a:gd name="T7" fmla="*/ 33 h 173"/>
                  <a:gd name="T8" fmla="*/ 124 w 139"/>
                  <a:gd name="T9" fmla="*/ 14 h 173"/>
                  <a:gd name="T10" fmla="*/ 85 w 139"/>
                  <a:gd name="T11" fmla="*/ 5 h 173"/>
                  <a:gd name="T12" fmla="*/ 66 w 139"/>
                  <a:gd name="T13" fmla="*/ 6 h 173"/>
                  <a:gd name="T14" fmla="*/ 49 w 139"/>
                  <a:gd name="T15" fmla="*/ 0 h 173"/>
                  <a:gd name="T16" fmla="*/ 49 w 139"/>
                  <a:gd name="T17" fmla="*/ 13 h 173"/>
                  <a:gd name="T18" fmla="*/ 54 w 139"/>
                  <a:gd name="T19" fmla="*/ 18 h 173"/>
                  <a:gd name="T20" fmla="*/ 23 w 139"/>
                  <a:gd name="T21" fmla="*/ 32 h 173"/>
                  <a:gd name="T22" fmla="*/ 26 w 139"/>
                  <a:gd name="T23" fmla="*/ 44 h 173"/>
                  <a:gd name="T24" fmla="*/ 0 w 139"/>
                  <a:gd name="T25" fmla="*/ 54 h 173"/>
                  <a:gd name="T26" fmla="*/ 13 w 139"/>
                  <a:gd name="T27" fmla="*/ 69 h 173"/>
                  <a:gd name="T28" fmla="*/ 13 w 139"/>
                  <a:gd name="T29" fmla="*/ 84 h 173"/>
                  <a:gd name="T30" fmla="*/ 21 w 139"/>
                  <a:gd name="T31" fmla="*/ 92 h 173"/>
                  <a:gd name="T32" fmla="*/ 12 w 139"/>
                  <a:gd name="T33" fmla="*/ 97 h 173"/>
                  <a:gd name="T34" fmla="*/ 19 w 139"/>
                  <a:gd name="T35" fmla="*/ 110 h 173"/>
                  <a:gd name="T36" fmla="*/ 4 w 139"/>
                  <a:gd name="T37" fmla="*/ 117 h 173"/>
                  <a:gd name="T38" fmla="*/ 22 w 139"/>
                  <a:gd name="T39" fmla="*/ 136 h 173"/>
                  <a:gd name="T40" fmla="*/ 23 w 139"/>
                  <a:gd name="T41" fmla="*/ 144 h 173"/>
                  <a:gd name="T42" fmla="*/ 34 w 139"/>
                  <a:gd name="T43" fmla="*/ 142 h 173"/>
                  <a:gd name="T44" fmla="*/ 50 w 139"/>
                  <a:gd name="T45" fmla="*/ 146 h 173"/>
                  <a:gd name="T46" fmla="*/ 57 w 139"/>
                  <a:gd name="T47" fmla="*/ 158 h 173"/>
                  <a:gd name="T48" fmla="*/ 89 w 139"/>
                  <a:gd name="T49" fmla="*/ 163 h 173"/>
                  <a:gd name="T50" fmla="*/ 103 w 139"/>
                  <a:gd name="T51"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173">
                    <a:moveTo>
                      <a:pt x="103" y="173"/>
                    </a:moveTo>
                    <a:cubicBezTo>
                      <a:pt x="109" y="171"/>
                      <a:pt x="112" y="170"/>
                      <a:pt x="118" y="167"/>
                    </a:cubicBezTo>
                    <a:cubicBezTo>
                      <a:pt x="115" y="145"/>
                      <a:pt x="113" y="123"/>
                      <a:pt x="110" y="101"/>
                    </a:cubicBezTo>
                    <a:cubicBezTo>
                      <a:pt x="119" y="78"/>
                      <a:pt x="129" y="55"/>
                      <a:pt x="139" y="33"/>
                    </a:cubicBezTo>
                    <a:cubicBezTo>
                      <a:pt x="133" y="25"/>
                      <a:pt x="130" y="22"/>
                      <a:pt x="124" y="14"/>
                    </a:cubicBezTo>
                    <a:cubicBezTo>
                      <a:pt x="109" y="10"/>
                      <a:pt x="101" y="9"/>
                      <a:pt x="85" y="5"/>
                    </a:cubicBezTo>
                    <a:cubicBezTo>
                      <a:pt x="77" y="5"/>
                      <a:pt x="74" y="6"/>
                      <a:pt x="66" y="6"/>
                    </a:cubicBezTo>
                    <a:cubicBezTo>
                      <a:pt x="59" y="4"/>
                      <a:pt x="56" y="3"/>
                      <a:pt x="49" y="0"/>
                    </a:cubicBezTo>
                    <a:cubicBezTo>
                      <a:pt x="49" y="5"/>
                      <a:pt x="49" y="8"/>
                      <a:pt x="49" y="13"/>
                    </a:cubicBezTo>
                    <a:cubicBezTo>
                      <a:pt x="51" y="15"/>
                      <a:pt x="52" y="16"/>
                      <a:pt x="54" y="18"/>
                    </a:cubicBezTo>
                    <a:cubicBezTo>
                      <a:pt x="42" y="24"/>
                      <a:pt x="36" y="27"/>
                      <a:pt x="23" y="32"/>
                    </a:cubicBezTo>
                    <a:cubicBezTo>
                      <a:pt x="24" y="37"/>
                      <a:pt x="25" y="39"/>
                      <a:pt x="26" y="44"/>
                    </a:cubicBezTo>
                    <a:cubicBezTo>
                      <a:pt x="16" y="48"/>
                      <a:pt x="11" y="50"/>
                      <a:pt x="0" y="54"/>
                    </a:cubicBezTo>
                    <a:cubicBezTo>
                      <a:pt x="5" y="60"/>
                      <a:pt x="8" y="63"/>
                      <a:pt x="13" y="69"/>
                    </a:cubicBezTo>
                    <a:cubicBezTo>
                      <a:pt x="13" y="75"/>
                      <a:pt x="13" y="78"/>
                      <a:pt x="13" y="84"/>
                    </a:cubicBezTo>
                    <a:cubicBezTo>
                      <a:pt x="16" y="87"/>
                      <a:pt x="18" y="89"/>
                      <a:pt x="21" y="92"/>
                    </a:cubicBezTo>
                    <a:cubicBezTo>
                      <a:pt x="17" y="94"/>
                      <a:pt x="15" y="95"/>
                      <a:pt x="12" y="97"/>
                    </a:cubicBezTo>
                    <a:cubicBezTo>
                      <a:pt x="14" y="102"/>
                      <a:pt x="16" y="105"/>
                      <a:pt x="19" y="110"/>
                    </a:cubicBezTo>
                    <a:cubicBezTo>
                      <a:pt x="13" y="113"/>
                      <a:pt x="10" y="114"/>
                      <a:pt x="4" y="117"/>
                    </a:cubicBezTo>
                    <a:cubicBezTo>
                      <a:pt x="11" y="124"/>
                      <a:pt x="15" y="128"/>
                      <a:pt x="22" y="136"/>
                    </a:cubicBezTo>
                    <a:cubicBezTo>
                      <a:pt x="22" y="139"/>
                      <a:pt x="23" y="140"/>
                      <a:pt x="23" y="144"/>
                    </a:cubicBezTo>
                    <a:cubicBezTo>
                      <a:pt x="27" y="143"/>
                      <a:pt x="29" y="143"/>
                      <a:pt x="34" y="142"/>
                    </a:cubicBezTo>
                    <a:cubicBezTo>
                      <a:pt x="40" y="143"/>
                      <a:pt x="44" y="144"/>
                      <a:pt x="50" y="146"/>
                    </a:cubicBezTo>
                    <a:cubicBezTo>
                      <a:pt x="53" y="151"/>
                      <a:pt x="54" y="153"/>
                      <a:pt x="57" y="158"/>
                    </a:cubicBezTo>
                    <a:cubicBezTo>
                      <a:pt x="70" y="160"/>
                      <a:pt x="76" y="161"/>
                      <a:pt x="89" y="163"/>
                    </a:cubicBezTo>
                    <a:cubicBezTo>
                      <a:pt x="95" y="167"/>
                      <a:pt x="97" y="169"/>
                      <a:pt x="103" y="17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01"/>
              <p:cNvSpPr>
                <a:spLocks/>
              </p:cNvSpPr>
              <p:nvPr userDrawn="1"/>
            </p:nvSpPr>
            <p:spPr bwMode="auto">
              <a:xfrm>
                <a:off x="2747" y="1669"/>
                <a:ext cx="344" cy="453"/>
              </a:xfrm>
              <a:custGeom>
                <a:avLst/>
                <a:gdLst>
                  <a:gd name="T0" fmla="*/ 25 w 145"/>
                  <a:gd name="T1" fmla="*/ 161 h 191"/>
                  <a:gd name="T2" fmla="*/ 20 w 145"/>
                  <a:gd name="T3" fmla="*/ 175 h 191"/>
                  <a:gd name="T4" fmla="*/ 20 w 145"/>
                  <a:gd name="T5" fmla="*/ 175 h 191"/>
                  <a:gd name="T6" fmla="*/ 31 w 145"/>
                  <a:gd name="T7" fmla="*/ 181 h 191"/>
                  <a:gd name="T8" fmla="*/ 51 w 145"/>
                  <a:gd name="T9" fmla="*/ 181 h 191"/>
                  <a:gd name="T10" fmla="*/ 51 w 145"/>
                  <a:gd name="T11" fmla="*/ 175 h 191"/>
                  <a:gd name="T12" fmla="*/ 72 w 145"/>
                  <a:gd name="T13" fmla="*/ 174 h 191"/>
                  <a:gd name="T14" fmla="*/ 85 w 145"/>
                  <a:gd name="T15" fmla="*/ 179 h 191"/>
                  <a:gd name="T16" fmla="*/ 115 w 145"/>
                  <a:gd name="T17" fmla="*/ 180 h 191"/>
                  <a:gd name="T18" fmla="*/ 123 w 145"/>
                  <a:gd name="T19" fmla="*/ 186 h 191"/>
                  <a:gd name="T20" fmla="*/ 130 w 145"/>
                  <a:gd name="T21" fmla="*/ 181 h 191"/>
                  <a:gd name="T22" fmla="*/ 137 w 145"/>
                  <a:gd name="T23" fmla="*/ 191 h 191"/>
                  <a:gd name="T24" fmla="*/ 145 w 145"/>
                  <a:gd name="T25" fmla="*/ 186 h 191"/>
                  <a:gd name="T26" fmla="*/ 138 w 145"/>
                  <a:gd name="T27" fmla="*/ 166 h 191"/>
                  <a:gd name="T28" fmla="*/ 118 w 145"/>
                  <a:gd name="T29" fmla="*/ 154 h 191"/>
                  <a:gd name="T30" fmla="*/ 126 w 145"/>
                  <a:gd name="T31" fmla="*/ 147 h 191"/>
                  <a:gd name="T32" fmla="*/ 113 w 145"/>
                  <a:gd name="T33" fmla="*/ 141 h 191"/>
                  <a:gd name="T34" fmla="*/ 114 w 145"/>
                  <a:gd name="T35" fmla="*/ 131 h 191"/>
                  <a:gd name="T36" fmla="*/ 106 w 145"/>
                  <a:gd name="T37" fmla="*/ 116 h 191"/>
                  <a:gd name="T38" fmla="*/ 117 w 145"/>
                  <a:gd name="T39" fmla="*/ 113 h 191"/>
                  <a:gd name="T40" fmla="*/ 118 w 145"/>
                  <a:gd name="T41" fmla="*/ 105 h 191"/>
                  <a:gd name="T42" fmla="*/ 123 w 145"/>
                  <a:gd name="T43" fmla="*/ 105 h 191"/>
                  <a:gd name="T44" fmla="*/ 133 w 145"/>
                  <a:gd name="T45" fmla="*/ 86 h 191"/>
                  <a:gd name="T46" fmla="*/ 123 w 145"/>
                  <a:gd name="T47" fmla="*/ 77 h 191"/>
                  <a:gd name="T48" fmla="*/ 100 w 145"/>
                  <a:gd name="T49" fmla="*/ 64 h 191"/>
                  <a:gd name="T50" fmla="*/ 107 w 145"/>
                  <a:gd name="T51" fmla="*/ 55 h 191"/>
                  <a:gd name="T52" fmla="*/ 134 w 145"/>
                  <a:gd name="T53" fmla="*/ 57 h 191"/>
                  <a:gd name="T54" fmla="*/ 123 w 145"/>
                  <a:gd name="T55" fmla="*/ 43 h 191"/>
                  <a:gd name="T56" fmla="*/ 126 w 145"/>
                  <a:gd name="T57" fmla="*/ 28 h 191"/>
                  <a:gd name="T58" fmla="*/ 114 w 145"/>
                  <a:gd name="T59" fmla="*/ 1 h 191"/>
                  <a:gd name="T60" fmla="*/ 101 w 145"/>
                  <a:gd name="T61" fmla="*/ 0 h 191"/>
                  <a:gd name="T62" fmla="*/ 101 w 145"/>
                  <a:gd name="T63" fmla="*/ 17 h 191"/>
                  <a:gd name="T64" fmla="*/ 107 w 145"/>
                  <a:gd name="T65" fmla="*/ 22 h 191"/>
                  <a:gd name="T66" fmla="*/ 105 w 145"/>
                  <a:gd name="T67" fmla="*/ 32 h 191"/>
                  <a:gd name="T68" fmla="*/ 100 w 145"/>
                  <a:gd name="T69" fmla="*/ 35 h 191"/>
                  <a:gd name="T70" fmla="*/ 92 w 145"/>
                  <a:gd name="T71" fmla="*/ 53 h 191"/>
                  <a:gd name="T72" fmla="*/ 82 w 145"/>
                  <a:gd name="T73" fmla="*/ 56 h 191"/>
                  <a:gd name="T74" fmla="*/ 80 w 145"/>
                  <a:gd name="T75" fmla="*/ 74 h 191"/>
                  <a:gd name="T76" fmla="*/ 71 w 145"/>
                  <a:gd name="T77" fmla="*/ 76 h 191"/>
                  <a:gd name="T78" fmla="*/ 60 w 145"/>
                  <a:gd name="T79" fmla="*/ 97 h 191"/>
                  <a:gd name="T80" fmla="*/ 55 w 145"/>
                  <a:gd name="T81" fmla="*/ 110 h 191"/>
                  <a:gd name="T82" fmla="*/ 45 w 145"/>
                  <a:gd name="T83" fmla="*/ 110 h 191"/>
                  <a:gd name="T84" fmla="*/ 40 w 145"/>
                  <a:gd name="T85" fmla="*/ 99 h 191"/>
                  <a:gd name="T86" fmla="*/ 31 w 145"/>
                  <a:gd name="T87" fmla="*/ 105 h 191"/>
                  <a:gd name="T88" fmla="*/ 26 w 145"/>
                  <a:gd name="T89" fmla="*/ 101 h 191"/>
                  <a:gd name="T90" fmla="*/ 5 w 145"/>
                  <a:gd name="T91" fmla="*/ 117 h 191"/>
                  <a:gd name="T92" fmla="*/ 5 w 145"/>
                  <a:gd name="T93" fmla="*/ 126 h 191"/>
                  <a:gd name="T94" fmla="*/ 0 w 145"/>
                  <a:gd name="T95" fmla="*/ 134 h 191"/>
                  <a:gd name="T96" fmla="*/ 21 w 145"/>
                  <a:gd name="T97" fmla="*/ 144 h 191"/>
                  <a:gd name="T98" fmla="*/ 25 w 145"/>
                  <a:gd name="T99"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5" h="191">
                    <a:moveTo>
                      <a:pt x="25" y="161"/>
                    </a:moveTo>
                    <a:cubicBezTo>
                      <a:pt x="23" y="167"/>
                      <a:pt x="22" y="170"/>
                      <a:pt x="20" y="175"/>
                    </a:cubicBezTo>
                    <a:cubicBezTo>
                      <a:pt x="20" y="175"/>
                      <a:pt x="20" y="175"/>
                      <a:pt x="20" y="175"/>
                    </a:cubicBezTo>
                    <a:cubicBezTo>
                      <a:pt x="24" y="178"/>
                      <a:pt x="27" y="179"/>
                      <a:pt x="31" y="181"/>
                    </a:cubicBezTo>
                    <a:cubicBezTo>
                      <a:pt x="39" y="181"/>
                      <a:pt x="43" y="181"/>
                      <a:pt x="51" y="181"/>
                    </a:cubicBezTo>
                    <a:cubicBezTo>
                      <a:pt x="51" y="178"/>
                      <a:pt x="51" y="177"/>
                      <a:pt x="51" y="175"/>
                    </a:cubicBezTo>
                    <a:cubicBezTo>
                      <a:pt x="60" y="174"/>
                      <a:pt x="64" y="174"/>
                      <a:pt x="72" y="174"/>
                    </a:cubicBezTo>
                    <a:cubicBezTo>
                      <a:pt x="77" y="176"/>
                      <a:pt x="80" y="177"/>
                      <a:pt x="85" y="179"/>
                    </a:cubicBezTo>
                    <a:cubicBezTo>
                      <a:pt x="97" y="179"/>
                      <a:pt x="103" y="179"/>
                      <a:pt x="115" y="180"/>
                    </a:cubicBezTo>
                    <a:cubicBezTo>
                      <a:pt x="118" y="182"/>
                      <a:pt x="120" y="183"/>
                      <a:pt x="123" y="186"/>
                    </a:cubicBezTo>
                    <a:cubicBezTo>
                      <a:pt x="126" y="184"/>
                      <a:pt x="127" y="183"/>
                      <a:pt x="130" y="181"/>
                    </a:cubicBezTo>
                    <a:cubicBezTo>
                      <a:pt x="133" y="185"/>
                      <a:pt x="134" y="187"/>
                      <a:pt x="137" y="191"/>
                    </a:cubicBezTo>
                    <a:cubicBezTo>
                      <a:pt x="140" y="189"/>
                      <a:pt x="142" y="188"/>
                      <a:pt x="145" y="186"/>
                    </a:cubicBezTo>
                    <a:cubicBezTo>
                      <a:pt x="142" y="178"/>
                      <a:pt x="141" y="174"/>
                      <a:pt x="138" y="166"/>
                    </a:cubicBezTo>
                    <a:cubicBezTo>
                      <a:pt x="130" y="161"/>
                      <a:pt x="126" y="158"/>
                      <a:pt x="118" y="154"/>
                    </a:cubicBezTo>
                    <a:cubicBezTo>
                      <a:pt x="121" y="151"/>
                      <a:pt x="123" y="149"/>
                      <a:pt x="126" y="147"/>
                    </a:cubicBezTo>
                    <a:cubicBezTo>
                      <a:pt x="121" y="144"/>
                      <a:pt x="118" y="143"/>
                      <a:pt x="113" y="141"/>
                    </a:cubicBezTo>
                    <a:cubicBezTo>
                      <a:pt x="113" y="137"/>
                      <a:pt x="114" y="135"/>
                      <a:pt x="114" y="131"/>
                    </a:cubicBezTo>
                    <a:cubicBezTo>
                      <a:pt x="111" y="125"/>
                      <a:pt x="109" y="122"/>
                      <a:pt x="106" y="116"/>
                    </a:cubicBezTo>
                    <a:cubicBezTo>
                      <a:pt x="110" y="114"/>
                      <a:pt x="113" y="114"/>
                      <a:pt x="117" y="113"/>
                    </a:cubicBezTo>
                    <a:cubicBezTo>
                      <a:pt x="117" y="110"/>
                      <a:pt x="117" y="108"/>
                      <a:pt x="118" y="105"/>
                    </a:cubicBezTo>
                    <a:cubicBezTo>
                      <a:pt x="120" y="105"/>
                      <a:pt x="121" y="105"/>
                      <a:pt x="123" y="105"/>
                    </a:cubicBezTo>
                    <a:cubicBezTo>
                      <a:pt x="127" y="97"/>
                      <a:pt x="129" y="93"/>
                      <a:pt x="133" y="86"/>
                    </a:cubicBezTo>
                    <a:cubicBezTo>
                      <a:pt x="129" y="82"/>
                      <a:pt x="127" y="80"/>
                      <a:pt x="123" y="77"/>
                    </a:cubicBezTo>
                    <a:cubicBezTo>
                      <a:pt x="114" y="72"/>
                      <a:pt x="109" y="69"/>
                      <a:pt x="100" y="64"/>
                    </a:cubicBezTo>
                    <a:cubicBezTo>
                      <a:pt x="103" y="60"/>
                      <a:pt x="104" y="59"/>
                      <a:pt x="107" y="55"/>
                    </a:cubicBezTo>
                    <a:cubicBezTo>
                      <a:pt x="118" y="56"/>
                      <a:pt x="123" y="56"/>
                      <a:pt x="134" y="57"/>
                    </a:cubicBezTo>
                    <a:cubicBezTo>
                      <a:pt x="130" y="51"/>
                      <a:pt x="127" y="48"/>
                      <a:pt x="123" y="43"/>
                    </a:cubicBezTo>
                    <a:cubicBezTo>
                      <a:pt x="124" y="37"/>
                      <a:pt x="125" y="34"/>
                      <a:pt x="126" y="28"/>
                    </a:cubicBezTo>
                    <a:cubicBezTo>
                      <a:pt x="121" y="17"/>
                      <a:pt x="119" y="12"/>
                      <a:pt x="114" y="1"/>
                    </a:cubicBezTo>
                    <a:cubicBezTo>
                      <a:pt x="109" y="1"/>
                      <a:pt x="106" y="1"/>
                      <a:pt x="101" y="0"/>
                    </a:cubicBezTo>
                    <a:cubicBezTo>
                      <a:pt x="101" y="7"/>
                      <a:pt x="101" y="10"/>
                      <a:pt x="101" y="17"/>
                    </a:cubicBezTo>
                    <a:cubicBezTo>
                      <a:pt x="104" y="19"/>
                      <a:pt x="105" y="20"/>
                      <a:pt x="107" y="22"/>
                    </a:cubicBezTo>
                    <a:cubicBezTo>
                      <a:pt x="106" y="26"/>
                      <a:pt x="106" y="28"/>
                      <a:pt x="105" y="32"/>
                    </a:cubicBezTo>
                    <a:cubicBezTo>
                      <a:pt x="103" y="33"/>
                      <a:pt x="102" y="33"/>
                      <a:pt x="100" y="35"/>
                    </a:cubicBezTo>
                    <a:cubicBezTo>
                      <a:pt x="97" y="42"/>
                      <a:pt x="95" y="46"/>
                      <a:pt x="92" y="53"/>
                    </a:cubicBezTo>
                    <a:cubicBezTo>
                      <a:pt x="88" y="54"/>
                      <a:pt x="86" y="55"/>
                      <a:pt x="82" y="56"/>
                    </a:cubicBezTo>
                    <a:cubicBezTo>
                      <a:pt x="81" y="63"/>
                      <a:pt x="81" y="67"/>
                      <a:pt x="80" y="74"/>
                    </a:cubicBezTo>
                    <a:cubicBezTo>
                      <a:pt x="76" y="75"/>
                      <a:pt x="74" y="75"/>
                      <a:pt x="71" y="76"/>
                    </a:cubicBezTo>
                    <a:cubicBezTo>
                      <a:pt x="66" y="84"/>
                      <a:pt x="64" y="88"/>
                      <a:pt x="60" y="97"/>
                    </a:cubicBezTo>
                    <a:cubicBezTo>
                      <a:pt x="58" y="102"/>
                      <a:pt x="57" y="105"/>
                      <a:pt x="55" y="110"/>
                    </a:cubicBezTo>
                    <a:cubicBezTo>
                      <a:pt x="51" y="110"/>
                      <a:pt x="49" y="110"/>
                      <a:pt x="45" y="110"/>
                    </a:cubicBezTo>
                    <a:cubicBezTo>
                      <a:pt x="43" y="106"/>
                      <a:pt x="42" y="103"/>
                      <a:pt x="40" y="99"/>
                    </a:cubicBezTo>
                    <a:cubicBezTo>
                      <a:pt x="36" y="101"/>
                      <a:pt x="35" y="102"/>
                      <a:pt x="31" y="105"/>
                    </a:cubicBezTo>
                    <a:cubicBezTo>
                      <a:pt x="29" y="103"/>
                      <a:pt x="28" y="103"/>
                      <a:pt x="26" y="101"/>
                    </a:cubicBezTo>
                    <a:cubicBezTo>
                      <a:pt x="18" y="108"/>
                      <a:pt x="13" y="111"/>
                      <a:pt x="5" y="117"/>
                    </a:cubicBezTo>
                    <a:cubicBezTo>
                      <a:pt x="5" y="121"/>
                      <a:pt x="5" y="122"/>
                      <a:pt x="5" y="126"/>
                    </a:cubicBezTo>
                    <a:cubicBezTo>
                      <a:pt x="3" y="129"/>
                      <a:pt x="2" y="131"/>
                      <a:pt x="0" y="134"/>
                    </a:cubicBezTo>
                    <a:cubicBezTo>
                      <a:pt x="8" y="138"/>
                      <a:pt x="13" y="140"/>
                      <a:pt x="21" y="144"/>
                    </a:cubicBezTo>
                    <a:cubicBezTo>
                      <a:pt x="23" y="151"/>
                      <a:pt x="24" y="154"/>
                      <a:pt x="25" y="16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02"/>
              <p:cNvSpPr>
                <a:spLocks/>
              </p:cNvSpPr>
              <p:nvPr userDrawn="1"/>
            </p:nvSpPr>
            <p:spPr bwMode="auto">
              <a:xfrm>
                <a:off x="1554" y="1209"/>
                <a:ext cx="548" cy="479"/>
              </a:xfrm>
              <a:custGeom>
                <a:avLst/>
                <a:gdLst>
                  <a:gd name="T0" fmla="*/ 67 w 231"/>
                  <a:gd name="T1" fmla="*/ 184 h 202"/>
                  <a:gd name="T2" fmla="*/ 79 w 231"/>
                  <a:gd name="T3" fmla="*/ 182 h 202"/>
                  <a:gd name="T4" fmla="*/ 82 w 231"/>
                  <a:gd name="T5" fmla="*/ 191 h 202"/>
                  <a:gd name="T6" fmla="*/ 101 w 231"/>
                  <a:gd name="T7" fmla="*/ 202 h 202"/>
                  <a:gd name="T8" fmla="*/ 109 w 231"/>
                  <a:gd name="T9" fmla="*/ 197 h 202"/>
                  <a:gd name="T10" fmla="*/ 108 w 231"/>
                  <a:gd name="T11" fmla="*/ 188 h 202"/>
                  <a:gd name="T12" fmla="*/ 117 w 231"/>
                  <a:gd name="T13" fmla="*/ 183 h 202"/>
                  <a:gd name="T14" fmla="*/ 127 w 231"/>
                  <a:gd name="T15" fmla="*/ 192 h 202"/>
                  <a:gd name="T16" fmla="*/ 136 w 231"/>
                  <a:gd name="T17" fmla="*/ 185 h 202"/>
                  <a:gd name="T18" fmla="*/ 150 w 231"/>
                  <a:gd name="T19" fmla="*/ 183 h 202"/>
                  <a:gd name="T20" fmla="*/ 161 w 231"/>
                  <a:gd name="T21" fmla="*/ 176 h 202"/>
                  <a:gd name="T22" fmla="*/ 162 w 231"/>
                  <a:gd name="T23" fmla="*/ 182 h 202"/>
                  <a:gd name="T24" fmla="*/ 228 w 231"/>
                  <a:gd name="T25" fmla="*/ 175 h 202"/>
                  <a:gd name="T26" fmla="*/ 231 w 231"/>
                  <a:gd name="T27" fmla="*/ 162 h 202"/>
                  <a:gd name="T28" fmla="*/ 224 w 231"/>
                  <a:gd name="T29" fmla="*/ 160 h 202"/>
                  <a:gd name="T30" fmla="*/ 196 w 231"/>
                  <a:gd name="T31" fmla="*/ 33 h 202"/>
                  <a:gd name="T32" fmla="*/ 230 w 231"/>
                  <a:gd name="T33" fmla="*/ 29 h 202"/>
                  <a:gd name="T34" fmla="*/ 153 w 231"/>
                  <a:gd name="T35" fmla="*/ 0 h 202"/>
                  <a:gd name="T36" fmla="*/ 155 w 231"/>
                  <a:gd name="T37" fmla="*/ 20 h 202"/>
                  <a:gd name="T38" fmla="*/ 90 w 231"/>
                  <a:gd name="T39" fmla="*/ 28 h 202"/>
                  <a:gd name="T40" fmla="*/ 93 w 231"/>
                  <a:gd name="T41" fmla="*/ 67 h 202"/>
                  <a:gd name="T42" fmla="*/ 81 w 231"/>
                  <a:gd name="T43" fmla="*/ 73 h 202"/>
                  <a:gd name="T44" fmla="*/ 73 w 231"/>
                  <a:gd name="T45" fmla="*/ 82 h 202"/>
                  <a:gd name="T46" fmla="*/ 77 w 231"/>
                  <a:gd name="T47" fmla="*/ 104 h 202"/>
                  <a:gd name="T48" fmla="*/ 1 w 231"/>
                  <a:gd name="T49" fmla="*/ 115 h 202"/>
                  <a:gd name="T50" fmla="*/ 0 w 231"/>
                  <a:gd name="T51" fmla="*/ 121 h 202"/>
                  <a:gd name="T52" fmla="*/ 17 w 231"/>
                  <a:gd name="T53" fmla="*/ 127 h 202"/>
                  <a:gd name="T54" fmla="*/ 24 w 231"/>
                  <a:gd name="T55" fmla="*/ 163 h 202"/>
                  <a:gd name="T56" fmla="*/ 17 w 231"/>
                  <a:gd name="T57" fmla="*/ 186 h 202"/>
                  <a:gd name="T58" fmla="*/ 55 w 231"/>
                  <a:gd name="T59" fmla="*/ 177 h 202"/>
                  <a:gd name="T60" fmla="*/ 67 w 231"/>
                  <a:gd name="T61" fmla="*/ 1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1" h="202">
                    <a:moveTo>
                      <a:pt x="67" y="184"/>
                    </a:moveTo>
                    <a:cubicBezTo>
                      <a:pt x="72" y="183"/>
                      <a:pt x="74" y="183"/>
                      <a:pt x="79" y="182"/>
                    </a:cubicBezTo>
                    <a:cubicBezTo>
                      <a:pt x="80" y="186"/>
                      <a:pt x="81" y="187"/>
                      <a:pt x="82" y="191"/>
                    </a:cubicBezTo>
                    <a:cubicBezTo>
                      <a:pt x="90" y="195"/>
                      <a:pt x="94" y="197"/>
                      <a:pt x="101" y="202"/>
                    </a:cubicBezTo>
                    <a:cubicBezTo>
                      <a:pt x="104" y="200"/>
                      <a:pt x="106" y="199"/>
                      <a:pt x="109" y="197"/>
                    </a:cubicBezTo>
                    <a:cubicBezTo>
                      <a:pt x="108" y="194"/>
                      <a:pt x="108" y="192"/>
                      <a:pt x="108" y="188"/>
                    </a:cubicBezTo>
                    <a:cubicBezTo>
                      <a:pt x="111" y="186"/>
                      <a:pt x="113" y="185"/>
                      <a:pt x="117" y="183"/>
                    </a:cubicBezTo>
                    <a:cubicBezTo>
                      <a:pt x="121" y="187"/>
                      <a:pt x="123" y="188"/>
                      <a:pt x="127" y="192"/>
                    </a:cubicBezTo>
                    <a:cubicBezTo>
                      <a:pt x="131" y="189"/>
                      <a:pt x="132" y="188"/>
                      <a:pt x="136" y="185"/>
                    </a:cubicBezTo>
                    <a:cubicBezTo>
                      <a:pt x="142" y="184"/>
                      <a:pt x="145" y="184"/>
                      <a:pt x="150" y="183"/>
                    </a:cubicBezTo>
                    <a:cubicBezTo>
                      <a:pt x="155" y="180"/>
                      <a:pt x="157" y="179"/>
                      <a:pt x="161" y="176"/>
                    </a:cubicBezTo>
                    <a:cubicBezTo>
                      <a:pt x="161" y="178"/>
                      <a:pt x="162" y="179"/>
                      <a:pt x="162" y="182"/>
                    </a:cubicBezTo>
                    <a:cubicBezTo>
                      <a:pt x="184" y="179"/>
                      <a:pt x="206" y="177"/>
                      <a:pt x="228" y="175"/>
                    </a:cubicBezTo>
                    <a:cubicBezTo>
                      <a:pt x="229" y="170"/>
                      <a:pt x="230" y="167"/>
                      <a:pt x="231" y="162"/>
                    </a:cubicBezTo>
                    <a:cubicBezTo>
                      <a:pt x="228" y="161"/>
                      <a:pt x="227" y="161"/>
                      <a:pt x="224" y="160"/>
                    </a:cubicBezTo>
                    <a:cubicBezTo>
                      <a:pt x="215" y="117"/>
                      <a:pt x="206" y="75"/>
                      <a:pt x="196" y="33"/>
                    </a:cubicBezTo>
                    <a:cubicBezTo>
                      <a:pt x="210" y="31"/>
                      <a:pt x="217" y="31"/>
                      <a:pt x="230" y="29"/>
                    </a:cubicBezTo>
                    <a:cubicBezTo>
                      <a:pt x="205" y="19"/>
                      <a:pt x="179" y="10"/>
                      <a:pt x="153" y="0"/>
                    </a:cubicBezTo>
                    <a:cubicBezTo>
                      <a:pt x="154" y="8"/>
                      <a:pt x="154" y="12"/>
                      <a:pt x="155" y="20"/>
                    </a:cubicBezTo>
                    <a:cubicBezTo>
                      <a:pt x="133" y="23"/>
                      <a:pt x="111" y="25"/>
                      <a:pt x="90" y="28"/>
                    </a:cubicBezTo>
                    <a:cubicBezTo>
                      <a:pt x="91" y="44"/>
                      <a:pt x="92" y="52"/>
                      <a:pt x="93" y="67"/>
                    </a:cubicBezTo>
                    <a:cubicBezTo>
                      <a:pt x="88" y="70"/>
                      <a:pt x="86" y="71"/>
                      <a:pt x="81" y="73"/>
                    </a:cubicBezTo>
                    <a:cubicBezTo>
                      <a:pt x="78" y="76"/>
                      <a:pt x="76" y="78"/>
                      <a:pt x="73" y="82"/>
                    </a:cubicBezTo>
                    <a:cubicBezTo>
                      <a:pt x="74" y="90"/>
                      <a:pt x="75" y="95"/>
                      <a:pt x="77" y="104"/>
                    </a:cubicBezTo>
                    <a:cubicBezTo>
                      <a:pt x="52" y="107"/>
                      <a:pt x="26" y="111"/>
                      <a:pt x="1" y="115"/>
                    </a:cubicBezTo>
                    <a:cubicBezTo>
                      <a:pt x="0" y="117"/>
                      <a:pt x="0" y="118"/>
                      <a:pt x="0" y="121"/>
                    </a:cubicBezTo>
                    <a:cubicBezTo>
                      <a:pt x="7" y="123"/>
                      <a:pt x="10" y="124"/>
                      <a:pt x="17" y="127"/>
                    </a:cubicBezTo>
                    <a:cubicBezTo>
                      <a:pt x="20" y="141"/>
                      <a:pt x="21" y="148"/>
                      <a:pt x="24" y="163"/>
                    </a:cubicBezTo>
                    <a:cubicBezTo>
                      <a:pt x="21" y="172"/>
                      <a:pt x="20" y="177"/>
                      <a:pt x="17" y="186"/>
                    </a:cubicBezTo>
                    <a:cubicBezTo>
                      <a:pt x="32" y="182"/>
                      <a:pt x="40" y="180"/>
                      <a:pt x="55" y="177"/>
                    </a:cubicBezTo>
                    <a:cubicBezTo>
                      <a:pt x="60" y="179"/>
                      <a:pt x="62" y="181"/>
                      <a:pt x="67" y="18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03"/>
              <p:cNvSpPr>
                <a:spLocks/>
              </p:cNvSpPr>
              <p:nvPr userDrawn="1"/>
            </p:nvSpPr>
            <p:spPr bwMode="auto">
              <a:xfrm>
                <a:off x="1602" y="1709"/>
                <a:ext cx="130" cy="55"/>
              </a:xfrm>
              <a:custGeom>
                <a:avLst/>
                <a:gdLst>
                  <a:gd name="T0" fmla="*/ 31 w 55"/>
                  <a:gd name="T1" fmla="*/ 13 h 23"/>
                  <a:gd name="T2" fmla="*/ 38 w 55"/>
                  <a:gd name="T3" fmla="*/ 15 h 23"/>
                  <a:gd name="T4" fmla="*/ 55 w 55"/>
                  <a:gd name="T5" fmla="*/ 11 h 23"/>
                  <a:gd name="T6" fmla="*/ 51 w 55"/>
                  <a:gd name="T7" fmla="*/ 4 h 23"/>
                  <a:gd name="T8" fmla="*/ 29 w 55"/>
                  <a:gd name="T9" fmla="*/ 0 h 23"/>
                  <a:gd name="T10" fmla="*/ 23 w 55"/>
                  <a:gd name="T11" fmla="*/ 8 h 23"/>
                  <a:gd name="T12" fmla="*/ 3 w 55"/>
                  <a:gd name="T13" fmla="*/ 11 h 23"/>
                  <a:gd name="T14" fmla="*/ 0 w 55"/>
                  <a:gd name="T15" fmla="*/ 19 h 23"/>
                  <a:gd name="T16" fmla="*/ 0 w 55"/>
                  <a:gd name="T17" fmla="*/ 23 h 23"/>
                  <a:gd name="T18" fmla="*/ 15 w 55"/>
                  <a:gd name="T19" fmla="*/ 20 h 23"/>
                  <a:gd name="T20" fmla="*/ 31 w 55"/>
                  <a:gd name="T21"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23">
                    <a:moveTo>
                      <a:pt x="31" y="13"/>
                    </a:moveTo>
                    <a:cubicBezTo>
                      <a:pt x="34" y="14"/>
                      <a:pt x="35" y="14"/>
                      <a:pt x="38" y="15"/>
                    </a:cubicBezTo>
                    <a:cubicBezTo>
                      <a:pt x="45" y="14"/>
                      <a:pt x="48" y="13"/>
                      <a:pt x="55" y="11"/>
                    </a:cubicBezTo>
                    <a:cubicBezTo>
                      <a:pt x="53" y="9"/>
                      <a:pt x="53" y="7"/>
                      <a:pt x="51" y="4"/>
                    </a:cubicBezTo>
                    <a:cubicBezTo>
                      <a:pt x="42" y="3"/>
                      <a:pt x="38" y="2"/>
                      <a:pt x="29" y="0"/>
                    </a:cubicBezTo>
                    <a:cubicBezTo>
                      <a:pt x="26" y="3"/>
                      <a:pt x="25" y="5"/>
                      <a:pt x="23" y="8"/>
                    </a:cubicBezTo>
                    <a:cubicBezTo>
                      <a:pt x="15" y="9"/>
                      <a:pt x="11" y="9"/>
                      <a:pt x="3" y="11"/>
                    </a:cubicBezTo>
                    <a:cubicBezTo>
                      <a:pt x="2" y="14"/>
                      <a:pt x="1" y="15"/>
                      <a:pt x="0" y="19"/>
                    </a:cubicBezTo>
                    <a:cubicBezTo>
                      <a:pt x="0" y="20"/>
                      <a:pt x="0" y="21"/>
                      <a:pt x="0" y="23"/>
                    </a:cubicBezTo>
                    <a:cubicBezTo>
                      <a:pt x="6" y="22"/>
                      <a:pt x="9" y="21"/>
                      <a:pt x="15" y="20"/>
                    </a:cubicBezTo>
                    <a:cubicBezTo>
                      <a:pt x="22" y="17"/>
                      <a:pt x="25" y="16"/>
                      <a:pt x="31"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04"/>
              <p:cNvSpPr>
                <a:spLocks/>
              </p:cNvSpPr>
              <p:nvPr userDrawn="1"/>
            </p:nvSpPr>
            <p:spPr bwMode="auto">
              <a:xfrm>
                <a:off x="1775" y="1861"/>
                <a:ext cx="126" cy="109"/>
              </a:xfrm>
              <a:custGeom>
                <a:avLst/>
                <a:gdLst>
                  <a:gd name="T0" fmla="*/ 46 w 53"/>
                  <a:gd name="T1" fmla="*/ 22 h 46"/>
                  <a:gd name="T2" fmla="*/ 45 w 53"/>
                  <a:gd name="T3" fmla="*/ 9 h 46"/>
                  <a:gd name="T4" fmla="*/ 35 w 53"/>
                  <a:gd name="T5" fmla="*/ 0 h 46"/>
                  <a:gd name="T6" fmla="*/ 23 w 53"/>
                  <a:gd name="T7" fmla="*/ 2 h 46"/>
                  <a:gd name="T8" fmla="*/ 18 w 53"/>
                  <a:gd name="T9" fmla="*/ 5 h 46"/>
                  <a:gd name="T10" fmla="*/ 11 w 53"/>
                  <a:gd name="T11" fmla="*/ 3 h 46"/>
                  <a:gd name="T12" fmla="*/ 3 w 53"/>
                  <a:gd name="T13" fmla="*/ 20 h 46"/>
                  <a:gd name="T14" fmla="*/ 0 w 53"/>
                  <a:gd name="T15" fmla="*/ 20 h 46"/>
                  <a:gd name="T16" fmla="*/ 5 w 53"/>
                  <a:gd name="T17" fmla="*/ 33 h 46"/>
                  <a:gd name="T18" fmla="*/ 14 w 53"/>
                  <a:gd name="T19" fmla="*/ 40 h 46"/>
                  <a:gd name="T20" fmla="*/ 34 w 53"/>
                  <a:gd name="T21" fmla="*/ 45 h 46"/>
                  <a:gd name="T22" fmla="*/ 36 w 53"/>
                  <a:gd name="T23" fmla="*/ 46 h 46"/>
                  <a:gd name="T24" fmla="*/ 53 w 53"/>
                  <a:gd name="T25" fmla="*/ 25 h 46"/>
                  <a:gd name="T26" fmla="*/ 46 w 53"/>
                  <a:gd name="T27" fmla="*/ 2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46">
                    <a:moveTo>
                      <a:pt x="46" y="22"/>
                    </a:moveTo>
                    <a:cubicBezTo>
                      <a:pt x="46" y="17"/>
                      <a:pt x="46" y="14"/>
                      <a:pt x="45" y="9"/>
                    </a:cubicBezTo>
                    <a:cubicBezTo>
                      <a:pt x="41" y="5"/>
                      <a:pt x="39" y="4"/>
                      <a:pt x="35" y="0"/>
                    </a:cubicBezTo>
                    <a:cubicBezTo>
                      <a:pt x="30" y="1"/>
                      <a:pt x="28" y="1"/>
                      <a:pt x="23" y="2"/>
                    </a:cubicBezTo>
                    <a:cubicBezTo>
                      <a:pt x="21" y="3"/>
                      <a:pt x="20" y="4"/>
                      <a:pt x="18" y="5"/>
                    </a:cubicBezTo>
                    <a:cubicBezTo>
                      <a:pt x="15" y="5"/>
                      <a:pt x="14" y="4"/>
                      <a:pt x="11" y="3"/>
                    </a:cubicBezTo>
                    <a:cubicBezTo>
                      <a:pt x="8" y="10"/>
                      <a:pt x="6" y="13"/>
                      <a:pt x="3" y="20"/>
                    </a:cubicBezTo>
                    <a:cubicBezTo>
                      <a:pt x="2" y="20"/>
                      <a:pt x="1" y="20"/>
                      <a:pt x="0" y="20"/>
                    </a:cubicBezTo>
                    <a:cubicBezTo>
                      <a:pt x="2" y="25"/>
                      <a:pt x="3" y="28"/>
                      <a:pt x="5" y="33"/>
                    </a:cubicBezTo>
                    <a:cubicBezTo>
                      <a:pt x="9" y="36"/>
                      <a:pt x="10" y="37"/>
                      <a:pt x="14" y="40"/>
                    </a:cubicBezTo>
                    <a:cubicBezTo>
                      <a:pt x="22" y="42"/>
                      <a:pt x="26" y="43"/>
                      <a:pt x="34" y="45"/>
                    </a:cubicBezTo>
                    <a:cubicBezTo>
                      <a:pt x="35" y="45"/>
                      <a:pt x="35" y="45"/>
                      <a:pt x="36" y="46"/>
                    </a:cubicBezTo>
                    <a:cubicBezTo>
                      <a:pt x="43" y="37"/>
                      <a:pt x="46" y="33"/>
                      <a:pt x="53" y="25"/>
                    </a:cubicBezTo>
                    <a:cubicBezTo>
                      <a:pt x="50" y="24"/>
                      <a:pt x="49" y="23"/>
                      <a:pt x="46" y="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05"/>
              <p:cNvSpPr>
                <a:spLocks/>
              </p:cNvSpPr>
              <p:nvPr userDrawn="1"/>
            </p:nvSpPr>
            <p:spPr bwMode="auto">
              <a:xfrm>
                <a:off x="1860" y="1906"/>
                <a:ext cx="185" cy="140"/>
              </a:xfrm>
              <a:custGeom>
                <a:avLst/>
                <a:gdLst>
                  <a:gd name="T0" fmla="*/ 57 w 78"/>
                  <a:gd name="T1" fmla="*/ 29 h 59"/>
                  <a:gd name="T2" fmla="*/ 59 w 78"/>
                  <a:gd name="T3" fmla="*/ 13 h 59"/>
                  <a:gd name="T4" fmla="*/ 42 w 78"/>
                  <a:gd name="T5" fmla="*/ 15 h 59"/>
                  <a:gd name="T6" fmla="*/ 35 w 78"/>
                  <a:gd name="T7" fmla="*/ 0 h 59"/>
                  <a:gd name="T8" fmla="*/ 17 w 78"/>
                  <a:gd name="T9" fmla="*/ 6 h 59"/>
                  <a:gd name="T10" fmla="*/ 0 w 78"/>
                  <a:gd name="T11" fmla="*/ 27 h 59"/>
                  <a:gd name="T12" fmla="*/ 44 w 78"/>
                  <a:gd name="T13" fmla="*/ 51 h 59"/>
                  <a:gd name="T14" fmla="*/ 74 w 78"/>
                  <a:gd name="T15" fmla="*/ 59 h 59"/>
                  <a:gd name="T16" fmla="*/ 78 w 78"/>
                  <a:gd name="T17" fmla="*/ 37 h 59"/>
                  <a:gd name="T18" fmla="*/ 57 w 78"/>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59">
                    <a:moveTo>
                      <a:pt x="57" y="29"/>
                    </a:moveTo>
                    <a:cubicBezTo>
                      <a:pt x="58" y="22"/>
                      <a:pt x="58" y="19"/>
                      <a:pt x="59" y="13"/>
                    </a:cubicBezTo>
                    <a:cubicBezTo>
                      <a:pt x="52" y="14"/>
                      <a:pt x="49" y="14"/>
                      <a:pt x="42" y="15"/>
                    </a:cubicBezTo>
                    <a:cubicBezTo>
                      <a:pt x="39" y="9"/>
                      <a:pt x="37" y="6"/>
                      <a:pt x="35" y="0"/>
                    </a:cubicBezTo>
                    <a:cubicBezTo>
                      <a:pt x="28" y="2"/>
                      <a:pt x="24" y="3"/>
                      <a:pt x="17" y="6"/>
                    </a:cubicBezTo>
                    <a:cubicBezTo>
                      <a:pt x="10" y="14"/>
                      <a:pt x="7" y="18"/>
                      <a:pt x="0" y="27"/>
                    </a:cubicBezTo>
                    <a:cubicBezTo>
                      <a:pt x="18" y="36"/>
                      <a:pt x="27" y="41"/>
                      <a:pt x="44" y="51"/>
                    </a:cubicBezTo>
                    <a:cubicBezTo>
                      <a:pt x="56" y="54"/>
                      <a:pt x="62" y="55"/>
                      <a:pt x="74" y="59"/>
                    </a:cubicBezTo>
                    <a:cubicBezTo>
                      <a:pt x="76" y="50"/>
                      <a:pt x="76" y="46"/>
                      <a:pt x="78" y="37"/>
                    </a:cubicBezTo>
                    <a:cubicBezTo>
                      <a:pt x="69" y="34"/>
                      <a:pt x="65" y="32"/>
                      <a:pt x="57" y="2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06"/>
              <p:cNvSpPr>
                <a:spLocks/>
              </p:cNvSpPr>
              <p:nvPr userDrawn="1"/>
            </p:nvSpPr>
            <p:spPr bwMode="auto">
              <a:xfrm>
                <a:off x="1991" y="1804"/>
                <a:ext cx="265" cy="242"/>
              </a:xfrm>
              <a:custGeom>
                <a:avLst/>
                <a:gdLst>
                  <a:gd name="T0" fmla="*/ 94 w 112"/>
                  <a:gd name="T1" fmla="*/ 58 h 102"/>
                  <a:gd name="T2" fmla="*/ 101 w 112"/>
                  <a:gd name="T3" fmla="*/ 50 h 102"/>
                  <a:gd name="T4" fmla="*/ 112 w 112"/>
                  <a:gd name="T5" fmla="*/ 31 h 102"/>
                  <a:gd name="T6" fmla="*/ 87 w 112"/>
                  <a:gd name="T7" fmla="*/ 10 h 102"/>
                  <a:gd name="T8" fmla="*/ 71 w 112"/>
                  <a:gd name="T9" fmla="*/ 19 h 102"/>
                  <a:gd name="T10" fmla="*/ 58 w 112"/>
                  <a:gd name="T11" fmla="*/ 9 h 102"/>
                  <a:gd name="T12" fmla="*/ 32 w 112"/>
                  <a:gd name="T13" fmla="*/ 0 h 102"/>
                  <a:gd name="T14" fmla="*/ 24 w 112"/>
                  <a:gd name="T15" fmla="*/ 11 h 102"/>
                  <a:gd name="T16" fmla="*/ 7 w 112"/>
                  <a:gd name="T17" fmla="*/ 14 h 102"/>
                  <a:gd name="T18" fmla="*/ 0 w 112"/>
                  <a:gd name="T19" fmla="*/ 26 h 102"/>
                  <a:gd name="T20" fmla="*/ 12 w 112"/>
                  <a:gd name="T21" fmla="*/ 34 h 102"/>
                  <a:gd name="T22" fmla="*/ 1 w 112"/>
                  <a:gd name="T23" fmla="*/ 44 h 102"/>
                  <a:gd name="T24" fmla="*/ 4 w 112"/>
                  <a:gd name="T25" fmla="*/ 56 h 102"/>
                  <a:gd name="T26" fmla="*/ 2 w 112"/>
                  <a:gd name="T27" fmla="*/ 72 h 102"/>
                  <a:gd name="T28" fmla="*/ 23 w 112"/>
                  <a:gd name="T29" fmla="*/ 80 h 102"/>
                  <a:gd name="T30" fmla="*/ 19 w 112"/>
                  <a:gd name="T31" fmla="*/ 102 h 102"/>
                  <a:gd name="T32" fmla="*/ 49 w 112"/>
                  <a:gd name="T33" fmla="*/ 88 h 102"/>
                  <a:gd name="T34" fmla="*/ 100 w 112"/>
                  <a:gd name="T35" fmla="*/ 82 h 102"/>
                  <a:gd name="T36" fmla="*/ 100 w 112"/>
                  <a:gd name="T37" fmla="*/ 82 h 102"/>
                  <a:gd name="T38" fmla="*/ 102 w 112"/>
                  <a:gd name="T39" fmla="*/ 83 h 102"/>
                  <a:gd name="T40" fmla="*/ 102 w 112"/>
                  <a:gd name="T41" fmla="*/ 83 h 102"/>
                  <a:gd name="T42" fmla="*/ 94 w 112"/>
                  <a:gd name="T43" fmla="*/ 5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2" h="102">
                    <a:moveTo>
                      <a:pt x="94" y="58"/>
                    </a:moveTo>
                    <a:cubicBezTo>
                      <a:pt x="97" y="55"/>
                      <a:pt x="98" y="53"/>
                      <a:pt x="101" y="50"/>
                    </a:cubicBezTo>
                    <a:cubicBezTo>
                      <a:pt x="106" y="43"/>
                      <a:pt x="108" y="39"/>
                      <a:pt x="112" y="31"/>
                    </a:cubicBezTo>
                    <a:cubicBezTo>
                      <a:pt x="102" y="23"/>
                      <a:pt x="97" y="18"/>
                      <a:pt x="87" y="10"/>
                    </a:cubicBezTo>
                    <a:cubicBezTo>
                      <a:pt x="80" y="13"/>
                      <a:pt x="77" y="15"/>
                      <a:pt x="71" y="19"/>
                    </a:cubicBezTo>
                    <a:cubicBezTo>
                      <a:pt x="66" y="15"/>
                      <a:pt x="63" y="13"/>
                      <a:pt x="58" y="9"/>
                    </a:cubicBezTo>
                    <a:cubicBezTo>
                      <a:pt x="47" y="5"/>
                      <a:pt x="42" y="4"/>
                      <a:pt x="32" y="0"/>
                    </a:cubicBezTo>
                    <a:cubicBezTo>
                      <a:pt x="28" y="5"/>
                      <a:pt x="27" y="7"/>
                      <a:pt x="24" y="11"/>
                    </a:cubicBezTo>
                    <a:cubicBezTo>
                      <a:pt x="17" y="12"/>
                      <a:pt x="13" y="13"/>
                      <a:pt x="7" y="14"/>
                    </a:cubicBezTo>
                    <a:cubicBezTo>
                      <a:pt x="4" y="19"/>
                      <a:pt x="3" y="21"/>
                      <a:pt x="0" y="26"/>
                    </a:cubicBezTo>
                    <a:cubicBezTo>
                      <a:pt x="5" y="29"/>
                      <a:pt x="7" y="31"/>
                      <a:pt x="12" y="34"/>
                    </a:cubicBezTo>
                    <a:cubicBezTo>
                      <a:pt x="8" y="38"/>
                      <a:pt x="6" y="40"/>
                      <a:pt x="1" y="44"/>
                    </a:cubicBezTo>
                    <a:cubicBezTo>
                      <a:pt x="3" y="49"/>
                      <a:pt x="3" y="51"/>
                      <a:pt x="4" y="56"/>
                    </a:cubicBezTo>
                    <a:cubicBezTo>
                      <a:pt x="3" y="62"/>
                      <a:pt x="3" y="65"/>
                      <a:pt x="2" y="72"/>
                    </a:cubicBezTo>
                    <a:cubicBezTo>
                      <a:pt x="10" y="75"/>
                      <a:pt x="14" y="77"/>
                      <a:pt x="23" y="80"/>
                    </a:cubicBezTo>
                    <a:cubicBezTo>
                      <a:pt x="21" y="89"/>
                      <a:pt x="21" y="93"/>
                      <a:pt x="19" y="102"/>
                    </a:cubicBezTo>
                    <a:cubicBezTo>
                      <a:pt x="31" y="96"/>
                      <a:pt x="37" y="93"/>
                      <a:pt x="49" y="88"/>
                    </a:cubicBezTo>
                    <a:cubicBezTo>
                      <a:pt x="69" y="85"/>
                      <a:pt x="79" y="84"/>
                      <a:pt x="100" y="82"/>
                    </a:cubicBezTo>
                    <a:cubicBezTo>
                      <a:pt x="100" y="82"/>
                      <a:pt x="100" y="82"/>
                      <a:pt x="100" y="82"/>
                    </a:cubicBezTo>
                    <a:cubicBezTo>
                      <a:pt x="101" y="82"/>
                      <a:pt x="101" y="82"/>
                      <a:pt x="102" y="83"/>
                    </a:cubicBezTo>
                    <a:cubicBezTo>
                      <a:pt x="102" y="83"/>
                      <a:pt x="102" y="83"/>
                      <a:pt x="102" y="83"/>
                    </a:cubicBezTo>
                    <a:cubicBezTo>
                      <a:pt x="99" y="73"/>
                      <a:pt x="97" y="68"/>
                      <a:pt x="94" y="5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07"/>
              <p:cNvSpPr>
                <a:spLocks/>
              </p:cNvSpPr>
              <p:nvPr userDrawn="1"/>
            </p:nvSpPr>
            <p:spPr bwMode="auto">
              <a:xfrm>
                <a:off x="1566" y="1629"/>
                <a:ext cx="273" cy="180"/>
              </a:xfrm>
              <a:custGeom>
                <a:avLst/>
                <a:gdLst>
                  <a:gd name="T0" fmla="*/ 82 w 115"/>
                  <a:gd name="T1" fmla="*/ 62 h 76"/>
                  <a:gd name="T2" fmla="*/ 90 w 115"/>
                  <a:gd name="T3" fmla="*/ 64 h 76"/>
                  <a:gd name="T4" fmla="*/ 97 w 115"/>
                  <a:gd name="T5" fmla="*/ 59 h 76"/>
                  <a:gd name="T6" fmla="*/ 103 w 115"/>
                  <a:gd name="T7" fmla="*/ 63 h 76"/>
                  <a:gd name="T8" fmla="*/ 114 w 115"/>
                  <a:gd name="T9" fmla="*/ 62 h 76"/>
                  <a:gd name="T10" fmla="*/ 115 w 115"/>
                  <a:gd name="T11" fmla="*/ 52 h 76"/>
                  <a:gd name="T12" fmla="*/ 110 w 115"/>
                  <a:gd name="T13" fmla="*/ 42 h 76"/>
                  <a:gd name="T14" fmla="*/ 104 w 115"/>
                  <a:gd name="T15" fmla="*/ 44 h 76"/>
                  <a:gd name="T16" fmla="*/ 100 w 115"/>
                  <a:gd name="T17" fmla="*/ 40 h 76"/>
                  <a:gd name="T18" fmla="*/ 102 w 115"/>
                  <a:gd name="T19" fmla="*/ 33 h 76"/>
                  <a:gd name="T20" fmla="*/ 96 w 115"/>
                  <a:gd name="T21" fmla="*/ 25 h 76"/>
                  <a:gd name="T22" fmla="*/ 77 w 115"/>
                  <a:gd name="T23" fmla="*/ 14 h 76"/>
                  <a:gd name="T24" fmla="*/ 74 w 115"/>
                  <a:gd name="T25" fmla="*/ 5 h 76"/>
                  <a:gd name="T26" fmla="*/ 62 w 115"/>
                  <a:gd name="T27" fmla="*/ 7 h 76"/>
                  <a:gd name="T28" fmla="*/ 50 w 115"/>
                  <a:gd name="T29" fmla="*/ 0 h 76"/>
                  <a:gd name="T30" fmla="*/ 12 w 115"/>
                  <a:gd name="T31" fmla="*/ 9 h 76"/>
                  <a:gd name="T32" fmla="*/ 11 w 115"/>
                  <a:gd name="T33" fmla="*/ 12 h 76"/>
                  <a:gd name="T34" fmla="*/ 7 w 115"/>
                  <a:gd name="T35" fmla="*/ 28 h 76"/>
                  <a:gd name="T36" fmla="*/ 0 w 115"/>
                  <a:gd name="T37" fmla="*/ 34 h 76"/>
                  <a:gd name="T38" fmla="*/ 18 w 115"/>
                  <a:gd name="T39" fmla="*/ 45 h 76"/>
                  <a:gd name="T40" fmla="*/ 38 w 115"/>
                  <a:gd name="T41" fmla="*/ 42 h 76"/>
                  <a:gd name="T42" fmla="*/ 44 w 115"/>
                  <a:gd name="T43" fmla="*/ 34 h 76"/>
                  <a:gd name="T44" fmla="*/ 66 w 115"/>
                  <a:gd name="T45" fmla="*/ 38 h 76"/>
                  <a:gd name="T46" fmla="*/ 70 w 115"/>
                  <a:gd name="T47" fmla="*/ 45 h 76"/>
                  <a:gd name="T48" fmla="*/ 53 w 115"/>
                  <a:gd name="T49" fmla="*/ 49 h 76"/>
                  <a:gd name="T50" fmla="*/ 46 w 115"/>
                  <a:gd name="T51" fmla="*/ 47 h 76"/>
                  <a:gd name="T52" fmla="*/ 30 w 115"/>
                  <a:gd name="T53" fmla="*/ 54 h 76"/>
                  <a:gd name="T54" fmla="*/ 15 w 115"/>
                  <a:gd name="T55" fmla="*/ 57 h 76"/>
                  <a:gd name="T56" fmla="*/ 15 w 115"/>
                  <a:gd name="T57" fmla="*/ 65 h 76"/>
                  <a:gd name="T58" fmla="*/ 21 w 115"/>
                  <a:gd name="T59" fmla="*/ 75 h 76"/>
                  <a:gd name="T60" fmla="*/ 23 w 115"/>
                  <a:gd name="T61" fmla="*/ 76 h 76"/>
                  <a:gd name="T62" fmla="*/ 44 w 115"/>
                  <a:gd name="T63" fmla="*/ 67 h 76"/>
                  <a:gd name="T64" fmla="*/ 82 w 115"/>
                  <a:gd name="T65" fmla="*/ 6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76">
                    <a:moveTo>
                      <a:pt x="82" y="62"/>
                    </a:moveTo>
                    <a:cubicBezTo>
                      <a:pt x="85" y="63"/>
                      <a:pt x="87" y="63"/>
                      <a:pt x="90" y="64"/>
                    </a:cubicBezTo>
                    <a:cubicBezTo>
                      <a:pt x="92" y="62"/>
                      <a:pt x="94" y="61"/>
                      <a:pt x="97" y="59"/>
                    </a:cubicBezTo>
                    <a:cubicBezTo>
                      <a:pt x="99" y="61"/>
                      <a:pt x="100" y="62"/>
                      <a:pt x="103" y="63"/>
                    </a:cubicBezTo>
                    <a:cubicBezTo>
                      <a:pt x="107" y="63"/>
                      <a:pt x="109" y="62"/>
                      <a:pt x="114" y="62"/>
                    </a:cubicBezTo>
                    <a:cubicBezTo>
                      <a:pt x="114" y="58"/>
                      <a:pt x="114" y="56"/>
                      <a:pt x="115" y="52"/>
                    </a:cubicBezTo>
                    <a:cubicBezTo>
                      <a:pt x="113" y="48"/>
                      <a:pt x="112" y="46"/>
                      <a:pt x="110" y="42"/>
                    </a:cubicBezTo>
                    <a:cubicBezTo>
                      <a:pt x="107" y="43"/>
                      <a:pt x="106" y="43"/>
                      <a:pt x="104" y="44"/>
                    </a:cubicBezTo>
                    <a:cubicBezTo>
                      <a:pt x="102" y="42"/>
                      <a:pt x="102" y="42"/>
                      <a:pt x="100" y="40"/>
                    </a:cubicBezTo>
                    <a:cubicBezTo>
                      <a:pt x="101" y="37"/>
                      <a:pt x="101" y="36"/>
                      <a:pt x="102" y="33"/>
                    </a:cubicBezTo>
                    <a:cubicBezTo>
                      <a:pt x="100" y="30"/>
                      <a:pt x="98" y="28"/>
                      <a:pt x="96" y="25"/>
                    </a:cubicBezTo>
                    <a:cubicBezTo>
                      <a:pt x="89" y="20"/>
                      <a:pt x="85" y="18"/>
                      <a:pt x="77" y="14"/>
                    </a:cubicBezTo>
                    <a:cubicBezTo>
                      <a:pt x="76" y="10"/>
                      <a:pt x="75" y="9"/>
                      <a:pt x="74" y="5"/>
                    </a:cubicBezTo>
                    <a:cubicBezTo>
                      <a:pt x="69" y="6"/>
                      <a:pt x="67" y="6"/>
                      <a:pt x="62" y="7"/>
                    </a:cubicBezTo>
                    <a:cubicBezTo>
                      <a:pt x="57" y="4"/>
                      <a:pt x="55" y="2"/>
                      <a:pt x="50" y="0"/>
                    </a:cubicBezTo>
                    <a:cubicBezTo>
                      <a:pt x="35" y="3"/>
                      <a:pt x="27" y="5"/>
                      <a:pt x="12" y="9"/>
                    </a:cubicBezTo>
                    <a:cubicBezTo>
                      <a:pt x="12" y="10"/>
                      <a:pt x="12" y="11"/>
                      <a:pt x="11" y="12"/>
                    </a:cubicBezTo>
                    <a:cubicBezTo>
                      <a:pt x="10" y="19"/>
                      <a:pt x="9" y="22"/>
                      <a:pt x="7" y="28"/>
                    </a:cubicBezTo>
                    <a:cubicBezTo>
                      <a:pt x="4" y="31"/>
                      <a:pt x="3" y="32"/>
                      <a:pt x="0" y="34"/>
                    </a:cubicBezTo>
                    <a:cubicBezTo>
                      <a:pt x="7" y="38"/>
                      <a:pt x="11" y="40"/>
                      <a:pt x="18" y="45"/>
                    </a:cubicBezTo>
                    <a:cubicBezTo>
                      <a:pt x="26" y="43"/>
                      <a:pt x="30" y="43"/>
                      <a:pt x="38" y="42"/>
                    </a:cubicBezTo>
                    <a:cubicBezTo>
                      <a:pt x="40" y="39"/>
                      <a:pt x="41" y="37"/>
                      <a:pt x="44" y="34"/>
                    </a:cubicBezTo>
                    <a:cubicBezTo>
                      <a:pt x="53" y="36"/>
                      <a:pt x="57" y="37"/>
                      <a:pt x="66" y="38"/>
                    </a:cubicBezTo>
                    <a:cubicBezTo>
                      <a:pt x="68" y="41"/>
                      <a:pt x="68" y="43"/>
                      <a:pt x="70" y="45"/>
                    </a:cubicBezTo>
                    <a:cubicBezTo>
                      <a:pt x="63" y="47"/>
                      <a:pt x="60" y="48"/>
                      <a:pt x="53" y="49"/>
                    </a:cubicBezTo>
                    <a:cubicBezTo>
                      <a:pt x="50" y="48"/>
                      <a:pt x="49" y="48"/>
                      <a:pt x="46" y="47"/>
                    </a:cubicBezTo>
                    <a:cubicBezTo>
                      <a:pt x="40" y="50"/>
                      <a:pt x="37" y="51"/>
                      <a:pt x="30" y="54"/>
                    </a:cubicBezTo>
                    <a:cubicBezTo>
                      <a:pt x="24" y="55"/>
                      <a:pt x="21" y="56"/>
                      <a:pt x="15" y="57"/>
                    </a:cubicBezTo>
                    <a:cubicBezTo>
                      <a:pt x="15" y="60"/>
                      <a:pt x="15" y="62"/>
                      <a:pt x="15" y="65"/>
                    </a:cubicBezTo>
                    <a:cubicBezTo>
                      <a:pt x="17" y="69"/>
                      <a:pt x="18" y="71"/>
                      <a:pt x="21" y="75"/>
                    </a:cubicBezTo>
                    <a:cubicBezTo>
                      <a:pt x="22" y="76"/>
                      <a:pt x="22" y="76"/>
                      <a:pt x="23" y="76"/>
                    </a:cubicBezTo>
                    <a:cubicBezTo>
                      <a:pt x="31" y="73"/>
                      <a:pt x="36" y="71"/>
                      <a:pt x="44" y="67"/>
                    </a:cubicBezTo>
                    <a:cubicBezTo>
                      <a:pt x="59" y="65"/>
                      <a:pt x="67" y="64"/>
                      <a:pt x="82" y="6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108"/>
              <p:cNvSpPr>
                <a:spLocks/>
              </p:cNvSpPr>
              <p:nvPr userDrawn="1"/>
            </p:nvSpPr>
            <p:spPr bwMode="auto">
              <a:xfrm>
                <a:off x="1621" y="1778"/>
                <a:ext cx="125" cy="64"/>
              </a:xfrm>
              <a:custGeom>
                <a:avLst/>
                <a:gdLst>
                  <a:gd name="T0" fmla="*/ 53 w 53"/>
                  <a:gd name="T1" fmla="*/ 15 h 27"/>
                  <a:gd name="T2" fmla="*/ 46 w 53"/>
                  <a:gd name="T3" fmla="*/ 8 h 27"/>
                  <a:gd name="T4" fmla="*/ 51 w 53"/>
                  <a:gd name="T5" fmla="*/ 0 h 27"/>
                  <a:gd name="T6" fmla="*/ 21 w 53"/>
                  <a:gd name="T7" fmla="*/ 4 h 27"/>
                  <a:gd name="T8" fmla="*/ 0 w 53"/>
                  <a:gd name="T9" fmla="*/ 13 h 27"/>
                  <a:gd name="T10" fmla="*/ 8 w 53"/>
                  <a:gd name="T11" fmla="*/ 17 h 27"/>
                  <a:gd name="T12" fmla="*/ 22 w 53"/>
                  <a:gd name="T13" fmla="*/ 12 h 27"/>
                  <a:gd name="T14" fmla="*/ 20 w 53"/>
                  <a:gd name="T15" fmla="*/ 22 h 27"/>
                  <a:gd name="T16" fmla="*/ 27 w 53"/>
                  <a:gd name="T17" fmla="*/ 26 h 27"/>
                  <a:gd name="T18" fmla="*/ 30 w 53"/>
                  <a:gd name="T19" fmla="*/ 27 h 27"/>
                  <a:gd name="T20" fmla="*/ 37 w 53"/>
                  <a:gd name="T21" fmla="*/ 18 h 27"/>
                  <a:gd name="T22" fmla="*/ 53 w 53"/>
                  <a:gd name="T2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7">
                    <a:moveTo>
                      <a:pt x="53" y="15"/>
                    </a:moveTo>
                    <a:cubicBezTo>
                      <a:pt x="50" y="12"/>
                      <a:pt x="49" y="11"/>
                      <a:pt x="46" y="8"/>
                    </a:cubicBezTo>
                    <a:cubicBezTo>
                      <a:pt x="48" y="4"/>
                      <a:pt x="49" y="3"/>
                      <a:pt x="51" y="0"/>
                    </a:cubicBezTo>
                    <a:cubicBezTo>
                      <a:pt x="39" y="2"/>
                      <a:pt x="33" y="2"/>
                      <a:pt x="21" y="4"/>
                    </a:cubicBezTo>
                    <a:cubicBezTo>
                      <a:pt x="13" y="8"/>
                      <a:pt x="8" y="10"/>
                      <a:pt x="0" y="13"/>
                    </a:cubicBezTo>
                    <a:cubicBezTo>
                      <a:pt x="3" y="15"/>
                      <a:pt x="5" y="15"/>
                      <a:pt x="8" y="17"/>
                    </a:cubicBezTo>
                    <a:cubicBezTo>
                      <a:pt x="13" y="15"/>
                      <a:pt x="16" y="14"/>
                      <a:pt x="22" y="12"/>
                    </a:cubicBezTo>
                    <a:cubicBezTo>
                      <a:pt x="21" y="16"/>
                      <a:pt x="21" y="18"/>
                      <a:pt x="20" y="22"/>
                    </a:cubicBezTo>
                    <a:cubicBezTo>
                      <a:pt x="23" y="24"/>
                      <a:pt x="25" y="24"/>
                      <a:pt x="27" y="26"/>
                    </a:cubicBezTo>
                    <a:cubicBezTo>
                      <a:pt x="28" y="26"/>
                      <a:pt x="29" y="26"/>
                      <a:pt x="30" y="27"/>
                    </a:cubicBezTo>
                    <a:cubicBezTo>
                      <a:pt x="32" y="23"/>
                      <a:pt x="34" y="21"/>
                      <a:pt x="37" y="18"/>
                    </a:cubicBezTo>
                    <a:cubicBezTo>
                      <a:pt x="43" y="17"/>
                      <a:pt x="47" y="16"/>
                      <a:pt x="53"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09"/>
              <p:cNvSpPr>
                <a:spLocks/>
              </p:cNvSpPr>
              <p:nvPr userDrawn="1"/>
            </p:nvSpPr>
            <p:spPr bwMode="auto">
              <a:xfrm>
                <a:off x="1692" y="1754"/>
                <a:ext cx="327" cy="188"/>
              </a:xfrm>
              <a:custGeom>
                <a:avLst/>
                <a:gdLst>
                  <a:gd name="T0" fmla="*/ 138 w 138"/>
                  <a:gd name="T1" fmla="*/ 55 h 79"/>
                  <a:gd name="T2" fmla="*/ 126 w 138"/>
                  <a:gd name="T3" fmla="*/ 47 h 79"/>
                  <a:gd name="T4" fmla="*/ 133 w 138"/>
                  <a:gd name="T5" fmla="*/ 35 h 79"/>
                  <a:gd name="T6" fmla="*/ 119 w 138"/>
                  <a:gd name="T7" fmla="*/ 22 h 79"/>
                  <a:gd name="T8" fmla="*/ 121 w 138"/>
                  <a:gd name="T9" fmla="*/ 14 h 79"/>
                  <a:gd name="T10" fmla="*/ 113 w 138"/>
                  <a:gd name="T11" fmla="*/ 11 h 79"/>
                  <a:gd name="T12" fmla="*/ 109 w 138"/>
                  <a:gd name="T13" fmla="*/ 2 h 79"/>
                  <a:gd name="T14" fmla="*/ 100 w 138"/>
                  <a:gd name="T15" fmla="*/ 0 h 79"/>
                  <a:gd name="T16" fmla="*/ 95 w 138"/>
                  <a:gd name="T17" fmla="*/ 11 h 79"/>
                  <a:gd name="T18" fmla="*/ 81 w 138"/>
                  <a:gd name="T19" fmla="*/ 9 h 79"/>
                  <a:gd name="T20" fmla="*/ 71 w 138"/>
                  <a:gd name="T21" fmla="*/ 15 h 79"/>
                  <a:gd name="T22" fmla="*/ 60 w 138"/>
                  <a:gd name="T23" fmla="*/ 13 h 79"/>
                  <a:gd name="T24" fmla="*/ 61 w 138"/>
                  <a:gd name="T25" fmla="*/ 9 h 79"/>
                  <a:gd name="T26" fmla="*/ 50 w 138"/>
                  <a:gd name="T27" fmla="*/ 10 h 79"/>
                  <a:gd name="T28" fmla="*/ 44 w 138"/>
                  <a:gd name="T29" fmla="*/ 6 h 79"/>
                  <a:gd name="T30" fmla="*/ 37 w 138"/>
                  <a:gd name="T31" fmla="*/ 11 h 79"/>
                  <a:gd name="T32" fmla="*/ 29 w 138"/>
                  <a:gd name="T33" fmla="*/ 9 h 79"/>
                  <a:gd name="T34" fmla="*/ 21 w 138"/>
                  <a:gd name="T35" fmla="*/ 10 h 79"/>
                  <a:gd name="T36" fmla="*/ 16 w 138"/>
                  <a:gd name="T37" fmla="*/ 18 h 79"/>
                  <a:gd name="T38" fmla="*/ 23 w 138"/>
                  <a:gd name="T39" fmla="*/ 25 h 79"/>
                  <a:gd name="T40" fmla="*/ 7 w 138"/>
                  <a:gd name="T41" fmla="*/ 28 h 79"/>
                  <a:gd name="T42" fmla="*/ 0 w 138"/>
                  <a:gd name="T43" fmla="*/ 37 h 79"/>
                  <a:gd name="T44" fmla="*/ 23 w 138"/>
                  <a:gd name="T45" fmla="*/ 49 h 79"/>
                  <a:gd name="T46" fmla="*/ 31 w 138"/>
                  <a:gd name="T47" fmla="*/ 57 h 79"/>
                  <a:gd name="T48" fmla="*/ 35 w 138"/>
                  <a:gd name="T49" fmla="*/ 65 h 79"/>
                  <a:gd name="T50" fmla="*/ 38 w 138"/>
                  <a:gd name="T51" fmla="*/ 65 h 79"/>
                  <a:gd name="T52" fmla="*/ 46 w 138"/>
                  <a:gd name="T53" fmla="*/ 48 h 79"/>
                  <a:gd name="T54" fmla="*/ 53 w 138"/>
                  <a:gd name="T55" fmla="*/ 50 h 79"/>
                  <a:gd name="T56" fmla="*/ 58 w 138"/>
                  <a:gd name="T57" fmla="*/ 47 h 79"/>
                  <a:gd name="T58" fmla="*/ 70 w 138"/>
                  <a:gd name="T59" fmla="*/ 45 h 79"/>
                  <a:gd name="T60" fmla="*/ 80 w 138"/>
                  <a:gd name="T61" fmla="*/ 54 h 79"/>
                  <a:gd name="T62" fmla="*/ 81 w 138"/>
                  <a:gd name="T63" fmla="*/ 67 h 79"/>
                  <a:gd name="T64" fmla="*/ 88 w 138"/>
                  <a:gd name="T65" fmla="*/ 70 h 79"/>
                  <a:gd name="T66" fmla="*/ 106 w 138"/>
                  <a:gd name="T67" fmla="*/ 64 h 79"/>
                  <a:gd name="T68" fmla="*/ 113 w 138"/>
                  <a:gd name="T69" fmla="*/ 79 h 79"/>
                  <a:gd name="T70" fmla="*/ 130 w 138"/>
                  <a:gd name="T71" fmla="*/ 77 h 79"/>
                  <a:gd name="T72" fmla="*/ 127 w 138"/>
                  <a:gd name="T73" fmla="*/ 65 h 79"/>
                  <a:gd name="T74" fmla="*/ 138 w 138"/>
                  <a:gd name="T75"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79">
                    <a:moveTo>
                      <a:pt x="138" y="55"/>
                    </a:moveTo>
                    <a:cubicBezTo>
                      <a:pt x="133" y="52"/>
                      <a:pt x="131" y="50"/>
                      <a:pt x="126" y="47"/>
                    </a:cubicBezTo>
                    <a:cubicBezTo>
                      <a:pt x="129" y="42"/>
                      <a:pt x="130" y="40"/>
                      <a:pt x="133" y="35"/>
                    </a:cubicBezTo>
                    <a:cubicBezTo>
                      <a:pt x="127" y="29"/>
                      <a:pt x="124" y="27"/>
                      <a:pt x="119" y="22"/>
                    </a:cubicBezTo>
                    <a:cubicBezTo>
                      <a:pt x="120" y="19"/>
                      <a:pt x="120" y="17"/>
                      <a:pt x="121" y="14"/>
                    </a:cubicBezTo>
                    <a:cubicBezTo>
                      <a:pt x="118" y="13"/>
                      <a:pt x="116" y="13"/>
                      <a:pt x="113" y="11"/>
                    </a:cubicBezTo>
                    <a:cubicBezTo>
                      <a:pt x="111" y="8"/>
                      <a:pt x="111" y="6"/>
                      <a:pt x="109" y="2"/>
                    </a:cubicBezTo>
                    <a:cubicBezTo>
                      <a:pt x="106" y="1"/>
                      <a:pt x="104" y="1"/>
                      <a:pt x="100" y="0"/>
                    </a:cubicBezTo>
                    <a:cubicBezTo>
                      <a:pt x="98" y="4"/>
                      <a:pt x="97" y="6"/>
                      <a:pt x="95" y="11"/>
                    </a:cubicBezTo>
                    <a:cubicBezTo>
                      <a:pt x="89" y="10"/>
                      <a:pt x="87" y="10"/>
                      <a:pt x="81" y="9"/>
                    </a:cubicBezTo>
                    <a:cubicBezTo>
                      <a:pt x="77" y="11"/>
                      <a:pt x="75" y="13"/>
                      <a:pt x="71" y="15"/>
                    </a:cubicBezTo>
                    <a:cubicBezTo>
                      <a:pt x="66" y="14"/>
                      <a:pt x="64" y="14"/>
                      <a:pt x="60" y="13"/>
                    </a:cubicBezTo>
                    <a:cubicBezTo>
                      <a:pt x="60" y="11"/>
                      <a:pt x="60" y="10"/>
                      <a:pt x="61" y="9"/>
                    </a:cubicBezTo>
                    <a:cubicBezTo>
                      <a:pt x="56" y="9"/>
                      <a:pt x="54" y="10"/>
                      <a:pt x="50" y="10"/>
                    </a:cubicBezTo>
                    <a:cubicBezTo>
                      <a:pt x="47" y="9"/>
                      <a:pt x="46" y="8"/>
                      <a:pt x="44" y="6"/>
                    </a:cubicBezTo>
                    <a:cubicBezTo>
                      <a:pt x="41" y="8"/>
                      <a:pt x="39" y="9"/>
                      <a:pt x="37" y="11"/>
                    </a:cubicBezTo>
                    <a:cubicBezTo>
                      <a:pt x="34" y="10"/>
                      <a:pt x="32" y="10"/>
                      <a:pt x="29" y="9"/>
                    </a:cubicBezTo>
                    <a:cubicBezTo>
                      <a:pt x="26" y="9"/>
                      <a:pt x="24" y="9"/>
                      <a:pt x="21" y="10"/>
                    </a:cubicBezTo>
                    <a:cubicBezTo>
                      <a:pt x="19" y="13"/>
                      <a:pt x="18" y="14"/>
                      <a:pt x="16" y="18"/>
                    </a:cubicBezTo>
                    <a:cubicBezTo>
                      <a:pt x="19" y="21"/>
                      <a:pt x="20" y="22"/>
                      <a:pt x="23" y="25"/>
                    </a:cubicBezTo>
                    <a:cubicBezTo>
                      <a:pt x="17" y="26"/>
                      <a:pt x="13" y="27"/>
                      <a:pt x="7" y="28"/>
                    </a:cubicBezTo>
                    <a:cubicBezTo>
                      <a:pt x="4" y="31"/>
                      <a:pt x="2" y="33"/>
                      <a:pt x="0" y="37"/>
                    </a:cubicBezTo>
                    <a:cubicBezTo>
                      <a:pt x="9" y="42"/>
                      <a:pt x="14" y="44"/>
                      <a:pt x="23" y="49"/>
                    </a:cubicBezTo>
                    <a:cubicBezTo>
                      <a:pt x="27" y="52"/>
                      <a:pt x="28" y="53"/>
                      <a:pt x="31" y="57"/>
                    </a:cubicBezTo>
                    <a:cubicBezTo>
                      <a:pt x="33" y="60"/>
                      <a:pt x="33" y="62"/>
                      <a:pt x="35" y="65"/>
                    </a:cubicBezTo>
                    <a:cubicBezTo>
                      <a:pt x="36" y="65"/>
                      <a:pt x="37" y="65"/>
                      <a:pt x="38" y="65"/>
                    </a:cubicBezTo>
                    <a:cubicBezTo>
                      <a:pt x="41" y="58"/>
                      <a:pt x="43" y="55"/>
                      <a:pt x="46" y="48"/>
                    </a:cubicBezTo>
                    <a:cubicBezTo>
                      <a:pt x="49" y="49"/>
                      <a:pt x="50" y="50"/>
                      <a:pt x="53" y="50"/>
                    </a:cubicBezTo>
                    <a:cubicBezTo>
                      <a:pt x="55" y="49"/>
                      <a:pt x="56" y="48"/>
                      <a:pt x="58" y="47"/>
                    </a:cubicBezTo>
                    <a:cubicBezTo>
                      <a:pt x="63" y="46"/>
                      <a:pt x="65" y="46"/>
                      <a:pt x="70" y="45"/>
                    </a:cubicBezTo>
                    <a:cubicBezTo>
                      <a:pt x="74" y="49"/>
                      <a:pt x="76" y="50"/>
                      <a:pt x="80" y="54"/>
                    </a:cubicBezTo>
                    <a:cubicBezTo>
                      <a:pt x="81" y="59"/>
                      <a:pt x="81" y="62"/>
                      <a:pt x="81" y="67"/>
                    </a:cubicBezTo>
                    <a:cubicBezTo>
                      <a:pt x="84" y="68"/>
                      <a:pt x="85" y="69"/>
                      <a:pt x="88" y="70"/>
                    </a:cubicBezTo>
                    <a:cubicBezTo>
                      <a:pt x="95" y="67"/>
                      <a:pt x="99" y="66"/>
                      <a:pt x="106" y="64"/>
                    </a:cubicBezTo>
                    <a:cubicBezTo>
                      <a:pt x="108" y="70"/>
                      <a:pt x="110" y="73"/>
                      <a:pt x="113" y="79"/>
                    </a:cubicBezTo>
                    <a:cubicBezTo>
                      <a:pt x="120" y="78"/>
                      <a:pt x="123" y="78"/>
                      <a:pt x="130" y="77"/>
                    </a:cubicBezTo>
                    <a:cubicBezTo>
                      <a:pt x="129" y="72"/>
                      <a:pt x="129" y="70"/>
                      <a:pt x="127" y="65"/>
                    </a:cubicBezTo>
                    <a:cubicBezTo>
                      <a:pt x="132" y="61"/>
                      <a:pt x="134" y="59"/>
                      <a:pt x="138" y="5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10"/>
              <p:cNvSpPr>
                <a:spLocks/>
              </p:cNvSpPr>
              <p:nvPr userDrawn="1"/>
            </p:nvSpPr>
            <p:spPr bwMode="auto">
              <a:xfrm>
                <a:off x="1794" y="1277"/>
                <a:ext cx="747" cy="560"/>
              </a:xfrm>
              <a:custGeom>
                <a:avLst/>
                <a:gdLst>
                  <a:gd name="T0" fmla="*/ 140 w 315"/>
                  <a:gd name="T1" fmla="*/ 213 h 236"/>
                  <a:gd name="T2" fmla="*/ 139 w 315"/>
                  <a:gd name="T3" fmla="*/ 203 h 236"/>
                  <a:gd name="T4" fmla="*/ 146 w 315"/>
                  <a:gd name="T5" fmla="*/ 201 h 236"/>
                  <a:gd name="T6" fmla="*/ 152 w 315"/>
                  <a:gd name="T7" fmla="*/ 196 h 236"/>
                  <a:gd name="T8" fmla="*/ 151 w 315"/>
                  <a:gd name="T9" fmla="*/ 179 h 236"/>
                  <a:gd name="T10" fmla="*/ 157 w 315"/>
                  <a:gd name="T11" fmla="*/ 175 h 236"/>
                  <a:gd name="T12" fmla="*/ 169 w 315"/>
                  <a:gd name="T13" fmla="*/ 177 h 236"/>
                  <a:gd name="T14" fmla="*/ 180 w 315"/>
                  <a:gd name="T15" fmla="*/ 169 h 236"/>
                  <a:gd name="T16" fmla="*/ 181 w 315"/>
                  <a:gd name="T17" fmla="*/ 163 h 236"/>
                  <a:gd name="T18" fmla="*/ 195 w 315"/>
                  <a:gd name="T19" fmla="*/ 163 h 236"/>
                  <a:gd name="T20" fmla="*/ 197 w 315"/>
                  <a:gd name="T21" fmla="*/ 154 h 236"/>
                  <a:gd name="T22" fmla="*/ 218 w 315"/>
                  <a:gd name="T23" fmla="*/ 142 h 236"/>
                  <a:gd name="T24" fmla="*/ 227 w 315"/>
                  <a:gd name="T25" fmla="*/ 146 h 236"/>
                  <a:gd name="T26" fmla="*/ 252 w 315"/>
                  <a:gd name="T27" fmla="*/ 144 h 236"/>
                  <a:gd name="T28" fmla="*/ 258 w 315"/>
                  <a:gd name="T29" fmla="*/ 139 h 236"/>
                  <a:gd name="T30" fmla="*/ 291 w 315"/>
                  <a:gd name="T31" fmla="*/ 135 h 236"/>
                  <a:gd name="T32" fmla="*/ 301 w 315"/>
                  <a:gd name="T33" fmla="*/ 137 h 236"/>
                  <a:gd name="T34" fmla="*/ 315 w 315"/>
                  <a:gd name="T35" fmla="*/ 120 h 236"/>
                  <a:gd name="T36" fmla="*/ 313 w 315"/>
                  <a:gd name="T37" fmla="*/ 78 h 236"/>
                  <a:gd name="T38" fmla="*/ 289 w 315"/>
                  <a:gd name="T39" fmla="*/ 83 h 236"/>
                  <a:gd name="T40" fmla="*/ 293 w 315"/>
                  <a:gd name="T41" fmla="*/ 69 h 236"/>
                  <a:gd name="T42" fmla="*/ 276 w 315"/>
                  <a:gd name="T43" fmla="*/ 62 h 236"/>
                  <a:gd name="T44" fmla="*/ 269 w 315"/>
                  <a:gd name="T45" fmla="*/ 64 h 236"/>
                  <a:gd name="T46" fmla="*/ 251 w 315"/>
                  <a:gd name="T47" fmla="*/ 58 h 236"/>
                  <a:gd name="T48" fmla="*/ 251 w 315"/>
                  <a:gd name="T49" fmla="*/ 50 h 236"/>
                  <a:gd name="T50" fmla="*/ 129 w 315"/>
                  <a:gd name="T51" fmla="*/ 0 h 236"/>
                  <a:gd name="T52" fmla="*/ 95 w 315"/>
                  <a:gd name="T53" fmla="*/ 4 h 236"/>
                  <a:gd name="T54" fmla="*/ 123 w 315"/>
                  <a:gd name="T55" fmla="*/ 131 h 236"/>
                  <a:gd name="T56" fmla="*/ 130 w 315"/>
                  <a:gd name="T57" fmla="*/ 133 h 236"/>
                  <a:gd name="T58" fmla="*/ 127 w 315"/>
                  <a:gd name="T59" fmla="*/ 146 h 236"/>
                  <a:gd name="T60" fmla="*/ 61 w 315"/>
                  <a:gd name="T61" fmla="*/ 153 h 236"/>
                  <a:gd name="T62" fmla="*/ 60 w 315"/>
                  <a:gd name="T63" fmla="*/ 147 h 236"/>
                  <a:gd name="T64" fmla="*/ 49 w 315"/>
                  <a:gd name="T65" fmla="*/ 154 h 236"/>
                  <a:gd name="T66" fmla="*/ 35 w 315"/>
                  <a:gd name="T67" fmla="*/ 156 h 236"/>
                  <a:gd name="T68" fmla="*/ 26 w 315"/>
                  <a:gd name="T69" fmla="*/ 163 h 236"/>
                  <a:gd name="T70" fmla="*/ 16 w 315"/>
                  <a:gd name="T71" fmla="*/ 154 h 236"/>
                  <a:gd name="T72" fmla="*/ 7 w 315"/>
                  <a:gd name="T73" fmla="*/ 159 h 236"/>
                  <a:gd name="T74" fmla="*/ 8 w 315"/>
                  <a:gd name="T75" fmla="*/ 168 h 236"/>
                  <a:gd name="T76" fmla="*/ 0 w 315"/>
                  <a:gd name="T77" fmla="*/ 173 h 236"/>
                  <a:gd name="T78" fmla="*/ 6 w 315"/>
                  <a:gd name="T79" fmla="*/ 181 h 236"/>
                  <a:gd name="T80" fmla="*/ 4 w 315"/>
                  <a:gd name="T81" fmla="*/ 188 h 236"/>
                  <a:gd name="T82" fmla="*/ 8 w 315"/>
                  <a:gd name="T83" fmla="*/ 192 h 236"/>
                  <a:gd name="T84" fmla="*/ 14 w 315"/>
                  <a:gd name="T85" fmla="*/ 190 h 236"/>
                  <a:gd name="T86" fmla="*/ 19 w 315"/>
                  <a:gd name="T87" fmla="*/ 200 h 236"/>
                  <a:gd name="T88" fmla="*/ 17 w 315"/>
                  <a:gd name="T89" fmla="*/ 214 h 236"/>
                  <a:gd name="T90" fmla="*/ 28 w 315"/>
                  <a:gd name="T91" fmla="*/ 216 h 236"/>
                  <a:gd name="T92" fmla="*/ 38 w 315"/>
                  <a:gd name="T93" fmla="*/ 210 h 236"/>
                  <a:gd name="T94" fmla="*/ 52 w 315"/>
                  <a:gd name="T95" fmla="*/ 212 h 236"/>
                  <a:gd name="T96" fmla="*/ 57 w 315"/>
                  <a:gd name="T97" fmla="*/ 201 h 236"/>
                  <a:gd name="T98" fmla="*/ 66 w 315"/>
                  <a:gd name="T99" fmla="*/ 203 h 236"/>
                  <a:gd name="T100" fmla="*/ 70 w 315"/>
                  <a:gd name="T101" fmla="*/ 212 h 236"/>
                  <a:gd name="T102" fmla="*/ 78 w 315"/>
                  <a:gd name="T103" fmla="*/ 215 h 236"/>
                  <a:gd name="T104" fmla="*/ 76 w 315"/>
                  <a:gd name="T105" fmla="*/ 223 h 236"/>
                  <a:gd name="T106" fmla="*/ 90 w 315"/>
                  <a:gd name="T107" fmla="*/ 236 h 236"/>
                  <a:gd name="T108" fmla="*/ 107 w 315"/>
                  <a:gd name="T109" fmla="*/ 233 h 236"/>
                  <a:gd name="T110" fmla="*/ 115 w 315"/>
                  <a:gd name="T111" fmla="*/ 222 h 236"/>
                  <a:gd name="T112" fmla="*/ 133 w 315"/>
                  <a:gd name="T113" fmla="*/ 228 h 236"/>
                  <a:gd name="T114" fmla="*/ 132 w 315"/>
                  <a:gd name="T115" fmla="*/ 219 h 236"/>
                  <a:gd name="T116" fmla="*/ 140 w 315"/>
                  <a:gd name="T117" fmla="*/ 2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5" h="236">
                    <a:moveTo>
                      <a:pt x="140" y="213"/>
                    </a:moveTo>
                    <a:cubicBezTo>
                      <a:pt x="140" y="209"/>
                      <a:pt x="139" y="207"/>
                      <a:pt x="139" y="203"/>
                    </a:cubicBezTo>
                    <a:cubicBezTo>
                      <a:pt x="142" y="202"/>
                      <a:pt x="143" y="202"/>
                      <a:pt x="146" y="201"/>
                    </a:cubicBezTo>
                    <a:cubicBezTo>
                      <a:pt x="149" y="199"/>
                      <a:pt x="150" y="198"/>
                      <a:pt x="152" y="196"/>
                    </a:cubicBezTo>
                    <a:cubicBezTo>
                      <a:pt x="152" y="189"/>
                      <a:pt x="152" y="185"/>
                      <a:pt x="151" y="179"/>
                    </a:cubicBezTo>
                    <a:cubicBezTo>
                      <a:pt x="154" y="177"/>
                      <a:pt x="155" y="176"/>
                      <a:pt x="157" y="175"/>
                    </a:cubicBezTo>
                    <a:cubicBezTo>
                      <a:pt x="162" y="176"/>
                      <a:pt x="164" y="176"/>
                      <a:pt x="169" y="177"/>
                    </a:cubicBezTo>
                    <a:cubicBezTo>
                      <a:pt x="174" y="174"/>
                      <a:pt x="176" y="172"/>
                      <a:pt x="180" y="169"/>
                    </a:cubicBezTo>
                    <a:cubicBezTo>
                      <a:pt x="180" y="166"/>
                      <a:pt x="181" y="165"/>
                      <a:pt x="181" y="163"/>
                    </a:cubicBezTo>
                    <a:cubicBezTo>
                      <a:pt x="187" y="163"/>
                      <a:pt x="190" y="163"/>
                      <a:pt x="195" y="163"/>
                    </a:cubicBezTo>
                    <a:cubicBezTo>
                      <a:pt x="196" y="159"/>
                      <a:pt x="196" y="158"/>
                      <a:pt x="197" y="154"/>
                    </a:cubicBezTo>
                    <a:cubicBezTo>
                      <a:pt x="205" y="149"/>
                      <a:pt x="209" y="147"/>
                      <a:pt x="218" y="142"/>
                    </a:cubicBezTo>
                    <a:cubicBezTo>
                      <a:pt x="222" y="144"/>
                      <a:pt x="224" y="144"/>
                      <a:pt x="227" y="146"/>
                    </a:cubicBezTo>
                    <a:cubicBezTo>
                      <a:pt x="237" y="145"/>
                      <a:pt x="242" y="145"/>
                      <a:pt x="252" y="144"/>
                    </a:cubicBezTo>
                    <a:cubicBezTo>
                      <a:pt x="254" y="142"/>
                      <a:pt x="256" y="141"/>
                      <a:pt x="258" y="139"/>
                    </a:cubicBezTo>
                    <a:cubicBezTo>
                      <a:pt x="271" y="137"/>
                      <a:pt x="278" y="137"/>
                      <a:pt x="291" y="135"/>
                    </a:cubicBezTo>
                    <a:cubicBezTo>
                      <a:pt x="295" y="136"/>
                      <a:pt x="297" y="136"/>
                      <a:pt x="301" y="137"/>
                    </a:cubicBezTo>
                    <a:cubicBezTo>
                      <a:pt x="306" y="130"/>
                      <a:pt x="309" y="127"/>
                      <a:pt x="315" y="120"/>
                    </a:cubicBezTo>
                    <a:cubicBezTo>
                      <a:pt x="314" y="103"/>
                      <a:pt x="314" y="95"/>
                      <a:pt x="313" y="78"/>
                    </a:cubicBezTo>
                    <a:cubicBezTo>
                      <a:pt x="304" y="80"/>
                      <a:pt x="299" y="81"/>
                      <a:pt x="289" y="83"/>
                    </a:cubicBezTo>
                    <a:cubicBezTo>
                      <a:pt x="291" y="77"/>
                      <a:pt x="292" y="74"/>
                      <a:pt x="293" y="69"/>
                    </a:cubicBezTo>
                    <a:cubicBezTo>
                      <a:pt x="287" y="66"/>
                      <a:pt x="283" y="65"/>
                      <a:pt x="276" y="62"/>
                    </a:cubicBezTo>
                    <a:cubicBezTo>
                      <a:pt x="273" y="63"/>
                      <a:pt x="272" y="63"/>
                      <a:pt x="269" y="64"/>
                    </a:cubicBezTo>
                    <a:cubicBezTo>
                      <a:pt x="262" y="62"/>
                      <a:pt x="258" y="60"/>
                      <a:pt x="251" y="58"/>
                    </a:cubicBezTo>
                    <a:cubicBezTo>
                      <a:pt x="251" y="55"/>
                      <a:pt x="251" y="53"/>
                      <a:pt x="251" y="50"/>
                    </a:cubicBezTo>
                    <a:cubicBezTo>
                      <a:pt x="211" y="33"/>
                      <a:pt x="170" y="16"/>
                      <a:pt x="129" y="0"/>
                    </a:cubicBezTo>
                    <a:cubicBezTo>
                      <a:pt x="116" y="2"/>
                      <a:pt x="109" y="2"/>
                      <a:pt x="95" y="4"/>
                    </a:cubicBezTo>
                    <a:cubicBezTo>
                      <a:pt x="105" y="46"/>
                      <a:pt x="114" y="88"/>
                      <a:pt x="123" y="131"/>
                    </a:cubicBezTo>
                    <a:cubicBezTo>
                      <a:pt x="126" y="132"/>
                      <a:pt x="127" y="132"/>
                      <a:pt x="130" y="133"/>
                    </a:cubicBezTo>
                    <a:cubicBezTo>
                      <a:pt x="129" y="138"/>
                      <a:pt x="128" y="141"/>
                      <a:pt x="127" y="146"/>
                    </a:cubicBezTo>
                    <a:cubicBezTo>
                      <a:pt x="105" y="148"/>
                      <a:pt x="83" y="150"/>
                      <a:pt x="61" y="153"/>
                    </a:cubicBezTo>
                    <a:cubicBezTo>
                      <a:pt x="61" y="150"/>
                      <a:pt x="60" y="149"/>
                      <a:pt x="60" y="147"/>
                    </a:cubicBezTo>
                    <a:cubicBezTo>
                      <a:pt x="56" y="150"/>
                      <a:pt x="54" y="151"/>
                      <a:pt x="49" y="154"/>
                    </a:cubicBezTo>
                    <a:cubicBezTo>
                      <a:pt x="43" y="155"/>
                      <a:pt x="41" y="155"/>
                      <a:pt x="35" y="156"/>
                    </a:cubicBezTo>
                    <a:cubicBezTo>
                      <a:pt x="31" y="159"/>
                      <a:pt x="30" y="160"/>
                      <a:pt x="26" y="163"/>
                    </a:cubicBezTo>
                    <a:cubicBezTo>
                      <a:pt x="22" y="159"/>
                      <a:pt x="20" y="158"/>
                      <a:pt x="16" y="154"/>
                    </a:cubicBezTo>
                    <a:cubicBezTo>
                      <a:pt x="12" y="156"/>
                      <a:pt x="10" y="157"/>
                      <a:pt x="7" y="159"/>
                    </a:cubicBezTo>
                    <a:cubicBezTo>
                      <a:pt x="7" y="163"/>
                      <a:pt x="7" y="165"/>
                      <a:pt x="8" y="168"/>
                    </a:cubicBezTo>
                    <a:cubicBezTo>
                      <a:pt x="4" y="170"/>
                      <a:pt x="3" y="171"/>
                      <a:pt x="0" y="173"/>
                    </a:cubicBezTo>
                    <a:cubicBezTo>
                      <a:pt x="2" y="176"/>
                      <a:pt x="4" y="178"/>
                      <a:pt x="6" y="181"/>
                    </a:cubicBezTo>
                    <a:cubicBezTo>
                      <a:pt x="5" y="184"/>
                      <a:pt x="5" y="185"/>
                      <a:pt x="4" y="188"/>
                    </a:cubicBezTo>
                    <a:cubicBezTo>
                      <a:pt x="6" y="190"/>
                      <a:pt x="6" y="190"/>
                      <a:pt x="8" y="192"/>
                    </a:cubicBezTo>
                    <a:cubicBezTo>
                      <a:pt x="10" y="191"/>
                      <a:pt x="11" y="191"/>
                      <a:pt x="14" y="190"/>
                    </a:cubicBezTo>
                    <a:cubicBezTo>
                      <a:pt x="16" y="194"/>
                      <a:pt x="17" y="196"/>
                      <a:pt x="19" y="200"/>
                    </a:cubicBezTo>
                    <a:cubicBezTo>
                      <a:pt x="18" y="205"/>
                      <a:pt x="18" y="208"/>
                      <a:pt x="17" y="214"/>
                    </a:cubicBezTo>
                    <a:cubicBezTo>
                      <a:pt x="21" y="215"/>
                      <a:pt x="23" y="215"/>
                      <a:pt x="28" y="216"/>
                    </a:cubicBezTo>
                    <a:cubicBezTo>
                      <a:pt x="32" y="214"/>
                      <a:pt x="34" y="212"/>
                      <a:pt x="38" y="210"/>
                    </a:cubicBezTo>
                    <a:cubicBezTo>
                      <a:pt x="44" y="211"/>
                      <a:pt x="46" y="211"/>
                      <a:pt x="52" y="212"/>
                    </a:cubicBezTo>
                    <a:cubicBezTo>
                      <a:pt x="54" y="207"/>
                      <a:pt x="55" y="205"/>
                      <a:pt x="57" y="201"/>
                    </a:cubicBezTo>
                    <a:cubicBezTo>
                      <a:pt x="61" y="202"/>
                      <a:pt x="63" y="202"/>
                      <a:pt x="66" y="203"/>
                    </a:cubicBezTo>
                    <a:cubicBezTo>
                      <a:pt x="68" y="207"/>
                      <a:pt x="68" y="209"/>
                      <a:pt x="70" y="212"/>
                    </a:cubicBezTo>
                    <a:cubicBezTo>
                      <a:pt x="73" y="214"/>
                      <a:pt x="75" y="214"/>
                      <a:pt x="78" y="215"/>
                    </a:cubicBezTo>
                    <a:cubicBezTo>
                      <a:pt x="77" y="218"/>
                      <a:pt x="77" y="220"/>
                      <a:pt x="76" y="223"/>
                    </a:cubicBezTo>
                    <a:cubicBezTo>
                      <a:pt x="81" y="228"/>
                      <a:pt x="84" y="230"/>
                      <a:pt x="90" y="236"/>
                    </a:cubicBezTo>
                    <a:cubicBezTo>
                      <a:pt x="96" y="235"/>
                      <a:pt x="100" y="234"/>
                      <a:pt x="107" y="233"/>
                    </a:cubicBezTo>
                    <a:cubicBezTo>
                      <a:pt x="110" y="229"/>
                      <a:pt x="111" y="227"/>
                      <a:pt x="115" y="222"/>
                    </a:cubicBezTo>
                    <a:cubicBezTo>
                      <a:pt x="122" y="225"/>
                      <a:pt x="126" y="226"/>
                      <a:pt x="133" y="228"/>
                    </a:cubicBezTo>
                    <a:cubicBezTo>
                      <a:pt x="133" y="225"/>
                      <a:pt x="132" y="223"/>
                      <a:pt x="132" y="219"/>
                    </a:cubicBezTo>
                    <a:cubicBezTo>
                      <a:pt x="135" y="217"/>
                      <a:pt x="137" y="216"/>
                      <a:pt x="140" y="2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11"/>
              <p:cNvSpPr>
                <a:spLocks/>
              </p:cNvSpPr>
              <p:nvPr userDrawn="1"/>
            </p:nvSpPr>
            <p:spPr bwMode="auto">
              <a:xfrm>
                <a:off x="2214" y="1769"/>
                <a:ext cx="185" cy="239"/>
              </a:xfrm>
              <a:custGeom>
                <a:avLst/>
                <a:gdLst>
                  <a:gd name="T0" fmla="*/ 70 w 78"/>
                  <a:gd name="T1" fmla="*/ 37 h 101"/>
                  <a:gd name="T2" fmla="*/ 58 w 78"/>
                  <a:gd name="T3" fmla="*/ 25 h 101"/>
                  <a:gd name="T4" fmla="*/ 62 w 78"/>
                  <a:gd name="T5" fmla="*/ 1 h 101"/>
                  <a:gd name="T6" fmla="*/ 50 w 78"/>
                  <a:gd name="T7" fmla="*/ 0 h 101"/>
                  <a:gd name="T8" fmla="*/ 42 w 78"/>
                  <a:gd name="T9" fmla="*/ 6 h 101"/>
                  <a:gd name="T10" fmla="*/ 2 w 78"/>
                  <a:gd name="T11" fmla="*/ 9 h 101"/>
                  <a:gd name="T12" fmla="*/ 8 w 78"/>
                  <a:gd name="T13" fmla="*/ 19 h 101"/>
                  <a:gd name="T14" fmla="*/ 9 w 78"/>
                  <a:gd name="T15" fmla="*/ 39 h 101"/>
                  <a:gd name="T16" fmla="*/ 18 w 78"/>
                  <a:gd name="T17" fmla="*/ 46 h 101"/>
                  <a:gd name="T18" fmla="*/ 7 w 78"/>
                  <a:gd name="T19" fmla="*/ 65 h 101"/>
                  <a:gd name="T20" fmla="*/ 0 w 78"/>
                  <a:gd name="T21" fmla="*/ 73 h 101"/>
                  <a:gd name="T22" fmla="*/ 8 w 78"/>
                  <a:gd name="T23" fmla="*/ 98 h 101"/>
                  <a:gd name="T24" fmla="*/ 8 w 78"/>
                  <a:gd name="T25" fmla="*/ 98 h 101"/>
                  <a:gd name="T26" fmla="*/ 25 w 78"/>
                  <a:gd name="T27" fmla="*/ 101 h 101"/>
                  <a:gd name="T28" fmla="*/ 78 w 78"/>
                  <a:gd name="T29" fmla="*/ 78 h 101"/>
                  <a:gd name="T30" fmla="*/ 69 w 78"/>
                  <a:gd name="T31" fmla="*/ 63 h 101"/>
                  <a:gd name="T32" fmla="*/ 70 w 78"/>
                  <a:gd name="T33"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101">
                    <a:moveTo>
                      <a:pt x="70" y="37"/>
                    </a:moveTo>
                    <a:cubicBezTo>
                      <a:pt x="65" y="32"/>
                      <a:pt x="63" y="30"/>
                      <a:pt x="58" y="25"/>
                    </a:cubicBezTo>
                    <a:cubicBezTo>
                      <a:pt x="59" y="15"/>
                      <a:pt x="60" y="11"/>
                      <a:pt x="62" y="1"/>
                    </a:cubicBezTo>
                    <a:cubicBezTo>
                      <a:pt x="57" y="1"/>
                      <a:pt x="55" y="0"/>
                      <a:pt x="50" y="0"/>
                    </a:cubicBezTo>
                    <a:cubicBezTo>
                      <a:pt x="47" y="2"/>
                      <a:pt x="45" y="4"/>
                      <a:pt x="42" y="6"/>
                    </a:cubicBezTo>
                    <a:cubicBezTo>
                      <a:pt x="26" y="8"/>
                      <a:pt x="18" y="8"/>
                      <a:pt x="2" y="9"/>
                    </a:cubicBezTo>
                    <a:cubicBezTo>
                      <a:pt x="4" y="13"/>
                      <a:pt x="5" y="15"/>
                      <a:pt x="8" y="19"/>
                    </a:cubicBezTo>
                    <a:cubicBezTo>
                      <a:pt x="8" y="27"/>
                      <a:pt x="8" y="31"/>
                      <a:pt x="9" y="39"/>
                    </a:cubicBezTo>
                    <a:cubicBezTo>
                      <a:pt x="12" y="42"/>
                      <a:pt x="14" y="43"/>
                      <a:pt x="18" y="46"/>
                    </a:cubicBezTo>
                    <a:cubicBezTo>
                      <a:pt x="14" y="54"/>
                      <a:pt x="12" y="58"/>
                      <a:pt x="7" y="65"/>
                    </a:cubicBezTo>
                    <a:cubicBezTo>
                      <a:pt x="4" y="68"/>
                      <a:pt x="3" y="70"/>
                      <a:pt x="0" y="73"/>
                    </a:cubicBezTo>
                    <a:cubicBezTo>
                      <a:pt x="3" y="83"/>
                      <a:pt x="5" y="88"/>
                      <a:pt x="8" y="98"/>
                    </a:cubicBezTo>
                    <a:cubicBezTo>
                      <a:pt x="8" y="98"/>
                      <a:pt x="8" y="98"/>
                      <a:pt x="8" y="98"/>
                    </a:cubicBezTo>
                    <a:cubicBezTo>
                      <a:pt x="15" y="99"/>
                      <a:pt x="18" y="100"/>
                      <a:pt x="25" y="101"/>
                    </a:cubicBezTo>
                    <a:cubicBezTo>
                      <a:pt x="46" y="92"/>
                      <a:pt x="57" y="87"/>
                      <a:pt x="78" y="78"/>
                    </a:cubicBezTo>
                    <a:cubicBezTo>
                      <a:pt x="74" y="72"/>
                      <a:pt x="72" y="69"/>
                      <a:pt x="69" y="63"/>
                    </a:cubicBezTo>
                    <a:cubicBezTo>
                      <a:pt x="69" y="53"/>
                      <a:pt x="69" y="47"/>
                      <a:pt x="70" y="3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12"/>
              <p:cNvSpPr>
                <a:spLocks/>
              </p:cNvSpPr>
              <p:nvPr userDrawn="1"/>
            </p:nvSpPr>
            <p:spPr bwMode="auto">
              <a:xfrm>
                <a:off x="2351" y="1771"/>
                <a:ext cx="90" cy="183"/>
              </a:xfrm>
              <a:custGeom>
                <a:avLst/>
                <a:gdLst>
                  <a:gd name="T0" fmla="*/ 38 w 38"/>
                  <a:gd name="T1" fmla="*/ 72 h 77"/>
                  <a:gd name="T2" fmla="*/ 36 w 38"/>
                  <a:gd name="T3" fmla="*/ 65 h 77"/>
                  <a:gd name="T4" fmla="*/ 35 w 38"/>
                  <a:gd name="T5" fmla="*/ 32 h 77"/>
                  <a:gd name="T6" fmla="*/ 28 w 38"/>
                  <a:gd name="T7" fmla="*/ 27 h 77"/>
                  <a:gd name="T8" fmla="*/ 29 w 38"/>
                  <a:gd name="T9" fmla="*/ 17 h 77"/>
                  <a:gd name="T10" fmla="*/ 17 w 38"/>
                  <a:gd name="T11" fmla="*/ 12 h 77"/>
                  <a:gd name="T12" fmla="*/ 16 w 38"/>
                  <a:gd name="T13" fmla="*/ 2 h 77"/>
                  <a:gd name="T14" fmla="*/ 4 w 38"/>
                  <a:gd name="T15" fmla="*/ 0 h 77"/>
                  <a:gd name="T16" fmla="*/ 0 w 38"/>
                  <a:gd name="T17" fmla="*/ 24 h 77"/>
                  <a:gd name="T18" fmla="*/ 12 w 38"/>
                  <a:gd name="T19" fmla="*/ 36 h 77"/>
                  <a:gd name="T20" fmla="*/ 11 w 38"/>
                  <a:gd name="T21" fmla="*/ 62 h 77"/>
                  <a:gd name="T22" fmla="*/ 20 w 38"/>
                  <a:gd name="T23" fmla="*/ 77 h 77"/>
                  <a:gd name="T24" fmla="*/ 27 w 38"/>
                  <a:gd name="T25" fmla="*/ 74 h 77"/>
                  <a:gd name="T26" fmla="*/ 38 w 38"/>
                  <a:gd name="T27" fmla="*/ 7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77">
                    <a:moveTo>
                      <a:pt x="38" y="72"/>
                    </a:moveTo>
                    <a:cubicBezTo>
                      <a:pt x="37" y="69"/>
                      <a:pt x="37" y="67"/>
                      <a:pt x="36" y="65"/>
                    </a:cubicBezTo>
                    <a:cubicBezTo>
                      <a:pt x="35" y="52"/>
                      <a:pt x="35" y="45"/>
                      <a:pt x="35" y="32"/>
                    </a:cubicBezTo>
                    <a:cubicBezTo>
                      <a:pt x="32" y="30"/>
                      <a:pt x="31" y="29"/>
                      <a:pt x="28" y="27"/>
                    </a:cubicBezTo>
                    <a:cubicBezTo>
                      <a:pt x="28" y="23"/>
                      <a:pt x="29" y="21"/>
                      <a:pt x="29" y="17"/>
                    </a:cubicBezTo>
                    <a:cubicBezTo>
                      <a:pt x="24" y="15"/>
                      <a:pt x="22" y="14"/>
                      <a:pt x="17" y="12"/>
                    </a:cubicBezTo>
                    <a:cubicBezTo>
                      <a:pt x="17" y="8"/>
                      <a:pt x="17" y="6"/>
                      <a:pt x="16" y="2"/>
                    </a:cubicBezTo>
                    <a:cubicBezTo>
                      <a:pt x="12" y="1"/>
                      <a:pt x="9" y="1"/>
                      <a:pt x="4" y="0"/>
                    </a:cubicBezTo>
                    <a:cubicBezTo>
                      <a:pt x="2" y="10"/>
                      <a:pt x="1" y="14"/>
                      <a:pt x="0" y="24"/>
                    </a:cubicBezTo>
                    <a:cubicBezTo>
                      <a:pt x="5" y="29"/>
                      <a:pt x="7" y="31"/>
                      <a:pt x="12" y="36"/>
                    </a:cubicBezTo>
                    <a:cubicBezTo>
                      <a:pt x="11" y="46"/>
                      <a:pt x="11" y="52"/>
                      <a:pt x="11" y="62"/>
                    </a:cubicBezTo>
                    <a:cubicBezTo>
                      <a:pt x="14" y="68"/>
                      <a:pt x="16" y="71"/>
                      <a:pt x="20" y="77"/>
                    </a:cubicBezTo>
                    <a:cubicBezTo>
                      <a:pt x="23" y="76"/>
                      <a:pt x="24" y="75"/>
                      <a:pt x="27" y="74"/>
                    </a:cubicBezTo>
                    <a:cubicBezTo>
                      <a:pt x="32" y="73"/>
                      <a:pt x="34" y="73"/>
                      <a:pt x="38" y="7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13"/>
              <p:cNvSpPr>
                <a:spLocks/>
              </p:cNvSpPr>
              <p:nvPr userDrawn="1"/>
            </p:nvSpPr>
            <p:spPr bwMode="auto">
              <a:xfrm>
                <a:off x="2389" y="1716"/>
                <a:ext cx="149" cy="226"/>
              </a:xfrm>
              <a:custGeom>
                <a:avLst/>
                <a:gdLst>
                  <a:gd name="T0" fmla="*/ 55 w 63"/>
                  <a:gd name="T1" fmla="*/ 42 h 95"/>
                  <a:gd name="T2" fmla="*/ 54 w 63"/>
                  <a:gd name="T3" fmla="*/ 34 h 95"/>
                  <a:gd name="T4" fmla="*/ 63 w 63"/>
                  <a:gd name="T5" fmla="*/ 26 h 95"/>
                  <a:gd name="T6" fmla="*/ 53 w 63"/>
                  <a:gd name="T7" fmla="*/ 14 h 95"/>
                  <a:gd name="T8" fmla="*/ 40 w 63"/>
                  <a:gd name="T9" fmla="*/ 0 h 95"/>
                  <a:gd name="T10" fmla="*/ 29 w 63"/>
                  <a:gd name="T11" fmla="*/ 4 h 95"/>
                  <a:gd name="T12" fmla="*/ 23 w 63"/>
                  <a:gd name="T13" fmla="*/ 20 h 95"/>
                  <a:gd name="T14" fmla="*/ 10 w 63"/>
                  <a:gd name="T15" fmla="*/ 14 h 95"/>
                  <a:gd name="T16" fmla="*/ 0 w 63"/>
                  <a:gd name="T17" fmla="*/ 25 h 95"/>
                  <a:gd name="T18" fmla="*/ 1 w 63"/>
                  <a:gd name="T19" fmla="*/ 35 h 95"/>
                  <a:gd name="T20" fmla="*/ 13 w 63"/>
                  <a:gd name="T21" fmla="*/ 40 h 95"/>
                  <a:gd name="T22" fmla="*/ 12 w 63"/>
                  <a:gd name="T23" fmla="*/ 50 h 95"/>
                  <a:gd name="T24" fmla="*/ 19 w 63"/>
                  <a:gd name="T25" fmla="*/ 55 h 95"/>
                  <a:gd name="T26" fmla="*/ 20 w 63"/>
                  <a:gd name="T27" fmla="*/ 88 h 95"/>
                  <a:gd name="T28" fmla="*/ 22 w 63"/>
                  <a:gd name="T29" fmla="*/ 95 h 95"/>
                  <a:gd name="T30" fmla="*/ 40 w 63"/>
                  <a:gd name="T31" fmla="*/ 91 h 95"/>
                  <a:gd name="T32" fmla="*/ 38 w 63"/>
                  <a:gd name="T33" fmla="*/ 57 h 95"/>
                  <a:gd name="T34" fmla="*/ 55 w 63"/>
                  <a:gd name="T35"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95">
                    <a:moveTo>
                      <a:pt x="55" y="42"/>
                    </a:moveTo>
                    <a:cubicBezTo>
                      <a:pt x="55" y="39"/>
                      <a:pt x="55" y="37"/>
                      <a:pt x="54" y="34"/>
                    </a:cubicBezTo>
                    <a:cubicBezTo>
                      <a:pt x="58" y="31"/>
                      <a:pt x="60" y="29"/>
                      <a:pt x="63" y="26"/>
                    </a:cubicBezTo>
                    <a:cubicBezTo>
                      <a:pt x="59" y="21"/>
                      <a:pt x="57" y="19"/>
                      <a:pt x="53" y="14"/>
                    </a:cubicBezTo>
                    <a:cubicBezTo>
                      <a:pt x="48" y="8"/>
                      <a:pt x="45" y="5"/>
                      <a:pt x="40" y="0"/>
                    </a:cubicBezTo>
                    <a:cubicBezTo>
                      <a:pt x="36" y="2"/>
                      <a:pt x="34" y="2"/>
                      <a:pt x="29" y="4"/>
                    </a:cubicBezTo>
                    <a:cubicBezTo>
                      <a:pt x="27" y="10"/>
                      <a:pt x="25" y="14"/>
                      <a:pt x="23" y="20"/>
                    </a:cubicBezTo>
                    <a:cubicBezTo>
                      <a:pt x="18" y="18"/>
                      <a:pt x="15" y="16"/>
                      <a:pt x="10" y="14"/>
                    </a:cubicBezTo>
                    <a:cubicBezTo>
                      <a:pt x="6" y="18"/>
                      <a:pt x="4" y="21"/>
                      <a:pt x="0" y="25"/>
                    </a:cubicBezTo>
                    <a:cubicBezTo>
                      <a:pt x="1" y="29"/>
                      <a:pt x="1" y="31"/>
                      <a:pt x="1" y="35"/>
                    </a:cubicBezTo>
                    <a:cubicBezTo>
                      <a:pt x="6" y="37"/>
                      <a:pt x="8" y="38"/>
                      <a:pt x="13" y="40"/>
                    </a:cubicBezTo>
                    <a:cubicBezTo>
                      <a:pt x="13" y="44"/>
                      <a:pt x="12" y="46"/>
                      <a:pt x="12" y="50"/>
                    </a:cubicBezTo>
                    <a:cubicBezTo>
                      <a:pt x="15" y="52"/>
                      <a:pt x="16" y="53"/>
                      <a:pt x="19" y="55"/>
                    </a:cubicBezTo>
                    <a:cubicBezTo>
                      <a:pt x="19" y="68"/>
                      <a:pt x="19" y="75"/>
                      <a:pt x="20" y="88"/>
                    </a:cubicBezTo>
                    <a:cubicBezTo>
                      <a:pt x="21" y="90"/>
                      <a:pt x="21" y="92"/>
                      <a:pt x="22" y="95"/>
                    </a:cubicBezTo>
                    <a:cubicBezTo>
                      <a:pt x="29" y="93"/>
                      <a:pt x="33" y="93"/>
                      <a:pt x="40" y="91"/>
                    </a:cubicBezTo>
                    <a:cubicBezTo>
                      <a:pt x="39" y="78"/>
                      <a:pt x="39" y="71"/>
                      <a:pt x="38" y="57"/>
                    </a:cubicBezTo>
                    <a:cubicBezTo>
                      <a:pt x="45" y="51"/>
                      <a:pt x="48" y="48"/>
                      <a:pt x="55" y="4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14"/>
              <p:cNvSpPr>
                <a:spLocks/>
              </p:cNvSpPr>
              <p:nvPr userDrawn="1"/>
            </p:nvSpPr>
            <p:spPr bwMode="auto">
              <a:xfrm>
                <a:off x="2107" y="1614"/>
                <a:ext cx="351" cy="247"/>
              </a:xfrm>
              <a:custGeom>
                <a:avLst/>
                <a:gdLst>
                  <a:gd name="T0" fmla="*/ 129 w 148"/>
                  <a:gd name="T1" fmla="*/ 44 h 104"/>
                  <a:gd name="T2" fmla="*/ 118 w 148"/>
                  <a:gd name="T3" fmla="*/ 31 h 104"/>
                  <a:gd name="T4" fmla="*/ 119 w 148"/>
                  <a:gd name="T5" fmla="*/ 24 h 104"/>
                  <a:gd name="T6" fmla="*/ 102 w 148"/>
                  <a:gd name="T7" fmla="*/ 3 h 104"/>
                  <a:gd name="T8" fmla="*/ 95 w 148"/>
                  <a:gd name="T9" fmla="*/ 4 h 104"/>
                  <a:gd name="T10" fmla="*/ 86 w 148"/>
                  <a:gd name="T11" fmla="*/ 0 h 104"/>
                  <a:gd name="T12" fmla="*/ 65 w 148"/>
                  <a:gd name="T13" fmla="*/ 12 h 104"/>
                  <a:gd name="T14" fmla="*/ 63 w 148"/>
                  <a:gd name="T15" fmla="*/ 21 h 104"/>
                  <a:gd name="T16" fmla="*/ 49 w 148"/>
                  <a:gd name="T17" fmla="*/ 21 h 104"/>
                  <a:gd name="T18" fmla="*/ 48 w 148"/>
                  <a:gd name="T19" fmla="*/ 27 h 104"/>
                  <a:gd name="T20" fmla="*/ 37 w 148"/>
                  <a:gd name="T21" fmla="*/ 35 h 104"/>
                  <a:gd name="T22" fmla="*/ 25 w 148"/>
                  <a:gd name="T23" fmla="*/ 33 h 104"/>
                  <a:gd name="T24" fmla="*/ 19 w 148"/>
                  <a:gd name="T25" fmla="*/ 37 h 104"/>
                  <a:gd name="T26" fmla="*/ 20 w 148"/>
                  <a:gd name="T27" fmla="*/ 54 h 104"/>
                  <a:gd name="T28" fmla="*/ 14 w 148"/>
                  <a:gd name="T29" fmla="*/ 59 h 104"/>
                  <a:gd name="T30" fmla="*/ 7 w 148"/>
                  <a:gd name="T31" fmla="*/ 61 h 104"/>
                  <a:gd name="T32" fmla="*/ 8 w 148"/>
                  <a:gd name="T33" fmla="*/ 71 h 104"/>
                  <a:gd name="T34" fmla="*/ 0 w 148"/>
                  <a:gd name="T35" fmla="*/ 77 h 104"/>
                  <a:gd name="T36" fmla="*/ 1 w 148"/>
                  <a:gd name="T37" fmla="*/ 86 h 104"/>
                  <a:gd name="T38" fmla="*/ 9 w 148"/>
                  <a:gd name="T39" fmla="*/ 89 h 104"/>
                  <a:gd name="T40" fmla="*/ 22 w 148"/>
                  <a:gd name="T41" fmla="*/ 99 h 104"/>
                  <a:gd name="T42" fmla="*/ 38 w 148"/>
                  <a:gd name="T43" fmla="*/ 90 h 104"/>
                  <a:gd name="T44" fmla="*/ 54 w 148"/>
                  <a:gd name="T45" fmla="*/ 104 h 104"/>
                  <a:gd name="T46" fmla="*/ 53 w 148"/>
                  <a:gd name="T47" fmla="*/ 84 h 104"/>
                  <a:gd name="T48" fmla="*/ 47 w 148"/>
                  <a:gd name="T49" fmla="*/ 74 h 104"/>
                  <a:gd name="T50" fmla="*/ 87 w 148"/>
                  <a:gd name="T51" fmla="*/ 71 h 104"/>
                  <a:gd name="T52" fmla="*/ 95 w 148"/>
                  <a:gd name="T53" fmla="*/ 65 h 104"/>
                  <a:gd name="T54" fmla="*/ 119 w 148"/>
                  <a:gd name="T55" fmla="*/ 68 h 104"/>
                  <a:gd name="T56" fmla="*/ 129 w 148"/>
                  <a:gd name="T57" fmla="*/ 57 h 104"/>
                  <a:gd name="T58" fmla="*/ 142 w 148"/>
                  <a:gd name="T59" fmla="*/ 63 h 104"/>
                  <a:gd name="T60" fmla="*/ 148 w 148"/>
                  <a:gd name="T61" fmla="*/ 47 h 104"/>
                  <a:gd name="T62" fmla="*/ 142 w 148"/>
                  <a:gd name="T63" fmla="*/ 40 h 104"/>
                  <a:gd name="T64" fmla="*/ 129 w 148"/>
                  <a:gd name="T65" fmla="*/ 4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104">
                    <a:moveTo>
                      <a:pt x="129" y="44"/>
                    </a:moveTo>
                    <a:cubicBezTo>
                      <a:pt x="125" y="39"/>
                      <a:pt x="123" y="36"/>
                      <a:pt x="118" y="31"/>
                    </a:cubicBezTo>
                    <a:cubicBezTo>
                      <a:pt x="118" y="28"/>
                      <a:pt x="118" y="27"/>
                      <a:pt x="119" y="24"/>
                    </a:cubicBezTo>
                    <a:cubicBezTo>
                      <a:pt x="112" y="16"/>
                      <a:pt x="109" y="12"/>
                      <a:pt x="102" y="3"/>
                    </a:cubicBezTo>
                    <a:cubicBezTo>
                      <a:pt x="99" y="4"/>
                      <a:pt x="98" y="4"/>
                      <a:pt x="95" y="4"/>
                    </a:cubicBezTo>
                    <a:cubicBezTo>
                      <a:pt x="92" y="2"/>
                      <a:pt x="90" y="2"/>
                      <a:pt x="86" y="0"/>
                    </a:cubicBezTo>
                    <a:cubicBezTo>
                      <a:pt x="77" y="5"/>
                      <a:pt x="73" y="7"/>
                      <a:pt x="65" y="12"/>
                    </a:cubicBezTo>
                    <a:cubicBezTo>
                      <a:pt x="64" y="16"/>
                      <a:pt x="64" y="17"/>
                      <a:pt x="63" y="21"/>
                    </a:cubicBezTo>
                    <a:cubicBezTo>
                      <a:pt x="58" y="21"/>
                      <a:pt x="55" y="21"/>
                      <a:pt x="49" y="21"/>
                    </a:cubicBezTo>
                    <a:cubicBezTo>
                      <a:pt x="49" y="23"/>
                      <a:pt x="48" y="24"/>
                      <a:pt x="48" y="27"/>
                    </a:cubicBezTo>
                    <a:cubicBezTo>
                      <a:pt x="44" y="30"/>
                      <a:pt x="42" y="32"/>
                      <a:pt x="37" y="35"/>
                    </a:cubicBezTo>
                    <a:cubicBezTo>
                      <a:pt x="32" y="34"/>
                      <a:pt x="30" y="34"/>
                      <a:pt x="25" y="33"/>
                    </a:cubicBezTo>
                    <a:cubicBezTo>
                      <a:pt x="23" y="34"/>
                      <a:pt x="22" y="35"/>
                      <a:pt x="19" y="37"/>
                    </a:cubicBezTo>
                    <a:cubicBezTo>
                      <a:pt x="20" y="43"/>
                      <a:pt x="20" y="47"/>
                      <a:pt x="20" y="54"/>
                    </a:cubicBezTo>
                    <a:cubicBezTo>
                      <a:pt x="18" y="56"/>
                      <a:pt x="17" y="57"/>
                      <a:pt x="14" y="59"/>
                    </a:cubicBezTo>
                    <a:cubicBezTo>
                      <a:pt x="11" y="60"/>
                      <a:pt x="10" y="60"/>
                      <a:pt x="7" y="61"/>
                    </a:cubicBezTo>
                    <a:cubicBezTo>
                      <a:pt x="7" y="65"/>
                      <a:pt x="8" y="67"/>
                      <a:pt x="8" y="71"/>
                    </a:cubicBezTo>
                    <a:cubicBezTo>
                      <a:pt x="5" y="74"/>
                      <a:pt x="3" y="75"/>
                      <a:pt x="0" y="77"/>
                    </a:cubicBezTo>
                    <a:cubicBezTo>
                      <a:pt x="0" y="81"/>
                      <a:pt x="1" y="83"/>
                      <a:pt x="1" y="86"/>
                    </a:cubicBezTo>
                    <a:cubicBezTo>
                      <a:pt x="4" y="87"/>
                      <a:pt x="6" y="88"/>
                      <a:pt x="9" y="89"/>
                    </a:cubicBezTo>
                    <a:cubicBezTo>
                      <a:pt x="14" y="93"/>
                      <a:pt x="17" y="95"/>
                      <a:pt x="22" y="99"/>
                    </a:cubicBezTo>
                    <a:cubicBezTo>
                      <a:pt x="28" y="95"/>
                      <a:pt x="31" y="93"/>
                      <a:pt x="38" y="90"/>
                    </a:cubicBezTo>
                    <a:cubicBezTo>
                      <a:pt x="44" y="95"/>
                      <a:pt x="47" y="98"/>
                      <a:pt x="54" y="104"/>
                    </a:cubicBezTo>
                    <a:cubicBezTo>
                      <a:pt x="53" y="96"/>
                      <a:pt x="53" y="92"/>
                      <a:pt x="53" y="84"/>
                    </a:cubicBezTo>
                    <a:cubicBezTo>
                      <a:pt x="50" y="80"/>
                      <a:pt x="49" y="78"/>
                      <a:pt x="47" y="74"/>
                    </a:cubicBezTo>
                    <a:cubicBezTo>
                      <a:pt x="63" y="73"/>
                      <a:pt x="71" y="73"/>
                      <a:pt x="87" y="71"/>
                    </a:cubicBezTo>
                    <a:cubicBezTo>
                      <a:pt x="90" y="69"/>
                      <a:pt x="92" y="67"/>
                      <a:pt x="95" y="65"/>
                    </a:cubicBezTo>
                    <a:cubicBezTo>
                      <a:pt x="105" y="66"/>
                      <a:pt x="110" y="66"/>
                      <a:pt x="119" y="68"/>
                    </a:cubicBezTo>
                    <a:cubicBezTo>
                      <a:pt x="123" y="64"/>
                      <a:pt x="125" y="61"/>
                      <a:pt x="129" y="57"/>
                    </a:cubicBezTo>
                    <a:cubicBezTo>
                      <a:pt x="134" y="59"/>
                      <a:pt x="137" y="61"/>
                      <a:pt x="142" y="63"/>
                    </a:cubicBezTo>
                    <a:cubicBezTo>
                      <a:pt x="144" y="57"/>
                      <a:pt x="146" y="53"/>
                      <a:pt x="148" y="47"/>
                    </a:cubicBezTo>
                    <a:cubicBezTo>
                      <a:pt x="146" y="44"/>
                      <a:pt x="144" y="43"/>
                      <a:pt x="142" y="40"/>
                    </a:cubicBezTo>
                    <a:cubicBezTo>
                      <a:pt x="137" y="42"/>
                      <a:pt x="134" y="43"/>
                      <a:pt x="129" y="4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15"/>
              <p:cNvSpPr>
                <a:spLocks/>
              </p:cNvSpPr>
              <p:nvPr userDrawn="1"/>
            </p:nvSpPr>
            <p:spPr bwMode="auto">
              <a:xfrm>
                <a:off x="2349" y="1296"/>
                <a:ext cx="737" cy="454"/>
              </a:xfrm>
              <a:custGeom>
                <a:avLst/>
                <a:gdLst>
                  <a:gd name="T0" fmla="*/ 77 w 311"/>
                  <a:gd name="T1" fmla="*/ 158 h 191"/>
                  <a:gd name="T2" fmla="*/ 88 w 311"/>
                  <a:gd name="T3" fmla="*/ 149 h 191"/>
                  <a:gd name="T4" fmla="*/ 104 w 311"/>
                  <a:gd name="T5" fmla="*/ 154 h 191"/>
                  <a:gd name="T6" fmla="*/ 119 w 311"/>
                  <a:gd name="T7" fmla="*/ 147 h 191"/>
                  <a:gd name="T8" fmla="*/ 128 w 311"/>
                  <a:gd name="T9" fmla="*/ 153 h 191"/>
                  <a:gd name="T10" fmla="*/ 134 w 311"/>
                  <a:gd name="T11" fmla="*/ 166 h 191"/>
                  <a:gd name="T12" fmla="*/ 150 w 311"/>
                  <a:gd name="T13" fmla="*/ 157 h 191"/>
                  <a:gd name="T14" fmla="*/ 169 w 311"/>
                  <a:gd name="T15" fmla="*/ 167 h 191"/>
                  <a:gd name="T16" fmla="*/ 186 w 311"/>
                  <a:gd name="T17" fmla="*/ 168 h 191"/>
                  <a:gd name="T18" fmla="*/ 194 w 311"/>
                  <a:gd name="T19" fmla="*/ 156 h 191"/>
                  <a:gd name="T20" fmla="*/ 219 w 311"/>
                  <a:gd name="T21" fmla="*/ 154 h 191"/>
                  <a:gd name="T22" fmla="*/ 241 w 311"/>
                  <a:gd name="T23" fmla="*/ 160 h 191"/>
                  <a:gd name="T24" fmla="*/ 253 w 311"/>
                  <a:gd name="T25" fmla="*/ 149 h 191"/>
                  <a:gd name="T26" fmla="*/ 264 w 311"/>
                  <a:gd name="T27" fmla="*/ 148 h 191"/>
                  <a:gd name="T28" fmla="*/ 259 w 311"/>
                  <a:gd name="T29" fmla="*/ 137 h 191"/>
                  <a:gd name="T30" fmla="*/ 300 w 311"/>
                  <a:gd name="T31" fmla="*/ 103 h 191"/>
                  <a:gd name="T32" fmla="*/ 303 w 311"/>
                  <a:gd name="T33" fmla="*/ 57 h 191"/>
                  <a:gd name="T34" fmla="*/ 311 w 311"/>
                  <a:gd name="T35" fmla="*/ 50 h 191"/>
                  <a:gd name="T36" fmla="*/ 294 w 311"/>
                  <a:gd name="T37" fmla="*/ 32 h 191"/>
                  <a:gd name="T38" fmla="*/ 292 w 311"/>
                  <a:gd name="T39" fmla="*/ 9 h 191"/>
                  <a:gd name="T40" fmla="*/ 277 w 311"/>
                  <a:gd name="T41" fmla="*/ 15 h 191"/>
                  <a:gd name="T42" fmla="*/ 263 w 311"/>
                  <a:gd name="T43" fmla="*/ 5 h 191"/>
                  <a:gd name="T44" fmla="*/ 231 w 311"/>
                  <a:gd name="T45" fmla="*/ 0 h 191"/>
                  <a:gd name="T46" fmla="*/ 144 w 311"/>
                  <a:gd name="T47" fmla="*/ 39 h 191"/>
                  <a:gd name="T48" fmla="*/ 112 w 311"/>
                  <a:gd name="T49" fmla="*/ 64 h 191"/>
                  <a:gd name="T50" fmla="*/ 79 w 311"/>
                  <a:gd name="T51" fmla="*/ 70 h 191"/>
                  <a:gd name="T52" fmla="*/ 81 w 311"/>
                  <a:gd name="T53" fmla="*/ 112 h 191"/>
                  <a:gd name="T54" fmla="*/ 67 w 311"/>
                  <a:gd name="T55" fmla="*/ 129 h 191"/>
                  <a:gd name="T56" fmla="*/ 57 w 311"/>
                  <a:gd name="T57" fmla="*/ 127 h 191"/>
                  <a:gd name="T58" fmla="*/ 24 w 311"/>
                  <a:gd name="T59" fmla="*/ 131 h 191"/>
                  <a:gd name="T60" fmla="*/ 18 w 311"/>
                  <a:gd name="T61" fmla="*/ 136 h 191"/>
                  <a:gd name="T62" fmla="*/ 0 w 311"/>
                  <a:gd name="T63" fmla="*/ 137 h 191"/>
                  <a:gd name="T64" fmla="*/ 17 w 311"/>
                  <a:gd name="T65" fmla="*/ 158 h 191"/>
                  <a:gd name="T66" fmla="*/ 16 w 311"/>
                  <a:gd name="T67" fmla="*/ 165 h 191"/>
                  <a:gd name="T68" fmla="*/ 27 w 311"/>
                  <a:gd name="T69" fmla="*/ 178 h 191"/>
                  <a:gd name="T70" fmla="*/ 40 w 311"/>
                  <a:gd name="T71" fmla="*/ 174 h 191"/>
                  <a:gd name="T72" fmla="*/ 46 w 311"/>
                  <a:gd name="T73" fmla="*/ 181 h 191"/>
                  <a:gd name="T74" fmla="*/ 57 w 311"/>
                  <a:gd name="T75" fmla="*/ 177 h 191"/>
                  <a:gd name="T76" fmla="*/ 70 w 311"/>
                  <a:gd name="T77" fmla="*/ 191 h 191"/>
                  <a:gd name="T78" fmla="*/ 78 w 311"/>
                  <a:gd name="T79" fmla="*/ 181 h 191"/>
                  <a:gd name="T80" fmla="*/ 77 w 311"/>
                  <a:gd name="T81" fmla="*/ 15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1" h="191">
                    <a:moveTo>
                      <a:pt x="77" y="158"/>
                    </a:moveTo>
                    <a:cubicBezTo>
                      <a:pt x="82" y="154"/>
                      <a:pt x="84" y="153"/>
                      <a:pt x="88" y="149"/>
                    </a:cubicBezTo>
                    <a:cubicBezTo>
                      <a:pt x="94" y="151"/>
                      <a:pt x="97" y="152"/>
                      <a:pt x="104" y="154"/>
                    </a:cubicBezTo>
                    <a:cubicBezTo>
                      <a:pt x="110" y="151"/>
                      <a:pt x="113" y="150"/>
                      <a:pt x="119" y="147"/>
                    </a:cubicBezTo>
                    <a:cubicBezTo>
                      <a:pt x="123" y="149"/>
                      <a:pt x="125" y="151"/>
                      <a:pt x="128" y="153"/>
                    </a:cubicBezTo>
                    <a:cubicBezTo>
                      <a:pt x="130" y="159"/>
                      <a:pt x="131" y="161"/>
                      <a:pt x="134" y="166"/>
                    </a:cubicBezTo>
                    <a:cubicBezTo>
                      <a:pt x="140" y="163"/>
                      <a:pt x="143" y="161"/>
                      <a:pt x="150" y="157"/>
                    </a:cubicBezTo>
                    <a:cubicBezTo>
                      <a:pt x="158" y="161"/>
                      <a:pt x="161" y="163"/>
                      <a:pt x="169" y="167"/>
                    </a:cubicBezTo>
                    <a:cubicBezTo>
                      <a:pt x="176" y="167"/>
                      <a:pt x="179" y="168"/>
                      <a:pt x="186" y="168"/>
                    </a:cubicBezTo>
                    <a:cubicBezTo>
                      <a:pt x="189" y="163"/>
                      <a:pt x="191" y="161"/>
                      <a:pt x="194" y="156"/>
                    </a:cubicBezTo>
                    <a:cubicBezTo>
                      <a:pt x="204" y="155"/>
                      <a:pt x="209" y="155"/>
                      <a:pt x="219" y="154"/>
                    </a:cubicBezTo>
                    <a:cubicBezTo>
                      <a:pt x="228" y="156"/>
                      <a:pt x="232" y="157"/>
                      <a:pt x="241" y="160"/>
                    </a:cubicBezTo>
                    <a:cubicBezTo>
                      <a:pt x="245" y="155"/>
                      <a:pt x="248" y="153"/>
                      <a:pt x="253" y="149"/>
                    </a:cubicBezTo>
                    <a:cubicBezTo>
                      <a:pt x="257" y="148"/>
                      <a:pt x="260" y="148"/>
                      <a:pt x="264" y="148"/>
                    </a:cubicBezTo>
                    <a:cubicBezTo>
                      <a:pt x="262" y="144"/>
                      <a:pt x="261" y="141"/>
                      <a:pt x="259" y="137"/>
                    </a:cubicBezTo>
                    <a:cubicBezTo>
                      <a:pt x="275" y="123"/>
                      <a:pt x="284" y="116"/>
                      <a:pt x="300" y="103"/>
                    </a:cubicBezTo>
                    <a:cubicBezTo>
                      <a:pt x="301" y="85"/>
                      <a:pt x="302" y="76"/>
                      <a:pt x="303" y="57"/>
                    </a:cubicBezTo>
                    <a:cubicBezTo>
                      <a:pt x="306" y="55"/>
                      <a:pt x="308" y="53"/>
                      <a:pt x="311" y="50"/>
                    </a:cubicBezTo>
                    <a:cubicBezTo>
                      <a:pt x="304" y="43"/>
                      <a:pt x="301" y="39"/>
                      <a:pt x="294" y="32"/>
                    </a:cubicBezTo>
                    <a:cubicBezTo>
                      <a:pt x="293" y="23"/>
                      <a:pt x="293" y="18"/>
                      <a:pt x="292" y="9"/>
                    </a:cubicBezTo>
                    <a:cubicBezTo>
                      <a:pt x="286" y="12"/>
                      <a:pt x="283" y="13"/>
                      <a:pt x="277" y="15"/>
                    </a:cubicBezTo>
                    <a:cubicBezTo>
                      <a:pt x="271" y="11"/>
                      <a:pt x="269" y="9"/>
                      <a:pt x="263" y="5"/>
                    </a:cubicBezTo>
                    <a:cubicBezTo>
                      <a:pt x="250" y="3"/>
                      <a:pt x="244" y="2"/>
                      <a:pt x="231" y="0"/>
                    </a:cubicBezTo>
                    <a:cubicBezTo>
                      <a:pt x="202" y="12"/>
                      <a:pt x="173" y="26"/>
                      <a:pt x="144" y="39"/>
                    </a:cubicBezTo>
                    <a:cubicBezTo>
                      <a:pt x="131" y="49"/>
                      <a:pt x="125" y="54"/>
                      <a:pt x="112" y="64"/>
                    </a:cubicBezTo>
                    <a:cubicBezTo>
                      <a:pt x="99" y="66"/>
                      <a:pt x="92" y="68"/>
                      <a:pt x="79" y="70"/>
                    </a:cubicBezTo>
                    <a:cubicBezTo>
                      <a:pt x="80" y="87"/>
                      <a:pt x="80" y="95"/>
                      <a:pt x="81" y="112"/>
                    </a:cubicBezTo>
                    <a:cubicBezTo>
                      <a:pt x="75" y="119"/>
                      <a:pt x="72" y="122"/>
                      <a:pt x="67" y="129"/>
                    </a:cubicBezTo>
                    <a:cubicBezTo>
                      <a:pt x="63" y="128"/>
                      <a:pt x="61" y="128"/>
                      <a:pt x="57" y="127"/>
                    </a:cubicBezTo>
                    <a:cubicBezTo>
                      <a:pt x="44" y="129"/>
                      <a:pt x="37" y="129"/>
                      <a:pt x="24" y="131"/>
                    </a:cubicBezTo>
                    <a:cubicBezTo>
                      <a:pt x="22" y="133"/>
                      <a:pt x="20" y="134"/>
                      <a:pt x="18" y="136"/>
                    </a:cubicBezTo>
                    <a:cubicBezTo>
                      <a:pt x="11" y="137"/>
                      <a:pt x="7" y="137"/>
                      <a:pt x="0" y="137"/>
                    </a:cubicBezTo>
                    <a:cubicBezTo>
                      <a:pt x="7" y="146"/>
                      <a:pt x="10" y="150"/>
                      <a:pt x="17" y="158"/>
                    </a:cubicBezTo>
                    <a:cubicBezTo>
                      <a:pt x="16" y="161"/>
                      <a:pt x="16" y="162"/>
                      <a:pt x="16" y="165"/>
                    </a:cubicBezTo>
                    <a:cubicBezTo>
                      <a:pt x="21" y="170"/>
                      <a:pt x="23" y="173"/>
                      <a:pt x="27" y="178"/>
                    </a:cubicBezTo>
                    <a:cubicBezTo>
                      <a:pt x="32" y="177"/>
                      <a:pt x="35" y="176"/>
                      <a:pt x="40" y="174"/>
                    </a:cubicBezTo>
                    <a:cubicBezTo>
                      <a:pt x="42" y="177"/>
                      <a:pt x="44" y="178"/>
                      <a:pt x="46" y="181"/>
                    </a:cubicBezTo>
                    <a:cubicBezTo>
                      <a:pt x="51" y="179"/>
                      <a:pt x="53" y="179"/>
                      <a:pt x="57" y="177"/>
                    </a:cubicBezTo>
                    <a:cubicBezTo>
                      <a:pt x="62" y="182"/>
                      <a:pt x="65" y="185"/>
                      <a:pt x="70" y="191"/>
                    </a:cubicBezTo>
                    <a:cubicBezTo>
                      <a:pt x="73" y="187"/>
                      <a:pt x="75" y="185"/>
                      <a:pt x="78" y="181"/>
                    </a:cubicBezTo>
                    <a:cubicBezTo>
                      <a:pt x="78" y="172"/>
                      <a:pt x="78" y="167"/>
                      <a:pt x="77" y="15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16"/>
              <p:cNvSpPr>
                <a:spLocks/>
              </p:cNvSpPr>
              <p:nvPr userDrawn="1"/>
            </p:nvSpPr>
            <p:spPr bwMode="auto">
              <a:xfrm>
                <a:off x="2479" y="1645"/>
                <a:ext cx="522" cy="363"/>
              </a:xfrm>
              <a:custGeom>
                <a:avLst/>
                <a:gdLst>
                  <a:gd name="T0" fmla="*/ 16 w 220"/>
                  <a:gd name="T1" fmla="*/ 64 h 153"/>
                  <a:gd name="T2" fmla="*/ 17 w 220"/>
                  <a:gd name="T3" fmla="*/ 72 h 153"/>
                  <a:gd name="T4" fmla="*/ 0 w 220"/>
                  <a:gd name="T5" fmla="*/ 87 h 153"/>
                  <a:gd name="T6" fmla="*/ 2 w 220"/>
                  <a:gd name="T7" fmla="*/ 121 h 153"/>
                  <a:gd name="T8" fmla="*/ 33 w 220"/>
                  <a:gd name="T9" fmla="*/ 120 h 153"/>
                  <a:gd name="T10" fmla="*/ 46 w 220"/>
                  <a:gd name="T11" fmla="*/ 130 h 153"/>
                  <a:gd name="T12" fmla="*/ 58 w 220"/>
                  <a:gd name="T13" fmla="*/ 125 h 153"/>
                  <a:gd name="T14" fmla="*/ 54 w 220"/>
                  <a:gd name="T15" fmla="*/ 144 h 153"/>
                  <a:gd name="T16" fmla="*/ 66 w 220"/>
                  <a:gd name="T17" fmla="*/ 153 h 153"/>
                  <a:gd name="T18" fmla="*/ 95 w 220"/>
                  <a:gd name="T19" fmla="*/ 149 h 153"/>
                  <a:gd name="T20" fmla="*/ 105 w 220"/>
                  <a:gd name="T21" fmla="*/ 141 h 153"/>
                  <a:gd name="T22" fmla="*/ 113 w 220"/>
                  <a:gd name="T23" fmla="*/ 144 h 153"/>
                  <a:gd name="T24" fmla="*/ 118 w 220"/>
                  <a:gd name="T25" fmla="*/ 136 h 153"/>
                  <a:gd name="T26" fmla="*/ 118 w 220"/>
                  <a:gd name="T27" fmla="*/ 127 h 153"/>
                  <a:gd name="T28" fmla="*/ 139 w 220"/>
                  <a:gd name="T29" fmla="*/ 111 h 153"/>
                  <a:gd name="T30" fmla="*/ 144 w 220"/>
                  <a:gd name="T31" fmla="*/ 115 h 153"/>
                  <a:gd name="T32" fmla="*/ 153 w 220"/>
                  <a:gd name="T33" fmla="*/ 109 h 153"/>
                  <a:gd name="T34" fmla="*/ 158 w 220"/>
                  <a:gd name="T35" fmla="*/ 120 h 153"/>
                  <a:gd name="T36" fmla="*/ 168 w 220"/>
                  <a:gd name="T37" fmla="*/ 120 h 153"/>
                  <a:gd name="T38" fmla="*/ 173 w 220"/>
                  <a:gd name="T39" fmla="*/ 107 h 153"/>
                  <a:gd name="T40" fmla="*/ 184 w 220"/>
                  <a:gd name="T41" fmla="*/ 86 h 153"/>
                  <a:gd name="T42" fmla="*/ 193 w 220"/>
                  <a:gd name="T43" fmla="*/ 84 h 153"/>
                  <a:gd name="T44" fmla="*/ 195 w 220"/>
                  <a:gd name="T45" fmla="*/ 66 h 153"/>
                  <a:gd name="T46" fmla="*/ 205 w 220"/>
                  <a:gd name="T47" fmla="*/ 63 h 153"/>
                  <a:gd name="T48" fmla="*/ 213 w 220"/>
                  <a:gd name="T49" fmla="*/ 45 h 153"/>
                  <a:gd name="T50" fmla="*/ 218 w 220"/>
                  <a:gd name="T51" fmla="*/ 42 h 153"/>
                  <a:gd name="T52" fmla="*/ 220 w 220"/>
                  <a:gd name="T53" fmla="*/ 32 h 153"/>
                  <a:gd name="T54" fmla="*/ 214 w 220"/>
                  <a:gd name="T55" fmla="*/ 27 h 153"/>
                  <a:gd name="T56" fmla="*/ 214 w 220"/>
                  <a:gd name="T57" fmla="*/ 10 h 153"/>
                  <a:gd name="T58" fmla="*/ 209 w 220"/>
                  <a:gd name="T59" fmla="*/ 1 h 153"/>
                  <a:gd name="T60" fmla="*/ 198 w 220"/>
                  <a:gd name="T61" fmla="*/ 2 h 153"/>
                  <a:gd name="T62" fmla="*/ 186 w 220"/>
                  <a:gd name="T63" fmla="*/ 13 h 153"/>
                  <a:gd name="T64" fmla="*/ 164 w 220"/>
                  <a:gd name="T65" fmla="*/ 7 h 153"/>
                  <a:gd name="T66" fmla="*/ 139 w 220"/>
                  <a:gd name="T67" fmla="*/ 9 h 153"/>
                  <a:gd name="T68" fmla="*/ 131 w 220"/>
                  <a:gd name="T69" fmla="*/ 21 h 153"/>
                  <a:gd name="T70" fmla="*/ 114 w 220"/>
                  <a:gd name="T71" fmla="*/ 20 h 153"/>
                  <a:gd name="T72" fmla="*/ 95 w 220"/>
                  <a:gd name="T73" fmla="*/ 10 h 153"/>
                  <a:gd name="T74" fmla="*/ 79 w 220"/>
                  <a:gd name="T75" fmla="*/ 19 h 153"/>
                  <a:gd name="T76" fmla="*/ 73 w 220"/>
                  <a:gd name="T77" fmla="*/ 6 h 153"/>
                  <a:gd name="T78" fmla="*/ 64 w 220"/>
                  <a:gd name="T79" fmla="*/ 0 h 153"/>
                  <a:gd name="T80" fmla="*/ 49 w 220"/>
                  <a:gd name="T81" fmla="*/ 7 h 153"/>
                  <a:gd name="T82" fmla="*/ 33 w 220"/>
                  <a:gd name="T83" fmla="*/ 2 h 153"/>
                  <a:gd name="T84" fmla="*/ 22 w 220"/>
                  <a:gd name="T85" fmla="*/ 11 h 153"/>
                  <a:gd name="T86" fmla="*/ 23 w 220"/>
                  <a:gd name="T87" fmla="*/ 34 h 153"/>
                  <a:gd name="T88" fmla="*/ 15 w 220"/>
                  <a:gd name="T89" fmla="*/ 44 h 153"/>
                  <a:gd name="T90" fmla="*/ 25 w 220"/>
                  <a:gd name="T91" fmla="*/ 56 h 153"/>
                  <a:gd name="T92" fmla="*/ 16 w 220"/>
                  <a:gd name="T93" fmla="*/ 6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153">
                    <a:moveTo>
                      <a:pt x="16" y="64"/>
                    </a:moveTo>
                    <a:cubicBezTo>
                      <a:pt x="17" y="67"/>
                      <a:pt x="17" y="69"/>
                      <a:pt x="17" y="72"/>
                    </a:cubicBezTo>
                    <a:cubicBezTo>
                      <a:pt x="10" y="78"/>
                      <a:pt x="7" y="81"/>
                      <a:pt x="0" y="87"/>
                    </a:cubicBezTo>
                    <a:cubicBezTo>
                      <a:pt x="1" y="101"/>
                      <a:pt x="1" y="108"/>
                      <a:pt x="2" y="121"/>
                    </a:cubicBezTo>
                    <a:cubicBezTo>
                      <a:pt x="14" y="121"/>
                      <a:pt x="20" y="120"/>
                      <a:pt x="33" y="120"/>
                    </a:cubicBezTo>
                    <a:cubicBezTo>
                      <a:pt x="38" y="124"/>
                      <a:pt x="41" y="126"/>
                      <a:pt x="46" y="130"/>
                    </a:cubicBezTo>
                    <a:cubicBezTo>
                      <a:pt x="51" y="128"/>
                      <a:pt x="53" y="127"/>
                      <a:pt x="58" y="125"/>
                    </a:cubicBezTo>
                    <a:cubicBezTo>
                      <a:pt x="57" y="133"/>
                      <a:pt x="56" y="137"/>
                      <a:pt x="54" y="144"/>
                    </a:cubicBezTo>
                    <a:cubicBezTo>
                      <a:pt x="59" y="148"/>
                      <a:pt x="61" y="150"/>
                      <a:pt x="66" y="153"/>
                    </a:cubicBezTo>
                    <a:cubicBezTo>
                      <a:pt x="78" y="151"/>
                      <a:pt x="83" y="150"/>
                      <a:pt x="95" y="149"/>
                    </a:cubicBezTo>
                    <a:cubicBezTo>
                      <a:pt x="99" y="145"/>
                      <a:pt x="101" y="144"/>
                      <a:pt x="105" y="141"/>
                    </a:cubicBezTo>
                    <a:cubicBezTo>
                      <a:pt x="108" y="142"/>
                      <a:pt x="110" y="143"/>
                      <a:pt x="113" y="144"/>
                    </a:cubicBezTo>
                    <a:cubicBezTo>
                      <a:pt x="115" y="141"/>
                      <a:pt x="116" y="139"/>
                      <a:pt x="118" y="136"/>
                    </a:cubicBezTo>
                    <a:cubicBezTo>
                      <a:pt x="118" y="132"/>
                      <a:pt x="118" y="131"/>
                      <a:pt x="118" y="127"/>
                    </a:cubicBezTo>
                    <a:cubicBezTo>
                      <a:pt x="126" y="121"/>
                      <a:pt x="131" y="118"/>
                      <a:pt x="139" y="111"/>
                    </a:cubicBezTo>
                    <a:cubicBezTo>
                      <a:pt x="141" y="113"/>
                      <a:pt x="142" y="113"/>
                      <a:pt x="144" y="115"/>
                    </a:cubicBezTo>
                    <a:cubicBezTo>
                      <a:pt x="148" y="112"/>
                      <a:pt x="149" y="111"/>
                      <a:pt x="153" y="109"/>
                    </a:cubicBezTo>
                    <a:cubicBezTo>
                      <a:pt x="155" y="113"/>
                      <a:pt x="156" y="116"/>
                      <a:pt x="158" y="120"/>
                    </a:cubicBezTo>
                    <a:cubicBezTo>
                      <a:pt x="162" y="120"/>
                      <a:pt x="164" y="120"/>
                      <a:pt x="168" y="120"/>
                    </a:cubicBezTo>
                    <a:cubicBezTo>
                      <a:pt x="170" y="115"/>
                      <a:pt x="171" y="112"/>
                      <a:pt x="173" y="107"/>
                    </a:cubicBezTo>
                    <a:cubicBezTo>
                      <a:pt x="177" y="98"/>
                      <a:pt x="179" y="94"/>
                      <a:pt x="184" y="86"/>
                    </a:cubicBezTo>
                    <a:cubicBezTo>
                      <a:pt x="187" y="85"/>
                      <a:pt x="189" y="85"/>
                      <a:pt x="193" y="84"/>
                    </a:cubicBezTo>
                    <a:cubicBezTo>
                      <a:pt x="194" y="77"/>
                      <a:pt x="194" y="73"/>
                      <a:pt x="195" y="66"/>
                    </a:cubicBezTo>
                    <a:cubicBezTo>
                      <a:pt x="199" y="65"/>
                      <a:pt x="201" y="64"/>
                      <a:pt x="205" y="63"/>
                    </a:cubicBezTo>
                    <a:cubicBezTo>
                      <a:pt x="208" y="56"/>
                      <a:pt x="210" y="52"/>
                      <a:pt x="213" y="45"/>
                    </a:cubicBezTo>
                    <a:cubicBezTo>
                      <a:pt x="215" y="43"/>
                      <a:pt x="216" y="43"/>
                      <a:pt x="218" y="42"/>
                    </a:cubicBezTo>
                    <a:cubicBezTo>
                      <a:pt x="219" y="38"/>
                      <a:pt x="219" y="36"/>
                      <a:pt x="220" y="32"/>
                    </a:cubicBezTo>
                    <a:cubicBezTo>
                      <a:pt x="218" y="30"/>
                      <a:pt x="217" y="29"/>
                      <a:pt x="214" y="27"/>
                    </a:cubicBezTo>
                    <a:cubicBezTo>
                      <a:pt x="214" y="20"/>
                      <a:pt x="214" y="17"/>
                      <a:pt x="214" y="10"/>
                    </a:cubicBezTo>
                    <a:cubicBezTo>
                      <a:pt x="212" y="7"/>
                      <a:pt x="211" y="5"/>
                      <a:pt x="209" y="1"/>
                    </a:cubicBezTo>
                    <a:cubicBezTo>
                      <a:pt x="205" y="1"/>
                      <a:pt x="202" y="1"/>
                      <a:pt x="198" y="2"/>
                    </a:cubicBezTo>
                    <a:cubicBezTo>
                      <a:pt x="193" y="6"/>
                      <a:pt x="190" y="8"/>
                      <a:pt x="186" y="13"/>
                    </a:cubicBezTo>
                    <a:cubicBezTo>
                      <a:pt x="177" y="10"/>
                      <a:pt x="173" y="9"/>
                      <a:pt x="164" y="7"/>
                    </a:cubicBezTo>
                    <a:cubicBezTo>
                      <a:pt x="154" y="8"/>
                      <a:pt x="149" y="8"/>
                      <a:pt x="139" y="9"/>
                    </a:cubicBezTo>
                    <a:cubicBezTo>
                      <a:pt x="136" y="14"/>
                      <a:pt x="134" y="16"/>
                      <a:pt x="131" y="21"/>
                    </a:cubicBezTo>
                    <a:cubicBezTo>
                      <a:pt x="124" y="21"/>
                      <a:pt x="121" y="20"/>
                      <a:pt x="114" y="20"/>
                    </a:cubicBezTo>
                    <a:cubicBezTo>
                      <a:pt x="106" y="16"/>
                      <a:pt x="103" y="14"/>
                      <a:pt x="95" y="10"/>
                    </a:cubicBezTo>
                    <a:cubicBezTo>
                      <a:pt x="88" y="14"/>
                      <a:pt x="85" y="16"/>
                      <a:pt x="79" y="19"/>
                    </a:cubicBezTo>
                    <a:cubicBezTo>
                      <a:pt x="76" y="14"/>
                      <a:pt x="75" y="12"/>
                      <a:pt x="73" y="6"/>
                    </a:cubicBezTo>
                    <a:cubicBezTo>
                      <a:pt x="70" y="4"/>
                      <a:pt x="68" y="2"/>
                      <a:pt x="64" y="0"/>
                    </a:cubicBezTo>
                    <a:cubicBezTo>
                      <a:pt x="58" y="3"/>
                      <a:pt x="55" y="4"/>
                      <a:pt x="49" y="7"/>
                    </a:cubicBezTo>
                    <a:cubicBezTo>
                      <a:pt x="42" y="5"/>
                      <a:pt x="39" y="4"/>
                      <a:pt x="33" y="2"/>
                    </a:cubicBezTo>
                    <a:cubicBezTo>
                      <a:pt x="29" y="6"/>
                      <a:pt x="27" y="7"/>
                      <a:pt x="22" y="11"/>
                    </a:cubicBezTo>
                    <a:cubicBezTo>
                      <a:pt x="23" y="20"/>
                      <a:pt x="23" y="25"/>
                      <a:pt x="23" y="34"/>
                    </a:cubicBezTo>
                    <a:cubicBezTo>
                      <a:pt x="20" y="38"/>
                      <a:pt x="18" y="40"/>
                      <a:pt x="15" y="44"/>
                    </a:cubicBezTo>
                    <a:cubicBezTo>
                      <a:pt x="19" y="49"/>
                      <a:pt x="21" y="51"/>
                      <a:pt x="25" y="56"/>
                    </a:cubicBezTo>
                    <a:cubicBezTo>
                      <a:pt x="22" y="59"/>
                      <a:pt x="20" y="61"/>
                      <a:pt x="16" y="6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17"/>
              <p:cNvSpPr>
                <a:spLocks/>
              </p:cNvSpPr>
              <p:nvPr userDrawn="1"/>
            </p:nvSpPr>
            <p:spPr bwMode="auto">
              <a:xfrm>
                <a:off x="-3829" y="4637"/>
                <a:ext cx="47" cy="55"/>
              </a:xfrm>
              <a:custGeom>
                <a:avLst/>
                <a:gdLst>
                  <a:gd name="T0" fmla="*/ 0 w 20"/>
                  <a:gd name="T1" fmla="*/ 7 h 23"/>
                  <a:gd name="T2" fmla="*/ 1 w 20"/>
                  <a:gd name="T3" fmla="*/ 19 h 23"/>
                  <a:gd name="T4" fmla="*/ 14 w 20"/>
                  <a:gd name="T5" fmla="*/ 23 h 23"/>
                  <a:gd name="T6" fmla="*/ 20 w 20"/>
                  <a:gd name="T7" fmla="*/ 0 h 23"/>
                  <a:gd name="T8" fmla="*/ 9 w 20"/>
                  <a:gd name="T9" fmla="*/ 2 h 23"/>
                  <a:gd name="T10" fmla="*/ 0 w 20"/>
                  <a:gd name="T11" fmla="*/ 7 h 23"/>
                </a:gdLst>
                <a:ahLst/>
                <a:cxnLst>
                  <a:cxn ang="0">
                    <a:pos x="T0" y="T1"/>
                  </a:cxn>
                  <a:cxn ang="0">
                    <a:pos x="T2" y="T3"/>
                  </a:cxn>
                  <a:cxn ang="0">
                    <a:pos x="T4" y="T5"/>
                  </a:cxn>
                  <a:cxn ang="0">
                    <a:pos x="T6" y="T7"/>
                  </a:cxn>
                  <a:cxn ang="0">
                    <a:pos x="T8" y="T9"/>
                  </a:cxn>
                  <a:cxn ang="0">
                    <a:pos x="T10" y="T11"/>
                  </a:cxn>
                </a:cxnLst>
                <a:rect l="0" t="0" r="r" b="b"/>
                <a:pathLst>
                  <a:path w="20" h="23">
                    <a:moveTo>
                      <a:pt x="0" y="7"/>
                    </a:moveTo>
                    <a:cubicBezTo>
                      <a:pt x="1" y="12"/>
                      <a:pt x="1" y="14"/>
                      <a:pt x="1" y="19"/>
                    </a:cubicBezTo>
                    <a:cubicBezTo>
                      <a:pt x="6" y="21"/>
                      <a:pt x="9" y="21"/>
                      <a:pt x="14" y="23"/>
                    </a:cubicBezTo>
                    <a:cubicBezTo>
                      <a:pt x="17" y="14"/>
                      <a:pt x="18" y="9"/>
                      <a:pt x="20" y="0"/>
                    </a:cubicBezTo>
                    <a:cubicBezTo>
                      <a:pt x="16" y="1"/>
                      <a:pt x="14" y="1"/>
                      <a:pt x="9" y="2"/>
                    </a:cubicBezTo>
                    <a:cubicBezTo>
                      <a:pt x="6" y="4"/>
                      <a:pt x="4" y="5"/>
                      <a:pt x="0" y="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18"/>
              <p:cNvSpPr>
                <a:spLocks/>
              </p:cNvSpPr>
              <p:nvPr userDrawn="1"/>
            </p:nvSpPr>
            <p:spPr bwMode="auto">
              <a:xfrm>
                <a:off x="7822" y="4084"/>
                <a:ext cx="299" cy="494"/>
              </a:xfrm>
              <a:custGeom>
                <a:avLst/>
                <a:gdLst>
                  <a:gd name="T0" fmla="*/ 16 w 126"/>
                  <a:gd name="T1" fmla="*/ 95 h 208"/>
                  <a:gd name="T2" fmla="*/ 21 w 126"/>
                  <a:gd name="T3" fmla="*/ 102 h 208"/>
                  <a:gd name="T4" fmla="*/ 31 w 126"/>
                  <a:gd name="T5" fmla="*/ 100 h 208"/>
                  <a:gd name="T6" fmla="*/ 39 w 126"/>
                  <a:gd name="T7" fmla="*/ 105 h 208"/>
                  <a:gd name="T8" fmla="*/ 28 w 126"/>
                  <a:gd name="T9" fmla="*/ 86 h 208"/>
                  <a:gd name="T10" fmla="*/ 38 w 126"/>
                  <a:gd name="T11" fmla="*/ 91 h 208"/>
                  <a:gd name="T12" fmla="*/ 47 w 126"/>
                  <a:gd name="T13" fmla="*/ 100 h 208"/>
                  <a:gd name="T14" fmla="*/ 52 w 126"/>
                  <a:gd name="T15" fmla="*/ 93 h 208"/>
                  <a:gd name="T16" fmla="*/ 60 w 126"/>
                  <a:gd name="T17" fmla="*/ 100 h 208"/>
                  <a:gd name="T18" fmla="*/ 77 w 126"/>
                  <a:gd name="T19" fmla="*/ 124 h 208"/>
                  <a:gd name="T20" fmla="*/ 77 w 126"/>
                  <a:gd name="T21" fmla="*/ 141 h 208"/>
                  <a:gd name="T22" fmla="*/ 84 w 126"/>
                  <a:gd name="T23" fmla="*/ 167 h 208"/>
                  <a:gd name="T24" fmla="*/ 109 w 126"/>
                  <a:gd name="T25" fmla="*/ 192 h 208"/>
                  <a:gd name="T26" fmla="*/ 109 w 126"/>
                  <a:gd name="T27" fmla="*/ 202 h 208"/>
                  <a:gd name="T28" fmla="*/ 121 w 126"/>
                  <a:gd name="T29" fmla="*/ 208 h 208"/>
                  <a:gd name="T30" fmla="*/ 119 w 126"/>
                  <a:gd name="T31" fmla="*/ 200 h 208"/>
                  <a:gd name="T32" fmla="*/ 126 w 126"/>
                  <a:gd name="T33" fmla="*/ 199 h 208"/>
                  <a:gd name="T34" fmla="*/ 119 w 126"/>
                  <a:gd name="T35" fmla="*/ 186 h 208"/>
                  <a:gd name="T36" fmla="*/ 109 w 126"/>
                  <a:gd name="T37" fmla="*/ 177 h 208"/>
                  <a:gd name="T38" fmla="*/ 113 w 126"/>
                  <a:gd name="T39" fmla="*/ 173 h 208"/>
                  <a:gd name="T40" fmla="*/ 103 w 126"/>
                  <a:gd name="T41" fmla="*/ 164 h 208"/>
                  <a:gd name="T42" fmla="*/ 105 w 126"/>
                  <a:gd name="T43" fmla="*/ 147 h 208"/>
                  <a:gd name="T44" fmla="*/ 100 w 126"/>
                  <a:gd name="T45" fmla="*/ 124 h 208"/>
                  <a:gd name="T46" fmla="*/ 100 w 126"/>
                  <a:gd name="T47" fmla="*/ 115 h 208"/>
                  <a:gd name="T48" fmla="*/ 112 w 126"/>
                  <a:gd name="T49" fmla="*/ 127 h 208"/>
                  <a:gd name="T50" fmla="*/ 112 w 126"/>
                  <a:gd name="T51" fmla="*/ 114 h 208"/>
                  <a:gd name="T52" fmla="*/ 102 w 126"/>
                  <a:gd name="T53" fmla="*/ 98 h 208"/>
                  <a:gd name="T54" fmla="*/ 93 w 126"/>
                  <a:gd name="T55" fmla="*/ 89 h 208"/>
                  <a:gd name="T56" fmla="*/ 98 w 126"/>
                  <a:gd name="T57" fmla="*/ 81 h 208"/>
                  <a:gd name="T58" fmla="*/ 88 w 126"/>
                  <a:gd name="T59" fmla="*/ 54 h 208"/>
                  <a:gd name="T60" fmla="*/ 52 w 126"/>
                  <a:gd name="T61" fmla="*/ 2 h 208"/>
                  <a:gd name="T62" fmla="*/ 49 w 126"/>
                  <a:gd name="T63" fmla="*/ 0 h 208"/>
                  <a:gd name="T64" fmla="*/ 23 w 126"/>
                  <a:gd name="T65" fmla="*/ 43 h 208"/>
                  <a:gd name="T66" fmla="*/ 15 w 126"/>
                  <a:gd name="T67" fmla="*/ 49 h 208"/>
                  <a:gd name="T68" fmla="*/ 16 w 126"/>
                  <a:gd name="T69" fmla="*/ 54 h 208"/>
                  <a:gd name="T70" fmla="*/ 0 w 126"/>
                  <a:gd name="T71" fmla="*/ 82 h 208"/>
                  <a:gd name="T72" fmla="*/ 0 w 126"/>
                  <a:gd name="T73" fmla="*/ 82 h 208"/>
                  <a:gd name="T74" fmla="*/ 16 w 126"/>
                  <a:gd name="T75" fmla="*/ 9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208">
                    <a:moveTo>
                      <a:pt x="16" y="95"/>
                    </a:moveTo>
                    <a:cubicBezTo>
                      <a:pt x="18" y="98"/>
                      <a:pt x="19" y="99"/>
                      <a:pt x="21" y="102"/>
                    </a:cubicBezTo>
                    <a:cubicBezTo>
                      <a:pt x="25" y="101"/>
                      <a:pt x="27" y="101"/>
                      <a:pt x="31" y="100"/>
                    </a:cubicBezTo>
                    <a:cubicBezTo>
                      <a:pt x="34" y="102"/>
                      <a:pt x="36" y="103"/>
                      <a:pt x="39" y="105"/>
                    </a:cubicBezTo>
                    <a:cubicBezTo>
                      <a:pt x="35" y="97"/>
                      <a:pt x="33" y="93"/>
                      <a:pt x="28" y="86"/>
                    </a:cubicBezTo>
                    <a:cubicBezTo>
                      <a:pt x="32" y="88"/>
                      <a:pt x="34" y="89"/>
                      <a:pt x="38" y="91"/>
                    </a:cubicBezTo>
                    <a:cubicBezTo>
                      <a:pt x="41" y="95"/>
                      <a:pt x="43" y="97"/>
                      <a:pt x="47" y="100"/>
                    </a:cubicBezTo>
                    <a:cubicBezTo>
                      <a:pt x="49" y="97"/>
                      <a:pt x="50" y="96"/>
                      <a:pt x="52" y="93"/>
                    </a:cubicBezTo>
                    <a:cubicBezTo>
                      <a:pt x="55" y="96"/>
                      <a:pt x="57" y="97"/>
                      <a:pt x="60" y="100"/>
                    </a:cubicBezTo>
                    <a:cubicBezTo>
                      <a:pt x="67" y="110"/>
                      <a:pt x="71" y="115"/>
                      <a:pt x="77" y="124"/>
                    </a:cubicBezTo>
                    <a:cubicBezTo>
                      <a:pt x="77" y="131"/>
                      <a:pt x="77" y="134"/>
                      <a:pt x="77" y="141"/>
                    </a:cubicBezTo>
                    <a:cubicBezTo>
                      <a:pt x="80" y="151"/>
                      <a:pt x="81" y="157"/>
                      <a:pt x="84" y="167"/>
                    </a:cubicBezTo>
                    <a:cubicBezTo>
                      <a:pt x="94" y="177"/>
                      <a:pt x="99" y="182"/>
                      <a:pt x="109" y="192"/>
                    </a:cubicBezTo>
                    <a:cubicBezTo>
                      <a:pt x="109" y="196"/>
                      <a:pt x="109" y="198"/>
                      <a:pt x="109" y="202"/>
                    </a:cubicBezTo>
                    <a:cubicBezTo>
                      <a:pt x="114" y="204"/>
                      <a:pt x="116" y="205"/>
                      <a:pt x="121" y="208"/>
                    </a:cubicBezTo>
                    <a:cubicBezTo>
                      <a:pt x="120" y="204"/>
                      <a:pt x="120" y="203"/>
                      <a:pt x="119" y="200"/>
                    </a:cubicBezTo>
                    <a:cubicBezTo>
                      <a:pt x="122" y="200"/>
                      <a:pt x="123" y="200"/>
                      <a:pt x="126" y="199"/>
                    </a:cubicBezTo>
                    <a:cubicBezTo>
                      <a:pt x="123" y="194"/>
                      <a:pt x="121" y="191"/>
                      <a:pt x="119" y="186"/>
                    </a:cubicBezTo>
                    <a:cubicBezTo>
                      <a:pt x="115" y="182"/>
                      <a:pt x="113" y="180"/>
                      <a:pt x="109" y="177"/>
                    </a:cubicBezTo>
                    <a:cubicBezTo>
                      <a:pt x="110" y="175"/>
                      <a:pt x="111" y="174"/>
                      <a:pt x="113" y="173"/>
                    </a:cubicBezTo>
                    <a:cubicBezTo>
                      <a:pt x="109" y="169"/>
                      <a:pt x="107" y="168"/>
                      <a:pt x="103" y="164"/>
                    </a:cubicBezTo>
                    <a:cubicBezTo>
                      <a:pt x="104" y="157"/>
                      <a:pt x="104" y="154"/>
                      <a:pt x="105" y="147"/>
                    </a:cubicBezTo>
                    <a:cubicBezTo>
                      <a:pt x="103" y="138"/>
                      <a:pt x="102" y="133"/>
                      <a:pt x="100" y="124"/>
                    </a:cubicBezTo>
                    <a:cubicBezTo>
                      <a:pt x="100" y="120"/>
                      <a:pt x="100" y="119"/>
                      <a:pt x="100" y="115"/>
                    </a:cubicBezTo>
                    <a:cubicBezTo>
                      <a:pt x="105" y="120"/>
                      <a:pt x="107" y="122"/>
                      <a:pt x="112" y="127"/>
                    </a:cubicBezTo>
                    <a:cubicBezTo>
                      <a:pt x="112" y="122"/>
                      <a:pt x="112" y="119"/>
                      <a:pt x="112" y="114"/>
                    </a:cubicBezTo>
                    <a:cubicBezTo>
                      <a:pt x="108" y="108"/>
                      <a:pt x="106" y="105"/>
                      <a:pt x="102" y="98"/>
                    </a:cubicBezTo>
                    <a:cubicBezTo>
                      <a:pt x="98" y="94"/>
                      <a:pt x="96" y="93"/>
                      <a:pt x="93" y="89"/>
                    </a:cubicBezTo>
                    <a:cubicBezTo>
                      <a:pt x="95" y="86"/>
                      <a:pt x="96" y="84"/>
                      <a:pt x="98" y="81"/>
                    </a:cubicBezTo>
                    <a:cubicBezTo>
                      <a:pt x="94" y="70"/>
                      <a:pt x="92" y="65"/>
                      <a:pt x="88" y="54"/>
                    </a:cubicBezTo>
                    <a:cubicBezTo>
                      <a:pt x="74" y="33"/>
                      <a:pt x="67" y="23"/>
                      <a:pt x="52" y="2"/>
                    </a:cubicBezTo>
                    <a:cubicBezTo>
                      <a:pt x="51" y="1"/>
                      <a:pt x="50" y="1"/>
                      <a:pt x="49" y="0"/>
                    </a:cubicBezTo>
                    <a:cubicBezTo>
                      <a:pt x="39" y="17"/>
                      <a:pt x="33" y="26"/>
                      <a:pt x="23" y="43"/>
                    </a:cubicBezTo>
                    <a:cubicBezTo>
                      <a:pt x="20" y="45"/>
                      <a:pt x="18" y="47"/>
                      <a:pt x="15" y="49"/>
                    </a:cubicBezTo>
                    <a:cubicBezTo>
                      <a:pt x="15" y="51"/>
                      <a:pt x="16" y="52"/>
                      <a:pt x="16" y="54"/>
                    </a:cubicBezTo>
                    <a:cubicBezTo>
                      <a:pt x="10" y="65"/>
                      <a:pt x="6" y="71"/>
                      <a:pt x="0" y="82"/>
                    </a:cubicBezTo>
                    <a:cubicBezTo>
                      <a:pt x="0" y="82"/>
                      <a:pt x="0" y="82"/>
                      <a:pt x="0" y="82"/>
                    </a:cubicBezTo>
                    <a:cubicBezTo>
                      <a:pt x="6" y="87"/>
                      <a:pt x="10" y="90"/>
                      <a:pt x="16" y="9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19"/>
              <p:cNvSpPr>
                <a:spLocks/>
              </p:cNvSpPr>
              <p:nvPr userDrawn="1"/>
            </p:nvSpPr>
            <p:spPr bwMode="auto">
              <a:xfrm>
                <a:off x="7625" y="3771"/>
                <a:ext cx="313" cy="508"/>
              </a:xfrm>
              <a:custGeom>
                <a:avLst/>
                <a:gdLst>
                  <a:gd name="T0" fmla="*/ 98 w 132"/>
                  <a:gd name="T1" fmla="*/ 181 h 214"/>
                  <a:gd name="T2" fmla="*/ 106 w 132"/>
                  <a:gd name="T3" fmla="*/ 175 h 214"/>
                  <a:gd name="T4" fmla="*/ 132 w 132"/>
                  <a:gd name="T5" fmla="*/ 132 h 214"/>
                  <a:gd name="T6" fmla="*/ 116 w 132"/>
                  <a:gd name="T7" fmla="*/ 116 h 214"/>
                  <a:gd name="T8" fmla="*/ 94 w 132"/>
                  <a:gd name="T9" fmla="*/ 82 h 214"/>
                  <a:gd name="T10" fmla="*/ 81 w 132"/>
                  <a:gd name="T11" fmla="*/ 84 h 214"/>
                  <a:gd name="T12" fmla="*/ 69 w 132"/>
                  <a:gd name="T13" fmla="*/ 77 h 214"/>
                  <a:gd name="T14" fmla="*/ 49 w 132"/>
                  <a:gd name="T15" fmla="*/ 82 h 214"/>
                  <a:gd name="T16" fmla="*/ 43 w 132"/>
                  <a:gd name="T17" fmla="*/ 78 h 214"/>
                  <a:gd name="T18" fmla="*/ 37 w 132"/>
                  <a:gd name="T19" fmla="*/ 57 h 214"/>
                  <a:gd name="T20" fmla="*/ 44 w 132"/>
                  <a:gd name="T21" fmla="*/ 44 h 214"/>
                  <a:gd name="T22" fmla="*/ 45 w 132"/>
                  <a:gd name="T23" fmla="*/ 32 h 214"/>
                  <a:gd name="T24" fmla="*/ 25 w 132"/>
                  <a:gd name="T25" fmla="*/ 10 h 214"/>
                  <a:gd name="T26" fmla="*/ 1 w 132"/>
                  <a:gd name="T27" fmla="*/ 0 h 214"/>
                  <a:gd name="T28" fmla="*/ 0 w 132"/>
                  <a:gd name="T29" fmla="*/ 12 h 214"/>
                  <a:gd name="T30" fmla="*/ 12 w 132"/>
                  <a:gd name="T31" fmla="*/ 20 h 214"/>
                  <a:gd name="T32" fmla="*/ 16 w 132"/>
                  <a:gd name="T33" fmla="*/ 30 h 214"/>
                  <a:gd name="T34" fmla="*/ 32 w 132"/>
                  <a:gd name="T35" fmla="*/ 40 h 214"/>
                  <a:gd name="T36" fmla="*/ 27 w 132"/>
                  <a:gd name="T37" fmla="*/ 50 h 214"/>
                  <a:gd name="T38" fmla="*/ 1 w 132"/>
                  <a:gd name="T39" fmla="*/ 37 h 214"/>
                  <a:gd name="T40" fmla="*/ 10 w 132"/>
                  <a:gd name="T41" fmla="*/ 53 h 214"/>
                  <a:gd name="T42" fmla="*/ 6 w 132"/>
                  <a:gd name="T43" fmla="*/ 64 h 214"/>
                  <a:gd name="T44" fmla="*/ 15 w 132"/>
                  <a:gd name="T45" fmla="*/ 67 h 214"/>
                  <a:gd name="T46" fmla="*/ 26 w 132"/>
                  <a:gd name="T47" fmla="*/ 62 h 214"/>
                  <a:gd name="T48" fmla="*/ 27 w 132"/>
                  <a:gd name="T49" fmla="*/ 79 h 214"/>
                  <a:gd name="T50" fmla="*/ 36 w 132"/>
                  <a:gd name="T51" fmla="*/ 92 h 214"/>
                  <a:gd name="T52" fmla="*/ 55 w 132"/>
                  <a:gd name="T53" fmla="*/ 116 h 214"/>
                  <a:gd name="T54" fmla="*/ 62 w 132"/>
                  <a:gd name="T55" fmla="*/ 121 h 214"/>
                  <a:gd name="T56" fmla="*/ 70 w 132"/>
                  <a:gd name="T57" fmla="*/ 135 h 214"/>
                  <a:gd name="T58" fmla="*/ 69 w 132"/>
                  <a:gd name="T59" fmla="*/ 154 h 214"/>
                  <a:gd name="T60" fmla="*/ 74 w 132"/>
                  <a:gd name="T61" fmla="*/ 160 h 214"/>
                  <a:gd name="T62" fmla="*/ 69 w 132"/>
                  <a:gd name="T63" fmla="*/ 165 h 214"/>
                  <a:gd name="T64" fmla="*/ 69 w 132"/>
                  <a:gd name="T65" fmla="*/ 174 h 214"/>
                  <a:gd name="T66" fmla="*/ 56 w 132"/>
                  <a:gd name="T67" fmla="*/ 165 h 214"/>
                  <a:gd name="T68" fmla="*/ 41 w 132"/>
                  <a:gd name="T69" fmla="*/ 169 h 214"/>
                  <a:gd name="T70" fmla="*/ 58 w 132"/>
                  <a:gd name="T71" fmla="*/ 182 h 214"/>
                  <a:gd name="T72" fmla="*/ 80 w 132"/>
                  <a:gd name="T73" fmla="*/ 189 h 214"/>
                  <a:gd name="T74" fmla="*/ 76 w 132"/>
                  <a:gd name="T75" fmla="*/ 191 h 214"/>
                  <a:gd name="T76" fmla="*/ 83 w 132"/>
                  <a:gd name="T77" fmla="*/ 214 h 214"/>
                  <a:gd name="T78" fmla="*/ 83 w 132"/>
                  <a:gd name="T79" fmla="*/ 214 h 214"/>
                  <a:gd name="T80" fmla="*/ 99 w 132"/>
                  <a:gd name="T81" fmla="*/ 186 h 214"/>
                  <a:gd name="T82" fmla="*/ 98 w 132"/>
                  <a:gd name="T83" fmla="*/ 18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214">
                    <a:moveTo>
                      <a:pt x="98" y="181"/>
                    </a:moveTo>
                    <a:cubicBezTo>
                      <a:pt x="101" y="179"/>
                      <a:pt x="103" y="177"/>
                      <a:pt x="106" y="175"/>
                    </a:cubicBezTo>
                    <a:cubicBezTo>
                      <a:pt x="116" y="158"/>
                      <a:pt x="122" y="149"/>
                      <a:pt x="132" y="132"/>
                    </a:cubicBezTo>
                    <a:cubicBezTo>
                      <a:pt x="126" y="125"/>
                      <a:pt x="122" y="122"/>
                      <a:pt x="116" y="116"/>
                    </a:cubicBezTo>
                    <a:cubicBezTo>
                      <a:pt x="107" y="102"/>
                      <a:pt x="103" y="95"/>
                      <a:pt x="94" y="82"/>
                    </a:cubicBezTo>
                    <a:cubicBezTo>
                      <a:pt x="89" y="83"/>
                      <a:pt x="86" y="83"/>
                      <a:pt x="81" y="84"/>
                    </a:cubicBezTo>
                    <a:cubicBezTo>
                      <a:pt x="76" y="81"/>
                      <a:pt x="74" y="80"/>
                      <a:pt x="69" y="77"/>
                    </a:cubicBezTo>
                    <a:cubicBezTo>
                      <a:pt x="61" y="79"/>
                      <a:pt x="57" y="80"/>
                      <a:pt x="49" y="82"/>
                    </a:cubicBezTo>
                    <a:cubicBezTo>
                      <a:pt x="46" y="80"/>
                      <a:pt x="45" y="79"/>
                      <a:pt x="43" y="78"/>
                    </a:cubicBezTo>
                    <a:cubicBezTo>
                      <a:pt x="40" y="69"/>
                      <a:pt x="39" y="65"/>
                      <a:pt x="37" y="57"/>
                    </a:cubicBezTo>
                    <a:cubicBezTo>
                      <a:pt x="40" y="52"/>
                      <a:pt x="41" y="49"/>
                      <a:pt x="44" y="44"/>
                    </a:cubicBezTo>
                    <a:cubicBezTo>
                      <a:pt x="45" y="39"/>
                      <a:pt x="45" y="37"/>
                      <a:pt x="45" y="32"/>
                    </a:cubicBezTo>
                    <a:cubicBezTo>
                      <a:pt x="38" y="23"/>
                      <a:pt x="34" y="19"/>
                      <a:pt x="25" y="10"/>
                    </a:cubicBezTo>
                    <a:cubicBezTo>
                      <a:pt x="16" y="6"/>
                      <a:pt x="11" y="4"/>
                      <a:pt x="1" y="0"/>
                    </a:cubicBezTo>
                    <a:cubicBezTo>
                      <a:pt x="1" y="4"/>
                      <a:pt x="0" y="7"/>
                      <a:pt x="0" y="12"/>
                    </a:cubicBezTo>
                    <a:cubicBezTo>
                      <a:pt x="5" y="15"/>
                      <a:pt x="7" y="17"/>
                      <a:pt x="12" y="20"/>
                    </a:cubicBezTo>
                    <a:cubicBezTo>
                      <a:pt x="14" y="24"/>
                      <a:pt x="14" y="26"/>
                      <a:pt x="16" y="30"/>
                    </a:cubicBezTo>
                    <a:cubicBezTo>
                      <a:pt x="22" y="34"/>
                      <a:pt x="25" y="36"/>
                      <a:pt x="32" y="40"/>
                    </a:cubicBezTo>
                    <a:cubicBezTo>
                      <a:pt x="30" y="44"/>
                      <a:pt x="29" y="46"/>
                      <a:pt x="27" y="50"/>
                    </a:cubicBezTo>
                    <a:cubicBezTo>
                      <a:pt x="17" y="45"/>
                      <a:pt x="12" y="42"/>
                      <a:pt x="1" y="37"/>
                    </a:cubicBezTo>
                    <a:cubicBezTo>
                      <a:pt x="5" y="44"/>
                      <a:pt x="7" y="47"/>
                      <a:pt x="10" y="53"/>
                    </a:cubicBezTo>
                    <a:cubicBezTo>
                      <a:pt x="8" y="58"/>
                      <a:pt x="8" y="60"/>
                      <a:pt x="6" y="64"/>
                    </a:cubicBezTo>
                    <a:cubicBezTo>
                      <a:pt x="9" y="65"/>
                      <a:pt x="11" y="66"/>
                      <a:pt x="15" y="67"/>
                    </a:cubicBezTo>
                    <a:cubicBezTo>
                      <a:pt x="20" y="65"/>
                      <a:pt x="22" y="64"/>
                      <a:pt x="26" y="62"/>
                    </a:cubicBezTo>
                    <a:cubicBezTo>
                      <a:pt x="27" y="69"/>
                      <a:pt x="27" y="72"/>
                      <a:pt x="27" y="79"/>
                    </a:cubicBezTo>
                    <a:cubicBezTo>
                      <a:pt x="31" y="84"/>
                      <a:pt x="32" y="87"/>
                      <a:pt x="36" y="92"/>
                    </a:cubicBezTo>
                    <a:cubicBezTo>
                      <a:pt x="44" y="102"/>
                      <a:pt x="48" y="107"/>
                      <a:pt x="55" y="116"/>
                    </a:cubicBezTo>
                    <a:cubicBezTo>
                      <a:pt x="58" y="118"/>
                      <a:pt x="59" y="119"/>
                      <a:pt x="62" y="121"/>
                    </a:cubicBezTo>
                    <a:cubicBezTo>
                      <a:pt x="65" y="127"/>
                      <a:pt x="66" y="129"/>
                      <a:pt x="70" y="135"/>
                    </a:cubicBezTo>
                    <a:cubicBezTo>
                      <a:pt x="69" y="143"/>
                      <a:pt x="69" y="147"/>
                      <a:pt x="69" y="154"/>
                    </a:cubicBezTo>
                    <a:cubicBezTo>
                      <a:pt x="71" y="156"/>
                      <a:pt x="72" y="158"/>
                      <a:pt x="74" y="160"/>
                    </a:cubicBezTo>
                    <a:cubicBezTo>
                      <a:pt x="72" y="162"/>
                      <a:pt x="71" y="163"/>
                      <a:pt x="69" y="165"/>
                    </a:cubicBezTo>
                    <a:cubicBezTo>
                      <a:pt x="69" y="169"/>
                      <a:pt x="69" y="171"/>
                      <a:pt x="69" y="174"/>
                    </a:cubicBezTo>
                    <a:cubicBezTo>
                      <a:pt x="64" y="171"/>
                      <a:pt x="62" y="169"/>
                      <a:pt x="56" y="165"/>
                    </a:cubicBezTo>
                    <a:cubicBezTo>
                      <a:pt x="50" y="167"/>
                      <a:pt x="47" y="168"/>
                      <a:pt x="41" y="169"/>
                    </a:cubicBezTo>
                    <a:cubicBezTo>
                      <a:pt x="48" y="174"/>
                      <a:pt x="52" y="177"/>
                      <a:pt x="58" y="182"/>
                    </a:cubicBezTo>
                    <a:cubicBezTo>
                      <a:pt x="67" y="185"/>
                      <a:pt x="72" y="186"/>
                      <a:pt x="80" y="189"/>
                    </a:cubicBezTo>
                    <a:cubicBezTo>
                      <a:pt x="78" y="190"/>
                      <a:pt x="78" y="190"/>
                      <a:pt x="76" y="191"/>
                    </a:cubicBezTo>
                    <a:cubicBezTo>
                      <a:pt x="78" y="200"/>
                      <a:pt x="80" y="205"/>
                      <a:pt x="83" y="214"/>
                    </a:cubicBezTo>
                    <a:cubicBezTo>
                      <a:pt x="83" y="214"/>
                      <a:pt x="83" y="214"/>
                      <a:pt x="83" y="214"/>
                    </a:cubicBezTo>
                    <a:cubicBezTo>
                      <a:pt x="89" y="203"/>
                      <a:pt x="93" y="197"/>
                      <a:pt x="99" y="186"/>
                    </a:cubicBezTo>
                    <a:cubicBezTo>
                      <a:pt x="99" y="184"/>
                      <a:pt x="98" y="183"/>
                      <a:pt x="98" y="18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20"/>
              <p:cNvSpPr>
                <a:spLocks/>
              </p:cNvSpPr>
              <p:nvPr userDrawn="1"/>
            </p:nvSpPr>
            <p:spPr bwMode="auto">
              <a:xfrm>
                <a:off x="3231" y="-858"/>
                <a:ext cx="512" cy="69"/>
              </a:xfrm>
              <a:custGeom>
                <a:avLst/>
                <a:gdLst>
                  <a:gd name="T0" fmla="*/ 72 w 216"/>
                  <a:gd name="T1" fmla="*/ 12 h 29"/>
                  <a:gd name="T2" fmla="*/ 72 w 216"/>
                  <a:gd name="T3" fmla="*/ 18 h 29"/>
                  <a:gd name="T4" fmla="*/ 120 w 216"/>
                  <a:gd name="T5" fmla="*/ 21 h 29"/>
                  <a:gd name="T6" fmla="*/ 125 w 216"/>
                  <a:gd name="T7" fmla="*/ 24 h 29"/>
                  <a:gd name="T8" fmla="*/ 151 w 216"/>
                  <a:gd name="T9" fmla="*/ 29 h 29"/>
                  <a:gd name="T10" fmla="*/ 216 w 216"/>
                  <a:gd name="T11" fmla="*/ 24 h 29"/>
                  <a:gd name="T12" fmla="*/ 171 w 216"/>
                  <a:gd name="T13" fmla="*/ 18 h 29"/>
                  <a:gd name="T14" fmla="*/ 151 w 216"/>
                  <a:gd name="T15" fmla="*/ 10 h 29"/>
                  <a:gd name="T16" fmla="*/ 128 w 216"/>
                  <a:gd name="T17" fmla="*/ 10 h 29"/>
                  <a:gd name="T18" fmla="*/ 116 w 216"/>
                  <a:gd name="T19" fmla="*/ 7 h 29"/>
                  <a:gd name="T20" fmla="*/ 96 w 216"/>
                  <a:gd name="T21" fmla="*/ 8 h 29"/>
                  <a:gd name="T22" fmla="*/ 45 w 216"/>
                  <a:gd name="T23" fmla="*/ 0 h 29"/>
                  <a:gd name="T24" fmla="*/ 42 w 216"/>
                  <a:gd name="T25" fmla="*/ 7 h 29"/>
                  <a:gd name="T26" fmla="*/ 0 w 216"/>
                  <a:gd name="T27" fmla="*/ 5 h 29"/>
                  <a:gd name="T28" fmla="*/ 41 w 216"/>
                  <a:gd name="T29" fmla="*/ 11 h 29"/>
                  <a:gd name="T30" fmla="*/ 72 w 216"/>
                  <a:gd name="T31"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6" h="29">
                    <a:moveTo>
                      <a:pt x="72" y="12"/>
                    </a:moveTo>
                    <a:cubicBezTo>
                      <a:pt x="72" y="14"/>
                      <a:pt x="72" y="15"/>
                      <a:pt x="72" y="18"/>
                    </a:cubicBezTo>
                    <a:cubicBezTo>
                      <a:pt x="91" y="19"/>
                      <a:pt x="101" y="19"/>
                      <a:pt x="120" y="21"/>
                    </a:cubicBezTo>
                    <a:cubicBezTo>
                      <a:pt x="122" y="22"/>
                      <a:pt x="123" y="23"/>
                      <a:pt x="125" y="24"/>
                    </a:cubicBezTo>
                    <a:cubicBezTo>
                      <a:pt x="135" y="26"/>
                      <a:pt x="140" y="27"/>
                      <a:pt x="151" y="29"/>
                    </a:cubicBezTo>
                    <a:cubicBezTo>
                      <a:pt x="173" y="27"/>
                      <a:pt x="194" y="26"/>
                      <a:pt x="216" y="24"/>
                    </a:cubicBezTo>
                    <a:cubicBezTo>
                      <a:pt x="198" y="22"/>
                      <a:pt x="189" y="20"/>
                      <a:pt x="171" y="18"/>
                    </a:cubicBezTo>
                    <a:cubicBezTo>
                      <a:pt x="163" y="15"/>
                      <a:pt x="159" y="13"/>
                      <a:pt x="151" y="10"/>
                    </a:cubicBezTo>
                    <a:cubicBezTo>
                      <a:pt x="142" y="10"/>
                      <a:pt x="137" y="10"/>
                      <a:pt x="128" y="10"/>
                    </a:cubicBezTo>
                    <a:cubicBezTo>
                      <a:pt x="124" y="9"/>
                      <a:pt x="121" y="8"/>
                      <a:pt x="116" y="7"/>
                    </a:cubicBezTo>
                    <a:cubicBezTo>
                      <a:pt x="108" y="7"/>
                      <a:pt x="104" y="8"/>
                      <a:pt x="96" y="8"/>
                    </a:cubicBezTo>
                    <a:cubicBezTo>
                      <a:pt x="75" y="5"/>
                      <a:pt x="65" y="3"/>
                      <a:pt x="45" y="0"/>
                    </a:cubicBezTo>
                    <a:cubicBezTo>
                      <a:pt x="44" y="3"/>
                      <a:pt x="43" y="4"/>
                      <a:pt x="42" y="7"/>
                    </a:cubicBezTo>
                    <a:cubicBezTo>
                      <a:pt x="25" y="6"/>
                      <a:pt x="17" y="5"/>
                      <a:pt x="0" y="5"/>
                    </a:cubicBezTo>
                    <a:cubicBezTo>
                      <a:pt x="16" y="7"/>
                      <a:pt x="25" y="9"/>
                      <a:pt x="41" y="11"/>
                    </a:cubicBezTo>
                    <a:cubicBezTo>
                      <a:pt x="53" y="11"/>
                      <a:pt x="60" y="11"/>
                      <a:pt x="72"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21"/>
              <p:cNvSpPr>
                <a:spLocks/>
              </p:cNvSpPr>
              <p:nvPr userDrawn="1"/>
            </p:nvSpPr>
            <p:spPr bwMode="auto">
              <a:xfrm>
                <a:off x="2833" y="-849"/>
                <a:ext cx="633" cy="129"/>
              </a:xfrm>
              <a:custGeom>
                <a:avLst/>
                <a:gdLst>
                  <a:gd name="T0" fmla="*/ 53 w 267"/>
                  <a:gd name="T1" fmla="*/ 21 h 54"/>
                  <a:gd name="T2" fmla="*/ 61 w 267"/>
                  <a:gd name="T3" fmla="*/ 25 h 54"/>
                  <a:gd name="T4" fmla="*/ 111 w 267"/>
                  <a:gd name="T5" fmla="*/ 17 h 54"/>
                  <a:gd name="T6" fmla="*/ 113 w 267"/>
                  <a:gd name="T7" fmla="*/ 26 h 54"/>
                  <a:gd name="T8" fmla="*/ 71 w 267"/>
                  <a:gd name="T9" fmla="*/ 31 h 54"/>
                  <a:gd name="T10" fmla="*/ 75 w 267"/>
                  <a:gd name="T11" fmla="*/ 33 h 54"/>
                  <a:gd name="T12" fmla="*/ 89 w 267"/>
                  <a:gd name="T13" fmla="*/ 35 h 54"/>
                  <a:gd name="T14" fmla="*/ 88 w 267"/>
                  <a:gd name="T15" fmla="*/ 40 h 54"/>
                  <a:gd name="T16" fmla="*/ 105 w 267"/>
                  <a:gd name="T17" fmla="*/ 46 h 54"/>
                  <a:gd name="T18" fmla="*/ 122 w 267"/>
                  <a:gd name="T19" fmla="*/ 44 h 54"/>
                  <a:gd name="T20" fmla="*/ 128 w 267"/>
                  <a:gd name="T21" fmla="*/ 49 h 54"/>
                  <a:gd name="T22" fmla="*/ 149 w 267"/>
                  <a:gd name="T23" fmla="*/ 54 h 54"/>
                  <a:gd name="T24" fmla="*/ 182 w 267"/>
                  <a:gd name="T25" fmla="*/ 33 h 54"/>
                  <a:gd name="T26" fmla="*/ 198 w 267"/>
                  <a:gd name="T27" fmla="*/ 32 h 54"/>
                  <a:gd name="T28" fmla="*/ 200 w 267"/>
                  <a:gd name="T29" fmla="*/ 26 h 54"/>
                  <a:gd name="T30" fmla="*/ 225 w 267"/>
                  <a:gd name="T31" fmla="*/ 26 h 54"/>
                  <a:gd name="T32" fmla="*/ 238 w 267"/>
                  <a:gd name="T33" fmla="*/ 30 h 54"/>
                  <a:gd name="T34" fmla="*/ 267 w 267"/>
                  <a:gd name="T35" fmla="*/ 30 h 54"/>
                  <a:gd name="T36" fmla="*/ 253 w 267"/>
                  <a:gd name="T37" fmla="*/ 24 h 54"/>
                  <a:gd name="T38" fmla="*/ 216 w 267"/>
                  <a:gd name="T39" fmla="*/ 16 h 54"/>
                  <a:gd name="T40" fmla="*/ 194 w 267"/>
                  <a:gd name="T41" fmla="*/ 15 h 54"/>
                  <a:gd name="T42" fmla="*/ 181 w 267"/>
                  <a:gd name="T43" fmla="*/ 7 h 54"/>
                  <a:gd name="T44" fmla="*/ 133 w 267"/>
                  <a:gd name="T45" fmla="*/ 1 h 54"/>
                  <a:gd name="T46" fmla="*/ 136 w 267"/>
                  <a:gd name="T47" fmla="*/ 15 h 54"/>
                  <a:gd name="T48" fmla="*/ 109 w 267"/>
                  <a:gd name="T49" fmla="*/ 5 h 54"/>
                  <a:gd name="T50" fmla="*/ 92 w 267"/>
                  <a:gd name="T51" fmla="*/ 2 h 54"/>
                  <a:gd name="T52" fmla="*/ 80 w 267"/>
                  <a:gd name="T53" fmla="*/ 10 h 54"/>
                  <a:gd name="T54" fmla="*/ 66 w 267"/>
                  <a:gd name="T55" fmla="*/ 5 h 54"/>
                  <a:gd name="T56" fmla="*/ 69 w 267"/>
                  <a:gd name="T57" fmla="*/ 2 h 54"/>
                  <a:gd name="T58" fmla="*/ 37 w 267"/>
                  <a:gd name="T59" fmla="*/ 0 h 54"/>
                  <a:gd name="T60" fmla="*/ 25 w 267"/>
                  <a:gd name="T61" fmla="*/ 4 h 54"/>
                  <a:gd name="T62" fmla="*/ 0 w 267"/>
                  <a:gd name="T63" fmla="*/ 5 h 54"/>
                  <a:gd name="T64" fmla="*/ 30 w 267"/>
                  <a:gd name="T65" fmla="*/ 19 h 54"/>
                  <a:gd name="T66" fmla="*/ 53 w 267"/>
                  <a:gd name="T67" fmla="*/ 2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7" h="54">
                    <a:moveTo>
                      <a:pt x="53" y="21"/>
                    </a:moveTo>
                    <a:cubicBezTo>
                      <a:pt x="56" y="23"/>
                      <a:pt x="58" y="24"/>
                      <a:pt x="61" y="25"/>
                    </a:cubicBezTo>
                    <a:cubicBezTo>
                      <a:pt x="81" y="22"/>
                      <a:pt x="91" y="20"/>
                      <a:pt x="111" y="17"/>
                    </a:cubicBezTo>
                    <a:cubicBezTo>
                      <a:pt x="112" y="21"/>
                      <a:pt x="113" y="22"/>
                      <a:pt x="113" y="26"/>
                    </a:cubicBezTo>
                    <a:cubicBezTo>
                      <a:pt x="97" y="27"/>
                      <a:pt x="88" y="29"/>
                      <a:pt x="71" y="31"/>
                    </a:cubicBezTo>
                    <a:cubicBezTo>
                      <a:pt x="73" y="32"/>
                      <a:pt x="73" y="32"/>
                      <a:pt x="75" y="33"/>
                    </a:cubicBezTo>
                    <a:cubicBezTo>
                      <a:pt x="81" y="34"/>
                      <a:pt x="84" y="34"/>
                      <a:pt x="89" y="35"/>
                    </a:cubicBezTo>
                    <a:cubicBezTo>
                      <a:pt x="89" y="37"/>
                      <a:pt x="88" y="38"/>
                      <a:pt x="88" y="40"/>
                    </a:cubicBezTo>
                    <a:cubicBezTo>
                      <a:pt x="95" y="42"/>
                      <a:pt x="98" y="43"/>
                      <a:pt x="105" y="46"/>
                    </a:cubicBezTo>
                    <a:cubicBezTo>
                      <a:pt x="112" y="45"/>
                      <a:pt x="115" y="45"/>
                      <a:pt x="122" y="44"/>
                    </a:cubicBezTo>
                    <a:cubicBezTo>
                      <a:pt x="124" y="46"/>
                      <a:pt x="125" y="47"/>
                      <a:pt x="128" y="49"/>
                    </a:cubicBezTo>
                    <a:cubicBezTo>
                      <a:pt x="136" y="51"/>
                      <a:pt x="141" y="52"/>
                      <a:pt x="149" y="54"/>
                    </a:cubicBezTo>
                    <a:cubicBezTo>
                      <a:pt x="162" y="46"/>
                      <a:pt x="169" y="41"/>
                      <a:pt x="182" y="33"/>
                    </a:cubicBezTo>
                    <a:cubicBezTo>
                      <a:pt x="189" y="32"/>
                      <a:pt x="192" y="32"/>
                      <a:pt x="198" y="32"/>
                    </a:cubicBezTo>
                    <a:cubicBezTo>
                      <a:pt x="199" y="30"/>
                      <a:pt x="200" y="29"/>
                      <a:pt x="200" y="26"/>
                    </a:cubicBezTo>
                    <a:cubicBezTo>
                      <a:pt x="210" y="26"/>
                      <a:pt x="215" y="26"/>
                      <a:pt x="225" y="26"/>
                    </a:cubicBezTo>
                    <a:cubicBezTo>
                      <a:pt x="230" y="28"/>
                      <a:pt x="233" y="29"/>
                      <a:pt x="238" y="30"/>
                    </a:cubicBezTo>
                    <a:cubicBezTo>
                      <a:pt x="250" y="30"/>
                      <a:pt x="255" y="30"/>
                      <a:pt x="267" y="30"/>
                    </a:cubicBezTo>
                    <a:cubicBezTo>
                      <a:pt x="261" y="28"/>
                      <a:pt x="259" y="26"/>
                      <a:pt x="253" y="24"/>
                    </a:cubicBezTo>
                    <a:cubicBezTo>
                      <a:pt x="238" y="21"/>
                      <a:pt x="231" y="19"/>
                      <a:pt x="216" y="16"/>
                    </a:cubicBezTo>
                    <a:cubicBezTo>
                      <a:pt x="207" y="16"/>
                      <a:pt x="203" y="16"/>
                      <a:pt x="194" y="15"/>
                    </a:cubicBezTo>
                    <a:cubicBezTo>
                      <a:pt x="189" y="12"/>
                      <a:pt x="187" y="10"/>
                      <a:pt x="181" y="7"/>
                    </a:cubicBezTo>
                    <a:cubicBezTo>
                      <a:pt x="162" y="5"/>
                      <a:pt x="152" y="3"/>
                      <a:pt x="133" y="1"/>
                    </a:cubicBezTo>
                    <a:cubicBezTo>
                      <a:pt x="134" y="7"/>
                      <a:pt x="135" y="9"/>
                      <a:pt x="136" y="15"/>
                    </a:cubicBezTo>
                    <a:cubicBezTo>
                      <a:pt x="125" y="11"/>
                      <a:pt x="120" y="9"/>
                      <a:pt x="109" y="5"/>
                    </a:cubicBezTo>
                    <a:cubicBezTo>
                      <a:pt x="102" y="4"/>
                      <a:pt x="99" y="3"/>
                      <a:pt x="92" y="2"/>
                    </a:cubicBezTo>
                    <a:cubicBezTo>
                      <a:pt x="88" y="5"/>
                      <a:pt x="85" y="7"/>
                      <a:pt x="80" y="10"/>
                    </a:cubicBezTo>
                    <a:cubicBezTo>
                      <a:pt x="75" y="8"/>
                      <a:pt x="72" y="7"/>
                      <a:pt x="66" y="5"/>
                    </a:cubicBezTo>
                    <a:cubicBezTo>
                      <a:pt x="68" y="4"/>
                      <a:pt x="68" y="3"/>
                      <a:pt x="69" y="2"/>
                    </a:cubicBezTo>
                    <a:cubicBezTo>
                      <a:pt x="56" y="1"/>
                      <a:pt x="50" y="1"/>
                      <a:pt x="37" y="0"/>
                    </a:cubicBezTo>
                    <a:cubicBezTo>
                      <a:pt x="32" y="2"/>
                      <a:pt x="30" y="2"/>
                      <a:pt x="25" y="4"/>
                    </a:cubicBezTo>
                    <a:cubicBezTo>
                      <a:pt x="15" y="4"/>
                      <a:pt x="10" y="5"/>
                      <a:pt x="0" y="5"/>
                    </a:cubicBezTo>
                    <a:cubicBezTo>
                      <a:pt x="12" y="11"/>
                      <a:pt x="18" y="14"/>
                      <a:pt x="30" y="19"/>
                    </a:cubicBezTo>
                    <a:cubicBezTo>
                      <a:pt x="39" y="20"/>
                      <a:pt x="44" y="20"/>
                      <a:pt x="53" y="2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22"/>
              <p:cNvSpPr>
                <a:spLocks/>
              </p:cNvSpPr>
              <p:nvPr userDrawn="1"/>
            </p:nvSpPr>
            <p:spPr bwMode="auto">
              <a:xfrm>
                <a:off x="3411" y="-763"/>
                <a:ext cx="225" cy="40"/>
              </a:xfrm>
              <a:custGeom>
                <a:avLst/>
                <a:gdLst>
                  <a:gd name="T0" fmla="*/ 47 w 95"/>
                  <a:gd name="T1" fmla="*/ 5 h 17"/>
                  <a:gd name="T2" fmla="*/ 44 w 95"/>
                  <a:gd name="T3" fmla="*/ 0 h 17"/>
                  <a:gd name="T4" fmla="*/ 2 w 95"/>
                  <a:gd name="T5" fmla="*/ 0 h 17"/>
                  <a:gd name="T6" fmla="*/ 10 w 95"/>
                  <a:gd name="T7" fmla="*/ 4 h 17"/>
                  <a:gd name="T8" fmla="*/ 0 w 95"/>
                  <a:gd name="T9" fmla="*/ 9 h 17"/>
                  <a:gd name="T10" fmla="*/ 41 w 95"/>
                  <a:gd name="T11" fmla="*/ 11 h 17"/>
                  <a:gd name="T12" fmla="*/ 40 w 95"/>
                  <a:gd name="T13" fmla="*/ 17 h 17"/>
                  <a:gd name="T14" fmla="*/ 95 w 95"/>
                  <a:gd name="T15" fmla="*/ 12 h 17"/>
                  <a:gd name="T16" fmla="*/ 47 w 95"/>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7">
                    <a:moveTo>
                      <a:pt x="47" y="5"/>
                    </a:moveTo>
                    <a:cubicBezTo>
                      <a:pt x="46" y="3"/>
                      <a:pt x="45" y="2"/>
                      <a:pt x="44" y="0"/>
                    </a:cubicBezTo>
                    <a:cubicBezTo>
                      <a:pt x="27" y="0"/>
                      <a:pt x="19" y="0"/>
                      <a:pt x="2" y="0"/>
                    </a:cubicBezTo>
                    <a:cubicBezTo>
                      <a:pt x="5" y="2"/>
                      <a:pt x="7" y="3"/>
                      <a:pt x="10" y="4"/>
                    </a:cubicBezTo>
                    <a:cubicBezTo>
                      <a:pt x="6" y="6"/>
                      <a:pt x="4" y="7"/>
                      <a:pt x="0" y="9"/>
                    </a:cubicBezTo>
                    <a:cubicBezTo>
                      <a:pt x="17" y="10"/>
                      <a:pt x="25" y="10"/>
                      <a:pt x="41" y="11"/>
                    </a:cubicBezTo>
                    <a:cubicBezTo>
                      <a:pt x="41" y="13"/>
                      <a:pt x="41" y="15"/>
                      <a:pt x="40" y="17"/>
                    </a:cubicBezTo>
                    <a:cubicBezTo>
                      <a:pt x="62" y="15"/>
                      <a:pt x="73" y="14"/>
                      <a:pt x="95" y="12"/>
                    </a:cubicBezTo>
                    <a:cubicBezTo>
                      <a:pt x="76" y="9"/>
                      <a:pt x="66" y="8"/>
                      <a:pt x="47"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23"/>
              <p:cNvSpPr>
                <a:spLocks/>
              </p:cNvSpPr>
              <p:nvPr userDrawn="1"/>
            </p:nvSpPr>
            <p:spPr bwMode="auto">
              <a:xfrm>
                <a:off x="990" y="-168"/>
                <a:ext cx="560" cy="171"/>
              </a:xfrm>
              <a:custGeom>
                <a:avLst/>
                <a:gdLst>
                  <a:gd name="T0" fmla="*/ 194 w 236"/>
                  <a:gd name="T1" fmla="*/ 40 h 72"/>
                  <a:gd name="T2" fmla="*/ 202 w 236"/>
                  <a:gd name="T3" fmla="*/ 30 h 72"/>
                  <a:gd name="T4" fmla="*/ 216 w 236"/>
                  <a:gd name="T5" fmla="*/ 31 h 72"/>
                  <a:gd name="T6" fmla="*/ 219 w 236"/>
                  <a:gd name="T7" fmla="*/ 24 h 72"/>
                  <a:gd name="T8" fmla="*/ 236 w 236"/>
                  <a:gd name="T9" fmla="*/ 20 h 72"/>
                  <a:gd name="T10" fmla="*/ 227 w 236"/>
                  <a:gd name="T11" fmla="*/ 16 h 72"/>
                  <a:gd name="T12" fmla="*/ 235 w 236"/>
                  <a:gd name="T13" fmla="*/ 12 h 72"/>
                  <a:gd name="T14" fmla="*/ 211 w 236"/>
                  <a:gd name="T15" fmla="*/ 5 h 72"/>
                  <a:gd name="T16" fmla="*/ 205 w 236"/>
                  <a:gd name="T17" fmla="*/ 0 h 72"/>
                  <a:gd name="T18" fmla="*/ 177 w 236"/>
                  <a:gd name="T19" fmla="*/ 3 h 72"/>
                  <a:gd name="T20" fmla="*/ 156 w 236"/>
                  <a:gd name="T21" fmla="*/ 10 h 72"/>
                  <a:gd name="T22" fmla="*/ 148 w 236"/>
                  <a:gd name="T23" fmla="*/ 16 h 72"/>
                  <a:gd name="T24" fmla="*/ 112 w 236"/>
                  <a:gd name="T25" fmla="*/ 18 h 72"/>
                  <a:gd name="T26" fmla="*/ 107 w 236"/>
                  <a:gd name="T27" fmla="*/ 28 h 72"/>
                  <a:gd name="T28" fmla="*/ 90 w 236"/>
                  <a:gd name="T29" fmla="*/ 24 h 72"/>
                  <a:gd name="T30" fmla="*/ 88 w 236"/>
                  <a:gd name="T31" fmla="*/ 33 h 72"/>
                  <a:gd name="T32" fmla="*/ 72 w 236"/>
                  <a:gd name="T33" fmla="*/ 38 h 72"/>
                  <a:gd name="T34" fmla="*/ 65 w 236"/>
                  <a:gd name="T35" fmla="*/ 30 h 72"/>
                  <a:gd name="T36" fmla="*/ 26 w 236"/>
                  <a:gd name="T37" fmla="*/ 32 h 72"/>
                  <a:gd name="T38" fmla="*/ 0 w 236"/>
                  <a:gd name="T39" fmla="*/ 53 h 72"/>
                  <a:gd name="T40" fmla="*/ 22 w 236"/>
                  <a:gd name="T41" fmla="*/ 50 h 72"/>
                  <a:gd name="T42" fmla="*/ 33 w 236"/>
                  <a:gd name="T43" fmla="*/ 44 h 72"/>
                  <a:gd name="T44" fmla="*/ 53 w 236"/>
                  <a:gd name="T45" fmla="*/ 41 h 72"/>
                  <a:gd name="T46" fmla="*/ 52 w 236"/>
                  <a:gd name="T47" fmla="*/ 46 h 72"/>
                  <a:gd name="T48" fmla="*/ 9 w 236"/>
                  <a:gd name="T49" fmla="*/ 61 h 72"/>
                  <a:gd name="T50" fmla="*/ 34 w 236"/>
                  <a:gd name="T51" fmla="*/ 60 h 72"/>
                  <a:gd name="T52" fmla="*/ 65 w 236"/>
                  <a:gd name="T53" fmla="*/ 53 h 72"/>
                  <a:gd name="T54" fmla="*/ 66 w 236"/>
                  <a:gd name="T55" fmla="*/ 58 h 72"/>
                  <a:gd name="T56" fmla="*/ 40 w 236"/>
                  <a:gd name="T57" fmla="*/ 67 h 72"/>
                  <a:gd name="T58" fmla="*/ 40 w 236"/>
                  <a:gd name="T59" fmla="*/ 72 h 72"/>
                  <a:gd name="T60" fmla="*/ 69 w 236"/>
                  <a:gd name="T61" fmla="*/ 65 h 72"/>
                  <a:gd name="T62" fmla="*/ 127 w 236"/>
                  <a:gd name="T63" fmla="*/ 62 h 72"/>
                  <a:gd name="T64" fmla="*/ 164 w 236"/>
                  <a:gd name="T65" fmla="*/ 47 h 72"/>
                  <a:gd name="T66" fmla="*/ 194 w 236"/>
                  <a:gd name="T67"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 h="72">
                    <a:moveTo>
                      <a:pt x="194" y="40"/>
                    </a:moveTo>
                    <a:cubicBezTo>
                      <a:pt x="197" y="36"/>
                      <a:pt x="199" y="34"/>
                      <a:pt x="202" y="30"/>
                    </a:cubicBezTo>
                    <a:cubicBezTo>
                      <a:pt x="207" y="31"/>
                      <a:pt x="210" y="31"/>
                      <a:pt x="216" y="31"/>
                    </a:cubicBezTo>
                    <a:cubicBezTo>
                      <a:pt x="217" y="28"/>
                      <a:pt x="218" y="27"/>
                      <a:pt x="219" y="24"/>
                    </a:cubicBezTo>
                    <a:cubicBezTo>
                      <a:pt x="226" y="22"/>
                      <a:pt x="229" y="22"/>
                      <a:pt x="236" y="20"/>
                    </a:cubicBezTo>
                    <a:cubicBezTo>
                      <a:pt x="232" y="18"/>
                      <a:pt x="231" y="17"/>
                      <a:pt x="227" y="16"/>
                    </a:cubicBezTo>
                    <a:cubicBezTo>
                      <a:pt x="230" y="14"/>
                      <a:pt x="232" y="13"/>
                      <a:pt x="235" y="12"/>
                    </a:cubicBezTo>
                    <a:cubicBezTo>
                      <a:pt x="225" y="9"/>
                      <a:pt x="220" y="8"/>
                      <a:pt x="211" y="5"/>
                    </a:cubicBezTo>
                    <a:cubicBezTo>
                      <a:pt x="209" y="3"/>
                      <a:pt x="208" y="2"/>
                      <a:pt x="205" y="0"/>
                    </a:cubicBezTo>
                    <a:cubicBezTo>
                      <a:pt x="194" y="1"/>
                      <a:pt x="188" y="2"/>
                      <a:pt x="177" y="3"/>
                    </a:cubicBezTo>
                    <a:cubicBezTo>
                      <a:pt x="169" y="6"/>
                      <a:pt x="165" y="7"/>
                      <a:pt x="156" y="10"/>
                    </a:cubicBezTo>
                    <a:cubicBezTo>
                      <a:pt x="153" y="13"/>
                      <a:pt x="151" y="14"/>
                      <a:pt x="148" y="16"/>
                    </a:cubicBezTo>
                    <a:cubicBezTo>
                      <a:pt x="133" y="17"/>
                      <a:pt x="126" y="17"/>
                      <a:pt x="112" y="18"/>
                    </a:cubicBezTo>
                    <a:cubicBezTo>
                      <a:pt x="110" y="22"/>
                      <a:pt x="109" y="24"/>
                      <a:pt x="107" y="28"/>
                    </a:cubicBezTo>
                    <a:cubicBezTo>
                      <a:pt x="100" y="27"/>
                      <a:pt x="96" y="26"/>
                      <a:pt x="90" y="24"/>
                    </a:cubicBezTo>
                    <a:cubicBezTo>
                      <a:pt x="89" y="28"/>
                      <a:pt x="89" y="30"/>
                      <a:pt x="88" y="33"/>
                    </a:cubicBezTo>
                    <a:cubicBezTo>
                      <a:pt x="81" y="35"/>
                      <a:pt x="78" y="36"/>
                      <a:pt x="72" y="38"/>
                    </a:cubicBezTo>
                    <a:cubicBezTo>
                      <a:pt x="69" y="35"/>
                      <a:pt x="68" y="33"/>
                      <a:pt x="65" y="30"/>
                    </a:cubicBezTo>
                    <a:cubicBezTo>
                      <a:pt x="49" y="30"/>
                      <a:pt x="41" y="31"/>
                      <a:pt x="26" y="32"/>
                    </a:cubicBezTo>
                    <a:cubicBezTo>
                      <a:pt x="16" y="40"/>
                      <a:pt x="10" y="44"/>
                      <a:pt x="0" y="53"/>
                    </a:cubicBezTo>
                    <a:cubicBezTo>
                      <a:pt x="9" y="52"/>
                      <a:pt x="13" y="51"/>
                      <a:pt x="22" y="50"/>
                    </a:cubicBezTo>
                    <a:cubicBezTo>
                      <a:pt x="26" y="48"/>
                      <a:pt x="29" y="47"/>
                      <a:pt x="33" y="44"/>
                    </a:cubicBezTo>
                    <a:cubicBezTo>
                      <a:pt x="41" y="43"/>
                      <a:pt x="45" y="42"/>
                      <a:pt x="53" y="41"/>
                    </a:cubicBezTo>
                    <a:cubicBezTo>
                      <a:pt x="53" y="43"/>
                      <a:pt x="52" y="44"/>
                      <a:pt x="52" y="46"/>
                    </a:cubicBezTo>
                    <a:cubicBezTo>
                      <a:pt x="35" y="52"/>
                      <a:pt x="26" y="55"/>
                      <a:pt x="9" y="61"/>
                    </a:cubicBezTo>
                    <a:cubicBezTo>
                      <a:pt x="19" y="61"/>
                      <a:pt x="24" y="61"/>
                      <a:pt x="34" y="60"/>
                    </a:cubicBezTo>
                    <a:cubicBezTo>
                      <a:pt x="46" y="57"/>
                      <a:pt x="52" y="56"/>
                      <a:pt x="65" y="53"/>
                    </a:cubicBezTo>
                    <a:cubicBezTo>
                      <a:pt x="65" y="55"/>
                      <a:pt x="65" y="56"/>
                      <a:pt x="66" y="58"/>
                    </a:cubicBezTo>
                    <a:cubicBezTo>
                      <a:pt x="55" y="62"/>
                      <a:pt x="50" y="63"/>
                      <a:pt x="40" y="67"/>
                    </a:cubicBezTo>
                    <a:cubicBezTo>
                      <a:pt x="40" y="69"/>
                      <a:pt x="40" y="70"/>
                      <a:pt x="40" y="72"/>
                    </a:cubicBezTo>
                    <a:cubicBezTo>
                      <a:pt x="52" y="69"/>
                      <a:pt x="58" y="68"/>
                      <a:pt x="69" y="65"/>
                    </a:cubicBezTo>
                    <a:cubicBezTo>
                      <a:pt x="92" y="63"/>
                      <a:pt x="104" y="63"/>
                      <a:pt x="127" y="62"/>
                    </a:cubicBezTo>
                    <a:cubicBezTo>
                      <a:pt x="142" y="56"/>
                      <a:pt x="149" y="53"/>
                      <a:pt x="164" y="47"/>
                    </a:cubicBezTo>
                    <a:cubicBezTo>
                      <a:pt x="176" y="44"/>
                      <a:pt x="182" y="43"/>
                      <a:pt x="194" y="4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124"/>
              <p:cNvSpPr>
                <a:spLocks/>
              </p:cNvSpPr>
              <p:nvPr userDrawn="1"/>
            </p:nvSpPr>
            <p:spPr bwMode="auto">
              <a:xfrm>
                <a:off x="1953" y="-13"/>
                <a:ext cx="427" cy="341"/>
              </a:xfrm>
              <a:custGeom>
                <a:avLst/>
                <a:gdLst>
                  <a:gd name="T0" fmla="*/ 0 w 180"/>
                  <a:gd name="T1" fmla="*/ 36 h 144"/>
                  <a:gd name="T2" fmla="*/ 7 w 180"/>
                  <a:gd name="T3" fmla="*/ 40 h 144"/>
                  <a:gd name="T4" fmla="*/ 25 w 180"/>
                  <a:gd name="T5" fmla="*/ 34 h 144"/>
                  <a:gd name="T6" fmla="*/ 8 w 180"/>
                  <a:gd name="T7" fmla="*/ 51 h 144"/>
                  <a:gd name="T8" fmla="*/ 20 w 180"/>
                  <a:gd name="T9" fmla="*/ 54 h 144"/>
                  <a:gd name="T10" fmla="*/ 37 w 180"/>
                  <a:gd name="T11" fmla="*/ 50 h 144"/>
                  <a:gd name="T12" fmla="*/ 26 w 180"/>
                  <a:gd name="T13" fmla="*/ 65 h 144"/>
                  <a:gd name="T14" fmla="*/ 42 w 180"/>
                  <a:gd name="T15" fmla="*/ 65 h 144"/>
                  <a:gd name="T16" fmla="*/ 43 w 180"/>
                  <a:gd name="T17" fmla="*/ 60 h 144"/>
                  <a:gd name="T18" fmla="*/ 65 w 180"/>
                  <a:gd name="T19" fmla="*/ 55 h 144"/>
                  <a:gd name="T20" fmla="*/ 61 w 180"/>
                  <a:gd name="T21" fmla="*/ 67 h 144"/>
                  <a:gd name="T22" fmla="*/ 68 w 180"/>
                  <a:gd name="T23" fmla="*/ 70 h 144"/>
                  <a:gd name="T24" fmla="*/ 80 w 180"/>
                  <a:gd name="T25" fmla="*/ 69 h 144"/>
                  <a:gd name="T26" fmla="*/ 73 w 180"/>
                  <a:gd name="T27" fmla="*/ 80 h 144"/>
                  <a:gd name="T28" fmla="*/ 79 w 180"/>
                  <a:gd name="T29" fmla="*/ 85 h 144"/>
                  <a:gd name="T30" fmla="*/ 55 w 180"/>
                  <a:gd name="T31" fmla="*/ 87 h 144"/>
                  <a:gd name="T32" fmla="*/ 44 w 180"/>
                  <a:gd name="T33" fmla="*/ 85 h 144"/>
                  <a:gd name="T34" fmla="*/ 37 w 180"/>
                  <a:gd name="T35" fmla="*/ 97 h 144"/>
                  <a:gd name="T36" fmla="*/ 50 w 180"/>
                  <a:gd name="T37" fmla="*/ 96 h 144"/>
                  <a:gd name="T38" fmla="*/ 53 w 180"/>
                  <a:gd name="T39" fmla="*/ 103 h 144"/>
                  <a:gd name="T40" fmla="*/ 32 w 180"/>
                  <a:gd name="T41" fmla="*/ 112 h 144"/>
                  <a:gd name="T42" fmla="*/ 63 w 180"/>
                  <a:gd name="T43" fmla="*/ 114 h 144"/>
                  <a:gd name="T44" fmla="*/ 92 w 180"/>
                  <a:gd name="T45" fmla="*/ 108 h 144"/>
                  <a:gd name="T46" fmla="*/ 76 w 180"/>
                  <a:gd name="T47" fmla="*/ 121 h 144"/>
                  <a:gd name="T48" fmla="*/ 50 w 180"/>
                  <a:gd name="T49" fmla="*/ 124 h 144"/>
                  <a:gd name="T50" fmla="*/ 23 w 180"/>
                  <a:gd name="T51" fmla="*/ 144 h 144"/>
                  <a:gd name="T52" fmla="*/ 48 w 180"/>
                  <a:gd name="T53" fmla="*/ 134 h 144"/>
                  <a:gd name="T54" fmla="*/ 63 w 180"/>
                  <a:gd name="T55" fmla="*/ 136 h 144"/>
                  <a:gd name="T56" fmla="*/ 69 w 180"/>
                  <a:gd name="T57" fmla="*/ 131 h 144"/>
                  <a:gd name="T58" fmla="*/ 90 w 180"/>
                  <a:gd name="T59" fmla="*/ 131 h 144"/>
                  <a:gd name="T60" fmla="*/ 109 w 180"/>
                  <a:gd name="T61" fmla="*/ 123 h 144"/>
                  <a:gd name="T62" fmla="*/ 144 w 180"/>
                  <a:gd name="T63" fmla="*/ 123 h 144"/>
                  <a:gd name="T64" fmla="*/ 171 w 180"/>
                  <a:gd name="T65" fmla="*/ 112 h 144"/>
                  <a:gd name="T66" fmla="*/ 148 w 180"/>
                  <a:gd name="T67" fmla="*/ 112 h 144"/>
                  <a:gd name="T68" fmla="*/ 167 w 180"/>
                  <a:gd name="T69" fmla="*/ 104 h 144"/>
                  <a:gd name="T70" fmla="*/ 180 w 180"/>
                  <a:gd name="T71" fmla="*/ 89 h 144"/>
                  <a:gd name="T72" fmla="*/ 167 w 180"/>
                  <a:gd name="T73" fmla="*/ 85 h 144"/>
                  <a:gd name="T74" fmla="*/ 151 w 180"/>
                  <a:gd name="T75" fmla="*/ 86 h 144"/>
                  <a:gd name="T76" fmla="*/ 139 w 180"/>
                  <a:gd name="T77" fmla="*/ 88 h 144"/>
                  <a:gd name="T78" fmla="*/ 138 w 180"/>
                  <a:gd name="T79" fmla="*/ 78 h 144"/>
                  <a:gd name="T80" fmla="*/ 141 w 180"/>
                  <a:gd name="T81" fmla="*/ 75 h 144"/>
                  <a:gd name="T82" fmla="*/ 127 w 180"/>
                  <a:gd name="T83" fmla="*/ 62 h 144"/>
                  <a:gd name="T84" fmla="*/ 112 w 180"/>
                  <a:gd name="T85" fmla="*/ 62 h 144"/>
                  <a:gd name="T86" fmla="*/ 101 w 180"/>
                  <a:gd name="T87" fmla="*/ 46 h 144"/>
                  <a:gd name="T88" fmla="*/ 84 w 180"/>
                  <a:gd name="T89" fmla="*/ 40 h 144"/>
                  <a:gd name="T90" fmla="*/ 56 w 180"/>
                  <a:gd name="T91" fmla="*/ 43 h 144"/>
                  <a:gd name="T92" fmla="*/ 81 w 180"/>
                  <a:gd name="T93" fmla="*/ 31 h 144"/>
                  <a:gd name="T94" fmla="*/ 95 w 180"/>
                  <a:gd name="T95" fmla="*/ 14 h 144"/>
                  <a:gd name="T96" fmla="*/ 64 w 180"/>
                  <a:gd name="T97" fmla="*/ 15 h 144"/>
                  <a:gd name="T98" fmla="*/ 44 w 180"/>
                  <a:gd name="T99" fmla="*/ 20 h 144"/>
                  <a:gd name="T100" fmla="*/ 68 w 180"/>
                  <a:gd name="T101" fmla="*/ 0 h 144"/>
                  <a:gd name="T102" fmla="*/ 36 w 180"/>
                  <a:gd name="T103" fmla="*/ 6 h 144"/>
                  <a:gd name="T104" fmla="*/ 25 w 180"/>
                  <a:gd name="T105" fmla="*/ 4 h 144"/>
                  <a:gd name="T106" fmla="*/ 11 w 180"/>
                  <a:gd name="T107" fmla="*/ 22 h 144"/>
                  <a:gd name="T108" fmla="*/ 17 w 180"/>
                  <a:gd name="T109" fmla="*/ 28 h 144"/>
                  <a:gd name="T110" fmla="*/ 0 w 180"/>
                  <a:gd name="T111" fmla="*/ 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144">
                    <a:moveTo>
                      <a:pt x="0" y="36"/>
                    </a:moveTo>
                    <a:cubicBezTo>
                      <a:pt x="3" y="38"/>
                      <a:pt x="4" y="39"/>
                      <a:pt x="7" y="40"/>
                    </a:cubicBezTo>
                    <a:cubicBezTo>
                      <a:pt x="14" y="38"/>
                      <a:pt x="18" y="36"/>
                      <a:pt x="25" y="34"/>
                    </a:cubicBezTo>
                    <a:cubicBezTo>
                      <a:pt x="18" y="41"/>
                      <a:pt x="15" y="45"/>
                      <a:pt x="8" y="51"/>
                    </a:cubicBezTo>
                    <a:cubicBezTo>
                      <a:pt x="13" y="53"/>
                      <a:pt x="15" y="53"/>
                      <a:pt x="20" y="54"/>
                    </a:cubicBezTo>
                    <a:cubicBezTo>
                      <a:pt x="27" y="53"/>
                      <a:pt x="30" y="52"/>
                      <a:pt x="37" y="50"/>
                    </a:cubicBezTo>
                    <a:cubicBezTo>
                      <a:pt x="33" y="56"/>
                      <a:pt x="30" y="59"/>
                      <a:pt x="26" y="65"/>
                    </a:cubicBezTo>
                    <a:cubicBezTo>
                      <a:pt x="32" y="65"/>
                      <a:pt x="35" y="65"/>
                      <a:pt x="42" y="65"/>
                    </a:cubicBezTo>
                    <a:cubicBezTo>
                      <a:pt x="42" y="63"/>
                      <a:pt x="43" y="62"/>
                      <a:pt x="43" y="60"/>
                    </a:cubicBezTo>
                    <a:cubicBezTo>
                      <a:pt x="52" y="58"/>
                      <a:pt x="57" y="57"/>
                      <a:pt x="65" y="55"/>
                    </a:cubicBezTo>
                    <a:cubicBezTo>
                      <a:pt x="64" y="60"/>
                      <a:pt x="63" y="62"/>
                      <a:pt x="61" y="67"/>
                    </a:cubicBezTo>
                    <a:cubicBezTo>
                      <a:pt x="64" y="68"/>
                      <a:pt x="65" y="69"/>
                      <a:pt x="68" y="70"/>
                    </a:cubicBezTo>
                    <a:cubicBezTo>
                      <a:pt x="72" y="69"/>
                      <a:pt x="75" y="69"/>
                      <a:pt x="80" y="69"/>
                    </a:cubicBezTo>
                    <a:cubicBezTo>
                      <a:pt x="77" y="73"/>
                      <a:pt x="76" y="75"/>
                      <a:pt x="73" y="80"/>
                    </a:cubicBezTo>
                    <a:cubicBezTo>
                      <a:pt x="76" y="82"/>
                      <a:pt x="77" y="83"/>
                      <a:pt x="79" y="85"/>
                    </a:cubicBezTo>
                    <a:cubicBezTo>
                      <a:pt x="70" y="86"/>
                      <a:pt x="65" y="87"/>
                      <a:pt x="55" y="87"/>
                    </a:cubicBezTo>
                    <a:cubicBezTo>
                      <a:pt x="50" y="87"/>
                      <a:pt x="48" y="86"/>
                      <a:pt x="44" y="85"/>
                    </a:cubicBezTo>
                    <a:cubicBezTo>
                      <a:pt x="41" y="90"/>
                      <a:pt x="40" y="92"/>
                      <a:pt x="37" y="97"/>
                    </a:cubicBezTo>
                    <a:cubicBezTo>
                      <a:pt x="42" y="97"/>
                      <a:pt x="45" y="96"/>
                      <a:pt x="50" y="96"/>
                    </a:cubicBezTo>
                    <a:cubicBezTo>
                      <a:pt x="51" y="99"/>
                      <a:pt x="52" y="100"/>
                      <a:pt x="53" y="103"/>
                    </a:cubicBezTo>
                    <a:cubicBezTo>
                      <a:pt x="45" y="107"/>
                      <a:pt x="40" y="109"/>
                      <a:pt x="32" y="112"/>
                    </a:cubicBezTo>
                    <a:cubicBezTo>
                      <a:pt x="44" y="113"/>
                      <a:pt x="51" y="113"/>
                      <a:pt x="63" y="114"/>
                    </a:cubicBezTo>
                    <a:cubicBezTo>
                      <a:pt x="74" y="112"/>
                      <a:pt x="80" y="111"/>
                      <a:pt x="92" y="108"/>
                    </a:cubicBezTo>
                    <a:cubicBezTo>
                      <a:pt x="85" y="113"/>
                      <a:pt x="82" y="116"/>
                      <a:pt x="76" y="121"/>
                    </a:cubicBezTo>
                    <a:cubicBezTo>
                      <a:pt x="65" y="122"/>
                      <a:pt x="60" y="123"/>
                      <a:pt x="50" y="124"/>
                    </a:cubicBezTo>
                    <a:cubicBezTo>
                      <a:pt x="39" y="132"/>
                      <a:pt x="34" y="136"/>
                      <a:pt x="23" y="144"/>
                    </a:cubicBezTo>
                    <a:cubicBezTo>
                      <a:pt x="33" y="140"/>
                      <a:pt x="38" y="138"/>
                      <a:pt x="48" y="134"/>
                    </a:cubicBezTo>
                    <a:cubicBezTo>
                      <a:pt x="54" y="135"/>
                      <a:pt x="57" y="135"/>
                      <a:pt x="63" y="136"/>
                    </a:cubicBezTo>
                    <a:cubicBezTo>
                      <a:pt x="66" y="134"/>
                      <a:pt x="67" y="133"/>
                      <a:pt x="69" y="131"/>
                    </a:cubicBezTo>
                    <a:cubicBezTo>
                      <a:pt x="77" y="131"/>
                      <a:pt x="82" y="131"/>
                      <a:pt x="90" y="131"/>
                    </a:cubicBezTo>
                    <a:cubicBezTo>
                      <a:pt x="97" y="128"/>
                      <a:pt x="101" y="126"/>
                      <a:pt x="109" y="123"/>
                    </a:cubicBezTo>
                    <a:cubicBezTo>
                      <a:pt x="123" y="123"/>
                      <a:pt x="130" y="123"/>
                      <a:pt x="144" y="123"/>
                    </a:cubicBezTo>
                    <a:cubicBezTo>
                      <a:pt x="155" y="119"/>
                      <a:pt x="160" y="117"/>
                      <a:pt x="171" y="112"/>
                    </a:cubicBezTo>
                    <a:cubicBezTo>
                      <a:pt x="162" y="112"/>
                      <a:pt x="157" y="112"/>
                      <a:pt x="148" y="112"/>
                    </a:cubicBezTo>
                    <a:cubicBezTo>
                      <a:pt x="156" y="109"/>
                      <a:pt x="160" y="107"/>
                      <a:pt x="167" y="104"/>
                    </a:cubicBezTo>
                    <a:cubicBezTo>
                      <a:pt x="173" y="98"/>
                      <a:pt x="175" y="95"/>
                      <a:pt x="180" y="89"/>
                    </a:cubicBezTo>
                    <a:cubicBezTo>
                      <a:pt x="175" y="88"/>
                      <a:pt x="173" y="87"/>
                      <a:pt x="167" y="85"/>
                    </a:cubicBezTo>
                    <a:cubicBezTo>
                      <a:pt x="161" y="85"/>
                      <a:pt x="157" y="86"/>
                      <a:pt x="151" y="86"/>
                    </a:cubicBezTo>
                    <a:cubicBezTo>
                      <a:pt x="146" y="87"/>
                      <a:pt x="144" y="88"/>
                      <a:pt x="139" y="88"/>
                    </a:cubicBezTo>
                    <a:cubicBezTo>
                      <a:pt x="139" y="84"/>
                      <a:pt x="139" y="82"/>
                      <a:pt x="138" y="78"/>
                    </a:cubicBezTo>
                    <a:cubicBezTo>
                      <a:pt x="139" y="77"/>
                      <a:pt x="140" y="76"/>
                      <a:pt x="141" y="75"/>
                    </a:cubicBezTo>
                    <a:cubicBezTo>
                      <a:pt x="135" y="70"/>
                      <a:pt x="133" y="67"/>
                      <a:pt x="127" y="62"/>
                    </a:cubicBezTo>
                    <a:cubicBezTo>
                      <a:pt x="121" y="62"/>
                      <a:pt x="118" y="62"/>
                      <a:pt x="112" y="62"/>
                    </a:cubicBezTo>
                    <a:cubicBezTo>
                      <a:pt x="108" y="56"/>
                      <a:pt x="105" y="52"/>
                      <a:pt x="101" y="46"/>
                    </a:cubicBezTo>
                    <a:cubicBezTo>
                      <a:pt x="94" y="44"/>
                      <a:pt x="91" y="43"/>
                      <a:pt x="84" y="40"/>
                    </a:cubicBezTo>
                    <a:cubicBezTo>
                      <a:pt x="73" y="41"/>
                      <a:pt x="67" y="42"/>
                      <a:pt x="56" y="43"/>
                    </a:cubicBezTo>
                    <a:cubicBezTo>
                      <a:pt x="66" y="38"/>
                      <a:pt x="71" y="36"/>
                      <a:pt x="81" y="31"/>
                    </a:cubicBezTo>
                    <a:cubicBezTo>
                      <a:pt x="87" y="24"/>
                      <a:pt x="90" y="21"/>
                      <a:pt x="95" y="14"/>
                    </a:cubicBezTo>
                    <a:cubicBezTo>
                      <a:pt x="83" y="14"/>
                      <a:pt x="76" y="14"/>
                      <a:pt x="64" y="15"/>
                    </a:cubicBezTo>
                    <a:cubicBezTo>
                      <a:pt x="56" y="17"/>
                      <a:pt x="52" y="18"/>
                      <a:pt x="44" y="20"/>
                    </a:cubicBezTo>
                    <a:cubicBezTo>
                      <a:pt x="54" y="12"/>
                      <a:pt x="58" y="8"/>
                      <a:pt x="68" y="0"/>
                    </a:cubicBezTo>
                    <a:cubicBezTo>
                      <a:pt x="55" y="3"/>
                      <a:pt x="49" y="4"/>
                      <a:pt x="36" y="6"/>
                    </a:cubicBezTo>
                    <a:cubicBezTo>
                      <a:pt x="32" y="5"/>
                      <a:pt x="29" y="5"/>
                      <a:pt x="25" y="4"/>
                    </a:cubicBezTo>
                    <a:cubicBezTo>
                      <a:pt x="19" y="12"/>
                      <a:pt x="17" y="15"/>
                      <a:pt x="11" y="22"/>
                    </a:cubicBezTo>
                    <a:cubicBezTo>
                      <a:pt x="13" y="25"/>
                      <a:pt x="15" y="26"/>
                      <a:pt x="17" y="28"/>
                    </a:cubicBezTo>
                    <a:cubicBezTo>
                      <a:pt x="10" y="32"/>
                      <a:pt x="7" y="33"/>
                      <a:pt x="0" y="3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25"/>
              <p:cNvSpPr>
                <a:spLocks/>
              </p:cNvSpPr>
              <p:nvPr userDrawn="1"/>
            </p:nvSpPr>
            <p:spPr bwMode="auto">
              <a:xfrm>
                <a:off x="1898" y="-11"/>
                <a:ext cx="52" cy="36"/>
              </a:xfrm>
              <a:custGeom>
                <a:avLst/>
                <a:gdLst>
                  <a:gd name="T0" fmla="*/ 17 w 22"/>
                  <a:gd name="T1" fmla="*/ 0 h 15"/>
                  <a:gd name="T2" fmla="*/ 0 w 22"/>
                  <a:gd name="T3" fmla="*/ 6 h 15"/>
                  <a:gd name="T4" fmla="*/ 6 w 22"/>
                  <a:gd name="T5" fmla="*/ 15 h 15"/>
                  <a:gd name="T6" fmla="*/ 22 w 22"/>
                  <a:gd name="T7" fmla="*/ 5 h 15"/>
                  <a:gd name="T8" fmla="*/ 17 w 22"/>
                  <a:gd name="T9" fmla="*/ 0 h 15"/>
                </a:gdLst>
                <a:ahLst/>
                <a:cxnLst>
                  <a:cxn ang="0">
                    <a:pos x="T0" y="T1"/>
                  </a:cxn>
                  <a:cxn ang="0">
                    <a:pos x="T2" y="T3"/>
                  </a:cxn>
                  <a:cxn ang="0">
                    <a:pos x="T4" y="T5"/>
                  </a:cxn>
                  <a:cxn ang="0">
                    <a:pos x="T6" y="T7"/>
                  </a:cxn>
                  <a:cxn ang="0">
                    <a:pos x="T8" y="T9"/>
                  </a:cxn>
                </a:cxnLst>
                <a:rect l="0" t="0" r="r" b="b"/>
                <a:pathLst>
                  <a:path w="22" h="15">
                    <a:moveTo>
                      <a:pt x="17" y="0"/>
                    </a:moveTo>
                    <a:cubicBezTo>
                      <a:pt x="10" y="2"/>
                      <a:pt x="7" y="3"/>
                      <a:pt x="0" y="6"/>
                    </a:cubicBezTo>
                    <a:cubicBezTo>
                      <a:pt x="3" y="9"/>
                      <a:pt x="4" y="11"/>
                      <a:pt x="6" y="15"/>
                    </a:cubicBezTo>
                    <a:cubicBezTo>
                      <a:pt x="12" y="11"/>
                      <a:pt x="16" y="9"/>
                      <a:pt x="22" y="5"/>
                    </a:cubicBezTo>
                    <a:cubicBezTo>
                      <a:pt x="20" y="3"/>
                      <a:pt x="19" y="2"/>
                      <a:pt x="1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26"/>
              <p:cNvSpPr>
                <a:spLocks/>
              </p:cNvSpPr>
              <p:nvPr userDrawn="1"/>
            </p:nvSpPr>
            <p:spPr bwMode="auto">
              <a:xfrm>
                <a:off x="1891" y="27"/>
                <a:ext cx="52" cy="28"/>
              </a:xfrm>
              <a:custGeom>
                <a:avLst/>
                <a:gdLst>
                  <a:gd name="T0" fmla="*/ 22 w 22"/>
                  <a:gd name="T1" fmla="*/ 12 h 12"/>
                  <a:gd name="T2" fmla="*/ 21 w 22"/>
                  <a:gd name="T3" fmla="*/ 0 h 12"/>
                  <a:gd name="T4" fmla="*/ 0 w 22"/>
                  <a:gd name="T5" fmla="*/ 11 h 12"/>
                  <a:gd name="T6" fmla="*/ 22 w 22"/>
                  <a:gd name="T7" fmla="*/ 12 h 12"/>
                </a:gdLst>
                <a:ahLst/>
                <a:cxnLst>
                  <a:cxn ang="0">
                    <a:pos x="T0" y="T1"/>
                  </a:cxn>
                  <a:cxn ang="0">
                    <a:pos x="T2" y="T3"/>
                  </a:cxn>
                  <a:cxn ang="0">
                    <a:pos x="T4" y="T5"/>
                  </a:cxn>
                  <a:cxn ang="0">
                    <a:pos x="T6" y="T7"/>
                  </a:cxn>
                </a:cxnLst>
                <a:rect l="0" t="0" r="r" b="b"/>
                <a:pathLst>
                  <a:path w="22" h="12">
                    <a:moveTo>
                      <a:pt x="22" y="12"/>
                    </a:moveTo>
                    <a:cubicBezTo>
                      <a:pt x="21" y="7"/>
                      <a:pt x="21" y="5"/>
                      <a:pt x="21" y="0"/>
                    </a:cubicBezTo>
                    <a:cubicBezTo>
                      <a:pt x="12" y="4"/>
                      <a:pt x="8" y="7"/>
                      <a:pt x="0" y="11"/>
                    </a:cubicBezTo>
                    <a:cubicBezTo>
                      <a:pt x="9" y="11"/>
                      <a:pt x="13" y="12"/>
                      <a:pt x="22"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27"/>
              <p:cNvSpPr>
                <a:spLocks/>
              </p:cNvSpPr>
              <p:nvPr userDrawn="1"/>
            </p:nvSpPr>
            <p:spPr bwMode="auto">
              <a:xfrm>
                <a:off x="1870" y="-146"/>
                <a:ext cx="78" cy="38"/>
              </a:xfrm>
              <a:custGeom>
                <a:avLst/>
                <a:gdLst>
                  <a:gd name="T0" fmla="*/ 12 w 33"/>
                  <a:gd name="T1" fmla="*/ 15 h 16"/>
                  <a:gd name="T2" fmla="*/ 26 w 33"/>
                  <a:gd name="T3" fmla="*/ 16 h 16"/>
                  <a:gd name="T4" fmla="*/ 33 w 33"/>
                  <a:gd name="T5" fmla="*/ 0 h 16"/>
                  <a:gd name="T6" fmla="*/ 0 w 33"/>
                  <a:gd name="T7" fmla="*/ 6 h 16"/>
                  <a:gd name="T8" fmla="*/ 12 w 33"/>
                  <a:gd name="T9" fmla="*/ 10 h 16"/>
                  <a:gd name="T10" fmla="*/ 12 w 33"/>
                  <a:gd name="T11" fmla="*/ 15 h 16"/>
                </a:gdLst>
                <a:ahLst/>
                <a:cxnLst>
                  <a:cxn ang="0">
                    <a:pos x="T0" y="T1"/>
                  </a:cxn>
                  <a:cxn ang="0">
                    <a:pos x="T2" y="T3"/>
                  </a:cxn>
                  <a:cxn ang="0">
                    <a:pos x="T4" y="T5"/>
                  </a:cxn>
                  <a:cxn ang="0">
                    <a:pos x="T6" y="T7"/>
                  </a:cxn>
                  <a:cxn ang="0">
                    <a:pos x="T8" y="T9"/>
                  </a:cxn>
                  <a:cxn ang="0">
                    <a:pos x="T10" y="T11"/>
                  </a:cxn>
                </a:cxnLst>
                <a:rect l="0" t="0" r="r" b="b"/>
                <a:pathLst>
                  <a:path w="33" h="16">
                    <a:moveTo>
                      <a:pt x="12" y="15"/>
                    </a:moveTo>
                    <a:cubicBezTo>
                      <a:pt x="17" y="15"/>
                      <a:pt x="20" y="15"/>
                      <a:pt x="26" y="16"/>
                    </a:cubicBezTo>
                    <a:cubicBezTo>
                      <a:pt x="29" y="9"/>
                      <a:pt x="30" y="6"/>
                      <a:pt x="33" y="0"/>
                    </a:cubicBezTo>
                    <a:cubicBezTo>
                      <a:pt x="33" y="0"/>
                      <a:pt x="2" y="6"/>
                      <a:pt x="0" y="6"/>
                    </a:cubicBezTo>
                    <a:cubicBezTo>
                      <a:pt x="5" y="8"/>
                      <a:pt x="7" y="8"/>
                      <a:pt x="12" y="10"/>
                    </a:cubicBezTo>
                    <a:cubicBezTo>
                      <a:pt x="12" y="12"/>
                      <a:pt x="12" y="13"/>
                      <a:pt x="12"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28"/>
              <p:cNvSpPr>
                <a:spLocks/>
              </p:cNvSpPr>
              <p:nvPr userDrawn="1"/>
            </p:nvSpPr>
            <p:spPr bwMode="auto">
              <a:xfrm>
                <a:off x="2171" y="-115"/>
                <a:ext cx="69" cy="47"/>
              </a:xfrm>
              <a:custGeom>
                <a:avLst/>
                <a:gdLst>
                  <a:gd name="T0" fmla="*/ 29 w 29"/>
                  <a:gd name="T1" fmla="*/ 5 h 20"/>
                  <a:gd name="T2" fmla="*/ 24 w 29"/>
                  <a:gd name="T3" fmla="*/ 0 h 20"/>
                  <a:gd name="T4" fmla="*/ 0 w 29"/>
                  <a:gd name="T5" fmla="*/ 12 h 20"/>
                  <a:gd name="T6" fmla="*/ 15 w 29"/>
                  <a:gd name="T7" fmla="*/ 20 h 20"/>
                  <a:gd name="T8" fmla="*/ 29 w 29"/>
                  <a:gd name="T9" fmla="*/ 5 h 20"/>
                </a:gdLst>
                <a:ahLst/>
                <a:cxnLst>
                  <a:cxn ang="0">
                    <a:pos x="T0" y="T1"/>
                  </a:cxn>
                  <a:cxn ang="0">
                    <a:pos x="T2" y="T3"/>
                  </a:cxn>
                  <a:cxn ang="0">
                    <a:pos x="T4" y="T5"/>
                  </a:cxn>
                  <a:cxn ang="0">
                    <a:pos x="T6" y="T7"/>
                  </a:cxn>
                  <a:cxn ang="0">
                    <a:pos x="T8" y="T9"/>
                  </a:cxn>
                </a:cxnLst>
                <a:rect l="0" t="0" r="r" b="b"/>
                <a:pathLst>
                  <a:path w="29" h="20">
                    <a:moveTo>
                      <a:pt x="29" y="5"/>
                    </a:moveTo>
                    <a:cubicBezTo>
                      <a:pt x="27" y="3"/>
                      <a:pt x="26" y="2"/>
                      <a:pt x="24" y="0"/>
                    </a:cubicBezTo>
                    <a:cubicBezTo>
                      <a:pt x="15" y="5"/>
                      <a:pt x="10" y="7"/>
                      <a:pt x="0" y="12"/>
                    </a:cubicBezTo>
                    <a:cubicBezTo>
                      <a:pt x="6" y="15"/>
                      <a:pt x="9" y="17"/>
                      <a:pt x="15" y="20"/>
                    </a:cubicBezTo>
                    <a:cubicBezTo>
                      <a:pt x="21" y="14"/>
                      <a:pt x="24" y="11"/>
                      <a:pt x="29"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29"/>
              <p:cNvSpPr>
                <a:spLocks/>
              </p:cNvSpPr>
              <p:nvPr userDrawn="1"/>
            </p:nvSpPr>
            <p:spPr bwMode="auto">
              <a:xfrm>
                <a:off x="2090" y="-51"/>
                <a:ext cx="67" cy="31"/>
              </a:xfrm>
              <a:custGeom>
                <a:avLst/>
                <a:gdLst>
                  <a:gd name="T0" fmla="*/ 28 w 28"/>
                  <a:gd name="T1" fmla="*/ 0 h 13"/>
                  <a:gd name="T2" fmla="*/ 3 w 28"/>
                  <a:gd name="T3" fmla="*/ 4 h 13"/>
                  <a:gd name="T4" fmla="*/ 0 w 28"/>
                  <a:gd name="T5" fmla="*/ 13 h 13"/>
                  <a:gd name="T6" fmla="*/ 19 w 28"/>
                  <a:gd name="T7" fmla="*/ 11 h 13"/>
                  <a:gd name="T8" fmla="*/ 28 w 28"/>
                  <a:gd name="T9" fmla="*/ 0 h 13"/>
                </a:gdLst>
                <a:ahLst/>
                <a:cxnLst>
                  <a:cxn ang="0">
                    <a:pos x="T0" y="T1"/>
                  </a:cxn>
                  <a:cxn ang="0">
                    <a:pos x="T2" y="T3"/>
                  </a:cxn>
                  <a:cxn ang="0">
                    <a:pos x="T4" y="T5"/>
                  </a:cxn>
                  <a:cxn ang="0">
                    <a:pos x="T6" y="T7"/>
                  </a:cxn>
                  <a:cxn ang="0">
                    <a:pos x="T8" y="T9"/>
                  </a:cxn>
                </a:cxnLst>
                <a:rect l="0" t="0" r="r" b="b"/>
                <a:pathLst>
                  <a:path w="28" h="13">
                    <a:moveTo>
                      <a:pt x="28" y="0"/>
                    </a:moveTo>
                    <a:cubicBezTo>
                      <a:pt x="18" y="2"/>
                      <a:pt x="13" y="2"/>
                      <a:pt x="3" y="4"/>
                    </a:cubicBezTo>
                    <a:cubicBezTo>
                      <a:pt x="2" y="7"/>
                      <a:pt x="2" y="9"/>
                      <a:pt x="0" y="13"/>
                    </a:cubicBezTo>
                    <a:cubicBezTo>
                      <a:pt x="8" y="12"/>
                      <a:pt x="12" y="12"/>
                      <a:pt x="19" y="11"/>
                    </a:cubicBezTo>
                    <a:cubicBezTo>
                      <a:pt x="23" y="7"/>
                      <a:pt x="25" y="5"/>
                      <a:pt x="28"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30"/>
              <p:cNvSpPr>
                <a:spLocks/>
              </p:cNvSpPr>
              <p:nvPr userDrawn="1"/>
            </p:nvSpPr>
            <p:spPr bwMode="auto">
              <a:xfrm>
                <a:off x="1882" y="127"/>
                <a:ext cx="121" cy="59"/>
              </a:xfrm>
              <a:custGeom>
                <a:avLst/>
                <a:gdLst>
                  <a:gd name="T0" fmla="*/ 7 w 51"/>
                  <a:gd name="T1" fmla="*/ 25 h 25"/>
                  <a:gd name="T2" fmla="*/ 21 w 51"/>
                  <a:gd name="T3" fmla="*/ 17 h 25"/>
                  <a:gd name="T4" fmla="*/ 33 w 51"/>
                  <a:gd name="T5" fmla="*/ 22 h 25"/>
                  <a:gd name="T6" fmla="*/ 51 w 51"/>
                  <a:gd name="T7" fmla="*/ 11 h 25"/>
                  <a:gd name="T8" fmla="*/ 31 w 51"/>
                  <a:gd name="T9" fmla="*/ 0 h 25"/>
                  <a:gd name="T10" fmla="*/ 19 w 51"/>
                  <a:gd name="T11" fmla="*/ 5 h 25"/>
                  <a:gd name="T12" fmla="*/ 15 w 51"/>
                  <a:gd name="T13" fmla="*/ 2 h 25"/>
                  <a:gd name="T14" fmla="*/ 0 w 51"/>
                  <a:gd name="T15" fmla="*/ 22 h 25"/>
                  <a:gd name="T16" fmla="*/ 7 w 51"/>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5">
                    <a:moveTo>
                      <a:pt x="7" y="25"/>
                    </a:moveTo>
                    <a:cubicBezTo>
                      <a:pt x="13" y="22"/>
                      <a:pt x="15" y="20"/>
                      <a:pt x="21" y="17"/>
                    </a:cubicBezTo>
                    <a:cubicBezTo>
                      <a:pt x="26" y="19"/>
                      <a:pt x="28" y="20"/>
                      <a:pt x="33" y="22"/>
                    </a:cubicBezTo>
                    <a:cubicBezTo>
                      <a:pt x="40" y="18"/>
                      <a:pt x="44" y="15"/>
                      <a:pt x="51" y="11"/>
                    </a:cubicBezTo>
                    <a:cubicBezTo>
                      <a:pt x="43" y="7"/>
                      <a:pt x="39" y="5"/>
                      <a:pt x="31" y="0"/>
                    </a:cubicBezTo>
                    <a:cubicBezTo>
                      <a:pt x="26" y="2"/>
                      <a:pt x="24" y="3"/>
                      <a:pt x="19" y="5"/>
                    </a:cubicBezTo>
                    <a:cubicBezTo>
                      <a:pt x="17" y="4"/>
                      <a:pt x="16" y="3"/>
                      <a:pt x="15" y="2"/>
                    </a:cubicBezTo>
                    <a:cubicBezTo>
                      <a:pt x="9" y="10"/>
                      <a:pt x="6" y="14"/>
                      <a:pt x="0" y="22"/>
                    </a:cubicBezTo>
                    <a:cubicBezTo>
                      <a:pt x="3" y="23"/>
                      <a:pt x="4" y="23"/>
                      <a:pt x="7" y="2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131"/>
              <p:cNvSpPr>
                <a:spLocks/>
              </p:cNvSpPr>
              <p:nvPr userDrawn="1"/>
            </p:nvSpPr>
            <p:spPr bwMode="auto">
              <a:xfrm>
                <a:off x="1751" y="131"/>
                <a:ext cx="223" cy="169"/>
              </a:xfrm>
              <a:custGeom>
                <a:avLst/>
                <a:gdLst>
                  <a:gd name="T0" fmla="*/ 76 w 94"/>
                  <a:gd name="T1" fmla="*/ 15 h 71"/>
                  <a:gd name="T2" fmla="*/ 62 w 94"/>
                  <a:gd name="T3" fmla="*/ 23 h 71"/>
                  <a:gd name="T4" fmla="*/ 55 w 94"/>
                  <a:gd name="T5" fmla="*/ 20 h 71"/>
                  <a:gd name="T6" fmla="*/ 70 w 94"/>
                  <a:gd name="T7" fmla="*/ 0 h 71"/>
                  <a:gd name="T8" fmla="*/ 61 w 94"/>
                  <a:gd name="T9" fmla="*/ 5 h 71"/>
                  <a:gd name="T10" fmla="*/ 56 w 94"/>
                  <a:gd name="T11" fmla="*/ 1 h 71"/>
                  <a:gd name="T12" fmla="*/ 34 w 94"/>
                  <a:gd name="T13" fmla="*/ 13 h 71"/>
                  <a:gd name="T14" fmla="*/ 47 w 94"/>
                  <a:gd name="T15" fmla="*/ 14 h 71"/>
                  <a:gd name="T16" fmla="*/ 39 w 94"/>
                  <a:gd name="T17" fmla="*/ 22 h 71"/>
                  <a:gd name="T18" fmla="*/ 7 w 94"/>
                  <a:gd name="T19" fmla="*/ 24 h 71"/>
                  <a:gd name="T20" fmla="*/ 16 w 94"/>
                  <a:gd name="T21" fmla="*/ 29 h 71"/>
                  <a:gd name="T22" fmla="*/ 6 w 94"/>
                  <a:gd name="T23" fmla="*/ 37 h 71"/>
                  <a:gd name="T24" fmla="*/ 31 w 94"/>
                  <a:gd name="T25" fmla="*/ 38 h 71"/>
                  <a:gd name="T26" fmla="*/ 0 w 94"/>
                  <a:gd name="T27" fmla="*/ 61 h 71"/>
                  <a:gd name="T28" fmla="*/ 14 w 94"/>
                  <a:gd name="T29" fmla="*/ 64 h 71"/>
                  <a:gd name="T30" fmla="*/ 16 w 94"/>
                  <a:gd name="T31" fmla="*/ 71 h 71"/>
                  <a:gd name="T32" fmla="*/ 42 w 94"/>
                  <a:gd name="T33" fmla="*/ 65 h 71"/>
                  <a:gd name="T34" fmla="*/ 61 w 94"/>
                  <a:gd name="T35" fmla="*/ 55 h 71"/>
                  <a:gd name="T36" fmla="*/ 87 w 94"/>
                  <a:gd name="T37" fmla="*/ 51 h 71"/>
                  <a:gd name="T38" fmla="*/ 94 w 94"/>
                  <a:gd name="T39" fmla="*/ 37 h 71"/>
                  <a:gd name="T40" fmla="*/ 88 w 94"/>
                  <a:gd name="T41" fmla="*/ 20 h 71"/>
                  <a:gd name="T42" fmla="*/ 76 w 94"/>
                  <a:gd name="T43" fmla="*/ 1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71">
                    <a:moveTo>
                      <a:pt x="76" y="15"/>
                    </a:moveTo>
                    <a:cubicBezTo>
                      <a:pt x="70" y="18"/>
                      <a:pt x="68" y="20"/>
                      <a:pt x="62" y="23"/>
                    </a:cubicBezTo>
                    <a:cubicBezTo>
                      <a:pt x="59" y="21"/>
                      <a:pt x="58" y="21"/>
                      <a:pt x="55" y="20"/>
                    </a:cubicBezTo>
                    <a:cubicBezTo>
                      <a:pt x="61" y="12"/>
                      <a:pt x="64" y="8"/>
                      <a:pt x="70" y="0"/>
                    </a:cubicBezTo>
                    <a:cubicBezTo>
                      <a:pt x="66" y="2"/>
                      <a:pt x="64" y="3"/>
                      <a:pt x="61" y="5"/>
                    </a:cubicBezTo>
                    <a:cubicBezTo>
                      <a:pt x="59" y="3"/>
                      <a:pt x="58" y="3"/>
                      <a:pt x="56" y="1"/>
                    </a:cubicBezTo>
                    <a:cubicBezTo>
                      <a:pt x="47" y="6"/>
                      <a:pt x="43" y="8"/>
                      <a:pt x="34" y="13"/>
                    </a:cubicBezTo>
                    <a:cubicBezTo>
                      <a:pt x="39" y="14"/>
                      <a:pt x="42" y="14"/>
                      <a:pt x="47" y="14"/>
                    </a:cubicBezTo>
                    <a:cubicBezTo>
                      <a:pt x="44" y="18"/>
                      <a:pt x="42" y="19"/>
                      <a:pt x="39" y="22"/>
                    </a:cubicBezTo>
                    <a:cubicBezTo>
                      <a:pt x="26" y="23"/>
                      <a:pt x="20" y="23"/>
                      <a:pt x="7" y="24"/>
                    </a:cubicBezTo>
                    <a:cubicBezTo>
                      <a:pt x="11" y="26"/>
                      <a:pt x="13" y="27"/>
                      <a:pt x="16" y="29"/>
                    </a:cubicBezTo>
                    <a:cubicBezTo>
                      <a:pt x="12" y="33"/>
                      <a:pt x="10" y="34"/>
                      <a:pt x="6" y="37"/>
                    </a:cubicBezTo>
                    <a:cubicBezTo>
                      <a:pt x="16" y="38"/>
                      <a:pt x="21" y="38"/>
                      <a:pt x="31" y="38"/>
                    </a:cubicBezTo>
                    <a:cubicBezTo>
                      <a:pt x="18" y="47"/>
                      <a:pt x="12" y="52"/>
                      <a:pt x="0" y="61"/>
                    </a:cubicBezTo>
                    <a:cubicBezTo>
                      <a:pt x="5" y="62"/>
                      <a:pt x="8" y="63"/>
                      <a:pt x="14" y="64"/>
                    </a:cubicBezTo>
                    <a:cubicBezTo>
                      <a:pt x="15" y="67"/>
                      <a:pt x="15" y="68"/>
                      <a:pt x="16" y="71"/>
                    </a:cubicBezTo>
                    <a:cubicBezTo>
                      <a:pt x="26" y="69"/>
                      <a:pt x="31" y="68"/>
                      <a:pt x="42" y="65"/>
                    </a:cubicBezTo>
                    <a:cubicBezTo>
                      <a:pt x="49" y="61"/>
                      <a:pt x="53" y="59"/>
                      <a:pt x="61" y="55"/>
                    </a:cubicBezTo>
                    <a:cubicBezTo>
                      <a:pt x="72" y="53"/>
                      <a:pt x="77" y="52"/>
                      <a:pt x="87" y="51"/>
                    </a:cubicBezTo>
                    <a:cubicBezTo>
                      <a:pt x="90" y="45"/>
                      <a:pt x="91" y="42"/>
                      <a:pt x="94" y="37"/>
                    </a:cubicBezTo>
                    <a:cubicBezTo>
                      <a:pt x="92" y="30"/>
                      <a:pt x="91" y="27"/>
                      <a:pt x="88" y="20"/>
                    </a:cubicBezTo>
                    <a:cubicBezTo>
                      <a:pt x="83" y="18"/>
                      <a:pt x="81" y="17"/>
                      <a:pt x="76"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132"/>
              <p:cNvSpPr>
                <a:spLocks/>
              </p:cNvSpPr>
              <p:nvPr userDrawn="1"/>
            </p:nvSpPr>
            <p:spPr bwMode="auto">
              <a:xfrm>
                <a:off x="-556" y="2504"/>
                <a:ext cx="1517" cy="1357"/>
              </a:xfrm>
              <a:custGeom>
                <a:avLst/>
                <a:gdLst>
                  <a:gd name="T0" fmla="*/ 471 w 640"/>
                  <a:gd name="T1" fmla="*/ 486 h 572"/>
                  <a:gd name="T2" fmla="*/ 474 w 640"/>
                  <a:gd name="T3" fmla="*/ 433 h 572"/>
                  <a:gd name="T4" fmla="*/ 515 w 640"/>
                  <a:gd name="T5" fmla="*/ 388 h 572"/>
                  <a:gd name="T6" fmla="*/ 530 w 640"/>
                  <a:gd name="T7" fmla="*/ 371 h 572"/>
                  <a:gd name="T8" fmla="*/ 581 w 640"/>
                  <a:gd name="T9" fmla="*/ 338 h 572"/>
                  <a:gd name="T10" fmla="*/ 591 w 640"/>
                  <a:gd name="T11" fmla="*/ 278 h 572"/>
                  <a:gd name="T12" fmla="*/ 588 w 640"/>
                  <a:gd name="T13" fmla="*/ 202 h 572"/>
                  <a:gd name="T14" fmla="*/ 612 w 640"/>
                  <a:gd name="T15" fmla="*/ 156 h 572"/>
                  <a:gd name="T16" fmla="*/ 624 w 640"/>
                  <a:gd name="T17" fmla="*/ 129 h 572"/>
                  <a:gd name="T18" fmla="*/ 623 w 640"/>
                  <a:gd name="T19" fmla="*/ 64 h 572"/>
                  <a:gd name="T20" fmla="*/ 574 w 640"/>
                  <a:gd name="T21" fmla="*/ 59 h 572"/>
                  <a:gd name="T22" fmla="*/ 516 w 640"/>
                  <a:gd name="T23" fmla="*/ 55 h 572"/>
                  <a:gd name="T24" fmla="*/ 478 w 640"/>
                  <a:gd name="T25" fmla="*/ 55 h 572"/>
                  <a:gd name="T26" fmla="*/ 454 w 640"/>
                  <a:gd name="T27" fmla="*/ 76 h 572"/>
                  <a:gd name="T28" fmla="*/ 436 w 640"/>
                  <a:gd name="T29" fmla="*/ 52 h 572"/>
                  <a:gd name="T30" fmla="*/ 421 w 640"/>
                  <a:gd name="T31" fmla="*/ 50 h 572"/>
                  <a:gd name="T32" fmla="*/ 397 w 640"/>
                  <a:gd name="T33" fmla="*/ 54 h 572"/>
                  <a:gd name="T34" fmla="*/ 383 w 640"/>
                  <a:gd name="T35" fmla="*/ 60 h 572"/>
                  <a:gd name="T36" fmla="*/ 353 w 640"/>
                  <a:gd name="T37" fmla="*/ 49 h 572"/>
                  <a:gd name="T38" fmla="*/ 328 w 640"/>
                  <a:gd name="T39" fmla="*/ 16 h 572"/>
                  <a:gd name="T40" fmla="*/ 307 w 640"/>
                  <a:gd name="T41" fmla="*/ 22 h 572"/>
                  <a:gd name="T42" fmla="*/ 293 w 640"/>
                  <a:gd name="T43" fmla="*/ 39 h 572"/>
                  <a:gd name="T44" fmla="*/ 272 w 640"/>
                  <a:gd name="T45" fmla="*/ 51 h 572"/>
                  <a:gd name="T46" fmla="*/ 254 w 640"/>
                  <a:gd name="T47" fmla="*/ 64 h 572"/>
                  <a:gd name="T48" fmla="*/ 213 w 640"/>
                  <a:gd name="T49" fmla="*/ 83 h 572"/>
                  <a:gd name="T50" fmla="*/ 187 w 640"/>
                  <a:gd name="T51" fmla="*/ 91 h 572"/>
                  <a:gd name="T52" fmla="*/ 183 w 640"/>
                  <a:gd name="T53" fmla="*/ 56 h 572"/>
                  <a:gd name="T54" fmla="*/ 151 w 640"/>
                  <a:gd name="T55" fmla="*/ 61 h 572"/>
                  <a:gd name="T56" fmla="*/ 129 w 640"/>
                  <a:gd name="T57" fmla="*/ 74 h 572"/>
                  <a:gd name="T58" fmla="*/ 91 w 640"/>
                  <a:gd name="T59" fmla="*/ 87 h 572"/>
                  <a:gd name="T60" fmla="*/ 102 w 640"/>
                  <a:gd name="T61" fmla="*/ 133 h 572"/>
                  <a:gd name="T62" fmla="*/ 73 w 640"/>
                  <a:gd name="T63" fmla="*/ 146 h 572"/>
                  <a:gd name="T64" fmla="*/ 44 w 640"/>
                  <a:gd name="T65" fmla="*/ 147 h 572"/>
                  <a:gd name="T66" fmla="*/ 23 w 640"/>
                  <a:gd name="T67" fmla="*/ 171 h 572"/>
                  <a:gd name="T68" fmla="*/ 26 w 640"/>
                  <a:gd name="T69" fmla="*/ 188 h 572"/>
                  <a:gd name="T70" fmla="*/ 50 w 640"/>
                  <a:gd name="T71" fmla="*/ 252 h 572"/>
                  <a:gd name="T72" fmla="*/ 7 w 640"/>
                  <a:gd name="T73" fmla="*/ 284 h 572"/>
                  <a:gd name="T74" fmla="*/ 7 w 640"/>
                  <a:gd name="T75" fmla="*/ 337 h 572"/>
                  <a:gd name="T76" fmla="*/ 36 w 640"/>
                  <a:gd name="T77" fmla="*/ 344 h 572"/>
                  <a:gd name="T78" fmla="*/ 63 w 640"/>
                  <a:gd name="T79" fmla="*/ 331 h 572"/>
                  <a:gd name="T80" fmla="*/ 87 w 640"/>
                  <a:gd name="T81" fmla="*/ 343 h 572"/>
                  <a:gd name="T82" fmla="*/ 144 w 640"/>
                  <a:gd name="T83" fmla="*/ 296 h 572"/>
                  <a:gd name="T84" fmla="*/ 158 w 640"/>
                  <a:gd name="T85" fmla="*/ 327 h 572"/>
                  <a:gd name="T86" fmla="*/ 232 w 640"/>
                  <a:gd name="T87" fmla="*/ 320 h 572"/>
                  <a:gd name="T88" fmla="*/ 255 w 640"/>
                  <a:gd name="T89" fmla="*/ 344 h 572"/>
                  <a:gd name="T90" fmla="*/ 288 w 640"/>
                  <a:gd name="T91" fmla="*/ 360 h 572"/>
                  <a:gd name="T92" fmla="*/ 304 w 640"/>
                  <a:gd name="T93" fmla="*/ 400 h 572"/>
                  <a:gd name="T94" fmla="*/ 350 w 640"/>
                  <a:gd name="T95" fmla="*/ 418 h 572"/>
                  <a:gd name="T96" fmla="*/ 382 w 640"/>
                  <a:gd name="T97" fmla="*/ 432 h 572"/>
                  <a:gd name="T98" fmla="*/ 393 w 640"/>
                  <a:gd name="T99" fmla="*/ 452 h 572"/>
                  <a:gd name="T100" fmla="*/ 354 w 640"/>
                  <a:gd name="T101" fmla="*/ 539 h 572"/>
                  <a:gd name="T102" fmla="*/ 384 w 640"/>
                  <a:gd name="T103" fmla="*/ 543 h 572"/>
                  <a:gd name="T104" fmla="*/ 429 w 640"/>
                  <a:gd name="T105" fmla="*/ 557 h 572"/>
                  <a:gd name="T106" fmla="*/ 446 w 640"/>
                  <a:gd name="T107" fmla="*/ 54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0" h="572">
                    <a:moveTo>
                      <a:pt x="453" y="520"/>
                    </a:moveTo>
                    <a:cubicBezTo>
                      <a:pt x="456" y="522"/>
                      <a:pt x="457" y="522"/>
                      <a:pt x="460" y="524"/>
                    </a:cubicBezTo>
                    <a:cubicBezTo>
                      <a:pt x="464" y="509"/>
                      <a:pt x="467" y="501"/>
                      <a:pt x="471" y="486"/>
                    </a:cubicBezTo>
                    <a:cubicBezTo>
                      <a:pt x="475" y="480"/>
                      <a:pt x="478" y="477"/>
                      <a:pt x="482" y="471"/>
                    </a:cubicBezTo>
                    <a:cubicBezTo>
                      <a:pt x="482" y="462"/>
                      <a:pt x="481" y="458"/>
                      <a:pt x="481" y="449"/>
                    </a:cubicBezTo>
                    <a:cubicBezTo>
                      <a:pt x="478" y="443"/>
                      <a:pt x="477" y="439"/>
                      <a:pt x="474" y="433"/>
                    </a:cubicBezTo>
                    <a:cubicBezTo>
                      <a:pt x="477" y="426"/>
                      <a:pt x="479" y="423"/>
                      <a:pt x="482" y="417"/>
                    </a:cubicBezTo>
                    <a:cubicBezTo>
                      <a:pt x="490" y="407"/>
                      <a:pt x="494" y="402"/>
                      <a:pt x="502" y="393"/>
                    </a:cubicBezTo>
                    <a:cubicBezTo>
                      <a:pt x="507" y="391"/>
                      <a:pt x="510" y="390"/>
                      <a:pt x="515" y="388"/>
                    </a:cubicBezTo>
                    <a:cubicBezTo>
                      <a:pt x="515" y="387"/>
                      <a:pt x="516" y="386"/>
                      <a:pt x="517" y="384"/>
                    </a:cubicBezTo>
                    <a:cubicBezTo>
                      <a:pt x="521" y="382"/>
                      <a:pt x="523" y="380"/>
                      <a:pt x="527" y="377"/>
                    </a:cubicBezTo>
                    <a:cubicBezTo>
                      <a:pt x="529" y="375"/>
                      <a:pt x="529" y="373"/>
                      <a:pt x="530" y="371"/>
                    </a:cubicBezTo>
                    <a:cubicBezTo>
                      <a:pt x="545" y="365"/>
                      <a:pt x="552" y="362"/>
                      <a:pt x="567" y="357"/>
                    </a:cubicBezTo>
                    <a:cubicBezTo>
                      <a:pt x="568" y="353"/>
                      <a:pt x="568" y="351"/>
                      <a:pt x="569" y="347"/>
                    </a:cubicBezTo>
                    <a:cubicBezTo>
                      <a:pt x="574" y="343"/>
                      <a:pt x="576" y="342"/>
                      <a:pt x="581" y="338"/>
                    </a:cubicBezTo>
                    <a:cubicBezTo>
                      <a:pt x="580" y="334"/>
                      <a:pt x="580" y="331"/>
                      <a:pt x="579" y="327"/>
                    </a:cubicBezTo>
                    <a:cubicBezTo>
                      <a:pt x="583" y="317"/>
                      <a:pt x="586" y="313"/>
                      <a:pt x="591" y="303"/>
                    </a:cubicBezTo>
                    <a:cubicBezTo>
                      <a:pt x="591" y="293"/>
                      <a:pt x="591" y="288"/>
                      <a:pt x="591" y="278"/>
                    </a:cubicBezTo>
                    <a:cubicBezTo>
                      <a:pt x="593" y="273"/>
                      <a:pt x="595" y="271"/>
                      <a:pt x="597" y="267"/>
                    </a:cubicBezTo>
                    <a:cubicBezTo>
                      <a:pt x="597" y="258"/>
                      <a:pt x="597" y="253"/>
                      <a:pt x="598" y="243"/>
                    </a:cubicBezTo>
                    <a:cubicBezTo>
                      <a:pt x="594" y="227"/>
                      <a:pt x="592" y="218"/>
                      <a:pt x="588" y="202"/>
                    </a:cubicBezTo>
                    <a:cubicBezTo>
                      <a:pt x="592" y="198"/>
                      <a:pt x="594" y="196"/>
                      <a:pt x="599" y="192"/>
                    </a:cubicBezTo>
                    <a:cubicBezTo>
                      <a:pt x="603" y="180"/>
                      <a:pt x="606" y="174"/>
                      <a:pt x="610" y="162"/>
                    </a:cubicBezTo>
                    <a:cubicBezTo>
                      <a:pt x="611" y="160"/>
                      <a:pt x="611" y="158"/>
                      <a:pt x="612" y="156"/>
                    </a:cubicBezTo>
                    <a:cubicBezTo>
                      <a:pt x="615" y="152"/>
                      <a:pt x="617" y="151"/>
                      <a:pt x="621" y="147"/>
                    </a:cubicBezTo>
                    <a:cubicBezTo>
                      <a:pt x="624" y="142"/>
                      <a:pt x="625" y="139"/>
                      <a:pt x="628" y="133"/>
                    </a:cubicBezTo>
                    <a:cubicBezTo>
                      <a:pt x="627" y="131"/>
                      <a:pt x="626" y="130"/>
                      <a:pt x="624" y="129"/>
                    </a:cubicBezTo>
                    <a:cubicBezTo>
                      <a:pt x="629" y="126"/>
                      <a:pt x="631" y="125"/>
                      <a:pt x="635" y="123"/>
                    </a:cubicBezTo>
                    <a:cubicBezTo>
                      <a:pt x="637" y="109"/>
                      <a:pt x="638" y="102"/>
                      <a:pt x="640" y="89"/>
                    </a:cubicBezTo>
                    <a:cubicBezTo>
                      <a:pt x="633" y="79"/>
                      <a:pt x="630" y="74"/>
                      <a:pt x="623" y="64"/>
                    </a:cubicBezTo>
                    <a:cubicBezTo>
                      <a:pt x="620" y="63"/>
                      <a:pt x="619" y="63"/>
                      <a:pt x="616" y="62"/>
                    </a:cubicBezTo>
                    <a:cubicBezTo>
                      <a:pt x="609" y="64"/>
                      <a:pt x="606" y="65"/>
                      <a:pt x="599" y="67"/>
                    </a:cubicBezTo>
                    <a:cubicBezTo>
                      <a:pt x="589" y="64"/>
                      <a:pt x="584" y="62"/>
                      <a:pt x="574" y="59"/>
                    </a:cubicBezTo>
                    <a:cubicBezTo>
                      <a:pt x="571" y="56"/>
                      <a:pt x="569" y="55"/>
                      <a:pt x="565" y="52"/>
                    </a:cubicBezTo>
                    <a:cubicBezTo>
                      <a:pt x="553" y="49"/>
                      <a:pt x="548" y="48"/>
                      <a:pt x="536" y="46"/>
                    </a:cubicBezTo>
                    <a:cubicBezTo>
                      <a:pt x="528" y="49"/>
                      <a:pt x="524" y="51"/>
                      <a:pt x="516" y="55"/>
                    </a:cubicBezTo>
                    <a:cubicBezTo>
                      <a:pt x="512" y="54"/>
                      <a:pt x="510" y="54"/>
                      <a:pt x="506" y="53"/>
                    </a:cubicBezTo>
                    <a:cubicBezTo>
                      <a:pt x="501" y="55"/>
                      <a:pt x="498" y="56"/>
                      <a:pt x="493" y="58"/>
                    </a:cubicBezTo>
                    <a:cubicBezTo>
                      <a:pt x="487" y="57"/>
                      <a:pt x="484" y="56"/>
                      <a:pt x="478" y="55"/>
                    </a:cubicBezTo>
                    <a:cubicBezTo>
                      <a:pt x="475" y="56"/>
                      <a:pt x="474" y="56"/>
                      <a:pt x="471" y="56"/>
                    </a:cubicBezTo>
                    <a:cubicBezTo>
                      <a:pt x="469" y="61"/>
                      <a:pt x="468" y="63"/>
                      <a:pt x="466" y="67"/>
                    </a:cubicBezTo>
                    <a:cubicBezTo>
                      <a:pt x="461" y="71"/>
                      <a:pt x="459" y="72"/>
                      <a:pt x="454" y="76"/>
                    </a:cubicBezTo>
                    <a:cubicBezTo>
                      <a:pt x="457" y="68"/>
                      <a:pt x="458" y="65"/>
                      <a:pt x="460" y="57"/>
                    </a:cubicBezTo>
                    <a:cubicBezTo>
                      <a:pt x="458" y="55"/>
                      <a:pt x="457" y="54"/>
                      <a:pt x="454" y="52"/>
                    </a:cubicBezTo>
                    <a:cubicBezTo>
                      <a:pt x="447" y="52"/>
                      <a:pt x="444" y="52"/>
                      <a:pt x="436" y="52"/>
                    </a:cubicBezTo>
                    <a:cubicBezTo>
                      <a:pt x="434" y="52"/>
                      <a:pt x="433" y="51"/>
                      <a:pt x="430" y="50"/>
                    </a:cubicBezTo>
                    <a:cubicBezTo>
                      <a:pt x="429" y="51"/>
                      <a:pt x="428" y="52"/>
                      <a:pt x="426" y="53"/>
                    </a:cubicBezTo>
                    <a:cubicBezTo>
                      <a:pt x="424" y="52"/>
                      <a:pt x="423" y="51"/>
                      <a:pt x="421" y="50"/>
                    </a:cubicBezTo>
                    <a:cubicBezTo>
                      <a:pt x="419" y="51"/>
                      <a:pt x="418" y="52"/>
                      <a:pt x="415" y="53"/>
                    </a:cubicBezTo>
                    <a:cubicBezTo>
                      <a:pt x="414" y="52"/>
                      <a:pt x="413" y="51"/>
                      <a:pt x="412" y="50"/>
                    </a:cubicBezTo>
                    <a:cubicBezTo>
                      <a:pt x="406" y="52"/>
                      <a:pt x="403" y="52"/>
                      <a:pt x="397" y="54"/>
                    </a:cubicBezTo>
                    <a:cubicBezTo>
                      <a:pt x="392" y="64"/>
                      <a:pt x="389" y="68"/>
                      <a:pt x="384" y="78"/>
                    </a:cubicBezTo>
                    <a:cubicBezTo>
                      <a:pt x="381" y="75"/>
                      <a:pt x="380" y="73"/>
                      <a:pt x="377" y="70"/>
                    </a:cubicBezTo>
                    <a:cubicBezTo>
                      <a:pt x="380" y="66"/>
                      <a:pt x="381" y="64"/>
                      <a:pt x="383" y="60"/>
                    </a:cubicBezTo>
                    <a:cubicBezTo>
                      <a:pt x="383" y="56"/>
                      <a:pt x="383" y="55"/>
                      <a:pt x="382" y="52"/>
                    </a:cubicBezTo>
                    <a:cubicBezTo>
                      <a:pt x="375" y="53"/>
                      <a:pt x="371" y="53"/>
                      <a:pt x="364" y="54"/>
                    </a:cubicBezTo>
                    <a:cubicBezTo>
                      <a:pt x="359" y="52"/>
                      <a:pt x="357" y="51"/>
                      <a:pt x="353" y="49"/>
                    </a:cubicBezTo>
                    <a:cubicBezTo>
                      <a:pt x="352" y="42"/>
                      <a:pt x="352" y="39"/>
                      <a:pt x="352" y="32"/>
                    </a:cubicBezTo>
                    <a:cubicBezTo>
                      <a:pt x="346" y="31"/>
                      <a:pt x="343" y="31"/>
                      <a:pt x="336" y="31"/>
                    </a:cubicBezTo>
                    <a:cubicBezTo>
                      <a:pt x="333" y="25"/>
                      <a:pt x="331" y="22"/>
                      <a:pt x="328" y="16"/>
                    </a:cubicBezTo>
                    <a:cubicBezTo>
                      <a:pt x="326" y="11"/>
                      <a:pt x="326" y="9"/>
                      <a:pt x="324" y="5"/>
                    </a:cubicBezTo>
                    <a:cubicBezTo>
                      <a:pt x="320" y="3"/>
                      <a:pt x="318" y="2"/>
                      <a:pt x="314" y="0"/>
                    </a:cubicBezTo>
                    <a:cubicBezTo>
                      <a:pt x="311" y="9"/>
                      <a:pt x="310" y="13"/>
                      <a:pt x="307" y="22"/>
                    </a:cubicBezTo>
                    <a:cubicBezTo>
                      <a:pt x="305" y="29"/>
                      <a:pt x="305" y="33"/>
                      <a:pt x="303" y="40"/>
                    </a:cubicBezTo>
                    <a:cubicBezTo>
                      <a:pt x="301" y="41"/>
                      <a:pt x="300" y="42"/>
                      <a:pt x="297" y="43"/>
                    </a:cubicBezTo>
                    <a:cubicBezTo>
                      <a:pt x="296" y="41"/>
                      <a:pt x="295" y="41"/>
                      <a:pt x="293" y="39"/>
                    </a:cubicBezTo>
                    <a:cubicBezTo>
                      <a:pt x="290" y="40"/>
                      <a:pt x="289" y="40"/>
                      <a:pt x="286" y="41"/>
                    </a:cubicBezTo>
                    <a:cubicBezTo>
                      <a:pt x="284" y="44"/>
                      <a:pt x="284" y="46"/>
                      <a:pt x="282" y="48"/>
                    </a:cubicBezTo>
                    <a:cubicBezTo>
                      <a:pt x="278" y="50"/>
                      <a:pt x="276" y="50"/>
                      <a:pt x="272" y="51"/>
                    </a:cubicBezTo>
                    <a:cubicBezTo>
                      <a:pt x="268" y="49"/>
                      <a:pt x="266" y="48"/>
                      <a:pt x="262" y="46"/>
                    </a:cubicBezTo>
                    <a:cubicBezTo>
                      <a:pt x="256" y="50"/>
                      <a:pt x="254" y="53"/>
                      <a:pt x="248" y="58"/>
                    </a:cubicBezTo>
                    <a:cubicBezTo>
                      <a:pt x="251" y="60"/>
                      <a:pt x="252" y="62"/>
                      <a:pt x="254" y="64"/>
                    </a:cubicBezTo>
                    <a:cubicBezTo>
                      <a:pt x="242" y="69"/>
                      <a:pt x="236" y="72"/>
                      <a:pt x="224" y="77"/>
                    </a:cubicBezTo>
                    <a:cubicBezTo>
                      <a:pt x="222" y="79"/>
                      <a:pt x="222" y="80"/>
                      <a:pt x="221" y="83"/>
                    </a:cubicBezTo>
                    <a:cubicBezTo>
                      <a:pt x="217" y="83"/>
                      <a:pt x="216" y="83"/>
                      <a:pt x="213" y="83"/>
                    </a:cubicBezTo>
                    <a:cubicBezTo>
                      <a:pt x="211" y="86"/>
                      <a:pt x="211" y="87"/>
                      <a:pt x="210" y="90"/>
                    </a:cubicBezTo>
                    <a:cubicBezTo>
                      <a:pt x="206" y="93"/>
                      <a:pt x="204" y="94"/>
                      <a:pt x="201" y="96"/>
                    </a:cubicBezTo>
                    <a:cubicBezTo>
                      <a:pt x="195" y="94"/>
                      <a:pt x="193" y="93"/>
                      <a:pt x="187" y="91"/>
                    </a:cubicBezTo>
                    <a:cubicBezTo>
                      <a:pt x="186" y="86"/>
                      <a:pt x="185" y="84"/>
                      <a:pt x="184" y="79"/>
                    </a:cubicBezTo>
                    <a:cubicBezTo>
                      <a:pt x="181" y="78"/>
                      <a:pt x="179" y="77"/>
                      <a:pt x="176" y="75"/>
                    </a:cubicBezTo>
                    <a:cubicBezTo>
                      <a:pt x="179" y="67"/>
                      <a:pt x="180" y="64"/>
                      <a:pt x="183" y="56"/>
                    </a:cubicBezTo>
                    <a:cubicBezTo>
                      <a:pt x="176" y="50"/>
                      <a:pt x="173" y="48"/>
                      <a:pt x="166" y="42"/>
                    </a:cubicBezTo>
                    <a:cubicBezTo>
                      <a:pt x="160" y="45"/>
                      <a:pt x="158" y="46"/>
                      <a:pt x="152" y="49"/>
                    </a:cubicBezTo>
                    <a:cubicBezTo>
                      <a:pt x="152" y="54"/>
                      <a:pt x="152" y="56"/>
                      <a:pt x="151" y="61"/>
                    </a:cubicBezTo>
                    <a:cubicBezTo>
                      <a:pt x="148" y="62"/>
                      <a:pt x="147" y="62"/>
                      <a:pt x="145" y="63"/>
                    </a:cubicBezTo>
                    <a:cubicBezTo>
                      <a:pt x="142" y="67"/>
                      <a:pt x="141" y="69"/>
                      <a:pt x="139" y="73"/>
                    </a:cubicBezTo>
                    <a:cubicBezTo>
                      <a:pt x="135" y="74"/>
                      <a:pt x="133" y="74"/>
                      <a:pt x="129" y="74"/>
                    </a:cubicBezTo>
                    <a:cubicBezTo>
                      <a:pt x="127" y="78"/>
                      <a:pt x="126" y="80"/>
                      <a:pt x="125" y="84"/>
                    </a:cubicBezTo>
                    <a:cubicBezTo>
                      <a:pt x="116" y="83"/>
                      <a:pt x="112" y="82"/>
                      <a:pt x="103" y="82"/>
                    </a:cubicBezTo>
                    <a:cubicBezTo>
                      <a:pt x="98" y="84"/>
                      <a:pt x="96" y="85"/>
                      <a:pt x="91" y="87"/>
                    </a:cubicBezTo>
                    <a:cubicBezTo>
                      <a:pt x="99" y="94"/>
                      <a:pt x="103" y="98"/>
                      <a:pt x="111" y="105"/>
                    </a:cubicBezTo>
                    <a:cubicBezTo>
                      <a:pt x="116" y="106"/>
                      <a:pt x="118" y="107"/>
                      <a:pt x="124" y="108"/>
                    </a:cubicBezTo>
                    <a:cubicBezTo>
                      <a:pt x="115" y="118"/>
                      <a:pt x="111" y="123"/>
                      <a:pt x="102" y="133"/>
                    </a:cubicBezTo>
                    <a:cubicBezTo>
                      <a:pt x="101" y="137"/>
                      <a:pt x="101" y="139"/>
                      <a:pt x="100" y="142"/>
                    </a:cubicBezTo>
                    <a:cubicBezTo>
                      <a:pt x="93" y="146"/>
                      <a:pt x="89" y="147"/>
                      <a:pt x="82" y="151"/>
                    </a:cubicBezTo>
                    <a:cubicBezTo>
                      <a:pt x="78" y="149"/>
                      <a:pt x="76" y="148"/>
                      <a:pt x="73" y="146"/>
                    </a:cubicBezTo>
                    <a:cubicBezTo>
                      <a:pt x="69" y="149"/>
                      <a:pt x="67" y="151"/>
                      <a:pt x="62" y="155"/>
                    </a:cubicBezTo>
                    <a:cubicBezTo>
                      <a:pt x="59" y="150"/>
                      <a:pt x="58" y="147"/>
                      <a:pt x="55" y="142"/>
                    </a:cubicBezTo>
                    <a:cubicBezTo>
                      <a:pt x="50" y="144"/>
                      <a:pt x="48" y="145"/>
                      <a:pt x="44" y="147"/>
                    </a:cubicBezTo>
                    <a:cubicBezTo>
                      <a:pt x="45" y="149"/>
                      <a:pt x="45" y="151"/>
                      <a:pt x="46" y="153"/>
                    </a:cubicBezTo>
                    <a:cubicBezTo>
                      <a:pt x="36" y="157"/>
                      <a:pt x="30" y="160"/>
                      <a:pt x="20" y="164"/>
                    </a:cubicBezTo>
                    <a:cubicBezTo>
                      <a:pt x="21" y="167"/>
                      <a:pt x="22" y="169"/>
                      <a:pt x="23" y="171"/>
                    </a:cubicBezTo>
                    <a:cubicBezTo>
                      <a:pt x="29" y="172"/>
                      <a:pt x="32" y="173"/>
                      <a:pt x="38" y="174"/>
                    </a:cubicBezTo>
                    <a:cubicBezTo>
                      <a:pt x="33" y="177"/>
                      <a:pt x="30" y="179"/>
                      <a:pt x="24" y="182"/>
                    </a:cubicBezTo>
                    <a:cubicBezTo>
                      <a:pt x="25" y="184"/>
                      <a:pt x="25" y="185"/>
                      <a:pt x="26" y="188"/>
                    </a:cubicBezTo>
                    <a:cubicBezTo>
                      <a:pt x="33" y="192"/>
                      <a:pt x="36" y="194"/>
                      <a:pt x="43" y="199"/>
                    </a:cubicBezTo>
                    <a:cubicBezTo>
                      <a:pt x="43" y="199"/>
                      <a:pt x="43" y="199"/>
                      <a:pt x="44" y="199"/>
                    </a:cubicBezTo>
                    <a:cubicBezTo>
                      <a:pt x="46" y="220"/>
                      <a:pt x="47" y="231"/>
                      <a:pt x="50" y="252"/>
                    </a:cubicBezTo>
                    <a:cubicBezTo>
                      <a:pt x="44" y="253"/>
                      <a:pt x="41" y="254"/>
                      <a:pt x="35" y="255"/>
                    </a:cubicBezTo>
                    <a:cubicBezTo>
                      <a:pt x="34" y="257"/>
                      <a:pt x="33" y="258"/>
                      <a:pt x="32" y="261"/>
                    </a:cubicBezTo>
                    <a:cubicBezTo>
                      <a:pt x="22" y="270"/>
                      <a:pt x="17" y="275"/>
                      <a:pt x="7" y="284"/>
                    </a:cubicBezTo>
                    <a:cubicBezTo>
                      <a:pt x="8" y="292"/>
                      <a:pt x="8" y="296"/>
                      <a:pt x="9" y="304"/>
                    </a:cubicBezTo>
                    <a:cubicBezTo>
                      <a:pt x="5" y="312"/>
                      <a:pt x="3" y="316"/>
                      <a:pt x="0" y="323"/>
                    </a:cubicBezTo>
                    <a:cubicBezTo>
                      <a:pt x="3" y="328"/>
                      <a:pt x="4" y="331"/>
                      <a:pt x="7" y="337"/>
                    </a:cubicBezTo>
                    <a:cubicBezTo>
                      <a:pt x="14" y="338"/>
                      <a:pt x="17" y="339"/>
                      <a:pt x="23" y="340"/>
                    </a:cubicBezTo>
                    <a:cubicBezTo>
                      <a:pt x="24" y="343"/>
                      <a:pt x="24" y="344"/>
                      <a:pt x="25" y="347"/>
                    </a:cubicBezTo>
                    <a:cubicBezTo>
                      <a:pt x="29" y="346"/>
                      <a:pt x="31" y="345"/>
                      <a:pt x="36" y="344"/>
                    </a:cubicBezTo>
                    <a:cubicBezTo>
                      <a:pt x="39" y="346"/>
                      <a:pt x="40" y="346"/>
                      <a:pt x="43" y="348"/>
                    </a:cubicBezTo>
                    <a:cubicBezTo>
                      <a:pt x="48" y="346"/>
                      <a:pt x="50" y="345"/>
                      <a:pt x="55" y="343"/>
                    </a:cubicBezTo>
                    <a:cubicBezTo>
                      <a:pt x="58" y="338"/>
                      <a:pt x="60" y="336"/>
                      <a:pt x="63" y="331"/>
                    </a:cubicBezTo>
                    <a:cubicBezTo>
                      <a:pt x="66" y="338"/>
                      <a:pt x="67" y="342"/>
                      <a:pt x="70" y="349"/>
                    </a:cubicBezTo>
                    <a:cubicBezTo>
                      <a:pt x="74" y="350"/>
                      <a:pt x="76" y="350"/>
                      <a:pt x="80" y="351"/>
                    </a:cubicBezTo>
                    <a:cubicBezTo>
                      <a:pt x="83" y="348"/>
                      <a:pt x="84" y="346"/>
                      <a:pt x="87" y="343"/>
                    </a:cubicBezTo>
                    <a:cubicBezTo>
                      <a:pt x="94" y="342"/>
                      <a:pt x="97" y="341"/>
                      <a:pt x="105" y="340"/>
                    </a:cubicBezTo>
                    <a:cubicBezTo>
                      <a:pt x="113" y="328"/>
                      <a:pt x="118" y="322"/>
                      <a:pt x="126" y="310"/>
                    </a:cubicBezTo>
                    <a:cubicBezTo>
                      <a:pt x="133" y="304"/>
                      <a:pt x="137" y="301"/>
                      <a:pt x="144" y="296"/>
                    </a:cubicBezTo>
                    <a:cubicBezTo>
                      <a:pt x="147" y="296"/>
                      <a:pt x="149" y="297"/>
                      <a:pt x="152" y="297"/>
                    </a:cubicBezTo>
                    <a:cubicBezTo>
                      <a:pt x="151" y="303"/>
                      <a:pt x="151" y="305"/>
                      <a:pt x="150" y="311"/>
                    </a:cubicBezTo>
                    <a:cubicBezTo>
                      <a:pt x="153" y="317"/>
                      <a:pt x="155" y="321"/>
                      <a:pt x="158" y="327"/>
                    </a:cubicBezTo>
                    <a:cubicBezTo>
                      <a:pt x="172" y="325"/>
                      <a:pt x="179" y="324"/>
                      <a:pt x="194" y="322"/>
                    </a:cubicBezTo>
                    <a:cubicBezTo>
                      <a:pt x="202" y="325"/>
                      <a:pt x="207" y="326"/>
                      <a:pt x="216" y="329"/>
                    </a:cubicBezTo>
                    <a:cubicBezTo>
                      <a:pt x="222" y="326"/>
                      <a:pt x="226" y="324"/>
                      <a:pt x="232" y="320"/>
                    </a:cubicBezTo>
                    <a:cubicBezTo>
                      <a:pt x="237" y="322"/>
                      <a:pt x="240" y="323"/>
                      <a:pt x="245" y="324"/>
                    </a:cubicBezTo>
                    <a:cubicBezTo>
                      <a:pt x="246" y="330"/>
                      <a:pt x="246" y="333"/>
                      <a:pt x="247" y="339"/>
                    </a:cubicBezTo>
                    <a:cubicBezTo>
                      <a:pt x="250" y="341"/>
                      <a:pt x="252" y="342"/>
                      <a:pt x="255" y="344"/>
                    </a:cubicBezTo>
                    <a:cubicBezTo>
                      <a:pt x="257" y="349"/>
                      <a:pt x="257" y="351"/>
                      <a:pt x="259" y="357"/>
                    </a:cubicBezTo>
                    <a:cubicBezTo>
                      <a:pt x="269" y="353"/>
                      <a:pt x="274" y="351"/>
                      <a:pt x="285" y="347"/>
                    </a:cubicBezTo>
                    <a:cubicBezTo>
                      <a:pt x="286" y="352"/>
                      <a:pt x="287" y="355"/>
                      <a:pt x="288" y="360"/>
                    </a:cubicBezTo>
                    <a:cubicBezTo>
                      <a:pt x="294" y="361"/>
                      <a:pt x="296" y="361"/>
                      <a:pt x="301" y="362"/>
                    </a:cubicBezTo>
                    <a:cubicBezTo>
                      <a:pt x="304" y="369"/>
                      <a:pt x="306" y="372"/>
                      <a:pt x="309" y="379"/>
                    </a:cubicBezTo>
                    <a:cubicBezTo>
                      <a:pt x="307" y="387"/>
                      <a:pt x="306" y="392"/>
                      <a:pt x="304" y="400"/>
                    </a:cubicBezTo>
                    <a:cubicBezTo>
                      <a:pt x="307" y="404"/>
                      <a:pt x="309" y="406"/>
                      <a:pt x="313" y="409"/>
                    </a:cubicBezTo>
                    <a:cubicBezTo>
                      <a:pt x="313" y="417"/>
                      <a:pt x="313" y="420"/>
                      <a:pt x="314" y="427"/>
                    </a:cubicBezTo>
                    <a:cubicBezTo>
                      <a:pt x="328" y="424"/>
                      <a:pt x="335" y="422"/>
                      <a:pt x="350" y="418"/>
                    </a:cubicBezTo>
                    <a:cubicBezTo>
                      <a:pt x="354" y="426"/>
                      <a:pt x="357" y="430"/>
                      <a:pt x="362" y="439"/>
                    </a:cubicBezTo>
                    <a:cubicBezTo>
                      <a:pt x="366" y="436"/>
                      <a:pt x="368" y="434"/>
                      <a:pt x="372" y="431"/>
                    </a:cubicBezTo>
                    <a:cubicBezTo>
                      <a:pt x="376" y="432"/>
                      <a:pt x="378" y="432"/>
                      <a:pt x="382" y="432"/>
                    </a:cubicBezTo>
                    <a:cubicBezTo>
                      <a:pt x="382" y="443"/>
                      <a:pt x="381" y="449"/>
                      <a:pt x="381" y="460"/>
                    </a:cubicBezTo>
                    <a:cubicBezTo>
                      <a:pt x="386" y="457"/>
                      <a:pt x="388" y="455"/>
                      <a:pt x="393" y="452"/>
                    </a:cubicBezTo>
                    <a:cubicBezTo>
                      <a:pt x="393" y="452"/>
                      <a:pt x="393" y="452"/>
                      <a:pt x="393" y="452"/>
                    </a:cubicBezTo>
                    <a:cubicBezTo>
                      <a:pt x="396" y="462"/>
                      <a:pt x="398" y="466"/>
                      <a:pt x="401" y="476"/>
                    </a:cubicBezTo>
                    <a:cubicBezTo>
                      <a:pt x="388" y="490"/>
                      <a:pt x="381" y="497"/>
                      <a:pt x="367" y="512"/>
                    </a:cubicBezTo>
                    <a:cubicBezTo>
                      <a:pt x="362" y="523"/>
                      <a:pt x="359" y="528"/>
                      <a:pt x="354" y="539"/>
                    </a:cubicBezTo>
                    <a:cubicBezTo>
                      <a:pt x="358" y="540"/>
                      <a:pt x="360" y="541"/>
                      <a:pt x="363" y="542"/>
                    </a:cubicBezTo>
                    <a:cubicBezTo>
                      <a:pt x="366" y="539"/>
                      <a:pt x="367" y="537"/>
                      <a:pt x="370" y="534"/>
                    </a:cubicBezTo>
                    <a:cubicBezTo>
                      <a:pt x="375" y="537"/>
                      <a:pt x="378" y="539"/>
                      <a:pt x="384" y="543"/>
                    </a:cubicBezTo>
                    <a:cubicBezTo>
                      <a:pt x="388" y="542"/>
                      <a:pt x="390" y="541"/>
                      <a:pt x="394" y="539"/>
                    </a:cubicBezTo>
                    <a:cubicBezTo>
                      <a:pt x="405" y="543"/>
                      <a:pt x="410" y="545"/>
                      <a:pt x="420" y="548"/>
                    </a:cubicBezTo>
                    <a:cubicBezTo>
                      <a:pt x="424" y="552"/>
                      <a:pt x="425" y="554"/>
                      <a:pt x="429" y="557"/>
                    </a:cubicBezTo>
                    <a:cubicBezTo>
                      <a:pt x="428" y="563"/>
                      <a:pt x="428" y="566"/>
                      <a:pt x="428" y="572"/>
                    </a:cubicBezTo>
                    <a:cubicBezTo>
                      <a:pt x="432" y="571"/>
                      <a:pt x="434" y="571"/>
                      <a:pt x="439" y="571"/>
                    </a:cubicBezTo>
                    <a:cubicBezTo>
                      <a:pt x="442" y="560"/>
                      <a:pt x="443" y="554"/>
                      <a:pt x="446" y="544"/>
                    </a:cubicBezTo>
                    <a:cubicBezTo>
                      <a:pt x="449" y="534"/>
                      <a:pt x="450" y="529"/>
                      <a:pt x="453" y="52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133"/>
              <p:cNvSpPr>
                <a:spLocks/>
              </p:cNvSpPr>
              <p:nvPr userDrawn="1"/>
            </p:nvSpPr>
            <p:spPr bwMode="auto">
              <a:xfrm>
                <a:off x="58" y="2488"/>
                <a:ext cx="130" cy="137"/>
              </a:xfrm>
              <a:custGeom>
                <a:avLst/>
                <a:gdLst>
                  <a:gd name="T0" fmla="*/ 48 w 55"/>
                  <a:gd name="T1" fmla="*/ 8 h 58"/>
                  <a:gd name="T2" fmla="*/ 27 w 55"/>
                  <a:gd name="T3" fmla="*/ 0 h 58"/>
                  <a:gd name="T4" fmla="*/ 7 w 55"/>
                  <a:gd name="T5" fmla="*/ 1 h 58"/>
                  <a:gd name="T6" fmla="*/ 0 w 55"/>
                  <a:gd name="T7" fmla="*/ 15 h 58"/>
                  <a:gd name="T8" fmla="*/ 5 w 55"/>
                  <a:gd name="T9" fmla="*/ 30 h 58"/>
                  <a:gd name="T10" fmla="*/ 16 w 55"/>
                  <a:gd name="T11" fmla="*/ 34 h 58"/>
                  <a:gd name="T12" fmla="*/ 13 w 55"/>
                  <a:gd name="T13" fmla="*/ 58 h 58"/>
                  <a:gd name="T14" fmla="*/ 23 w 55"/>
                  <a:gd name="T15" fmla="*/ 55 h 58"/>
                  <a:gd name="T16" fmla="*/ 27 w 55"/>
                  <a:gd name="T17" fmla="*/ 48 h 58"/>
                  <a:gd name="T18" fmla="*/ 34 w 55"/>
                  <a:gd name="T19" fmla="*/ 46 h 58"/>
                  <a:gd name="T20" fmla="*/ 38 w 55"/>
                  <a:gd name="T21" fmla="*/ 50 h 58"/>
                  <a:gd name="T22" fmla="*/ 44 w 55"/>
                  <a:gd name="T23" fmla="*/ 47 h 58"/>
                  <a:gd name="T24" fmla="*/ 48 w 55"/>
                  <a:gd name="T25" fmla="*/ 29 h 58"/>
                  <a:gd name="T26" fmla="*/ 55 w 55"/>
                  <a:gd name="T27" fmla="*/ 7 h 58"/>
                  <a:gd name="T28" fmla="*/ 48 w 55"/>
                  <a:gd name="T2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8">
                    <a:moveTo>
                      <a:pt x="48" y="8"/>
                    </a:moveTo>
                    <a:cubicBezTo>
                      <a:pt x="40" y="5"/>
                      <a:pt x="35" y="3"/>
                      <a:pt x="27" y="0"/>
                    </a:cubicBezTo>
                    <a:cubicBezTo>
                      <a:pt x="19" y="0"/>
                      <a:pt x="15" y="0"/>
                      <a:pt x="7" y="1"/>
                    </a:cubicBezTo>
                    <a:cubicBezTo>
                      <a:pt x="4" y="6"/>
                      <a:pt x="3" y="9"/>
                      <a:pt x="0" y="15"/>
                    </a:cubicBezTo>
                    <a:cubicBezTo>
                      <a:pt x="2" y="21"/>
                      <a:pt x="3" y="24"/>
                      <a:pt x="5" y="30"/>
                    </a:cubicBezTo>
                    <a:cubicBezTo>
                      <a:pt x="10" y="31"/>
                      <a:pt x="12" y="32"/>
                      <a:pt x="16" y="34"/>
                    </a:cubicBezTo>
                    <a:cubicBezTo>
                      <a:pt x="15" y="44"/>
                      <a:pt x="14" y="49"/>
                      <a:pt x="13" y="58"/>
                    </a:cubicBezTo>
                    <a:cubicBezTo>
                      <a:pt x="17" y="57"/>
                      <a:pt x="19" y="57"/>
                      <a:pt x="23" y="55"/>
                    </a:cubicBezTo>
                    <a:cubicBezTo>
                      <a:pt x="25" y="53"/>
                      <a:pt x="25" y="51"/>
                      <a:pt x="27" y="48"/>
                    </a:cubicBezTo>
                    <a:cubicBezTo>
                      <a:pt x="30" y="47"/>
                      <a:pt x="31" y="47"/>
                      <a:pt x="34" y="46"/>
                    </a:cubicBezTo>
                    <a:cubicBezTo>
                      <a:pt x="36" y="48"/>
                      <a:pt x="37" y="48"/>
                      <a:pt x="38" y="50"/>
                    </a:cubicBezTo>
                    <a:cubicBezTo>
                      <a:pt x="41" y="49"/>
                      <a:pt x="42" y="48"/>
                      <a:pt x="44" y="47"/>
                    </a:cubicBezTo>
                    <a:cubicBezTo>
                      <a:pt x="46" y="40"/>
                      <a:pt x="46" y="36"/>
                      <a:pt x="48" y="29"/>
                    </a:cubicBezTo>
                    <a:cubicBezTo>
                      <a:pt x="51" y="20"/>
                      <a:pt x="52" y="16"/>
                      <a:pt x="55" y="7"/>
                    </a:cubicBezTo>
                    <a:cubicBezTo>
                      <a:pt x="52" y="7"/>
                      <a:pt x="51" y="7"/>
                      <a:pt x="48" y="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134"/>
              <p:cNvSpPr>
                <a:spLocks/>
              </p:cNvSpPr>
              <p:nvPr userDrawn="1"/>
            </p:nvSpPr>
            <p:spPr bwMode="auto">
              <a:xfrm>
                <a:off x="-73" y="2490"/>
                <a:ext cx="169" cy="180"/>
              </a:xfrm>
              <a:custGeom>
                <a:avLst/>
                <a:gdLst>
                  <a:gd name="T0" fmla="*/ 60 w 71"/>
                  <a:gd name="T1" fmla="*/ 29 h 76"/>
                  <a:gd name="T2" fmla="*/ 55 w 71"/>
                  <a:gd name="T3" fmla="*/ 14 h 76"/>
                  <a:gd name="T4" fmla="*/ 62 w 71"/>
                  <a:gd name="T5" fmla="*/ 0 h 76"/>
                  <a:gd name="T6" fmla="*/ 59 w 71"/>
                  <a:gd name="T7" fmla="*/ 0 h 76"/>
                  <a:gd name="T8" fmla="*/ 33 w 71"/>
                  <a:gd name="T9" fmla="*/ 8 h 76"/>
                  <a:gd name="T10" fmla="*/ 25 w 71"/>
                  <a:gd name="T11" fmla="*/ 16 h 76"/>
                  <a:gd name="T12" fmla="*/ 6 w 71"/>
                  <a:gd name="T13" fmla="*/ 19 h 76"/>
                  <a:gd name="T14" fmla="*/ 10 w 71"/>
                  <a:gd name="T15" fmla="*/ 32 h 76"/>
                  <a:gd name="T16" fmla="*/ 1 w 71"/>
                  <a:gd name="T17" fmla="*/ 35 h 76"/>
                  <a:gd name="T18" fmla="*/ 0 w 71"/>
                  <a:gd name="T19" fmla="*/ 53 h 76"/>
                  <a:gd name="T20" fmla="*/ 18 w 71"/>
                  <a:gd name="T21" fmla="*/ 57 h 76"/>
                  <a:gd name="T22" fmla="*/ 22 w 71"/>
                  <a:gd name="T23" fmla="*/ 66 h 76"/>
                  <a:gd name="T24" fmla="*/ 30 w 71"/>
                  <a:gd name="T25" fmla="*/ 68 h 76"/>
                  <a:gd name="T26" fmla="*/ 36 w 71"/>
                  <a:gd name="T27" fmla="*/ 76 h 76"/>
                  <a:gd name="T28" fmla="*/ 50 w 71"/>
                  <a:gd name="T29" fmla="*/ 70 h 76"/>
                  <a:gd name="T30" fmla="*/ 44 w 71"/>
                  <a:gd name="T31" fmla="*/ 64 h 76"/>
                  <a:gd name="T32" fmla="*/ 58 w 71"/>
                  <a:gd name="T33" fmla="*/ 52 h 76"/>
                  <a:gd name="T34" fmla="*/ 68 w 71"/>
                  <a:gd name="T35" fmla="*/ 57 h 76"/>
                  <a:gd name="T36" fmla="*/ 71 w 71"/>
                  <a:gd name="T37" fmla="*/ 33 h 76"/>
                  <a:gd name="T38" fmla="*/ 60 w 71"/>
                  <a:gd name="T39" fmla="*/ 2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6">
                    <a:moveTo>
                      <a:pt x="60" y="29"/>
                    </a:moveTo>
                    <a:cubicBezTo>
                      <a:pt x="58" y="23"/>
                      <a:pt x="57" y="20"/>
                      <a:pt x="55" y="14"/>
                    </a:cubicBezTo>
                    <a:cubicBezTo>
                      <a:pt x="58" y="8"/>
                      <a:pt x="59" y="5"/>
                      <a:pt x="62" y="0"/>
                    </a:cubicBezTo>
                    <a:cubicBezTo>
                      <a:pt x="61" y="0"/>
                      <a:pt x="60" y="0"/>
                      <a:pt x="59" y="0"/>
                    </a:cubicBezTo>
                    <a:cubicBezTo>
                      <a:pt x="49" y="3"/>
                      <a:pt x="43" y="4"/>
                      <a:pt x="33" y="8"/>
                    </a:cubicBezTo>
                    <a:cubicBezTo>
                      <a:pt x="30" y="11"/>
                      <a:pt x="28" y="13"/>
                      <a:pt x="25" y="16"/>
                    </a:cubicBezTo>
                    <a:cubicBezTo>
                      <a:pt x="18" y="17"/>
                      <a:pt x="14" y="18"/>
                      <a:pt x="6" y="19"/>
                    </a:cubicBezTo>
                    <a:cubicBezTo>
                      <a:pt x="8" y="24"/>
                      <a:pt x="9" y="26"/>
                      <a:pt x="10" y="32"/>
                    </a:cubicBezTo>
                    <a:cubicBezTo>
                      <a:pt x="7" y="33"/>
                      <a:pt x="5" y="34"/>
                      <a:pt x="1" y="35"/>
                    </a:cubicBezTo>
                    <a:cubicBezTo>
                      <a:pt x="1" y="42"/>
                      <a:pt x="0" y="46"/>
                      <a:pt x="0" y="53"/>
                    </a:cubicBezTo>
                    <a:cubicBezTo>
                      <a:pt x="7" y="54"/>
                      <a:pt x="10" y="55"/>
                      <a:pt x="18" y="57"/>
                    </a:cubicBezTo>
                    <a:cubicBezTo>
                      <a:pt x="19" y="61"/>
                      <a:pt x="20" y="62"/>
                      <a:pt x="22" y="66"/>
                    </a:cubicBezTo>
                    <a:cubicBezTo>
                      <a:pt x="25" y="66"/>
                      <a:pt x="27" y="67"/>
                      <a:pt x="30" y="68"/>
                    </a:cubicBezTo>
                    <a:cubicBezTo>
                      <a:pt x="33" y="71"/>
                      <a:pt x="34" y="73"/>
                      <a:pt x="36" y="76"/>
                    </a:cubicBezTo>
                    <a:cubicBezTo>
                      <a:pt x="41" y="74"/>
                      <a:pt x="44" y="73"/>
                      <a:pt x="50" y="70"/>
                    </a:cubicBezTo>
                    <a:cubicBezTo>
                      <a:pt x="48" y="68"/>
                      <a:pt x="47" y="66"/>
                      <a:pt x="44" y="64"/>
                    </a:cubicBezTo>
                    <a:cubicBezTo>
                      <a:pt x="50" y="59"/>
                      <a:pt x="52" y="56"/>
                      <a:pt x="58" y="52"/>
                    </a:cubicBezTo>
                    <a:cubicBezTo>
                      <a:pt x="62" y="54"/>
                      <a:pt x="64" y="55"/>
                      <a:pt x="68" y="57"/>
                    </a:cubicBezTo>
                    <a:cubicBezTo>
                      <a:pt x="69" y="48"/>
                      <a:pt x="70" y="43"/>
                      <a:pt x="71" y="33"/>
                    </a:cubicBezTo>
                    <a:cubicBezTo>
                      <a:pt x="67" y="31"/>
                      <a:pt x="65" y="30"/>
                      <a:pt x="60" y="2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35"/>
              <p:cNvSpPr>
                <a:spLocks/>
              </p:cNvSpPr>
              <p:nvPr userDrawn="1"/>
            </p:nvSpPr>
            <p:spPr bwMode="auto">
              <a:xfrm>
                <a:off x="-224" y="2490"/>
                <a:ext cx="237" cy="242"/>
              </a:xfrm>
              <a:custGeom>
                <a:avLst/>
                <a:gdLst>
                  <a:gd name="T0" fmla="*/ 7 w 100"/>
                  <a:gd name="T1" fmla="*/ 14 h 102"/>
                  <a:gd name="T2" fmla="*/ 14 w 100"/>
                  <a:gd name="T3" fmla="*/ 23 h 102"/>
                  <a:gd name="T4" fmla="*/ 0 w 100"/>
                  <a:gd name="T5" fmla="*/ 32 h 102"/>
                  <a:gd name="T6" fmla="*/ 0 w 100"/>
                  <a:gd name="T7" fmla="*/ 44 h 102"/>
                  <a:gd name="T8" fmla="*/ 12 w 100"/>
                  <a:gd name="T9" fmla="*/ 55 h 102"/>
                  <a:gd name="T10" fmla="*/ 26 w 100"/>
                  <a:gd name="T11" fmla="*/ 48 h 102"/>
                  <a:gd name="T12" fmla="*/ 43 w 100"/>
                  <a:gd name="T13" fmla="*/ 62 h 102"/>
                  <a:gd name="T14" fmla="*/ 36 w 100"/>
                  <a:gd name="T15" fmla="*/ 81 h 102"/>
                  <a:gd name="T16" fmla="*/ 44 w 100"/>
                  <a:gd name="T17" fmla="*/ 85 h 102"/>
                  <a:gd name="T18" fmla="*/ 47 w 100"/>
                  <a:gd name="T19" fmla="*/ 97 h 102"/>
                  <a:gd name="T20" fmla="*/ 61 w 100"/>
                  <a:gd name="T21" fmla="*/ 102 h 102"/>
                  <a:gd name="T22" fmla="*/ 70 w 100"/>
                  <a:gd name="T23" fmla="*/ 96 h 102"/>
                  <a:gd name="T24" fmla="*/ 73 w 100"/>
                  <a:gd name="T25" fmla="*/ 89 h 102"/>
                  <a:gd name="T26" fmla="*/ 81 w 100"/>
                  <a:gd name="T27" fmla="*/ 89 h 102"/>
                  <a:gd name="T28" fmla="*/ 84 w 100"/>
                  <a:gd name="T29" fmla="*/ 83 h 102"/>
                  <a:gd name="T30" fmla="*/ 100 w 100"/>
                  <a:gd name="T31" fmla="*/ 76 h 102"/>
                  <a:gd name="T32" fmla="*/ 94 w 100"/>
                  <a:gd name="T33" fmla="*/ 68 h 102"/>
                  <a:gd name="T34" fmla="*/ 86 w 100"/>
                  <a:gd name="T35" fmla="*/ 66 h 102"/>
                  <a:gd name="T36" fmla="*/ 82 w 100"/>
                  <a:gd name="T37" fmla="*/ 57 h 102"/>
                  <a:gd name="T38" fmla="*/ 64 w 100"/>
                  <a:gd name="T39" fmla="*/ 53 h 102"/>
                  <a:gd name="T40" fmla="*/ 65 w 100"/>
                  <a:gd name="T41" fmla="*/ 35 h 102"/>
                  <a:gd name="T42" fmla="*/ 74 w 100"/>
                  <a:gd name="T43" fmla="*/ 32 h 102"/>
                  <a:gd name="T44" fmla="*/ 70 w 100"/>
                  <a:gd name="T45" fmla="*/ 19 h 102"/>
                  <a:gd name="T46" fmla="*/ 47 w 100"/>
                  <a:gd name="T47" fmla="*/ 14 h 102"/>
                  <a:gd name="T48" fmla="*/ 44 w 100"/>
                  <a:gd name="T49" fmla="*/ 6 h 102"/>
                  <a:gd name="T50" fmla="*/ 17 w 100"/>
                  <a:gd name="T51" fmla="*/ 0 h 102"/>
                  <a:gd name="T52" fmla="*/ 7 w 100"/>
                  <a:gd name="T53"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02">
                    <a:moveTo>
                      <a:pt x="7" y="14"/>
                    </a:moveTo>
                    <a:cubicBezTo>
                      <a:pt x="10" y="18"/>
                      <a:pt x="11" y="19"/>
                      <a:pt x="14" y="23"/>
                    </a:cubicBezTo>
                    <a:cubicBezTo>
                      <a:pt x="8" y="26"/>
                      <a:pt x="6" y="28"/>
                      <a:pt x="0" y="32"/>
                    </a:cubicBezTo>
                    <a:cubicBezTo>
                      <a:pt x="0" y="36"/>
                      <a:pt x="0" y="39"/>
                      <a:pt x="0" y="44"/>
                    </a:cubicBezTo>
                    <a:cubicBezTo>
                      <a:pt x="5" y="48"/>
                      <a:pt x="7" y="50"/>
                      <a:pt x="12" y="55"/>
                    </a:cubicBezTo>
                    <a:cubicBezTo>
                      <a:pt x="18" y="52"/>
                      <a:pt x="20" y="51"/>
                      <a:pt x="26" y="48"/>
                    </a:cubicBezTo>
                    <a:cubicBezTo>
                      <a:pt x="33" y="54"/>
                      <a:pt x="36" y="56"/>
                      <a:pt x="43" y="62"/>
                    </a:cubicBezTo>
                    <a:cubicBezTo>
                      <a:pt x="40" y="70"/>
                      <a:pt x="39" y="73"/>
                      <a:pt x="36" y="81"/>
                    </a:cubicBezTo>
                    <a:cubicBezTo>
                      <a:pt x="39" y="83"/>
                      <a:pt x="41" y="84"/>
                      <a:pt x="44" y="85"/>
                    </a:cubicBezTo>
                    <a:cubicBezTo>
                      <a:pt x="45" y="90"/>
                      <a:pt x="46" y="92"/>
                      <a:pt x="47" y="97"/>
                    </a:cubicBezTo>
                    <a:cubicBezTo>
                      <a:pt x="53" y="99"/>
                      <a:pt x="55" y="100"/>
                      <a:pt x="61" y="102"/>
                    </a:cubicBezTo>
                    <a:cubicBezTo>
                      <a:pt x="64" y="100"/>
                      <a:pt x="66" y="99"/>
                      <a:pt x="70" y="96"/>
                    </a:cubicBezTo>
                    <a:cubicBezTo>
                      <a:pt x="71" y="93"/>
                      <a:pt x="71" y="92"/>
                      <a:pt x="73" y="89"/>
                    </a:cubicBezTo>
                    <a:cubicBezTo>
                      <a:pt x="76" y="89"/>
                      <a:pt x="77" y="89"/>
                      <a:pt x="81" y="89"/>
                    </a:cubicBezTo>
                    <a:cubicBezTo>
                      <a:pt x="82" y="86"/>
                      <a:pt x="82" y="85"/>
                      <a:pt x="84" y="83"/>
                    </a:cubicBezTo>
                    <a:cubicBezTo>
                      <a:pt x="90" y="80"/>
                      <a:pt x="93" y="79"/>
                      <a:pt x="100" y="76"/>
                    </a:cubicBezTo>
                    <a:cubicBezTo>
                      <a:pt x="98" y="73"/>
                      <a:pt x="97" y="71"/>
                      <a:pt x="94" y="68"/>
                    </a:cubicBezTo>
                    <a:cubicBezTo>
                      <a:pt x="91" y="67"/>
                      <a:pt x="89" y="66"/>
                      <a:pt x="86" y="66"/>
                    </a:cubicBezTo>
                    <a:cubicBezTo>
                      <a:pt x="84" y="62"/>
                      <a:pt x="83" y="61"/>
                      <a:pt x="82" y="57"/>
                    </a:cubicBezTo>
                    <a:cubicBezTo>
                      <a:pt x="74" y="55"/>
                      <a:pt x="71" y="54"/>
                      <a:pt x="64" y="53"/>
                    </a:cubicBezTo>
                    <a:cubicBezTo>
                      <a:pt x="64" y="46"/>
                      <a:pt x="65" y="42"/>
                      <a:pt x="65" y="35"/>
                    </a:cubicBezTo>
                    <a:cubicBezTo>
                      <a:pt x="69" y="34"/>
                      <a:pt x="71" y="33"/>
                      <a:pt x="74" y="32"/>
                    </a:cubicBezTo>
                    <a:cubicBezTo>
                      <a:pt x="73" y="26"/>
                      <a:pt x="72" y="24"/>
                      <a:pt x="70" y="19"/>
                    </a:cubicBezTo>
                    <a:cubicBezTo>
                      <a:pt x="61" y="17"/>
                      <a:pt x="57" y="16"/>
                      <a:pt x="47" y="14"/>
                    </a:cubicBezTo>
                    <a:cubicBezTo>
                      <a:pt x="46" y="11"/>
                      <a:pt x="45" y="9"/>
                      <a:pt x="44" y="6"/>
                    </a:cubicBezTo>
                    <a:cubicBezTo>
                      <a:pt x="33" y="4"/>
                      <a:pt x="28" y="3"/>
                      <a:pt x="17" y="0"/>
                    </a:cubicBezTo>
                    <a:cubicBezTo>
                      <a:pt x="13" y="6"/>
                      <a:pt x="11" y="9"/>
                      <a:pt x="7"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36"/>
              <p:cNvSpPr>
                <a:spLocks/>
              </p:cNvSpPr>
              <p:nvPr userDrawn="1"/>
            </p:nvSpPr>
            <p:spPr bwMode="auto">
              <a:xfrm>
                <a:off x="-737" y="2440"/>
                <a:ext cx="553" cy="422"/>
              </a:xfrm>
              <a:custGeom>
                <a:avLst/>
                <a:gdLst>
                  <a:gd name="T0" fmla="*/ 0 w 233"/>
                  <a:gd name="T1" fmla="*/ 114 h 178"/>
                  <a:gd name="T2" fmla="*/ 12 w 233"/>
                  <a:gd name="T3" fmla="*/ 111 h 178"/>
                  <a:gd name="T4" fmla="*/ 24 w 233"/>
                  <a:gd name="T5" fmla="*/ 119 h 178"/>
                  <a:gd name="T6" fmla="*/ 25 w 233"/>
                  <a:gd name="T7" fmla="*/ 130 h 178"/>
                  <a:gd name="T8" fmla="*/ 37 w 233"/>
                  <a:gd name="T9" fmla="*/ 129 h 178"/>
                  <a:gd name="T10" fmla="*/ 65 w 233"/>
                  <a:gd name="T11" fmla="*/ 116 h 178"/>
                  <a:gd name="T12" fmla="*/ 81 w 233"/>
                  <a:gd name="T13" fmla="*/ 124 h 178"/>
                  <a:gd name="T14" fmla="*/ 111 w 233"/>
                  <a:gd name="T15" fmla="*/ 104 h 178"/>
                  <a:gd name="T16" fmla="*/ 118 w 233"/>
                  <a:gd name="T17" fmla="*/ 111 h 178"/>
                  <a:gd name="T18" fmla="*/ 112 w 233"/>
                  <a:gd name="T19" fmla="*/ 125 h 178"/>
                  <a:gd name="T20" fmla="*/ 124 w 233"/>
                  <a:gd name="T21" fmla="*/ 143 h 178"/>
                  <a:gd name="T22" fmla="*/ 133 w 233"/>
                  <a:gd name="T23" fmla="*/ 147 h 178"/>
                  <a:gd name="T24" fmla="*/ 126 w 233"/>
                  <a:gd name="T25" fmla="*/ 156 h 178"/>
                  <a:gd name="T26" fmla="*/ 138 w 233"/>
                  <a:gd name="T27" fmla="*/ 159 h 178"/>
                  <a:gd name="T28" fmla="*/ 149 w 233"/>
                  <a:gd name="T29" fmla="*/ 173 h 178"/>
                  <a:gd name="T30" fmla="*/ 158 w 233"/>
                  <a:gd name="T31" fmla="*/ 178 h 178"/>
                  <a:gd name="T32" fmla="*/ 176 w 233"/>
                  <a:gd name="T33" fmla="*/ 169 h 178"/>
                  <a:gd name="T34" fmla="*/ 178 w 233"/>
                  <a:gd name="T35" fmla="*/ 160 h 178"/>
                  <a:gd name="T36" fmla="*/ 200 w 233"/>
                  <a:gd name="T37" fmla="*/ 135 h 178"/>
                  <a:gd name="T38" fmla="*/ 187 w 233"/>
                  <a:gd name="T39" fmla="*/ 132 h 178"/>
                  <a:gd name="T40" fmla="*/ 167 w 233"/>
                  <a:gd name="T41" fmla="*/ 114 h 178"/>
                  <a:gd name="T42" fmla="*/ 179 w 233"/>
                  <a:gd name="T43" fmla="*/ 109 h 178"/>
                  <a:gd name="T44" fmla="*/ 201 w 233"/>
                  <a:gd name="T45" fmla="*/ 111 h 178"/>
                  <a:gd name="T46" fmla="*/ 205 w 233"/>
                  <a:gd name="T47" fmla="*/ 101 h 178"/>
                  <a:gd name="T48" fmla="*/ 215 w 233"/>
                  <a:gd name="T49" fmla="*/ 100 h 178"/>
                  <a:gd name="T50" fmla="*/ 221 w 233"/>
                  <a:gd name="T51" fmla="*/ 90 h 178"/>
                  <a:gd name="T52" fmla="*/ 227 w 233"/>
                  <a:gd name="T53" fmla="*/ 88 h 178"/>
                  <a:gd name="T54" fmla="*/ 228 w 233"/>
                  <a:gd name="T55" fmla="*/ 76 h 178"/>
                  <a:gd name="T56" fmla="*/ 216 w 233"/>
                  <a:gd name="T57" fmla="*/ 65 h 178"/>
                  <a:gd name="T58" fmla="*/ 216 w 233"/>
                  <a:gd name="T59" fmla="*/ 53 h 178"/>
                  <a:gd name="T60" fmla="*/ 229 w 233"/>
                  <a:gd name="T61" fmla="*/ 44 h 178"/>
                  <a:gd name="T62" fmla="*/ 223 w 233"/>
                  <a:gd name="T63" fmla="*/ 35 h 178"/>
                  <a:gd name="T64" fmla="*/ 233 w 233"/>
                  <a:gd name="T65" fmla="*/ 21 h 178"/>
                  <a:gd name="T66" fmla="*/ 230 w 233"/>
                  <a:gd name="T67" fmla="*/ 21 h 178"/>
                  <a:gd name="T68" fmla="*/ 229 w 233"/>
                  <a:gd name="T69" fmla="*/ 21 h 178"/>
                  <a:gd name="T70" fmla="*/ 218 w 233"/>
                  <a:gd name="T71" fmla="*/ 25 h 178"/>
                  <a:gd name="T72" fmla="*/ 211 w 233"/>
                  <a:gd name="T73" fmla="*/ 14 h 178"/>
                  <a:gd name="T74" fmla="*/ 201 w 233"/>
                  <a:gd name="T75" fmla="*/ 15 h 178"/>
                  <a:gd name="T76" fmla="*/ 182 w 233"/>
                  <a:gd name="T77" fmla="*/ 21 h 178"/>
                  <a:gd name="T78" fmla="*/ 172 w 233"/>
                  <a:gd name="T79" fmla="*/ 17 h 178"/>
                  <a:gd name="T80" fmla="*/ 184 w 233"/>
                  <a:gd name="T81" fmla="*/ 10 h 178"/>
                  <a:gd name="T82" fmla="*/ 185 w 233"/>
                  <a:gd name="T83" fmla="*/ 0 h 178"/>
                  <a:gd name="T84" fmla="*/ 152 w 233"/>
                  <a:gd name="T85" fmla="*/ 18 h 178"/>
                  <a:gd name="T86" fmla="*/ 148 w 233"/>
                  <a:gd name="T87" fmla="*/ 21 h 178"/>
                  <a:gd name="T88" fmla="*/ 145 w 233"/>
                  <a:gd name="T89" fmla="*/ 29 h 178"/>
                  <a:gd name="T90" fmla="*/ 131 w 233"/>
                  <a:gd name="T91" fmla="*/ 38 h 178"/>
                  <a:gd name="T92" fmla="*/ 114 w 233"/>
                  <a:gd name="T93" fmla="*/ 37 h 178"/>
                  <a:gd name="T94" fmla="*/ 83 w 233"/>
                  <a:gd name="T95" fmla="*/ 53 h 178"/>
                  <a:gd name="T96" fmla="*/ 72 w 233"/>
                  <a:gd name="T97" fmla="*/ 44 h 178"/>
                  <a:gd name="T98" fmla="*/ 53 w 233"/>
                  <a:gd name="T99" fmla="*/ 51 h 178"/>
                  <a:gd name="T100" fmla="*/ 41 w 233"/>
                  <a:gd name="T101" fmla="*/ 60 h 178"/>
                  <a:gd name="T102" fmla="*/ 28 w 233"/>
                  <a:gd name="T103" fmla="*/ 69 h 178"/>
                  <a:gd name="T104" fmla="*/ 29 w 233"/>
                  <a:gd name="T105" fmla="*/ 79 h 178"/>
                  <a:gd name="T106" fmla="*/ 39 w 233"/>
                  <a:gd name="T107" fmla="*/ 88 h 178"/>
                  <a:gd name="T108" fmla="*/ 40 w 233"/>
                  <a:gd name="T109" fmla="*/ 96 h 178"/>
                  <a:gd name="T110" fmla="*/ 32 w 233"/>
                  <a:gd name="T111" fmla="*/ 104 h 178"/>
                  <a:gd name="T112" fmla="*/ 17 w 233"/>
                  <a:gd name="T113" fmla="*/ 97 h 178"/>
                  <a:gd name="T114" fmla="*/ 21 w 233"/>
                  <a:gd name="T115" fmla="*/ 81 h 178"/>
                  <a:gd name="T116" fmla="*/ 20 w 233"/>
                  <a:gd name="T117" fmla="*/ 75 h 178"/>
                  <a:gd name="T118" fmla="*/ 15 w 233"/>
                  <a:gd name="T119" fmla="*/ 72 h 178"/>
                  <a:gd name="T120" fmla="*/ 4 w 233"/>
                  <a:gd name="T121" fmla="*/ 89 h 178"/>
                  <a:gd name="T122" fmla="*/ 0 w 233"/>
                  <a:gd name="T123" fmla="*/ 11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178">
                    <a:moveTo>
                      <a:pt x="0" y="114"/>
                    </a:moveTo>
                    <a:cubicBezTo>
                      <a:pt x="5" y="113"/>
                      <a:pt x="7" y="113"/>
                      <a:pt x="12" y="111"/>
                    </a:cubicBezTo>
                    <a:cubicBezTo>
                      <a:pt x="17" y="114"/>
                      <a:pt x="19" y="116"/>
                      <a:pt x="24" y="119"/>
                    </a:cubicBezTo>
                    <a:cubicBezTo>
                      <a:pt x="24" y="123"/>
                      <a:pt x="25" y="125"/>
                      <a:pt x="25" y="130"/>
                    </a:cubicBezTo>
                    <a:cubicBezTo>
                      <a:pt x="30" y="129"/>
                      <a:pt x="33" y="129"/>
                      <a:pt x="37" y="129"/>
                    </a:cubicBezTo>
                    <a:cubicBezTo>
                      <a:pt x="48" y="124"/>
                      <a:pt x="54" y="121"/>
                      <a:pt x="65" y="116"/>
                    </a:cubicBezTo>
                    <a:cubicBezTo>
                      <a:pt x="71" y="119"/>
                      <a:pt x="75" y="121"/>
                      <a:pt x="81" y="124"/>
                    </a:cubicBezTo>
                    <a:cubicBezTo>
                      <a:pt x="93" y="116"/>
                      <a:pt x="99" y="112"/>
                      <a:pt x="111" y="104"/>
                    </a:cubicBezTo>
                    <a:cubicBezTo>
                      <a:pt x="114" y="107"/>
                      <a:pt x="115" y="109"/>
                      <a:pt x="118" y="111"/>
                    </a:cubicBezTo>
                    <a:cubicBezTo>
                      <a:pt x="116" y="117"/>
                      <a:pt x="115" y="119"/>
                      <a:pt x="112" y="125"/>
                    </a:cubicBezTo>
                    <a:cubicBezTo>
                      <a:pt x="117" y="132"/>
                      <a:pt x="119" y="136"/>
                      <a:pt x="124" y="143"/>
                    </a:cubicBezTo>
                    <a:cubicBezTo>
                      <a:pt x="128" y="145"/>
                      <a:pt x="130" y="146"/>
                      <a:pt x="133" y="147"/>
                    </a:cubicBezTo>
                    <a:cubicBezTo>
                      <a:pt x="130" y="151"/>
                      <a:pt x="129" y="152"/>
                      <a:pt x="126" y="156"/>
                    </a:cubicBezTo>
                    <a:cubicBezTo>
                      <a:pt x="131" y="157"/>
                      <a:pt x="134" y="158"/>
                      <a:pt x="138" y="159"/>
                    </a:cubicBezTo>
                    <a:cubicBezTo>
                      <a:pt x="143" y="165"/>
                      <a:pt x="145" y="167"/>
                      <a:pt x="149" y="173"/>
                    </a:cubicBezTo>
                    <a:cubicBezTo>
                      <a:pt x="152" y="175"/>
                      <a:pt x="154" y="176"/>
                      <a:pt x="158" y="178"/>
                    </a:cubicBezTo>
                    <a:cubicBezTo>
                      <a:pt x="165" y="174"/>
                      <a:pt x="169" y="173"/>
                      <a:pt x="176" y="169"/>
                    </a:cubicBezTo>
                    <a:cubicBezTo>
                      <a:pt x="177" y="166"/>
                      <a:pt x="177" y="164"/>
                      <a:pt x="178" y="160"/>
                    </a:cubicBezTo>
                    <a:cubicBezTo>
                      <a:pt x="187" y="150"/>
                      <a:pt x="191" y="145"/>
                      <a:pt x="200" y="135"/>
                    </a:cubicBezTo>
                    <a:cubicBezTo>
                      <a:pt x="194" y="134"/>
                      <a:pt x="192" y="133"/>
                      <a:pt x="187" y="132"/>
                    </a:cubicBezTo>
                    <a:cubicBezTo>
                      <a:pt x="179" y="125"/>
                      <a:pt x="175" y="121"/>
                      <a:pt x="167" y="114"/>
                    </a:cubicBezTo>
                    <a:cubicBezTo>
                      <a:pt x="172" y="112"/>
                      <a:pt x="174" y="111"/>
                      <a:pt x="179" y="109"/>
                    </a:cubicBezTo>
                    <a:cubicBezTo>
                      <a:pt x="188" y="109"/>
                      <a:pt x="192" y="110"/>
                      <a:pt x="201" y="111"/>
                    </a:cubicBezTo>
                    <a:cubicBezTo>
                      <a:pt x="202" y="107"/>
                      <a:pt x="203" y="105"/>
                      <a:pt x="205" y="101"/>
                    </a:cubicBezTo>
                    <a:cubicBezTo>
                      <a:pt x="209" y="101"/>
                      <a:pt x="211" y="101"/>
                      <a:pt x="215" y="100"/>
                    </a:cubicBezTo>
                    <a:cubicBezTo>
                      <a:pt x="217" y="96"/>
                      <a:pt x="218" y="94"/>
                      <a:pt x="221" y="90"/>
                    </a:cubicBezTo>
                    <a:cubicBezTo>
                      <a:pt x="223" y="89"/>
                      <a:pt x="224" y="89"/>
                      <a:pt x="227" y="88"/>
                    </a:cubicBezTo>
                    <a:cubicBezTo>
                      <a:pt x="228" y="83"/>
                      <a:pt x="228" y="81"/>
                      <a:pt x="228" y="76"/>
                    </a:cubicBezTo>
                    <a:cubicBezTo>
                      <a:pt x="223" y="71"/>
                      <a:pt x="221" y="69"/>
                      <a:pt x="216" y="65"/>
                    </a:cubicBezTo>
                    <a:cubicBezTo>
                      <a:pt x="216" y="60"/>
                      <a:pt x="216" y="57"/>
                      <a:pt x="216" y="53"/>
                    </a:cubicBezTo>
                    <a:cubicBezTo>
                      <a:pt x="222" y="49"/>
                      <a:pt x="224" y="47"/>
                      <a:pt x="229" y="44"/>
                    </a:cubicBezTo>
                    <a:cubicBezTo>
                      <a:pt x="227" y="40"/>
                      <a:pt x="226" y="39"/>
                      <a:pt x="223" y="35"/>
                    </a:cubicBezTo>
                    <a:cubicBezTo>
                      <a:pt x="227" y="30"/>
                      <a:pt x="229" y="27"/>
                      <a:pt x="233" y="21"/>
                    </a:cubicBezTo>
                    <a:cubicBezTo>
                      <a:pt x="232" y="21"/>
                      <a:pt x="231" y="21"/>
                      <a:pt x="230" y="21"/>
                    </a:cubicBezTo>
                    <a:cubicBezTo>
                      <a:pt x="229" y="21"/>
                      <a:pt x="229" y="21"/>
                      <a:pt x="229" y="21"/>
                    </a:cubicBezTo>
                    <a:cubicBezTo>
                      <a:pt x="225" y="23"/>
                      <a:pt x="223" y="23"/>
                      <a:pt x="218" y="25"/>
                    </a:cubicBezTo>
                    <a:cubicBezTo>
                      <a:pt x="215" y="21"/>
                      <a:pt x="214" y="19"/>
                      <a:pt x="211" y="14"/>
                    </a:cubicBezTo>
                    <a:cubicBezTo>
                      <a:pt x="207" y="14"/>
                      <a:pt x="205" y="14"/>
                      <a:pt x="201" y="15"/>
                    </a:cubicBezTo>
                    <a:cubicBezTo>
                      <a:pt x="194" y="17"/>
                      <a:pt x="190" y="18"/>
                      <a:pt x="182" y="21"/>
                    </a:cubicBezTo>
                    <a:cubicBezTo>
                      <a:pt x="178" y="19"/>
                      <a:pt x="176" y="18"/>
                      <a:pt x="172" y="17"/>
                    </a:cubicBezTo>
                    <a:cubicBezTo>
                      <a:pt x="177" y="14"/>
                      <a:pt x="179" y="13"/>
                      <a:pt x="184" y="10"/>
                    </a:cubicBezTo>
                    <a:cubicBezTo>
                      <a:pt x="184" y="6"/>
                      <a:pt x="184" y="4"/>
                      <a:pt x="185" y="0"/>
                    </a:cubicBezTo>
                    <a:cubicBezTo>
                      <a:pt x="171" y="7"/>
                      <a:pt x="165" y="11"/>
                      <a:pt x="152" y="18"/>
                    </a:cubicBezTo>
                    <a:cubicBezTo>
                      <a:pt x="150" y="19"/>
                      <a:pt x="149" y="20"/>
                      <a:pt x="148" y="21"/>
                    </a:cubicBezTo>
                    <a:cubicBezTo>
                      <a:pt x="147" y="24"/>
                      <a:pt x="146" y="26"/>
                      <a:pt x="145" y="29"/>
                    </a:cubicBezTo>
                    <a:cubicBezTo>
                      <a:pt x="139" y="32"/>
                      <a:pt x="137" y="34"/>
                      <a:pt x="131" y="38"/>
                    </a:cubicBezTo>
                    <a:cubicBezTo>
                      <a:pt x="124" y="38"/>
                      <a:pt x="121" y="38"/>
                      <a:pt x="114" y="37"/>
                    </a:cubicBezTo>
                    <a:cubicBezTo>
                      <a:pt x="101" y="44"/>
                      <a:pt x="95" y="47"/>
                      <a:pt x="83" y="53"/>
                    </a:cubicBezTo>
                    <a:cubicBezTo>
                      <a:pt x="79" y="49"/>
                      <a:pt x="76" y="48"/>
                      <a:pt x="72" y="44"/>
                    </a:cubicBezTo>
                    <a:cubicBezTo>
                      <a:pt x="65" y="47"/>
                      <a:pt x="61" y="48"/>
                      <a:pt x="53" y="51"/>
                    </a:cubicBezTo>
                    <a:cubicBezTo>
                      <a:pt x="49" y="54"/>
                      <a:pt x="46" y="56"/>
                      <a:pt x="41" y="60"/>
                    </a:cubicBezTo>
                    <a:cubicBezTo>
                      <a:pt x="36" y="64"/>
                      <a:pt x="34" y="66"/>
                      <a:pt x="28" y="69"/>
                    </a:cubicBezTo>
                    <a:cubicBezTo>
                      <a:pt x="29" y="73"/>
                      <a:pt x="29" y="75"/>
                      <a:pt x="29" y="79"/>
                    </a:cubicBezTo>
                    <a:cubicBezTo>
                      <a:pt x="33" y="82"/>
                      <a:pt x="35" y="84"/>
                      <a:pt x="39" y="88"/>
                    </a:cubicBezTo>
                    <a:cubicBezTo>
                      <a:pt x="39" y="91"/>
                      <a:pt x="39" y="93"/>
                      <a:pt x="40" y="96"/>
                    </a:cubicBezTo>
                    <a:cubicBezTo>
                      <a:pt x="37" y="99"/>
                      <a:pt x="35" y="101"/>
                      <a:pt x="32" y="104"/>
                    </a:cubicBezTo>
                    <a:cubicBezTo>
                      <a:pt x="26" y="101"/>
                      <a:pt x="23" y="99"/>
                      <a:pt x="17" y="97"/>
                    </a:cubicBezTo>
                    <a:cubicBezTo>
                      <a:pt x="18" y="91"/>
                      <a:pt x="19" y="88"/>
                      <a:pt x="21" y="81"/>
                    </a:cubicBezTo>
                    <a:cubicBezTo>
                      <a:pt x="21" y="79"/>
                      <a:pt x="20" y="77"/>
                      <a:pt x="20" y="75"/>
                    </a:cubicBezTo>
                    <a:cubicBezTo>
                      <a:pt x="18" y="74"/>
                      <a:pt x="17" y="73"/>
                      <a:pt x="15" y="72"/>
                    </a:cubicBezTo>
                    <a:cubicBezTo>
                      <a:pt x="11" y="79"/>
                      <a:pt x="9" y="82"/>
                      <a:pt x="4" y="89"/>
                    </a:cubicBezTo>
                    <a:cubicBezTo>
                      <a:pt x="2" y="99"/>
                      <a:pt x="2" y="104"/>
                      <a:pt x="0" y="1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137"/>
              <p:cNvSpPr>
                <a:spLocks/>
              </p:cNvSpPr>
              <p:nvPr userDrawn="1"/>
            </p:nvSpPr>
            <p:spPr bwMode="auto">
              <a:xfrm>
                <a:off x="-274" y="2421"/>
                <a:ext cx="31" cy="38"/>
              </a:xfrm>
              <a:custGeom>
                <a:avLst/>
                <a:gdLst>
                  <a:gd name="T0" fmla="*/ 0 w 13"/>
                  <a:gd name="T1" fmla="*/ 14 h 16"/>
                  <a:gd name="T2" fmla="*/ 2 w 13"/>
                  <a:gd name="T3" fmla="*/ 16 h 16"/>
                  <a:gd name="T4" fmla="*/ 13 w 13"/>
                  <a:gd name="T5" fmla="*/ 8 h 16"/>
                  <a:gd name="T6" fmla="*/ 9 w 13"/>
                  <a:gd name="T7" fmla="*/ 0 h 16"/>
                  <a:gd name="T8" fmla="*/ 1 w 13"/>
                  <a:gd name="T9" fmla="*/ 5 h 16"/>
                  <a:gd name="T10" fmla="*/ 0 w 13"/>
                  <a:gd name="T11" fmla="*/ 14 h 16"/>
                </a:gdLst>
                <a:ahLst/>
                <a:cxnLst>
                  <a:cxn ang="0">
                    <a:pos x="T0" y="T1"/>
                  </a:cxn>
                  <a:cxn ang="0">
                    <a:pos x="T2" y="T3"/>
                  </a:cxn>
                  <a:cxn ang="0">
                    <a:pos x="T4" y="T5"/>
                  </a:cxn>
                  <a:cxn ang="0">
                    <a:pos x="T6" y="T7"/>
                  </a:cxn>
                  <a:cxn ang="0">
                    <a:pos x="T8" y="T9"/>
                  </a:cxn>
                  <a:cxn ang="0">
                    <a:pos x="T10" y="T11"/>
                  </a:cxn>
                </a:cxnLst>
                <a:rect l="0" t="0" r="r" b="b"/>
                <a:pathLst>
                  <a:path w="13" h="16">
                    <a:moveTo>
                      <a:pt x="0" y="14"/>
                    </a:moveTo>
                    <a:cubicBezTo>
                      <a:pt x="1" y="15"/>
                      <a:pt x="1" y="15"/>
                      <a:pt x="2" y="16"/>
                    </a:cubicBezTo>
                    <a:cubicBezTo>
                      <a:pt x="7" y="13"/>
                      <a:pt x="9" y="11"/>
                      <a:pt x="13" y="8"/>
                    </a:cubicBezTo>
                    <a:cubicBezTo>
                      <a:pt x="12" y="5"/>
                      <a:pt x="11" y="3"/>
                      <a:pt x="9" y="0"/>
                    </a:cubicBezTo>
                    <a:cubicBezTo>
                      <a:pt x="6" y="2"/>
                      <a:pt x="4" y="3"/>
                      <a:pt x="1" y="5"/>
                    </a:cubicBezTo>
                    <a:cubicBezTo>
                      <a:pt x="0" y="8"/>
                      <a:pt x="0" y="10"/>
                      <a:pt x="0"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38"/>
              <p:cNvSpPr>
                <a:spLocks/>
              </p:cNvSpPr>
              <p:nvPr userDrawn="1"/>
            </p:nvSpPr>
            <p:spPr bwMode="auto">
              <a:xfrm>
                <a:off x="-872" y="2568"/>
                <a:ext cx="489" cy="515"/>
              </a:xfrm>
              <a:custGeom>
                <a:avLst/>
                <a:gdLst>
                  <a:gd name="T0" fmla="*/ 37 w 206"/>
                  <a:gd name="T1" fmla="*/ 217 h 217"/>
                  <a:gd name="T2" fmla="*/ 57 w 206"/>
                  <a:gd name="T3" fmla="*/ 204 h 217"/>
                  <a:gd name="T4" fmla="*/ 90 w 206"/>
                  <a:gd name="T5" fmla="*/ 198 h 217"/>
                  <a:gd name="T6" fmla="*/ 110 w 206"/>
                  <a:gd name="T7" fmla="*/ 204 h 217"/>
                  <a:gd name="T8" fmla="*/ 135 w 206"/>
                  <a:gd name="T9" fmla="*/ 212 h 217"/>
                  <a:gd name="T10" fmla="*/ 148 w 206"/>
                  <a:gd name="T11" fmla="*/ 206 h 217"/>
                  <a:gd name="T12" fmla="*/ 167 w 206"/>
                  <a:gd name="T13" fmla="*/ 200 h 217"/>
                  <a:gd name="T14" fmla="*/ 181 w 206"/>
                  <a:gd name="T15" fmla="*/ 215 h 217"/>
                  <a:gd name="T16" fmla="*/ 176 w 206"/>
                  <a:gd name="T17" fmla="*/ 172 h 217"/>
                  <a:gd name="T18" fmla="*/ 157 w 206"/>
                  <a:gd name="T19" fmla="*/ 155 h 217"/>
                  <a:gd name="T20" fmla="*/ 156 w 206"/>
                  <a:gd name="T21" fmla="*/ 144 h 217"/>
                  <a:gd name="T22" fmla="*/ 179 w 206"/>
                  <a:gd name="T23" fmla="*/ 126 h 217"/>
                  <a:gd name="T24" fmla="*/ 188 w 206"/>
                  <a:gd name="T25" fmla="*/ 115 h 217"/>
                  <a:gd name="T26" fmla="*/ 206 w 206"/>
                  <a:gd name="T27" fmla="*/ 119 h 217"/>
                  <a:gd name="T28" fmla="*/ 183 w 206"/>
                  <a:gd name="T29" fmla="*/ 102 h 217"/>
                  <a:gd name="T30" fmla="*/ 181 w 206"/>
                  <a:gd name="T31" fmla="*/ 89 h 217"/>
                  <a:gd name="T32" fmla="*/ 175 w 206"/>
                  <a:gd name="T33" fmla="*/ 57 h 217"/>
                  <a:gd name="T34" fmla="*/ 138 w 206"/>
                  <a:gd name="T35" fmla="*/ 70 h 217"/>
                  <a:gd name="T36" fmla="*/ 94 w 206"/>
                  <a:gd name="T37" fmla="*/ 75 h 217"/>
                  <a:gd name="T38" fmla="*/ 81 w 206"/>
                  <a:gd name="T39" fmla="*/ 65 h 217"/>
                  <a:gd name="T40" fmla="*/ 57 w 206"/>
                  <a:gd name="T41" fmla="*/ 60 h 217"/>
                  <a:gd name="T42" fmla="*/ 72 w 206"/>
                  <a:gd name="T43" fmla="*/ 18 h 217"/>
                  <a:gd name="T44" fmla="*/ 81 w 206"/>
                  <a:gd name="T45" fmla="*/ 0 h 217"/>
                  <a:gd name="T46" fmla="*/ 50 w 206"/>
                  <a:gd name="T47" fmla="*/ 28 h 217"/>
                  <a:gd name="T48" fmla="*/ 33 w 206"/>
                  <a:gd name="T49" fmla="*/ 42 h 217"/>
                  <a:gd name="T50" fmla="*/ 16 w 206"/>
                  <a:gd name="T51" fmla="*/ 63 h 217"/>
                  <a:gd name="T52" fmla="*/ 7 w 206"/>
                  <a:gd name="T53" fmla="*/ 92 h 217"/>
                  <a:gd name="T54" fmla="*/ 8 w 206"/>
                  <a:gd name="T55" fmla="*/ 109 h 217"/>
                  <a:gd name="T56" fmla="*/ 8 w 206"/>
                  <a:gd name="T57" fmla="*/ 129 h 217"/>
                  <a:gd name="T58" fmla="*/ 19 w 206"/>
                  <a:gd name="T59" fmla="*/ 164 h 217"/>
                  <a:gd name="T60" fmla="*/ 22 w 206"/>
                  <a:gd name="T61" fmla="*/ 186 h 217"/>
                  <a:gd name="T62" fmla="*/ 13 w 206"/>
                  <a:gd name="T63" fmla="*/ 203 h 217"/>
                  <a:gd name="T64" fmla="*/ 6 w 206"/>
                  <a:gd name="T65" fmla="*/ 215 h 217"/>
                  <a:gd name="T66" fmla="*/ 33 w 206"/>
                  <a:gd name="T67" fmla="*/ 21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6" h="217">
                    <a:moveTo>
                      <a:pt x="33" y="211"/>
                    </a:moveTo>
                    <a:cubicBezTo>
                      <a:pt x="34" y="214"/>
                      <a:pt x="35" y="215"/>
                      <a:pt x="37" y="217"/>
                    </a:cubicBezTo>
                    <a:cubicBezTo>
                      <a:pt x="44" y="215"/>
                      <a:pt x="47" y="214"/>
                      <a:pt x="53" y="213"/>
                    </a:cubicBezTo>
                    <a:cubicBezTo>
                      <a:pt x="55" y="209"/>
                      <a:pt x="56" y="207"/>
                      <a:pt x="57" y="204"/>
                    </a:cubicBezTo>
                    <a:cubicBezTo>
                      <a:pt x="63" y="204"/>
                      <a:pt x="66" y="204"/>
                      <a:pt x="72" y="204"/>
                    </a:cubicBezTo>
                    <a:cubicBezTo>
                      <a:pt x="79" y="202"/>
                      <a:pt x="83" y="200"/>
                      <a:pt x="90" y="198"/>
                    </a:cubicBezTo>
                    <a:cubicBezTo>
                      <a:pt x="93" y="201"/>
                      <a:pt x="94" y="202"/>
                      <a:pt x="97" y="205"/>
                    </a:cubicBezTo>
                    <a:cubicBezTo>
                      <a:pt x="102" y="205"/>
                      <a:pt x="105" y="205"/>
                      <a:pt x="110" y="204"/>
                    </a:cubicBezTo>
                    <a:cubicBezTo>
                      <a:pt x="115" y="209"/>
                      <a:pt x="117" y="212"/>
                      <a:pt x="122" y="216"/>
                    </a:cubicBezTo>
                    <a:cubicBezTo>
                      <a:pt x="127" y="215"/>
                      <a:pt x="130" y="214"/>
                      <a:pt x="135" y="212"/>
                    </a:cubicBezTo>
                    <a:cubicBezTo>
                      <a:pt x="137" y="209"/>
                      <a:pt x="138" y="207"/>
                      <a:pt x="140" y="204"/>
                    </a:cubicBezTo>
                    <a:cubicBezTo>
                      <a:pt x="143" y="205"/>
                      <a:pt x="145" y="205"/>
                      <a:pt x="148" y="206"/>
                    </a:cubicBezTo>
                    <a:cubicBezTo>
                      <a:pt x="149" y="203"/>
                      <a:pt x="150" y="201"/>
                      <a:pt x="151" y="198"/>
                    </a:cubicBezTo>
                    <a:cubicBezTo>
                      <a:pt x="158" y="199"/>
                      <a:pt x="161" y="199"/>
                      <a:pt x="167" y="200"/>
                    </a:cubicBezTo>
                    <a:cubicBezTo>
                      <a:pt x="166" y="207"/>
                      <a:pt x="165" y="210"/>
                      <a:pt x="164" y="217"/>
                    </a:cubicBezTo>
                    <a:cubicBezTo>
                      <a:pt x="171" y="216"/>
                      <a:pt x="175" y="216"/>
                      <a:pt x="181" y="215"/>
                    </a:cubicBezTo>
                    <a:cubicBezTo>
                      <a:pt x="180" y="198"/>
                      <a:pt x="179" y="189"/>
                      <a:pt x="177" y="172"/>
                    </a:cubicBezTo>
                    <a:cubicBezTo>
                      <a:pt x="176" y="172"/>
                      <a:pt x="176" y="172"/>
                      <a:pt x="176" y="172"/>
                    </a:cubicBezTo>
                    <a:cubicBezTo>
                      <a:pt x="169" y="167"/>
                      <a:pt x="166" y="165"/>
                      <a:pt x="159" y="161"/>
                    </a:cubicBezTo>
                    <a:cubicBezTo>
                      <a:pt x="158" y="158"/>
                      <a:pt x="158" y="157"/>
                      <a:pt x="157" y="155"/>
                    </a:cubicBezTo>
                    <a:cubicBezTo>
                      <a:pt x="163" y="152"/>
                      <a:pt x="166" y="150"/>
                      <a:pt x="171" y="147"/>
                    </a:cubicBezTo>
                    <a:cubicBezTo>
                      <a:pt x="165" y="146"/>
                      <a:pt x="162" y="145"/>
                      <a:pt x="156" y="144"/>
                    </a:cubicBezTo>
                    <a:cubicBezTo>
                      <a:pt x="155" y="142"/>
                      <a:pt x="154" y="140"/>
                      <a:pt x="153" y="137"/>
                    </a:cubicBezTo>
                    <a:cubicBezTo>
                      <a:pt x="163" y="133"/>
                      <a:pt x="169" y="130"/>
                      <a:pt x="179" y="126"/>
                    </a:cubicBezTo>
                    <a:cubicBezTo>
                      <a:pt x="178" y="124"/>
                      <a:pt x="178" y="122"/>
                      <a:pt x="177" y="120"/>
                    </a:cubicBezTo>
                    <a:cubicBezTo>
                      <a:pt x="181" y="118"/>
                      <a:pt x="183" y="117"/>
                      <a:pt x="188" y="115"/>
                    </a:cubicBezTo>
                    <a:cubicBezTo>
                      <a:pt x="191" y="120"/>
                      <a:pt x="192" y="123"/>
                      <a:pt x="195" y="128"/>
                    </a:cubicBezTo>
                    <a:cubicBezTo>
                      <a:pt x="200" y="124"/>
                      <a:pt x="202" y="122"/>
                      <a:pt x="206" y="119"/>
                    </a:cubicBezTo>
                    <a:cubicBezTo>
                      <a:pt x="202" y="113"/>
                      <a:pt x="200" y="111"/>
                      <a:pt x="195" y="105"/>
                    </a:cubicBezTo>
                    <a:cubicBezTo>
                      <a:pt x="191" y="104"/>
                      <a:pt x="188" y="103"/>
                      <a:pt x="183" y="102"/>
                    </a:cubicBezTo>
                    <a:cubicBezTo>
                      <a:pt x="186" y="98"/>
                      <a:pt x="187" y="97"/>
                      <a:pt x="190" y="93"/>
                    </a:cubicBezTo>
                    <a:cubicBezTo>
                      <a:pt x="187" y="92"/>
                      <a:pt x="185" y="91"/>
                      <a:pt x="181" y="89"/>
                    </a:cubicBezTo>
                    <a:cubicBezTo>
                      <a:pt x="176" y="82"/>
                      <a:pt x="174" y="78"/>
                      <a:pt x="169" y="71"/>
                    </a:cubicBezTo>
                    <a:cubicBezTo>
                      <a:pt x="172" y="65"/>
                      <a:pt x="173" y="63"/>
                      <a:pt x="175" y="57"/>
                    </a:cubicBezTo>
                    <a:cubicBezTo>
                      <a:pt x="172" y="55"/>
                      <a:pt x="171" y="53"/>
                      <a:pt x="168" y="50"/>
                    </a:cubicBezTo>
                    <a:cubicBezTo>
                      <a:pt x="156" y="58"/>
                      <a:pt x="150" y="62"/>
                      <a:pt x="138" y="70"/>
                    </a:cubicBezTo>
                    <a:cubicBezTo>
                      <a:pt x="132" y="67"/>
                      <a:pt x="128" y="65"/>
                      <a:pt x="122" y="62"/>
                    </a:cubicBezTo>
                    <a:cubicBezTo>
                      <a:pt x="111" y="67"/>
                      <a:pt x="105" y="70"/>
                      <a:pt x="94" y="75"/>
                    </a:cubicBezTo>
                    <a:cubicBezTo>
                      <a:pt x="90" y="75"/>
                      <a:pt x="87" y="75"/>
                      <a:pt x="82" y="76"/>
                    </a:cubicBezTo>
                    <a:cubicBezTo>
                      <a:pt x="82" y="71"/>
                      <a:pt x="81" y="69"/>
                      <a:pt x="81" y="65"/>
                    </a:cubicBezTo>
                    <a:cubicBezTo>
                      <a:pt x="76" y="62"/>
                      <a:pt x="74" y="60"/>
                      <a:pt x="69" y="57"/>
                    </a:cubicBezTo>
                    <a:cubicBezTo>
                      <a:pt x="64" y="59"/>
                      <a:pt x="62" y="59"/>
                      <a:pt x="57" y="60"/>
                    </a:cubicBezTo>
                    <a:cubicBezTo>
                      <a:pt x="59" y="50"/>
                      <a:pt x="59" y="45"/>
                      <a:pt x="61" y="35"/>
                    </a:cubicBezTo>
                    <a:cubicBezTo>
                      <a:pt x="66" y="28"/>
                      <a:pt x="68" y="25"/>
                      <a:pt x="72" y="18"/>
                    </a:cubicBezTo>
                    <a:cubicBezTo>
                      <a:pt x="75" y="14"/>
                      <a:pt x="77" y="12"/>
                      <a:pt x="80" y="7"/>
                    </a:cubicBezTo>
                    <a:cubicBezTo>
                      <a:pt x="80" y="4"/>
                      <a:pt x="81" y="3"/>
                      <a:pt x="81" y="0"/>
                    </a:cubicBezTo>
                    <a:cubicBezTo>
                      <a:pt x="77" y="0"/>
                      <a:pt x="75" y="0"/>
                      <a:pt x="71" y="0"/>
                    </a:cubicBezTo>
                    <a:cubicBezTo>
                      <a:pt x="63" y="11"/>
                      <a:pt x="59" y="17"/>
                      <a:pt x="50" y="28"/>
                    </a:cubicBezTo>
                    <a:cubicBezTo>
                      <a:pt x="44" y="31"/>
                      <a:pt x="42" y="32"/>
                      <a:pt x="36" y="35"/>
                    </a:cubicBezTo>
                    <a:cubicBezTo>
                      <a:pt x="35" y="38"/>
                      <a:pt x="34" y="39"/>
                      <a:pt x="33" y="42"/>
                    </a:cubicBezTo>
                    <a:cubicBezTo>
                      <a:pt x="30" y="43"/>
                      <a:pt x="28" y="43"/>
                      <a:pt x="25" y="43"/>
                    </a:cubicBezTo>
                    <a:cubicBezTo>
                      <a:pt x="21" y="51"/>
                      <a:pt x="20" y="55"/>
                      <a:pt x="16" y="63"/>
                    </a:cubicBezTo>
                    <a:cubicBezTo>
                      <a:pt x="17" y="68"/>
                      <a:pt x="17" y="70"/>
                      <a:pt x="18" y="74"/>
                    </a:cubicBezTo>
                    <a:cubicBezTo>
                      <a:pt x="14" y="81"/>
                      <a:pt x="11" y="85"/>
                      <a:pt x="7" y="92"/>
                    </a:cubicBezTo>
                    <a:cubicBezTo>
                      <a:pt x="7" y="96"/>
                      <a:pt x="7" y="98"/>
                      <a:pt x="8" y="103"/>
                    </a:cubicBezTo>
                    <a:cubicBezTo>
                      <a:pt x="8" y="105"/>
                      <a:pt x="8" y="106"/>
                      <a:pt x="8" y="109"/>
                    </a:cubicBezTo>
                    <a:cubicBezTo>
                      <a:pt x="5" y="116"/>
                      <a:pt x="3" y="119"/>
                      <a:pt x="0" y="126"/>
                    </a:cubicBezTo>
                    <a:cubicBezTo>
                      <a:pt x="3" y="127"/>
                      <a:pt x="5" y="128"/>
                      <a:pt x="8" y="129"/>
                    </a:cubicBezTo>
                    <a:cubicBezTo>
                      <a:pt x="8" y="135"/>
                      <a:pt x="9" y="138"/>
                      <a:pt x="10" y="144"/>
                    </a:cubicBezTo>
                    <a:cubicBezTo>
                      <a:pt x="14" y="152"/>
                      <a:pt x="16" y="156"/>
                      <a:pt x="19" y="164"/>
                    </a:cubicBezTo>
                    <a:cubicBezTo>
                      <a:pt x="22" y="163"/>
                      <a:pt x="24" y="163"/>
                      <a:pt x="26" y="162"/>
                    </a:cubicBezTo>
                    <a:cubicBezTo>
                      <a:pt x="25" y="172"/>
                      <a:pt x="24" y="177"/>
                      <a:pt x="22" y="186"/>
                    </a:cubicBezTo>
                    <a:cubicBezTo>
                      <a:pt x="18" y="189"/>
                      <a:pt x="16" y="191"/>
                      <a:pt x="12" y="193"/>
                    </a:cubicBezTo>
                    <a:cubicBezTo>
                      <a:pt x="13" y="197"/>
                      <a:pt x="13" y="199"/>
                      <a:pt x="13" y="203"/>
                    </a:cubicBezTo>
                    <a:cubicBezTo>
                      <a:pt x="10" y="205"/>
                      <a:pt x="9" y="206"/>
                      <a:pt x="5" y="208"/>
                    </a:cubicBezTo>
                    <a:cubicBezTo>
                      <a:pt x="6" y="211"/>
                      <a:pt x="6" y="212"/>
                      <a:pt x="6" y="215"/>
                    </a:cubicBezTo>
                    <a:cubicBezTo>
                      <a:pt x="6" y="215"/>
                      <a:pt x="6" y="215"/>
                      <a:pt x="6" y="215"/>
                    </a:cubicBezTo>
                    <a:cubicBezTo>
                      <a:pt x="17" y="214"/>
                      <a:pt x="22" y="213"/>
                      <a:pt x="33" y="2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139"/>
              <p:cNvSpPr>
                <a:spLocks/>
              </p:cNvSpPr>
              <p:nvPr userDrawn="1"/>
            </p:nvSpPr>
            <p:spPr bwMode="auto">
              <a:xfrm>
                <a:off x="-893" y="3052"/>
                <a:ext cx="211" cy="242"/>
              </a:xfrm>
              <a:custGeom>
                <a:avLst/>
                <a:gdLst>
                  <a:gd name="T0" fmla="*/ 41 w 89"/>
                  <a:gd name="T1" fmla="*/ 97 h 102"/>
                  <a:gd name="T2" fmla="*/ 49 w 89"/>
                  <a:gd name="T3" fmla="*/ 98 h 102"/>
                  <a:gd name="T4" fmla="*/ 55 w 89"/>
                  <a:gd name="T5" fmla="*/ 89 h 102"/>
                  <a:gd name="T6" fmla="*/ 54 w 89"/>
                  <a:gd name="T7" fmla="*/ 65 h 102"/>
                  <a:gd name="T8" fmla="*/ 75 w 89"/>
                  <a:gd name="T9" fmla="*/ 49 h 102"/>
                  <a:gd name="T10" fmla="*/ 86 w 89"/>
                  <a:gd name="T11" fmla="*/ 25 h 102"/>
                  <a:gd name="T12" fmla="*/ 83 w 89"/>
                  <a:gd name="T13" fmla="*/ 16 h 102"/>
                  <a:gd name="T14" fmla="*/ 89 w 89"/>
                  <a:gd name="T15" fmla="*/ 10 h 102"/>
                  <a:gd name="T16" fmla="*/ 77 w 89"/>
                  <a:gd name="T17" fmla="*/ 0 h 102"/>
                  <a:gd name="T18" fmla="*/ 66 w 89"/>
                  <a:gd name="T19" fmla="*/ 0 h 102"/>
                  <a:gd name="T20" fmla="*/ 62 w 89"/>
                  <a:gd name="T21" fmla="*/ 9 h 102"/>
                  <a:gd name="T22" fmla="*/ 46 w 89"/>
                  <a:gd name="T23" fmla="*/ 13 h 102"/>
                  <a:gd name="T24" fmla="*/ 42 w 89"/>
                  <a:gd name="T25" fmla="*/ 7 h 102"/>
                  <a:gd name="T26" fmla="*/ 15 w 89"/>
                  <a:gd name="T27" fmla="*/ 11 h 102"/>
                  <a:gd name="T28" fmla="*/ 15 w 89"/>
                  <a:gd name="T29" fmla="*/ 11 h 102"/>
                  <a:gd name="T30" fmla="*/ 15 w 89"/>
                  <a:gd name="T31" fmla="*/ 13 h 102"/>
                  <a:gd name="T32" fmla="*/ 4 w 89"/>
                  <a:gd name="T33" fmla="*/ 27 h 102"/>
                  <a:gd name="T34" fmla="*/ 8 w 89"/>
                  <a:gd name="T35" fmla="*/ 38 h 102"/>
                  <a:gd name="T36" fmla="*/ 3 w 89"/>
                  <a:gd name="T37" fmla="*/ 45 h 102"/>
                  <a:gd name="T38" fmla="*/ 4 w 89"/>
                  <a:gd name="T39" fmla="*/ 51 h 102"/>
                  <a:gd name="T40" fmla="*/ 0 w 89"/>
                  <a:gd name="T41" fmla="*/ 58 h 102"/>
                  <a:gd name="T42" fmla="*/ 7 w 89"/>
                  <a:gd name="T43" fmla="*/ 76 h 102"/>
                  <a:gd name="T44" fmla="*/ 22 w 89"/>
                  <a:gd name="T45" fmla="*/ 77 h 102"/>
                  <a:gd name="T46" fmla="*/ 22 w 89"/>
                  <a:gd name="T47" fmla="*/ 86 h 102"/>
                  <a:gd name="T48" fmla="*/ 27 w 89"/>
                  <a:gd name="T49" fmla="*/ 102 h 102"/>
                  <a:gd name="T50" fmla="*/ 41 w 89"/>
                  <a:gd name="T51"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102">
                    <a:moveTo>
                      <a:pt x="41" y="97"/>
                    </a:moveTo>
                    <a:cubicBezTo>
                      <a:pt x="44" y="98"/>
                      <a:pt x="46" y="98"/>
                      <a:pt x="49" y="98"/>
                    </a:cubicBezTo>
                    <a:cubicBezTo>
                      <a:pt x="51" y="95"/>
                      <a:pt x="52" y="93"/>
                      <a:pt x="55" y="89"/>
                    </a:cubicBezTo>
                    <a:cubicBezTo>
                      <a:pt x="54" y="80"/>
                      <a:pt x="54" y="75"/>
                      <a:pt x="54" y="65"/>
                    </a:cubicBezTo>
                    <a:cubicBezTo>
                      <a:pt x="62" y="59"/>
                      <a:pt x="67" y="55"/>
                      <a:pt x="75" y="49"/>
                    </a:cubicBezTo>
                    <a:cubicBezTo>
                      <a:pt x="80" y="39"/>
                      <a:pt x="82" y="34"/>
                      <a:pt x="86" y="25"/>
                    </a:cubicBezTo>
                    <a:cubicBezTo>
                      <a:pt x="85" y="21"/>
                      <a:pt x="84" y="19"/>
                      <a:pt x="83" y="16"/>
                    </a:cubicBezTo>
                    <a:cubicBezTo>
                      <a:pt x="86" y="13"/>
                      <a:pt x="87" y="12"/>
                      <a:pt x="89" y="10"/>
                    </a:cubicBezTo>
                    <a:cubicBezTo>
                      <a:pt x="85" y="6"/>
                      <a:pt x="82" y="4"/>
                      <a:pt x="77" y="0"/>
                    </a:cubicBezTo>
                    <a:cubicBezTo>
                      <a:pt x="73" y="0"/>
                      <a:pt x="71" y="0"/>
                      <a:pt x="66" y="0"/>
                    </a:cubicBezTo>
                    <a:cubicBezTo>
                      <a:pt x="65" y="3"/>
                      <a:pt x="64" y="5"/>
                      <a:pt x="62" y="9"/>
                    </a:cubicBezTo>
                    <a:cubicBezTo>
                      <a:pt x="56" y="10"/>
                      <a:pt x="53" y="11"/>
                      <a:pt x="46" y="13"/>
                    </a:cubicBezTo>
                    <a:cubicBezTo>
                      <a:pt x="44" y="11"/>
                      <a:pt x="43" y="10"/>
                      <a:pt x="42" y="7"/>
                    </a:cubicBezTo>
                    <a:cubicBezTo>
                      <a:pt x="31" y="9"/>
                      <a:pt x="26" y="10"/>
                      <a:pt x="15" y="11"/>
                    </a:cubicBezTo>
                    <a:cubicBezTo>
                      <a:pt x="15" y="11"/>
                      <a:pt x="15" y="11"/>
                      <a:pt x="15" y="11"/>
                    </a:cubicBezTo>
                    <a:cubicBezTo>
                      <a:pt x="15" y="12"/>
                      <a:pt x="15" y="12"/>
                      <a:pt x="15" y="13"/>
                    </a:cubicBezTo>
                    <a:cubicBezTo>
                      <a:pt x="11" y="19"/>
                      <a:pt x="8" y="21"/>
                      <a:pt x="4" y="27"/>
                    </a:cubicBezTo>
                    <a:cubicBezTo>
                      <a:pt x="5" y="31"/>
                      <a:pt x="6" y="33"/>
                      <a:pt x="8" y="38"/>
                    </a:cubicBezTo>
                    <a:cubicBezTo>
                      <a:pt x="6" y="41"/>
                      <a:pt x="5" y="42"/>
                      <a:pt x="3" y="45"/>
                    </a:cubicBezTo>
                    <a:cubicBezTo>
                      <a:pt x="3" y="48"/>
                      <a:pt x="3" y="49"/>
                      <a:pt x="4" y="51"/>
                    </a:cubicBezTo>
                    <a:cubicBezTo>
                      <a:pt x="2" y="54"/>
                      <a:pt x="2" y="55"/>
                      <a:pt x="0" y="58"/>
                    </a:cubicBezTo>
                    <a:cubicBezTo>
                      <a:pt x="3" y="65"/>
                      <a:pt x="4" y="69"/>
                      <a:pt x="7" y="76"/>
                    </a:cubicBezTo>
                    <a:cubicBezTo>
                      <a:pt x="13" y="77"/>
                      <a:pt x="16" y="77"/>
                      <a:pt x="22" y="77"/>
                    </a:cubicBezTo>
                    <a:cubicBezTo>
                      <a:pt x="22" y="81"/>
                      <a:pt x="22" y="83"/>
                      <a:pt x="22" y="86"/>
                    </a:cubicBezTo>
                    <a:cubicBezTo>
                      <a:pt x="24" y="93"/>
                      <a:pt x="25" y="96"/>
                      <a:pt x="27" y="102"/>
                    </a:cubicBezTo>
                    <a:cubicBezTo>
                      <a:pt x="33" y="100"/>
                      <a:pt x="36" y="99"/>
                      <a:pt x="41" y="9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40"/>
              <p:cNvSpPr>
                <a:spLocks/>
              </p:cNvSpPr>
              <p:nvPr userDrawn="1"/>
            </p:nvSpPr>
            <p:spPr bwMode="auto">
              <a:xfrm>
                <a:off x="-865" y="3038"/>
                <a:ext cx="600" cy="543"/>
              </a:xfrm>
              <a:custGeom>
                <a:avLst/>
                <a:gdLst>
                  <a:gd name="T0" fmla="*/ 246 w 253"/>
                  <a:gd name="T1" fmla="*/ 205 h 229"/>
                  <a:gd name="T2" fmla="*/ 253 w 253"/>
                  <a:gd name="T3" fmla="*/ 190 h 229"/>
                  <a:gd name="T4" fmla="*/ 244 w 253"/>
                  <a:gd name="T5" fmla="*/ 186 h 229"/>
                  <a:gd name="T6" fmla="*/ 238 w 253"/>
                  <a:gd name="T7" fmla="*/ 169 h 229"/>
                  <a:gd name="T8" fmla="*/ 246 w 253"/>
                  <a:gd name="T9" fmla="*/ 160 h 229"/>
                  <a:gd name="T10" fmla="*/ 233 w 253"/>
                  <a:gd name="T11" fmla="*/ 146 h 229"/>
                  <a:gd name="T12" fmla="*/ 240 w 253"/>
                  <a:gd name="T13" fmla="*/ 133 h 229"/>
                  <a:gd name="T14" fmla="*/ 217 w 253"/>
                  <a:gd name="T15" fmla="*/ 118 h 229"/>
                  <a:gd name="T16" fmla="*/ 210 w 253"/>
                  <a:gd name="T17" fmla="*/ 126 h 229"/>
                  <a:gd name="T18" fmla="*/ 200 w 253"/>
                  <a:gd name="T19" fmla="*/ 124 h 229"/>
                  <a:gd name="T20" fmla="*/ 193 w 253"/>
                  <a:gd name="T21" fmla="*/ 106 h 229"/>
                  <a:gd name="T22" fmla="*/ 185 w 253"/>
                  <a:gd name="T23" fmla="*/ 118 h 229"/>
                  <a:gd name="T24" fmla="*/ 173 w 253"/>
                  <a:gd name="T25" fmla="*/ 123 h 229"/>
                  <a:gd name="T26" fmla="*/ 166 w 253"/>
                  <a:gd name="T27" fmla="*/ 119 h 229"/>
                  <a:gd name="T28" fmla="*/ 155 w 253"/>
                  <a:gd name="T29" fmla="*/ 122 h 229"/>
                  <a:gd name="T30" fmla="*/ 153 w 253"/>
                  <a:gd name="T31" fmla="*/ 115 h 229"/>
                  <a:gd name="T32" fmla="*/ 137 w 253"/>
                  <a:gd name="T33" fmla="*/ 112 h 229"/>
                  <a:gd name="T34" fmla="*/ 130 w 253"/>
                  <a:gd name="T35" fmla="*/ 98 h 229"/>
                  <a:gd name="T36" fmla="*/ 139 w 253"/>
                  <a:gd name="T37" fmla="*/ 79 h 229"/>
                  <a:gd name="T38" fmla="*/ 137 w 253"/>
                  <a:gd name="T39" fmla="*/ 59 h 229"/>
                  <a:gd name="T40" fmla="*/ 162 w 253"/>
                  <a:gd name="T41" fmla="*/ 36 h 229"/>
                  <a:gd name="T42" fmla="*/ 165 w 253"/>
                  <a:gd name="T43" fmla="*/ 30 h 229"/>
                  <a:gd name="T44" fmla="*/ 180 w 253"/>
                  <a:gd name="T45" fmla="*/ 27 h 229"/>
                  <a:gd name="T46" fmla="*/ 178 w 253"/>
                  <a:gd name="T47" fmla="*/ 17 h 229"/>
                  <a:gd name="T48" fmla="*/ 161 w 253"/>
                  <a:gd name="T49" fmla="*/ 19 h 229"/>
                  <a:gd name="T50" fmla="*/ 164 w 253"/>
                  <a:gd name="T51" fmla="*/ 2 h 229"/>
                  <a:gd name="T52" fmla="*/ 148 w 253"/>
                  <a:gd name="T53" fmla="*/ 0 h 229"/>
                  <a:gd name="T54" fmla="*/ 145 w 253"/>
                  <a:gd name="T55" fmla="*/ 8 h 229"/>
                  <a:gd name="T56" fmla="*/ 137 w 253"/>
                  <a:gd name="T57" fmla="*/ 6 h 229"/>
                  <a:gd name="T58" fmla="*/ 132 w 253"/>
                  <a:gd name="T59" fmla="*/ 14 h 229"/>
                  <a:gd name="T60" fmla="*/ 119 w 253"/>
                  <a:gd name="T61" fmla="*/ 18 h 229"/>
                  <a:gd name="T62" fmla="*/ 107 w 253"/>
                  <a:gd name="T63" fmla="*/ 6 h 229"/>
                  <a:gd name="T64" fmla="*/ 94 w 253"/>
                  <a:gd name="T65" fmla="*/ 7 h 229"/>
                  <a:gd name="T66" fmla="*/ 87 w 253"/>
                  <a:gd name="T67" fmla="*/ 0 h 229"/>
                  <a:gd name="T68" fmla="*/ 69 w 253"/>
                  <a:gd name="T69" fmla="*/ 6 h 229"/>
                  <a:gd name="T70" fmla="*/ 65 w 253"/>
                  <a:gd name="T71" fmla="*/ 6 h 229"/>
                  <a:gd name="T72" fmla="*/ 77 w 253"/>
                  <a:gd name="T73" fmla="*/ 16 h 229"/>
                  <a:gd name="T74" fmla="*/ 71 w 253"/>
                  <a:gd name="T75" fmla="*/ 22 h 229"/>
                  <a:gd name="T76" fmla="*/ 74 w 253"/>
                  <a:gd name="T77" fmla="*/ 31 h 229"/>
                  <a:gd name="T78" fmla="*/ 63 w 253"/>
                  <a:gd name="T79" fmla="*/ 55 h 229"/>
                  <a:gd name="T80" fmla="*/ 42 w 253"/>
                  <a:gd name="T81" fmla="*/ 71 h 229"/>
                  <a:gd name="T82" fmla="*/ 43 w 253"/>
                  <a:gd name="T83" fmla="*/ 95 h 229"/>
                  <a:gd name="T84" fmla="*/ 37 w 253"/>
                  <a:gd name="T85" fmla="*/ 104 h 229"/>
                  <a:gd name="T86" fmla="*/ 29 w 253"/>
                  <a:gd name="T87" fmla="*/ 103 h 229"/>
                  <a:gd name="T88" fmla="*/ 15 w 253"/>
                  <a:gd name="T89" fmla="*/ 108 h 229"/>
                  <a:gd name="T90" fmla="*/ 10 w 253"/>
                  <a:gd name="T91" fmla="*/ 92 h 229"/>
                  <a:gd name="T92" fmla="*/ 10 w 253"/>
                  <a:gd name="T93" fmla="*/ 93 h 229"/>
                  <a:gd name="T94" fmla="*/ 0 w 253"/>
                  <a:gd name="T95" fmla="*/ 113 h 229"/>
                  <a:gd name="T96" fmla="*/ 7 w 253"/>
                  <a:gd name="T97" fmla="*/ 125 h 229"/>
                  <a:gd name="T98" fmla="*/ 15 w 253"/>
                  <a:gd name="T99" fmla="*/ 126 h 229"/>
                  <a:gd name="T100" fmla="*/ 11 w 253"/>
                  <a:gd name="T101" fmla="*/ 137 h 229"/>
                  <a:gd name="T102" fmla="*/ 34 w 253"/>
                  <a:gd name="T103" fmla="*/ 138 h 229"/>
                  <a:gd name="T104" fmla="*/ 63 w 253"/>
                  <a:gd name="T105" fmla="*/ 154 h 229"/>
                  <a:gd name="T106" fmla="*/ 90 w 253"/>
                  <a:gd name="T107" fmla="*/ 185 h 229"/>
                  <a:gd name="T108" fmla="*/ 126 w 253"/>
                  <a:gd name="T109" fmla="*/ 198 h 229"/>
                  <a:gd name="T110" fmla="*/ 130 w 253"/>
                  <a:gd name="T111" fmla="*/ 212 h 229"/>
                  <a:gd name="T112" fmla="*/ 152 w 253"/>
                  <a:gd name="T113" fmla="*/ 221 h 229"/>
                  <a:gd name="T114" fmla="*/ 202 w 253"/>
                  <a:gd name="T115" fmla="*/ 220 h 229"/>
                  <a:gd name="T116" fmla="*/ 240 w 253"/>
                  <a:gd name="T117" fmla="*/ 229 h 229"/>
                  <a:gd name="T118" fmla="*/ 240 w 253"/>
                  <a:gd name="T119" fmla="*/ 229 h 229"/>
                  <a:gd name="T120" fmla="*/ 250 w 253"/>
                  <a:gd name="T121" fmla="*/ 222 h 229"/>
                  <a:gd name="T122" fmla="*/ 246 w 253"/>
                  <a:gd name="T123" fmla="*/ 20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3" h="229">
                    <a:moveTo>
                      <a:pt x="246" y="205"/>
                    </a:moveTo>
                    <a:cubicBezTo>
                      <a:pt x="249" y="199"/>
                      <a:pt x="250" y="196"/>
                      <a:pt x="253" y="190"/>
                    </a:cubicBezTo>
                    <a:cubicBezTo>
                      <a:pt x="250" y="188"/>
                      <a:pt x="248" y="188"/>
                      <a:pt x="244" y="186"/>
                    </a:cubicBezTo>
                    <a:cubicBezTo>
                      <a:pt x="242" y="179"/>
                      <a:pt x="240" y="176"/>
                      <a:pt x="238" y="169"/>
                    </a:cubicBezTo>
                    <a:cubicBezTo>
                      <a:pt x="241" y="166"/>
                      <a:pt x="243" y="164"/>
                      <a:pt x="246" y="160"/>
                    </a:cubicBezTo>
                    <a:cubicBezTo>
                      <a:pt x="241" y="154"/>
                      <a:pt x="238" y="151"/>
                      <a:pt x="233" y="146"/>
                    </a:cubicBezTo>
                    <a:cubicBezTo>
                      <a:pt x="236" y="141"/>
                      <a:pt x="238" y="138"/>
                      <a:pt x="240" y="133"/>
                    </a:cubicBezTo>
                    <a:cubicBezTo>
                      <a:pt x="231" y="127"/>
                      <a:pt x="226" y="124"/>
                      <a:pt x="217" y="118"/>
                    </a:cubicBezTo>
                    <a:cubicBezTo>
                      <a:pt x="214" y="121"/>
                      <a:pt x="213" y="123"/>
                      <a:pt x="210" y="126"/>
                    </a:cubicBezTo>
                    <a:cubicBezTo>
                      <a:pt x="206" y="125"/>
                      <a:pt x="204" y="125"/>
                      <a:pt x="200" y="124"/>
                    </a:cubicBezTo>
                    <a:cubicBezTo>
                      <a:pt x="197" y="117"/>
                      <a:pt x="196" y="113"/>
                      <a:pt x="193" y="106"/>
                    </a:cubicBezTo>
                    <a:cubicBezTo>
                      <a:pt x="190" y="111"/>
                      <a:pt x="188" y="113"/>
                      <a:pt x="185" y="118"/>
                    </a:cubicBezTo>
                    <a:cubicBezTo>
                      <a:pt x="180" y="120"/>
                      <a:pt x="178" y="121"/>
                      <a:pt x="173" y="123"/>
                    </a:cubicBezTo>
                    <a:cubicBezTo>
                      <a:pt x="170" y="121"/>
                      <a:pt x="169" y="121"/>
                      <a:pt x="166" y="119"/>
                    </a:cubicBezTo>
                    <a:cubicBezTo>
                      <a:pt x="161" y="120"/>
                      <a:pt x="159" y="121"/>
                      <a:pt x="155" y="122"/>
                    </a:cubicBezTo>
                    <a:cubicBezTo>
                      <a:pt x="154" y="119"/>
                      <a:pt x="154" y="118"/>
                      <a:pt x="153" y="115"/>
                    </a:cubicBezTo>
                    <a:cubicBezTo>
                      <a:pt x="147" y="114"/>
                      <a:pt x="144" y="113"/>
                      <a:pt x="137" y="112"/>
                    </a:cubicBezTo>
                    <a:cubicBezTo>
                      <a:pt x="134" y="106"/>
                      <a:pt x="133" y="103"/>
                      <a:pt x="130" y="98"/>
                    </a:cubicBezTo>
                    <a:cubicBezTo>
                      <a:pt x="133" y="91"/>
                      <a:pt x="135" y="87"/>
                      <a:pt x="139" y="79"/>
                    </a:cubicBezTo>
                    <a:cubicBezTo>
                      <a:pt x="138" y="71"/>
                      <a:pt x="138" y="67"/>
                      <a:pt x="137" y="59"/>
                    </a:cubicBezTo>
                    <a:cubicBezTo>
                      <a:pt x="147" y="50"/>
                      <a:pt x="152" y="45"/>
                      <a:pt x="162" y="36"/>
                    </a:cubicBezTo>
                    <a:cubicBezTo>
                      <a:pt x="163" y="33"/>
                      <a:pt x="164" y="32"/>
                      <a:pt x="165" y="30"/>
                    </a:cubicBezTo>
                    <a:cubicBezTo>
                      <a:pt x="171" y="29"/>
                      <a:pt x="174" y="28"/>
                      <a:pt x="180" y="27"/>
                    </a:cubicBezTo>
                    <a:cubicBezTo>
                      <a:pt x="179" y="23"/>
                      <a:pt x="179" y="21"/>
                      <a:pt x="178" y="17"/>
                    </a:cubicBezTo>
                    <a:cubicBezTo>
                      <a:pt x="172" y="18"/>
                      <a:pt x="168" y="18"/>
                      <a:pt x="161" y="19"/>
                    </a:cubicBezTo>
                    <a:cubicBezTo>
                      <a:pt x="162" y="12"/>
                      <a:pt x="163" y="9"/>
                      <a:pt x="164" y="2"/>
                    </a:cubicBezTo>
                    <a:cubicBezTo>
                      <a:pt x="158" y="1"/>
                      <a:pt x="155" y="1"/>
                      <a:pt x="148" y="0"/>
                    </a:cubicBezTo>
                    <a:cubicBezTo>
                      <a:pt x="147" y="3"/>
                      <a:pt x="146" y="5"/>
                      <a:pt x="145" y="8"/>
                    </a:cubicBezTo>
                    <a:cubicBezTo>
                      <a:pt x="142" y="7"/>
                      <a:pt x="140" y="7"/>
                      <a:pt x="137" y="6"/>
                    </a:cubicBezTo>
                    <a:cubicBezTo>
                      <a:pt x="135" y="9"/>
                      <a:pt x="134" y="11"/>
                      <a:pt x="132" y="14"/>
                    </a:cubicBezTo>
                    <a:cubicBezTo>
                      <a:pt x="127" y="16"/>
                      <a:pt x="124" y="17"/>
                      <a:pt x="119" y="18"/>
                    </a:cubicBezTo>
                    <a:cubicBezTo>
                      <a:pt x="114" y="14"/>
                      <a:pt x="112" y="11"/>
                      <a:pt x="107" y="6"/>
                    </a:cubicBezTo>
                    <a:cubicBezTo>
                      <a:pt x="102" y="7"/>
                      <a:pt x="99" y="7"/>
                      <a:pt x="94" y="7"/>
                    </a:cubicBezTo>
                    <a:cubicBezTo>
                      <a:pt x="91" y="4"/>
                      <a:pt x="90" y="3"/>
                      <a:pt x="87" y="0"/>
                    </a:cubicBezTo>
                    <a:cubicBezTo>
                      <a:pt x="80" y="2"/>
                      <a:pt x="76" y="4"/>
                      <a:pt x="69" y="6"/>
                    </a:cubicBezTo>
                    <a:cubicBezTo>
                      <a:pt x="67" y="6"/>
                      <a:pt x="67" y="6"/>
                      <a:pt x="65" y="6"/>
                    </a:cubicBezTo>
                    <a:cubicBezTo>
                      <a:pt x="70" y="10"/>
                      <a:pt x="73" y="12"/>
                      <a:pt x="77" y="16"/>
                    </a:cubicBezTo>
                    <a:cubicBezTo>
                      <a:pt x="75" y="18"/>
                      <a:pt x="74" y="19"/>
                      <a:pt x="71" y="22"/>
                    </a:cubicBezTo>
                    <a:cubicBezTo>
                      <a:pt x="72" y="25"/>
                      <a:pt x="73" y="27"/>
                      <a:pt x="74" y="31"/>
                    </a:cubicBezTo>
                    <a:cubicBezTo>
                      <a:pt x="70" y="40"/>
                      <a:pt x="68" y="45"/>
                      <a:pt x="63" y="55"/>
                    </a:cubicBezTo>
                    <a:cubicBezTo>
                      <a:pt x="55" y="61"/>
                      <a:pt x="50" y="65"/>
                      <a:pt x="42" y="71"/>
                    </a:cubicBezTo>
                    <a:cubicBezTo>
                      <a:pt x="42" y="81"/>
                      <a:pt x="42" y="86"/>
                      <a:pt x="43" y="95"/>
                    </a:cubicBezTo>
                    <a:cubicBezTo>
                      <a:pt x="40" y="99"/>
                      <a:pt x="39" y="101"/>
                      <a:pt x="37" y="104"/>
                    </a:cubicBezTo>
                    <a:cubicBezTo>
                      <a:pt x="34" y="104"/>
                      <a:pt x="32" y="104"/>
                      <a:pt x="29" y="103"/>
                    </a:cubicBezTo>
                    <a:cubicBezTo>
                      <a:pt x="24" y="105"/>
                      <a:pt x="21" y="106"/>
                      <a:pt x="15" y="108"/>
                    </a:cubicBezTo>
                    <a:cubicBezTo>
                      <a:pt x="13" y="102"/>
                      <a:pt x="12" y="99"/>
                      <a:pt x="10" y="92"/>
                    </a:cubicBezTo>
                    <a:cubicBezTo>
                      <a:pt x="10" y="92"/>
                      <a:pt x="10" y="93"/>
                      <a:pt x="10" y="93"/>
                    </a:cubicBezTo>
                    <a:cubicBezTo>
                      <a:pt x="6" y="101"/>
                      <a:pt x="4" y="105"/>
                      <a:pt x="0" y="113"/>
                    </a:cubicBezTo>
                    <a:cubicBezTo>
                      <a:pt x="3" y="118"/>
                      <a:pt x="4" y="121"/>
                      <a:pt x="7" y="125"/>
                    </a:cubicBezTo>
                    <a:cubicBezTo>
                      <a:pt x="10" y="126"/>
                      <a:pt x="12" y="126"/>
                      <a:pt x="15" y="126"/>
                    </a:cubicBezTo>
                    <a:cubicBezTo>
                      <a:pt x="14" y="130"/>
                      <a:pt x="13" y="132"/>
                      <a:pt x="11" y="137"/>
                    </a:cubicBezTo>
                    <a:cubicBezTo>
                      <a:pt x="20" y="137"/>
                      <a:pt x="25" y="137"/>
                      <a:pt x="34" y="138"/>
                    </a:cubicBezTo>
                    <a:cubicBezTo>
                      <a:pt x="46" y="144"/>
                      <a:pt x="51" y="147"/>
                      <a:pt x="63" y="154"/>
                    </a:cubicBezTo>
                    <a:cubicBezTo>
                      <a:pt x="74" y="166"/>
                      <a:pt x="79" y="172"/>
                      <a:pt x="90" y="185"/>
                    </a:cubicBezTo>
                    <a:cubicBezTo>
                      <a:pt x="105" y="190"/>
                      <a:pt x="112" y="193"/>
                      <a:pt x="126" y="198"/>
                    </a:cubicBezTo>
                    <a:cubicBezTo>
                      <a:pt x="127" y="204"/>
                      <a:pt x="128" y="207"/>
                      <a:pt x="130" y="212"/>
                    </a:cubicBezTo>
                    <a:cubicBezTo>
                      <a:pt x="139" y="216"/>
                      <a:pt x="143" y="217"/>
                      <a:pt x="152" y="221"/>
                    </a:cubicBezTo>
                    <a:cubicBezTo>
                      <a:pt x="172" y="220"/>
                      <a:pt x="182" y="220"/>
                      <a:pt x="202" y="220"/>
                    </a:cubicBezTo>
                    <a:cubicBezTo>
                      <a:pt x="217" y="223"/>
                      <a:pt x="225" y="225"/>
                      <a:pt x="240" y="229"/>
                    </a:cubicBezTo>
                    <a:cubicBezTo>
                      <a:pt x="240" y="229"/>
                      <a:pt x="240" y="229"/>
                      <a:pt x="240" y="229"/>
                    </a:cubicBezTo>
                    <a:cubicBezTo>
                      <a:pt x="244" y="226"/>
                      <a:pt x="246" y="225"/>
                      <a:pt x="250" y="222"/>
                    </a:cubicBezTo>
                    <a:cubicBezTo>
                      <a:pt x="248" y="215"/>
                      <a:pt x="247" y="211"/>
                      <a:pt x="246" y="20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41"/>
              <p:cNvSpPr>
                <a:spLocks/>
              </p:cNvSpPr>
              <p:nvPr userDrawn="1"/>
            </p:nvSpPr>
            <p:spPr bwMode="auto">
              <a:xfrm>
                <a:off x="15" y="3434"/>
                <a:ext cx="335" cy="264"/>
              </a:xfrm>
              <a:custGeom>
                <a:avLst/>
                <a:gdLst>
                  <a:gd name="T0" fmla="*/ 31 w 141"/>
                  <a:gd name="T1" fmla="*/ 5 h 111"/>
                  <a:gd name="T2" fmla="*/ 5 w 141"/>
                  <a:gd name="T3" fmla="*/ 21 h 111"/>
                  <a:gd name="T4" fmla="*/ 0 w 141"/>
                  <a:gd name="T5" fmla="*/ 39 h 111"/>
                  <a:gd name="T6" fmla="*/ 7 w 141"/>
                  <a:gd name="T7" fmla="*/ 46 h 111"/>
                  <a:gd name="T8" fmla="*/ 5 w 141"/>
                  <a:gd name="T9" fmla="*/ 62 h 111"/>
                  <a:gd name="T10" fmla="*/ 38 w 141"/>
                  <a:gd name="T11" fmla="*/ 80 h 111"/>
                  <a:gd name="T12" fmla="*/ 52 w 141"/>
                  <a:gd name="T13" fmla="*/ 72 h 111"/>
                  <a:gd name="T14" fmla="*/ 94 w 141"/>
                  <a:gd name="T15" fmla="*/ 80 h 111"/>
                  <a:gd name="T16" fmla="*/ 86 w 141"/>
                  <a:gd name="T17" fmla="*/ 111 h 111"/>
                  <a:gd name="T18" fmla="*/ 116 w 141"/>
                  <a:gd name="T19" fmla="*/ 102 h 111"/>
                  <a:gd name="T20" fmla="*/ 140 w 141"/>
                  <a:gd name="T21" fmla="*/ 81 h 111"/>
                  <a:gd name="T22" fmla="*/ 140 w 141"/>
                  <a:gd name="T23" fmla="*/ 68 h 111"/>
                  <a:gd name="T24" fmla="*/ 141 w 141"/>
                  <a:gd name="T25" fmla="*/ 40 h 111"/>
                  <a:gd name="T26" fmla="*/ 131 w 141"/>
                  <a:gd name="T27" fmla="*/ 39 h 111"/>
                  <a:gd name="T28" fmla="*/ 121 w 141"/>
                  <a:gd name="T29" fmla="*/ 47 h 111"/>
                  <a:gd name="T30" fmla="*/ 109 w 141"/>
                  <a:gd name="T31" fmla="*/ 26 h 111"/>
                  <a:gd name="T32" fmla="*/ 73 w 141"/>
                  <a:gd name="T33" fmla="*/ 35 h 111"/>
                  <a:gd name="T34" fmla="*/ 72 w 141"/>
                  <a:gd name="T35" fmla="*/ 17 h 111"/>
                  <a:gd name="T36" fmla="*/ 63 w 141"/>
                  <a:gd name="T37" fmla="*/ 8 h 111"/>
                  <a:gd name="T38" fmla="*/ 64 w 141"/>
                  <a:gd name="T39" fmla="*/ 4 h 111"/>
                  <a:gd name="T40" fmla="*/ 47 w 141"/>
                  <a:gd name="T41" fmla="*/ 0 h 111"/>
                  <a:gd name="T42" fmla="*/ 31 w 141"/>
                  <a:gd name="T43"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1" h="111">
                    <a:moveTo>
                      <a:pt x="31" y="5"/>
                    </a:moveTo>
                    <a:cubicBezTo>
                      <a:pt x="21" y="11"/>
                      <a:pt x="16" y="14"/>
                      <a:pt x="5" y="21"/>
                    </a:cubicBezTo>
                    <a:cubicBezTo>
                      <a:pt x="3" y="28"/>
                      <a:pt x="2" y="32"/>
                      <a:pt x="0" y="39"/>
                    </a:cubicBezTo>
                    <a:cubicBezTo>
                      <a:pt x="3" y="42"/>
                      <a:pt x="4" y="43"/>
                      <a:pt x="7" y="46"/>
                    </a:cubicBezTo>
                    <a:cubicBezTo>
                      <a:pt x="6" y="52"/>
                      <a:pt x="6" y="56"/>
                      <a:pt x="5" y="62"/>
                    </a:cubicBezTo>
                    <a:cubicBezTo>
                      <a:pt x="18" y="69"/>
                      <a:pt x="25" y="73"/>
                      <a:pt x="38" y="80"/>
                    </a:cubicBezTo>
                    <a:cubicBezTo>
                      <a:pt x="44" y="77"/>
                      <a:pt x="46" y="75"/>
                      <a:pt x="52" y="72"/>
                    </a:cubicBezTo>
                    <a:cubicBezTo>
                      <a:pt x="69" y="75"/>
                      <a:pt x="77" y="77"/>
                      <a:pt x="94" y="80"/>
                    </a:cubicBezTo>
                    <a:cubicBezTo>
                      <a:pt x="91" y="92"/>
                      <a:pt x="89" y="99"/>
                      <a:pt x="86" y="111"/>
                    </a:cubicBezTo>
                    <a:cubicBezTo>
                      <a:pt x="98" y="108"/>
                      <a:pt x="104" y="106"/>
                      <a:pt x="116" y="102"/>
                    </a:cubicBezTo>
                    <a:cubicBezTo>
                      <a:pt x="125" y="94"/>
                      <a:pt x="130" y="89"/>
                      <a:pt x="140" y="81"/>
                    </a:cubicBezTo>
                    <a:cubicBezTo>
                      <a:pt x="140" y="76"/>
                      <a:pt x="140" y="73"/>
                      <a:pt x="140" y="68"/>
                    </a:cubicBezTo>
                    <a:cubicBezTo>
                      <a:pt x="140" y="57"/>
                      <a:pt x="141" y="51"/>
                      <a:pt x="141" y="40"/>
                    </a:cubicBezTo>
                    <a:cubicBezTo>
                      <a:pt x="137" y="40"/>
                      <a:pt x="135" y="40"/>
                      <a:pt x="131" y="39"/>
                    </a:cubicBezTo>
                    <a:cubicBezTo>
                      <a:pt x="127" y="42"/>
                      <a:pt x="125" y="44"/>
                      <a:pt x="121" y="47"/>
                    </a:cubicBezTo>
                    <a:cubicBezTo>
                      <a:pt x="116" y="38"/>
                      <a:pt x="113" y="34"/>
                      <a:pt x="109" y="26"/>
                    </a:cubicBezTo>
                    <a:cubicBezTo>
                      <a:pt x="94" y="30"/>
                      <a:pt x="87" y="32"/>
                      <a:pt x="73" y="35"/>
                    </a:cubicBezTo>
                    <a:cubicBezTo>
                      <a:pt x="72" y="28"/>
                      <a:pt x="72" y="25"/>
                      <a:pt x="72" y="17"/>
                    </a:cubicBezTo>
                    <a:cubicBezTo>
                      <a:pt x="68" y="14"/>
                      <a:pt x="66" y="12"/>
                      <a:pt x="63" y="8"/>
                    </a:cubicBezTo>
                    <a:cubicBezTo>
                      <a:pt x="63" y="6"/>
                      <a:pt x="63" y="5"/>
                      <a:pt x="64" y="4"/>
                    </a:cubicBezTo>
                    <a:cubicBezTo>
                      <a:pt x="57" y="2"/>
                      <a:pt x="53" y="2"/>
                      <a:pt x="47" y="0"/>
                    </a:cubicBezTo>
                    <a:cubicBezTo>
                      <a:pt x="41" y="2"/>
                      <a:pt x="38" y="3"/>
                      <a:pt x="31"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42"/>
              <p:cNvSpPr>
                <a:spLocks/>
              </p:cNvSpPr>
              <p:nvPr userDrawn="1"/>
            </p:nvSpPr>
            <p:spPr bwMode="auto">
              <a:xfrm>
                <a:off x="274" y="3771"/>
                <a:ext cx="211" cy="183"/>
              </a:xfrm>
              <a:custGeom>
                <a:avLst/>
                <a:gdLst>
                  <a:gd name="T0" fmla="*/ 49 w 89"/>
                  <a:gd name="T1" fmla="*/ 74 h 77"/>
                  <a:gd name="T2" fmla="*/ 75 w 89"/>
                  <a:gd name="T3" fmla="*/ 59 h 77"/>
                  <a:gd name="T4" fmla="*/ 89 w 89"/>
                  <a:gd name="T5" fmla="*/ 37 h 77"/>
                  <a:gd name="T6" fmla="*/ 78 w 89"/>
                  <a:gd name="T7" fmla="*/ 38 h 77"/>
                  <a:gd name="T8" fmla="*/ 79 w 89"/>
                  <a:gd name="T9" fmla="*/ 23 h 77"/>
                  <a:gd name="T10" fmla="*/ 70 w 89"/>
                  <a:gd name="T11" fmla="*/ 14 h 77"/>
                  <a:gd name="T12" fmla="*/ 44 w 89"/>
                  <a:gd name="T13" fmla="*/ 5 h 77"/>
                  <a:gd name="T14" fmla="*/ 34 w 89"/>
                  <a:gd name="T15" fmla="*/ 9 h 77"/>
                  <a:gd name="T16" fmla="*/ 20 w 89"/>
                  <a:gd name="T17" fmla="*/ 0 h 77"/>
                  <a:gd name="T18" fmla="*/ 13 w 89"/>
                  <a:gd name="T19" fmla="*/ 8 h 77"/>
                  <a:gd name="T20" fmla="*/ 4 w 89"/>
                  <a:gd name="T21" fmla="*/ 5 h 77"/>
                  <a:gd name="T22" fmla="*/ 1 w 89"/>
                  <a:gd name="T23" fmla="*/ 18 h 77"/>
                  <a:gd name="T24" fmla="*/ 4 w 89"/>
                  <a:gd name="T25" fmla="*/ 38 h 77"/>
                  <a:gd name="T26" fmla="*/ 0 w 89"/>
                  <a:gd name="T27" fmla="*/ 49 h 77"/>
                  <a:gd name="T28" fmla="*/ 7 w 89"/>
                  <a:gd name="T29" fmla="*/ 56 h 77"/>
                  <a:gd name="T30" fmla="*/ 3 w 89"/>
                  <a:gd name="T31" fmla="*/ 68 h 77"/>
                  <a:gd name="T32" fmla="*/ 13 w 89"/>
                  <a:gd name="T33" fmla="*/ 77 h 77"/>
                  <a:gd name="T34" fmla="*/ 30 w 89"/>
                  <a:gd name="T35" fmla="*/ 71 h 77"/>
                  <a:gd name="T36" fmla="*/ 49 w 89"/>
                  <a:gd name="T37" fmla="*/ 7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77">
                    <a:moveTo>
                      <a:pt x="49" y="74"/>
                    </a:moveTo>
                    <a:cubicBezTo>
                      <a:pt x="59" y="68"/>
                      <a:pt x="65" y="65"/>
                      <a:pt x="75" y="59"/>
                    </a:cubicBezTo>
                    <a:cubicBezTo>
                      <a:pt x="81" y="50"/>
                      <a:pt x="83" y="46"/>
                      <a:pt x="89" y="37"/>
                    </a:cubicBezTo>
                    <a:cubicBezTo>
                      <a:pt x="84" y="37"/>
                      <a:pt x="82" y="37"/>
                      <a:pt x="78" y="38"/>
                    </a:cubicBezTo>
                    <a:cubicBezTo>
                      <a:pt x="78" y="32"/>
                      <a:pt x="78" y="29"/>
                      <a:pt x="79" y="23"/>
                    </a:cubicBezTo>
                    <a:cubicBezTo>
                      <a:pt x="75" y="20"/>
                      <a:pt x="74" y="18"/>
                      <a:pt x="70" y="14"/>
                    </a:cubicBezTo>
                    <a:cubicBezTo>
                      <a:pt x="60" y="11"/>
                      <a:pt x="55" y="9"/>
                      <a:pt x="44" y="5"/>
                    </a:cubicBezTo>
                    <a:cubicBezTo>
                      <a:pt x="40" y="7"/>
                      <a:pt x="38" y="8"/>
                      <a:pt x="34" y="9"/>
                    </a:cubicBezTo>
                    <a:cubicBezTo>
                      <a:pt x="28" y="5"/>
                      <a:pt x="25" y="3"/>
                      <a:pt x="20" y="0"/>
                    </a:cubicBezTo>
                    <a:cubicBezTo>
                      <a:pt x="17" y="3"/>
                      <a:pt x="16" y="5"/>
                      <a:pt x="13" y="8"/>
                    </a:cubicBezTo>
                    <a:cubicBezTo>
                      <a:pt x="10" y="7"/>
                      <a:pt x="8" y="6"/>
                      <a:pt x="4" y="5"/>
                    </a:cubicBezTo>
                    <a:cubicBezTo>
                      <a:pt x="3" y="10"/>
                      <a:pt x="2" y="13"/>
                      <a:pt x="1" y="18"/>
                    </a:cubicBezTo>
                    <a:cubicBezTo>
                      <a:pt x="2" y="26"/>
                      <a:pt x="3" y="30"/>
                      <a:pt x="4" y="38"/>
                    </a:cubicBezTo>
                    <a:cubicBezTo>
                      <a:pt x="2" y="43"/>
                      <a:pt x="2" y="45"/>
                      <a:pt x="0" y="49"/>
                    </a:cubicBezTo>
                    <a:cubicBezTo>
                      <a:pt x="3" y="52"/>
                      <a:pt x="4" y="53"/>
                      <a:pt x="7" y="56"/>
                    </a:cubicBezTo>
                    <a:cubicBezTo>
                      <a:pt x="6" y="61"/>
                      <a:pt x="5" y="63"/>
                      <a:pt x="3" y="68"/>
                    </a:cubicBezTo>
                    <a:cubicBezTo>
                      <a:pt x="7" y="71"/>
                      <a:pt x="9" y="73"/>
                      <a:pt x="13" y="77"/>
                    </a:cubicBezTo>
                    <a:cubicBezTo>
                      <a:pt x="20" y="75"/>
                      <a:pt x="23" y="74"/>
                      <a:pt x="30" y="71"/>
                    </a:cubicBezTo>
                    <a:cubicBezTo>
                      <a:pt x="38" y="72"/>
                      <a:pt x="41" y="73"/>
                      <a:pt x="49" y="7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143"/>
              <p:cNvSpPr>
                <a:spLocks/>
              </p:cNvSpPr>
              <p:nvPr userDrawn="1"/>
            </p:nvSpPr>
            <p:spPr bwMode="auto">
              <a:xfrm>
                <a:off x="-295" y="3532"/>
                <a:ext cx="453" cy="1250"/>
              </a:xfrm>
              <a:custGeom>
                <a:avLst/>
                <a:gdLst>
                  <a:gd name="T0" fmla="*/ 19 w 191"/>
                  <a:gd name="T1" fmla="*/ 60 h 527"/>
                  <a:gd name="T2" fmla="*/ 17 w 191"/>
                  <a:gd name="T3" fmla="*/ 87 h 527"/>
                  <a:gd name="T4" fmla="*/ 26 w 191"/>
                  <a:gd name="T5" fmla="*/ 96 h 527"/>
                  <a:gd name="T6" fmla="*/ 34 w 191"/>
                  <a:gd name="T7" fmla="*/ 175 h 527"/>
                  <a:gd name="T8" fmla="*/ 39 w 191"/>
                  <a:gd name="T9" fmla="*/ 199 h 527"/>
                  <a:gd name="T10" fmla="*/ 51 w 191"/>
                  <a:gd name="T11" fmla="*/ 236 h 527"/>
                  <a:gd name="T12" fmla="*/ 51 w 191"/>
                  <a:gd name="T13" fmla="*/ 279 h 527"/>
                  <a:gd name="T14" fmla="*/ 47 w 191"/>
                  <a:gd name="T15" fmla="*/ 293 h 527"/>
                  <a:gd name="T16" fmla="*/ 44 w 191"/>
                  <a:gd name="T17" fmla="*/ 306 h 527"/>
                  <a:gd name="T18" fmla="*/ 58 w 191"/>
                  <a:gd name="T19" fmla="*/ 359 h 527"/>
                  <a:gd name="T20" fmla="*/ 74 w 191"/>
                  <a:gd name="T21" fmla="*/ 358 h 527"/>
                  <a:gd name="T22" fmla="*/ 81 w 191"/>
                  <a:gd name="T23" fmla="*/ 373 h 527"/>
                  <a:gd name="T24" fmla="*/ 82 w 191"/>
                  <a:gd name="T25" fmla="*/ 387 h 527"/>
                  <a:gd name="T26" fmla="*/ 83 w 191"/>
                  <a:gd name="T27" fmla="*/ 398 h 527"/>
                  <a:gd name="T28" fmla="*/ 87 w 191"/>
                  <a:gd name="T29" fmla="*/ 421 h 527"/>
                  <a:gd name="T30" fmla="*/ 90 w 191"/>
                  <a:gd name="T31" fmla="*/ 435 h 527"/>
                  <a:gd name="T32" fmla="*/ 63 w 191"/>
                  <a:gd name="T33" fmla="*/ 449 h 527"/>
                  <a:gd name="T34" fmla="*/ 80 w 191"/>
                  <a:gd name="T35" fmla="*/ 444 h 527"/>
                  <a:gd name="T36" fmla="*/ 83 w 191"/>
                  <a:gd name="T37" fmla="*/ 460 h 527"/>
                  <a:gd name="T38" fmla="*/ 102 w 191"/>
                  <a:gd name="T39" fmla="*/ 479 h 527"/>
                  <a:gd name="T40" fmla="*/ 104 w 191"/>
                  <a:gd name="T41" fmla="*/ 491 h 527"/>
                  <a:gd name="T42" fmla="*/ 111 w 191"/>
                  <a:gd name="T43" fmla="*/ 509 h 527"/>
                  <a:gd name="T44" fmla="*/ 119 w 191"/>
                  <a:gd name="T45" fmla="*/ 511 h 527"/>
                  <a:gd name="T46" fmla="*/ 119 w 191"/>
                  <a:gd name="T47" fmla="*/ 526 h 527"/>
                  <a:gd name="T48" fmla="*/ 143 w 191"/>
                  <a:gd name="T49" fmla="*/ 519 h 527"/>
                  <a:gd name="T50" fmla="*/ 154 w 191"/>
                  <a:gd name="T51" fmla="*/ 521 h 527"/>
                  <a:gd name="T52" fmla="*/ 175 w 191"/>
                  <a:gd name="T53" fmla="*/ 500 h 527"/>
                  <a:gd name="T54" fmla="*/ 191 w 191"/>
                  <a:gd name="T55" fmla="*/ 491 h 527"/>
                  <a:gd name="T56" fmla="*/ 184 w 191"/>
                  <a:gd name="T57" fmla="*/ 486 h 527"/>
                  <a:gd name="T58" fmla="*/ 166 w 191"/>
                  <a:gd name="T59" fmla="*/ 489 h 527"/>
                  <a:gd name="T60" fmla="*/ 135 w 191"/>
                  <a:gd name="T61" fmla="*/ 497 h 527"/>
                  <a:gd name="T62" fmla="*/ 130 w 191"/>
                  <a:gd name="T63" fmla="*/ 483 h 527"/>
                  <a:gd name="T64" fmla="*/ 112 w 191"/>
                  <a:gd name="T65" fmla="*/ 482 h 527"/>
                  <a:gd name="T66" fmla="*/ 122 w 191"/>
                  <a:gd name="T67" fmla="*/ 452 h 527"/>
                  <a:gd name="T68" fmla="*/ 118 w 191"/>
                  <a:gd name="T69" fmla="*/ 429 h 527"/>
                  <a:gd name="T70" fmla="*/ 115 w 191"/>
                  <a:gd name="T71" fmla="*/ 405 h 527"/>
                  <a:gd name="T72" fmla="*/ 117 w 191"/>
                  <a:gd name="T73" fmla="*/ 391 h 527"/>
                  <a:gd name="T74" fmla="*/ 107 w 191"/>
                  <a:gd name="T75" fmla="*/ 386 h 527"/>
                  <a:gd name="T76" fmla="*/ 95 w 191"/>
                  <a:gd name="T77" fmla="*/ 372 h 527"/>
                  <a:gd name="T78" fmla="*/ 95 w 191"/>
                  <a:gd name="T79" fmla="*/ 358 h 527"/>
                  <a:gd name="T80" fmla="*/ 86 w 191"/>
                  <a:gd name="T81" fmla="*/ 313 h 527"/>
                  <a:gd name="T82" fmla="*/ 75 w 191"/>
                  <a:gd name="T83" fmla="*/ 282 h 527"/>
                  <a:gd name="T84" fmla="*/ 79 w 191"/>
                  <a:gd name="T85" fmla="*/ 257 h 527"/>
                  <a:gd name="T86" fmla="*/ 81 w 191"/>
                  <a:gd name="T87" fmla="*/ 224 h 527"/>
                  <a:gd name="T88" fmla="*/ 66 w 191"/>
                  <a:gd name="T89" fmla="*/ 184 h 527"/>
                  <a:gd name="T90" fmla="*/ 62 w 191"/>
                  <a:gd name="T91" fmla="*/ 135 h 527"/>
                  <a:gd name="T92" fmla="*/ 57 w 191"/>
                  <a:gd name="T93" fmla="*/ 94 h 527"/>
                  <a:gd name="T94" fmla="*/ 73 w 191"/>
                  <a:gd name="T95" fmla="*/ 60 h 527"/>
                  <a:gd name="T96" fmla="*/ 49 w 191"/>
                  <a:gd name="T97" fmla="*/ 44 h 527"/>
                  <a:gd name="T98" fmla="*/ 31 w 191"/>
                  <a:gd name="T99" fmla="*/ 18 h 527"/>
                  <a:gd name="T100" fmla="*/ 7 w 191"/>
                  <a:gd name="T101" fmla="*/ 0 h 527"/>
                  <a:gd name="T102" fmla="*/ 10 w 191"/>
                  <a:gd name="T103" fmla="*/ 1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1" h="527">
                    <a:moveTo>
                      <a:pt x="0" y="21"/>
                    </a:moveTo>
                    <a:cubicBezTo>
                      <a:pt x="8" y="37"/>
                      <a:pt x="12" y="44"/>
                      <a:pt x="19" y="60"/>
                    </a:cubicBezTo>
                    <a:cubicBezTo>
                      <a:pt x="21" y="69"/>
                      <a:pt x="21" y="73"/>
                      <a:pt x="23" y="82"/>
                    </a:cubicBezTo>
                    <a:cubicBezTo>
                      <a:pt x="21" y="84"/>
                      <a:pt x="19" y="85"/>
                      <a:pt x="17" y="87"/>
                    </a:cubicBezTo>
                    <a:cubicBezTo>
                      <a:pt x="18" y="90"/>
                      <a:pt x="18" y="91"/>
                      <a:pt x="19" y="94"/>
                    </a:cubicBezTo>
                    <a:cubicBezTo>
                      <a:pt x="22" y="95"/>
                      <a:pt x="23" y="95"/>
                      <a:pt x="26" y="96"/>
                    </a:cubicBezTo>
                    <a:cubicBezTo>
                      <a:pt x="28" y="105"/>
                      <a:pt x="29" y="109"/>
                      <a:pt x="32" y="117"/>
                    </a:cubicBezTo>
                    <a:cubicBezTo>
                      <a:pt x="33" y="140"/>
                      <a:pt x="33" y="152"/>
                      <a:pt x="34" y="175"/>
                    </a:cubicBezTo>
                    <a:cubicBezTo>
                      <a:pt x="37" y="179"/>
                      <a:pt x="38" y="181"/>
                      <a:pt x="42" y="186"/>
                    </a:cubicBezTo>
                    <a:cubicBezTo>
                      <a:pt x="41" y="191"/>
                      <a:pt x="40" y="194"/>
                      <a:pt x="39" y="199"/>
                    </a:cubicBezTo>
                    <a:cubicBezTo>
                      <a:pt x="45" y="211"/>
                      <a:pt x="48" y="216"/>
                      <a:pt x="53" y="228"/>
                    </a:cubicBezTo>
                    <a:cubicBezTo>
                      <a:pt x="52" y="231"/>
                      <a:pt x="52" y="233"/>
                      <a:pt x="51" y="236"/>
                    </a:cubicBezTo>
                    <a:cubicBezTo>
                      <a:pt x="53" y="249"/>
                      <a:pt x="53" y="256"/>
                      <a:pt x="55" y="269"/>
                    </a:cubicBezTo>
                    <a:cubicBezTo>
                      <a:pt x="53" y="273"/>
                      <a:pt x="53" y="275"/>
                      <a:pt x="51" y="279"/>
                    </a:cubicBezTo>
                    <a:cubicBezTo>
                      <a:pt x="51" y="282"/>
                      <a:pt x="52" y="284"/>
                      <a:pt x="52" y="288"/>
                    </a:cubicBezTo>
                    <a:cubicBezTo>
                      <a:pt x="50" y="290"/>
                      <a:pt x="49" y="291"/>
                      <a:pt x="47" y="293"/>
                    </a:cubicBezTo>
                    <a:cubicBezTo>
                      <a:pt x="49" y="295"/>
                      <a:pt x="50" y="296"/>
                      <a:pt x="53" y="298"/>
                    </a:cubicBezTo>
                    <a:cubicBezTo>
                      <a:pt x="49" y="301"/>
                      <a:pt x="47" y="303"/>
                      <a:pt x="44" y="306"/>
                    </a:cubicBezTo>
                    <a:cubicBezTo>
                      <a:pt x="50" y="314"/>
                      <a:pt x="53" y="319"/>
                      <a:pt x="60" y="328"/>
                    </a:cubicBezTo>
                    <a:cubicBezTo>
                      <a:pt x="59" y="340"/>
                      <a:pt x="59" y="346"/>
                      <a:pt x="58" y="359"/>
                    </a:cubicBezTo>
                    <a:cubicBezTo>
                      <a:pt x="62" y="364"/>
                      <a:pt x="64" y="366"/>
                      <a:pt x="68" y="370"/>
                    </a:cubicBezTo>
                    <a:cubicBezTo>
                      <a:pt x="70" y="365"/>
                      <a:pt x="72" y="363"/>
                      <a:pt x="74" y="358"/>
                    </a:cubicBezTo>
                    <a:cubicBezTo>
                      <a:pt x="77" y="358"/>
                      <a:pt x="78" y="358"/>
                      <a:pt x="81" y="358"/>
                    </a:cubicBezTo>
                    <a:cubicBezTo>
                      <a:pt x="81" y="364"/>
                      <a:pt x="81" y="367"/>
                      <a:pt x="81" y="373"/>
                    </a:cubicBezTo>
                    <a:cubicBezTo>
                      <a:pt x="83" y="375"/>
                      <a:pt x="84" y="377"/>
                      <a:pt x="86" y="380"/>
                    </a:cubicBezTo>
                    <a:cubicBezTo>
                      <a:pt x="84" y="382"/>
                      <a:pt x="83" y="384"/>
                      <a:pt x="82" y="387"/>
                    </a:cubicBezTo>
                    <a:cubicBezTo>
                      <a:pt x="84" y="388"/>
                      <a:pt x="86" y="389"/>
                      <a:pt x="88" y="391"/>
                    </a:cubicBezTo>
                    <a:cubicBezTo>
                      <a:pt x="86" y="394"/>
                      <a:pt x="85" y="395"/>
                      <a:pt x="83" y="398"/>
                    </a:cubicBezTo>
                    <a:cubicBezTo>
                      <a:pt x="87" y="399"/>
                      <a:pt x="88" y="400"/>
                      <a:pt x="91" y="401"/>
                    </a:cubicBezTo>
                    <a:cubicBezTo>
                      <a:pt x="89" y="409"/>
                      <a:pt x="88" y="413"/>
                      <a:pt x="87" y="421"/>
                    </a:cubicBezTo>
                    <a:cubicBezTo>
                      <a:pt x="89" y="423"/>
                      <a:pt x="90" y="424"/>
                      <a:pt x="92" y="426"/>
                    </a:cubicBezTo>
                    <a:cubicBezTo>
                      <a:pt x="91" y="430"/>
                      <a:pt x="91" y="432"/>
                      <a:pt x="90" y="435"/>
                    </a:cubicBezTo>
                    <a:cubicBezTo>
                      <a:pt x="86" y="432"/>
                      <a:pt x="84" y="431"/>
                      <a:pt x="80" y="428"/>
                    </a:cubicBezTo>
                    <a:cubicBezTo>
                      <a:pt x="73" y="436"/>
                      <a:pt x="70" y="440"/>
                      <a:pt x="63" y="449"/>
                    </a:cubicBezTo>
                    <a:cubicBezTo>
                      <a:pt x="65" y="452"/>
                      <a:pt x="65" y="453"/>
                      <a:pt x="67" y="456"/>
                    </a:cubicBezTo>
                    <a:cubicBezTo>
                      <a:pt x="72" y="451"/>
                      <a:pt x="75" y="449"/>
                      <a:pt x="80" y="444"/>
                    </a:cubicBezTo>
                    <a:cubicBezTo>
                      <a:pt x="83" y="447"/>
                      <a:pt x="84" y="448"/>
                      <a:pt x="86" y="450"/>
                    </a:cubicBezTo>
                    <a:cubicBezTo>
                      <a:pt x="85" y="454"/>
                      <a:pt x="84" y="456"/>
                      <a:pt x="83" y="460"/>
                    </a:cubicBezTo>
                    <a:cubicBezTo>
                      <a:pt x="90" y="465"/>
                      <a:pt x="93" y="467"/>
                      <a:pt x="100" y="472"/>
                    </a:cubicBezTo>
                    <a:cubicBezTo>
                      <a:pt x="101" y="475"/>
                      <a:pt x="101" y="476"/>
                      <a:pt x="102" y="479"/>
                    </a:cubicBezTo>
                    <a:cubicBezTo>
                      <a:pt x="101" y="481"/>
                      <a:pt x="101" y="482"/>
                      <a:pt x="100" y="485"/>
                    </a:cubicBezTo>
                    <a:cubicBezTo>
                      <a:pt x="102" y="487"/>
                      <a:pt x="102" y="489"/>
                      <a:pt x="104" y="491"/>
                    </a:cubicBezTo>
                    <a:cubicBezTo>
                      <a:pt x="101" y="493"/>
                      <a:pt x="100" y="494"/>
                      <a:pt x="97" y="495"/>
                    </a:cubicBezTo>
                    <a:cubicBezTo>
                      <a:pt x="103" y="501"/>
                      <a:pt x="106" y="503"/>
                      <a:pt x="111" y="509"/>
                    </a:cubicBezTo>
                    <a:cubicBezTo>
                      <a:pt x="112" y="510"/>
                      <a:pt x="112" y="511"/>
                      <a:pt x="113" y="512"/>
                    </a:cubicBezTo>
                    <a:cubicBezTo>
                      <a:pt x="115" y="512"/>
                      <a:pt x="116" y="511"/>
                      <a:pt x="119" y="511"/>
                    </a:cubicBezTo>
                    <a:cubicBezTo>
                      <a:pt x="122" y="513"/>
                      <a:pt x="123" y="514"/>
                      <a:pt x="126" y="517"/>
                    </a:cubicBezTo>
                    <a:cubicBezTo>
                      <a:pt x="123" y="520"/>
                      <a:pt x="122" y="522"/>
                      <a:pt x="119" y="526"/>
                    </a:cubicBezTo>
                    <a:cubicBezTo>
                      <a:pt x="123" y="527"/>
                      <a:pt x="125" y="527"/>
                      <a:pt x="128" y="527"/>
                    </a:cubicBezTo>
                    <a:cubicBezTo>
                      <a:pt x="134" y="524"/>
                      <a:pt x="137" y="522"/>
                      <a:pt x="143" y="519"/>
                    </a:cubicBezTo>
                    <a:cubicBezTo>
                      <a:pt x="142" y="521"/>
                      <a:pt x="142" y="523"/>
                      <a:pt x="141" y="526"/>
                    </a:cubicBezTo>
                    <a:cubicBezTo>
                      <a:pt x="146" y="524"/>
                      <a:pt x="149" y="523"/>
                      <a:pt x="154" y="521"/>
                    </a:cubicBezTo>
                    <a:cubicBezTo>
                      <a:pt x="155" y="517"/>
                      <a:pt x="156" y="515"/>
                      <a:pt x="157" y="510"/>
                    </a:cubicBezTo>
                    <a:cubicBezTo>
                      <a:pt x="164" y="506"/>
                      <a:pt x="168" y="504"/>
                      <a:pt x="175" y="500"/>
                    </a:cubicBezTo>
                    <a:cubicBezTo>
                      <a:pt x="176" y="498"/>
                      <a:pt x="176" y="497"/>
                      <a:pt x="177" y="495"/>
                    </a:cubicBezTo>
                    <a:cubicBezTo>
                      <a:pt x="182" y="493"/>
                      <a:pt x="185" y="492"/>
                      <a:pt x="191" y="491"/>
                    </a:cubicBezTo>
                    <a:cubicBezTo>
                      <a:pt x="189" y="490"/>
                      <a:pt x="188" y="489"/>
                      <a:pt x="187" y="488"/>
                    </a:cubicBezTo>
                    <a:cubicBezTo>
                      <a:pt x="186" y="487"/>
                      <a:pt x="185" y="486"/>
                      <a:pt x="184" y="486"/>
                    </a:cubicBezTo>
                    <a:cubicBezTo>
                      <a:pt x="179" y="488"/>
                      <a:pt x="177" y="488"/>
                      <a:pt x="172" y="490"/>
                    </a:cubicBezTo>
                    <a:cubicBezTo>
                      <a:pt x="170" y="490"/>
                      <a:pt x="169" y="490"/>
                      <a:pt x="166" y="489"/>
                    </a:cubicBezTo>
                    <a:cubicBezTo>
                      <a:pt x="157" y="493"/>
                      <a:pt x="152" y="496"/>
                      <a:pt x="142" y="500"/>
                    </a:cubicBezTo>
                    <a:cubicBezTo>
                      <a:pt x="139" y="499"/>
                      <a:pt x="138" y="498"/>
                      <a:pt x="135" y="497"/>
                    </a:cubicBezTo>
                    <a:cubicBezTo>
                      <a:pt x="136" y="494"/>
                      <a:pt x="136" y="492"/>
                      <a:pt x="137" y="489"/>
                    </a:cubicBezTo>
                    <a:cubicBezTo>
                      <a:pt x="134" y="487"/>
                      <a:pt x="132" y="485"/>
                      <a:pt x="130" y="483"/>
                    </a:cubicBezTo>
                    <a:cubicBezTo>
                      <a:pt x="126" y="488"/>
                      <a:pt x="124" y="490"/>
                      <a:pt x="120" y="494"/>
                    </a:cubicBezTo>
                    <a:cubicBezTo>
                      <a:pt x="117" y="490"/>
                      <a:pt x="115" y="487"/>
                      <a:pt x="112" y="482"/>
                    </a:cubicBezTo>
                    <a:cubicBezTo>
                      <a:pt x="113" y="476"/>
                      <a:pt x="113" y="473"/>
                      <a:pt x="114" y="467"/>
                    </a:cubicBezTo>
                    <a:cubicBezTo>
                      <a:pt x="117" y="461"/>
                      <a:pt x="119" y="458"/>
                      <a:pt x="122" y="452"/>
                    </a:cubicBezTo>
                    <a:cubicBezTo>
                      <a:pt x="118" y="450"/>
                      <a:pt x="116" y="449"/>
                      <a:pt x="112" y="447"/>
                    </a:cubicBezTo>
                    <a:cubicBezTo>
                      <a:pt x="114" y="440"/>
                      <a:pt x="116" y="436"/>
                      <a:pt x="118" y="429"/>
                    </a:cubicBezTo>
                    <a:cubicBezTo>
                      <a:pt x="116" y="424"/>
                      <a:pt x="115" y="421"/>
                      <a:pt x="113" y="416"/>
                    </a:cubicBezTo>
                    <a:cubicBezTo>
                      <a:pt x="114" y="412"/>
                      <a:pt x="114" y="409"/>
                      <a:pt x="115" y="405"/>
                    </a:cubicBezTo>
                    <a:cubicBezTo>
                      <a:pt x="111" y="402"/>
                      <a:pt x="109" y="400"/>
                      <a:pt x="105" y="396"/>
                    </a:cubicBezTo>
                    <a:cubicBezTo>
                      <a:pt x="110" y="394"/>
                      <a:pt x="112" y="393"/>
                      <a:pt x="117" y="391"/>
                    </a:cubicBezTo>
                    <a:cubicBezTo>
                      <a:pt x="116" y="388"/>
                      <a:pt x="115" y="387"/>
                      <a:pt x="114" y="384"/>
                    </a:cubicBezTo>
                    <a:cubicBezTo>
                      <a:pt x="111" y="384"/>
                      <a:pt x="110" y="385"/>
                      <a:pt x="107" y="386"/>
                    </a:cubicBezTo>
                    <a:cubicBezTo>
                      <a:pt x="105" y="382"/>
                      <a:pt x="104" y="380"/>
                      <a:pt x="103" y="376"/>
                    </a:cubicBezTo>
                    <a:cubicBezTo>
                      <a:pt x="100" y="374"/>
                      <a:pt x="98" y="374"/>
                      <a:pt x="95" y="372"/>
                    </a:cubicBezTo>
                    <a:cubicBezTo>
                      <a:pt x="94" y="370"/>
                      <a:pt x="94" y="369"/>
                      <a:pt x="93" y="367"/>
                    </a:cubicBezTo>
                    <a:cubicBezTo>
                      <a:pt x="94" y="363"/>
                      <a:pt x="94" y="361"/>
                      <a:pt x="95" y="358"/>
                    </a:cubicBezTo>
                    <a:cubicBezTo>
                      <a:pt x="93" y="352"/>
                      <a:pt x="92" y="348"/>
                      <a:pt x="89" y="342"/>
                    </a:cubicBezTo>
                    <a:cubicBezTo>
                      <a:pt x="88" y="331"/>
                      <a:pt x="87" y="325"/>
                      <a:pt x="86" y="313"/>
                    </a:cubicBezTo>
                    <a:cubicBezTo>
                      <a:pt x="89" y="309"/>
                      <a:pt x="90" y="307"/>
                      <a:pt x="92" y="303"/>
                    </a:cubicBezTo>
                    <a:cubicBezTo>
                      <a:pt x="85" y="295"/>
                      <a:pt x="82" y="290"/>
                      <a:pt x="75" y="282"/>
                    </a:cubicBezTo>
                    <a:cubicBezTo>
                      <a:pt x="80" y="276"/>
                      <a:pt x="82" y="274"/>
                      <a:pt x="87" y="268"/>
                    </a:cubicBezTo>
                    <a:cubicBezTo>
                      <a:pt x="84" y="264"/>
                      <a:pt x="82" y="261"/>
                      <a:pt x="79" y="257"/>
                    </a:cubicBezTo>
                    <a:cubicBezTo>
                      <a:pt x="82" y="250"/>
                      <a:pt x="84" y="246"/>
                      <a:pt x="87" y="239"/>
                    </a:cubicBezTo>
                    <a:cubicBezTo>
                      <a:pt x="84" y="233"/>
                      <a:pt x="83" y="230"/>
                      <a:pt x="81" y="224"/>
                    </a:cubicBezTo>
                    <a:cubicBezTo>
                      <a:pt x="74" y="217"/>
                      <a:pt x="71" y="213"/>
                      <a:pt x="64" y="206"/>
                    </a:cubicBezTo>
                    <a:cubicBezTo>
                      <a:pt x="65" y="198"/>
                      <a:pt x="66" y="193"/>
                      <a:pt x="66" y="184"/>
                    </a:cubicBezTo>
                    <a:cubicBezTo>
                      <a:pt x="64" y="178"/>
                      <a:pt x="62" y="175"/>
                      <a:pt x="60" y="169"/>
                    </a:cubicBezTo>
                    <a:cubicBezTo>
                      <a:pt x="61" y="156"/>
                      <a:pt x="61" y="149"/>
                      <a:pt x="62" y="135"/>
                    </a:cubicBezTo>
                    <a:cubicBezTo>
                      <a:pt x="67" y="132"/>
                      <a:pt x="69" y="131"/>
                      <a:pt x="74" y="127"/>
                    </a:cubicBezTo>
                    <a:cubicBezTo>
                      <a:pt x="67" y="114"/>
                      <a:pt x="64" y="108"/>
                      <a:pt x="57" y="94"/>
                    </a:cubicBezTo>
                    <a:cubicBezTo>
                      <a:pt x="63" y="87"/>
                      <a:pt x="66" y="84"/>
                      <a:pt x="72" y="77"/>
                    </a:cubicBezTo>
                    <a:cubicBezTo>
                      <a:pt x="73" y="70"/>
                      <a:pt x="73" y="66"/>
                      <a:pt x="73" y="60"/>
                    </a:cubicBezTo>
                    <a:cubicBezTo>
                      <a:pt x="67" y="62"/>
                      <a:pt x="63" y="64"/>
                      <a:pt x="57" y="67"/>
                    </a:cubicBezTo>
                    <a:cubicBezTo>
                      <a:pt x="53" y="58"/>
                      <a:pt x="52" y="53"/>
                      <a:pt x="49" y="44"/>
                    </a:cubicBezTo>
                    <a:cubicBezTo>
                      <a:pt x="42" y="42"/>
                      <a:pt x="39" y="41"/>
                      <a:pt x="32" y="39"/>
                    </a:cubicBezTo>
                    <a:cubicBezTo>
                      <a:pt x="32" y="31"/>
                      <a:pt x="32" y="26"/>
                      <a:pt x="31" y="18"/>
                    </a:cubicBezTo>
                    <a:cubicBezTo>
                      <a:pt x="27" y="13"/>
                      <a:pt x="25" y="10"/>
                      <a:pt x="20" y="4"/>
                    </a:cubicBezTo>
                    <a:cubicBezTo>
                      <a:pt x="15" y="3"/>
                      <a:pt x="12" y="2"/>
                      <a:pt x="7" y="0"/>
                    </a:cubicBezTo>
                    <a:cubicBezTo>
                      <a:pt x="7" y="0"/>
                      <a:pt x="7" y="0"/>
                      <a:pt x="7" y="0"/>
                    </a:cubicBezTo>
                    <a:cubicBezTo>
                      <a:pt x="8" y="6"/>
                      <a:pt x="8" y="8"/>
                      <a:pt x="10" y="14"/>
                    </a:cubicBezTo>
                    <a:cubicBezTo>
                      <a:pt x="6" y="17"/>
                      <a:pt x="4" y="18"/>
                      <a:pt x="0" y="2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44"/>
              <p:cNvSpPr>
                <a:spLocks/>
              </p:cNvSpPr>
              <p:nvPr userDrawn="1"/>
            </p:nvSpPr>
            <p:spPr bwMode="auto">
              <a:xfrm>
                <a:off x="-125" y="4635"/>
                <a:ext cx="31" cy="40"/>
              </a:xfrm>
              <a:custGeom>
                <a:avLst/>
                <a:gdLst>
                  <a:gd name="T0" fmla="*/ 0 w 13"/>
                  <a:gd name="T1" fmla="*/ 9 h 17"/>
                  <a:gd name="T2" fmla="*/ 5 w 13"/>
                  <a:gd name="T3" fmla="*/ 17 h 17"/>
                  <a:gd name="T4" fmla="*/ 13 w 13"/>
                  <a:gd name="T5" fmla="*/ 6 h 17"/>
                  <a:gd name="T6" fmla="*/ 4 w 13"/>
                  <a:gd name="T7" fmla="*/ 0 h 17"/>
                  <a:gd name="T8" fmla="*/ 0 w 13"/>
                  <a:gd name="T9" fmla="*/ 9 h 17"/>
                </a:gdLst>
                <a:ahLst/>
                <a:cxnLst>
                  <a:cxn ang="0">
                    <a:pos x="T0" y="T1"/>
                  </a:cxn>
                  <a:cxn ang="0">
                    <a:pos x="T2" y="T3"/>
                  </a:cxn>
                  <a:cxn ang="0">
                    <a:pos x="T4" y="T5"/>
                  </a:cxn>
                  <a:cxn ang="0">
                    <a:pos x="T6" y="T7"/>
                  </a:cxn>
                  <a:cxn ang="0">
                    <a:pos x="T8" y="T9"/>
                  </a:cxn>
                </a:cxnLst>
                <a:rect l="0" t="0" r="r" b="b"/>
                <a:pathLst>
                  <a:path w="13" h="17">
                    <a:moveTo>
                      <a:pt x="0" y="9"/>
                    </a:moveTo>
                    <a:cubicBezTo>
                      <a:pt x="2" y="12"/>
                      <a:pt x="3" y="14"/>
                      <a:pt x="5" y="17"/>
                    </a:cubicBezTo>
                    <a:cubicBezTo>
                      <a:pt x="8" y="13"/>
                      <a:pt x="10" y="10"/>
                      <a:pt x="13" y="6"/>
                    </a:cubicBezTo>
                    <a:cubicBezTo>
                      <a:pt x="9" y="4"/>
                      <a:pt x="8" y="3"/>
                      <a:pt x="4" y="0"/>
                    </a:cubicBezTo>
                    <a:cubicBezTo>
                      <a:pt x="3" y="4"/>
                      <a:pt x="2" y="5"/>
                      <a:pt x="0"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145"/>
              <p:cNvSpPr>
                <a:spLocks/>
              </p:cNvSpPr>
              <p:nvPr userDrawn="1"/>
            </p:nvSpPr>
            <p:spPr bwMode="auto">
              <a:xfrm>
                <a:off x="-106" y="4666"/>
                <a:ext cx="33" cy="43"/>
              </a:xfrm>
              <a:custGeom>
                <a:avLst/>
                <a:gdLst>
                  <a:gd name="T0" fmla="*/ 14 w 14"/>
                  <a:gd name="T1" fmla="*/ 12 h 18"/>
                  <a:gd name="T2" fmla="*/ 7 w 14"/>
                  <a:gd name="T3" fmla="*/ 0 h 18"/>
                  <a:gd name="T4" fmla="*/ 0 w 14"/>
                  <a:gd name="T5" fmla="*/ 11 h 18"/>
                  <a:gd name="T6" fmla="*/ 5 w 14"/>
                  <a:gd name="T7" fmla="*/ 18 h 18"/>
                  <a:gd name="T8" fmla="*/ 14 w 14"/>
                  <a:gd name="T9" fmla="*/ 12 h 18"/>
                </a:gdLst>
                <a:ahLst/>
                <a:cxnLst>
                  <a:cxn ang="0">
                    <a:pos x="T0" y="T1"/>
                  </a:cxn>
                  <a:cxn ang="0">
                    <a:pos x="T2" y="T3"/>
                  </a:cxn>
                  <a:cxn ang="0">
                    <a:pos x="T4" y="T5"/>
                  </a:cxn>
                  <a:cxn ang="0">
                    <a:pos x="T6" y="T7"/>
                  </a:cxn>
                  <a:cxn ang="0">
                    <a:pos x="T8" y="T9"/>
                  </a:cxn>
                </a:cxnLst>
                <a:rect l="0" t="0" r="r" b="b"/>
                <a:pathLst>
                  <a:path w="14" h="18">
                    <a:moveTo>
                      <a:pt x="14" y="12"/>
                    </a:moveTo>
                    <a:cubicBezTo>
                      <a:pt x="12" y="7"/>
                      <a:pt x="10" y="4"/>
                      <a:pt x="7" y="0"/>
                    </a:cubicBezTo>
                    <a:cubicBezTo>
                      <a:pt x="5" y="4"/>
                      <a:pt x="3" y="6"/>
                      <a:pt x="0" y="11"/>
                    </a:cubicBezTo>
                    <a:cubicBezTo>
                      <a:pt x="2" y="14"/>
                      <a:pt x="3" y="15"/>
                      <a:pt x="5" y="18"/>
                    </a:cubicBezTo>
                    <a:cubicBezTo>
                      <a:pt x="9" y="15"/>
                      <a:pt x="10" y="14"/>
                      <a:pt x="14"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46"/>
              <p:cNvSpPr>
                <a:spLocks/>
              </p:cNvSpPr>
              <p:nvPr userDrawn="1"/>
            </p:nvSpPr>
            <p:spPr bwMode="auto">
              <a:xfrm>
                <a:off x="-96" y="4718"/>
                <a:ext cx="47" cy="52"/>
              </a:xfrm>
              <a:custGeom>
                <a:avLst/>
                <a:gdLst>
                  <a:gd name="T0" fmla="*/ 20 w 20"/>
                  <a:gd name="T1" fmla="*/ 13 h 22"/>
                  <a:gd name="T2" fmla="*/ 7 w 20"/>
                  <a:gd name="T3" fmla="*/ 0 h 22"/>
                  <a:gd name="T4" fmla="*/ 0 w 20"/>
                  <a:gd name="T5" fmla="*/ 3 h 22"/>
                  <a:gd name="T6" fmla="*/ 4 w 20"/>
                  <a:gd name="T7" fmla="*/ 12 h 22"/>
                  <a:gd name="T8" fmla="*/ 9 w 20"/>
                  <a:gd name="T9" fmla="*/ 13 h 22"/>
                  <a:gd name="T10" fmla="*/ 12 w 20"/>
                  <a:gd name="T11" fmla="*/ 22 h 22"/>
                  <a:gd name="T12" fmla="*/ 20 w 20"/>
                  <a:gd name="T13" fmla="*/ 13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20" y="13"/>
                    </a:moveTo>
                    <a:cubicBezTo>
                      <a:pt x="15" y="8"/>
                      <a:pt x="12" y="5"/>
                      <a:pt x="7" y="0"/>
                    </a:cubicBezTo>
                    <a:cubicBezTo>
                      <a:pt x="4" y="1"/>
                      <a:pt x="2" y="2"/>
                      <a:pt x="0" y="3"/>
                    </a:cubicBezTo>
                    <a:cubicBezTo>
                      <a:pt x="2" y="6"/>
                      <a:pt x="3" y="8"/>
                      <a:pt x="4" y="12"/>
                    </a:cubicBezTo>
                    <a:cubicBezTo>
                      <a:pt x="6" y="12"/>
                      <a:pt x="7" y="12"/>
                      <a:pt x="9" y="13"/>
                    </a:cubicBezTo>
                    <a:cubicBezTo>
                      <a:pt x="10" y="16"/>
                      <a:pt x="11" y="18"/>
                      <a:pt x="12" y="22"/>
                    </a:cubicBezTo>
                    <a:cubicBezTo>
                      <a:pt x="15" y="18"/>
                      <a:pt x="17" y="16"/>
                      <a:pt x="20"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47"/>
              <p:cNvSpPr>
                <a:spLocks/>
              </p:cNvSpPr>
              <p:nvPr userDrawn="1"/>
            </p:nvSpPr>
            <p:spPr bwMode="auto">
              <a:xfrm>
                <a:off x="-56" y="4761"/>
                <a:ext cx="33" cy="31"/>
              </a:xfrm>
              <a:custGeom>
                <a:avLst/>
                <a:gdLst>
                  <a:gd name="T0" fmla="*/ 9 w 14"/>
                  <a:gd name="T1" fmla="*/ 0 h 13"/>
                  <a:gd name="T2" fmla="*/ 0 w 14"/>
                  <a:gd name="T3" fmla="*/ 8 h 13"/>
                  <a:gd name="T4" fmla="*/ 2 w 14"/>
                  <a:gd name="T5" fmla="*/ 13 h 13"/>
                  <a:gd name="T6" fmla="*/ 11 w 14"/>
                  <a:gd name="T7" fmla="*/ 13 h 13"/>
                  <a:gd name="T8" fmla="*/ 10 w 14"/>
                  <a:gd name="T9" fmla="*/ 7 h 13"/>
                  <a:gd name="T10" fmla="*/ 14 w 14"/>
                  <a:gd name="T11" fmla="*/ 1 h 13"/>
                  <a:gd name="T12" fmla="*/ 9 w 1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9" y="0"/>
                    </a:moveTo>
                    <a:cubicBezTo>
                      <a:pt x="5" y="3"/>
                      <a:pt x="4" y="4"/>
                      <a:pt x="0" y="8"/>
                    </a:cubicBezTo>
                    <a:cubicBezTo>
                      <a:pt x="1" y="10"/>
                      <a:pt x="2" y="11"/>
                      <a:pt x="2" y="13"/>
                    </a:cubicBezTo>
                    <a:cubicBezTo>
                      <a:pt x="6" y="13"/>
                      <a:pt x="7" y="13"/>
                      <a:pt x="11" y="13"/>
                    </a:cubicBezTo>
                    <a:cubicBezTo>
                      <a:pt x="10" y="10"/>
                      <a:pt x="10" y="9"/>
                      <a:pt x="10" y="7"/>
                    </a:cubicBezTo>
                    <a:cubicBezTo>
                      <a:pt x="12" y="5"/>
                      <a:pt x="13" y="3"/>
                      <a:pt x="14" y="1"/>
                    </a:cubicBezTo>
                    <a:cubicBezTo>
                      <a:pt x="12" y="0"/>
                      <a:pt x="11" y="0"/>
                      <a:pt x="9"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48"/>
              <p:cNvSpPr>
                <a:spLocks/>
              </p:cNvSpPr>
              <p:nvPr userDrawn="1"/>
            </p:nvSpPr>
            <p:spPr bwMode="auto">
              <a:xfrm>
                <a:off x="-18" y="4794"/>
                <a:ext cx="55" cy="33"/>
              </a:xfrm>
              <a:custGeom>
                <a:avLst/>
                <a:gdLst>
                  <a:gd name="T0" fmla="*/ 0 w 23"/>
                  <a:gd name="T1" fmla="*/ 3 h 14"/>
                  <a:gd name="T2" fmla="*/ 12 w 23"/>
                  <a:gd name="T3" fmla="*/ 8 h 14"/>
                  <a:gd name="T4" fmla="*/ 15 w 23"/>
                  <a:gd name="T5" fmla="*/ 14 h 14"/>
                  <a:gd name="T6" fmla="*/ 23 w 23"/>
                  <a:gd name="T7" fmla="*/ 11 h 14"/>
                  <a:gd name="T8" fmla="*/ 21 w 23"/>
                  <a:gd name="T9" fmla="*/ 4 h 14"/>
                  <a:gd name="T10" fmla="*/ 14 w 23"/>
                  <a:gd name="T11" fmla="*/ 0 h 14"/>
                  <a:gd name="T12" fmla="*/ 0 w 23"/>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23" h="14">
                    <a:moveTo>
                      <a:pt x="0" y="3"/>
                    </a:moveTo>
                    <a:cubicBezTo>
                      <a:pt x="5" y="5"/>
                      <a:pt x="7" y="6"/>
                      <a:pt x="12" y="8"/>
                    </a:cubicBezTo>
                    <a:cubicBezTo>
                      <a:pt x="13" y="11"/>
                      <a:pt x="14" y="12"/>
                      <a:pt x="15" y="14"/>
                    </a:cubicBezTo>
                    <a:cubicBezTo>
                      <a:pt x="18" y="13"/>
                      <a:pt x="20" y="12"/>
                      <a:pt x="23" y="11"/>
                    </a:cubicBezTo>
                    <a:cubicBezTo>
                      <a:pt x="22" y="8"/>
                      <a:pt x="22" y="6"/>
                      <a:pt x="21" y="4"/>
                    </a:cubicBezTo>
                    <a:cubicBezTo>
                      <a:pt x="18" y="2"/>
                      <a:pt x="17" y="2"/>
                      <a:pt x="14" y="0"/>
                    </a:cubicBezTo>
                    <a:cubicBezTo>
                      <a:pt x="8" y="2"/>
                      <a:pt x="5" y="2"/>
                      <a:pt x="0"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49"/>
              <p:cNvSpPr>
                <a:spLocks/>
              </p:cNvSpPr>
              <p:nvPr userDrawn="1"/>
            </p:nvSpPr>
            <p:spPr bwMode="auto">
              <a:xfrm>
                <a:off x="41" y="4780"/>
                <a:ext cx="38" cy="33"/>
              </a:xfrm>
              <a:custGeom>
                <a:avLst/>
                <a:gdLst>
                  <a:gd name="T0" fmla="*/ 15 w 16"/>
                  <a:gd name="T1" fmla="*/ 0 h 14"/>
                  <a:gd name="T2" fmla="*/ 0 w 16"/>
                  <a:gd name="T3" fmla="*/ 5 h 14"/>
                  <a:gd name="T4" fmla="*/ 5 w 16"/>
                  <a:gd name="T5" fmla="*/ 8 h 14"/>
                  <a:gd name="T6" fmla="*/ 7 w 16"/>
                  <a:gd name="T7" fmla="*/ 14 h 14"/>
                  <a:gd name="T8" fmla="*/ 16 w 16"/>
                  <a:gd name="T9" fmla="*/ 3 h 14"/>
                  <a:gd name="T10" fmla="*/ 15 w 16"/>
                  <a:gd name="T11" fmla="*/ 0 h 14"/>
                </a:gdLst>
                <a:ahLst/>
                <a:cxnLst>
                  <a:cxn ang="0">
                    <a:pos x="T0" y="T1"/>
                  </a:cxn>
                  <a:cxn ang="0">
                    <a:pos x="T2" y="T3"/>
                  </a:cxn>
                  <a:cxn ang="0">
                    <a:pos x="T4" y="T5"/>
                  </a:cxn>
                  <a:cxn ang="0">
                    <a:pos x="T6" y="T7"/>
                  </a:cxn>
                  <a:cxn ang="0">
                    <a:pos x="T8" y="T9"/>
                  </a:cxn>
                  <a:cxn ang="0">
                    <a:pos x="T10" y="T11"/>
                  </a:cxn>
                </a:cxnLst>
                <a:rect l="0" t="0" r="r" b="b"/>
                <a:pathLst>
                  <a:path w="16" h="14">
                    <a:moveTo>
                      <a:pt x="15" y="0"/>
                    </a:moveTo>
                    <a:cubicBezTo>
                      <a:pt x="9" y="2"/>
                      <a:pt x="6" y="3"/>
                      <a:pt x="0" y="5"/>
                    </a:cubicBezTo>
                    <a:cubicBezTo>
                      <a:pt x="2" y="6"/>
                      <a:pt x="3" y="7"/>
                      <a:pt x="5" y="8"/>
                    </a:cubicBezTo>
                    <a:cubicBezTo>
                      <a:pt x="6" y="10"/>
                      <a:pt x="6" y="11"/>
                      <a:pt x="7" y="14"/>
                    </a:cubicBezTo>
                    <a:cubicBezTo>
                      <a:pt x="11" y="9"/>
                      <a:pt x="13" y="7"/>
                      <a:pt x="16" y="3"/>
                    </a:cubicBezTo>
                    <a:cubicBezTo>
                      <a:pt x="16" y="2"/>
                      <a:pt x="15" y="1"/>
                      <a:pt x="1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50"/>
              <p:cNvSpPr>
                <a:spLocks/>
              </p:cNvSpPr>
              <p:nvPr userDrawn="1"/>
            </p:nvSpPr>
            <p:spPr bwMode="auto">
              <a:xfrm>
                <a:off x="124" y="4792"/>
                <a:ext cx="81" cy="30"/>
              </a:xfrm>
              <a:custGeom>
                <a:avLst/>
                <a:gdLst>
                  <a:gd name="T0" fmla="*/ 9 w 34"/>
                  <a:gd name="T1" fmla="*/ 5 h 13"/>
                  <a:gd name="T2" fmla="*/ 0 w 34"/>
                  <a:gd name="T3" fmla="*/ 13 h 13"/>
                  <a:gd name="T4" fmla="*/ 34 w 34"/>
                  <a:gd name="T5" fmla="*/ 7 h 13"/>
                  <a:gd name="T6" fmla="*/ 27 w 34"/>
                  <a:gd name="T7" fmla="*/ 0 h 13"/>
                  <a:gd name="T8" fmla="*/ 9 w 34"/>
                  <a:gd name="T9" fmla="*/ 5 h 13"/>
                </a:gdLst>
                <a:ahLst/>
                <a:cxnLst>
                  <a:cxn ang="0">
                    <a:pos x="T0" y="T1"/>
                  </a:cxn>
                  <a:cxn ang="0">
                    <a:pos x="T2" y="T3"/>
                  </a:cxn>
                  <a:cxn ang="0">
                    <a:pos x="T4" y="T5"/>
                  </a:cxn>
                  <a:cxn ang="0">
                    <a:pos x="T6" y="T7"/>
                  </a:cxn>
                  <a:cxn ang="0">
                    <a:pos x="T8" y="T9"/>
                  </a:cxn>
                </a:cxnLst>
                <a:rect l="0" t="0" r="r" b="b"/>
                <a:pathLst>
                  <a:path w="34" h="13">
                    <a:moveTo>
                      <a:pt x="9" y="5"/>
                    </a:moveTo>
                    <a:cubicBezTo>
                      <a:pt x="6" y="8"/>
                      <a:pt x="4" y="10"/>
                      <a:pt x="0" y="13"/>
                    </a:cubicBezTo>
                    <a:cubicBezTo>
                      <a:pt x="14" y="11"/>
                      <a:pt x="20" y="10"/>
                      <a:pt x="34" y="7"/>
                    </a:cubicBezTo>
                    <a:cubicBezTo>
                      <a:pt x="31" y="4"/>
                      <a:pt x="30" y="3"/>
                      <a:pt x="27" y="0"/>
                    </a:cubicBezTo>
                    <a:cubicBezTo>
                      <a:pt x="20" y="2"/>
                      <a:pt x="17" y="3"/>
                      <a:pt x="9"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51"/>
              <p:cNvSpPr>
                <a:spLocks/>
              </p:cNvSpPr>
              <p:nvPr userDrawn="1"/>
            </p:nvSpPr>
            <p:spPr bwMode="auto">
              <a:xfrm>
                <a:off x="307" y="4716"/>
                <a:ext cx="38" cy="21"/>
              </a:xfrm>
              <a:custGeom>
                <a:avLst/>
                <a:gdLst>
                  <a:gd name="T0" fmla="*/ 0 w 16"/>
                  <a:gd name="T1" fmla="*/ 9 h 9"/>
                  <a:gd name="T2" fmla="*/ 9 w 16"/>
                  <a:gd name="T3" fmla="*/ 8 h 9"/>
                  <a:gd name="T4" fmla="*/ 16 w 16"/>
                  <a:gd name="T5" fmla="*/ 0 h 9"/>
                  <a:gd name="T6" fmla="*/ 4 w 16"/>
                  <a:gd name="T7" fmla="*/ 1 h 9"/>
                  <a:gd name="T8" fmla="*/ 0 w 16"/>
                  <a:gd name="T9" fmla="*/ 9 h 9"/>
                </a:gdLst>
                <a:ahLst/>
                <a:cxnLst>
                  <a:cxn ang="0">
                    <a:pos x="T0" y="T1"/>
                  </a:cxn>
                  <a:cxn ang="0">
                    <a:pos x="T2" y="T3"/>
                  </a:cxn>
                  <a:cxn ang="0">
                    <a:pos x="T4" y="T5"/>
                  </a:cxn>
                  <a:cxn ang="0">
                    <a:pos x="T6" y="T7"/>
                  </a:cxn>
                  <a:cxn ang="0">
                    <a:pos x="T8" y="T9"/>
                  </a:cxn>
                </a:cxnLst>
                <a:rect l="0" t="0" r="r" b="b"/>
                <a:pathLst>
                  <a:path w="16" h="9">
                    <a:moveTo>
                      <a:pt x="0" y="9"/>
                    </a:moveTo>
                    <a:cubicBezTo>
                      <a:pt x="3" y="9"/>
                      <a:pt x="5" y="9"/>
                      <a:pt x="9" y="8"/>
                    </a:cubicBezTo>
                    <a:cubicBezTo>
                      <a:pt x="12" y="5"/>
                      <a:pt x="13" y="4"/>
                      <a:pt x="16" y="0"/>
                    </a:cubicBezTo>
                    <a:cubicBezTo>
                      <a:pt x="11" y="1"/>
                      <a:pt x="9" y="1"/>
                      <a:pt x="4" y="1"/>
                    </a:cubicBezTo>
                    <a:cubicBezTo>
                      <a:pt x="2" y="4"/>
                      <a:pt x="1" y="6"/>
                      <a:pt x="0"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52"/>
              <p:cNvSpPr>
                <a:spLocks/>
              </p:cNvSpPr>
              <p:nvPr userDrawn="1"/>
            </p:nvSpPr>
            <p:spPr bwMode="auto">
              <a:xfrm>
                <a:off x="148" y="4711"/>
                <a:ext cx="138" cy="73"/>
              </a:xfrm>
              <a:custGeom>
                <a:avLst/>
                <a:gdLst>
                  <a:gd name="T0" fmla="*/ 27 w 58"/>
                  <a:gd name="T1" fmla="*/ 24 h 31"/>
                  <a:gd name="T2" fmla="*/ 43 w 58"/>
                  <a:gd name="T3" fmla="*/ 20 h 31"/>
                  <a:gd name="T4" fmla="*/ 57 w 58"/>
                  <a:gd name="T5" fmla="*/ 13 h 31"/>
                  <a:gd name="T6" fmla="*/ 58 w 58"/>
                  <a:gd name="T7" fmla="*/ 8 h 31"/>
                  <a:gd name="T8" fmla="*/ 43 w 58"/>
                  <a:gd name="T9" fmla="*/ 12 h 31"/>
                  <a:gd name="T10" fmla="*/ 9 w 58"/>
                  <a:gd name="T11" fmla="*/ 7 h 31"/>
                  <a:gd name="T12" fmla="*/ 10 w 58"/>
                  <a:gd name="T13" fmla="*/ 1 h 31"/>
                  <a:gd name="T14" fmla="*/ 5 w 58"/>
                  <a:gd name="T15" fmla="*/ 0 h 31"/>
                  <a:gd name="T16" fmla="*/ 0 w 58"/>
                  <a:gd name="T17" fmla="*/ 3 h 31"/>
                  <a:gd name="T18" fmla="*/ 9 w 58"/>
                  <a:gd name="T19" fmla="*/ 31 h 31"/>
                  <a:gd name="T20" fmla="*/ 12 w 58"/>
                  <a:gd name="T21" fmla="*/ 30 h 31"/>
                  <a:gd name="T22" fmla="*/ 27 w 58"/>
                  <a:gd name="T23"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31">
                    <a:moveTo>
                      <a:pt x="27" y="24"/>
                    </a:moveTo>
                    <a:cubicBezTo>
                      <a:pt x="33" y="22"/>
                      <a:pt x="37" y="22"/>
                      <a:pt x="43" y="20"/>
                    </a:cubicBezTo>
                    <a:cubicBezTo>
                      <a:pt x="48" y="17"/>
                      <a:pt x="51" y="16"/>
                      <a:pt x="57" y="13"/>
                    </a:cubicBezTo>
                    <a:cubicBezTo>
                      <a:pt x="57" y="11"/>
                      <a:pt x="58" y="10"/>
                      <a:pt x="58" y="8"/>
                    </a:cubicBezTo>
                    <a:cubicBezTo>
                      <a:pt x="52" y="10"/>
                      <a:pt x="49" y="10"/>
                      <a:pt x="43" y="12"/>
                    </a:cubicBezTo>
                    <a:cubicBezTo>
                      <a:pt x="30" y="10"/>
                      <a:pt x="23" y="9"/>
                      <a:pt x="9" y="7"/>
                    </a:cubicBezTo>
                    <a:cubicBezTo>
                      <a:pt x="10" y="5"/>
                      <a:pt x="10" y="3"/>
                      <a:pt x="10" y="1"/>
                    </a:cubicBezTo>
                    <a:cubicBezTo>
                      <a:pt x="8" y="1"/>
                      <a:pt x="7" y="1"/>
                      <a:pt x="5" y="0"/>
                    </a:cubicBezTo>
                    <a:cubicBezTo>
                      <a:pt x="3" y="2"/>
                      <a:pt x="2" y="2"/>
                      <a:pt x="0" y="3"/>
                    </a:cubicBezTo>
                    <a:cubicBezTo>
                      <a:pt x="3" y="14"/>
                      <a:pt x="5" y="20"/>
                      <a:pt x="9" y="31"/>
                    </a:cubicBezTo>
                    <a:cubicBezTo>
                      <a:pt x="10" y="30"/>
                      <a:pt x="11" y="30"/>
                      <a:pt x="12" y="30"/>
                    </a:cubicBezTo>
                    <a:cubicBezTo>
                      <a:pt x="18" y="27"/>
                      <a:pt x="21" y="26"/>
                      <a:pt x="27" y="2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53"/>
              <p:cNvSpPr>
                <a:spLocks/>
              </p:cNvSpPr>
              <p:nvPr userDrawn="1"/>
            </p:nvSpPr>
            <p:spPr bwMode="auto">
              <a:xfrm>
                <a:off x="72" y="4718"/>
                <a:ext cx="97" cy="95"/>
              </a:xfrm>
              <a:custGeom>
                <a:avLst/>
                <a:gdLst>
                  <a:gd name="T0" fmla="*/ 14 w 41"/>
                  <a:gd name="T1" fmla="*/ 10 h 40"/>
                  <a:gd name="T2" fmla="*/ 13 w 41"/>
                  <a:gd name="T3" fmla="*/ 20 h 40"/>
                  <a:gd name="T4" fmla="*/ 24 w 41"/>
                  <a:gd name="T5" fmla="*/ 24 h 40"/>
                  <a:gd name="T6" fmla="*/ 13 w 41"/>
                  <a:gd name="T7" fmla="*/ 29 h 40"/>
                  <a:gd name="T8" fmla="*/ 0 w 41"/>
                  <a:gd name="T9" fmla="*/ 40 h 40"/>
                  <a:gd name="T10" fmla="*/ 16 w 41"/>
                  <a:gd name="T11" fmla="*/ 38 h 40"/>
                  <a:gd name="T12" fmla="*/ 26 w 41"/>
                  <a:gd name="T13" fmla="*/ 31 h 40"/>
                  <a:gd name="T14" fmla="*/ 41 w 41"/>
                  <a:gd name="T15" fmla="*/ 28 h 40"/>
                  <a:gd name="T16" fmla="*/ 32 w 41"/>
                  <a:gd name="T17" fmla="*/ 0 h 40"/>
                  <a:gd name="T18" fmla="*/ 14 w 41"/>
                  <a:gd name="T1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14" y="10"/>
                    </a:moveTo>
                    <a:cubicBezTo>
                      <a:pt x="13" y="14"/>
                      <a:pt x="13" y="16"/>
                      <a:pt x="13" y="20"/>
                    </a:cubicBezTo>
                    <a:cubicBezTo>
                      <a:pt x="17" y="22"/>
                      <a:pt x="19" y="22"/>
                      <a:pt x="24" y="24"/>
                    </a:cubicBezTo>
                    <a:cubicBezTo>
                      <a:pt x="19" y="26"/>
                      <a:pt x="17" y="27"/>
                      <a:pt x="13" y="29"/>
                    </a:cubicBezTo>
                    <a:cubicBezTo>
                      <a:pt x="8" y="34"/>
                      <a:pt x="5" y="36"/>
                      <a:pt x="0" y="40"/>
                    </a:cubicBezTo>
                    <a:cubicBezTo>
                      <a:pt x="7" y="39"/>
                      <a:pt x="10" y="39"/>
                      <a:pt x="16" y="38"/>
                    </a:cubicBezTo>
                    <a:cubicBezTo>
                      <a:pt x="20" y="35"/>
                      <a:pt x="22" y="34"/>
                      <a:pt x="26" y="31"/>
                    </a:cubicBezTo>
                    <a:cubicBezTo>
                      <a:pt x="32" y="30"/>
                      <a:pt x="35" y="29"/>
                      <a:pt x="41" y="28"/>
                    </a:cubicBezTo>
                    <a:cubicBezTo>
                      <a:pt x="37" y="17"/>
                      <a:pt x="35" y="11"/>
                      <a:pt x="32" y="0"/>
                    </a:cubicBezTo>
                    <a:cubicBezTo>
                      <a:pt x="25" y="4"/>
                      <a:pt x="21" y="6"/>
                      <a:pt x="14" y="1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54"/>
              <p:cNvSpPr>
                <a:spLocks/>
              </p:cNvSpPr>
              <p:nvPr userDrawn="1"/>
            </p:nvSpPr>
            <p:spPr bwMode="auto">
              <a:xfrm>
                <a:off x="-151" y="4426"/>
                <a:ext cx="33" cy="52"/>
              </a:xfrm>
              <a:custGeom>
                <a:avLst/>
                <a:gdLst>
                  <a:gd name="T0" fmla="*/ 10 w 14"/>
                  <a:gd name="T1" fmla="*/ 0 h 22"/>
                  <a:gd name="T2" fmla="*/ 0 w 14"/>
                  <a:gd name="T3" fmla="*/ 1 h 22"/>
                  <a:gd name="T4" fmla="*/ 3 w 14"/>
                  <a:gd name="T5" fmla="*/ 22 h 22"/>
                  <a:gd name="T6" fmla="*/ 14 w 14"/>
                  <a:gd name="T7" fmla="*/ 11 h 22"/>
                  <a:gd name="T8" fmla="*/ 10 w 14"/>
                  <a:gd name="T9" fmla="*/ 0 h 22"/>
                </a:gdLst>
                <a:ahLst/>
                <a:cxnLst>
                  <a:cxn ang="0">
                    <a:pos x="T0" y="T1"/>
                  </a:cxn>
                  <a:cxn ang="0">
                    <a:pos x="T2" y="T3"/>
                  </a:cxn>
                  <a:cxn ang="0">
                    <a:pos x="T4" y="T5"/>
                  </a:cxn>
                  <a:cxn ang="0">
                    <a:pos x="T6" y="T7"/>
                  </a:cxn>
                  <a:cxn ang="0">
                    <a:pos x="T8" y="T9"/>
                  </a:cxn>
                </a:cxnLst>
                <a:rect l="0" t="0" r="r" b="b"/>
                <a:pathLst>
                  <a:path w="14" h="22">
                    <a:moveTo>
                      <a:pt x="10" y="0"/>
                    </a:moveTo>
                    <a:cubicBezTo>
                      <a:pt x="6" y="0"/>
                      <a:pt x="4" y="0"/>
                      <a:pt x="0" y="1"/>
                    </a:cubicBezTo>
                    <a:cubicBezTo>
                      <a:pt x="1" y="9"/>
                      <a:pt x="2" y="13"/>
                      <a:pt x="3" y="22"/>
                    </a:cubicBezTo>
                    <a:cubicBezTo>
                      <a:pt x="7" y="18"/>
                      <a:pt x="9" y="15"/>
                      <a:pt x="14" y="11"/>
                    </a:cubicBezTo>
                    <a:cubicBezTo>
                      <a:pt x="12" y="6"/>
                      <a:pt x="11" y="4"/>
                      <a:pt x="1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55"/>
              <p:cNvSpPr>
                <a:spLocks/>
              </p:cNvSpPr>
              <p:nvPr userDrawn="1"/>
            </p:nvSpPr>
            <p:spPr bwMode="auto">
              <a:xfrm>
                <a:off x="-146" y="4485"/>
                <a:ext cx="40" cy="60"/>
              </a:xfrm>
              <a:custGeom>
                <a:avLst/>
                <a:gdLst>
                  <a:gd name="T0" fmla="*/ 7 w 17"/>
                  <a:gd name="T1" fmla="*/ 13 h 25"/>
                  <a:gd name="T2" fmla="*/ 9 w 17"/>
                  <a:gd name="T3" fmla="*/ 25 h 25"/>
                  <a:gd name="T4" fmla="*/ 17 w 17"/>
                  <a:gd name="T5" fmla="*/ 16 h 25"/>
                  <a:gd name="T6" fmla="*/ 17 w 17"/>
                  <a:gd name="T7" fmla="*/ 4 h 25"/>
                  <a:gd name="T8" fmla="*/ 9 w 17"/>
                  <a:gd name="T9" fmla="*/ 0 h 25"/>
                  <a:gd name="T10" fmla="*/ 0 w 17"/>
                  <a:gd name="T11" fmla="*/ 9 h 25"/>
                  <a:gd name="T12" fmla="*/ 7 w 17"/>
                  <a:gd name="T13" fmla="*/ 13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7" y="13"/>
                    </a:moveTo>
                    <a:cubicBezTo>
                      <a:pt x="8" y="18"/>
                      <a:pt x="8" y="20"/>
                      <a:pt x="9" y="25"/>
                    </a:cubicBezTo>
                    <a:cubicBezTo>
                      <a:pt x="12" y="21"/>
                      <a:pt x="14" y="19"/>
                      <a:pt x="17" y="16"/>
                    </a:cubicBezTo>
                    <a:cubicBezTo>
                      <a:pt x="17" y="11"/>
                      <a:pt x="17" y="9"/>
                      <a:pt x="17" y="4"/>
                    </a:cubicBezTo>
                    <a:cubicBezTo>
                      <a:pt x="14" y="2"/>
                      <a:pt x="12" y="2"/>
                      <a:pt x="9" y="0"/>
                    </a:cubicBezTo>
                    <a:cubicBezTo>
                      <a:pt x="6" y="4"/>
                      <a:pt x="4" y="6"/>
                      <a:pt x="0" y="9"/>
                    </a:cubicBezTo>
                    <a:cubicBezTo>
                      <a:pt x="3" y="11"/>
                      <a:pt x="4" y="12"/>
                      <a:pt x="7"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56"/>
              <p:cNvSpPr>
                <a:spLocks/>
              </p:cNvSpPr>
              <p:nvPr userDrawn="1"/>
            </p:nvSpPr>
            <p:spPr bwMode="auto">
              <a:xfrm>
                <a:off x="-350" y="3207"/>
                <a:ext cx="526" cy="484"/>
              </a:xfrm>
              <a:custGeom>
                <a:avLst/>
                <a:gdLst>
                  <a:gd name="T0" fmla="*/ 102 w 222"/>
                  <a:gd name="T1" fmla="*/ 174 h 204"/>
                  <a:gd name="T2" fmla="*/ 112 w 222"/>
                  <a:gd name="T3" fmla="*/ 177 h 204"/>
                  <a:gd name="T4" fmla="*/ 123 w 222"/>
                  <a:gd name="T5" fmla="*/ 172 h 204"/>
                  <a:gd name="T6" fmla="*/ 134 w 222"/>
                  <a:gd name="T7" fmla="*/ 181 h 204"/>
                  <a:gd name="T8" fmla="*/ 139 w 222"/>
                  <a:gd name="T9" fmla="*/ 164 h 204"/>
                  <a:gd name="T10" fmla="*/ 159 w 222"/>
                  <a:gd name="T11" fmla="*/ 155 h 204"/>
                  <a:gd name="T12" fmla="*/ 161 w 222"/>
                  <a:gd name="T13" fmla="*/ 142 h 204"/>
                  <a:gd name="T14" fmla="*/ 154 w 222"/>
                  <a:gd name="T15" fmla="*/ 135 h 204"/>
                  <a:gd name="T16" fmla="*/ 159 w 222"/>
                  <a:gd name="T17" fmla="*/ 117 h 204"/>
                  <a:gd name="T18" fmla="*/ 185 w 222"/>
                  <a:gd name="T19" fmla="*/ 101 h 204"/>
                  <a:gd name="T20" fmla="*/ 201 w 222"/>
                  <a:gd name="T21" fmla="*/ 96 h 204"/>
                  <a:gd name="T22" fmla="*/ 218 w 222"/>
                  <a:gd name="T23" fmla="*/ 100 h 204"/>
                  <a:gd name="T24" fmla="*/ 222 w 222"/>
                  <a:gd name="T25" fmla="*/ 83 h 204"/>
                  <a:gd name="T26" fmla="*/ 214 w 222"/>
                  <a:gd name="T27" fmla="*/ 66 h 204"/>
                  <a:gd name="T28" fmla="*/ 201 w 222"/>
                  <a:gd name="T29" fmla="*/ 64 h 204"/>
                  <a:gd name="T30" fmla="*/ 198 w 222"/>
                  <a:gd name="T31" fmla="*/ 51 h 204"/>
                  <a:gd name="T32" fmla="*/ 172 w 222"/>
                  <a:gd name="T33" fmla="*/ 61 h 204"/>
                  <a:gd name="T34" fmla="*/ 168 w 222"/>
                  <a:gd name="T35" fmla="*/ 48 h 204"/>
                  <a:gd name="T36" fmla="*/ 160 w 222"/>
                  <a:gd name="T37" fmla="*/ 43 h 204"/>
                  <a:gd name="T38" fmla="*/ 158 w 222"/>
                  <a:gd name="T39" fmla="*/ 28 h 204"/>
                  <a:gd name="T40" fmla="*/ 145 w 222"/>
                  <a:gd name="T41" fmla="*/ 24 h 204"/>
                  <a:gd name="T42" fmla="*/ 129 w 222"/>
                  <a:gd name="T43" fmla="*/ 33 h 204"/>
                  <a:gd name="T44" fmla="*/ 107 w 222"/>
                  <a:gd name="T45" fmla="*/ 26 h 204"/>
                  <a:gd name="T46" fmla="*/ 71 w 222"/>
                  <a:gd name="T47" fmla="*/ 31 h 204"/>
                  <a:gd name="T48" fmla="*/ 63 w 222"/>
                  <a:gd name="T49" fmla="*/ 15 h 204"/>
                  <a:gd name="T50" fmla="*/ 65 w 222"/>
                  <a:gd name="T51" fmla="*/ 1 h 204"/>
                  <a:gd name="T52" fmla="*/ 57 w 222"/>
                  <a:gd name="T53" fmla="*/ 0 h 204"/>
                  <a:gd name="T54" fmla="*/ 39 w 222"/>
                  <a:gd name="T55" fmla="*/ 14 h 204"/>
                  <a:gd name="T56" fmla="*/ 18 w 222"/>
                  <a:gd name="T57" fmla="*/ 44 h 204"/>
                  <a:gd name="T58" fmla="*/ 0 w 222"/>
                  <a:gd name="T59" fmla="*/ 47 h 204"/>
                  <a:gd name="T60" fmla="*/ 23 w 222"/>
                  <a:gd name="T61" fmla="*/ 62 h 204"/>
                  <a:gd name="T62" fmla="*/ 16 w 222"/>
                  <a:gd name="T63" fmla="*/ 75 h 204"/>
                  <a:gd name="T64" fmla="*/ 29 w 222"/>
                  <a:gd name="T65" fmla="*/ 89 h 204"/>
                  <a:gd name="T66" fmla="*/ 21 w 222"/>
                  <a:gd name="T67" fmla="*/ 98 h 204"/>
                  <a:gd name="T68" fmla="*/ 27 w 222"/>
                  <a:gd name="T69" fmla="*/ 115 h 204"/>
                  <a:gd name="T70" fmla="*/ 36 w 222"/>
                  <a:gd name="T71" fmla="*/ 119 h 204"/>
                  <a:gd name="T72" fmla="*/ 29 w 222"/>
                  <a:gd name="T73" fmla="*/ 134 h 204"/>
                  <a:gd name="T74" fmla="*/ 30 w 222"/>
                  <a:gd name="T75" fmla="*/ 137 h 204"/>
                  <a:gd name="T76" fmla="*/ 30 w 222"/>
                  <a:gd name="T77" fmla="*/ 137 h 204"/>
                  <a:gd name="T78" fmla="*/ 43 w 222"/>
                  <a:gd name="T79" fmla="*/ 141 h 204"/>
                  <a:gd name="T80" fmla="*/ 54 w 222"/>
                  <a:gd name="T81" fmla="*/ 155 h 204"/>
                  <a:gd name="T82" fmla="*/ 55 w 222"/>
                  <a:gd name="T83" fmla="*/ 176 h 204"/>
                  <a:gd name="T84" fmla="*/ 72 w 222"/>
                  <a:gd name="T85" fmla="*/ 181 h 204"/>
                  <a:gd name="T86" fmla="*/ 80 w 222"/>
                  <a:gd name="T87" fmla="*/ 204 h 204"/>
                  <a:gd name="T88" fmla="*/ 96 w 222"/>
                  <a:gd name="T89" fmla="*/ 197 h 204"/>
                  <a:gd name="T90" fmla="*/ 94 w 222"/>
                  <a:gd name="T91" fmla="*/ 191 h 204"/>
                  <a:gd name="T92" fmla="*/ 102 w 222"/>
                  <a:gd name="T93" fmla="*/ 17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2" h="204">
                    <a:moveTo>
                      <a:pt x="102" y="174"/>
                    </a:moveTo>
                    <a:cubicBezTo>
                      <a:pt x="106" y="175"/>
                      <a:pt x="108" y="176"/>
                      <a:pt x="112" y="177"/>
                    </a:cubicBezTo>
                    <a:cubicBezTo>
                      <a:pt x="116" y="175"/>
                      <a:pt x="119" y="174"/>
                      <a:pt x="123" y="172"/>
                    </a:cubicBezTo>
                    <a:cubicBezTo>
                      <a:pt x="128" y="175"/>
                      <a:pt x="130" y="177"/>
                      <a:pt x="134" y="181"/>
                    </a:cubicBezTo>
                    <a:cubicBezTo>
                      <a:pt x="136" y="174"/>
                      <a:pt x="137" y="171"/>
                      <a:pt x="139" y="164"/>
                    </a:cubicBezTo>
                    <a:cubicBezTo>
                      <a:pt x="147" y="160"/>
                      <a:pt x="151" y="159"/>
                      <a:pt x="159" y="155"/>
                    </a:cubicBezTo>
                    <a:cubicBezTo>
                      <a:pt x="160" y="150"/>
                      <a:pt x="160" y="147"/>
                      <a:pt x="161" y="142"/>
                    </a:cubicBezTo>
                    <a:cubicBezTo>
                      <a:pt x="158" y="139"/>
                      <a:pt x="157" y="138"/>
                      <a:pt x="154" y="135"/>
                    </a:cubicBezTo>
                    <a:cubicBezTo>
                      <a:pt x="156" y="128"/>
                      <a:pt x="157" y="124"/>
                      <a:pt x="159" y="117"/>
                    </a:cubicBezTo>
                    <a:cubicBezTo>
                      <a:pt x="170" y="110"/>
                      <a:pt x="175" y="107"/>
                      <a:pt x="185" y="101"/>
                    </a:cubicBezTo>
                    <a:cubicBezTo>
                      <a:pt x="192" y="99"/>
                      <a:pt x="195" y="98"/>
                      <a:pt x="201" y="96"/>
                    </a:cubicBezTo>
                    <a:cubicBezTo>
                      <a:pt x="207" y="98"/>
                      <a:pt x="211" y="98"/>
                      <a:pt x="218" y="100"/>
                    </a:cubicBezTo>
                    <a:cubicBezTo>
                      <a:pt x="219" y="93"/>
                      <a:pt x="220" y="90"/>
                      <a:pt x="222" y="83"/>
                    </a:cubicBezTo>
                    <a:cubicBezTo>
                      <a:pt x="219" y="76"/>
                      <a:pt x="217" y="73"/>
                      <a:pt x="214" y="66"/>
                    </a:cubicBezTo>
                    <a:cubicBezTo>
                      <a:pt x="209" y="65"/>
                      <a:pt x="207" y="65"/>
                      <a:pt x="201" y="64"/>
                    </a:cubicBezTo>
                    <a:cubicBezTo>
                      <a:pt x="200" y="59"/>
                      <a:pt x="199" y="56"/>
                      <a:pt x="198" y="51"/>
                    </a:cubicBezTo>
                    <a:cubicBezTo>
                      <a:pt x="187" y="55"/>
                      <a:pt x="182" y="57"/>
                      <a:pt x="172" y="61"/>
                    </a:cubicBezTo>
                    <a:cubicBezTo>
                      <a:pt x="170" y="55"/>
                      <a:pt x="170" y="53"/>
                      <a:pt x="168" y="48"/>
                    </a:cubicBezTo>
                    <a:cubicBezTo>
                      <a:pt x="165" y="46"/>
                      <a:pt x="163" y="45"/>
                      <a:pt x="160" y="43"/>
                    </a:cubicBezTo>
                    <a:cubicBezTo>
                      <a:pt x="159" y="37"/>
                      <a:pt x="159" y="34"/>
                      <a:pt x="158" y="28"/>
                    </a:cubicBezTo>
                    <a:cubicBezTo>
                      <a:pt x="153" y="27"/>
                      <a:pt x="150" y="26"/>
                      <a:pt x="145" y="24"/>
                    </a:cubicBezTo>
                    <a:cubicBezTo>
                      <a:pt x="139" y="28"/>
                      <a:pt x="135" y="30"/>
                      <a:pt x="129" y="33"/>
                    </a:cubicBezTo>
                    <a:cubicBezTo>
                      <a:pt x="120" y="30"/>
                      <a:pt x="115" y="29"/>
                      <a:pt x="107" y="26"/>
                    </a:cubicBezTo>
                    <a:cubicBezTo>
                      <a:pt x="92" y="28"/>
                      <a:pt x="85" y="29"/>
                      <a:pt x="71" y="31"/>
                    </a:cubicBezTo>
                    <a:cubicBezTo>
                      <a:pt x="68" y="25"/>
                      <a:pt x="66" y="21"/>
                      <a:pt x="63" y="15"/>
                    </a:cubicBezTo>
                    <a:cubicBezTo>
                      <a:pt x="64" y="9"/>
                      <a:pt x="64" y="7"/>
                      <a:pt x="65" y="1"/>
                    </a:cubicBezTo>
                    <a:cubicBezTo>
                      <a:pt x="62" y="1"/>
                      <a:pt x="60" y="0"/>
                      <a:pt x="57" y="0"/>
                    </a:cubicBezTo>
                    <a:cubicBezTo>
                      <a:pt x="50" y="5"/>
                      <a:pt x="46" y="8"/>
                      <a:pt x="39" y="14"/>
                    </a:cubicBezTo>
                    <a:cubicBezTo>
                      <a:pt x="31" y="26"/>
                      <a:pt x="26" y="32"/>
                      <a:pt x="18" y="44"/>
                    </a:cubicBezTo>
                    <a:cubicBezTo>
                      <a:pt x="10" y="45"/>
                      <a:pt x="7" y="46"/>
                      <a:pt x="0" y="47"/>
                    </a:cubicBezTo>
                    <a:cubicBezTo>
                      <a:pt x="9" y="53"/>
                      <a:pt x="14" y="56"/>
                      <a:pt x="23" y="62"/>
                    </a:cubicBezTo>
                    <a:cubicBezTo>
                      <a:pt x="21" y="67"/>
                      <a:pt x="19" y="70"/>
                      <a:pt x="16" y="75"/>
                    </a:cubicBezTo>
                    <a:cubicBezTo>
                      <a:pt x="21" y="80"/>
                      <a:pt x="24" y="83"/>
                      <a:pt x="29" y="89"/>
                    </a:cubicBezTo>
                    <a:cubicBezTo>
                      <a:pt x="26" y="93"/>
                      <a:pt x="24" y="95"/>
                      <a:pt x="21" y="98"/>
                    </a:cubicBezTo>
                    <a:cubicBezTo>
                      <a:pt x="23" y="105"/>
                      <a:pt x="25" y="108"/>
                      <a:pt x="27" y="115"/>
                    </a:cubicBezTo>
                    <a:cubicBezTo>
                      <a:pt x="31" y="117"/>
                      <a:pt x="33" y="117"/>
                      <a:pt x="36" y="119"/>
                    </a:cubicBezTo>
                    <a:cubicBezTo>
                      <a:pt x="33" y="125"/>
                      <a:pt x="32" y="128"/>
                      <a:pt x="29" y="134"/>
                    </a:cubicBezTo>
                    <a:cubicBezTo>
                      <a:pt x="29" y="135"/>
                      <a:pt x="29" y="136"/>
                      <a:pt x="30" y="137"/>
                    </a:cubicBezTo>
                    <a:cubicBezTo>
                      <a:pt x="30" y="137"/>
                      <a:pt x="30" y="137"/>
                      <a:pt x="30" y="137"/>
                    </a:cubicBezTo>
                    <a:cubicBezTo>
                      <a:pt x="35" y="139"/>
                      <a:pt x="38" y="140"/>
                      <a:pt x="43" y="141"/>
                    </a:cubicBezTo>
                    <a:cubicBezTo>
                      <a:pt x="48" y="147"/>
                      <a:pt x="50" y="150"/>
                      <a:pt x="54" y="155"/>
                    </a:cubicBezTo>
                    <a:cubicBezTo>
                      <a:pt x="55" y="163"/>
                      <a:pt x="55" y="168"/>
                      <a:pt x="55" y="176"/>
                    </a:cubicBezTo>
                    <a:cubicBezTo>
                      <a:pt x="62" y="178"/>
                      <a:pt x="65" y="179"/>
                      <a:pt x="72" y="181"/>
                    </a:cubicBezTo>
                    <a:cubicBezTo>
                      <a:pt x="75" y="190"/>
                      <a:pt x="76" y="195"/>
                      <a:pt x="80" y="204"/>
                    </a:cubicBezTo>
                    <a:cubicBezTo>
                      <a:pt x="86" y="201"/>
                      <a:pt x="90" y="199"/>
                      <a:pt x="96" y="197"/>
                    </a:cubicBezTo>
                    <a:cubicBezTo>
                      <a:pt x="95" y="194"/>
                      <a:pt x="95" y="193"/>
                      <a:pt x="94" y="191"/>
                    </a:cubicBezTo>
                    <a:cubicBezTo>
                      <a:pt x="97" y="184"/>
                      <a:pt x="99" y="181"/>
                      <a:pt x="102" y="17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57"/>
              <p:cNvSpPr>
                <a:spLocks/>
              </p:cNvSpPr>
              <p:nvPr userDrawn="1"/>
            </p:nvSpPr>
            <p:spPr bwMode="auto">
              <a:xfrm>
                <a:off x="-160" y="3574"/>
                <a:ext cx="555" cy="1144"/>
              </a:xfrm>
              <a:custGeom>
                <a:avLst/>
                <a:gdLst>
                  <a:gd name="T0" fmla="*/ 187 w 234"/>
                  <a:gd name="T1" fmla="*/ 88 h 482"/>
                  <a:gd name="T2" fmla="*/ 234 w 234"/>
                  <a:gd name="T3" fmla="*/ 25 h 482"/>
                  <a:gd name="T4" fmla="*/ 226 w 234"/>
                  <a:gd name="T5" fmla="*/ 1 h 482"/>
                  <a:gd name="T6" fmla="*/ 214 w 234"/>
                  <a:gd name="T7" fmla="*/ 22 h 482"/>
                  <a:gd name="T8" fmla="*/ 160 w 234"/>
                  <a:gd name="T9" fmla="*/ 52 h 482"/>
                  <a:gd name="T10" fmla="*/ 126 w 234"/>
                  <a:gd name="T11" fmla="*/ 13 h 482"/>
                  <a:gd name="T12" fmla="*/ 79 w 234"/>
                  <a:gd name="T13" fmla="*/ 3 h 482"/>
                  <a:gd name="T14" fmla="*/ 59 w 234"/>
                  <a:gd name="T15" fmla="*/ 9 h 482"/>
                  <a:gd name="T16" fmla="*/ 43 w 234"/>
                  <a:gd name="T17" fmla="*/ 17 h 482"/>
                  <a:gd name="T18" fmla="*/ 22 w 234"/>
                  <a:gd name="T19" fmla="*/ 19 h 482"/>
                  <a:gd name="T20" fmla="*/ 16 w 234"/>
                  <a:gd name="T21" fmla="*/ 42 h 482"/>
                  <a:gd name="T22" fmla="*/ 0 w 234"/>
                  <a:gd name="T23" fmla="*/ 76 h 482"/>
                  <a:gd name="T24" fmla="*/ 5 w 234"/>
                  <a:gd name="T25" fmla="*/ 117 h 482"/>
                  <a:gd name="T26" fmla="*/ 9 w 234"/>
                  <a:gd name="T27" fmla="*/ 166 h 482"/>
                  <a:gd name="T28" fmla="*/ 24 w 234"/>
                  <a:gd name="T29" fmla="*/ 206 h 482"/>
                  <a:gd name="T30" fmla="*/ 22 w 234"/>
                  <a:gd name="T31" fmla="*/ 239 h 482"/>
                  <a:gd name="T32" fmla="*/ 18 w 234"/>
                  <a:gd name="T33" fmla="*/ 264 h 482"/>
                  <a:gd name="T34" fmla="*/ 29 w 234"/>
                  <a:gd name="T35" fmla="*/ 295 h 482"/>
                  <a:gd name="T36" fmla="*/ 38 w 234"/>
                  <a:gd name="T37" fmla="*/ 340 h 482"/>
                  <a:gd name="T38" fmla="*/ 38 w 234"/>
                  <a:gd name="T39" fmla="*/ 354 h 482"/>
                  <a:gd name="T40" fmla="*/ 50 w 234"/>
                  <a:gd name="T41" fmla="*/ 368 h 482"/>
                  <a:gd name="T42" fmla="*/ 60 w 234"/>
                  <a:gd name="T43" fmla="*/ 373 h 482"/>
                  <a:gd name="T44" fmla="*/ 58 w 234"/>
                  <a:gd name="T45" fmla="*/ 387 h 482"/>
                  <a:gd name="T46" fmla="*/ 61 w 234"/>
                  <a:gd name="T47" fmla="*/ 411 h 482"/>
                  <a:gd name="T48" fmla="*/ 65 w 234"/>
                  <a:gd name="T49" fmla="*/ 434 h 482"/>
                  <a:gd name="T50" fmla="*/ 55 w 234"/>
                  <a:gd name="T51" fmla="*/ 464 h 482"/>
                  <a:gd name="T52" fmla="*/ 73 w 234"/>
                  <a:gd name="T53" fmla="*/ 465 h 482"/>
                  <a:gd name="T54" fmla="*/ 78 w 234"/>
                  <a:gd name="T55" fmla="*/ 479 h 482"/>
                  <a:gd name="T56" fmla="*/ 109 w 234"/>
                  <a:gd name="T57" fmla="*/ 471 h 482"/>
                  <a:gd name="T58" fmla="*/ 127 w 234"/>
                  <a:gd name="T59" fmla="*/ 468 h 482"/>
                  <a:gd name="T60" fmla="*/ 117 w 234"/>
                  <a:gd name="T61" fmla="*/ 457 h 482"/>
                  <a:gd name="T62" fmla="*/ 129 w 234"/>
                  <a:gd name="T63" fmla="*/ 438 h 482"/>
                  <a:gd name="T64" fmla="*/ 129 w 234"/>
                  <a:gd name="T65" fmla="*/ 418 h 482"/>
                  <a:gd name="T66" fmla="*/ 146 w 234"/>
                  <a:gd name="T67" fmla="*/ 383 h 482"/>
                  <a:gd name="T68" fmla="*/ 120 w 234"/>
                  <a:gd name="T69" fmla="*/ 383 h 482"/>
                  <a:gd name="T70" fmla="*/ 120 w 234"/>
                  <a:gd name="T71" fmla="*/ 360 h 482"/>
                  <a:gd name="T72" fmla="*/ 134 w 234"/>
                  <a:gd name="T73" fmla="*/ 326 h 482"/>
                  <a:gd name="T74" fmla="*/ 153 w 234"/>
                  <a:gd name="T75" fmla="*/ 309 h 482"/>
                  <a:gd name="T76" fmla="*/ 150 w 234"/>
                  <a:gd name="T77" fmla="*/ 295 h 482"/>
                  <a:gd name="T78" fmla="*/ 127 w 234"/>
                  <a:gd name="T79" fmla="*/ 295 h 482"/>
                  <a:gd name="T80" fmla="*/ 153 w 234"/>
                  <a:gd name="T81" fmla="*/ 281 h 482"/>
                  <a:gd name="T82" fmla="*/ 162 w 234"/>
                  <a:gd name="T83" fmla="*/ 250 h 482"/>
                  <a:gd name="T84" fmla="*/ 169 w 234"/>
                  <a:gd name="T85" fmla="*/ 239 h 482"/>
                  <a:gd name="T86" fmla="*/ 221 w 234"/>
                  <a:gd name="T87" fmla="*/ 206 h 482"/>
                  <a:gd name="T88" fmla="*/ 216 w 234"/>
                  <a:gd name="T89" fmla="*/ 177 h 482"/>
                  <a:gd name="T90" fmla="*/ 196 w 234"/>
                  <a:gd name="T91" fmla="*/ 160 h 482"/>
                  <a:gd name="T92" fmla="*/ 190 w 234"/>
                  <a:gd name="T93" fmla="*/ 139 h 482"/>
                  <a:gd name="T94" fmla="*/ 187 w 234"/>
                  <a:gd name="T95" fmla="*/ 12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4" h="482">
                    <a:moveTo>
                      <a:pt x="184" y="101"/>
                    </a:moveTo>
                    <a:cubicBezTo>
                      <a:pt x="185" y="96"/>
                      <a:pt x="186" y="93"/>
                      <a:pt x="187" y="88"/>
                    </a:cubicBezTo>
                    <a:cubicBezTo>
                      <a:pt x="192" y="77"/>
                      <a:pt x="195" y="72"/>
                      <a:pt x="200" y="61"/>
                    </a:cubicBezTo>
                    <a:cubicBezTo>
                      <a:pt x="214" y="46"/>
                      <a:pt x="221" y="39"/>
                      <a:pt x="234" y="25"/>
                    </a:cubicBezTo>
                    <a:cubicBezTo>
                      <a:pt x="231" y="15"/>
                      <a:pt x="229" y="11"/>
                      <a:pt x="226" y="1"/>
                    </a:cubicBezTo>
                    <a:cubicBezTo>
                      <a:pt x="226" y="1"/>
                      <a:pt x="226" y="1"/>
                      <a:pt x="226" y="1"/>
                    </a:cubicBezTo>
                    <a:cubicBezTo>
                      <a:pt x="221" y="4"/>
                      <a:pt x="219" y="6"/>
                      <a:pt x="214" y="9"/>
                    </a:cubicBezTo>
                    <a:cubicBezTo>
                      <a:pt x="214" y="14"/>
                      <a:pt x="214" y="17"/>
                      <a:pt x="214" y="22"/>
                    </a:cubicBezTo>
                    <a:cubicBezTo>
                      <a:pt x="204" y="30"/>
                      <a:pt x="199" y="35"/>
                      <a:pt x="190" y="43"/>
                    </a:cubicBezTo>
                    <a:cubicBezTo>
                      <a:pt x="178" y="47"/>
                      <a:pt x="172" y="49"/>
                      <a:pt x="160" y="52"/>
                    </a:cubicBezTo>
                    <a:cubicBezTo>
                      <a:pt x="163" y="40"/>
                      <a:pt x="165" y="33"/>
                      <a:pt x="168" y="21"/>
                    </a:cubicBezTo>
                    <a:cubicBezTo>
                      <a:pt x="151" y="18"/>
                      <a:pt x="143" y="16"/>
                      <a:pt x="126" y="13"/>
                    </a:cubicBezTo>
                    <a:cubicBezTo>
                      <a:pt x="120" y="16"/>
                      <a:pt x="118" y="18"/>
                      <a:pt x="112" y="21"/>
                    </a:cubicBezTo>
                    <a:cubicBezTo>
                      <a:pt x="99" y="14"/>
                      <a:pt x="92" y="10"/>
                      <a:pt x="79" y="3"/>
                    </a:cubicBezTo>
                    <a:cubicBezTo>
                      <a:pt x="79" y="2"/>
                      <a:pt x="79" y="2"/>
                      <a:pt x="79" y="0"/>
                    </a:cubicBezTo>
                    <a:cubicBezTo>
                      <a:pt x="71" y="4"/>
                      <a:pt x="67" y="5"/>
                      <a:pt x="59" y="9"/>
                    </a:cubicBezTo>
                    <a:cubicBezTo>
                      <a:pt x="57" y="16"/>
                      <a:pt x="56" y="19"/>
                      <a:pt x="54" y="26"/>
                    </a:cubicBezTo>
                    <a:cubicBezTo>
                      <a:pt x="50" y="22"/>
                      <a:pt x="48" y="20"/>
                      <a:pt x="43" y="17"/>
                    </a:cubicBezTo>
                    <a:cubicBezTo>
                      <a:pt x="39" y="19"/>
                      <a:pt x="36" y="20"/>
                      <a:pt x="32" y="22"/>
                    </a:cubicBezTo>
                    <a:cubicBezTo>
                      <a:pt x="28" y="21"/>
                      <a:pt x="26" y="20"/>
                      <a:pt x="22" y="19"/>
                    </a:cubicBezTo>
                    <a:cubicBezTo>
                      <a:pt x="19" y="26"/>
                      <a:pt x="17" y="29"/>
                      <a:pt x="14" y="36"/>
                    </a:cubicBezTo>
                    <a:cubicBezTo>
                      <a:pt x="15" y="38"/>
                      <a:pt x="15" y="39"/>
                      <a:pt x="16" y="42"/>
                    </a:cubicBezTo>
                    <a:cubicBezTo>
                      <a:pt x="16" y="48"/>
                      <a:pt x="16" y="52"/>
                      <a:pt x="15" y="59"/>
                    </a:cubicBezTo>
                    <a:cubicBezTo>
                      <a:pt x="9" y="66"/>
                      <a:pt x="6" y="69"/>
                      <a:pt x="0" y="76"/>
                    </a:cubicBezTo>
                    <a:cubicBezTo>
                      <a:pt x="7" y="90"/>
                      <a:pt x="10" y="96"/>
                      <a:pt x="17" y="109"/>
                    </a:cubicBezTo>
                    <a:cubicBezTo>
                      <a:pt x="12" y="113"/>
                      <a:pt x="10" y="114"/>
                      <a:pt x="5" y="117"/>
                    </a:cubicBezTo>
                    <a:cubicBezTo>
                      <a:pt x="4" y="131"/>
                      <a:pt x="4" y="138"/>
                      <a:pt x="3" y="151"/>
                    </a:cubicBezTo>
                    <a:cubicBezTo>
                      <a:pt x="5" y="157"/>
                      <a:pt x="7" y="160"/>
                      <a:pt x="9" y="166"/>
                    </a:cubicBezTo>
                    <a:cubicBezTo>
                      <a:pt x="9" y="175"/>
                      <a:pt x="8" y="180"/>
                      <a:pt x="7" y="188"/>
                    </a:cubicBezTo>
                    <a:cubicBezTo>
                      <a:pt x="14" y="195"/>
                      <a:pt x="17" y="199"/>
                      <a:pt x="24" y="206"/>
                    </a:cubicBezTo>
                    <a:cubicBezTo>
                      <a:pt x="26" y="212"/>
                      <a:pt x="27" y="215"/>
                      <a:pt x="30" y="221"/>
                    </a:cubicBezTo>
                    <a:cubicBezTo>
                      <a:pt x="27" y="228"/>
                      <a:pt x="25" y="232"/>
                      <a:pt x="22" y="239"/>
                    </a:cubicBezTo>
                    <a:cubicBezTo>
                      <a:pt x="25" y="243"/>
                      <a:pt x="27" y="246"/>
                      <a:pt x="30" y="250"/>
                    </a:cubicBezTo>
                    <a:cubicBezTo>
                      <a:pt x="25" y="256"/>
                      <a:pt x="23" y="258"/>
                      <a:pt x="18" y="264"/>
                    </a:cubicBezTo>
                    <a:cubicBezTo>
                      <a:pt x="25" y="272"/>
                      <a:pt x="28" y="277"/>
                      <a:pt x="35" y="285"/>
                    </a:cubicBezTo>
                    <a:cubicBezTo>
                      <a:pt x="33" y="289"/>
                      <a:pt x="32" y="291"/>
                      <a:pt x="29" y="295"/>
                    </a:cubicBezTo>
                    <a:cubicBezTo>
                      <a:pt x="30" y="307"/>
                      <a:pt x="31" y="313"/>
                      <a:pt x="32" y="324"/>
                    </a:cubicBezTo>
                    <a:cubicBezTo>
                      <a:pt x="35" y="330"/>
                      <a:pt x="36" y="334"/>
                      <a:pt x="38" y="340"/>
                    </a:cubicBezTo>
                    <a:cubicBezTo>
                      <a:pt x="37" y="343"/>
                      <a:pt x="37" y="345"/>
                      <a:pt x="36" y="349"/>
                    </a:cubicBezTo>
                    <a:cubicBezTo>
                      <a:pt x="37" y="351"/>
                      <a:pt x="37" y="352"/>
                      <a:pt x="38" y="354"/>
                    </a:cubicBezTo>
                    <a:cubicBezTo>
                      <a:pt x="41" y="356"/>
                      <a:pt x="43" y="356"/>
                      <a:pt x="46" y="358"/>
                    </a:cubicBezTo>
                    <a:cubicBezTo>
                      <a:pt x="47" y="362"/>
                      <a:pt x="48" y="364"/>
                      <a:pt x="50" y="368"/>
                    </a:cubicBezTo>
                    <a:cubicBezTo>
                      <a:pt x="53" y="367"/>
                      <a:pt x="54" y="366"/>
                      <a:pt x="57" y="366"/>
                    </a:cubicBezTo>
                    <a:cubicBezTo>
                      <a:pt x="58" y="369"/>
                      <a:pt x="59" y="370"/>
                      <a:pt x="60" y="373"/>
                    </a:cubicBezTo>
                    <a:cubicBezTo>
                      <a:pt x="55" y="375"/>
                      <a:pt x="53" y="376"/>
                      <a:pt x="48" y="378"/>
                    </a:cubicBezTo>
                    <a:cubicBezTo>
                      <a:pt x="52" y="382"/>
                      <a:pt x="54" y="384"/>
                      <a:pt x="58" y="387"/>
                    </a:cubicBezTo>
                    <a:cubicBezTo>
                      <a:pt x="57" y="391"/>
                      <a:pt x="57" y="393"/>
                      <a:pt x="56" y="398"/>
                    </a:cubicBezTo>
                    <a:cubicBezTo>
                      <a:pt x="58" y="403"/>
                      <a:pt x="59" y="406"/>
                      <a:pt x="61" y="411"/>
                    </a:cubicBezTo>
                    <a:cubicBezTo>
                      <a:pt x="59" y="418"/>
                      <a:pt x="57" y="422"/>
                      <a:pt x="55" y="429"/>
                    </a:cubicBezTo>
                    <a:cubicBezTo>
                      <a:pt x="59" y="431"/>
                      <a:pt x="61" y="432"/>
                      <a:pt x="65" y="434"/>
                    </a:cubicBezTo>
                    <a:cubicBezTo>
                      <a:pt x="62" y="440"/>
                      <a:pt x="60" y="443"/>
                      <a:pt x="57" y="449"/>
                    </a:cubicBezTo>
                    <a:cubicBezTo>
                      <a:pt x="56" y="455"/>
                      <a:pt x="56" y="458"/>
                      <a:pt x="55" y="464"/>
                    </a:cubicBezTo>
                    <a:cubicBezTo>
                      <a:pt x="58" y="469"/>
                      <a:pt x="60" y="472"/>
                      <a:pt x="63" y="476"/>
                    </a:cubicBezTo>
                    <a:cubicBezTo>
                      <a:pt x="67" y="472"/>
                      <a:pt x="69" y="470"/>
                      <a:pt x="73" y="465"/>
                    </a:cubicBezTo>
                    <a:cubicBezTo>
                      <a:pt x="75" y="467"/>
                      <a:pt x="77" y="469"/>
                      <a:pt x="80" y="471"/>
                    </a:cubicBezTo>
                    <a:cubicBezTo>
                      <a:pt x="79" y="474"/>
                      <a:pt x="79" y="476"/>
                      <a:pt x="78" y="479"/>
                    </a:cubicBezTo>
                    <a:cubicBezTo>
                      <a:pt x="81" y="480"/>
                      <a:pt x="82" y="481"/>
                      <a:pt x="85" y="482"/>
                    </a:cubicBezTo>
                    <a:cubicBezTo>
                      <a:pt x="95" y="478"/>
                      <a:pt x="100" y="475"/>
                      <a:pt x="109" y="471"/>
                    </a:cubicBezTo>
                    <a:cubicBezTo>
                      <a:pt x="112" y="472"/>
                      <a:pt x="113" y="472"/>
                      <a:pt x="115" y="472"/>
                    </a:cubicBezTo>
                    <a:cubicBezTo>
                      <a:pt x="120" y="470"/>
                      <a:pt x="122" y="470"/>
                      <a:pt x="127" y="468"/>
                    </a:cubicBezTo>
                    <a:cubicBezTo>
                      <a:pt x="125" y="466"/>
                      <a:pt x="125" y="466"/>
                      <a:pt x="123" y="464"/>
                    </a:cubicBezTo>
                    <a:cubicBezTo>
                      <a:pt x="121" y="461"/>
                      <a:pt x="119" y="460"/>
                      <a:pt x="117" y="457"/>
                    </a:cubicBezTo>
                    <a:cubicBezTo>
                      <a:pt x="119" y="452"/>
                      <a:pt x="120" y="449"/>
                      <a:pt x="122" y="444"/>
                    </a:cubicBezTo>
                    <a:cubicBezTo>
                      <a:pt x="125" y="441"/>
                      <a:pt x="126" y="440"/>
                      <a:pt x="129" y="438"/>
                    </a:cubicBezTo>
                    <a:cubicBezTo>
                      <a:pt x="130" y="436"/>
                      <a:pt x="130" y="435"/>
                      <a:pt x="130" y="432"/>
                    </a:cubicBezTo>
                    <a:cubicBezTo>
                      <a:pt x="130" y="427"/>
                      <a:pt x="129" y="424"/>
                      <a:pt x="129" y="418"/>
                    </a:cubicBezTo>
                    <a:cubicBezTo>
                      <a:pt x="136" y="409"/>
                      <a:pt x="140" y="404"/>
                      <a:pt x="147" y="395"/>
                    </a:cubicBezTo>
                    <a:cubicBezTo>
                      <a:pt x="147" y="390"/>
                      <a:pt x="147" y="388"/>
                      <a:pt x="146" y="383"/>
                    </a:cubicBezTo>
                    <a:cubicBezTo>
                      <a:pt x="140" y="384"/>
                      <a:pt x="137" y="384"/>
                      <a:pt x="131" y="384"/>
                    </a:cubicBezTo>
                    <a:cubicBezTo>
                      <a:pt x="127" y="383"/>
                      <a:pt x="125" y="383"/>
                      <a:pt x="120" y="383"/>
                    </a:cubicBezTo>
                    <a:cubicBezTo>
                      <a:pt x="118" y="379"/>
                      <a:pt x="117" y="377"/>
                      <a:pt x="114" y="374"/>
                    </a:cubicBezTo>
                    <a:cubicBezTo>
                      <a:pt x="116" y="368"/>
                      <a:pt x="117" y="366"/>
                      <a:pt x="120" y="360"/>
                    </a:cubicBezTo>
                    <a:cubicBezTo>
                      <a:pt x="127" y="356"/>
                      <a:pt x="130" y="354"/>
                      <a:pt x="137" y="349"/>
                    </a:cubicBezTo>
                    <a:cubicBezTo>
                      <a:pt x="136" y="340"/>
                      <a:pt x="136" y="335"/>
                      <a:pt x="134" y="326"/>
                    </a:cubicBezTo>
                    <a:cubicBezTo>
                      <a:pt x="137" y="321"/>
                      <a:pt x="138" y="318"/>
                      <a:pt x="141" y="313"/>
                    </a:cubicBezTo>
                    <a:cubicBezTo>
                      <a:pt x="146" y="311"/>
                      <a:pt x="148" y="310"/>
                      <a:pt x="153" y="309"/>
                    </a:cubicBezTo>
                    <a:cubicBezTo>
                      <a:pt x="154" y="306"/>
                      <a:pt x="154" y="305"/>
                      <a:pt x="155" y="301"/>
                    </a:cubicBezTo>
                    <a:cubicBezTo>
                      <a:pt x="153" y="299"/>
                      <a:pt x="152" y="298"/>
                      <a:pt x="150" y="295"/>
                    </a:cubicBezTo>
                    <a:cubicBezTo>
                      <a:pt x="143" y="299"/>
                      <a:pt x="140" y="302"/>
                      <a:pt x="133" y="306"/>
                    </a:cubicBezTo>
                    <a:cubicBezTo>
                      <a:pt x="131" y="302"/>
                      <a:pt x="129" y="299"/>
                      <a:pt x="127" y="295"/>
                    </a:cubicBezTo>
                    <a:cubicBezTo>
                      <a:pt x="128" y="290"/>
                      <a:pt x="129" y="288"/>
                      <a:pt x="131" y="283"/>
                    </a:cubicBezTo>
                    <a:cubicBezTo>
                      <a:pt x="140" y="282"/>
                      <a:pt x="144" y="282"/>
                      <a:pt x="153" y="281"/>
                    </a:cubicBezTo>
                    <a:cubicBezTo>
                      <a:pt x="158" y="277"/>
                      <a:pt x="160" y="275"/>
                      <a:pt x="165" y="270"/>
                    </a:cubicBezTo>
                    <a:cubicBezTo>
                      <a:pt x="164" y="262"/>
                      <a:pt x="163" y="258"/>
                      <a:pt x="162" y="250"/>
                    </a:cubicBezTo>
                    <a:cubicBezTo>
                      <a:pt x="159" y="246"/>
                      <a:pt x="158" y="245"/>
                      <a:pt x="155" y="241"/>
                    </a:cubicBezTo>
                    <a:cubicBezTo>
                      <a:pt x="161" y="240"/>
                      <a:pt x="163" y="240"/>
                      <a:pt x="169" y="239"/>
                    </a:cubicBezTo>
                    <a:cubicBezTo>
                      <a:pt x="179" y="233"/>
                      <a:pt x="184" y="231"/>
                      <a:pt x="194" y="226"/>
                    </a:cubicBezTo>
                    <a:cubicBezTo>
                      <a:pt x="205" y="218"/>
                      <a:pt x="210" y="214"/>
                      <a:pt x="221" y="206"/>
                    </a:cubicBezTo>
                    <a:cubicBezTo>
                      <a:pt x="224" y="197"/>
                      <a:pt x="226" y="192"/>
                      <a:pt x="229" y="183"/>
                    </a:cubicBezTo>
                    <a:cubicBezTo>
                      <a:pt x="224" y="180"/>
                      <a:pt x="221" y="179"/>
                      <a:pt x="216" y="177"/>
                    </a:cubicBezTo>
                    <a:cubicBezTo>
                      <a:pt x="216" y="172"/>
                      <a:pt x="216" y="170"/>
                      <a:pt x="216" y="166"/>
                    </a:cubicBezTo>
                    <a:cubicBezTo>
                      <a:pt x="208" y="164"/>
                      <a:pt x="204" y="162"/>
                      <a:pt x="196" y="160"/>
                    </a:cubicBezTo>
                    <a:cubicBezTo>
                      <a:pt x="192" y="156"/>
                      <a:pt x="190" y="154"/>
                      <a:pt x="186" y="151"/>
                    </a:cubicBezTo>
                    <a:cubicBezTo>
                      <a:pt x="188" y="146"/>
                      <a:pt x="189" y="144"/>
                      <a:pt x="190" y="139"/>
                    </a:cubicBezTo>
                    <a:cubicBezTo>
                      <a:pt x="187" y="136"/>
                      <a:pt x="186" y="135"/>
                      <a:pt x="183" y="132"/>
                    </a:cubicBezTo>
                    <a:cubicBezTo>
                      <a:pt x="185" y="128"/>
                      <a:pt x="185" y="126"/>
                      <a:pt x="187" y="121"/>
                    </a:cubicBezTo>
                    <a:cubicBezTo>
                      <a:pt x="186" y="113"/>
                      <a:pt x="185" y="109"/>
                      <a:pt x="184" y="10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58"/>
              <p:cNvSpPr>
                <a:spLocks/>
              </p:cNvSpPr>
              <p:nvPr userDrawn="1"/>
            </p:nvSpPr>
            <p:spPr bwMode="auto">
              <a:xfrm>
                <a:off x="-592" y="2246"/>
                <a:ext cx="74" cy="52"/>
              </a:xfrm>
              <a:custGeom>
                <a:avLst/>
                <a:gdLst>
                  <a:gd name="T0" fmla="*/ 2 w 31"/>
                  <a:gd name="T1" fmla="*/ 22 h 22"/>
                  <a:gd name="T2" fmla="*/ 23 w 31"/>
                  <a:gd name="T3" fmla="*/ 14 h 22"/>
                  <a:gd name="T4" fmla="*/ 31 w 31"/>
                  <a:gd name="T5" fmla="*/ 0 h 22"/>
                  <a:gd name="T6" fmla="*/ 0 w 31"/>
                  <a:gd name="T7" fmla="*/ 9 h 22"/>
                  <a:gd name="T8" fmla="*/ 2 w 31"/>
                  <a:gd name="T9" fmla="*/ 22 h 22"/>
                </a:gdLst>
                <a:ahLst/>
                <a:cxnLst>
                  <a:cxn ang="0">
                    <a:pos x="T0" y="T1"/>
                  </a:cxn>
                  <a:cxn ang="0">
                    <a:pos x="T2" y="T3"/>
                  </a:cxn>
                  <a:cxn ang="0">
                    <a:pos x="T4" y="T5"/>
                  </a:cxn>
                  <a:cxn ang="0">
                    <a:pos x="T6" y="T7"/>
                  </a:cxn>
                  <a:cxn ang="0">
                    <a:pos x="T8" y="T9"/>
                  </a:cxn>
                </a:cxnLst>
                <a:rect l="0" t="0" r="r" b="b"/>
                <a:pathLst>
                  <a:path w="31" h="22">
                    <a:moveTo>
                      <a:pt x="2" y="22"/>
                    </a:moveTo>
                    <a:cubicBezTo>
                      <a:pt x="10" y="19"/>
                      <a:pt x="15" y="17"/>
                      <a:pt x="23" y="14"/>
                    </a:cubicBezTo>
                    <a:cubicBezTo>
                      <a:pt x="26" y="8"/>
                      <a:pt x="28" y="5"/>
                      <a:pt x="31" y="0"/>
                    </a:cubicBezTo>
                    <a:cubicBezTo>
                      <a:pt x="18" y="3"/>
                      <a:pt x="12" y="5"/>
                      <a:pt x="0" y="9"/>
                    </a:cubicBezTo>
                    <a:cubicBezTo>
                      <a:pt x="1" y="15"/>
                      <a:pt x="1" y="17"/>
                      <a:pt x="2" y="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59"/>
              <p:cNvSpPr>
                <a:spLocks/>
              </p:cNvSpPr>
              <p:nvPr userDrawn="1"/>
            </p:nvSpPr>
            <p:spPr bwMode="auto">
              <a:xfrm>
                <a:off x="-1125" y="2269"/>
                <a:ext cx="59" cy="48"/>
              </a:xfrm>
              <a:custGeom>
                <a:avLst/>
                <a:gdLst>
                  <a:gd name="T0" fmla="*/ 25 w 25"/>
                  <a:gd name="T1" fmla="*/ 16 h 20"/>
                  <a:gd name="T2" fmla="*/ 7 w 25"/>
                  <a:gd name="T3" fmla="*/ 0 h 20"/>
                  <a:gd name="T4" fmla="*/ 0 w 25"/>
                  <a:gd name="T5" fmla="*/ 15 h 20"/>
                  <a:gd name="T6" fmla="*/ 18 w 25"/>
                  <a:gd name="T7" fmla="*/ 20 h 20"/>
                  <a:gd name="T8" fmla="*/ 25 w 25"/>
                  <a:gd name="T9" fmla="*/ 16 h 20"/>
                </a:gdLst>
                <a:ahLst/>
                <a:cxnLst>
                  <a:cxn ang="0">
                    <a:pos x="T0" y="T1"/>
                  </a:cxn>
                  <a:cxn ang="0">
                    <a:pos x="T2" y="T3"/>
                  </a:cxn>
                  <a:cxn ang="0">
                    <a:pos x="T4" y="T5"/>
                  </a:cxn>
                  <a:cxn ang="0">
                    <a:pos x="T6" y="T7"/>
                  </a:cxn>
                  <a:cxn ang="0">
                    <a:pos x="T8" y="T9"/>
                  </a:cxn>
                </a:cxnLst>
                <a:rect l="0" t="0" r="r" b="b"/>
                <a:pathLst>
                  <a:path w="25" h="20">
                    <a:moveTo>
                      <a:pt x="25" y="16"/>
                    </a:moveTo>
                    <a:cubicBezTo>
                      <a:pt x="18" y="10"/>
                      <a:pt x="14" y="6"/>
                      <a:pt x="7" y="0"/>
                    </a:cubicBezTo>
                    <a:cubicBezTo>
                      <a:pt x="4" y="6"/>
                      <a:pt x="3" y="9"/>
                      <a:pt x="0" y="15"/>
                    </a:cubicBezTo>
                    <a:cubicBezTo>
                      <a:pt x="7" y="17"/>
                      <a:pt x="10" y="18"/>
                      <a:pt x="18" y="20"/>
                    </a:cubicBezTo>
                    <a:cubicBezTo>
                      <a:pt x="21" y="18"/>
                      <a:pt x="22" y="17"/>
                      <a:pt x="25" y="1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60"/>
              <p:cNvSpPr>
                <a:spLocks/>
              </p:cNvSpPr>
              <p:nvPr userDrawn="1"/>
            </p:nvSpPr>
            <p:spPr bwMode="auto">
              <a:xfrm>
                <a:off x="-1341" y="2352"/>
                <a:ext cx="450" cy="183"/>
              </a:xfrm>
              <a:custGeom>
                <a:avLst/>
                <a:gdLst>
                  <a:gd name="T0" fmla="*/ 190 w 190"/>
                  <a:gd name="T1" fmla="*/ 0 h 77"/>
                  <a:gd name="T2" fmla="*/ 161 w 190"/>
                  <a:gd name="T3" fmla="*/ 1 h 77"/>
                  <a:gd name="T4" fmla="*/ 137 w 190"/>
                  <a:gd name="T5" fmla="*/ 9 h 77"/>
                  <a:gd name="T6" fmla="*/ 108 w 190"/>
                  <a:gd name="T7" fmla="*/ 6 h 77"/>
                  <a:gd name="T8" fmla="*/ 91 w 190"/>
                  <a:gd name="T9" fmla="*/ 15 h 77"/>
                  <a:gd name="T10" fmla="*/ 76 w 190"/>
                  <a:gd name="T11" fmla="*/ 14 h 77"/>
                  <a:gd name="T12" fmla="*/ 41 w 190"/>
                  <a:gd name="T13" fmla="*/ 28 h 77"/>
                  <a:gd name="T14" fmla="*/ 0 w 190"/>
                  <a:gd name="T15" fmla="*/ 60 h 77"/>
                  <a:gd name="T16" fmla="*/ 2 w 190"/>
                  <a:gd name="T17" fmla="*/ 77 h 77"/>
                  <a:gd name="T18" fmla="*/ 29 w 190"/>
                  <a:gd name="T19" fmla="*/ 48 h 77"/>
                  <a:gd name="T20" fmla="*/ 45 w 190"/>
                  <a:gd name="T21" fmla="*/ 41 h 77"/>
                  <a:gd name="T22" fmla="*/ 43 w 190"/>
                  <a:gd name="T23" fmla="*/ 51 h 77"/>
                  <a:gd name="T24" fmla="*/ 68 w 190"/>
                  <a:gd name="T25" fmla="*/ 37 h 77"/>
                  <a:gd name="T26" fmla="*/ 89 w 190"/>
                  <a:gd name="T27" fmla="*/ 33 h 77"/>
                  <a:gd name="T28" fmla="*/ 101 w 190"/>
                  <a:gd name="T29" fmla="*/ 26 h 77"/>
                  <a:gd name="T30" fmla="*/ 116 w 190"/>
                  <a:gd name="T31" fmla="*/ 31 h 77"/>
                  <a:gd name="T32" fmla="*/ 127 w 190"/>
                  <a:gd name="T33" fmla="*/ 22 h 77"/>
                  <a:gd name="T34" fmla="*/ 138 w 190"/>
                  <a:gd name="T35" fmla="*/ 24 h 77"/>
                  <a:gd name="T36" fmla="*/ 129 w 190"/>
                  <a:gd name="T37" fmla="*/ 34 h 77"/>
                  <a:gd name="T38" fmla="*/ 131 w 190"/>
                  <a:gd name="T39" fmla="*/ 41 h 77"/>
                  <a:gd name="T40" fmla="*/ 188 w 190"/>
                  <a:gd name="T41" fmla="*/ 6 h 77"/>
                  <a:gd name="T42" fmla="*/ 190 w 190"/>
                  <a:gd name="T4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0" h="77">
                    <a:moveTo>
                      <a:pt x="190" y="0"/>
                    </a:moveTo>
                    <a:cubicBezTo>
                      <a:pt x="178" y="0"/>
                      <a:pt x="172" y="0"/>
                      <a:pt x="161" y="1"/>
                    </a:cubicBezTo>
                    <a:cubicBezTo>
                      <a:pt x="151" y="4"/>
                      <a:pt x="146" y="6"/>
                      <a:pt x="137" y="9"/>
                    </a:cubicBezTo>
                    <a:cubicBezTo>
                      <a:pt x="125" y="8"/>
                      <a:pt x="120" y="7"/>
                      <a:pt x="108" y="6"/>
                    </a:cubicBezTo>
                    <a:cubicBezTo>
                      <a:pt x="101" y="9"/>
                      <a:pt x="98" y="11"/>
                      <a:pt x="91" y="15"/>
                    </a:cubicBezTo>
                    <a:cubicBezTo>
                      <a:pt x="85" y="14"/>
                      <a:pt x="82" y="14"/>
                      <a:pt x="76" y="14"/>
                    </a:cubicBezTo>
                    <a:cubicBezTo>
                      <a:pt x="62" y="19"/>
                      <a:pt x="55" y="22"/>
                      <a:pt x="41" y="28"/>
                    </a:cubicBezTo>
                    <a:cubicBezTo>
                      <a:pt x="24" y="40"/>
                      <a:pt x="16" y="47"/>
                      <a:pt x="0" y="60"/>
                    </a:cubicBezTo>
                    <a:cubicBezTo>
                      <a:pt x="1" y="66"/>
                      <a:pt x="1" y="70"/>
                      <a:pt x="2" y="77"/>
                    </a:cubicBezTo>
                    <a:cubicBezTo>
                      <a:pt x="13" y="65"/>
                      <a:pt x="18" y="60"/>
                      <a:pt x="29" y="48"/>
                    </a:cubicBezTo>
                    <a:cubicBezTo>
                      <a:pt x="35" y="45"/>
                      <a:pt x="39" y="44"/>
                      <a:pt x="45" y="41"/>
                    </a:cubicBezTo>
                    <a:cubicBezTo>
                      <a:pt x="44" y="45"/>
                      <a:pt x="44" y="47"/>
                      <a:pt x="43" y="51"/>
                    </a:cubicBezTo>
                    <a:cubicBezTo>
                      <a:pt x="53" y="46"/>
                      <a:pt x="58" y="43"/>
                      <a:pt x="68" y="37"/>
                    </a:cubicBezTo>
                    <a:cubicBezTo>
                      <a:pt x="77" y="35"/>
                      <a:pt x="81" y="35"/>
                      <a:pt x="89" y="33"/>
                    </a:cubicBezTo>
                    <a:cubicBezTo>
                      <a:pt x="94" y="30"/>
                      <a:pt x="97" y="29"/>
                      <a:pt x="101" y="26"/>
                    </a:cubicBezTo>
                    <a:cubicBezTo>
                      <a:pt x="107" y="28"/>
                      <a:pt x="110" y="29"/>
                      <a:pt x="116" y="31"/>
                    </a:cubicBezTo>
                    <a:cubicBezTo>
                      <a:pt x="120" y="27"/>
                      <a:pt x="123" y="26"/>
                      <a:pt x="127" y="22"/>
                    </a:cubicBezTo>
                    <a:cubicBezTo>
                      <a:pt x="131" y="23"/>
                      <a:pt x="134" y="23"/>
                      <a:pt x="138" y="24"/>
                    </a:cubicBezTo>
                    <a:cubicBezTo>
                      <a:pt x="134" y="28"/>
                      <a:pt x="132" y="30"/>
                      <a:pt x="129" y="34"/>
                    </a:cubicBezTo>
                    <a:cubicBezTo>
                      <a:pt x="130" y="37"/>
                      <a:pt x="130" y="38"/>
                      <a:pt x="131" y="41"/>
                    </a:cubicBezTo>
                    <a:cubicBezTo>
                      <a:pt x="150" y="29"/>
                      <a:pt x="169" y="18"/>
                      <a:pt x="188" y="6"/>
                    </a:cubicBezTo>
                    <a:cubicBezTo>
                      <a:pt x="189" y="4"/>
                      <a:pt x="189" y="3"/>
                      <a:pt x="19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161"/>
              <p:cNvSpPr>
                <a:spLocks/>
              </p:cNvSpPr>
              <p:nvPr userDrawn="1"/>
            </p:nvSpPr>
            <p:spPr bwMode="auto">
              <a:xfrm>
                <a:off x="-1057" y="2464"/>
                <a:ext cx="114" cy="47"/>
              </a:xfrm>
              <a:custGeom>
                <a:avLst/>
                <a:gdLst>
                  <a:gd name="T0" fmla="*/ 24 w 48"/>
                  <a:gd name="T1" fmla="*/ 20 h 20"/>
                  <a:gd name="T2" fmla="*/ 48 w 48"/>
                  <a:gd name="T3" fmla="*/ 1 h 20"/>
                  <a:gd name="T4" fmla="*/ 26 w 48"/>
                  <a:gd name="T5" fmla="*/ 0 h 20"/>
                  <a:gd name="T6" fmla="*/ 0 w 48"/>
                  <a:gd name="T7" fmla="*/ 17 h 20"/>
                  <a:gd name="T8" fmla="*/ 24 w 48"/>
                  <a:gd name="T9" fmla="*/ 20 h 20"/>
                </a:gdLst>
                <a:ahLst/>
                <a:cxnLst>
                  <a:cxn ang="0">
                    <a:pos x="T0" y="T1"/>
                  </a:cxn>
                  <a:cxn ang="0">
                    <a:pos x="T2" y="T3"/>
                  </a:cxn>
                  <a:cxn ang="0">
                    <a:pos x="T4" y="T5"/>
                  </a:cxn>
                  <a:cxn ang="0">
                    <a:pos x="T6" y="T7"/>
                  </a:cxn>
                  <a:cxn ang="0">
                    <a:pos x="T8" y="T9"/>
                  </a:cxn>
                </a:cxnLst>
                <a:rect l="0" t="0" r="r" b="b"/>
                <a:pathLst>
                  <a:path w="48" h="20">
                    <a:moveTo>
                      <a:pt x="24" y="20"/>
                    </a:moveTo>
                    <a:cubicBezTo>
                      <a:pt x="34" y="12"/>
                      <a:pt x="38" y="9"/>
                      <a:pt x="48" y="1"/>
                    </a:cubicBezTo>
                    <a:cubicBezTo>
                      <a:pt x="39" y="1"/>
                      <a:pt x="35" y="1"/>
                      <a:pt x="26" y="0"/>
                    </a:cubicBezTo>
                    <a:cubicBezTo>
                      <a:pt x="16" y="7"/>
                      <a:pt x="10" y="10"/>
                      <a:pt x="0" y="17"/>
                    </a:cubicBezTo>
                    <a:cubicBezTo>
                      <a:pt x="10" y="18"/>
                      <a:pt x="14" y="18"/>
                      <a:pt x="24" y="2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62"/>
              <p:cNvSpPr>
                <a:spLocks/>
              </p:cNvSpPr>
              <p:nvPr userDrawn="1"/>
            </p:nvSpPr>
            <p:spPr bwMode="auto">
              <a:xfrm>
                <a:off x="-881" y="2305"/>
                <a:ext cx="109" cy="123"/>
              </a:xfrm>
              <a:custGeom>
                <a:avLst/>
                <a:gdLst>
                  <a:gd name="T0" fmla="*/ 45 w 46"/>
                  <a:gd name="T1" fmla="*/ 15 h 52"/>
                  <a:gd name="T2" fmla="*/ 40 w 46"/>
                  <a:gd name="T3" fmla="*/ 0 h 52"/>
                  <a:gd name="T4" fmla="*/ 14 w 46"/>
                  <a:gd name="T5" fmla="*/ 12 h 52"/>
                  <a:gd name="T6" fmla="*/ 9 w 46"/>
                  <a:gd name="T7" fmla="*/ 24 h 52"/>
                  <a:gd name="T8" fmla="*/ 26 w 46"/>
                  <a:gd name="T9" fmla="*/ 19 h 52"/>
                  <a:gd name="T10" fmla="*/ 25 w 46"/>
                  <a:gd name="T11" fmla="*/ 31 h 52"/>
                  <a:gd name="T12" fmla="*/ 0 w 46"/>
                  <a:gd name="T13" fmla="*/ 43 h 52"/>
                  <a:gd name="T14" fmla="*/ 0 w 46"/>
                  <a:gd name="T15" fmla="*/ 52 h 52"/>
                  <a:gd name="T16" fmla="*/ 39 w 46"/>
                  <a:gd name="T17" fmla="*/ 36 h 52"/>
                  <a:gd name="T18" fmla="*/ 46 w 46"/>
                  <a:gd name="T19" fmla="*/ 35 h 52"/>
                  <a:gd name="T20" fmla="*/ 41 w 46"/>
                  <a:gd name="T21" fmla="*/ 21 h 52"/>
                  <a:gd name="T22" fmla="*/ 45 w 46"/>
                  <a:gd name="T23"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52">
                    <a:moveTo>
                      <a:pt x="45" y="15"/>
                    </a:moveTo>
                    <a:cubicBezTo>
                      <a:pt x="43" y="9"/>
                      <a:pt x="42" y="6"/>
                      <a:pt x="40" y="0"/>
                    </a:cubicBezTo>
                    <a:cubicBezTo>
                      <a:pt x="30" y="5"/>
                      <a:pt x="25" y="7"/>
                      <a:pt x="14" y="12"/>
                    </a:cubicBezTo>
                    <a:cubicBezTo>
                      <a:pt x="12" y="17"/>
                      <a:pt x="11" y="19"/>
                      <a:pt x="9" y="24"/>
                    </a:cubicBezTo>
                    <a:cubicBezTo>
                      <a:pt x="16" y="22"/>
                      <a:pt x="19" y="21"/>
                      <a:pt x="26" y="19"/>
                    </a:cubicBezTo>
                    <a:cubicBezTo>
                      <a:pt x="25" y="24"/>
                      <a:pt x="25" y="26"/>
                      <a:pt x="25" y="31"/>
                    </a:cubicBezTo>
                    <a:cubicBezTo>
                      <a:pt x="15" y="36"/>
                      <a:pt x="10" y="38"/>
                      <a:pt x="0" y="43"/>
                    </a:cubicBezTo>
                    <a:cubicBezTo>
                      <a:pt x="0" y="47"/>
                      <a:pt x="0" y="48"/>
                      <a:pt x="0" y="52"/>
                    </a:cubicBezTo>
                    <a:cubicBezTo>
                      <a:pt x="16" y="46"/>
                      <a:pt x="23" y="42"/>
                      <a:pt x="39" y="36"/>
                    </a:cubicBezTo>
                    <a:cubicBezTo>
                      <a:pt x="42" y="36"/>
                      <a:pt x="43" y="36"/>
                      <a:pt x="46" y="35"/>
                    </a:cubicBezTo>
                    <a:cubicBezTo>
                      <a:pt x="44" y="30"/>
                      <a:pt x="43" y="27"/>
                      <a:pt x="41" y="21"/>
                    </a:cubicBezTo>
                    <a:cubicBezTo>
                      <a:pt x="43" y="19"/>
                      <a:pt x="43" y="18"/>
                      <a:pt x="45"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63"/>
              <p:cNvSpPr>
                <a:spLocks/>
              </p:cNvSpPr>
              <p:nvPr userDrawn="1"/>
            </p:nvSpPr>
            <p:spPr bwMode="auto">
              <a:xfrm>
                <a:off x="-786" y="2284"/>
                <a:ext cx="144" cy="104"/>
              </a:xfrm>
              <a:custGeom>
                <a:avLst/>
                <a:gdLst>
                  <a:gd name="T0" fmla="*/ 27 w 61"/>
                  <a:gd name="T1" fmla="*/ 27 h 44"/>
                  <a:gd name="T2" fmla="*/ 56 w 61"/>
                  <a:gd name="T3" fmla="*/ 15 h 44"/>
                  <a:gd name="T4" fmla="*/ 61 w 61"/>
                  <a:gd name="T5" fmla="*/ 3 h 44"/>
                  <a:gd name="T6" fmla="*/ 27 w 61"/>
                  <a:gd name="T7" fmla="*/ 0 h 44"/>
                  <a:gd name="T8" fmla="*/ 2 w 61"/>
                  <a:gd name="T9" fmla="*/ 8 h 44"/>
                  <a:gd name="T10" fmla="*/ 0 w 61"/>
                  <a:gd name="T11" fmla="*/ 9 h 44"/>
                  <a:gd name="T12" fmla="*/ 5 w 61"/>
                  <a:gd name="T13" fmla="*/ 24 h 44"/>
                  <a:gd name="T14" fmla="*/ 1 w 61"/>
                  <a:gd name="T15" fmla="*/ 30 h 44"/>
                  <a:gd name="T16" fmla="*/ 6 w 61"/>
                  <a:gd name="T17" fmla="*/ 44 h 44"/>
                  <a:gd name="T18" fmla="*/ 13 w 61"/>
                  <a:gd name="T19" fmla="*/ 44 h 44"/>
                  <a:gd name="T20" fmla="*/ 27 w 61"/>
                  <a:gd name="T2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44">
                    <a:moveTo>
                      <a:pt x="27" y="27"/>
                    </a:moveTo>
                    <a:cubicBezTo>
                      <a:pt x="38" y="22"/>
                      <a:pt x="44" y="20"/>
                      <a:pt x="56" y="15"/>
                    </a:cubicBezTo>
                    <a:cubicBezTo>
                      <a:pt x="58" y="10"/>
                      <a:pt x="59" y="8"/>
                      <a:pt x="61" y="3"/>
                    </a:cubicBezTo>
                    <a:cubicBezTo>
                      <a:pt x="48" y="2"/>
                      <a:pt x="41" y="1"/>
                      <a:pt x="27" y="0"/>
                    </a:cubicBezTo>
                    <a:cubicBezTo>
                      <a:pt x="17" y="3"/>
                      <a:pt x="12" y="5"/>
                      <a:pt x="2" y="8"/>
                    </a:cubicBezTo>
                    <a:cubicBezTo>
                      <a:pt x="1" y="8"/>
                      <a:pt x="1" y="9"/>
                      <a:pt x="0" y="9"/>
                    </a:cubicBezTo>
                    <a:cubicBezTo>
                      <a:pt x="2" y="15"/>
                      <a:pt x="3" y="18"/>
                      <a:pt x="5" y="24"/>
                    </a:cubicBezTo>
                    <a:cubicBezTo>
                      <a:pt x="3" y="27"/>
                      <a:pt x="3" y="28"/>
                      <a:pt x="1" y="30"/>
                    </a:cubicBezTo>
                    <a:cubicBezTo>
                      <a:pt x="3" y="36"/>
                      <a:pt x="4" y="39"/>
                      <a:pt x="6" y="44"/>
                    </a:cubicBezTo>
                    <a:cubicBezTo>
                      <a:pt x="9" y="44"/>
                      <a:pt x="10" y="44"/>
                      <a:pt x="13" y="44"/>
                    </a:cubicBezTo>
                    <a:cubicBezTo>
                      <a:pt x="19" y="37"/>
                      <a:pt x="21" y="34"/>
                      <a:pt x="27" y="2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64"/>
              <p:cNvSpPr>
                <a:spLocks/>
              </p:cNvSpPr>
              <p:nvPr userDrawn="1"/>
            </p:nvSpPr>
            <p:spPr bwMode="auto">
              <a:xfrm>
                <a:off x="-1102" y="2801"/>
                <a:ext cx="249" cy="133"/>
              </a:xfrm>
              <a:custGeom>
                <a:avLst/>
                <a:gdLst>
                  <a:gd name="T0" fmla="*/ 8 w 105"/>
                  <a:gd name="T1" fmla="*/ 46 h 56"/>
                  <a:gd name="T2" fmla="*/ 7 w 105"/>
                  <a:gd name="T3" fmla="*/ 56 h 56"/>
                  <a:gd name="T4" fmla="*/ 22 w 105"/>
                  <a:gd name="T5" fmla="*/ 47 h 56"/>
                  <a:gd name="T6" fmla="*/ 42 w 105"/>
                  <a:gd name="T7" fmla="*/ 52 h 56"/>
                  <a:gd name="T8" fmla="*/ 56 w 105"/>
                  <a:gd name="T9" fmla="*/ 40 h 56"/>
                  <a:gd name="T10" fmla="*/ 45 w 105"/>
                  <a:gd name="T11" fmla="*/ 35 h 56"/>
                  <a:gd name="T12" fmla="*/ 56 w 105"/>
                  <a:gd name="T13" fmla="*/ 16 h 56"/>
                  <a:gd name="T14" fmla="*/ 56 w 105"/>
                  <a:gd name="T15" fmla="*/ 15 h 56"/>
                  <a:gd name="T16" fmla="*/ 78 w 105"/>
                  <a:gd name="T17" fmla="*/ 14 h 56"/>
                  <a:gd name="T18" fmla="*/ 80 w 105"/>
                  <a:gd name="T19" fmla="*/ 22 h 56"/>
                  <a:gd name="T20" fmla="*/ 97 w 105"/>
                  <a:gd name="T21" fmla="*/ 28 h 56"/>
                  <a:gd name="T22" fmla="*/ 105 w 105"/>
                  <a:gd name="T23" fmla="*/ 11 h 56"/>
                  <a:gd name="T24" fmla="*/ 105 w 105"/>
                  <a:gd name="T25" fmla="*/ 5 h 56"/>
                  <a:gd name="T26" fmla="*/ 93 w 105"/>
                  <a:gd name="T27" fmla="*/ 1 h 56"/>
                  <a:gd name="T28" fmla="*/ 72 w 105"/>
                  <a:gd name="T29" fmla="*/ 0 h 56"/>
                  <a:gd name="T30" fmla="*/ 53 w 105"/>
                  <a:gd name="T31" fmla="*/ 6 h 56"/>
                  <a:gd name="T32" fmla="*/ 31 w 105"/>
                  <a:gd name="T33" fmla="*/ 31 h 56"/>
                  <a:gd name="T34" fmla="*/ 20 w 105"/>
                  <a:gd name="T35" fmla="*/ 34 h 56"/>
                  <a:gd name="T36" fmla="*/ 4 w 105"/>
                  <a:gd name="T37" fmla="*/ 33 h 56"/>
                  <a:gd name="T38" fmla="*/ 0 w 105"/>
                  <a:gd name="T39" fmla="*/ 41 h 56"/>
                  <a:gd name="T40" fmla="*/ 8 w 105"/>
                  <a:gd name="T4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56">
                    <a:moveTo>
                      <a:pt x="8" y="46"/>
                    </a:moveTo>
                    <a:cubicBezTo>
                      <a:pt x="8" y="50"/>
                      <a:pt x="7" y="52"/>
                      <a:pt x="7" y="56"/>
                    </a:cubicBezTo>
                    <a:cubicBezTo>
                      <a:pt x="13" y="53"/>
                      <a:pt x="16" y="51"/>
                      <a:pt x="22" y="47"/>
                    </a:cubicBezTo>
                    <a:cubicBezTo>
                      <a:pt x="30" y="49"/>
                      <a:pt x="34" y="50"/>
                      <a:pt x="42" y="52"/>
                    </a:cubicBezTo>
                    <a:cubicBezTo>
                      <a:pt x="48" y="47"/>
                      <a:pt x="50" y="45"/>
                      <a:pt x="56" y="40"/>
                    </a:cubicBezTo>
                    <a:cubicBezTo>
                      <a:pt x="52" y="38"/>
                      <a:pt x="50" y="37"/>
                      <a:pt x="45" y="35"/>
                    </a:cubicBezTo>
                    <a:cubicBezTo>
                      <a:pt x="50" y="27"/>
                      <a:pt x="52" y="24"/>
                      <a:pt x="56" y="16"/>
                    </a:cubicBezTo>
                    <a:cubicBezTo>
                      <a:pt x="56" y="16"/>
                      <a:pt x="56" y="15"/>
                      <a:pt x="56" y="15"/>
                    </a:cubicBezTo>
                    <a:cubicBezTo>
                      <a:pt x="65" y="14"/>
                      <a:pt x="69" y="14"/>
                      <a:pt x="78" y="14"/>
                    </a:cubicBezTo>
                    <a:cubicBezTo>
                      <a:pt x="79" y="17"/>
                      <a:pt x="79" y="19"/>
                      <a:pt x="80" y="22"/>
                    </a:cubicBezTo>
                    <a:cubicBezTo>
                      <a:pt x="87" y="25"/>
                      <a:pt x="91" y="26"/>
                      <a:pt x="97" y="28"/>
                    </a:cubicBezTo>
                    <a:cubicBezTo>
                      <a:pt x="100" y="21"/>
                      <a:pt x="102" y="18"/>
                      <a:pt x="105" y="11"/>
                    </a:cubicBezTo>
                    <a:cubicBezTo>
                      <a:pt x="105" y="8"/>
                      <a:pt x="105" y="7"/>
                      <a:pt x="105" y="5"/>
                    </a:cubicBezTo>
                    <a:cubicBezTo>
                      <a:pt x="100" y="3"/>
                      <a:pt x="97" y="2"/>
                      <a:pt x="93" y="1"/>
                    </a:cubicBezTo>
                    <a:cubicBezTo>
                      <a:pt x="85" y="0"/>
                      <a:pt x="81" y="0"/>
                      <a:pt x="72" y="0"/>
                    </a:cubicBezTo>
                    <a:cubicBezTo>
                      <a:pt x="65" y="2"/>
                      <a:pt x="61" y="3"/>
                      <a:pt x="53" y="6"/>
                    </a:cubicBezTo>
                    <a:cubicBezTo>
                      <a:pt x="44" y="16"/>
                      <a:pt x="40" y="21"/>
                      <a:pt x="31" y="31"/>
                    </a:cubicBezTo>
                    <a:cubicBezTo>
                      <a:pt x="27" y="32"/>
                      <a:pt x="24" y="32"/>
                      <a:pt x="20" y="34"/>
                    </a:cubicBezTo>
                    <a:cubicBezTo>
                      <a:pt x="13" y="33"/>
                      <a:pt x="10" y="33"/>
                      <a:pt x="4" y="33"/>
                    </a:cubicBezTo>
                    <a:cubicBezTo>
                      <a:pt x="2" y="36"/>
                      <a:pt x="2" y="38"/>
                      <a:pt x="0" y="41"/>
                    </a:cubicBezTo>
                    <a:cubicBezTo>
                      <a:pt x="3" y="43"/>
                      <a:pt x="5" y="44"/>
                      <a:pt x="8" y="4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65"/>
              <p:cNvSpPr>
                <a:spLocks/>
              </p:cNvSpPr>
              <p:nvPr userDrawn="1"/>
            </p:nvSpPr>
            <p:spPr bwMode="auto">
              <a:xfrm>
                <a:off x="-1237" y="2865"/>
                <a:ext cx="154" cy="73"/>
              </a:xfrm>
              <a:custGeom>
                <a:avLst/>
                <a:gdLst>
                  <a:gd name="T0" fmla="*/ 18 w 65"/>
                  <a:gd name="T1" fmla="*/ 3 h 31"/>
                  <a:gd name="T2" fmla="*/ 8 w 65"/>
                  <a:gd name="T3" fmla="*/ 6 h 31"/>
                  <a:gd name="T4" fmla="*/ 0 w 65"/>
                  <a:gd name="T5" fmla="*/ 15 h 31"/>
                  <a:gd name="T6" fmla="*/ 5 w 65"/>
                  <a:gd name="T7" fmla="*/ 30 h 31"/>
                  <a:gd name="T8" fmla="*/ 42 w 65"/>
                  <a:gd name="T9" fmla="*/ 23 h 31"/>
                  <a:gd name="T10" fmla="*/ 45 w 65"/>
                  <a:gd name="T11" fmla="*/ 31 h 31"/>
                  <a:gd name="T12" fmla="*/ 53 w 65"/>
                  <a:gd name="T13" fmla="*/ 30 h 31"/>
                  <a:gd name="T14" fmla="*/ 58 w 65"/>
                  <a:gd name="T15" fmla="*/ 26 h 31"/>
                  <a:gd name="T16" fmla="*/ 64 w 65"/>
                  <a:gd name="T17" fmla="*/ 29 h 31"/>
                  <a:gd name="T18" fmla="*/ 65 w 65"/>
                  <a:gd name="T19" fmla="*/ 19 h 31"/>
                  <a:gd name="T20" fmla="*/ 57 w 65"/>
                  <a:gd name="T21" fmla="*/ 14 h 31"/>
                  <a:gd name="T22" fmla="*/ 61 w 65"/>
                  <a:gd name="T23" fmla="*/ 6 h 31"/>
                  <a:gd name="T24" fmla="*/ 38 w 65"/>
                  <a:gd name="T25" fmla="*/ 0 h 31"/>
                  <a:gd name="T26" fmla="*/ 28 w 65"/>
                  <a:gd name="T27" fmla="*/ 5 h 31"/>
                  <a:gd name="T28" fmla="*/ 18 w 65"/>
                  <a:gd name="T29"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31">
                    <a:moveTo>
                      <a:pt x="18" y="3"/>
                    </a:moveTo>
                    <a:cubicBezTo>
                      <a:pt x="14" y="4"/>
                      <a:pt x="12" y="5"/>
                      <a:pt x="8" y="6"/>
                    </a:cubicBezTo>
                    <a:cubicBezTo>
                      <a:pt x="5" y="9"/>
                      <a:pt x="3" y="11"/>
                      <a:pt x="0" y="15"/>
                    </a:cubicBezTo>
                    <a:cubicBezTo>
                      <a:pt x="2" y="21"/>
                      <a:pt x="3" y="24"/>
                      <a:pt x="5" y="30"/>
                    </a:cubicBezTo>
                    <a:cubicBezTo>
                      <a:pt x="20" y="27"/>
                      <a:pt x="27" y="26"/>
                      <a:pt x="42" y="23"/>
                    </a:cubicBezTo>
                    <a:cubicBezTo>
                      <a:pt x="43" y="26"/>
                      <a:pt x="44" y="28"/>
                      <a:pt x="45" y="31"/>
                    </a:cubicBezTo>
                    <a:cubicBezTo>
                      <a:pt x="48" y="31"/>
                      <a:pt x="50" y="30"/>
                      <a:pt x="53" y="30"/>
                    </a:cubicBezTo>
                    <a:cubicBezTo>
                      <a:pt x="55" y="28"/>
                      <a:pt x="56" y="27"/>
                      <a:pt x="58" y="26"/>
                    </a:cubicBezTo>
                    <a:cubicBezTo>
                      <a:pt x="60" y="27"/>
                      <a:pt x="61" y="28"/>
                      <a:pt x="64" y="29"/>
                    </a:cubicBezTo>
                    <a:cubicBezTo>
                      <a:pt x="64" y="25"/>
                      <a:pt x="65" y="23"/>
                      <a:pt x="65" y="19"/>
                    </a:cubicBezTo>
                    <a:cubicBezTo>
                      <a:pt x="62" y="17"/>
                      <a:pt x="60" y="16"/>
                      <a:pt x="57" y="14"/>
                    </a:cubicBezTo>
                    <a:cubicBezTo>
                      <a:pt x="59" y="11"/>
                      <a:pt x="59" y="9"/>
                      <a:pt x="61" y="6"/>
                    </a:cubicBezTo>
                    <a:cubicBezTo>
                      <a:pt x="52" y="3"/>
                      <a:pt x="47" y="2"/>
                      <a:pt x="38" y="0"/>
                    </a:cubicBezTo>
                    <a:cubicBezTo>
                      <a:pt x="34" y="2"/>
                      <a:pt x="32" y="3"/>
                      <a:pt x="28" y="5"/>
                    </a:cubicBezTo>
                    <a:cubicBezTo>
                      <a:pt x="24" y="4"/>
                      <a:pt x="22" y="4"/>
                      <a:pt x="18"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66"/>
              <p:cNvSpPr>
                <a:spLocks/>
              </p:cNvSpPr>
              <p:nvPr userDrawn="1"/>
            </p:nvSpPr>
            <p:spPr bwMode="auto">
              <a:xfrm>
                <a:off x="-1325" y="2711"/>
                <a:ext cx="178" cy="189"/>
              </a:xfrm>
              <a:custGeom>
                <a:avLst/>
                <a:gdLst>
                  <a:gd name="T0" fmla="*/ 39 w 75"/>
                  <a:gd name="T1" fmla="*/ 16 h 80"/>
                  <a:gd name="T2" fmla="*/ 31 w 75"/>
                  <a:gd name="T3" fmla="*/ 18 h 80"/>
                  <a:gd name="T4" fmla="*/ 22 w 75"/>
                  <a:gd name="T5" fmla="*/ 37 h 80"/>
                  <a:gd name="T6" fmla="*/ 15 w 75"/>
                  <a:gd name="T7" fmla="*/ 38 h 80"/>
                  <a:gd name="T8" fmla="*/ 5 w 75"/>
                  <a:gd name="T9" fmla="*/ 49 h 80"/>
                  <a:gd name="T10" fmla="*/ 9 w 75"/>
                  <a:gd name="T11" fmla="*/ 55 h 80"/>
                  <a:gd name="T12" fmla="*/ 1 w 75"/>
                  <a:gd name="T13" fmla="*/ 68 h 80"/>
                  <a:gd name="T14" fmla="*/ 0 w 75"/>
                  <a:gd name="T15" fmla="*/ 73 h 80"/>
                  <a:gd name="T16" fmla="*/ 12 w 75"/>
                  <a:gd name="T17" fmla="*/ 75 h 80"/>
                  <a:gd name="T18" fmla="*/ 37 w 75"/>
                  <a:gd name="T19" fmla="*/ 80 h 80"/>
                  <a:gd name="T20" fmla="*/ 45 w 75"/>
                  <a:gd name="T21" fmla="*/ 71 h 80"/>
                  <a:gd name="T22" fmla="*/ 55 w 75"/>
                  <a:gd name="T23" fmla="*/ 68 h 80"/>
                  <a:gd name="T24" fmla="*/ 65 w 75"/>
                  <a:gd name="T25" fmla="*/ 70 h 80"/>
                  <a:gd name="T26" fmla="*/ 75 w 75"/>
                  <a:gd name="T27" fmla="*/ 65 h 80"/>
                  <a:gd name="T28" fmla="*/ 72 w 75"/>
                  <a:gd name="T29" fmla="*/ 64 h 80"/>
                  <a:gd name="T30" fmla="*/ 59 w 75"/>
                  <a:gd name="T31" fmla="*/ 24 h 80"/>
                  <a:gd name="T32" fmla="*/ 61 w 75"/>
                  <a:gd name="T33" fmla="*/ 9 h 80"/>
                  <a:gd name="T34" fmla="*/ 55 w 75"/>
                  <a:gd name="T35" fmla="*/ 5 h 80"/>
                  <a:gd name="T36" fmla="*/ 57 w 75"/>
                  <a:gd name="T37" fmla="*/ 0 h 80"/>
                  <a:gd name="T38" fmla="*/ 49 w 75"/>
                  <a:gd name="T39" fmla="*/ 4 h 80"/>
                  <a:gd name="T40" fmla="*/ 39 w 75"/>
                  <a:gd name="T41"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80">
                    <a:moveTo>
                      <a:pt x="39" y="16"/>
                    </a:moveTo>
                    <a:cubicBezTo>
                      <a:pt x="36" y="17"/>
                      <a:pt x="35" y="17"/>
                      <a:pt x="31" y="18"/>
                    </a:cubicBezTo>
                    <a:cubicBezTo>
                      <a:pt x="27" y="25"/>
                      <a:pt x="26" y="29"/>
                      <a:pt x="22" y="37"/>
                    </a:cubicBezTo>
                    <a:cubicBezTo>
                      <a:pt x="19" y="38"/>
                      <a:pt x="18" y="38"/>
                      <a:pt x="15" y="38"/>
                    </a:cubicBezTo>
                    <a:cubicBezTo>
                      <a:pt x="11" y="42"/>
                      <a:pt x="9" y="45"/>
                      <a:pt x="5" y="49"/>
                    </a:cubicBezTo>
                    <a:cubicBezTo>
                      <a:pt x="7" y="51"/>
                      <a:pt x="7" y="53"/>
                      <a:pt x="9" y="55"/>
                    </a:cubicBezTo>
                    <a:cubicBezTo>
                      <a:pt x="6" y="60"/>
                      <a:pt x="4" y="63"/>
                      <a:pt x="1" y="68"/>
                    </a:cubicBezTo>
                    <a:cubicBezTo>
                      <a:pt x="1" y="70"/>
                      <a:pt x="0" y="71"/>
                      <a:pt x="0" y="73"/>
                    </a:cubicBezTo>
                    <a:cubicBezTo>
                      <a:pt x="5" y="74"/>
                      <a:pt x="7" y="74"/>
                      <a:pt x="12" y="75"/>
                    </a:cubicBezTo>
                    <a:cubicBezTo>
                      <a:pt x="22" y="77"/>
                      <a:pt x="27" y="78"/>
                      <a:pt x="37" y="80"/>
                    </a:cubicBezTo>
                    <a:cubicBezTo>
                      <a:pt x="40" y="76"/>
                      <a:pt x="42" y="74"/>
                      <a:pt x="45" y="71"/>
                    </a:cubicBezTo>
                    <a:cubicBezTo>
                      <a:pt x="49" y="70"/>
                      <a:pt x="51" y="69"/>
                      <a:pt x="55" y="68"/>
                    </a:cubicBezTo>
                    <a:cubicBezTo>
                      <a:pt x="59" y="69"/>
                      <a:pt x="61" y="69"/>
                      <a:pt x="65" y="70"/>
                    </a:cubicBezTo>
                    <a:cubicBezTo>
                      <a:pt x="69" y="68"/>
                      <a:pt x="71" y="67"/>
                      <a:pt x="75" y="65"/>
                    </a:cubicBezTo>
                    <a:cubicBezTo>
                      <a:pt x="74" y="64"/>
                      <a:pt x="73" y="64"/>
                      <a:pt x="72" y="64"/>
                    </a:cubicBezTo>
                    <a:cubicBezTo>
                      <a:pt x="67" y="48"/>
                      <a:pt x="64" y="40"/>
                      <a:pt x="59" y="24"/>
                    </a:cubicBezTo>
                    <a:cubicBezTo>
                      <a:pt x="60" y="18"/>
                      <a:pt x="60" y="15"/>
                      <a:pt x="61" y="9"/>
                    </a:cubicBezTo>
                    <a:cubicBezTo>
                      <a:pt x="58" y="8"/>
                      <a:pt x="57" y="7"/>
                      <a:pt x="55" y="5"/>
                    </a:cubicBezTo>
                    <a:cubicBezTo>
                      <a:pt x="56" y="3"/>
                      <a:pt x="56" y="2"/>
                      <a:pt x="57" y="0"/>
                    </a:cubicBezTo>
                    <a:cubicBezTo>
                      <a:pt x="54" y="2"/>
                      <a:pt x="52" y="3"/>
                      <a:pt x="49" y="4"/>
                    </a:cubicBezTo>
                    <a:cubicBezTo>
                      <a:pt x="45" y="9"/>
                      <a:pt x="43" y="11"/>
                      <a:pt x="39" y="1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67"/>
              <p:cNvSpPr>
                <a:spLocks/>
              </p:cNvSpPr>
              <p:nvPr userDrawn="1"/>
            </p:nvSpPr>
            <p:spPr bwMode="auto">
              <a:xfrm>
                <a:off x="-1448" y="2841"/>
                <a:ext cx="102" cy="71"/>
              </a:xfrm>
              <a:custGeom>
                <a:avLst/>
                <a:gdLst>
                  <a:gd name="T0" fmla="*/ 27 w 43"/>
                  <a:gd name="T1" fmla="*/ 7 h 30"/>
                  <a:gd name="T2" fmla="*/ 15 w 43"/>
                  <a:gd name="T3" fmla="*/ 8 h 30"/>
                  <a:gd name="T4" fmla="*/ 6 w 43"/>
                  <a:gd name="T5" fmla="*/ 15 h 30"/>
                  <a:gd name="T6" fmla="*/ 0 w 43"/>
                  <a:gd name="T7" fmla="*/ 30 h 30"/>
                  <a:gd name="T8" fmla="*/ 26 w 43"/>
                  <a:gd name="T9" fmla="*/ 23 h 30"/>
                  <a:gd name="T10" fmla="*/ 41 w 43"/>
                  <a:gd name="T11" fmla="*/ 20 h 30"/>
                  <a:gd name="T12" fmla="*/ 43 w 43"/>
                  <a:gd name="T13" fmla="*/ 10 h 30"/>
                  <a:gd name="T14" fmla="*/ 42 w 43"/>
                  <a:gd name="T15" fmla="*/ 0 h 30"/>
                  <a:gd name="T16" fmla="*/ 27 w 43"/>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0">
                    <a:moveTo>
                      <a:pt x="27" y="7"/>
                    </a:moveTo>
                    <a:cubicBezTo>
                      <a:pt x="22" y="7"/>
                      <a:pt x="20" y="7"/>
                      <a:pt x="15" y="8"/>
                    </a:cubicBezTo>
                    <a:cubicBezTo>
                      <a:pt x="11" y="11"/>
                      <a:pt x="10" y="12"/>
                      <a:pt x="6" y="15"/>
                    </a:cubicBezTo>
                    <a:cubicBezTo>
                      <a:pt x="3" y="21"/>
                      <a:pt x="2" y="24"/>
                      <a:pt x="0" y="30"/>
                    </a:cubicBezTo>
                    <a:cubicBezTo>
                      <a:pt x="10" y="27"/>
                      <a:pt x="15" y="26"/>
                      <a:pt x="26" y="23"/>
                    </a:cubicBezTo>
                    <a:cubicBezTo>
                      <a:pt x="32" y="22"/>
                      <a:pt x="35" y="22"/>
                      <a:pt x="41" y="20"/>
                    </a:cubicBezTo>
                    <a:cubicBezTo>
                      <a:pt x="42" y="16"/>
                      <a:pt x="42" y="14"/>
                      <a:pt x="43" y="10"/>
                    </a:cubicBezTo>
                    <a:cubicBezTo>
                      <a:pt x="42" y="6"/>
                      <a:pt x="42" y="4"/>
                      <a:pt x="42" y="0"/>
                    </a:cubicBezTo>
                    <a:cubicBezTo>
                      <a:pt x="36" y="3"/>
                      <a:pt x="33" y="4"/>
                      <a:pt x="27" y="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68"/>
              <p:cNvSpPr>
                <a:spLocks/>
              </p:cNvSpPr>
              <p:nvPr userDrawn="1"/>
            </p:nvSpPr>
            <p:spPr bwMode="auto">
              <a:xfrm>
                <a:off x="-1420" y="2708"/>
                <a:ext cx="231" cy="164"/>
              </a:xfrm>
              <a:custGeom>
                <a:avLst/>
                <a:gdLst>
                  <a:gd name="T0" fmla="*/ 78 w 97"/>
                  <a:gd name="T1" fmla="*/ 0 h 69"/>
                  <a:gd name="T2" fmla="*/ 54 w 97"/>
                  <a:gd name="T3" fmla="*/ 10 h 69"/>
                  <a:gd name="T4" fmla="*/ 45 w 97"/>
                  <a:gd name="T5" fmla="*/ 12 h 69"/>
                  <a:gd name="T6" fmla="*/ 41 w 97"/>
                  <a:gd name="T7" fmla="*/ 20 h 69"/>
                  <a:gd name="T8" fmla="*/ 11 w 97"/>
                  <a:gd name="T9" fmla="*/ 38 h 69"/>
                  <a:gd name="T10" fmla="*/ 0 w 97"/>
                  <a:gd name="T11" fmla="*/ 56 h 69"/>
                  <a:gd name="T12" fmla="*/ 3 w 97"/>
                  <a:gd name="T13" fmla="*/ 64 h 69"/>
                  <a:gd name="T14" fmla="*/ 15 w 97"/>
                  <a:gd name="T15" fmla="*/ 63 h 69"/>
                  <a:gd name="T16" fmla="*/ 30 w 97"/>
                  <a:gd name="T17" fmla="*/ 56 h 69"/>
                  <a:gd name="T18" fmla="*/ 31 w 97"/>
                  <a:gd name="T19" fmla="*/ 66 h 69"/>
                  <a:gd name="T20" fmla="*/ 41 w 97"/>
                  <a:gd name="T21" fmla="*/ 69 h 69"/>
                  <a:gd name="T22" fmla="*/ 49 w 97"/>
                  <a:gd name="T23" fmla="*/ 56 h 69"/>
                  <a:gd name="T24" fmla="*/ 45 w 97"/>
                  <a:gd name="T25" fmla="*/ 50 h 69"/>
                  <a:gd name="T26" fmla="*/ 55 w 97"/>
                  <a:gd name="T27" fmla="*/ 39 h 69"/>
                  <a:gd name="T28" fmla="*/ 62 w 97"/>
                  <a:gd name="T29" fmla="*/ 38 h 69"/>
                  <a:gd name="T30" fmla="*/ 71 w 97"/>
                  <a:gd name="T31" fmla="*/ 19 h 69"/>
                  <a:gd name="T32" fmla="*/ 79 w 97"/>
                  <a:gd name="T33" fmla="*/ 17 h 69"/>
                  <a:gd name="T34" fmla="*/ 89 w 97"/>
                  <a:gd name="T35" fmla="*/ 5 h 69"/>
                  <a:gd name="T36" fmla="*/ 97 w 97"/>
                  <a:gd name="T37" fmla="*/ 1 h 69"/>
                  <a:gd name="T38" fmla="*/ 78 w 97"/>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69">
                    <a:moveTo>
                      <a:pt x="78" y="0"/>
                    </a:moveTo>
                    <a:cubicBezTo>
                      <a:pt x="68" y="4"/>
                      <a:pt x="64" y="6"/>
                      <a:pt x="54" y="10"/>
                    </a:cubicBezTo>
                    <a:cubicBezTo>
                      <a:pt x="50" y="11"/>
                      <a:pt x="49" y="11"/>
                      <a:pt x="45" y="12"/>
                    </a:cubicBezTo>
                    <a:cubicBezTo>
                      <a:pt x="43" y="15"/>
                      <a:pt x="42" y="17"/>
                      <a:pt x="41" y="20"/>
                    </a:cubicBezTo>
                    <a:cubicBezTo>
                      <a:pt x="29" y="27"/>
                      <a:pt x="23" y="31"/>
                      <a:pt x="11" y="38"/>
                    </a:cubicBezTo>
                    <a:cubicBezTo>
                      <a:pt x="7" y="45"/>
                      <a:pt x="4" y="49"/>
                      <a:pt x="0" y="56"/>
                    </a:cubicBezTo>
                    <a:cubicBezTo>
                      <a:pt x="1" y="59"/>
                      <a:pt x="2" y="61"/>
                      <a:pt x="3" y="64"/>
                    </a:cubicBezTo>
                    <a:cubicBezTo>
                      <a:pt x="8" y="63"/>
                      <a:pt x="10" y="63"/>
                      <a:pt x="15" y="63"/>
                    </a:cubicBezTo>
                    <a:cubicBezTo>
                      <a:pt x="21" y="60"/>
                      <a:pt x="24" y="59"/>
                      <a:pt x="30" y="56"/>
                    </a:cubicBezTo>
                    <a:cubicBezTo>
                      <a:pt x="30" y="60"/>
                      <a:pt x="30" y="62"/>
                      <a:pt x="31" y="66"/>
                    </a:cubicBezTo>
                    <a:cubicBezTo>
                      <a:pt x="35" y="67"/>
                      <a:pt x="37" y="68"/>
                      <a:pt x="41" y="69"/>
                    </a:cubicBezTo>
                    <a:cubicBezTo>
                      <a:pt x="44" y="64"/>
                      <a:pt x="46" y="61"/>
                      <a:pt x="49" y="56"/>
                    </a:cubicBezTo>
                    <a:cubicBezTo>
                      <a:pt x="47" y="54"/>
                      <a:pt x="47" y="52"/>
                      <a:pt x="45" y="50"/>
                    </a:cubicBezTo>
                    <a:cubicBezTo>
                      <a:pt x="49" y="46"/>
                      <a:pt x="51" y="43"/>
                      <a:pt x="55" y="39"/>
                    </a:cubicBezTo>
                    <a:cubicBezTo>
                      <a:pt x="58" y="39"/>
                      <a:pt x="59" y="39"/>
                      <a:pt x="62" y="38"/>
                    </a:cubicBezTo>
                    <a:cubicBezTo>
                      <a:pt x="66" y="30"/>
                      <a:pt x="67" y="26"/>
                      <a:pt x="71" y="19"/>
                    </a:cubicBezTo>
                    <a:cubicBezTo>
                      <a:pt x="75" y="18"/>
                      <a:pt x="76" y="18"/>
                      <a:pt x="79" y="17"/>
                    </a:cubicBezTo>
                    <a:cubicBezTo>
                      <a:pt x="83" y="12"/>
                      <a:pt x="85" y="10"/>
                      <a:pt x="89" y="5"/>
                    </a:cubicBezTo>
                    <a:cubicBezTo>
                      <a:pt x="92" y="4"/>
                      <a:pt x="94" y="3"/>
                      <a:pt x="97" y="1"/>
                    </a:cubicBezTo>
                    <a:cubicBezTo>
                      <a:pt x="89" y="0"/>
                      <a:pt x="86" y="0"/>
                      <a:pt x="78"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69"/>
              <p:cNvSpPr>
                <a:spLocks/>
              </p:cNvSpPr>
              <p:nvPr userDrawn="1"/>
            </p:nvSpPr>
            <p:spPr bwMode="auto">
              <a:xfrm>
                <a:off x="-1552" y="2763"/>
                <a:ext cx="159" cy="173"/>
              </a:xfrm>
              <a:custGeom>
                <a:avLst/>
                <a:gdLst>
                  <a:gd name="T0" fmla="*/ 35 w 67"/>
                  <a:gd name="T1" fmla="*/ 0 h 73"/>
                  <a:gd name="T2" fmla="*/ 8 w 67"/>
                  <a:gd name="T3" fmla="*/ 16 h 73"/>
                  <a:gd name="T4" fmla="*/ 10 w 67"/>
                  <a:gd name="T5" fmla="*/ 22 h 73"/>
                  <a:gd name="T6" fmla="*/ 0 w 67"/>
                  <a:gd name="T7" fmla="*/ 28 h 73"/>
                  <a:gd name="T8" fmla="*/ 23 w 67"/>
                  <a:gd name="T9" fmla="*/ 29 h 73"/>
                  <a:gd name="T10" fmla="*/ 26 w 67"/>
                  <a:gd name="T11" fmla="*/ 34 h 73"/>
                  <a:gd name="T12" fmla="*/ 7 w 67"/>
                  <a:gd name="T13" fmla="*/ 45 h 73"/>
                  <a:gd name="T14" fmla="*/ 4 w 67"/>
                  <a:gd name="T15" fmla="*/ 63 h 73"/>
                  <a:gd name="T16" fmla="*/ 9 w 67"/>
                  <a:gd name="T17" fmla="*/ 73 h 73"/>
                  <a:gd name="T18" fmla="*/ 22 w 67"/>
                  <a:gd name="T19" fmla="*/ 73 h 73"/>
                  <a:gd name="T20" fmla="*/ 44 w 67"/>
                  <a:gd name="T21" fmla="*/ 63 h 73"/>
                  <a:gd name="T22" fmla="*/ 50 w 67"/>
                  <a:gd name="T23" fmla="*/ 48 h 73"/>
                  <a:gd name="T24" fmla="*/ 59 w 67"/>
                  <a:gd name="T25" fmla="*/ 41 h 73"/>
                  <a:gd name="T26" fmla="*/ 56 w 67"/>
                  <a:gd name="T27" fmla="*/ 33 h 73"/>
                  <a:gd name="T28" fmla="*/ 67 w 67"/>
                  <a:gd name="T29" fmla="*/ 15 h 73"/>
                  <a:gd name="T30" fmla="*/ 62 w 67"/>
                  <a:gd name="T31" fmla="*/ 18 h 73"/>
                  <a:gd name="T32" fmla="*/ 56 w 67"/>
                  <a:gd name="T33" fmla="*/ 16 h 73"/>
                  <a:gd name="T34" fmla="*/ 45 w 67"/>
                  <a:gd name="T35" fmla="*/ 23 h 73"/>
                  <a:gd name="T36" fmla="*/ 35 w 67"/>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73">
                    <a:moveTo>
                      <a:pt x="35" y="0"/>
                    </a:moveTo>
                    <a:cubicBezTo>
                      <a:pt x="24" y="6"/>
                      <a:pt x="19" y="10"/>
                      <a:pt x="8" y="16"/>
                    </a:cubicBezTo>
                    <a:cubicBezTo>
                      <a:pt x="9" y="18"/>
                      <a:pt x="9" y="20"/>
                      <a:pt x="10" y="22"/>
                    </a:cubicBezTo>
                    <a:cubicBezTo>
                      <a:pt x="6" y="24"/>
                      <a:pt x="4" y="26"/>
                      <a:pt x="0" y="28"/>
                    </a:cubicBezTo>
                    <a:cubicBezTo>
                      <a:pt x="9" y="28"/>
                      <a:pt x="14" y="28"/>
                      <a:pt x="23" y="29"/>
                    </a:cubicBezTo>
                    <a:cubicBezTo>
                      <a:pt x="24" y="31"/>
                      <a:pt x="25" y="32"/>
                      <a:pt x="26" y="34"/>
                    </a:cubicBezTo>
                    <a:cubicBezTo>
                      <a:pt x="18" y="38"/>
                      <a:pt x="14" y="41"/>
                      <a:pt x="7" y="45"/>
                    </a:cubicBezTo>
                    <a:cubicBezTo>
                      <a:pt x="6" y="52"/>
                      <a:pt x="5" y="56"/>
                      <a:pt x="4" y="63"/>
                    </a:cubicBezTo>
                    <a:cubicBezTo>
                      <a:pt x="6" y="67"/>
                      <a:pt x="7" y="69"/>
                      <a:pt x="9" y="73"/>
                    </a:cubicBezTo>
                    <a:cubicBezTo>
                      <a:pt x="14" y="73"/>
                      <a:pt x="17" y="73"/>
                      <a:pt x="22" y="73"/>
                    </a:cubicBezTo>
                    <a:cubicBezTo>
                      <a:pt x="31" y="69"/>
                      <a:pt x="35" y="67"/>
                      <a:pt x="44" y="63"/>
                    </a:cubicBezTo>
                    <a:cubicBezTo>
                      <a:pt x="46" y="57"/>
                      <a:pt x="47" y="54"/>
                      <a:pt x="50" y="48"/>
                    </a:cubicBezTo>
                    <a:cubicBezTo>
                      <a:pt x="54" y="45"/>
                      <a:pt x="55" y="44"/>
                      <a:pt x="59" y="41"/>
                    </a:cubicBezTo>
                    <a:cubicBezTo>
                      <a:pt x="58" y="38"/>
                      <a:pt x="57" y="36"/>
                      <a:pt x="56" y="33"/>
                    </a:cubicBezTo>
                    <a:cubicBezTo>
                      <a:pt x="60" y="26"/>
                      <a:pt x="63" y="22"/>
                      <a:pt x="67" y="15"/>
                    </a:cubicBezTo>
                    <a:cubicBezTo>
                      <a:pt x="65" y="17"/>
                      <a:pt x="64" y="17"/>
                      <a:pt x="62" y="18"/>
                    </a:cubicBezTo>
                    <a:cubicBezTo>
                      <a:pt x="60" y="18"/>
                      <a:pt x="59" y="17"/>
                      <a:pt x="56" y="16"/>
                    </a:cubicBezTo>
                    <a:cubicBezTo>
                      <a:pt x="52" y="19"/>
                      <a:pt x="50" y="20"/>
                      <a:pt x="45" y="23"/>
                    </a:cubicBezTo>
                    <a:cubicBezTo>
                      <a:pt x="41" y="14"/>
                      <a:pt x="39" y="9"/>
                      <a:pt x="3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70"/>
              <p:cNvSpPr>
                <a:spLocks/>
              </p:cNvSpPr>
              <p:nvPr userDrawn="1"/>
            </p:nvSpPr>
            <p:spPr bwMode="auto">
              <a:xfrm>
                <a:off x="-1469" y="2708"/>
                <a:ext cx="59" cy="109"/>
              </a:xfrm>
              <a:custGeom>
                <a:avLst/>
                <a:gdLst>
                  <a:gd name="T0" fmla="*/ 0 w 25"/>
                  <a:gd name="T1" fmla="*/ 23 h 46"/>
                  <a:gd name="T2" fmla="*/ 10 w 25"/>
                  <a:gd name="T3" fmla="*/ 46 h 46"/>
                  <a:gd name="T4" fmla="*/ 21 w 25"/>
                  <a:gd name="T5" fmla="*/ 39 h 46"/>
                  <a:gd name="T6" fmla="*/ 19 w 25"/>
                  <a:gd name="T7" fmla="*/ 38 h 46"/>
                  <a:gd name="T8" fmla="*/ 25 w 25"/>
                  <a:gd name="T9" fmla="*/ 22 h 46"/>
                  <a:gd name="T10" fmla="*/ 22 w 25"/>
                  <a:gd name="T11" fmla="*/ 10 h 46"/>
                  <a:gd name="T12" fmla="*/ 15 w 25"/>
                  <a:gd name="T13" fmla="*/ 7 h 46"/>
                  <a:gd name="T14" fmla="*/ 16 w 25"/>
                  <a:gd name="T15" fmla="*/ 0 h 46"/>
                  <a:gd name="T16" fmla="*/ 3 w 25"/>
                  <a:gd name="T17" fmla="*/ 8 h 46"/>
                  <a:gd name="T18" fmla="*/ 0 w 25"/>
                  <a:gd name="T1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0" y="23"/>
                    </a:moveTo>
                    <a:cubicBezTo>
                      <a:pt x="4" y="32"/>
                      <a:pt x="6" y="37"/>
                      <a:pt x="10" y="46"/>
                    </a:cubicBezTo>
                    <a:cubicBezTo>
                      <a:pt x="15" y="43"/>
                      <a:pt x="17" y="42"/>
                      <a:pt x="21" y="39"/>
                    </a:cubicBezTo>
                    <a:cubicBezTo>
                      <a:pt x="21" y="39"/>
                      <a:pt x="20" y="39"/>
                      <a:pt x="19" y="38"/>
                    </a:cubicBezTo>
                    <a:cubicBezTo>
                      <a:pt x="22" y="32"/>
                      <a:pt x="23" y="28"/>
                      <a:pt x="25" y="22"/>
                    </a:cubicBezTo>
                    <a:cubicBezTo>
                      <a:pt x="24" y="17"/>
                      <a:pt x="23" y="15"/>
                      <a:pt x="22" y="10"/>
                    </a:cubicBezTo>
                    <a:cubicBezTo>
                      <a:pt x="19" y="8"/>
                      <a:pt x="18" y="8"/>
                      <a:pt x="15" y="7"/>
                    </a:cubicBezTo>
                    <a:cubicBezTo>
                      <a:pt x="15" y="4"/>
                      <a:pt x="16" y="3"/>
                      <a:pt x="16" y="0"/>
                    </a:cubicBezTo>
                    <a:cubicBezTo>
                      <a:pt x="11" y="3"/>
                      <a:pt x="8" y="5"/>
                      <a:pt x="3" y="8"/>
                    </a:cubicBezTo>
                    <a:cubicBezTo>
                      <a:pt x="2" y="14"/>
                      <a:pt x="1" y="17"/>
                      <a:pt x="0" y="2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71"/>
              <p:cNvSpPr>
                <a:spLocks/>
              </p:cNvSpPr>
              <p:nvPr userDrawn="1"/>
            </p:nvSpPr>
            <p:spPr bwMode="auto">
              <a:xfrm>
                <a:off x="-2757" y="2592"/>
                <a:ext cx="1352" cy="562"/>
              </a:xfrm>
              <a:custGeom>
                <a:avLst/>
                <a:gdLst>
                  <a:gd name="T0" fmla="*/ 319 w 570"/>
                  <a:gd name="T1" fmla="*/ 50 h 237"/>
                  <a:gd name="T2" fmla="*/ 277 w 570"/>
                  <a:gd name="T3" fmla="*/ 44 h 237"/>
                  <a:gd name="T4" fmla="*/ 252 w 570"/>
                  <a:gd name="T5" fmla="*/ 79 h 237"/>
                  <a:gd name="T6" fmla="*/ 221 w 570"/>
                  <a:gd name="T7" fmla="*/ 76 h 237"/>
                  <a:gd name="T8" fmla="*/ 180 w 570"/>
                  <a:gd name="T9" fmla="*/ 75 h 237"/>
                  <a:gd name="T10" fmla="*/ 153 w 570"/>
                  <a:gd name="T11" fmla="*/ 105 h 237"/>
                  <a:gd name="T12" fmla="*/ 45 w 570"/>
                  <a:gd name="T13" fmla="*/ 168 h 237"/>
                  <a:gd name="T14" fmla="*/ 0 w 570"/>
                  <a:gd name="T15" fmla="*/ 197 h 237"/>
                  <a:gd name="T16" fmla="*/ 47 w 570"/>
                  <a:gd name="T17" fmla="*/ 219 h 237"/>
                  <a:gd name="T18" fmla="*/ 80 w 570"/>
                  <a:gd name="T19" fmla="*/ 225 h 237"/>
                  <a:gd name="T20" fmla="*/ 94 w 570"/>
                  <a:gd name="T21" fmla="*/ 230 h 237"/>
                  <a:gd name="T22" fmla="*/ 127 w 570"/>
                  <a:gd name="T23" fmla="*/ 226 h 237"/>
                  <a:gd name="T24" fmla="*/ 168 w 570"/>
                  <a:gd name="T25" fmla="*/ 233 h 237"/>
                  <a:gd name="T26" fmla="*/ 191 w 570"/>
                  <a:gd name="T27" fmla="*/ 221 h 237"/>
                  <a:gd name="T28" fmla="*/ 136 w 570"/>
                  <a:gd name="T29" fmla="*/ 204 h 237"/>
                  <a:gd name="T30" fmla="*/ 103 w 570"/>
                  <a:gd name="T31" fmla="*/ 200 h 237"/>
                  <a:gd name="T32" fmla="*/ 44 w 570"/>
                  <a:gd name="T33" fmla="*/ 181 h 237"/>
                  <a:gd name="T34" fmla="*/ 84 w 570"/>
                  <a:gd name="T35" fmla="*/ 173 h 237"/>
                  <a:gd name="T36" fmla="*/ 134 w 570"/>
                  <a:gd name="T37" fmla="*/ 183 h 237"/>
                  <a:gd name="T38" fmla="*/ 147 w 570"/>
                  <a:gd name="T39" fmla="*/ 183 h 237"/>
                  <a:gd name="T40" fmla="*/ 173 w 570"/>
                  <a:gd name="T41" fmla="*/ 190 h 237"/>
                  <a:gd name="T42" fmla="*/ 245 w 570"/>
                  <a:gd name="T43" fmla="*/ 187 h 237"/>
                  <a:gd name="T44" fmla="*/ 268 w 570"/>
                  <a:gd name="T45" fmla="*/ 196 h 237"/>
                  <a:gd name="T46" fmla="*/ 286 w 570"/>
                  <a:gd name="T47" fmla="*/ 217 h 237"/>
                  <a:gd name="T48" fmla="*/ 316 w 570"/>
                  <a:gd name="T49" fmla="*/ 213 h 237"/>
                  <a:gd name="T50" fmla="*/ 361 w 570"/>
                  <a:gd name="T51" fmla="*/ 200 h 237"/>
                  <a:gd name="T52" fmla="*/ 401 w 570"/>
                  <a:gd name="T53" fmla="*/ 184 h 237"/>
                  <a:gd name="T54" fmla="*/ 442 w 570"/>
                  <a:gd name="T55" fmla="*/ 170 h 237"/>
                  <a:gd name="T56" fmla="*/ 480 w 570"/>
                  <a:gd name="T57" fmla="*/ 141 h 237"/>
                  <a:gd name="T58" fmla="*/ 517 w 570"/>
                  <a:gd name="T59" fmla="*/ 145 h 237"/>
                  <a:gd name="T60" fmla="*/ 515 w 570"/>
                  <a:gd name="T61" fmla="*/ 117 h 237"/>
                  <a:gd name="T62" fmla="*/ 531 w 570"/>
                  <a:gd name="T63" fmla="*/ 101 h 237"/>
                  <a:gd name="T64" fmla="*/ 518 w 570"/>
                  <a:gd name="T65" fmla="*/ 94 h 237"/>
                  <a:gd name="T66" fmla="*/ 543 w 570"/>
                  <a:gd name="T67" fmla="*/ 72 h 237"/>
                  <a:gd name="T68" fmla="*/ 559 w 570"/>
                  <a:gd name="T69" fmla="*/ 49 h 237"/>
                  <a:gd name="T70" fmla="*/ 570 w 570"/>
                  <a:gd name="T71" fmla="*/ 45 h 237"/>
                  <a:gd name="T72" fmla="*/ 561 w 570"/>
                  <a:gd name="T73" fmla="*/ 32 h 237"/>
                  <a:gd name="T74" fmla="*/ 560 w 570"/>
                  <a:gd name="T75" fmla="*/ 0 h 237"/>
                  <a:gd name="T76" fmla="*/ 511 w 570"/>
                  <a:gd name="T77" fmla="*/ 40 h 237"/>
                  <a:gd name="T78" fmla="*/ 514 w 570"/>
                  <a:gd name="T79" fmla="*/ 66 h 237"/>
                  <a:gd name="T80" fmla="*/ 510 w 570"/>
                  <a:gd name="T81" fmla="*/ 79 h 237"/>
                  <a:gd name="T82" fmla="*/ 473 w 570"/>
                  <a:gd name="T83" fmla="*/ 106 h 237"/>
                  <a:gd name="T84" fmla="*/ 445 w 570"/>
                  <a:gd name="T85" fmla="*/ 119 h 237"/>
                  <a:gd name="T86" fmla="*/ 418 w 570"/>
                  <a:gd name="T87" fmla="*/ 117 h 237"/>
                  <a:gd name="T88" fmla="*/ 378 w 570"/>
                  <a:gd name="T89" fmla="*/ 98 h 237"/>
                  <a:gd name="T90" fmla="*/ 370 w 570"/>
                  <a:gd name="T91" fmla="*/ 46 h 237"/>
                  <a:gd name="T92" fmla="*/ 355 w 570"/>
                  <a:gd name="T93" fmla="*/ 5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0" h="237">
                    <a:moveTo>
                      <a:pt x="333" y="64"/>
                    </a:moveTo>
                    <a:cubicBezTo>
                      <a:pt x="327" y="59"/>
                      <a:pt x="325" y="56"/>
                      <a:pt x="319" y="50"/>
                    </a:cubicBezTo>
                    <a:cubicBezTo>
                      <a:pt x="312" y="52"/>
                      <a:pt x="309" y="53"/>
                      <a:pt x="302" y="54"/>
                    </a:cubicBezTo>
                    <a:cubicBezTo>
                      <a:pt x="292" y="50"/>
                      <a:pt x="287" y="48"/>
                      <a:pt x="277" y="44"/>
                    </a:cubicBezTo>
                    <a:cubicBezTo>
                      <a:pt x="269" y="49"/>
                      <a:pt x="265" y="52"/>
                      <a:pt x="258" y="58"/>
                    </a:cubicBezTo>
                    <a:cubicBezTo>
                      <a:pt x="255" y="66"/>
                      <a:pt x="254" y="71"/>
                      <a:pt x="252" y="79"/>
                    </a:cubicBezTo>
                    <a:cubicBezTo>
                      <a:pt x="241" y="81"/>
                      <a:pt x="236" y="81"/>
                      <a:pt x="225" y="83"/>
                    </a:cubicBezTo>
                    <a:cubicBezTo>
                      <a:pt x="224" y="80"/>
                      <a:pt x="223" y="79"/>
                      <a:pt x="221" y="76"/>
                    </a:cubicBezTo>
                    <a:cubicBezTo>
                      <a:pt x="208" y="77"/>
                      <a:pt x="202" y="77"/>
                      <a:pt x="189" y="78"/>
                    </a:cubicBezTo>
                    <a:cubicBezTo>
                      <a:pt x="185" y="77"/>
                      <a:pt x="184" y="77"/>
                      <a:pt x="180" y="75"/>
                    </a:cubicBezTo>
                    <a:cubicBezTo>
                      <a:pt x="168" y="85"/>
                      <a:pt x="162" y="89"/>
                      <a:pt x="149" y="98"/>
                    </a:cubicBezTo>
                    <a:cubicBezTo>
                      <a:pt x="151" y="101"/>
                      <a:pt x="151" y="102"/>
                      <a:pt x="153" y="105"/>
                    </a:cubicBezTo>
                    <a:cubicBezTo>
                      <a:pt x="136" y="118"/>
                      <a:pt x="127" y="124"/>
                      <a:pt x="110" y="137"/>
                    </a:cubicBezTo>
                    <a:cubicBezTo>
                      <a:pt x="89" y="147"/>
                      <a:pt x="67" y="157"/>
                      <a:pt x="45" y="168"/>
                    </a:cubicBezTo>
                    <a:cubicBezTo>
                      <a:pt x="44" y="165"/>
                      <a:pt x="44" y="164"/>
                      <a:pt x="42" y="162"/>
                    </a:cubicBezTo>
                    <a:cubicBezTo>
                      <a:pt x="25" y="176"/>
                      <a:pt x="17" y="183"/>
                      <a:pt x="0" y="197"/>
                    </a:cubicBezTo>
                    <a:cubicBezTo>
                      <a:pt x="9" y="202"/>
                      <a:pt x="13" y="204"/>
                      <a:pt x="21" y="209"/>
                    </a:cubicBezTo>
                    <a:cubicBezTo>
                      <a:pt x="32" y="213"/>
                      <a:pt x="37" y="215"/>
                      <a:pt x="47" y="219"/>
                    </a:cubicBezTo>
                    <a:cubicBezTo>
                      <a:pt x="58" y="218"/>
                      <a:pt x="63" y="218"/>
                      <a:pt x="74" y="218"/>
                    </a:cubicBezTo>
                    <a:cubicBezTo>
                      <a:pt x="76" y="221"/>
                      <a:pt x="77" y="222"/>
                      <a:pt x="80" y="225"/>
                    </a:cubicBezTo>
                    <a:cubicBezTo>
                      <a:pt x="77" y="229"/>
                      <a:pt x="75" y="231"/>
                      <a:pt x="72" y="234"/>
                    </a:cubicBezTo>
                    <a:cubicBezTo>
                      <a:pt x="81" y="233"/>
                      <a:pt x="85" y="232"/>
                      <a:pt x="94" y="230"/>
                    </a:cubicBezTo>
                    <a:cubicBezTo>
                      <a:pt x="104" y="227"/>
                      <a:pt x="109" y="226"/>
                      <a:pt x="118" y="224"/>
                    </a:cubicBezTo>
                    <a:cubicBezTo>
                      <a:pt x="122" y="225"/>
                      <a:pt x="123" y="225"/>
                      <a:pt x="127" y="226"/>
                    </a:cubicBezTo>
                    <a:cubicBezTo>
                      <a:pt x="130" y="231"/>
                      <a:pt x="132" y="233"/>
                      <a:pt x="136" y="237"/>
                    </a:cubicBezTo>
                    <a:cubicBezTo>
                      <a:pt x="149" y="235"/>
                      <a:pt x="155" y="234"/>
                      <a:pt x="168" y="233"/>
                    </a:cubicBezTo>
                    <a:cubicBezTo>
                      <a:pt x="172" y="234"/>
                      <a:pt x="175" y="235"/>
                      <a:pt x="179" y="237"/>
                    </a:cubicBezTo>
                    <a:cubicBezTo>
                      <a:pt x="183" y="231"/>
                      <a:pt x="186" y="227"/>
                      <a:pt x="191" y="221"/>
                    </a:cubicBezTo>
                    <a:cubicBezTo>
                      <a:pt x="178" y="219"/>
                      <a:pt x="171" y="218"/>
                      <a:pt x="158" y="217"/>
                    </a:cubicBezTo>
                    <a:cubicBezTo>
                      <a:pt x="149" y="211"/>
                      <a:pt x="145" y="209"/>
                      <a:pt x="136" y="204"/>
                    </a:cubicBezTo>
                    <a:cubicBezTo>
                      <a:pt x="125" y="204"/>
                      <a:pt x="120" y="204"/>
                      <a:pt x="110" y="205"/>
                    </a:cubicBezTo>
                    <a:cubicBezTo>
                      <a:pt x="107" y="203"/>
                      <a:pt x="106" y="202"/>
                      <a:pt x="103" y="200"/>
                    </a:cubicBezTo>
                    <a:cubicBezTo>
                      <a:pt x="90" y="200"/>
                      <a:pt x="83" y="200"/>
                      <a:pt x="69" y="200"/>
                    </a:cubicBezTo>
                    <a:cubicBezTo>
                      <a:pt x="59" y="193"/>
                      <a:pt x="54" y="189"/>
                      <a:pt x="44" y="181"/>
                    </a:cubicBezTo>
                    <a:cubicBezTo>
                      <a:pt x="58" y="175"/>
                      <a:pt x="65" y="172"/>
                      <a:pt x="80" y="166"/>
                    </a:cubicBezTo>
                    <a:cubicBezTo>
                      <a:pt x="81" y="169"/>
                      <a:pt x="82" y="170"/>
                      <a:pt x="84" y="173"/>
                    </a:cubicBezTo>
                    <a:cubicBezTo>
                      <a:pt x="94" y="177"/>
                      <a:pt x="100" y="179"/>
                      <a:pt x="110" y="183"/>
                    </a:cubicBezTo>
                    <a:cubicBezTo>
                      <a:pt x="120" y="183"/>
                      <a:pt x="124" y="183"/>
                      <a:pt x="134" y="183"/>
                    </a:cubicBezTo>
                    <a:cubicBezTo>
                      <a:pt x="138" y="180"/>
                      <a:pt x="140" y="179"/>
                      <a:pt x="144" y="176"/>
                    </a:cubicBezTo>
                    <a:cubicBezTo>
                      <a:pt x="145" y="179"/>
                      <a:pt x="146" y="181"/>
                      <a:pt x="147" y="183"/>
                    </a:cubicBezTo>
                    <a:cubicBezTo>
                      <a:pt x="156" y="182"/>
                      <a:pt x="160" y="181"/>
                      <a:pt x="168" y="180"/>
                    </a:cubicBezTo>
                    <a:cubicBezTo>
                      <a:pt x="170" y="184"/>
                      <a:pt x="171" y="186"/>
                      <a:pt x="173" y="190"/>
                    </a:cubicBezTo>
                    <a:cubicBezTo>
                      <a:pt x="186" y="189"/>
                      <a:pt x="192" y="188"/>
                      <a:pt x="205" y="186"/>
                    </a:cubicBezTo>
                    <a:cubicBezTo>
                      <a:pt x="221" y="186"/>
                      <a:pt x="229" y="187"/>
                      <a:pt x="245" y="187"/>
                    </a:cubicBezTo>
                    <a:cubicBezTo>
                      <a:pt x="251" y="190"/>
                      <a:pt x="253" y="192"/>
                      <a:pt x="259" y="195"/>
                    </a:cubicBezTo>
                    <a:cubicBezTo>
                      <a:pt x="263" y="195"/>
                      <a:pt x="264" y="195"/>
                      <a:pt x="268" y="196"/>
                    </a:cubicBezTo>
                    <a:cubicBezTo>
                      <a:pt x="269" y="202"/>
                      <a:pt x="269" y="206"/>
                      <a:pt x="269" y="213"/>
                    </a:cubicBezTo>
                    <a:cubicBezTo>
                      <a:pt x="276" y="214"/>
                      <a:pt x="279" y="215"/>
                      <a:pt x="286" y="217"/>
                    </a:cubicBezTo>
                    <a:cubicBezTo>
                      <a:pt x="294" y="215"/>
                      <a:pt x="298" y="214"/>
                      <a:pt x="305" y="212"/>
                    </a:cubicBezTo>
                    <a:cubicBezTo>
                      <a:pt x="310" y="212"/>
                      <a:pt x="312" y="212"/>
                      <a:pt x="316" y="213"/>
                    </a:cubicBezTo>
                    <a:cubicBezTo>
                      <a:pt x="327" y="208"/>
                      <a:pt x="332" y="205"/>
                      <a:pt x="342" y="201"/>
                    </a:cubicBezTo>
                    <a:cubicBezTo>
                      <a:pt x="350" y="200"/>
                      <a:pt x="354" y="200"/>
                      <a:pt x="361" y="200"/>
                    </a:cubicBezTo>
                    <a:cubicBezTo>
                      <a:pt x="371" y="197"/>
                      <a:pt x="376" y="195"/>
                      <a:pt x="386" y="192"/>
                    </a:cubicBezTo>
                    <a:cubicBezTo>
                      <a:pt x="392" y="189"/>
                      <a:pt x="395" y="187"/>
                      <a:pt x="401" y="184"/>
                    </a:cubicBezTo>
                    <a:cubicBezTo>
                      <a:pt x="409" y="182"/>
                      <a:pt x="412" y="181"/>
                      <a:pt x="420" y="180"/>
                    </a:cubicBezTo>
                    <a:cubicBezTo>
                      <a:pt x="429" y="176"/>
                      <a:pt x="433" y="174"/>
                      <a:pt x="442" y="170"/>
                    </a:cubicBezTo>
                    <a:cubicBezTo>
                      <a:pt x="450" y="161"/>
                      <a:pt x="454" y="156"/>
                      <a:pt x="463" y="146"/>
                    </a:cubicBezTo>
                    <a:cubicBezTo>
                      <a:pt x="470" y="144"/>
                      <a:pt x="473" y="143"/>
                      <a:pt x="480" y="141"/>
                    </a:cubicBezTo>
                    <a:cubicBezTo>
                      <a:pt x="494" y="142"/>
                      <a:pt x="500" y="143"/>
                      <a:pt x="514" y="145"/>
                    </a:cubicBezTo>
                    <a:cubicBezTo>
                      <a:pt x="515" y="145"/>
                      <a:pt x="516" y="145"/>
                      <a:pt x="517" y="145"/>
                    </a:cubicBezTo>
                    <a:cubicBezTo>
                      <a:pt x="515" y="141"/>
                      <a:pt x="514" y="139"/>
                      <a:pt x="512" y="135"/>
                    </a:cubicBezTo>
                    <a:cubicBezTo>
                      <a:pt x="513" y="128"/>
                      <a:pt x="514" y="124"/>
                      <a:pt x="515" y="117"/>
                    </a:cubicBezTo>
                    <a:cubicBezTo>
                      <a:pt x="522" y="113"/>
                      <a:pt x="526" y="110"/>
                      <a:pt x="534" y="106"/>
                    </a:cubicBezTo>
                    <a:cubicBezTo>
                      <a:pt x="533" y="104"/>
                      <a:pt x="532" y="103"/>
                      <a:pt x="531" y="101"/>
                    </a:cubicBezTo>
                    <a:cubicBezTo>
                      <a:pt x="522" y="100"/>
                      <a:pt x="517" y="100"/>
                      <a:pt x="508" y="100"/>
                    </a:cubicBezTo>
                    <a:cubicBezTo>
                      <a:pt x="512" y="98"/>
                      <a:pt x="514" y="96"/>
                      <a:pt x="518" y="94"/>
                    </a:cubicBezTo>
                    <a:cubicBezTo>
                      <a:pt x="517" y="92"/>
                      <a:pt x="517" y="90"/>
                      <a:pt x="516" y="88"/>
                    </a:cubicBezTo>
                    <a:cubicBezTo>
                      <a:pt x="527" y="82"/>
                      <a:pt x="532" y="78"/>
                      <a:pt x="543" y="72"/>
                    </a:cubicBezTo>
                    <a:cubicBezTo>
                      <a:pt x="544" y="66"/>
                      <a:pt x="545" y="63"/>
                      <a:pt x="546" y="57"/>
                    </a:cubicBezTo>
                    <a:cubicBezTo>
                      <a:pt x="551" y="54"/>
                      <a:pt x="554" y="52"/>
                      <a:pt x="559" y="49"/>
                    </a:cubicBezTo>
                    <a:cubicBezTo>
                      <a:pt x="559" y="47"/>
                      <a:pt x="559" y="46"/>
                      <a:pt x="559" y="45"/>
                    </a:cubicBezTo>
                    <a:cubicBezTo>
                      <a:pt x="564" y="45"/>
                      <a:pt x="566" y="45"/>
                      <a:pt x="570" y="45"/>
                    </a:cubicBezTo>
                    <a:cubicBezTo>
                      <a:pt x="570" y="38"/>
                      <a:pt x="570" y="35"/>
                      <a:pt x="569" y="28"/>
                    </a:cubicBezTo>
                    <a:cubicBezTo>
                      <a:pt x="566" y="29"/>
                      <a:pt x="564" y="30"/>
                      <a:pt x="561" y="32"/>
                    </a:cubicBezTo>
                    <a:cubicBezTo>
                      <a:pt x="564" y="20"/>
                      <a:pt x="566" y="15"/>
                      <a:pt x="569" y="3"/>
                    </a:cubicBezTo>
                    <a:cubicBezTo>
                      <a:pt x="566" y="2"/>
                      <a:pt x="564" y="1"/>
                      <a:pt x="560" y="0"/>
                    </a:cubicBezTo>
                    <a:cubicBezTo>
                      <a:pt x="552" y="6"/>
                      <a:pt x="547" y="9"/>
                      <a:pt x="539" y="14"/>
                    </a:cubicBezTo>
                    <a:cubicBezTo>
                      <a:pt x="527" y="24"/>
                      <a:pt x="522" y="29"/>
                      <a:pt x="511" y="40"/>
                    </a:cubicBezTo>
                    <a:cubicBezTo>
                      <a:pt x="511" y="48"/>
                      <a:pt x="510" y="52"/>
                      <a:pt x="510" y="60"/>
                    </a:cubicBezTo>
                    <a:cubicBezTo>
                      <a:pt x="512" y="62"/>
                      <a:pt x="512" y="63"/>
                      <a:pt x="514" y="66"/>
                    </a:cubicBezTo>
                    <a:cubicBezTo>
                      <a:pt x="510" y="70"/>
                      <a:pt x="509" y="72"/>
                      <a:pt x="505" y="76"/>
                    </a:cubicBezTo>
                    <a:cubicBezTo>
                      <a:pt x="507" y="77"/>
                      <a:pt x="508" y="77"/>
                      <a:pt x="510" y="79"/>
                    </a:cubicBezTo>
                    <a:cubicBezTo>
                      <a:pt x="502" y="83"/>
                      <a:pt x="498" y="86"/>
                      <a:pt x="490" y="91"/>
                    </a:cubicBezTo>
                    <a:cubicBezTo>
                      <a:pt x="483" y="97"/>
                      <a:pt x="480" y="100"/>
                      <a:pt x="473" y="106"/>
                    </a:cubicBezTo>
                    <a:cubicBezTo>
                      <a:pt x="468" y="111"/>
                      <a:pt x="465" y="113"/>
                      <a:pt x="460" y="118"/>
                    </a:cubicBezTo>
                    <a:cubicBezTo>
                      <a:pt x="454" y="119"/>
                      <a:pt x="451" y="119"/>
                      <a:pt x="445" y="119"/>
                    </a:cubicBezTo>
                    <a:cubicBezTo>
                      <a:pt x="441" y="122"/>
                      <a:pt x="439" y="123"/>
                      <a:pt x="434" y="126"/>
                    </a:cubicBezTo>
                    <a:cubicBezTo>
                      <a:pt x="428" y="122"/>
                      <a:pt x="424" y="121"/>
                      <a:pt x="418" y="117"/>
                    </a:cubicBezTo>
                    <a:cubicBezTo>
                      <a:pt x="411" y="116"/>
                      <a:pt x="408" y="116"/>
                      <a:pt x="402" y="115"/>
                    </a:cubicBezTo>
                    <a:cubicBezTo>
                      <a:pt x="392" y="108"/>
                      <a:pt x="388" y="104"/>
                      <a:pt x="378" y="98"/>
                    </a:cubicBezTo>
                    <a:cubicBezTo>
                      <a:pt x="375" y="85"/>
                      <a:pt x="373" y="79"/>
                      <a:pt x="370" y="66"/>
                    </a:cubicBezTo>
                    <a:cubicBezTo>
                      <a:pt x="370" y="58"/>
                      <a:pt x="370" y="54"/>
                      <a:pt x="370" y="46"/>
                    </a:cubicBezTo>
                    <a:cubicBezTo>
                      <a:pt x="370" y="46"/>
                      <a:pt x="369" y="46"/>
                      <a:pt x="369" y="45"/>
                    </a:cubicBezTo>
                    <a:cubicBezTo>
                      <a:pt x="363" y="49"/>
                      <a:pt x="360" y="51"/>
                      <a:pt x="355" y="55"/>
                    </a:cubicBezTo>
                    <a:cubicBezTo>
                      <a:pt x="346" y="59"/>
                      <a:pt x="341" y="60"/>
                      <a:pt x="333" y="6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72"/>
              <p:cNvSpPr>
                <a:spLocks/>
              </p:cNvSpPr>
              <p:nvPr userDrawn="1"/>
            </p:nvSpPr>
            <p:spPr bwMode="auto">
              <a:xfrm>
                <a:off x="-566" y="917"/>
                <a:ext cx="318" cy="209"/>
              </a:xfrm>
              <a:custGeom>
                <a:avLst/>
                <a:gdLst>
                  <a:gd name="T0" fmla="*/ 32 w 134"/>
                  <a:gd name="T1" fmla="*/ 26 h 88"/>
                  <a:gd name="T2" fmla="*/ 16 w 134"/>
                  <a:gd name="T3" fmla="*/ 56 h 88"/>
                  <a:gd name="T4" fmla="*/ 0 w 134"/>
                  <a:gd name="T5" fmla="*/ 72 h 88"/>
                  <a:gd name="T6" fmla="*/ 14 w 134"/>
                  <a:gd name="T7" fmla="*/ 70 h 88"/>
                  <a:gd name="T8" fmla="*/ 3 w 134"/>
                  <a:gd name="T9" fmla="*/ 84 h 88"/>
                  <a:gd name="T10" fmla="*/ 10 w 134"/>
                  <a:gd name="T11" fmla="*/ 88 h 88"/>
                  <a:gd name="T12" fmla="*/ 42 w 134"/>
                  <a:gd name="T13" fmla="*/ 73 h 88"/>
                  <a:gd name="T14" fmla="*/ 76 w 134"/>
                  <a:gd name="T15" fmla="*/ 61 h 88"/>
                  <a:gd name="T16" fmla="*/ 64 w 134"/>
                  <a:gd name="T17" fmla="*/ 76 h 88"/>
                  <a:gd name="T18" fmla="*/ 83 w 134"/>
                  <a:gd name="T19" fmla="*/ 70 h 88"/>
                  <a:gd name="T20" fmla="*/ 98 w 134"/>
                  <a:gd name="T21" fmla="*/ 52 h 88"/>
                  <a:gd name="T22" fmla="*/ 108 w 134"/>
                  <a:gd name="T23" fmla="*/ 50 h 88"/>
                  <a:gd name="T24" fmla="*/ 108 w 134"/>
                  <a:gd name="T25" fmla="*/ 60 h 88"/>
                  <a:gd name="T26" fmla="*/ 121 w 134"/>
                  <a:gd name="T27" fmla="*/ 59 h 88"/>
                  <a:gd name="T28" fmla="*/ 131 w 134"/>
                  <a:gd name="T29" fmla="*/ 53 h 88"/>
                  <a:gd name="T30" fmla="*/ 134 w 134"/>
                  <a:gd name="T31" fmla="*/ 34 h 88"/>
                  <a:gd name="T32" fmla="*/ 126 w 134"/>
                  <a:gd name="T33" fmla="*/ 32 h 88"/>
                  <a:gd name="T34" fmla="*/ 116 w 134"/>
                  <a:gd name="T35" fmla="*/ 39 h 88"/>
                  <a:gd name="T36" fmla="*/ 105 w 134"/>
                  <a:gd name="T37" fmla="*/ 39 h 88"/>
                  <a:gd name="T38" fmla="*/ 121 w 134"/>
                  <a:gd name="T39" fmla="*/ 24 h 88"/>
                  <a:gd name="T40" fmla="*/ 121 w 134"/>
                  <a:gd name="T41" fmla="*/ 18 h 88"/>
                  <a:gd name="T42" fmla="*/ 105 w 134"/>
                  <a:gd name="T43" fmla="*/ 26 h 88"/>
                  <a:gd name="T44" fmla="*/ 101 w 134"/>
                  <a:gd name="T45" fmla="*/ 19 h 88"/>
                  <a:gd name="T46" fmla="*/ 87 w 134"/>
                  <a:gd name="T47" fmla="*/ 22 h 88"/>
                  <a:gd name="T48" fmla="*/ 77 w 134"/>
                  <a:gd name="T49" fmla="*/ 31 h 88"/>
                  <a:gd name="T50" fmla="*/ 65 w 134"/>
                  <a:gd name="T51" fmla="*/ 34 h 88"/>
                  <a:gd name="T52" fmla="*/ 66 w 134"/>
                  <a:gd name="T53" fmla="*/ 27 h 88"/>
                  <a:gd name="T54" fmla="*/ 44 w 134"/>
                  <a:gd name="T55" fmla="*/ 34 h 88"/>
                  <a:gd name="T56" fmla="*/ 69 w 134"/>
                  <a:gd name="T57" fmla="*/ 0 h 88"/>
                  <a:gd name="T58" fmla="*/ 51 w 134"/>
                  <a:gd name="T59" fmla="*/ 8 h 88"/>
                  <a:gd name="T60" fmla="*/ 32 w 134"/>
                  <a:gd name="T61" fmla="*/ 2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88">
                    <a:moveTo>
                      <a:pt x="32" y="26"/>
                    </a:moveTo>
                    <a:cubicBezTo>
                      <a:pt x="25" y="38"/>
                      <a:pt x="22" y="44"/>
                      <a:pt x="16" y="56"/>
                    </a:cubicBezTo>
                    <a:cubicBezTo>
                      <a:pt x="9" y="63"/>
                      <a:pt x="6" y="66"/>
                      <a:pt x="0" y="72"/>
                    </a:cubicBezTo>
                    <a:cubicBezTo>
                      <a:pt x="5" y="71"/>
                      <a:pt x="8" y="71"/>
                      <a:pt x="14" y="70"/>
                    </a:cubicBezTo>
                    <a:cubicBezTo>
                      <a:pt x="10" y="76"/>
                      <a:pt x="8" y="78"/>
                      <a:pt x="3" y="84"/>
                    </a:cubicBezTo>
                    <a:cubicBezTo>
                      <a:pt x="6" y="85"/>
                      <a:pt x="7" y="86"/>
                      <a:pt x="10" y="88"/>
                    </a:cubicBezTo>
                    <a:cubicBezTo>
                      <a:pt x="23" y="82"/>
                      <a:pt x="29" y="79"/>
                      <a:pt x="42" y="73"/>
                    </a:cubicBezTo>
                    <a:cubicBezTo>
                      <a:pt x="56" y="68"/>
                      <a:pt x="62" y="65"/>
                      <a:pt x="76" y="61"/>
                    </a:cubicBezTo>
                    <a:cubicBezTo>
                      <a:pt x="71" y="67"/>
                      <a:pt x="69" y="70"/>
                      <a:pt x="64" y="76"/>
                    </a:cubicBezTo>
                    <a:cubicBezTo>
                      <a:pt x="71" y="73"/>
                      <a:pt x="75" y="72"/>
                      <a:pt x="83" y="70"/>
                    </a:cubicBezTo>
                    <a:cubicBezTo>
                      <a:pt x="89" y="63"/>
                      <a:pt x="92" y="59"/>
                      <a:pt x="98" y="52"/>
                    </a:cubicBezTo>
                    <a:cubicBezTo>
                      <a:pt x="102" y="51"/>
                      <a:pt x="104" y="51"/>
                      <a:pt x="108" y="50"/>
                    </a:cubicBezTo>
                    <a:cubicBezTo>
                      <a:pt x="108" y="54"/>
                      <a:pt x="108" y="56"/>
                      <a:pt x="108" y="60"/>
                    </a:cubicBezTo>
                    <a:cubicBezTo>
                      <a:pt x="113" y="59"/>
                      <a:pt x="116" y="59"/>
                      <a:pt x="121" y="59"/>
                    </a:cubicBezTo>
                    <a:cubicBezTo>
                      <a:pt x="125" y="56"/>
                      <a:pt x="127" y="55"/>
                      <a:pt x="131" y="53"/>
                    </a:cubicBezTo>
                    <a:cubicBezTo>
                      <a:pt x="133" y="45"/>
                      <a:pt x="133" y="42"/>
                      <a:pt x="134" y="34"/>
                    </a:cubicBezTo>
                    <a:cubicBezTo>
                      <a:pt x="131" y="33"/>
                      <a:pt x="129" y="33"/>
                      <a:pt x="126" y="32"/>
                    </a:cubicBezTo>
                    <a:cubicBezTo>
                      <a:pt x="122" y="35"/>
                      <a:pt x="120" y="36"/>
                      <a:pt x="116" y="39"/>
                    </a:cubicBezTo>
                    <a:cubicBezTo>
                      <a:pt x="111" y="39"/>
                      <a:pt x="109" y="39"/>
                      <a:pt x="105" y="39"/>
                    </a:cubicBezTo>
                    <a:cubicBezTo>
                      <a:pt x="111" y="33"/>
                      <a:pt x="115" y="30"/>
                      <a:pt x="121" y="24"/>
                    </a:cubicBezTo>
                    <a:cubicBezTo>
                      <a:pt x="121" y="22"/>
                      <a:pt x="121" y="21"/>
                      <a:pt x="121" y="18"/>
                    </a:cubicBezTo>
                    <a:cubicBezTo>
                      <a:pt x="114" y="21"/>
                      <a:pt x="111" y="23"/>
                      <a:pt x="105" y="26"/>
                    </a:cubicBezTo>
                    <a:cubicBezTo>
                      <a:pt x="103" y="23"/>
                      <a:pt x="103" y="21"/>
                      <a:pt x="101" y="19"/>
                    </a:cubicBezTo>
                    <a:cubicBezTo>
                      <a:pt x="96" y="20"/>
                      <a:pt x="93" y="20"/>
                      <a:pt x="87" y="22"/>
                    </a:cubicBezTo>
                    <a:cubicBezTo>
                      <a:pt x="83" y="25"/>
                      <a:pt x="81" y="27"/>
                      <a:pt x="77" y="31"/>
                    </a:cubicBezTo>
                    <a:cubicBezTo>
                      <a:pt x="72" y="32"/>
                      <a:pt x="70" y="33"/>
                      <a:pt x="65" y="34"/>
                    </a:cubicBezTo>
                    <a:cubicBezTo>
                      <a:pt x="65" y="31"/>
                      <a:pt x="66" y="30"/>
                      <a:pt x="66" y="27"/>
                    </a:cubicBezTo>
                    <a:cubicBezTo>
                      <a:pt x="58" y="30"/>
                      <a:pt x="53" y="31"/>
                      <a:pt x="44" y="34"/>
                    </a:cubicBezTo>
                    <a:cubicBezTo>
                      <a:pt x="54" y="20"/>
                      <a:pt x="59" y="14"/>
                      <a:pt x="69" y="0"/>
                    </a:cubicBezTo>
                    <a:cubicBezTo>
                      <a:pt x="62" y="3"/>
                      <a:pt x="58" y="5"/>
                      <a:pt x="51" y="8"/>
                    </a:cubicBezTo>
                    <a:cubicBezTo>
                      <a:pt x="43" y="15"/>
                      <a:pt x="39" y="18"/>
                      <a:pt x="32" y="2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73"/>
              <p:cNvSpPr>
                <a:spLocks/>
              </p:cNvSpPr>
              <p:nvPr userDrawn="1"/>
            </p:nvSpPr>
            <p:spPr bwMode="auto">
              <a:xfrm>
                <a:off x="-777" y="1116"/>
                <a:ext cx="100" cy="40"/>
              </a:xfrm>
              <a:custGeom>
                <a:avLst/>
                <a:gdLst>
                  <a:gd name="T0" fmla="*/ 3 w 42"/>
                  <a:gd name="T1" fmla="*/ 17 h 17"/>
                  <a:gd name="T2" fmla="*/ 29 w 42"/>
                  <a:gd name="T3" fmla="*/ 13 h 17"/>
                  <a:gd name="T4" fmla="*/ 42 w 42"/>
                  <a:gd name="T5" fmla="*/ 2 h 17"/>
                  <a:gd name="T6" fmla="*/ 39 w 42"/>
                  <a:gd name="T7" fmla="*/ 0 h 17"/>
                  <a:gd name="T8" fmla="*/ 0 w 42"/>
                  <a:gd name="T9" fmla="*/ 9 h 17"/>
                  <a:gd name="T10" fmla="*/ 3 w 42"/>
                  <a:gd name="T11" fmla="*/ 17 h 17"/>
                </a:gdLst>
                <a:ahLst/>
                <a:cxnLst>
                  <a:cxn ang="0">
                    <a:pos x="T0" y="T1"/>
                  </a:cxn>
                  <a:cxn ang="0">
                    <a:pos x="T2" y="T3"/>
                  </a:cxn>
                  <a:cxn ang="0">
                    <a:pos x="T4" y="T5"/>
                  </a:cxn>
                  <a:cxn ang="0">
                    <a:pos x="T6" y="T7"/>
                  </a:cxn>
                  <a:cxn ang="0">
                    <a:pos x="T8" y="T9"/>
                  </a:cxn>
                  <a:cxn ang="0">
                    <a:pos x="T10" y="T11"/>
                  </a:cxn>
                </a:cxnLst>
                <a:rect l="0" t="0" r="r" b="b"/>
                <a:pathLst>
                  <a:path w="42" h="17">
                    <a:moveTo>
                      <a:pt x="3" y="17"/>
                    </a:moveTo>
                    <a:cubicBezTo>
                      <a:pt x="13" y="15"/>
                      <a:pt x="18" y="14"/>
                      <a:pt x="29" y="13"/>
                    </a:cubicBezTo>
                    <a:cubicBezTo>
                      <a:pt x="34" y="8"/>
                      <a:pt x="36" y="6"/>
                      <a:pt x="42" y="2"/>
                    </a:cubicBezTo>
                    <a:cubicBezTo>
                      <a:pt x="41" y="1"/>
                      <a:pt x="40" y="0"/>
                      <a:pt x="39" y="0"/>
                    </a:cubicBezTo>
                    <a:cubicBezTo>
                      <a:pt x="24" y="3"/>
                      <a:pt x="16" y="5"/>
                      <a:pt x="0" y="9"/>
                    </a:cubicBezTo>
                    <a:cubicBezTo>
                      <a:pt x="1" y="12"/>
                      <a:pt x="2" y="14"/>
                      <a:pt x="3" y="1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74"/>
              <p:cNvSpPr>
                <a:spLocks/>
              </p:cNvSpPr>
              <p:nvPr userDrawn="1"/>
            </p:nvSpPr>
            <p:spPr bwMode="auto">
              <a:xfrm>
                <a:off x="-635" y="1168"/>
                <a:ext cx="79" cy="53"/>
              </a:xfrm>
              <a:custGeom>
                <a:avLst/>
                <a:gdLst>
                  <a:gd name="T0" fmla="*/ 33 w 33"/>
                  <a:gd name="T1" fmla="*/ 9 h 22"/>
                  <a:gd name="T2" fmla="*/ 19 w 33"/>
                  <a:gd name="T3" fmla="*/ 0 h 22"/>
                  <a:gd name="T4" fmla="*/ 9 w 33"/>
                  <a:gd name="T5" fmla="*/ 0 h 22"/>
                  <a:gd name="T6" fmla="*/ 0 w 33"/>
                  <a:gd name="T7" fmla="*/ 22 h 22"/>
                  <a:gd name="T8" fmla="*/ 14 w 33"/>
                  <a:gd name="T9" fmla="*/ 22 h 22"/>
                  <a:gd name="T10" fmla="*/ 33 w 33"/>
                  <a:gd name="T11" fmla="*/ 9 h 22"/>
                </a:gdLst>
                <a:ahLst/>
                <a:cxnLst>
                  <a:cxn ang="0">
                    <a:pos x="T0" y="T1"/>
                  </a:cxn>
                  <a:cxn ang="0">
                    <a:pos x="T2" y="T3"/>
                  </a:cxn>
                  <a:cxn ang="0">
                    <a:pos x="T4" y="T5"/>
                  </a:cxn>
                  <a:cxn ang="0">
                    <a:pos x="T6" y="T7"/>
                  </a:cxn>
                  <a:cxn ang="0">
                    <a:pos x="T8" y="T9"/>
                  </a:cxn>
                  <a:cxn ang="0">
                    <a:pos x="T10" y="T11"/>
                  </a:cxn>
                </a:cxnLst>
                <a:rect l="0" t="0" r="r" b="b"/>
                <a:pathLst>
                  <a:path w="33" h="22">
                    <a:moveTo>
                      <a:pt x="33" y="9"/>
                    </a:moveTo>
                    <a:cubicBezTo>
                      <a:pt x="27" y="5"/>
                      <a:pt x="24" y="3"/>
                      <a:pt x="19" y="0"/>
                    </a:cubicBezTo>
                    <a:cubicBezTo>
                      <a:pt x="15" y="0"/>
                      <a:pt x="13" y="0"/>
                      <a:pt x="9" y="0"/>
                    </a:cubicBezTo>
                    <a:cubicBezTo>
                      <a:pt x="6" y="9"/>
                      <a:pt x="4" y="13"/>
                      <a:pt x="0" y="22"/>
                    </a:cubicBezTo>
                    <a:cubicBezTo>
                      <a:pt x="6" y="22"/>
                      <a:pt x="9" y="22"/>
                      <a:pt x="14" y="22"/>
                    </a:cubicBezTo>
                    <a:cubicBezTo>
                      <a:pt x="21" y="17"/>
                      <a:pt x="25" y="14"/>
                      <a:pt x="33"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75"/>
              <p:cNvSpPr>
                <a:spLocks/>
              </p:cNvSpPr>
              <p:nvPr userDrawn="1"/>
            </p:nvSpPr>
            <p:spPr bwMode="auto">
              <a:xfrm>
                <a:off x="-1602" y="1256"/>
                <a:ext cx="69" cy="43"/>
              </a:xfrm>
              <a:custGeom>
                <a:avLst/>
                <a:gdLst>
                  <a:gd name="T0" fmla="*/ 29 w 29"/>
                  <a:gd name="T1" fmla="*/ 0 h 18"/>
                  <a:gd name="T2" fmla="*/ 11 w 29"/>
                  <a:gd name="T3" fmla="*/ 1 h 18"/>
                  <a:gd name="T4" fmla="*/ 0 w 29"/>
                  <a:gd name="T5" fmla="*/ 18 h 18"/>
                  <a:gd name="T6" fmla="*/ 22 w 29"/>
                  <a:gd name="T7" fmla="*/ 16 h 18"/>
                  <a:gd name="T8" fmla="*/ 29 w 29"/>
                  <a:gd name="T9" fmla="*/ 0 h 18"/>
                </a:gdLst>
                <a:ahLst/>
                <a:cxnLst>
                  <a:cxn ang="0">
                    <a:pos x="T0" y="T1"/>
                  </a:cxn>
                  <a:cxn ang="0">
                    <a:pos x="T2" y="T3"/>
                  </a:cxn>
                  <a:cxn ang="0">
                    <a:pos x="T4" y="T5"/>
                  </a:cxn>
                  <a:cxn ang="0">
                    <a:pos x="T6" y="T7"/>
                  </a:cxn>
                  <a:cxn ang="0">
                    <a:pos x="T8" y="T9"/>
                  </a:cxn>
                </a:cxnLst>
                <a:rect l="0" t="0" r="r" b="b"/>
                <a:pathLst>
                  <a:path w="29" h="18">
                    <a:moveTo>
                      <a:pt x="29" y="0"/>
                    </a:moveTo>
                    <a:cubicBezTo>
                      <a:pt x="22" y="0"/>
                      <a:pt x="18" y="0"/>
                      <a:pt x="11" y="1"/>
                    </a:cubicBezTo>
                    <a:cubicBezTo>
                      <a:pt x="7" y="8"/>
                      <a:pt x="5" y="11"/>
                      <a:pt x="0" y="18"/>
                    </a:cubicBezTo>
                    <a:cubicBezTo>
                      <a:pt x="9" y="17"/>
                      <a:pt x="13" y="17"/>
                      <a:pt x="22" y="16"/>
                    </a:cubicBezTo>
                    <a:cubicBezTo>
                      <a:pt x="25" y="10"/>
                      <a:pt x="26" y="6"/>
                      <a:pt x="29"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76"/>
              <p:cNvSpPr>
                <a:spLocks/>
              </p:cNvSpPr>
              <p:nvPr userDrawn="1"/>
            </p:nvSpPr>
            <p:spPr bwMode="auto">
              <a:xfrm>
                <a:off x="-2278" y="518"/>
                <a:ext cx="1390" cy="570"/>
              </a:xfrm>
              <a:custGeom>
                <a:avLst/>
                <a:gdLst>
                  <a:gd name="T0" fmla="*/ 310 w 586"/>
                  <a:gd name="T1" fmla="*/ 48 h 240"/>
                  <a:gd name="T2" fmla="*/ 236 w 586"/>
                  <a:gd name="T3" fmla="*/ 81 h 240"/>
                  <a:gd name="T4" fmla="*/ 197 w 586"/>
                  <a:gd name="T5" fmla="*/ 107 h 240"/>
                  <a:gd name="T6" fmla="*/ 177 w 586"/>
                  <a:gd name="T7" fmla="*/ 111 h 240"/>
                  <a:gd name="T8" fmla="*/ 138 w 586"/>
                  <a:gd name="T9" fmla="*/ 118 h 240"/>
                  <a:gd name="T10" fmla="*/ 87 w 586"/>
                  <a:gd name="T11" fmla="*/ 166 h 240"/>
                  <a:gd name="T12" fmla="*/ 88 w 586"/>
                  <a:gd name="T13" fmla="*/ 182 h 240"/>
                  <a:gd name="T14" fmla="*/ 62 w 586"/>
                  <a:gd name="T15" fmla="*/ 178 h 240"/>
                  <a:gd name="T16" fmla="*/ 39 w 586"/>
                  <a:gd name="T17" fmla="*/ 179 h 240"/>
                  <a:gd name="T18" fmla="*/ 9 w 586"/>
                  <a:gd name="T19" fmla="*/ 214 h 240"/>
                  <a:gd name="T20" fmla="*/ 8 w 586"/>
                  <a:gd name="T21" fmla="*/ 239 h 240"/>
                  <a:gd name="T22" fmla="*/ 62 w 586"/>
                  <a:gd name="T23" fmla="*/ 213 h 240"/>
                  <a:gd name="T24" fmla="*/ 20 w 586"/>
                  <a:gd name="T25" fmla="*/ 238 h 240"/>
                  <a:gd name="T26" fmla="*/ 61 w 586"/>
                  <a:gd name="T27" fmla="*/ 228 h 240"/>
                  <a:gd name="T28" fmla="*/ 104 w 586"/>
                  <a:gd name="T29" fmla="*/ 203 h 240"/>
                  <a:gd name="T30" fmla="*/ 208 w 586"/>
                  <a:gd name="T31" fmla="*/ 146 h 240"/>
                  <a:gd name="T32" fmla="*/ 227 w 586"/>
                  <a:gd name="T33" fmla="*/ 130 h 240"/>
                  <a:gd name="T34" fmla="*/ 225 w 586"/>
                  <a:gd name="T35" fmla="*/ 124 h 240"/>
                  <a:gd name="T36" fmla="*/ 253 w 586"/>
                  <a:gd name="T37" fmla="*/ 120 h 240"/>
                  <a:gd name="T38" fmla="*/ 280 w 586"/>
                  <a:gd name="T39" fmla="*/ 119 h 240"/>
                  <a:gd name="T40" fmla="*/ 311 w 586"/>
                  <a:gd name="T41" fmla="*/ 110 h 240"/>
                  <a:gd name="T42" fmla="*/ 373 w 586"/>
                  <a:gd name="T43" fmla="*/ 97 h 240"/>
                  <a:gd name="T44" fmla="*/ 338 w 586"/>
                  <a:gd name="T45" fmla="*/ 132 h 240"/>
                  <a:gd name="T46" fmla="*/ 327 w 586"/>
                  <a:gd name="T47" fmla="*/ 154 h 240"/>
                  <a:gd name="T48" fmla="*/ 279 w 586"/>
                  <a:gd name="T49" fmla="*/ 177 h 240"/>
                  <a:gd name="T50" fmla="*/ 272 w 586"/>
                  <a:gd name="T51" fmla="*/ 199 h 240"/>
                  <a:gd name="T52" fmla="*/ 325 w 586"/>
                  <a:gd name="T53" fmla="*/ 167 h 240"/>
                  <a:gd name="T54" fmla="*/ 379 w 586"/>
                  <a:gd name="T55" fmla="*/ 149 h 240"/>
                  <a:gd name="T56" fmla="*/ 423 w 586"/>
                  <a:gd name="T57" fmla="*/ 145 h 240"/>
                  <a:gd name="T58" fmla="*/ 455 w 586"/>
                  <a:gd name="T59" fmla="*/ 136 h 240"/>
                  <a:gd name="T60" fmla="*/ 522 w 586"/>
                  <a:gd name="T61" fmla="*/ 107 h 240"/>
                  <a:gd name="T62" fmla="*/ 454 w 586"/>
                  <a:gd name="T63" fmla="*/ 117 h 240"/>
                  <a:gd name="T64" fmla="*/ 511 w 586"/>
                  <a:gd name="T65" fmla="*/ 96 h 240"/>
                  <a:gd name="T66" fmla="*/ 549 w 586"/>
                  <a:gd name="T67" fmla="*/ 88 h 240"/>
                  <a:gd name="T68" fmla="*/ 546 w 586"/>
                  <a:gd name="T69" fmla="*/ 68 h 240"/>
                  <a:gd name="T70" fmla="*/ 486 w 586"/>
                  <a:gd name="T71" fmla="*/ 75 h 240"/>
                  <a:gd name="T72" fmla="*/ 463 w 586"/>
                  <a:gd name="T73" fmla="*/ 64 h 240"/>
                  <a:gd name="T74" fmla="*/ 509 w 586"/>
                  <a:gd name="T75" fmla="*/ 49 h 240"/>
                  <a:gd name="T76" fmla="*/ 555 w 586"/>
                  <a:gd name="T77" fmla="*/ 47 h 240"/>
                  <a:gd name="T78" fmla="*/ 576 w 586"/>
                  <a:gd name="T79" fmla="*/ 25 h 240"/>
                  <a:gd name="T80" fmla="*/ 586 w 586"/>
                  <a:gd name="T81" fmla="*/ 8 h 240"/>
                  <a:gd name="T82" fmla="*/ 504 w 586"/>
                  <a:gd name="T83" fmla="*/ 15 h 240"/>
                  <a:gd name="T84" fmla="*/ 483 w 586"/>
                  <a:gd name="T85" fmla="*/ 23 h 240"/>
                  <a:gd name="T86" fmla="*/ 444 w 586"/>
                  <a:gd name="T87" fmla="*/ 31 h 240"/>
                  <a:gd name="T88" fmla="*/ 452 w 586"/>
                  <a:gd name="T89" fmla="*/ 11 h 240"/>
                  <a:gd name="T90" fmla="*/ 405 w 586"/>
                  <a:gd name="T91" fmla="*/ 23 h 240"/>
                  <a:gd name="T92" fmla="*/ 384 w 586"/>
                  <a:gd name="T93" fmla="*/ 28 h 240"/>
                  <a:gd name="T94" fmla="*/ 316 w 586"/>
                  <a:gd name="T95" fmla="*/ 5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6" h="240">
                    <a:moveTo>
                      <a:pt x="316" y="53"/>
                    </a:moveTo>
                    <a:cubicBezTo>
                      <a:pt x="313" y="51"/>
                      <a:pt x="312" y="50"/>
                      <a:pt x="310" y="48"/>
                    </a:cubicBezTo>
                    <a:cubicBezTo>
                      <a:pt x="299" y="51"/>
                      <a:pt x="293" y="53"/>
                      <a:pt x="282" y="56"/>
                    </a:cubicBezTo>
                    <a:cubicBezTo>
                      <a:pt x="264" y="66"/>
                      <a:pt x="255" y="71"/>
                      <a:pt x="236" y="81"/>
                    </a:cubicBezTo>
                    <a:cubicBezTo>
                      <a:pt x="227" y="89"/>
                      <a:pt x="223" y="93"/>
                      <a:pt x="215" y="100"/>
                    </a:cubicBezTo>
                    <a:cubicBezTo>
                      <a:pt x="207" y="103"/>
                      <a:pt x="204" y="105"/>
                      <a:pt x="197" y="107"/>
                    </a:cubicBezTo>
                    <a:cubicBezTo>
                      <a:pt x="188" y="115"/>
                      <a:pt x="184" y="119"/>
                      <a:pt x="175" y="127"/>
                    </a:cubicBezTo>
                    <a:cubicBezTo>
                      <a:pt x="176" y="121"/>
                      <a:pt x="176" y="117"/>
                      <a:pt x="177" y="111"/>
                    </a:cubicBezTo>
                    <a:cubicBezTo>
                      <a:pt x="168" y="111"/>
                      <a:pt x="163" y="111"/>
                      <a:pt x="154" y="111"/>
                    </a:cubicBezTo>
                    <a:cubicBezTo>
                      <a:pt x="148" y="114"/>
                      <a:pt x="144" y="115"/>
                      <a:pt x="138" y="118"/>
                    </a:cubicBezTo>
                    <a:cubicBezTo>
                      <a:pt x="119" y="132"/>
                      <a:pt x="110" y="139"/>
                      <a:pt x="92" y="153"/>
                    </a:cubicBezTo>
                    <a:cubicBezTo>
                      <a:pt x="90" y="158"/>
                      <a:pt x="89" y="160"/>
                      <a:pt x="87" y="166"/>
                    </a:cubicBezTo>
                    <a:cubicBezTo>
                      <a:pt x="94" y="165"/>
                      <a:pt x="98" y="165"/>
                      <a:pt x="105" y="164"/>
                    </a:cubicBezTo>
                    <a:cubicBezTo>
                      <a:pt x="98" y="172"/>
                      <a:pt x="95" y="175"/>
                      <a:pt x="88" y="182"/>
                    </a:cubicBezTo>
                    <a:cubicBezTo>
                      <a:pt x="79" y="185"/>
                      <a:pt x="75" y="186"/>
                      <a:pt x="67" y="188"/>
                    </a:cubicBezTo>
                    <a:cubicBezTo>
                      <a:pt x="65" y="184"/>
                      <a:pt x="64" y="182"/>
                      <a:pt x="62" y="178"/>
                    </a:cubicBezTo>
                    <a:cubicBezTo>
                      <a:pt x="68" y="169"/>
                      <a:pt x="71" y="164"/>
                      <a:pt x="76" y="155"/>
                    </a:cubicBezTo>
                    <a:cubicBezTo>
                      <a:pt x="61" y="165"/>
                      <a:pt x="54" y="169"/>
                      <a:pt x="39" y="179"/>
                    </a:cubicBezTo>
                    <a:cubicBezTo>
                      <a:pt x="28" y="189"/>
                      <a:pt x="22" y="194"/>
                      <a:pt x="11" y="205"/>
                    </a:cubicBezTo>
                    <a:cubicBezTo>
                      <a:pt x="10" y="208"/>
                      <a:pt x="10" y="210"/>
                      <a:pt x="9" y="214"/>
                    </a:cubicBezTo>
                    <a:cubicBezTo>
                      <a:pt x="5" y="219"/>
                      <a:pt x="3" y="222"/>
                      <a:pt x="0" y="228"/>
                    </a:cubicBezTo>
                    <a:cubicBezTo>
                      <a:pt x="3" y="232"/>
                      <a:pt x="5" y="234"/>
                      <a:pt x="8" y="239"/>
                    </a:cubicBezTo>
                    <a:cubicBezTo>
                      <a:pt x="27" y="228"/>
                      <a:pt x="36" y="223"/>
                      <a:pt x="55" y="213"/>
                    </a:cubicBezTo>
                    <a:cubicBezTo>
                      <a:pt x="58" y="213"/>
                      <a:pt x="60" y="213"/>
                      <a:pt x="62" y="213"/>
                    </a:cubicBezTo>
                    <a:cubicBezTo>
                      <a:pt x="55" y="219"/>
                      <a:pt x="52" y="221"/>
                      <a:pt x="45" y="227"/>
                    </a:cubicBezTo>
                    <a:cubicBezTo>
                      <a:pt x="35" y="232"/>
                      <a:pt x="30" y="234"/>
                      <a:pt x="20" y="238"/>
                    </a:cubicBezTo>
                    <a:cubicBezTo>
                      <a:pt x="26" y="239"/>
                      <a:pt x="28" y="239"/>
                      <a:pt x="33" y="240"/>
                    </a:cubicBezTo>
                    <a:cubicBezTo>
                      <a:pt x="44" y="235"/>
                      <a:pt x="50" y="233"/>
                      <a:pt x="61" y="228"/>
                    </a:cubicBezTo>
                    <a:cubicBezTo>
                      <a:pt x="70" y="222"/>
                      <a:pt x="74" y="219"/>
                      <a:pt x="83" y="213"/>
                    </a:cubicBezTo>
                    <a:cubicBezTo>
                      <a:pt x="83" y="213"/>
                      <a:pt x="102" y="204"/>
                      <a:pt x="104" y="203"/>
                    </a:cubicBezTo>
                    <a:cubicBezTo>
                      <a:pt x="124" y="196"/>
                      <a:pt x="146" y="177"/>
                      <a:pt x="167" y="164"/>
                    </a:cubicBezTo>
                    <a:cubicBezTo>
                      <a:pt x="184" y="157"/>
                      <a:pt x="192" y="153"/>
                      <a:pt x="208" y="146"/>
                    </a:cubicBezTo>
                    <a:cubicBezTo>
                      <a:pt x="217" y="140"/>
                      <a:pt x="222" y="138"/>
                      <a:pt x="231" y="133"/>
                    </a:cubicBezTo>
                    <a:cubicBezTo>
                      <a:pt x="230" y="131"/>
                      <a:pt x="229" y="131"/>
                      <a:pt x="227" y="130"/>
                    </a:cubicBezTo>
                    <a:cubicBezTo>
                      <a:pt x="221" y="132"/>
                      <a:pt x="219" y="133"/>
                      <a:pt x="213" y="135"/>
                    </a:cubicBezTo>
                    <a:cubicBezTo>
                      <a:pt x="218" y="131"/>
                      <a:pt x="220" y="129"/>
                      <a:pt x="225" y="124"/>
                    </a:cubicBezTo>
                    <a:cubicBezTo>
                      <a:pt x="236" y="120"/>
                      <a:pt x="241" y="118"/>
                      <a:pt x="252" y="113"/>
                    </a:cubicBezTo>
                    <a:cubicBezTo>
                      <a:pt x="253" y="116"/>
                      <a:pt x="253" y="117"/>
                      <a:pt x="253" y="120"/>
                    </a:cubicBezTo>
                    <a:cubicBezTo>
                      <a:pt x="268" y="115"/>
                      <a:pt x="275" y="112"/>
                      <a:pt x="290" y="107"/>
                    </a:cubicBezTo>
                    <a:cubicBezTo>
                      <a:pt x="286" y="112"/>
                      <a:pt x="284" y="114"/>
                      <a:pt x="280" y="119"/>
                    </a:cubicBezTo>
                    <a:cubicBezTo>
                      <a:pt x="290" y="114"/>
                      <a:pt x="295" y="111"/>
                      <a:pt x="305" y="106"/>
                    </a:cubicBezTo>
                    <a:cubicBezTo>
                      <a:pt x="307" y="107"/>
                      <a:pt x="309" y="108"/>
                      <a:pt x="311" y="110"/>
                    </a:cubicBezTo>
                    <a:cubicBezTo>
                      <a:pt x="328" y="103"/>
                      <a:pt x="336" y="99"/>
                      <a:pt x="353" y="92"/>
                    </a:cubicBezTo>
                    <a:cubicBezTo>
                      <a:pt x="361" y="94"/>
                      <a:pt x="365" y="95"/>
                      <a:pt x="373" y="97"/>
                    </a:cubicBezTo>
                    <a:cubicBezTo>
                      <a:pt x="369" y="100"/>
                      <a:pt x="367" y="102"/>
                      <a:pt x="362" y="105"/>
                    </a:cubicBezTo>
                    <a:cubicBezTo>
                      <a:pt x="352" y="116"/>
                      <a:pt x="347" y="121"/>
                      <a:pt x="338" y="132"/>
                    </a:cubicBezTo>
                    <a:cubicBezTo>
                      <a:pt x="344" y="133"/>
                      <a:pt x="347" y="134"/>
                      <a:pt x="354" y="135"/>
                    </a:cubicBezTo>
                    <a:cubicBezTo>
                      <a:pt x="343" y="143"/>
                      <a:pt x="338" y="147"/>
                      <a:pt x="327" y="154"/>
                    </a:cubicBezTo>
                    <a:cubicBezTo>
                      <a:pt x="317" y="158"/>
                      <a:pt x="312" y="160"/>
                      <a:pt x="302" y="164"/>
                    </a:cubicBezTo>
                    <a:cubicBezTo>
                      <a:pt x="293" y="169"/>
                      <a:pt x="288" y="172"/>
                      <a:pt x="279" y="177"/>
                    </a:cubicBezTo>
                    <a:cubicBezTo>
                      <a:pt x="279" y="177"/>
                      <a:pt x="269" y="190"/>
                      <a:pt x="269" y="191"/>
                    </a:cubicBezTo>
                    <a:cubicBezTo>
                      <a:pt x="269" y="192"/>
                      <a:pt x="272" y="199"/>
                      <a:pt x="272" y="199"/>
                    </a:cubicBezTo>
                    <a:cubicBezTo>
                      <a:pt x="284" y="193"/>
                      <a:pt x="290" y="190"/>
                      <a:pt x="301" y="185"/>
                    </a:cubicBezTo>
                    <a:cubicBezTo>
                      <a:pt x="311" y="178"/>
                      <a:pt x="315" y="174"/>
                      <a:pt x="325" y="167"/>
                    </a:cubicBezTo>
                    <a:cubicBezTo>
                      <a:pt x="339" y="161"/>
                      <a:pt x="346" y="158"/>
                      <a:pt x="361" y="153"/>
                    </a:cubicBezTo>
                    <a:cubicBezTo>
                      <a:pt x="368" y="151"/>
                      <a:pt x="372" y="150"/>
                      <a:pt x="379" y="149"/>
                    </a:cubicBezTo>
                    <a:cubicBezTo>
                      <a:pt x="379" y="152"/>
                      <a:pt x="379" y="153"/>
                      <a:pt x="378" y="155"/>
                    </a:cubicBezTo>
                    <a:cubicBezTo>
                      <a:pt x="396" y="151"/>
                      <a:pt x="405" y="149"/>
                      <a:pt x="423" y="145"/>
                    </a:cubicBezTo>
                    <a:cubicBezTo>
                      <a:pt x="430" y="141"/>
                      <a:pt x="433" y="140"/>
                      <a:pt x="440" y="136"/>
                    </a:cubicBezTo>
                    <a:cubicBezTo>
                      <a:pt x="446" y="136"/>
                      <a:pt x="449" y="136"/>
                      <a:pt x="455" y="136"/>
                    </a:cubicBezTo>
                    <a:cubicBezTo>
                      <a:pt x="478" y="127"/>
                      <a:pt x="501" y="119"/>
                      <a:pt x="524" y="112"/>
                    </a:cubicBezTo>
                    <a:cubicBezTo>
                      <a:pt x="523" y="110"/>
                      <a:pt x="523" y="109"/>
                      <a:pt x="522" y="107"/>
                    </a:cubicBezTo>
                    <a:cubicBezTo>
                      <a:pt x="512" y="108"/>
                      <a:pt x="507" y="109"/>
                      <a:pt x="498" y="110"/>
                    </a:cubicBezTo>
                    <a:cubicBezTo>
                      <a:pt x="480" y="113"/>
                      <a:pt x="472" y="114"/>
                      <a:pt x="454" y="117"/>
                    </a:cubicBezTo>
                    <a:cubicBezTo>
                      <a:pt x="459" y="114"/>
                      <a:pt x="461" y="112"/>
                      <a:pt x="465" y="109"/>
                    </a:cubicBezTo>
                    <a:cubicBezTo>
                      <a:pt x="484" y="104"/>
                      <a:pt x="493" y="101"/>
                      <a:pt x="511" y="96"/>
                    </a:cubicBezTo>
                    <a:cubicBezTo>
                      <a:pt x="520" y="95"/>
                      <a:pt x="525" y="94"/>
                      <a:pt x="534" y="93"/>
                    </a:cubicBezTo>
                    <a:cubicBezTo>
                      <a:pt x="540" y="91"/>
                      <a:pt x="543" y="90"/>
                      <a:pt x="549" y="88"/>
                    </a:cubicBezTo>
                    <a:cubicBezTo>
                      <a:pt x="547" y="84"/>
                      <a:pt x="545" y="82"/>
                      <a:pt x="542" y="78"/>
                    </a:cubicBezTo>
                    <a:cubicBezTo>
                      <a:pt x="542" y="78"/>
                      <a:pt x="549" y="69"/>
                      <a:pt x="546" y="68"/>
                    </a:cubicBezTo>
                    <a:cubicBezTo>
                      <a:pt x="543" y="66"/>
                      <a:pt x="527" y="66"/>
                      <a:pt x="527" y="66"/>
                    </a:cubicBezTo>
                    <a:cubicBezTo>
                      <a:pt x="510" y="69"/>
                      <a:pt x="502" y="71"/>
                      <a:pt x="486" y="75"/>
                    </a:cubicBezTo>
                    <a:cubicBezTo>
                      <a:pt x="480" y="72"/>
                      <a:pt x="478" y="71"/>
                      <a:pt x="472" y="68"/>
                    </a:cubicBezTo>
                    <a:cubicBezTo>
                      <a:pt x="468" y="66"/>
                      <a:pt x="466" y="66"/>
                      <a:pt x="463" y="64"/>
                    </a:cubicBezTo>
                    <a:cubicBezTo>
                      <a:pt x="469" y="61"/>
                      <a:pt x="472" y="60"/>
                      <a:pt x="478" y="57"/>
                    </a:cubicBezTo>
                    <a:cubicBezTo>
                      <a:pt x="490" y="54"/>
                      <a:pt x="496" y="52"/>
                      <a:pt x="509" y="49"/>
                    </a:cubicBezTo>
                    <a:cubicBezTo>
                      <a:pt x="516" y="52"/>
                      <a:pt x="519" y="54"/>
                      <a:pt x="526" y="57"/>
                    </a:cubicBezTo>
                    <a:cubicBezTo>
                      <a:pt x="537" y="53"/>
                      <a:pt x="543" y="51"/>
                      <a:pt x="555" y="47"/>
                    </a:cubicBezTo>
                    <a:cubicBezTo>
                      <a:pt x="556" y="43"/>
                      <a:pt x="556" y="40"/>
                      <a:pt x="557" y="35"/>
                    </a:cubicBezTo>
                    <a:cubicBezTo>
                      <a:pt x="565" y="31"/>
                      <a:pt x="568" y="29"/>
                      <a:pt x="576" y="25"/>
                    </a:cubicBezTo>
                    <a:cubicBezTo>
                      <a:pt x="574" y="21"/>
                      <a:pt x="573" y="19"/>
                      <a:pt x="571" y="16"/>
                    </a:cubicBezTo>
                    <a:cubicBezTo>
                      <a:pt x="577" y="13"/>
                      <a:pt x="580" y="11"/>
                      <a:pt x="586" y="8"/>
                    </a:cubicBezTo>
                    <a:cubicBezTo>
                      <a:pt x="585" y="5"/>
                      <a:pt x="584" y="3"/>
                      <a:pt x="583" y="0"/>
                    </a:cubicBezTo>
                    <a:cubicBezTo>
                      <a:pt x="557" y="5"/>
                      <a:pt x="530" y="10"/>
                      <a:pt x="504" y="15"/>
                    </a:cubicBezTo>
                    <a:cubicBezTo>
                      <a:pt x="496" y="21"/>
                      <a:pt x="492" y="23"/>
                      <a:pt x="485" y="28"/>
                    </a:cubicBezTo>
                    <a:cubicBezTo>
                      <a:pt x="484" y="26"/>
                      <a:pt x="483" y="25"/>
                      <a:pt x="483" y="23"/>
                    </a:cubicBezTo>
                    <a:cubicBezTo>
                      <a:pt x="470" y="28"/>
                      <a:pt x="464" y="30"/>
                      <a:pt x="451" y="36"/>
                    </a:cubicBezTo>
                    <a:cubicBezTo>
                      <a:pt x="448" y="34"/>
                      <a:pt x="447" y="33"/>
                      <a:pt x="444" y="31"/>
                    </a:cubicBezTo>
                    <a:cubicBezTo>
                      <a:pt x="454" y="25"/>
                      <a:pt x="459" y="22"/>
                      <a:pt x="469" y="16"/>
                    </a:cubicBezTo>
                    <a:cubicBezTo>
                      <a:pt x="462" y="14"/>
                      <a:pt x="458" y="13"/>
                      <a:pt x="452" y="11"/>
                    </a:cubicBezTo>
                    <a:cubicBezTo>
                      <a:pt x="444" y="12"/>
                      <a:pt x="440" y="13"/>
                      <a:pt x="431" y="14"/>
                    </a:cubicBezTo>
                    <a:cubicBezTo>
                      <a:pt x="421" y="18"/>
                      <a:pt x="415" y="20"/>
                      <a:pt x="405" y="23"/>
                    </a:cubicBezTo>
                    <a:cubicBezTo>
                      <a:pt x="396" y="28"/>
                      <a:pt x="392" y="31"/>
                      <a:pt x="384" y="36"/>
                    </a:cubicBezTo>
                    <a:cubicBezTo>
                      <a:pt x="384" y="33"/>
                      <a:pt x="384" y="31"/>
                      <a:pt x="384" y="28"/>
                    </a:cubicBezTo>
                    <a:cubicBezTo>
                      <a:pt x="363" y="35"/>
                      <a:pt x="352" y="38"/>
                      <a:pt x="331" y="45"/>
                    </a:cubicBezTo>
                    <a:cubicBezTo>
                      <a:pt x="325" y="48"/>
                      <a:pt x="322" y="50"/>
                      <a:pt x="316" y="5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77"/>
              <p:cNvSpPr>
                <a:spLocks/>
              </p:cNvSpPr>
              <p:nvPr userDrawn="1"/>
            </p:nvSpPr>
            <p:spPr bwMode="auto">
              <a:xfrm>
                <a:off x="-1645" y="793"/>
                <a:ext cx="112" cy="74"/>
              </a:xfrm>
              <a:custGeom>
                <a:avLst/>
                <a:gdLst>
                  <a:gd name="T0" fmla="*/ 47 w 47"/>
                  <a:gd name="T1" fmla="*/ 8 h 31"/>
                  <a:gd name="T2" fmla="*/ 40 w 47"/>
                  <a:gd name="T3" fmla="*/ 0 h 31"/>
                  <a:gd name="T4" fmla="*/ 12 w 47"/>
                  <a:gd name="T5" fmla="*/ 14 h 31"/>
                  <a:gd name="T6" fmla="*/ 0 w 47"/>
                  <a:gd name="T7" fmla="*/ 29 h 31"/>
                  <a:gd name="T8" fmla="*/ 7 w 47"/>
                  <a:gd name="T9" fmla="*/ 31 h 31"/>
                  <a:gd name="T10" fmla="*/ 25 w 47"/>
                  <a:gd name="T11" fmla="*/ 24 h 31"/>
                  <a:gd name="T12" fmla="*/ 47 w 47"/>
                  <a:gd name="T13" fmla="*/ 8 h 31"/>
                </a:gdLst>
                <a:ahLst/>
                <a:cxnLst>
                  <a:cxn ang="0">
                    <a:pos x="T0" y="T1"/>
                  </a:cxn>
                  <a:cxn ang="0">
                    <a:pos x="T2" y="T3"/>
                  </a:cxn>
                  <a:cxn ang="0">
                    <a:pos x="T4" y="T5"/>
                  </a:cxn>
                  <a:cxn ang="0">
                    <a:pos x="T6" y="T7"/>
                  </a:cxn>
                  <a:cxn ang="0">
                    <a:pos x="T8" y="T9"/>
                  </a:cxn>
                  <a:cxn ang="0">
                    <a:pos x="T10" y="T11"/>
                  </a:cxn>
                  <a:cxn ang="0">
                    <a:pos x="T12" y="T13"/>
                  </a:cxn>
                </a:cxnLst>
                <a:rect l="0" t="0" r="r" b="b"/>
                <a:pathLst>
                  <a:path w="47" h="31">
                    <a:moveTo>
                      <a:pt x="47" y="8"/>
                    </a:moveTo>
                    <a:cubicBezTo>
                      <a:pt x="44" y="5"/>
                      <a:pt x="43" y="3"/>
                      <a:pt x="40" y="0"/>
                    </a:cubicBezTo>
                    <a:cubicBezTo>
                      <a:pt x="29" y="6"/>
                      <a:pt x="23" y="8"/>
                      <a:pt x="12" y="14"/>
                    </a:cubicBezTo>
                    <a:cubicBezTo>
                      <a:pt x="8" y="20"/>
                      <a:pt x="5" y="23"/>
                      <a:pt x="0" y="29"/>
                    </a:cubicBezTo>
                    <a:cubicBezTo>
                      <a:pt x="3" y="30"/>
                      <a:pt x="4" y="30"/>
                      <a:pt x="7" y="31"/>
                    </a:cubicBezTo>
                    <a:cubicBezTo>
                      <a:pt x="14" y="28"/>
                      <a:pt x="18" y="27"/>
                      <a:pt x="25" y="24"/>
                    </a:cubicBezTo>
                    <a:cubicBezTo>
                      <a:pt x="34" y="18"/>
                      <a:pt x="38" y="14"/>
                      <a:pt x="47" y="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78"/>
              <p:cNvSpPr>
                <a:spLocks/>
              </p:cNvSpPr>
              <p:nvPr userDrawn="1"/>
            </p:nvSpPr>
            <p:spPr bwMode="auto">
              <a:xfrm>
                <a:off x="-1984" y="1059"/>
                <a:ext cx="270" cy="164"/>
              </a:xfrm>
              <a:custGeom>
                <a:avLst/>
                <a:gdLst>
                  <a:gd name="T0" fmla="*/ 114 w 114"/>
                  <a:gd name="T1" fmla="*/ 0 h 69"/>
                  <a:gd name="T2" fmla="*/ 89 w 114"/>
                  <a:gd name="T3" fmla="*/ 2 h 69"/>
                  <a:gd name="T4" fmla="*/ 64 w 114"/>
                  <a:gd name="T5" fmla="*/ 13 h 69"/>
                  <a:gd name="T6" fmla="*/ 54 w 114"/>
                  <a:gd name="T7" fmla="*/ 12 h 69"/>
                  <a:gd name="T8" fmla="*/ 40 w 114"/>
                  <a:gd name="T9" fmla="*/ 17 h 69"/>
                  <a:gd name="T10" fmla="*/ 25 w 114"/>
                  <a:gd name="T11" fmla="*/ 28 h 69"/>
                  <a:gd name="T12" fmla="*/ 7 w 114"/>
                  <a:gd name="T13" fmla="*/ 24 h 69"/>
                  <a:gd name="T14" fmla="*/ 1 w 114"/>
                  <a:gd name="T15" fmla="*/ 34 h 69"/>
                  <a:gd name="T16" fmla="*/ 0 w 114"/>
                  <a:gd name="T17" fmla="*/ 53 h 69"/>
                  <a:gd name="T18" fmla="*/ 7 w 114"/>
                  <a:gd name="T19" fmla="*/ 57 h 69"/>
                  <a:gd name="T20" fmla="*/ 0 w 114"/>
                  <a:gd name="T21" fmla="*/ 69 h 69"/>
                  <a:gd name="T22" fmla="*/ 18 w 114"/>
                  <a:gd name="T23" fmla="*/ 56 h 69"/>
                  <a:gd name="T24" fmla="*/ 28 w 114"/>
                  <a:gd name="T25" fmla="*/ 59 h 69"/>
                  <a:gd name="T26" fmla="*/ 46 w 114"/>
                  <a:gd name="T27" fmla="*/ 42 h 69"/>
                  <a:gd name="T28" fmla="*/ 57 w 114"/>
                  <a:gd name="T29" fmla="*/ 33 h 69"/>
                  <a:gd name="T30" fmla="*/ 66 w 114"/>
                  <a:gd name="T31" fmla="*/ 24 h 69"/>
                  <a:gd name="T32" fmla="*/ 80 w 114"/>
                  <a:gd name="T33" fmla="*/ 21 h 69"/>
                  <a:gd name="T34" fmla="*/ 107 w 114"/>
                  <a:gd name="T35" fmla="*/ 9 h 69"/>
                  <a:gd name="T36" fmla="*/ 114 w 114"/>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69">
                    <a:moveTo>
                      <a:pt x="114" y="0"/>
                    </a:moveTo>
                    <a:cubicBezTo>
                      <a:pt x="104" y="1"/>
                      <a:pt x="99" y="1"/>
                      <a:pt x="89" y="2"/>
                    </a:cubicBezTo>
                    <a:cubicBezTo>
                      <a:pt x="79" y="6"/>
                      <a:pt x="74" y="8"/>
                      <a:pt x="64" y="13"/>
                    </a:cubicBezTo>
                    <a:cubicBezTo>
                      <a:pt x="60" y="12"/>
                      <a:pt x="58" y="12"/>
                      <a:pt x="54" y="12"/>
                    </a:cubicBezTo>
                    <a:cubicBezTo>
                      <a:pt x="49" y="14"/>
                      <a:pt x="46" y="15"/>
                      <a:pt x="40" y="17"/>
                    </a:cubicBezTo>
                    <a:cubicBezTo>
                      <a:pt x="34" y="21"/>
                      <a:pt x="31" y="23"/>
                      <a:pt x="25" y="28"/>
                    </a:cubicBezTo>
                    <a:cubicBezTo>
                      <a:pt x="18" y="26"/>
                      <a:pt x="14" y="26"/>
                      <a:pt x="7" y="24"/>
                    </a:cubicBezTo>
                    <a:cubicBezTo>
                      <a:pt x="5" y="28"/>
                      <a:pt x="4" y="30"/>
                      <a:pt x="1" y="34"/>
                    </a:cubicBezTo>
                    <a:cubicBezTo>
                      <a:pt x="1" y="41"/>
                      <a:pt x="1" y="45"/>
                      <a:pt x="0" y="53"/>
                    </a:cubicBezTo>
                    <a:cubicBezTo>
                      <a:pt x="3" y="55"/>
                      <a:pt x="4" y="56"/>
                      <a:pt x="7" y="57"/>
                    </a:cubicBezTo>
                    <a:cubicBezTo>
                      <a:pt x="5" y="62"/>
                      <a:pt x="3" y="64"/>
                      <a:pt x="0" y="69"/>
                    </a:cubicBezTo>
                    <a:cubicBezTo>
                      <a:pt x="7" y="64"/>
                      <a:pt x="11" y="61"/>
                      <a:pt x="18" y="56"/>
                    </a:cubicBezTo>
                    <a:cubicBezTo>
                      <a:pt x="22" y="57"/>
                      <a:pt x="24" y="58"/>
                      <a:pt x="28" y="59"/>
                    </a:cubicBezTo>
                    <a:cubicBezTo>
                      <a:pt x="35" y="52"/>
                      <a:pt x="38" y="49"/>
                      <a:pt x="46" y="42"/>
                    </a:cubicBezTo>
                    <a:cubicBezTo>
                      <a:pt x="50" y="38"/>
                      <a:pt x="53" y="37"/>
                      <a:pt x="57" y="33"/>
                    </a:cubicBezTo>
                    <a:cubicBezTo>
                      <a:pt x="61" y="29"/>
                      <a:pt x="63" y="28"/>
                      <a:pt x="66" y="24"/>
                    </a:cubicBezTo>
                    <a:cubicBezTo>
                      <a:pt x="72" y="23"/>
                      <a:pt x="74" y="22"/>
                      <a:pt x="80" y="21"/>
                    </a:cubicBezTo>
                    <a:cubicBezTo>
                      <a:pt x="91" y="16"/>
                      <a:pt x="96" y="14"/>
                      <a:pt x="107" y="9"/>
                    </a:cubicBezTo>
                    <a:cubicBezTo>
                      <a:pt x="110" y="6"/>
                      <a:pt x="111" y="4"/>
                      <a:pt x="11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9"/>
              <p:cNvSpPr>
                <a:spLocks/>
              </p:cNvSpPr>
              <p:nvPr userDrawn="1"/>
            </p:nvSpPr>
            <p:spPr bwMode="auto">
              <a:xfrm>
                <a:off x="-1863" y="1118"/>
                <a:ext cx="102" cy="88"/>
              </a:xfrm>
              <a:custGeom>
                <a:avLst/>
                <a:gdLst>
                  <a:gd name="T0" fmla="*/ 0 w 43"/>
                  <a:gd name="T1" fmla="*/ 37 h 37"/>
                  <a:gd name="T2" fmla="*/ 26 w 43"/>
                  <a:gd name="T3" fmla="*/ 23 h 37"/>
                  <a:gd name="T4" fmla="*/ 43 w 43"/>
                  <a:gd name="T5" fmla="*/ 0 h 37"/>
                  <a:gd name="T6" fmla="*/ 11 w 43"/>
                  <a:gd name="T7" fmla="*/ 18 h 37"/>
                  <a:gd name="T8" fmla="*/ 0 w 43"/>
                  <a:gd name="T9" fmla="*/ 37 h 37"/>
                </a:gdLst>
                <a:ahLst/>
                <a:cxnLst>
                  <a:cxn ang="0">
                    <a:pos x="T0" y="T1"/>
                  </a:cxn>
                  <a:cxn ang="0">
                    <a:pos x="T2" y="T3"/>
                  </a:cxn>
                  <a:cxn ang="0">
                    <a:pos x="T4" y="T5"/>
                  </a:cxn>
                  <a:cxn ang="0">
                    <a:pos x="T6" y="T7"/>
                  </a:cxn>
                  <a:cxn ang="0">
                    <a:pos x="T8" y="T9"/>
                  </a:cxn>
                </a:cxnLst>
                <a:rect l="0" t="0" r="r" b="b"/>
                <a:pathLst>
                  <a:path w="43" h="37">
                    <a:moveTo>
                      <a:pt x="0" y="37"/>
                    </a:moveTo>
                    <a:cubicBezTo>
                      <a:pt x="11" y="32"/>
                      <a:pt x="16" y="29"/>
                      <a:pt x="26" y="23"/>
                    </a:cubicBezTo>
                    <a:cubicBezTo>
                      <a:pt x="33" y="14"/>
                      <a:pt x="36" y="9"/>
                      <a:pt x="43" y="0"/>
                    </a:cubicBezTo>
                    <a:cubicBezTo>
                      <a:pt x="31" y="7"/>
                      <a:pt x="24" y="11"/>
                      <a:pt x="11" y="18"/>
                    </a:cubicBezTo>
                    <a:cubicBezTo>
                      <a:pt x="7" y="26"/>
                      <a:pt x="5" y="30"/>
                      <a:pt x="0" y="3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0"/>
              <p:cNvSpPr>
                <a:spLocks/>
              </p:cNvSpPr>
              <p:nvPr userDrawn="1"/>
            </p:nvSpPr>
            <p:spPr bwMode="auto">
              <a:xfrm>
                <a:off x="-1690" y="1066"/>
                <a:ext cx="52" cy="57"/>
              </a:xfrm>
              <a:custGeom>
                <a:avLst/>
                <a:gdLst>
                  <a:gd name="T0" fmla="*/ 22 w 22"/>
                  <a:gd name="T1" fmla="*/ 0 h 24"/>
                  <a:gd name="T2" fmla="*/ 1 w 22"/>
                  <a:gd name="T3" fmla="*/ 13 h 24"/>
                  <a:gd name="T4" fmla="*/ 0 w 22"/>
                  <a:gd name="T5" fmla="*/ 24 h 24"/>
                  <a:gd name="T6" fmla="*/ 17 w 22"/>
                  <a:gd name="T7" fmla="*/ 21 h 24"/>
                  <a:gd name="T8" fmla="*/ 22 w 22"/>
                  <a:gd name="T9" fmla="*/ 0 h 24"/>
                </a:gdLst>
                <a:ahLst/>
                <a:cxnLst>
                  <a:cxn ang="0">
                    <a:pos x="T0" y="T1"/>
                  </a:cxn>
                  <a:cxn ang="0">
                    <a:pos x="T2" y="T3"/>
                  </a:cxn>
                  <a:cxn ang="0">
                    <a:pos x="T4" y="T5"/>
                  </a:cxn>
                  <a:cxn ang="0">
                    <a:pos x="T6" y="T7"/>
                  </a:cxn>
                  <a:cxn ang="0">
                    <a:pos x="T8" y="T9"/>
                  </a:cxn>
                </a:cxnLst>
                <a:rect l="0" t="0" r="r" b="b"/>
                <a:pathLst>
                  <a:path w="22" h="24">
                    <a:moveTo>
                      <a:pt x="22" y="0"/>
                    </a:moveTo>
                    <a:cubicBezTo>
                      <a:pt x="14" y="5"/>
                      <a:pt x="9" y="8"/>
                      <a:pt x="1" y="13"/>
                    </a:cubicBezTo>
                    <a:cubicBezTo>
                      <a:pt x="0" y="17"/>
                      <a:pt x="0" y="19"/>
                      <a:pt x="0" y="24"/>
                    </a:cubicBezTo>
                    <a:cubicBezTo>
                      <a:pt x="7" y="23"/>
                      <a:pt x="10" y="22"/>
                      <a:pt x="17" y="21"/>
                    </a:cubicBezTo>
                    <a:cubicBezTo>
                      <a:pt x="19" y="13"/>
                      <a:pt x="20" y="8"/>
                      <a:pt x="2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81"/>
              <p:cNvSpPr>
                <a:spLocks/>
              </p:cNvSpPr>
              <p:nvPr userDrawn="1"/>
            </p:nvSpPr>
            <p:spPr bwMode="auto">
              <a:xfrm>
                <a:off x="-1849" y="656"/>
                <a:ext cx="204" cy="78"/>
              </a:xfrm>
              <a:custGeom>
                <a:avLst/>
                <a:gdLst>
                  <a:gd name="T0" fmla="*/ 31 w 86"/>
                  <a:gd name="T1" fmla="*/ 33 h 33"/>
                  <a:gd name="T2" fmla="*/ 62 w 86"/>
                  <a:gd name="T3" fmla="*/ 11 h 33"/>
                  <a:gd name="T4" fmla="*/ 86 w 86"/>
                  <a:gd name="T5" fmla="*/ 0 h 33"/>
                  <a:gd name="T6" fmla="*/ 56 w 86"/>
                  <a:gd name="T7" fmla="*/ 2 h 33"/>
                  <a:gd name="T8" fmla="*/ 27 w 86"/>
                  <a:gd name="T9" fmla="*/ 23 h 33"/>
                  <a:gd name="T10" fmla="*/ 0 w 86"/>
                  <a:gd name="T11" fmla="*/ 33 h 33"/>
                  <a:gd name="T12" fmla="*/ 31 w 86"/>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86" h="33">
                    <a:moveTo>
                      <a:pt x="31" y="33"/>
                    </a:moveTo>
                    <a:cubicBezTo>
                      <a:pt x="43" y="24"/>
                      <a:pt x="50" y="20"/>
                      <a:pt x="62" y="11"/>
                    </a:cubicBezTo>
                    <a:cubicBezTo>
                      <a:pt x="72" y="7"/>
                      <a:pt x="77" y="4"/>
                      <a:pt x="86" y="0"/>
                    </a:cubicBezTo>
                    <a:cubicBezTo>
                      <a:pt x="74" y="1"/>
                      <a:pt x="68" y="1"/>
                      <a:pt x="56" y="2"/>
                    </a:cubicBezTo>
                    <a:cubicBezTo>
                      <a:pt x="45" y="11"/>
                      <a:pt x="39" y="15"/>
                      <a:pt x="27" y="23"/>
                    </a:cubicBezTo>
                    <a:cubicBezTo>
                      <a:pt x="16" y="27"/>
                      <a:pt x="11" y="29"/>
                      <a:pt x="0" y="33"/>
                    </a:cubicBezTo>
                    <a:cubicBezTo>
                      <a:pt x="13" y="33"/>
                      <a:pt x="19" y="33"/>
                      <a:pt x="31" y="3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82"/>
              <p:cNvSpPr>
                <a:spLocks/>
              </p:cNvSpPr>
              <p:nvPr userDrawn="1"/>
            </p:nvSpPr>
            <p:spPr bwMode="auto">
              <a:xfrm>
                <a:off x="-2631" y="1325"/>
                <a:ext cx="180" cy="111"/>
              </a:xfrm>
              <a:custGeom>
                <a:avLst/>
                <a:gdLst>
                  <a:gd name="T0" fmla="*/ 0 w 76"/>
                  <a:gd name="T1" fmla="*/ 43 h 47"/>
                  <a:gd name="T2" fmla="*/ 3 w 76"/>
                  <a:gd name="T3" fmla="*/ 47 h 47"/>
                  <a:gd name="T4" fmla="*/ 59 w 76"/>
                  <a:gd name="T5" fmla="*/ 15 h 47"/>
                  <a:gd name="T6" fmla="*/ 76 w 76"/>
                  <a:gd name="T7" fmla="*/ 0 h 47"/>
                  <a:gd name="T8" fmla="*/ 26 w 76"/>
                  <a:gd name="T9" fmla="*/ 16 h 47"/>
                  <a:gd name="T10" fmla="*/ 23 w 76"/>
                  <a:gd name="T11" fmla="*/ 23 h 47"/>
                  <a:gd name="T12" fmla="*/ 0 w 76"/>
                  <a:gd name="T13" fmla="*/ 43 h 47"/>
                </a:gdLst>
                <a:ahLst/>
                <a:cxnLst>
                  <a:cxn ang="0">
                    <a:pos x="T0" y="T1"/>
                  </a:cxn>
                  <a:cxn ang="0">
                    <a:pos x="T2" y="T3"/>
                  </a:cxn>
                  <a:cxn ang="0">
                    <a:pos x="T4" y="T5"/>
                  </a:cxn>
                  <a:cxn ang="0">
                    <a:pos x="T6" y="T7"/>
                  </a:cxn>
                  <a:cxn ang="0">
                    <a:pos x="T8" y="T9"/>
                  </a:cxn>
                  <a:cxn ang="0">
                    <a:pos x="T10" y="T11"/>
                  </a:cxn>
                  <a:cxn ang="0">
                    <a:pos x="T12" y="T13"/>
                  </a:cxn>
                </a:cxnLst>
                <a:rect l="0" t="0" r="r" b="b"/>
                <a:pathLst>
                  <a:path w="76" h="47">
                    <a:moveTo>
                      <a:pt x="0" y="43"/>
                    </a:moveTo>
                    <a:cubicBezTo>
                      <a:pt x="1" y="45"/>
                      <a:pt x="2" y="46"/>
                      <a:pt x="3" y="47"/>
                    </a:cubicBezTo>
                    <a:cubicBezTo>
                      <a:pt x="25" y="34"/>
                      <a:pt x="37" y="28"/>
                      <a:pt x="59" y="15"/>
                    </a:cubicBezTo>
                    <a:cubicBezTo>
                      <a:pt x="66" y="9"/>
                      <a:pt x="69" y="6"/>
                      <a:pt x="76" y="0"/>
                    </a:cubicBezTo>
                    <a:cubicBezTo>
                      <a:pt x="56" y="6"/>
                      <a:pt x="46" y="9"/>
                      <a:pt x="26" y="16"/>
                    </a:cubicBezTo>
                    <a:cubicBezTo>
                      <a:pt x="25" y="19"/>
                      <a:pt x="24" y="20"/>
                      <a:pt x="23" y="23"/>
                    </a:cubicBezTo>
                    <a:cubicBezTo>
                      <a:pt x="14" y="31"/>
                      <a:pt x="9" y="35"/>
                      <a:pt x="0" y="4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83"/>
              <p:cNvSpPr>
                <a:spLocks/>
              </p:cNvSpPr>
              <p:nvPr userDrawn="1"/>
            </p:nvSpPr>
            <p:spPr bwMode="auto">
              <a:xfrm>
                <a:off x="-3490" y="1436"/>
                <a:ext cx="799" cy="568"/>
              </a:xfrm>
              <a:custGeom>
                <a:avLst/>
                <a:gdLst>
                  <a:gd name="T0" fmla="*/ 336 w 337"/>
                  <a:gd name="T1" fmla="*/ 0 h 239"/>
                  <a:gd name="T2" fmla="*/ 303 w 337"/>
                  <a:gd name="T3" fmla="*/ 15 h 239"/>
                  <a:gd name="T4" fmla="*/ 290 w 337"/>
                  <a:gd name="T5" fmla="*/ 27 h 239"/>
                  <a:gd name="T6" fmla="*/ 274 w 337"/>
                  <a:gd name="T7" fmla="*/ 36 h 239"/>
                  <a:gd name="T8" fmla="*/ 262 w 337"/>
                  <a:gd name="T9" fmla="*/ 30 h 239"/>
                  <a:gd name="T10" fmla="*/ 228 w 337"/>
                  <a:gd name="T11" fmla="*/ 32 h 239"/>
                  <a:gd name="T12" fmla="*/ 189 w 337"/>
                  <a:gd name="T13" fmla="*/ 55 h 239"/>
                  <a:gd name="T14" fmla="*/ 184 w 337"/>
                  <a:gd name="T15" fmla="*/ 64 h 239"/>
                  <a:gd name="T16" fmla="*/ 211 w 337"/>
                  <a:gd name="T17" fmla="*/ 62 h 239"/>
                  <a:gd name="T18" fmla="*/ 195 w 337"/>
                  <a:gd name="T19" fmla="*/ 80 h 239"/>
                  <a:gd name="T20" fmla="*/ 171 w 337"/>
                  <a:gd name="T21" fmla="*/ 79 h 239"/>
                  <a:gd name="T22" fmla="*/ 148 w 337"/>
                  <a:gd name="T23" fmla="*/ 93 h 239"/>
                  <a:gd name="T24" fmla="*/ 133 w 337"/>
                  <a:gd name="T25" fmla="*/ 113 h 239"/>
                  <a:gd name="T26" fmla="*/ 127 w 337"/>
                  <a:gd name="T27" fmla="*/ 111 h 239"/>
                  <a:gd name="T28" fmla="*/ 96 w 337"/>
                  <a:gd name="T29" fmla="*/ 132 h 239"/>
                  <a:gd name="T30" fmla="*/ 88 w 337"/>
                  <a:gd name="T31" fmla="*/ 146 h 239"/>
                  <a:gd name="T32" fmla="*/ 71 w 337"/>
                  <a:gd name="T33" fmla="*/ 160 h 239"/>
                  <a:gd name="T34" fmla="*/ 66 w 337"/>
                  <a:gd name="T35" fmla="*/ 149 h 239"/>
                  <a:gd name="T36" fmla="*/ 20 w 337"/>
                  <a:gd name="T37" fmla="*/ 197 h 239"/>
                  <a:gd name="T38" fmla="*/ 13 w 337"/>
                  <a:gd name="T39" fmla="*/ 217 h 239"/>
                  <a:gd name="T40" fmla="*/ 0 w 337"/>
                  <a:gd name="T41" fmla="*/ 239 h 239"/>
                  <a:gd name="T42" fmla="*/ 24 w 337"/>
                  <a:gd name="T43" fmla="*/ 218 h 239"/>
                  <a:gd name="T44" fmla="*/ 59 w 337"/>
                  <a:gd name="T45" fmla="*/ 197 h 239"/>
                  <a:gd name="T46" fmla="*/ 26 w 337"/>
                  <a:gd name="T47" fmla="*/ 226 h 239"/>
                  <a:gd name="T48" fmla="*/ 17 w 337"/>
                  <a:gd name="T49" fmla="*/ 238 h 239"/>
                  <a:gd name="T50" fmla="*/ 35 w 337"/>
                  <a:gd name="T51" fmla="*/ 231 h 239"/>
                  <a:gd name="T52" fmla="*/ 93 w 337"/>
                  <a:gd name="T53" fmla="*/ 180 h 239"/>
                  <a:gd name="T54" fmla="*/ 114 w 337"/>
                  <a:gd name="T55" fmla="*/ 169 h 239"/>
                  <a:gd name="T56" fmla="*/ 78 w 337"/>
                  <a:gd name="T57" fmla="*/ 200 h 239"/>
                  <a:gd name="T58" fmla="*/ 42 w 337"/>
                  <a:gd name="T59" fmla="*/ 237 h 239"/>
                  <a:gd name="T60" fmla="*/ 60 w 337"/>
                  <a:gd name="T61" fmla="*/ 228 h 239"/>
                  <a:gd name="T62" fmla="*/ 107 w 337"/>
                  <a:gd name="T63" fmla="*/ 191 h 239"/>
                  <a:gd name="T64" fmla="*/ 130 w 337"/>
                  <a:gd name="T65" fmla="*/ 186 h 239"/>
                  <a:gd name="T66" fmla="*/ 189 w 337"/>
                  <a:gd name="T67" fmla="*/ 133 h 239"/>
                  <a:gd name="T68" fmla="*/ 217 w 337"/>
                  <a:gd name="T69" fmla="*/ 106 h 239"/>
                  <a:gd name="T70" fmla="*/ 230 w 337"/>
                  <a:gd name="T71" fmla="*/ 90 h 239"/>
                  <a:gd name="T72" fmla="*/ 266 w 337"/>
                  <a:gd name="T73" fmla="*/ 72 h 239"/>
                  <a:gd name="T74" fmla="*/ 308 w 337"/>
                  <a:gd name="T75" fmla="*/ 43 h 239"/>
                  <a:gd name="T76" fmla="*/ 313 w 337"/>
                  <a:gd name="T77" fmla="*/ 31 h 239"/>
                  <a:gd name="T78" fmla="*/ 308 w 337"/>
                  <a:gd name="T79" fmla="*/ 26 h 239"/>
                  <a:gd name="T80" fmla="*/ 337 w 337"/>
                  <a:gd name="T81" fmla="*/ 10 h 239"/>
                  <a:gd name="T82" fmla="*/ 336 w 337"/>
                  <a:gd name="T83"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7" h="239">
                    <a:moveTo>
                      <a:pt x="336" y="0"/>
                    </a:moveTo>
                    <a:cubicBezTo>
                      <a:pt x="323" y="6"/>
                      <a:pt x="316" y="9"/>
                      <a:pt x="303" y="15"/>
                    </a:cubicBezTo>
                    <a:cubicBezTo>
                      <a:pt x="298" y="20"/>
                      <a:pt x="295" y="22"/>
                      <a:pt x="290" y="27"/>
                    </a:cubicBezTo>
                    <a:cubicBezTo>
                      <a:pt x="283" y="30"/>
                      <a:pt x="280" y="32"/>
                      <a:pt x="274" y="36"/>
                    </a:cubicBezTo>
                    <a:cubicBezTo>
                      <a:pt x="269" y="34"/>
                      <a:pt x="267" y="32"/>
                      <a:pt x="262" y="30"/>
                    </a:cubicBezTo>
                    <a:cubicBezTo>
                      <a:pt x="248" y="31"/>
                      <a:pt x="241" y="31"/>
                      <a:pt x="228" y="32"/>
                    </a:cubicBezTo>
                    <a:cubicBezTo>
                      <a:pt x="212" y="41"/>
                      <a:pt x="204" y="46"/>
                      <a:pt x="189" y="55"/>
                    </a:cubicBezTo>
                    <a:cubicBezTo>
                      <a:pt x="187" y="59"/>
                      <a:pt x="186" y="60"/>
                      <a:pt x="184" y="64"/>
                    </a:cubicBezTo>
                    <a:cubicBezTo>
                      <a:pt x="195" y="63"/>
                      <a:pt x="200" y="63"/>
                      <a:pt x="211" y="62"/>
                    </a:cubicBezTo>
                    <a:cubicBezTo>
                      <a:pt x="204" y="69"/>
                      <a:pt x="201" y="73"/>
                      <a:pt x="195" y="80"/>
                    </a:cubicBezTo>
                    <a:cubicBezTo>
                      <a:pt x="185" y="80"/>
                      <a:pt x="180" y="80"/>
                      <a:pt x="171" y="79"/>
                    </a:cubicBezTo>
                    <a:cubicBezTo>
                      <a:pt x="162" y="85"/>
                      <a:pt x="157" y="87"/>
                      <a:pt x="148" y="93"/>
                    </a:cubicBezTo>
                    <a:cubicBezTo>
                      <a:pt x="142" y="101"/>
                      <a:pt x="139" y="105"/>
                      <a:pt x="133" y="113"/>
                    </a:cubicBezTo>
                    <a:cubicBezTo>
                      <a:pt x="131" y="112"/>
                      <a:pt x="130" y="112"/>
                      <a:pt x="127" y="111"/>
                    </a:cubicBezTo>
                    <a:cubicBezTo>
                      <a:pt x="115" y="119"/>
                      <a:pt x="108" y="123"/>
                      <a:pt x="96" y="132"/>
                    </a:cubicBezTo>
                    <a:cubicBezTo>
                      <a:pt x="92" y="137"/>
                      <a:pt x="91" y="140"/>
                      <a:pt x="88" y="146"/>
                    </a:cubicBezTo>
                    <a:cubicBezTo>
                      <a:pt x="81" y="152"/>
                      <a:pt x="78" y="154"/>
                      <a:pt x="71" y="160"/>
                    </a:cubicBezTo>
                    <a:cubicBezTo>
                      <a:pt x="69" y="156"/>
                      <a:pt x="68" y="154"/>
                      <a:pt x="66" y="149"/>
                    </a:cubicBezTo>
                    <a:cubicBezTo>
                      <a:pt x="50" y="165"/>
                      <a:pt x="35" y="181"/>
                      <a:pt x="20" y="197"/>
                    </a:cubicBezTo>
                    <a:cubicBezTo>
                      <a:pt x="17" y="205"/>
                      <a:pt x="16" y="209"/>
                      <a:pt x="13" y="217"/>
                    </a:cubicBezTo>
                    <a:cubicBezTo>
                      <a:pt x="8" y="226"/>
                      <a:pt x="5" y="230"/>
                      <a:pt x="0" y="239"/>
                    </a:cubicBezTo>
                    <a:cubicBezTo>
                      <a:pt x="10" y="231"/>
                      <a:pt x="14" y="227"/>
                      <a:pt x="24" y="218"/>
                    </a:cubicBezTo>
                    <a:cubicBezTo>
                      <a:pt x="38" y="210"/>
                      <a:pt x="45" y="205"/>
                      <a:pt x="59" y="197"/>
                    </a:cubicBezTo>
                    <a:cubicBezTo>
                      <a:pt x="46" y="209"/>
                      <a:pt x="39" y="215"/>
                      <a:pt x="26" y="226"/>
                    </a:cubicBezTo>
                    <a:cubicBezTo>
                      <a:pt x="23" y="231"/>
                      <a:pt x="21" y="233"/>
                      <a:pt x="17" y="238"/>
                    </a:cubicBezTo>
                    <a:cubicBezTo>
                      <a:pt x="24" y="235"/>
                      <a:pt x="28" y="233"/>
                      <a:pt x="35" y="231"/>
                    </a:cubicBezTo>
                    <a:cubicBezTo>
                      <a:pt x="54" y="214"/>
                      <a:pt x="73" y="197"/>
                      <a:pt x="93" y="180"/>
                    </a:cubicBezTo>
                    <a:cubicBezTo>
                      <a:pt x="101" y="175"/>
                      <a:pt x="106" y="173"/>
                      <a:pt x="114" y="169"/>
                    </a:cubicBezTo>
                    <a:cubicBezTo>
                      <a:pt x="100" y="181"/>
                      <a:pt x="93" y="187"/>
                      <a:pt x="78" y="200"/>
                    </a:cubicBezTo>
                    <a:cubicBezTo>
                      <a:pt x="64" y="215"/>
                      <a:pt x="57" y="222"/>
                      <a:pt x="42" y="237"/>
                    </a:cubicBezTo>
                    <a:cubicBezTo>
                      <a:pt x="49" y="233"/>
                      <a:pt x="53" y="231"/>
                      <a:pt x="60" y="228"/>
                    </a:cubicBezTo>
                    <a:cubicBezTo>
                      <a:pt x="79" y="213"/>
                      <a:pt x="88" y="206"/>
                      <a:pt x="107" y="191"/>
                    </a:cubicBezTo>
                    <a:cubicBezTo>
                      <a:pt x="116" y="189"/>
                      <a:pt x="121" y="188"/>
                      <a:pt x="130" y="186"/>
                    </a:cubicBezTo>
                    <a:cubicBezTo>
                      <a:pt x="150" y="169"/>
                      <a:pt x="170" y="151"/>
                      <a:pt x="189" y="133"/>
                    </a:cubicBezTo>
                    <a:cubicBezTo>
                      <a:pt x="200" y="123"/>
                      <a:pt x="206" y="117"/>
                      <a:pt x="217" y="106"/>
                    </a:cubicBezTo>
                    <a:cubicBezTo>
                      <a:pt x="222" y="100"/>
                      <a:pt x="225" y="97"/>
                      <a:pt x="230" y="90"/>
                    </a:cubicBezTo>
                    <a:cubicBezTo>
                      <a:pt x="244" y="83"/>
                      <a:pt x="251" y="79"/>
                      <a:pt x="266" y="72"/>
                    </a:cubicBezTo>
                    <a:cubicBezTo>
                      <a:pt x="282" y="61"/>
                      <a:pt x="291" y="55"/>
                      <a:pt x="308" y="43"/>
                    </a:cubicBezTo>
                    <a:cubicBezTo>
                      <a:pt x="310" y="38"/>
                      <a:pt x="311" y="36"/>
                      <a:pt x="313" y="31"/>
                    </a:cubicBezTo>
                    <a:cubicBezTo>
                      <a:pt x="311" y="29"/>
                      <a:pt x="310" y="28"/>
                      <a:pt x="308" y="26"/>
                    </a:cubicBezTo>
                    <a:cubicBezTo>
                      <a:pt x="320" y="20"/>
                      <a:pt x="325" y="16"/>
                      <a:pt x="337" y="10"/>
                    </a:cubicBezTo>
                    <a:cubicBezTo>
                      <a:pt x="336" y="6"/>
                      <a:pt x="336" y="4"/>
                      <a:pt x="336"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184"/>
              <p:cNvSpPr>
                <a:spLocks/>
              </p:cNvSpPr>
              <p:nvPr userDrawn="1"/>
            </p:nvSpPr>
            <p:spPr bwMode="auto">
              <a:xfrm>
                <a:off x="-3782" y="1835"/>
                <a:ext cx="385" cy="415"/>
              </a:xfrm>
              <a:custGeom>
                <a:avLst/>
                <a:gdLst>
                  <a:gd name="T0" fmla="*/ 51 w 162"/>
                  <a:gd name="T1" fmla="*/ 148 h 175"/>
                  <a:gd name="T2" fmla="*/ 92 w 162"/>
                  <a:gd name="T3" fmla="*/ 103 h 175"/>
                  <a:gd name="T4" fmla="*/ 89 w 162"/>
                  <a:gd name="T5" fmla="*/ 86 h 175"/>
                  <a:gd name="T6" fmla="*/ 98 w 162"/>
                  <a:gd name="T7" fmla="*/ 76 h 175"/>
                  <a:gd name="T8" fmla="*/ 103 w 162"/>
                  <a:gd name="T9" fmla="*/ 64 h 175"/>
                  <a:gd name="T10" fmla="*/ 162 w 162"/>
                  <a:gd name="T11" fmla="*/ 0 h 175"/>
                  <a:gd name="T12" fmla="*/ 126 w 162"/>
                  <a:gd name="T13" fmla="*/ 18 h 175"/>
                  <a:gd name="T14" fmla="*/ 94 w 162"/>
                  <a:gd name="T15" fmla="*/ 53 h 175"/>
                  <a:gd name="T16" fmla="*/ 51 w 162"/>
                  <a:gd name="T17" fmla="*/ 79 h 175"/>
                  <a:gd name="T18" fmla="*/ 4 w 162"/>
                  <a:gd name="T19" fmla="*/ 125 h 175"/>
                  <a:gd name="T20" fmla="*/ 20 w 162"/>
                  <a:gd name="T21" fmla="*/ 123 h 175"/>
                  <a:gd name="T22" fmla="*/ 16 w 162"/>
                  <a:gd name="T23" fmla="*/ 140 h 175"/>
                  <a:gd name="T24" fmla="*/ 7 w 162"/>
                  <a:gd name="T25" fmla="*/ 151 h 175"/>
                  <a:gd name="T26" fmla="*/ 10 w 162"/>
                  <a:gd name="T27" fmla="*/ 156 h 175"/>
                  <a:gd name="T28" fmla="*/ 0 w 162"/>
                  <a:gd name="T29" fmla="*/ 175 h 175"/>
                  <a:gd name="T30" fmla="*/ 31 w 162"/>
                  <a:gd name="T31" fmla="*/ 152 h 175"/>
                  <a:gd name="T32" fmla="*/ 51 w 162"/>
                  <a:gd name="T33" fmla="*/ 14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175">
                    <a:moveTo>
                      <a:pt x="51" y="148"/>
                    </a:moveTo>
                    <a:cubicBezTo>
                      <a:pt x="67" y="130"/>
                      <a:pt x="76" y="121"/>
                      <a:pt x="92" y="103"/>
                    </a:cubicBezTo>
                    <a:cubicBezTo>
                      <a:pt x="91" y="96"/>
                      <a:pt x="90" y="93"/>
                      <a:pt x="89" y="86"/>
                    </a:cubicBezTo>
                    <a:cubicBezTo>
                      <a:pt x="93" y="82"/>
                      <a:pt x="95" y="80"/>
                      <a:pt x="98" y="76"/>
                    </a:cubicBezTo>
                    <a:cubicBezTo>
                      <a:pt x="100" y="71"/>
                      <a:pt x="101" y="69"/>
                      <a:pt x="103" y="64"/>
                    </a:cubicBezTo>
                    <a:cubicBezTo>
                      <a:pt x="122" y="43"/>
                      <a:pt x="142" y="21"/>
                      <a:pt x="162" y="0"/>
                    </a:cubicBezTo>
                    <a:cubicBezTo>
                      <a:pt x="147" y="7"/>
                      <a:pt x="140" y="11"/>
                      <a:pt x="126" y="18"/>
                    </a:cubicBezTo>
                    <a:cubicBezTo>
                      <a:pt x="113" y="32"/>
                      <a:pt x="106" y="39"/>
                      <a:pt x="94" y="53"/>
                    </a:cubicBezTo>
                    <a:cubicBezTo>
                      <a:pt x="77" y="63"/>
                      <a:pt x="68" y="68"/>
                      <a:pt x="51" y="79"/>
                    </a:cubicBezTo>
                    <a:cubicBezTo>
                      <a:pt x="35" y="94"/>
                      <a:pt x="20" y="110"/>
                      <a:pt x="4" y="125"/>
                    </a:cubicBezTo>
                    <a:cubicBezTo>
                      <a:pt x="10" y="124"/>
                      <a:pt x="13" y="124"/>
                      <a:pt x="20" y="123"/>
                    </a:cubicBezTo>
                    <a:cubicBezTo>
                      <a:pt x="18" y="130"/>
                      <a:pt x="18" y="133"/>
                      <a:pt x="16" y="140"/>
                    </a:cubicBezTo>
                    <a:cubicBezTo>
                      <a:pt x="12" y="144"/>
                      <a:pt x="11" y="147"/>
                      <a:pt x="7" y="151"/>
                    </a:cubicBezTo>
                    <a:cubicBezTo>
                      <a:pt x="8" y="153"/>
                      <a:pt x="9" y="154"/>
                      <a:pt x="10" y="156"/>
                    </a:cubicBezTo>
                    <a:cubicBezTo>
                      <a:pt x="6" y="164"/>
                      <a:pt x="4" y="167"/>
                      <a:pt x="0" y="175"/>
                    </a:cubicBezTo>
                    <a:cubicBezTo>
                      <a:pt x="12" y="166"/>
                      <a:pt x="18" y="161"/>
                      <a:pt x="31" y="152"/>
                    </a:cubicBezTo>
                    <a:cubicBezTo>
                      <a:pt x="39" y="150"/>
                      <a:pt x="43" y="150"/>
                      <a:pt x="51" y="14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185"/>
              <p:cNvSpPr>
                <a:spLocks/>
              </p:cNvSpPr>
              <p:nvPr userDrawn="1"/>
            </p:nvSpPr>
            <p:spPr bwMode="auto">
              <a:xfrm>
                <a:off x="-2819" y="1204"/>
                <a:ext cx="285" cy="211"/>
              </a:xfrm>
              <a:custGeom>
                <a:avLst/>
                <a:gdLst>
                  <a:gd name="T0" fmla="*/ 99 w 120"/>
                  <a:gd name="T1" fmla="*/ 14 h 89"/>
                  <a:gd name="T2" fmla="*/ 76 w 120"/>
                  <a:gd name="T3" fmla="*/ 29 h 89"/>
                  <a:gd name="T4" fmla="*/ 97 w 120"/>
                  <a:gd name="T5" fmla="*/ 0 h 89"/>
                  <a:gd name="T6" fmla="*/ 83 w 120"/>
                  <a:gd name="T7" fmla="*/ 7 h 89"/>
                  <a:gd name="T8" fmla="*/ 59 w 120"/>
                  <a:gd name="T9" fmla="*/ 28 h 89"/>
                  <a:gd name="T10" fmla="*/ 42 w 120"/>
                  <a:gd name="T11" fmla="*/ 35 h 89"/>
                  <a:gd name="T12" fmla="*/ 42 w 120"/>
                  <a:gd name="T13" fmla="*/ 53 h 89"/>
                  <a:gd name="T14" fmla="*/ 31 w 120"/>
                  <a:gd name="T15" fmla="*/ 67 h 89"/>
                  <a:gd name="T16" fmla="*/ 6 w 120"/>
                  <a:gd name="T17" fmla="*/ 78 h 89"/>
                  <a:gd name="T18" fmla="*/ 0 w 120"/>
                  <a:gd name="T19" fmla="*/ 89 h 89"/>
                  <a:gd name="T20" fmla="*/ 20 w 120"/>
                  <a:gd name="T21" fmla="*/ 83 h 89"/>
                  <a:gd name="T22" fmla="*/ 42 w 120"/>
                  <a:gd name="T23" fmla="*/ 69 h 89"/>
                  <a:gd name="T24" fmla="*/ 84 w 120"/>
                  <a:gd name="T25" fmla="*/ 57 h 89"/>
                  <a:gd name="T26" fmla="*/ 94 w 120"/>
                  <a:gd name="T27" fmla="*/ 45 h 89"/>
                  <a:gd name="T28" fmla="*/ 86 w 120"/>
                  <a:gd name="T29" fmla="*/ 41 h 89"/>
                  <a:gd name="T30" fmla="*/ 104 w 120"/>
                  <a:gd name="T31" fmla="*/ 36 h 89"/>
                  <a:gd name="T32" fmla="*/ 120 w 120"/>
                  <a:gd name="T33" fmla="*/ 21 h 89"/>
                  <a:gd name="T34" fmla="*/ 99 w 120"/>
                  <a:gd name="T35"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89">
                    <a:moveTo>
                      <a:pt x="99" y="14"/>
                    </a:moveTo>
                    <a:cubicBezTo>
                      <a:pt x="90" y="20"/>
                      <a:pt x="85" y="23"/>
                      <a:pt x="76" y="29"/>
                    </a:cubicBezTo>
                    <a:cubicBezTo>
                      <a:pt x="84" y="18"/>
                      <a:pt x="88" y="12"/>
                      <a:pt x="97" y="0"/>
                    </a:cubicBezTo>
                    <a:cubicBezTo>
                      <a:pt x="91" y="3"/>
                      <a:pt x="89" y="4"/>
                      <a:pt x="83" y="7"/>
                    </a:cubicBezTo>
                    <a:cubicBezTo>
                      <a:pt x="73" y="15"/>
                      <a:pt x="68" y="20"/>
                      <a:pt x="59" y="28"/>
                    </a:cubicBezTo>
                    <a:cubicBezTo>
                      <a:pt x="52" y="31"/>
                      <a:pt x="49" y="33"/>
                      <a:pt x="42" y="35"/>
                    </a:cubicBezTo>
                    <a:cubicBezTo>
                      <a:pt x="42" y="42"/>
                      <a:pt x="42" y="46"/>
                      <a:pt x="42" y="53"/>
                    </a:cubicBezTo>
                    <a:cubicBezTo>
                      <a:pt x="37" y="59"/>
                      <a:pt x="35" y="62"/>
                      <a:pt x="31" y="67"/>
                    </a:cubicBezTo>
                    <a:cubicBezTo>
                      <a:pt x="21" y="72"/>
                      <a:pt x="16" y="74"/>
                      <a:pt x="6" y="78"/>
                    </a:cubicBezTo>
                    <a:cubicBezTo>
                      <a:pt x="3" y="83"/>
                      <a:pt x="2" y="85"/>
                      <a:pt x="0" y="89"/>
                    </a:cubicBezTo>
                    <a:cubicBezTo>
                      <a:pt x="8" y="87"/>
                      <a:pt x="12" y="85"/>
                      <a:pt x="20" y="83"/>
                    </a:cubicBezTo>
                    <a:cubicBezTo>
                      <a:pt x="29" y="77"/>
                      <a:pt x="33" y="74"/>
                      <a:pt x="42" y="69"/>
                    </a:cubicBezTo>
                    <a:cubicBezTo>
                      <a:pt x="59" y="64"/>
                      <a:pt x="67" y="62"/>
                      <a:pt x="84" y="57"/>
                    </a:cubicBezTo>
                    <a:cubicBezTo>
                      <a:pt x="88" y="52"/>
                      <a:pt x="90" y="50"/>
                      <a:pt x="94" y="45"/>
                    </a:cubicBezTo>
                    <a:cubicBezTo>
                      <a:pt x="91" y="44"/>
                      <a:pt x="89" y="43"/>
                      <a:pt x="86" y="41"/>
                    </a:cubicBezTo>
                    <a:cubicBezTo>
                      <a:pt x="94" y="39"/>
                      <a:pt x="97" y="38"/>
                      <a:pt x="104" y="36"/>
                    </a:cubicBezTo>
                    <a:cubicBezTo>
                      <a:pt x="111" y="30"/>
                      <a:pt x="114" y="27"/>
                      <a:pt x="120" y="21"/>
                    </a:cubicBezTo>
                    <a:cubicBezTo>
                      <a:pt x="111" y="18"/>
                      <a:pt x="107" y="17"/>
                      <a:pt x="99"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186"/>
              <p:cNvSpPr>
                <a:spLocks/>
              </p:cNvSpPr>
              <p:nvPr userDrawn="1"/>
            </p:nvSpPr>
            <p:spPr bwMode="auto">
              <a:xfrm>
                <a:off x="-1538" y="-747"/>
                <a:ext cx="3104" cy="1211"/>
              </a:xfrm>
              <a:custGeom>
                <a:avLst/>
                <a:gdLst>
                  <a:gd name="T0" fmla="*/ 966 w 1309"/>
                  <a:gd name="T1" fmla="*/ 252 h 510"/>
                  <a:gd name="T2" fmla="*/ 1026 w 1309"/>
                  <a:gd name="T3" fmla="*/ 212 h 510"/>
                  <a:gd name="T4" fmla="*/ 1108 w 1309"/>
                  <a:gd name="T5" fmla="*/ 192 h 510"/>
                  <a:gd name="T6" fmla="*/ 1026 w 1309"/>
                  <a:gd name="T7" fmla="*/ 197 h 510"/>
                  <a:gd name="T8" fmla="*/ 1135 w 1309"/>
                  <a:gd name="T9" fmla="*/ 157 h 510"/>
                  <a:gd name="T10" fmla="*/ 1166 w 1309"/>
                  <a:gd name="T11" fmla="*/ 134 h 510"/>
                  <a:gd name="T12" fmla="*/ 1091 w 1309"/>
                  <a:gd name="T13" fmla="*/ 128 h 510"/>
                  <a:gd name="T14" fmla="*/ 1103 w 1309"/>
                  <a:gd name="T15" fmla="*/ 118 h 510"/>
                  <a:gd name="T16" fmla="*/ 1181 w 1309"/>
                  <a:gd name="T17" fmla="*/ 92 h 510"/>
                  <a:gd name="T18" fmla="*/ 1109 w 1309"/>
                  <a:gd name="T19" fmla="*/ 77 h 510"/>
                  <a:gd name="T20" fmla="*/ 1191 w 1309"/>
                  <a:gd name="T21" fmla="*/ 47 h 510"/>
                  <a:gd name="T22" fmla="*/ 1139 w 1309"/>
                  <a:gd name="T23" fmla="*/ 50 h 510"/>
                  <a:gd name="T24" fmla="*/ 1178 w 1309"/>
                  <a:gd name="T25" fmla="*/ 34 h 510"/>
                  <a:gd name="T26" fmla="*/ 1186 w 1309"/>
                  <a:gd name="T27" fmla="*/ 15 h 510"/>
                  <a:gd name="T28" fmla="*/ 1072 w 1309"/>
                  <a:gd name="T29" fmla="*/ 49 h 510"/>
                  <a:gd name="T30" fmla="*/ 1034 w 1309"/>
                  <a:gd name="T31" fmla="*/ 47 h 510"/>
                  <a:gd name="T32" fmla="*/ 910 w 1309"/>
                  <a:gd name="T33" fmla="*/ 72 h 510"/>
                  <a:gd name="T34" fmla="*/ 1051 w 1309"/>
                  <a:gd name="T35" fmla="*/ 26 h 510"/>
                  <a:gd name="T36" fmla="*/ 931 w 1309"/>
                  <a:gd name="T37" fmla="*/ 47 h 510"/>
                  <a:gd name="T38" fmla="*/ 726 w 1309"/>
                  <a:gd name="T39" fmla="*/ 100 h 510"/>
                  <a:gd name="T40" fmla="*/ 561 w 1309"/>
                  <a:gd name="T41" fmla="*/ 153 h 510"/>
                  <a:gd name="T42" fmla="*/ 673 w 1309"/>
                  <a:gd name="T43" fmla="*/ 126 h 510"/>
                  <a:gd name="T44" fmla="*/ 619 w 1309"/>
                  <a:gd name="T45" fmla="*/ 146 h 510"/>
                  <a:gd name="T46" fmla="*/ 485 w 1309"/>
                  <a:gd name="T47" fmla="*/ 194 h 510"/>
                  <a:gd name="T48" fmla="*/ 402 w 1309"/>
                  <a:gd name="T49" fmla="*/ 232 h 510"/>
                  <a:gd name="T50" fmla="*/ 287 w 1309"/>
                  <a:gd name="T51" fmla="*/ 285 h 510"/>
                  <a:gd name="T52" fmla="*/ 233 w 1309"/>
                  <a:gd name="T53" fmla="*/ 317 h 510"/>
                  <a:gd name="T54" fmla="*/ 114 w 1309"/>
                  <a:gd name="T55" fmla="*/ 392 h 510"/>
                  <a:gd name="T56" fmla="*/ 75 w 1309"/>
                  <a:gd name="T57" fmla="*/ 423 h 510"/>
                  <a:gd name="T58" fmla="*/ 66 w 1309"/>
                  <a:gd name="T59" fmla="*/ 450 h 510"/>
                  <a:gd name="T60" fmla="*/ 145 w 1309"/>
                  <a:gd name="T61" fmla="*/ 416 h 510"/>
                  <a:gd name="T62" fmla="*/ 69 w 1309"/>
                  <a:gd name="T63" fmla="*/ 468 h 510"/>
                  <a:gd name="T64" fmla="*/ 132 w 1309"/>
                  <a:gd name="T65" fmla="*/ 446 h 510"/>
                  <a:gd name="T66" fmla="*/ 186 w 1309"/>
                  <a:gd name="T67" fmla="*/ 418 h 510"/>
                  <a:gd name="T68" fmla="*/ 362 w 1309"/>
                  <a:gd name="T69" fmla="*/ 368 h 510"/>
                  <a:gd name="T70" fmla="*/ 401 w 1309"/>
                  <a:gd name="T71" fmla="*/ 388 h 510"/>
                  <a:gd name="T72" fmla="*/ 381 w 1309"/>
                  <a:gd name="T73" fmla="*/ 411 h 510"/>
                  <a:gd name="T74" fmla="*/ 449 w 1309"/>
                  <a:gd name="T75" fmla="*/ 388 h 510"/>
                  <a:gd name="T76" fmla="*/ 485 w 1309"/>
                  <a:gd name="T77" fmla="*/ 393 h 510"/>
                  <a:gd name="T78" fmla="*/ 462 w 1309"/>
                  <a:gd name="T79" fmla="*/ 408 h 510"/>
                  <a:gd name="T80" fmla="*/ 446 w 1309"/>
                  <a:gd name="T81" fmla="*/ 448 h 510"/>
                  <a:gd name="T82" fmla="*/ 471 w 1309"/>
                  <a:gd name="T83" fmla="*/ 474 h 510"/>
                  <a:gd name="T84" fmla="*/ 515 w 1309"/>
                  <a:gd name="T85" fmla="*/ 476 h 510"/>
                  <a:gd name="T86" fmla="*/ 580 w 1309"/>
                  <a:gd name="T87" fmla="*/ 510 h 510"/>
                  <a:gd name="T88" fmla="*/ 687 w 1309"/>
                  <a:gd name="T89" fmla="*/ 486 h 510"/>
                  <a:gd name="T90" fmla="*/ 708 w 1309"/>
                  <a:gd name="T91" fmla="*/ 417 h 510"/>
                  <a:gd name="T92" fmla="*/ 730 w 1309"/>
                  <a:gd name="T93" fmla="*/ 399 h 510"/>
                  <a:gd name="T94" fmla="*/ 774 w 1309"/>
                  <a:gd name="T95" fmla="*/ 358 h 510"/>
                  <a:gd name="T96" fmla="*/ 894 w 1309"/>
                  <a:gd name="T97" fmla="*/ 301 h 510"/>
                  <a:gd name="T98" fmla="*/ 1032 w 1309"/>
                  <a:gd name="T99" fmla="*/ 25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9" h="510">
                    <a:moveTo>
                      <a:pt x="1107" y="220"/>
                    </a:moveTo>
                    <a:cubicBezTo>
                      <a:pt x="1084" y="223"/>
                      <a:pt x="1061" y="226"/>
                      <a:pt x="1038" y="229"/>
                    </a:cubicBezTo>
                    <a:cubicBezTo>
                      <a:pt x="1019" y="237"/>
                      <a:pt x="1009" y="240"/>
                      <a:pt x="991" y="248"/>
                    </a:cubicBezTo>
                    <a:cubicBezTo>
                      <a:pt x="981" y="249"/>
                      <a:pt x="976" y="250"/>
                      <a:pt x="966" y="252"/>
                    </a:cubicBezTo>
                    <a:cubicBezTo>
                      <a:pt x="977" y="246"/>
                      <a:pt x="983" y="244"/>
                      <a:pt x="994" y="238"/>
                    </a:cubicBezTo>
                    <a:cubicBezTo>
                      <a:pt x="1006" y="231"/>
                      <a:pt x="1012" y="227"/>
                      <a:pt x="1024" y="220"/>
                    </a:cubicBezTo>
                    <a:cubicBezTo>
                      <a:pt x="1014" y="219"/>
                      <a:pt x="1010" y="219"/>
                      <a:pt x="1000" y="218"/>
                    </a:cubicBezTo>
                    <a:cubicBezTo>
                      <a:pt x="1010" y="216"/>
                      <a:pt x="1016" y="215"/>
                      <a:pt x="1026" y="212"/>
                    </a:cubicBezTo>
                    <a:cubicBezTo>
                      <a:pt x="1035" y="212"/>
                      <a:pt x="1039" y="211"/>
                      <a:pt x="1048" y="211"/>
                    </a:cubicBezTo>
                    <a:cubicBezTo>
                      <a:pt x="1054" y="212"/>
                      <a:pt x="1057" y="213"/>
                      <a:pt x="1063" y="215"/>
                    </a:cubicBezTo>
                    <a:cubicBezTo>
                      <a:pt x="1085" y="214"/>
                      <a:pt x="1096" y="213"/>
                      <a:pt x="1118" y="212"/>
                    </a:cubicBezTo>
                    <a:cubicBezTo>
                      <a:pt x="1114" y="204"/>
                      <a:pt x="1112" y="200"/>
                      <a:pt x="1108" y="192"/>
                    </a:cubicBezTo>
                    <a:cubicBezTo>
                      <a:pt x="1098" y="194"/>
                      <a:pt x="1093" y="195"/>
                      <a:pt x="1084" y="197"/>
                    </a:cubicBezTo>
                    <a:cubicBezTo>
                      <a:pt x="1087" y="194"/>
                      <a:pt x="1089" y="193"/>
                      <a:pt x="1093" y="190"/>
                    </a:cubicBezTo>
                    <a:cubicBezTo>
                      <a:pt x="1074" y="191"/>
                      <a:pt x="1065" y="191"/>
                      <a:pt x="1047" y="193"/>
                    </a:cubicBezTo>
                    <a:cubicBezTo>
                      <a:pt x="1038" y="194"/>
                      <a:pt x="1034" y="195"/>
                      <a:pt x="1026" y="197"/>
                    </a:cubicBezTo>
                    <a:cubicBezTo>
                      <a:pt x="1019" y="194"/>
                      <a:pt x="1016" y="193"/>
                      <a:pt x="1009" y="189"/>
                    </a:cubicBezTo>
                    <a:cubicBezTo>
                      <a:pt x="1025" y="182"/>
                      <a:pt x="1033" y="179"/>
                      <a:pt x="1049" y="172"/>
                    </a:cubicBezTo>
                    <a:cubicBezTo>
                      <a:pt x="1067" y="171"/>
                      <a:pt x="1075" y="170"/>
                      <a:pt x="1093" y="169"/>
                    </a:cubicBezTo>
                    <a:cubicBezTo>
                      <a:pt x="1110" y="164"/>
                      <a:pt x="1118" y="161"/>
                      <a:pt x="1135" y="157"/>
                    </a:cubicBezTo>
                    <a:cubicBezTo>
                      <a:pt x="1123" y="158"/>
                      <a:pt x="1117" y="158"/>
                      <a:pt x="1105" y="159"/>
                    </a:cubicBezTo>
                    <a:cubicBezTo>
                      <a:pt x="1099" y="158"/>
                      <a:pt x="1096" y="157"/>
                      <a:pt x="1089" y="155"/>
                    </a:cubicBezTo>
                    <a:cubicBezTo>
                      <a:pt x="1114" y="149"/>
                      <a:pt x="1126" y="146"/>
                      <a:pt x="1151" y="140"/>
                    </a:cubicBezTo>
                    <a:cubicBezTo>
                      <a:pt x="1157" y="138"/>
                      <a:pt x="1160" y="136"/>
                      <a:pt x="1166" y="134"/>
                    </a:cubicBezTo>
                    <a:cubicBezTo>
                      <a:pt x="1151" y="133"/>
                      <a:pt x="1144" y="132"/>
                      <a:pt x="1128" y="131"/>
                    </a:cubicBezTo>
                    <a:cubicBezTo>
                      <a:pt x="1119" y="134"/>
                      <a:pt x="1114" y="135"/>
                      <a:pt x="1104" y="138"/>
                    </a:cubicBezTo>
                    <a:cubicBezTo>
                      <a:pt x="1097" y="138"/>
                      <a:pt x="1094" y="138"/>
                      <a:pt x="1088" y="138"/>
                    </a:cubicBezTo>
                    <a:cubicBezTo>
                      <a:pt x="1089" y="134"/>
                      <a:pt x="1090" y="132"/>
                      <a:pt x="1091" y="128"/>
                    </a:cubicBezTo>
                    <a:cubicBezTo>
                      <a:pt x="1110" y="126"/>
                      <a:pt x="1120" y="125"/>
                      <a:pt x="1139" y="124"/>
                    </a:cubicBezTo>
                    <a:cubicBezTo>
                      <a:pt x="1146" y="122"/>
                      <a:pt x="1150" y="121"/>
                      <a:pt x="1157" y="120"/>
                    </a:cubicBezTo>
                    <a:cubicBezTo>
                      <a:pt x="1153" y="116"/>
                      <a:pt x="1151" y="115"/>
                      <a:pt x="1148" y="111"/>
                    </a:cubicBezTo>
                    <a:cubicBezTo>
                      <a:pt x="1130" y="114"/>
                      <a:pt x="1121" y="115"/>
                      <a:pt x="1103" y="118"/>
                    </a:cubicBezTo>
                    <a:cubicBezTo>
                      <a:pt x="1095" y="116"/>
                      <a:pt x="1091" y="115"/>
                      <a:pt x="1084" y="113"/>
                    </a:cubicBezTo>
                    <a:cubicBezTo>
                      <a:pt x="1097" y="109"/>
                      <a:pt x="1104" y="107"/>
                      <a:pt x="1117" y="104"/>
                    </a:cubicBezTo>
                    <a:cubicBezTo>
                      <a:pt x="1140" y="101"/>
                      <a:pt x="1151" y="100"/>
                      <a:pt x="1174" y="97"/>
                    </a:cubicBezTo>
                    <a:cubicBezTo>
                      <a:pt x="1177" y="95"/>
                      <a:pt x="1178" y="94"/>
                      <a:pt x="1181" y="92"/>
                    </a:cubicBezTo>
                    <a:cubicBezTo>
                      <a:pt x="1170" y="89"/>
                      <a:pt x="1165" y="88"/>
                      <a:pt x="1154" y="85"/>
                    </a:cubicBezTo>
                    <a:cubicBezTo>
                      <a:pt x="1139" y="86"/>
                      <a:pt x="1132" y="86"/>
                      <a:pt x="1117" y="88"/>
                    </a:cubicBezTo>
                    <a:cubicBezTo>
                      <a:pt x="1107" y="92"/>
                      <a:pt x="1102" y="94"/>
                      <a:pt x="1092" y="98"/>
                    </a:cubicBezTo>
                    <a:cubicBezTo>
                      <a:pt x="1099" y="89"/>
                      <a:pt x="1102" y="85"/>
                      <a:pt x="1109" y="77"/>
                    </a:cubicBezTo>
                    <a:cubicBezTo>
                      <a:pt x="1127" y="72"/>
                      <a:pt x="1137" y="69"/>
                      <a:pt x="1156" y="65"/>
                    </a:cubicBezTo>
                    <a:cubicBezTo>
                      <a:pt x="1150" y="63"/>
                      <a:pt x="1148" y="62"/>
                      <a:pt x="1142" y="60"/>
                    </a:cubicBezTo>
                    <a:cubicBezTo>
                      <a:pt x="1155" y="57"/>
                      <a:pt x="1161" y="56"/>
                      <a:pt x="1174" y="53"/>
                    </a:cubicBezTo>
                    <a:cubicBezTo>
                      <a:pt x="1181" y="50"/>
                      <a:pt x="1184" y="49"/>
                      <a:pt x="1191" y="47"/>
                    </a:cubicBezTo>
                    <a:cubicBezTo>
                      <a:pt x="1175" y="49"/>
                      <a:pt x="1166" y="50"/>
                      <a:pt x="1150" y="53"/>
                    </a:cubicBezTo>
                    <a:cubicBezTo>
                      <a:pt x="1140" y="55"/>
                      <a:pt x="1135" y="56"/>
                      <a:pt x="1126" y="59"/>
                    </a:cubicBezTo>
                    <a:cubicBezTo>
                      <a:pt x="1124" y="58"/>
                      <a:pt x="1123" y="57"/>
                      <a:pt x="1121" y="56"/>
                    </a:cubicBezTo>
                    <a:cubicBezTo>
                      <a:pt x="1128" y="54"/>
                      <a:pt x="1132" y="52"/>
                      <a:pt x="1139" y="50"/>
                    </a:cubicBezTo>
                    <a:cubicBezTo>
                      <a:pt x="1163" y="46"/>
                      <a:pt x="1175" y="44"/>
                      <a:pt x="1198" y="40"/>
                    </a:cubicBezTo>
                    <a:cubicBezTo>
                      <a:pt x="1207" y="37"/>
                      <a:pt x="1211" y="35"/>
                      <a:pt x="1220" y="32"/>
                    </a:cubicBezTo>
                    <a:cubicBezTo>
                      <a:pt x="1198" y="35"/>
                      <a:pt x="1187" y="37"/>
                      <a:pt x="1165" y="40"/>
                    </a:cubicBezTo>
                    <a:cubicBezTo>
                      <a:pt x="1170" y="38"/>
                      <a:pt x="1173" y="36"/>
                      <a:pt x="1178" y="34"/>
                    </a:cubicBezTo>
                    <a:cubicBezTo>
                      <a:pt x="1203" y="29"/>
                      <a:pt x="1228" y="24"/>
                      <a:pt x="1252" y="20"/>
                    </a:cubicBezTo>
                    <a:cubicBezTo>
                      <a:pt x="1275" y="11"/>
                      <a:pt x="1286" y="7"/>
                      <a:pt x="1309" y="0"/>
                    </a:cubicBezTo>
                    <a:cubicBezTo>
                      <a:pt x="1285" y="1"/>
                      <a:pt x="1273" y="2"/>
                      <a:pt x="1249" y="4"/>
                    </a:cubicBezTo>
                    <a:cubicBezTo>
                      <a:pt x="1224" y="8"/>
                      <a:pt x="1211" y="11"/>
                      <a:pt x="1186" y="15"/>
                    </a:cubicBezTo>
                    <a:cubicBezTo>
                      <a:pt x="1180" y="19"/>
                      <a:pt x="1177" y="21"/>
                      <a:pt x="1170" y="25"/>
                    </a:cubicBezTo>
                    <a:cubicBezTo>
                      <a:pt x="1155" y="26"/>
                      <a:pt x="1147" y="27"/>
                      <a:pt x="1131" y="28"/>
                    </a:cubicBezTo>
                    <a:cubicBezTo>
                      <a:pt x="1118" y="32"/>
                      <a:pt x="1111" y="35"/>
                      <a:pt x="1098" y="39"/>
                    </a:cubicBezTo>
                    <a:cubicBezTo>
                      <a:pt x="1088" y="43"/>
                      <a:pt x="1083" y="45"/>
                      <a:pt x="1072" y="49"/>
                    </a:cubicBezTo>
                    <a:cubicBezTo>
                      <a:pt x="1075" y="45"/>
                      <a:pt x="1077" y="43"/>
                      <a:pt x="1079" y="39"/>
                    </a:cubicBezTo>
                    <a:cubicBezTo>
                      <a:pt x="1078" y="36"/>
                      <a:pt x="1078" y="35"/>
                      <a:pt x="1077" y="32"/>
                    </a:cubicBezTo>
                    <a:cubicBezTo>
                      <a:pt x="1062" y="36"/>
                      <a:pt x="1055" y="38"/>
                      <a:pt x="1040" y="41"/>
                    </a:cubicBezTo>
                    <a:cubicBezTo>
                      <a:pt x="1038" y="44"/>
                      <a:pt x="1037" y="45"/>
                      <a:pt x="1034" y="47"/>
                    </a:cubicBezTo>
                    <a:cubicBezTo>
                      <a:pt x="1013" y="53"/>
                      <a:pt x="991" y="60"/>
                      <a:pt x="970" y="67"/>
                    </a:cubicBezTo>
                    <a:cubicBezTo>
                      <a:pt x="965" y="67"/>
                      <a:pt x="963" y="67"/>
                      <a:pt x="958" y="67"/>
                    </a:cubicBezTo>
                    <a:cubicBezTo>
                      <a:pt x="969" y="62"/>
                      <a:pt x="974" y="60"/>
                      <a:pt x="985" y="56"/>
                    </a:cubicBezTo>
                    <a:cubicBezTo>
                      <a:pt x="960" y="61"/>
                      <a:pt x="935" y="66"/>
                      <a:pt x="910" y="72"/>
                    </a:cubicBezTo>
                    <a:cubicBezTo>
                      <a:pt x="921" y="67"/>
                      <a:pt x="926" y="65"/>
                      <a:pt x="937" y="60"/>
                    </a:cubicBezTo>
                    <a:cubicBezTo>
                      <a:pt x="962" y="54"/>
                      <a:pt x="987" y="49"/>
                      <a:pt x="1013" y="44"/>
                    </a:cubicBezTo>
                    <a:cubicBezTo>
                      <a:pt x="1041" y="36"/>
                      <a:pt x="1069" y="28"/>
                      <a:pt x="1098" y="20"/>
                    </a:cubicBezTo>
                    <a:cubicBezTo>
                      <a:pt x="1079" y="22"/>
                      <a:pt x="1070" y="24"/>
                      <a:pt x="1051" y="26"/>
                    </a:cubicBezTo>
                    <a:cubicBezTo>
                      <a:pt x="1028" y="31"/>
                      <a:pt x="1017" y="34"/>
                      <a:pt x="994" y="40"/>
                    </a:cubicBezTo>
                    <a:cubicBezTo>
                      <a:pt x="1000" y="36"/>
                      <a:pt x="1003" y="35"/>
                      <a:pt x="1010" y="31"/>
                    </a:cubicBezTo>
                    <a:cubicBezTo>
                      <a:pt x="994" y="34"/>
                      <a:pt x="986" y="36"/>
                      <a:pt x="970" y="39"/>
                    </a:cubicBezTo>
                    <a:cubicBezTo>
                      <a:pt x="954" y="42"/>
                      <a:pt x="946" y="44"/>
                      <a:pt x="931" y="47"/>
                    </a:cubicBezTo>
                    <a:cubicBezTo>
                      <a:pt x="925" y="47"/>
                      <a:pt x="922" y="46"/>
                      <a:pt x="917" y="46"/>
                    </a:cubicBezTo>
                    <a:cubicBezTo>
                      <a:pt x="894" y="51"/>
                      <a:pt x="872" y="56"/>
                      <a:pt x="850" y="61"/>
                    </a:cubicBezTo>
                    <a:cubicBezTo>
                      <a:pt x="812" y="71"/>
                      <a:pt x="775" y="82"/>
                      <a:pt x="738" y="93"/>
                    </a:cubicBezTo>
                    <a:cubicBezTo>
                      <a:pt x="734" y="96"/>
                      <a:pt x="731" y="97"/>
                      <a:pt x="726" y="100"/>
                    </a:cubicBezTo>
                    <a:cubicBezTo>
                      <a:pt x="717" y="102"/>
                      <a:pt x="712" y="103"/>
                      <a:pt x="703" y="106"/>
                    </a:cubicBezTo>
                    <a:cubicBezTo>
                      <a:pt x="675" y="115"/>
                      <a:pt x="646" y="124"/>
                      <a:pt x="618" y="133"/>
                    </a:cubicBezTo>
                    <a:cubicBezTo>
                      <a:pt x="617" y="135"/>
                      <a:pt x="616" y="135"/>
                      <a:pt x="615" y="137"/>
                    </a:cubicBezTo>
                    <a:cubicBezTo>
                      <a:pt x="593" y="143"/>
                      <a:pt x="583" y="147"/>
                      <a:pt x="561" y="153"/>
                    </a:cubicBezTo>
                    <a:cubicBezTo>
                      <a:pt x="555" y="157"/>
                      <a:pt x="552" y="159"/>
                      <a:pt x="545" y="164"/>
                    </a:cubicBezTo>
                    <a:cubicBezTo>
                      <a:pt x="551" y="163"/>
                      <a:pt x="554" y="162"/>
                      <a:pt x="559" y="161"/>
                    </a:cubicBezTo>
                    <a:cubicBezTo>
                      <a:pt x="584" y="153"/>
                      <a:pt x="608" y="145"/>
                      <a:pt x="633" y="137"/>
                    </a:cubicBezTo>
                    <a:cubicBezTo>
                      <a:pt x="649" y="133"/>
                      <a:pt x="657" y="131"/>
                      <a:pt x="673" y="126"/>
                    </a:cubicBezTo>
                    <a:cubicBezTo>
                      <a:pt x="677" y="127"/>
                      <a:pt x="680" y="127"/>
                      <a:pt x="684" y="128"/>
                    </a:cubicBezTo>
                    <a:cubicBezTo>
                      <a:pt x="670" y="132"/>
                      <a:pt x="663" y="133"/>
                      <a:pt x="650" y="137"/>
                    </a:cubicBezTo>
                    <a:cubicBezTo>
                      <a:pt x="647" y="139"/>
                      <a:pt x="646" y="140"/>
                      <a:pt x="644" y="142"/>
                    </a:cubicBezTo>
                    <a:cubicBezTo>
                      <a:pt x="634" y="144"/>
                      <a:pt x="629" y="145"/>
                      <a:pt x="619" y="146"/>
                    </a:cubicBezTo>
                    <a:cubicBezTo>
                      <a:pt x="597" y="153"/>
                      <a:pt x="585" y="157"/>
                      <a:pt x="563" y="165"/>
                    </a:cubicBezTo>
                    <a:cubicBezTo>
                      <a:pt x="570" y="167"/>
                      <a:pt x="574" y="168"/>
                      <a:pt x="582" y="171"/>
                    </a:cubicBezTo>
                    <a:cubicBezTo>
                      <a:pt x="560" y="176"/>
                      <a:pt x="538" y="182"/>
                      <a:pt x="516" y="187"/>
                    </a:cubicBezTo>
                    <a:cubicBezTo>
                      <a:pt x="503" y="190"/>
                      <a:pt x="497" y="191"/>
                      <a:pt x="485" y="194"/>
                    </a:cubicBezTo>
                    <a:cubicBezTo>
                      <a:pt x="466" y="201"/>
                      <a:pt x="457" y="204"/>
                      <a:pt x="439" y="211"/>
                    </a:cubicBezTo>
                    <a:cubicBezTo>
                      <a:pt x="454" y="209"/>
                      <a:pt x="462" y="207"/>
                      <a:pt x="477" y="205"/>
                    </a:cubicBezTo>
                    <a:cubicBezTo>
                      <a:pt x="460" y="212"/>
                      <a:pt x="451" y="215"/>
                      <a:pt x="434" y="222"/>
                    </a:cubicBezTo>
                    <a:cubicBezTo>
                      <a:pt x="421" y="226"/>
                      <a:pt x="415" y="228"/>
                      <a:pt x="402" y="232"/>
                    </a:cubicBezTo>
                    <a:cubicBezTo>
                      <a:pt x="397" y="237"/>
                      <a:pt x="394" y="240"/>
                      <a:pt x="388" y="245"/>
                    </a:cubicBezTo>
                    <a:cubicBezTo>
                      <a:pt x="380" y="243"/>
                      <a:pt x="376" y="242"/>
                      <a:pt x="368" y="240"/>
                    </a:cubicBezTo>
                    <a:cubicBezTo>
                      <a:pt x="336" y="255"/>
                      <a:pt x="304" y="271"/>
                      <a:pt x="272" y="286"/>
                    </a:cubicBezTo>
                    <a:cubicBezTo>
                      <a:pt x="278" y="286"/>
                      <a:pt x="281" y="286"/>
                      <a:pt x="287" y="285"/>
                    </a:cubicBezTo>
                    <a:cubicBezTo>
                      <a:pt x="304" y="280"/>
                      <a:pt x="313" y="278"/>
                      <a:pt x="330" y="273"/>
                    </a:cubicBezTo>
                    <a:cubicBezTo>
                      <a:pt x="308" y="282"/>
                      <a:pt x="297" y="287"/>
                      <a:pt x="275" y="296"/>
                    </a:cubicBezTo>
                    <a:cubicBezTo>
                      <a:pt x="264" y="298"/>
                      <a:pt x="258" y="299"/>
                      <a:pt x="246" y="301"/>
                    </a:cubicBezTo>
                    <a:cubicBezTo>
                      <a:pt x="241" y="307"/>
                      <a:pt x="239" y="311"/>
                      <a:pt x="233" y="317"/>
                    </a:cubicBezTo>
                    <a:cubicBezTo>
                      <a:pt x="218" y="323"/>
                      <a:pt x="211" y="326"/>
                      <a:pt x="196" y="332"/>
                    </a:cubicBezTo>
                    <a:cubicBezTo>
                      <a:pt x="188" y="336"/>
                      <a:pt x="184" y="339"/>
                      <a:pt x="177" y="343"/>
                    </a:cubicBezTo>
                    <a:cubicBezTo>
                      <a:pt x="152" y="359"/>
                      <a:pt x="128" y="375"/>
                      <a:pt x="104" y="392"/>
                    </a:cubicBezTo>
                    <a:cubicBezTo>
                      <a:pt x="108" y="392"/>
                      <a:pt x="110" y="392"/>
                      <a:pt x="114" y="392"/>
                    </a:cubicBezTo>
                    <a:cubicBezTo>
                      <a:pt x="128" y="385"/>
                      <a:pt x="136" y="381"/>
                      <a:pt x="150" y="374"/>
                    </a:cubicBezTo>
                    <a:cubicBezTo>
                      <a:pt x="162" y="367"/>
                      <a:pt x="169" y="364"/>
                      <a:pt x="181" y="358"/>
                    </a:cubicBezTo>
                    <a:cubicBezTo>
                      <a:pt x="166" y="371"/>
                      <a:pt x="158" y="378"/>
                      <a:pt x="143" y="391"/>
                    </a:cubicBezTo>
                    <a:cubicBezTo>
                      <a:pt x="120" y="401"/>
                      <a:pt x="98" y="412"/>
                      <a:pt x="75" y="423"/>
                    </a:cubicBezTo>
                    <a:cubicBezTo>
                      <a:pt x="78" y="424"/>
                      <a:pt x="80" y="424"/>
                      <a:pt x="83" y="425"/>
                    </a:cubicBezTo>
                    <a:cubicBezTo>
                      <a:pt x="58" y="439"/>
                      <a:pt x="32" y="454"/>
                      <a:pt x="7" y="469"/>
                    </a:cubicBezTo>
                    <a:cubicBezTo>
                      <a:pt x="4" y="473"/>
                      <a:pt x="3" y="475"/>
                      <a:pt x="0" y="478"/>
                    </a:cubicBezTo>
                    <a:cubicBezTo>
                      <a:pt x="22" y="469"/>
                      <a:pt x="44" y="460"/>
                      <a:pt x="66" y="450"/>
                    </a:cubicBezTo>
                    <a:cubicBezTo>
                      <a:pt x="66" y="452"/>
                      <a:pt x="67" y="453"/>
                      <a:pt x="67" y="454"/>
                    </a:cubicBezTo>
                    <a:cubicBezTo>
                      <a:pt x="73" y="452"/>
                      <a:pt x="76" y="451"/>
                      <a:pt x="82" y="448"/>
                    </a:cubicBezTo>
                    <a:cubicBezTo>
                      <a:pt x="102" y="436"/>
                      <a:pt x="112" y="431"/>
                      <a:pt x="132" y="419"/>
                    </a:cubicBezTo>
                    <a:cubicBezTo>
                      <a:pt x="137" y="418"/>
                      <a:pt x="140" y="417"/>
                      <a:pt x="145" y="416"/>
                    </a:cubicBezTo>
                    <a:cubicBezTo>
                      <a:pt x="143" y="421"/>
                      <a:pt x="143" y="423"/>
                      <a:pt x="141" y="427"/>
                    </a:cubicBezTo>
                    <a:cubicBezTo>
                      <a:pt x="115" y="438"/>
                      <a:pt x="89" y="450"/>
                      <a:pt x="64" y="462"/>
                    </a:cubicBezTo>
                    <a:cubicBezTo>
                      <a:pt x="56" y="468"/>
                      <a:pt x="53" y="470"/>
                      <a:pt x="45" y="475"/>
                    </a:cubicBezTo>
                    <a:cubicBezTo>
                      <a:pt x="55" y="472"/>
                      <a:pt x="60" y="471"/>
                      <a:pt x="69" y="468"/>
                    </a:cubicBezTo>
                    <a:cubicBezTo>
                      <a:pt x="85" y="460"/>
                      <a:pt x="92" y="456"/>
                      <a:pt x="108" y="449"/>
                    </a:cubicBezTo>
                    <a:cubicBezTo>
                      <a:pt x="96" y="457"/>
                      <a:pt x="90" y="461"/>
                      <a:pt x="78" y="469"/>
                    </a:cubicBezTo>
                    <a:cubicBezTo>
                      <a:pt x="88" y="466"/>
                      <a:pt x="93" y="465"/>
                      <a:pt x="103" y="463"/>
                    </a:cubicBezTo>
                    <a:cubicBezTo>
                      <a:pt x="115" y="456"/>
                      <a:pt x="120" y="453"/>
                      <a:pt x="132" y="446"/>
                    </a:cubicBezTo>
                    <a:cubicBezTo>
                      <a:pt x="137" y="445"/>
                      <a:pt x="140" y="445"/>
                      <a:pt x="145" y="444"/>
                    </a:cubicBezTo>
                    <a:cubicBezTo>
                      <a:pt x="151" y="439"/>
                      <a:pt x="154" y="437"/>
                      <a:pt x="160" y="433"/>
                    </a:cubicBezTo>
                    <a:cubicBezTo>
                      <a:pt x="165" y="432"/>
                      <a:pt x="168" y="431"/>
                      <a:pt x="173" y="430"/>
                    </a:cubicBezTo>
                    <a:cubicBezTo>
                      <a:pt x="178" y="425"/>
                      <a:pt x="181" y="423"/>
                      <a:pt x="186" y="418"/>
                    </a:cubicBezTo>
                    <a:cubicBezTo>
                      <a:pt x="210" y="407"/>
                      <a:pt x="234" y="396"/>
                      <a:pt x="259" y="386"/>
                    </a:cubicBezTo>
                    <a:cubicBezTo>
                      <a:pt x="280" y="380"/>
                      <a:pt x="290" y="377"/>
                      <a:pt x="311" y="370"/>
                    </a:cubicBezTo>
                    <a:cubicBezTo>
                      <a:pt x="309" y="374"/>
                      <a:pt x="309" y="375"/>
                      <a:pt x="307" y="378"/>
                    </a:cubicBezTo>
                    <a:cubicBezTo>
                      <a:pt x="329" y="374"/>
                      <a:pt x="340" y="372"/>
                      <a:pt x="362" y="368"/>
                    </a:cubicBezTo>
                    <a:cubicBezTo>
                      <a:pt x="364" y="373"/>
                      <a:pt x="366" y="376"/>
                      <a:pt x="368" y="381"/>
                    </a:cubicBezTo>
                    <a:cubicBezTo>
                      <a:pt x="377" y="379"/>
                      <a:pt x="381" y="379"/>
                      <a:pt x="390" y="377"/>
                    </a:cubicBezTo>
                    <a:cubicBezTo>
                      <a:pt x="386" y="383"/>
                      <a:pt x="384" y="386"/>
                      <a:pt x="380" y="392"/>
                    </a:cubicBezTo>
                    <a:cubicBezTo>
                      <a:pt x="388" y="390"/>
                      <a:pt x="393" y="389"/>
                      <a:pt x="401" y="388"/>
                    </a:cubicBezTo>
                    <a:cubicBezTo>
                      <a:pt x="395" y="392"/>
                      <a:pt x="392" y="394"/>
                      <a:pt x="386" y="399"/>
                    </a:cubicBezTo>
                    <a:cubicBezTo>
                      <a:pt x="392" y="398"/>
                      <a:pt x="395" y="398"/>
                      <a:pt x="401" y="397"/>
                    </a:cubicBezTo>
                    <a:cubicBezTo>
                      <a:pt x="398" y="400"/>
                      <a:pt x="397" y="401"/>
                      <a:pt x="394" y="404"/>
                    </a:cubicBezTo>
                    <a:cubicBezTo>
                      <a:pt x="389" y="407"/>
                      <a:pt x="386" y="408"/>
                      <a:pt x="381" y="411"/>
                    </a:cubicBezTo>
                    <a:cubicBezTo>
                      <a:pt x="386" y="411"/>
                      <a:pt x="389" y="411"/>
                      <a:pt x="394" y="411"/>
                    </a:cubicBezTo>
                    <a:cubicBezTo>
                      <a:pt x="402" y="407"/>
                      <a:pt x="407" y="405"/>
                      <a:pt x="415" y="402"/>
                    </a:cubicBezTo>
                    <a:cubicBezTo>
                      <a:pt x="422" y="395"/>
                      <a:pt x="426" y="391"/>
                      <a:pt x="433" y="384"/>
                    </a:cubicBezTo>
                    <a:cubicBezTo>
                      <a:pt x="440" y="386"/>
                      <a:pt x="443" y="387"/>
                      <a:pt x="449" y="388"/>
                    </a:cubicBezTo>
                    <a:cubicBezTo>
                      <a:pt x="460" y="384"/>
                      <a:pt x="465" y="382"/>
                      <a:pt x="476" y="377"/>
                    </a:cubicBezTo>
                    <a:cubicBezTo>
                      <a:pt x="480" y="379"/>
                      <a:pt x="482" y="380"/>
                      <a:pt x="486" y="382"/>
                    </a:cubicBezTo>
                    <a:cubicBezTo>
                      <a:pt x="491" y="384"/>
                      <a:pt x="493" y="385"/>
                      <a:pt x="498" y="386"/>
                    </a:cubicBezTo>
                    <a:cubicBezTo>
                      <a:pt x="493" y="389"/>
                      <a:pt x="490" y="390"/>
                      <a:pt x="485" y="393"/>
                    </a:cubicBezTo>
                    <a:cubicBezTo>
                      <a:pt x="469" y="396"/>
                      <a:pt x="462" y="398"/>
                      <a:pt x="446" y="400"/>
                    </a:cubicBezTo>
                    <a:cubicBezTo>
                      <a:pt x="436" y="404"/>
                      <a:pt x="431" y="406"/>
                      <a:pt x="421" y="410"/>
                    </a:cubicBezTo>
                    <a:cubicBezTo>
                      <a:pt x="417" y="413"/>
                      <a:pt x="415" y="414"/>
                      <a:pt x="412" y="417"/>
                    </a:cubicBezTo>
                    <a:cubicBezTo>
                      <a:pt x="432" y="413"/>
                      <a:pt x="442" y="412"/>
                      <a:pt x="462" y="408"/>
                    </a:cubicBezTo>
                    <a:cubicBezTo>
                      <a:pt x="480" y="402"/>
                      <a:pt x="488" y="399"/>
                      <a:pt x="506" y="392"/>
                    </a:cubicBezTo>
                    <a:cubicBezTo>
                      <a:pt x="504" y="400"/>
                      <a:pt x="503" y="404"/>
                      <a:pt x="500" y="411"/>
                    </a:cubicBezTo>
                    <a:cubicBezTo>
                      <a:pt x="488" y="415"/>
                      <a:pt x="481" y="417"/>
                      <a:pt x="469" y="421"/>
                    </a:cubicBezTo>
                    <a:cubicBezTo>
                      <a:pt x="459" y="431"/>
                      <a:pt x="455" y="437"/>
                      <a:pt x="446" y="448"/>
                    </a:cubicBezTo>
                    <a:cubicBezTo>
                      <a:pt x="455" y="445"/>
                      <a:pt x="460" y="444"/>
                      <a:pt x="469" y="442"/>
                    </a:cubicBezTo>
                    <a:cubicBezTo>
                      <a:pt x="457" y="449"/>
                      <a:pt x="451" y="453"/>
                      <a:pt x="438" y="461"/>
                    </a:cubicBezTo>
                    <a:cubicBezTo>
                      <a:pt x="444" y="465"/>
                      <a:pt x="447" y="467"/>
                      <a:pt x="453" y="471"/>
                    </a:cubicBezTo>
                    <a:cubicBezTo>
                      <a:pt x="460" y="472"/>
                      <a:pt x="463" y="473"/>
                      <a:pt x="471" y="474"/>
                    </a:cubicBezTo>
                    <a:cubicBezTo>
                      <a:pt x="479" y="469"/>
                      <a:pt x="483" y="467"/>
                      <a:pt x="491" y="463"/>
                    </a:cubicBezTo>
                    <a:cubicBezTo>
                      <a:pt x="486" y="469"/>
                      <a:pt x="484" y="472"/>
                      <a:pt x="479" y="478"/>
                    </a:cubicBezTo>
                    <a:cubicBezTo>
                      <a:pt x="484" y="482"/>
                      <a:pt x="486" y="484"/>
                      <a:pt x="490" y="487"/>
                    </a:cubicBezTo>
                    <a:cubicBezTo>
                      <a:pt x="500" y="483"/>
                      <a:pt x="505" y="481"/>
                      <a:pt x="515" y="476"/>
                    </a:cubicBezTo>
                    <a:cubicBezTo>
                      <a:pt x="513" y="483"/>
                      <a:pt x="512" y="486"/>
                      <a:pt x="510" y="493"/>
                    </a:cubicBezTo>
                    <a:cubicBezTo>
                      <a:pt x="524" y="496"/>
                      <a:pt x="531" y="498"/>
                      <a:pt x="546" y="502"/>
                    </a:cubicBezTo>
                    <a:cubicBezTo>
                      <a:pt x="555" y="499"/>
                      <a:pt x="560" y="497"/>
                      <a:pt x="570" y="495"/>
                    </a:cubicBezTo>
                    <a:cubicBezTo>
                      <a:pt x="574" y="501"/>
                      <a:pt x="576" y="504"/>
                      <a:pt x="580" y="510"/>
                    </a:cubicBezTo>
                    <a:cubicBezTo>
                      <a:pt x="593" y="506"/>
                      <a:pt x="600" y="504"/>
                      <a:pt x="613" y="501"/>
                    </a:cubicBezTo>
                    <a:cubicBezTo>
                      <a:pt x="622" y="495"/>
                      <a:pt x="626" y="493"/>
                      <a:pt x="634" y="488"/>
                    </a:cubicBezTo>
                    <a:cubicBezTo>
                      <a:pt x="639" y="493"/>
                      <a:pt x="641" y="495"/>
                      <a:pt x="646" y="500"/>
                    </a:cubicBezTo>
                    <a:cubicBezTo>
                      <a:pt x="663" y="494"/>
                      <a:pt x="671" y="492"/>
                      <a:pt x="687" y="486"/>
                    </a:cubicBezTo>
                    <a:cubicBezTo>
                      <a:pt x="692" y="473"/>
                      <a:pt x="694" y="467"/>
                      <a:pt x="699" y="454"/>
                    </a:cubicBezTo>
                    <a:cubicBezTo>
                      <a:pt x="690" y="450"/>
                      <a:pt x="686" y="448"/>
                      <a:pt x="677" y="444"/>
                    </a:cubicBezTo>
                    <a:cubicBezTo>
                      <a:pt x="692" y="435"/>
                      <a:pt x="700" y="431"/>
                      <a:pt x="715" y="422"/>
                    </a:cubicBezTo>
                    <a:cubicBezTo>
                      <a:pt x="712" y="420"/>
                      <a:pt x="711" y="419"/>
                      <a:pt x="708" y="417"/>
                    </a:cubicBezTo>
                    <a:cubicBezTo>
                      <a:pt x="716" y="415"/>
                      <a:pt x="720" y="414"/>
                      <a:pt x="729" y="413"/>
                    </a:cubicBezTo>
                    <a:cubicBezTo>
                      <a:pt x="728" y="411"/>
                      <a:pt x="727" y="409"/>
                      <a:pt x="726" y="407"/>
                    </a:cubicBezTo>
                    <a:cubicBezTo>
                      <a:pt x="719" y="406"/>
                      <a:pt x="716" y="406"/>
                      <a:pt x="709" y="405"/>
                    </a:cubicBezTo>
                    <a:cubicBezTo>
                      <a:pt x="717" y="402"/>
                      <a:pt x="721" y="401"/>
                      <a:pt x="730" y="399"/>
                    </a:cubicBezTo>
                    <a:cubicBezTo>
                      <a:pt x="723" y="398"/>
                      <a:pt x="719" y="397"/>
                      <a:pt x="712" y="396"/>
                    </a:cubicBezTo>
                    <a:cubicBezTo>
                      <a:pt x="726" y="387"/>
                      <a:pt x="733" y="383"/>
                      <a:pt x="747" y="375"/>
                    </a:cubicBezTo>
                    <a:cubicBezTo>
                      <a:pt x="755" y="374"/>
                      <a:pt x="760" y="373"/>
                      <a:pt x="768" y="372"/>
                    </a:cubicBezTo>
                    <a:cubicBezTo>
                      <a:pt x="770" y="366"/>
                      <a:pt x="772" y="363"/>
                      <a:pt x="774" y="358"/>
                    </a:cubicBezTo>
                    <a:cubicBezTo>
                      <a:pt x="781" y="359"/>
                      <a:pt x="785" y="360"/>
                      <a:pt x="792" y="361"/>
                    </a:cubicBezTo>
                    <a:cubicBezTo>
                      <a:pt x="813" y="351"/>
                      <a:pt x="823" y="346"/>
                      <a:pt x="844" y="336"/>
                    </a:cubicBezTo>
                    <a:cubicBezTo>
                      <a:pt x="855" y="325"/>
                      <a:pt x="861" y="320"/>
                      <a:pt x="872" y="309"/>
                    </a:cubicBezTo>
                    <a:cubicBezTo>
                      <a:pt x="881" y="306"/>
                      <a:pt x="885" y="305"/>
                      <a:pt x="894" y="301"/>
                    </a:cubicBezTo>
                    <a:cubicBezTo>
                      <a:pt x="897" y="298"/>
                      <a:pt x="898" y="296"/>
                      <a:pt x="901" y="292"/>
                    </a:cubicBezTo>
                    <a:cubicBezTo>
                      <a:pt x="906" y="292"/>
                      <a:pt x="909" y="292"/>
                      <a:pt x="914" y="292"/>
                    </a:cubicBezTo>
                    <a:cubicBezTo>
                      <a:pt x="930" y="288"/>
                      <a:pt x="937" y="286"/>
                      <a:pt x="952" y="282"/>
                    </a:cubicBezTo>
                    <a:cubicBezTo>
                      <a:pt x="979" y="272"/>
                      <a:pt x="1006" y="263"/>
                      <a:pt x="1032" y="254"/>
                    </a:cubicBezTo>
                    <a:cubicBezTo>
                      <a:pt x="1040" y="249"/>
                      <a:pt x="1043" y="247"/>
                      <a:pt x="1051" y="242"/>
                    </a:cubicBezTo>
                    <a:cubicBezTo>
                      <a:pt x="1060" y="239"/>
                      <a:pt x="1064" y="238"/>
                      <a:pt x="1074" y="235"/>
                    </a:cubicBezTo>
                    <a:cubicBezTo>
                      <a:pt x="1087" y="229"/>
                      <a:pt x="1094" y="226"/>
                      <a:pt x="1107" y="22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187"/>
              <p:cNvSpPr>
                <a:spLocks/>
              </p:cNvSpPr>
              <p:nvPr userDrawn="1"/>
            </p:nvSpPr>
            <p:spPr bwMode="auto">
              <a:xfrm>
                <a:off x="-348" y="-338"/>
                <a:ext cx="119" cy="28"/>
              </a:xfrm>
              <a:custGeom>
                <a:avLst/>
                <a:gdLst>
                  <a:gd name="T0" fmla="*/ 50 w 50"/>
                  <a:gd name="T1" fmla="*/ 2 h 12"/>
                  <a:gd name="T2" fmla="*/ 35 w 50"/>
                  <a:gd name="T3" fmla="*/ 0 h 12"/>
                  <a:gd name="T4" fmla="*/ 0 w 50"/>
                  <a:gd name="T5" fmla="*/ 12 h 12"/>
                  <a:gd name="T6" fmla="*/ 20 w 50"/>
                  <a:gd name="T7" fmla="*/ 9 h 12"/>
                  <a:gd name="T8" fmla="*/ 50 w 50"/>
                  <a:gd name="T9" fmla="*/ 2 h 12"/>
                </a:gdLst>
                <a:ahLst/>
                <a:cxnLst>
                  <a:cxn ang="0">
                    <a:pos x="T0" y="T1"/>
                  </a:cxn>
                  <a:cxn ang="0">
                    <a:pos x="T2" y="T3"/>
                  </a:cxn>
                  <a:cxn ang="0">
                    <a:pos x="T4" y="T5"/>
                  </a:cxn>
                  <a:cxn ang="0">
                    <a:pos x="T6" y="T7"/>
                  </a:cxn>
                  <a:cxn ang="0">
                    <a:pos x="T8" y="T9"/>
                  </a:cxn>
                </a:cxnLst>
                <a:rect l="0" t="0" r="r" b="b"/>
                <a:pathLst>
                  <a:path w="50" h="12">
                    <a:moveTo>
                      <a:pt x="50" y="2"/>
                    </a:moveTo>
                    <a:cubicBezTo>
                      <a:pt x="44" y="1"/>
                      <a:pt x="41" y="0"/>
                      <a:pt x="35" y="0"/>
                    </a:cubicBezTo>
                    <a:cubicBezTo>
                      <a:pt x="21" y="5"/>
                      <a:pt x="14" y="7"/>
                      <a:pt x="0" y="12"/>
                    </a:cubicBezTo>
                    <a:cubicBezTo>
                      <a:pt x="8" y="11"/>
                      <a:pt x="12" y="11"/>
                      <a:pt x="20" y="9"/>
                    </a:cubicBezTo>
                    <a:cubicBezTo>
                      <a:pt x="32" y="6"/>
                      <a:pt x="38" y="5"/>
                      <a:pt x="50"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88"/>
              <p:cNvSpPr>
                <a:spLocks/>
              </p:cNvSpPr>
              <p:nvPr userDrawn="1"/>
            </p:nvSpPr>
            <p:spPr bwMode="auto">
              <a:xfrm>
                <a:off x="-611" y="-232"/>
                <a:ext cx="86" cy="36"/>
              </a:xfrm>
              <a:custGeom>
                <a:avLst/>
                <a:gdLst>
                  <a:gd name="T0" fmla="*/ 36 w 36"/>
                  <a:gd name="T1" fmla="*/ 0 h 15"/>
                  <a:gd name="T2" fmla="*/ 0 w 36"/>
                  <a:gd name="T3" fmla="*/ 10 h 15"/>
                  <a:gd name="T4" fmla="*/ 0 w 36"/>
                  <a:gd name="T5" fmla="*/ 15 h 15"/>
                  <a:gd name="T6" fmla="*/ 33 w 36"/>
                  <a:gd name="T7" fmla="*/ 4 h 15"/>
                  <a:gd name="T8" fmla="*/ 36 w 36"/>
                  <a:gd name="T9" fmla="*/ 0 h 15"/>
                </a:gdLst>
                <a:ahLst/>
                <a:cxnLst>
                  <a:cxn ang="0">
                    <a:pos x="T0" y="T1"/>
                  </a:cxn>
                  <a:cxn ang="0">
                    <a:pos x="T2" y="T3"/>
                  </a:cxn>
                  <a:cxn ang="0">
                    <a:pos x="T4" y="T5"/>
                  </a:cxn>
                  <a:cxn ang="0">
                    <a:pos x="T6" y="T7"/>
                  </a:cxn>
                  <a:cxn ang="0">
                    <a:pos x="T8" y="T9"/>
                  </a:cxn>
                </a:cxnLst>
                <a:rect l="0" t="0" r="r" b="b"/>
                <a:pathLst>
                  <a:path w="36" h="15">
                    <a:moveTo>
                      <a:pt x="36" y="0"/>
                    </a:moveTo>
                    <a:cubicBezTo>
                      <a:pt x="21" y="4"/>
                      <a:pt x="14" y="6"/>
                      <a:pt x="0" y="10"/>
                    </a:cubicBezTo>
                    <a:cubicBezTo>
                      <a:pt x="0" y="12"/>
                      <a:pt x="0" y="13"/>
                      <a:pt x="0" y="15"/>
                    </a:cubicBezTo>
                    <a:cubicBezTo>
                      <a:pt x="13" y="11"/>
                      <a:pt x="19" y="9"/>
                      <a:pt x="33" y="4"/>
                    </a:cubicBezTo>
                    <a:cubicBezTo>
                      <a:pt x="34" y="3"/>
                      <a:pt x="34" y="2"/>
                      <a:pt x="36"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89"/>
              <p:cNvSpPr>
                <a:spLocks/>
              </p:cNvSpPr>
              <p:nvPr userDrawn="1"/>
            </p:nvSpPr>
            <p:spPr bwMode="auto">
              <a:xfrm>
                <a:off x="-1522" y="357"/>
                <a:ext cx="95" cy="54"/>
              </a:xfrm>
              <a:custGeom>
                <a:avLst/>
                <a:gdLst>
                  <a:gd name="T0" fmla="*/ 11 w 40"/>
                  <a:gd name="T1" fmla="*/ 12 h 23"/>
                  <a:gd name="T2" fmla="*/ 0 w 40"/>
                  <a:gd name="T3" fmla="*/ 23 h 23"/>
                  <a:gd name="T4" fmla="*/ 22 w 40"/>
                  <a:gd name="T5" fmla="*/ 15 h 23"/>
                  <a:gd name="T6" fmla="*/ 40 w 40"/>
                  <a:gd name="T7" fmla="*/ 0 h 23"/>
                  <a:gd name="T8" fmla="*/ 11 w 40"/>
                  <a:gd name="T9" fmla="*/ 12 h 23"/>
                </a:gdLst>
                <a:ahLst/>
                <a:cxnLst>
                  <a:cxn ang="0">
                    <a:pos x="T0" y="T1"/>
                  </a:cxn>
                  <a:cxn ang="0">
                    <a:pos x="T2" y="T3"/>
                  </a:cxn>
                  <a:cxn ang="0">
                    <a:pos x="T4" y="T5"/>
                  </a:cxn>
                  <a:cxn ang="0">
                    <a:pos x="T6" y="T7"/>
                  </a:cxn>
                  <a:cxn ang="0">
                    <a:pos x="T8" y="T9"/>
                  </a:cxn>
                </a:cxnLst>
                <a:rect l="0" t="0" r="r" b="b"/>
                <a:pathLst>
                  <a:path w="40" h="23">
                    <a:moveTo>
                      <a:pt x="11" y="12"/>
                    </a:moveTo>
                    <a:cubicBezTo>
                      <a:pt x="7" y="16"/>
                      <a:pt x="4" y="19"/>
                      <a:pt x="0" y="23"/>
                    </a:cubicBezTo>
                    <a:cubicBezTo>
                      <a:pt x="9" y="20"/>
                      <a:pt x="13" y="18"/>
                      <a:pt x="22" y="15"/>
                    </a:cubicBezTo>
                    <a:cubicBezTo>
                      <a:pt x="30" y="9"/>
                      <a:pt x="33" y="6"/>
                      <a:pt x="40" y="0"/>
                    </a:cubicBezTo>
                    <a:cubicBezTo>
                      <a:pt x="29" y="5"/>
                      <a:pt x="23" y="7"/>
                      <a:pt x="11"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190"/>
              <p:cNvSpPr>
                <a:spLocks/>
              </p:cNvSpPr>
              <p:nvPr userDrawn="1"/>
            </p:nvSpPr>
            <p:spPr bwMode="auto">
              <a:xfrm>
                <a:off x="-582" y="241"/>
                <a:ext cx="144" cy="61"/>
              </a:xfrm>
              <a:custGeom>
                <a:avLst/>
                <a:gdLst>
                  <a:gd name="T0" fmla="*/ 61 w 61"/>
                  <a:gd name="T1" fmla="*/ 0 h 26"/>
                  <a:gd name="T2" fmla="*/ 7 w 61"/>
                  <a:gd name="T3" fmla="*/ 10 h 26"/>
                  <a:gd name="T4" fmla="*/ 0 w 61"/>
                  <a:gd name="T5" fmla="*/ 26 h 26"/>
                  <a:gd name="T6" fmla="*/ 26 w 61"/>
                  <a:gd name="T7" fmla="*/ 19 h 26"/>
                  <a:gd name="T8" fmla="*/ 61 w 61"/>
                  <a:gd name="T9" fmla="*/ 0 h 26"/>
                </a:gdLst>
                <a:ahLst/>
                <a:cxnLst>
                  <a:cxn ang="0">
                    <a:pos x="T0" y="T1"/>
                  </a:cxn>
                  <a:cxn ang="0">
                    <a:pos x="T2" y="T3"/>
                  </a:cxn>
                  <a:cxn ang="0">
                    <a:pos x="T4" y="T5"/>
                  </a:cxn>
                  <a:cxn ang="0">
                    <a:pos x="T6" y="T7"/>
                  </a:cxn>
                  <a:cxn ang="0">
                    <a:pos x="T8" y="T9"/>
                  </a:cxn>
                </a:cxnLst>
                <a:rect l="0" t="0" r="r" b="b"/>
                <a:pathLst>
                  <a:path w="61" h="26">
                    <a:moveTo>
                      <a:pt x="61" y="0"/>
                    </a:moveTo>
                    <a:cubicBezTo>
                      <a:pt x="39" y="4"/>
                      <a:pt x="29" y="6"/>
                      <a:pt x="7" y="10"/>
                    </a:cubicBezTo>
                    <a:cubicBezTo>
                      <a:pt x="4" y="16"/>
                      <a:pt x="3" y="20"/>
                      <a:pt x="0" y="26"/>
                    </a:cubicBezTo>
                    <a:cubicBezTo>
                      <a:pt x="11" y="23"/>
                      <a:pt x="16" y="22"/>
                      <a:pt x="26" y="19"/>
                    </a:cubicBezTo>
                    <a:cubicBezTo>
                      <a:pt x="40" y="11"/>
                      <a:pt x="47" y="8"/>
                      <a:pt x="61"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91"/>
              <p:cNvSpPr>
                <a:spLocks/>
              </p:cNvSpPr>
              <p:nvPr userDrawn="1"/>
            </p:nvSpPr>
            <p:spPr bwMode="auto">
              <a:xfrm>
                <a:off x="-2491" y="-23"/>
                <a:ext cx="1465" cy="928"/>
              </a:xfrm>
              <a:custGeom>
                <a:avLst/>
                <a:gdLst>
                  <a:gd name="T0" fmla="*/ 63 w 618"/>
                  <a:gd name="T1" fmla="*/ 317 h 391"/>
                  <a:gd name="T2" fmla="*/ 61 w 618"/>
                  <a:gd name="T3" fmla="*/ 327 h 391"/>
                  <a:gd name="T4" fmla="*/ 121 w 618"/>
                  <a:gd name="T5" fmla="*/ 289 h 391"/>
                  <a:gd name="T6" fmla="*/ 171 w 618"/>
                  <a:gd name="T7" fmla="*/ 262 h 391"/>
                  <a:gd name="T8" fmla="*/ 189 w 618"/>
                  <a:gd name="T9" fmla="*/ 251 h 391"/>
                  <a:gd name="T10" fmla="*/ 235 w 618"/>
                  <a:gd name="T11" fmla="*/ 226 h 391"/>
                  <a:gd name="T12" fmla="*/ 209 w 618"/>
                  <a:gd name="T13" fmla="*/ 250 h 391"/>
                  <a:gd name="T14" fmla="*/ 128 w 618"/>
                  <a:gd name="T15" fmla="*/ 293 h 391"/>
                  <a:gd name="T16" fmla="*/ 147 w 618"/>
                  <a:gd name="T17" fmla="*/ 290 h 391"/>
                  <a:gd name="T18" fmla="*/ 206 w 618"/>
                  <a:gd name="T19" fmla="*/ 266 h 391"/>
                  <a:gd name="T20" fmla="*/ 159 w 618"/>
                  <a:gd name="T21" fmla="*/ 299 h 391"/>
                  <a:gd name="T22" fmla="*/ 126 w 618"/>
                  <a:gd name="T23" fmla="*/ 319 h 391"/>
                  <a:gd name="T24" fmla="*/ 118 w 618"/>
                  <a:gd name="T25" fmla="*/ 335 h 391"/>
                  <a:gd name="T26" fmla="*/ 168 w 618"/>
                  <a:gd name="T27" fmla="*/ 314 h 391"/>
                  <a:gd name="T28" fmla="*/ 168 w 618"/>
                  <a:gd name="T29" fmla="*/ 320 h 391"/>
                  <a:gd name="T30" fmla="*/ 141 w 618"/>
                  <a:gd name="T31" fmla="*/ 328 h 391"/>
                  <a:gd name="T32" fmla="*/ 122 w 618"/>
                  <a:gd name="T33" fmla="*/ 349 h 391"/>
                  <a:gd name="T34" fmla="*/ 101 w 618"/>
                  <a:gd name="T35" fmla="*/ 366 h 391"/>
                  <a:gd name="T36" fmla="*/ 94 w 618"/>
                  <a:gd name="T37" fmla="*/ 382 h 391"/>
                  <a:gd name="T38" fmla="*/ 158 w 618"/>
                  <a:gd name="T39" fmla="*/ 346 h 391"/>
                  <a:gd name="T40" fmla="*/ 169 w 618"/>
                  <a:gd name="T41" fmla="*/ 332 h 391"/>
                  <a:gd name="T42" fmla="*/ 209 w 618"/>
                  <a:gd name="T43" fmla="*/ 312 h 391"/>
                  <a:gd name="T44" fmla="*/ 234 w 618"/>
                  <a:gd name="T45" fmla="*/ 293 h 391"/>
                  <a:gd name="T46" fmla="*/ 251 w 618"/>
                  <a:gd name="T47" fmla="*/ 290 h 391"/>
                  <a:gd name="T48" fmla="*/ 308 w 618"/>
                  <a:gd name="T49" fmla="*/ 249 h 391"/>
                  <a:gd name="T50" fmla="*/ 282 w 618"/>
                  <a:gd name="T51" fmla="*/ 262 h 391"/>
                  <a:gd name="T52" fmla="*/ 271 w 618"/>
                  <a:gd name="T53" fmla="*/ 262 h 391"/>
                  <a:gd name="T54" fmla="*/ 287 w 618"/>
                  <a:gd name="T55" fmla="*/ 248 h 391"/>
                  <a:gd name="T56" fmla="*/ 289 w 618"/>
                  <a:gd name="T57" fmla="*/ 236 h 391"/>
                  <a:gd name="T58" fmla="*/ 361 w 618"/>
                  <a:gd name="T59" fmla="*/ 183 h 391"/>
                  <a:gd name="T60" fmla="*/ 348 w 618"/>
                  <a:gd name="T61" fmla="*/ 184 h 391"/>
                  <a:gd name="T62" fmla="*/ 368 w 618"/>
                  <a:gd name="T63" fmla="*/ 167 h 391"/>
                  <a:gd name="T64" fmla="*/ 397 w 618"/>
                  <a:gd name="T65" fmla="*/ 149 h 391"/>
                  <a:gd name="T66" fmla="*/ 420 w 618"/>
                  <a:gd name="T67" fmla="*/ 134 h 391"/>
                  <a:gd name="T68" fmla="*/ 463 w 618"/>
                  <a:gd name="T69" fmla="*/ 101 h 391"/>
                  <a:gd name="T70" fmla="*/ 478 w 618"/>
                  <a:gd name="T71" fmla="*/ 83 h 391"/>
                  <a:gd name="T72" fmla="*/ 560 w 618"/>
                  <a:gd name="T73" fmla="*/ 36 h 391"/>
                  <a:gd name="T74" fmla="*/ 617 w 618"/>
                  <a:gd name="T75" fmla="*/ 0 h 391"/>
                  <a:gd name="T76" fmla="*/ 563 w 618"/>
                  <a:gd name="T77" fmla="*/ 18 h 391"/>
                  <a:gd name="T78" fmla="*/ 530 w 618"/>
                  <a:gd name="T79" fmla="*/ 32 h 391"/>
                  <a:gd name="T80" fmla="*/ 466 w 618"/>
                  <a:gd name="T81" fmla="*/ 68 h 391"/>
                  <a:gd name="T82" fmla="*/ 458 w 618"/>
                  <a:gd name="T83" fmla="*/ 67 h 391"/>
                  <a:gd name="T84" fmla="*/ 396 w 618"/>
                  <a:gd name="T85" fmla="*/ 97 h 391"/>
                  <a:gd name="T86" fmla="*/ 291 w 618"/>
                  <a:gd name="T87" fmla="*/ 151 h 391"/>
                  <a:gd name="T88" fmla="*/ 270 w 618"/>
                  <a:gd name="T89" fmla="*/ 167 h 391"/>
                  <a:gd name="T90" fmla="*/ 179 w 618"/>
                  <a:gd name="T91" fmla="*/ 227 h 391"/>
                  <a:gd name="T92" fmla="*/ 160 w 618"/>
                  <a:gd name="T93" fmla="*/ 242 h 391"/>
                  <a:gd name="T94" fmla="*/ 103 w 618"/>
                  <a:gd name="T95" fmla="*/ 275 h 391"/>
                  <a:gd name="T96" fmla="*/ 110 w 618"/>
                  <a:gd name="T97" fmla="*/ 277 h 391"/>
                  <a:gd name="T98" fmla="*/ 82 w 618"/>
                  <a:gd name="T99" fmla="*/ 292 h 391"/>
                  <a:gd name="T100" fmla="*/ 47 w 618"/>
                  <a:gd name="T101" fmla="*/ 319 h 391"/>
                  <a:gd name="T102" fmla="*/ 0 w 618"/>
                  <a:gd name="T103" fmla="*/ 353 h 391"/>
                  <a:gd name="T104" fmla="*/ 51 w 618"/>
                  <a:gd name="T105" fmla="*/ 32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8" h="391">
                    <a:moveTo>
                      <a:pt x="51" y="322"/>
                    </a:moveTo>
                    <a:cubicBezTo>
                      <a:pt x="56" y="320"/>
                      <a:pt x="58" y="319"/>
                      <a:pt x="63" y="317"/>
                    </a:cubicBezTo>
                    <a:cubicBezTo>
                      <a:pt x="55" y="324"/>
                      <a:pt x="51" y="327"/>
                      <a:pt x="42" y="334"/>
                    </a:cubicBezTo>
                    <a:cubicBezTo>
                      <a:pt x="50" y="331"/>
                      <a:pt x="53" y="330"/>
                      <a:pt x="61" y="327"/>
                    </a:cubicBezTo>
                    <a:cubicBezTo>
                      <a:pt x="78" y="317"/>
                      <a:pt x="87" y="313"/>
                      <a:pt x="104" y="303"/>
                    </a:cubicBezTo>
                    <a:cubicBezTo>
                      <a:pt x="111" y="298"/>
                      <a:pt x="114" y="295"/>
                      <a:pt x="121" y="289"/>
                    </a:cubicBezTo>
                    <a:cubicBezTo>
                      <a:pt x="121" y="290"/>
                      <a:pt x="121" y="291"/>
                      <a:pt x="121" y="293"/>
                    </a:cubicBezTo>
                    <a:cubicBezTo>
                      <a:pt x="141" y="280"/>
                      <a:pt x="151" y="274"/>
                      <a:pt x="171" y="262"/>
                    </a:cubicBezTo>
                    <a:cubicBezTo>
                      <a:pt x="173" y="259"/>
                      <a:pt x="175" y="258"/>
                      <a:pt x="178" y="255"/>
                    </a:cubicBezTo>
                    <a:cubicBezTo>
                      <a:pt x="182" y="253"/>
                      <a:pt x="185" y="253"/>
                      <a:pt x="189" y="251"/>
                    </a:cubicBezTo>
                    <a:cubicBezTo>
                      <a:pt x="209" y="239"/>
                      <a:pt x="228" y="227"/>
                      <a:pt x="248" y="215"/>
                    </a:cubicBezTo>
                    <a:cubicBezTo>
                      <a:pt x="243" y="220"/>
                      <a:pt x="240" y="222"/>
                      <a:pt x="235" y="226"/>
                    </a:cubicBezTo>
                    <a:cubicBezTo>
                      <a:pt x="217" y="238"/>
                      <a:pt x="208" y="244"/>
                      <a:pt x="190" y="256"/>
                    </a:cubicBezTo>
                    <a:cubicBezTo>
                      <a:pt x="198" y="254"/>
                      <a:pt x="201" y="253"/>
                      <a:pt x="209" y="250"/>
                    </a:cubicBezTo>
                    <a:cubicBezTo>
                      <a:pt x="193" y="258"/>
                      <a:pt x="185" y="262"/>
                      <a:pt x="169" y="270"/>
                    </a:cubicBezTo>
                    <a:cubicBezTo>
                      <a:pt x="153" y="279"/>
                      <a:pt x="145" y="284"/>
                      <a:pt x="128" y="293"/>
                    </a:cubicBezTo>
                    <a:cubicBezTo>
                      <a:pt x="129" y="295"/>
                      <a:pt x="130" y="296"/>
                      <a:pt x="131" y="297"/>
                    </a:cubicBezTo>
                    <a:cubicBezTo>
                      <a:pt x="137" y="294"/>
                      <a:pt x="141" y="293"/>
                      <a:pt x="147" y="290"/>
                    </a:cubicBezTo>
                    <a:cubicBezTo>
                      <a:pt x="156" y="289"/>
                      <a:pt x="160" y="288"/>
                      <a:pt x="169" y="287"/>
                    </a:cubicBezTo>
                    <a:cubicBezTo>
                      <a:pt x="184" y="279"/>
                      <a:pt x="191" y="274"/>
                      <a:pt x="206" y="266"/>
                    </a:cubicBezTo>
                    <a:cubicBezTo>
                      <a:pt x="201" y="271"/>
                      <a:pt x="199" y="273"/>
                      <a:pt x="194" y="278"/>
                    </a:cubicBezTo>
                    <a:cubicBezTo>
                      <a:pt x="180" y="286"/>
                      <a:pt x="173" y="290"/>
                      <a:pt x="159" y="299"/>
                    </a:cubicBezTo>
                    <a:cubicBezTo>
                      <a:pt x="156" y="299"/>
                      <a:pt x="154" y="300"/>
                      <a:pt x="151" y="300"/>
                    </a:cubicBezTo>
                    <a:cubicBezTo>
                      <a:pt x="141" y="308"/>
                      <a:pt x="136" y="312"/>
                      <a:pt x="126" y="319"/>
                    </a:cubicBezTo>
                    <a:cubicBezTo>
                      <a:pt x="120" y="326"/>
                      <a:pt x="118" y="329"/>
                      <a:pt x="113" y="336"/>
                    </a:cubicBezTo>
                    <a:cubicBezTo>
                      <a:pt x="115" y="335"/>
                      <a:pt x="116" y="335"/>
                      <a:pt x="118" y="335"/>
                    </a:cubicBezTo>
                    <a:cubicBezTo>
                      <a:pt x="132" y="328"/>
                      <a:pt x="138" y="324"/>
                      <a:pt x="151" y="317"/>
                    </a:cubicBezTo>
                    <a:cubicBezTo>
                      <a:pt x="158" y="316"/>
                      <a:pt x="161" y="315"/>
                      <a:pt x="168" y="314"/>
                    </a:cubicBezTo>
                    <a:cubicBezTo>
                      <a:pt x="178" y="308"/>
                      <a:pt x="183" y="306"/>
                      <a:pt x="194" y="300"/>
                    </a:cubicBezTo>
                    <a:cubicBezTo>
                      <a:pt x="183" y="308"/>
                      <a:pt x="178" y="312"/>
                      <a:pt x="168" y="320"/>
                    </a:cubicBezTo>
                    <a:cubicBezTo>
                      <a:pt x="161" y="323"/>
                      <a:pt x="158" y="325"/>
                      <a:pt x="151" y="329"/>
                    </a:cubicBezTo>
                    <a:cubicBezTo>
                      <a:pt x="147" y="328"/>
                      <a:pt x="145" y="328"/>
                      <a:pt x="141" y="328"/>
                    </a:cubicBezTo>
                    <a:cubicBezTo>
                      <a:pt x="127" y="336"/>
                      <a:pt x="120" y="341"/>
                      <a:pt x="107" y="349"/>
                    </a:cubicBezTo>
                    <a:cubicBezTo>
                      <a:pt x="113" y="349"/>
                      <a:pt x="116" y="349"/>
                      <a:pt x="122" y="349"/>
                    </a:cubicBezTo>
                    <a:cubicBezTo>
                      <a:pt x="121" y="351"/>
                      <a:pt x="121" y="352"/>
                      <a:pt x="120" y="354"/>
                    </a:cubicBezTo>
                    <a:cubicBezTo>
                      <a:pt x="112" y="358"/>
                      <a:pt x="109" y="361"/>
                      <a:pt x="101" y="366"/>
                    </a:cubicBezTo>
                    <a:cubicBezTo>
                      <a:pt x="89" y="376"/>
                      <a:pt x="83" y="381"/>
                      <a:pt x="71" y="391"/>
                    </a:cubicBezTo>
                    <a:cubicBezTo>
                      <a:pt x="80" y="388"/>
                      <a:pt x="85" y="386"/>
                      <a:pt x="94" y="382"/>
                    </a:cubicBezTo>
                    <a:cubicBezTo>
                      <a:pt x="109" y="372"/>
                      <a:pt x="117" y="367"/>
                      <a:pt x="133" y="357"/>
                    </a:cubicBezTo>
                    <a:cubicBezTo>
                      <a:pt x="143" y="353"/>
                      <a:pt x="148" y="350"/>
                      <a:pt x="158" y="346"/>
                    </a:cubicBezTo>
                    <a:cubicBezTo>
                      <a:pt x="168" y="339"/>
                      <a:pt x="173" y="336"/>
                      <a:pt x="183" y="329"/>
                    </a:cubicBezTo>
                    <a:cubicBezTo>
                      <a:pt x="178" y="330"/>
                      <a:pt x="175" y="331"/>
                      <a:pt x="169" y="332"/>
                    </a:cubicBezTo>
                    <a:cubicBezTo>
                      <a:pt x="182" y="325"/>
                      <a:pt x="188" y="322"/>
                      <a:pt x="201" y="315"/>
                    </a:cubicBezTo>
                    <a:cubicBezTo>
                      <a:pt x="204" y="314"/>
                      <a:pt x="206" y="313"/>
                      <a:pt x="209" y="312"/>
                    </a:cubicBezTo>
                    <a:cubicBezTo>
                      <a:pt x="215" y="309"/>
                      <a:pt x="218" y="307"/>
                      <a:pt x="224" y="304"/>
                    </a:cubicBezTo>
                    <a:cubicBezTo>
                      <a:pt x="228" y="299"/>
                      <a:pt x="230" y="297"/>
                      <a:pt x="234" y="293"/>
                    </a:cubicBezTo>
                    <a:cubicBezTo>
                      <a:pt x="240" y="290"/>
                      <a:pt x="243" y="289"/>
                      <a:pt x="249" y="286"/>
                    </a:cubicBezTo>
                    <a:cubicBezTo>
                      <a:pt x="250" y="287"/>
                      <a:pt x="251" y="288"/>
                      <a:pt x="251" y="290"/>
                    </a:cubicBezTo>
                    <a:cubicBezTo>
                      <a:pt x="263" y="282"/>
                      <a:pt x="270" y="278"/>
                      <a:pt x="282" y="269"/>
                    </a:cubicBezTo>
                    <a:cubicBezTo>
                      <a:pt x="292" y="261"/>
                      <a:pt x="298" y="257"/>
                      <a:pt x="308" y="249"/>
                    </a:cubicBezTo>
                    <a:cubicBezTo>
                      <a:pt x="303" y="249"/>
                      <a:pt x="300" y="250"/>
                      <a:pt x="295" y="250"/>
                    </a:cubicBezTo>
                    <a:cubicBezTo>
                      <a:pt x="289" y="255"/>
                      <a:pt x="287" y="257"/>
                      <a:pt x="282" y="262"/>
                    </a:cubicBezTo>
                    <a:cubicBezTo>
                      <a:pt x="276" y="264"/>
                      <a:pt x="274" y="266"/>
                      <a:pt x="268" y="268"/>
                    </a:cubicBezTo>
                    <a:cubicBezTo>
                      <a:pt x="269" y="266"/>
                      <a:pt x="270" y="264"/>
                      <a:pt x="271" y="262"/>
                    </a:cubicBezTo>
                    <a:cubicBezTo>
                      <a:pt x="267" y="262"/>
                      <a:pt x="265" y="262"/>
                      <a:pt x="262" y="263"/>
                    </a:cubicBezTo>
                    <a:cubicBezTo>
                      <a:pt x="272" y="257"/>
                      <a:pt x="277" y="254"/>
                      <a:pt x="287" y="248"/>
                    </a:cubicBezTo>
                    <a:cubicBezTo>
                      <a:pt x="291" y="244"/>
                      <a:pt x="293" y="242"/>
                      <a:pt x="297" y="238"/>
                    </a:cubicBezTo>
                    <a:cubicBezTo>
                      <a:pt x="294" y="237"/>
                      <a:pt x="292" y="237"/>
                      <a:pt x="289" y="236"/>
                    </a:cubicBezTo>
                    <a:cubicBezTo>
                      <a:pt x="307" y="226"/>
                      <a:pt x="316" y="221"/>
                      <a:pt x="334" y="211"/>
                    </a:cubicBezTo>
                    <a:cubicBezTo>
                      <a:pt x="345" y="200"/>
                      <a:pt x="350" y="194"/>
                      <a:pt x="361" y="183"/>
                    </a:cubicBezTo>
                    <a:cubicBezTo>
                      <a:pt x="349" y="189"/>
                      <a:pt x="342" y="192"/>
                      <a:pt x="329" y="198"/>
                    </a:cubicBezTo>
                    <a:cubicBezTo>
                      <a:pt x="337" y="192"/>
                      <a:pt x="340" y="189"/>
                      <a:pt x="348" y="184"/>
                    </a:cubicBezTo>
                    <a:cubicBezTo>
                      <a:pt x="348" y="184"/>
                      <a:pt x="339" y="185"/>
                      <a:pt x="334" y="186"/>
                    </a:cubicBezTo>
                    <a:cubicBezTo>
                      <a:pt x="348" y="179"/>
                      <a:pt x="355" y="175"/>
                      <a:pt x="368" y="167"/>
                    </a:cubicBezTo>
                    <a:cubicBezTo>
                      <a:pt x="365" y="167"/>
                      <a:pt x="364" y="167"/>
                      <a:pt x="361" y="166"/>
                    </a:cubicBezTo>
                    <a:cubicBezTo>
                      <a:pt x="375" y="160"/>
                      <a:pt x="382" y="156"/>
                      <a:pt x="397" y="149"/>
                    </a:cubicBezTo>
                    <a:cubicBezTo>
                      <a:pt x="410" y="142"/>
                      <a:pt x="416" y="139"/>
                      <a:pt x="429" y="131"/>
                    </a:cubicBezTo>
                    <a:cubicBezTo>
                      <a:pt x="426" y="132"/>
                      <a:pt x="424" y="133"/>
                      <a:pt x="420" y="134"/>
                    </a:cubicBezTo>
                    <a:cubicBezTo>
                      <a:pt x="433" y="124"/>
                      <a:pt x="440" y="120"/>
                      <a:pt x="453" y="110"/>
                    </a:cubicBezTo>
                    <a:cubicBezTo>
                      <a:pt x="457" y="107"/>
                      <a:pt x="459" y="105"/>
                      <a:pt x="463" y="101"/>
                    </a:cubicBezTo>
                    <a:cubicBezTo>
                      <a:pt x="490" y="83"/>
                      <a:pt x="517" y="66"/>
                      <a:pt x="544" y="49"/>
                    </a:cubicBezTo>
                    <a:cubicBezTo>
                      <a:pt x="522" y="60"/>
                      <a:pt x="500" y="71"/>
                      <a:pt x="478" y="83"/>
                    </a:cubicBezTo>
                    <a:cubicBezTo>
                      <a:pt x="483" y="78"/>
                      <a:pt x="485" y="76"/>
                      <a:pt x="490" y="71"/>
                    </a:cubicBezTo>
                    <a:cubicBezTo>
                      <a:pt x="514" y="59"/>
                      <a:pt x="537" y="47"/>
                      <a:pt x="560" y="36"/>
                    </a:cubicBezTo>
                    <a:cubicBezTo>
                      <a:pt x="579" y="24"/>
                      <a:pt x="599" y="13"/>
                      <a:pt x="618" y="2"/>
                    </a:cubicBezTo>
                    <a:cubicBezTo>
                      <a:pt x="618" y="1"/>
                      <a:pt x="618" y="1"/>
                      <a:pt x="617" y="0"/>
                    </a:cubicBezTo>
                    <a:cubicBezTo>
                      <a:pt x="601" y="6"/>
                      <a:pt x="593" y="10"/>
                      <a:pt x="576" y="16"/>
                    </a:cubicBezTo>
                    <a:cubicBezTo>
                      <a:pt x="571" y="17"/>
                      <a:pt x="568" y="17"/>
                      <a:pt x="563" y="18"/>
                    </a:cubicBezTo>
                    <a:cubicBezTo>
                      <a:pt x="554" y="22"/>
                      <a:pt x="549" y="24"/>
                      <a:pt x="541" y="29"/>
                    </a:cubicBezTo>
                    <a:cubicBezTo>
                      <a:pt x="536" y="30"/>
                      <a:pt x="534" y="31"/>
                      <a:pt x="530" y="32"/>
                    </a:cubicBezTo>
                    <a:cubicBezTo>
                      <a:pt x="513" y="43"/>
                      <a:pt x="504" y="48"/>
                      <a:pt x="487" y="59"/>
                    </a:cubicBezTo>
                    <a:cubicBezTo>
                      <a:pt x="479" y="62"/>
                      <a:pt x="474" y="64"/>
                      <a:pt x="466" y="68"/>
                    </a:cubicBezTo>
                    <a:cubicBezTo>
                      <a:pt x="477" y="60"/>
                      <a:pt x="482" y="57"/>
                      <a:pt x="494" y="49"/>
                    </a:cubicBezTo>
                    <a:cubicBezTo>
                      <a:pt x="479" y="56"/>
                      <a:pt x="472" y="60"/>
                      <a:pt x="458" y="67"/>
                    </a:cubicBezTo>
                    <a:cubicBezTo>
                      <a:pt x="452" y="69"/>
                      <a:pt x="448" y="71"/>
                      <a:pt x="442" y="73"/>
                    </a:cubicBezTo>
                    <a:cubicBezTo>
                      <a:pt x="423" y="82"/>
                      <a:pt x="414" y="87"/>
                      <a:pt x="396" y="97"/>
                    </a:cubicBezTo>
                    <a:cubicBezTo>
                      <a:pt x="386" y="101"/>
                      <a:pt x="381" y="103"/>
                      <a:pt x="371" y="107"/>
                    </a:cubicBezTo>
                    <a:cubicBezTo>
                      <a:pt x="344" y="121"/>
                      <a:pt x="318" y="136"/>
                      <a:pt x="291" y="151"/>
                    </a:cubicBezTo>
                    <a:cubicBezTo>
                      <a:pt x="283" y="158"/>
                      <a:pt x="279" y="161"/>
                      <a:pt x="271" y="168"/>
                    </a:cubicBezTo>
                    <a:cubicBezTo>
                      <a:pt x="270" y="167"/>
                      <a:pt x="270" y="167"/>
                      <a:pt x="270" y="167"/>
                    </a:cubicBezTo>
                    <a:cubicBezTo>
                      <a:pt x="248" y="180"/>
                      <a:pt x="225" y="193"/>
                      <a:pt x="203" y="206"/>
                    </a:cubicBezTo>
                    <a:cubicBezTo>
                      <a:pt x="193" y="214"/>
                      <a:pt x="188" y="218"/>
                      <a:pt x="179" y="227"/>
                    </a:cubicBezTo>
                    <a:cubicBezTo>
                      <a:pt x="182" y="226"/>
                      <a:pt x="184" y="226"/>
                      <a:pt x="188" y="226"/>
                    </a:cubicBezTo>
                    <a:cubicBezTo>
                      <a:pt x="177" y="232"/>
                      <a:pt x="171" y="236"/>
                      <a:pt x="160" y="242"/>
                    </a:cubicBezTo>
                    <a:cubicBezTo>
                      <a:pt x="151" y="246"/>
                      <a:pt x="146" y="248"/>
                      <a:pt x="138" y="252"/>
                    </a:cubicBezTo>
                    <a:cubicBezTo>
                      <a:pt x="124" y="261"/>
                      <a:pt x="117" y="266"/>
                      <a:pt x="103" y="275"/>
                    </a:cubicBezTo>
                    <a:cubicBezTo>
                      <a:pt x="100" y="278"/>
                      <a:pt x="99" y="279"/>
                      <a:pt x="96" y="282"/>
                    </a:cubicBezTo>
                    <a:cubicBezTo>
                      <a:pt x="102" y="280"/>
                      <a:pt x="105" y="279"/>
                      <a:pt x="110" y="277"/>
                    </a:cubicBezTo>
                    <a:cubicBezTo>
                      <a:pt x="103" y="282"/>
                      <a:pt x="100" y="285"/>
                      <a:pt x="93" y="289"/>
                    </a:cubicBezTo>
                    <a:cubicBezTo>
                      <a:pt x="89" y="290"/>
                      <a:pt x="87" y="291"/>
                      <a:pt x="82" y="292"/>
                    </a:cubicBezTo>
                    <a:cubicBezTo>
                      <a:pt x="71" y="300"/>
                      <a:pt x="65" y="303"/>
                      <a:pt x="54" y="311"/>
                    </a:cubicBezTo>
                    <a:cubicBezTo>
                      <a:pt x="51" y="314"/>
                      <a:pt x="50" y="316"/>
                      <a:pt x="47" y="319"/>
                    </a:cubicBezTo>
                    <a:cubicBezTo>
                      <a:pt x="41" y="322"/>
                      <a:pt x="38" y="323"/>
                      <a:pt x="32" y="326"/>
                    </a:cubicBezTo>
                    <a:cubicBezTo>
                      <a:pt x="19" y="337"/>
                      <a:pt x="13" y="342"/>
                      <a:pt x="0" y="353"/>
                    </a:cubicBezTo>
                    <a:cubicBezTo>
                      <a:pt x="7" y="349"/>
                      <a:pt x="11" y="347"/>
                      <a:pt x="19" y="343"/>
                    </a:cubicBezTo>
                    <a:cubicBezTo>
                      <a:pt x="32" y="335"/>
                      <a:pt x="38" y="331"/>
                      <a:pt x="51" y="3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192"/>
              <p:cNvSpPr>
                <a:spLocks/>
              </p:cNvSpPr>
              <p:nvPr userDrawn="1"/>
            </p:nvSpPr>
            <p:spPr bwMode="auto">
              <a:xfrm>
                <a:off x="-2662" y="694"/>
                <a:ext cx="505" cy="306"/>
              </a:xfrm>
              <a:custGeom>
                <a:avLst/>
                <a:gdLst>
                  <a:gd name="T0" fmla="*/ 71 w 213"/>
                  <a:gd name="T1" fmla="*/ 88 h 129"/>
                  <a:gd name="T2" fmla="*/ 97 w 213"/>
                  <a:gd name="T3" fmla="*/ 75 h 129"/>
                  <a:gd name="T4" fmla="*/ 60 w 213"/>
                  <a:gd name="T5" fmla="*/ 101 h 129"/>
                  <a:gd name="T6" fmla="*/ 53 w 213"/>
                  <a:gd name="T7" fmla="*/ 109 h 129"/>
                  <a:gd name="T8" fmla="*/ 67 w 213"/>
                  <a:gd name="T9" fmla="*/ 106 h 129"/>
                  <a:gd name="T10" fmla="*/ 93 w 213"/>
                  <a:gd name="T11" fmla="*/ 89 h 129"/>
                  <a:gd name="T12" fmla="*/ 82 w 213"/>
                  <a:gd name="T13" fmla="*/ 99 h 129"/>
                  <a:gd name="T14" fmla="*/ 99 w 213"/>
                  <a:gd name="T15" fmla="*/ 91 h 129"/>
                  <a:gd name="T16" fmla="*/ 130 w 213"/>
                  <a:gd name="T17" fmla="*/ 71 h 129"/>
                  <a:gd name="T18" fmla="*/ 131 w 213"/>
                  <a:gd name="T19" fmla="*/ 64 h 129"/>
                  <a:gd name="T20" fmla="*/ 147 w 213"/>
                  <a:gd name="T21" fmla="*/ 60 h 129"/>
                  <a:gd name="T22" fmla="*/ 165 w 213"/>
                  <a:gd name="T23" fmla="*/ 49 h 129"/>
                  <a:gd name="T24" fmla="*/ 163 w 213"/>
                  <a:gd name="T25" fmla="*/ 39 h 129"/>
                  <a:gd name="T26" fmla="*/ 213 w 213"/>
                  <a:gd name="T27" fmla="*/ 1 h 129"/>
                  <a:gd name="T28" fmla="*/ 204 w 213"/>
                  <a:gd name="T29" fmla="*/ 0 h 129"/>
                  <a:gd name="T30" fmla="*/ 168 w 213"/>
                  <a:gd name="T31" fmla="*/ 23 h 129"/>
                  <a:gd name="T32" fmla="*/ 174 w 213"/>
                  <a:gd name="T33" fmla="*/ 15 h 129"/>
                  <a:gd name="T34" fmla="*/ 155 w 213"/>
                  <a:gd name="T35" fmla="*/ 21 h 129"/>
                  <a:gd name="T36" fmla="*/ 137 w 213"/>
                  <a:gd name="T37" fmla="*/ 35 h 129"/>
                  <a:gd name="T38" fmla="*/ 131 w 213"/>
                  <a:gd name="T39" fmla="*/ 34 h 129"/>
                  <a:gd name="T40" fmla="*/ 95 w 213"/>
                  <a:gd name="T41" fmla="*/ 55 h 129"/>
                  <a:gd name="T42" fmla="*/ 63 w 213"/>
                  <a:gd name="T43" fmla="*/ 64 h 129"/>
                  <a:gd name="T44" fmla="*/ 39 w 213"/>
                  <a:gd name="T45" fmla="*/ 79 h 129"/>
                  <a:gd name="T46" fmla="*/ 35 w 213"/>
                  <a:gd name="T47" fmla="*/ 85 h 129"/>
                  <a:gd name="T48" fmla="*/ 18 w 213"/>
                  <a:gd name="T49" fmla="*/ 99 h 129"/>
                  <a:gd name="T50" fmla="*/ 0 w 213"/>
                  <a:gd name="T51" fmla="*/ 122 h 129"/>
                  <a:gd name="T52" fmla="*/ 28 w 213"/>
                  <a:gd name="T53" fmla="*/ 107 h 129"/>
                  <a:gd name="T54" fmla="*/ 1 w 213"/>
                  <a:gd name="T55" fmla="*/ 125 h 129"/>
                  <a:gd name="T56" fmla="*/ 3 w 213"/>
                  <a:gd name="T57" fmla="*/ 129 h 129"/>
                  <a:gd name="T58" fmla="*/ 32 w 213"/>
                  <a:gd name="T59" fmla="*/ 116 h 129"/>
                  <a:gd name="T60" fmla="*/ 71 w 213"/>
                  <a:gd name="T61" fmla="*/ 8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3" h="129">
                    <a:moveTo>
                      <a:pt x="71" y="88"/>
                    </a:moveTo>
                    <a:cubicBezTo>
                      <a:pt x="82" y="83"/>
                      <a:pt x="87" y="80"/>
                      <a:pt x="97" y="75"/>
                    </a:cubicBezTo>
                    <a:cubicBezTo>
                      <a:pt x="82" y="85"/>
                      <a:pt x="75" y="90"/>
                      <a:pt x="60" y="101"/>
                    </a:cubicBezTo>
                    <a:cubicBezTo>
                      <a:pt x="57" y="104"/>
                      <a:pt x="56" y="106"/>
                      <a:pt x="53" y="109"/>
                    </a:cubicBezTo>
                    <a:cubicBezTo>
                      <a:pt x="58" y="108"/>
                      <a:pt x="61" y="107"/>
                      <a:pt x="67" y="106"/>
                    </a:cubicBezTo>
                    <a:cubicBezTo>
                      <a:pt x="77" y="99"/>
                      <a:pt x="82" y="96"/>
                      <a:pt x="93" y="89"/>
                    </a:cubicBezTo>
                    <a:cubicBezTo>
                      <a:pt x="88" y="93"/>
                      <a:pt x="86" y="95"/>
                      <a:pt x="82" y="99"/>
                    </a:cubicBezTo>
                    <a:cubicBezTo>
                      <a:pt x="89" y="96"/>
                      <a:pt x="92" y="94"/>
                      <a:pt x="99" y="91"/>
                    </a:cubicBezTo>
                    <a:cubicBezTo>
                      <a:pt x="111" y="83"/>
                      <a:pt x="117" y="79"/>
                      <a:pt x="130" y="71"/>
                    </a:cubicBezTo>
                    <a:cubicBezTo>
                      <a:pt x="130" y="68"/>
                      <a:pt x="131" y="67"/>
                      <a:pt x="131" y="64"/>
                    </a:cubicBezTo>
                    <a:cubicBezTo>
                      <a:pt x="138" y="62"/>
                      <a:pt x="141" y="62"/>
                      <a:pt x="147" y="60"/>
                    </a:cubicBezTo>
                    <a:cubicBezTo>
                      <a:pt x="154" y="56"/>
                      <a:pt x="158" y="53"/>
                      <a:pt x="165" y="49"/>
                    </a:cubicBezTo>
                    <a:cubicBezTo>
                      <a:pt x="164" y="45"/>
                      <a:pt x="164" y="43"/>
                      <a:pt x="163" y="39"/>
                    </a:cubicBezTo>
                    <a:cubicBezTo>
                      <a:pt x="183" y="24"/>
                      <a:pt x="193" y="16"/>
                      <a:pt x="213" y="1"/>
                    </a:cubicBezTo>
                    <a:cubicBezTo>
                      <a:pt x="209" y="1"/>
                      <a:pt x="208" y="1"/>
                      <a:pt x="204" y="0"/>
                    </a:cubicBezTo>
                    <a:cubicBezTo>
                      <a:pt x="190" y="9"/>
                      <a:pt x="183" y="14"/>
                      <a:pt x="168" y="23"/>
                    </a:cubicBezTo>
                    <a:cubicBezTo>
                      <a:pt x="170" y="20"/>
                      <a:pt x="172" y="18"/>
                      <a:pt x="174" y="15"/>
                    </a:cubicBezTo>
                    <a:cubicBezTo>
                      <a:pt x="166" y="18"/>
                      <a:pt x="163" y="19"/>
                      <a:pt x="155" y="21"/>
                    </a:cubicBezTo>
                    <a:cubicBezTo>
                      <a:pt x="148" y="27"/>
                      <a:pt x="144" y="29"/>
                      <a:pt x="137" y="35"/>
                    </a:cubicBezTo>
                    <a:cubicBezTo>
                      <a:pt x="135" y="34"/>
                      <a:pt x="133" y="34"/>
                      <a:pt x="131" y="34"/>
                    </a:cubicBezTo>
                    <a:cubicBezTo>
                      <a:pt x="116" y="42"/>
                      <a:pt x="109" y="46"/>
                      <a:pt x="95" y="55"/>
                    </a:cubicBezTo>
                    <a:cubicBezTo>
                      <a:pt x="82" y="58"/>
                      <a:pt x="76" y="60"/>
                      <a:pt x="63" y="64"/>
                    </a:cubicBezTo>
                    <a:cubicBezTo>
                      <a:pt x="53" y="70"/>
                      <a:pt x="49" y="73"/>
                      <a:pt x="39" y="79"/>
                    </a:cubicBezTo>
                    <a:cubicBezTo>
                      <a:pt x="37" y="81"/>
                      <a:pt x="37" y="83"/>
                      <a:pt x="35" y="85"/>
                    </a:cubicBezTo>
                    <a:cubicBezTo>
                      <a:pt x="28" y="91"/>
                      <a:pt x="25" y="94"/>
                      <a:pt x="18" y="99"/>
                    </a:cubicBezTo>
                    <a:cubicBezTo>
                      <a:pt x="11" y="108"/>
                      <a:pt x="7" y="113"/>
                      <a:pt x="0" y="122"/>
                    </a:cubicBezTo>
                    <a:cubicBezTo>
                      <a:pt x="11" y="116"/>
                      <a:pt x="17" y="112"/>
                      <a:pt x="28" y="107"/>
                    </a:cubicBezTo>
                    <a:cubicBezTo>
                      <a:pt x="17" y="114"/>
                      <a:pt x="12" y="118"/>
                      <a:pt x="1" y="125"/>
                    </a:cubicBezTo>
                    <a:cubicBezTo>
                      <a:pt x="2" y="127"/>
                      <a:pt x="3" y="128"/>
                      <a:pt x="3" y="129"/>
                    </a:cubicBezTo>
                    <a:cubicBezTo>
                      <a:pt x="15" y="124"/>
                      <a:pt x="21" y="121"/>
                      <a:pt x="32" y="116"/>
                    </a:cubicBezTo>
                    <a:cubicBezTo>
                      <a:pt x="48" y="105"/>
                      <a:pt x="56" y="99"/>
                      <a:pt x="71" y="8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93"/>
              <p:cNvSpPr>
                <a:spLocks/>
              </p:cNvSpPr>
              <p:nvPr userDrawn="1"/>
            </p:nvSpPr>
            <p:spPr bwMode="auto">
              <a:xfrm>
                <a:off x="-2631" y="651"/>
                <a:ext cx="815" cy="456"/>
              </a:xfrm>
              <a:custGeom>
                <a:avLst/>
                <a:gdLst>
                  <a:gd name="T0" fmla="*/ 344 w 344"/>
                  <a:gd name="T1" fmla="*/ 0 h 192"/>
                  <a:gd name="T2" fmla="*/ 307 w 344"/>
                  <a:gd name="T3" fmla="*/ 18 h 192"/>
                  <a:gd name="T4" fmla="*/ 306 w 344"/>
                  <a:gd name="T5" fmla="*/ 15 h 192"/>
                  <a:gd name="T6" fmla="*/ 273 w 344"/>
                  <a:gd name="T7" fmla="*/ 38 h 192"/>
                  <a:gd name="T8" fmla="*/ 249 w 344"/>
                  <a:gd name="T9" fmla="*/ 49 h 192"/>
                  <a:gd name="T10" fmla="*/ 205 w 344"/>
                  <a:gd name="T11" fmla="*/ 82 h 192"/>
                  <a:gd name="T12" fmla="*/ 183 w 344"/>
                  <a:gd name="T13" fmla="*/ 93 h 192"/>
                  <a:gd name="T14" fmla="*/ 158 w 344"/>
                  <a:gd name="T15" fmla="*/ 112 h 192"/>
                  <a:gd name="T16" fmla="*/ 132 w 344"/>
                  <a:gd name="T17" fmla="*/ 122 h 192"/>
                  <a:gd name="T18" fmla="*/ 120 w 344"/>
                  <a:gd name="T19" fmla="*/ 123 h 192"/>
                  <a:gd name="T20" fmla="*/ 137 w 344"/>
                  <a:gd name="T21" fmla="*/ 111 h 192"/>
                  <a:gd name="T22" fmla="*/ 109 w 344"/>
                  <a:gd name="T23" fmla="*/ 124 h 192"/>
                  <a:gd name="T24" fmla="*/ 73 w 344"/>
                  <a:gd name="T25" fmla="*/ 148 h 192"/>
                  <a:gd name="T26" fmla="*/ 60 w 344"/>
                  <a:gd name="T27" fmla="*/ 152 h 192"/>
                  <a:gd name="T28" fmla="*/ 23 w 344"/>
                  <a:gd name="T29" fmla="*/ 173 h 192"/>
                  <a:gd name="T30" fmla="*/ 0 w 344"/>
                  <a:gd name="T31" fmla="*/ 192 h 192"/>
                  <a:gd name="T32" fmla="*/ 28 w 344"/>
                  <a:gd name="T33" fmla="*/ 184 h 192"/>
                  <a:gd name="T34" fmla="*/ 55 w 344"/>
                  <a:gd name="T35" fmla="*/ 167 h 192"/>
                  <a:gd name="T36" fmla="*/ 72 w 344"/>
                  <a:gd name="T37" fmla="*/ 154 h 192"/>
                  <a:gd name="T38" fmla="*/ 92 w 344"/>
                  <a:gd name="T39" fmla="*/ 152 h 192"/>
                  <a:gd name="T40" fmla="*/ 89 w 344"/>
                  <a:gd name="T41" fmla="*/ 156 h 192"/>
                  <a:gd name="T42" fmla="*/ 88 w 344"/>
                  <a:gd name="T43" fmla="*/ 164 h 192"/>
                  <a:gd name="T44" fmla="*/ 110 w 344"/>
                  <a:gd name="T45" fmla="*/ 158 h 192"/>
                  <a:gd name="T46" fmla="*/ 121 w 344"/>
                  <a:gd name="T47" fmla="*/ 147 h 192"/>
                  <a:gd name="T48" fmla="*/ 131 w 344"/>
                  <a:gd name="T49" fmla="*/ 145 h 192"/>
                  <a:gd name="T50" fmla="*/ 151 w 344"/>
                  <a:gd name="T51" fmla="*/ 130 h 192"/>
                  <a:gd name="T52" fmla="*/ 172 w 344"/>
                  <a:gd name="T53" fmla="*/ 113 h 192"/>
                  <a:gd name="T54" fmla="*/ 170 w 344"/>
                  <a:gd name="T55" fmla="*/ 119 h 192"/>
                  <a:gd name="T56" fmla="*/ 257 w 344"/>
                  <a:gd name="T57" fmla="*/ 66 h 192"/>
                  <a:gd name="T58" fmla="*/ 261 w 344"/>
                  <a:gd name="T59" fmla="*/ 58 h 192"/>
                  <a:gd name="T60" fmla="*/ 277 w 344"/>
                  <a:gd name="T61" fmla="*/ 54 h 192"/>
                  <a:gd name="T62" fmla="*/ 333 w 344"/>
                  <a:gd name="T63" fmla="*/ 21 h 192"/>
                  <a:gd name="T64" fmla="*/ 342 w 344"/>
                  <a:gd name="T65" fmla="*/ 11 h 192"/>
                  <a:gd name="T66" fmla="*/ 325 w 344"/>
                  <a:gd name="T67" fmla="*/ 17 h 192"/>
                  <a:gd name="T68" fmla="*/ 344 w 344"/>
                  <a:gd name="T6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4" h="192">
                    <a:moveTo>
                      <a:pt x="344" y="0"/>
                    </a:moveTo>
                    <a:cubicBezTo>
                      <a:pt x="329" y="7"/>
                      <a:pt x="322" y="11"/>
                      <a:pt x="307" y="18"/>
                    </a:cubicBezTo>
                    <a:cubicBezTo>
                      <a:pt x="307" y="17"/>
                      <a:pt x="307" y="16"/>
                      <a:pt x="306" y="15"/>
                    </a:cubicBezTo>
                    <a:cubicBezTo>
                      <a:pt x="293" y="24"/>
                      <a:pt x="286" y="29"/>
                      <a:pt x="273" y="38"/>
                    </a:cubicBezTo>
                    <a:cubicBezTo>
                      <a:pt x="263" y="42"/>
                      <a:pt x="259" y="44"/>
                      <a:pt x="249" y="49"/>
                    </a:cubicBezTo>
                    <a:cubicBezTo>
                      <a:pt x="232" y="62"/>
                      <a:pt x="223" y="69"/>
                      <a:pt x="205" y="82"/>
                    </a:cubicBezTo>
                    <a:cubicBezTo>
                      <a:pt x="196" y="87"/>
                      <a:pt x="192" y="89"/>
                      <a:pt x="183" y="93"/>
                    </a:cubicBezTo>
                    <a:cubicBezTo>
                      <a:pt x="173" y="101"/>
                      <a:pt x="168" y="104"/>
                      <a:pt x="158" y="112"/>
                    </a:cubicBezTo>
                    <a:cubicBezTo>
                      <a:pt x="148" y="116"/>
                      <a:pt x="142" y="118"/>
                      <a:pt x="132" y="122"/>
                    </a:cubicBezTo>
                    <a:cubicBezTo>
                      <a:pt x="127" y="122"/>
                      <a:pt x="125" y="122"/>
                      <a:pt x="120" y="123"/>
                    </a:cubicBezTo>
                    <a:cubicBezTo>
                      <a:pt x="127" y="118"/>
                      <a:pt x="130" y="116"/>
                      <a:pt x="137" y="111"/>
                    </a:cubicBezTo>
                    <a:cubicBezTo>
                      <a:pt x="125" y="116"/>
                      <a:pt x="120" y="119"/>
                      <a:pt x="109" y="124"/>
                    </a:cubicBezTo>
                    <a:cubicBezTo>
                      <a:pt x="94" y="134"/>
                      <a:pt x="87" y="138"/>
                      <a:pt x="73" y="148"/>
                    </a:cubicBezTo>
                    <a:cubicBezTo>
                      <a:pt x="68" y="150"/>
                      <a:pt x="65" y="151"/>
                      <a:pt x="60" y="152"/>
                    </a:cubicBezTo>
                    <a:cubicBezTo>
                      <a:pt x="45" y="161"/>
                      <a:pt x="38" y="165"/>
                      <a:pt x="23" y="173"/>
                    </a:cubicBezTo>
                    <a:cubicBezTo>
                      <a:pt x="14" y="181"/>
                      <a:pt x="9" y="185"/>
                      <a:pt x="0" y="192"/>
                    </a:cubicBezTo>
                    <a:cubicBezTo>
                      <a:pt x="0" y="192"/>
                      <a:pt x="26" y="185"/>
                      <a:pt x="28" y="184"/>
                    </a:cubicBezTo>
                    <a:cubicBezTo>
                      <a:pt x="31" y="182"/>
                      <a:pt x="55" y="167"/>
                      <a:pt x="55" y="167"/>
                    </a:cubicBezTo>
                    <a:cubicBezTo>
                      <a:pt x="62" y="162"/>
                      <a:pt x="65" y="159"/>
                      <a:pt x="72" y="154"/>
                    </a:cubicBezTo>
                    <a:cubicBezTo>
                      <a:pt x="80" y="153"/>
                      <a:pt x="84" y="152"/>
                      <a:pt x="92" y="152"/>
                    </a:cubicBezTo>
                    <a:cubicBezTo>
                      <a:pt x="91" y="154"/>
                      <a:pt x="91" y="155"/>
                      <a:pt x="89" y="156"/>
                    </a:cubicBezTo>
                    <a:cubicBezTo>
                      <a:pt x="89" y="160"/>
                      <a:pt x="89" y="161"/>
                      <a:pt x="88" y="164"/>
                    </a:cubicBezTo>
                    <a:cubicBezTo>
                      <a:pt x="97" y="162"/>
                      <a:pt x="102" y="161"/>
                      <a:pt x="110" y="158"/>
                    </a:cubicBezTo>
                    <a:cubicBezTo>
                      <a:pt x="115" y="154"/>
                      <a:pt x="117" y="151"/>
                      <a:pt x="121" y="147"/>
                    </a:cubicBezTo>
                    <a:cubicBezTo>
                      <a:pt x="125" y="146"/>
                      <a:pt x="127" y="146"/>
                      <a:pt x="131" y="145"/>
                    </a:cubicBezTo>
                    <a:cubicBezTo>
                      <a:pt x="139" y="139"/>
                      <a:pt x="143" y="136"/>
                      <a:pt x="151" y="130"/>
                    </a:cubicBezTo>
                    <a:cubicBezTo>
                      <a:pt x="160" y="123"/>
                      <a:pt x="164" y="120"/>
                      <a:pt x="172" y="113"/>
                    </a:cubicBezTo>
                    <a:cubicBezTo>
                      <a:pt x="172" y="116"/>
                      <a:pt x="171" y="117"/>
                      <a:pt x="170" y="119"/>
                    </a:cubicBezTo>
                    <a:cubicBezTo>
                      <a:pt x="199" y="101"/>
                      <a:pt x="228" y="84"/>
                      <a:pt x="257" y="66"/>
                    </a:cubicBezTo>
                    <a:cubicBezTo>
                      <a:pt x="258" y="63"/>
                      <a:pt x="259" y="62"/>
                      <a:pt x="261" y="58"/>
                    </a:cubicBezTo>
                    <a:cubicBezTo>
                      <a:pt x="268" y="57"/>
                      <a:pt x="271" y="56"/>
                      <a:pt x="277" y="54"/>
                    </a:cubicBezTo>
                    <a:cubicBezTo>
                      <a:pt x="299" y="41"/>
                      <a:pt x="310" y="34"/>
                      <a:pt x="333" y="21"/>
                    </a:cubicBezTo>
                    <a:cubicBezTo>
                      <a:pt x="337" y="17"/>
                      <a:pt x="338" y="15"/>
                      <a:pt x="342" y="11"/>
                    </a:cubicBezTo>
                    <a:cubicBezTo>
                      <a:pt x="335" y="13"/>
                      <a:pt x="332" y="15"/>
                      <a:pt x="325" y="17"/>
                    </a:cubicBezTo>
                    <a:cubicBezTo>
                      <a:pt x="333" y="10"/>
                      <a:pt x="336" y="7"/>
                      <a:pt x="34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194"/>
              <p:cNvSpPr>
                <a:spLocks/>
              </p:cNvSpPr>
              <p:nvPr userDrawn="1"/>
            </p:nvSpPr>
            <p:spPr bwMode="auto">
              <a:xfrm>
                <a:off x="-3732" y="1712"/>
                <a:ext cx="301" cy="303"/>
              </a:xfrm>
              <a:custGeom>
                <a:avLst/>
                <a:gdLst>
                  <a:gd name="T0" fmla="*/ 37 w 127"/>
                  <a:gd name="T1" fmla="*/ 93 h 128"/>
                  <a:gd name="T2" fmla="*/ 49 w 127"/>
                  <a:gd name="T3" fmla="*/ 90 h 128"/>
                  <a:gd name="T4" fmla="*/ 59 w 127"/>
                  <a:gd name="T5" fmla="*/ 70 h 128"/>
                  <a:gd name="T6" fmla="*/ 86 w 127"/>
                  <a:gd name="T7" fmla="*/ 39 h 128"/>
                  <a:gd name="T8" fmla="*/ 98 w 127"/>
                  <a:gd name="T9" fmla="*/ 39 h 128"/>
                  <a:gd name="T10" fmla="*/ 108 w 127"/>
                  <a:gd name="T11" fmla="*/ 23 h 128"/>
                  <a:gd name="T12" fmla="*/ 127 w 127"/>
                  <a:gd name="T13" fmla="*/ 0 h 128"/>
                  <a:gd name="T14" fmla="*/ 105 w 127"/>
                  <a:gd name="T15" fmla="*/ 9 h 128"/>
                  <a:gd name="T16" fmla="*/ 101 w 127"/>
                  <a:gd name="T17" fmla="*/ 17 h 128"/>
                  <a:gd name="T18" fmla="*/ 67 w 127"/>
                  <a:gd name="T19" fmla="*/ 45 h 128"/>
                  <a:gd name="T20" fmla="*/ 41 w 127"/>
                  <a:gd name="T21" fmla="*/ 79 h 128"/>
                  <a:gd name="T22" fmla="*/ 9 w 127"/>
                  <a:gd name="T23" fmla="*/ 115 h 128"/>
                  <a:gd name="T24" fmla="*/ 0 w 127"/>
                  <a:gd name="T25" fmla="*/ 128 h 128"/>
                  <a:gd name="T26" fmla="*/ 32 w 127"/>
                  <a:gd name="T27" fmla="*/ 104 h 128"/>
                  <a:gd name="T28" fmla="*/ 37 w 127"/>
                  <a:gd name="T29" fmla="*/ 9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28">
                    <a:moveTo>
                      <a:pt x="37" y="93"/>
                    </a:moveTo>
                    <a:cubicBezTo>
                      <a:pt x="42" y="92"/>
                      <a:pt x="44" y="91"/>
                      <a:pt x="49" y="90"/>
                    </a:cubicBezTo>
                    <a:cubicBezTo>
                      <a:pt x="53" y="82"/>
                      <a:pt x="55" y="78"/>
                      <a:pt x="59" y="70"/>
                    </a:cubicBezTo>
                    <a:cubicBezTo>
                      <a:pt x="70" y="58"/>
                      <a:pt x="75" y="52"/>
                      <a:pt x="86" y="39"/>
                    </a:cubicBezTo>
                    <a:cubicBezTo>
                      <a:pt x="91" y="39"/>
                      <a:pt x="93" y="39"/>
                      <a:pt x="98" y="39"/>
                    </a:cubicBezTo>
                    <a:cubicBezTo>
                      <a:pt x="102" y="32"/>
                      <a:pt x="104" y="29"/>
                      <a:pt x="108" y="23"/>
                    </a:cubicBezTo>
                    <a:cubicBezTo>
                      <a:pt x="116" y="14"/>
                      <a:pt x="119" y="9"/>
                      <a:pt x="127" y="0"/>
                    </a:cubicBezTo>
                    <a:cubicBezTo>
                      <a:pt x="118" y="4"/>
                      <a:pt x="114" y="6"/>
                      <a:pt x="105" y="9"/>
                    </a:cubicBezTo>
                    <a:cubicBezTo>
                      <a:pt x="103" y="12"/>
                      <a:pt x="103" y="14"/>
                      <a:pt x="101" y="17"/>
                    </a:cubicBezTo>
                    <a:cubicBezTo>
                      <a:pt x="87" y="28"/>
                      <a:pt x="81" y="34"/>
                      <a:pt x="67" y="45"/>
                    </a:cubicBezTo>
                    <a:cubicBezTo>
                      <a:pt x="57" y="59"/>
                      <a:pt x="51" y="66"/>
                      <a:pt x="41" y="79"/>
                    </a:cubicBezTo>
                    <a:cubicBezTo>
                      <a:pt x="28" y="93"/>
                      <a:pt x="21" y="101"/>
                      <a:pt x="9" y="115"/>
                    </a:cubicBezTo>
                    <a:cubicBezTo>
                      <a:pt x="5" y="120"/>
                      <a:pt x="4" y="123"/>
                      <a:pt x="0" y="128"/>
                    </a:cubicBezTo>
                    <a:cubicBezTo>
                      <a:pt x="13" y="118"/>
                      <a:pt x="19" y="113"/>
                      <a:pt x="32" y="104"/>
                    </a:cubicBezTo>
                    <a:cubicBezTo>
                      <a:pt x="34" y="99"/>
                      <a:pt x="35" y="97"/>
                      <a:pt x="37" y="9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95"/>
              <p:cNvSpPr>
                <a:spLocks/>
              </p:cNvSpPr>
              <p:nvPr userDrawn="1"/>
            </p:nvSpPr>
            <p:spPr bwMode="auto">
              <a:xfrm>
                <a:off x="-3502" y="1420"/>
                <a:ext cx="503" cy="436"/>
              </a:xfrm>
              <a:custGeom>
                <a:avLst/>
                <a:gdLst>
                  <a:gd name="T0" fmla="*/ 135 w 212"/>
                  <a:gd name="T1" fmla="*/ 55 h 184"/>
                  <a:gd name="T2" fmla="*/ 130 w 212"/>
                  <a:gd name="T3" fmla="*/ 63 h 184"/>
                  <a:gd name="T4" fmla="*/ 144 w 212"/>
                  <a:gd name="T5" fmla="*/ 58 h 184"/>
                  <a:gd name="T6" fmla="*/ 103 w 212"/>
                  <a:gd name="T7" fmla="*/ 88 h 184"/>
                  <a:gd name="T8" fmla="*/ 82 w 212"/>
                  <a:gd name="T9" fmla="*/ 96 h 184"/>
                  <a:gd name="T10" fmla="*/ 60 w 212"/>
                  <a:gd name="T11" fmla="*/ 114 h 184"/>
                  <a:gd name="T12" fmla="*/ 54 w 212"/>
                  <a:gd name="T13" fmla="*/ 114 h 184"/>
                  <a:gd name="T14" fmla="*/ 24 w 212"/>
                  <a:gd name="T15" fmla="*/ 140 h 184"/>
                  <a:gd name="T16" fmla="*/ 35 w 212"/>
                  <a:gd name="T17" fmla="*/ 135 h 184"/>
                  <a:gd name="T18" fmla="*/ 15 w 212"/>
                  <a:gd name="T19" fmla="*/ 154 h 184"/>
                  <a:gd name="T20" fmla="*/ 9 w 212"/>
                  <a:gd name="T21" fmla="*/ 164 h 184"/>
                  <a:gd name="T22" fmla="*/ 22 w 212"/>
                  <a:gd name="T23" fmla="*/ 158 h 184"/>
                  <a:gd name="T24" fmla="*/ 1 w 212"/>
                  <a:gd name="T25" fmla="*/ 178 h 184"/>
                  <a:gd name="T26" fmla="*/ 0 w 212"/>
                  <a:gd name="T27" fmla="*/ 184 h 184"/>
                  <a:gd name="T28" fmla="*/ 29 w 212"/>
                  <a:gd name="T29" fmla="*/ 163 h 184"/>
                  <a:gd name="T30" fmla="*/ 47 w 212"/>
                  <a:gd name="T31" fmla="*/ 149 h 184"/>
                  <a:gd name="T32" fmla="*/ 59 w 212"/>
                  <a:gd name="T33" fmla="*/ 133 h 184"/>
                  <a:gd name="T34" fmla="*/ 87 w 212"/>
                  <a:gd name="T35" fmla="*/ 114 h 184"/>
                  <a:gd name="T36" fmla="*/ 60 w 212"/>
                  <a:gd name="T37" fmla="*/ 144 h 184"/>
                  <a:gd name="T38" fmla="*/ 76 w 212"/>
                  <a:gd name="T39" fmla="*/ 134 h 184"/>
                  <a:gd name="T40" fmla="*/ 108 w 212"/>
                  <a:gd name="T41" fmla="*/ 107 h 184"/>
                  <a:gd name="T42" fmla="*/ 128 w 212"/>
                  <a:gd name="T43" fmla="*/ 84 h 184"/>
                  <a:gd name="T44" fmla="*/ 157 w 212"/>
                  <a:gd name="T45" fmla="*/ 57 h 184"/>
                  <a:gd name="T46" fmla="*/ 204 w 212"/>
                  <a:gd name="T47" fmla="*/ 21 h 184"/>
                  <a:gd name="T48" fmla="*/ 212 w 212"/>
                  <a:gd name="T49" fmla="*/ 0 h 184"/>
                  <a:gd name="T50" fmla="*/ 188 w 212"/>
                  <a:gd name="T51" fmla="*/ 14 h 184"/>
                  <a:gd name="T52" fmla="*/ 183 w 212"/>
                  <a:gd name="T53" fmla="*/ 24 h 184"/>
                  <a:gd name="T54" fmla="*/ 163 w 212"/>
                  <a:gd name="T55" fmla="*/ 33 h 184"/>
                  <a:gd name="T56" fmla="*/ 153 w 212"/>
                  <a:gd name="T57" fmla="*/ 29 h 184"/>
                  <a:gd name="T58" fmla="*/ 140 w 212"/>
                  <a:gd name="T59" fmla="*/ 36 h 184"/>
                  <a:gd name="T60" fmla="*/ 121 w 212"/>
                  <a:gd name="T61" fmla="*/ 59 h 184"/>
                  <a:gd name="T62" fmla="*/ 135 w 212"/>
                  <a:gd name="T63" fmla="*/ 5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184">
                    <a:moveTo>
                      <a:pt x="135" y="55"/>
                    </a:moveTo>
                    <a:cubicBezTo>
                      <a:pt x="133" y="58"/>
                      <a:pt x="132" y="60"/>
                      <a:pt x="130" y="63"/>
                    </a:cubicBezTo>
                    <a:cubicBezTo>
                      <a:pt x="135" y="61"/>
                      <a:pt x="138" y="60"/>
                      <a:pt x="144" y="58"/>
                    </a:cubicBezTo>
                    <a:cubicBezTo>
                      <a:pt x="127" y="70"/>
                      <a:pt x="119" y="76"/>
                      <a:pt x="103" y="88"/>
                    </a:cubicBezTo>
                    <a:cubicBezTo>
                      <a:pt x="95" y="91"/>
                      <a:pt x="91" y="93"/>
                      <a:pt x="82" y="96"/>
                    </a:cubicBezTo>
                    <a:cubicBezTo>
                      <a:pt x="73" y="103"/>
                      <a:pt x="69" y="107"/>
                      <a:pt x="60" y="114"/>
                    </a:cubicBezTo>
                    <a:cubicBezTo>
                      <a:pt x="58" y="114"/>
                      <a:pt x="56" y="114"/>
                      <a:pt x="54" y="114"/>
                    </a:cubicBezTo>
                    <a:cubicBezTo>
                      <a:pt x="42" y="124"/>
                      <a:pt x="36" y="129"/>
                      <a:pt x="24" y="140"/>
                    </a:cubicBezTo>
                    <a:cubicBezTo>
                      <a:pt x="28" y="138"/>
                      <a:pt x="30" y="137"/>
                      <a:pt x="35" y="135"/>
                    </a:cubicBezTo>
                    <a:cubicBezTo>
                      <a:pt x="27" y="143"/>
                      <a:pt x="23" y="147"/>
                      <a:pt x="15" y="154"/>
                    </a:cubicBezTo>
                    <a:cubicBezTo>
                      <a:pt x="13" y="158"/>
                      <a:pt x="11" y="160"/>
                      <a:pt x="9" y="164"/>
                    </a:cubicBezTo>
                    <a:cubicBezTo>
                      <a:pt x="14" y="162"/>
                      <a:pt x="17" y="160"/>
                      <a:pt x="22" y="158"/>
                    </a:cubicBezTo>
                    <a:cubicBezTo>
                      <a:pt x="13" y="166"/>
                      <a:pt x="9" y="170"/>
                      <a:pt x="1" y="178"/>
                    </a:cubicBezTo>
                    <a:cubicBezTo>
                      <a:pt x="0" y="181"/>
                      <a:pt x="0" y="182"/>
                      <a:pt x="0" y="184"/>
                    </a:cubicBezTo>
                    <a:cubicBezTo>
                      <a:pt x="11" y="176"/>
                      <a:pt x="17" y="171"/>
                      <a:pt x="29" y="163"/>
                    </a:cubicBezTo>
                    <a:cubicBezTo>
                      <a:pt x="36" y="158"/>
                      <a:pt x="40" y="155"/>
                      <a:pt x="47" y="149"/>
                    </a:cubicBezTo>
                    <a:cubicBezTo>
                      <a:pt x="51" y="143"/>
                      <a:pt x="54" y="140"/>
                      <a:pt x="59" y="133"/>
                    </a:cubicBezTo>
                    <a:cubicBezTo>
                      <a:pt x="70" y="125"/>
                      <a:pt x="75" y="122"/>
                      <a:pt x="87" y="114"/>
                    </a:cubicBezTo>
                    <a:cubicBezTo>
                      <a:pt x="76" y="126"/>
                      <a:pt x="71" y="132"/>
                      <a:pt x="60" y="144"/>
                    </a:cubicBezTo>
                    <a:cubicBezTo>
                      <a:pt x="66" y="140"/>
                      <a:pt x="69" y="138"/>
                      <a:pt x="76" y="134"/>
                    </a:cubicBezTo>
                    <a:cubicBezTo>
                      <a:pt x="89" y="124"/>
                      <a:pt x="95" y="118"/>
                      <a:pt x="108" y="107"/>
                    </a:cubicBezTo>
                    <a:cubicBezTo>
                      <a:pt x="116" y="98"/>
                      <a:pt x="120" y="93"/>
                      <a:pt x="128" y="84"/>
                    </a:cubicBezTo>
                    <a:cubicBezTo>
                      <a:pt x="140" y="73"/>
                      <a:pt x="146" y="68"/>
                      <a:pt x="157" y="57"/>
                    </a:cubicBezTo>
                    <a:cubicBezTo>
                      <a:pt x="176" y="43"/>
                      <a:pt x="185" y="35"/>
                      <a:pt x="204" y="21"/>
                    </a:cubicBezTo>
                    <a:cubicBezTo>
                      <a:pt x="207" y="12"/>
                      <a:pt x="209" y="8"/>
                      <a:pt x="212" y="0"/>
                    </a:cubicBezTo>
                    <a:cubicBezTo>
                      <a:pt x="202" y="5"/>
                      <a:pt x="197" y="8"/>
                      <a:pt x="188" y="14"/>
                    </a:cubicBezTo>
                    <a:cubicBezTo>
                      <a:pt x="186" y="18"/>
                      <a:pt x="185" y="20"/>
                      <a:pt x="183" y="24"/>
                    </a:cubicBezTo>
                    <a:cubicBezTo>
                      <a:pt x="175" y="28"/>
                      <a:pt x="171" y="29"/>
                      <a:pt x="163" y="33"/>
                    </a:cubicBezTo>
                    <a:cubicBezTo>
                      <a:pt x="159" y="32"/>
                      <a:pt x="157" y="31"/>
                      <a:pt x="153" y="29"/>
                    </a:cubicBezTo>
                    <a:cubicBezTo>
                      <a:pt x="148" y="32"/>
                      <a:pt x="145" y="33"/>
                      <a:pt x="140" y="36"/>
                    </a:cubicBezTo>
                    <a:cubicBezTo>
                      <a:pt x="132" y="45"/>
                      <a:pt x="128" y="50"/>
                      <a:pt x="121" y="59"/>
                    </a:cubicBezTo>
                    <a:cubicBezTo>
                      <a:pt x="126" y="58"/>
                      <a:pt x="129" y="57"/>
                      <a:pt x="135" y="5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196"/>
              <p:cNvSpPr>
                <a:spLocks/>
              </p:cNvSpPr>
              <p:nvPr userDrawn="1"/>
            </p:nvSpPr>
            <p:spPr bwMode="auto">
              <a:xfrm>
                <a:off x="-2525" y="993"/>
                <a:ext cx="240" cy="206"/>
              </a:xfrm>
              <a:custGeom>
                <a:avLst/>
                <a:gdLst>
                  <a:gd name="T0" fmla="*/ 101 w 101"/>
                  <a:gd name="T1" fmla="*/ 0 h 87"/>
                  <a:gd name="T2" fmla="*/ 61 w 101"/>
                  <a:gd name="T3" fmla="*/ 29 h 87"/>
                  <a:gd name="T4" fmla="*/ 36 w 101"/>
                  <a:gd name="T5" fmla="*/ 39 h 87"/>
                  <a:gd name="T6" fmla="*/ 3 w 101"/>
                  <a:gd name="T7" fmla="*/ 65 h 87"/>
                  <a:gd name="T8" fmla="*/ 0 w 101"/>
                  <a:gd name="T9" fmla="*/ 87 h 87"/>
                  <a:gd name="T10" fmla="*/ 19 w 101"/>
                  <a:gd name="T11" fmla="*/ 87 h 87"/>
                  <a:gd name="T12" fmla="*/ 40 w 101"/>
                  <a:gd name="T13" fmla="*/ 72 h 87"/>
                  <a:gd name="T14" fmla="*/ 31 w 101"/>
                  <a:gd name="T15" fmla="*/ 66 h 87"/>
                  <a:gd name="T16" fmla="*/ 71 w 101"/>
                  <a:gd name="T17" fmla="*/ 44 h 87"/>
                  <a:gd name="T18" fmla="*/ 101 w 101"/>
                  <a:gd name="T1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87">
                    <a:moveTo>
                      <a:pt x="101" y="0"/>
                    </a:moveTo>
                    <a:cubicBezTo>
                      <a:pt x="85" y="11"/>
                      <a:pt x="77" y="17"/>
                      <a:pt x="61" y="29"/>
                    </a:cubicBezTo>
                    <a:cubicBezTo>
                      <a:pt x="51" y="33"/>
                      <a:pt x="46" y="35"/>
                      <a:pt x="36" y="39"/>
                    </a:cubicBezTo>
                    <a:cubicBezTo>
                      <a:pt x="22" y="50"/>
                      <a:pt x="16" y="55"/>
                      <a:pt x="3" y="65"/>
                    </a:cubicBezTo>
                    <a:cubicBezTo>
                      <a:pt x="2" y="74"/>
                      <a:pt x="1" y="78"/>
                      <a:pt x="0" y="87"/>
                    </a:cubicBezTo>
                    <a:cubicBezTo>
                      <a:pt x="8" y="87"/>
                      <a:pt x="11" y="87"/>
                      <a:pt x="19" y="87"/>
                    </a:cubicBezTo>
                    <a:cubicBezTo>
                      <a:pt x="28" y="81"/>
                      <a:pt x="32" y="78"/>
                      <a:pt x="40" y="72"/>
                    </a:cubicBezTo>
                    <a:cubicBezTo>
                      <a:pt x="37" y="70"/>
                      <a:pt x="35" y="69"/>
                      <a:pt x="31" y="66"/>
                    </a:cubicBezTo>
                    <a:cubicBezTo>
                      <a:pt x="47" y="57"/>
                      <a:pt x="55" y="53"/>
                      <a:pt x="71" y="44"/>
                    </a:cubicBezTo>
                    <a:cubicBezTo>
                      <a:pt x="83" y="26"/>
                      <a:pt x="89" y="18"/>
                      <a:pt x="101"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97"/>
              <p:cNvSpPr>
                <a:spLocks/>
              </p:cNvSpPr>
              <p:nvPr userDrawn="1"/>
            </p:nvSpPr>
            <p:spPr bwMode="auto">
              <a:xfrm>
                <a:off x="-2968" y="1137"/>
                <a:ext cx="330" cy="226"/>
              </a:xfrm>
              <a:custGeom>
                <a:avLst/>
                <a:gdLst>
                  <a:gd name="T0" fmla="*/ 36 w 139"/>
                  <a:gd name="T1" fmla="*/ 74 h 95"/>
                  <a:gd name="T2" fmla="*/ 13 w 139"/>
                  <a:gd name="T3" fmla="*/ 85 h 95"/>
                  <a:gd name="T4" fmla="*/ 0 w 139"/>
                  <a:gd name="T5" fmla="*/ 94 h 95"/>
                  <a:gd name="T6" fmla="*/ 17 w 139"/>
                  <a:gd name="T7" fmla="*/ 95 h 95"/>
                  <a:gd name="T8" fmla="*/ 41 w 139"/>
                  <a:gd name="T9" fmla="*/ 85 h 95"/>
                  <a:gd name="T10" fmla="*/ 66 w 139"/>
                  <a:gd name="T11" fmla="*/ 67 h 95"/>
                  <a:gd name="T12" fmla="*/ 93 w 139"/>
                  <a:gd name="T13" fmla="*/ 43 h 95"/>
                  <a:gd name="T14" fmla="*/ 87 w 139"/>
                  <a:gd name="T15" fmla="*/ 55 h 95"/>
                  <a:gd name="T16" fmla="*/ 94 w 139"/>
                  <a:gd name="T17" fmla="*/ 57 h 95"/>
                  <a:gd name="T18" fmla="*/ 139 w 139"/>
                  <a:gd name="T19" fmla="*/ 23 h 95"/>
                  <a:gd name="T20" fmla="*/ 132 w 139"/>
                  <a:gd name="T21" fmla="*/ 20 h 95"/>
                  <a:gd name="T22" fmla="*/ 138 w 139"/>
                  <a:gd name="T23" fmla="*/ 9 h 95"/>
                  <a:gd name="T24" fmla="*/ 131 w 139"/>
                  <a:gd name="T25" fmla="*/ 0 h 95"/>
                  <a:gd name="T26" fmla="*/ 109 w 139"/>
                  <a:gd name="T27" fmla="*/ 13 h 95"/>
                  <a:gd name="T28" fmla="*/ 104 w 139"/>
                  <a:gd name="T29" fmla="*/ 22 h 95"/>
                  <a:gd name="T30" fmla="*/ 92 w 139"/>
                  <a:gd name="T31" fmla="*/ 27 h 95"/>
                  <a:gd name="T32" fmla="*/ 76 w 139"/>
                  <a:gd name="T33" fmla="*/ 38 h 95"/>
                  <a:gd name="T34" fmla="*/ 79 w 139"/>
                  <a:gd name="T35" fmla="*/ 44 h 95"/>
                  <a:gd name="T36" fmla="*/ 61 w 139"/>
                  <a:gd name="T37" fmla="*/ 52 h 95"/>
                  <a:gd name="T38" fmla="*/ 49 w 139"/>
                  <a:gd name="T39" fmla="*/ 61 h 95"/>
                  <a:gd name="T40" fmla="*/ 59 w 139"/>
                  <a:gd name="T41" fmla="*/ 62 h 95"/>
                  <a:gd name="T42" fmla="*/ 55 w 139"/>
                  <a:gd name="T43" fmla="*/ 68 h 95"/>
                  <a:gd name="T44" fmla="*/ 36 w 139"/>
                  <a:gd name="T45" fmla="*/ 7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95">
                    <a:moveTo>
                      <a:pt x="36" y="74"/>
                    </a:moveTo>
                    <a:cubicBezTo>
                      <a:pt x="27" y="78"/>
                      <a:pt x="22" y="80"/>
                      <a:pt x="13" y="85"/>
                    </a:cubicBezTo>
                    <a:cubicBezTo>
                      <a:pt x="8" y="88"/>
                      <a:pt x="5" y="90"/>
                      <a:pt x="0" y="94"/>
                    </a:cubicBezTo>
                    <a:cubicBezTo>
                      <a:pt x="7" y="95"/>
                      <a:pt x="10" y="95"/>
                      <a:pt x="17" y="95"/>
                    </a:cubicBezTo>
                    <a:cubicBezTo>
                      <a:pt x="26" y="91"/>
                      <a:pt x="31" y="89"/>
                      <a:pt x="41" y="85"/>
                    </a:cubicBezTo>
                    <a:cubicBezTo>
                      <a:pt x="51" y="78"/>
                      <a:pt x="56" y="74"/>
                      <a:pt x="66" y="67"/>
                    </a:cubicBezTo>
                    <a:cubicBezTo>
                      <a:pt x="77" y="58"/>
                      <a:pt x="82" y="53"/>
                      <a:pt x="93" y="43"/>
                    </a:cubicBezTo>
                    <a:cubicBezTo>
                      <a:pt x="91" y="48"/>
                      <a:pt x="89" y="50"/>
                      <a:pt x="87" y="55"/>
                    </a:cubicBezTo>
                    <a:cubicBezTo>
                      <a:pt x="89" y="56"/>
                      <a:pt x="91" y="56"/>
                      <a:pt x="94" y="57"/>
                    </a:cubicBezTo>
                    <a:cubicBezTo>
                      <a:pt x="112" y="43"/>
                      <a:pt x="121" y="36"/>
                      <a:pt x="139" y="23"/>
                    </a:cubicBezTo>
                    <a:cubicBezTo>
                      <a:pt x="136" y="22"/>
                      <a:pt x="135" y="21"/>
                      <a:pt x="132" y="20"/>
                    </a:cubicBezTo>
                    <a:cubicBezTo>
                      <a:pt x="134" y="16"/>
                      <a:pt x="136" y="14"/>
                      <a:pt x="138" y="9"/>
                    </a:cubicBezTo>
                    <a:cubicBezTo>
                      <a:pt x="135" y="6"/>
                      <a:pt x="134" y="4"/>
                      <a:pt x="131" y="0"/>
                    </a:cubicBezTo>
                    <a:cubicBezTo>
                      <a:pt x="122" y="5"/>
                      <a:pt x="118" y="8"/>
                      <a:pt x="109" y="13"/>
                    </a:cubicBezTo>
                    <a:cubicBezTo>
                      <a:pt x="107" y="17"/>
                      <a:pt x="106" y="18"/>
                      <a:pt x="104" y="22"/>
                    </a:cubicBezTo>
                    <a:cubicBezTo>
                      <a:pt x="99" y="24"/>
                      <a:pt x="97" y="25"/>
                      <a:pt x="92" y="27"/>
                    </a:cubicBezTo>
                    <a:cubicBezTo>
                      <a:pt x="86" y="31"/>
                      <a:pt x="83" y="34"/>
                      <a:pt x="76" y="38"/>
                    </a:cubicBezTo>
                    <a:cubicBezTo>
                      <a:pt x="78" y="40"/>
                      <a:pt x="78" y="41"/>
                      <a:pt x="79" y="44"/>
                    </a:cubicBezTo>
                    <a:cubicBezTo>
                      <a:pt x="72" y="47"/>
                      <a:pt x="68" y="49"/>
                      <a:pt x="61" y="52"/>
                    </a:cubicBezTo>
                    <a:cubicBezTo>
                      <a:pt x="56" y="56"/>
                      <a:pt x="54" y="58"/>
                      <a:pt x="49" y="61"/>
                    </a:cubicBezTo>
                    <a:cubicBezTo>
                      <a:pt x="53" y="61"/>
                      <a:pt x="55" y="62"/>
                      <a:pt x="59" y="62"/>
                    </a:cubicBezTo>
                    <a:cubicBezTo>
                      <a:pt x="57" y="64"/>
                      <a:pt x="56" y="66"/>
                      <a:pt x="55" y="68"/>
                    </a:cubicBezTo>
                    <a:cubicBezTo>
                      <a:pt x="47" y="71"/>
                      <a:pt x="43" y="72"/>
                      <a:pt x="36" y="7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198"/>
              <p:cNvSpPr>
                <a:spLocks/>
              </p:cNvSpPr>
              <p:nvPr userDrawn="1"/>
            </p:nvSpPr>
            <p:spPr bwMode="auto">
              <a:xfrm>
                <a:off x="-2584" y="1057"/>
                <a:ext cx="121" cy="92"/>
              </a:xfrm>
              <a:custGeom>
                <a:avLst/>
                <a:gdLst>
                  <a:gd name="T0" fmla="*/ 47 w 51"/>
                  <a:gd name="T1" fmla="*/ 14 h 39"/>
                  <a:gd name="T2" fmla="*/ 51 w 51"/>
                  <a:gd name="T3" fmla="*/ 0 h 39"/>
                  <a:gd name="T4" fmla="*/ 35 w 51"/>
                  <a:gd name="T5" fmla="*/ 8 h 39"/>
                  <a:gd name="T6" fmla="*/ 14 w 51"/>
                  <a:gd name="T7" fmla="*/ 22 h 39"/>
                  <a:gd name="T8" fmla="*/ 0 w 51"/>
                  <a:gd name="T9" fmla="*/ 39 h 39"/>
                  <a:gd name="T10" fmla="*/ 24 w 51"/>
                  <a:gd name="T11" fmla="*/ 29 h 39"/>
                  <a:gd name="T12" fmla="*/ 47 w 51"/>
                  <a:gd name="T13" fmla="*/ 14 h 39"/>
                </a:gdLst>
                <a:ahLst/>
                <a:cxnLst>
                  <a:cxn ang="0">
                    <a:pos x="T0" y="T1"/>
                  </a:cxn>
                  <a:cxn ang="0">
                    <a:pos x="T2" y="T3"/>
                  </a:cxn>
                  <a:cxn ang="0">
                    <a:pos x="T4" y="T5"/>
                  </a:cxn>
                  <a:cxn ang="0">
                    <a:pos x="T6" y="T7"/>
                  </a:cxn>
                  <a:cxn ang="0">
                    <a:pos x="T8" y="T9"/>
                  </a:cxn>
                  <a:cxn ang="0">
                    <a:pos x="T10" y="T11"/>
                  </a:cxn>
                  <a:cxn ang="0">
                    <a:pos x="T12" y="T13"/>
                  </a:cxn>
                </a:cxnLst>
                <a:rect l="0" t="0" r="r" b="b"/>
                <a:pathLst>
                  <a:path w="51" h="39">
                    <a:moveTo>
                      <a:pt x="47" y="14"/>
                    </a:moveTo>
                    <a:cubicBezTo>
                      <a:pt x="48" y="9"/>
                      <a:pt x="49" y="6"/>
                      <a:pt x="51" y="0"/>
                    </a:cubicBezTo>
                    <a:cubicBezTo>
                      <a:pt x="45" y="3"/>
                      <a:pt x="41" y="5"/>
                      <a:pt x="35" y="8"/>
                    </a:cubicBezTo>
                    <a:cubicBezTo>
                      <a:pt x="26" y="13"/>
                      <a:pt x="22" y="16"/>
                      <a:pt x="14" y="22"/>
                    </a:cubicBezTo>
                    <a:cubicBezTo>
                      <a:pt x="8" y="29"/>
                      <a:pt x="5" y="32"/>
                      <a:pt x="0" y="39"/>
                    </a:cubicBezTo>
                    <a:cubicBezTo>
                      <a:pt x="9" y="35"/>
                      <a:pt x="14" y="33"/>
                      <a:pt x="24" y="29"/>
                    </a:cubicBezTo>
                    <a:cubicBezTo>
                      <a:pt x="33" y="23"/>
                      <a:pt x="37" y="20"/>
                      <a:pt x="47"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199"/>
              <p:cNvSpPr>
                <a:spLocks/>
              </p:cNvSpPr>
              <p:nvPr userDrawn="1"/>
            </p:nvSpPr>
            <p:spPr bwMode="auto">
              <a:xfrm>
                <a:off x="-3077" y="1152"/>
                <a:ext cx="310" cy="185"/>
              </a:xfrm>
              <a:custGeom>
                <a:avLst/>
                <a:gdLst>
                  <a:gd name="T0" fmla="*/ 32 w 131"/>
                  <a:gd name="T1" fmla="*/ 57 h 78"/>
                  <a:gd name="T2" fmla="*/ 44 w 131"/>
                  <a:gd name="T3" fmla="*/ 54 h 78"/>
                  <a:gd name="T4" fmla="*/ 15 w 131"/>
                  <a:gd name="T5" fmla="*/ 78 h 78"/>
                  <a:gd name="T6" fmla="*/ 30 w 131"/>
                  <a:gd name="T7" fmla="*/ 72 h 78"/>
                  <a:gd name="T8" fmla="*/ 57 w 131"/>
                  <a:gd name="T9" fmla="*/ 51 h 78"/>
                  <a:gd name="T10" fmla="*/ 87 w 131"/>
                  <a:gd name="T11" fmla="*/ 29 h 78"/>
                  <a:gd name="T12" fmla="*/ 101 w 131"/>
                  <a:gd name="T13" fmla="*/ 26 h 78"/>
                  <a:gd name="T14" fmla="*/ 129 w 131"/>
                  <a:gd name="T15" fmla="*/ 6 h 78"/>
                  <a:gd name="T16" fmla="*/ 131 w 131"/>
                  <a:gd name="T17" fmla="*/ 0 h 78"/>
                  <a:gd name="T18" fmla="*/ 118 w 131"/>
                  <a:gd name="T19" fmla="*/ 1 h 78"/>
                  <a:gd name="T20" fmla="*/ 105 w 131"/>
                  <a:gd name="T21" fmla="*/ 5 h 78"/>
                  <a:gd name="T22" fmla="*/ 95 w 131"/>
                  <a:gd name="T23" fmla="*/ 12 h 78"/>
                  <a:gd name="T24" fmla="*/ 81 w 131"/>
                  <a:gd name="T25" fmla="*/ 18 h 78"/>
                  <a:gd name="T26" fmla="*/ 59 w 131"/>
                  <a:gd name="T27" fmla="*/ 34 h 78"/>
                  <a:gd name="T28" fmla="*/ 44 w 131"/>
                  <a:gd name="T29" fmla="*/ 40 h 78"/>
                  <a:gd name="T30" fmla="*/ 0 w 131"/>
                  <a:gd name="T31" fmla="*/ 74 h 78"/>
                  <a:gd name="T32" fmla="*/ 6 w 131"/>
                  <a:gd name="T33" fmla="*/ 76 h 78"/>
                  <a:gd name="T34" fmla="*/ 32 w 131"/>
                  <a:gd name="T35" fmla="*/ 5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78">
                    <a:moveTo>
                      <a:pt x="32" y="57"/>
                    </a:moveTo>
                    <a:cubicBezTo>
                      <a:pt x="37" y="56"/>
                      <a:pt x="39" y="55"/>
                      <a:pt x="44" y="54"/>
                    </a:cubicBezTo>
                    <a:cubicBezTo>
                      <a:pt x="33" y="64"/>
                      <a:pt x="27" y="68"/>
                      <a:pt x="15" y="78"/>
                    </a:cubicBezTo>
                    <a:cubicBezTo>
                      <a:pt x="21" y="75"/>
                      <a:pt x="24" y="74"/>
                      <a:pt x="30" y="72"/>
                    </a:cubicBezTo>
                    <a:cubicBezTo>
                      <a:pt x="41" y="63"/>
                      <a:pt x="46" y="59"/>
                      <a:pt x="57" y="51"/>
                    </a:cubicBezTo>
                    <a:cubicBezTo>
                      <a:pt x="69" y="42"/>
                      <a:pt x="75" y="37"/>
                      <a:pt x="87" y="29"/>
                    </a:cubicBezTo>
                    <a:cubicBezTo>
                      <a:pt x="93" y="27"/>
                      <a:pt x="96" y="27"/>
                      <a:pt x="101" y="26"/>
                    </a:cubicBezTo>
                    <a:cubicBezTo>
                      <a:pt x="112" y="18"/>
                      <a:pt x="118" y="14"/>
                      <a:pt x="129" y="6"/>
                    </a:cubicBezTo>
                    <a:cubicBezTo>
                      <a:pt x="130" y="3"/>
                      <a:pt x="130" y="2"/>
                      <a:pt x="131" y="0"/>
                    </a:cubicBezTo>
                    <a:cubicBezTo>
                      <a:pt x="126" y="0"/>
                      <a:pt x="123" y="1"/>
                      <a:pt x="118" y="1"/>
                    </a:cubicBezTo>
                    <a:cubicBezTo>
                      <a:pt x="113" y="3"/>
                      <a:pt x="110" y="3"/>
                      <a:pt x="105" y="5"/>
                    </a:cubicBezTo>
                    <a:cubicBezTo>
                      <a:pt x="101" y="8"/>
                      <a:pt x="99" y="9"/>
                      <a:pt x="95" y="12"/>
                    </a:cubicBezTo>
                    <a:cubicBezTo>
                      <a:pt x="89" y="14"/>
                      <a:pt x="86" y="15"/>
                      <a:pt x="81" y="18"/>
                    </a:cubicBezTo>
                    <a:cubicBezTo>
                      <a:pt x="72" y="24"/>
                      <a:pt x="68" y="28"/>
                      <a:pt x="59" y="34"/>
                    </a:cubicBezTo>
                    <a:cubicBezTo>
                      <a:pt x="53" y="37"/>
                      <a:pt x="50" y="38"/>
                      <a:pt x="44" y="40"/>
                    </a:cubicBezTo>
                    <a:cubicBezTo>
                      <a:pt x="26" y="54"/>
                      <a:pt x="17" y="60"/>
                      <a:pt x="0" y="74"/>
                    </a:cubicBezTo>
                    <a:cubicBezTo>
                      <a:pt x="2" y="75"/>
                      <a:pt x="4" y="75"/>
                      <a:pt x="6" y="76"/>
                    </a:cubicBezTo>
                    <a:cubicBezTo>
                      <a:pt x="16" y="69"/>
                      <a:pt x="21" y="65"/>
                      <a:pt x="32" y="5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00"/>
              <p:cNvSpPr>
                <a:spLocks/>
              </p:cNvSpPr>
              <p:nvPr userDrawn="1"/>
            </p:nvSpPr>
            <p:spPr bwMode="auto">
              <a:xfrm>
                <a:off x="-3020" y="1439"/>
                <a:ext cx="109" cy="85"/>
              </a:xfrm>
              <a:custGeom>
                <a:avLst/>
                <a:gdLst>
                  <a:gd name="T0" fmla="*/ 0 w 46"/>
                  <a:gd name="T1" fmla="*/ 36 h 36"/>
                  <a:gd name="T2" fmla="*/ 36 w 46"/>
                  <a:gd name="T3" fmla="*/ 21 h 36"/>
                  <a:gd name="T4" fmla="*/ 46 w 46"/>
                  <a:gd name="T5" fmla="*/ 0 h 36"/>
                  <a:gd name="T6" fmla="*/ 26 w 46"/>
                  <a:gd name="T7" fmla="*/ 13 h 36"/>
                  <a:gd name="T8" fmla="*/ 0 w 46"/>
                  <a:gd name="T9" fmla="*/ 36 h 36"/>
                </a:gdLst>
                <a:ahLst/>
                <a:cxnLst>
                  <a:cxn ang="0">
                    <a:pos x="T0" y="T1"/>
                  </a:cxn>
                  <a:cxn ang="0">
                    <a:pos x="T2" y="T3"/>
                  </a:cxn>
                  <a:cxn ang="0">
                    <a:pos x="T4" y="T5"/>
                  </a:cxn>
                  <a:cxn ang="0">
                    <a:pos x="T6" y="T7"/>
                  </a:cxn>
                  <a:cxn ang="0">
                    <a:pos x="T8" y="T9"/>
                  </a:cxn>
                </a:cxnLst>
                <a:rect l="0" t="0" r="r" b="b"/>
                <a:pathLst>
                  <a:path w="46" h="36">
                    <a:moveTo>
                      <a:pt x="0" y="36"/>
                    </a:moveTo>
                    <a:cubicBezTo>
                      <a:pt x="15" y="30"/>
                      <a:pt x="22" y="27"/>
                      <a:pt x="36" y="21"/>
                    </a:cubicBezTo>
                    <a:cubicBezTo>
                      <a:pt x="40" y="13"/>
                      <a:pt x="42" y="9"/>
                      <a:pt x="46" y="0"/>
                    </a:cubicBezTo>
                    <a:cubicBezTo>
                      <a:pt x="38" y="5"/>
                      <a:pt x="34" y="8"/>
                      <a:pt x="26" y="13"/>
                    </a:cubicBezTo>
                    <a:cubicBezTo>
                      <a:pt x="15" y="22"/>
                      <a:pt x="10" y="27"/>
                      <a:pt x="0" y="3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01"/>
              <p:cNvSpPr>
                <a:spLocks/>
              </p:cNvSpPr>
              <p:nvPr userDrawn="1"/>
            </p:nvSpPr>
            <p:spPr bwMode="auto">
              <a:xfrm>
                <a:off x="-3352" y="1486"/>
                <a:ext cx="142" cy="140"/>
              </a:xfrm>
              <a:custGeom>
                <a:avLst/>
                <a:gdLst>
                  <a:gd name="T0" fmla="*/ 51 w 60"/>
                  <a:gd name="T1" fmla="*/ 15 h 59"/>
                  <a:gd name="T2" fmla="*/ 60 w 60"/>
                  <a:gd name="T3" fmla="*/ 0 h 59"/>
                  <a:gd name="T4" fmla="*/ 7 w 60"/>
                  <a:gd name="T5" fmla="*/ 46 h 59"/>
                  <a:gd name="T6" fmla="*/ 0 w 60"/>
                  <a:gd name="T7" fmla="*/ 59 h 59"/>
                  <a:gd name="T8" fmla="*/ 16 w 60"/>
                  <a:gd name="T9" fmla="*/ 50 h 59"/>
                  <a:gd name="T10" fmla="*/ 55 w 60"/>
                  <a:gd name="T11" fmla="*/ 16 h 59"/>
                  <a:gd name="T12" fmla="*/ 51 w 60"/>
                  <a:gd name="T13" fmla="*/ 15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51" y="15"/>
                    </a:moveTo>
                    <a:cubicBezTo>
                      <a:pt x="55" y="9"/>
                      <a:pt x="57" y="6"/>
                      <a:pt x="60" y="0"/>
                    </a:cubicBezTo>
                    <a:cubicBezTo>
                      <a:pt x="43" y="15"/>
                      <a:pt x="25" y="30"/>
                      <a:pt x="7" y="46"/>
                    </a:cubicBezTo>
                    <a:cubicBezTo>
                      <a:pt x="4" y="51"/>
                      <a:pt x="3" y="53"/>
                      <a:pt x="0" y="59"/>
                    </a:cubicBezTo>
                    <a:cubicBezTo>
                      <a:pt x="6" y="55"/>
                      <a:pt x="9" y="53"/>
                      <a:pt x="16" y="50"/>
                    </a:cubicBezTo>
                    <a:cubicBezTo>
                      <a:pt x="16" y="50"/>
                      <a:pt x="55" y="17"/>
                      <a:pt x="55" y="16"/>
                    </a:cubicBezTo>
                    <a:cubicBezTo>
                      <a:pt x="55" y="15"/>
                      <a:pt x="51" y="15"/>
                      <a:pt x="51"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202"/>
              <p:cNvSpPr>
                <a:spLocks/>
              </p:cNvSpPr>
              <p:nvPr userDrawn="1"/>
            </p:nvSpPr>
            <p:spPr bwMode="auto">
              <a:xfrm>
                <a:off x="-2752" y="990"/>
                <a:ext cx="185" cy="117"/>
              </a:xfrm>
              <a:custGeom>
                <a:avLst/>
                <a:gdLst>
                  <a:gd name="T0" fmla="*/ 32 w 78"/>
                  <a:gd name="T1" fmla="*/ 43 h 49"/>
                  <a:gd name="T2" fmla="*/ 75 w 78"/>
                  <a:gd name="T3" fmla="*/ 9 h 49"/>
                  <a:gd name="T4" fmla="*/ 78 w 78"/>
                  <a:gd name="T5" fmla="*/ 0 h 49"/>
                  <a:gd name="T6" fmla="*/ 24 w 78"/>
                  <a:gd name="T7" fmla="*/ 30 h 49"/>
                  <a:gd name="T8" fmla="*/ 0 w 78"/>
                  <a:gd name="T9" fmla="*/ 49 h 49"/>
                  <a:gd name="T10" fmla="*/ 32 w 78"/>
                  <a:gd name="T11" fmla="*/ 43 h 49"/>
                </a:gdLst>
                <a:ahLst/>
                <a:cxnLst>
                  <a:cxn ang="0">
                    <a:pos x="T0" y="T1"/>
                  </a:cxn>
                  <a:cxn ang="0">
                    <a:pos x="T2" y="T3"/>
                  </a:cxn>
                  <a:cxn ang="0">
                    <a:pos x="T4" y="T5"/>
                  </a:cxn>
                  <a:cxn ang="0">
                    <a:pos x="T6" y="T7"/>
                  </a:cxn>
                  <a:cxn ang="0">
                    <a:pos x="T8" y="T9"/>
                  </a:cxn>
                  <a:cxn ang="0">
                    <a:pos x="T10" y="T11"/>
                  </a:cxn>
                </a:cxnLst>
                <a:rect l="0" t="0" r="r" b="b"/>
                <a:pathLst>
                  <a:path w="78" h="49">
                    <a:moveTo>
                      <a:pt x="32" y="43"/>
                    </a:moveTo>
                    <a:cubicBezTo>
                      <a:pt x="49" y="29"/>
                      <a:pt x="58" y="22"/>
                      <a:pt x="75" y="9"/>
                    </a:cubicBezTo>
                    <a:cubicBezTo>
                      <a:pt x="76" y="5"/>
                      <a:pt x="77" y="3"/>
                      <a:pt x="78" y="0"/>
                    </a:cubicBezTo>
                    <a:cubicBezTo>
                      <a:pt x="56" y="12"/>
                      <a:pt x="46" y="18"/>
                      <a:pt x="24" y="30"/>
                    </a:cubicBezTo>
                    <a:cubicBezTo>
                      <a:pt x="15" y="38"/>
                      <a:pt x="10" y="41"/>
                      <a:pt x="0" y="49"/>
                    </a:cubicBezTo>
                    <a:cubicBezTo>
                      <a:pt x="13" y="46"/>
                      <a:pt x="19" y="45"/>
                      <a:pt x="32" y="4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203"/>
              <p:cNvSpPr>
                <a:spLocks/>
              </p:cNvSpPr>
              <p:nvPr userDrawn="1"/>
            </p:nvSpPr>
            <p:spPr bwMode="auto">
              <a:xfrm>
                <a:off x="-2823" y="1062"/>
                <a:ext cx="80" cy="64"/>
              </a:xfrm>
              <a:custGeom>
                <a:avLst/>
                <a:gdLst>
                  <a:gd name="T0" fmla="*/ 34 w 34"/>
                  <a:gd name="T1" fmla="*/ 3 h 27"/>
                  <a:gd name="T2" fmla="*/ 29 w 34"/>
                  <a:gd name="T3" fmla="*/ 0 h 27"/>
                  <a:gd name="T4" fmla="*/ 1 w 34"/>
                  <a:gd name="T5" fmla="*/ 18 h 27"/>
                  <a:gd name="T6" fmla="*/ 0 w 34"/>
                  <a:gd name="T7" fmla="*/ 27 h 27"/>
                  <a:gd name="T8" fmla="*/ 19 w 34"/>
                  <a:gd name="T9" fmla="*/ 14 h 27"/>
                  <a:gd name="T10" fmla="*/ 34 w 34"/>
                  <a:gd name="T11" fmla="*/ 3 h 27"/>
                </a:gdLst>
                <a:ahLst/>
                <a:cxnLst>
                  <a:cxn ang="0">
                    <a:pos x="T0" y="T1"/>
                  </a:cxn>
                  <a:cxn ang="0">
                    <a:pos x="T2" y="T3"/>
                  </a:cxn>
                  <a:cxn ang="0">
                    <a:pos x="T4" y="T5"/>
                  </a:cxn>
                  <a:cxn ang="0">
                    <a:pos x="T6" y="T7"/>
                  </a:cxn>
                  <a:cxn ang="0">
                    <a:pos x="T8" y="T9"/>
                  </a:cxn>
                  <a:cxn ang="0">
                    <a:pos x="T10" y="T11"/>
                  </a:cxn>
                </a:cxnLst>
                <a:rect l="0" t="0" r="r" b="b"/>
                <a:pathLst>
                  <a:path w="34" h="27">
                    <a:moveTo>
                      <a:pt x="34" y="3"/>
                    </a:moveTo>
                    <a:cubicBezTo>
                      <a:pt x="32" y="2"/>
                      <a:pt x="31" y="1"/>
                      <a:pt x="29" y="0"/>
                    </a:cubicBezTo>
                    <a:cubicBezTo>
                      <a:pt x="18" y="7"/>
                      <a:pt x="12" y="11"/>
                      <a:pt x="1" y="18"/>
                    </a:cubicBezTo>
                    <a:cubicBezTo>
                      <a:pt x="1" y="22"/>
                      <a:pt x="1" y="23"/>
                      <a:pt x="0" y="27"/>
                    </a:cubicBezTo>
                    <a:cubicBezTo>
                      <a:pt x="8" y="22"/>
                      <a:pt x="11" y="19"/>
                      <a:pt x="19" y="14"/>
                    </a:cubicBezTo>
                    <a:cubicBezTo>
                      <a:pt x="25" y="9"/>
                      <a:pt x="28" y="7"/>
                      <a:pt x="34"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204"/>
              <p:cNvSpPr>
                <a:spLocks/>
              </p:cNvSpPr>
              <p:nvPr userDrawn="1"/>
            </p:nvSpPr>
            <p:spPr bwMode="auto">
              <a:xfrm>
                <a:off x="-2650" y="974"/>
                <a:ext cx="159" cy="118"/>
              </a:xfrm>
              <a:custGeom>
                <a:avLst/>
                <a:gdLst>
                  <a:gd name="T0" fmla="*/ 67 w 67"/>
                  <a:gd name="T1" fmla="*/ 0 h 50"/>
                  <a:gd name="T2" fmla="*/ 19 w 67"/>
                  <a:gd name="T3" fmla="*/ 31 h 50"/>
                  <a:gd name="T4" fmla="*/ 0 w 67"/>
                  <a:gd name="T5" fmla="*/ 50 h 50"/>
                  <a:gd name="T6" fmla="*/ 61 w 67"/>
                  <a:gd name="T7" fmla="*/ 12 h 50"/>
                  <a:gd name="T8" fmla="*/ 67 w 67"/>
                  <a:gd name="T9" fmla="*/ 0 h 50"/>
                </a:gdLst>
                <a:ahLst/>
                <a:cxnLst>
                  <a:cxn ang="0">
                    <a:pos x="T0" y="T1"/>
                  </a:cxn>
                  <a:cxn ang="0">
                    <a:pos x="T2" y="T3"/>
                  </a:cxn>
                  <a:cxn ang="0">
                    <a:pos x="T4" y="T5"/>
                  </a:cxn>
                  <a:cxn ang="0">
                    <a:pos x="T6" y="T7"/>
                  </a:cxn>
                  <a:cxn ang="0">
                    <a:pos x="T8" y="T9"/>
                  </a:cxn>
                </a:cxnLst>
                <a:rect l="0" t="0" r="r" b="b"/>
                <a:pathLst>
                  <a:path w="67" h="50">
                    <a:moveTo>
                      <a:pt x="67" y="0"/>
                    </a:moveTo>
                    <a:cubicBezTo>
                      <a:pt x="48" y="12"/>
                      <a:pt x="38" y="19"/>
                      <a:pt x="19" y="31"/>
                    </a:cubicBezTo>
                    <a:cubicBezTo>
                      <a:pt x="12" y="39"/>
                      <a:pt x="8" y="43"/>
                      <a:pt x="0" y="50"/>
                    </a:cubicBezTo>
                    <a:cubicBezTo>
                      <a:pt x="20" y="37"/>
                      <a:pt x="40" y="24"/>
                      <a:pt x="61" y="12"/>
                    </a:cubicBezTo>
                    <a:cubicBezTo>
                      <a:pt x="63" y="7"/>
                      <a:pt x="64" y="5"/>
                      <a:pt x="6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56" name="Group 406"/>
            <p:cNvGrpSpPr>
              <a:grpSpLocks/>
            </p:cNvGrpSpPr>
            <p:nvPr userDrawn="1"/>
          </p:nvGrpSpPr>
          <p:grpSpPr bwMode="auto">
            <a:xfrm>
              <a:off x="-5190" y="-493"/>
              <a:ext cx="16138" cy="6791"/>
              <a:chOff x="-5190" y="-493"/>
              <a:chExt cx="16138" cy="6791"/>
            </a:xfrm>
          </p:grpSpPr>
          <p:sp>
            <p:nvSpPr>
              <p:cNvPr id="667" name="Freeform 206"/>
              <p:cNvSpPr>
                <a:spLocks/>
              </p:cNvSpPr>
              <p:nvPr userDrawn="1"/>
            </p:nvSpPr>
            <p:spPr bwMode="auto">
              <a:xfrm>
                <a:off x="-2399" y="857"/>
                <a:ext cx="95" cy="67"/>
              </a:xfrm>
              <a:custGeom>
                <a:avLst/>
                <a:gdLst>
                  <a:gd name="T0" fmla="*/ 37 w 40"/>
                  <a:gd name="T1" fmla="*/ 8 h 28"/>
                  <a:gd name="T2" fmla="*/ 40 w 40"/>
                  <a:gd name="T3" fmla="*/ 0 h 28"/>
                  <a:gd name="T4" fmla="*/ 23 w 40"/>
                  <a:gd name="T5" fmla="*/ 9 h 28"/>
                  <a:gd name="T6" fmla="*/ 0 w 40"/>
                  <a:gd name="T7" fmla="*/ 25 h 28"/>
                  <a:gd name="T8" fmla="*/ 6 w 40"/>
                  <a:gd name="T9" fmla="*/ 28 h 28"/>
                  <a:gd name="T10" fmla="*/ 26 w 40"/>
                  <a:gd name="T11" fmla="*/ 15 h 28"/>
                  <a:gd name="T12" fmla="*/ 37 w 40"/>
                  <a:gd name="T13" fmla="*/ 8 h 28"/>
                </a:gdLst>
                <a:ahLst/>
                <a:cxnLst>
                  <a:cxn ang="0">
                    <a:pos x="T0" y="T1"/>
                  </a:cxn>
                  <a:cxn ang="0">
                    <a:pos x="T2" y="T3"/>
                  </a:cxn>
                  <a:cxn ang="0">
                    <a:pos x="T4" y="T5"/>
                  </a:cxn>
                  <a:cxn ang="0">
                    <a:pos x="T6" y="T7"/>
                  </a:cxn>
                  <a:cxn ang="0">
                    <a:pos x="T8" y="T9"/>
                  </a:cxn>
                  <a:cxn ang="0">
                    <a:pos x="T10" y="T11"/>
                  </a:cxn>
                  <a:cxn ang="0">
                    <a:pos x="T12" y="T13"/>
                  </a:cxn>
                </a:cxnLst>
                <a:rect l="0" t="0" r="r" b="b"/>
                <a:pathLst>
                  <a:path w="40" h="28">
                    <a:moveTo>
                      <a:pt x="37" y="8"/>
                    </a:moveTo>
                    <a:cubicBezTo>
                      <a:pt x="38" y="5"/>
                      <a:pt x="39" y="4"/>
                      <a:pt x="40" y="0"/>
                    </a:cubicBezTo>
                    <a:cubicBezTo>
                      <a:pt x="33" y="4"/>
                      <a:pt x="30" y="5"/>
                      <a:pt x="23" y="9"/>
                    </a:cubicBezTo>
                    <a:cubicBezTo>
                      <a:pt x="14" y="15"/>
                      <a:pt x="9" y="19"/>
                      <a:pt x="0" y="25"/>
                    </a:cubicBezTo>
                    <a:cubicBezTo>
                      <a:pt x="3" y="26"/>
                      <a:pt x="4" y="27"/>
                      <a:pt x="6" y="28"/>
                    </a:cubicBezTo>
                    <a:cubicBezTo>
                      <a:pt x="14" y="23"/>
                      <a:pt x="18" y="20"/>
                      <a:pt x="26" y="15"/>
                    </a:cubicBezTo>
                    <a:cubicBezTo>
                      <a:pt x="30" y="12"/>
                      <a:pt x="32" y="11"/>
                      <a:pt x="37" y="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207"/>
              <p:cNvSpPr>
                <a:spLocks/>
              </p:cNvSpPr>
              <p:nvPr userDrawn="1"/>
            </p:nvSpPr>
            <p:spPr bwMode="auto">
              <a:xfrm>
                <a:off x="-3065" y="1323"/>
                <a:ext cx="128" cy="61"/>
              </a:xfrm>
              <a:custGeom>
                <a:avLst/>
                <a:gdLst>
                  <a:gd name="T0" fmla="*/ 54 w 54"/>
                  <a:gd name="T1" fmla="*/ 0 h 26"/>
                  <a:gd name="T2" fmla="*/ 18 w 54"/>
                  <a:gd name="T3" fmla="*/ 12 h 26"/>
                  <a:gd name="T4" fmla="*/ 0 w 54"/>
                  <a:gd name="T5" fmla="*/ 26 h 26"/>
                  <a:gd name="T6" fmla="*/ 19 w 54"/>
                  <a:gd name="T7" fmla="*/ 24 h 26"/>
                  <a:gd name="T8" fmla="*/ 54 w 54"/>
                  <a:gd name="T9" fmla="*/ 0 h 26"/>
                </a:gdLst>
                <a:ahLst/>
                <a:cxnLst>
                  <a:cxn ang="0">
                    <a:pos x="T0" y="T1"/>
                  </a:cxn>
                  <a:cxn ang="0">
                    <a:pos x="T2" y="T3"/>
                  </a:cxn>
                  <a:cxn ang="0">
                    <a:pos x="T4" y="T5"/>
                  </a:cxn>
                  <a:cxn ang="0">
                    <a:pos x="T6" y="T7"/>
                  </a:cxn>
                  <a:cxn ang="0">
                    <a:pos x="T8" y="T9"/>
                  </a:cxn>
                </a:cxnLst>
                <a:rect l="0" t="0" r="r" b="b"/>
                <a:pathLst>
                  <a:path w="54" h="26">
                    <a:moveTo>
                      <a:pt x="54" y="0"/>
                    </a:moveTo>
                    <a:cubicBezTo>
                      <a:pt x="40" y="5"/>
                      <a:pt x="33" y="7"/>
                      <a:pt x="18" y="12"/>
                    </a:cubicBezTo>
                    <a:cubicBezTo>
                      <a:pt x="11" y="18"/>
                      <a:pt x="7" y="20"/>
                      <a:pt x="0" y="26"/>
                    </a:cubicBezTo>
                    <a:cubicBezTo>
                      <a:pt x="8" y="25"/>
                      <a:pt x="12" y="25"/>
                      <a:pt x="19" y="24"/>
                    </a:cubicBezTo>
                    <a:cubicBezTo>
                      <a:pt x="33" y="14"/>
                      <a:pt x="40" y="9"/>
                      <a:pt x="5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208"/>
              <p:cNvSpPr>
                <a:spLocks/>
              </p:cNvSpPr>
              <p:nvPr userDrawn="1"/>
            </p:nvSpPr>
            <p:spPr bwMode="auto">
              <a:xfrm>
                <a:off x="-3371" y="1463"/>
                <a:ext cx="175" cy="132"/>
              </a:xfrm>
              <a:custGeom>
                <a:avLst/>
                <a:gdLst>
                  <a:gd name="T0" fmla="*/ 74 w 74"/>
                  <a:gd name="T1" fmla="*/ 0 h 56"/>
                  <a:gd name="T2" fmla="*/ 47 w 74"/>
                  <a:gd name="T3" fmla="*/ 13 h 56"/>
                  <a:gd name="T4" fmla="*/ 0 w 74"/>
                  <a:gd name="T5" fmla="*/ 56 h 56"/>
                  <a:gd name="T6" fmla="*/ 5 w 74"/>
                  <a:gd name="T7" fmla="*/ 55 h 56"/>
                  <a:gd name="T8" fmla="*/ 74 w 74"/>
                  <a:gd name="T9" fmla="*/ 0 h 56"/>
                </a:gdLst>
                <a:ahLst/>
                <a:cxnLst>
                  <a:cxn ang="0">
                    <a:pos x="T0" y="T1"/>
                  </a:cxn>
                  <a:cxn ang="0">
                    <a:pos x="T2" y="T3"/>
                  </a:cxn>
                  <a:cxn ang="0">
                    <a:pos x="T4" y="T5"/>
                  </a:cxn>
                  <a:cxn ang="0">
                    <a:pos x="T6" y="T7"/>
                  </a:cxn>
                  <a:cxn ang="0">
                    <a:pos x="T8" y="T9"/>
                  </a:cxn>
                </a:cxnLst>
                <a:rect l="0" t="0" r="r" b="b"/>
                <a:pathLst>
                  <a:path w="74" h="56">
                    <a:moveTo>
                      <a:pt x="74" y="0"/>
                    </a:moveTo>
                    <a:cubicBezTo>
                      <a:pt x="63" y="5"/>
                      <a:pt x="58" y="8"/>
                      <a:pt x="47" y="13"/>
                    </a:cubicBezTo>
                    <a:cubicBezTo>
                      <a:pt x="28" y="30"/>
                      <a:pt x="19" y="39"/>
                      <a:pt x="0" y="56"/>
                    </a:cubicBezTo>
                    <a:cubicBezTo>
                      <a:pt x="2" y="56"/>
                      <a:pt x="3" y="56"/>
                      <a:pt x="5" y="55"/>
                    </a:cubicBezTo>
                    <a:cubicBezTo>
                      <a:pt x="28" y="37"/>
                      <a:pt x="51" y="18"/>
                      <a:pt x="7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209"/>
              <p:cNvSpPr>
                <a:spLocks/>
              </p:cNvSpPr>
              <p:nvPr userDrawn="1"/>
            </p:nvSpPr>
            <p:spPr bwMode="auto">
              <a:xfrm>
                <a:off x="-3433" y="1629"/>
                <a:ext cx="52" cy="40"/>
              </a:xfrm>
              <a:custGeom>
                <a:avLst/>
                <a:gdLst>
                  <a:gd name="T0" fmla="*/ 22 w 22"/>
                  <a:gd name="T1" fmla="*/ 0 h 17"/>
                  <a:gd name="T2" fmla="*/ 8 w 22"/>
                  <a:gd name="T3" fmla="*/ 7 h 17"/>
                  <a:gd name="T4" fmla="*/ 0 w 22"/>
                  <a:gd name="T5" fmla="*/ 17 h 17"/>
                  <a:gd name="T6" fmla="*/ 10 w 22"/>
                  <a:gd name="T7" fmla="*/ 17 h 17"/>
                  <a:gd name="T8" fmla="*/ 22 w 22"/>
                  <a:gd name="T9" fmla="*/ 0 h 17"/>
                </a:gdLst>
                <a:ahLst/>
                <a:cxnLst>
                  <a:cxn ang="0">
                    <a:pos x="T0" y="T1"/>
                  </a:cxn>
                  <a:cxn ang="0">
                    <a:pos x="T2" y="T3"/>
                  </a:cxn>
                  <a:cxn ang="0">
                    <a:pos x="T4" y="T5"/>
                  </a:cxn>
                  <a:cxn ang="0">
                    <a:pos x="T6" y="T7"/>
                  </a:cxn>
                  <a:cxn ang="0">
                    <a:pos x="T8" y="T9"/>
                  </a:cxn>
                </a:cxnLst>
                <a:rect l="0" t="0" r="r" b="b"/>
                <a:pathLst>
                  <a:path w="22" h="17">
                    <a:moveTo>
                      <a:pt x="22" y="0"/>
                    </a:moveTo>
                    <a:cubicBezTo>
                      <a:pt x="17" y="3"/>
                      <a:pt x="14" y="4"/>
                      <a:pt x="8" y="7"/>
                    </a:cubicBezTo>
                    <a:cubicBezTo>
                      <a:pt x="5" y="11"/>
                      <a:pt x="3" y="13"/>
                      <a:pt x="0" y="17"/>
                    </a:cubicBezTo>
                    <a:cubicBezTo>
                      <a:pt x="4" y="17"/>
                      <a:pt x="6" y="17"/>
                      <a:pt x="10" y="17"/>
                    </a:cubicBezTo>
                    <a:cubicBezTo>
                      <a:pt x="15" y="10"/>
                      <a:pt x="17" y="7"/>
                      <a:pt x="2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210"/>
              <p:cNvSpPr>
                <a:spLocks/>
              </p:cNvSpPr>
              <p:nvPr userDrawn="1"/>
            </p:nvSpPr>
            <p:spPr bwMode="auto">
              <a:xfrm>
                <a:off x="-2959" y="1372"/>
                <a:ext cx="64" cy="48"/>
              </a:xfrm>
              <a:custGeom>
                <a:avLst/>
                <a:gdLst>
                  <a:gd name="T0" fmla="*/ 13 w 27"/>
                  <a:gd name="T1" fmla="*/ 14 h 20"/>
                  <a:gd name="T2" fmla="*/ 27 w 27"/>
                  <a:gd name="T3" fmla="*/ 0 h 20"/>
                  <a:gd name="T4" fmla="*/ 20 w 27"/>
                  <a:gd name="T5" fmla="*/ 1 h 20"/>
                  <a:gd name="T6" fmla="*/ 9 w 27"/>
                  <a:gd name="T7" fmla="*/ 7 h 20"/>
                  <a:gd name="T8" fmla="*/ 0 w 27"/>
                  <a:gd name="T9" fmla="*/ 20 h 20"/>
                  <a:gd name="T10" fmla="*/ 13 w 27"/>
                  <a:gd name="T11" fmla="*/ 14 h 20"/>
                </a:gdLst>
                <a:ahLst/>
                <a:cxnLst>
                  <a:cxn ang="0">
                    <a:pos x="T0" y="T1"/>
                  </a:cxn>
                  <a:cxn ang="0">
                    <a:pos x="T2" y="T3"/>
                  </a:cxn>
                  <a:cxn ang="0">
                    <a:pos x="T4" y="T5"/>
                  </a:cxn>
                  <a:cxn ang="0">
                    <a:pos x="T6" y="T7"/>
                  </a:cxn>
                  <a:cxn ang="0">
                    <a:pos x="T8" y="T9"/>
                  </a:cxn>
                  <a:cxn ang="0">
                    <a:pos x="T10" y="T11"/>
                  </a:cxn>
                </a:cxnLst>
                <a:rect l="0" t="0" r="r" b="b"/>
                <a:pathLst>
                  <a:path w="27" h="20">
                    <a:moveTo>
                      <a:pt x="13" y="14"/>
                    </a:moveTo>
                    <a:cubicBezTo>
                      <a:pt x="18" y="9"/>
                      <a:pt x="21" y="6"/>
                      <a:pt x="27" y="0"/>
                    </a:cubicBezTo>
                    <a:cubicBezTo>
                      <a:pt x="24" y="0"/>
                      <a:pt x="23" y="0"/>
                      <a:pt x="20" y="1"/>
                    </a:cubicBezTo>
                    <a:cubicBezTo>
                      <a:pt x="16" y="3"/>
                      <a:pt x="14" y="5"/>
                      <a:pt x="9" y="7"/>
                    </a:cubicBezTo>
                    <a:cubicBezTo>
                      <a:pt x="6" y="12"/>
                      <a:pt x="4" y="15"/>
                      <a:pt x="0" y="20"/>
                    </a:cubicBezTo>
                    <a:cubicBezTo>
                      <a:pt x="5" y="18"/>
                      <a:pt x="8" y="17"/>
                      <a:pt x="13"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211"/>
              <p:cNvSpPr>
                <a:spLocks/>
              </p:cNvSpPr>
              <p:nvPr userDrawn="1"/>
            </p:nvSpPr>
            <p:spPr bwMode="auto">
              <a:xfrm>
                <a:off x="-5053" y="4153"/>
                <a:ext cx="71" cy="86"/>
              </a:xfrm>
              <a:custGeom>
                <a:avLst/>
                <a:gdLst>
                  <a:gd name="T0" fmla="*/ 30 w 30"/>
                  <a:gd name="T1" fmla="*/ 2 h 36"/>
                  <a:gd name="T2" fmla="*/ 24 w 30"/>
                  <a:gd name="T3" fmla="*/ 0 h 36"/>
                  <a:gd name="T4" fmla="*/ 12 w 30"/>
                  <a:gd name="T5" fmla="*/ 13 h 36"/>
                  <a:gd name="T6" fmla="*/ 0 w 30"/>
                  <a:gd name="T7" fmla="*/ 34 h 36"/>
                  <a:gd name="T8" fmla="*/ 2 w 30"/>
                  <a:gd name="T9" fmla="*/ 36 h 36"/>
                  <a:gd name="T10" fmla="*/ 21 w 30"/>
                  <a:gd name="T11" fmla="*/ 17 h 36"/>
                  <a:gd name="T12" fmla="*/ 30 w 30"/>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30" h="36">
                    <a:moveTo>
                      <a:pt x="30" y="2"/>
                    </a:moveTo>
                    <a:cubicBezTo>
                      <a:pt x="28" y="1"/>
                      <a:pt x="26" y="1"/>
                      <a:pt x="24" y="0"/>
                    </a:cubicBezTo>
                    <a:cubicBezTo>
                      <a:pt x="19" y="5"/>
                      <a:pt x="16" y="8"/>
                      <a:pt x="12" y="13"/>
                    </a:cubicBezTo>
                    <a:cubicBezTo>
                      <a:pt x="7" y="21"/>
                      <a:pt x="5" y="25"/>
                      <a:pt x="0" y="34"/>
                    </a:cubicBezTo>
                    <a:cubicBezTo>
                      <a:pt x="1" y="35"/>
                      <a:pt x="1" y="35"/>
                      <a:pt x="2" y="36"/>
                    </a:cubicBezTo>
                    <a:cubicBezTo>
                      <a:pt x="10" y="29"/>
                      <a:pt x="13" y="25"/>
                      <a:pt x="21" y="17"/>
                    </a:cubicBezTo>
                    <a:cubicBezTo>
                      <a:pt x="25" y="11"/>
                      <a:pt x="26" y="8"/>
                      <a:pt x="30"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212"/>
              <p:cNvSpPr>
                <a:spLocks/>
              </p:cNvSpPr>
              <p:nvPr userDrawn="1"/>
            </p:nvSpPr>
            <p:spPr bwMode="auto">
              <a:xfrm>
                <a:off x="-4858" y="4179"/>
                <a:ext cx="52" cy="79"/>
              </a:xfrm>
              <a:custGeom>
                <a:avLst/>
                <a:gdLst>
                  <a:gd name="T0" fmla="*/ 0 w 22"/>
                  <a:gd name="T1" fmla="*/ 33 h 33"/>
                  <a:gd name="T2" fmla="*/ 8 w 22"/>
                  <a:gd name="T3" fmla="*/ 31 h 33"/>
                  <a:gd name="T4" fmla="*/ 22 w 22"/>
                  <a:gd name="T5" fmla="*/ 6 h 33"/>
                  <a:gd name="T6" fmla="*/ 15 w 22"/>
                  <a:gd name="T7" fmla="*/ 0 h 33"/>
                  <a:gd name="T8" fmla="*/ 0 w 22"/>
                  <a:gd name="T9" fmla="*/ 33 h 33"/>
                </a:gdLst>
                <a:ahLst/>
                <a:cxnLst>
                  <a:cxn ang="0">
                    <a:pos x="T0" y="T1"/>
                  </a:cxn>
                  <a:cxn ang="0">
                    <a:pos x="T2" y="T3"/>
                  </a:cxn>
                  <a:cxn ang="0">
                    <a:pos x="T4" y="T5"/>
                  </a:cxn>
                  <a:cxn ang="0">
                    <a:pos x="T6" y="T7"/>
                  </a:cxn>
                  <a:cxn ang="0">
                    <a:pos x="T8" y="T9"/>
                  </a:cxn>
                </a:cxnLst>
                <a:rect l="0" t="0" r="r" b="b"/>
                <a:pathLst>
                  <a:path w="22" h="33">
                    <a:moveTo>
                      <a:pt x="0" y="33"/>
                    </a:moveTo>
                    <a:cubicBezTo>
                      <a:pt x="3" y="32"/>
                      <a:pt x="5" y="32"/>
                      <a:pt x="8" y="31"/>
                    </a:cubicBezTo>
                    <a:cubicBezTo>
                      <a:pt x="13" y="21"/>
                      <a:pt x="16" y="16"/>
                      <a:pt x="22" y="6"/>
                    </a:cubicBezTo>
                    <a:cubicBezTo>
                      <a:pt x="19" y="3"/>
                      <a:pt x="18" y="2"/>
                      <a:pt x="15" y="0"/>
                    </a:cubicBezTo>
                    <a:cubicBezTo>
                      <a:pt x="9" y="13"/>
                      <a:pt x="6" y="20"/>
                      <a:pt x="0" y="3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213"/>
              <p:cNvSpPr>
                <a:spLocks/>
              </p:cNvSpPr>
              <p:nvPr userDrawn="1"/>
            </p:nvSpPr>
            <p:spPr bwMode="auto">
              <a:xfrm>
                <a:off x="-4571" y="3605"/>
                <a:ext cx="92" cy="150"/>
              </a:xfrm>
              <a:custGeom>
                <a:avLst/>
                <a:gdLst>
                  <a:gd name="T0" fmla="*/ 23 w 39"/>
                  <a:gd name="T1" fmla="*/ 13 h 63"/>
                  <a:gd name="T2" fmla="*/ 11 w 39"/>
                  <a:gd name="T3" fmla="*/ 44 h 63"/>
                  <a:gd name="T4" fmla="*/ 0 w 39"/>
                  <a:gd name="T5" fmla="*/ 63 h 63"/>
                  <a:gd name="T6" fmla="*/ 18 w 39"/>
                  <a:gd name="T7" fmla="*/ 54 h 63"/>
                  <a:gd name="T8" fmla="*/ 37 w 39"/>
                  <a:gd name="T9" fmla="*/ 15 h 63"/>
                  <a:gd name="T10" fmla="*/ 31 w 39"/>
                  <a:gd name="T11" fmla="*/ 16 h 63"/>
                  <a:gd name="T12" fmla="*/ 39 w 39"/>
                  <a:gd name="T13" fmla="*/ 0 h 63"/>
                  <a:gd name="T14" fmla="*/ 23 w 39"/>
                  <a:gd name="T15" fmla="*/ 1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3">
                    <a:moveTo>
                      <a:pt x="23" y="13"/>
                    </a:moveTo>
                    <a:cubicBezTo>
                      <a:pt x="19" y="26"/>
                      <a:pt x="16" y="32"/>
                      <a:pt x="11" y="44"/>
                    </a:cubicBezTo>
                    <a:cubicBezTo>
                      <a:pt x="7" y="51"/>
                      <a:pt x="4" y="55"/>
                      <a:pt x="0" y="63"/>
                    </a:cubicBezTo>
                    <a:cubicBezTo>
                      <a:pt x="7" y="59"/>
                      <a:pt x="10" y="57"/>
                      <a:pt x="18" y="54"/>
                    </a:cubicBezTo>
                    <a:cubicBezTo>
                      <a:pt x="25" y="38"/>
                      <a:pt x="29" y="31"/>
                      <a:pt x="37" y="15"/>
                    </a:cubicBezTo>
                    <a:cubicBezTo>
                      <a:pt x="35" y="15"/>
                      <a:pt x="33" y="15"/>
                      <a:pt x="31" y="16"/>
                    </a:cubicBezTo>
                    <a:cubicBezTo>
                      <a:pt x="34" y="9"/>
                      <a:pt x="35" y="6"/>
                      <a:pt x="39" y="0"/>
                    </a:cubicBezTo>
                    <a:cubicBezTo>
                      <a:pt x="33" y="5"/>
                      <a:pt x="29" y="8"/>
                      <a:pt x="23"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214"/>
              <p:cNvSpPr>
                <a:spLocks/>
              </p:cNvSpPr>
              <p:nvPr userDrawn="1"/>
            </p:nvSpPr>
            <p:spPr bwMode="auto">
              <a:xfrm>
                <a:off x="-4929" y="4279"/>
                <a:ext cx="80" cy="147"/>
              </a:xfrm>
              <a:custGeom>
                <a:avLst/>
                <a:gdLst>
                  <a:gd name="T0" fmla="*/ 8 w 34"/>
                  <a:gd name="T1" fmla="*/ 39 h 62"/>
                  <a:gd name="T2" fmla="*/ 0 w 34"/>
                  <a:gd name="T3" fmla="*/ 62 h 62"/>
                  <a:gd name="T4" fmla="*/ 17 w 34"/>
                  <a:gd name="T5" fmla="*/ 39 h 62"/>
                  <a:gd name="T6" fmla="*/ 24 w 34"/>
                  <a:gd name="T7" fmla="*/ 20 h 62"/>
                  <a:gd name="T8" fmla="*/ 34 w 34"/>
                  <a:gd name="T9" fmla="*/ 0 h 62"/>
                  <a:gd name="T10" fmla="*/ 24 w 34"/>
                  <a:gd name="T11" fmla="*/ 4 h 62"/>
                  <a:gd name="T12" fmla="*/ 8 w 34"/>
                  <a:gd name="T13" fmla="*/ 39 h 62"/>
                </a:gdLst>
                <a:ahLst/>
                <a:cxnLst>
                  <a:cxn ang="0">
                    <a:pos x="T0" y="T1"/>
                  </a:cxn>
                  <a:cxn ang="0">
                    <a:pos x="T2" y="T3"/>
                  </a:cxn>
                  <a:cxn ang="0">
                    <a:pos x="T4" y="T5"/>
                  </a:cxn>
                  <a:cxn ang="0">
                    <a:pos x="T6" y="T7"/>
                  </a:cxn>
                  <a:cxn ang="0">
                    <a:pos x="T8" y="T9"/>
                  </a:cxn>
                  <a:cxn ang="0">
                    <a:pos x="T10" y="T11"/>
                  </a:cxn>
                  <a:cxn ang="0">
                    <a:pos x="T12" y="T13"/>
                  </a:cxn>
                </a:cxnLst>
                <a:rect l="0" t="0" r="r" b="b"/>
                <a:pathLst>
                  <a:path w="34" h="62">
                    <a:moveTo>
                      <a:pt x="8" y="39"/>
                    </a:moveTo>
                    <a:cubicBezTo>
                      <a:pt x="5" y="48"/>
                      <a:pt x="3" y="53"/>
                      <a:pt x="0" y="62"/>
                    </a:cubicBezTo>
                    <a:cubicBezTo>
                      <a:pt x="6" y="53"/>
                      <a:pt x="10" y="48"/>
                      <a:pt x="17" y="39"/>
                    </a:cubicBezTo>
                    <a:cubicBezTo>
                      <a:pt x="20" y="31"/>
                      <a:pt x="21" y="27"/>
                      <a:pt x="24" y="20"/>
                    </a:cubicBezTo>
                    <a:cubicBezTo>
                      <a:pt x="28" y="12"/>
                      <a:pt x="30" y="8"/>
                      <a:pt x="34" y="0"/>
                    </a:cubicBezTo>
                    <a:cubicBezTo>
                      <a:pt x="30" y="2"/>
                      <a:pt x="28" y="3"/>
                      <a:pt x="24" y="4"/>
                    </a:cubicBezTo>
                    <a:cubicBezTo>
                      <a:pt x="18" y="18"/>
                      <a:pt x="15" y="25"/>
                      <a:pt x="8" y="3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215"/>
              <p:cNvSpPr>
                <a:spLocks/>
              </p:cNvSpPr>
              <p:nvPr userDrawn="1"/>
            </p:nvSpPr>
            <p:spPr bwMode="auto">
              <a:xfrm>
                <a:off x="-3948" y="2974"/>
                <a:ext cx="100" cy="62"/>
              </a:xfrm>
              <a:custGeom>
                <a:avLst/>
                <a:gdLst>
                  <a:gd name="T0" fmla="*/ 9 w 42"/>
                  <a:gd name="T1" fmla="*/ 13 h 26"/>
                  <a:gd name="T2" fmla="*/ 0 w 42"/>
                  <a:gd name="T3" fmla="*/ 26 h 26"/>
                  <a:gd name="T4" fmla="*/ 18 w 42"/>
                  <a:gd name="T5" fmla="*/ 18 h 26"/>
                  <a:gd name="T6" fmla="*/ 24 w 42"/>
                  <a:gd name="T7" fmla="*/ 22 h 26"/>
                  <a:gd name="T8" fmla="*/ 42 w 42"/>
                  <a:gd name="T9" fmla="*/ 15 h 26"/>
                  <a:gd name="T10" fmla="*/ 25 w 42"/>
                  <a:gd name="T11" fmla="*/ 0 h 26"/>
                  <a:gd name="T12" fmla="*/ 9 w 42"/>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42" h="26">
                    <a:moveTo>
                      <a:pt x="9" y="13"/>
                    </a:moveTo>
                    <a:cubicBezTo>
                      <a:pt x="6" y="18"/>
                      <a:pt x="4" y="21"/>
                      <a:pt x="0" y="26"/>
                    </a:cubicBezTo>
                    <a:cubicBezTo>
                      <a:pt x="7" y="23"/>
                      <a:pt x="11" y="21"/>
                      <a:pt x="18" y="18"/>
                    </a:cubicBezTo>
                    <a:cubicBezTo>
                      <a:pt x="20" y="19"/>
                      <a:pt x="22" y="20"/>
                      <a:pt x="24" y="22"/>
                    </a:cubicBezTo>
                    <a:cubicBezTo>
                      <a:pt x="31" y="19"/>
                      <a:pt x="35" y="18"/>
                      <a:pt x="42" y="15"/>
                    </a:cubicBezTo>
                    <a:cubicBezTo>
                      <a:pt x="35" y="9"/>
                      <a:pt x="31" y="6"/>
                      <a:pt x="25" y="0"/>
                    </a:cubicBezTo>
                    <a:cubicBezTo>
                      <a:pt x="18" y="5"/>
                      <a:pt x="15" y="8"/>
                      <a:pt x="9"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216"/>
              <p:cNvSpPr>
                <a:spLocks/>
              </p:cNvSpPr>
              <p:nvPr userDrawn="1"/>
            </p:nvSpPr>
            <p:spPr bwMode="auto">
              <a:xfrm>
                <a:off x="-3784" y="2938"/>
                <a:ext cx="83" cy="55"/>
              </a:xfrm>
              <a:custGeom>
                <a:avLst/>
                <a:gdLst>
                  <a:gd name="T0" fmla="*/ 19 w 35"/>
                  <a:gd name="T1" fmla="*/ 21 h 23"/>
                  <a:gd name="T2" fmla="*/ 25 w 35"/>
                  <a:gd name="T3" fmla="*/ 10 h 23"/>
                  <a:gd name="T4" fmla="*/ 35 w 35"/>
                  <a:gd name="T5" fmla="*/ 5 h 23"/>
                  <a:gd name="T6" fmla="*/ 27 w 35"/>
                  <a:gd name="T7" fmla="*/ 0 h 23"/>
                  <a:gd name="T8" fmla="*/ 7 w 35"/>
                  <a:gd name="T9" fmla="*/ 4 h 23"/>
                  <a:gd name="T10" fmla="*/ 0 w 35"/>
                  <a:gd name="T11" fmla="*/ 16 h 23"/>
                  <a:gd name="T12" fmla="*/ 6 w 35"/>
                  <a:gd name="T13" fmla="*/ 17 h 23"/>
                  <a:gd name="T14" fmla="*/ 5 w 35"/>
                  <a:gd name="T15" fmla="*/ 23 h 23"/>
                  <a:gd name="T16" fmla="*/ 19 w 35"/>
                  <a:gd name="T17"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3">
                    <a:moveTo>
                      <a:pt x="19" y="21"/>
                    </a:moveTo>
                    <a:cubicBezTo>
                      <a:pt x="22" y="17"/>
                      <a:pt x="23" y="15"/>
                      <a:pt x="25" y="10"/>
                    </a:cubicBezTo>
                    <a:cubicBezTo>
                      <a:pt x="29" y="8"/>
                      <a:pt x="31" y="7"/>
                      <a:pt x="35" y="5"/>
                    </a:cubicBezTo>
                    <a:cubicBezTo>
                      <a:pt x="32" y="3"/>
                      <a:pt x="31" y="2"/>
                      <a:pt x="27" y="0"/>
                    </a:cubicBezTo>
                    <a:cubicBezTo>
                      <a:pt x="19" y="2"/>
                      <a:pt x="15" y="2"/>
                      <a:pt x="7" y="4"/>
                    </a:cubicBezTo>
                    <a:cubicBezTo>
                      <a:pt x="4" y="8"/>
                      <a:pt x="3" y="11"/>
                      <a:pt x="0" y="16"/>
                    </a:cubicBezTo>
                    <a:cubicBezTo>
                      <a:pt x="2" y="16"/>
                      <a:pt x="4" y="16"/>
                      <a:pt x="6" y="17"/>
                    </a:cubicBezTo>
                    <a:cubicBezTo>
                      <a:pt x="6" y="19"/>
                      <a:pt x="6" y="21"/>
                      <a:pt x="5" y="23"/>
                    </a:cubicBezTo>
                    <a:cubicBezTo>
                      <a:pt x="11" y="22"/>
                      <a:pt x="14" y="22"/>
                      <a:pt x="19" y="2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217"/>
              <p:cNvSpPr>
                <a:spLocks/>
              </p:cNvSpPr>
              <p:nvPr userDrawn="1"/>
            </p:nvSpPr>
            <p:spPr bwMode="auto">
              <a:xfrm>
                <a:off x="-3732" y="2950"/>
                <a:ext cx="126" cy="69"/>
              </a:xfrm>
              <a:custGeom>
                <a:avLst/>
                <a:gdLst>
                  <a:gd name="T0" fmla="*/ 34 w 53"/>
                  <a:gd name="T1" fmla="*/ 10 h 29"/>
                  <a:gd name="T2" fmla="*/ 25 w 53"/>
                  <a:gd name="T3" fmla="*/ 12 h 29"/>
                  <a:gd name="T4" fmla="*/ 24 w 53"/>
                  <a:gd name="T5" fmla="*/ 0 h 29"/>
                  <a:gd name="T6" fmla="*/ 12 w 53"/>
                  <a:gd name="T7" fmla="*/ 12 h 29"/>
                  <a:gd name="T8" fmla="*/ 0 w 53"/>
                  <a:gd name="T9" fmla="*/ 20 h 29"/>
                  <a:gd name="T10" fmla="*/ 4 w 53"/>
                  <a:gd name="T11" fmla="*/ 29 h 29"/>
                  <a:gd name="T12" fmla="*/ 25 w 53"/>
                  <a:gd name="T13" fmla="*/ 27 h 29"/>
                  <a:gd name="T14" fmla="*/ 53 w 53"/>
                  <a:gd name="T15" fmla="*/ 16 h 29"/>
                  <a:gd name="T16" fmla="*/ 48 w 53"/>
                  <a:gd name="T17" fmla="*/ 9 h 29"/>
                  <a:gd name="T18" fmla="*/ 38 w 53"/>
                  <a:gd name="T19" fmla="*/ 12 h 29"/>
                  <a:gd name="T20" fmla="*/ 34 w 53"/>
                  <a:gd name="T2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9">
                    <a:moveTo>
                      <a:pt x="34" y="10"/>
                    </a:moveTo>
                    <a:cubicBezTo>
                      <a:pt x="31" y="10"/>
                      <a:pt x="29" y="11"/>
                      <a:pt x="25" y="12"/>
                    </a:cubicBezTo>
                    <a:cubicBezTo>
                      <a:pt x="25" y="7"/>
                      <a:pt x="25" y="5"/>
                      <a:pt x="24" y="0"/>
                    </a:cubicBezTo>
                    <a:cubicBezTo>
                      <a:pt x="19" y="5"/>
                      <a:pt x="17" y="7"/>
                      <a:pt x="12" y="12"/>
                    </a:cubicBezTo>
                    <a:cubicBezTo>
                      <a:pt x="7" y="15"/>
                      <a:pt x="5" y="17"/>
                      <a:pt x="0" y="20"/>
                    </a:cubicBezTo>
                    <a:cubicBezTo>
                      <a:pt x="2" y="24"/>
                      <a:pt x="2" y="26"/>
                      <a:pt x="4" y="29"/>
                    </a:cubicBezTo>
                    <a:cubicBezTo>
                      <a:pt x="12" y="28"/>
                      <a:pt x="16" y="28"/>
                      <a:pt x="25" y="27"/>
                    </a:cubicBezTo>
                    <a:cubicBezTo>
                      <a:pt x="36" y="23"/>
                      <a:pt x="42" y="20"/>
                      <a:pt x="53" y="16"/>
                    </a:cubicBezTo>
                    <a:cubicBezTo>
                      <a:pt x="51" y="13"/>
                      <a:pt x="50" y="12"/>
                      <a:pt x="48" y="9"/>
                    </a:cubicBezTo>
                    <a:cubicBezTo>
                      <a:pt x="44" y="10"/>
                      <a:pt x="42" y="11"/>
                      <a:pt x="38" y="12"/>
                    </a:cubicBezTo>
                    <a:cubicBezTo>
                      <a:pt x="36" y="11"/>
                      <a:pt x="36" y="11"/>
                      <a:pt x="34" y="1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218"/>
              <p:cNvSpPr>
                <a:spLocks/>
              </p:cNvSpPr>
              <p:nvPr userDrawn="1"/>
            </p:nvSpPr>
            <p:spPr bwMode="auto">
              <a:xfrm>
                <a:off x="-3485" y="2813"/>
                <a:ext cx="211" cy="106"/>
              </a:xfrm>
              <a:custGeom>
                <a:avLst/>
                <a:gdLst>
                  <a:gd name="T0" fmla="*/ 80 w 89"/>
                  <a:gd name="T1" fmla="*/ 0 h 45"/>
                  <a:gd name="T2" fmla="*/ 59 w 89"/>
                  <a:gd name="T3" fmla="*/ 11 h 45"/>
                  <a:gd name="T4" fmla="*/ 45 w 89"/>
                  <a:gd name="T5" fmla="*/ 12 h 45"/>
                  <a:gd name="T6" fmla="*/ 25 w 89"/>
                  <a:gd name="T7" fmla="*/ 26 h 45"/>
                  <a:gd name="T8" fmla="*/ 9 w 89"/>
                  <a:gd name="T9" fmla="*/ 34 h 45"/>
                  <a:gd name="T10" fmla="*/ 0 w 89"/>
                  <a:gd name="T11" fmla="*/ 45 h 45"/>
                  <a:gd name="T12" fmla="*/ 22 w 89"/>
                  <a:gd name="T13" fmla="*/ 39 h 45"/>
                  <a:gd name="T14" fmla="*/ 65 w 89"/>
                  <a:gd name="T15" fmla="*/ 20 h 45"/>
                  <a:gd name="T16" fmla="*/ 89 w 89"/>
                  <a:gd name="T17" fmla="*/ 4 h 45"/>
                  <a:gd name="T18" fmla="*/ 80 w 89"/>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45">
                    <a:moveTo>
                      <a:pt x="80" y="0"/>
                    </a:moveTo>
                    <a:cubicBezTo>
                      <a:pt x="71" y="4"/>
                      <a:pt x="67" y="6"/>
                      <a:pt x="59" y="11"/>
                    </a:cubicBezTo>
                    <a:cubicBezTo>
                      <a:pt x="53" y="11"/>
                      <a:pt x="50" y="11"/>
                      <a:pt x="45" y="12"/>
                    </a:cubicBezTo>
                    <a:cubicBezTo>
                      <a:pt x="37" y="17"/>
                      <a:pt x="33" y="20"/>
                      <a:pt x="25" y="26"/>
                    </a:cubicBezTo>
                    <a:cubicBezTo>
                      <a:pt x="19" y="29"/>
                      <a:pt x="16" y="30"/>
                      <a:pt x="9" y="34"/>
                    </a:cubicBezTo>
                    <a:cubicBezTo>
                      <a:pt x="6" y="38"/>
                      <a:pt x="4" y="41"/>
                      <a:pt x="0" y="45"/>
                    </a:cubicBezTo>
                    <a:cubicBezTo>
                      <a:pt x="9" y="43"/>
                      <a:pt x="14" y="42"/>
                      <a:pt x="22" y="39"/>
                    </a:cubicBezTo>
                    <a:cubicBezTo>
                      <a:pt x="39" y="31"/>
                      <a:pt x="48" y="27"/>
                      <a:pt x="65" y="20"/>
                    </a:cubicBezTo>
                    <a:cubicBezTo>
                      <a:pt x="75" y="13"/>
                      <a:pt x="79" y="10"/>
                      <a:pt x="89" y="4"/>
                    </a:cubicBezTo>
                    <a:cubicBezTo>
                      <a:pt x="85" y="2"/>
                      <a:pt x="84" y="1"/>
                      <a:pt x="8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219"/>
              <p:cNvSpPr>
                <a:spLocks/>
              </p:cNvSpPr>
              <p:nvPr userDrawn="1"/>
            </p:nvSpPr>
            <p:spPr bwMode="auto">
              <a:xfrm>
                <a:off x="-5190" y="2808"/>
                <a:ext cx="1565" cy="1352"/>
              </a:xfrm>
              <a:custGeom>
                <a:avLst/>
                <a:gdLst>
                  <a:gd name="T0" fmla="*/ 582 w 660"/>
                  <a:gd name="T1" fmla="*/ 20 h 570"/>
                  <a:gd name="T2" fmla="*/ 480 w 660"/>
                  <a:gd name="T3" fmla="*/ 96 h 570"/>
                  <a:gd name="T4" fmla="*/ 372 w 660"/>
                  <a:gd name="T5" fmla="*/ 34 h 570"/>
                  <a:gd name="T6" fmla="*/ 302 w 660"/>
                  <a:gd name="T7" fmla="*/ 104 h 570"/>
                  <a:gd name="T8" fmla="*/ 231 w 660"/>
                  <a:gd name="T9" fmla="*/ 173 h 570"/>
                  <a:gd name="T10" fmla="*/ 208 w 660"/>
                  <a:gd name="T11" fmla="*/ 204 h 570"/>
                  <a:gd name="T12" fmla="*/ 165 w 660"/>
                  <a:gd name="T13" fmla="*/ 240 h 570"/>
                  <a:gd name="T14" fmla="*/ 175 w 660"/>
                  <a:gd name="T15" fmla="*/ 245 h 570"/>
                  <a:gd name="T16" fmla="*/ 140 w 660"/>
                  <a:gd name="T17" fmla="*/ 271 h 570"/>
                  <a:gd name="T18" fmla="*/ 115 w 660"/>
                  <a:gd name="T19" fmla="*/ 296 h 570"/>
                  <a:gd name="T20" fmla="*/ 59 w 660"/>
                  <a:gd name="T21" fmla="*/ 390 h 570"/>
                  <a:gd name="T22" fmla="*/ 39 w 660"/>
                  <a:gd name="T23" fmla="*/ 436 h 570"/>
                  <a:gd name="T24" fmla="*/ 0 w 660"/>
                  <a:gd name="T25" fmla="*/ 508 h 570"/>
                  <a:gd name="T26" fmla="*/ 74 w 660"/>
                  <a:gd name="T27" fmla="*/ 435 h 570"/>
                  <a:gd name="T28" fmla="*/ 103 w 660"/>
                  <a:gd name="T29" fmla="*/ 410 h 570"/>
                  <a:gd name="T30" fmla="*/ 56 w 660"/>
                  <a:gd name="T31" fmla="*/ 478 h 570"/>
                  <a:gd name="T32" fmla="*/ 28 w 660"/>
                  <a:gd name="T33" fmla="*/ 514 h 570"/>
                  <a:gd name="T34" fmla="*/ 11 w 660"/>
                  <a:gd name="T35" fmla="*/ 554 h 570"/>
                  <a:gd name="T36" fmla="*/ 38 w 660"/>
                  <a:gd name="T37" fmla="*/ 537 h 570"/>
                  <a:gd name="T38" fmla="*/ 105 w 660"/>
                  <a:gd name="T39" fmla="*/ 441 h 570"/>
                  <a:gd name="T40" fmla="*/ 120 w 660"/>
                  <a:gd name="T41" fmla="*/ 444 h 570"/>
                  <a:gd name="T42" fmla="*/ 94 w 660"/>
                  <a:gd name="T43" fmla="*/ 494 h 570"/>
                  <a:gd name="T44" fmla="*/ 74 w 660"/>
                  <a:gd name="T45" fmla="*/ 530 h 570"/>
                  <a:gd name="T46" fmla="*/ 76 w 660"/>
                  <a:gd name="T47" fmla="*/ 553 h 570"/>
                  <a:gd name="T48" fmla="*/ 88 w 660"/>
                  <a:gd name="T49" fmla="*/ 547 h 570"/>
                  <a:gd name="T50" fmla="*/ 127 w 660"/>
                  <a:gd name="T51" fmla="*/ 517 h 570"/>
                  <a:gd name="T52" fmla="*/ 144 w 660"/>
                  <a:gd name="T53" fmla="*/ 508 h 570"/>
                  <a:gd name="T54" fmla="*/ 178 w 660"/>
                  <a:gd name="T55" fmla="*/ 471 h 570"/>
                  <a:gd name="T56" fmla="*/ 189 w 660"/>
                  <a:gd name="T57" fmla="*/ 455 h 570"/>
                  <a:gd name="T58" fmla="*/ 215 w 660"/>
                  <a:gd name="T59" fmla="*/ 424 h 570"/>
                  <a:gd name="T60" fmla="*/ 218 w 660"/>
                  <a:gd name="T61" fmla="*/ 447 h 570"/>
                  <a:gd name="T62" fmla="*/ 193 w 660"/>
                  <a:gd name="T63" fmla="*/ 504 h 570"/>
                  <a:gd name="T64" fmla="*/ 164 w 660"/>
                  <a:gd name="T65" fmla="*/ 565 h 570"/>
                  <a:gd name="T66" fmla="*/ 183 w 660"/>
                  <a:gd name="T67" fmla="*/ 539 h 570"/>
                  <a:gd name="T68" fmla="*/ 213 w 660"/>
                  <a:gd name="T69" fmla="*/ 499 h 570"/>
                  <a:gd name="T70" fmla="*/ 232 w 660"/>
                  <a:gd name="T71" fmla="*/ 446 h 570"/>
                  <a:gd name="T72" fmla="*/ 264 w 660"/>
                  <a:gd name="T73" fmla="*/ 382 h 570"/>
                  <a:gd name="T74" fmla="*/ 256 w 660"/>
                  <a:gd name="T75" fmla="*/ 357 h 570"/>
                  <a:gd name="T76" fmla="*/ 288 w 660"/>
                  <a:gd name="T77" fmla="*/ 287 h 570"/>
                  <a:gd name="T78" fmla="*/ 286 w 660"/>
                  <a:gd name="T79" fmla="*/ 331 h 570"/>
                  <a:gd name="T80" fmla="*/ 343 w 660"/>
                  <a:gd name="T81" fmla="*/ 257 h 570"/>
                  <a:gd name="T82" fmla="*/ 332 w 660"/>
                  <a:gd name="T83" fmla="*/ 245 h 570"/>
                  <a:gd name="T84" fmla="*/ 360 w 660"/>
                  <a:gd name="T85" fmla="*/ 226 h 570"/>
                  <a:gd name="T86" fmla="*/ 429 w 660"/>
                  <a:gd name="T87" fmla="*/ 156 h 570"/>
                  <a:gd name="T88" fmla="*/ 472 w 660"/>
                  <a:gd name="T89" fmla="*/ 121 h 570"/>
                  <a:gd name="T90" fmla="*/ 525 w 660"/>
                  <a:gd name="T91" fmla="*/ 77 h 570"/>
                  <a:gd name="T92" fmla="*/ 556 w 660"/>
                  <a:gd name="T93" fmla="*/ 55 h 570"/>
                  <a:gd name="T94" fmla="*/ 572 w 660"/>
                  <a:gd name="T95" fmla="*/ 46 h 570"/>
                  <a:gd name="T96" fmla="*/ 576 w 660"/>
                  <a:gd name="T97" fmla="*/ 66 h 570"/>
                  <a:gd name="T98" fmla="*/ 619 w 660"/>
                  <a:gd name="T99" fmla="*/ 44 h 570"/>
                  <a:gd name="T100" fmla="*/ 637 w 660"/>
                  <a:gd name="T101" fmla="*/ 45 h 570"/>
                  <a:gd name="T102" fmla="*/ 654 w 660"/>
                  <a:gd name="T103" fmla="*/ 32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0" h="570">
                    <a:moveTo>
                      <a:pt x="653" y="0"/>
                    </a:moveTo>
                    <a:cubicBezTo>
                      <a:pt x="639" y="9"/>
                      <a:pt x="633" y="14"/>
                      <a:pt x="619" y="22"/>
                    </a:cubicBezTo>
                    <a:cubicBezTo>
                      <a:pt x="605" y="21"/>
                      <a:pt x="597" y="21"/>
                      <a:pt x="582" y="20"/>
                    </a:cubicBezTo>
                    <a:cubicBezTo>
                      <a:pt x="564" y="29"/>
                      <a:pt x="554" y="34"/>
                      <a:pt x="536" y="44"/>
                    </a:cubicBezTo>
                    <a:cubicBezTo>
                      <a:pt x="527" y="57"/>
                      <a:pt x="522" y="64"/>
                      <a:pt x="513" y="77"/>
                    </a:cubicBezTo>
                    <a:cubicBezTo>
                      <a:pt x="500" y="84"/>
                      <a:pt x="493" y="88"/>
                      <a:pt x="480" y="96"/>
                    </a:cubicBezTo>
                    <a:cubicBezTo>
                      <a:pt x="479" y="93"/>
                      <a:pt x="479" y="92"/>
                      <a:pt x="478" y="88"/>
                    </a:cubicBezTo>
                    <a:cubicBezTo>
                      <a:pt x="463" y="103"/>
                      <a:pt x="456" y="111"/>
                      <a:pt x="442" y="126"/>
                    </a:cubicBezTo>
                    <a:cubicBezTo>
                      <a:pt x="419" y="95"/>
                      <a:pt x="395" y="64"/>
                      <a:pt x="372" y="34"/>
                    </a:cubicBezTo>
                    <a:cubicBezTo>
                      <a:pt x="364" y="42"/>
                      <a:pt x="359" y="46"/>
                      <a:pt x="351" y="55"/>
                    </a:cubicBezTo>
                    <a:cubicBezTo>
                      <a:pt x="344" y="60"/>
                      <a:pt x="340" y="62"/>
                      <a:pt x="333" y="67"/>
                    </a:cubicBezTo>
                    <a:cubicBezTo>
                      <a:pt x="321" y="82"/>
                      <a:pt x="315" y="89"/>
                      <a:pt x="302" y="104"/>
                    </a:cubicBezTo>
                    <a:cubicBezTo>
                      <a:pt x="296" y="109"/>
                      <a:pt x="293" y="112"/>
                      <a:pt x="287" y="117"/>
                    </a:cubicBezTo>
                    <a:cubicBezTo>
                      <a:pt x="278" y="126"/>
                      <a:pt x="274" y="131"/>
                      <a:pt x="266" y="140"/>
                    </a:cubicBezTo>
                    <a:cubicBezTo>
                      <a:pt x="252" y="153"/>
                      <a:pt x="245" y="160"/>
                      <a:pt x="231" y="173"/>
                    </a:cubicBezTo>
                    <a:cubicBezTo>
                      <a:pt x="226" y="180"/>
                      <a:pt x="224" y="183"/>
                      <a:pt x="219" y="190"/>
                    </a:cubicBezTo>
                    <a:cubicBezTo>
                      <a:pt x="215" y="194"/>
                      <a:pt x="213" y="195"/>
                      <a:pt x="210" y="199"/>
                    </a:cubicBezTo>
                    <a:cubicBezTo>
                      <a:pt x="209" y="201"/>
                      <a:pt x="209" y="202"/>
                      <a:pt x="208" y="204"/>
                    </a:cubicBezTo>
                    <a:cubicBezTo>
                      <a:pt x="200" y="211"/>
                      <a:pt x="197" y="214"/>
                      <a:pt x="189" y="222"/>
                    </a:cubicBezTo>
                    <a:cubicBezTo>
                      <a:pt x="187" y="222"/>
                      <a:pt x="185" y="222"/>
                      <a:pt x="183" y="223"/>
                    </a:cubicBezTo>
                    <a:cubicBezTo>
                      <a:pt x="175" y="230"/>
                      <a:pt x="172" y="233"/>
                      <a:pt x="165" y="240"/>
                    </a:cubicBezTo>
                    <a:cubicBezTo>
                      <a:pt x="163" y="244"/>
                      <a:pt x="162" y="246"/>
                      <a:pt x="161" y="250"/>
                    </a:cubicBezTo>
                    <a:cubicBezTo>
                      <a:pt x="166" y="245"/>
                      <a:pt x="168" y="243"/>
                      <a:pt x="173" y="238"/>
                    </a:cubicBezTo>
                    <a:cubicBezTo>
                      <a:pt x="174" y="241"/>
                      <a:pt x="174" y="242"/>
                      <a:pt x="175" y="245"/>
                    </a:cubicBezTo>
                    <a:cubicBezTo>
                      <a:pt x="166" y="253"/>
                      <a:pt x="162" y="257"/>
                      <a:pt x="153" y="265"/>
                    </a:cubicBezTo>
                    <a:cubicBezTo>
                      <a:pt x="153" y="263"/>
                      <a:pt x="152" y="262"/>
                      <a:pt x="152" y="260"/>
                    </a:cubicBezTo>
                    <a:cubicBezTo>
                      <a:pt x="147" y="264"/>
                      <a:pt x="144" y="266"/>
                      <a:pt x="140" y="271"/>
                    </a:cubicBezTo>
                    <a:cubicBezTo>
                      <a:pt x="138" y="275"/>
                      <a:pt x="137" y="277"/>
                      <a:pt x="134" y="282"/>
                    </a:cubicBezTo>
                    <a:cubicBezTo>
                      <a:pt x="132" y="282"/>
                      <a:pt x="131" y="282"/>
                      <a:pt x="129" y="282"/>
                    </a:cubicBezTo>
                    <a:cubicBezTo>
                      <a:pt x="124" y="288"/>
                      <a:pt x="121" y="290"/>
                      <a:pt x="115" y="296"/>
                    </a:cubicBezTo>
                    <a:cubicBezTo>
                      <a:pt x="111" y="306"/>
                      <a:pt x="108" y="311"/>
                      <a:pt x="104" y="320"/>
                    </a:cubicBezTo>
                    <a:cubicBezTo>
                      <a:pt x="94" y="332"/>
                      <a:pt x="89" y="338"/>
                      <a:pt x="80" y="350"/>
                    </a:cubicBezTo>
                    <a:cubicBezTo>
                      <a:pt x="72" y="366"/>
                      <a:pt x="68" y="374"/>
                      <a:pt x="59" y="390"/>
                    </a:cubicBezTo>
                    <a:cubicBezTo>
                      <a:pt x="55" y="396"/>
                      <a:pt x="52" y="399"/>
                      <a:pt x="48" y="405"/>
                    </a:cubicBezTo>
                    <a:cubicBezTo>
                      <a:pt x="43" y="415"/>
                      <a:pt x="41" y="420"/>
                      <a:pt x="37" y="430"/>
                    </a:cubicBezTo>
                    <a:cubicBezTo>
                      <a:pt x="38" y="433"/>
                      <a:pt x="38" y="434"/>
                      <a:pt x="39" y="436"/>
                    </a:cubicBezTo>
                    <a:cubicBezTo>
                      <a:pt x="35" y="445"/>
                      <a:pt x="33" y="449"/>
                      <a:pt x="29" y="457"/>
                    </a:cubicBezTo>
                    <a:cubicBezTo>
                      <a:pt x="17" y="473"/>
                      <a:pt x="11" y="482"/>
                      <a:pt x="0" y="498"/>
                    </a:cubicBezTo>
                    <a:cubicBezTo>
                      <a:pt x="0" y="502"/>
                      <a:pt x="0" y="504"/>
                      <a:pt x="0" y="508"/>
                    </a:cubicBezTo>
                    <a:cubicBezTo>
                      <a:pt x="17" y="491"/>
                      <a:pt x="26" y="482"/>
                      <a:pt x="43" y="465"/>
                    </a:cubicBezTo>
                    <a:cubicBezTo>
                      <a:pt x="47" y="464"/>
                      <a:pt x="49" y="463"/>
                      <a:pt x="53" y="462"/>
                    </a:cubicBezTo>
                    <a:cubicBezTo>
                      <a:pt x="61" y="451"/>
                      <a:pt x="66" y="446"/>
                      <a:pt x="74" y="435"/>
                    </a:cubicBezTo>
                    <a:cubicBezTo>
                      <a:pt x="78" y="433"/>
                      <a:pt x="79" y="432"/>
                      <a:pt x="82" y="431"/>
                    </a:cubicBezTo>
                    <a:cubicBezTo>
                      <a:pt x="88" y="423"/>
                      <a:pt x="91" y="419"/>
                      <a:pt x="96" y="412"/>
                    </a:cubicBezTo>
                    <a:cubicBezTo>
                      <a:pt x="99" y="411"/>
                      <a:pt x="100" y="411"/>
                      <a:pt x="103" y="410"/>
                    </a:cubicBezTo>
                    <a:cubicBezTo>
                      <a:pt x="98" y="417"/>
                      <a:pt x="96" y="420"/>
                      <a:pt x="91" y="426"/>
                    </a:cubicBezTo>
                    <a:cubicBezTo>
                      <a:pt x="89" y="432"/>
                      <a:pt x="87" y="435"/>
                      <a:pt x="85" y="440"/>
                    </a:cubicBezTo>
                    <a:cubicBezTo>
                      <a:pt x="73" y="455"/>
                      <a:pt x="68" y="463"/>
                      <a:pt x="56" y="478"/>
                    </a:cubicBezTo>
                    <a:cubicBezTo>
                      <a:pt x="55" y="475"/>
                      <a:pt x="55" y="474"/>
                      <a:pt x="54" y="471"/>
                    </a:cubicBezTo>
                    <a:cubicBezTo>
                      <a:pt x="48" y="480"/>
                      <a:pt x="44" y="484"/>
                      <a:pt x="37" y="493"/>
                    </a:cubicBezTo>
                    <a:cubicBezTo>
                      <a:pt x="33" y="501"/>
                      <a:pt x="32" y="505"/>
                      <a:pt x="28" y="514"/>
                    </a:cubicBezTo>
                    <a:cubicBezTo>
                      <a:pt x="22" y="522"/>
                      <a:pt x="19" y="526"/>
                      <a:pt x="14" y="535"/>
                    </a:cubicBezTo>
                    <a:cubicBezTo>
                      <a:pt x="9" y="546"/>
                      <a:pt x="7" y="551"/>
                      <a:pt x="2" y="562"/>
                    </a:cubicBezTo>
                    <a:cubicBezTo>
                      <a:pt x="6" y="559"/>
                      <a:pt x="8" y="557"/>
                      <a:pt x="11" y="554"/>
                    </a:cubicBezTo>
                    <a:cubicBezTo>
                      <a:pt x="19" y="545"/>
                      <a:pt x="23" y="540"/>
                      <a:pt x="30" y="530"/>
                    </a:cubicBezTo>
                    <a:cubicBezTo>
                      <a:pt x="29" y="535"/>
                      <a:pt x="28" y="537"/>
                      <a:pt x="27" y="541"/>
                    </a:cubicBezTo>
                    <a:cubicBezTo>
                      <a:pt x="31" y="540"/>
                      <a:pt x="34" y="539"/>
                      <a:pt x="38" y="537"/>
                    </a:cubicBezTo>
                    <a:cubicBezTo>
                      <a:pt x="52" y="518"/>
                      <a:pt x="65" y="500"/>
                      <a:pt x="80" y="482"/>
                    </a:cubicBezTo>
                    <a:cubicBezTo>
                      <a:pt x="83" y="479"/>
                      <a:pt x="84" y="478"/>
                      <a:pt x="87" y="475"/>
                    </a:cubicBezTo>
                    <a:cubicBezTo>
                      <a:pt x="94" y="461"/>
                      <a:pt x="98" y="455"/>
                      <a:pt x="105" y="441"/>
                    </a:cubicBezTo>
                    <a:cubicBezTo>
                      <a:pt x="109" y="439"/>
                      <a:pt x="111" y="438"/>
                      <a:pt x="114" y="437"/>
                    </a:cubicBezTo>
                    <a:cubicBezTo>
                      <a:pt x="112" y="441"/>
                      <a:pt x="110" y="443"/>
                      <a:pt x="108" y="448"/>
                    </a:cubicBezTo>
                    <a:cubicBezTo>
                      <a:pt x="113" y="446"/>
                      <a:pt x="115" y="446"/>
                      <a:pt x="120" y="444"/>
                    </a:cubicBezTo>
                    <a:cubicBezTo>
                      <a:pt x="119" y="448"/>
                      <a:pt x="118" y="450"/>
                      <a:pt x="117" y="454"/>
                    </a:cubicBezTo>
                    <a:cubicBezTo>
                      <a:pt x="111" y="462"/>
                      <a:pt x="108" y="466"/>
                      <a:pt x="102" y="474"/>
                    </a:cubicBezTo>
                    <a:cubicBezTo>
                      <a:pt x="99" y="482"/>
                      <a:pt x="97" y="486"/>
                      <a:pt x="94" y="494"/>
                    </a:cubicBezTo>
                    <a:cubicBezTo>
                      <a:pt x="89" y="499"/>
                      <a:pt x="86" y="501"/>
                      <a:pt x="81" y="506"/>
                    </a:cubicBezTo>
                    <a:cubicBezTo>
                      <a:pt x="77" y="511"/>
                      <a:pt x="75" y="514"/>
                      <a:pt x="71" y="519"/>
                    </a:cubicBezTo>
                    <a:cubicBezTo>
                      <a:pt x="72" y="523"/>
                      <a:pt x="73" y="526"/>
                      <a:pt x="74" y="530"/>
                    </a:cubicBezTo>
                    <a:cubicBezTo>
                      <a:pt x="70" y="538"/>
                      <a:pt x="68" y="542"/>
                      <a:pt x="65" y="550"/>
                    </a:cubicBezTo>
                    <a:cubicBezTo>
                      <a:pt x="64" y="555"/>
                      <a:pt x="63" y="557"/>
                      <a:pt x="63" y="562"/>
                    </a:cubicBezTo>
                    <a:cubicBezTo>
                      <a:pt x="68" y="558"/>
                      <a:pt x="71" y="557"/>
                      <a:pt x="76" y="553"/>
                    </a:cubicBezTo>
                    <a:cubicBezTo>
                      <a:pt x="88" y="541"/>
                      <a:pt x="93" y="534"/>
                      <a:pt x="105" y="522"/>
                    </a:cubicBezTo>
                    <a:cubicBezTo>
                      <a:pt x="107" y="522"/>
                      <a:pt x="108" y="522"/>
                      <a:pt x="109" y="523"/>
                    </a:cubicBezTo>
                    <a:cubicBezTo>
                      <a:pt x="101" y="532"/>
                      <a:pt x="97" y="537"/>
                      <a:pt x="88" y="547"/>
                    </a:cubicBezTo>
                    <a:cubicBezTo>
                      <a:pt x="88" y="551"/>
                      <a:pt x="87" y="552"/>
                      <a:pt x="87" y="556"/>
                    </a:cubicBezTo>
                    <a:cubicBezTo>
                      <a:pt x="96" y="550"/>
                      <a:pt x="101" y="546"/>
                      <a:pt x="110" y="540"/>
                    </a:cubicBezTo>
                    <a:cubicBezTo>
                      <a:pt x="117" y="531"/>
                      <a:pt x="120" y="526"/>
                      <a:pt x="127" y="517"/>
                    </a:cubicBezTo>
                    <a:cubicBezTo>
                      <a:pt x="127" y="512"/>
                      <a:pt x="128" y="510"/>
                      <a:pt x="128" y="506"/>
                    </a:cubicBezTo>
                    <a:cubicBezTo>
                      <a:pt x="134" y="504"/>
                      <a:pt x="137" y="503"/>
                      <a:pt x="144" y="501"/>
                    </a:cubicBezTo>
                    <a:cubicBezTo>
                      <a:pt x="144" y="504"/>
                      <a:pt x="144" y="505"/>
                      <a:pt x="144" y="508"/>
                    </a:cubicBezTo>
                    <a:cubicBezTo>
                      <a:pt x="147" y="509"/>
                      <a:pt x="149" y="509"/>
                      <a:pt x="152" y="510"/>
                    </a:cubicBezTo>
                    <a:cubicBezTo>
                      <a:pt x="158" y="499"/>
                      <a:pt x="161" y="493"/>
                      <a:pt x="166" y="482"/>
                    </a:cubicBezTo>
                    <a:cubicBezTo>
                      <a:pt x="171" y="478"/>
                      <a:pt x="173" y="476"/>
                      <a:pt x="178" y="471"/>
                    </a:cubicBezTo>
                    <a:cubicBezTo>
                      <a:pt x="183" y="469"/>
                      <a:pt x="186" y="468"/>
                      <a:pt x="192" y="465"/>
                    </a:cubicBezTo>
                    <a:cubicBezTo>
                      <a:pt x="194" y="461"/>
                      <a:pt x="195" y="459"/>
                      <a:pt x="197" y="456"/>
                    </a:cubicBezTo>
                    <a:cubicBezTo>
                      <a:pt x="194" y="455"/>
                      <a:pt x="192" y="455"/>
                      <a:pt x="189" y="455"/>
                    </a:cubicBezTo>
                    <a:cubicBezTo>
                      <a:pt x="192" y="451"/>
                      <a:pt x="193" y="450"/>
                      <a:pt x="196" y="446"/>
                    </a:cubicBezTo>
                    <a:cubicBezTo>
                      <a:pt x="199" y="445"/>
                      <a:pt x="201" y="445"/>
                      <a:pt x="203" y="444"/>
                    </a:cubicBezTo>
                    <a:cubicBezTo>
                      <a:pt x="208" y="436"/>
                      <a:pt x="210" y="432"/>
                      <a:pt x="215" y="424"/>
                    </a:cubicBezTo>
                    <a:cubicBezTo>
                      <a:pt x="217" y="424"/>
                      <a:pt x="217" y="424"/>
                      <a:pt x="219" y="424"/>
                    </a:cubicBezTo>
                    <a:cubicBezTo>
                      <a:pt x="217" y="429"/>
                      <a:pt x="217" y="431"/>
                      <a:pt x="215" y="436"/>
                    </a:cubicBezTo>
                    <a:cubicBezTo>
                      <a:pt x="216" y="440"/>
                      <a:pt x="217" y="443"/>
                      <a:pt x="218" y="447"/>
                    </a:cubicBezTo>
                    <a:cubicBezTo>
                      <a:pt x="214" y="455"/>
                      <a:pt x="213" y="460"/>
                      <a:pt x="209" y="468"/>
                    </a:cubicBezTo>
                    <a:cubicBezTo>
                      <a:pt x="209" y="470"/>
                      <a:pt x="209" y="471"/>
                      <a:pt x="209" y="473"/>
                    </a:cubicBezTo>
                    <a:cubicBezTo>
                      <a:pt x="202" y="485"/>
                      <a:pt x="199" y="491"/>
                      <a:pt x="193" y="504"/>
                    </a:cubicBezTo>
                    <a:cubicBezTo>
                      <a:pt x="192" y="508"/>
                      <a:pt x="192" y="510"/>
                      <a:pt x="191" y="514"/>
                    </a:cubicBezTo>
                    <a:cubicBezTo>
                      <a:pt x="185" y="521"/>
                      <a:pt x="182" y="525"/>
                      <a:pt x="177" y="532"/>
                    </a:cubicBezTo>
                    <a:cubicBezTo>
                      <a:pt x="171" y="545"/>
                      <a:pt x="169" y="552"/>
                      <a:pt x="164" y="565"/>
                    </a:cubicBezTo>
                    <a:cubicBezTo>
                      <a:pt x="166" y="567"/>
                      <a:pt x="167" y="568"/>
                      <a:pt x="169" y="570"/>
                    </a:cubicBezTo>
                    <a:cubicBezTo>
                      <a:pt x="174" y="561"/>
                      <a:pt x="177" y="557"/>
                      <a:pt x="183" y="548"/>
                    </a:cubicBezTo>
                    <a:cubicBezTo>
                      <a:pt x="183" y="544"/>
                      <a:pt x="183" y="542"/>
                      <a:pt x="183" y="539"/>
                    </a:cubicBezTo>
                    <a:cubicBezTo>
                      <a:pt x="190" y="533"/>
                      <a:pt x="193" y="530"/>
                      <a:pt x="199" y="524"/>
                    </a:cubicBezTo>
                    <a:cubicBezTo>
                      <a:pt x="201" y="517"/>
                      <a:pt x="202" y="514"/>
                      <a:pt x="204" y="507"/>
                    </a:cubicBezTo>
                    <a:cubicBezTo>
                      <a:pt x="208" y="504"/>
                      <a:pt x="209" y="502"/>
                      <a:pt x="213" y="499"/>
                    </a:cubicBezTo>
                    <a:cubicBezTo>
                      <a:pt x="213" y="495"/>
                      <a:pt x="213" y="493"/>
                      <a:pt x="213" y="489"/>
                    </a:cubicBezTo>
                    <a:cubicBezTo>
                      <a:pt x="217" y="486"/>
                      <a:pt x="218" y="484"/>
                      <a:pt x="222" y="481"/>
                    </a:cubicBezTo>
                    <a:cubicBezTo>
                      <a:pt x="226" y="467"/>
                      <a:pt x="228" y="460"/>
                      <a:pt x="232" y="446"/>
                    </a:cubicBezTo>
                    <a:cubicBezTo>
                      <a:pt x="235" y="438"/>
                      <a:pt x="237" y="434"/>
                      <a:pt x="240" y="426"/>
                    </a:cubicBezTo>
                    <a:cubicBezTo>
                      <a:pt x="245" y="414"/>
                      <a:pt x="248" y="409"/>
                      <a:pt x="253" y="397"/>
                    </a:cubicBezTo>
                    <a:cubicBezTo>
                      <a:pt x="257" y="391"/>
                      <a:pt x="260" y="388"/>
                      <a:pt x="264" y="382"/>
                    </a:cubicBezTo>
                    <a:cubicBezTo>
                      <a:pt x="266" y="373"/>
                      <a:pt x="268" y="369"/>
                      <a:pt x="270" y="360"/>
                    </a:cubicBezTo>
                    <a:cubicBezTo>
                      <a:pt x="263" y="365"/>
                      <a:pt x="260" y="368"/>
                      <a:pt x="253" y="373"/>
                    </a:cubicBezTo>
                    <a:cubicBezTo>
                      <a:pt x="254" y="367"/>
                      <a:pt x="255" y="364"/>
                      <a:pt x="256" y="357"/>
                    </a:cubicBezTo>
                    <a:cubicBezTo>
                      <a:pt x="260" y="353"/>
                      <a:pt x="262" y="350"/>
                      <a:pt x="266" y="346"/>
                    </a:cubicBezTo>
                    <a:cubicBezTo>
                      <a:pt x="269" y="333"/>
                      <a:pt x="270" y="326"/>
                      <a:pt x="273" y="313"/>
                    </a:cubicBezTo>
                    <a:cubicBezTo>
                      <a:pt x="279" y="303"/>
                      <a:pt x="282" y="297"/>
                      <a:pt x="288" y="287"/>
                    </a:cubicBezTo>
                    <a:cubicBezTo>
                      <a:pt x="293" y="284"/>
                      <a:pt x="296" y="282"/>
                      <a:pt x="302" y="279"/>
                    </a:cubicBezTo>
                    <a:cubicBezTo>
                      <a:pt x="296" y="289"/>
                      <a:pt x="293" y="294"/>
                      <a:pt x="286" y="303"/>
                    </a:cubicBezTo>
                    <a:cubicBezTo>
                      <a:pt x="286" y="314"/>
                      <a:pt x="286" y="320"/>
                      <a:pt x="286" y="331"/>
                    </a:cubicBezTo>
                    <a:cubicBezTo>
                      <a:pt x="289" y="330"/>
                      <a:pt x="290" y="330"/>
                      <a:pt x="293" y="329"/>
                    </a:cubicBezTo>
                    <a:cubicBezTo>
                      <a:pt x="304" y="309"/>
                      <a:pt x="309" y="299"/>
                      <a:pt x="320" y="279"/>
                    </a:cubicBezTo>
                    <a:cubicBezTo>
                      <a:pt x="329" y="270"/>
                      <a:pt x="334" y="265"/>
                      <a:pt x="343" y="257"/>
                    </a:cubicBezTo>
                    <a:cubicBezTo>
                      <a:pt x="345" y="252"/>
                      <a:pt x="346" y="249"/>
                      <a:pt x="347" y="244"/>
                    </a:cubicBezTo>
                    <a:cubicBezTo>
                      <a:pt x="340" y="249"/>
                      <a:pt x="337" y="252"/>
                      <a:pt x="330" y="257"/>
                    </a:cubicBezTo>
                    <a:cubicBezTo>
                      <a:pt x="331" y="252"/>
                      <a:pt x="331" y="250"/>
                      <a:pt x="332" y="245"/>
                    </a:cubicBezTo>
                    <a:cubicBezTo>
                      <a:pt x="338" y="238"/>
                      <a:pt x="341" y="235"/>
                      <a:pt x="347" y="228"/>
                    </a:cubicBezTo>
                    <a:cubicBezTo>
                      <a:pt x="352" y="225"/>
                      <a:pt x="355" y="223"/>
                      <a:pt x="360" y="219"/>
                    </a:cubicBezTo>
                    <a:cubicBezTo>
                      <a:pt x="360" y="222"/>
                      <a:pt x="360" y="223"/>
                      <a:pt x="360" y="226"/>
                    </a:cubicBezTo>
                    <a:cubicBezTo>
                      <a:pt x="369" y="217"/>
                      <a:pt x="373" y="212"/>
                      <a:pt x="381" y="203"/>
                    </a:cubicBezTo>
                    <a:cubicBezTo>
                      <a:pt x="387" y="199"/>
                      <a:pt x="390" y="197"/>
                      <a:pt x="396" y="193"/>
                    </a:cubicBezTo>
                    <a:cubicBezTo>
                      <a:pt x="409" y="178"/>
                      <a:pt x="416" y="171"/>
                      <a:pt x="429" y="156"/>
                    </a:cubicBezTo>
                    <a:cubicBezTo>
                      <a:pt x="441" y="146"/>
                      <a:pt x="447" y="141"/>
                      <a:pt x="459" y="132"/>
                    </a:cubicBezTo>
                    <a:cubicBezTo>
                      <a:pt x="462" y="126"/>
                      <a:pt x="464" y="124"/>
                      <a:pt x="467" y="118"/>
                    </a:cubicBezTo>
                    <a:cubicBezTo>
                      <a:pt x="469" y="119"/>
                      <a:pt x="470" y="120"/>
                      <a:pt x="472" y="121"/>
                    </a:cubicBezTo>
                    <a:cubicBezTo>
                      <a:pt x="488" y="111"/>
                      <a:pt x="496" y="107"/>
                      <a:pt x="512" y="97"/>
                    </a:cubicBezTo>
                    <a:cubicBezTo>
                      <a:pt x="518" y="91"/>
                      <a:pt x="520" y="89"/>
                      <a:pt x="526" y="83"/>
                    </a:cubicBezTo>
                    <a:cubicBezTo>
                      <a:pt x="525" y="81"/>
                      <a:pt x="525" y="79"/>
                      <a:pt x="525" y="77"/>
                    </a:cubicBezTo>
                    <a:cubicBezTo>
                      <a:pt x="532" y="73"/>
                      <a:pt x="536" y="71"/>
                      <a:pt x="543" y="66"/>
                    </a:cubicBezTo>
                    <a:cubicBezTo>
                      <a:pt x="543" y="63"/>
                      <a:pt x="543" y="61"/>
                      <a:pt x="543" y="57"/>
                    </a:cubicBezTo>
                    <a:cubicBezTo>
                      <a:pt x="548" y="56"/>
                      <a:pt x="550" y="56"/>
                      <a:pt x="556" y="55"/>
                    </a:cubicBezTo>
                    <a:cubicBezTo>
                      <a:pt x="560" y="59"/>
                      <a:pt x="562" y="61"/>
                      <a:pt x="566" y="64"/>
                    </a:cubicBezTo>
                    <a:cubicBezTo>
                      <a:pt x="569" y="61"/>
                      <a:pt x="571" y="59"/>
                      <a:pt x="573" y="55"/>
                    </a:cubicBezTo>
                    <a:cubicBezTo>
                      <a:pt x="573" y="51"/>
                      <a:pt x="573" y="50"/>
                      <a:pt x="572" y="46"/>
                    </a:cubicBezTo>
                    <a:cubicBezTo>
                      <a:pt x="577" y="44"/>
                      <a:pt x="580" y="44"/>
                      <a:pt x="584" y="42"/>
                    </a:cubicBezTo>
                    <a:cubicBezTo>
                      <a:pt x="586" y="44"/>
                      <a:pt x="587" y="45"/>
                      <a:pt x="589" y="48"/>
                    </a:cubicBezTo>
                    <a:cubicBezTo>
                      <a:pt x="584" y="55"/>
                      <a:pt x="581" y="59"/>
                      <a:pt x="576" y="66"/>
                    </a:cubicBezTo>
                    <a:cubicBezTo>
                      <a:pt x="578" y="69"/>
                      <a:pt x="580" y="70"/>
                      <a:pt x="582" y="73"/>
                    </a:cubicBezTo>
                    <a:cubicBezTo>
                      <a:pt x="589" y="62"/>
                      <a:pt x="593" y="57"/>
                      <a:pt x="600" y="46"/>
                    </a:cubicBezTo>
                    <a:cubicBezTo>
                      <a:pt x="607" y="45"/>
                      <a:pt x="611" y="45"/>
                      <a:pt x="619" y="44"/>
                    </a:cubicBezTo>
                    <a:cubicBezTo>
                      <a:pt x="623" y="39"/>
                      <a:pt x="625" y="36"/>
                      <a:pt x="629" y="31"/>
                    </a:cubicBezTo>
                    <a:cubicBezTo>
                      <a:pt x="629" y="36"/>
                      <a:pt x="629" y="38"/>
                      <a:pt x="629" y="43"/>
                    </a:cubicBezTo>
                    <a:cubicBezTo>
                      <a:pt x="632" y="44"/>
                      <a:pt x="634" y="44"/>
                      <a:pt x="637" y="45"/>
                    </a:cubicBezTo>
                    <a:cubicBezTo>
                      <a:pt x="639" y="40"/>
                      <a:pt x="640" y="38"/>
                      <a:pt x="642" y="33"/>
                    </a:cubicBezTo>
                    <a:cubicBezTo>
                      <a:pt x="644" y="34"/>
                      <a:pt x="645" y="35"/>
                      <a:pt x="647" y="36"/>
                    </a:cubicBezTo>
                    <a:cubicBezTo>
                      <a:pt x="650" y="34"/>
                      <a:pt x="651" y="33"/>
                      <a:pt x="654" y="32"/>
                    </a:cubicBezTo>
                    <a:cubicBezTo>
                      <a:pt x="656" y="24"/>
                      <a:pt x="658" y="20"/>
                      <a:pt x="660" y="12"/>
                    </a:cubicBezTo>
                    <a:cubicBezTo>
                      <a:pt x="657" y="7"/>
                      <a:pt x="656" y="5"/>
                      <a:pt x="653"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220"/>
              <p:cNvSpPr>
                <a:spLocks noEditPoints="1"/>
              </p:cNvSpPr>
              <p:nvPr userDrawn="1"/>
            </p:nvSpPr>
            <p:spPr bwMode="auto">
              <a:xfrm>
                <a:off x="-4308" y="796"/>
                <a:ext cx="3875" cy="2311"/>
              </a:xfrm>
              <a:custGeom>
                <a:avLst/>
                <a:gdLst>
                  <a:gd name="T0" fmla="*/ 1579 w 1634"/>
                  <a:gd name="T1" fmla="*/ 39 h 974"/>
                  <a:gd name="T2" fmla="*/ 1548 w 1634"/>
                  <a:gd name="T3" fmla="*/ 33 h 974"/>
                  <a:gd name="T4" fmla="*/ 1501 w 1634"/>
                  <a:gd name="T5" fmla="*/ 26 h 974"/>
                  <a:gd name="T6" fmla="*/ 1457 w 1634"/>
                  <a:gd name="T7" fmla="*/ 8 h 974"/>
                  <a:gd name="T8" fmla="*/ 1414 w 1634"/>
                  <a:gd name="T9" fmla="*/ 26 h 974"/>
                  <a:gd name="T10" fmla="*/ 1326 w 1634"/>
                  <a:gd name="T11" fmla="*/ 63 h 974"/>
                  <a:gd name="T12" fmla="*/ 1234 w 1634"/>
                  <a:gd name="T13" fmla="*/ 56 h 974"/>
                  <a:gd name="T14" fmla="*/ 1150 w 1634"/>
                  <a:gd name="T15" fmla="*/ 103 h 974"/>
                  <a:gd name="T16" fmla="*/ 1180 w 1634"/>
                  <a:gd name="T17" fmla="*/ 128 h 974"/>
                  <a:gd name="T18" fmla="*/ 1181 w 1634"/>
                  <a:gd name="T19" fmla="*/ 232 h 974"/>
                  <a:gd name="T20" fmla="*/ 1182 w 1634"/>
                  <a:gd name="T21" fmla="*/ 271 h 974"/>
                  <a:gd name="T22" fmla="*/ 1110 w 1634"/>
                  <a:gd name="T23" fmla="*/ 248 h 974"/>
                  <a:gd name="T24" fmla="*/ 980 w 1634"/>
                  <a:gd name="T25" fmla="*/ 296 h 974"/>
                  <a:gd name="T26" fmla="*/ 875 w 1634"/>
                  <a:gd name="T27" fmla="*/ 332 h 974"/>
                  <a:gd name="T28" fmla="*/ 870 w 1634"/>
                  <a:gd name="T29" fmla="*/ 282 h 974"/>
                  <a:gd name="T30" fmla="*/ 910 w 1634"/>
                  <a:gd name="T31" fmla="*/ 234 h 974"/>
                  <a:gd name="T32" fmla="*/ 929 w 1634"/>
                  <a:gd name="T33" fmla="*/ 208 h 974"/>
                  <a:gd name="T34" fmla="*/ 934 w 1634"/>
                  <a:gd name="T35" fmla="*/ 168 h 974"/>
                  <a:gd name="T36" fmla="*/ 992 w 1634"/>
                  <a:gd name="T37" fmla="*/ 127 h 974"/>
                  <a:gd name="T38" fmla="*/ 1060 w 1634"/>
                  <a:gd name="T39" fmla="*/ 76 h 974"/>
                  <a:gd name="T40" fmla="*/ 1053 w 1634"/>
                  <a:gd name="T41" fmla="*/ 47 h 974"/>
                  <a:gd name="T42" fmla="*/ 963 w 1634"/>
                  <a:gd name="T43" fmla="*/ 120 h 974"/>
                  <a:gd name="T44" fmla="*/ 892 w 1634"/>
                  <a:gd name="T45" fmla="*/ 157 h 974"/>
                  <a:gd name="T46" fmla="*/ 818 w 1634"/>
                  <a:gd name="T47" fmla="*/ 166 h 974"/>
                  <a:gd name="T48" fmla="*/ 760 w 1634"/>
                  <a:gd name="T49" fmla="*/ 217 h 974"/>
                  <a:gd name="T50" fmla="*/ 791 w 1634"/>
                  <a:gd name="T51" fmla="*/ 228 h 974"/>
                  <a:gd name="T52" fmla="*/ 670 w 1634"/>
                  <a:gd name="T53" fmla="*/ 320 h 974"/>
                  <a:gd name="T54" fmla="*/ 557 w 1634"/>
                  <a:gd name="T55" fmla="*/ 398 h 974"/>
                  <a:gd name="T56" fmla="*/ 539 w 1634"/>
                  <a:gd name="T57" fmla="*/ 414 h 974"/>
                  <a:gd name="T58" fmla="*/ 442 w 1634"/>
                  <a:gd name="T59" fmla="*/ 480 h 974"/>
                  <a:gd name="T60" fmla="*/ 293 w 1634"/>
                  <a:gd name="T61" fmla="*/ 592 h 974"/>
                  <a:gd name="T62" fmla="*/ 249 w 1634"/>
                  <a:gd name="T63" fmla="*/ 638 h 974"/>
                  <a:gd name="T64" fmla="*/ 192 w 1634"/>
                  <a:gd name="T65" fmla="*/ 687 h 974"/>
                  <a:gd name="T66" fmla="*/ 156 w 1634"/>
                  <a:gd name="T67" fmla="*/ 710 h 974"/>
                  <a:gd name="T68" fmla="*/ 132 w 1634"/>
                  <a:gd name="T69" fmla="*/ 749 h 974"/>
                  <a:gd name="T70" fmla="*/ 79 w 1634"/>
                  <a:gd name="T71" fmla="*/ 805 h 974"/>
                  <a:gd name="T72" fmla="*/ 28 w 1634"/>
                  <a:gd name="T73" fmla="*/ 854 h 974"/>
                  <a:gd name="T74" fmla="*/ 141 w 1634"/>
                  <a:gd name="T75" fmla="*/ 925 h 974"/>
                  <a:gd name="T76" fmla="*/ 288 w 1634"/>
                  <a:gd name="T77" fmla="*/ 860 h 974"/>
                  <a:gd name="T78" fmla="*/ 295 w 1634"/>
                  <a:gd name="T79" fmla="*/ 892 h 974"/>
                  <a:gd name="T80" fmla="*/ 395 w 1634"/>
                  <a:gd name="T81" fmla="*/ 851 h 974"/>
                  <a:gd name="T82" fmla="*/ 904 w 1634"/>
                  <a:gd name="T83" fmla="*/ 485 h 974"/>
                  <a:gd name="T84" fmla="*/ 996 w 1634"/>
                  <a:gd name="T85" fmla="*/ 434 h 974"/>
                  <a:gd name="T86" fmla="*/ 1108 w 1634"/>
                  <a:gd name="T87" fmla="*/ 373 h 974"/>
                  <a:gd name="T88" fmla="*/ 1186 w 1634"/>
                  <a:gd name="T89" fmla="*/ 375 h 974"/>
                  <a:gd name="T90" fmla="*/ 1228 w 1634"/>
                  <a:gd name="T91" fmla="*/ 389 h 974"/>
                  <a:gd name="T92" fmla="*/ 1362 w 1634"/>
                  <a:gd name="T93" fmla="*/ 285 h 974"/>
                  <a:gd name="T94" fmla="*/ 1423 w 1634"/>
                  <a:gd name="T95" fmla="*/ 223 h 974"/>
                  <a:gd name="T96" fmla="*/ 1466 w 1634"/>
                  <a:gd name="T97" fmla="*/ 246 h 974"/>
                  <a:gd name="T98" fmla="*/ 1560 w 1634"/>
                  <a:gd name="T99" fmla="*/ 190 h 974"/>
                  <a:gd name="T100" fmla="*/ 1468 w 1634"/>
                  <a:gd name="T101" fmla="*/ 200 h 974"/>
                  <a:gd name="T102" fmla="*/ 1483 w 1634"/>
                  <a:gd name="T103" fmla="*/ 169 h 974"/>
                  <a:gd name="T104" fmla="*/ 1372 w 1634"/>
                  <a:gd name="T105" fmla="*/ 243 h 974"/>
                  <a:gd name="T106" fmla="*/ 1552 w 1634"/>
                  <a:gd name="T107" fmla="*/ 115 h 974"/>
                  <a:gd name="T108" fmla="*/ 1634 w 1634"/>
                  <a:gd name="T109" fmla="*/ 44 h 974"/>
                  <a:gd name="T110" fmla="*/ 360 w 1634"/>
                  <a:gd name="T111" fmla="*/ 607 h 974"/>
                  <a:gd name="T112" fmla="*/ 373 w 1634"/>
                  <a:gd name="T113" fmla="*/ 566 h 974"/>
                  <a:gd name="T114" fmla="*/ 519 w 1634"/>
                  <a:gd name="T115" fmla="*/ 548 h 974"/>
                  <a:gd name="T116" fmla="*/ 477 w 1634"/>
                  <a:gd name="T117" fmla="*/ 559 h 974"/>
                  <a:gd name="T118" fmla="*/ 888 w 1634"/>
                  <a:gd name="T119" fmla="*/ 472 h 974"/>
                  <a:gd name="T120" fmla="*/ 823 w 1634"/>
                  <a:gd name="T121" fmla="*/ 449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34" h="974">
                    <a:moveTo>
                      <a:pt x="1627" y="33"/>
                    </a:moveTo>
                    <a:cubicBezTo>
                      <a:pt x="1621" y="34"/>
                      <a:pt x="1617" y="34"/>
                      <a:pt x="1611" y="34"/>
                    </a:cubicBezTo>
                    <a:cubicBezTo>
                      <a:pt x="1606" y="36"/>
                      <a:pt x="1603" y="38"/>
                      <a:pt x="1597" y="40"/>
                    </a:cubicBezTo>
                    <a:cubicBezTo>
                      <a:pt x="1597" y="37"/>
                      <a:pt x="1597" y="36"/>
                      <a:pt x="1597" y="33"/>
                    </a:cubicBezTo>
                    <a:cubicBezTo>
                      <a:pt x="1590" y="35"/>
                      <a:pt x="1586" y="36"/>
                      <a:pt x="1579" y="39"/>
                    </a:cubicBezTo>
                    <a:cubicBezTo>
                      <a:pt x="1567" y="48"/>
                      <a:pt x="1561" y="52"/>
                      <a:pt x="1548" y="61"/>
                    </a:cubicBezTo>
                    <a:cubicBezTo>
                      <a:pt x="1548" y="56"/>
                      <a:pt x="1547" y="54"/>
                      <a:pt x="1547" y="49"/>
                    </a:cubicBezTo>
                    <a:cubicBezTo>
                      <a:pt x="1563" y="39"/>
                      <a:pt x="1571" y="34"/>
                      <a:pt x="1588" y="24"/>
                    </a:cubicBezTo>
                    <a:cubicBezTo>
                      <a:pt x="1583" y="23"/>
                      <a:pt x="1581" y="22"/>
                      <a:pt x="1577" y="21"/>
                    </a:cubicBezTo>
                    <a:cubicBezTo>
                      <a:pt x="1565" y="26"/>
                      <a:pt x="1559" y="28"/>
                      <a:pt x="1548" y="33"/>
                    </a:cubicBezTo>
                    <a:cubicBezTo>
                      <a:pt x="1549" y="31"/>
                      <a:pt x="1550" y="29"/>
                      <a:pt x="1551" y="27"/>
                    </a:cubicBezTo>
                    <a:cubicBezTo>
                      <a:pt x="1543" y="30"/>
                      <a:pt x="1539" y="31"/>
                      <a:pt x="1530" y="34"/>
                    </a:cubicBezTo>
                    <a:cubicBezTo>
                      <a:pt x="1527" y="32"/>
                      <a:pt x="1526" y="30"/>
                      <a:pt x="1523" y="28"/>
                    </a:cubicBezTo>
                    <a:cubicBezTo>
                      <a:pt x="1511" y="30"/>
                      <a:pt x="1506" y="31"/>
                      <a:pt x="1495" y="34"/>
                    </a:cubicBezTo>
                    <a:cubicBezTo>
                      <a:pt x="1497" y="31"/>
                      <a:pt x="1498" y="29"/>
                      <a:pt x="1501" y="26"/>
                    </a:cubicBezTo>
                    <a:cubicBezTo>
                      <a:pt x="1496" y="27"/>
                      <a:pt x="1494" y="27"/>
                      <a:pt x="1489" y="28"/>
                    </a:cubicBezTo>
                    <a:cubicBezTo>
                      <a:pt x="1491" y="24"/>
                      <a:pt x="1492" y="23"/>
                      <a:pt x="1494" y="19"/>
                    </a:cubicBezTo>
                    <a:cubicBezTo>
                      <a:pt x="1485" y="16"/>
                      <a:pt x="1481" y="15"/>
                      <a:pt x="1473" y="12"/>
                    </a:cubicBezTo>
                    <a:cubicBezTo>
                      <a:pt x="1466" y="14"/>
                      <a:pt x="1462" y="15"/>
                      <a:pt x="1455" y="18"/>
                    </a:cubicBezTo>
                    <a:cubicBezTo>
                      <a:pt x="1456" y="14"/>
                      <a:pt x="1456" y="12"/>
                      <a:pt x="1457" y="8"/>
                    </a:cubicBezTo>
                    <a:cubicBezTo>
                      <a:pt x="1451" y="10"/>
                      <a:pt x="1448" y="11"/>
                      <a:pt x="1443" y="13"/>
                    </a:cubicBezTo>
                    <a:cubicBezTo>
                      <a:pt x="1444" y="10"/>
                      <a:pt x="1444" y="9"/>
                      <a:pt x="1445" y="6"/>
                    </a:cubicBezTo>
                    <a:cubicBezTo>
                      <a:pt x="1438" y="4"/>
                      <a:pt x="1434" y="3"/>
                      <a:pt x="1427" y="0"/>
                    </a:cubicBezTo>
                    <a:cubicBezTo>
                      <a:pt x="1423" y="1"/>
                      <a:pt x="1421" y="2"/>
                      <a:pt x="1417" y="3"/>
                    </a:cubicBezTo>
                    <a:cubicBezTo>
                      <a:pt x="1416" y="12"/>
                      <a:pt x="1415" y="17"/>
                      <a:pt x="1414" y="26"/>
                    </a:cubicBezTo>
                    <a:cubicBezTo>
                      <a:pt x="1409" y="28"/>
                      <a:pt x="1407" y="29"/>
                      <a:pt x="1403" y="31"/>
                    </a:cubicBezTo>
                    <a:cubicBezTo>
                      <a:pt x="1392" y="41"/>
                      <a:pt x="1386" y="46"/>
                      <a:pt x="1375" y="56"/>
                    </a:cubicBezTo>
                    <a:cubicBezTo>
                      <a:pt x="1369" y="57"/>
                      <a:pt x="1366" y="58"/>
                      <a:pt x="1360" y="59"/>
                    </a:cubicBezTo>
                    <a:cubicBezTo>
                      <a:pt x="1350" y="59"/>
                      <a:pt x="1346" y="59"/>
                      <a:pt x="1336" y="59"/>
                    </a:cubicBezTo>
                    <a:cubicBezTo>
                      <a:pt x="1332" y="60"/>
                      <a:pt x="1330" y="61"/>
                      <a:pt x="1326" y="63"/>
                    </a:cubicBezTo>
                    <a:cubicBezTo>
                      <a:pt x="1326" y="53"/>
                      <a:pt x="1326" y="47"/>
                      <a:pt x="1326" y="36"/>
                    </a:cubicBezTo>
                    <a:cubicBezTo>
                      <a:pt x="1320" y="38"/>
                      <a:pt x="1316" y="39"/>
                      <a:pt x="1310" y="40"/>
                    </a:cubicBezTo>
                    <a:cubicBezTo>
                      <a:pt x="1299" y="46"/>
                      <a:pt x="1293" y="48"/>
                      <a:pt x="1282" y="54"/>
                    </a:cubicBezTo>
                    <a:cubicBezTo>
                      <a:pt x="1281" y="51"/>
                      <a:pt x="1280" y="50"/>
                      <a:pt x="1279" y="47"/>
                    </a:cubicBezTo>
                    <a:cubicBezTo>
                      <a:pt x="1261" y="50"/>
                      <a:pt x="1252" y="52"/>
                      <a:pt x="1234" y="56"/>
                    </a:cubicBezTo>
                    <a:cubicBezTo>
                      <a:pt x="1227" y="62"/>
                      <a:pt x="1224" y="65"/>
                      <a:pt x="1217" y="70"/>
                    </a:cubicBezTo>
                    <a:cubicBezTo>
                      <a:pt x="1207" y="75"/>
                      <a:pt x="1202" y="78"/>
                      <a:pt x="1193" y="83"/>
                    </a:cubicBezTo>
                    <a:cubicBezTo>
                      <a:pt x="1192" y="80"/>
                      <a:pt x="1192" y="79"/>
                      <a:pt x="1191" y="76"/>
                    </a:cubicBezTo>
                    <a:cubicBezTo>
                      <a:pt x="1179" y="83"/>
                      <a:pt x="1173" y="86"/>
                      <a:pt x="1161" y="93"/>
                    </a:cubicBezTo>
                    <a:cubicBezTo>
                      <a:pt x="1156" y="97"/>
                      <a:pt x="1154" y="99"/>
                      <a:pt x="1150" y="103"/>
                    </a:cubicBezTo>
                    <a:cubicBezTo>
                      <a:pt x="1157" y="105"/>
                      <a:pt x="1160" y="106"/>
                      <a:pt x="1166" y="108"/>
                    </a:cubicBezTo>
                    <a:cubicBezTo>
                      <a:pt x="1163" y="111"/>
                      <a:pt x="1162" y="113"/>
                      <a:pt x="1159" y="117"/>
                    </a:cubicBezTo>
                    <a:cubicBezTo>
                      <a:pt x="1163" y="118"/>
                      <a:pt x="1165" y="118"/>
                      <a:pt x="1169" y="119"/>
                    </a:cubicBezTo>
                    <a:cubicBezTo>
                      <a:pt x="1168" y="123"/>
                      <a:pt x="1168" y="125"/>
                      <a:pt x="1167" y="129"/>
                    </a:cubicBezTo>
                    <a:cubicBezTo>
                      <a:pt x="1172" y="128"/>
                      <a:pt x="1175" y="128"/>
                      <a:pt x="1180" y="128"/>
                    </a:cubicBezTo>
                    <a:cubicBezTo>
                      <a:pt x="1173" y="141"/>
                      <a:pt x="1169" y="147"/>
                      <a:pt x="1161" y="161"/>
                    </a:cubicBezTo>
                    <a:cubicBezTo>
                      <a:pt x="1179" y="160"/>
                      <a:pt x="1188" y="159"/>
                      <a:pt x="1205" y="158"/>
                    </a:cubicBezTo>
                    <a:cubicBezTo>
                      <a:pt x="1205" y="170"/>
                      <a:pt x="1204" y="176"/>
                      <a:pt x="1204" y="187"/>
                    </a:cubicBezTo>
                    <a:cubicBezTo>
                      <a:pt x="1186" y="204"/>
                      <a:pt x="1177" y="212"/>
                      <a:pt x="1160" y="229"/>
                    </a:cubicBezTo>
                    <a:cubicBezTo>
                      <a:pt x="1168" y="230"/>
                      <a:pt x="1172" y="230"/>
                      <a:pt x="1181" y="232"/>
                    </a:cubicBezTo>
                    <a:cubicBezTo>
                      <a:pt x="1181" y="236"/>
                      <a:pt x="1181" y="239"/>
                      <a:pt x="1181" y="244"/>
                    </a:cubicBezTo>
                    <a:cubicBezTo>
                      <a:pt x="1188" y="246"/>
                      <a:pt x="1192" y="248"/>
                      <a:pt x="1199" y="250"/>
                    </a:cubicBezTo>
                    <a:cubicBezTo>
                      <a:pt x="1195" y="253"/>
                      <a:pt x="1194" y="255"/>
                      <a:pt x="1190" y="258"/>
                    </a:cubicBezTo>
                    <a:cubicBezTo>
                      <a:pt x="1192" y="262"/>
                      <a:pt x="1193" y="264"/>
                      <a:pt x="1195" y="268"/>
                    </a:cubicBezTo>
                    <a:cubicBezTo>
                      <a:pt x="1190" y="269"/>
                      <a:pt x="1187" y="270"/>
                      <a:pt x="1182" y="271"/>
                    </a:cubicBezTo>
                    <a:cubicBezTo>
                      <a:pt x="1178" y="275"/>
                      <a:pt x="1176" y="277"/>
                      <a:pt x="1173" y="282"/>
                    </a:cubicBezTo>
                    <a:cubicBezTo>
                      <a:pt x="1157" y="284"/>
                      <a:pt x="1150" y="284"/>
                      <a:pt x="1135" y="286"/>
                    </a:cubicBezTo>
                    <a:cubicBezTo>
                      <a:pt x="1126" y="277"/>
                      <a:pt x="1122" y="272"/>
                      <a:pt x="1113" y="263"/>
                    </a:cubicBezTo>
                    <a:cubicBezTo>
                      <a:pt x="1115" y="258"/>
                      <a:pt x="1116" y="255"/>
                      <a:pt x="1118" y="250"/>
                    </a:cubicBezTo>
                    <a:cubicBezTo>
                      <a:pt x="1115" y="249"/>
                      <a:pt x="1113" y="249"/>
                      <a:pt x="1110" y="248"/>
                    </a:cubicBezTo>
                    <a:cubicBezTo>
                      <a:pt x="1092" y="258"/>
                      <a:pt x="1083" y="263"/>
                      <a:pt x="1065" y="273"/>
                    </a:cubicBezTo>
                    <a:cubicBezTo>
                      <a:pt x="1061" y="277"/>
                      <a:pt x="1059" y="280"/>
                      <a:pt x="1055" y="284"/>
                    </a:cubicBezTo>
                    <a:cubicBezTo>
                      <a:pt x="1054" y="282"/>
                      <a:pt x="1053" y="281"/>
                      <a:pt x="1051" y="278"/>
                    </a:cubicBezTo>
                    <a:cubicBezTo>
                      <a:pt x="1033" y="284"/>
                      <a:pt x="1025" y="288"/>
                      <a:pt x="1007" y="294"/>
                    </a:cubicBezTo>
                    <a:cubicBezTo>
                      <a:pt x="996" y="295"/>
                      <a:pt x="991" y="296"/>
                      <a:pt x="980" y="296"/>
                    </a:cubicBezTo>
                    <a:cubicBezTo>
                      <a:pt x="963" y="304"/>
                      <a:pt x="954" y="308"/>
                      <a:pt x="938" y="315"/>
                    </a:cubicBezTo>
                    <a:cubicBezTo>
                      <a:pt x="925" y="326"/>
                      <a:pt x="918" y="332"/>
                      <a:pt x="906" y="343"/>
                    </a:cubicBezTo>
                    <a:cubicBezTo>
                      <a:pt x="907" y="337"/>
                      <a:pt x="907" y="335"/>
                      <a:pt x="908" y="330"/>
                    </a:cubicBezTo>
                    <a:cubicBezTo>
                      <a:pt x="901" y="327"/>
                      <a:pt x="897" y="326"/>
                      <a:pt x="889" y="323"/>
                    </a:cubicBezTo>
                    <a:cubicBezTo>
                      <a:pt x="884" y="326"/>
                      <a:pt x="881" y="328"/>
                      <a:pt x="875" y="332"/>
                    </a:cubicBezTo>
                    <a:cubicBezTo>
                      <a:pt x="873" y="335"/>
                      <a:pt x="873" y="336"/>
                      <a:pt x="871" y="339"/>
                    </a:cubicBezTo>
                    <a:cubicBezTo>
                      <a:pt x="864" y="340"/>
                      <a:pt x="861" y="340"/>
                      <a:pt x="855" y="341"/>
                    </a:cubicBezTo>
                    <a:cubicBezTo>
                      <a:pt x="853" y="332"/>
                      <a:pt x="852" y="328"/>
                      <a:pt x="850" y="319"/>
                    </a:cubicBezTo>
                    <a:cubicBezTo>
                      <a:pt x="853" y="310"/>
                      <a:pt x="855" y="305"/>
                      <a:pt x="858" y="295"/>
                    </a:cubicBezTo>
                    <a:cubicBezTo>
                      <a:pt x="863" y="290"/>
                      <a:pt x="865" y="287"/>
                      <a:pt x="870" y="282"/>
                    </a:cubicBezTo>
                    <a:cubicBezTo>
                      <a:pt x="867" y="282"/>
                      <a:pt x="866" y="282"/>
                      <a:pt x="863" y="282"/>
                    </a:cubicBezTo>
                    <a:cubicBezTo>
                      <a:pt x="869" y="276"/>
                      <a:pt x="871" y="274"/>
                      <a:pt x="876" y="268"/>
                    </a:cubicBezTo>
                    <a:cubicBezTo>
                      <a:pt x="877" y="265"/>
                      <a:pt x="877" y="263"/>
                      <a:pt x="878" y="259"/>
                    </a:cubicBezTo>
                    <a:cubicBezTo>
                      <a:pt x="886" y="254"/>
                      <a:pt x="890" y="251"/>
                      <a:pt x="899" y="246"/>
                    </a:cubicBezTo>
                    <a:cubicBezTo>
                      <a:pt x="903" y="241"/>
                      <a:pt x="906" y="239"/>
                      <a:pt x="910" y="234"/>
                    </a:cubicBezTo>
                    <a:cubicBezTo>
                      <a:pt x="897" y="239"/>
                      <a:pt x="891" y="242"/>
                      <a:pt x="878" y="247"/>
                    </a:cubicBezTo>
                    <a:cubicBezTo>
                      <a:pt x="875" y="246"/>
                      <a:pt x="874" y="245"/>
                      <a:pt x="871" y="244"/>
                    </a:cubicBezTo>
                    <a:cubicBezTo>
                      <a:pt x="887" y="236"/>
                      <a:pt x="894" y="232"/>
                      <a:pt x="910" y="225"/>
                    </a:cubicBezTo>
                    <a:cubicBezTo>
                      <a:pt x="912" y="220"/>
                      <a:pt x="913" y="217"/>
                      <a:pt x="916" y="212"/>
                    </a:cubicBezTo>
                    <a:cubicBezTo>
                      <a:pt x="921" y="210"/>
                      <a:pt x="924" y="210"/>
                      <a:pt x="929" y="208"/>
                    </a:cubicBezTo>
                    <a:cubicBezTo>
                      <a:pt x="939" y="200"/>
                      <a:pt x="943" y="196"/>
                      <a:pt x="953" y="188"/>
                    </a:cubicBezTo>
                    <a:cubicBezTo>
                      <a:pt x="956" y="180"/>
                      <a:pt x="958" y="176"/>
                      <a:pt x="961" y="168"/>
                    </a:cubicBezTo>
                    <a:cubicBezTo>
                      <a:pt x="947" y="175"/>
                      <a:pt x="940" y="178"/>
                      <a:pt x="927" y="185"/>
                    </a:cubicBezTo>
                    <a:cubicBezTo>
                      <a:pt x="914" y="190"/>
                      <a:pt x="907" y="193"/>
                      <a:pt x="894" y="199"/>
                    </a:cubicBezTo>
                    <a:cubicBezTo>
                      <a:pt x="910" y="186"/>
                      <a:pt x="918" y="180"/>
                      <a:pt x="934" y="168"/>
                    </a:cubicBezTo>
                    <a:cubicBezTo>
                      <a:pt x="945" y="165"/>
                      <a:pt x="950" y="163"/>
                      <a:pt x="962" y="159"/>
                    </a:cubicBezTo>
                    <a:cubicBezTo>
                      <a:pt x="966" y="152"/>
                      <a:pt x="968" y="149"/>
                      <a:pt x="971" y="142"/>
                    </a:cubicBezTo>
                    <a:cubicBezTo>
                      <a:pt x="969" y="140"/>
                      <a:pt x="968" y="139"/>
                      <a:pt x="966" y="137"/>
                    </a:cubicBezTo>
                    <a:cubicBezTo>
                      <a:pt x="974" y="133"/>
                      <a:pt x="978" y="130"/>
                      <a:pt x="986" y="126"/>
                    </a:cubicBezTo>
                    <a:cubicBezTo>
                      <a:pt x="989" y="126"/>
                      <a:pt x="990" y="126"/>
                      <a:pt x="992" y="127"/>
                    </a:cubicBezTo>
                    <a:cubicBezTo>
                      <a:pt x="1001" y="122"/>
                      <a:pt x="1006" y="119"/>
                      <a:pt x="1015" y="114"/>
                    </a:cubicBezTo>
                    <a:cubicBezTo>
                      <a:pt x="1014" y="112"/>
                      <a:pt x="1014" y="111"/>
                      <a:pt x="1013" y="110"/>
                    </a:cubicBezTo>
                    <a:cubicBezTo>
                      <a:pt x="1020" y="106"/>
                      <a:pt x="1024" y="105"/>
                      <a:pt x="1031" y="101"/>
                    </a:cubicBezTo>
                    <a:cubicBezTo>
                      <a:pt x="1039" y="93"/>
                      <a:pt x="1043" y="89"/>
                      <a:pt x="1051" y="82"/>
                    </a:cubicBezTo>
                    <a:cubicBezTo>
                      <a:pt x="1055" y="79"/>
                      <a:pt x="1056" y="78"/>
                      <a:pt x="1060" y="76"/>
                    </a:cubicBezTo>
                    <a:cubicBezTo>
                      <a:pt x="1061" y="72"/>
                      <a:pt x="1062" y="71"/>
                      <a:pt x="1063" y="67"/>
                    </a:cubicBezTo>
                    <a:cubicBezTo>
                      <a:pt x="1051" y="70"/>
                      <a:pt x="1046" y="71"/>
                      <a:pt x="1034" y="74"/>
                    </a:cubicBezTo>
                    <a:cubicBezTo>
                      <a:pt x="1043" y="66"/>
                      <a:pt x="1048" y="61"/>
                      <a:pt x="1057" y="53"/>
                    </a:cubicBezTo>
                    <a:cubicBezTo>
                      <a:pt x="1052" y="54"/>
                      <a:pt x="1050" y="54"/>
                      <a:pt x="1046" y="55"/>
                    </a:cubicBezTo>
                    <a:cubicBezTo>
                      <a:pt x="1049" y="52"/>
                      <a:pt x="1050" y="50"/>
                      <a:pt x="1053" y="47"/>
                    </a:cubicBezTo>
                    <a:cubicBezTo>
                      <a:pt x="1039" y="53"/>
                      <a:pt x="1032" y="56"/>
                      <a:pt x="1018" y="61"/>
                    </a:cubicBezTo>
                    <a:cubicBezTo>
                      <a:pt x="996" y="74"/>
                      <a:pt x="985" y="80"/>
                      <a:pt x="963" y="93"/>
                    </a:cubicBezTo>
                    <a:cubicBezTo>
                      <a:pt x="965" y="96"/>
                      <a:pt x="967" y="97"/>
                      <a:pt x="969" y="99"/>
                    </a:cubicBezTo>
                    <a:cubicBezTo>
                      <a:pt x="967" y="104"/>
                      <a:pt x="965" y="106"/>
                      <a:pt x="963" y="110"/>
                    </a:cubicBezTo>
                    <a:cubicBezTo>
                      <a:pt x="963" y="114"/>
                      <a:pt x="963" y="116"/>
                      <a:pt x="963" y="120"/>
                    </a:cubicBezTo>
                    <a:cubicBezTo>
                      <a:pt x="955" y="128"/>
                      <a:pt x="951" y="133"/>
                      <a:pt x="943" y="142"/>
                    </a:cubicBezTo>
                    <a:cubicBezTo>
                      <a:pt x="934" y="143"/>
                      <a:pt x="929" y="143"/>
                      <a:pt x="920" y="145"/>
                    </a:cubicBezTo>
                    <a:cubicBezTo>
                      <a:pt x="921" y="140"/>
                      <a:pt x="922" y="138"/>
                      <a:pt x="923" y="133"/>
                    </a:cubicBezTo>
                    <a:cubicBezTo>
                      <a:pt x="912" y="136"/>
                      <a:pt x="906" y="138"/>
                      <a:pt x="896" y="141"/>
                    </a:cubicBezTo>
                    <a:cubicBezTo>
                      <a:pt x="894" y="148"/>
                      <a:pt x="893" y="151"/>
                      <a:pt x="892" y="157"/>
                    </a:cubicBezTo>
                    <a:cubicBezTo>
                      <a:pt x="887" y="160"/>
                      <a:pt x="884" y="161"/>
                      <a:pt x="879" y="163"/>
                    </a:cubicBezTo>
                    <a:cubicBezTo>
                      <a:pt x="876" y="159"/>
                      <a:pt x="875" y="156"/>
                      <a:pt x="873" y="152"/>
                    </a:cubicBezTo>
                    <a:cubicBezTo>
                      <a:pt x="859" y="159"/>
                      <a:pt x="852" y="162"/>
                      <a:pt x="838" y="170"/>
                    </a:cubicBezTo>
                    <a:cubicBezTo>
                      <a:pt x="838" y="165"/>
                      <a:pt x="839" y="163"/>
                      <a:pt x="839" y="159"/>
                    </a:cubicBezTo>
                    <a:cubicBezTo>
                      <a:pt x="830" y="162"/>
                      <a:pt x="826" y="163"/>
                      <a:pt x="818" y="166"/>
                    </a:cubicBezTo>
                    <a:cubicBezTo>
                      <a:pt x="811" y="163"/>
                      <a:pt x="807" y="161"/>
                      <a:pt x="801" y="159"/>
                    </a:cubicBezTo>
                    <a:cubicBezTo>
                      <a:pt x="790" y="165"/>
                      <a:pt x="784" y="168"/>
                      <a:pt x="773" y="174"/>
                    </a:cubicBezTo>
                    <a:cubicBezTo>
                      <a:pt x="762" y="186"/>
                      <a:pt x="757" y="192"/>
                      <a:pt x="746" y="204"/>
                    </a:cubicBezTo>
                    <a:cubicBezTo>
                      <a:pt x="750" y="206"/>
                      <a:pt x="751" y="207"/>
                      <a:pt x="755" y="209"/>
                    </a:cubicBezTo>
                    <a:cubicBezTo>
                      <a:pt x="757" y="212"/>
                      <a:pt x="758" y="214"/>
                      <a:pt x="760" y="217"/>
                    </a:cubicBezTo>
                    <a:cubicBezTo>
                      <a:pt x="777" y="210"/>
                      <a:pt x="785" y="206"/>
                      <a:pt x="801" y="199"/>
                    </a:cubicBezTo>
                    <a:cubicBezTo>
                      <a:pt x="802" y="202"/>
                      <a:pt x="802" y="203"/>
                      <a:pt x="803" y="206"/>
                    </a:cubicBezTo>
                    <a:cubicBezTo>
                      <a:pt x="808" y="202"/>
                      <a:pt x="811" y="200"/>
                      <a:pt x="817" y="196"/>
                    </a:cubicBezTo>
                    <a:cubicBezTo>
                      <a:pt x="817" y="199"/>
                      <a:pt x="816" y="201"/>
                      <a:pt x="816" y="205"/>
                    </a:cubicBezTo>
                    <a:cubicBezTo>
                      <a:pt x="806" y="214"/>
                      <a:pt x="801" y="219"/>
                      <a:pt x="791" y="228"/>
                    </a:cubicBezTo>
                    <a:cubicBezTo>
                      <a:pt x="789" y="233"/>
                      <a:pt x="788" y="235"/>
                      <a:pt x="786" y="240"/>
                    </a:cubicBezTo>
                    <a:cubicBezTo>
                      <a:pt x="779" y="242"/>
                      <a:pt x="776" y="243"/>
                      <a:pt x="770" y="245"/>
                    </a:cubicBezTo>
                    <a:cubicBezTo>
                      <a:pt x="759" y="250"/>
                      <a:pt x="754" y="253"/>
                      <a:pt x="743" y="258"/>
                    </a:cubicBezTo>
                    <a:cubicBezTo>
                      <a:pt x="748" y="259"/>
                      <a:pt x="751" y="259"/>
                      <a:pt x="756" y="259"/>
                    </a:cubicBezTo>
                    <a:cubicBezTo>
                      <a:pt x="727" y="279"/>
                      <a:pt x="698" y="299"/>
                      <a:pt x="670" y="320"/>
                    </a:cubicBezTo>
                    <a:cubicBezTo>
                      <a:pt x="660" y="324"/>
                      <a:pt x="655" y="326"/>
                      <a:pt x="646" y="330"/>
                    </a:cubicBezTo>
                    <a:cubicBezTo>
                      <a:pt x="638" y="336"/>
                      <a:pt x="634" y="339"/>
                      <a:pt x="627" y="346"/>
                    </a:cubicBezTo>
                    <a:cubicBezTo>
                      <a:pt x="613" y="352"/>
                      <a:pt x="605" y="355"/>
                      <a:pt x="591" y="361"/>
                    </a:cubicBezTo>
                    <a:cubicBezTo>
                      <a:pt x="576" y="373"/>
                      <a:pt x="569" y="379"/>
                      <a:pt x="555" y="392"/>
                    </a:cubicBezTo>
                    <a:cubicBezTo>
                      <a:pt x="556" y="394"/>
                      <a:pt x="556" y="396"/>
                      <a:pt x="557" y="398"/>
                    </a:cubicBezTo>
                    <a:cubicBezTo>
                      <a:pt x="565" y="391"/>
                      <a:pt x="570" y="388"/>
                      <a:pt x="579" y="381"/>
                    </a:cubicBezTo>
                    <a:cubicBezTo>
                      <a:pt x="577" y="386"/>
                      <a:pt x="576" y="388"/>
                      <a:pt x="574" y="393"/>
                    </a:cubicBezTo>
                    <a:cubicBezTo>
                      <a:pt x="568" y="398"/>
                      <a:pt x="565" y="400"/>
                      <a:pt x="559" y="404"/>
                    </a:cubicBezTo>
                    <a:cubicBezTo>
                      <a:pt x="556" y="410"/>
                      <a:pt x="554" y="412"/>
                      <a:pt x="551" y="417"/>
                    </a:cubicBezTo>
                    <a:cubicBezTo>
                      <a:pt x="546" y="416"/>
                      <a:pt x="544" y="416"/>
                      <a:pt x="539" y="414"/>
                    </a:cubicBezTo>
                    <a:cubicBezTo>
                      <a:pt x="523" y="430"/>
                      <a:pt x="515" y="438"/>
                      <a:pt x="499" y="453"/>
                    </a:cubicBezTo>
                    <a:cubicBezTo>
                      <a:pt x="478" y="469"/>
                      <a:pt x="457" y="485"/>
                      <a:pt x="436" y="501"/>
                    </a:cubicBezTo>
                    <a:cubicBezTo>
                      <a:pt x="435" y="499"/>
                      <a:pt x="435" y="498"/>
                      <a:pt x="434" y="497"/>
                    </a:cubicBezTo>
                    <a:cubicBezTo>
                      <a:pt x="442" y="489"/>
                      <a:pt x="446" y="485"/>
                      <a:pt x="454" y="477"/>
                    </a:cubicBezTo>
                    <a:cubicBezTo>
                      <a:pt x="449" y="478"/>
                      <a:pt x="447" y="479"/>
                      <a:pt x="442" y="480"/>
                    </a:cubicBezTo>
                    <a:cubicBezTo>
                      <a:pt x="427" y="492"/>
                      <a:pt x="419" y="498"/>
                      <a:pt x="404" y="511"/>
                    </a:cubicBezTo>
                    <a:cubicBezTo>
                      <a:pt x="387" y="522"/>
                      <a:pt x="378" y="528"/>
                      <a:pt x="361" y="540"/>
                    </a:cubicBezTo>
                    <a:cubicBezTo>
                      <a:pt x="350" y="548"/>
                      <a:pt x="345" y="552"/>
                      <a:pt x="335" y="561"/>
                    </a:cubicBezTo>
                    <a:cubicBezTo>
                      <a:pt x="329" y="563"/>
                      <a:pt x="326" y="564"/>
                      <a:pt x="320" y="566"/>
                    </a:cubicBezTo>
                    <a:cubicBezTo>
                      <a:pt x="309" y="576"/>
                      <a:pt x="304" y="581"/>
                      <a:pt x="293" y="592"/>
                    </a:cubicBezTo>
                    <a:cubicBezTo>
                      <a:pt x="292" y="596"/>
                      <a:pt x="291" y="598"/>
                      <a:pt x="289" y="602"/>
                    </a:cubicBezTo>
                    <a:cubicBezTo>
                      <a:pt x="281" y="609"/>
                      <a:pt x="278" y="613"/>
                      <a:pt x="270" y="620"/>
                    </a:cubicBezTo>
                    <a:cubicBezTo>
                      <a:pt x="268" y="615"/>
                      <a:pt x="267" y="613"/>
                      <a:pt x="265" y="609"/>
                    </a:cubicBezTo>
                    <a:cubicBezTo>
                      <a:pt x="259" y="615"/>
                      <a:pt x="256" y="618"/>
                      <a:pt x="250" y="624"/>
                    </a:cubicBezTo>
                    <a:cubicBezTo>
                      <a:pt x="249" y="629"/>
                      <a:pt x="249" y="632"/>
                      <a:pt x="249" y="638"/>
                    </a:cubicBezTo>
                    <a:cubicBezTo>
                      <a:pt x="240" y="644"/>
                      <a:pt x="235" y="647"/>
                      <a:pt x="226" y="653"/>
                    </a:cubicBezTo>
                    <a:cubicBezTo>
                      <a:pt x="224" y="653"/>
                      <a:pt x="222" y="652"/>
                      <a:pt x="220" y="651"/>
                    </a:cubicBezTo>
                    <a:cubicBezTo>
                      <a:pt x="210" y="656"/>
                      <a:pt x="206" y="659"/>
                      <a:pt x="197" y="664"/>
                    </a:cubicBezTo>
                    <a:cubicBezTo>
                      <a:pt x="199" y="666"/>
                      <a:pt x="199" y="667"/>
                      <a:pt x="201" y="669"/>
                    </a:cubicBezTo>
                    <a:cubicBezTo>
                      <a:pt x="198" y="676"/>
                      <a:pt x="196" y="680"/>
                      <a:pt x="192" y="687"/>
                    </a:cubicBezTo>
                    <a:cubicBezTo>
                      <a:pt x="185" y="695"/>
                      <a:pt x="181" y="699"/>
                      <a:pt x="173" y="707"/>
                    </a:cubicBezTo>
                    <a:cubicBezTo>
                      <a:pt x="168" y="711"/>
                      <a:pt x="166" y="713"/>
                      <a:pt x="161" y="717"/>
                    </a:cubicBezTo>
                    <a:cubicBezTo>
                      <a:pt x="169" y="706"/>
                      <a:pt x="172" y="701"/>
                      <a:pt x="180" y="690"/>
                    </a:cubicBezTo>
                    <a:cubicBezTo>
                      <a:pt x="179" y="689"/>
                      <a:pt x="178" y="689"/>
                      <a:pt x="177" y="689"/>
                    </a:cubicBezTo>
                    <a:cubicBezTo>
                      <a:pt x="168" y="697"/>
                      <a:pt x="164" y="702"/>
                      <a:pt x="156" y="710"/>
                    </a:cubicBezTo>
                    <a:cubicBezTo>
                      <a:pt x="151" y="719"/>
                      <a:pt x="148" y="723"/>
                      <a:pt x="143" y="732"/>
                    </a:cubicBezTo>
                    <a:cubicBezTo>
                      <a:pt x="143" y="737"/>
                      <a:pt x="143" y="739"/>
                      <a:pt x="143" y="743"/>
                    </a:cubicBezTo>
                    <a:cubicBezTo>
                      <a:pt x="139" y="750"/>
                      <a:pt x="137" y="754"/>
                      <a:pt x="132" y="761"/>
                    </a:cubicBezTo>
                    <a:cubicBezTo>
                      <a:pt x="127" y="765"/>
                      <a:pt x="124" y="767"/>
                      <a:pt x="119" y="771"/>
                    </a:cubicBezTo>
                    <a:cubicBezTo>
                      <a:pt x="124" y="762"/>
                      <a:pt x="127" y="758"/>
                      <a:pt x="132" y="749"/>
                    </a:cubicBezTo>
                    <a:cubicBezTo>
                      <a:pt x="132" y="747"/>
                      <a:pt x="132" y="745"/>
                      <a:pt x="131" y="743"/>
                    </a:cubicBezTo>
                    <a:cubicBezTo>
                      <a:pt x="125" y="751"/>
                      <a:pt x="122" y="756"/>
                      <a:pt x="115" y="764"/>
                    </a:cubicBezTo>
                    <a:cubicBezTo>
                      <a:pt x="110" y="769"/>
                      <a:pt x="107" y="771"/>
                      <a:pt x="101" y="776"/>
                    </a:cubicBezTo>
                    <a:cubicBezTo>
                      <a:pt x="95" y="783"/>
                      <a:pt x="91" y="787"/>
                      <a:pt x="85" y="794"/>
                    </a:cubicBezTo>
                    <a:cubicBezTo>
                      <a:pt x="83" y="799"/>
                      <a:pt x="82" y="801"/>
                      <a:pt x="79" y="805"/>
                    </a:cubicBezTo>
                    <a:cubicBezTo>
                      <a:pt x="83" y="803"/>
                      <a:pt x="85" y="801"/>
                      <a:pt x="89" y="799"/>
                    </a:cubicBezTo>
                    <a:cubicBezTo>
                      <a:pt x="91" y="800"/>
                      <a:pt x="92" y="801"/>
                      <a:pt x="93" y="802"/>
                    </a:cubicBezTo>
                    <a:cubicBezTo>
                      <a:pt x="89" y="805"/>
                      <a:pt x="87" y="807"/>
                      <a:pt x="83" y="810"/>
                    </a:cubicBezTo>
                    <a:cubicBezTo>
                      <a:pt x="66" y="825"/>
                      <a:pt x="58" y="832"/>
                      <a:pt x="41" y="847"/>
                    </a:cubicBezTo>
                    <a:cubicBezTo>
                      <a:pt x="36" y="850"/>
                      <a:pt x="33" y="852"/>
                      <a:pt x="28" y="854"/>
                    </a:cubicBezTo>
                    <a:cubicBezTo>
                      <a:pt x="17" y="865"/>
                      <a:pt x="11" y="871"/>
                      <a:pt x="0" y="882"/>
                    </a:cubicBezTo>
                    <a:cubicBezTo>
                      <a:pt x="23" y="912"/>
                      <a:pt x="47" y="943"/>
                      <a:pt x="70" y="974"/>
                    </a:cubicBezTo>
                    <a:cubicBezTo>
                      <a:pt x="84" y="959"/>
                      <a:pt x="91" y="951"/>
                      <a:pt x="106" y="936"/>
                    </a:cubicBezTo>
                    <a:cubicBezTo>
                      <a:pt x="107" y="940"/>
                      <a:pt x="107" y="941"/>
                      <a:pt x="108" y="944"/>
                    </a:cubicBezTo>
                    <a:cubicBezTo>
                      <a:pt x="121" y="936"/>
                      <a:pt x="128" y="932"/>
                      <a:pt x="141" y="925"/>
                    </a:cubicBezTo>
                    <a:cubicBezTo>
                      <a:pt x="150" y="912"/>
                      <a:pt x="155" y="905"/>
                      <a:pt x="164" y="892"/>
                    </a:cubicBezTo>
                    <a:cubicBezTo>
                      <a:pt x="182" y="882"/>
                      <a:pt x="192" y="877"/>
                      <a:pt x="210" y="868"/>
                    </a:cubicBezTo>
                    <a:cubicBezTo>
                      <a:pt x="225" y="869"/>
                      <a:pt x="233" y="869"/>
                      <a:pt x="247" y="870"/>
                    </a:cubicBezTo>
                    <a:cubicBezTo>
                      <a:pt x="261" y="862"/>
                      <a:pt x="267" y="857"/>
                      <a:pt x="281" y="848"/>
                    </a:cubicBezTo>
                    <a:cubicBezTo>
                      <a:pt x="284" y="853"/>
                      <a:pt x="285" y="855"/>
                      <a:pt x="288" y="860"/>
                    </a:cubicBezTo>
                    <a:cubicBezTo>
                      <a:pt x="286" y="868"/>
                      <a:pt x="284" y="872"/>
                      <a:pt x="282" y="880"/>
                    </a:cubicBezTo>
                    <a:cubicBezTo>
                      <a:pt x="283" y="882"/>
                      <a:pt x="284" y="883"/>
                      <a:pt x="285" y="885"/>
                    </a:cubicBezTo>
                    <a:cubicBezTo>
                      <a:pt x="283" y="888"/>
                      <a:pt x="282" y="890"/>
                      <a:pt x="280" y="894"/>
                    </a:cubicBezTo>
                    <a:cubicBezTo>
                      <a:pt x="282" y="894"/>
                      <a:pt x="284" y="894"/>
                      <a:pt x="286" y="895"/>
                    </a:cubicBezTo>
                    <a:cubicBezTo>
                      <a:pt x="290" y="894"/>
                      <a:pt x="292" y="893"/>
                      <a:pt x="295" y="892"/>
                    </a:cubicBezTo>
                    <a:cubicBezTo>
                      <a:pt x="302" y="889"/>
                      <a:pt x="306" y="887"/>
                      <a:pt x="313" y="884"/>
                    </a:cubicBezTo>
                    <a:cubicBezTo>
                      <a:pt x="321" y="882"/>
                      <a:pt x="324" y="881"/>
                      <a:pt x="332" y="879"/>
                    </a:cubicBezTo>
                    <a:cubicBezTo>
                      <a:pt x="339" y="878"/>
                      <a:pt x="342" y="877"/>
                      <a:pt x="348" y="876"/>
                    </a:cubicBezTo>
                    <a:cubicBezTo>
                      <a:pt x="350" y="877"/>
                      <a:pt x="351" y="877"/>
                      <a:pt x="352" y="878"/>
                    </a:cubicBezTo>
                    <a:cubicBezTo>
                      <a:pt x="369" y="867"/>
                      <a:pt x="378" y="862"/>
                      <a:pt x="395" y="851"/>
                    </a:cubicBezTo>
                    <a:cubicBezTo>
                      <a:pt x="407" y="847"/>
                      <a:pt x="412" y="845"/>
                      <a:pt x="424" y="841"/>
                    </a:cubicBezTo>
                    <a:cubicBezTo>
                      <a:pt x="429" y="840"/>
                      <a:pt x="431" y="840"/>
                      <a:pt x="435" y="840"/>
                    </a:cubicBezTo>
                    <a:cubicBezTo>
                      <a:pt x="441" y="837"/>
                      <a:pt x="444" y="835"/>
                      <a:pt x="450" y="832"/>
                    </a:cubicBezTo>
                    <a:cubicBezTo>
                      <a:pt x="451" y="832"/>
                      <a:pt x="451" y="832"/>
                      <a:pt x="452" y="833"/>
                    </a:cubicBezTo>
                    <a:cubicBezTo>
                      <a:pt x="596" y="707"/>
                      <a:pt x="746" y="591"/>
                      <a:pt x="904" y="485"/>
                    </a:cubicBezTo>
                    <a:cubicBezTo>
                      <a:pt x="909" y="478"/>
                      <a:pt x="911" y="475"/>
                      <a:pt x="915" y="469"/>
                    </a:cubicBezTo>
                    <a:cubicBezTo>
                      <a:pt x="919" y="469"/>
                      <a:pt x="921" y="470"/>
                      <a:pt x="926" y="471"/>
                    </a:cubicBezTo>
                    <a:cubicBezTo>
                      <a:pt x="940" y="463"/>
                      <a:pt x="948" y="460"/>
                      <a:pt x="963" y="453"/>
                    </a:cubicBezTo>
                    <a:cubicBezTo>
                      <a:pt x="971" y="451"/>
                      <a:pt x="976" y="450"/>
                      <a:pt x="985" y="449"/>
                    </a:cubicBezTo>
                    <a:cubicBezTo>
                      <a:pt x="989" y="443"/>
                      <a:pt x="991" y="440"/>
                      <a:pt x="996" y="434"/>
                    </a:cubicBezTo>
                    <a:cubicBezTo>
                      <a:pt x="1008" y="429"/>
                      <a:pt x="1014" y="426"/>
                      <a:pt x="1026" y="421"/>
                    </a:cubicBezTo>
                    <a:cubicBezTo>
                      <a:pt x="1035" y="409"/>
                      <a:pt x="1039" y="402"/>
                      <a:pt x="1049" y="390"/>
                    </a:cubicBezTo>
                    <a:cubicBezTo>
                      <a:pt x="1059" y="384"/>
                      <a:pt x="1064" y="382"/>
                      <a:pt x="1074" y="376"/>
                    </a:cubicBezTo>
                    <a:cubicBezTo>
                      <a:pt x="1082" y="378"/>
                      <a:pt x="1085" y="379"/>
                      <a:pt x="1093" y="381"/>
                    </a:cubicBezTo>
                    <a:cubicBezTo>
                      <a:pt x="1099" y="378"/>
                      <a:pt x="1102" y="376"/>
                      <a:pt x="1108" y="373"/>
                    </a:cubicBezTo>
                    <a:cubicBezTo>
                      <a:pt x="1117" y="376"/>
                      <a:pt x="1121" y="378"/>
                      <a:pt x="1130" y="381"/>
                    </a:cubicBezTo>
                    <a:cubicBezTo>
                      <a:pt x="1151" y="372"/>
                      <a:pt x="1173" y="364"/>
                      <a:pt x="1194" y="355"/>
                    </a:cubicBezTo>
                    <a:cubicBezTo>
                      <a:pt x="1205" y="357"/>
                      <a:pt x="1210" y="358"/>
                      <a:pt x="1220" y="361"/>
                    </a:cubicBezTo>
                    <a:cubicBezTo>
                      <a:pt x="1218" y="366"/>
                      <a:pt x="1217" y="369"/>
                      <a:pt x="1214" y="375"/>
                    </a:cubicBezTo>
                    <a:cubicBezTo>
                      <a:pt x="1203" y="375"/>
                      <a:pt x="1197" y="375"/>
                      <a:pt x="1186" y="375"/>
                    </a:cubicBezTo>
                    <a:cubicBezTo>
                      <a:pt x="1188" y="386"/>
                      <a:pt x="1189" y="392"/>
                      <a:pt x="1192" y="403"/>
                    </a:cubicBezTo>
                    <a:cubicBezTo>
                      <a:pt x="1183" y="411"/>
                      <a:pt x="1179" y="415"/>
                      <a:pt x="1170" y="423"/>
                    </a:cubicBezTo>
                    <a:cubicBezTo>
                      <a:pt x="1168" y="432"/>
                      <a:pt x="1167" y="436"/>
                      <a:pt x="1165" y="445"/>
                    </a:cubicBezTo>
                    <a:cubicBezTo>
                      <a:pt x="1179" y="430"/>
                      <a:pt x="1186" y="422"/>
                      <a:pt x="1200" y="408"/>
                    </a:cubicBezTo>
                    <a:cubicBezTo>
                      <a:pt x="1211" y="400"/>
                      <a:pt x="1216" y="396"/>
                      <a:pt x="1228" y="389"/>
                    </a:cubicBezTo>
                    <a:cubicBezTo>
                      <a:pt x="1232" y="381"/>
                      <a:pt x="1234" y="376"/>
                      <a:pt x="1238" y="368"/>
                    </a:cubicBezTo>
                    <a:cubicBezTo>
                      <a:pt x="1252" y="359"/>
                      <a:pt x="1259" y="355"/>
                      <a:pt x="1274" y="346"/>
                    </a:cubicBezTo>
                    <a:cubicBezTo>
                      <a:pt x="1275" y="345"/>
                      <a:pt x="1276" y="345"/>
                      <a:pt x="1278" y="345"/>
                    </a:cubicBezTo>
                    <a:cubicBezTo>
                      <a:pt x="1286" y="334"/>
                      <a:pt x="1290" y="328"/>
                      <a:pt x="1298" y="318"/>
                    </a:cubicBezTo>
                    <a:cubicBezTo>
                      <a:pt x="1319" y="307"/>
                      <a:pt x="1340" y="296"/>
                      <a:pt x="1362" y="285"/>
                    </a:cubicBezTo>
                    <a:cubicBezTo>
                      <a:pt x="1371" y="277"/>
                      <a:pt x="1376" y="272"/>
                      <a:pt x="1386" y="263"/>
                    </a:cubicBezTo>
                    <a:cubicBezTo>
                      <a:pt x="1384" y="261"/>
                      <a:pt x="1382" y="260"/>
                      <a:pt x="1380" y="258"/>
                    </a:cubicBezTo>
                    <a:cubicBezTo>
                      <a:pt x="1385" y="250"/>
                      <a:pt x="1388" y="246"/>
                      <a:pt x="1394" y="237"/>
                    </a:cubicBezTo>
                    <a:cubicBezTo>
                      <a:pt x="1401" y="232"/>
                      <a:pt x="1405" y="230"/>
                      <a:pt x="1412" y="225"/>
                    </a:cubicBezTo>
                    <a:cubicBezTo>
                      <a:pt x="1416" y="224"/>
                      <a:pt x="1419" y="224"/>
                      <a:pt x="1423" y="223"/>
                    </a:cubicBezTo>
                    <a:cubicBezTo>
                      <a:pt x="1424" y="231"/>
                      <a:pt x="1425" y="234"/>
                      <a:pt x="1426" y="242"/>
                    </a:cubicBezTo>
                    <a:cubicBezTo>
                      <a:pt x="1433" y="243"/>
                      <a:pt x="1436" y="243"/>
                      <a:pt x="1443" y="244"/>
                    </a:cubicBezTo>
                    <a:cubicBezTo>
                      <a:pt x="1460" y="232"/>
                      <a:pt x="1468" y="227"/>
                      <a:pt x="1485" y="215"/>
                    </a:cubicBezTo>
                    <a:cubicBezTo>
                      <a:pt x="1486" y="217"/>
                      <a:pt x="1487" y="218"/>
                      <a:pt x="1489" y="220"/>
                    </a:cubicBezTo>
                    <a:cubicBezTo>
                      <a:pt x="1479" y="230"/>
                      <a:pt x="1475" y="236"/>
                      <a:pt x="1466" y="246"/>
                    </a:cubicBezTo>
                    <a:cubicBezTo>
                      <a:pt x="1470" y="250"/>
                      <a:pt x="1472" y="252"/>
                      <a:pt x="1477" y="257"/>
                    </a:cubicBezTo>
                    <a:cubicBezTo>
                      <a:pt x="1487" y="247"/>
                      <a:pt x="1492" y="242"/>
                      <a:pt x="1502" y="232"/>
                    </a:cubicBezTo>
                    <a:cubicBezTo>
                      <a:pt x="1504" y="228"/>
                      <a:pt x="1505" y="226"/>
                      <a:pt x="1507" y="221"/>
                    </a:cubicBezTo>
                    <a:cubicBezTo>
                      <a:pt x="1518" y="217"/>
                      <a:pt x="1524" y="215"/>
                      <a:pt x="1535" y="210"/>
                    </a:cubicBezTo>
                    <a:cubicBezTo>
                      <a:pt x="1545" y="202"/>
                      <a:pt x="1550" y="198"/>
                      <a:pt x="1560" y="190"/>
                    </a:cubicBezTo>
                    <a:cubicBezTo>
                      <a:pt x="1552" y="189"/>
                      <a:pt x="1547" y="189"/>
                      <a:pt x="1539" y="188"/>
                    </a:cubicBezTo>
                    <a:cubicBezTo>
                      <a:pt x="1533" y="193"/>
                      <a:pt x="1530" y="195"/>
                      <a:pt x="1524" y="199"/>
                    </a:cubicBezTo>
                    <a:cubicBezTo>
                      <a:pt x="1508" y="201"/>
                      <a:pt x="1500" y="202"/>
                      <a:pt x="1483" y="203"/>
                    </a:cubicBezTo>
                    <a:cubicBezTo>
                      <a:pt x="1482" y="201"/>
                      <a:pt x="1481" y="200"/>
                      <a:pt x="1480" y="197"/>
                    </a:cubicBezTo>
                    <a:cubicBezTo>
                      <a:pt x="1475" y="198"/>
                      <a:pt x="1473" y="199"/>
                      <a:pt x="1468" y="200"/>
                    </a:cubicBezTo>
                    <a:cubicBezTo>
                      <a:pt x="1469" y="195"/>
                      <a:pt x="1469" y="192"/>
                      <a:pt x="1470" y="187"/>
                    </a:cubicBezTo>
                    <a:cubicBezTo>
                      <a:pt x="1457" y="192"/>
                      <a:pt x="1450" y="194"/>
                      <a:pt x="1436" y="199"/>
                    </a:cubicBezTo>
                    <a:cubicBezTo>
                      <a:pt x="1446" y="191"/>
                      <a:pt x="1450" y="187"/>
                      <a:pt x="1460" y="179"/>
                    </a:cubicBezTo>
                    <a:cubicBezTo>
                      <a:pt x="1465" y="178"/>
                      <a:pt x="1468" y="178"/>
                      <a:pt x="1473" y="177"/>
                    </a:cubicBezTo>
                    <a:cubicBezTo>
                      <a:pt x="1477" y="174"/>
                      <a:pt x="1479" y="172"/>
                      <a:pt x="1483" y="169"/>
                    </a:cubicBezTo>
                    <a:cubicBezTo>
                      <a:pt x="1483" y="165"/>
                      <a:pt x="1483" y="163"/>
                      <a:pt x="1482" y="159"/>
                    </a:cubicBezTo>
                    <a:cubicBezTo>
                      <a:pt x="1472" y="163"/>
                      <a:pt x="1467" y="165"/>
                      <a:pt x="1456" y="168"/>
                    </a:cubicBezTo>
                    <a:cubicBezTo>
                      <a:pt x="1448" y="173"/>
                      <a:pt x="1443" y="176"/>
                      <a:pt x="1435" y="181"/>
                    </a:cubicBezTo>
                    <a:cubicBezTo>
                      <a:pt x="1417" y="197"/>
                      <a:pt x="1408" y="205"/>
                      <a:pt x="1390" y="221"/>
                    </a:cubicBezTo>
                    <a:cubicBezTo>
                      <a:pt x="1383" y="230"/>
                      <a:pt x="1379" y="234"/>
                      <a:pt x="1372" y="243"/>
                    </a:cubicBezTo>
                    <a:cubicBezTo>
                      <a:pt x="1374" y="232"/>
                      <a:pt x="1375" y="227"/>
                      <a:pt x="1378" y="216"/>
                    </a:cubicBezTo>
                    <a:cubicBezTo>
                      <a:pt x="1394" y="202"/>
                      <a:pt x="1403" y="195"/>
                      <a:pt x="1420" y="180"/>
                    </a:cubicBezTo>
                    <a:cubicBezTo>
                      <a:pt x="1425" y="174"/>
                      <a:pt x="1428" y="171"/>
                      <a:pt x="1433" y="165"/>
                    </a:cubicBezTo>
                    <a:cubicBezTo>
                      <a:pt x="1452" y="154"/>
                      <a:pt x="1472" y="144"/>
                      <a:pt x="1491" y="134"/>
                    </a:cubicBezTo>
                    <a:cubicBezTo>
                      <a:pt x="1515" y="126"/>
                      <a:pt x="1528" y="122"/>
                      <a:pt x="1552" y="115"/>
                    </a:cubicBezTo>
                    <a:cubicBezTo>
                      <a:pt x="1561" y="106"/>
                      <a:pt x="1565" y="102"/>
                      <a:pt x="1574" y="94"/>
                    </a:cubicBezTo>
                    <a:cubicBezTo>
                      <a:pt x="1575" y="90"/>
                      <a:pt x="1576" y="88"/>
                      <a:pt x="1578" y="83"/>
                    </a:cubicBezTo>
                    <a:cubicBezTo>
                      <a:pt x="1590" y="77"/>
                      <a:pt x="1596" y="73"/>
                      <a:pt x="1608" y="66"/>
                    </a:cubicBezTo>
                    <a:cubicBezTo>
                      <a:pt x="1614" y="60"/>
                      <a:pt x="1617" y="57"/>
                      <a:pt x="1624" y="50"/>
                    </a:cubicBezTo>
                    <a:cubicBezTo>
                      <a:pt x="1628" y="48"/>
                      <a:pt x="1630" y="47"/>
                      <a:pt x="1634" y="44"/>
                    </a:cubicBezTo>
                    <a:cubicBezTo>
                      <a:pt x="1631" y="40"/>
                      <a:pt x="1630" y="38"/>
                      <a:pt x="1627" y="33"/>
                    </a:cubicBezTo>
                    <a:close/>
                    <a:moveTo>
                      <a:pt x="405" y="564"/>
                    </a:moveTo>
                    <a:cubicBezTo>
                      <a:pt x="397" y="570"/>
                      <a:pt x="392" y="574"/>
                      <a:pt x="384" y="580"/>
                    </a:cubicBezTo>
                    <a:cubicBezTo>
                      <a:pt x="379" y="591"/>
                      <a:pt x="377" y="596"/>
                      <a:pt x="372" y="606"/>
                    </a:cubicBezTo>
                    <a:cubicBezTo>
                      <a:pt x="367" y="607"/>
                      <a:pt x="365" y="607"/>
                      <a:pt x="360" y="607"/>
                    </a:cubicBezTo>
                    <a:cubicBezTo>
                      <a:pt x="357" y="613"/>
                      <a:pt x="355" y="616"/>
                      <a:pt x="352" y="622"/>
                    </a:cubicBezTo>
                    <a:cubicBezTo>
                      <a:pt x="341" y="631"/>
                      <a:pt x="335" y="635"/>
                      <a:pt x="324" y="644"/>
                    </a:cubicBezTo>
                    <a:cubicBezTo>
                      <a:pt x="328" y="634"/>
                      <a:pt x="330" y="629"/>
                      <a:pt x="334" y="619"/>
                    </a:cubicBezTo>
                    <a:cubicBezTo>
                      <a:pt x="320" y="630"/>
                      <a:pt x="312" y="635"/>
                      <a:pt x="298" y="645"/>
                    </a:cubicBezTo>
                    <a:cubicBezTo>
                      <a:pt x="323" y="619"/>
                      <a:pt x="348" y="592"/>
                      <a:pt x="373" y="566"/>
                    </a:cubicBezTo>
                    <a:cubicBezTo>
                      <a:pt x="377" y="564"/>
                      <a:pt x="378" y="563"/>
                      <a:pt x="382" y="561"/>
                    </a:cubicBezTo>
                    <a:cubicBezTo>
                      <a:pt x="379" y="566"/>
                      <a:pt x="378" y="568"/>
                      <a:pt x="375" y="572"/>
                    </a:cubicBezTo>
                    <a:cubicBezTo>
                      <a:pt x="389" y="561"/>
                      <a:pt x="396" y="555"/>
                      <a:pt x="410" y="544"/>
                    </a:cubicBezTo>
                    <a:cubicBezTo>
                      <a:pt x="408" y="552"/>
                      <a:pt x="407" y="556"/>
                      <a:pt x="405" y="564"/>
                    </a:cubicBezTo>
                    <a:close/>
                    <a:moveTo>
                      <a:pt x="519" y="548"/>
                    </a:moveTo>
                    <a:cubicBezTo>
                      <a:pt x="520" y="550"/>
                      <a:pt x="521" y="551"/>
                      <a:pt x="522" y="554"/>
                    </a:cubicBezTo>
                    <a:cubicBezTo>
                      <a:pt x="504" y="569"/>
                      <a:pt x="495" y="577"/>
                      <a:pt x="478" y="593"/>
                    </a:cubicBezTo>
                    <a:cubicBezTo>
                      <a:pt x="473" y="592"/>
                      <a:pt x="470" y="592"/>
                      <a:pt x="465" y="592"/>
                    </a:cubicBezTo>
                    <a:cubicBezTo>
                      <a:pt x="476" y="579"/>
                      <a:pt x="481" y="573"/>
                      <a:pt x="492" y="560"/>
                    </a:cubicBezTo>
                    <a:cubicBezTo>
                      <a:pt x="486" y="559"/>
                      <a:pt x="483" y="559"/>
                      <a:pt x="477" y="559"/>
                    </a:cubicBezTo>
                    <a:cubicBezTo>
                      <a:pt x="494" y="547"/>
                      <a:pt x="502" y="542"/>
                      <a:pt x="519" y="531"/>
                    </a:cubicBezTo>
                    <a:cubicBezTo>
                      <a:pt x="533" y="514"/>
                      <a:pt x="540" y="505"/>
                      <a:pt x="554" y="488"/>
                    </a:cubicBezTo>
                    <a:cubicBezTo>
                      <a:pt x="567" y="479"/>
                      <a:pt x="574" y="475"/>
                      <a:pt x="588" y="466"/>
                    </a:cubicBezTo>
                    <a:cubicBezTo>
                      <a:pt x="565" y="493"/>
                      <a:pt x="542" y="520"/>
                      <a:pt x="519" y="548"/>
                    </a:cubicBezTo>
                    <a:close/>
                    <a:moveTo>
                      <a:pt x="888" y="472"/>
                    </a:moveTo>
                    <a:cubicBezTo>
                      <a:pt x="883" y="474"/>
                      <a:pt x="880" y="475"/>
                      <a:pt x="876" y="477"/>
                    </a:cubicBezTo>
                    <a:cubicBezTo>
                      <a:pt x="873" y="473"/>
                      <a:pt x="872" y="470"/>
                      <a:pt x="869" y="465"/>
                    </a:cubicBezTo>
                    <a:cubicBezTo>
                      <a:pt x="861" y="466"/>
                      <a:pt x="858" y="466"/>
                      <a:pt x="850" y="466"/>
                    </a:cubicBezTo>
                    <a:cubicBezTo>
                      <a:pt x="838" y="465"/>
                      <a:pt x="833" y="464"/>
                      <a:pt x="821" y="462"/>
                    </a:cubicBezTo>
                    <a:cubicBezTo>
                      <a:pt x="822" y="457"/>
                      <a:pt x="822" y="454"/>
                      <a:pt x="823" y="449"/>
                    </a:cubicBezTo>
                    <a:cubicBezTo>
                      <a:pt x="833" y="446"/>
                      <a:pt x="838" y="445"/>
                      <a:pt x="848" y="443"/>
                    </a:cubicBezTo>
                    <a:cubicBezTo>
                      <a:pt x="864" y="448"/>
                      <a:pt x="872" y="451"/>
                      <a:pt x="887" y="456"/>
                    </a:cubicBezTo>
                    <a:cubicBezTo>
                      <a:pt x="887" y="462"/>
                      <a:pt x="888" y="466"/>
                      <a:pt x="888" y="47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221"/>
              <p:cNvSpPr>
                <a:spLocks/>
              </p:cNvSpPr>
              <p:nvPr userDrawn="1"/>
            </p:nvSpPr>
            <p:spPr bwMode="auto">
              <a:xfrm>
                <a:off x="-3298" y="1325"/>
                <a:ext cx="2419" cy="1789"/>
              </a:xfrm>
              <a:custGeom>
                <a:avLst/>
                <a:gdLst>
                  <a:gd name="T0" fmla="*/ 968 w 1020"/>
                  <a:gd name="T1" fmla="*/ 14 h 754"/>
                  <a:gd name="T2" fmla="*/ 936 w 1020"/>
                  <a:gd name="T3" fmla="*/ 62 h 754"/>
                  <a:gd name="T4" fmla="*/ 863 w 1020"/>
                  <a:gd name="T5" fmla="*/ 119 h 754"/>
                  <a:gd name="T6" fmla="*/ 811 w 1020"/>
                  <a:gd name="T7" fmla="*/ 175 h 754"/>
                  <a:gd name="T8" fmla="*/ 744 w 1020"/>
                  <a:gd name="T9" fmla="*/ 200 h 754"/>
                  <a:gd name="T10" fmla="*/ 730 w 1020"/>
                  <a:gd name="T11" fmla="*/ 179 h 754"/>
                  <a:gd name="T12" fmla="*/ 689 w 1020"/>
                  <a:gd name="T13" fmla="*/ 200 h 754"/>
                  <a:gd name="T14" fmla="*/ 678 w 1020"/>
                  <a:gd name="T15" fmla="*/ 262 h 754"/>
                  <a:gd name="T16" fmla="*/ 695 w 1020"/>
                  <a:gd name="T17" fmla="*/ 174 h 754"/>
                  <a:gd name="T18" fmla="*/ 634 w 1020"/>
                  <a:gd name="T19" fmla="*/ 194 h 754"/>
                  <a:gd name="T20" fmla="*/ 571 w 1020"/>
                  <a:gd name="T21" fmla="*/ 247 h 754"/>
                  <a:gd name="T22" fmla="*/ 600 w 1020"/>
                  <a:gd name="T23" fmla="*/ 198 h 754"/>
                  <a:gd name="T24" fmla="*/ 537 w 1020"/>
                  <a:gd name="T25" fmla="*/ 230 h 754"/>
                  <a:gd name="T26" fmla="*/ 478 w 1020"/>
                  <a:gd name="T27" fmla="*/ 262 h 754"/>
                  <a:gd name="T28" fmla="*/ 43 w 1020"/>
                  <a:gd name="T29" fmla="*/ 625 h 754"/>
                  <a:gd name="T30" fmla="*/ 14 w 1020"/>
                  <a:gd name="T31" fmla="*/ 639 h 754"/>
                  <a:gd name="T32" fmla="*/ 40 w 1020"/>
                  <a:gd name="T33" fmla="*/ 691 h 754"/>
                  <a:gd name="T34" fmla="*/ 65 w 1020"/>
                  <a:gd name="T35" fmla="*/ 727 h 754"/>
                  <a:gd name="T36" fmla="*/ 85 w 1020"/>
                  <a:gd name="T37" fmla="*/ 744 h 754"/>
                  <a:gd name="T38" fmla="*/ 165 w 1020"/>
                  <a:gd name="T39" fmla="*/ 754 h 754"/>
                  <a:gd name="T40" fmla="*/ 270 w 1020"/>
                  <a:gd name="T41" fmla="*/ 696 h 754"/>
                  <a:gd name="T42" fmla="*/ 381 w 1020"/>
                  <a:gd name="T43" fmla="*/ 639 h 754"/>
                  <a:gd name="T44" fmla="*/ 417 w 1020"/>
                  <a:gd name="T45" fmla="*/ 612 h 754"/>
                  <a:gd name="T46" fmla="*/ 480 w 1020"/>
                  <a:gd name="T47" fmla="*/ 613 h 754"/>
                  <a:gd name="T48" fmla="*/ 530 w 1020"/>
                  <a:gd name="T49" fmla="*/ 588 h 754"/>
                  <a:gd name="T50" fmla="*/ 583 w 1020"/>
                  <a:gd name="T51" fmla="*/ 589 h 754"/>
                  <a:gd name="T52" fmla="*/ 584 w 1020"/>
                  <a:gd name="T53" fmla="*/ 556 h 754"/>
                  <a:gd name="T54" fmla="*/ 623 w 1020"/>
                  <a:gd name="T55" fmla="*/ 503 h 754"/>
                  <a:gd name="T56" fmla="*/ 674 w 1020"/>
                  <a:gd name="T57" fmla="*/ 470 h 754"/>
                  <a:gd name="T58" fmla="*/ 692 w 1020"/>
                  <a:gd name="T59" fmla="*/ 460 h 754"/>
                  <a:gd name="T60" fmla="*/ 686 w 1020"/>
                  <a:gd name="T61" fmla="*/ 453 h 754"/>
                  <a:gd name="T62" fmla="*/ 717 w 1020"/>
                  <a:gd name="T63" fmla="*/ 431 h 754"/>
                  <a:gd name="T64" fmla="*/ 766 w 1020"/>
                  <a:gd name="T65" fmla="*/ 406 h 754"/>
                  <a:gd name="T66" fmla="*/ 824 w 1020"/>
                  <a:gd name="T67" fmla="*/ 394 h 754"/>
                  <a:gd name="T68" fmla="*/ 830 w 1020"/>
                  <a:gd name="T69" fmla="*/ 413 h 754"/>
                  <a:gd name="T70" fmla="*/ 872 w 1020"/>
                  <a:gd name="T71" fmla="*/ 433 h 754"/>
                  <a:gd name="T72" fmla="*/ 862 w 1020"/>
                  <a:gd name="T73" fmla="*/ 379 h 754"/>
                  <a:gd name="T74" fmla="*/ 857 w 1020"/>
                  <a:gd name="T75" fmla="*/ 304 h 754"/>
                  <a:gd name="T76" fmla="*/ 901 w 1020"/>
                  <a:gd name="T77" fmla="*/ 250 h 754"/>
                  <a:gd name="T78" fmla="*/ 902 w 1020"/>
                  <a:gd name="T79" fmla="*/ 231 h 754"/>
                  <a:gd name="T80" fmla="*/ 872 w 1020"/>
                  <a:gd name="T81" fmla="*/ 208 h 754"/>
                  <a:gd name="T82" fmla="*/ 893 w 1020"/>
                  <a:gd name="T83" fmla="*/ 196 h 754"/>
                  <a:gd name="T84" fmla="*/ 906 w 1020"/>
                  <a:gd name="T85" fmla="*/ 185 h 754"/>
                  <a:gd name="T86" fmla="*/ 910 w 1020"/>
                  <a:gd name="T87" fmla="*/ 177 h 754"/>
                  <a:gd name="T88" fmla="*/ 940 w 1020"/>
                  <a:gd name="T89" fmla="*/ 137 h 754"/>
                  <a:gd name="T90" fmla="*/ 933 w 1020"/>
                  <a:gd name="T91" fmla="*/ 123 h 754"/>
                  <a:gd name="T92" fmla="*/ 962 w 1020"/>
                  <a:gd name="T93" fmla="*/ 83 h 754"/>
                  <a:gd name="T94" fmla="*/ 998 w 1020"/>
                  <a:gd name="T95" fmla="*/ 39 h 754"/>
                  <a:gd name="T96" fmla="*/ 1017 w 1020"/>
                  <a:gd name="T97" fmla="*/ 21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0" h="754">
                    <a:moveTo>
                      <a:pt x="997" y="0"/>
                    </a:moveTo>
                    <a:cubicBezTo>
                      <a:pt x="993" y="1"/>
                      <a:pt x="990" y="1"/>
                      <a:pt x="986" y="2"/>
                    </a:cubicBezTo>
                    <a:cubicBezTo>
                      <a:pt x="979" y="7"/>
                      <a:pt x="975" y="9"/>
                      <a:pt x="968" y="14"/>
                    </a:cubicBezTo>
                    <a:cubicBezTo>
                      <a:pt x="962" y="23"/>
                      <a:pt x="959" y="27"/>
                      <a:pt x="954" y="35"/>
                    </a:cubicBezTo>
                    <a:cubicBezTo>
                      <a:pt x="956" y="37"/>
                      <a:pt x="958" y="38"/>
                      <a:pt x="960" y="40"/>
                    </a:cubicBezTo>
                    <a:cubicBezTo>
                      <a:pt x="950" y="49"/>
                      <a:pt x="945" y="54"/>
                      <a:pt x="936" y="62"/>
                    </a:cubicBezTo>
                    <a:cubicBezTo>
                      <a:pt x="914" y="73"/>
                      <a:pt x="893" y="84"/>
                      <a:pt x="872" y="95"/>
                    </a:cubicBezTo>
                    <a:cubicBezTo>
                      <a:pt x="864" y="105"/>
                      <a:pt x="860" y="111"/>
                      <a:pt x="852" y="122"/>
                    </a:cubicBezTo>
                    <a:cubicBezTo>
                      <a:pt x="856" y="120"/>
                      <a:pt x="858" y="120"/>
                      <a:pt x="863" y="119"/>
                    </a:cubicBezTo>
                    <a:cubicBezTo>
                      <a:pt x="859" y="125"/>
                      <a:pt x="857" y="128"/>
                      <a:pt x="854" y="135"/>
                    </a:cubicBezTo>
                    <a:cubicBezTo>
                      <a:pt x="840" y="146"/>
                      <a:pt x="833" y="151"/>
                      <a:pt x="819" y="163"/>
                    </a:cubicBezTo>
                    <a:cubicBezTo>
                      <a:pt x="816" y="168"/>
                      <a:pt x="814" y="170"/>
                      <a:pt x="811" y="175"/>
                    </a:cubicBezTo>
                    <a:cubicBezTo>
                      <a:pt x="794" y="191"/>
                      <a:pt x="778" y="206"/>
                      <a:pt x="762" y="221"/>
                    </a:cubicBezTo>
                    <a:cubicBezTo>
                      <a:pt x="753" y="221"/>
                      <a:pt x="748" y="221"/>
                      <a:pt x="739" y="222"/>
                    </a:cubicBezTo>
                    <a:cubicBezTo>
                      <a:pt x="741" y="213"/>
                      <a:pt x="742" y="209"/>
                      <a:pt x="744" y="200"/>
                    </a:cubicBezTo>
                    <a:cubicBezTo>
                      <a:pt x="743" y="194"/>
                      <a:pt x="743" y="192"/>
                      <a:pt x="741" y="186"/>
                    </a:cubicBezTo>
                    <a:cubicBezTo>
                      <a:pt x="733" y="191"/>
                      <a:pt x="728" y="194"/>
                      <a:pt x="720" y="199"/>
                    </a:cubicBezTo>
                    <a:cubicBezTo>
                      <a:pt x="724" y="191"/>
                      <a:pt x="726" y="187"/>
                      <a:pt x="730" y="179"/>
                    </a:cubicBezTo>
                    <a:cubicBezTo>
                      <a:pt x="728" y="176"/>
                      <a:pt x="726" y="175"/>
                      <a:pt x="724" y="172"/>
                    </a:cubicBezTo>
                    <a:cubicBezTo>
                      <a:pt x="713" y="178"/>
                      <a:pt x="708" y="180"/>
                      <a:pt x="698" y="186"/>
                    </a:cubicBezTo>
                    <a:cubicBezTo>
                      <a:pt x="695" y="192"/>
                      <a:pt x="693" y="195"/>
                      <a:pt x="689" y="200"/>
                    </a:cubicBezTo>
                    <a:cubicBezTo>
                      <a:pt x="687" y="209"/>
                      <a:pt x="685" y="213"/>
                      <a:pt x="682" y="221"/>
                    </a:cubicBezTo>
                    <a:cubicBezTo>
                      <a:pt x="687" y="226"/>
                      <a:pt x="689" y="228"/>
                      <a:pt x="693" y="233"/>
                    </a:cubicBezTo>
                    <a:cubicBezTo>
                      <a:pt x="687" y="245"/>
                      <a:pt x="684" y="250"/>
                      <a:pt x="678" y="262"/>
                    </a:cubicBezTo>
                    <a:cubicBezTo>
                      <a:pt x="670" y="259"/>
                      <a:pt x="665" y="258"/>
                      <a:pt x="657" y="255"/>
                    </a:cubicBezTo>
                    <a:cubicBezTo>
                      <a:pt x="656" y="238"/>
                      <a:pt x="656" y="230"/>
                      <a:pt x="656" y="213"/>
                    </a:cubicBezTo>
                    <a:cubicBezTo>
                      <a:pt x="672" y="197"/>
                      <a:pt x="679" y="190"/>
                      <a:pt x="695" y="174"/>
                    </a:cubicBezTo>
                    <a:cubicBezTo>
                      <a:pt x="688" y="175"/>
                      <a:pt x="684" y="176"/>
                      <a:pt x="677" y="177"/>
                    </a:cubicBezTo>
                    <a:cubicBezTo>
                      <a:pt x="664" y="185"/>
                      <a:pt x="658" y="188"/>
                      <a:pt x="646" y="196"/>
                    </a:cubicBezTo>
                    <a:cubicBezTo>
                      <a:pt x="641" y="195"/>
                      <a:pt x="639" y="195"/>
                      <a:pt x="634" y="194"/>
                    </a:cubicBezTo>
                    <a:cubicBezTo>
                      <a:pt x="630" y="197"/>
                      <a:pt x="627" y="199"/>
                      <a:pt x="623" y="202"/>
                    </a:cubicBezTo>
                    <a:cubicBezTo>
                      <a:pt x="614" y="214"/>
                      <a:pt x="609" y="220"/>
                      <a:pt x="600" y="232"/>
                    </a:cubicBezTo>
                    <a:cubicBezTo>
                      <a:pt x="589" y="238"/>
                      <a:pt x="583" y="241"/>
                      <a:pt x="571" y="247"/>
                    </a:cubicBezTo>
                    <a:cubicBezTo>
                      <a:pt x="568" y="248"/>
                      <a:pt x="567" y="248"/>
                      <a:pt x="564" y="248"/>
                    </a:cubicBezTo>
                    <a:cubicBezTo>
                      <a:pt x="577" y="229"/>
                      <a:pt x="584" y="220"/>
                      <a:pt x="598" y="201"/>
                    </a:cubicBezTo>
                    <a:cubicBezTo>
                      <a:pt x="598" y="200"/>
                      <a:pt x="599" y="200"/>
                      <a:pt x="600" y="198"/>
                    </a:cubicBezTo>
                    <a:cubicBezTo>
                      <a:pt x="588" y="203"/>
                      <a:pt x="582" y="206"/>
                      <a:pt x="570" y="211"/>
                    </a:cubicBezTo>
                    <a:cubicBezTo>
                      <a:pt x="565" y="217"/>
                      <a:pt x="563" y="220"/>
                      <a:pt x="559" y="226"/>
                    </a:cubicBezTo>
                    <a:cubicBezTo>
                      <a:pt x="550" y="227"/>
                      <a:pt x="545" y="228"/>
                      <a:pt x="537" y="230"/>
                    </a:cubicBezTo>
                    <a:cubicBezTo>
                      <a:pt x="522" y="237"/>
                      <a:pt x="514" y="240"/>
                      <a:pt x="500" y="248"/>
                    </a:cubicBezTo>
                    <a:cubicBezTo>
                      <a:pt x="495" y="247"/>
                      <a:pt x="493" y="246"/>
                      <a:pt x="489" y="246"/>
                    </a:cubicBezTo>
                    <a:cubicBezTo>
                      <a:pt x="485" y="252"/>
                      <a:pt x="483" y="255"/>
                      <a:pt x="478" y="262"/>
                    </a:cubicBezTo>
                    <a:cubicBezTo>
                      <a:pt x="320" y="368"/>
                      <a:pt x="170" y="484"/>
                      <a:pt x="26" y="610"/>
                    </a:cubicBezTo>
                    <a:cubicBezTo>
                      <a:pt x="32" y="611"/>
                      <a:pt x="35" y="612"/>
                      <a:pt x="40" y="613"/>
                    </a:cubicBezTo>
                    <a:cubicBezTo>
                      <a:pt x="41" y="618"/>
                      <a:pt x="42" y="620"/>
                      <a:pt x="43" y="625"/>
                    </a:cubicBezTo>
                    <a:cubicBezTo>
                      <a:pt x="39" y="630"/>
                      <a:pt x="37" y="632"/>
                      <a:pt x="33" y="637"/>
                    </a:cubicBezTo>
                    <a:cubicBezTo>
                      <a:pt x="31" y="632"/>
                      <a:pt x="30" y="630"/>
                      <a:pt x="27" y="626"/>
                    </a:cubicBezTo>
                    <a:cubicBezTo>
                      <a:pt x="22" y="631"/>
                      <a:pt x="19" y="633"/>
                      <a:pt x="14" y="639"/>
                    </a:cubicBezTo>
                    <a:cubicBezTo>
                      <a:pt x="8" y="642"/>
                      <a:pt x="5" y="644"/>
                      <a:pt x="0" y="647"/>
                    </a:cubicBezTo>
                    <a:cubicBezTo>
                      <a:pt x="7" y="650"/>
                      <a:pt x="11" y="651"/>
                      <a:pt x="18" y="654"/>
                    </a:cubicBezTo>
                    <a:cubicBezTo>
                      <a:pt x="27" y="669"/>
                      <a:pt x="31" y="676"/>
                      <a:pt x="40" y="691"/>
                    </a:cubicBezTo>
                    <a:cubicBezTo>
                      <a:pt x="41" y="698"/>
                      <a:pt x="41" y="702"/>
                      <a:pt x="42" y="709"/>
                    </a:cubicBezTo>
                    <a:cubicBezTo>
                      <a:pt x="47" y="711"/>
                      <a:pt x="50" y="712"/>
                      <a:pt x="55" y="714"/>
                    </a:cubicBezTo>
                    <a:cubicBezTo>
                      <a:pt x="59" y="719"/>
                      <a:pt x="61" y="722"/>
                      <a:pt x="65" y="727"/>
                    </a:cubicBezTo>
                    <a:cubicBezTo>
                      <a:pt x="64" y="730"/>
                      <a:pt x="64" y="732"/>
                      <a:pt x="63" y="736"/>
                    </a:cubicBezTo>
                    <a:cubicBezTo>
                      <a:pt x="69" y="736"/>
                      <a:pt x="71" y="735"/>
                      <a:pt x="77" y="735"/>
                    </a:cubicBezTo>
                    <a:cubicBezTo>
                      <a:pt x="80" y="739"/>
                      <a:pt x="82" y="740"/>
                      <a:pt x="85" y="744"/>
                    </a:cubicBezTo>
                    <a:cubicBezTo>
                      <a:pt x="104" y="746"/>
                      <a:pt x="113" y="747"/>
                      <a:pt x="132" y="749"/>
                    </a:cubicBezTo>
                    <a:cubicBezTo>
                      <a:pt x="142" y="749"/>
                      <a:pt x="147" y="749"/>
                      <a:pt x="156" y="749"/>
                    </a:cubicBezTo>
                    <a:cubicBezTo>
                      <a:pt x="160" y="751"/>
                      <a:pt x="161" y="752"/>
                      <a:pt x="165" y="754"/>
                    </a:cubicBezTo>
                    <a:cubicBezTo>
                      <a:pt x="179" y="745"/>
                      <a:pt x="187" y="741"/>
                      <a:pt x="201" y="733"/>
                    </a:cubicBezTo>
                    <a:cubicBezTo>
                      <a:pt x="212" y="732"/>
                      <a:pt x="217" y="732"/>
                      <a:pt x="228" y="731"/>
                    </a:cubicBezTo>
                    <a:cubicBezTo>
                      <a:pt x="245" y="717"/>
                      <a:pt x="253" y="710"/>
                      <a:pt x="270" y="696"/>
                    </a:cubicBezTo>
                    <a:cubicBezTo>
                      <a:pt x="272" y="698"/>
                      <a:pt x="272" y="699"/>
                      <a:pt x="273" y="702"/>
                    </a:cubicBezTo>
                    <a:cubicBezTo>
                      <a:pt x="295" y="691"/>
                      <a:pt x="317" y="681"/>
                      <a:pt x="338" y="671"/>
                    </a:cubicBezTo>
                    <a:cubicBezTo>
                      <a:pt x="355" y="658"/>
                      <a:pt x="364" y="652"/>
                      <a:pt x="381" y="639"/>
                    </a:cubicBezTo>
                    <a:cubicBezTo>
                      <a:pt x="379" y="636"/>
                      <a:pt x="379" y="635"/>
                      <a:pt x="377" y="632"/>
                    </a:cubicBezTo>
                    <a:cubicBezTo>
                      <a:pt x="390" y="623"/>
                      <a:pt x="396" y="619"/>
                      <a:pt x="408" y="609"/>
                    </a:cubicBezTo>
                    <a:cubicBezTo>
                      <a:pt x="412" y="611"/>
                      <a:pt x="413" y="611"/>
                      <a:pt x="417" y="612"/>
                    </a:cubicBezTo>
                    <a:cubicBezTo>
                      <a:pt x="430" y="611"/>
                      <a:pt x="436" y="611"/>
                      <a:pt x="449" y="610"/>
                    </a:cubicBezTo>
                    <a:cubicBezTo>
                      <a:pt x="451" y="613"/>
                      <a:pt x="452" y="614"/>
                      <a:pt x="453" y="617"/>
                    </a:cubicBezTo>
                    <a:cubicBezTo>
                      <a:pt x="464" y="615"/>
                      <a:pt x="469" y="615"/>
                      <a:pt x="480" y="613"/>
                    </a:cubicBezTo>
                    <a:cubicBezTo>
                      <a:pt x="482" y="605"/>
                      <a:pt x="483" y="600"/>
                      <a:pt x="486" y="591"/>
                    </a:cubicBezTo>
                    <a:cubicBezTo>
                      <a:pt x="493" y="586"/>
                      <a:pt x="497" y="583"/>
                      <a:pt x="505" y="578"/>
                    </a:cubicBezTo>
                    <a:cubicBezTo>
                      <a:pt x="515" y="582"/>
                      <a:pt x="520" y="584"/>
                      <a:pt x="530" y="588"/>
                    </a:cubicBezTo>
                    <a:cubicBezTo>
                      <a:pt x="537" y="587"/>
                      <a:pt x="540" y="586"/>
                      <a:pt x="547" y="584"/>
                    </a:cubicBezTo>
                    <a:cubicBezTo>
                      <a:pt x="553" y="590"/>
                      <a:pt x="555" y="593"/>
                      <a:pt x="561" y="598"/>
                    </a:cubicBezTo>
                    <a:cubicBezTo>
                      <a:pt x="569" y="594"/>
                      <a:pt x="574" y="593"/>
                      <a:pt x="583" y="589"/>
                    </a:cubicBezTo>
                    <a:cubicBezTo>
                      <a:pt x="588" y="585"/>
                      <a:pt x="591" y="583"/>
                      <a:pt x="597" y="579"/>
                    </a:cubicBezTo>
                    <a:cubicBezTo>
                      <a:pt x="592" y="574"/>
                      <a:pt x="590" y="571"/>
                      <a:pt x="585" y="566"/>
                    </a:cubicBezTo>
                    <a:cubicBezTo>
                      <a:pt x="585" y="562"/>
                      <a:pt x="585" y="560"/>
                      <a:pt x="584" y="556"/>
                    </a:cubicBezTo>
                    <a:cubicBezTo>
                      <a:pt x="596" y="539"/>
                      <a:pt x="603" y="531"/>
                      <a:pt x="615" y="514"/>
                    </a:cubicBezTo>
                    <a:cubicBezTo>
                      <a:pt x="614" y="510"/>
                      <a:pt x="613" y="509"/>
                      <a:pt x="612" y="505"/>
                    </a:cubicBezTo>
                    <a:cubicBezTo>
                      <a:pt x="616" y="504"/>
                      <a:pt x="618" y="504"/>
                      <a:pt x="623" y="503"/>
                    </a:cubicBezTo>
                    <a:cubicBezTo>
                      <a:pt x="636" y="495"/>
                      <a:pt x="643" y="491"/>
                      <a:pt x="657" y="483"/>
                    </a:cubicBezTo>
                    <a:cubicBezTo>
                      <a:pt x="659" y="479"/>
                      <a:pt x="660" y="477"/>
                      <a:pt x="663" y="474"/>
                    </a:cubicBezTo>
                    <a:cubicBezTo>
                      <a:pt x="667" y="472"/>
                      <a:pt x="670" y="472"/>
                      <a:pt x="674" y="470"/>
                    </a:cubicBezTo>
                    <a:cubicBezTo>
                      <a:pt x="675" y="472"/>
                      <a:pt x="675" y="474"/>
                      <a:pt x="676" y="476"/>
                    </a:cubicBezTo>
                    <a:cubicBezTo>
                      <a:pt x="682" y="472"/>
                      <a:pt x="685" y="471"/>
                      <a:pt x="691" y="468"/>
                    </a:cubicBezTo>
                    <a:cubicBezTo>
                      <a:pt x="692" y="465"/>
                      <a:pt x="692" y="463"/>
                      <a:pt x="692" y="460"/>
                    </a:cubicBezTo>
                    <a:cubicBezTo>
                      <a:pt x="698" y="459"/>
                      <a:pt x="701" y="458"/>
                      <a:pt x="707" y="457"/>
                    </a:cubicBezTo>
                    <a:cubicBezTo>
                      <a:pt x="706" y="454"/>
                      <a:pt x="705" y="452"/>
                      <a:pt x="704" y="449"/>
                    </a:cubicBezTo>
                    <a:cubicBezTo>
                      <a:pt x="697" y="450"/>
                      <a:pt x="693" y="451"/>
                      <a:pt x="686" y="453"/>
                    </a:cubicBezTo>
                    <a:cubicBezTo>
                      <a:pt x="688" y="449"/>
                      <a:pt x="689" y="448"/>
                      <a:pt x="691" y="444"/>
                    </a:cubicBezTo>
                    <a:cubicBezTo>
                      <a:pt x="698" y="442"/>
                      <a:pt x="701" y="441"/>
                      <a:pt x="708" y="439"/>
                    </a:cubicBezTo>
                    <a:cubicBezTo>
                      <a:pt x="712" y="436"/>
                      <a:pt x="713" y="434"/>
                      <a:pt x="717" y="431"/>
                    </a:cubicBezTo>
                    <a:cubicBezTo>
                      <a:pt x="729" y="424"/>
                      <a:pt x="735" y="421"/>
                      <a:pt x="748" y="414"/>
                    </a:cubicBezTo>
                    <a:cubicBezTo>
                      <a:pt x="755" y="409"/>
                      <a:pt x="758" y="407"/>
                      <a:pt x="765" y="402"/>
                    </a:cubicBezTo>
                    <a:cubicBezTo>
                      <a:pt x="766" y="404"/>
                      <a:pt x="766" y="405"/>
                      <a:pt x="766" y="406"/>
                    </a:cubicBezTo>
                    <a:cubicBezTo>
                      <a:pt x="769" y="408"/>
                      <a:pt x="770" y="408"/>
                      <a:pt x="773" y="409"/>
                    </a:cubicBezTo>
                    <a:cubicBezTo>
                      <a:pt x="782" y="402"/>
                      <a:pt x="786" y="398"/>
                      <a:pt x="794" y="391"/>
                    </a:cubicBezTo>
                    <a:cubicBezTo>
                      <a:pt x="806" y="392"/>
                      <a:pt x="812" y="393"/>
                      <a:pt x="824" y="394"/>
                    </a:cubicBezTo>
                    <a:cubicBezTo>
                      <a:pt x="824" y="400"/>
                      <a:pt x="824" y="402"/>
                      <a:pt x="824" y="408"/>
                    </a:cubicBezTo>
                    <a:cubicBezTo>
                      <a:pt x="828" y="408"/>
                      <a:pt x="830" y="408"/>
                      <a:pt x="833" y="407"/>
                    </a:cubicBezTo>
                    <a:cubicBezTo>
                      <a:pt x="832" y="410"/>
                      <a:pt x="831" y="411"/>
                      <a:pt x="830" y="413"/>
                    </a:cubicBezTo>
                    <a:cubicBezTo>
                      <a:pt x="834" y="415"/>
                      <a:pt x="836" y="416"/>
                      <a:pt x="841" y="418"/>
                    </a:cubicBezTo>
                    <a:cubicBezTo>
                      <a:pt x="851" y="421"/>
                      <a:pt x="856" y="423"/>
                      <a:pt x="866" y="426"/>
                    </a:cubicBezTo>
                    <a:cubicBezTo>
                      <a:pt x="868" y="429"/>
                      <a:pt x="869" y="430"/>
                      <a:pt x="872" y="433"/>
                    </a:cubicBezTo>
                    <a:cubicBezTo>
                      <a:pt x="876" y="429"/>
                      <a:pt x="878" y="428"/>
                      <a:pt x="883" y="424"/>
                    </a:cubicBezTo>
                    <a:cubicBezTo>
                      <a:pt x="881" y="414"/>
                      <a:pt x="881" y="408"/>
                      <a:pt x="880" y="397"/>
                    </a:cubicBezTo>
                    <a:cubicBezTo>
                      <a:pt x="873" y="390"/>
                      <a:pt x="869" y="387"/>
                      <a:pt x="862" y="379"/>
                    </a:cubicBezTo>
                    <a:cubicBezTo>
                      <a:pt x="851" y="372"/>
                      <a:pt x="846" y="368"/>
                      <a:pt x="834" y="360"/>
                    </a:cubicBezTo>
                    <a:cubicBezTo>
                      <a:pt x="835" y="349"/>
                      <a:pt x="836" y="344"/>
                      <a:pt x="837" y="333"/>
                    </a:cubicBezTo>
                    <a:cubicBezTo>
                      <a:pt x="845" y="321"/>
                      <a:pt x="849" y="316"/>
                      <a:pt x="857" y="304"/>
                    </a:cubicBezTo>
                    <a:cubicBezTo>
                      <a:pt x="862" y="297"/>
                      <a:pt x="864" y="293"/>
                      <a:pt x="868" y="286"/>
                    </a:cubicBezTo>
                    <a:cubicBezTo>
                      <a:pt x="875" y="277"/>
                      <a:pt x="878" y="273"/>
                      <a:pt x="886" y="264"/>
                    </a:cubicBezTo>
                    <a:cubicBezTo>
                      <a:pt x="892" y="258"/>
                      <a:pt x="895" y="255"/>
                      <a:pt x="901" y="250"/>
                    </a:cubicBezTo>
                    <a:cubicBezTo>
                      <a:pt x="900" y="247"/>
                      <a:pt x="900" y="246"/>
                      <a:pt x="899" y="243"/>
                    </a:cubicBezTo>
                    <a:cubicBezTo>
                      <a:pt x="901" y="240"/>
                      <a:pt x="903" y="238"/>
                      <a:pt x="905" y="236"/>
                    </a:cubicBezTo>
                    <a:cubicBezTo>
                      <a:pt x="904" y="234"/>
                      <a:pt x="903" y="233"/>
                      <a:pt x="902" y="231"/>
                    </a:cubicBezTo>
                    <a:cubicBezTo>
                      <a:pt x="904" y="228"/>
                      <a:pt x="904" y="227"/>
                      <a:pt x="906" y="224"/>
                    </a:cubicBezTo>
                    <a:cubicBezTo>
                      <a:pt x="901" y="221"/>
                      <a:pt x="899" y="219"/>
                      <a:pt x="895" y="215"/>
                    </a:cubicBezTo>
                    <a:cubicBezTo>
                      <a:pt x="886" y="212"/>
                      <a:pt x="881" y="211"/>
                      <a:pt x="872" y="208"/>
                    </a:cubicBezTo>
                    <a:cubicBezTo>
                      <a:pt x="873" y="202"/>
                      <a:pt x="873" y="199"/>
                      <a:pt x="874" y="192"/>
                    </a:cubicBezTo>
                    <a:cubicBezTo>
                      <a:pt x="877" y="192"/>
                      <a:pt x="878" y="192"/>
                      <a:pt x="881" y="191"/>
                    </a:cubicBezTo>
                    <a:cubicBezTo>
                      <a:pt x="886" y="193"/>
                      <a:pt x="888" y="194"/>
                      <a:pt x="893" y="196"/>
                    </a:cubicBezTo>
                    <a:cubicBezTo>
                      <a:pt x="895" y="199"/>
                      <a:pt x="896" y="201"/>
                      <a:pt x="898" y="204"/>
                    </a:cubicBezTo>
                    <a:cubicBezTo>
                      <a:pt x="902" y="200"/>
                      <a:pt x="904" y="198"/>
                      <a:pt x="907" y="194"/>
                    </a:cubicBezTo>
                    <a:cubicBezTo>
                      <a:pt x="907" y="190"/>
                      <a:pt x="906" y="189"/>
                      <a:pt x="906" y="185"/>
                    </a:cubicBezTo>
                    <a:cubicBezTo>
                      <a:pt x="901" y="184"/>
                      <a:pt x="898" y="183"/>
                      <a:pt x="894" y="182"/>
                    </a:cubicBezTo>
                    <a:cubicBezTo>
                      <a:pt x="896" y="178"/>
                      <a:pt x="898" y="176"/>
                      <a:pt x="900" y="172"/>
                    </a:cubicBezTo>
                    <a:cubicBezTo>
                      <a:pt x="904" y="174"/>
                      <a:pt x="906" y="175"/>
                      <a:pt x="910" y="177"/>
                    </a:cubicBezTo>
                    <a:cubicBezTo>
                      <a:pt x="913" y="171"/>
                      <a:pt x="914" y="168"/>
                      <a:pt x="917" y="161"/>
                    </a:cubicBezTo>
                    <a:cubicBezTo>
                      <a:pt x="915" y="159"/>
                      <a:pt x="914" y="157"/>
                      <a:pt x="911" y="155"/>
                    </a:cubicBezTo>
                    <a:cubicBezTo>
                      <a:pt x="923" y="148"/>
                      <a:pt x="928" y="144"/>
                      <a:pt x="940" y="137"/>
                    </a:cubicBezTo>
                    <a:cubicBezTo>
                      <a:pt x="943" y="132"/>
                      <a:pt x="944" y="129"/>
                      <a:pt x="947" y="124"/>
                    </a:cubicBezTo>
                    <a:cubicBezTo>
                      <a:pt x="940" y="128"/>
                      <a:pt x="936" y="130"/>
                      <a:pt x="929" y="134"/>
                    </a:cubicBezTo>
                    <a:cubicBezTo>
                      <a:pt x="931" y="129"/>
                      <a:pt x="932" y="127"/>
                      <a:pt x="933" y="123"/>
                    </a:cubicBezTo>
                    <a:cubicBezTo>
                      <a:pt x="949" y="113"/>
                      <a:pt x="957" y="108"/>
                      <a:pt x="973" y="99"/>
                    </a:cubicBezTo>
                    <a:cubicBezTo>
                      <a:pt x="968" y="98"/>
                      <a:pt x="966" y="98"/>
                      <a:pt x="961" y="97"/>
                    </a:cubicBezTo>
                    <a:cubicBezTo>
                      <a:pt x="961" y="91"/>
                      <a:pt x="961" y="89"/>
                      <a:pt x="962" y="83"/>
                    </a:cubicBezTo>
                    <a:cubicBezTo>
                      <a:pt x="972" y="72"/>
                      <a:pt x="977" y="66"/>
                      <a:pt x="987" y="55"/>
                    </a:cubicBezTo>
                    <a:cubicBezTo>
                      <a:pt x="988" y="50"/>
                      <a:pt x="989" y="48"/>
                      <a:pt x="990" y="44"/>
                    </a:cubicBezTo>
                    <a:cubicBezTo>
                      <a:pt x="993" y="42"/>
                      <a:pt x="995" y="41"/>
                      <a:pt x="998" y="39"/>
                    </a:cubicBezTo>
                    <a:cubicBezTo>
                      <a:pt x="1001" y="40"/>
                      <a:pt x="1002" y="40"/>
                      <a:pt x="1005" y="40"/>
                    </a:cubicBezTo>
                    <a:cubicBezTo>
                      <a:pt x="1011" y="36"/>
                      <a:pt x="1014" y="33"/>
                      <a:pt x="1020" y="28"/>
                    </a:cubicBezTo>
                    <a:cubicBezTo>
                      <a:pt x="1019" y="25"/>
                      <a:pt x="1018" y="24"/>
                      <a:pt x="1017" y="21"/>
                    </a:cubicBezTo>
                    <a:cubicBezTo>
                      <a:pt x="1010" y="20"/>
                      <a:pt x="1007" y="20"/>
                      <a:pt x="1000" y="19"/>
                    </a:cubicBezTo>
                    <a:cubicBezTo>
                      <a:pt x="999" y="11"/>
                      <a:pt x="998" y="8"/>
                      <a:pt x="99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222"/>
              <p:cNvSpPr>
                <a:spLocks/>
              </p:cNvSpPr>
              <p:nvPr userDrawn="1"/>
            </p:nvSpPr>
            <p:spPr bwMode="auto">
              <a:xfrm>
                <a:off x="2844" y="46"/>
                <a:ext cx="74" cy="47"/>
              </a:xfrm>
              <a:custGeom>
                <a:avLst/>
                <a:gdLst>
                  <a:gd name="T0" fmla="*/ 31 w 31"/>
                  <a:gd name="T1" fmla="*/ 7 h 20"/>
                  <a:gd name="T2" fmla="*/ 22 w 31"/>
                  <a:gd name="T3" fmla="*/ 0 h 20"/>
                  <a:gd name="T4" fmla="*/ 15 w 31"/>
                  <a:gd name="T5" fmla="*/ 7 h 20"/>
                  <a:gd name="T6" fmla="*/ 0 w 31"/>
                  <a:gd name="T7" fmla="*/ 8 h 20"/>
                  <a:gd name="T8" fmla="*/ 19 w 31"/>
                  <a:gd name="T9" fmla="*/ 20 h 20"/>
                  <a:gd name="T10" fmla="*/ 31 w 31"/>
                  <a:gd name="T11" fmla="*/ 7 h 20"/>
                </a:gdLst>
                <a:ahLst/>
                <a:cxnLst>
                  <a:cxn ang="0">
                    <a:pos x="T0" y="T1"/>
                  </a:cxn>
                  <a:cxn ang="0">
                    <a:pos x="T2" y="T3"/>
                  </a:cxn>
                  <a:cxn ang="0">
                    <a:pos x="T4" y="T5"/>
                  </a:cxn>
                  <a:cxn ang="0">
                    <a:pos x="T6" y="T7"/>
                  </a:cxn>
                  <a:cxn ang="0">
                    <a:pos x="T8" y="T9"/>
                  </a:cxn>
                  <a:cxn ang="0">
                    <a:pos x="T10" y="T11"/>
                  </a:cxn>
                </a:cxnLst>
                <a:rect l="0" t="0" r="r" b="b"/>
                <a:pathLst>
                  <a:path w="31" h="20">
                    <a:moveTo>
                      <a:pt x="31" y="7"/>
                    </a:moveTo>
                    <a:cubicBezTo>
                      <a:pt x="27" y="4"/>
                      <a:pt x="26" y="3"/>
                      <a:pt x="22" y="0"/>
                    </a:cubicBezTo>
                    <a:cubicBezTo>
                      <a:pt x="19" y="3"/>
                      <a:pt x="18" y="4"/>
                      <a:pt x="15" y="7"/>
                    </a:cubicBezTo>
                    <a:cubicBezTo>
                      <a:pt x="9" y="7"/>
                      <a:pt x="6" y="7"/>
                      <a:pt x="0" y="8"/>
                    </a:cubicBezTo>
                    <a:cubicBezTo>
                      <a:pt x="8" y="12"/>
                      <a:pt x="12" y="15"/>
                      <a:pt x="19" y="20"/>
                    </a:cubicBezTo>
                    <a:cubicBezTo>
                      <a:pt x="24" y="14"/>
                      <a:pt x="26" y="12"/>
                      <a:pt x="31" y="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223"/>
              <p:cNvSpPr>
                <a:spLocks/>
              </p:cNvSpPr>
              <p:nvPr userDrawn="1"/>
            </p:nvSpPr>
            <p:spPr bwMode="auto">
              <a:xfrm>
                <a:off x="2534" y="-217"/>
                <a:ext cx="64" cy="23"/>
              </a:xfrm>
              <a:custGeom>
                <a:avLst/>
                <a:gdLst>
                  <a:gd name="T0" fmla="*/ 27 w 27"/>
                  <a:gd name="T1" fmla="*/ 0 h 10"/>
                  <a:gd name="T2" fmla="*/ 0 w 27"/>
                  <a:gd name="T3" fmla="*/ 6 h 10"/>
                  <a:gd name="T4" fmla="*/ 20 w 27"/>
                  <a:gd name="T5" fmla="*/ 10 h 10"/>
                  <a:gd name="T6" fmla="*/ 27 w 27"/>
                  <a:gd name="T7" fmla="*/ 0 h 10"/>
                </a:gdLst>
                <a:ahLst/>
                <a:cxnLst>
                  <a:cxn ang="0">
                    <a:pos x="T0" y="T1"/>
                  </a:cxn>
                  <a:cxn ang="0">
                    <a:pos x="T2" y="T3"/>
                  </a:cxn>
                  <a:cxn ang="0">
                    <a:pos x="T4" y="T5"/>
                  </a:cxn>
                  <a:cxn ang="0">
                    <a:pos x="T6" y="T7"/>
                  </a:cxn>
                </a:cxnLst>
                <a:rect l="0" t="0" r="r" b="b"/>
                <a:pathLst>
                  <a:path w="27" h="10">
                    <a:moveTo>
                      <a:pt x="27" y="0"/>
                    </a:moveTo>
                    <a:cubicBezTo>
                      <a:pt x="16" y="2"/>
                      <a:pt x="11" y="3"/>
                      <a:pt x="0" y="6"/>
                    </a:cubicBezTo>
                    <a:cubicBezTo>
                      <a:pt x="8" y="7"/>
                      <a:pt x="12" y="8"/>
                      <a:pt x="20" y="10"/>
                    </a:cubicBezTo>
                    <a:cubicBezTo>
                      <a:pt x="23" y="6"/>
                      <a:pt x="24" y="4"/>
                      <a:pt x="2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224"/>
              <p:cNvSpPr>
                <a:spLocks/>
              </p:cNvSpPr>
              <p:nvPr userDrawn="1"/>
            </p:nvSpPr>
            <p:spPr bwMode="auto">
              <a:xfrm>
                <a:off x="3447" y="-493"/>
                <a:ext cx="76" cy="24"/>
              </a:xfrm>
              <a:custGeom>
                <a:avLst/>
                <a:gdLst>
                  <a:gd name="T0" fmla="*/ 24 w 32"/>
                  <a:gd name="T1" fmla="*/ 10 h 10"/>
                  <a:gd name="T2" fmla="*/ 32 w 32"/>
                  <a:gd name="T3" fmla="*/ 0 h 10"/>
                  <a:gd name="T4" fmla="*/ 0 w 32"/>
                  <a:gd name="T5" fmla="*/ 3 h 10"/>
                  <a:gd name="T6" fmla="*/ 24 w 32"/>
                  <a:gd name="T7" fmla="*/ 10 h 10"/>
                </a:gdLst>
                <a:ahLst/>
                <a:cxnLst>
                  <a:cxn ang="0">
                    <a:pos x="T0" y="T1"/>
                  </a:cxn>
                  <a:cxn ang="0">
                    <a:pos x="T2" y="T3"/>
                  </a:cxn>
                  <a:cxn ang="0">
                    <a:pos x="T4" y="T5"/>
                  </a:cxn>
                  <a:cxn ang="0">
                    <a:pos x="T6" y="T7"/>
                  </a:cxn>
                </a:cxnLst>
                <a:rect l="0" t="0" r="r" b="b"/>
                <a:pathLst>
                  <a:path w="32" h="10">
                    <a:moveTo>
                      <a:pt x="24" y="10"/>
                    </a:moveTo>
                    <a:cubicBezTo>
                      <a:pt x="27" y="6"/>
                      <a:pt x="29" y="4"/>
                      <a:pt x="32" y="0"/>
                    </a:cubicBezTo>
                    <a:cubicBezTo>
                      <a:pt x="19" y="1"/>
                      <a:pt x="13" y="2"/>
                      <a:pt x="0" y="3"/>
                    </a:cubicBezTo>
                    <a:cubicBezTo>
                      <a:pt x="9" y="6"/>
                      <a:pt x="14" y="7"/>
                      <a:pt x="24" y="1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225"/>
              <p:cNvSpPr>
                <a:spLocks/>
              </p:cNvSpPr>
              <p:nvPr userDrawn="1"/>
            </p:nvSpPr>
            <p:spPr bwMode="auto">
              <a:xfrm>
                <a:off x="3229" y="-18"/>
                <a:ext cx="71" cy="50"/>
              </a:xfrm>
              <a:custGeom>
                <a:avLst/>
                <a:gdLst>
                  <a:gd name="T0" fmla="*/ 19 w 30"/>
                  <a:gd name="T1" fmla="*/ 7 h 21"/>
                  <a:gd name="T2" fmla="*/ 30 w 30"/>
                  <a:gd name="T3" fmla="*/ 0 h 21"/>
                  <a:gd name="T4" fmla="*/ 5 w 30"/>
                  <a:gd name="T5" fmla="*/ 3 h 21"/>
                  <a:gd name="T6" fmla="*/ 0 w 30"/>
                  <a:gd name="T7" fmla="*/ 21 h 21"/>
                  <a:gd name="T8" fmla="*/ 19 w 30"/>
                  <a:gd name="T9" fmla="*/ 12 h 21"/>
                  <a:gd name="T10" fmla="*/ 19 w 30"/>
                  <a:gd name="T11" fmla="*/ 7 h 21"/>
                </a:gdLst>
                <a:ahLst/>
                <a:cxnLst>
                  <a:cxn ang="0">
                    <a:pos x="T0" y="T1"/>
                  </a:cxn>
                  <a:cxn ang="0">
                    <a:pos x="T2" y="T3"/>
                  </a:cxn>
                  <a:cxn ang="0">
                    <a:pos x="T4" y="T5"/>
                  </a:cxn>
                  <a:cxn ang="0">
                    <a:pos x="T6" y="T7"/>
                  </a:cxn>
                  <a:cxn ang="0">
                    <a:pos x="T8" y="T9"/>
                  </a:cxn>
                  <a:cxn ang="0">
                    <a:pos x="T10" y="T11"/>
                  </a:cxn>
                </a:cxnLst>
                <a:rect l="0" t="0" r="r" b="b"/>
                <a:pathLst>
                  <a:path w="30" h="21">
                    <a:moveTo>
                      <a:pt x="19" y="7"/>
                    </a:moveTo>
                    <a:cubicBezTo>
                      <a:pt x="23" y="4"/>
                      <a:pt x="25" y="2"/>
                      <a:pt x="30" y="0"/>
                    </a:cubicBezTo>
                    <a:cubicBezTo>
                      <a:pt x="20" y="1"/>
                      <a:pt x="15" y="1"/>
                      <a:pt x="5" y="3"/>
                    </a:cubicBezTo>
                    <a:cubicBezTo>
                      <a:pt x="3" y="10"/>
                      <a:pt x="2" y="14"/>
                      <a:pt x="0" y="21"/>
                    </a:cubicBezTo>
                    <a:cubicBezTo>
                      <a:pt x="8" y="17"/>
                      <a:pt x="11" y="16"/>
                      <a:pt x="19" y="12"/>
                    </a:cubicBezTo>
                    <a:cubicBezTo>
                      <a:pt x="19" y="10"/>
                      <a:pt x="19" y="9"/>
                      <a:pt x="19" y="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226"/>
              <p:cNvSpPr>
                <a:spLocks/>
              </p:cNvSpPr>
              <p:nvPr userDrawn="1"/>
            </p:nvSpPr>
            <p:spPr bwMode="auto">
              <a:xfrm>
                <a:off x="4825" y="-225"/>
                <a:ext cx="116" cy="29"/>
              </a:xfrm>
              <a:custGeom>
                <a:avLst/>
                <a:gdLst>
                  <a:gd name="T0" fmla="*/ 49 w 49"/>
                  <a:gd name="T1" fmla="*/ 11 h 12"/>
                  <a:gd name="T2" fmla="*/ 14 w 49"/>
                  <a:gd name="T3" fmla="*/ 0 h 12"/>
                  <a:gd name="T4" fmla="*/ 0 w 49"/>
                  <a:gd name="T5" fmla="*/ 3 h 12"/>
                  <a:gd name="T6" fmla="*/ 24 w 49"/>
                  <a:gd name="T7" fmla="*/ 12 h 12"/>
                  <a:gd name="T8" fmla="*/ 49 w 49"/>
                  <a:gd name="T9" fmla="*/ 11 h 12"/>
                </a:gdLst>
                <a:ahLst/>
                <a:cxnLst>
                  <a:cxn ang="0">
                    <a:pos x="T0" y="T1"/>
                  </a:cxn>
                  <a:cxn ang="0">
                    <a:pos x="T2" y="T3"/>
                  </a:cxn>
                  <a:cxn ang="0">
                    <a:pos x="T4" y="T5"/>
                  </a:cxn>
                  <a:cxn ang="0">
                    <a:pos x="T6" y="T7"/>
                  </a:cxn>
                  <a:cxn ang="0">
                    <a:pos x="T8" y="T9"/>
                  </a:cxn>
                </a:cxnLst>
                <a:rect l="0" t="0" r="r" b="b"/>
                <a:pathLst>
                  <a:path w="49" h="12">
                    <a:moveTo>
                      <a:pt x="49" y="11"/>
                    </a:moveTo>
                    <a:cubicBezTo>
                      <a:pt x="35" y="6"/>
                      <a:pt x="28" y="4"/>
                      <a:pt x="14" y="0"/>
                    </a:cubicBezTo>
                    <a:cubicBezTo>
                      <a:pt x="8" y="1"/>
                      <a:pt x="6" y="2"/>
                      <a:pt x="0" y="3"/>
                    </a:cubicBezTo>
                    <a:cubicBezTo>
                      <a:pt x="10" y="7"/>
                      <a:pt x="14" y="8"/>
                      <a:pt x="24" y="12"/>
                    </a:cubicBezTo>
                    <a:cubicBezTo>
                      <a:pt x="34" y="11"/>
                      <a:pt x="39" y="11"/>
                      <a:pt x="49" y="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227"/>
              <p:cNvSpPr>
                <a:spLocks/>
              </p:cNvSpPr>
              <p:nvPr userDrawn="1"/>
            </p:nvSpPr>
            <p:spPr bwMode="auto">
              <a:xfrm>
                <a:off x="5017" y="-343"/>
                <a:ext cx="932" cy="187"/>
              </a:xfrm>
              <a:custGeom>
                <a:avLst/>
                <a:gdLst>
                  <a:gd name="T0" fmla="*/ 53 w 393"/>
                  <a:gd name="T1" fmla="*/ 45 h 79"/>
                  <a:gd name="T2" fmla="*/ 60 w 393"/>
                  <a:gd name="T3" fmla="*/ 52 h 79"/>
                  <a:gd name="T4" fmla="*/ 42 w 393"/>
                  <a:gd name="T5" fmla="*/ 53 h 79"/>
                  <a:gd name="T6" fmla="*/ 69 w 393"/>
                  <a:gd name="T7" fmla="*/ 63 h 79"/>
                  <a:gd name="T8" fmla="*/ 84 w 393"/>
                  <a:gd name="T9" fmla="*/ 65 h 79"/>
                  <a:gd name="T10" fmla="*/ 132 w 393"/>
                  <a:gd name="T11" fmla="*/ 79 h 79"/>
                  <a:gd name="T12" fmla="*/ 103 w 393"/>
                  <a:gd name="T13" fmla="*/ 62 h 79"/>
                  <a:gd name="T14" fmla="*/ 83 w 393"/>
                  <a:gd name="T15" fmla="*/ 35 h 79"/>
                  <a:gd name="T16" fmla="*/ 110 w 393"/>
                  <a:gd name="T17" fmla="*/ 34 h 79"/>
                  <a:gd name="T18" fmla="*/ 91 w 393"/>
                  <a:gd name="T19" fmla="*/ 23 h 79"/>
                  <a:gd name="T20" fmla="*/ 103 w 393"/>
                  <a:gd name="T21" fmla="*/ 23 h 79"/>
                  <a:gd name="T22" fmla="*/ 127 w 393"/>
                  <a:gd name="T23" fmla="*/ 31 h 79"/>
                  <a:gd name="T24" fmla="*/ 140 w 393"/>
                  <a:gd name="T25" fmla="*/ 28 h 79"/>
                  <a:gd name="T26" fmla="*/ 128 w 393"/>
                  <a:gd name="T27" fmla="*/ 22 h 79"/>
                  <a:gd name="T28" fmla="*/ 155 w 393"/>
                  <a:gd name="T29" fmla="*/ 27 h 79"/>
                  <a:gd name="T30" fmla="*/ 156 w 393"/>
                  <a:gd name="T31" fmla="*/ 18 h 79"/>
                  <a:gd name="T32" fmla="*/ 177 w 393"/>
                  <a:gd name="T33" fmla="*/ 21 h 79"/>
                  <a:gd name="T34" fmla="*/ 190 w 393"/>
                  <a:gd name="T35" fmla="*/ 27 h 79"/>
                  <a:gd name="T36" fmla="*/ 204 w 393"/>
                  <a:gd name="T37" fmla="*/ 28 h 79"/>
                  <a:gd name="T38" fmla="*/ 196 w 393"/>
                  <a:gd name="T39" fmla="*/ 22 h 79"/>
                  <a:gd name="T40" fmla="*/ 226 w 393"/>
                  <a:gd name="T41" fmla="*/ 26 h 79"/>
                  <a:gd name="T42" fmla="*/ 311 w 393"/>
                  <a:gd name="T43" fmla="*/ 45 h 79"/>
                  <a:gd name="T44" fmla="*/ 321 w 393"/>
                  <a:gd name="T45" fmla="*/ 46 h 79"/>
                  <a:gd name="T46" fmla="*/ 381 w 393"/>
                  <a:gd name="T47" fmla="*/ 61 h 79"/>
                  <a:gd name="T48" fmla="*/ 393 w 393"/>
                  <a:gd name="T49" fmla="*/ 59 h 79"/>
                  <a:gd name="T50" fmla="*/ 388 w 393"/>
                  <a:gd name="T51" fmla="*/ 52 h 79"/>
                  <a:gd name="T52" fmla="*/ 355 w 393"/>
                  <a:gd name="T53" fmla="*/ 41 h 79"/>
                  <a:gd name="T54" fmla="*/ 332 w 393"/>
                  <a:gd name="T55" fmla="*/ 40 h 79"/>
                  <a:gd name="T56" fmla="*/ 255 w 393"/>
                  <a:gd name="T57" fmla="*/ 21 h 79"/>
                  <a:gd name="T58" fmla="*/ 224 w 393"/>
                  <a:gd name="T59" fmla="*/ 10 h 79"/>
                  <a:gd name="T60" fmla="*/ 207 w 393"/>
                  <a:gd name="T61" fmla="*/ 10 h 79"/>
                  <a:gd name="T62" fmla="*/ 155 w 393"/>
                  <a:gd name="T63" fmla="*/ 0 h 79"/>
                  <a:gd name="T64" fmla="*/ 149 w 393"/>
                  <a:gd name="T65" fmla="*/ 3 h 79"/>
                  <a:gd name="T66" fmla="*/ 105 w 393"/>
                  <a:gd name="T67" fmla="*/ 0 h 79"/>
                  <a:gd name="T68" fmla="*/ 126 w 393"/>
                  <a:gd name="T69" fmla="*/ 9 h 79"/>
                  <a:gd name="T70" fmla="*/ 104 w 393"/>
                  <a:gd name="T71" fmla="*/ 11 h 79"/>
                  <a:gd name="T72" fmla="*/ 55 w 393"/>
                  <a:gd name="T73" fmla="*/ 4 h 79"/>
                  <a:gd name="T74" fmla="*/ 67 w 393"/>
                  <a:gd name="T75" fmla="*/ 10 h 79"/>
                  <a:gd name="T76" fmla="*/ 33 w 393"/>
                  <a:gd name="T77" fmla="*/ 24 h 79"/>
                  <a:gd name="T78" fmla="*/ 5 w 393"/>
                  <a:gd name="T79" fmla="*/ 22 h 79"/>
                  <a:gd name="T80" fmla="*/ 0 w 393"/>
                  <a:gd name="T81" fmla="*/ 26 h 79"/>
                  <a:gd name="T82" fmla="*/ 43 w 393"/>
                  <a:gd name="T83" fmla="*/ 43 h 79"/>
                  <a:gd name="T84" fmla="*/ 53 w 393"/>
                  <a:gd name="T8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 h="79">
                    <a:moveTo>
                      <a:pt x="53" y="45"/>
                    </a:moveTo>
                    <a:cubicBezTo>
                      <a:pt x="56" y="48"/>
                      <a:pt x="57" y="49"/>
                      <a:pt x="60" y="52"/>
                    </a:cubicBezTo>
                    <a:cubicBezTo>
                      <a:pt x="53" y="53"/>
                      <a:pt x="49" y="53"/>
                      <a:pt x="42" y="53"/>
                    </a:cubicBezTo>
                    <a:cubicBezTo>
                      <a:pt x="53" y="57"/>
                      <a:pt x="59" y="59"/>
                      <a:pt x="69" y="63"/>
                    </a:cubicBezTo>
                    <a:cubicBezTo>
                      <a:pt x="75" y="64"/>
                      <a:pt x="78" y="64"/>
                      <a:pt x="84" y="65"/>
                    </a:cubicBezTo>
                    <a:cubicBezTo>
                      <a:pt x="103" y="70"/>
                      <a:pt x="113" y="73"/>
                      <a:pt x="132" y="79"/>
                    </a:cubicBezTo>
                    <a:cubicBezTo>
                      <a:pt x="121" y="72"/>
                      <a:pt x="115" y="69"/>
                      <a:pt x="103" y="62"/>
                    </a:cubicBezTo>
                    <a:cubicBezTo>
                      <a:pt x="95" y="51"/>
                      <a:pt x="91" y="46"/>
                      <a:pt x="83" y="35"/>
                    </a:cubicBezTo>
                    <a:cubicBezTo>
                      <a:pt x="94" y="34"/>
                      <a:pt x="99" y="34"/>
                      <a:pt x="110" y="34"/>
                    </a:cubicBezTo>
                    <a:cubicBezTo>
                      <a:pt x="103" y="30"/>
                      <a:pt x="99" y="27"/>
                      <a:pt x="91" y="23"/>
                    </a:cubicBezTo>
                    <a:cubicBezTo>
                      <a:pt x="96" y="23"/>
                      <a:pt x="98" y="23"/>
                      <a:pt x="103" y="23"/>
                    </a:cubicBezTo>
                    <a:cubicBezTo>
                      <a:pt x="112" y="26"/>
                      <a:pt x="117" y="27"/>
                      <a:pt x="127" y="31"/>
                    </a:cubicBezTo>
                    <a:cubicBezTo>
                      <a:pt x="132" y="30"/>
                      <a:pt x="135" y="29"/>
                      <a:pt x="140" y="28"/>
                    </a:cubicBezTo>
                    <a:cubicBezTo>
                      <a:pt x="135" y="26"/>
                      <a:pt x="133" y="24"/>
                      <a:pt x="128" y="22"/>
                    </a:cubicBezTo>
                    <a:cubicBezTo>
                      <a:pt x="139" y="24"/>
                      <a:pt x="145" y="25"/>
                      <a:pt x="155" y="27"/>
                    </a:cubicBezTo>
                    <a:cubicBezTo>
                      <a:pt x="156" y="23"/>
                      <a:pt x="156" y="21"/>
                      <a:pt x="156" y="18"/>
                    </a:cubicBezTo>
                    <a:cubicBezTo>
                      <a:pt x="165" y="19"/>
                      <a:pt x="169" y="19"/>
                      <a:pt x="177" y="21"/>
                    </a:cubicBezTo>
                    <a:cubicBezTo>
                      <a:pt x="183" y="23"/>
                      <a:pt x="185" y="25"/>
                      <a:pt x="190" y="27"/>
                    </a:cubicBezTo>
                    <a:cubicBezTo>
                      <a:pt x="196" y="28"/>
                      <a:pt x="199" y="28"/>
                      <a:pt x="204" y="28"/>
                    </a:cubicBezTo>
                    <a:cubicBezTo>
                      <a:pt x="201" y="26"/>
                      <a:pt x="199" y="24"/>
                      <a:pt x="196" y="22"/>
                    </a:cubicBezTo>
                    <a:cubicBezTo>
                      <a:pt x="208" y="23"/>
                      <a:pt x="214" y="24"/>
                      <a:pt x="226" y="26"/>
                    </a:cubicBezTo>
                    <a:cubicBezTo>
                      <a:pt x="254" y="32"/>
                      <a:pt x="283" y="38"/>
                      <a:pt x="311" y="45"/>
                    </a:cubicBezTo>
                    <a:cubicBezTo>
                      <a:pt x="315" y="45"/>
                      <a:pt x="317" y="45"/>
                      <a:pt x="321" y="46"/>
                    </a:cubicBezTo>
                    <a:cubicBezTo>
                      <a:pt x="345" y="52"/>
                      <a:pt x="357" y="55"/>
                      <a:pt x="381" y="61"/>
                    </a:cubicBezTo>
                    <a:cubicBezTo>
                      <a:pt x="386" y="60"/>
                      <a:pt x="388" y="60"/>
                      <a:pt x="393" y="59"/>
                    </a:cubicBezTo>
                    <a:cubicBezTo>
                      <a:pt x="391" y="56"/>
                      <a:pt x="390" y="55"/>
                      <a:pt x="388" y="52"/>
                    </a:cubicBezTo>
                    <a:cubicBezTo>
                      <a:pt x="375" y="48"/>
                      <a:pt x="368" y="45"/>
                      <a:pt x="355" y="41"/>
                    </a:cubicBezTo>
                    <a:cubicBezTo>
                      <a:pt x="346" y="41"/>
                      <a:pt x="341" y="40"/>
                      <a:pt x="332" y="40"/>
                    </a:cubicBezTo>
                    <a:cubicBezTo>
                      <a:pt x="307" y="33"/>
                      <a:pt x="281" y="27"/>
                      <a:pt x="255" y="21"/>
                    </a:cubicBezTo>
                    <a:cubicBezTo>
                      <a:pt x="243" y="17"/>
                      <a:pt x="237" y="14"/>
                      <a:pt x="224" y="10"/>
                    </a:cubicBezTo>
                    <a:cubicBezTo>
                      <a:pt x="217" y="10"/>
                      <a:pt x="214" y="10"/>
                      <a:pt x="207" y="10"/>
                    </a:cubicBezTo>
                    <a:cubicBezTo>
                      <a:pt x="186" y="5"/>
                      <a:pt x="176" y="3"/>
                      <a:pt x="155" y="0"/>
                    </a:cubicBezTo>
                    <a:cubicBezTo>
                      <a:pt x="153" y="1"/>
                      <a:pt x="151" y="2"/>
                      <a:pt x="149" y="3"/>
                    </a:cubicBezTo>
                    <a:cubicBezTo>
                      <a:pt x="131" y="2"/>
                      <a:pt x="123" y="1"/>
                      <a:pt x="105" y="0"/>
                    </a:cubicBezTo>
                    <a:cubicBezTo>
                      <a:pt x="113" y="3"/>
                      <a:pt x="118" y="5"/>
                      <a:pt x="126" y="9"/>
                    </a:cubicBezTo>
                    <a:cubicBezTo>
                      <a:pt x="117" y="10"/>
                      <a:pt x="113" y="10"/>
                      <a:pt x="104" y="11"/>
                    </a:cubicBezTo>
                    <a:cubicBezTo>
                      <a:pt x="85" y="8"/>
                      <a:pt x="75" y="6"/>
                      <a:pt x="55" y="4"/>
                    </a:cubicBezTo>
                    <a:cubicBezTo>
                      <a:pt x="60" y="6"/>
                      <a:pt x="62" y="7"/>
                      <a:pt x="67" y="10"/>
                    </a:cubicBezTo>
                    <a:cubicBezTo>
                      <a:pt x="53" y="16"/>
                      <a:pt x="47" y="18"/>
                      <a:pt x="33" y="24"/>
                    </a:cubicBezTo>
                    <a:cubicBezTo>
                      <a:pt x="22" y="23"/>
                      <a:pt x="16" y="22"/>
                      <a:pt x="5" y="22"/>
                    </a:cubicBezTo>
                    <a:cubicBezTo>
                      <a:pt x="3" y="23"/>
                      <a:pt x="2" y="24"/>
                      <a:pt x="0" y="26"/>
                    </a:cubicBezTo>
                    <a:cubicBezTo>
                      <a:pt x="17" y="32"/>
                      <a:pt x="26" y="36"/>
                      <a:pt x="43" y="43"/>
                    </a:cubicBezTo>
                    <a:cubicBezTo>
                      <a:pt x="47" y="43"/>
                      <a:pt x="49" y="44"/>
                      <a:pt x="53" y="4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228"/>
              <p:cNvSpPr>
                <a:spLocks/>
              </p:cNvSpPr>
              <p:nvPr userDrawn="1"/>
            </p:nvSpPr>
            <p:spPr bwMode="auto">
              <a:xfrm>
                <a:off x="7146" y="155"/>
                <a:ext cx="292" cy="142"/>
              </a:xfrm>
              <a:custGeom>
                <a:avLst/>
                <a:gdLst>
                  <a:gd name="T0" fmla="*/ 58 w 123"/>
                  <a:gd name="T1" fmla="*/ 33 h 60"/>
                  <a:gd name="T2" fmla="*/ 111 w 123"/>
                  <a:gd name="T3" fmla="*/ 60 h 60"/>
                  <a:gd name="T4" fmla="*/ 123 w 123"/>
                  <a:gd name="T5" fmla="*/ 60 h 60"/>
                  <a:gd name="T6" fmla="*/ 78 w 123"/>
                  <a:gd name="T7" fmla="*/ 25 h 60"/>
                  <a:gd name="T8" fmla="*/ 60 w 123"/>
                  <a:gd name="T9" fmla="*/ 19 h 60"/>
                  <a:gd name="T10" fmla="*/ 24 w 123"/>
                  <a:gd name="T11" fmla="*/ 3 h 60"/>
                  <a:gd name="T12" fmla="*/ 22 w 123"/>
                  <a:gd name="T13" fmla="*/ 8 h 60"/>
                  <a:gd name="T14" fmla="*/ 4 w 123"/>
                  <a:gd name="T15" fmla="*/ 0 h 60"/>
                  <a:gd name="T16" fmla="*/ 0 w 123"/>
                  <a:gd name="T17" fmla="*/ 4 h 60"/>
                  <a:gd name="T18" fmla="*/ 36 w 123"/>
                  <a:gd name="T19" fmla="*/ 28 h 60"/>
                  <a:gd name="T20" fmla="*/ 58 w 123"/>
                  <a:gd name="T21" fmla="*/ 3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58" y="33"/>
                    </a:moveTo>
                    <a:cubicBezTo>
                      <a:pt x="79" y="44"/>
                      <a:pt x="90" y="49"/>
                      <a:pt x="111" y="60"/>
                    </a:cubicBezTo>
                    <a:cubicBezTo>
                      <a:pt x="116" y="60"/>
                      <a:pt x="118" y="60"/>
                      <a:pt x="123" y="60"/>
                    </a:cubicBezTo>
                    <a:cubicBezTo>
                      <a:pt x="105" y="46"/>
                      <a:pt x="96" y="39"/>
                      <a:pt x="78" y="25"/>
                    </a:cubicBezTo>
                    <a:cubicBezTo>
                      <a:pt x="71" y="23"/>
                      <a:pt x="67" y="22"/>
                      <a:pt x="60" y="19"/>
                    </a:cubicBezTo>
                    <a:cubicBezTo>
                      <a:pt x="46" y="12"/>
                      <a:pt x="39" y="9"/>
                      <a:pt x="24" y="3"/>
                    </a:cubicBezTo>
                    <a:cubicBezTo>
                      <a:pt x="23" y="5"/>
                      <a:pt x="23" y="6"/>
                      <a:pt x="22" y="8"/>
                    </a:cubicBezTo>
                    <a:cubicBezTo>
                      <a:pt x="15" y="5"/>
                      <a:pt x="11" y="3"/>
                      <a:pt x="4" y="0"/>
                    </a:cubicBezTo>
                    <a:cubicBezTo>
                      <a:pt x="3" y="1"/>
                      <a:pt x="2" y="2"/>
                      <a:pt x="0" y="4"/>
                    </a:cubicBezTo>
                    <a:cubicBezTo>
                      <a:pt x="14" y="13"/>
                      <a:pt x="22" y="18"/>
                      <a:pt x="36" y="28"/>
                    </a:cubicBezTo>
                    <a:cubicBezTo>
                      <a:pt x="45" y="30"/>
                      <a:pt x="49" y="31"/>
                      <a:pt x="58" y="3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229"/>
              <p:cNvSpPr>
                <a:spLocks/>
              </p:cNvSpPr>
              <p:nvPr userDrawn="1"/>
            </p:nvSpPr>
            <p:spPr bwMode="auto">
              <a:xfrm>
                <a:off x="7063" y="141"/>
                <a:ext cx="128" cy="66"/>
              </a:xfrm>
              <a:custGeom>
                <a:avLst/>
                <a:gdLst>
                  <a:gd name="T0" fmla="*/ 54 w 54"/>
                  <a:gd name="T1" fmla="*/ 28 h 28"/>
                  <a:gd name="T2" fmla="*/ 35 w 54"/>
                  <a:gd name="T3" fmla="*/ 17 h 28"/>
                  <a:gd name="T4" fmla="*/ 0 w 54"/>
                  <a:gd name="T5" fmla="*/ 0 h 28"/>
                  <a:gd name="T6" fmla="*/ 21 w 54"/>
                  <a:gd name="T7" fmla="*/ 15 h 28"/>
                  <a:gd name="T8" fmla="*/ 54 w 54"/>
                  <a:gd name="T9" fmla="*/ 28 h 28"/>
                </a:gdLst>
                <a:ahLst/>
                <a:cxnLst>
                  <a:cxn ang="0">
                    <a:pos x="T0" y="T1"/>
                  </a:cxn>
                  <a:cxn ang="0">
                    <a:pos x="T2" y="T3"/>
                  </a:cxn>
                  <a:cxn ang="0">
                    <a:pos x="T4" y="T5"/>
                  </a:cxn>
                  <a:cxn ang="0">
                    <a:pos x="T6" y="T7"/>
                  </a:cxn>
                  <a:cxn ang="0">
                    <a:pos x="T8" y="T9"/>
                  </a:cxn>
                </a:cxnLst>
                <a:rect l="0" t="0" r="r" b="b"/>
                <a:pathLst>
                  <a:path w="54" h="28">
                    <a:moveTo>
                      <a:pt x="54" y="28"/>
                    </a:moveTo>
                    <a:cubicBezTo>
                      <a:pt x="47" y="24"/>
                      <a:pt x="43" y="22"/>
                      <a:pt x="35" y="17"/>
                    </a:cubicBezTo>
                    <a:cubicBezTo>
                      <a:pt x="21" y="10"/>
                      <a:pt x="14" y="7"/>
                      <a:pt x="0" y="0"/>
                    </a:cubicBezTo>
                    <a:cubicBezTo>
                      <a:pt x="9" y="6"/>
                      <a:pt x="13" y="9"/>
                      <a:pt x="21" y="15"/>
                    </a:cubicBezTo>
                    <a:cubicBezTo>
                      <a:pt x="34" y="20"/>
                      <a:pt x="41" y="23"/>
                      <a:pt x="54" y="2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230"/>
              <p:cNvSpPr>
                <a:spLocks/>
              </p:cNvSpPr>
              <p:nvPr userDrawn="1"/>
            </p:nvSpPr>
            <p:spPr bwMode="auto">
              <a:xfrm>
                <a:off x="7206" y="229"/>
                <a:ext cx="334" cy="180"/>
              </a:xfrm>
              <a:custGeom>
                <a:avLst/>
                <a:gdLst>
                  <a:gd name="T0" fmla="*/ 86 w 141"/>
                  <a:gd name="T1" fmla="*/ 35 h 76"/>
                  <a:gd name="T2" fmla="*/ 46 w 141"/>
                  <a:gd name="T3" fmla="*/ 14 h 76"/>
                  <a:gd name="T4" fmla="*/ 33 w 141"/>
                  <a:gd name="T5" fmla="*/ 10 h 76"/>
                  <a:gd name="T6" fmla="*/ 0 w 141"/>
                  <a:gd name="T7" fmla="*/ 0 h 76"/>
                  <a:gd name="T8" fmla="*/ 17 w 141"/>
                  <a:gd name="T9" fmla="*/ 9 h 76"/>
                  <a:gd name="T10" fmla="*/ 26 w 141"/>
                  <a:gd name="T11" fmla="*/ 20 h 76"/>
                  <a:gd name="T12" fmla="*/ 64 w 141"/>
                  <a:gd name="T13" fmla="*/ 41 h 76"/>
                  <a:gd name="T14" fmla="*/ 77 w 141"/>
                  <a:gd name="T15" fmla="*/ 51 h 76"/>
                  <a:gd name="T16" fmla="*/ 124 w 141"/>
                  <a:gd name="T17" fmla="*/ 76 h 76"/>
                  <a:gd name="T18" fmla="*/ 120 w 141"/>
                  <a:gd name="T19" fmla="*/ 67 h 76"/>
                  <a:gd name="T20" fmla="*/ 141 w 141"/>
                  <a:gd name="T21" fmla="*/ 68 h 76"/>
                  <a:gd name="T22" fmla="*/ 110 w 141"/>
                  <a:gd name="T23" fmla="*/ 50 h 76"/>
                  <a:gd name="T24" fmla="*/ 85 w 141"/>
                  <a:gd name="T25" fmla="*/ 38 h 76"/>
                  <a:gd name="T26" fmla="*/ 86 w 141"/>
                  <a:gd name="T27"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1" h="76">
                    <a:moveTo>
                      <a:pt x="86" y="35"/>
                    </a:moveTo>
                    <a:cubicBezTo>
                      <a:pt x="70" y="26"/>
                      <a:pt x="62" y="22"/>
                      <a:pt x="46" y="14"/>
                    </a:cubicBezTo>
                    <a:cubicBezTo>
                      <a:pt x="41" y="13"/>
                      <a:pt x="38" y="12"/>
                      <a:pt x="33" y="10"/>
                    </a:cubicBezTo>
                    <a:cubicBezTo>
                      <a:pt x="20" y="6"/>
                      <a:pt x="13" y="4"/>
                      <a:pt x="0" y="0"/>
                    </a:cubicBezTo>
                    <a:cubicBezTo>
                      <a:pt x="7" y="3"/>
                      <a:pt x="10" y="5"/>
                      <a:pt x="17" y="9"/>
                    </a:cubicBezTo>
                    <a:cubicBezTo>
                      <a:pt x="21" y="13"/>
                      <a:pt x="22" y="15"/>
                      <a:pt x="26" y="20"/>
                    </a:cubicBezTo>
                    <a:cubicBezTo>
                      <a:pt x="41" y="28"/>
                      <a:pt x="49" y="32"/>
                      <a:pt x="64" y="41"/>
                    </a:cubicBezTo>
                    <a:cubicBezTo>
                      <a:pt x="69" y="45"/>
                      <a:pt x="72" y="47"/>
                      <a:pt x="77" y="51"/>
                    </a:cubicBezTo>
                    <a:cubicBezTo>
                      <a:pt x="96" y="61"/>
                      <a:pt x="105" y="66"/>
                      <a:pt x="124" y="76"/>
                    </a:cubicBezTo>
                    <a:cubicBezTo>
                      <a:pt x="122" y="72"/>
                      <a:pt x="122" y="71"/>
                      <a:pt x="120" y="67"/>
                    </a:cubicBezTo>
                    <a:cubicBezTo>
                      <a:pt x="128" y="68"/>
                      <a:pt x="132" y="68"/>
                      <a:pt x="141" y="68"/>
                    </a:cubicBezTo>
                    <a:cubicBezTo>
                      <a:pt x="129" y="61"/>
                      <a:pt x="122" y="57"/>
                      <a:pt x="110" y="50"/>
                    </a:cubicBezTo>
                    <a:cubicBezTo>
                      <a:pt x="100" y="45"/>
                      <a:pt x="95" y="43"/>
                      <a:pt x="85" y="38"/>
                    </a:cubicBezTo>
                    <a:cubicBezTo>
                      <a:pt x="85" y="37"/>
                      <a:pt x="85" y="36"/>
                      <a:pt x="86" y="3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231"/>
              <p:cNvSpPr>
                <a:spLocks/>
              </p:cNvSpPr>
              <p:nvPr userDrawn="1"/>
            </p:nvSpPr>
            <p:spPr bwMode="auto">
              <a:xfrm>
                <a:off x="7476" y="428"/>
                <a:ext cx="287" cy="145"/>
              </a:xfrm>
              <a:custGeom>
                <a:avLst/>
                <a:gdLst>
                  <a:gd name="T0" fmla="*/ 14 w 121"/>
                  <a:gd name="T1" fmla="*/ 8 h 61"/>
                  <a:gd name="T2" fmla="*/ 38 w 121"/>
                  <a:gd name="T3" fmla="*/ 18 h 61"/>
                  <a:gd name="T4" fmla="*/ 75 w 121"/>
                  <a:gd name="T5" fmla="*/ 40 h 61"/>
                  <a:gd name="T6" fmla="*/ 121 w 121"/>
                  <a:gd name="T7" fmla="*/ 61 h 61"/>
                  <a:gd name="T8" fmla="*/ 97 w 121"/>
                  <a:gd name="T9" fmla="*/ 37 h 61"/>
                  <a:gd name="T10" fmla="*/ 77 w 121"/>
                  <a:gd name="T11" fmla="*/ 29 h 61"/>
                  <a:gd name="T12" fmla="*/ 81 w 121"/>
                  <a:gd name="T13" fmla="*/ 24 h 61"/>
                  <a:gd name="T14" fmla="*/ 69 w 121"/>
                  <a:gd name="T15" fmla="*/ 14 h 61"/>
                  <a:gd name="T16" fmla="*/ 38 w 121"/>
                  <a:gd name="T17" fmla="*/ 9 h 61"/>
                  <a:gd name="T18" fmla="*/ 23 w 121"/>
                  <a:gd name="T19" fmla="*/ 0 h 61"/>
                  <a:gd name="T20" fmla="*/ 0 w 121"/>
                  <a:gd name="T21" fmla="*/ 1 h 61"/>
                  <a:gd name="T22" fmla="*/ 14 w 121"/>
                  <a:gd name="T23"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61">
                    <a:moveTo>
                      <a:pt x="14" y="8"/>
                    </a:moveTo>
                    <a:cubicBezTo>
                      <a:pt x="23" y="12"/>
                      <a:pt x="28" y="14"/>
                      <a:pt x="38" y="18"/>
                    </a:cubicBezTo>
                    <a:cubicBezTo>
                      <a:pt x="53" y="26"/>
                      <a:pt x="60" y="31"/>
                      <a:pt x="75" y="40"/>
                    </a:cubicBezTo>
                    <a:cubicBezTo>
                      <a:pt x="93" y="48"/>
                      <a:pt x="102" y="52"/>
                      <a:pt x="121" y="61"/>
                    </a:cubicBezTo>
                    <a:cubicBezTo>
                      <a:pt x="111" y="51"/>
                      <a:pt x="107" y="47"/>
                      <a:pt x="97" y="37"/>
                    </a:cubicBezTo>
                    <a:cubicBezTo>
                      <a:pt x="89" y="34"/>
                      <a:pt x="85" y="32"/>
                      <a:pt x="77" y="29"/>
                    </a:cubicBezTo>
                    <a:cubicBezTo>
                      <a:pt x="78" y="27"/>
                      <a:pt x="79" y="26"/>
                      <a:pt x="81" y="24"/>
                    </a:cubicBezTo>
                    <a:cubicBezTo>
                      <a:pt x="76" y="20"/>
                      <a:pt x="74" y="18"/>
                      <a:pt x="69" y="14"/>
                    </a:cubicBezTo>
                    <a:cubicBezTo>
                      <a:pt x="57" y="12"/>
                      <a:pt x="50" y="11"/>
                      <a:pt x="38" y="9"/>
                    </a:cubicBezTo>
                    <a:cubicBezTo>
                      <a:pt x="32" y="5"/>
                      <a:pt x="29" y="3"/>
                      <a:pt x="23" y="0"/>
                    </a:cubicBezTo>
                    <a:cubicBezTo>
                      <a:pt x="13" y="0"/>
                      <a:pt x="9" y="0"/>
                      <a:pt x="0" y="1"/>
                    </a:cubicBezTo>
                    <a:cubicBezTo>
                      <a:pt x="5" y="4"/>
                      <a:pt x="8" y="5"/>
                      <a:pt x="14" y="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232"/>
              <p:cNvSpPr>
                <a:spLocks/>
              </p:cNvSpPr>
              <p:nvPr userDrawn="1"/>
            </p:nvSpPr>
            <p:spPr bwMode="auto">
              <a:xfrm>
                <a:off x="7791" y="601"/>
                <a:ext cx="76" cy="50"/>
              </a:xfrm>
              <a:custGeom>
                <a:avLst/>
                <a:gdLst>
                  <a:gd name="T0" fmla="*/ 32 w 32"/>
                  <a:gd name="T1" fmla="*/ 21 h 21"/>
                  <a:gd name="T2" fmla="*/ 25 w 32"/>
                  <a:gd name="T3" fmla="*/ 12 h 21"/>
                  <a:gd name="T4" fmla="*/ 0 w 32"/>
                  <a:gd name="T5" fmla="*/ 0 h 21"/>
                  <a:gd name="T6" fmla="*/ 20 w 32"/>
                  <a:gd name="T7" fmla="*/ 19 h 21"/>
                  <a:gd name="T8" fmla="*/ 32 w 32"/>
                  <a:gd name="T9" fmla="*/ 21 h 21"/>
                </a:gdLst>
                <a:ahLst/>
                <a:cxnLst>
                  <a:cxn ang="0">
                    <a:pos x="T0" y="T1"/>
                  </a:cxn>
                  <a:cxn ang="0">
                    <a:pos x="T2" y="T3"/>
                  </a:cxn>
                  <a:cxn ang="0">
                    <a:pos x="T4" y="T5"/>
                  </a:cxn>
                  <a:cxn ang="0">
                    <a:pos x="T6" y="T7"/>
                  </a:cxn>
                  <a:cxn ang="0">
                    <a:pos x="T8" y="T9"/>
                  </a:cxn>
                </a:cxnLst>
                <a:rect l="0" t="0" r="r" b="b"/>
                <a:pathLst>
                  <a:path w="32" h="21">
                    <a:moveTo>
                      <a:pt x="32" y="21"/>
                    </a:moveTo>
                    <a:cubicBezTo>
                      <a:pt x="29" y="17"/>
                      <a:pt x="28" y="15"/>
                      <a:pt x="25" y="12"/>
                    </a:cubicBezTo>
                    <a:cubicBezTo>
                      <a:pt x="15" y="7"/>
                      <a:pt x="10" y="5"/>
                      <a:pt x="0" y="0"/>
                    </a:cubicBezTo>
                    <a:cubicBezTo>
                      <a:pt x="8" y="8"/>
                      <a:pt x="12" y="11"/>
                      <a:pt x="20" y="19"/>
                    </a:cubicBezTo>
                    <a:cubicBezTo>
                      <a:pt x="25" y="19"/>
                      <a:pt x="27" y="20"/>
                      <a:pt x="32" y="2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233"/>
              <p:cNvSpPr>
                <a:spLocks/>
              </p:cNvSpPr>
              <p:nvPr userDrawn="1"/>
            </p:nvSpPr>
            <p:spPr bwMode="auto">
              <a:xfrm>
                <a:off x="9122" y="1669"/>
                <a:ext cx="358" cy="304"/>
              </a:xfrm>
              <a:custGeom>
                <a:avLst/>
                <a:gdLst>
                  <a:gd name="T0" fmla="*/ 42 w 151"/>
                  <a:gd name="T1" fmla="*/ 47 h 128"/>
                  <a:gd name="T2" fmla="*/ 86 w 151"/>
                  <a:gd name="T3" fmla="*/ 80 h 128"/>
                  <a:gd name="T4" fmla="*/ 94 w 151"/>
                  <a:gd name="T5" fmla="*/ 90 h 128"/>
                  <a:gd name="T6" fmla="*/ 117 w 151"/>
                  <a:gd name="T7" fmla="*/ 108 h 128"/>
                  <a:gd name="T8" fmla="*/ 151 w 151"/>
                  <a:gd name="T9" fmla="*/ 128 h 128"/>
                  <a:gd name="T10" fmla="*/ 127 w 151"/>
                  <a:gd name="T11" fmla="*/ 101 h 128"/>
                  <a:gd name="T12" fmla="*/ 104 w 151"/>
                  <a:gd name="T13" fmla="*/ 80 h 128"/>
                  <a:gd name="T14" fmla="*/ 85 w 151"/>
                  <a:gd name="T15" fmla="*/ 57 h 128"/>
                  <a:gd name="T16" fmla="*/ 69 w 151"/>
                  <a:gd name="T17" fmla="*/ 54 h 128"/>
                  <a:gd name="T18" fmla="*/ 39 w 151"/>
                  <a:gd name="T19" fmla="*/ 17 h 128"/>
                  <a:gd name="T20" fmla="*/ 14 w 151"/>
                  <a:gd name="T21" fmla="*/ 0 h 128"/>
                  <a:gd name="T22" fmla="*/ 0 w 151"/>
                  <a:gd name="T23" fmla="*/ 1 h 128"/>
                  <a:gd name="T24" fmla="*/ 19 w 151"/>
                  <a:gd name="T25" fmla="*/ 26 h 128"/>
                  <a:gd name="T26" fmla="*/ 42 w 151"/>
                  <a:gd name="T27"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 h="128">
                    <a:moveTo>
                      <a:pt x="42" y="47"/>
                    </a:moveTo>
                    <a:cubicBezTo>
                      <a:pt x="60" y="60"/>
                      <a:pt x="69" y="67"/>
                      <a:pt x="86" y="80"/>
                    </a:cubicBezTo>
                    <a:cubicBezTo>
                      <a:pt x="89" y="84"/>
                      <a:pt x="91" y="86"/>
                      <a:pt x="94" y="90"/>
                    </a:cubicBezTo>
                    <a:cubicBezTo>
                      <a:pt x="103" y="97"/>
                      <a:pt x="108" y="101"/>
                      <a:pt x="117" y="108"/>
                    </a:cubicBezTo>
                    <a:cubicBezTo>
                      <a:pt x="130" y="116"/>
                      <a:pt x="137" y="120"/>
                      <a:pt x="151" y="128"/>
                    </a:cubicBezTo>
                    <a:cubicBezTo>
                      <a:pt x="141" y="117"/>
                      <a:pt x="137" y="111"/>
                      <a:pt x="127" y="101"/>
                    </a:cubicBezTo>
                    <a:cubicBezTo>
                      <a:pt x="118" y="92"/>
                      <a:pt x="113" y="88"/>
                      <a:pt x="104" y="80"/>
                    </a:cubicBezTo>
                    <a:cubicBezTo>
                      <a:pt x="96" y="71"/>
                      <a:pt x="93" y="66"/>
                      <a:pt x="85" y="57"/>
                    </a:cubicBezTo>
                    <a:cubicBezTo>
                      <a:pt x="79" y="56"/>
                      <a:pt x="76" y="55"/>
                      <a:pt x="69" y="54"/>
                    </a:cubicBezTo>
                    <a:cubicBezTo>
                      <a:pt x="57" y="39"/>
                      <a:pt x="51" y="31"/>
                      <a:pt x="39" y="17"/>
                    </a:cubicBezTo>
                    <a:cubicBezTo>
                      <a:pt x="29" y="10"/>
                      <a:pt x="24" y="7"/>
                      <a:pt x="14" y="0"/>
                    </a:cubicBezTo>
                    <a:cubicBezTo>
                      <a:pt x="8" y="1"/>
                      <a:pt x="6" y="1"/>
                      <a:pt x="0" y="1"/>
                    </a:cubicBezTo>
                    <a:cubicBezTo>
                      <a:pt x="8" y="11"/>
                      <a:pt x="11" y="16"/>
                      <a:pt x="19" y="26"/>
                    </a:cubicBezTo>
                    <a:cubicBezTo>
                      <a:pt x="28" y="34"/>
                      <a:pt x="33" y="39"/>
                      <a:pt x="42" y="4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234"/>
              <p:cNvSpPr>
                <a:spLocks/>
              </p:cNvSpPr>
              <p:nvPr userDrawn="1"/>
            </p:nvSpPr>
            <p:spPr bwMode="auto">
              <a:xfrm>
                <a:off x="9233" y="1816"/>
                <a:ext cx="133" cy="154"/>
              </a:xfrm>
              <a:custGeom>
                <a:avLst/>
                <a:gdLst>
                  <a:gd name="T0" fmla="*/ 2 w 56"/>
                  <a:gd name="T1" fmla="*/ 0 h 65"/>
                  <a:gd name="T2" fmla="*/ 0 w 56"/>
                  <a:gd name="T3" fmla="*/ 4 h 65"/>
                  <a:gd name="T4" fmla="*/ 10 w 56"/>
                  <a:gd name="T5" fmla="*/ 23 h 65"/>
                  <a:gd name="T6" fmla="*/ 49 w 56"/>
                  <a:gd name="T7" fmla="*/ 63 h 65"/>
                  <a:gd name="T8" fmla="*/ 56 w 56"/>
                  <a:gd name="T9" fmla="*/ 65 h 65"/>
                  <a:gd name="T10" fmla="*/ 44 w 56"/>
                  <a:gd name="T11" fmla="*/ 43 h 65"/>
                  <a:gd name="T12" fmla="*/ 20 w 56"/>
                  <a:gd name="T13" fmla="*/ 21 h 65"/>
                  <a:gd name="T14" fmla="*/ 2 w 56"/>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65">
                    <a:moveTo>
                      <a:pt x="2" y="0"/>
                    </a:moveTo>
                    <a:cubicBezTo>
                      <a:pt x="1" y="1"/>
                      <a:pt x="1" y="2"/>
                      <a:pt x="0" y="4"/>
                    </a:cubicBezTo>
                    <a:cubicBezTo>
                      <a:pt x="4" y="12"/>
                      <a:pt x="6" y="16"/>
                      <a:pt x="10" y="23"/>
                    </a:cubicBezTo>
                    <a:cubicBezTo>
                      <a:pt x="26" y="39"/>
                      <a:pt x="34" y="47"/>
                      <a:pt x="49" y="63"/>
                    </a:cubicBezTo>
                    <a:cubicBezTo>
                      <a:pt x="52" y="63"/>
                      <a:pt x="54" y="64"/>
                      <a:pt x="56" y="65"/>
                    </a:cubicBezTo>
                    <a:cubicBezTo>
                      <a:pt x="51" y="56"/>
                      <a:pt x="49" y="51"/>
                      <a:pt x="44" y="43"/>
                    </a:cubicBezTo>
                    <a:cubicBezTo>
                      <a:pt x="34" y="34"/>
                      <a:pt x="30" y="30"/>
                      <a:pt x="20" y="21"/>
                    </a:cubicBezTo>
                    <a:cubicBezTo>
                      <a:pt x="13" y="13"/>
                      <a:pt x="9" y="8"/>
                      <a:pt x="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235"/>
              <p:cNvSpPr>
                <a:spLocks/>
              </p:cNvSpPr>
              <p:nvPr userDrawn="1"/>
            </p:nvSpPr>
            <p:spPr bwMode="auto">
              <a:xfrm>
                <a:off x="9501" y="2006"/>
                <a:ext cx="197" cy="187"/>
              </a:xfrm>
              <a:custGeom>
                <a:avLst/>
                <a:gdLst>
                  <a:gd name="T0" fmla="*/ 26 w 83"/>
                  <a:gd name="T1" fmla="*/ 29 h 79"/>
                  <a:gd name="T2" fmla="*/ 34 w 83"/>
                  <a:gd name="T3" fmla="*/ 40 h 79"/>
                  <a:gd name="T4" fmla="*/ 59 w 83"/>
                  <a:gd name="T5" fmla="*/ 63 h 79"/>
                  <a:gd name="T6" fmla="*/ 75 w 83"/>
                  <a:gd name="T7" fmla="*/ 76 h 79"/>
                  <a:gd name="T8" fmla="*/ 83 w 83"/>
                  <a:gd name="T9" fmla="*/ 79 h 79"/>
                  <a:gd name="T10" fmla="*/ 56 w 83"/>
                  <a:gd name="T11" fmla="*/ 51 h 79"/>
                  <a:gd name="T12" fmla="*/ 43 w 83"/>
                  <a:gd name="T13" fmla="*/ 40 h 79"/>
                  <a:gd name="T14" fmla="*/ 41 w 83"/>
                  <a:gd name="T15" fmla="*/ 34 h 79"/>
                  <a:gd name="T16" fmla="*/ 16 w 83"/>
                  <a:gd name="T17" fmla="*/ 13 h 79"/>
                  <a:gd name="T18" fmla="*/ 10 w 83"/>
                  <a:gd name="T19" fmla="*/ 2 h 79"/>
                  <a:gd name="T20" fmla="*/ 0 w 83"/>
                  <a:gd name="T21" fmla="*/ 0 h 79"/>
                  <a:gd name="T22" fmla="*/ 17 w 83"/>
                  <a:gd name="T23" fmla="*/ 19 h 79"/>
                  <a:gd name="T24" fmla="*/ 26 w 83"/>
                  <a:gd name="T25" fmla="*/ 2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79">
                    <a:moveTo>
                      <a:pt x="26" y="29"/>
                    </a:moveTo>
                    <a:cubicBezTo>
                      <a:pt x="29" y="33"/>
                      <a:pt x="31" y="35"/>
                      <a:pt x="34" y="40"/>
                    </a:cubicBezTo>
                    <a:cubicBezTo>
                      <a:pt x="44" y="49"/>
                      <a:pt x="49" y="54"/>
                      <a:pt x="59" y="63"/>
                    </a:cubicBezTo>
                    <a:cubicBezTo>
                      <a:pt x="65" y="68"/>
                      <a:pt x="68" y="71"/>
                      <a:pt x="75" y="76"/>
                    </a:cubicBezTo>
                    <a:cubicBezTo>
                      <a:pt x="78" y="77"/>
                      <a:pt x="79" y="78"/>
                      <a:pt x="83" y="79"/>
                    </a:cubicBezTo>
                    <a:cubicBezTo>
                      <a:pt x="72" y="68"/>
                      <a:pt x="67" y="62"/>
                      <a:pt x="56" y="51"/>
                    </a:cubicBezTo>
                    <a:cubicBezTo>
                      <a:pt x="51" y="47"/>
                      <a:pt x="48" y="44"/>
                      <a:pt x="43" y="40"/>
                    </a:cubicBezTo>
                    <a:cubicBezTo>
                      <a:pt x="42" y="38"/>
                      <a:pt x="42" y="37"/>
                      <a:pt x="41" y="34"/>
                    </a:cubicBezTo>
                    <a:cubicBezTo>
                      <a:pt x="31" y="26"/>
                      <a:pt x="26" y="21"/>
                      <a:pt x="16" y="13"/>
                    </a:cubicBezTo>
                    <a:cubicBezTo>
                      <a:pt x="14" y="9"/>
                      <a:pt x="13" y="7"/>
                      <a:pt x="10" y="2"/>
                    </a:cubicBezTo>
                    <a:cubicBezTo>
                      <a:pt x="6" y="2"/>
                      <a:pt x="4" y="1"/>
                      <a:pt x="0" y="0"/>
                    </a:cubicBezTo>
                    <a:cubicBezTo>
                      <a:pt x="7" y="8"/>
                      <a:pt x="10" y="12"/>
                      <a:pt x="17" y="19"/>
                    </a:cubicBezTo>
                    <a:cubicBezTo>
                      <a:pt x="20" y="23"/>
                      <a:pt x="22" y="25"/>
                      <a:pt x="26" y="2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236"/>
              <p:cNvSpPr>
                <a:spLocks/>
              </p:cNvSpPr>
              <p:nvPr userDrawn="1"/>
            </p:nvSpPr>
            <p:spPr bwMode="auto">
              <a:xfrm>
                <a:off x="10656" y="3441"/>
                <a:ext cx="138" cy="169"/>
              </a:xfrm>
              <a:custGeom>
                <a:avLst/>
                <a:gdLst>
                  <a:gd name="T0" fmla="*/ 40 w 58"/>
                  <a:gd name="T1" fmla="*/ 53 h 71"/>
                  <a:gd name="T2" fmla="*/ 58 w 58"/>
                  <a:gd name="T3" fmla="*/ 71 h 71"/>
                  <a:gd name="T4" fmla="*/ 49 w 58"/>
                  <a:gd name="T5" fmla="*/ 50 h 71"/>
                  <a:gd name="T6" fmla="*/ 24 w 58"/>
                  <a:gd name="T7" fmla="*/ 20 h 71"/>
                  <a:gd name="T8" fmla="*/ 0 w 58"/>
                  <a:gd name="T9" fmla="*/ 0 h 71"/>
                  <a:gd name="T10" fmla="*/ 1 w 58"/>
                  <a:gd name="T11" fmla="*/ 10 h 71"/>
                  <a:gd name="T12" fmla="*/ 18 w 58"/>
                  <a:gd name="T13" fmla="*/ 26 h 71"/>
                  <a:gd name="T14" fmla="*/ 40 w 58"/>
                  <a:gd name="T15" fmla="*/ 53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71">
                    <a:moveTo>
                      <a:pt x="40" y="53"/>
                    </a:moveTo>
                    <a:cubicBezTo>
                      <a:pt x="47" y="60"/>
                      <a:pt x="51" y="64"/>
                      <a:pt x="58" y="71"/>
                    </a:cubicBezTo>
                    <a:cubicBezTo>
                      <a:pt x="54" y="63"/>
                      <a:pt x="53" y="58"/>
                      <a:pt x="49" y="50"/>
                    </a:cubicBezTo>
                    <a:cubicBezTo>
                      <a:pt x="39" y="38"/>
                      <a:pt x="34" y="32"/>
                      <a:pt x="24" y="20"/>
                    </a:cubicBezTo>
                    <a:cubicBezTo>
                      <a:pt x="14" y="12"/>
                      <a:pt x="10" y="8"/>
                      <a:pt x="0" y="0"/>
                    </a:cubicBezTo>
                    <a:cubicBezTo>
                      <a:pt x="1" y="4"/>
                      <a:pt x="1" y="6"/>
                      <a:pt x="1" y="10"/>
                    </a:cubicBezTo>
                    <a:cubicBezTo>
                      <a:pt x="8" y="16"/>
                      <a:pt x="11" y="19"/>
                      <a:pt x="18" y="26"/>
                    </a:cubicBezTo>
                    <a:cubicBezTo>
                      <a:pt x="26" y="37"/>
                      <a:pt x="31" y="42"/>
                      <a:pt x="40" y="5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237"/>
              <p:cNvSpPr>
                <a:spLocks/>
              </p:cNvSpPr>
              <p:nvPr userDrawn="1"/>
            </p:nvSpPr>
            <p:spPr bwMode="auto">
              <a:xfrm>
                <a:off x="8818" y="2483"/>
                <a:ext cx="199" cy="275"/>
              </a:xfrm>
              <a:custGeom>
                <a:avLst/>
                <a:gdLst>
                  <a:gd name="T0" fmla="*/ 2 w 84"/>
                  <a:gd name="T1" fmla="*/ 99 h 116"/>
                  <a:gd name="T2" fmla="*/ 17 w 84"/>
                  <a:gd name="T3" fmla="*/ 95 h 116"/>
                  <a:gd name="T4" fmla="*/ 26 w 84"/>
                  <a:gd name="T5" fmla="*/ 116 h 116"/>
                  <a:gd name="T6" fmla="*/ 35 w 84"/>
                  <a:gd name="T7" fmla="*/ 113 h 116"/>
                  <a:gd name="T8" fmla="*/ 27 w 84"/>
                  <a:gd name="T9" fmla="*/ 84 h 116"/>
                  <a:gd name="T10" fmla="*/ 44 w 84"/>
                  <a:gd name="T11" fmla="*/ 73 h 116"/>
                  <a:gd name="T12" fmla="*/ 53 w 84"/>
                  <a:gd name="T13" fmla="*/ 77 h 116"/>
                  <a:gd name="T14" fmla="*/ 68 w 84"/>
                  <a:gd name="T15" fmla="*/ 104 h 116"/>
                  <a:gd name="T16" fmla="*/ 65 w 84"/>
                  <a:gd name="T17" fmla="*/ 37 h 116"/>
                  <a:gd name="T18" fmla="*/ 77 w 84"/>
                  <a:gd name="T19" fmla="*/ 33 h 116"/>
                  <a:gd name="T20" fmla="*/ 74 w 84"/>
                  <a:gd name="T21" fmla="*/ 16 h 116"/>
                  <a:gd name="T22" fmla="*/ 84 w 84"/>
                  <a:gd name="T23" fmla="*/ 8 h 116"/>
                  <a:gd name="T24" fmla="*/ 69 w 84"/>
                  <a:gd name="T25" fmla="*/ 0 h 116"/>
                  <a:gd name="T26" fmla="*/ 64 w 84"/>
                  <a:gd name="T27" fmla="*/ 12 h 116"/>
                  <a:gd name="T28" fmla="*/ 56 w 84"/>
                  <a:gd name="T29" fmla="*/ 4 h 116"/>
                  <a:gd name="T30" fmla="*/ 41 w 84"/>
                  <a:gd name="T31" fmla="*/ 21 h 116"/>
                  <a:gd name="T32" fmla="*/ 46 w 84"/>
                  <a:gd name="T33" fmla="*/ 39 h 116"/>
                  <a:gd name="T34" fmla="*/ 37 w 84"/>
                  <a:gd name="T35" fmla="*/ 37 h 116"/>
                  <a:gd name="T36" fmla="*/ 22 w 84"/>
                  <a:gd name="T37" fmla="*/ 61 h 116"/>
                  <a:gd name="T38" fmla="*/ 20 w 84"/>
                  <a:gd name="T39" fmla="*/ 72 h 116"/>
                  <a:gd name="T40" fmla="*/ 0 w 84"/>
                  <a:gd name="T41" fmla="*/ 82 h 116"/>
                  <a:gd name="T42" fmla="*/ 2 w 84"/>
                  <a:gd name="T43" fmla="*/ 9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116">
                    <a:moveTo>
                      <a:pt x="2" y="99"/>
                    </a:moveTo>
                    <a:cubicBezTo>
                      <a:pt x="8" y="97"/>
                      <a:pt x="11" y="97"/>
                      <a:pt x="17" y="95"/>
                    </a:cubicBezTo>
                    <a:cubicBezTo>
                      <a:pt x="20" y="103"/>
                      <a:pt x="22" y="107"/>
                      <a:pt x="26" y="116"/>
                    </a:cubicBezTo>
                    <a:cubicBezTo>
                      <a:pt x="29" y="114"/>
                      <a:pt x="31" y="114"/>
                      <a:pt x="35" y="113"/>
                    </a:cubicBezTo>
                    <a:cubicBezTo>
                      <a:pt x="32" y="101"/>
                      <a:pt x="30" y="95"/>
                      <a:pt x="27" y="84"/>
                    </a:cubicBezTo>
                    <a:cubicBezTo>
                      <a:pt x="34" y="80"/>
                      <a:pt x="37" y="77"/>
                      <a:pt x="44" y="73"/>
                    </a:cubicBezTo>
                    <a:cubicBezTo>
                      <a:pt x="47" y="74"/>
                      <a:pt x="49" y="75"/>
                      <a:pt x="53" y="77"/>
                    </a:cubicBezTo>
                    <a:cubicBezTo>
                      <a:pt x="59" y="87"/>
                      <a:pt x="62" y="93"/>
                      <a:pt x="68" y="104"/>
                    </a:cubicBezTo>
                    <a:cubicBezTo>
                      <a:pt x="67" y="81"/>
                      <a:pt x="66" y="59"/>
                      <a:pt x="65" y="37"/>
                    </a:cubicBezTo>
                    <a:cubicBezTo>
                      <a:pt x="69" y="35"/>
                      <a:pt x="72" y="34"/>
                      <a:pt x="77" y="33"/>
                    </a:cubicBezTo>
                    <a:cubicBezTo>
                      <a:pt x="76" y="26"/>
                      <a:pt x="75" y="23"/>
                      <a:pt x="74" y="16"/>
                    </a:cubicBezTo>
                    <a:cubicBezTo>
                      <a:pt x="78" y="12"/>
                      <a:pt x="80" y="11"/>
                      <a:pt x="84" y="8"/>
                    </a:cubicBezTo>
                    <a:cubicBezTo>
                      <a:pt x="78" y="5"/>
                      <a:pt x="75" y="3"/>
                      <a:pt x="69" y="0"/>
                    </a:cubicBezTo>
                    <a:cubicBezTo>
                      <a:pt x="67" y="5"/>
                      <a:pt x="66" y="7"/>
                      <a:pt x="64" y="12"/>
                    </a:cubicBezTo>
                    <a:cubicBezTo>
                      <a:pt x="61" y="9"/>
                      <a:pt x="60" y="7"/>
                      <a:pt x="56" y="4"/>
                    </a:cubicBezTo>
                    <a:cubicBezTo>
                      <a:pt x="50" y="11"/>
                      <a:pt x="47" y="14"/>
                      <a:pt x="41" y="21"/>
                    </a:cubicBezTo>
                    <a:cubicBezTo>
                      <a:pt x="43" y="28"/>
                      <a:pt x="44" y="32"/>
                      <a:pt x="46" y="39"/>
                    </a:cubicBezTo>
                    <a:cubicBezTo>
                      <a:pt x="42" y="38"/>
                      <a:pt x="41" y="38"/>
                      <a:pt x="37" y="37"/>
                    </a:cubicBezTo>
                    <a:cubicBezTo>
                      <a:pt x="31" y="47"/>
                      <a:pt x="28" y="52"/>
                      <a:pt x="22" y="61"/>
                    </a:cubicBezTo>
                    <a:cubicBezTo>
                      <a:pt x="21" y="66"/>
                      <a:pt x="21" y="68"/>
                      <a:pt x="20" y="72"/>
                    </a:cubicBezTo>
                    <a:cubicBezTo>
                      <a:pt x="12" y="76"/>
                      <a:pt x="8" y="78"/>
                      <a:pt x="0" y="82"/>
                    </a:cubicBezTo>
                    <a:cubicBezTo>
                      <a:pt x="1" y="89"/>
                      <a:pt x="1" y="92"/>
                      <a:pt x="2" y="9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238"/>
              <p:cNvSpPr>
                <a:spLocks/>
              </p:cNvSpPr>
              <p:nvPr userDrawn="1"/>
            </p:nvSpPr>
            <p:spPr bwMode="auto">
              <a:xfrm>
                <a:off x="8666" y="2718"/>
                <a:ext cx="247" cy="185"/>
              </a:xfrm>
              <a:custGeom>
                <a:avLst/>
                <a:gdLst>
                  <a:gd name="T0" fmla="*/ 22 w 104"/>
                  <a:gd name="T1" fmla="*/ 6 h 78"/>
                  <a:gd name="T2" fmla="*/ 4 w 104"/>
                  <a:gd name="T3" fmla="*/ 9 h 78"/>
                  <a:gd name="T4" fmla="*/ 0 w 104"/>
                  <a:gd name="T5" fmla="*/ 24 h 78"/>
                  <a:gd name="T6" fmla="*/ 21 w 104"/>
                  <a:gd name="T7" fmla="*/ 33 h 78"/>
                  <a:gd name="T8" fmla="*/ 13 w 104"/>
                  <a:gd name="T9" fmla="*/ 20 h 78"/>
                  <a:gd name="T10" fmla="*/ 18 w 104"/>
                  <a:gd name="T11" fmla="*/ 19 h 78"/>
                  <a:gd name="T12" fmla="*/ 36 w 104"/>
                  <a:gd name="T13" fmla="*/ 33 h 78"/>
                  <a:gd name="T14" fmla="*/ 54 w 104"/>
                  <a:gd name="T15" fmla="*/ 61 h 78"/>
                  <a:gd name="T16" fmla="*/ 74 w 104"/>
                  <a:gd name="T17" fmla="*/ 60 h 78"/>
                  <a:gd name="T18" fmla="*/ 90 w 104"/>
                  <a:gd name="T19" fmla="*/ 72 h 78"/>
                  <a:gd name="T20" fmla="*/ 103 w 104"/>
                  <a:gd name="T21" fmla="*/ 78 h 78"/>
                  <a:gd name="T22" fmla="*/ 98 w 104"/>
                  <a:gd name="T23" fmla="*/ 70 h 78"/>
                  <a:gd name="T24" fmla="*/ 104 w 104"/>
                  <a:gd name="T25" fmla="*/ 62 h 78"/>
                  <a:gd name="T26" fmla="*/ 93 w 104"/>
                  <a:gd name="T27" fmla="*/ 58 h 78"/>
                  <a:gd name="T28" fmla="*/ 79 w 104"/>
                  <a:gd name="T29" fmla="*/ 43 h 78"/>
                  <a:gd name="T30" fmla="*/ 63 w 104"/>
                  <a:gd name="T31" fmla="*/ 5 h 78"/>
                  <a:gd name="T32" fmla="*/ 54 w 104"/>
                  <a:gd name="T33" fmla="*/ 0 h 78"/>
                  <a:gd name="T34" fmla="*/ 54 w 104"/>
                  <a:gd name="T35" fmla="*/ 10 h 78"/>
                  <a:gd name="T36" fmla="*/ 34 w 104"/>
                  <a:gd name="T37" fmla="*/ 20 h 78"/>
                  <a:gd name="T38" fmla="*/ 22 w 104"/>
                  <a:gd name="T39"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8">
                    <a:moveTo>
                      <a:pt x="22" y="6"/>
                    </a:moveTo>
                    <a:cubicBezTo>
                      <a:pt x="15" y="7"/>
                      <a:pt x="11" y="8"/>
                      <a:pt x="4" y="9"/>
                    </a:cubicBezTo>
                    <a:cubicBezTo>
                      <a:pt x="2" y="15"/>
                      <a:pt x="1" y="18"/>
                      <a:pt x="0" y="24"/>
                    </a:cubicBezTo>
                    <a:cubicBezTo>
                      <a:pt x="8" y="28"/>
                      <a:pt x="12" y="29"/>
                      <a:pt x="21" y="33"/>
                    </a:cubicBezTo>
                    <a:cubicBezTo>
                      <a:pt x="18" y="28"/>
                      <a:pt x="16" y="25"/>
                      <a:pt x="13" y="20"/>
                    </a:cubicBezTo>
                    <a:cubicBezTo>
                      <a:pt x="15" y="19"/>
                      <a:pt x="16" y="19"/>
                      <a:pt x="18" y="19"/>
                    </a:cubicBezTo>
                    <a:cubicBezTo>
                      <a:pt x="26" y="24"/>
                      <a:pt x="29" y="27"/>
                      <a:pt x="36" y="33"/>
                    </a:cubicBezTo>
                    <a:cubicBezTo>
                      <a:pt x="44" y="44"/>
                      <a:pt x="47" y="50"/>
                      <a:pt x="54" y="61"/>
                    </a:cubicBezTo>
                    <a:cubicBezTo>
                      <a:pt x="62" y="61"/>
                      <a:pt x="66" y="60"/>
                      <a:pt x="74" y="60"/>
                    </a:cubicBezTo>
                    <a:cubicBezTo>
                      <a:pt x="80" y="65"/>
                      <a:pt x="84" y="67"/>
                      <a:pt x="90" y="72"/>
                    </a:cubicBezTo>
                    <a:cubicBezTo>
                      <a:pt x="95" y="74"/>
                      <a:pt x="98" y="75"/>
                      <a:pt x="103" y="78"/>
                    </a:cubicBezTo>
                    <a:cubicBezTo>
                      <a:pt x="101" y="75"/>
                      <a:pt x="100" y="73"/>
                      <a:pt x="98" y="70"/>
                    </a:cubicBezTo>
                    <a:cubicBezTo>
                      <a:pt x="100" y="67"/>
                      <a:pt x="101" y="65"/>
                      <a:pt x="104" y="62"/>
                    </a:cubicBezTo>
                    <a:cubicBezTo>
                      <a:pt x="99" y="61"/>
                      <a:pt x="97" y="60"/>
                      <a:pt x="93" y="58"/>
                    </a:cubicBezTo>
                    <a:cubicBezTo>
                      <a:pt x="87" y="52"/>
                      <a:pt x="84" y="49"/>
                      <a:pt x="79" y="43"/>
                    </a:cubicBezTo>
                    <a:cubicBezTo>
                      <a:pt x="73" y="28"/>
                      <a:pt x="70" y="20"/>
                      <a:pt x="63" y="5"/>
                    </a:cubicBezTo>
                    <a:cubicBezTo>
                      <a:pt x="60" y="3"/>
                      <a:pt x="58" y="2"/>
                      <a:pt x="54" y="0"/>
                    </a:cubicBezTo>
                    <a:cubicBezTo>
                      <a:pt x="54" y="4"/>
                      <a:pt x="54" y="6"/>
                      <a:pt x="54" y="10"/>
                    </a:cubicBezTo>
                    <a:cubicBezTo>
                      <a:pt x="46" y="14"/>
                      <a:pt x="42" y="16"/>
                      <a:pt x="34" y="20"/>
                    </a:cubicBezTo>
                    <a:cubicBezTo>
                      <a:pt x="29" y="14"/>
                      <a:pt x="27" y="12"/>
                      <a:pt x="22"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239"/>
              <p:cNvSpPr>
                <a:spLocks/>
              </p:cNvSpPr>
              <p:nvPr userDrawn="1"/>
            </p:nvSpPr>
            <p:spPr bwMode="auto">
              <a:xfrm>
                <a:off x="8197" y="2713"/>
                <a:ext cx="522" cy="256"/>
              </a:xfrm>
              <a:custGeom>
                <a:avLst/>
                <a:gdLst>
                  <a:gd name="T0" fmla="*/ 166 w 220"/>
                  <a:gd name="T1" fmla="*/ 61 h 108"/>
                  <a:gd name="T2" fmla="*/ 154 w 220"/>
                  <a:gd name="T3" fmla="*/ 54 h 108"/>
                  <a:gd name="T4" fmla="*/ 143 w 220"/>
                  <a:gd name="T5" fmla="*/ 56 h 108"/>
                  <a:gd name="T6" fmla="*/ 119 w 220"/>
                  <a:gd name="T7" fmla="*/ 46 h 108"/>
                  <a:gd name="T8" fmla="*/ 127 w 220"/>
                  <a:gd name="T9" fmla="*/ 40 h 108"/>
                  <a:gd name="T10" fmla="*/ 115 w 220"/>
                  <a:gd name="T11" fmla="*/ 34 h 108"/>
                  <a:gd name="T12" fmla="*/ 110 w 220"/>
                  <a:gd name="T13" fmla="*/ 42 h 108"/>
                  <a:gd name="T14" fmla="*/ 97 w 220"/>
                  <a:gd name="T15" fmla="*/ 40 h 108"/>
                  <a:gd name="T16" fmla="*/ 93 w 220"/>
                  <a:gd name="T17" fmla="*/ 47 h 108"/>
                  <a:gd name="T18" fmla="*/ 80 w 220"/>
                  <a:gd name="T19" fmla="*/ 34 h 108"/>
                  <a:gd name="T20" fmla="*/ 48 w 220"/>
                  <a:gd name="T21" fmla="*/ 15 h 108"/>
                  <a:gd name="T22" fmla="*/ 47 w 220"/>
                  <a:gd name="T23" fmla="*/ 8 h 108"/>
                  <a:gd name="T24" fmla="*/ 0 w 220"/>
                  <a:gd name="T25" fmla="*/ 0 h 108"/>
                  <a:gd name="T26" fmla="*/ 18 w 220"/>
                  <a:gd name="T27" fmla="*/ 20 h 108"/>
                  <a:gd name="T28" fmla="*/ 26 w 220"/>
                  <a:gd name="T29" fmla="*/ 17 h 108"/>
                  <a:gd name="T30" fmla="*/ 37 w 220"/>
                  <a:gd name="T31" fmla="*/ 28 h 108"/>
                  <a:gd name="T32" fmla="*/ 63 w 220"/>
                  <a:gd name="T33" fmla="*/ 38 h 108"/>
                  <a:gd name="T34" fmla="*/ 77 w 220"/>
                  <a:gd name="T35" fmla="*/ 52 h 108"/>
                  <a:gd name="T36" fmla="*/ 66 w 220"/>
                  <a:gd name="T37" fmla="*/ 56 h 108"/>
                  <a:gd name="T38" fmla="*/ 75 w 220"/>
                  <a:gd name="T39" fmla="*/ 72 h 108"/>
                  <a:gd name="T40" fmla="*/ 87 w 220"/>
                  <a:gd name="T41" fmla="*/ 70 h 108"/>
                  <a:gd name="T42" fmla="*/ 98 w 220"/>
                  <a:gd name="T43" fmla="*/ 75 h 108"/>
                  <a:gd name="T44" fmla="*/ 93 w 220"/>
                  <a:gd name="T45" fmla="*/ 65 h 108"/>
                  <a:gd name="T46" fmla="*/ 100 w 220"/>
                  <a:gd name="T47" fmla="*/ 63 h 108"/>
                  <a:gd name="T48" fmla="*/ 104 w 220"/>
                  <a:gd name="T49" fmla="*/ 73 h 108"/>
                  <a:gd name="T50" fmla="*/ 120 w 220"/>
                  <a:gd name="T51" fmla="*/ 85 h 108"/>
                  <a:gd name="T52" fmla="*/ 131 w 220"/>
                  <a:gd name="T53" fmla="*/ 86 h 108"/>
                  <a:gd name="T54" fmla="*/ 133 w 220"/>
                  <a:gd name="T55" fmla="*/ 97 h 108"/>
                  <a:gd name="T56" fmla="*/ 144 w 220"/>
                  <a:gd name="T57" fmla="*/ 88 h 108"/>
                  <a:gd name="T58" fmla="*/ 157 w 220"/>
                  <a:gd name="T59" fmla="*/ 95 h 108"/>
                  <a:gd name="T60" fmla="*/ 148 w 220"/>
                  <a:gd name="T61" fmla="*/ 101 h 108"/>
                  <a:gd name="T62" fmla="*/ 151 w 220"/>
                  <a:gd name="T63" fmla="*/ 108 h 108"/>
                  <a:gd name="T64" fmla="*/ 170 w 220"/>
                  <a:gd name="T65" fmla="*/ 107 h 108"/>
                  <a:gd name="T66" fmla="*/ 170 w 220"/>
                  <a:gd name="T67" fmla="*/ 95 h 108"/>
                  <a:gd name="T68" fmla="*/ 182 w 220"/>
                  <a:gd name="T69" fmla="*/ 92 h 108"/>
                  <a:gd name="T70" fmla="*/ 187 w 220"/>
                  <a:gd name="T71" fmla="*/ 82 h 108"/>
                  <a:gd name="T72" fmla="*/ 193 w 220"/>
                  <a:gd name="T73" fmla="*/ 78 h 108"/>
                  <a:gd name="T74" fmla="*/ 198 w 220"/>
                  <a:gd name="T75" fmla="*/ 85 h 108"/>
                  <a:gd name="T76" fmla="*/ 206 w 220"/>
                  <a:gd name="T77" fmla="*/ 78 h 108"/>
                  <a:gd name="T78" fmla="*/ 220 w 220"/>
                  <a:gd name="T79" fmla="*/ 75 h 108"/>
                  <a:gd name="T80" fmla="*/ 217 w 220"/>
                  <a:gd name="T81" fmla="*/ 56 h 108"/>
                  <a:gd name="T82" fmla="*/ 216 w 220"/>
                  <a:gd name="T83" fmla="*/ 50 h 108"/>
                  <a:gd name="T84" fmla="*/ 204 w 220"/>
                  <a:gd name="T85" fmla="*/ 44 h 108"/>
                  <a:gd name="T86" fmla="*/ 206 w 220"/>
                  <a:gd name="T87" fmla="*/ 38 h 108"/>
                  <a:gd name="T88" fmla="*/ 193 w 220"/>
                  <a:gd name="T89" fmla="*/ 34 h 108"/>
                  <a:gd name="T90" fmla="*/ 181 w 220"/>
                  <a:gd name="T91" fmla="*/ 53 h 108"/>
                  <a:gd name="T92" fmla="*/ 166 w 220"/>
                  <a:gd name="T93"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108">
                    <a:moveTo>
                      <a:pt x="166" y="61"/>
                    </a:moveTo>
                    <a:cubicBezTo>
                      <a:pt x="161" y="58"/>
                      <a:pt x="159" y="57"/>
                      <a:pt x="154" y="54"/>
                    </a:cubicBezTo>
                    <a:cubicBezTo>
                      <a:pt x="150" y="55"/>
                      <a:pt x="147" y="55"/>
                      <a:pt x="143" y="56"/>
                    </a:cubicBezTo>
                    <a:cubicBezTo>
                      <a:pt x="133" y="52"/>
                      <a:pt x="129" y="50"/>
                      <a:pt x="119" y="46"/>
                    </a:cubicBezTo>
                    <a:cubicBezTo>
                      <a:pt x="122" y="44"/>
                      <a:pt x="124" y="42"/>
                      <a:pt x="127" y="40"/>
                    </a:cubicBezTo>
                    <a:cubicBezTo>
                      <a:pt x="122" y="38"/>
                      <a:pt x="120" y="37"/>
                      <a:pt x="115" y="34"/>
                    </a:cubicBezTo>
                    <a:cubicBezTo>
                      <a:pt x="113" y="37"/>
                      <a:pt x="112" y="39"/>
                      <a:pt x="110" y="42"/>
                    </a:cubicBezTo>
                    <a:cubicBezTo>
                      <a:pt x="105" y="41"/>
                      <a:pt x="102" y="41"/>
                      <a:pt x="97" y="40"/>
                    </a:cubicBezTo>
                    <a:cubicBezTo>
                      <a:pt x="95" y="43"/>
                      <a:pt x="94" y="44"/>
                      <a:pt x="93" y="47"/>
                    </a:cubicBezTo>
                    <a:cubicBezTo>
                      <a:pt x="87" y="42"/>
                      <a:pt x="85" y="39"/>
                      <a:pt x="80" y="34"/>
                    </a:cubicBezTo>
                    <a:cubicBezTo>
                      <a:pt x="67" y="26"/>
                      <a:pt x="61" y="22"/>
                      <a:pt x="48" y="15"/>
                    </a:cubicBezTo>
                    <a:cubicBezTo>
                      <a:pt x="47" y="12"/>
                      <a:pt x="47" y="11"/>
                      <a:pt x="47" y="8"/>
                    </a:cubicBezTo>
                    <a:cubicBezTo>
                      <a:pt x="28" y="5"/>
                      <a:pt x="19" y="3"/>
                      <a:pt x="0" y="0"/>
                    </a:cubicBezTo>
                    <a:cubicBezTo>
                      <a:pt x="7" y="8"/>
                      <a:pt x="11" y="12"/>
                      <a:pt x="18" y="20"/>
                    </a:cubicBezTo>
                    <a:cubicBezTo>
                      <a:pt x="21" y="19"/>
                      <a:pt x="23" y="18"/>
                      <a:pt x="26" y="17"/>
                    </a:cubicBezTo>
                    <a:cubicBezTo>
                      <a:pt x="31" y="21"/>
                      <a:pt x="33" y="24"/>
                      <a:pt x="37" y="28"/>
                    </a:cubicBezTo>
                    <a:cubicBezTo>
                      <a:pt x="48" y="32"/>
                      <a:pt x="53" y="34"/>
                      <a:pt x="63" y="38"/>
                    </a:cubicBezTo>
                    <a:cubicBezTo>
                      <a:pt x="69" y="43"/>
                      <a:pt x="72" y="46"/>
                      <a:pt x="77" y="52"/>
                    </a:cubicBezTo>
                    <a:cubicBezTo>
                      <a:pt x="73" y="53"/>
                      <a:pt x="70" y="54"/>
                      <a:pt x="66" y="56"/>
                    </a:cubicBezTo>
                    <a:cubicBezTo>
                      <a:pt x="70" y="62"/>
                      <a:pt x="72" y="66"/>
                      <a:pt x="75" y="72"/>
                    </a:cubicBezTo>
                    <a:cubicBezTo>
                      <a:pt x="80" y="71"/>
                      <a:pt x="82" y="71"/>
                      <a:pt x="87" y="70"/>
                    </a:cubicBezTo>
                    <a:cubicBezTo>
                      <a:pt x="92" y="72"/>
                      <a:pt x="94" y="73"/>
                      <a:pt x="98" y="75"/>
                    </a:cubicBezTo>
                    <a:cubicBezTo>
                      <a:pt x="96" y="71"/>
                      <a:pt x="95" y="69"/>
                      <a:pt x="93" y="65"/>
                    </a:cubicBezTo>
                    <a:cubicBezTo>
                      <a:pt x="96" y="64"/>
                      <a:pt x="97" y="64"/>
                      <a:pt x="100" y="63"/>
                    </a:cubicBezTo>
                    <a:cubicBezTo>
                      <a:pt x="102" y="67"/>
                      <a:pt x="103" y="69"/>
                      <a:pt x="104" y="73"/>
                    </a:cubicBezTo>
                    <a:cubicBezTo>
                      <a:pt x="111" y="78"/>
                      <a:pt x="114" y="80"/>
                      <a:pt x="120" y="85"/>
                    </a:cubicBezTo>
                    <a:cubicBezTo>
                      <a:pt x="125" y="86"/>
                      <a:pt x="127" y="86"/>
                      <a:pt x="131" y="86"/>
                    </a:cubicBezTo>
                    <a:cubicBezTo>
                      <a:pt x="132" y="90"/>
                      <a:pt x="133" y="93"/>
                      <a:pt x="133" y="97"/>
                    </a:cubicBezTo>
                    <a:cubicBezTo>
                      <a:pt x="137" y="94"/>
                      <a:pt x="139" y="92"/>
                      <a:pt x="144" y="88"/>
                    </a:cubicBezTo>
                    <a:cubicBezTo>
                      <a:pt x="149" y="91"/>
                      <a:pt x="151" y="92"/>
                      <a:pt x="157" y="95"/>
                    </a:cubicBezTo>
                    <a:cubicBezTo>
                      <a:pt x="153" y="97"/>
                      <a:pt x="152" y="99"/>
                      <a:pt x="148" y="101"/>
                    </a:cubicBezTo>
                    <a:cubicBezTo>
                      <a:pt x="149" y="104"/>
                      <a:pt x="150" y="106"/>
                      <a:pt x="151" y="108"/>
                    </a:cubicBezTo>
                    <a:cubicBezTo>
                      <a:pt x="158" y="108"/>
                      <a:pt x="162" y="108"/>
                      <a:pt x="170" y="107"/>
                    </a:cubicBezTo>
                    <a:cubicBezTo>
                      <a:pt x="170" y="102"/>
                      <a:pt x="170" y="100"/>
                      <a:pt x="170" y="95"/>
                    </a:cubicBezTo>
                    <a:cubicBezTo>
                      <a:pt x="174" y="94"/>
                      <a:pt x="177" y="93"/>
                      <a:pt x="182" y="92"/>
                    </a:cubicBezTo>
                    <a:cubicBezTo>
                      <a:pt x="184" y="88"/>
                      <a:pt x="185" y="86"/>
                      <a:pt x="187" y="82"/>
                    </a:cubicBezTo>
                    <a:cubicBezTo>
                      <a:pt x="189" y="80"/>
                      <a:pt x="191" y="80"/>
                      <a:pt x="193" y="78"/>
                    </a:cubicBezTo>
                    <a:cubicBezTo>
                      <a:pt x="195" y="81"/>
                      <a:pt x="196" y="82"/>
                      <a:pt x="198" y="85"/>
                    </a:cubicBezTo>
                    <a:cubicBezTo>
                      <a:pt x="201" y="82"/>
                      <a:pt x="203" y="81"/>
                      <a:pt x="206" y="78"/>
                    </a:cubicBezTo>
                    <a:cubicBezTo>
                      <a:pt x="212" y="77"/>
                      <a:pt x="214" y="76"/>
                      <a:pt x="220" y="75"/>
                    </a:cubicBezTo>
                    <a:cubicBezTo>
                      <a:pt x="219" y="68"/>
                      <a:pt x="218" y="64"/>
                      <a:pt x="217" y="56"/>
                    </a:cubicBezTo>
                    <a:cubicBezTo>
                      <a:pt x="217" y="54"/>
                      <a:pt x="217" y="52"/>
                      <a:pt x="216" y="50"/>
                    </a:cubicBezTo>
                    <a:cubicBezTo>
                      <a:pt x="212" y="47"/>
                      <a:pt x="209" y="46"/>
                      <a:pt x="204" y="44"/>
                    </a:cubicBezTo>
                    <a:cubicBezTo>
                      <a:pt x="205" y="42"/>
                      <a:pt x="205" y="40"/>
                      <a:pt x="206" y="38"/>
                    </a:cubicBezTo>
                    <a:cubicBezTo>
                      <a:pt x="201" y="36"/>
                      <a:pt x="198" y="36"/>
                      <a:pt x="193" y="34"/>
                    </a:cubicBezTo>
                    <a:cubicBezTo>
                      <a:pt x="188" y="42"/>
                      <a:pt x="186" y="45"/>
                      <a:pt x="181" y="53"/>
                    </a:cubicBezTo>
                    <a:cubicBezTo>
                      <a:pt x="175" y="56"/>
                      <a:pt x="172" y="58"/>
                      <a:pt x="166" y="6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240"/>
              <p:cNvSpPr>
                <a:spLocks/>
              </p:cNvSpPr>
              <p:nvPr userDrawn="1"/>
            </p:nvSpPr>
            <p:spPr bwMode="auto">
              <a:xfrm>
                <a:off x="8123" y="2704"/>
                <a:ext cx="93" cy="111"/>
              </a:xfrm>
              <a:custGeom>
                <a:avLst/>
                <a:gdLst>
                  <a:gd name="T0" fmla="*/ 4 w 39"/>
                  <a:gd name="T1" fmla="*/ 0 h 47"/>
                  <a:gd name="T2" fmla="*/ 2 w 39"/>
                  <a:gd name="T3" fmla="*/ 10 h 47"/>
                  <a:gd name="T4" fmla="*/ 8 w 39"/>
                  <a:gd name="T5" fmla="*/ 15 h 47"/>
                  <a:gd name="T6" fmla="*/ 13 w 39"/>
                  <a:gd name="T7" fmla="*/ 10 h 47"/>
                  <a:gd name="T8" fmla="*/ 17 w 39"/>
                  <a:gd name="T9" fmla="*/ 19 h 47"/>
                  <a:gd name="T10" fmla="*/ 12 w 39"/>
                  <a:gd name="T11" fmla="*/ 24 h 47"/>
                  <a:gd name="T12" fmla="*/ 5 w 39"/>
                  <a:gd name="T13" fmla="*/ 18 h 47"/>
                  <a:gd name="T14" fmla="*/ 5 w 39"/>
                  <a:gd name="T15" fmla="*/ 27 h 47"/>
                  <a:gd name="T16" fmla="*/ 0 w 39"/>
                  <a:gd name="T17" fmla="*/ 33 h 47"/>
                  <a:gd name="T18" fmla="*/ 5 w 39"/>
                  <a:gd name="T19" fmla="*/ 40 h 47"/>
                  <a:gd name="T20" fmla="*/ 10 w 39"/>
                  <a:gd name="T21" fmla="*/ 33 h 47"/>
                  <a:gd name="T22" fmla="*/ 13 w 39"/>
                  <a:gd name="T23" fmla="*/ 36 h 47"/>
                  <a:gd name="T24" fmla="*/ 11 w 39"/>
                  <a:gd name="T25" fmla="*/ 45 h 47"/>
                  <a:gd name="T26" fmla="*/ 20 w 39"/>
                  <a:gd name="T27" fmla="*/ 47 h 47"/>
                  <a:gd name="T28" fmla="*/ 29 w 39"/>
                  <a:gd name="T29" fmla="*/ 37 h 47"/>
                  <a:gd name="T30" fmla="*/ 39 w 39"/>
                  <a:gd name="T31" fmla="*/ 34 h 47"/>
                  <a:gd name="T32" fmla="*/ 36 w 39"/>
                  <a:gd name="T33" fmla="*/ 26 h 47"/>
                  <a:gd name="T34" fmla="*/ 39 w 39"/>
                  <a:gd name="T35" fmla="*/ 20 h 47"/>
                  <a:gd name="T36" fmla="*/ 30 w 39"/>
                  <a:gd name="T37" fmla="*/ 16 h 47"/>
                  <a:gd name="T38" fmla="*/ 26 w 39"/>
                  <a:gd name="T39" fmla="*/ 5 h 47"/>
                  <a:gd name="T40" fmla="*/ 4 w 39"/>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47">
                    <a:moveTo>
                      <a:pt x="4" y="0"/>
                    </a:moveTo>
                    <a:cubicBezTo>
                      <a:pt x="3" y="4"/>
                      <a:pt x="3" y="6"/>
                      <a:pt x="2" y="10"/>
                    </a:cubicBezTo>
                    <a:cubicBezTo>
                      <a:pt x="4" y="12"/>
                      <a:pt x="6" y="13"/>
                      <a:pt x="8" y="15"/>
                    </a:cubicBezTo>
                    <a:cubicBezTo>
                      <a:pt x="10" y="13"/>
                      <a:pt x="11" y="12"/>
                      <a:pt x="13" y="10"/>
                    </a:cubicBezTo>
                    <a:cubicBezTo>
                      <a:pt x="15" y="14"/>
                      <a:pt x="15" y="15"/>
                      <a:pt x="17" y="19"/>
                    </a:cubicBezTo>
                    <a:cubicBezTo>
                      <a:pt x="15" y="21"/>
                      <a:pt x="14" y="22"/>
                      <a:pt x="12" y="24"/>
                    </a:cubicBezTo>
                    <a:cubicBezTo>
                      <a:pt x="9" y="22"/>
                      <a:pt x="8" y="20"/>
                      <a:pt x="5" y="18"/>
                    </a:cubicBezTo>
                    <a:cubicBezTo>
                      <a:pt x="5" y="22"/>
                      <a:pt x="5" y="23"/>
                      <a:pt x="5" y="27"/>
                    </a:cubicBezTo>
                    <a:cubicBezTo>
                      <a:pt x="3" y="30"/>
                      <a:pt x="2" y="31"/>
                      <a:pt x="0" y="33"/>
                    </a:cubicBezTo>
                    <a:cubicBezTo>
                      <a:pt x="2" y="36"/>
                      <a:pt x="3" y="37"/>
                      <a:pt x="5" y="40"/>
                    </a:cubicBezTo>
                    <a:cubicBezTo>
                      <a:pt x="7" y="37"/>
                      <a:pt x="8" y="35"/>
                      <a:pt x="10" y="33"/>
                    </a:cubicBezTo>
                    <a:cubicBezTo>
                      <a:pt x="11" y="34"/>
                      <a:pt x="12" y="34"/>
                      <a:pt x="13" y="36"/>
                    </a:cubicBezTo>
                    <a:cubicBezTo>
                      <a:pt x="12" y="39"/>
                      <a:pt x="11" y="41"/>
                      <a:pt x="11" y="45"/>
                    </a:cubicBezTo>
                    <a:cubicBezTo>
                      <a:pt x="14" y="46"/>
                      <a:pt x="16" y="46"/>
                      <a:pt x="20" y="47"/>
                    </a:cubicBezTo>
                    <a:cubicBezTo>
                      <a:pt x="23" y="43"/>
                      <a:pt x="25" y="41"/>
                      <a:pt x="29" y="37"/>
                    </a:cubicBezTo>
                    <a:cubicBezTo>
                      <a:pt x="33" y="36"/>
                      <a:pt x="35" y="35"/>
                      <a:pt x="39" y="34"/>
                    </a:cubicBezTo>
                    <a:cubicBezTo>
                      <a:pt x="38" y="31"/>
                      <a:pt x="37" y="29"/>
                      <a:pt x="36" y="26"/>
                    </a:cubicBezTo>
                    <a:cubicBezTo>
                      <a:pt x="37" y="24"/>
                      <a:pt x="38" y="23"/>
                      <a:pt x="39" y="20"/>
                    </a:cubicBezTo>
                    <a:cubicBezTo>
                      <a:pt x="36" y="19"/>
                      <a:pt x="34" y="18"/>
                      <a:pt x="30" y="16"/>
                    </a:cubicBezTo>
                    <a:cubicBezTo>
                      <a:pt x="29" y="11"/>
                      <a:pt x="28" y="9"/>
                      <a:pt x="26" y="5"/>
                    </a:cubicBezTo>
                    <a:cubicBezTo>
                      <a:pt x="17" y="3"/>
                      <a:pt x="13" y="2"/>
                      <a:pt x="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241"/>
              <p:cNvSpPr>
                <a:spLocks/>
              </p:cNvSpPr>
              <p:nvPr userDrawn="1"/>
            </p:nvSpPr>
            <p:spPr bwMode="auto">
              <a:xfrm>
                <a:off x="8232" y="2782"/>
                <a:ext cx="110" cy="59"/>
              </a:xfrm>
              <a:custGeom>
                <a:avLst/>
                <a:gdLst>
                  <a:gd name="T0" fmla="*/ 24 w 46"/>
                  <a:gd name="T1" fmla="*/ 17 h 25"/>
                  <a:gd name="T2" fmla="*/ 28 w 46"/>
                  <a:gd name="T3" fmla="*/ 25 h 25"/>
                  <a:gd name="T4" fmla="*/ 46 w 46"/>
                  <a:gd name="T5" fmla="*/ 20 h 25"/>
                  <a:gd name="T6" fmla="*/ 37 w 46"/>
                  <a:gd name="T7" fmla="*/ 11 h 25"/>
                  <a:gd name="T8" fmla="*/ 25 w 46"/>
                  <a:gd name="T9" fmla="*/ 9 h 25"/>
                  <a:gd name="T10" fmla="*/ 13 w 46"/>
                  <a:gd name="T11" fmla="*/ 0 h 25"/>
                  <a:gd name="T12" fmla="*/ 0 w 46"/>
                  <a:gd name="T13" fmla="*/ 1 h 25"/>
                  <a:gd name="T14" fmla="*/ 4 w 46"/>
                  <a:gd name="T15" fmla="*/ 15 h 25"/>
                  <a:gd name="T16" fmla="*/ 18 w 46"/>
                  <a:gd name="T17" fmla="*/ 12 h 25"/>
                  <a:gd name="T18" fmla="*/ 24 w 46"/>
                  <a:gd name="T1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5">
                    <a:moveTo>
                      <a:pt x="24" y="17"/>
                    </a:moveTo>
                    <a:cubicBezTo>
                      <a:pt x="26" y="20"/>
                      <a:pt x="27" y="21"/>
                      <a:pt x="28" y="25"/>
                    </a:cubicBezTo>
                    <a:cubicBezTo>
                      <a:pt x="35" y="23"/>
                      <a:pt x="39" y="22"/>
                      <a:pt x="46" y="20"/>
                    </a:cubicBezTo>
                    <a:cubicBezTo>
                      <a:pt x="42" y="17"/>
                      <a:pt x="40" y="15"/>
                      <a:pt x="37" y="11"/>
                    </a:cubicBezTo>
                    <a:cubicBezTo>
                      <a:pt x="32" y="10"/>
                      <a:pt x="30" y="10"/>
                      <a:pt x="25" y="9"/>
                    </a:cubicBezTo>
                    <a:cubicBezTo>
                      <a:pt x="20" y="6"/>
                      <a:pt x="18" y="4"/>
                      <a:pt x="13" y="0"/>
                    </a:cubicBezTo>
                    <a:cubicBezTo>
                      <a:pt x="8" y="1"/>
                      <a:pt x="5" y="1"/>
                      <a:pt x="0" y="1"/>
                    </a:cubicBezTo>
                    <a:cubicBezTo>
                      <a:pt x="1" y="7"/>
                      <a:pt x="2" y="10"/>
                      <a:pt x="4" y="15"/>
                    </a:cubicBezTo>
                    <a:cubicBezTo>
                      <a:pt x="10" y="14"/>
                      <a:pt x="13" y="13"/>
                      <a:pt x="18" y="12"/>
                    </a:cubicBezTo>
                    <a:cubicBezTo>
                      <a:pt x="21" y="14"/>
                      <a:pt x="22" y="15"/>
                      <a:pt x="24" y="1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242"/>
              <p:cNvSpPr>
                <a:spLocks/>
              </p:cNvSpPr>
              <p:nvPr userDrawn="1"/>
            </p:nvSpPr>
            <p:spPr bwMode="auto">
              <a:xfrm>
                <a:off x="2534" y="-476"/>
                <a:ext cx="1404" cy="448"/>
              </a:xfrm>
              <a:custGeom>
                <a:avLst/>
                <a:gdLst>
                  <a:gd name="T0" fmla="*/ 171 w 592"/>
                  <a:gd name="T1" fmla="*/ 159 h 189"/>
                  <a:gd name="T2" fmla="*/ 174 w 592"/>
                  <a:gd name="T3" fmla="*/ 144 h 189"/>
                  <a:gd name="T4" fmla="*/ 162 w 592"/>
                  <a:gd name="T5" fmla="*/ 129 h 189"/>
                  <a:gd name="T6" fmla="*/ 158 w 592"/>
                  <a:gd name="T7" fmla="*/ 106 h 189"/>
                  <a:gd name="T8" fmla="*/ 205 w 592"/>
                  <a:gd name="T9" fmla="*/ 97 h 189"/>
                  <a:gd name="T10" fmla="*/ 197 w 592"/>
                  <a:gd name="T11" fmla="*/ 83 h 189"/>
                  <a:gd name="T12" fmla="*/ 218 w 592"/>
                  <a:gd name="T13" fmla="*/ 62 h 189"/>
                  <a:gd name="T14" fmla="*/ 237 w 592"/>
                  <a:gd name="T15" fmla="*/ 57 h 189"/>
                  <a:gd name="T16" fmla="*/ 258 w 592"/>
                  <a:gd name="T17" fmla="*/ 44 h 189"/>
                  <a:gd name="T18" fmla="*/ 301 w 592"/>
                  <a:gd name="T19" fmla="*/ 39 h 189"/>
                  <a:gd name="T20" fmla="*/ 338 w 592"/>
                  <a:gd name="T21" fmla="*/ 36 h 189"/>
                  <a:gd name="T22" fmla="*/ 344 w 592"/>
                  <a:gd name="T23" fmla="*/ 24 h 189"/>
                  <a:gd name="T24" fmla="*/ 395 w 592"/>
                  <a:gd name="T25" fmla="*/ 30 h 189"/>
                  <a:gd name="T26" fmla="*/ 428 w 592"/>
                  <a:gd name="T27" fmla="*/ 31 h 189"/>
                  <a:gd name="T28" fmla="*/ 476 w 592"/>
                  <a:gd name="T29" fmla="*/ 35 h 189"/>
                  <a:gd name="T30" fmla="*/ 482 w 592"/>
                  <a:gd name="T31" fmla="*/ 21 h 189"/>
                  <a:gd name="T32" fmla="*/ 543 w 592"/>
                  <a:gd name="T33" fmla="*/ 31 h 189"/>
                  <a:gd name="T34" fmla="*/ 547 w 592"/>
                  <a:gd name="T35" fmla="*/ 43 h 189"/>
                  <a:gd name="T36" fmla="*/ 588 w 592"/>
                  <a:gd name="T37" fmla="*/ 41 h 189"/>
                  <a:gd name="T38" fmla="*/ 588 w 592"/>
                  <a:gd name="T39" fmla="*/ 32 h 189"/>
                  <a:gd name="T40" fmla="*/ 592 w 592"/>
                  <a:gd name="T41" fmla="*/ 25 h 189"/>
                  <a:gd name="T42" fmla="*/ 529 w 592"/>
                  <a:gd name="T43" fmla="*/ 5 h 189"/>
                  <a:gd name="T44" fmla="*/ 505 w 592"/>
                  <a:gd name="T45" fmla="*/ 5 h 189"/>
                  <a:gd name="T46" fmla="*/ 460 w 592"/>
                  <a:gd name="T47" fmla="*/ 16 h 189"/>
                  <a:gd name="T48" fmla="*/ 464 w 592"/>
                  <a:gd name="T49" fmla="*/ 0 h 189"/>
                  <a:gd name="T50" fmla="*/ 416 w 592"/>
                  <a:gd name="T51" fmla="*/ 14 h 189"/>
                  <a:gd name="T52" fmla="*/ 386 w 592"/>
                  <a:gd name="T53" fmla="*/ 4 h 189"/>
                  <a:gd name="T54" fmla="*/ 385 w 592"/>
                  <a:gd name="T55" fmla="*/ 10 h 189"/>
                  <a:gd name="T56" fmla="*/ 345 w 592"/>
                  <a:gd name="T57" fmla="*/ 7 h 189"/>
                  <a:gd name="T58" fmla="*/ 329 w 592"/>
                  <a:gd name="T59" fmla="*/ 18 h 189"/>
                  <a:gd name="T60" fmla="*/ 298 w 592"/>
                  <a:gd name="T61" fmla="*/ 12 h 189"/>
                  <a:gd name="T62" fmla="*/ 269 w 592"/>
                  <a:gd name="T63" fmla="*/ 15 h 189"/>
                  <a:gd name="T64" fmla="*/ 266 w 592"/>
                  <a:gd name="T65" fmla="*/ 30 h 189"/>
                  <a:gd name="T66" fmla="*/ 248 w 592"/>
                  <a:gd name="T67" fmla="*/ 21 h 189"/>
                  <a:gd name="T68" fmla="*/ 195 w 592"/>
                  <a:gd name="T69" fmla="*/ 37 h 189"/>
                  <a:gd name="T70" fmla="*/ 249 w 592"/>
                  <a:gd name="T71" fmla="*/ 35 h 189"/>
                  <a:gd name="T72" fmla="*/ 234 w 592"/>
                  <a:gd name="T73" fmla="*/ 45 h 189"/>
                  <a:gd name="T74" fmla="*/ 184 w 592"/>
                  <a:gd name="T75" fmla="*/ 51 h 189"/>
                  <a:gd name="T76" fmla="*/ 165 w 592"/>
                  <a:gd name="T77" fmla="*/ 60 h 189"/>
                  <a:gd name="T78" fmla="*/ 155 w 592"/>
                  <a:gd name="T79" fmla="*/ 81 h 189"/>
                  <a:gd name="T80" fmla="*/ 139 w 592"/>
                  <a:gd name="T81" fmla="*/ 98 h 189"/>
                  <a:gd name="T82" fmla="*/ 105 w 592"/>
                  <a:gd name="T83" fmla="*/ 100 h 189"/>
                  <a:gd name="T84" fmla="*/ 79 w 592"/>
                  <a:gd name="T85" fmla="*/ 97 h 189"/>
                  <a:gd name="T86" fmla="*/ 82 w 592"/>
                  <a:gd name="T87" fmla="*/ 114 h 189"/>
                  <a:gd name="T88" fmla="*/ 59 w 592"/>
                  <a:gd name="T89" fmla="*/ 110 h 189"/>
                  <a:gd name="T90" fmla="*/ 29 w 592"/>
                  <a:gd name="T91" fmla="*/ 126 h 189"/>
                  <a:gd name="T92" fmla="*/ 12 w 592"/>
                  <a:gd name="T93" fmla="*/ 131 h 189"/>
                  <a:gd name="T94" fmla="*/ 3 w 592"/>
                  <a:gd name="T95" fmla="*/ 138 h 189"/>
                  <a:gd name="T96" fmla="*/ 57 w 592"/>
                  <a:gd name="T97" fmla="*/ 142 h 189"/>
                  <a:gd name="T98" fmla="*/ 15 w 592"/>
                  <a:gd name="T99" fmla="*/ 150 h 189"/>
                  <a:gd name="T100" fmla="*/ 25 w 592"/>
                  <a:gd name="T101" fmla="*/ 158 h 189"/>
                  <a:gd name="T102" fmla="*/ 33 w 592"/>
                  <a:gd name="T103" fmla="*/ 165 h 189"/>
                  <a:gd name="T104" fmla="*/ 10 w 592"/>
                  <a:gd name="T105" fmla="*/ 180 h 189"/>
                  <a:gd name="T106" fmla="*/ 36 w 592"/>
                  <a:gd name="T107" fmla="*/ 189 h 189"/>
                  <a:gd name="T108" fmla="*/ 72 w 592"/>
                  <a:gd name="T109" fmla="*/ 188 h 189"/>
                  <a:gd name="T110" fmla="*/ 104 w 592"/>
                  <a:gd name="T111" fmla="*/ 175 h 189"/>
                  <a:gd name="T112" fmla="*/ 119 w 592"/>
                  <a:gd name="T113" fmla="*/ 171 h 189"/>
                  <a:gd name="T114" fmla="*/ 144 w 592"/>
                  <a:gd name="T115" fmla="*/ 174 h 189"/>
                  <a:gd name="T116" fmla="*/ 155 w 592"/>
                  <a:gd name="T117" fmla="*/ 17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2" h="189">
                    <a:moveTo>
                      <a:pt x="152" y="162"/>
                    </a:moveTo>
                    <a:cubicBezTo>
                      <a:pt x="159" y="161"/>
                      <a:pt x="163" y="160"/>
                      <a:pt x="171" y="159"/>
                    </a:cubicBezTo>
                    <a:cubicBezTo>
                      <a:pt x="167" y="153"/>
                      <a:pt x="166" y="150"/>
                      <a:pt x="162" y="144"/>
                    </a:cubicBezTo>
                    <a:cubicBezTo>
                      <a:pt x="167" y="144"/>
                      <a:pt x="169" y="144"/>
                      <a:pt x="174" y="144"/>
                    </a:cubicBezTo>
                    <a:cubicBezTo>
                      <a:pt x="176" y="141"/>
                      <a:pt x="177" y="140"/>
                      <a:pt x="179" y="137"/>
                    </a:cubicBezTo>
                    <a:cubicBezTo>
                      <a:pt x="172" y="133"/>
                      <a:pt x="169" y="132"/>
                      <a:pt x="162" y="129"/>
                    </a:cubicBezTo>
                    <a:cubicBezTo>
                      <a:pt x="163" y="126"/>
                      <a:pt x="163" y="124"/>
                      <a:pt x="164" y="121"/>
                    </a:cubicBezTo>
                    <a:cubicBezTo>
                      <a:pt x="162" y="115"/>
                      <a:pt x="160" y="112"/>
                      <a:pt x="158" y="106"/>
                    </a:cubicBezTo>
                    <a:cubicBezTo>
                      <a:pt x="166" y="101"/>
                      <a:pt x="170" y="98"/>
                      <a:pt x="179" y="93"/>
                    </a:cubicBezTo>
                    <a:cubicBezTo>
                      <a:pt x="190" y="95"/>
                      <a:pt x="195" y="95"/>
                      <a:pt x="205" y="97"/>
                    </a:cubicBezTo>
                    <a:cubicBezTo>
                      <a:pt x="207" y="93"/>
                      <a:pt x="207" y="92"/>
                      <a:pt x="208" y="89"/>
                    </a:cubicBezTo>
                    <a:cubicBezTo>
                      <a:pt x="204" y="87"/>
                      <a:pt x="202" y="86"/>
                      <a:pt x="197" y="83"/>
                    </a:cubicBezTo>
                    <a:cubicBezTo>
                      <a:pt x="205" y="80"/>
                      <a:pt x="210" y="78"/>
                      <a:pt x="218" y="75"/>
                    </a:cubicBezTo>
                    <a:cubicBezTo>
                      <a:pt x="218" y="70"/>
                      <a:pt x="218" y="67"/>
                      <a:pt x="218" y="62"/>
                    </a:cubicBezTo>
                    <a:cubicBezTo>
                      <a:pt x="226" y="61"/>
                      <a:pt x="230" y="61"/>
                      <a:pt x="239" y="60"/>
                    </a:cubicBezTo>
                    <a:cubicBezTo>
                      <a:pt x="238" y="59"/>
                      <a:pt x="238" y="58"/>
                      <a:pt x="237" y="57"/>
                    </a:cubicBezTo>
                    <a:cubicBezTo>
                      <a:pt x="245" y="55"/>
                      <a:pt x="249" y="54"/>
                      <a:pt x="257" y="52"/>
                    </a:cubicBezTo>
                    <a:cubicBezTo>
                      <a:pt x="257" y="49"/>
                      <a:pt x="257" y="47"/>
                      <a:pt x="258" y="44"/>
                    </a:cubicBezTo>
                    <a:cubicBezTo>
                      <a:pt x="267" y="41"/>
                      <a:pt x="272" y="39"/>
                      <a:pt x="282" y="36"/>
                    </a:cubicBezTo>
                    <a:cubicBezTo>
                      <a:pt x="289" y="37"/>
                      <a:pt x="293" y="38"/>
                      <a:pt x="301" y="39"/>
                    </a:cubicBezTo>
                    <a:cubicBezTo>
                      <a:pt x="303" y="36"/>
                      <a:pt x="304" y="34"/>
                      <a:pt x="305" y="31"/>
                    </a:cubicBezTo>
                    <a:cubicBezTo>
                      <a:pt x="318" y="33"/>
                      <a:pt x="325" y="34"/>
                      <a:pt x="338" y="36"/>
                    </a:cubicBezTo>
                    <a:cubicBezTo>
                      <a:pt x="342" y="36"/>
                      <a:pt x="344" y="35"/>
                      <a:pt x="348" y="35"/>
                    </a:cubicBezTo>
                    <a:cubicBezTo>
                      <a:pt x="346" y="31"/>
                      <a:pt x="346" y="28"/>
                      <a:pt x="344" y="24"/>
                    </a:cubicBezTo>
                    <a:cubicBezTo>
                      <a:pt x="358" y="23"/>
                      <a:pt x="365" y="23"/>
                      <a:pt x="379" y="22"/>
                    </a:cubicBezTo>
                    <a:cubicBezTo>
                      <a:pt x="385" y="25"/>
                      <a:pt x="388" y="27"/>
                      <a:pt x="395" y="30"/>
                    </a:cubicBezTo>
                    <a:cubicBezTo>
                      <a:pt x="403" y="31"/>
                      <a:pt x="407" y="32"/>
                      <a:pt x="416" y="33"/>
                    </a:cubicBezTo>
                    <a:cubicBezTo>
                      <a:pt x="421" y="32"/>
                      <a:pt x="423" y="32"/>
                      <a:pt x="428" y="31"/>
                    </a:cubicBezTo>
                    <a:cubicBezTo>
                      <a:pt x="439" y="35"/>
                      <a:pt x="445" y="36"/>
                      <a:pt x="456" y="40"/>
                    </a:cubicBezTo>
                    <a:cubicBezTo>
                      <a:pt x="464" y="38"/>
                      <a:pt x="468" y="37"/>
                      <a:pt x="476" y="35"/>
                    </a:cubicBezTo>
                    <a:cubicBezTo>
                      <a:pt x="473" y="32"/>
                      <a:pt x="472" y="31"/>
                      <a:pt x="468" y="28"/>
                    </a:cubicBezTo>
                    <a:cubicBezTo>
                      <a:pt x="474" y="25"/>
                      <a:pt x="477" y="24"/>
                      <a:pt x="482" y="21"/>
                    </a:cubicBezTo>
                    <a:cubicBezTo>
                      <a:pt x="497" y="21"/>
                      <a:pt x="504" y="21"/>
                      <a:pt x="519" y="21"/>
                    </a:cubicBezTo>
                    <a:cubicBezTo>
                      <a:pt x="528" y="25"/>
                      <a:pt x="533" y="27"/>
                      <a:pt x="543" y="31"/>
                    </a:cubicBezTo>
                    <a:cubicBezTo>
                      <a:pt x="540" y="33"/>
                      <a:pt x="538" y="33"/>
                      <a:pt x="535" y="35"/>
                    </a:cubicBezTo>
                    <a:cubicBezTo>
                      <a:pt x="540" y="38"/>
                      <a:pt x="542" y="40"/>
                      <a:pt x="547" y="43"/>
                    </a:cubicBezTo>
                    <a:cubicBezTo>
                      <a:pt x="557" y="41"/>
                      <a:pt x="562" y="40"/>
                      <a:pt x="572" y="38"/>
                    </a:cubicBezTo>
                    <a:cubicBezTo>
                      <a:pt x="578" y="39"/>
                      <a:pt x="582" y="40"/>
                      <a:pt x="588" y="41"/>
                    </a:cubicBezTo>
                    <a:cubicBezTo>
                      <a:pt x="588" y="38"/>
                      <a:pt x="588" y="36"/>
                      <a:pt x="588" y="32"/>
                    </a:cubicBezTo>
                    <a:cubicBezTo>
                      <a:pt x="588" y="32"/>
                      <a:pt x="588" y="32"/>
                      <a:pt x="588" y="32"/>
                    </a:cubicBezTo>
                    <a:cubicBezTo>
                      <a:pt x="576" y="30"/>
                      <a:pt x="570" y="28"/>
                      <a:pt x="559" y="26"/>
                    </a:cubicBezTo>
                    <a:cubicBezTo>
                      <a:pt x="572" y="25"/>
                      <a:pt x="579" y="25"/>
                      <a:pt x="592" y="25"/>
                    </a:cubicBezTo>
                    <a:cubicBezTo>
                      <a:pt x="575" y="19"/>
                      <a:pt x="566" y="16"/>
                      <a:pt x="549" y="10"/>
                    </a:cubicBezTo>
                    <a:cubicBezTo>
                      <a:pt x="541" y="8"/>
                      <a:pt x="537" y="7"/>
                      <a:pt x="529" y="5"/>
                    </a:cubicBezTo>
                    <a:cubicBezTo>
                      <a:pt x="524" y="4"/>
                      <a:pt x="521" y="3"/>
                      <a:pt x="516" y="2"/>
                    </a:cubicBezTo>
                    <a:cubicBezTo>
                      <a:pt x="512" y="3"/>
                      <a:pt x="509" y="4"/>
                      <a:pt x="505" y="5"/>
                    </a:cubicBezTo>
                    <a:cubicBezTo>
                      <a:pt x="500" y="4"/>
                      <a:pt x="498" y="3"/>
                      <a:pt x="493" y="2"/>
                    </a:cubicBezTo>
                    <a:cubicBezTo>
                      <a:pt x="480" y="7"/>
                      <a:pt x="473" y="10"/>
                      <a:pt x="460" y="16"/>
                    </a:cubicBezTo>
                    <a:cubicBezTo>
                      <a:pt x="458" y="12"/>
                      <a:pt x="458" y="11"/>
                      <a:pt x="456" y="8"/>
                    </a:cubicBezTo>
                    <a:cubicBezTo>
                      <a:pt x="459" y="5"/>
                      <a:pt x="461" y="3"/>
                      <a:pt x="464" y="0"/>
                    </a:cubicBezTo>
                    <a:cubicBezTo>
                      <a:pt x="449" y="1"/>
                      <a:pt x="441" y="2"/>
                      <a:pt x="427" y="3"/>
                    </a:cubicBezTo>
                    <a:cubicBezTo>
                      <a:pt x="422" y="8"/>
                      <a:pt x="420" y="10"/>
                      <a:pt x="416" y="14"/>
                    </a:cubicBezTo>
                    <a:cubicBezTo>
                      <a:pt x="413" y="12"/>
                      <a:pt x="411" y="11"/>
                      <a:pt x="408" y="9"/>
                    </a:cubicBezTo>
                    <a:cubicBezTo>
                      <a:pt x="399" y="7"/>
                      <a:pt x="395" y="6"/>
                      <a:pt x="386" y="4"/>
                    </a:cubicBezTo>
                    <a:cubicBezTo>
                      <a:pt x="378" y="5"/>
                      <a:pt x="375" y="5"/>
                      <a:pt x="367" y="6"/>
                    </a:cubicBezTo>
                    <a:cubicBezTo>
                      <a:pt x="374" y="8"/>
                      <a:pt x="378" y="9"/>
                      <a:pt x="385" y="10"/>
                    </a:cubicBezTo>
                    <a:cubicBezTo>
                      <a:pt x="383" y="13"/>
                      <a:pt x="382" y="15"/>
                      <a:pt x="379" y="17"/>
                    </a:cubicBezTo>
                    <a:cubicBezTo>
                      <a:pt x="366" y="13"/>
                      <a:pt x="359" y="11"/>
                      <a:pt x="345" y="7"/>
                    </a:cubicBezTo>
                    <a:cubicBezTo>
                      <a:pt x="336" y="9"/>
                      <a:pt x="331" y="10"/>
                      <a:pt x="322" y="11"/>
                    </a:cubicBezTo>
                    <a:cubicBezTo>
                      <a:pt x="325" y="14"/>
                      <a:pt x="326" y="15"/>
                      <a:pt x="329" y="18"/>
                    </a:cubicBezTo>
                    <a:cubicBezTo>
                      <a:pt x="323" y="18"/>
                      <a:pt x="320" y="19"/>
                      <a:pt x="315" y="19"/>
                    </a:cubicBezTo>
                    <a:cubicBezTo>
                      <a:pt x="308" y="16"/>
                      <a:pt x="305" y="15"/>
                      <a:pt x="298" y="12"/>
                    </a:cubicBezTo>
                    <a:cubicBezTo>
                      <a:pt x="295" y="14"/>
                      <a:pt x="293" y="15"/>
                      <a:pt x="289" y="16"/>
                    </a:cubicBezTo>
                    <a:cubicBezTo>
                      <a:pt x="281" y="16"/>
                      <a:pt x="277" y="16"/>
                      <a:pt x="269" y="15"/>
                    </a:cubicBezTo>
                    <a:cubicBezTo>
                      <a:pt x="278" y="19"/>
                      <a:pt x="283" y="21"/>
                      <a:pt x="291" y="24"/>
                    </a:cubicBezTo>
                    <a:cubicBezTo>
                      <a:pt x="281" y="26"/>
                      <a:pt x="276" y="28"/>
                      <a:pt x="266" y="30"/>
                    </a:cubicBezTo>
                    <a:cubicBezTo>
                      <a:pt x="263" y="26"/>
                      <a:pt x="262" y="24"/>
                      <a:pt x="260" y="20"/>
                    </a:cubicBezTo>
                    <a:cubicBezTo>
                      <a:pt x="255" y="20"/>
                      <a:pt x="253" y="21"/>
                      <a:pt x="248" y="21"/>
                    </a:cubicBezTo>
                    <a:cubicBezTo>
                      <a:pt x="245" y="19"/>
                      <a:pt x="243" y="19"/>
                      <a:pt x="241" y="17"/>
                    </a:cubicBezTo>
                    <a:cubicBezTo>
                      <a:pt x="222" y="25"/>
                      <a:pt x="213" y="29"/>
                      <a:pt x="195" y="37"/>
                    </a:cubicBezTo>
                    <a:cubicBezTo>
                      <a:pt x="211" y="34"/>
                      <a:pt x="219" y="33"/>
                      <a:pt x="236" y="31"/>
                    </a:cubicBezTo>
                    <a:cubicBezTo>
                      <a:pt x="241" y="32"/>
                      <a:pt x="244" y="33"/>
                      <a:pt x="249" y="35"/>
                    </a:cubicBezTo>
                    <a:cubicBezTo>
                      <a:pt x="238" y="37"/>
                      <a:pt x="233" y="38"/>
                      <a:pt x="221" y="40"/>
                    </a:cubicBezTo>
                    <a:cubicBezTo>
                      <a:pt x="227" y="42"/>
                      <a:pt x="229" y="43"/>
                      <a:pt x="234" y="45"/>
                    </a:cubicBezTo>
                    <a:cubicBezTo>
                      <a:pt x="225" y="45"/>
                      <a:pt x="220" y="45"/>
                      <a:pt x="210" y="45"/>
                    </a:cubicBezTo>
                    <a:cubicBezTo>
                      <a:pt x="200" y="47"/>
                      <a:pt x="194" y="48"/>
                      <a:pt x="184" y="51"/>
                    </a:cubicBezTo>
                    <a:cubicBezTo>
                      <a:pt x="187" y="53"/>
                      <a:pt x="188" y="54"/>
                      <a:pt x="191" y="56"/>
                    </a:cubicBezTo>
                    <a:cubicBezTo>
                      <a:pt x="181" y="57"/>
                      <a:pt x="175" y="58"/>
                      <a:pt x="165" y="60"/>
                    </a:cubicBezTo>
                    <a:cubicBezTo>
                      <a:pt x="160" y="66"/>
                      <a:pt x="157" y="69"/>
                      <a:pt x="152" y="75"/>
                    </a:cubicBezTo>
                    <a:cubicBezTo>
                      <a:pt x="153" y="77"/>
                      <a:pt x="154" y="78"/>
                      <a:pt x="155" y="81"/>
                    </a:cubicBezTo>
                    <a:cubicBezTo>
                      <a:pt x="138" y="85"/>
                      <a:pt x="130" y="87"/>
                      <a:pt x="113" y="92"/>
                    </a:cubicBezTo>
                    <a:cubicBezTo>
                      <a:pt x="124" y="94"/>
                      <a:pt x="129" y="95"/>
                      <a:pt x="139" y="98"/>
                    </a:cubicBezTo>
                    <a:cubicBezTo>
                      <a:pt x="131" y="100"/>
                      <a:pt x="127" y="101"/>
                      <a:pt x="119" y="103"/>
                    </a:cubicBezTo>
                    <a:cubicBezTo>
                      <a:pt x="113" y="101"/>
                      <a:pt x="110" y="101"/>
                      <a:pt x="105" y="100"/>
                    </a:cubicBezTo>
                    <a:cubicBezTo>
                      <a:pt x="102" y="101"/>
                      <a:pt x="100" y="102"/>
                      <a:pt x="97" y="103"/>
                    </a:cubicBezTo>
                    <a:cubicBezTo>
                      <a:pt x="90" y="100"/>
                      <a:pt x="87" y="99"/>
                      <a:pt x="79" y="97"/>
                    </a:cubicBezTo>
                    <a:cubicBezTo>
                      <a:pt x="76" y="99"/>
                      <a:pt x="75" y="101"/>
                      <a:pt x="72" y="103"/>
                    </a:cubicBezTo>
                    <a:cubicBezTo>
                      <a:pt x="76" y="107"/>
                      <a:pt x="78" y="109"/>
                      <a:pt x="82" y="114"/>
                    </a:cubicBezTo>
                    <a:cubicBezTo>
                      <a:pt x="78" y="115"/>
                      <a:pt x="76" y="116"/>
                      <a:pt x="72" y="117"/>
                    </a:cubicBezTo>
                    <a:cubicBezTo>
                      <a:pt x="67" y="114"/>
                      <a:pt x="64" y="113"/>
                      <a:pt x="59" y="110"/>
                    </a:cubicBezTo>
                    <a:cubicBezTo>
                      <a:pt x="52" y="111"/>
                      <a:pt x="48" y="111"/>
                      <a:pt x="41" y="112"/>
                    </a:cubicBezTo>
                    <a:cubicBezTo>
                      <a:pt x="36" y="118"/>
                      <a:pt x="34" y="120"/>
                      <a:pt x="29" y="126"/>
                    </a:cubicBezTo>
                    <a:cubicBezTo>
                      <a:pt x="18" y="125"/>
                      <a:pt x="12" y="125"/>
                      <a:pt x="1" y="125"/>
                    </a:cubicBezTo>
                    <a:cubicBezTo>
                      <a:pt x="5" y="127"/>
                      <a:pt x="8" y="128"/>
                      <a:pt x="12" y="131"/>
                    </a:cubicBezTo>
                    <a:cubicBezTo>
                      <a:pt x="8" y="132"/>
                      <a:pt x="5" y="132"/>
                      <a:pt x="1" y="133"/>
                    </a:cubicBezTo>
                    <a:cubicBezTo>
                      <a:pt x="2" y="135"/>
                      <a:pt x="2" y="136"/>
                      <a:pt x="3" y="138"/>
                    </a:cubicBezTo>
                    <a:cubicBezTo>
                      <a:pt x="18" y="137"/>
                      <a:pt x="26" y="136"/>
                      <a:pt x="41" y="135"/>
                    </a:cubicBezTo>
                    <a:cubicBezTo>
                      <a:pt x="48" y="138"/>
                      <a:pt x="51" y="139"/>
                      <a:pt x="57" y="142"/>
                    </a:cubicBezTo>
                    <a:cubicBezTo>
                      <a:pt x="35" y="143"/>
                      <a:pt x="23" y="144"/>
                      <a:pt x="0" y="146"/>
                    </a:cubicBezTo>
                    <a:cubicBezTo>
                      <a:pt x="6" y="147"/>
                      <a:pt x="9" y="148"/>
                      <a:pt x="15" y="150"/>
                    </a:cubicBezTo>
                    <a:cubicBezTo>
                      <a:pt x="11" y="152"/>
                      <a:pt x="10" y="153"/>
                      <a:pt x="6" y="155"/>
                    </a:cubicBezTo>
                    <a:cubicBezTo>
                      <a:pt x="13" y="156"/>
                      <a:pt x="17" y="157"/>
                      <a:pt x="25" y="158"/>
                    </a:cubicBezTo>
                    <a:cubicBezTo>
                      <a:pt x="34" y="156"/>
                      <a:pt x="38" y="155"/>
                      <a:pt x="46" y="153"/>
                    </a:cubicBezTo>
                    <a:cubicBezTo>
                      <a:pt x="41" y="158"/>
                      <a:pt x="39" y="160"/>
                      <a:pt x="33" y="165"/>
                    </a:cubicBezTo>
                    <a:cubicBezTo>
                      <a:pt x="22" y="165"/>
                      <a:pt x="16" y="165"/>
                      <a:pt x="4" y="165"/>
                    </a:cubicBezTo>
                    <a:cubicBezTo>
                      <a:pt x="6" y="171"/>
                      <a:pt x="8" y="174"/>
                      <a:pt x="10" y="180"/>
                    </a:cubicBezTo>
                    <a:cubicBezTo>
                      <a:pt x="22" y="182"/>
                      <a:pt x="28" y="183"/>
                      <a:pt x="39" y="185"/>
                    </a:cubicBezTo>
                    <a:cubicBezTo>
                      <a:pt x="38" y="187"/>
                      <a:pt x="37" y="188"/>
                      <a:pt x="36" y="189"/>
                    </a:cubicBezTo>
                    <a:cubicBezTo>
                      <a:pt x="48" y="188"/>
                      <a:pt x="53" y="187"/>
                      <a:pt x="65" y="185"/>
                    </a:cubicBezTo>
                    <a:cubicBezTo>
                      <a:pt x="68" y="186"/>
                      <a:pt x="69" y="187"/>
                      <a:pt x="72" y="188"/>
                    </a:cubicBezTo>
                    <a:cubicBezTo>
                      <a:pt x="81" y="183"/>
                      <a:pt x="86" y="181"/>
                      <a:pt x="96" y="176"/>
                    </a:cubicBezTo>
                    <a:cubicBezTo>
                      <a:pt x="99" y="176"/>
                      <a:pt x="101" y="176"/>
                      <a:pt x="104" y="175"/>
                    </a:cubicBezTo>
                    <a:cubicBezTo>
                      <a:pt x="103" y="173"/>
                      <a:pt x="103" y="171"/>
                      <a:pt x="102" y="169"/>
                    </a:cubicBezTo>
                    <a:cubicBezTo>
                      <a:pt x="109" y="170"/>
                      <a:pt x="112" y="170"/>
                      <a:pt x="119" y="171"/>
                    </a:cubicBezTo>
                    <a:cubicBezTo>
                      <a:pt x="121" y="167"/>
                      <a:pt x="122" y="165"/>
                      <a:pt x="124" y="161"/>
                    </a:cubicBezTo>
                    <a:cubicBezTo>
                      <a:pt x="132" y="166"/>
                      <a:pt x="136" y="169"/>
                      <a:pt x="144" y="174"/>
                    </a:cubicBezTo>
                    <a:cubicBezTo>
                      <a:pt x="144" y="175"/>
                      <a:pt x="144" y="175"/>
                      <a:pt x="144" y="176"/>
                    </a:cubicBezTo>
                    <a:cubicBezTo>
                      <a:pt x="148" y="174"/>
                      <a:pt x="151" y="174"/>
                      <a:pt x="155" y="172"/>
                    </a:cubicBezTo>
                    <a:cubicBezTo>
                      <a:pt x="154" y="168"/>
                      <a:pt x="153" y="166"/>
                      <a:pt x="152" y="16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en-US"/>
              </a:p>
            </p:txBody>
          </p:sp>
          <p:sp>
            <p:nvSpPr>
              <p:cNvPr id="704" name="Freeform 243"/>
              <p:cNvSpPr>
                <a:spLocks/>
              </p:cNvSpPr>
              <p:nvPr userDrawn="1"/>
            </p:nvSpPr>
            <p:spPr bwMode="auto">
              <a:xfrm>
                <a:off x="2695" y="-18"/>
                <a:ext cx="159" cy="123"/>
              </a:xfrm>
              <a:custGeom>
                <a:avLst/>
                <a:gdLst>
                  <a:gd name="T0" fmla="*/ 33 w 67"/>
                  <a:gd name="T1" fmla="*/ 46 h 52"/>
                  <a:gd name="T2" fmla="*/ 44 w 67"/>
                  <a:gd name="T3" fmla="*/ 33 h 52"/>
                  <a:gd name="T4" fmla="*/ 51 w 67"/>
                  <a:gd name="T5" fmla="*/ 24 h 52"/>
                  <a:gd name="T6" fmla="*/ 59 w 67"/>
                  <a:gd name="T7" fmla="*/ 26 h 52"/>
                  <a:gd name="T8" fmla="*/ 67 w 67"/>
                  <a:gd name="T9" fmla="*/ 18 h 52"/>
                  <a:gd name="T10" fmla="*/ 47 w 67"/>
                  <a:gd name="T11" fmla="*/ 13 h 52"/>
                  <a:gd name="T12" fmla="*/ 56 w 67"/>
                  <a:gd name="T13" fmla="*/ 8 h 52"/>
                  <a:gd name="T14" fmla="*/ 56 w 67"/>
                  <a:gd name="T15" fmla="*/ 0 h 52"/>
                  <a:gd name="T16" fmla="*/ 16 w 67"/>
                  <a:gd name="T17" fmla="*/ 8 h 52"/>
                  <a:gd name="T18" fmla="*/ 22 w 67"/>
                  <a:gd name="T19" fmla="*/ 14 h 52"/>
                  <a:gd name="T20" fmla="*/ 0 w 67"/>
                  <a:gd name="T21" fmla="*/ 19 h 52"/>
                  <a:gd name="T22" fmla="*/ 1 w 67"/>
                  <a:gd name="T23" fmla="*/ 36 h 52"/>
                  <a:gd name="T24" fmla="*/ 13 w 67"/>
                  <a:gd name="T25" fmla="*/ 41 h 52"/>
                  <a:gd name="T26" fmla="*/ 16 w 67"/>
                  <a:gd name="T27" fmla="*/ 52 h 52"/>
                  <a:gd name="T28" fmla="*/ 45 w 67"/>
                  <a:gd name="T29" fmla="*/ 52 h 52"/>
                  <a:gd name="T30" fmla="*/ 33 w 67"/>
                  <a:gd name="T31"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2">
                    <a:moveTo>
                      <a:pt x="33" y="46"/>
                    </a:moveTo>
                    <a:cubicBezTo>
                      <a:pt x="37" y="41"/>
                      <a:pt x="40" y="38"/>
                      <a:pt x="44" y="33"/>
                    </a:cubicBezTo>
                    <a:cubicBezTo>
                      <a:pt x="47" y="29"/>
                      <a:pt x="48" y="27"/>
                      <a:pt x="51" y="24"/>
                    </a:cubicBezTo>
                    <a:cubicBezTo>
                      <a:pt x="54" y="24"/>
                      <a:pt x="56" y="25"/>
                      <a:pt x="59" y="26"/>
                    </a:cubicBezTo>
                    <a:cubicBezTo>
                      <a:pt x="62" y="22"/>
                      <a:pt x="64" y="21"/>
                      <a:pt x="67" y="18"/>
                    </a:cubicBezTo>
                    <a:cubicBezTo>
                      <a:pt x="59" y="16"/>
                      <a:pt x="55" y="15"/>
                      <a:pt x="47" y="13"/>
                    </a:cubicBezTo>
                    <a:cubicBezTo>
                      <a:pt x="50" y="11"/>
                      <a:pt x="52" y="10"/>
                      <a:pt x="56" y="8"/>
                    </a:cubicBezTo>
                    <a:cubicBezTo>
                      <a:pt x="56" y="5"/>
                      <a:pt x="56" y="3"/>
                      <a:pt x="56" y="0"/>
                    </a:cubicBezTo>
                    <a:cubicBezTo>
                      <a:pt x="40" y="3"/>
                      <a:pt x="32" y="5"/>
                      <a:pt x="16" y="8"/>
                    </a:cubicBezTo>
                    <a:cubicBezTo>
                      <a:pt x="18" y="10"/>
                      <a:pt x="19" y="11"/>
                      <a:pt x="22" y="14"/>
                    </a:cubicBezTo>
                    <a:cubicBezTo>
                      <a:pt x="13" y="16"/>
                      <a:pt x="8" y="17"/>
                      <a:pt x="0" y="19"/>
                    </a:cubicBezTo>
                    <a:cubicBezTo>
                      <a:pt x="0" y="26"/>
                      <a:pt x="0" y="29"/>
                      <a:pt x="1" y="36"/>
                    </a:cubicBezTo>
                    <a:cubicBezTo>
                      <a:pt x="5" y="38"/>
                      <a:pt x="8" y="39"/>
                      <a:pt x="13" y="41"/>
                    </a:cubicBezTo>
                    <a:cubicBezTo>
                      <a:pt x="14" y="45"/>
                      <a:pt x="15" y="47"/>
                      <a:pt x="16" y="52"/>
                    </a:cubicBezTo>
                    <a:cubicBezTo>
                      <a:pt x="28" y="52"/>
                      <a:pt x="34" y="52"/>
                      <a:pt x="45" y="52"/>
                    </a:cubicBezTo>
                    <a:cubicBezTo>
                      <a:pt x="40" y="50"/>
                      <a:pt x="38" y="49"/>
                      <a:pt x="33" y="4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244"/>
              <p:cNvSpPr>
                <a:spLocks noEditPoints="1"/>
              </p:cNvSpPr>
              <p:nvPr userDrawn="1"/>
            </p:nvSpPr>
            <p:spPr bwMode="auto">
              <a:xfrm>
                <a:off x="2875" y="-421"/>
                <a:ext cx="678" cy="495"/>
              </a:xfrm>
              <a:custGeom>
                <a:avLst/>
                <a:gdLst>
                  <a:gd name="T0" fmla="*/ 286 w 286"/>
                  <a:gd name="T1" fmla="*/ 40 h 209"/>
                  <a:gd name="T2" fmla="*/ 281 w 286"/>
                  <a:gd name="T3" fmla="*/ 30 h 209"/>
                  <a:gd name="T4" fmla="*/ 276 w 286"/>
                  <a:gd name="T5" fmla="*/ 22 h 209"/>
                  <a:gd name="T6" fmla="*/ 238 w 286"/>
                  <a:gd name="T7" fmla="*/ 14 h 209"/>
                  <a:gd name="T8" fmla="*/ 215 w 286"/>
                  <a:gd name="T9" fmla="*/ 0 h 209"/>
                  <a:gd name="T10" fmla="*/ 204 w 286"/>
                  <a:gd name="T11" fmla="*/ 12 h 209"/>
                  <a:gd name="T12" fmla="*/ 161 w 286"/>
                  <a:gd name="T13" fmla="*/ 8 h 209"/>
                  <a:gd name="T14" fmla="*/ 138 w 286"/>
                  <a:gd name="T15" fmla="*/ 13 h 209"/>
                  <a:gd name="T16" fmla="*/ 113 w 286"/>
                  <a:gd name="T17" fmla="*/ 29 h 209"/>
                  <a:gd name="T18" fmla="*/ 95 w 286"/>
                  <a:gd name="T19" fmla="*/ 37 h 209"/>
                  <a:gd name="T20" fmla="*/ 74 w 286"/>
                  <a:gd name="T21" fmla="*/ 52 h 209"/>
                  <a:gd name="T22" fmla="*/ 64 w 286"/>
                  <a:gd name="T23" fmla="*/ 66 h 209"/>
                  <a:gd name="T24" fmla="*/ 35 w 286"/>
                  <a:gd name="T25" fmla="*/ 70 h 209"/>
                  <a:gd name="T26" fmla="*/ 20 w 286"/>
                  <a:gd name="T27" fmla="*/ 98 h 209"/>
                  <a:gd name="T28" fmla="*/ 35 w 286"/>
                  <a:gd name="T29" fmla="*/ 114 h 209"/>
                  <a:gd name="T30" fmla="*/ 18 w 286"/>
                  <a:gd name="T31" fmla="*/ 121 h 209"/>
                  <a:gd name="T32" fmla="*/ 8 w 286"/>
                  <a:gd name="T33" fmla="*/ 139 h 209"/>
                  <a:gd name="T34" fmla="*/ 0 w 286"/>
                  <a:gd name="T35" fmla="*/ 153 h 209"/>
                  <a:gd name="T36" fmla="*/ 23 w 286"/>
                  <a:gd name="T37" fmla="*/ 181 h 209"/>
                  <a:gd name="T38" fmla="*/ 33 w 286"/>
                  <a:gd name="T39" fmla="*/ 191 h 209"/>
                  <a:gd name="T40" fmla="*/ 38 w 286"/>
                  <a:gd name="T41" fmla="*/ 202 h 209"/>
                  <a:gd name="T42" fmla="*/ 61 w 286"/>
                  <a:gd name="T43" fmla="*/ 209 h 209"/>
                  <a:gd name="T44" fmla="*/ 97 w 286"/>
                  <a:gd name="T45" fmla="*/ 198 h 209"/>
                  <a:gd name="T46" fmla="*/ 117 w 286"/>
                  <a:gd name="T47" fmla="*/ 176 h 209"/>
                  <a:gd name="T48" fmla="*/ 118 w 286"/>
                  <a:gd name="T49" fmla="*/ 170 h 209"/>
                  <a:gd name="T50" fmla="*/ 111 w 286"/>
                  <a:gd name="T51" fmla="*/ 162 h 209"/>
                  <a:gd name="T52" fmla="*/ 137 w 286"/>
                  <a:gd name="T53" fmla="*/ 158 h 209"/>
                  <a:gd name="T54" fmla="*/ 121 w 286"/>
                  <a:gd name="T55" fmla="*/ 147 h 209"/>
                  <a:gd name="T56" fmla="*/ 150 w 286"/>
                  <a:gd name="T57" fmla="*/ 146 h 209"/>
                  <a:gd name="T58" fmla="*/ 146 w 286"/>
                  <a:gd name="T59" fmla="*/ 129 h 209"/>
                  <a:gd name="T60" fmla="*/ 126 w 286"/>
                  <a:gd name="T61" fmla="*/ 111 h 209"/>
                  <a:gd name="T62" fmla="*/ 133 w 286"/>
                  <a:gd name="T63" fmla="*/ 97 h 209"/>
                  <a:gd name="T64" fmla="*/ 181 w 286"/>
                  <a:gd name="T65" fmla="*/ 82 h 209"/>
                  <a:gd name="T66" fmla="*/ 230 w 286"/>
                  <a:gd name="T67" fmla="*/ 71 h 209"/>
                  <a:gd name="T68" fmla="*/ 228 w 286"/>
                  <a:gd name="T69" fmla="*/ 60 h 209"/>
                  <a:gd name="T70" fmla="*/ 239 w 286"/>
                  <a:gd name="T71" fmla="*/ 55 h 209"/>
                  <a:gd name="T72" fmla="*/ 248 w 286"/>
                  <a:gd name="T73" fmla="*/ 47 h 209"/>
                  <a:gd name="T74" fmla="*/ 278 w 286"/>
                  <a:gd name="T75" fmla="*/ 43 h 209"/>
                  <a:gd name="T76" fmla="*/ 34 w 286"/>
                  <a:gd name="T77" fmla="*/ 159 h 209"/>
                  <a:gd name="T78" fmla="*/ 46 w 286"/>
                  <a:gd name="T79" fmla="*/ 151 h 209"/>
                  <a:gd name="T80" fmla="*/ 58 w 286"/>
                  <a:gd name="T81" fmla="*/ 154 h 209"/>
                  <a:gd name="T82" fmla="*/ 67 w 286"/>
                  <a:gd name="T83" fmla="*/ 169 h 209"/>
                  <a:gd name="T84" fmla="*/ 75 w 286"/>
                  <a:gd name="T85" fmla="*/ 158 h 209"/>
                  <a:gd name="T86" fmla="*/ 67 w 286"/>
                  <a:gd name="T87" fmla="*/ 16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6" h="209">
                    <a:moveTo>
                      <a:pt x="278" y="43"/>
                    </a:moveTo>
                    <a:cubicBezTo>
                      <a:pt x="281" y="42"/>
                      <a:pt x="283" y="41"/>
                      <a:pt x="286" y="40"/>
                    </a:cubicBezTo>
                    <a:cubicBezTo>
                      <a:pt x="282" y="37"/>
                      <a:pt x="279" y="36"/>
                      <a:pt x="275" y="33"/>
                    </a:cubicBezTo>
                    <a:cubicBezTo>
                      <a:pt x="277" y="32"/>
                      <a:pt x="279" y="31"/>
                      <a:pt x="281" y="30"/>
                    </a:cubicBezTo>
                    <a:cubicBezTo>
                      <a:pt x="276" y="29"/>
                      <a:pt x="274" y="28"/>
                      <a:pt x="269" y="27"/>
                    </a:cubicBezTo>
                    <a:cubicBezTo>
                      <a:pt x="272" y="25"/>
                      <a:pt x="273" y="24"/>
                      <a:pt x="276" y="22"/>
                    </a:cubicBezTo>
                    <a:cubicBezTo>
                      <a:pt x="268" y="19"/>
                      <a:pt x="263" y="18"/>
                      <a:pt x="255" y="15"/>
                    </a:cubicBezTo>
                    <a:cubicBezTo>
                      <a:pt x="248" y="14"/>
                      <a:pt x="245" y="14"/>
                      <a:pt x="238" y="14"/>
                    </a:cubicBezTo>
                    <a:cubicBezTo>
                      <a:pt x="233" y="12"/>
                      <a:pt x="230" y="11"/>
                      <a:pt x="225" y="8"/>
                    </a:cubicBezTo>
                    <a:cubicBezTo>
                      <a:pt x="221" y="5"/>
                      <a:pt x="219" y="3"/>
                      <a:pt x="215" y="0"/>
                    </a:cubicBezTo>
                    <a:cubicBezTo>
                      <a:pt x="209" y="1"/>
                      <a:pt x="206" y="1"/>
                      <a:pt x="200" y="1"/>
                    </a:cubicBezTo>
                    <a:cubicBezTo>
                      <a:pt x="202" y="5"/>
                      <a:pt x="202" y="8"/>
                      <a:pt x="204" y="12"/>
                    </a:cubicBezTo>
                    <a:cubicBezTo>
                      <a:pt x="200" y="12"/>
                      <a:pt x="198" y="13"/>
                      <a:pt x="194" y="13"/>
                    </a:cubicBezTo>
                    <a:cubicBezTo>
                      <a:pt x="181" y="11"/>
                      <a:pt x="174" y="10"/>
                      <a:pt x="161" y="8"/>
                    </a:cubicBezTo>
                    <a:cubicBezTo>
                      <a:pt x="160" y="11"/>
                      <a:pt x="159" y="13"/>
                      <a:pt x="157" y="16"/>
                    </a:cubicBezTo>
                    <a:cubicBezTo>
                      <a:pt x="149" y="15"/>
                      <a:pt x="145" y="14"/>
                      <a:pt x="138" y="13"/>
                    </a:cubicBezTo>
                    <a:cubicBezTo>
                      <a:pt x="128" y="16"/>
                      <a:pt x="123" y="18"/>
                      <a:pt x="114" y="21"/>
                    </a:cubicBezTo>
                    <a:cubicBezTo>
                      <a:pt x="113" y="24"/>
                      <a:pt x="113" y="26"/>
                      <a:pt x="113" y="29"/>
                    </a:cubicBezTo>
                    <a:cubicBezTo>
                      <a:pt x="105" y="31"/>
                      <a:pt x="101" y="32"/>
                      <a:pt x="93" y="34"/>
                    </a:cubicBezTo>
                    <a:cubicBezTo>
                      <a:pt x="94" y="35"/>
                      <a:pt x="94" y="36"/>
                      <a:pt x="95" y="37"/>
                    </a:cubicBezTo>
                    <a:cubicBezTo>
                      <a:pt x="86" y="38"/>
                      <a:pt x="82" y="38"/>
                      <a:pt x="74" y="39"/>
                    </a:cubicBezTo>
                    <a:cubicBezTo>
                      <a:pt x="74" y="44"/>
                      <a:pt x="74" y="47"/>
                      <a:pt x="74" y="52"/>
                    </a:cubicBezTo>
                    <a:cubicBezTo>
                      <a:pt x="66" y="55"/>
                      <a:pt x="61" y="57"/>
                      <a:pt x="53" y="60"/>
                    </a:cubicBezTo>
                    <a:cubicBezTo>
                      <a:pt x="58" y="63"/>
                      <a:pt x="60" y="64"/>
                      <a:pt x="64" y="66"/>
                    </a:cubicBezTo>
                    <a:cubicBezTo>
                      <a:pt x="63" y="69"/>
                      <a:pt x="63" y="70"/>
                      <a:pt x="61" y="74"/>
                    </a:cubicBezTo>
                    <a:cubicBezTo>
                      <a:pt x="51" y="72"/>
                      <a:pt x="46" y="72"/>
                      <a:pt x="35" y="70"/>
                    </a:cubicBezTo>
                    <a:cubicBezTo>
                      <a:pt x="26" y="75"/>
                      <a:pt x="22" y="78"/>
                      <a:pt x="14" y="83"/>
                    </a:cubicBezTo>
                    <a:cubicBezTo>
                      <a:pt x="16" y="89"/>
                      <a:pt x="18" y="92"/>
                      <a:pt x="20" y="98"/>
                    </a:cubicBezTo>
                    <a:cubicBezTo>
                      <a:pt x="19" y="101"/>
                      <a:pt x="19" y="103"/>
                      <a:pt x="18" y="106"/>
                    </a:cubicBezTo>
                    <a:cubicBezTo>
                      <a:pt x="25" y="109"/>
                      <a:pt x="28" y="110"/>
                      <a:pt x="35" y="114"/>
                    </a:cubicBezTo>
                    <a:cubicBezTo>
                      <a:pt x="33" y="117"/>
                      <a:pt x="32" y="118"/>
                      <a:pt x="30" y="121"/>
                    </a:cubicBezTo>
                    <a:cubicBezTo>
                      <a:pt x="25" y="121"/>
                      <a:pt x="23" y="121"/>
                      <a:pt x="18" y="121"/>
                    </a:cubicBezTo>
                    <a:cubicBezTo>
                      <a:pt x="22" y="127"/>
                      <a:pt x="23" y="130"/>
                      <a:pt x="27" y="136"/>
                    </a:cubicBezTo>
                    <a:cubicBezTo>
                      <a:pt x="19" y="137"/>
                      <a:pt x="15" y="138"/>
                      <a:pt x="8" y="139"/>
                    </a:cubicBezTo>
                    <a:cubicBezTo>
                      <a:pt x="9" y="143"/>
                      <a:pt x="10" y="145"/>
                      <a:pt x="11" y="149"/>
                    </a:cubicBezTo>
                    <a:cubicBezTo>
                      <a:pt x="7" y="151"/>
                      <a:pt x="4" y="151"/>
                      <a:pt x="0" y="153"/>
                    </a:cubicBezTo>
                    <a:cubicBezTo>
                      <a:pt x="2" y="160"/>
                      <a:pt x="3" y="163"/>
                      <a:pt x="6" y="170"/>
                    </a:cubicBezTo>
                    <a:cubicBezTo>
                      <a:pt x="12" y="175"/>
                      <a:pt x="16" y="177"/>
                      <a:pt x="23" y="181"/>
                    </a:cubicBezTo>
                    <a:cubicBezTo>
                      <a:pt x="27" y="183"/>
                      <a:pt x="30" y="184"/>
                      <a:pt x="35" y="186"/>
                    </a:cubicBezTo>
                    <a:cubicBezTo>
                      <a:pt x="34" y="188"/>
                      <a:pt x="34" y="189"/>
                      <a:pt x="33" y="191"/>
                    </a:cubicBezTo>
                    <a:cubicBezTo>
                      <a:pt x="30" y="191"/>
                      <a:pt x="28" y="191"/>
                      <a:pt x="25" y="191"/>
                    </a:cubicBezTo>
                    <a:cubicBezTo>
                      <a:pt x="30" y="196"/>
                      <a:pt x="33" y="198"/>
                      <a:pt x="38" y="202"/>
                    </a:cubicBezTo>
                    <a:cubicBezTo>
                      <a:pt x="36" y="204"/>
                      <a:pt x="35" y="205"/>
                      <a:pt x="33" y="207"/>
                    </a:cubicBezTo>
                    <a:cubicBezTo>
                      <a:pt x="44" y="207"/>
                      <a:pt x="50" y="208"/>
                      <a:pt x="61" y="209"/>
                    </a:cubicBezTo>
                    <a:cubicBezTo>
                      <a:pt x="65" y="203"/>
                      <a:pt x="67" y="201"/>
                      <a:pt x="72" y="196"/>
                    </a:cubicBezTo>
                    <a:cubicBezTo>
                      <a:pt x="82" y="196"/>
                      <a:pt x="87" y="197"/>
                      <a:pt x="97" y="198"/>
                    </a:cubicBezTo>
                    <a:cubicBezTo>
                      <a:pt x="102" y="191"/>
                      <a:pt x="104" y="188"/>
                      <a:pt x="109" y="182"/>
                    </a:cubicBezTo>
                    <a:cubicBezTo>
                      <a:pt x="112" y="179"/>
                      <a:pt x="114" y="178"/>
                      <a:pt x="117" y="176"/>
                    </a:cubicBezTo>
                    <a:cubicBezTo>
                      <a:pt x="113" y="174"/>
                      <a:pt x="112" y="172"/>
                      <a:pt x="109" y="170"/>
                    </a:cubicBezTo>
                    <a:cubicBezTo>
                      <a:pt x="113" y="170"/>
                      <a:pt x="114" y="170"/>
                      <a:pt x="118" y="170"/>
                    </a:cubicBezTo>
                    <a:cubicBezTo>
                      <a:pt x="119" y="168"/>
                      <a:pt x="119" y="167"/>
                      <a:pt x="119" y="165"/>
                    </a:cubicBezTo>
                    <a:cubicBezTo>
                      <a:pt x="116" y="164"/>
                      <a:pt x="114" y="163"/>
                      <a:pt x="111" y="162"/>
                    </a:cubicBezTo>
                    <a:cubicBezTo>
                      <a:pt x="110" y="160"/>
                      <a:pt x="109" y="159"/>
                      <a:pt x="108" y="156"/>
                    </a:cubicBezTo>
                    <a:cubicBezTo>
                      <a:pt x="120" y="157"/>
                      <a:pt x="125" y="157"/>
                      <a:pt x="137" y="158"/>
                    </a:cubicBezTo>
                    <a:cubicBezTo>
                      <a:pt x="144" y="156"/>
                      <a:pt x="148" y="154"/>
                      <a:pt x="155" y="152"/>
                    </a:cubicBezTo>
                    <a:cubicBezTo>
                      <a:pt x="142" y="150"/>
                      <a:pt x="135" y="149"/>
                      <a:pt x="121" y="147"/>
                    </a:cubicBezTo>
                    <a:cubicBezTo>
                      <a:pt x="129" y="144"/>
                      <a:pt x="132" y="143"/>
                      <a:pt x="140" y="140"/>
                    </a:cubicBezTo>
                    <a:cubicBezTo>
                      <a:pt x="144" y="143"/>
                      <a:pt x="146" y="144"/>
                      <a:pt x="150" y="146"/>
                    </a:cubicBezTo>
                    <a:cubicBezTo>
                      <a:pt x="158" y="145"/>
                      <a:pt x="162" y="145"/>
                      <a:pt x="170" y="144"/>
                    </a:cubicBezTo>
                    <a:cubicBezTo>
                      <a:pt x="161" y="138"/>
                      <a:pt x="156" y="135"/>
                      <a:pt x="146" y="129"/>
                    </a:cubicBezTo>
                    <a:cubicBezTo>
                      <a:pt x="139" y="128"/>
                      <a:pt x="136" y="127"/>
                      <a:pt x="129" y="126"/>
                    </a:cubicBezTo>
                    <a:cubicBezTo>
                      <a:pt x="128" y="120"/>
                      <a:pt x="127" y="117"/>
                      <a:pt x="126" y="111"/>
                    </a:cubicBezTo>
                    <a:cubicBezTo>
                      <a:pt x="130" y="110"/>
                      <a:pt x="132" y="110"/>
                      <a:pt x="136" y="110"/>
                    </a:cubicBezTo>
                    <a:cubicBezTo>
                      <a:pt x="135" y="105"/>
                      <a:pt x="134" y="102"/>
                      <a:pt x="133" y="97"/>
                    </a:cubicBezTo>
                    <a:cubicBezTo>
                      <a:pt x="141" y="95"/>
                      <a:pt x="145" y="94"/>
                      <a:pt x="154" y="93"/>
                    </a:cubicBezTo>
                    <a:cubicBezTo>
                      <a:pt x="164" y="88"/>
                      <a:pt x="170" y="86"/>
                      <a:pt x="181" y="82"/>
                    </a:cubicBezTo>
                    <a:cubicBezTo>
                      <a:pt x="192" y="81"/>
                      <a:pt x="197" y="81"/>
                      <a:pt x="209" y="80"/>
                    </a:cubicBezTo>
                    <a:cubicBezTo>
                      <a:pt x="217" y="76"/>
                      <a:pt x="221" y="74"/>
                      <a:pt x="230" y="71"/>
                    </a:cubicBezTo>
                    <a:cubicBezTo>
                      <a:pt x="225" y="68"/>
                      <a:pt x="222" y="67"/>
                      <a:pt x="217" y="64"/>
                    </a:cubicBezTo>
                    <a:cubicBezTo>
                      <a:pt x="221" y="62"/>
                      <a:pt x="224" y="62"/>
                      <a:pt x="228" y="60"/>
                    </a:cubicBezTo>
                    <a:cubicBezTo>
                      <a:pt x="226" y="59"/>
                      <a:pt x="225" y="58"/>
                      <a:pt x="223" y="56"/>
                    </a:cubicBezTo>
                    <a:cubicBezTo>
                      <a:pt x="229" y="56"/>
                      <a:pt x="233" y="55"/>
                      <a:pt x="239" y="55"/>
                    </a:cubicBezTo>
                    <a:cubicBezTo>
                      <a:pt x="238" y="52"/>
                      <a:pt x="238" y="51"/>
                      <a:pt x="236" y="48"/>
                    </a:cubicBezTo>
                    <a:cubicBezTo>
                      <a:pt x="241" y="48"/>
                      <a:pt x="243" y="48"/>
                      <a:pt x="248" y="47"/>
                    </a:cubicBezTo>
                    <a:cubicBezTo>
                      <a:pt x="263" y="49"/>
                      <a:pt x="270" y="49"/>
                      <a:pt x="285" y="51"/>
                    </a:cubicBezTo>
                    <a:cubicBezTo>
                      <a:pt x="282" y="48"/>
                      <a:pt x="281" y="46"/>
                      <a:pt x="278" y="43"/>
                    </a:cubicBezTo>
                    <a:close/>
                    <a:moveTo>
                      <a:pt x="47" y="158"/>
                    </a:moveTo>
                    <a:cubicBezTo>
                      <a:pt x="42" y="158"/>
                      <a:pt x="39" y="159"/>
                      <a:pt x="34" y="159"/>
                    </a:cubicBezTo>
                    <a:cubicBezTo>
                      <a:pt x="36" y="156"/>
                      <a:pt x="38" y="155"/>
                      <a:pt x="40" y="152"/>
                    </a:cubicBezTo>
                    <a:cubicBezTo>
                      <a:pt x="43" y="152"/>
                      <a:pt x="44" y="151"/>
                      <a:pt x="46" y="151"/>
                    </a:cubicBezTo>
                    <a:cubicBezTo>
                      <a:pt x="51" y="150"/>
                      <a:pt x="53" y="150"/>
                      <a:pt x="57" y="150"/>
                    </a:cubicBezTo>
                    <a:cubicBezTo>
                      <a:pt x="57" y="152"/>
                      <a:pt x="58" y="153"/>
                      <a:pt x="58" y="154"/>
                    </a:cubicBezTo>
                    <a:cubicBezTo>
                      <a:pt x="53" y="156"/>
                      <a:pt x="51" y="157"/>
                      <a:pt x="47" y="158"/>
                    </a:cubicBezTo>
                    <a:close/>
                    <a:moveTo>
                      <a:pt x="67" y="169"/>
                    </a:moveTo>
                    <a:cubicBezTo>
                      <a:pt x="66" y="166"/>
                      <a:pt x="66" y="165"/>
                      <a:pt x="66" y="163"/>
                    </a:cubicBezTo>
                    <a:cubicBezTo>
                      <a:pt x="69" y="161"/>
                      <a:pt x="71" y="160"/>
                      <a:pt x="75" y="158"/>
                    </a:cubicBezTo>
                    <a:cubicBezTo>
                      <a:pt x="75" y="160"/>
                      <a:pt x="76" y="161"/>
                      <a:pt x="76" y="163"/>
                    </a:cubicBezTo>
                    <a:cubicBezTo>
                      <a:pt x="72" y="165"/>
                      <a:pt x="71" y="166"/>
                      <a:pt x="67" y="16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en-US"/>
              </a:p>
            </p:txBody>
          </p:sp>
          <p:sp>
            <p:nvSpPr>
              <p:cNvPr id="706" name="Freeform 245"/>
              <p:cNvSpPr>
                <a:spLocks/>
              </p:cNvSpPr>
              <p:nvPr userDrawn="1"/>
            </p:nvSpPr>
            <p:spPr bwMode="auto">
              <a:xfrm>
                <a:off x="3385" y="-426"/>
                <a:ext cx="555" cy="356"/>
              </a:xfrm>
              <a:custGeom>
                <a:avLst/>
                <a:gdLst>
                  <a:gd name="T0" fmla="*/ 226 w 234"/>
                  <a:gd name="T1" fmla="*/ 113 h 150"/>
                  <a:gd name="T2" fmla="*/ 218 w 234"/>
                  <a:gd name="T3" fmla="*/ 101 h 150"/>
                  <a:gd name="T4" fmla="*/ 200 w 234"/>
                  <a:gd name="T5" fmla="*/ 90 h 150"/>
                  <a:gd name="T6" fmla="*/ 193 w 234"/>
                  <a:gd name="T7" fmla="*/ 77 h 150"/>
                  <a:gd name="T8" fmla="*/ 180 w 234"/>
                  <a:gd name="T9" fmla="*/ 48 h 150"/>
                  <a:gd name="T10" fmla="*/ 204 w 234"/>
                  <a:gd name="T11" fmla="*/ 40 h 150"/>
                  <a:gd name="T12" fmla="*/ 172 w 234"/>
                  <a:gd name="T13" fmla="*/ 29 h 150"/>
                  <a:gd name="T14" fmla="*/ 170 w 234"/>
                  <a:gd name="T15" fmla="*/ 20 h 150"/>
                  <a:gd name="T16" fmla="*/ 176 w 234"/>
                  <a:gd name="T17" fmla="*/ 14 h 150"/>
                  <a:gd name="T18" fmla="*/ 160 w 234"/>
                  <a:gd name="T19" fmla="*/ 0 h 150"/>
                  <a:gd name="T20" fmla="*/ 109 w 234"/>
                  <a:gd name="T21" fmla="*/ 7 h 150"/>
                  <a:gd name="T22" fmla="*/ 97 w 234"/>
                  <a:gd name="T23" fmla="*/ 19 h 150"/>
                  <a:gd name="T24" fmla="*/ 57 w 234"/>
                  <a:gd name="T25" fmla="*/ 12 h 150"/>
                  <a:gd name="T26" fmla="*/ 20 w 234"/>
                  <a:gd name="T27" fmla="*/ 1 h 150"/>
                  <a:gd name="T28" fmla="*/ 10 w 234"/>
                  <a:gd name="T29" fmla="*/ 10 h 150"/>
                  <a:gd name="T30" fmla="*/ 40 w 234"/>
                  <a:gd name="T31" fmla="*/ 17 h 150"/>
                  <a:gd name="T32" fmla="*/ 54 w 234"/>
                  <a:gd name="T33" fmla="*/ 29 h 150"/>
                  <a:gd name="T34" fmla="*/ 60 w 234"/>
                  <a:gd name="T35" fmla="*/ 35 h 150"/>
                  <a:gd name="T36" fmla="*/ 63 w 234"/>
                  <a:gd name="T37" fmla="*/ 45 h 150"/>
                  <a:gd name="T38" fmla="*/ 73 w 234"/>
                  <a:gd name="T39" fmla="*/ 53 h 150"/>
                  <a:gd name="T40" fmla="*/ 99 w 234"/>
                  <a:gd name="T41" fmla="*/ 62 h 150"/>
                  <a:gd name="T42" fmla="*/ 81 w 234"/>
                  <a:gd name="T43" fmla="*/ 72 h 150"/>
                  <a:gd name="T44" fmla="*/ 51 w 234"/>
                  <a:gd name="T45" fmla="*/ 85 h 150"/>
                  <a:gd name="T46" fmla="*/ 32 w 234"/>
                  <a:gd name="T47" fmla="*/ 89 h 150"/>
                  <a:gd name="T48" fmla="*/ 17 w 234"/>
                  <a:gd name="T49" fmla="*/ 96 h 150"/>
                  <a:gd name="T50" fmla="*/ 15 w 234"/>
                  <a:gd name="T51" fmla="*/ 119 h 150"/>
                  <a:gd name="T52" fmla="*/ 29 w 234"/>
                  <a:gd name="T53" fmla="*/ 142 h 150"/>
                  <a:gd name="T54" fmla="*/ 48 w 234"/>
                  <a:gd name="T55" fmla="*/ 144 h 150"/>
                  <a:gd name="T56" fmla="*/ 77 w 234"/>
                  <a:gd name="T57" fmla="*/ 147 h 150"/>
                  <a:gd name="T58" fmla="*/ 102 w 234"/>
                  <a:gd name="T59" fmla="*/ 145 h 150"/>
                  <a:gd name="T60" fmla="*/ 122 w 234"/>
                  <a:gd name="T61" fmla="*/ 143 h 150"/>
                  <a:gd name="T62" fmla="*/ 150 w 234"/>
                  <a:gd name="T63" fmla="*/ 146 h 150"/>
                  <a:gd name="T64" fmla="*/ 153 w 234"/>
                  <a:gd name="T65" fmla="*/ 147 h 150"/>
                  <a:gd name="T66" fmla="*/ 234 w 234"/>
                  <a:gd name="T67" fmla="*/ 11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150">
                    <a:moveTo>
                      <a:pt x="234" y="119"/>
                    </a:moveTo>
                    <a:cubicBezTo>
                      <a:pt x="231" y="116"/>
                      <a:pt x="229" y="115"/>
                      <a:pt x="226" y="113"/>
                    </a:cubicBezTo>
                    <a:cubicBezTo>
                      <a:pt x="218" y="109"/>
                      <a:pt x="213" y="107"/>
                      <a:pt x="205" y="104"/>
                    </a:cubicBezTo>
                    <a:cubicBezTo>
                      <a:pt x="210" y="103"/>
                      <a:pt x="212" y="102"/>
                      <a:pt x="218" y="101"/>
                    </a:cubicBezTo>
                    <a:cubicBezTo>
                      <a:pt x="218" y="99"/>
                      <a:pt x="218" y="98"/>
                      <a:pt x="218" y="97"/>
                    </a:cubicBezTo>
                    <a:cubicBezTo>
                      <a:pt x="210" y="94"/>
                      <a:pt x="207" y="93"/>
                      <a:pt x="200" y="90"/>
                    </a:cubicBezTo>
                    <a:cubicBezTo>
                      <a:pt x="202" y="89"/>
                      <a:pt x="203" y="88"/>
                      <a:pt x="206" y="86"/>
                    </a:cubicBezTo>
                    <a:cubicBezTo>
                      <a:pt x="201" y="82"/>
                      <a:pt x="198" y="80"/>
                      <a:pt x="193" y="77"/>
                    </a:cubicBezTo>
                    <a:cubicBezTo>
                      <a:pt x="199" y="75"/>
                      <a:pt x="202" y="74"/>
                      <a:pt x="207" y="72"/>
                    </a:cubicBezTo>
                    <a:cubicBezTo>
                      <a:pt x="196" y="62"/>
                      <a:pt x="191" y="58"/>
                      <a:pt x="180" y="48"/>
                    </a:cubicBezTo>
                    <a:cubicBezTo>
                      <a:pt x="188" y="47"/>
                      <a:pt x="192" y="46"/>
                      <a:pt x="199" y="45"/>
                    </a:cubicBezTo>
                    <a:cubicBezTo>
                      <a:pt x="201" y="43"/>
                      <a:pt x="202" y="42"/>
                      <a:pt x="204" y="40"/>
                    </a:cubicBezTo>
                    <a:cubicBezTo>
                      <a:pt x="199" y="37"/>
                      <a:pt x="196" y="35"/>
                      <a:pt x="190" y="32"/>
                    </a:cubicBezTo>
                    <a:cubicBezTo>
                      <a:pt x="183" y="31"/>
                      <a:pt x="179" y="30"/>
                      <a:pt x="172" y="29"/>
                    </a:cubicBezTo>
                    <a:cubicBezTo>
                      <a:pt x="174" y="27"/>
                      <a:pt x="174" y="26"/>
                      <a:pt x="176" y="24"/>
                    </a:cubicBezTo>
                    <a:cubicBezTo>
                      <a:pt x="174" y="22"/>
                      <a:pt x="172" y="22"/>
                      <a:pt x="170" y="20"/>
                    </a:cubicBezTo>
                    <a:cubicBezTo>
                      <a:pt x="175" y="19"/>
                      <a:pt x="177" y="19"/>
                      <a:pt x="182" y="18"/>
                    </a:cubicBezTo>
                    <a:cubicBezTo>
                      <a:pt x="180" y="16"/>
                      <a:pt x="178" y="16"/>
                      <a:pt x="176" y="14"/>
                    </a:cubicBezTo>
                    <a:cubicBezTo>
                      <a:pt x="179" y="12"/>
                      <a:pt x="181" y="12"/>
                      <a:pt x="184" y="10"/>
                    </a:cubicBezTo>
                    <a:cubicBezTo>
                      <a:pt x="174" y="6"/>
                      <a:pt x="169" y="4"/>
                      <a:pt x="160" y="0"/>
                    </a:cubicBezTo>
                    <a:cubicBezTo>
                      <a:pt x="145" y="0"/>
                      <a:pt x="138" y="0"/>
                      <a:pt x="123" y="0"/>
                    </a:cubicBezTo>
                    <a:cubicBezTo>
                      <a:pt x="118" y="3"/>
                      <a:pt x="115" y="4"/>
                      <a:pt x="109" y="7"/>
                    </a:cubicBezTo>
                    <a:cubicBezTo>
                      <a:pt x="113" y="10"/>
                      <a:pt x="114" y="11"/>
                      <a:pt x="117" y="14"/>
                    </a:cubicBezTo>
                    <a:cubicBezTo>
                      <a:pt x="109" y="16"/>
                      <a:pt x="105" y="17"/>
                      <a:pt x="97" y="19"/>
                    </a:cubicBezTo>
                    <a:cubicBezTo>
                      <a:pt x="86" y="15"/>
                      <a:pt x="80" y="14"/>
                      <a:pt x="69" y="10"/>
                    </a:cubicBezTo>
                    <a:cubicBezTo>
                      <a:pt x="64" y="11"/>
                      <a:pt x="62" y="11"/>
                      <a:pt x="57" y="12"/>
                    </a:cubicBezTo>
                    <a:cubicBezTo>
                      <a:pt x="48" y="11"/>
                      <a:pt x="44" y="10"/>
                      <a:pt x="36" y="9"/>
                    </a:cubicBezTo>
                    <a:cubicBezTo>
                      <a:pt x="29" y="6"/>
                      <a:pt x="26" y="4"/>
                      <a:pt x="20" y="1"/>
                    </a:cubicBezTo>
                    <a:cubicBezTo>
                      <a:pt x="12" y="1"/>
                      <a:pt x="8" y="2"/>
                      <a:pt x="0" y="2"/>
                    </a:cubicBezTo>
                    <a:cubicBezTo>
                      <a:pt x="4" y="5"/>
                      <a:pt x="6" y="7"/>
                      <a:pt x="10" y="10"/>
                    </a:cubicBezTo>
                    <a:cubicBezTo>
                      <a:pt x="15" y="13"/>
                      <a:pt x="18" y="14"/>
                      <a:pt x="23" y="16"/>
                    </a:cubicBezTo>
                    <a:cubicBezTo>
                      <a:pt x="30" y="16"/>
                      <a:pt x="33" y="16"/>
                      <a:pt x="40" y="17"/>
                    </a:cubicBezTo>
                    <a:cubicBezTo>
                      <a:pt x="48" y="20"/>
                      <a:pt x="53" y="21"/>
                      <a:pt x="61" y="24"/>
                    </a:cubicBezTo>
                    <a:cubicBezTo>
                      <a:pt x="58" y="26"/>
                      <a:pt x="57" y="27"/>
                      <a:pt x="54" y="29"/>
                    </a:cubicBezTo>
                    <a:cubicBezTo>
                      <a:pt x="59" y="30"/>
                      <a:pt x="61" y="31"/>
                      <a:pt x="66" y="32"/>
                    </a:cubicBezTo>
                    <a:cubicBezTo>
                      <a:pt x="64" y="33"/>
                      <a:pt x="62" y="34"/>
                      <a:pt x="60" y="35"/>
                    </a:cubicBezTo>
                    <a:cubicBezTo>
                      <a:pt x="64" y="38"/>
                      <a:pt x="67" y="39"/>
                      <a:pt x="71" y="42"/>
                    </a:cubicBezTo>
                    <a:cubicBezTo>
                      <a:pt x="68" y="43"/>
                      <a:pt x="66" y="44"/>
                      <a:pt x="63" y="45"/>
                    </a:cubicBezTo>
                    <a:cubicBezTo>
                      <a:pt x="66" y="48"/>
                      <a:pt x="67" y="50"/>
                      <a:pt x="70" y="53"/>
                    </a:cubicBezTo>
                    <a:cubicBezTo>
                      <a:pt x="71" y="53"/>
                      <a:pt x="72" y="53"/>
                      <a:pt x="73" y="53"/>
                    </a:cubicBezTo>
                    <a:cubicBezTo>
                      <a:pt x="73" y="53"/>
                      <a:pt x="73" y="53"/>
                      <a:pt x="73" y="53"/>
                    </a:cubicBezTo>
                    <a:cubicBezTo>
                      <a:pt x="84" y="56"/>
                      <a:pt x="89" y="58"/>
                      <a:pt x="99" y="62"/>
                    </a:cubicBezTo>
                    <a:cubicBezTo>
                      <a:pt x="100" y="66"/>
                      <a:pt x="100" y="67"/>
                      <a:pt x="101" y="71"/>
                    </a:cubicBezTo>
                    <a:cubicBezTo>
                      <a:pt x="93" y="71"/>
                      <a:pt x="89" y="71"/>
                      <a:pt x="81" y="72"/>
                    </a:cubicBezTo>
                    <a:cubicBezTo>
                      <a:pt x="72" y="76"/>
                      <a:pt x="68" y="78"/>
                      <a:pt x="59" y="82"/>
                    </a:cubicBezTo>
                    <a:cubicBezTo>
                      <a:pt x="56" y="84"/>
                      <a:pt x="55" y="84"/>
                      <a:pt x="51" y="85"/>
                    </a:cubicBezTo>
                    <a:cubicBezTo>
                      <a:pt x="47" y="84"/>
                      <a:pt x="45" y="84"/>
                      <a:pt x="41" y="82"/>
                    </a:cubicBezTo>
                    <a:cubicBezTo>
                      <a:pt x="37" y="85"/>
                      <a:pt x="35" y="87"/>
                      <a:pt x="32" y="89"/>
                    </a:cubicBezTo>
                    <a:cubicBezTo>
                      <a:pt x="22" y="89"/>
                      <a:pt x="18" y="88"/>
                      <a:pt x="8" y="87"/>
                    </a:cubicBezTo>
                    <a:cubicBezTo>
                      <a:pt x="12" y="91"/>
                      <a:pt x="13" y="92"/>
                      <a:pt x="17" y="96"/>
                    </a:cubicBezTo>
                    <a:cubicBezTo>
                      <a:pt x="11" y="97"/>
                      <a:pt x="8" y="97"/>
                      <a:pt x="2" y="98"/>
                    </a:cubicBezTo>
                    <a:cubicBezTo>
                      <a:pt x="7" y="107"/>
                      <a:pt x="10" y="111"/>
                      <a:pt x="15" y="119"/>
                    </a:cubicBezTo>
                    <a:cubicBezTo>
                      <a:pt x="12" y="125"/>
                      <a:pt x="11" y="128"/>
                      <a:pt x="8" y="135"/>
                    </a:cubicBezTo>
                    <a:cubicBezTo>
                      <a:pt x="16" y="137"/>
                      <a:pt x="21" y="139"/>
                      <a:pt x="29" y="142"/>
                    </a:cubicBezTo>
                    <a:cubicBezTo>
                      <a:pt x="34" y="141"/>
                      <a:pt x="36" y="140"/>
                      <a:pt x="40" y="140"/>
                    </a:cubicBezTo>
                    <a:cubicBezTo>
                      <a:pt x="43" y="141"/>
                      <a:pt x="45" y="142"/>
                      <a:pt x="48" y="144"/>
                    </a:cubicBezTo>
                    <a:cubicBezTo>
                      <a:pt x="44" y="146"/>
                      <a:pt x="43" y="147"/>
                      <a:pt x="40" y="150"/>
                    </a:cubicBezTo>
                    <a:cubicBezTo>
                      <a:pt x="55" y="149"/>
                      <a:pt x="62" y="148"/>
                      <a:pt x="77" y="147"/>
                    </a:cubicBezTo>
                    <a:cubicBezTo>
                      <a:pt x="81" y="148"/>
                      <a:pt x="84" y="148"/>
                      <a:pt x="88" y="148"/>
                    </a:cubicBezTo>
                    <a:cubicBezTo>
                      <a:pt x="94" y="147"/>
                      <a:pt x="96" y="146"/>
                      <a:pt x="102" y="145"/>
                    </a:cubicBezTo>
                    <a:cubicBezTo>
                      <a:pt x="104" y="146"/>
                      <a:pt x="105" y="147"/>
                      <a:pt x="107" y="148"/>
                    </a:cubicBezTo>
                    <a:cubicBezTo>
                      <a:pt x="113" y="146"/>
                      <a:pt x="116" y="145"/>
                      <a:pt x="122" y="143"/>
                    </a:cubicBezTo>
                    <a:cubicBezTo>
                      <a:pt x="123" y="144"/>
                      <a:pt x="124" y="145"/>
                      <a:pt x="125" y="146"/>
                    </a:cubicBezTo>
                    <a:cubicBezTo>
                      <a:pt x="135" y="146"/>
                      <a:pt x="140" y="146"/>
                      <a:pt x="150" y="146"/>
                    </a:cubicBezTo>
                    <a:cubicBezTo>
                      <a:pt x="150" y="146"/>
                      <a:pt x="150" y="146"/>
                      <a:pt x="150" y="146"/>
                    </a:cubicBezTo>
                    <a:cubicBezTo>
                      <a:pt x="151" y="147"/>
                      <a:pt x="152" y="147"/>
                      <a:pt x="153" y="147"/>
                    </a:cubicBezTo>
                    <a:cubicBezTo>
                      <a:pt x="177" y="140"/>
                      <a:pt x="200" y="132"/>
                      <a:pt x="223" y="125"/>
                    </a:cubicBezTo>
                    <a:cubicBezTo>
                      <a:pt x="228" y="123"/>
                      <a:pt x="230" y="121"/>
                      <a:pt x="234" y="11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en-US"/>
              </a:p>
            </p:txBody>
          </p:sp>
          <p:sp>
            <p:nvSpPr>
              <p:cNvPr id="707" name="Freeform 246"/>
              <p:cNvSpPr>
                <a:spLocks/>
              </p:cNvSpPr>
              <p:nvPr userDrawn="1"/>
            </p:nvSpPr>
            <p:spPr bwMode="auto">
              <a:xfrm>
                <a:off x="1841" y="630"/>
                <a:ext cx="157" cy="192"/>
              </a:xfrm>
              <a:custGeom>
                <a:avLst/>
                <a:gdLst>
                  <a:gd name="T0" fmla="*/ 45 w 66"/>
                  <a:gd name="T1" fmla="*/ 59 h 81"/>
                  <a:gd name="T2" fmla="*/ 54 w 66"/>
                  <a:gd name="T3" fmla="*/ 55 h 81"/>
                  <a:gd name="T4" fmla="*/ 41 w 66"/>
                  <a:gd name="T5" fmla="*/ 48 h 81"/>
                  <a:gd name="T6" fmla="*/ 52 w 66"/>
                  <a:gd name="T7" fmla="*/ 42 h 81"/>
                  <a:gd name="T8" fmla="*/ 50 w 66"/>
                  <a:gd name="T9" fmla="*/ 21 h 81"/>
                  <a:gd name="T10" fmla="*/ 66 w 66"/>
                  <a:gd name="T11" fmla="*/ 11 h 81"/>
                  <a:gd name="T12" fmla="*/ 56 w 66"/>
                  <a:gd name="T13" fmla="*/ 3 h 81"/>
                  <a:gd name="T14" fmla="*/ 28 w 66"/>
                  <a:gd name="T15" fmla="*/ 9 h 81"/>
                  <a:gd name="T16" fmla="*/ 24 w 66"/>
                  <a:gd name="T17" fmla="*/ 0 h 81"/>
                  <a:gd name="T18" fmla="*/ 11 w 66"/>
                  <a:gd name="T19" fmla="*/ 7 h 81"/>
                  <a:gd name="T20" fmla="*/ 17 w 66"/>
                  <a:gd name="T21" fmla="*/ 27 h 81"/>
                  <a:gd name="T22" fmla="*/ 5 w 66"/>
                  <a:gd name="T23" fmla="*/ 49 h 81"/>
                  <a:gd name="T24" fmla="*/ 1 w 66"/>
                  <a:gd name="T25" fmla="*/ 51 h 81"/>
                  <a:gd name="T26" fmla="*/ 0 w 66"/>
                  <a:gd name="T27" fmla="*/ 60 h 81"/>
                  <a:gd name="T28" fmla="*/ 12 w 66"/>
                  <a:gd name="T29" fmla="*/ 63 h 81"/>
                  <a:gd name="T30" fmla="*/ 14 w 66"/>
                  <a:gd name="T31" fmla="*/ 81 h 81"/>
                  <a:gd name="T32" fmla="*/ 45 w 66"/>
                  <a:gd name="T33" fmla="*/ 77 h 81"/>
                  <a:gd name="T34" fmla="*/ 51 w 66"/>
                  <a:gd name="T35" fmla="*/ 62 h 81"/>
                  <a:gd name="T36" fmla="*/ 45 w 66"/>
                  <a:gd name="T37" fmla="*/ 5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81">
                    <a:moveTo>
                      <a:pt x="45" y="59"/>
                    </a:moveTo>
                    <a:cubicBezTo>
                      <a:pt x="48" y="58"/>
                      <a:pt x="50" y="57"/>
                      <a:pt x="54" y="55"/>
                    </a:cubicBezTo>
                    <a:cubicBezTo>
                      <a:pt x="49" y="52"/>
                      <a:pt x="46" y="51"/>
                      <a:pt x="41" y="48"/>
                    </a:cubicBezTo>
                    <a:cubicBezTo>
                      <a:pt x="46" y="45"/>
                      <a:pt x="48" y="44"/>
                      <a:pt x="52" y="42"/>
                    </a:cubicBezTo>
                    <a:cubicBezTo>
                      <a:pt x="51" y="33"/>
                      <a:pt x="51" y="29"/>
                      <a:pt x="50" y="21"/>
                    </a:cubicBezTo>
                    <a:cubicBezTo>
                      <a:pt x="56" y="17"/>
                      <a:pt x="59" y="15"/>
                      <a:pt x="66" y="11"/>
                    </a:cubicBezTo>
                    <a:cubicBezTo>
                      <a:pt x="62" y="8"/>
                      <a:pt x="60" y="6"/>
                      <a:pt x="56" y="3"/>
                    </a:cubicBezTo>
                    <a:cubicBezTo>
                      <a:pt x="45" y="6"/>
                      <a:pt x="39" y="7"/>
                      <a:pt x="28" y="9"/>
                    </a:cubicBezTo>
                    <a:cubicBezTo>
                      <a:pt x="27" y="5"/>
                      <a:pt x="26" y="3"/>
                      <a:pt x="24" y="0"/>
                    </a:cubicBezTo>
                    <a:cubicBezTo>
                      <a:pt x="19" y="3"/>
                      <a:pt x="17" y="4"/>
                      <a:pt x="11" y="7"/>
                    </a:cubicBezTo>
                    <a:cubicBezTo>
                      <a:pt x="14" y="15"/>
                      <a:pt x="15" y="19"/>
                      <a:pt x="17" y="27"/>
                    </a:cubicBezTo>
                    <a:cubicBezTo>
                      <a:pt x="12" y="36"/>
                      <a:pt x="10" y="40"/>
                      <a:pt x="5" y="49"/>
                    </a:cubicBezTo>
                    <a:cubicBezTo>
                      <a:pt x="4" y="50"/>
                      <a:pt x="3" y="50"/>
                      <a:pt x="1" y="51"/>
                    </a:cubicBezTo>
                    <a:cubicBezTo>
                      <a:pt x="1" y="54"/>
                      <a:pt x="1" y="56"/>
                      <a:pt x="0" y="60"/>
                    </a:cubicBezTo>
                    <a:cubicBezTo>
                      <a:pt x="5" y="61"/>
                      <a:pt x="7" y="62"/>
                      <a:pt x="12" y="63"/>
                    </a:cubicBezTo>
                    <a:cubicBezTo>
                      <a:pt x="13" y="70"/>
                      <a:pt x="13" y="74"/>
                      <a:pt x="14" y="81"/>
                    </a:cubicBezTo>
                    <a:cubicBezTo>
                      <a:pt x="26" y="79"/>
                      <a:pt x="32" y="79"/>
                      <a:pt x="45" y="77"/>
                    </a:cubicBezTo>
                    <a:cubicBezTo>
                      <a:pt x="47" y="71"/>
                      <a:pt x="49" y="68"/>
                      <a:pt x="51" y="62"/>
                    </a:cubicBezTo>
                    <a:cubicBezTo>
                      <a:pt x="49" y="61"/>
                      <a:pt x="48" y="60"/>
                      <a:pt x="45" y="5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247"/>
              <p:cNvSpPr>
                <a:spLocks/>
              </p:cNvSpPr>
              <p:nvPr userDrawn="1"/>
            </p:nvSpPr>
            <p:spPr bwMode="auto">
              <a:xfrm>
                <a:off x="1839" y="558"/>
                <a:ext cx="626" cy="288"/>
              </a:xfrm>
              <a:custGeom>
                <a:avLst/>
                <a:gdLst>
                  <a:gd name="T0" fmla="*/ 235 w 264"/>
                  <a:gd name="T1" fmla="*/ 14 h 121"/>
                  <a:gd name="T2" fmla="*/ 212 w 264"/>
                  <a:gd name="T3" fmla="*/ 6 h 121"/>
                  <a:gd name="T4" fmla="*/ 203 w 264"/>
                  <a:gd name="T5" fmla="*/ 11 h 121"/>
                  <a:gd name="T6" fmla="*/ 184 w 264"/>
                  <a:gd name="T7" fmla="*/ 10 h 121"/>
                  <a:gd name="T8" fmla="*/ 157 w 264"/>
                  <a:gd name="T9" fmla="*/ 0 h 121"/>
                  <a:gd name="T10" fmla="*/ 130 w 264"/>
                  <a:gd name="T11" fmla="*/ 3 h 121"/>
                  <a:gd name="T12" fmla="*/ 118 w 264"/>
                  <a:gd name="T13" fmla="*/ 1 h 121"/>
                  <a:gd name="T14" fmla="*/ 100 w 264"/>
                  <a:gd name="T15" fmla="*/ 5 h 121"/>
                  <a:gd name="T16" fmla="*/ 71 w 264"/>
                  <a:gd name="T17" fmla="*/ 3 h 121"/>
                  <a:gd name="T18" fmla="*/ 46 w 264"/>
                  <a:gd name="T19" fmla="*/ 9 h 121"/>
                  <a:gd name="T20" fmla="*/ 28 w 264"/>
                  <a:gd name="T21" fmla="*/ 6 h 121"/>
                  <a:gd name="T22" fmla="*/ 1 w 264"/>
                  <a:gd name="T23" fmla="*/ 20 h 121"/>
                  <a:gd name="T24" fmla="*/ 0 w 264"/>
                  <a:gd name="T25" fmla="*/ 21 h 121"/>
                  <a:gd name="T26" fmla="*/ 12 w 264"/>
                  <a:gd name="T27" fmla="*/ 37 h 121"/>
                  <a:gd name="T28" fmla="*/ 25 w 264"/>
                  <a:gd name="T29" fmla="*/ 30 h 121"/>
                  <a:gd name="T30" fmla="*/ 29 w 264"/>
                  <a:gd name="T31" fmla="*/ 39 h 121"/>
                  <a:gd name="T32" fmla="*/ 57 w 264"/>
                  <a:gd name="T33" fmla="*/ 33 h 121"/>
                  <a:gd name="T34" fmla="*/ 67 w 264"/>
                  <a:gd name="T35" fmla="*/ 41 h 121"/>
                  <a:gd name="T36" fmla="*/ 51 w 264"/>
                  <a:gd name="T37" fmla="*/ 51 h 121"/>
                  <a:gd name="T38" fmla="*/ 53 w 264"/>
                  <a:gd name="T39" fmla="*/ 72 h 121"/>
                  <a:gd name="T40" fmla="*/ 43 w 264"/>
                  <a:gd name="T41" fmla="*/ 78 h 121"/>
                  <a:gd name="T42" fmla="*/ 55 w 264"/>
                  <a:gd name="T43" fmla="*/ 85 h 121"/>
                  <a:gd name="T44" fmla="*/ 46 w 264"/>
                  <a:gd name="T45" fmla="*/ 89 h 121"/>
                  <a:gd name="T46" fmla="*/ 52 w 264"/>
                  <a:gd name="T47" fmla="*/ 92 h 121"/>
                  <a:gd name="T48" fmla="*/ 46 w 264"/>
                  <a:gd name="T49" fmla="*/ 107 h 121"/>
                  <a:gd name="T50" fmla="*/ 54 w 264"/>
                  <a:gd name="T51" fmla="*/ 103 h 121"/>
                  <a:gd name="T52" fmla="*/ 68 w 264"/>
                  <a:gd name="T53" fmla="*/ 110 h 121"/>
                  <a:gd name="T54" fmla="*/ 75 w 264"/>
                  <a:gd name="T55" fmla="*/ 121 h 121"/>
                  <a:gd name="T56" fmla="*/ 88 w 264"/>
                  <a:gd name="T57" fmla="*/ 120 h 121"/>
                  <a:gd name="T58" fmla="*/ 89 w 264"/>
                  <a:gd name="T59" fmla="*/ 120 h 121"/>
                  <a:gd name="T60" fmla="*/ 108 w 264"/>
                  <a:gd name="T61" fmla="*/ 109 h 121"/>
                  <a:gd name="T62" fmla="*/ 145 w 264"/>
                  <a:gd name="T63" fmla="*/ 103 h 121"/>
                  <a:gd name="T64" fmla="*/ 155 w 264"/>
                  <a:gd name="T65" fmla="*/ 105 h 121"/>
                  <a:gd name="T66" fmla="*/ 168 w 264"/>
                  <a:gd name="T67" fmla="*/ 89 h 121"/>
                  <a:gd name="T68" fmla="*/ 183 w 264"/>
                  <a:gd name="T69" fmla="*/ 88 h 121"/>
                  <a:gd name="T70" fmla="*/ 184 w 264"/>
                  <a:gd name="T71" fmla="*/ 79 h 121"/>
                  <a:gd name="T72" fmla="*/ 201 w 264"/>
                  <a:gd name="T73" fmla="*/ 70 h 121"/>
                  <a:gd name="T74" fmla="*/ 191 w 264"/>
                  <a:gd name="T75" fmla="*/ 64 h 121"/>
                  <a:gd name="T76" fmla="*/ 193 w 264"/>
                  <a:gd name="T77" fmla="*/ 56 h 121"/>
                  <a:gd name="T78" fmla="*/ 216 w 264"/>
                  <a:gd name="T79" fmla="*/ 35 h 121"/>
                  <a:gd name="T80" fmla="*/ 239 w 264"/>
                  <a:gd name="T81" fmla="*/ 30 h 121"/>
                  <a:gd name="T82" fmla="*/ 263 w 264"/>
                  <a:gd name="T83" fmla="*/ 19 h 121"/>
                  <a:gd name="T84" fmla="*/ 264 w 264"/>
                  <a:gd name="T85" fmla="*/ 13 h 121"/>
                  <a:gd name="T86" fmla="*/ 245 w 264"/>
                  <a:gd name="T87" fmla="*/ 11 h 121"/>
                  <a:gd name="T88" fmla="*/ 235 w 264"/>
                  <a:gd name="T89" fmla="*/ 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4" h="121">
                    <a:moveTo>
                      <a:pt x="235" y="14"/>
                    </a:moveTo>
                    <a:cubicBezTo>
                      <a:pt x="226" y="11"/>
                      <a:pt x="221" y="9"/>
                      <a:pt x="212" y="6"/>
                    </a:cubicBezTo>
                    <a:cubicBezTo>
                      <a:pt x="208" y="8"/>
                      <a:pt x="206" y="9"/>
                      <a:pt x="203" y="11"/>
                    </a:cubicBezTo>
                    <a:cubicBezTo>
                      <a:pt x="195" y="10"/>
                      <a:pt x="191" y="10"/>
                      <a:pt x="184" y="10"/>
                    </a:cubicBezTo>
                    <a:cubicBezTo>
                      <a:pt x="173" y="6"/>
                      <a:pt x="168" y="4"/>
                      <a:pt x="157" y="0"/>
                    </a:cubicBezTo>
                    <a:cubicBezTo>
                      <a:pt x="146" y="1"/>
                      <a:pt x="141" y="2"/>
                      <a:pt x="130" y="3"/>
                    </a:cubicBezTo>
                    <a:cubicBezTo>
                      <a:pt x="126" y="2"/>
                      <a:pt x="123" y="2"/>
                      <a:pt x="118" y="1"/>
                    </a:cubicBezTo>
                    <a:cubicBezTo>
                      <a:pt x="111" y="3"/>
                      <a:pt x="107" y="3"/>
                      <a:pt x="100" y="5"/>
                    </a:cubicBezTo>
                    <a:cubicBezTo>
                      <a:pt x="88" y="4"/>
                      <a:pt x="82" y="4"/>
                      <a:pt x="71" y="3"/>
                    </a:cubicBezTo>
                    <a:cubicBezTo>
                      <a:pt x="61" y="5"/>
                      <a:pt x="56" y="6"/>
                      <a:pt x="46" y="9"/>
                    </a:cubicBezTo>
                    <a:cubicBezTo>
                      <a:pt x="39" y="7"/>
                      <a:pt x="35" y="7"/>
                      <a:pt x="28" y="6"/>
                    </a:cubicBezTo>
                    <a:cubicBezTo>
                      <a:pt x="17" y="11"/>
                      <a:pt x="12" y="14"/>
                      <a:pt x="1" y="20"/>
                    </a:cubicBezTo>
                    <a:cubicBezTo>
                      <a:pt x="1" y="20"/>
                      <a:pt x="0" y="20"/>
                      <a:pt x="0" y="21"/>
                    </a:cubicBezTo>
                    <a:cubicBezTo>
                      <a:pt x="5" y="27"/>
                      <a:pt x="7" y="31"/>
                      <a:pt x="12" y="37"/>
                    </a:cubicBezTo>
                    <a:cubicBezTo>
                      <a:pt x="18" y="34"/>
                      <a:pt x="20" y="33"/>
                      <a:pt x="25" y="30"/>
                    </a:cubicBezTo>
                    <a:cubicBezTo>
                      <a:pt x="27" y="33"/>
                      <a:pt x="28" y="35"/>
                      <a:pt x="29" y="39"/>
                    </a:cubicBezTo>
                    <a:cubicBezTo>
                      <a:pt x="40" y="37"/>
                      <a:pt x="46" y="36"/>
                      <a:pt x="57" y="33"/>
                    </a:cubicBezTo>
                    <a:cubicBezTo>
                      <a:pt x="61" y="36"/>
                      <a:pt x="63" y="38"/>
                      <a:pt x="67" y="41"/>
                    </a:cubicBezTo>
                    <a:cubicBezTo>
                      <a:pt x="60" y="45"/>
                      <a:pt x="57" y="47"/>
                      <a:pt x="51" y="51"/>
                    </a:cubicBezTo>
                    <a:cubicBezTo>
                      <a:pt x="52" y="59"/>
                      <a:pt x="52" y="63"/>
                      <a:pt x="53" y="72"/>
                    </a:cubicBezTo>
                    <a:cubicBezTo>
                      <a:pt x="49" y="74"/>
                      <a:pt x="47" y="75"/>
                      <a:pt x="43" y="78"/>
                    </a:cubicBezTo>
                    <a:cubicBezTo>
                      <a:pt x="47" y="81"/>
                      <a:pt x="50" y="82"/>
                      <a:pt x="55" y="85"/>
                    </a:cubicBezTo>
                    <a:cubicBezTo>
                      <a:pt x="51" y="87"/>
                      <a:pt x="49" y="88"/>
                      <a:pt x="46" y="89"/>
                    </a:cubicBezTo>
                    <a:cubicBezTo>
                      <a:pt x="49" y="90"/>
                      <a:pt x="50" y="91"/>
                      <a:pt x="52" y="92"/>
                    </a:cubicBezTo>
                    <a:cubicBezTo>
                      <a:pt x="50" y="98"/>
                      <a:pt x="48" y="101"/>
                      <a:pt x="46" y="107"/>
                    </a:cubicBezTo>
                    <a:cubicBezTo>
                      <a:pt x="49" y="106"/>
                      <a:pt x="51" y="105"/>
                      <a:pt x="54" y="103"/>
                    </a:cubicBezTo>
                    <a:cubicBezTo>
                      <a:pt x="60" y="106"/>
                      <a:pt x="62" y="108"/>
                      <a:pt x="68" y="110"/>
                    </a:cubicBezTo>
                    <a:cubicBezTo>
                      <a:pt x="71" y="115"/>
                      <a:pt x="72" y="117"/>
                      <a:pt x="75" y="121"/>
                    </a:cubicBezTo>
                    <a:cubicBezTo>
                      <a:pt x="80" y="121"/>
                      <a:pt x="83" y="121"/>
                      <a:pt x="88" y="120"/>
                    </a:cubicBezTo>
                    <a:cubicBezTo>
                      <a:pt x="89" y="120"/>
                      <a:pt x="89" y="120"/>
                      <a:pt x="89" y="120"/>
                    </a:cubicBezTo>
                    <a:cubicBezTo>
                      <a:pt x="96" y="116"/>
                      <a:pt x="100" y="113"/>
                      <a:pt x="108" y="109"/>
                    </a:cubicBezTo>
                    <a:cubicBezTo>
                      <a:pt x="123" y="106"/>
                      <a:pt x="130" y="105"/>
                      <a:pt x="145" y="103"/>
                    </a:cubicBezTo>
                    <a:cubicBezTo>
                      <a:pt x="149" y="103"/>
                      <a:pt x="151" y="104"/>
                      <a:pt x="155" y="105"/>
                    </a:cubicBezTo>
                    <a:cubicBezTo>
                      <a:pt x="160" y="99"/>
                      <a:pt x="163" y="95"/>
                      <a:pt x="168" y="89"/>
                    </a:cubicBezTo>
                    <a:cubicBezTo>
                      <a:pt x="174" y="89"/>
                      <a:pt x="177" y="88"/>
                      <a:pt x="183" y="88"/>
                    </a:cubicBezTo>
                    <a:cubicBezTo>
                      <a:pt x="183" y="84"/>
                      <a:pt x="183" y="83"/>
                      <a:pt x="184" y="79"/>
                    </a:cubicBezTo>
                    <a:cubicBezTo>
                      <a:pt x="191" y="75"/>
                      <a:pt x="194" y="74"/>
                      <a:pt x="201" y="70"/>
                    </a:cubicBezTo>
                    <a:cubicBezTo>
                      <a:pt x="197" y="68"/>
                      <a:pt x="195" y="67"/>
                      <a:pt x="191" y="64"/>
                    </a:cubicBezTo>
                    <a:cubicBezTo>
                      <a:pt x="192" y="61"/>
                      <a:pt x="192" y="59"/>
                      <a:pt x="193" y="56"/>
                    </a:cubicBezTo>
                    <a:cubicBezTo>
                      <a:pt x="202" y="47"/>
                      <a:pt x="207" y="43"/>
                      <a:pt x="216" y="35"/>
                    </a:cubicBezTo>
                    <a:cubicBezTo>
                      <a:pt x="225" y="33"/>
                      <a:pt x="230" y="32"/>
                      <a:pt x="239" y="30"/>
                    </a:cubicBezTo>
                    <a:cubicBezTo>
                      <a:pt x="248" y="25"/>
                      <a:pt x="253" y="23"/>
                      <a:pt x="263" y="19"/>
                    </a:cubicBezTo>
                    <a:cubicBezTo>
                      <a:pt x="263" y="16"/>
                      <a:pt x="263" y="15"/>
                      <a:pt x="264" y="13"/>
                    </a:cubicBezTo>
                    <a:cubicBezTo>
                      <a:pt x="256" y="12"/>
                      <a:pt x="252" y="12"/>
                      <a:pt x="245" y="11"/>
                    </a:cubicBezTo>
                    <a:cubicBezTo>
                      <a:pt x="241" y="13"/>
                      <a:pt x="239" y="13"/>
                      <a:pt x="235"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248"/>
              <p:cNvSpPr>
                <a:spLocks/>
              </p:cNvSpPr>
              <p:nvPr userDrawn="1"/>
            </p:nvSpPr>
            <p:spPr bwMode="auto">
              <a:xfrm>
                <a:off x="2572" y="286"/>
                <a:ext cx="66" cy="35"/>
              </a:xfrm>
              <a:custGeom>
                <a:avLst/>
                <a:gdLst>
                  <a:gd name="T0" fmla="*/ 7 w 28"/>
                  <a:gd name="T1" fmla="*/ 0 h 15"/>
                  <a:gd name="T2" fmla="*/ 0 w 28"/>
                  <a:gd name="T3" fmla="*/ 7 h 15"/>
                  <a:gd name="T4" fmla="*/ 11 w 28"/>
                  <a:gd name="T5" fmla="*/ 15 h 15"/>
                  <a:gd name="T6" fmla="*/ 27 w 28"/>
                  <a:gd name="T7" fmla="*/ 7 h 15"/>
                  <a:gd name="T8" fmla="*/ 7 w 28"/>
                  <a:gd name="T9" fmla="*/ 0 h 15"/>
                </a:gdLst>
                <a:ahLst/>
                <a:cxnLst>
                  <a:cxn ang="0">
                    <a:pos x="T0" y="T1"/>
                  </a:cxn>
                  <a:cxn ang="0">
                    <a:pos x="T2" y="T3"/>
                  </a:cxn>
                  <a:cxn ang="0">
                    <a:pos x="T4" y="T5"/>
                  </a:cxn>
                  <a:cxn ang="0">
                    <a:pos x="T6" y="T7"/>
                  </a:cxn>
                  <a:cxn ang="0">
                    <a:pos x="T8" y="T9"/>
                  </a:cxn>
                </a:cxnLst>
                <a:rect l="0" t="0" r="r" b="b"/>
                <a:pathLst>
                  <a:path w="28" h="15">
                    <a:moveTo>
                      <a:pt x="7" y="0"/>
                    </a:moveTo>
                    <a:cubicBezTo>
                      <a:pt x="4" y="3"/>
                      <a:pt x="3" y="4"/>
                      <a:pt x="0" y="7"/>
                    </a:cubicBezTo>
                    <a:cubicBezTo>
                      <a:pt x="4" y="10"/>
                      <a:pt x="6" y="12"/>
                      <a:pt x="11" y="15"/>
                    </a:cubicBezTo>
                    <a:cubicBezTo>
                      <a:pt x="11" y="15"/>
                      <a:pt x="26" y="7"/>
                      <a:pt x="27" y="7"/>
                    </a:cubicBezTo>
                    <a:cubicBezTo>
                      <a:pt x="28" y="7"/>
                      <a:pt x="7" y="0"/>
                      <a:pt x="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249"/>
              <p:cNvSpPr>
                <a:spLocks/>
              </p:cNvSpPr>
              <p:nvPr userDrawn="1"/>
            </p:nvSpPr>
            <p:spPr bwMode="auto">
              <a:xfrm>
                <a:off x="2586" y="369"/>
                <a:ext cx="247" cy="78"/>
              </a:xfrm>
              <a:custGeom>
                <a:avLst/>
                <a:gdLst>
                  <a:gd name="T0" fmla="*/ 80 w 104"/>
                  <a:gd name="T1" fmla="*/ 14 h 33"/>
                  <a:gd name="T2" fmla="*/ 81 w 104"/>
                  <a:gd name="T3" fmla="*/ 4 h 33"/>
                  <a:gd name="T4" fmla="*/ 60 w 104"/>
                  <a:gd name="T5" fmla="*/ 0 h 33"/>
                  <a:gd name="T6" fmla="*/ 53 w 104"/>
                  <a:gd name="T7" fmla="*/ 5 h 33"/>
                  <a:gd name="T8" fmla="*/ 24 w 104"/>
                  <a:gd name="T9" fmla="*/ 6 h 33"/>
                  <a:gd name="T10" fmla="*/ 24 w 104"/>
                  <a:gd name="T11" fmla="*/ 6 h 33"/>
                  <a:gd name="T12" fmla="*/ 24 w 104"/>
                  <a:gd name="T13" fmla="*/ 11 h 33"/>
                  <a:gd name="T14" fmla="*/ 8 w 104"/>
                  <a:gd name="T15" fmla="*/ 18 h 33"/>
                  <a:gd name="T16" fmla="*/ 0 w 104"/>
                  <a:gd name="T17" fmla="*/ 32 h 33"/>
                  <a:gd name="T18" fmla="*/ 22 w 104"/>
                  <a:gd name="T19" fmla="*/ 25 h 33"/>
                  <a:gd name="T20" fmla="*/ 27 w 104"/>
                  <a:gd name="T21" fmla="*/ 31 h 33"/>
                  <a:gd name="T22" fmla="*/ 45 w 104"/>
                  <a:gd name="T23" fmla="*/ 33 h 33"/>
                  <a:gd name="T24" fmla="*/ 49 w 104"/>
                  <a:gd name="T25" fmla="*/ 26 h 33"/>
                  <a:gd name="T26" fmla="*/ 58 w 104"/>
                  <a:gd name="T27" fmla="*/ 24 h 33"/>
                  <a:gd name="T28" fmla="*/ 70 w 104"/>
                  <a:gd name="T29" fmla="*/ 33 h 33"/>
                  <a:gd name="T30" fmla="*/ 78 w 104"/>
                  <a:gd name="T31" fmla="*/ 24 h 33"/>
                  <a:gd name="T32" fmla="*/ 91 w 104"/>
                  <a:gd name="T33" fmla="*/ 27 h 33"/>
                  <a:gd name="T34" fmla="*/ 104 w 104"/>
                  <a:gd name="T35" fmla="*/ 17 h 33"/>
                  <a:gd name="T36" fmla="*/ 80 w 104"/>
                  <a:gd name="T3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33">
                    <a:moveTo>
                      <a:pt x="80" y="14"/>
                    </a:moveTo>
                    <a:cubicBezTo>
                      <a:pt x="81" y="10"/>
                      <a:pt x="81" y="8"/>
                      <a:pt x="81" y="4"/>
                    </a:cubicBezTo>
                    <a:cubicBezTo>
                      <a:pt x="73" y="2"/>
                      <a:pt x="69" y="2"/>
                      <a:pt x="60" y="0"/>
                    </a:cubicBezTo>
                    <a:cubicBezTo>
                      <a:pt x="57" y="2"/>
                      <a:pt x="56" y="3"/>
                      <a:pt x="53" y="5"/>
                    </a:cubicBezTo>
                    <a:cubicBezTo>
                      <a:pt x="42" y="5"/>
                      <a:pt x="36" y="5"/>
                      <a:pt x="24" y="6"/>
                    </a:cubicBezTo>
                    <a:cubicBezTo>
                      <a:pt x="24" y="6"/>
                      <a:pt x="24" y="6"/>
                      <a:pt x="24" y="6"/>
                    </a:cubicBezTo>
                    <a:cubicBezTo>
                      <a:pt x="24" y="8"/>
                      <a:pt x="24" y="9"/>
                      <a:pt x="24" y="11"/>
                    </a:cubicBezTo>
                    <a:cubicBezTo>
                      <a:pt x="18" y="14"/>
                      <a:pt x="15" y="15"/>
                      <a:pt x="8" y="18"/>
                    </a:cubicBezTo>
                    <a:cubicBezTo>
                      <a:pt x="5" y="24"/>
                      <a:pt x="3" y="27"/>
                      <a:pt x="0" y="32"/>
                    </a:cubicBezTo>
                    <a:cubicBezTo>
                      <a:pt x="9" y="29"/>
                      <a:pt x="13" y="28"/>
                      <a:pt x="22" y="25"/>
                    </a:cubicBezTo>
                    <a:cubicBezTo>
                      <a:pt x="24" y="27"/>
                      <a:pt x="25" y="29"/>
                      <a:pt x="27" y="31"/>
                    </a:cubicBezTo>
                    <a:cubicBezTo>
                      <a:pt x="35" y="32"/>
                      <a:pt x="38" y="32"/>
                      <a:pt x="45" y="33"/>
                    </a:cubicBezTo>
                    <a:cubicBezTo>
                      <a:pt x="47" y="30"/>
                      <a:pt x="48" y="28"/>
                      <a:pt x="49" y="26"/>
                    </a:cubicBezTo>
                    <a:cubicBezTo>
                      <a:pt x="53" y="25"/>
                      <a:pt x="54" y="25"/>
                      <a:pt x="58" y="24"/>
                    </a:cubicBezTo>
                    <a:cubicBezTo>
                      <a:pt x="63" y="28"/>
                      <a:pt x="65" y="30"/>
                      <a:pt x="70" y="33"/>
                    </a:cubicBezTo>
                    <a:cubicBezTo>
                      <a:pt x="73" y="30"/>
                      <a:pt x="75" y="28"/>
                      <a:pt x="78" y="24"/>
                    </a:cubicBezTo>
                    <a:cubicBezTo>
                      <a:pt x="83" y="25"/>
                      <a:pt x="86" y="25"/>
                      <a:pt x="91" y="27"/>
                    </a:cubicBezTo>
                    <a:cubicBezTo>
                      <a:pt x="96" y="23"/>
                      <a:pt x="99" y="21"/>
                      <a:pt x="104" y="17"/>
                    </a:cubicBezTo>
                    <a:cubicBezTo>
                      <a:pt x="94" y="15"/>
                      <a:pt x="90" y="15"/>
                      <a:pt x="80" y="1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250"/>
              <p:cNvSpPr>
                <a:spLocks/>
              </p:cNvSpPr>
              <p:nvPr userDrawn="1"/>
            </p:nvSpPr>
            <p:spPr bwMode="auto">
              <a:xfrm>
                <a:off x="2048" y="255"/>
                <a:ext cx="673" cy="337"/>
              </a:xfrm>
              <a:custGeom>
                <a:avLst/>
                <a:gdLst>
                  <a:gd name="T0" fmla="*/ 249 w 284"/>
                  <a:gd name="T1" fmla="*/ 104 h 142"/>
                  <a:gd name="T2" fmla="*/ 257 w 284"/>
                  <a:gd name="T3" fmla="*/ 98 h 142"/>
                  <a:gd name="T4" fmla="*/ 247 w 284"/>
                  <a:gd name="T5" fmla="*/ 96 h 142"/>
                  <a:gd name="T6" fmla="*/ 257 w 284"/>
                  <a:gd name="T7" fmla="*/ 88 h 142"/>
                  <a:gd name="T8" fmla="*/ 249 w 284"/>
                  <a:gd name="T9" fmla="*/ 82 h 142"/>
                  <a:gd name="T10" fmla="*/ 254 w 284"/>
                  <a:gd name="T11" fmla="*/ 79 h 142"/>
                  <a:gd name="T12" fmla="*/ 249 w 284"/>
                  <a:gd name="T13" fmla="*/ 73 h 142"/>
                  <a:gd name="T14" fmla="*/ 227 w 284"/>
                  <a:gd name="T15" fmla="*/ 80 h 142"/>
                  <a:gd name="T16" fmla="*/ 235 w 284"/>
                  <a:gd name="T17" fmla="*/ 66 h 142"/>
                  <a:gd name="T18" fmla="*/ 251 w 284"/>
                  <a:gd name="T19" fmla="*/ 59 h 142"/>
                  <a:gd name="T20" fmla="*/ 251 w 284"/>
                  <a:gd name="T21" fmla="*/ 54 h 142"/>
                  <a:gd name="T22" fmla="*/ 251 w 284"/>
                  <a:gd name="T23" fmla="*/ 54 h 142"/>
                  <a:gd name="T24" fmla="*/ 263 w 284"/>
                  <a:gd name="T25" fmla="*/ 53 h 142"/>
                  <a:gd name="T26" fmla="*/ 268 w 284"/>
                  <a:gd name="T27" fmla="*/ 39 h 142"/>
                  <a:gd name="T28" fmla="*/ 283 w 284"/>
                  <a:gd name="T29" fmla="*/ 32 h 142"/>
                  <a:gd name="T30" fmla="*/ 284 w 284"/>
                  <a:gd name="T31" fmla="*/ 27 h 142"/>
                  <a:gd name="T32" fmla="*/ 257 w 284"/>
                  <a:gd name="T33" fmla="*/ 27 h 142"/>
                  <a:gd name="T34" fmla="*/ 241 w 284"/>
                  <a:gd name="T35" fmla="*/ 24 h 142"/>
                  <a:gd name="T36" fmla="*/ 232 w 284"/>
                  <a:gd name="T37" fmla="*/ 28 h 142"/>
                  <a:gd name="T38" fmla="*/ 226 w 284"/>
                  <a:gd name="T39" fmla="*/ 24 h 142"/>
                  <a:gd name="T40" fmla="*/ 190 w 284"/>
                  <a:gd name="T41" fmla="*/ 19 h 142"/>
                  <a:gd name="T42" fmla="*/ 176 w 284"/>
                  <a:gd name="T43" fmla="*/ 10 h 142"/>
                  <a:gd name="T44" fmla="*/ 157 w 284"/>
                  <a:gd name="T45" fmla="*/ 10 h 142"/>
                  <a:gd name="T46" fmla="*/ 150 w 284"/>
                  <a:gd name="T47" fmla="*/ 0 h 142"/>
                  <a:gd name="T48" fmla="*/ 138 w 284"/>
                  <a:gd name="T49" fmla="*/ 4 h 142"/>
                  <a:gd name="T50" fmla="*/ 137 w 284"/>
                  <a:gd name="T51" fmla="*/ 15 h 142"/>
                  <a:gd name="T52" fmla="*/ 102 w 284"/>
                  <a:gd name="T53" fmla="*/ 23 h 142"/>
                  <a:gd name="T54" fmla="*/ 112 w 284"/>
                  <a:gd name="T55" fmla="*/ 27 h 142"/>
                  <a:gd name="T56" fmla="*/ 101 w 284"/>
                  <a:gd name="T57" fmla="*/ 30 h 142"/>
                  <a:gd name="T58" fmla="*/ 74 w 284"/>
                  <a:gd name="T59" fmla="*/ 27 h 142"/>
                  <a:gd name="T60" fmla="*/ 60 w 284"/>
                  <a:gd name="T61" fmla="*/ 27 h 142"/>
                  <a:gd name="T62" fmla="*/ 73 w 284"/>
                  <a:gd name="T63" fmla="*/ 42 h 142"/>
                  <a:gd name="T64" fmla="*/ 45 w 284"/>
                  <a:gd name="T65" fmla="*/ 46 h 142"/>
                  <a:gd name="T66" fmla="*/ 33 w 284"/>
                  <a:gd name="T67" fmla="*/ 41 h 142"/>
                  <a:gd name="T68" fmla="*/ 0 w 284"/>
                  <a:gd name="T69" fmla="*/ 50 h 142"/>
                  <a:gd name="T70" fmla="*/ 9 w 284"/>
                  <a:gd name="T71" fmla="*/ 61 h 142"/>
                  <a:gd name="T72" fmla="*/ 36 w 284"/>
                  <a:gd name="T73" fmla="*/ 59 h 142"/>
                  <a:gd name="T74" fmla="*/ 36 w 284"/>
                  <a:gd name="T75" fmla="*/ 64 h 142"/>
                  <a:gd name="T76" fmla="*/ 52 w 284"/>
                  <a:gd name="T77" fmla="*/ 62 h 142"/>
                  <a:gd name="T78" fmla="*/ 62 w 284"/>
                  <a:gd name="T79" fmla="*/ 65 h 142"/>
                  <a:gd name="T80" fmla="*/ 58 w 284"/>
                  <a:gd name="T81" fmla="*/ 73 h 142"/>
                  <a:gd name="T82" fmla="*/ 73 w 284"/>
                  <a:gd name="T83" fmla="*/ 84 h 142"/>
                  <a:gd name="T84" fmla="*/ 83 w 284"/>
                  <a:gd name="T85" fmla="*/ 106 h 142"/>
                  <a:gd name="T86" fmla="*/ 69 w 284"/>
                  <a:gd name="T87" fmla="*/ 128 h 142"/>
                  <a:gd name="T88" fmla="*/ 96 w 284"/>
                  <a:gd name="T89" fmla="*/ 138 h 142"/>
                  <a:gd name="T90" fmla="*/ 115 w 284"/>
                  <a:gd name="T91" fmla="*/ 139 h 142"/>
                  <a:gd name="T92" fmla="*/ 124 w 284"/>
                  <a:gd name="T93" fmla="*/ 134 h 142"/>
                  <a:gd name="T94" fmla="*/ 147 w 284"/>
                  <a:gd name="T95" fmla="*/ 142 h 142"/>
                  <a:gd name="T96" fmla="*/ 157 w 284"/>
                  <a:gd name="T97" fmla="*/ 139 h 142"/>
                  <a:gd name="T98" fmla="*/ 176 w 284"/>
                  <a:gd name="T99" fmla="*/ 141 h 142"/>
                  <a:gd name="T100" fmla="*/ 176 w 284"/>
                  <a:gd name="T101" fmla="*/ 137 h 142"/>
                  <a:gd name="T102" fmla="*/ 176 w 284"/>
                  <a:gd name="T103" fmla="*/ 137 h 142"/>
                  <a:gd name="T104" fmla="*/ 170 w 284"/>
                  <a:gd name="T105" fmla="*/ 133 h 142"/>
                  <a:gd name="T106" fmla="*/ 174 w 284"/>
                  <a:gd name="T107" fmla="*/ 124 h 142"/>
                  <a:gd name="T108" fmla="*/ 191 w 284"/>
                  <a:gd name="T109" fmla="*/ 117 h 142"/>
                  <a:gd name="T110" fmla="*/ 236 w 284"/>
                  <a:gd name="T111" fmla="*/ 125 h 142"/>
                  <a:gd name="T112" fmla="*/ 265 w 284"/>
                  <a:gd name="T113" fmla="*/ 113 h 142"/>
                  <a:gd name="T114" fmla="*/ 269 w 284"/>
                  <a:gd name="T115" fmla="*/ 111 h 142"/>
                  <a:gd name="T116" fmla="*/ 249 w 284"/>
                  <a:gd name="T117"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142">
                    <a:moveTo>
                      <a:pt x="249" y="104"/>
                    </a:moveTo>
                    <a:cubicBezTo>
                      <a:pt x="252" y="102"/>
                      <a:pt x="254" y="101"/>
                      <a:pt x="257" y="98"/>
                    </a:cubicBezTo>
                    <a:cubicBezTo>
                      <a:pt x="253" y="97"/>
                      <a:pt x="251" y="97"/>
                      <a:pt x="247" y="96"/>
                    </a:cubicBezTo>
                    <a:cubicBezTo>
                      <a:pt x="251" y="93"/>
                      <a:pt x="253" y="91"/>
                      <a:pt x="257" y="88"/>
                    </a:cubicBezTo>
                    <a:cubicBezTo>
                      <a:pt x="254" y="86"/>
                      <a:pt x="252" y="85"/>
                      <a:pt x="249" y="82"/>
                    </a:cubicBezTo>
                    <a:cubicBezTo>
                      <a:pt x="251" y="81"/>
                      <a:pt x="252" y="81"/>
                      <a:pt x="254" y="79"/>
                    </a:cubicBezTo>
                    <a:cubicBezTo>
                      <a:pt x="252" y="77"/>
                      <a:pt x="251" y="75"/>
                      <a:pt x="249" y="73"/>
                    </a:cubicBezTo>
                    <a:cubicBezTo>
                      <a:pt x="240" y="76"/>
                      <a:pt x="236" y="77"/>
                      <a:pt x="227" y="80"/>
                    </a:cubicBezTo>
                    <a:cubicBezTo>
                      <a:pt x="230" y="75"/>
                      <a:pt x="232" y="72"/>
                      <a:pt x="235" y="66"/>
                    </a:cubicBezTo>
                    <a:cubicBezTo>
                      <a:pt x="242" y="63"/>
                      <a:pt x="245" y="62"/>
                      <a:pt x="251" y="59"/>
                    </a:cubicBezTo>
                    <a:cubicBezTo>
                      <a:pt x="251" y="57"/>
                      <a:pt x="251" y="56"/>
                      <a:pt x="251" y="54"/>
                    </a:cubicBezTo>
                    <a:cubicBezTo>
                      <a:pt x="251" y="54"/>
                      <a:pt x="251" y="54"/>
                      <a:pt x="251" y="54"/>
                    </a:cubicBezTo>
                    <a:cubicBezTo>
                      <a:pt x="256" y="54"/>
                      <a:pt x="258" y="54"/>
                      <a:pt x="263" y="53"/>
                    </a:cubicBezTo>
                    <a:cubicBezTo>
                      <a:pt x="265" y="48"/>
                      <a:pt x="266" y="45"/>
                      <a:pt x="268" y="39"/>
                    </a:cubicBezTo>
                    <a:cubicBezTo>
                      <a:pt x="274" y="36"/>
                      <a:pt x="277" y="35"/>
                      <a:pt x="283" y="32"/>
                    </a:cubicBezTo>
                    <a:cubicBezTo>
                      <a:pt x="284" y="30"/>
                      <a:pt x="284" y="29"/>
                      <a:pt x="284" y="27"/>
                    </a:cubicBezTo>
                    <a:cubicBezTo>
                      <a:pt x="273" y="27"/>
                      <a:pt x="268" y="27"/>
                      <a:pt x="257" y="27"/>
                    </a:cubicBezTo>
                    <a:cubicBezTo>
                      <a:pt x="250" y="26"/>
                      <a:pt x="247" y="25"/>
                      <a:pt x="241" y="24"/>
                    </a:cubicBezTo>
                    <a:cubicBezTo>
                      <a:pt x="237" y="26"/>
                      <a:pt x="232" y="28"/>
                      <a:pt x="232" y="28"/>
                    </a:cubicBezTo>
                    <a:cubicBezTo>
                      <a:pt x="229" y="27"/>
                      <a:pt x="228" y="26"/>
                      <a:pt x="226" y="24"/>
                    </a:cubicBezTo>
                    <a:cubicBezTo>
                      <a:pt x="211" y="22"/>
                      <a:pt x="204" y="21"/>
                      <a:pt x="190" y="19"/>
                    </a:cubicBezTo>
                    <a:cubicBezTo>
                      <a:pt x="184" y="15"/>
                      <a:pt x="182" y="13"/>
                      <a:pt x="176" y="10"/>
                    </a:cubicBezTo>
                    <a:cubicBezTo>
                      <a:pt x="169" y="10"/>
                      <a:pt x="165" y="10"/>
                      <a:pt x="157" y="10"/>
                    </a:cubicBezTo>
                    <a:cubicBezTo>
                      <a:pt x="154" y="6"/>
                      <a:pt x="153" y="4"/>
                      <a:pt x="150" y="0"/>
                    </a:cubicBezTo>
                    <a:cubicBezTo>
                      <a:pt x="145" y="2"/>
                      <a:pt x="143" y="3"/>
                      <a:pt x="138" y="4"/>
                    </a:cubicBezTo>
                    <a:cubicBezTo>
                      <a:pt x="138" y="9"/>
                      <a:pt x="137" y="11"/>
                      <a:pt x="137" y="15"/>
                    </a:cubicBezTo>
                    <a:cubicBezTo>
                      <a:pt x="123" y="18"/>
                      <a:pt x="116" y="20"/>
                      <a:pt x="102" y="23"/>
                    </a:cubicBezTo>
                    <a:cubicBezTo>
                      <a:pt x="106" y="25"/>
                      <a:pt x="108" y="26"/>
                      <a:pt x="112" y="27"/>
                    </a:cubicBezTo>
                    <a:cubicBezTo>
                      <a:pt x="108" y="28"/>
                      <a:pt x="106" y="29"/>
                      <a:pt x="101" y="30"/>
                    </a:cubicBezTo>
                    <a:cubicBezTo>
                      <a:pt x="91" y="29"/>
                      <a:pt x="85" y="28"/>
                      <a:pt x="74" y="27"/>
                    </a:cubicBezTo>
                    <a:cubicBezTo>
                      <a:pt x="68" y="27"/>
                      <a:pt x="66" y="27"/>
                      <a:pt x="60" y="27"/>
                    </a:cubicBezTo>
                    <a:cubicBezTo>
                      <a:pt x="65" y="33"/>
                      <a:pt x="68" y="36"/>
                      <a:pt x="73" y="42"/>
                    </a:cubicBezTo>
                    <a:cubicBezTo>
                      <a:pt x="62" y="44"/>
                      <a:pt x="56" y="44"/>
                      <a:pt x="45" y="46"/>
                    </a:cubicBezTo>
                    <a:cubicBezTo>
                      <a:pt x="40" y="44"/>
                      <a:pt x="38" y="43"/>
                      <a:pt x="33" y="41"/>
                    </a:cubicBezTo>
                    <a:cubicBezTo>
                      <a:pt x="20" y="45"/>
                      <a:pt x="13" y="46"/>
                      <a:pt x="0" y="50"/>
                    </a:cubicBezTo>
                    <a:cubicBezTo>
                      <a:pt x="4" y="54"/>
                      <a:pt x="6" y="56"/>
                      <a:pt x="9" y="61"/>
                    </a:cubicBezTo>
                    <a:cubicBezTo>
                      <a:pt x="20" y="60"/>
                      <a:pt x="25" y="60"/>
                      <a:pt x="36" y="59"/>
                    </a:cubicBezTo>
                    <a:cubicBezTo>
                      <a:pt x="36" y="61"/>
                      <a:pt x="36" y="62"/>
                      <a:pt x="36" y="64"/>
                    </a:cubicBezTo>
                    <a:cubicBezTo>
                      <a:pt x="43" y="63"/>
                      <a:pt x="46" y="63"/>
                      <a:pt x="52" y="62"/>
                    </a:cubicBezTo>
                    <a:cubicBezTo>
                      <a:pt x="56" y="63"/>
                      <a:pt x="58" y="64"/>
                      <a:pt x="62" y="65"/>
                    </a:cubicBezTo>
                    <a:cubicBezTo>
                      <a:pt x="60" y="68"/>
                      <a:pt x="60" y="69"/>
                      <a:pt x="58" y="73"/>
                    </a:cubicBezTo>
                    <a:cubicBezTo>
                      <a:pt x="64" y="77"/>
                      <a:pt x="67" y="79"/>
                      <a:pt x="73" y="84"/>
                    </a:cubicBezTo>
                    <a:cubicBezTo>
                      <a:pt x="77" y="93"/>
                      <a:pt x="79" y="97"/>
                      <a:pt x="83" y="106"/>
                    </a:cubicBezTo>
                    <a:cubicBezTo>
                      <a:pt x="77" y="115"/>
                      <a:pt x="74" y="119"/>
                      <a:pt x="69" y="128"/>
                    </a:cubicBezTo>
                    <a:cubicBezTo>
                      <a:pt x="80" y="132"/>
                      <a:pt x="85" y="134"/>
                      <a:pt x="96" y="138"/>
                    </a:cubicBezTo>
                    <a:cubicBezTo>
                      <a:pt x="103" y="138"/>
                      <a:pt x="107" y="138"/>
                      <a:pt x="115" y="139"/>
                    </a:cubicBezTo>
                    <a:cubicBezTo>
                      <a:pt x="118" y="137"/>
                      <a:pt x="120" y="136"/>
                      <a:pt x="124" y="134"/>
                    </a:cubicBezTo>
                    <a:cubicBezTo>
                      <a:pt x="133" y="137"/>
                      <a:pt x="138" y="139"/>
                      <a:pt x="147" y="142"/>
                    </a:cubicBezTo>
                    <a:cubicBezTo>
                      <a:pt x="151" y="141"/>
                      <a:pt x="153" y="141"/>
                      <a:pt x="157" y="139"/>
                    </a:cubicBezTo>
                    <a:cubicBezTo>
                      <a:pt x="164" y="140"/>
                      <a:pt x="168" y="140"/>
                      <a:pt x="176" y="141"/>
                    </a:cubicBezTo>
                    <a:cubicBezTo>
                      <a:pt x="176" y="140"/>
                      <a:pt x="176" y="139"/>
                      <a:pt x="176" y="137"/>
                    </a:cubicBezTo>
                    <a:cubicBezTo>
                      <a:pt x="176" y="137"/>
                      <a:pt x="176" y="137"/>
                      <a:pt x="176" y="137"/>
                    </a:cubicBezTo>
                    <a:cubicBezTo>
                      <a:pt x="174" y="136"/>
                      <a:pt x="173" y="135"/>
                      <a:pt x="170" y="133"/>
                    </a:cubicBezTo>
                    <a:cubicBezTo>
                      <a:pt x="172" y="129"/>
                      <a:pt x="172" y="128"/>
                      <a:pt x="174" y="124"/>
                    </a:cubicBezTo>
                    <a:cubicBezTo>
                      <a:pt x="181" y="121"/>
                      <a:pt x="184" y="120"/>
                      <a:pt x="191" y="117"/>
                    </a:cubicBezTo>
                    <a:cubicBezTo>
                      <a:pt x="209" y="120"/>
                      <a:pt x="218" y="122"/>
                      <a:pt x="236" y="125"/>
                    </a:cubicBezTo>
                    <a:cubicBezTo>
                      <a:pt x="248" y="120"/>
                      <a:pt x="253" y="118"/>
                      <a:pt x="265" y="113"/>
                    </a:cubicBezTo>
                    <a:cubicBezTo>
                      <a:pt x="266" y="112"/>
                      <a:pt x="267" y="112"/>
                      <a:pt x="269" y="111"/>
                    </a:cubicBezTo>
                    <a:cubicBezTo>
                      <a:pt x="261" y="108"/>
                      <a:pt x="257" y="107"/>
                      <a:pt x="249" y="10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251"/>
              <p:cNvSpPr>
                <a:spLocks/>
              </p:cNvSpPr>
              <p:nvPr userDrawn="1"/>
            </p:nvSpPr>
            <p:spPr bwMode="auto">
              <a:xfrm>
                <a:off x="2403" y="238"/>
                <a:ext cx="211" cy="74"/>
              </a:xfrm>
              <a:custGeom>
                <a:avLst/>
                <a:gdLst>
                  <a:gd name="T0" fmla="*/ 89 w 89"/>
                  <a:gd name="T1" fmla="*/ 12 h 31"/>
                  <a:gd name="T2" fmla="*/ 75 w 89"/>
                  <a:gd name="T3" fmla="*/ 11 h 31"/>
                  <a:gd name="T4" fmla="*/ 78 w 89"/>
                  <a:gd name="T5" fmla="*/ 6 h 31"/>
                  <a:gd name="T6" fmla="*/ 59 w 89"/>
                  <a:gd name="T7" fmla="*/ 1 h 31"/>
                  <a:gd name="T8" fmla="*/ 32 w 89"/>
                  <a:gd name="T9" fmla="*/ 7 h 31"/>
                  <a:gd name="T10" fmla="*/ 23 w 89"/>
                  <a:gd name="T11" fmla="*/ 0 h 31"/>
                  <a:gd name="T12" fmla="*/ 0 w 89"/>
                  <a:gd name="T13" fmla="*/ 7 h 31"/>
                  <a:gd name="T14" fmla="*/ 7 w 89"/>
                  <a:gd name="T15" fmla="*/ 17 h 31"/>
                  <a:gd name="T16" fmla="*/ 26 w 89"/>
                  <a:gd name="T17" fmla="*/ 17 h 31"/>
                  <a:gd name="T18" fmla="*/ 40 w 89"/>
                  <a:gd name="T19" fmla="*/ 26 h 31"/>
                  <a:gd name="T20" fmla="*/ 76 w 89"/>
                  <a:gd name="T21" fmla="*/ 31 h 31"/>
                  <a:gd name="T22" fmla="*/ 71 w 89"/>
                  <a:gd name="T23" fmla="*/ 27 h 31"/>
                  <a:gd name="T24" fmla="*/ 78 w 89"/>
                  <a:gd name="T25" fmla="*/ 20 h 31"/>
                  <a:gd name="T26" fmla="*/ 87 w 89"/>
                  <a:gd name="T27" fmla="*/ 23 h 31"/>
                  <a:gd name="T28" fmla="*/ 87 w 89"/>
                  <a:gd name="T29" fmla="*/ 23 h 31"/>
                  <a:gd name="T30" fmla="*/ 89 w 89"/>
                  <a:gd name="T3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31">
                    <a:moveTo>
                      <a:pt x="89" y="12"/>
                    </a:moveTo>
                    <a:cubicBezTo>
                      <a:pt x="83" y="12"/>
                      <a:pt x="80" y="11"/>
                      <a:pt x="75" y="11"/>
                    </a:cubicBezTo>
                    <a:cubicBezTo>
                      <a:pt x="76" y="9"/>
                      <a:pt x="77" y="8"/>
                      <a:pt x="78" y="6"/>
                    </a:cubicBezTo>
                    <a:cubicBezTo>
                      <a:pt x="70" y="4"/>
                      <a:pt x="67" y="3"/>
                      <a:pt x="59" y="1"/>
                    </a:cubicBezTo>
                    <a:cubicBezTo>
                      <a:pt x="48" y="4"/>
                      <a:pt x="43" y="5"/>
                      <a:pt x="32" y="7"/>
                    </a:cubicBezTo>
                    <a:cubicBezTo>
                      <a:pt x="28" y="4"/>
                      <a:pt x="27" y="3"/>
                      <a:pt x="23" y="0"/>
                    </a:cubicBezTo>
                    <a:cubicBezTo>
                      <a:pt x="14" y="3"/>
                      <a:pt x="9" y="4"/>
                      <a:pt x="0" y="7"/>
                    </a:cubicBezTo>
                    <a:cubicBezTo>
                      <a:pt x="3" y="11"/>
                      <a:pt x="4" y="13"/>
                      <a:pt x="7" y="17"/>
                    </a:cubicBezTo>
                    <a:cubicBezTo>
                      <a:pt x="15" y="17"/>
                      <a:pt x="19" y="17"/>
                      <a:pt x="26" y="17"/>
                    </a:cubicBezTo>
                    <a:cubicBezTo>
                      <a:pt x="32" y="20"/>
                      <a:pt x="34" y="22"/>
                      <a:pt x="40" y="26"/>
                    </a:cubicBezTo>
                    <a:cubicBezTo>
                      <a:pt x="54" y="28"/>
                      <a:pt x="61" y="29"/>
                      <a:pt x="76" y="31"/>
                    </a:cubicBezTo>
                    <a:cubicBezTo>
                      <a:pt x="74" y="30"/>
                      <a:pt x="73" y="29"/>
                      <a:pt x="71" y="27"/>
                    </a:cubicBezTo>
                    <a:cubicBezTo>
                      <a:pt x="74" y="24"/>
                      <a:pt x="75" y="23"/>
                      <a:pt x="78" y="20"/>
                    </a:cubicBezTo>
                    <a:cubicBezTo>
                      <a:pt x="78" y="20"/>
                      <a:pt x="82" y="22"/>
                      <a:pt x="87" y="23"/>
                    </a:cubicBezTo>
                    <a:cubicBezTo>
                      <a:pt x="87" y="23"/>
                      <a:pt x="87" y="23"/>
                      <a:pt x="87" y="23"/>
                    </a:cubicBezTo>
                    <a:cubicBezTo>
                      <a:pt x="88" y="18"/>
                      <a:pt x="88" y="16"/>
                      <a:pt x="89"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252"/>
              <p:cNvSpPr>
                <a:spLocks/>
              </p:cNvSpPr>
              <p:nvPr userDrawn="1"/>
            </p:nvSpPr>
            <p:spPr bwMode="auto">
              <a:xfrm>
                <a:off x="2458" y="146"/>
                <a:ext cx="194" cy="109"/>
              </a:xfrm>
              <a:custGeom>
                <a:avLst/>
                <a:gdLst>
                  <a:gd name="T0" fmla="*/ 58 w 82"/>
                  <a:gd name="T1" fmla="*/ 32 h 46"/>
                  <a:gd name="T2" fmla="*/ 74 w 82"/>
                  <a:gd name="T3" fmla="*/ 30 h 46"/>
                  <a:gd name="T4" fmla="*/ 78 w 82"/>
                  <a:gd name="T5" fmla="*/ 25 h 46"/>
                  <a:gd name="T6" fmla="*/ 72 w 82"/>
                  <a:gd name="T7" fmla="*/ 19 h 46"/>
                  <a:gd name="T8" fmla="*/ 82 w 82"/>
                  <a:gd name="T9" fmla="*/ 12 h 46"/>
                  <a:gd name="T10" fmla="*/ 81 w 82"/>
                  <a:gd name="T11" fmla="*/ 0 h 46"/>
                  <a:gd name="T12" fmla="*/ 71 w 82"/>
                  <a:gd name="T13" fmla="*/ 1 h 46"/>
                  <a:gd name="T14" fmla="*/ 45 w 82"/>
                  <a:gd name="T15" fmla="*/ 10 h 46"/>
                  <a:gd name="T16" fmla="*/ 48 w 82"/>
                  <a:gd name="T17" fmla="*/ 20 h 46"/>
                  <a:gd name="T18" fmla="*/ 37 w 82"/>
                  <a:gd name="T19" fmla="*/ 23 h 46"/>
                  <a:gd name="T20" fmla="*/ 29 w 82"/>
                  <a:gd name="T21" fmla="*/ 12 h 46"/>
                  <a:gd name="T22" fmla="*/ 15 w 82"/>
                  <a:gd name="T23" fmla="*/ 27 h 46"/>
                  <a:gd name="T24" fmla="*/ 16 w 82"/>
                  <a:gd name="T25" fmla="*/ 36 h 46"/>
                  <a:gd name="T26" fmla="*/ 2 w 82"/>
                  <a:gd name="T27" fmla="*/ 38 h 46"/>
                  <a:gd name="T28" fmla="*/ 0 w 82"/>
                  <a:gd name="T29" fmla="*/ 39 h 46"/>
                  <a:gd name="T30" fmla="*/ 9 w 82"/>
                  <a:gd name="T31" fmla="*/ 46 h 46"/>
                  <a:gd name="T32" fmla="*/ 36 w 82"/>
                  <a:gd name="T33" fmla="*/ 40 h 46"/>
                  <a:gd name="T34" fmla="*/ 55 w 82"/>
                  <a:gd name="T35" fmla="*/ 45 h 46"/>
                  <a:gd name="T36" fmla="*/ 63 w 82"/>
                  <a:gd name="T37" fmla="*/ 38 h 46"/>
                  <a:gd name="T38" fmla="*/ 58 w 82"/>
                  <a:gd name="T39"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 h="46">
                    <a:moveTo>
                      <a:pt x="58" y="32"/>
                    </a:moveTo>
                    <a:cubicBezTo>
                      <a:pt x="64" y="31"/>
                      <a:pt x="67" y="31"/>
                      <a:pt x="74" y="30"/>
                    </a:cubicBezTo>
                    <a:cubicBezTo>
                      <a:pt x="76" y="28"/>
                      <a:pt x="77" y="27"/>
                      <a:pt x="78" y="25"/>
                    </a:cubicBezTo>
                    <a:cubicBezTo>
                      <a:pt x="76" y="23"/>
                      <a:pt x="75" y="21"/>
                      <a:pt x="72" y="19"/>
                    </a:cubicBezTo>
                    <a:cubicBezTo>
                      <a:pt x="76" y="17"/>
                      <a:pt x="78" y="15"/>
                      <a:pt x="82" y="12"/>
                    </a:cubicBezTo>
                    <a:cubicBezTo>
                      <a:pt x="82" y="7"/>
                      <a:pt x="82" y="5"/>
                      <a:pt x="81" y="0"/>
                    </a:cubicBezTo>
                    <a:cubicBezTo>
                      <a:pt x="77" y="0"/>
                      <a:pt x="75" y="1"/>
                      <a:pt x="71" y="1"/>
                    </a:cubicBezTo>
                    <a:cubicBezTo>
                      <a:pt x="61" y="5"/>
                      <a:pt x="55" y="7"/>
                      <a:pt x="45" y="10"/>
                    </a:cubicBezTo>
                    <a:cubicBezTo>
                      <a:pt x="46" y="14"/>
                      <a:pt x="47" y="16"/>
                      <a:pt x="48" y="20"/>
                    </a:cubicBezTo>
                    <a:cubicBezTo>
                      <a:pt x="44" y="21"/>
                      <a:pt x="41" y="22"/>
                      <a:pt x="37" y="23"/>
                    </a:cubicBezTo>
                    <a:cubicBezTo>
                      <a:pt x="33" y="19"/>
                      <a:pt x="32" y="16"/>
                      <a:pt x="29" y="12"/>
                    </a:cubicBezTo>
                    <a:cubicBezTo>
                      <a:pt x="23" y="18"/>
                      <a:pt x="20" y="21"/>
                      <a:pt x="15" y="27"/>
                    </a:cubicBezTo>
                    <a:cubicBezTo>
                      <a:pt x="15" y="31"/>
                      <a:pt x="15" y="32"/>
                      <a:pt x="16" y="36"/>
                    </a:cubicBezTo>
                    <a:cubicBezTo>
                      <a:pt x="10" y="37"/>
                      <a:pt x="7" y="37"/>
                      <a:pt x="2" y="38"/>
                    </a:cubicBezTo>
                    <a:cubicBezTo>
                      <a:pt x="1" y="38"/>
                      <a:pt x="1" y="38"/>
                      <a:pt x="0" y="39"/>
                    </a:cubicBezTo>
                    <a:cubicBezTo>
                      <a:pt x="4" y="42"/>
                      <a:pt x="5" y="43"/>
                      <a:pt x="9" y="46"/>
                    </a:cubicBezTo>
                    <a:cubicBezTo>
                      <a:pt x="20" y="44"/>
                      <a:pt x="25" y="43"/>
                      <a:pt x="36" y="40"/>
                    </a:cubicBezTo>
                    <a:cubicBezTo>
                      <a:pt x="44" y="42"/>
                      <a:pt x="47" y="43"/>
                      <a:pt x="55" y="45"/>
                    </a:cubicBezTo>
                    <a:cubicBezTo>
                      <a:pt x="58" y="42"/>
                      <a:pt x="60" y="41"/>
                      <a:pt x="63" y="38"/>
                    </a:cubicBezTo>
                    <a:cubicBezTo>
                      <a:pt x="61" y="36"/>
                      <a:pt x="60" y="34"/>
                      <a:pt x="58" y="3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253"/>
              <p:cNvSpPr>
                <a:spLocks/>
              </p:cNvSpPr>
              <p:nvPr userDrawn="1"/>
            </p:nvSpPr>
            <p:spPr bwMode="auto">
              <a:xfrm>
                <a:off x="2776" y="321"/>
                <a:ext cx="396" cy="105"/>
              </a:xfrm>
              <a:custGeom>
                <a:avLst/>
                <a:gdLst>
                  <a:gd name="T0" fmla="*/ 40 w 167"/>
                  <a:gd name="T1" fmla="*/ 35 h 44"/>
                  <a:gd name="T2" fmla="*/ 59 w 167"/>
                  <a:gd name="T3" fmla="*/ 32 h 44"/>
                  <a:gd name="T4" fmla="*/ 63 w 167"/>
                  <a:gd name="T5" fmla="*/ 38 h 44"/>
                  <a:gd name="T6" fmla="*/ 98 w 167"/>
                  <a:gd name="T7" fmla="*/ 40 h 44"/>
                  <a:gd name="T8" fmla="*/ 107 w 167"/>
                  <a:gd name="T9" fmla="*/ 44 h 44"/>
                  <a:gd name="T10" fmla="*/ 115 w 167"/>
                  <a:gd name="T11" fmla="*/ 39 h 44"/>
                  <a:gd name="T12" fmla="*/ 126 w 167"/>
                  <a:gd name="T13" fmla="*/ 41 h 44"/>
                  <a:gd name="T14" fmla="*/ 131 w 167"/>
                  <a:gd name="T15" fmla="*/ 36 h 44"/>
                  <a:gd name="T16" fmla="*/ 148 w 167"/>
                  <a:gd name="T17" fmla="*/ 36 h 44"/>
                  <a:gd name="T18" fmla="*/ 155 w 167"/>
                  <a:gd name="T19" fmla="*/ 25 h 44"/>
                  <a:gd name="T20" fmla="*/ 165 w 167"/>
                  <a:gd name="T21" fmla="*/ 26 h 44"/>
                  <a:gd name="T22" fmla="*/ 167 w 167"/>
                  <a:gd name="T23" fmla="*/ 18 h 44"/>
                  <a:gd name="T24" fmla="*/ 160 w 167"/>
                  <a:gd name="T25" fmla="*/ 14 h 44"/>
                  <a:gd name="T26" fmla="*/ 164 w 167"/>
                  <a:gd name="T27" fmla="*/ 9 h 44"/>
                  <a:gd name="T28" fmla="*/ 159 w 167"/>
                  <a:gd name="T29" fmla="*/ 5 h 44"/>
                  <a:gd name="T30" fmla="*/ 144 w 167"/>
                  <a:gd name="T31" fmla="*/ 7 h 44"/>
                  <a:gd name="T32" fmla="*/ 121 w 167"/>
                  <a:gd name="T33" fmla="*/ 0 h 44"/>
                  <a:gd name="T34" fmla="*/ 116 w 167"/>
                  <a:gd name="T35" fmla="*/ 6 h 44"/>
                  <a:gd name="T36" fmla="*/ 76 w 167"/>
                  <a:gd name="T37" fmla="*/ 14 h 44"/>
                  <a:gd name="T38" fmla="*/ 76 w 167"/>
                  <a:gd name="T39" fmla="*/ 24 h 44"/>
                  <a:gd name="T40" fmla="*/ 57 w 167"/>
                  <a:gd name="T41" fmla="*/ 20 h 44"/>
                  <a:gd name="T42" fmla="*/ 38 w 167"/>
                  <a:gd name="T43" fmla="*/ 25 h 44"/>
                  <a:gd name="T44" fmla="*/ 1 w 167"/>
                  <a:gd name="T45" fmla="*/ 24 h 44"/>
                  <a:gd name="T46" fmla="*/ 0 w 167"/>
                  <a:gd name="T47" fmla="*/ 34 h 44"/>
                  <a:gd name="T48" fmla="*/ 24 w 167"/>
                  <a:gd name="T49" fmla="*/ 37 h 44"/>
                  <a:gd name="T50" fmla="*/ 36 w 167"/>
                  <a:gd name="T51" fmla="*/ 38 h 44"/>
                  <a:gd name="T52" fmla="*/ 40 w 167"/>
                  <a:gd name="T53"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7" h="44">
                    <a:moveTo>
                      <a:pt x="40" y="35"/>
                    </a:moveTo>
                    <a:cubicBezTo>
                      <a:pt x="47" y="34"/>
                      <a:pt x="51" y="33"/>
                      <a:pt x="59" y="32"/>
                    </a:cubicBezTo>
                    <a:cubicBezTo>
                      <a:pt x="60" y="35"/>
                      <a:pt x="61" y="36"/>
                      <a:pt x="63" y="38"/>
                    </a:cubicBezTo>
                    <a:cubicBezTo>
                      <a:pt x="77" y="39"/>
                      <a:pt x="84" y="39"/>
                      <a:pt x="98" y="40"/>
                    </a:cubicBezTo>
                    <a:cubicBezTo>
                      <a:pt x="101" y="42"/>
                      <a:pt x="103" y="43"/>
                      <a:pt x="107" y="44"/>
                    </a:cubicBezTo>
                    <a:cubicBezTo>
                      <a:pt x="110" y="42"/>
                      <a:pt x="112" y="41"/>
                      <a:pt x="115" y="39"/>
                    </a:cubicBezTo>
                    <a:cubicBezTo>
                      <a:pt x="120" y="40"/>
                      <a:pt x="122" y="40"/>
                      <a:pt x="126" y="41"/>
                    </a:cubicBezTo>
                    <a:cubicBezTo>
                      <a:pt x="128" y="39"/>
                      <a:pt x="129" y="38"/>
                      <a:pt x="131" y="36"/>
                    </a:cubicBezTo>
                    <a:cubicBezTo>
                      <a:pt x="138" y="36"/>
                      <a:pt x="141" y="36"/>
                      <a:pt x="148" y="36"/>
                    </a:cubicBezTo>
                    <a:cubicBezTo>
                      <a:pt x="150" y="32"/>
                      <a:pt x="152" y="29"/>
                      <a:pt x="155" y="25"/>
                    </a:cubicBezTo>
                    <a:cubicBezTo>
                      <a:pt x="159" y="26"/>
                      <a:pt x="161" y="26"/>
                      <a:pt x="165" y="26"/>
                    </a:cubicBezTo>
                    <a:cubicBezTo>
                      <a:pt x="166" y="23"/>
                      <a:pt x="167" y="21"/>
                      <a:pt x="167" y="18"/>
                    </a:cubicBezTo>
                    <a:cubicBezTo>
                      <a:pt x="164" y="17"/>
                      <a:pt x="163" y="16"/>
                      <a:pt x="160" y="14"/>
                    </a:cubicBezTo>
                    <a:cubicBezTo>
                      <a:pt x="162" y="12"/>
                      <a:pt x="163" y="11"/>
                      <a:pt x="164" y="9"/>
                    </a:cubicBezTo>
                    <a:cubicBezTo>
                      <a:pt x="162" y="8"/>
                      <a:pt x="161" y="7"/>
                      <a:pt x="159" y="5"/>
                    </a:cubicBezTo>
                    <a:cubicBezTo>
                      <a:pt x="153" y="6"/>
                      <a:pt x="150" y="6"/>
                      <a:pt x="144" y="7"/>
                    </a:cubicBezTo>
                    <a:cubicBezTo>
                      <a:pt x="135" y="4"/>
                      <a:pt x="130" y="3"/>
                      <a:pt x="121" y="0"/>
                    </a:cubicBezTo>
                    <a:cubicBezTo>
                      <a:pt x="119" y="2"/>
                      <a:pt x="118" y="4"/>
                      <a:pt x="116" y="6"/>
                    </a:cubicBezTo>
                    <a:cubicBezTo>
                      <a:pt x="100" y="9"/>
                      <a:pt x="92" y="11"/>
                      <a:pt x="76" y="14"/>
                    </a:cubicBezTo>
                    <a:cubicBezTo>
                      <a:pt x="76" y="18"/>
                      <a:pt x="76" y="20"/>
                      <a:pt x="76" y="24"/>
                    </a:cubicBezTo>
                    <a:cubicBezTo>
                      <a:pt x="68" y="22"/>
                      <a:pt x="64" y="21"/>
                      <a:pt x="57" y="20"/>
                    </a:cubicBezTo>
                    <a:cubicBezTo>
                      <a:pt x="49" y="22"/>
                      <a:pt x="45" y="23"/>
                      <a:pt x="38" y="25"/>
                    </a:cubicBezTo>
                    <a:cubicBezTo>
                      <a:pt x="23" y="24"/>
                      <a:pt x="16" y="24"/>
                      <a:pt x="1" y="24"/>
                    </a:cubicBezTo>
                    <a:cubicBezTo>
                      <a:pt x="1" y="28"/>
                      <a:pt x="1" y="30"/>
                      <a:pt x="0" y="34"/>
                    </a:cubicBezTo>
                    <a:cubicBezTo>
                      <a:pt x="10" y="35"/>
                      <a:pt x="14" y="35"/>
                      <a:pt x="24" y="37"/>
                    </a:cubicBezTo>
                    <a:cubicBezTo>
                      <a:pt x="29" y="37"/>
                      <a:pt x="31" y="38"/>
                      <a:pt x="36" y="38"/>
                    </a:cubicBezTo>
                    <a:cubicBezTo>
                      <a:pt x="38" y="37"/>
                      <a:pt x="38" y="36"/>
                      <a:pt x="40" y="3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54"/>
              <p:cNvSpPr>
                <a:spLocks/>
              </p:cNvSpPr>
              <p:nvPr userDrawn="1"/>
            </p:nvSpPr>
            <p:spPr bwMode="auto">
              <a:xfrm>
                <a:off x="2633" y="397"/>
                <a:ext cx="593" cy="349"/>
              </a:xfrm>
              <a:custGeom>
                <a:avLst/>
                <a:gdLst>
                  <a:gd name="T0" fmla="*/ 123 w 250"/>
                  <a:gd name="T1" fmla="*/ 6 h 147"/>
                  <a:gd name="T2" fmla="*/ 119 w 250"/>
                  <a:gd name="T3" fmla="*/ 0 h 147"/>
                  <a:gd name="T4" fmla="*/ 100 w 250"/>
                  <a:gd name="T5" fmla="*/ 3 h 147"/>
                  <a:gd name="T6" fmla="*/ 96 w 250"/>
                  <a:gd name="T7" fmla="*/ 6 h 147"/>
                  <a:gd name="T8" fmla="*/ 84 w 250"/>
                  <a:gd name="T9" fmla="*/ 5 h 147"/>
                  <a:gd name="T10" fmla="*/ 71 w 250"/>
                  <a:gd name="T11" fmla="*/ 15 h 147"/>
                  <a:gd name="T12" fmla="*/ 58 w 250"/>
                  <a:gd name="T13" fmla="*/ 12 h 147"/>
                  <a:gd name="T14" fmla="*/ 50 w 250"/>
                  <a:gd name="T15" fmla="*/ 22 h 147"/>
                  <a:gd name="T16" fmla="*/ 38 w 250"/>
                  <a:gd name="T17" fmla="*/ 12 h 147"/>
                  <a:gd name="T18" fmla="*/ 29 w 250"/>
                  <a:gd name="T19" fmla="*/ 14 h 147"/>
                  <a:gd name="T20" fmla="*/ 25 w 250"/>
                  <a:gd name="T21" fmla="*/ 21 h 147"/>
                  <a:gd name="T22" fmla="*/ 7 w 250"/>
                  <a:gd name="T23" fmla="*/ 19 h 147"/>
                  <a:gd name="T24" fmla="*/ 2 w 250"/>
                  <a:gd name="T25" fmla="*/ 22 h 147"/>
                  <a:gd name="T26" fmla="*/ 10 w 250"/>
                  <a:gd name="T27" fmla="*/ 28 h 147"/>
                  <a:gd name="T28" fmla="*/ 0 w 250"/>
                  <a:gd name="T29" fmla="*/ 36 h 147"/>
                  <a:gd name="T30" fmla="*/ 10 w 250"/>
                  <a:gd name="T31" fmla="*/ 38 h 147"/>
                  <a:gd name="T32" fmla="*/ 2 w 250"/>
                  <a:gd name="T33" fmla="*/ 44 h 147"/>
                  <a:gd name="T34" fmla="*/ 22 w 250"/>
                  <a:gd name="T35" fmla="*/ 51 h 147"/>
                  <a:gd name="T36" fmla="*/ 44 w 250"/>
                  <a:gd name="T37" fmla="*/ 41 h 147"/>
                  <a:gd name="T38" fmla="*/ 73 w 250"/>
                  <a:gd name="T39" fmla="*/ 48 h 147"/>
                  <a:gd name="T40" fmla="*/ 82 w 250"/>
                  <a:gd name="T41" fmla="*/ 65 h 147"/>
                  <a:gd name="T42" fmla="*/ 96 w 250"/>
                  <a:gd name="T43" fmla="*/ 71 h 147"/>
                  <a:gd name="T44" fmla="*/ 136 w 250"/>
                  <a:gd name="T45" fmla="*/ 94 h 147"/>
                  <a:gd name="T46" fmla="*/ 147 w 250"/>
                  <a:gd name="T47" fmla="*/ 95 h 147"/>
                  <a:gd name="T48" fmla="*/ 157 w 250"/>
                  <a:gd name="T49" fmla="*/ 101 h 147"/>
                  <a:gd name="T50" fmla="*/ 172 w 250"/>
                  <a:gd name="T51" fmla="*/ 102 h 147"/>
                  <a:gd name="T52" fmla="*/ 177 w 250"/>
                  <a:gd name="T53" fmla="*/ 109 h 147"/>
                  <a:gd name="T54" fmla="*/ 191 w 250"/>
                  <a:gd name="T55" fmla="*/ 114 h 147"/>
                  <a:gd name="T56" fmla="*/ 201 w 250"/>
                  <a:gd name="T57" fmla="*/ 131 h 147"/>
                  <a:gd name="T58" fmla="*/ 189 w 250"/>
                  <a:gd name="T59" fmla="*/ 142 h 147"/>
                  <a:gd name="T60" fmla="*/ 195 w 250"/>
                  <a:gd name="T61" fmla="*/ 147 h 147"/>
                  <a:gd name="T62" fmla="*/ 204 w 250"/>
                  <a:gd name="T63" fmla="*/ 145 h 147"/>
                  <a:gd name="T64" fmla="*/ 212 w 250"/>
                  <a:gd name="T65" fmla="*/ 132 h 147"/>
                  <a:gd name="T66" fmla="*/ 223 w 250"/>
                  <a:gd name="T67" fmla="*/ 132 h 147"/>
                  <a:gd name="T68" fmla="*/ 222 w 250"/>
                  <a:gd name="T69" fmla="*/ 125 h 147"/>
                  <a:gd name="T70" fmla="*/ 211 w 250"/>
                  <a:gd name="T71" fmla="*/ 120 h 147"/>
                  <a:gd name="T72" fmla="*/ 211 w 250"/>
                  <a:gd name="T73" fmla="*/ 114 h 147"/>
                  <a:gd name="T74" fmla="*/ 220 w 250"/>
                  <a:gd name="T75" fmla="*/ 106 h 147"/>
                  <a:gd name="T76" fmla="*/ 229 w 250"/>
                  <a:gd name="T77" fmla="*/ 111 h 147"/>
                  <a:gd name="T78" fmla="*/ 238 w 250"/>
                  <a:gd name="T79" fmla="*/ 113 h 147"/>
                  <a:gd name="T80" fmla="*/ 241 w 250"/>
                  <a:gd name="T81" fmla="*/ 118 h 147"/>
                  <a:gd name="T82" fmla="*/ 249 w 250"/>
                  <a:gd name="T83" fmla="*/ 118 h 147"/>
                  <a:gd name="T84" fmla="*/ 250 w 250"/>
                  <a:gd name="T85" fmla="*/ 114 h 147"/>
                  <a:gd name="T86" fmla="*/ 240 w 250"/>
                  <a:gd name="T87" fmla="*/ 104 h 147"/>
                  <a:gd name="T88" fmla="*/ 220 w 250"/>
                  <a:gd name="T89" fmla="*/ 96 h 147"/>
                  <a:gd name="T90" fmla="*/ 198 w 250"/>
                  <a:gd name="T91" fmla="*/ 91 h 147"/>
                  <a:gd name="T92" fmla="*/ 198 w 250"/>
                  <a:gd name="T93" fmla="*/ 88 h 147"/>
                  <a:gd name="T94" fmla="*/ 204 w 250"/>
                  <a:gd name="T95" fmla="*/ 86 h 147"/>
                  <a:gd name="T96" fmla="*/ 201 w 250"/>
                  <a:gd name="T97" fmla="*/ 84 h 147"/>
                  <a:gd name="T98" fmla="*/ 171 w 250"/>
                  <a:gd name="T99" fmla="*/ 80 h 147"/>
                  <a:gd name="T100" fmla="*/ 156 w 250"/>
                  <a:gd name="T101" fmla="*/ 70 h 147"/>
                  <a:gd name="T102" fmla="*/ 148 w 250"/>
                  <a:gd name="T103" fmla="*/ 56 h 147"/>
                  <a:gd name="T104" fmla="*/ 122 w 250"/>
                  <a:gd name="T105" fmla="*/ 44 h 147"/>
                  <a:gd name="T106" fmla="*/ 121 w 250"/>
                  <a:gd name="T107" fmla="*/ 34 h 147"/>
                  <a:gd name="T108" fmla="*/ 124 w 250"/>
                  <a:gd name="T109" fmla="*/ 31 h 147"/>
                  <a:gd name="T110" fmla="*/ 119 w 250"/>
                  <a:gd name="T111" fmla="*/ 24 h 147"/>
                  <a:gd name="T112" fmla="*/ 141 w 250"/>
                  <a:gd name="T113" fmla="*/ 19 h 147"/>
                  <a:gd name="T114" fmla="*/ 144 w 250"/>
                  <a:gd name="T115" fmla="*/ 20 h 147"/>
                  <a:gd name="T116" fmla="*/ 148 w 250"/>
                  <a:gd name="T117" fmla="*/ 8 h 147"/>
                  <a:gd name="T118" fmla="*/ 123 w 250"/>
                  <a:gd name="T119"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147">
                    <a:moveTo>
                      <a:pt x="123" y="6"/>
                    </a:moveTo>
                    <a:cubicBezTo>
                      <a:pt x="121" y="4"/>
                      <a:pt x="120" y="3"/>
                      <a:pt x="119" y="0"/>
                    </a:cubicBezTo>
                    <a:cubicBezTo>
                      <a:pt x="111" y="1"/>
                      <a:pt x="107" y="2"/>
                      <a:pt x="100" y="3"/>
                    </a:cubicBezTo>
                    <a:cubicBezTo>
                      <a:pt x="98" y="4"/>
                      <a:pt x="98" y="5"/>
                      <a:pt x="96" y="6"/>
                    </a:cubicBezTo>
                    <a:cubicBezTo>
                      <a:pt x="91" y="6"/>
                      <a:pt x="89" y="5"/>
                      <a:pt x="84" y="5"/>
                    </a:cubicBezTo>
                    <a:cubicBezTo>
                      <a:pt x="79" y="9"/>
                      <a:pt x="76" y="11"/>
                      <a:pt x="71" y="15"/>
                    </a:cubicBezTo>
                    <a:cubicBezTo>
                      <a:pt x="66" y="13"/>
                      <a:pt x="63" y="13"/>
                      <a:pt x="58" y="12"/>
                    </a:cubicBezTo>
                    <a:cubicBezTo>
                      <a:pt x="55" y="16"/>
                      <a:pt x="53" y="18"/>
                      <a:pt x="50" y="22"/>
                    </a:cubicBezTo>
                    <a:cubicBezTo>
                      <a:pt x="45" y="18"/>
                      <a:pt x="43" y="16"/>
                      <a:pt x="38" y="12"/>
                    </a:cubicBezTo>
                    <a:cubicBezTo>
                      <a:pt x="34" y="13"/>
                      <a:pt x="33" y="13"/>
                      <a:pt x="29" y="14"/>
                    </a:cubicBezTo>
                    <a:cubicBezTo>
                      <a:pt x="28" y="16"/>
                      <a:pt x="27" y="18"/>
                      <a:pt x="25" y="21"/>
                    </a:cubicBezTo>
                    <a:cubicBezTo>
                      <a:pt x="18" y="20"/>
                      <a:pt x="15" y="20"/>
                      <a:pt x="7" y="19"/>
                    </a:cubicBezTo>
                    <a:cubicBezTo>
                      <a:pt x="5" y="21"/>
                      <a:pt x="4" y="21"/>
                      <a:pt x="2" y="22"/>
                    </a:cubicBezTo>
                    <a:cubicBezTo>
                      <a:pt x="5" y="25"/>
                      <a:pt x="7" y="26"/>
                      <a:pt x="10" y="28"/>
                    </a:cubicBezTo>
                    <a:cubicBezTo>
                      <a:pt x="6" y="31"/>
                      <a:pt x="4" y="33"/>
                      <a:pt x="0" y="36"/>
                    </a:cubicBezTo>
                    <a:cubicBezTo>
                      <a:pt x="4" y="37"/>
                      <a:pt x="6" y="37"/>
                      <a:pt x="10" y="38"/>
                    </a:cubicBezTo>
                    <a:cubicBezTo>
                      <a:pt x="7" y="41"/>
                      <a:pt x="5" y="42"/>
                      <a:pt x="2" y="44"/>
                    </a:cubicBezTo>
                    <a:cubicBezTo>
                      <a:pt x="10" y="47"/>
                      <a:pt x="14" y="48"/>
                      <a:pt x="22" y="51"/>
                    </a:cubicBezTo>
                    <a:cubicBezTo>
                      <a:pt x="31" y="47"/>
                      <a:pt x="35" y="45"/>
                      <a:pt x="44" y="41"/>
                    </a:cubicBezTo>
                    <a:cubicBezTo>
                      <a:pt x="56" y="44"/>
                      <a:pt x="61" y="45"/>
                      <a:pt x="73" y="48"/>
                    </a:cubicBezTo>
                    <a:cubicBezTo>
                      <a:pt x="76" y="55"/>
                      <a:pt x="78" y="58"/>
                      <a:pt x="82" y="65"/>
                    </a:cubicBezTo>
                    <a:cubicBezTo>
                      <a:pt x="87" y="68"/>
                      <a:pt x="90" y="69"/>
                      <a:pt x="96" y="71"/>
                    </a:cubicBezTo>
                    <a:cubicBezTo>
                      <a:pt x="112" y="80"/>
                      <a:pt x="120" y="85"/>
                      <a:pt x="136" y="94"/>
                    </a:cubicBezTo>
                    <a:cubicBezTo>
                      <a:pt x="140" y="94"/>
                      <a:pt x="143" y="94"/>
                      <a:pt x="147" y="95"/>
                    </a:cubicBezTo>
                    <a:cubicBezTo>
                      <a:pt x="151" y="97"/>
                      <a:pt x="153" y="98"/>
                      <a:pt x="157" y="101"/>
                    </a:cubicBezTo>
                    <a:cubicBezTo>
                      <a:pt x="163" y="101"/>
                      <a:pt x="166" y="102"/>
                      <a:pt x="172" y="102"/>
                    </a:cubicBezTo>
                    <a:cubicBezTo>
                      <a:pt x="174" y="105"/>
                      <a:pt x="175" y="106"/>
                      <a:pt x="177" y="109"/>
                    </a:cubicBezTo>
                    <a:cubicBezTo>
                      <a:pt x="183" y="111"/>
                      <a:pt x="185" y="112"/>
                      <a:pt x="191" y="114"/>
                    </a:cubicBezTo>
                    <a:cubicBezTo>
                      <a:pt x="195" y="121"/>
                      <a:pt x="197" y="124"/>
                      <a:pt x="201" y="131"/>
                    </a:cubicBezTo>
                    <a:cubicBezTo>
                      <a:pt x="196" y="136"/>
                      <a:pt x="194" y="138"/>
                      <a:pt x="189" y="142"/>
                    </a:cubicBezTo>
                    <a:cubicBezTo>
                      <a:pt x="192" y="144"/>
                      <a:pt x="193" y="145"/>
                      <a:pt x="195" y="147"/>
                    </a:cubicBezTo>
                    <a:cubicBezTo>
                      <a:pt x="199" y="146"/>
                      <a:pt x="201" y="146"/>
                      <a:pt x="204" y="145"/>
                    </a:cubicBezTo>
                    <a:cubicBezTo>
                      <a:pt x="207" y="140"/>
                      <a:pt x="209" y="137"/>
                      <a:pt x="212" y="132"/>
                    </a:cubicBezTo>
                    <a:cubicBezTo>
                      <a:pt x="216" y="132"/>
                      <a:pt x="219" y="132"/>
                      <a:pt x="223" y="132"/>
                    </a:cubicBezTo>
                    <a:cubicBezTo>
                      <a:pt x="223" y="129"/>
                      <a:pt x="222" y="127"/>
                      <a:pt x="222" y="125"/>
                    </a:cubicBezTo>
                    <a:cubicBezTo>
                      <a:pt x="218" y="123"/>
                      <a:pt x="216" y="122"/>
                      <a:pt x="211" y="120"/>
                    </a:cubicBezTo>
                    <a:cubicBezTo>
                      <a:pt x="211" y="118"/>
                      <a:pt x="211" y="116"/>
                      <a:pt x="211" y="114"/>
                    </a:cubicBezTo>
                    <a:cubicBezTo>
                      <a:pt x="214" y="111"/>
                      <a:pt x="216" y="109"/>
                      <a:pt x="220" y="106"/>
                    </a:cubicBezTo>
                    <a:cubicBezTo>
                      <a:pt x="223" y="108"/>
                      <a:pt x="225" y="109"/>
                      <a:pt x="229" y="111"/>
                    </a:cubicBezTo>
                    <a:cubicBezTo>
                      <a:pt x="233" y="112"/>
                      <a:pt x="234" y="112"/>
                      <a:pt x="238" y="113"/>
                    </a:cubicBezTo>
                    <a:cubicBezTo>
                      <a:pt x="239" y="115"/>
                      <a:pt x="240" y="116"/>
                      <a:pt x="241" y="118"/>
                    </a:cubicBezTo>
                    <a:cubicBezTo>
                      <a:pt x="244" y="118"/>
                      <a:pt x="245" y="118"/>
                      <a:pt x="249" y="118"/>
                    </a:cubicBezTo>
                    <a:cubicBezTo>
                      <a:pt x="249" y="116"/>
                      <a:pt x="250" y="115"/>
                      <a:pt x="250" y="114"/>
                    </a:cubicBezTo>
                    <a:cubicBezTo>
                      <a:pt x="246" y="110"/>
                      <a:pt x="244" y="108"/>
                      <a:pt x="240" y="104"/>
                    </a:cubicBezTo>
                    <a:cubicBezTo>
                      <a:pt x="232" y="101"/>
                      <a:pt x="228" y="100"/>
                      <a:pt x="220" y="96"/>
                    </a:cubicBezTo>
                    <a:cubicBezTo>
                      <a:pt x="211" y="94"/>
                      <a:pt x="207" y="93"/>
                      <a:pt x="198" y="91"/>
                    </a:cubicBezTo>
                    <a:cubicBezTo>
                      <a:pt x="198" y="90"/>
                      <a:pt x="198" y="89"/>
                      <a:pt x="198" y="88"/>
                    </a:cubicBezTo>
                    <a:cubicBezTo>
                      <a:pt x="200" y="87"/>
                      <a:pt x="201" y="87"/>
                      <a:pt x="204" y="86"/>
                    </a:cubicBezTo>
                    <a:cubicBezTo>
                      <a:pt x="203" y="85"/>
                      <a:pt x="202" y="84"/>
                      <a:pt x="201" y="84"/>
                    </a:cubicBezTo>
                    <a:cubicBezTo>
                      <a:pt x="189" y="82"/>
                      <a:pt x="183" y="81"/>
                      <a:pt x="171" y="80"/>
                    </a:cubicBezTo>
                    <a:cubicBezTo>
                      <a:pt x="165" y="76"/>
                      <a:pt x="162" y="74"/>
                      <a:pt x="156" y="70"/>
                    </a:cubicBezTo>
                    <a:cubicBezTo>
                      <a:pt x="153" y="64"/>
                      <a:pt x="151" y="61"/>
                      <a:pt x="148" y="56"/>
                    </a:cubicBezTo>
                    <a:cubicBezTo>
                      <a:pt x="138" y="51"/>
                      <a:pt x="132" y="49"/>
                      <a:pt x="122" y="44"/>
                    </a:cubicBezTo>
                    <a:cubicBezTo>
                      <a:pt x="121" y="40"/>
                      <a:pt x="121" y="38"/>
                      <a:pt x="121" y="34"/>
                    </a:cubicBezTo>
                    <a:cubicBezTo>
                      <a:pt x="122" y="33"/>
                      <a:pt x="123" y="32"/>
                      <a:pt x="124" y="31"/>
                    </a:cubicBezTo>
                    <a:cubicBezTo>
                      <a:pt x="122" y="28"/>
                      <a:pt x="121" y="27"/>
                      <a:pt x="119" y="24"/>
                    </a:cubicBezTo>
                    <a:cubicBezTo>
                      <a:pt x="128" y="22"/>
                      <a:pt x="132" y="21"/>
                      <a:pt x="141" y="19"/>
                    </a:cubicBezTo>
                    <a:cubicBezTo>
                      <a:pt x="142" y="19"/>
                      <a:pt x="143" y="19"/>
                      <a:pt x="144" y="20"/>
                    </a:cubicBezTo>
                    <a:cubicBezTo>
                      <a:pt x="146" y="15"/>
                      <a:pt x="147" y="13"/>
                      <a:pt x="148" y="8"/>
                    </a:cubicBezTo>
                    <a:cubicBezTo>
                      <a:pt x="138" y="7"/>
                      <a:pt x="133" y="7"/>
                      <a:pt x="123"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55"/>
              <p:cNvSpPr>
                <a:spLocks/>
              </p:cNvSpPr>
              <p:nvPr userDrawn="1"/>
            </p:nvSpPr>
            <p:spPr bwMode="auto">
              <a:xfrm>
                <a:off x="2906" y="252"/>
                <a:ext cx="349" cy="91"/>
              </a:xfrm>
              <a:custGeom>
                <a:avLst/>
                <a:gdLst>
                  <a:gd name="T0" fmla="*/ 129 w 147"/>
                  <a:gd name="T1" fmla="*/ 30 h 38"/>
                  <a:gd name="T2" fmla="*/ 147 w 147"/>
                  <a:gd name="T3" fmla="*/ 26 h 38"/>
                  <a:gd name="T4" fmla="*/ 142 w 147"/>
                  <a:gd name="T5" fmla="*/ 19 h 38"/>
                  <a:gd name="T6" fmla="*/ 123 w 147"/>
                  <a:gd name="T7" fmla="*/ 19 h 38"/>
                  <a:gd name="T8" fmla="*/ 122 w 147"/>
                  <a:gd name="T9" fmla="*/ 12 h 38"/>
                  <a:gd name="T10" fmla="*/ 107 w 147"/>
                  <a:gd name="T11" fmla="*/ 11 h 38"/>
                  <a:gd name="T12" fmla="*/ 102 w 147"/>
                  <a:gd name="T13" fmla="*/ 18 h 38"/>
                  <a:gd name="T14" fmla="*/ 90 w 147"/>
                  <a:gd name="T15" fmla="*/ 11 h 38"/>
                  <a:gd name="T16" fmla="*/ 95 w 147"/>
                  <a:gd name="T17" fmla="*/ 6 h 38"/>
                  <a:gd name="T18" fmla="*/ 78 w 147"/>
                  <a:gd name="T19" fmla="*/ 5 h 38"/>
                  <a:gd name="T20" fmla="*/ 73 w 147"/>
                  <a:gd name="T21" fmla="*/ 2 h 38"/>
                  <a:gd name="T22" fmla="*/ 60 w 147"/>
                  <a:gd name="T23" fmla="*/ 5 h 38"/>
                  <a:gd name="T24" fmla="*/ 50 w 147"/>
                  <a:gd name="T25" fmla="*/ 0 h 38"/>
                  <a:gd name="T26" fmla="*/ 33 w 147"/>
                  <a:gd name="T27" fmla="*/ 3 h 38"/>
                  <a:gd name="T28" fmla="*/ 26 w 147"/>
                  <a:gd name="T29" fmla="*/ 10 h 38"/>
                  <a:gd name="T30" fmla="*/ 14 w 147"/>
                  <a:gd name="T31" fmla="*/ 9 h 38"/>
                  <a:gd name="T32" fmla="*/ 0 w 147"/>
                  <a:gd name="T33" fmla="*/ 14 h 38"/>
                  <a:gd name="T34" fmla="*/ 14 w 147"/>
                  <a:gd name="T35" fmla="*/ 26 h 38"/>
                  <a:gd name="T36" fmla="*/ 25 w 147"/>
                  <a:gd name="T37" fmla="*/ 25 h 38"/>
                  <a:gd name="T38" fmla="*/ 46 w 147"/>
                  <a:gd name="T39" fmla="*/ 38 h 38"/>
                  <a:gd name="T40" fmla="*/ 61 w 147"/>
                  <a:gd name="T41" fmla="*/ 35 h 38"/>
                  <a:gd name="T42" fmla="*/ 66 w 147"/>
                  <a:gd name="T43" fmla="*/ 29 h 38"/>
                  <a:gd name="T44" fmla="*/ 89 w 147"/>
                  <a:gd name="T45" fmla="*/ 36 h 38"/>
                  <a:gd name="T46" fmla="*/ 104 w 147"/>
                  <a:gd name="T47" fmla="*/ 34 h 38"/>
                  <a:gd name="T48" fmla="*/ 105 w 147"/>
                  <a:gd name="T49" fmla="*/ 35 h 38"/>
                  <a:gd name="T50" fmla="*/ 125 w 147"/>
                  <a:gd name="T51" fmla="*/ 36 h 38"/>
                  <a:gd name="T52" fmla="*/ 129 w 147"/>
                  <a:gd name="T5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38">
                    <a:moveTo>
                      <a:pt x="129" y="30"/>
                    </a:moveTo>
                    <a:cubicBezTo>
                      <a:pt x="136" y="28"/>
                      <a:pt x="140" y="28"/>
                      <a:pt x="147" y="26"/>
                    </a:cubicBezTo>
                    <a:cubicBezTo>
                      <a:pt x="145" y="23"/>
                      <a:pt x="144" y="22"/>
                      <a:pt x="142" y="19"/>
                    </a:cubicBezTo>
                    <a:cubicBezTo>
                      <a:pt x="134" y="19"/>
                      <a:pt x="130" y="19"/>
                      <a:pt x="123" y="19"/>
                    </a:cubicBezTo>
                    <a:cubicBezTo>
                      <a:pt x="123" y="16"/>
                      <a:pt x="122" y="15"/>
                      <a:pt x="122" y="12"/>
                    </a:cubicBezTo>
                    <a:cubicBezTo>
                      <a:pt x="116" y="12"/>
                      <a:pt x="113" y="11"/>
                      <a:pt x="107" y="11"/>
                    </a:cubicBezTo>
                    <a:cubicBezTo>
                      <a:pt x="105" y="14"/>
                      <a:pt x="104" y="15"/>
                      <a:pt x="102" y="18"/>
                    </a:cubicBezTo>
                    <a:cubicBezTo>
                      <a:pt x="97" y="15"/>
                      <a:pt x="94" y="14"/>
                      <a:pt x="90" y="11"/>
                    </a:cubicBezTo>
                    <a:cubicBezTo>
                      <a:pt x="92" y="9"/>
                      <a:pt x="93" y="8"/>
                      <a:pt x="95" y="6"/>
                    </a:cubicBezTo>
                    <a:cubicBezTo>
                      <a:pt x="88" y="5"/>
                      <a:pt x="84" y="5"/>
                      <a:pt x="78" y="5"/>
                    </a:cubicBezTo>
                    <a:cubicBezTo>
                      <a:pt x="76" y="4"/>
                      <a:pt x="75" y="3"/>
                      <a:pt x="73" y="2"/>
                    </a:cubicBezTo>
                    <a:cubicBezTo>
                      <a:pt x="68" y="3"/>
                      <a:pt x="66" y="4"/>
                      <a:pt x="60" y="5"/>
                    </a:cubicBezTo>
                    <a:cubicBezTo>
                      <a:pt x="56" y="3"/>
                      <a:pt x="54" y="2"/>
                      <a:pt x="50" y="0"/>
                    </a:cubicBezTo>
                    <a:cubicBezTo>
                      <a:pt x="43" y="1"/>
                      <a:pt x="39" y="2"/>
                      <a:pt x="33" y="3"/>
                    </a:cubicBezTo>
                    <a:cubicBezTo>
                      <a:pt x="30" y="6"/>
                      <a:pt x="29" y="7"/>
                      <a:pt x="26" y="10"/>
                    </a:cubicBezTo>
                    <a:cubicBezTo>
                      <a:pt x="22" y="10"/>
                      <a:pt x="19" y="10"/>
                      <a:pt x="14" y="9"/>
                    </a:cubicBezTo>
                    <a:cubicBezTo>
                      <a:pt x="9" y="11"/>
                      <a:pt x="6" y="12"/>
                      <a:pt x="0" y="14"/>
                    </a:cubicBezTo>
                    <a:cubicBezTo>
                      <a:pt x="6" y="19"/>
                      <a:pt x="9" y="21"/>
                      <a:pt x="14" y="26"/>
                    </a:cubicBezTo>
                    <a:cubicBezTo>
                      <a:pt x="19" y="25"/>
                      <a:pt x="21" y="25"/>
                      <a:pt x="25" y="25"/>
                    </a:cubicBezTo>
                    <a:cubicBezTo>
                      <a:pt x="34" y="30"/>
                      <a:pt x="38" y="33"/>
                      <a:pt x="46" y="38"/>
                    </a:cubicBezTo>
                    <a:cubicBezTo>
                      <a:pt x="52" y="37"/>
                      <a:pt x="55" y="36"/>
                      <a:pt x="61" y="35"/>
                    </a:cubicBezTo>
                    <a:cubicBezTo>
                      <a:pt x="63" y="33"/>
                      <a:pt x="64" y="31"/>
                      <a:pt x="66" y="29"/>
                    </a:cubicBezTo>
                    <a:cubicBezTo>
                      <a:pt x="75" y="32"/>
                      <a:pt x="80" y="33"/>
                      <a:pt x="89" y="36"/>
                    </a:cubicBezTo>
                    <a:cubicBezTo>
                      <a:pt x="95" y="35"/>
                      <a:pt x="98" y="35"/>
                      <a:pt x="104" y="34"/>
                    </a:cubicBezTo>
                    <a:cubicBezTo>
                      <a:pt x="104" y="34"/>
                      <a:pt x="105" y="34"/>
                      <a:pt x="105" y="35"/>
                    </a:cubicBezTo>
                    <a:cubicBezTo>
                      <a:pt x="113" y="35"/>
                      <a:pt x="117" y="36"/>
                      <a:pt x="125" y="36"/>
                    </a:cubicBezTo>
                    <a:cubicBezTo>
                      <a:pt x="126" y="34"/>
                      <a:pt x="127" y="32"/>
                      <a:pt x="129" y="3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56"/>
              <p:cNvSpPr>
                <a:spLocks/>
              </p:cNvSpPr>
              <p:nvPr userDrawn="1"/>
            </p:nvSpPr>
            <p:spPr bwMode="auto">
              <a:xfrm>
                <a:off x="2581" y="98"/>
                <a:ext cx="477" cy="283"/>
              </a:xfrm>
              <a:custGeom>
                <a:avLst/>
                <a:gdLst>
                  <a:gd name="T0" fmla="*/ 194 w 201"/>
                  <a:gd name="T1" fmla="*/ 53 h 119"/>
                  <a:gd name="T2" fmla="*/ 197 w 201"/>
                  <a:gd name="T3" fmla="*/ 40 h 119"/>
                  <a:gd name="T4" fmla="*/ 178 w 201"/>
                  <a:gd name="T5" fmla="*/ 33 h 119"/>
                  <a:gd name="T6" fmla="*/ 191 w 201"/>
                  <a:gd name="T7" fmla="*/ 19 h 119"/>
                  <a:gd name="T8" fmla="*/ 179 w 201"/>
                  <a:gd name="T9" fmla="*/ 14 h 119"/>
                  <a:gd name="T10" fmla="*/ 172 w 201"/>
                  <a:gd name="T11" fmla="*/ 9 h 119"/>
                  <a:gd name="T12" fmla="*/ 176 w 201"/>
                  <a:gd name="T13" fmla="*/ 4 h 119"/>
                  <a:gd name="T14" fmla="*/ 165 w 201"/>
                  <a:gd name="T15" fmla="*/ 0 h 119"/>
                  <a:gd name="T16" fmla="*/ 159 w 201"/>
                  <a:gd name="T17" fmla="*/ 5 h 119"/>
                  <a:gd name="T18" fmla="*/ 148 w 201"/>
                  <a:gd name="T19" fmla="*/ 4 h 119"/>
                  <a:gd name="T20" fmla="*/ 139 w 201"/>
                  <a:gd name="T21" fmla="*/ 10 h 119"/>
                  <a:gd name="T22" fmla="*/ 112 w 201"/>
                  <a:gd name="T23" fmla="*/ 13 h 119"/>
                  <a:gd name="T24" fmla="*/ 93 w 201"/>
                  <a:gd name="T25" fmla="*/ 3 h 119"/>
                  <a:gd name="T26" fmla="*/ 64 w 201"/>
                  <a:gd name="T27" fmla="*/ 3 h 119"/>
                  <a:gd name="T28" fmla="*/ 66 w 201"/>
                  <a:gd name="T29" fmla="*/ 8 h 119"/>
                  <a:gd name="T30" fmla="*/ 78 w 201"/>
                  <a:gd name="T31" fmla="*/ 17 h 119"/>
                  <a:gd name="T32" fmla="*/ 59 w 201"/>
                  <a:gd name="T33" fmla="*/ 15 h 119"/>
                  <a:gd name="T34" fmla="*/ 49 w 201"/>
                  <a:gd name="T35" fmla="*/ 25 h 119"/>
                  <a:gd name="T36" fmla="*/ 34 w 201"/>
                  <a:gd name="T37" fmla="*/ 20 h 119"/>
                  <a:gd name="T38" fmla="*/ 29 w 201"/>
                  <a:gd name="T39" fmla="*/ 20 h 119"/>
                  <a:gd name="T40" fmla="*/ 30 w 201"/>
                  <a:gd name="T41" fmla="*/ 32 h 119"/>
                  <a:gd name="T42" fmla="*/ 20 w 201"/>
                  <a:gd name="T43" fmla="*/ 39 h 119"/>
                  <a:gd name="T44" fmla="*/ 26 w 201"/>
                  <a:gd name="T45" fmla="*/ 45 h 119"/>
                  <a:gd name="T46" fmla="*/ 22 w 201"/>
                  <a:gd name="T47" fmla="*/ 50 h 119"/>
                  <a:gd name="T48" fmla="*/ 6 w 201"/>
                  <a:gd name="T49" fmla="*/ 52 h 119"/>
                  <a:gd name="T50" fmla="*/ 11 w 201"/>
                  <a:gd name="T51" fmla="*/ 58 h 119"/>
                  <a:gd name="T52" fmla="*/ 3 w 201"/>
                  <a:gd name="T53" fmla="*/ 65 h 119"/>
                  <a:gd name="T54" fmla="*/ 0 w 201"/>
                  <a:gd name="T55" fmla="*/ 70 h 119"/>
                  <a:gd name="T56" fmla="*/ 14 w 201"/>
                  <a:gd name="T57" fmla="*/ 71 h 119"/>
                  <a:gd name="T58" fmla="*/ 12 w 201"/>
                  <a:gd name="T59" fmla="*/ 82 h 119"/>
                  <a:gd name="T60" fmla="*/ 12 w 201"/>
                  <a:gd name="T61" fmla="*/ 82 h 119"/>
                  <a:gd name="T62" fmla="*/ 23 w 201"/>
                  <a:gd name="T63" fmla="*/ 86 h 119"/>
                  <a:gd name="T64" fmla="*/ 16 w 201"/>
                  <a:gd name="T65" fmla="*/ 90 h 119"/>
                  <a:gd name="T66" fmla="*/ 32 w 201"/>
                  <a:gd name="T67" fmla="*/ 93 h 119"/>
                  <a:gd name="T68" fmla="*/ 59 w 201"/>
                  <a:gd name="T69" fmla="*/ 93 h 119"/>
                  <a:gd name="T70" fmla="*/ 58 w 201"/>
                  <a:gd name="T71" fmla="*/ 98 h 119"/>
                  <a:gd name="T72" fmla="*/ 43 w 201"/>
                  <a:gd name="T73" fmla="*/ 105 h 119"/>
                  <a:gd name="T74" fmla="*/ 38 w 201"/>
                  <a:gd name="T75" fmla="*/ 119 h 119"/>
                  <a:gd name="T76" fmla="*/ 55 w 201"/>
                  <a:gd name="T77" fmla="*/ 119 h 119"/>
                  <a:gd name="T78" fmla="*/ 62 w 201"/>
                  <a:gd name="T79" fmla="*/ 114 h 119"/>
                  <a:gd name="T80" fmla="*/ 83 w 201"/>
                  <a:gd name="T81" fmla="*/ 118 h 119"/>
                  <a:gd name="T82" fmla="*/ 120 w 201"/>
                  <a:gd name="T83" fmla="*/ 119 h 119"/>
                  <a:gd name="T84" fmla="*/ 139 w 201"/>
                  <a:gd name="T85" fmla="*/ 114 h 119"/>
                  <a:gd name="T86" fmla="*/ 158 w 201"/>
                  <a:gd name="T87" fmla="*/ 118 h 119"/>
                  <a:gd name="T88" fmla="*/ 158 w 201"/>
                  <a:gd name="T89" fmla="*/ 108 h 119"/>
                  <a:gd name="T90" fmla="*/ 183 w 201"/>
                  <a:gd name="T91" fmla="*/ 103 h 119"/>
                  <a:gd name="T92" fmla="*/ 162 w 201"/>
                  <a:gd name="T93" fmla="*/ 90 h 119"/>
                  <a:gd name="T94" fmla="*/ 151 w 201"/>
                  <a:gd name="T95" fmla="*/ 91 h 119"/>
                  <a:gd name="T96" fmla="*/ 137 w 201"/>
                  <a:gd name="T97" fmla="*/ 79 h 119"/>
                  <a:gd name="T98" fmla="*/ 151 w 201"/>
                  <a:gd name="T99" fmla="*/ 74 h 119"/>
                  <a:gd name="T100" fmla="*/ 163 w 201"/>
                  <a:gd name="T101" fmla="*/ 75 h 119"/>
                  <a:gd name="T102" fmla="*/ 170 w 201"/>
                  <a:gd name="T103" fmla="*/ 68 h 119"/>
                  <a:gd name="T104" fmla="*/ 187 w 201"/>
                  <a:gd name="T105" fmla="*/ 65 h 119"/>
                  <a:gd name="T106" fmla="*/ 197 w 201"/>
                  <a:gd name="T107" fmla="*/ 70 h 119"/>
                  <a:gd name="T108" fmla="*/ 201 w 201"/>
                  <a:gd name="T109" fmla="*/ 58 h 119"/>
                  <a:gd name="T110" fmla="*/ 194 w 201"/>
                  <a:gd name="T111" fmla="*/ 5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1" h="119">
                    <a:moveTo>
                      <a:pt x="194" y="53"/>
                    </a:moveTo>
                    <a:cubicBezTo>
                      <a:pt x="195" y="48"/>
                      <a:pt x="196" y="45"/>
                      <a:pt x="197" y="40"/>
                    </a:cubicBezTo>
                    <a:cubicBezTo>
                      <a:pt x="190" y="37"/>
                      <a:pt x="186" y="35"/>
                      <a:pt x="178" y="33"/>
                    </a:cubicBezTo>
                    <a:cubicBezTo>
                      <a:pt x="184" y="27"/>
                      <a:pt x="186" y="24"/>
                      <a:pt x="191" y="19"/>
                    </a:cubicBezTo>
                    <a:cubicBezTo>
                      <a:pt x="186" y="17"/>
                      <a:pt x="184" y="16"/>
                      <a:pt x="179" y="14"/>
                    </a:cubicBezTo>
                    <a:cubicBezTo>
                      <a:pt x="176" y="12"/>
                      <a:pt x="175" y="11"/>
                      <a:pt x="172" y="9"/>
                    </a:cubicBezTo>
                    <a:cubicBezTo>
                      <a:pt x="174" y="7"/>
                      <a:pt x="174" y="6"/>
                      <a:pt x="176" y="4"/>
                    </a:cubicBezTo>
                    <a:cubicBezTo>
                      <a:pt x="172" y="3"/>
                      <a:pt x="169" y="2"/>
                      <a:pt x="165" y="0"/>
                    </a:cubicBezTo>
                    <a:cubicBezTo>
                      <a:pt x="162" y="2"/>
                      <a:pt x="161" y="3"/>
                      <a:pt x="159" y="5"/>
                    </a:cubicBezTo>
                    <a:cubicBezTo>
                      <a:pt x="154" y="5"/>
                      <a:pt x="152" y="4"/>
                      <a:pt x="148" y="4"/>
                    </a:cubicBezTo>
                    <a:cubicBezTo>
                      <a:pt x="144" y="7"/>
                      <a:pt x="142" y="8"/>
                      <a:pt x="139" y="10"/>
                    </a:cubicBezTo>
                    <a:cubicBezTo>
                      <a:pt x="128" y="11"/>
                      <a:pt x="122" y="12"/>
                      <a:pt x="112" y="13"/>
                    </a:cubicBezTo>
                    <a:cubicBezTo>
                      <a:pt x="104" y="9"/>
                      <a:pt x="101" y="7"/>
                      <a:pt x="93" y="3"/>
                    </a:cubicBezTo>
                    <a:cubicBezTo>
                      <a:pt x="82" y="3"/>
                      <a:pt x="76" y="3"/>
                      <a:pt x="64" y="3"/>
                    </a:cubicBezTo>
                    <a:cubicBezTo>
                      <a:pt x="65" y="5"/>
                      <a:pt x="65" y="6"/>
                      <a:pt x="66" y="8"/>
                    </a:cubicBezTo>
                    <a:cubicBezTo>
                      <a:pt x="71" y="11"/>
                      <a:pt x="73" y="13"/>
                      <a:pt x="78" y="17"/>
                    </a:cubicBezTo>
                    <a:cubicBezTo>
                      <a:pt x="70" y="16"/>
                      <a:pt x="66" y="16"/>
                      <a:pt x="59" y="15"/>
                    </a:cubicBezTo>
                    <a:cubicBezTo>
                      <a:pt x="55" y="19"/>
                      <a:pt x="53" y="21"/>
                      <a:pt x="49" y="25"/>
                    </a:cubicBezTo>
                    <a:cubicBezTo>
                      <a:pt x="43" y="23"/>
                      <a:pt x="40" y="22"/>
                      <a:pt x="34" y="20"/>
                    </a:cubicBezTo>
                    <a:cubicBezTo>
                      <a:pt x="32" y="20"/>
                      <a:pt x="31" y="20"/>
                      <a:pt x="29" y="20"/>
                    </a:cubicBezTo>
                    <a:cubicBezTo>
                      <a:pt x="30" y="25"/>
                      <a:pt x="30" y="27"/>
                      <a:pt x="30" y="32"/>
                    </a:cubicBezTo>
                    <a:cubicBezTo>
                      <a:pt x="26" y="35"/>
                      <a:pt x="24" y="37"/>
                      <a:pt x="20" y="39"/>
                    </a:cubicBezTo>
                    <a:cubicBezTo>
                      <a:pt x="23" y="41"/>
                      <a:pt x="24" y="43"/>
                      <a:pt x="26" y="45"/>
                    </a:cubicBezTo>
                    <a:cubicBezTo>
                      <a:pt x="25" y="47"/>
                      <a:pt x="24" y="48"/>
                      <a:pt x="22" y="50"/>
                    </a:cubicBezTo>
                    <a:cubicBezTo>
                      <a:pt x="15" y="51"/>
                      <a:pt x="12" y="51"/>
                      <a:pt x="6" y="52"/>
                    </a:cubicBezTo>
                    <a:cubicBezTo>
                      <a:pt x="8" y="54"/>
                      <a:pt x="9" y="56"/>
                      <a:pt x="11" y="58"/>
                    </a:cubicBezTo>
                    <a:cubicBezTo>
                      <a:pt x="8" y="61"/>
                      <a:pt x="6" y="62"/>
                      <a:pt x="3" y="65"/>
                    </a:cubicBezTo>
                    <a:cubicBezTo>
                      <a:pt x="2" y="67"/>
                      <a:pt x="1" y="68"/>
                      <a:pt x="0" y="70"/>
                    </a:cubicBezTo>
                    <a:cubicBezTo>
                      <a:pt x="5" y="70"/>
                      <a:pt x="8" y="71"/>
                      <a:pt x="14" y="71"/>
                    </a:cubicBezTo>
                    <a:cubicBezTo>
                      <a:pt x="13" y="75"/>
                      <a:pt x="13" y="77"/>
                      <a:pt x="12" y="82"/>
                    </a:cubicBezTo>
                    <a:cubicBezTo>
                      <a:pt x="12" y="82"/>
                      <a:pt x="12" y="82"/>
                      <a:pt x="12" y="82"/>
                    </a:cubicBezTo>
                    <a:cubicBezTo>
                      <a:pt x="17" y="84"/>
                      <a:pt x="23" y="86"/>
                      <a:pt x="23" y="86"/>
                    </a:cubicBezTo>
                    <a:cubicBezTo>
                      <a:pt x="22" y="86"/>
                      <a:pt x="19" y="88"/>
                      <a:pt x="16" y="90"/>
                    </a:cubicBezTo>
                    <a:cubicBezTo>
                      <a:pt x="22" y="91"/>
                      <a:pt x="25" y="92"/>
                      <a:pt x="32" y="93"/>
                    </a:cubicBezTo>
                    <a:cubicBezTo>
                      <a:pt x="43" y="93"/>
                      <a:pt x="48" y="93"/>
                      <a:pt x="59" y="93"/>
                    </a:cubicBezTo>
                    <a:cubicBezTo>
                      <a:pt x="59" y="95"/>
                      <a:pt x="59" y="96"/>
                      <a:pt x="58" y="98"/>
                    </a:cubicBezTo>
                    <a:cubicBezTo>
                      <a:pt x="52" y="101"/>
                      <a:pt x="49" y="102"/>
                      <a:pt x="43" y="105"/>
                    </a:cubicBezTo>
                    <a:cubicBezTo>
                      <a:pt x="41" y="111"/>
                      <a:pt x="40" y="114"/>
                      <a:pt x="38" y="119"/>
                    </a:cubicBezTo>
                    <a:cubicBezTo>
                      <a:pt x="45" y="119"/>
                      <a:pt x="48" y="119"/>
                      <a:pt x="55" y="119"/>
                    </a:cubicBezTo>
                    <a:cubicBezTo>
                      <a:pt x="58" y="117"/>
                      <a:pt x="59" y="116"/>
                      <a:pt x="62" y="114"/>
                    </a:cubicBezTo>
                    <a:cubicBezTo>
                      <a:pt x="71" y="116"/>
                      <a:pt x="75" y="116"/>
                      <a:pt x="83" y="118"/>
                    </a:cubicBezTo>
                    <a:cubicBezTo>
                      <a:pt x="98" y="118"/>
                      <a:pt x="105" y="118"/>
                      <a:pt x="120" y="119"/>
                    </a:cubicBezTo>
                    <a:cubicBezTo>
                      <a:pt x="127" y="117"/>
                      <a:pt x="131" y="116"/>
                      <a:pt x="139" y="114"/>
                    </a:cubicBezTo>
                    <a:cubicBezTo>
                      <a:pt x="146" y="115"/>
                      <a:pt x="150" y="116"/>
                      <a:pt x="158" y="118"/>
                    </a:cubicBezTo>
                    <a:cubicBezTo>
                      <a:pt x="158" y="114"/>
                      <a:pt x="158" y="112"/>
                      <a:pt x="158" y="108"/>
                    </a:cubicBezTo>
                    <a:cubicBezTo>
                      <a:pt x="168" y="106"/>
                      <a:pt x="173" y="105"/>
                      <a:pt x="183" y="103"/>
                    </a:cubicBezTo>
                    <a:cubicBezTo>
                      <a:pt x="175" y="98"/>
                      <a:pt x="171" y="95"/>
                      <a:pt x="162" y="90"/>
                    </a:cubicBezTo>
                    <a:cubicBezTo>
                      <a:pt x="158" y="90"/>
                      <a:pt x="156" y="90"/>
                      <a:pt x="151" y="91"/>
                    </a:cubicBezTo>
                    <a:cubicBezTo>
                      <a:pt x="146" y="86"/>
                      <a:pt x="143" y="84"/>
                      <a:pt x="137" y="79"/>
                    </a:cubicBezTo>
                    <a:cubicBezTo>
                      <a:pt x="143" y="77"/>
                      <a:pt x="146" y="76"/>
                      <a:pt x="151" y="74"/>
                    </a:cubicBezTo>
                    <a:cubicBezTo>
                      <a:pt x="156" y="75"/>
                      <a:pt x="159" y="75"/>
                      <a:pt x="163" y="75"/>
                    </a:cubicBezTo>
                    <a:cubicBezTo>
                      <a:pt x="166" y="72"/>
                      <a:pt x="167" y="71"/>
                      <a:pt x="170" y="68"/>
                    </a:cubicBezTo>
                    <a:cubicBezTo>
                      <a:pt x="176" y="67"/>
                      <a:pt x="180" y="66"/>
                      <a:pt x="187" y="65"/>
                    </a:cubicBezTo>
                    <a:cubicBezTo>
                      <a:pt x="191" y="67"/>
                      <a:pt x="193" y="68"/>
                      <a:pt x="197" y="70"/>
                    </a:cubicBezTo>
                    <a:cubicBezTo>
                      <a:pt x="199" y="65"/>
                      <a:pt x="200" y="63"/>
                      <a:pt x="201" y="58"/>
                    </a:cubicBezTo>
                    <a:cubicBezTo>
                      <a:pt x="198" y="56"/>
                      <a:pt x="197" y="55"/>
                      <a:pt x="194" y="5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57"/>
              <p:cNvSpPr>
                <a:spLocks/>
              </p:cNvSpPr>
              <p:nvPr userDrawn="1"/>
            </p:nvSpPr>
            <p:spPr bwMode="auto">
              <a:xfrm>
                <a:off x="3003" y="98"/>
                <a:ext cx="527" cy="245"/>
              </a:xfrm>
              <a:custGeom>
                <a:avLst/>
                <a:gdLst>
                  <a:gd name="T0" fmla="*/ 122 w 222"/>
                  <a:gd name="T1" fmla="*/ 93 h 103"/>
                  <a:gd name="T2" fmla="*/ 130 w 222"/>
                  <a:gd name="T3" fmla="*/ 95 h 103"/>
                  <a:gd name="T4" fmla="*/ 141 w 222"/>
                  <a:gd name="T5" fmla="*/ 93 h 103"/>
                  <a:gd name="T6" fmla="*/ 152 w 222"/>
                  <a:gd name="T7" fmla="*/ 97 h 103"/>
                  <a:gd name="T8" fmla="*/ 159 w 222"/>
                  <a:gd name="T9" fmla="*/ 95 h 103"/>
                  <a:gd name="T10" fmla="*/ 173 w 222"/>
                  <a:gd name="T11" fmla="*/ 97 h 103"/>
                  <a:gd name="T12" fmla="*/ 175 w 222"/>
                  <a:gd name="T13" fmla="*/ 98 h 103"/>
                  <a:gd name="T14" fmla="*/ 192 w 222"/>
                  <a:gd name="T15" fmla="*/ 103 h 103"/>
                  <a:gd name="T16" fmla="*/ 192 w 222"/>
                  <a:gd name="T17" fmla="*/ 94 h 103"/>
                  <a:gd name="T18" fmla="*/ 209 w 222"/>
                  <a:gd name="T19" fmla="*/ 84 h 103"/>
                  <a:gd name="T20" fmla="*/ 219 w 222"/>
                  <a:gd name="T21" fmla="*/ 85 h 103"/>
                  <a:gd name="T22" fmla="*/ 222 w 222"/>
                  <a:gd name="T23" fmla="*/ 78 h 103"/>
                  <a:gd name="T24" fmla="*/ 208 w 222"/>
                  <a:gd name="T25" fmla="*/ 67 h 103"/>
                  <a:gd name="T26" fmla="*/ 211 w 222"/>
                  <a:gd name="T27" fmla="*/ 56 h 103"/>
                  <a:gd name="T28" fmla="*/ 199 w 222"/>
                  <a:gd name="T29" fmla="*/ 53 h 103"/>
                  <a:gd name="T30" fmla="*/ 203 w 222"/>
                  <a:gd name="T31" fmla="*/ 48 h 103"/>
                  <a:gd name="T32" fmla="*/ 218 w 222"/>
                  <a:gd name="T33" fmla="*/ 46 h 103"/>
                  <a:gd name="T34" fmla="*/ 218 w 222"/>
                  <a:gd name="T35" fmla="*/ 39 h 103"/>
                  <a:gd name="T36" fmla="*/ 211 w 222"/>
                  <a:gd name="T37" fmla="*/ 32 h 103"/>
                  <a:gd name="T38" fmla="*/ 211 w 222"/>
                  <a:gd name="T39" fmla="*/ 23 h 103"/>
                  <a:gd name="T40" fmla="*/ 201 w 222"/>
                  <a:gd name="T41" fmla="*/ 17 h 103"/>
                  <a:gd name="T42" fmla="*/ 156 w 222"/>
                  <a:gd name="T43" fmla="*/ 15 h 103"/>
                  <a:gd name="T44" fmla="*/ 126 w 222"/>
                  <a:gd name="T45" fmla="*/ 9 h 103"/>
                  <a:gd name="T46" fmla="*/ 125 w 222"/>
                  <a:gd name="T47" fmla="*/ 9 h 103"/>
                  <a:gd name="T48" fmla="*/ 103 w 222"/>
                  <a:gd name="T49" fmla="*/ 8 h 103"/>
                  <a:gd name="T50" fmla="*/ 99 w 222"/>
                  <a:gd name="T51" fmla="*/ 0 h 103"/>
                  <a:gd name="T52" fmla="*/ 58 w 222"/>
                  <a:gd name="T53" fmla="*/ 5 h 103"/>
                  <a:gd name="T54" fmla="*/ 50 w 222"/>
                  <a:gd name="T55" fmla="*/ 9 h 103"/>
                  <a:gd name="T56" fmla="*/ 19 w 222"/>
                  <a:gd name="T57" fmla="*/ 12 h 103"/>
                  <a:gd name="T58" fmla="*/ 13 w 222"/>
                  <a:gd name="T59" fmla="*/ 19 h 103"/>
                  <a:gd name="T60" fmla="*/ 0 w 222"/>
                  <a:gd name="T61" fmla="*/ 33 h 103"/>
                  <a:gd name="T62" fmla="*/ 19 w 222"/>
                  <a:gd name="T63" fmla="*/ 40 h 103"/>
                  <a:gd name="T64" fmla="*/ 16 w 222"/>
                  <a:gd name="T65" fmla="*/ 53 h 103"/>
                  <a:gd name="T66" fmla="*/ 23 w 222"/>
                  <a:gd name="T67" fmla="*/ 58 h 103"/>
                  <a:gd name="T68" fmla="*/ 19 w 222"/>
                  <a:gd name="T69" fmla="*/ 70 h 103"/>
                  <a:gd name="T70" fmla="*/ 32 w 222"/>
                  <a:gd name="T71" fmla="*/ 67 h 103"/>
                  <a:gd name="T72" fmla="*/ 37 w 222"/>
                  <a:gd name="T73" fmla="*/ 70 h 103"/>
                  <a:gd name="T74" fmla="*/ 54 w 222"/>
                  <a:gd name="T75" fmla="*/ 71 h 103"/>
                  <a:gd name="T76" fmla="*/ 49 w 222"/>
                  <a:gd name="T77" fmla="*/ 76 h 103"/>
                  <a:gd name="T78" fmla="*/ 61 w 222"/>
                  <a:gd name="T79" fmla="*/ 83 h 103"/>
                  <a:gd name="T80" fmla="*/ 66 w 222"/>
                  <a:gd name="T81" fmla="*/ 76 h 103"/>
                  <a:gd name="T82" fmla="*/ 81 w 222"/>
                  <a:gd name="T83" fmla="*/ 77 h 103"/>
                  <a:gd name="T84" fmla="*/ 82 w 222"/>
                  <a:gd name="T85" fmla="*/ 84 h 103"/>
                  <a:gd name="T86" fmla="*/ 101 w 222"/>
                  <a:gd name="T87" fmla="*/ 84 h 103"/>
                  <a:gd name="T88" fmla="*/ 106 w 222"/>
                  <a:gd name="T89" fmla="*/ 91 h 103"/>
                  <a:gd name="T90" fmla="*/ 111 w 222"/>
                  <a:gd name="T91" fmla="*/ 94 h 103"/>
                  <a:gd name="T92" fmla="*/ 122 w 222"/>
                  <a:gd name="T93" fmla="*/ 9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2" h="103">
                    <a:moveTo>
                      <a:pt x="122" y="93"/>
                    </a:moveTo>
                    <a:cubicBezTo>
                      <a:pt x="125" y="94"/>
                      <a:pt x="127" y="94"/>
                      <a:pt x="130" y="95"/>
                    </a:cubicBezTo>
                    <a:cubicBezTo>
                      <a:pt x="135" y="95"/>
                      <a:pt x="137" y="94"/>
                      <a:pt x="141" y="93"/>
                    </a:cubicBezTo>
                    <a:cubicBezTo>
                      <a:pt x="146" y="95"/>
                      <a:pt x="148" y="96"/>
                      <a:pt x="152" y="97"/>
                    </a:cubicBezTo>
                    <a:cubicBezTo>
                      <a:pt x="155" y="96"/>
                      <a:pt x="156" y="96"/>
                      <a:pt x="159" y="95"/>
                    </a:cubicBezTo>
                    <a:cubicBezTo>
                      <a:pt x="165" y="96"/>
                      <a:pt x="167" y="96"/>
                      <a:pt x="173" y="97"/>
                    </a:cubicBezTo>
                    <a:cubicBezTo>
                      <a:pt x="174" y="97"/>
                      <a:pt x="174" y="98"/>
                      <a:pt x="175" y="98"/>
                    </a:cubicBezTo>
                    <a:cubicBezTo>
                      <a:pt x="182" y="100"/>
                      <a:pt x="185" y="101"/>
                      <a:pt x="192" y="103"/>
                    </a:cubicBezTo>
                    <a:cubicBezTo>
                      <a:pt x="192" y="99"/>
                      <a:pt x="192" y="98"/>
                      <a:pt x="192" y="94"/>
                    </a:cubicBezTo>
                    <a:cubicBezTo>
                      <a:pt x="198" y="90"/>
                      <a:pt x="202" y="88"/>
                      <a:pt x="209" y="84"/>
                    </a:cubicBezTo>
                    <a:cubicBezTo>
                      <a:pt x="213" y="84"/>
                      <a:pt x="215" y="84"/>
                      <a:pt x="219" y="85"/>
                    </a:cubicBezTo>
                    <a:cubicBezTo>
                      <a:pt x="220" y="82"/>
                      <a:pt x="221" y="81"/>
                      <a:pt x="222" y="78"/>
                    </a:cubicBezTo>
                    <a:cubicBezTo>
                      <a:pt x="216" y="74"/>
                      <a:pt x="214" y="71"/>
                      <a:pt x="208" y="67"/>
                    </a:cubicBezTo>
                    <a:cubicBezTo>
                      <a:pt x="209" y="63"/>
                      <a:pt x="210" y="61"/>
                      <a:pt x="211" y="56"/>
                    </a:cubicBezTo>
                    <a:cubicBezTo>
                      <a:pt x="206" y="55"/>
                      <a:pt x="204" y="55"/>
                      <a:pt x="199" y="53"/>
                    </a:cubicBezTo>
                    <a:cubicBezTo>
                      <a:pt x="200" y="51"/>
                      <a:pt x="201" y="50"/>
                      <a:pt x="203" y="48"/>
                    </a:cubicBezTo>
                    <a:cubicBezTo>
                      <a:pt x="209" y="47"/>
                      <a:pt x="212" y="47"/>
                      <a:pt x="218" y="46"/>
                    </a:cubicBezTo>
                    <a:cubicBezTo>
                      <a:pt x="218" y="43"/>
                      <a:pt x="218" y="42"/>
                      <a:pt x="218" y="39"/>
                    </a:cubicBezTo>
                    <a:cubicBezTo>
                      <a:pt x="215" y="36"/>
                      <a:pt x="214" y="35"/>
                      <a:pt x="211" y="32"/>
                    </a:cubicBezTo>
                    <a:cubicBezTo>
                      <a:pt x="211" y="29"/>
                      <a:pt x="211" y="27"/>
                      <a:pt x="211" y="23"/>
                    </a:cubicBezTo>
                    <a:cubicBezTo>
                      <a:pt x="207" y="21"/>
                      <a:pt x="205" y="19"/>
                      <a:pt x="201" y="17"/>
                    </a:cubicBezTo>
                    <a:cubicBezTo>
                      <a:pt x="183" y="16"/>
                      <a:pt x="174" y="16"/>
                      <a:pt x="156" y="15"/>
                    </a:cubicBezTo>
                    <a:cubicBezTo>
                      <a:pt x="144" y="13"/>
                      <a:pt x="138" y="11"/>
                      <a:pt x="126" y="9"/>
                    </a:cubicBezTo>
                    <a:cubicBezTo>
                      <a:pt x="125" y="9"/>
                      <a:pt x="125" y="9"/>
                      <a:pt x="125" y="9"/>
                    </a:cubicBezTo>
                    <a:cubicBezTo>
                      <a:pt x="116" y="9"/>
                      <a:pt x="112" y="8"/>
                      <a:pt x="103" y="8"/>
                    </a:cubicBezTo>
                    <a:cubicBezTo>
                      <a:pt x="102" y="5"/>
                      <a:pt x="101" y="3"/>
                      <a:pt x="99" y="0"/>
                    </a:cubicBezTo>
                    <a:cubicBezTo>
                      <a:pt x="83" y="2"/>
                      <a:pt x="75" y="3"/>
                      <a:pt x="58" y="5"/>
                    </a:cubicBezTo>
                    <a:cubicBezTo>
                      <a:pt x="55" y="6"/>
                      <a:pt x="53" y="7"/>
                      <a:pt x="50" y="9"/>
                    </a:cubicBezTo>
                    <a:cubicBezTo>
                      <a:pt x="37" y="10"/>
                      <a:pt x="31" y="11"/>
                      <a:pt x="19" y="12"/>
                    </a:cubicBezTo>
                    <a:cubicBezTo>
                      <a:pt x="16" y="15"/>
                      <a:pt x="15" y="16"/>
                      <a:pt x="13" y="19"/>
                    </a:cubicBezTo>
                    <a:cubicBezTo>
                      <a:pt x="8" y="24"/>
                      <a:pt x="6" y="27"/>
                      <a:pt x="0" y="33"/>
                    </a:cubicBezTo>
                    <a:cubicBezTo>
                      <a:pt x="8" y="35"/>
                      <a:pt x="12" y="37"/>
                      <a:pt x="19" y="40"/>
                    </a:cubicBezTo>
                    <a:cubicBezTo>
                      <a:pt x="18" y="45"/>
                      <a:pt x="17" y="48"/>
                      <a:pt x="16" y="53"/>
                    </a:cubicBezTo>
                    <a:cubicBezTo>
                      <a:pt x="19" y="55"/>
                      <a:pt x="20" y="56"/>
                      <a:pt x="23" y="58"/>
                    </a:cubicBezTo>
                    <a:cubicBezTo>
                      <a:pt x="22" y="63"/>
                      <a:pt x="21" y="65"/>
                      <a:pt x="19" y="70"/>
                    </a:cubicBezTo>
                    <a:cubicBezTo>
                      <a:pt x="25" y="69"/>
                      <a:pt x="27" y="68"/>
                      <a:pt x="32" y="67"/>
                    </a:cubicBezTo>
                    <a:cubicBezTo>
                      <a:pt x="34" y="68"/>
                      <a:pt x="35" y="69"/>
                      <a:pt x="37" y="70"/>
                    </a:cubicBezTo>
                    <a:cubicBezTo>
                      <a:pt x="43" y="70"/>
                      <a:pt x="47" y="70"/>
                      <a:pt x="54" y="71"/>
                    </a:cubicBezTo>
                    <a:cubicBezTo>
                      <a:pt x="52" y="73"/>
                      <a:pt x="51" y="74"/>
                      <a:pt x="49" y="76"/>
                    </a:cubicBezTo>
                    <a:cubicBezTo>
                      <a:pt x="53" y="79"/>
                      <a:pt x="56" y="80"/>
                      <a:pt x="61" y="83"/>
                    </a:cubicBezTo>
                    <a:cubicBezTo>
                      <a:pt x="63" y="80"/>
                      <a:pt x="64" y="79"/>
                      <a:pt x="66" y="76"/>
                    </a:cubicBezTo>
                    <a:cubicBezTo>
                      <a:pt x="72" y="76"/>
                      <a:pt x="75" y="77"/>
                      <a:pt x="81" y="77"/>
                    </a:cubicBezTo>
                    <a:cubicBezTo>
                      <a:pt x="81" y="80"/>
                      <a:pt x="82" y="81"/>
                      <a:pt x="82" y="84"/>
                    </a:cubicBezTo>
                    <a:cubicBezTo>
                      <a:pt x="89" y="84"/>
                      <a:pt x="93" y="84"/>
                      <a:pt x="101" y="84"/>
                    </a:cubicBezTo>
                    <a:cubicBezTo>
                      <a:pt x="103" y="87"/>
                      <a:pt x="104" y="88"/>
                      <a:pt x="106" y="91"/>
                    </a:cubicBezTo>
                    <a:cubicBezTo>
                      <a:pt x="108" y="92"/>
                      <a:pt x="109" y="93"/>
                      <a:pt x="111" y="94"/>
                    </a:cubicBezTo>
                    <a:cubicBezTo>
                      <a:pt x="115" y="94"/>
                      <a:pt x="117" y="93"/>
                      <a:pt x="122" y="9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258"/>
              <p:cNvSpPr>
                <a:spLocks/>
              </p:cNvSpPr>
              <p:nvPr userDrawn="1"/>
            </p:nvSpPr>
            <p:spPr bwMode="auto">
              <a:xfrm>
                <a:off x="3155" y="314"/>
                <a:ext cx="287" cy="67"/>
              </a:xfrm>
              <a:custGeom>
                <a:avLst/>
                <a:gdLst>
                  <a:gd name="T0" fmla="*/ 41 w 121"/>
                  <a:gd name="T1" fmla="*/ 27 h 28"/>
                  <a:gd name="T2" fmla="*/ 45 w 121"/>
                  <a:gd name="T3" fmla="*/ 22 h 28"/>
                  <a:gd name="T4" fmla="*/ 62 w 121"/>
                  <a:gd name="T5" fmla="*/ 21 h 28"/>
                  <a:gd name="T6" fmla="*/ 72 w 121"/>
                  <a:gd name="T7" fmla="*/ 23 h 28"/>
                  <a:gd name="T8" fmla="*/ 77 w 121"/>
                  <a:gd name="T9" fmla="*/ 16 h 28"/>
                  <a:gd name="T10" fmla="*/ 92 w 121"/>
                  <a:gd name="T11" fmla="*/ 17 h 28"/>
                  <a:gd name="T12" fmla="*/ 97 w 121"/>
                  <a:gd name="T13" fmla="*/ 24 h 28"/>
                  <a:gd name="T14" fmla="*/ 112 w 121"/>
                  <a:gd name="T15" fmla="*/ 22 h 28"/>
                  <a:gd name="T16" fmla="*/ 121 w 121"/>
                  <a:gd name="T17" fmla="*/ 10 h 28"/>
                  <a:gd name="T18" fmla="*/ 111 w 121"/>
                  <a:gd name="T19" fmla="*/ 7 h 28"/>
                  <a:gd name="T20" fmla="*/ 109 w 121"/>
                  <a:gd name="T21" fmla="*/ 6 h 28"/>
                  <a:gd name="T22" fmla="*/ 95 w 121"/>
                  <a:gd name="T23" fmla="*/ 4 h 28"/>
                  <a:gd name="T24" fmla="*/ 88 w 121"/>
                  <a:gd name="T25" fmla="*/ 6 h 28"/>
                  <a:gd name="T26" fmla="*/ 77 w 121"/>
                  <a:gd name="T27" fmla="*/ 2 h 28"/>
                  <a:gd name="T28" fmla="*/ 66 w 121"/>
                  <a:gd name="T29" fmla="*/ 4 h 28"/>
                  <a:gd name="T30" fmla="*/ 58 w 121"/>
                  <a:gd name="T31" fmla="*/ 2 h 28"/>
                  <a:gd name="T32" fmla="*/ 47 w 121"/>
                  <a:gd name="T33" fmla="*/ 3 h 28"/>
                  <a:gd name="T34" fmla="*/ 42 w 121"/>
                  <a:gd name="T35" fmla="*/ 0 h 28"/>
                  <a:gd name="T36" fmla="*/ 24 w 121"/>
                  <a:gd name="T37" fmla="*/ 4 h 28"/>
                  <a:gd name="T38" fmla="*/ 20 w 121"/>
                  <a:gd name="T39" fmla="*/ 10 h 28"/>
                  <a:gd name="T40" fmla="*/ 0 w 121"/>
                  <a:gd name="T41" fmla="*/ 9 h 28"/>
                  <a:gd name="T42" fmla="*/ 4 w 121"/>
                  <a:gd name="T43" fmla="*/ 12 h 28"/>
                  <a:gd name="T44" fmla="*/ 0 w 121"/>
                  <a:gd name="T45" fmla="*/ 17 h 28"/>
                  <a:gd name="T46" fmla="*/ 7 w 121"/>
                  <a:gd name="T47" fmla="*/ 21 h 28"/>
                  <a:gd name="T48" fmla="*/ 7 w 121"/>
                  <a:gd name="T49" fmla="*/ 22 h 28"/>
                  <a:gd name="T50" fmla="*/ 25 w 121"/>
                  <a:gd name="T51" fmla="*/ 28 h 28"/>
                  <a:gd name="T52" fmla="*/ 41 w 121"/>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8">
                    <a:moveTo>
                      <a:pt x="41" y="27"/>
                    </a:moveTo>
                    <a:cubicBezTo>
                      <a:pt x="43" y="25"/>
                      <a:pt x="44" y="24"/>
                      <a:pt x="45" y="22"/>
                    </a:cubicBezTo>
                    <a:cubicBezTo>
                      <a:pt x="52" y="22"/>
                      <a:pt x="55" y="22"/>
                      <a:pt x="62" y="21"/>
                    </a:cubicBezTo>
                    <a:cubicBezTo>
                      <a:pt x="66" y="22"/>
                      <a:pt x="68" y="22"/>
                      <a:pt x="72" y="23"/>
                    </a:cubicBezTo>
                    <a:cubicBezTo>
                      <a:pt x="74" y="20"/>
                      <a:pt x="75" y="19"/>
                      <a:pt x="77" y="16"/>
                    </a:cubicBezTo>
                    <a:cubicBezTo>
                      <a:pt x="83" y="17"/>
                      <a:pt x="86" y="17"/>
                      <a:pt x="92" y="17"/>
                    </a:cubicBezTo>
                    <a:cubicBezTo>
                      <a:pt x="94" y="20"/>
                      <a:pt x="95" y="21"/>
                      <a:pt x="97" y="24"/>
                    </a:cubicBezTo>
                    <a:cubicBezTo>
                      <a:pt x="103" y="23"/>
                      <a:pt x="106" y="23"/>
                      <a:pt x="112" y="22"/>
                    </a:cubicBezTo>
                    <a:cubicBezTo>
                      <a:pt x="116" y="18"/>
                      <a:pt x="117" y="15"/>
                      <a:pt x="121" y="10"/>
                    </a:cubicBezTo>
                    <a:cubicBezTo>
                      <a:pt x="117" y="9"/>
                      <a:pt x="115" y="8"/>
                      <a:pt x="111" y="7"/>
                    </a:cubicBezTo>
                    <a:cubicBezTo>
                      <a:pt x="110" y="7"/>
                      <a:pt x="110" y="6"/>
                      <a:pt x="109" y="6"/>
                    </a:cubicBezTo>
                    <a:cubicBezTo>
                      <a:pt x="103" y="5"/>
                      <a:pt x="101" y="5"/>
                      <a:pt x="95" y="4"/>
                    </a:cubicBezTo>
                    <a:cubicBezTo>
                      <a:pt x="92" y="5"/>
                      <a:pt x="91" y="5"/>
                      <a:pt x="88" y="6"/>
                    </a:cubicBezTo>
                    <a:cubicBezTo>
                      <a:pt x="84" y="5"/>
                      <a:pt x="82" y="4"/>
                      <a:pt x="77" y="2"/>
                    </a:cubicBezTo>
                    <a:cubicBezTo>
                      <a:pt x="73" y="3"/>
                      <a:pt x="71" y="4"/>
                      <a:pt x="66" y="4"/>
                    </a:cubicBezTo>
                    <a:cubicBezTo>
                      <a:pt x="63" y="3"/>
                      <a:pt x="61" y="3"/>
                      <a:pt x="58" y="2"/>
                    </a:cubicBezTo>
                    <a:cubicBezTo>
                      <a:pt x="53" y="2"/>
                      <a:pt x="51" y="3"/>
                      <a:pt x="47" y="3"/>
                    </a:cubicBezTo>
                    <a:cubicBezTo>
                      <a:pt x="45" y="2"/>
                      <a:pt x="44" y="1"/>
                      <a:pt x="42" y="0"/>
                    </a:cubicBezTo>
                    <a:cubicBezTo>
                      <a:pt x="35" y="2"/>
                      <a:pt x="31" y="2"/>
                      <a:pt x="24" y="4"/>
                    </a:cubicBezTo>
                    <a:cubicBezTo>
                      <a:pt x="22" y="6"/>
                      <a:pt x="21" y="8"/>
                      <a:pt x="20" y="10"/>
                    </a:cubicBezTo>
                    <a:cubicBezTo>
                      <a:pt x="12" y="10"/>
                      <a:pt x="8" y="9"/>
                      <a:pt x="0" y="9"/>
                    </a:cubicBezTo>
                    <a:cubicBezTo>
                      <a:pt x="2" y="10"/>
                      <a:pt x="3" y="11"/>
                      <a:pt x="4" y="12"/>
                    </a:cubicBezTo>
                    <a:cubicBezTo>
                      <a:pt x="3" y="14"/>
                      <a:pt x="2" y="15"/>
                      <a:pt x="0" y="17"/>
                    </a:cubicBezTo>
                    <a:cubicBezTo>
                      <a:pt x="3" y="19"/>
                      <a:pt x="4" y="20"/>
                      <a:pt x="7" y="21"/>
                    </a:cubicBezTo>
                    <a:cubicBezTo>
                      <a:pt x="7" y="22"/>
                      <a:pt x="7" y="22"/>
                      <a:pt x="7" y="22"/>
                    </a:cubicBezTo>
                    <a:cubicBezTo>
                      <a:pt x="14" y="24"/>
                      <a:pt x="18" y="26"/>
                      <a:pt x="25" y="28"/>
                    </a:cubicBezTo>
                    <a:cubicBezTo>
                      <a:pt x="32" y="27"/>
                      <a:pt x="35" y="27"/>
                      <a:pt x="41" y="2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259"/>
              <p:cNvSpPr>
                <a:spLocks/>
              </p:cNvSpPr>
              <p:nvPr userDrawn="1"/>
            </p:nvSpPr>
            <p:spPr bwMode="auto">
              <a:xfrm>
                <a:off x="3620" y="625"/>
                <a:ext cx="130" cy="52"/>
              </a:xfrm>
              <a:custGeom>
                <a:avLst/>
                <a:gdLst>
                  <a:gd name="T0" fmla="*/ 27 w 55"/>
                  <a:gd name="T1" fmla="*/ 15 h 22"/>
                  <a:gd name="T2" fmla="*/ 55 w 55"/>
                  <a:gd name="T3" fmla="*/ 19 h 22"/>
                  <a:gd name="T4" fmla="*/ 52 w 55"/>
                  <a:gd name="T5" fmla="*/ 15 h 22"/>
                  <a:gd name="T6" fmla="*/ 40 w 55"/>
                  <a:gd name="T7" fmla="*/ 9 h 22"/>
                  <a:gd name="T8" fmla="*/ 37 w 55"/>
                  <a:gd name="T9" fmla="*/ 3 h 22"/>
                  <a:gd name="T10" fmla="*/ 21 w 55"/>
                  <a:gd name="T11" fmla="*/ 6 h 22"/>
                  <a:gd name="T12" fmla="*/ 13 w 55"/>
                  <a:gd name="T13" fmla="*/ 0 h 22"/>
                  <a:gd name="T14" fmla="*/ 5 w 55"/>
                  <a:gd name="T15" fmla="*/ 0 h 22"/>
                  <a:gd name="T16" fmla="*/ 0 w 55"/>
                  <a:gd name="T17" fmla="*/ 19 h 22"/>
                  <a:gd name="T18" fmla="*/ 9 w 55"/>
                  <a:gd name="T19" fmla="*/ 22 h 22"/>
                  <a:gd name="T20" fmla="*/ 27 w 55"/>
                  <a:gd name="T21"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22">
                    <a:moveTo>
                      <a:pt x="27" y="15"/>
                    </a:moveTo>
                    <a:cubicBezTo>
                      <a:pt x="38" y="17"/>
                      <a:pt x="44" y="18"/>
                      <a:pt x="55" y="19"/>
                    </a:cubicBezTo>
                    <a:cubicBezTo>
                      <a:pt x="54" y="17"/>
                      <a:pt x="53" y="16"/>
                      <a:pt x="52" y="15"/>
                    </a:cubicBezTo>
                    <a:cubicBezTo>
                      <a:pt x="47" y="12"/>
                      <a:pt x="45" y="11"/>
                      <a:pt x="40" y="9"/>
                    </a:cubicBezTo>
                    <a:cubicBezTo>
                      <a:pt x="39" y="7"/>
                      <a:pt x="38" y="6"/>
                      <a:pt x="37" y="3"/>
                    </a:cubicBezTo>
                    <a:cubicBezTo>
                      <a:pt x="31" y="5"/>
                      <a:pt x="27" y="5"/>
                      <a:pt x="21" y="6"/>
                    </a:cubicBezTo>
                    <a:cubicBezTo>
                      <a:pt x="18" y="4"/>
                      <a:pt x="16" y="2"/>
                      <a:pt x="13" y="0"/>
                    </a:cubicBezTo>
                    <a:cubicBezTo>
                      <a:pt x="10" y="0"/>
                      <a:pt x="8" y="0"/>
                      <a:pt x="5" y="0"/>
                    </a:cubicBezTo>
                    <a:cubicBezTo>
                      <a:pt x="3" y="8"/>
                      <a:pt x="2" y="11"/>
                      <a:pt x="0" y="19"/>
                    </a:cubicBezTo>
                    <a:cubicBezTo>
                      <a:pt x="4" y="20"/>
                      <a:pt x="6" y="21"/>
                      <a:pt x="9" y="22"/>
                    </a:cubicBezTo>
                    <a:cubicBezTo>
                      <a:pt x="16" y="19"/>
                      <a:pt x="20" y="18"/>
                      <a:pt x="27" y="1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260"/>
              <p:cNvSpPr>
                <a:spLocks/>
              </p:cNvSpPr>
              <p:nvPr userDrawn="1"/>
            </p:nvSpPr>
            <p:spPr bwMode="auto">
              <a:xfrm>
                <a:off x="3304" y="625"/>
                <a:ext cx="328" cy="195"/>
              </a:xfrm>
              <a:custGeom>
                <a:avLst/>
                <a:gdLst>
                  <a:gd name="T0" fmla="*/ 138 w 138"/>
                  <a:gd name="T1" fmla="*/ 0 h 82"/>
                  <a:gd name="T2" fmla="*/ 125 w 138"/>
                  <a:gd name="T3" fmla="*/ 0 h 82"/>
                  <a:gd name="T4" fmla="*/ 123 w 138"/>
                  <a:gd name="T5" fmla="*/ 6 h 82"/>
                  <a:gd name="T6" fmla="*/ 105 w 138"/>
                  <a:gd name="T7" fmla="*/ 5 h 82"/>
                  <a:gd name="T8" fmla="*/ 97 w 138"/>
                  <a:gd name="T9" fmla="*/ 1 h 82"/>
                  <a:gd name="T10" fmla="*/ 83 w 138"/>
                  <a:gd name="T11" fmla="*/ 4 h 82"/>
                  <a:gd name="T12" fmla="*/ 63 w 138"/>
                  <a:gd name="T13" fmla="*/ 2 h 82"/>
                  <a:gd name="T14" fmla="*/ 54 w 138"/>
                  <a:gd name="T15" fmla="*/ 6 h 82"/>
                  <a:gd name="T16" fmla="*/ 40 w 138"/>
                  <a:gd name="T17" fmla="*/ 5 h 82"/>
                  <a:gd name="T18" fmla="*/ 35 w 138"/>
                  <a:gd name="T19" fmla="*/ 10 h 82"/>
                  <a:gd name="T20" fmla="*/ 19 w 138"/>
                  <a:gd name="T21" fmla="*/ 11 h 82"/>
                  <a:gd name="T22" fmla="*/ 17 w 138"/>
                  <a:gd name="T23" fmla="*/ 19 h 82"/>
                  <a:gd name="T24" fmla="*/ 0 w 138"/>
                  <a:gd name="T25" fmla="*/ 30 h 82"/>
                  <a:gd name="T26" fmla="*/ 17 w 138"/>
                  <a:gd name="T27" fmla="*/ 44 h 82"/>
                  <a:gd name="T28" fmla="*/ 40 w 138"/>
                  <a:gd name="T29" fmla="*/ 46 h 82"/>
                  <a:gd name="T30" fmla="*/ 46 w 138"/>
                  <a:gd name="T31" fmla="*/ 50 h 82"/>
                  <a:gd name="T32" fmla="*/ 18 w 138"/>
                  <a:gd name="T33" fmla="*/ 51 h 82"/>
                  <a:gd name="T34" fmla="*/ 38 w 138"/>
                  <a:gd name="T35" fmla="*/ 66 h 82"/>
                  <a:gd name="T36" fmla="*/ 38 w 138"/>
                  <a:gd name="T37" fmla="*/ 82 h 82"/>
                  <a:gd name="T38" fmla="*/ 51 w 138"/>
                  <a:gd name="T39" fmla="*/ 74 h 82"/>
                  <a:gd name="T40" fmla="*/ 67 w 138"/>
                  <a:gd name="T41" fmla="*/ 80 h 82"/>
                  <a:gd name="T42" fmla="*/ 59 w 138"/>
                  <a:gd name="T43" fmla="*/ 61 h 82"/>
                  <a:gd name="T44" fmla="*/ 69 w 138"/>
                  <a:gd name="T45" fmla="*/ 62 h 82"/>
                  <a:gd name="T46" fmla="*/ 64 w 138"/>
                  <a:gd name="T47" fmla="*/ 51 h 82"/>
                  <a:gd name="T48" fmla="*/ 80 w 138"/>
                  <a:gd name="T49" fmla="*/ 52 h 82"/>
                  <a:gd name="T50" fmla="*/ 58 w 138"/>
                  <a:gd name="T51" fmla="*/ 44 h 82"/>
                  <a:gd name="T52" fmla="*/ 60 w 138"/>
                  <a:gd name="T53" fmla="*/ 38 h 82"/>
                  <a:gd name="T54" fmla="*/ 73 w 138"/>
                  <a:gd name="T55" fmla="*/ 39 h 82"/>
                  <a:gd name="T56" fmla="*/ 52 w 138"/>
                  <a:gd name="T57" fmla="*/ 25 h 82"/>
                  <a:gd name="T58" fmla="*/ 53 w 138"/>
                  <a:gd name="T59" fmla="*/ 18 h 82"/>
                  <a:gd name="T60" fmla="*/ 61 w 138"/>
                  <a:gd name="T61" fmla="*/ 14 h 82"/>
                  <a:gd name="T62" fmla="*/ 79 w 138"/>
                  <a:gd name="T63" fmla="*/ 24 h 82"/>
                  <a:gd name="T64" fmla="*/ 78 w 138"/>
                  <a:gd name="T65" fmla="*/ 13 h 82"/>
                  <a:gd name="T66" fmla="*/ 106 w 138"/>
                  <a:gd name="T67" fmla="*/ 12 h 82"/>
                  <a:gd name="T68" fmla="*/ 133 w 138"/>
                  <a:gd name="T69" fmla="*/ 19 h 82"/>
                  <a:gd name="T70" fmla="*/ 138 w 138"/>
                  <a:gd name="T7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2">
                    <a:moveTo>
                      <a:pt x="138" y="0"/>
                    </a:moveTo>
                    <a:cubicBezTo>
                      <a:pt x="133" y="0"/>
                      <a:pt x="130" y="0"/>
                      <a:pt x="125" y="0"/>
                    </a:cubicBezTo>
                    <a:cubicBezTo>
                      <a:pt x="124" y="2"/>
                      <a:pt x="123" y="4"/>
                      <a:pt x="123" y="6"/>
                    </a:cubicBezTo>
                    <a:cubicBezTo>
                      <a:pt x="116" y="5"/>
                      <a:pt x="112" y="5"/>
                      <a:pt x="105" y="5"/>
                    </a:cubicBezTo>
                    <a:cubicBezTo>
                      <a:pt x="102" y="3"/>
                      <a:pt x="100" y="2"/>
                      <a:pt x="97" y="1"/>
                    </a:cubicBezTo>
                    <a:cubicBezTo>
                      <a:pt x="91" y="2"/>
                      <a:pt x="88" y="3"/>
                      <a:pt x="83" y="4"/>
                    </a:cubicBezTo>
                    <a:cubicBezTo>
                      <a:pt x="75" y="3"/>
                      <a:pt x="71" y="3"/>
                      <a:pt x="63" y="2"/>
                    </a:cubicBezTo>
                    <a:cubicBezTo>
                      <a:pt x="60" y="4"/>
                      <a:pt x="58" y="4"/>
                      <a:pt x="54" y="6"/>
                    </a:cubicBezTo>
                    <a:cubicBezTo>
                      <a:pt x="49" y="6"/>
                      <a:pt x="46" y="5"/>
                      <a:pt x="40" y="5"/>
                    </a:cubicBezTo>
                    <a:cubicBezTo>
                      <a:pt x="38" y="7"/>
                      <a:pt x="37" y="8"/>
                      <a:pt x="35" y="10"/>
                    </a:cubicBezTo>
                    <a:cubicBezTo>
                      <a:pt x="28" y="10"/>
                      <a:pt x="25" y="10"/>
                      <a:pt x="19" y="11"/>
                    </a:cubicBezTo>
                    <a:cubicBezTo>
                      <a:pt x="18" y="14"/>
                      <a:pt x="18" y="15"/>
                      <a:pt x="17" y="19"/>
                    </a:cubicBezTo>
                    <a:cubicBezTo>
                      <a:pt x="10" y="23"/>
                      <a:pt x="7" y="25"/>
                      <a:pt x="0" y="30"/>
                    </a:cubicBezTo>
                    <a:cubicBezTo>
                      <a:pt x="7" y="36"/>
                      <a:pt x="10" y="39"/>
                      <a:pt x="17" y="44"/>
                    </a:cubicBezTo>
                    <a:cubicBezTo>
                      <a:pt x="26" y="45"/>
                      <a:pt x="31" y="45"/>
                      <a:pt x="40" y="46"/>
                    </a:cubicBezTo>
                    <a:cubicBezTo>
                      <a:pt x="43" y="47"/>
                      <a:pt x="44" y="48"/>
                      <a:pt x="46" y="50"/>
                    </a:cubicBezTo>
                    <a:cubicBezTo>
                      <a:pt x="35" y="50"/>
                      <a:pt x="29" y="50"/>
                      <a:pt x="18" y="51"/>
                    </a:cubicBezTo>
                    <a:cubicBezTo>
                      <a:pt x="26" y="57"/>
                      <a:pt x="30" y="60"/>
                      <a:pt x="38" y="66"/>
                    </a:cubicBezTo>
                    <a:cubicBezTo>
                      <a:pt x="38" y="72"/>
                      <a:pt x="38" y="75"/>
                      <a:pt x="38" y="82"/>
                    </a:cubicBezTo>
                    <a:cubicBezTo>
                      <a:pt x="43" y="79"/>
                      <a:pt x="46" y="77"/>
                      <a:pt x="51" y="74"/>
                    </a:cubicBezTo>
                    <a:cubicBezTo>
                      <a:pt x="58" y="77"/>
                      <a:pt x="61" y="78"/>
                      <a:pt x="67" y="80"/>
                    </a:cubicBezTo>
                    <a:cubicBezTo>
                      <a:pt x="64" y="73"/>
                      <a:pt x="62" y="69"/>
                      <a:pt x="59" y="61"/>
                    </a:cubicBezTo>
                    <a:cubicBezTo>
                      <a:pt x="63" y="62"/>
                      <a:pt x="65" y="62"/>
                      <a:pt x="69" y="62"/>
                    </a:cubicBezTo>
                    <a:cubicBezTo>
                      <a:pt x="67" y="58"/>
                      <a:pt x="66" y="56"/>
                      <a:pt x="64" y="51"/>
                    </a:cubicBezTo>
                    <a:cubicBezTo>
                      <a:pt x="70" y="52"/>
                      <a:pt x="74" y="52"/>
                      <a:pt x="80" y="52"/>
                    </a:cubicBezTo>
                    <a:cubicBezTo>
                      <a:pt x="71" y="49"/>
                      <a:pt x="67" y="47"/>
                      <a:pt x="58" y="44"/>
                    </a:cubicBezTo>
                    <a:cubicBezTo>
                      <a:pt x="58" y="42"/>
                      <a:pt x="59" y="40"/>
                      <a:pt x="60" y="38"/>
                    </a:cubicBezTo>
                    <a:cubicBezTo>
                      <a:pt x="65" y="39"/>
                      <a:pt x="68" y="39"/>
                      <a:pt x="73" y="39"/>
                    </a:cubicBezTo>
                    <a:cubicBezTo>
                      <a:pt x="65" y="34"/>
                      <a:pt x="60" y="31"/>
                      <a:pt x="52" y="25"/>
                    </a:cubicBezTo>
                    <a:cubicBezTo>
                      <a:pt x="52" y="22"/>
                      <a:pt x="52" y="21"/>
                      <a:pt x="53" y="18"/>
                    </a:cubicBezTo>
                    <a:cubicBezTo>
                      <a:pt x="56" y="16"/>
                      <a:pt x="58" y="15"/>
                      <a:pt x="61" y="14"/>
                    </a:cubicBezTo>
                    <a:cubicBezTo>
                      <a:pt x="68" y="18"/>
                      <a:pt x="72" y="20"/>
                      <a:pt x="79" y="24"/>
                    </a:cubicBezTo>
                    <a:cubicBezTo>
                      <a:pt x="79" y="20"/>
                      <a:pt x="79" y="18"/>
                      <a:pt x="78" y="13"/>
                    </a:cubicBezTo>
                    <a:cubicBezTo>
                      <a:pt x="89" y="13"/>
                      <a:pt x="95" y="13"/>
                      <a:pt x="106" y="12"/>
                    </a:cubicBezTo>
                    <a:cubicBezTo>
                      <a:pt x="117" y="15"/>
                      <a:pt x="122" y="16"/>
                      <a:pt x="133" y="19"/>
                    </a:cubicBezTo>
                    <a:cubicBezTo>
                      <a:pt x="135" y="11"/>
                      <a:pt x="136" y="8"/>
                      <a:pt x="138"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61"/>
              <p:cNvSpPr>
                <a:spLocks/>
              </p:cNvSpPr>
              <p:nvPr userDrawn="1"/>
            </p:nvSpPr>
            <p:spPr bwMode="auto">
              <a:xfrm>
                <a:off x="2975" y="407"/>
                <a:ext cx="159" cy="42"/>
              </a:xfrm>
              <a:custGeom>
                <a:avLst/>
                <a:gdLst>
                  <a:gd name="T0" fmla="*/ 67 w 67"/>
                  <a:gd name="T1" fmla="*/ 8 h 18"/>
                  <a:gd name="T2" fmla="*/ 64 w 67"/>
                  <a:gd name="T3" fmla="*/ 0 h 18"/>
                  <a:gd name="T4" fmla="*/ 47 w 67"/>
                  <a:gd name="T5" fmla="*/ 0 h 18"/>
                  <a:gd name="T6" fmla="*/ 42 w 67"/>
                  <a:gd name="T7" fmla="*/ 5 h 18"/>
                  <a:gd name="T8" fmla="*/ 31 w 67"/>
                  <a:gd name="T9" fmla="*/ 3 h 18"/>
                  <a:gd name="T10" fmla="*/ 23 w 67"/>
                  <a:gd name="T11" fmla="*/ 8 h 18"/>
                  <a:gd name="T12" fmla="*/ 14 w 67"/>
                  <a:gd name="T13" fmla="*/ 4 h 18"/>
                  <a:gd name="T14" fmla="*/ 4 w 67"/>
                  <a:gd name="T15" fmla="*/ 4 h 18"/>
                  <a:gd name="T16" fmla="*/ 0 w 67"/>
                  <a:gd name="T17" fmla="*/ 16 h 18"/>
                  <a:gd name="T18" fmla="*/ 5 w 67"/>
                  <a:gd name="T19" fmla="*/ 17 h 18"/>
                  <a:gd name="T20" fmla="*/ 47 w 67"/>
                  <a:gd name="T21" fmla="*/ 18 h 18"/>
                  <a:gd name="T22" fmla="*/ 67 w 67"/>
                  <a:gd name="T2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18">
                    <a:moveTo>
                      <a:pt x="67" y="8"/>
                    </a:moveTo>
                    <a:cubicBezTo>
                      <a:pt x="66" y="5"/>
                      <a:pt x="65" y="3"/>
                      <a:pt x="64" y="0"/>
                    </a:cubicBezTo>
                    <a:cubicBezTo>
                      <a:pt x="57" y="0"/>
                      <a:pt x="54" y="0"/>
                      <a:pt x="47" y="0"/>
                    </a:cubicBezTo>
                    <a:cubicBezTo>
                      <a:pt x="45" y="2"/>
                      <a:pt x="44" y="3"/>
                      <a:pt x="42" y="5"/>
                    </a:cubicBezTo>
                    <a:cubicBezTo>
                      <a:pt x="38" y="4"/>
                      <a:pt x="36" y="4"/>
                      <a:pt x="31" y="3"/>
                    </a:cubicBezTo>
                    <a:cubicBezTo>
                      <a:pt x="28" y="5"/>
                      <a:pt x="26" y="6"/>
                      <a:pt x="23" y="8"/>
                    </a:cubicBezTo>
                    <a:cubicBezTo>
                      <a:pt x="19" y="7"/>
                      <a:pt x="17" y="6"/>
                      <a:pt x="14" y="4"/>
                    </a:cubicBezTo>
                    <a:cubicBezTo>
                      <a:pt x="10" y="4"/>
                      <a:pt x="8" y="4"/>
                      <a:pt x="4" y="4"/>
                    </a:cubicBezTo>
                    <a:cubicBezTo>
                      <a:pt x="3" y="9"/>
                      <a:pt x="2" y="11"/>
                      <a:pt x="0" y="16"/>
                    </a:cubicBezTo>
                    <a:cubicBezTo>
                      <a:pt x="2" y="16"/>
                      <a:pt x="3" y="17"/>
                      <a:pt x="5" y="17"/>
                    </a:cubicBezTo>
                    <a:cubicBezTo>
                      <a:pt x="22" y="18"/>
                      <a:pt x="30" y="18"/>
                      <a:pt x="47" y="18"/>
                    </a:cubicBezTo>
                    <a:cubicBezTo>
                      <a:pt x="55" y="14"/>
                      <a:pt x="59" y="12"/>
                      <a:pt x="67" y="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62"/>
              <p:cNvSpPr>
                <a:spLocks/>
              </p:cNvSpPr>
              <p:nvPr userDrawn="1"/>
            </p:nvSpPr>
            <p:spPr bwMode="auto">
              <a:xfrm>
                <a:off x="3146" y="542"/>
                <a:ext cx="92" cy="40"/>
              </a:xfrm>
              <a:custGeom>
                <a:avLst/>
                <a:gdLst>
                  <a:gd name="T0" fmla="*/ 0 w 39"/>
                  <a:gd name="T1" fmla="*/ 6 h 17"/>
                  <a:gd name="T2" fmla="*/ 28 w 39"/>
                  <a:gd name="T3" fmla="*/ 17 h 17"/>
                  <a:gd name="T4" fmla="*/ 39 w 39"/>
                  <a:gd name="T5" fmla="*/ 15 h 17"/>
                  <a:gd name="T6" fmla="*/ 39 w 39"/>
                  <a:gd name="T7" fmla="*/ 15 h 17"/>
                  <a:gd name="T8" fmla="*/ 13 w 39"/>
                  <a:gd name="T9" fmla="*/ 0 h 17"/>
                  <a:gd name="T10" fmla="*/ 0 w 39"/>
                  <a:gd name="T11" fmla="*/ 6 h 17"/>
                </a:gdLst>
                <a:ahLst/>
                <a:cxnLst>
                  <a:cxn ang="0">
                    <a:pos x="T0" y="T1"/>
                  </a:cxn>
                  <a:cxn ang="0">
                    <a:pos x="T2" y="T3"/>
                  </a:cxn>
                  <a:cxn ang="0">
                    <a:pos x="T4" y="T5"/>
                  </a:cxn>
                  <a:cxn ang="0">
                    <a:pos x="T6" y="T7"/>
                  </a:cxn>
                  <a:cxn ang="0">
                    <a:pos x="T8" y="T9"/>
                  </a:cxn>
                  <a:cxn ang="0">
                    <a:pos x="T10" y="T11"/>
                  </a:cxn>
                </a:cxnLst>
                <a:rect l="0" t="0" r="r" b="b"/>
                <a:pathLst>
                  <a:path w="39" h="17">
                    <a:moveTo>
                      <a:pt x="0" y="6"/>
                    </a:moveTo>
                    <a:cubicBezTo>
                      <a:pt x="11" y="10"/>
                      <a:pt x="17" y="13"/>
                      <a:pt x="28" y="17"/>
                    </a:cubicBezTo>
                    <a:cubicBezTo>
                      <a:pt x="33" y="16"/>
                      <a:pt x="35" y="16"/>
                      <a:pt x="39" y="15"/>
                    </a:cubicBezTo>
                    <a:cubicBezTo>
                      <a:pt x="39" y="15"/>
                      <a:pt x="39" y="15"/>
                      <a:pt x="39" y="15"/>
                    </a:cubicBezTo>
                    <a:cubicBezTo>
                      <a:pt x="29" y="9"/>
                      <a:pt x="24" y="6"/>
                      <a:pt x="13" y="0"/>
                    </a:cubicBezTo>
                    <a:cubicBezTo>
                      <a:pt x="8" y="3"/>
                      <a:pt x="5" y="4"/>
                      <a:pt x="0"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263"/>
              <p:cNvSpPr>
                <a:spLocks/>
              </p:cNvSpPr>
              <p:nvPr userDrawn="1"/>
            </p:nvSpPr>
            <p:spPr bwMode="auto">
              <a:xfrm>
                <a:off x="2984" y="426"/>
                <a:ext cx="285" cy="116"/>
              </a:xfrm>
              <a:custGeom>
                <a:avLst/>
                <a:gdLst>
                  <a:gd name="T0" fmla="*/ 1 w 120"/>
                  <a:gd name="T1" fmla="*/ 9 h 49"/>
                  <a:gd name="T2" fmla="*/ 0 w 120"/>
                  <a:gd name="T3" fmla="*/ 15 h 49"/>
                  <a:gd name="T4" fmla="*/ 10 w 120"/>
                  <a:gd name="T5" fmla="*/ 25 h 49"/>
                  <a:gd name="T6" fmla="*/ 17 w 120"/>
                  <a:gd name="T7" fmla="*/ 17 h 49"/>
                  <a:gd name="T8" fmla="*/ 22 w 120"/>
                  <a:gd name="T9" fmla="*/ 19 h 49"/>
                  <a:gd name="T10" fmla="*/ 33 w 120"/>
                  <a:gd name="T11" fmla="*/ 34 h 49"/>
                  <a:gd name="T12" fmla="*/ 50 w 120"/>
                  <a:gd name="T13" fmla="*/ 45 h 49"/>
                  <a:gd name="T14" fmla="*/ 81 w 120"/>
                  <a:gd name="T15" fmla="*/ 49 h 49"/>
                  <a:gd name="T16" fmla="*/ 46 w 120"/>
                  <a:gd name="T17" fmla="*/ 22 h 49"/>
                  <a:gd name="T18" fmla="*/ 56 w 120"/>
                  <a:gd name="T19" fmla="*/ 20 h 49"/>
                  <a:gd name="T20" fmla="*/ 66 w 120"/>
                  <a:gd name="T21" fmla="*/ 24 h 49"/>
                  <a:gd name="T22" fmla="*/ 73 w 120"/>
                  <a:gd name="T23" fmla="*/ 20 h 49"/>
                  <a:gd name="T24" fmla="*/ 99 w 120"/>
                  <a:gd name="T25" fmla="*/ 23 h 49"/>
                  <a:gd name="T26" fmla="*/ 107 w 120"/>
                  <a:gd name="T27" fmla="*/ 28 h 49"/>
                  <a:gd name="T28" fmla="*/ 120 w 120"/>
                  <a:gd name="T29" fmla="*/ 29 h 49"/>
                  <a:gd name="T30" fmla="*/ 112 w 120"/>
                  <a:gd name="T31" fmla="*/ 10 h 49"/>
                  <a:gd name="T32" fmla="*/ 99 w 120"/>
                  <a:gd name="T33" fmla="*/ 14 h 49"/>
                  <a:gd name="T34" fmla="*/ 82 w 120"/>
                  <a:gd name="T35" fmla="*/ 9 h 49"/>
                  <a:gd name="T36" fmla="*/ 63 w 120"/>
                  <a:gd name="T37" fmla="*/ 0 h 49"/>
                  <a:gd name="T38" fmla="*/ 43 w 120"/>
                  <a:gd name="T39" fmla="*/ 10 h 49"/>
                  <a:gd name="T40" fmla="*/ 1 w 120"/>
                  <a:gd name="T41"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49">
                    <a:moveTo>
                      <a:pt x="1" y="9"/>
                    </a:moveTo>
                    <a:cubicBezTo>
                      <a:pt x="1" y="12"/>
                      <a:pt x="0" y="13"/>
                      <a:pt x="0" y="15"/>
                    </a:cubicBezTo>
                    <a:cubicBezTo>
                      <a:pt x="4" y="19"/>
                      <a:pt x="6" y="21"/>
                      <a:pt x="10" y="25"/>
                    </a:cubicBezTo>
                    <a:cubicBezTo>
                      <a:pt x="13" y="21"/>
                      <a:pt x="14" y="20"/>
                      <a:pt x="17" y="17"/>
                    </a:cubicBezTo>
                    <a:cubicBezTo>
                      <a:pt x="19" y="17"/>
                      <a:pt x="20" y="18"/>
                      <a:pt x="22" y="19"/>
                    </a:cubicBezTo>
                    <a:cubicBezTo>
                      <a:pt x="27" y="25"/>
                      <a:pt x="29" y="28"/>
                      <a:pt x="33" y="34"/>
                    </a:cubicBezTo>
                    <a:cubicBezTo>
                      <a:pt x="40" y="38"/>
                      <a:pt x="43" y="41"/>
                      <a:pt x="50" y="45"/>
                    </a:cubicBezTo>
                    <a:cubicBezTo>
                      <a:pt x="62" y="47"/>
                      <a:pt x="69" y="48"/>
                      <a:pt x="81" y="49"/>
                    </a:cubicBezTo>
                    <a:cubicBezTo>
                      <a:pt x="67" y="38"/>
                      <a:pt x="60" y="33"/>
                      <a:pt x="46" y="22"/>
                    </a:cubicBezTo>
                    <a:cubicBezTo>
                      <a:pt x="50" y="21"/>
                      <a:pt x="52" y="21"/>
                      <a:pt x="56" y="20"/>
                    </a:cubicBezTo>
                    <a:cubicBezTo>
                      <a:pt x="60" y="22"/>
                      <a:pt x="62" y="22"/>
                      <a:pt x="66" y="24"/>
                    </a:cubicBezTo>
                    <a:cubicBezTo>
                      <a:pt x="69" y="23"/>
                      <a:pt x="70" y="22"/>
                      <a:pt x="73" y="20"/>
                    </a:cubicBezTo>
                    <a:cubicBezTo>
                      <a:pt x="83" y="22"/>
                      <a:pt x="89" y="22"/>
                      <a:pt x="99" y="23"/>
                    </a:cubicBezTo>
                    <a:cubicBezTo>
                      <a:pt x="102" y="25"/>
                      <a:pt x="104" y="26"/>
                      <a:pt x="107" y="28"/>
                    </a:cubicBezTo>
                    <a:cubicBezTo>
                      <a:pt x="112" y="29"/>
                      <a:pt x="115" y="29"/>
                      <a:pt x="120" y="29"/>
                    </a:cubicBezTo>
                    <a:cubicBezTo>
                      <a:pt x="117" y="21"/>
                      <a:pt x="115" y="17"/>
                      <a:pt x="112" y="10"/>
                    </a:cubicBezTo>
                    <a:cubicBezTo>
                      <a:pt x="107" y="11"/>
                      <a:pt x="104" y="12"/>
                      <a:pt x="99" y="14"/>
                    </a:cubicBezTo>
                    <a:cubicBezTo>
                      <a:pt x="92" y="12"/>
                      <a:pt x="89" y="11"/>
                      <a:pt x="82" y="9"/>
                    </a:cubicBezTo>
                    <a:cubicBezTo>
                      <a:pt x="74" y="5"/>
                      <a:pt x="71" y="3"/>
                      <a:pt x="63" y="0"/>
                    </a:cubicBezTo>
                    <a:cubicBezTo>
                      <a:pt x="55" y="4"/>
                      <a:pt x="51" y="6"/>
                      <a:pt x="43" y="10"/>
                    </a:cubicBezTo>
                    <a:cubicBezTo>
                      <a:pt x="26" y="10"/>
                      <a:pt x="18" y="10"/>
                      <a:pt x="1"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64"/>
              <p:cNvSpPr>
                <a:spLocks/>
              </p:cNvSpPr>
              <p:nvPr userDrawn="1"/>
            </p:nvSpPr>
            <p:spPr bwMode="auto">
              <a:xfrm>
                <a:off x="3238" y="542"/>
                <a:ext cx="69" cy="62"/>
              </a:xfrm>
              <a:custGeom>
                <a:avLst/>
                <a:gdLst>
                  <a:gd name="T0" fmla="*/ 15 w 29"/>
                  <a:gd name="T1" fmla="*/ 0 h 26"/>
                  <a:gd name="T2" fmla="*/ 3 w 29"/>
                  <a:gd name="T3" fmla="*/ 6 h 26"/>
                  <a:gd name="T4" fmla="*/ 0 w 29"/>
                  <a:gd name="T5" fmla="*/ 15 h 26"/>
                  <a:gd name="T6" fmla="*/ 14 w 29"/>
                  <a:gd name="T7" fmla="*/ 26 h 26"/>
                  <a:gd name="T8" fmla="*/ 14 w 29"/>
                  <a:gd name="T9" fmla="*/ 26 h 26"/>
                  <a:gd name="T10" fmla="*/ 29 w 29"/>
                  <a:gd name="T11" fmla="*/ 17 h 26"/>
                  <a:gd name="T12" fmla="*/ 15 w 29"/>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15" y="0"/>
                    </a:moveTo>
                    <a:cubicBezTo>
                      <a:pt x="10" y="2"/>
                      <a:pt x="8" y="3"/>
                      <a:pt x="3" y="6"/>
                    </a:cubicBezTo>
                    <a:cubicBezTo>
                      <a:pt x="2" y="9"/>
                      <a:pt x="1" y="11"/>
                      <a:pt x="0" y="15"/>
                    </a:cubicBezTo>
                    <a:cubicBezTo>
                      <a:pt x="6" y="20"/>
                      <a:pt x="9" y="22"/>
                      <a:pt x="14" y="26"/>
                    </a:cubicBezTo>
                    <a:cubicBezTo>
                      <a:pt x="14" y="26"/>
                      <a:pt x="14" y="26"/>
                      <a:pt x="14" y="26"/>
                    </a:cubicBezTo>
                    <a:cubicBezTo>
                      <a:pt x="20" y="23"/>
                      <a:pt x="23" y="21"/>
                      <a:pt x="29" y="17"/>
                    </a:cubicBezTo>
                    <a:cubicBezTo>
                      <a:pt x="23" y="11"/>
                      <a:pt x="21" y="7"/>
                      <a:pt x="1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265"/>
              <p:cNvSpPr>
                <a:spLocks/>
              </p:cNvSpPr>
              <p:nvPr userDrawn="1"/>
            </p:nvSpPr>
            <p:spPr bwMode="auto">
              <a:xfrm>
                <a:off x="3093" y="473"/>
                <a:ext cx="193" cy="104"/>
              </a:xfrm>
              <a:custGeom>
                <a:avLst/>
                <a:gdLst>
                  <a:gd name="T0" fmla="*/ 69 w 81"/>
                  <a:gd name="T1" fmla="*/ 17 h 44"/>
                  <a:gd name="T2" fmla="*/ 80 w 81"/>
                  <a:gd name="T3" fmla="*/ 9 h 44"/>
                  <a:gd name="T4" fmla="*/ 74 w 81"/>
                  <a:gd name="T5" fmla="*/ 9 h 44"/>
                  <a:gd name="T6" fmla="*/ 61 w 81"/>
                  <a:gd name="T7" fmla="*/ 8 h 44"/>
                  <a:gd name="T8" fmla="*/ 53 w 81"/>
                  <a:gd name="T9" fmla="*/ 3 h 44"/>
                  <a:gd name="T10" fmla="*/ 27 w 81"/>
                  <a:gd name="T11" fmla="*/ 0 h 44"/>
                  <a:gd name="T12" fmla="*/ 20 w 81"/>
                  <a:gd name="T13" fmla="*/ 4 h 44"/>
                  <a:gd name="T14" fmla="*/ 10 w 81"/>
                  <a:gd name="T15" fmla="*/ 0 h 44"/>
                  <a:gd name="T16" fmla="*/ 0 w 81"/>
                  <a:gd name="T17" fmla="*/ 2 h 44"/>
                  <a:gd name="T18" fmla="*/ 35 w 81"/>
                  <a:gd name="T19" fmla="*/ 29 h 44"/>
                  <a:gd name="T20" fmla="*/ 61 w 81"/>
                  <a:gd name="T21" fmla="*/ 44 h 44"/>
                  <a:gd name="T22" fmla="*/ 64 w 81"/>
                  <a:gd name="T23" fmla="*/ 35 h 44"/>
                  <a:gd name="T24" fmla="*/ 76 w 81"/>
                  <a:gd name="T25" fmla="*/ 29 h 44"/>
                  <a:gd name="T26" fmla="*/ 81 w 81"/>
                  <a:gd name="T27" fmla="*/ 22 h 44"/>
                  <a:gd name="T28" fmla="*/ 69 w 81"/>
                  <a:gd name="T29"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44">
                    <a:moveTo>
                      <a:pt x="69" y="17"/>
                    </a:moveTo>
                    <a:cubicBezTo>
                      <a:pt x="74" y="14"/>
                      <a:pt x="76" y="12"/>
                      <a:pt x="80" y="9"/>
                    </a:cubicBezTo>
                    <a:cubicBezTo>
                      <a:pt x="78" y="9"/>
                      <a:pt x="76" y="9"/>
                      <a:pt x="74" y="9"/>
                    </a:cubicBezTo>
                    <a:cubicBezTo>
                      <a:pt x="69" y="9"/>
                      <a:pt x="66" y="9"/>
                      <a:pt x="61" y="8"/>
                    </a:cubicBezTo>
                    <a:cubicBezTo>
                      <a:pt x="58" y="6"/>
                      <a:pt x="56" y="5"/>
                      <a:pt x="53" y="3"/>
                    </a:cubicBezTo>
                    <a:cubicBezTo>
                      <a:pt x="43" y="2"/>
                      <a:pt x="37" y="2"/>
                      <a:pt x="27" y="0"/>
                    </a:cubicBezTo>
                    <a:cubicBezTo>
                      <a:pt x="24" y="2"/>
                      <a:pt x="23" y="3"/>
                      <a:pt x="20" y="4"/>
                    </a:cubicBezTo>
                    <a:cubicBezTo>
                      <a:pt x="16" y="2"/>
                      <a:pt x="14" y="2"/>
                      <a:pt x="10" y="0"/>
                    </a:cubicBezTo>
                    <a:cubicBezTo>
                      <a:pt x="6" y="1"/>
                      <a:pt x="4" y="1"/>
                      <a:pt x="0" y="2"/>
                    </a:cubicBezTo>
                    <a:cubicBezTo>
                      <a:pt x="14" y="13"/>
                      <a:pt x="21" y="18"/>
                      <a:pt x="35" y="29"/>
                    </a:cubicBezTo>
                    <a:cubicBezTo>
                      <a:pt x="46" y="35"/>
                      <a:pt x="51" y="38"/>
                      <a:pt x="61" y="44"/>
                    </a:cubicBezTo>
                    <a:cubicBezTo>
                      <a:pt x="62" y="40"/>
                      <a:pt x="63" y="38"/>
                      <a:pt x="64" y="35"/>
                    </a:cubicBezTo>
                    <a:cubicBezTo>
                      <a:pt x="69" y="32"/>
                      <a:pt x="71" y="31"/>
                      <a:pt x="76" y="29"/>
                    </a:cubicBezTo>
                    <a:cubicBezTo>
                      <a:pt x="78" y="26"/>
                      <a:pt x="79" y="25"/>
                      <a:pt x="81" y="22"/>
                    </a:cubicBezTo>
                    <a:cubicBezTo>
                      <a:pt x="76" y="20"/>
                      <a:pt x="74" y="19"/>
                      <a:pt x="69" y="1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266"/>
              <p:cNvSpPr>
                <a:spLocks/>
              </p:cNvSpPr>
              <p:nvPr userDrawn="1"/>
            </p:nvSpPr>
            <p:spPr bwMode="auto">
              <a:xfrm>
                <a:off x="3127" y="352"/>
                <a:ext cx="334" cy="107"/>
              </a:xfrm>
              <a:custGeom>
                <a:avLst/>
                <a:gdLst>
                  <a:gd name="T0" fmla="*/ 100 w 141"/>
                  <a:gd name="T1" fmla="*/ 38 h 45"/>
                  <a:gd name="T2" fmla="*/ 104 w 141"/>
                  <a:gd name="T3" fmla="*/ 33 h 45"/>
                  <a:gd name="T4" fmla="*/ 112 w 141"/>
                  <a:gd name="T5" fmla="*/ 31 h 45"/>
                  <a:gd name="T6" fmla="*/ 123 w 141"/>
                  <a:gd name="T7" fmla="*/ 18 h 45"/>
                  <a:gd name="T8" fmla="*/ 135 w 141"/>
                  <a:gd name="T9" fmla="*/ 17 h 45"/>
                  <a:gd name="T10" fmla="*/ 141 w 141"/>
                  <a:gd name="T11" fmla="*/ 13 h 45"/>
                  <a:gd name="T12" fmla="*/ 124 w 141"/>
                  <a:gd name="T13" fmla="*/ 6 h 45"/>
                  <a:gd name="T14" fmla="*/ 109 w 141"/>
                  <a:gd name="T15" fmla="*/ 8 h 45"/>
                  <a:gd name="T16" fmla="*/ 104 w 141"/>
                  <a:gd name="T17" fmla="*/ 1 h 45"/>
                  <a:gd name="T18" fmla="*/ 89 w 141"/>
                  <a:gd name="T19" fmla="*/ 0 h 45"/>
                  <a:gd name="T20" fmla="*/ 84 w 141"/>
                  <a:gd name="T21" fmla="*/ 7 h 45"/>
                  <a:gd name="T22" fmla="*/ 74 w 141"/>
                  <a:gd name="T23" fmla="*/ 5 h 45"/>
                  <a:gd name="T24" fmla="*/ 57 w 141"/>
                  <a:gd name="T25" fmla="*/ 6 h 45"/>
                  <a:gd name="T26" fmla="*/ 53 w 141"/>
                  <a:gd name="T27" fmla="*/ 11 h 45"/>
                  <a:gd name="T28" fmla="*/ 37 w 141"/>
                  <a:gd name="T29" fmla="*/ 12 h 45"/>
                  <a:gd name="T30" fmla="*/ 19 w 141"/>
                  <a:gd name="T31" fmla="*/ 6 h 45"/>
                  <a:gd name="T32" fmla="*/ 17 w 141"/>
                  <a:gd name="T33" fmla="*/ 13 h 45"/>
                  <a:gd name="T34" fmla="*/ 7 w 141"/>
                  <a:gd name="T35" fmla="*/ 12 h 45"/>
                  <a:gd name="T36" fmla="*/ 0 w 141"/>
                  <a:gd name="T37" fmla="*/ 23 h 45"/>
                  <a:gd name="T38" fmla="*/ 3 w 141"/>
                  <a:gd name="T39" fmla="*/ 31 h 45"/>
                  <a:gd name="T40" fmla="*/ 22 w 141"/>
                  <a:gd name="T41" fmla="*/ 40 h 45"/>
                  <a:gd name="T42" fmla="*/ 39 w 141"/>
                  <a:gd name="T43" fmla="*/ 45 h 45"/>
                  <a:gd name="T44" fmla="*/ 52 w 141"/>
                  <a:gd name="T45" fmla="*/ 41 h 45"/>
                  <a:gd name="T46" fmla="*/ 70 w 141"/>
                  <a:gd name="T47" fmla="*/ 36 h 45"/>
                  <a:gd name="T48" fmla="*/ 100 w 141"/>
                  <a:gd name="T49"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1" h="45">
                    <a:moveTo>
                      <a:pt x="100" y="38"/>
                    </a:moveTo>
                    <a:cubicBezTo>
                      <a:pt x="102" y="36"/>
                      <a:pt x="103" y="35"/>
                      <a:pt x="104" y="33"/>
                    </a:cubicBezTo>
                    <a:cubicBezTo>
                      <a:pt x="107" y="32"/>
                      <a:pt x="109" y="32"/>
                      <a:pt x="112" y="31"/>
                    </a:cubicBezTo>
                    <a:cubicBezTo>
                      <a:pt x="116" y="26"/>
                      <a:pt x="119" y="23"/>
                      <a:pt x="123" y="18"/>
                    </a:cubicBezTo>
                    <a:cubicBezTo>
                      <a:pt x="128" y="18"/>
                      <a:pt x="131" y="17"/>
                      <a:pt x="135" y="17"/>
                    </a:cubicBezTo>
                    <a:cubicBezTo>
                      <a:pt x="138" y="16"/>
                      <a:pt x="139" y="15"/>
                      <a:pt x="141" y="13"/>
                    </a:cubicBezTo>
                    <a:cubicBezTo>
                      <a:pt x="135" y="10"/>
                      <a:pt x="131" y="9"/>
                      <a:pt x="124" y="6"/>
                    </a:cubicBezTo>
                    <a:cubicBezTo>
                      <a:pt x="118" y="7"/>
                      <a:pt x="115" y="7"/>
                      <a:pt x="109" y="8"/>
                    </a:cubicBezTo>
                    <a:cubicBezTo>
                      <a:pt x="107" y="5"/>
                      <a:pt x="106" y="4"/>
                      <a:pt x="104" y="1"/>
                    </a:cubicBezTo>
                    <a:cubicBezTo>
                      <a:pt x="98" y="1"/>
                      <a:pt x="95" y="1"/>
                      <a:pt x="89" y="0"/>
                    </a:cubicBezTo>
                    <a:cubicBezTo>
                      <a:pt x="87" y="3"/>
                      <a:pt x="86" y="4"/>
                      <a:pt x="84" y="7"/>
                    </a:cubicBezTo>
                    <a:cubicBezTo>
                      <a:pt x="80" y="6"/>
                      <a:pt x="78" y="6"/>
                      <a:pt x="74" y="5"/>
                    </a:cubicBezTo>
                    <a:cubicBezTo>
                      <a:pt x="67" y="6"/>
                      <a:pt x="64" y="6"/>
                      <a:pt x="57" y="6"/>
                    </a:cubicBezTo>
                    <a:cubicBezTo>
                      <a:pt x="56" y="8"/>
                      <a:pt x="55" y="9"/>
                      <a:pt x="53" y="11"/>
                    </a:cubicBezTo>
                    <a:cubicBezTo>
                      <a:pt x="47" y="11"/>
                      <a:pt x="44" y="11"/>
                      <a:pt x="37" y="12"/>
                    </a:cubicBezTo>
                    <a:cubicBezTo>
                      <a:pt x="30" y="10"/>
                      <a:pt x="26" y="8"/>
                      <a:pt x="19" y="6"/>
                    </a:cubicBezTo>
                    <a:cubicBezTo>
                      <a:pt x="18" y="9"/>
                      <a:pt x="18" y="10"/>
                      <a:pt x="17" y="13"/>
                    </a:cubicBezTo>
                    <a:cubicBezTo>
                      <a:pt x="13" y="13"/>
                      <a:pt x="11" y="13"/>
                      <a:pt x="7" y="12"/>
                    </a:cubicBezTo>
                    <a:cubicBezTo>
                      <a:pt x="4" y="16"/>
                      <a:pt x="2" y="19"/>
                      <a:pt x="0" y="23"/>
                    </a:cubicBezTo>
                    <a:cubicBezTo>
                      <a:pt x="1" y="26"/>
                      <a:pt x="2" y="28"/>
                      <a:pt x="3" y="31"/>
                    </a:cubicBezTo>
                    <a:cubicBezTo>
                      <a:pt x="11" y="34"/>
                      <a:pt x="14" y="36"/>
                      <a:pt x="22" y="40"/>
                    </a:cubicBezTo>
                    <a:cubicBezTo>
                      <a:pt x="29" y="42"/>
                      <a:pt x="32" y="43"/>
                      <a:pt x="39" y="45"/>
                    </a:cubicBezTo>
                    <a:cubicBezTo>
                      <a:pt x="44" y="43"/>
                      <a:pt x="47" y="42"/>
                      <a:pt x="52" y="41"/>
                    </a:cubicBezTo>
                    <a:cubicBezTo>
                      <a:pt x="59" y="39"/>
                      <a:pt x="63" y="38"/>
                      <a:pt x="70" y="36"/>
                    </a:cubicBezTo>
                    <a:cubicBezTo>
                      <a:pt x="82" y="37"/>
                      <a:pt x="88" y="37"/>
                      <a:pt x="100" y="3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67"/>
              <p:cNvSpPr>
                <a:spLocks/>
              </p:cNvSpPr>
              <p:nvPr userDrawn="1"/>
            </p:nvSpPr>
            <p:spPr bwMode="auto">
              <a:xfrm>
                <a:off x="3250" y="437"/>
                <a:ext cx="209" cy="174"/>
              </a:xfrm>
              <a:custGeom>
                <a:avLst/>
                <a:gdLst>
                  <a:gd name="T0" fmla="*/ 36 w 88"/>
                  <a:gd name="T1" fmla="*/ 73 h 73"/>
                  <a:gd name="T2" fmla="*/ 50 w 88"/>
                  <a:gd name="T3" fmla="*/ 70 h 73"/>
                  <a:gd name="T4" fmla="*/ 71 w 88"/>
                  <a:gd name="T5" fmla="*/ 69 h 73"/>
                  <a:gd name="T6" fmla="*/ 72 w 88"/>
                  <a:gd name="T7" fmla="*/ 68 h 73"/>
                  <a:gd name="T8" fmla="*/ 72 w 88"/>
                  <a:gd name="T9" fmla="*/ 59 h 73"/>
                  <a:gd name="T10" fmla="*/ 82 w 88"/>
                  <a:gd name="T11" fmla="*/ 62 h 73"/>
                  <a:gd name="T12" fmla="*/ 88 w 88"/>
                  <a:gd name="T13" fmla="*/ 56 h 73"/>
                  <a:gd name="T14" fmla="*/ 76 w 88"/>
                  <a:gd name="T15" fmla="*/ 50 h 73"/>
                  <a:gd name="T16" fmla="*/ 73 w 88"/>
                  <a:gd name="T17" fmla="*/ 44 h 73"/>
                  <a:gd name="T18" fmla="*/ 84 w 88"/>
                  <a:gd name="T19" fmla="*/ 34 h 73"/>
                  <a:gd name="T20" fmla="*/ 75 w 88"/>
                  <a:gd name="T21" fmla="*/ 30 h 73"/>
                  <a:gd name="T22" fmla="*/ 66 w 88"/>
                  <a:gd name="T23" fmla="*/ 31 h 73"/>
                  <a:gd name="T24" fmla="*/ 53 w 88"/>
                  <a:gd name="T25" fmla="*/ 27 h 73"/>
                  <a:gd name="T26" fmla="*/ 57 w 88"/>
                  <a:gd name="T27" fmla="*/ 21 h 73"/>
                  <a:gd name="T28" fmla="*/ 41 w 88"/>
                  <a:gd name="T29" fmla="*/ 16 h 73"/>
                  <a:gd name="T30" fmla="*/ 44 w 88"/>
                  <a:gd name="T31" fmla="*/ 12 h 73"/>
                  <a:gd name="T32" fmla="*/ 18 w 88"/>
                  <a:gd name="T33" fmla="*/ 0 h 73"/>
                  <a:gd name="T34" fmla="*/ 0 w 88"/>
                  <a:gd name="T35" fmla="*/ 5 h 73"/>
                  <a:gd name="T36" fmla="*/ 8 w 88"/>
                  <a:gd name="T37" fmla="*/ 24 h 73"/>
                  <a:gd name="T38" fmla="*/ 14 w 88"/>
                  <a:gd name="T39" fmla="*/ 24 h 73"/>
                  <a:gd name="T40" fmla="*/ 3 w 88"/>
                  <a:gd name="T41" fmla="*/ 32 h 73"/>
                  <a:gd name="T42" fmla="*/ 15 w 88"/>
                  <a:gd name="T43" fmla="*/ 37 h 73"/>
                  <a:gd name="T44" fmla="*/ 10 w 88"/>
                  <a:gd name="T45" fmla="*/ 44 h 73"/>
                  <a:gd name="T46" fmla="*/ 24 w 88"/>
                  <a:gd name="T47" fmla="*/ 61 h 73"/>
                  <a:gd name="T48" fmla="*/ 18 w 88"/>
                  <a:gd name="T49" fmla="*/ 65 h 73"/>
                  <a:gd name="T50" fmla="*/ 18 w 88"/>
                  <a:gd name="T51" fmla="*/ 65 h 73"/>
                  <a:gd name="T52" fmla="*/ 36 w 88"/>
                  <a:gd name="T5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73">
                    <a:moveTo>
                      <a:pt x="36" y="73"/>
                    </a:moveTo>
                    <a:cubicBezTo>
                      <a:pt x="41" y="72"/>
                      <a:pt x="44" y="71"/>
                      <a:pt x="50" y="70"/>
                    </a:cubicBezTo>
                    <a:cubicBezTo>
                      <a:pt x="58" y="69"/>
                      <a:pt x="63" y="69"/>
                      <a:pt x="71" y="69"/>
                    </a:cubicBezTo>
                    <a:cubicBezTo>
                      <a:pt x="71" y="69"/>
                      <a:pt x="71" y="69"/>
                      <a:pt x="72" y="68"/>
                    </a:cubicBezTo>
                    <a:cubicBezTo>
                      <a:pt x="72" y="65"/>
                      <a:pt x="72" y="63"/>
                      <a:pt x="72" y="59"/>
                    </a:cubicBezTo>
                    <a:cubicBezTo>
                      <a:pt x="76" y="60"/>
                      <a:pt x="78" y="61"/>
                      <a:pt x="82" y="62"/>
                    </a:cubicBezTo>
                    <a:cubicBezTo>
                      <a:pt x="84" y="59"/>
                      <a:pt x="85" y="58"/>
                      <a:pt x="88" y="56"/>
                    </a:cubicBezTo>
                    <a:cubicBezTo>
                      <a:pt x="83" y="54"/>
                      <a:pt x="81" y="52"/>
                      <a:pt x="76" y="50"/>
                    </a:cubicBezTo>
                    <a:cubicBezTo>
                      <a:pt x="75" y="48"/>
                      <a:pt x="74" y="47"/>
                      <a:pt x="73" y="44"/>
                    </a:cubicBezTo>
                    <a:cubicBezTo>
                      <a:pt x="77" y="40"/>
                      <a:pt x="79" y="38"/>
                      <a:pt x="84" y="34"/>
                    </a:cubicBezTo>
                    <a:cubicBezTo>
                      <a:pt x="80" y="32"/>
                      <a:pt x="79" y="31"/>
                      <a:pt x="75" y="30"/>
                    </a:cubicBezTo>
                    <a:cubicBezTo>
                      <a:pt x="72" y="30"/>
                      <a:pt x="70" y="31"/>
                      <a:pt x="66" y="31"/>
                    </a:cubicBezTo>
                    <a:cubicBezTo>
                      <a:pt x="61" y="30"/>
                      <a:pt x="58" y="29"/>
                      <a:pt x="53" y="27"/>
                    </a:cubicBezTo>
                    <a:cubicBezTo>
                      <a:pt x="54" y="25"/>
                      <a:pt x="55" y="24"/>
                      <a:pt x="57" y="21"/>
                    </a:cubicBezTo>
                    <a:cubicBezTo>
                      <a:pt x="50" y="19"/>
                      <a:pt x="47" y="18"/>
                      <a:pt x="41" y="16"/>
                    </a:cubicBezTo>
                    <a:cubicBezTo>
                      <a:pt x="42" y="14"/>
                      <a:pt x="42" y="13"/>
                      <a:pt x="44" y="12"/>
                    </a:cubicBezTo>
                    <a:cubicBezTo>
                      <a:pt x="34" y="7"/>
                      <a:pt x="29" y="5"/>
                      <a:pt x="18" y="0"/>
                    </a:cubicBezTo>
                    <a:cubicBezTo>
                      <a:pt x="11" y="2"/>
                      <a:pt x="7" y="3"/>
                      <a:pt x="0" y="5"/>
                    </a:cubicBezTo>
                    <a:cubicBezTo>
                      <a:pt x="3" y="12"/>
                      <a:pt x="5" y="16"/>
                      <a:pt x="8" y="24"/>
                    </a:cubicBezTo>
                    <a:cubicBezTo>
                      <a:pt x="10" y="24"/>
                      <a:pt x="12" y="24"/>
                      <a:pt x="14" y="24"/>
                    </a:cubicBezTo>
                    <a:cubicBezTo>
                      <a:pt x="10" y="27"/>
                      <a:pt x="8" y="29"/>
                      <a:pt x="3" y="32"/>
                    </a:cubicBezTo>
                    <a:cubicBezTo>
                      <a:pt x="8" y="34"/>
                      <a:pt x="10" y="35"/>
                      <a:pt x="15" y="37"/>
                    </a:cubicBezTo>
                    <a:cubicBezTo>
                      <a:pt x="13" y="40"/>
                      <a:pt x="12" y="41"/>
                      <a:pt x="10" y="44"/>
                    </a:cubicBezTo>
                    <a:cubicBezTo>
                      <a:pt x="16" y="51"/>
                      <a:pt x="18" y="55"/>
                      <a:pt x="24" y="61"/>
                    </a:cubicBezTo>
                    <a:cubicBezTo>
                      <a:pt x="22" y="63"/>
                      <a:pt x="20" y="64"/>
                      <a:pt x="18" y="65"/>
                    </a:cubicBezTo>
                    <a:cubicBezTo>
                      <a:pt x="18" y="65"/>
                      <a:pt x="18" y="65"/>
                      <a:pt x="18" y="65"/>
                    </a:cubicBezTo>
                    <a:cubicBezTo>
                      <a:pt x="25" y="68"/>
                      <a:pt x="29" y="70"/>
                      <a:pt x="36" y="7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68"/>
              <p:cNvSpPr>
                <a:spLocks/>
              </p:cNvSpPr>
              <p:nvPr userDrawn="1"/>
            </p:nvSpPr>
            <p:spPr bwMode="auto">
              <a:xfrm>
                <a:off x="3267" y="592"/>
                <a:ext cx="83" cy="104"/>
              </a:xfrm>
              <a:custGeom>
                <a:avLst/>
                <a:gdLst>
                  <a:gd name="T0" fmla="*/ 29 w 35"/>
                  <a:gd name="T1" fmla="*/ 8 h 44"/>
                  <a:gd name="T2" fmla="*/ 11 w 35"/>
                  <a:gd name="T3" fmla="*/ 0 h 44"/>
                  <a:gd name="T4" fmla="*/ 11 w 35"/>
                  <a:gd name="T5" fmla="*/ 0 h 44"/>
                  <a:gd name="T6" fmla="*/ 2 w 35"/>
                  <a:gd name="T7" fmla="*/ 5 h 44"/>
                  <a:gd name="T8" fmla="*/ 0 w 35"/>
                  <a:gd name="T9" fmla="*/ 29 h 44"/>
                  <a:gd name="T10" fmla="*/ 10 w 35"/>
                  <a:gd name="T11" fmla="*/ 39 h 44"/>
                  <a:gd name="T12" fmla="*/ 16 w 35"/>
                  <a:gd name="T13" fmla="*/ 44 h 44"/>
                  <a:gd name="T14" fmla="*/ 33 w 35"/>
                  <a:gd name="T15" fmla="*/ 33 h 44"/>
                  <a:gd name="T16" fmla="*/ 35 w 35"/>
                  <a:gd name="T17" fmla="*/ 25 h 44"/>
                  <a:gd name="T18" fmla="*/ 24 w 35"/>
                  <a:gd name="T19" fmla="*/ 17 h 44"/>
                  <a:gd name="T20" fmla="*/ 29 w 35"/>
                  <a:gd name="T2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4">
                    <a:moveTo>
                      <a:pt x="29" y="8"/>
                    </a:moveTo>
                    <a:cubicBezTo>
                      <a:pt x="22" y="5"/>
                      <a:pt x="18" y="3"/>
                      <a:pt x="11" y="0"/>
                    </a:cubicBezTo>
                    <a:cubicBezTo>
                      <a:pt x="11" y="0"/>
                      <a:pt x="11" y="0"/>
                      <a:pt x="11" y="0"/>
                    </a:cubicBezTo>
                    <a:cubicBezTo>
                      <a:pt x="7" y="2"/>
                      <a:pt x="6" y="3"/>
                      <a:pt x="2" y="5"/>
                    </a:cubicBezTo>
                    <a:cubicBezTo>
                      <a:pt x="1" y="15"/>
                      <a:pt x="1" y="19"/>
                      <a:pt x="0" y="29"/>
                    </a:cubicBezTo>
                    <a:cubicBezTo>
                      <a:pt x="4" y="33"/>
                      <a:pt x="6" y="35"/>
                      <a:pt x="10" y="39"/>
                    </a:cubicBezTo>
                    <a:cubicBezTo>
                      <a:pt x="13" y="41"/>
                      <a:pt x="14" y="42"/>
                      <a:pt x="16" y="44"/>
                    </a:cubicBezTo>
                    <a:cubicBezTo>
                      <a:pt x="23" y="39"/>
                      <a:pt x="26" y="37"/>
                      <a:pt x="33" y="33"/>
                    </a:cubicBezTo>
                    <a:cubicBezTo>
                      <a:pt x="34" y="29"/>
                      <a:pt x="34" y="28"/>
                      <a:pt x="35" y="25"/>
                    </a:cubicBezTo>
                    <a:cubicBezTo>
                      <a:pt x="31" y="21"/>
                      <a:pt x="29" y="20"/>
                      <a:pt x="24" y="17"/>
                    </a:cubicBezTo>
                    <a:cubicBezTo>
                      <a:pt x="26" y="13"/>
                      <a:pt x="27" y="11"/>
                      <a:pt x="29" y="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269"/>
              <p:cNvSpPr>
                <a:spLocks/>
              </p:cNvSpPr>
              <p:nvPr userDrawn="1"/>
            </p:nvSpPr>
            <p:spPr bwMode="auto">
              <a:xfrm>
                <a:off x="3323" y="599"/>
                <a:ext cx="136" cy="52"/>
              </a:xfrm>
              <a:custGeom>
                <a:avLst/>
                <a:gdLst>
                  <a:gd name="T0" fmla="*/ 53 w 57"/>
                  <a:gd name="T1" fmla="*/ 6 h 22"/>
                  <a:gd name="T2" fmla="*/ 44 w 57"/>
                  <a:gd name="T3" fmla="*/ 5 h 22"/>
                  <a:gd name="T4" fmla="*/ 41 w 57"/>
                  <a:gd name="T5" fmla="*/ 1 h 22"/>
                  <a:gd name="T6" fmla="*/ 41 w 57"/>
                  <a:gd name="T7" fmla="*/ 0 h 22"/>
                  <a:gd name="T8" fmla="*/ 40 w 57"/>
                  <a:gd name="T9" fmla="*/ 1 h 22"/>
                  <a:gd name="T10" fmla="*/ 19 w 57"/>
                  <a:gd name="T11" fmla="*/ 2 h 22"/>
                  <a:gd name="T12" fmla="*/ 5 w 57"/>
                  <a:gd name="T13" fmla="*/ 5 h 22"/>
                  <a:gd name="T14" fmla="*/ 0 w 57"/>
                  <a:gd name="T15" fmla="*/ 14 h 22"/>
                  <a:gd name="T16" fmla="*/ 11 w 57"/>
                  <a:gd name="T17" fmla="*/ 22 h 22"/>
                  <a:gd name="T18" fmla="*/ 27 w 57"/>
                  <a:gd name="T19" fmla="*/ 21 h 22"/>
                  <a:gd name="T20" fmla="*/ 32 w 57"/>
                  <a:gd name="T21" fmla="*/ 16 h 22"/>
                  <a:gd name="T22" fmla="*/ 46 w 57"/>
                  <a:gd name="T23" fmla="*/ 17 h 22"/>
                  <a:gd name="T24" fmla="*/ 55 w 57"/>
                  <a:gd name="T25" fmla="*/ 13 h 22"/>
                  <a:gd name="T26" fmla="*/ 57 w 57"/>
                  <a:gd name="T27" fmla="*/ 13 h 22"/>
                  <a:gd name="T28" fmla="*/ 53 w 57"/>
                  <a:gd name="T2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22">
                    <a:moveTo>
                      <a:pt x="53" y="6"/>
                    </a:moveTo>
                    <a:cubicBezTo>
                      <a:pt x="49" y="5"/>
                      <a:pt x="47" y="5"/>
                      <a:pt x="44" y="5"/>
                    </a:cubicBezTo>
                    <a:cubicBezTo>
                      <a:pt x="43" y="3"/>
                      <a:pt x="42" y="2"/>
                      <a:pt x="41" y="1"/>
                    </a:cubicBezTo>
                    <a:cubicBezTo>
                      <a:pt x="41" y="1"/>
                      <a:pt x="41" y="1"/>
                      <a:pt x="41" y="0"/>
                    </a:cubicBezTo>
                    <a:cubicBezTo>
                      <a:pt x="40" y="1"/>
                      <a:pt x="40" y="1"/>
                      <a:pt x="40" y="1"/>
                    </a:cubicBezTo>
                    <a:cubicBezTo>
                      <a:pt x="32" y="1"/>
                      <a:pt x="27" y="1"/>
                      <a:pt x="19" y="2"/>
                    </a:cubicBezTo>
                    <a:cubicBezTo>
                      <a:pt x="13" y="3"/>
                      <a:pt x="10" y="4"/>
                      <a:pt x="5" y="5"/>
                    </a:cubicBezTo>
                    <a:cubicBezTo>
                      <a:pt x="3" y="8"/>
                      <a:pt x="2" y="10"/>
                      <a:pt x="0" y="14"/>
                    </a:cubicBezTo>
                    <a:cubicBezTo>
                      <a:pt x="5" y="17"/>
                      <a:pt x="7" y="18"/>
                      <a:pt x="11" y="22"/>
                    </a:cubicBezTo>
                    <a:cubicBezTo>
                      <a:pt x="17" y="21"/>
                      <a:pt x="20" y="21"/>
                      <a:pt x="27" y="21"/>
                    </a:cubicBezTo>
                    <a:cubicBezTo>
                      <a:pt x="29" y="19"/>
                      <a:pt x="30" y="18"/>
                      <a:pt x="32" y="16"/>
                    </a:cubicBezTo>
                    <a:cubicBezTo>
                      <a:pt x="38" y="16"/>
                      <a:pt x="41" y="17"/>
                      <a:pt x="46" y="17"/>
                    </a:cubicBezTo>
                    <a:cubicBezTo>
                      <a:pt x="50" y="15"/>
                      <a:pt x="52" y="15"/>
                      <a:pt x="55" y="13"/>
                    </a:cubicBezTo>
                    <a:cubicBezTo>
                      <a:pt x="56" y="13"/>
                      <a:pt x="56" y="13"/>
                      <a:pt x="57" y="13"/>
                    </a:cubicBezTo>
                    <a:cubicBezTo>
                      <a:pt x="55" y="10"/>
                      <a:pt x="54" y="9"/>
                      <a:pt x="53"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70"/>
              <p:cNvSpPr>
                <a:spLocks/>
              </p:cNvSpPr>
              <p:nvPr userDrawn="1"/>
            </p:nvSpPr>
            <p:spPr bwMode="auto">
              <a:xfrm>
                <a:off x="3421" y="525"/>
                <a:ext cx="315" cy="114"/>
              </a:xfrm>
              <a:custGeom>
                <a:avLst/>
                <a:gdLst>
                  <a:gd name="T0" fmla="*/ 4 w 133"/>
                  <a:gd name="T1" fmla="*/ 13 h 48"/>
                  <a:gd name="T2" fmla="*/ 16 w 133"/>
                  <a:gd name="T3" fmla="*/ 19 h 48"/>
                  <a:gd name="T4" fmla="*/ 10 w 133"/>
                  <a:gd name="T5" fmla="*/ 25 h 48"/>
                  <a:gd name="T6" fmla="*/ 0 w 133"/>
                  <a:gd name="T7" fmla="*/ 22 h 48"/>
                  <a:gd name="T8" fmla="*/ 0 w 133"/>
                  <a:gd name="T9" fmla="*/ 32 h 48"/>
                  <a:gd name="T10" fmla="*/ 3 w 133"/>
                  <a:gd name="T11" fmla="*/ 36 h 48"/>
                  <a:gd name="T12" fmla="*/ 12 w 133"/>
                  <a:gd name="T13" fmla="*/ 37 h 48"/>
                  <a:gd name="T14" fmla="*/ 16 w 133"/>
                  <a:gd name="T15" fmla="*/ 44 h 48"/>
                  <a:gd name="T16" fmla="*/ 34 w 133"/>
                  <a:gd name="T17" fmla="*/ 46 h 48"/>
                  <a:gd name="T18" fmla="*/ 48 w 133"/>
                  <a:gd name="T19" fmla="*/ 43 h 48"/>
                  <a:gd name="T20" fmla="*/ 56 w 133"/>
                  <a:gd name="T21" fmla="*/ 47 h 48"/>
                  <a:gd name="T22" fmla="*/ 74 w 133"/>
                  <a:gd name="T23" fmla="*/ 48 h 48"/>
                  <a:gd name="T24" fmla="*/ 76 w 133"/>
                  <a:gd name="T25" fmla="*/ 42 h 48"/>
                  <a:gd name="T26" fmla="*/ 97 w 133"/>
                  <a:gd name="T27" fmla="*/ 42 h 48"/>
                  <a:gd name="T28" fmla="*/ 105 w 133"/>
                  <a:gd name="T29" fmla="*/ 48 h 48"/>
                  <a:gd name="T30" fmla="*/ 121 w 133"/>
                  <a:gd name="T31" fmla="*/ 45 h 48"/>
                  <a:gd name="T32" fmla="*/ 109 w 133"/>
                  <a:gd name="T33" fmla="*/ 33 h 48"/>
                  <a:gd name="T34" fmla="*/ 117 w 133"/>
                  <a:gd name="T35" fmla="*/ 30 h 48"/>
                  <a:gd name="T36" fmla="*/ 119 w 133"/>
                  <a:gd name="T37" fmla="*/ 23 h 48"/>
                  <a:gd name="T38" fmla="*/ 131 w 133"/>
                  <a:gd name="T39" fmla="*/ 21 h 48"/>
                  <a:gd name="T40" fmla="*/ 133 w 133"/>
                  <a:gd name="T41" fmla="*/ 17 h 48"/>
                  <a:gd name="T42" fmla="*/ 120 w 133"/>
                  <a:gd name="T43" fmla="*/ 16 h 48"/>
                  <a:gd name="T44" fmla="*/ 105 w 133"/>
                  <a:gd name="T45" fmla="*/ 8 h 48"/>
                  <a:gd name="T46" fmla="*/ 83 w 133"/>
                  <a:gd name="T47" fmla="*/ 10 h 48"/>
                  <a:gd name="T48" fmla="*/ 69 w 133"/>
                  <a:gd name="T49" fmla="*/ 16 h 48"/>
                  <a:gd name="T50" fmla="*/ 49 w 133"/>
                  <a:gd name="T51" fmla="*/ 11 h 48"/>
                  <a:gd name="T52" fmla="*/ 43 w 133"/>
                  <a:gd name="T53" fmla="*/ 14 h 48"/>
                  <a:gd name="T54" fmla="*/ 16 w 133"/>
                  <a:gd name="T55" fmla="*/ 9 h 48"/>
                  <a:gd name="T56" fmla="*/ 18 w 133"/>
                  <a:gd name="T57" fmla="*/ 3 h 48"/>
                  <a:gd name="T58" fmla="*/ 9 w 133"/>
                  <a:gd name="T59" fmla="*/ 0 h 48"/>
                  <a:gd name="T60" fmla="*/ 1 w 133"/>
                  <a:gd name="T61" fmla="*/ 7 h 48"/>
                  <a:gd name="T62" fmla="*/ 4 w 133"/>
                  <a:gd name="T63"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 h="48">
                    <a:moveTo>
                      <a:pt x="4" y="13"/>
                    </a:moveTo>
                    <a:cubicBezTo>
                      <a:pt x="9" y="15"/>
                      <a:pt x="11" y="17"/>
                      <a:pt x="16" y="19"/>
                    </a:cubicBezTo>
                    <a:cubicBezTo>
                      <a:pt x="13" y="21"/>
                      <a:pt x="12" y="22"/>
                      <a:pt x="10" y="25"/>
                    </a:cubicBezTo>
                    <a:cubicBezTo>
                      <a:pt x="6" y="24"/>
                      <a:pt x="4" y="23"/>
                      <a:pt x="0" y="22"/>
                    </a:cubicBezTo>
                    <a:cubicBezTo>
                      <a:pt x="0" y="26"/>
                      <a:pt x="0" y="28"/>
                      <a:pt x="0" y="32"/>
                    </a:cubicBezTo>
                    <a:cubicBezTo>
                      <a:pt x="1" y="33"/>
                      <a:pt x="2" y="34"/>
                      <a:pt x="3" y="36"/>
                    </a:cubicBezTo>
                    <a:cubicBezTo>
                      <a:pt x="6" y="36"/>
                      <a:pt x="8" y="36"/>
                      <a:pt x="12" y="37"/>
                    </a:cubicBezTo>
                    <a:cubicBezTo>
                      <a:pt x="13" y="40"/>
                      <a:pt x="14" y="41"/>
                      <a:pt x="16" y="44"/>
                    </a:cubicBezTo>
                    <a:cubicBezTo>
                      <a:pt x="23" y="45"/>
                      <a:pt x="27" y="45"/>
                      <a:pt x="34" y="46"/>
                    </a:cubicBezTo>
                    <a:cubicBezTo>
                      <a:pt x="39" y="45"/>
                      <a:pt x="42" y="44"/>
                      <a:pt x="48" y="43"/>
                    </a:cubicBezTo>
                    <a:cubicBezTo>
                      <a:pt x="51" y="44"/>
                      <a:pt x="53" y="45"/>
                      <a:pt x="56" y="47"/>
                    </a:cubicBezTo>
                    <a:cubicBezTo>
                      <a:pt x="63" y="47"/>
                      <a:pt x="67" y="47"/>
                      <a:pt x="74" y="48"/>
                    </a:cubicBezTo>
                    <a:cubicBezTo>
                      <a:pt x="74" y="46"/>
                      <a:pt x="75" y="44"/>
                      <a:pt x="76" y="42"/>
                    </a:cubicBezTo>
                    <a:cubicBezTo>
                      <a:pt x="84" y="42"/>
                      <a:pt x="89" y="42"/>
                      <a:pt x="97" y="42"/>
                    </a:cubicBezTo>
                    <a:cubicBezTo>
                      <a:pt x="100" y="44"/>
                      <a:pt x="102" y="46"/>
                      <a:pt x="105" y="48"/>
                    </a:cubicBezTo>
                    <a:cubicBezTo>
                      <a:pt x="111" y="47"/>
                      <a:pt x="115" y="47"/>
                      <a:pt x="121" y="45"/>
                    </a:cubicBezTo>
                    <a:cubicBezTo>
                      <a:pt x="116" y="41"/>
                      <a:pt x="114" y="38"/>
                      <a:pt x="109" y="33"/>
                    </a:cubicBezTo>
                    <a:cubicBezTo>
                      <a:pt x="112" y="32"/>
                      <a:pt x="114" y="31"/>
                      <a:pt x="117" y="30"/>
                    </a:cubicBezTo>
                    <a:cubicBezTo>
                      <a:pt x="118" y="27"/>
                      <a:pt x="118" y="26"/>
                      <a:pt x="119" y="23"/>
                    </a:cubicBezTo>
                    <a:cubicBezTo>
                      <a:pt x="124" y="22"/>
                      <a:pt x="126" y="22"/>
                      <a:pt x="131" y="21"/>
                    </a:cubicBezTo>
                    <a:cubicBezTo>
                      <a:pt x="132" y="20"/>
                      <a:pt x="132" y="19"/>
                      <a:pt x="133" y="17"/>
                    </a:cubicBezTo>
                    <a:cubicBezTo>
                      <a:pt x="128" y="16"/>
                      <a:pt x="125" y="16"/>
                      <a:pt x="120" y="16"/>
                    </a:cubicBezTo>
                    <a:cubicBezTo>
                      <a:pt x="114" y="13"/>
                      <a:pt x="111" y="11"/>
                      <a:pt x="105" y="8"/>
                    </a:cubicBezTo>
                    <a:cubicBezTo>
                      <a:pt x="96" y="9"/>
                      <a:pt x="92" y="9"/>
                      <a:pt x="83" y="10"/>
                    </a:cubicBezTo>
                    <a:cubicBezTo>
                      <a:pt x="78" y="12"/>
                      <a:pt x="75" y="13"/>
                      <a:pt x="69" y="16"/>
                    </a:cubicBezTo>
                    <a:cubicBezTo>
                      <a:pt x="61" y="14"/>
                      <a:pt x="57" y="13"/>
                      <a:pt x="49" y="11"/>
                    </a:cubicBezTo>
                    <a:cubicBezTo>
                      <a:pt x="47" y="12"/>
                      <a:pt x="46" y="12"/>
                      <a:pt x="43" y="14"/>
                    </a:cubicBezTo>
                    <a:cubicBezTo>
                      <a:pt x="32" y="12"/>
                      <a:pt x="27" y="11"/>
                      <a:pt x="16" y="9"/>
                    </a:cubicBezTo>
                    <a:cubicBezTo>
                      <a:pt x="17" y="7"/>
                      <a:pt x="17" y="6"/>
                      <a:pt x="18" y="3"/>
                    </a:cubicBezTo>
                    <a:cubicBezTo>
                      <a:pt x="14" y="2"/>
                      <a:pt x="12" y="1"/>
                      <a:pt x="9" y="0"/>
                    </a:cubicBezTo>
                    <a:cubicBezTo>
                      <a:pt x="5" y="3"/>
                      <a:pt x="4" y="4"/>
                      <a:pt x="1" y="7"/>
                    </a:cubicBezTo>
                    <a:cubicBezTo>
                      <a:pt x="2" y="10"/>
                      <a:pt x="3" y="11"/>
                      <a:pt x="4"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271"/>
              <p:cNvSpPr>
                <a:spLocks/>
              </p:cNvSpPr>
              <p:nvPr userDrawn="1"/>
            </p:nvSpPr>
            <p:spPr bwMode="auto">
              <a:xfrm>
                <a:off x="3293" y="376"/>
                <a:ext cx="460" cy="190"/>
              </a:xfrm>
              <a:custGeom>
                <a:avLst/>
                <a:gdLst>
                  <a:gd name="T0" fmla="*/ 70 w 194"/>
                  <a:gd name="T1" fmla="*/ 72 h 80"/>
                  <a:gd name="T2" fmla="*/ 97 w 194"/>
                  <a:gd name="T3" fmla="*/ 77 h 80"/>
                  <a:gd name="T4" fmla="*/ 103 w 194"/>
                  <a:gd name="T5" fmla="*/ 74 h 80"/>
                  <a:gd name="T6" fmla="*/ 123 w 194"/>
                  <a:gd name="T7" fmla="*/ 79 h 80"/>
                  <a:gd name="T8" fmla="*/ 137 w 194"/>
                  <a:gd name="T9" fmla="*/ 73 h 80"/>
                  <a:gd name="T10" fmla="*/ 159 w 194"/>
                  <a:gd name="T11" fmla="*/ 71 h 80"/>
                  <a:gd name="T12" fmla="*/ 174 w 194"/>
                  <a:gd name="T13" fmla="*/ 79 h 80"/>
                  <a:gd name="T14" fmla="*/ 187 w 194"/>
                  <a:gd name="T15" fmla="*/ 80 h 80"/>
                  <a:gd name="T16" fmla="*/ 188 w 194"/>
                  <a:gd name="T17" fmla="*/ 79 h 80"/>
                  <a:gd name="T18" fmla="*/ 194 w 194"/>
                  <a:gd name="T19" fmla="*/ 63 h 80"/>
                  <a:gd name="T20" fmla="*/ 174 w 194"/>
                  <a:gd name="T21" fmla="*/ 52 h 80"/>
                  <a:gd name="T22" fmla="*/ 181 w 194"/>
                  <a:gd name="T23" fmla="*/ 37 h 80"/>
                  <a:gd name="T24" fmla="*/ 177 w 194"/>
                  <a:gd name="T25" fmla="*/ 27 h 80"/>
                  <a:gd name="T26" fmla="*/ 167 w 194"/>
                  <a:gd name="T27" fmla="*/ 21 h 80"/>
                  <a:gd name="T28" fmla="*/ 156 w 194"/>
                  <a:gd name="T29" fmla="*/ 6 h 80"/>
                  <a:gd name="T30" fmla="*/ 142 w 194"/>
                  <a:gd name="T31" fmla="*/ 5 h 80"/>
                  <a:gd name="T32" fmla="*/ 136 w 194"/>
                  <a:gd name="T33" fmla="*/ 8 h 80"/>
                  <a:gd name="T34" fmla="*/ 123 w 194"/>
                  <a:gd name="T35" fmla="*/ 7 h 80"/>
                  <a:gd name="T36" fmla="*/ 115 w 194"/>
                  <a:gd name="T37" fmla="*/ 11 h 80"/>
                  <a:gd name="T38" fmla="*/ 103 w 194"/>
                  <a:gd name="T39" fmla="*/ 3 h 80"/>
                  <a:gd name="T40" fmla="*/ 77 w 194"/>
                  <a:gd name="T41" fmla="*/ 0 h 80"/>
                  <a:gd name="T42" fmla="*/ 71 w 194"/>
                  <a:gd name="T43" fmla="*/ 3 h 80"/>
                  <a:gd name="T44" fmla="*/ 65 w 194"/>
                  <a:gd name="T45" fmla="*/ 7 h 80"/>
                  <a:gd name="T46" fmla="*/ 53 w 194"/>
                  <a:gd name="T47" fmla="*/ 8 h 80"/>
                  <a:gd name="T48" fmla="*/ 42 w 194"/>
                  <a:gd name="T49" fmla="*/ 21 h 80"/>
                  <a:gd name="T50" fmla="*/ 34 w 194"/>
                  <a:gd name="T51" fmla="*/ 23 h 80"/>
                  <a:gd name="T52" fmla="*/ 30 w 194"/>
                  <a:gd name="T53" fmla="*/ 28 h 80"/>
                  <a:gd name="T54" fmla="*/ 0 w 194"/>
                  <a:gd name="T55" fmla="*/ 26 h 80"/>
                  <a:gd name="T56" fmla="*/ 26 w 194"/>
                  <a:gd name="T57" fmla="*/ 38 h 80"/>
                  <a:gd name="T58" fmla="*/ 23 w 194"/>
                  <a:gd name="T59" fmla="*/ 42 h 80"/>
                  <a:gd name="T60" fmla="*/ 39 w 194"/>
                  <a:gd name="T61" fmla="*/ 47 h 80"/>
                  <a:gd name="T62" fmla="*/ 35 w 194"/>
                  <a:gd name="T63" fmla="*/ 53 h 80"/>
                  <a:gd name="T64" fmla="*/ 48 w 194"/>
                  <a:gd name="T65" fmla="*/ 57 h 80"/>
                  <a:gd name="T66" fmla="*/ 57 w 194"/>
                  <a:gd name="T67" fmla="*/ 56 h 80"/>
                  <a:gd name="T68" fmla="*/ 66 w 194"/>
                  <a:gd name="T69" fmla="*/ 60 h 80"/>
                  <a:gd name="T70" fmla="*/ 63 w 194"/>
                  <a:gd name="T71" fmla="*/ 63 h 80"/>
                  <a:gd name="T72" fmla="*/ 72 w 194"/>
                  <a:gd name="T73" fmla="*/ 66 h 80"/>
                  <a:gd name="T74" fmla="*/ 70 w 194"/>
                  <a:gd name="T75"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80">
                    <a:moveTo>
                      <a:pt x="70" y="72"/>
                    </a:moveTo>
                    <a:cubicBezTo>
                      <a:pt x="81" y="74"/>
                      <a:pt x="86" y="75"/>
                      <a:pt x="97" y="77"/>
                    </a:cubicBezTo>
                    <a:cubicBezTo>
                      <a:pt x="100" y="75"/>
                      <a:pt x="101" y="75"/>
                      <a:pt x="103" y="74"/>
                    </a:cubicBezTo>
                    <a:cubicBezTo>
                      <a:pt x="111" y="76"/>
                      <a:pt x="115" y="77"/>
                      <a:pt x="123" y="79"/>
                    </a:cubicBezTo>
                    <a:cubicBezTo>
                      <a:pt x="129" y="76"/>
                      <a:pt x="132" y="75"/>
                      <a:pt x="137" y="73"/>
                    </a:cubicBezTo>
                    <a:cubicBezTo>
                      <a:pt x="146" y="72"/>
                      <a:pt x="150" y="72"/>
                      <a:pt x="159" y="71"/>
                    </a:cubicBezTo>
                    <a:cubicBezTo>
                      <a:pt x="165" y="74"/>
                      <a:pt x="168" y="76"/>
                      <a:pt x="174" y="79"/>
                    </a:cubicBezTo>
                    <a:cubicBezTo>
                      <a:pt x="179" y="79"/>
                      <a:pt x="182" y="79"/>
                      <a:pt x="187" y="80"/>
                    </a:cubicBezTo>
                    <a:cubicBezTo>
                      <a:pt x="187" y="80"/>
                      <a:pt x="187" y="79"/>
                      <a:pt x="188" y="79"/>
                    </a:cubicBezTo>
                    <a:cubicBezTo>
                      <a:pt x="190" y="73"/>
                      <a:pt x="191" y="69"/>
                      <a:pt x="194" y="63"/>
                    </a:cubicBezTo>
                    <a:cubicBezTo>
                      <a:pt x="186" y="58"/>
                      <a:pt x="182" y="56"/>
                      <a:pt x="174" y="52"/>
                    </a:cubicBezTo>
                    <a:cubicBezTo>
                      <a:pt x="177" y="46"/>
                      <a:pt x="178" y="43"/>
                      <a:pt x="181" y="37"/>
                    </a:cubicBezTo>
                    <a:cubicBezTo>
                      <a:pt x="179" y="33"/>
                      <a:pt x="179" y="31"/>
                      <a:pt x="177" y="27"/>
                    </a:cubicBezTo>
                    <a:cubicBezTo>
                      <a:pt x="173" y="25"/>
                      <a:pt x="171" y="23"/>
                      <a:pt x="167" y="21"/>
                    </a:cubicBezTo>
                    <a:cubicBezTo>
                      <a:pt x="163" y="15"/>
                      <a:pt x="161" y="12"/>
                      <a:pt x="156" y="6"/>
                    </a:cubicBezTo>
                    <a:cubicBezTo>
                      <a:pt x="151" y="5"/>
                      <a:pt x="148" y="5"/>
                      <a:pt x="142" y="5"/>
                    </a:cubicBezTo>
                    <a:cubicBezTo>
                      <a:pt x="140" y="6"/>
                      <a:pt x="138" y="7"/>
                      <a:pt x="136" y="8"/>
                    </a:cubicBezTo>
                    <a:cubicBezTo>
                      <a:pt x="131" y="8"/>
                      <a:pt x="128" y="8"/>
                      <a:pt x="123" y="7"/>
                    </a:cubicBezTo>
                    <a:cubicBezTo>
                      <a:pt x="120" y="9"/>
                      <a:pt x="118" y="9"/>
                      <a:pt x="115" y="11"/>
                    </a:cubicBezTo>
                    <a:cubicBezTo>
                      <a:pt x="110" y="8"/>
                      <a:pt x="108" y="6"/>
                      <a:pt x="103" y="3"/>
                    </a:cubicBezTo>
                    <a:cubicBezTo>
                      <a:pt x="92" y="2"/>
                      <a:pt x="87" y="1"/>
                      <a:pt x="77" y="0"/>
                    </a:cubicBezTo>
                    <a:cubicBezTo>
                      <a:pt x="75" y="1"/>
                      <a:pt x="74" y="2"/>
                      <a:pt x="71" y="3"/>
                    </a:cubicBezTo>
                    <a:cubicBezTo>
                      <a:pt x="69" y="5"/>
                      <a:pt x="68" y="6"/>
                      <a:pt x="65" y="7"/>
                    </a:cubicBezTo>
                    <a:cubicBezTo>
                      <a:pt x="61" y="7"/>
                      <a:pt x="58" y="8"/>
                      <a:pt x="53" y="8"/>
                    </a:cubicBezTo>
                    <a:cubicBezTo>
                      <a:pt x="49" y="13"/>
                      <a:pt x="46" y="16"/>
                      <a:pt x="42" y="21"/>
                    </a:cubicBezTo>
                    <a:cubicBezTo>
                      <a:pt x="39" y="22"/>
                      <a:pt x="37" y="22"/>
                      <a:pt x="34" y="23"/>
                    </a:cubicBezTo>
                    <a:cubicBezTo>
                      <a:pt x="33" y="25"/>
                      <a:pt x="32" y="26"/>
                      <a:pt x="30" y="28"/>
                    </a:cubicBezTo>
                    <a:cubicBezTo>
                      <a:pt x="18" y="27"/>
                      <a:pt x="12" y="27"/>
                      <a:pt x="0" y="26"/>
                    </a:cubicBezTo>
                    <a:cubicBezTo>
                      <a:pt x="11" y="31"/>
                      <a:pt x="16" y="33"/>
                      <a:pt x="26" y="38"/>
                    </a:cubicBezTo>
                    <a:cubicBezTo>
                      <a:pt x="24" y="39"/>
                      <a:pt x="24" y="40"/>
                      <a:pt x="23" y="42"/>
                    </a:cubicBezTo>
                    <a:cubicBezTo>
                      <a:pt x="29" y="44"/>
                      <a:pt x="32" y="45"/>
                      <a:pt x="39" y="47"/>
                    </a:cubicBezTo>
                    <a:cubicBezTo>
                      <a:pt x="37" y="50"/>
                      <a:pt x="36" y="51"/>
                      <a:pt x="35" y="53"/>
                    </a:cubicBezTo>
                    <a:cubicBezTo>
                      <a:pt x="40" y="55"/>
                      <a:pt x="43" y="56"/>
                      <a:pt x="48" y="57"/>
                    </a:cubicBezTo>
                    <a:cubicBezTo>
                      <a:pt x="52" y="57"/>
                      <a:pt x="54" y="56"/>
                      <a:pt x="57" y="56"/>
                    </a:cubicBezTo>
                    <a:cubicBezTo>
                      <a:pt x="61" y="57"/>
                      <a:pt x="62" y="58"/>
                      <a:pt x="66" y="60"/>
                    </a:cubicBezTo>
                    <a:cubicBezTo>
                      <a:pt x="65" y="61"/>
                      <a:pt x="64" y="61"/>
                      <a:pt x="63" y="63"/>
                    </a:cubicBezTo>
                    <a:cubicBezTo>
                      <a:pt x="66" y="64"/>
                      <a:pt x="68" y="65"/>
                      <a:pt x="72" y="66"/>
                    </a:cubicBezTo>
                    <a:cubicBezTo>
                      <a:pt x="71" y="69"/>
                      <a:pt x="71" y="70"/>
                      <a:pt x="70" y="7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272"/>
              <p:cNvSpPr>
                <a:spLocks/>
              </p:cNvSpPr>
              <p:nvPr userDrawn="1"/>
            </p:nvSpPr>
            <p:spPr bwMode="auto">
              <a:xfrm>
                <a:off x="3648" y="378"/>
                <a:ext cx="173" cy="152"/>
              </a:xfrm>
              <a:custGeom>
                <a:avLst/>
                <a:gdLst>
                  <a:gd name="T0" fmla="*/ 52 w 73"/>
                  <a:gd name="T1" fmla="*/ 22 h 64"/>
                  <a:gd name="T2" fmla="*/ 56 w 73"/>
                  <a:gd name="T3" fmla="*/ 16 h 64"/>
                  <a:gd name="T4" fmla="*/ 53 w 73"/>
                  <a:gd name="T5" fmla="*/ 12 h 64"/>
                  <a:gd name="T6" fmla="*/ 36 w 73"/>
                  <a:gd name="T7" fmla="*/ 8 h 64"/>
                  <a:gd name="T8" fmla="*/ 25 w 73"/>
                  <a:gd name="T9" fmla="*/ 1 h 64"/>
                  <a:gd name="T10" fmla="*/ 10 w 73"/>
                  <a:gd name="T11" fmla="*/ 0 h 64"/>
                  <a:gd name="T12" fmla="*/ 0 w 73"/>
                  <a:gd name="T13" fmla="*/ 4 h 64"/>
                  <a:gd name="T14" fmla="*/ 6 w 73"/>
                  <a:gd name="T15" fmla="*/ 5 h 64"/>
                  <a:gd name="T16" fmla="*/ 17 w 73"/>
                  <a:gd name="T17" fmla="*/ 20 h 64"/>
                  <a:gd name="T18" fmla="*/ 27 w 73"/>
                  <a:gd name="T19" fmla="*/ 26 h 64"/>
                  <a:gd name="T20" fmla="*/ 31 w 73"/>
                  <a:gd name="T21" fmla="*/ 36 h 64"/>
                  <a:gd name="T22" fmla="*/ 24 w 73"/>
                  <a:gd name="T23" fmla="*/ 51 h 64"/>
                  <a:gd name="T24" fmla="*/ 44 w 73"/>
                  <a:gd name="T25" fmla="*/ 62 h 64"/>
                  <a:gd name="T26" fmla="*/ 59 w 73"/>
                  <a:gd name="T27" fmla="*/ 64 h 64"/>
                  <a:gd name="T28" fmla="*/ 63 w 73"/>
                  <a:gd name="T29" fmla="*/ 57 h 64"/>
                  <a:gd name="T30" fmla="*/ 58 w 73"/>
                  <a:gd name="T31" fmla="*/ 55 h 64"/>
                  <a:gd name="T32" fmla="*/ 63 w 73"/>
                  <a:gd name="T33" fmla="*/ 48 h 64"/>
                  <a:gd name="T34" fmla="*/ 73 w 73"/>
                  <a:gd name="T35" fmla="*/ 47 h 64"/>
                  <a:gd name="T36" fmla="*/ 63 w 73"/>
                  <a:gd name="T37" fmla="*/ 27 h 64"/>
                  <a:gd name="T38" fmla="*/ 52 w 73"/>
                  <a:gd name="T3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64">
                    <a:moveTo>
                      <a:pt x="52" y="22"/>
                    </a:moveTo>
                    <a:cubicBezTo>
                      <a:pt x="54" y="20"/>
                      <a:pt x="55" y="19"/>
                      <a:pt x="56" y="16"/>
                    </a:cubicBezTo>
                    <a:cubicBezTo>
                      <a:pt x="55" y="14"/>
                      <a:pt x="54" y="13"/>
                      <a:pt x="53" y="12"/>
                    </a:cubicBezTo>
                    <a:cubicBezTo>
                      <a:pt x="46" y="10"/>
                      <a:pt x="43" y="9"/>
                      <a:pt x="36" y="8"/>
                    </a:cubicBezTo>
                    <a:cubicBezTo>
                      <a:pt x="32" y="5"/>
                      <a:pt x="30" y="4"/>
                      <a:pt x="25" y="1"/>
                    </a:cubicBezTo>
                    <a:cubicBezTo>
                      <a:pt x="19" y="1"/>
                      <a:pt x="16" y="0"/>
                      <a:pt x="10" y="0"/>
                    </a:cubicBezTo>
                    <a:cubicBezTo>
                      <a:pt x="6" y="2"/>
                      <a:pt x="4" y="3"/>
                      <a:pt x="0" y="4"/>
                    </a:cubicBezTo>
                    <a:cubicBezTo>
                      <a:pt x="3" y="5"/>
                      <a:pt x="4" y="5"/>
                      <a:pt x="6" y="5"/>
                    </a:cubicBezTo>
                    <a:cubicBezTo>
                      <a:pt x="11" y="11"/>
                      <a:pt x="13" y="14"/>
                      <a:pt x="17" y="20"/>
                    </a:cubicBezTo>
                    <a:cubicBezTo>
                      <a:pt x="21" y="22"/>
                      <a:pt x="23" y="24"/>
                      <a:pt x="27" y="26"/>
                    </a:cubicBezTo>
                    <a:cubicBezTo>
                      <a:pt x="29" y="30"/>
                      <a:pt x="29" y="32"/>
                      <a:pt x="31" y="36"/>
                    </a:cubicBezTo>
                    <a:cubicBezTo>
                      <a:pt x="28" y="42"/>
                      <a:pt x="27" y="45"/>
                      <a:pt x="24" y="51"/>
                    </a:cubicBezTo>
                    <a:cubicBezTo>
                      <a:pt x="32" y="55"/>
                      <a:pt x="36" y="57"/>
                      <a:pt x="44" y="62"/>
                    </a:cubicBezTo>
                    <a:cubicBezTo>
                      <a:pt x="50" y="63"/>
                      <a:pt x="53" y="63"/>
                      <a:pt x="59" y="64"/>
                    </a:cubicBezTo>
                    <a:cubicBezTo>
                      <a:pt x="61" y="61"/>
                      <a:pt x="61" y="60"/>
                      <a:pt x="63" y="57"/>
                    </a:cubicBezTo>
                    <a:cubicBezTo>
                      <a:pt x="61" y="56"/>
                      <a:pt x="60" y="56"/>
                      <a:pt x="58" y="55"/>
                    </a:cubicBezTo>
                    <a:cubicBezTo>
                      <a:pt x="60" y="52"/>
                      <a:pt x="61" y="51"/>
                      <a:pt x="63" y="48"/>
                    </a:cubicBezTo>
                    <a:cubicBezTo>
                      <a:pt x="67" y="48"/>
                      <a:pt x="69" y="48"/>
                      <a:pt x="73" y="47"/>
                    </a:cubicBezTo>
                    <a:cubicBezTo>
                      <a:pt x="69" y="39"/>
                      <a:pt x="67" y="35"/>
                      <a:pt x="63" y="27"/>
                    </a:cubicBezTo>
                    <a:cubicBezTo>
                      <a:pt x="59" y="25"/>
                      <a:pt x="57" y="24"/>
                      <a:pt x="52" y="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73"/>
              <p:cNvSpPr>
                <a:spLocks/>
              </p:cNvSpPr>
              <p:nvPr userDrawn="1"/>
            </p:nvSpPr>
            <p:spPr bwMode="auto">
              <a:xfrm>
                <a:off x="3421" y="238"/>
                <a:ext cx="910" cy="335"/>
              </a:xfrm>
              <a:custGeom>
                <a:avLst/>
                <a:gdLst>
                  <a:gd name="T0" fmla="*/ 384 w 384"/>
                  <a:gd name="T1" fmla="*/ 77 h 141"/>
                  <a:gd name="T2" fmla="*/ 344 w 384"/>
                  <a:gd name="T3" fmla="*/ 65 h 141"/>
                  <a:gd name="T4" fmla="*/ 325 w 384"/>
                  <a:gd name="T5" fmla="*/ 56 h 141"/>
                  <a:gd name="T6" fmla="*/ 289 w 384"/>
                  <a:gd name="T7" fmla="*/ 54 h 141"/>
                  <a:gd name="T8" fmla="*/ 288 w 384"/>
                  <a:gd name="T9" fmla="*/ 45 h 141"/>
                  <a:gd name="T10" fmla="*/ 260 w 384"/>
                  <a:gd name="T11" fmla="*/ 34 h 141"/>
                  <a:gd name="T12" fmla="*/ 264 w 384"/>
                  <a:gd name="T13" fmla="*/ 24 h 141"/>
                  <a:gd name="T14" fmla="*/ 222 w 384"/>
                  <a:gd name="T15" fmla="*/ 12 h 141"/>
                  <a:gd name="T16" fmla="*/ 194 w 384"/>
                  <a:gd name="T17" fmla="*/ 10 h 141"/>
                  <a:gd name="T18" fmla="*/ 189 w 384"/>
                  <a:gd name="T19" fmla="*/ 23 h 141"/>
                  <a:gd name="T20" fmla="*/ 170 w 384"/>
                  <a:gd name="T21" fmla="*/ 19 h 141"/>
                  <a:gd name="T22" fmla="*/ 148 w 384"/>
                  <a:gd name="T23" fmla="*/ 19 h 141"/>
                  <a:gd name="T24" fmla="*/ 125 w 384"/>
                  <a:gd name="T25" fmla="*/ 17 h 141"/>
                  <a:gd name="T26" fmla="*/ 87 w 384"/>
                  <a:gd name="T27" fmla="*/ 4 h 141"/>
                  <a:gd name="T28" fmla="*/ 47 w 384"/>
                  <a:gd name="T29" fmla="*/ 6 h 141"/>
                  <a:gd name="T30" fmla="*/ 32 w 384"/>
                  <a:gd name="T31" fmla="*/ 8 h 141"/>
                  <a:gd name="T32" fmla="*/ 43 w 384"/>
                  <a:gd name="T33" fmla="*/ 26 h 141"/>
                  <a:gd name="T34" fmla="*/ 16 w 384"/>
                  <a:gd name="T35" fmla="*/ 35 h 141"/>
                  <a:gd name="T36" fmla="*/ 9 w 384"/>
                  <a:gd name="T37" fmla="*/ 42 h 141"/>
                  <a:gd name="T38" fmla="*/ 17 w 384"/>
                  <a:gd name="T39" fmla="*/ 61 h 141"/>
                  <a:gd name="T40" fmla="*/ 49 w 384"/>
                  <a:gd name="T41" fmla="*/ 61 h 141"/>
                  <a:gd name="T42" fmla="*/ 69 w 384"/>
                  <a:gd name="T43" fmla="*/ 65 h 141"/>
                  <a:gd name="T44" fmla="*/ 88 w 384"/>
                  <a:gd name="T45" fmla="*/ 63 h 141"/>
                  <a:gd name="T46" fmla="*/ 106 w 384"/>
                  <a:gd name="T47" fmla="*/ 59 h 141"/>
                  <a:gd name="T48" fmla="*/ 132 w 384"/>
                  <a:gd name="T49" fmla="*/ 67 h 141"/>
                  <a:gd name="T50" fmla="*/ 152 w 384"/>
                  <a:gd name="T51" fmla="*/ 75 h 141"/>
                  <a:gd name="T52" fmla="*/ 159 w 384"/>
                  <a:gd name="T53" fmla="*/ 86 h 141"/>
                  <a:gd name="T54" fmla="*/ 182 w 384"/>
                  <a:gd name="T55" fmla="*/ 97 h 141"/>
                  <a:gd name="T56" fmla="*/ 211 w 384"/>
                  <a:gd name="T57" fmla="*/ 97 h 141"/>
                  <a:gd name="T58" fmla="*/ 214 w 384"/>
                  <a:gd name="T59" fmla="*/ 108 h 141"/>
                  <a:gd name="T60" fmla="*/ 244 w 384"/>
                  <a:gd name="T61" fmla="*/ 114 h 141"/>
                  <a:gd name="T62" fmla="*/ 221 w 384"/>
                  <a:gd name="T63" fmla="*/ 124 h 141"/>
                  <a:gd name="T64" fmla="*/ 239 w 384"/>
                  <a:gd name="T65" fmla="*/ 138 h 141"/>
                  <a:gd name="T66" fmla="*/ 259 w 384"/>
                  <a:gd name="T67" fmla="*/ 136 h 141"/>
                  <a:gd name="T68" fmla="*/ 278 w 384"/>
                  <a:gd name="T69" fmla="*/ 135 h 141"/>
                  <a:gd name="T70" fmla="*/ 299 w 384"/>
                  <a:gd name="T71" fmla="*/ 129 h 141"/>
                  <a:gd name="T72" fmla="*/ 259 w 384"/>
                  <a:gd name="T73" fmla="*/ 114 h 141"/>
                  <a:gd name="T74" fmla="*/ 307 w 384"/>
                  <a:gd name="T75" fmla="*/ 112 h 141"/>
                  <a:gd name="T76" fmla="*/ 339 w 384"/>
                  <a:gd name="T77" fmla="*/ 109 h 141"/>
                  <a:gd name="T78" fmla="*/ 375 w 384"/>
                  <a:gd name="T79" fmla="*/ 104 h 141"/>
                  <a:gd name="T80" fmla="*/ 373 w 384"/>
                  <a:gd name="T81" fmla="*/ 92 h 141"/>
                  <a:gd name="T82" fmla="*/ 383 w 384"/>
                  <a:gd name="T83" fmla="*/ 8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4" h="141">
                    <a:moveTo>
                      <a:pt x="383" y="84"/>
                    </a:moveTo>
                    <a:cubicBezTo>
                      <a:pt x="383" y="81"/>
                      <a:pt x="383" y="80"/>
                      <a:pt x="384" y="77"/>
                    </a:cubicBezTo>
                    <a:cubicBezTo>
                      <a:pt x="375" y="76"/>
                      <a:pt x="371" y="76"/>
                      <a:pt x="362" y="75"/>
                    </a:cubicBezTo>
                    <a:cubicBezTo>
                      <a:pt x="355" y="71"/>
                      <a:pt x="351" y="69"/>
                      <a:pt x="344" y="65"/>
                    </a:cubicBezTo>
                    <a:cubicBezTo>
                      <a:pt x="341" y="66"/>
                      <a:pt x="340" y="66"/>
                      <a:pt x="337" y="68"/>
                    </a:cubicBezTo>
                    <a:cubicBezTo>
                      <a:pt x="332" y="63"/>
                      <a:pt x="330" y="61"/>
                      <a:pt x="325" y="56"/>
                    </a:cubicBezTo>
                    <a:cubicBezTo>
                      <a:pt x="319" y="57"/>
                      <a:pt x="316" y="57"/>
                      <a:pt x="310" y="58"/>
                    </a:cubicBezTo>
                    <a:cubicBezTo>
                      <a:pt x="302" y="56"/>
                      <a:pt x="297" y="55"/>
                      <a:pt x="289" y="54"/>
                    </a:cubicBezTo>
                    <a:cubicBezTo>
                      <a:pt x="287" y="52"/>
                      <a:pt x="286" y="51"/>
                      <a:pt x="285" y="50"/>
                    </a:cubicBezTo>
                    <a:cubicBezTo>
                      <a:pt x="286" y="48"/>
                      <a:pt x="287" y="47"/>
                      <a:pt x="288" y="45"/>
                    </a:cubicBezTo>
                    <a:cubicBezTo>
                      <a:pt x="286" y="43"/>
                      <a:pt x="286" y="42"/>
                      <a:pt x="284" y="39"/>
                    </a:cubicBezTo>
                    <a:cubicBezTo>
                      <a:pt x="275" y="37"/>
                      <a:pt x="270" y="36"/>
                      <a:pt x="260" y="34"/>
                    </a:cubicBezTo>
                    <a:cubicBezTo>
                      <a:pt x="259" y="32"/>
                      <a:pt x="259" y="30"/>
                      <a:pt x="258" y="28"/>
                    </a:cubicBezTo>
                    <a:cubicBezTo>
                      <a:pt x="260" y="26"/>
                      <a:pt x="262" y="26"/>
                      <a:pt x="264" y="24"/>
                    </a:cubicBezTo>
                    <a:cubicBezTo>
                      <a:pt x="260" y="20"/>
                      <a:pt x="258" y="18"/>
                      <a:pt x="254" y="14"/>
                    </a:cubicBezTo>
                    <a:cubicBezTo>
                      <a:pt x="241" y="13"/>
                      <a:pt x="235" y="13"/>
                      <a:pt x="222" y="12"/>
                    </a:cubicBezTo>
                    <a:cubicBezTo>
                      <a:pt x="221" y="13"/>
                      <a:pt x="220" y="14"/>
                      <a:pt x="218" y="16"/>
                    </a:cubicBezTo>
                    <a:cubicBezTo>
                      <a:pt x="208" y="14"/>
                      <a:pt x="204" y="13"/>
                      <a:pt x="194" y="10"/>
                    </a:cubicBezTo>
                    <a:cubicBezTo>
                      <a:pt x="191" y="13"/>
                      <a:pt x="189" y="14"/>
                      <a:pt x="186" y="17"/>
                    </a:cubicBezTo>
                    <a:cubicBezTo>
                      <a:pt x="187" y="20"/>
                      <a:pt x="187" y="21"/>
                      <a:pt x="189" y="23"/>
                    </a:cubicBezTo>
                    <a:cubicBezTo>
                      <a:pt x="184" y="24"/>
                      <a:pt x="182" y="25"/>
                      <a:pt x="178" y="26"/>
                    </a:cubicBezTo>
                    <a:cubicBezTo>
                      <a:pt x="175" y="23"/>
                      <a:pt x="173" y="22"/>
                      <a:pt x="170" y="19"/>
                    </a:cubicBezTo>
                    <a:cubicBezTo>
                      <a:pt x="164" y="17"/>
                      <a:pt x="160" y="16"/>
                      <a:pt x="154" y="15"/>
                    </a:cubicBezTo>
                    <a:cubicBezTo>
                      <a:pt x="152" y="17"/>
                      <a:pt x="150" y="18"/>
                      <a:pt x="148" y="19"/>
                    </a:cubicBezTo>
                    <a:cubicBezTo>
                      <a:pt x="143" y="17"/>
                      <a:pt x="141" y="16"/>
                      <a:pt x="136" y="13"/>
                    </a:cubicBezTo>
                    <a:cubicBezTo>
                      <a:pt x="132" y="15"/>
                      <a:pt x="130" y="16"/>
                      <a:pt x="125" y="17"/>
                    </a:cubicBezTo>
                    <a:cubicBezTo>
                      <a:pt x="121" y="14"/>
                      <a:pt x="118" y="12"/>
                      <a:pt x="114" y="8"/>
                    </a:cubicBezTo>
                    <a:cubicBezTo>
                      <a:pt x="103" y="6"/>
                      <a:pt x="98" y="5"/>
                      <a:pt x="87" y="4"/>
                    </a:cubicBezTo>
                    <a:cubicBezTo>
                      <a:pt x="72" y="2"/>
                      <a:pt x="65" y="1"/>
                      <a:pt x="50" y="0"/>
                    </a:cubicBezTo>
                    <a:cubicBezTo>
                      <a:pt x="49" y="3"/>
                      <a:pt x="48" y="4"/>
                      <a:pt x="47" y="6"/>
                    </a:cubicBezTo>
                    <a:cubicBezTo>
                      <a:pt x="41" y="6"/>
                      <a:pt x="38" y="7"/>
                      <a:pt x="32" y="7"/>
                    </a:cubicBezTo>
                    <a:cubicBezTo>
                      <a:pt x="32" y="7"/>
                      <a:pt x="32" y="8"/>
                      <a:pt x="32" y="8"/>
                    </a:cubicBezTo>
                    <a:cubicBezTo>
                      <a:pt x="38" y="12"/>
                      <a:pt x="40" y="15"/>
                      <a:pt x="46" y="19"/>
                    </a:cubicBezTo>
                    <a:cubicBezTo>
                      <a:pt x="45" y="22"/>
                      <a:pt x="44" y="23"/>
                      <a:pt x="43" y="26"/>
                    </a:cubicBezTo>
                    <a:cubicBezTo>
                      <a:pt x="39" y="25"/>
                      <a:pt x="37" y="25"/>
                      <a:pt x="33" y="25"/>
                    </a:cubicBezTo>
                    <a:cubicBezTo>
                      <a:pt x="26" y="29"/>
                      <a:pt x="22" y="31"/>
                      <a:pt x="16" y="35"/>
                    </a:cubicBezTo>
                    <a:cubicBezTo>
                      <a:pt x="16" y="39"/>
                      <a:pt x="16" y="40"/>
                      <a:pt x="16" y="44"/>
                    </a:cubicBezTo>
                    <a:cubicBezTo>
                      <a:pt x="13" y="43"/>
                      <a:pt x="12" y="43"/>
                      <a:pt x="9" y="42"/>
                    </a:cubicBezTo>
                    <a:cubicBezTo>
                      <a:pt x="5" y="47"/>
                      <a:pt x="4" y="50"/>
                      <a:pt x="0" y="54"/>
                    </a:cubicBezTo>
                    <a:cubicBezTo>
                      <a:pt x="7" y="57"/>
                      <a:pt x="11" y="58"/>
                      <a:pt x="17" y="61"/>
                    </a:cubicBezTo>
                    <a:cubicBezTo>
                      <a:pt x="20" y="60"/>
                      <a:pt x="21" y="59"/>
                      <a:pt x="23" y="58"/>
                    </a:cubicBezTo>
                    <a:cubicBezTo>
                      <a:pt x="33" y="59"/>
                      <a:pt x="38" y="60"/>
                      <a:pt x="49" y="61"/>
                    </a:cubicBezTo>
                    <a:cubicBezTo>
                      <a:pt x="54" y="64"/>
                      <a:pt x="56" y="66"/>
                      <a:pt x="61" y="69"/>
                    </a:cubicBezTo>
                    <a:cubicBezTo>
                      <a:pt x="64" y="67"/>
                      <a:pt x="66" y="67"/>
                      <a:pt x="69" y="65"/>
                    </a:cubicBezTo>
                    <a:cubicBezTo>
                      <a:pt x="74" y="66"/>
                      <a:pt x="77" y="66"/>
                      <a:pt x="82" y="66"/>
                    </a:cubicBezTo>
                    <a:cubicBezTo>
                      <a:pt x="84" y="65"/>
                      <a:pt x="86" y="64"/>
                      <a:pt x="88" y="63"/>
                    </a:cubicBezTo>
                    <a:cubicBezTo>
                      <a:pt x="92" y="63"/>
                      <a:pt x="93" y="63"/>
                      <a:pt x="96" y="63"/>
                    </a:cubicBezTo>
                    <a:cubicBezTo>
                      <a:pt x="100" y="62"/>
                      <a:pt x="102" y="61"/>
                      <a:pt x="106" y="59"/>
                    </a:cubicBezTo>
                    <a:cubicBezTo>
                      <a:pt x="112" y="59"/>
                      <a:pt x="115" y="60"/>
                      <a:pt x="121" y="60"/>
                    </a:cubicBezTo>
                    <a:cubicBezTo>
                      <a:pt x="126" y="63"/>
                      <a:pt x="128" y="64"/>
                      <a:pt x="132" y="67"/>
                    </a:cubicBezTo>
                    <a:cubicBezTo>
                      <a:pt x="139" y="68"/>
                      <a:pt x="142" y="69"/>
                      <a:pt x="149" y="71"/>
                    </a:cubicBezTo>
                    <a:cubicBezTo>
                      <a:pt x="150" y="72"/>
                      <a:pt x="151" y="73"/>
                      <a:pt x="152" y="75"/>
                    </a:cubicBezTo>
                    <a:cubicBezTo>
                      <a:pt x="151" y="78"/>
                      <a:pt x="150" y="79"/>
                      <a:pt x="148" y="81"/>
                    </a:cubicBezTo>
                    <a:cubicBezTo>
                      <a:pt x="153" y="83"/>
                      <a:pt x="155" y="84"/>
                      <a:pt x="159" y="86"/>
                    </a:cubicBezTo>
                    <a:cubicBezTo>
                      <a:pt x="163" y="94"/>
                      <a:pt x="165" y="98"/>
                      <a:pt x="169" y="106"/>
                    </a:cubicBezTo>
                    <a:cubicBezTo>
                      <a:pt x="174" y="102"/>
                      <a:pt x="177" y="100"/>
                      <a:pt x="182" y="97"/>
                    </a:cubicBezTo>
                    <a:cubicBezTo>
                      <a:pt x="188" y="96"/>
                      <a:pt x="190" y="95"/>
                      <a:pt x="196" y="94"/>
                    </a:cubicBezTo>
                    <a:cubicBezTo>
                      <a:pt x="202" y="95"/>
                      <a:pt x="205" y="96"/>
                      <a:pt x="211" y="97"/>
                    </a:cubicBezTo>
                    <a:cubicBezTo>
                      <a:pt x="208" y="100"/>
                      <a:pt x="206" y="101"/>
                      <a:pt x="203" y="103"/>
                    </a:cubicBezTo>
                    <a:cubicBezTo>
                      <a:pt x="207" y="105"/>
                      <a:pt x="209" y="106"/>
                      <a:pt x="214" y="108"/>
                    </a:cubicBezTo>
                    <a:cubicBezTo>
                      <a:pt x="221" y="108"/>
                      <a:pt x="225" y="108"/>
                      <a:pt x="233" y="108"/>
                    </a:cubicBezTo>
                    <a:cubicBezTo>
                      <a:pt x="237" y="111"/>
                      <a:pt x="239" y="112"/>
                      <a:pt x="244" y="114"/>
                    </a:cubicBezTo>
                    <a:cubicBezTo>
                      <a:pt x="233" y="116"/>
                      <a:pt x="227" y="117"/>
                      <a:pt x="216" y="120"/>
                    </a:cubicBezTo>
                    <a:cubicBezTo>
                      <a:pt x="218" y="121"/>
                      <a:pt x="219" y="122"/>
                      <a:pt x="221" y="124"/>
                    </a:cubicBezTo>
                    <a:cubicBezTo>
                      <a:pt x="228" y="125"/>
                      <a:pt x="231" y="126"/>
                      <a:pt x="238" y="128"/>
                    </a:cubicBezTo>
                    <a:cubicBezTo>
                      <a:pt x="239" y="132"/>
                      <a:pt x="239" y="134"/>
                      <a:pt x="239" y="138"/>
                    </a:cubicBezTo>
                    <a:cubicBezTo>
                      <a:pt x="243" y="139"/>
                      <a:pt x="245" y="140"/>
                      <a:pt x="250" y="141"/>
                    </a:cubicBezTo>
                    <a:cubicBezTo>
                      <a:pt x="254" y="139"/>
                      <a:pt x="255" y="138"/>
                      <a:pt x="259" y="136"/>
                    </a:cubicBezTo>
                    <a:cubicBezTo>
                      <a:pt x="264" y="137"/>
                      <a:pt x="266" y="137"/>
                      <a:pt x="271" y="138"/>
                    </a:cubicBezTo>
                    <a:cubicBezTo>
                      <a:pt x="274" y="137"/>
                      <a:pt x="276" y="136"/>
                      <a:pt x="278" y="135"/>
                    </a:cubicBezTo>
                    <a:cubicBezTo>
                      <a:pt x="285" y="136"/>
                      <a:pt x="289" y="137"/>
                      <a:pt x="296" y="138"/>
                    </a:cubicBezTo>
                    <a:cubicBezTo>
                      <a:pt x="297" y="134"/>
                      <a:pt x="298" y="132"/>
                      <a:pt x="299" y="129"/>
                    </a:cubicBezTo>
                    <a:cubicBezTo>
                      <a:pt x="289" y="129"/>
                      <a:pt x="284" y="129"/>
                      <a:pt x="273" y="129"/>
                    </a:cubicBezTo>
                    <a:cubicBezTo>
                      <a:pt x="268" y="123"/>
                      <a:pt x="265" y="120"/>
                      <a:pt x="259" y="114"/>
                    </a:cubicBezTo>
                    <a:cubicBezTo>
                      <a:pt x="271" y="112"/>
                      <a:pt x="276" y="111"/>
                      <a:pt x="287" y="109"/>
                    </a:cubicBezTo>
                    <a:cubicBezTo>
                      <a:pt x="295" y="110"/>
                      <a:pt x="299" y="111"/>
                      <a:pt x="307" y="112"/>
                    </a:cubicBezTo>
                    <a:cubicBezTo>
                      <a:pt x="314" y="110"/>
                      <a:pt x="317" y="109"/>
                      <a:pt x="324" y="107"/>
                    </a:cubicBezTo>
                    <a:cubicBezTo>
                      <a:pt x="330" y="108"/>
                      <a:pt x="333" y="108"/>
                      <a:pt x="339" y="109"/>
                    </a:cubicBezTo>
                    <a:cubicBezTo>
                      <a:pt x="344" y="105"/>
                      <a:pt x="347" y="104"/>
                      <a:pt x="352" y="100"/>
                    </a:cubicBezTo>
                    <a:cubicBezTo>
                      <a:pt x="361" y="102"/>
                      <a:pt x="366" y="102"/>
                      <a:pt x="375" y="104"/>
                    </a:cubicBezTo>
                    <a:cubicBezTo>
                      <a:pt x="376" y="102"/>
                      <a:pt x="377" y="101"/>
                      <a:pt x="379" y="100"/>
                    </a:cubicBezTo>
                    <a:cubicBezTo>
                      <a:pt x="376" y="97"/>
                      <a:pt x="375" y="95"/>
                      <a:pt x="373" y="92"/>
                    </a:cubicBezTo>
                    <a:cubicBezTo>
                      <a:pt x="374" y="89"/>
                      <a:pt x="374" y="88"/>
                      <a:pt x="375" y="85"/>
                    </a:cubicBezTo>
                    <a:cubicBezTo>
                      <a:pt x="378" y="85"/>
                      <a:pt x="380" y="84"/>
                      <a:pt x="383" y="8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74"/>
              <p:cNvSpPr>
                <a:spLocks/>
              </p:cNvSpPr>
              <p:nvPr userDrawn="1"/>
            </p:nvSpPr>
            <p:spPr bwMode="auto">
              <a:xfrm>
                <a:off x="3300" y="93"/>
                <a:ext cx="175" cy="43"/>
              </a:xfrm>
              <a:custGeom>
                <a:avLst/>
                <a:gdLst>
                  <a:gd name="T0" fmla="*/ 54 w 74"/>
                  <a:gd name="T1" fmla="*/ 6 h 18"/>
                  <a:gd name="T2" fmla="*/ 35 w 74"/>
                  <a:gd name="T3" fmla="*/ 0 h 18"/>
                  <a:gd name="T4" fmla="*/ 36 w 74"/>
                  <a:gd name="T5" fmla="*/ 5 h 18"/>
                  <a:gd name="T6" fmla="*/ 8 w 74"/>
                  <a:gd name="T7" fmla="*/ 3 h 18"/>
                  <a:gd name="T8" fmla="*/ 0 w 74"/>
                  <a:gd name="T9" fmla="*/ 11 h 18"/>
                  <a:gd name="T10" fmla="*/ 31 w 74"/>
                  <a:gd name="T11" fmla="*/ 17 h 18"/>
                  <a:gd name="T12" fmla="*/ 64 w 74"/>
                  <a:gd name="T13" fmla="*/ 18 h 18"/>
                  <a:gd name="T14" fmla="*/ 74 w 74"/>
                  <a:gd name="T15" fmla="*/ 7 h 18"/>
                  <a:gd name="T16" fmla="*/ 54 w 74"/>
                  <a:gd name="T1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
                    <a:moveTo>
                      <a:pt x="54" y="6"/>
                    </a:moveTo>
                    <a:cubicBezTo>
                      <a:pt x="47" y="3"/>
                      <a:pt x="43" y="2"/>
                      <a:pt x="35" y="0"/>
                    </a:cubicBezTo>
                    <a:cubicBezTo>
                      <a:pt x="36" y="2"/>
                      <a:pt x="36" y="3"/>
                      <a:pt x="36" y="5"/>
                    </a:cubicBezTo>
                    <a:cubicBezTo>
                      <a:pt x="25" y="4"/>
                      <a:pt x="20" y="4"/>
                      <a:pt x="8" y="3"/>
                    </a:cubicBezTo>
                    <a:cubicBezTo>
                      <a:pt x="5" y="6"/>
                      <a:pt x="3" y="8"/>
                      <a:pt x="0" y="11"/>
                    </a:cubicBezTo>
                    <a:cubicBezTo>
                      <a:pt x="13" y="13"/>
                      <a:pt x="19" y="15"/>
                      <a:pt x="31" y="17"/>
                    </a:cubicBezTo>
                    <a:cubicBezTo>
                      <a:pt x="44" y="18"/>
                      <a:pt x="51" y="18"/>
                      <a:pt x="64" y="18"/>
                    </a:cubicBezTo>
                    <a:cubicBezTo>
                      <a:pt x="68" y="14"/>
                      <a:pt x="70" y="12"/>
                      <a:pt x="74" y="7"/>
                    </a:cubicBezTo>
                    <a:cubicBezTo>
                      <a:pt x="66" y="6"/>
                      <a:pt x="62" y="6"/>
                      <a:pt x="54"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275"/>
              <p:cNvSpPr>
                <a:spLocks/>
              </p:cNvSpPr>
              <p:nvPr userDrawn="1"/>
            </p:nvSpPr>
            <p:spPr bwMode="auto">
              <a:xfrm>
                <a:off x="3378" y="55"/>
                <a:ext cx="296" cy="110"/>
              </a:xfrm>
              <a:custGeom>
                <a:avLst/>
                <a:gdLst>
                  <a:gd name="T0" fmla="*/ 88 w 125"/>
                  <a:gd name="T1" fmla="*/ 40 h 46"/>
                  <a:gd name="T2" fmla="*/ 93 w 125"/>
                  <a:gd name="T3" fmla="*/ 45 h 46"/>
                  <a:gd name="T4" fmla="*/ 103 w 125"/>
                  <a:gd name="T5" fmla="*/ 46 h 46"/>
                  <a:gd name="T6" fmla="*/ 105 w 125"/>
                  <a:gd name="T7" fmla="*/ 32 h 46"/>
                  <a:gd name="T8" fmla="*/ 119 w 125"/>
                  <a:gd name="T9" fmla="*/ 33 h 46"/>
                  <a:gd name="T10" fmla="*/ 125 w 125"/>
                  <a:gd name="T11" fmla="*/ 29 h 46"/>
                  <a:gd name="T12" fmla="*/ 116 w 125"/>
                  <a:gd name="T13" fmla="*/ 26 h 46"/>
                  <a:gd name="T14" fmla="*/ 120 w 125"/>
                  <a:gd name="T15" fmla="*/ 22 h 46"/>
                  <a:gd name="T16" fmla="*/ 105 w 125"/>
                  <a:gd name="T17" fmla="*/ 11 h 46"/>
                  <a:gd name="T18" fmla="*/ 89 w 125"/>
                  <a:gd name="T19" fmla="*/ 8 h 46"/>
                  <a:gd name="T20" fmla="*/ 82 w 125"/>
                  <a:gd name="T21" fmla="*/ 3 h 46"/>
                  <a:gd name="T22" fmla="*/ 73 w 125"/>
                  <a:gd name="T23" fmla="*/ 7 h 46"/>
                  <a:gd name="T24" fmla="*/ 53 w 125"/>
                  <a:gd name="T25" fmla="*/ 3 h 46"/>
                  <a:gd name="T26" fmla="*/ 44 w 125"/>
                  <a:gd name="T27" fmla="*/ 6 h 46"/>
                  <a:gd name="T28" fmla="*/ 22 w 125"/>
                  <a:gd name="T29" fmla="*/ 0 h 46"/>
                  <a:gd name="T30" fmla="*/ 0 w 125"/>
                  <a:gd name="T31" fmla="*/ 5 h 46"/>
                  <a:gd name="T32" fmla="*/ 2 w 125"/>
                  <a:gd name="T33" fmla="*/ 15 h 46"/>
                  <a:gd name="T34" fmla="*/ 2 w 125"/>
                  <a:gd name="T35" fmla="*/ 16 h 46"/>
                  <a:gd name="T36" fmla="*/ 21 w 125"/>
                  <a:gd name="T37" fmla="*/ 22 h 46"/>
                  <a:gd name="T38" fmla="*/ 41 w 125"/>
                  <a:gd name="T39" fmla="*/ 23 h 46"/>
                  <a:gd name="T40" fmla="*/ 31 w 125"/>
                  <a:gd name="T41" fmla="*/ 34 h 46"/>
                  <a:gd name="T42" fmla="*/ 43 w 125"/>
                  <a:gd name="T43" fmla="*/ 35 h 46"/>
                  <a:gd name="T44" fmla="*/ 53 w 125"/>
                  <a:gd name="T45" fmla="*/ 41 h 46"/>
                  <a:gd name="T46" fmla="*/ 53 w 125"/>
                  <a:gd name="T47" fmla="*/ 43 h 46"/>
                  <a:gd name="T48" fmla="*/ 76 w 125"/>
                  <a:gd name="T49" fmla="*/ 45 h 46"/>
                  <a:gd name="T50" fmla="*/ 88 w 125"/>
                  <a:gd name="T5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46">
                    <a:moveTo>
                      <a:pt x="88" y="40"/>
                    </a:moveTo>
                    <a:cubicBezTo>
                      <a:pt x="90" y="42"/>
                      <a:pt x="91" y="43"/>
                      <a:pt x="93" y="45"/>
                    </a:cubicBezTo>
                    <a:cubicBezTo>
                      <a:pt x="97" y="46"/>
                      <a:pt x="99" y="46"/>
                      <a:pt x="103" y="46"/>
                    </a:cubicBezTo>
                    <a:cubicBezTo>
                      <a:pt x="104" y="40"/>
                      <a:pt x="104" y="38"/>
                      <a:pt x="105" y="32"/>
                    </a:cubicBezTo>
                    <a:cubicBezTo>
                      <a:pt x="110" y="32"/>
                      <a:pt x="113" y="32"/>
                      <a:pt x="119" y="33"/>
                    </a:cubicBezTo>
                    <a:cubicBezTo>
                      <a:pt x="121" y="31"/>
                      <a:pt x="122" y="31"/>
                      <a:pt x="125" y="29"/>
                    </a:cubicBezTo>
                    <a:cubicBezTo>
                      <a:pt x="122" y="28"/>
                      <a:pt x="120" y="27"/>
                      <a:pt x="116" y="26"/>
                    </a:cubicBezTo>
                    <a:cubicBezTo>
                      <a:pt x="118" y="24"/>
                      <a:pt x="119" y="23"/>
                      <a:pt x="120" y="22"/>
                    </a:cubicBezTo>
                    <a:cubicBezTo>
                      <a:pt x="114" y="18"/>
                      <a:pt x="111" y="15"/>
                      <a:pt x="105" y="11"/>
                    </a:cubicBezTo>
                    <a:cubicBezTo>
                      <a:pt x="99" y="10"/>
                      <a:pt x="96" y="9"/>
                      <a:pt x="89" y="8"/>
                    </a:cubicBezTo>
                    <a:cubicBezTo>
                      <a:pt x="87" y="6"/>
                      <a:pt x="85" y="5"/>
                      <a:pt x="82" y="3"/>
                    </a:cubicBezTo>
                    <a:cubicBezTo>
                      <a:pt x="79" y="5"/>
                      <a:pt x="77" y="6"/>
                      <a:pt x="73" y="7"/>
                    </a:cubicBezTo>
                    <a:cubicBezTo>
                      <a:pt x="65" y="6"/>
                      <a:pt x="61" y="5"/>
                      <a:pt x="53" y="3"/>
                    </a:cubicBezTo>
                    <a:cubicBezTo>
                      <a:pt x="49" y="4"/>
                      <a:pt x="48" y="5"/>
                      <a:pt x="44" y="6"/>
                    </a:cubicBezTo>
                    <a:cubicBezTo>
                      <a:pt x="35" y="4"/>
                      <a:pt x="31" y="2"/>
                      <a:pt x="22" y="0"/>
                    </a:cubicBezTo>
                    <a:cubicBezTo>
                      <a:pt x="13" y="2"/>
                      <a:pt x="9" y="3"/>
                      <a:pt x="0" y="5"/>
                    </a:cubicBezTo>
                    <a:cubicBezTo>
                      <a:pt x="1" y="9"/>
                      <a:pt x="1" y="11"/>
                      <a:pt x="2" y="15"/>
                    </a:cubicBezTo>
                    <a:cubicBezTo>
                      <a:pt x="2" y="15"/>
                      <a:pt x="2" y="16"/>
                      <a:pt x="2" y="16"/>
                    </a:cubicBezTo>
                    <a:cubicBezTo>
                      <a:pt x="10" y="18"/>
                      <a:pt x="14" y="19"/>
                      <a:pt x="21" y="22"/>
                    </a:cubicBezTo>
                    <a:cubicBezTo>
                      <a:pt x="29" y="22"/>
                      <a:pt x="33" y="22"/>
                      <a:pt x="41" y="23"/>
                    </a:cubicBezTo>
                    <a:cubicBezTo>
                      <a:pt x="37" y="28"/>
                      <a:pt x="35" y="30"/>
                      <a:pt x="31" y="34"/>
                    </a:cubicBezTo>
                    <a:cubicBezTo>
                      <a:pt x="35" y="35"/>
                      <a:pt x="38" y="35"/>
                      <a:pt x="43" y="35"/>
                    </a:cubicBezTo>
                    <a:cubicBezTo>
                      <a:pt x="47" y="37"/>
                      <a:pt x="49" y="39"/>
                      <a:pt x="53" y="41"/>
                    </a:cubicBezTo>
                    <a:cubicBezTo>
                      <a:pt x="53" y="42"/>
                      <a:pt x="53" y="43"/>
                      <a:pt x="53" y="43"/>
                    </a:cubicBezTo>
                    <a:cubicBezTo>
                      <a:pt x="62" y="44"/>
                      <a:pt x="67" y="45"/>
                      <a:pt x="76" y="45"/>
                    </a:cubicBezTo>
                    <a:cubicBezTo>
                      <a:pt x="81" y="43"/>
                      <a:pt x="83" y="42"/>
                      <a:pt x="88" y="4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76"/>
              <p:cNvSpPr>
                <a:spLocks/>
              </p:cNvSpPr>
              <p:nvPr userDrawn="1"/>
            </p:nvSpPr>
            <p:spPr bwMode="auto">
              <a:xfrm>
                <a:off x="3475" y="89"/>
                <a:ext cx="496" cy="211"/>
              </a:xfrm>
              <a:custGeom>
                <a:avLst/>
                <a:gdLst>
                  <a:gd name="T0" fmla="*/ 177 w 209"/>
                  <a:gd name="T1" fmla="*/ 56 h 89"/>
                  <a:gd name="T2" fmla="*/ 197 w 209"/>
                  <a:gd name="T3" fmla="*/ 61 h 89"/>
                  <a:gd name="T4" fmla="*/ 209 w 209"/>
                  <a:gd name="T5" fmla="*/ 58 h 89"/>
                  <a:gd name="T6" fmla="*/ 207 w 209"/>
                  <a:gd name="T7" fmla="*/ 51 h 89"/>
                  <a:gd name="T8" fmla="*/ 180 w 209"/>
                  <a:gd name="T9" fmla="*/ 39 h 89"/>
                  <a:gd name="T10" fmla="*/ 170 w 209"/>
                  <a:gd name="T11" fmla="*/ 29 h 89"/>
                  <a:gd name="T12" fmla="*/ 174 w 209"/>
                  <a:gd name="T13" fmla="*/ 17 h 89"/>
                  <a:gd name="T14" fmla="*/ 159 w 209"/>
                  <a:gd name="T15" fmla="*/ 9 h 89"/>
                  <a:gd name="T16" fmla="*/ 139 w 209"/>
                  <a:gd name="T17" fmla="*/ 12 h 89"/>
                  <a:gd name="T18" fmla="*/ 134 w 209"/>
                  <a:gd name="T19" fmla="*/ 4 h 89"/>
                  <a:gd name="T20" fmla="*/ 107 w 209"/>
                  <a:gd name="T21" fmla="*/ 0 h 89"/>
                  <a:gd name="T22" fmla="*/ 99 w 209"/>
                  <a:gd name="T23" fmla="*/ 7 h 89"/>
                  <a:gd name="T24" fmla="*/ 86 w 209"/>
                  <a:gd name="T25" fmla="*/ 2 h 89"/>
                  <a:gd name="T26" fmla="*/ 79 w 209"/>
                  <a:gd name="T27" fmla="*/ 8 h 89"/>
                  <a:gd name="T28" fmla="*/ 75 w 209"/>
                  <a:gd name="T29" fmla="*/ 12 h 89"/>
                  <a:gd name="T30" fmla="*/ 84 w 209"/>
                  <a:gd name="T31" fmla="*/ 15 h 89"/>
                  <a:gd name="T32" fmla="*/ 78 w 209"/>
                  <a:gd name="T33" fmla="*/ 19 h 89"/>
                  <a:gd name="T34" fmla="*/ 64 w 209"/>
                  <a:gd name="T35" fmla="*/ 18 h 89"/>
                  <a:gd name="T36" fmla="*/ 62 w 209"/>
                  <a:gd name="T37" fmla="*/ 32 h 89"/>
                  <a:gd name="T38" fmla="*/ 52 w 209"/>
                  <a:gd name="T39" fmla="*/ 31 h 89"/>
                  <a:gd name="T40" fmla="*/ 47 w 209"/>
                  <a:gd name="T41" fmla="*/ 26 h 89"/>
                  <a:gd name="T42" fmla="*/ 35 w 209"/>
                  <a:gd name="T43" fmla="*/ 31 h 89"/>
                  <a:gd name="T44" fmla="*/ 12 w 209"/>
                  <a:gd name="T45" fmla="*/ 29 h 89"/>
                  <a:gd name="T46" fmla="*/ 12 w 209"/>
                  <a:gd name="T47" fmla="*/ 36 h 89"/>
                  <a:gd name="T48" fmla="*/ 19 w 209"/>
                  <a:gd name="T49" fmla="*/ 43 h 89"/>
                  <a:gd name="T50" fmla="*/ 19 w 209"/>
                  <a:gd name="T51" fmla="*/ 50 h 89"/>
                  <a:gd name="T52" fmla="*/ 4 w 209"/>
                  <a:gd name="T53" fmla="*/ 52 h 89"/>
                  <a:gd name="T54" fmla="*/ 0 w 209"/>
                  <a:gd name="T55" fmla="*/ 57 h 89"/>
                  <a:gd name="T56" fmla="*/ 12 w 209"/>
                  <a:gd name="T57" fmla="*/ 60 h 89"/>
                  <a:gd name="T58" fmla="*/ 9 w 209"/>
                  <a:gd name="T59" fmla="*/ 70 h 89"/>
                  <a:gd name="T60" fmla="*/ 24 w 209"/>
                  <a:gd name="T61" fmla="*/ 69 h 89"/>
                  <a:gd name="T62" fmla="*/ 27 w 209"/>
                  <a:gd name="T63" fmla="*/ 63 h 89"/>
                  <a:gd name="T64" fmla="*/ 64 w 209"/>
                  <a:gd name="T65" fmla="*/ 67 h 89"/>
                  <a:gd name="T66" fmla="*/ 91 w 209"/>
                  <a:gd name="T67" fmla="*/ 71 h 89"/>
                  <a:gd name="T68" fmla="*/ 102 w 209"/>
                  <a:gd name="T69" fmla="*/ 80 h 89"/>
                  <a:gd name="T70" fmla="*/ 113 w 209"/>
                  <a:gd name="T71" fmla="*/ 76 h 89"/>
                  <a:gd name="T72" fmla="*/ 125 w 209"/>
                  <a:gd name="T73" fmla="*/ 82 h 89"/>
                  <a:gd name="T74" fmla="*/ 131 w 209"/>
                  <a:gd name="T75" fmla="*/ 78 h 89"/>
                  <a:gd name="T76" fmla="*/ 147 w 209"/>
                  <a:gd name="T77" fmla="*/ 82 h 89"/>
                  <a:gd name="T78" fmla="*/ 155 w 209"/>
                  <a:gd name="T79" fmla="*/ 89 h 89"/>
                  <a:gd name="T80" fmla="*/ 166 w 209"/>
                  <a:gd name="T81" fmla="*/ 86 h 89"/>
                  <a:gd name="T82" fmla="*/ 163 w 209"/>
                  <a:gd name="T83" fmla="*/ 80 h 89"/>
                  <a:gd name="T84" fmla="*/ 171 w 209"/>
                  <a:gd name="T85" fmla="*/ 73 h 89"/>
                  <a:gd name="T86" fmla="*/ 187 w 209"/>
                  <a:gd name="T87" fmla="*/ 77 h 89"/>
                  <a:gd name="T88" fmla="*/ 187 w 209"/>
                  <a:gd name="T89" fmla="*/ 77 h 89"/>
                  <a:gd name="T90" fmla="*/ 177 w 209"/>
                  <a:gd name="T91"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89">
                    <a:moveTo>
                      <a:pt x="177" y="56"/>
                    </a:moveTo>
                    <a:cubicBezTo>
                      <a:pt x="185" y="58"/>
                      <a:pt x="189" y="59"/>
                      <a:pt x="197" y="61"/>
                    </a:cubicBezTo>
                    <a:cubicBezTo>
                      <a:pt x="202" y="60"/>
                      <a:pt x="204" y="60"/>
                      <a:pt x="209" y="58"/>
                    </a:cubicBezTo>
                    <a:cubicBezTo>
                      <a:pt x="208" y="55"/>
                      <a:pt x="208" y="54"/>
                      <a:pt x="207" y="51"/>
                    </a:cubicBezTo>
                    <a:cubicBezTo>
                      <a:pt x="196" y="46"/>
                      <a:pt x="191" y="44"/>
                      <a:pt x="180" y="39"/>
                    </a:cubicBezTo>
                    <a:cubicBezTo>
                      <a:pt x="176" y="35"/>
                      <a:pt x="174" y="33"/>
                      <a:pt x="170" y="29"/>
                    </a:cubicBezTo>
                    <a:cubicBezTo>
                      <a:pt x="172" y="24"/>
                      <a:pt x="172" y="21"/>
                      <a:pt x="174" y="17"/>
                    </a:cubicBezTo>
                    <a:cubicBezTo>
                      <a:pt x="168" y="14"/>
                      <a:pt x="165" y="12"/>
                      <a:pt x="159" y="9"/>
                    </a:cubicBezTo>
                    <a:cubicBezTo>
                      <a:pt x="151" y="11"/>
                      <a:pt x="147" y="11"/>
                      <a:pt x="139" y="12"/>
                    </a:cubicBezTo>
                    <a:cubicBezTo>
                      <a:pt x="137" y="9"/>
                      <a:pt x="136" y="7"/>
                      <a:pt x="134" y="4"/>
                    </a:cubicBezTo>
                    <a:cubicBezTo>
                      <a:pt x="123" y="2"/>
                      <a:pt x="118" y="1"/>
                      <a:pt x="107" y="0"/>
                    </a:cubicBezTo>
                    <a:cubicBezTo>
                      <a:pt x="104" y="3"/>
                      <a:pt x="102" y="4"/>
                      <a:pt x="99" y="7"/>
                    </a:cubicBezTo>
                    <a:cubicBezTo>
                      <a:pt x="94" y="5"/>
                      <a:pt x="91" y="4"/>
                      <a:pt x="86" y="2"/>
                    </a:cubicBezTo>
                    <a:cubicBezTo>
                      <a:pt x="83" y="4"/>
                      <a:pt x="82" y="5"/>
                      <a:pt x="79" y="8"/>
                    </a:cubicBezTo>
                    <a:cubicBezTo>
                      <a:pt x="78" y="9"/>
                      <a:pt x="77" y="10"/>
                      <a:pt x="75" y="12"/>
                    </a:cubicBezTo>
                    <a:cubicBezTo>
                      <a:pt x="79" y="13"/>
                      <a:pt x="81" y="14"/>
                      <a:pt x="84" y="15"/>
                    </a:cubicBezTo>
                    <a:cubicBezTo>
                      <a:pt x="81" y="17"/>
                      <a:pt x="80" y="17"/>
                      <a:pt x="78" y="19"/>
                    </a:cubicBezTo>
                    <a:cubicBezTo>
                      <a:pt x="72" y="18"/>
                      <a:pt x="69" y="18"/>
                      <a:pt x="64" y="18"/>
                    </a:cubicBezTo>
                    <a:cubicBezTo>
                      <a:pt x="63" y="24"/>
                      <a:pt x="63" y="26"/>
                      <a:pt x="62" y="32"/>
                    </a:cubicBezTo>
                    <a:cubicBezTo>
                      <a:pt x="58" y="32"/>
                      <a:pt x="56" y="32"/>
                      <a:pt x="52" y="31"/>
                    </a:cubicBezTo>
                    <a:cubicBezTo>
                      <a:pt x="50" y="29"/>
                      <a:pt x="49" y="28"/>
                      <a:pt x="47" y="26"/>
                    </a:cubicBezTo>
                    <a:cubicBezTo>
                      <a:pt x="42" y="28"/>
                      <a:pt x="40" y="29"/>
                      <a:pt x="35" y="31"/>
                    </a:cubicBezTo>
                    <a:cubicBezTo>
                      <a:pt x="26" y="31"/>
                      <a:pt x="21" y="30"/>
                      <a:pt x="12" y="29"/>
                    </a:cubicBezTo>
                    <a:cubicBezTo>
                      <a:pt x="12" y="32"/>
                      <a:pt x="12" y="33"/>
                      <a:pt x="12" y="36"/>
                    </a:cubicBezTo>
                    <a:cubicBezTo>
                      <a:pt x="15" y="39"/>
                      <a:pt x="16" y="40"/>
                      <a:pt x="19" y="43"/>
                    </a:cubicBezTo>
                    <a:cubicBezTo>
                      <a:pt x="19" y="46"/>
                      <a:pt x="19" y="47"/>
                      <a:pt x="19" y="50"/>
                    </a:cubicBezTo>
                    <a:cubicBezTo>
                      <a:pt x="13" y="51"/>
                      <a:pt x="10" y="51"/>
                      <a:pt x="4" y="52"/>
                    </a:cubicBezTo>
                    <a:cubicBezTo>
                      <a:pt x="2" y="54"/>
                      <a:pt x="1" y="55"/>
                      <a:pt x="0" y="57"/>
                    </a:cubicBezTo>
                    <a:cubicBezTo>
                      <a:pt x="5" y="59"/>
                      <a:pt x="7" y="59"/>
                      <a:pt x="12" y="60"/>
                    </a:cubicBezTo>
                    <a:cubicBezTo>
                      <a:pt x="11" y="64"/>
                      <a:pt x="10" y="66"/>
                      <a:pt x="9" y="70"/>
                    </a:cubicBezTo>
                    <a:cubicBezTo>
                      <a:pt x="15" y="70"/>
                      <a:pt x="18" y="69"/>
                      <a:pt x="24" y="69"/>
                    </a:cubicBezTo>
                    <a:cubicBezTo>
                      <a:pt x="25" y="67"/>
                      <a:pt x="26" y="66"/>
                      <a:pt x="27" y="63"/>
                    </a:cubicBezTo>
                    <a:cubicBezTo>
                      <a:pt x="42" y="64"/>
                      <a:pt x="49" y="65"/>
                      <a:pt x="64" y="67"/>
                    </a:cubicBezTo>
                    <a:cubicBezTo>
                      <a:pt x="75" y="68"/>
                      <a:pt x="80" y="69"/>
                      <a:pt x="91" y="71"/>
                    </a:cubicBezTo>
                    <a:cubicBezTo>
                      <a:pt x="95" y="75"/>
                      <a:pt x="98" y="77"/>
                      <a:pt x="102" y="80"/>
                    </a:cubicBezTo>
                    <a:cubicBezTo>
                      <a:pt x="107" y="79"/>
                      <a:pt x="109" y="78"/>
                      <a:pt x="113" y="76"/>
                    </a:cubicBezTo>
                    <a:cubicBezTo>
                      <a:pt x="118" y="79"/>
                      <a:pt x="120" y="80"/>
                      <a:pt x="125" y="82"/>
                    </a:cubicBezTo>
                    <a:cubicBezTo>
                      <a:pt x="127" y="81"/>
                      <a:pt x="129" y="80"/>
                      <a:pt x="131" y="78"/>
                    </a:cubicBezTo>
                    <a:cubicBezTo>
                      <a:pt x="137" y="79"/>
                      <a:pt x="141" y="80"/>
                      <a:pt x="147" y="82"/>
                    </a:cubicBezTo>
                    <a:cubicBezTo>
                      <a:pt x="150" y="85"/>
                      <a:pt x="152" y="86"/>
                      <a:pt x="155" y="89"/>
                    </a:cubicBezTo>
                    <a:cubicBezTo>
                      <a:pt x="159" y="88"/>
                      <a:pt x="161" y="87"/>
                      <a:pt x="166" y="86"/>
                    </a:cubicBezTo>
                    <a:cubicBezTo>
                      <a:pt x="164" y="84"/>
                      <a:pt x="164" y="83"/>
                      <a:pt x="163" y="80"/>
                    </a:cubicBezTo>
                    <a:cubicBezTo>
                      <a:pt x="166" y="77"/>
                      <a:pt x="168" y="76"/>
                      <a:pt x="171" y="73"/>
                    </a:cubicBezTo>
                    <a:cubicBezTo>
                      <a:pt x="177" y="75"/>
                      <a:pt x="180" y="76"/>
                      <a:pt x="187" y="77"/>
                    </a:cubicBezTo>
                    <a:cubicBezTo>
                      <a:pt x="187" y="77"/>
                      <a:pt x="187" y="77"/>
                      <a:pt x="187" y="77"/>
                    </a:cubicBezTo>
                    <a:cubicBezTo>
                      <a:pt x="183" y="69"/>
                      <a:pt x="181" y="64"/>
                      <a:pt x="177" y="5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277"/>
              <p:cNvSpPr>
                <a:spLocks/>
              </p:cNvSpPr>
              <p:nvPr userDrawn="1"/>
            </p:nvSpPr>
            <p:spPr bwMode="auto">
              <a:xfrm>
                <a:off x="3373" y="1"/>
                <a:ext cx="375" cy="107"/>
              </a:xfrm>
              <a:custGeom>
                <a:avLst/>
                <a:gdLst>
                  <a:gd name="T0" fmla="*/ 154 w 158"/>
                  <a:gd name="T1" fmla="*/ 28 h 45"/>
                  <a:gd name="T2" fmla="*/ 145 w 158"/>
                  <a:gd name="T3" fmla="*/ 26 h 45"/>
                  <a:gd name="T4" fmla="*/ 147 w 158"/>
                  <a:gd name="T5" fmla="*/ 21 h 45"/>
                  <a:gd name="T6" fmla="*/ 128 w 158"/>
                  <a:gd name="T7" fmla="*/ 13 h 45"/>
                  <a:gd name="T8" fmla="*/ 116 w 158"/>
                  <a:gd name="T9" fmla="*/ 13 h 45"/>
                  <a:gd name="T10" fmla="*/ 96 w 158"/>
                  <a:gd name="T11" fmla="*/ 4 h 45"/>
                  <a:gd name="T12" fmla="*/ 77 w 158"/>
                  <a:gd name="T13" fmla="*/ 7 h 45"/>
                  <a:gd name="T14" fmla="*/ 76 w 158"/>
                  <a:gd name="T15" fmla="*/ 11 h 45"/>
                  <a:gd name="T16" fmla="*/ 50 w 158"/>
                  <a:gd name="T17" fmla="*/ 9 h 45"/>
                  <a:gd name="T18" fmla="*/ 37 w 158"/>
                  <a:gd name="T19" fmla="*/ 0 h 45"/>
                  <a:gd name="T20" fmla="*/ 17 w 158"/>
                  <a:gd name="T21" fmla="*/ 2 h 45"/>
                  <a:gd name="T22" fmla="*/ 0 w 158"/>
                  <a:gd name="T23" fmla="*/ 20 h 45"/>
                  <a:gd name="T24" fmla="*/ 2 w 158"/>
                  <a:gd name="T25" fmla="*/ 28 h 45"/>
                  <a:gd name="T26" fmla="*/ 24 w 158"/>
                  <a:gd name="T27" fmla="*/ 23 h 45"/>
                  <a:gd name="T28" fmla="*/ 46 w 158"/>
                  <a:gd name="T29" fmla="*/ 29 h 45"/>
                  <a:gd name="T30" fmla="*/ 55 w 158"/>
                  <a:gd name="T31" fmla="*/ 26 h 45"/>
                  <a:gd name="T32" fmla="*/ 75 w 158"/>
                  <a:gd name="T33" fmla="*/ 30 h 45"/>
                  <a:gd name="T34" fmla="*/ 84 w 158"/>
                  <a:gd name="T35" fmla="*/ 26 h 45"/>
                  <a:gd name="T36" fmla="*/ 91 w 158"/>
                  <a:gd name="T37" fmla="*/ 31 h 45"/>
                  <a:gd name="T38" fmla="*/ 107 w 158"/>
                  <a:gd name="T39" fmla="*/ 34 h 45"/>
                  <a:gd name="T40" fmla="*/ 122 w 158"/>
                  <a:gd name="T41" fmla="*/ 45 h 45"/>
                  <a:gd name="T42" fmla="*/ 129 w 158"/>
                  <a:gd name="T43" fmla="*/ 39 h 45"/>
                  <a:gd name="T44" fmla="*/ 142 w 158"/>
                  <a:gd name="T45" fmla="*/ 44 h 45"/>
                  <a:gd name="T46" fmla="*/ 150 w 158"/>
                  <a:gd name="T47" fmla="*/ 37 h 45"/>
                  <a:gd name="T48" fmla="*/ 158 w 158"/>
                  <a:gd name="T49" fmla="*/ 38 h 45"/>
                  <a:gd name="T50" fmla="*/ 158 w 158"/>
                  <a:gd name="T51" fmla="*/ 38 h 45"/>
                  <a:gd name="T52" fmla="*/ 154 w 158"/>
                  <a:gd name="T5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45">
                    <a:moveTo>
                      <a:pt x="154" y="28"/>
                    </a:moveTo>
                    <a:cubicBezTo>
                      <a:pt x="150" y="27"/>
                      <a:pt x="149" y="27"/>
                      <a:pt x="145" y="26"/>
                    </a:cubicBezTo>
                    <a:cubicBezTo>
                      <a:pt x="146" y="24"/>
                      <a:pt x="146" y="23"/>
                      <a:pt x="147" y="21"/>
                    </a:cubicBezTo>
                    <a:cubicBezTo>
                      <a:pt x="139" y="18"/>
                      <a:pt x="135" y="16"/>
                      <a:pt x="128" y="13"/>
                    </a:cubicBezTo>
                    <a:cubicBezTo>
                      <a:pt x="123" y="13"/>
                      <a:pt x="121" y="13"/>
                      <a:pt x="116" y="13"/>
                    </a:cubicBezTo>
                    <a:cubicBezTo>
                      <a:pt x="108" y="10"/>
                      <a:pt x="104" y="8"/>
                      <a:pt x="96" y="4"/>
                    </a:cubicBezTo>
                    <a:cubicBezTo>
                      <a:pt x="88" y="5"/>
                      <a:pt x="85" y="5"/>
                      <a:pt x="77" y="7"/>
                    </a:cubicBezTo>
                    <a:cubicBezTo>
                      <a:pt x="77" y="8"/>
                      <a:pt x="77" y="9"/>
                      <a:pt x="76" y="11"/>
                    </a:cubicBezTo>
                    <a:cubicBezTo>
                      <a:pt x="66" y="10"/>
                      <a:pt x="60" y="9"/>
                      <a:pt x="50" y="9"/>
                    </a:cubicBezTo>
                    <a:cubicBezTo>
                      <a:pt x="45" y="5"/>
                      <a:pt x="42" y="4"/>
                      <a:pt x="37" y="0"/>
                    </a:cubicBezTo>
                    <a:cubicBezTo>
                      <a:pt x="29" y="1"/>
                      <a:pt x="25" y="1"/>
                      <a:pt x="17" y="2"/>
                    </a:cubicBezTo>
                    <a:cubicBezTo>
                      <a:pt x="11" y="9"/>
                      <a:pt x="7" y="12"/>
                      <a:pt x="0" y="20"/>
                    </a:cubicBezTo>
                    <a:cubicBezTo>
                      <a:pt x="1" y="23"/>
                      <a:pt x="1" y="25"/>
                      <a:pt x="2" y="28"/>
                    </a:cubicBezTo>
                    <a:cubicBezTo>
                      <a:pt x="11" y="26"/>
                      <a:pt x="15" y="25"/>
                      <a:pt x="24" y="23"/>
                    </a:cubicBezTo>
                    <a:cubicBezTo>
                      <a:pt x="33" y="25"/>
                      <a:pt x="37" y="27"/>
                      <a:pt x="46" y="29"/>
                    </a:cubicBezTo>
                    <a:cubicBezTo>
                      <a:pt x="50" y="28"/>
                      <a:pt x="51" y="27"/>
                      <a:pt x="55" y="26"/>
                    </a:cubicBezTo>
                    <a:cubicBezTo>
                      <a:pt x="63" y="28"/>
                      <a:pt x="67" y="29"/>
                      <a:pt x="75" y="30"/>
                    </a:cubicBezTo>
                    <a:cubicBezTo>
                      <a:pt x="79" y="29"/>
                      <a:pt x="81" y="28"/>
                      <a:pt x="84" y="26"/>
                    </a:cubicBezTo>
                    <a:cubicBezTo>
                      <a:pt x="87" y="28"/>
                      <a:pt x="89" y="29"/>
                      <a:pt x="91" y="31"/>
                    </a:cubicBezTo>
                    <a:cubicBezTo>
                      <a:pt x="98" y="32"/>
                      <a:pt x="101" y="33"/>
                      <a:pt x="107" y="34"/>
                    </a:cubicBezTo>
                    <a:cubicBezTo>
                      <a:pt x="113" y="38"/>
                      <a:pt x="116" y="41"/>
                      <a:pt x="122" y="45"/>
                    </a:cubicBezTo>
                    <a:cubicBezTo>
                      <a:pt x="125" y="42"/>
                      <a:pt x="126" y="41"/>
                      <a:pt x="129" y="39"/>
                    </a:cubicBezTo>
                    <a:cubicBezTo>
                      <a:pt x="134" y="41"/>
                      <a:pt x="137" y="42"/>
                      <a:pt x="142" y="44"/>
                    </a:cubicBezTo>
                    <a:cubicBezTo>
                      <a:pt x="145" y="41"/>
                      <a:pt x="147" y="40"/>
                      <a:pt x="150" y="37"/>
                    </a:cubicBezTo>
                    <a:cubicBezTo>
                      <a:pt x="153" y="37"/>
                      <a:pt x="155" y="38"/>
                      <a:pt x="158" y="38"/>
                    </a:cubicBezTo>
                    <a:cubicBezTo>
                      <a:pt x="158" y="38"/>
                      <a:pt x="158" y="38"/>
                      <a:pt x="158" y="38"/>
                    </a:cubicBezTo>
                    <a:cubicBezTo>
                      <a:pt x="156" y="34"/>
                      <a:pt x="156" y="32"/>
                      <a:pt x="154" y="2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78"/>
              <p:cNvSpPr>
                <a:spLocks/>
              </p:cNvSpPr>
              <p:nvPr userDrawn="1"/>
            </p:nvSpPr>
            <p:spPr bwMode="auto">
              <a:xfrm>
                <a:off x="3508" y="-54"/>
                <a:ext cx="245" cy="93"/>
              </a:xfrm>
              <a:custGeom>
                <a:avLst/>
                <a:gdLst>
                  <a:gd name="T0" fmla="*/ 88 w 103"/>
                  <a:gd name="T1" fmla="*/ 34 h 39"/>
                  <a:gd name="T2" fmla="*/ 88 w 103"/>
                  <a:gd name="T3" fmla="*/ 34 h 39"/>
                  <a:gd name="T4" fmla="*/ 77 w 103"/>
                  <a:gd name="T5" fmla="*/ 23 h 39"/>
                  <a:gd name="T6" fmla="*/ 78 w 103"/>
                  <a:gd name="T7" fmla="*/ 15 h 39"/>
                  <a:gd name="T8" fmla="*/ 91 w 103"/>
                  <a:gd name="T9" fmla="*/ 17 h 39"/>
                  <a:gd name="T10" fmla="*/ 103 w 103"/>
                  <a:gd name="T11" fmla="*/ 11 h 39"/>
                  <a:gd name="T12" fmla="*/ 96 w 103"/>
                  <a:gd name="T13" fmla="*/ 7 h 39"/>
                  <a:gd name="T14" fmla="*/ 74 w 103"/>
                  <a:gd name="T15" fmla="*/ 5 h 39"/>
                  <a:gd name="T16" fmla="*/ 50 w 103"/>
                  <a:gd name="T17" fmla="*/ 0 h 39"/>
                  <a:gd name="T18" fmla="*/ 0 w 103"/>
                  <a:gd name="T19" fmla="*/ 3 h 39"/>
                  <a:gd name="T20" fmla="*/ 24 w 103"/>
                  <a:gd name="T21" fmla="*/ 18 h 39"/>
                  <a:gd name="T22" fmla="*/ 20 w 103"/>
                  <a:gd name="T23" fmla="*/ 30 h 39"/>
                  <a:gd name="T24" fmla="*/ 39 w 103"/>
                  <a:gd name="T25" fmla="*/ 27 h 39"/>
                  <a:gd name="T26" fmla="*/ 59 w 103"/>
                  <a:gd name="T27" fmla="*/ 36 h 39"/>
                  <a:gd name="T28" fmla="*/ 71 w 103"/>
                  <a:gd name="T29" fmla="*/ 36 h 39"/>
                  <a:gd name="T30" fmla="*/ 79 w 103"/>
                  <a:gd name="T31" fmla="*/ 39 h 39"/>
                  <a:gd name="T32" fmla="*/ 88 w 103"/>
                  <a:gd name="T33"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39">
                    <a:moveTo>
                      <a:pt x="88" y="34"/>
                    </a:moveTo>
                    <a:cubicBezTo>
                      <a:pt x="88" y="34"/>
                      <a:pt x="88" y="34"/>
                      <a:pt x="88" y="34"/>
                    </a:cubicBezTo>
                    <a:cubicBezTo>
                      <a:pt x="84" y="30"/>
                      <a:pt x="81" y="28"/>
                      <a:pt x="77" y="23"/>
                    </a:cubicBezTo>
                    <a:cubicBezTo>
                      <a:pt x="77" y="20"/>
                      <a:pt x="78" y="19"/>
                      <a:pt x="78" y="15"/>
                    </a:cubicBezTo>
                    <a:cubicBezTo>
                      <a:pt x="83" y="16"/>
                      <a:pt x="86" y="16"/>
                      <a:pt x="91" y="17"/>
                    </a:cubicBezTo>
                    <a:cubicBezTo>
                      <a:pt x="96" y="15"/>
                      <a:pt x="98" y="13"/>
                      <a:pt x="103" y="11"/>
                    </a:cubicBezTo>
                    <a:cubicBezTo>
                      <a:pt x="100" y="9"/>
                      <a:pt x="99" y="8"/>
                      <a:pt x="96" y="7"/>
                    </a:cubicBezTo>
                    <a:cubicBezTo>
                      <a:pt x="87" y="6"/>
                      <a:pt x="83" y="5"/>
                      <a:pt x="74" y="5"/>
                    </a:cubicBezTo>
                    <a:cubicBezTo>
                      <a:pt x="64" y="3"/>
                      <a:pt x="60" y="2"/>
                      <a:pt x="50" y="0"/>
                    </a:cubicBezTo>
                    <a:cubicBezTo>
                      <a:pt x="30" y="1"/>
                      <a:pt x="20" y="1"/>
                      <a:pt x="0" y="3"/>
                    </a:cubicBezTo>
                    <a:cubicBezTo>
                      <a:pt x="10" y="9"/>
                      <a:pt x="14" y="12"/>
                      <a:pt x="24" y="18"/>
                    </a:cubicBezTo>
                    <a:cubicBezTo>
                      <a:pt x="22" y="22"/>
                      <a:pt x="22" y="25"/>
                      <a:pt x="20" y="30"/>
                    </a:cubicBezTo>
                    <a:cubicBezTo>
                      <a:pt x="28" y="28"/>
                      <a:pt x="31" y="28"/>
                      <a:pt x="39" y="27"/>
                    </a:cubicBezTo>
                    <a:cubicBezTo>
                      <a:pt x="47" y="31"/>
                      <a:pt x="51" y="33"/>
                      <a:pt x="59" y="36"/>
                    </a:cubicBezTo>
                    <a:cubicBezTo>
                      <a:pt x="64" y="36"/>
                      <a:pt x="66" y="36"/>
                      <a:pt x="71" y="36"/>
                    </a:cubicBezTo>
                    <a:cubicBezTo>
                      <a:pt x="74" y="37"/>
                      <a:pt x="76" y="38"/>
                      <a:pt x="79" y="39"/>
                    </a:cubicBezTo>
                    <a:cubicBezTo>
                      <a:pt x="83" y="37"/>
                      <a:pt x="85" y="36"/>
                      <a:pt x="88" y="3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79"/>
              <p:cNvSpPr>
                <a:spLocks/>
              </p:cNvSpPr>
              <p:nvPr userDrawn="1"/>
            </p:nvSpPr>
            <p:spPr bwMode="auto">
              <a:xfrm>
                <a:off x="5479" y="1375"/>
                <a:ext cx="1276" cy="1008"/>
              </a:xfrm>
              <a:custGeom>
                <a:avLst/>
                <a:gdLst>
                  <a:gd name="T0" fmla="*/ 526 w 538"/>
                  <a:gd name="T1" fmla="*/ 265 h 425"/>
                  <a:gd name="T2" fmla="*/ 479 w 538"/>
                  <a:gd name="T3" fmla="*/ 255 h 425"/>
                  <a:gd name="T4" fmla="*/ 439 w 538"/>
                  <a:gd name="T5" fmla="*/ 252 h 425"/>
                  <a:gd name="T6" fmla="*/ 412 w 538"/>
                  <a:gd name="T7" fmla="*/ 250 h 425"/>
                  <a:gd name="T8" fmla="*/ 390 w 538"/>
                  <a:gd name="T9" fmla="*/ 223 h 425"/>
                  <a:gd name="T10" fmla="*/ 367 w 538"/>
                  <a:gd name="T11" fmla="*/ 233 h 425"/>
                  <a:gd name="T12" fmla="*/ 311 w 538"/>
                  <a:gd name="T13" fmla="*/ 207 h 425"/>
                  <a:gd name="T14" fmla="*/ 286 w 538"/>
                  <a:gd name="T15" fmla="*/ 190 h 425"/>
                  <a:gd name="T16" fmla="*/ 232 w 538"/>
                  <a:gd name="T17" fmla="*/ 143 h 425"/>
                  <a:gd name="T18" fmla="*/ 255 w 538"/>
                  <a:gd name="T19" fmla="*/ 130 h 425"/>
                  <a:gd name="T20" fmla="*/ 220 w 538"/>
                  <a:gd name="T21" fmla="*/ 95 h 425"/>
                  <a:gd name="T22" fmla="*/ 240 w 538"/>
                  <a:gd name="T23" fmla="*/ 82 h 425"/>
                  <a:gd name="T24" fmla="*/ 230 w 538"/>
                  <a:gd name="T25" fmla="*/ 54 h 425"/>
                  <a:gd name="T26" fmla="*/ 224 w 538"/>
                  <a:gd name="T27" fmla="*/ 26 h 425"/>
                  <a:gd name="T28" fmla="*/ 181 w 538"/>
                  <a:gd name="T29" fmla="*/ 6 h 425"/>
                  <a:gd name="T30" fmla="*/ 134 w 538"/>
                  <a:gd name="T31" fmla="*/ 4 h 425"/>
                  <a:gd name="T32" fmla="*/ 154 w 538"/>
                  <a:gd name="T33" fmla="*/ 46 h 425"/>
                  <a:gd name="T34" fmla="*/ 141 w 538"/>
                  <a:gd name="T35" fmla="*/ 61 h 425"/>
                  <a:gd name="T36" fmla="*/ 105 w 538"/>
                  <a:gd name="T37" fmla="*/ 94 h 425"/>
                  <a:gd name="T38" fmla="*/ 56 w 538"/>
                  <a:gd name="T39" fmla="*/ 98 h 425"/>
                  <a:gd name="T40" fmla="*/ 28 w 538"/>
                  <a:gd name="T41" fmla="*/ 102 h 425"/>
                  <a:gd name="T42" fmla="*/ 51 w 538"/>
                  <a:gd name="T43" fmla="*/ 128 h 425"/>
                  <a:gd name="T44" fmla="*/ 0 w 538"/>
                  <a:gd name="T45" fmla="*/ 140 h 425"/>
                  <a:gd name="T46" fmla="*/ 30 w 538"/>
                  <a:gd name="T47" fmla="*/ 170 h 425"/>
                  <a:gd name="T48" fmla="*/ 33 w 538"/>
                  <a:gd name="T49" fmla="*/ 197 h 425"/>
                  <a:gd name="T50" fmla="*/ 73 w 538"/>
                  <a:gd name="T51" fmla="*/ 210 h 425"/>
                  <a:gd name="T52" fmla="*/ 64 w 538"/>
                  <a:gd name="T53" fmla="*/ 240 h 425"/>
                  <a:gd name="T54" fmla="*/ 70 w 538"/>
                  <a:gd name="T55" fmla="*/ 297 h 425"/>
                  <a:gd name="T56" fmla="*/ 77 w 538"/>
                  <a:gd name="T57" fmla="*/ 333 h 425"/>
                  <a:gd name="T58" fmla="*/ 89 w 538"/>
                  <a:gd name="T59" fmla="*/ 387 h 425"/>
                  <a:gd name="T60" fmla="*/ 91 w 538"/>
                  <a:gd name="T61" fmla="*/ 407 h 425"/>
                  <a:gd name="T62" fmla="*/ 126 w 538"/>
                  <a:gd name="T63" fmla="*/ 418 h 425"/>
                  <a:gd name="T64" fmla="*/ 145 w 538"/>
                  <a:gd name="T65" fmla="*/ 409 h 425"/>
                  <a:gd name="T66" fmla="*/ 155 w 538"/>
                  <a:gd name="T67" fmla="*/ 393 h 425"/>
                  <a:gd name="T68" fmla="*/ 174 w 538"/>
                  <a:gd name="T69" fmla="*/ 350 h 425"/>
                  <a:gd name="T70" fmla="*/ 205 w 538"/>
                  <a:gd name="T71" fmla="*/ 329 h 425"/>
                  <a:gd name="T72" fmla="*/ 262 w 538"/>
                  <a:gd name="T73" fmla="*/ 322 h 425"/>
                  <a:gd name="T74" fmla="*/ 291 w 538"/>
                  <a:gd name="T75" fmla="*/ 306 h 425"/>
                  <a:gd name="T76" fmla="*/ 324 w 538"/>
                  <a:gd name="T77" fmla="*/ 311 h 425"/>
                  <a:gd name="T78" fmla="*/ 355 w 538"/>
                  <a:gd name="T79" fmla="*/ 292 h 425"/>
                  <a:gd name="T80" fmla="*/ 367 w 538"/>
                  <a:gd name="T81" fmla="*/ 310 h 425"/>
                  <a:gd name="T82" fmla="*/ 359 w 538"/>
                  <a:gd name="T83" fmla="*/ 268 h 425"/>
                  <a:gd name="T84" fmla="*/ 370 w 538"/>
                  <a:gd name="T85" fmla="*/ 253 h 425"/>
                  <a:gd name="T86" fmla="*/ 393 w 538"/>
                  <a:gd name="T87" fmla="*/ 271 h 425"/>
                  <a:gd name="T88" fmla="*/ 421 w 538"/>
                  <a:gd name="T89" fmla="*/ 287 h 425"/>
                  <a:gd name="T90" fmla="*/ 413 w 538"/>
                  <a:gd name="T91" fmla="*/ 299 h 425"/>
                  <a:gd name="T92" fmla="*/ 433 w 538"/>
                  <a:gd name="T93" fmla="*/ 311 h 425"/>
                  <a:gd name="T94" fmla="*/ 453 w 538"/>
                  <a:gd name="T95" fmla="*/ 317 h 425"/>
                  <a:gd name="T96" fmla="*/ 476 w 538"/>
                  <a:gd name="T97" fmla="*/ 310 h 425"/>
                  <a:gd name="T98" fmla="*/ 525 w 538"/>
                  <a:gd name="T99" fmla="*/ 30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8" h="425">
                    <a:moveTo>
                      <a:pt x="525" y="281"/>
                    </a:moveTo>
                    <a:cubicBezTo>
                      <a:pt x="528" y="280"/>
                      <a:pt x="529" y="279"/>
                      <a:pt x="532" y="278"/>
                    </a:cubicBezTo>
                    <a:cubicBezTo>
                      <a:pt x="530" y="273"/>
                      <a:pt x="528" y="270"/>
                      <a:pt x="526" y="265"/>
                    </a:cubicBezTo>
                    <a:cubicBezTo>
                      <a:pt x="518" y="265"/>
                      <a:pt x="514" y="265"/>
                      <a:pt x="506" y="265"/>
                    </a:cubicBezTo>
                    <a:cubicBezTo>
                      <a:pt x="502" y="262"/>
                      <a:pt x="500" y="260"/>
                      <a:pt x="496" y="256"/>
                    </a:cubicBezTo>
                    <a:cubicBezTo>
                      <a:pt x="489" y="256"/>
                      <a:pt x="485" y="256"/>
                      <a:pt x="479" y="255"/>
                    </a:cubicBezTo>
                    <a:cubicBezTo>
                      <a:pt x="474" y="253"/>
                      <a:pt x="471" y="252"/>
                      <a:pt x="466" y="250"/>
                    </a:cubicBezTo>
                    <a:cubicBezTo>
                      <a:pt x="463" y="252"/>
                      <a:pt x="461" y="253"/>
                      <a:pt x="457" y="255"/>
                    </a:cubicBezTo>
                    <a:cubicBezTo>
                      <a:pt x="450" y="254"/>
                      <a:pt x="446" y="253"/>
                      <a:pt x="439" y="252"/>
                    </a:cubicBezTo>
                    <a:cubicBezTo>
                      <a:pt x="439" y="258"/>
                      <a:pt x="439" y="261"/>
                      <a:pt x="439" y="267"/>
                    </a:cubicBezTo>
                    <a:cubicBezTo>
                      <a:pt x="431" y="264"/>
                      <a:pt x="427" y="262"/>
                      <a:pt x="419" y="259"/>
                    </a:cubicBezTo>
                    <a:cubicBezTo>
                      <a:pt x="416" y="256"/>
                      <a:pt x="415" y="254"/>
                      <a:pt x="412" y="250"/>
                    </a:cubicBezTo>
                    <a:cubicBezTo>
                      <a:pt x="405" y="250"/>
                      <a:pt x="402" y="249"/>
                      <a:pt x="395" y="248"/>
                    </a:cubicBezTo>
                    <a:cubicBezTo>
                      <a:pt x="390" y="242"/>
                      <a:pt x="387" y="239"/>
                      <a:pt x="382" y="233"/>
                    </a:cubicBezTo>
                    <a:cubicBezTo>
                      <a:pt x="385" y="229"/>
                      <a:pt x="387" y="227"/>
                      <a:pt x="390" y="223"/>
                    </a:cubicBezTo>
                    <a:cubicBezTo>
                      <a:pt x="383" y="221"/>
                      <a:pt x="379" y="220"/>
                      <a:pt x="371" y="218"/>
                    </a:cubicBezTo>
                    <a:cubicBezTo>
                      <a:pt x="368" y="222"/>
                      <a:pt x="366" y="224"/>
                      <a:pt x="362" y="227"/>
                    </a:cubicBezTo>
                    <a:cubicBezTo>
                      <a:pt x="364" y="230"/>
                      <a:pt x="365" y="231"/>
                      <a:pt x="367" y="233"/>
                    </a:cubicBezTo>
                    <a:cubicBezTo>
                      <a:pt x="364" y="235"/>
                      <a:pt x="362" y="236"/>
                      <a:pt x="359" y="238"/>
                    </a:cubicBezTo>
                    <a:cubicBezTo>
                      <a:pt x="353" y="235"/>
                      <a:pt x="350" y="233"/>
                      <a:pt x="343" y="230"/>
                    </a:cubicBezTo>
                    <a:cubicBezTo>
                      <a:pt x="330" y="220"/>
                      <a:pt x="324" y="216"/>
                      <a:pt x="311" y="207"/>
                    </a:cubicBezTo>
                    <a:cubicBezTo>
                      <a:pt x="311" y="205"/>
                      <a:pt x="311" y="204"/>
                      <a:pt x="312" y="202"/>
                    </a:cubicBezTo>
                    <a:cubicBezTo>
                      <a:pt x="308" y="198"/>
                      <a:pt x="305" y="196"/>
                      <a:pt x="301" y="193"/>
                    </a:cubicBezTo>
                    <a:cubicBezTo>
                      <a:pt x="295" y="192"/>
                      <a:pt x="292" y="191"/>
                      <a:pt x="286" y="190"/>
                    </a:cubicBezTo>
                    <a:cubicBezTo>
                      <a:pt x="280" y="183"/>
                      <a:pt x="276" y="179"/>
                      <a:pt x="270" y="172"/>
                    </a:cubicBezTo>
                    <a:cubicBezTo>
                      <a:pt x="266" y="172"/>
                      <a:pt x="265" y="172"/>
                      <a:pt x="261" y="171"/>
                    </a:cubicBezTo>
                    <a:cubicBezTo>
                      <a:pt x="250" y="160"/>
                      <a:pt x="244" y="154"/>
                      <a:pt x="232" y="143"/>
                    </a:cubicBezTo>
                    <a:cubicBezTo>
                      <a:pt x="236" y="140"/>
                      <a:pt x="238" y="139"/>
                      <a:pt x="242" y="137"/>
                    </a:cubicBezTo>
                    <a:cubicBezTo>
                      <a:pt x="243" y="135"/>
                      <a:pt x="243" y="134"/>
                      <a:pt x="243" y="133"/>
                    </a:cubicBezTo>
                    <a:cubicBezTo>
                      <a:pt x="248" y="132"/>
                      <a:pt x="250" y="131"/>
                      <a:pt x="255" y="130"/>
                    </a:cubicBezTo>
                    <a:cubicBezTo>
                      <a:pt x="246" y="122"/>
                      <a:pt x="242" y="117"/>
                      <a:pt x="232" y="108"/>
                    </a:cubicBezTo>
                    <a:cubicBezTo>
                      <a:pt x="232" y="106"/>
                      <a:pt x="232" y="104"/>
                      <a:pt x="231" y="101"/>
                    </a:cubicBezTo>
                    <a:cubicBezTo>
                      <a:pt x="227" y="99"/>
                      <a:pt x="225" y="98"/>
                      <a:pt x="220" y="95"/>
                    </a:cubicBezTo>
                    <a:cubicBezTo>
                      <a:pt x="220" y="88"/>
                      <a:pt x="219" y="84"/>
                      <a:pt x="219" y="77"/>
                    </a:cubicBezTo>
                    <a:cubicBezTo>
                      <a:pt x="224" y="79"/>
                      <a:pt x="227" y="80"/>
                      <a:pt x="232" y="82"/>
                    </a:cubicBezTo>
                    <a:cubicBezTo>
                      <a:pt x="235" y="82"/>
                      <a:pt x="237" y="82"/>
                      <a:pt x="240" y="82"/>
                    </a:cubicBezTo>
                    <a:cubicBezTo>
                      <a:pt x="240" y="79"/>
                      <a:pt x="240" y="77"/>
                      <a:pt x="240" y="74"/>
                    </a:cubicBezTo>
                    <a:cubicBezTo>
                      <a:pt x="236" y="68"/>
                      <a:pt x="234" y="65"/>
                      <a:pt x="230" y="60"/>
                    </a:cubicBezTo>
                    <a:cubicBezTo>
                      <a:pt x="230" y="57"/>
                      <a:pt x="230" y="56"/>
                      <a:pt x="230" y="54"/>
                    </a:cubicBezTo>
                    <a:cubicBezTo>
                      <a:pt x="234" y="53"/>
                      <a:pt x="235" y="53"/>
                      <a:pt x="239" y="52"/>
                    </a:cubicBezTo>
                    <a:cubicBezTo>
                      <a:pt x="233" y="48"/>
                      <a:pt x="230" y="45"/>
                      <a:pt x="225" y="40"/>
                    </a:cubicBezTo>
                    <a:cubicBezTo>
                      <a:pt x="224" y="35"/>
                      <a:pt x="224" y="32"/>
                      <a:pt x="224" y="26"/>
                    </a:cubicBezTo>
                    <a:cubicBezTo>
                      <a:pt x="220" y="25"/>
                      <a:pt x="218" y="24"/>
                      <a:pt x="214" y="22"/>
                    </a:cubicBezTo>
                    <a:cubicBezTo>
                      <a:pt x="208" y="18"/>
                      <a:pt x="205" y="15"/>
                      <a:pt x="198" y="10"/>
                    </a:cubicBezTo>
                    <a:cubicBezTo>
                      <a:pt x="191" y="8"/>
                      <a:pt x="188" y="7"/>
                      <a:pt x="181" y="6"/>
                    </a:cubicBezTo>
                    <a:cubicBezTo>
                      <a:pt x="176" y="6"/>
                      <a:pt x="173" y="7"/>
                      <a:pt x="168" y="8"/>
                    </a:cubicBezTo>
                    <a:cubicBezTo>
                      <a:pt x="160" y="5"/>
                      <a:pt x="156" y="3"/>
                      <a:pt x="147" y="0"/>
                    </a:cubicBezTo>
                    <a:cubicBezTo>
                      <a:pt x="142" y="1"/>
                      <a:pt x="139" y="2"/>
                      <a:pt x="134" y="4"/>
                    </a:cubicBezTo>
                    <a:cubicBezTo>
                      <a:pt x="132" y="13"/>
                      <a:pt x="132" y="17"/>
                      <a:pt x="130" y="26"/>
                    </a:cubicBezTo>
                    <a:cubicBezTo>
                      <a:pt x="135" y="32"/>
                      <a:pt x="137" y="35"/>
                      <a:pt x="142" y="41"/>
                    </a:cubicBezTo>
                    <a:cubicBezTo>
                      <a:pt x="147" y="43"/>
                      <a:pt x="149" y="44"/>
                      <a:pt x="154" y="46"/>
                    </a:cubicBezTo>
                    <a:cubicBezTo>
                      <a:pt x="157" y="50"/>
                      <a:pt x="159" y="52"/>
                      <a:pt x="162" y="55"/>
                    </a:cubicBezTo>
                    <a:cubicBezTo>
                      <a:pt x="159" y="58"/>
                      <a:pt x="157" y="59"/>
                      <a:pt x="154" y="61"/>
                    </a:cubicBezTo>
                    <a:cubicBezTo>
                      <a:pt x="149" y="61"/>
                      <a:pt x="146" y="61"/>
                      <a:pt x="141" y="61"/>
                    </a:cubicBezTo>
                    <a:cubicBezTo>
                      <a:pt x="141" y="65"/>
                      <a:pt x="142" y="67"/>
                      <a:pt x="142" y="71"/>
                    </a:cubicBezTo>
                    <a:cubicBezTo>
                      <a:pt x="134" y="73"/>
                      <a:pt x="131" y="74"/>
                      <a:pt x="123" y="75"/>
                    </a:cubicBezTo>
                    <a:cubicBezTo>
                      <a:pt x="116" y="83"/>
                      <a:pt x="112" y="86"/>
                      <a:pt x="105" y="94"/>
                    </a:cubicBezTo>
                    <a:cubicBezTo>
                      <a:pt x="98" y="92"/>
                      <a:pt x="95" y="92"/>
                      <a:pt x="89" y="90"/>
                    </a:cubicBezTo>
                    <a:cubicBezTo>
                      <a:pt x="84" y="94"/>
                      <a:pt x="82" y="95"/>
                      <a:pt x="78" y="99"/>
                    </a:cubicBezTo>
                    <a:cubicBezTo>
                      <a:pt x="69" y="98"/>
                      <a:pt x="64" y="98"/>
                      <a:pt x="56" y="98"/>
                    </a:cubicBezTo>
                    <a:cubicBezTo>
                      <a:pt x="54" y="94"/>
                      <a:pt x="53" y="92"/>
                      <a:pt x="51" y="88"/>
                    </a:cubicBezTo>
                    <a:cubicBezTo>
                      <a:pt x="43" y="91"/>
                      <a:pt x="39" y="92"/>
                      <a:pt x="31" y="96"/>
                    </a:cubicBezTo>
                    <a:cubicBezTo>
                      <a:pt x="30" y="98"/>
                      <a:pt x="29" y="99"/>
                      <a:pt x="28" y="102"/>
                    </a:cubicBezTo>
                    <a:cubicBezTo>
                      <a:pt x="34" y="104"/>
                      <a:pt x="38" y="105"/>
                      <a:pt x="44" y="108"/>
                    </a:cubicBezTo>
                    <a:cubicBezTo>
                      <a:pt x="42" y="114"/>
                      <a:pt x="41" y="118"/>
                      <a:pt x="40" y="124"/>
                    </a:cubicBezTo>
                    <a:cubicBezTo>
                      <a:pt x="44" y="126"/>
                      <a:pt x="47" y="126"/>
                      <a:pt x="51" y="128"/>
                    </a:cubicBezTo>
                    <a:cubicBezTo>
                      <a:pt x="53" y="136"/>
                      <a:pt x="53" y="140"/>
                      <a:pt x="55" y="149"/>
                    </a:cubicBezTo>
                    <a:cubicBezTo>
                      <a:pt x="37" y="142"/>
                      <a:pt x="28" y="139"/>
                      <a:pt x="10" y="133"/>
                    </a:cubicBezTo>
                    <a:cubicBezTo>
                      <a:pt x="6" y="136"/>
                      <a:pt x="4" y="137"/>
                      <a:pt x="0" y="140"/>
                    </a:cubicBezTo>
                    <a:cubicBezTo>
                      <a:pt x="5" y="146"/>
                      <a:pt x="8" y="150"/>
                      <a:pt x="12" y="156"/>
                    </a:cubicBezTo>
                    <a:cubicBezTo>
                      <a:pt x="22" y="158"/>
                      <a:pt x="27" y="158"/>
                      <a:pt x="37" y="160"/>
                    </a:cubicBezTo>
                    <a:cubicBezTo>
                      <a:pt x="34" y="164"/>
                      <a:pt x="33" y="166"/>
                      <a:pt x="30" y="170"/>
                    </a:cubicBezTo>
                    <a:cubicBezTo>
                      <a:pt x="21" y="167"/>
                      <a:pt x="16" y="166"/>
                      <a:pt x="7" y="164"/>
                    </a:cubicBezTo>
                    <a:cubicBezTo>
                      <a:pt x="14" y="174"/>
                      <a:pt x="17" y="179"/>
                      <a:pt x="23" y="188"/>
                    </a:cubicBezTo>
                    <a:cubicBezTo>
                      <a:pt x="27" y="192"/>
                      <a:pt x="29" y="193"/>
                      <a:pt x="33" y="197"/>
                    </a:cubicBezTo>
                    <a:cubicBezTo>
                      <a:pt x="43" y="197"/>
                      <a:pt x="49" y="198"/>
                      <a:pt x="59" y="198"/>
                    </a:cubicBezTo>
                    <a:cubicBezTo>
                      <a:pt x="65" y="193"/>
                      <a:pt x="68" y="190"/>
                      <a:pt x="74" y="184"/>
                    </a:cubicBezTo>
                    <a:cubicBezTo>
                      <a:pt x="73" y="194"/>
                      <a:pt x="73" y="200"/>
                      <a:pt x="73" y="210"/>
                    </a:cubicBezTo>
                    <a:cubicBezTo>
                      <a:pt x="69" y="215"/>
                      <a:pt x="68" y="217"/>
                      <a:pt x="64" y="222"/>
                    </a:cubicBezTo>
                    <a:cubicBezTo>
                      <a:pt x="66" y="226"/>
                      <a:pt x="67" y="229"/>
                      <a:pt x="69" y="233"/>
                    </a:cubicBezTo>
                    <a:cubicBezTo>
                      <a:pt x="67" y="236"/>
                      <a:pt x="66" y="237"/>
                      <a:pt x="64" y="240"/>
                    </a:cubicBezTo>
                    <a:cubicBezTo>
                      <a:pt x="64" y="247"/>
                      <a:pt x="65" y="250"/>
                      <a:pt x="66" y="257"/>
                    </a:cubicBezTo>
                    <a:cubicBezTo>
                      <a:pt x="65" y="264"/>
                      <a:pt x="65" y="267"/>
                      <a:pt x="64" y="273"/>
                    </a:cubicBezTo>
                    <a:cubicBezTo>
                      <a:pt x="66" y="283"/>
                      <a:pt x="67" y="288"/>
                      <a:pt x="70" y="297"/>
                    </a:cubicBezTo>
                    <a:cubicBezTo>
                      <a:pt x="72" y="302"/>
                      <a:pt x="74" y="304"/>
                      <a:pt x="76" y="309"/>
                    </a:cubicBezTo>
                    <a:cubicBezTo>
                      <a:pt x="77" y="315"/>
                      <a:pt x="78" y="317"/>
                      <a:pt x="79" y="323"/>
                    </a:cubicBezTo>
                    <a:cubicBezTo>
                      <a:pt x="78" y="327"/>
                      <a:pt x="78" y="329"/>
                      <a:pt x="77" y="333"/>
                    </a:cubicBezTo>
                    <a:cubicBezTo>
                      <a:pt x="78" y="341"/>
                      <a:pt x="79" y="345"/>
                      <a:pt x="80" y="354"/>
                    </a:cubicBezTo>
                    <a:cubicBezTo>
                      <a:pt x="82" y="359"/>
                      <a:pt x="84" y="361"/>
                      <a:pt x="87" y="366"/>
                    </a:cubicBezTo>
                    <a:cubicBezTo>
                      <a:pt x="88" y="375"/>
                      <a:pt x="88" y="379"/>
                      <a:pt x="89" y="387"/>
                    </a:cubicBezTo>
                    <a:cubicBezTo>
                      <a:pt x="91" y="389"/>
                      <a:pt x="92" y="390"/>
                      <a:pt x="93" y="392"/>
                    </a:cubicBezTo>
                    <a:cubicBezTo>
                      <a:pt x="92" y="395"/>
                      <a:pt x="91" y="396"/>
                      <a:pt x="90" y="398"/>
                    </a:cubicBezTo>
                    <a:cubicBezTo>
                      <a:pt x="90" y="402"/>
                      <a:pt x="91" y="404"/>
                      <a:pt x="91" y="407"/>
                    </a:cubicBezTo>
                    <a:cubicBezTo>
                      <a:pt x="93" y="414"/>
                      <a:pt x="95" y="417"/>
                      <a:pt x="97" y="424"/>
                    </a:cubicBezTo>
                    <a:cubicBezTo>
                      <a:pt x="105" y="424"/>
                      <a:pt x="108" y="424"/>
                      <a:pt x="115" y="425"/>
                    </a:cubicBezTo>
                    <a:cubicBezTo>
                      <a:pt x="120" y="422"/>
                      <a:pt x="122" y="421"/>
                      <a:pt x="126" y="418"/>
                    </a:cubicBezTo>
                    <a:cubicBezTo>
                      <a:pt x="129" y="419"/>
                      <a:pt x="131" y="419"/>
                      <a:pt x="134" y="419"/>
                    </a:cubicBezTo>
                    <a:cubicBezTo>
                      <a:pt x="135" y="417"/>
                      <a:pt x="136" y="416"/>
                      <a:pt x="137" y="415"/>
                    </a:cubicBezTo>
                    <a:cubicBezTo>
                      <a:pt x="140" y="412"/>
                      <a:pt x="142" y="411"/>
                      <a:pt x="145" y="409"/>
                    </a:cubicBezTo>
                    <a:cubicBezTo>
                      <a:pt x="148" y="410"/>
                      <a:pt x="149" y="411"/>
                      <a:pt x="151" y="412"/>
                    </a:cubicBezTo>
                    <a:cubicBezTo>
                      <a:pt x="154" y="406"/>
                      <a:pt x="155" y="403"/>
                      <a:pt x="157" y="397"/>
                    </a:cubicBezTo>
                    <a:cubicBezTo>
                      <a:pt x="156" y="395"/>
                      <a:pt x="156" y="395"/>
                      <a:pt x="155" y="393"/>
                    </a:cubicBezTo>
                    <a:cubicBezTo>
                      <a:pt x="160" y="388"/>
                      <a:pt x="163" y="385"/>
                      <a:pt x="168" y="379"/>
                    </a:cubicBezTo>
                    <a:cubicBezTo>
                      <a:pt x="171" y="373"/>
                      <a:pt x="173" y="371"/>
                      <a:pt x="176" y="365"/>
                    </a:cubicBezTo>
                    <a:cubicBezTo>
                      <a:pt x="175" y="359"/>
                      <a:pt x="175" y="356"/>
                      <a:pt x="174" y="350"/>
                    </a:cubicBezTo>
                    <a:cubicBezTo>
                      <a:pt x="175" y="345"/>
                      <a:pt x="176" y="343"/>
                      <a:pt x="178" y="338"/>
                    </a:cubicBezTo>
                    <a:cubicBezTo>
                      <a:pt x="180" y="335"/>
                      <a:pt x="182" y="334"/>
                      <a:pt x="184" y="331"/>
                    </a:cubicBezTo>
                    <a:cubicBezTo>
                      <a:pt x="193" y="330"/>
                      <a:pt x="197" y="330"/>
                      <a:pt x="205" y="329"/>
                    </a:cubicBezTo>
                    <a:cubicBezTo>
                      <a:pt x="212" y="331"/>
                      <a:pt x="216" y="332"/>
                      <a:pt x="223" y="333"/>
                    </a:cubicBezTo>
                    <a:cubicBezTo>
                      <a:pt x="224" y="331"/>
                      <a:pt x="224" y="329"/>
                      <a:pt x="225" y="327"/>
                    </a:cubicBezTo>
                    <a:cubicBezTo>
                      <a:pt x="240" y="325"/>
                      <a:pt x="247" y="324"/>
                      <a:pt x="262" y="322"/>
                    </a:cubicBezTo>
                    <a:cubicBezTo>
                      <a:pt x="268" y="320"/>
                      <a:pt x="271" y="318"/>
                      <a:pt x="277" y="315"/>
                    </a:cubicBezTo>
                    <a:cubicBezTo>
                      <a:pt x="280" y="315"/>
                      <a:pt x="282" y="315"/>
                      <a:pt x="286" y="314"/>
                    </a:cubicBezTo>
                    <a:cubicBezTo>
                      <a:pt x="288" y="311"/>
                      <a:pt x="289" y="309"/>
                      <a:pt x="291" y="306"/>
                    </a:cubicBezTo>
                    <a:cubicBezTo>
                      <a:pt x="294" y="309"/>
                      <a:pt x="295" y="311"/>
                      <a:pt x="298" y="315"/>
                    </a:cubicBezTo>
                    <a:cubicBezTo>
                      <a:pt x="304" y="315"/>
                      <a:pt x="306" y="315"/>
                      <a:pt x="312" y="316"/>
                    </a:cubicBezTo>
                    <a:cubicBezTo>
                      <a:pt x="317" y="314"/>
                      <a:pt x="319" y="313"/>
                      <a:pt x="324" y="311"/>
                    </a:cubicBezTo>
                    <a:cubicBezTo>
                      <a:pt x="325" y="307"/>
                      <a:pt x="325" y="305"/>
                      <a:pt x="326" y="301"/>
                    </a:cubicBezTo>
                    <a:cubicBezTo>
                      <a:pt x="333" y="300"/>
                      <a:pt x="336" y="300"/>
                      <a:pt x="343" y="300"/>
                    </a:cubicBezTo>
                    <a:cubicBezTo>
                      <a:pt x="348" y="297"/>
                      <a:pt x="350" y="295"/>
                      <a:pt x="355" y="292"/>
                    </a:cubicBezTo>
                    <a:cubicBezTo>
                      <a:pt x="357" y="298"/>
                      <a:pt x="359" y="302"/>
                      <a:pt x="361" y="308"/>
                    </a:cubicBezTo>
                    <a:cubicBezTo>
                      <a:pt x="364" y="309"/>
                      <a:pt x="365" y="309"/>
                      <a:pt x="367" y="310"/>
                    </a:cubicBezTo>
                    <a:cubicBezTo>
                      <a:pt x="367" y="310"/>
                      <a:pt x="367" y="310"/>
                      <a:pt x="367" y="310"/>
                    </a:cubicBezTo>
                    <a:cubicBezTo>
                      <a:pt x="366" y="302"/>
                      <a:pt x="365" y="298"/>
                      <a:pt x="364" y="290"/>
                    </a:cubicBezTo>
                    <a:cubicBezTo>
                      <a:pt x="366" y="285"/>
                      <a:pt x="367" y="282"/>
                      <a:pt x="368" y="277"/>
                    </a:cubicBezTo>
                    <a:cubicBezTo>
                      <a:pt x="364" y="273"/>
                      <a:pt x="363" y="272"/>
                      <a:pt x="359" y="268"/>
                    </a:cubicBezTo>
                    <a:cubicBezTo>
                      <a:pt x="360" y="265"/>
                      <a:pt x="360" y="264"/>
                      <a:pt x="361" y="261"/>
                    </a:cubicBezTo>
                    <a:cubicBezTo>
                      <a:pt x="368" y="263"/>
                      <a:pt x="371" y="264"/>
                      <a:pt x="378" y="265"/>
                    </a:cubicBezTo>
                    <a:cubicBezTo>
                      <a:pt x="375" y="260"/>
                      <a:pt x="373" y="258"/>
                      <a:pt x="370" y="253"/>
                    </a:cubicBezTo>
                    <a:cubicBezTo>
                      <a:pt x="372" y="250"/>
                      <a:pt x="373" y="249"/>
                      <a:pt x="375" y="246"/>
                    </a:cubicBezTo>
                    <a:cubicBezTo>
                      <a:pt x="384" y="252"/>
                      <a:pt x="388" y="255"/>
                      <a:pt x="397" y="262"/>
                    </a:cubicBezTo>
                    <a:cubicBezTo>
                      <a:pt x="395" y="265"/>
                      <a:pt x="395" y="267"/>
                      <a:pt x="393" y="271"/>
                    </a:cubicBezTo>
                    <a:cubicBezTo>
                      <a:pt x="398" y="274"/>
                      <a:pt x="400" y="275"/>
                      <a:pt x="404" y="278"/>
                    </a:cubicBezTo>
                    <a:cubicBezTo>
                      <a:pt x="408" y="279"/>
                      <a:pt x="410" y="280"/>
                      <a:pt x="415" y="281"/>
                    </a:cubicBezTo>
                    <a:cubicBezTo>
                      <a:pt x="417" y="284"/>
                      <a:pt x="418" y="285"/>
                      <a:pt x="421" y="287"/>
                    </a:cubicBezTo>
                    <a:cubicBezTo>
                      <a:pt x="426" y="288"/>
                      <a:pt x="429" y="289"/>
                      <a:pt x="435" y="290"/>
                    </a:cubicBezTo>
                    <a:cubicBezTo>
                      <a:pt x="436" y="295"/>
                      <a:pt x="437" y="297"/>
                      <a:pt x="439" y="302"/>
                    </a:cubicBezTo>
                    <a:cubicBezTo>
                      <a:pt x="428" y="301"/>
                      <a:pt x="423" y="300"/>
                      <a:pt x="413" y="299"/>
                    </a:cubicBezTo>
                    <a:cubicBezTo>
                      <a:pt x="411" y="302"/>
                      <a:pt x="410" y="303"/>
                      <a:pt x="408" y="306"/>
                    </a:cubicBezTo>
                    <a:cubicBezTo>
                      <a:pt x="413" y="308"/>
                      <a:pt x="415" y="309"/>
                      <a:pt x="420" y="311"/>
                    </a:cubicBezTo>
                    <a:cubicBezTo>
                      <a:pt x="425" y="311"/>
                      <a:pt x="427" y="311"/>
                      <a:pt x="433" y="311"/>
                    </a:cubicBezTo>
                    <a:cubicBezTo>
                      <a:pt x="431" y="322"/>
                      <a:pt x="430" y="327"/>
                      <a:pt x="428" y="338"/>
                    </a:cubicBezTo>
                    <a:cubicBezTo>
                      <a:pt x="433" y="340"/>
                      <a:pt x="435" y="341"/>
                      <a:pt x="439" y="343"/>
                    </a:cubicBezTo>
                    <a:cubicBezTo>
                      <a:pt x="444" y="333"/>
                      <a:pt x="447" y="327"/>
                      <a:pt x="453" y="317"/>
                    </a:cubicBezTo>
                    <a:cubicBezTo>
                      <a:pt x="458" y="322"/>
                      <a:pt x="460" y="324"/>
                      <a:pt x="465" y="329"/>
                    </a:cubicBezTo>
                    <a:cubicBezTo>
                      <a:pt x="471" y="324"/>
                      <a:pt x="474" y="321"/>
                      <a:pt x="479" y="316"/>
                    </a:cubicBezTo>
                    <a:cubicBezTo>
                      <a:pt x="478" y="313"/>
                      <a:pt x="477" y="312"/>
                      <a:pt x="476" y="310"/>
                    </a:cubicBezTo>
                    <a:cubicBezTo>
                      <a:pt x="481" y="310"/>
                      <a:pt x="484" y="310"/>
                      <a:pt x="489" y="310"/>
                    </a:cubicBezTo>
                    <a:cubicBezTo>
                      <a:pt x="491" y="305"/>
                      <a:pt x="492" y="302"/>
                      <a:pt x="494" y="297"/>
                    </a:cubicBezTo>
                    <a:cubicBezTo>
                      <a:pt x="507" y="299"/>
                      <a:pt x="513" y="300"/>
                      <a:pt x="525" y="301"/>
                    </a:cubicBezTo>
                    <a:cubicBezTo>
                      <a:pt x="530" y="299"/>
                      <a:pt x="533" y="298"/>
                      <a:pt x="538" y="295"/>
                    </a:cubicBezTo>
                    <a:cubicBezTo>
                      <a:pt x="533" y="290"/>
                      <a:pt x="530" y="287"/>
                      <a:pt x="525" y="28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80"/>
              <p:cNvSpPr>
                <a:spLocks/>
              </p:cNvSpPr>
              <p:nvPr userDrawn="1"/>
            </p:nvSpPr>
            <p:spPr bwMode="auto">
              <a:xfrm>
                <a:off x="6331" y="1958"/>
                <a:ext cx="189" cy="245"/>
              </a:xfrm>
              <a:custGeom>
                <a:avLst/>
                <a:gdLst>
                  <a:gd name="T0" fmla="*/ 61 w 80"/>
                  <a:gd name="T1" fmla="*/ 65 h 103"/>
                  <a:gd name="T2" fmla="*/ 49 w 80"/>
                  <a:gd name="T3" fmla="*/ 60 h 103"/>
                  <a:gd name="T4" fmla="*/ 54 w 80"/>
                  <a:gd name="T5" fmla="*/ 53 h 103"/>
                  <a:gd name="T6" fmla="*/ 80 w 80"/>
                  <a:gd name="T7" fmla="*/ 56 h 103"/>
                  <a:gd name="T8" fmla="*/ 76 w 80"/>
                  <a:gd name="T9" fmla="*/ 44 h 103"/>
                  <a:gd name="T10" fmla="*/ 62 w 80"/>
                  <a:gd name="T11" fmla="*/ 41 h 103"/>
                  <a:gd name="T12" fmla="*/ 56 w 80"/>
                  <a:gd name="T13" fmla="*/ 35 h 103"/>
                  <a:gd name="T14" fmla="*/ 45 w 80"/>
                  <a:gd name="T15" fmla="*/ 32 h 103"/>
                  <a:gd name="T16" fmla="*/ 34 w 80"/>
                  <a:gd name="T17" fmla="*/ 25 h 103"/>
                  <a:gd name="T18" fmla="*/ 38 w 80"/>
                  <a:gd name="T19" fmla="*/ 16 h 103"/>
                  <a:gd name="T20" fmla="*/ 16 w 80"/>
                  <a:gd name="T21" fmla="*/ 0 h 103"/>
                  <a:gd name="T22" fmla="*/ 11 w 80"/>
                  <a:gd name="T23" fmla="*/ 7 h 103"/>
                  <a:gd name="T24" fmla="*/ 19 w 80"/>
                  <a:gd name="T25" fmla="*/ 19 h 103"/>
                  <a:gd name="T26" fmla="*/ 2 w 80"/>
                  <a:gd name="T27" fmla="*/ 15 h 103"/>
                  <a:gd name="T28" fmla="*/ 0 w 80"/>
                  <a:gd name="T29" fmla="*/ 22 h 103"/>
                  <a:gd name="T30" fmla="*/ 9 w 80"/>
                  <a:gd name="T31" fmla="*/ 31 h 103"/>
                  <a:gd name="T32" fmla="*/ 5 w 80"/>
                  <a:gd name="T33" fmla="*/ 44 h 103"/>
                  <a:gd name="T34" fmla="*/ 8 w 80"/>
                  <a:gd name="T35" fmla="*/ 64 h 103"/>
                  <a:gd name="T36" fmla="*/ 8 w 80"/>
                  <a:gd name="T37" fmla="*/ 64 h 103"/>
                  <a:gd name="T38" fmla="*/ 27 w 80"/>
                  <a:gd name="T39" fmla="*/ 73 h 103"/>
                  <a:gd name="T40" fmla="*/ 35 w 80"/>
                  <a:gd name="T41" fmla="*/ 70 h 103"/>
                  <a:gd name="T42" fmla="*/ 44 w 80"/>
                  <a:gd name="T43" fmla="*/ 68 h 103"/>
                  <a:gd name="T44" fmla="*/ 52 w 80"/>
                  <a:gd name="T45" fmla="*/ 71 h 103"/>
                  <a:gd name="T46" fmla="*/ 54 w 80"/>
                  <a:gd name="T47" fmla="*/ 81 h 103"/>
                  <a:gd name="T48" fmla="*/ 54 w 80"/>
                  <a:gd name="T49" fmla="*/ 98 h 103"/>
                  <a:gd name="T50" fmla="*/ 54 w 80"/>
                  <a:gd name="T51" fmla="*/ 98 h 103"/>
                  <a:gd name="T52" fmla="*/ 66 w 80"/>
                  <a:gd name="T53" fmla="*/ 103 h 103"/>
                  <a:gd name="T54" fmla="*/ 69 w 80"/>
                  <a:gd name="T55" fmla="*/ 92 h 103"/>
                  <a:gd name="T56" fmla="*/ 74 w 80"/>
                  <a:gd name="T57" fmla="*/ 65 h 103"/>
                  <a:gd name="T58" fmla="*/ 61 w 80"/>
                  <a:gd name="T59" fmla="*/ 6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0" h="103">
                    <a:moveTo>
                      <a:pt x="61" y="65"/>
                    </a:moveTo>
                    <a:cubicBezTo>
                      <a:pt x="56" y="63"/>
                      <a:pt x="54" y="62"/>
                      <a:pt x="49" y="60"/>
                    </a:cubicBezTo>
                    <a:cubicBezTo>
                      <a:pt x="51" y="57"/>
                      <a:pt x="52" y="56"/>
                      <a:pt x="54" y="53"/>
                    </a:cubicBezTo>
                    <a:cubicBezTo>
                      <a:pt x="64" y="54"/>
                      <a:pt x="69" y="55"/>
                      <a:pt x="80" y="56"/>
                    </a:cubicBezTo>
                    <a:cubicBezTo>
                      <a:pt x="78" y="51"/>
                      <a:pt x="77" y="49"/>
                      <a:pt x="76" y="44"/>
                    </a:cubicBezTo>
                    <a:cubicBezTo>
                      <a:pt x="70" y="43"/>
                      <a:pt x="67" y="42"/>
                      <a:pt x="62" y="41"/>
                    </a:cubicBezTo>
                    <a:cubicBezTo>
                      <a:pt x="59" y="39"/>
                      <a:pt x="58" y="38"/>
                      <a:pt x="56" y="35"/>
                    </a:cubicBezTo>
                    <a:cubicBezTo>
                      <a:pt x="51" y="34"/>
                      <a:pt x="49" y="33"/>
                      <a:pt x="45" y="32"/>
                    </a:cubicBezTo>
                    <a:cubicBezTo>
                      <a:pt x="41" y="29"/>
                      <a:pt x="39" y="28"/>
                      <a:pt x="34" y="25"/>
                    </a:cubicBezTo>
                    <a:cubicBezTo>
                      <a:pt x="36" y="21"/>
                      <a:pt x="36" y="19"/>
                      <a:pt x="38" y="16"/>
                    </a:cubicBezTo>
                    <a:cubicBezTo>
                      <a:pt x="29" y="9"/>
                      <a:pt x="25" y="6"/>
                      <a:pt x="16" y="0"/>
                    </a:cubicBezTo>
                    <a:cubicBezTo>
                      <a:pt x="14" y="3"/>
                      <a:pt x="13" y="4"/>
                      <a:pt x="11" y="7"/>
                    </a:cubicBezTo>
                    <a:cubicBezTo>
                      <a:pt x="14" y="12"/>
                      <a:pt x="16" y="14"/>
                      <a:pt x="19" y="19"/>
                    </a:cubicBezTo>
                    <a:cubicBezTo>
                      <a:pt x="12" y="18"/>
                      <a:pt x="9" y="17"/>
                      <a:pt x="2" y="15"/>
                    </a:cubicBezTo>
                    <a:cubicBezTo>
                      <a:pt x="1" y="18"/>
                      <a:pt x="1" y="19"/>
                      <a:pt x="0" y="22"/>
                    </a:cubicBezTo>
                    <a:cubicBezTo>
                      <a:pt x="4" y="26"/>
                      <a:pt x="5" y="27"/>
                      <a:pt x="9" y="31"/>
                    </a:cubicBezTo>
                    <a:cubicBezTo>
                      <a:pt x="8" y="36"/>
                      <a:pt x="7" y="39"/>
                      <a:pt x="5" y="44"/>
                    </a:cubicBezTo>
                    <a:cubicBezTo>
                      <a:pt x="6" y="52"/>
                      <a:pt x="7" y="56"/>
                      <a:pt x="8" y="64"/>
                    </a:cubicBezTo>
                    <a:cubicBezTo>
                      <a:pt x="8" y="64"/>
                      <a:pt x="8" y="64"/>
                      <a:pt x="8" y="64"/>
                    </a:cubicBezTo>
                    <a:cubicBezTo>
                      <a:pt x="16" y="68"/>
                      <a:pt x="19" y="70"/>
                      <a:pt x="27" y="73"/>
                    </a:cubicBezTo>
                    <a:cubicBezTo>
                      <a:pt x="30" y="72"/>
                      <a:pt x="32" y="71"/>
                      <a:pt x="35" y="70"/>
                    </a:cubicBezTo>
                    <a:cubicBezTo>
                      <a:pt x="39" y="69"/>
                      <a:pt x="41" y="68"/>
                      <a:pt x="44" y="68"/>
                    </a:cubicBezTo>
                    <a:cubicBezTo>
                      <a:pt x="47" y="69"/>
                      <a:pt x="49" y="70"/>
                      <a:pt x="52" y="71"/>
                    </a:cubicBezTo>
                    <a:cubicBezTo>
                      <a:pt x="53" y="75"/>
                      <a:pt x="53" y="77"/>
                      <a:pt x="54" y="81"/>
                    </a:cubicBezTo>
                    <a:cubicBezTo>
                      <a:pt x="54" y="88"/>
                      <a:pt x="54" y="91"/>
                      <a:pt x="54" y="98"/>
                    </a:cubicBezTo>
                    <a:cubicBezTo>
                      <a:pt x="54" y="98"/>
                      <a:pt x="54" y="98"/>
                      <a:pt x="54" y="98"/>
                    </a:cubicBezTo>
                    <a:cubicBezTo>
                      <a:pt x="59" y="100"/>
                      <a:pt x="61" y="101"/>
                      <a:pt x="66" y="103"/>
                    </a:cubicBezTo>
                    <a:cubicBezTo>
                      <a:pt x="67" y="99"/>
                      <a:pt x="68" y="96"/>
                      <a:pt x="69" y="92"/>
                    </a:cubicBezTo>
                    <a:cubicBezTo>
                      <a:pt x="71" y="81"/>
                      <a:pt x="72" y="76"/>
                      <a:pt x="74" y="65"/>
                    </a:cubicBezTo>
                    <a:cubicBezTo>
                      <a:pt x="68" y="65"/>
                      <a:pt x="66" y="65"/>
                      <a:pt x="61" y="6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81"/>
              <p:cNvSpPr>
                <a:spLocks/>
              </p:cNvSpPr>
              <p:nvPr userDrawn="1"/>
            </p:nvSpPr>
            <p:spPr bwMode="auto">
              <a:xfrm>
                <a:off x="6029" y="1683"/>
                <a:ext cx="330" cy="256"/>
              </a:xfrm>
              <a:custGeom>
                <a:avLst/>
                <a:gdLst>
                  <a:gd name="T0" fmla="*/ 10 w 139"/>
                  <a:gd name="T1" fmla="*/ 7 h 108"/>
                  <a:gd name="T2" fmla="*/ 0 w 139"/>
                  <a:gd name="T3" fmla="*/ 13 h 108"/>
                  <a:gd name="T4" fmla="*/ 29 w 139"/>
                  <a:gd name="T5" fmla="*/ 41 h 108"/>
                  <a:gd name="T6" fmla="*/ 38 w 139"/>
                  <a:gd name="T7" fmla="*/ 42 h 108"/>
                  <a:gd name="T8" fmla="*/ 54 w 139"/>
                  <a:gd name="T9" fmla="*/ 60 h 108"/>
                  <a:gd name="T10" fmla="*/ 69 w 139"/>
                  <a:gd name="T11" fmla="*/ 63 h 108"/>
                  <a:gd name="T12" fmla="*/ 80 w 139"/>
                  <a:gd name="T13" fmla="*/ 72 h 108"/>
                  <a:gd name="T14" fmla="*/ 79 w 139"/>
                  <a:gd name="T15" fmla="*/ 77 h 108"/>
                  <a:gd name="T16" fmla="*/ 111 w 139"/>
                  <a:gd name="T17" fmla="*/ 100 h 108"/>
                  <a:gd name="T18" fmla="*/ 127 w 139"/>
                  <a:gd name="T19" fmla="*/ 108 h 108"/>
                  <a:gd name="T20" fmla="*/ 135 w 139"/>
                  <a:gd name="T21" fmla="*/ 103 h 108"/>
                  <a:gd name="T22" fmla="*/ 130 w 139"/>
                  <a:gd name="T23" fmla="*/ 97 h 108"/>
                  <a:gd name="T24" fmla="*/ 139 w 139"/>
                  <a:gd name="T25" fmla="*/ 88 h 108"/>
                  <a:gd name="T26" fmla="*/ 128 w 139"/>
                  <a:gd name="T27" fmla="*/ 84 h 108"/>
                  <a:gd name="T28" fmla="*/ 117 w 139"/>
                  <a:gd name="T29" fmla="*/ 72 h 108"/>
                  <a:gd name="T30" fmla="*/ 111 w 139"/>
                  <a:gd name="T31" fmla="*/ 74 h 108"/>
                  <a:gd name="T32" fmla="*/ 92 w 139"/>
                  <a:gd name="T33" fmla="*/ 58 h 108"/>
                  <a:gd name="T34" fmla="*/ 78 w 139"/>
                  <a:gd name="T35" fmla="*/ 40 h 108"/>
                  <a:gd name="T36" fmla="*/ 67 w 139"/>
                  <a:gd name="T37" fmla="*/ 37 h 108"/>
                  <a:gd name="T38" fmla="*/ 63 w 139"/>
                  <a:gd name="T39" fmla="*/ 27 h 108"/>
                  <a:gd name="T40" fmla="*/ 48 w 139"/>
                  <a:gd name="T41" fmla="*/ 14 h 108"/>
                  <a:gd name="T42" fmla="*/ 50 w 139"/>
                  <a:gd name="T43" fmla="*/ 9 h 108"/>
                  <a:gd name="T44" fmla="*/ 36 w 139"/>
                  <a:gd name="T45" fmla="*/ 2 h 108"/>
                  <a:gd name="T46" fmla="*/ 28 w 139"/>
                  <a:gd name="T47" fmla="*/ 4 h 108"/>
                  <a:gd name="T48" fmla="*/ 23 w 139"/>
                  <a:gd name="T49" fmla="*/ 0 h 108"/>
                  <a:gd name="T50" fmla="*/ 11 w 139"/>
                  <a:gd name="T51" fmla="*/ 3 h 108"/>
                  <a:gd name="T52" fmla="*/ 10 w 139"/>
                  <a:gd name="T53"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08">
                    <a:moveTo>
                      <a:pt x="10" y="7"/>
                    </a:moveTo>
                    <a:cubicBezTo>
                      <a:pt x="6" y="9"/>
                      <a:pt x="4" y="10"/>
                      <a:pt x="0" y="13"/>
                    </a:cubicBezTo>
                    <a:cubicBezTo>
                      <a:pt x="12" y="24"/>
                      <a:pt x="18" y="30"/>
                      <a:pt x="29" y="41"/>
                    </a:cubicBezTo>
                    <a:cubicBezTo>
                      <a:pt x="33" y="42"/>
                      <a:pt x="34" y="42"/>
                      <a:pt x="38" y="42"/>
                    </a:cubicBezTo>
                    <a:cubicBezTo>
                      <a:pt x="44" y="49"/>
                      <a:pt x="48" y="53"/>
                      <a:pt x="54" y="60"/>
                    </a:cubicBezTo>
                    <a:cubicBezTo>
                      <a:pt x="60" y="61"/>
                      <a:pt x="63" y="62"/>
                      <a:pt x="69" y="63"/>
                    </a:cubicBezTo>
                    <a:cubicBezTo>
                      <a:pt x="73" y="66"/>
                      <a:pt x="76" y="68"/>
                      <a:pt x="80" y="72"/>
                    </a:cubicBezTo>
                    <a:cubicBezTo>
                      <a:pt x="79" y="74"/>
                      <a:pt x="79" y="75"/>
                      <a:pt x="79" y="77"/>
                    </a:cubicBezTo>
                    <a:cubicBezTo>
                      <a:pt x="92" y="86"/>
                      <a:pt x="98" y="90"/>
                      <a:pt x="111" y="100"/>
                    </a:cubicBezTo>
                    <a:cubicBezTo>
                      <a:pt x="118" y="103"/>
                      <a:pt x="121" y="105"/>
                      <a:pt x="127" y="108"/>
                    </a:cubicBezTo>
                    <a:cubicBezTo>
                      <a:pt x="130" y="106"/>
                      <a:pt x="132" y="105"/>
                      <a:pt x="135" y="103"/>
                    </a:cubicBezTo>
                    <a:cubicBezTo>
                      <a:pt x="133" y="101"/>
                      <a:pt x="132" y="100"/>
                      <a:pt x="130" y="97"/>
                    </a:cubicBezTo>
                    <a:cubicBezTo>
                      <a:pt x="134" y="94"/>
                      <a:pt x="136" y="92"/>
                      <a:pt x="139" y="88"/>
                    </a:cubicBezTo>
                    <a:cubicBezTo>
                      <a:pt x="135" y="87"/>
                      <a:pt x="132" y="86"/>
                      <a:pt x="128" y="84"/>
                    </a:cubicBezTo>
                    <a:cubicBezTo>
                      <a:pt x="123" y="79"/>
                      <a:pt x="121" y="77"/>
                      <a:pt x="117" y="72"/>
                    </a:cubicBezTo>
                    <a:cubicBezTo>
                      <a:pt x="115" y="73"/>
                      <a:pt x="113" y="73"/>
                      <a:pt x="111" y="74"/>
                    </a:cubicBezTo>
                    <a:cubicBezTo>
                      <a:pt x="103" y="68"/>
                      <a:pt x="100" y="65"/>
                      <a:pt x="92" y="58"/>
                    </a:cubicBezTo>
                    <a:cubicBezTo>
                      <a:pt x="86" y="51"/>
                      <a:pt x="84" y="47"/>
                      <a:pt x="78" y="40"/>
                    </a:cubicBezTo>
                    <a:cubicBezTo>
                      <a:pt x="74" y="39"/>
                      <a:pt x="71" y="38"/>
                      <a:pt x="67" y="37"/>
                    </a:cubicBezTo>
                    <a:cubicBezTo>
                      <a:pt x="65" y="33"/>
                      <a:pt x="64" y="31"/>
                      <a:pt x="63" y="27"/>
                    </a:cubicBezTo>
                    <a:cubicBezTo>
                      <a:pt x="57" y="22"/>
                      <a:pt x="54" y="19"/>
                      <a:pt x="48" y="14"/>
                    </a:cubicBezTo>
                    <a:cubicBezTo>
                      <a:pt x="49" y="12"/>
                      <a:pt x="49" y="11"/>
                      <a:pt x="50" y="9"/>
                    </a:cubicBezTo>
                    <a:cubicBezTo>
                      <a:pt x="44" y="6"/>
                      <a:pt x="42" y="4"/>
                      <a:pt x="36" y="2"/>
                    </a:cubicBezTo>
                    <a:cubicBezTo>
                      <a:pt x="33" y="3"/>
                      <a:pt x="31" y="3"/>
                      <a:pt x="28" y="4"/>
                    </a:cubicBezTo>
                    <a:cubicBezTo>
                      <a:pt x="26" y="3"/>
                      <a:pt x="25" y="2"/>
                      <a:pt x="23" y="0"/>
                    </a:cubicBezTo>
                    <a:cubicBezTo>
                      <a:pt x="18" y="1"/>
                      <a:pt x="16" y="2"/>
                      <a:pt x="11" y="3"/>
                    </a:cubicBezTo>
                    <a:cubicBezTo>
                      <a:pt x="11" y="4"/>
                      <a:pt x="11" y="5"/>
                      <a:pt x="10" y="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82"/>
              <p:cNvSpPr>
                <a:spLocks/>
              </p:cNvSpPr>
              <p:nvPr userDrawn="1"/>
            </p:nvSpPr>
            <p:spPr bwMode="auto">
              <a:xfrm>
                <a:off x="6385" y="1913"/>
                <a:ext cx="135" cy="95"/>
              </a:xfrm>
              <a:custGeom>
                <a:avLst/>
                <a:gdLst>
                  <a:gd name="T0" fmla="*/ 36 w 57"/>
                  <a:gd name="T1" fmla="*/ 11 h 40"/>
                  <a:gd name="T2" fmla="*/ 38 w 57"/>
                  <a:gd name="T3" fmla="*/ 6 h 40"/>
                  <a:gd name="T4" fmla="*/ 26 w 57"/>
                  <a:gd name="T5" fmla="*/ 0 h 40"/>
                  <a:gd name="T6" fmla="*/ 16 w 57"/>
                  <a:gd name="T7" fmla="*/ 3 h 40"/>
                  <a:gd name="T8" fmla="*/ 4 w 57"/>
                  <a:gd name="T9" fmla="*/ 1 h 40"/>
                  <a:gd name="T10" fmla="*/ 0 w 57"/>
                  <a:gd name="T11" fmla="*/ 6 h 40"/>
                  <a:gd name="T12" fmla="*/ 13 w 57"/>
                  <a:gd name="T13" fmla="*/ 21 h 40"/>
                  <a:gd name="T14" fmla="*/ 30 w 57"/>
                  <a:gd name="T15" fmla="*/ 23 h 40"/>
                  <a:gd name="T16" fmla="*/ 37 w 57"/>
                  <a:gd name="T17" fmla="*/ 32 h 40"/>
                  <a:gd name="T18" fmla="*/ 57 w 57"/>
                  <a:gd name="T19" fmla="*/ 40 h 40"/>
                  <a:gd name="T20" fmla="*/ 57 w 57"/>
                  <a:gd name="T21" fmla="*/ 25 h 40"/>
                  <a:gd name="T22" fmla="*/ 53 w 57"/>
                  <a:gd name="T23" fmla="*/ 15 h 40"/>
                  <a:gd name="T24" fmla="*/ 36 w 57"/>
                  <a:gd name="T25"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0">
                    <a:moveTo>
                      <a:pt x="36" y="11"/>
                    </a:moveTo>
                    <a:cubicBezTo>
                      <a:pt x="37" y="9"/>
                      <a:pt x="37" y="8"/>
                      <a:pt x="38" y="6"/>
                    </a:cubicBezTo>
                    <a:cubicBezTo>
                      <a:pt x="33" y="4"/>
                      <a:pt x="30" y="2"/>
                      <a:pt x="26" y="0"/>
                    </a:cubicBezTo>
                    <a:cubicBezTo>
                      <a:pt x="22" y="1"/>
                      <a:pt x="20" y="2"/>
                      <a:pt x="16" y="3"/>
                    </a:cubicBezTo>
                    <a:cubicBezTo>
                      <a:pt x="16" y="3"/>
                      <a:pt x="4" y="1"/>
                      <a:pt x="4" y="1"/>
                    </a:cubicBezTo>
                    <a:cubicBezTo>
                      <a:pt x="2" y="3"/>
                      <a:pt x="1" y="4"/>
                      <a:pt x="0" y="6"/>
                    </a:cubicBezTo>
                    <a:cubicBezTo>
                      <a:pt x="5" y="12"/>
                      <a:pt x="8" y="15"/>
                      <a:pt x="13" y="21"/>
                    </a:cubicBezTo>
                    <a:cubicBezTo>
                      <a:pt x="20" y="22"/>
                      <a:pt x="23" y="23"/>
                      <a:pt x="30" y="23"/>
                    </a:cubicBezTo>
                    <a:cubicBezTo>
                      <a:pt x="33" y="27"/>
                      <a:pt x="34" y="29"/>
                      <a:pt x="37" y="32"/>
                    </a:cubicBezTo>
                    <a:cubicBezTo>
                      <a:pt x="45" y="35"/>
                      <a:pt x="49" y="37"/>
                      <a:pt x="57" y="40"/>
                    </a:cubicBezTo>
                    <a:cubicBezTo>
                      <a:pt x="57" y="34"/>
                      <a:pt x="57" y="31"/>
                      <a:pt x="57" y="25"/>
                    </a:cubicBezTo>
                    <a:cubicBezTo>
                      <a:pt x="55" y="21"/>
                      <a:pt x="54" y="19"/>
                      <a:pt x="53" y="15"/>
                    </a:cubicBezTo>
                    <a:cubicBezTo>
                      <a:pt x="46" y="13"/>
                      <a:pt x="43" y="13"/>
                      <a:pt x="36" y="1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283"/>
              <p:cNvSpPr>
                <a:spLocks/>
              </p:cNvSpPr>
              <p:nvPr userDrawn="1"/>
            </p:nvSpPr>
            <p:spPr bwMode="auto">
              <a:xfrm>
                <a:off x="8017" y="2471"/>
                <a:ext cx="170" cy="166"/>
              </a:xfrm>
              <a:custGeom>
                <a:avLst/>
                <a:gdLst>
                  <a:gd name="T0" fmla="*/ 39 w 72"/>
                  <a:gd name="T1" fmla="*/ 0 h 70"/>
                  <a:gd name="T2" fmla="*/ 27 w 72"/>
                  <a:gd name="T3" fmla="*/ 0 h 70"/>
                  <a:gd name="T4" fmla="*/ 29 w 72"/>
                  <a:gd name="T5" fmla="*/ 15 h 70"/>
                  <a:gd name="T6" fmla="*/ 27 w 72"/>
                  <a:gd name="T7" fmla="*/ 17 h 70"/>
                  <a:gd name="T8" fmla="*/ 23 w 72"/>
                  <a:gd name="T9" fmla="*/ 12 h 70"/>
                  <a:gd name="T10" fmla="*/ 15 w 72"/>
                  <a:gd name="T11" fmla="*/ 11 h 70"/>
                  <a:gd name="T12" fmla="*/ 19 w 72"/>
                  <a:gd name="T13" fmla="*/ 30 h 70"/>
                  <a:gd name="T14" fmla="*/ 9 w 72"/>
                  <a:gd name="T15" fmla="*/ 32 h 70"/>
                  <a:gd name="T16" fmla="*/ 10 w 72"/>
                  <a:gd name="T17" fmla="*/ 38 h 70"/>
                  <a:gd name="T18" fmla="*/ 0 w 72"/>
                  <a:gd name="T19" fmla="*/ 38 h 70"/>
                  <a:gd name="T20" fmla="*/ 4 w 72"/>
                  <a:gd name="T21" fmla="*/ 48 h 70"/>
                  <a:gd name="T22" fmla="*/ 23 w 72"/>
                  <a:gd name="T23" fmla="*/ 53 h 70"/>
                  <a:gd name="T24" fmla="*/ 29 w 72"/>
                  <a:gd name="T25" fmla="*/ 60 h 70"/>
                  <a:gd name="T26" fmla="*/ 35 w 72"/>
                  <a:gd name="T27" fmla="*/ 59 h 70"/>
                  <a:gd name="T28" fmla="*/ 42 w 72"/>
                  <a:gd name="T29" fmla="*/ 66 h 70"/>
                  <a:gd name="T30" fmla="*/ 47 w 72"/>
                  <a:gd name="T31" fmla="*/ 61 h 70"/>
                  <a:gd name="T32" fmla="*/ 54 w 72"/>
                  <a:gd name="T33" fmla="*/ 70 h 70"/>
                  <a:gd name="T34" fmla="*/ 68 w 72"/>
                  <a:gd name="T35" fmla="*/ 63 h 70"/>
                  <a:gd name="T36" fmla="*/ 63 w 72"/>
                  <a:gd name="T37" fmla="*/ 58 h 70"/>
                  <a:gd name="T38" fmla="*/ 72 w 72"/>
                  <a:gd name="T39" fmla="*/ 45 h 70"/>
                  <a:gd name="T40" fmla="*/ 64 w 72"/>
                  <a:gd name="T41" fmla="*/ 16 h 70"/>
                  <a:gd name="T42" fmla="*/ 54 w 72"/>
                  <a:gd name="T43" fmla="*/ 15 h 70"/>
                  <a:gd name="T44" fmla="*/ 39 w 72"/>
                  <a:gd name="T4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70">
                    <a:moveTo>
                      <a:pt x="39" y="0"/>
                    </a:moveTo>
                    <a:cubicBezTo>
                      <a:pt x="34" y="0"/>
                      <a:pt x="32" y="0"/>
                      <a:pt x="27" y="0"/>
                    </a:cubicBezTo>
                    <a:cubicBezTo>
                      <a:pt x="28" y="6"/>
                      <a:pt x="28" y="9"/>
                      <a:pt x="29" y="15"/>
                    </a:cubicBezTo>
                    <a:cubicBezTo>
                      <a:pt x="28" y="16"/>
                      <a:pt x="28" y="16"/>
                      <a:pt x="27" y="17"/>
                    </a:cubicBezTo>
                    <a:cubicBezTo>
                      <a:pt x="25" y="15"/>
                      <a:pt x="24" y="14"/>
                      <a:pt x="23" y="12"/>
                    </a:cubicBezTo>
                    <a:cubicBezTo>
                      <a:pt x="20" y="12"/>
                      <a:pt x="18" y="11"/>
                      <a:pt x="15" y="11"/>
                    </a:cubicBezTo>
                    <a:cubicBezTo>
                      <a:pt x="17" y="19"/>
                      <a:pt x="17" y="23"/>
                      <a:pt x="19" y="30"/>
                    </a:cubicBezTo>
                    <a:cubicBezTo>
                      <a:pt x="15" y="31"/>
                      <a:pt x="13" y="32"/>
                      <a:pt x="9" y="32"/>
                    </a:cubicBezTo>
                    <a:cubicBezTo>
                      <a:pt x="9" y="35"/>
                      <a:pt x="10" y="36"/>
                      <a:pt x="10" y="38"/>
                    </a:cubicBezTo>
                    <a:cubicBezTo>
                      <a:pt x="6" y="38"/>
                      <a:pt x="4" y="38"/>
                      <a:pt x="0" y="38"/>
                    </a:cubicBezTo>
                    <a:cubicBezTo>
                      <a:pt x="2" y="42"/>
                      <a:pt x="3" y="44"/>
                      <a:pt x="4" y="48"/>
                    </a:cubicBezTo>
                    <a:cubicBezTo>
                      <a:pt x="11" y="50"/>
                      <a:pt x="15" y="51"/>
                      <a:pt x="23" y="53"/>
                    </a:cubicBezTo>
                    <a:cubicBezTo>
                      <a:pt x="25" y="56"/>
                      <a:pt x="27" y="57"/>
                      <a:pt x="29" y="60"/>
                    </a:cubicBezTo>
                    <a:cubicBezTo>
                      <a:pt x="31" y="60"/>
                      <a:pt x="33" y="59"/>
                      <a:pt x="35" y="59"/>
                    </a:cubicBezTo>
                    <a:cubicBezTo>
                      <a:pt x="38" y="62"/>
                      <a:pt x="39" y="63"/>
                      <a:pt x="42" y="66"/>
                    </a:cubicBezTo>
                    <a:cubicBezTo>
                      <a:pt x="44" y="64"/>
                      <a:pt x="45" y="63"/>
                      <a:pt x="47" y="61"/>
                    </a:cubicBezTo>
                    <a:cubicBezTo>
                      <a:pt x="50" y="65"/>
                      <a:pt x="52" y="66"/>
                      <a:pt x="54" y="70"/>
                    </a:cubicBezTo>
                    <a:cubicBezTo>
                      <a:pt x="60" y="67"/>
                      <a:pt x="62" y="66"/>
                      <a:pt x="68" y="63"/>
                    </a:cubicBezTo>
                    <a:cubicBezTo>
                      <a:pt x="66" y="61"/>
                      <a:pt x="65" y="60"/>
                      <a:pt x="63" y="58"/>
                    </a:cubicBezTo>
                    <a:cubicBezTo>
                      <a:pt x="67" y="53"/>
                      <a:pt x="68" y="50"/>
                      <a:pt x="72" y="45"/>
                    </a:cubicBezTo>
                    <a:cubicBezTo>
                      <a:pt x="68" y="34"/>
                      <a:pt x="67" y="28"/>
                      <a:pt x="64" y="16"/>
                    </a:cubicBezTo>
                    <a:cubicBezTo>
                      <a:pt x="60" y="16"/>
                      <a:pt x="58" y="15"/>
                      <a:pt x="54" y="15"/>
                    </a:cubicBezTo>
                    <a:cubicBezTo>
                      <a:pt x="48" y="9"/>
                      <a:pt x="45" y="6"/>
                      <a:pt x="39"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284"/>
              <p:cNvSpPr>
                <a:spLocks/>
              </p:cNvSpPr>
              <p:nvPr userDrawn="1"/>
            </p:nvSpPr>
            <p:spPr bwMode="auto">
              <a:xfrm>
                <a:off x="8021" y="2348"/>
                <a:ext cx="290" cy="161"/>
              </a:xfrm>
              <a:custGeom>
                <a:avLst/>
                <a:gdLst>
                  <a:gd name="T0" fmla="*/ 111 w 122"/>
                  <a:gd name="T1" fmla="*/ 26 h 68"/>
                  <a:gd name="T2" fmla="*/ 100 w 122"/>
                  <a:gd name="T3" fmla="*/ 32 h 68"/>
                  <a:gd name="T4" fmla="*/ 77 w 122"/>
                  <a:gd name="T5" fmla="*/ 19 h 68"/>
                  <a:gd name="T6" fmla="*/ 80 w 122"/>
                  <a:gd name="T7" fmla="*/ 33 h 68"/>
                  <a:gd name="T8" fmla="*/ 60 w 122"/>
                  <a:gd name="T9" fmla="*/ 20 h 68"/>
                  <a:gd name="T10" fmla="*/ 58 w 122"/>
                  <a:gd name="T11" fmla="*/ 9 h 68"/>
                  <a:gd name="T12" fmla="*/ 48 w 122"/>
                  <a:gd name="T13" fmla="*/ 5 h 68"/>
                  <a:gd name="T14" fmla="*/ 36 w 122"/>
                  <a:gd name="T15" fmla="*/ 9 h 68"/>
                  <a:gd name="T16" fmla="*/ 4 w 122"/>
                  <a:gd name="T17" fmla="*/ 0 h 68"/>
                  <a:gd name="T18" fmla="*/ 4 w 122"/>
                  <a:gd name="T19" fmla="*/ 0 h 68"/>
                  <a:gd name="T20" fmla="*/ 19 w 122"/>
                  <a:gd name="T21" fmla="*/ 19 h 68"/>
                  <a:gd name="T22" fmla="*/ 11 w 122"/>
                  <a:gd name="T23" fmla="*/ 24 h 68"/>
                  <a:gd name="T24" fmla="*/ 15 w 122"/>
                  <a:gd name="T25" fmla="*/ 29 h 68"/>
                  <a:gd name="T26" fmla="*/ 16 w 122"/>
                  <a:gd name="T27" fmla="*/ 34 h 68"/>
                  <a:gd name="T28" fmla="*/ 7 w 122"/>
                  <a:gd name="T29" fmla="*/ 28 h 68"/>
                  <a:gd name="T30" fmla="*/ 0 w 122"/>
                  <a:gd name="T31" fmla="*/ 28 h 68"/>
                  <a:gd name="T32" fmla="*/ 4 w 122"/>
                  <a:gd name="T33" fmla="*/ 39 h 68"/>
                  <a:gd name="T34" fmla="*/ 12 w 122"/>
                  <a:gd name="T35" fmla="*/ 45 h 68"/>
                  <a:gd name="T36" fmla="*/ 12 w 122"/>
                  <a:gd name="T37" fmla="*/ 39 h 68"/>
                  <a:gd name="T38" fmla="*/ 15 w 122"/>
                  <a:gd name="T39" fmla="*/ 42 h 68"/>
                  <a:gd name="T40" fmla="*/ 19 w 122"/>
                  <a:gd name="T41" fmla="*/ 49 h 68"/>
                  <a:gd name="T42" fmla="*/ 25 w 122"/>
                  <a:gd name="T43" fmla="*/ 52 h 68"/>
                  <a:gd name="T44" fmla="*/ 37 w 122"/>
                  <a:gd name="T45" fmla="*/ 52 h 68"/>
                  <a:gd name="T46" fmla="*/ 52 w 122"/>
                  <a:gd name="T47" fmla="*/ 67 h 68"/>
                  <a:gd name="T48" fmla="*/ 62 w 122"/>
                  <a:gd name="T49" fmla="*/ 68 h 68"/>
                  <a:gd name="T50" fmla="*/ 61 w 122"/>
                  <a:gd name="T51" fmla="*/ 66 h 68"/>
                  <a:gd name="T52" fmla="*/ 50 w 122"/>
                  <a:gd name="T53" fmla="*/ 48 h 68"/>
                  <a:gd name="T54" fmla="*/ 54 w 122"/>
                  <a:gd name="T55" fmla="*/ 42 h 68"/>
                  <a:gd name="T56" fmla="*/ 64 w 122"/>
                  <a:gd name="T57" fmla="*/ 42 h 68"/>
                  <a:gd name="T58" fmla="*/ 76 w 122"/>
                  <a:gd name="T59" fmla="*/ 51 h 68"/>
                  <a:gd name="T60" fmla="*/ 86 w 122"/>
                  <a:gd name="T61" fmla="*/ 52 h 68"/>
                  <a:gd name="T62" fmla="*/ 89 w 122"/>
                  <a:gd name="T63" fmla="*/ 51 h 68"/>
                  <a:gd name="T64" fmla="*/ 98 w 122"/>
                  <a:gd name="T65" fmla="*/ 55 h 68"/>
                  <a:gd name="T66" fmla="*/ 104 w 122"/>
                  <a:gd name="T67" fmla="*/ 44 h 68"/>
                  <a:gd name="T68" fmla="*/ 122 w 122"/>
                  <a:gd name="T69" fmla="*/ 47 h 68"/>
                  <a:gd name="T70" fmla="*/ 121 w 122"/>
                  <a:gd name="T71" fmla="*/ 38 h 68"/>
                  <a:gd name="T72" fmla="*/ 111 w 122"/>
                  <a:gd name="T73" fmla="*/ 2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2" h="68">
                    <a:moveTo>
                      <a:pt x="111" y="26"/>
                    </a:moveTo>
                    <a:cubicBezTo>
                      <a:pt x="107" y="28"/>
                      <a:pt x="105" y="29"/>
                      <a:pt x="100" y="32"/>
                    </a:cubicBezTo>
                    <a:cubicBezTo>
                      <a:pt x="91" y="27"/>
                      <a:pt x="87" y="24"/>
                      <a:pt x="77" y="19"/>
                    </a:cubicBezTo>
                    <a:cubicBezTo>
                      <a:pt x="78" y="25"/>
                      <a:pt x="79" y="28"/>
                      <a:pt x="80" y="33"/>
                    </a:cubicBezTo>
                    <a:cubicBezTo>
                      <a:pt x="72" y="28"/>
                      <a:pt x="68" y="25"/>
                      <a:pt x="60" y="20"/>
                    </a:cubicBezTo>
                    <a:cubicBezTo>
                      <a:pt x="59" y="16"/>
                      <a:pt x="59" y="13"/>
                      <a:pt x="58" y="9"/>
                    </a:cubicBezTo>
                    <a:cubicBezTo>
                      <a:pt x="54" y="7"/>
                      <a:pt x="52" y="7"/>
                      <a:pt x="48" y="5"/>
                    </a:cubicBezTo>
                    <a:cubicBezTo>
                      <a:pt x="43" y="7"/>
                      <a:pt x="40" y="8"/>
                      <a:pt x="36" y="9"/>
                    </a:cubicBezTo>
                    <a:cubicBezTo>
                      <a:pt x="23" y="5"/>
                      <a:pt x="17" y="4"/>
                      <a:pt x="4" y="0"/>
                    </a:cubicBezTo>
                    <a:cubicBezTo>
                      <a:pt x="4" y="0"/>
                      <a:pt x="4" y="0"/>
                      <a:pt x="4" y="0"/>
                    </a:cubicBezTo>
                    <a:cubicBezTo>
                      <a:pt x="10" y="7"/>
                      <a:pt x="13" y="11"/>
                      <a:pt x="19" y="19"/>
                    </a:cubicBezTo>
                    <a:cubicBezTo>
                      <a:pt x="16" y="21"/>
                      <a:pt x="14" y="22"/>
                      <a:pt x="11" y="24"/>
                    </a:cubicBezTo>
                    <a:cubicBezTo>
                      <a:pt x="12" y="26"/>
                      <a:pt x="13" y="27"/>
                      <a:pt x="15" y="29"/>
                    </a:cubicBezTo>
                    <a:cubicBezTo>
                      <a:pt x="15" y="31"/>
                      <a:pt x="15" y="32"/>
                      <a:pt x="16" y="34"/>
                    </a:cubicBezTo>
                    <a:cubicBezTo>
                      <a:pt x="12" y="31"/>
                      <a:pt x="10" y="30"/>
                      <a:pt x="7" y="28"/>
                    </a:cubicBezTo>
                    <a:cubicBezTo>
                      <a:pt x="4" y="28"/>
                      <a:pt x="3" y="28"/>
                      <a:pt x="0" y="28"/>
                    </a:cubicBezTo>
                    <a:cubicBezTo>
                      <a:pt x="1" y="33"/>
                      <a:pt x="2" y="35"/>
                      <a:pt x="4" y="39"/>
                    </a:cubicBezTo>
                    <a:cubicBezTo>
                      <a:pt x="7" y="41"/>
                      <a:pt x="8" y="42"/>
                      <a:pt x="12" y="45"/>
                    </a:cubicBezTo>
                    <a:cubicBezTo>
                      <a:pt x="12" y="42"/>
                      <a:pt x="12" y="41"/>
                      <a:pt x="12" y="39"/>
                    </a:cubicBezTo>
                    <a:cubicBezTo>
                      <a:pt x="13" y="40"/>
                      <a:pt x="14" y="41"/>
                      <a:pt x="15" y="42"/>
                    </a:cubicBezTo>
                    <a:cubicBezTo>
                      <a:pt x="17" y="45"/>
                      <a:pt x="17" y="46"/>
                      <a:pt x="19" y="49"/>
                    </a:cubicBezTo>
                    <a:cubicBezTo>
                      <a:pt x="21" y="50"/>
                      <a:pt x="23" y="51"/>
                      <a:pt x="25" y="52"/>
                    </a:cubicBezTo>
                    <a:cubicBezTo>
                      <a:pt x="30" y="52"/>
                      <a:pt x="32" y="52"/>
                      <a:pt x="37" y="52"/>
                    </a:cubicBezTo>
                    <a:cubicBezTo>
                      <a:pt x="43" y="58"/>
                      <a:pt x="46" y="61"/>
                      <a:pt x="52" y="67"/>
                    </a:cubicBezTo>
                    <a:cubicBezTo>
                      <a:pt x="56" y="67"/>
                      <a:pt x="58" y="68"/>
                      <a:pt x="62" y="68"/>
                    </a:cubicBezTo>
                    <a:cubicBezTo>
                      <a:pt x="62" y="67"/>
                      <a:pt x="62" y="67"/>
                      <a:pt x="61" y="66"/>
                    </a:cubicBezTo>
                    <a:cubicBezTo>
                      <a:pt x="57" y="59"/>
                      <a:pt x="55" y="55"/>
                      <a:pt x="50" y="48"/>
                    </a:cubicBezTo>
                    <a:cubicBezTo>
                      <a:pt x="52" y="46"/>
                      <a:pt x="52" y="45"/>
                      <a:pt x="54" y="42"/>
                    </a:cubicBezTo>
                    <a:cubicBezTo>
                      <a:pt x="58" y="42"/>
                      <a:pt x="60" y="42"/>
                      <a:pt x="64" y="42"/>
                    </a:cubicBezTo>
                    <a:cubicBezTo>
                      <a:pt x="69" y="46"/>
                      <a:pt x="71" y="47"/>
                      <a:pt x="76" y="51"/>
                    </a:cubicBezTo>
                    <a:cubicBezTo>
                      <a:pt x="80" y="51"/>
                      <a:pt x="82" y="52"/>
                      <a:pt x="86" y="52"/>
                    </a:cubicBezTo>
                    <a:cubicBezTo>
                      <a:pt x="87" y="52"/>
                      <a:pt x="88" y="51"/>
                      <a:pt x="89" y="51"/>
                    </a:cubicBezTo>
                    <a:cubicBezTo>
                      <a:pt x="93" y="52"/>
                      <a:pt x="95" y="53"/>
                      <a:pt x="98" y="55"/>
                    </a:cubicBezTo>
                    <a:cubicBezTo>
                      <a:pt x="101" y="51"/>
                      <a:pt x="102" y="48"/>
                      <a:pt x="104" y="44"/>
                    </a:cubicBezTo>
                    <a:cubicBezTo>
                      <a:pt x="111" y="45"/>
                      <a:pt x="115" y="46"/>
                      <a:pt x="122" y="47"/>
                    </a:cubicBezTo>
                    <a:cubicBezTo>
                      <a:pt x="122" y="43"/>
                      <a:pt x="121" y="41"/>
                      <a:pt x="121" y="38"/>
                    </a:cubicBezTo>
                    <a:cubicBezTo>
                      <a:pt x="117" y="33"/>
                      <a:pt x="115" y="30"/>
                      <a:pt x="111" y="2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285"/>
              <p:cNvSpPr>
                <a:spLocks/>
              </p:cNvSpPr>
              <p:nvPr userDrawn="1"/>
            </p:nvSpPr>
            <p:spPr bwMode="auto">
              <a:xfrm>
                <a:off x="4194" y="905"/>
                <a:ext cx="448" cy="353"/>
              </a:xfrm>
              <a:custGeom>
                <a:avLst/>
                <a:gdLst>
                  <a:gd name="T0" fmla="*/ 185 w 189"/>
                  <a:gd name="T1" fmla="*/ 140 h 149"/>
                  <a:gd name="T2" fmla="*/ 189 w 189"/>
                  <a:gd name="T3" fmla="*/ 140 h 149"/>
                  <a:gd name="T4" fmla="*/ 189 w 189"/>
                  <a:gd name="T5" fmla="*/ 140 h 149"/>
                  <a:gd name="T6" fmla="*/ 173 w 189"/>
                  <a:gd name="T7" fmla="*/ 119 h 149"/>
                  <a:gd name="T8" fmla="*/ 178 w 189"/>
                  <a:gd name="T9" fmla="*/ 110 h 149"/>
                  <a:gd name="T10" fmla="*/ 172 w 189"/>
                  <a:gd name="T11" fmla="*/ 97 h 149"/>
                  <a:gd name="T12" fmla="*/ 163 w 189"/>
                  <a:gd name="T13" fmla="*/ 95 h 149"/>
                  <a:gd name="T14" fmla="*/ 154 w 189"/>
                  <a:gd name="T15" fmla="*/ 87 h 149"/>
                  <a:gd name="T16" fmla="*/ 142 w 189"/>
                  <a:gd name="T17" fmla="*/ 84 h 149"/>
                  <a:gd name="T18" fmla="*/ 144 w 189"/>
                  <a:gd name="T19" fmla="*/ 73 h 149"/>
                  <a:gd name="T20" fmla="*/ 133 w 189"/>
                  <a:gd name="T21" fmla="*/ 66 h 149"/>
                  <a:gd name="T22" fmla="*/ 137 w 189"/>
                  <a:gd name="T23" fmla="*/ 54 h 149"/>
                  <a:gd name="T24" fmla="*/ 154 w 189"/>
                  <a:gd name="T25" fmla="*/ 50 h 149"/>
                  <a:gd name="T26" fmla="*/ 151 w 189"/>
                  <a:gd name="T27" fmla="*/ 42 h 149"/>
                  <a:gd name="T28" fmla="*/ 156 w 189"/>
                  <a:gd name="T29" fmla="*/ 37 h 149"/>
                  <a:gd name="T30" fmla="*/ 138 w 189"/>
                  <a:gd name="T31" fmla="*/ 32 h 149"/>
                  <a:gd name="T32" fmla="*/ 133 w 189"/>
                  <a:gd name="T33" fmla="*/ 16 h 149"/>
                  <a:gd name="T34" fmla="*/ 114 w 189"/>
                  <a:gd name="T35" fmla="*/ 15 h 149"/>
                  <a:gd name="T36" fmla="*/ 111 w 189"/>
                  <a:gd name="T37" fmla="*/ 6 h 149"/>
                  <a:gd name="T38" fmla="*/ 91 w 189"/>
                  <a:gd name="T39" fmla="*/ 0 h 149"/>
                  <a:gd name="T40" fmla="*/ 69 w 189"/>
                  <a:gd name="T41" fmla="*/ 11 h 149"/>
                  <a:gd name="T42" fmla="*/ 57 w 189"/>
                  <a:gd name="T43" fmla="*/ 9 h 149"/>
                  <a:gd name="T44" fmla="*/ 53 w 189"/>
                  <a:gd name="T45" fmla="*/ 17 h 149"/>
                  <a:gd name="T46" fmla="*/ 57 w 189"/>
                  <a:gd name="T47" fmla="*/ 28 h 149"/>
                  <a:gd name="T48" fmla="*/ 50 w 189"/>
                  <a:gd name="T49" fmla="*/ 42 h 149"/>
                  <a:gd name="T50" fmla="*/ 0 w 189"/>
                  <a:gd name="T51" fmla="*/ 54 h 149"/>
                  <a:gd name="T52" fmla="*/ 5 w 189"/>
                  <a:gd name="T53" fmla="*/ 73 h 149"/>
                  <a:gd name="T54" fmla="*/ 30 w 189"/>
                  <a:gd name="T55" fmla="*/ 78 h 149"/>
                  <a:gd name="T56" fmla="*/ 61 w 189"/>
                  <a:gd name="T57" fmla="*/ 100 h 149"/>
                  <a:gd name="T58" fmla="*/ 107 w 189"/>
                  <a:gd name="T59" fmla="*/ 142 h 149"/>
                  <a:gd name="T60" fmla="*/ 142 w 189"/>
                  <a:gd name="T61" fmla="*/ 149 h 149"/>
                  <a:gd name="T62" fmla="*/ 156 w 189"/>
                  <a:gd name="T63" fmla="*/ 137 h 149"/>
                  <a:gd name="T64" fmla="*/ 180 w 189"/>
                  <a:gd name="T65" fmla="*/ 142 h 149"/>
                  <a:gd name="T66" fmla="*/ 181 w 189"/>
                  <a:gd name="T67" fmla="*/ 142 h 149"/>
                  <a:gd name="T68" fmla="*/ 185 w 189"/>
                  <a:gd name="T69" fmla="*/ 14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9" h="149">
                    <a:moveTo>
                      <a:pt x="185" y="140"/>
                    </a:moveTo>
                    <a:cubicBezTo>
                      <a:pt x="186" y="140"/>
                      <a:pt x="187" y="140"/>
                      <a:pt x="189" y="140"/>
                    </a:cubicBezTo>
                    <a:cubicBezTo>
                      <a:pt x="189" y="140"/>
                      <a:pt x="189" y="140"/>
                      <a:pt x="189" y="140"/>
                    </a:cubicBezTo>
                    <a:cubicBezTo>
                      <a:pt x="183" y="132"/>
                      <a:pt x="180" y="127"/>
                      <a:pt x="173" y="119"/>
                    </a:cubicBezTo>
                    <a:cubicBezTo>
                      <a:pt x="175" y="115"/>
                      <a:pt x="176" y="113"/>
                      <a:pt x="178" y="110"/>
                    </a:cubicBezTo>
                    <a:cubicBezTo>
                      <a:pt x="176" y="105"/>
                      <a:pt x="174" y="102"/>
                      <a:pt x="172" y="97"/>
                    </a:cubicBezTo>
                    <a:cubicBezTo>
                      <a:pt x="168" y="97"/>
                      <a:pt x="166" y="96"/>
                      <a:pt x="163" y="95"/>
                    </a:cubicBezTo>
                    <a:cubicBezTo>
                      <a:pt x="159" y="92"/>
                      <a:pt x="158" y="90"/>
                      <a:pt x="154" y="87"/>
                    </a:cubicBezTo>
                    <a:cubicBezTo>
                      <a:pt x="149" y="86"/>
                      <a:pt x="147" y="85"/>
                      <a:pt x="142" y="84"/>
                    </a:cubicBezTo>
                    <a:cubicBezTo>
                      <a:pt x="143" y="80"/>
                      <a:pt x="144" y="77"/>
                      <a:pt x="144" y="73"/>
                    </a:cubicBezTo>
                    <a:cubicBezTo>
                      <a:pt x="140" y="70"/>
                      <a:pt x="137" y="69"/>
                      <a:pt x="133" y="66"/>
                    </a:cubicBezTo>
                    <a:cubicBezTo>
                      <a:pt x="135" y="61"/>
                      <a:pt x="135" y="59"/>
                      <a:pt x="137" y="54"/>
                    </a:cubicBezTo>
                    <a:cubicBezTo>
                      <a:pt x="144" y="52"/>
                      <a:pt x="147" y="51"/>
                      <a:pt x="154" y="50"/>
                    </a:cubicBezTo>
                    <a:cubicBezTo>
                      <a:pt x="152" y="47"/>
                      <a:pt x="152" y="45"/>
                      <a:pt x="151" y="42"/>
                    </a:cubicBezTo>
                    <a:cubicBezTo>
                      <a:pt x="153" y="40"/>
                      <a:pt x="154" y="39"/>
                      <a:pt x="156" y="37"/>
                    </a:cubicBezTo>
                    <a:cubicBezTo>
                      <a:pt x="148" y="35"/>
                      <a:pt x="145" y="34"/>
                      <a:pt x="138" y="32"/>
                    </a:cubicBezTo>
                    <a:cubicBezTo>
                      <a:pt x="136" y="25"/>
                      <a:pt x="135" y="22"/>
                      <a:pt x="133" y="16"/>
                    </a:cubicBezTo>
                    <a:cubicBezTo>
                      <a:pt x="125" y="16"/>
                      <a:pt x="122" y="15"/>
                      <a:pt x="114" y="15"/>
                    </a:cubicBezTo>
                    <a:cubicBezTo>
                      <a:pt x="113" y="12"/>
                      <a:pt x="113" y="10"/>
                      <a:pt x="111" y="6"/>
                    </a:cubicBezTo>
                    <a:cubicBezTo>
                      <a:pt x="103" y="4"/>
                      <a:pt x="99" y="3"/>
                      <a:pt x="91" y="0"/>
                    </a:cubicBezTo>
                    <a:cubicBezTo>
                      <a:pt x="82" y="4"/>
                      <a:pt x="78" y="7"/>
                      <a:pt x="69" y="11"/>
                    </a:cubicBezTo>
                    <a:cubicBezTo>
                      <a:pt x="64" y="10"/>
                      <a:pt x="62" y="10"/>
                      <a:pt x="57" y="9"/>
                    </a:cubicBezTo>
                    <a:cubicBezTo>
                      <a:pt x="55" y="12"/>
                      <a:pt x="54" y="14"/>
                      <a:pt x="53" y="17"/>
                    </a:cubicBezTo>
                    <a:cubicBezTo>
                      <a:pt x="55" y="21"/>
                      <a:pt x="55" y="24"/>
                      <a:pt x="57" y="28"/>
                    </a:cubicBezTo>
                    <a:cubicBezTo>
                      <a:pt x="54" y="34"/>
                      <a:pt x="53" y="36"/>
                      <a:pt x="50" y="42"/>
                    </a:cubicBezTo>
                    <a:cubicBezTo>
                      <a:pt x="30" y="47"/>
                      <a:pt x="20" y="49"/>
                      <a:pt x="0" y="54"/>
                    </a:cubicBezTo>
                    <a:cubicBezTo>
                      <a:pt x="2" y="62"/>
                      <a:pt x="3" y="65"/>
                      <a:pt x="5" y="73"/>
                    </a:cubicBezTo>
                    <a:cubicBezTo>
                      <a:pt x="15" y="75"/>
                      <a:pt x="20" y="76"/>
                      <a:pt x="30" y="78"/>
                    </a:cubicBezTo>
                    <a:cubicBezTo>
                      <a:pt x="42" y="87"/>
                      <a:pt x="48" y="91"/>
                      <a:pt x="61" y="100"/>
                    </a:cubicBezTo>
                    <a:cubicBezTo>
                      <a:pt x="80" y="117"/>
                      <a:pt x="89" y="125"/>
                      <a:pt x="107" y="142"/>
                    </a:cubicBezTo>
                    <a:cubicBezTo>
                      <a:pt x="121" y="145"/>
                      <a:pt x="128" y="146"/>
                      <a:pt x="142" y="149"/>
                    </a:cubicBezTo>
                    <a:cubicBezTo>
                      <a:pt x="148" y="144"/>
                      <a:pt x="150" y="142"/>
                      <a:pt x="156" y="137"/>
                    </a:cubicBezTo>
                    <a:cubicBezTo>
                      <a:pt x="165" y="139"/>
                      <a:pt x="170" y="140"/>
                      <a:pt x="180" y="142"/>
                    </a:cubicBezTo>
                    <a:cubicBezTo>
                      <a:pt x="180" y="142"/>
                      <a:pt x="180" y="142"/>
                      <a:pt x="181" y="142"/>
                    </a:cubicBezTo>
                    <a:cubicBezTo>
                      <a:pt x="182" y="141"/>
                      <a:pt x="183" y="141"/>
                      <a:pt x="185" y="14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286"/>
              <p:cNvSpPr>
                <a:spLocks/>
              </p:cNvSpPr>
              <p:nvPr userDrawn="1"/>
            </p:nvSpPr>
            <p:spPr bwMode="auto">
              <a:xfrm>
                <a:off x="4531" y="1230"/>
                <a:ext cx="92" cy="69"/>
              </a:xfrm>
              <a:custGeom>
                <a:avLst/>
                <a:gdLst>
                  <a:gd name="T0" fmla="*/ 0 w 39"/>
                  <a:gd name="T1" fmla="*/ 12 h 29"/>
                  <a:gd name="T2" fmla="*/ 15 w 39"/>
                  <a:gd name="T3" fmla="*/ 15 h 29"/>
                  <a:gd name="T4" fmla="*/ 19 w 39"/>
                  <a:gd name="T5" fmla="*/ 25 h 29"/>
                  <a:gd name="T6" fmla="*/ 39 w 39"/>
                  <a:gd name="T7" fmla="*/ 29 h 29"/>
                  <a:gd name="T8" fmla="*/ 37 w 39"/>
                  <a:gd name="T9" fmla="*/ 24 h 29"/>
                  <a:gd name="T10" fmla="*/ 34 w 39"/>
                  <a:gd name="T11" fmla="*/ 8 h 29"/>
                  <a:gd name="T12" fmla="*/ 38 w 39"/>
                  <a:gd name="T13" fmla="*/ 5 h 29"/>
                  <a:gd name="T14" fmla="*/ 14 w 39"/>
                  <a:gd name="T15" fmla="*/ 0 h 29"/>
                  <a:gd name="T16" fmla="*/ 0 w 39"/>
                  <a:gd name="T1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0" y="12"/>
                    </a:moveTo>
                    <a:cubicBezTo>
                      <a:pt x="6" y="13"/>
                      <a:pt x="9" y="14"/>
                      <a:pt x="15" y="15"/>
                    </a:cubicBezTo>
                    <a:cubicBezTo>
                      <a:pt x="17" y="19"/>
                      <a:pt x="18" y="21"/>
                      <a:pt x="19" y="25"/>
                    </a:cubicBezTo>
                    <a:cubicBezTo>
                      <a:pt x="27" y="26"/>
                      <a:pt x="31" y="27"/>
                      <a:pt x="39" y="29"/>
                    </a:cubicBezTo>
                    <a:cubicBezTo>
                      <a:pt x="38" y="27"/>
                      <a:pt x="38" y="26"/>
                      <a:pt x="37" y="24"/>
                    </a:cubicBezTo>
                    <a:cubicBezTo>
                      <a:pt x="36" y="17"/>
                      <a:pt x="35" y="14"/>
                      <a:pt x="34" y="8"/>
                    </a:cubicBezTo>
                    <a:cubicBezTo>
                      <a:pt x="36" y="7"/>
                      <a:pt x="37" y="6"/>
                      <a:pt x="38" y="5"/>
                    </a:cubicBezTo>
                    <a:cubicBezTo>
                      <a:pt x="28" y="3"/>
                      <a:pt x="23" y="2"/>
                      <a:pt x="14" y="0"/>
                    </a:cubicBezTo>
                    <a:cubicBezTo>
                      <a:pt x="8" y="5"/>
                      <a:pt x="6" y="7"/>
                      <a:pt x="0"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287"/>
              <p:cNvSpPr>
                <a:spLocks/>
              </p:cNvSpPr>
              <p:nvPr userDrawn="1"/>
            </p:nvSpPr>
            <p:spPr bwMode="auto">
              <a:xfrm>
                <a:off x="4047" y="881"/>
                <a:ext cx="329" cy="173"/>
              </a:xfrm>
              <a:custGeom>
                <a:avLst/>
                <a:gdLst>
                  <a:gd name="T0" fmla="*/ 109 w 139"/>
                  <a:gd name="T1" fmla="*/ 5 h 73"/>
                  <a:gd name="T2" fmla="*/ 88 w 139"/>
                  <a:gd name="T3" fmla="*/ 10 h 73"/>
                  <a:gd name="T4" fmla="*/ 69 w 139"/>
                  <a:gd name="T5" fmla="*/ 7 h 73"/>
                  <a:gd name="T6" fmla="*/ 56 w 139"/>
                  <a:gd name="T7" fmla="*/ 2 h 73"/>
                  <a:gd name="T8" fmla="*/ 41 w 139"/>
                  <a:gd name="T9" fmla="*/ 4 h 73"/>
                  <a:gd name="T10" fmla="*/ 27 w 139"/>
                  <a:gd name="T11" fmla="*/ 0 h 73"/>
                  <a:gd name="T12" fmla="*/ 26 w 139"/>
                  <a:gd name="T13" fmla="*/ 9 h 73"/>
                  <a:gd name="T14" fmla="*/ 17 w 139"/>
                  <a:gd name="T15" fmla="*/ 15 h 73"/>
                  <a:gd name="T16" fmla="*/ 8 w 139"/>
                  <a:gd name="T17" fmla="*/ 13 h 73"/>
                  <a:gd name="T18" fmla="*/ 8 w 139"/>
                  <a:gd name="T19" fmla="*/ 29 h 73"/>
                  <a:gd name="T20" fmla="*/ 5 w 139"/>
                  <a:gd name="T21" fmla="*/ 31 h 73"/>
                  <a:gd name="T22" fmla="*/ 5 w 139"/>
                  <a:gd name="T23" fmla="*/ 31 h 73"/>
                  <a:gd name="T24" fmla="*/ 20 w 139"/>
                  <a:gd name="T25" fmla="*/ 33 h 73"/>
                  <a:gd name="T26" fmla="*/ 23 w 139"/>
                  <a:gd name="T27" fmla="*/ 41 h 73"/>
                  <a:gd name="T28" fmla="*/ 7 w 139"/>
                  <a:gd name="T29" fmla="*/ 55 h 73"/>
                  <a:gd name="T30" fmla="*/ 2 w 139"/>
                  <a:gd name="T31" fmla="*/ 55 h 73"/>
                  <a:gd name="T32" fmla="*/ 0 w 139"/>
                  <a:gd name="T33" fmla="*/ 63 h 73"/>
                  <a:gd name="T34" fmla="*/ 0 w 139"/>
                  <a:gd name="T35" fmla="*/ 63 h 73"/>
                  <a:gd name="T36" fmla="*/ 17 w 139"/>
                  <a:gd name="T37" fmla="*/ 73 h 73"/>
                  <a:gd name="T38" fmla="*/ 62 w 139"/>
                  <a:gd name="T39" fmla="*/ 64 h 73"/>
                  <a:gd name="T40" fmla="*/ 112 w 139"/>
                  <a:gd name="T41" fmla="*/ 52 h 73"/>
                  <a:gd name="T42" fmla="*/ 119 w 139"/>
                  <a:gd name="T43" fmla="*/ 38 h 73"/>
                  <a:gd name="T44" fmla="*/ 115 w 139"/>
                  <a:gd name="T45" fmla="*/ 27 h 73"/>
                  <a:gd name="T46" fmla="*/ 119 w 139"/>
                  <a:gd name="T47" fmla="*/ 19 h 73"/>
                  <a:gd name="T48" fmla="*/ 131 w 139"/>
                  <a:gd name="T49" fmla="*/ 21 h 73"/>
                  <a:gd name="T50" fmla="*/ 139 w 139"/>
                  <a:gd name="T51" fmla="*/ 17 h 73"/>
                  <a:gd name="T52" fmla="*/ 137 w 139"/>
                  <a:gd name="T53" fmla="*/ 8 h 73"/>
                  <a:gd name="T54" fmla="*/ 109 w 139"/>
                  <a:gd name="T5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73">
                    <a:moveTo>
                      <a:pt x="109" y="5"/>
                    </a:moveTo>
                    <a:cubicBezTo>
                      <a:pt x="101" y="7"/>
                      <a:pt x="96" y="8"/>
                      <a:pt x="88" y="10"/>
                    </a:cubicBezTo>
                    <a:cubicBezTo>
                      <a:pt x="80" y="9"/>
                      <a:pt x="76" y="8"/>
                      <a:pt x="69" y="7"/>
                    </a:cubicBezTo>
                    <a:cubicBezTo>
                      <a:pt x="64" y="5"/>
                      <a:pt x="61" y="4"/>
                      <a:pt x="56" y="2"/>
                    </a:cubicBezTo>
                    <a:cubicBezTo>
                      <a:pt x="50" y="2"/>
                      <a:pt x="47" y="3"/>
                      <a:pt x="41" y="4"/>
                    </a:cubicBezTo>
                    <a:cubicBezTo>
                      <a:pt x="35" y="2"/>
                      <a:pt x="32" y="1"/>
                      <a:pt x="27" y="0"/>
                    </a:cubicBezTo>
                    <a:cubicBezTo>
                      <a:pt x="26" y="3"/>
                      <a:pt x="26" y="5"/>
                      <a:pt x="26" y="9"/>
                    </a:cubicBezTo>
                    <a:cubicBezTo>
                      <a:pt x="23" y="11"/>
                      <a:pt x="21" y="13"/>
                      <a:pt x="17" y="15"/>
                    </a:cubicBezTo>
                    <a:cubicBezTo>
                      <a:pt x="13" y="14"/>
                      <a:pt x="12" y="14"/>
                      <a:pt x="8" y="13"/>
                    </a:cubicBezTo>
                    <a:cubicBezTo>
                      <a:pt x="8" y="19"/>
                      <a:pt x="8" y="22"/>
                      <a:pt x="8" y="29"/>
                    </a:cubicBezTo>
                    <a:cubicBezTo>
                      <a:pt x="7" y="30"/>
                      <a:pt x="6" y="30"/>
                      <a:pt x="5" y="31"/>
                    </a:cubicBezTo>
                    <a:cubicBezTo>
                      <a:pt x="5" y="31"/>
                      <a:pt x="5" y="31"/>
                      <a:pt x="5" y="31"/>
                    </a:cubicBezTo>
                    <a:cubicBezTo>
                      <a:pt x="11" y="32"/>
                      <a:pt x="14" y="32"/>
                      <a:pt x="20" y="33"/>
                    </a:cubicBezTo>
                    <a:cubicBezTo>
                      <a:pt x="21" y="36"/>
                      <a:pt x="22" y="38"/>
                      <a:pt x="23" y="41"/>
                    </a:cubicBezTo>
                    <a:cubicBezTo>
                      <a:pt x="17" y="47"/>
                      <a:pt x="13" y="50"/>
                      <a:pt x="7" y="55"/>
                    </a:cubicBezTo>
                    <a:cubicBezTo>
                      <a:pt x="5" y="55"/>
                      <a:pt x="4" y="55"/>
                      <a:pt x="2" y="55"/>
                    </a:cubicBezTo>
                    <a:cubicBezTo>
                      <a:pt x="1" y="58"/>
                      <a:pt x="1" y="60"/>
                      <a:pt x="0" y="63"/>
                    </a:cubicBezTo>
                    <a:cubicBezTo>
                      <a:pt x="0" y="63"/>
                      <a:pt x="0" y="63"/>
                      <a:pt x="0" y="63"/>
                    </a:cubicBezTo>
                    <a:cubicBezTo>
                      <a:pt x="7" y="67"/>
                      <a:pt x="10" y="69"/>
                      <a:pt x="17" y="73"/>
                    </a:cubicBezTo>
                    <a:cubicBezTo>
                      <a:pt x="35" y="69"/>
                      <a:pt x="44" y="67"/>
                      <a:pt x="62" y="64"/>
                    </a:cubicBezTo>
                    <a:cubicBezTo>
                      <a:pt x="82" y="59"/>
                      <a:pt x="92" y="57"/>
                      <a:pt x="112" y="52"/>
                    </a:cubicBezTo>
                    <a:cubicBezTo>
                      <a:pt x="115" y="46"/>
                      <a:pt x="116" y="44"/>
                      <a:pt x="119" y="38"/>
                    </a:cubicBezTo>
                    <a:cubicBezTo>
                      <a:pt x="117" y="34"/>
                      <a:pt x="117" y="31"/>
                      <a:pt x="115" y="27"/>
                    </a:cubicBezTo>
                    <a:cubicBezTo>
                      <a:pt x="116" y="24"/>
                      <a:pt x="117" y="22"/>
                      <a:pt x="119" y="19"/>
                    </a:cubicBezTo>
                    <a:cubicBezTo>
                      <a:pt x="124" y="20"/>
                      <a:pt x="126" y="20"/>
                      <a:pt x="131" y="21"/>
                    </a:cubicBezTo>
                    <a:cubicBezTo>
                      <a:pt x="134" y="19"/>
                      <a:pt x="136" y="18"/>
                      <a:pt x="139" y="17"/>
                    </a:cubicBezTo>
                    <a:cubicBezTo>
                      <a:pt x="138" y="13"/>
                      <a:pt x="138" y="11"/>
                      <a:pt x="137" y="8"/>
                    </a:cubicBezTo>
                    <a:cubicBezTo>
                      <a:pt x="126" y="7"/>
                      <a:pt x="121" y="6"/>
                      <a:pt x="109"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288"/>
              <p:cNvSpPr>
                <a:spLocks/>
              </p:cNvSpPr>
              <p:nvPr userDrawn="1"/>
            </p:nvSpPr>
            <p:spPr bwMode="auto">
              <a:xfrm>
                <a:off x="3603" y="658"/>
                <a:ext cx="906" cy="285"/>
              </a:xfrm>
              <a:custGeom>
                <a:avLst/>
                <a:gdLst>
                  <a:gd name="T0" fmla="*/ 358 w 382"/>
                  <a:gd name="T1" fmla="*/ 51 h 120"/>
                  <a:gd name="T2" fmla="*/ 327 w 382"/>
                  <a:gd name="T3" fmla="*/ 42 h 120"/>
                  <a:gd name="T4" fmla="*/ 290 w 382"/>
                  <a:gd name="T5" fmla="*/ 38 h 120"/>
                  <a:gd name="T6" fmla="*/ 253 w 382"/>
                  <a:gd name="T7" fmla="*/ 32 h 120"/>
                  <a:gd name="T8" fmla="*/ 213 w 382"/>
                  <a:gd name="T9" fmla="*/ 21 h 120"/>
                  <a:gd name="T10" fmla="*/ 192 w 382"/>
                  <a:gd name="T11" fmla="*/ 10 h 120"/>
                  <a:gd name="T12" fmla="*/ 176 w 382"/>
                  <a:gd name="T13" fmla="*/ 4 h 120"/>
                  <a:gd name="T14" fmla="*/ 110 w 382"/>
                  <a:gd name="T15" fmla="*/ 9 h 120"/>
                  <a:gd name="T16" fmla="*/ 71 w 382"/>
                  <a:gd name="T17" fmla="*/ 11 h 120"/>
                  <a:gd name="T18" fmla="*/ 36 w 382"/>
                  <a:gd name="T19" fmla="*/ 13 h 120"/>
                  <a:gd name="T20" fmla="*/ 12 w 382"/>
                  <a:gd name="T21" fmla="*/ 12 h 120"/>
                  <a:gd name="T22" fmla="*/ 10 w 382"/>
                  <a:gd name="T23" fmla="*/ 36 h 120"/>
                  <a:gd name="T24" fmla="*/ 20 w 382"/>
                  <a:gd name="T25" fmla="*/ 45 h 120"/>
                  <a:gd name="T26" fmla="*/ 33 w 382"/>
                  <a:gd name="T27" fmla="*/ 59 h 120"/>
                  <a:gd name="T28" fmla="*/ 53 w 382"/>
                  <a:gd name="T29" fmla="*/ 72 h 120"/>
                  <a:gd name="T30" fmla="*/ 69 w 382"/>
                  <a:gd name="T31" fmla="*/ 83 h 120"/>
                  <a:gd name="T32" fmla="*/ 90 w 382"/>
                  <a:gd name="T33" fmla="*/ 75 h 120"/>
                  <a:gd name="T34" fmla="*/ 129 w 382"/>
                  <a:gd name="T35" fmla="*/ 92 h 120"/>
                  <a:gd name="T36" fmla="*/ 172 w 382"/>
                  <a:gd name="T37" fmla="*/ 83 h 120"/>
                  <a:gd name="T38" fmla="*/ 199 w 382"/>
                  <a:gd name="T39" fmla="*/ 87 h 120"/>
                  <a:gd name="T40" fmla="*/ 198 w 382"/>
                  <a:gd name="T41" fmla="*/ 93 h 120"/>
                  <a:gd name="T42" fmla="*/ 199 w 382"/>
                  <a:gd name="T43" fmla="*/ 102 h 120"/>
                  <a:gd name="T44" fmla="*/ 204 w 382"/>
                  <a:gd name="T45" fmla="*/ 109 h 120"/>
                  <a:gd name="T46" fmla="*/ 214 w 382"/>
                  <a:gd name="T47" fmla="*/ 94 h 120"/>
                  <a:gd name="T48" fmla="*/ 243 w 382"/>
                  <a:gd name="T49" fmla="*/ 96 h 120"/>
                  <a:gd name="T50" fmla="*/ 275 w 382"/>
                  <a:gd name="T51" fmla="*/ 104 h 120"/>
                  <a:gd name="T52" fmla="*/ 324 w 382"/>
                  <a:gd name="T53" fmla="*/ 102 h 120"/>
                  <a:gd name="T54" fmla="*/ 340 w 382"/>
                  <a:gd name="T55" fmla="*/ 104 h 120"/>
                  <a:gd name="T56" fmla="*/ 363 w 382"/>
                  <a:gd name="T57" fmla="*/ 119 h 120"/>
                  <a:gd name="T58" fmla="*/ 378 w 382"/>
                  <a:gd name="T59" fmla="*/ 109 h 120"/>
                  <a:gd name="T60" fmla="*/ 369 w 382"/>
                  <a:gd name="T61" fmla="*/ 95 h 120"/>
                  <a:gd name="T62" fmla="*/ 380 w 382"/>
                  <a:gd name="T63" fmla="*/ 76 h 120"/>
                  <a:gd name="T64" fmla="*/ 364 w 382"/>
                  <a:gd name="T65" fmla="*/ 5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2" h="120">
                    <a:moveTo>
                      <a:pt x="364" y="57"/>
                    </a:moveTo>
                    <a:cubicBezTo>
                      <a:pt x="362" y="55"/>
                      <a:pt x="360" y="53"/>
                      <a:pt x="358" y="51"/>
                    </a:cubicBezTo>
                    <a:cubicBezTo>
                      <a:pt x="353" y="47"/>
                      <a:pt x="351" y="44"/>
                      <a:pt x="346" y="40"/>
                    </a:cubicBezTo>
                    <a:cubicBezTo>
                      <a:pt x="339" y="41"/>
                      <a:pt x="335" y="41"/>
                      <a:pt x="327" y="42"/>
                    </a:cubicBezTo>
                    <a:cubicBezTo>
                      <a:pt x="323" y="39"/>
                      <a:pt x="320" y="37"/>
                      <a:pt x="316" y="34"/>
                    </a:cubicBezTo>
                    <a:cubicBezTo>
                      <a:pt x="305" y="36"/>
                      <a:pt x="300" y="37"/>
                      <a:pt x="290" y="38"/>
                    </a:cubicBezTo>
                    <a:cubicBezTo>
                      <a:pt x="284" y="36"/>
                      <a:pt x="281" y="35"/>
                      <a:pt x="275" y="33"/>
                    </a:cubicBezTo>
                    <a:cubicBezTo>
                      <a:pt x="267" y="33"/>
                      <a:pt x="262" y="33"/>
                      <a:pt x="253" y="32"/>
                    </a:cubicBezTo>
                    <a:cubicBezTo>
                      <a:pt x="241" y="28"/>
                      <a:pt x="234" y="25"/>
                      <a:pt x="221" y="21"/>
                    </a:cubicBezTo>
                    <a:cubicBezTo>
                      <a:pt x="218" y="21"/>
                      <a:pt x="216" y="21"/>
                      <a:pt x="213" y="21"/>
                    </a:cubicBezTo>
                    <a:cubicBezTo>
                      <a:pt x="211" y="18"/>
                      <a:pt x="210" y="16"/>
                      <a:pt x="207" y="13"/>
                    </a:cubicBezTo>
                    <a:cubicBezTo>
                      <a:pt x="201" y="12"/>
                      <a:pt x="198" y="11"/>
                      <a:pt x="192" y="10"/>
                    </a:cubicBezTo>
                    <a:cubicBezTo>
                      <a:pt x="189" y="7"/>
                      <a:pt x="188" y="6"/>
                      <a:pt x="185" y="3"/>
                    </a:cubicBezTo>
                    <a:cubicBezTo>
                      <a:pt x="181" y="3"/>
                      <a:pt x="179" y="3"/>
                      <a:pt x="176" y="4"/>
                    </a:cubicBezTo>
                    <a:cubicBezTo>
                      <a:pt x="166" y="2"/>
                      <a:pt x="161" y="1"/>
                      <a:pt x="152" y="0"/>
                    </a:cubicBezTo>
                    <a:cubicBezTo>
                      <a:pt x="135" y="3"/>
                      <a:pt x="127" y="5"/>
                      <a:pt x="110" y="9"/>
                    </a:cubicBezTo>
                    <a:cubicBezTo>
                      <a:pt x="92" y="7"/>
                      <a:pt x="83" y="6"/>
                      <a:pt x="65" y="4"/>
                    </a:cubicBezTo>
                    <a:cubicBezTo>
                      <a:pt x="67" y="7"/>
                      <a:pt x="68" y="8"/>
                      <a:pt x="71" y="11"/>
                    </a:cubicBezTo>
                    <a:cubicBezTo>
                      <a:pt x="67" y="13"/>
                      <a:pt x="65" y="14"/>
                      <a:pt x="61" y="17"/>
                    </a:cubicBezTo>
                    <a:cubicBezTo>
                      <a:pt x="51" y="15"/>
                      <a:pt x="46" y="15"/>
                      <a:pt x="36" y="13"/>
                    </a:cubicBezTo>
                    <a:cubicBezTo>
                      <a:pt x="33" y="14"/>
                      <a:pt x="32" y="14"/>
                      <a:pt x="30" y="15"/>
                    </a:cubicBezTo>
                    <a:cubicBezTo>
                      <a:pt x="23" y="14"/>
                      <a:pt x="19" y="13"/>
                      <a:pt x="12" y="12"/>
                    </a:cubicBezTo>
                    <a:cubicBezTo>
                      <a:pt x="7" y="14"/>
                      <a:pt x="5" y="15"/>
                      <a:pt x="0" y="18"/>
                    </a:cubicBezTo>
                    <a:cubicBezTo>
                      <a:pt x="4" y="25"/>
                      <a:pt x="6" y="28"/>
                      <a:pt x="10" y="36"/>
                    </a:cubicBezTo>
                    <a:cubicBezTo>
                      <a:pt x="7" y="38"/>
                      <a:pt x="6" y="39"/>
                      <a:pt x="3" y="42"/>
                    </a:cubicBezTo>
                    <a:cubicBezTo>
                      <a:pt x="10" y="43"/>
                      <a:pt x="13" y="44"/>
                      <a:pt x="20" y="45"/>
                    </a:cubicBezTo>
                    <a:cubicBezTo>
                      <a:pt x="18" y="49"/>
                      <a:pt x="17" y="50"/>
                      <a:pt x="15" y="54"/>
                    </a:cubicBezTo>
                    <a:cubicBezTo>
                      <a:pt x="22" y="56"/>
                      <a:pt x="26" y="57"/>
                      <a:pt x="33" y="59"/>
                    </a:cubicBezTo>
                    <a:cubicBezTo>
                      <a:pt x="32" y="63"/>
                      <a:pt x="32" y="65"/>
                      <a:pt x="31" y="68"/>
                    </a:cubicBezTo>
                    <a:cubicBezTo>
                      <a:pt x="40" y="70"/>
                      <a:pt x="44" y="71"/>
                      <a:pt x="53" y="72"/>
                    </a:cubicBezTo>
                    <a:cubicBezTo>
                      <a:pt x="56" y="75"/>
                      <a:pt x="57" y="76"/>
                      <a:pt x="59" y="79"/>
                    </a:cubicBezTo>
                    <a:cubicBezTo>
                      <a:pt x="63" y="80"/>
                      <a:pt x="65" y="81"/>
                      <a:pt x="69" y="83"/>
                    </a:cubicBezTo>
                    <a:cubicBezTo>
                      <a:pt x="76" y="82"/>
                      <a:pt x="79" y="82"/>
                      <a:pt x="85" y="82"/>
                    </a:cubicBezTo>
                    <a:cubicBezTo>
                      <a:pt x="87" y="80"/>
                      <a:pt x="88" y="78"/>
                      <a:pt x="90" y="75"/>
                    </a:cubicBezTo>
                    <a:cubicBezTo>
                      <a:pt x="96" y="76"/>
                      <a:pt x="99" y="76"/>
                      <a:pt x="105" y="76"/>
                    </a:cubicBezTo>
                    <a:cubicBezTo>
                      <a:pt x="114" y="82"/>
                      <a:pt x="119" y="85"/>
                      <a:pt x="129" y="92"/>
                    </a:cubicBezTo>
                    <a:cubicBezTo>
                      <a:pt x="140" y="91"/>
                      <a:pt x="146" y="91"/>
                      <a:pt x="157" y="91"/>
                    </a:cubicBezTo>
                    <a:cubicBezTo>
                      <a:pt x="163" y="88"/>
                      <a:pt x="166" y="87"/>
                      <a:pt x="172" y="83"/>
                    </a:cubicBezTo>
                    <a:cubicBezTo>
                      <a:pt x="178" y="86"/>
                      <a:pt x="182" y="88"/>
                      <a:pt x="188" y="90"/>
                    </a:cubicBezTo>
                    <a:cubicBezTo>
                      <a:pt x="193" y="89"/>
                      <a:pt x="195" y="88"/>
                      <a:pt x="199" y="87"/>
                    </a:cubicBezTo>
                    <a:cubicBezTo>
                      <a:pt x="201" y="89"/>
                      <a:pt x="201" y="90"/>
                      <a:pt x="202" y="92"/>
                    </a:cubicBezTo>
                    <a:cubicBezTo>
                      <a:pt x="201" y="92"/>
                      <a:pt x="200" y="93"/>
                      <a:pt x="198" y="93"/>
                    </a:cubicBezTo>
                    <a:cubicBezTo>
                      <a:pt x="197" y="94"/>
                      <a:pt x="197" y="95"/>
                      <a:pt x="196" y="96"/>
                    </a:cubicBezTo>
                    <a:cubicBezTo>
                      <a:pt x="197" y="99"/>
                      <a:pt x="198" y="100"/>
                      <a:pt x="199" y="102"/>
                    </a:cubicBezTo>
                    <a:cubicBezTo>
                      <a:pt x="197" y="104"/>
                      <a:pt x="197" y="105"/>
                      <a:pt x="195" y="107"/>
                    </a:cubicBezTo>
                    <a:cubicBezTo>
                      <a:pt x="199" y="108"/>
                      <a:pt x="200" y="108"/>
                      <a:pt x="204" y="109"/>
                    </a:cubicBezTo>
                    <a:cubicBezTo>
                      <a:pt x="208" y="107"/>
                      <a:pt x="210" y="105"/>
                      <a:pt x="213" y="103"/>
                    </a:cubicBezTo>
                    <a:cubicBezTo>
                      <a:pt x="213" y="99"/>
                      <a:pt x="213" y="97"/>
                      <a:pt x="214" y="94"/>
                    </a:cubicBezTo>
                    <a:cubicBezTo>
                      <a:pt x="219" y="95"/>
                      <a:pt x="222" y="96"/>
                      <a:pt x="228" y="98"/>
                    </a:cubicBezTo>
                    <a:cubicBezTo>
                      <a:pt x="234" y="97"/>
                      <a:pt x="237" y="96"/>
                      <a:pt x="243" y="96"/>
                    </a:cubicBezTo>
                    <a:cubicBezTo>
                      <a:pt x="248" y="98"/>
                      <a:pt x="251" y="99"/>
                      <a:pt x="256" y="101"/>
                    </a:cubicBezTo>
                    <a:cubicBezTo>
                      <a:pt x="263" y="102"/>
                      <a:pt x="267" y="103"/>
                      <a:pt x="275" y="104"/>
                    </a:cubicBezTo>
                    <a:cubicBezTo>
                      <a:pt x="283" y="102"/>
                      <a:pt x="288" y="101"/>
                      <a:pt x="296" y="99"/>
                    </a:cubicBezTo>
                    <a:cubicBezTo>
                      <a:pt x="308" y="100"/>
                      <a:pt x="313" y="101"/>
                      <a:pt x="324" y="102"/>
                    </a:cubicBezTo>
                    <a:cubicBezTo>
                      <a:pt x="325" y="105"/>
                      <a:pt x="325" y="107"/>
                      <a:pt x="326" y="111"/>
                    </a:cubicBezTo>
                    <a:cubicBezTo>
                      <a:pt x="332" y="108"/>
                      <a:pt x="334" y="107"/>
                      <a:pt x="340" y="104"/>
                    </a:cubicBezTo>
                    <a:cubicBezTo>
                      <a:pt x="348" y="107"/>
                      <a:pt x="352" y="108"/>
                      <a:pt x="360" y="110"/>
                    </a:cubicBezTo>
                    <a:cubicBezTo>
                      <a:pt x="362" y="114"/>
                      <a:pt x="362" y="116"/>
                      <a:pt x="363" y="119"/>
                    </a:cubicBezTo>
                    <a:cubicBezTo>
                      <a:pt x="371" y="119"/>
                      <a:pt x="374" y="120"/>
                      <a:pt x="382" y="120"/>
                    </a:cubicBezTo>
                    <a:cubicBezTo>
                      <a:pt x="380" y="115"/>
                      <a:pt x="380" y="113"/>
                      <a:pt x="378" y="109"/>
                    </a:cubicBezTo>
                    <a:cubicBezTo>
                      <a:pt x="373" y="105"/>
                      <a:pt x="370" y="103"/>
                      <a:pt x="365" y="99"/>
                    </a:cubicBezTo>
                    <a:cubicBezTo>
                      <a:pt x="366" y="97"/>
                      <a:pt x="367" y="97"/>
                      <a:pt x="369" y="95"/>
                    </a:cubicBezTo>
                    <a:cubicBezTo>
                      <a:pt x="367" y="89"/>
                      <a:pt x="366" y="86"/>
                      <a:pt x="364" y="80"/>
                    </a:cubicBezTo>
                    <a:cubicBezTo>
                      <a:pt x="371" y="78"/>
                      <a:pt x="374" y="77"/>
                      <a:pt x="380" y="76"/>
                    </a:cubicBezTo>
                    <a:cubicBezTo>
                      <a:pt x="372" y="72"/>
                      <a:pt x="368" y="70"/>
                      <a:pt x="359" y="66"/>
                    </a:cubicBezTo>
                    <a:cubicBezTo>
                      <a:pt x="361" y="62"/>
                      <a:pt x="362" y="61"/>
                      <a:pt x="364" y="5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289"/>
              <p:cNvSpPr>
                <a:spLocks/>
              </p:cNvSpPr>
              <p:nvPr userDrawn="1"/>
            </p:nvSpPr>
            <p:spPr bwMode="auto">
              <a:xfrm>
                <a:off x="4504" y="838"/>
                <a:ext cx="57" cy="53"/>
              </a:xfrm>
              <a:custGeom>
                <a:avLst/>
                <a:gdLst>
                  <a:gd name="T0" fmla="*/ 0 w 24"/>
                  <a:gd name="T1" fmla="*/ 0 h 22"/>
                  <a:gd name="T2" fmla="*/ 4 w 24"/>
                  <a:gd name="T3" fmla="*/ 15 h 22"/>
                  <a:gd name="T4" fmla="*/ 24 w 24"/>
                  <a:gd name="T5" fmla="*/ 22 h 22"/>
                  <a:gd name="T6" fmla="*/ 20 w 24"/>
                  <a:gd name="T7" fmla="*/ 8 h 22"/>
                  <a:gd name="T8" fmla="*/ 0 w 24"/>
                  <a:gd name="T9" fmla="*/ 0 h 22"/>
                </a:gdLst>
                <a:ahLst/>
                <a:cxnLst>
                  <a:cxn ang="0">
                    <a:pos x="T0" y="T1"/>
                  </a:cxn>
                  <a:cxn ang="0">
                    <a:pos x="T2" y="T3"/>
                  </a:cxn>
                  <a:cxn ang="0">
                    <a:pos x="T4" y="T5"/>
                  </a:cxn>
                  <a:cxn ang="0">
                    <a:pos x="T6" y="T7"/>
                  </a:cxn>
                  <a:cxn ang="0">
                    <a:pos x="T8" y="T9"/>
                  </a:cxn>
                </a:cxnLst>
                <a:rect l="0" t="0" r="r" b="b"/>
                <a:pathLst>
                  <a:path w="24" h="22">
                    <a:moveTo>
                      <a:pt x="0" y="0"/>
                    </a:moveTo>
                    <a:cubicBezTo>
                      <a:pt x="2" y="6"/>
                      <a:pt x="2" y="9"/>
                      <a:pt x="4" y="15"/>
                    </a:cubicBezTo>
                    <a:cubicBezTo>
                      <a:pt x="12" y="18"/>
                      <a:pt x="16" y="19"/>
                      <a:pt x="24" y="22"/>
                    </a:cubicBezTo>
                    <a:cubicBezTo>
                      <a:pt x="22" y="17"/>
                      <a:pt x="21" y="14"/>
                      <a:pt x="20" y="8"/>
                    </a:cubicBezTo>
                    <a:cubicBezTo>
                      <a:pt x="12" y="5"/>
                      <a:pt x="8" y="3"/>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290"/>
              <p:cNvSpPr>
                <a:spLocks/>
              </p:cNvSpPr>
              <p:nvPr userDrawn="1"/>
            </p:nvSpPr>
            <p:spPr bwMode="auto">
              <a:xfrm>
                <a:off x="4452" y="779"/>
                <a:ext cx="140" cy="112"/>
              </a:xfrm>
              <a:custGeom>
                <a:avLst/>
                <a:gdLst>
                  <a:gd name="T0" fmla="*/ 49 w 59"/>
                  <a:gd name="T1" fmla="*/ 27 h 47"/>
                  <a:gd name="T2" fmla="*/ 51 w 59"/>
                  <a:gd name="T3" fmla="*/ 24 h 47"/>
                  <a:gd name="T4" fmla="*/ 41 w 59"/>
                  <a:gd name="T5" fmla="*/ 17 h 47"/>
                  <a:gd name="T6" fmla="*/ 44 w 59"/>
                  <a:gd name="T7" fmla="*/ 14 h 47"/>
                  <a:gd name="T8" fmla="*/ 33 w 59"/>
                  <a:gd name="T9" fmla="*/ 3 h 47"/>
                  <a:gd name="T10" fmla="*/ 30 w 59"/>
                  <a:gd name="T11" fmla="*/ 4 h 47"/>
                  <a:gd name="T12" fmla="*/ 0 w 59"/>
                  <a:gd name="T13" fmla="*/ 0 h 47"/>
                  <a:gd name="T14" fmla="*/ 6 w 59"/>
                  <a:gd name="T15" fmla="*/ 6 h 47"/>
                  <a:gd name="T16" fmla="*/ 1 w 59"/>
                  <a:gd name="T17" fmla="*/ 15 h 47"/>
                  <a:gd name="T18" fmla="*/ 22 w 59"/>
                  <a:gd name="T19" fmla="*/ 25 h 47"/>
                  <a:gd name="T20" fmla="*/ 42 w 59"/>
                  <a:gd name="T21" fmla="*/ 34 h 47"/>
                  <a:gd name="T22" fmla="*/ 46 w 59"/>
                  <a:gd name="T23" fmla="*/ 47 h 47"/>
                  <a:gd name="T24" fmla="*/ 59 w 59"/>
                  <a:gd name="T25" fmla="*/ 43 h 47"/>
                  <a:gd name="T26" fmla="*/ 59 w 59"/>
                  <a:gd name="T27" fmla="*/ 34 h 47"/>
                  <a:gd name="T28" fmla="*/ 49 w 59"/>
                  <a:gd name="T29"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7">
                    <a:moveTo>
                      <a:pt x="49" y="27"/>
                    </a:moveTo>
                    <a:cubicBezTo>
                      <a:pt x="50" y="26"/>
                      <a:pt x="50" y="25"/>
                      <a:pt x="51" y="24"/>
                    </a:cubicBezTo>
                    <a:cubicBezTo>
                      <a:pt x="47" y="21"/>
                      <a:pt x="45" y="20"/>
                      <a:pt x="41" y="17"/>
                    </a:cubicBezTo>
                    <a:cubicBezTo>
                      <a:pt x="42" y="16"/>
                      <a:pt x="42" y="15"/>
                      <a:pt x="44" y="14"/>
                    </a:cubicBezTo>
                    <a:cubicBezTo>
                      <a:pt x="39" y="10"/>
                      <a:pt x="37" y="8"/>
                      <a:pt x="33" y="3"/>
                    </a:cubicBezTo>
                    <a:cubicBezTo>
                      <a:pt x="31" y="4"/>
                      <a:pt x="31" y="4"/>
                      <a:pt x="30" y="4"/>
                    </a:cubicBezTo>
                    <a:cubicBezTo>
                      <a:pt x="18" y="2"/>
                      <a:pt x="12" y="2"/>
                      <a:pt x="0" y="0"/>
                    </a:cubicBezTo>
                    <a:cubicBezTo>
                      <a:pt x="2" y="2"/>
                      <a:pt x="4" y="4"/>
                      <a:pt x="6" y="6"/>
                    </a:cubicBezTo>
                    <a:cubicBezTo>
                      <a:pt x="4" y="10"/>
                      <a:pt x="3" y="11"/>
                      <a:pt x="1" y="15"/>
                    </a:cubicBezTo>
                    <a:cubicBezTo>
                      <a:pt x="10" y="19"/>
                      <a:pt x="14" y="21"/>
                      <a:pt x="22" y="25"/>
                    </a:cubicBezTo>
                    <a:cubicBezTo>
                      <a:pt x="30" y="28"/>
                      <a:pt x="34" y="30"/>
                      <a:pt x="42" y="34"/>
                    </a:cubicBezTo>
                    <a:cubicBezTo>
                      <a:pt x="43" y="39"/>
                      <a:pt x="44" y="42"/>
                      <a:pt x="46" y="47"/>
                    </a:cubicBezTo>
                    <a:cubicBezTo>
                      <a:pt x="51" y="46"/>
                      <a:pt x="54" y="45"/>
                      <a:pt x="59" y="43"/>
                    </a:cubicBezTo>
                    <a:cubicBezTo>
                      <a:pt x="59" y="39"/>
                      <a:pt x="59" y="37"/>
                      <a:pt x="59" y="34"/>
                    </a:cubicBezTo>
                    <a:cubicBezTo>
                      <a:pt x="55" y="31"/>
                      <a:pt x="53" y="30"/>
                      <a:pt x="49" y="2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291"/>
              <p:cNvSpPr>
                <a:spLocks/>
              </p:cNvSpPr>
              <p:nvPr userDrawn="1"/>
            </p:nvSpPr>
            <p:spPr bwMode="auto">
              <a:xfrm>
                <a:off x="4531" y="767"/>
                <a:ext cx="239" cy="157"/>
              </a:xfrm>
              <a:custGeom>
                <a:avLst/>
                <a:gdLst>
                  <a:gd name="T0" fmla="*/ 101 w 101"/>
                  <a:gd name="T1" fmla="*/ 42 h 66"/>
                  <a:gd name="T2" fmla="*/ 82 w 101"/>
                  <a:gd name="T3" fmla="*/ 30 h 66"/>
                  <a:gd name="T4" fmla="*/ 71 w 101"/>
                  <a:gd name="T5" fmla="*/ 15 h 66"/>
                  <a:gd name="T6" fmla="*/ 59 w 101"/>
                  <a:gd name="T7" fmla="*/ 21 h 66"/>
                  <a:gd name="T8" fmla="*/ 48 w 101"/>
                  <a:gd name="T9" fmla="*/ 19 h 66"/>
                  <a:gd name="T10" fmla="*/ 45 w 101"/>
                  <a:gd name="T11" fmla="*/ 10 h 66"/>
                  <a:gd name="T12" fmla="*/ 32 w 101"/>
                  <a:gd name="T13" fmla="*/ 0 h 66"/>
                  <a:gd name="T14" fmla="*/ 23 w 101"/>
                  <a:gd name="T15" fmla="*/ 2 h 66"/>
                  <a:gd name="T16" fmla="*/ 33 w 101"/>
                  <a:gd name="T17" fmla="*/ 12 h 66"/>
                  <a:gd name="T18" fmla="*/ 25 w 101"/>
                  <a:gd name="T19" fmla="*/ 17 h 66"/>
                  <a:gd name="T20" fmla="*/ 9 w 101"/>
                  <a:gd name="T21" fmla="*/ 7 h 66"/>
                  <a:gd name="T22" fmla="*/ 0 w 101"/>
                  <a:gd name="T23" fmla="*/ 8 h 66"/>
                  <a:gd name="T24" fmla="*/ 11 w 101"/>
                  <a:gd name="T25" fmla="*/ 19 h 66"/>
                  <a:gd name="T26" fmla="*/ 8 w 101"/>
                  <a:gd name="T27" fmla="*/ 22 h 66"/>
                  <a:gd name="T28" fmla="*/ 18 w 101"/>
                  <a:gd name="T29" fmla="*/ 29 h 66"/>
                  <a:gd name="T30" fmla="*/ 16 w 101"/>
                  <a:gd name="T31" fmla="*/ 32 h 66"/>
                  <a:gd name="T32" fmla="*/ 26 w 101"/>
                  <a:gd name="T33" fmla="*/ 39 h 66"/>
                  <a:gd name="T34" fmla="*/ 26 w 101"/>
                  <a:gd name="T35" fmla="*/ 48 h 66"/>
                  <a:gd name="T36" fmla="*/ 51 w 101"/>
                  <a:gd name="T37" fmla="*/ 42 h 66"/>
                  <a:gd name="T38" fmla="*/ 57 w 101"/>
                  <a:gd name="T39" fmla="*/ 49 h 66"/>
                  <a:gd name="T40" fmla="*/ 56 w 101"/>
                  <a:gd name="T41" fmla="*/ 61 h 66"/>
                  <a:gd name="T42" fmla="*/ 72 w 101"/>
                  <a:gd name="T43" fmla="*/ 66 h 66"/>
                  <a:gd name="T44" fmla="*/ 71 w 101"/>
                  <a:gd name="T45" fmla="*/ 56 h 66"/>
                  <a:gd name="T46" fmla="*/ 101 w 101"/>
                  <a:gd name="T47"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66">
                    <a:moveTo>
                      <a:pt x="101" y="42"/>
                    </a:moveTo>
                    <a:cubicBezTo>
                      <a:pt x="94" y="37"/>
                      <a:pt x="90" y="35"/>
                      <a:pt x="82" y="30"/>
                    </a:cubicBezTo>
                    <a:cubicBezTo>
                      <a:pt x="78" y="24"/>
                      <a:pt x="76" y="21"/>
                      <a:pt x="71" y="15"/>
                    </a:cubicBezTo>
                    <a:cubicBezTo>
                      <a:pt x="66" y="17"/>
                      <a:pt x="64" y="18"/>
                      <a:pt x="59" y="21"/>
                    </a:cubicBezTo>
                    <a:cubicBezTo>
                      <a:pt x="55" y="20"/>
                      <a:pt x="53" y="19"/>
                      <a:pt x="48" y="19"/>
                    </a:cubicBezTo>
                    <a:cubicBezTo>
                      <a:pt x="47" y="15"/>
                      <a:pt x="47" y="13"/>
                      <a:pt x="45" y="10"/>
                    </a:cubicBezTo>
                    <a:cubicBezTo>
                      <a:pt x="40" y="6"/>
                      <a:pt x="37" y="4"/>
                      <a:pt x="32" y="0"/>
                    </a:cubicBezTo>
                    <a:cubicBezTo>
                      <a:pt x="28" y="1"/>
                      <a:pt x="26" y="1"/>
                      <a:pt x="23" y="2"/>
                    </a:cubicBezTo>
                    <a:cubicBezTo>
                      <a:pt x="27" y="6"/>
                      <a:pt x="29" y="8"/>
                      <a:pt x="33" y="12"/>
                    </a:cubicBezTo>
                    <a:cubicBezTo>
                      <a:pt x="30" y="14"/>
                      <a:pt x="28" y="15"/>
                      <a:pt x="25" y="17"/>
                    </a:cubicBezTo>
                    <a:cubicBezTo>
                      <a:pt x="19" y="13"/>
                      <a:pt x="15" y="11"/>
                      <a:pt x="9" y="7"/>
                    </a:cubicBezTo>
                    <a:cubicBezTo>
                      <a:pt x="5" y="7"/>
                      <a:pt x="3" y="8"/>
                      <a:pt x="0" y="8"/>
                    </a:cubicBezTo>
                    <a:cubicBezTo>
                      <a:pt x="4" y="13"/>
                      <a:pt x="6" y="15"/>
                      <a:pt x="11" y="19"/>
                    </a:cubicBezTo>
                    <a:cubicBezTo>
                      <a:pt x="9" y="20"/>
                      <a:pt x="9" y="21"/>
                      <a:pt x="8" y="22"/>
                    </a:cubicBezTo>
                    <a:cubicBezTo>
                      <a:pt x="12" y="25"/>
                      <a:pt x="14" y="26"/>
                      <a:pt x="18" y="29"/>
                    </a:cubicBezTo>
                    <a:cubicBezTo>
                      <a:pt x="17" y="30"/>
                      <a:pt x="17" y="31"/>
                      <a:pt x="16" y="32"/>
                    </a:cubicBezTo>
                    <a:cubicBezTo>
                      <a:pt x="20" y="35"/>
                      <a:pt x="22" y="36"/>
                      <a:pt x="26" y="39"/>
                    </a:cubicBezTo>
                    <a:cubicBezTo>
                      <a:pt x="26" y="42"/>
                      <a:pt x="26" y="44"/>
                      <a:pt x="26" y="48"/>
                    </a:cubicBezTo>
                    <a:cubicBezTo>
                      <a:pt x="36" y="46"/>
                      <a:pt x="41" y="44"/>
                      <a:pt x="51" y="42"/>
                    </a:cubicBezTo>
                    <a:cubicBezTo>
                      <a:pt x="54" y="45"/>
                      <a:pt x="55" y="46"/>
                      <a:pt x="57" y="49"/>
                    </a:cubicBezTo>
                    <a:cubicBezTo>
                      <a:pt x="57" y="53"/>
                      <a:pt x="57" y="56"/>
                      <a:pt x="56" y="61"/>
                    </a:cubicBezTo>
                    <a:cubicBezTo>
                      <a:pt x="63" y="63"/>
                      <a:pt x="66" y="64"/>
                      <a:pt x="72" y="66"/>
                    </a:cubicBezTo>
                    <a:cubicBezTo>
                      <a:pt x="72" y="62"/>
                      <a:pt x="72" y="60"/>
                      <a:pt x="71" y="56"/>
                    </a:cubicBezTo>
                    <a:cubicBezTo>
                      <a:pt x="83" y="51"/>
                      <a:pt x="89" y="48"/>
                      <a:pt x="101" y="4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292"/>
              <p:cNvSpPr>
                <a:spLocks/>
              </p:cNvSpPr>
              <p:nvPr userDrawn="1"/>
            </p:nvSpPr>
            <p:spPr bwMode="auto">
              <a:xfrm>
                <a:off x="4303" y="642"/>
                <a:ext cx="306" cy="166"/>
              </a:xfrm>
              <a:custGeom>
                <a:avLst/>
                <a:gdLst>
                  <a:gd name="T0" fmla="*/ 109 w 129"/>
                  <a:gd name="T1" fmla="*/ 46 h 70"/>
                  <a:gd name="T2" fmla="*/ 112 w 129"/>
                  <a:gd name="T3" fmla="*/ 42 h 70"/>
                  <a:gd name="T4" fmla="*/ 98 w 129"/>
                  <a:gd name="T5" fmla="*/ 35 h 70"/>
                  <a:gd name="T6" fmla="*/ 76 w 129"/>
                  <a:gd name="T7" fmla="*/ 37 h 70"/>
                  <a:gd name="T8" fmla="*/ 71 w 129"/>
                  <a:gd name="T9" fmla="*/ 28 h 70"/>
                  <a:gd name="T10" fmla="*/ 53 w 129"/>
                  <a:gd name="T11" fmla="*/ 19 h 70"/>
                  <a:gd name="T12" fmla="*/ 33 w 129"/>
                  <a:gd name="T13" fmla="*/ 15 h 70"/>
                  <a:gd name="T14" fmla="*/ 5 w 129"/>
                  <a:gd name="T15" fmla="*/ 0 h 70"/>
                  <a:gd name="T16" fmla="*/ 0 w 129"/>
                  <a:gd name="T17" fmla="*/ 4 h 70"/>
                  <a:gd name="T18" fmla="*/ 25 w 129"/>
                  <a:gd name="T19" fmla="*/ 21 h 70"/>
                  <a:gd name="T20" fmla="*/ 30 w 129"/>
                  <a:gd name="T21" fmla="*/ 36 h 70"/>
                  <a:gd name="T22" fmla="*/ 24 w 129"/>
                  <a:gd name="T23" fmla="*/ 41 h 70"/>
                  <a:gd name="T24" fmla="*/ 21 w 129"/>
                  <a:gd name="T25" fmla="*/ 41 h 70"/>
                  <a:gd name="T26" fmla="*/ 32 w 129"/>
                  <a:gd name="T27" fmla="*/ 49 h 70"/>
                  <a:gd name="T28" fmla="*/ 51 w 129"/>
                  <a:gd name="T29" fmla="*/ 47 h 70"/>
                  <a:gd name="T30" fmla="*/ 63 w 129"/>
                  <a:gd name="T31" fmla="*/ 58 h 70"/>
                  <a:gd name="T32" fmla="*/ 93 w 129"/>
                  <a:gd name="T33" fmla="*/ 62 h 70"/>
                  <a:gd name="T34" fmla="*/ 105 w 129"/>
                  <a:gd name="T35" fmla="*/ 60 h 70"/>
                  <a:gd name="T36" fmla="*/ 121 w 129"/>
                  <a:gd name="T37" fmla="*/ 70 h 70"/>
                  <a:gd name="T38" fmla="*/ 129 w 129"/>
                  <a:gd name="T39" fmla="*/ 65 h 70"/>
                  <a:gd name="T40" fmla="*/ 119 w 129"/>
                  <a:gd name="T41" fmla="*/ 55 h 70"/>
                  <a:gd name="T42" fmla="*/ 123 w 129"/>
                  <a:gd name="T43" fmla="*/ 54 h 70"/>
                  <a:gd name="T44" fmla="*/ 123 w 129"/>
                  <a:gd name="T45" fmla="*/ 54 h 70"/>
                  <a:gd name="T46" fmla="*/ 109 w 129"/>
                  <a:gd name="T47" fmla="*/ 4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70">
                    <a:moveTo>
                      <a:pt x="109" y="46"/>
                    </a:moveTo>
                    <a:cubicBezTo>
                      <a:pt x="110" y="44"/>
                      <a:pt x="111" y="43"/>
                      <a:pt x="112" y="42"/>
                    </a:cubicBezTo>
                    <a:cubicBezTo>
                      <a:pt x="106" y="39"/>
                      <a:pt x="103" y="38"/>
                      <a:pt x="98" y="35"/>
                    </a:cubicBezTo>
                    <a:cubicBezTo>
                      <a:pt x="89" y="36"/>
                      <a:pt x="85" y="36"/>
                      <a:pt x="76" y="37"/>
                    </a:cubicBezTo>
                    <a:cubicBezTo>
                      <a:pt x="74" y="33"/>
                      <a:pt x="73" y="32"/>
                      <a:pt x="71" y="28"/>
                    </a:cubicBezTo>
                    <a:cubicBezTo>
                      <a:pt x="64" y="25"/>
                      <a:pt x="60" y="23"/>
                      <a:pt x="53" y="19"/>
                    </a:cubicBezTo>
                    <a:cubicBezTo>
                      <a:pt x="45" y="18"/>
                      <a:pt x="41" y="17"/>
                      <a:pt x="33" y="15"/>
                    </a:cubicBezTo>
                    <a:cubicBezTo>
                      <a:pt x="22" y="9"/>
                      <a:pt x="16" y="6"/>
                      <a:pt x="5" y="0"/>
                    </a:cubicBezTo>
                    <a:cubicBezTo>
                      <a:pt x="3" y="2"/>
                      <a:pt x="2" y="3"/>
                      <a:pt x="0" y="4"/>
                    </a:cubicBezTo>
                    <a:cubicBezTo>
                      <a:pt x="10" y="11"/>
                      <a:pt x="15" y="14"/>
                      <a:pt x="25" y="21"/>
                    </a:cubicBezTo>
                    <a:cubicBezTo>
                      <a:pt x="27" y="27"/>
                      <a:pt x="28" y="30"/>
                      <a:pt x="30" y="36"/>
                    </a:cubicBezTo>
                    <a:cubicBezTo>
                      <a:pt x="28" y="38"/>
                      <a:pt x="26" y="39"/>
                      <a:pt x="24" y="41"/>
                    </a:cubicBezTo>
                    <a:cubicBezTo>
                      <a:pt x="23" y="41"/>
                      <a:pt x="22" y="41"/>
                      <a:pt x="21" y="41"/>
                    </a:cubicBezTo>
                    <a:cubicBezTo>
                      <a:pt x="25" y="44"/>
                      <a:pt x="28" y="46"/>
                      <a:pt x="32" y="49"/>
                    </a:cubicBezTo>
                    <a:cubicBezTo>
                      <a:pt x="40" y="48"/>
                      <a:pt x="44" y="48"/>
                      <a:pt x="51" y="47"/>
                    </a:cubicBezTo>
                    <a:cubicBezTo>
                      <a:pt x="56" y="51"/>
                      <a:pt x="58" y="54"/>
                      <a:pt x="63" y="58"/>
                    </a:cubicBezTo>
                    <a:cubicBezTo>
                      <a:pt x="75" y="60"/>
                      <a:pt x="81" y="60"/>
                      <a:pt x="93" y="62"/>
                    </a:cubicBezTo>
                    <a:cubicBezTo>
                      <a:pt x="98" y="61"/>
                      <a:pt x="100" y="61"/>
                      <a:pt x="105" y="60"/>
                    </a:cubicBezTo>
                    <a:cubicBezTo>
                      <a:pt x="111" y="64"/>
                      <a:pt x="115" y="66"/>
                      <a:pt x="121" y="70"/>
                    </a:cubicBezTo>
                    <a:cubicBezTo>
                      <a:pt x="124" y="68"/>
                      <a:pt x="126" y="67"/>
                      <a:pt x="129" y="65"/>
                    </a:cubicBezTo>
                    <a:cubicBezTo>
                      <a:pt x="125" y="61"/>
                      <a:pt x="123" y="59"/>
                      <a:pt x="119" y="55"/>
                    </a:cubicBezTo>
                    <a:cubicBezTo>
                      <a:pt x="120" y="55"/>
                      <a:pt x="121" y="55"/>
                      <a:pt x="123" y="54"/>
                    </a:cubicBezTo>
                    <a:cubicBezTo>
                      <a:pt x="123" y="54"/>
                      <a:pt x="123" y="54"/>
                      <a:pt x="123" y="54"/>
                    </a:cubicBezTo>
                    <a:cubicBezTo>
                      <a:pt x="117" y="51"/>
                      <a:pt x="115" y="49"/>
                      <a:pt x="109" y="4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293"/>
              <p:cNvSpPr>
                <a:spLocks noEditPoints="1"/>
              </p:cNvSpPr>
              <p:nvPr userDrawn="1"/>
            </p:nvSpPr>
            <p:spPr bwMode="auto">
              <a:xfrm>
                <a:off x="3696" y="-400"/>
                <a:ext cx="7252" cy="4470"/>
              </a:xfrm>
              <a:custGeom>
                <a:avLst/>
                <a:gdLst>
                  <a:gd name="T0" fmla="*/ 2170 w 3058"/>
                  <a:gd name="T1" fmla="*/ 1241 h 1884"/>
                  <a:gd name="T2" fmla="*/ 2139 w 3058"/>
                  <a:gd name="T3" fmla="*/ 1130 h 1884"/>
                  <a:gd name="T4" fmla="*/ 2364 w 3058"/>
                  <a:gd name="T5" fmla="*/ 1235 h 1884"/>
                  <a:gd name="T6" fmla="*/ 2479 w 3058"/>
                  <a:gd name="T7" fmla="*/ 1330 h 1884"/>
                  <a:gd name="T8" fmla="*/ 2619 w 3058"/>
                  <a:gd name="T9" fmla="*/ 1449 h 1884"/>
                  <a:gd name="T10" fmla="*/ 2517 w 3058"/>
                  <a:gd name="T11" fmla="*/ 1412 h 1884"/>
                  <a:gd name="T12" fmla="*/ 2477 w 3058"/>
                  <a:gd name="T13" fmla="*/ 1466 h 1884"/>
                  <a:gd name="T14" fmla="*/ 2583 w 3058"/>
                  <a:gd name="T15" fmla="*/ 1506 h 1884"/>
                  <a:gd name="T16" fmla="*/ 2631 w 3058"/>
                  <a:gd name="T17" fmla="*/ 1494 h 1884"/>
                  <a:gd name="T18" fmla="*/ 2766 w 3058"/>
                  <a:gd name="T19" fmla="*/ 1614 h 1884"/>
                  <a:gd name="T20" fmla="*/ 2875 w 3058"/>
                  <a:gd name="T21" fmla="*/ 1695 h 1884"/>
                  <a:gd name="T22" fmla="*/ 2925 w 3058"/>
                  <a:gd name="T23" fmla="*/ 1723 h 1884"/>
                  <a:gd name="T24" fmla="*/ 3058 w 3058"/>
                  <a:gd name="T25" fmla="*/ 1884 h 1884"/>
                  <a:gd name="T26" fmla="*/ 2955 w 3058"/>
                  <a:gd name="T27" fmla="*/ 1702 h 1884"/>
                  <a:gd name="T28" fmla="*/ 2794 w 3058"/>
                  <a:gd name="T29" fmla="*/ 1498 h 1884"/>
                  <a:gd name="T30" fmla="*/ 2647 w 3058"/>
                  <a:gd name="T31" fmla="*/ 1331 h 1884"/>
                  <a:gd name="T32" fmla="*/ 2492 w 3058"/>
                  <a:gd name="T33" fmla="*/ 1126 h 1884"/>
                  <a:gd name="T34" fmla="*/ 2324 w 3058"/>
                  <a:gd name="T35" fmla="*/ 961 h 1884"/>
                  <a:gd name="T36" fmla="*/ 2130 w 3058"/>
                  <a:gd name="T37" fmla="*/ 813 h 1884"/>
                  <a:gd name="T38" fmla="*/ 1980 w 3058"/>
                  <a:gd name="T39" fmla="*/ 678 h 1884"/>
                  <a:gd name="T40" fmla="*/ 1677 w 3058"/>
                  <a:gd name="T41" fmla="*/ 485 h 1884"/>
                  <a:gd name="T42" fmla="*/ 1796 w 3058"/>
                  <a:gd name="T43" fmla="*/ 491 h 1884"/>
                  <a:gd name="T44" fmla="*/ 1647 w 3058"/>
                  <a:gd name="T45" fmla="*/ 406 h 1884"/>
                  <a:gd name="T46" fmla="*/ 1422 w 3058"/>
                  <a:gd name="T47" fmla="*/ 298 h 1884"/>
                  <a:gd name="T48" fmla="*/ 1213 w 3058"/>
                  <a:gd name="T49" fmla="*/ 255 h 1884"/>
                  <a:gd name="T50" fmla="*/ 1088 w 3058"/>
                  <a:gd name="T51" fmla="*/ 219 h 1884"/>
                  <a:gd name="T52" fmla="*/ 1044 w 3058"/>
                  <a:gd name="T53" fmla="*/ 218 h 1884"/>
                  <a:gd name="T54" fmla="*/ 1042 w 3058"/>
                  <a:gd name="T55" fmla="*/ 264 h 1884"/>
                  <a:gd name="T56" fmla="*/ 1014 w 3058"/>
                  <a:gd name="T57" fmla="*/ 203 h 1884"/>
                  <a:gd name="T58" fmla="*/ 931 w 3058"/>
                  <a:gd name="T59" fmla="*/ 205 h 1884"/>
                  <a:gd name="T60" fmla="*/ 683 w 3058"/>
                  <a:gd name="T61" fmla="*/ 130 h 1884"/>
                  <a:gd name="T62" fmla="*/ 405 w 3058"/>
                  <a:gd name="T63" fmla="*/ 84 h 1884"/>
                  <a:gd name="T64" fmla="*/ 331 w 3058"/>
                  <a:gd name="T65" fmla="*/ 87 h 1884"/>
                  <a:gd name="T66" fmla="*/ 174 w 3058"/>
                  <a:gd name="T67" fmla="*/ 50 h 1884"/>
                  <a:gd name="T68" fmla="*/ 147 w 3058"/>
                  <a:gd name="T69" fmla="*/ 7 h 1884"/>
                  <a:gd name="T70" fmla="*/ 73 w 3058"/>
                  <a:gd name="T71" fmla="*/ 29 h 1884"/>
                  <a:gd name="T72" fmla="*/ 92 w 3058"/>
                  <a:gd name="T73" fmla="*/ 114 h 1884"/>
                  <a:gd name="T74" fmla="*/ 9 w 3058"/>
                  <a:gd name="T75" fmla="*/ 180 h 1884"/>
                  <a:gd name="T76" fmla="*/ 87 w 3058"/>
                  <a:gd name="T77" fmla="*/ 245 h 1884"/>
                  <a:gd name="T78" fmla="*/ 144 w 3058"/>
                  <a:gd name="T79" fmla="*/ 303 h 1884"/>
                  <a:gd name="T80" fmla="*/ 259 w 3058"/>
                  <a:gd name="T81" fmla="*/ 354 h 1884"/>
                  <a:gd name="T82" fmla="*/ 209 w 3058"/>
                  <a:gd name="T83" fmla="*/ 405 h 1884"/>
                  <a:gd name="T84" fmla="*/ 354 w 3058"/>
                  <a:gd name="T85" fmla="*/ 474 h 1884"/>
                  <a:gd name="T86" fmla="*/ 388 w 3058"/>
                  <a:gd name="T87" fmla="*/ 454 h 1884"/>
                  <a:gd name="T88" fmla="*/ 403 w 3058"/>
                  <a:gd name="T89" fmla="*/ 375 h 1884"/>
                  <a:gd name="T90" fmla="*/ 514 w 3058"/>
                  <a:gd name="T91" fmla="*/ 368 h 1884"/>
                  <a:gd name="T92" fmla="*/ 622 w 3058"/>
                  <a:gd name="T93" fmla="*/ 407 h 1884"/>
                  <a:gd name="T94" fmla="*/ 699 w 3058"/>
                  <a:gd name="T95" fmla="*/ 397 h 1884"/>
                  <a:gd name="T96" fmla="*/ 897 w 3058"/>
                  <a:gd name="T97" fmla="*/ 415 h 1884"/>
                  <a:gd name="T98" fmla="*/ 1036 w 3058"/>
                  <a:gd name="T99" fmla="*/ 480 h 1884"/>
                  <a:gd name="T100" fmla="*/ 1171 w 3058"/>
                  <a:gd name="T101" fmla="*/ 614 h 1884"/>
                  <a:gd name="T102" fmla="*/ 1311 w 3058"/>
                  <a:gd name="T103" fmla="*/ 667 h 1884"/>
                  <a:gd name="T104" fmla="*/ 1465 w 3058"/>
                  <a:gd name="T105" fmla="*/ 730 h 1884"/>
                  <a:gd name="T106" fmla="*/ 1695 w 3058"/>
                  <a:gd name="T107" fmla="*/ 899 h 1884"/>
                  <a:gd name="T108" fmla="*/ 1846 w 3058"/>
                  <a:gd name="T109" fmla="*/ 949 h 1884"/>
                  <a:gd name="T110" fmla="*/ 1980 w 3058"/>
                  <a:gd name="T111" fmla="*/ 1104 h 1884"/>
                  <a:gd name="T112" fmla="*/ 2039 w 3058"/>
                  <a:gd name="T113" fmla="*/ 1189 h 1884"/>
                  <a:gd name="T114" fmla="*/ 99 w 3058"/>
                  <a:gd name="T115" fmla="*/ 162 h 1884"/>
                  <a:gd name="T116" fmla="*/ 186 w 3058"/>
                  <a:gd name="T117" fmla="*/ 149 h 1884"/>
                  <a:gd name="T118" fmla="*/ 1568 w 3058"/>
                  <a:gd name="T119" fmla="*/ 792 h 1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58" h="1884">
                    <a:moveTo>
                      <a:pt x="1948" y="1206"/>
                    </a:moveTo>
                    <a:cubicBezTo>
                      <a:pt x="1953" y="1207"/>
                      <a:pt x="1956" y="1207"/>
                      <a:pt x="1961" y="1208"/>
                    </a:cubicBezTo>
                    <a:cubicBezTo>
                      <a:pt x="1966" y="1207"/>
                      <a:pt x="1969" y="1207"/>
                      <a:pt x="1975" y="1207"/>
                    </a:cubicBezTo>
                    <a:cubicBezTo>
                      <a:pt x="1981" y="1216"/>
                      <a:pt x="1984" y="1221"/>
                      <a:pt x="1991" y="1231"/>
                    </a:cubicBezTo>
                    <a:cubicBezTo>
                      <a:pt x="1997" y="1234"/>
                      <a:pt x="2000" y="1236"/>
                      <a:pt x="2006" y="1239"/>
                    </a:cubicBezTo>
                    <a:cubicBezTo>
                      <a:pt x="2016" y="1242"/>
                      <a:pt x="2021" y="1244"/>
                      <a:pt x="2031" y="1247"/>
                    </a:cubicBezTo>
                    <a:cubicBezTo>
                      <a:pt x="2038" y="1246"/>
                      <a:pt x="2042" y="1246"/>
                      <a:pt x="2049" y="1245"/>
                    </a:cubicBezTo>
                    <a:cubicBezTo>
                      <a:pt x="2065" y="1248"/>
                      <a:pt x="2073" y="1249"/>
                      <a:pt x="2089" y="1251"/>
                    </a:cubicBezTo>
                    <a:cubicBezTo>
                      <a:pt x="2106" y="1250"/>
                      <a:pt x="2114" y="1249"/>
                      <a:pt x="2131" y="1247"/>
                    </a:cubicBezTo>
                    <a:cubicBezTo>
                      <a:pt x="2139" y="1249"/>
                      <a:pt x="2143" y="1250"/>
                      <a:pt x="2150" y="1252"/>
                    </a:cubicBezTo>
                    <a:cubicBezTo>
                      <a:pt x="2156" y="1247"/>
                      <a:pt x="2158" y="1244"/>
                      <a:pt x="2163" y="1239"/>
                    </a:cubicBezTo>
                    <a:cubicBezTo>
                      <a:pt x="2166" y="1240"/>
                      <a:pt x="2167" y="1240"/>
                      <a:pt x="2170" y="1241"/>
                    </a:cubicBezTo>
                    <a:cubicBezTo>
                      <a:pt x="2170" y="1236"/>
                      <a:pt x="2170" y="1234"/>
                      <a:pt x="2171" y="1229"/>
                    </a:cubicBezTo>
                    <a:cubicBezTo>
                      <a:pt x="2178" y="1228"/>
                      <a:pt x="2182" y="1227"/>
                      <a:pt x="2190" y="1225"/>
                    </a:cubicBezTo>
                    <a:cubicBezTo>
                      <a:pt x="2191" y="1219"/>
                      <a:pt x="2192" y="1216"/>
                      <a:pt x="2193" y="1210"/>
                    </a:cubicBezTo>
                    <a:cubicBezTo>
                      <a:pt x="2196" y="1208"/>
                      <a:pt x="2197" y="1207"/>
                      <a:pt x="2199" y="1206"/>
                    </a:cubicBezTo>
                    <a:cubicBezTo>
                      <a:pt x="2196" y="1201"/>
                      <a:pt x="2194" y="1198"/>
                      <a:pt x="2191" y="1193"/>
                    </a:cubicBezTo>
                    <a:cubicBezTo>
                      <a:pt x="2190" y="1188"/>
                      <a:pt x="2190" y="1186"/>
                      <a:pt x="2189" y="1181"/>
                    </a:cubicBezTo>
                    <a:cubicBezTo>
                      <a:pt x="2182" y="1174"/>
                      <a:pt x="2178" y="1171"/>
                      <a:pt x="2171" y="1164"/>
                    </a:cubicBezTo>
                    <a:cubicBezTo>
                      <a:pt x="2167" y="1167"/>
                      <a:pt x="2164" y="1168"/>
                      <a:pt x="2160" y="1171"/>
                    </a:cubicBezTo>
                    <a:cubicBezTo>
                      <a:pt x="2154" y="1164"/>
                      <a:pt x="2151" y="1161"/>
                      <a:pt x="2145" y="1154"/>
                    </a:cubicBezTo>
                    <a:cubicBezTo>
                      <a:pt x="2145" y="1151"/>
                      <a:pt x="2145" y="1149"/>
                      <a:pt x="2145" y="1145"/>
                    </a:cubicBezTo>
                    <a:cubicBezTo>
                      <a:pt x="2139" y="1143"/>
                      <a:pt x="2136" y="1141"/>
                      <a:pt x="2130" y="1138"/>
                    </a:cubicBezTo>
                    <a:cubicBezTo>
                      <a:pt x="2133" y="1135"/>
                      <a:pt x="2135" y="1134"/>
                      <a:pt x="2139" y="1130"/>
                    </a:cubicBezTo>
                    <a:cubicBezTo>
                      <a:pt x="2131" y="1125"/>
                      <a:pt x="2127" y="1122"/>
                      <a:pt x="2118" y="1117"/>
                    </a:cubicBezTo>
                    <a:cubicBezTo>
                      <a:pt x="2116" y="1112"/>
                      <a:pt x="2115" y="1110"/>
                      <a:pt x="2113" y="1105"/>
                    </a:cubicBezTo>
                    <a:cubicBezTo>
                      <a:pt x="2130" y="1111"/>
                      <a:pt x="2138" y="1114"/>
                      <a:pt x="2155" y="1120"/>
                    </a:cubicBezTo>
                    <a:cubicBezTo>
                      <a:pt x="2161" y="1120"/>
                      <a:pt x="2165" y="1120"/>
                      <a:pt x="2171" y="1121"/>
                    </a:cubicBezTo>
                    <a:cubicBezTo>
                      <a:pt x="2175" y="1123"/>
                      <a:pt x="2177" y="1125"/>
                      <a:pt x="2181" y="1128"/>
                    </a:cubicBezTo>
                    <a:cubicBezTo>
                      <a:pt x="2184" y="1126"/>
                      <a:pt x="2185" y="1125"/>
                      <a:pt x="2188" y="1123"/>
                    </a:cubicBezTo>
                    <a:cubicBezTo>
                      <a:pt x="2203" y="1130"/>
                      <a:pt x="2210" y="1133"/>
                      <a:pt x="2225" y="1140"/>
                    </a:cubicBezTo>
                    <a:cubicBezTo>
                      <a:pt x="2228" y="1139"/>
                      <a:pt x="2230" y="1139"/>
                      <a:pt x="2233" y="1138"/>
                    </a:cubicBezTo>
                    <a:cubicBezTo>
                      <a:pt x="2252" y="1147"/>
                      <a:pt x="2262" y="1152"/>
                      <a:pt x="2281" y="1161"/>
                    </a:cubicBezTo>
                    <a:cubicBezTo>
                      <a:pt x="2298" y="1175"/>
                      <a:pt x="2306" y="1182"/>
                      <a:pt x="2322" y="1197"/>
                    </a:cubicBezTo>
                    <a:cubicBezTo>
                      <a:pt x="2326" y="1202"/>
                      <a:pt x="2328" y="1204"/>
                      <a:pt x="2331" y="1209"/>
                    </a:cubicBezTo>
                    <a:cubicBezTo>
                      <a:pt x="2345" y="1219"/>
                      <a:pt x="2351" y="1225"/>
                      <a:pt x="2364" y="1235"/>
                    </a:cubicBezTo>
                    <a:cubicBezTo>
                      <a:pt x="2368" y="1240"/>
                      <a:pt x="2370" y="1242"/>
                      <a:pt x="2374" y="1247"/>
                    </a:cubicBezTo>
                    <a:cubicBezTo>
                      <a:pt x="2380" y="1250"/>
                      <a:pt x="2382" y="1252"/>
                      <a:pt x="2388" y="1255"/>
                    </a:cubicBezTo>
                    <a:cubicBezTo>
                      <a:pt x="2403" y="1269"/>
                      <a:pt x="2410" y="1277"/>
                      <a:pt x="2425" y="1292"/>
                    </a:cubicBezTo>
                    <a:cubicBezTo>
                      <a:pt x="2425" y="1294"/>
                      <a:pt x="2425" y="1296"/>
                      <a:pt x="2425" y="1299"/>
                    </a:cubicBezTo>
                    <a:cubicBezTo>
                      <a:pt x="2418" y="1293"/>
                      <a:pt x="2414" y="1290"/>
                      <a:pt x="2407" y="1284"/>
                    </a:cubicBezTo>
                    <a:cubicBezTo>
                      <a:pt x="2408" y="1287"/>
                      <a:pt x="2408" y="1288"/>
                      <a:pt x="2409" y="1291"/>
                    </a:cubicBezTo>
                    <a:cubicBezTo>
                      <a:pt x="2419" y="1301"/>
                      <a:pt x="2424" y="1307"/>
                      <a:pt x="2433" y="1317"/>
                    </a:cubicBezTo>
                    <a:cubicBezTo>
                      <a:pt x="2439" y="1320"/>
                      <a:pt x="2442" y="1321"/>
                      <a:pt x="2448" y="1324"/>
                    </a:cubicBezTo>
                    <a:cubicBezTo>
                      <a:pt x="2458" y="1333"/>
                      <a:pt x="2463" y="1338"/>
                      <a:pt x="2473" y="1347"/>
                    </a:cubicBezTo>
                    <a:cubicBezTo>
                      <a:pt x="2474" y="1345"/>
                      <a:pt x="2474" y="1344"/>
                      <a:pt x="2475" y="1342"/>
                    </a:cubicBezTo>
                    <a:cubicBezTo>
                      <a:pt x="2469" y="1335"/>
                      <a:pt x="2466" y="1332"/>
                      <a:pt x="2460" y="1325"/>
                    </a:cubicBezTo>
                    <a:cubicBezTo>
                      <a:pt x="2468" y="1327"/>
                      <a:pt x="2471" y="1328"/>
                      <a:pt x="2479" y="1330"/>
                    </a:cubicBezTo>
                    <a:cubicBezTo>
                      <a:pt x="2486" y="1334"/>
                      <a:pt x="2490" y="1336"/>
                      <a:pt x="2497" y="1341"/>
                    </a:cubicBezTo>
                    <a:cubicBezTo>
                      <a:pt x="2504" y="1343"/>
                      <a:pt x="2507" y="1344"/>
                      <a:pt x="2514" y="1346"/>
                    </a:cubicBezTo>
                    <a:cubicBezTo>
                      <a:pt x="2515" y="1345"/>
                      <a:pt x="2516" y="1344"/>
                      <a:pt x="2517" y="1343"/>
                    </a:cubicBezTo>
                    <a:cubicBezTo>
                      <a:pt x="2523" y="1347"/>
                      <a:pt x="2526" y="1349"/>
                      <a:pt x="2532" y="1353"/>
                    </a:cubicBezTo>
                    <a:cubicBezTo>
                      <a:pt x="2543" y="1363"/>
                      <a:pt x="2549" y="1368"/>
                      <a:pt x="2560" y="1379"/>
                    </a:cubicBezTo>
                    <a:cubicBezTo>
                      <a:pt x="2562" y="1383"/>
                      <a:pt x="2563" y="1385"/>
                      <a:pt x="2566" y="1389"/>
                    </a:cubicBezTo>
                    <a:cubicBezTo>
                      <a:pt x="2572" y="1393"/>
                      <a:pt x="2575" y="1395"/>
                      <a:pt x="2580" y="1399"/>
                    </a:cubicBezTo>
                    <a:cubicBezTo>
                      <a:pt x="2580" y="1401"/>
                      <a:pt x="2580" y="1402"/>
                      <a:pt x="2579" y="1404"/>
                    </a:cubicBezTo>
                    <a:cubicBezTo>
                      <a:pt x="2574" y="1403"/>
                      <a:pt x="2571" y="1402"/>
                      <a:pt x="2567" y="1400"/>
                    </a:cubicBezTo>
                    <a:cubicBezTo>
                      <a:pt x="2569" y="1406"/>
                      <a:pt x="2570" y="1409"/>
                      <a:pt x="2572" y="1415"/>
                    </a:cubicBezTo>
                    <a:cubicBezTo>
                      <a:pt x="2587" y="1423"/>
                      <a:pt x="2595" y="1427"/>
                      <a:pt x="2611" y="1435"/>
                    </a:cubicBezTo>
                    <a:cubicBezTo>
                      <a:pt x="2614" y="1441"/>
                      <a:pt x="2616" y="1444"/>
                      <a:pt x="2619" y="1449"/>
                    </a:cubicBezTo>
                    <a:cubicBezTo>
                      <a:pt x="2622" y="1445"/>
                      <a:pt x="2624" y="1444"/>
                      <a:pt x="2628" y="1440"/>
                    </a:cubicBezTo>
                    <a:cubicBezTo>
                      <a:pt x="2638" y="1449"/>
                      <a:pt x="2644" y="1454"/>
                      <a:pt x="2654" y="1463"/>
                    </a:cubicBezTo>
                    <a:cubicBezTo>
                      <a:pt x="2658" y="1470"/>
                      <a:pt x="2660" y="1474"/>
                      <a:pt x="2664" y="1481"/>
                    </a:cubicBezTo>
                    <a:cubicBezTo>
                      <a:pt x="2654" y="1471"/>
                      <a:pt x="2649" y="1466"/>
                      <a:pt x="2639" y="1457"/>
                    </a:cubicBezTo>
                    <a:cubicBezTo>
                      <a:pt x="2636" y="1461"/>
                      <a:pt x="2635" y="1463"/>
                      <a:pt x="2633" y="1466"/>
                    </a:cubicBezTo>
                    <a:cubicBezTo>
                      <a:pt x="2629" y="1466"/>
                      <a:pt x="2627" y="1466"/>
                      <a:pt x="2624" y="1467"/>
                    </a:cubicBezTo>
                    <a:cubicBezTo>
                      <a:pt x="2611" y="1457"/>
                      <a:pt x="2605" y="1452"/>
                      <a:pt x="2592" y="1443"/>
                    </a:cubicBezTo>
                    <a:cubicBezTo>
                      <a:pt x="2590" y="1443"/>
                      <a:pt x="2589" y="1444"/>
                      <a:pt x="2588" y="1444"/>
                    </a:cubicBezTo>
                    <a:cubicBezTo>
                      <a:pt x="2569" y="1435"/>
                      <a:pt x="2559" y="1430"/>
                      <a:pt x="2541" y="1421"/>
                    </a:cubicBezTo>
                    <a:cubicBezTo>
                      <a:pt x="2539" y="1422"/>
                      <a:pt x="2538" y="1422"/>
                      <a:pt x="2536" y="1423"/>
                    </a:cubicBezTo>
                    <a:cubicBezTo>
                      <a:pt x="2530" y="1418"/>
                      <a:pt x="2527" y="1415"/>
                      <a:pt x="2521" y="1410"/>
                    </a:cubicBezTo>
                    <a:cubicBezTo>
                      <a:pt x="2519" y="1411"/>
                      <a:pt x="2519" y="1411"/>
                      <a:pt x="2517" y="1412"/>
                    </a:cubicBezTo>
                    <a:cubicBezTo>
                      <a:pt x="2506" y="1403"/>
                      <a:pt x="2501" y="1398"/>
                      <a:pt x="2490" y="1388"/>
                    </a:cubicBezTo>
                    <a:cubicBezTo>
                      <a:pt x="2490" y="1392"/>
                      <a:pt x="2490" y="1395"/>
                      <a:pt x="2491" y="1399"/>
                    </a:cubicBezTo>
                    <a:cubicBezTo>
                      <a:pt x="2482" y="1395"/>
                      <a:pt x="2478" y="1393"/>
                      <a:pt x="2469" y="1389"/>
                    </a:cubicBezTo>
                    <a:cubicBezTo>
                      <a:pt x="2462" y="1391"/>
                      <a:pt x="2458" y="1392"/>
                      <a:pt x="2451" y="1394"/>
                    </a:cubicBezTo>
                    <a:cubicBezTo>
                      <a:pt x="2446" y="1409"/>
                      <a:pt x="2444" y="1416"/>
                      <a:pt x="2439" y="1432"/>
                    </a:cubicBezTo>
                    <a:cubicBezTo>
                      <a:pt x="2442" y="1436"/>
                      <a:pt x="2443" y="1438"/>
                      <a:pt x="2445" y="1442"/>
                    </a:cubicBezTo>
                    <a:cubicBezTo>
                      <a:pt x="2442" y="1442"/>
                      <a:pt x="2441" y="1441"/>
                      <a:pt x="2438" y="1441"/>
                    </a:cubicBezTo>
                    <a:cubicBezTo>
                      <a:pt x="2436" y="1447"/>
                      <a:pt x="2435" y="1450"/>
                      <a:pt x="2433" y="1456"/>
                    </a:cubicBezTo>
                    <a:cubicBezTo>
                      <a:pt x="2435" y="1458"/>
                      <a:pt x="2436" y="1459"/>
                      <a:pt x="2438" y="1462"/>
                    </a:cubicBezTo>
                    <a:cubicBezTo>
                      <a:pt x="2437" y="1464"/>
                      <a:pt x="2436" y="1465"/>
                      <a:pt x="2435" y="1467"/>
                    </a:cubicBezTo>
                    <a:cubicBezTo>
                      <a:pt x="2444" y="1471"/>
                      <a:pt x="2449" y="1472"/>
                      <a:pt x="2458" y="1476"/>
                    </a:cubicBezTo>
                    <a:cubicBezTo>
                      <a:pt x="2466" y="1472"/>
                      <a:pt x="2469" y="1470"/>
                      <a:pt x="2477" y="1466"/>
                    </a:cubicBezTo>
                    <a:cubicBezTo>
                      <a:pt x="2487" y="1475"/>
                      <a:pt x="2492" y="1480"/>
                      <a:pt x="2502" y="1490"/>
                    </a:cubicBezTo>
                    <a:cubicBezTo>
                      <a:pt x="2503" y="1486"/>
                      <a:pt x="2504" y="1484"/>
                      <a:pt x="2504" y="1480"/>
                    </a:cubicBezTo>
                    <a:cubicBezTo>
                      <a:pt x="2508" y="1480"/>
                      <a:pt x="2509" y="1479"/>
                      <a:pt x="2512" y="1478"/>
                    </a:cubicBezTo>
                    <a:cubicBezTo>
                      <a:pt x="2518" y="1481"/>
                      <a:pt x="2521" y="1483"/>
                      <a:pt x="2527" y="1486"/>
                    </a:cubicBezTo>
                    <a:cubicBezTo>
                      <a:pt x="2531" y="1492"/>
                      <a:pt x="2532" y="1496"/>
                      <a:pt x="2536" y="1502"/>
                    </a:cubicBezTo>
                    <a:cubicBezTo>
                      <a:pt x="2541" y="1504"/>
                      <a:pt x="2544" y="1505"/>
                      <a:pt x="2549" y="1506"/>
                    </a:cubicBezTo>
                    <a:cubicBezTo>
                      <a:pt x="2547" y="1502"/>
                      <a:pt x="2546" y="1499"/>
                      <a:pt x="2545" y="1494"/>
                    </a:cubicBezTo>
                    <a:cubicBezTo>
                      <a:pt x="2547" y="1493"/>
                      <a:pt x="2549" y="1492"/>
                      <a:pt x="2551" y="1490"/>
                    </a:cubicBezTo>
                    <a:cubicBezTo>
                      <a:pt x="2559" y="1492"/>
                      <a:pt x="2562" y="1493"/>
                      <a:pt x="2570" y="1495"/>
                    </a:cubicBezTo>
                    <a:cubicBezTo>
                      <a:pt x="2569" y="1498"/>
                      <a:pt x="2569" y="1500"/>
                      <a:pt x="2569" y="1503"/>
                    </a:cubicBezTo>
                    <a:cubicBezTo>
                      <a:pt x="2572" y="1507"/>
                      <a:pt x="2573" y="1508"/>
                      <a:pt x="2576" y="1512"/>
                    </a:cubicBezTo>
                    <a:cubicBezTo>
                      <a:pt x="2579" y="1510"/>
                      <a:pt x="2580" y="1509"/>
                      <a:pt x="2583" y="1506"/>
                    </a:cubicBezTo>
                    <a:cubicBezTo>
                      <a:pt x="2579" y="1502"/>
                      <a:pt x="2578" y="1500"/>
                      <a:pt x="2574" y="1495"/>
                    </a:cubicBezTo>
                    <a:cubicBezTo>
                      <a:pt x="2576" y="1492"/>
                      <a:pt x="2577" y="1491"/>
                      <a:pt x="2579" y="1488"/>
                    </a:cubicBezTo>
                    <a:cubicBezTo>
                      <a:pt x="2583" y="1490"/>
                      <a:pt x="2586" y="1490"/>
                      <a:pt x="2590" y="1492"/>
                    </a:cubicBezTo>
                    <a:cubicBezTo>
                      <a:pt x="2587" y="1488"/>
                      <a:pt x="2586" y="1485"/>
                      <a:pt x="2583" y="1481"/>
                    </a:cubicBezTo>
                    <a:cubicBezTo>
                      <a:pt x="2580" y="1479"/>
                      <a:pt x="2578" y="1478"/>
                      <a:pt x="2575" y="1475"/>
                    </a:cubicBezTo>
                    <a:cubicBezTo>
                      <a:pt x="2574" y="1472"/>
                      <a:pt x="2573" y="1471"/>
                      <a:pt x="2572" y="1467"/>
                    </a:cubicBezTo>
                    <a:cubicBezTo>
                      <a:pt x="2576" y="1467"/>
                      <a:pt x="2578" y="1467"/>
                      <a:pt x="2582" y="1466"/>
                    </a:cubicBezTo>
                    <a:cubicBezTo>
                      <a:pt x="2588" y="1470"/>
                      <a:pt x="2591" y="1472"/>
                      <a:pt x="2596" y="1475"/>
                    </a:cubicBezTo>
                    <a:cubicBezTo>
                      <a:pt x="2598" y="1473"/>
                      <a:pt x="2598" y="1472"/>
                      <a:pt x="2600" y="1470"/>
                    </a:cubicBezTo>
                    <a:cubicBezTo>
                      <a:pt x="2605" y="1472"/>
                      <a:pt x="2607" y="1472"/>
                      <a:pt x="2612" y="1474"/>
                    </a:cubicBezTo>
                    <a:cubicBezTo>
                      <a:pt x="2618" y="1477"/>
                      <a:pt x="2621" y="1479"/>
                      <a:pt x="2627" y="1483"/>
                    </a:cubicBezTo>
                    <a:cubicBezTo>
                      <a:pt x="2629" y="1487"/>
                      <a:pt x="2629" y="1490"/>
                      <a:pt x="2631" y="1494"/>
                    </a:cubicBezTo>
                    <a:cubicBezTo>
                      <a:pt x="2633" y="1497"/>
                      <a:pt x="2634" y="1498"/>
                      <a:pt x="2636" y="1501"/>
                    </a:cubicBezTo>
                    <a:cubicBezTo>
                      <a:pt x="2639" y="1500"/>
                      <a:pt x="2640" y="1500"/>
                      <a:pt x="2642" y="1499"/>
                    </a:cubicBezTo>
                    <a:cubicBezTo>
                      <a:pt x="2648" y="1503"/>
                      <a:pt x="2651" y="1505"/>
                      <a:pt x="2658" y="1509"/>
                    </a:cubicBezTo>
                    <a:cubicBezTo>
                      <a:pt x="2655" y="1511"/>
                      <a:pt x="2653" y="1512"/>
                      <a:pt x="2651" y="1514"/>
                    </a:cubicBezTo>
                    <a:cubicBezTo>
                      <a:pt x="2655" y="1518"/>
                      <a:pt x="2657" y="1520"/>
                      <a:pt x="2662" y="1524"/>
                    </a:cubicBezTo>
                    <a:cubicBezTo>
                      <a:pt x="2665" y="1523"/>
                      <a:pt x="2667" y="1523"/>
                      <a:pt x="2670" y="1523"/>
                    </a:cubicBezTo>
                    <a:cubicBezTo>
                      <a:pt x="2684" y="1537"/>
                      <a:pt x="2690" y="1544"/>
                      <a:pt x="2704" y="1559"/>
                    </a:cubicBezTo>
                    <a:cubicBezTo>
                      <a:pt x="2708" y="1569"/>
                      <a:pt x="2709" y="1574"/>
                      <a:pt x="2713" y="1584"/>
                    </a:cubicBezTo>
                    <a:cubicBezTo>
                      <a:pt x="2717" y="1583"/>
                      <a:pt x="2718" y="1583"/>
                      <a:pt x="2722" y="1583"/>
                    </a:cubicBezTo>
                    <a:cubicBezTo>
                      <a:pt x="2734" y="1592"/>
                      <a:pt x="2739" y="1597"/>
                      <a:pt x="2751" y="1606"/>
                    </a:cubicBezTo>
                    <a:cubicBezTo>
                      <a:pt x="2752" y="1604"/>
                      <a:pt x="2752" y="1604"/>
                      <a:pt x="2753" y="1602"/>
                    </a:cubicBezTo>
                    <a:cubicBezTo>
                      <a:pt x="2758" y="1607"/>
                      <a:pt x="2761" y="1609"/>
                      <a:pt x="2766" y="1614"/>
                    </a:cubicBezTo>
                    <a:cubicBezTo>
                      <a:pt x="2772" y="1617"/>
                      <a:pt x="2775" y="1619"/>
                      <a:pt x="2781" y="1622"/>
                    </a:cubicBezTo>
                    <a:cubicBezTo>
                      <a:pt x="2782" y="1625"/>
                      <a:pt x="2783" y="1627"/>
                      <a:pt x="2784" y="1630"/>
                    </a:cubicBezTo>
                    <a:cubicBezTo>
                      <a:pt x="2793" y="1637"/>
                      <a:pt x="2798" y="1641"/>
                      <a:pt x="2807" y="1647"/>
                    </a:cubicBezTo>
                    <a:cubicBezTo>
                      <a:pt x="2819" y="1658"/>
                      <a:pt x="2824" y="1663"/>
                      <a:pt x="2836" y="1673"/>
                    </a:cubicBezTo>
                    <a:cubicBezTo>
                      <a:pt x="2837" y="1671"/>
                      <a:pt x="2838" y="1670"/>
                      <a:pt x="2839" y="1668"/>
                    </a:cubicBezTo>
                    <a:cubicBezTo>
                      <a:pt x="2841" y="1673"/>
                      <a:pt x="2842" y="1675"/>
                      <a:pt x="2844" y="1679"/>
                    </a:cubicBezTo>
                    <a:cubicBezTo>
                      <a:pt x="2844" y="1680"/>
                      <a:pt x="2844" y="1681"/>
                      <a:pt x="2844" y="1683"/>
                    </a:cubicBezTo>
                    <a:cubicBezTo>
                      <a:pt x="2852" y="1695"/>
                      <a:pt x="2856" y="1701"/>
                      <a:pt x="2864" y="1713"/>
                    </a:cubicBezTo>
                    <a:cubicBezTo>
                      <a:pt x="2869" y="1716"/>
                      <a:pt x="2871" y="1718"/>
                      <a:pt x="2876" y="1721"/>
                    </a:cubicBezTo>
                    <a:cubicBezTo>
                      <a:pt x="2876" y="1718"/>
                      <a:pt x="2876" y="1716"/>
                      <a:pt x="2876" y="1712"/>
                    </a:cubicBezTo>
                    <a:cubicBezTo>
                      <a:pt x="2874" y="1707"/>
                      <a:pt x="2873" y="1705"/>
                      <a:pt x="2872" y="1700"/>
                    </a:cubicBezTo>
                    <a:cubicBezTo>
                      <a:pt x="2873" y="1698"/>
                      <a:pt x="2874" y="1697"/>
                      <a:pt x="2875" y="1695"/>
                    </a:cubicBezTo>
                    <a:cubicBezTo>
                      <a:pt x="2874" y="1690"/>
                      <a:pt x="2873" y="1687"/>
                      <a:pt x="2872" y="1681"/>
                    </a:cubicBezTo>
                    <a:cubicBezTo>
                      <a:pt x="2870" y="1680"/>
                      <a:pt x="2868" y="1679"/>
                      <a:pt x="2866" y="1678"/>
                    </a:cubicBezTo>
                    <a:cubicBezTo>
                      <a:pt x="2863" y="1673"/>
                      <a:pt x="2862" y="1671"/>
                      <a:pt x="2859" y="1665"/>
                    </a:cubicBezTo>
                    <a:cubicBezTo>
                      <a:pt x="2860" y="1660"/>
                      <a:pt x="2860" y="1658"/>
                      <a:pt x="2860" y="1653"/>
                    </a:cubicBezTo>
                    <a:cubicBezTo>
                      <a:pt x="2867" y="1664"/>
                      <a:pt x="2870" y="1670"/>
                      <a:pt x="2877" y="1682"/>
                    </a:cubicBezTo>
                    <a:cubicBezTo>
                      <a:pt x="2883" y="1688"/>
                      <a:pt x="2886" y="1691"/>
                      <a:pt x="2892" y="1697"/>
                    </a:cubicBezTo>
                    <a:cubicBezTo>
                      <a:pt x="2902" y="1702"/>
                      <a:pt x="2907" y="1704"/>
                      <a:pt x="2916" y="1709"/>
                    </a:cubicBezTo>
                    <a:cubicBezTo>
                      <a:pt x="2915" y="1705"/>
                      <a:pt x="2914" y="1703"/>
                      <a:pt x="2912" y="1699"/>
                    </a:cubicBezTo>
                    <a:cubicBezTo>
                      <a:pt x="2913" y="1697"/>
                      <a:pt x="2914" y="1696"/>
                      <a:pt x="2915" y="1694"/>
                    </a:cubicBezTo>
                    <a:cubicBezTo>
                      <a:pt x="2919" y="1699"/>
                      <a:pt x="2921" y="1702"/>
                      <a:pt x="2925" y="1707"/>
                    </a:cubicBezTo>
                    <a:cubicBezTo>
                      <a:pt x="2928" y="1711"/>
                      <a:pt x="2929" y="1713"/>
                      <a:pt x="2931" y="1717"/>
                    </a:cubicBezTo>
                    <a:cubicBezTo>
                      <a:pt x="2929" y="1720"/>
                      <a:pt x="2927" y="1721"/>
                      <a:pt x="2925" y="1723"/>
                    </a:cubicBezTo>
                    <a:cubicBezTo>
                      <a:pt x="2933" y="1733"/>
                      <a:pt x="2937" y="1738"/>
                      <a:pt x="2945" y="1748"/>
                    </a:cubicBezTo>
                    <a:cubicBezTo>
                      <a:pt x="2949" y="1750"/>
                      <a:pt x="2951" y="1751"/>
                      <a:pt x="2955" y="1753"/>
                    </a:cubicBezTo>
                    <a:cubicBezTo>
                      <a:pt x="2958" y="1759"/>
                      <a:pt x="2960" y="1762"/>
                      <a:pt x="2963" y="1768"/>
                    </a:cubicBezTo>
                    <a:cubicBezTo>
                      <a:pt x="2962" y="1773"/>
                      <a:pt x="2961" y="1776"/>
                      <a:pt x="2960" y="1782"/>
                    </a:cubicBezTo>
                    <a:cubicBezTo>
                      <a:pt x="2967" y="1790"/>
                      <a:pt x="2970" y="1795"/>
                      <a:pt x="2977" y="1803"/>
                    </a:cubicBezTo>
                    <a:cubicBezTo>
                      <a:pt x="2981" y="1813"/>
                      <a:pt x="2983" y="1818"/>
                      <a:pt x="2988" y="1827"/>
                    </a:cubicBezTo>
                    <a:cubicBezTo>
                      <a:pt x="2994" y="1836"/>
                      <a:pt x="2997" y="1840"/>
                      <a:pt x="3003" y="1849"/>
                    </a:cubicBezTo>
                    <a:cubicBezTo>
                      <a:pt x="3006" y="1848"/>
                      <a:pt x="3008" y="1847"/>
                      <a:pt x="3012" y="1846"/>
                    </a:cubicBezTo>
                    <a:cubicBezTo>
                      <a:pt x="3012" y="1838"/>
                      <a:pt x="3012" y="1833"/>
                      <a:pt x="3012" y="1825"/>
                    </a:cubicBezTo>
                    <a:cubicBezTo>
                      <a:pt x="3019" y="1838"/>
                      <a:pt x="3022" y="1844"/>
                      <a:pt x="3028" y="1857"/>
                    </a:cubicBezTo>
                    <a:cubicBezTo>
                      <a:pt x="3033" y="1863"/>
                      <a:pt x="3035" y="1866"/>
                      <a:pt x="3040" y="1871"/>
                    </a:cubicBezTo>
                    <a:cubicBezTo>
                      <a:pt x="3047" y="1876"/>
                      <a:pt x="3051" y="1879"/>
                      <a:pt x="3058" y="1884"/>
                    </a:cubicBezTo>
                    <a:cubicBezTo>
                      <a:pt x="3054" y="1875"/>
                      <a:pt x="3052" y="1871"/>
                      <a:pt x="3047" y="1862"/>
                    </a:cubicBezTo>
                    <a:cubicBezTo>
                      <a:pt x="3043" y="1852"/>
                      <a:pt x="3041" y="1847"/>
                      <a:pt x="3036" y="1836"/>
                    </a:cubicBezTo>
                    <a:cubicBezTo>
                      <a:pt x="3031" y="1830"/>
                      <a:pt x="3028" y="1826"/>
                      <a:pt x="3022" y="1820"/>
                    </a:cubicBezTo>
                    <a:cubicBezTo>
                      <a:pt x="3015" y="1807"/>
                      <a:pt x="3011" y="1800"/>
                      <a:pt x="3003" y="1788"/>
                    </a:cubicBezTo>
                    <a:cubicBezTo>
                      <a:pt x="3002" y="1792"/>
                      <a:pt x="3001" y="1795"/>
                      <a:pt x="2999" y="1800"/>
                    </a:cubicBezTo>
                    <a:cubicBezTo>
                      <a:pt x="2994" y="1792"/>
                      <a:pt x="2992" y="1788"/>
                      <a:pt x="2987" y="1780"/>
                    </a:cubicBezTo>
                    <a:cubicBezTo>
                      <a:pt x="2987" y="1777"/>
                      <a:pt x="2988" y="1775"/>
                      <a:pt x="2988" y="1771"/>
                    </a:cubicBezTo>
                    <a:cubicBezTo>
                      <a:pt x="2991" y="1773"/>
                      <a:pt x="2993" y="1773"/>
                      <a:pt x="2996" y="1774"/>
                    </a:cubicBezTo>
                    <a:cubicBezTo>
                      <a:pt x="2987" y="1755"/>
                      <a:pt x="2982" y="1745"/>
                      <a:pt x="2973" y="1726"/>
                    </a:cubicBezTo>
                    <a:cubicBezTo>
                      <a:pt x="2969" y="1721"/>
                      <a:pt x="2968" y="1719"/>
                      <a:pt x="2964" y="1714"/>
                    </a:cubicBezTo>
                    <a:cubicBezTo>
                      <a:pt x="2964" y="1712"/>
                      <a:pt x="2964" y="1711"/>
                      <a:pt x="2964" y="1709"/>
                    </a:cubicBezTo>
                    <a:cubicBezTo>
                      <a:pt x="2961" y="1706"/>
                      <a:pt x="2959" y="1705"/>
                      <a:pt x="2955" y="1702"/>
                    </a:cubicBezTo>
                    <a:cubicBezTo>
                      <a:pt x="2954" y="1697"/>
                      <a:pt x="2954" y="1695"/>
                      <a:pt x="2953" y="1691"/>
                    </a:cubicBezTo>
                    <a:cubicBezTo>
                      <a:pt x="2940" y="1670"/>
                      <a:pt x="2934" y="1660"/>
                      <a:pt x="2922" y="1639"/>
                    </a:cubicBezTo>
                    <a:cubicBezTo>
                      <a:pt x="2911" y="1623"/>
                      <a:pt x="2905" y="1614"/>
                      <a:pt x="2893" y="1598"/>
                    </a:cubicBezTo>
                    <a:cubicBezTo>
                      <a:pt x="2890" y="1593"/>
                      <a:pt x="2889" y="1590"/>
                      <a:pt x="2886" y="1585"/>
                    </a:cubicBezTo>
                    <a:cubicBezTo>
                      <a:pt x="2873" y="1569"/>
                      <a:pt x="2866" y="1560"/>
                      <a:pt x="2853" y="1544"/>
                    </a:cubicBezTo>
                    <a:cubicBezTo>
                      <a:pt x="2848" y="1540"/>
                      <a:pt x="2846" y="1538"/>
                      <a:pt x="2841" y="1535"/>
                    </a:cubicBezTo>
                    <a:cubicBezTo>
                      <a:pt x="2834" y="1524"/>
                      <a:pt x="2831" y="1519"/>
                      <a:pt x="2824" y="1509"/>
                    </a:cubicBezTo>
                    <a:cubicBezTo>
                      <a:pt x="2813" y="1496"/>
                      <a:pt x="2807" y="1489"/>
                      <a:pt x="2797" y="1476"/>
                    </a:cubicBezTo>
                    <a:cubicBezTo>
                      <a:pt x="2795" y="1476"/>
                      <a:pt x="2794" y="1476"/>
                      <a:pt x="2793" y="1475"/>
                    </a:cubicBezTo>
                    <a:cubicBezTo>
                      <a:pt x="2796" y="1481"/>
                      <a:pt x="2798" y="1484"/>
                      <a:pt x="2802" y="1490"/>
                    </a:cubicBezTo>
                    <a:cubicBezTo>
                      <a:pt x="2803" y="1495"/>
                      <a:pt x="2803" y="1497"/>
                      <a:pt x="2805" y="1502"/>
                    </a:cubicBezTo>
                    <a:cubicBezTo>
                      <a:pt x="2800" y="1500"/>
                      <a:pt x="2798" y="1499"/>
                      <a:pt x="2794" y="1498"/>
                    </a:cubicBezTo>
                    <a:cubicBezTo>
                      <a:pt x="2788" y="1490"/>
                      <a:pt x="2785" y="1486"/>
                      <a:pt x="2778" y="1479"/>
                    </a:cubicBezTo>
                    <a:cubicBezTo>
                      <a:pt x="2778" y="1476"/>
                      <a:pt x="2778" y="1475"/>
                      <a:pt x="2777" y="1472"/>
                    </a:cubicBezTo>
                    <a:cubicBezTo>
                      <a:pt x="2772" y="1464"/>
                      <a:pt x="2769" y="1460"/>
                      <a:pt x="2763" y="1453"/>
                    </a:cubicBezTo>
                    <a:cubicBezTo>
                      <a:pt x="2765" y="1451"/>
                      <a:pt x="2765" y="1451"/>
                      <a:pt x="2767" y="1449"/>
                    </a:cubicBezTo>
                    <a:cubicBezTo>
                      <a:pt x="2771" y="1454"/>
                      <a:pt x="2773" y="1456"/>
                      <a:pt x="2777" y="1461"/>
                    </a:cubicBezTo>
                    <a:cubicBezTo>
                      <a:pt x="2781" y="1463"/>
                      <a:pt x="2782" y="1464"/>
                      <a:pt x="2786" y="1466"/>
                    </a:cubicBezTo>
                    <a:cubicBezTo>
                      <a:pt x="2778" y="1456"/>
                      <a:pt x="2774" y="1451"/>
                      <a:pt x="2766" y="1441"/>
                    </a:cubicBezTo>
                    <a:cubicBezTo>
                      <a:pt x="2756" y="1435"/>
                      <a:pt x="2751" y="1432"/>
                      <a:pt x="2741" y="1427"/>
                    </a:cubicBezTo>
                    <a:cubicBezTo>
                      <a:pt x="2727" y="1410"/>
                      <a:pt x="2720" y="1401"/>
                      <a:pt x="2706" y="1384"/>
                    </a:cubicBezTo>
                    <a:cubicBezTo>
                      <a:pt x="2703" y="1380"/>
                      <a:pt x="2702" y="1378"/>
                      <a:pt x="2699" y="1374"/>
                    </a:cubicBezTo>
                    <a:cubicBezTo>
                      <a:pt x="2683" y="1359"/>
                      <a:pt x="2675" y="1351"/>
                      <a:pt x="2659" y="1337"/>
                    </a:cubicBezTo>
                    <a:cubicBezTo>
                      <a:pt x="2654" y="1334"/>
                      <a:pt x="2652" y="1333"/>
                      <a:pt x="2647" y="1331"/>
                    </a:cubicBezTo>
                    <a:cubicBezTo>
                      <a:pt x="2646" y="1325"/>
                      <a:pt x="2645" y="1322"/>
                      <a:pt x="2643" y="1316"/>
                    </a:cubicBezTo>
                    <a:cubicBezTo>
                      <a:pt x="2638" y="1311"/>
                      <a:pt x="2636" y="1308"/>
                      <a:pt x="2631" y="1302"/>
                    </a:cubicBezTo>
                    <a:cubicBezTo>
                      <a:pt x="2635" y="1302"/>
                      <a:pt x="2637" y="1302"/>
                      <a:pt x="2641" y="1302"/>
                    </a:cubicBezTo>
                    <a:cubicBezTo>
                      <a:pt x="2637" y="1293"/>
                      <a:pt x="2636" y="1289"/>
                      <a:pt x="2632" y="1281"/>
                    </a:cubicBezTo>
                    <a:cubicBezTo>
                      <a:pt x="2625" y="1271"/>
                      <a:pt x="2621" y="1266"/>
                      <a:pt x="2614" y="1256"/>
                    </a:cubicBezTo>
                    <a:cubicBezTo>
                      <a:pt x="2601" y="1242"/>
                      <a:pt x="2595" y="1236"/>
                      <a:pt x="2581" y="1222"/>
                    </a:cubicBezTo>
                    <a:cubicBezTo>
                      <a:pt x="2578" y="1220"/>
                      <a:pt x="2576" y="1219"/>
                      <a:pt x="2573" y="1218"/>
                    </a:cubicBezTo>
                    <a:cubicBezTo>
                      <a:pt x="2564" y="1209"/>
                      <a:pt x="2560" y="1205"/>
                      <a:pt x="2552" y="1196"/>
                    </a:cubicBezTo>
                    <a:cubicBezTo>
                      <a:pt x="2540" y="1186"/>
                      <a:pt x="2534" y="1181"/>
                      <a:pt x="2522" y="1171"/>
                    </a:cubicBezTo>
                    <a:cubicBezTo>
                      <a:pt x="2517" y="1161"/>
                      <a:pt x="2514" y="1156"/>
                      <a:pt x="2509" y="1147"/>
                    </a:cubicBezTo>
                    <a:cubicBezTo>
                      <a:pt x="2499" y="1138"/>
                      <a:pt x="2494" y="1134"/>
                      <a:pt x="2483" y="1126"/>
                    </a:cubicBezTo>
                    <a:cubicBezTo>
                      <a:pt x="2487" y="1126"/>
                      <a:pt x="2489" y="1126"/>
                      <a:pt x="2492" y="1126"/>
                    </a:cubicBezTo>
                    <a:cubicBezTo>
                      <a:pt x="2490" y="1123"/>
                      <a:pt x="2489" y="1122"/>
                      <a:pt x="2486" y="1119"/>
                    </a:cubicBezTo>
                    <a:cubicBezTo>
                      <a:pt x="2482" y="1114"/>
                      <a:pt x="2479" y="1112"/>
                      <a:pt x="2474" y="1107"/>
                    </a:cubicBezTo>
                    <a:cubicBezTo>
                      <a:pt x="2479" y="1109"/>
                      <a:pt x="2482" y="1109"/>
                      <a:pt x="2486" y="1110"/>
                    </a:cubicBezTo>
                    <a:cubicBezTo>
                      <a:pt x="2484" y="1106"/>
                      <a:pt x="2483" y="1104"/>
                      <a:pt x="2480" y="1100"/>
                    </a:cubicBezTo>
                    <a:cubicBezTo>
                      <a:pt x="2468" y="1088"/>
                      <a:pt x="2461" y="1082"/>
                      <a:pt x="2449" y="1071"/>
                    </a:cubicBezTo>
                    <a:cubicBezTo>
                      <a:pt x="2439" y="1067"/>
                      <a:pt x="2435" y="1065"/>
                      <a:pt x="2425" y="1061"/>
                    </a:cubicBezTo>
                    <a:cubicBezTo>
                      <a:pt x="2416" y="1053"/>
                      <a:pt x="2411" y="1049"/>
                      <a:pt x="2402" y="1041"/>
                    </a:cubicBezTo>
                    <a:cubicBezTo>
                      <a:pt x="2415" y="1046"/>
                      <a:pt x="2421" y="1049"/>
                      <a:pt x="2434" y="1055"/>
                    </a:cubicBezTo>
                    <a:cubicBezTo>
                      <a:pt x="2419" y="1039"/>
                      <a:pt x="2411" y="1031"/>
                      <a:pt x="2395" y="1015"/>
                    </a:cubicBezTo>
                    <a:cubicBezTo>
                      <a:pt x="2380" y="1000"/>
                      <a:pt x="2372" y="993"/>
                      <a:pt x="2357" y="979"/>
                    </a:cubicBezTo>
                    <a:cubicBezTo>
                      <a:pt x="2349" y="970"/>
                      <a:pt x="2345" y="966"/>
                      <a:pt x="2337" y="958"/>
                    </a:cubicBezTo>
                    <a:cubicBezTo>
                      <a:pt x="2332" y="959"/>
                      <a:pt x="2329" y="960"/>
                      <a:pt x="2324" y="961"/>
                    </a:cubicBezTo>
                    <a:cubicBezTo>
                      <a:pt x="2317" y="957"/>
                      <a:pt x="2313" y="955"/>
                      <a:pt x="2306" y="951"/>
                    </a:cubicBezTo>
                    <a:cubicBezTo>
                      <a:pt x="2307" y="955"/>
                      <a:pt x="2307" y="957"/>
                      <a:pt x="2308" y="961"/>
                    </a:cubicBezTo>
                    <a:cubicBezTo>
                      <a:pt x="2302" y="955"/>
                      <a:pt x="2299" y="952"/>
                      <a:pt x="2293" y="946"/>
                    </a:cubicBezTo>
                    <a:cubicBezTo>
                      <a:pt x="2289" y="943"/>
                      <a:pt x="2286" y="942"/>
                      <a:pt x="2281" y="939"/>
                    </a:cubicBezTo>
                    <a:cubicBezTo>
                      <a:pt x="2277" y="939"/>
                      <a:pt x="2276" y="939"/>
                      <a:pt x="2272" y="939"/>
                    </a:cubicBezTo>
                    <a:cubicBezTo>
                      <a:pt x="2268" y="933"/>
                      <a:pt x="2266" y="930"/>
                      <a:pt x="2263" y="925"/>
                    </a:cubicBezTo>
                    <a:cubicBezTo>
                      <a:pt x="2255" y="917"/>
                      <a:pt x="2251" y="912"/>
                      <a:pt x="2243" y="904"/>
                    </a:cubicBezTo>
                    <a:cubicBezTo>
                      <a:pt x="2233" y="899"/>
                      <a:pt x="2228" y="897"/>
                      <a:pt x="2219" y="892"/>
                    </a:cubicBezTo>
                    <a:cubicBezTo>
                      <a:pt x="2207" y="877"/>
                      <a:pt x="2201" y="869"/>
                      <a:pt x="2190" y="855"/>
                    </a:cubicBezTo>
                    <a:cubicBezTo>
                      <a:pt x="2174" y="852"/>
                      <a:pt x="2166" y="850"/>
                      <a:pt x="2150" y="847"/>
                    </a:cubicBezTo>
                    <a:cubicBezTo>
                      <a:pt x="2141" y="838"/>
                      <a:pt x="2136" y="833"/>
                      <a:pt x="2127" y="823"/>
                    </a:cubicBezTo>
                    <a:cubicBezTo>
                      <a:pt x="2128" y="819"/>
                      <a:pt x="2129" y="817"/>
                      <a:pt x="2130" y="813"/>
                    </a:cubicBezTo>
                    <a:cubicBezTo>
                      <a:pt x="2126" y="807"/>
                      <a:pt x="2124" y="805"/>
                      <a:pt x="2120" y="799"/>
                    </a:cubicBezTo>
                    <a:cubicBezTo>
                      <a:pt x="2124" y="796"/>
                      <a:pt x="2125" y="794"/>
                      <a:pt x="2129" y="791"/>
                    </a:cubicBezTo>
                    <a:cubicBezTo>
                      <a:pt x="2118" y="781"/>
                      <a:pt x="2113" y="776"/>
                      <a:pt x="2102" y="766"/>
                    </a:cubicBezTo>
                    <a:cubicBezTo>
                      <a:pt x="2098" y="770"/>
                      <a:pt x="2096" y="772"/>
                      <a:pt x="2092" y="776"/>
                    </a:cubicBezTo>
                    <a:cubicBezTo>
                      <a:pt x="2081" y="767"/>
                      <a:pt x="2075" y="762"/>
                      <a:pt x="2063" y="752"/>
                    </a:cubicBezTo>
                    <a:cubicBezTo>
                      <a:pt x="2074" y="751"/>
                      <a:pt x="2080" y="751"/>
                      <a:pt x="2090" y="750"/>
                    </a:cubicBezTo>
                    <a:cubicBezTo>
                      <a:pt x="2081" y="743"/>
                      <a:pt x="2076" y="739"/>
                      <a:pt x="2066" y="732"/>
                    </a:cubicBezTo>
                    <a:cubicBezTo>
                      <a:pt x="2060" y="724"/>
                      <a:pt x="2057" y="720"/>
                      <a:pt x="2051" y="712"/>
                    </a:cubicBezTo>
                    <a:cubicBezTo>
                      <a:pt x="2046" y="712"/>
                      <a:pt x="2043" y="712"/>
                      <a:pt x="2038" y="712"/>
                    </a:cubicBezTo>
                    <a:cubicBezTo>
                      <a:pt x="2032" y="708"/>
                      <a:pt x="2028" y="706"/>
                      <a:pt x="2022" y="702"/>
                    </a:cubicBezTo>
                    <a:cubicBezTo>
                      <a:pt x="2023" y="706"/>
                      <a:pt x="2023" y="709"/>
                      <a:pt x="2024" y="713"/>
                    </a:cubicBezTo>
                    <a:cubicBezTo>
                      <a:pt x="2006" y="699"/>
                      <a:pt x="1998" y="692"/>
                      <a:pt x="1980" y="678"/>
                    </a:cubicBezTo>
                    <a:cubicBezTo>
                      <a:pt x="1974" y="673"/>
                      <a:pt x="1972" y="670"/>
                      <a:pt x="1966" y="664"/>
                    </a:cubicBezTo>
                    <a:cubicBezTo>
                      <a:pt x="1961" y="662"/>
                      <a:pt x="1959" y="661"/>
                      <a:pt x="1954" y="659"/>
                    </a:cubicBezTo>
                    <a:cubicBezTo>
                      <a:pt x="1947" y="652"/>
                      <a:pt x="1943" y="648"/>
                      <a:pt x="1936" y="641"/>
                    </a:cubicBezTo>
                    <a:cubicBezTo>
                      <a:pt x="1938" y="640"/>
                      <a:pt x="1940" y="640"/>
                      <a:pt x="1942" y="639"/>
                    </a:cubicBezTo>
                    <a:cubicBezTo>
                      <a:pt x="1925" y="626"/>
                      <a:pt x="1907" y="613"/>
                      <a:pt x="1890" y="600"/>
                    </a:cubicBezTo>
                    <a:cubicBezTo>
                      <a:pt x="1878" y="593"/>
                      <a:pt x="1872" y="590"/>
                      <a:pt x="1860" y="583"/>
                    </a:cubicBezTo>
                    <a:cubicBezTo>
                      <a:pt x="1853" y="585"/>
                      <a:pt x="1850" y="586"/>
                      <a:pt x="1843" y="587"/>
                    </a:cubicBezTo>
                    <a:cubicBezTo>
                      <a:pt x="1839" y="578"/>
                      <a:pt x="1837" y="573"/>
                      <a:pt x="1834" y="564"/>
                    </a:cubicBezTo>
                    <a:cubicBezTo>
                      <a:pt x="1826" y="561"/>
                      <a:pt x="1823" y="559"/>
                      <a:pt x="1815" y="556"/>
                    </a:cubicBezTo>
                    <a:cubicBezTo>
                      <a:pt x="1811" y="551"/>
                      <a:pt x="1809" y="548"/>
                      <a:pt x="1805" y="543"/>
                    </a:cubicBezTo>
                    <a:cubicBezTo>
                      <a:pt x="1784" y="534"/>
                      <a:pt x="1763" y="527"/>
                      <a:pt x="1742" y="519"/>
                    </a:cubicBezTo>
                    <a:cubicBezTo>
                      <a:pt x="1720" y="507"/>
                      <a:pt x="1699" y="496"/>
                      <a:pt x="1677" y="485"/>
                    </a:cubicBezTo>
                    <a:cubicBezTo>
                      <a:pt x="1686" y="486"/>
                      <a:pt x="1691" y="487"/>
                      <a:pt x="1700" y="488"/>
                    </a:cubicBezTo>
                    <a:cubicBezTo>
                      <a:pt x="1709" y="492"/>
                      <a:pt x="1714" y="493"/>
                      <a:pt x="1723" y="497"/>
                    </a:cubicBezTo>
                    <a:cubicBezTo>
                      <a:pt x="1730" y="501"/>
                      <a:pt x="1734" y="503"/>
                      <a:pt x="1741" y="507"/>
                    </a:cubicBezTo>
                    <a:cubicBezTo>
                      <a:pt x="1750" y="510"/>
                      <a:pt x="1754" y="511"/>
                      <a:pt x="1763" y="513"/>
                    </a:cubicBezTo>
                    <a:cubicBezTo>
                      <a:pt x="1769" y="517"/>
                      <a:pt x="1772" y="518"/>
                      <a:pt x="1778" y="522"/>
                    </a:cubicBezTo>
                    <a:cubicBezTo>
                      <a:pt x="1791" y="525"/>
                      <a:pt x="1798" y="527"/>
                      <a:pt x="1811" y="531"/>
                    </a:cubicBezTo>
                    <a:cubicBezTo>
                      <a:pt x="1814" y="533"/>
                      <a:pt x="1816" y="535"/>
                      <a:pt x="1819" y="537"/>
                    </a:cubicBezTo>
                    <a:cubicBezTo>
                      <a:pt x="1834" y="544"/>
                      <a:pt x="1842" y="547"/>
                      <a:pt x="1857" y="553"/>
                    </a:cubicBezTo>
                    <a:cubicBezTo>
                      <a:pt x="1854" y="545"/>
                      <a:pt x="1852" y="541"/>
                      <a:pt x="1849" y="533"/>
                    </a:cubicBezTo>
                    <a:cubicBezTo>
                      <a:pt x="1841" y="526"/>
                      <a:pt x="1837" y="522"/>
                      <a:pt x="1830" y="515"/>
                    </a:cubicBezTo>
                    <a:cubicBezTo>
                      <a:pt x="1825" y="510"/>
                      <a:pt x="1823" y="507"/>
                      <a:pt x="1818" y="501"/>
                    </a:cubicBezTo>
                    <a:cubicBezTo>
                      <a:pt x="1809" y="497"/>
                      <a:pt x="1805" y="495"/>
                      <a:pt x="1796" y="491"/>
                    </a:cubicBezTo>
                    <a:cubicBezTo>
                      <a:pt x="1791" y="486"/>
                      <a:pt x="1789" y="484"/>
                      <a:pt x="1784" y="480"/>
                    </a:cubicBezTo>
                    <a:cubicBezTo>
                      <a:pt x="1772" y="474"/>
                      <a:pt x="1766" y="471"/>
                      <a:pt x="1754" y="465"/>
                    </a:cubicBezTo>
                    <a:cubicBezTo>
                      <a:pt x="1742" y="458"/>
                      <a:pt x="1736" y="454"/>
                      <a:pt x="1725" y="447"/>
                    </a:cubicBezTo>
                    <a:cubicBezTo>
                      <a:pt x="1734" y="450"/>
                      <a:pt x="1739" y="452"/>
                      <a:pt x="1749" y="455"/>
                    </a:cubicBezTo>
                    <a:cubicBezTo>
                      <a:pt x="1744" y="451"/>
                      <a:pt x="1741" y="449"/>
                      <a:pt x="1736" y="445"/>
                    </a:cubicBezTo>
                    <a:cubicBezTo>
                      <a:pt x="1725" y="440"/>
                      <a:pt x="1720" y="437"/>
                      <a:pt x="1709" y="432"/>
                    </a:cubicBezTo>
                    <a:cubicBezTo>
                      <a:pt x="1699" y="425"/>
                      <a:pt x="1694" y="421"/>
                      <a:pt x="1683" y="414"/>
                    </a:cubicBezTo>
                    <a:cubicBezTo>
                      <a:pt x="1701" y="422"/>
                      <a:pt x="1710" y="426"/>
                      <a:pt x="1727" y="434"/>
                    </a:cubicBezTo>
                    <a:cubicBezTo>
                      <a:pt x="1724" y="431"/>
                      <a:pt x="1723" y="430"/>
                      <a:pt x="1720" y="427"/>
                    </a:cubicBezTo>
                    <a:cubicBezTo>
                      <a:pt x="1698" y="413"/>
                      <a:pt x="1687" y="406"/>
                      <a:pt x="1665" y="393"/>
                    </a:cubicBezTo>
                    <a:cubicBezTo>
                      <a:pt x="1649" y="388"/>
                      <a:pt x="1641" y="385"/>
                      <a:pt x="1626" y="380"/>
                    </a:cubicBezTo>
                    <a:cubicBezTo>
                      <a:pt x="1634" y="391"/>
                      <a:pt x="1638" y="396"/>
                      <a:pt x="1647" y="406"/>
                    </a:cubicBezTo>
                    <a:cubicBezTo>
                      <a:pt x="1634" y="397"/>
                      <a:pt x="1628" y="393"/>
                      <a:pt x="1615" y="384"/>
                    </a:cubicBezTo>
                    <a:cubicBezTo>
                      <a:pt x="1604" y="378"/>
                      <a:pt x="1598" y="374"/>
                      <a:pt x="1587" y="368"/>
                    </a:cubicBezTo>
                    <a:cubicBezTo>
                      <a:pt x="1589" y="372"/>
                      <a:pt x="1591" y="374"/>
                      <a:pt x="1593" y="379"/>
                    </a:cubicBezTo>
                    <a:cubicBezTo>
                      <a:pt x="1594" y="385"/>
                      <a:pt x="1594" y="388"/>
                      <a:pt x="1594" y="395"/>
                    </a:cubicBezTo>
                    <a:cubicBezTo>
                      <a:pt x="1587" y="388"/>
                      <a:pt x="1583" y="384"/>
                      <a:pt x="1575" y="378"/>
                    </a:cubicBezTo>
                    <a:cubicBezTo>
                      <a:pt x="1574" y="372"/>
                      <a:pt x="1573" y="370"/>
                      <a:pt x="1572" y="364"/>
                    </a:cubicBezTo>
                    <a:cubicBezTo>
                      <a:pt x="1564" y="361"/>
                      <a:pt x="1560" y="360"/>
                      <a:pt x="1551" y="357"/>
                    </a:cubicBezTo>
                    <a:cubicBezTo>
                      <a:pt x="1535" y="350"/>
                      <a:pt x="1528" y="346"/>
                      <a:pt x="1512" y="339"/>
                    </a:cubicBezTo>
                    <a:cubicBezTo>
                      <a:pt x="1512" y="337"/>
                      <a:pt x="1512" y="336"/>
                      <a:pt x="1512" y="334"/>
                    </a:cubicBezTo>
                    <a:cubicBezTo>
                      <a:pt x="1490" y="323"/>
                      <a:pt x="1479" y="317"/>
                      <a:pt x="1458" y="306"/>
                    </a:cubicBezTo>
                    <a:cubicBezTo>
                      <a:pt x="1460" y="310"/>
                      <a:pt x="1461" y="312"/>
                      <a:pt x="1463" y="315"/>
                    </a:cubicBezTo>
                    <a:cubicBezTo>
                      <a:pt x="1447" y="308"/>
                      <a:pt x="1438" y="305"/>
                      <a:pt x="1422" y="298"/>
                    </a:cubicBezTo>
                    <a:cubicBezTo>
                      <a:pt x="1403" y="289"/>
                      <a:pt x="1394" y="284"/>
                      <a:pt x="1375" y="276"/>
                    </a:cubicBezTo>
                    <a:cubicBezTo>
                      <a:pt x="1360" y="273"/>
                      <a:pt x="1353" y="271"/>
                      <a:pt x="1338" y="268"/>
                    </a:cubicBezTo>
                    <a:cubicBezTo>
                      <a:pt x="1333" y="267"/>
                      <a:pt x="1330" y="267"/>
                      <a:pt x="1324" y="266"/>
                    </a:cubicBezTo>
                    <a:cubicBezTo>
                      <a:pt x="1315" y="261"/>
                      <a:pt x="1311" y="259"/>
                      <a:pt x="1302" y="254"/>
                    </a:cubicBezTo>
                    <a:cubicBezTo>
                      <a:pt x="1301" y="258"/>
                      <a:pt x="1300" y="260"/>
                      <a:pt x="1299" y="264"/>
                    </a:cubicBezTo>
                    <a:cubicBezTo>
                      <a:pt x="1310" y="275"/>
                      <a:pt x="1315" y="280"/>
                      <a:pt x="1326" y="291"/>
                    </a:cubicBezTo>
                    <a:cubicBezTo>
                      <a:pt x="1312" y="284"/>
                      <a:pt x="1305" y="281"/>
                      <a:pt x="1290" y="274"/>
                    </a:cubicBezTo>
                    <a:cubicBezTo>
                      <a:pt x="1287" y="270"/>
                      <a:pt x="1286" y="268"/>
                      <a:pt x="1283" y="265"/>
                    </a:cubicBezTo>
                    <a:cubicBezTo>
                      <a:pt x="1270" y="258"/>
                      <a:pt x="1264" y="254"/>
                      <a:pt x="1251" y="248"/>
                    </a:cubicBezTo>
                    <a:cubicBezTo>
                      <a:pt x="1230" y="240"/>
                      <a:pt x="1208" y="232"/>
                      <a:pt x="1186" y="224"/>
                    </a:cubicBezTo>
                    <a:cubicBezTo>
                      <a:pt x="1187" y="231"/>
                      <a:pt x="1187" y="234"/>
                      <a:pt x="1188" y="240"/>
                    </a:cubicBezTo>
                    <a:cubicBezTo>
                      <a:pt x="1198" y="246"/>
                      <a:pt x="1203" y="249"/>
                      <a:pt x="1213" y="255"/>
                    </a:cubicBezTo>
                    <a:cubicBezTo>
                      <a:pt x="1213" y="258"/>
                      <a:pt x="1213" y="259"/>
                      <a:pt x="1214" y="262"/>
                    </a:cubicBezTo>
                    <a:cubicBezTo>
                      <a:pt x="1227" y="271"/>
                      <a:pt x="1233" y="275"/>
                      <a:pt x="1246" y="285"/>
                    </a:cubicBezTo>
                    <a:cubicBezTo>
                      <a:pt x="1237" y="287"/>
                      <a:pt x="1232" y="289"/>
                      <a:pt x="1223" y="291"/>
                    </a:cubicBezTo>
                    <a:cubicBezTo>
                      <a:pt x="1223" y="296"/>
                      <a:pt x="1224" y="299"/>
                      <a:pt x="1224" y="303"/>
                    </a:cubicBezTo>
                    <a:cubicBezTo>
                      <a:pt x="1216" y="296"/>
                      <a:pt x="1212" y="293"/>
                      <a:pt x="1204" y="285"/>
                    </a:cubicBezTo>
                    <a:cubicBezTo>
                      <a:pt x="1211" y="282"/>
                      <a:pt x="1215" y="280"/>
                      <a:pt x="1222" y="277"/>
                    </a:cubicBezTo>
                    <a:cubicBezTo>
                      <a:pt x="1213" y="271"/>
                      <a:pt x="1209" y="268"/>
                      <a:pt x="1201" y="263"/>
                    </a:cubicBezTo>
                    <a:cubicBezTo>
                      <a:pt x="1194" y="256"/>
                      <a:pt x="1190" y="253"/>
                      <a:pt x="1183" y="246"/>
                    </a:cubicBezTo>
                    <a:cubicBezTo>
                      <a:pt x="1165" y="238"/>
                      <a:pt x="1157" y="233"/>
                      <a:pt x="1139" y="225"/>
                    </a:cubicBezTo>
                    <a:cubicBezTo>
                      <a:pt x="1135" y="227"/>
                      <a:pt x="1132" y="228"/>
                      <a:pt x="1128" y="230"/>
                    </a:cubicBezTo>
                    <a:cubicBezTo>
                      <a:pt x="1118" y="224"/>
                      <a:pt x="1114" y="222"/>
                      <a:pt x="1104" y="217"/>
                    </a:cubicBezTo>
                    <a:cubicBezTo>
                      <a:pt x="1098" y="218"/>
                      <a:pt x="1094" y="218"/>
                      <a:pt x="1088" y="219"/>
                    </a:cubicBezTo>
                    <a:cubicBezTo>
                      <a:pt x="1098" y="225"/>
                      <a:pt x="1103" y="228"/>
                      <a:pt x="1113" y="234"/>
                    </a:cubicBezTo>
                    <a:cubicBezTo>
                      <a:pt x="1117" y="235"/>
                      <a:pt x="1120" y="236"/>
                      <a:pt x="1124" y="237"/>
                    </a:cubicBezTo>
                    <a:cubicBezTo>
                      <a:pt x="1132" y="243"/>
                      <a:pt x="1136" y="246"/>
                      <a:pt x="1145" y="252"/>
                    </a:cubicBezTo>
                    <a:cubicBezTo>
                      <a:pt x="1136" y="253"/>
                      <a:pt x="1132" y="254"/>
                      <a:pt x="1124" y="255"/>
                    </a:cubicBezTo>
                    <a:cubicBezTo>
                      <a:pt x="1119" y="249"/>
                      <a:pt x="1117" y="247"/>
                      <a:pt x="1112" y="241"/>
                    </a:cubicBezTo>
                    <a:cubicBezTo>
                      <a:pt x="1094" y="233"/>
                      <a:pt x="1085" y="228"/>
                      <a:pt x="1067" y="220"/>
                    </a:cubicBezTo>
                    <a:cubicBezTo>
                      <a:pt x="1070" y="216"/>
                      <a:pt x="1071" y="214"/>
                      <a:pt x="1074" y="210"/>
                    </a:cubicBezTo>
                    <a:cubicBezTo>
                      <a:pt x="1070" y="202"/>
                      <a:pt x="1067" y="199"/>
                      <a:pt x="1063" y="191"/>
                    </a:cubicBezTo>
                    <a:cubicBezTo>
                      <a:pt x="1059" y="193"/>
                      <a:pt x="1057" y="195"/>
                      <a:pt x="1053" y="198"/>
                    </a:cubicBezTo>
                    <a:cubicBezTo>
                      <a:pt x="1045" y="196"/>
                      <a:pt x="1041" y="195"/>
                      <a:pt x="1032" y="193"/>
                    </a:cubicBezTo>
                    <a:cubicBezTo>
                      <a:pt x="1027" y="194"/>
                      <a:pt x="1025" y="195"/>
                      <a:pt x="1020" y="196"/>
                    </a:cubicBezTo>
                    <a:cubicBezTo>
                      <a:pt x="1029" y="205"/>
                      <a:pt x="1034" y="209"/>
                      <a:pt x="1044" y="218"/>
                    </a:cubicBezTo>
                    <a:cubicBezTo>
                      <a:pt x="1036" y="220"/>
                      <a:pt x="1033" y="221"/>
                      <a:pt x="1025" y="223"/>
                    </a:cubicBezTo>
                    <a:cubicBezTo>
                      <a:pt x="1026" y="228"/>
                      <a:pt x="1026" y="231"/>
                      <a:pt x="1027" y="237"/>
                    </a:cubicBezTo>
                    <a:cubicBezTo>
                      <a:pt x="1042" y="242"/>
                      <a:pt x="1050" y="244"/>
                      <a:pt x="1064" y="249"/>
                    </a:cubicBezTo>
                    <a:cubicBezTo>
                      <a:pt x="1083" y="259"/>
                      <a:pt x="1092" y="263"/>
                      <a:pt x="1111" y="273"/>
                    </a:cubicBezTo>
                    <a:cubicBezTo>
                      <a:pt x="1109" y="278"/>
                      <a:pt x="1109" y="280"/>
                      <a:pt x="1107" y="285"/>
                    </a:cubicBezTo>
                    <a:cubicBezTo>
                      <a:pt x="1118" y="292"/>
                      <a:pt x="1124" y="296"/>
                      <a:pt x="1135" y="303"/>
                    </a:cubicBezTo>
                    <a:cubicBezTo>
                      <a:pt x="1120" y="297"/>
                      <a:pt x="1112" y="295"/>
                      <a:pt x="1096" y="289"/>
                    </a:cubicBezTo>
                    <a:cubicBezTo>
                      <a:pt x="1092" y="286"/>
                      <a:pt x="1090" y="285"/>
                      <a:pt x="1085" y="282"/>
                    </a:cubicBezTo>
                    <a:cubicBezTo>
                      <a:pt x="1086" y="277"/>
                      <a:pt x="1087" y="275"/>
                      <a:pt x="1088" y="271"/>
                    </a:cubicBezTo>
                    <a:cubicBezTo>
                      <a:pt x="1082" y="267"/>
                      <a:pt x="1080" y="265"/>
                      <a:pt x="1075" y="261"/>
                    </a:cubicBezTo>
                    <a:cubicBezTo>
                      <a:pt x="1058" y="255"/>
                      <a:pt x="1050" y="252"/>
                      <a:pt x="1033" y="246"/>
                    </a:cubicBezTo>
                    <a:cubicBezTo>
                      <a:pt x="1036" y="253"/>
                      <a:pt x="1038" y="257"/>
                      <a:pt x="1042" y="264"/>
                    </a:cubicBezTo>
                    <a:cubicBezTo>
                      <a:pt x="1033" y="265"/>
                      <a:pt x="1029" y="265"/>
                      <a:pt x="1021" y="266"/>
                    </a:cubicBezTo>
                    <a:cubicBezTo>
                      <a:pt x="1009" y="264"/>
                      <a:pt x="1003" y="263"/>
                      <a:pt x="991" y="260"/>
                    </a:cubicBezTo>
                    <a:cubicBezTo>
                      <a:pt x="986" y="262"/>
                      <a:pt x="984" y="262"/>
                      <a:pt x="980" y="263"/>
                    </a:cubicBezTo>
                    <a:cubicBezTo>
                      <a:pt x="958" y="254"/>
                      <a:pt x="948" y="249"/>
                      <a:pt x="926" y="240"/>
                    </a:cubicBezTo>
                    <a:cubicBezTo>
                      <a:pt x="924" y="236"/>
                      <a:pt x="923" y="234"/>
                      <a:pt x="921" y="231"/>
                    </a:cubicBezTo>
                    <a:cubicBezTo>
                      <a:pt x="936" y="237"/>
                      <a:pt x="943" y="240"/>
                      <a:pt x="958" y="247"/>
                    </a:cubicBezTo>
                    <a:cubicBezTo>
                      <a:pt x="976" y="247"/>
                      <a:pt x="985" y="247"/>
                      <a:pt x="1004" y="247"/>
                    </a:cubicBezTo>
                    <a:cubicBezTo>
                      <a:pt x="1002" y="244"/>
                      <a:pt x="1001" y="243"/>
                      <a:pt x="1000" y="240"/>
                    </a:cubicBezTo>
                    <a:cubicBezTo>
                      <a:pt x="1006" y="241"/>
                      <a:pt x="1009" y="241"/>
                      <a:pt x="1014" y="242"/>
                    </a:cubicBezTo>
                    <a:cubicBezTo>
                      <a:pt x="1009" y="237"/>
                      <a:pt x="1006" y="234"/>
                      <a:pt x="1001" y="229"/>
                    </a:cubicBezTo>
                    <a:cubicBezTo>
                      <a:pt x="1001" y="222"/>
                      <a:pt x="1002" y="218"/>
                      <a:pt x="1002" y="210"/>
                    </a:cubicBezTo>
                    <a:cubicBezTo>
                      <a:pt x="1007" y="207"/>
                      <a:pt x="1009" y="206"/>
                      <a:pt x="1014" y="203"/>
                    </a:cubicBezTo>
                    <a:cubicBezTo>
                      <a:pt x="1006" y="196"/>
                      <a:pt x="1002" y="193"/>
                      <a:pt x="994" y="185"/>
                    </a:cubicBezTo>
                    <a:cubicBezTo>
                      <a:pt x="1005" y="183"/>
                      <a:pt x="1010" y="182"/>
                      <a:pt x="1021" y="180"/>
                    </a:cubicBezTo>
                    <a:cubicBezTo>
                      <a:pt x="1021" y="177"/>
                      <a:pt x="1021" y="176"/>
                      <a:pt x="1021" y="173"/>
                    </a:cubicBezTo>
                    <a:cubicBezTo>
                      <a:pt x="998" y="163"/>
                      <a:pt x="976" y="153"/>
                      <a:pt x="953" y="143"/>
                    </a:cubicBezTo>
                    <a:cubicBezTo>
                      <a:pt x="947" y="144"/>
                      <a:pt x="945" y="144"/>
                      <a:pt x="940" y="144"/>
                    </a:cubicBezTo>
                    <a:cubicBezTo>
                      <a:pt x="933" y="149"/>
                      <a:pt x="929" y="151"/>
                      <a:pt x="922" y="156"/>
                    </a:cubicBezTo>
                    <a:cubicBezTo>
                      <a:pt x="905" y="155"/>
                      <a:pt x="897" y="154"/>
                      <a:pt x="880" y="154"/>
                    </a:cubicBezTo>
                    <a:cubicBezTo>
                      <a:pt x="887" y="157"/>
                      <a:pt x="890" y="159"/>
                      <a:pt x="897" y="163"/>
                    </a:cubicBezTo>
                    <a:cubicBezTo>
                      <a:pt x="891" y="169"/>
                      <a:pt x="888" y="172"/>
                      <a:pt x="882" y="179"/>
                    </a:cubicBezTo>
                    <a:cubicBezTo>
                      <a:pt x="893" y="183"/>
                      <a:pt x="898" y="184"/>
                      <a:pt x="909" y="188"/>
                    </a:cubicBezTo>
                    <a:cubicBezTo>
                      <a:pt x="911" y="192"/>
                      <a:pt x="913" y="194"/>
                      <a:pt x="915" y="199"/>
                    </a:cubicBezTo>
                    <a:cubicBezTo>
                      <a:pt x="921" y="201"/>
                      <a:pt x="924" y="202"/>
                      <a:pt x="931" y="205"/>
                    </a:cubicBezTo>
                    <a:cubicBezTo>
                      <a:pt x="925" y="206"/>
                      <a:pt x="922" y="207"/>
                      <a:pt x="917" y="209"/>
                    </a:cubicBezTo>
                    <a:cubicBezTo>
                      <a:pt x="913" y="208"/>
                      <a:pt x="911" y="207"/>
                      <a:pt x="908" y="206"/>
                    </a:cubicBezTo>
                    <a:cubicBezTo>
                      <a:pt x="899" y="200"/>
                      <a:pt x="895" y="197"/>
                      <a:pt x="886" y="191"/>
                    </a:cubicBezTo>
                    <a:cubicBezTo>
                      <a:pt x="861" y="178"/>
                      <a:pt x="836" y="166"/>
                      <a:pt x="810" y="154"/>
                    </a:cubicBezTo>
                    <a:cubicBezTo>
                      <a:pt x="790" y="147"/>
                      <a:pt x="769" y="139"/>
                      <a:pt x="749" y="132"/>
                    </a:cubicBezTo>
                    <a:cubicBezTo>
                      <a:pt x="736" y="123"/>
                      <a:pt x="730" y="119"/>
                      <a:pt x="717" y="110"/>
                    </a:cubicBezTo>
                    <a:cubicBezTo>
                      <a:pt x="712" y="112"/>
                      <a:pt x="709" y="113"/>
                      <a:pt x="704" y="116"/>
                    </a:cubicBezTo>
                    <a:cubicBezTo>
                      <a:pt x="718" y="123"/>
                      <a:pt x="725" y="127"/>
                      <a:pt x="739" y="135"/>
                    </a:cubicBezTo>
                    <a:cubicBezTo>
                      <a:pt x="746" y="140"/>
                      <a:pt x="749" y="143"/>
                      <a:pt x="756" y="149"/>
                    </a:cubicBezTo>
                    <a:cubicBezTo>
                      <a:pt x="744" y="148"/>
                      <a:pt x="738" y="148"/>
                      <a:pt x="726" y="148"/>
                    </a:cubicBezTo>
                    <a:cubicBezTo>
                      <a:pt x="721" y="143"/>
                      <a:pt x="718" y="140"/>
                      <a:pt x="712" y="135"/>
                    </a:cubicBezTo>
                    <a:cubicBezTo>
                      <a:pt x="701" y="133"/>
                      <a:pt x="695" y="132"/>
                      <a:pt x="683" y="130"/>
                    </a:cubicBezTo>
                    <a:cubicBezTo>
                      <a:pt x="680" y="130"/>
                      <a:pt x="679" y="131"/>
                      <a:pt x="676" y="131"/>
                    </a:cubicBezTo>
                    <a:cubicBezTo>
                      <a:pt x="659" y="126"/>
                      <a:pt x="651" y="124"/>
                      <a:pt x="634" y="119"/>
                    </a:cubicBezTo>
                    <a:cubicBezTo>
                      <a:pt x="629" y="121"/>
                      <a:pt x="626" y="122"/>
                      <a:pt x="621" y="124"/>
                    </a:cubicBezTo>
                    <a:cubicBezTo>
                      <a:pt x="609" y="119"/>
                      <a:pt x="602" y="117"/>
                      <a:pt x="590" y="113"/>
                    </a:cubicBezTo>
                    <a:cubicBezTo>
                      <a:pt x="597" y="113"/>
                      <a:pt x="600" y="113"/>
                      <a:pt x="607" y="113"/>
                    </a:cubicBezTo>
                    <a:cubicBezTo>
                      <a:pt x="612" y="111"/>
                      <a:pt x="614" y="111"/>
                      <a:pt x="618" y="109"/>
                    </a:cubicBezTo>
                    <a:cubicBezTo>
                      <a:pt x="574" y="102"/>
                      <a:pt x="530" y="96"/>
                      <a:pt x="486" y="91"/>
                    </a:cubicBezTo>
                    <a:cubicBezTo>
                      <a:pt x="491" y="94"/>
                      <a:pt x="493" y="96"/>
                      <a:pt x="497" y="99"/>
                    </a:cubicBezTo>
                    <a:cubicBezTo>
                      <a:pt x="486" y="97"/>
                      <a:pt x="480" y="96"/>
                      <a:pt x="469" y="94"/>
                    </a:cubicBezTo>
                    <a:cubicBezTo>
                      <a:pt x="466" y="97"/>
                      <a:pt x="465" y="99"/>
                      <a:pt x="462" y="103"/>
                    </a:cubicBezTo>
                    <a:cubicBezTo>
                      <a:pt x="448" y="100"/>
                      <a:pt x="441" y="98"/>
                      <a:pt x="427" y="95"/>
                    </a:cubicBezTo>
                    <a:cubicBezTo>
                      <a:pt x="418" y="91"/>
                      <a:pt x="414" y="88"/>
                      <a:pt x="405" y="84"/>
                    </a:cubicBezTo>
                    <a:cubicBezTo>
                      <a:pt x="409" y="82"/>
                      <a:pt x="411" y="82"/>
                      <a:pt x="416" y="80"/>
                    </a:cubicBezTo>
                    <a:cubicBezTo>
                      <a:pt x="428" y="82"/>
                      <a:pt x="433" y="83"/>
                      <a:pt x="445" y="85"/>
                    </a:cubicBezTo>
                    <a:cubicBezTo>
                      <a:pt x="439" y="80"/>
                      <a:pt x="437" y="78"/>
                      <a:pt x="431" y="73"/>
                    </a:cubicBezTo>
                    <a:cubicBezTo>
                      <a:pt x="408" y="67"/>
                      <a:pt x="396" y="64"/>
                      <a:pt x="373" y="59"/>
                    </a:cubicBezTo>
                    <a:cubicBezTo>
                      <a:pt x="380" y="63"/>
                      <a:pt x="383" y="65"/>
                      <a:pt x="390" y="69"/>
                    </a:cubicBezTo>
                    <a:cubicBezTo>
                      <a:pt x="385" y="74"/>
                      <a:pt x="383" y="76"/>
                      <a:pt x="379" y="81"/>
                    </a:cubicBezTo>
                    <a:cubicBezTo>
                      <a:pt x="386" y="84"/>
                      <a:pt x="389" y="85"/>
                      <a:pt x="396" y="89"/>
                    </a:cubicBezTo>
                    <a:cubicBezTo>
                      <a:pt x="392" y="90"/>
                      <a:pt x="390" y="90"/>
                      <a:pt x="386" y="92"/>
                    </a:cubicBezTo>
                    <a:cubicBezTo>
                      <a:pt x="386" y="96"/>
                      <a:pt x="386" y="97"/>
                      <a:pt x="386" y="101"/>
                    </a:cubicBezTo>
                    <a:cubicBezTo>
                      <a:pt x="379" y="97"/>
                      <a:pt x="375" y="94"/>
                      <a:pt x="368" y="90"/>
                    </a:cubicBezTo>
                    <a:cubicBezTo>
                      <a:pt x="358" y="87"/>
                      <a:pt x="354" y="86"/>
                      <a:pt x="344" y="84"/>
                    </a:cubicBezTo>
                    <a:cubicBezTo>
                      <a:pt x="339" y="85"/>
                      <a:pt x="336" y="86"/>
                      <a:pt x="331" y="87"/>
                    </a:cubicBezTo>
                    <a:cubicBezTo>
                      <a:pt x="315" y="88"/>
                      <a:pt x="307" y="89"/>
                      <a:pt x="290" y="90"/>
                    </a:cubicBezTo>
                    <a:cubicBezTo>
                      <a:pt x="295" y="98"/>
                      <a:pt x="298" y="101"/>
                      <a:pt x="303" y="109"/>
                    </a:cubicBezTo>
                    <a:cubicBezTo>
                      <a:pt x="294" y="108"/>
                      <a:pt x="290" y="107"/>
                      <a:pt x="282" y="105"/>
                    </a:cubicBezTo>
                    <a:cubicBezTo>
                      <a:pt x="259" y="97"/>
                      <a:pt x="247" y="94"/>
                      <a:pt x="224" y="86"/>
                    </a:cubicBezTo>
                    <a:cubicBezTo>
                      <a:pt x="225" y="91"/>
                      <a:pt x="225" y="93"/>
                      <a:pt x="226" y="97"/>
                    </a:cubicBezTo>
                    <a:cubicBezTo>
                      <a:pt x="235" y="100"/>
                      <a:pt x="239" y="101"/>
                      <a:pt x="248" y="104"/>
                    </a:cubicBezTo>
                    <a:cubicBezTo>
                      <a:pt x="242" y="107"/>
                      <a:pt x="239" y="109"/>
                      <a:pt x="234" y="112"/>
                    </a:cubicBezTo>
                    <a:cubicBezTo>
                      <a:pt x="223" y="106"/>
                      <a:pt x="217" y="103"/>
                      <a:pt x="206" y="97"/>
                    </a:cubicBezTo>
                    <a:cubicBezTo>
                      <a:pt x="194" y="94"/>
                      <a:pt x="188" y="92"/>
                      <a:pt x="176" y="89"/>
                    </a:cubicBezTo>
                    <a:cubicBezTo>
                      <a:pt x="179" y="81"/>
                      <a:pt x="180" y="77"/>
                      <a:pt x="182" y="68"/>
                    </a:cubicBezTo>
                    <a:cubicBezTo>
                      <a:pt x="161" y="58"/>
                      <a:pt x="151" y="53"/>
                      <a:pt x="130" y="44"/>
                    </a:cubicBezTo>
                    <a:cubicBezTo>
                      <a:pt x="148" y="46"/>
                      <a:pt x="156" y="48"/>
                      <a:pt x="174" y="50"/>
                    </a:cubicBezTo>
                    <a:cubicBezTo>
                      <a:pt x="175" y="53"/>
                      <a:pt x="176" y="54"/>
                      <a:pt x="178" y="57"/>
                    </a:cubicBezTo>
                    <a:cubicBezTo>
                      <a:pt x="199" y="61"/>
                      <a:pt x="210" y="64"/>
                      <a:pt x="232" y="69"/>
                    </a:cubicBezTo>
                    <a:cubicBezTo>
                      <a:pt x="239" y="71"/>
                      <a:pt x="243" y="72"/>
                      <a:pt x="250" y="74"/>
                    </a:cubicBezTo>
                    <a:cubicBezTo>
                      <a:pt x="261" y="76"/>
                      <a:pt x="267" y="77"/>
                      <a:pt x="278" y="78"/>
                    </a:cubicBezTo>
                    <a:cubicBezTo>
                      <a:pt x="296" y="77"/>
                      <a:pt x="305" y="77"/>
                      <a:pt x="323" y="76"/>
                    </a:cubicBezTo>
                    <a:cubicBezTo>
                      <a:pt x="324" y="74"/>
                      <a:pt x="325" y="73"/>
                      <a:pt x="327" y="71"/>
                    </a:cubicBezTo>
                    <a:cubicBezTo>
                      <a:pt x="324" y="68"/>
                      <a:pt x="322" y="66"/>
                      <a:pt x="320" y="62"/>
                    </a:cubicBezTo>
                    <a:cubicBezTo>
                      <a:pt x="297" y="55"/>
                      <a:pt x="286" y="51"/>
                      <a:pt x="263" y="44"/>
                    </a:cubicBezTo>
                    <a:cubicBezTo>
                      <a:pt x="248" y="38"/>
                      <a:pt x="240" y="35"/>
                      <a:pt x="224" y="28"/>
                    </a:cubicBezTo>
                    <a:cubicBezTo>
                      <a:pt x="201" y="23"/>
                      <a:pt x="189" y="20"/>
                      <a:pt x="165" y="15"/>
                    </a:cubicBezTo>
                    <a:cubicBezTo>
                      <a:pt x="152" y="14"/>
                      <a:pt x="145" y="13"/>
                      <a:pt x="131" y="11"/>
                    </a:cubicBezTo>
                    <a:cubicBezTo>
                      <a:pt x="137" y="9"/>
                      <a:pt x="140" y="9"/>
                      <a:pt x="147" y="7"/>
                    </a:cubicBezTo>
                    <a:cubicBezTo>
                      <a:pt x="137" y="4"/>
                      <a:pt x="131" y="3"/>
                      <a:pt x="121" y="1"/>
                    </a:cubicBezTo>
                    <a:cubicBezTo>
                      <a:pt x="120" y="2"/>
                      <a:pt x="119" y="3"/>
                      <a:pt x="118" y="4"/>
                    </a:cubicBezTo>
                    <a:cubicBezTo>
                      <a:pt x="110" y="3"/>
                      <a:pt x="106" y="2"/>
                      <a:pt x="98" y="0"/>
                    </a:cubicBezTo>
                    <a:cubicBezTo>
                      <a:pt x="98" y="4"/>
                      <a:pt x="98" y="6"/>
                      <a:pt x="98" y="9"/>
                    </a:cubicBezTo>
                    <a:cubicBezTo>
                      <a:pt x="92" y="8"/>
                      <a:pt x="88" y="7"/>
                      <a:pt x="82" y="6"/>
                    </a:cubicBezTo>
                    <a:cubicBezTo>
                      <a:pt x="72" y="8"/>
                      <a:pt x="67" y="9"/>
                      <a:pt x="57" y="11"/>
                    </a:cubicBezTo>
                    <a:cubicBezTo>
                      <a:pt x="55" y="9"/>
                      <a:pt x="53" y="8"/>
                      <a:pt x="51" y="7"/>
                    </a:cubicBezTo>
                    <a:cubicBezTo>
                      <a:pt x="46" y="8"/>
                      <a:pt x="44" y="8"/>
                      <a:pt x="39" y="9"/>
                    </a:cubicBezTo>
                    <a:cubicBezTo>
                      <a:pt x="41" y="11"/>
                      <a:pt x="43" y="11"/>
                      <a:pt x="45" y="13"/>
                    </a:cubicBezTo>
                    <a:cubicBezTo>
                      <a:pt x="43" y="15"/>
                      <a:pt x="43" y="16"/>
                      <a:pt x="41" y="18"/>
                    </a:cubicBezTo>
                    <a:cubicBezTo>
                      <a:pt x="48" y="19"/>
                      <a:pt x="52" y="20"/>
                      <a:pt x="59" y="21"/>
                    </a:cubicBezTo>
                    <a:cubicBezTo>
                      <a:pt x="65" y="24"/>
                      <a:pt x="68" y="26"/>
                      <a:pt x="73" y="29"/>
                    </a:cubicBezTo>
                    <a:cubicBezTo>
                      <a:pt x="71" y="31"/>
                      <a:pt x="70" y="32"/>
                      <a:pt x="68" y="34"/>
                    </a:cubicBezTo>
                    <a:cubicBezTo>
                      <a:pt x="61" y="35"/>
                      <a:pt x="57" y="36"/>
                      <a:pt x="49" y="37"/>
                    </a:cubicBezTo>
                    <a:cubicBezTo>
                      <a:pt x="60" y="47"/>
                      <a:pt x="65" y="51"/>
                      <a:pt x="76" y="61"/>
                    </a:cubicBezTo>
                    <a:cubicBezTo>
                      <a:pt x="71" y="63"/>
                      <a:pt x="68" y="64"/>
                      <a:pt x="62" y="66"/>
                    </a:cubicBezTo>
                    <a:cubicBezTo>
                      <a:pt x="67" y="69"/>
                      <a:pt x="70" y="71"/>
                      <a:pt x="75" y="75"/>
                    </a:cubicBezTo>
                    <a:cubicBezTo>
                      <a:pt x="72" y="77"/>
                      <a:pt x="71" y="78"/>
                      <a:pt x="69" y="79"/>
                    </a:cubicBezTo>
                    <a:cubicBezTo>
                      <a:pt x="76" y="82"/>
                      <a:pt x="79" y="83"/>
                      <a:pt x="87" y="86"/>
                    </a:cubicBezTo>
                    <a:cubicBezTo>
                      <a:pt x="87" y="87"/>
                      <a:pt x="87" y="88"/>
                      <a:pt x="87" y="90"/>
                    </a:cubicBezTo>
                    <a:cubicBezTo>
                      <a:pt x="81" y="91"/>
                      <a:pt x="79" y="92"/>
                      <a:pt x="74" y="93"/>
                    </a:cubicBezTo>
                    <a:cubicBezTo>
                      <a:pt x="82" y="96"/>
                      <a:pt x="87" y="98"/>
                      <a:pt x="95" y="102"/>
                    </a:cubicBezTo>
                    <a:cubicBezTo>
                      <a:pt x="98" y="104"/>
                      <a:pt x="100" y="105"/>
                      <a:pt x="103" y="108"/>
                    </a:cubicBezTo>
                    <a:cubicBezTo>
                      <a:pt x="99" y="110"/>
                      <a:pt x="97" y="112"/>
                      <a:pt x="92" y="114"/>
                    </a:cubicBezTo>
                    <a:cubicBezTo>
                      <a:pt x="69" y="121"/>
                      <a:pt x="46" y="129"/>
                      <a:pt x="22" y="136"/>
                    </a:cubicBezTo>
                    <a:cubicBezTo>
                      <a:pt x="35" y="141"/>
                      <a:pt x="42" y="144"/>
                      <a:pt x="55" y="149"/>
                    </a:cubicBezTo>
                    <a:cubicBezTo>
                      <a:pt x="42" y="148"/>
                      <a:pt x="36" y="148"/>
                      <a:pt x="23" y="148"/>
                    </a:cubicBezTo>
                    <a:cubicBezTo>
                      <a:pt x="23" y="150"/>
                      <a:pt x="23" y="151"/>
                      <a:pt x="22" y="153"/>
                    </a:cubicBezTo>
                    <a:cubicBezTo>
                      <a:pt x="20" y="153"/>
                      <a:pt x="19" y="153"/>
                      <a:pt x="17" y="153"/>
                    </a:cubicBezTo>
                    <a:cubicBezTo>
                      <a:pt x="20" y="154"/>
                      <a:pt x="21" y="155"/>
                      <a:pt x="24" y="157"/>
                    </a:cubicBezTo>
                    <a:cubicBezTo>
                      <a:pt x="19" y="159"/>
                      <a:pt x="17" y="161"/>
                      <a:pt x="12" y="163"/>
                    </a:cubicBezTo>
                    <a:cubicBezTo>
                      <a:pt x="14" y="163"/>
                      <a:pt x="16" y="163"/>
                      <a:pt x="18" y="164"/>
                    </a:cubicBezTo>
                    <a:cubicBezTo>
                      <a:pt x="18" y="167"/>
                      <a:pt x="18" y="168"/>
                      <a:pt x="18" y="171"/>
                    </a:cubicBezTo>
                    <a:cubicBezTo>
                      <a:pt x="21" y="175"/>
                      <a:pt x="23" y="177"/>
                      <a:pt x="25" y="181"/>
                    </a:cubicBezTo>
                    <a:cubicBezTo>
                      <a:pt x="21" y="183"/>
                      <a:pt x="19" y="183"/>
                      <a:pt x="15" y="185"/>
                    </a:cubicBezTo>
                    <a:cubicBezTo>
                      <a:pt x="13" y="183"/>
                      <a:pt x="12" y="182"/>
                      <a:pt x="9" y="180"/>
                    </a:cubicBezTo>
                    <a:cubicBezTo>
                      <a:pt x="6" y="182"/>
                      <a:pt x="4" y="183"/>
                      <a:pt x="0" y="185"/>
                    </a:cubicBezTo>
                    <a:cubicBezTo>
                      <a:pt x="4" y="187"/>
                      <a:pt x="6" y="188"/>
                      <a:pt x="11" y="190"/>
                    </a:cubicBezTo>
                    <a:cubicBezTo>
                      <a:pt x="10" y="192"/>
                      <a:pt x="10" y="193"/>
                      <a:pt x="9" y="195"/>
                    </a:cubicBezTo>
                    <a:cubicBezTo>
                      <a:pt x="13" y="196"/>
                      <a:pt x="14" y="196"/>
                      <a:pt x="18" y="197"/>
                    </a:cubicBezTo>
                    <a:cubicBezTo>
                      <a:pt x="20" y="201"/>
                      <a:pt x="20" y="203"/>
                      <a:pt x="22" y="207"/>
                    </a:cubicBezTo>
                    <a:cubicBezTo>
                      <a:pt x="22" y="207"/>
                      <a:pt x="22" y="207"/>
                      <a:pt x="22" y="207"/>
                    </a:cubicBezTo>
                    <a:cubicBezTo>
                      <a:pt x="30" y="208"/>
                      <a:pt x="33" y="209"/>
                      <a:pt x="41" y="210"/>
                    </a:cubicBezTo>
                    <a:cubicBezTo>
                      <a:pt x="43" y="213"/>
                      <a:pt x="44" y="215"/>
                      <a:pt x="46" y="218"/>
                    </a:cubicBezTo>
                    <a:cubicBezTo>
                      <a:pt x="54" y="217"/>
                      <a:pt x="58" y="217"/>
                      <a:pt x="66" y="215"/>
                    </a:cubicBezTo>
                    <a:cubicBezTo>
                      <a:pt x="72" y="218"/>
                      <a:pt x="75" y="220"/>
                      <a:pt x="81" y="223"/>
                    </a:cubicBezTo>
                    <a:cubicBezTo>
                      <a:pt x="79" y="227"/>
                      <a:pt x="79" y="230"/>
                      <a:pt x="77" y="235"/>
                    </a:cubicBezTo>
                    <a:cubicBezTo>
                      <a:pt x="81" y="239"/>
                      <a:pt x="83" y="241"/>
                      <a:pt x="87" y="245"/>
                    </a:cubicBezTo>
                    <a:cubicBezTo>
                      <a:pt x="98" y="250"/>
                      <a:pt x="103" y="252"/>
                      <a:pt x="114" y="257"/>
                    </a:cubicBezTo>
                    <a:cubicBezTo>
                      <a:pt x="115" y="260"/>
                      <a:pt x="115" y="261"/>
                      <a:pt x="116" y="264"/>
                    </a:cubicBezTo>
                    <a:cubicBezTo>
                      <a:pt x="111" y="266"/>
                      <a:pt x="109" y="266"/>
                      <a:pt x="104" y="267"/>
                    </a:cubicBezTo>
                    <a:cubicBezTo>
                      <a:pt x="96" y="265"/>
                      <a:pt x="92" y="264"/>
                      <a:pt x="84" y="262"/>
                    </a:cubicBezTo>
                    <a:cubicBezTo>
                      <a:pt x="88" y="270"/>
                      <a:pt x="90" y="275"/>
                      <a:pt x="94" y="283"/>
                    </a:cubicBezTo>
                    <a:cubicBezTo>
                      <a:pt x="94" y="283"/>
                      <a:pt x="94" y="283"/>
                      <a:pt x="94" y="283"/>
                    </a:cubicBezTo>
                    <a:cubicBezTo>
                      <a:pt x="97" y="284"/>
                      <a:pt x="99" y="284"/>
                      <a:pt x="102" y="285"/>
                    </a:cubicBezTo>
                    <a:cubicBezTo>
                      <a:pt x="104" y="283"/>
                      <a:pt x="105" y="282"/>
                      <a:pt x="106" y="281"/>
                    </a:cubicBezTo>
                    <a:cubicBezTo>
                      <a:pt x="119" y="282"/>
                      <a:pt x="125" y="282"/>
                      <a:pt x="138" y="283"/>
                    </a:cubicBezTo>
                    <a:cubicBezTo>
                      <a:pt x="142" y="287"/>
                      <a:pt x="144" y="289"/>
                      <a:pt x="148" y="293"/>
                    </a:cubicBezTo>
                    <a:cubicBezTo>
                      <a:pt x="146" y="295"/>
                      <a:pt x="144" y="295"/>
                      <a:pt x="142" y="297"/>
                    </a:cubicBezTo>
                    <a:cubicBezTo>
                      <a:pt x="143" y="299"/>
                      <a:pt x="143" y="301"/>
                      <a:pt x="144" y="303"/>
                    </a:cubicBezTo>
                    <a:cubicBezTo>
                      <a:pt x="154" y="305"/>
                      <a:pt x="159" y="306"/>
                      <a:pt x="168" y="308"/>
                    </a:cubicBezTo>
                    <a:cubicBezTo>
                      <a:pt x="170" y="311"/>
                      <a:pt x="170" y="312"/>
                      <a:pt x="172" y="314"/>
                    </a:cubicBezTo>
                    <a:cubicBezTo>
                      <a:pt x="171" y="316"/>
                      <a:pt x="170" y="317"/>
                      <a:pt x="169" y="319"/>
                    </a:cubicBezTo>
                    <a:cubicBezTo>
                      <a:pt x="170" y="320"/>
                      <a:pt x="171" y="321"/>
                      <a:pt x="173" y="323"/>
                    </a:cubicBezTo>
                    <a:cubicBezTo>
                      <a:pt x="181" y="324"/>
                      <a:pt x="186" y="325"/>
                      <a:pt x="194" y="327"/>
                    </a:cubicBezTo>
                    <a:cubicBezTo>
                      <a:pt x="200" y="326"/>
                      <a:pt x="203" y="326"/>
                      <a:pt x="209" y="325"/>
                    </a:cubicBezTo>
                    <a:cubicBezTo>
                      <a:pt x="214" y="330"/>
                      <a:pt x="216" y="332"/>
                      <a:pt x="221" y="337"/>
                    </a:cubicBezTo>
                    <a:cubicBezTo>
                      <a:pt x="224" y="335"/>
                      <a:pt x="225" y="335"/>
                      <a:pt x="228" y="334"/>
                    </a:cubicBezTo>
                    <a:cubicBezTo>
                      <a:pt x="235" y="338"/>
                      <a:pt x="239" y="340"/>
                      <a:pt x="246" y="344"/>
                    </a:cubicBezTo>
                    <a:cubicBezTo>
                      <a:pt x="255" y="345"/>
                      <a:pt x="259" y="345"/>
                      <a:pt x="268" y="346"/>
                    </a:cubicBezTo>
                    <a:cubicBezTo>
                      <a:pt x="267" y="349"/>
                      <a:pt x="267" y="350"/>
                      <a:pt x="267" y="353"/>
                    </a:cubicBezTo>
                    <a:cubicBezTo>
                      <a:pt x="264" y="353"/>
                      <a:pt x="262" y="354"/>
                      <a:pt x="259" y="354"/>
                    </a:cubicBezTo>
                    <a:cubicBezTo>
                      <a:pt x="258" y="357"/>
                      <a:pt x="258" y="358"/>
                      <a:pt x="257" y="361"/>
                    </a:cubicBezTo>
                    <a:cubicBezTo>
                      <a:pt x="259" y="364"/>
                      <a:pt x="260" y="366"/>
                      <a:pt x="263" y="369"/>
                    </a:cubicBezTo>
                    <a:cubicBezTo>
                      <a:pt x="261" y="370"/>
                      <a:pt x="260" y="371"/>
                      <a:pt x="259" y="373"/>
                    </a:cubicBezTo>
                    <a:cubicBezTo>
                      <a:pt x="250" y="371"/>
                      <a:pt x="245" y="371"/>
                      <a:pt x="236" y="369"/>
                    </a:cubicBezTo>
                    <a:cubicBezTo>
                      <a:pt x="231" y="373"/>
                      <a:pt x="228" y="374"/>
                      <a:pt x="223" y="378"/>
                    </a:cubicBezTo>
                    <a:cubicBezTo>
                      <a:pt x="234" y="379"/>
                      <a:pt x="239" y="379"/>
                      <a:pt x="250" y="380"/>
                    </a:cubicBezTo>
                    <a:cubicBezTo>
                      <a:pt x="248" y="381"/>
                      <a:pt x="248" y="382"/>
                      <a:pt x="246" y="384"/>
                    </a:cubicBezTo>
                    <a:cubicBezTo>
                      <a:pt x="233" y="384"/>
                      <a:pt x="227" y="385"/>
                      <a:pt x="215" y="385"/>
                    </a:cubicBezTo>
                    <a:cubicBezTo>
                      <a:pt x="215" y="387"/>
                      <a:pt x="215" y="388"/>
                      <a:pt x="215" y="390"/>
                    </a:cubicBezTo>
                    <a:cubicBezTo>
                      <a:pt x="220" y="392"/>
                      <a:pt x="223" y="393"/>
                      <a:pt x="228" y="395"/>
                    </a:cubicBezTo>
                    <a:cubicBezTo>
                      <a:pt x="224" y="395"/>
                      <a:pt x="221" y="396"/>
                      <a:pt x="217" y="396"/>
                    </a:cubicBezTo>
                    <a:cubicBezTo>
                      <a:pt x="214" y="400"/>
                      <a:pt x="212" y="402"/>
                      <a:pt x="209" y="405"/>
                    </a:cubicBezTo>
                    <a:cubicBezTo>
                      <a:pt x="202" y="403"/>
                      <a:pt x="199" y="403"/>
                      <a:pt x="191" y="401"/>
                    </a:cubicBezTo>
                    <a:cubicBezTo>
                      <a:pt x="193" y="403"/>
                      <a:pt x="193" y="404"/>
                      <a:pt x="194" y="406"/>
                    </a:cubicBezTo>
                    <a:cubicBezTo>
                      <a:pt x="201" y="410"/>
                      <a:pt x="205" y="412"/>
                      <a:pt x="211" y="416"/>
                    </a:cubicBezTo>
                    <a:cubicBezTo>
                      <a:pt x="214" y="418"/>
                      <a:pt x="215" y="419"/>
                      <a:pt x="217" y="422"/>
                    </a:cubicBezTo>
                    <a:cubicBezTo>
                      <a:pt x="222" y="423"/>
                      <a:pt x="224" y="424"/>
                      <a:pt x="228" y="425"/>
                    </a:cubicBezTo>
                    <a:cubicBezTo>
                      <a:pt x="239" y="433"/>
                      <a:pt x="245" y="436"/>
                      <a:pt x="256" y="443"/>
                    </a:cubicBezTo>
                    <a:cubicBezTo>
                      <a:pt x="258" y="442"/>
                      <a:pt x="259" y="441"/>
                      <a:pt x="261" y="439"/>
                    </a:cubicBezTo>
                    <a:cubicBezTo>
                      <a:pt x="272" y="445"/>
                      <a:pt x="278" y="448"/>
                      <a:pt x="289" y="454"/>
                    </a:cubicBezTo>
                    <a:cubicBezTo>
                      <a:pt x="297" y="456"/>
                      <a:pt x="301" y="457"/>
                      <a:pt x="309" y="458"/>
                    </a:cubicBezTo>
                    <a:cubicBezTo>
                      <a:pt x="316" y="462"/>
                      <a:pt x="320" y="464"/>
                      <a:pt x="327" y="467"/>
                    </a:cubicBezTo>
                    <a:cubicBezTo>
                      <a:pt x="329" y="471"/>
                      <a:pt x="330" y="472"/>
                      <a:pt x="332" y="476"/>
                    </a:cubicBezTo>
                    <a:cubicBezTo>
                      <a:pt x="341" y="475"/>
                      <a:pt x="345" y="475"/>
                      <a:pt x="354" y="474"/>
                    </a:cubicBezTo>
                    <a:cubicBezTo>
                      <a:pt x="359" y="477"/>
                      <a:pt x="362" y="478"/>
                      <a:pt x="368" y="481"/>
                    </a:cubicBezTo>
                    <a:cubicBezTo>
                      <a:pt x="367" y="482"/>
                      <a:pt x="366" y="483"/>
                      <a:pt x="365" y="485"/>
                    </a:cubicBezTo>
                    <a:cubicBezTo>
                      <a:pt x="371" y="488"/>
                      <a:pt x="373" y="490"/>
                      <a:pt x="379" y="493"/>
                    </a:cubicBezTo>
                    <a:cubicBezTo>
                      <a:pt x="379" y="493"/>
                      <a:pt x="379" y="493"/>
                      <a:pt x="379" y="493"/>
                    </a:cubicBezTo>
                    <a:cubicBezTo>
                      <a:pt x="381" y="493"/>
                      <a:pt x="382" y="492"/>
                      <a:pt x="384" y="492"/>
                    </a:cubicBezTo>
                    <a:cubicBezTo>
                      <a:pt x="389" y="496"/>
                      <a:pt x="392" y="498"/>
                      <a:pt x="397" y="502"/>
                    </a:cubicBezTo>
                    <a:cubicBezTo>
                      <a:pt x="399" y="505"/>
                      <a:pt x="399" y="507"/>
                      <a:pt x="400" y="511"/>
                    </a:cubicBezTo>
                    <a:cubicBezTo>
                      <a:pt x="405" y="511"/>
                      <a:pt x="407" y="512"/>
                      <a:pt x="411" y="513"/>
                    </a:cubicBezTo>
                    <a:cubicBezTo>
                      <a:pt x="416" y="510"/>
                      <a:pt x="418" y="509"/>
                      <a:pt x="423" y="507"/>
                    </a:cubicBezTo>
                    <a:cubicBezTo>
                      <a:pt x="416" y="497"/>
                      <a:pt x="412" y="492"/>
                      <a:pt x="405" y="482"/>
                    </a:cubicBezTo>
                    <a:cubicBezTo>
                      <a:pt x="405" y="474"/>
                      <a:pt x="406" y="471"/>
                      <a:pt x="406" y="463"/>
                    </a:cubicBezTo>
                    <a:cubicBezTo>
                      <a:pt x="399" y="459"/>
                      <a:pt x="396" y="457"/>
                      <a:pt x="388" y="454"/>
                    </a:cubicBezTo>
                    <a:cubicBezTo>
                      <a:pt x="394" y="452"/>
                      <a:pt x="397" y="451"/>
                      <a:pt x="404" y="449"/>
                    </a:cubicBezTo>
                    <a:cubicBezTo>
                      <a:pt x="409" y="444"/>
                      <a:pt x="412" y="442"/>
                      <a:pt x="418" y="437"/>
                    </a:cubicBezTo>
                    <a:cubicBezTo>
                      <a:pt x="424" y="439"/>
                      <a:pt x="427" y="440"/>
                      <a:pt x="434" y="442"/>
                    </a:cubicBezTo>
                    <a:cubicBezTo>
                      <a:pt x="436" y="440"/>
                      <a:pt x="437" y="439"/>
                      <a:pt x="440" y="438"/>
                    </a:cubicBezTo>
                    <a:cubicBezTo>
                      <a:pt x="436" y="435"/>
                      <a:pt x="435" y="433"/>
                      <a:pt x="431" y="431"/>
                    </a:cubicBezTo>
                    <a:cubicBezTo>
                      <a:pt x="436" y="428"/>
                      <a:pt x="438" y="426"/>
                      <a:pt x="442" y="424"/>
                    </a:cubicBezTo>
                    <a:cubicBezTo>
                      <a:pt x="437" y="418"/>
                      <a:pt x="435" y="415"/>
                      <a:pt x="429" y="409"/>
                    </a:cubicBezTo>
                    <a:cubicBezTo>
                      <a:pt x="421" y="406"/>
                      <a:pt x="416" y="405"/>
                      <a:pt x="408" y="402"/>
                    </a:cubicBezTo>
                    <a:cubicBezTo>
                      <a:pt x="408" y="400"/>
                      <a:pt x="408" y="399"/>
                      <a:pt x="409" y="396"/>
                    </a:cubicBezTo>
                    <a:cubicBezTo>
                      <a:pt x="405" y="394"/>
                      <a:pt x="403" y="393"/>
                      <a:pt x="399" y="391"/>
                    </a:cubicBezTo>
                    <a:cubicBezTo>
                      <a:pt x="404" y="387"/>
                      <a:pt x="406" y="385"/>
                      <a:pt x="410" y="381"/>
                    </a:cubicBezTo>
                    <a:cubicBezTo>
                      <a:pt x="407" y="379"/>
                      <a:pt x="406" y="378"/>
                      <a:pt x="403" y="375"/>
                    </a:cubicBezTo>
                    <a:cubicBezTo>
                      <a:pt x="408" y="373"/>
                      <a:pt x="410" y="373"/>
                      <a:pt x="415" y="371"/>
                    </a:cubicBezTo>
                    <a:cubicBezTo>
                      <a:pt x="415" y="368"/>
                      <a:pt x="415" y="367"/>
                      <a:pt x="415" y="365"/>
                    </a:cubicBezTo>
                    <a:cubicBezTo>
                      <a:pt x="419" y="364"/>
                      <a:pt x="421" y="364"/>
                      <a:pt x="425" y="363"/>
                    </a:cubicBezTo>
                    <a:cubicBezTo>
                      <a:pt x="430" y="368"/>
                      <a:pt x="433" y="371"/>
                      <a:pt x="439" y="376"/>
                    </a:cubicBezTo>
                    <a:cubicBezTo>
                      <a:pt x="443" y="376"/>
                      <a:pt x="445" y="376"/>
                      <a:pt x="450" y="376"/>
                    </a:cubicBezTo>
                    <a:cubicBezTo>
                      <a:pt x="449" y="373"/>
                      <a:pt x="449" y="371"/>
                      <a:pt x="448" y="368"/>
                    </a:cubicBezTo>
                    <a:cubicBezTo>
                      <a:pt x="455" y="366"/>
                      <a:pt x="458" y="364"/>
                      <a:pt x="465" y="362"/>
                    </a:cubicBezTo>
                    <a:cubicBezTo>
                      <a:pt x="473" y="362"/>
                      <a:pt x="476" y="363"/>
                      <a:pt x="483" y="363"/>
                    </a:cubicBezTo>
                    <a:cubicBezTo>
                      <a:pt x="486" y="362"/>
                      <a:pt x="487" y="361"/>
                      <a:pt x="489" y="360"/>
                    </a:cubicBezTo>
                    <a:cubicBezTo>
                      <a:pt x="494" y="361"/>
                      <a:pt x="496" y="361"/>
                      <a:pt x="501" y="362"/>
                    </a:cubicBezTo>
                    <a:cubicBezTo>
                      <a:pt x="502" y="364"/>
                      <a:pt x="503" y="364"/>
                      <a:pt x="504" y="366"/>
                    </a:cubicBezTo>
                    <a:cubicBezTo>
                      <a:pt x="508" y="367"/>
                      <a:pt x="510" y="367"/>
                      <a:pt x="514" y="368"/>
                    </a:cubicBezTo>
                    <a:cubicBezTo>
                      <a:pt x="516" y="367"/>
                      <a:pt x="517" y="367"/>
                      <a:pt x="518" y="366"/>
                    </a:cubicBezTo>
                    <a:cubicBezTo>
                      <a:pt x="524" y="367"/>
                      <a:pt x="526" y="368"/>
                      <a:pt x="531" y="369"/>
                    </a:cubicBezTo>
                    <a:cubicBezTo>
                      <a:pt x="531" y="370"/>
                      <a:pt x="531" y="371"/>
                      <a:pt x="531" y="372"/>
                    </a:cubicBezTo>
                    <a:cubicBezTo>
                      <a:pt x="537" y="374"/>
                      <a:pt x="541" y="374"/>
                      <a:pt x="547" y="376"/>
                    </a:cubicBezTo>
                    <a:cubicBezTo>
                      <a:pt x="550" y="380"/>
                      <a:pt x="552" y="381"/>
                      <a:pt x="555" y="385"/>
                    </a:cubicBezTo>
                    <a:cubicBezTo>
                      <a:pt x="557" y="388"/>
                      <a:pt x="558" y="389"/>
                      <a:pt x="560" y="393"/>
                    </a:cubicBezTo>
                    <a:cubicBezTo>
                      <a:pt x="565" y="394"/>
                      <a:pt x="567" y="395"/>
                      <a:pt x="571" y="396"/>
                    </a:cubicBezTo>
                    <a:cubicBezTo>
                      <a:pt x="571" y="393"/>
                      <a:pt x="571" y="392"/>
                      <a:pt x="572" y="390"/>
                    </a:cubicBezTo>
                    <a:cubicBezTo>
                      <a:pt x="579" y="395"/>
                      <a:pt x="583" y="398"/>
                      <a:pt x="590" y="403"/>
                    </a:cubicBezTo>
                    <a:cubicBezTo>
                      <a:pt x="596" y="401"/>
                      <a:pt x="599" y="400"/>
                      <a:pt x="605" y="399"/>
                    </a:cubicBezTo>
                    <a:cubicBezTo>
                      <a:pt x="610" y="400"/>
                      <a:pt x="613" y="400"/>
                      <a:pt x="619" y="402"/>
                    </a:cubicBezTo>
                    <a:cubicBezTo>
                      <a:pt x="620" y="404"/>
                      <a:pt x="621" y="405"/>
                      <a:pt x="622" y="407"/>
                    </a:cubicBezTo>
                    <a:cubicBezTo>
                      <a:pt x="626" y="408"/>
                      <a:pt x="628" y="408"/>
                      <a:pt x="633" y="409"/>
                    </a:cubicBezTo>
                    <a:cubicBezTo>
                      <a:pt x="634" y="407"/>
                      <a:pt x="635" y="407"/>
                      <a:pt x="637" y="405"/>
                    </a:cubicBezTo>
                    <a:cubicBezTo>
                      <a:pt x="642" y="407"/>
                      <a:pt x="645" y="408"/>
                      <a:pt x="650" y="410"/>
                    </a:cubicBezTo>
                    <a:cubicBezTo>
                      <a:pt x="651" y="412"/>
                      <a:pt x="652" y="413"/>
                      <a:pt x="653" y="416"/>
                    </a:cubicBezTo>
                    <a:cubicBezTo>
                      <a:pt x="661" y="420"/>
                      <a:pt x="665" y="422"/>
                      <a:pt x="673" y="426"/>
                    </a:cubicBezTo>
                    <a:cubicBezTo>
                      <a:pt x="676" y="425"/>
                      <a:pt x="678" y="425"/>
                      <a:pt x="681" y="424"/>
                    </a:cubicBezTo>
                    <a:cubicBezTo>
                      <a:pt x="691" y="427"/>
                      <a:pt x="697" y="428"/>
                      <a:pt x="707" y="431"/>
                    </a:cubicBezTo>
                    <a:cubicBezTo>
                      <a:pt x="709" y="427"/>
                      <a:pt x="711" y="426"/>
                      <a:pt x="713" y="422"/>
                    </a:cubicBezTo>
                    <a:cubicBezTo>
                      <a:pt x="700" y="416"/>
                      <a:pt x="694" y="413"/>
                      <a:pt x="680" y="407"/>
                    </a:cubicBezTo>
                    <a:cubicBezTo>
                      <a:pt x="680" y="405"/>
                      <a:pt x="680" y="404"/>
                      <a:pt x="679" y="402"/>
                    </a:cubicBezTo>
                    <a:cubicBezTo>
                      <a:pt x="690" y="404"/>
                      <a:pt x="696" y="405"/>
                      <a:pt x="707" y="407"/>
                    </a:cubicBezTo>
                    <a:cubicBezTo>
                      <a:pt x="704" y="403"/>
                      <a:pt x="702" y="401"/>
                      <a:pt x="699" y="397"/>
                    </a:cubicBezTo>
                    <a:cubicBezTo>
                      <a:pt x="702" y="396"/>
                      <a:pt x="704" y="396"/>
                      <a:pt x="706" y="395"/>
                    </a:cubicBezTo>
                    <a:cubicBezTo>
                      <a:pt x="715" y="399"/>
                      <a:pt x="720" y="401"/>
                      <a:pt x="729" y="404"/>
                    </a:cubicBezTo>
                    <a:cubicBezTo>
                      <a:pt x="731" y="402"/>
                      <a:pt x="732" y="401"/>
                      <a:pt x="734" y="399"/>
                    </a:cubicBezTo>
                    <a:cubicBezTo>
                      <a:pt x="726" y="395"/>
                      <a:pt x="722" y="393"/>
                      <a:pt x="714" y="390"/>
                    </a:cubicBezTo>
                    <a:cubicBezTo>
                      <a:pt x="713" y="385"/>
                      <a:pt x="713" y="383"/>
                      <a:pt x="711" y="378"/>
                    </a:cubicBezTo>
                    <a:cubicBezTo>
                      <a:pt x="726" y="381"/>
                      <a:pt x="733" y="382"/>
                      <a:pt x="748" y="385"/>
                    </a:cubicBezTo>
                    <a:cubicBezTo>
                      <a:pt x="766" y="390"/>
                      <a:pt x="775" y="392"/>
                      <a:pt x="794" y="397"/>
                    </a:cubicBezTo>
                    <a:cubicBezTo>
                      <a:pt x="796" y="396"/>
                      <a:pt x="797" y="395"/>
                      <a:pt x="799" y="394"/>
                    </a:cubicBezTo>
                    <a:cubicBezTo>
                      <a:pt x="823" y="399"/>
                      <a:pt x="834" y="402"/>
                      <a:pt x="858" y="409"/>
                    </a:cubicBezTo>
                    <a:cubicBezTo>
                      <a:pt x="859" y="406"/>
                      <a:pt x="859" y="405"/>
                      <a:pt x="860" y="402"/>
                    </a:cubicBezTo>
                    <a:cubicBezTo>
                      <a:pt x="868" y="403"/>
                      <a:pt x="871" y="404"/>
                      <a:pt x="879" y="405"/>
                    </a:cubicBezTo>
                    <a:cubicBezTo>
                      <a:pt x="886" y="409"/>
                      <a:pt x="890" y="411"/>
                      <a:pt x="897" y="415"/>
                    </a:cubicBezTo>
                    <a:cubicBezTo>
                      <a:pt x="905" y="418"/>
                      <a:pt x="909" y="419"/>
                      <a:pt x="917" y="422"/>
                    </a:cubicBezTo>
                    <a:cubicBezTo>
                      <a:pt x="919" y="426"/>
                      <a:pt x="919" y="428"/>
                      <a:pt x="921" y="432"/>
                    </a:cubicBezTo>
                    <a:cubicBezTo>
                      <a:pt x="917" y="434"/>
                      <a:pt x="915" y="435"/>
                      <a:pt x="910" y="437"/>
                    </a:cubicBezTo>
                    <a:cubicBezTo>
                      <a:pt x="913" y="440"/>
                      <a:pt x="915" y="442"/>
                      <a:pt x="918" y="445"/>
                    </a:cubicBezTo>
                    <a:cubicBezTo>
                      <a:pt x="927" y="446"/>
                      <a:pt x="932" y="446"/>
                      <a:pt x="941" y="447"/>
                    </a:cubicBezTo>
                    <a:cubicBezTo>
                      <a:pt x="942" y="449"/>
                      <a:pt x="942" y="451"/>
                      <a:pt x="944" y="453"/>
                    </a:cubicBezTo>
                    <a:cubicBezTo>
                      <a:pt x="951" y="454"/>
                      <a:pt x="955" y="454"/>
                      <a:pt x="963" y="456"/>
                    </a:cubicBezTo>
                    <a:cubicBezTo>
                      <a:pt x="964" y="458"/>
                      <a:pt x="964" y="459"/>
                      <a:pt x="965" y="462"/>
                    </a:cubicBezTo>
                    <a:cubicBezTo>
                      <a:pt x="960" y="463"/>
                      <a:pt x="958" y="463"/>
                      <a:pt x="953" y="463"/>
                    </a:cubicBezTo>
                    <a:cubicBezTo>
                      <a:pt x="957" y="467"/>
                      <a:pt x="958" y="469"/>
                      <a:pt x="961" y="473"/>
                    </a:cubicBezTo>
                    <a:cubicBezTo>
                      <a:pt x="985" y="473"/>
                      <a:pt x="996" y="472"/>
                      <a:pt x="1019" y="473"/>
                    </a:cubicBezTo>
                    <a:cubicBezTo>
                      <a:pt x="1026" y="475"/>
                      <a:pt x="1029" y="477"/>
                      <a:pt x="1036" y="480"/>
                    </a:cubicBezTo>
                    <a:cubicBezTo>
                      <a:pt x="1031" y="482"/>
                      <a:pt x="1029" y="483"/>
                      <a:pt x="1024" y="486"/>
                    </a:cubicBezTo>
                    <a:cubicBezTo>
                      <a:pt x="1033" y="494"/>
                      <a:pt x="1037" y="498"/>
                      <a:pt x="1046" y="506"/>
                    </a:cubicBezTo>
                    <a:cubicBezTo>
                      <a:pt x="1059" y="528"/>
                      <a:pt x="1065" y="539"/>
                      <a:pt x="1077" y="562"/>
                    </a:cubicBezTo>
                    <a:cubicBezTo>
                      <a:pt x="1081" y="562"/>
                      <a:pt x="1083" y="562"/>
                      <a:pt x="1086" y="563"/>
                    </a:cubicBezTo>
                    <a:cubicBezTo>
                      <a:pt x="1088" y="561"/>
                      <a:pt x="1088" y="560"/>
                      <a:pt x="1090" y="558"/>
                    </a:cubicBezTo>
                    <a:cubicBezTo>
                      <a:pt x="1096" y="561"/>
                      <a:pt x="1099" y="562"/>
                      <a:pt x="1105" y="565"/>
                    </a:cubicBezTo>
                    <a:cubicBezTo>
                      <a:pt x="1106" y="569"/>
                      <a:pt x="1106" y="571"/>
                      <a:pt x="1108" y="576"/>
                    </a:cubicBezTo>
                    <a:cubicBezTo>
                      <a:pt x="1116" y="579"/>
                      <a:pt x="1120" y="581"/>
                      <a:pt x="1127" y="585"/>
                    </a:cubicBezTo>
                    <a:cubicBezTo>
                      <a:pt x="1132" y="584"/>
                      <a:pt x="1135" y="584"/>
                      <a:pt x="1140" y="583"/>
                    </a:cubicBezTo>
                    <a:cubicBezTo>
                      <a:pt x="1146" y="587"/>
                      <a:pt x="1149" y="589"/>
                      <a:pt x="1155" y="593"/>
                    </a:cubicBezTo>
                    <a:cubicBezTo>
                      <a:pt x="1156" y="598"/>
                      <a:pt x="1157" y="601"/>
                      <a:pt x="1158" y="606"/>
                    </a:cubicBezTo>
                    <a:cubicBezTo>
                      <a:pt x="1163" y="609"/>
                      <a:pt x="1166" y="610"/>
                      <a:pt x="1171" y="614"/>
                    </a:cubicBezTo>
                    <a:cubicBezTo>
                      <a:pt x="1173" y="617"/>
                      <a:pt x="1173" y="619"/>
                      <a:pt x="1175" y="622"/>
                    </a:cubicBezTo>
                    <a:cubicBezTo>
                      <a:pt x="1180" y="625"/>
                      <a:pt x="1183" y="627"/>
                      <a:pt x="1188" y="629"/>
                    </a:cubicBezTo>
                    <a:cubicBezTo>
                      <a:pt x="1192" y="629"/>
                      <a:pt x="1195" y="629"/>
                      <a:pt x="1199" y="628"/>
                    </a:cubicBezTo>
                    <a:cubicBezTo>
                      <a:pt x="1203" y="631"/>
                      <a:pt x="1205" y="633"/>
                      <a:pt x="1209" y="636"/>
                    </a:cubicBezTo>
                    <a:cubicBezTo>
                      <a:pt x="1208" y="637"/>
                      <a:pt x="1207" y="638"/>
                      <a:pt x="1207" y="638"/>
                    </a:cubicBezTo>
                    <a:cubicBezTo>
                      <a:pt x="1212" y="644"/>
                      <a:pt x="1214" y="647"/>
                      <a:pt x="1219" y="652"/>
                    </a:cubicBezTo>
                    <a:cubicBezTo>
                      <a:pt x="1225" y="651"/>
                      <a:pt x="1228" y="651"/>
                      <a:pt x="1233" y="650"/>
                    </a:cubicBezTo>
                    <a:cubicBezTo>
                      <a:pt x="1243" y="655"/>
                      <a:pt x="1247" y="657"/>
                      <a:pt x="1256" y="662"/>
                    </a:cubicBezTo>
                    <a:cubicBezTo>
                      <a:pt x="1257" y="660"/>
                      <a:pt x="1257" y="659"/>
                      <a:pt x="1258" y="657"/>
                    </a:cubicBezTo>
                    <a:cubicBezTo>
                      <a:pt x="1270" y="658"/>
                      <a:pt x="1275" y="659"/>
                      <a:pt x="1287" y="660"/>
                    </a:cubicBezTo>
                    <a:cubicBezTo>
                      <a:pt x="1292" y="663"/>
                      <a:pt x="1295" y="665"/>
                      <a:pt x="1300" y="668"/>
                    </a:cubicBezTo>
                    <a:cubicBezTo>
                      <a:pt x="1304" y="667"/>
                      <a:pt x="1306" y="667"/>
                      <a:pt x="1311" y="667"/>
                    </a:cubicBezTo>
                    <a:cubicBezTo>
                      <a:pt x="1318" y="671"/>
                      <a:pt x="1322" y="674"/>
                      <a:pt x="1330" y="679"/>
                    </a:cubicBezTo>
                    <a:cubicBezTo>
                      <a:pt x="1338" y="683"/>
                      <a:pt x="1342" y="686"/>
                      <a:pt x="1350" y="690"/>
                    </a:cubicBezTo>
                    <a:cubicBezTo>
                      <a:pt x="1350" y="694"/>
                      <a:pt x="1350" y="696"/>
                      <a:pt x="1350" y="700"/>
                    </a:cubicBezTo>
                    <a:cubicBezTo>
                      <a:pt x="1357" y="705"/>
                      <a:pt x="1361" y="707"/>
                      <a:pt x="1368" y="712"/>
                    </a:cubicBezTo>
                    <a:cubicBezTo>
                      <a:pt x="1374" y="713"/>
                      <a:pt x="1376" y="713"/>
                      <a:pt x="1381" y="714"/>
                    </a:cubicBezTo>
                    <a:cubicBezTo>
                      <a:pt x="1388" y="721"/>
                      <a:pt x="1392" y="724"/>
                      <a:pt x="1399" y="730"/>
                    </a:cubicBezTo>
                    <a:cubicBezTo>
                      <a:pt x="1406" y="733"/>
                      <a:pt x="1410" y="734"/>
                      <a:pt x="1417" y="736"/>
                    </a:cubicBezTo>
                    <a:cubicBezTo>
                      <a:pt x="1420" y="734"/>
                      <a:pt x="1422" y="733"/>
                      <a:pt x="1425" y="732"/>
                    </a:cubicBezTo>
                    <a:cubicBezTo>
                      <a:pt x="1422" y="726"/>
                      <a:pt x="1421" y="724"/>
                      <a:pt x="1419" y="719"/>
                    </a:cubicBezTo>
                    <a:cubicBezTo>
                      <a:pt x="1423" y="716"/>
                      <a:pt x="1425" y="715"/>
                      <a:pt x="1428" y="713"/>
                    </a:cubicBezTo>
                    <a:cubicBezTo>
                      <a:pt x="1437" y="713"/>
                      <a:pt x="1441" y="713"/>
                      <a:pt x="1450" y="713"/>
                    </a:cubicBezTo>
                    <a:cubicBezTo>
                      <a:pt x="1456" y="720"/>
                      <a:pt x="1459" y="723"/>
                      <a:pt x="1465" y="730"/>
                    </a:cubicBezTo>
                    <a:cubicBezTo>
                      <a:pt x="1474" y="736"/>
                      <a:pt x="1478" y="739"/>
                      <a:pt x="1486" y="745"/>
                    </a:cubicBezTo>
                    <a:cubicBezTo>
                      <a:pt x="1493" y="749"/>
                      <a:pt x="1497" y="752"/>
                      <a:pt x="1504" y="756"/>
                    </a:cubicBezTo>
                    <a:cubicBezTo>
                      <a:pt x="1502" y="761"/>
                      <a:pt x="1501" y="763"/>
                      <a:pt x="1500" y="768"/>
                    </a:cubicBezTo>
                    <a:cubicBezTo>
                      <a:pt x="1510" y="778"/>
                      <a:pt x="1515" y="783"/>
                      <a:pt x="1524" y="793"/>
                    </a:cubicBezTo>
                    <a:cubicBezTo>
                      <a:pt x="1538" y="797"/>
                      <a:pt x="1545" y="799"/>
                      <a:pt x="1558" y="803"/>
                    </a:cubicBezTo>
                    <a:cubicBezTo>
                      <a:pt x="1576" y="817"/>
                      <a:pt x="1585" y="824"/>
                      <a:pt x="1604" y="839"/>
                    </a:cubicBezTo>
                    <a:cubicBezTo>
                      <a:pt x="1603" y="841"/>
                      <a:pt x="1602" y="842"/>
                      <a:pt x="1601" y="845"/>
                    </a:cubicBezTo>
                    <a:cubicBezTo>
                      <a:pt x="1610" y="852"/>
                      <a:pt x="1614" y="855"/>
                      <a:pt x="1622" y="862"/>
                    </a:cubicBezTo>
                    <a:cubicBezTo>
                      <a:pt x="1632" y="869"/>
                      <a:pt x="1636" y="873"/>
                      <a:pt x="1646" y="881"/>
                    </a:cubicBezTo>
                    <a:cubicBezTo>
                      <a:pt x="1651" y="881"/>
                      <a:pt x="1653" y="881"/>
                      <a:pt x="1657" y="882"/>
                    </a:cubicBezTo>
                    <a:cubicBezTo>
                      <a:pt x="1670" y="890"/>
                      <a:pt x="1676" y="894"/>
                      <a:pt x="1689" y="903"/>
                    </a:cubicBezTo>
                    <a:cubicBezTo>
                      <a:pt x="1691" y="901"/>
                      <a:pt x="1693" y="900"/>
                      <a:pt x="1695" y="899"/>
                    </a:cubicBezTo>
                    <a:cubicBezTo>
                      <a:pt x="1704" y="900"/>
                      <a:pt x="1708" y="901"/>
                      <a:pt x="1717" y="903"/>
                    </a:cubicBezTo>
                    <a:cubicBezTo>
                      <a:pt x="1724" y="910"/>
                      <a:pt x="1727" y="914"/>
                      <a:pt x="1734" y="922"/>
                    </a:cubicBezTo>
                    <a:cubicBezTo>
                      <a:pt x="1740" y="924"/>
                      <a:pt x="1743" y="925"/>
                      <a:pt x="1749" y="928"/>
                    </a:cubicBezTo>
                    <a:cubicBezTo>
                      <a:pt x="1753" y="933"/>
                      <a:pt x="1755" y="936"/>
                      <a:pt x="1759" y="941"/>
                    </a:cubicBezTo>
                    <a:cubicBezTo>
                      <a:pt x="1765" y="947"/>
                      <a:pt x="1768" y="950"/>
                      <a:pt x="1774" y="957"/>
                    </a:cubicBezTo>
                    <a:cubicBezTo>
                      <a:pt x="1780" y="958"/>
                      <a:pt x="1784" y="959"/>
                      <a:pt x="1790" y="960"/>
                    </a:cubicBezTo>
                    <a:cubicBezTo>
                      <a:pt x="1797" y="964"/>
                      <a:pt x="1800" y="966"/>
                      <a:pt x="1807" y="970"/>
                    </a:cubicBezTo>
                    <a:cubicBezTo>
                      <a:pt x="1808" y="969"/>
                      <a:pt x="1809" y="968"/>
                      <a:pt x="1811" y="967"/>
                    </a:cubicBezTo>
                    <a:cubicBezTo>
                      <a:pt x="1809" y="965"/>
                      <a:pt x="1808" y="963"/>
                      <a:pt x="1806" y="961"/>
                    </a:cubicBezTo>
                    <a:cubicBezTo>
                      <a:pt x="1815" y="958"/>
                      <a:pt x="1820" y="957"/>
                      <a:pt x="1829" y="954"/>
                    </a:cubicBezTo>
                    <a:cubicBezTo>
                      <a:pt x="1835" y="956"/>
                      <a:pt x="1838" y="957"/>
                      <a:pt x="1844" y="959"/>
                    </a:cubicBezTo>
                    <a:cubicBezTo>
                      <a:pt x="1845" y="955"/>
                      <a:pt x="1845" y="953"/>
                      <a:pt x="1846" y="949"/>
                    </a:cubicBezTo>
                    <a:cubicBezTo>
                      <a:pt x="1841" y="946"/>
                      <a:pt x="1839" y="945"/>
                      <a:pt x="1835" y="942"/>
                    </a:cubicBezTo>
                    <a:cubicBezTo>
                      <a:pt x="1835" y="940"/>
                      <a:pt x="1836" y="938"/>
                      <a:pt x="1836" y="936"/>
                    </a:cubicBezTo>
                    <a:cubicBezTo>
                      <a:pt x="1843" y="938"/>
                      <a:pt x="1846" y="938"/>
                      <a:pt x="1853" y="940"/>
                    </a:cubicBezTo>
                    <a:cubicBezTo>
                      <a:pt x="1871" y="950"/>
                      <a:pt x="1879" y="955"/>
                      <a:pt x="1896" y="965"/>
                    </a:cubicBezTo>
                    <a:cubicBezTo>
                      <a:pt x="1905" y="974"/>
                      <a:pt x="1909" y="979"/>
                      <a:pt x="1917" y="988"/>
                    </a:cubicBezTo>
                    <a:cubicBezTo>
                      <a:pt x="1921" y="991"/>
                      <a:pt x="1923" y="992"/>
                      <a:pt x="1928" y="994"/>
                    </a:cubicBezTo>
                    <a:cubicBezTo>
                      <a:pt x="1935" y="1006"/>
                      <a:pt x="1938" y="1013"/>
                      <a:pt x="1946" y="1025"/>
                    </a:cubicBezTo>
                    <a:cubicBezTo>
                      <a:pt x="1945" y="1033"/>
                      <a:pt x="1945" y="1037"/>
                      <a:pt x="1945" y="1045"/>
                    </a:cubicBezTo>
                    <a:cubicBezTo>
                      <a:pt x="1945" y="1056"/>
                      <a:pt x="1946" y="1061"/>
                      <a:pt x="1946" y="1072"/>
                    </a:cubicBezTo>
                    <a:cubicBezTo>
                      <a:pt x="1949" y="1076"/>
                      <a:pt x="1951" y="1078"/>
                      <a:pt x="1953" y="1082"/>
                    </a:cubicBezTo>
                    <a:cubicBezTo>
                      <a:pt x="1958" y="1084"/>
                      <a:pt x="1960" y="1085"/>
                      <a:pt x="1964" y="1087"/>
                    </a:cubicBezTo>
                    <a:cubicBezTo>
                      <a:pt x="1971" y="1094"/>
                      <a:pt x="1974" y="1098"/>
                      <a:pt x="1980" y="1104"/>
                    </a:cubicBezTo>
                    <a:cubicBezTo>
                      <a:pt x="1981" y="1107"/>
                      <a:pt x="1981" y="1108"/>
                      <a:pt x="1982" y="1111"/>
                    </a:cubicBezTo>
                    <a:cubicBezTo>
                      <a:pt x="1987" y="1114"/>
                      <a:pt x="1990" y="1116"/>
                      <a:pt x="1995" y="1119"/>
                    </a:cubicBezTo>
                    <a:cubicBezTo>
                      <a:pt x="1992" y="1128"/>
                      <a:pt x="1990" y="1132"/>
                      <a:pt x="1987" y="1141"/>
                    </a:cubicBezTo>
                    <a:cubicBezTo>
                      <a:pt x="1993" y="1144"/>
                      <a:pt x="1996" y="1146"/>
                      <a:pt x="2001" y="1149"/>
                    </a:cubicBezTo>
                    <a:cubicBezTo>
                      <a:pt x="2007" y="1154"/>
                      <a:pt x="2010" y="1157"/>
                      <a:pt x="2016" y="1163"/>
                    </a:cubicBezTo>
                    <a:cubicBezTo>
                      <a:pt x="2019" y="1161"/>
                      <a:pt x="2021" y="1160"/>
                      <a:pt x="2024" y="1159"/>
                    </a:cubicBezTo>
                    <a:cubicBezTo>
                      <a:pt x="2037" y="1166"/>
                      <a:pt x="2044" y="1170"/>
                      <a:pt x="2057" y="1178"/>
                    </a:cubicBezTo>
                    <a:cubicBezTo>
                      <a:pt x="2058" y="1181"/>
                      <a:pt x="2059" y="1183"/>
                      <a:pt x="2060" y="1186"/>
                    </a:cubicBezTo>
                    <a:cubicBezTo>
                      <a:pt x="2057" y="1186"/>
                      <a:pt x="2056" y="1186"/>
                      <a:pt x="2053" y="1186"/>
                    </a:cubicBezTo>
                    <a:cubicBezTo>
                      <a:pt x="2055" y="1189"/>
                      <a:pt x="2055" y="1191"/>
                      <a:pt x="2056" y="1194"/>
                    </a:cubicBezTo>
                    <a:cubicBezTo>
                      <a:pt x="2054" y="1194"/>
                      <a:pt x="2053" y="1194"/>
                      <a:pt x="2051" y="1195"/>
                    </a:cubicBezTo>
                    <a:cubicBezTo>
                      <a:pt x="2046" y="1192"/>
                      <a:pt x="2044" y="1191"/>
                      <a:pt x="2039" y="1189"/>
                    </a:cubicBezTo>
                    <a:cubicBezTo>
                      <a:pt x="2027" y="1196"/>
                      <a:pt x="2020" y="1199"/>
                      <a:pt x="2008" y="1206"/>
                    </a:cubicBezTo>
                    <a:cubicBezTo>
                      <a:pt x="2000" y="1198"/>
                      <a:pt x="1996" y="1193"/>
                      <a:pt x="1989" y="1185"/>
                    </a:cubicBezTo>
                    <a:cubicBezTo>
                      <a:pt x="1981" y="1182"/>
                      <a:pt x="1978" y="1180"/>
                      <a:pt x="1970" y="1177"/>
                    </a:cubicBezTo>
                    <a:cubicBezTo>
                      <a:pt x="1970" y="1183"/>
                      <a:pt x="1969" y="1186"/>
                      <a:pt x="1969" y="1192"/>
                    </a:cubicBezTo>
                    <a:cubicBezTo>
                      <a:pt x="1963" y="1194"/>
                      <a:pt x="1960" y="1195"/>
                      <a:pt x="1955" y="1197"/>
                    </a:cubicBezTo>
                    <a:cubicBezTo>
                      <a:pt x="1951" y="1196"/>
                      <a:pt x="1949" y="1196"/>
                      <a:pt x="1945" y="1196"/>
                    </a:cubicBezTo>
                    <a:cubicBezTo>
                      <a:pt x="1945" y="1199"/>
                      <a:pt x="1946" y="1201"/>
                      <a:pt x="1946" y="1205"/>
                    </a:cubicBezTo>
                    <a:cubicBezTo>
                      <a:pt x="1947" y="1206"/>
                      <a:pt x="1948" y="1206"/>
                      <a:pt x="1948" y="1206"/>
                    </a:cubicBezTo>
                    <a:close/>
                    <a:moveTo>
                      <a:pt x="125" y="156"/>
                    </a:moveTo>
                    <a:cubicBezTo>
                      <a:pt x="122" y="158"/>
                      <a:pt x="121" y="160"/>
                      <a:pt x="119" y="162"/>
                    </a:cubicBezTo>
                    <a:cubicBezTo>
                      <a:pt x="112" y="160"/>
                      <a:pt x="109" y="159"/>
                      <a:pt x="102" y="156"/>
                    </a:cubicBezTo>
                    <a:cubicBezTo>
                      <a:pt x="101" y="159"/>
                      <a:pt x="100" y="160"/>
                      <a:pt x="99" y="162"/>
                    </a:cubicBezTo>
                    <a:cubicBezTo>
                      <a:pt x="95" y="161"/>
                      <a:pt x="93" y="161"/>
                      <a:pt x="89" y="160"/>
                    </a:cubicBezTo>
                    <a:cubicBezTo>
                      <a:pt x="82" y="153"/>
                      <a:pt x="79" y="149"/>
                      <a:pt x="73" y="141"/>
                    </a:cubicBezTo>
                    <a:cubicBezTo>
                      <a:pt x="70" y="139"/>
                      <a:pt x="68" y="138"/>
                      <a:pt x="65" y="137"/>
                    </a:cubicBezTo>
                    <a:cubicBezTo>
                      <a:pt x="72" y="134"/>
                      <a:pt x="75" y="132"/>
                      <a:pt x="82" y="130"/>
                    </a:cubicBezTo>
                    <a:cubicBezTo>
                      <a:pt x="89" y="130"/>
                      <a:pt x="93" y="130"/>
                      <a:pt x="100" y="131"/>
                    </a:cubicBezTo>
                    <a:cubicBezTo>
                      <a:pt x="101" y="134"/>
                      <a:pt x="101" y="135"/>
                      <a:pt x="102" y="138"/>
                    </a:cubicBezTo>
                    <a:cubicBezTo>
                      <a:pt x="110" y="139"/>
                      <a:pt x="114" y="140"/>
                      <a:pt x="121" y="142"/>
                    </a:cubicBezTo>
                    <a:cubicBezTo>
                      <a:pt x="126" y="147"/>
                      <a:pt x="129" y="150"/>
                      <a:pt x="134" y="155"/>
                    </a:cubicBezTo>
                    <a:cubicBezTo>
                      <a:pt x="130" y="155"/>
                      <a:pt x="128" y="155"/>
                      <a:pt x="125" y="156"/>
                    </a:cubicBezTo>
                    <a:close/>
                    <a:moveTo>
                      <a:pt x="198" y="160"/>
                    </a:moveTo>
                    <a:cubicBezTo>
                      <a:pt x="193" y="158"/>
                      <a:pt x="190" y="157"/>
                      <a:pt x="184" y="156"/>
                    </a:cubicBezTo>
                    <a:cubicBezTo>
                      <a:pt x="185" y="153"/>
                      <a:pt x="185" y="151"/>
                      <a:pt x="186" y="149"/>
                    </a:cubicBezTo>
                    <a:cubicBezTo>
                      <a:pt x="177" y="145"/>
                      <a:pt x="172" y="143"/>
                      <a:pt x="163" y="139"/>
                    </a:cubicBezTo>
                    <a:cubicBezTo>
                      <a:pt x="167" y="136"/>
                      <a:pt x="168" y="135"/>
                      <a:pt x="172" y="132"/>
                    </a:cubicBezTo>
                    <a:cubicBezTo>
                      <a:pt x="176" y="133"/>
                      <a:pt x="178" y="133"/>
                      <a:pt x="182" y="134"/>
                    </a:cubicBezTo>
                    <a:cubicBezTo>
                      <a:pt x="179" y="129"/>
                      <a:pt x="178" y="127"/>
                      <a:pt x="175" y="122"/>
                    </a:cubicBezTo>
                    <a:cubicBezTo>
                      <a:pt x="184" y="125"/>
                      <a:pt x="189" y="127"/>
                      <a:pt x="198" y="130"/>
                    </a:cubicBezTo>
                    <a:cubicBezTo>
                      <a:pt x="198" y="134"/>
                      <a:pt x="199" y="135"/>
                      <a:pt x="199" y="139"/>
                    </a:cubicBezTo>
                    <a:cubicBezTo>
                      <a:pt x="203" y="143"/>
                      <a:pt x="205" y="146"/>
                      <a:pt x="209" y="150"/>
                    </a:cubicBezTo>
                    <a:cubicBezTo>
                      <a:pt x="205" y="154"/>
                      <a:pt x="203" y="156"/>
                      <a:pt x="198" y="160"/>
                    </a:cubicBezTo>
                    <a:close/>
                    <a:moveTo>
                      <a:pt x="1645" y="797"/>
                    </a:moveTo>
                    <a:cubicBezTo>
                      <a:pt x="1638" y="798"/>
                      <a:pt x="1635" y="799"/>
                      <a:pt x="1628" y="800"/>
                    </a:cubicBezTo>
                    <a:cubicBezTo>
                      <a:pt x="1615" y="796"/>
                      <a:pt x="1608" y="794"/>
                      <a:pt x="1595" y="791"/>
                    </a:cubicBezTo>
                    <a:cubicBezTo>
                      <a:pt x="1584" y="791"/>
                      <a:pt x="1579" y="791"/>
                      <a:pt x="1568" y="792"/>
                    </a:cubicBezTo>
                    <a:cubicBezTo>
                      <a:pt x="1552" y="781"/>
                      <a:pt x="1544" y="776"/>
                      <a:pt x="1527" y="765"/>
                    </a:cubicBezTo>
                    <a:cubicBezTo>
                      <a:pt x="1543" y="770"/>
                      <a:pt x="1550" y="772"/>
                      <a:pt x="1566" y="776"/>
                    </a:cubicBezTo>
                    <a:cubicBezTo>
                      <a:pt x="1578" y="775"/>
                      <a:pt x="1585" y="774"/>
                      <a:pt x="1598" y="773"/>
                    </a:cubicBezTo>
                    <a:cubicBezTo>
                      <a:pt x="1609" y="776"/>
                      <a:pt x="1615" y="778"/>
                      <a:pt x="1627" y="782"/>
                    </a:cubicBezTo>
                    <a:cubicBezTo>
                      <a:pt x="1638" y="776"/>
                      <a:pt x="1643" y="774"/>
                      <a:pt x="1654" y="769"/>
                    </a:cubicBezTo>
                    <a:cubicBezTo>
                      <a:pt x="1660" y="770"/>
                      <a:pt x="1663" y="771"/>
                      <a:pt x="1669" y="773"/>
                    </a:cubicBezTo>
                    <a:cubicBezTo>
                      <a:pt x="1659" y="783"/>
                      <a:pt x="1654" y="787"/>
                      <a:pt x="1645" y="79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294"/>
              <p:cNvSpPr>
                <a:spLocks/>
              </p:cNvSpPr>
              <p:nvPr userDrawn="1"/>
            </p:nvSpPr>
            <p:spPr bwMode="auto">
              <a:xfrm>
                <a:off x="6587" y="1142"/>
                <a:ext cx="1368" cy="871"/>
              </a:xfrm>
              <a:custGeom>
                <a:avLst/>
                <a:gdLst>
                  <a:gd name="T0" fmla="*/ 39 w 577"/>
                  <a:gd name="T1" fmla="*/ 39 h 367"/>
                  <a:gd name="T2" fmla="*/ 36 w 577"/>
                  <a:gd name="T3" fmla="*/ 76 h 367"/>
                  <a:gd name="T4" fmla="*/ 91 w 577"/>
                  <a:gd name="T5" fmla="*/ 113 h 367"/>
                  <a:gd name="T6" fmla="*/ 128 w 577"/>
                  <a:gd name="T7" fmla="*/ 172 h 367"/>
                  <a:gd name="T8" fmla="*/ 185 w 577"/>
                  <a:gd name="T9" fmla="*/ 206 h 367"/>
                  <a:gd name="T10" fmla="*/ 245 w 577"/>
                  <a:gd name="T11" fmla="*/ 241 h 367"/>
                  <a:gd name="T12" fmla="*/ 276 w 577"/>
                  <a:gd name="T13" fmla="*/ 273 h 367"/>
                  <a:gd name="T14" fmla="*/ 364 w 577"/>
                  <a:gd name="T15" fmla="*/ 312 h 367"/>
                  <a:gd name="T16" fmla="*/ 408 w 577"/>
                  <a:gd name="T17" fmla="*/ 320 h 367"/>
                  <a:gd name="T18" fmla="*/ 410 w 577"/>
                  <a:gd name="T19" fmla="*/ 301 h 367"/>
                  <a:gd name="T20" fmla="*/ 433 w 577"/>
                  <a:gd name="T21" fmla="*/ 310 h 367"/>
                  <a:gd name="T22" fmla="*/ 473 w 577"/>
                  <a:gd name="T23" fmla="*/ 321 h 367"/>
                  <a:gd name="T24" fmla="*/ 506 w 577"/>
                  <a:gd name="T25" fmla="*/ 339 h 367"/>
                  <a:gd name="T26" fmla="*/ 548 w 577"/>
                  <a:gd name="T27" fmla="*/ 346 h 367"/>
                  <a:gd name="T28" fmla="*/ 577 w 577"/>
                  <a:gd name="T29" fmla="*/ 366 h 367"/>
                  <a:gd name="T30" fmla="*/ 546 w 577"/>
                  <a:gd name="T31" fmla="*/ 322 h 367"/>
                  <a:gd name="T32" fmla="*/ 518 w 577"/>
                  <a:gd name="T33" fmla="*/ 311 h 367"/>
                  <a:gd name="T34" fmla="*/ 503 w 577"/>
                  <a:gd name="T35" fmla="*/ 295 h 367"/>
                  <a:gd name="T36" fmla="*/ 530 w 577"/>
                  <a:gd name="T37" fmla="*/ 278 h 367"/>
                  <a:gd name="T38" fmla="*/ 498 w 577"/>
                  <a:gd name="T39" fmla="*/ 253 h 367"/>
                  <a:gd name="T40" fmla="*/ 470 w 577"/>
                  <a:gd name="T41" fmla="*/ 253 h 367"/>
                  <a:gd name="T42" fmla="*/ 427 w 577"/>
                  <a:gd name="T43" fmla="*/ 231 h 367"/>
                  <a:gd name="T44" fmla="*/ 382 w 577"/>
                  <a:gd name="T45" fmla="*/ 195 h 367"/>
                  <a:gd name="T46" fmla="*/ 339 w 577"/>
                  <a:gd name="T47" fmla="*/ 153 h 367"/>
                  <a:gd name="T48" fmla="*/ 281 w 577"/>
                  <a:gd name="T49" fmla="*/ 118 h 367"/>
                  <a:gd name="T50" fmla="*/ 267 w 577"/>
                  <a:gd name="T51" fmla="*/ 95 h 367"/>
                  <a:gd name="T52" fmla="*/ 231 w 577"/>
                  <a:gd name="T53" fmla="*/ 63 h 367"/>
                  <a:gd name="T54" fmla="*/ 200 w 577"/>
                  <a:gd name="T55" fmla="*/ 69 h 367"/>
                  <a:gd name="T56" fmla="*/ 198 w 577"/>
                  <a:gd name="T57" fmla="*/ 86 h 367"/>
                  <a:gd name="T58" fmla="*/ 162 w 577"/>
                  <a:gd name="T59" fmla="*/ 64 h 367"/>
                  <a:gd name="T60" fmla="*/ 131 w 577"/>
                  <a:gd name="T61" fmla="*/ 50 h 367"/>
                  <a:gd name="T62" fmla="*/ 111 w 577"/>
                  <a:gd name="T63" fmla="*/ 29 h 367"/>
                  <a:gd name="T64" fmla="*/ 81 w 577"/>
                  <a:gd name="T65" fmla="*/ 18 h 367"/>
                  <a:gd name="T66" fmla="*/ 39 w 577"/>
                  <a:gd name="T67" fmla="*/ 7 h 367"/>
                  <a:gd name="T68" fmla="*/ 14 w 577"/>
                  <a:gd name="T69" fmla="*/ 0 h 367"/>
                  <a:gd name="T70" fmla="*/ 1 w 577"/>
                  <a:gd name="T71" fmla="*/ 1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7" h="367">
                    <a:moveTo>
                      <a:pt x="18" y="29"/>
                    </a:moveTo>
                    <a:cubicBezTo>
                      <a:pt x="27" y="33"/>
                      <a:pt x="31" y="35"/>
                      <a:pt x="39" y="39"/>
                    </a:cubicBezTo>
                    <a:cubicBezTo>
                      <a:pt x="43" y="50"/>
                      <a:pt x="45" y="55"/>
                      <a:pt x="49" y="65"/>
                    </a:cubicBezTo>
                    <a:cubicBezTo>
                      <a:pt x="44" y="70"/>
                      <a:pt x="41" y="72"/>
                      <a:pt x="36" y="76"/>
                    </a:cubicBezTo>
                    <a:cubicBezTo>
                      <a:pt x="37" y="81"/>
                      <a:pt x="38" y="83"/>
                      <a:pt x="39" y="88"/>
                    </a:cubicBezTo>
                    <a:cubicBezTo>
                      <a:pt x="60" y="98"/>
                      <a:pt x="70" y="103"/>
                      <a:pt x="91" y="113"/>
                    </a:cubicBezTo>
                    <a:cubicBezTo>
                      <a:pt x="103" y="127"/>
                      <a:pt x="109" y="135"/>
                      <a:pt x="121" y="149"/>
                    </a:cubicBezTo>
                    <a:cubicBezTo>
                      <a:pt x="124" y="158"/>
                      <a:pt x="125" y="162"/>
                      <a:pt x="128" y="172"/>
                    </a:cubicBezTo>
                    <a:cubicBezTo>
                      <a:pt x="134" y="173"/>
                      <a:pt x="137" y="174"/>
                      <a:pt x="143" y="176"/>
                    </a:cubicBezTo>
                    <a:cubicBezTo>
                      <a:pt x="160" y="188"/>
                      <a:pt x="168" y="194"/>
                      <a:pt x="185" y="206"/>
                    </a:cubicBezTo>
                    <a:cubicBezTo>
                      <a:pt x="191" y="207"/>
                      <a:pt x="194" y="207"/>
                      <a:pt x="200" y="208"/>
                    </a:cubicBezTo>
                    <a:cubicBezTo>
                      <a:pt x="218" y="221"/>
                      <a:pt x="227" y="228"/>
                      <a:pt x="245" y="241"/>
                    </a:cubicBezTo>
                    <a:cubicBezTo>
                      <a:pt x="255" y="250"/>
                      <a:pt x="261" y="254"/>
                      <a:pt x="271" y="262"/>
                    </a:cubicBezTo>
                    <a:cubicBezTo>
                      <a:pt x="273" y="267"/>
                      <a:pt x="274" y="269"/>
                      <a:pt x="276" y="273"/>
                    </a:cubicBezTo>
                    <a:cubicBezTo>
                      <a:pt x="296" y="279"/>
                      <a:pt x="307" y="282"/>
                      <a:pt x="327" y="288"/>
                    </a:cubicBezTo>
                    <a:cubicBezTo>
                      <a:pt x="342" y="298"/>
                      <a:pt x="350" y="302"/>
                      <a:pt x="364" y="312"/>
                    </a:cubicBezTo>
                    <a:cubicBezTo>
                      <a:pt x="375" y="312"/>
                      <a:pt x="381" y="311"/>
                      <a:pt x="392" y="311"/>
                    </a:cubicBezTo>
                    <a:cubicBezTo>
                      <a:pt x="398" y="315"/>
                      <a:pt x="402" y="316"/>
                      <a:pt x="408" y="320"/>
                    </a:cubicBezTo>
                    <a:cubicBezTo>
                      <a:pt x="413" y="319"/>
                      <a:pt x="416" y="319"/>
                      <a:pt x="421" y="318"/>
                    </a:cubicBezTo>
                    <a:cubicBezTo>
                      <a:pt x="417" y="311"/>
                      <a:pt x="414" y="308"/>
                      <a:pt x="410" y="301"/>
                    </a:cubicBezTo>
                    <a:cubicBezTo>
                      <a:pt x="415" y="299"/>
                      <a:pt x="418" y="299"/>
                      <a:pt x="424" y="297"/>
                    </a:cubicBezTo>
                    <a:cubicBezTo>
                      <a:pt x="428" y="302"/>
                      <a:pt x="430" y="305"/>
                      <a:pt x="433" y="310"/>
                    </a:cubicBezTo>
                    <a:cubicBezTo>
                      <a:pt x="443" y="316"/>
                      <a:pt x="448" y="319"/>
                      <a:pt x="458" y="325"/>
                    </a:cubicBezTo>
                    <a:cubicBezTo>
                      <a:pt x="464" y="323"/>
                      <a:pt x="467" y="322"/>
                      <a:pt x="473" y="321"/>
                    </a:cubicBezTo>
                    <a:cubicBezTo>
                      <a:pt x="480" y="327"/>
                      <a:pt x="483" y="330"/>
                      <a:pt x="490" y="336"/>
                    </a:cubicBezTo>
                    <a:cubicBezTo>
                      <a:pt x="496" y="337"/>
                      <a:pt x="500" y="338"/>
                      <a:pt x="506" y="339"/>
                    </a:cubicBezTo>
                    <a:cubicBezTo>
                      <a:pt x="510" y="336"/>
                      <a:pt x="512" y="335"/>
                      <a:pt x="515" y="332"/>
                    </a:cubicBezTo>
                    <a:cubicBezTo>
                      <a:pt x="529" y="338"/>
                      <a:pt x="535" y="340"/>
                      <a:pt x="548" y="346"/>
                    </a:cubicBezTo>
                    <a:cubicBezTo>
                      <a:pt x="556" y="355"/>
                      <a:pt x="560" y="359"/>
                      <a:pt x="568" y="367"/>
                    </a:cubicBezTo>
                    <a:cubicBezTo>
                      <a:pt x="572" y="367"/>
                      <a:pt x="573" y="367"/>
                      <a:pt x="577" y="366"/>
                    </a:cubicBezTo>
                    <a:cubicBezTo>
                      <a:pt x="571" y="353"/>
                      <a:pt x="569" y="347"/>
                      <a:pt x="563" y="334"/>
                    </a:cubicBezTo>
                    <a:cubicBezTo>
                      <a:pt x="556" y="329"/>
                      <a:pt x="553" y="327"/>
                      <a:pt x="546" y="322"/>
                    </a:cubicBezTo>
                    <a:cubicBezTo>
                      <a:pt x="542" y="323"/>
                      <a:pt x="540" y="323"/>
                      <a:pt x="536" y="323"/>
                    </a:cubicBezTo>
                    <a:cubicBezTo>
                      <a:pt x="528" y="318"/>
                      <a:pt x="525" y="316"/>
                      <a:pt x="518" y="311"/>
                    </a:cubicBezTo>
                    <a:cubicBezTo>
                      <a:pt x="514" y="310"/>
                      <a:pt x="512" y="309"/>
                      <a:pt x="509" y="309"/>
                    </a:cubicBezTo>
                    <a:cubicBezTo>
                      <a:pt x="506" y="303"/>
                      <a:pt x="505" y="300"/>
                      <a:pt x="503" y="295"/>
                    </a:cubicBezTo>
                    <a:cubicBezTo>
                      <a:pt x="518" y="293"/>
                      <a:pt x="525" y="292"/>
                      <a:pt x="540" y="291"/>
                    </a:cubicBezTo>
                    <a:cubicBezTo>
                      <a:pt x="536" y="286"/>
                      <a:pt x="534" y="283"/>
                      <a:pt x="530" y="278"/>
                    </a:cubicBezTo>
                    <a:cubicBezTo>
                      <a:pt x="524" y="275"/>
                      <a:pt x="521" y="274"/>
                      <a:pt x="515" y="272"/>
                    </a:cubicBezTo>
                    <a:cubicBezTo>
                      <a:pt x="508" y="264"/>
                      <a:pt x="505" y="260"/>
                      <a:pt x="498" y="253"/>
                    </a:cubicBezTo>
                    <a:cubicBezTo>
                      <a:pt x="489" y="251"/>
                      <a:pt x="485" y="250"/>
                      <a:pt x="476" y="249"/>
                    </a:cubicBezTo>
                    <a:cubicBezTo>
                      <a:pt x="474" y="250"/>
                      <a:pt x="472" y="251"/>
                      <a:pt x="470" y="253"/>
                    </a:cubicBezTo>
                    <a:cubicBezTo>
                      <a:pt x="457" y="244"/>
                      <a:pt x="451" y="240"/>
                      <a:pt x="438" y="232"/>
                    </a:cubicBezTo>
                    <a:cubicBezTo>
                      <a:pt x="434" y="231"/>
                      <a:pt x="432" y="231"/>
                      <a:pt x="427" y="231"/>
                    </a:cubicBezTo>
                    <a:cubicBezTo>
                      <a:pt x="417" y="223"/>
                      <a:pt x="413" y="219"/>
                      <a:pt x="403" y="212"/>
                    </a:cubicBezTo>
                    <a:cubicBezTo>
                      <a:pt x="395" y="205"/>
                      <a:pt x="391" y="202"/>
                      <a:pt x="382" y="195"/>
                    </a:cubicBezTo>
                    <a:cubicBezTo>
                      <a:pt x="383" y="192"/>
                      <a:pt x="384" y="191"/>
                      <a:pt x="385" y="189"/>
                    </a:cubicBezTo>
                    <a:cubicBezTo>
                      <a:pt x="366" y="174"/>
                      <a:pt x="357" y="167"/>
                      <a:pt x="339" y="153"/>
                    </a:cubicBezTo>
                    <a:cubicBezTo>
                      <a:pt x="326" y="149"/>
                      <a:pt x="319" y="147"/>
                      <a:pt x="305" y="143"/>
                    </a:cubicBezTo>
                    <a:cubicBezTo>
                      <a:pt x="296" y="133"/>
                      <a:pt x="291" y="128"/>
                      <a:pt x="281" y="118"/>
                    </a:cubicBezTo>
                    <a:cubicBezTo>
                      <a:pt x="282" y="113"/>
                      <a:pt x="283" y="111"/>
                      <a:pt x="285" y="106"/>
                    </a:cubicBezTo>
                    <a:cubicBezTo>
                      <a:pt x="278" y="102"/>
                      <a:pt x="274" y="99"/>
                      <a:pt x="267" y="95"/>
                    </a:cubicBezTo>
                    <a:cubicBezTo>
                      <a:pt x="259" y="89"/>
                      <a:pt x="255" y="86"/>
                      <a:pt x="246" y="80"/>
                    </a:cubicBezTo>
                    <a:cubicBezTo>
                      <a:pt x="240" y="73"/>
                      <a:pt x="237" y="70"/>
                      <a:pt x="231" y="63"/>
                    </a:cubicBezTo>
                    <a:cubicBezTo>
                      <a:pt x="222" y="63"/>
                      <a:pt x="218" y="63"/>
                      <a:pt x="209" y="63"/>
                    </a:cubicBezTo>
                    <a:cubicBezTo>
                      <a:pt x="206" y="65"/>
                      <a:pt x="204" y="66"/>
                      <a:pt x="200" y="69"/>
                    </a:cubicBezTo>
                    <a:cubicBezTo>
                      <a:pt x="202" y="74"/>
                      <a:pt x="203" y="76"/>
                      <a:pt x="206" y="82"/>
                    </a:cubicBezTo>
                    <a:cubicBezTo>
                      <a:pt x="203" y="83"/>
                      <a:pt x="201" y="84"/>
                      <a:pt x="198" y="86"/>
                    </a:cubicBezTo>
                    <a:cubicBezTo>
                      <a:pt x="191" y="84"/>
                      <a:pt x="187" y="83"/>
                      <a:pt x="180" y="80"/>
                    </a:cubicBezTo>
                    <a:cubicBezTo>
                      <a:pt x="173" y="74"/>
                      <a:pt x="169" y="71"/>
                      <a:pt x="162" y="64"/>
                    </a:cubicBezTo>
                    <a:cubicBezTo>
                      <a:pt x="157" y="63"/>
                      <a:pt x="155" y="63"/>
                      <a:pt x="149" y="62"/>
                    </a:cubicBezTo>
                    <a:cubicBezTo>
                      <a:pt x="142" y="57"/>
                      <a:pt x="138" y="55"/>
                      <a:pt x="131" y="50"/>
                    </a:cubicBezTo>
                    <a:cubicBezTo>
                      <a:pt x="131" y="46"/>
                      <a:pt x="131" y="44"/>
                      <a:pt x="131" y="40"/>
                    </a:cubicBezTo>
                    <a:cubicBezTo>
                      <a:pt x="123" y="36"/>
                      <a:pt x="119" y="33"/>
                      <a:pt x="111" y="29"/>
                    </a:cubicBezTo>
                    <a:cubicBezTo>
                      <a:pt x="103" y="24"/>
                      <a:pt x="99" y="21"/>
                      <a:pt x="92" y="17"/>
                    </a:cubicBezTo>
                    <a:cubicBezTo>
                      <a:pt x="87" y="17"/>
                      <a:pt x="85" y="17"/>
                      <a:pt x="81" y="18"/>
                    </a:cubicBezTo>
                    <a:cubicBezTo>
                      <a:pt x="76" y="15"/>
                      <a:pt x="73" y="13"/>
                      <a:pt x="68" y="10"/>
                    </a:cubicBezTo>
                    <a:cubicBezTo>
                      <a:pt x="56" y="9"/>
                      <a:pt x="51" y="8"/>
                      <a:pt x="39" y="7"/>
                    </a:cubicBezTo>
                    <a:cubicBezTo>
                      <a:pt x="38" y="9"/>
                      <a:pt x="38" y="10"/>
                      <a:pt x="37" y="12"/>
                    </a:cubicBezTo>
                    <a:cubicBezTo>
                      <a:pt x="28" y="7"/>
                      <a:pt x="24" y="5"/>
                      <a:pt x="14" y="0"/>
                    </a:cubicBezTo>
                    <a:cubicBezTo>
                      <a:pt x="9" y="1"/>
                      <a:pt x="6" y="1"/>
                      <a:pt x="0" y="2"/>
                    </a:cubicBezTo>
                    <a:cubicBezTo>
                      <a:pt x="1" y="6"/>
                      <a:pt x="1" y="7"/>
                      <a:pt x="1" y="11"/>
                    </a:cubicBezTo>
                    <a:cubicBezTo>
                      <a:pt x="8" y="18"/>
                      <a:pt x="11" y="22"/>
                      <a:pt x="18" y="2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295"/>
              <p:cNvSpPr>
                <a:spLocks/>
              </p:cNvSpPr>
              <p:nvPr userDrawn="1"/>
            </p:nvSpPr>
            <p:spPr bwMode="auto">
              <a:xfrm>
                <a:off x="6596" y="2846"/>
                <a:ext cx="116" cy="249"/>
              </a:xfrm>
              <a:custGeom>
                <a:avLst/>
                <a:gdLst>
                  <a:gd name="T0" fmla="*/ 13 w 49"/>
                  <a:gd name="T1" fmla="*/ 22 h 105"/>
                  <a:gd name="T2" fmla="*/ 16 w 49"/>
                  <a:gd name="T3" fmla="*/ 13 h 105"/>
                  <a:gd name="T4" fmla="*/ 4 w 49"/>
                  <a:gd name="T5" fmla="*/ 0 h 105"/>
                  <a:gd name="T6" fmla="*/ 1 w 49"/>
                  <a:gd name="T7" fmla="*/ 19 h 105"/>
                  <a:gd name="T8" fmla="*/ 4 w 49"/>
                  <a:gd name="T9" fmla="*/ 28 h 105"/>
                  <a:gd name="T10" fmla="*/ 0 w 49"/>
                  <a:gd name="T11" fmla="*/ 32 h 105"/>
                  <a:gd name="T12" fmla="*/ 10 w 49"/>
                  <a:gd name="T13" fmla="*/ 55 h 105"/>
                  <a:gd name="T14" fmla="*/ 5 w 49"/>
                  <a:gd name="T15" fmla="*/ 58 h 105"/>
                  <a:gd name="T16" fmla="*/ 30 w 49"/>
                  <a:gd name="T17" fmla="*/ 101 h 105"/>
                  <a:gd name="T18" fmla="*/ 44 w 49"/>
                  <a:gd name="T19" fmla="*/ 105 h 105"/>
                  <a:gd name="T20" fmla="*/ 43 w 49"/>
                  <a:gd name="T21" fmla="*/ 85 h 105"/>
                  <a:gd name="T22" fmla="*/ 38 w 49"/>
                  <a:gd name="T23" fmla="*/ 76 h 105"/>
                  <a:gd name="T24" fmla="*/ 49 w 49"/>
                  <a:gd name="T25" fmla="*/ 50 h 105"/>
                  <a:gd name="T26" fmla="*/ 39 w 49"/>
                  <a:gd name="T27" fmla="*/ 20 h 105"/>
                  <a:gd name="T28" fmla="*/ 38 w 49"/>
                  <a:gd name="T29" fmla="*/ 18 h 105"/>
                  <a:gd name="T30" fmla="*/ 27 w 49"/>
                  <a:gd name="T31" fmla="*/ 27 h 105"/>
                  <a:gd name="T32" fmla="*/ 13 w 49"/>
                  <a:gd name="T33"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105">
                    <a:moveTo>
                      <a:pt x="13" y="22"/>
                    </a:moveTo>
                    <a:cubicBezTo>
                      <a:pt x="14" y="18"/>
                      <a:pt x="15" y="17"/>
                      <a:pt x="16" y="13"/>
                    </a:cubicBezTo>
                    <a:cubicBezTo>
                      <a:pt x="11" y="8"/>
                      <a:pt x="9" y="5"/>
                      <a:pt x="4" y="0"/>
                    </a:cubicBezTo>
                    <a:cubicBezTo>
                      <a:pt x="3" y="8"/>
                      <a:pt x="2" y="11"/>
                      <a:pt x="1" y="19"/>
                    </a:cubicBezTo>
                    <a:cubicBezTo>
                      <a:pt x="2" y="23"/>
                      <a:pt x="3" y="25"/>
                      <a:pt x="4" y="28"/>
                    </a:cubicBezTo>
                    <a:cubicBezTo>
                      <a:pt x="2" y="30"/>
                      <a:pt x="2" y="31"/>
                      <a:pt x="0" y="32"/>
                    </a:cubicBezTo>
                    <a:cubicBezTo>
                      <a:pt x="4" y="41"/>
                      <a:pt x="6" y="46"/>
                      <a:pt x="10" y="55"/>
                    </a:cubicBezTo>
                    <a:cubicBezTo>
                      <a:pt x="8" y="56"/>
                      <a:pt x="7" y="57"/>
                      <a:pt x="5" y="58"/>
                    </a:cubicBezTo>
                    <a:cubicBezTo>
                      <a:pt x="15" y="75"/>
                      <a:pt x="20" y="84"/>
                      <a:pt x="30" y="101"/>
                    </a:cubicBezTo>
                    <a:cubicBezTo>
                      <a:pt x="36" y="103"/>
                      <a:pt x="38" y="103"/>
                      <a:pt x="44" y="105"/>
                    </a:cubicBezTo>
                    <a:cubicBezTo>
                      <a:pt x="43" y="97"/>
                      <a:pt x="43" y="93"/>
                      <a:pt x="43" y="85"/>
                    </a:cubicBezTo>
                    <a:cubicBezTo>
                      <a:pt x="41" y="81"/>
                      <a:pt x="40" y="80"/>
                      <a:pt x="38" y="76"/>
                    </a:cubicBezTo>
                    <a:cubicBezTo>
                      <a:pt x="43" y="66"/>
                      <a:pt x="45" y="60"/>
                      <a:pt x="49" y="50"/>
                    </a:cubicBezTo>
                    <a:cubicBezTo>
                      <a:pt x="45" y="38"/>
                      <a:pt x="43" y="32"/>
                      <a:pt x="39" y="20"/>
                    </a:cubicBezTo>
                    <a:cubicBezTo>
                      <a:pt x="39" y="19"/>
                      <a:pt x="38" y="19"/>
                      <a:pt x="38" y="18"/>
                    </a:cubicBezTo>
                    <a:cubicBezTo>
                      <a:pt x="34" y="22"/>
                      <a:pt x="32" y="24"/>
                      <a:pt x="27" y="27"/>
                    </a:cubicBezTo>
                    <a:cubicBezTo>
                      <a:pt x="22" y="25"/>
                      <a:pt x="19" y="24"/>
                      <a:pt x="13" y="2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296"/>
              <p:cNvSpPr>
                <a:spLocks/>
              </p:cNvSpPr>
              <p:nvPr userDrawn="1"/>
            </p:nvSpPr>
            <p:spPr bwMode="auto">
              <a:xfrm>
                <a:off x="6551" y="2357"/>
                <a:ext cx="377" cy="553"/>
              </a:xfrm>
              <a:custGeom>
                <a:avLst/>
                <a:gdLst>
                  <a:gd name="T0" fmla="*/ 100 w 159"/>
                  <a:gd name="T1" fmla="*/ 123 h 233"/>
                  <a:gd name="T2" fmla="*/ 113 w 159"/>
                  <a:gd name="T3" fmla="*/ 121 h 233"/>
                  <a:gd name="T4" fmla="*/ 144 w 159"/>
                  <a:gd name="T5" fmla="*/ 138 h 233"/>
                  <a:gd name="T6" fmla="*/ 153 w 159"/>
                  <a:gd name="T7" fmla="*/ 138 h 233"/>
                  <a:gd name="T8" fmla="*/ 159 w 159"/>
                  <a:gd name="T9" fmla="*/ 124 h 233"/>
                  <a:gd name="T10" fmla="*/ 150 w 159"/>
                  <a:gd name="T11" fmla="*/ 106 h 233"/>
                  <a:gd name="T12" fmla="*/ 155 w 159"/>
                  <a:gd name="T13" fmla="*/ 97 h 233"/>
                  <a:gd name="T14" fmla="*/ 150 w 159"/>
                  <a:gd name="T15" fmla="*/ 79 h 233"/>
                  <a:gd name="T16" fmla="*/ 140 w 159"/>
                  <a:gd name="T17" fmla="*/ 71 h 233"/>
                  <a:gd name="T18" fmla="*/ 126 w 159"/>
                  <a:gd name="T19" fmla="*/ 73 h 233"/>
                  <a:gd name="T20" fmla="*/ 120 w 159"/>
                  <a:gd name="T21" fmla="*/ 63 h 233"/>
                  <a:gd name="T22" fmla="*/ 99 w 159"/>
                  <a:gd name="T23" fmla="*/ 64 h 233"/>
                  <a:gd name="T24" fmla="*/ 91 w 159"/>
                  <a:gd name="T25" fmla="*/ 56 h 233"/>
                  <a:gd name="T26" fmla="*/ 109 w 159"/>
                  <a:gd name="T27" fmla="*/ 45 h 233"/>
                  <a:gd name="T28" fmla="*/ 112 w 159"/>
                  <a:gd name="T29" fmla="*/ 36 h 233"/>
                  <a:gd name="T30" fmla="*/ 93 w 159"/>
                  <a:gd name="T31" fmla="*/ 25 h 233"/>
                  <a:gd name="T32" fmla="*/ 103 w 159"/>
                  <a:gd name="T33" fmla="*/ 19 h 233"/>
                  <a:gd name="T34" fmla="*/ 87 w 159"/>
                  <a:gd name="T35" fmla="*/ 7 h 233"/>
                  <a:gd name="T36" fmla="*/ 74 w 159"/>
                  <a:gd name="T37" fmla="*/ 15 h 233"/>
                  <a:gd name="T38" fmla="*/ 61 w 159"/>
                  <a:gd name="T39" fmla="*/ 8 h 233"/>
                  <a:gd name="T40" fmla="*/ 56 w 159"/>
                  <a:gd name="T41" fmla="*/ 0 h 233"/>
                  <a:gd name="T42" fmla="*/ 48 w 159"/>
                  <a:gd name="T43" fmla="*/ 20 h 233"/>
                  <a:gd name="T44" fmla="*/ 39 w 159"/>
                  <a:gd name="T45" fmla="*/ 15 h 233"/>
                  <a:gd name="T46" fmla="*/ 55 w 159"/>
                  <a:gd name="T47" fmla="*/ 56 h 233"/>
                  <a:gd name="T48" fmla="*/ 39 w 159"/>
                  <a:gd name="T49" fmla="*/ 77 h 233"/>
                  <a:gd name="T50" fmla="*/ 43 w 159"/>
                  <a:gd name="T51" fmla="*/ 91 h 233"/>
                  <a:gd name="T52" fmla="*/ 39 w 159"/>
                  <a:gd name="T53" fmla="*/ 122 h 233"/>
                  <a:gd name="T54" fmla="*/ 21 w 159"/>
                  <a:gd name="T55" fmla="*/ 128 h 233"/>
                  <a:gd name="T56" fmla="*/ 15 w 159"/>
                  <a:gd name="T57" fmla="*/ 136 h 233"/>
                  <a:gd name="T58" fmla="*/ 4 w 159"/>
                  <a:gd name="T59" fmla="*/ 145 h 233"/>
                  <a:gd name="T60" fmla="*/ 0 w 159"/>
                  <a:gd name="T61" fmla="*/ 166 h 233"/>
                  <a:gd name="T62" fmla="*/ 9 w 159"/>
                  <a:gd name="T63" fmla="*/ 168 h 233"/>
                  <a:gd name="T64" fmla="*/ 20 w 159"/>
                  <a:gd name="T65" fmla="*/ 187 h 233"/>
                  <a:gd name="T66" fmla="*/ 23 w 159"/>
                  <a:gd name="T67" fmla="*/ 204 h 233"/>
                  <a:gd name="T68" fmla="*/ 23 w 159"/>
                  <a:gd name="T69" fmla="*/ 204 h 233"/>
                  <a:gd name="T70" fmla="*/ 23 w 159"/>
                  <a:gd name="T71" fmla="*/ 206 h 233"/>
                  <a:gd name="T72" fmla="*/ 35 w 159"/>
                  <a:gd name="T73" fmla="*/ 219 h 233"/>
                  <a:gd name="T74" fmla="*/ 32 w 159"/>
                  <a:gd name="T75" fmla="*/ 228 h 233"/>
                  <a:gd name="T76" fmla="*/ 46 w 159"/>
                  <a:gd name="T77" fmla="*/ 233 h 233"/>
                  <a:gd name="T78" fmla="*/ 57 w 159"/>
                  <a:gd name="T79" fmla="*/ 224 h 233"/>
                  <a:gd name="T80" fmla="*/ 47 w 159"/>
                  <a:gd name="T81" fmla="*/ 209 h 233"/>
                  <a:gd name="T82" fmla="*/ 41 w 159"/>
                  <a:gd name="T83" fmla="*/ 210 h 233"/>
                  <a:gd name="T84" fmla="*/ 32 w 159"/>
                  <a:gd name="T85" fmla="*/ 196 h 233"/>
                  <a:gd name="T86" fmla="*/ 35 w 159"/>
                  <a:gd name="T87" fmla="*/ 177 h 233"/>
                  <a:gd name="T88" fmla="*/ 34 w 159"/>
                  <a:gd name="T89" fmla="*/ 162 h 233"/>
                  <a:gd name="T90" fmla="*/ 23 w 159"/>
                  <a:gd name="T91" fmla="*/ 158 h 233"/>
                  <a:gd name="T92" fmla="*/ 40 w 159"/>
                  <a:gd name="T93" fmla="*/ 132 h 233"/>
                  <a:gd name="T94" fmla="*/ 52 w 159"/>
                  <a:gd name="T95" fmla="*/ 123 h 233"/>
                  <a:gd name="T96" fmla="*/ 58 w 159"/>
                  <a:gd name="T97" fmla="*/ 104 h 233"/>
                  <a:gd name="T98" fmla="*/ 64 w 159"/>
                  <a:gd name="T99" fmla="*/ 104 h 233"/>
                  <a:gd name="T100" fmla="*/ 66 w 159"/>
                  <a:gd name="T101" fmla="*/ 108 h 233"/>
                  <a:gd name="T102" fmla="*/ 68 w 159"/>
                  <a:gd name="T103" fmla="*/ 124 h 233"/>
                  <a:gd name="T104" fmla="*/ 88 w 159"/>
                  <a:gd name="T105" fmla="*/ 136 h 233"/>
                  <a:gd name="T106" fmla="*/ 89 w 159"/>
                  <a:gd name="T107" fmla="*/ 143 h 233"/>
                  <a:gd name="T108" fmla="*/ 97 w 159"/>
                  <a:gd name="T109" fmla="*/ 157 h 233"/>
                  <a:gd name="T110" fmla="*/ 103 w 159"/>
                  <a:gd name="T111" fmla="*/ 143 h 233"/>
                  <a:gd name="T112" fmla="*/ 100 w 159"/>
                  <a:gd name="T113" fmla="*/ 1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233">
                    <a:moveTo>
                      <a:pt x="100" y="123"/>
                    </a:moveTo>
                    <a:cubicBezTo>
                      <a:pt x="105" y="122"/>
                      <a:pt x="108" y="122"/>
                      <a:pt x="113" y="121"/>
                    </a:cubicBezTo>
                    <a:cubicBezTo>
                      <a:pt x="126" y="128"/>
                      <a:pt x="132" y="131"/>
                      <a:pt x="144" y="138"/>
                    </a:cubicBezTo>
                    <a:cubicBezTo>
                      <a:pt x="148" y="138"/>
                      <a:pt x="150" y="138"/>
                      <a:pt x="153" y="138"/>
                    </a:cubicBezTo>
                    <a:cubicBezTo>
                      <a:pt x="156" y="132"/>
                      <a:pt x="157" y="130"/>
                      <a:pt x="159" y="124"/>
                    </a:cubicBezTo>
                    <a:cubicBezTo>
                      <a:pt x="155" y="117"/>
                      <a:pt x="154" y="113"/>
                      <a:pt x="150" y="106"/>
                    </a:cubicBezTo>
                    <a:cubicBezTo>
                      <a:pt x="152" y="102"/>
                      <a:pt x="153" y="100"/>
                      <a:pt x="155" y="97"/>
                    </a:cubicBezTo>
                    <a:cubicBezTo>
                      <a:pt x="153" y="90"/>
                      <a:pt x="152" y="86"/>
                      <a:pt x="150" y="79"/>
                    </a:cubicBezTo>
                    <a:cubicBezTo>
                      <a:pt x="146" y="76"/>
                      <a:pt x="144" y="74"/>
                      <a:pt x="140" y="71"/>
                    </a:cubicBezTo>
                    <a:cubicBezTo>
                      <a:pt x="134" y="72"/>
                      <a:pt x="131" y="72"/>
                      <a:pt x="126" y="73"/>
                    </a:cubicBezTo>
                    <a:cubicBezTo>
                      <a:pt x="123" y="69"/>
                      <a:pt x="122" y="67"/>
                      <a:pt x="120" y="63"/>
                    </a:cubicBezTo>
                    <a:cubicBezTo>
                      <a:pt x="111" y="63"/>
                      <a:pt x="107" y="64"/>
                      <a:pt x="99" y="64"/>
                    </a:cubicBezTo>
                    <a:cubicBezTo>
                      <a:pt x="96" y="61"/>
                      <a:pt x="95" y="59"/>
                      <a:pt x="91" y="56"/>
                    </a:cubicBezTo>
                    <a:cubicBezTo>
                      <a:pt x="98" y="51"/>
                      <a:pt x="102" y="49"/>
                      <a:pt x="109" y="45"/>
                    </a:cubicBezTo>
                    <a:cubicBezTo>
                      <a:pt x="110" y="41"/>
                      <a:pt x="111" y="39"/>
                      <a:pt x="112" y="36"/>
                    </a:cubicBezTo>
                    <a:cubicBezTo>
                      <a:pt x="105" y="32"/>
                      <a:pt x="101" y="29"/>
                      <a:pt x="93" y="25"/>
                    </a:cubicBezTo>
                    <a:cubicBezTo>
                      <a:pt x="97" y="23"/>
                      <a:pt x="99" y="21"/>
                      <a:pt x="103" y="19"/>
                    </a:cubicBezTo>
                    <a:cubicBezTo>
                      <a:pt x="97" y="14"/>
                      <a:pt x="93" y="12"/>
                      <a:pt x="87" y="7"/>
                    </a:cubicBezTo>
                    <a:cubicBezTo>
                      <a:pt x="82" y="10"/>
                      <a:pt x="79" y="12"/>
                      <a:pt x="74" y="15"/>
                    </a:cubicBezTo>
                    <a:cubicBezTo>
                      <a:pt x="69" y="12"/>
                      <a:pt x="66" y="11"/>
                      <a:pt x="61" y="8"/>
                    </a:cubicBezTo>
                    <a:cubicBezTo>
                      <a:pt x="59" y="5"/>
                      <a:pt x="58" y="3"/>
                      <a:pt x="56" y="0"/>
                    </a:cubicBezTo>
                    <a:cubicBezTo>
                      <a:pt x="53" y="8"/>
                      <a:pt x="51" y="12"/>
                      <a:pt x="48" y="20"/>
                    </a:cubicBezTo>
                    <a:cubicBezTo>
                      <a:pt x="45" y="18"/>
                      <a:pt x="43" y="17"/>
                      <a:pt x="39" y="15"/>
                    </a:cubicBezTo>
                    <a:cubicBezTo>
                      <a:pt x="46" y="31"/>
                      <a:pt x="49" y="40"/>
                      <a:pt x="55" y="56"/>
                    </a:cubicBezTo>
                    <a:cubicBezTo>
                      <a:pt x="49" y="65"/>
                      <a:pt x="46" y="69"/>
                      <a:pt x="39" y="77"/>
                    </a:cubicBezTo>
                    <a:cubicBezTo>
                      <a:pt x="41" y="83"/>
                      <a:pt x="42" y="85"/>
                      <a:pt x="43" y="91"/>
                    </a:cubicBezTo>
                    <a:cubicBezTo>
                      <a:pt x="41" y="103"/>
                      <a:pt x="41" y="110"/>
                      <a:pt x="39" y="122"/>
                    </a:cubicBezTo>
                    <a:cubicBezTo>
                      <a:pt x="31" y="124"/>
                      <a:pt x="28" y="126"/>
                      <a:pt x="21" y="128"/>
                    </a:cubicBezTo>
                    <a:cubicBezTo>
                      <a:pt x="18" y="131"/>
                      <a:pt x="17" y="133"/>
                      <a:pt x="15" y="136"/>
                    </a:cubicBezTo>
                    <a:cubicBezTo>
                      <a:pt x="11" y="140"/>
                      <a:pt x="8" y="141"/>
                      <a:pt x="4" y="145"/>
                    </a:cubicBezTo>
                    <a:cubicBezTo>
                      <a:pt x="3" y="154"/>
                      <a:pt x="2" y="158"/>
                      <a:pt x="0" y="166"/>
                    </a:cubicBezTo>
                    <a:cubicBezTo>
                      <a:pt x="4" y="167"/>
                      <a:pt x="5" y="167"/>
                      <a:pt x="9" y="168"/>
                    </a:cubicBezTo>
                    <a:cubicBezTo>
                      <a:pt x="13" y="175"/>
                      <a:pt x="15" y="179"/>
                      <a:pt x="20" y="187"/>
                    </a:cubicBezTo>
                    <a:cubicBezTo>
                      <a:pt x="21" y="193"/>
                      <a:pt x="22" y="197"/>
                      <a:pt x="23" y="204"/>
                    </a:cubicBezTo>
                    <a:cubicBezTo>
                      <a:pt x="23" y="204"/>
                      <a:pt x="23" y="204"/>
                      <a:pt x="23" y="204"/>
                    </a:cubicBezTo>
                    <a:cubicBezTo>
                      <a:pt x="23" y="205"/>
                      <a:pt x="23" y="205"/>
                      <a:pt x="23" y="206"/>
                    </a:cubicBezTo>
                    <a:cubicBezTo>
                      <a:pt x="28" y="211"/>
                      <a:pt x="30" y="214"/>
                      <a:pt x="35" y="219"/>
                    </a:cubicBezTo>
                    <a:cubicBezTo>
                      <a:pt x="34" y="223"/>
                      <a:pt x="33" y="224"/>
                      <a:pt x="32" y="228"/>
                    </a:cubicBezTo>
                    <a:cubicBezTo>
                      <a:pt x="38" y="230"/>
                      <a:pt x="41" y="231"/>
                      <a:pt x="46" y="233"/>
                    </a:cubicBezTo>
                    <a:cubicBezTo>
                      <a:pt x="51" y="230"/>
                      <a:pt x="53" y="228"/>
                      <a:pt x="57" y="224"/>
                    </a:cubicBezTo>
                    <a:cubicBezTo>
                      <a:pt x="53" y="218"/>
                      <a:pt x="51" y="215"/>
                      <a:pt x="47" y="209"/>
                    </a:cubicBezTo>
                    <a:cubicBezTo>
                      <a:pt x="45" y="210"/>
                      <a:pt x="43" y="210"/>
                      <a:pt x="41" y="210"/>
                    </a:cubicBezTo>
                    <a:cubicBezTo>
                      <a:pt x="37" y="204"/>
                      <a:pt x="36" y="202"/>
                      <a:pt x="32" y="196"/>
                    </a:cubicBezTo>
                    <a:cubicBezTo>
                      <a:pt x="33" y="189"/>
                      <a:pt x="34" y="185"/>
                      <a:pt x="35" y="177"/>
                    </a:cubicBezTo>
                    <a:cubicBezTo>
                      <a:pt x="35" y="171"/>
                      <a:pt x="34" y="168"/>
                      <a:pt x="34" y="162"/>
                    </a:cubicBezTo>
                    <a:cubicBezTo>
                      <a:pt x="30" y="160"/>
                      <a:pt x="28" y="159"/>
                      <a:pt x="23" y="158"/>
                    </a:cubicBezTo>
                    <a:cubicBezTo>
                      <a:pt x="30" y="147"/>
                      <a:pt x="33" y="142"/>
                      <a:pt x="40" y="132"/>
                    </a:cubicBezTo>
                    <a:cubicBezTo>
                      <a:pt x="45" y="128"/>
                      <a:pt x="47" y="127"/>
                      <a:pt x="52" y="123"/>
                    </a:cubicBezTo>
                    <a:cubicBezTo>
                      <a:pt x="54" y="115"/>
                      <a:pt x="55" y="112"/>
                      <a:pt x="58" y="104"/>
                    </a:cubicBezTo>
                    <a:cubicBezTo>
                      <a:pt x="60" y="104"/>
                      <a:pt x="62" y="104"/>
                      <a:pt x="64" y="104"/>
                    </a:cubicBezTo>
                    <a:cubicBezTo>
                      <a:pt x="65" y="106"/>
                      <a:pt x="65" y="106"/>
                      <a:pt x="66" y="108"/>
                    </a:cubicBezTo>
                    <a:cubicBezTo>
                      <a:pt x="67" y="115"/>
                      <a:pt x="67" y="118"/>
                      <a:pt x="68" y="124"/>
                    </a:cubicBezTo>
                    <a:cubicBezTo>
                      <a:pt x="76" y="129"/>
                      <a:pt x="80" y="131"/>
                      <a:pt x="88" y="136"/>
                    </a:cubicBezTo>
                    <a:cubicBezTo>
                      <a:pt x="88" y="139"/>
                      <a:pt x="89" y="140"/>
                      <a:pt x="89" y="143"/>
                    </a:cubicBezTo>
                    <a:cubicBezTo>
                      <a:pt x="92" y="149"/>
                      <a:pt x="94" y="152"/>
                      <a:pt x="97" y="157"/>
                    </a:cubicBezTo>
                    <a:cubicBezTo>
                      <a:pt x="99" y="152"/>
                      <a:pt x="100" y="149"/>
                      <a:pt x="103" y="143"/>
                    </a:cubicBezTo>
                    <a:cubicBezTo>
                      <a:pt x="102" y="135"/>
                      <a:pt x="101" y="131"/>
                      <a:pt x="100" y="12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297"/>
              <p:cNvSpPr>
                <a:spLocks/>
              </p:cNvSpPr>
              <p:nvPr userDrawn="1"/>
            </p:nvSpPr>
            <p:spPr bwMode="auto">
              <a:xfrm>
                <a:off x="6821" y="2362"/>
                <a:ext cx="278" cy="517"/>
              </a:xfrm>
              <a:custGeom>
                <a:avLst/>
                <a:gdLst>
                  <a:gd name="T0" fmla="*/ 101 w 117"/>
                  <a:gd name="T1" fmla="*/ 179 h 218"/>
                  <a:gd name="T2" fmla="*/ 100 w 117"/>
                  <a:gd name="T3" fmla="*/ 161 h 218"/>
                  <a:gd name="T4" fmla="*/ 103 w 117"/>
                  <a:gd name="T5" fmla="*/ 158 h 218"/>
                  <a:gd name="T6" fmla="*/ 97 w 117"/>
                  <a:gd name="T7" fmla="*/ 140 h 218"/>
                  <a:gd name="T8" fmla="*/ 90 w 117"/>
                  <a:gd name="T9" fmla="*/ 133 h 218"/>
                  <a:gd name="T10" fmla="*/ 76 w 117"/>
                  <a:gd name="T11" fmla="*/ 105 h 218"/>
                  <a:gd name="T12" fmla="*/ 76 w 117"/>
                  <a:gd name="T13" fmla="*/ 96 h 218"/>
                  <a:gd name="T14" fmla="*/ 67 w 117"/>
                  <a:gd name="T15" fmla="*/ 79 h 218"/>
                  <a:gd name="T16" fmla="*/ 74 w 117"/>
                  <a:gd name="T17" fmla="*/ 71 h 218"/>
                  <a:gd name="T18" fmla="*/ 96 w 117"/>
                  <a:gd name="T19" fmla="*/ 66 h 218"/>
                  <a:gd name="T20" fmla="*/ 96 w 117"/>
                  <a:gd name="T21" fmla="*/ 60 h 218"/>
                  <a:gd name="T22" fmla="*/ 108 w 117"/>
                  <a:gd name="T23" fmla="*/ 67 h 218"/>
                  <a:gd name="T24" fmla="*/ 110 w 117"/>
                  <a:gd name="T25" fmla="*/ 63 h 218"/>
                  <a:gd name="T26" fmla="*/ 117 w 117"/>
                  <a:gd name="T27" fmla="*/ 64 h 218"/>
                  <a:gd name="T28" fmla="*/ 98 w 117"/>
                  <a:gd name="T29" fmla="*/ 47 h 218"/>
                  <a:gd name="T30" fmla="*/ 106 w 117"/>
                  <a:gd name="T31" fmla="*/ 38 h 218"/>
                  <a:gd name="T32" fmla="*/ 93 w 117"/>
                  <a:gd name="T33" fmla="*/ 31 h 218"/>
                  <a:gd name="T34" fmla="*/ 84 w 117"/>
                  <a:gd name="T35" fmla="*/ 16 h 218"/>
                  <a:gd name="T36" fmla="*/ 71 w 117"/>
                  <a:gd name="T37" fmla="*/ 19 h 218"/>
                  <a:gd name="T38" fmla="*/ 58 w 117"/>
                  <a:gd name="T39" fmla="*/ 17 h 218"/>
                  <a:gd name="T40" fmla="*/ 52 w 117"/>
                  <a:gd name="T41" fmla="*/ 9 h 218"/>
                  <a:gd name="T42" fmla="*/ 46 w 117"/>
                  <a:gd name="T43" fmla="*/ 10 h 218"/>
                  <a:gd name="T44" fmla="*/ 37 w 117"/>
                  <a:gd name="T45" fmla="*/ 0 h 218"/>
                  <a:gd name="T46" fmla="*/ 28 w 117"/>
                  <a:gd name="T47" fmla="*/ 3 h 218"/>
                  <a:gd name="T48" fmla="*/ 33 w 117"/>
                  <a:gd name="T49" fmla="*/ 16 h 218"/>
                  <a:gd name="T50" fmla="*/ 40 w 117"/>
                  <a:gd name="T51" fmla="*/ 20 h 218"/>
                  <a:gd name="T52" fmla="*/ 30 w 117"/>
                  <a:gd name="T53" fmla="*/ 26 h 218"/>
                  <a:gd name="T54" fmla="*/ 44 w 117"/>
                  <a:gd name="T55" fmla="*/ 39 h 218"/>
                  <a:gd name="T56" fmla="*/ 54 w 117"/>
                  <a:gd name="T57" fmla="*/ 39 h 218"/>
                  <a:gd name="T58" fmla="*/ 59 w 117"/>
                  <a:gd name="T59" fmla="*/ 57 h 218"/>
                  <a:gd name="T60" fmla="*/ 53 w 117"/>
                  <a:gd name="T61" fmla="*/ 60 h 218"/>
                  <a:gd name="T62" fmla="*/ 44 w 117"/>
                  <a:gd name="T63" fmla="*/ 55 h 218"/>
                  <a:gd name="T64" fmla="*/ 36 w 117"/>
                  <a:gd name="T65" fmla="*/ 59 h 218"/>
                  <a:gd name="T66" fmla="*/ 56 w 117"/>
                  <a:gd name="T67" fmla="*/ 80 h 218"/>
                  <a:gd name="T68" fmla="*/ 68 w 117"/>
                  <a:gd name="T69" fmla="*/ 121 h 218"/>
                  <a:gd name="T70" fmla="*/ 79 w 117"/>
                  <a:gd name="T71" fmla="*/ 136 h 218"/>
                  <a:gd name="T72" fmla="*/ 74 w 117"/>
                  <a:gd name="T73" fmla="*/ 139 h 218"/>
                  <a:gd name="T74" fmla="*/ 81 w 117"/>
                  <a:gd name="T75" fmla="*/ 149 h 218"/>
                  <a:gd name="T76" fmla="*/ 77 w 117"/>
                  <a:gd name="T77" fmla="*/ 156 h 218"/>
                  <a:gd name="T78" fmla="*/ 68 w 117"/>
                  <a:gd name="T79" fmla="*/ 170 h 218"/>
                  <a:gd name="T80" fmla="*/ 62 w 117"/>
                  <a:gd name="T81" fmla="*/ 188 h 218"/>
                  <a:gd name="T82" fmla="*/ 34 w 117"/>
                  <a:gd name="T83" fmla="*/ 183 h 218"/>
                  <a:gd name="T84" fmla="*/ 30 w 117"/>
                  <a:gd name="T85" fmla="*/ 192 h 218"/>
                  <a:gd name="T86" fmla="*/ 22 w 117"/>
                  <a:gd name="T87" fmla="*/ 187 h 218"/>
                  <a:gd name="T88" fmla="*/ 2 w 117"/>
                  <a:gd name="T89" fmla="*/ 188 h 218"/>
                  <a:gd name="T90" fmla="*/ 6 w 117"/>
                  <a:gd name="T91" fmla="*/ 195 h 218"/>
                  <a:gd name="T92" fmla="*/ 0 w 117"/>
                  <a:gd name="T93" fmla="*/ 212 h 218"/>
                  <a:gd name="T94" fmla="*/ 32 w 117"/>
                  <a:gd name="T95" fmla="*/ 218 h 218"/>
                  <a:gd name="T96" fmla="*/ 43 w 117"/>
                  <a:gd name="T97" fmla="*/ 207 h 218"/>
                  <a:gd name="T98" fmla="*/ 60 w 117"/>
                  <a:gd name="T99" fmla="*/ 213 h 218"/>
                  <a:gd name="T100" fmla="*/ 82 w 117"/>
                  <a:gd name="T101" fmla="*/ 210 h 218"/>
                  <a:gd name="T102" fmla="*/ 86 w 117"/>
                  <a:gd name="T103" fmla="*/ 211 h 218"/>
                  <a:gd name="T104" fmla="*/ 98 w 117"/>
                  <a:gd name="T105" fmla="*/ 193 h 218"/>
                  <a:gd name="T106" fmla="*/ 101 w 117"/>
                  <a:gd name="T107" fmla="*/ 17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7" h="218">
                    <a:moveTo>
                      <a:pt x="101" y="179"/>
                    </a:moveTo>
                    <a:cubicBezTo>
                      <a:pt x="101" y="172"/>
                      <a:pt x="100" y="168"/>
                      <a:pt x="100" y="161"/>
                    </a:cubicBezTo>
                    <a:cubicBezTo>
                      <a:pt x="101" y="160"/>
                      <a:pt x="101" y="159"/>
                      <a:pt x="103" y="158"/>
                    </a:cubicBezTo>
                    <a:cubicBezTo>
                      <a:pt x="100" y="151"/>
                      <a:pt x="99" y="147"/>
                      <a:pt x="97" y="140"/>
                    </a:cubicBezTo>
                    <a:cubicBezTo>
                      <a:pt x="94" y="137"/>
                      <a:pt x="93" y="136"/>
                      <a:pt x="90" y="133"/>
                    </a:cubicBezTo>
                    <a:cubicBezTo>
                      <a:pt x="84" y="122"/>
                      <a:pt x="82" y="116"/>
                      <a:pt x="76" y="105"/>
                    </a:cubicBezTo>
                    <a:cubicBezTo>
                      <a:pt x="76" y="102"/>
                      <a:pt x="76" y="100"/>
                      <a:pt x="76" y="96"/>
                    </a:cubicBezTo>
                    <a:cubicBezTo>
                      <a:pt x="73" y="89"/>
                      <a:pt x="71" y="86"/>
                      <a:pt x="67" y="79"/>
                    </a:cubicBezTo>
                    <a:cubicBezTo>
                      <a:pt x="70" y="76"/>
                      <a:pt x="71" y="74"/>
                      <a:pt x="74" y="71"/>
                    </a:cubicBezTo>
                    <a:cubicBezTo>
                      <a:pt x="83" y="69"/>
                      <a:pt x="87" y="68"/>
                      <a:pt x="96" y="66"/>
                    </a:cubicBezTo>
                    <a:cubicBezTo>
                      <a:pt x="96" y="64"/>
                      <a:pt x="96" y="62"/>
                      <a:pt x="96" y="60"/>
                    </a:cubicBezTo>
                    <a:cubicBezTo>
                      <a:pt x="101" y="63"/>
                      <a:pt x="103" y="64"/>
                      <a:pt x="108" y="67"/>
                    </a:cubicBezTo>
                    <a:cubicBezTo>
                      <a:pt x="109" y="65"/>
                      <a:pt x="109" y="65"/>
                      <a:pt x="110" y="63"/>
                    </a:cubicBezTo>
                    <a:cubicBezTo>
                      <a:pt x="113" y="64"/>
                      <a:pt x="114" y="64"/>
                      <a:pt x="117" y="64"/>
                    </a:cubicBezTo>
                    <a:cubicBezTo>
                      <a:pt x="109" y="57"/>
                      <a:pt x="106" y="54"/>
                      <a:pt x="98" y="47"/>
                    </a:cubicBezTo>
                    <a:cubicBezTo>
                      <a:pt x="101" y="43"/>
                      <a:pt x="103" y="41"/>
                      <a:pt x="106" y="38"/>
                    </a:cubicBezTo>
                    <a:cubicBezTo>
                      <a:pt x="100" y="35"/>
                      <a:pt x="98" y="34"/>
                      <a:pt x="93" y="31"/>
                    </a:cubicBezTo>
                    <a:cubicBezTo>
                      <a:pt x="89" y="25"/>
                      <a:pt x="88" y="22"/>
                      <a:pt x="84" y="16"/>
                    </a:cubicBezTo>
                    <a:cubicBezTo>
                      <a:pt x="79" y="17"/>
                      <a:pt x="76" y="18"/>
                      <a:pt x="71" y="19"/>
                    </a:cubicBezTo>
                    <a:cubicBezTo>
                      <a:pt x="66" y="18"/>
                      <a:pt x="63" y="18"/>
                      <a:pt x="58" y="17"/>
                    </a:cubicBezTo>
                    <a:cubicBezTo>
                      <a:pt x="56" y="14"/>
                      <a:pt x="55" y="12"/>
                      <a:pt x="52" y="9"/>
                    </a:cubicBezTo>
                    <a:cubicBezTo>
                      <a:pt x="50" y="9"/>
                      <a:pt x="48" y="10"/>
                      <a:pt x="46" y="10"/>
                    </a:cubicBezTo>
                    <a:cubicBezTo>
                      <a:pt x="42" y="6"/>
                      <a:pt x="41" y="4"/>
                      <a:pt x="37" y="0"/>
                    </a:cubicBezTo>
                    <a:cubicBezTo>
                      <a:pt x="34" y="1"/>
                      <a:pt x="32" y="2"/>
                      <a:pt x="28" y="3"/>
                    </a:cubicBezTo>
                    <a:cubicBezTo>
                      <a:pt x="30" y="8"/>
                      <a:pt x="31" y="11"/>
                      <a:pt x="33" y="16"/>
                    </a:cubicBezTo>
                    <a:cubicBezTo>
                      <a:pt x="36" y="18"/>
                      <a:pt x="37" y="18"/>
                      <a:pt x="40" y="20"/>
                    </a:cubicBezTo>
                    <a:cubicBezTo>
                      <a:pt x="36" y="22"/>
                      <a:pt x="34" y="24"/>
                      <a:pt x="30" y="26"/>
                    </a:cubicBezTo>
                    <a:cubicBezTo>
                      <a:pt x="36" y="31"/>
                      <a:pt x="39" y="34"/>
                      <a:pt x="44" y="39"/>
                    </a:cubicBezTo>
                    <a:cubicBezTo>
                      <a:pt x="48" y="39"/>
                      <a:pt x="50" y="39"/>
                      <a:pt x="54" y="39"/>
                    </a:cubicBezTo>
                    <a:cubicBezTo>
                      <a:pt x="56" y="46"/>
                      <a:pt x="57" y="50"/>
                      <a:pt x="59" y="57"/>
                    </a:cubicBezTo>
                    <a:cubicBezTo>
                      <a:pt x="57" y="58"/>
                      <a:pt x="55" y="59"/>
                      <a:pt x="53" y="60"/>
                    </a:cubicBezTo>
                    <a:cubicBezTo>
                      <a:pt x="49" y="58"/>
                      <a:pt x="47" y="57"/>
                      <a:pt x="44" y="55"/>
                    </a:cubicBezTo>
                    <a:cubicBezTo>
                      <a:pt x="41" y="56"/>
                      <a:pt x="39" y="57"/>
                      <a:pt x="36" y="59"/>
                    </a:cubicBezTo>
                    <a:cubicBezTo>
                      <a:pt x="44" y="67"/>
                      <a:pt x="48" y="72"/>
                      <a:pt x="56" y="80"/>
                    </a:cubicBezTo>
                    <a:cubicBezTo>
                      <a:pt x="61" y="96"/>
                      <a:pt x="63" y="104"/>
                      <a:pt x="68" y="121"/>
                    </a:cubicBezTo>
                    <a:cubicBezTo>
                      <a:pt x="72" y="127"/>
                      <a:pt x="75" y="130"/>
                      <a:pt x="79" y="136"/>
                    </a:cubicBezTo>
                    <a:cubicBezTo>
                      <a:pt x="77" y="137"/>
                      <a:pt x="76" y="138"/>
                      <a:pt x="74" y="139"/>
                    </a:cubicBezTo>
                    <a:cubicBezTo>
                      <a:pt x="77" y="143"/>
                      <a:pt x="78" y="145"/>
                      <a:pt x="81" y="149"/>
                    </a:cubicBezTo>
                    <a:cubicBezTo>
                      <a:pt x="79" y="152"/>
                      <a:pt x="79" y="153"/>
                      <a:pt x="77" y="156"/>
                    </a:cubicBezTo>
                    <a:cubicBezTo>
                      <a:pt x="73" y="162"/>
                      <a:pt x="72" y="165"/>
                      <a:pt x="68" y="170"/>
                    </a:cubicBezTo>
                    <a:cubicBezTo>
                      <a:pt x="66" y="177"/>
                      <a:pt x="65" y="181"/>
                      <a:pt x="62" y="188"/>
                    </a:cubicBezTo>
                    <a:cubicBezTo>
                      <a:pt x="51" y="186"/>
                      <a:pt x="45" y="185"/>
                      <a:pt x="34" y="183"/>
                    </a:cubicBezTo>
                    <a:cubicBezTo>
                      <a:pt x="33" y="187"/>
                      <a:pt x="32" y="189"/>
                      <a:pt x="30" y="192"/>
                    </a:cubicBezTo>
                    <a:cubicBezTo>
                      <a:pt x="27" y="190"/>
                      <a:pt x="25" y="189"/>
                      <a:pt x="22" y="187"/>
                    </a:cubicBezTo>
                    <a:cubicBezTo>
                      <a:pt x="14" y="188"/>
                      <a:pt x="10" y="188"/>
                      <a:pt x="2" y="188"/>
                    </a:cubicBezTo>
                    <a:cubicBezTo>
                      <a:pt x="3" y="191"/>
                      <a:pt x="4" y="192"/>
                      <a:pt x="6" y="195"/>
                    </a:cubicBezTo>
                    <a:cubicBezTo>
                      <a:pt x="4" y="202"/>
                      <a:pt x="3" y="205"/>
                      <a:pt x="0" y="212"/>
                    </a:cubicBezTo>
                    <a:cubicBezTo>
                      <a:pt x="13" y="214"/>
                      <a:pt x="19" y="216"/>
                      <a:pt x="32" y="218"/>
                    </a:cubicBezTo>
                    <a:cubicBezTo>
                      <a:pt x="36" y="213"/>
                      <a:pt x="38" y="211"/>
                      <a:pt x="43" y="207"/>
                    </a:cubicBezTo>
                    <a:cubicBezTo>
                      <a:pt x="50" y="209"/>
                      <a:pt x="53" y="211"/>
                      <a:pt x="60" y="213"/>
                    </a:cubicBezTo>
                    <a:cubicBezTo>
                      <a:pt x="69" y="212"/>
                      <a:pt x="73" y="211"/>
                      <a:pt x="82" y="210"/>
                    </a:cubicBezTo>
                    <a:cubicBezTo>
                      <a:pt x="84" y="210"/>
                      <a:pt x="85" y="210"/>
                      <a:pt x="86" y="211"/>
                    </a:cubicBezTo>
                    <a:cubicBezTo>
                      <a:pt x="91" y="204"/>
                      <a:pt x="93" y="200"/>
                      <a:pt x="98" y="193"/>
                    </a:cubicBezTo>
                    <a:cubicBezTo>
                      <a:pt x="99" y="187"/>
                      <a:pt x="100" y="185"/>
                      <a:pt x="101" y="17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298"/>
              <p:cNvSpPr>
                <a:spLocks/>
              </p:cNvSpPr>
              <p:nvPr userDrawn="1"/>
            </p:nvSpPr>
            <p:spPr bwMode="auto">
              <a:xfrm>
                <a:off x="6781" y="2644"/>
                <a:ext cx="223" cy="173"/>
              </a:xfrm>
              <a:custGeom>
                <a:avLst/>
                <a:gdLst>
                  <a:gd name="T0" fmla="*/ 47 w 94"/>
                  <a:gd name="T1" fmla="*/ 73 h 73"/>
                  <a:gd name="T2" fmla="*/ 51 w 94"/>
                  <a:gd name="T3" fmla="*/ 64 h 73"/>
                  <a:gd name="T4" fmla="*/ 79 w 94"/>
                  <a:gd name="T5" fmla="*/ 69 h 73"/>
                  <a:gd name="T6" fmla="*/ 85 w 94"/>
                  <a:gd name="T7" fmla="*/ 51 h 73"/>
                  <a:gd name="T8" fmla="*/ 94 w 94"/>
                  <a:gd name="T9" fmla="*/ 37 h 73"/>
                  <a:gd name="T10" fmla="*/ 81 w 94"/>
                  <a:gd name="T11" fmla="*/ 34 h 73"/>
                  <a:gd name="T12" fmla="*/ 78 w 94"/>
                  <a:gd name="T13" fmla="*/ 27 h 73"/>
                  <a:gd name="T14" fmla="*/ 69 w 94"/>
                  <a:gd name="T15" fmla="*/ 26 h 73"/>
                  <a:gd name="T16" fmla="*/ 64 w 94"/>
                  <a:gd name="T17" fmla="*/ 35 h 73"/>
                  <a:gd name="T18" fmla="*/ 47 w 94"/>
                  <a:gd name="T19" fmla="*/ 17 h 73"/>
                  <a:gd name="T20" fmla="*/ 16 w 94"/>
                  <a:gd name="T21" fmla="*/ 0 h 73"/>
                  <a:gd name="T22" fmla="*/ 3 w 94"/>
                  <a:gd name="T23" fmla="*/ 2 h 73"/>
                  <a:gd name="T24" fmla="*/ 6 w 94"/>
                  <a:gd name="T25" fmla="*/ 22 h 73"/>
                  <a:gd name="T26" fmla="*/ 0 w 94"/>
                  <a:gd name="T27" fmla="*/ 36 h 73"/>
                  <a:gd name="T28" fmla="*/ 5 w 94"/>
                  <a:gd name="T29" fmla="*/ 45 h 73"/>
                  <a:gd name="T30" fmla="*/ 16 w 94"/>
                  <a:gd name="T31" fmla="*/ 48 h 73"/>
                  <a:gd name="T32" fmla="*/ 12 w 94"/>
                  <a:gd name="T33" fmla="*/ 59 h 73"/>
                  <a:gd name="T34" fmla="*/ 19 w 94"/>
                  <a:gd name="T35" fmla="*/ 69 h 73"/>
                  <a:gd name="T36" fmla="*/ 39 w 94"/>
                  <a:gd name="T37" fmla="*/ 68 h 73"/>
                  <a:gd name="T38" fmla="*/ 47 w 94"/>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73">
                    <a:moveTo>
                      <a:pt x="47" y="73"/>
                    </a:moveTo>
                    <a:cubicBezTo>
                      <a:pt x="49" y="70"/>
                      <a:pt x="50" y="68"/>
                      <a:pt x="51" y="64"/>
                    </a:cubicBezTo>
                    <a:cubicBezTo>
                      <a:pt x="62" y="66"/>
                      <a:pt x="68" y="67"/>
                      <a:pt x="79" y="69"/>
                    </a:cubicBezTo>
                    <a:cubicBezTo>
                      <a:pt x="82" y="62"/>
                      <a:pt x="83" y="58"/>
                      <a:pt x="85" y="51"/>
                    </a:cubicBezTo>
                    <a:cubicBezTo>
                      <a:pt x="89" y="46"/>
                      <a:pt x="90" y="43"/>
                      <a:pt x="94" y="37"/>
                    </a:cubicBezTo>
                    <a:cubicBezTo>
                      <a:pt x="89" y="36"/>
                      <a:pt x="86" y="35"/>
                      <a:pt x="81" y="34"/>
                    </a:cubicBezTo>
                    <a:cubicBezTo>
                      <a:pt x="80" y="31"/>
                      <a:pt x="79" y="30"/>
                      <a:pt x="78" y="27"/>
                    </a:cubicBezTo>
                    <a:cubicBezTo>
                      <a:pt x="74" y="27"/>
                      <a:pt x="72" y="27"/>
                      <a:pt x="69" y="26"/>
                    </a:cubicBezTo>
                    <a:cubicBezTo>
                      <a:pt x="67" y="30"/>
                      <a:pt x="66" y="32"/>
                      <a:pt x="64" y="35"/>
                    </a:cubicBezTo>
                    <a:cubicBezTo>
                      <a:pt x="57" y="28"/>
                      <a:pt x="54" y="24"/>
                      <a:pt x="47" y="17"/>
                    </a:cubicBezTo>
                    <a:cubicBezTo>
                      <a:pt x="35" y="10"/>
                      <a:pt x="29" y="7"/>
                      <a:pt x="16" y="0"/>
                    </a:cubicBezTo>
                    <a:cubicBezTo>
                      <a:pt x="11" y="1"/>
                      <a:pt x="8" y="1"/>
                      <a:pt x="3" y="2"/>
                    </a:cubicBezTo>
                    <a:cubicBezTo>
                      <a:pt x="4" y="10"/>
                      <a:pt x="5" y="14"/>
                      <a:pt x="6" y="22"/>
                    </a:cubicBezTo>
                    <a:cubicBezTo>
                      <a:pt x="3" y="28"/>
                      <a:pt x="2" y="31"/>
                      <a:pt x="0" y="36"/>
                    </a:cubicBezTo>
                    <a:cubicBezTo>
                      <a:pt x="2" y="40"/>
                      <a:pt x="3" y="42"/>
                      <a:pt x="5" y="45"/>
                    </a:cubicBezTo>
                    <a:cubicBezTo>
                      <a:pt x="9" y="46"/>
                      <a:pt x="11" y="47"/>
                      <a:pt x="16" y="48"/>
                    </a:cubicBezTo>
                    <a:cubicBezTo>
                      <a:pt x="14" y="52"/>
                      <a:pt x="13" y="54"/>
                      <a:pt x="12" y="59"/>
                    </a:cubicBezTo>
                    <a:cubicBezTo>
                      <a:pt x="14" y="63"/>
                      <a:pt x="16" y="65"/>
                      <a:pt x="19" y="69"/>
                    </a:cubicBezTo>
                    <a:cubicBezTo>
                      <a:pt x="27" y="69"/>
                      <a:pt x="31" y="69"/>
                      <a:pt x="39" y="68"/>
                    </a:cubicBezTo>
                    <a:cubicBezTo>
                      <a:pt x="42" y="70"/>
                      <a:pt x="44" y="71"/>
                      <a:pt x="47" y="7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299"/>
              <p:cNvSpPr>
                <a:spLocks/>
              </p:cNvSpPr>
              <p:nvPr userDrawn="1"/>
            </p:nvSpPr>
            <p:spPr bwMode="auto">
              <a:xfrm>
                <a:off x="6767" y="2355"/>
                <a:ext cx="247" cy="377"/>
              </a:xfrm>
              <a:custGeom>
                <a:avLst/>
                <a:gdLst>
                  <a:gd name="T0" fmla="*/ 2 w 104"/>
                  <a:gd name="T1" fmla="*/ 26 h 159"/>
                  <a:gd name="T2" fmla="*/ 21 w 104"/>
                  <a:gd name="T3" fmla="*/ 37 h 159"/>
                  <a:gd name="T4" fmla="*/ 18 w 104"/>
                  <a:gd name="T5" fmla="*/ 46 h 159"/>
                  <a:gd name="T6" fmla="*/ 0 w 104"/>
                  <a:gd name="T7" fmla="*/ 57 h 159"/>
                  <a:gd name="T8" fmla="*/ 8 w 104"/>
                  <a:gd name="T9" fmla="*/ 65 h 159"/>
                  <a:gd name="T10" fmla="*/ 29 w 104"/>
                  <a:gd name="T11" fmla="*/ 64 h 159"/>
                  <a:gd name="T12" fmla="*/ 35 w 104"/>
                  <a:gd name="T13" fmla="*/ 74 h 159"/>
                  <a:gd name="T14" fmla="*/ 49 w 104"/>
                  <a:gd name="T15" fmla="*/ 72 h 159"/>
                  <a:gd name="T16" fmla="*/ 59 w 104"/>
                  <a:gd name="T17" fmla="*/ 80 h 159"/>
                  <a:gd name="T18" fmla="*/ 64 w 104"/>
                  <a:gd name="T19" fmla="*/ 98 h 159"/>
                  <a:gd name="T20" fmla="*/ 59 w 104"/>
                  <a:gd name="T21" fmla="*/ 107 h 159"/>
                  <a:gd name="T22" fmla="*/ 68 w 104"/>
                  <a:gd name="T23" fmla="*/ 125 h 159"/>
                  <a:gd name="T24" fmla="*/ 62 w 104"/>
                  <a:gd name="T25" fmla="*/ 139 h 159"/>
                  <a:gd name="T26" fmla="*/ 53 w 104"/>
                  <a:gd name="T27" fmla="*/ 139 h 159"/>
                  <a:gd name="T28" fmla="*/ 70 w 104"/>
                  <a:gd name="T29" fmla="*/ 157 h 159"/>
                  <a:gd name="T30" fmla="*/ 75 w 104"/>
                  <a:gd name="T31" fmla="*/ 148 h 159"/>
                  <a:gd name="T32" fmla="*/ 84 w 104"/>
                  <a:gd name="T33" fmla="*/ 149 h 159"/>
                  <a:gd name="T34" fmla="*/ 87 w 104"/>
                  <a:gd name="T35" fmla="*/ 156 h 159"/>
                  <a:gd name="T36" fmla="*/ 100 w 104"/>
                  <a:gd name="T37" fmla="*/ 159 h 159"/>
                  <a:gd name="T38" fmla="*/ 104 w 104"/>
                  <a:gd name="T39" fmla="*/ 152 h 159"/>
                  <a:gd name="T40" fmla="*/ 97 w 104"/>
                  <a:gd name="T41" fmla="*/ 142 h 159"/>
                  <a:gd name="T42" fmla="*/ 102 w 104"/>
                  <a:gd name="T43" fmla="*/ 139 h 159"/>
                  <a:gd name="T44" fmla="*/ 91 w 104"/>
                  <a:gd name="T45" fmla="*/ 124 h 159"/>
                  <a:gd name="T46" fmla="*/ 79 w 104"/>
                  <a:gd name="T47" fmla="*/ 83 h 159"/>
                  <a:gd name="T48" fmla="*/ 59 w 104"/>
                  <a:gd name="T49" fmla="*/ 62 h 159"/>
                  <a:gd name="T50" fmla="*/ 67 w 104"/>
                  <a:gd name="T51" fmla="*/ 58 h 159"/>
                  <a:gd name="T52" fmla="*/ 76 w 104"/>
                  <a:gd name="T53" fmla="*/ 63 h 159"/>
                  <a:gd name="T54" fmla="*/ 82 w 104"/>
                  <a:gd name="T55" fmla="*/ 60 h 159"/>
                  <a:gd name="T56" fmla="*/ 77 w 104"/>
                  <a:gd name="T57" fmla="*/ 42 h 159"/>
                  <a:gd name="T58" fmla="*/ 67 w 104"/>
                  <a:gd name="T59" fmla="*/ 42 h 159"/>
                  <a:gd name="T60" fmla="*/ 53 w 104"/>
                  <a:gd name="T61" fmla="*/ 29 h 159"/>
                  <a:gd name="T62" fmla="*/ 63 w 104"/>
                  <a:gd name="T63" fmla="*/ 23 h 159"/>
                  <a:gd name="T64" fmla="*/ 56 w 104"/>
                  <a:gd name="T65" fmla="*/ 19 h 159"/>
                  <a:gd name="T66" fmla="*/ 51 w 104"/>
                  <a:gd name="T67" fmla="*/ 6 h 159"/>
                  <a:gd name="T68" fmla="*/ 44 w 104"/>
                  <a:gd name="T69" fmla="*/ 0 h 159"/>
                  <a:gd name="T70" fmla="*/ 40 w 104"/>
                  <a:gd name="T71" fmla="*/ 3 h 159"/>
                  <a:gd name="T72" fmla="*/ 42 w 104"/>
                  <a:gd name="T73" fmla="*/ 13 h 159"/>
                  <a:gd name="T74" fmla="*/ 37 w 104"/>
                  <a:gd name="T75" fmla="*/ 22 h 159"/>
                  <a:gd name="T76" fmla="*/ 27 w 104"/>
                  <a:gd name="T77" fmla="*/ 16 h 159"/>
                  <a:gd name="T78" fmla="*/ 27 w 104"/>
                  <a:gd name="T79" fmla="*/ 10 h 159"/>
                  <a:gd name="T80" fmla="*/ 3 w 104"/>
                  <a:gd name="T81" fmla="*/ 13 h 159"/>
                  <a:gd name="T82" fmla="*/ 3 w 104"/>
                  <a:gd name="T83" fmla="*/ 13 h 159"/>
                  <a:gd name="T84" fmla="*/ 12 w 104"/>
                  <a:gd name="T85" fmla="*/ 20 h 159"/>
                  <a:gd name="T86" fmla="*/ 2 w 104"/>
                  <a:gd name="T87" fmla="*/ 2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 h="159">
                    <a:moveTo>
                      <a:pt x="2" y="26"/>
                    </a:moveTo>
                    <a:cubicBezTo>
                      <a:pt x="10" y="30"/>
                      <a:pt x="14" y="33"/>
                      <a:pt x="21" y="37"/>
                    </a:cubicBezTo>
                    <a:cubicBezTo>
                      <a:pt x="20" y="40"/>
                      <a:pt x="19" y="42"/>
                      <a:pt x="18" y="46"/>
                    </a:cubicBezTo>
                    <a:cubicBezTo>
                      <a:pt x="11" y="50"/>
                      <a:pt x="7" y="52"/>
                      <a:pt x="0" y="57"/>
                    </a:cubicBezTo>
                    <a:cubicBezTo>
                      <a:pt x="4" y="60"/>
                      <a:pt x="5" y="62"/>
                      <a:pt x="8" y="65"/>
                    </a:cubicBezTo>
                    <a:cubicBezTo>
                      <a:pt x="16" y="65"/>
                      <a:pt x="20" y="64"/>
                      <a:pt x="29" y="64"/>
                    </a:cubicBezTo>
                    <a:cubicBezTo>
                      <a:pt x="31" y="68"/>
                      <a:pt x="32" y="70"/>
                      <a:pt x="35" y="74"/>
                    </a:cubicBezTo>
                    <a:cubicBezTo>
                      <a:pt x="40" y="73"/>
                      <a:pt x="43" y="73"/>
                      <a:pt x="49" y="72"/>
                    </a:cubicBezTo>
                    <a:cubicBezTo>
                      <a:pt x="53" y="75"/>
                      <a:pt x="55" y="77"/>
                      <a:pt x="59" y="80"/>
                    </a:cubicBezTo>
                    <a:cubicBezTo>
                      <a:pt x="61" y="87"/>
                      <a:pt x="62" y="91"/>
                      <a:pt x="64" y="98"/>
                    </a:cubicBezTo>
                    <a:cubicBezTo>
                      <a:pt x="62" y="101"/>
                      <a:pt x="61" y="103"/>
                      <a:pt x="59" y="107"/>
                    </a:cubicBezTo>
                    <a:cubicBezTo>
                      <a:pt x="63" y="114"/>
                      <a:pt x="64" y="118"/>
                      <a:pt x="68" y="125"/>
                    </a:cubicBezTo>
                    <a:cubicBezTo>
                      <a:pt x="66" y="131"/>
                      <a:pt x="65" y="133"/>
                      <a:pt x="62" y="139"/>
                    </a:cubicBezTo>
                    <a:cubicBezTo>
                      <a:pt x="59" y="139"/>
                      <a:pt x="57" y="139"/>
                      <a:pt x="53" y="139"/>
                    </a:cubicBezTo>
                    <a:cubicBezTo>
                      <a:pt x="60" y="146"/>
                      <a:pt x="63" y="150"/>
                      <a:pt x="70" y="157"/>
                    </a:cubicBezTo>
                    <a:cubicBezTo>
                      <a:pt x="72" y="154"/>
                      <a:pt x="73" y="152"/>
                      <a:pt x="75" y="148"/>
                    </a:cubicBezTo>
                    <a:cubicBezTo>
                      <a:pt x="78" y="149"/>
                      <a:pt x="80" y="149"/>
                      <a:pt x="84" y="149"/>
                    </a:cubicBezTo>
                    <a:cubicBezTo>
                      <a:pt x="85" y="152"/>
                      <a:pt x="86" y="153"/>
                      <a:pt x="87" y="156"/>
                    </a:cubicBezTo>
                    <a:cubicBezTo>
                      <a:pt x="92" y="157"/>
                      <a:pt x="95" y="158"/>
                      <a:pt x="100" y="159"/>
                    </a:cubicBezTo>
                    <a:cubicBezTo>
                      <a:pt x="102" y="156"/>
                      <a:pt x="102" y="155"/>
                      <a:pt x="104" y="152"/>
                    </a:cubicBezTo>
                    <a:cubicBezTo>
                      <a:pt x="101" y="148"/>
                      <a:pt x="100" y="146"/>
                      <a:pt x="97" y="142"/>
                    </a:cubicBezTo>
                    <a:cubicBezTo>
                      <a:pt x="99" y="141"/>
                      <a:pt x="100" y="140"/>
                      <a:pt x="102" y="139"/>
                    </a:cubicBezTo>
                    <a:cubicBezTo>
                      <a:pt x="98" y="133"/>
                      <a:pt x="95" y="130"/>
                      <a:pt x="91" y="124"/>
                    </a:cubicBezTo>
                    <a:cubicBezTo>
                      <a:pt x="86" y="107"/>
                      <a:pt x="84" y="99"/>
                      <a:pt x="79" y="83"/>
                    </a:cubicBezTo>
                    <a:cubicBezTo>
                      <a:pt x="71" y="75"/>
                      <a:pt x="67" y="70"/>
                      <a:pt x="59" y="62"/>
                    </a:cubicBezTo>
                    <a:cubicBezTo>
                      <a:pt x="62" y="60"/>
                      <a:pt x="64" y="59"/>
                      <a:pt x="67" y="58"/>
                    </a:cubicBezTo>
                    <a:cubicBezTo>
                      <a:pt x="70" y="60"/>
                      <a:pt x="72" y="61"/>
                      <a:pt x="76" y="63"/>
                    </a:cubicBezTo>
                    <a:cubicBezTo>
                      <a:pt x="78" y="62"/>
                      <a:pt x="80" y="61"/>
                      <a:pt x="82" y="60"/>
                    </a:cubicBezTo>
                    <a:cubicBezTo>
                      <a:pt x="80" y="53"/>
                      <a:pt x="79" y="49"/>
                      <a:pt x="77" y="42"/>
                    </a:cubicBezTo>
                    <a:cubicBezTo>
                      <a:pt x="73" y="42"/>
                      <a:pt x="71" y="42"/>
                      <a:pt x="67" y="42"/>
                    </a:cubicBezTo>
                    <a:cubicBezTo>
                      <a:pt x="62" y="37"/>
                      <a:pt x="59" y="34"/>
                      <a:pt x="53" y="29"/>
                    </a:cubicBezTo>
                    <a:cubicBezTo>
                      <a:pt x="57" y="27"/>
                      <a:pt x="59" y="25"/>
                      <a:pt x="63" y="23"/>
                    </a:cubicBezTo>
                    <a:cubicBezTo>
                      <a:pt x="60" y="21"/>
                      <a:pt x="59" y="21"/>
                      <a:pt x="56" y="19"/>
                    </a:cubicBezTo>
                    <a:cubicBezTo>
                      <a:pt x="54" y="14"/>
                      <a:pt x="53" y="11"/>
                      <a:pt x="51" y="6"/>
                    </a:cubicBezTo>
                    <a:cubicBezTo>
                      <a:pt x="48" y="4"/>
                      <a:pt x="47" y="3"/>
                      <a:pt x="44" y="0"/>
                    </a:cubicBezTo>
                    <a:cubicBezTo>
                      <a:pt x="43" y="1"/>
                      <a:pt x="42" y="2"/>
                      <a:pt x="40" y="3"/>
                    </a:cubicBezTo>
                    <a:cubicBezTo>
                      <a:pt x="41" y="7"/>
                      <a:pt x="41" y="9"/>
                      <a:pt x="42" y="13"/>
                    </a:cubicBezTo>
                    <a:cubicBezTo>
                      <a:pt x="40" y="17"/>
                      <a:pt x="39" y="18"/>
                      <a:pt x="37" y="22"/>
                    </a:cubicBezTo>
                    <a:cubicBezTo>
                      <a:pt x="33" y="19"/>
                      <a:pt x="31" y="18"/>
                      <a:pt x="27" y="16"/>
                    </a:cubicBezTo>
                    <a:cubicBezTo>
                      <a:pt x="27" y="14"/>
                      <a:pt x="27" y="12"/>
                      <a:pt x="27" y="10"/>
                    </a:cubicBezTo>
                    <a:cubicBezTo>
                      <a:pt x="17" y="11"/>
                      <a:pt x="12" y="12"/>
                      <a:pt x="3" y="13"/>
                    </a:cubicBezTo>
                    <a:cubicBezTo>
                      <a:pt x="3" y="13"/>
                      <a:pt x="3" y="13"/>
                      <a:pt x="3" y="13"/>
                    </a:cubicBezTo>
                    <a:cubicBezTo>
                      <a:pt x="7" y="16"/>
                      <a:pt x="8" y="17"/>
                      <a:pt x="12" y="20"/>
                    </a:cubicBezTo>
                    <a:cubicBezTo>
                      <a:pt x="8" y="22"/>
                      <a:pt x="6" y="24"/>
                      <a:pt x="2" y="2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300"/>
              <p:cNvSpPr>
                <a:spLocks/>
              </p:cNvSpPr>
              <p:nvPr userDrawn="1"/>
            </p:nvSpPr>
            <p:spPr bwMode="auto">
              <a:xfrm>
                <a:off x="6459" y="2068"/>
                <a:ext cx="372" cy="593"/>
              </a:xfrm>
              <a:custGeom>
                <a:avLst/>
                <a:gdLst>
                  <a:gd name="T0" fmla="*/ 157 w 157"/>
                  <a:gd name="T1" fmla="*/ 120 h 250"/>
                  <a:gd name="T2" fmla="*/ 139 w 157"/>
                  <a:gd name="T3" fmla="*/ 111 h 250"/>
                  <a:gd name="T4" fmla="*/ 132 w 157"/>
                  <a:gd name="T5" fmla="*/ 95 h 250"/>
                  <a:gd name="T6" fmla="*/ 129 w 157"/>
                  <a:gd name="T7" fmla="*/ 85 h 250"/>
                  <a:gd name="T8" fmla="*/ 132 w 157"/>
                  <a:gd name="T9" fmla="*/ 72 h 250"/>
                  <a:gd name="T10" fmla="*/ 110 w 157"/>
                  <a:gd name="T11" fmla="*/ 66 h 250"/>
                  <a:gd name="T12" fmla="*/ 119 w 157"/>
                  <a:gd name="T13" fmla="*/ 53 h 250"/>
                  <a:gd name="T14" fmla="*/ 137 w 157"/>
                  <a:gd name="T15" fmla="*/ 45 h 250"/>
                  <a:gd name="T16" fmla="*/ 147 w 157"/>
                  <a:gd name="T17" fmla="*/ 25 h 250"/>
                  <a:gd name="T18" fmla="*/ 139 w 157"/>
                  <a:gd name="T19" fmla="*/ 9 h 250"/>
                  <a:gd name="T20" fmla="*/ 125 w 157"/>
                  <a:gd name="T21" fmla="*/ 3 h 250"/>
                  <a:gd name="T22" fmla="*/ 81 w 157"/>
                  <a:gd name="T23" fmla="*/ 5 h 250"/>
                  <a:gd name="T24" fmla="*/ 63 w 157"/>
                  <a:gd name="T25" fmla="*/ 18 h 250"/>
                  <a:gd name="T26" fmla="*/ 52 w 157"/>
                  <a:gd name="T27" fmla="*/ 37 h 250"/>
                  <a:gd name="T28" fmla="*/ 26 w 157"/>
                  <a:gd name="T29" fmla="*/ 51 h 250"/>
                  <a:gd name="T30" fmla="*/ 12 w 157"/>
                  <a:gd name="T31" fmla="*/ 57 h 250"/>
                  <a:gd name="T32" fmla="*/ 0 w 157"/>
                  <a:gd name="T33" fmla="*/ 52 h 250"/>
                  <a:gd name="T34" fmla="*/ 14 w 157"/>
                  <a:gd name="T35" fmla="*/ 77 h 250"/>
                  <a:gd name="T36" fmla="*/ 27 w 157"/>
                  <a:gd name="T37" fmla="*/ 94 h 250"/>
                  <a:gd name="T38" fmla="*/ 27 w 157"/>
                  <a:gd name="T39" fmla="*/ 123 h 250"/>
                  <a:gd name="T40" fmla="*/ 14 w 157"/>
                  <a:gd name="T41" fmla="*/ 142 h 250"/>
                  <a:gd name="T42" fmla="*/ 60 w 157"/>
                  <a:gd name="T43" fmla="*/ 153 h 250"/>
                  <a:gd name="T44" fmla="*/ 76 w 157"/>
                  <a:gd name="T45" fmla="*/ 163 h 250"/>
                  <a:gd name="T46" fmla="*/ 65 w 157"/>
                  <a:gd name="T47" fmla="*/ 206 h 250"/>
                  <a:gd name="T48" fmla="*/ 62 w 157"/>
                  <a:gd name="T49" fmla="*/ 235 h 250"/>
                  <a:gd name="T50" fmla="*/ 60 w 157"/>
                  <a:gd name="T51" fmla="*/ 250 h 250"/>
                  <a:gd name="T52" fmla="*/ 82 w 157"/>
                  <a:gd name="T53" fmla="*/ 213 h 250"/>
                  <a:gd name="T54" fmla="*/ 94 w 157"/>
                  <a:gd name="T55" fmla="*/ 178 h 250"/>
                  <a:gd name="T56" fmla="*/ 87 w 157"/>
                  <a:gd name="T57" fmla="*/ 142 h 250"/>
                  <a:gd name="T58" fmla="*/ 100 w 157"/>
                  <a:gd name="T59" fmla="*/ 130 h 250"/>
                  <a:gd name="T60" fmla="*/ 126 w 157"/>
                  <a:gd name="T61" fmla="*/ 129 h 250"/>
                  <a:gd name="T62" fmla="*/ 133 w 157"/>
                  <a:gd name="T63" fmla="*/ 13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250">
                    <a:moveTo>
                      <a:pt x="157" y="131"/>
                    </a:moveTo>
                    <a:cubicBezTo>
                      <a:pt x="157" y="126"/>
                      <a:pt x="157" y="124"/>
                      <a:pt x="157" y="120"/>
                    </a:cubicBezTo>
                    <a:cubicBezTo>
                      <a:pt x="151" y="120"/>
                      <a:pt x="147" y="120"/>
                      <a:pt x="141" y="121"/>
                    </a:cubicBezTo>
                    <a:cubicBezTo>
                      <a:pt x="140" y="117"/>
                      <a:pt x="140" y="115"/>
                      <a:pt x="139" y="111"/>
                    </a:cubicBezTo>
                    <a:cubicBezTo>
                      <a:pt x="134" y="107"/>
                      <a:pt x="132" y="105"/>
                      <a:pt x="127" y="101"/>
                    </a:cubicBezTo>
                    <a:cubicBezTo>
                      <a:pt x="129" y="99"/>
                      <a:pt x="130" y="98"/>
                      <a:pt x="132" y="95"/>
                    </a:cubicBezTo>
                    <a:cubicBezTo>
                      <a:pt x="135" y="95"/>
                      <a:pt x="136" y="95"/>
                      <a:pt x="139" y="96"/>
                    </a:cubicBezTo>
                    <a:cubicBezTo>
                      <a:pt x="135" y="91"/>
                      <a:pt x="133" y="89"/>
                      <a:pt x="129" y="85"/>
                    </a:cubicBezTo>
                    <a:cubicBezTo>
                      <a:pt x="128" y="82"/>
                      <a:pt x="128" y="80"/>
                      <a:pt x="128" y="77"/>
                    </a:cubicBezTo>
                    <a:cubicBezTo>
                      <a:pt x="129" y="75"/>
                      <a:pt x="130" y="74"/>
                      <a:pt x="132" y="72"/>
                    </a:cubicBezTo>
                    <a:cubicBezTo>
                      <a:pt x="127" y="69"/>
                      <a:pt x="125" y="68"/>
                      <a:pt x="120" y="65"/>
                    </a:cubicBezTo>
                    <a:cubicBezTo>
                      <a:pt x="116" y="66"/>
                      <a:pt x="114" y="66"/>
                      <a:pt x="110" y="66"/>
                    </a:cubicBezTo>
                    <a:cubicBezTo>
                      <a:pt x="111" y="61"/>
                      <a:pt x="111" y="59"/>
                      <a:pt x="112" y="54"/>
                    </a:cubicBezTo>
                    <a:cubicBezTo>
                      <a:pt x="115" y="53"/>
                      <a:pt x="116" y="53"/>
                      <a:pt x="119" y="53"/>
                    </a:cubicBezTo>
                    <a:cubicBezTo>
                      <a:pt x="120" y="51"/>
                      <a:pt x="120" y="49"/>
                      <a:pt x="122" y="47"/>
                    </a:cubicBezTo>
                    <a:cubicBezTo>
                      <a:pt x="128" y="46"/>
                      <a:pt x="131" y="46"/>
                      <a:pt x="137" y="45"/>
                    </a:cubicBezTo>
                    <a:cubicBezTo>
                      <a:pt x="140" y="42"/>
                      <a:pt x="141" y="40"/>
                      <a:pt x="144" y="37"/>
                    </a:cubicBezTo>
                    <a:cubicBezTo>
                      <a:pt x="145" y="32"/>
                      <a:pt x="146" y="30"/>
                      <a:pt x="147" y="25"/>
                    </a:cubicBezTo>
                    <a:cubicBezTo>
                      <a:pt x="144" y="22"/>
                      <a:pt x="142" y="20"/>
                      <a:pt x="139" y="17"/>
                    </a:cubicBezTo>
                    <a:cubicBezTo>
                      <a:pt x="139" y="14"/>
                      <a:pt x="139" y="12"/>
                      <a:pt x="139" y="9"/>
                    </a:cubicBezTo>
                    <a:cubicBezTo>
                      <a:pt x="136" y="5"/>
                      <a:pt x="135" y="4"/>
                      <a:pt x="131" y="0"/>
                    </a:cubicBezTo>
                    <a:cubicBezTo>
                      <a:pt x="129" y="2"/>
                      <a:pt x="127" y="2"/>
                      <a:pt x="125" y="3"/>
                    </a:cubicBezTo>
                    <a:cubicBezTo>
                      <a:pt x="120" y="6"/>
                      <a:pt x="117" y="7"/>
                      <a:pt x="112" y="9"/>
                    </a:cubicBezTo>
                    <a:cubicBezTo>
                      <a:pt x="100" y="8"/>
                      <a:pt x="94" y="7"/>
                      <a:pt x="81" y="5"/>
                    </a:cubicBezTo>
                    <a:cubicBezTo>
                      <a:pt x="79" y="10"/>
                      <a:pt x="78" y="13"/>
                      <a:pt x="76" y="18"/>
                    </a:cubicBezTo>
                    <a:cubicBezTo>
                      <a:pt x="71" y="18"/>
                      <a:pt x="68" y="18"/>
                      <a:pt x="63" y="18"/>
                    </a:cubicBezTo>
                    <a:cubicBezTo>
                      <a:pt x="64" y="20"/>
                      <a:pt x="65" y="21"/>
                      <a:pt x="66" y="24"/>
                    </a:cubicBezTo>
                    <a:cubicBezTo>
                      <a:pt x="61" y="29"/>
                      <a:pt x="58" y="32"/>
                      <a:pt x="52" y="37"/>
                    </a:cubicBezTo>
                    <a:cubicBezTo>
                      <a:pt x="47" y="32"/>
                      <a:pt x="45" y="30"/>
                      <a:pt x="40" y="25"/>
                    </a:cubicBezTo>
                    <a:cubicBezTo>
                      <a:pt x="34" y="35"/>
                      <a:pt x="31" y="41"/>
                      <a:pt x="26" y="51"/>
                    </a:cubicBezTo>
                    <a:cubicBezTo>
                      <a:pt x="22" y="49"/>
                      <a:pt x="20" y="48"/>
                      <a:pt x="15" y="46"/>
                    </a:cubicBezTo>
                    <a:cubicBezTo>
                      <a:pt x="14" y="50"/>
                      <a:pt x="13" y="53"/>
                      <a:pt x="12" y="57"/>
                    </a:cubicBezTo>
                    <a:cubicBezTo>
                      <a:pt x="7" y="55"/>
                      <a:pt x="5" y="54"/>
                      <a:pt x="0" y="52"/>
                    </a:cubicBezTo>
                    <a:cubicBezTo>
                      <a:pt x="0" y="52"/>
                      <a:pt x="0" y="52"/>
                      <a:pt x="0" y="52"/>
                    </a:cubicBezTo>
                    <a:cubicBezTo>
                      <a:pt x="0" y="52"/>
                      <a:pt x="0" y="52"/>
                      <a:pt x="0" y="52"/>
                    </a:cubicBezTo>
                    <a:cubicBezTo>
                      <a:pt x="6" y="62"/>
                      <a:pt x="8" y="67"/>
                      <a:pt x="14" y="77"/>
                    </a:cubicBezTo>
                    <a:cubicBezTo>
                      <a:pt x="18" y="80"/>
                      <a:pt x="20" y="81"/>
                      <a:pt x="24" y="84"/>
                    </a:cubicBezTo>
                    <a:cubicBezTo>
                      <a:pt x="25" y="88"/>
                      <a:pt x="26" y="90"/>
                      <a:pt x="27" y="94"/>
                    </a:cubicBezTo>
                    <a:cubicBezTo>
                      <a:pt x="26" y="97"/>
                      <a:pt x="25" y="98"/>
                      <a:pt x="24" y="101"/>
                    </a:cubicBezTo>
                    <a:cubicBezTo>
                      <a:pt x="25" y="110"/>
                      <a:pt x="26" y="114"/>
                      <a:pt x="27" y="123"/>
                    </a:cubicBezTo>
                    <a:cubicBezTo>
                      <a:pt x="23" y="128"/>
                      <a:pt x="21" y="130"/>
                      <a:pt x="17" y="134"/>
                    </a:cubicBezTo>
                    <a:cubicBezTo>
                      <a:pt x="16" y="137"/>
                      <a:pt x="15" y="139"/>
                      <a:pt x="14" y="142"/>
                    </a:cubicBezTo>
                    <a:cubicBezTo>
                      <a:pt x="23" y="147"/>
                      <a:pt x="28" y="149"/>
                      <a:pt x="38" y="154"/>
                    </a:cubicBezTo>
                    <a:cubicBezTo>
                      <a:pt x="47" y="153"/>
                      <a:pt x="51" y="153"/>
                      <a:pt x="60" y="153"/>
                    </a:cubicBezTo>
                    <a:cubicBezTo>
                      <a:pt x="62" y="149"/>
                      <a:pt x="64" y="147"/>
                      <a:pt x="66" y="144"/>
                    </a:cubicBezTo>
                    <a:cubicBezTo>
                      <a:pt x="70" y="151"/>
                      <a:pt x="72" y="155"/>
                      <a:pt x="76" y="163"/>
                    </a:cubicBezTo>
                    <a:cubicBezTo>
                      <a:pt x="74" y="165"/>
                      <a:pt x="73" y="166"/>
                      <a:pt x="70" y="168"/>
                    </a:cubicBezTo>
                    <a:cubicBezTo>
                      <a:pt x="68" y="183"/>
                      <a:pt x="67" y="191"/>
                      <a:pt x="65" y="206"/>
                    </a:cubicBezTo>
                    <a:cubicBezTo>
                      <a:pt x="67" y="206"/>
                      <a:pt x="68" y="206"/>
                      <a:pt x="71" y="206"/>
                    </a:cubicBezTo>
                    <a:cubicBezTo>
                      <a:pt x="67" y="218"/>
                      <a:pt x="66" y="224"/>
                      <a:pt x="62" y="235"/>
                    </a:cubicBezTo>
                    <a:cubicBezTo>
                      <a:pt x="64" y="238"/>
                      <a:pt x="65" y="239"/>
                      <a:pt x="66" y="241"/>
                    </a:cubicBezTo>
                    <a:cubicBezTo>
                      <a:pt x="64" y="245"/>
                      <a:pt x="62" y="246"/>
                      <a:pt x="60" y="250"/>
                    </a:cubicBezTo>
                    <a:cubicBezTo>
                      <a:pt x="67" y="248"/>
                      <a:pt x="70" y="246"/>
                      <a:pt x="78" y="244"/>
                    </a:cubicBezTo>
                    <a:cubicBezTo>
                      <a:pt x="80" y="232"/>
                      <a:pt x="80" y="225"/>
                      <a:pt x="82" y="213"/>
                    </a:cubicBezTo>
                    <a:cubicBezTo>
                      <a:pt x="81" y="207"/>
                      <a:pt x="80" y="205"/>
                      <a:pt x="78" y="199"/>
                    </a:cubicBezTo>
                    <a:cubicBezTo>
                      <a:pt x="85" y="191"/>
                      <a:pt x="88" y="187"/>
                      <a:pt x="94" y="178"/>
                    </a:cubicBezTo>
                    <a:cubicBezTo>
                      <a:pt x="88" y="162"/>
                      <a:pt x="85" y="153"/>
                      <a:pt x="78" y="137"/>
                    </a:cubicBezTo>
                    <a:cubicBezTo>
                      <a:pt x="82" y="139"/>
                      <a:pt x="84" y="140"/>
                      <a:pt x="87" y="142"/>
                    </a:cubicBezTo>
                    <a:cubicBezTo>
                      <a:pt x="90" y="134"/>
                      <a:pt x="92" y="130"/>
                      <a:pt x="95" y="122"/>
                    </a:cubicBezTo>
                    <a:cubicBezTo>
                      <a:pt x="97" y="125"/>
                      <a:pt x="98" y="127"/>
                      <a:pt x="100" y="130"/>
                    </a:cubicBezTo>
                    <a:cubicBezTo>
                      <a:pt x="105" y="133"/>
                      <a:pt x="108" y="134"/>
                      <a:pt x="113" y="137"/>
                    </a:cubicBezTo>
                    <a:cubicBezTo>
                      <a:pt x="118" y="134"/>
                      <a:pt x="121" y="132"/>
                      <a:pt x="126" y="129"/>
                    </a:cubicBezTo>
                    <a:cubicBezTo>
                      <a:pt x="129" y="131"/>
                      <a:pt x="130" y="132"/>
                      <a:pt x="133" y="134"/>
                    </a:cubicBezTo>
                    <a:cubicBezTo>
                      <a:pt x="133" y="134"/>
                      <a:pt x="133" y="134"/>
                      <a:pt x="133" y="134"/>
                    </a:cubicBezTo>
                    <a:cubicBezTo>
                      <a:pt x="142" y="133"/>
                      <a:pt x="147" y="132"/>
                      <a:pt x="157" y="13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301"/>
              <p:cNvSpPr>
                <a:spLocks/>
              </p:cNvSpPr>
              <p:nvPr userDrawn="1"/>
            </p:nvSpPr>
            <p:spPr bwMode="auto">
              <a:xfrm>
                <a:off x="5192" y="1306"/>
                <a:ext cx="757" cy="422"/>
              </a:xfrm>
              <a:custGeom>
                <a:avLst/>
                <a:gdLst>
                  <a:gd name="T0" fmla="*/ 286 w 319"/>
                  <a:gd name="T1" fmla="*/ 12 h 178"/>
                  <a:gd name="T2" fmla="*/ 241 w 319"/>
                  <a:gd name="T3" fmla="*/ 0 h 178"/>
                  <a:gd name="T4" fmla="*/ 224 w 319"/>
                  <a:gd name="T5" fmla="*/ 16 h 178"/>
                  <a:gd name="T6" fmla="*/ 207 w 319"/>
                  <a:gd name="T7" fmla="*/ 31 h 178"/>
                  <a:gd name="T8" fmla="*/ 182 w 319"/>
                  <a:gd name="T9" fmla="*/ 28 h 178"/>
                  <a:gd name="T10" fmla="*/ 184 w 319"/>
                  <a:gd name="T11" fmla="*/ 40 h 178"/>
                  <a:gd name="T12" fmla="*/ 167 w 319"/>
                  <a:gd name="T13" fmla="*/ 52 h 178"/>
                  <a:gd name="T14" fmla="*/ 142 w 319"/>
                  <a:gd name="T15" fmla="*/ 47 h 178"/>
                  <a:gd name="T16" fmla="*/ 112 w 319"/>
                  <a:gd name="T17" fmla="*/ 48 h 178"/>
                  <a:gd name="T18" fmla="*/ 70 w 319"/>
                  <a:gd name="T19" fmla="*/ 60 h 178"/>
                  <a:gd name="T20" fmla="*/ 49 w 319"/>
                  <a:gd name="T21" fmla="*/ 53 h 178"/>
                  <a:gd name="T22" fmla="*/ 1 w 319"/>
                  <a:gd name="T23" fmla="*/ 33 h 178"/>
                  <a:gd name="T24" fmla="*/ 31 w 319"/>
                  <a:gd name="T25" fmla="*/ 71 h 178"/>
                  <a:gd name="T26" fmla="*/ 38 w 319"/>
                  <a:gd name="T27" fmla="*/ 89 h 178"/>
                  <a:gd name="T28" fmla="*/ 18 w 319"/>
                  <a:gd name="T29" fmla="*/ 93 h 178"/>
                  <a:gd name="T30" fmla="*/ 0 w 319"/>
                  <a:gd name="T31" fmla="*/ 106 h 178"/>
                  <a:gd name="T32" fmla="*/ 48 w 319"/>
                  <a:gd name="T33" fmla="*/ 116 h 178"/>
                  <a:gd name="T34" fmla="*/ 80 w 319"/>
                  <a:gd name="T35" fmla="*/ 126 h 178"/>
                  <a:gd name="T36" fmla="*/ 92 w 319"/>
                  <a:gd name="T37" fmla="*/ 136 h 178"/>
                  <a:gd name="T38" fmla="*/ 105 w 319"/>
                  <a:gd name="T39" fmla="*/ 159 h 178"/>
                  <a:gd name="T40" fmla="*/ 121 w 319"/>
                  <a:gd name="T41" fmla="*/ 169 h 178"/>
                  <a:gd name="T42" fmla="*/ 176 w 319"/>
                  <a:gd name="T43" fmla="*/ 178 h 178"/>
                  <a:gd name="T44" fmla="*/ 161 w 319"/>
                  <a:gd name="T45" fmla="*/ 153 h 178"/>
                  <a:gd name="T46" fmla="*/ 149 w 319"/>
                  <a:gd name="T47" fmla="*/ 131 h 178"/>
                  <a:gd name="T48" fmla="*/ 172 w 319"/>
                  <a:gd name="T49" fmla="*/ 117 h 178"/>
                  <a:gd name="T50" fmla="*/ 199 w 319"/>
                  <a:gd name="T51" fmla="*/ 128 h 178"/>
                  <a:gd name="T52" fmla="*/ 226 w 319"/>
                  <a:gd name="T53" fmla="*/ 123 h 178"/>
                  <a:gd name="T54" fmla="*/ 263 w 319"/>
                  <a:gd name="T55" fmla="*/ 100 h 178"/>
                  <a:gd name="T56" fmla="*/ 275 w 319"/>
                  <a:gd name="T57" fmla="*/ 90 h 178"/>
                  <a:gd name="T58" fmla="*/ 275 w 319"/>
                  <a:gd name="T59" fmla="*/ 75 h 178"/>
                  <a:gd name="T60" fmla="*/ 251 w 319"/>
                  <a:gd name="T61" fmla="*/ 55 h 178"/>
                  <a:gd name="T62" fmla="*/ 268 w 319"/>
                  <a:gd name="T63" fmla="*/ 29 h 178"/>
                  <a:gd name="T64" fmla="*/ 302 w 319"/>
                  <a:gd name="T65" fmla="*/ 35 h 178"/>
                  <a:gd name="T66" fmla="*/ 308 w 319"/>
                  <a:gd name="T6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9" h="178">
                    <a:moveTo>
                      <a:pt x="300" y="18"/>
                    </a:moveTo>
                    <a:cubicBezTo>
                      <a:pt x="295" y="15"/>
                      <a:pt x="292" y="14"/>
                      <a:pt x="286" y="12"/>
                    </a:cubicBezTo>
                    <a:cubicBezTo>
                      <a:pt x="280" y="12"/>
                      <a:pt x="278" y="12"/>
                      <a:pt x="272" y="12"/>
                    </a:cubicBezTo>
                    <a:cubicBezTo>
                      <a:pt x="260" y="7"/>
                      <a:pt x="253" y="5"/>
                      <a:pt x="241" y="0"/>
                    </a:cubicBezTo>
                    <a:cubicBezTo>
                      <a:pt x="233" y="1"/>
                      <a:pt x="229" y="2"/>
                      <a:pt x="221" y="3"/>
                    </a:cubicBezTo>
                    <a:cubicBezTo>
                      <a:pt x="222" y="8"/>
                      <a:pt x="223" y="11"/>
                      <a:pt x="224" y="16"/>
                    </a:cubicBezTo>
                    <a:cubicBezTo>
                      <a:pt x="218" y="18"/>
                      <a:pt x="215" y="19"/>
                      <a:pt x="209" y="21"/>
                    </a:cubicBezTo>
                    <a:cubicBezTo>
                      <a:pt x="208" y="25"/>
                      <a:pt x="208" y="27"/>
                      <a:pt x="207" y="31"/>
                    </a:cubicBezTo>
                    <a:cubicBezTo>
                      <a:pt x="199" y="27"/>
                      <a:pt x="195" y="24"/>
                      <a:pt x="188" y="20"/>
                    </a:cubicBezTo>
                    <a:cubicBezTo>
                      <a:pt x="186" y="23"/>
                      <a:pt x="185" y="25"/>
                      <a:pt x="182" y="28"/>
                    </a:cubicBezTo>
                    <a:cubicBezTo>
                      <a:pt x="186" y="31"/>
                      <a:pt x="187" y="33"/>
                      <a:pt x="191" y="36"/>
                    </a:cubicBezTo>
                    <a:cubicBezTo>
                      <a:pt x="188" y="38"/>
                      <a:pt x="187" y="38"/>
                      <a:pt x="184" y="40"/>
                    </a:cubicBezTo>
                    <a:cubicBezTo>
                      <a:pt x="179" y="38"/>
                      <a:pt x="176" y="38"/>
                      <a:pt x="171" y="36"/>
                    </a:cubicBezTo>
                    <a:cubicBezTo>
                      <a:pt x="169" y="42"/>
                      <a:pt x="169" y="45"/>
                      <a:pt x="167" y="52"/>
                    </a:cubicBezTo>
                    <a:cubicBezTo>
                      <a:pt x="163" y="53"/>
                      <a:pt x="162" y="54"/>
                      <a:pt x="158" y="55"/>
                    </a:cubicBezTo>
                    <a:cubicBezTo>
                      <a:pt x="152" y="52"/>
                      <a:pt x="149" y="50"/>
                      <a:pt x="142" y="47"/>
                    </a:cubicBezTo>
                    <a:cubicBezTo>
                      <a:pt x="139" y="49"/>
                      <a:pt x="137" y="50"/>
                      <a:pt x="134" y="52"/>
                    </a:cubicBezTo>
                    <a:cubicBezTo>
                      <a:pt x="125" y="50"/>
                      <a:pt x="121" y="49"/>
                      <a:pt x="112" y="48"/>
                    </a:cubicBezTo>
                    <a:cubicBezTo>
                      <a:pt x="108" y="54"/>
                      <a:pt x="105" y="57"/>
                      <a:pt x="101" y="63"/>
                    </a:cubicBezTo>
                    <a:cubicBezTo>
                      <a:pt x="89" y="62"/>
                      <a:pt x="83" y="61"/>
                      <a:pt x="70" y="60"/>
                    </a:cubicBezTo>
                    <a:cubicBezTo>
                      <a:pt x="68" y="61"/>
                      <a:pt x="67" y="62"/>
                      <a:pt x="64" y="63"/>
                    </a:cubicBezTo>
                    <a:cubicBezTo>
                      <a:pt x="58" y="59"/>
                      <a:pt x="55" y="57"/>
                      <a:pt x="49" y="53"/>
                    </a:cubicBezTo>
                    <a:cubicBezTo>
                      <a:pt x="41" y="53"/>
                      <a:pt x="38" y="52"/>
                      <a:pt x="31" y="51"/>
                    </a:cubicBezTo>
                    <a:cubicBezTo>
                      <a:pt x="19" y="44"/>
                      <a:pt x="13" y="40"/>
                      <a:pt x="1" y="33"/>
                    </a:cubicBezTo>
                    <a:cubicBezTo>
                      <a:pt x="5" y="42"/>
                      <a:pt x="7" y="46"/>
                      <a:pt x="11" y="55"/>
                    </a:cubicBezTo>
                    <a:cubicBezTo>
                      <a:pt x="19" y="61"/>
                      <a:pt x="23" y="64"/>
                      <a:pt x="31" y="71"/>
                    </a:cubicBezTo>
                    <a:cubicBezTo>
                      <a:pt x="29" y="77"/>
                      <a:pt x="29" y="80"/>
                      <a:pt x="27" y="85"/>
                    </a:cubicBezTo>
                    <a:cubicBezTo>
                      <a:pt x="32" y="87"/>
                      <a:pt x="34" y="87"/>
                      <a:pt x="38" y="89"/>
                    </a:cubicBezTo>
                    <a:cubicBezTo>
                      <a:pt x="36" y="92"/>
                      <a:pt x="35" y="94"/>
                      <a:pt x="34" y="98"/>
                    </a:cubicBezTo>
                    <a:cubicBezTo>
                      <a:pt x="27" y="96"/>
                      <a:pt x="24" y="95"/>
                      <a:pt x="18" y="93"/>
                    </a:cubicBezTo>
                    <a:cubicBezTo>
                      <a:pt x="13" y="95"/>
                      <a:pt x="11" y="95"/>
                      <a:pt x="6" y="96"/>
                    </a:cubicBezTo>
                    <a:cubicBezTo>
                      <a:pt x="4" y="100"/>
                      <a:pt x="3" y="102"/>
                      <a:pt x="0" y="106"/>
                    </a:cubicBezTo>
                    <a:cubicBezTo>
                      <a:pt x="15" y="110"/>
                      <a:pt x="22" y="112"/>
                      <a:pt x="36" y="116"/>
                    </a:cubicBezTo>
                    <a:cubicBezTo>
                      <a:pt x="41" y="116"/>
                      <a:pt x="43" y="116"/>
                      <a:pt x="48" y="116"/>
                    </a:cubicBezTo>
                    <a:cubicBezTo>
                      <a:pt x="52" y="119"/>
                      <a:pt x="54" y="120"/>
                      <a:pt x="57" y="123"/>
                    </a:cubicBezTo>
                    <a:cubicBezTo>
                      <a:pt x="66" y="125"/>
                      <a:pt x="71" y="125"/>
                      <a:pt x="80" y="126"/>
                    </a:cubicBezTo>
                    <a:cubicBezTo>
                      <a:pt x="84" y="126"/>
                      <a:pt x="86" y="126"/>
                      <a:pt x="90" y="126"/>
                    </a:cubicBezTo>
                    <a:cubicBezTo>
                      <a:pt x="91" y="130"/>
                      <a:pt x="92" y="132"/>
                      <a:pt x="92" y="136"/>
                    </a:cubicBezTo>
                    <a:cubicBezTo>
                      <a:pt x="95" y="137"/>
                      <a:pt x="97" y="137"/>
                      <a:pt x="100" y="138"/>
                    </a:cubicBezTo>
                    <a:cubicBezTo>
                      <a:pt x="102" y="147"/>
                      <a:pt x="103" y="151"/>
                      <a:pt x="105" y="159"/>
                    </a:cubicBezTo>
                    <a:cubicBezTo>
                      <a:pt x="110" y="161"/>
                      <a:pt x="113" y="163"/>
                      <a:pt x="118" y="165"/>
                    </a:cubicBezTo>
                    <a:cubicBezTo>
                      <a:pt x="119" y="167"/>
                      <a:pt x="120" y="167"/>
                      <a:pt x="121" y="169"/>
                    </a:cubicBezTo>
                    <a:cubicBezTo>
                      <a:pt x="125" y="166"/>
                      <a:pt x="127" y="165"/>
                      <a:pt x="131" y="162"/>
                    </a:cubicBezTo>
                    <a:cubicBezTo>
                      <a:pt x="149" y="168"/>
                      <a:pt x="158" y="171"/>
                      <a:pt x="176" y="178"/>
                    </a:cubicBezTo>
                    <a:cubicBezTo>
                      <a:pt x="174" y="169"/>
                      <a:pt x="174" y="165"/>
                      <a:pt x="172" y="157"/>
                    </a:cubicBezTo>
                    <a:cubicBezTo>
                      <a:pt x="168" y="155"/>
                      <a:pt x="165" y="155"/>
                      <a:pt x="161" y="153"/>
                    </a:cubicBezTo>
                    <a:cubicBezTo>
                      <a:pt x="162" y="147"/>
                      <a:pt x="163" y="143"/>
                      <a:pt x="165" y="137"/>
                    </a:cubicBezTo>
                    <a:cubicBezTo>
                      <a:pt x="159" y="134"/>
                      <a:pt x="155" y="133"/>
                      <a:pt x="149" y="131"/>
                    </a:cubicBezTo>
                    <a:cubicBezTo>
                      <a:pt x="150" y="128"/>
                      <a:pt x="151" y="127"/>
                      <a:pt x="152" y="125"/>
                    </a:cubicBezTo>
                    <a:cubicBezTo>
                      <a:pt x="160" y="121"/>
                      <a:pt x="164" y="120"/>
                      <a:pt x="172" y="117"/>
                    </a:cubicBezTo>
                    <a:cubicBezTo>
                      <a:pt x="174" y="121"/>
                      <a:pt x="175" y="123"/>
                      <a:pt x="177" y="127"/>
                    </a:cubicBezTo>
                    <a:cubicBezTo>
                      <a:pt x="185" y="127"/>
                      <a:pt x="190" y="127"/>
                      <a:pt x="199" y="128"/>
                    </a:cubicBezTo>
                    <a:cubicBezTo>
                      <a:pt x="203" y="124"/>
                      <a:pt x="205" y="123"/>
                      <a:pt x="210" y="119"/>
                    </a:cubicBezTo>
                    <a:cubicBezTo>
                      <a:pt x="216" y="121"/>
                      <a:pt x="219" y="121"/>
                      <a:pt x="226" y="123"/>
                    </a:cubicBezTo>
                    <a:cubicBezTo>
                      <a:pt x="233" y="115"/>
                      <a:pt x="237" y="112"/>
                      <a:pt x="244" y="104"/>
                    </a:cubicBezTo>
                    <a:cubicBezTo>
                      <a:pt x="252" y="103"/>
                      <a:pt x="255" y="102"/>
                      <a:pt x="263" y="100"/>
                    </a:cubicBezTo>
                    <a:cubicBezTo>
                      <a:pt x="263" y="96"/>
                      <a:pt x="262" y="94"/>
                      <a:pt x="262" y="90"/>
                    </a:cubicBezTo>
                    <a:cubicBezTo>
                      <a:pt x="267" y="90"/>
                      <a:pt x="270" y="90"/>
                      <a:pt x="275" y="90"/>
                    </a:cubicBezTo>
                    <a:cubicBezTo>
                      <a:pt x="278" y="88"/>
                      <a:pt x="280" y="87"/>
                      <a:pt x="283" y="84"/>
                    </a:cubicBezTo>
                    <a:cubicBezTo>
                      <a:pt x="280" y="81"/>
                      <a:pt x="278" y="79"/>
                      <a:pt x="275" y="75"/>
                    </a:cubicBezTo>
                    <a:cubicBezTo>
                      <a:pt x="270" y="73"/>
                      <a:pt x="268" y="72"/>
                      <a:pt x="263" y="70"/>
                    </a:cubicBezTo>
                    <a:cubicBezTo>
                      <a:pt x="258" y="64"/>
                      <a:pt x="256" y="61"/>
                      <a:pt x="251" y="55"/>
                    </a:cubicBezTo>
                    <a:cubicBezTo>
                      <a:pt x="253" y="46"/>
                      <a:pt x="253" y="42"/>
                      <a:pt x="255" y="33"/>
                    </a:cubicBezTo>
                    <a:cubicBezTo>
                      <a:pt x="260" y="31"/>
                      <a:pt x="263" y="30"/>
                      <a:pt x="268" y="29"/>
                    </a:cubicBezTo>
                    <a:cubicBezTo>
                      <a:pt x="277" y="32"/>
                      <a:pt x="281" y="34"/>
                      <a:pt x="289" y="37"/>
                    </a:cubicBezTo>
                    <a:cubicBezTo>
                      <a:pt x="294" y="36"/>
                      <a:pt x="297" y="35"/>
                      <a:pt x="302" y="35"/>
                    </a:cubicBezTo>
                    <a:cubicBezTo>
                      <a:pt x="309" y="36"/>
                      <a:pt x="312" y="37"/>
                      <a:pt x="319" y="39"/>
                    </a:cubicBezTo>
                    <a:cubicBezTo>
                      <a:pt x="315" y="34"/>
                      <a:pt x="313" y="31"/>
                      <a:pt x="308" y="25"/>
                    </a:cubicBezTo>
                    <a:cubicBezTo>
                      <a:pt x="305" y="22"/>
                      <a:pt x="304" y="21"/>
                      <a:pt x="300" y="1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302"/>
              <p:cNvSpPr>
                <a:spLocks/>
              </p:cNvSpPr>
              <p:nvPr userDrawn="1"/>
            </p:nvSpPr>
            <p:spPr bwMode="auto">
              <a:xfrm>
                <a:off x="5195" y="1166"/>
                <a:ext cx="687" cy="289"/>
              </a:xfrm>
              <a:custGeom>
                <a:avLst/>
                <a:gdLst>
                  <a:gd name="T0" fmla="*/ 285 w 290"/>
                  <a:gd name="T1" fmla="*/ 58 h 122"/>
                  <a:gd name="T2" fmla="*/ 261 w 290"/>
                  <a:gd name="T3" fmla="*/ 49 h 122"/>
                  <a:gd name="T4" fmla="*/ 252 w 290"/>
                  <a:gd name="T5" fmla="*/ 51 h 122"/>
                  <a:gd name="T6" fmla="*/ 228 w 290"/>
                  <a:gd name="T7" fmla="*/ 47 h 122"/>
                  <a:gd name="T8" fmla="*/ 231 w 290"/>
                  <a:gd name="T9" fmla="*/ 33 h 122"/>
                  <a:gd name="T10" fmla="*/ 227 w 290"/>
                  <a:gd name="T11" fmla="*/ 29 h 122"/>
                  <a:gd name="T12" fmla="*/ 229 w 290"/>
                  <a:gd name="T13" fmla="*/ 21 h 122"/>
                  <a:gd name="T14" fmla="*/ 219 w 290"/>
                  <a:gd name="T15" fmla="*/ 18 h 122"/>
                  <a:gd name="T16" fmla="*/ 203 w 290"/>
                  <a:gd name="T17" fmla="*/ 18 h 122"/>
                  <a:gd name="T18" fmla="*/ 201 w 290"/>
                  <a:gd name="T19" fmla="*/ 27 h 122"/>
                  <a:gd name="T20" fmla="*/ 184 w 290"/>
                  <a:gd name="T21" fmla="*/ 29 h 122"/>
                  <a:gd name="T22" fmla="*/ 180 w 290"/>
                  <a:gd name="T23" fmla="*/ 22 h 122"/>
                  <a:gd name="T24" fmla="*/ 160 w 290"/>
                  <a:gd name="T25" fmla="*/ 24 h 122"/>
                  <a:gd name="T26" fmla="*/ 157 w 290"/>
                  <a:gd name="T27" fmla="*/ 16 h 122"/>
                  <a:gd name="T28" fmla="*/ 120 w 290"/>
                  <a:gd name="T29" fmla="*/ 0 h 122"/>
                  <a:gd name="T30" fmla="*/ 116 w 290"/>
                  <a:gd name="T31" fmla="*/ 5 h 122"/>
                  <a:gd name="T32" fmla="*/ 100 w 290"/>
                  <a:gd name="T33" fmla="*/ 0 h 122"/>
                  <a:gd name="T34" fmla="*/ 89 w 290"/>
                  <a:gd name="T35" fmla="*/ 14 h 122"/>
                  <a:gd name="T36" fmla="*/ 65 w 290"/>
                  <a:gd name="T37" fmla="*/ 12 h 122"/>
                  <a:gd name="T38" fmla="*/ 62 w 290"/>
                  <a:gd name="T39" fmla="*/ 19 h 122"/>
                  <a:gd name="T40" fmla="*/ 45 w 290"/>
                  <a:gd name="T41" fmla="*/ 21 h 122"/>
                  <a:gd name="T42" fmla="*/ 41 w 290"/>
                  <a:gd name="T43" fmla="*/ 9 h 122"/>
                  <a:gd name="T44" fmla="*/ 23 w 290"/>
                  <a:gd name="T45" fmla="*/ 3 h 122"/>
                  <a:gd name="T46" fmla="*/ 15 w 290"/>
                  <a:gd name="T47" fmla="*/ 21 h 122"/>
                  <a:gd name="T48" fmla="*/ 6 w 290"/>
                  <a:gd name="T49" fmla="*/ 24 h 122"/>
                  <a:gd name="T50" fmla="*/ 4 w 290"/>
                  <a:gd name="T51" fmla="*/ 31 h 122"/>
                  <a:gd name="T52" fmla="*/ 11 w 290"/>
                  <a:gd name="T53" fmla="*/ 37 h 122"/>
                  <a:gd name="T54" fmla="*/ 2 w 290"/>
                  <a:gd name="T55" fmla="*/ 41 h 122"/>
                  <a:gd name="T56" fmla="*/ 5 w 290"/>
                  <a:gd name="T57" fmla="*/ 68 h 122"/>
                  <a:gd name="T58" fmla="*/ 19 w 290"/>
                  <a:gd name="T59" fmla="*/ 73 h 122"/>
                  <a:gd name="T60" fmla="*/ 20 w 290"/>
                  <a:gd name="T61" fmla="*/ 83 h 122"/>
                  <a:gd name="T62" fmla="*/ 0 w 290"/>
                  <a:gd name="T63" fmla="*/ 92 h 122"/>
                  <a:gd name="T64" fmla="*/ 30 w 290"/>
                  <a:gd name="T65" fmla="*/ 110 h 122"/>
                  <a:gd name="T66" fmla="*/ 48 w 290"/>
                  <a:gd name="T67" fmla="*/ 112 h 122"/>
                  <a:gd name="T68" fmla="*/ 63 w 290"/>
                  <a:gd name="T69" fmla="*/ 122 h 122"/>
                  <a:gd name="T70" fmla="*/ 69 w 290"/>
                  <a:gd name="T71" fmla="*/ 119 h 122"/>
                  <a:gd name="T72" fmla="*/ 100 w 290"/>
                  <a:gd name="T73" fmla="*/ 122 h 122"/>
                  <a:gd name="T74" fmla="*/ 111 w 290"/>
                  <a:gd name="T75" fmla="*/ 107 h 122"/>
                  <a:gd name="T76" fmla="*/ 133 w 290"/>
                  <a:gd name="T77" fmla="*/ 111 h 122"/>
                  <a:gd name="T78" fmla="*/ 141 w 290"/>
                  <a:gd name="T79" fmla="*/ 106 h 122"/>
                  <a:gd name="T80" fmla="*/ 157 w 290"/>
                  <a:gd name="T81" fmla="*/ 114 h 122"/>
                  <a:gd name="T82" fmla="*/ 166 w 290"/>
                  <a:gd name="T83" fmla="*/ 111 h 122"/>
                  <a:gd name="T84" fmla="*/ 170 w 290"/>
                  <a:gd name="T85" fmla="*/ 95 h 122"/>
                  <a:gd name="T86" fmla="*/ 183 w 290"/>
                  <a:gd name="T87" fmla="*/ 99 h 122"/>
                  <a:gd name="T88" fmla="*/ 190 w 290"/>
                  <a:gd name="T89" fmla="*/ 95 h 122"/>
                  <a:gd name="T90" fmla="*/ 181 w 290"/>
                  <a:gd name="T91" fmla="*/ 87 h 122"/>
                  <a:gd name="T92" fmla="*/ 187 w 290"/>
                  <a:gd name="T93" fmla="*/ 79 h 122"/>
                  <a:gd name="T94" fmla="*/ 206 w 290"/>
                  <a:gd name="T95" fmla="*/ 90 h 122"/>
                  <a:gd name="T96" fmla="*/ 208 w 290"/>
                  <a:gd name="T97" fmla="*/ 80 h 122"/>
                  <a:gd name="T98" fmla="*/ 223 w 290"/>
                  <a:gd name="T99" fmla="*/ 75 h 122"/>
                  <a:gd name="T100" fmla="*/ 220 w 290"/>
                  <a:gd name="T101" fmla="*/ 62 h 122"/>
                  <a:gd name="T102" fmla="*/ 240 w 290"/>
                  <a:gd name="T103" fmla="*/ 59 h 122"/>
                  <a:gd name="T104" fmla="*/ 271 w 290"/>
                  <a:gd name="T105" fmla="*/ 71 h 122"/>
                  <a:gd name="T106" fmla="*/ 285 w 290"/>
                  <a:gd name="T107" fmla="*/ 71 h 122"/>
                  <a:gd name="T108" fmla="*/ 290 w 290"/>
                  <a:gd name="T109" fmla="*/ 65 h 122"/>
                  <a:gd name="T110" fmla="*/ 285 w 290"/>
                  <a:gd name="T111" fmla="*/ 5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 h="122">
                    <a:moveTo>
                      <a:pt x="285" y="58"/>
                    </a:moveTo>
                    <a:cubicBezTo>
                      <a:pt x="275" y="54"/>
                      <a:pt x="270" y="52"/>
                      <a:pt x="261" y="49"/>
                    </a:cubicBezTo>
                    <a:cubicBezTo>
                      <a:pt x="257" y="49"/>
                      <a:pt x="256" y="50"/>
                      <a:pt x="252" y="51"/>
                    </a:cubicBezTo>
                    <a:cubicBezTo>
                      <a:pt x="242" y="49"/>
                      <a:pt x="237" y="49"/>
                      <a:pt x="228" y="47"/>
                    </a:cubicBezTo>
                    <a:cubicBezTo>
                      <a:pt x="229" y="41"/>
                      <a:pt x="230" y="39"/>
                      <a:pt x="231" y="33"/>
                    </a:cubicBezTo>
                    <a:cubicBezTo>
                      <a:pt x="229" y="31"/>
                      <a:pt x="229" y="30"/>
                      <a:pt x="227" y="29"/>
                    </a:cubicBezTo>
                    <a:cubicBezTo>
                      <a:pt x="228" y="26"/>
                      <a:pt x="228" y="24"/>
                      <a:pt x="229" y="21"/>
                    </a:cubicBezTo>
                    <a:cubicBezTo>
                      <a:pt x="225" y="20"/>
                      <a:pt x="223" y="19"/>
                      <a:pt x="219" y="18"/>
                    </a:cubicBezTo>
                    <a:cubicBezTo>
                      <a:pt x="213" y="18"/>
                      <a:pt x="210" y="18"/>
                      <a:pt x="203" y="18"/>
                    </a:cubicBezTo>
                    <a:cubicBezTo>
                      <a:pt x="203" y="22"/>
                      <a:pt x="202" y="24"/>
                      <a:pt x="201" y="27"/>
                    </a:cubicBezTo>
                    <a:cubicBezTo>
                      <a:pt x="194" y="28"/>
                      <a:pt x="191" y="28"/>
                      <a:pt x="184" y="29"/>
                    </a:cubicBezTo>
                    <a:cubicBezTo>
                      <a:pt x="182" y="26"/>
                      <a:pt x="182" y="25"/>
                      <a:pt x="180" y="22"/>
                    </a:cubicBezTo>
                    <a:cubicBezTo>
                      <a:pt x="172" y="23"/>
                      <a:pt x="168" y="23"/>
                      <a:pt x="160" y="24"/>
                    </a:cubicBezTo>
                    <a:cubicBezTo>
                      <a:pt x="159" y="21"/>
                      <a:pt x="158" y="19"/>
                      <a:pt x="157" y="16"/>
                    </a:cubicBezTo>
                    <a:cubicBezTo>
                      <a:pt x="142" y="9"/>
                      <a:pt x="134" y="6"/>
                      <a:pt x="120" y="0"/>
                    </a:cubicBezTo>
                    <a:cubicBezTo>
                      <a:pt x="118" y="2"/>
                      <a:pt x="117" y="3"/>
                      <a:pt x="116" y="5"/>
                    </a:cubicBezTo>
                    <a:cubicBezTo>
                      <a:pt x="110" y="3"/>
                      <a:pt x="107" y="2"/>
                      <a:pt x="100" y="0"/>
                    </a:cubicBezTo>
                    <a:cubicBezTo>
                      <a:pt x="96" y="6"/>
                      <a:pt x="94" y="9"/>
                      <a:pt x="89" y="14"/>
                    </a:cubicBezTo>
                    <a:cubicBezTo>
                      <a:pt x="79" y="13"/>
                      <a:pt x="75" y="13"/>
                      <a:pt x="65" y="12"/>
                    </a:cubicBezTo>
                    <a:cubicBezTo>
                      <a:pt x="64" y="15"/>
                      <a:pt x="63" y="16"/>
                      <a:pt x="62" y="19"/>
                    </a:cubicBezTo>
                    <a:cubicBezTo>
                      <a:pt x="55" y="20"/>
                      <a:pt x="51" y="20"/>
                      <a:pt x="45" y="21"/>
                    </a:cubicBezTo>
                    <a:cubicBezTo>
                      <a:pt x="43" y="16"/>
                      <a:pt x="43" y="14"/>
                      <a:pt x="41" y="9"/>
                    </a:cubicBezTo>
                    <a:cubicBezTo>
                      <a:pt x="34" y="7"/>
                      <a:pt x="30" y="5"/>
                      <a:pt x="23" y="3"/>
                    </a:cubicBezTo>
                    <a:cubicBezTo>
                      <a:pt x="20" y="10"/>
                      <a:pt x="18" y="14"/>
                      <a:pt x="15" y="21"/>
                    </a:cubicBezTo>
                    <a:cubicBezTo>
                      <a:pt x="11" y="22"/>
                      <a:pt x="9" y="23"/>
                      <a:pt x="6" y="24"/>
                    </a:cubicBezTo>
                    <a:cubicBezTo>
                      <a:pt x="5" y="27"/>
                      <a:pt x="5" y="28"/>
                      <a:pt x="4" y="31"/>
                    </a:cubicBezTo>
                    <a:cubicBezTo>
                      <a:pt x="7" y="33"/>
                      <a:pt x="9" y="35"/>
                      <a:pt x="11" y="37"/>
                    </a:cubicBezTo>
                    <a:cubicBezTo>
                      <a:pt x="8" y="38"/>
                      <a:pt x="6" y="39"/>
                      <a:pt x="2" y="41"/>
                    </a:cubicBezTo>
                    <a:cubicBezTo>
                      <a:pt x="4" y="52"/>
                      <a:pt x="4" y="57"/>
                      <a:pt x="5" y="68"/>
                    </a:cubicBezTo>
                    <a:cubicBezTo>
                      <a:pt x="11" y="70"/>
                      <a:pt x="14" y="71"/>
                      <a:pt x="19" y="73"/>
                    </a:cubicBezTo>
                    <a:cubicBezTo>
                      <a:pt x="19" y="77"/>
                      <a:pt x="19" y="79"/>
                      <a:pt x="20" y="83"/>
                    </a:cubicBezTo>
                    <a:cubicBezTo>
                      <a:pt x="12" y="86"/>
                      <a:pt x="8" y="88"/>
                      <a:pt x="0" y="92"/>
                    </a:cubicBezTo>
                    <a:cubicBezTo>
                      <a:pt x="12" y="99"/>
                      <a:pt x="18" y="103"/>
                      <a:pt x="30" y="110"/>
                    </a:cubicBezTo>
                    <a:cubicBezTo>
                      <a:pt x="37" y="111"/>
                      <a:pt x="40" y="112"/>
                      <a:pt x="48" y="112"/>
                    </a:cubicBezTo>
                    <a:cubicBezTo>
                      <a:pt x="54" y="116"/>
                      <a:pt x="57" y="118"/>
                      <a:pt x="63" y="122"/>
                    </a:cubicBezTo>
                    <a:cubicBezTo>
                      <a:pt x="66" y="121"/>
                      <a:pt x="67" y="120"/>
                      <a:pt x="69" y="119"/>
                    </a:cubicBezTo>
                    <a:cubicBezTo>
                      <a:pt x="82" y="120"/>
                      <a:pt x="88" y="121"/>
                      <a:pt x="100" y="122"/>
                    </a:cubicBezTo>
                    <a:cubicBezTo>
                      <a:pt x="104" y="116"/>
                      <a:pt x="107" y="113"/>
                      <a:pt x="111" y="107"/>
                    </a:cubicBezTo>
                    <a:cubicBezTo>
                      <a:pt x="120" y="108"/>
                      <a:pt x="124" y="109"/>
                      <a:pt x="133" y="111"/>
                    </a:cubicBezTo>
                    <a:cubicBezTo>
                      <a:pt x="136" y="109"/>
                      <a:pt x="138" y="108"/>
                      <a:pt x="141" y="106"/>
                    </a:cubicBezTo>
                    <a:cubicBezTo>
                      <a:pt x="148" y="109"/>
                      <a:pt x="151" y="111"/>
                      <a:pt x="157" y="114"/>
                    </a:cubicBezTo>
                    <a:cubicBezTo>
                      <a:pt x="161" y="113"/>
                      <a:pt x="162" y="112"/>
                      <a:pt x="166" y="111"/>
                    </a:cubicBezTo>
                    <a:cubicBezTo>
                      <a:pt x="168" y="104"/>
                      <a:pt x="168" y="101"/>
                      <a:pt x="170" y="95"/>
                    </a:cubicBezTo>
                    <a:cubicBezTo>
                      <a:pt x="175" y="97"/>
                      <a:pt x="178" y="97"/>
                      <a:pt x="183" y="99"/>
                    </a:cubicBezTo>
                    <a:cubicBezTo>
                      <a:pt x="186" y="97"/>
                      <a:pt x="187" y="97"/>
                      <a:pt x="190" y="95"/>
                    </a:cubicBezTo>
                    <a:cubicBezTo>
                      <a:pt x="186" y="92"/>
                      <a:pt x="185" y="90"/>
                      <a:pt x="181" y="87"/>
                    </a:cubicBezTo>
                    <a:cubicBezTo>
                      <a:pt x="184" y="84"/>
                      <a:pt x="185" y="82"/>
                      <a:pt x="187" y="79"/>
                    </a:cubicBezTo>
                    <a:cubicBezTo>
                      <a:pt x="194" y="83"/>
                      <a:pt x="198" y="86"/>
                      <a:pt x="206" y="90"/>
                    </a:cubicBezTo>
                    <a:cubicBezTo>
                      <a:pt x="207" y="86"/>
                      <a:pt x="207" y="84"/>
                      <a:pt x="208" y="80"/>
                    </a:cubicBezTo>
                    <a:cubicBezTo>
                      <a:pt x="214" y="78"/>
                      <a:pt x="217" y="77"/>
                      <a:pt x="223" y="75"/>
                    </a:cubicBezTo>
                    <a:cubicBezTo>
                      <a:pt x="222" y="70"/>
                      <a:pt x="221" y="67"/>
                      <a:pt x="220" y="62"/>
                    </a:cubicBezTo>
                    <a:cubicBezTo>
                      <a:pt x="228" y="61"/>
                      <a:pt x="232" y="60"/>
                      <a:pt x="240" y="59"/>
                    </a:cubicBezTo>
                    <a:cubicBezTo>
                      <a:pt x="252" y="64"/>
                      <a:pt x="259" y="66"/>
                      <a:pt x="271" y="71"/>
                    </a:cubicBezTo>
                    <a:cubicBezTo>
                      <a:pt x="277" y="71"/>
                      <a:pt x="279" y="71"/>
                      <a:pt x="285" y="71"/>
                    </a:cubicBezTo>
                    <a:cubicBezTo>
                      <a:pt x="287" y="69"/>
                      <a:pt x="288" y="67"/>
                      <a:pt x="290" y="65"/>
                    </a:cubicBezTo>
                    <a:cubicBezTo>
                      <a:pt x="288" y="62"/>
                      <a:pt x="287" y="61"/>
                      <a:pt x="285" y="5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303"/>
              <p:cNvSpPr>
                <a:spLocks/>
              </p:cNvSpPr>
              <p:nvPr userDrawn="1"/>
            </p:nvSpPr>
            <p:spPr bwMode="auto">
              <a:xfrm>
                <a:off x="4467" y="838"/>
                <a:ext cx="815" cy="719"/>
              </a:xfrm>
              <a:custGeom>
                <a:avLst/>
                <a:gdLst>
                  <a:gd name="T0" fmla="*/ 297 w 344"/>
                  <a:gd name="T1" fmla="*/ 97 h 303"/>
                  <a:gd name="T2" fmla="*/ 261 w 344"/>
                  <a:gd name="T3" fmla="*/ 83 h 303"/>
                  <a:gd name="T4" fmla="*/ 224 w 344"/>
                  <a:gd name="T5" fmla="*/ 69 h 303"/>
                  <a:gd name="T6" fmla="*/ 195 w 344"/>
                  <a:gd name="T7" fmla="*/ 74 h 303"/>
                  <a:gd name="T8" fmla="*/ 175 w 344"/>
                  <a:gd name="T9" fmla="*/ 78 h 303"/>
                  <a:gd name="T10" fmla="*/ 100 w 344"/>
                  <a:gd name="T11" fmla="*/ 49 h 303"/>
                  <a:gd name="T12" fmla="*/ 83 w 344"/>
                  <a:gd name="T13" fmla="*/ 31 h 303"/>
                  <a:gd name="T14" fmla="*/ 78 w 344"/>
                  <a:gd name="T15" fmla="*/ 12 h 303"/>
                  <a:gd name="T16" fmla="*/ 40 w 344"/>
                  <a:gd name="T17" fmla="*/ 22 h 303"/>
                  <a:gd name="T18" fmla="*/ 16 w 344"/>
                  <a:gd name="T19" fmla="*/ 0 h 303"/>
                  <a:gd name="T20" fmla="*/ 5 w 344"/>
                  <a:gd name="T21" fmla="*/ 19 h 303"/>
                  <a:gd name="T22" fmla="*/ 14 w 344"/>
                  <a:gd name="T23" fmla="*/ 33 h 303"/>
                  <a:gd name="T24" fmla="*/ 41 w 344"/>
                  <a:gd name="T25" fmla="*/ 65 h 303"/>
                  <a:gd name="T26" fmla="*/ 39 w 344"/>
                  <a:gd name="T27" fmla="*/ 78 h 303"/>
                  <a:gd name="T28" fmla="*/ 18 w 344"/>
                  <a:gd name="T29" fmla="*/ 94 h 303"/>
                  <a:gd name="T30" fmla="*/ 27 w 344"/>
                  <a:gd name="T31" fmla="*/ 112 h 303"/>
                  <a:gd name="T32" fmla="*/ 48 w 344"/>
                  <a:gd name="T33" fmla="*/ 123 h 303"/>
                  <a:gd name="T34" fmla="*/ 63 w 344"/>
                  <a:gd name="T35" fmla="*/ 138 h 303"/>
                  <a:gd name="T36" fmla="*/ 74 w 344"/>
                  <a:gd name="T37" fmla="*/ 168 h 303"/>
                  <a:gd name="T38" fmla="*/ 100 w 344"/>
                  <a:gd name="T39" fmla="*/ 172 h 303"/>
                  <a:gd name="T40" fmla="*/ 119 w 344"/>
                  <a:gd name="T41" fmla="*/ 209 h 303"/>
                  <a:gd name="T42" fmla="*/ 157 w 344"/>
                  <a:gd name="T43" fmla="*/ 235 h 303"/>
                  <a:gd name="T44" fmla="*/ 178 w 344"/>
                  <a:gd name="T45" fmla="*/ 248 h 303"/>
                  <a:gd name="T46" fmla="*/ 195 w 344"/>
                  <a:gd name="T47" fmla="*/ 248 h 303"/>
                  <a:gd name="T48" fmla="*/ 222 w 344"/>
                  <a:gd name="T49" fmla="*/ 249 h 303"/>
                  <a:gd name="T50" fmla="*/ 227 w 344"/>
                  <a:gd name="T51" fmla="*/ 272 h 303"/>
                  <a:gd name="T52" fmla="*/ 287 w 344"/>
                  <a:gd name="T53" fmla="*/ 294 h 303"/>
                  <a:gd name="T54" fmla="*/ 312 w 344"/>
                  <a:gd name="T55" fmla="*/ 293 h 303"/>
                  <a:gd name="T56" fmla="*/ 340 w 344"/>
                  <a:gd name="T57" fmla="*/ 295 h 303"/>
                  <a:gd name="T58" fmla="*/ 333 w 344"/>
                  <a:gd name="T59" fmla="*/ 282 h 303"/>
                  <a:gd name="T60" fmla="*/ 317 w 344"/>
                  <a:gd name="T61" fmla="*/ 252 h 303"/>
                  <a:gd name="T62" fmla="*/ 327 w 344"/>
                  <a:gd name="T63" fmla="*/ 221 h 303"/>
                  <a:gd name="T64" fmla="*/ 312 w 344"/>
                  <a:gd name="T65" fmla="*/ 206 h 303"/>
                  <a:gd name="T66" fmla="*/ 318 w 344"/>
                  <a:gd name="T67" fmla="*/ 175 h 303"/>
                  <a:gd name="T68" fmla="*/ 313 w 344"/>
                  <a:gd name="T69" fmla="*/ 162 h 303"/>
                  <a:gd name="T70" fmla="*/ 330 w 344"/>
                  <a:gd name="T71" fmla="*/ 141 h 303"/>
                  <a:gd name="T72" fmla="*/ 332 w 344"/>
                  <a:gd name="T73" fmla="*/ 1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4" h="303">
                    <a:moveTo>
                      <a:pt x="318" y="118"/>
                    </a:moveTo>
                    <a:cubicBezTo>
                      <a:pt x="310" y="109"/>
                      <a:pt x="306" y="105"/>
                      <a:pt x="297" y="97"/>
                    </a:cubicBezTo>
                    <a:cubicBezTo>
                      <a:pt x="290" y="96"/>
                      <a:pt x="286" y="96"/>
                      <a:pt x="279" y="96"/>
                    </a:cubicBezTo>
                    <a:cubicBezTo>
                      <a:pt x="272" y="91"/>
                      <a:pt x="269" y="88"/>
                      <a:pt x="261" y="83"/>
                    </a:cubicBezTo>
                    <a:cubicBezTo>
                      <a:pt x="261" y="80"/>
                      <a:pt x="261" y="79"/>
                      <a:pt x="261" y="76"/>
                    </a:cubicBezTo>
                    <a:cubicBezTo>
                      <a:pt x="246" y="73"/>
                      <a:pt x="239" y="72"/>
                      <a:pt x="224" y="69"/>
                    </a:cubicBezTo>
                    <a:cubicBezTo>
                      <a:pt x="218" y="72"/>
                      <a:pt x="215" y="74"/>
                      <a:pt x="210" y="77"/>
                    </a:cubicBezTo>
                    <a:cubicBezTo>
                      <a:pt x="204" y="76"/>
                      <a:pt x="201" y="75"/>
                      <a:pt x="195" y="74"/>
                    </a:cubicBezTo>
                    <a:cubicBezTo>
                      <a:pt x="194" y="79"/>
                      <a:pt x="194" y="81"/>
                      <a:pt x="194" y="86"/>
                    </a:cubicBezTo>
                    <a:cubicBezTo>
                      <a:pt x="186" y="83"/>
                      <a:pt x="182" y="81"/>
                      <a:pt x="175" y="78"/>
                    </a:cubicBezTo>
                    <a:cubicBezTo>
                      <a:pt x="164" y="77"/>
                      <a:pt x="159" y="77"/>
                      <a:pt x="148" y="76"/>
                    </a:cubicBezTo>
                    <a:cubicBezTo>
                      <a:pt x="129" y="65"/>
                      <a:pt x="119" y="59"/>
                      <a:pt x="100" y="49"/>
                    </a:cubicBezTo>
                    <a:cubicBezTo>
                      <a:pt x="100" y="44"/>
                      <a:pt x="100" y="41"/>
                      <a:pt x="99" y="36"/>
                    </a:cubicBezTo>
                    <a:cubicBezTo>
                      <a:pt x="93" y="34"/>
                      <a:pt x="90" y="33"/>
                      <a:pt x="83" y="31"/>
                    </a:cubicBezTo>
                    <a:cubicBezTo>
                      <a:pt x="84" y="26"/>
                      <a:pt x="84" y="23"/>
                      <a:pt x="84" y="19"/>
                    </a:cubicBezTo>
                    <a:cubicBezTo>
                      <a:pt x="82" y="16"/>
                      <a:pt x="81" y="15"/>
                      <a:pt x="78" y="12"/>
                    </a:cubicBezTo>
                    <a:cubicBezTo>
                      <a:pt x="68" y="14"/>
                      <a:pt x="63" y="16"/>
                      <a:pt x="53" y="18"/>
                    </a:cubicBezTo>
                    <a:cubicBezTo>
                      <a:pt x="48" y="20"/>
                      <a:pt x="45" y="21"/>
                      <a:pt x="40" y="22"/>
                    </a:cubicBezTo>
                    <a:cubicBezTo>
                      <a:pt x="32" y="19"/>
                      <a:pt x="28" y="18"/>
                      <a:pt x="20" y="15"/>
                    </a:cubicBezTo>
                    <a:cubicBezTo>
                      <a:pt x="18" y="9"/>
                      <a:pt x="18" y="6"/>
                      <a:pt x="16" y="0"/>
                    </a:cubicBezTo>
                    <a:cubicBezTo>
                      <a:pt x="10" y="1"/>
                      <a:pt x="7" y="2"/>
                      <a:pt x="0" y="4"/>
                    </a:cubicBezTo>
                    <a:cubicBezTo>
                      <a:pt x="2" y="10"/>
                      <a:pt x="3" y="13"/>
                      <a:pt x="5" y="19"/>
                    </a:cubicBezTo>
                    <a:cubicBezTo>
                      <a:pt x="3" y="21"/>
                      <a:pt x="2" y="21"/>
                      <a:pt x="1" y="23"/>
                    </a:cubicBezTo>
                    <a:cubicBezTo>
                      <a:pt x="6" y="27"/>
                      <a:pt x="9" y="29"/>
                      <a:pt x="14" y="33"/>
                    </a:cubicBezTo>
                    <a:cubicBezTo>
                      <a:pt x="18" y="44"/>
                      <a:pt x="19" y="49"/>
                      <a:pt x="23" y="60"/>
                    </a:cubicBezTo>
                    <a:cubicBezTo>
                      <a:pt x="30" y="62"/>
                      <a:pt x="33" y="63"/>
                      <a:pt x="41" y="65"/>
                    </a:cubicBezTo>
                    <a:cubicBezTo>
                      <a:pt x="39" y="67"/>
                      <a:pt x="38" y="68"/>
                      <a:pt x="36" y="70"/>
                    </a:cubicBezTo>
                    <a:cubicBezTo>
                      <a:pt x="37" y="73"/>
                      <a:pt x="37" y="75"/>
                      <a:pt x="39" y="78"/>
                    </a:cubicBezTo>
                    <a:cubicBezTo>
                      <a:pt x="32" y="79"/>
                      <a:pt x="29" y="80"/>
                      <a:pt x="22" y="82"/>
                    </a:cubicBezTo>
                    <a:cubicBezTo>
                      <a:pt x="20" y="87"/>
                      <a:pt x="20" y="89"/>
                      <a:pt x="18" y="94"/>
                    </a:cubicBezTo>
                    <a:cubicBezTo>
                      <a:pt x="22" y="97"/>
                      <a:pt x="25" y="98"/>
                      <a:pt x="29" y="101"/>
                    </a:cubicBezTo>
                    <a:cubicBezTo>
                      <a:pt x="29" y="105"/>
                      <a:pt x="28" y="108"/>
                      <a:pt x="27" y="112"/>
                    </a:cubicBezTo>
                    <a:cubicBezTo>
                      <a:pt x="32" y="113"/>
                      <a:pt x="34" y="114"/>
                      <a:pt x="39" y="115"/>
                    </a:cubicBezTo>
                    <a:cubicBezTo>
                      <a:pt x="43" y="118"/>
                      <a:pt x="44" y="120"/>
                      <a:pt x="48" y="123"/>
                    </a:cubicBezTo>
                    <a:cubicBezTo>
                      <a:pt x="51" y="124"/>
                      <a:pt x="53" y="125"/>
                      <a:pt x="57" y="125"/>
                    </a:cubicBezTo>
                    <a:cubicBezTo>
                      <a:pt x="59" y="130"/>
                      <a:pt x="61" y="133"/>
                      <a:pt x="63" y="138"/>
                    </a:cubicBezTo>
                    <a:cubicBezTo>
                      <a:pt x="61" y="141"/>
                      <a:pt x="60" y="143"/>
                      <a:pt x="58" y="147"/>
                    </a:cubicBezTo>
                    <a:cubicBezTo>
                      <a:pt x="65" y="155"/>
                      <a:pt x="68" y="160"/>
                      <a:pt x="74" y="168"/>
                    </a:cubicBezTo>
                    <a:cubicBezTo>
                      <a:pt x="74" y="168"/>
                      <a:pt x="74" y="168"/>
                      <a:pt x="74" y="168"/>
                    </a:cubicBezTo>
                    <a:cubicBezTo>
                      <a:pt x="84" y="169"/>
                      <a:pt x="90" y="170"/>
                      <a:pt x="100" y="172"/>
                    </a:cubicBezTo>
                    <a:cubicBezTo>
                      <a:pt x="106" y="180"/>
                      <a:pt x="109" y="184"/>
                      <a:pt x="114" y="192"/>
                    </a:cubicBezTo>
                    <a:cubicBezTo>
                      <a:pt x="116" y="198"/>
                      <a:pt x="117" y="202"/>
                      <a:pt x="119" y="209"/>
                    </a:cubicBezTo>
                    <a:cubicBezTo>
                      <a:pt x="128" y="213"/>
                      <a:pt x="132" y="216"/>
                      <a:pt x="140" y="221"/>
                    </a:cubicBezTo>
                    <a:cubicBezTo>
                      <a:pt x="147" y="226"/>
                      <a:pt x="150" y="229"/>
                      <a:pt x="157" y="235"/>
                    </a:cubicBezTo>
                    <a:cubicBezTo>
                      <a:pt x="159" y="237"/>
                      <a:pt x="159" y="238"/>
                      <a:pt x="161" y="240"/>
                    </a:cubicBezTo>
                    <a:cubicBezTo>
                      <a:pt x="168" y="243"/>
                      <a:pt x="172" y="245"/>
                      <a:pt x="178" y="248"/>
                    </a:cubicBezTo>
                    <a:cubicBezTo>
                      <a:pt x="183" y="247"/>
                      <a:pt x="186" y="247"/>
                      <a:pt x="191" y="246"/>
                    </a:cubicBezTo>
                    <a:cubicBezTo>
                      <a:pt x="193" y="247"/>
                      <a:pt x="193" y="247"/>
                      <a:pt x="195" y="248"/>
                    </a:cubicBezTo>
                    <a:cubicBezTo>
                      <a:pt x="202" y="247"/>
                      <a:pt x="206" y="246"/>
                      <a:pt x="213" y="245"/>
                    </a:cubicBezTo>
                    <a:cubicBezTo>
                      <a:pt x="216" y="247"/>
                      <a:pt x="218" y="247"/>
                      <a:pt x="222" y="249"/>
                    </a:cubicBezTo>
                    <a:cubicBezTo>
                      <a:pt x="223" y="252"/>
                      <a:pt x="224" y="254"/>
                      <a:pt x="225" y="257"/>
                    </a:cubicBezTo>
                    <a:cubicBezTo>
                      <a:pt x="226" y="263"/>
                      <a:pt x="226" y="266"/>
                      <a:pt x="227" y="272"/>
                    </a:cubicBezTo>
                    <a:cubicBezTo>
                      <a:pt x="240" y="277"/>
                      <a:pt x="246" y="280"/>
                      <a:pt x="259" y="286"/>
                    </a:cubicBezTo>
                    <a:cubicBezTo>
                      <a:pt x="270" y="289"/>
                      <a:pt x="276" y="291"/>
                      <a:pt x="287" y="294"/>
                    </a:cubicBezTo>
                    <a:cubicBezTo>
                      <a:pt x="295" y="297"/>
                      <a:pt x="299" y="299"/>
                      <a:pt x="306" y="303"/>
                    </a:cubicBezTo>
                    <a:cubicBezTo>
                      <a:pt x="309" y="299"/>
                      <a:pt x="310" y="297"/>
                      <a:pt x="312" y="293"/>
                    </a:cubicBezTo>
                    <a:cubicBezTo>
                      <a:pt x="317" y="292"/>
                      <a:pt x="319" y="292"/>
                      <a:pt x="324" y="290"/>
                    </a:cubicBezTo>
                    <a:cubicBezTo>
                      <a:pt x="330" y="292"/>
                      <a:pt x="333" y="293"/>
                      <a:pt x="340" y="295"/>
                    </a:cubicBezTo>
                    <a:cubicBezTo>
                      <a:pt x="341" y="291"/>
                      <a:pt x="342" y="289"/>
                      <a:pt x="344" y="286"/>
                    </a:cubicBezTo>
                    <a:cubicBezTo>
                      <a:pt x="340" y="284"/>
                      <a:pt x="338" y="284"/>
                      <a:pt x="333" y="282"/>
                    </a:cubicBezTo>
                    <a:cubicBezTo>
                      <a:pt x="335" y="277"/>
                      <a:pt x="335" y="274"/>
                      <a:pt x="337" y="268"/>
                    </a:cubicBezTo>
                    <a:cubicBezTo>
                      <a:pt x="329" y="261"/>
                      <a:pt x="325" y="258"/>
                      <a:pt x="317" y="252"/>
                    </a:cubicBezTo>
                    <a:cubicBezTo>
                      <a:pt x="313" y="243"/>
                      <a:pt x="311" y="239"/>
                      <a:pt x="307" y="230"/>
                    </a:cubicBezTo>
                    <a:cubicBezTo>
                      <a:pt x="315" y="226"/>
                      <a:pt x="319" y="224"/>
                      <a:pt x="327" y="221"/>
                    </a:cubicBezTo>
                    <a:cubicBezTo>
                      <a:pt x="326" y="217"/>
                      <a:pt x="326" y="215"/>
                      <a:pt x="326" y="211"/>
                    </a:cubicBezTo>
                    <a:cubicBezTo>
                      <a:pt x="321" y="209"/>
                      <a:pt x="318" y="208"/>
                      <a:pt x="312" y="206"/>
                    </a:cubicBezTo>
                    <a:cubicBezTo>
                      <a:pt x="311" y="195"/>
                      <a:pt x="311" y="190"/>
                      <a:pt x="309" y="179"/>
                    </a:cubicBezTo>
                    <a:cubicBezTo>
                      <a:pt x="313" y="177"/>
                      <a:pt x="315" y="176"/>
                      <a:pt x="318" y="175"/>
                    </a:cubicBezTo>
                    <a:cubicBezTo>
                      <a:pt x="316" y="173"/>
                      <a:pt x="314" y="171"/>
                      <a:pt x="311" y="169"/>
                    </a:cubicBezTo>
                    <a:cubicBezTo>
                      <a:pt x="312" y="166"/>
                      <a:pt x="312" y="165"/>
                      <a:pt x="313" y="162"/>
                    </a:cubicBezTo>
                    <a:cubicBezTo>
                      <a:pt x="316" y="161"/>
                      <a:pt x="318" y="160"/>
                      <a:pt x="322" y="159"/>
                    </a:cubicBezTo>
                    <a:cubicBezTo>
                      <a:pt x="325" y="152"/>
                      <a:pt x="327" y="148"/>
                      <a:pt x="330" y="141"/>
                    </a:cubicBezTo>
                    <a:cubicBezTo>
                      <a:pt x="330" y="141"/>
                      <a:pt x="330" y="141"/>
                      <a:pt x="330" y="141"/>
                    </a:cubicBezTo>
                    <a:cubicBezTo>
                      <a:pt x="331" y="134"/>
                      <a:pt x="331" y="130"/>
                      <a:pt x="332" y="123"/>
                    </a:cubicBezTo>
                    <a:cubicBezTo>
                      <a:pt x="326" y="121"/>
                      <a:pt x="323" y="120"/>
                      <a:pt x="318" y="11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304"/>
              <p:cNvSpPr>
                <a:spLocks/>
              </p:cNvSpPr>
              <p:nvPr userDrawn="1"/>
            </p:nvSpPr>
            <p:spPr bwMode="auto">
              <a:xfrm>
                <a:off x="4872" y="815"/>
                <a:ext cx="647" cy="401"/>
              </a:xfrm>
              <a:custGeom>
                <a:avLst/>
                <a:gdLst>
                  <a:gd name="T0" fmla="*/ 273 w 273"/>
                  <a:gd name="T1" fmla="*/ 140 h 169"/>
                  <a:gd name="T2" fmla="*/ 256 w 273"/>
                  <a:gd name="T3" fmla="*/ 134 h 169"/>
                  <a:gd name="T4" fmla="*/ 235 w 273"/>
                  <a:gd name="T5" fmla="*/ 118 h 169"/>
                  <a:gd name="T6" fmla="*/ 221 w 273"/>
                  <a:gd name="T7" fmla="*/ 116 h 169"/>
                  <a:gd name="T8" fmla="*/ 195 w 273"/>
                  <a:gd name="T9" fmla="*/ 91 h 169"/>
                  <a:gd name="T10" fmla="*/ 193 w 273"/>
                  <a:gd name="T11" fmla="*/ 73 h 169"/>
                  <a:gd name="T12" fmla="*/ 184 w 273"/>
                  <a:gd name="T13" fmla="*/ 66 h 169"/>
                  <a:gd name="T14" fmla="*/ 167 w 273"/>
                  <a:gd name="T15" fmla="*/ 65 h 169"/>
                  <a:gd name="T16" fmla="*/ 154 w 273"/>
                  <a:gd name="T17" fmla="*/ 56 h 169"/>
                  <a:gd name="T18" fmla="*/ 162 w 273"/>
                  <a:gd name="T19" fmla="*/ 52 h 169"/>
                  <a:gd name="T20" fmla="*/ 159 w 273"/>
                  <a:gd name="T21" fmla="*/ 41 h 169"/>
                  <a:gd name="T22" fmla="*/ 144 w 273"/>
                  <a:gd name="T23" fmla="*/ 37 h 169"/>
                  <a:gd name="T24" fmla="*/ 133 w 273"/>
                  <a:gd name="T25" fmla="*/ 27 h 169"/>
                  <a:gd name="T26" fmla="*/ 122 w 273"/>
                  <a:gd name="T27" fmla="*/ 26 h 169"/>
                  <a:gd name="T28" fmla="*/ 118 w 273"/>
                  <a:gd name="T29" fmla="*/ 33 h 169"/>
                  <a:gd name="T30" fmla="*/ 100 w 273"/>
                  <a:gd name="T31" fmla="*/ 33 h 169"/>
                  <a:gd name="T32" fmla="*/ 102 w 273"/>
                  <a:gd name="T33" fmla="*/ 47 h 169"/>
                  <a:gd name="T34" fmla="*/ 78 w 273"/>
                  <a:gd name="T35" fmla="*/ 38 h 169"/>
                  <a:gd name="T36" fmla="*/ 66 w 273"/>
                  <a:gd name="T37" fmla="*/ 36 h 169"/>
                  <a:gd name="T38" fmla="*/ 56 w 273"/>
                  <a:gd name="T39" fmla="*/ 20 h 169"/>
                  <a:gd name="T40" fmla="*/ 34 w 273"/>
                  <a:gd name="T41" fmla="*/ 0 h 169"/>
                  <a:gd name="T42" fmla="*/ 0 w 273"/>
                  <a:gd name="T43" fmla="*/ 3 h 169"/>
                  <a:gd name="T44" fmla="*/ 4 w 273"/>
                  <a:gd name="T45" fmla="*/ 14 h 169"/>
                  <a:gd name="T46" fmla="*/ 15 w 273"/>
                  <a:gd name="T47" fmla="*/ 8 h 169"/>
                  <a:gd name="T48" fmla="*/ 35 w 273"/>
                  <a:gd name="T49" fmla="*/ 14 h 169"/>
                  <a:gd name="T50" fmla="*/ 49 w 273"/>
                  <a:gd name="T51" fmla="*/ 35 h 169"/>
                  <a:gd name="T52" fmla="*/ 9 w 273"/>
                  <a:gd name="T53" fmla="*/ 28 h 169"/>
                  <a:gd name="T54" fmla="*/ 4 w 273"/>
                  <a:gd name="T55" fmla="*/ 38 h 169"/>
                  <a:gd name="T56" fmla="*/ 19 w 273"/>
                  <a:gd name="T57" fmla="*/ 45 h 169"/>
                  <a:gd name="T58" fmla="*/ 14 w 273"/>
                  <a:gd name="T59" fmla="*/ 52 h 169"/>
                  <a:gd name="T60" fmla="*/ 26 w 273"/>
                  <a:gd name="T61" fmla="*/ 63 h 169"/>
                  <a:gd name="T62" fmla="*/ 24 w 273"/>
                  <a:gd name="T63" fmla="*/ 84 h 169"/>
                  <a:gd name="T64" fmla="*/ 39 w 273"/>
                  <a:gd name="T65" fmla="*/ 87 h 169"/>
                  <a:gd name="T66" fmla="*/ 53 w 273"/>
                  <a:gd name="T67" fmla="*/ 79 h 169"/>
                  <a:gd name="T68" fmla="*/ 90 w 273"/>
                  <a:gd name="T69" fmla="*/ 86 h 169"/>
                  <a:gd name="T70" fmla="*/ 90 w 273"/>
                  <a:gd name="T71" fmla="*/ 93 h 169"/>
                  <a:gd name="T72" fmla="*/ 108 w 273"/>
                  <a:gd name="T73" fmla="*/ 106 h 169"/>
                  <a:gd name="T74" fmla="*/ 126 w 273"/>
                  <a:gd name="T75" fmla="*/ 107 h 169"/>
                  <a:gd name="T76" fmla="*/ 147 w 273"/>
                  <a:gd name="T77" fmla="*/ 128 h 169"/>
                  <a:gd name="T78" fmla="*/ 161 w 273"/>
                  <a:gd name="T79" fmla="*/ 133 h 169"/>
                  <a:gd name="T80" fmla="*/ 159 w 273"/>
                  <a:gd name="T81" fmla="*/ 151 h 169"/>
                  <a:gd name="T82" fmla="*/ 177 w 273"/>
                  <a:gd name="T83" fmla="*/ 157 h 169"/>
                  <a:gd name="T84" fmla="*/ 181 w 273"/>
                  <a:gd name="T85" fmla="*/ 169 h 169"/>
                  <a:gd name="T86" fmla="*/ 198 w 273"/>
                  <a:gd name="T87" fmla="*/ 167 h 169"/>
                  <a:gd name="T88" fmla="*/ 201 w 273"/>
                  <a:gd name="T89" fmla="*/ 160 h 169"/>
                  <a:gd name="T90" fmla="*/ 225 w 273"/>
                  <a:gd name="T91" fmla="*/ 162 h 169"/>
                  <a:gd name="T92" fmla="*/ 236 w 273"/>
                  <a:gd name="T93" fmla="*/ 148 h 169"/>
                  <a:gd name="T94" fmla="*/ 252 w 273"/>
                  <a:gd name="T95" fmla="*/ 153 h 169"/>
                  <a:gd name="T96" fmla="*/ 256 w 273"/>
                  <a:gd name="T97" fmla="*/ 148 h 169"/>
                  <a:gd name="T98" fmla="*/ 270 w 273"/>
                  <a:gd name="T99" fmla="*/ 154 h 169"/>
                  <a:gd name="T100" fmla="*/ 270 w 273"/>
                  <a:gd name="T101" fmla="*/ 154 h 169"/>
                  <a:gd name="T102" fmla="*/ 273 w 273"/>
                  <a:gd name="T103" fmla="*/ 14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3" h="169">
                    <a:moveTo>
                      <a:pt x="273" y="140"/>
                    </a:moveTo>
                    <a:cubicBezTo>
                      <a:pt x="266" y="138"/>
                      <a:pt x="263" y="136"/>
                      <a:pt x="256" y="134"/>
                    </a:cubicBezTo>
                    <a:cubicBezTo>
                      <a:pt x="247" y="128"/>
                      <a:pt x="243" y="125"/>
                      <a:pt x="235" y="118"/>
                    </a:cubicBezTo>
                    <a:cubicBezTo>
                      <a:pt x="229" y="117"/>
                      <a:pt x="227" y="117"/>
                      <a:pt x="221" y="116"/>
                    </a:cubicBezTo>
                    <a:cubicBezTo>
                      <a:pt x="211" y="106"/>
                      <a:pt x="205" y="101"/>
                      <a:pt x="195" y="91"/>
                    </a:cubicBezTo>
                    <a:cubicBezTo>
                      <a:pt x="194" y="84"/>
                      <a:pt x="194" y="80"/>
                      <a:pt x="193" y="73"/>
                    </a:cubicBezTo>
                    <a:cubicBezTo>
                      <a:pt x="190" y="70"/>
                      <a:pt x="188" y="69"/>
                      <a:pt x="184" y="66"/>
                    </a:cubicBezTo>
                    <a:cubicBezTo>
                      <a:pt x="177" y="65"/>
                      <a:pt x="174" y="65"/>
                      <a:pt x="167" y="65"/>
                    </a:cubicBezTo>
                    <a:cubicBezTo>
                      <a:pt x="162" y="61"/>
                      <a:pt x="159" y="59"/>
                      <a:pt x="154" y="56"/>
                    </a:cubicBezTo>
                    <a:cubicBezTo>
                      <a:pt x="157" y="54"/>
                      <a:pt x="159" y="54"/>
                      <a:pt x="162" y="52"/>
                    </a:cubicBezTo>
                    <a:cubicBezTo>
                      <a:pt x="161" y="48"/>
                      <a:pt x="160" y="46"/>
                      <a:pt x="159" y="41"/>
                    </a:cubicBezTo>
                    <a:cubicBezTo>
                      <a:pt x="153" y="39"/>
                      <a:pt x="150" y="39"/>
                      <a:pt x="144" y="37"/>
                    </a:cubicBezTo>
                    <a:cubicBezTo>
                      <a:pt x="140" y="33"/>
                      <a:pt x="138" y="31"/>
                      <a:pt x="133" y="27"/>
                    </a:cubicBezTo>
                    <a:cubicBezTo>
                      <a:pt x="129" y="27"/>
                      <a:pt x="126" y="26"/>
                      <a:pt x="122" y="26"/>
                    </a:cubicBezTo>
                    <a:cubicBezTo>
                      <a:pt x="120" y="29"/>
                      <a:pt x="120" y="30"/>
                      <a:pt x="118" y="33"/>
                    </a:cubicBezTo>
                    <a:cubicBezTo>
                      <a:pt x="111" y="33"/>
                      <a:pt x="107" y="33"/>
                      <a:pt x="100" y="33"/>
                    </a:cubicBezTo>
                    <a:cubicBezTo>
                      <a:pt x="101" y="38"/>
                      <a:pt x="101" y="41"/>
                      <a:pt x="102" y="47"/>
                    </a:cubicBezTo>
                    <a:cubicBezTo>
                      <a:pt x="92" y="43"/>
                      <a:pt x="87" y="41"/>
                      <a:pt x="78" y="38"/>
                    </a:cubicBezTo>
                    <a:cubicBezTo>
                      <a:pt x="73" y="37"/>
                      <a:pt x="71" y="37"/>
                      <a:pt x="66" y="36"/>
                    </a:cubicBezTo>
                    <a:cubicBezTo>
                      <a:pt x="62" y="30"/>
                      <a:pt x="60" y="27"/>
                      <a:pt x="56" y="20"/>
                    </a:cubicBezTo>
                    <a:cubicBezTo>
                      <a:pt x="47" y="12"/>
                      <a:pt x="43" y="8"/>
                      <a:pt x="34" y="0"/>
                    </a:cubicBezTo>
                    <a:cubicBezTo>
                      <a:pt x="20" y="1"/>
                      <a:pt x="14" y="2"/>
                      <a:pt x="0" y="3"/>
                    </a:cubicBezTo>
                    <a:cubicBezTo>
                      <a:pt x="2" y="8"/>
                      <a:pt x="2" y="10"/>
                      <a:pt x="4" y="14"/>
                    </a:cubicBezTo>
                    <a:cubicBezTo>
                      <a:pt x="8" y="12"/>
                      <a:pt x="11" y="10"/>
                      <a:pt x="15" y="8"/>
                    </a:cubicBezTo>
                    <a:cubicBezTo>
                      <a:pt x="23" y="10"/>
                      <a:pt x="27" y="12"/>
                      <a:pt x="35" y="14"/>
                    </a:cubicBezTo>
                    <a:cubicBezTo>
                      <a:pt x="41" y="23"/>
                      <a:pt x="43" y="27"/>
                      <a:pt x="49" y="35"/>
                    </a:cubicBezTo>
                    <a:cubicBezTo>
                      <a:pt x="33" y="32"/>
                      <a:pt x="25" y="31"/>
                      <a:pt x="9" y="28"/>
                    </a:cubicBezTo>
                    <a:cubicBezTo>
                      <a:pt x="7" y="32"/>
                      <a:pt x="6" y="34"/>
                      <a:pt x="4" y="38"/>
                    </a:cubicBezTo>
                    <a:cubicBezTo>
                      <a:pt x="10" y="41"/>
                      <a:pt x="13" y="42"/>
                      <a:pt x="19" y="45"/>
                    </a:cubicBezTo>
                    <a:cubicBezTo>
                      <a:pt x="17" y="48"/>
                      <a:pt x="16" y="50"/>
                      <a:pt x="14" y="52"/>
                    </a:cubicBezTo>
                    <a:cubicBezTo>
                      <a:pt x="19" y="56"/>
                      <a:pt x="21" y="58"/>
                      <a:pt x="26" y="63"/>
                    </a:cubicBezTo>
                    <a:cubicBezTo>
                      <a:pt x="25" y="71"/>
                      <a:pt x="25" y="75"/>
                      <a:pt x="24" y="84"/>
                    </a:cubicBezTo>
                    <a:cubicBezTo>
                      <a:pt x="30" y="85"/>
                      <a:pt x="33" y="86"/>
                      <a:pt x="39" y="87"/>
                    </a:cubicBezTo>
                    <a:cubicBezTo>
                      <a:pt x="44" y="84"/>
                      <a:pt x="47" y="82"/>
                      <a:pt x="53" y="79"/>
                    </a:cubicBezTo>
                    <a:cubicBezTo>
                      <a:pt x="68" y="82"/>
                      <a:pt x="75" y="83"/>
                      <a:pt x="90" y="86"/>
                    </a:cubicBezTo>
                    <a:cubicBezTo>
                      <a:pt x="90" y="89"/>
                      <a:pt x="90" y="90"/>
                      <a:pt x="90" y="93"/>
                    </a:cubicBezTo>
                    <a:cubicBezTo>
                      <a:pt x="98" y="98"/>
                      <a:pt x="101" y="101"/>
                      <a:pt x="108" y="106"/>
                    </a:cubicBezTo>
                    <a:cubicBezTo>
                      <a:pt x="115" y="106"/>
                      <a:pt x="119" y="106"/>
                      <a:pt x="126" y="107"/>
                    </a:cubicBezTo>
                    <a:cubicBezTo>
                      <a:pt x="135" y="115"/>
                      <a:pt x="139" y="119"/>
                      <a:pt x="147" y="128"/>
                    </a:cubicBezTo>
                    <a:cubicBezTo>
                      <a:pt x="152" y="130"/>
                      <a:pt x="155" y="131"/>
                      <a:pt x="161" y="133"/>
                    </a:cubicBezTo>
                    <a:cubicBezTo>
                      <a:pt x="160" y="140"/>
                      <a:pt x="160" y="144"/>
                      <a:pt x="159" y="151"/>
                    </a:cubicBezTo>
                    <a:cubicBezTo>
                      <a:pt x="166" y="153"/>
                      <a:pt x="170" y="155"/>
                      <a:pt x="177" y="157"/>
                    </a:cubicBezTo>
                    <a:cubicBezTo>
                      <a:pt x="179" y="162"/>
                      <a:pt x="179" y="164"/>
                      <a:pt x="181" y="169"/>
                    </a:cubicBezTo>
                    <a:cubicBezTo>
                      <a:pt x="187" y="168"/>
                      <a:pt x="191" y="168"/>
                      <a:pt x="198" y="167"/>
                    </a:cubicBezTo>
                    <a:cubicBezTo>
                      <a:pt x="199" y="164"/>
                      <a:pt x="200" y="163"/>
                      <a:pt x="201" y="160"/>
                    </a:cubicBezTo>
                    <a:cubicBezTo>
                      <a:pt x="211" y="161"/>
                      <a:pt x="215" y="161"/>
                      <a:pt x="225" y="162"/>
                    </a:cubicBezTo>
                    <a:cubicBezTo>
                      <a:pt x="230" y="157"/>
                      <a:pt x="232" y="154"/>
                      <a:pt x="236" y="148"/>
                    </a:cubicBezTo>
                    <a:cubicBezTo>
                      <a:pt x="243" y="150"/>
                      <a:pt x="246" y="151"/>
                      <a:pt x="252" y="153"/>
                    </a:cubicBezTo>
                    <a:cubicBezTo>
                      <a:pt x="253" y="151"/>
                      <a:pt x="254" y="150"/>
                      <a:pt x="256" y="148"/>
                    </a:cubicBezTo>
                    <a:cubicBezTo>
                      <a:pt x="261" y="151"/>
                      <a:pt x="264" y="152"/>
                      <a:pt x="270" y="154"/>
                    </a:cubicBezTo>
                    <a:cubicBezTo>
                      <a:pt x="270" y="154"/>
                      <a:pt x="270" y="154"/>
                      <a:pt x="270" y="154"/>
                    </a:cubicBezTo>
                    <a:cubicBezTo>
                      <a:pt x="271" y="148"/>
                      <a:pt x="272" y="146"/>
                      <a:pt x="273" y="14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305"/>
              <p:cNvSpPr>
                <a:spLocks noEditPoints="1"/>
              </p:cNvSpPr>
              <p:nvPr userDrawn="1"/>
            </p:nvSpPr>
            <p:spPr bwMode="auto">
              <a:xfrm>
                <a:off x="4642" y="454"/>
                <a:ext cx="1945" cy="785"/>
              </a:xfrm>
              <a:custGeom>
                <a:avLst/>
                <a:gdLst>
                  <a:gd name="T0" fmla="*/ 800 w 820"/>
                  <a:gd name="T1" fmla="*/ 268 h 331"/>
                  <a:gd name="T2" fmla="*/ 772 w 820"/>
                  <a:gd name="T3" fmla="*/ 254 h 331"/>
                  <a:gd name="T4" fmla="*/ 741 w 820"/>
                  <a:gd name="T5" fmla="*/ 223 h 331"/>
                  <a:gd name="T6" fmla="*/ 706 w 820"/>
                  <a:gd name="T7" fmla="*/ 205 h 331"/>
                  <a:gd name="T8" fmla="*/ 678 w 820"/>
                  <a:gd name="T9" fmla="*/ 202 h 331"/>
                  <a:gd name="T10" fmla="*/ 637 w 820"/>
                  <a:gd name="T11" fmla="*/ 120 h 331"/>
                  <a:gd name="T12" fmla="*/ 554 w 820"/>
                  <a:gd name="T13" fmla="*/ 103 h 331"/>
                  <a:gd name="T14" fmla="*/ 545 w 820"/>
                  <a:gd name="T15" fmla="*/ 93 h 331"/>
                  <a:gd name="T16" fmla="*/ 511 w 820"/>
                  <a:gd name="T17" fmla="*/ 77 h 331"/>
                  <a:gd name="T18" fmla="*/ 498 w 820"/>
                  <a:gd name="T19" fmla="*/ 55 h 331"/>
                  <a:gd name="T20" fmla="*/ 459 w 820"/>
                  <a:gd name="T21" fmla="*/ 49 h 331"/>
                  <a:gd name="T22" fmla="*/ 349 w 820"/>
                  <a:gd name="T23" fmla="*/ 25 h 331"/>
                  <a:gd name="T24" fmla="*/ 335 w 820"/>
                  <a:gd name="T25" fmla="*/ 39 h 331"/>
                  <a:gd name="T26" fmla="*/ 300 w 820"/>
                  <a:gd name="T27" fmla="*/ 37 h 331"/>
                  <a:gd name="T28" fmla="*/ 281 w 820"/>
                  <a:gd name="T29" fmla="*/ 47 h 331"/>
                  <a:gd name="T30" fmla="*/ 282 w 820"/>
                  <a:gd name="T31" fmla="*/ 64 h 331"/>
                  <a:gd name="T32" fmla="*/ 251 w 820"/>
                  <a:gd name="T33" fmla="*/ 50 h 331"/>
                  <a:gd name="T34" fmla="*/ 223 w 820"/>
                  <a:gd name="T35" fmla="*/ 47 h 331"/>
                  <a:gd name="T36" fmla="*/ 191 w 820"/>
                  <a:gd name="T37" fmla="*/ 43 h 331"/>
                  <a:gd name="T38" fmla="*/ 161 w 820"/>
                  <a:gd name="T39" fmla="*/ 33 h 331"/>
                  <a:gd name="T40" fmla="*/ 132 w 820"/>
                  <a:gd name="T41" fmla="*/ 12 h 331"/>
                  <a:gd name="T42" fmla="*/ 115 w 820"/>
                  <a:gd name="T43" fmla="*/ 8 h 331"/>
                  <a:gd name="T44" fmla="*/ 90 w 820"/>
                  <a:gd name="T45" fmla="*/ 0 h 331"/>
                  <a:gd name="T46" fmla="*/ 49 w 820"/>
                  <a:gd name="T47" fmla="*/ 8 h 331"/>
                  <a:gd name="T48" fmla="*/ 26 w 820"/>
                  <a:gd name="T49" fmla="*/ 3 h 331"/>
                  <a:gd name="T50" fmla="*/ 4 w 820"/>
                  <a:gd name="T51" fmla="*/ 15 h 331"/>
                  <a:gd name="T52" fmla="*/ 10 w 820"/>
                  <a:gd name="T53" fmla="*/ 36 h 331"/>
                  <a:gd name="T54" fmla="*/ 43 w 820"/>
                  <a:gd name="T55" fmla="*/ 64 h 331"/>
                  <a:gd name="T56" fmla="*/ 48 w 820"/>
                  <a:gd name="T57" fmla="*/ 74 h 331"/>
                  <a:gd name="T58" fmla="*/ 115 w 820"/>
                  <a:gd name="T59" fmla="*/ 104 h 331"/>
                  <a:gd name="T60" fmla="*/ 67 w 820"/>
                  <a:gd name="T61" fmla="*/ 111 h 331"/>
                  <a:gd name="T62" fmla="*/ 97 w 820"/>
                  <a:gd name="T63" fmla="*/ 155 h 331"/>
                  <a:gd name="T64" fmla="*/ 163 w 820"/>
                  <a:gd name="T65" fmla="*/ 188 h 331"/>
                  <a:gd name="T66" fmla="*/ 234 w 820"/>
                  <a:gd name="T67" fmla="*/ 135 h 331"/>
                  <a:gd name="T68" fmla="*/ 263 w 820"/>
                  <a:gd name="T69" fmla="*/ 142 h 331"/>
                  <a:gd name="T70" fmla="*/ 338 w 820"/>
                  <a:gd name="T71" fmla="*/ 201 h 331"/>
                  <a:gd name="T72" fmla="*/ 373 w 820"/>
                  <a:gd name="T73" fmla="*/ 236 h 331"/>
                  <a:gd name="T74" fmla="*/ 405 w 820"/>
                  <a:gd name="T75" fmla="*/ 260 h 331"/>
                  <a:gd name="T76" fmla="*/ 469 w 820"/>
                  <a:gd name="T77" fmla="*/ 261 h 331"/>
                  <a:gd name="T78" fmla="*/ 520 w 820"/>
                  <a:gd name="T79" fmla="*/ 271 h 331"/>
                  <a:gd name="T80" fmla="*/ 589 w 820"/>
                  <a:gd name="T81" fmla="*/ 298 h 331"/>
                  <a:gd name="T82" fmla="*/ 649 w 820"/>
                  <a:gd name="T83" fmla="*/ 331 h 331"/>
                  <a:gd name="T84" fmla="*/ 663 w 820"/>
                  <a:gd name="T85" fmla="*/ 301 h 331"/>
                  <a:gd name="T86" fmla="*/ 701 w 820"/>
                  <a:gd name="T87" fmla="*/ 308 h 331"/>
                  <a:gd name="T88" fmla="*/ 726 w 820"/>
                  <a:gd name="T89" fmla="*/ 279 h 331"/>
                  <a:gd name="T90" fmla="*/ 776 w 820"/>
                  <a:gd name="T91" fmla="*/ 283 h 331"/>
                  <a:gd name="T92" fmla="*/ 820 w 820"/>
                  <a:gd name="T93" fmla="*/ 292 h 331"/>
                  <a:gd name="T94" fmla="*/ 563 w 820"/>
                  <a:gd name="T95" fmla="*/ 235 h 331"/>
                  <a:gd name="T96" fmla="*/ 521 w 820"/>
                  <a:gd name="T97" fmla="*/ 229 h 331"/>
                  <a:gd name="T98" fmla="*/ 635 w 820"/>
                  <a:gd name="T99" fmla="*/ 24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0" h="331">
                    <a:moveTo>
                      <a:pt x="808" y="278"/>
                    </a:moveTo>
                    <a:cubicBezTo>
                      <a:pt x="808" y="278"/>
                      <a:pt x="809" y="277"/>
                      <a:pt x="810" y="276"/>
                    </a:cubicBezTo>
                    <a:cubicBezTo>
                      <a:pt x="806" y="273"/>
                      <a:pt x="804" y="271"/>
                      <a:pt x="800" y="268"/>
                    </a:cubicBezTo>
                    <a:cubicBezTo>
                      <a:pt x="796" y="269"/>
                      <a:pt x="793" y="269"/>
                      <a:pt x="789" y="269"/>
                    </a:cubicBezTo>
                    <a:cubicBezTo>
                      <a:pt x="784" y="267"/>
                      <a:pt x="781" y="265"/>
                      <a:pt x="776" y="262"/>
                    </a:cubicBezTo>
                    <a:cubicBezTo>
                      <a:pt x="774" y="259"/>
                      <a:pt x="774" y="257"/>
                      <a:pt x="772" y="254"/>
                    </a:cubicBezTo>
                    <a:cubicBezTo>
                      <a:pt x="767" y="250"/>
                      <a:pt x="764" y="249"/>
                      <a:pt x="759" y="246"/>
                    </a:cubicBezTo>
                    <a:cubicBezTo>
                      <a:pt x="758" y="241"/>
                      <a:pt x="757" y="238"/>
                      <a:pt x="756" y="233"/>
                    </a:cubicBezTo>
                    <a:cubicBezTo>
                      <a:pt x="750" y="229"/>
                      <a:pt x="747" y="227"/>
                      <a:pt x="741" y="223"/>
                    </a:cubicBezTo>
                    <a:cubicBezTo>
                      <a:pt x="736" y="224"/>
                      <a:pt x="733" y="224"/>
                      <a:pt x="728" y="225"/>
                    </a:cubicBezTo>
                    <a:cubicBezTo>
                      <a:pt x="721" y="221"/>
                      <a:pt x="717" y="219"/>
                      <a:pt x="709" y="216"/>
                    </a:cubicBezTo>
                    <a:cubicBezTo>
                      <a:pt x="707" y="211"/>
                      <a:pt x="707" y="209"/>
                      <a:pt x="706" y="205"/>
                    </a:cubicBezTo>
                    <a:cubicBezTo>
                      <a:pt x="700" y="202"/>
                      <a:pt x="697" y="201"/>
                      <a:pt x="691" y="198"/>
                    </a:cubicBezTo>
                    <a:cubicBezTo>
                      <a:pt x="689" y="200"/>
                      <a:pt x="689" y="201"/>
                      <a:pt x="687" y="203"/>
                    </a:cubicBezTo>
                    <a:cubicBezTo>
                      <a:pt x="684" y="202"/>
                      <a:pt x="682" y="202"/>
                      <a:pt x="678" y="202"/>
                    </a:cubicBezTo>
                    <a:cubicBezTo>
                      <a:pt x="666" y="179"/>
                      <a:pt x="660" y="168"/>
                      <a:pt x="647" y="146"/>
                    </a:cubicBezTo>
                    <a:cubicBezTo>
                      <a:pt x="638" y="138"/>
                      <a:pt x="634" y="134"/>
                      <a:pt x="625" y="126"/>
                    </a:cubicBezTo>
                    <a:cubicBezTo>
                      <a:pt x="630" y="123"/>
                      <a:pt x="632" y="122"/>
                      <a:pt x="637" y="120"/>
                    </a:cubicBezTo>
                    <a:cubicBezTo>
                      <a:pt x="630" y="117"/>
                      <a:pt x="627" y="115"/>
                      <a:pt x="620" y="113"/>
                    </a:cubicBezTo>
                    <a:cubicBezTo>
                      <a:pt x="597" y="112"/>
                      <a:pt x="586" y="113"/>
                      <a:pt x="562" y="113"/>
                    </a:cubicBezTo>
                    <a:cubicBezTo>
                      <a:pt x="559" y="109"/>
                      <a:pt x="558" y="107"/>
                      <a:pt x="554" y="103"/>
                    </a:cubicBezTo>
                    <a:cubicBezTo>
                      <a:pt x="559" y="103"/>
                      <a:pt x="561" y="103"/>
                      <a:pt x="566" y="102"/>
                    </a:cubicBezTo>
                    <a:cubicBezTo>
                      <a:pt x="565" y="99"/>
                      <a:pt x="565" y="98"/>
                      <a:pt x="564" y="96"/>
                    </a:cubicBezTo>
                    <a:cubicBezTo>
                      <a:pt x="556" y="94"/>
                      <a:pt x="552" y="94"/>
                      <a:pt x="545" y="93"/>
                    </a:cubicBezTo>
                    <a:cubicBezTo>
                      <a:pt x="543" y="91"/>
                      <a:pt x="543" y="89"/>
                      <a:pt x="542" y="87"/>
                    </a:cubicBezTo>
                    <a:cubicBezTo>
                      <a:pt x="533" y="86"/>
                      <a:pt x="528" y="86"/>
                      <a:pt x="519" y="85"/>
                    </a:cubicBezTo>
                    <a:cubicBezTo>
                      <a:pt x="516" y="82"/>
                      <a:pt x="514" y="80"/>
                      <a:pt x="511" y="77"/>
                    </a:cubicBezTo>
                    <a:cubicBezTo>
                      <a:pt x="516" y="75"/>
                      <a:pt x="518" y="74"/>
                      <a:pt x="522" y="72"/>
                    </a:cubicBezTo>
                    <a:cubicBezTo>
                      <a:pt x="520" y="68"/>
                      <a:pt x="520" y="66"/>
                      <a:pt x="518" y="62"/>
                    </a:cubicBezTo>
                    <a:cubicBezTo>
                      <a:pt x="510" y="59"/>
                      <a:pt x="506" y="58"/>
                      <a:pt x="498" y="55"/>
                    </a:cubicBezTo>
                    <a:cubicBezTo>
                      <a:pt x="491" y="51"/>
                      <a:pt x="487" y="49"/>
                      <a:pt x="480" y="45"/>
                    </a:cubicBezTo>
                    <a:cubicBezTo>
                      <a:pt x="472" y="44"/>
                      <a:pt x="469" y="43"/>
                      <a:pt x="461" y="42"/>
                    </a:cubicBezTo>
                    <a:cubicBezTo>
                      <a:pt x="460" y="45"/>
                      <a:pt x="460" y="46"/>
                      <a:pt x="459" y="49"/>
                    </a:cubicBezTo>
                    <a:cubicBezTo>
                      <a:pt x="435" y="42"/>
                      <a:pt x="424" y="39"/>
                      <a:pt x="400" y="34"/>
                    </a:cubicBezTo>
                    <a:cubicBezTo>
                      <a:pt x="398" y="35"/>
                      <a:pt x="397" y="36"/>
                      <a:pt x="395" y="37"/>
                    </a:cubicBezTo>
                    <a:cubicBezTo>
                      <a:pt x="376" y="32"/>
                      <a:pt x="367" y="30"/>
                      <a:pt x="349" y="25"/>
                    </a:cubicBezTo>
                    <a:cubicBezTo>
                      <a:pt x="334" y="22"/>
                      <a:pt x="327" y="21"/>
                      <a:pt x="312" y="18"/>
                    </a:cubicBezTo>
                    <a:cubicBezTo>
                      <a:pt x="314" y="23"/>
                      <a:pt x="314" y="25"/>
                      <a:pt x="315" y="30"/>
                    </a:cubicBezTo>
                    <a:cubicBezTo>
                      <a:pt x="323" y="33"/>
                      <a:pt x="327" y="35"/>
                      <a:pt x="335" y="39"/>
                    </a:cubicBezTo>
                    <a:cubicBezTo>
                      <a:pt x="333" y="41"/>
                      <a:pt x="332" y="42"/>
                      <a:pt x="330" y="44"/>
                    </a:cubicBezTo>
                    <a:cubicBezTo>
                      <a:pt x="321" y="41"/>
                      <a:pt x="316" y="39"/>
                      <a:pt x="307" y="35"/>
                    </a:cubicBezTo>
                    <a:cubicBezTo>
                      <a:pt x="305" y="36"/>
                      <a:pt x="303" y="36"/>
                      <a:pt x="300" y="37"/>
                    </a:cubicBezTo>
                    <a:cubicBezTo>
                      <a:pt x="303" y="41"/>
                      <a:pt x="305" y="43"/>
                      <a:pt x="308" y="47"/>
                    </a:cubicBezTo>
                    <a:cubicBezTo>
                      <a:pt x="297" y="45"/>
                      <a:pt x="291" y="44"/>
                      <a:pt x="280" y="42"/>
                    </a:cubicBezTo>
                    <a:cubicBezTo>
                      <a:pt x="281" y="44"/>
                      <a:pt x="281" y="45"/>
                      <a:pt x="281" y="47"/>
                    </a:cubicBezTo>
                    <a:cubicBezTo>
                      <a:pt x="295" y="53"/>
                      <a:pt x="301" y="56"/>
                      <a:pt x="314" y="62"/>
                    </a:cubicBezTo>
                    <a:cubicBezTo>
                      <a:pt x="312" y="66"/>
                      <a:pt x="310" y="67"/>
                      <a:pt x="308" y="71"/>
                    </a:cubicBezTo>
                    <a:cubicBezTo>
                      <a:pt x="298" y="68"/>
                      <a:pt x="292" y="67"/>
                      <a:pt x="282" y="64"/>
                    </a:cubicBezTo>
                    <a:cubicBezTo>
                      <a:pt x="279" y="65"/>
                      <a:pt x="277" y="65"/>
                      <a:pt x="274" y="66"/>
                    </a:cubicBezTo>
                    <a:cubicBezTo>
                      <a:pt x="266" y="62"/>
                      <a:pt x="262" y="60"/>
                      <a:pt x="254" y="56"/>
                    </a:cubicBezTo>
                    <a:cubicBezTo>
                      <a:pt x="253" y="53"/>
                      <a:pt x="252" y="52"/>
                      <a:pt x="251" y="50"/>
                    </a:cubicBezTo>
                    <a:cubicBezTo>
                      <a:pt x="246" y="48"/>
                      <a:pt x="243" y="47"/>
                      <a:pt x="238" y="45"/>
                    </a:cubicBezTo>
                    <a:cubicBezTo>
                      <a:pt x="236" y="47"/>
                      <a:pt x="235" y="47"/>
                      <a:pt x="234" y="49"/>
                    </a:cubicBezTo>
                    <a:cubicBezTo>
                      <a:pt x="229" y="48"/>
                      <a:pt x="227" y="48"/>
                      <a:pt x="223" y="47"/>
                    </a:cubicBezTo>
                    <a:cubicBezTo>
                      <a:pt x="222" y="45"/>
                      <a:pt x="221" y="44"/>
                      <a:pt x="220" y="42"/>
                    </a:cubicBezTo>
                    <a:cubicBezTo>
                      <a:pt x="214" y="40"/>
                      <a:pt x="211" y="40"/>
                      <a:pt x="206" y="39"/>
                    </a:cubicBezTo>
                    <a:cubicBezTo>
                      <a:pt x="200" y="40"/>
                      <a:pt x="197" y="41"/>
                      <a:pt x="191" y="43"/>
                    </a:cubicBezTo>
                    <a:cubicBezTo>
                      <a:pt x="184" y="38"/>
                      <a:pt x="180" y="35"/>
                      <a:pt x="173" y="30"/>
                    </a:cubicBezTo>
                    <a:cubicBezTo>
                      <a:pt x="172" y="32"/>
                      <a:pt x="172" y="33"/>
                      <a:pt x="172" y="36"/>
                    </a:cubicBezTo>
                    <a:cubicBezTo>
                      <a:pt x="168" y="35"/>
                      <a:pt x="166" y="34"/>
                      <a:pt x="161" y="33"/>
                    </a:cubicBezTo>
                    <a:cubicBezTo>
                      <a:pt x="159" y="30"/>
                      <a:pt x="158" y="28"/>
                      <a:pt x="156" y="25"/>
                    </a:cubicBezTo>
                    <a:cubicBezTo>
                      <a:pt x="153" y="21"/>
                      <a:pt x="151" y="20"/>
                      <a:pt x="148" y="16"/>
                    </a:cubicBezTo>
                    <a:cubicBezTo>
                      <a:pt x="142" y="14"/>
                      <a:pt x="138" y="14"/>
                      <a:pt x="132" y="12"/>
                    </a:cubicBezTo>
                    <a:cubicBezTo>
                      <a:pt x="132" y="11"/>
                      <a:pt x="132" y="10"/>
                      <a:pt x="132" y="9"/>
                    </a:cubicBezTo>
                    <a:cubicBezTo>
                      <a:pt x="127" y="8"/>
                      <a:pt x="125" y="7"/>
                      <a:pt x="119" y="6"/>
                    </a:cubicBezTo>
                    <a:cubicBezTo>
                      <a:pt x="118" y="7"/>
                      <a:pt x="117" y="7"/>
                      <a:pt x="115" y="8"/>
                    </a:cubicBezTo>
                    <a:cubicBezTo>
                      <a:pt x="111" y="7"/>
                      <a:pt x="109" y="7"/>
                      <a:pt x="105" y="6"/>
                    </a:cubicBezTo>
                    <a:cubicBezTo>
                      <a:pt x="104" y="4"/>
                      <a:pt x="103" y="4"/>
                      <a:pt x="102" y="2"/>
                    </a:cubicBezTo>
                    <a:cubicBezTo>
                      <a:pt x="97" y="1"/>
                      <a:pt x="95" y="1"/>
                      <a:pt x="90" y="0"/>
                    </a:cubicBezTo>
                    <a:cubicBezTo>
                      <a:pt x="88" y="1"/>
                      <a:pt x="87" y="2"/>
                      <a:pt x="84" y="3"/>
                    </a:cubicBezTo>
                    <a:cubicBezTo>
                      <a:pt x="77" y="3"/>
                      <a:pt x="74" y="2"/>
                      <a:pt x="66" y="2"/>
                    </a:cubicBezTo>
                    <a:cubicBezTo>
                      <a:pt x="59" y="4"/>
                      <a:pt x="56" y="6"/>
                      <a:pt x="49" y="8"/>
                    </a:cubicBezTo>
                    <a:cubicBezTo>
                      <a:pt x="50" y="11"/>
                      <a:pt x="50" y="13"/>
                      <a:pt x="51" y="16"/>
                    </a:cubicBezTo>
                    <a:cubicBezTo>
                      <a:pt x="46" y="16"/>
                      <a:pt x="44" y="16"/>
                      <a:pt x="40" y="16"/>
                    </a:cubicBezTo>
                    <a:cubicBezTo>
                      <a:pt x="34" y="11"/>
                      <a:pt x="31" y="8"/>
                      <a:pt x="26" y="3"/>
                    </a:cubicBezTo>
                    <a:cubicBezTo>
                      <a:pt x="22" y="4"/>
                      <a:pt x="20" y="4"/>
                      <a:pt x="16" y="5"/>
                    </a:cubicBezTo>
                    <a:cubicBezTo>
                      <a:pt x="16" y="7"/>
                      <a:pt x="16" y="8"/>
                      <a:pt x="16" y="11"/>
                    </a:cubicBezTo>
                    <a:cubicBezTo>
                      <a:pt x="11" y="13"/>
                      <a:pt x="9" y="13"/>
                      <a:pt x="4" y="15"/>
                    </a:cubicBezTo>
                    <a:cubicBezTo>
                      <a:pt x="7" y="18"/>
                      <a:pt x="8" y="19"/>
                      <a:pt x="11" y="21"/>
                    </a:cubicBezTo>
                    <a:cubicBezTo>
                      <a:pt x="7" y="25"/>
                      <a:pt x="5" y="27"/>
                      <a:pt x="0" y="31"/>
                    </a:cubicBezTo>
                    <a:cubicBezTo>
                      <a:pt x="4" y="33"/>
                      <a:pt x="6" y="34"/>
                      <a:pt x="10" y="36"/>
                    </a:cubicBezTo>
                    <a:cubicBezTo>
                      <a:pt x="9" y="39"/>
                      <a:pt x="9" y="40"/>
                      <a:pt x="9" y="42"/>
                    </a:cubicBezTo>
                    <a:cubicBezTo>
                      <a:pt x="17" y="45"/>
                      <a:pt x="22" y="46"/>
                      <a:pt x="30" y="49"/>
                    </a:cubicBezTo>
                    <a:cubicBezTo>
                      <a:pt x="36" y="55"/>
                      <a:pt x="38" y="58"/>
                      <a:pt x="43" y="64"/>
                    </a:cubicBezTo>
                    <a:cubicBezTo>
                      <a:pt x="39" y="66"/>
                      <a:pt x="37" y="68"/>
                      <a:pt x="32" y="71"/>
                    </a:cubicBezTo>
                    <a:cubicBezTo>
                      <a:pt x="36" y="73"/>
                      <a:pt x="37" y="75"/>
                      <a:pt x="41" y="78"/>
                    </a:cubicBezTo>
                    <a:cubicBezTo>
                      <a:pt x="44" y="76"/>
                      <a:pt x="45" y="75"/>
                      <a:pt x="48" y="74"/>
                    </a:cubicBezTo>
                    <a:cubicBezTo>
                      <a:pt x="66" y="74"/>
                      <a:pt x="74" y="74"/>
                      <a:pt x="92" y="74"/>
                    </a:cubicBezTo>
                    <a:cubicBezTo>
                      <a:pt x="105" y="79"/>
                      <a:pt x="111" y="81"/>
                      <a:pt x="124" y="86"/>
                    </a:cubicBezTo>
                    <a:cubicBezTo>
                      <a:pt x="120" y="93"/>
                      <a:pt x="118" y="97"/>
                      <a:pt x="115" y="104"/>
                    </a:cubicBezTo>
                    <a:cubicBezTo>
                      <a:pt x="101" y="104"/>
                      <a:pt x="94" y="104"/>
                      <a:pt x="80" y="104"/>
                    </a:cubicBezTo>
                    <a:cubicBezTo>
                      <a:pt x="80" y="107"/>
                      <a:pt x="80" y="108"/>
                      <a:pt x="80" y="111"/>
                    </a:cubicBezTo>
                    <a:cubicBezTo>
                      <a:pt x="75" y="111"/>
                      <a:pt x="72" y="111"/>
                      <a:pt x="67" y="111"/>
                    </a:cubicBezTo>
                    <a:cubicBezTo>
                      <a:pt x="71" y="119"/>
                      <a:pt x="73" y="124"/>
                      <a:pt x="77" y="132"/>
                    </a:cubicBezTo>
                    <a:cubicBezTo>
                      <a:pt x="89" y="138"/>
                      <a:pt x="95" y="141"/>
                      <a:pt x="107" y="147"/>
                    </a:cubicBezTo>
                    <a:cubicBezTo>
                      <a:pt x="103" y="151"/>
                      <a:pt x="101" y="152"/>
                      <a:pt x="97" y="155"/>
                    </a:cubicBezTo>
                    <a:cubicBezTo>
                      <a:pt x="111" y="154"/>
                      <a:pt x="117" y="153"/>
                      <a:pt x="131" y="152"/>
                    </a:cubicBezTo>
                    <a:cubicBezTo>
                      <a:pt x="140" y="160"/>
                      <a:pt x="144" y="164"/>
                      <a:pt x="153" y="172"/>
                    </a:cubicBezTo>
                    <a:cubicBezTo>
                      <a:pt x="157" y="179"/>
                      <a:pt x="159" y="182"/>
                      <a:pt x="163" y="188"/>
                    </a:cubicBezTo>
                    <a:cubicBezTo>
                      <a:pt x="168" y="189"/>
                      <a:pt x="170" y="189"/>
                      <a:pt x="175" y="190"/>
                    </a:cubicBezTo>
                    <a:cubicBezTo>
                      <a:pt x="179" y="167"/>
                      <a:pt x="181" y="155"/>
                      <a:pt x="185" y="132"/>
                    </a:cubicBezTo>
                    <a:cubicBezTo>
                      <a:pt x="205" y="133"/>
                      <a:pt x="214" y="134"/>
                      <a:pt x="234" y="135"/>
                    </a:cubicBezTo>
                    <a:cubicBezTo>
                      <a:pt x="242" y="132"/>
                      <a:pt x="246" y="130"/>
                      <a:pt x="255" y="126"/>
                    </a:cubicBezTo>
                    <a:cubicBezTo>
                      <a:pt x="265" y="131"/>
                      <a:pt x="270" y="134"/>
                      <a:pt x="280" y="139"/>
                    </a:cubicBezTo>
                    <a:cubicBezTo>
                      <a:pt x="273" y="140"/>
                      <a:pt x="270" y="141"/>
                      <a:pt x="263" y="142"/>
                    </a:cubicBezTo>
                    <a:cubicBezTo>
                      <a:pt x="266" y="149"/>
                      <a:pt x="268" y="153"/>
                      <a:pt x="271" y="160"/>
                    </a:cubicBezTo>
                    <a:cubicBezTo>
                      <a:pt x="281" y="172"/>
                      <a:pt x="287" y="177"/>
                      <a:pt x="297" y="189"/>
                    </a:cubicBezTo>
                    <a:cubicBezTo>
                      <a:pt x="313" y="194"/>
                      <a:pt x="321" y="196"/>
                      <a:pt x="338" y="201"/>
                    </a:cubicBezTo>
                    <a:cubicBezTo>
                      <a:pt x="346" y="201"/>
                      <a:pt x="350" y="201"/>
                      <a:pt x="359" y="202"/>
                    </a:cubicBezTo>
                    <a:cubicBezTo>
                      <a:pt x="366" y="210"/>
                      <a:pt x="369" y="214"/>
                      <a:pt x="376" y="222"/>
                    </a:cubicBezTo>
                    <a:cubicBezTo>
                      <a:pt x="374" y="227"/>
                      <a:pt x="374" y="230"/>
                      <a:pt x="373" y="236"/>
                    </a:cubicBezTo>
                    <a:cubicBezTo>
                      <a:pt x="376" y="237"/>
                      <a:pt x="378" y="238"/>
                      <a:pt x="382" y="239"/>
                    </a:cubicBezTo>
                    <a:cubicBezTo>
                      <a:pt x="382" y="244"/>
                      <a:pt x="382" y="247"/>
                      <a:pt x="382" y="253"/>
                    </a:cubicBezTo>
                    <a:cubicBezTo>
                      <a:pt x="391" y="256"/>
                      <a:pt x="396" y="257"/>
                      <a:pt x="405" y="260"/>
                    </a:cubicBezTo>
                    <a:cubicBezTo>
                      <a:pt x="408" y="265"/>
                      <a:pt x="410" y="267"/>
                      <a:pt x="413" y="271"/>
                    </a:cubicBezTo>
                    <a:cubicBezTo>
                      <a:pt x="418" y="269"/>
                      <a:pt x="420" y="267"/>
                      <a:pt x="425" y="265"/>
                    </a:cubicBezTo>
                    <a:cubicBezTo>
                      <a:pt x="442" y="263"/>
                      <a:pt x="451" y="263"/>
                      <a:pt x="469" y="261"/>
                    </a:cubicBezTo>
                    <a:cubicBezTo>
                      <a:pt x="473" y="259"/>
                      <a:pt x="474" y="258"/>
                      <a:pt x="478" y="256"/>
                    </a:cubicBezTo>
                    <a:cubicBezTo>
                      <a:pt x="493" y="265"/>
                      <a:pt x="501" y="269"/>
                      <a:pt x="516" y="278"/>
                    </a:cubicBezTo>
                    <a:cubicBezTo>
                      <a:pt x="517" y="275"/>
                      <a:pt x="518" y="274"/>
                      <a:pt x="520" y="271"/>
                    </a:cubicBezTo>
                    <a:cubicBezTo>
                      <a:pt x="525" y="271"/>
                      <a:pt x="528" y="272"/>
                      <a:pt x="533" y="272"/>
                    </a:cubicBezTo>
                    <a:cubicBezTo>
                      <a:pt x="544" y="278"/>
                      <a:pt x="549" y="281"/>
                      <a:pt x="559" y="288"/>
                    </a:cubicBezTo>
                    <a:cubicBezTo>
                      <a:pt x="571" y="292"/>
                      <a:pt x="577" y="294"/>
                      <a:pt x="589" y="298"/>
                    </a:cubicBezTo>
                    <a:cubicBezTo>
                      <a:pt x="605" y="304"/>
                      <a:pt x="613" y="307"/>
                      <a:pt x="629" y="313"/>
                    </a:cubicBezTo>
                    <a:cubicBezTo>
                      <a:pt x="629" y="315"/>
                      <a:pt x="630" y="316"/>
                      <a:pt x="630" y="318"/>
                    </a:cubicBezTo>
                    <a:cubicBezTo>
                      <a:pt x="638" y="323"/>
                      <a:pt x="642" y="326"/>
                      <a:pt x="649" y="331"/>
                    </a:cubicBezTo>
                    <a:cubicBezTo>
                      <a:pt x="649" y="327"/>
                      <a:pt x="650" y="325"/>
                      <a:pt x="650" y="321"/>
                    </a:cubicBezTo>
                    <a:cubicBezTo>
                      <a:pt x="655" y="322"/>
                      <a:pt x="658" y="323"/>
                      <a:pt x="664" y="324"/>
                    </a:cubicBezTo>
                    <a:cubicBezTo>
                      <a:pt x="664" y="315"/>
                      <a:pt x="663" y="310"/>
                      <a:pt x="663" y="301"/>
                    </a:cubicBezTo>
                    <a:cubicBezTo>
                      <a:pt x="657" y="295"/>
                      <a:pt x="654" y="292"/>
                      <a:pt x="648" y="286"/>
                    </a:cubicBezTo>
                    <a:cubicBezTo>
                      <a:pt x="664" y="289"/>
                      <a:pt x="673" y="291"/>
                      <a:pt x="690" y="294"/>
                    </a:cubicBezTo>
                    <a:cubicBezTo>
                      <a:pt x="694" y="300"/>
                      <a:pt x="697" y="302"/>
                      <a:pt x="701" y="308"/>
                    </a:cubicBezTo>
                    <a:cubicBezTo>
                      <a:pt x="705" y="305"/>
                      <a:pt x="707" y="304"/>
                      <a:pt x="711" y="301"/>
                    </a:cubicBezTo>
                    <a:cubicBezTo>
                      <a:pt x="709" y="298"/>
                      <a:pt x="708" y="297"/>
                      <a:pt x="707" y="294"/>
                    </a:cubicBezTo>
                    <a:cubicBezTo>
                      <a:pt x="714" y="288"/>
                      <a:pt x="718" y="285"/>
                      <a:pt x="726" y="279"/>
                    </a:cubicBezTo>
                    <a:cubicBezTo>
                      <a:pt x="738" y="286"/>
                      <a:pt x="744" y="290"/>
                      <a:pt x="757" y="298"/>
                    </a:cubicBezTo>
                    <a:cubicBezTo>
                      <a:pt x="763" y="298"/>
                      <a:pt x="766" y="298"/>
                      <a:pt x="771" y="299"/>
                    </a:cubicBezTo>
                    <a:cubicBezTo>
                      <a:pt x="773" y="292"/>
                      <a:pt x="774" y="289"/>
                      <a:pt x="776" y="283"/>
                    </a:cubicBezTo>
                    <a:cubicBezTo>
                      <a:pt x="782" y="286"/>
                      <a:pt x="785" y="287"/>
                      <a:pt x="791" y="290"/>
                    </a:cubicBezTo>
                    <a:cubicBezTo>
                      <a:pt x="795" y="288"/>
                      <a:pt x="797" y="288"/>
                      <a:pt x="802" y="286"/>
                    </a:cubicBezTo>
                    <a:cubicBezTo>
                      <a:pt x="809" y="289"/>
                      <a:pt x="813" y="290"/>
                      <a:pt x="820" y="292"/>
                    </a:cubicBezTo>
                    <a:cubicBezTo>
                      <a:pt x="815" y="287"/>
                      <a:pt x="813" y="284"/>
                      <a:pt x="808" y="278"/>
                    </a:cubicBezTo>
                    <a:close/>
                    <a:moveTo>
                      <a:pt x="638" y="266"/>
                    </a:moveTo>
                    <a:cubicBezTo>
                      <a:pt x="613" y="256"/>
                      <a:pt x="588" y="245"/>
                      <a:pt x="563" y="235"/>
                    </a:cubicBezTo>
                    <a:cubicBezTo>
                      <a:pt x="556" y="236"/>
                      <a:pt x="553" y="236"/>
                      <a:pt x="546" y="236"/>
                    </a:cubicBezTo>
                    <a:cubicBezTo>
                      <a:pt x="543" y="241"/>
                      <a:pt x="542" y="244"/>
                      <a:pt x="539" y="249"/>
                    </a:cubicBezTo>
                    <a:cubicBezTo>
                      <a:pt x="531" y="241"/>
                      <a:pt x="528" y="237"/>
                      <a:pt x="521" y="229"/>
                    </a:cubicBezTo>
                    <a:cubicBezTo>
                      <a:pt x="536" y="225"/>
                      <a:pt x="543" y="223"/>
                      <a:pt x="558" y="220"/>
                    </a:cubicBezTo>
                    <a:cubicBezTo>
                      <a:pt x="581" y="230"/>
                      <a:pt x="603" y="240"/>
                      <a:pt x="625" y="251"/>
                    </a:cubicBezTo>
                    <a:cubicBezTo>
                      <a:pt x="629" y="250"/>
                      <a:pt x="631" y="250"/>
                      <a:pt x="635" y="249"/>
                    </a:cubicBezTo>
                    <a:cubicBezTo>
                      <a:pt x="641" y="252"/>
                      <a:pt x="644" y="253"/>
                      <a:pt x="650" y="256"/>
                    </a:cubicBezTo>
                    <a:cubicBezTo>
                      <a:pt x="645" y="260"/>
                      <a:pt x="643" y="262"/>
                      <a:pt x="638" y="26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306"/>
              <p:cNvSpPr>
                <a:spLocks/>
              </p:cNvSpPr>
              <p:nvPr userDrawn="1"/>
            </p:nvSpPr>
            <p:spPr bwMode="auto">
              <a:xfrm>
                <a:off x="5669" y="1062"/>
                <a:ext cx="512" cy="189"/>
              </a:xfrm>
              <a:custGeom>
                <a:avLst/>
                <a:gdLst>
                  <a:gd name="T0" fmla="*/ 197 w 216"/>
                  <a:gd name="T1" fmla="*/ 62 h 80"/>
                  <a:gd name="T2" fmla="*/ 196 w 216"/>
                  <a:gd name="T3" fmla="*/ 57 h 80"/>
                  <a:gd name="T4" fmla="*/ 156 w 216"/>
                  <a:gd name="T5" fmla="*/ 42 h 80"/>
                  <a:gd name="T6" fmla="*/ 126 w 216"/>
                  <a:gd name="T7" fmla="*/ 32 h 80"/>
                  <a:gd name="T8" fmla="*/ 100 w 216"/>
                  <a:gd name="T9" fmla="*/ 16 h 80"/>
                  <a:gd name="T10" fmla="*/ 87 w 216"/>
                  <a:gd name="T11" fmla="*/ 15 h 80"/>
                  <a:gd name="T12" fmla="*/ 83 w 216"/>
                  <a:gd name="T13" fmla="*/ 22 h 80"/>
                  <a:gd name="T14" fmla="*/ 45 w 216"/>
                  <a:gd name="T15" fmla="*/ 0 h 80"/>
                  <a:gd name="T16" fmla="*/ 36 w 216"/>
                  <a:gd name="T17" fmla="*/ 5 h 80"/>
                  <a:gd name="T18" fmla="*/ 43 w 216"/>
                  <a:gd name="T19" fmla="*/ 15 h 80"/>
                  <a:gd name="T20" fmla="*/ 25 w 216"/>
                  <a:gd name="T21" fmla="*/ 16 h 80"/>
                  <a:gd name="T22" fmla="*/ 38 w 216"/>
                  <a:gd name="T23" fmla="*/ 25 h 80"/>
                  <a:gd name="T24" fmla="*/ 50 w 216"/>
                  <a:gd name="T25" fmla="*/ 25 h 80"/>
                  <a:gd name="T26" fmla="*/ 76 w 216"/>
                  <a:gd name="T27" fmla="*/ 46 h 80"/>
                  <a:gd name="T28" fmla="*/ 44 w 216"/>
                  <a:gd name="T29" fmla="*/ 46 h 80"/>
                  <a:gd name="T30" fmla="*/ 35 w 216"/>
                  <a:gd name="T31" fmla="*/ 39 h 80"/>
                  <a:gd name="T32" fmla="*/ 21 w 216"/>
                  <a:gd name="T33" fmla="*/ 39 h 80"/>
                  <a:gd name="T34" fmla="*/ 7 w 216"/>
                  <a:gd name="T35" fmla="*/ 34 h 80"/>
                  <a:gd name="T36" fmla="*/ 0 w 216"/>
                  <a:gd name="T37" fmla="*/ 41 h 80"/>
                  <a:gd name="T38" fmla="*/ 25 w 216"/>
                  <a:gd name="T39" fmla="*/ 52 h 80"/>
                  <a:gd name="T40" fmla="*/ 41 w 216"/>
                  <a:gd name="T41" fmla="*/ 57 h 80"/>
                  <a:gd name="T42" fmla="*/ 51 w 216"/>
                  <a:gd name="T43" fmla="*/ 66 h 80"/>
                  <a:gd name="T44" fmla="*/ 82 w 216"/>
                  <a:gd name="T45" fmla="*/ 72 h 80"/>
                  <a:gd name="T46" fmla="*/ 85 w 216"/>
                  <a:gd name="T47" fmla="*/ 64 h 80"/>
                  <a:gd name="T48" fmla="*/ 100 w 216"/>
                  <a:gd name="T49" fmla="*/ 62 h 80"/>
                  <a:gd name="T50" fmla="*/ 117 w 216"/>
                  <a:gd name="T51" fmla="*/ 66 h 80"/>
                  <a:gd name="T52" fmla="*/ 119 w 216"/>
                  <a:gd name="T53" fmla="*/ 74 h 80"/>
                  <a:gd name="T54" fmla="*/ 132 w 216"/>
                  <a:gd name="T55" fmla="*/ 78 h 80"/>
                  <a:gd name="T56" fmla="*/ 142 w 216"/>
                  <a:gd name="T57" fmla="*/ 69 h 80"/>
                  <a:gd name="T58" fmla="*/ 170 w 216"/>
                  <a:gd name="T59" fmla="*/ 80 h 80"/>
                  <a:gd name="T60" fmla="*/ 179 w 216"/>
                  <a:gd name="T61" fmla="*/ 74 h 80"/>
                  <a:gd name="T62" fmla="*/ 216 w 216"/>
                  <a:gd name="T63" fmla="*/ 80 h 80"/>
                  <a:gd name="T64" fmla="*/ 216 w 216"/>
                  <a:gd name="T65" fmla="*/ 75 h 80"/>
                  <a:gd name="T66" fmla="*/ 197 w 216"/>
                  <a:gd name="T67"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 h="80">
                    <a:moveTo>
                      <a:pt x="197" y="62"/>
                    </a:moveTo>
                    <a:cubicBezTo>
                      <a:pt x="197" y="60"/>
                      <a:pt x="196" y="59"/>
                      <a:pt x="196" y="57"/>
                    </a:cubicBezTo>
                    <a:cubicBezTo>
                      <a:pt x="180" y="51"/>
                      <a:pt x="172" y="48"/>
                      <a:pt x="156" y="42"/>
                    </a:cubicBezTo>
                    <a:cubicBezTo>
                      <a:pt x="144" y="38"/>
                      <a:pt x="138" y="36"/>
                      <a:pt x="126" y="32"/>
                    </a:cubicBezTo>
                    <a:cubicBezTo>
                      <a:pt x="116" y="25"/>
                      <a:pt x="111" y="22"/>
                      <a:pt x="100" y="16"/>
                    </a:cubicBezTo>
                    <a:cubicBezTo>
                      <a:pt x="95" y="16"/>
                      <a:pt x="92" y="15"/>
                      <a:pt x="87" y="15"/>
                    </a:cubicBezTo>
                    <a:cubicBezTo>
                      <a:pt x="85" y="18"/>
                      <a:pt x="84" y="19"/>
                      <a:pt x="83" y="22"/>
                    </a:cubicBezTo>
                    <a:cubicBezTo>
                      <a:pt x="68" y="13"/>
                      <a:pt x="60" y="9"/>
                      <a:pt x="45" y="0"/>
                    </a:cubicBezTo>
                    <a:cubicBezTo>
                      <a:pt x="41" y="2"/>
                      <a:pt x="40" y="3"/>
                      <a:pt x="36" y="5"/>
                    </a:cubicBezTo>
                    <a:cubicBezTo>
                      <a:pt x="39" y="9"/>
                      <a:pt x="40" y="11"/>
                      <a:pt x="43" y="15"/>
                    </a:cubicBezTo>
                    <a:cubicBezTo>
                      <a:pt x="36" y="15"/>
                      <a:pt x="33" y="15"/>
                      <a:pt x="25" y="16"/>
                    </a:cubicBezTo>
                    <a:cubicBezTo>
                      <a:pt x="30" y="19"/>
                      <a:pt x="33" y="21"/>
                      <a:pt x="38" y="25"/>
                    </a:cubicBezTo>
                    <a:cubicBezTo>
                      <a:pt x="43" y="25"/>
                      <a:pt x="45" y="25"/>
                      <a:pt x="50" y="25"/>
                    </a:cubicBezTo>
                    <a:cubicBezTo>
                      <a:pt x="61" y="34"/>
                      <a:pt x="66" y="38"/>
                      <a:pt x="76" y="46"/>
                    </a:cubicBezTo>
                    <a:cubicBezTo>
                      <a:pt x="63" y="46"/>
                      <a:pt x="57" y="46"/>
                      <a:pt x="44" y="46"/>
                    </a:cubicBezTo>
                    <a:cubicBezTo>
                      <a:pt x="40" y="43"/>
                      <a:pt x="38" y="42"/>
                      <a:pt x="35" y="39"/>
                    </a:cubicBezTo>
                    <a:cubicBezTo>
                      <a:pt x="29" y="39"/>
                      <a:pt x="27" y="39"/>
                      <a:pt x="21" y="39"/>
                    </a:cubicBezTo>
                    <a:cubicBezTo>
                      <a:pt x="16" y="37"/>
                      <a:pt x="13" y="36"/>
                      <a:pt x="7" y="34"/>
                    </a:cubicBezTo>
                    <a:cubicBezTo>
                      <a:pt x="4" y="36"/>
                      <a:pt x="3" y="38"/>
                      <a:pt x="0" y="41"/>
                    </a:cubicBezTo>
                    <a:cubicBezTo>
                      <a:pt x="10" y="45"/>
                      <a:pt x="15" y="48"/>
                      <a:pt x="25" y="52"/>
                    </a:cubicBezTo>
                    <a:cubicBezTo>
                      <a:pt x="32" y="54"/>
                      <a:pt x="35" y="55"/>
                      <a:pt x="41" y="57"/>
                    </a:cubicBezTo>
                    <a:cubicBezTo>
                      <a:pt x="45" y="61"/>
                      <a:pt x="47" y="63"/>
                      <a:pt x="51" y="66"/>
                    </a:cubicBezTo>
                    <a:cubicBezTo>
                      <a:pt x="63" y="69"/>
                      <a:pt x="69" y="70"/>
                      <a:pt x="82" y="72"/>
                    </a:cubicBezTo>
                    <a:cubicBezTo>
                      <a:pt x="83" y="69"/>
                      <a:pt x="84" y="67"/>
                      <a:pt x="85" y="64"/>
                    </a:cubicBezTo>
                    <a:cubicBezTo>
                      <a:pt x="91" y="63"/>
                      <a:pt x="94" y="63"/>
                      <a:pt x="100" y="62"/>
                    </a:cubicBezTo>
                    <a:cubicBezTo>
                      <a:pt x="107" y="63"/>
                      <a:pt x="111" y="64"/>
                      <a:pt x="117" y="66"/>
                    </a:cubicBezTo>
                    <a:cubicBezTo>
                      <a:pt x="118" y="69"/>
                      <a:pt x="118" y="70"/>
                      <a:pt x="119" y="74"/>
                    </a:cubicBezTo>
                    <a:cubicBezTo>
                      <a:pt x="124" y="75"/>
                      <a:pt x="127" y="76"/>
                      <a:pt x="132" y="78"/>
                    </a:cubicBezTo>
                    <a:cubicBezTo>
                      <a:pt x="136" y="74"/>
                      <a:pt x="138" y="73"/>
                      <a:pt x="142" y="69"/>
                    </a:cubicBezTo>
                    <a:cubicBezTo>
                      <a:pt x="153" y="74"/>
                      <a:pt x="159" y="76"/>
                      <a:pt x="170" y="80"/>
                    </a:cubicBezTo>
                    <a:cubicBezTo>
                      <a:pt x="173" y="78"/>
                      <a:pt x="175" y="77"/>
                      <a:pt x="179" y="74"/>
                    </a:cubicBezTo>
                    <a:cubicBezTo>
                      <a:pt x="194" y="76"/>
                      <a:pt x="201" y="78"/>
                      <a:pt x="216" y="80"/>
                    </a:cubicBezTo>
                    <a:cubicBezTo>
                      <a:pt x="216" y="78"/>
                      <a:pt x="216" y="77"/>
                      <a:pt x="216" y="75"/>
                    </a:cubicBezTo>
                    <a:cubicBezTo>
                      <a:pt x="209" y="70"/>
                      <a:pt x="205" y="67"/>
                      <a:pt x="197" y="6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307"/>
              <p:cNvSpPr>
                <a:spLocks/>
              </p:cNvSpPr>
              <p:nvPr userDrawn="1"/>
            </p:nvSpPr>
            <p:spPr bwMode="auto">
              <a:xfrm>
                <a:off x="5057" y="767"/>
                <a:ext cx="792" cy="437"/>
              </a:xfrm>
              <a:custGeom>
                <a:avLst/>
                <a:gdLst>
                  <a:gd name="T0" fmla="*/ 226 w 334"/>
                  <a:gd name="T1" fmla="*/ 164 h 184"/>
                  <a:gd name="T2" fmla="*/ 212 w 334"/>
                  <a:gd name="T3" fmla="*/ 154 h 184"/>
                  <a:gd name="T4" fmla="*/ 220 w 334"/>
                  <a:gd name="T5" fmla="*/ 151 h 184"/>
                  <a:gd name="T6" fmla="*/ 236 w 334"/>
                  <a:gd name="T7" fmla="*/ 157 h 184"/>
                  <a:gd name="T8" fmla="*/ 244 w 334"/>
                  <a:gd name="T9" fmla="*/ 151 h 184"/>
                  <a:gd name="T10" fmla="*/ 252 w 334"/>
                  <a:gd name="T11" fmla="*/ 152 h 184"/>
                  <a:gd name="T12" fmla="*/ 255 w 334"/>
                  <a:gd name="T13" fmla="*/ 146 h 184"/>
                  <a:gd name="T14" fmla="*/ 262 w 334"/>
                  <a:gd name="T15" fmla="*/ 149 h 184"/>
                  <a:gd name="T16" fmla="*/ 280 w 334"/>
                  <a:gd name="T17" fmla="*/ 150 h 184"/>
                  <a:gd name="T18" fmla="*/ 284 w 334"/>
                  <a:gd name="T19" fmla="*/ 155 h 184"/>
                  <a:gd name="T20" fmla="*/ 277 w 334"/>
                  <a:gd name="T21" fmla="*/ 157 h 184"/>
                  <a:gd name="T22" fmla="*/ 279 w 334"/>
                  <a:gd name="T23" fmla="*/ 163 h 184"/>
                  <a:gd name="T24" fmla="*/ 293 w 334"/>
                  <a:gd name="T25" fmla="*/ 163 h 184"/>
                  <a:gd name="T26" fmla="*/ 302 w 334"/>
                  <a:gd name="T27" fmla="*/ 170 h 184"/>
                  <a:gd name="T28" fmla="*/ 334 w 334"/>
                  <a:gd name="T29" fmla="*/ 170 h 184"/>
                  <a:gd name="T30" fmla="*/ 308 w 334"/>
                  <a:gd name="T31" fmla="*/ 149 h 184"/>
                  <a:gd name="T32" fmla="*/ 296 w 334"/>
                  <a:gd name="T33" fmla="*/ 149 h 184"/>
                  <a:gd name="T34" fmla="*/ 283 w 334"/>
                  <a:gd name="T35" fmla="*/ 140 h 184"/>
                  <a:gd name="T36" fmla="*/ 301 w 334"/>
                  <a:gd name="T37" fmla="*/ 139 h 184"/>
                  <a:gd name="T38" fmla="*/ 294 w 334"/>
                  <a:gd name="T39" fmla="*/ 129 h 184"/>
                  <a:gd name="T40" fmla="*/ 250 w 334"/>
                  <a:gd name="T41" fmla="*/ 133 h 184"/>
                  <a:gd name="T42" fmla="*/ 238 w 334"/>
                  <a:gd name="T43" fmla="*/ 139 h 184"/>
                  <a:gd name="T44" fmla="*/ 230 w 334"/>
                  <a:gd name="T45" fmla="*/ 128 h 184"/>
                  <a:gd name="T46" fmla="*/ 207 w 334"/>
                  <a:gd name="T47" fmla="*/ 121 h 184"/>
                  <a:gd name="T48" fmla="*/ 207 w 334"/>
                  <a:gd name="T49" fmla="*/ 107 h 184"/>
                  <a:gd name="T50" fmla="*/ 198 w 334"/>
                  <a:gd name="T51" fmla="*/ 104 h 184"/>
                  <a:gd name="T52" fmla="*/ 201 w 334"/>
                  <a:gd name="T53" fmla="*/ 90 h 184"/>
                  <a:gd name="T54" fmla="*/ 184 w 334"/>
                  <a:gd name="T55" fmla="*/ 70 h 184"/>
                  <a:gd name="T56" fmla="*/ 163 w 334"/>
                  <a:gd name="T57" fmla="*/ 69 h 184"/>
                  <a:gd name="T58" fmla="*/ 122 w 334"/>
                  <a:gd name="T59" fmla="*/ 57 h 184"/>
                  <a:gd name="T60" fmla="*/ 96 w 334"/>
                  <a:gd name="T61" fmla="*/ 28 h 184"/>
                  <a:gd name="T62" fmla="*/ 81 w 334"/>
                  <a:gd name="T63" fmla="*/ 35 h 184"/>
                  <a:gd name="T64" fmla="*/ 73 w 334"/>
                  <a:gd name="T65" fmla="*/ 31 h 184"/>
                  <a:gd name="T66" fmla="*/ 72 w 334"/>
                  <a:gd name="T67" fmla="*/ 15 h 184"/>
                  <a:gd name="T68" fmla="*/ 59 w 334"/>
                  <a:gd name="T69" fmla="*/ 23 h 184"/>
                  <a:gd name="T70" fmla="*/ 48 w 334"/>
                  <a:gd name="T71" fmla="*/ 19 h 184"/>
                  <a:gd name="T72" fmla="*/ 51 w 334"/>
                  <a:gd name="T73" fmla="*/ 7 h 184"/>
                  <a:gd name="T74" fmla="*/ 59 w 334"/>
                  <a:gd name="T75" fmla="*/ 3 h 184"/>
                  <a:gd name="T76" fmla="*/ 10 w 334"/>
                  <a:gd name="T77" fmla="*/ 0 h 184"/>
                  <a:gd name="T78" fmla="*/ 0 w 334"/>
                  <a:gd name="T79" fmla="*/ 58 h 184"/>
                  <a:gd name="T80" fmla="*/ 24 w 334"/>
                  <a:gd name="T81" fmla="*/ 67 h 184"/>
                  <a:gd name="T82" fmla="*/ 22 w 334"/>
                  <a:gd name="T83" fmla="*/ 53 h 184"/>
                  <a:gd name="T84" fmla="*/ 40 w 334"/>
                  <a:gd name="T85" fmla="*/ 53 h 184"/>
                  <a:gd name="T86" fmla="*/ 44 w 334"/>
                  <a:gd name="T87" fmla="*/ 46 h 184"/>
                  <a:gd name="T88" fmla="*/ 55 w 334"/>
                  <a:gd name="T89" fmla="*/ 47 h 184"/>
                  <a:gd name="T90" fmla="*/ 66 w 334"/>
                  <a:gd name="T91" fmla="*/ 57 h 184"/>
                  <a:gd name="T92" fmla="*/ 81 w 334"/>
                  <a:gd name="T93" fmla="*/ 61 h 184"/>
                  <a:gd name="T94" fmla="*/ 84 w 334"/>
                  <a:gd name="T95" fmla="*/ 72 h 184"/>
                  <a:gd name="T96" fmla="*/ 76 w 334"/>
                  <a:gd name="T97" fmla="*/ 76 h 184"/>
                  <a:gd name="T98" fmla="*/ 89 w 334"/>
                  <a:gd name="T99" fmla="*/ 85 h 184"/>
                  <a:gd name="T100" fmla="*/ 106 w 334"/>
                  <a:gd name="T101" fmla="*/ 86 h 184"/>
                  <a:gd name="T102" fmla="*/ 115 w 334"/>
                  <a:gd name="T103" fmla="*/ 93 h 184"/>
                  <a:gd name="T104" fmla="*/ 117 w 334"/>
                  <a:gd name="T105" fmla="*/ 111 h 184"/>
                  <a:gd name="T106" fmla="*/ 143 w 334"/>
                  <a:gd name="T107" fmla="*/ 136 h 184"/>
                  <a:gd name="T108" fmla="*/ 157 w 334"/>
                  <a:gd name="T109" fmla="*/ 138 h 184"/>
                  <a:gd name="T110" fmla="*/ 178 w 334"/>
                  <a:gd name="T111" fmla="*/ 154 h 184"/>
                  <a:gd name="T112" fmla="*/ 195 w 334"/>
                  <a:gd name="T113" fmla="*/ 160 h 184"/>
                  <a:gd name="T114" fmla="*/ 192 w 334"/>
                  <a:gd name="T115" fmla="*/ 174 h 184"/>
                  <a:gd name="T116" fmla="*/ 192 w 334"/>
                  <a:gd name="T117" fmla="*/ 174 h 184"/>
                  <a:gd name="T118" fmla="*/ 215 w 334"/>
                  <a:gd name="T119" fmla="*/ 184 h 184"/>
                  <a:gd name="T120" fmla="*/ 230 w 334"/>
                  <a:gd name="T121" fmla="*/ 175 h 184"/>
                  <a:gd name="T122" fmla="*/ 226 w 334"/>
                  <a:gd name="T123" fmla="*/ 16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184">
                    <a:moveTo>
                      <a:pt x="226" y="164"/>
                    </a:moveTo>
                    <a:cubicBezTo>
                      <a:pt x="221" y="160"/>
                      <a:pt x="218" y="158"/>
                      <a:pt x="212" y="154"/>
                    </a:cubicBezTo>
                    <a:cubicBezTo>
                      <a:pt x="216" y="153"/>
                      <a:pt x="217" y="152"/>
                      <a:pt x="220" y="151"/>
                    </a:cubicBezTo>
                    <a:cubicBezTo>
                      <a:pt x="227" y="153"/>
                      <a:pt x="230" y="154"/>
                      <a:pt x="236" y="157"/>
                    </a:cubicBezTo>
                    <a:cubicBezTo>
                      <a:pt x="239" y="154"/>
                      <a:pt x="241" y="153"/>
                      <a:pt x="244" y="151"/>
                    </a:cubicBezTo>
                    <a:cubicBezTo>
                      <a:pt x="247" y="151"/>
                      <a:pt x="249" y="152"/>
                      <a:pt x="252" y="152"/>
                    </a:cubicBezTo>
                    <a:cubicBezTo>
                      <a:pt x="254" y="150"/>
                      <a:pt x="254" y="149"/>
                      <a:pt x="255" y="146"/>
                    </a:cubicBezTo>
                    <a:cubicBezTo>
                      <a:pt x="258" y="147"/>
                      <a:pt x="260" y="148"/>
                      <a:pt x="262" y="149"/>
                    </a:cubicBezTo>
                    <a:cubicBezTo>
                      <a:pt x="269" y="149"/>
                      <a:pt x="273" y="149"/>
                      <a:pt x="280" y="150"/>
                    </a:cubicBezTo>
                    <a:cubicBezTo>
                      <a:pt x="282" y="152"/>
                      <a:pt x="283" y="153"/>
                      <a:pt x="284" y="155"/>
                    </a:cubicBezTo>
                    <a:cubicBezTo>
                      <a:pt x="281" y="156"/>
                      <a:pt x="280" y="156"/>
                      <a:pt x="277" y="157"/>
                    </a:cubicBezTo>
                    <a:cubicBezTo>
                      <a:pt x="278" y="160"/>
                      <a:pt x="279" y="161"/>
                      <a:pt x="279" y="163"/>
                    </a:cubicBezTo>
                    <a:cubicBezTo>
                      <a:pt x="285" y="163"/>
                      <a:pt x="287" y="163"/>
                      <a:pt x="293" y="163"/>
                    </a:cubicBezTo>
                    <a:cubicBezTo>
                      <a:pt x="296" y="166"/>
                      <a:pt x="298" y="167"/>
                      <a:pt x="302" y="170"/>
                    </a:cubicBezTo>
                    <a:cubicBezTo>
                      <a:pt x="315" y="170"/>
                      <a:pt x="321" y="170"/>
                      <a:pt x="334" y="170"/>
                    </a:cubicBezTo>
                    <a:cubicBezTo>
                      <a:pt x="324" y="162"/>
                      <a:pt x="319" y="158"/>
                      <a:pt x="308" y="149"/>
                    </a:cubicBezTo>
                    <a:cubicBezTo>
                      <a:pt x="303" y="149"/>
                      <a:pt x="301" y="149"/>
                      <a:pt x="296" y="149"/>
                    </a:cubicBezTo>
                    <a:cubicBezTo>
                      <a:pt x="291" y="145"/>
                      <a:pt x="288" y="143"/>
                      <a:pt x="283" y="140"/>
                    </a:cubicBezTo>
                    <a:cubicBezTo>
                      <a:pt x="291" y="139"/>
                      <a:pt x="294" y="139"/>
                      <a:pt x="301" y="139"/>
                    </a:cubicBezTo>
                    <a:cubicBezTo>
                      <a:pt x="298" y="135"/>
                      <a:pt x="297" y="133"/>
                      <a:pt x="294" y="129"/>
                    </a:cubicBezTo>
                    <a:cubicBezTo>
                      <a:pt x="276" y="131"/>
                      <a:pt x="267" y="131"/>
                      <a:pt x="250" y="133"/>
                    </a:cubicBezTo>
                    <a:cubicBezTo>
                      <a:pt x="245" y="135"/>
                      <a:pt x="243" y="137"/>
                      <a:pt x="238" y="139"/>
                    </a:cubicBezTo>
                    <a:cubicBezTo>
                      <a:pt x="235" y="135"/>
                      <a:pt x="233" y="133"/>
                      <a:pt x="230" y="128"/>
                    </a:cubicBezTo>
                    <a:cubicBezTo>
                      <a:pt x="221" y="125"/>
                      <a:pt x="216" y="124"/>
                      <a:pt x="207" y="121"/>
                    </a:cubicBezTo>
                    <a:cubicBezTo>
                      <a:pt x="207" y="115"/>
                      <a:pt x="207" y="112"/>
                      <a:pt x="207" y="107"/>
                    </a:cubicBezTo>
                    <a:cubicBezTo>
                      <a:pt x="203" y="106"/>
                      <a:pt x="201" y="105"/>
                      <a:pt x="198" y="104"/>
                    </a:cubicBezTo>
                    <a:cubicBezTo>
                      <a:pt x="199" y="98"/>
                      <a:pt x="199" y="95"/>
                      <a:pt x="201" y="90"/>
                    </a:cubicBezTo>
                    <a:cubicBezTo>
                      <a:pt x="194" y="82"/>
                      <a:pt x="191" y="78"/>
                      <a:pt x="184" y="70"/>
                    </a:cubicBezTo>
                    <a:cubicBezTo>
                      <a:pt x="175" y="69"/>
                      <a:pt x="171" y="69"/>
                      <a:pt x="163" y="69"/>
                    </a:cubicBezTo>
                    <a:cubicBezTo>
                      <a:pt x="146" y="64"/>
                      <a:pt x="138" y="62"/>
                      <a:pt x="122" y="57"/>
                    </a:cubicBezTo>
                    <a:cubicBezTo>
                      <a:pt x="112" y="45"/>
                      <a:pt x="106" y="40"/>
                      <a:pt x="96" y="28"/>
                    </a:cubicBezTo>
                    <a:cubicBezTo>
                      <a:pt x="90" y="31"/>
                      <a:pt x="87" y="32"/>
                      <a:pt x="81" y="35"/>
                    </a:cubicBezTo>
                    <a:cubicBezTo>
                      <a:pt x="78" y="33"/>
                      <a:pt x="76" y="32"/>
                      <a:pt x="73" y="31"/>
                    </a:cubicBezTo>
                    <a:cubicBezTo>
                      <a:pt x="73" y="25"/>
                      <a:pt x="72" y="21"/>
                      <a:pt x="72" y="15"/>
                    </a:cubicBezTo>
                    <a:cubicBezTo>
                      <a:pt x="67" y="18"/>
                      <a:pt x="64" y="20"/>
                      <a:pt x="59" y="23"/>
                    </a:cubicBezTo>
                    <a:cubicBezTo>
                      <a:pt x="55" y="21"/>
                      <a:pt x="52" y="21"/>
                      <a:pt x="48" y="19"/>
                    </a:cubicBezTo>
                    <a:cubicBezTo>
                      <a:pt x="49" y="14"/>
                      <a:pt x="50" y="12"/>
                      <a:pt x="51" y="7"/>
                    </a:cubicBezTo>
                    <a:cubicBezTo>
                      <a:pt x="54" y="5"/>
                      <a:pt x="56" y="5"/>
                      <a:pt x="59" y="3"/>
                    </a:cubicBezTo>
                    <a:cubicBezTo>
                      <a:pt x="39" y="2"/>
                      <a:pt x="30" y="1"/>
                      <a:pt x="10" y="0"/>
                    </a:cubicBezTo>
                    <a:cubicBezTo>
                      <a:pt x="6" y="23"/>
                      <a:pt x="4" y="35"/>
                      <a:pt x="0" y="58"/>
                    </a:cubicBezTo>
                    <a:cubicBezTo>
                      <a:pt x="9" y="61"/>
                      <a:pt x="14" y="63"/>
                      <a:pt x="24" y="67"/>
                    </a:cubicBezTo>
                    <a:cubicBezTo>
                      <a:pt x="23" y="61"/>
                      <a:pt x="23" y="58"/>
                      <a:pt x="22" y="53"/>
                    </a:cubicBezTo>
                    <a:cubicBezTo>
                      <a:pt x="29" y="53"/>
                      <a:pt x="33" y="53"/>
                      <a:pt x="40" y="53"/>
                    </a:cubicBezTo>
                    <a:cubicBezTo>
                      <a:pt x="42" y="50"/>
                      <a:pt x="42" y="49"/>
                      <a:pt x="44" y="46"/>
                    </a:cubicBezTo>
                    <a:cubicBezTo>
                      <a:pt x="48" y="46"/>
                      <a:pt x="51" y="47"/>
                      <a:pt x="55" y="47"/>
                    </a:cubicBezTo>
                    <a:cubicBezTo>
                      <a:pt x="60" y="51"/>
                      <a:pt x="62" y="53"/>
                      <a:pt x="66" y="57"/>
                    </a:cubicBezTo>
                    <a:cubicBezTo>
                      <a:pt x="72" y="59"/>
                      <a:pt x="75" y="59"/>
                      <a:pt x="81" y="61"/>
                    </a:cubicBezTo>
                    <a:cubicBezTo>
                      <a:pt x="82" y="66"/>
                      <a:pt x="83" y="68"/>
                      <a:pt x="84" y="72"/>
                    </a:cubicBezTo>
                    <a:cubicBezTo>
                      <a:pt x="81" y="74"/>
                      <a:pt x="79" y="74"/>
                      <a:pt x="76" y="76"/>
                    </a:cubicBezTo>
                    <a:cubicBezTo>
                      <a:pt x="81" y="79"/>
                      <a:pt x="84" y="81"/>
                      <a:pt x="89" y="85"/>
                    </a:cubicBezTo>
                    <a:cubicBezTo>
                      <a:pt x="96" y="85"/>
                      <a:pt x="99" y="85"/>
                      <a:pt x="106" y="86"/>
                    </a:cubicBezTo>
                    <a:cubicBezTo>
                      <a:pt x="110" y="89"/>
                      <a:pt x="112" y="90"/>
                      <a:pt x="115" y="93"/>
                    </a:cubicBezTo>
                    <a:cubicBezTo>
                      <a:pt x="116" y="100"/>
                      <a:pt x="116" y="104"/>
                      <a:pt x="117" y="111"/>
                    </a:cubicBezTo>
                    <a:cubicBezTo>
                      <a:pt x="127" y="121"/>
                      <a:pt x="133" y="126"/>
                      <a:pt x="143" y="136"/>
                    </a:cubicBezTo>
                    <a:cubicBezTo>
                      <a:pt x="149" y="137"/>
                      <a:pt x="151" y="137"/>
                      <a:pt x="157" y="138"/>
                    </a:cubicBezTo>
                    <a:cubicBezTo>
                      <a:pt x="165" y="145"/>
                      <a:pt x="169" y="148"/>
                      <a:pt x="178" y="154"/>
                    </a:cubicBezTo>
                    <a:cubicBezTo>
                      <a:pt x="185" y="156"/>
                      <a:pt x="188" y="158"/>
                      <a:pt x="195" y="160"/>
                    </a:cubicBezTo>
                    <a:cubicBezTo>
                      <a:pt x="194" y="166"/>
                      <a:pt x="193" y="168"/>
                      <a:pt x="192" y="174"/>
                    </a:cubicBezTo>
                    <a:cubicBezTo>
                      <a:pt x="192" y="174"/>
                      <a:pt x="192" y="174"/>
                      <a:pt x="192" y="174"/>
                    </a:cubicBezTo>
                    <a:cubicBezTo>
                      <a:pt x="201" y="178"/>
                      <a:pt x="206" y="180"/>
                      <a:pt x="215" y="184"/>
                    </a:cubicBezTo>
                    <a:cubicBezTo>
                      <a:pt x="221" y="180"/>
                      <a:pt x="224" y="178"/>
                      <a:pt x="230" y="175"/>
                    </a:cubicBezTo>
                    <a:cubicBezTo>
                      <a:pt x="228" y="170"/>
                      <a:pt x="228" y="168"/>
                      <a:pt x="226" y="16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308"/>
              <p:cNvSpPr>
                <a:spLocks/>
              </p:cNvSpPr>
              <p:nvPr userDrawn="1"/>
            </p:nvSpPr>
            <p:spPr bwMode="auto">
              <a:xfrm>
                <a:off x="5560" y="1114"/>
                <a:ext cx="346" cy="206"/>
              </a:xfrm>
              <a:custGeom>
                <a:avLst/>
                <a:gdLst>
                  <a:gd name="T0" fmla="*/ 142 w 146"/>
                  <a:gd name="T1" fmla="*/ 68 h 87"/>
                  <a:gd name="T2" fmla="*/ 132 w 146"/>
                  <a:gd name="T3" fmla="*/ 62 h 87"/>
                  <a:gd name="T4" fmla="*/ 125 w 146"/>
                  <a:gd name="T5" fmla="*/ 61 h 87"/>
                  <a:gd name="T6" fmla="*/ 122 w 146"/>
                  <a:gd name="T7" fmla="*/ 49 h 87"/>
                  <a:gd name="T8" fmla="*/ 97 w 146"/>
                  <a:gd name="T9" fmla="*/ 44 h 87"/>
                  <a:gd name="T10" fmla="*/ 87 w 146"/>
                  <a:gd name="T11" fmla="*/ 35 h 87"/>
                  <a:gd name="T12" fmla="*/ 71 w 146"/>
                  <a:gd name="T13" fmla="*/ 30 h 87"/>
                  <a:gd name="T14" fmla="*/ 46 w 146"/>
                  <a:gd name="T15" fmla="*/ 19 h 87"/>
                  <a:gd name="T16" fmla="*/ 53 w 146"/>
                  <a:gd name="T17" fmla="*/ 12 h 87"/>
                  <a:gd name="T18" fmla="*/ 67 w 146"/>
                  <a:gd name="T19" fmla="*/ 17 h 87"/>
                  <a:gd name="T20" fmla="*/ 65 w 146"/>
                  <a:gd name="T21" fmla="*/ 11 h 87"/>
                  <a:gd name="T22" fmla="*/ 72 w 146"/>
                  <a:gd name="T23" fmla="*/ 9 h 87"/>
                  <a:gd name="T24" fmla="*/ 68 w 146"/>
                  <a:gd name="T25" fmla="*/ 4 h 87"/>
                  <a:gd name="T26" fmla="*/ 50 w 146"/>
                  <a:gd name="T27" fmla="*/ 3 h 87"/>
                  <a:gd name="T28" fmla="*/ 43 w 146"/>
                  <a:gd name="T29" fmla="*/ 0 h 87"/>
                  <a:gd name="T30" fmla="*/ 40 w 146"/>
                  <a:gd name="T31" fmla="*/ 6 h 87"/>
                  <a:gd name="T32" fmla="*/ 32 w 146"/>
                  <a:gd name="T33" fmla="*/ 5 h 87"/>
                  <a:gd name="T34" fmla="*/ 24 w 146"/>
                  <a:gd name="T35" fmla="*/ 11 h 87"/>
                  <a:gd name="T36" fmla="*/ 8 w 146"/>
                  <a:gd name="T37" fmla="*/ 5 h 87"/>
                  <a:gd name="T38" fmla="*/ 0 w 146"/>
                  <a:gd name="T39" fmla="*/ 8 h 87"/>
                  <a:gd name="T40" fmla="*/ 14 w 146"/>
                  <a:gd name="T41" fmla="*/ 18 h 87"/>
                  <a:gd name="T42" fmla="*/ 18 w 146"/>
                  <a:gd name="T43" fmla="*/ 29 h 87"/>
                  <a:gd name="T44" fmla="*/ 3 w 146"/>
                  <a:gd name="T45" fmla="*/ 38 h 87"/>
                  <a:gd name="T46" fmla="*/ 6 w 146"/>
                  <a:gd name="T47" fmla="*/ 46 h 87"/>
                  <a:gd name="T48" fmla="*/ 26 w 146"/>
                  <a:gd name="T49" fmla="*/ 44 h 87"/>
                  <a:gd name="T50" fmla="*/ 30 w 146"/>
                  <a:gd name="T51" fmla="*/ 51 h 87"/>
                  <a:gd name="T52" fmla="*/ 47 w 146"/>
                  <a:gd name="T53" fmla="*/ 49 h 87"/>
                  <a:gd name="T54" fmla="*/ 49 w 146"/>
                  <a:gd name="T55" fmla="*/ 40 h 87"/>
                  <a:gd name="T56" fmla="*/ 65 w 146"/>
                  <a:gd name="T57" fmla="*/ 40 h 87"/>
                  <a:gd name="T58" fmla="*/ 75 w 146"/>
                  <a:gd name="T59" fmla="*/ 43 h 87"/>
                  <a:gd name="T60" fmla="*/ 73 w 146"/>
                  <a:gd name="T61" fmla="*/ 51 h 87"/>
                  <a:gd name="T62" fmla="*/ 77 w 146"/>
                  <a:gd name="T63" fmla="*/ 55 h 87"/>
                  <a:gd name="T64" fmla="*/ 74 w 146"/>
                  <a:gd name="T65" fmla="*/ 69 h 87"/>
                  <a:gd name="T66" fmla="*/ 98 w 146"/>
                  <a:gd name="T67" fmla="*/ 73 h 87"/>
                  <a:gd name="T68" fmla="*/ 107 w 146"/>
                  <a:gd name="T69" fmla="*/ 71 h 87"/>
                  <a:gd name="T70" fmla="*/ 131 w 146"/>
                  <a:gd name="T71" fmla="*/ 80 h 87"/>
                  <a:gd name="T72" fmla="*/ 136 w 146"/>
                  <a:gd name="T73" fmla="*/ 87 h 87"/>
                  <a:gd name="T74" fmla="*/ 146 w 146"/>
                  <a:gd name="T75" fmla="*/ 87 h 87"/>
                  <a:gd name="T76" fmla="*/ 142 w 146"/>
                  <a:gd name="T77" fmla="*/ 6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87">
                    <a:moveTo>
                      <a:pt x="142" y="68"/>
                    </a:moveTo>
                    <a:cubicBezTo>
                      <a:pt x="138" y="65"/>
                      <a:pt x="136" y="64"/>
                      <a:pt x="132" y="62"/>
                    </a:cubicBezTo>
                    <a:cubicBezTo>
                      <a:pt x="129" y="62"/>
                      <a:pt x="128" y="62"/>
                      <a:pt x="125" y="61"/>
                    </a:cubicBezTo>
                    <a:cubicBezTo>
                      <a:pt x="124" y="56"/>
                      <a:pt x="123" y="54"/>
                      <a:pt x="122" y="49"/>
                    </a:cubicBezTo>
                    <a:cubicBezTo>
                      <a:pt x="112" y="47"/>
                      <a:pt x="107" y="46"/>
                      <a:pt x="97" y="44"/>
                    </a:cubicBezTo>
                    <a:cubicBezTo>
                      <a:pt x="93" y="41"/>
                      <a:pt x="91" y="39"/>
                      <a:pt x="87" y="35"/>
                    </a:cubicBezTo>
                    <a:cubicBezTo>
                      <a:pt x="81" y="33"/>
                      <a:pt x="78" y="32"/>
                      <a:pt x="71" y="30"/>
                    </a:cubicBezTo>
                    <a:cubicBezTo>
                      <a:pt x="61" y="26"/>
                      <a:pt x="56" y="23"/>
                      <a:pt x="46" y="19"/>
                    </a:cubicBezTo>
                    <a:cubicBezTo>
                      <a:pt x="49" y="16"/>
                      <a:pt x="50" y="14"/>
                      <a:pt x="53" y="12"/>
                    </a:cubicBezTo>
                    <a:cubicBezTo>
                      <a:pt x="59" y="14"/>
                      <a:pt x="62" y="15"/>
                      <a:pt x="67" y="17"/>
                    </a:cubicBezTo>
                    <a:cubicBezTo>
                      <a:pt x="67" y="15"/>
                      <a:pt x="66" y="14"/>
                      <a:pt x="65" y="11"/>
                    </a:cubicBezTo>
                    <a:cubicBezTo>
                      <a:pt x="68" y="10"/>
                      <a:pt x="69" y="10"/>
                      <a:pt x="72" y="9"/>
                    </a:cubicBezTo>
                    <a:cubicBezTo>
                      <a:pt x="71" y="7"/>
                      <a:pt x="70" y="6"/>
                      <a:pt x="68" y="4"/>
                    </a:cubicBezTo>
                    <a:cubicBezTo>
                      <a:pt x="61" y="3"/>
                      <a:pt x="57" y="3"/>
                      <a:pt x="50" y="3"/>
                    </a:cubicBezTo>
                    <a:cubicBezTo>
                      <a:pt x="48" y="2"/>
                      <a:pt x="46" y="1"/>
                      <a:pt x="43" y="0"/>
                    </a:cubicBezTo>
                    <a:cubicBezTo>
                      <a:pt x="42" y="3"/>
                      <a:pt x="42" y="4"/>
                      <a:pt x="40" y="6"/>
                    </a:cubicBezTo>
                    <a:cubicBezTo>
                      <a:pt x="37" y="6"/>
                      <a:pt x="35" y="5"/>
                      <a:pt x="32" y="5"/>
                    </a:cubicBezTo>
                    <a:cubicBezTo>
                      <a:pt x="29" y="7"/>
                      <a:pt x="27" y="8"/>
                      <a:pt x="24" y="11"/>
                    </a:cubicBezTo>
                    <a:cubicBezTo>
                      <a:pt x="18" y="8"/>
                      <a:pt x="15" y="7"/>
                      <a:pt x="8" y="5"/>
                    </a:cubicBezTo>
                    <a:cubicBezTo>
                      <a:pt x="5" y="6"/>
                      <a:pt x="4" y="7"/>
                      <a:pt x="0" y="8"/>
                    </a:cubicBezTo>
                    <a:cubicBezTo>
                      <a:pt x="6" y="12"/>
                      <a:pt x="9" y="14"/>
                      <a:pt x="14" y="18"/>
                    </a:cubicBezTo>
                    <a:cubicBezTo>
                      <a:pt x="16" y="22"/>
                      <a:pt x="16" y="24"/>
                      <a:pt x="18" y="29"/>
                    </a:cubicBezTo>
                    <a:cubicBezTo>
                      <a:pt x="12" y="32"/>
                      <a:pt x="9" y="34"/>
                      <a:pt x="3" y="38"/>
                    </a:cubicBezTo>
                    <a:cubicBezTo>
                      <a:pt x="4" y="41"/>
                      <a:pt x="5" y="43"/>
                      <a:pt x="6" y="46"/>
                    </a:cubicBezTo>
                    <a:cubicBezTo>
                      <a:pt x="14" y="45"/>
                      <a:pt x="18" y="45"/>
                      <a:pt x="26" y="44"/>
                    </a:cubicBezTo>
                    <a:cubicBezTo>
                      <a:pt x="28" y="47"/>
                      <a:pt x="28" y="48"/>
                      <a:pt x="30" y="51"/>
                    </a:cubicBezTo>
                    <a:cubicBezTo>
                      <a:pt x="37" y="50"/>
                      <a:pt x="40" y="50"/>
                      <a:pt x="47" y="49"/>
                    </a:cubicBezTo>
                    <a:cubicBezTo>
                      <a:pt x="48" y="46"/>
                      <a:pt x="49" y="44"/>
                      <a:pt x="49" y="40"/>
                    </a:cubicBezTo>
                    <a:cubicBezTo>
                      <a:pt x="56" y="40"/>
                      <a:pt x="59" y="40"/>
                      <a:pt x="65" y="40"/>
                    </a:cubicBezTo>
                    <a:cubicBezTo>
                      <a:pt x="69" y="41"/>
                      <a:pt x="71" y="42"/>
                      <a:pt x="75" y="43"/>
                    </a:cubicBezTo>
                    <a:cubicBezTo>
                      <a:pt x="74" y="46"/>
                      <a:pt x="74" y="48"/>
                      <a:pt x="73" y="51"/>
                    </a:cubicBezTo>
                    <a:cubicBezTo>
                      <a:pt x="75" y="52"/>
                      <a:pt x="75" y="53"/>
                      <a:pt x="77" y="55"/>
                    </a:cubicBezTo>
                    <a:cubicBezTo>
                      <a:pt x="76" y="61"/>
                      <a:pt x="75" y="63"/>
                      <a:pt x="74" y="69"/>
                    </a:cubicBezTo>
                    <a:cubicBezTo>
                      <a:pt x="83" y="71"/>
                      <a:pt x="88" y="71"/>
                      <a:pt x="98" y="73"/>
                    </a:cubicBezTo>
                    <a:cubicBezTo>
                      <a:pt x="102" y="72"/>
                      <a:pt x="103" y="71"/>
                      <a:pt x="107" y="71"/>
                    </a:cubicBezTo>
                    <a:cubicBezTo>
                      <a:pt x="116" y="74"/>
                      <a:pt x="121" y="76"/>
                      <a:pt x="131" y="80"/>
                    </a:cubicBezTo>
                    <a:cubicBezTo>
                      <a:pt x="133" y="83"/>
                      <a:pt x="134" y="84"/>
                      <a:pt x="136" y="87"/>
                    </a:cubicBezTo>
                    <a:cubicBezTo>
                      <a:pt x="140" y="87"/>
                      <a:pt x="142" y="87"/>
                      <a:pt x="146" y="87"/>
                    </a:cubicBezTo>
                    <a:cubicBezTo>
                      <a:pt x="145" y="79"/>
                      <a:pt x="144" y="75"/>
                      <a:pt x="142" y="6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309"/>
              <p:cNvSpPr>
                <a:spLocks/>
              </p:cNvSpPr>
              <p:nvPr userDrawn="1"/>
            </p:nvSpPr>
            <p:spPr bwMode="auto">
              <a:xfrm>
                <a:off x="5849" y="1116"/>
                <a:ext cx="2732" cy="1564"/>
              </a:xfrm>
              <a:custGeom>
                <a:avLst/>
                <a:gdLst>
                  <a:gd name="T0" fmla="*/ 1108 w 1152"/>
                  <a:gd name="T1" fmla="*/ 524 h 659"/>
                  <a:gd name="T2" fmla="*/ 1072 w 1152"/>
                  <a:gd name="T3" fmla="*/ 465 h 659"/>
                  <a:gd name="T4" fmla="*/ 1038 w 1152"/>
                  <a:gd name="T5" fmla="*/ 386 h 659"/>
                  <a:gd name="T6" fmla="*/ 928 w 1152"/>
                  <a:gd name="T7" fmla="*/ 297 h 659"/>
                  <a:gd name="T8" fmla="*/ 898 w 1152"/>
                  <a:gd name="T9" fmla="*/ 322 h 659"/>
                  <a:gd name="T10" fmla="*/ 851 w 1152"/>
                  <a:gd name="T11" fmla="*/ 302 h 659"/>
                  <a:gd name="T12" fmla="*/ 857 w 1152"/>
                  <a:gd name="T13" fmla="*/ 333 h 659"/>
                  <a:gd name="T14" fmla="*/ 826 w 1152"/>
                  <a:gd name="T15" fmla="*/ 343 h 659"/>
                  <a:gd name="T16" fmla="*/ 744 w 1152"/>
                  <a:gd name="T17" fmla="*/ 321 h 659"/>
                  <a:gd name="T18" fmla="*/ 703 w 1152"/>
                  <a:gd name="T19" fmla="*/ 322 h 659"/>
                  <a:gd name="T20" fmla="*/ 556 w 1152"/>
                  <a:gd name="T21" fmla="*/ 252 h 659"/>
                  <a:gd name="T22" fmla="*/ 432 w 1152"/>
                  <a:gd name="T23" fmla="*/ 160 h 659"/>
                  <a:gd name="T24" fmla="*/ 350 w 1152"/>
                  <a:gd name="T25" fmla="*/ 50 h 659"/>
                  <a:gd name="T26" fmla="*/ 282 w 1152"/>
                  <a:gd name="T27" fmla="*/ 11 h 659"/>
                  <a:gd name="T28" fmla="*/ 198 w 1152"/>
                  <a:gd name="T29" fmla="*/ 15 h 659"/>
                  <a:gd name="T30" fmla="*/ 154 w 1152"/>
                  <a:gd name="T31" fmla="*/ 22 h 659"/>
                  <a:gd name="T32" fmla="*/ 94 w 1152"/>
                  <a:gd name="T33" fmla="*/ 57 h 659"/>
                  <a:gd name="T34" fmla="*/ 24 w 1152"/>
                  <a:gd name="T35" fmla="*/ 39 h 659"/>
                  <a:gd name="T36" fmla="*/ 10 w 1152"/>
                  <a:gd name="T37" fmla="*/ 61 h 659"/>
                  <a:gd name="T38" fmla="*/ 23 w 1152"/>
                  <a:gd name="T39" fmla="*/ 98 h 659"/>
                  <a:gd name="T40" fmla="*/ 69 w 1152"/>
                  <a:gd name="T41" fmla="*/ 149 h 659"/>
                  <a:gd name="T42" fmla="*/ 84 w 1152"/>
                  <a:gd name="T43" fmla="*/ 191 h 659"/>
                  <a:gd name="T44" fmla="*/ 76 w 1152"/>
                  <a:gd name="T45" fmla="*/ 217 h 659"/>
                  <a:gd name="T46" fmla="*/ 124 w 1152"/>
                  <a:gd name="T47" fmla="*/ 253 h 659"/>
                  <a:gd name="T48" fmla="*/ 187 w 1152"/>
                  <a:gd name="T49" fmla="*/ 313 h 659"/>
                  <a:gd name="T50" fmla="*/ 230 w 1152"/>
                  <a:gd name="T51" fmla="*/ 337 h 659"/>
                  <a:gd name="T52" fmla="*/ 279 w 1152"/>
                  <a:gd name="T53" fmla="*/ 351 h 659"/>
                  <a:gd name="T54" fmla="*/ 340 w 1152"/>
                  <a:gd name="T55" fmla="*/ 365 h 659"/>
                  <a:gd name="T56" fmla="*/ 382 w 1152"/>
                  <a:gd name="T57" fmla="*/ 404 h 659"/>
                  <a:gd name="T58" fmla="*/ 401 w 1152"/>
                  <a:gd name="T59" fmla="*/ 438 h 659"/>
                  <a:gd name="T60" fmla="*/ 367 w 1152"/>
                  <a:gd name="T61" fmla="*/ 467 h 659"/>
                  <a:gd name="T62" fmla="*/ 396 w 1152"/>
                  <a:gd name="T63" fmla="*/ 497 h 659"/>
                  <a:gd name="T64" fmla="*/ 414 w 1152"/>
                  <a:gd name="T65" fmla="*/ 521 h 659"/>
                  <a:gd name="T66" fmla="*/ 431 w 1152"/>
                  <a:gd name="T67" fmla="*/ 522 h 659"/>
                  <a:gd name="T68" fmla="*/ 468 w 1152"/>
                  <a:gd name="T69" fmla="*/ 542 h 659"/>
                  <a:gd name="T70" fmla="*/ 508 w 1152"/>
                  <a:gd name="T71" fmla="*/ 572 h 659"/>
                  <a:gd name="T72" fmla="*/ 557 w 1152"/>
                  <a:gd name="T73" fmla="*/ 615 h 659"/>
                  <a:gd name="T74" fmla="*/ 614 w 1152"/>
                  <a:gd name="T75" fmla="*/ 634 h 659"/>
                  <a:gd name="T76" fmla="*/ 662 w 1152"/>
                  <a:gd name="T77" fmla="*/ 647 h 659"/>
                  <a:gd name="T78" fmla="*/ 708 w 1152"/>
                  <a:gd name="T79" fmla="*/ 648 h 659"/>
                  <a:gd name="T80" fmla="*/ 739 w 1152"/>
                  <a:gd name="T81" fmla="*/ 653 h 659"/>
                  <a:gd name="T82" fmla="*/ 755 w 1152"/>
                  <a:gd name="T83" fmla="*/ 642 h 659"/>
                  <a:gd name="T84" fmla="*/ 794 w 1152"/>
                  <a:gd name="T85" fmla="*/ 641 h 659"/>
                  <a:gd name="T86" fmla="*/ 805 w 1152"/>
                  <a:gd name="T87" fmla="*/ 628 h 659"/>
                  <a:gd name="T88" fmla="*/ 799 w 1152"/>
                  <a:gd name="T89" fmla="*/ 603 h 659"/>
                  <a:gd name="T90" fmla="*/ 807 w 1152"/>
                  <a:gd name="T91" fmla="*/ 584 h 659"/>
                  <a:gd name="T92" fmla="*/ 814 w 1152"/>
                  <a:gd name="T93" fmla="*/ 546 h 659"/>
                  <a:gd name="T94" fmla="*/ 861 w 1152"/>
                  <a:gd name="T95" fmla="*/ 531 h 659"/>
                  <a:gd name="T96" fmla="*/ 825 w 1152"/>
                  <a:gd name="T97" fmla="*/ 503 h 659"/>
                  <a:gd name="T98" fmla="*/ 804 w 1152"/>
                  <a:gd name="T99" fmla="*/ 475 h 659"/>
                  <a:gd name="T100" fmla="*/ 855 w 1152"/>
                  <a:gd name="T101" fmla="*/ 470 h 659"/>
                  <a:gd name="T102" fmla="*/ 867 w 1152"/>
                  <a:gd name="T103" fmla="*/ 487 h 659"/>
                  <a:gd name="T104" fmla="*/ 858 w 1152"/>
                  <a:gd name="T105" fmla="*/ 498 h 659"/>
                  <a:gd name="T106" fmla="*/ 952 w 1152"/>
                  <a:gd name="T107" fmla="*/ 528 h 659"/>
                  <a:gd name="T108" fmla="*/ 993 w 1152"/>
                  <a:gd name="T109" fmla="*/ 538 h 659"/>
                  <a:gd name="T110" fmla="*/ 1061 w 1152"/>
                  <a:gd name="T111" fmla="*/ 553 h 659"/>
                  <a:gd name="T112" fmla="*/ 1143 w 1152"/>
                  <a:gd name="T113" fmla="*/ 556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659">
                    <a:moveTo>
                      <a:pt x="1145" y="547"/>
                    </a:moveTo>
                    <a:cubicBezTo>
                      <a:pt x="1148" y="547"/>
                      <a:pt x="1149" y="547"/>
                      <a:pt x="1152" y="547"/>
                    </a:cubicBezTo>
                    <a:cubicBezTo>
                      <a:pt x="1151" y="544"/>
                      <a:pt x="1150" y="542"/>
                      <a:pt x="1149" y="539"/>
                    </a:cubicBezTo>
                    <a:cubicBezTo>
                      <a:pt x="1136" y="531"/>
                      <a:pt x="1129" y="527"/>
                      <a:pt x="1116" y="520"/>
                    </a:cubicBezTo>
                    <a:cubicBezTo>
                      <a:pt x="1113" y="521"/>
                      <a:pt x="1111" y="522"/>
                      <a:pt x="1108" y="524"/>
                    </a:cubicBezTo>
                    <a:cubicBezTo>
                      <a:pt x="1102" y="518"/>
                      <a:pt x="1099" y="515"/>
                      <a:pt x="1093" y="510"/>
                    </a:cubicBezTo>
                    <a:cubicBezTo>
                      <a:pt x="1088" y="507"/>
                      <a:pt x="1085" y="505"/>
                      <a:pt x="1079" y="502"/>
                    </a:cubicBezTo>
                    <a:cubicBezTo>
                      <a:pt x="1082" y="493"/>
                      <a:pt x="1084" y="489"/>
                      <a:pt x="1087" y="480"/>
                    </a:cubicBezTo>
                    <a:cubicBezTo>
                      <a:pt x="1082" y="477"/>
                      <a:pt x="1079" y="475"/>
                      <a:pt x="1074" y="472"/>
                    </a:cubicBezTo>
                    <a:cubicBezTo>
                      <a:pt x="1073" y="469"/>
                      <a:pt x="1073" y="468"/>
                      <a:pt x="1072" y="465"/>
                    </a:cubicBezTo>
                    <a:cubicBezTo>
                      <a:pt x="1066" y="459"/>
                      <a:pt x="1063" y="455"/>
                      <a:pt x="1056" y="448"/>
                    </a:cubicBezTo>
                    <a:cubicBezTo>
                      <a:pt x="1052" y="446"/>
                      <a:pt x="1050" y="445"/>
                      <a:pt x="1045" y="443"/>
                    </a:cubicBezTo>
                    <a:cubicBezTo>
                      <a:pt x="1043" y="439"/>
                      <a:pt x="1041" y="437"/>
                      <a:pt x="1038" y="433"/>
                    </a:cubicBezTo>
                    <a:cubicBezTo>
                      <a:pt x="1038" y="422"/>
                      <a:pt x="1037" y="417"/>
                      <a:pt x="1037" y="406"/>
                    </a:cubicBezTo>
                    <a:cubicBezTo>
                      <a:pt x="1037" y="398"/>
                      <a:pt x="1037" y="394"/>
                      <a:pt x="1038" y="386"/>
                    </a:cubicBezTo>
                    <a:cubicBezTo>
                      <a:pt x="1030" y="374"/>
                      <a:pt x="1027" y="367"/>
                      <a:pt x="1020" y="355"/>
                    </a:cubicBezTo>
                    <a:cubicBezTo>
                      <a:pt x="1015" y="353"/>
                      <a:pt x="1013" y="352"/>
                      <a:pt x="1009" y="349"/>
                    </a:cubicBezTo>
                    <a:cubicBezTo>
                      <a:pt x="1001" y="340"/>
                      <a:pt x="997" y="335"/>
                      <a:pt x="988" y="326"/>
                    </a:cubicBezTo>
                    <a:cubicBezTo>
                      <a:pt x="971" y="316"/>
                      <a:pt x="963" y="311"/>
                      <a:pt x="945" y="301"/>
                    </a:cubicBezTo>
                    <a:cubicBezTo>
                      <a:pt x="938" y="299"/>
                      <a:pt x="935" y="299"/>
                      <a:pt x="928" y="297"/>
                    </a:cubicBezTo>
                    <a:cubicBezTo>
                      <a:pt x="928" y="299"/>
                      <a:pt x="927" y="301"/>
                      <a:pt x="927" y="303"/>
                    </a:cubicBezTo>
                    <a:cubicBezTo>
                      <a:pt x="931" y="306"/>
                      <a:pt x="933" y="307"/>
                      <a:pt x="938" y="310"/>
                    </a:cubicBezTo>
                    <a:cubicBezTo>
                      <a:pt x="937" y="314"/>
                      <a:pt x="937" y="316"/>
                      <a:pt x="936" y="320"/>
                    </a:cubicBezTo>
                    <a:cubicBezTo>
                      <a:pt x="930" y="318"/>
                      <a:pt x="927" y="317"/>
                      <a:pt x="921" y="315"/>
                    </a:cubicBezTo>
                    <a:cubicBezTo>
                      <a:pt x="912" y="318"/>
                      <a:pt x="907" y="319"/>
                      <a:pt x="898" y="322"/>
                    </a:cubicBezTo>
                    <a:cubicBezTo>
                      <a:pt x="900" y="324"/>
                      <a:pt x="901" y="326"/>
                      <a:pt x="903" y="328"/>
                    </a:cubicBezTo>
                    <a:cubicBezTo>
                      <a:pt x="901" y="329"/>
                      <a:pt x="900" y="330"/>
                      <a:pt x="899" y="331"/>
                    </a:cubicBezTo>
                    <a:cubicBezTo>
                      <a:pt x="892" y="327"/>
                      <a:pt x="889" y="325"/>
                      <a:pt x="882" y="321"/>
                    </a:cubicBezTo>
                    <a:cubicBezTo>
                      <a:pt x="876" y="320"/>
                      <a:pt x="872" y="319"/>
                      <a:pt x="866" y="318"/>
                    </a:cubicBezTo>
                    <a:cubicBezTo>
                      <a:pt x="860" y="311"/>
                      <a:pt x="857" y="308"/>
                      <a:pt x="851" y="302"/>
                    </a:cubicBezTo>
                    <a:cubicBezTo>
                      <a:pt x="836" y="303"/>
                      <a:pt x="829" y="304"/>
                      <a:pt x="814" y="306"/>
                    </a:cubicBezTo>
                    <a:cubicBezTo>
                      <a:pt x="816" y="311"/>
                      <a:pt x="817" y="314"/>
                      <a:pt x="820" y="320"/>
                    </a:cubicBezTo>
                    <a:cubicBezTo>
                      <a:pt x="823" y="320"/>
                      <a:pt x="825" y="321"/>
                      <a:pt x="829" y="322"/>
                    </a:cubicBezTo>
                    <a:cubicBezTo>
                      <a:pt x="836" y="327"/>
                      <a:pt x="839" y="329"/>
                      <a:pt x="847" y="334"/>
                    </a:cubicBezTo>
                    <a:cubicBezTo>
                      <a:pt x="851" y="334"/>
                      <a:pt x="853" y="334"/>
                      <a:pt x="857" y="333"/>
                    </a:cubicBezTo>
                    <a:cubicBezTo>
                      <a:pt x="864" y="338"/>
                      <a:pt x="867" y="340"/>
                      <a:pt x="874" y="345"/>
                    </a:cubicBezTo>
                    <a:cubicBezTo>
                      <a:pt x="880" y="358"/>
                      <a:pt x="882" y="364"/>
                      <a:pt x="888" y="377"/>
                    </a:cubicBezTo>
                    <a:cubicBezTo>
                      <a:pt x="884" y="378"/>
                      <a:pt x="883" y="378"/>
                      <a:pt x="879" y="378"/>
                    </a:cubicBezTo>
                    <a:cubicBezTo>
                      <a:pt x="871" y="370"/>
                      <a:pt x="867" y="366"/>
                      <a:pt x="859" y="357"/>
                    </a:cubicBezTo>
                    <a:cubicBezTo>
                      <a:pt x="846" y="351"/>
                      <a:pt x="840" y="349"/>
                      <a:pt x="826" y="343"/>
                    </a:cubicBezTo>
                    <a:cubicBezTo>
                      <a:pt x="823" y="346"/>
                      <a:pt x="821" y="347"/>
                      <a:pt x="817" y="350"/>
                    </a:cubicBezTo>
                    <a:cubicBezTo>
                      <a:pt x="811" y="349"/>
                      <a:pt x="807" y="348"/>
                      <a:pt x="801" y="347"/>
                    </a:cubicBezTo>
                    <a:cubicBezTo>
                      <a:pt x="794" y="341"/>
                      <a:pt x="791" y="338"/>
                      <a:pt x="784" y="332"/>
                    </a:cubicBezTo>
                    <a:cubicBezTo>
                      <a:pt x="778" y="333"/>
                      <a:pt x="775" y="334"/>
                      <a:pt x="769" y="336"/>
                    </a:cubicBezTo>
                    <a:cubicBezTo>
                      <a:pt x="759" y="330"/>
                      <a:pt x="754" y="327"/>
                      <a:pt x="744" y="321"/>
                    </a:cubicBezTo>
                    <a:cubicBezTo>
                      <a:pt x="741" y="316"/>
                      <a:pt x="739" y="313"/>
                      <a:pt x="735" y="308"/>
                    </a:cubicBezTo>
                    <a:cubicBezTo>
                      <a:pt x="729" y="310"/>
                      <a:pt x="726" y="310"/>
                      <a:pt x="721" y="312"/>
                    </a:cubicBezTo>
                    <a:cubicBezTo>
                      <a:pt x="725" y="319"/>
                      <a:pt x="728" y="322"/>
                      <a:pt x="732" y="329"/>
                    </a:cubicBezTo>
                    <a:cubicBezTo>
                      <a:pt x="727" y="330"/>
                      <a:pt x="724" y="330"/>
                      <a:pt x="719" y="331"/>
                    </a:cubicBezTo>
                    <a:cubicBezTo>
                      <a:pt x="713" y="327"/>
                      <a:pt x="709" y="326"/>
                      <a:pt x="703" y="322"/>
                    </a:cubicBezTo>
                    <a:cubicBezTo>
                      <a:pt x="692" y="322"/>
                      <a:pt x="686" y="323"/>
                      <a:pt x="675" y="323"/>
                    </a:cubicBezTo>
                    <a:cubicBezTo>
                      <a:pt x="661" y="313"/>
                      <a:pt x="653" y="309"/>
                      <a:pt x="638" y="299"/>
                    </a:cubicBezTo>
                    <a:cubicBezTo>
                      <a:pt x="618" y="293"/>
                      <a:pt x="607" y="290"/>
                      <a:pt x="587" y="284"/>
                    </a:cubicBezTo>
                    <a:cubicBezTo>
                      <a:pt x="585" y="280"/>
                      <a:pt x="584" y="278"/>
                      <a:pt x="582" y="273"/>
                    </a:cubicBezTo>
                    <a:cubicBezTo>
                      <a:pt x="572" y="265"/>
                      <a:pt x="566" y="261"/>
                      <a:pt x="556" y="252"/>
                    </a:cubicBezTo>
                    <a:cubicBezTo>
                      <a:pt x="538" y="239"/>
                      <a:pt x="529" y="232"/>
                      <a:pt x="511" y="219"/>
                    </a:cubicBezTo>
                    <a:cubicBezTo>
                      <a:pt x="505" y="218"/>
                      <a:pt x="502" y="218"/>
                      <a:pt x="496" y="217"/>
                    </a:cubicBezTo>
                    <a:cubicBezTo>
                      <a:pt x="479" y="205"/>
                      <a:pt x="471" y="199"/>
                      <a:pt x="454" y="187"/>
                    </a:cubicBezTo>
                    <a:cubicBezTo>
                      <a:pt x="448" y="185"/>
                      <a:pt x="445" y="184"/>
                      <a:pt x="439" y="183"/>
                    </a:cubicBezTo>
                    <a:cubicBezTo>
                      <a:pt x="436" y="173"/>
                      <a:pt x="435" y="169"/>
                      <a:pt x="432" y="160"/>
                    </a:cubicBezTo>
                    <a:cubicBezTo>
                      <a:pt x="420" y="146"/>
                      <a:pt x="414" y="138"/>
                      <a:pt x="402" y="124"/>
                    </a:cubicBezTo>
                    <a:cubicBezTo>
                      <a:pt x="381" y="114"/>
                      <a:pt x="371" y="109"/>
                      <a:pt x="350" y="99"/>
                    </a:cubicBezTo>
                    <a:cubicBezTo>
                      <a:pt x="349" y="94"/>
                      <a:pt x="348" y="92"/>
                      <a:pt x="347" y="87"/>
                    </a:cubicBezTo>
                    <a:cubicBezTo>
                      <a:pt x="352" y="83"/>
                      <a:pt x="355" y="81"/>
                      <a:pt x="360" y="76"/>
                    </a:cubicBezTo>
                    <a:cubicBezTo>
                      <a:pt x="356" y="66"/>
                      <a:pt x="354" y="61"/>
                      <a:pt x="350" y="50"/>
                    </a:cubicBezTo>
                    <a:cubicBezTo>
                      <a:pt x="342" y="46"/>
                      <a:pt x="338" y="44"/>
                      <a:pt x="329" y="40"/>
                    </a:cubicBezTo>
                    <a:cubicBezTo>
                      <a:pt x="322" y="33"/>
                      <a:pt x="319" y="29"/>
                      <a:pt x="312" y="22"/>
                    </a:cubicBezTo>
                    <a:cubicBezTo>
                      <a:pt x="312" y="18"/>
                      <a:pt x="312" y="17"/>
                      <a:pt x="311" y="13"/>
                    </a:cubicBezTo>
                    <a:cubicBezTo>
                      <a:pt x="304" y="11"/>
                      <a:pt x="300" y="10"/>
                      <a:pt x="293" y="7"/>
                    </a:cubicBezTo>
                    <a:cubicBezTo>
                      <a:pt x="288" y="9"/>
                      <a:pt x="286" y="9"/>
                      <a:pt x="282" y="11"/>
                    </a:cubicBezTo>
                    <a:cubicBezTo>
                      <a:pt x="276" y="8"/>
                      <a:pt x="273" y="7"/>
                      <a:pt x="267" y="4"/>
                    </a:cubicBezTo>
                    <a:cubicBezTo>
                      <a:pt x="265" y="10"/>
                      <a:pt x="264" y="13"/>
                      <a:pt x="262" y="20"/>
                    </a:cubicBezTo>
                    <a:cubicBezTo>
                      <a:pt x="257" y="19"/>
                      <a:pt x="254" y="19"/>
                      <a:pt x="248" y="19"/>
                    </a:cubicBezTo>
                    <a:cubicBezTo>
                      <a:pt x="235" y="11"/>
                      <a:pt x="229" y="7"/>
                      <a:pt x="217" y="0"/>
                    </a:cubicBezTo>
                    <a:cubicBezTo>
                      <a:pt x="209" y="6"/>
                      <a:pt x="205" y="9"/>
                      <a:pt x="198" y="15"/>
                    </a:cubicBezTo>
                    <a:cubicBezTo>
                      <a:pt x="199" y="18"/>
                      <a:pt x="200" y="19"/>
                      <a:pt x="202" y="22"/>
                    </a:cubicBezTo>
                    <a:cubicBezTo>
                      <a:pt x="198" y="25"/>
                      <a:pt x="196" y="26"/>
                      <a:pt x="192" y="29"/>
                    </a:cubicBezTo>
                    <a:cubicBezTo>
                      <a:pt x="188" y="23"/>
                      <a:pt x="185" y="21"/>
                      <a:pt x="181" y="15"/>
                    </a:cubicBezTo>
                    <a:cubicBezTo>
                      <a:pt x="164" y="12"/>
                      <a:pt x="155" y="10"/>
                      <a:pt x="139" y="7"/>
                    </a:cubicBezTo>
                    <a:cubicBezTo>
                      <a:pt x="145" y="13"/>
                      <a:pt x="148" y="16"/>
                      <a:pt x="154" y="22"/>
                    </a:cubicBezTo>
                    <a:cubicBezTo>
                      <a:pt x="154" y="31"/>
                      <a:pt x="155" y="36"/>
                      <a:pt x="155" y="45"/>
                    </a:cubicBezTo>
                    <a:cubicBezTo>
                      <a:pt x="149" y="44"/>
                      <a:pt x="146" y="43"/>
                      <a:pt x="141" y="42"/>
                    </a:cubicBezTo>
                    <a:cubicBezTo>
                      <a:pt x="140" y="48"/>
                      <a:pt x="140" y="51"/>
                      <a:pt x="140" y="57"/>
                    </a:cubicBezTo>
                    <a:cubicBezTo>
                      <a:pt x="125" y="55"/>
                      <a:pt x="118" y="53"/>
                      <a:pt x="103" y="51"/>
                    </a:cubicBezTo>
                    <a:cubicBezTo>
                      <a:pt x="99" y="54"/>
                      <a:pt x="97" y="55"/>
                      <a:pt x="94" y="57"/>
                    </a:cubicBezTo>
                    <a:cubicBezTo>
                      <a:pt x="83" y="53"/>
                      <a:pt x="77" y="51"/>
                      <a:pt x="66" y="46"/>
                    </a:cubicBezTo>
                    <a:cubicBezTo>
                      <a:pt x="62" y="50"/>
                      <a:pt x="60" y="51"/>
                      <a:pt x="56" y="55"/>
                    </a:cubicBezTo>
                    <a:cubicBezTo>
                      <a:pt x="51" y="53"/>
                      <a:pt x="48" y="52"/>
                      <a:pt x="43" y="51"/>
                    </a:cubicBezTo>
                    <a:cubicBezTo>
                      <a:pt x="42" y="47"/>
                      <a:pt x="42" y="46"/>
                      <a:pt x="41" y="43"/>
                    </a:cubicBezTo>
                    <a:cubicBezTo>
                      <a:pt x="35" y="41"/>
                      <a:pt x="31" y="40"/>
                      <a:pt x="24" y="39"/>
                    </a:cubicBezTo>
                    <a:cubicBezTo>
                      <a:pt x="18" y="40"/>
                      <a:pt x="15" y="40"/>
                      <a:pt x="9" y="41"/>
                    </a:cubicBezTo>
                    <a:cubicBezTo>
                      <a:pt x="8" y="44"/>
                      <a:pt x="7" y="46"/>
                      <a:pt x="6" y="49"/>
                    </a:cubicBezTo>
                    <a:cubicBezTo>
                      <a:pt x="3" y="48"/>
                      <a:pt x="2" y="48"/>
                      <a:pt x="0" y="48"/>
                    </a:cubicBezTo>
                    <a:cubicBezTo>
                      <a:pt x="1" y="53"/>
                      <a:pt x="2" y="55"/>
                      <a:pt x="3" y="60"/>
                    </a:cubicBezTo>
                    <a:cubicBezTo>
                      <a:pt x="6" y="61"/>
                      <a:pt x="7" y="61"/>
                      <a:pt x="10" y="61"/>
                    </a:cubicBezTo>
                    <a:cubicBezTo>
                      <a:pt x="14" y="63"/>
                      <a:pt x="16" y="64"/>
                      <a:pt x="20" y="67"/>
                    </a:cubicBezTo>
                    <a:cubicBezTo>
                      <a:pt x="22" y="74"/>
                      <a:pt x="23" y="78"/>
                      <a:pt x="24" y="86"/>
                    </a:cubicBezTo>
                    <a:cubicBezTo>
                      <a:pt x="20" y="86"/>
                      <a:pt x="18" y="86"/>
                      <a:pt x="14" y="86"/>
                    </a:cubicBezTo>
                    <a:cubicBezTo>
                      <a:pt x="12" y="88"/>
                      <a:pt x="11" y="90"/>
                      <a:pt x="9" y="92"/>
                    </a:cubicBezTo>
                    <a:cubicBezTo>
                      <a:pt x="15" y="94"/>
                      <a:pt x="18" y="95"/>
                      <a:pt x="23" y="98"/>
                    </a:cubicBezTo>
                    <a:cubicBezTo>
                      <a:pt x="27" y="101"/>
                      <a:pt x="28" y="102"/>
                      <a:pt x="31" y="105"/>
                    </a:cubicBezTo>
                    <a:cubicBezTo>
                      <a:pt x="36" y="111"/>
                      <a:pt x="38" y="114"/>
                      <a:pt x="42" y="119"/>
                    </a:cubicBezTo>
                    <a:cubicBezTo>
                      <a:pt x="49" y="124"/>
                      <a:pt x="52" y="127"/>
                      <a:pt x="58" y="131"/>
                    </a:cubicBezTo>
                    <a:cubicBezTo>
                      <a:pt x="62" y="133"/>
                      <a:pt x="64" y="134"/>
                      <a:pt x="68" y="135"/>
                    </a:cubicBezTo>
                    <a:cubicBezTo>
                      <a:pt x="68" y="141"/>
                      <a:pt x="68" y="144"/>
                      <a:pt x="69" y="149"/>
                    </a:cubicBezTo>
                    <a:cubicBezTo>
                      <a:pt x="74" y="154"/>
                      <a:pt x="77" y="157"/>
                      <a:pt x="83" y="161"/>
                    </a:cubicBezTo>
                    <a:cubicBezTo>
                      <a:pt x="79" y="162"/>
                      <a:pt x="78" y="162"/>
                      <a:pt x="74" y="163"/>
                    </a:cubicBezTo>
                    <a:cubicBezTo>
                      <a:pt x="74" y="165"/>
                      <a:pt x="74" y="166"/>
                      <a:pt x="74" y="169"/>
                    </a:cubicBezTo>
                    <a:cubicBezTo>
                      <a:pt x="78" y="174"/>
                      <a:pt x="80" y="177"/>
                      <a:pt x="84" y="183"/>
                    </a:cubicBezTo>
                    <a:cubicBezTo>
                      <a:pt x="84" y="186"/>
                      <a:pt x="84" y="188"/>
                      <a:pt x="84" y="191"/>
                    </a:cubicBezTo>
                    <a:cubicBezTo>
                      <a:pt x="81" y="191"/>
                      <a:pt x="79" y="191"/>
                      <a:pt x="76" y="191"/>
                    </a:cubicBezTo>
                    <a:cubicBezTo>
                      <a:pt x="71" y="189"/>
                      <a:pt x="68" y="188"/>
                      <a:pt x="63" y="186"/>
                    </a:cubicBezTo>
                    <a:cubicBezTo>
                      <a:pt x="63" y="193"/>
                      <a:pt x="64" y="197"/>
                      <a:pt x="64" y="204"/>
                    </a:cubicBezTo>
                    <a:cubicBezTo>
                      <a:pt x="69" y="207"/>
                      <a:pt x="71" y="208"/>
                      <a:pt x="75" y="210"/>
                    </a:cubicBezTo>
                    <a:cubicBezTo>
                      <a:pt x="76" y="213"/>
                      <a:pt x="76" y="215"/>
                      <a:pt x="76" y="217"/>
                    </a:cubicBezTo>
                    <a:cubicBezTo>
                      <a:pt x="86" y="226"/>
                      <a:pt x="90" y="231"/>
                      <a:pt x="99" y="239"/>
                    </a:cubicBezTo>
                    <a:cubicBezTo>
                      <a:pt x="101" y="241"/>
                      <a:pt x="102" y="242"/>
                      <a:pt x="104" y="243"/>
                    </a:cubicBezTo>
                    <a:cubicBezTo>
                      <a:pt x="107" y="242"/>
                      <a:pt x="109" y="242"/>
                      <a:pt x="112" y="241"/>
                    </a:cubicBezTo>
                    <a:cubicBezTo>
                      <a:pt x="118" y="243"/>
                      <a:pt x="120" y="245"/>
                      <a:pt x="126" y="248"/>
                    </a:cubicBezTo>
                    <a:cubicBezTo>
                      <a:pt x="125" y="250"/>
                      <a:pt x="125" y="251"/>
                      <a:pt x="124" y="253"/>
                    </a:cubicBezTo>
                    <a:cubicBezTo>
                      <a:pt x="130" y="258"/>
                      <a:pt x="133" y="261"/>
                      <a:pt x="139" y="266"/>
                    </a:cubicBezTo>
                    <a:cubicBezTo>
                      <a:pt x="140" y="270"/>
                      <a:pt x="141" y="272"/>
                      <a:pt x="143" y="276"/>
                    </a:cubicBezTo>
                    <a:cubicBezTo>
                      <a:pt x="147" y="277"/>
                      <a:pt x="150" y="278"/>
                      <a:pt x="154" y="279"/>
                    </a:cubicBezTo>
                    <a:cubicBezTo>
                      <a:pt x="160" y="286"/>
                      <a:pt x="162" y="290"/>
                      <a:pt x="168" y="297"/>
                    </a:cubicBezTo>
                    <a:cubicBezTo>
                      <a:pt x="176" y="304"/>
                      <a:pt x="179" y="307"/>
                      <a:pt x="187" y="313"/>
                    </a:cubicBezTo>
                    <a:cubicBezTo>
                      <a:pt x="189" y="312"/>
                      <a:pt x="191" y="312"/>
                      <a:pt x="193" y="311"/>
                    </a:cubicBezTo>
                    <a:cubicBezTo>
                      <a:pt x="197" y="316"/>
                      <a:pt x="199" y="318"/>
                      <a:pt x="204" y="323"/>
                    </a:cubicBezTo>
                    <a:cubicBezTo>
                      <a:pt x="208" y="325"/>
                      <a:pt x="211" y="326"/>
                      <a:pt x="215" y="327"/>
                    </a:cubicBezTo>
                    <a:cubicBezTo>
                      <a:pt x="223" y="329"/>
                      <a:pt x="227" y="330"/>
                      <a:pt x="234" y="332"/>
                    </a:cubicBezTo>
                    <a:cubicBezTo>
                      <a:pt x="232" y="334"/>
                      <a:pt x="232" y="335"/>
                      <a:pt x="230" y="337"/>
                    </a:cubicBezTo>
                    <a:cubicBezTo>
                      <a:pt x="230" y="337"/>
                      <a:pt x="242" y="339"/>
                      <a:pt x="242" y="339"/>
                    </a:cubicBezTo>
                    <a:cubicBezTo>
                      <a:pt x="246" y="338"/>
                      <a:pt x="248" y="337"/>
                      <a:pt x="252" y="336"/>
                    </a:cubicBezTo>
                    <a:cubicBezTo>
                      <a:pt x="256" y="338"/>
                      <a:pt x="259" y="340"/>
                      <a:pt x="264" y="342"/>
                    </a:cubicBezTo>
                    <a:cubicBezTo>
                      <a:pt x="263" y="344"/>
                      <a:pt x="263" y="345"/>
                      <a:pt x="262" y="347"/>
                    </a:cubicBezTo>
                    <a:cubicBezTo>
                      <a:pt x="269" y="349"/>
                      <a:pt x="272" y="349"/>
                      <a:pt x="279" y="351"/>
                    </a:cubicBezTo>
                    <a:cubicBezTo>
                      <a:pt x="280" y="355"/>
                      <a:pt x="281" y="357"/>
                      <a:pt x="283" y="361"/>
                    </a:cubicBezTo>
                    <a:cubicBezTo>
                      <a:pt x="290" y="362"/>
                      <a:pt x="294" y="363"/>
                      <a:pt x="301" y="364"/>
                    </a:cubicBezTo>
                    <a:cubicBezTo>
                      <a:pt x="305" y="362"/>
                      <a:pt x="307" y="361"/>
                      <a:pt x="310" y="359"/>
                    </a:cubicBezTo>
                    <a:cubicBezTo>
                      <a:pt x="315" y="361"/>
                      <a:pt x="318" y="362"/>
                      <a:pt x="323" y="364"/>
                    </a:cubicBezTo>
                    <a:cubicBezTo>
                      <a:pt x="329" y="365"/>
                      <a:pt x="333" y="365"/>
                      <a:pt x="340" y="365"/>
                    </a:cubicBezTo>
                    <a:cubicBezTo>
                      <a:pt x="344" y="369"/>
                      <a:pt x="346" y="371"/>
                      <a:pt x="350" y="374"/>
                    </a:cubicBezTo>
                    <a:cubicBezTo>
                      <a:pt x="358" y="374"/>
                      <a:pt x="362" y="374"/>
                      <a:pt x="370" y="374"/>
                    </a:cubicBezTo>
                    <a:cubicBezTo>
                      <a:pt x="372" y="379"/>
                      <a:pt x="374" y="382"/>
                      <a:pt x="376" y="387"/>
                    </a:cubicBezTo>
                    <a:cubicBezTo>
                      <a:pt x="373" y="388"/>
                      <a:pt x="372" y="389"/>
                      <a:pt x="369" y="390"/>
                    </a:cubicBezTo>
                    <a:cubicBezTo>
                      <a:pt x="374" y="396"/>
                      <a:pt x="377" y="399"/>
                      <a:pt x="382" y="404"/>
                    </a:cubicBezTo>
                    <a:cubicBezTo>
                      <a:pt x="384" y="403"/>
                      <a:pt x="386" y="403"/>
                      <a:pt x="388" y="401"/>
                    </a:cubicBezTo>
                    <a:cubicBezTo>
                      <a:pt x="392" y="405"/>
                      <a:pt x="393" y="406"/>
                      <a:pt x="396" y="410"/>
                    </a:cubicBezTo>
                    <a:cubicBezTo>
                      <a:pt x="396" y="413"/>
                      <a:pt x="396" y="415"/>
                      <a:pt x="396" y="418"/>
                    </a:cubicBezTo>
                    <a:cubicBezTo>
                      <a:pt x="399" y="421"/>
                      <a:pt x="401" y="423"/>
                      <a:pt x="404" y="426"/>
                    </a:cubicBezTo>
                    <a:cubicBezTo>
                      <a:pt x="403" y="431"/>
                      <a:pt x="402" y="433"/>
                      <a:pt x="401" y="438"/>
                    </a:cubicBezTo>
                    <a:cubicBezTo>
                      <a:pt x="398" y="441"/>
                      <a:pt x="397" y="443"/>
                      <a:pt x="394" y="446"/>
                    </a:cubicBezTo>
                    <a:cubicBezTo>
                      <a:pt x="388" y="447"/>
                      <a:pt x="385" y="447"/>
                      <a:pt x="379" y="448"/>
                    </a:cubicBezTo>
                    <a:cubicBezTo>
                      <a:pt x="377" y="450"/>
                      <a:pt x="377" y="452"/>
                      <a:pt x="376" y="454"/>
                    </a:cubicBezTo>
                    <a:cubicBezTo>
                      <a:pt x="373" y="454"/>
                      <a:pt x="372" y="454"/>
                      <a:pt x="369" y="455"/>
                    </a:cubicBezTo>
                    <a:cubicBezTo>
                      <a:pt x="368" y="460"/>
                      <a:pt x="368" y="462"/>
                      <a:pt x="367" y="467"/>
                    </a:cubicBezTo>
                    <a:cubicBezTo>
                      <a:pt x="371" y="467"/>
                      <a:pt x="373" y="467"/>
                      <a:pt x="377" y="466"/>
                    </a:cubicBezTo>
                    <a:cubicBezTo>
                      <a:pt x="382" y="469"/>
                      <a:pt x="384" y="470"/>
                      <a:pt x="389" y="473"/>
                    </a:cubicBezTo>
                    <a:cubicBezTo>
                      <a:pt x="387" y="475"/>
                      <a:pt x="386" y="476"/>
                      <a:pt x="385" y="478"/>
                    </a:cubicBezTo>
                    <a:cubicBezTo>
                      <a:pt x="385" y="481"/>
                      <a:pt x="385" y="483"/>
                      <a:pt x="386" y="486"/>
                    </a:cubicBezTo>
                    <a:cubicBezTo>
                      <a:pt x="390" y="490"/>
                      <a:pt x="392" y="492"/>
                      <a:pt x="396" y="497"/>
                    </a:cubicBezTo>
                    <a:cubicBezTo>
                      <a:pt x="393" y="496"/>
                      <a:pt x="392" y="496"/>
                      <a:pt x="389" y="496"/>
                    </a:cubicBezTo>
                    <a:cubicBezTo>
                      <a:pt x="387" y="499"/>
                      <a:pt x="386" y="500"/>
                      <a:pt x="384" y="502"/>
                    </a:cubicBezTo>
                    <a:cubicBezTo>
                      <a:pt x="389" y="506"/>
                      <a:pt x="391" y="508"/>
                      <a:pt x="396" y="512"/>
                    </a:cubicBezTo>
                    <a:cubicBezTo>
                      <a:pt x="397" y="516"/>
                      <a:pt x="397" y="518"/>
                      <a:pt x="398" y="522"/>
                    </a:cubicBezTo>
                    <a:cubicBezTo>
                      <a:pt x="404" y="521"/>
                      <a:pt x="408" y="521"/>
                      <a:pt x="414" y="521"/>
                    </a:cubicBezTo>
                    <a:cubicBezTo>
                      <a:pt x="414" y="528"/>
                      <a:pt x="414" y="531"/>
                      <a:pt x="414" y="538"/>
                    </a:cubicBezTo>
                    <a:cubicBezTo>
                      <a:pt x="418" y="540"/>
                      <a:pt x="420" y="541"/>
                      <a:pt x="424" y="544"/>
                    </a:cubicBezTo>
                    <a:cubicBezTo>
                      <a:pt x="426" y="540"/>
                      <a:pt x="427" y="539"/>
                      <a:pt x="429" y="535"/>
                    </a:cubicBezTo>
                    <a:cubicBezTo>
                      <a:pt x="428" y="531"/>
                      <a:pt x="428" y="529"/>
                      <a:pt x="427" y="525"/>
                    </a:cubicBezTo>
                    <a:cubicBezTo>
                      <a:pt x="429" y="524"/>
                      <a:pt x="430" y="523"/>
                      <a:pt x="431" y="522"/>
                    </a:cubicBezTo>
                    <a:cubicBezTo>
                      <a:pt x="434" y="525"/>
                      <a:pt x="435" y="526"/>
                      <a:pt x="438" y="528"/>
                    </a:cubicBezTo>
                    <a:cubicBezTo>
                      <a:pt x="442" y="527"/>
                      <a:pt x="444" y="526"/>
                      <a:pt x="447" y="525"/>
                    </a:cubicBezTo>
                    <a:cubicBezTo>
                      <a:pt x="451" y="529"/>
                      <a:pt x="452" y="531"/>
                      <a:pt x="456" y="535"/>
                    </a:cubicBezTo>
                    <a:cubicBezTo>
                      <a:pt x="458" y="535"/>
                      <a:pt x="460" y="534"/>
                      <a:pt x="462" y="534"/>
                    </a:cubicBezTo>
                    <a:cubicBezTo>
                      <a:pt x="465" y="537"/>
                      <a:pt x="466" y="539"/>
                      <a:pt x="468" y="542"/>
                    </a:cubicBezTo>
                    <a:cubicBezTo>
                      <a:pt x="473" y="543"/>
                      <a:pt x="476" y="543"/>
                      <a:pt x="481" y="544"/>
                    </a:cubicBezTo>
                    <a:cubicBezTo>
                      <a:pt x="486" y="543"/>
                      <a:pt x="489" y="542"/>
                      <a:pt x="494" y="541"/>
                    </a:cubicBezTo>
                    <a:cubicBezTo>
                      <a:pt x="498" y="547"/>
                      <a:pt x="499" y="550"/>
                      <a:pt x="503" y="556"/>
                    </a:cubicBezTo>
                    <a:cubicBezTo>
                      <a:pt x="508" y="559"/>
                      <a:pt x="510" y="560"/>
                      <a:pt x="516" y="563"/>
                    </a:cubicBezTo>
                    <a:cubicBezTo>
                      <a:pt x="513" y="566"/>
                      <a:pt x="511" y="568"/>
                      <a:pt x="508" y="572"/>
                    </a:cubicBezTo>
                    <a:cubicBezTo>
                      <a:pt x="516" y="579"/>
                      <a:pt x="519" y="582"/>
                      <a:pt x="527" y="589"/>
                    </a:cubicBezTo>
                    <a:cubicBezTo>
                      <a:pt x="530" y="590"/>
                      <a:pt x="532" y="591"/>
                      <a:pt x="536" y="591"/>
                    </a:cubicBezTo>
                    <a:cubicBezTo>
                      <a:pt x="541" y="596"/>
                      <a:pt x="544" y="599"/>
                      <a:pt x="549" y="604"/>
                    </a:cubicBezTo>
                    <a:cubicBezTo>
                      <a:pt x="555" y="607"/>
                      <a:pt x="558" y="608"/>
                      <a:pt x="564" y="611"/>
                    </a:cubicBezTo>
                    <a:cubicBezTo>
                      <a:pt x="561" y="612"/>
                      <a:pt x="559" y="613"/>
                      <a:pt x="557" y="615"/>
                    </a:cubicBezTo>
                    <a:cubicBezTo>
                      <a:pt x="555" y="619"/>
                      <a:pt x="555" y="621"/>
                      <a:pt x="554" y="625"/>
                    </a:cubicBezTo>
                    <a:cubicBezTo>
                      <a:pt x="559" y="626"/>
                      <a:pt x="561" y="627"/>
                      <a:pt x="566" y="628"/>
                    </a:cubicBezTo>
                    <a:cubicBezTo>
                      <a:pt x="569" y="624"/>
                      <a:pt x="571" y="622"/>
                      <a:pt x="574" y="618"/>
                    </a:cubicBezTo>
                    <a:cubicBezTo>
                      <a:pt x="581" y="621"/>
                      <a:pt x="585" y="623"/>
                      <a:pt x="592" y="627"/>
                    </a:cubicBezTo>
                    <a:cubicBezTo>
                      <a:pt x="601" y="630"/>
                      <a:pt x="605" y="631"/>
                      <a:pt x="614" y="634"/>
                    </a:cubicBezTo>
                    <a:cubicBezTo>
                      <a:pt x="617" y="632"/>
                      <a:pt x="618" y="631"/>
                      <a:pt x="620" y="629"/>
                    </a:cubicBezTo>
                    <a:cubicBezTo>
                      <a:pt x="623" y="632"/>
                      <a:pt x="624" y="634"/>
                      <a:pt x="627" y="637"/>
                    </a:cubicBezTo>
                    <a:cubicBezTo>
                      <a:pt x="630" y="635"/>
                      <a:pt x="632" y="633"/>
                      <a:pt x="635" y="630"/>
                    </a:cubicBezTo>
                    <a:cubicBezTo>
                      <a:pt x="637" y="634"/>
                      <a:pt x="638" y="636"/>
                      <a:pt x="641" y="639"/>
                    </a:cubicBezTo>
                    <a:cubicBezTo>
                      <a:pt x="649" y="642"/>
                      <a:pt x="654" y="644"/>
                      <a:pt x="662" y="647"/>
                    </a:cubicBezTo>
                    <a:cubicBezTo>
                      <a:pt x="664" y="649"/>
                      <a:pt x="665" y="651"/>
                      <a:pt x="668" y="653"/>
                    </a:cubicBezTo>
                    <a:cubicBezTo>
                      <a:pt x="672" y="655"/>
                      <a:pt x="675" y="656"/>
                      <a:pt x="680" y="658"/>
                    </a:cubicBezTo>
                    <a:cubicBezTo>
                      <a:pt x="684" y="656"/>
                      <a:pt x="686" y="655"/>
                      <a:pt x="690" y="654"/>
                    </a:cubicBezTo>
                    <a:cubicBezTo>
                      <a:pt x="700" y="655"/>
                      <a:pt x="705" y="656"/>
                      <a:pt x="714" y="657"/>
                    </a:cubicBezTo>
                    <a:cubicBezTo>
                      <a:pt x="712" y="653"/>
                      <a:pt x="711" y="652"/>
                      <a:pt x="708" y="648"/>
                    </a:cubicBezTo>
                    <a:cubicBezTo>
                      <a:pt x="711" y="649"/>
                      <a:pt x="712" y="649"/>
                      <a:pt x="714" y="650"/>
                    </a:cubicBezTo>
                    <a:cubicBezTo>
                      <a:pt x="719" y="653"/>
                      <a:pt x="721" y="655"/>
                      <a:pt x="725" y="659"/>
                    </a:cubicBezTo>
                    <a:cubicBezTo>
                      <a:pt x="727" y="658"/>
                      <a:pt x="728" y="657"/>
                      <a:pt x="729" y="655"/>
                    </a:cubicBezTo>
                    <a:cubicBezTo>
                      <a:pt x="732" y="657"/>
                      <a:pt x="734" y="657"/>
                      <a:pt x="737" y="658"/>
                    </a:cubicBezTo>
                    <a:cubicBezTo>
                      <a:pt x="738" y="656"/>
                      <a:pt x="738" y="655"/>
                      <a:pt x="739" y="653"/>
                    </a:cubicBezTo>
                    <a:cubicBezTo>
                      <a:pt x="742" y="655"/>
                      <a:pt x="744" y="656"/>
                      <a:pt x="747" y="658"/>
                    </a:cubicBezTo>
                    <a:cubicBezTo>
                      <a:pt x="750" y="655"/>
                      <a:pt x="751" y="654"/>
                      <a:pt x="754" y="652"/>
                    </a:cubicBezTo>
                    <a:cubicBezTo>
                      <a:pt x="753" y="650"/>
                      <a:pt x="753" y="649"/>
                      <a:pt x="752" y="647"/>
                    </a:cubicBezTo>
                    <a:cubicBezTo>
                      <a:pt x="755" y="648"/>
                      <a:pt x="756" y="648"/>
                      <a:pt x="758" y="648"/>
                    </a:cubicBezTo>
                    <a:cubicBezTo>
                      <a:pt x="757" y="646"/>
                      <a:pt x="756" y="644"/>
                      <a:pt x="755" y="642"/>
                    </a:cubicBezTo>
                    <a:cubicBezTo>
                      <a:pt x="757" y="641"/>
                      <a:pt x="757" y="641"/>
                      <a:pt x="759" y="641"/>
                    </a:cubicBezTo>
                    <a:cubicBezTo>
                      <a:pt x="762" y="643"/>
                      <a:pt x="763" y="644"/>
                      <a:pt x="766" y="645"/>
                    </a:cubicBezTo>
                    <a:cubicBezTo>
                      <a:pt x="773" y="642"/>
                      <a:pt x="776" y="640"/>
                      <a:pt x="783" y="637"/>
                    </a:cubicBezTo>
                    <a:cubicBezTo>
                      <a:pt x="788" y="636"/>
                      <a:pt x="791" y="636"/>
                      <a:pt x="796" y="635"/>
                    </a:cubicBezTo>
                    <a:cubicBezTo>
                      <a:pt x="795" y="637"/>
                      <a:pt x="794" y="639"/>
                      <a:pt x="794" y="641"/>
                    </a:cubicBezTo>
                    <a:cubicBezTo>
                      <a:pt x="797" y="641"/>
                      <a:pt x="798" y="641"/>
                      <a:pt x="801" y="641"/>
                    </a:cubicBezTo>
                    <a:cubicBezTo>
                      <a:pt x="801" y="639"/>
                      <a:pt x="801" y="638"/>
                      <a:pt x="800" y="636"/>
                    </a:cubicBezTo>
                    <a:cubicBezTo>
                      <a:pt x="802" y="635"/>
                      <a:pt x="802" y="635"/>
                      <a:pt x="804" y="635"/>
                    </a:cubicBezTo>
                    <a:cubicBezTo>
                      <a:pt x="803" y="632"/>
                      <a:pt x="802" y="631"/>
                      <a:pt x="801" y="629"/>
                    </a:cubicBezTo>
                    <a:cubicBezTo>
                      <a:pt x="803" y="629"/>
                      <a:pt x="803" y="628"/>
                      <a:pt x="805" y="628"/>
                    </a:cubicBezTo>
                    <a:cubicBezTo>
                      <a:pt x="807" y="631"/>
                      <a:pt x="808" y="632"/>
                      <a:pt x="810" y="634"/>
                    </a:cubicBezTo>
                    <a:cubicBezTo>
                      <a:pt x="812" y="632"/>
                      <a:pt x="813" y="630"/>
                      <a:pt x="814" y="628"/>
                    </a:cubicBezTo>
                    <a:cubicBezTo>
                      <a:pt x="813" y="623"/>
                      <a:pt x="812" y="620"/>
                      <a:pt x="810" y="615"/>
                    </a:cubicBezTo>
                    <a:cubicBezTo>
                      <a:pt x="806" y="612"/>
                      <a:pt x="803" y="611"/>
                      <a:pt x="799" y="609"/>
                    </a:cubicBezTo>
                    <a:cubicBezTo>
                      <a:pt x="799" y="606"/>
                      <a:pt x="799" y="605"/>
                      <a:pt x="799" y="603"/>
                    </a:cubicBezTo>
                    <a:cubicBezTo>
                      <a:pt x="804" y="604"/>
                      <a:pt x="806" y="604"/>
                      <a:pt x="810" y="605"/>
                    </a:cubicBezTo>
                    <a:cubicBezTo>
                      <a:pt x="815" y="608"/>
                      <a:pt x="817" y="609"/>
                      <a:pt x="822" y="612"/>
                    </a:cubicBezTo>
                    <a:cubicBezTo>
                      <a:pt x="821" y="609"/>
                      <a:pt x="821" y="607"/>
                      <a:pt x="820" y="604"/>
                    </a:cubicBezTo>
                    <a:cubicBezTo>
                      <a:pt x="817" y="600"/>
                      <a:pt x="815" y="598"/>
                      <a:pt x="811" y="594"/>
                    </a:cubicBezTo>
                    <a:cubicBezTo>
                      <a:pt x="810" y="590"/>
                      <a:pt x="809" y="588"/>
                      <a:pt x="807" y="584"/>
                    </a:cubicBezTo>
                    <a:cubicBezTo>
                      <a:pt x="814" y="590"/>
                      <a:pt x="818" y="593"/>
                      <a:pt x="825" y="600"/>
                    </a:cubicBezTo>
                    <a:cubicBezTo>
                      <a:pt x="826" y="598"/>
                      <a:pt x="827" y="597"/>
                      <a:pt x="828" y="595"/>
                    </a:cubicBezTo>
                    <a:cubicBezTo>
                      <a:pt x="823" y="587"/>
                      <a:pt x="820" y="583"/>
                      <a:pt x="815" y="575"/>
                    </a:cubicBezTo>
                    <a:cubicBezTo>
                      <a:pt x="817" y="572"/>
                      <a:pt x="818" y="571"/>
                      <a:pt x="821" y="568"/>
                    </a:cubicBezTo>
                    <a:cubicBezTo>
                      <a:pt x="818" y="559"/>
                      <a:pt x="817" y="555"/>
                      <a:pt x="814" y="546"/>
                    </a:cubicBezTo>
                    <a:cubicBezTo>
                      <a:pt x="808" y="539"/>
                      <a:pt x="805" y="535"/>
                      <a:pt x="799" y="528"/>
                    </a:cubicBezTo>
                    <a:cubicBezTo>
                      <a:pt x="800" y="527"/>
                      <a:pt x="801" y="526"/>
                      <a:pt x="803" y="524"/>
                    </a:cubicBezTo>
                    <a:cubicBezTo>
                      <a:pt x="815" y="525"/>
                      <a:pt x="822" y="526"/>
                      <a:pt x="835" y="527"/>
                    </a:cubicBezTo>
                    <a:cubicBezTo>
                      <a:pt x="835" y="525"/>
                      <a:pt x="836" y="524"/>
                      <a:pt x="836" y="522"/>
                    </a:cubicBezTo>
                    <a:cubicBezTo>
                      <a:pt x="846" y="525"/>
                      <a:pt x="851" y="527"/>
                      <a:pt x="861" y="531"/>
                    </a:cubicBezTo>
                    <a:cubicBezTo>
                      <a:pt x="864" y="533"/>
                      <a:pt x="865" y="535"/>
                      <a:pt x="868" y="537"/>
                    </a:cubicBezTo>
                    <a:cubicBezTo>
                      <a:pt x="871" y="535"/>
                      <a:pt x="873" y="534"/>
                      <a:pt x="876" y="531"/>
                    </a:cubicBezTo>
                    <a:cubicBezTo>
                      <a:pt x="868" y="526"/>
                      <a:pt x="864" y="524"/>
                      <a:pt x="857" y="519"/>
                    </a:cubicBezTo>
                    <a:cubicBezTo>
                      <a:pt x="851" y="512"/>
                      <a:pt x="849" y="509"/>
                      <a:pt x="843" y="503"/>
                    </a:cubicBezTo>
                    <a:cubicBezTo>
                      <a:pt x="836" y="503"/>
                      <a:pt x="832" y="503"/>
                      <a:pt x="825" y="503"/>
                    </a:cubicBezTo>
                    <a:cubicBezTo>
                      <a:pt x="821" y="501"/>
                      <a:pt x="820" y="500"/>
                      <a:pt x="816" y="498"/>
                    </a:cubicBezTo>
                    <a:cubicBezTo>
                      <a:pt x="814" y="495"/>
                      <a:pt x="813" y="493"/>
                      <a:pt x="812" y="489"/>
                    </a:cubicBezTo>
                    <a:cubicBezTo>
                      <a:pt x="815" y="489"/>
                      <a:pt x="816" y="489"/>
                      <a:pt x="819" y="489"/>
                    </a:cubicBezTo>
                    <a:cubicBezTo>
                      <a:pt x="817" y="485"/>
                      <a:pt x="816" y="483"/>
                      <a:pt x="815" y="480"/>
                    </a:cubicBezTo>
                    <a:cubicBezTo>
                      <a:pt x="810" y="478"/>
                      <a:pt x="808" y="477"/>
                      <a:pt x="804" y="475"/>
                    </a:cubicBezTo>
                    <a:cubicBezTo>
                      <a:pt x="800" y="468"/>
                      <a:pt x="798" y="465"/>
                      <a:pt x="795" y="459"/>
                    </a:cubicBezTo>
                    <a:cubicBezTo>
                      <a:pt x="799" y="458"/>
                      <a:pt x="802" y="457"/>
                      <a:pt x="807" y="456"/>
                    </a:cubicBezTo>
                    <a:cubicBezTo>
                      <a:pt x="814" y="461"/>
                      <a:pt x="818" y="463"/>
                      <a:pt x="826" y="468"/>
                    </a:cubicBezTo>
                    <a:cubicBezTo>
                      <a:pt x="831" y="466"/>
                      <a:pt x="834" y="466"/>
                      <a:pt x="840" y="464"/>
                    </a:cubicBezTo>
                    <a:cubicBezTo>
                      <a:pt x="846" y="466"/>
                      <a:pt x="849" y="468"/>
                      <a:pt x="855" y="470"/>
                    </a:cubicBezTo>
                    <a:cubicBezTo>
                      <a:pt x="862" y="470"/>
                      <a:pt x="865" y="470"/>
                      <a:pt x="871" y="470"/>
                    </a:cubicBezTo>
                    <a:cubicBezTo>
                      <a:pt x="876" y="473"/>
                      <a:pt x="879" y="474"/>
                      <a:pt x="883" y="477"/>
                    </a:cubicBezTo>
                    <a:cubicBezTo>
                      <a:pt x="886" y="482"/>
                      <a:pt x="887" y="484"/>
                      <a:pt x="889" y="488"/>
                    </a:cubicBezTo>
                    <a:cubicBezTo>
                      <a:pt x="884" y="489"/>
                      <a:pt x="882" y="490"/>
                      <a:pt x="877" y="491"/>
                    </a:cubicBezTo>
                    <a:cubicBezTo>
                      <a:pt x="873" y="489"/>
                      <a:pt x="871" y="488"/>
                      <a:pt x="867" y="487"/>
                    </a:cubicBezTo>
                    <a:cubicBezTo>
                      <a:pt x="866" y="488"/>
                      <a:pt x="866" y="489"/>
                      <a:pt x="865" y="491"/>
                    </a:cubicBezTo>
                    <a:cubicBezTo>
                      <a:pt x="866" y="492"/>
                      <a:pt x="867" y="493"/>
                      <a:pt x="868" y="494"/>
                    </a:cubicBezTo>
                    <a:cubicBezTo>
                      <a:pt x="869" y="496"/>
                      <a:pt x="870" y="496"/>
                      <a:pt x="871" y="498"/>
                    </a:cubicBezTo>
                    <a:cubicBezTo>
                      <a:pt x="867" y="496"/>
                      <a:pt x="864" y="496"/>
                      <a:pt x="860" y="495"/>
                    </a:cubicBezTo>
                    <a:cubicBezTo>
                      <a:pt x="859" y="496"/>
                      <a:pt x="858" y="497"/>
                      <a:pt x="858" y="498"/>
                    </a:cubicBezTo>
                    <a:cubicBezTo>
                      <a:pt x="862" y="500"/>
                      <a:pt x="865" y="501"/>
                      <a:pt x="870" y="503"/>
                    </a:cubicBezTo>
                    <a:cubicBezTo>
                      <a:pt x="882" y="505"/>
                      <a:pt x="888" y="506"/>
                      <a:pt x="901" y="508"/>
                    </a:cubicBezTo>
                    <a:cubicBezTo>
                      <a:pt x="906" y="513"/>
                      <a:pt x="909" y="515"/>
                      <a:pt x="914" y="519"/>
                    </a:cubicBezTo>
                    <a:cubicBezTo>
                      <a:pt x="916" y="519"/>
                      <a:pt x="918" y="519"/>
                      <a:pt x="920" y="519"/>
                    </a:cubicBezTo>
                    <a:cubicBezTo>
                      <a:pt x="933" y="523"/>
                      <a:pt x="939" y="524"/>
                      <a:pt x="952" y="528"/>
                    </a:cubicBezTo>
                    <a:cubicBezTo>
                      <a:pt x="956" y="527"/>
                      <a:pt x="959" y="526"/>
                      <a:pt x="964" y="524"/>
                    </a:cubicBezTo>
                    <a:cubicBezTo>
                      <a:pt x="968" y="526"/>
                      <a:pt x="970" y="526"/>
                      <a:pt x="974" y="528"/>
                    </a:cubicBezTo>
                    <a:cubicBezTo>
                      <a:pt x="975" y="532"/>
                      <a:pt x="975" y="535"/>
                      <a:pt x="976" y="539"/>
                    </a:cubicBezTo>
                    <a:cubicBezTo>
                      <a:pt x="984" y="544"/>
                      <a:pt x="988" y="547"/>
                      <a:pt x="996" y="552"/>
                    </a:cubicBezTo>
                    <a:cubicBezTo>
                      <a:pt x="995" y="547"/>
                      <a:pt x="994" y="544"/>
                      <a:pt x="993" y="538"/>
                    </a:cubicBezTo>
                    <a:cubicBezTo>
                      <a:pt x="1003" y="543"/>
                      <a:pt x="1007" y="546"/>
                      <a:pt x="1016" y="551"/>
                    </a:cubicBezTo>
                    <a:cubicBezTo>
                      <a:pt x="1021" y="548"/>
                      <a:pt x="1023" y="547"/>
                      <a:pt x="1027" y="545"/>
                    </a:cubicBezTo>
                    <a:cubicBezTo>
                      <a:pt x="1031" y="549"/>
                      <a:pt x="1033" y="552"/>
                      <a:pt x="1037" y="557"/>
                    </a:cubicBezTo>
                    <a:cubicBezTo>
                      <a:pt x="1041" y="557"/>
                      <a:pt x="1043" y="557"/>
                      <a:pt x="1047" y="558"/>
                    </a:cubicBezTo>
                    <a:cubicBezTo>
                      <a:pt x="1052" y="556"/>
                      <a:pt x="1055" y="555"/>
                      <a:pt x="1061" y="553"/>
                    </a:cubicBezTo>
                    <a:cubicBezTo>
                      <a:pt x="1061" y="547"/>
                      <a:pt x="1062" y="544"/>
                      <a:pt x="1062" y="538"/>
                    </a:cubicBezTo>
                    <a:cubicBezTo>
                      <a:pt x="1070" y="541"/>
                      <a:pt x="1073" y="543"/>
                      <a:pt x="1081" y="546"/>
                    </a:cubicBezTo>
                    <a:cubicBezTo>
                      <a:pt x="1088" y="554"/>
                      <a:pt x="1092" y="559"/>
                      <a:pt x="1100" y="567"/>
                    </a:cubicBezTo>
                    <a:cubicBezTo>
                      <a:pt x="1112" y="560"/>
                      <a:pt x="1119" y="557"/>
                      <a:pt x="1131" y="550"/>
                    </a:cubicBezTo>
                    <a:cubicBezTo>
                      <a:pt x="1136" y="552"/>
                      <a:pt x="1138" y="553"/>
                      <a:pt x="1143" y="556"/>
                    </a:cubicBezTo>
                    <a:cubicBezTo>
                      <a:pt x="1145" y="555"/>
                      <a:pt x="1146" y="555"/>
                      <a:pt x="1148" y="555"/>
                    </a:cubicBezTo>
                    <a:cubicBezTo>
                      <a:pt x="1147" y="552"/>
                      <a:pt x="1147" y="550"/>
                      <a:pt x="1145" y="547"/>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310"/>
              <p:cNvSpPr>
                <a:spLocks/>
              </p:cNvSpPr>
              <p:nvPr userDrawn="1"/>
            </p:nvSpPr>
            <p:spPr bwMode="auto">
              <a:xfrm>
                <a:off x="10815" y="4018"/>
                <a:ext cx="97" cy="159"/>
              </a:xfrm>
              <a:custGeom>
                <a:avLst/>
                <a:gdLst>
                  <a:gd name="T0" fmla="*/ 1 w 41"/>
                  <a:gd name="T1" fmla="*/ 0 h 67"/>
                  <a:gd name="T2" fmla="*/ 0 w 41"/>
                  <a:gd name="T3" fmla="*/ 10 h 67"/>
                  <a:gd name="T4" fmla="*/ 12 w 41"/>
                  <a:gd name="T5" fmla="*/ 22 h 67"/>
                  <a:gd name="T6" fmla="*/ 25 w 41"/>
                  <a:gd name="T7" fmla="*/ 50 h 67"/>
                  <a:gd name="T8" fmla="*/ 41 w 41"/>
                  <a:gd name="T9" fmla="*/ 67 h 67"/>
                  <a:gd name="T10" fmla="*/ 24 w 41"/>
                  <a:gd name="T11" fmla="*/ 32 h 67"/>
                  <a:gd name="T12" fmla="*/ 1 w 41"/>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1" h="67">
                    <a:moveTo>
                      <a:pt x="1" y="0"/>
                    </a:moveTo>
                    <a:cubicBezTo>
                      <a:pt x="0" y="4"/>
                      <a:pt x="0" y="6"/>
                      <a:pt x="0" y="10"/>
                    </a:cubicBezTo>
                    <a:cubicBezTo>
                      <a:pt x="5" y="15"/>
                      <a:pt x="7" y="17"/>
                      <a:pt x="12" y="22"/>
                    </a:cubicBezTo>
                    <a:cubicBezTo>
                      <a:pt x="17" y="33"/>
                      <a:pt x="20" y="39"/>
                      <a:pt x="25" y="50"/>
                    </a:cubicBezTo>
                    <a:cubicBezTo>
                      <a:pt x="31" y="57"/>
                      <a:pt x="34" y="60"/>
                      <a:pt x="41" y="67"/>
                    </a:cubicBezTo>
                    <a:cubicBezTo>
                      <a:pt x="34" y="53"/>
                      <a:pt x="31" y="46"/>
                      <a:pt x="24" y="32"/>
                    </a:cubicBezTo>
                    <a:cubicBezTo>
                      <a:pt x="15" y="19"/>
                      <a:pt x="10" y="13"/>
                      <a:pt x="1"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311"/>
              <p:cNvSpPr>
                <a:spLocks/>
              </p:cNvSpPr>
              <p:nvPr userDrawn="1"/>
            </p:nvSpPr>
            <p:spPr bwMode="auto">
              <a:xfrm>
                <a:off x="10457" y="4139"/>
                <a:ext cx="76" cy="90"/>
              </a:xfrm>
              <a:custGeom>
                <a:avLst/>
                <a:gdLst>
                  <a:gd name="T0" fmla="*/ 17 w 32"/>
                  <a:gd name="T1" fmla="*/ 13 h 38"/>
                  <a:gd name="T2" fmla="*/ 0 w 32"/>
                  <a:gd name="T3" fmla="*/ 0 h 38"/>
                  <a:gd name="T4" fmla="*/ 12 w 32"/>
                  <a:gd name="T5" fmla="*/ 19 h 38"/>
                  <a:gd name="T6" fmla="*/ 18 w 32"/>
                  <a:gd name="T7" fmla="*/ 22 h 38"/>
                  <a:gd name="T8" fmla="*/ 29 w 32"/>
                  <a:gd name="T9" fmla="*/ 38 h 38"/>
                  <a:gd name="T10" fmla="*/ 32 w 32"/>
                  <a:gd name="T11" fmla="*/ 38 h 38"/>
                  <a:gd name="T12" fmla="*/ 17 w 32"/>
                  <a:gd name="T13" fmla="*/ 13 h 38"/>
                </a:gdLst>
                <a:ahLst/>
                <a:cxnLst>
                  <a:cxn ang="0">
                    <a:pos x="T0" y="T1"/>
                  </a:cxn>
                  <a:cxn ang="0">
                    <a:pos x="T2" y="T3"/>
                  </a:cxn>
                  <a:cxn ang="0">
                    <a:pos x="T4" y="T5"/>
                  </a:cxn>
                  <a:cxn ang="0">
                    <a:pos x="T6" y="T7"/>
                  </a:cxn>
                  <a:cxn ang="0">
                    <a:pos x="T8" y="T9"/>
                  </a:cxn>
                  <a:cxn ang="0">
                    <a:pos x="T10" y="T11"/>
                  </a:cxn>
                  <a:cxn ang="0">
                    <a:pos x="T12" y="T13"/>
                  </a:cxn>
                </a:cxnLst>
                <a:rect l="0" t="0" r="r" b="b"/>
                <a:pathLst>
                  <a:path w="32" h="38">
                    <a:moveTo>
                      <a:pt x="17" y="13"/>
                    </a:moveTo>
                    <a:cubicBezTo>
                      <a:pt x="11" y="7"/>
                      <a:pt x="7" y="5"/>
                      <a:pt x="0" y="0"/>
                    </a:cubicBezTo>
                    <a:cubicBezTo>
                      <a:pt x="5" y="7"/>
                      <a:pt x="7" y="11"/>
                      <a:pt x="12" y="19"/>
                    </a:cubicBezTo>
                    <a:cubicBezTo>
                      <a:pt x="14" y="20"/>
                      <a:pt x="16" y="21"/>
                      <a:pt x="18" y="22"/>
                    </a:cubicBezTo>
                    <a:cubicBezTo>
                      <a:pt x="23" y="29"/>
                      <a:pt x="25" y="32"/>
                      <a:pt x="29" y="38"/>
                    </a:cubicBezTo>
                    <a:cubicBezTo>
                      <a:pt x="30" y="38"/>
                      <a:pt x="31" y="38"/>
                      <a:pt x="32" y="38"/>
                    </a:cubicBezTo>
                    <a:cubicBezTo>
                      <a:pt x="26" y="28"/>
                      <a:pt x="23" y="23"/>
                      <a:pt x="17"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312"/>
              <p:cNvSpPr>
                <a:spLocks/>
              </p:cNvSpPr>
              <p:nvPr userDrawn="1"/>
            </p:nvSpPr>
            <p:spPr bwMode="auto">
              <a:xfrm>
                <a:off x="10381" y="4068"/>
                <a:ext cx="57" cy="59"/>
              </a:xfrm>
              <a:custGeom>
                <a:avLst/>
                <a:gdLst>
                  <a:gd name="T0" fmla="*/ 10 w 24"/>
                  <a:gd name="T1" fmla="*/ 2 h 25"/>
                  <a:gd name="T2" fmla="*/ 0 w 24"/>
                  <a:gd name="T3" fmla="*/ 0 h 25"/>
                  <a:gd name="T4" fmla="*/ 24 w 24"/>
                  <a:gd name="T5" fmla="*/ 25 h 25"/>
                  <a:gd name="T6" fmla="*/ 10 w 24"/>
                  <a:gd name="T7" fmla="*/ 2 h 25"/>
                </a:gdLst>
                <a:ahLst/>
                <a:cxnLst>
                  <a:cxn ang="0">
                    <a:pos x="T0" y="T1"/>
                  </a:cxn>
                  <a:cxn ang="0">
                    <a:pos x="T2" y="T3"/>
                  </a:cxn>
                  <a:cxn ang="0">
                    <a:pos x="T4" y="T5"/>
                  </a:cxn>
                  <a:cxn ang="0">
                    <a:pos x="T6" y="T7"/>
                  </a:cxn>
                </a:cxnLst>
                <a:rect l="0" t="0" r="r" b="b"/>
                <a:pathLst>
                  <a:path w="24" h="25">
                    <a:moveTo>
                      <a:pt x="10" y="2"/>
                    </a:moveTo>
                    <a:cubicBezTo>
                      <a:pt x="6" y="2"/>
                      <a:pt x="4" y="1"/>
                      <a:pt x="0" y="0"/>
                    </a:cubicBezTo>
                    <a:cubicBezTo>
                      <a:pt x="9" y="10"/>
                      <a:pt x="14" y="15"/>
                      <a:pt x="24" y="25"/>
                    </a:cubicBezTo>
                    <a:cubicBezTo>
                      <a:pt x="18" y="16"/>
                      <a:pt x="16" y="12"/>
                      <a:pt x="10"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313"/>
              <p:cNvSpPr>
                <a:spLocks/>
              </p:cNvSpPr>
              <p:nvPr userDrawn="1"/>
            </p:nvSpPr>
            <p:spPr bwMode="auto">
              <a:xfrm>
                <a:off x="10623" y="4327"/>
                <a:ext cx="43" cy="37"/>
              </a:xfrm>
              <a:custGeom>
                <a:avLst/>
                <a:gdLst>
                  <a:gd name="T0" fmla="*/ 13 w 18"/>
                  <a:gd name="T1" fmla="*/ 8 h 16"/>
                  <a:gd name="T2" fmla="*/ 0 w 18"/>
                  <a:gd name="T3" fmla="*/ 0 h 16"/>
                  <a:gd name="T4" fmla="*/ 13 w 18"/>
                  <a:gd name="T5" fmla="*/ 16 h 16"/>
                  <a:gd name="T6" fmla="*/ 18 w 18"/>
                  <a:gd name="T7" fmla="*/ 16 h 16"/>
                  <a:gd name="T8" fmla="*/ 13 w 18"/>
                  <a:gd name="T9" fmla="*/ 8 h 16"/>
                </a:gdLst>
                <a:ahLst/>
                <a:cxnLst>
                  <a:cxn ang="0">
                    <a:pos x="T0" y="T1"/>
                  </a:cxn>
                  <a:cxn ang="0">
                    <a:pos x="T2" y="T3"/>
                  </a:cxn>
                  <a:cxn ang="0">
                    <a:pos x="T4" y="T5"/>
                  </a:cxn>
                  <a:cxn ang="0">
                    <a:pos x="T6" y="T7"/>
                  </a:cxn>
                  <a:cxn ang="0">
                    <a:pos x="T8" y="T9"/>
                  </a:cxn>
                </a:cxnLst>
                <a:rect l="0" t="0" r="r" b="b"/>
                <a:pathLst>
                  <a:path w="18" h="16">
                    <a:moveTo>
                      <a:pt x="13" y="8"/>
                    </a:moveTo>
                    <a:cubicBezTo>
                      <a:pt x="8" y="4"/>
                      <a:pt x="5" y="3"/>
                      <a:pt x="0" y="0"/>
                    </a:cubicBezTo>
                    <a:cubicBezTo>
                      <a:pt x="5" y="6"/>
                      <a:pt x="8" y="10"/>
                      <a:pt x="13" y="16"/>
                    </a:cubicBezTo>
                    <a:cubicBezTo>
                      <a:pt x="15" y="16"/>
                      <a:pt x="16" y="16"/>
                      <a:pt x="18" y="16"/>
                    </a:cubicBezTo>
                    <a:cubicBezTo>
                      <a:pt x="16" y="13"/>
                      <a:pt x="15" y="11"/>
                      <a:pt x="13" y="8"/>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314"/>
              <p:cNvSpPr>
                <a:spLocks/>
              </p:cNvSpPr>
              <p:nvPr userDrawn="1"/>
            </p:nvSpPr>
            <p:spPr bwMode="auto">
              <a:xfrm>
                <a:off x="9881" y="3299"/>
                <a:ext cx="28" cy="59"/>
              </a:xfrm>
              <a:custGeom>
                <a:avLst/>
                <a:gdLst>
                  <a:gd name="T0" fmla="*/ 0 w 12"/>
                  <a:gd name="T1" fmla="*/ 0 h 25"/>
                  <a:gd name="T2" fmla="*/ 7 w 12"/>
                  <a:gd name="T3" fmla="*/ 7 h 25"/>
                  <a:gd name="T4" fmla="*/ 12 w 12"/>
                  <a:gd name="T5" fmla="*/ 23 h 25"/>
                  <a:gd name="T6" fmla="*/ 8 w 12"/>
                  <a:gd name="T7" fmla="*/ 25 h 25"/>
                  <a:gd name="T8" fmla="*/ 2 w 12"/>
                  <a:gd name="T9" fmla="*/ 10 h 25"/>
                  <a:gd name="T10" fmla="*/ 0 w 12"/>
                  <a:gd name="T11" fmla="*/ 0 h 25"/>
                </a:gdLst>
                <a:ahLst/>
                <a:cxnLst>
                  <a:cxn ang="0">
                    <a:pos x="T0" y="T1"/>
                  </a:cxn>
                  <a:cxn ang="0">
                    <a:pos x="T2" y="T3"/>
                  </a:cxn>
                  <a:cxn ang="0">
                    <a:pos x="T4" y="T5"/>
                  </a:cxn>
                  <a:cxn ang="0">
                    <a:pos x="T6" y="T7"/>
                  </a:cxn>
                  <a:cxn ang="0">
                    <a:pos x="T8" y="T9"/>
                  </a:cxn>
                  <a:cxn ang="0">
                    <a:pos x="T10" y="T11"/>
                  </a:cxn>
                </a:cxnLst>
                <a:rect l="0" t="0" r="r" b="b"/>
                <a:pathLst>
                  <a:path w="12" h="25">
                    <a:moveTo>
                      <a:pt x="0" y="0"/>
                    </a:moveTo>
                    <a:cubicBezTo>
                      <a:pt x="3" y="3"/>
                      <a:pt x="5" y="4"/>
                      <a:pt x="7" y="7"/>
                    </a:cubicBezTo>
                    <a:cubicBezTo>
                      <a:pt x="9" y="14"/>
                      <a:pt x="10" y="17"/>
                      <a:pt x="12" y="23"/>
                    </a:cubicBezTo>
                    <a:cubicBezTo>
                      <a:pt x="10" y="24"/>
                      <a:pt x="10" y="24"/>
                      <a:pt x="8" y="25"/>
                    </a:cubicBezTo>
                    <a:cubicBezTo>
                      <a:pt x="6" y="19"/>
                      <a:pt x="5" y="16"/>
                      <a:pt x="2" y="10"/>
                    </a:cubicBezTo>
                    <a:cubicBezTo>
                      <a:pt x="1" y="6"/>
                      <a:pt x="1" y="4"/>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315"/>
              <p:cNvSpPr>
                <a:spLocks/>
              </p:cNvSpPr>
              <p:nvPr userDrawn="1"/>
            </p:nvSpPr>
            <p:spPr bwMode="auto">
              <a:xfrm>
                <a:off x="10070" y="3622"/>
                <a:ext cx="26" cy="42"/>
              </a:xfrm>
              <a:custGeom>
                <a:avLst/>
                <a:gdLst>
                  <a:gd name="T0" fmla="*/ 0 w 11"/>
                  <a:gd name="T1" fmla="*/ 0 h 18"/>
                  <a:gd name="T2" fmla="*/ 10 w 11"/>
                  <a:gd name="T3" fmla="*/ 11 h 18"/>
                  <a:gd name="T4" fmla="*/ 11 w 11"/>
                  <a:gd name="T5" fmla="*/ 18 h 18"/>
                  <a:gd name="T6" fmla="*/ 3 w 11"/>
                  <a:gd name="T7" fmla="*/ 12 h 18"/>
                  <a:gd name="T8" fmla="*/ 0 w 11"/>
                  <a:gd name="T9" fmla="*/ 0 h 18"/>
                </a:gdLst>
                <a:ahLst/>
                <a:cxnLst>
                  <a:cxn ang="0">
                    <a:pos x="T0" y="T1"/>
                  </a:cxn>
                  <a:cxn ang="0">
                    <a:pos x="T2" y="T3"/>
                  </a:cxn>
                  <a:cxn ang="0">
                    <a:pos x="T4" y="T5"/>
                  </a:cxn>
                  <a:cxn ang="0">
                    <a:pos x="T6" y="T7"/>
                  </a:cxn>
                  <a:cxn ang="0">
                    <a:pos x="T8" y="T9"/>
                  </a:cxn>
                </a:cxnLst>
                <a:rect l="0" t="0" r="r" b="b"/>
                <a:pathLst>
                  <a:path w="11" h="18">
                    <a:moveTo>
                      <a:pt x="0" y="0"/>
                    </a:moveTo>
                    <a:cubicBezTo>
                      <a:pt x="4" y="4"/>
                      <a:pt x="6" y="7"/>
                      <a:pt x="10" y="11"/>
                    </a:cubicBezTo>
                    <a:cubicBezTo>
                      <a:pt x="10" y="14"/>
                      <a:pt x="11" y="15"/>
                      <a:pt x="11" y="18"/>
                    </a:cubicBezTo>
                    <a:cubicBezTo>
                      <a:pt x="8" y="15"/>
                      <a:pt x="6" y="14"/>
                      <a:pt x="3" y="12"/>
                    </a:cubicBezTo>
                    <a:cubicBezTo>
                      <a:pt x="2" y="7"/>
                      <a:pt x="1" y="4"/>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316"/>
              <p:cNvSpPr>
                <a:spLocks/>
              </p:cNvSpPr>
              <p:nvPr userDrawn="1"/>
            </p:nvSpPr>
            <p:spPr bwMode="auto">
              <a:xfrm>
                <a:off x="9862" y="3128"/>
                <a:ext cx="52" cy="45"/>
              </a:xfrm>
              <a:custGeom>
                <a:avLst/>
                <a:gdLst>
                  <a:gd name="T0" fmla="*/ 10 w 22"/>
                  <a:gd name="T1" fmla="*/ 0 h 19"/>
                  <a:gd name="T2" fmla="*/ 0 w 22"/>
                  <a:gd name="T3" fmla="*/ 1 h 19"/>
                  <a:gd name="T4" fmla="*/ 22 w 22"/>
                  <a:gd name="T5" fmla="*/ 19 h 19"/>
                  <a:gd name="T6" fmla="*/ 22 w 22"/>
                  <a:gd name="T7" fmla="*/ 10 h 19"/>
                  <a:gd name="T8" fmla="*/ 10 w 22"/>
                  <a:gd name="T9" fmla="*/ 0 h 19"/>
                </a:gdLst>
                <a:ahLst/>
                <a:cxnLst>
                  <a:cxn ang="0">
                    <a:pos x="T0" y="T1"/>
                  </a:cxn>
                  <a:cxn ang="0">
                    <a:pos x="T2" y="T3"/>
                  </a:cxn>
                  <a:cxn ang="0">
                    <a:pos x="T4" y="T5"/>
                  </a:cxn>
                  <a:cxn ang="0">
                    <a:pos x="T6" y="T7"/>
                  </a:cxn>
                  <a:cxn ang="0">
                    <a:pos x="T8" y="T9"/>
                  </a:cxn>
                </a:cxnLst>
                <a:rect l="0" t="0" r="r" b="b"/>
                <a:pathLst>
                  <a:path w="22" h="19">
                    <a:moveTo>
                      <a:pt x="10" y="0"/>
                    </a:moveTo>
                    <a:cubicBezTo>
                      <a:pt x="6" y="1"/>
                      <a:pt x="4" y="1"/>
                      <a:pt x="0" y="1"/>
                    </a:cubicBezTo>
                    <a:cubicBezTo>
                      <a:pt x="9" y="8"/>
                      <a:pt x="13" y="12"/>
                      <a:pt x="22" y="19"/>
                    </a:cubicBezTo>
                    <a:cubicBezTo>
                      <a:pt x="22" y="15"/>
                      <a:pt x="22" y="14"/>
                      <a:pt x="22" y="10"/>
                    </a:cubicBezTo>
                    <a:cubicBezTo>
                      <a:pt x="17" y="6"/>
                      <a:pt x="15" y="4"/>
                      <a:pt x="1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317"/>
              <p:cNvSpPr>
                <a:spLocks/>
              </p:cNvSpPr>
              <p:nvPr userDrawn="1"/>
            </p:nvSpPr>
            <p:spPr bwMode="auto">
              <a:xfrm>
                <a:off x="8790" y="2288"/>
                <a:ext cx="47" cy="38"/>
              </a:xfrm>
              <a:custGeom>
                <a:avLst/>
                <a:gdLst>
                  <a:gd name="T0" fmla="*/ 10 w 20"/>
                  <a:gd name="T1" fmla="*/ 3 h 16"/>
                  <a:gd name="T2" fmla="*/ 0 w 20"/>
                  <a:gd name="T3" fmla="*/ 0 h 16"/>
                  <a:gd name="T4" fmla="*/ 5 w 20"/>
                  <a:gd name="T5" fmla="*/ 12 h 16"/>
                  <a:gd name="T6" fmla="*/ 20 w 20"/>
                  <a:gd name="T7" fmla="*/ 16 h 16"/>
                  <a:gd name="T8" fmla="*/ 10 w 20"/>
                  <a:gd name="T9" fmla="*/ 3 h 16"/>
                </a:gdLst>
                <a:ahLst/>
                <a:cxnLst>
                  <a:cxn ang="0">
                    <a:pos x="T0" y="T1"/>
                  </a:cxn>
                  <a:cxn ang="0">
                    <a:pos x="T2" y="T3"/>
                  </a:cxn>
                  <a:cxn ang="0">
                    <a:pos x="T4" y="T5"/>
                  </a:cxn>
                  <a:cxn ang="0">
                    <a:pos x="T6" y="T7"/>
                  </a:cxn>
                  <a:cxn ang="0">
                    <a:pos x="T8" y="T9"/>
                  </a:cxn>
                </a:cxnLst>
                <a:rect l="0" t="0" r="r" b="b"/>
                <a:pathLst>
                  <a:path w="20" h="16">
                    <a:moveTo>
                      <a:pt x="10" y="3"/>
                    </a:moveTo>
                    <a:cubicBezTo>
                      <a:pt x="6" y="2"/>
                      <a:pt x="4" y="1"/>
                      <a:pt x="0" y="0"/>
                    </a:cubicBezTo>
                    <a:cubicBezTo>
                      <a:pt x="2" y="5"/>
                      <a:pt x="3" y="7"/>
                      <a:pt x="5" y="12"/>
                    </a:cubicBezTo>
                    <a:cubicBezTo>
                      <a:pt x="11" y="14"/>
                      <a:pt x="14" y="15"/>
                      <a:pt x="20" y="16"/>
                    </a:cubicBezTo>
                    <a:cubicBezTo>
                      <a:pt x="16" y="11"/>
                      <a:pt x="14" y="8"/>
                      <a:pt x="10"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318"/>
              <p:cNvSpPr>
                <a:spLocks/>
              </p:cNvSpPr>
              <p:nvPr userDrawn="1"/>
            </p:nvSpPr>
            <p:spPr bwMode="auto">
              <a:xfrm>
                <a:off x="9392" y="3031"/>
                <a:ext cx="64" cy="40"/>
              </a:xfrm>
              <a:custGeom>
                <a:avLst/>
                <a:gdLst>
                  <a:gd name="T0" fmla="*/ 15 w 27"/>
                  <a:gd name="T1" fmla="*/ 6 h 17"/>
                  <a:gd name="T2" fmla="*/ 9 w 27"/>
                  <a:gd name="T3" fmla="*/ 6 h 17"/>
                  <a:gd name="T4" fmla="*/ 0 w 27"/>
                  <a:gd name="T5" fmla="*/ 0 h 17"/>
                  <a:gd name="T6" fmla="*/ 0 w 27"/>
                  <a:gd name="T7" fmla="*/ 8 h 17"/>
                  <a:gd name="T8" fmla="*/ 14 w 27"/>
                  <a:gd name="T9" fmla="*/ 16 h 17"/>
                  <a:gd name="T10" fmla="*/ 27 w 27"/>
                  <a:gd name="T11" fmla="*/ 17 h 17"/>
                  <a:gd name="T12" fmla="*/ 26 w 27"/>
                  <a:gd name="T13" fmla="*/ 13 h 17"/>
                  <a:gd name="T14" fmla="*/ 15 w 27"/>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7">
                    <a:moveTo>
                      <a:pt x="15" y="6"/>
                    </a:moveTo>
                    <a:cubicBezTo>
                      <a:pt x="13" y="6"/>
                      <a:pt x="12" y="6"/>
                      <a:pt x="9" y="6"/>
                    </a:cubicBezTo>
                    <a:cubicBezTo>
                      <a:pt x="6" y="4"/>
                      <a:pt x="4" y="3"/>
                      <a:pt x="0" y="0"/>
                    </a:cubicBezTo>
                    <a:cubicBezTo>
                      <a:pt x="0" y="3"/>
                      <a:pt x="0" y="5"/>
                      <a:pt x="0" y="8"/>
                    </a:cubicBezTo>
                    <a:cubicBezTo>
                      <a:pt x="5" y="12"/>
                      <a:pt x="8" y="13"/>
                      <a:pt x="14" y="16"/>
                    </a:cubicBezTo>
                    <a:cubicBezTo>
                      <a:pt x="19" y="17"/>
                      <a:pt x="22" y="17"/>
                      <a:pt x="27" y="17"/>
                    </a:cubicBezTo>
                    <a:cubicBezTo>
                      <a:pt x="26" y="16"/>
                      <a:pt x="26" y="15"/>
                      <a:pt x="26" y="13"/>
                    </a:cubicBezTo>
                    <a:cubicBezTo>
                      <a:pt x="22" y="10"/>
                      <a:pt x="20" y="9"/>
                      <a:pt x="15"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319"/>
              <p:cNvSpPr>
                <a:spLocks/>
              </p:cNvSpPr>
              <p:nvPr userDrawn="1"/>
            </p:nvSpPr>
            <p:spPr bwMode="auto">
              <a:xfrm>
                <a:off x="8920" y="2881"/>
                <a:ext cx="52" cy="31"/>
              </a:xfrm>
              <a:custGeom>
                <a:avLst/>
                <a:gdLst>
                  <a:gd name="T0" fmla="*/ 14 w 22"/>
                  <a:gd name="T1" fmla="*/ 0 h 13"/>
                  <a:gd name="T2" fmla="*/ 0 w 22"/>
                  <a:gd name="T3" fmla="*/ 2 h 13"/>
                  <a:gd name="T4" fmla="*/ 22 w 22"/>
                  <a:gd name="T5" fmla="*/ 13 h 13"/>
                  <a:gd name="T6" fmla="*/ 14 w 22"/>
                  <a:gd name="T7" fmla="*/ 0 h 13"/>
                </a:gdLst>
                <a:ahLst/>
                <a:cxnLst>
                  <a:cxn ang="0">
                    <a:pos x="T0" y="T1"/>
                  </a:cxn>
                  <a:cxn ang="0">
                    <a:pos x="T2" y="T3"/>
                  </a:cxn>
                  <a:cxn ang="0">
                    <a:pos x="T4" y="T5"/>
                  </a:cxn>
                  <a:cxn ang="0">
                    <a:pos x="T6" y="T7"/>
                  </a:cxn>
                </a:cxnLst>
                <a:rect l="0" t="0" r="r" b="b"/>
                <a:pathLst>
                  <a:path w="22" h="13">
                    <a:moveTo>
                      <a:pt x="14" y="0"/>
                    </a:moveTo>
                    <a:cubicBezTo>
                      <a:pt x="8" y="1"/>
                      <a:pt x="6" y="1"/>
                      <a:pt x="0" y="2"/>
                    </a:cubicBezTo>
                    <a:cubicBezTo>
                      <a:pt x="9" y="6"/>
                      <a:pt x="13" y="9"/>
                      <a:pt x="22" y="13"/>
                    </a:cubicBezTo>
                    <a:cubicBezTo>
                      <a:pt x="19" y="8"/>
                      <a:pt x="18" y="5"/>
                      <a:pt x="1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320"/>
              <p:cNvSpPr>
                <a:spLocks/>
              </p:cNvSpPr>
              <p:nvPr userDrawn="1"/>
            </p:nvSpPr>
            <p:spPr bwMode="auto">
              <a:xfrm>
                <a:off x="8989" y="2915"/>
                <a:ext cx="92" cy="42"/>
              </a:xfrm>
              <a:custGeom>
                <a:avLst/>
                <a:gdLst>
                  <a:gd name="T0" fmla="*/ 20 w 39"/>
                  <a:gd name="T1" fmla="*/ 0 h 18"/>
                  <a:gd name="T2" fmla="*/ 0 w 39"/>
                  <a:gd name="T3" fmla="*/ 0 h 18"/>
                  <a:gd name="T4" fmla="*/ 21 w 39"/>
                  <a:gd name="T5" fmla="*/ 10 h 18"/>
                  <a:gd name="T6" fmla="*/ 36 w 39"/>
                  <a:gd name="T7" fmla="*/ 18 h 18"/>
                  <a:gd name="T8" fmla="*/ 39 w 39"/>
                  <a:gd name="T9" fmla="*/ 13 h 18"/>
                  <a:gd name="T10" fmla="*/ 22 w 39"/>
                  <a:gd name="T11" fmla="*/ 4 h 18"/>
                  <a:gd name="T12" fmla="*/ 20 w 3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9" h="18">
                    <a:moveTo>
                      <a:pt x="20" y="0"/>
                    </a:moveTo>
                    <a:cubicBezTo>
                      <a:pt x="12" y="0"/>
                      <a:pt x="8" y="0"/>
                      <a:pt x="0" y="0"/>
                    </a:cubicBezTo>
                    <a:cubicBezTo>
                      <a:pt x="8" y="4"/>
                      <a:pt x="13" y="6"/>
                      <a:pt x="21" y="10"/>
                    </a:cubicBezTo>
                    <a:cubicBezTo>
                      <a:pt x="27" y="13"/>
                      <a:pt x="30" y="14"/>
                      <a:pt x="36" y="18"/>
                    </a:cubicBezTo>
                    <a:cubicBezTo>
                      <a:pt x="37" y="16"/>
                      <a:pt x="38" y="15"/>
                      <a:pt x="39" y="13"/>
                    </a:cubicBezTo>
                    <a:cubicBezTo>
                      <a:pt x="32" y="10"/>
                      <a:pt x="28" y="8"/>
                      <a:pt x="22" y="4"/>
                    </a:cubicBezTo>
                    <a:cubicBezTo>
                      <a:pt x="21" y="3"/>
                      <a:pt x="20" y="2"/>
                      <a:pt x="2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321"/>
              <p:cNvSpPr>
                <a:spLocks/>
              </p:cNvSpPr>
              <p:nvPr userDrawn="1"/>
            </p:nvSpPr>
            <p:spPr bwMode="auto">
              <a:xfrm>
                <a:off x="9096" y="2960"/>
                <a:ext cx="59" cy="31"/>
              </a:xfrm>
              <a:custGeom>
                <a:avLst/>
                <a:gdLst>
                  <a:gd name="T0" fmla="*/ 4 w 25"/>
                  <a:gd name="T1" fmla="*/ 0 h 13"/>
                  <a:gd name="T2" fmla="*/ 0 w 25"/>
                  <a:gd name="T3" fmla="*/ 3 h 13"/>
                  <a:gd name="T4" fmla="*/ 21 w 25"/>
                  <a:gd name="T5" fmla="*/ 13 h 13"/>
                  <a:gd name="T6" fmla="*/ 25 w 25"/>
                  <a:gd name="T7" fmla="*/ 10 h 13"/>
                  <a:gd name="T8" fmla="*/ 4 w 25"/>
                  <a:gd name="T9" fmla="*/ 0 h 13"/>
                </a:gdLst>
                <a:ahLst/>
                <a:cxnLst>
                  <a:cxn ang="0">
                    <a:pos x="T0" y="T1"/>
                  </a:cxn>
                  <a:cxn ang="0">
                    <a:pos x="T2" y="T3"/>
                  </a:cxn>
                  <a:cxn ang="0">
                    <a:pos x="T4" y="T5"/>
                  </a:cxn>
                  <a:cxn ang="0">
                    <a:pos x="T6" y="T7"/>
                  </a:cxn>
                  <a:cxn ang="0">
                    <a:pos x="T8" y="T9"/>
                  </a:cxn>
                </a:cxnLst>
                <a:rect l="0" t="0" r="r" b="b"/>
                <a:pathLst>
                  <a:path w="25" h="13">
                    <a:moveTo>
                      <a:pt x="4" y="0"/>
                    </a:moveTo>
                    <a:cubicBezTo>
                      <a:pt x="3" y="2"/>
                      <a:pt x="2" y="2"/>
                      <a:pt x="0" y="3"/>
                    </a:cubicBezTo>
                    <a:cubicBezTo>
                      <a:pt x="8" y="7"/>
                      <a:pt x="12" y="9"/>
                      <a:pt x="21" y="13"/>
                    </a:cubicBezTo>
                    <a:cubicBezTo>
                      <a:pt x="22" y="12"/>
                      <a:pt x="23" y="11"/>
                      <a:pt x="25" y="10"/>
                    </a:cubicBezTo>
                    <a:cubicBezTo>
                      <a:pt x="17" y="6"/>
                      <a:pt x="12" y="4"/>
                      <a:pt x="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322"/>
              <p:cNvSpPr>
                <a:spLocks/>
              </p:cNvSpPr>
              <p:nvPr userDrawn="1"/>
            </p:nvSpPr>
            <p:spPr bwMode="auto">
              <a:xfrm>
                <a:off x="7993" y="2599"/>
                <a:ext cx="38" cy="24"/>
              </a:xfrm>
              <a:custGeom>
                <a:avLst/>
                <a:gdLst>
                  <a:gd name="T0" fmla="*/ 5 w 16"/>
                  <a:gd name="T1" fmla="*/ 0 h 10"/>
                  <a:gd name="T2" fmla="*/ 0 w 16"/>
                  <a:gd name="T3" fmla="*/ 2 h 10"/>
                  <a:gd name="T4" fmla="*/ 9 w 16"/>
                  <a:gd name="T5" fmla="*/ 9 h 10"/>
                  <a:gd name="T6" fmla="*/ 16 w 16"/>
                  <a:gd name="T7" fmla="*/ 10 h 10"/>
                  <a:gd name="T8" fmla="*/ 14 w 16"/>
                  <a:gd name="T9" fmla="*/ 4 h 10"/>
                  <a:gd name="T10" fmla="*/ 9 w 16"/>
                  <a:gd name="T11" fmla="*/ 4 h 10"/>
                  <a:gd name="T12" fmla="*/ 5 w 1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5" y="0"/>
                    </a:moveTo>
                    <a:cubicBezTo>
                      <a:pt x="3" y="1"/>
                      <a:pt x="2" y="1"/>
                      <a:pt x="0" y="2"/>
                    </a:cubicBezTo>
                    <a:cubicBezTo>
                      <a:pt x="4" y="5"/>
                      <a:pt x="6" y="6"/>
                      <a:pt x="9" y="9"/>
                    </a:cubicBezTo>
                    <a:cubicBezTo>
                      <a:pt x="12" y="9"/>
                      <a:pt x="13" y="10"/>
                      <a:pt x="16" y="10"/>
                    </a:cubicBezTo>
                    <a:cubicBezTo>
                      <a:pt x="15" y="7"/>
                      <a:pt x="15" y="6"/>
                      <a:pt x="14" y="4"/>
                    </a:cubicBezTo>
                    <a:cubicBezTo>
                      <a:pt x="12" y="4"/>
                      <a:pt x="11" y="4"/>
                      <a:pt x="9" y="4"/>
                    </a:cubicBezTo>
                    <a:cubicBezTo>
                      <a:pt x="7" y="2"/>
                      <a:pt x="7" y="2"/>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323"/>
              <p:cNvSpPr>
                <a:spLocks/>
              </p:cNvSpPr>
              <p:nvPr userDrawn="1"/>
            </p:nvSpPr>
            <p:spPr bwMode="auto">
              <a:xfrm>
                <a:off x="8536" y="2813"/>
                <a:ext cx="21" cy="19"/>
              </a:xfrm>
              <a:custGeom>
                <a:avLst/>
                <a:gdLst>
                  <a:gd name="T0" fmla="*/ 9 w 9"/>
                  <a:gd name="T1" fmla="*/ 3 h 8"/>
                  <a:gd name="T2" fmla="*/ 8 w 9"/>
                  <a:gd name="T3" fmla="*/ 8 h 8"/>
                  <a:gd name="T4" fmla="*/ 0 w 9"/>
                  <a:gd name="T5" fmla="*/ 7 h 8"/>
                  <a:gd name="T6" fmla="*/ 1 w 9"/>
                  <a:gd name="T7" fmla="*/ 0 h 8"/>
                  <a:gd name="T8" fmla="*/ 9 w 9"/>
                  <a:gd name="T9" fmla="*/ 3 h 8"/>
                </a:gdLst>
                <a:ahLst/>
                <a:cxnLst>
                  <a:cxn ang="0">
                    <a:pos x="T0" y="T1"/>
                  </a:cxn>
                  <a:cxn ang="0">
                    <a:pos x="T2" y="T3"/>
                  </a:cxn>
                  <a:cxn ang="0">
                    <a:pos x="T4" y="T5"/>
                  </a:cxn>
                  <a:cxn ang="0">
                    <a:pos x="T6" y="T7"/>
                  </a:cxn>
                  <a:cxn ang="0">
                    <a:pos x="T8" y="T9"/>
                  </a:cxn>
                </a:cxnLst>
                <a:rect l="0" t="0" r="r" b="b"/>
                <a:pathLst>
                  <a:path w="9" h="8">
                    <a:moveTo>
                      <a:pt x="9" y="3"/>
                    </a:moveTo>
                    <a:cubicBezTo>
                      <a:pt x="9" y="5"/>
                      <a:pt x="9" y="6"/>
                      <a:pt x="8" y="8"/>
                    </a:cubicBezTo>
                    <a:cubicBezTo>
                      <a:pt x="5" y="8"/>
                      <a:pt x="3" y="8"/>
                      <a:pt x="0" y="7"/>
                    </a:cubicBezTo>
                    <a:cubicBezTo>
                      <a:pt x="0" y="4"/>
                      <a:pt x="0" y="3"/>
                      <a:pt x="1" y="0"/>
                    </a:cubicBezTo>
                    <a:cubicBezTo>
                      <a:pt x="4" y="1"/>
                      <a:pt x="6" y="2"/>
                      <a:pt x="9"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324"/>
              <p:cNvSpPr>
                <a:spLocks/>
              </p:cNvSpPr>
              <p:nvPr userDrawn="1"/>
            </p:nvSpPr>
            <p:spPr bwMode="auto">
              <a:xfrm>
                <a:off x="8697" y="2806"/>
                <a:ext cx="29" cy="19"/>
              </a:xfrm>
              <a:custGeom>
                <a:avLst/>
                <a:gdLst>
                  <a:gd name="T0" fmla="*/ 5 w 12"/>
                  <a:gd name="T1" fmla="*/ 0 h 8"/>
                  <a:gd name="T2" fmla="*/ 12 w 12"/>
                  <a:gd name="T3" fmla="*/ 8 h 8"/>
                  <a:gd name="T4" fmla="*/ 4 w 12"/>
                  <a:gd name="T5" fmla="*/ 7 h 8"/>
                  <a:gd name="T6" fmla="*/ 0 w 12"/>
                  <a:gd name="T7" fmla="*/ 1 h 8"/>
                  <a:gd name="T8" fmla="*/ 5 w 12"/>
                  <a:gd name="T9" fmla="*/ 0 h 8"/>
                </a:gdLst>
                <a:ahLst/>
                <a:cxnLst>
                  <a:cxn ang="0">
                    <a:pos x="T0" y="T1"/>
                  </a:cxn>
                  <a:cxn ang="0">
                    <a:pos x="T2" y="T3"/>
                  </a:cxn>
                  <a:cxn ang="0">
                    <a:pos x="T4" y="T5"/>
                  </a:cxn>
                  <a:cxn ang="0">
                    <a:pos x="T6" y="T7"/>
                  </a:cxn>
                  <a:cxn ang="0">
                    <a:pos x="T8" y="T9"/>
                  </a:cxn>
                </a:cxnLst>
                <a:rect l="0" t="0" r="r" b="b"/>
                <a:pathLst>
                  <a:path w="12" h="8">
                    <a:moveTo>
                      <a:pt x="5" y="0"/>
                    </a:moveTo>
                    <a:cubicBezTo>
                      <a:pt x="8" y="4"/>
                      <a:pt x="9" y="5"/>
                      <a:pt x="12" y="8"/>
                    </a:cubicBezTo>
                    <a:cubicBezTo>
                      <a:pt x="9" y="8"/>
                      <a:pt x="7" y="7"/>
                      <a:pt x="4" y="7"/>
                    </a:cubicBezTo>
                    <a:cubicBezTo>
                      <a:pt x="2" y="4"/>
                      <a:pt x="1" y="3"/>
                      <a:pt x="0" y="1"/>
                    </a:cubicBezTo>
                    <a:cubicBezTo>
                      <a:pt x="2" y="1"/>
                      <a:pt x="3" y="0"/>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325"/>
              <p:cNvSpPr>
                <a:spLocks/>
              </p:cNvSpPr>
              <p:nvPr userDrawn="1"/>
            </p:nvSpPr>
            <p:spPr bwMode="auto">
              <a:xfrm>
                <a:off x="8031" y="2839"/>
                <a:ext cx="28" cy="16"/>
              </a:xfrm>
              <a:custGeom>
                <a:avLst/>
                <a:gdLst>
                  <a:gd name="T0" fmla="*/ 9 w 12"/>
                  <a:gd name="T1" fmla="*/ 2 h 7"/>
                  <a:gd name="T2" fmla="*/ 1 w 12"/>
                  <a:gd name="T3" fmla="*/ 0 h 7"/>
                  <a:gd name="T4" fmla="*/ 0 w 12"/>
                  <a:gd name="T5" fmla="*/ 6 h 7"/>
                  <a:gd name="T6" fmla="*/ 12 w 12"/>
                  <a:gd name="T7" fmla="*/ 7 h 7"/>
                  <a:gd name="T8" fmla="*/ 9 w 12"/>
                  <a:gd name="T9" fmla="*/ 2 h 7"/>
                </a:gdLst>
                <a:ahLst/>
                <a:cxnLst>
                  <a:cxn ang="0">
                    <a:pos x="T0" y="T1"/>
                  </a:cxn>
                  <a:cxn ang="0">
                    <a:pos x="T2" y="T3"/>
                  </a:cxn>
                  <a:cxn ang="0">
                    <a:pos x="T4" y="T5"/>
                  </a:cxn>
                  <a:cxn ang="0">
                    <a:pos x="T6" y="T7"/>
                  </a:cxn>
                  <a:cxn ang="0">
                    <a:pos x="T8" y="T9"/>
                  </a:cxn>
                </a:cxnLst>
                <a:rect l="0" t="0" r="r" b="b"/>
                <a:pathLst>
                  <a:path w="12" h="7">
                    <a:moveTo>
                      <a:pt x="9" y="2"/>
                    </a:moveTo>
                    <a:cubicBezTo>
                      <a:pt x="6" y="1"/>
                      <a:pt x="4" y="1"/>
                      <a:pt x="1" y="0"/>
                    </a:cubicBezTo>
                    <a:cubicBezTo>
                      <a:pt x="1" y="2"/>
                      <a:pt x="0" y="4"/>
                      <a:pt x="0" y="6"/>
                    </a:cubicBezTo>
                    <a:cubicBezTo>
                      <a:pt x="5" y="7"/>
                      <a:pt x="7" y="7"/>
                      <a:pt x="12" y="7"/>
                    </a:cubicBezTo>
                    <a:cubicBezTo>
                      <a:pt x="11" y="5"/>
                      <a:pt x="11" y="4"/>
                      <a:pt x="9"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326"/>
              <p:cNvSpPr>
                <a:spLocks/>
              </p:cNvSpPr>
              <p:nvPr userDrawn="1"/>
            </p:nvSpPr>
            <p:spPr bwMode="auto">
              <a:xfrm>
                <a:off x="7936" y="2853"/>
                <a:ext cx="50" cy="21"/>
              </a:xfrm>
              <a:custGeom>
                <a:avLst/>
                <a:gdLst>
                  <a:gd name="T0" fmla="*/ 21 w 21"/>
                  <a:gd name="T1" fmla="*/ 4 h 9"/>
                  <a:gd name="T2" fmla="*/ 19 w 21"/>
                  <a:gd name="T3" fmla="*/ 9 h 9"/>
                  <a:gd name="T4" fmla="*/ 11 w 21"/>
                  <a:gd name="T5" fmla="*/ 7 h 9"/>
                  <a:gd name="T6" fmla="*/ 5 w 21"/>
                  <a:gd name="T7" fmla="*/ 9 h 9"/>
                  <a:gd name="T8" fmla="*/ 0 w 21"/>
                  <a:gd name="T9" fmla="*/ 5 h 9"/>
                  <a:gd name="T10" fmla="*/ 9 w 21"/>
                  <a:gd name="T11" fmla="*/ 0 h 9"/>
                  <a:gd name="T12" fmla="*/ 21 w 21"/>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21" y="4"/>
                    </a:moveTo>
                    <a:cubicBezTo>
                      <a:pt x="20" y="6"/>
                      <a:pt x="20" y="7"/>
                      <a:pt x="19" y="9"/>
                    </a:cubicBezTo>
                    <a:cubicBezTo>
                      <a:pt x="16" y="8"/>
                      <a:pt x="14" y="8"/>
                      <a:pt x="11" y="7"/>
                    </a:cubicBezTo>
                    <a:cubicBezTo>
                      <a:pt x="9" y="8"/>
                      <a:pt x="8" y="8"/>
                      <a:pt x="5" y="9"/>
                    </a:cubicBezTo>
                    <a:cubicBezTo>
                      <a:pt x="3" y="8"/>
                      <a:pt x="2" y="7"/>
                      <a:pt x="0" y="5"/>
                    </a:cubicBezTo>
                    <a:cubicBezTo>
                      <a:pt x="3" y="3"/>
                      <a:pt x="5" y="2"/>
                      <a:pt x="9" y="0"/>
                    </a:cubicBezTo>
                    <a:cubicBezTo>
                      <a:pt x="14" y="2"/>
                      <a:pt x="16" y="2"/>
                      <a:pt x="21"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327"/>
              <p:cNvSpPr>
                <a:spLocks/>
              </p:cNvSpPr>
              <p:nvPr userDrawn="1"/>
            </p:nvSpPr>
            <p:spPr bwMode="auto">
              <a:xfrm>
                <a:off x="7787" y="2590"/>
                <a:ext cx="16" cy="19"/>
              </a:xfrm>
              <a:custGeom>
                <a:avLst/>
                <a:gdLst>
                  <a:gd name="T0" fmla="*/ 6 w 7"/>
                  <a:gd name="T1" fmla="*/ 1 h 8"/>
                  <a:gd name="T2" fmla="*/ 0 w 7"/>
                  <a:gd name="T3" fmla="*/ 0 h 8"/>
                  <a:gd name="T4" fmla="*/ 1 w 7"/>
                  <a:gd name="T5" fmla="*/ 7 h 8"/>
                  <a:gd name="T6" fmla="*/ 7 w 7"/>
                  <a:gd name="T7" fmla="*/ 8 h 8"/>
                  <a:gd name="T8" fmla="*/ 6 w 7"/>
                  <a:gd name="T9" fmla="*/ 1 h 8"/>
                </a:gdLst>
                <a:ahLst/>
                <a:cxnLst>
                  <a:cxn ang="0">
                    <a:pos x="T0" y="T1"/>
                  </a:cxn>
                  <a:cxn ang="0">
                    <a:pos x="T2" y="T3"/>
                  </a:cxn>
                  <a:cxn ang="0">
                    <a:pos x="T4" y="T5"/>
                  </a:cxn>
                  <a:cxn ang="0">
                    <a:pos x="T6" y="T7"/>
                  </a:cxn>
                  <a:cxn ang="0">
                    <a:pos x="T8" y="T9"/>
                  </a:cxn>
                </a:cxnLst>
                <a:rect l="0" t="0" r="r" b="b"/>
                <a:pathLst>
                  <a:path w="7" h="8">
                    <a:moveTo>
                      <a:pt x="6" y="1"/>
                    </a:moveTo>
                    <a:cubicBezTo>
                      <a:pt x="4" y="0"/>
                      <a:pt x="2" y="0"/>
                      <a:pt x="0" y="0"/>
                    </a:cubicBezTo>
                    <a:cubicBezTo>
                      <a:pt x="0" y="3"/>
                      <a:pt x="1" y="4"/>
                      <a:pt x="1" y="7"/>
                    </a:cubicBezTo>
                    <a:cubicBezTo>
                      <a:pt x="3" y="8"/>
                      <a:pt x="5" y="8"/>
                      <a:pt x="7" y="8"/>
                    </a:cubicBezTo>
                    <a:cubicBezTo>
                      <a:pt x="7" y="5"/>
                      <a:pt x="6" y="4"/>
                      <a:pt x="6" y="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328"/>
              <p:cNvSpPr>
                <a:spLocks/>
              </p:cNvSpPr>
              <p:nvPr userDrawn="1"/>
            </p:nvSpPr>
            <p:spPr bwMode="auto">
              <a:xfrm>
                <a:off x="8500" y="5110"/>
                <a:ext cx="27" cy="52"/>
              </a:xfrm>
              <a:custGeom>
                <a:avLst/>
                <a:gdLst>
                  <a:gd name="T0" fmla="*/ 5 w 11"/>
                  <a:gd name="T1" fmla="*/ 0 h 22"/>
                  <a:gd name="T2" fmla="*/ 0 w 11"/>
                  <a:gd name="T3" fmla="*/ 12 h 22"/>
                  <a:gd name="T4" fmla="*/ 6 w 11"/>
                  <a:gd name="T5" fmla="*/ 22 h 22"/>
                  <a:gd name="T6" fmla="*/ 11 w 11"/>
                  <a:gd name="T7" fmla="*/ 11 h 22"/>
                  <a:gd name="T8" fmla="*/ 5 w 11"/>
                  <a:gd name="T9" fmla="*/ 0 h 22"/>
                </a:gdLst>
                <a:ahLst/>
                <a:cxnLst>
                  <a:cxn ang="0">
                    <a:pos x="T0" y="T1"/>
                  </a:cxn>
                  <a:cxn ang="0">
                    <a:pos x="T2" y="T3"/>
                  </a:cxn>
                  <a:cxn ang="0">
                    <a:pos x="T4" y="T5"/>
                  </a:cxn>
                  <a:cxn ang="0">
                    <a:pos x="T6" y="T7"/>
                  </a:cxn>
                  <a:cxn ang="0">
                    <a:pos x="T8" y="T9"/>
                  </a:cxn>
                </a:cxnLst>
                <a:rect l="0" t="0" r="r" b="b"/>
                <a:pathLst>
                  <a:path w="11" h="22">
                    <a:moveTo>
                      <a:pt x="5" y="0"/>
                    </a:moveTo>
                    <a:cubicBezTo>
                      <a:pt x="3" y="5"/>
                      <a:pt x="2" y="7"/>
                      <a:pt x="0" y="12"/>
                    </a:cubicBezTo>
                    <a:cubicBezTo>
                      <a:pt x="3" y="16"/>
                      <a:pt x="4" y="18"/>
                      <a:pt x="6" y="22"/>
                    </a:cubicBezTo>
                    <a:cubicBezTo>
                      <a:pt x="8" y="17"/>
                      <a:pt x="9" y="15"/>
                      <a:pt x="11" y="11"/>
                    </a:cubicBezTo>
                    <a:cubicBezTo>
                      <a:pt x="8" y="6"/>
                      <a:pt x="7" y="4"/>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329"/>
              <p:cNvSpPr>
                <a:spLocks/>
              </p:cNvSpPr>
              <p:nvPr userDrawn="1"/>
            </p:nvSpPr>
            <p:spPr bwMode="auto">
              <a:xfrm>
                <a:off x="8500" y="5174"/>
                <a:ext cx="27" cy="38"/>
              </a:xfrm>
              <a:custGeom>
                <a:avLst/>
                <a:gdLst>
                  <a:gd name="T0" fmla="*/ 5 w 11"/>
                  <a:gd name="T1" fmla="*/ 0 h 16"/>
                  <a:gd name="T2" fmla="*/ 0 w 11"/>
                  <a:gd name="T3" fmla="*/ 5 h 16"/>
                  <a:gd name="T4" fmla="*/ 11 w 11"/>
                  <a:gd name="T5" fmla="*/ 16 h 16"/>
                  <a:gd name="T6" fmla="*/ 5 w 11"/>
                  <a:gd name="T7" fmla="*/ 0 h 16"/>
                </a:gdLst>
                <a:ahLst/>
                <a:cxnLst>
                  <a:cxn ang="0">
                    <a:pos x="T0" y="T1"/>
                  </a:cxn>
                  <a:cxn ang="0">
                    <a:pos x="T2" y="T3"/>
                  </a:cxn>
                  <a:cxn ang="0">
                    <a:pos x="T4" y="T5"/>
                  </a:cxn>
                  <a:cxn ang="0">
                    <a:pos x="T6" y="T7"/>
                  </a:cxn>
                </a:cxnLst>
                <a:rect l="0" t="0" r="r" b="b"/>
                <a:pathLst>
                  <a:path w="11" h="16">
                    <a:moveTo>
                      <a:pt x="5" y="0"/>
                    </a:moveTo>
                    <a:cubicBezTo>
                      <a:pt x="3" y="2"/>
                      <a:pt x="2" y="3"/>
                      <a:pt x="0" y="5"/>
                    </a:cubicBezTo>
                    <a:cubicBezTo>
                      <a:pt x="4" y="9"/>
                      <a:pt x="7" y="12"/>
                      <a:pt x="11" y="16"/>
                    </a:cubicBezTo>
                    <a:cubicBezTo>
                      <a:pt x="9" y="9"/>
                      <a:pt x="8" y="6"/>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330"/>
              <p:cNvSpPr>
                <a:spLocks/>
              </p:cNvSpPr>
              <p:nvPr userDrawn="1"/>
            </p:nvSpPr>
            <p:spPr bwMode="auto">
              <a:xfrm>
                <a:off x="8365" y="4616"/>
                <a:ext cx="26" cy="52"/>
              </a:xfrm>
              <a:custGeom>
                <a:avLst/>
                <a:gdLst>
                  <a:gd name="T0" fmla="*/ 2 w 11"/>
                  <a:gd name="T1" fmla="*/ 0 h 22"/>
                  <a:gd name="T2" fmla="*/ 0 w 11"/>
                  <a:gd name="T3" fmla="*/ 12 h 22"/>
                  <a:gd name="T4" fmla="*/ 11 w 11"/>
                  <a:gd name="T5" fmla="*/ 22 h 22"/>
                  <a:gd name="T6" fmla="*/ 2 w 11"/>
                  <a:gd name="T7" fmla="*/ 0 h 22"/>
                </a:gdLst>
                <a:ahLst/>
                <a:cxnLst>
                  <a:cxn ang="0">
                    <a:pos x="T0" y="T1"/>
                  </a:cxn>
                  <a:cxn ang="0">
                    <a:pos x="T2" y="T3"/>
                  </a:cxn>
                  <a:cxn ang="0">
                    <a:pos x="T4" y="T5"/>
                  </a:cxn>
                  <a:cxn ang="0">
                    <a:pos x="T6" y="T7"/>
                  </a:cxn>
                </a:cxnLst>
                <a:rect l="0" t="0" r="r" b="b"/>
                <a:pathLst>
                  <a:path w="11" h="22">
                    <a:moveTo>
                      <a:pt x="2" y="0"/>
                    </a:moveTo>
                    <a:cubicBezTo>
                      <a:pt x="1" y="5"/>
                      <a:pt x="1" y="7"/>
                      <a:pt x="0" y="12"/>
                    </a:cubicBezTo>
                    <a:cubicBezTo>
                      <a:pt x="4" y="16"/>
                      <a:pt x="6" y="18"/>
                      <a:pt x="11" y="22"/>
                    </a:cubicBezTo>
                    <a:cubicBezTo>
                      <a:pt x="7" y="13"/>
                      <a:pt x="5" y="9"/>
                      <a:pt x="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331"/>
              <p:cNvSpPr>
                <a:spLocks/>
              </p:cNvSpPr>
              <p:nvPr userDrawn="1"/>
            </p:nvSpPr>
            <p:spPr bwMode="auto">
              <a:xfrm>
                <a:off x="6750" y="3299"/>
                <a:ext cx="48" cy="40"/>
              </a:xfrm>
              <a:custGeom>
                <a:avLst/>
                <a:gdLst>
                  <a:gd name="T0" fmla="*/ 8 w 20"/>
                  <a:gd name="T1" fmla="*/ 0 h 17"/>
                  <a:gd name="T2" fmla="*/ 0 w 20"/>
                  <a:gd name="T3" fmla="*/ 10 h 17"/>
                  <a:gd name="T4" fmla="*/ 13 w 20"/>
                  <a:gd name="T5" fmla="*/ 17 h 17"/>
                  <a:gd name="T6" fmla="*/ 20 w 20"/>
                  <a:gd name="T7" fmla="*/ 11 h 17"/>
                  <a:gd name="T8" fmla="*/ 8 w 20"/>
                  <a:gd name="T9" fmla="*/ 0 h 17"/>
                </a:gdLst>
                <a:ahLst/>
                <a:cxnLst>
                  <a:cxn ang="0">
                    <a:pos x="T0" y="T1"/>
                  </a:cxn>
                  <a:cxn ang="0">
                    <a:pos x="T2" y="T3"/>
                  </a:cxn>
                  <a:cxn ang="0">
                    <a:pos x="T4" y="T5"/>
                  </a:cxn>
                  <a:cxn ang="0">
                    <a:pos x="T6" y="T7"/>
                  </a:cxn>
                  <a:cxn ang="0">
                    <a:pos x="T8" y="T9"/>
                  </a:cxn>
                </a:cxnLst>
                <a:rect l="0" t="0" r="r" b="b"/>
                <a:pathLst>
                  <a:path w="20" h="17">
                    <a:moveTo>
                      <a:pt x="8" y="0"/>
                    </a:moveTo>
                    <a:cubicBezTo>
                      <a:pt x="5" y="4"/>
                      <a:pt x="3" y="6"/>
                      <a:pt x="0" y="10"/>
                    </a:cubicBezTo>
                    <a:cubicBezTo>
                      <a:pt x="5" y="13"/>
                      <a:pt x="8" y="14"/>
                      <a:pt x="13" y="17"/>
                    </a:cubicBezTo>
                    <a:cubicBezTo>
                      <a:pt x="16" y="15"/>
                      <a:pt x="17" y="13"/>
                      <a:pt x="20" y="11"/>
                    </a:cubicBezTo>
                    <a:cubicBezTo>
                      <a:pt x="16" y="7"/>
                      <a:pt x="13" y="5"/>
                      <a:pt x="8"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332"/>
              <p:cNvSpPr>
                <a:spLocks/>
              </p:cNvSpPr>
              <p:nvPr userDrawn="1"/>
            </p:nvSpPr>
            <p:spPr bwMode="auto">
              <a:xfrm>
                <a:off x="7412" y="3719"/>
                <a:ext cx="47" cy="48"/>
              </a:xfrm>
              <a:custGeom>
                <a:avLst/>
                <a:gdLst>
                  <a:gd name="T0" fmla="*/ 0 w 20"/>
                  <a:gd name="T1" fmla="*/ 0 h 20"/>
                  <a:gd name="T2" fmla="*/ 15 w 20"/>
                  <a:gd name="T3" fmla="*/ 7 h 20"/>
                  <a:gd name="T4" fmla="*/ 20 w 20"/>
                  <a:gd name="T5" fmla="*/ 18 h 20"/>
                  <a:gd name="T6" fmla="*/ 9 w 20"/>
                  <a:gd name="T7" fmla="*/ 20 h 20"/>
                  <a:gd name="T8" fmla="*/ 0 w 20"/>
                  <a:gd name="T9" fmla="*/ 0 h 20"/>
                </a:gdLst>
                <a:ahLst/>
                <a:cxnLst>
                  <a:cxn ang="0">
                    <a:pos x="T0" y="T1"/>
                  </a:cxn>
                  <a:cxn ang="0">
                    <a:pos x="T2" y="T3"/>
                  </a:cxn>
                  <a:cxn ang="0">
                    <a:pos x="T4" y="T5"/>
                  </a:cxn>
                  <a:cxn ang="0">
                    <a:pos x="T6" y="T7"/>
                  </a:cxn>
                  <a:cxn ang="0">
                    <a:pos x="T8" y="T9"/>
                  </a:cxn>
                </a:cxnLst>
                <a:rect l="0" t="0" r="r" b="b"/>
                <a:pathLst>
                  <a:path w="20" h="20">
                    <a:moveTo>
                      <a:pt x="0" y="0"/>
                    </a:moveTo>
                    <a:cubicBezTo>
                      <a:pt x="6" y="3"/>
                      <a:pt x="9" y="4"/>
                      <a:pt x="15" y="7"/>
                    </a:cubicBezTo>
                    <a:cubicBezTo>
                      <a:pt x="17" y="12"/>
                      <a:pt x="18" y="14"/>
                      <a:pt x="20" y="18"/>
                    </a:cubicBezTo>
                    <a:cubicBezTo>
                      <a:pt x="16" y="19"/>
                      <a:pt x="13" y="19"/>
                      <a:pt x="9" y="20"/>
                    </a:cubicBezTo>
                    <a:cubicBezTo>
                      <a:pt x="5" y="12"/>
                      <a:pt x="4" y="8"/>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333"/>
              <p:cNvSpPr>
                <a:spLocks/>
              </p:cNvSpPr>
              <p:nvPr userDrawn="1"/>
            </p:nvSpPr>
            <p:spPr bwMode="auto">
              <a:xfrm>
                <a:off x="7630" y="3997"/>
                <a:ext cx="50" cy="42"/>
              </a:xfrm>
              <a:custGeom>
                <a:avLst/>
                <a:gdLst>
                  <a:gd name="T0" fmla="*/ 21 w 21"/>
                  <a:gd name="T1" fmla="*/ 0 h 18"/>
                  <a:gd name="T2" fmla="*/ 8 w 21"/>
                  <a:gd name="T3" fmla="*/ 3 h 18"/>
                  <a:gd name="T4" fmla="*/ 0 w 21"/>
                  <a:gd name="T5" fmla="*/ 18 h 18"/>
                  <a:gd name="T6" fmla="*/ 18 w 21"/>
                  <a:gd name="T7" fmla="*/ 15 h 18"/>
                  <a:gd name="T8" fmla="*/ 21 w 21"/>
                  <a:gd name="T9" fmla="*/ 0 h 18"/>
                </a:gdLst>
                <a:ahLst/>
                <a:cxnLst>
                  <a:cxn ang="0">
                    <a:pos x="T0" y="T1"/>
                  </a:cxn>
                  <a:cxn ang="0">
                    <a:pos x="T2" y="T3"/>
                  </a:cxn>
                  <a:cxn ang="0">
                    <a:pos x="T4" y="T5"/>
                  </a:cxn>
                  <a:cxn ang="0">
                    <a:pos x="T6" y="T7"/>
                  </a:cxn>
                  <a:cxn ang="0">
                    <a:pos x="T8" y="T9"/>
                  </a:cxn>
                </a:cxnLst>
                <a:rect l="0" t="0" r="r" b="b"/>
                <a:pathLst>
                  <a:path w="21" h="18">
                    <a:moveTo>
                      <a:pt x="21" y="0"/>
                    </a:moveTo>
                    <a:cubicBezTo>
                      <a:pt x="16" y="1"/>
                      <a:pt x="13" y="2"/>
                      <a:pt x="8" y="3"/>
                    </a:cubicBezTo>
                    <a:cubicBezTo>
                      <a:pt x="5" y="9"/>
                      <a:pt x="4" y="12"/>
                      <a:pt x="0" y="18"/>
                    </a:cubicBezTo>
                    <a:cubicBezTo>
                      <a:pt x="7" y="17"/>
                      <a:pt x="11" y="16"/>
                      <a:pt x="18" y="15"/>
                    </a:cubicBezTo>
                    <a:cubicBezTo>
                      <a:pt x="19" y="9"/>
                      <a:pt x="20" y="6"/>
                      <a:pt x="21"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334"/>
              <p:cNvSpPr>
                <a:spLocks/>
              </p:cNvSpPr>
              <p:nvPr userDrawn="1"/>
            </p:nvSpPr>
            <p:spPr bwMode="auto">
              <a:xfrm>
                <a:off x="7331" y="3603"/>
                <a:ext cx="31" cy="24"/>
              </a:xfrm>
              <a:custGeom>
                <a:avLst/>
                <a:gdLst>
                  <a:gd name="T0" fmla="*/ 11 w 13"/>
                  <a:gd name="T1" fmla="*/ 2 h 10"/>
                  <a:gd name="T2" fmla="*/ 0 w 13"/>
                  <a:gd name="T3" fmla="*/ 0 h 10"/>
                  <a:gd name="T4" fmla="*/ 3 w 13"/>
                  <a:gd name="T5" fmla="*/ 10 h 10"/>
                  <a:gd name="T6" fmla="*/ 13 w 13"/>
                  <a:gd name="T7" fmla="*/ 10 h 10"/>
                  <a:gd name="T8" fmla="*/ 11 w 13"/>
                  <a:gd name="T9" fmla="*/ 2 h 10"/>
                </a:gdLst>
                <a:ahLst/>
                <a:cxnLst>
                  <a:cxn ang="0">
                    <a:pos x="T0" y="T1"/>
                  </a:cxn>
                  <a:cxn ang="0">
                    <a:pos x="T2" y="T3"/>
                  </a:cxn>
                  <a:cxn ang="0">
                    <a:pos x="T4" y="T5"/>
                  </a:cxn>
                  <a:cxn ang="0">
                    <a:pos x="T6" y="T7"/>
                  </a:cxn>
                  <a:cxn ang="0">
                    <a:pos x="T8" y="T9"/>
                  </a:cxn>
                </a:cxnLst>
                <a:rect l="0" t="0" r="r" b="b"/>
                <a:pathLst>
                  <a:path w="13" h="10">
                    <a:moveTo>
                      <a:pt x="11" y="2"/>
                    </a:moveTo>
                    <a:cubicBezTo>
                      <a:pt x="6" y="1"/>
                      <a:pt x="4" y="1"/>
                      <a:pt x="0" y="0"/>
                    </a:cubicBezTo>
                    <a:cubicBezTo>
                      <a:pt x="1" y="4"/>
                      <a:pt x="2" y="6"/>
                      <a:pt x="3" y="10"/>
                    </a:cubicBezTo>
                    <a:cubicBezTo>
                      <a:pt x="7" y="10"/>
                      <a:pt x="9" y="10"/>
                      <a:pt x="13" y="10"/>
                    </a:cubicBezTo>
                    <a:cubicBezTo>
                      <a:pt x="12" y="7"/>
                      <a:pt x="12" y="6"/>
                      <a:pt x="11"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335"/>
              <p:cNvSpPr>
                <a:spLocks/>
              </p:cNvSpPr>
              <p:nvPr userDrawn="1"/>
            </p:nvSpPr>
            <p:spPr bwMode="auto">
              <a:xfrm>
                <a:off x="9110" y="5688"/>
                <a:ext cx="26" cy="43"/>
              </a:xfrm>
              <a:custGeom>
                <a:avLst/>
                <a:gdLst>
                  <a:gd name="T0" fmla="*/ 8 w 11"/>
                  <a:gd name="T1" fmla="*/ 6 h 18"/>
                  <a:gd name="T2" fmla="*/ 0 w 11"/>
                  <a:gd name="T3" fmla="*/ 0 h 18"/>
                  <a:gd name="T4" fmla="*/ 2 w 11"/>
                  <a:gd name="T5" fmla="*/ 12 h 18"/>
                  <a:gd name="T6" fmla="*/ 11 w 11"/>
                  <a:gd name="T7" fmla="*/ 18 h 18"/>
                  <a:gd name="T8" fmla="*/ 8 w 11"/>
                  <a:gd name="T9" fmla="*/ 6 h 18"/>
                </a:gdLst>
                <a:ahLst/>
                <a:cxnLst>
                  <a:cxn ang="0">
                    <a:pos x="T0" y="T1"/>
                  </a:cxn>
                  <a:cxn ang="0">
                    <a:pos x="T2" y="T3"/>
                  </a:cxn>
                  <a:cxn ang="0">
                    <a:pos x="T4" y="T5"/>
                  </a:cxn>
                  <a:cxn ang="0">
                    <a:pos x="T6" y="T7"/>
                  </a:cxn>
                  <a:cxn ang="0">
                    <a:pos x="T8" y="T9"/>
                  </a:cxn>
                </a:cxnLst>
                <a:rect l="0" t="0" r="r" b="b"/>
                <a:pathLst>
                  <a:path w="11" h="18">
                    <a:moveTo>
                      <a:pt x="8" y="6"/>
                    </a:moveTo>
                    <a:cubicBezTo>
                      <a:pt x="5" y="4"/>
                      <a:pt x="3" y="2"/>
                      <a:pt x="0" y="0"/>
                    </a:cubicBezTo>
                    <a:cubicBezTo>
                      <a:pt x="1" y="5"/>
                      <a:pt x="1" y="7"/>
                      <a:pt x="2" y="12"/>
                    </a:cubicBezTo>
                    <a:cubicBezTo>
                      <a:pt x="6" y="14"/>
                      <a:pt x="7" y="16"/>
                      <a:pt x="11" y="18"/>
                    </a:cubicBezTo>
                    <a:cubicBezTo>
                      <a:pt x="10" y="13"/>
                      <a:pt x="9" y="11"/>
                      <a:pt x="8"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336"/>
              <p:cNvSpPr>
                <a:spLocks/>
              </p:cNvSpPr>
              <p:nvPr userDrawn="1"/>
            </p:nvSpPr>
            <p:spPr bwMode="auto">
              <a:xfrm>
                <a:off x="9129" y="5738"/>
                <a:ext cx="26" cy="45"/>
              </a:xfrm>
              <a:custGeom>
                <a:avLst/>
                <a:gdLst>
                  <a:gd name="T0" fmla="*/ 10 w 11"/>
                  <a:gd name="T1" fmla="*/ 9 h 19"/>
                  <a:gd name="T2" fmla="*/ 0 w 11"/>
                  <a:gd name="T3" fmla="*/ 0 h 19"/>
                  <a:gd name="T4" fmla="*/ 2 w 11"/>
                  <a:gd name="T5" fmla="*/ 11 h 19"/>
                  <a:gd name="T6" fmla="*/ 11 w 11"/>
                  <a:gd name="T7" fmla="*/ 19 h 19"/>
                  <a:gd name="T8" fmla="*/ 10 w 11"/>
                  <a:gd name="T9" fmla="*/ 9 h 19"/>
                </a:gdLst>
                <a:ahLst/>
                <a:cxnLst>
                  <a:cxn ang="0">
                    <a:pos x="T0" y="T1"/>
                  </a:cxn>
                  <a:cxn ang="0">
                    <a:pos x="T2" y="T3"/>
                  </a:cxn>
                  <a:cxn ang="0">
                    <a:pos x="T4" y="T5"/>
                  </a:cxn>
                  <a:cxn ang="0">
                    <a:pos x="T6" y="T7"/>
                  </a:cxn>
                  <a:cxn ang="0">
                    <a:pos x="T8" y="T9"/>
                  </a:cxn>
                </a:cxnLst>
                <a:rect l="0" t="0" r="r" b="b"/>
                <a:pathLst>
                  <a:path w="11" h="19">
                    <a:moveTo>
                      <a:pt x="10" y="9"/>
                    </a:moveTo>
                    <a:cubicBezTo>
                      <a:pt x="6" y="5"/>
                      <a:pt x="4" y="4"/>
                      <a:pt x="0" y="0"/>
                    </a:cubicBezTo>
                    <a:cubicBezTo>
                      <a:pt x="1" y="5"/>
                      <a:pt x="1" y="7"/>
                      <a:pt x="2" y="11"/>
                    </a:cubicBezTo>
                    <a:cubicBezTo>
                      <a:pt x="5" y="14"/>
                      <a:pt x="7" y="16"/>
                      <a:pt x="11" y="19"/>
                    </a:cubicBezTo>
                    <a:cubicBezTo>
                      <a:pt x="10" y="15"/>
                      <a:pt x="10" y="13"/>
                      <a:pt x="10" y="9"/>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337"/>
              <p:cNvSpPr>
                <a:spLocks/>
              </p:cNvSpPr>
              <p:nvPr userDrawn="1"/>
            </p:nvSpPr>
            <p:spPr bwMode="auto">
              <a:xfrm>
                <a:off x="8878" y="5788"/>
                <a:ext cx="18" cy="31"/>
              </a:xfrm>
              <a:custGeom>
                <a:avLst/>
                <a:gdLst>
                  <a:gd name="T0" fmla="*/ 8 w 8"/>
                  <a:gd name="T1" fmla="*/ 5 h 13"/>
                  <a:gd name="T2" fmla="*/ 0 w 8"/>
                  <a:gd name="T3" fmla="*/ 0 h 13"/>
                  <a:gd name="T4" fmla="*/ 2 w 8"/>
                  <a:gd name="T5" fmla="*/ 11 h 13"/>
                  <a:gd name="T6" fmla="*/ 8 w 8"/>
                  <a:gd name="T7" fmla="*/ 13 h 13"/>
                  <a:gd name="T8" fmla="*/ 8 w 8"/>
                  <a:gd name="T9" fmla="*/ 5 h 13"/>
                </a:gdLst>
                <a:ahLst/>
                <a:cxnLst>
                  <a:cxn ang="0">
                    <a:pos x="T0" y="T1"/>
                  </a:cxn>
                  <a:cxn ang="0">
                    <a:pos x="T2" y="T3"/>
                  </a:cxn>
                  <a:cxn ang="0">
                    <a:pos x="T4" y="T5"/>
                  </a:cxn>
                  <a:cxn ang="0">
                    <a:pos x="T6" y="T7"/>
                  </a:cxn>
                  <a:cxn ang="0">
                    <a:pos x="T8" y="T9"/>
                  </a:cxn>
                </a:cxnLst>
                <a:rect l="0" t="0" r="r" b="b"/>
                <a:pathLst>
                  <a:path w="8" h="13">
                    <a:moveTo>
                      <a:pt x="8" y="5"/>
                    </a:moveTo>
                    <a:cubicBezTo>
                      <a:pt x="5" y="3"/>
                      <a:pt x="3" y="2"/>
                      <a:pt x="0" y="0"/>
                    </a:cubicBezTo>
                    <a:cubicBezTo>
                      <a:pt x="1" y="4"/>
                      <a:pt x="1" y="7"/>
                      <a:pt x="2" y="11"/>
                    </a:cubicBezTo>
                    <a:cubicBezTo>
                      <a:pt x="4" y="12"/>
                      <a:pt x="6" y="12"/>
                      <a:pt x="8" y="13"/>
                    </a:cubicBezTo>
                    <a:cubicBezTo>
                      <a:pt x="8" y="10"/>
                      <a:pt x="8" y="8"/>
                      <a:pt x="8"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338"/>
              <p:cNvSpPr>
                <a:spLocks/>
              </p:cNvSpPr>
              <p:nvPr userDrawn="1"/>
            </p:nvSpPr>
            <p:spPr bwMode="auto">
              <a:xfrm>
                <a:off x="8500" y="5233"/>
                <a:ext cx="17" cy="24"/>
              </a:xfrm>
              <a:custGeom>
                <a:avLst/>
                <a:gdLst>
                  <a:gd name="T0" fmla="*/ 3 w 7"/>
                  <a:gd name="T1" fmla="*/ 0 h 10"/>
                  <a:gd name="T2" fmla="*/ 0 w 7"/>
                  <a:gd name="T3" fmla="*/ 4 h 10"/>
                  <a:gd name="T4" fmla="*/ 5 w 7"/>
                  <a:gd name="T5" fmla="*/ 10 h 10"/>
                  <a:gd name="T6" fmla="*/ 7 w 7"/>
                  <a:gd name="T7" fmla="*/ 7 h 10"/>
                  <a:gd name="T8" fmla="*/ 3 w 7"/>
                  <a:gd name="T9" fmla="*/ 0 h 10"/>
                </a:gdLst>
                <a:ahLst/>
                <a:cxnLst>
                  <a:cxn ang="0">
                    <a:pos x="T0" y="T1"/>
                  </a:cxn>
                  <a:cxn ang="0">
                    <a:pos x="T2" y="T3"/>
                  </a:cxn>
                  <a:cxn ang="0">
                    <a:pos x="T4" y="T5"/>
                  </a:cxn>
                  <a:cxn ang="0">
                    <a:pos x="T6" y="T7"/>
                  </a:cxn>
                  <a:cxn ang="0">
                    <a:pos x="T8" y="T9"/>
                  </a:cxn>
                </a:cxnLst>
                <a:rect l="0" t="0" r="r" b="b"/>
                <a:pathLst>
                  <a:path w="7" h="10">
                    <a:moveTo>
                      <a:pt x="3" y="0"/>
                    </a:moveTo>
                    <a:cubicBezTo>
                      <a:pt x="2" y="2"/>
                      <a:pt x="1" y="3"/>
                      <a:pt x="0" y="4"/>
                    </a:cubicBezTo>
                    <a:cubicBezTo>
                      <a:pt x="2" y="7"/>
                      <a:pt x="3" y="8"/>
                      <a:pt x="5" y="10"/>
                    </a:cubicBezTo>
                    <a:cubicBezTo>
                      <a:pt x="6" y="9"/>
                      <a:pt x="6" y="9"/>
                      <a:pt x="7" y="7"/>
                    </a:cubicBezTo>
                    <a:cubicBezTo>
                      <a:pt x="6" y="4"/>
                      <a:pt x="5" y="3"/>
                      <a:pt x="3"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339"/>
              <p:cNvSpPr>
                <a:spLocks/>
              </p:cNvSpPr>
              <p:nvPr userDrawn="1"/>
            </p:nvSpPr>
            <p:spPr bwMode="auto">
              <a:xfrm>
                <a:off x="8403" y="5278"/>
                <a:ext cx="19" cy="31"/>
              </a:xfrm>
              <a:custGeom>
                <a:avLst/>
                <a:gdLst>
                  <a:gd name="T0" fmla="*/ 4 w 8"/>
                  <a:gd name="T1" fmla="*/ 0 h 13"/>
                  <a:gd name="T2" fmla="*/ 0 w 8"/>
                  <a:gd name="T3" fmla="*/ 6 h 13"/>
                  <a:gd name="T4" fmla="*/ 3 w 8"/>
                  <a:gd name="T5" fmla="*/ 13 h 13"/>
                  <a:gd name="T6" fmla="*/ 8 w 8"/>
                  <a:gd name="T7" fmla="*/ 11 h 13"/>
                  <a:gd name="T8" fmla="*/ 4 w 8"/>
                  <a:gd name="T9" fmla="*/ 0 h 13"/>
                </a:gdLst>
                <a:ahLst/>
                <a:cxnLst>
                  <a:cxn ang="0">
                    <a:pos x="T0" y="T1"/>
                  </a:cxn>
                  <a:cxn ang="0">
                    <a:pos x="T2" y="T3"/>
                  </a:cxn>
                  <a:cxn ang="0">
                    <a:pos x="T4" y="T5"/>
                  </a:cxn>
                  <a:cxn ang="0">
                    <a:pos x="T6" y="T7"/>
                  </a:cxn>
                  <a:cxn ang="0">
                    <a:pos x="T8" y="T9"/>
                  </a:cxn>
                </a:cxnLst>
                <a:rect l="0" t="0" r="r" b="b"/>
                <a:pathLst>
                  <a:path w="8" h="13">
                    <a:moveTo>
                      <a:pt x="4" y="0"/>
                    </a:moveTo>
                    <a:cubicBezTo>
                      <a:pt x="2" y="3"/>
                      <a:pt x="1" y="4"/>
                      <a:pt x="0" y="6"/>
                    </a:cubicBezTo>
                    <a:cubicBezTo>
                      <a:pt x="1" y="9"/>
                      <a:pt x="1" y="10"/>
                      <a:pt x="3" y="13"/>
                    </a:cubicBezTo>
                    <a:cubicBezTo>
                      <a:pt x="5" y="12"/>
                      <a:pt x="6" y="12"/>
                      <a:pt x="8" y="11"/>
                    </a:cubicBezTo>
                    <a:cubicBezTo>
                      <a:pt x="6" y="7"/>
                      <a:pt x="6" y="5"/>
                      <a:pt x="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340"/>
              <p:cNvSpPr>
                <a:spLocks/>
              </p:cNvSpPr>
              <p:nvPr userDrawn="1"/>
            </p:nvSpPr>
            <p:spPr bwMode="auto">
              <a:xfrm>
                <a:off x="8123" y="4213"/>
                <a:ext cx="48" cy="30"/>
              </a:xfrm>
              <a:custGeom>
                <a:avLst/>
                <a:gdLst>
                  <a:gd name="T0" fmla="*/ 0 w 20"/>
                  <a:gd name="T1" fmla="*/ 2 h 13"/>
                  <a:gd name="T2" fmla="*/ 8 w 20"/>
                  <a:gd name="T3" fmla="*/ 0 h 13"/>
                  <a:gd name="T4" fmla="*/ 20 w 20"/>
                  <a:gd name="T5" fmla="*/ 10 h 13"/>
                  <a:gd name="T6" fmla="*/ 14 w 20"/>
                  <a:gd name="T7" fmla="*/ 13 h 13"/>
                  <a:gd name="T8" fmla="*/ 0 w 20"/>
                  <a:gd name="T9" fmla="*/ 2 h 13"/>
                </a:gdLst>
                <a:ahLst/>
                <a:cxnLst>
                  <a:cxn ang="0">
                    <a:pos x="T0" y="T1"/>
                  </a:cxn>
                  <a:cxn ang="0">
                    <a:pos x="T2" y="T3"/>
                  </a:cxn>
                  <a:cxn ang="0">
                    <a:pos x="T4" y="T5"/>
                  </a:cxn>
                  <a:cxn ang="0">
                    <a:pos x="T6" y="T7"/>
                  </a:cxn>
                  <a:cxn ang="0">
                    <a:pos x="T8" y="T9"/>
                  </a:cxn>
                </a:cxnLst>
                <a:rect l="0" t="0" r="r" b="b"/>
                <a:pathLst>
                  <a:path w="20" h="13">
                    <a:moveTo>
                      <a:pt x="0" y="2"/>
                    </a:moveTo>
                    <a:cubicBezTo>
                      <a:pt x="3" y="1"/>
                      <a:pt x="5" y="1"/>
                      <a:pt x="8" y="0"/>
                    </a:cubicBezTo>
                    <a:cubicBezTo>
                      <a:pt x="13" y="4"/>
                      <a:pt x="15" y="6"/>
                      <a:pt x="20" y="10"/>
                    </a:cubicBezTo>
                    <a:cubicBezTo>
                      <a:pt x="18" y="11"/>
                      <a:pt x="16" y="12"/>
                      <a:pt x="14" y="13"/>
                    </a:cubicBezTo>
                    <a:cubicBezTo>
                      <a:pt x="8" y="8"/>
                      <a:pt x="6" y="6"/>
                      <a:pt x="0"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341"/>
              <p:cNvSpPr>
                <a:spLocks/>
              </p:cNvSpPr>
              <p:nvPr userDrawn="1"/>
            </p:nvSpPr>
            <p:spPr bwMode="auto">
              <a:xfrm>
                <a:off x="8232" y="4312"/>
                <a:ext cx="22" cy="29"/>
              </a:xfrm>
              <a:custGeom>
                <a:avLst/>
                <a:gdLst>
                  <a:gd name="T0" fmla="*/ 9 w 9"/>
                  <a:gd name="T1" fmla="*/ 6 h 12"/>
                  <a:gd name="T2" fmla="*/ 0 w 9"/>
                  <a:gd name="T3" fmla="*/ 0 h 12"/>
                  <a:gd name="T4" fmla="*/ 2 w 9"/>
                  <a:gd name="T5" fmla="*/ 9 h 12"/>
                  <a:gd name="T6" fmla="*/ 8 w 9"/>
                  <a:gd name="T7" fmla="*/ 12 h 12"/>
                  <a:gd name="T8" fmla="*/ 9 w 9"/>
                  <a:gd name="T9" fmla="*/ 6 h 12"/>
                </a:gdLst>
                <a:ahLst/>
                <a:cxnLst>
                  <a:cxn ang="0">
                    <a:pos x="T0" y="T1"/>
                  </a:cxn>
                  <a:cxn ang="0">
                    <a:pos x="T2" y="T3"/>
                  </a:cxn>
                  <a:cxn ang="0">
                    <a:pos x="T4" y="T5"/>
                  </a:cxn>
                  <a:cxn ang="0">
                    <a:pos x="T6" y="T7"/>
                  </a:cxn>
                  <a:cxn ang="0">
                    <a:pos x="T8" y="T9"/>
                  </a:cxn>
                </a:cxnLst>
                <a:rect l="0" t="0" r="r" b="b"/>
                <a:pathLst>
                  <a:path w="9" h="12">
                    <a:moveTo>
                      <a:pt x="9" y="6"/>
                    </a:moveTo>
                    <a:cubicBezTo>
                      <a:pt x="5" y="3"/>
                      <a:pt x="3" y="2"/>
                      <a:pt x="0" y="0"/>
                    </a:cubicBezTo>
                    <a:cubicBezTo>
                      <a:pt x="0" y="4"/>
                      <a:pt x="1" y="5"/>
                      <a:pt x="2" y="9"/>
                    </a:cubicBezTo>
                    <a:cubicBezTo>
                      <a:pt x="4" y="10"/>
                      <a:pt x="6" y="11"/>
                      <a:pt x="8" y="12"/>
                    </a:cubicBezTo>
                    <a:cubicBezTo>
                      <a:pt x="8" y="10"/>
                      <a:pt x="8" y="8"/>
                      <a:pt x="9" y="6"/>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342"/>
              <p:cNvSpPr>
                <a:spLocks/>
              </p:cNvSpPr>
              <p:nvPr userDrawn="1"/>
            </p:nvSpPr>
            <p:spPr bwMode="auto">
              <a:xfrm>
                <a:off x="8116" y="4509"/>
                <a:ext cx="33" cy="62"/>
              </a:xfrm>
              <a:custGeom>
                <a:avLst/>
                <a:gdLst>
                  <a:gd name="T0" fmla="*/ 2 w 14"/>
                  <a:gd name="T1" fmla="*/ 0 h 26"/>
                  <a:gd name="T2" fmla="*/ 0 w 14"/>
                  <a:gd name="T3" fmla="*/ 5 h 26"/>
                  <a:gd name="T4" fmla="*/ 6 w 14"/>
                  <a:gd name="T5" fmla="*/ 15 h 26"/>
                  <a:gd name="T6" fmla="*/ 6 w 14"/>
                  <a:gd name="T7" fmla="*/ 24 h 26"/>
                  <a:gd name="T8" fmla="*/ 14 w 14"/>
                  <a:gd name="T9" fmla="*/ 26 h 26"/>
                  <a:gd name="T10" fmla="*/ 10 w 14"/>
                  <a:gd name="T11" fmla="*/ 18 h 26"/>
                  <a:gd name="T12" fmla="*/ 12 w 14"/>
                  <a:gd name="T13" fmla="*/ 11 h 26"/>
                  <a:gd name="T14" fmla="*/ 2 w 14"/>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6">
                    <a:moveTo>
                      <a:pt x="2" y="0"/>
                    </a:moveTo>
                    <a:cubicBezTo>
                      <a:pt x="1" y="2"/>
                      <a:pt x="1" y="3"/>
                      <a:pt x="0" y="5"/>
                    </a:cubicBezTo>
                    <a:cubicBezTo>
                      <a:pt x="3" y="9"/>
                      <a:pt x="4" y="11"/>
                      <a:pt x="6" y="15"/>
                    </a:cubicBezTo>
                    <a:cubicBezTo>
                      <a:pt x="6" y="15"/>
                      <a:pt x="6" y="24"/>
                      <a:pt x="6" y="24"/>
                    </a:cubicBezTo>
                    <a:cubicBezTo>
                      <a:pt x="6" y="25"/>
                      <a:pt x="14" y="26"/>
                      <a:pt x="14" y="26"/>
                    </a:cubicBezTo>
                    <a:cubicBezTo>
                      <a:pt x="13" y="23"/>
                      <a:pt x="12" y="21"/>
                      <a:pt x="10" y="18"/>
                    </a:cubicBezTo>
                    <a:cubicBezTo>
                      <a:pt x="11" y="15"/>
                      <a:pt x="11" y="14"/>
                      <a:pt x="12" y="11"/>
                    </a:cubicBezTo>
                    <a:cubicBezTo>
                      <a:pt x="8" y="7"/>
                      <a:pt x="6" y="5"/>
                      <a:pt x="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343"/>
              <p:cNvSpPr>
                <a:spLocks/>
              </p:cNvSpPr>
              <p:nvPr userDrawn="1"/>
            </p:nvSpPr>
            <p:spPr bwMode="auto">
              <a:xfrm>
                <a:off x="8195" y="4566"/>
                <a:ext cx="21" cy="31"/>
              </a:xfrm>
              <a:custGeom>
                <a:avLst/>
                <a:gdLst>
                  <a:gd name="T0" fmla="*/ 5 w 9"/>
                  <a:gd name="T1" fmla="*/ 4 h 13"/>
                  <a:gd name="T2" fmla="*/ 0 w 9"/>
                  <a:gd name="T3" fmla="*/ 0 h 13"/>
                  <a:gd name="T4" fmla="*/ 1 w 9"/>
                  <a:gd name="T5" fmla="*/ 10 h 13"/>
                  <a:gd name="T6" fmla="*/ 9 w 9"/>
                  <a:gd name="T7" fmla="*/ 13 h 13"/>
                  <a:gd name="T8" fmla="*/ 5 w 9"/>
                  <a:gd name="T9" fmla="*/ 4 h 13"/>
                </a:gdLst>
                <a:ahLst/>
                <a:cxnLst>
                  <a:cxn ang="0">
                    <a:pos x="T0" y="T1"/>
                  </a:cxn>
                  <a:cxn ang="0">
                    <a:pos x="T2" y="T3"/>
                  </a:cxn>
                  <a:cxn ang="0">
                    <a:pos x="T4" y="T5"/>
                  </a:cxn>
                  <a:cxn ang="0">
                    <a:pos x="T6" y="T7"/>
                  </a:cxn>
                  <a:cxn ang="0">
                    <a:pos x="T8" y="T9"/>
                  </a:cxn>
                </a:cxnLst>
                <a:rect l="0" t="0" r="r" b="b"/>
                <a:pathLst>
                  <a:path w="9" h="13">
                    <a:moveTo>
                      <a:pt x="5" y="4"/>
                    </a:moveTo>
                    <a:cubicBezTo>
                      <a:pt x="3" y="2"/>
                      <a:pt x="2" y="1"/>
                      <a:pt x="0" y="0"/>
                    </a:cubicBezTo>
                    <a:cubicBezTo>
                      <a:pt x="1" y="4"/>
                      <a:pt x="1" y="6"/>
                      <a:pt x="1" y="10"/>
                    </a:cubicBezTo>
                    <a:cubicBezTo>
                      <a:pt x="4" y="11"/>
                      <a:pt x="6" y="12"/>
                      <a:pt x="9" y="13"/>
                    </a:cubicBezTo>
                    <a:cubicBezTo>
                      <a:pt x="7" y="10"/>
                      <a:pt x="7" y="8"/>
                      <a:pt x="5"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344"/>
              <p:cNvSpPr>
                <a:spLocks/>
              </p:cNvSpPr>
              <p:nvPr userDrawn="1"/>
            </p:nvSpPr>
            <p:spPr bwMode="auto">
              <a:xfrm>
                <a:off x="7516" y="3978"/>
                <a:ext cx="38" cy="21"/>
              </a:xfrm>
              <a:custGeom>
                <a:avLst/>
                <a:gdLst>
                  <a:gd name="T0" fmla="*/ 16 w 16"/>
                  <a:gd name="T1" fmla="*/ 0 h 9"/>
                  <a:gd name="T2" fmla="*/ 1 w 16"/>
                  <a:gd name="T3" fmla="*/ 2 h 9"/>
                  <a:gd name="T4" fmla="*/ 0 w 16"/>
                  <a:gd name="T5" fmla="*/ 9 h 9"/>
                  <a:gd name="T6" fmla="*/ 11 w 16"/>
                  <a:gd name="T7" fmla="*/ 8 h 9"/>
                  <a:gd name="T8" fmla="*/ 16 w 16"/>
                  <a:gd name="T9" fmla="*/ 0 h 9"/>
                </a:gdLst>
                <a:ahLst/>
                <a:cxnLst>
                  <a:cxn ang="0">
                    <a:pos x="T0" y="T1"/>
                  </a:cxn>
                  <a:cxn ang="0">
                    <a:pos x="T2" y="T3"/>
                  </a:cxn>
                  <a:cxn ang="0">
                    <a:pos x="T4" y="T5"/>
                  </a:cxn>
                  <a:cxn ang="0">
                    <a:pos x="T6" y="T7"/>
                  </a:cxn>
                  <a:cxn ang="0">
                    <a:pos x="T8" y="T9"/>
                  </a:cxn>
                </a:cxnLst>
                <a:rect l="0" t="0" r="r" b="b"/>
                <a:pathLst>
                  <a:path w="16" h="9">
                    <a:moveTo>
                      <a:pt x="16" y="0"/>
                    </a:moveTo>
                    <a:cubicBezTo>
                      <a:pt x="10" y="1"/>
                      <a:pt x="7" y="1"/>
                      <a:pt x="1" y="2"/>
                    </a:cubicBezTo>
                    <a:cubicBezTo>
                      <a:pt x="1" y="5"/>
                      <a:pt x="1" y="6"/>
                      <a:pt x="0" y="9"/>
                    </a:cubicBezTo>
                    <a:cubicBezTo>
                      <a:pt x="5" y="9"/>
                      <a:pt x="7" y="9"/>
                      <a:pt x="11" y="8"/>
                    </a:cubicBezTo>
                    <a:cubicBezTo>
                      <a:pt x="13" y="5"/>
                      <a:pt x="14" y="3"/>
                      <a:pt x="16"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345"/>
              <p:cNvSpPr>
                <a:spLocks/>
              </p:cNvSpPr>
              <p:nvPr userDrawn="1"/>
            </p:nvSpPr>
            <p:spPr bwMode="auto">
              <a:xfrm>
                <a:off x="-1123" y="2200"/>
                <a:ext cx="43" cy="31"/>
              </a:xfrm>
              <a:custGeom>
                <a:avLst/>
                <a:gdLst>
                  <a:gd name="T0" fmla="*/ 0 w 18"/>
                  <a:gd name="T1" fmla="*/ 0 h 13"/>
                  <a:gd name="T2" fmla="*/ 16 w 18"/>
                  <a:gd name="T3" fmla="*/ 13 h 13"/>
                  <a:gd name="T4" fmla="*/ 18 w 18"/>
                  <a:gd name="T5" fmla="*/ 1 h 13"/>
                  <a:gd name="T6" fmla="*/ 0 w 18"/>
                  <a:gd name="T7" fmla="*/ 0 h 13"/>
                </a:gdLst>
                <a:ahLst/>
                <a:cxnLst>
                  <a:cxn ang="0">
                    <a:pos x="T0" y="T1"/>
                  </a:cxn>
                  <a:cxn ang="0">
                    <a:pos x="T2" y="T3"/>
                  </a:cxn>
                  <a:cxn ang="0">
                    <a:pos x="T4" y="T5"/>
                  </a:cxn>
                  <a:cxn ang="0">
                    <a:pos x="T6" y="T7"/>
                  </a:cxn>
                </a:cxnLst>
                <a:rect l="0" t="0" r="r" b="b"/>
                <a:pathLst>
                  <a:path w="18" h="13">
                    <a:moveTo>
                      <a:pt x="0" y="0"/>
                    </a:moveTo>
                    <a:cubicBezTo>
                      <a:pt x="6" y="5"/>
                      <a:pt x="9" y="8"/>
                      <a:pt x="16" y="13"/>
                    </a:cubicBezTo>
                    <a:cubicBezTo>
                      <a:pt x="17" y="8"/>
                      <a:pt x="17" y="6"/>
                      <a:pt x="18" y="1"/>
                    </a:cubicBezTo>
                    <a:cubicBezTo>
                      <a:pt x="11" y="1"/>
                      <a:pt x="7" y="0"/>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346"/>
              <p:cNvSpPr>
                <a:spLocks/>
              </p:cNvSpPr>
              <p:nvPr userDrawn="1"/>
            </p:nvSpPr>
            <p:spPr bwMode="auto">
              <a:xfrm>
                <a:off x="-1180" y="2215"/>
                <a:ext cx="57" cy="33"/>
              </a:xfrm>
              <a:custGeom>
                <a:avLst/>
                <a:gdLst>
                  <a:gd name="T0" fmla="*/ 17 w 24"/>
                  <a:gd name="T1" fmla="*/ 0 h 14"/>
                  <a:gd name="T2" fmla="*/ 0 w 24"/>
                  <a:gd name="T3" fmla="*/ 9 h 14"/>
                  <a:gd name="T4" fmla="*/ 7 w 24"/>
                  <a:gd name="T5" fmla="*/ 14 h 14"/>
                  <a:gd name="T6" fmla="*/ 24 w 24"/>
                  <a:gd name="T7" fmla="*/ 4 h 14"/>
                  <a:gd name="T8" fmla="*/ 17 w 24"/>
                  <a:gd name="T9" fmla="*/ 0 h 14"/>
                </a:gdLst>
                <a:ahLst/>
                <a:cxnLst>
                  <a:cxn ang="0">
                    <a:pos x="T0" y="T1"/>
                  </a:cxn>
                  <a:cxn ang="0">
                    <a:pos x="T2" y="T3"/>
                  </a:cxn>
                  <a:cxn ang="0">
                    <a:pos x="T4" y="T5"/>
                  </a:cxn>
                  <a:cxn ang="0">
                    <a:pos x="T6" y="T7"/>
                  </a:cxn>
                  <a:cxn ang="0">
                    <a:pos x="T8" y="T9"/>
                  </a:cxn>
                </a:cxnLst>
                <a:rect l="0" t="0" r="r" b="b"/>
                <a:pathLst>
                  <a:path w="24" h="14">
                    <a:moveTo>
                      <a:pt x="17" y="0"/>
                    </a:moveTo>
                    <a:cubicBezTo>
                      <a:pt x="10" y="4"/>
                      <a:pt x="7" y="6"/>
                      <a:pt x="0" y="9"/>
                    </a:cubicBezTo>
                    <a:cubicBezTo>
                      <a:pt x="3" y="11"/>
                      <a:pt x="4" y="12"/>
                      <a:pt x="7" y="14"/>
                    </a:cubicBezTo>
                    <a:cubicBezTo>
                      <a:pt x="14" y="10"/>
                      <a:pt x="17" y="8"/>
                      <a:pt x="24" y="4"/>
                    </a:cubicBezTo>
                    <a:cubicBezTo>
                      <a:pt x="21" y="3"/>
                      <a:pt x="20" y="2"/>
                      <a:pt x="1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347"/>
              <p:cNvSpPr>
                <a:spLocks/>
              </p:cNvSpPr>
              <p:nvPr userDrawn="1"/>
            </p:nvSpPr>
            <p:spPr bwMode="auto">
              <a:xfrm>
                <a:off x="-891" y="2286"/>
                <a:ext cx="36" cy="33"/>
              </a:xfrm>
              <a:custGeom>
                <a:avLst/>
                <a:gdLst>
                  <a:gd name="T0" fmla="*/ 2 w 15"/>
                  <a:gd name="T1" fmla="*/ 5 h 14"/>
                  <a:gd name="T2" fmla="*/ 0 w 15"/>
                  <a:gd name="T3" fmla="*/ 14 h 14"/>
                  <a:gd name="T4" fmla="*/ 12 w 15"/>
                  <a:gd name="T5" fmla="*/ 10 h 14"/>
                  <a:gd name="T6" fmla="*/ 15 w 15"/>
                  <a:gd name="T7" fmla="*/ 0 h 14"/>
                  <a:gd name="T8" fmla="*/ 2 w 15"/>
                  <a:gd name="T9" fmla="*/ 5 h 14"/>
                </a:gdLst>
                <a:ahLst/>
                <a:cxnLst>
                  <a:cxn ang="0">
                    <a:pos x="T0" y="T1"/>
                  </a:cxn>
                  <a:cxn ang="0">
                    <a:pos x="T2" y="T3"/>
                  </a:cxn>
                  <a:cxn ang="0">
                    <a:pos x="T4" y="T5"/>
                  </a:cxn>
                  <a:cxn ang="0">
                    <a:pos x="T6" y="T7"/>
                  </a:cxn>
                  <a:cxn ang="0">
                    <a:pos x="T8" y="T9"/>
                  </a:cxn>
                </a:cxnLst>
                <a:rect l="0" t="0" r="r" b="b"/>
                <a:pathLst>
                  <a:path w="15" h="14">
                    <a:moveTo>
                      <a:pt x="2" y="5"/>
                    </a:moveTo>
                    <a:cubicBezTo>
                      <a:pt x="1" y="9"/>
                      <a:pt x="1" y="10"/>
                      <a:pt x="0" y="14"/>
                    </a:cubicBezTo>
                    <a:cubicBezTo>
                      <a:pt x="4" y="12"/>
                      <a:pt x="7" y="11"/>
                      <a:pt x="12" y="10"/>
                    </a:cubicBezTo>
                    <a:cubicBezTo>
                      <a:pt x="13" y="6"/>
                      <a:pt x="14" y="4"/>
                      <a:pt x="15" y="0"/>
                    </a:cubicBezTo>
                    <a:cubicBezTo>
                      <a:pt x="10" y="2"/>
                      <a:pt x="7" y="3"/>
                      <a:pt x="2"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348"/>
              <p:cNvSpPr>
                <a:spLocks/>
              </p:cNvSpPr>
              <p:nvPr userDrawn="1"/>
            </p:nvSpPr>
            <p:spPr bwMode="auto">
              <a:xfrm>
                <a:off x="-333" y="2260"/>
                <a:ext cx="33" cy="24"/>
              </a:xfrm>
              <a:custGeom>
                <a:avLst/>
                <a:gdLst>
                  <a:gd name="T0" fmla="*/ 0 w 14"/>
                  <a:gd name="T1" fmla="*/ 3 h 10"/>
                  <a:gd name="T2" fmla="*/ 4 w 14"/>
                  <a:gd name="T3" fmla="*/ 10 h 10"/>
                  <a:gd name="T4" fmla="*/ 14 w 14"/>
                  <a:gd name="T5" fmla="*/ 7 h 10"/>
                  <a:gd name="T6" fmla="*/ 9 w 14"/>
                  <a:gd name="T7" fmla="*/ 0 h 10"/>
                  <a:gd name="T8" fmla="*/ 0 w 14"/>
                  <a:gd name="T9" fmla="*/ 3 h 10"/>
                </a:gdLst>
                <a:ahLst/>
                <a:cxnLst>
                  <a:cxn ang="0">
                    <a:pos x="T0" y="T1"/>
                  </a:cxn>
                  <a:cxn ang="0">
                    <a:pos x="T2" y="T3"/>
                  </a:cxn>
                  <a:cxn ang="0">
                    <a:pos x="T4" y="T5"/>
                  </a:cxn>
                  <a:cxn ang="0">
                    <a:pos x="T6" y="T7"/>
                  </a:cxn>
                  <a:cxn ang="0">
                    <a:pos x="T8" y="T9"/>
                  </a:cxn>
                </a:cxnLst>
                <a:rect l="0" t="0" r="r" b="b"/>
                <a:pathLst>
                  <a:path w="14" h="10">
                    <a:moveTo>
                      <a:pt x="0" y="3"/>
                    </a:moveTo>
                    <a:cubicBezTo>
                      <a:pt x="2" y="6"/>
                      <a:pt x="3" y="7"/>
                      <a:pt x="4" y="10"/>
                    </a:cubicBezTo>
                    <a:cubicBezTo>
                      <a:pt x="8" y="9"/>
                      <a:pt x="10" y="8"/>
                      <a:pt x="14" y="7"/>
                    </a:cubicBezTo>
                    <a:cubicBezTo>
                      <a:pt x="12" y="4"/>
                      <a:pt x="11" y="3"/>
                      <a:pt x="9" y="0"/>
                    </a:cubicBezTo>
                    <a:cubicBezTo>
                      <a:pt x="5" y="1"/>
                      <a:pt x="4" y="2"/>
                      <a:pt x="0"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349"/>
              <p:cNvSpPr>
                <a:spLocks/>
              </p:cNvSpPr>
              <p:nvPr userDrawn="1"/>
            </p:nvSpPr>
            <p:spPr bwMode="auto">
              <a:xfrm>
                <a:off x="-307" y="2295"/>
                <a:ext cx="33" cy="38"/>
              </a:xfrm>
              <a:custGeom>
                <a:avLst/>
                <a:gdLst>
                  <a:gd name="T0" fmla="*/ 7 w 14"/>
                  <a:gd name="T1" fmla="*/ 0 h 16"/>
                  <a:gd name="T2" fmla="*/ 0 w 14"/>
                  <a:gd name="T3" fmla="*/ 1 h 16"/>
                  <a:gd name="T4" fmla="*/ 6 w 14"/>
                  <a:gd name="T5" fmla="*/ 10 h 16"/>
                  <a:gd name="T6" fmla="*/ 5 w 14"/>
                  <a:gd name="T7" fmla="*/ 16 h 16"/>
                  <a:gd name="T8" fmla="*/ 14 w 14"/>
                  <a:gd name="T9" fmla="*/ 13 h 16"/>
                  <a:gd name="T10" fmla="*/ 14 w 14"/>
                  <a:gd name="T11" fmla="*/ 4 h 16"/>
                  <a:gd name="T12" fmla="*/ 7 w 1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7" y="0"/>
                    </a:moveTo>
                    <a:cubicBezTo>
                      <a:pt x="4" y="0"/>
                      <a:pt x="3" y="0"/>
                      <a:pt x="0" y="1"/>
                    </a:cubicBezTo>
                    <a:cubicBezTo>
                      <a:pt x="3" y="4"/>
                      <a:pt x="4" y="6"/>
                      <a:pt x="6" y="10"/>
                    </a:cubicBezTo>
                    <a:cubicBezTo>
                      <a:pt x="6" y="12"/>
                      <a:pt x="6" y="14"/>
                      <a:pt x="5" y="16"/>
                    </a:cubicBezTo>
                    <a:cubicBezTo>
                      <a:pt x="8" y="15"/>
                      <a:pt x="10" y="14"/>
                      <a:pt x="14" y="13"/>
                    </a:cubicBezTo>
                    <a:cubicBezTo>
                      <a:pt x="14" y="9"/>
                      <a:pt x="14" y="7"/>
                      <a:pt x="14" y="4"/>
                    </a:cubicBezTo>
                    <a:cubicBezTo>
                      <a:pt x="11" y="2"/>
                      <a:pt x="10" y="1"/>
                      <a:pt x="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350"/>
              <p:cNvSpPr>
                <a:spLocks/>
              </p:cNvSpPr>
              <p:nvPr userDrawn="1"/>
            </p:nvSpPr>
            <p:spPr bwMode="auto">
              <a:xfrm>
                <a:off x="-295" y="2355"/>
                <a:ext cx="21" cy="28"/>
              </a:xfrm>
              <a:custGeom>
                <a:avLst/>
                <a:gdLst>
                  <a:gd name="T0" fmla="*/ 4 w 9"/>
                  <a:gd name="T1" fmla="*/ 0 h 12"/>
                  <a:gd name="T2" fmla="*/ 0 w 9"/>
                  <a:gd name="T3" fmla="*/ 7 h 12"/>
                  <a:gd name="T4" fmla="*/ 4 w 9"/>
                  <a:gd name="T5" fmla="*/ 12 h 12"/>
                  <a:gd name="T6" fmla="*/ 9 w 9"/>
                  <a:gd name="T7" fmla="*/ 5 h 12"/>
                  <a:gd name="T8" fmla="*/ 4 w 9"/>
                  <a:gd name="T9" fmla="*/ 0 h 12"/>
                </a:gdLst>
                <a:ahLst/>
                <a:cxnLst>
                  <a:cxn ang="0">
                    <a:pos x="T0" y="T1"/>
                  </a:cxn>
                  <a:cxn ang="0">
                    <a:pos x="T2" y="T3"/>
                  </a:cxn>
                  <a:cxn ang="0">
                    <a:pos x="T4" y="T5"/>
                  </a:cxn>
                  <a:cxn ang="0">
                    <a:pos x="T6" y="T7"/>
                  </a:cxn>
                  <a:cxn ang="0">
                    <a:pos x="T8" y="T9"/>
                  </a:cxn>
                </a:cxnLst>
                <a:rect l="0" t="0" r="r" b="b"/>
                <a:pathLst>
                  <a:path w="9" h="12">
                    <a:moveTo>
                      <a:pt x="4" y="0"/>
                    </a:moveTo>
                    <a:cubicBezTo>
                      <a:pt x="2" y="3"/>
                      <a:pt x="1" y="4"/>
                      <a:pt x="0" y="7"/>
                    </a:cubicBezTo>
                    <a:cubicBezTo>
                      <a:pt x="1" y="9"/>
                      <a:pt x="2" y="10"/>
                      <a:pt x="4" y="12"/>
                    </a:cubicBezTo>
                    <a:cubicBezTo>
                      <a:pt x="6" y="9"/>
                      <a:pt x="7" y="8"/>
                      <a:pt x="9" y="5"/>
                    </a:cubicBezTo>
                    <a:cubicBezTo>
                      <a:pt x="7" y="3"/>
                      <a:pt x="6" y="2"/>
                      <a:pt x="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351"/>
              <p:cNvSpPr>
                <a:spLocks/>
              </p:cNvSpPr>
              <p:nvPr userDrawn="1"/>
            </p:nvSpPr>
            <p:spPr bwMode="auto">
              <a:xfrm>
                <a:off x="-364" y="2238"/>
                <a:ext cx="33" cy="19"/>
              </a:xfrm>
              <a:custGeom>
                <a:avLst/>
                <a:gdLst>
                  <a:gd name="T0" fmla="*/ 0 w 14"/>
                  <a:gd name="T1" fmla="*/ 4 h 8"/>
                  <a:gd name="T2" fmla="*/ 5 w 14"/>
                  <a:gd name="T3" fmla="*/ 8 h 8"/>
                  <a:gd name="T4" fmla="*/ 14 w 14"/>
                  <a:gd name="T5" fmla="*/ 4 h 8"/>
                  <a:gd name="T6" fmla="*/ 10 w 14"/>
                  <a:gd name="T7" fmla="*/ 0 h 8"/>
                  <a:gd name="T8" fmla="*/ 0 w 14"/>
                  <a:gd name="T9" fmla="*/ 4 h 8"/>
                </a:gdLst>
                <a:ahLst/>
                <a:cxnLst>
                  <a:cxn ang="0">
                    <a:pos x="T0" y="T1"/>
                  </a:cxn>
                  <a:cxn ang="0">
                    <a:pos x="T2" y="T3"/>
                  </a:cxn>
                  <a:cxn ang="0">
                    <a:pos x="T4" y="T5"/>
                  </a:cxn>
                  <a:cxn ang="0">
                    <a:pos x="T6" y="T7"/>
                  </a:cxn>
                  <a:cxn ang="0">
                    <a:pos x="T8" y="T9"/>
                  </a:cxn>
                </a:cxnLst>
                <a:rect l="0" t="0" r="r" b="b"/>
                <a:pathLst>
                  <a:path w="14" h="8">
                    <a:moveTo>
                      <a:pt x="0" y="4"/>
                    </a:moveTo>
                    <a:cubicBezTo>
                      <a:pt x="2" y="6"/>
                      <a:pt x="3" y="7"/>
                      <a:pt x="5" y="8"/>
                    </a:cubicBezTo>
                    <a:cubicBezTo>
                      <a:pt x="9" y="7"/>
                      <a:pt x="10" y="6"/>
                      <a:pt x="14" y="4"/>
                    </a:cubicBezTo>
                    <a:cubicBezTo>
                      <a:pt x="13" y="3"/>
                      <a:pt x="12" y="2"/>
                      <a:pt x="10" y="0"/>
                    </a:cubicBezTo>
                    <a:cubicBezTo>
                      <a:pt x="6" y="1"/>
                      <a:pt x="4" y="2"/>
                      <a:pt x="0"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352"/>
              <p:cNvSpPr>
                <a:spLocks/>
              </p:cNvSpPr>
              <p:nvPr userDrawn="1"/>
            </p:nvSpPr>
            <p:spPr bwMode="auto">
              <a:xfrm>
                <a:off x="-419" y="2222"/>
                <a:ext cx="33" cy="21"/>
              </a:xfrm>
              <a:custGeom>
                <a:avLst/>
                <a:gdLst>
                  <a:gd name="T0" fmla="*/ 0 w 14"/>
                  <a:gd name="T1" fmla="*/ 4 h 9"/>
                  <a:gd name="T2" fmla="*/ 5 w 14"/>
                  <a:gd name="T3" fmla="*/ 9 h 9"/>
                  <a:gd name="T4" fmla="*/ 14 w 14"/>
                  <a:gd name="T5" fmla="*/ 5 h 9"/>
                  <a:gd name="T6" fmla="*/ 11 w 14"/>
                  <a:gd name="T7" fmla="*/ 0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2" y="6"/>
                      <a:pt x="3" y="7"/>
                      <a:pt x="5" y="9"/>
                    </a:cubicBezTo>
                    <a:cubicBezTo>
                      <a:pt x="9" y="7"/>
                      <a:pt x="11" y="6"/>
                      <a:pt x="14" y="5"/>
                    </a:cubicBezTo>
                    <a:cubicBezTo>
                      <a:pt x="13" y="3"/>
                      <a:pt x="12" y="2"/>
                      <a:pt x="11" y="0"/>
                    </a:cubicBezTo>
                    <a:cubicBezTo>
                      <a:pt x="6" y="1"/>
                      <a:pt x="4" y="2"/>
                      <a:pt x="0"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353"/>
              <p:cNvSpPr>
                <a:spLocks/>
              </p:cNvSpPr>
              <p:nvPr userDrawn="1"/>
            </p:nvSpPr>
            <p:spPr bwMode="auto">
              <a:xfrm>
                <a:off x="-1294" y="3373"/>
                <a:ext cx="26" cy="33"/>
              </a:xfrm>
              <a:custGeom>
                <a:avLst/>
                <a:gdLst>
                  <a:gd name="T0" fmla="*/ 0 w 11"/>
                  <a:gd name="T1" fmla="*/ 0 h 14"/>
                  <a:gd name="T2" fmla="*/ 11 w 11"/>
                  <a:gd name="T3" fmla="*/ 3 h 14"/>
                  <a:gd name="T4" fmla="*/ 11 w 11"/>
                  <a:gd name="T5" fmla="*/ 13 h 14"/>
                  <a:gd name="T6" fmla="*/ 3 w 11"/>
                  <a:gd name="T7" fmla="*/ 14 h 14"/>
                  <a:gd name="T8" fmla="*/ 3 w 11"/>
                  <a:gd name="T9" fmla="*/ 7 h 14"/>
                  <a:gd name="T10" fmla="*/ 0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0" y="0"/>
                    </a:moveTo>
                    <a:cubicBezTo>
                      <a:pt x="5" y="1"/>
                      <a:pt x="7" y="1"/>
                      <a:pt x="11" y="3"/>
                    </a:cubicBezTo>
                    <a:cubicBezTo>
                      <a:pt x="11" y="7"/>
                      <a:pt x="11" y="9"/>
                      <a:pt x="11" y="13"/>
                    </a:cubicBezTo>
                    <a:cubicBezTo>
                      <a:pt x="8" y="13"/>
                      <a:pt x="6" y="14"/>
                      <a:pt x="3" y="14"/>
                    </a:cubicBezTo>
                    <a:cubicBezTo>
                      <a:pt x="3" y="11"/>
                      <a:pt x="3" y="10"/>
                      <a:pt x="3" y="7"/>
                    </a:cubicBezTo>
                    <a:cubicBezTo>
                      <a:pt x="2" y="4"/>
                      <a:pt x="2" y="3"/>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354"/>
              <p:cNvSpPr>
                <a:spLocks/>
              </p:cNvSpPr>
              <p:nvPr userDrawn="1"/>
            </p:nvSpPr>
            <p:spPr bwMode="auto">
              <a:xfrm>
                <a:off x="-1246" y="3361"/>
                <a:ext cx="21" cy="26"/>
              </a:xfrm>
              <a:custGeom>
                <a:avLst/>
                <a:gdLst>
                  <a:gd name="T0" fmla="*/ 5 w 9"/>
                  <a:gd name="T1" fmla="*/ 0 h 11"/>
                  <a:gd name="T2" fmla="*/ 9 w 9"/>
                  <a:gd name="T3" fmla="*/ 3 h 11"/>
                  <a:gd name="T4" fmla="*/ 3 w 9"/>
                  <a:gd name="T5" fmla="*/ 11 h 11"/>
                  <a:gd name="T6" fmla="*/ 0 w 9"/>
                  <a:gd name="T7" fmla="*/ 5 h 11"/>
                  <a:gd name="T8" fmla="*/ 5 w 9"/>
                  <a:gd name="T9" fmla="*/ 0 h 11"/>
                </a:gdLst>
                <a:ahLst/>
                <a:cxnLst>
                  <a:cxn ang="0">
                    <a:pos x="T0" y="T1"/>
                  </a:cxn>
                  <a:cxn ang="0">
                    <a:pos x="T2" y="T3"/>
                  </a:cxn>
                  <a:cxn ang="0">
                    <a:pos x="T4" y="T5"/>
                  </a:cxn>
                  <a:cxn ang="0">
                    <a:pos x="T6" y="T7"/>
                  </a:cxn>
                  <a:cxn ang="0">
                    <a:pos x="T8" y="T9"/>
                  </a:cxn>
                </a:cxnLst>
                <a:rect l="0" t="0" r="r" b="b"/>
                <a:pathLst>
                  <a:path w="9" h="11">
                    <a:moveTo>
                      <a:pt x="5" y="0"/>
                    </a:moveTo>
                    <a:cubicBezTo>
                      <a:pt x="7" y="1"/>
                      <a:pt x="7" y="2"/>
                      <a:pt x="9" y="3"/>
                    </a:cubicBezTo>
                    <a:cubicBezTo>
                      <a:pt x="6" y="6"/>
                      <a:pt x="5" y="8"/>
                      <a:pt x="3" y="11"/>
                    </a:cubicBezTo>
                    <a:cubicBezTo>
                      <a:pt x="2" y="9"/>
                      <a:pt x="1" y="7"/>
                      <a:pt x="0" y="5"/>
                    </a:cubicBezTo>
                    <a:cubicBezTo>
                      <a:pt x="2" y="3"/>
                      <a:pt x="3" y="2"/>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355"/>
              <p:cNvSpPr>
                <a:spLocks/>
              </p:cNvSpPr>
              <p:nvPr userDrawn="1"/>
            </p:nvSpPr>
            <p:spPr bwMode="auto">
              <a:xfrm>
                <a:off x="-3900" y="4656"/>
                <a:ext cx="50" cy="29"/>
              </a:xfrm>
              <a:custGeom>
                <a:avLst/>
                <a:gdLst>
                  <a:gd name="T0" fmla="*/ 0 w 21"/>
                  <a:gd name="T1" fmla="*/ 12 h 12"/>
                  <a:gd name="T2" fmla="*/ 11 w 21"/>
                  <a:gd name="T3" fmla="*/ 0 h 12"/>
                  <a:gd name="T4" fmla="*/ 21 w 21"/>
                  <a:gd name="T5" fmla="*/ 0 h 12"/>
                  <a:gd name="T6" fmla="*/ 11 w 21"/>
                  <a:gd name="T7" fmla="*/ 12 h 12"/>
                  <a:gd name="T8" fmla="*/ 0 w 21"/>
                  <a:gd name="T9" fmla="*/ 12 h 12"/>
                </a:gdLst>
                <a:ahLst/>
                <a:cxnLst>
                  <a:cxn ang="0">
                    <a:pos x="T0" y="T1"/>
                  </a:cxn>
                  <a:cxn ang="0">
                    <a:pos x="T2" y="T3"/>
                  </a:cxn>
                  <a:cxn ang="0">
                    <a:pos x="T4" y="T5"/>
                  </a:cxn>
                  <a:cxn ang="0">
                    <a:pos x="T6" y="T7"/>
                  </a:cxn>
                  <a:cxn ang="0">
                    <a:pos x="T8" y="T9"/>
                  </a:cxn>
                </a:cxnLst>
                <a:rect l="0" t="0" r="r" b="b"/>
                <a:pathLst>
                  <a:path w="21" h="12">
                    <a:moveTo>
                      <a:pt x="0" y="12"/>
                    </a:moveTo>
                    <a:cubicBezTo>
                      <a:pt x="5" y="7"/>
                      <a:pt x="7" y="5"/>
                      <a:pt x="11" y="0"/>
                    </a:cubicBezTo>
                    <a:cubicBezTo>
                      <a:pt x="15" y="0"/>
                      <a:pt x="17" y="0"/>
                      <a:pt x="21" y="0"/>
                    </a:cubicBezTo>
                    <a:cubicBezTo>
                      <a:pt x="17" y="5"/>
                      <a:pt x="15" y="7"/>
                      <a:pt x="11" y="12"/>
                    </a:cubicBezTo>
                    <a:cubicBezTo>
                      <a:pt x="7" y="12"/>
                      <a:pt x="5" y="12"/>
                      <a:pt x="0" y="1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356"/>
              <p:cNvSpPr>
                <a:spLocks/>
              </p:cNvSpPr>
              <p:nvPr userDrawn="1"/>
            </p:nvSpPr>
            <p:spPr bwMode="auto">
              <a:xfrm>
                <a:off x="-3997" y="4728"/>
                <a:ext cx="30" cy="42"/>
              </a:xfrm>
              <a:custGeom>
                <a:avLst/>
                <a:gdLst>
                  <a:gd name="T0" fmla="*/ 0 w 13"/>
                  <a:gd name="T1" fmla="*/ 13 h 18"/>
                  <a:gd name="T2" fmla="*/ 7 w 13"/>
                  <a:gd name="T3" fmla="*/ 0 h 18"/>
                  <a:gd name="T4" fmla="*/ 13 w 13"/>
                  <a:gd name="T5" fmla="*/ 6 h 18"/>
                  <a:gd name="T6" fmla="*/ 5 w 13"/>
                  <a:gd name="T7" fmla="*/ 18 h 18"/>
                  <a:gd name="T8" fmla="*/ 0 w 13"/>
                  <a:gd name="T9" fmla="*/ 13 h 18"/>
                </a:gdLst>
                <a:ahLst/>
                <a:cxnLst>
                  <a:cxn ang="0">
                    <a:pos x="T0" y="T1"/>
                  </a:cxn>
                  <a:cxn ang="0">
                    <a:pos x="T2" y="T3"/>
                  </a:cxn>
                  <a:cxn ang="0">
                    <a:pos x="T4" y="T5"/>
                  </a:cxn>
                  <a:cxn ang="0">
                    <a:pos x="T6" y="T7"/>
                  </a:cxn>
                  <a:cxn ang="0">
                    <a:pos x="T8" y="T9"/>
                  </a:cxn>
                </a:cxnLst>
                <a:rect l="0" t="0" r="r" b="b"/>
                <a:pathLst>
                  <a:path w="13" h="18">
                    <a:moveTo>
                      <a:pt x="0" y="13"/>
                    </a:moveTo>
                    <a:cubicBezTo>
                      <a:pt x="3" y="8"/>
                      <a:pt x="4" y="5"/>
                      <a:pt x="7" y="0"/>
                    </a:cubicBezTo>
                    <a:cubicBezTo>
                      <a:pt x="10" y="3"/>
                      <a:pt x="11" y="4"/>
                      <a:pt x="13" y="6"/>
                    </a:cubicBezTo>
                    <a:cubicBezTo>
                      <a:pt x="10" y="11"/>
                      <a:pt x="8" y="13"/>
                      <a:pt x="5" y="18"/>
                    </a:cubicBezTo>
                    <a:cubicBezTo>
                      <a:pt x="3" y="16"/>
                      <a:pt x="2" y="15"/>
                      <a:pt x="0" y="1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357"/>
              <p:cNvSpPr>
                <a:spLocks/>
              </p:cNvSpPr>
              <p:nvPr userDrawn="1"/>
            </p:nvSpPr>
            <p:spPr bwMode="auto">
              <a:xfrm>
                <a:off x="-644" y="2537"/>
                <a:ext cx="28" cy="27"/>
              </a:xfrm>
              <a:custGeom>
                <a:avLst/>
                <a:gdLst>
                  <a:gd name="T0" fmla="*/ 4 w 12"/>
                  <a:gd name="T1" fmla="*/ 0 h 11"/>
                  <a:gd name="T2" fmla="*/ 11 w 12"/>
                  <a:gd name="T3" fmla="*/ 2 h 11"/>
                  <a:gd name="T4" fmla="*/ 12 w 12"/>
                  <a:gd name="T5" fmla="*/ 7 h 11"/>
                  <a:gd name="T6" fmla="*/ 3 w 12"/>
                  <a:gd name="T7" fmla="*/ 11 h 11"/>
                  <a:gd name="T8" fmla="*/ 0 w 12"/>
                  <a:gd name="T9" fmla="*/ 7 h 11"/>
                  <a:gd name="T10" fmla="*/ 4 w 12"/>
                  <a:gd name="T11" fmla="*/ 0 h 11"/>
                </a:gdLst>
                <a:ahLst/>
                <a:cxnLst>
                  <a:cxn ang="0">
                    <a:pos x="T0" y="T1"/>
                  </a:cxn>
                  <a:cxn ang="0">
                    <a:pos x="T2" y="T3"/>
                  </a:cxn>
                  <a:cxn ang="0">
                    <a:pos x="T4" y="T5"/>
                  </a:cxn>
                  <a:cxn ang="0">
                    <a:pos x="T6" y="T7"/>
                  </a:cxn>
                  <a:cxn ang="0">
                    <a:pos x="T8" y="T9"/>
                  </a:cxn>
                  <a:cxn ang="0">
                    <a:pos x="T10" y="T11"/>
                  </a:cxn>
                </a:cxnLst>
                <a:rect l="0" t="0" r="r" b="b"/>
                <a:pathLst>
                  <a:path w="12" h="11">
                    <a:moveTo>
                      <a:pt x="4" y="0"/>
                    </a:moveTo>
                    <a:cubicBezTo>
                      <a:pt x="7" y="1"/>
                      <a:pt x="8" y="1"/>
                      <a:pt x="11" y="2"/>
                    </a:cubicBezTo>
                    <a:cubicBezTo>
                      <a:pt x="11" y="4"/>
                      <a:pt x="12" y="5"/>
                      <a:pt x="12" y="7"/>
                    </a:cubicBezTo>
                    <a:cubicBezTo>
                      <a:pt x="9" y="8"/>
                      <a:pt x="7" y="9"/>
                      <a:pt x="3" y="11"/>
                    </a:cubicBezTo>
                    <a:cubicBezTo>
                      <a:pt x="2" y="9"/>
                      <a:pt x="1" y="9"/>
                      <a:pt x="0" y="7"/>
                    </a:cubicBezTo>
                    <a:cubicBezTo>
                      <a:pt x="2" y="4"/>
                      <a:pt x="2" y="3"/>
                      <a:pt x="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358"/>
              <p:cNvSpPr>
                <a:spLocks/>
              </p:cNvSpPr>
              <p:nvPr userDrawn="1"/>
            </p:nvSpPr>
            <p:spPr bwMode="auto">
              <a:xfrm>
                <a:off x="1272" y="1747"/>
                <a:ext cx="31" cy="29"/>
              </a:xfrm>
              <a:custGeom>
                <a:avLst/>
                <a:gdLst>
                  <a:gd name="T0" fmla="*/ 3 w 13"/>
                  <a:gd name="T1" fmla="*/ 0 h 12"/>
                  <a:gd name="T2" fmla="*/ 0 w 13"/>
                  <a:gd name="T3" fmla="*/ 5 h 12"/>
                  <a:gd name="T4" fmla="*/ 7 w 13"/>
                  <a:gd name="T5" fmla="*/ 12 h 12"/>
                  <a:gd name="T6" fmla="*/ 13 w 13"/>
                  <a:gd name="T7" fmla="*/ 4 h 12"/>
                  <a:gd name="T8" fmla="*/ 3 w 13"/>
                  <a:gd name="T9" fmla="*/ 0 h 12"/>
                </a:gdLst>
                <a:ahLst/>
                <a:cxnLst>
                  <a:cxn ang="0">
                    <a:pos x="T0" y="T1"/>
                  </a:cxn>
                  <a:cxn ang="0">
                    <a:pos x="T2" y="T3"/>
                  </a:cxn>
                  <a:cxn ang="0">
                    <a:pos x="T4" y="T5"/>
                  </a:cxn>
                  <a:cxn ang="0">
                    <a:pos x="T6" y="T7"/>
                  </a:cxn>
                  <a:cxn ang="0">
                    <a:pos x="T8" y="T9"/>
                  </a:cxn>
                </a:cxnLst>
                <a:rect l="0" t="0" r="r" b="b"/>
                <a:pathLst>
                  <a:path w="13" h="12">
                    <a:moveTo>
                      <a:pt x="3" y="0"/>
                    </a:moveTo>
                    <a:cubicBezTo>
                      <a:pt x="1" y="2"/>
                      <a:pt x="1" y="3"/>
                      <a:pt x="0" y="5"/>
                    </a:cubicBezTo>
                    <a:cubicBezTo>
                      <a:pt x="3" y="8"/>
                      <a:pt x="4" y="9"/>
                      <a:pt x="7" y="12"/>
                    </a:cubicBezTo>
                    <a:cubicBezTo>
                      <a:pt x="10" y="8"/>
                      <a:pt x="11" y="7"/>
                      <a:pt x="13" y="4"/>
                    </a:cubicBezTo>
                    <a:cubicBezTo>
                      <a:pt x="9" y="2"/>
                      <a:pt x="7" y="1"/>
                      <a:pt x="3"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359"/>
              <p:cNvSpPr>
                <a:spLocks/>
              </p:cNvSpPr>
              <p:nvPr userDrawn="1"/>
            </p:nvSpPr>
            <p:spPr bwMode="auto">
              <a:xfrm>
                <a:off x="1303" y="1700"/>
                <a:ext cx="28" cy="24"/>
              </a:xfrm>
              <a:custGeom>
                <a:avLst/>
                <a:gdLst>
                  <a:gd name="T0" fmla="*/ 10 w 12"/>
                  <a:gd name="T1" fmla="*/ 0 h 10"/>
                  <a:gd name="T2" fmla="*/ 0 w 12"/>
                  <a:gd name="T3" fmla="*/ 3 h 10"/>
                  <a:gd name="T4" fmla="*/ 2 w 12"/>
                  <a:gd name="T5" fmla="*/ 10 h 10"/>
                  <a:gd name="T6" fmla="*/ 12 w 12"/>
                  <a:gd name="T7" fmla="*/ 8 h 10"/>
                  <a:gd name="T8" fmla="*/ 10 w 12"/>
                  <a:gd name="T9" fmla="*/ 0 h 10"/>
                </a:gdLst>
                <a:ahLst/>
                <a:cxnLst>
                  <a:cxn ang="0">
                    <a:pos x="T0" y="T1"/>
                  </a:cxn>
                  <a:cxn ang="0">
                    <a:pos x="T2" y="T3"/>
                  </a:cxn>
                  <a:cxn ang="0">
                    <a:pos x="T4" y="T5"/>
                  </a:cxn>
                  <a:cxn ang="0">
                    <a:pos x="T6" y="T7"/>
                  </a:cxn>
                  <a:cxn ang="0">
                    <a:pos x="T8" y="T9"/>
                  </a:cxn>
                </a:cxnLst>
                <a:rect l="0" t="0" r="r" b="b"/>
                <a:pathLst>
                  <a:path w="12" h="10">
                    <a:moveTo>
                      <a:pt x="10" y="0"/>
                    </a:moveTo>
                    <a:cubicBezTo>
                      <a:pt x="6" y="1"/>
                      <a:pt x="4" y="2"/>
                      <a:pt x="0" y="3"/>
                    </a:cubicBezTo>
                    <a:cubicBezTo>
                      <a:pt x="1" y="6"/>
                      <a:pt x="1" y="7"/>
                      <a:pt x="2" y="10"/>
                    </a:cubicBezTo>
                    <a:cubicBezTo>
                      <a:pt x="6" y="9"/>
                      <a:pt x="8" y="9"/>
                      <a:pt x="12" y="8"/>
                    </a:cubicBezTo>
                    <a:cubicBezTo>
                      <a:pt x="11" y="5"/>
                      <a:pt x="10" y="3"/>
                      <a:pt x="1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360"/>
              <p:cNvSpPr>
                <a:spLocks/>
              </p:cNvSpPr>
              <p:nvPr userDrawn="1"/>
            </p:nvSpPr>
            <p:spPr bwMode="auto">
              <a:xfrm>
                <a:off x="1189" y="1688"/>
                <a:ext cx="38" cy="21"/>
              </a:xfrm>
              <a:custGeom>
                <a:avLst/>
                <a:gdLst>
                  <a:gd name="T0" fmla="*/ 11 w 16"/>
                  <a:gd name="T1" fmla="*/ 0 h 9"/>
                  <a:gd name="T2" fmla="*/ 16 w 16"/>
                  <a:gd name="T3" fmla="*/ 9 h 9"/>
                  <a:gd name="T4" fmla="*/ 0 w 16"/>
                  <a:gd name="T5" fmla="*/ 8 h 9"/>
                  <a:gd name="T6" fmla="*/ 11 w 16"/>
                  <a:gd name="T7" fmla="*/ 0 h 9"/>
                </a:gdLst>
                <a:ahLst/>
                <a:cxnLst>
                  <a:cxn ang="0">
                    <a:pos x="T0" y="T1"/>
                  </a:cxn>
                  <a:cxn ang="0">
                    <a:pos x="T2" y="T3"/>
                  </a:cxn>
                  <a:cxn ang="0">
                    <a:pos x="T4" y="T5"/>
                  </a:cxn>
                  <a:cxn ang="0">
                    <a:pos x="T6" y="T7"/>
                  </a:cxn>
                </a:cxnLst>
                <a:rect l="0" t="0" r="r" b="b"/>
                <a:pathLst>
                  <a:path w="16" h="9">
                    <a:moveTo>
                      <a:pt x="11" y="0"/>
                    </a:moveTo>
                    <a:cubicBezTo>
                      <a:pt x="13" y="4"/>
                      <a:pt x="14" y="6"/>
                      <a:pt x="16" y="9"/>
                    </a:cubicBezTo>
                    <a:cubicBezTo>
                      <a:pt x="9" y="9"/>
                      <a:pt x="6" y="9"/>
                      <a:pt x="0" y="8"/>
                    </a:cubicBezTo>
                    <a:cubicBezTo>
                      <a:pt x="4" y="5"/>
                      <a:pt x="7" y="3"/>
                      <a:pt x="11"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361"/>
              <p:cNvSpPr>
                <a:spLocks/>
              </p:cNvSpPr>
              <p:nvPr userDrawn="1"/>
            </p:nvSpPr>
            <p:spPr bwMode="auto">
              <a:xfrm>
                <a:off x="2413" y="670"/>
                <a:ext cx="73" cy="33"/>
              </a:xfrm>
              <a:custGeom>
                <a:avLst/>
                <a:gdLst>
                  <a:gd name="T0" fmla="*/ 17 w 31"/>
                  <a:gd name="T1" fmla="*/ 0 h 14"/>
                  <a:gd name="T2" fmla="*/ 0 w 31"/>
                  <a:gd name="T3" fmla="*/ 8 h 14"/>
                  <a:gd name="T4" fmla="*/ 18 w 31"/>
                  <a:gd name="T5" fmla="*/ 14 h 14"/>
                  <a:gd name="T6" fmla="*/ 31 w 31"/>
                  <a:gd name="T7" fmla="*/ 5 h 14"/>
                  <a:gd name="T8" fmla="*/ 17 w 31"/>
                  <a:gd name="T9" fmla="*/ 0 h 14"/>
                </a:gdLst>
                <a:ahLst/>
                <a:cxnLst>
                  <a:cxn ang="0">
                    <a:pos x="T0" y="T1"/>
                  </a:cxn>
                  <a:cxn ang="0">
                    <a:pos x="T2" y="T3"/>
                  </a:cxn>
                  <a:cxn ang="0">
                    <a:pos x="T4" y="T5"/>
                  </a:cxn>
                  <a:cxn ang="0">
                    <a:pos x="T6" y="T7"/>
                  </a:cxn>
                  <a:cxn ang="0">
                    <a:pos x="T8" y="T9"/>
                  </a:cxn>
                </a:cxnLst>
                <a:rect l="0" t="0" r="r" b="b"/>
                <a:pathLst>
                  <a:path w="31" h="14">
                    <a:moveTo>
                      <a:pt x="17" y="0"/>
                    </a:moveTo>
                    <a:cubicBezTo>
                      <a:pt x="10" y="3"/>
                      <a:pt x="6" y="5"/>
                      <a:pt x="0" y="8"/>
                    </a:cubicBezTo>
                    <a:cubicBezTo>
                      <a:pt x="7" y="10"/>
                      <a:pt x="11" y="12"/>
                      <a:pt x="18" y="14"/>
                    </a:cubicBezTo>
                    <a:cubicBezTo>
                      <a:pt x="23" y="11"/>
                      <a:pt x="26" y="9"/>
                      <a:pt x="31" y="5"/>
                    </a:cubicBezTo>
                    <a:cubicBezTo>
                      <a:pt x="25" y="3"/>
                      <a:pt x="22" y="2"/>
                      <a:pt x="1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362"/>
              <p:cNvSpPr>
                <a:spLocks/>
              </p:cNvSpPr>
              <p:nvPr userDrawn="1"/>
            </p:nvSpPr>
            <p:spPr bwMode="auto">
              <a:xfrm>
                <a:off x="1571" y="1202"/>
                <a:ext cx="43" cy="28"/>
              </a:xfrm>
              <a:custGeom>
                <a:avLst/>
                <a:gdLst>
                  <a:gd name="T0" fmla="*/ 7 w 18"/>
                  <a:gd name="T1" fmla="*/ 0 h 12"/>
                  <a:gd name="T2" fmla="*/ 0 w 18"/>
                  <a:gd name="T3" fmla="*/ 6 h 12"/>
                  <a:gd name="T4" fmla="*/ 6 w 18"/>
                  <a:gd name="T5" fmla="*/ 12 h 12"/>
                  <a:gd name="T6" fmla="*/ 18 w 18"/>
                  <a:gd name="T7" fmla="*/ 6 h 12"/>
                  <a:gd name="T8" fmla="*/ 7 w 18"/>
                  <a:gd name="T9" fmla="*/ 0 h 12"/>
                </a:gdLst>
                <a:ahLst/>
                <a:cxnLst>
                  <a:cxn ang="0">
                    <a:pos x="T0" y="T1"/>
                  </a:cxn>
                  <a:cxn ang="0">
                    <a:pos x="T2" y="T3"/>
                  </a:cxn>
                  <a:cxn ang="0">
                    <a:pos x="T4" y="T5"/>
                  </a:cxn>
                  <a:cxn ang="0">
                    <a:pos x="T6" y="T7"/>
                  </a:cxn>
                  <a:cxn ang="0">
                    <a:pos x="T8" y="T9"/>
                  </a:cxn>
                </a:cxnLst>
                <a:rect l="0" t="0" r="r" b="b"/>
                <a:pathLst>
                  <a:path w="18" h="12">
                    <a:moveTo>
                      <a:pt x="7" y="0"/>
                    </a:moveTo>
                    <a:cubicBezTo>
                      <a:pt x="4" y="2"/>
                      <a:pt x="3" y="3"/>
                      <a:pt x="0" y="6"/>
                    </a:cubicBezTo>
                    <a:cubicBezTo>
                      <a:pt x="3" y="8"/>
                      <a:pt x="4" y="10"/>
                      <a:pt x="6" y="12"/>
                    </a:cubicBezTo>
                    <a:cubicBezTo>
                      <a:pt x="11" y="10"/>
                      <a:pt x="13" y="8"/>
                      <a:pt x="18" y="6"/>
                    </a:cubicBezTo>
                    <a:cubicBezTo>
                      <a:pt x="13" y="3"/>
                      <a:pt x="11" y="2"/>
                      <a:pt x="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363"/>
              <p:cNvSpPr>
                <a:spLocks/>
              </p:cNvSpPr>
              <p:nvPr userDrawn="1"/>
            </p:nvSpPr>
            <p:spPr bwMode="auto">
              <a:xfrm>
                <a:off x="1516" y="1190"/>
                <a:ext cx="53" cy="35"/>
              </a:xfrm>
              <a:custGeom>
                <a:avLst/>
                <a:gdLst>
                  <a:gd name="T0" fmla="*/ 22 w 22"/>
                  <a:gd name="T1" fmla="*/ 0 h 15"/>
                  <a:gd name="T2" fmla="*/ 11 w 22"/>
                  <a:gd name="T3" fmla="*/ 15 h 15"/>
                  <a:gd name="T4" fmla="*/ 0 w 22"/>
                  <a:gd name="T5" fmla="*/ 7 h 15"/>
                  <a:gd name="T6" fmla="*/ 22 w 22"/>
                  <a:gd name="T7" fmla="*/ 0 h 15"/>
                </a:gdLst>
                <a:ahLst/>
                <a:cxnLst>
                  <a:cxn ang="0">
                    <a:pos x="T0" y="T1"/>
                  </a:cxn>
                  <a:cxn ang="0">
                    <a:pos x="T2" y="T3"/>
                  </a:cxn>
                  <a:cxn ang="0">
                    <a:pos x="T4" y="T5"/>
                  </a:cxn>
                  <a:cxn ang="0">
                    <a:pos x="T6" y="T7"/>
                  </a:cxn>
                </a:cxnLst>
                <a:rect l="0" t="0" r="r" b="b"/>
                <a:pathLst>
                  <a:path w="22" h="15">
                    <a:moveTo>
                      <a:pt x="22" y="0"/>
                    </a:moveTo>
                    <a:cubicBezTo>
                      <a:pt x="18" y="6"/>
                      <a:pt x="16" y="9"/>
                      <a:pt x="11" y="15"/>
                    </a:cubicBezTo>
                    <a:cubicBezTo>
                      <a:pt x="7" y="12"/>
                      <a:pt x="5" y="10"/>
                      <a:pt x="0" y="7"/>
                    </a:cubicBezTo>
                    <a:cubicBezTo>
                      <a:pt x="9" y="4"/>
                      <a:pt x="13" y="3"/>
                      <a:pt x="2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364"/>
              <p:cNvSpPr>
                <a:spLocks/>
              </p:cNvSpPr>
              <p:nvPr userDrawn="1"/>
            </p:nvSpPr>
            <p:spPr bwMode="auto">
              <a:xfrm>
                <a:off x="1647" y="1156"/>
                <a:ext cx="28" cy="38"/>
              </a:xfrm>
              <a:custGeom>
                <a:avLst/>
                <a:gdLst>
                  <a:gd name="T0" fmla="*/ 8 w 12"/>
                  <a:gd name="T1" fmla="*/ 0 h 16"/>
                  <a:gd name="T2" fmla="*/ 0 w 12"/>
                  <a:gd name="T3" fmla="*/ 16 h 16"/>
                  <a:gd name="T4" fmla="*/ 9 w 12"/>
                  <a:gd name="T5" fmla="*/ 14 h 16"/>
                  <a:gd name="T6" fmla="*/ 12 w 12"/>
                  <a:gd name="T7" fmla="*/ 3 h 16"/>
                  <a:gd name="T8" fmla="*/ 8 w 12"/>
                  <a:gd name="T9" fmla="*/ 0 h 16"/>
                </a:gdLst>
                <a:ahLst/>
                <a:cxnLst>
                  <a:cxn ang="0">
                    <a:pos x="T0" y="T1"/>
                  </a:cxn>
                  <a:cxn ang="0">
                    <a:pos x="T2" y="T3"/>
                  </a:cxn>
                  <a:cxn ang="0">
                    <a:pos x="T4" y="T5"/>
                  </a:cxn>
                  <a:cxn ang="0">
                    <a:pos x="T6" y="T7"/>
                  </a:cxn>
                  <a:cxn ang="0">
                    <a:pos x="T8" y="T9"/>
                  </a:cxn>
                </a:cxnLst>
                <a:rect l="0" t="0" r="r" b="b"/>
                <a:pathLst>
                  <a:path w="12" h="16">
                    <a:moveTo>
                      <a:pt x="8" y="0"/>
                    </a:moveTo>
                    <a:cubicBezTo>
                      <a:pt x="5" y="6"/>
                      <a:pt x="3" y="10"/>
                      <a:pt x="0" y="16"/>
                    </a:cubicBezTo>
                    <a:cubicBezTo>
                      <a:pt x="4" y="15"/>
                      <a:pt x="6" y="15"/>
                      <a:pt x="9" y="14"/>
                    </a:cubicBezTo>
                    <a:cubicBezTo>
                      <a:pt x="10" y="10"/>
                      <a:pt x="11" y="8"/>
                      <a:pt x="12" y="3"/>
                    </a:cubicBezTo>
                    <a:cubicBezTo>
                      <a:pt x="10" y="2"/>
                      <a:pt x="10" y="2"/>
                      <a:pt x="8"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365"/>
              <p:cNvSpPr>
                <a:spLocks/>
              </p:cNvSpPr>
              <p:nvPr userDrawn="1"/>
            </p:nvSpPr>
            <p:spPr bwMode="auto">
              <a:xfrm>
                <a:off x="1049" y="971"/>
                <a:ext cx="57" cy="26"/>
              </a:xfrm>
              <a:custGeom>
                <a:avLst/>
                <a:gdLst>
                  <a:gd name="T0" fmla="*/ 4 w 24"/>
                  <a:gd name="T1" fmla="*/ 4 h 11"/>
                  <a:gd name="T2" fmla="*/ 0 w 24"/>
                  <a:gd name="T3" fmla="*/ 11 h 11"/>
                  <a:gd name="T4" fmla="*/ 24 w 24"/>
                  <a:gd name="T5" fmla="*/ 6 h 11"/>
                  <a:gd name="T6" fmla="*/ 20 w 24"/>
                  <a:gd name="T7" fmla="*/ 0 h 11"/>
                  <a:gd name="T8" fmla="*/ 4 w 24"/>
                  <a:gd name="T9" fmla="*/ 4 h 11"/>
                </a:gdLst>
                <a:ahLst/>
                <a:cxnLst>
                  <a:cxn ang="0">
                    <a:pos x="T0" y="T1"/>
                  </a:cxn>
                  <a:cxn ang="0">
                    <a:pos x="T2" y="T3"/>
                  </a:cxn>
                  <a:cxn ang="0">
                    <a:pos x="T4" y="T5"/>
                  </a:cxn>
                  <a:cxn ang="0">
                    <a:pos x="T6" y="T7"/>
                  </a:cxn>
                  <a:cxn ang="0">
                    <a:pos x="T8" y="T9"/>
                  </a:cxn>
                </a:cxnLst>
                <a:rect l="0" t="0" r="r" b="b"/>
                <a:pathLst>
                  <a:path w="24" h="11">
                    <a:moveTo>
                      <a:pt x="4" y="4"/>
                    </a:moveTo>
                    <a:cubicBezTo>
                      <a:pt x="2" y="6"/>
                      <a:pt x="2" y="8"/>
                      <a:pt x="0" y="11"/>
                    </a:cubicBezTo>
                    <a:cubicBezTo>
                      <a:pt x="10" y="9"/>
                      <a:pt x="14" y="8"/>
                      <a:pt x="24" y="6"/>
                    </a:cubicBezTo>
                    <a:cubicBezTo>
                      <a:pt x="22" y="4"/>
                      <a:pt x="21" y="3"/>
                      <a:pt x="20" y="0"/>
                    </a:cubicBezTo>
                    <a:cubicBezTo>
                      <a:pt x="13" y="2"/>
                      <a:pt x="10" y="2"/>
                      <a:pt x="4" y="4"/>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366"/>
              <p:cNvSpPr>
                <a:spLocks/>
              </p:cNvSpPr>
              <p:nvPr userDrawn="1"/>
            </p:nvSpPr>
            <p:spPr bwMode="auto">
              <a:xfrm>
                <a:off x="935" y="969"/>
                <a:ext cx="38" cy="21"/>
              </a:xfrm>
              <a:custGeom>
                <a:avLst/>
                <a:gdLst>
                  <a:gd name="T0" fmla="*/ 7 w 16"/>
                  <a:gd name="T1" fmla="*/ 0 h 9"/>
                  <a:gd name="T2" fmla="*/ 16 w 16"/>
                  <a:gd name="T3" fmla="*/ 3 h 9"/>
                  <a:gd name="T4" fmla="*/ 12 w 16"/>
                  <a:gd name="T5" fmla="*/ 9 h 9"/>
                  <a:gd name="T6" fmla="*/ 0 w 16"/>
                  <a:gd name="T7" fmla="*/ 8 h 9"/>
                  <a:gd name="T8" fmla="*/ 7 w 16"/>
                  <a:gd name="T9" fmla="*/ 0 h 9"/>
                </a:gdLst>
                <a:ahLst/>
                <a:cxnLst>
                  <a:cxn ang="0">
                    <a:pos x="T0" y="T1"/>
                  </a:cxn>
                  <a:cxn ang="0">
                    <a:pos x="T2" y="T3"/>
                  </a:cxn>
                  <a:cxn ang="0">
                    <a:pos x="T4" y="T5"/>
                  </a:cxn>
                  <a:cxn ang="0">
                    <a:pos x="T6" y="T7"/>
                  </a:cxn>
                  <a:cxn ang="0">
                    <a:pos x="T8" y="T9"/>
                  </a:cxn>
                </a:cxnLst>
                <a:rect l="0" t="0" r="r" b="b"/>
                <a:pathLst>
                  <a:path w="16" h="9">
                    <a:moveTo>
                      <a:pt x="7" y="0"/>
                    </a:moveTo>
                    <a:cubicBezTo>
                      <a:pt x="11" y="1"/>
                      <a:pt x="13" y="2"/>
                      <a:pt x="16" y="3"/>
                    </a:cubicBezTo>
                    <a:cubicBezTo>
                      <a:pt x="15" y="5"/>
                      <a:pt x="14" y="6"/>
                      <a:pt x="12" y="9"/>
                    </a:cubicBezTo>
                    <a:cubicBezTo>
                      <a:pt x="7" y="8"/>
                      <a:pt x="5" y="8"/>
                      <a:pt x="0" y="8"/>
                    </a:cubicBezTo>
                    <a:cubicBezTo>
                      <a:pt x="3" y="5"/>
                      <a:pt x="4" y="3"/>
                      <a:pt x="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367"/>
              <p:cNvSpPr>
                <a:spLocks/>
              </p:cNvSpPr>
              <p:nvPr userDrawn="1"/>
            </p:nvSpPr>
            <p:spPr bwMode="auto">
              <a:xfrm>
                <a:off x="4597" y="3161"/>
                <a:ext cx="40" cy="36"/>
              </a:xfrm>
              <a:custGeom>
                <a:avLst/>
                <a:gdLst>
                  <a:gd name="T0" fmla="*/ 9 w 17"/>
                  <a:gd name="T1" fmla="*/ 0 h 15"/>
                  <a:gd name="T2" fmla="*/ 0 w 17"/>
                  <a:gd name="T3" fmla="*/ 4 h 15"/>
                  <a:gd name="T4" fmla="*/ 7 w 17"/>
                  <a:gd name="T5" fmla="*/ 15 h 15"/>
                  <a:gd name="T6" fmla="*/ 17 w 17"/>
                  <a:gd name="T7" fmla="*/ 10 h 15"/>
                  <a:gd name="T8" fmla="*/ 9 w 17"/>
                  <a:gd name="T9" fmla="*/ 0 h 15"/>
                </a:gdLst>
                <a:ahLst/>
                <a:cxnLst>
                  <a:cxn ang="0">
                    <a:pos x="T0" y="T1"/>
                  </a:cxn>
                  <a:cxn ang="0">
                    <a:pos x="T2" y="T3"/>
                  </a:cxn>
                  <a:cxn ang="0">
                    <a:pos x="T4" y="T5"/>
                  </a:cxn>
                  <a:cxn ang="0">
                    <a:pos x="T6" y="T7"/>
                  </a:cxn>
                  <a:cxn ang="0">
                    <a:pos x="T8" y="T9"/>
                  </a:cxn>
                </a:cxnLst>
                <a:rect l="0" t="0" r="r" b="b"/>
                <a:pathLst>
                  <a:path w="17" h="15">
                    <a:moveTo>
                      <a:pt x="9" y="0"/>
                    </a:moveTo>
                    <a:cubicBezTo>
                      <a:pt x="5" y="1"/>
                      <a:pt x="3" y="2"/>
                      <a:pt x="0" y="4"/>
                    </a:cubicBezTo>
                    <a:cubicBezTo>
                      <a:pt x="2" y="8"/>
                      <a:pt x="4" y="11"/>
                      <a:pt x="7" y="15"/>
                    </a:cubicBezTo>
                    <a:cubicBezTo>
                      <a:pt x="11" y="13"/>
                      <a:pt x="13" y="12"/>
                      <a:pt x="17" y="10"/>
                    </a:cubicBezTo>
                    <a:cubicBezTo>
                      <a:pt x="14" y="6"/>
                      <a:pt x="12" y="4"/>
                      <a:pt x="9"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368"/>
              <p:cNvSpPr>
                <a:spLocks/>
              </p:cNvSpPr>
              <p:nvPr userDrawn="1"/>
            </p:nvSpPr>
            <p:spPr bwMode="auto">
              <a:xfrm>
                <a:off x="4680" y="3147"/>
                <a:ext cx="45" cy="38"/>
              </a:xfrm>
              <a:custGeom>
                <a:avLst/>
                <a:gdLst>
                  <a:gd name="T0" fmla="*/ 10 w 19"/>
                  <a:gd name="T1" fmla="*/ 0 h 16"/>
                  <a:gd name="T2" fmla="*/ 0 w 19"/>
                  <a:gd name="T3" fmla="*/ 9 h 16"/>
                  <a:gd name="T4" fmla="*/ 3 w 19"/>
                  <a:gd name="T5" fmla="*/ 16 h 16"/>
                  <a:gd name="T6" fmla="*/ 19 w 19"/>
                  <a:gd name="T7" fmla="*/ 8 h 16"/>
                  <a:gd name="T8" fmla="*/ 10 w 19"/>
                  <a:gd name="T9" fmla="*/ 0 h 16"/>
                </a:gdLst>
                <a:ahLst/>
                <a:cxnLst>
                  <a:cxn ang="0">
                    <a:pos x="T0" y="T1"/>
                  </a:cxn>
                  <a:cxn ang="0">
                    <a:pos x="T2" y="T3"/>
                  </a:cxn>
                  <a:cxn ang="0">
                    <a:pos x="T4" y="T5"/>
                  </a:cxn>
                  <a:cxn ang="0">
                    <a:pos x="T6" y="T7"/>
                  </a:cxn>
                  <a:cxn ang="0">
                    <a:pos x="T8" y="T9"/>
                  </a:cxn>
                </a:cxnLst>
                <a:rect l="0" t="0" r="r" b="b"/>
                <a:pathLst>
                  <a:path w="19" h="16">
                    <a:moveTo>
                      <a:pt x="10" y="0"/>
                    </a:moveTo>
                    <a:cubicBezTo>
                      <a:pt x="6" y="4"/>
                      <a:pt x="4" y="6"/>
                      <a:pt x="0" y="9"/>
                    </a:cubicBezTo>
                    <a:cubicBezTo>
                      <a:pt x="1" y="12"/>
                      <a:pt x="2" y="13"/>
                      <a:pt x="3" y="16"/>
                    </a:cubicBezTo>
                    <a:cubicBezTo>
                      <a:pt x="9" y="13"/>
                      <a:pt x="13" y="11"/>
                      <a:pt x="19" y="8"/>
                    </a:cubicBezTo>
                    <a:cubicBezTo>
                      <a:pt x="16" y="5"/>
                      <a:pt x="14" y="3"/>
                      <a:pt x="1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369"/>
              <p:cNvSpPr>
                <a:spLocks/>
              </p:cNvSpPr>
              <p:nvPr userDrawn="1"/>
            </p:nvSpPr>
            <p:spPr bwMode="auto">
              <a:xfrm>
                <a:off x="6425" y="2960"/>
                <a:ext cx="31" cy="50"/>
              </a:xfrm>
              <a:custGeom>
                <a:avLst/>
                <a:gdLst>
                  <a:gd name="T0" fmla="*/ 5 w 13"/>
                  <a:gd name="T1" fmla="*/ 0 h 21"/>
                  <a:gd name="T2" fmla="*/ 13 w 13"/>
                  <a:gd name="T3" fmla="*/ 12 h 21"/>
                  <a:gd name="T4" fmla="*/ 6 w 13"/>
                  <a:gd name="T5" fmla="*/ 21 h 21"/>
                  <a:gd name="T6" fmla="*/ 0 w 13"/>
                  <a:gd name="T7" fmla="*/ 5 h 21"/>
                  <a:gd name="T8" fmla="*/ 5 w 13"/>
                  <a:gd name="T9" fmla="*/ 0 h 21"/>
                </a:gdLst>
                <a:ahLst/>
                <a:cxnLst>
                  <a:cxn ang="0">
                    <a:pos x="T0" y="T1"/>
                  </a:cxn>
                  <a:cxn ang="0">
                    <a:pos x="T2" y="T3"/>
                  </a:cxn>
                  <a:cxn ang="0">
                    <a:pos x="T4" y="T5"/>
                  </a:cxn>
                  <a:cxn ang="0">
                    <a:pos x="T6" y="T7"/>
                  </a:cxn>
                  <a:cxn ang="0">
                    <a:pos x="T8" y="T9"/>
                  </a:cxn>
                </a:cxnLst>
                <a:rect l="0" t="0" r="r" b="b"/>
                <a:pathLst>
                  <a:path w="13" h="21">
                    <a:moveTo>
                      <a:pt x="5" y="0"/>
                    </a:moveTo>
                    <a:cubicBezTo>
                      <a:pt x="8" y="5"/>
                      <a:pt x="9" y="7"/>
                      <a:pt x="13" y="12"/>
                    </a:cubicBezTo>
                    <a:cubicBezTo>
                      <a:pt x="10" y="16"/>
                      <a:pt x="9" y="18"/>
                      <a:pt x="6" y="21"/>
                    </a:cubicBezTo>
                    <a:cubicBezTo>
                      <a:pt x="4" y="15"/>
                      <a:pt x="3" y="11"/>
                      <a:pt x="0" y="5"/>
                    </a:cubicBezTo>
                    <a:cubicBezTo>
                      <a:pt x="2" y="3"/>
                      <a:pt x="3" y="2"/>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370"/>
              <p:cNvSpPr>
                <a:spLocks/>
              </p:cNvSpPr>
              <p:nvPr userDrawn="1"/>
            </p:nvSpPr>
            <p:spPr bwMode="auto">
              <a:xfrm>
                <a:off x="6449" y="3074"/>
                <a:ext cx="29" cy="38"/>
              </a:xfrm>
              <a:custGeom>
                <a:avLst/>
                <a:gdLst>
                  <a:gd name="T0" fmla="*/ 9 w 12"/>
                  <a:gd name="T1" fmla="*/ 0 h 16"/>
                  <a:gd name="T2" fmla="*/ 12 w 12"/>
                  <a:gd name="T3" fmla="*/ 13 h 16"/>
                  <a:gd name="T4" fmla="*/ 4 w 12"/>
                  <a:gd name="T5" fmla="*/ 16 h 16"/>
                  <a:gd name="T6" fmla="*/ 0 w 12"/>
                  <a:gd name="T7" fmla="*/ 2 h 16"/>
                  <a:gd name="T8" fmla="*/ 9 w 12"/>
                  <a:gd name="T9" fmla="*/ 0 h 16"/>
                </a:gdLst>
                <a:ahLst/>
                <a:cxnLst>
                  <a:cxn ang="0">
                    <a:pos x="T0" y="T1"/>
                  </a:cxn>
                  <a:cxn ang="0">
                    <a:pos x="T2" y="T3"/>
                  </a:cxn>
                  <a:cxn ang="0">
                    <a:pos x="T4" y="T5"/>
                  </a:cxn>
                  <a:cxn ang="0">
                    <a:pos x="T6" y="T7"/>
                  </a:cxn>
                  <a:cxn ang="0">
                    <a:pos x="T8" y="T9"/>
                  </a:cxn>
                </a:cxnLst>
                <a:rect l="0" t="0" r="r" b="b"/>
                <a:pathLst>
                  <a:path w="12" h="16">
                    <a:moveTo>
                      <a:pt x="9" y="0"/>
                    </a:moveTo>
                    <a:cubicBezTo>
                      <a:pt x="10" y="5"/>
                      <a:pt x="10" y="8"/>
                      <a:pt x="12" y="13"/>
                    </a:cubicBezTo>
                    <a:cubicBezTo>
                      <a:pt x="9" y="14"/>
                      <a:pt x="7" y="15"/>
                      <a:pt x="4" y="16"/>
                    </a:cubicBezTo>
                    <a:cubicBezTo>
                      <a:pt x="2" y="10"/>
                      <a:pt x="2" y="8"/>
                      <a:pt x="0" y="2"/>
                    </a:cubicBezTo>
                    <a:cubicBezTo>
                      <a:pt x="4" y="1"/>
                      <a:pt x="5" y="1"/>
                      <a:pt x="9"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371"/>
              <p:cNvSpPr>
                <a:spLocks/>
              </p:cNvSpPr>
              <p:nvPr userDrawn="1"/>
            </p:nvSpPr>
            <p:spPr bwMode="auto">
              <a:xfrm>
                <a:off x="6354" y="2685"/>
                <a:ext cx="24" cy="40"/>
              </a:xfrm>
              <a:custGeom>
                <a:avLst/>
                <a:gdLst>
                  <a:gd name="T0" fmla="*/ 4 w 10"/>
                  <a:gd name="T1" fmla="*/ 0 h 17"/>
                  <a:gd name="T2" fmla="*/ 0 w 10"/>
                  <a:gd name="T3" fmla="*/ 7 h 17"/>
                  <a:gd name="T4" fmla="*/ 5 w 10"/>
                  <a:gd name="T5" fmla="*/ 17 h 17"/>
                  <a:gd name="T6" fmla="*/ 10 w 10"/>
                  <a:gd name="T7" fmla="*/ 10 h 17"/>
                  <a:gd name="T8" fmla="*/ 4 w 10"/>
                  <a:gd name="T9" fmla="*/ 0 h 17"/>
                </a:gdLst>
                <a:ahLst/>
                <a:cxnLst>
                  <a:cxn ang="0">
                    <a:pos x="T0" y="T1"/>
                  </a:cxn>
                  <a:cxn ang="0">
                    <a:pos x="T2" y="T3"/>
                  </a:cxn>
                  <a:cxn ang="0">
                    <a:pos x="T4" y="T5"/>
                  </a:cxn>
                  <a:cxn ang="0">
                    <a:pos x="T6" y="T7"/>
                  </a:cxn>
                  <a:cxn ang="0">
                    <a:pos x="T8" y="T9"/>
                  </a:cxn>
                </a:cxnLst>
                <a:rect l="0" t="0" r="r" b="b"/>
                <a:pathLst>
                  <a:path w="10" h="17">
                    <a:moveTo>
                      <a:pt x="4" y="0"/>
                    </a:moveTo>
                    <a:cubicBezTo>
                      <a:pt x="2" y="3"/>
                      <a:pt x="1" y="4"/>
                      <a:pt x="0" y="7"/>
                    </a:cubicBezTo>
                    <a:cubicBezTo>
                      <a:pt x="2" y="11"/>
                      <a:pt x="3" y="13"/>
                      <a:pt x="5" y="17"/>
                    </a:cubicBezTo>
                    <a:cubicBezTo>
                      <a:pt x="7" y="14"/>
                      <a:pt x="8" y="13"/>
                      <a:pt x="10" y="10"/>
                    </a:cubicBezTo>
                    <a:cubicBezTo>
                      <a:pt x="8" y="6"/>
                      <a:pt x="6" y="4"/>
                      <a:pt x="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372"/>
              <p:cNvSpPr>
                <a:spLocks/>
              </p:cNvSpPr>
              <p:nvPr userDrawn="1"/>
            </p:nvSpPr>
            <p:spPr bwMode="auto">
              <a:xfrm>
                <a:off x="6347" y="2547"/>
                <a:ext cx="21" cy="24"/>
              </a:xfrm>
              <a:custGeom>
                <a:avLst/>
                <a:gdLst>
                  <a:gd name="T0" fmla="*/ 5 w 9"/>
                  <a:gd name="T1" fmla="*/ 0 h 10"/>
                  <a:gd name="T2" fmla="*/ 9 w 9"/>
                  <a:gd name="T3" fmla="*/ 5 h 10"/>
                  <a:gd name="T4" fmla="*/ 3 w 9"/>
                  <a:gd name="T5" fmla="*/ 10 h 10"/>
                  <a:gd name="T6" fmla="*/ 0 w 9"/>
                  <a:gd name="T7" fmla="*/ 4 h 10"/>
                  <a:gd name="T8" fmla="*/ 5 w 9"/>
                  <a:gd name="T9" fmla="*/ 0 h 10"/>
                </a:gdLst>
                <a:ahLst/>
                <a:cxnLst>
                  <a:cxn ang="0">
                    <a:pos x="T0" y="T1"/>
                  </a:cxn>
                  <a:cxn ang="0">
                    <a:pos x="T2" y="T3"/>
                  </a:cxn>
                  <a:cxn ang="0">
                    <a:pos x="T4" y="T5"/>
                  </a:cxn>
                  <a:cxn ang="0">
                    <a:pos x="T6" y="T7"/>
                  </a:cxn>
                  <a:cxn ang="0">
                    <a:pos x="T8" y="T9"/>
                  </a:cxn>
                </a:cxnLst>
                <a:rect l="0" t="0" r="r" b="b"/>
                <a:pathLst>
                  <a:path w="9" h="10">
                    <a:moveTo>
                      <a:pt x="5" y="0"/>
                    </a:moveTo>
                    <a:cubicBezTo>
                      <a:pt x="6" y="2"/>
                      <a:pt x="7" y="3"/>
                      <a:pt x="9" y="5"/>
                    </a:cubicBezTo>
                    <a:cubicBezTo>
                      <a:pt x="7" y="7"/>
                      <a:pt x="6" y="8"/>
                      <a:pt x="3" y="10"/>
                    </a:cubicBezTo>
                    <a:cubicBezTo>
                      <a:pt x="2" y="7"/>
                      <a:pt x="1" y="6"/>
                      <a:pt x="0" y="4"/>
                    </a:cubicBezTo>
                    <a:cubicBezTo>
                      <a:pt x="2" y="3"/>
                      <a:pt x="3" y="2"/>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373"/>
              <p:cNvSpPr>
                <a:spLocks/>
              </p:cNvSpPr>
              <p:nvPr userDrawn="1"/>
            </p:nvSpPr>
            <p:spPr bwMode="auto">
              <a:xfrm>
                <a:off x="6387" y="2884"/>
                <a:ext cx="31" cy="47"/>
              </a:xfrm>
              <a:custGeom>
                <a:avLst/>
                <a:gdLst>
                  <a:gd name="T0" fmla="*/ 4 w 13"/>
                  <a:gd name="T1" fmla="*/ 0 h 20"/>
                  <a:gd name="T2" fmla="*/ 13 w 13"/>
                  <a:gd name="T3" fmla="*/ 13 h 20"/>
                  <a:gd name="T4" fmla="*/ 11 w 13"/>
                  <a:gd name="T5" fmla="*/ 20 h 20"/>
                  <a:gd name="T6" fmla="*/ 0 w 13"/>
                  <a:gd name="T7" fmla="*/ 4 h 20"/>
                  <a:gd name="T8" fmla="*/ 4 w 13"/>
                  <a:gd name="T9" fmla="*/ 0 h 20"/>
                </a:gdLst>
                <a:ahLst/>
                <a:cxnLst>
                  <a:cxn ang="0">
                    <a:pos x="T0" y="T1"/>
                  </a:cxn>
                  <a:cxn ang="0">
                    <a:pos x="T2" y="T3"/>
                  </a:cxn>
                  <a:cxn ang="0">
                    <a:pos x="T4" y="T5"/>
                  </a:cxn>
                  <a:cxn ang="0">
                    <a:pos x="T6" y="T7"/>
                  </a:cxn>
                  <a:cxn ang="0">
                    <a:pos x="T8" y="T9"/>
                  </a:cxn>
                </a:cxnLst>
                <a:rect l="0" t="0" r="r" b="b"/>
                <a:pathLst>
                  <a:path w="13" h="20">
                    <a:moveTo>
                      <a:pt x="4" y="0"/>
                    </a:moveTo>
                    <a:cubicBezTo>
                      <a:pt x="8" y="5"/>
                      <a:pt x="10" y="8"/>
                      <a:pt x="13" y="13"/>
                    </a:cubicBezTo>
                    <a:cubicBezTo>
                      <a:pt x="13" y="16"/>
                      <a:pt x="12" y="18"/>
                      <a:pt x="11" y="20"/>
                    </a:cubicBezTo>
                    <a:cubicBezTo>
                      <a:pt x="7" y="14"/>
                      <a:pt x="5" y="11"/>
                      <a:pt x="0" y="4"/>
                    </a:cubicBezTo>
                    <a:cubicBezTo>
                      <a:pt x="2" y="3"/>
                      <a:pt x="2" y="2"/>
                      <a:pt x="4"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374"/>
              <p:cNvSpPr>
                <a:spLocks/>
              </p:cNvSpPr>
              <p:nvPr userDrawn="1"/>
            </p:nvSpPr>
            <p:spPr bwMode="auto">
              <a:xfrm>
                <a:off x="6866" y="3083"/>
                <a:ext cx="27" cy="31"/>
              </a:xfrm>
              <a:custGeom>
                <a:avLst/>
                <a:gdLst>
                  <a:gd name="T0" fmla="*/ 8 w 11"/>
                  <a:gd name="T1" fmla="*/ 0 h 13"/>
                  <a:gd name="T2" fmla="*/ 0 w 11"/>
                  <a:gd name="T3" fmla="*/ 3 h 13"/>
                  <a:gd name="T4" fmla="*/ 3 w 11"/>
                  <a:gd name="T5" fmla="*/ 13 h 13"/>
                  <a:gd name="T6" fmla="*/ 11 w 11"/>
                  <a:gd name="T7" fmla="*/ 11 h 13"/>
                  <a:gd name="T8" fmla="*/ 8 w 11"/>
                  <a:gd name="T9" fmla="*/ 0 h 13"/>
                </a:gdLst>
                <a:ahLst/>
                <a:cxnLst>
                  <a:cxn ang="0">
                    <a:pos x="T0" y="T1"/>
                  </a:cxn>
                  <a:cxn ang="0">
                    <a:pos x="T2" y="T3"/>
                  </a:cxn>
                  <a:cxn ang="0">
                    <a:pos x="T4" y="T5"/>
                  </a:cxn>
                  <a:cxn ang="0">
                    <a:pos x="T6" y="T7"/>
                  </a:cxn>
                  <a:cxn ang="0">
                    <a:pos x="T8" y="T9"/>
                  </a:cxn>
                </a:cxnLst>
                <a:rect l="0" t="0" r="r" b="b"/>
                <a:pathLst>
                  <a:path w="11" h="13">
                    <a:moveTo>
                      <a:pt x="8" y="0"/>
                    </a:moveTo>
                    <a:cubicBezTo>
                      <a:pt x="5" y="1"/>
                      <a:pt x="3" y="2"/>
                      <a:pt x="0" y="3"/>
                    </a:cubicBezTo>
                    <a:cubicBezTo>
                      <a:pt x="1" y="7"/>
                      <a:pt x="2" y="9"/>
                      <a:pt x="3" y="13"/>
                    </a:cubicBezTo>
                    <a:cubicBezTo>
                      <a:pt x="6" y="12"/>
                      <a:pt x="8" y="12"/>
                      <a:pt x="11" y="11"/>
                    </a:cubicBezTo>
                    <a:cubicBezTo>
                      <a:pt x="10" y="7"/>
                      <a:pt x="10" y="5"/>
                      <a:pt x="8"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375"/>
              <p:cNvSpPr>
                <a:spLocks/>
              </p:cNvSpPr>
              <p:nvPr userDrawn="1"/>
            </p:nvSpPr>
            <p:spPr bwMode="auto">
              <a:xfrm>
                <a:off x="8669" y="4298"/>
                <a:ext cx="21" cy="21"/>
              </a:xfrm>
              <a:custGeom>
                <a:avLst/>
                <a:gdLst>
                  <a:gd name="T0" fmla="*/ 6 w 9"/>
                  <a:gd name="T1" fmla="*/ 0 h 9"/>
                  <a:gd name="T2" fmla="*/ 0 w 9"/>
                  <a:gd name="T3" fmla="*/ 0 h 9"/>
                  <a:gd name="T4" fmla="*/ 3 w 9"/>
                  <a:gd name="T5" fmla="*/ 9 h 9"/>
                  <a:gd name="T6" fmla="*/ 9 w 9"/>
                  <a:gd name="T7" fmla="*/ 7 h 9"/>
                  <a:gd name="T8" fmla="*/ 6 w 9"/>
                  <a:gd name="T9" fmla="*/ 0 h 9"/>
                </a:gdLst>
                <a:ahLst/>
                <a:cxnLst>
                  <a:cxn ang="0">
                    <a:pos x="T0" y="T1"/>
                  </a:cxn>
                  <a:cxn ang="0">
                    <a:pos x="T2" y="T3"/>
                  </a:cxn>
                  <a:cxn ang="0">
                    <a:pos x="T4" y="T5"/>
                  </a:cxn>
                  <a:cxn ang="0">
                    <a:pos x="T6" y="T7"/>
                  </a:cxn>
                  <a:cxn ang="0">
                    <a:pos x="T8" y="T9"/>
                  </a:cxn>
                </a:cxnLst>
                <a:rect l="0" t="0" r="r" b="b"/>
                <a:pathLst>
                  <a:path w="9" h="9">
                    <a:moveTo>
                      <a:pt x="6" y="0"/>
                    </a:moveTo>
                    <a:cubicBezTo>
                      <a:pt x="4" y="0"/>
                      <a:pt x="2" y="0"/>
                      <a:pt x="0" y="0"/>
                    </a:cubicBezTo>
                    <a:cubicBezTo>
                      <a:pt x="1" y="3"/>
                      <a:pt x="1" y="5"/>
                      <a:pt x="3" y="9"/>
                    </a:cubicBezTo>
                    <a:cubicBezTo>
                      <a:pt x="5" y="8"/>
                      <a:pt x="6" y="8"/>
                      <a:pt x="9" y="7"/>
                    </a:cubicBezTo>
                    <a:cubicBezTo>
                      <a:pt x="8" y="5"/>
                      <a:pt x="7" y="3"/>
                      <a:pt x="6"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376"/>
              <p:cNvSpPr>
                <a:spLocks/>
              </p:cNvSpPr>
              <p:nvPr userDrawn="1"/>
            </p:nvSpPr>
            <p:spPr bwMode="auto">
              <a:xfrm>
                <a:off x="8337" y="3717"/>
                <a:ext cx="28" cy="21"/>
              </a:xfrm>
              <a:custGeom>
                <a:avLst/>
                <a:gdLst>
                  <a:gd name="T0" fmla="*/ 11 w 12"/>
                  <a:gd name="T1" fmla="*/ 0 h 9"/>
                  <a:gd name="T2" fmla="*/ 12 w 12"/>
                  <a:gd name="T3" fmla="*/ 6 h 9"/>
                  <a:gd name="T4" fmla="*/ 4 w 12"/>
                  <a:gd name="T5" fmla="*/ 9 h 9"/>
                  <a:gd name="T6" fmla="*/ 0 w 12"/>
                  <a:gd name="T7" fmla="*/ 2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1" y="3"/>
                      <a:pt x="11" y="4"/>
                      <a:pt x="12" y="6"/>
                    </a:cubicBezTo>
                    <a:cubicBezTo>
                      <a:pt x="8" y="7"/>
                      <a:pt x="7" y="8"/>
                      <a:pt x="4" y="9"/>
                    </a:cubicBezTo>
                    <a:cubicBezTo>
                      <a:pt x="2" y="6"/>
                      <a:pt x="2" y="5"/>
                      <a:pt x="0" y="2"/>
                    </a:cubicBezTo>
                    <a:cubicBezTo>
                      <a:pt x="5" y="1"/>
                      <a:pt x="7" y="1"/>
                      <a:pt x="11"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377"/>
              <p:cNvSpPr>
                <a:spLocks/>
              </p:cNvSpPr>
              <p:nvPr userDrawn="1"/>
            </p:nvSpPr>
            <p:spPr bwMode="auto">
              <a:xfrm>
                <a:off x="8564" y="4986"/>
                <a:ext cx="19" cy="17"/>
              </a:xfrm>
              <a:custGeom>
                <a:avLst/>
                <a:gdLst>
                  <a:gd name="T0" fmla="*/ 8 w 8"/>
                  <a:gd name="T1" fmla="*/ 1 h 7"/>
                  <a:gd name="T2" fmla="*/ 0 w 8"/>
                  <a:gd name="T3" fmla="*/ 0 h 7"/>
                  <a:gd name="T4" fmla="*/ 2 w 8"/>
                  <a:gd name="T5" fmla="*/ 5 h 7"/>
                  <a:gd name="T6" fmla="*/ 8 w 8"/>
                  <a:gd name="T7" fmla="*/ 7 h 7"/>
                  <a:gd name="T8" fmla="*/ 8 w 8"/>
                  <a:gd name="T9" fmla="*/ 1 h 7"/>
                </a:gdLst>
                <a:ahLst/>
                <a:cxnLst>
                  <a:cxn ang="0">
                    <a:pos x="T0" y="T1"/>
                  </a:cxn>
                  <a:cxn ang="0">
                    <a:pos x="T2" y="T3"/>
                  </a:cxn>
                  <a:cxn ang="0">
                    <a:pos x="T4" y="T5"/>
                  </a:cxn>
                  <a:cxn ang="0">
                    <a:pos x="T6" y="T7"/>
                  </a:cxn>
                  <a:cxn ang="0">
                    <a:pos x="T8" y="T9"/>
                  </a:cxn>
                </a:cxnLst>
                <a:rect l="0" t="0" r="r" b="b"/>
                <a:pathLst>
                  <a:path w="8" h="7">
                    <a:moveTo>
                      <a:pt x="8" y="1"/>
                    </a:moveTo>
                    <a:cubicBezTo>
                      <a:pt x="5" y="1"/>
                      <a:pt x="3" y="1"/>
                      <a:pt x="0" y="0"/>
                    </a:cubicBezTo>
                    <a:cubicBezTo>
                      <a:pt x="1" y="2"/>
                      <a:pt x="1" y="3"/>
                      <a:pt x="2" y="5"/>
                    </a:cubicBezTo>
                    <a:cubicBezTo>
                      <a:pt x="5" y="6"/>
                      <a:pt x="6" y="7"/>
                      <a:pt x="8" y="7"/>
                    </a:cubicBezTo>
                    <a:cubicBezTo>
                      <a:pt x="8" y="5"/>
                      <a:pt x="8" y="4"/>
                      <a:pt x="8" y="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378"/>
              <p:cNvSpPr>
                <a:spLocks/>
              </p:cNvSpPr>
              <p:nvPr userDrawn="1"/>
            </p:nvSpPr>
            <p:spPr bwMode="auto">
              <a:xfrm>
                <a:off x="8498" y="5283"/>
                <a:ext cx="19" cy="23"/>
              </a:xfrm>
              <a:custGeom>
                <a:avLst/>
                <a:gdLst>
                  <a:gd name="T0" fmla="*/ 6 w 8"/>
                  <a:gd name="T1" fmla="*/ 0 h 10"/>
                  <a:gd name="T2" fmla="*/ 8 w 8"/>
                  <a:gd name="T3" fmla="*/ 8 h 10"/>
                  <a:gd name="T4" fmla="*/ 3 w 8"/>
                  <a:gd name="T5" fmla="*/ 10 h 10"/>
                  <a:gd name="T6" fmla="*/ 0 w 8"/>
                  <a:gd name="T7" fmla="*/ 3 h 10"/>
                  <a:gd name="T8" fmla="*/ 6 w 8"/>
                  <a:gd name="T9" fmla="*/ 0 h 10"/>
                </a:gdLst>
                <a:ahLst/>
                <a:cxnLst>
                  <a:cxn ang="0">
                    <a:pos x="T0" y="T1"/>
                  </a:cxn>
                  <a:cxn ang="0">
                    <a:pos x="T2" y="T3"/>
                  </a:cxn>
                  <a:cxn ang="0">
                    <a:pos x="T4" y="T5"/>
                  </a:cxn>
                  <a:cxn ang="0">
                    <a:pos x="T6" y="T7"/>
                  </a:cxn>
                  <a:cxn ang="0">
                    <a:pos x="T8" y="T9"/>
                  </a:cxn>
                </a:cxnLst>
                <a:rect l="0" t="0" r="r" b="b"/>
                <a:pathLst>
                  <a:path w="8" h="10">
                    <a:moveTo>
                      <a:pt x="6" y="0"/>
                    </a:moveTo>
                    <a:cubicBezTo>
                      <a:pt x="7" y="3"/>
                      <a:pt x="7" y="5"/>
                      <a:pt x="8" y="8"/>
                    </a:cubicBezTo>
                    <a:cubicBezTo>
                      <a:pt x="6" y="9"/>
                      <a:pt x="5" y="9"/>
                      <a:pt x="3" y="10"/>
                    </a:cubicBezTo>
                    <a:cubicBezTo>
                      <a:pt x="2" y="7"/>
                      <a:pt x="1" y="6"/>
                      <a:pt x="0" y="3"/>
                    </a:cubicBezTo>
                    <a:cubicBezTo>
                      <a:pt x="2" y="2"/>
                      <a:pt x="3" y="1"/>
                      <a:pt x="6"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379"/>
              <p:cNvSpPr>
                <a:spLocks/>
              </p:cNvSpPr>
              <p:nvPr userDrawn="1"/>
            </p:nvSpPr>
            <p:spPr bwMode="auto">
              <a:xfrm>
                <a:off x="8361" y="6277"/>
                <a:ext cx="16" cy="21"/>
              </a:xfrm>
              <a:custGeom>
                <a:avLst/>
                <a:gdLst>
                  <a:gd name="T0" fmla="*/ 6 w 7"/>
                  <a:gd name="T1" fmla="*/ 0 h 9"/>
                  <a:gd name="T2" fmla="*/ 0 w 7"/>
                  <a:gd name="T3" fmla="*/ 1 h 9"/>
                  <a:gd name="T4" fmla="*/ 1 w 7"/>
                  <a:gd name="T5" fmla="*/ 9 h 9"/>
                  <a:gd name="T6" fmla="*/ 7 w 7"/>
                  <a:gd name="T7" fmla="*/ 8 h 9"/>
                  <a:gd name="T8" fmla="*/ 6 w 7"/>
                  <a:gd name="T9" fmla="*/ 0 h 9"/>
                </a:gdLst>
                <a:ahLst/>
                <a:cxnLst>
                  <a:cxn ang="0">
                    <a:pos x="T0" y="T1"/>
                  </a:cxn>
                  <a:cxn ang="0">
                    <a:pos x="T2" y="T3"/>
                  </a:cxn>
                  <a:cxn ang="0">
                    <a:pos x="T4" y="T5"/>
                  </a:cxn>
                  <a:cxn ang="0">
                    <a:pos x="T6" y="T7"/>
                  </a:cxn>
                  <a:cxn ang="0">
                    <a:pos x="T8" y="T9"/>
                  </a:cxn>
                </a:cxnLst>
                <a:rect l="0" t="0" r="r" b="b"/>
                <a:pathLst>
                  <a:path w="7" h="9">
                    <a:moveTo>
                      <a:pt x="6" y="0"/>
                    </a:moveTo>
                    <a:cubicBezTo>
                      <a:pt x="4" y="0"/>
                      <a:pt x="2" y="0"/>
                      <a:pt x="0" y="1"/>
                    </a:cubicBezTo>
                    <a:cubicBezTo>
                      <a:pt x="0" y="4"/>
                      <a:pt x="0" y="6"/>
                      <a:pt x="1" y="9"/>
                    </a:cubicBezTo>
                    <a:cubicBezTo>
                      <a:pt x="3" y="9"/>
                      <a:pt x="5" y="8"/>
                      <a:pt x="7" y="8"/>
                    </a:cubicBezTo>
                    <a:cubicBezTo>
                      <a:pt x="7" y="5"/>
                      <a:pt x="6" y="3"/>
                      <a:pt x="6"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380"/>
              <p:cNvSpPr>
                <a:spLocks/>
              </p:cNvSpPr>
              <p:nvPr userDrawn="1"/>
            </p:nvSpPr>
            <p:spPr bwMode="auto">
              <a:xfrm>
                <a:off x="7889" y="5961"/>
                <a:ext cx="28" cy="22"/>
              </a:xfrm>
              <a:custGeom>
                <a:avLst/>
                <a:gdLst>
                  <a:gd name="T0" fmla="*/ 12 w 12"/>
                  <a:gd name="T1" fmla="*/ 1 h 9"/>
                  <a:gd name="T2" fmla="*/ 12 w 12"/>
                  <a:gd name="T3" fmla="*/ 9 h 9"/>
                  <a:gd name="T4" fmla="*/ 1 w 12"/>
                  <a:gd name="T5" fmla="*/ 6 h 9"/>
                  <a:gd name="T6" fmla="*/ 0 w 12"/>
                  <a:gd name="T7" fmla="*/ 0 h 9"/>
                  <a:gd name="T8" fmla="*/ 12 w 12"/>
                  <a:gd name="T9" fmla="*/ 1 h 9"/>
                </a:gdLst>
                <a:ahLst/>
                <a:cxnLst>
                  <a:cxn ang="0">
                    <a:pos x="T0" y="T1"/>
                  </a:cxn>
                  <a:cxn ang="0">
                    <a:pos x="T2" y="T3"/>
                  </a:cxn>
                  <a:cxn ang="0">
                    <a:pos x="T4" y="T5"/>
                  </a:cxn>
                  <a:cxn ang="0">
                    <a:pos x="T6" y="T7"/>
                  </a:cxn>
                  <a:cxn ang="0">
                    <a:pos x="T8" y="T9"/>
                  </a:cxn>
                </a:cxnLst>
                <a:rect l="0" t="0" r="r" b="b"/>
                <a:pathLst>
                  <a:path w="12" h="9">
                    <a:moveTo>
                      <a:pt x="12" y="1"/>
                    </a:moveTo>
                    <a:cubicBezTo>
                      <a:pt x="12" y="4"/>
                      <a:pt x="12" y="6"/>
                      <a:pt x="12" y="9"/>
                    </a:cubicBezTo>
                    <a:cubicBezTo>
                      <a:pt x="8" y="8"/>
                      <a:pt x="6" y="7"/>
                      <a:pt x="1" y="6"/>
                    </a:cubicBezTo>
                    <a:cubicBezTo>
                      <a:pt x="1" y="4"/>
                      <a:pt x="1" y="3"/>
                      <a:pt x="0" y="0"/>
                    </a:cubicBezTo>
                    <a:cubicBezTo>
                      <a:pt x="5" y="1"/>
                      <a:pt x="7" y="1"/>
                      <a:pt x="12" y="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381"/>
              <p:cNvSpPr>
                <a:spLocks/>
              </p:cNvSpPr>
              <p:nvPr userDrawn="1"/>
            </p:nvSpPr>
            <p:spPr bwMode="auto">
              <a:xfrm>
                <a:off x="7775" y="6018"/>
                <a:ext cx="23" cy="17"/>
              </a:xfrm>
              <a:custGeom>
                <a:avLst/>
                <a:gdLst>
                  <a:gd name="T0" fmla="*/ 10 w 10"/>
                  <a:gd name="T1" fmla="*/ 0 h 7"/>
                  <a:gd name="T2" fmla="*/ 7 w 10"/>
                  <a:gd name="T3" fmla="*/ 7 h 7"/>
                  <a:gd name="T4" fmla="*/ 0 w 10"/>
                  <a:gd name="T5" fmla="*/ 1 h 7"/>
                  <a:gd name="T6" fmla="*/ 10 w 10"/>
                  <a:gd name="T7" fmla="*/ 0 h 7"/>
                </a:gdLst>
                <a:ahLst/>
                <a:cxnLst>
                  <a:cxn ang="0">
                    <a:pos x="T0" y="T1"/>
                  </a:cxn>
                  <a:cxn ang="0">
                    <a:pos x="T2" y="T3"/>
                  </a:cxn>
                  <a:cxn ang="0">
                    <a:pos x="T4" y="T5"/>
                  </a:cxn>
                  <a:cxn ang="0">
                    <a:pos x="T6" y="T7"/>
                  </a:cxn>
                </a:cxnLst>
                <a:rect l="0" t="0" r="r" b="b"/>
                <a:pathLst>
                  <a:path w="10" h="7">
                    <a:moveTo>
                      <a:pt x="10" y="0"/>
                    </a:moveTo>
                    <a:cubicBezTo>
                      <a:pt x="9" y="3"/>
                      <a:pt x="8" y="5"/>
                      <a:pt x="7" y="7"/>
                    </a:cubicBezTo>
                    <a:cubicBezTo>
                      <a:pt x="4" y="5"/>
                      <a:pt x="2" y="3"/>
                      <a:pt x="0" y="1"/>
                    </a:cubicBezTo>
                    <a:cubicBezTo>
                      <a:pt x="4" y="1"/>
                      <a:pt x="6" y="0"/>
                      <a:pt x="1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382"/>
              <p:cNvSpPr>
                <a:spLocks/>
              </p:cNvSpPr>
              <p:nvPr userDrawn="1"/>
            </p:nvSpPr>
            <p:spPr bwMode="auto">
              <a:xfrm>
                <a:off x="-3504" y="5129"/>
                <a:ext cx="21" cy="23"/>
              </a:xfrm>
              <a:custGeom>
                <a:avLst/>
                <a:gdLst>
                  <a:gd name="T0" fmla="*/ 0 w 9"/>
                  <a:gd name="T1" fmla="*/ 0 h 10"/>
                  <a:gd name="T2" fmla="*/ 9 w 9"/>
                  <a:gd name="T3" fmla="*/ 0 h 10"/>
                  <a:gd name="T4" fmla="*/ 5 w 9"/>
                  <a:gd name="T5" fmla="*/ 10 h 10"/>
                  <a:gd name="T6" fmla="*/ 0 w 9"/>
                  <a:gd name="T7" fmla="*/ 10 h 10"/>
                  <a:gd name="T8" fmla="*/ 0 w 9"/>
                  <a:gd name="T9" fmla="*/ 0 h 10"/>
                </a:gdLst>
                <a:ahLst/>
                <a:cxnLst>
                  <a:cxn ang="0">
                    <a:pos x="T0" y="T1"/>
                  </a:cxn>
                  <a:cxn ang="0">
                    <a:pos x="T2" y="T3"/>
                  </a:cxn>
                  <a:cxn ang="0">
                    <a:pos x="T4" y="T5"/>
                  </a:cxn>
                  <a:cxn ang="0">
                    <a:pos x="T6" y="T7"/>
                  </a:cxn>
                  <a:cxn ang="0">
                    <a:pos x="T8" y="T9"/>
                  </a:cxn>
                </a:cxnLst>
                <a:rect l="0" t="0" r="r" b="b"/>
                <a:pathLst>
                  <a:path w="9" h="10">
                    <a:moveTo>
                      <a:pt x="0" y="0"/>
                    </a:moveTo>
                    <a:cubicBezTo>
                      <a:pt x="4" y="0"/>
                      <a:pt x="5" y="0"/>
                      <a:pt x="9" y="0"/>
                    </a:cubicBezTo>
                    <a:cubicBezTo>
                      <a:pt x="7" y="4"/>
                      <a:pt x="7" y="6"/>
                      <a:pt x="5" y="10"/>
                    </a:cubicBezTo>
                    <a:cubicBezTo>
                      <a:pt x="3" y="10"/>
                      <a:pt x="2" y="10"/>
                      <a:pt x="0" y="10"/>
                    </a:cubicBezTo>
                    <a:cubicBezTo>
                      <a:pt x="0" y="6"/>
                      <a:pt x="0" y="4"/>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383"/>
              <p:cNvSpPr>
                <a:spLocks/>
              </p:cNvSpPr>
              <p:nvPr userDrawn="1"/>
            </p:nvSpPr>
            <p:spPr bwMode="auto">
              <a:xfrm>
                <a:off x="-2885" y="5347"/>
                <a:ext cx="31" cy="21"/>
              </a:xfrm>
              <a:custGeom>
                <a:avLst/>
                <a:gdLst>
                  <a:gd name="T0" fmla="*/ 3 w 13"/>
                  <a:gd name="T1" fmla="*/ 0 h 9"/>
                  <a:gd name="T2" fmla="*/ 13 w 13"/>
                  <a:gd name="T3" fmla="*/ 1 h 9"/>
                  <a:gd name="T4" fmla="*/ 8 w 13"/>
                  <a:gd name="T5" fmla="*/ 9 h 9"/>
                  <a:gd name="T6" fmla="*/ 0 w 13"/>
                  <a:gd name="T7" fmla="*/ 8 h 9"/>
                  <a:gd name="T8" fmla="*/ 3 w 13"/>
                  <a:gd name="T9" fmla="*/ 0 h 9"/>
                </a:gdLst>
                <a:ahLst/>
                <a:cxnLst>
                  <a:cxn ang="0">
                    <a:pos x="T0" y="T1"/>
                  </a:cxn>
                  <a:cxn ang="0">
                    <a:pos x="T2" y="T3"/>
                  </a:cxn>
                  <a:cxn ang="0">
                    <a:pos x="T4" y="T5"/>
                  </a:cxn>
                  <a:cxn ang="0">
                    <a:pos x="T6" y="T7"/>
                  </a:cxn>
                  <a:cxn ang="0">
                    <a:pos x="T8" y="T9"/>
                  </a:cxn>
                </a:cxnLst>
                <a:rect l="0" t="0" r="r" b="b"/>
                <a:pathLst>
                  <a:path w="13" h="9">
                    <a:moveTo>
                      <a:pt x="3" y="0"/>
                    </a:moveTo>
                    <a:cubicBezTo>
                      <a:pt x="7" y="0"/>
                      <a:pt x="9" y="0"/>
                      <a:pt x="13" y="1"/>
                    </a:cubicBezTo>
                    <a:cubicBezTo>
                      <a:pt x="11" y="4"/>
                      <a:pt x="10" y="6"/>
                      <a:pt x="8" y="9"/>
                    </a:cubicBezTo>
                    <a:cubicBezTo>
                      <a:pt x="5" y="9"/>
                      <a:pt x="3" y="8"/>
                      <a:pt x="0" y="8"/>
                    </a:cubicBezTo>
                    <a:cubicBezTo>
                      <a:pt x="1" y="5"/>
                      <a:pt x="2" y="3"/>
                      <a:pt x="3"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384"/>
              <p:cNvSpPr>
                <a:spLocks/>
              </p:cNvSpPr>
              <p:nvPr userDrawn="1"/>
            </p:nvSpPr>
            <p:spPr bwMode="auto">
              <a:xfrm>
                <a:off x="-2956" y="5375"/>
                <a:ext cx="23" cy="29"/>
              </a:xfrm>
              <a:custGeom>
                <a:avLst/>
                <a:gdLst>
                  <a:gd name="T0" fmla="*/ 0 w 10"/>
                  <a:gd name="T1" fmla="*/ 5 h 12"/>
                  <a:gd name="T2" fmla="*/ 7 w 10"/>
                  <a:gd name="T3" fmla="*/ 0 h 12"/>
                  <a:gd name="T4" fmla="*/ 10 w 10"/>
                  <a:gd name="T5" fmla="*/ 6 h 12"/>
                  <a:gd name="T6" fmla="*/ 4 w 10"/>
                  <a:gd name="T7" fmla="*/ 12 h 12"/>
                  <a:gd name="T8" fmla="*/ 0 w 10"/>
                  <a:gd name="T9" fmla="*/ 5 h 12"/>
                </a:gdLst>
                <a:ahLst/>
                <a:cxnLst>
                  <a:cxn ang="0">
                    <a:pos x="T0" y="T1"/>
                  </a:cxn>
                  <a:cxn ang="0">
                    <a:pos x="T2" y="T3"/>
                  </a:cxn>
                  <a:cxn ang="0">
                    <a:pos x="T4" y="T5"/>
                  </a:cxn>
                  <a:cxn ang="0">
                    <a:pos x="T6" y="T7"/>
                  </a:cxn>
                  <a:cxn ang="0">
                    <a:pos x="T8" y="T9"/>
                  </a:cxn>
                </a:cxnLst>
                <a:rect l="0" t="0" r="r" b="b"/>
                <a:pathLst>
                  <a:path w="10" h="12">
                    <a:moveTo>
                      <a:pt x="0" y="5"/>
                    </a:moveTo>
                    <a:cubicBezTo>
                      <a:pt x="3" y="3"/>
                      <a:pt x="4" y="2"/>
                      <a:pt x="7" y="0"/>
                    </a:cubicBezTo>
                    <a:cubicBezTo>
                      <a:pt x="8" y="2"/>
                      <a:pt x="9" y="3"/>
                      <a:pt x="10" y="6"/>
                    </a:cubicBezTo>
                    <a:cubicBezTo>
                      <a:pt x="8" y="8"/>
                      <a:pt x="6" y="9"/>
                      <a:pt x="4" y="12"/>
                    </a:cubicBezTo>
                    <a:cubicBezTo>
                      <a:pt x="3" y="9"/>
                      <a:pt x="2" y="7"/>
                      <a:pt x="0"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385"/>
              <p:cNvSpPr>
                <a:spLocks/>
              </p:cNvSpPr>
              <p:nvPr userDrawn="1"/>
            </p:nvSpPr>
            <p:spPr bwMode="auto">
              <a:xfrm>
                <a:off x="-2731" y="4849"/>
                <a:ext cx="28" cy="26"/>
              </a:xfrm>
              <a:custGeom>
                <a:avLst/>
                <a:gdLst>
                  <a:gd name="T0" fmla="*/ 5 w 12"/>
                  <a:gd name="T1" fmla="*/ 0 h 11"/>
                  <a:gd name="T2" fmla="*/ 0 w 12"/>
                  <a:gd name="T3" fmla="*/ 9 h 11"/>
                  <a:gd name="T4" fmla="*/ 7 w 12"/>
                  <a:gd name="T5" fmla="*/ 11 h 11"/>
                  <a:gd name="T6" fmla="*/ 12 w 12"/>
                  <a:gd name="T7" fmla="*/ 4 h 11"/>
                  <a:gd name="T8" fmla="*/ 5 w 12"/>
                  <a:gd name="T9" fmla="*/ 0 h 11"/>
                </a:gdLst>
                <a:ahLst/>
                <a:cxnLst>
                  <a:cxn ang="0">
                    <a:pos x="T0" y="T1"/>
                  </a:cxn>
                  <a:cxn ang="0">
                    <a:pos x="T2" y="T3"/>
                  </a:cxn>
                  <a:cxn ang="0">
                    <a:pos x="T4" y="T5"/>
                  </a:cxn>
                  <a:cxn ang="0">
                    <a:pos x="T6" y="T7"/>
                  </a:cxn>
                  <a:cxn ang="0">
                    <a:pos x="T8" y="T9"/>
                  </a:cxn>
                </a:cxnLst>
                <a:rect l="0" t="0" r="r" b="b"/>
                <a:pathLst>
                  <a:path w="12" h="11">
                    <a:moveTo>
                      <a:pt x="5" y="0"/>
                    </a:moveTo>
                    <a:cubicBezTo>
                      <a:pt x="3" y="4"/>
                      <a:pt x="2" y="6"/>
                      <a:pt x="0" y="9"/>
                    </a:cubicBezTo>
                    <a:cubicBezTo>
                      <a:pt x="3" y="10"/>
                      <a:pt x="4" y="10"/>
                      <a:pt x="7" y="11"/>
                    </a:cubicBezTo>
                    <a:cubicBezTo>
                      <a:pt x="9" y="8"/>
                      <a:pt x="10" y="6"/>
                      <a:pt x="12" y="4"/>
                    </a:cubicBezTo>
                    <a:cubicBezTo>
                      <a:pt x="9" y="2"/>
                      <a:pt x="7" y="2"/>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386"/>
              <p:cNvSpPr>
                <a:spLocks/>
              </p:cNvSpPr>
              <p:nvPr userDrawn="1"/>
            </p:nvSpPr>
            <p:spPr bwMode="auto">
              <a:xfrm>
                <a:off x="-2778" y="4849"/>
                <a:ext cx="30" cy="23"/>
              </a:xfrm>
              <a:custGeom>
                <a:avLst/>
                <a:gdLst>
                  <a:gd name="T0" fmla="*/ 13 w 13"/>
                  <a:gd name="T1" fmla="*/ 0 h 10"/>
                  <a:gd name="T2" fmla="*/ 11 w 13"/>
                  <a:gd name="T3" fmla="*/ 10 h 10"/>
                  <a:gd name="T4" fmla="*/ 0 w 13"/>
                  <a:gd name="T5" fmla="*/ 10 h 10"/>
                  <a:gd name="T6" fmla="*/ 13 w 13"/>
                  <a:gd name="T7" fmla="*/ 0 h 10"/>
                </a:gdLst>
                <a:ahLst/>
                <a:cxnLst>
                  <a:cxn ang="0">
                    <a:pos x="T0" y="T1"/>
                  </a:cxn>
                  <a:cxn ang="0">
                    <a:pos x="T2" y="T3"/>
                  </a:cxn>
                  <a:cxn ang="0">
                    <a:pos x="T4" y="T5"/>
                  </a:cxn>
                  <a:cxn ang="0">
                    <a:pos x="T6" y="T7"/>
                  </a:cxn>
                </a:cxnLst>
                <a:rect l="0" t="0" r="r" b="b"/>
                <a:pathLst>
                  <a:path w="13" h="10">
                    <a:moveTo>
                      <a:pt x="13" y="0"/>
                    </a:moveTo>
                    <a:cubicBezTo>
                      <a:pt x="12" y="4"/>
                      <a:pt x="12" y="6"/>
                      <a:pt x="11" y="10"/>
                    </a:cubicBezTo>
                    <a:cubicBezTo>
                      <a:pt x="7" y="10"/>
                      <a:pt x="4" y="10"/>
                      <a:pt x="0" y="10"/>
                    </a:cubicBezTo>
                    <a:cubicBezTo>
                      <a:pt x="5" y="6"/>
                      <a:pt x="8" y="4"/>
                      <a:pt x="13"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387"/>
              <p:cNvSpPr>
                <a:spLocks/>
              </p:cNvSpPr>
              <p:nvPr userDrawn="1"/>
            </p:nvSpPr>
            <p:spPr bwMode="auto">
              <a:xfrm>
                <a:off x="-2904" y="5240"/>
                <a:ext cx="26" cy="26"/>
              </a:xfrm>
              <a:custGeom>
                <a:avLst/>
                <a:gdLst>
                  <a:gd name="T0" fmla="*/ 3 w 11"/>
                  <a:gd name="T1" fmla="*/ 3 h 11"/>
                  <a:gd name="T2" fmla="*/ 0 w 11"/>
                  <a:gd name="T3" fmla="*/ 11 h 11"/>
                  <a:gd name="T4" fmla="*/ 11 w 11"/>
                  <a:gd name="T5" fmla="*/ 8 h 11"/>
                  <a:gd name="T6" fmla="*/ 10 w 11"/>
                  <a:gd name="T7" fmla="*/ 0 h 11"/>
                  <a:gd name="T8" fmla="*/ 3 w 11"/>
                  <a:gd name="T9" fmla="*/ 3 h 11"/>
                </a:gdLst>
                <a:ahLst/>
                <a:cxnLst>
                  <a:cxn ang="0">
                    <a:pos x="T0" y="T1"/>
                  </a:cxn>
                  <a:cxn ang="0">
                    <a:pos x="T2" y="T3"/>
                  </a:cxn>
                  <a:cxn ang="0">
                    <a:pos x="T4" y="T5"/>
                  </a:cxn>
                  <a:cxn ang="0">
                    <a:pos x="T6" y="T7"/>
                  </a:cxn>
                  <a:cxn ang="0">
                    <a:pos x="T8" y="T9"/>
                  </a:cxn>
                </a:cxnLst>
                <a:rect l="0" t="0" r="r" b="b"/>
                <a:pathLst>
                  <a:path w="11" h="11">
                    <a:moveTo>
                      <a:pt x="3" y="3"/>
                    </a:moveTo>
                    <a:cubicBezTo>
                      <a:pt x="2" y="6"/>
                      <a:pt x="1" y="8"/>
                      <a:pt x="0" y="11"/>
                    </a:cubicBezTo>
                    <a:cubicBezTo>
                      <a:pt x="4" y="10"/>
                      <a:pt x="7" y="9"/>
                      <a:pt x="11" y="8"/>
                    </a:cubicBezTo>
                    <a:cubicBezTo>
                      <a:pt x="10" y="5"/>
                      <a:pt x="10" y="3"/>
                      <a:pt x="10" y="0"/>
                    </a:cubicBezTo>
                    <a:cubicBezTo>
                      <a:pt x="7" y="1"/>
                      <a:pt x="6" y="2"/>
                      <a:pt x="3"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388"/>
              <p:cNvSpPr>
                <a:spLocks/>
              </p:cNvSpPr>
              <p:nvPr userDrawn="1"/>
            </p:nvSpPr>
            <p:spPr bwMode="auto">
              <a:xfrm>
                <a:off x="-2838" y="5216"/>
                <a:ext cx="24" cy="24"/>
              </a:xfrm>
              <a:custGeom>
                <a:avLst/>
                <a:gdLst>
                  <a:gd name="T0" fmla="*/ 0 w 10"/>
                  <a:gd name="T1" fmla="*/ 5 h 10"/>
                  <a:gd name="T2" fmla="*/ 1 w 10"/>
                  <a:gd name="T3" fmla="*/ 10 h 10"/>
                  <a:gd name="T4" fmla="*/ 10 w 10"/>
                  <a:gd name="T5" fmla="*/ 7 h 10"/>
                  <a:gd name="T6" fmla="*/ 6 w 10"/>
                  <a:gd name="T7" fmla="*/ 0 h 10"/>
                  <a:gd name="T8" fmla="*/ 0 w 10"/>
                  <a:gd name="T9" fmla="*/ 5 h 10"/>
                </a:gdLst>
                <a:ahLst/>
                <a:cxnLst>
                  <a:cxn ang="0">
                    <a:pos x="T0" y="T1"/>
                  </a:cxn>
                  <a:cxn ang="0">
                    <a:pos x="T2" y="T3"/>
                  </a:cxn>
                  <a:cxn ang="0">
                    <a:pos x="T4" y="T5"/>
                  </a:cxn>
                  <a:cxn ang="0">
                    <a:pos x="T6" y="T7"/>
                  </a:cxn>
                  <a:cxn ang="0">
                    <a:pos x="T8" y="T9"/>
                  </a:cxn>
                </a:cxnLst>
                <a:rect l="0" t="0" r="r" b="b"/>
                <a:pathLst>
                  <a:path w="10" h="10">
                    <a:moveTo>
                      <a:pt x="0" y="5"/>
                    </a:moveTo>
                    <a:cubicBezTo>
                      <a:pt x="0" y="7"/>
                      <a:pt x="0" y="8"/>
                      <a:pt x="1" y="10"/>
                    </a:cubicBezTo>
                    <a:cubicBezTo>
                      <a:pt x="5" y="9"/>
                      <a:pt x="7" y="8"/>
                      <a:pt x="10" y="7"/>
                    </a:cubicBezTo>
                    <a:cubicBezTo>
                      <a:pt x="9" y="4"/>
                      <a:pt x="8" y="3"/>
                      <a:pt x="6" y="0"/>
                    </a:cubicBezTo>
                    <a:cubicBezTo>
                      <a:pt x="3" y="2"/>
                      <a:pt x="2" y="3"/>
                      <a:pt x="0" y="5"/>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389"/>
              <p:cNvSpPr>
                <a:spLocks/>
              </p:cNvSpPr>
              <p:nvPr userDrawn="1"/>
            </p:nvSpPr>
            <p:spPr bwMode="auto">
              <a:xfrm>
                <a:off x="-2776" y="5216"/>
                <a:ext cx="19" cy="29"/>
              </a:xfrm>
              <a:custGeom>
                <a:avLst/>
                <a:gdLst>
                  <a:gd name="T0" fmla="*/ 0 w 8"/>
                  <a:gd name="T1" fmla="*/ 10 h 12"/>
                  <a:gd name="T2" fmla="*/ 8 w 8"/>
                  <a:gd name="T3" fmla="*/ 12 h 12"/>
                  <a:gd name="T4" fmla="*/ 8 w 8"/>
                  <a:gd name="T5" fmla="*/ 0 h 12"/>
                  <a:gd name="T6" fmla="*/ 0 w 8"/>
                  <a:gd name="T7" fmla="*/ 10 h 12"/>
                </a:gdLst>
                <a:ahLst/>
                <a:cxnLst>
                  <a:cxn ang="0">
                    <a:pos x="T0" y="T1"/>
                  </a:cxn>
                  <a:cxn ang="0">
                    <a:pos x="T2" y="T3"/>
                  </a:cxn>
                  <a:cxn ang="0">
                    <a:pos x="T4" y="T5"/>
                  </a:cxn>
                  <a:cxn ang="0">
                    <a:pos x="T6" y="T7"/>
                  </a:cxn>
                </a:cxnLst>
                <a:rect l="0" t="0" r="r" b="b"/>
                <a:pathLst>
                  <a:path w="8" h="12">
                    <a:moveTo>
                      <a:pt x="0" y="10"/>
                    </a:moveTo>
                    <a:cubicBezTo>
                      <a:pt x="3" y="11"/>
                      <a:pt x="5" y="11"/>
                      <a:pt x="8" y="12"/>
                    </a:cubicBezTo>
                    <a:cubicBezTo>
                      <a:pt x="8" y="7"/>
                      <a:pt x="8" y="5"/>
                      <a:pt x="8" y="0"/>
                    </a:cubicBezTo>
                    <a:cubicBezTo>
                      <a:pt x="4" y="4"/>
                      <a:pt x="3" y="6"/>
                      <a:pt x="0" y="1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390"/>
              <p:cNvSpPr>
                <a:spLocks/>
              </p:cNvSpPr>
              <p:nvPr userDrawn="1"/>
            </p:nvSpPr>
            <p:spPr bwMode="auto">
              <a:xfrm>
                <a:off x="-1505" y="4590"/>
                <a:ext cx="21" cy="16"/>
              </a:xfrm>
              <a:custGeom>
                <a:avLst/>
                <a:gdLst>
                  <a:gd name="T0" fmla="*/ 2 w 9"/>
                  <a:gd name="T1" fmla="*/ 0 h 7"/>
                  <a:gd name="T2" fmla="*/ 0 w 9"/>
                  <a:gd name="T3" fmla="*/ 7 h 7"/>
                  <a:gd name="T4" fmla="*/ 8 w 9"/>
                  <a:gd name="T5" fmla="*/ 6 h 7"/>
                  <a:gd name="T6" fmla="*/ 9 w 9"/>
                  <a:gd name="T7" fmla="*/ 0 h 7"/>
                  <a:gd name="T8" fmla="*/ 2 w 9"/>
                  <a:gd name="T9" fmla="*/ 0 h 7"/>
                </a:gdLst>
                <a:ahLst/>
                <a:cxnLst>
                  <a:cxn ang="0">
                    <a:pos x="T0" y="T1"/>
                  </a:cxn>
                  <a:cxn ang="0">
                    <a:pos x="T2" y="T3"/>
                  </a:cxn>
                  <a:cxn ang="0">
                    <a:pos x="T4" y="T5"/>
                  </a:cxn>
                  <a:cxn ang="0">
                    <a:pos x="T6" y="T7"/>
                  </a:cxn>
                  <a:cxn ang="0">
                    <a:pos x="T8" y="T9"/>
                  </a:cxn>
                </a:cxnLst>
                <a:rect l="0" t="0" r="r" b="b"/>
                <a:pathLst>
                  <a:path w="9" h="7">
                    <a:moveTo>
                      <a:pt x="2" y="0"/>
                    </a:moveTo>
                    <a:cubicBezTo>
                      <a:pt x="1" y="3"/>
                      <a:pt x="1" y="5"/>
                      <a:pt x="0" y="7"/>
                    </a:cubicBezTo>
                    <a:cubicBezTo>
                      <a:pt x="3" y="7"/>
                      <a:pt x="5" y="7"/>
                      <a:pt x="8" y="6"/>
                    </a:cubicBezTo>
                    <a:cubicBezTo>
                      <a:pt x="8" y="4"/>
                      <a:pt x="8" y="3"/>
                      <a:pt x="9" y="0"/>
                    </a:cubicBezTo>
                    <a:cubicBezTo>
                      <a:pt x="6" y="0"/>
                      <a:pt x="5" y="0"/>
                      <a:pt x="2"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391"/>
              <p:cNvSpPr>
                <a:spLocks/>
              </p:cNvSpPr>
              <p:nvPr userDrawn="1"/>
            </p:nvSpPr>
            <p:spPr bwMode="auto">
              <a:xfrm>
                <a:off x="5519" y="2357"/>
                <a:ext cx="24" cy="24"/>
              </a:xfrm>
              <a:custGeom>
                <a:avLst/>
                <a:gdLst>
                  <a:gd name="T0" fmla="*/ 5 w 10"/>
                  <a:gd name="T1" fmla="*/ 0 h 10"/>
                  <a:gd name="T2" fmla="*/ 0 w 10"/>
                  <a:gd name="T3" fmla="*/ 5 h 10"/>
                  <a:gd name="T4" fmla="*/ 5 w 10"/>
                  <a:gd name="T5" fmla="*/ 10 h 10"/>
                  <a:gd name="T6" fmla="*/ 10 w 10"/>
                  <a:gd name="T7" fmla="*/ 4 h 10"/>
                  <a:gd name="T8" fmla="*/ 5 w 10"/>
                  <a:gd name="T9" fmla="*/ 0 h 10"/>
                </a:gdLst>
                <a:ahLst/>
                <a:cxnLst>
                  <a:cxn ang="0">
                    <a:pos x="T0" y="T1"/>
                  </a:cxn>
                  <a:cxn ang="0">
                    <a:pos x="T2" y="T3"/>
                  </a:cxn>
                  <a:cxn ang="0">
                    <a:pos x="T4" y="T5"/>
                  </a:cxn>
                  <a:cxn ang="0">
                    <a:pos x="T6" y="T7"/>
                  </a:cxn>
                  <a:cxn ang="0">
                    <a:pos x="T8" y="T9"/>
                  </a:cxn>
                </a:cxnLst>
                <a:rect l="0" t="0" r="r" b="b"/>
                <a:pathLst>
                  <a:path w="10" h="10">
                    <a:moveTo>
                      <a:pt x="5" y="0"/>
                    </a:moveTo>
                    <a:cubicBezTo>
                      <a:pt x="3" y="2"/>
                      <a:pt x="2" y="3"/>
                      <a:pt x="0" y="5"/>
                    </a:cubicBezTo>
                    <a:cubicBezTo>
                      <a:pt x="2" y="7"/>
                      <a:pt x="3" y="8"/>
                      <a:pt x="5" y="10"/>
                    </a:cubicBezTo>
                    <a:cubicBezTo>
                      <a:pt x="7" y="8"/>
                      <a:pt x="8" y="6"/>
                      <a:pt x="10" y="4"/>
                    </a:cubicBezTo>
                    <a:cubicBezTo>
                      <a:pt x="8" y="2"/>
                      <a:pt x="7" y="1"/>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392"/>
              <p:cNvSpPr>
                <a:spLocks/>
              </p:cNvSpPr>
              <p:nvPr userDrawn="1"/>
            </p:nvSpPr>
            <p:spPr bwMode="auto">
              <a:xfrm>
                <a:off x="5522" y="2409"/>
                <a:ext cx="24" cy="31"/>
              </a:xfrm>
              <a:custGeom>
                <a:avLst/>
                <a:gdLst>
                  <a:gd name="T0" fmla="*/ 6 w 10"/>
                  <a:gd name="T1" fmla="*/ 0 h 13"/>
                  <a:gd name="T2" fmla="*/ 0 w 10"/>
                  <a:gd name="T3" fmla="*/ 7 h 13"/>
                  <a:gd name="T4" fmla="*/ 6 w 10"/>
                  <a:gd name="T5" fmla="*/ 13 h 13"/>
                  <a:gd name="T6" fmla="*/ 10 w 10"/>
                  <a:gd name="T7" fmla="*/ 6 h 13"/>
                  <a:gd name="T8" fmla="*/ 6 w 10"/>
                  <a:gd name="T9" fmla="*/ 0 h 13"/>
                </a:gdLst>
                <a:ahLst/>
                <a:cxnLst>
                  <a:cxn ang="0">
                    <a:pos x="T0" y="T1"/>
                  </a:cxn>
                  <a:cxn ang="0">
                    <a:pos x="T2" y="T3"/>
                  </a:cxn>
                  <a:cxn ang="0">
                    <a:pos x="T4" y="T5"/>
                  </a:cxn>
                  <a:cxn ang="0">
                    <a:pos x="T6" y="T7"/>
                  </a:cxn>
                  <a:cxn ang="0">
                    <a:pos x="T8" y="T9"/>
                  </a:cxn>
                </a:cxnLst>
                <a:rect l="0" t="0" r="r" b="b"/>
                <a:pathLst>
                  <a:path w="10" h="13">
                    <a:moveTo>
                      <a:pt x="6" y="0"/>
                    </a:moveTo>
                    <a:cubicBezTo>
                      <a:pt x="3" y="3"/>
                      <a:pt x="2" y="4"/>
                      <a:pt x="0" y="7"/>
                    </a:cubicBezTo>
                    <a:cubicBezTo>
                      <a:pt x="2" y="9"/>
                      <a:pt x="3" y="10"/>
                      <a:pt x="6" y="13"/>
                    </a:cubicBezTo>
                    <a:cubicBezTo>
                      <a:pt x="7" y="10"/>
                      <a:pt x="8" y="9"/>
                      <a:pt x="10" y="6"/>
                    </a:cubicBezTo>
                    <a:cubicBezTo>
                      <a:pt x="8" y="4"/>
                      <a:pt x="7" y="2"/>
                      <a:pt x="6"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393"/>
              <p:cNvSpPr>
                <a:spLocks/>
              </p:cNvSpPr>
              <p:nvPr userDrawn="1"/>
            </p:nvSpPr>
            <p:spPr bwMode="auto">
              <a:xfrm>
                <a:off x="4059" y="2485"/>
                <a:ext cx="21" cy="24"/>
              </a:xfrm>
              <a:custGeom>
                <a:avLst/>
                <a:gdLst>
                  <a:gd name="T0" fmla="*/ 0 w 9"/>
                  <a:gd name="T1" fmla="*/ 3 h 10"/>
                  <a:gd name="T2" fmla="*/ 4 w 9"/>
                  <a:gd name="T3" fmla="*/ 10 h 10"/>
                  <a:gd name="T4" fmla="*/ 9 w 9"/>
                  <a:gd name="T5" fmla="*/ 0 h 10"/>
                  <a:gd name="T6" fmla="*/ 0 w 9"/>
                  <a:gd name="T7" fmla="*/ 3 h 10"/>
                </a:gdLst>
                <a:ahLst/>
                <a:cxnLst>
                  <a:cxn ang="0">
                    <a:pos x="T0" y="T1"/>
                  </a:cxn>
                  <a:cxn ang="0">
                    <a:pos x="T2" y="T3"/>
                  </a:cxn>
                  <a:cxn ang="0">
                    <a:pos x="T4" y="T5"/>
                  </a:cxn>
                  <a:cxn ang="0">
                    <a:pos x="T6" y="T7"/>
                  </a:cxn>
                </a:cxnLst>
                <a:rect l="0" t="0" r="r" b="b"/>
                <a:pathLst>
                  <a:path w="9" h="10">
                    <a:moveTo>
                      <a:pt x="0" y="3"/>
                    </a:moveTo>
                    <a:cubicBezTo>
                      <a:pt x="2" y="6"/>
                      <a:pt x="3" y="7"/>
                      <a:pt x="4" y="10"/>
                    </a:cubicBezTo>
                    <a:cubicBezTo>
                      <a:pt x="6" y="6"/>
                      <a:pt x="7" y="4"/>
                      <a:pt x="9" y="0"/>
                    </a:cubicBezTo>
                    <a:cubicBezTo>
                      <a:pt x="5" y="1"/>
                      <a:pt x="3" y="1"/>
                      <a:pt x="0" y="3"/>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5" name="Freeform 394"/>
              <p:cNvSpPr>
                <a:spLocks/>
              </p:cNvSpPr>
              <p:nvPr userDrawn="1"/>
            </p:nvSpPr>
            <p:spPr bwMode="auto">
              <a:xfrm>
                <a:off x="4184" y="2713"/>
                <a:ext cx="19" cy="28"/>
              </a:xfrm>
              <a:custGeom>
                <a:avLst/>
                <a:gdLst>
                  <a:gd name="T0" fmla="*/ 5 w 8"/>
                  <a:gd name="T1" fmla="*/ 0 h 12"/>
                  <a:gd name="T2" fmla="*/ 0 w 8"/>
                  <a:gd name="T3" fmla="*/ 3 h 12"/>
                  <a:gd name="T4" fmla="*/ 1 w 8"/>
                  <a:gd name="T5" fmla="*/ 12 h 12"/>
                  <a:gd name="T6" fmla="*/ 8 w 8"/>
                  <a:gd name="T7" fmla="*/ 10 h 12"/>
                  <a:gd name="T8" fmla="*/ 5 w 8"/>
                  <a:gd name="T9" fmla="*/ 0 h 12"/>
                </a:gdLst>
                <a:ahLst/>
                <a:cxnLst>
                  <a:cxn ang="0">
                    <a:pos x="T0" y="T1"/>
                  </a:cxn>
                  <a:cxn ang="0">
                    <a:pos x="T2" y="T3"/>
                  </a:cxn>
                  <a:cxn ang="0">
                    <a:pos x="T4" y="T5"/>
                  </a:cxn>
                  <a:cxn ang="0">
                    <a:pos x="T6" y="T7"/>
                  </a:cxn>
                  <a:cxn ang="0">
                    <a:pos x="T8" y="T9"/>
                  </a:cxn>
                </a:cxnLst>
                <a:rect l="0" t="0" r="r" b="b"/>
                <a:pathLst>
                  <a:path w="8" h="12">
                    <a:moveTo>
                      <a:pt x="5" y="0"/>
                    </a:moveTo>
                    <a:cubicBezTo>
                      <a:pt x="3" y="1"/>
                      <a:pt x="2" y="2"/>
                      <a:pt x="0" y="3"/>
                    </a:cubicBezTo>
                    <a:cubicBezTo>
                      <a:pt x="1" y="7"/>
                      <a:pt x="1" y="8"/>
                      <a:pt x="1" y="12"/>
                    </a:cubicBezTo>
                    <a:cubicBezTo>
                      <a:pt x="4" y="11"/>
                      <a:pt x="5" y="11"/>
                      <a:pt x="8" y="10"/>
                    </a:cubicBezTo>
                    <a:cubicBezTo>
                      <a:pt x="7" y="6"/>
                      <a:pt x="6" y="4"/>
                      <a:pt x="5"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395"/>
              <p:cNvSpPr>
                <a:spLocks/>
              </p:cNvSpPr>
              <p:nvPr userDrawn="1"/>
            </p:nvSpPr>
            <p:spPr bwMode="auto">
              <a:xfrm>
                <a:off x="4713" y="2568"/>
                <a:ext cx="19" cy="17"/>
              </a:xfrm>
              <a:custGeom>
                <a:avLst/>
                <a:gdLst>
                  <a:gd name="T0" fmla="*/ 7 w 8"/>
                  <a:gd name="T1" fmla="*/ 0 h 7"/>
                  <a:gd name="T2" fmla="*/ 0 w 8"/>
                  <a:gd name="T3" fmla="*/ 1 h 7"/>
                  <a:gd name="T4" fmla="*/ 3 w 8"/>
                  <a:gd name="T5" fmla="*/ 7 h 7"/>
                  <a:gd name="T6" fmla="*/ 8 w 8"/>
                  <a:gd name="T7" fmla="*/ 6 h 7"/>
                  <a:gd name="T8" fmla="*/ 7 w 8"/>
                  <a:gd name="T9" fmla="*/ 0 h 7"/>
                </a:gdLst>
                <a:ahLst/>
                <a:cxnLst>
                  <a:cxn ang="0">
                    <a:pos x="T0" y="T1"/>
                  </a:cxn>
                  <a:cxn ang="0">
                    <a:pos x="T2" y="T3"/>
                  </a:cxn>
                  <a:cxn ang="0">
                    <a:pos x="T4" y="T5"/>
                  </a:cxn>
                  <a:cxn ang="0">
                    <a:pos x="T6" y="T7"/>
                  </a:cxn>
                  <a:cxn ang="0">
                    <a:pos x="T8" y="T9"/>
                  </a:cxn>
                </a:cxnLst>
                <a:rect l="0" t="0" r="r" b="b"/>
                <a:pathLst>
                  <a:path w="8" h="7">
                    <a:moveTo>
                      <a:pt x="7" y="0"/>
                    </a:moveTo>
                    <a:cubicBezTo>
                      <a:pt x="4" y="0"/>
                      <a:pt x="3" y="1"/>
                      <a:pt x="0" y="1"/>
                    </a:cubicBezTo>
                    <a:cubicBezTo>
                      <a:pt x="1" y="4"/>
                      <a:pt x="2" y="5"/>
                      <a:pt x="3" y="7"/>
                    </a:cubicBezTo>
                    <a:cubicBezTo>
                      <a:pt x="5" y="6"/>
                      <a:pt x="6" y="6"/>
                      <a:pt x="8" y="6"/>
                    </a:cubicBezTo>
                    <a:cubicBezTo>
                      <a:pt x="8" y="3"/>
                      <a:pt x="7" y="2"/>
                      <a:pt x="7"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396"/>
              <p:cNvSpPr>
                <a:spLocks/>
              </p:cNvSpPr>
              <p:nvPr userDrawn="1"/>
            </p:nvSpPr>
            <p:spPr bwMode="auto">
              <a:xfrm>
                <a:off x="4222" y="2749"/>
                <a:ext cx="22" cy="23"/>
              </a:xfrm>
              <a:custGeom>
                <a:avLst/>
                <a:gdLst>
                  <a:gd name="T0" fmla="*/ 6 w 9"/>
                  <a:gd name="T1" fmla="*/ 0 h 10"/>
                  <a:gd name="T2" fmla="*/ 0 w 9"/>
                  <a:gd name="T3" fmla="*/ 3 h 10"/>
                  <a:gd name="T4" fmla="*/ 4 w 9"/>
                  <a:gd name="T5" fmla="*/ 10 h 10"/>
                  <a:gd name="T6" fmla="*/ 9 w 9"/>
                  <a:gd name="T7" fmla="*/ 7 h 10"/>
                  <a:gd name="T8" fmla="*/ 6 w 9"/>
                  <a:gd name="T9" fmla="*/ 0 h 10"/>
                </a:gdLst>
                <a:ahLst/>
                <a:cxnLst>
                  <a:cxn ang="0">
                    <a:pos x="T0" y="T1"/>
                  </a:cxn>
                  <a:cxn ang="0">
                    <a:pos x="T2" y="T3"/>
                  </a:cxn>
                  <a:cxn ang="0">
                    <a:pos x="T4" y="T5"/>
                  </a:cxn>
                  <a:cxn ang="0">
                    <a:pos x="T6" y="T7"/>
                  </a:cxn>
                  <a:cxn ang="0">
                    <a:pos x="T8" y="T9"/>
                  </a:cxn>
                </a:cxnLst>
                <a:rect l="0" t="0" r="r" b="b"/>
                <a:pathLst>
                  <a:path w="9" h="10">
                    <a:moveTo>
                      <a:pt x="6" y="0"/>
                    </a:moveTo>
                    <a:cubicBezTo>
                      <a:pt x="4" y="2"/>
                      <a:pt x="2" y="2"/>
                      <a:pt x="0" y="3"/>
                    </a:cubicBezTo>
                    <a:cubicBezTo>
                      <a:pt x="2" y="6"/>
                      <a:pt x="2" y="7"/>
                      <a:pt x="4" y="10"/>
                    </a:cubicBezTo>
                    <a:cubicBezTo>
                      <a:pt x="6" y="9"/>
                      <a:pt x="7" y="8"/>
                      <a:pt x="9" y="7"/>
                    </a:cubicBezTo>
                    <a:cubicBezTo>
                      <a:pt x="8" y="4"/>
                      <a:pt x="7" y="3"/>
                      <a:pt x="6"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397"/>
              <p:cNvSpPr>
                <a:spLocks/>
              </p:cNvSpPr>
              <p:nvPr userDrawn="1"/>
            </p:nvSpPr>
            <p:spPr bwMode="auto">
              <a:xfrm>
                <a:off x="4310" y="2658"/>
                <a:ext cx="24" cy="19"/>
              </a:xfrm>
              <a:custGeom>
                <a:avLst/>
                <a:gdLst>
                  <a:gd name="T0" fmla="*/ 0 w 10"/>
                  <a:gd name="T1" fmla="*/ 2 h 8"/>
                  <a:gd name="T2" fmla="*/ 10 w 10"/>
                  <a:gd name="T3" fmla="*/ 0 h 8"/>
                  <a:gd name="T4" fmla="*/ 9 w 10"/>
                  <a:gd name="T5" fmla="*/ 8 h 8"/>
                  <a:gd name="T6" fmla="*/ 0 w 10"/>
                  <a:gd name="T7" fmla="*/ 2 h 8"/>
                </a:gdLst>
                <a:ahLst/>
                <a:cxnLst>
                  <a:cxn ang="0">
                    <a:pos x="T0" y="T1"/>
                  </a:cxn>
                  <a:cxn ang="0">
                    <a:pos x="T2" y="T3"/>
                  </a:cxn>
                  <a:cxn ang="0">
                    <a:pos x="T4" y="T5"/>
                  </a:cxn>
                  <a:cxn ang="0">
                    <a:pos x="T6" y="T7"/>
                  </a:cxn>
                </a:cxnLst>
                <a:rect l="0" t="0" r="r" b="b"/>
                <a:pathLst>
                  <a:path w="10" h="8">
                    <a:moveTo>
                      <a:pt x="0" y="2"/>
                    </a:moveTo>
                    <a:cubicBezTo>
                      <a:pt x="4" y="1"/>
                      <a:pt x="6" y="1"/>
                      <a:pt x="10" y="0"/>
                    </a:cubicBezTo>
                    <a:cubicBezTo>
                      <a:pt x="10" y="3"/>
                      <a:pt x="10" y="5"/>
                      <a:pt x="9" y="8"/>
                    </a:cubicBezTo>
                    <a:cubicBezTo>
                      <a:pt x="6" y="6"/>
                      <a:pt x="4" y="5"/>
                      <a:pt x="0" y="2"/>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398"/>
              <p:cNvSpPr>
                <a:spLocks/>
              </p:cNvSpPr>
              <p:nvPr userDrawn="1"/>
            </p:nvSpPr>
            <p:spPr bwMode="auto">
              <a:xfrm>
                <a:off x="7369" y="5216"/>
                <a:ext cx="22" cy="26"/>
              </a:xfrm>
              <a:custGeom>
                <a:avLst/>
                <a:gdLst>
                  <a:gd name="T0" fmla="*/ 9 w 9"/>
                  <a:gd name="T1" fmla="*/ 1 h 11"/>
                  <a:gd name="T2" fmla="*/ 2 w 9"/>
                  <a:gd name="T3" fmla="*/ 0 h 11"/>
                  <a:gd name="T4" fmla="*/ 0 w 9"/>
                  <a:gd name="T5" fmla="*/ 8 h 11"/>
                  <a:gd name="T6" fmla="*/ 7 w 9"/>
                  <a:gd name="T7" fmla="*/ 11 h 11"/>
                  <a:gd name="T8" fmla="*/ 9 w 9"/>
                  <a:gd name="T9" fmla="*/ 1 h 11"/>
                </a:gdLst>
                <a:ahLst/>
                <a:cxnLst>
                  <a:cxn ang="0">
                    <a:pos x="T0" y="T1"/>
                  </a:cxn>
                  <a:cxn ang="0">
                    <a:pos x="T2" y="T3"/>
                  </a:cxn>
                  <a:cxn ang="0">
                    <a:pos x="T4" y="T5"/>
                  </a:cxn>
                  <a:cxn ang="0">
                    <a:pos x="T6" y="T7"/>
                  </a:cxn>
                  <a:cxn ang="0">
                    <a:pos x="T8" y="T9"/>
                  </a:cxn>
                </a:cxnLst>
                <a:rect l="0" t="0" r="r" b="b"/>
                <a:pathLst>
                  <a:path w="9" h="11">
                    <a:moveTo>
                      <a:pt x="9" y="1"/>
                    </a:moveTo>
                    <a:cubicBezTo>
                      <a:pt x="6" y="1"/>
                      <a:pt x="5" y="1"/>
                      <a:pt x="2" y="0"/>
                    </a:cubicBezTo>
                    <a:cubicBezTo>
                      <a:pt x="1" y="3"/>
                      <a:pt x="1" y="5"/>
                      <a:pt x="0" y="8"/>
                    </a:cubicBezTo>
                    <a:cubicBezTo>
                      <a:pt x="3" y="9"/>
                      <a:pt x="4" y="10"/>
                      <a:pt x="7" y="11"/>
                    </a:cubicBezTo>
                    <a:cubicBezTo>
                      <a:pt x="7" y="7"/>
                      <a:pt x="8" y="5"/>
                      <a:pt x="9" y="1"/>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399"/>
              <p:cNvSpPr>
                <a:spLocks/>
              </p:cNvSpPr>
              <p:nvPr userDrawn="1"/>
            </p:nvSpPr>
            <p:spPr bwMode="auto">
              <a:xfrm>
                <a:off x="7488" y="5304"/>
                <a:ext cx="16" cy="38"/>
              </a:xfrm>
              <a:custGeom>
                <a:avLst/>
                <a:gdLst>
                  <a:gd name="T0" fmla="*/ 0 w 7"/>
                  <a:gd name="T1" fmla="*/ 0 h 16"/>
                  <a:gd name="T2" fmla="*/ 1 w 7"/>
                  <a:gd name="T3" fmla="*/ 10 h 16"/>
                  <a:gd name="T4" fmla="*/ 7 w 7"/>
                  <a:gd name="T5" fmla="*/ 16 h 16"/>
                  <a:gd name="T6" fmla="*/ 7 w 7"/>
                  <a:gd name="T7" fmla="*/ 3 h 16"/>
                  <a:gd name="T8" fmla="*/ 0 w 7"/>
                  <a:gd name="T9" fmla="*/ 0 h 16"/>
                </a:gdLst>
                <a:ahLst/>
                <a:cxnLst>
                  <a:cxn ang="0">
                    <a:pos x="T0" y="T1"/>
                  </a:cxn>
                  <a:cxn ang="0">
                    <a:pos x="T2" y="T3"/>
                  </a:cxn>
                  <a:cxn ang="0">
                    <a:pos x="T4" y="T5"/>
                  </a:cxn>
                  <a:cxn ang="0">
                    <a:pos x="T6" y="T7"/>
                  </a:cxn>
                  <a:cxn ang="0">
                    <a:pos x="T8" y="T9"/>
                  </a:cxn>
                </a:cxnLst>
                <a:rect l="0" t="0" r="r" b="b"/>
                <a:pathLst>
                  <a:path w="7" h="16">
                    <a:moveTo>
                      <a:pt x="0" y="0"/>
                    </a:moveTo>
                    <a:cubicBezTo>
                      <a:pt x="1" y="4"/>
                      <a:pt x="1" y="6"/>
                      <a:pt x="1" y="10"/>
                    </a:cubicBezTo>
                    <a:cubicBezTo>
                      <a:pt x="3" y="13"/>
                      <a:pt x="4" y="14"/>
                      <a:pt x="7" y="16"/>
                    </a:cubicBezTo>
                    <a:cubicBezTo>
                      <a:pt x="7" y="11"/>
                      <a:pt x="7" y="8"/>
                      <a:pt x="7" y="3"/>
                    </a:cubicBezTo>
                    <a:cubicBezTo>
                      <a:pt x="4" y="2"/>
                      <a:pt x="3" y="1"/>
                      <a:pt x="0" y="0"/>
                    </a:cubicBezTo>
                    <a:close/>
                  </a:path>
                </a:pathLst>
              </a:custGeom>
              <a:solidFill>
                <a:srgbClr val="4B4D4D"/>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401"/>
              <p:cNvSpPr>
                <a:spLocks/>
              </p:cNvSpPr>
              <p:nvPr userDrawn="1"/>
            </p:nvSpPr>
            <p:spPr bwMode="auto">
              <a:xfrm>
                <a:off x="2906" y="252"/>
                <a:ext cx="349" cy="91"/>
              </a:xfrm>
              <a:custGeom>
                <a:avLst/>
                <a:gdLst>
                  <a:gd name="T0" fmla="*/ 129 w 147"/>
                  <a:gd name="T1" fmla="*/ 30 h 38"/>
                  <a:gd name="T2" fmla="*/ 147 w 147"/>
                  <a:gd name="T3" fmla="*/ 26 h 38"/>
                  <a:gd name="T4" fmla="*/ 142 w 147"/>
                  <a:gd name="T5" fmla="*/ 19 h 38"/>
                  <a:gd name="T6" fmla="*/ 123 w 147"/>
                  <a:gd name="T7" fmla="*/ 19 h 38"/>
                  <a:gd name="T8" fmla="*/ 122 w 147"/>
                  <a:gd name="T9" fmla="*/ 12 h 38"/>
                  <a:gd name="T10" fmla="*/ 107 w 147"/>
                  <a:gd name="T11" fmla="*/ 11 h 38"/>
                  <a:gd name="T12" fmla="*/ 102 w 147"/>
                  <a:gd name="T13" fmla="*/ 18 h 38"/>
                  <a:gd name="T14" fmla="*/ 90 w 147"/>
                  <a:gd name="T15" fmla="*/ 11 h 38"/>
                  <a:gd name="T16" fmla="*/ 95 w 147"/>
                  <a:gd name="T17" fmla="*/ 6 h 38"/>
                  <a:gd name="T18" fmla="*/ 78 w 147"/>
                  <a:gd name="T19" fmla="*/ 5 h 38"/>
                  <a:gd name="T20" fmla="*/ 73 w 147"/>
                  <a:gd name="T21" fmla="*/ 2 h 38"/>
                  <a:gd name="T22" fmla="*/ 60 w 147"/>
                  <a:gd name="T23" fmla="*/ 5 h 38"/>
                  <a:gd name="T24" fmla="*/ 50 w 147"/>
                  <a:gd name="T25" fmla="*/ 0 h 38"/>
                  <a:gd name="T26" fmla="*/ 33 w 147"/>
                  <a:gd name="T27" fmla="*/ 3 h 38"/>
                  <a:gd name="T28" fmla="*/ 26 w 147"/>
                  <a:gd name="T29" fmla="*/ 10 h 38"/>
                  <a:gd name="T30" fmla="*/ 14 w 147"/>
                  <a:gd name="T31" fmla="*/ 9 h 38"/>
                  <a:gd name="T32" fmla="*/ 0 w 147"/>
                  <a:gd name="T33" fmla="*/ 14 h 38"/>
                  <a:gd name="T34" fmla="*/ 14 w 147"/>
                  <a:gd name="T35" fmla="*/ 26 h 38"/>
                  <a:gd name="T36" fmla="*/ 25 w 147"/>
                  <a:gd name="T37" fmla="*/ 25 h 38"/>
                  <a:gd name="T38" fmla="*/ 46 w 147"/>
                  <a:gd name="T39" fmla="*/ 38 h 38"/>
                  <a:gd name="T40" fmla="*/ 61 w 147"/>
                  <a:gd name="T41" fmla="*/ 35 h 38"/>
                  <a:gd name="T42" fmla="*/ 66 w 147"/>
                  <a:gd name="T43" fmla="*/ 29 h 38"/>
                  <a:gd name="T44" fmla="*/ 89 w 147"/>
                  <a:gd name="T45" fmla="*/ 36 h 38"/>
                  <a:gd name="T46" fmla="*/ 104 w 147"/>
                  <a:gd name="T47" fmla="*/ 34 h 38"/>
                  <a:gd name="T48" fmla="*/ 105 w 147"/>
                  <a:gd name="T49" fmla="*/ 35 h 38"/>
                  <a:gd name="T50" fmla="*/ 125 w 147"/>
                  <a:gd name="T51" fmla="*/ 36 h 38"/>
                  <a:gd name="T52" fmla="*/ 129 w 147"/>
                  <a:gd name="T5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38">
                    <a:moveTo>
                      <a:pt x="129" y="30"/>
                    </a:moveTo>
                    <a:cubicBezTo>
                      <a:pt x="136" y="28"/>
                      <a:pt x="140" y="28"/>
                      <a:pt x="147" y="26"/>
                    </a:cubicBezTo>
                    <a:cubicBezTo>
                      <a:pt x="145" y="23"/>
                      <a:pt x="144" y="22"/>
                      <a:pt x="142" y="19"/>
                    </a:cubicBezTo>
                    <a:cubicBezTo>
                      <a:pt x="134" y="19"/>
                      <a:pt x="130" y="19"/>
                      <a:pt x="123" y="19"/>
                    </a:cubicBezTo>
                    <a:cubicBezTo>
                      <a:pt x="123" y="16"/>
                      <a:pt x="122" y="15"/>
                      <a:pt x="122" y="12"/>
                    </a:cubicBezTo>
                    <a:cubicBezTo>
                      <a:pt x="116" y="12"/>
                      <a:pt x="113" y="11"/>
                      <a:pt x="107" y="11"/>
                    </a:cubicBezTo>
                    <a:cubicBezTo>
                      <a:pt x="105" y="14"/>
                      <a:pt x="104" y="15"/>
                      <a:pt x="102" y="18"/>
                    </a:cubicBezTo>
                    <a:cubicBezTo>
                      <a:pt x="97" y="15"/>
                      <a:pt x="94" y="14"/>
                      <a:pt x="90" y="11"/>
                    </a:cubicBezTo>
                    <a:cubicBezTo>
                      <a:pt x="92" y="9"/>
                      <a:pt x="93" y="8"/>
                      <a:pt x="95" y="6"/>
                    </a:cubicBezTo>
                    <a:cubicBezTo>
                      <a:pt x="88" y="5"/>
                      <a:pt x="84" y="5"/>
                      <a:pt x="78" y="5"/>
                    </a:cubicBezTo>
                    <a:cubicBezTo>
                      <a:pt x="76" y="4"/>
                      <a:pt x="75" y="3"/>
                      <a:pt x="73" y="2"/>
                    </a:cubicBezTo>
                    <a:cubicBezTo>
                      <a:pt x="68" y="3"/>
                      <a:pt x="66" y="4"/>
                      <a:pt x="60" y="5"/>
                    </a:cubicBezTo>
                    <a:cubicBezTo>
                      <a:pt x="56" y="3"/>
                      <a:pt x="54" y="2"/>
                      <a:pt x="50" y="0"/>
                    </a:cubicBezTo>
                    <a:cubicBezTo>
                      <a:pt x="43" y="1"/>
                      <a:pt x="39" y="2"/>
                      <a:pt x="33" y="3"/>
                    </a:cubicBezTo>
                    <a:cubicBezTo>
                      <a:pt x="30" y="6"/>
                      <a:pt x="29" y="7"/>
                      <a:pt x="26" y="10"/>
                    </a:cubicBezTo>
                    <a:cubicBezTo>
                      <a:pt x="22" y="10"/>
                      <a:pt x="19" y="10"/>
                      <a:pt x="14" y="9"/>
                    </a:cubicBezTo>
                    <a:cubicBezTo>
                      <a:pt x="9" y="11"/>
                      <a:pt x="6" y="12"/>
                      <a:pt x="0" y="14"/>
                    </a:cubicBezTo>
                    <a:cubicBezTo>
                      <a:pt x="6" y="19"/>
                      <a:pt x="9" y="21"/>
                      <a:pt x="14" y="26"/>
                    </a:cubicBezTo>
                    <a:cubicBezTo>
                      <a:pt x="19" y="25"/>
                      <a:pt x="21" y="25"/>
                      <a:pt x="25" y="25"/>
                    </a:cubicBezTo>
                    <a:cubicBezTo>
                      <a:pt x="34" y="30"/>
                      <a:pt x="38" y="33"/>
                      <a:pt x="46" y="38"/>
                    </a:cubicBezTo>
                    <a:cubicBezTo>
                      <a:pt x="52" y="37"/>
                      <a:pt x="55" y="36"/>
                      <a:pt x="61" y="35"/>
                    </a:cubicBezTo>
                    <a:cubicBezTo>
                      <a:pt x="63" y="33"/>
                      <a:pt x="64" y="31"/>
                      <a:pt x="66" y="29"/>
                    </a:cubicBezTo>
                    <a:cubicBezTo>
                      <a:pt x="75" y="32"/>
                      <a:pt x="80" y="33"/>
                      <a:pt x="89" y="36"/>
                    </a:cubicBezTo>
                    <a:cubicBezTo>
                      <a:pt x="95" y="35"/>
                      <a:pt x="98" y="35"/>
                      <a:pt x="104" y="34"/>
                    </a:cubicBezTo>
                    <a:cubicBezTo>
                      <a:pt x="104" y="34"/>
                      <a:pt x="105" y="34"/>
                      <a:pt x="105" y="35"/>
                    </a:cubicBezTo>
                    <a:cubicBezTo>
                      <a:pt x="113" y="35"/>
                      <a:pt x="117" y="36"/>
                      <a:pt x="125" y="36"/>
                    </a:cubicBezTo>
                    <a:cubicBezTo>
                      <a:pt x="126" y="34"/>
                      <a:pt x="127" y="32"/>
                      <a:pt x="129" y="30"/>
                    </a:cubicBez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4" name="Freeform 403"/>
              <p:cNvSpPr>
                <a:spLocks/>
              </p:cNvSpPr>
              <p:nvPr userDrawn="1"/>
            </p:nvSpPr>
            <p:spPr bwMode="auto">
              <a:xfrm>
                <a:off x="3003" y="98"/>
                <a:ext cx="527" cy="245"/>
              </a:xfrm>
              <a:custGeom>
                <a:avLst/>
                <a:gdLst>
                  <a:gd name="T0" fmla="*/ 122 w 222"/>
                  <a:gd name="T1" fmla="*/ 93 h 103"/>
                  <a:gd name="T2" fmla="*/ 130 w 222"/>
                  <a:gd name="T3" fmla="*/ 95 h 103"/>
                  <a:gd name="T4" fmla="*/ 141 w 222"/>
                  <a:gd name="T5" fmla="*/ 93 h 103"/>
                  <a:gd name="T6" fmla="*/ 152 w 222"/>
                  <a:gd name="T7" fmla="*/ 97 h 103"/>
                  <a:gd name="T8" fmla="*/ 159 w 222"/>
                  <a:gd name="T9" fmla="*/ 95 h 103"/>
                  <a:gd name="T10" fmla="*/ 173 w 222"/>
                  <a:gd name="T11" fmla="*/ 97 h 103"/>
                  <a:gd name="T12" fmla="*/ 175 w 222"/>
                  <a:gd name="T13" fmla="*/ 98 h 103"/>
                  <a:gd name="T14" fmla="*/ 192 w 222"/>
                  <a:gd name="T15" fmla="*/ 103 h 103"/>
                  <a:gd name="T16" fmla="*/ 192 w 222"/>
                  <a:gd name="T17" fmla="*/ 94 h 103"/>
                  <a:gd name="T18" fmla="*/ 209 w 222"/>
                  <a:gd name="T19" fmla="*/ 84 h 103"/>
                  <a:gd name="T20" fmla="*/ 219 w 222"/>
                  <a:gd name="T21" fmla="*/ 85 h 103"/>
                  <a:gd name="T22" fmla="*/ 222 w 222"/>
                  <a:gd name="T23" fmla="*/ 78 h 103"/>
                  <a:gd name="T24" fmla="*/ 208 w 222"/>
                  <a:gd name="T25" fmla="*/ 67 h 103"/>
                  <a:gd name="T26" fmla="*/ 211 w 222"/>
                  <a:gd name="T27" fmla="*/ 56 h 103"/>
                  <a:gd name="T28" fmla="*/ 199 w 222"/>
                  <a:gd name="T29" fmla="*/ 53 h 103"/>
                  <a:gd name="T30" fmla="*/ 203 w 222"/>
                  <a:gd name="T31" fmla="*/ 48 h 103"/>
                  <a:gd name="T32" fmla="*/ 218 w 222"/>
                  <a:gd name="T33" fmla="*/ 46 h 103"/>
                  <a:gd name="T34" fmla="*/ 218 w 222"/>
                  <a:gd name="T35" fmla="*/ 39 h 103"/>
                  <a:gd name="T36" fmla="*/ 211 w 222"/>
                  <a:gd name="T37" fmla="*/ 32 h 103"/>
                  <a:gd name="T38" fmla="*/ 211 w 222"/>
                  <a:gd name="T39" fmla="*/ 23 h 103"/>
                  <a:gd name="T40" fmla="*/ 201 w 222"/>
                  <a:gd name="T41" fmla="*/ 17 h 103"/>
                  <a:gd name="T42" fmla="*/ 156 w 222"/>
                  <a:gd name="T43" fmla="*/ 15 h 103"/>
                  <a:gd name="T44" fmla="*/ 126 w 222"/>
                  <a:gd name="T45" fmla="*/ 9 h 103"/>
                  <a:gd name="T46" fmla="*/ 125 w 222"/>
                  <a:gd name="T47" fmla="*/ 9 h 103"/>
                  <a:gd name="T48" fmla="*/ 103 w 222"/>
                  <a:gd name="T49" fmla="*/ 8 h 103"/>
                  <a:gd name="T50" fmla="*/ 99 w 222"/>
                  <a:gd name="T51" fmla="*/ 0 h 103"/>
                  <a:gd name="T52" fmla="*/ 58 w 222"/>
                  <a:gd name="T53" fmla="*/ 5 h 103"/>
                  <a:gd name="T54" fmla="*/ 50 w 222"/>
                  <a:gd name="T55" fmla="*/ 9 h 103"/>
                  <a:gd name="T56" fmla="*/ 19 w 222"/>
                  <a:gd name="T57" fmla="*/ 12 h 103"/>
                  <a:gd name="T58" fmla="*/ 13 w 222"/>
                  <a:gd name="T59" fmla="*/ 19 h 103"/>
                  <a:gd name="T60" fmla="*/ 0 w 222"/>
                  <a:gd name="T61" fmla="*/ 33 h 103"/>
                  <a:gd name="T62" fmla="*/ 19 w 222"/>
                  <a:gd name="T63" fmla="*/ 40 h 103"/>
                  <a:gd name="T64" fmla="*/ 16 w 222"/>
                  <a:gd name="T65" fmla="*/ 53 h 103"/>
                  <a:gd name="T66" fmla="*/ 23 w 222"/>
                  <a:gd name="T67" fmla="*/ 58 h 103"/>
                  <a:gd name="T68" fmla="*/ 19 w 222"/>
                  <a:gd name="T69" fmla="*/ 70 h 103"/>
                  <a:gd name="T70" fmla="*/ 32 w 222"/>
                  <a:gd name="T71" fmla="*/ 67 h 103"/>
                  <a:gd name="T72" fmla="*/ 37 w 222"/>
                  <a:gd name="T73" fmla="*/ 70 h 103"/>
                  <a:gd name="T74" fmla="*/ 54 w 222"/>
                  <a:gd name="T75" fmla="*/ 71 h 103"/>
                  <a:gd name="T76" fmla="*/ 49 w 222"/>
                  <a:gd name="T77" fmla="*/ 76 h 103"/>
                  <a:gd name="T78" fmla="*/ 61 w 222"/>
                  <a:gd name="T79" fmla="*/ 83 h 103"/>
                  <a:gd name="T80" fmla="*/ 66 w 222"/>
                  <a:gd name="T81" fmla="*/ 76 h 103"/>
                  <a:gd name="T82" fmla="*/ 81 w 222"/>
                  <a:gd name="T83" fmla="*/ 77 h 103"/>
                  <a:gd name="T84" fmla="*/ 82 w 222"/>
                  <a:gd name="T85" fmla="*/ 84 h 103"/>
                  <a:gd name="T86" fmla="*/ 101 w 222"/>
                  <a:gd name="T87" fmla="*/ 84 h 103"/>
                  <a:gd name="T88" fmla="*/ 106 w 222"/>
                  <a:gd name="T89" fmla="*/ 91 h 103"/>
                  <a:gd name="T90" fmla="*/ 111 w 222"/>
                  <a:gd name="T91" fmla="*/ 94 h 103"/>
                  <a:gd name="T92" fmla="*/ 122 w 222"/>
                  <a:gd name="T93" fmla="*/ 9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2" h="103">
                    <a:moveTo>
                      <a:pt x="122" y="93"/>
                    </a:moveTo>
                    <a:cubicBezTo>
                      <a:pt x="125" y="94"/>
                      <a:pt x="127" y="94"/>
                      <a:pt x="130" y="95"/>
                    </a:cubicBezTo>
                    <a:cubicBezTo>
                      <a:pt x="135" y="95"/>
                      <a:pt x="137" y="94"/>
                      <a:pt x="141" y="93"/>
                    </a:cubicBezTo>
                    <a:cubicBezTo>
                      <a:pt x="146" y="95"/>
                      <a:pt x="148" y="96"/>
                      <a:pt x="152" y="97"/>
                    </a:cubicBezTo>
                    <a:cubicBezTo>
                      <a:pt x="155" y="96"/>
                      <a:pt x="156" y="96"/>
                      <a:pt x="159" y="95"/>
                    </a:cubicBezTo>
                    <a:cubicBezTo>
                      <a:pt x="165" y="96"/>
                      <a:pt x="167" y="96"/>
                      <a:pt x="173" y="97"/>
                    </a:cubicBezTo>
                    <a:cubicBezTo>
                      <a:pt x="174" y="97"/>
                      <a:pt x="174" y="98"/>
                      <a:pt x="175" y="98"/>
                    </a:cubicBezTo>
                    <a:cubicBezTo>
                      <a:pt x="182" y="100"/>
                      <a:pt x="185" y="101"/>
                      <a:pt x="192" y="103"/>
                    </a:cubicBezTo>
                    <a:cubicBezTo>
                      <a:pt x="192" y="99"/>
                      <a:pt x="192" y="98"/>
                      <a:pt x="192" y="94"/>
                    </a:cubicBezTo>
                    <a:cubicBezTo>
                      <a:pt x="198" y="90"/>
                      <a:pt x="202" y="88"/>
                      <a:pt x="209" y="84"/>
                    </a:cubicBezTo>
                    <a:cubicBezTo>
                      <a:pt x="213" y="84"/>
                      <a:pt x="215" y="84"/>
                      <a:pt x="219" y="85"/>
                    </a:cubicBezTo>
                    <a:cubicBezTo>
                      <a:pt x="220" y="82"/>
                      <a:pt x="221" y="81"/>
                      <a:pt x="222" y="78"/>
                    </a:cubicBezTo>
                    <a:cubicBezTo>
                      <a:pt x="216" y="74"/>
                      <a:pt x="214" y="71"/>
                      <a:pt x="208" y="67"/>
                    </a:cubicBezTo>
                    <a:cubicBezTo>
                      <a:pt x="209" y="63"/>
                      <a:pt x="210" y="61"/>
                      <a:pt x="211" y="56"/>
                    </a:cubicBezTo>
                    <a:cubicBezTo>
                      <a:pt x="206" y="55"/>
                      <a:pt x="204" y="55"/>
                      <a:pt x="199" y="53"/>
                    </a:cubicBezTo>
                    <a:cubicBezTo>
                      <a:pt x="200" y="51"/>
                      <a:pt x="201" y="50"/>
                      <a:pt x="203" y="48"/>
                    </a:cubicBezTo>
                    <a:cubicBezTo>
                      <a:pt x="209" y="47"/>
                      <a:pt x="212" y="47"/>
                      <a:pt x="218" y="46"/>
                    </a:cubicBezTo>
                    <a:cubicBezTo>
                      <a:pt x="218" y="43"/>
                      <a:pt x="218" y="42"/>
                      <a:pt x="218" y="39"/>
                    </a:cubicBezTo>
                    <a:cubicBezTo>
                      <a:pt x="215" y="36"/>
                      <a:pt x="214" y="35"/>
                      <a:pt x="211" y="32"/>
                    </a:cubicBezTo>
                    <a:cubicBezTo>
                      <a:pt x="211" y="29"/>
                      <a:pt x="211" y="27"/>
                      <a:pt x="211" y="23"/>
                    </a:cubicBezTo>
                    <a:cubicBezTo>
                      <a:pt x="207" y="21"/>
                      <a:pt x="205" y="19"/>
                      <a:pt x="201" y="17"/>
                    </a:cubicBezTo>
                    <a:cubicBezTo>
                      <a:pt x="183" y="16"/>
                      <a:pt x="174" y="16"/>
                      <a:pt x="156" y="15"/>
                    </a:cubicBezTo>
                    <a:cubicBezTo>
                      <a:pt x="144" y="13"/>
                      <a:pt x="138" y="11"/>
                      <a:pt x="126" y="9"/>
                    </a:cubicBezTo>
                    <a:cubicBezTo>
                      <a:pt x="125" y="9"/>
                      <a:pt x="125" y="9"/>
                      <a:pt x="125" y="9"/>
                    </a:cubicBezTo>
                    <a:cubicBezTo>
                      <a:pt x="116" y="9"/>
                      <a:pt x="112" y="8"/>
                      <a:pt x="103" y="8"/>
                    </a:cubicBezTo>
                    <a:cubicBezTo>
                      <a:pt x="102" y="5"/>
                      <a:pt x="101" y="3"/>
                      <a:pt x="99" y="0"/>
                    </a:cubicBezTo>
                    <a:cubicBezTo>
                      <a:pt x="83" y="2"/>
                      <a:pt x="75" y="3"/>
                      <a:pt x="58" y="5"/>
                    </a:cubicBezTo>
                    <a:cubicBezTo>
                      <a:pt x="55" y="6"/>
                      <a:pt x="53" y="7"/>
                      <a:pt x="50" y="9"/>
                    </a:cubicBezTo>
                    <a:cubicBezTo>
                      <a:pt x="37" y="10"/>
                      <a:pt x="31" y="11"/>
                      <a:pt x="19" y="12"/>
                    </a:cubicBezTo>
                    <a:cubicBezTo>
                      <a:pt x="16" y="15"/>
                      <a:pt x="15" y="16"/>
                      <a:pt x="13" y="19"/>
                    </a:cubicBezTo>
                    <a:cubicBezTo>
                      <a:pt x="8" y="24"/>
                      <a:pt x="6" y="27"/>
                      <a:pt x="0" y="33"/>
                    </a:cubicBezTo>
                    <a:cubicBezTo>
                      <a:pt x="8" y="35"/>
                      <a:pt x="12" y="37"/>
                      <a:pt x="19" y="40"/>
                    </a:cubicBezTo>
                    <a:cubicBezTo>
                      <a:pt x="18" y="45"/>
                      <a:pt x="17" y="48"/>
                      <a:pt x="16" y="53"/>
                    </a:cubicBezTo>
                    <a:cubicBezTo>
                      <a:pt x="19" y="55"/>
                      <a:pt x="20" y="56"/>
                      <a:pt x="23" y="58"/>
                    </a:cubicBezTo>
                    <a:cubicBezTo>
                      <a:pt x="22" y="63"/>
                      <a:pt x="21" y="65"/>
                      <a:pt x="19" y="70"/>
                    </a:cubicBezTo>
                    <a:cubicBezTo>
                      <a:pt x="25" y="69"/>
                      <a:pt x="27" y="68"/>
                      <a:pt x="32" y="67"/>
                    </a:cubicBezTo>
                    <a:cubicBezTo>
                      <a:pt x="34" y="68"/>
                      <a:pt x="35" y="69"/>
                      <a:pt x="37" y="70"/>
                    </a:cubicBezTo>
                    <a:cubicBezTo>
                      <a:pt x="43" y="70"/>
                      <a:pt x="47" y="70"/>
                      <a:pt x="54" y="71"/>
                    </a:cubicBezTo>
                    <a:cubicBezTo>
                      <a:pt x="52" y="73"/>
                      <a:pt x="51" y="74"/>
                      <a:pt x="49" y="76"/>
                    </a:cubicBezTo>
                    <a:cubicBezTo>
                      <a:pt x="53" y="79"/>
                      <a:pt x="56" y="80"/>
                      <a:pt x="61" y="83"/>
                    </a:cubicBezTo>
                    <a:cubicBezTo>
                      <a:pt x="63" y="80"/>
                      <a:pt x="64" y="79"/>
                      <a:pt x="66" y="76"/>
                    </a:cubicBezTo>
                    <a:cubicBezTo>
                      <a:pt x="72" y="76"/>
                      <a:pt x="75" y="77"/>
                      <a:pt x="81" y="77"/>
                    </a:cubicBezTo>
                    <a:cubicBezTo>
                      <a:pt x="81" y="80"/>
                      <a:pt x="82" y="81"/>
                      <a:pt x="82" y="84"/>
                    </a:cubicBezTo>
                    <a:cubicBezTo>
                      <a:pt x="89" y="84"/>
                      <a:pt x="93" y="84"/>
                      <a:pt x="101" y="84"/>
                    </a:cubicBezTo>
                    <a:cubicBezTo>
                      <a:pt x="103" y="87"/>
                      <a:pt x="104" y="88"/>
                      <a:pt x="106" y="91"/>
                    </a:cubicBezTo>
                    <a:cubicBezTo>
                      <a:pt x="108" y="92"/>
                      <a:pt x="109" y="93"/>
                      <a:pt x="111" y="94"/>
                    </a:cubicBezTo>
                    <a:cubicBezTo>
                      <a:pt x="115" y="94"/>
                      <a:pt x="117" y="93"/>
                      <a:pt x="122" y="93"/>
                    </a:cubicBez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6" name="Freeform 405"/>
              <p:cNvSpPr>
                <a:spLocks/>
              </p:cNvSpPr>
              <p:nvPr userDrawn="1"/>
            </p:nvSpPr>
            <p:spPr bwMode="auto">
              <a:xfrm>
                <a:off x="3378" y="55"/>
                <a:ext cx="296" cy="110"/>
              </a:xfrm>
              <a:custGeom>
                <a:avLst/>
                <a:gdLst>
                  <a:gd name="T0" fmla="*/ 88 w 125"/>
                  <a:gd name="T1" fmla="*/ 40 h 46"/>
                  <a:gd name="T2" fmla="*/ 93 w 125"/>
                  <a:gd name="T3" fmla="*/ 45 h 46"/>
                  <a:gd name="T4" fmla="*/ 103 w 125"/>
                  <a:gd name="T5" fmla="*/ 46 h 46"/>
                  <a:gd name="T6" fmla="*/ 105 w 125"/>
                  <a:gd name="T7" fmla="*/ 32 h 46"/>
                  <a:gd name="T8" fmla="*/ 119 w 125"/>
                  <a:gd name="T9" fmla="*/ 33 h 46"/>
                  <a:gd name="T10" fmla="*/ 125 w 125"/>
                  <a:gd name="T11" fmla="*/ 29 h 46"/>
                  <a:gd name="T12" fmla="*/ 116 w 125"/>
                  <a:gd name="T13" fmla="*/ 26 h 46"/>
                  <a:gd name="T14" fmla="*/ 120 w 125"/>
                  <a:gd name="T15" fmla="*/ 22 h 46"/>
                  <a:gd name="T16" fmla="*/ 105 w 125"/>
                  <a:gd name="T17" fmla="*/ 11 h 46"/>
                  <a:gd name="T18" fmla="*/ 89 w 125"/>
                  <a:gd name="T19" fmla="*/ 8 h 46"/>
                  <a:gd name="T20" fmla="*/ 82 w 125"/>
                  <a:gd name="T21" fmla="*/ 3 h 46"/>
                  <a:gd name="T22" fmla="*/ 73 w 125"/>
                  <a:gd name="T23" fmla="*/ 7 h 46"/>
                  <a:gd name="T24" fmla="*/ 53 w 125"/>
                  <a:gd name="T25" fmla="*/ 3 h 46"/>
                  <a:gd name="T26" fmla="*/ 44 w 125"/>
                  <a:gd name="T27" fmla="*/ 6 h 46"/>
                  <a:gd name="T28" fmla="*/ 22 w 125"/>
                  <a:gd name="T29" fmla="*/ 0 h 46"/>
                  <a:gd name="T30" fmla="*/ 0 w 125"/>
                  <a:gd name="T31" fmla="*/ 5 h 46"/>
                  <a:gd name="T32" fmla="*/ 2 w 125"/>
                  <a:gd name="T33" fmla="*/ 15 h 46"/>
                  <a:gd name="T34" fmla="*/ 2 w 125"/>
                  <a:gd name="T35" fmla="*/ 16 h 46"/>
                  <a:gd name="T36" fmla="*/ 21 w 125"/>
                  <a:gd name="T37" fmla="*/ 22 h 46"/>
                  <a:gd name="T38" fmla="*/ 41 w 125"/>
                  <a:gd name="T39" fmla="*/ 23 h 46"/>
                  <a:gd name="T40" fmla="*/ 31 w 125"/>
                  <a:gd name="T41" fmla="*/ 34 h 46"/>
                  <a:gd name="T42" fmla="*/ 43 w 125"/>
                  <a:gd name="T43" fmla="*/ 35 h 46"/>
                  <a:gd name="T44" fmla="*/ 53 w 125"/>
                  <a:gd name="T45" fmla="*/ 41 h 46"/>
                  <a:gd name="T46" fmla="*/ 53 w 125"/>
                  <a:gd name="T47" fmla="*/ 43 h 46"/>
                  <a:gd name="T48" fmla="*/ 76 w 125"/>
                  <a:gd name="T49" fmla="*/ 45 h 46"/>
                  <a:gd name="T50" fmla="*/ 88 w 125"/>
                  <a:gd name="T5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46">
                    <a:moveTo>
                      <a:pt x="88" y="40"/>
                    </a:moveTo>
                    <a:cubicBezTo>
                      <a:pt x="90" y="42"/>
                      <a:pt x="91" y="43"/>
                      <a:pt x="93" y="45"/>
                    </a:cubicBezTo>
                    <a:cubicBezTo>
                      <a:pt x="97" y="46"/>
                      <a:pt x="99" y="46"/>
                      <a:pt x="103" y="46"/>
                    </a:cubicBezTo>
                    <a:cubicBezTo>
                      <a:pt x="104" y="40"/>
                      <a:pt x="104" y="38"/>
                      <a:pt x="105" y="32"/>
                    </a:cubicBezTo>
                    <a:cubicBezTo>
                      <a:pt x="110" y="32"/>
                      <a:pt x="113" y="32"/>
                      <a:pt x="119" y="33"/>
                    </a:cubicBezTo>
                    <a:cubicBezTo>
                      <a:pt x="121" y="31"/>
                      <a:pt x="122" y="31"/>
                      <a:pt x="125" y="29"/>
                    </a:cubicBezTo>
                    <a:cubicBezTo>
                      <a:pt x="122" y="28"/>
                      <a:pt x="120" y="27"/>
                      <a:pt x="116" y="26"/>
                    </a:cubicBezTo>
                    <a:cubicBezTo>
                      <a:pt x="118" y="24"/>
                      <a:pt x="119" y="23"/>
                      <a:pt x="120" y="22"/>
                    </a:cubicBezTo>
                    <a:cubicBezTo>
                      <a:pt x="114" y="18"/>
                      <a:pt x="111" y="15"/>
                      <a:pt x="105" y="11"/>
                    </a:cubicBezTo>
                    <a:cubicBezTo>
                      <a:pt x="99" y="10"/>
                      <a:pt x="96" y="9"/>
                      <a:pt x="89" y="8"/>
                    </a:cubicBezTo>
                    <a:cubicBezTo>
                      <a:pt x="87" y="6"/>
                      <a:pt x="85" y="5"/>
                      <a:pt x="82" y="3"/>
                    </a:cubicBezTo>
                    <a:cubicBezTo>
                      <a:pt x="79" y="5"/>
                      <a:pt x="77" y="6"/>
                      <a:pt x="73" y="7"/>
                    </a:cubicBezTo>
                    <a:cubicBezTo>
                      <a:pt x="65" y="6"/>
                      <a:pt x="61" y="5"/>
                      <a:pt x="53" y="3"/>
                    </a:cubicBezTo>
                    <a:cubicBezTo>
                      <a:pt x="49" y="4"/>
                      <a:pt x="48" y="5"/>
                      <a:pt x="44" y="6"/>
                    </a:cubicBezTo>
                    <a:cubicBezTo>
                      <a:pt x="35" y="4"/>
                      <a:pt x="31" y="2"/>
                      <a:pt x="22" y="0"/>
                    </a:cubicBezTo>
                    <a:cubicBezTo>
                      <a:pt x="13" y="2"/>
                      <a:pt x="9" y="3"/>
                      <a:pt x="0" y="5"/>
                    </a:cubicBezTo>
                    <a:cubicBezTo>
                      <a:pt x="1" y="9"/>
                      <a:pt x="1" y="11"/>
                      <a:pt x="2" y="15"/>
                    </a:cubicBezTo>
                    <a:cubicBezTo>
                      <a:pt x="2" y="15"/>
                      <a:pt x="2" y="16"/>
                      <a:pt x="2" y="16"/>
                    </a:cubicBezTo>
                    <a:cubicBezTo>
                      <a:pt x="10" y="18"/>
                      <a:pt x="14" y="19"/>
                      <a:pt x="21" y="22"/>
                    </a:cubicBezTo>
                    <a:cubicBezTo>
                      <a:pt x="29" y="22"/>
                      <a:pt x="33" y="22"/>
                      <a:pt x="41" y="23"/>
                    </a:cubicBezTo>
                    <a:cubicBezTo>
                      <a:pt x="37" y="28"/>
                      <a:pt x="35" y="30"/>
                      <a:pt x="31" y="34"/>
                    </a:cubicBezTo>
                    <a:cubicBezTo>
                      <a:pt x="35" y="35"/>
                      <a:pt x="38" y="35"/>
                      <a:pt x="43" y="35"/>
                    </a:cubicBezTo>
                    <a:cubicBezTo>
                      <a:pt x="47" y="37"/>
                      <a:pt x="49" y="39"/>
                      <a:pt x="53" y="41"/>
                    </a:cubicBezTo>
                    <a:cubicBezTo>
                      <a:pt x="53" y="42"/>
                      <a:pt x="53" y="43"/>
                      <a:pt x="53" y="43"/>
                    </a:cubicBezTo>
                    <a:cubicBezTo>
                      <a:pt x="62" y="44"/>
                      <a:pt x="67" y="45"/>
                      <a:pt x="76" y="45"/>
                    </a:cubicBezTo>
                    <a:cubicBezTo>
                      <a:pt x="81" y="43"/>
                      <a:pt x="83" y="42"/>
                      <a:pt x="88" y="40"/>
                    </a:cubicBez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58" name="Freeform 408"/>
            <p:cNvSpPr>
              <a:spLocks/>
            </p:cNvSpPr>
            <p:nvPr userDrawn="1"/>
          </p:nvSpPr>
          <p:spPr bwMode="auto">
            <a:xfrm>
              <a:off x="3373" y="1"/>
              <a:ext cx="375" cy="107"/>
            </a:xfrm>
            <a:custGeom>
              <a:avLst/>
              <a:gdLst>
                <a:gd name="T0" fmla="*/ 154 w 158"/>
                <a:gd name="T1" fmla="*/ 28 h 45"/>
                <a:gd name="T2" fmla="*/ 145 w 158"/>
                <a:gd name="T3" fmla="*/ 26 h 45"/>
                <a:gd name="T4" fmla="*/ 147 w 158"/>
                <a:gd name="T5" fmla="*/ 21 h 45"/>
                <a:gd name="T6" fmla="*/ 128 w 158"/>
                <a:gd name="T7" fmla="*/ 13 h 45"/>
                <a:gd name="T8" fmla="*/ 116 w 158"/>
                <a:gd name="T9" fmla="*/ 13 h 45"/>
                <a:gd name="T10" fmla="*/ 96 w 158"/>
                <a:gd name="T11" fmla="*/ 4 h 45"/>
                <a:gd name="T12" fmla="*/ 77 w 158"/>
                <a:gd name="T13" fmla="*/ 7 h 45"/>
                <a:gd name="T14" fmla="*/ 76 w 158"/>
                <a:gd name="T15" fmla="*/ 11 h 45"/>
                <a:gd name="T16" fmla="*/ 50 w 158"/>
                <a:gd name="T17" fmla="*/ 9 h 45"/>
                <a:gd name="T18" fmla="*/ 37 w 158"/>
                <a:gd name="T19" fmla="*/ 0 h 45"/>
                <a:gd name="T20" fmla="*/ 17 w 158"/>
                <a:gd name="T21" fmla="*/ 2 h 45"/>
                <a:gd name="T22" fmla="*/ 0 w 158"/>
                <a:gd name="T23" fmla="*/ 20 h 45"/>
                <a:gd name="T24" fmla="*/ 2 w 158"/>
                <a:gd name="T25" fmla="*/ 28 h 45"/>
                <a:gd name="T26" fmla="*/ 24 w 158"/>
                <a:gd name="T27" fmla="*/ 23 h 45"/>
                <a:gd name="T28" fmla="*/ 46 w 158"/>
                <a:gd name="T29" fmla="*/ 29 h 45"/>
                <a:gd name="T30" fmla="*/ 55 w 158"/>
                <a:gd name="T31" fmla="*/ 26 h 45"/>
                <a:gd name="T32" fmla="*/ 75 w 158"/>
                <a:gd name="T33" fmla="*/ 30 h 45"/>
                <a:gd name="T34" fmla="*/ 84 w 158"/>
                <a:gd name="T35" fmla="*/ 26 h 45"/>
                <a:gd name="T36" fmla="*/ 91 w 158"/>
                <a:gd name="T37" fmla="*/ 31 h 45"/>
                <a:gd name="T38" fmla="*/ 107 w 158"/>
                <a:gd name="T39" fmla="*/ 34 h 45"/>
                <a:gd name="T40" fmla="*/ 122 w 158"/>
                <a:gd name="T41" fmla="*/ 45 h 45"/>
                <a:gd name="T42" fmla="*/ 129 w 158"/>
                <a:gd name="T43" fmla="*/ 39 h 45"/>
                <a:gd name="T44" fmla="*/ 142 w 158"/>
                <a:gd name="T45" fmla="*/ 44 h 45"/>
                <a:gd name="T46" fmla="*/ 150 w 158"/>
                <a:gd name="T47" fmla="*/ 37 h 45"/>
                <a:gd name="T48" fmla="*/ 158 w 158"/>
                <a:gd name="T49" fmla="*/ 38 h 45"/>
                <a:gd name="T50" fmla="*/ 158 w 158"/>
                <a:gd name="T51" fmla="*/ 38 h 45"/>
                <a:gd name="T52" fmla="*/ 154 w 158"/>
                <a:gd name="T5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45">
                  <a:moveTo>
                    <a:pt x="154" y="28"/>
                  </a:moveTo>
                  <a:cubicBezTo>
                    <a:pt x="150" y="27"/>
                    <a:pt x="149" y="27"/>
                    <a:pt x="145" y="26"/>
                  </a:cubicBezTo>
                  <a:cubicBezTo>
                    <a:pt x="146" y="24"/>
                    <a:pt x="146" y="23"/>
                    <a:pt x="147" y="21"/>
                  </a:cubicBezTo>
                  <a:cubicBezTo>
                    <a:pt x="139" y="18"/>
                    <a:pt x="135" y="16"/>
                    <a:pt x="128" y="13"/>
                  </a:cubicBezTo>
                  <a:cubicBezTo>
                    <a:pt x="123" y="13"/>
                    <a:pt x="121" y="13"/>
                    <a:pt x="116" y="13"/>
                  </a:cubicBezTo>
                  <a:cubicBezTo>
                    <a:pt x="108" y="10"/>
                    <a:pt x="104" y="8"/>
                    <a:pt x="96" y="4"/>
                  </a:cubicBezTo>
                  <a:cubicBezTo>
                    <a:pt x="88" y="5"/>
                    <a:pt x="85" y="5"/>
                    <a:pt x="77" y="7"/>
                  </a:cubicBezTo>
                  <a:cubicBezTo>
                    <a:pt x="77" y="8"/>
                    <a:pt x="77" y="9"/>
                    <a:pt x="76" y="11"/>
                  </a:cubicBezTo>
                  <a:cubicBezTo>
                    <a:pt x="66" y="10"/>
                    <a:pt x="60" y="9"/>
                    <a:pt x="50" y="9"/>
                  </a:cubicBezTo>
                  <a:cubicBezTo>
                    <a:pt x="45" y="5"/>
                    <a:pt x="42" y="4"/>
                    <a:pt x="37" y="0"/>
                  </a:cubicBezTo>
                  <a:cubicBezTo>
                    <a:pt x="29" y="1"/>
                    <a:pt x="25" y="1"/>
                    <a:pt x="17" y="2"/>
                  </a:cubicBezTo>
                  <a:cubicBezTo>
                    <a:pt x="11" y="9"/>
                    <a:pt x="7" y="12"/>
                    <a:pt x="0" y="20"/>
                  </a:cubicBezTo>
                  <a:cubicBezTo>
                    <a:pt x="1" y="23"/>
                    <a:pt x="1" y="25"/>
                    <a:pt x="2" y="28"/>
                  </a:cubicBezTo>
                  <a:cubicBezTo>
                    <a:pt x="11" y="26"/>
                    <a:pt x="15" y="25"/>
                    <a:pt x="24" y="23"/>
                  </a:cubicBezTo>
                  <a:cubicBezTo>
                    <a:pt x="33" y="25"/>
                    <a:pt x="37" y="27"/>
                    <a:pt x="46" y="29"/>
                  </a:cubicBezTo>
                  <a:cubicBezTo>
                    <a:pt x="50" y="28"/>
                    <a:pt x="51" y="27"/>
                    <a:pt x="55" y="26"/>
                  </a:cubicBezTo>
                  <a:cubicBezTo>
                    <a:pt x="63" y="28"/>
                    <a:pt x="67" y="29"/>
                    <a:pt x="75" y="30"/>
                  </a:cubicBezTo>
                  <a:cubicBezTo>
                    <a:pt x="79" y="29"/>
                    <a:pt x="81" y="28"/>
                    <a:pt x="84" y="26"/>
                  </a:cubicBezTo>
                  <a:cubicBezTo>
                    <a:pt x="87" y="28"/>
                    <a:pt x="89" y="29"/>
                    <a:pt x="91" y="31"/>
                  </a:cubicBezTo>
                  <a:cubicBezTo>
                    <a:pt x="98" y="32"/>
                    <a:pt x="101" y="33"/>
                    <a:pt x="107" y="34"/>
                  </a:cubicBezTo>
                  <a:cubicBezTo>
                    <a:pt x="113" y="38"/>
                    <a:pt x="116" y="41"/>
                    <a:pt x="122" y="45"/>
                  </a:cubicBezTo>
                  <a:cubicBezTo>
                    <a:pt x="125" y="42"/>
                    <a:pt x="126" y="41"/>
                    <a:pt x="129" y="39"/>
                  </a:cubicBezTo>
                  <a:cubicBezTo>
                    <a:pt x="134" y="41"/>
                    <a:pt x="137" y="42"/>
                    <a:pt x="142" y="44"/>
                  </a:cubicBezTo>
                  <a:cubicBezTo>
                    <a:pt x="145" y="41"/>
                    <a:pt x="147" y="40"/>
                    <a:pt x="150" y="37"/>
                  </a:cubicBezTo>
                  <a:cubicBezTo>
                    <a:pt x="153" y="37"/>
                    <a:pt x="155" y="38"/>
                    <a:pt x="158" y="38"/>
                  </a:cubicBezTo>
                  <a:cubicBezTo>
                    <a:pt x="158" y="38"/>
                    <a:pt x="158" y="38"/>
                    <a:pt x="158" y="38"/>
                  </a:cubicBezTo>
                  <a:cubicBezTo>
                    <a:pt x="156" y="34"/>
                    <a:pt x="156" y="32"/>
                    <a:pt x="154" y="28"/>
                  </a:cubicBez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0" name="Freeform 410"/>
            <p:cNvSpPr>
              <a:spLocks/>
            </p:cNvSpPr>
            <p:nvPr userDrawn="1"/>
          </p:nvSpPr>
          <p:spPr bwMode="auto">
            <a:xfrm>
              <a:off x="3508" y="-54"/>
              <a:ext cx="245" cy="93"/>
            </a:xfrm>
            <a:custGeom>
              <a:avLst/>
              <a:gdLst>
                <a:gd name="T0" fmla="*/ 88 w 103"/>
                <a:gd name="T1" fmla="*/ 34 h 39"/>
                <a:gd name="T2" fmla="*/ 88 w 103"/>
                <a:gd name="T3" fmla="*/ 34 h 39"/>
                <a:gd name="T4" fmla="*/ 77 w 103"/>
                <a:gd name="T5" fmla="*/ 23 h 39"/>
                <a:gd name="T6" fmla="*/ 78 w 103"/>
                <a:gd name="T7" fmla="*/ 15 h 39"/>
                <a:gd name="T8" fmla="*/ 91 w 103"/>
                <a:gd name="T9" fmla="*/ 17 h 39"/>
                <a:gd name="T10" fmla="*/ 103 w 103"/>
                <a:gd name="T11" fmla="*/ 11 h 39"/>
                <a:gd name="T12" fmla="*/ 96 w 103"/>
                <a:gd name="T13" fmla="*/ 7 h 39"/>
                <a:gd name="T14" fmla="*/ 74 w 103"/>
                <a:gd name="T15" fmla="*/ 5 h 39"/>
                <a:gd name="T16" fmla="*/ 50 w 103"/>
                <a:gd name="T17" fmla="*/ 0 h 39"/>
                <a:gd name="T18" fmla="*/ 0 w 103"/>
                <a:gd name="T19" fmla="*/ 3 h 39"/>
                <a:gd name="T20" fmla="*/ 24 w 103"/>
                <a:gd name="T21" fmla="*/ 18 h 39"/>
                <a:gd name="T22" fmla="*/ 20 w 103"/>
                <a:gd name="T23" fmla="*/ 30 h 39"/>
                <a:gd name="T24" fmla="*/ 39 w 103"/>
                <a:gd name="T25" fmla="*/ 27 h 39"/>
                <a:gd name="T26" fmla="*/ 59 w 103"/>
                <a:gd name="T27" fmla="*/ 36 h 39"/>
                <a:gd name="T28" fmla="*/ 71 w 103"/>
                <a:gd name="T29" fmla="*/ 36 h 39"/>
                <a:gd name="T30" fmla="*/ 79 w 103"/>
                <a:gd name="T31" fmla="*/ 39 h 39"/>
                <a:gd name="T32" fmla="*/ 88 w 103"/>
                <a:gd name="T33"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39">
                  <a:moveTo>
                    <a:pt x="88" y="34"/>
                  </a:moveTo>
                  <a:cubicBezTo>
                    <a:pt x="88" y="34"/>
                    <a:pt x="88" y="34"/>
                    <a:pt x="88" y="34"/>
                  </a:cubicBezTo>
                  <a:cubicBezTo>
                    <a:pt x="84" y="30"/>
                    <a:pt x="81" y="28"/>
                    <a:pt x="77" y="23"/>
                  </a:cubicBezTo>
                  <a:cubicBezTo>
                    <a:pt x="77" y="20"/>
                    <a:pt x="78" y="19"/>
                    <a:pt x="78" y="15"/>
                  </a:cubicBezTo>
                  <a:cubicBezTo>
                    <a:pt x="83" y="16"/>
                    <a:pt x="86" y="16"/>
                    <a:pt x="91" y="17"/>
                  </a:cubicBezTo>
                  <a:cubicBezTo>
                    <a:pt x="96" y="15"/>
                    <a:pt x="98" y="13"/>
                    <a:pt x="103" y="11"/>
                  </a:cubicBezTo>
                  <a:cubicBezTo>
                    <a:pt x="100" y="9"/>
                    <a:pt x="99" y="8"/>
                    <a:pt x="96" y="7"/>
                  </a:cubicBezTo>
                  <a:cubicBezTo>
                    <a:pt x="87" y="6"/>
                    <a:pt x="83" y="5"/>
                    <a:pt x="74" y="5"/>
                  </a:cubicBezTo>
                  <a:cubicBezTo>
                    <a:pt x="64" y="3"/>
                    <a:pt x="60" y="2"/>
                    <a:pt x="50" y="0"/>
                  </a:cubicBezTo>
                  <a:cubicBezTo>
                    <a:pt x="30" y="1"/>
                    <a:pt x="20" y="1"/>
                    <a:pt x="0" y="3"/>
                  </a:cubicBezTo>
                  <a:cubicBezTo>
                    <a:pt x="10" y="9"/>
                    <a:pt x="14" y="12"/>
                    <a:pt x="24" y="18"/>
                  </a:cubicBezTo>
                  <a:cubicBezTo>
                    <a:pt x="22" y="22"/>
                    <a:pt x="22" y="25"/>
                    <a:pt x="20" y="30"/>
                  </a:cubicBezTo>
                  <a:cubicBezTo>
                    <a:pt x="28" y="28"/>
                    <a:pt x="31" y="28"/>
                    <a:pt x="39" y="27"/>
                  </a:cubicBezTo>
                  <a:cubicBezTo>
                    <a:pt x="47" y="31"/>
                    <a:pt x="51" y="33"/>
                    <a:pt x="59" y="36"/>
                  </a:cubicBezTo>
                  <a:cubicBezTo>
                    <a:pt x="64" y="36"/>
                    <a:pt x="66" y="36"/>
                    <a:pt x="71" y="36"/>
                  </a:cubicBezTo>
                  <a:cubicBezTo>
                    <a:pt x="74" y="37"/>
                    <a:pt x="76" y="38"/>
                    <a:pt x="79" y="39"/>
                  </a:cubicBezTo>
                  <a:cubicBezTo>
                    <a:pt x="83" y="37"/>
                    <a:pt x="85" y="36"/>
                    <a:pt x="88" y="34"/>
                  </a:cubicBez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2" name="Freeform 412"/>
            <p:cNvSpPr>
              <a:spLocks/>
            </p:cNvSpPr>
            <p:nvPr userDrawn="1"/>
          </p:nvSpPr>
          <p:spPr bwMode="auto">
            <a:xfrm>
              <a:off x="3421" y="238"/>
              <a:ext cx="910" cy="335"/>
            </a:xfrm>
            <a:custGeom>
              <a:avLst/>
              <a:gdLst>
                <a:gd name="T0" fmla="*/ 384 w 384"/>
                <a:gd name="T1" fmla="*/ 77 h 141"/>
                <a:gd name="T2" fmla="*/ 344 w 384"/>
                <a:gd name="T3" fmla="*/ 65 h 141"/>
                <a:gd name="T4" fmla="*/ 325 w 384"/>
                <a:gd name="T5" fmla="*/ 56 h 141"/>
                <a:gd name="T6" fmla="*/ 289 w 384"/>
                <a:gd name="T7" fmla="*/ 54 h 141"/>
                <a:gd name="T8" fmla="*/ 288 w 384"/>
                <a:gd name="T9" fmla="*/ 45 h 141"/>
                <a:gd name="T10" fmla="*/ 260 w 384"/>
                <a:gd name="T11" fmla="*/ 34 h 141"/>
                <a:gd name="T12" fmla="*/ 264 w 384"/>
                <a:gd name="T13" fmla="*/ 24 h 141"/>
                <a:gd name="T14" fmla="*/ 222 w 384"/>
                <a:gd name="T15" fmla="*/ 12 h 141"/>
                <a:gd name="T16" fmla="*/ 194 w 384"/>
                <a:gd name="T17" fmla="*/ 10 h 141"/>
                <a:gd name="T18" fmla="*/ 189 w 384"/>
                <a:gd name="T19" fmla="*/ 23 h 141"/>
                <a:gd name="T20" fmla="*/ 170 w 384"/>
                <a:gd name="T21" fmla="*/ 19 h 141"/>
                <a:gd name="T22" fmla="*/ 148 w 384"/>
                <a:gd name="T23" fmla="*/ 19 h 141"/>
                <a:gd name="T24" fmla="*/ 125 w 384"/>
                <a:gd name="T25" fmla="*/ 17 h 141"/>
                <a:gd name="T26" fmla="*/ 87 w 384"/>
                <a:gd name="T27" fmla="*/ 4 h 141"/>
                <a:gd name="T28" fmla="*/ 47 w 384"/>
                <a:gd name="T29" fmla="*/ 6 h 141"/>
                <a:gd name="T30" fmla="*/ 32 w 384"/>
                <a:gd name="T31" fmla="*/ 8 h 141"/>
                <a:gd name="T32" fmla="*/ 43 w 384"/>
                <a:gd name="T33" fmla="*/ 26 h 141"/>
                <a:gd name="T34" fmla="*/ 16 w 384"/>
                <a:gd name="T35" fmla="*/ 35 h 141"/>
                <a:gd name="T36" fmla="*/ 9 w 384"/>
                <a:gd name="T37" fmla="*/ 42 h 141"/>
                <a:gd name="T38" fmla="*/ 17 w 384"/>
                <a:gd name="T39" fmla="*/ 61 h 141"/>
                <a:gd name="T40" fmla="*/ 49 w 384"/>
                <a:gd name="T41" fmla="*/ 61 h 141"/>
                <a:gd name="T42" fmla="*/ 69 w 384"/>
                <a:gd name="T43" fmla="*/ 65 h 141"/>
                <a:gd name="T44" fmla="*/ 88 w 384"/>
                <a:gd name="T45" fmla="*/ 63 h 141"/>
                <a:gd name="T46" fmla="*/ 106 w 384"/>
                <a:gd name="T47" fmla="*/ 59 h 141"/>
                <a:gd name="T48" fmla="*/ 132 w 384"/>
                <a:gd name="T49" fmla="*/ 67 h 141"/>
                <a:gd name="T50" fmla="*/ 152 w 384"/>
                <a:gd name="T51" fmla="*/ 75 h 141"/>
                <a:gd name="T52" fmla="*/ 159 w 384"/>
                <a:gd name="T53" fmla="*/ 86 h 141"/>
                <a:gd name="T54" fmla="*/ 182 w 384"/>
                <a:gd name="T55" fmla="*/ 97 h 141"/>
                <a:gd name="T56" fmla="*/ 211 w 384"/>
                <a:gd name="T57" fmla="*/ 97 h 141"/>
                <a:gd name="T58" fmla="*/ 214 w 384"/>
                <a:gd name="T59" fmla="*/ 108 h 141"/>
                <a:gd name="T60" fmla="*/ 244 w 384"/>
                <a:gd name="T61" fmla="*/ 114 h 141"/>
                <a:gd name="T62" fmla="*/ 221 w 384"/>
                <a:gd name="T63" fmla="*/ 124 h 141"/>
                <a:gd name="T64" fmla="*/ 239 w 384"/>
                <a:gd name="T65" fmla="*/ 138 h 141"/>
                <a:gd name="T66" fmla="*/ 259 w 384"/>
                <a:gd name="T67" fmla="*/ 136 h 141"/>
                <a:gd name="T68" fmla="*/ 278 w 384"/>
                <a:gd name="T69" fmla="*/ 135 h 141"/>
                <a:gd name="T70" fmla="*/ 299 w 384"/>
                <a:gd name="T71" fmla="*/ 129 h 141"/>
                <a:gd name="T72" fmla="*/ 259 w 384"/>
                <a:gd name="T73" fmla="*/ 114 h 141"/>
                <a:gd name="T74" fmla="*/ 307 w 384"/>
                <a:gd name="T75" fmla="*/ 112 h 141"/>
                <a:gd name="T76" fmla="*/ 339 w 384"/>
                <a:gd name="T77" fmla="*/ 109 h 141"/>
                <a:gd name="T78" fmla="*/ 375 w 384"/>
                <a:gd name="T79" fmla="*/ 104 h 141"/>
                <a:gd name="T80" fmla="*/ 373 w 384"/>
                <a:gd name="T81" fmla="*/ 92 h 141"/>
                <a:gd name="T82" fmla="*/ 383 w 384"/>
                <a:gd name="T83" fmla="*/ 8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4" h="141">
                  <a:moveTo>
                    <a:pt x="383" y="84"/>
                  </a:moveTo>
                  <a:cubicBezTo>
                    <a:pt x="383" y="81"/>
                    <a:pt x="383" y="80"/>
                    <a:pt x="384" y="77"/>
                  </a:cubicBezTo>
                  <a:cubicBezTo>
                    <a:pt x="375" y="76"/>
                    <a:pt x="371" y="76"/>
                    <a:pt x="362" y="75"/>
                  </a:cubicBezTo>
                  <a:cubicBezTo>
                    <a:pt x="355" y="71"/>
                    <a:pt x="351" y="69"/>
                    <a:pt x="344" y="65"/>
                  </a:cubicBezTo>
                  <a:cubicBezTo>
                    <a:pt x="341" y="66"/>
                    <a:pt x="340" y="66"/>
                    <a:pt x="337" y="68"/>
                  </a:cubicBezTo>
                  <a:cubicBezTo>
                    <a:pt x="332" y="63"/>
                    <a:pt x="330" y="61"/>
                    <a:pt x="325" y="56"/>
                  </a:cubicBezTo>
                  <a:cubicBezTo>
                    <a:pt x="319" y="57"/>
                    <a:pt x="316" y="57"/>
                    <a:pt x="310" y="58"/>
                  </a:cubicBezTo>
                  <a:cubicBezTo>
                    <a:pt x="302" y="56"/>
                    <a:pt x="297" y="55"/>
                    <a:pt x="289" y="54"/>
                  </a:cubicBezTo>
                  <a:cubicBezTo>
                    <a:pt x="287" y="52"/>
                    <a:pt x="286" y="51"/>
                    <a:pt x="285" y="50"/>
                  </a:cubicBezTo>
                  <a:cubicBezTo>
                    <a:pt x="286" y="48"/>
                    <a:pt x="287" y="47"/>
                    <a:pt x="288" y="45"/>
                  </a:cubicBezTo>
                  <a:cubicBezTo>
                    <a:pt x="286" y="43"/>
                    <a:pt x="286" y="42"/>
                    <a:pt x="284" y="39"/>
                  </a:cubicBezTo>
                  <a:cubicBezTo>
                    <a:pt x="275" y="37"/>
                    <a:pt x="270" y="36"/>
                    <a:pt x="260" y="34"/>
                  </a:cubicBezTo>
                  <a:cubicBezTo>
                    <a:pt x="259" y="32"/>
                    <a:pt x="259" y="30"/>
                    <a:pt x="258" y="28"/>
                  </a:cubicBezTo>
                  <a:cubicBezTo>
                    <a:pt x="260" y="26"/>
                    <a:pt x="262" y="26"/>
                    <a:pt x="264" y="24"/>
                  </a:cubicBezTo>
                  <a:cubicBezTo>
                    <a:pt x="260" y="20"/>
                    <a:pt x="258" y="18"/>
                    <a:pt x="254" y="14"/>
                  </a:cubicBezTo>
                  <a:cubicBezTo>
                    <a:pt x="241" y="13"/>
                    <a:pt x="235" y="13"/>
                    <a:pt x="222" y="12"/>
                  </a:cubicBezTo>
                  <a:cubicBezTo>
                    <a:pt x="221" y="13"/>
                    <a:pt x="220" y="14"/>
                    <a:pt x="218" y="16"/>
                  </a:cubicBezTo>
                  <a:cubicBezTo>
                    <a:pt x="208" y="14"/>
                    <a:pt x="204" y="13"/>
                    <a:pt x="194" y="10"/>
                  </a:cubicBezTo>
                  <a:cubicBezTo>
                    <a:pt x="191" y="13"/>
                    <a:pt x="189" y="14"/>
                    <a:pt x="186" y="17"/>
                  </a:cubicBezTo>
                  <a:cubicBezTo>
                    <a:pt x="187" y="20"/>
                    <a:pt x="187" y="21"/>
                    <a:pt x="189" y="23"/>
                  </a:cubicBezTo>
                  <a:cubicBezTo>
                    <a:pt x="184" y="24"/>
                    <a:pt x="182" y="25"/>
                    <a:pt x="178" y="26"/>
                  </a:cubicBezTo>
                  <a:cubicBezTo>
                    <a:pt x="175" y="23"/>
                    <a:pt x="173" y="22"/>
                    <a:pt x="170" y="19"/>
                  </a:cubicBezTo>
                  <a:cubicBezTo>
                    <a:pt x="164" y="17"/>
                    <a:pt x="160" y="16"/>
                    <a:pt x="154" y="15"/>
                  </a:cubicBezTo>
                  <a:cubicBezTo>
                    <a:pt x="152" y="17"/>
                    <a:pt x="150" y="18"/>
                    <a:pt x="148" y="19"/>
                  </a:cubicBezTo>
                  <a:cubicBezTo>
                    <a:pt x="143" y="17"/>
                    <a:pt x="141" y="16"/>
                    <a:pt x="136" y="13"/>
                  </a:cubicBezTo>
                  <a:cubicBezTo>
                    <a:pt x="132" y="15"/>
                    <a:pt x="130" y="16"/>
                    <a:pt x="125" y="17"/>
                  </a:cubicBezTo>
                  <a:cubicBezTo>
                    <a:pt x="121" y="14"/>
                    <a:pt x="118" y="12"/>
                    <a:pt x="114" y="8"/>
                  </a:cubicBezTo>
                  <a:cubicBezTo>
                    <a:pt x="103" y="6"/>
                    <a:pt x="98" y="5"/>
                    <a:pt x="87" y="4"/>
                  </a:cubicBezTo>
                  <a:cubicBezTo>
                    <a:pt x="72" y="2"/>
                    <a:pt x="65" y="1"/>
                    <a:pt x="50" y="0"/>
                  </a:cubicBezTo>
                  <a:cubicBezTo>
                    <a:pt x="49" y="3"/>
                    <a:pt x="48" y="4"/>
                    <a:pt x="47" y="6"/>
                  </a:cubicBezTo>
                  <a:cubicBezTo>
                    <a:pt x="41" y="6"/>
                    <a:pt x="38" y="7"/>
                    <a:pt x="32" y="7"/>
                  </a:cubicBezTo>
                  <a:cubicBezTo>
                    <a:pt x="32" y="7"/>
                    <a:pt x="32" y="8"/>
                    <a:pt x="32" y="8"/>
                  </a:cubicBezTo>
                  <a:cubicBezTo>
                    <a:pt x="38" y="12"/>
                    <a:pt x="40" y="15"/>
                    <a:pt x="46" y="19"/>
                  </a:cubicBezTo>
                  <a:cubicBezTo>
                    <a:pt x="45" y="22"/>
                    <a:pt x="44" y="23"/>
                    <a:pt x="43" y="26"/>
                  </a:cubicBezTo>
                  <a:cubicBezTo>
                    <a:pt x="39" y="25"/>
                    <a:pt x="37" y="25"/>
                    <a:pt x="33" y="25"/>
                  </a:cubicBezTo>
                  <a:cubicBezTo>
                    <a:pt x="26" y="29"/>
                    <a:pt x="22" y="31"/>
                    <a:pt x="16" y="35"/>
                  </a:cubicBezTo>
                  <a:cubicBezTo>
                    <a:pt x="16" y="39"/>
                    <a:pt x="16" y="40"/>
                    <a:pt x="16" y="44"/>
                  </a:cubicBezTo>
                  <a:cubicBezTo>
                    <a:pt x="13" y="43"/>
                    <a:pt x="12" y="43"/>
                    <a:pt x="9" y="42"/>
                  </a:cubicBezTo>
                  <a:cubicBezTo>
                    <a:pt x="5" y="47"/>
                    <a:pt x="4" y="50"/>
                    <a:pt x="0" y="54"/>
                  </a:cubicBezTo>
                  <a:cubicBezTo>
                    <a:pt x="7" y="57"/>
                    <a:pt x="11" y="58"/>
                    <a:pt x="17" y="61"/>
                  </a:cubicBezTo>
                  <a:cubicBezTo>
                    <a:pt x="20" y="60"/>
                    <a:pt x="21" y="59"/>
                    <a:pt x="23" y="58"/>
                  </a:cubicBezTo>
                  <a:cubicBezTo>
                    <a:pt x="33" y="59"/>
                    <a:pt x="38" y="60"/>
                    <a:pt x="49" y="61"/>
                  </a:cubicBezTo>
                  <a:cubicBezTo>
                    <a:pt x="54" y="64"/>
                    <a:pt x="56" y="66"/>
                    <a:pt x="61" y="69"/>
                  </a:cubicBezTo>
                  <a:cubicBezTo>
                    <a:pt x="64" y="67"/>
                    <a:pt x="66" y="67"/>
                    <a:pt x="69" y="65"/>
                  </a:cubicBezTo>
                  <a:cubicBezTo>
                    <a:pt x="74" y="66"/>
                    <a:pt x="77" y="66"/>
                    <a:pt x="82" y="66"/>
                  </a:cubicBezTo>
                  <a:cubicBezTo>
                    <a:pt x="84" y="65"/>
                    <a:pt x="86" y="64"/>
                    <a:pt x="88" y="63"/>
                  </a:cubicBezTo>
                  <a:cubicBezTo>
                    <a:pt x="92" y="63"/>
                    <a:pt x="93" y="63"/>
                    <a:pt x="96" y="63"/>
                  </a:cubicBezTo>
                  <a:cubicBezTo>
                    <a:pt x="100" y="62"/>
                    <a:pt x="102" y="61"/>
                    <a:pt x="106" y="59"/>
                  </a:cubicBezTo>
                  <a:cubicBezTo>
                    <a:pt x="112" y="59"/>
                    <a:pt x="115" y="60"/>
                    <a:pt x="121" y="60"/>
                  </a:cubicBezTo>
                  <a:cubicBezTo>
                    <a:pt x="126" y="63"/>
                    <a:pt x="128" y="64"/>
                    <a:pt x="132" y="67"/>
                  </a:cubicBezTo>
                  <a:cubicBezTo>
                    <a:pt x="139" y="68"/>
                    <a:pt x="142" y="69"/>
                    <a:pt x="149" y="71"/>
                  </a:cubicBezTo>
                  <a:cubicBezTo>
                    <a:pt x="150" y="72"/>
                    <a:pt x="151" y="73"/>
                    <a:pt x="152" y="75"/>
                  </a:cubicBezTo>
                  <a:cubicBezTo>
                    <a:pt x="151" y="78"/>
                    <a:pt x="150" y="79"/>
                    <a:pt x="148" y="81"/>
                  </a:cubicBezTo>
                  <a:cubicBezTo>
                    <a:pt x="153" y="83"/>
                    <a:pt x="155" y="84"/>
                    <a:pt x="159" y="86"/>
                  </a:cubicBezTo>
                  <a:cubicBezTo>
                    <a:pt x="163" y="94"/>
                    <a:pt x="165" y="98"/>
                    <a:pt x="169" y="106"/>
                  </a:cubicBezTo>
                  <a:cubicBezTo>
                    <a:pt x="174" y="102"/>
                    <a:pt x="177" y="100"/>
                    <a:pt x="182" y="97"/>
                  </a:cubicBezTo>
                  <a:cubicBezTo>
                    <a:pt x="188" y="96"/>
                    <a:pt x="190" y="95"/>
                    <a:pt x="196" y="94"/>
                  </a:cubicBezTo>
                  <a:cubicBezTo>
                    <a:pt x="202" y="95"/>
                    <a:pt x="205" y="96"/>
                    <a:pt x="211" y="97"/>
                  </a:cubicBezTo>
                  <a:cubicBezTo>
                    <a:pt x="208" y="100"/>
                    <a:pt x="206" y="101"/>
                    <a:pt x="203" y="103"/>
                  </a:cubicBezTo>
                  <a:cubicBezTo>
                    <a:pt x="207" y="105"/>
                    <a:pt x="209" y="106"/>
                    <a:pt x="214" y="108"/>
                  </a:cubicBezTo>
                  <a:cubicBezTo>
                    <a:pt x="221" y="108"/>
                    <a:pt x="225" y="108"/>
                    <a:pt x="233" y="108"/>
                  </a:cubicBezTo>
                  <a:cubicBezTo>
                    <a:pt x="237" y="111"/>
                    <a:pt x="239" y="112"/>
                    <a:pt x="244" y="114"/>
                  </a:cubicBezTo>
                  <a:cubicBezTo>
                    <a:pt x="233" y="116"/>
                    <a:pt x="227" y="117"/>
                    <a:pt x="216" y="120"/>
                  </a:cubicBezTo>
                  <a:cubicBezTo>
                    <a:pt x="218" y="121"/>
                    <a:pt x="219" y="122"/>
                    <a:pt x="221" y="124"/>
                  </a:cubicBezTo>
                  <a:cubicBezTo>
                    <a:pt x="228" y="125"/>
                    <a:pt x="231" y="126"/>
                    <a:pt x="238" y="128"/>
                  </a:cubicBezTo>
                  <a:cubicBezTo>
                    <a:pt x="239" y="132"/>
                    <a:pt x="239" y="134"/>
                    <a:pt x="239" y="138"/>
                  </a:cubicBezTo>
                  <a:cubicBezTo>
                    <a:pt x="243" y="139"/>
                    <a:pt x="245" y="140"/>
                    <a:pt x="250" y="141"/>
                  </a:cubicBezTo>
                  <a:cubicBezTo>
                    <a:pt x="254" y="139"/>
                    <a:pt x="255" y="138"/>
                    <a:pt x="259" y="136"/>
                  </a:cubicBezTo>
                  <a:cubicBezTo>
                    <a:pt x="264" y="137"/>
                    <a:pt x="266" y="137"/>
                    <a:pt x="271" y="138"/>
                  </a:cubicBezTo>
                  <a:cubicBezTo>
                    <a:pt x="274" y="137"/>
                    <a:pt x="276" y="136"/>
                    <a:pt x="278" y="135"/>
                  </a:cubicBezTo>
                  <a:cubicBezTo>
                    <a:pt x="285" y="136"/>
                    <a:pt x="289" y="137"/>
                    <a:pt x="296" y="138"/>
                  </a:cubicBezTo>
                  <a:cubicBezTo>
                    <a:pt x="297" y="134"/>
                    <a:pt x="298" y="132"/>
                    <a:pt x="299" y="129"/>
                  </a:cubicBezTo>
                  <a:cubicBezTo>
                    <a:pt x="289" y="129"/>
                    <a:pt x="284" y="129"/>
                    <a:pt x="273" y="129"/>
                  </a:cubicBezTo>
                  <a:cubicBezTo>
                    <a:pt x="268" y="123"/>
                    <a:pt x="265" y="120"/>
                    <a:pt x="259" y="114"/>
                  </a:cubicBezTo>
                  <a:cubicBezTo>
                    <a:pt x="271" y="112"/>
                    <a:pt x="276" y="111"/>
                    <a:pt x="287" y="109"/>
                  </a:cubicBezTo>
                  <a:cubicBezTo>
                    <a:pt x="295" y="110"/>
                    <a:pt x="299" y="111"/>
                    <a:pt x="307" y="112"/>
                  </a:cubicBezTo>
                  <a:cubicBezTo>
                    <a:pt x="314" y="110"/>
                    <a:pt x="317" y="109"/>
                    <a:pt x="324" y="107"/>
                  </a:cubicBezTo>
                  <a:cubicBezTo>
                    <a:pt x="330" y="108"/>
                    <a:pt x="333" y="108"/>
                    <a:pt x="339" y="109"/>
                  </a:cubicBezTo>
                  <a:cubicBezTo>
                    <a:pt x="344" y="105"/>
                    <a:pt x="347" y="104"/>
                    <a:pt x="352" y="100"/>
                  </a:cubicBezTo>
                  <a:cubicBezTo>
                    <a:pt x="361" y="102"/>
                    <a:pt x="366" y="102"/>
                    <a:pt x="375" y="104"/>
                  </a:cubicBezTo>
                  <a:cubicBezTo>
                    <a:pt x="376" y="102"/>
                    <a:pt x="377" y="101"/>
                    <a:pt x="379" y="100"/>
                  </a:cubicBezTo>
                  <a:cubicBezTo>
                    <a:pt x="376" y="97"/>
                    <a:pt x="375" y="95"/>
                    <a:pt x="373" y="92"/>
                  </a:cubicBezTo>
                  <a:cubicBezTo>
                    <a:pt x="374" y="89"/>
                    <a:pt x="374" y="88"/>
                    <a:pt x="375" y="85"/>
                  </a:cubicBezTo>
                  <a:cubicBezTo>
                    <a:pt x="378" y="85"/>
                    <a:pt x="380" y="84"/>
                    <a:pt x="383" y="84"/>
                  </a:cubicBez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4" name="Freeform 414"/>
            <p:cNvSpPr>
              <a:spLocks/>
            </p:cNvSpPr>
            <p:nvPr userDrawn="1"/>
          </p:nvSpPr>
          <p:spPr bwMode="auto">
            <a:xfrm>
              <a:off x="5479" y="1375"/>
              <a:ext cx="1276" cy="1008"/>
            </a:xfrm>
            <a:custGeom>
              <a:avLst/>
              <a:gdLst>
                <a:gd name="T0" fmla="*/ 526 w 538"/>
                <a:gd name="T1" fmla="*/ 265 h 425"/>
                <a:gd name="T2" fmla="*/ 479 w 538"/>
                <a:gd name="T3" fmla="*/ 255 h 425"/>
                <a:gd name="T4" fmla="*/ 439 w 538"/>
                <a:gd name="T5" fmla="*/ 252 h 425"/>
                <a:gd name="T6" fmla="*/ 412 w 538"/>
                <a:gd name="T7" fmla="*/ 250 h 425"/>
                <a:gd name="T8" fmla="*/ 390 w 538"/>
                <a:gd name="T9" fmla="*/ 223 h 425"/>
                <a:gd name="T10" fmla="*/ 367 w 538"/>
                <a:gd name="T11" fmla="*/ 233 h 425"/>
                <a:gd name="T12" fmla="*/ 311 w 538"/>
                <a:gd name="T13" fmla="*/ 207 h 425"/>
                <a:gd name="T14" fmla="*/ 286 w 538"/>
                <a:gd name="T15" fmla="*/ 190 h 425"/>
                <a:gd name="T16" fmla="*/ 232 w 538"/>
                <a:gd name="T17" fmla="*/ 143 h 425"/>
                <a:gd name="T18" fmla="*/ 255 w 538"/>
                <a:gd name="T19" fmla="*/ 130 h 425"/>
                <a:gd name="T20" fmla="*/ 220 w 538"/>
                <a:gd name="T21" fmla="*/ 95 h 425"/>
                <a:gd name="T22" fmla="*/ 240 w 538"/>
                <a:gd name="T23" fmla="*/ 82 h 425"/>
                <a:gd name="T24" fmla="*/ 230 w 538"/>
                <a:gd name="T25" fmla="*/ 54 h 425"/>
                <a:gd name="T26" fmla="*/ 224 w 538"/>
                <a:gd name="T27" fmla="*/ 26 h 425"/>
                <a:gd name="T28" fmla="*/ 181 w 538"/>
                <a:gd name="T29" fmla="*/ 6 h 425"/>
                <a:gd name="T30" fmla="*/ 134 w 538"/>
                <a:gd name="T31" fmla="*/ 4 h 425"/>
                <a:gd name="T32" fmla="*/ 154 w 538"/>
                <a:gd name="T33" fmla="*/ 46 h 425"/>
                <a:gd name="T34" fmla="*/ 141 w 538"/>
                <a:gd name="T35" fmla="*/ 61 h 425"/>
                <a:gd name="T36" fmla="*/ 105 w 538"/>
                <a:gd name="T37" fmla="*/ 94 h 425"/>
                <a:gd name="T38" fmla="*/ 56 w 538"/>
                <a:gd name="T39" fmla="*/ 98 h 425"/>
                <a:gd name="T40" fmla="*/ 28 w 538"/>
                <a:gd name="T41" fmla="*/ 102 h 425"/>
                <a:gd name="T42" fmla="*/ 51 w 538"/>
                <a:gd name="T43" fmla="*/ 128 h 425"/>
                <a:gd name="T44" fmla="*/ 0 w 538"/>
                <a:gd name="T45" fmla="*/ 140 h 425"/>
                <a:gd name="T46" fmla="*/ 30 w 538"/>
                <a:gd name="T47" fmla="*/ 170 h 425"/>
                <a:gd name="T48" fmla="*/ 33 w 538"/>
                <a:gd name="T49" fmla="*/ 197 h 425"/>
                <a:gd name="T50" fmla="*/ 73 w 538"/>
                <a:gd name="T51" fmla="*/ 210 h 425"/>
                <a:gd name="T52" fmla="*/ 64 w 538"/>
                <a:gd name="T53" fmla="*/ 240 h 425"/>
                <a:gd name="T54" fmla="*/ 70 w 538"/>
                <a:gd name="T55" fmla="*/ 297 h 425"/>
                <a:gd name="T56" fmla="*/ 77 w 538"/>
                <a:gd name="T57" fmla="*/ 333 h 425"/>
                <a:gd name="T58" fmla="*/ 89 w 538"/>
                <a:gd name="T59" fmla="*/ 387 h 425"/>
                <a:gd name="T60" fmla="*/ 91 w 538"/>
                <a:gd name="T61" fmla="*/ 407 h 425"/>
                <a:gd name="T62" fmla="*/ 126 w 538"/>
                <a:gd name="T63" fmla="*/ 418 h 425"/>
                <a:gd name="T64" fmla="*/ 145 w 538"/>
                <a:gd name="T65" fmla="*/ 409 h 425"/>
                <a:gd name="T66" fmla="*/ 155 w 538"/>
                <a:gd name="T67" fmla="*/ 393 h 425"/>
                <a:gd name="T68" fmla="*/ 174 w 538"/>
                <a:gd name="T69" fmla="*/ 350 h 425"/>
                <a:gd name="T70" fmla="*/ 205 w 538"/>
                <a:gd name="T71" fmla="*/ 329 h 425"/>
                <a:gd name="T72" fmla="*/ 262 w 538"/>
                <a:gd name="T73" fmla="*/ 322 h 425"/>
                <a:gd name="T74" fmla="*/ 291 w 538"/>
                <a:gd name="T75" fmla="*/ 306 h 425"/>
                <a:gd name="T76" fmla="*/ 324 w 538"/>
                <a:gd name="T77" fmla="*/ 311 h 425"/>
                <a:gd name="T78" fmla="*/ 355 w 538"/>
                <a:gd name="T79" fmla="*/ 292 h 425"/>
                <a:gd name="T80" fmla="*/ 367 w 538"/>
                <a:gd name="T81" fmla="*/ 310 h 425"/>
                <a:gd name="T82" fmla="*/ 359 w 538"/>
                <a:gd name="T83" fmla="*/ 268 h 425"/>
                <a:gd name="T84" fmla="*/ 370 w 538"/>
                <a:gd name="T85" fmla="*/ 253 h 425"/>
                <a:gd name="T86" fmla="*/ 393 w 538"/>
                <a:gd name="T87" fmla="*/ 271 h 425"/>
                <a:gd name="T88" fmla="*/ 421 w 538"/>
                <a:gd name="T89" fmla="*/ 287 h 425"/>
                <a:gd name="T90" fmla="*/ 413 w 538"/>
                <a:gd name="T91" fmla="*/ 299 h 425"/>
                <a:gd name="T92" fmla="*/ 433 w 538"/>
                <a:gd name="T93" fmla="*/ 311 h 425"/>
                <a:gd name="T94" fmla="*/ 453 w 538"/>
                <a:gd name="T95" fmla="*/ 317 h 425"/>
                <a:gd name="T96" fmla="*/ 476 w 538"/>
                <a:gd name="T97" fmla="*/ 310 h 425"/>
                <a:gd name="T98" fmla="*/ 525 w 538"/>
                <a:gd name="T99" fmla="*/ 30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8" h="425">
                  <a:moveTo>
                    <a:pt x="525" y="281"/>
                  </a:moveTo>
                  <a:cubicBezTo>
                    <a:pt x="528" y="280"/>
                    <a:pt x="529" y="279"/>
                    <a:pt x="532" y="278"/>
                  </a:cubicBezTo>
                  <a:cubicBezTo>
                    <a:pt x="530" y="273"/>
                    <a:pt x="528" y="270"/>
                    <a:pt x="526" y="265"/>
                  </a:cubicBezTo>
                  <a:cubicBezTo>
                    <a:pt x="518" y="265"/>
                    <a:pt x="514" y="265"/>
                    <a:pt x="506" y="265"/>
                  </a:cubicBezTo>
                  <a:cubicBezTo>
                    <a:pt x="502" y="262"/>
                    <a:pt x="500" y="260"/>
                    <a:pt x="496" y="256"/>
                  </a:cubicBezTo>
                  <a:cubicBezTo>
                    <a:pt x="489" y="256"/>
                    <a:pt x="485" y="256"/>
                    <a:pt x="479" y="255"/>
                  </a:cubicBezTo>
                  <a:cubicBezTo>
                    <a:pt x="474" y="253"/>
                    <a:pt x="471" y="252"/>
                    <a:pt x="466" y="250"/>
                  </a:cubicBezTo>
                  <a:cubicBezTo>
                    <a:pt x="463" y="252"/>
                    <a:pt x="461" y="253"/>
                    <a:pt x="457" y="255"/>
                  </a:cubicBezTo>
                  <a:cubicBezTo>
                    <a:pt x="450" y="254"/>
                    <a:pt x="446" y="253"/>
                    <a:pt x="439" y="252"/>
                  </a:cubicBezTo>
                  <a:cubicBezTo>
                    <a:pt x="439" y="258"/>
                    <a:pt x="439" y="261"/>
                    <a:pt x="439" y="267"/>
                  </a:cubicBezTo>
                  <a:cubicBezTo>
                    <a:pt x="431" y="264"/>
                    <a:pt x="427" y="262"/>
                    <a:pt x="419" y="259"/>
                  </a:cubicBezTo>
                  <a:cubicBezTo>
                    <a:pt x="416" y="256"/>
                    <a:pt x="415" y="254"/>
                    <a:pt x="412" y="250"/>
                  </a:cubicBezTo>
                  <a:cubicBezTo>
                    <a:pt x="405" y="250"/>
                    <a:pt x="402" y="249"/>
                    <a:pt x="395" y="248"/>
                  </a:cubicBezTo>
                  <a:cubicBezTo>
                    <a:pt x="390" y="242"/>
                    <a:pt x="387" y="239"/>
                    <a:pt x="382" y="233"/>
                  </a:cubicBezTo>
                  <a:cubicBezTo>
                    <a:pt x="385" y="229"/>
                    <a:pt x="387" y="227"/>
                    <a:pt x="390" y="223"/>
                  </a:cubicBezTo>
                  <a:cubicBezTo>
                    <a:pt x="383" y="221"/>
                    <a:pt x="379" y="220"/>
                    <a:pt x="371" y="218"/>
                  </a:cubicBezTo>
                  <a:cubicBezTo>
                    <a:pt x="368" y="222"/>
                    <a:pt x="366" y="224"/>
                    <a:pt x="362" y="227"/>
                  </a:cubicBezTo>
                  <a:cubicBezTo>
                    <a:pt x="364" y="230"/>
                    <a:pt x="365" y="231"/>
                    <a:pt x="367" y="233"/>
                  </a:cubicBezTo>
                  <a:cubicBezTo>
                    <a:pt x="364" y="235"/>
                    <a:pt x="362" y="236"/>
                    <a:pt x="359" y="238"/>
                  </a:cubicBezTo>
                  <a:cubicBezTo>
                    <a:pt x="353" y="235"/>
                    <a:pt x="350" y="233"/>
                    <a:pt x="343" y="230"/>
                  </a:cubicBezTo>
                  <a:cubicBezTo>
                    <a:pt x="330" y="220"/>
                    <a:pt x="324" y="216"/>
                    <a:pt x="311" y="207"/>
                  </a:cubicBezTo>
                  <a:cubicBezTo>
                    <a:pt x="311" y="205"/>
                    <a:pt x="311" y="204"/>
                    <a:pt x="312" y="202"/>
                  </a:cubicBezTo>
                  <a:cubicBezTo>
                    <a:pt x="308" y="198"/>
                    <a:pt x="305" y="196"/>
                    <a:pt x="301" y="193"/>
                  </a:cubicBezTo>
                  <a:cubicBezTo>
                    <a:pt x="295" y="192"/>
                    <a:pt x="292" y="191"/>
                    <a:pt x="286" y="190"/>
                  </a:cubicBezTo>
                  <a:cubicBezTo>
                    <a:pt x="280" y="183"/>
                    <a:pt x="276" y="179"/>
                    <a:pt x="270" y="172"/>
                  </a:cubicBezTo>
                  <a:cubicBezTo>
                    <a:pt x="266" y="172"/>
                    <a:pt x="265" y="172"/>
                    <a:pt x="261" y="171"/>
                  </a:cubicBezTo>
                  <a:cubicBezTo>
                    <a:pt x="250" y="160"/>
                    <a:pt x="244" y="154"/>
                    <a:pt x="232" y="143"/>
                  </a:cubicBezTo>
                  <a:cubicBezTo>
                    <a:pt x="236" y="140"/>
                    <a:pt x="238" y="139"/>
                    <a:pt x="242" y="137"/>
                  </a:cubicBezTo>
                  <a:cubicBezTo>
                    <a:pt x="243" y="135"/>
                    <a:pt x="243" y="134"/>
                    <a:pt x="243" y="133"/>
                  </a:cubicBezTo>
                  <a:cubicBezTo>
                    <a:pt x="248" y="132"/>
                    <a:pt x="250" y="131"/>
                    <a:pt x="255" y="130"/>
                  </a:cubicBezTo>
                  <a:cubicBezTo>
                    <a:pt x="246" y="122"/>
                    <a:pt x="242" y="117"/>
                    <a:pt x="232" y="108"/>
                  </a:cubicBezTo>
                  <a:cubicBezTo>
                    <a:pt x="232" y="106"/>
                    <a:pt x="232" y="104"/>
                    <a:pt x="231" y="101"/>
                  </a:cubicBezTo>
                  <a:cubicBezTo>
                    <a:pt x="227" y="99"/>
                    <a:pt x="225" y="98"/>
                    <a:pt x="220" y="95"/>
                  </a:cubicBezTo>
                  <a:cubicBezTo>
                    <a:pt x="220" y="88"/>
                    <a:pt x="219" y="84"/>
                    <a:pt x="219" y="77"/>
                  </a:cubicBezTo>
                  <a:cubicBezTo>
                    <a:pt x="224" y="79"/>
                    <a:pt x="227" y="80"/>
                    <a:pt x="232" y="82"/>
                  </a:cubicBezTo>
                  <a:cubicBezTo>
                    <a:pt x="235" y="82"/>
                    <a:pt x="237" y="82"/>
                    <a:pt x="240" y="82"/>
                  </a:cubicBezTo>
                  <a:cubicBezTo>
                    <a:pt x="240" y="79"/>
                    <a:pt x="240" y="77"/>
                    <a:pt x="240" y="74"/>
                  </a:cubicBezTo>
                  <a:cubicBezTo>
                    <a:pt x="236" y="68"/>
                    <a:pt x="234" y="65"/>
                    <a:pt x="230" y="60"/>
                  </a:cubicBezTo>
                  <a:cubicBezTo>
                    <a:pt x="230" y="57"/>
                    <a:pt x="230" y="56"/>
                    <a:pt x="230" y="54"/>
                  </a:cubicBezTo>
                  <a:cubicBezTo>
                    <a:pt x="234" y="53"/>
                    <a:pt x="235" y="53"/>
                    <a:pt x="239" y="52"/>
                  </a:cubicBezTo>
                  <a:cubicBezTo>
                    <a:pt x="233" y="48"/>
                    <a:pt x="230" y="45"/>
                    <a:pt x="225" y="40"/>
                  </a:cubicBezTo>
                  <a:cubicBezTo>
                    <a:pt x="224" y="35"/>
                    <a:pt x="224" y="32"/>
                    <a:pt x="224" y="26"/>
                  </a:cubicBezTo>
                  <a:cubicBezTo>
                    <a:pt x="220" y="25"/>
                    <a:pt x="218" y="24"/>
                    <a:pt x="214" y="22"/>
                  </a:cubicBezTo>
                  <a:cubicBezTo>
                    <a:pt x="208" y="18"/>
                    <a:pt x="205" y="15"/>
                    <a:pt x="198" y="10"/>
                  </a:cubicBezTo>
                  <a:cubicBezTo>
                    <a:pt x="191" y="8"/>
                    <a:pt x="188" y="7"/>
                    <a:pt x="181" y="6"/>
                  </a:cubicBezTo>
                  <a:cubicBezTo>
                    <a:pt x="176" y="6"/>
                    <a:pt x="173" y="7"/>
                    <a:pt x="168" y="8"/>
                  </a:cubicBezTo>
                  <a:cubicBezTo>
                    <a:pt x="160" y="5"/>
                    <a:pt x="156" y="3"/>
                    <a:pt x="147" y="0"/>
                  </a:cubicBezTo>
                  <a:cubicBezTo>
                    <a:pt x="142" y="1"/>
                    <a:pt x="139" y="2"/>
                    <a:pt x="134" y="4"/>
                  </a:cubicBezTo>
                  <a:cubicBezTo>
                    <a:pt x="132" y="13"/>
                    <a:pt x="132" y="17"/>
                    <a:pt x="130" y="26"/>
                  </a:cubicBezTo>
                  <a:cubicBezTo>
                    <a:pt x="135" y="32"/>
                    <a:pt x="137" y="35"/>
                    <a:pt x="142" y="41"/>
                  </a:cubicBezTo>
                  <a:cubicBezTo>
                    <a:pt x="147" y="43"/>
                    <a:pt x="149" y="44"/>
                    <a:pt x="154" y="46"/>
                  </a:cubicBezTo>
                  <a:cubicBezTo>
                    <a:pt x="157" y="50"/>
                    <a:pt x="159" y="52"/>
                    <a:pt x="162" y="55"/>
                  </a:cubicBezTo>
                  <a:cubicBezTo>
                    <a:pt x="159" y="58"/>
                    <a:pt x="157" y="59"/>
                    <a:pt x="154" y="61"/>
                  </a:cubicBezTo>
                  <a:cubicBezTo>
                    <a:pt x="149" y="61"/>
                    <a:pt x="146" y="61"/>
                    <a:pt x="141" y="61"/>
                  </a:cubicBezTo>
                  <a:cubicBezTo>
                    <a:pt x="141" y="65"/>
                    <a:pt x="142" y="67"/>
                    <a:pt x="142" y="71"/>
                  </a:cubicBezTo>
                  <a:cubicBezTo>
                    <a:pt x="134" y="73"/>
                    <a:pt x="131" y="74"/>
                    <a:pt x="123" y="75"/>
                  </a:cubicBezTo>
                  <a:cubicBezTo>
                    <a:pt x="116" y="83"/>
                    <a:pt x="112" y="86"/>
                    <a:pt x="105" y="94"/>
                  </a:cubicBezTo>
                  <a:cubicBezTo>
                    <a:pt x="98" y="92"/>
                    <a:pt x="95" y="92"/>
                    <a:pt x="89" y="90"/>
                  </a:cubicBezTo>
                  <a:cubicBezTo>
                    <a:pt x="84" y="94"/>
                    <a:pt x="82" y="95"/>
                    <a:pt x="78" y="99"/>
                  </a:cubicBezTo>
                  <a:cubicBezTo>
                    <a:pt x="69" y="98"/>
                    <a:pt x="64" y="98"/>
                    <a:pt x="56" y="98"/>
                  </a:cubicBezTo>
                  <a:cubicBezTo>
                    <a:pt x="54" y="94"/>
                    <a:pt x="53" y="92"/>
                    <a:pt x="51" y="88"/>
                  </a:cubicBezTo>
                  <a:cubicBezTo>
                    <a:pt x="43" y="91"/>
                    <a:pt x="39" y="92"/>
                    <a:pt x="31" y="96"/>
                  </a:cubicBezTo>
                  <a:cubicBezTo>
                    <a:pt x="30" y="98"/>
                    <a:pt x="29" y="99"/>
                    <a:pt x="28" y="102"/>
                  </a:cubicBezTo>
                  <a:cubicBezTo>
                    <a:pt x="34" y="104"/>
                    <a:pt x="38" y="105"/>
                    <a:pt x="44" y="108"/>
                  </a:cubicBezTo>
                  <a:cubicBezTo>
                    <a:pt x="42" y="114"/>
                    <a:pt x="41" y="118"/>
                    <a:pt x="40" y="124"/>
                  </a:cubicBezTo>
                  <a:cubicBezTo>
                    <a:pt x="44" y="126"/>
                    <a:pt x="47" y="126"/>
                    <a:pt x="51" y="128"/>
                  </a:cubicBezTo>
                  <a:cubicBezTo>
                    <a:pt x="53" y="136"/>
                    <a:pt x="53" y="140"/>
                    <a:pt x="55" y="149"/>
                  </a:cubicBezTo>
                  <a:cubicBezTo>
                    <a:pt x="37" y="142"/>
                    <a:pt x="28" y="139"/>
                    <a:pt x="10" y="133"/>
                  </a:cubicBezTo>
                  <a:cubicBezTo>
                    <a:pt x="6" y="136"/>
                    <a:pt x="4" y="137"/>
                    <a:pt x="0" y="140"/>
                  </a:cubicBezTo>
                  <a:cubicBezTo>
                    <a:pt x="5" y="146"/>
                    <a:pt x="8" y="150"/>
                    <a:pt x="12" y="156"/>
                  </a:cubicBezTo>
                  <a:cubicBezTo>
                    <a:pt x="22" y="158"/>
                    <a:pt x="27" y="158"/>
                    <a:pt x="37" y="160"/>
                  </a:cubicBezTo>
                  <a:cubicBezTo>
                    <a:pt x="34" y="164"/>
                    <a:pt x="33" y="166"/>
                    <a:pt x="30" y="170"/>
                  </a:cubicBezTo>
                  <a:cubicBezTo>
                    <a:pt x="21" y="167"/>
                    <a:pt x="16" y="166"/>
                    <a:pt x="7" y="164"/>
                  </a:cubicBezTo>
                  <a:cubicBezTo>
                    <a:pt x="14" y="174"/>
                    <a:pt x="17" y="179"/>
                    <a:pt x="23" y="188"/>
                  </a:cubicBezTo>
                  <a:cubicBezTo>
                    <a:pt x="27" y="192"/>
                    <a:pt x="29" y="193"/>
                    <a:pt x="33" y="197"/>
                  </a:cubicBezTo>
                  <a:cubicBezTo>
                    <a:pt x="43" y="197"/>
                    <a:pt x="49" y="198"/>
                    <a:pt x="59" y="198"/>
                  </a:cubicBezTo>
                  <a:cubicBezTo>
                    <a:pt x="65" y="193"/>
                    <a:pt x="68" y="190"/>
                    <a:pt x="74" y="184"/>
                  </a:cubicBezTo>
                  <a:cubicBezTo>
                    <a:pt x="73" y="194"/>
                    <a:pt x="73" y="200"/>
                    <a:pt x="73" y="210"/>
                  </a:cubicBezTo>
                  <a:cubicBezTo>
                    <a:pt x="69" y="215"/>
                    <a:pt x="68" y="217"/>
                    <a:pt x="64" y="222"/>
                  </a:cubicBezTo>
                  <a:cubicBezTo>
                    <a:pt x="66" y="226"/>
                    <a:pt x="67" y="229"/>
                    <a:pt x="69" y="233"/>
                  </a:cubicBezTo>
                  <a:cubicBezTo>
                    <a:pt x="67" y="236"/>
                    <a:pt x="66" y="237"/>
                    <a:pt x="64" y="240"/>
                  </a:cubicBezTo>
                  <a:cubicBezTo>
                    <a:pt x="64" y="247"/>
                    <a:pt x="65" y="250"/>
                    <a:pt x="66" y="257"/>
                  </a:cubicBezTo>
                  <a:cubicBezTo>
                    <a:pt x="65" y="264"/>
                    <a:pt x="65" y="267"/>
                    <a:pt x="64" y="273"/>
                  </a:cubicBezTo>
                  <a:cubicBezTo>
                    <a:pt x="66" y="283"/>
                    <a:pt x="67" y="288"/>
                    <a:pt x="70" y="297"/>
                  </a:cubicBezTo>
                  <a:cubicBezTo>
                    <a:pt x="72" y="302"/>
                    <a:pt x="74" y="304"/>
                    <a:pt x="76" y="309"/>
                  </a:cubicBezTo>
                  <a:cubicBezTo>
                    <a:pt x="77" y="315"/>
                    <a:pt x="78" y="317"/>
                    <a:pt x="79" y="323"/>
                  </a:cubicBezTo>
                  <a:cubicBezTo>
                    <a:pt x="78" y="327"/>
                    <a:pt x="78" y="329"/>
                    <a:pt x="77" y="333"/>
                  </a:cubicBezTo>
                  <a:cubicBezTo>
                    <a:pt x="78" y="341"/>
                    <a:pt x="79" y="345"/>
                    <a:pt x="80" y="354"/>
                  </a:cubicBezTo>
                  <a:cubicBezTo>
                    <a:pt x="82" y="359"/>
                    <a:pt x="84" y="361"/>
                    <a:pt x="87" y="366"/>
                  </a:cubicBezTo>
                  <a:cubicBezTo>
                    <a:pt x="88" y="375"/>
                    <a:pt x="88" y="379"/>
                    <a:pt x="89" y="387"/>
                  </a:cubicBezTo>
                  <a:cubicBezTo>
                    <a:pt x="91" y="389"/>
                    <a:pt x="92" y="390"/>
                    <a:pt x="93" y="392"/>
                  </a:cubicBezTo>
                  <a:cubicBezTo>
                    <a:pt x="92" y="395"/>
                    <a:pt x="91" y="396"/>
                    <a:pt x="90" y="398"/>
                  </a:cubicBezTo>
                  <a:cubicBezTo>
                    <a:pt x="90" y="402"/>
                    <a:pt x="91" y="404"/>
                    <a:pt x="91" y="407"/>
                  </a:cubicBezTo>
                  <a:cubicBezTo>
                    <a:pt x="93" y="414"/>
                    <a:pt x="95" y="417"/>
                    <a:pt x="97" y="424"/>
                  </a:cubicBezTo>
                  <a:cubicBezTo>
                    <a:pt x="105" y="424"/>
                    <a:pt x="108" y="424"/>
                    <a:pt x="115" y="425"/>
                  </a:cubicBezTo>
                  <a:cubicBezTo>
                    <a:pt x="120" y="422"/>
                    <a:pt x="122" y="421"/>
                    <a:pt x="126" y="418"/>
                  </a:cubicBezTo>
                  <a:cubicBezTo>
                    <a:pt x="129" y="419"/>
                    <a:pt x="131" y="419"/>
                    <a:pt x="134" y="419"/>
                  </a:cubicBezTo>
                  <a:cubicBezTo>
                    <a:pt x="135" y="417"/>
                    <a:pt x="136" y="416"/>
                    <a:pt x="137" y="415"/>
                  </a:cubicBezTo>
                  <a:cubicBezTo>
                    <a:pt x="140" y="412"/>
                    <a:pt x="142" y="411"/>
                    <a:pt x="145" y="409"/>
                  </a:cubicBezTo>
                  <a:cubicBezTo>
                    <a:pt x="148" y="410"/>
                    <a:pt x="149" y="411"/>
                    <a:pt x="151" y="412"/>
                  </a:cubicBezTo>
                  <a:cubicBezTo>
                    <a:pt x="154" y="406"/>
                    <a:pt x="155" y="403"/>
                    <a:pt x="157" y="397"/>
                  </a:cubicBezTo>
                  <a:cubicBezTo>
                    <a:pt x="156" y="395"/>
                    <a:pt x="156" y="395"/>
                    <a:pt x="155" y="393"/>
                  </a:cubicBezTo>
                  <a:cubicBezTo>
                    <a:pt x="160" y="388"/>
                    <a:pt x="163" y="385"/>
                    <a:pt x="168" y="379"/>
                  </a:cubicBezTo>
                  <a:cubicBezTo>
                    <a:pt x="171" y="373"/>
                    <a:pt x="173" y="371"/>
                    <a:pt x="176" y="365"/>
                  </a:cubicBezTo>
                  <a:cubicBezTo>
                    <a:pt x="175" y="359"/>
                    <a:pt x="175" y="356"/>
                    <a:pt x="174" y="350"/>
                  </a:cubicBezTo>
                  <a:cubicBezTo>
                    <a:pt x="175" y="345"/>
                    <a:pt x="176" y="343"/>
                    <a:pt x="178" y="338"/>
                  </a:cubicBezTo>
                  <a:cubicBezTo>
                    <a:pt x="180" y="335"/>
                    <a:pt x="182" y="334"/>
                    <a:pt x="184" y="331"/>
                  </a:cubicBezTo>
                  <a:cubicBezTo>
                    <a:pt x="193" y="330"/>
                    <a:pt x="197" y="330"/>
                    <a:pt x="205" y="329"/>
                  </a:cubicBezTo>
                  <a:cubicBezTo>
                    <a:pt x="212" y="331"/>
                    <a:pt x="216" y="332"/>
                    <a:pt x="223" y="333"/>
                  </a:cubicBezTo>
                  <a:cubicBezTo>
                    <a:pt x="224" y="331"/>
                    <a:pt x="224" y="329"/>
                    <a:pt x="225" y="327"/>
                  </a:cubicBezTo>
                  <a:cubicBezTo>
                    <a:pt x="240" y="325"/>
                    <a:pt x="247" y="324"/>
                    <a:pt x="262" y="322"/>
                  </a:cubicBezTo>
                  <a:cubicBezTo>
                    <a:pt x="268" y="320"/>
                    <a:pt x="271" y="318"/>
                    <a:pt x="277" y="315"/>
                  </a:cubicBezTo>
                  <a:cubicBezTo>
                    <a:pt x="280" y="315"/>
                    <a:pt x="282" y="315"/>
                    <a:pt x="286" y="314"/>
                  </a:cubicBezTo>
                  <a:cubicBezTo>
                    <a:pt x="288" y="311"/>
                    <a:pt x="289" y="309"/>
                    <a:pt x="291" y="306"/>
                  </a:cubicBezTo>
                  <a:cubicBezTo>
                    <a:pt x="294" y="309"/>
                    <a:pt x="295" y="311"/>
                    <a:pt x="298" y="315"/>
                  </a:cubicBezTo>
                  <a:cubicBezTo>
                    <a:pt x="304" y="315"/>
                    <a:pt x="306" y="315"/>
                    <a:pt x="312" y="316"/>
                  </a:cubicBezTo>
                  <a:cubicBezTo>
                    <a:pt x="317" y="314"/>
                    <a:pt x="319" y="313"/>
                    <a:pt x="324" y="311"/>
                  </a:cubicBezTo>
                  <a:cubicBezTo>
                    <a:pt x="325" y="307"/>
                    <a:pt x="325" y="305"/>
                    <a:pt x="326" y="301"/>
                  </a:cubicBezTo>
                  <a:cubicBezTo>
                    <a:pt x="333" y="300"/>
                    <a:pt x="336" y="300"/>
                    <a:pt x="343" y="300"/>
                  </a:cubicBezTo>
                  <a:cubicBezTo>
                    <a:pt x="348" y="297"/>
                    <a:pt x="350" y="295"/>
                    <a:pt x="355" y="292"/>
                  </a:cubicBezTo>
                  <a:cubicBezTo>
                    <a:pt x="357" y="298"/>
                    <a:pt x="359" y="302"/>
                    <a:pt x="361" y="308"/>
                  </a:cubicBezTo>
                  <a:cubicBezTo>
                    <a:pt x="364" y="309"/>
                    <a:pt x="365" y="309"/>
                    <a:pt x="367" y="310"/>
                  </a:cubicBezTo>
                  <a:cubicBezTo>
                    <a:pt x="367" y="310"/>
                    <a:pt x="367" y="310"/>
                    <a:pt x="367" y="310"/>
                  </a:cubicBezTo>
                  <a:cubicBezTo>
                    <a:pt x="366" y="302"/>
                    <a:pt x="365" y="298"/>
                    <a:pt x="364" y="290"/>
                  </a:cubicBezTo>
                  <a:cubicBezTo>
                    <a:pt x="366" y="285"/>
                    <a:pt x="367" y="282"/>
                    <a:pt x="368" y="277"/>
                  </a:cubicBezTo>
                  <a:cubicBezTo>
                    <a:pt x="364" y="273"/>
                    <a:pt x="363" y="272"/>
                    <a:pt x="359" y="268"/>
                  </a:cubicBezTo>
                  <a:cubicBezTo>
                    <a:pt x="360" y="265"/>
                    <a:pt x="360" y="264"/>
                    <a:pt x="361" y="261"/>
                  </a:cubicBezTo>
                  <a:cubicBezTo>
                    <a:pt x="368" y="263"/>
                    <a:pt x="371" y="264"/>
                    <a:pt x="378" y="265"/>
                  </a:cubicBezTo>
                  <a:cubicBezTo>
                    <a:pt x="375" y="260"/>
                    <a:pt x="373" y="258"/>
                    <a:pt x="370" y="253"/>
                  </a:cubicBezTo>
                  <a:cubicBezTo>
                    <a:pt x="372" y="250"/>
                    <a:pt x="373" y="249"/>
                    <a:pt x="375" y="246"/>
                  </a:cubicBezTo>
                  <a:cubicBezTo>
                    <a:pt x="384" y="252"/>
                    <a:pt x="388" y="255"/>
                    <a:pt x="397" y="262"/>
                  </a:cubicBezTo>
                  <a:cubicBezTo>
                    <a:pt x="395" y="265"/>
                    <a:pt x="395" y="267"/>
                    <a:pt x="393" y="271"/>
                  </a:cubicBezTo>
                  <a:cubicBezTo>
                    <a:pt x="398" y="274"/>
                    <a:pt x="400" y="275"/>
                    <a:pt x="404" y="278"/>
                  </a:cubicBezTo>
                  <a:cubicBezTo>
                    <a:pt x="408" y="279"/>
                    <a:pt x="410" y="280"/>
                    <a:pt x="415" y="281"/>
                  </a:cubicBezTo>
                  <a:cubicBezTo>
                    <a:pt x="417" y="284"/>
                    <a:pt x="418" y="285"/>
                    <a:pt x="421" y="287"/>
                  </a:cubicBezTo>
                  <a:cubicBezTo>
                    <a:pt x="426" y="288"/>
                    <a:pt x="429" y="289"/>
                    <a:pt x="435" y="290"/>
                  </a:cubicBezTo>
                  <a:cubicBezTo>
                    <a:pt x="436" y="295"/>
                    <a:pt x="437" y="297"/>
                    <a:pt x="439" y="302"/>
                  </a:cubicBezTo>
                  <a:cubicBezTo>
                    <a:pt x="428" y="301"/>
                    <a:pt x="423" y="300"/>
                    <a:pt x="413" y="299"/>
                  </a:cubicBezTo>
                  <a:cubicBezTo>
                    <a:pt x="411" y="302"/>
                    <a:pt x="410" y="303"/>
                    <a:pt x="408" y="306"/>
                  </a:cubicBezTo>
                  <a:cubicBezTo>
                    <a:pt x="413" y="308"/>
                    <a:pt x="415" y="309"/>
                    <a:pt x="420" y="311"/>
                  </a:cubicBezTo>
                  <a:cubicBezTo>
                    <a:pt x="425" y="311"/>
                    <a:pt x="427" y="311"/>
                    <a:pt x="433" y="311"/>
                  </a:cubicBezTo>
                  <a:cubicBezTo>
                    <a:pt x="431" y="322"/>
                    <a:pt x="430" y="327"/>
                    <a:pt x="428" y="338"/>
                  </a:cubicBezTo>
                  <a:cubicBezTo>
                    <a:pt x="433" y="340"/>
                    <a:pt x="435" y="341"/>
                    <a:pt x="439" y="343"/>
                  </a:cubicBezTo>
                  <a:cubicBezTo>
                    <a:pt x="444" y="333"/>
                    <a:pt x="447" y="327"/>
                    <a:pt x="453" y="317"/>
                  </a:cubicBezTo>
                  <a:cubicBezTo>
                    <a:pt x="458" y="322"/>
                    <a:pt x="460" y="324"/>
                    <a:pt x="465" y="329"/>
                  </a:cubicBezTo>
                  <a:cubicBezTo>
                    <a:pt x="471" y="324"/>
                    <a:pt x="474" y="321"/>
                    <a:pt x="479" y="316"/>
                  </a:cubicBezTo>
                  <a:cubicBezTo>
                    <a:pt x="478" y="313"/>
                    <a:pt x="477" y="312"/>
                    <a:pt x="476" y="310"/>
                  </a:cubicBezTo>
                  <a:cubicBezTo>
                    <a:pt x="481" y="310"/>
                    <a:pt x="484" y="310"/>
                    <a:pt x="489" y="310"/>
                  </a:cubicBezTo>
                  <a:cubicBezTo>
                    <a:pt x="491" y="305"/>
                    <a:pt x="492" y="302"/>
                    <a:pt x="494" y="297"/>
                  </a:cubicBezTo>
                  <a:cubicBezTo>
                    <a:pt x="507" y="299"/>
                    <a:pt x="513" y="300"/>
                    <a:pt x="525" y="301"/>
                  </a:cubicBezTo>
                  <a:cubicBezTo>
                    <a:pt x="530" y="299"/>
                    <a:pt x="533" y="298"/>
                    <a:pt x="538" y="295"/>
                  </a:cubicBezTo>
                  <a:cubicBezTo>
                    <a:pt x="533" y="290"/>
                    <a:pt x="530" y="287"/>
                    <a:pt x="525" y="281"/>
                  </a:cubicBez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6" name="Freeform 416"/>
            <p:cNvSpPr>
              <a:spLocks/>
            </p:cNvSpPr>
            <p:nvPr userDrawn="1"/>
          </p:nvSpPr>
          <p:spPr bwMode="auto">
            <a:xfrm>
              <a:off x="5849" y="1116"/>
              <a:ext cx="2732" cy="1564"/>
            </a:xfrm>
            <a:custGeom>
              <a:avLst/>
              <a:gdLst>
                <a:gd name="T0" fmla="*/ 1108 w 1152"/>
                <a:gd name="T1" fmla="*/ 524 h 659"/>
                <a:gd name="T2" fmla="*/ 1072 w 1152"/>
                <a:gd name="T3" fmla="*/ 465 h 659"/>
                <a:gd name="T4" fmla="*/ 1038 w 1152"/>
                <a:gd name="T5" fmla="*/ 386 h 659"/>
                <a:gd name="T6" fmla="*/ 928 w 1152"/>
                <a:gd name="T7" fmla="*/ 297 h 659"/>
                <a:gd name="T8" fmla="*/ 898 w 1152"/>
                <a:gd name="T9" fmla="*/ 322 h 659"/>
                <a:gd name="T10" fmla="*/ 851 w 1152"/>
                <a:gd name="T11" fmla="*/ 302 h 659"/>
                <a:gd name="T12" fmla="*/ 857 w 1152"/>
                <a:gd name="T13" fmla="*/ 333 h 659"/>
                <a:gd name="T14" fmla="*/ 826 w 1152"/>
                <a:gd name="T15" fmla="*/ 343 h 659"/>
                <a:gd name="T16" fmla="*/ 744 w 1152"/>
                <a:gd name="T17" fmla="*/ 321 h 659"/>
                <a:gd name="T18" fmla="*/ 703 w 1152"/>
                <a:gd name="T19" fmla="*/ 322 h 659"/>
                <a:gd name="T20" fmla="*/ 556 w 1152"/>
                <a:gd name="T21" fmla="*/ 252 h 659"/>
                <a:gd name="T22" fmla="*/ 432 w 1152"/>
                <a:gd name="T23" fmla="*/ 160 h 659"/>
                <a:gd name="T24" fmla="*/ 350 w 1152"/>
                <a:gd name="T25" fmla="*/ 50 h 659"/>
                <a:gd name="T26" fmla="*/ 282 w 1152"/>
                <a:gd name="T27" fmla="*/ 11 h 659"/>
                <a:gd name="T28" fmla="*/ 198 w 1152"/>
                <a:gd name="T29" fmla="*/ 15 h 659"/>
                <a:gd name="T30" fmla="*/ 154 w 1152"/>
                <a:gd name="T31" fmla="*/ 22 h 659"/>
                <a:gd name="T32" fmla="*/ 94 w 1152"/>
                <a:gd name="T33" fmla="*/ 57 h 659"/>
                <a:gd name="T34" fmla="*/ 24 w 1152"/>
                <a:gd name="T35" fmla="*/ 39 h 659"/>
                <a:gd name="T36" fmla="*/ 10 w 1152"/>
                <a:gd name="T37" fmla="*/ 61 h 659"/>
                <a:gd name="T38" fmla="*/ 23 w 1152"/>
                <a:gd name="T39" fmla="*/ 98 h 659"/>
                <a:gd name="T40" fmla="*/ 69 w 1152"/>
                <a:gd name="T41" fmla="*/ 149 h 659"/>
                <a:gd name="T42" fmla="*/ 84 w 1152"/>
                <a:gd name="T43" fmla="*/ 191 h 659"/>
                <a:gd name="T44" fmla="*/ 76 w 1152"/>
                <a:gd name="T45" fmla="*/ 217 h 659"/>
                <a:gd name="T46" fmla="*/ 124 w 1152"/>
                <a:gd name="T47" fmla="*/ 253 h 659"/>
                <a:gd name="T48" fmla="*/ 187 w 1152"/>
                <a:gd name="T49" fmla="*/ 313 h 659"/>
                <a:gd name="T50" fmla="*/ 230 w 1152"/>
                <a:gd name="T51" fmla="*/ 337 h 659"/>
                <a:gd name="T52" fmla="*/ 279 w 1152"/>
                <a:gd name="T53" fmla="*/ 351 h 659"/>
                <a:gd name="T54" fmla="*/ 340 w 1152"/>
                <a:gd name="T55" fmla="*/ 365 h 659"/>
                <a:gd name="T56" fmla="*/ 382 w 1152"/>
                <a:gd name="T57" fmla="*/ 404 h 659"/>
                <a:gd name="T58" fmla="*/ 401 w 1152"/>
                <a:gd name="T59" fmla="*/ 438 h 659"/>
                <a:gd name="T60" fmla="*/ 367 w 1152"/>
                <a:gd name="T61" fmla="*/ 467 h 659"/>
                <a:gd name="T62" fmla="*/ 396 w 1152"/>
                <a:gd name="T63" fmla="*/ 497 h 659"/>
                <a:gd name="T64" fmla="*/ 414 w 1152"/>
                <a:gd name="T65" fmla="*/ 521 h 659"/>
                <a:gd name="T66" fmla="*/ 431 w 1152"/>
                <a:gd name="T67" fmla="*/ 522 h 659"/>
                <a:gd name="T68" fmla="*/ 468 w 1152"/>
                <a:gd name="T69" fmla="*/ 542 h 659"/>
                <a:gd name="T70" fmla="*/ 508 w 1152"/>
                <a:gd name="T71" fmla="*/ 572 h 659"/>
                <a:gd name="T72" fmla="*/ 557 w 1152"/>
                <a:gd name="T73" fmla="*/ 615 h 659"/>
                <a:gd name="T74" fmla="*/ 614 w 1152"/>
                <a:gd name="T75" fmla="*/ 634 h 659"/>
                <a:gd name="T76" fmla="*/ 662 w 1152"/>
                <a:gd name="T77" fmla="*/ 647 h 659"/>
                <a:gd name="T78" fmla="*/ 708 w 1152"/>
                <a:gd name="T79" fmla="*/ 648 h 659"/>
                <a:gd name="T80" fmla="*/ 739 w 1152"/>
                <a:gd name="T81" fmla="*/ 653 h 659"/>
                <a:gd name="T82" fmla="*/ 755 w 1152"/>
                <a:gd name="T83" fmla="*/ 642 h 659"/>
                <a:gd name="T84" fmla="*/ 794 w 1152"/>
                <a:gd name="T85" fmla="*/ 641 h 659"/>
                <a:gd name="T86" fmla="*/ 805 w 1152"/>
                <a:gd name="T87" fmla="*/ 628 h 659"/>
                <a:gd name="T88" fmla="*/ 799 w 1152"/>
                <a:gd name="T89" fmla="*/ 603 h 659"/>
                <a:gd name="T90" fmla="*/ 807 w 1152"/>
                <a:gd name="T91" fmla="*/ 584 h 659"/>
                <a:gd name="T92" fmla="*/ 814 w 1152"/>
                <a:gd name="T93" fmla="*/ 546 h 659"/>
                <a:gd name="T94" fmla="*/ 861 w 1152"/>
                <a:gd name="T95" fmla="*/ 531 h 659"/>
                <a:gd name="T96" fmla="*/ 825 w 1152"/>
                <a:gd name="T97" fmla="*/ 503 h 659"/>
                <a:gd name="T98" fmla="*/ 804 w 1152"/>
                <a:gd name="T99" fmla="*/ 475 h 659"/>
                <a:gd name="T100" fmla="*/ 855 w 1152"/>
                <a:gd name="T101" fmla="*/ 470 h 659"/>
                <a:gd name="T102" fmla="*/ 867 w 1152"/>
                <a:gd name="T103" fmla="*/ 487 h 659"/>
                <a:gd name="T104" fmla="*/ 858 w 1152"/>
                <a:gd name="T105" fmla="*/ 498 h 659"/>
                <a:gd name="T106" fmla="*/ 952 w 1152"/>
                <a:gd name="T107" fmla="*/ 528 h 659"/>
                <a:gd name="T108" fmla="*/ 993 w 1152"/>
                <a:gd name="T109" fmla="*/ 538 h 659"/>
                <a:gd name="T110" fmla="*/ 1061 w 1152"/>
                <a:gd name="T111" fmla="*/ 553 h 659"/>
                <a:gd name="T112" fmla="*/ 1143 w 1152"/>
                <a:gd name="T113" fmla="*/ 556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659">
                  <a:moveTo>
                    <a:pt x="1145" y="547"/>
                  </a:moveTo>
                  <a:cubicBezTo>
                    <a:pt x="1148" y="547"/>
                    <a:pt x="1149" y="547"/>
                    <a:pt x="1152" y="547"/>
                  </a:cubicBezTo>
                  <a:cubicBezTo>
                    <a:pt x="1151" y="544"/>
                    <a:pt x="1150" y="542"/>
                    <a:pt x="1149" y="539"/>
                  </a:cubicBezTo>
                  <a:cubicBezTo>
                    <a:pt x="1136" y="531"/>
                    <a:pt x="1129" y="527"/>
                    <a:pt x="1116" y="520"/>
                  </a:cubicBezTo>
                  <a:cubicBezTo>
                    <a:pt x="1113" y="521"/>
                    <a:pt x="1111" y="522"/>
                    <a:pt x="1108" y="524"/>
                  </a:cubicBezTo>
                  <a:cubicBezTo>
                    <a:pt x="1102" y="518"/>
                    <a:pt x="1099" y="515"/>
                    <a:pt x="1093" y="510"/>
                  </a:cubicBezTo>
                  <a:cubicBezTo>
                    <a:pt x="1088" y="507"/>
                    <a:pt x="1085" y="505"/>
                    <a:pt x="1079" y="502"/>
                  </a:cubicBezTo>
                  <a:cubicBezTo>
                    <a:pt x="1082" y="493"/>
                    <a:pt x="1084" y="489"/>
                    <a:pt x="1087" y="480"/>
                  </a:cubicBezTo>
                  <a:cubicBezTo>
                    <a:pt x="1082" y="477"/>
                    <a:pt x="1079" y="475"/>
                    <a:pt x="1074" y="472"/>
                  </a:cubicBezTo>
                  <a:cubicBezTo>
                    <a:pt x="1073" y="469"/>
                    <a:pt x="1073" y="468"/>
                    <a:pt x="1072" y="465"/>
                  </a:cubicBezTo>
                  <a:cubicBezTo>
                    <a:pt x="1066" y="459"/>
                    <a:pt x="1063" y="455"/>
                    <a:pt x="1056" y="448"/>
                  </a:cubicBezTo>
                  <a:cubicBezTo>
                    <a:pt x="1052" y="446"/>
                    <a:pt x="1050" y="445"/>
                    <a:pt x="1045" y="443"/>
                  </a:cubicBezTo>
                  <a:cubicBezTo>
                    <a:pt x="1043" y="439"/>
                    <a:pt x="1041" y="437"/>
                    <a:pt x="1038" y="433"/>
                  </a:cubicBezTo>
                  <a:cubicBezTo>
                    <a:pt x="1038" y="422"/>
                    <a:pt x="1037" y="417"/>
                    <a:pt x="1037" y="406"/>
                  </a:cubicBezTo>
                  <a:cubicBezTo>
                    <a:pt x="1037" y="398"/>
                    <a:pt x="1037" y="394"/>
                    <a:pt x="1038" y="386"/>
                  </a:cubicBezTo>
                  <a:cubicBezTo>
                    <a:pt x="1030" y="374"/>
                    <a:pt x="1027" y="367"/>
                    <a:pt x="1020" y="355"/>
                  </a:cubicBezTo>
                  <a:cubicBezTo>
                    <a:pt x="1015" y="353"/>
                    <a:pt x="1013" y="352"/>
                    <a:pt x="1009" y="349"/>
                  </a:cubicBezTo>
                  <a:cubicBezTo>
                    <a:pt x="1001" y="340"/>
                    <a:pt x="997" y="335"/>
                    <a:pt x="988" y="326"/>
                  </a:cubicBezTo>
                  <a:cubicBezTo>
                    <a:pt x="971" y="316"/>
                    <a:pt x="963" y="311"/>
                    <a:pt x="945" y="301"/>
                  </a:cubicBezTo>
                  <a:cubicBezTo>
                    <a:pt x="938" y="299"/>
                    <a:pt x="935" y="299"/>
                    <a:pt x="928" y="297"/>
                  </a:cubicBezTo>
                  <a:cubicBezTo>
                    <a:pt x="928" y="299"/>
                    <a:pt x="927" y="301"/>
                    <a:pt x="927" y="303"/>
                  </a:cubicBezTo>
                  <a:cubicBezTo>
                    <a:pt x="931" y="306"/>
                    <a:pt x="933" y="307"/>
                    <a:pt x="938" y="310"/>
                  </a:cubicBezTo>
                  <a:cubicBezTo>
                    <a:pt x="937" y="314"/>
                    <a:pt x="937" y="316"/>
                    <a:pt x="936" y="320"/>
                  </a:cubicBezTo>
                  <a:cubicBezTo>
                    <a:pt x="930" y="318"/>
                    <a:pt x="927" y="317"/>
                    <a:pt x="921" y="315"/>
                  </a:cubicBezTo>
                  <a:cubicBezTo>
                    <a:pt x="912" y="318"/>
                    <a:pt x="907" y="319"/>
                    <a:pt x="898" y="322"/>
                  </a:cubicBezTo>
                  <a:cubicBezTo>
                    <a:pt x="900" y="324"/>
                    <a:pt x="901" y="326"/>
                    <a:pt x="903" y="328"/>
                  </a:cubicBezTo>
                  <a:cubicBezTo>
                    <a:pt x="901" y="329"/>
                    <a:pt x="900" y="330"/>
                    <a:pt x="899" y="331"/>
                  </a:cubicBezTo>
                  <a:cubicBezTo>
                    <a:pt x="892" y="327"/>
                    <a:pt x="889" y="325"/>
                    <a:pt x="882" y="321"/>
                  </a:cubicBezTo>
                  <a:cubicBezTo>
                    <a:pt x="876" y="320"/>
                    <a:pt x="872" y="319"/>
                    <a:pt x="866" y="318"/>
                  </a:cubicBezTo>
                  <a:cubicBezTo>
                    <a:pt x="860" y="311"/>
                    <a:pt x="857" y="308"/>
                    <a:pt x="851" y="302"/>
                  </a:cubicBezTo>
                  <a:cubicBezTo>
                    <a:pt x="836" y="303"/>
                    <a:pt x="829" y="304"/>
                    <a:pt x="814" y="306"/>
                  </a:cubicBezTo>
                  <a:cubicBezTo>
                    <a:pt x="816" y="311"/>
                    <a:pt x="817" y="314"/>
                    <a:pt x="820" y="320"/>
                  </a:cubicBezTo>
                  <a:cubicBezTo>
                    <a:pt x="823" y="320"/>
                    <a:pt x="825" y="321"/>
                    <a:pt x="829" y="322"/>
                  </a:cubicBezTo>
                  <a:cubicBezTo>
                    <a:pt x="836" y="327"/>
                    <a:pt x="839" y="329"/>
                    <a:pt x="847" y="334"/>
                  </a:cubicBezTo>
                  <a:cubicBezTo>
                    <a:pt x="851" y="334"/>
                    <a:pt x="853" y="334"/>
                    <a:pt x="857" y="333"/>
                  </a:cubicBezTo>
                  <a:cubicBezTo>
                    <a:pt x="864" y="338"/>
                    <a:pt x="867" y="340"/>
                    <a:pt x="874" y="345"/>
                  </a:cubicBezTo>
                  <a:cubicBezTo>
                    <a:pt x="880" y="358"/>
                    <a:pt x="882" y="364"/>
                    <a:pt x="888" y="377"/>
                  </a:cubicBezTo>
                  <a:cubicBezTo>
                    <a:pt x="884" y="378"/>
                    <a:pt x="883" y="378"/>
                    <a:pt x="879" y="378"/>
                  </a:cubicBezTo>
                  <a:cubicBezTo>
                    <a:pt x="871" y="370"/>
                    <a:pt x="867" y="366"/>
                    <a:pt x="859" y="357"/>
                  </a:cubicBezTo>
                  <a:cubicBezTo>
                    <a:pt x="846" y="351"/>
                    <a:pt x="840" y="349"/>
                    <a:pt x="826" y="343"/>
                  </a:cubicBezTo>
                  <a:cubicBezTo>
                    <a:pt x="823" y="346"/>
                    <a:pt x="821" y="347"/>
                    <a:pt x="817" y="350"/>
                  </a:cubicBezTo>
                  <a:cubicBezTo>
                    <a:pt x="811" y="349"/>
                    <a:pt x="807" y="348"/>
                    <a:pt x="801" y="347"/>
                  </a:cubicBezTo>
                  <a:cubicBezTo>
                    <a:pt x="794" y="341"/>
                    <a:pt x="791" y="338"/>
                    <a:pt x="784" y="332"/>
                  </a:cubicBezTo>
                  <a:cubicBezTo>
                    <a:pt x="778" y="333"/>
                    <a:pt x="775" y="334"/>
                    <a:pt x="769" y="336"/>
                  </a:cubicBezTo>
                  <a:cubicBezTo>
                    <a:pt x="759" y="330"/>
                    <a:pt x="754" y="327"/>
                    <a:pt x="744" y="321"/>
                  </a:cubicBezTo>
                  <a:cubicBezTo>
                    <a:pt x="741" y="316"/>
                    <a:pt x="739" y="313"/>
                    <a:pt x="735" y="308"/>
                  </a:cubicBezTo>
                  <a:cubicBezTo>
                    <a:pt x="729" y="310"/>
                    <a:pt x="726" y="310"/>
                    <a:pt x="721" y="312"/>
                  </a:cubicBezTo>
                  <a:cubicBezTo>
                    <a:pt x="725" y="319"/>
                    <a:pt x="728" y="322"/>
                    <a:pt x="732" y="329"/>
                  </a:cubicBezTo>
                  <a:cubicBezTo>
                    <a:pt x="727" y="330"/>
                    <a:pt x="724" y="330"/>
                    <a:pt x="719" y="331"/>
                  </a:cubicBezTo>
                  <a:cubicBezTo>
                    <a:pt x="713" y="327"/>
                    <a:pt x="709" y="326"/>
                    <a:pt x="703" y="322"/>
                  </a:cubicBezTo>
                  <a:cubicBezTo>
                    <a:pt x="692" y="322"/>
                    <a:pt x="686" y="323"/>
                    <a:pt x="675" y="323"/>
                  </a:cubicBezTo>
                  <a:cubicBezTo>
                    <a:pt x="661" y="313"/>
                    <a:pt x="653" y="309"/>
                    <a:pt x="638" y="299"/>
                  </a:cubicBezTo>
                  <a:cubicBezTo>
                    <a:pt x="618" y="293"/>
                    <a:pt x="607" y="290"/>
                    <a:pt x="587" y="284"/>
                  </a:cubicBezTo>
                  <a:cubicBezTo>
                    <a:pt x="585" y="280"/>
                    <a:pt x="584" y="278"/>
                    <a:pt x="582" y="273"/>
                  </a:cubicBezTo>
                  <a:cubicBezTo>
                    <a:pt x="572" y="265"/>
                    <a:pt x="566" y="261"/>
                    <a:pt x="556" y="252"/>
                  </a:cubicBezTo>
                  <a:cubicBezTo>
                    <a:pt x="538" y="239"/>
                    <a:pt x="529" y="232"/>
                    <a:pt x="511" y="219"/>
                  </a:cubicBezTo>
                  <a:cubicBezTo>
                    <a:pt x="505" y="218"/>
                    <a:pt x="502" y="218"/>
                    <a:pt x="496" y="217"/>
                  </a:cubicBezTo>
                  <a:cubicBezTo>
                    <a:pt x="479" y="205"/>
                    <a:pt x="471" y="199"/>
                    <a:pt x="454" y="187"/>
                  </a:cubicBezTo>
                  <a:cubicBezTo>
                    <a:pt x="448" y="185"/>
                    <a:pt x="445" y="184"/>
                    <a:pt x="439" y="183"/>
                  </a:cubicBezTo>
                  <a:cubicBezTo>
                    <a:pt x="436" y="173"/>
                    <a:pt x="435" y="169"/>
                    <a:pt x="432" y="160"/>
                  </a:cubicBezTo>
                  <a:cubicBezTo>
                    <a:pt x="420" y="146"/>
                    <a:pt x="414" y="138"/>
                    <a:pt x="402" y="124"/>
                  </a:cubicBezTo>
                  <a:cubicBezTo>
                    <a:pt x="381" y="114"/>
                    <a:pt x="371" y="109"/>
                    <a:pt x="350" y="99"/>
                  </a:cubicBezTo>
                  <a:cubicBezTo>
                    <a:pt x="349" y="94"/>
                    <a:pt x="348" y="92"/>
                    <a:pt x="347" y="87"/>
                  </a:cubicBezTo>
                  <a:cubicBezTo>
                    <a:pt x="352" y="83"/>
                    <a:pt x="355" y="81"/>
                    <a:pt x="360" y="76"/>
                  </a:cubicBezTo>
                  <a:cubicBezTo>
                    <a:pt x="356" y="66"/>
                    <a:pt x="354" y="61"/>
                    <a:pt x="350" y="50"/>
                  </a:cubicBezTo>
                  <a:cubicBezTo>
                    <a:pt x="342" y="46"/>
                    <a:pt x="338" y="44"/>
                    <a:pt x="329" y="40"/>
                  </a:cubicBezTo>
                  <a:cubicBezTo>
                    <a:pt x="322" y="33"/>
                    <a:pt x="319" y="29"/>
                    <a:pt x="312" y="22"/>
                  </a:cubicBezTo>
                  <a:cubicBezTo>
                    <a:pt x="312" y="18"/>
                    <a:pt x="312" y="17"/>
                    <a:pt x="311" y="13"/>
                  </a:cubicBezTo>
                  <a:cubicBezTo>
                    <a:pt x="304" y="11"/>
                    <a:pt x="300" y="10"/>
                    <a:pt x="293" y="7"/>
                  </a:cubicBezTo>
                  <a:cubicBezTo>
                    <a:pt x="288" y="9"/>
                    <a:pt x="286" y="9"/>
                    <a:pt x="282" y="11"/>
                  </a:cubicBezTo>
                  <a:cubicBezTo>
                    <a:pt x="276" y="8"/>
                    <a:pt x="273" y="7"/>
                    <a:pt x="267" y="4"/>
                  </a:cubicBezTo>
                  <a:cubicBezTo>
                    <a:pt x="265" y="10"/>
                    <a:pt x="264" y="13"/>
                    <a:pt x="262" y="20"/>
                  </a:cubicBezTo>
                  <a:cubicBezTo>
                    <a:pt x="257" y="19"/>
                    <a:pt x="254" y="19"/>
                    <a:pt x="248" y="19"/>
                  </a:cubicBezTo>
                  <a:cubicBezTo>
                    <a:pt x="235" y="11"/>
                    <a:pt x="229" y="7"/>
                    <a:pt x="217" y="0"/>
                  </a:cubicBezTo>
                  <a:cubicBezTo>
                    <a:pt x="209" y="6"/>
                    <a:pt x="205" y="9"/>
                    <a:pt x="198" y="15"/>
                  </a:cubicBezTo>
                  <a:cubicBezTo>
                    <a:pt x="199" y="18"/>
                    <a:pt x="200" y="19"/>
                    <a:pt x="202" y="22"/>
                  </a:cubicBezTo>
                  <a:cubicBezTo>
                    <a:pt x="198" y="25"/>
                    <a:pt x="196" y="26"/>
                    <a:pt x="192" y="29"/>
                  </a:cubicBezTo>
                  <a:cubicBezTo>
                    <a:pt x="188" y="23"/>
                    <a:pt x="185" y="21"/>
                    <a:pt x="181" y="15"/>
                  </a:cubicBezTo>
                  <a:cubicBezTo>
                    <a:pt x="164" y="12"/>
                    <a:pt x="155" y="10"/>
                    <a:pt x="139" y="7"/>
                  </a:cubicBezTo>
                  <a:cubicBezTo>
                    <a:pt x="145" y="13"/>
                    <a:pt x="148" y="16"/>
                    <a:pt x="154" y="22"/>
                  </a:cubicBezTo>
                  <a:cubicBezTo>
                    <a:pt x="154" y="31"/>
                    <a:pt x="155" y="36"/>
                    <a:pt x="155" y="45"/>
                  </a:cubicBezTo>
                  <a:cubicBezTo>
                    <a:pt x="149" y="44"/>
                    <a:pt x="146" y="43"/>
                    <a:pt x="141" y="42"/>
                  </a:cubicBezTo>
                  <a:cubicBezTo>
                    <a:pt x="140" y="48"/>
                    <a:pt x="140" y="51"/>
                    <a:pt x="140" y="57"/>
                  </a:cubicBezTo>
                  <a:cubicBezTo>
                    <a:pt x="125" y="55"/>
                    <a:pt x="118" y="53"/>
                    <a:pt x="103" y="51"/>
                  </a:cubicBezTo>
                  <a:cubicBezTo>
                    <a:pt x="99" y="54"/>
                    <a:pt x="97" y="55"/>
                    <a:pt x="94" y="57"/>
                  </a:cubicBezTo>
                  <a:cubicBezTo>
                    <a:pt x="83" y="53"/>
                    <a:pt x="77" y="51"/>
                    <a:pt x="66" y="46"/>
                  </a:cubicBezTo>
                  <a:cubicBezTo>
                    <a:pt x="62" y="50"/>
                    <a:pt x="60" y="51"/>
                    <a:pt x="56" y="55"/>
                  </a:cubicBezTo>
                  <a:cubicBezTo>
                    <a:pt x="51" y="53"/>
                    <a:pt x="48" y="52"/>
                    <a:pt x="43" y="51"/>
                  </a:cubicBezTo>
                  <a:cubicBezTo>
                    <a:pt x="42" y="47"/>
                    <a:pt x="42" y="46"/>
                    <a:pt x="41" y="43"/>
                  </a:cubicBezTo>
                  <a:cubicBezTo>
                    <a:pt x="35" y="41"/>
                    <a:pt x="31" y="40"/>
                    <a:pt x="24" y="39"/>
                  </a:cubicBezTo>
                  <a:cubicBezTo>
                    <a:pt x="18" y="40"/>
                    <a:pt x="15" y="40"/>
                    <a:pt x="9" y="41"/>
                  </a:cubicBezTo>
                  <a:cubicBezTo>
                    <a:pt x="8" y="44"/>
                    <a:pt x="7" y="46"/>
                    <a:pt x="6" y="49"/>
                  </a:cubicBezTo>
                  <a:cubicBezTo>
                    <a:pt x="3" y="48"/>
                    <a:pt x="2" y="48"/>
                    <a:pt x="0" y="48"/>
                  </a:cubicBezTo>
                  <a:cubicBezTo>
                    <a:pt x="1" y="53"/>
                    <a:pt x="2" y="55"/>
                    <a:pt x="3" y="60"/>
                  </a:cubicBezTo>
                  <a:cubicBezTo>
                    <a:pt x="6" y="61"/>
                    <a:pt x="7" y="61"/>
                    <a:pt x="10" y="61"/>
                  </a:cubicBezTo>
                  <a:cubicBezTo>
                    <a:pt x="14" y="63"/>
                    <a:pt x="16" y="64"/>
                    <a:pt x="20" y="67"/>
                  </a:cubicBezTo>
                  <a:cubicBezTo>
                    <a:pt x="22" y="74"/>
                    <a:pt x="23" y="78"/>
                    <a:pt x="24" y="86"/>
                  </a:cubicBezTo>
                  <a:cubicBezTo>
                    <a:pt x="20" y="86"/>
                    <a:pt x="18" y="86"/>
                    <a:pt x="14" y="86"/>
                  </a:cubicBezTo>
                  <a:cubicBezTo>
                    <a:pt x="12" y="88"/>
                    <a:pt x="11" y="90"/>
                    <a:pt x="9" y="92"/>
                  </a:cubicBezTo>
                  <a:cubicBezTo>
                    <a:pt x="15" y="94"/>
                    <a:pt x="18" y="95"/>
                    <a:pt x="23" y="98"/>
                  </a:cubicBezTo>
                  <a:cubicBezTo>
                    <a:pt x="27" y="101"/>
                    <a:pt x="28" y="102"/>
                    <a:pt x="31" y="105"/>
                  </a:cubicBezTo>
                  <a:cubicBezTo>
                    <a:pt x="36" y="111"/>
                    <a:pt x="38" y="114"/>
                    <a:pt x="42" y="119"/>
                  </a:cubicBezTo>
                  <a:cubicBezTo>
                    <a:pt x="49" y="124"/>
                    <a:pt x="52" y="127"/>
                    <a:pt x="58" y="131"/>
                  </a:cubicBezTo>
                  <a:cubicBezTo>
                    <a:pt x="62" y="133"/>
                    <a:pt x="64" y="134"/>
                    <a:pt x="68" y="135"/>
                  </a:cubicBezTo>
                  <a:cubicBezTo>
                    <a:pt x="68" y="141"/>
                    <a:pt x="68" y="144"/>
                    <a:pt x="69" y="149"/>
                  </a:cubicBezTo>
                  <a:cubicBezTo>
                    <a:pt x="74" y="154"/>
                    <a:pt x="77" y="157"/>
                    <a:pt x="83" y="161"/>
                  </a:cubicBezTo>
                  <a:cubicBezTo>
                    <a:pt x="79" y="162"/>
                    <a:pt x="78" y="162"/>
                    <a:pt x="74" y="163"/>
                  </a:cubicBezTo>
                  <a:cubicBezTo>
                    <a:pt x="74" y="165"/>
                    <a:pt x="74" y="166"/>
                    <a:pt x="74" y="169"/>
                  </a:cubicBezTo>
                  <a:cubicBezTo>
                    <a:pt x="78" y="174"/>
                    <a:pt x="80" y="177"/>
                    <a:pt x="84" y="183"/>
                  </a:cubicBezTo>
                  <a:cubicBezTo>
                    <a:pt x="84" y="186"/>
                    <a:pt x="84" y="188"/>
                    <a:pt x="84" y="191"/>
                  </a:cubicBezTo>
                  <a:cubicBezTo>
                    <a:pt x="81" y="191"/>
                    <a:pt x="79" y="191"/>
                    <a:pt x="76" y="191"/>
                  </a:cubicBezTo>
                  <a:cubicBezTo>
                    <a:pt x="71" y="189"/>
                    <a:pt x="68" y="188"/>
                    <a:pt x="63" y="186"/>
                  </a:cubicBezTo>
                  <a:cubicBezTo>
                    <a:pt x="63" y="193"/>
                    <a:pt x="64" y="197"/>
                    <a:pt x="64" y="204"/>
                  </a:cubicBezTo>
                  <a:cubicBezTo>
                    <a:pt x="69" y="207"/>
                    <a:pt x="71" y="208"/>
                    <a:pt x="75" y="210"/>
                  </a:cubicBezTo>
                  <a:cubicBezTo>
                    <a:pt x="76" y="213"/>
                    <a:pt x="76" y="215"/>
                    <a:pt x="76" y="217"/>
                  </a:cubicBezTo>
                  <a:cubicBezTo>
                    <a:pt x="86" y="226"/>
                    <a:pt x="90" y="231"/>
                    <a:pt x="99" y="239"/>
                  </a:cubicBezTo>
                  <a:cubicBezTo>
                    <a:pt x="101" y="241"/>
                    <a:pt x="102" y="242"/>
                    <a:pt x="104" y="243"/>
                  </a:cubicBezTo>
                  <a:cubicBezTo>
                    <a:pt x="107" y="242"/>
                    <a:pt x="109" y="242"/>
                    <a:pt x="112" y="241"/>
                  </a:cubicBezTo>
                  <a:cubicBezTo>
                    <a:pt x="118" y="243"/>
                    <a:pt x="120" y="245"/>
                    <a:pt x="126" y="248"/>
                  </a:cubicBezTo>
                  <a:cubicBezTo>
                    <a:pt x="125" y="250"/>
                    <a:pt x="125" y="251"/>
                    <a:pt x="124" y="253"/>
                  </a:cubicBezTo>
                  <a:cubicBezTo>
                    <a:pt x="130" y="258"/>
                    <a:pt x="133" y="261"/>
                    <a:pt x="139" y="266"/>
                  </a:cubicBezTo>
                  <a:cubicBezTo>
                    <a:pt x="140" y="270"/>
                    <a:pt x="141" y="272"/>
                    <a:pt x="143" y="276"/>
                  </a:cubicBezTo>
                  <a:cubicBezTo>
                    <a:pt x="147" y="277"/>
                    <a:pt x="150" y="278"/>
                    <a:pt x="154" y="279"/>
                  </a:cubicBezTo>
                  <a:cubicBezTo>
                    <a:pt x="160" y="286"/>
                    <a:pt x="162" y="290"/>
                    <a:pt x="168" y="297"/>
                  </a:cubicBezTo>
                  <a:cubicBezTo>
                    <a:pt x="176" y="304"/>
                    <a:pt x="179" y="307"/>
                    <a:pt x="187" y="313"/>
                  </a:cubicBezTo>
                  <a:cubicBezTo>
                    <a:pt x="189" y="312"/>
                    <a:pt x="191" y="312"/>
                    <a:pt x="193" y="311"/>
                  </a:cubicBezTo>
                  <a:cubicBezTo>
                    <a:pt x="197" y="316"/>
                    <a:pt x="199" y="318"/>
                    <a:pt x="204" y="323"/>
                  </a:cubicBezTo>
                  <a:cubicBezTo>
                    <a:pt x="208" y="325"/>
                    <a:pt x="211" y="326"/>
                    <a:pt x="215" y="327"/>
                  </a:cubicBezTo>
                  <a:cubicBezTo>
                    <a:pt x="223" y="329"/>
                    <a:pt x="227" y="330"/>
                    <a:pt x="234" y="332"/>
                  </a:cubicBezTo>
                  <a:cubicBezTo>
                    <a:pt x="232" y="334"/>
                    <a:pt x="232" y="335"/>
                    <a:pt x="230" y="337"/>
                  </a:cubicBezTo>
                  <a:cubicBezTo>
                    <a:pt x="230" y="337"/>
                    <a:pt x="242" y="339"/>
                    <a:pt x="242" y="339"/>
                  </a:cubicBezTo>
                  <a:cubicBezTo>
                    <a:pt x="246" y="338"/>
                    <a:pt x="248" y="337"/>
                    <a:pt x="252" y="336"/>
                  </a:cubicBezTo>
                  <a:cubicBezTo>
                    <a:pt x="256" y="338"/>
                    <a:pt x="259" y="340"/>
                    <a:pt x="264" y="342"/>
                  </a:cubicBezTo>
                  <a:cubicBezTo>
                    <a:pt x="263" y="344"/>
                    <a:pt x="263" y="345"/>
                    <a:pt x="262" y="347"/>
                  </a:cubicBezTo>
                  <a:cubicBezTo>
                    <a:pt x="269" y="349"/>
                    <a:pt x="272" y="349"/>
                    <a:pt x="279" y="351"/>
                  </a:cubicBezTo>
                  <a:cubicBezTo>
                    <a:pt x="280" y="355"/>
                    <a:pt x="281" y="357"/>
                    <a:pt x="283" y="361"/>
                  </a:cubicBezTo>
                  <a:cubicBezTo>
                    <a:pt x="290" y="362"/>
                    <a:pt x="294" y="363"/>
                    <a:pt x="301" y="364"/>
                  </a:cubicBezTo>
                  <a:cubicBezTo>
                    <a:pt x="305" y="362"/>
                    <a:pt x="307" y="361"/>
                    <a:pt x="310" y="359"/>
                  </a:cubicBezTo>
                  <a:cubicBezTo>
                    <a:pt x="315" y="361"/>
                    <a:pt x="318" y="362"/>
                    <a:pt x="323" y="364"/>
                  </a:cubicBezTo>
                  <a:cubicBezTo>
                    <a:pt x="329" y="365"/>
                    <a:pt x="333" y="365"/>
                    <a:pt x="340" y="365"/>
                  </a:cubicBezTo>
                  <a:cubicBezTo>
                    <a:pt x="344" y="369"/>
                    <a:pt x="346" y="371"/>
                    <a:pt x="350" y="374"/>
                  </a:cubicBezTo>
                  <a:cubicBezTo>
                    <a:pt x="358" y="374"/>
                    <a:pt x="362" y="374"/>
                    <a:pt x="370" y="374"/>
                  </a:cubicBezTo>
                  <a:cubicBezTo>
                    <a:pt x="372" y="379"/>
                    <a:pt x="374" y="382"/>
                    <a:pt x="376" y="387"/>
                  </a:cubicBezTo>
                  <a:cubicBezTo>
                    <a:pt x="373" y="388"/>
                    <a:pt x="372" y="389"/>
                    <a:pt x="369" y="390"/>
                  </a:cubicBezTo>
                  <a:cubicBezTo>
                    <a:pt x="374" y="396"/>
                    <a:pt x="377" y="399"/>
                    <a:pt x="382" y="404"/>
                  </a:cubicBezTo>
                  <a:cubicBezTo>
                    <a:pt x="384" y="403"/>
                    <a:pt x="386" y="403"/>
                    <a:pt x="388" y="401"/>
                  </a:cubicBezTo>
                  <a:cubicBezTo>
                    <a:pt x="392" y="405"/>
                    <a:pt x="393" y="406"/>
                    <a:pt x="396" y="410"/>
                  </a:cubicBezTo>
                  <a:cubicBezTo>
                    <a:pt x="396" y="413"/>
                    <a:pt x="396" y="415"/>
                    <a:pt x="396" y="418"/>
                  </a:cubicBezTo>
                  <a:cubicBezTo>
                    <a:pt x="399" y="421"/>
                    <a:pt x="401" y="423"/>
                    <a:pt x="404" y="426"/>
                  </a:cubicBezTo>
                  <a:cubicBezTo>
                    <a:pt x="403" y="431"/>
                    <a:pt x="402" y="433"/>
                    <a:pt x="401" y="438"/>
                  </a:cubicBezTo>
                  <a:cubicBezTo>
                    <a:pt x="398" y="441"/>
                    <a:pt x="397" y="443"/>
                    <a:pt x="394" y="446"/>
                  </a:cubicBezTo>
                  <a:cubicBezTo>
                    <a:pt x="388" y="447"/>
                    <a:pt x="385" y="447"/>
                    <a:pt x="379" y="448"/>
                  </a:cubicBezTo>
                  <a:cubicBezTo>
                    <a:pt x="377" y="450"/>
                    <a:pt x="377" y="452"/>
                    <a:pt x="376" y="454"/>
                  </a:cubicBezTo>
                  <a:cubicBezTo>
                    <a:pt x="373" y="454"/>
                    <a:pt x="372" y="454"/>
                    <a:pt x="369" y="455"/>
                  </a:cubicBezTo>
                  <a:cubicBezTo>
                    <a:pt x="368" y="460"/>
                    <a:pt x="368" y="462"/>
                    <a:pt x="367" y="467"/>
                  </a:cubicBezTo>
                  <a:cubicBezTo>
                    <a:pt x="371" y="467"/>
                    <a:pt x="373" y="467"/>
                    <a:pt x="377" y="466"/>
                  </a:cubicBezTo>
                  <a:cubicBezTo>
                    <a:pt x="382" y="469"/>
                    <a:pt x="384" y="470"/>
                    <a:pt x="389" y="473"/>
                  </a:cubicBezTo>
                  <a:cubicBezTo>
                    <a:pt x="387" y="475"/>
                    <a:pt x="386" y="476"/>
                    <a:pt x="385" y="478"/>
                  </a:cubicBezTo>
                  <a:cubicBezTo>
                    <a:pt x="385" y="481"/>
                    <a:pt x="385" y="483"/>
                    <a:pt x="386" y="486"/>
                  </a:cubicBezTo>
                  <a:cubicBezTo>
                    <a:pt x="390" y="490"/>
                    <a:pt x="392" y="492"/>
                    <a:pt x="396" y="497"/>
                  </a:cubicBezTo>
                  <a:cubicBezTo>
                    <a:pt x="393" y="496"/>
                    <a:pt x="392" y="496"/>
                    <a:pt x="389" y="496"/>
                  </a:cubicBezTo>
                  <a:cubicBezTo>
                    <a:pt x="387" y="499"/>
                    <a:pt x="386" y="500"/>
                    <a:pt x="384" y="502"/>
                  </a:cubicBezTo>
                  <a:cubicBezTo>
                    <a:pt x="389" y="506"/>
                    <a:pt x="391" y="508"/>
                    <a:pt x="396" y="512"/>
                  </a:cubicBezTo>
                  <a:cubicBezTo>
                    <a:pt x="397" y="516"/>
                    <a:pt x="397" y="518"/>
                    <a:pt x="398" y="522"/>
                  </a:cubicBezTo>
                  <a:cubicBezTo>
                    <a:pt x="404" y="521"/>
                    <a:pt x="408" y="521"/>
                    <a:pt x="414" y="521"/>
                  </a:cubicBezTo>
                  <a:cubicBezTo>
                    <a:pt x="414" y="528"/>
                    <a:pt x="414" y="531"/>
                    <a:pt x="414" y="538"/>
                  </a:cubicBezTo>
                  <a:cubicBezTo>
                    <a:pt x="418" y="540"/>
                    <a:pt x="420" y="541"/>
                    <a:pt x="424" y="544"/>
                  </a:cubicBezTo>
                  <a:cubicBezTo>
                    <a:pt x="426" y="540"/>
                    <a:pt x="427" y="539"/>
                    <a:pt x="429" y="535"/>
                  </a:cubicBezTo>
                  <a:cubicBezTo>
                    <a:pt x="428" y="531"/>
                    <a:pt x="428" y="529"/>
                    <a:pt x="427" y="525"/>
                  </a:cubicBezTo>
                  <a:cubicBezTo>
                    <a:pt x="429" y="524"/>
                    <a:pt x="430" y="523"/>
                    <a:pt x="431" y="522"/>
                  </a:cubicBezTo>
                  <a:cubicBezTo>
                    <a:pt x="434" y="525"/>
                    <a:pt x="435" y="526"/>
                    <a:pt x="438" y="528"/>
                  </a:cubicBezTo>
                  <a:cubicBezTo>
                    <a:pt x="442" y="527"/>
                    <a:pt x="444" y="526"/>
                    <a:pt x="447" y="525"/>
                  </a:cubicBezTo>
                  <a:cubicBezTo>
                    <a:pt x="451" y="529"/>
                    <a:pt x="452" y="531"/>
                    <a:pt x="456" y="535"/>
                  </a:cubicBezTo>
                  <a:cubicBezTo>
                    <a:pt x="458" y="535"/>
                    <a:pt x="460" y="534"/>
                    <a:pt x="462" y="534"/>
                  </a:cubicBezTo>
                  <a:cubicBezTo>
                    <a:pt x="465" y="537"/>
                    <a:pt x="466" y="539"/>
                    <a:pt x="468" y="542"/>
                  </a:cubicBezTo>
                  <a:cubicBezTo>
                    <a:pt x="473" y="543"/>
                    <a:pt x="476" y="543"/>
                    <a:pt x="481" y="544"/>
                  </a:cubicBezTo>
                  <a:cubicBezTo>
                    <a:pt x="486" y="543"/>
                    <a:pt x="489" y="542"/>
                    <a:pt x="494" y="541"/>
                  </a:cubicBezTo>
                  <a:cubicBezTo>
                    <a:pt x="498" y="547"/>
                    <a:pt x="499" y="550"/>
                    <a:pt x="503" y="556"/>
                  </a:cubicBezTo>
                  <a:cubicBezTo>
                    <a:pt x="508" y="559"/>
                    <a:pt x="510" y="560"/>
                    <a:pt x="516" y="563"/>
                  </a:cubicBezTo>
                  <a:cubicBezTo>
                    <a:pt x="513" y="566"/>
                    <a:pt x="511" y="568"/>
                    <a:pt x="508" y="572"/>
                  </a:cubicBezTo>
                  <a:cubicBezTo>
                    <a:pt x="516" y="579"/>
                    <a:pt x="519" y="582"/>
                    <a:pt x="527" y="589"/>
                  </a:cubicBezTo>
                  <a:cubicBezTo>
                    <a:pt x="530" y="590"/>
                    <a:pt x="532" y="591"/>
                    <a:pt x="536" y="591"/>
                  </a:cubicBezTo>
                  <a:cubicBezTo>
                    <a:pt x="541" y="596"/>
                    <a:pt x="544" y="599"/>
                    <a:pt x="549" y="604"/>
                  </a:cubicBezTo>
                  <a:cubicBezTo>
                    <a:pt x="555" y="607"/>
                    <a:pt x="558" y="608"/>
                    <a:pt x="564" y="611"/>
                  </a:cubicBezTo>
                  <a:cubicBezTo>
                    <a:pt x="561" y="612"/>
                    <a:pt x="559" y="613"/>
                    <a:pt x="557" y="615"/>
                  </a:cubicBezTo>
                  <a:cubicBezTo>
                    <a:pt x="555" y="619"/>
                    <a:pt x="555" y="621"/>
                    <a:pt x="554" y="625"/>
                  </a:cubicBezTo>
                  <a:cubicBezTo>
                    <a:pt x="559" y="626"/>
                    <a:pt x="561" y="627"/>
                    <a:pt x="566" y="628"/>
                  </a:cubicBezTo>
                  <a:cubicBezTo>
                    <a:pt x="569" y="624"/>
                    <a:pt x="571" y="622"/>
                    <a:pt x="574" y="618"/>
                  </a:cubicBezTo>
                  <a:cubicBezTo>
                    <a:pt x="581" y="621"/>
                    <a:pt x="585" y="623"/>
                    <a:pt x="592" y="627"/>
                  </a:cubicBezTo>
                  <a:cubicBezTo>
                    <a:pt x="601" y="630"/>
                    <a:pt x="605" y="631"/>
                    <a:pt x="614" y="634"/>
                  </a:cubicBezTo>
                  <a:cubicBezTo>
                    <a:pt x="617" y="632"/>
                    <a:pt x="618" y="631"/>
                    <a:pt x="620" y="629"/>
                  </a:cubicBezTo>
                  <a:cubicBezTo>
                    <a:pt x="623" y="632"/>
                    <a:pt x="624" y="634"/>
                    <a:pt x="627" y="637"/>
                  </a:cubicBezTo>
                  <a:cubicBezTo>
                    <a:pt x="630" y="635"/>
                    <a:pt x="632" y="633"/>
                    <a:pt x="635" y="630"/>
                  </a:cubicBezTo>
                  <a:cubicBezTo>
                    <a:pt x="637" y="634"/>
                    <a:pt x="638" y="636"/>
                    <a:pt x="641" y="639"/>
                  </a:cubicBezTo>
                  <a:cubicBezTo>
                    <a:pt x="649" y="642"/>
                    <a:pt x="654" y="644"/>
                    <a:pt x="662" y="647"/>
                  </a:cubicBezTo>
                  <a:cubicBezTo>
                    <a:pt x="664" y="649"/>
                    <a:pt x="665" y="651"/>
                    <a:pt x="668" y="653"/>
                  </a:cubicBezTo>
                  <a:cubicBezTo>
                    <a:pt x="672" y="655"/>
                    <a:pt x="675" y="656"/>
                    <a:pt x="680" y="658"/>
                  </a:cubicBezTo>
                  <a:cubicBezTo>
                    <a:pt x="684" y="656"/>
                    <a:pt x="686" y="655"/>
                    <a:pt x="690" y="654"/>
                  </a:cubicBezTo>
                  <a:cubicBezTo>
                    <a:pt x="700" y="655"/>
                    <a:pt x="705" y="656"/>
                    <a:pt x="714" y="657"/>
                  </a:cubicBezTo>
                  <a:cubicBezTo>
                    <a:pt x="712" y="653"/>
                    <a:pt x="711" y="652"/>
                    <a:pt x="708" y="648"/>
                  </a:cubicBezTo>
                  <a:cubicBezTo>
                    <a:pt x="711" y="649"/>
                    <a:pt x="712" y="649"/>
                    <a:pt x="714" y="650"/>
                  </a:cubicBezTo>
                  <a:cubicBezTo>
                    <a:pt x="719" y="653"/>
                    <a:pt x="721" y="655"/>
                    <a:pt x="725" y="659"/>
                  </a:cubicBezTo>
                  <a:cubicBezTo>
                    <a:pt x="727" y="658"/>
                    <a:pt x="728" y="657"/>
                    <a:pt x="729" y="655"/>
                  </a:cubicBezTo>
                  <a:cubicBezTo>
                    <a:pt x="732" y="657"/>
                    <a:pt x="734" y="657"/>
                    <a:pt x="737" y="658"/>
                  </a:cubicBezTo>
                  <a:cubicBezTo>
                    <a:pt x="738" y="656"/>
                    <a:pt x="738" y="655"/>
                    <a:pt x="739" y="653"/>
                  </a:cubicBezTo>
                  <a:cubicBezTo>
                    <a:pt x="742" y="655"/>
                    <a:pt x="744" y="656"/>
                    <a:pt x="747" y="658"/>
                  </a:cubicBezTo>
                  <a:cubicBezTo>
                    <a:pt x="750" y="655"/>
                    <a:pt x="751" y="654"/>
                    <a:pt x="754" y="652"/>
                  </a:cubicBezTo>
                  <a:cubicBezTo>
                    <a:pt x="753" y="650"/>
                    <a:pt x="753" y="649"/>
                    <a:pt x="752" y="647"/>
                  </a:cubicBezTo>
                  <a:cubicBezTo>
                    <a:pt x="755" y="648"/>
                    <a:pt x="756" y="648"/>
                    <a:pt x="758" y="648"/>
                  </a:cubicBezTo>
                  <a:cubicBezTo>
                    <a:pt x="757" y="646"/>
                    <a:pt x="756" y="644"/>
                    <a:pt x="755" y="642"/>
                  </a:cubicBezTo>
                  <a:cubicBezTo>
                    <a:pt x="757" y="641"/>
                    <a:pt x="757" y="641"/>
                    <a:pt x="759" y="641"/>
                  </a:cubicBezTo>
                  <a:cubicBezTo>
                    <a:pt x="762" y="643"/>
                    <a:pt x="763" y="644"/>
                    <a:pt x="766" y="645"/>
                  </a:cubicBezTo>
                  <a:cubicBezTo>
                    <a:pt x="773" y="642"/>
                    <a:pt x="776" y="640"/>
                    <a:pt x="783" y="637"/>
                  </a:cubicBezTo>
                  <a:cubicBezTo>
                    <a:pt x="788" y="636"/>
                    <a:pt x="791" y="636"/>
                    <a:pt x="796" y="635"/>
                  </a:cubicBezTo>
                  <a:cubicBezTo>
                    <a:pt x="795" y="637"/>
                    <a:pt x="794" y="639"/>
                    <a:pt x="794" y="641"/>
                  </a:cubicBezTo>
                  <a:cubicBezTo>
                    <a:pt x="797" y="641"/>
                    <a:pt x="798" y="641"/>
                    <a:pt x="801" y="641"/>
                  </a:cubicBezTo>
                  <a:cubicBezTo>
                    <a:pt x="801" y="639"/>
                    <a:pt x="801" y="638"/>
                    <a:pt x="800" y="636"/>
                  </a:cubicBezTo>
                  <a:cubicBezTo>
                    <a:pt x="802" y="635"/>
                    <a:pt x="802" y="635"/>
                    <a:pt x="804" y="635"/>
                  </a:cubicBezTo>
                  <a:cubicBezTo>
                    <a:pt x="803" y="632"/>
                    <a:pt x="802" y="631"/>
                    <a:pt x="801" y="629"/>
                  </a:cubicBezTo>
                  <a:cubicBezTo>
                    <a:pt x="803" y="629"/>
                    <a:pt x="803" y="628"/>
                    <a:pt x="805" y="628"/>
                  </a:cubicBezTo>
                  <a:cubicBezTo>
                    <a:pt x="807" y="631"/>
                    <a:pt x="808" y="632"/>
                    <a:pt x="810" y="634"/>
                  </a:cubicBezTo>
                  <a:cubicBezTo>
                    <a:pt x="812" y="632"/>
                    <a:pt x="813" y="630"/>
                    <a:pt x="814" y="628"/>
                  </a:cubicBezTo>
                  <a:cubicBezTo>
                    <a:pt x="813" y="623"/>
                    <a:pt x="812" y="620"/>
                    <a:pt x="810" y="615"/>
                  </a:cubicBezTo>
                  <a:cubicBezTo>
                    <a:pt x="806" y="612"/>
                    <a:pt x="803" y="611"/>
                    <a:pt x="799" y="609"/>
                  </a:cubicBezTo>
                  <a:cubicBezTo>
                    <a:pt x="799" y="606"/>
                    <a:pt x="799" y="605"/>
                    <a:pt x="799" y="603"/>
                  </a:cubicBezTo>
                  <a:cubicBezTo>
                    <a:pt x="804" y="604"/>
                    <a:pt x="806" y="604"/>
                    <a:pt x="810" y="605"/>
                  </a:cubicBezTo>
                  <a:cubicBezTo>
                    <a:pt x="815" y="608"/>
                    <a:pt x="817" y="609"/>
                    <a:pt x="822" y="612"/>
                  </a:cubicBezTo>
                  <a:cubicBezTo>
                    <a:pt x="821" y="609"/>
                    <a:pt x="821" y="607"/>
                    <a:pt x="820" y="604"/>
                  </a:cubicBezTo>
                  <a:cubicBezTo>
                    <a:pt x="817" y="600"/>
                    <a:pt x="815" y="598"/>
                    <a:pt x="811" y="594"/>
                  </a:cubicBezTo>
                  <a:cubicBezTo>
                    <a:pt x="810" y="590"/>
                    <a:pt x="809" y="588"/>
                    <a:pt x="807" y="584"/>
                  </a:cubicBezTo>
                  <a:cubicBezTo>
                    <a:pt x="814" y="590"/>
                    <a:pt x="818" y="593"/>
                    <a:pt x="825" y="600"/>
                  </a:cubicBezTo>
                  <a:cubicBezTo>
                    <a:pt x="826" y="598"/>
                    <a:pt x="827" y="597"/>
                    <a:pt x="828" y="595"/>
                  </a:cubicBezTo>
                  <a:cubicBezTo>
                    <a:pt x="823" y="587"/>
                    <a:pt x="820" y="583"/>
                    <a:pt x="815" y="575"/>
                  </a:cubicBezTo>
                  <a:cubicBezTo>
                    <a:pt x="817" y="572"/>
                    <a:pt x="818" y="571"/>
                    <a:pt x="821" y="568"/>
                  </a:cubicBezTo>
                  <a:cubicBezTo>
                    <a:pt x="818" y="559"/>
                    <a:pt x="817" y="555"/>
                    <a:pt x="814" y="546"/>
                  </a:cubicBezTo>
                  <a:cubicBezTo>
                    <a:pt x="808" y="539"/>
                    <a:pt x="805" y="535"/>
                    <a:pt x="799" y="528"/>
                  </a:cubicBezTo>
                  <a:cubicBezTo>
                    <a:pt x="800" y="527"/>
                    <a:pt x="801" y="526"/>
                    <a:pt x="803" y="524"/>
                  </a:cubicBezTo>
                  <a:cubicBezTo>
                    <a:pt x="815" y="525"/>
                    <a:pt x="822" y="526"/>
                    <a:pt x="835" y="527"/>
                  </a:cubicBezTo>
                  <a:cubicBezTo>
                    <a:pt x="835" y="525"/>
                    <a:pt x="836" y="524"/>
                    <a:pt x="836" y="522"/>
                  </a:cubicBezTo>
                  <a:cubicBezTo>
                    <a:pt x="846" y="525"/>
                    <a:pt x="851" y="527"/>
                    <a:pt x="861" y="531"/>
                  </a:cubicBezTo>
                  <a:cubicBezTo>
                    <a:pt x="864" y="533"/>
                    <a:pt x="865" y="535"/>
                    <a:pt x="868" y="537"/>
                  </a:cubicBezTo>
                  <a:cubicBezTo>
                    <a:pt x="871" y="535"/>
                    <a:pt x="873" y="534"/>
                    <a:pt x="876" y="531"/>
                  </a:cubicBezTo>
                  <a:cubicBezTo>
                    <a:pt x="868" y="526"/>
                    <a:pt x="864" y="524"/>
                    <a:pt x="857" y="519"/>
                  </a:cubicBezTo>
                  <a:cubicBezTo>
                    <a:pt x="851" y="512"/>
                    <a:pt x="849" y="509"/>
                    <a:pt x="843" y="503"/>
                  </a:cubicBezTo>
                  <a:cubicBezTo>
                    <a:pt x="836" y="503"/>
                    <a:pt x="832" y="503"/>
                    <a:pt x="825" y="503"/>
                  </a:cubicBezTo>
                  <a:cubicBezTo>
                    <a:pt x="821" y="501"/>
                    <a:pt x="820" y="500"/>
                    <a:pt x="816" y="498"/>
                  </a:cubicBezTo>
                  <a:cubicBezTo>
                    <a:pt x="814" y="495"/>
                    <a:pt x="813" y="493"/>
                    <a:pt x="812" y="489"/>
                  </a:cubicBezTo>
                  <a:cubicBezTo>
                    <a:pt x="815" y="489"/>
                    <a:pt x="816" y="489"/>
                    <a:pt x="819" y="489"/>
                  </a:cubicBezTo>
                  <a:cubicBezTo>
                    <a:pt x="817" y="485"/>
                    <a:pt x="816" y="483"/>
                    <a:pt x="815" y="480"/>
                  </a:cubicBezTo>
                  <a:cubicBezTo>
                    <a:pt x="810" y="478"/>
                    <a:pt x="808" y="477"/>
                    <a:pt x="804" y="475"/>
                  </a:cubicBezTo>
                  <a:cubicBezTo>
                    <a:pt x="800" y="468"/>
                    <a:pt x="798" y="465"/>
                    <a:pt x="795" y="459"/>
                  </a:cubicBezTo>
                  <a:cubicBezTo>
                    <a:pt x="799" y="458"/>
                    <a:pt x="802" y="457"/>
                    <a:pt x="807" y="456"/>
                  </a:cubicBezTo>
                  <a:cubicBezTo>
                    <a:pt x="814" y="461"/>
                    <a:pt x="818" y="463"/>
                    <a:pt x="826" y="468"/>
                  </a:cubicBezTo>
                  <a:cubicBezTo>
                    <a:pt x="831" y="466"/>
                    <a:pt x="834" y="466"/>
                    <a:pt x="840" y="464"/>
                  </a:cubicBezTo>
                  <a:cubicBezTo>
                    <a:pt x="846" y="466"/>
                    <a:pt x="849" y="468"/>
                    <a:pt x="855" y="470"/>
                  </a:cubicBezTo>
                  <a:cubicBezTo>
                    <a:pt x="862" y="470"/>
                    <a:pt x="865" y="470"/>
                    <a:pt x="871" y="470"/>
                  </a:cubicBezTo>
                  <a:cubicBezTo>
                    <a:pt x="876" y="473"/>
                    <a:pt x="879" y="474"/>
                    <a:pt x="883" y="477"/>
                  </a:cubicBezTo>
                  <a:cubicBezTo>
                    <a:pt x="886" y="482"/>
                    <a:pt x="887" y="484"/>
                    <a:pt x="889" y="488"/>
                  </a:cubicBezTo>
                  <a:cubicBezTo>
                    <a:pt x="884" y="489"/>
                    <a:pt x="882" y="490"/>
                    <a:pt x="877" y="491"/>
                  </a:cubicBezTo>
                  <a:cubicBezTo>
                    <a:pt x="873" y="489"/>
                    <a:pt x="871" y="488"/>
                    <a:pt x="867" y="487"/>
                  </a:cubicBezTo>
                  <a:cubicBezTo>
                    <a:pt x="866" y="488"/>
                    <a:pt x="866" y="489"/>
                    <a:pt x="865" y="491"/>
                  </a:cubicBezTo>
                  <a:cubicBezTo>
                    <a:pt x="866" y="492"/>
                    <a:pt x="867" y="493"/>
                    <a:pt x="868" y="494"/>
                  </a:cubicBezTo>
                  <a:cubicBezTo>
                    <a:pt x="869" y="496"/>
                    <a:pt x="870" y="496"/>
                    <a:pt x="871" y="498"/>
                  </a:cubicBezTo>
                  <a:cubicBezTo>
                    <a:pt x="867" y="496"/>
                    <a:pt x="864" y="496"/>
                    <a:pt x="860" y="495"/>
                  </a:cubicBezTo>
                  <a:cubicBezTo>
                    <a:pt x="859" y="496"/>
                    <a:pt x="858" y="497"/>
                    <a:pt x="858" y="498"/>
                  </a:cubicBezTo>
                  <a:cubicBezTo>
                    <a:pt x="862" y="500"/>
                    <a:pt x="865" y="501"/>
                    <a:pt x="870" y="503"/>
                  </a:cubicBezTo>
                  <a:cubicBezTo>
                    <a:pt x="882" y="505"/>
                    <a:pt x="888" y="506"/>
                    <a:pt x="901" y="508"/>
                  </a:cubicBezTo>
                  <a:cubicBezTo>
                    <a:pt x="906" y="513"/>
                    <a:pt x="909" y="515"/>
                    <a:pt x="914" y="519"/>
                  </a:cubicBezTo>
                  <a:cubicBezTo>
                    <a:pt x="916" y="519"/>
                    <a:pt x="918" y="519"/>
                    <a:pt x="920" y="519"/>
                  </a:cubicBezTo>
                  <a:cubicBezTo>
                    <a:pt x="933" y="523"/>
                    <a:pt x="939" y="524"/>
                    <a:pt x="952" y="528"/>
                  </a:cubicBezTo>
                  <a:cubicBezTo>
                    <a:pt x="956" y="527"/>
                    <a:pt x="959" y="526"/>
                    <a:pt x="964" y="524"/>
                  </a:cubicBezTo>
                  <a:cubicBezTo>
                    <a:pt x="968" y="526"/>
                    <a:pt x="970" y="526"/>
                    <a:pt x="974" y="528"/>
                  </a:cubicBezTo>
                  <a:cubicBezTo>
                    <a:pt x="975" y="532"/>
                    <a:pt x="975" y="535"/>
                    <a:pt x="976" y="539"/>
                  </a:cubicBezTo>
                  <a:cubicBezTo>
                    <a:pt x="984" y="544"/>
                    <a:pt x="988" y="547"/>
                    <a:pt x="996" y="552"/>
                  </a:cubicBezTo>
                  <a:cubicBezTo>
                    <a:pt x="995" y="547"/>
                    <a:pt x="994" y="544"/>
                    <a:pt x="993" y="538"/>
                  </a:cubicBezTo>
                  <a:cubicBezTo>
                    <a:pt x="1003" y="543"/>
                    <a:pt x="1007" y="546"/>
                    <a:pt x="1016" y="551"/>
                  </a:cubicBezTo>
                  <a:cubicBezTo>
                    <a:pt x="1021" y="548"/>
                    <a:pt x="1023" y="547"/>
                    <a:pt x="1027" y="545"/>
                  </a:cubicBezTo>
                  <a:cubicBezTo>
                    <a:pt x="1031" y="549"/>
                    <a:pt x="1033" y="552"/>
                    <a:pt x="1037" y="557"/>
                  </a:cubicBezTo>
                  <a:cubicBezTo>
                    <a:pt x="1041" y="557"/>
                    <a:pt x="1043" y="557"/>
                    <a:pt x="1047" y="558"/>
                  </a:cubicBezTo>
                  <a:cubicBezTo>
                    <a:pt x="1052" y="556"/>
                    <a:pt x="1055" y="555"/>
                    <a:pt x="1061" y="553"/>
                  </a:cubicBezTo>
                  <a:cubicBezTo>
                    <a:pt x="1061" y="547"/>
                    <a:pt x="1062" y="544"/>
                    <a:pt x="1062" y="538"/>
                  </a:cubicBezTo>
                  <a:cubicBezTo>
                    <a:pt x="1070" y="541"/>
                    <a:pt x="1073" y="543"/>
                    <a:pt x="1081" y="546"/>
                  </a:cubicBezTo>
                  <a:cubicBezTo>
                    <a:pt x="1088" y="554"/>
                    <a:pt x="1092" y="559"/>
                    <a:pt x="1100" y="567"/>
                  </a:cubicBezTo>
                  <a:cubicBezTo>
                    <a:pt x="1112" y="560"/>
                    <a:pt x="1119" y="557"/>
                    <a:pt x="1131" y="550"/>
                  </a:cubicBezTo>
                  <a:cubicBezTo>
                    <a:pt x="1136" y="552"/>
                    <a:pt x="1138" y="553"/>
                    <a:pt x="1143" y="556"/>
                  </a:cubicBezTo>
                  <a:cubicBezTo>
                    <a:pt x="1145" y="555"/>
                    <a:pt x="1146" y="555"/>
                    <a:pt x="1148" y="555"/>
                  </a:cubicBezTo>
                  <a:cubicBezTo>
                    <a:pt x="1147" y="552"/>
                    <a:pt x="1147" y="550"/>
                    <a:pt x="1145" y="547"/>
                  </a:cubicBezTo>
                  <a:close/>
                </a:path>
              </a:pathLst>
            </a:custGeom>
            <a:noFill/>
            <a:ln w="63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46" name="Text Placeholder 635"/>
          <p:cNvSpPr>
            <a:spLocks noGrp="1"/>
          </p:cNvSpPr>
          <p:nvPr>
            <p:ph type="body" sz="quarter" idx="23" hasCustomPrompt="1"/>
          </p:nvPr>
        </p:nvSpPr>
        <p:spPr>
          <a:xfrm>
            <a:off x="468314" y="1351998"/>
            <a:ext cx="1296000" cy="432000"/>
          </a:xfrm>
          <a:prstGeom prst="rect">
            <a:avLst/>
          </a:prstGeom>
        </p:spPr>
        <p:txBody>
          <a:bodyPr/>
          <a:lstStyle>
            <a:lvl1pPr>
              <a:defRPr sz="8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54" name="Text Placeholder 20"/>
          <p:cNvSpPr>
            <a:spLocks noGrp="1"/>
          </p:cNvSpPr>
          <p:nvPr>
            <p:ph type="body" sz="quarter" idx="27" hasCustomPrompt="1"/>
          </p:nvPr>
        </p:nvSpPr>
        <p:spPr>
          <a:xfrm>
            <a:off x="3922902" y="1387227"/>
            <a:ext cx="1295172" cy="213042"/>
          </a:xfrm>
          <a:prstGeom prst="rect">
            <a:avLst/>
          </a:prstGeom>
        </p:spPr>
        <p:txBody>
          <a:bodyPr/>
          <a:lstStyle>
            <a:lvl1pPr>
              <a:defRPr sz="1600" b="1">
                <a:solidFill>
                  <a:schemeClr val="accent5"/>
                </a:solidFill>
              </a:defRPr>
            </a:lvl1pPr>
          </a:lstStyle>
          <a:p>
            <a:pPr lvl="0"/>
            <a:r>
              <a:rPr lang="en-US" dirty="0"/>
              <a:t>Edit title</a:t>
            </a:r>
          </a:p>
        </p:txBody>
      </p:sp>
      <p:sp>
        <p:nvSpPr>
          <p:cNvPr id="455" name="Text Placeholder 635"/>
          <p:cNvSpPr>
            <a:spLocks noGrp="1"/>
          </p:cNvSpPr>
          <p:nvPr>
            <p:ph type="body" sz="quarter" idx="28" hasCustomPrompt="1"/>
          </p:nvPr>
        </p:nvSpPr>
        <p:spPr>
          <a:xfrm>
            <a:off x="3922902" y="1673135"/>
            <a:ext cx="1296000" cy="354520"/>
          </a:xfrm>
          <a:prstGeom prst="rect">
            <a:avLst/>
          </a:prstGeom>
        </p:spPr>
        <p:txBody>
          <a:bodyPr/>
          <a:lstStyle>
            <a:lvl1pPr>
              <a:defRPr sz="8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56" name="Text Placeholder 635"/>
          <p:cNvSpPr>
            <a:spLocks noGrp="1"/>
          </p:cNvSpPr>
          <p:nvPr>
            <p:ph type="body" sz="quarter" idx="29" hasCustomPrompt="1"/>
          </p:nvPr>
        </p:nvSpPr>
        <p:spPr>
          <a:xfrm>
            <a:off x="3922902" y="1070140"/>
            <a:ext cx="1296000" cy="335755"/>
          </a:xfrm>
          <a:prstGeom prst="rect">
            <a:avLst/>
          </a:prstGeom>
        </p:spPr>
        <p:txBody>
          <a:bodyPr/>
          <a:lstStyle>
            <a:lvl1pPr>
              <a:defRPr sz="8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57" name="Text Placeholder 20"/>
          <p:cNvSpPr>
            <a:spLocks noGrp="1"/>
          </p:cNvSpPr>
          <p:nvPr>
            <p:ph type="body" sz="quarter" idx="30" hasCustomPrompt="1"/>
          </p:nvPr>
        </p:nvSpPr>
        <p:spPr>
          <a:xfrm>
            <a:off x="5650196" y="1234823"/>
            <a:ext cx="1295172" cy="213042"/>
          </a:xfrm>
          <a:prstGeom prst="rect">
            <a:avLst/>
          </a:prstGeom>
        </p:spPr>
        <p:txBody>
          <a:bodyPr/>
          <a:lstStyle>
            <a:lvl1pPr>
              <a:defRPr sz="1600" b="1">
                <a:solidFill>
                  <a:schemeClr val="accent1"/>
                </a:solidFill>
              </a:defRPr>
            </a:lvl1pPr>
          </a:lstStyle>
          <a:p>
            <a:pPr lvl="0"/>
            <a:r>
              <a:rPr lang="en-US" dirty="0"/>
              <a:t>Edit title</a:t>
            </a:r>
          </a:p>
        </p:txBody>
      </p:sp>
      <p:sp>
        <p:nvSpPr>
          <p:cNvPr id="458" name="Text Placeholder 635"/>
          <p:cNvSpPr>
            <a:spLocks noGrp="1"/>
          </p:cNvSpPr>
          <p:nvPr>
            <p:ph type="body" sz="quarter" idx="31" hasCustomPrompt="1"/>
          </p:nvPr>
        </p:nvSpPr>
        <p:spPr>
          <a:xfrm>
            <a:off x="5650196" y="1070141"/>
            <a:ext cx="1296000" cy="160130"/>
          </a:xfrm>
          <a:prstGeom prst="rect">
            <a:avLst/>
          </a:prstGeom>
        </p:spPr>
        <p:txBody>
          <a:bodyPr/>
          <a:lstStyle>
            <a:lvl1pPr>
              <a:defRPr sz="8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59" name="Text Placeholder 20"/>
          <p:cNvSpPr>
            <a:spLocks noGrp="1"/>
          </p:cNvSpPr>
          <p:nvPr>
            <p:ph type="body" sz="quarter" idx="32" hasCustomPrompt="1"/>
          </p:nvPr>
        </p:nvSpPr>
        <p:spPr>
          <a:xfrm>
            <a:off x="7377490" y="1234823"/>
            <a:ext cx="1295172" cy="213042"/>
          </a:xfrm>
          <a:prstGeom prst="rect">
            <a:avLst/>
          </a:prstGeom>
        </p:spPr>
        <p:txBody>
          <a:bodyPr/>
          <a:lstStyle>
            <a:lvl1pPr>
              <a:defRPr sz="1600" b="1">
                <a:solidFill>
                  <a:schemeClr val="accent3"/>
                </a:solidFill>
              </a:defRPr>
            </a:lvl1pPr>
          </a:lstStyle>
          <a:p>
            <a:pPr lvl="0"/>
            <a:r>
              <a:rPr lang="en-US" dirty="0"/>
              <a:t>Edit title</a:t>
            </a:r>
          </a:p>
        </p:txBody>
      </p:sp>
      <p:sp>
        <p:nvSpPr>
          <p:cNvPr id="460" name="Text Placeholder 635"/>
          <p:cNvSpPr>
            <a:spLocks noGrp="1"/>
          </p:cNvSpPr>
          <p:nvPr>
            <p:ph type="body" sz="quarter" idx="33" hasCustomPrompt="1"/>
          </p:nvPr>
        </p:nvSpPr>
        <p:spPr>
          <a:xfrm>
            <a:off x="7377490" y="1520731"/>
            <a:ext cx="1296000" cy="432000"/>
          </a:xfrm>
          <a:prstGeom prst="rect">
            <a:avLst/>
          </a:prstGeom>
        </p:spPr>
        <p:txBody>
          <a:bodyPr/>
          <a:lstStyle>
            <a:lvl1pPr>
              <a:defRPr sz="8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61" name="Text Placeholder 635"/>
          <p:cNvSpPr>
            <a:spLocks noGrp="1"/>
          </p:cNvSpPr>
          <p:nvPr>
            <p:ph type="body" sz="quarter" idx="34" hasCustomPrompt="1"/>
          </p:nvPr>
        </p:nvSpPr>
        <p:spPr>
          <a:xfrm>
            <a:off x="7377490" y="1070141"/>
            <a:ext cx="1296000" cy="160130"/>
          </a:xfrm>
          <a:prstGeom prst="rect">
            <a:avLst/>
          </a:prstGeom>
        </p:spPr>
        <p:txBody>
          <a:bodyPr/>
          <a:lstStyle>
            <a:lvl1pPr>
              <a:defRPr sz="8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62" name="Text Placeholder 20"/>
          <p:cNvSpPr>
            <a:spLocks noGrp="1"/>
          </p:cNvSpPr>
          <p:nvPr>
            <p:ph type="body" sz="quarter" idx="35" hasCustomPrompt="1"/>
          </p:nvPr>
        </p:nvSpPr>
        <p:spPr>
          <a:xfrm>
            <a:off x="2195608" y="1234823"/>
            <a:ext cx="1295172" cy="213042"/>
          </a:xfrm>
          <a:prstGeom prst="rect">
            <a:avLst/>
          </a:prstGeom>
        </p:spPr>
        <p:txBody>
          <a:bodyPr/>
          <a:lstStyle>
            <a:lvl1pPr>
              <a:defRPr sz="1600" b="1">
                <a:solidFill>
                  <a:schemeClr val="accent3"/>
                </a:solidFill>
              </a:defRPr>
            </a:lvl1pPr>
          </a:lstStyle>
          <a:p>
            <a:pPr lvl="0"/>
            <a:r>
              <a:rPr lang="en-US" dirty="0"/>
              <a:t>Edit title</a:t>
            </a:r>
          </a:p>
        </p:txBody>
      </p:sp>
      <p:sp>
        <p:nvSpPr>
          <p:cNvPr id="463" name="Text Placeholder 635"/>
          <p:cNvSpPr>
            <a:spLocks noGrp="1"/>
          </p:cNvSpPr>
          <p:nvPr>
            <p:ph type="body" sz="quarter" idx="36" hasCustomPrompt="1"/>
          </p:nvPr>
        </p:nvSpPr>
        <p:spPr>
          <a:xfrm>
            <a:off x="2195608" y="1514554"/>
            <a:ext cx="1296000" cy="354520"/>
          </a:xfrm>
          <a:prstGeom prst="rect">
            <a:avLst/>
          </a:prstGeom>
        </p:spPr>
        <p:txBody>
          <a:bodyPr/>
          <a:lstStyle>
            <a:lvl1pPr>
              <a:defRPr sz="8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64" name="Text Placeholder 635"/>
          <p:cNvSpPr>
            <a:spLocks noGrp="1"/>
          </p:cNvSpPr>
          <p:nvPr>
            <p:ph type="body" sz="quarter" idx="37" hasCustomPrompt="1"/>
          </p:nvPr>
        </p:nvSpPr>
        <p:spPr>
          <a:xfrm>
            <a:off x="2195608" y="1070141"/>
            <a:ext cx="1296000" cy="162000"/>
          </a:xfrm>
          <a:prstGeom prst="rect">
            <a:avLst/>
          </a:prstGeom>
        </p:spPr>
        <p:txBody>
          <a:bodyPr/>
          <a:lstStyle>
            <a:lvl1pPr>
              <a:defRPr sz="800">
                <a:solidFill>
                  <a:srgbClr val="B5BEC0"/>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grpSp>
        <p:nvGrpSpPr>
          <p:cNvPr id="3" name="Group 2"/>
          <p:cNvGrpSpPr/>
          <p:nvPr userDrawn="1"/>
        </p:nvGrpSpPr>
        <p:grpSpPr>
          <a:xfrm>
            <a:off x="5034058" y="3464337"/>
            <a:ext cx="315636" cy="123928"/>
            <a:chOff x="5034058" y="3464337"/>
            <a:chExt cx="315636" cy="123928"/>
          </a:xfrm>
        </p:grpSpPr>
        <p:sp>
          <p:nvSpPr>
            <p:cNvPr id="1307" name="Freeform 400"/>
            <p:cNvSpPr>
              <a:spLocks/>
            </p:cNvSpPr>
            <p:nvPr userDrawn="1"/>
          </p:nvSpPr>
          <p:spPr bwMode="auto">
            <a:xfrm>
              <a:off x="5034058" y="3542235"/>
              <a:ext cx="176533" cy="46030"/>
            </a:xfrm>
            <a:custGeom>
              <a:avLst/>
              <a:gdLst>
                <a:gd name="T0" fmla="*/ 129 w 147"/>
                <a:gd name="T1" fmla="*/ 30 h 38"/>
                <a:gd name="T2" fmla="*/ 147 w 147"/>
                <a:gd name="T3" fmla="*/ 26 h 38"/>
                <a:gd name="T4" fmla="*/ 142 w 147"/>
                <a:gd name="T5" fmla="*/ 19 h 38"/>
                <a:gd name="T6" fmla="*/ 123 w 147"/>
                <a:gd name="T7" fmla="*/ 19 h 38"/>
                <a:gd name="T8" fmla="*/ 122 w 147"/>
                <a:gd name="T9" fmla="*/ 12 h 38"/>
                <a:gd name="T10" fmla="*/ 107 w 147"/>
                <a:gd name="T11" fmla="*/ 11 h 38"/>
                <a:gd name="T12" fmla="*/ 102 w 147"/>
                <a:gd name="T13" fmla="*/ 18 h 38"/>
                <a:gd name="T14" fmla="*/ 90 w 147"/>
                <a:gd name="T15" fmla="*/ 11 h 38"/>
                <a:gd name="T16" fmla="*/ 95 w 147"/>
                <a:gd name="T17" fmla="*/ 6 h 38"/>
                <a:gd name="T18" fmla="*/ 78 w 147"/>
                <a:gd name="T19" fmla="*/ 5 h 38"/>
                <a:gd name="T20" fmla="*/ 73 w 147"/>
                <a:gd name="T21" fmla="*/ 2 h 38"/>
                <a:gd name="T22" fmla="*/ 60 w 147"/>
                <a:gd name="T23" fmla="*/ 5 h 38"/>
                <a:gd name="T24" fmla="*/ 50 w 147"/>
                <a:gd name="T25" fmla="*/ 0 h 38"/>
                <a:gd name="T26" fmla="*/ 33 w 147"/>
                <a:gd name="T27" fmla="*/ 3 h 38"/>
                <a:gd name="T28" fmla="*/ 26 w 147"/>
                <a:gd name="T29" fmla="*/ 10 h 38"/>
                <a:gd name="T30" fmla="*/ 14 w 147"/>
                <a:gd name="T31" fmla="*/ 9 h 38"/>
                <a:gd name="T32" fmla="*/ 0 w 147"/>
                <a:gd name="T33" fmla="*/ 14 h 38"/>
                <a:gd name="T34" fmla="*/ 14 w 147"/>
                <a:gd name="T35" fmla="*/ 26 h 38"/>
                <a:gd name="T36" fmla="*/ 25 w 147"/>
                <a:gd name="T37" fmla="*/ 25 h 38"/>
                <a:gd name="T38" fmla="*/ 46 w 147"/>
                <a:gd name="T39" fmla="*/ 38 h 38"/>
                <a:gd name="T40" fmla="*/ 61 w 147"/>
                <a:gd name="T41" fmla="*/ 35 h 38"/>
                <a:gd name="T42" fmla="*/ 66 w 147"/>
                <a:gd name="T43" fmla="*/ 29 h 38"/>
                <a:gd name="T44" fmla="*/ 89 w 147"/>
                <a:gd name="T45" fmla="*/ 36 h 38"/>
                <a:gd name="T46" fmla="*/ 104 w 147"/>
                <a:gd name="T47" fmla="*/ 34 h 38"/>
                <a:gd name="T48" fmla="*/ 105 w 147"/>
                <a:gd name="T49" fmla="*/ 35 h 38"/>
                <a:gd name="T50" fmla="*/ 125 w 147"/>
                <a:gd name="T51" fmla="*/ 36 h 38"/>
                <a:gd name="T52" fmla="*/ 129 w 147"/>
                <a:gd name="T5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38">
                  <a:moveTo>
                    <a:pt x="129" y="30"/>
                  </a:moveTo>
                  <a:cubicBezTo>
                    <a:pt x="136" y="28"/>
                    <a:pt x="140" y="28"/>
                    <a:pt x="147" y="26"/>
                  </a:cubicBezTo>
                  <a:cubicBezTo>
                    <a:pt x="145" y="23"/>
                    <a:pt x="144" y="22"/>
                    <a:pt x="142" y="19"/>
                  </a:cubicBezTo>
                  <a:cubicBezTo>
                    <a:pt x="134" y="19"/>
                    <a:pt x="130" y="19"/>
                    <a:pt x="123" y="19"/>
                  </a:cubicBezTo>
                  <a:cubicBezTo>
                    <a:pt x="123" y="16"/>
                    <a:pt x="122" y="15"/>
                    <a:pt x="122" y="12"/>
                  </a:cubicBezTo>
                  <a:cubicBezTo>
                    <a:pt x="116" y="12"/>
                    <a:pt x="113" y="11"/>
                    <a:pt x="107" y="11"/>
                  </a:cubicBezTo>
                  <a:cubicBezTo>
                    <a:pt x="105" y="14"/>
                    <a:pt x="104" y="15"/>
                    <a:pt x="102" y="18"/>
                  </a:cubicBezTo>
                  <a:cubicBezTo>
                    <a:pt x="97" y="15"/>
                    <a:pt x="94" y="14"/>
                    <a:pt x="90" y="11"/>
                  </a:cubicBezTo>
                  <a:cubicBezTo>
                    <a:pt x="92" y="9"/>
                    <a:pt x="93" y="8"/>
                    <a:pt x="95" y="6"/>
                  </a:cubicBezTo>
                  <a:cubicBezTo>
                    <a:pt x="88" y="5"/>
                    <a:pt x="84" y="5"/>
                    <a:pt x="78" y="5"/>
                  </a:cubicBezTo>
                  <a:cubicBezTo>
                    <a:pt x="76" y="4"/>
                    <a:pt x="75" y="3"/>
                    <a:pt x="73" y="2"/>
                  </a:cubicBezTo>
                  <a:cubicBezTo>
                    <a:pt x="68" y="3"/>
                    <a:pt x="66" y="4"/>
                    <a:pt x="60" y="5"/>
                  </a:cubicBezTo>
                  <a:cubicBezTo>
                    <a:pt x="56" y="3"/>
                    <a:pt x="54" y="2"/>
                    <a:pt x="50" y="0"/>
                  </a:cubicBezTo>
                  <a:cubicBezTo>
                    <a:pt x="43" y="1"/>
                    <a:pt x="39" y="2"/>
                    <a:pt x="33" y="3"/>
                  </a:cubicBezTo>
                  <a:cubicBezTo>
                    <a:pt x="30" y="6"/>
                    <a:pt x="29" y="7"/>
                    <a:pt x="26" y="10"/>
                  </a:cubicBezTo>
                  <a:cubicBezTo>
                    <a:pt x="22" y="10"/>
                    <a:pt x="19" y="10"/>
                    <a:pt x="14" y="9"/>
                  </a:cubicBezTo>
                  <a:cubicBezTo>
                    <a:pt x="9" y="11"/>
                    <a:pt x="6" y="12"/>
                    <a:pt x="0" y="14"/>
                  </a:cubicBezTo>
                  <a:cubicBezTo>
                    <a:pt x="6" y="19"/>
                    <a:pt x="9" y="21"/>
                    <a:pt x="14" y="26"/>
                  </a:cubicBezTo>
                  <a:cubicBezTo>
                    <a:pt x="19" y="25"/>
                    <a:pt x="21" y="25"/>
                    <a:pt x="25" y="25"/>
                  </a:cubicBezTo>
                  <a:cubicBezTo>
                    <a:pt x="34" y="30"/>
                    <a:pt x="38" y="33"/>
                    <a:pt x="46" y="38"/>
                  </a:cubicBezTo>
                  <a:cubicBezTo>
                    <a:pt x="52" y="37"/>
                    <a:pt x="55" y="36"/>
                    <a:pt x="61" y="35"/>
                  </a:cubicBezTo>
                  <a:cubicBezTo>
                    <a:pt x="63" y="33"/>
                    <a:pt x="64" y="31"/>
                    <a:pt x="66" y="29"/>
                  </a:cubicBezTo>
                  <a:cubicBezTo>
                    <a:pt x="75" y="32"/>
                    <a:pt x="80" y="33"/>
                    <a:pt x="89" y="36"/>
                  </a:cubicBezTo>
                  <a:cubicBezTo>
                    <a:pt x="95" y="35"/>
                    <a:pt x="98" y="35"/>
                    <a:pt x="104" y="34"/>
                  </a:cubicBezTo>
                  <a:cubicBezTo>
                    <a:pt x="104" y="34"/>
                    <a:pt x="105" y="34"/>
                    <a:pt x="105" y="35"/>
                  </a:cubicBezTo>
                  <a:cubicBezTo>
                    <a:pt x="113" y="35"/>
                    <a:pt x="117" y="36"/>
                    <a:pt x="125" y="36"/>
                  </a:cubicBezTo>
                  <a:cubicBezTo>
                    <a:pt x="126" y="34"/>
                    <a:pt x="127" y="32"/>
                    <a:pt x="129" y="30"/>
                  </a:cubicBezTo>
                  <a:close/>
                </a:path>
              </a:pathLst>
            </a:custGeom>
            <a:solidFill>
              <a:srgbClr val="8BC53F"/>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Freeform 402"/>
            <p:cNvSpPr>
              <a:spLocks/>
            </p:cNvSpPr>
            <p:nvPr userDrawn="1"/>
          </p:nvSpPr>
          <p:spPr bwMode="auto">
            <a:xfrm>
              <a:off x="5083123" y="3464337"/>
              <a:ext cx="266571" cy="123928"/>
            </a:xfrm>
            <a:custGeom>
              <a:avLst/>
              <a:gdLst>
                <a:gd name="T0" fmla="*/ 122 w 222"/>
                <a:gd name="T1" fmla="*/ 93 h 103"/>
                <a:gd name="T2" fmla="*/ 130 w 222"/>
                <a:gd name="T3" fmla="*/ 95 h 103"/>
                <a:gd name="T4" fmla="*/ 141 w 222"/>
                <a:gd name="T5" fmla="*/ 93 h 103"/>
                <a:gd name="T6" fmla="*/ 152 w 222"/>
                <a:gd name="T7" fmla="*/ 97 h 103"/>
                <a:gd name="T8" fmla="*/ 159 w 222"/>
                <a:gd name="T9" fmla="*/ 95 h 103"/>
                <a:gd name="T10" fmla="*/ 173 w 222"/>
                <a:gd name="T11" fmla="*/ 97 h 103"/>
                <a:gd name="T12" fmla="*/ 175 w 222"/>
                <a:gd name="T13" fmla="*/ 98 h 103"/>
                <a:gd name="T14" fmla="*/ 192 w 222"/>
                <a:gd name="T15" fmla="*/ 103 h 103"/>
                <a:gd name="T16" fmla="*/ 192 w 222"/>
                <a:gd name="T17" fmla="*/ 94 h 103"/>
                <a:gd name="T18" fmla="*/ 209 w 222"/>
                <a:gd name="T19" fmla="*/ 84 h 103"/>
                <a:gd name="T20" fmla="*/ 219 w 222"/>
                <a:gd name="T21" fmla="*/ 85 h 103"/>
                <a:gd name="T22" fmla="*/ 222 w 222"/>
                <a:gd name="T23" fmla="*/ 78 h 103"/>
                <a:gd name="T24" fmla="*/ 208 w 222"/>
                <a:gd name="T25" fmla="*/ 67 h 103"/>
                <a:gd name="T26" fmla="*/ 211 w 222"/>
                <a:gd name="T27" fmla="*/ 56 h 103"/>
                <a:gd name="T28" fmla="*/ 199 w 222"/>
                <a:gd name="T29" fmla="*/ 53 h 103"/>
                <a:gd name="T30" fmla="*/ 203 w 222"/>
                <a:gd name="T31" fmla="*/ 48 h 103"/>
                <a:gd name="T32" fmla="*/ 218 w 222"/>
                <a:gd name="T33" fmla="*/ 46 h 103"/>
                <a:gd name="T34" fmla="*/ 218 w 222"/>
                <a:gd name="T35" fmla="*/ 39 h 103"/>
                <a:gd name="T36" fmla="*/ 211 w 222"/>
                <a:gd name="T37" fmla="*/ 32 h 103"/>
                <a:gd name="T38" fmla="*/ 211 w 222"/>
                <a:gd name="T39" fmla="*/ 23 h 103"/>
                <a:gd name="T40" fmla="*/ 201 w 222"/>
                <a:gd name="T41" fmla="*/ 17 h 103"/>
                <a:gd name="T42" fmla="*/ 156 w 222"/>
                <a:gd name="T43" fmla="*/ 15 h 103"/>
                <a:gd name="T44" fmla="*/ 126 w 222"/>
                <a:gd name="T45" fmla="*/ 9 h 103"/>
                <a:gd name="T46" fmla="*/ 125 w 222"/>
                <a:gd name="T47" fmla="*/ 9 h 103"/>
                <a:gd name="T48" fmla="*/ 103 w 222"/>
                <a:gd name="T49" fmla="*/ 8 h 103"/>
                <a:gd name="T50" fmla="*/ 99 w 222"/>
                <a:gd name="T51" fmla="*/ 0 h 103"/>
                <a:gd name="T52" fmla="*/ 58 w 222"/>
                <a:gd name="T53" fmla="*/ 5 h 103"/>
                <a:gd name="T54" fmla="*/ 50 w 222"/>
                <a:gd name="T55" fmla="*/ 9 h 103"/>
                <a:gd name="T56" fmla="*/ 19 w 222"/>
                <a:gd name="T57" fmla="*/ 12 h 103"/>
                <a:gd name="T58" fmla="*/ 13 w 222"/>
                <a:gd name="T59" fmla="*/ 19 h 103"/>
                <a:gd name="T60" fmla="*/ 0 w 222"/>
                <a:gd name="T61" fmla="*/ 33 h 103"/>
                <a:gd name="T62" fmla="*/ 19 w 222"/>
                <a:gd name="T63" fmla="*/ 40 h 103"/>
                <a:gd name="T64" fmla="*/ 16 w 222"/>
                <a:gd name="T65" fmla="*/ 53 h 103"/>
                <a:gd name="T66" fmla="*/ 23 w 222"/>
                <a:gd name="T67" fmla="*/ 58 h 103"/>
                <a:gd name="T68" fmla="*/ 19 w 222"/>
                <a:gd name="T69" fmla="*/ 70 h 103"/>
                <a:gd name="T70" fmla="*/ 32 w 222"/>
                <a:gd name="T71" fmla="*/ 67 h 103"/>
                <a:gd name="T72" fmla="*/ 37 w 222"/>
                <a:gd name="T73" fmla="*/ 70 h 103"/>
                <a:gd name="T74" fmla="*/ 54 w 222"/>
                <a:gd name="T75" fmla="*/ 71 h 103"/>
                <a:gd name="T76" fmla="*/ 49 w 222"/>
                <a:gd name="T77" fmla="*/ 76 h 103"/>
                <a:gd name="T78" fmla="*/ 61 w 222"/>
                <a:gd name="T79" fmla="*/ 83 h 103"/>
                <a:gd name="T80" fmla="*/ 66 w 222"/>
                <a:gd name="T81" fmla="*/ 76 h 103"/>
                <a:gd name="T82" fmla="*/ 81 w 222"/>
                <a:gd name="T83" fmla="*/ 77 h 103"/>
                <a:gd name="T84" fmla="*/ 82 w 222"/>
                <a:gd name="T85" fmla="*/ 84 h 103"/>
                <a:gd name="T86" fmla="*/ 101 w 222"/>
                <a:gd name="T87" fmla="*/ 84 h 103"/>
                <a:gd name="T88" fmla="*/ 106 w 222"/>
                <a:gd name="T89" fmla="*/ 91 h 103"/>
                <a:gd name="T90" fmla="*/ 111 w 222"/>
                <a:gd name="T91" fmla="*/ 94 h 103"/>
                <a:gd name="T92" fmla="*/ 122 w 222"/>
                <a:gd name="T93" fmla="*/ 9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2" h="103">
                  <a:moveTo>
                    <a:pt x="122" y="93"/>
                  </a:moveTo>
                  <a:cubicBezTo>
                    <a:pt x="125" y="94"/>
                    <a:pt x="127" y="94"/>
                    <a:pt x="130" y="95"/>
                  </a:cubicBezTo>
                  <a:cubicBezTo>
                    <a:pt x="135" y="95"/>
                    <a:pt x="137" y="94"/>
                    <a:pt x="141" y="93"/>
                  </a:cubicBezTo>
                  <a:cubicBezTo>
                    <a:pt x="146" y="95"/>
                    <a:pt x="148" y="96"/>
                    <a:pt x="152" y="97"/>
                  </a:cubicBezTo>
                  <a:cubicBezTo>
                    <a:pt x="155" y="96"/>
                    <a:pt x="156" y="96"/>
                    <a:pt x="159" y="95"/>
                  </a:cubicBezTo>
                  <a:cubicBezTo>
                    <a:pt x="165" y="96"/>
                    <a:pt x="167" y="96"/>
                    <a:pt x="173" y="97"/>
                  </a:cubicBezTo>
                  <a:cubicBezTo>
                    <a:pt x="174" y="97"/>
                    <a:pt x="174" y="98"/>
                    <a:pt x="175" y="98"/>
                  </a:cubicBezTo>
                  <a:cubicBezTo>
                    <a:pt x="182" y="100"/>
                    <a:pt x="185" y="101"/>
                    <a:pt x="192" y="103"/>
                  </a:cubicBezTo>
                  <a:cubicBezTo>
                    <a:pt x="192" y="99"/>
                    <a:pt x="192" y="98"/>
                    <a:pt x="192" y="94"/>
                  </a:cubicBezTo>
                  <a:cubicBezTo>
                    <a:pt x="198" y="90"/>
                    <a:pt x="202" y="88"/>
                    <a:pt x="209" y="84"/>
                  </a:cubicBezTo>
                  <a:cubicBezTo>
                    <a:pt x="213" y="84"/>
                    <a:pt x="215" y="84"/>
                    <a:pt x="219" y="85"/>
                  </a:cubicBezTo>
                  <a:cubicBezTo>
                    <a:pt x="220" y="82"/>
                    <a:pt x="221" y="81"/>
                    <a:pt x="222" y="78"/>
                  </a:cubicBezTo>
                  <a:cubicBezTo>
                    <a:pt x="216" y="74"/>
                    <a:pt x="214" y="71"/>
                    <a:pt x="208" y="67"/>
                  </a:cubicBezTo>
                  <a:cubicBezTo>
                    <a:pt x="209" y="63"/>
                    <a:pt x="210" y="61"/>
                    <a:pt x="211" y="56"/>
                  </a:cubicBezTo>
                  <a:cubicBezTo>
                    <a:pt x="206" y="55"/>
                    <a:pt x="204" y="55"/>
                    <a:pt x="199" y="53"/>
                  </a:cubicBezTo>
                  <a:cubicBezTo>
                    <a:pt x="200" y="51"/>
                    <a:pt x="201" y="50"/>
                    <a:pt x="203" y="48"/>
                  </a:cubicBezTo>
                  <a:cubicBezTo>
                    <a:pt x="209" y="47"/>
                    <a:pt x="212" y="47"/>
                    <a:pt x="218" y="46"/>
                  </a:cubicBezTo>
                  <a:cubicBezTo>
                    <a:pt x="218" y="43"/>
                    <a:pt x="218" y="42"/>
                    <a:pt x="218" y="39"/>
                  </a:cubicBezTo>
                  <a:cubicBezTo>
                    <a:pt x="215" y="36"/>
                    <a:pt x="214" y="35"/>
                    <a:pt x="211" y="32"/>
                  </a:cubicBezTo>
                  <a:cubicBezTo>
                    <a:pt x="211" y="29"/>
                    <a:pt x="211" y="27"/>
                    <a:pt x="211" y="23"/>
                  </a:cubicBezTo>
                  <a:cubicBezTo>
                    <a:pt x="207" y="21"/>
                    <a:pt x="205" y="19"/>
                    <a:pt x="201" y="17"/>
                  </a:cubicBezTo>
                  <a:cubicBezTo>
                    <a:pt x="183" y="16"/>
                    <a:pt x="174" y="16"/>
                    <a:pt x="156" y="15"/>
                  </a:cubicBezTo>
                  <a:cubicBezTo>
                    <a:pt x="144" y="13"/>
                    <a:pt x="138" y="11"/>
                    <a:pt x="126" y="9"/>
                  </a:cubicBezTo>
                  <a:cubicBezTo>
                    <a:pt x="125" y="9"/>
                    <a:pt x="125" y="9"/>
                    <a:pt x="125" y="9"/>
                  </a:cubicBezTo>
                  <a:cubicBezTo>
                    <a:pt x="116" y="9"/>
                    <a:pt x="112" y="8"/>
                    <a:pt x="103" y="8"/>
                  </a:cubicBezTo>
                  <a:cubicBezTo>
                    <a:pt x="102" y="5"/>
                    <a:pt x="101" y="3"/>
                    <a:pt x="99" y="0"/>
                  </a:cubicBezTo>
                  <a:cubicBezTo>
                    <a:pt x="83" y="2"/>
                    <a:pt x="75" y="3"/>
                    <a:pt x="58" y="5"/>
                  </a:cubicBezTo>
                  <a:cubicBezTo>
                    <a:pt x="55" y="6"/>
                    <a:pt x="53" y="7"/>
                    <a:pt x="50" y="9"/>
                  </a:cubicBezTo>
                  <a:cubicBezTo>
                    <a:pt x="37" y="10"/>
                    <a:pt x="31" y="11"/>
                    <a:pt x="19" y="12"/>
                  </a:cubicBezTo>
                  <a:cubicBezTo>
                    <a:pt x="16" y="15"/>
                    <a:pt x="15" y="16"/>
                    <a:pt x="13" y="19"/>
                  </a:cubicBezTo>
                  <a:cubicBezTo>
                    <a:pt x="8" y="24"/>
                    <a:pt x="6" y="27"/>
                    <a:pt x="0" y="33"/>
                  </a:cubicBezTo>
                  <a:cubicBezTo>
                    <a:pt x="8" y="35"/>
                    <a:pt x="12" y="37"/>
                    <a:pt x="19" y="40"/>
                  </a:cubicBezTo>
                  <a:cubicBezTo>
                    <a:pt x="18" y="45"/>
                    <a:pt x="17" y="48"/>
                    <a:pt x="16" y="53"/>
                  </a:cubicBezTo>
                  <a:cubicBezTo>
                    <a:pt x="19" y="55"/>
                    <a:pt x="20" y="56"/>
                    <a:pt x="23" y="58"/>
                  </a:cubicBezTo>
                  <a:cubicBezTo>
                    <a:pt x="22" y="63"/>
                    <a:pt x="21" y="65"/>
                    <a:pt x="19" y="70"/>
                  </a:cubicBezTo>
                  <a:cubicBezTo>
                    <a:pt x="25" y="69"/>
                    <a:pt x="27" y="68"/>
                    <a:pt x="32" y="67"/>
                  </a:cubicBezTo>
                  <a:cubicBezTo>
                    <a:pt x="34" y="68"/>
                    <a:pt x="35" y="69"/>
                    <a:pt x="37" y="70"/>
                  </a:cubicBezTo>
                  <a:cubicBezTo>
                    <a:pt x="43" y="70"/>
                    <a:pt x="47" y="70"/>
                    <a:pt x="54" y="71"/>
                  </a:cubicBezTo>
                  <a:cubicBezTo>
                    <a:pt x="52" y="73"/>
                    <a:pt x="51" y="74"/>
                    <a:pt x="49" y="76"/>
                  </a:cubicBezTo>
                  <a:cubicBezTo>
                    <a:pt x="53" y="79"/>
                    <a:pt x="56" y="80"/>
                    <a:pt x="61" y="83"/>
                  </a:cubicBezTo>
                  <a:cubicBezTo>
                    <a:pt x="63" y="80"/>
                    <a:pt x="64" y="79"/>
                    <a:pt x="66" y="76"/>
                  </a:cubicBezTo>
                  <a:cubicBezTo>
                    <a:pt x="72" y="76"/>
                    <a:pt x="75" y="77"/>
                    <a:pt x="81" y="77"/>
                  </a:cubicBezTo>
                  <a:cubicBezTo>
                    <a:pt x="81" y="80"/>
                    <a:pt x="82" y="81"/>
                    <a:pt x="82" y="84"/>
                  </a:cubicBezTo>
                  <a:cubicBezTo>
                    <a:pt x="89" y="84"/>
                    <a:pt x="93" y="84"/>
                    <a:pt x="101" y="84"/>
                  </a:cubicBezTo>
                  <a:cubicBezTo>
                    <a:pt x="103" y="87"/>
                    <a:pt x="104" y="88"/>
                    <a:pt x="106" y="91"/>
                  </a:cubicBezTo>
                  <a:cubicBezTo>
                    <a:pt x="108" y="92"/>
                    <a:pt x="109" y="93"/>
                    <a:pt x="111" y="94"/>
                  </a:cubicBezTo>
                  <a:cubicBezTo>
                    <a:pt x="115" y="94"/>
                    <a:pt x="117" y="93"/>
                    <a:pt x="122" y="93"/>
                  </a:cubicBezTo>
                  <a:close/>
                </a:path>
              </a:pathLst>
            </a:custGeom>
            <a:solidFill>
              <a:srgbClr val="8BC53F"/>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4"/>
          <p:cNvGrpSpPr/>
          <p:nvPr userDrawn="1"/>
        </p:nvGrpSpPr>
        <p:grpSpPr>
          <a:xfrm>
            <a:off x="5272184" y="3389357"/>
            <a:ext cx="192213" cy="110776"/>
            <a:chOff x="5270279" y="3387452"/>
            <a:chExt cx="192213" cy="110776"/>
          </a:xfrm>
        </p:grpSpPr>
        <p:sp>
          <p:nvSpPr>
            <p:cNvPr id="1309" name="Freeform 404"/>
            <p:cNvSpPr>
              <a:spLocks/>
            </p:cNvSpPr>
            <p:nvPr userDrawn="1"/>
          </p:nvSpPr>
          <p:spPr bwMode="auto">
            <a:xfrm>
              <a:off x="5272808" y="3442587"/>
              <a:ext cx="149725" cy="55641"/>
            </a:xfrm>
            <a:custGeom>
              <a:avLst/>
              <a:gdLst>
                <a:gd name="T0" fmla="*/ 88 w 125"/>
                <a:gd name="T1" fmla="*/ 40 h 46"/>
                <a:gd name="T2" fmla="*/ 93 w 125"/>
                <a:gd name="T3" fmla="*/ 45 h 46"/>
                <a:gd name="T4" fmla="*/ 103 w 125"/>
                <a:gd name="T5" fmla="*/ 46 h 46"/>
                <a:gd name="T6" fmla="*/ 105 w 125"/>
                <a:gd name="T7" fmla="*/ 32 h 46"/>
                <a:gd name="T8" fmla="*/ 119 w 125"/>
                <a:gd name="T9" fmla="*/ 33 h 46"/>
                <a:gd name="T10" fmla="*/ 125 w 125"/>
                <a:gd name="T11" fmla="*/ 29 h 46"/>
                <a:gd name="T12" fmla="*/ 116 w 125"/>
                <a:gd name="T13" fmla="*/ 26 h 46"/>
                <a:gd name="T14" fmla="*/ 120 w 125"/>
                <a:gd name="T15" fmla="*/ 22 h 46"/>
                <a:gd name="T16" fmla="*/ 105 w 125"/>
                <a:gd name="T17" fmla="*/ 11 h 46"/>
                <a:gd name="T18" fmla="*/ 89 w 125"/>
                <a:gd name="T19" fmla="*/ 8 h 46"/>
                <a:gd name="T20" fmla="*/ 82 w 125"/>
                <a:gd name="T21" fmla="*/ 3 h 46"/>
                <a:gd name="T22" fmla="*/ 73 w 125"/>
                <a:gd name="T23" fmla="*/ 7 h 46"/>
                <a:gd name="T24" fmla="*/ 53 w 125"/>
                <a:gd name="T25" fmla="*/ 3 h 46"/>
                <a:gd name="T26" fmla="*/ 44 w 125"/>
                <a:gd name="T27" fmla="*/ 6 h 46"/>
                <a:gd name="T28" fmla="*/ 22 w 125"/>
                <a:gd name="T29" fmla="*/ 0 h 46"/>
                <a:gd name="T30" fmla="*/ 0 w 125"/>
                <a:gd name="T31" fmla="*/ 5 h 46"/>
                <a:gd name="T32" fmla="*/ 2 w 125"/>
                <a:gd name="T33" fmla="*/ 15 h 46"/>
                <a:gd name="T34" fmla="*/ 2 w 125"/>
                <a:gd name="T35" fmla="*/ 16 h 46"/>
                <a:gd name="T36" fmla="*/ 21 w 125"/>
                <a:gd name="T37" fmla="*/ 22 h 46"/>
                <a:gd name="T38" fmla="*/ 41 w 125"/>
                <a:gd name="T39" fmla="*/ 23 h 46"/>
                <a:gd name="T40" fmla="*/ 31 w 125"/>
                <a:gd name="T41" fmla="*/ 34 h 46"/>
                <a:gd name="T42" fmla="*/ 43 w 125"/>
                <a:gd name="T43" fmla="*/ 35 h 46"/>
                <a:gd name="T44" fmla="*/ 53 w 125"/>
                <a:gd name="T45" fmla="*/ 41 h 46"/>
                <a:gd name="T46" fmla="*/ 53 w 125"/>
                <a:gd name="T47" fmla="*/ 43 h 46"/>
                <a:gd name="T48" fmla="*/ 76 w 125"/>
                <a:gd name="T49" fmla="*/ 45 h 46"/>
                <a:gd name="T50" fmla="*/ 88 w 125"/>
                <a:gd name="T5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46">
                  <a:moveTo>
                    <a:pt x="88" y="40"/>
                  </a:moveTo>
                  <a:cubicBezTo>
                    <a:pt x="90" y="42"/>
                    <a:pt x="91" y="43"/>
                    <a:pt x="93" y="45"/>
                  </a:cubicBezTo>
                  <a:cubicBezTo>
                    <a:pt x="97" y="46"/>
                    <a:pt x="99" y="46"/>
                    <a:pt x="103" y="46"/>
                  </a:cubicBezTo>
                  <a:cubicBezTo>
                    <a:pt x="104" y="40"/>
                    <a:pt x="104" y="38"/>
                    <a:pt x="105" y="32"/>
                  </a:cubicBezTo>
                  <a:cubicBezTo>
                    <a:pt x="110" y="32"/>
                    <a:pt x="113" y="32"/>
                    <a:pt x="119" y="33"/>
                  </a:cubicBezTo>
                  <a:cubicBezTo>
                    <a:pt x="121" y="31"/>
                    <a:pt x="122" y="31"/>
                    <a:pt x="125" y="29"/>
                  </a:cubicBezTo>
                  <a:cubicBezTo>
                    <a:pt x="122" y="28"/>
                    <a:pt x="120" y="27"/>
                    <a:pt x="116" y="26"/>
                  </a:cubicBezTo>
                  <a:cubicBezTo>
                    <a:pt x="118" y="24"/>
                    <a:pt x="119" y="23"/>
                    <a:pt x="120" y="22"/>
                  </a:cubicBezTo>
                  <a:cubicBezTo>
                    <a:pt x="114" y="18"/>
                    <a:pt x="111" y="15"/>
                    <a:pt x="105" y="11"/>
                  </a:cubicBezTo>
                  <a:cubicBezTo>
                    <a:pt x="99" y="10"/>
                    <a:pt x="96" y="9"/>
                    <a:pt x="89" y="8"/>
                  </a:cubicBezTo>
                  <a:cubicBezTo>
                    <a:pt x="87" y="6"/>
                    <a:pt x="85" y="5"/>
                    <a:pt x="82" y="3"/>
                  </a:cubicBezTo>
                  <a:cubicBezTo>
                    <a:pt x="79" y="5"/>
                    <a:pt x="77" y="6"/>
                    <a:pt x="73" y="7"/>
                  </a:cubicBezTo>
                  <a:cubicBezTo>
                    <a:pt x="65" y="6"/>
                    <a:pt x="61" y="5"/>
                    <a:pt x="53" y="3"/>
                  </a:cubicBezTo>
                  <a:cubicBezTo>
                    <a:pt x="49" y="4"/>
                    <a:pt x="48" y="5"/>
                    <a:pt x="44" y="6"/>
                  </a:cubicBezTo>
                  <a:cubicBezTo>
                    <a:pt x="35" y="4"/>
                    <a:pt x="31" y="2"/>
                    <a:pt x="22" y="0"/>
                  </a:cubicBezTo>
                  <a:cubicBezTo>
                    <a:pt x="13" y="2"/>
                    <a:pt x="9" y="3"/>
                    <a:pt x="0" y="5"/>
                  </a:cubicBezTo>
                  <a:cubicBezTo>
                    <a:pt x="1" y="9"/>
                    <a:pt x="1" y="11"/>
                    <a:pt x="2" y="15"/>
                  </a:cubicBezTo>
                  <a:cubicBezTo>
                    <a:pt x="2" y="15"/>
                    <a:pt x="2" y="16"/>
                    <a:pt x="2" y="16"/>
                  </a:cubicBezTo>
                  <a:cubicBezTo>
                    <a:pt x="10" y="18"/>
                    <a:pt x="14" y="19"/>
                    <a:pt x="21" y="22"/>
                  </a:cubicBezTo>
                  <a:cubicBezTo>
                    <a:pt x="29" y="22"/>
                    <a:pt x="33" y="22"/>
                    <a:pt x="41" y="23"/>
                  </a:cubicBezTo>
                  <a:cubicBezTo>
                    <a:pt x="37" y="28"/>
                    <a:pt x="35" y="30"/>
                    <a:pt x="31" y="34"/>
                  </a:cubicBezTo>
                  <a:cubicBezTo>
                    <a:pt x="35" y="35"/>
                    <a:pt x="38" y="35"/>
                    <a:pt x="43" y="35"/>
                  </a:cubicBezTo>
                  <a:cubicBezTo>
                    <a:pt x="47" y="37"/>
                    <a:pt x="49" y="39"/>
                    <a:pt x="53" y="41"/>
                  </a:cubicBezTo>
                  <a:cubicBezTo>
                    <a:pt x="53" y="42"/>
                    <a:pt x="53" y="43"/>
                    <a:pt x="53" y="43"/>
                  </a:cubicBezTo>
                  <a:cubicBezTo>
                    <a:pt x="62" y="44"/>
                    <a:pt x="67" y="45"/>
                    <a:pt x="76" y="45"/>
                  </a:cubicBezTo>
                  <a:cubicBezTo>
                    <a:pt x="81" y="43"/>
                    <a:pt x="83" y="42"/>
                    <a:pt x="88" y="40"/>
                  </a:cubicBezTo>
                  <a:close/>
                </a:path>
              </a:pathLst>
            </a:custGeom>
            <a:solidFill>
              <a:srgbClr val="8BC53F"/>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407"/>
            <p:cNvSpPr>
              <a:spLocks/>
            </p:cNvSpPr>
            <p:nvPr userDrawn="1"/>
          </p:nvSpPr>
          <p:spPr bwMode="auto">
            <a:xfrm>
              <a:off x="5270279" y="3415272"/>
              <a:ext cx="189685" cy="54123"/>
            </a:xfrm>
            <a:custGeom>
              <a:avLst/>
              <a:gdLst>
                <a:gd name="T0" fmla="*/ 154 w 158"/>
                <a:gd name="T1" fmla="*/ 28 h 45"/>
                <a:gd name="T2" fmla="*/ 145 w 158"/>
                <a:gd name="T3" fmla="*/ 26 h 45"/>
                <a:gd name="T4" fmla="*/ 147 w 158"/>
                <a:gd name="T5" fmla="*/ 21 h 45"/>
                <a:gd name="T6" fmla="*/ 128 w 158"/>
                <a:gd name="T7" fmla="*/ 13 h 45"/>
                <a:gd name="T8" fmla="*/ 116 w 158"/>
                <a:gd name="T9" fmla="*/ 13 h 45"/>
                <a:gd name="T10" fmla="*/ 96 w 158"/>
                <a:gd name="T11" fmla="*/ 4 h 45"/>
                <a:gd name="T12" fmla="*/ 77 w 158"/>
                <a:gd name="T13" fmla="*/ 7 h 45"/>
                <a:gd name="T14" fmla="*/ 76 w 158"/>
                <a:gd name="T15" fmla="*/ 11 h 45"/>
                <a:gd name="T16" fmla="*/ 50 w 158"/>
                <a:gd name="T17" fmla="*/ 9 h 45"/>
                <a:gd name="T18" fmla="*/ 37 w 158"/>
                <a:gd name="T19" fmla="*/ 0 h 45"/>
                <a:gd name="T20" fmla="*/ 17 w 158"/>
                <a:gd name="T21" fmla="*/ 2 h 45"/>
                <a:gd name="T22" fmla="*/ 0 w 158"/>
                <a:gd name="T23" fmla="*/ 20 h 45"/>
                <a:gd name="T24" fmla="*/ 2 w 158"/>
                <a:gd name="T25" fmla="*/ 28 h 45"/>
                <a:gd name="T26" fmla="*/ 24 w 158"/>
                <a:gd name="T27" fmla="*/ 23 h 45"/>
                <a:gd name="T28" fmla="*/ 46 w 158"/>
                <a:gd name="T29" fmla="*/ 29 h 45"/>
                <a:gd name="T30" fmla="*/ 55 w 158"/>
                <a:gd name="T31" fmla="*/ 26 h 45"/>
                <a:gd name="T32" fmla="*/ 75 w 158"/>
                <a:gd name="T33" fmla="*/ 30 h 45"/>
                <a:gd name="T34" fmla="*/ 84 w 158"/>
                <a:gd name="T35" fmla="*/ 26 h 45"/>
                <a:gd name="T36" fmla="*/ 91 w 158"/>
                <a:gd name="T37" fmla="*/ 31 h 45"/>
                <a:gd name="T38" fmla="*/ 107 w 158"/>
                <a:gd name="T39" fmla="*/ 34 h 45"/>
                <a:gd name="T40" fmla="*/ 122 w 158"/>
                <a:gd name="T41" fmla="*/ 45 h 45"/>
                <a:gd name="T42" fmla="*/ 129 w 158"/>
                <a:gd name="T43" fmla="*/ 39 h 45"/>
                <a:gd name="T44" fmla="*/ 142 w 158"/>
                <a:gd name="T45" fmla="*/ 44 h 45"/>
                <a:gd name="T46" fmla="*/ 150 w 158"/>
                <a:gd name="T47" fmla="*/ 37 h 45"/>
                <a:gd name="T48" fmla="*/ 158 w 158"/>
                <a:gd name="T49" fmla="*/ 38 h 45"/>
                <a:gd name="T50" fmla="*/ 158 w 158"/>
                <a:gd name="T51" fmla="*/ 38 h 45"/>
                <a:gd name="T52" fmla="*/ 154 w 158"/>
                <a:gd name="T5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45">
                  <a:moveTo>
                    <a:pt x="154" y="28"/>
                  </a:moveTo>
                  <a:cubicBezTo>
                    <a:pt x="150" y="27"/>
                    <a:pt x="149" y="27"/>
                    <a:pt x="145" y="26"/>
                  </a:cubicBezTo>
                  <a:cubicBezTo>
                    <a:pt x="146" y="24"/>
                    <a:pt x="146" y="23"/>
                    <a:pt x="147" y="21"/>
                  </a:cubicBezTo>
                  <a:cubicBezTo>
                    <a:pt x="139" y="18"/>
                    <a:pt x="135" y="16"/>
                    <a:pt x="128" y="13"/>
                  </a:cubicBezTo>
                  <a:cubicBezTo>
                    <a:pt x="123" y="13"/>
                    <a:pt x="121" y="13"/>
                    <a:pt x="116" y="13"/>
                  </a:cubicBezTo>
                  <a:cubicBezTo>
                    <a:pt x="108" y="10"/>
                    <a:pt x="104" y="8"/>
                    <a:pt x="96" y="4"/>
                  </a:cubicBezTo>
                  <a:cubicBezTo>
                    <a:pt x="88" y="5"/>
                    <a:pt x="85" y="5"/>
                    <a:pt x="77" y="7"/>
                  </a:cubicBezTo>
                  <a:cubicBezTo>
                    <a:pt x="77" y="8"/>
                    <a:pt x="77" y="9"/>
                    <a:pt x="76" y="11"/>
                  </a:cubicBezTo>
                  <a:cubicBezTo>
                    <a:pt x="66" y="10"/>
                    <a:pt x="60" y="9"/>
                    <a:pt x="50" y="9"/>
                  </a:cubicBezTo>
                  <a:cubicBezTo>
                    <a:pt x="45" y="5"/>
                    <a:pt x="42" y="4"/>
                    <a:pt x="37" y="0"/>
                  </a:cubicBezTo>
                  <a:cubicBezTo>
                    <a:pt x="29" y="1"/>
                    <a:pt x="25" y="1"/>
                    <a:pt x="17" y="2"/>
                  </a:cubicBezTo>
                  <a:cubicBezTo>
                    <a:pt x="11" y="9"/>
                    <a:pt x="7" y="12"/>
                    <a:pt x="0" y="20"/>
                  </a:cubicBezTo>
                  <a:cubicBezTo>
                    <a:pt x="1" y="23"/>
                    <a:pt x="1" y="25"/>
                    <a:pt x="2" y="28"/>
                  </a:cubicBezTo>
                  <a:cubicBezTo>
                    <a:pt x="11" y="26"/>
                    <a:pt x="15" y="25"/>
                    <a:pt x="24" y="23"/>
                  </a:cubicBezTo>
                  <a:cubicBezTo>
                    <a:pt x="33" y="25"/>
                    <a:pt x="37" y="27"/>
                    <a:pt x="46" y="29"/>
                  </a:cubicBezTo>
                  <a:cubicBezTo>
                    <a:pt x="50" y="28"/>
                    <a:pt x="51" y="27"/>
                    <a:pt x="55" y="26"/>
                  </a:cubicBezTo>
                  <a:cubicBezTo>
                    <a:pt x="63" y="28"/>
                    <a:pt x="67" y="29"/>
                    <a:pt x="75" y="30"/>
                  </a:cubicBezTo>
                  <a:cubicBezTo>
                    <a:pt x="79" y="29"/>
                    <a:pt x="81" y="28"/>
                    <a:pt x="84" y="26"/>
                  </a:cubicBezTo>
                  <a:cubicBezTo>
                    <a:pt x="87" y="28"/>
                    <a:pt x="89" y="29"/>
                    <a:pt x="91" y="31"/>
                  </a:cubicBezTo>
                  <a:cubicBezTo>
                    <a:pt x="98" y="32"/>
                    <a:pt x="101" y="33"/>
                    <a:pt x="107" y="34"/>
                  </a:cubicBezTo>
                  <a:cubicBezTo>
                    <a:pt x="113" y="38"/>
                    <a:pt x="116" y="41"/>
                    <a:pt x="122" y="45"/>
                  </a:cubicBezTo>
                  <a:cubicBezTo>
                    <a:pt x="125" y="42"/>
                    <a:pt x="126" y="41"/>
                    <a:pt x="129" y="39"/>
                  </a:cubicBezTo>
                  <a:cubicBezTo>
                    <a:pt x="134" y="41"/>
                    <a:pt x="137" y="42"/>
                    <a:pt x="142" y="44"/>
                  </a:cubicBezTo>
                  <a:cubicBezTo>
                    <a:pt x="145" y="41"/>
                    <a:pt x="147" y="40"/>
                    <a:pt x="150" y="37"/>
                  </a:cubicBezTo>
                  <a:cubicBezTo>
                    <a:pt x="153" y="37"/>
                    <a:pt x="155" y="38"/>
                    <a:pt x="158" y="38"/>
                  </a:cubicBezTo>
                  <a:cubicBezTo>
                    <a:pt x="158" y="38"/>
                    <a:pt x="158" y="38"/>
                    <a:pt x="158" y="38"/>
                  </a:cubicBezTo>
                  <a:cubicBezTo>
                    <a:pt x="156" y="34"/>
                    <a:pt x="156" y="32"/>
                    <a:pt x="154" y="28"/>
                  </a:cubicBezTo>
                  <a:close/>
                </a:path>
              </a:pathLst>
            </a:custGeom>
            <a:solidFill>
              <a:srgbClr val="8BC53F"/>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409"/>
            <p:cNvSpPr>
              <a:spLocks/>
            </p:cNvSpPr>
            <p:nvPr userDrawn="1"/>
          </p:nvSpPr>
          <p:spPr bwMode="auto">
            <a:xfrm>
              <a:off x="5338565" y="3387452"/>
              <a:ext cx="123927" cy="47042"/>
            </a:xfrm>
            <a:custGeom>
              <a:avLst/>
              <a:gdLst>
                <a:gd name="T0" fmla="*/ 88 w 103"/>
                <a:gd name="T1" fmla="*/ 34 h 39"/>
                <a:gd name="T2" fmla="*/ 88 w 103"/>
                <a:gd name="T3" fmla="*/ 34 h 39"/>
                <a:gd name="T4" fmla="*/ 77 w 103"/>
                <a:gd name="T5" fmla="*/ 23 h 39"/>
                <a:gd name="T6" fmla="*/ 78 w 103"/>
                <a:gd name="T7" fmla="*/ 15 h 39"/>
                <a:gd name="T8" fmla="*/ 91 w 103"/>
                <a:gd name="T9" fmla="*/ 17 h 39"/>
                <a:gd name="T10" fmla="*/ 103 w 103"/>
                <a:gd name="T11" fmla="*/ 11 h 39"/>
                <a:gd name="T12" fmla="*/ 96 w 103"/>
                <a:gd name="T13" fmla="*/ 7 h 39"/>
                <a:gd name="T14" fmla="*/ 74 w 103"/>
                <a:gd name="T15" fmla="*/ 5 h 39"/>
                <a:gd name="T16" fmla="*/ 50 w 103"/>
                <a:gd name="T17" fmla="*/ 0 h 39"/>
                <a:gd name="T18" fmla="*/ 0 w 103"/>
                <a:gd name="T19" fmla="*/ 3 h 39"/>
                <a:gd name="T20" fmla="*/ 24 w 103"/>
                <a:gd name="T21" fmla="*/ 18 h 39"/>
                <a:gd name="T22" fmla="*/ 20 w 103"/>
                <a:gd name="T23" fmla="*/ 30 h 39"/>
                <a:gd name="T24" fmla="*/ 39 w 103"/>
                <a:gd name="T25" fmla="*/ 27 h 39"/>
                <a:gd name="T26" fmla="*/ 59 w 103"/>
                <a:gd name="T27" fmla="*/ 36 h 39"/>
                <a:gd name="T28" fmla="*/ 71 w 103"/>
                <a:gd name="T29" fmla="*/ 36 h 39"/>
                <a:gd name="T30" fmla="*/ 79 w 103"/>
                <a:gd name="T31" fmla="*/ 39 h 39"/>
                <a:gd name="T32" fmla="*/ 88 w 103"/>
                <a:gd name="T33"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39">
                  <a:moveTo>
                    <a:pt x="88" y="34"/>
                  </a:moveTo>
                  <a:cubicBezTo>
                    <a:pt x="88" y="34"/>
                    <a:pt x="88" y="34"/>
                    <a:pt x="88" y="34"/>
                  </a:cubicBezTo>
                  <a:cubicBezTo>
                    <a:pt x="84" y="30"/>
                    <a:pt x="81" y="28"/>
                    <a:pt x="77" y="23"/>
                  </a:cubicBezTo>
                  <a:cubicBezTo>
                    <a:pt x="77" y="20"/>
                    <a:pt x="78" y="19"/>
                    <a:pt x="78" y="15"/>
                  </a:cubicBezTo>
                  <a:cubicBezTo>
                    <a:pt x="83" y="16"/>
                    <a:pt x="86" y="16"/>
                    <a:pt x="91" y="17"/>
                  </a:cubicBezTo>
                  <a:cubicBezTo>
                    <a:pt x="96" y="15"/>
                    <a:pt x="98" y="13"/>
                    <a:pt x="103" y="11"/>
                  </a:cubicBezTo>
                  <a:cubicBezTo>
                    <a:pt x="100" y="9"/>
                    <a:pt x="99" y="8"/>
                    <a:pt x="96" y="7"/>
                  </a:cubicBezTo>
                  <a:cubicBezTo>
                    <a:pt x="87" y="6"/>
                    <a:pt x="83" y="5"/>
                    <a:pt x="74" y="5"/>
                  </a:cubicBezTo>
                  <a:cubicBezTo>
                    <a:pt x="64" y="3"/>
                    <a:pt x="60" y="2"/>
                    <a:pt x="50" y="0"/>
                  </a:cubicBezTo>
                  <a:cubicBezTo>
                    <a:pt x="30" y="1"/>
                    <a:pt x="20" y="1"/>
                    <a:pt x="0" y="3"/>
                  </a:cubicBezTo>
                  <a:cubicBezTo>
                    <a:pt x="10" y="9"/>
                    <a:pt x="14" y="12"/>
                    <a:pt x="24" y="18"/>
                  </a:cubicBezTo>
                  <a:cubicBezTo>
                    <a:pt x="22" y="22"/>
                    <a:pt x="22" y="25"/>
                    <a:pt x="20" y="30"/>
                  </a:cubicBezTo>
                  <a:cubicBezTo>
                    <a:pt x="28" y="28"/>
                    <a:pt x="31" y="28"/>
                    <a:pt x="39" y="27"/>
                  </a:cubicBezTo>
                  <a:cubicBezTo>
                    <a:pt x="47" y="31"/>
                    <a:pt x="51" y="33"/>
                    <a:pt x="59" y="36"/>
                  </a:cubicBezTo>
                  <a:cubicBezTo>
                    <a:pt x="64" y="36"/>
                    <a:pt x="66" y="36"/>
                    <a:pt x="71" y="36"/>
                  </a:cubicBezTo>
                  <a:cubicBezTo>
                    <a:pt x="74" y="37"/>
                    <a:pt x="76" y="38"/>
                    <a:pt x="79" y="39"/>
                  </a:cubicBezTo>
                  <a:cubicBezTo>
                    <a:pt x="83" y="37"/>
                    <a:pt x="85" y="36"/>
                    <a:pt x="88" y="34"/>
                  </a:cubicBezTo>
                  <a:close/>
                </a:path>
              </a:pathLst>
            </a:custGeom>
            <a:solidFill>
              <a:srgbClr val="8BC53F"/>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12" name="Freeform 411"/>
          <p:cNvSpPr>
            <a:spLocks/>
          </p:cNvSpPr>
          <p:nvPr userDrawn="1"/>
        </p:nvSpPr>
        <p:spPr bwMode="auto">
          <a:xfrm>
            <a:off x="5294558" y="3535153"/>
            <a:ext cx="460302" cy="169452"/>
          </a:xfrm>
          <a:custGeom>
            <a:avLst/>
            <a:gdLst>
              <a:gd name="T0" fmla="*/ 384 w 384"/>
              <a:gd name="T1" fmla="*/ 77 h 141"/>
              <a:gd name="T2" fmla="*/ 344 w 384"/>
              <a:gd name="T3" fmla="*/ 65 h 141"/>
              <a:gd name="T4" fmla="*/ 325 w 384"/>
              <a:gd name="T5" fmla="*/ 56 h 141"/>
              <a:gd name="T6" fmla="*/ 289 w 384"/>
              <a:gd name="T7" fmla="*/ 54 h 141"/>
              <a:gd name="T8" fmla="*/ 288 w 384"/>
              <a:gd name="T9" fmla="*/ 45 h 141"/>
              <a:gd name="T10" fmla="*/ 260 w 384"/>
              <a:gd name="T11" fmla="*/ 34 h 141"/>
              <a:gd name="T12" fmla="*/ 264 w 384"/>
              <a:gd name="T13" fmla="*/ 24 h 141"/>
              <a:gd name="T14" fmla="*/ 222 w 384"/>
              <a:gd name="T15" fmla="*/ 12 h 141"/>
              <a:gd name="T16" fmla="*/ 194 w 384"/>
              <a:gd name="T17" fmla="*/ 10 h 141"/>
              <a:gd name="T18" fmla="*/ 189 w 384"/>
              <a:gd name="T19" fmla="*/ 23 h 141"/>
              <a:gd name="T20" fmla="*/ 170 w 384"/>
              <a:gd name="T21" fmla="*/ 19 h 141"/>
              <a:gd name="T22" fmla="*/ 148 w 384"/>
              <a:gd name="T23" fmla="*/ 19 h 141"/>
              <a:gd name="T24" fmla="*/ 125 w 384"/>
              <a:gd name="T25" fmla="*/ 17 h 141"/>
              <a:gd name="T26" fmla="*/ 87 w 384"/>
              <a:gd name="T27" fmla="*/ 4 h 141"/>
              <a:gd name="T28" fmla="*/ 47 w 384"/>
              <a:gd name="T29" fmla="*/ 6 h 141"/>
              <a:gd name="T30" fmla="*/ 32 w 384"/>
              <a:gd name="T31" fmla="*/ 8 h 141"/>
              <a:gd name="T32" fmla="*/ 43 w 384"/>
              <a:gd name="T33" fmla="*/ 26 h 141"/>
              <a:gd name="T34" fmla="*/ 16 w 384"/>
              <a:gd name="T35" fmla="*/ 35 h 141"/>
              <a:gd name="T36" fmla="*/ 9 w 384"/>
              <a:gd name="T37" fmla="*/ 42 h 141"/>
              <a:gd name="T38" fmla="*/ 17 w 384"/>
              <a:gd name="T39" fmla="*/ 61 h 141"/>
              <a:gd name="T40" fmla="*/ 49 w 384"/>
              <a:gd name="T41" fmla="*/ 61 h 141"/>
              <a:gd name="T42" fmla="*/ 69 w 384"/>
              <a:gd name="T43" fmla="*/ 65 h 141"/>
              <a:gd name="T44" fmla="*/ 88 w 384"/>
              <a:gd name="T45" fmla="*/ 63 h 141"/>
              <a:gd name="T46" fmla="*/ 106 w 384"/>
              <a:gd name="T47" fmla="*/ 59 h 141"/>
              <a:gd name="T48" fmla="*/ 132 w 384"/>
              <a:gd name="T49" fmla="*/ 67 h 141"/>
              <a:gd name="T50" fmla="*/ 152 w 384"/>
              <a:gd name="T51" fmla="*/ 75 h 141"/>
              <a:gd name="T52" fmla="*/ 159 w 384"/>
              <a:gd name="T53" fmla="*/ 86 h 141"/>
              <a:gd name="T54" fmla="*/ 182 w 384"/>
              <a:gd name="T55" fmla="*/ 97 h 141"/>
              <a:gd name="T56" fmla="*/ 211 w 384"/>
              <a:gd name="T57" fmla="*/ 97 h 141"/>
              <a:gd name="T58" fmla="*/ 214 w 384"/>
              <a:gd name="T59" fmla="*/ 108 h 141"/>
              <a:gd name="T60" fmla="*/ 244 w 384"/>
              <a:gd name="T61" fmla="*/ 114 h 141"/>
              <a:gd name="T62" fmla="*/ 221 w 384"/>
              <a:gd name="T63" fmla="*/ 124 h 141"/>
              <a:gd name="T64" fmla="*/ 239 w 384"/>
              <a:gd name="T65" fmla="*/ 138 h 141"/>
              <a:gd name="T66" fmla="*/ 259 w 384"/>
              <a:gd name="T67" fmla="*/ 136 h 141"/>
              <a:gd name="T68" fmla="*/ 278 w 384"/>
              <a:gd name="T69" fmla="*/ 135 h 141"/>
              <a:gd name="T70" fmla="*/ 299 w 384"/>
              <a:gd name="T71" fmla="*/ 129 h 141"/>
              <a:gd name="T72" fmla="*/ 259 w 384"/>
              <a:gd name="T73" fmla="*/ 114 h 141"/>
              <a:gd name="T74" fmla="*/ 307 w 384"/>
              <a:gd name="T75" fmla="*/ 112 h 141"/>
              <a:gd name="T76" fmla="*/ 339 w 384"/>
              <a:gd name="T77" fmla="*/ 109 h 141"/>
              <a:gd name="T78" fmla="*/ 375 w 384"/>
              <a:gd name="T79" fmla="*/ 104 h 141"/>
              <a:gd name="T80" fmla="*/ 373 w 384"/>
              <a:gd name="T81" fmla="*/ 92 h 141"/>
              <a:gd name="T82" fmla="*/ 383 w 384"/>
              <a:gd name="T83" fmla="*/ 8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4" h="141">
                <a:moveTo>
                  <a:pt x="383" y="84"/>
                </a:moveTo>
                <a:cubicBezTo>
                  <a:pt x="383" y="81"/>
                  <a:pt x="383" y="80"/>
                  <a:pt x="384" y="77"/>
                </a:cubicBezTo>
                <a:cubicBezTo>
                  <a:pt x="375" y="76"/>
                  <a:pt x="371" y="76"/>
                  <a:pt x="362" y="75"/>
                </a:cubicBezTo>
                <a:cubicBezTo>
                  <a:pt x="355" y="71"/>
                  <a:pt x="351" y="69"/>
                  <a:pt x="344" y="65"/>
                </a:cubicBezTo>
                <a:cubicBezTo>
                  <a:pt x="341" y="66"/>
                  <a:pt x="340" y="66"/>
                  <a:pt x="337" y="68"/>
                </a:cubicBezTo>
                <a:cubicBezTo>
                  <a:pt x="332" y="63"/>
                  <a:pt x="330" y="61"/>
                  <a:pt x="325" y="56"/>
                </a:cubicBezTo>
                <a:cubicBezTo>
                  <a:pt x="319" y="57"/>
                  <a:pt x="316" y="57"/>
                  <a:pt x="310" y="58"/>
                </a:cubicBezTo>
                <a:cubicBezTo>
                  <a:pt x="302" y="56"/>
                  <a:pt x="297" y="55"/>
                  <a:pt x="289" y="54"/>
                </a:cubicBezTo>
                <a:cubicBezTo>
                  <a:pt x="287" y="52"/>
                  <a:pt x="286" y="51"/>
                  <a:pt x="285" y="50"/>
                </a:cubicBezTo>
                <a:cubicBezTo>
                  <a:pt x="286" y="48"/>
                  <a:pt x="287" y="47"/>
                  <a:pt x="288" y="45"/>
                </a:cubicBezTo>
                <a:cubicBezTo>
                  <a:pt x="286" y="43"/>
                  <a:pt x="286" y="42"/>
                  <a:pt x="284" y="39"/>
                </a:cubicBezTo>
                <a:cubicBezTo>
                  <a:pt x="275" y="37"/>
                  <a:pt x="270" y="36"/>
                  <a:pt x="260" y="34"/>
                </a:cubicBezTo>
                <a:cubicBezTo>
                  <a:pt x="259" y="32"/>
                  <a:pt x="259" y="30"/>
                  <a:pt x="258" y="28"/>
                </a:cubicBezTo>
                <a:cubicBezTo>
                  <a:pt x="260" y="26"/>
                  <a:pt x="262" y="26"/>
                  <a:pt x="264" y="24"/>
                </a:cubicBezTo>
                <a:cubicBezTo>
                  <a:pt x="260" y="20"/>
                  <a:pt x="258" y="18"/>
                  <a:pt x="254" y="14"/>
                </a:cubicBezTo>
                <a:cubicBezTo>
                  <a:pt x="241" y="13"/>
                  <a:pt x="235" y="13"/>
                  <a:pt x="222" y="12"/>
                </a:cubicBezTo>
                <a:cubicBezTo>
                  <a:pt x="221" y="13"/>
                  <a:pt x="220" y="14"/>
                  <a:pt x="218" y="16"/>
                </a:cubicBezTo>
                <a:cubicBezTo>
                  <a:pt x="208" y="14"/>
                  <a:pt x="204" y="13"/>
                  <a:pt x="194" y="10"/>
                </a:cubicBezTo>
                <a:cubicBezTo>
                  <a:pt x="191" y="13"/>
                  <a:pt x="189" y="14"/>
                  <a:pt x="186" y="17"/>
                </a:cubicBezTo>
                <a:cubicBezTo>
                  <a:pt x="187" y="20"/>
                  <a:pt x="187" y="21"/>
                  <a:pt x="189" y="23"/>
                </a:cubicBezTo>
                <a:cubicBezTo>
                  <a:pt x="184" y="24"/>
                  <a:pt x="182" y="25"/>
                  <a:pt x="178" y="26"/>
                </a:cubicBezTo>
                <a:cubicBezTo>
                  <a:pt x="175" y="23"/>
                  <a:pt x="173" y="22"/>
                  <a:pt x="170" y="19"/>
                </a:cubicBezTo>
                <a:cubicBezTo>
                  <a:pt x="164" y="17"/>
                  <a:pt x="160" y="16"/>
                  <a:pt x="154" y="15"/>
                </a:cubicBezTo>
                <a:cubicBezTo>
                  <a:pt x="152" y="17"/>
                  <a:pt x="150" y="18"/>
                  <a:pt x="148" y="19"/>
                </a:cubicBezTo>
                <a:cubicBezTo>
                  <a:pt x="143" y="17"/>
                  <a:pt x="141" y="16"/>
                  <a:pt x="136" y="13"/>
                </a:cubicBezTo>
                <a:cubicBezTo>
                  <a:pt x="132" y="15"/>
                  <a:pt x="130" y="16"/>
                  <a:pt x="125" y="17"/>
                </a:cubicBezTo>
                <a:cubicBezTo>
                  <a:pt x="121" y="14"/>
                  <a:pt x="118" y="12"/>
                  <a:pt x="114" y="8"/>
                </a:cubicBezTo>
                <a:cubicBezTo>
                  <a:pt x="103" y="6"/>
                  <a:pt x="98" y="5"/>
                  <a:pt x="87" y="4"/>
                </a:cubicBezTo>
                <a:cubicBezTo>
                  <a:pt x="72" y="2"/>
                  <a:pt x="65" y="1"/>
                  <a:pt x="50" y="0"/>
                </a:cubicBezTo>
                <a:cubicBezTo>
                  <a:pt x="49" y="3"/>
                  <a:pt x="48" y="4"/>
                  <a:pt x="47" y="6"/>
                </a:cubicBezTo>
                <a:cubicBezTo>
                  <a:pt x="41" y="6"/>
                  <a:pt x="38" y="7"/>
                  <a:pt x="32" y="7"/>
                </a:cubicBezTo>
                <a:cubicBezTo>
                  <a:pt x="32" y="7"/>
                  <a:pt x="32" y="8"/>
                  <a:pt x="32" y="8"/>
                </a:cubicBezTo>
                <a:cubicBezTo>
                  <a:pt x="38" y="12"/>
                  <a:pt x="40" y="15"/>
                  <a:pt x="46" y="19"/>
                </a:cubicBezTo>
                <a:cubicBezTo>
                  <a:pt x="45" y="22"/>
                  <a:pt x="44" y="23"/>
                  <a:pt x="43" y="26"/>
                </a:cubicBezTo>
                <a:cubicBezTo>
                  <a:pt x="39" y="25"/>
                  <a:pt x="37" y="25"/>
                  <a:pt x="33" y="25"/>
                </a:cubicBezTo>
                <a:cubicBezTo>
                  <a:pt x="26" y="29"/>
                  <a:pt x="22" y="31"/>
                  <a:pt x="16" y="35"/>
                </a:cubicBezTo>
                <a:cubicBezTo>
                  <a:pt x="16" y="39"/>
                  <a:pt x="16" y="40"/>
                  <a:pt x="16" y="44"/>
                </a:cubicBezTo>
                <a:cubicBezTo>
                  <a:pt x="13" y="43"/>
                  <a:pt x="12" y="43"/>
                  <a:pt x="9" y="42"/>
                </a:cubicBezTo>
                <a:cubicBezTo>
                  <a:pt x="5" y="47"/>
                  <a:pt x="4" y="50"/>
                  <a:pt x="0" y="54"/>
                </a:cubicBezTo>
                <a:cubicBezTo>
                  <a:pt x="7" y="57"/>
                  <a:pt x="11" y="58"/>
                  <a:pt x="17" y="61"/>
                </a:cubicBezTo>
                <a:cubicBezTo>
                  <a:pt x="20" y="60"/>
                  <a:pt x="21" y="59"/>
                  <a:pt x="23" y="58"/>
                </a:cubicBezTo>
                <a:cubicBezTo>
                  <a:pt x="33" y="59"/>
                  <a:pt x="38" y="60"/>
                  <a:pt x="49" y="61"/>
                </a:cubicBezTo>
                <a:cubicBezTo>
                  <a:pt x="54" y="64"/>
                  <a:pt x="56" y="66"/>
                  <a:pt x="61" y="69"/>
                </a:cubicBezTo>
                <a:cubicBezTo>
                  <a:pt x="64" y="67"/>
                  <a:pt x="66" y="67"/>
                  <a:pt x="69" y="65"/>
                </a:cubicBezTo>
                <a:cubicBezTo>
                  <a:pt x="74" y="66"/>
                  <a:pt x="77" y="66"/>
                  <a:pt x="82" y="66"/>
                </a:cubicBezTo>
                <a:cubicBezTo>
                  <a:pt x="84" y="65"/>
                  <a:pt x="86" y="64"/>
                  <a:pt x="88" y="63"/>
                </a:cubicBezTo>
                <a:cubicBezTo>
                  <a:pt x="92" y="63"/>
                  <a:pt x="93" y="63"/>
                  <a:pt x="96" y="63"/>
                </a:cubicBezTo>
                <a:cubicBezTo>
                  <a:pt x="100" y="62"/>
                  <a:pt x="102" y="61"/>
                  <a:pt x="106" y="59"/>
                </a:cubicBezTo>
                <a:cubicBezTo>
                  <a:pt x="112" y="59"/>
                  <a:pt x="115" y="60"/>
                  <a:pt x="121" y="60"/>
                </a:cubicBezTo>
                <a:cubicBezTo>
                  <a:pt x="126" y="63"/>
                  <a:pt x="128" y="64"/>
                  <a:pt x="132" y="67"/>
                </a:cubicBezTo>
                <a:cubicBezTo>
                  <a:pt x="139" y="68"/>
                  <a:pt x="142" y="69"/>
                  <a:pt x="149" y="71"/>
                </a:cubicBezTo>
                <a:cubicBezTo>
                  <a:pt x="150" y="72"/>
                  <a:pt x="151" y="73"/>
                  <a:pt x="152" y="75"/>
                </a:cubicBezTo>
                <a:cubicBezTo>
                  <a:pt x="151" y="78"/>
                  <a:pt x="150" y="79"/>
                  <a:pt x="148" y="81"/>
                </a:cubicBezTo>
                <a:cubicBezTo>
                  <a:pt x="153" y="83"/>
                  <a:pt x="155" y="84"/>
                  <a:pt x="159" y="86"/>
                </a:cubicBezTo>
                <a:cubicBezTo>
                  <a:pt x="163" y="94"/>
                  <a:pt x="165" y="98"/>
                  <a:pt x="169" y="106"/>
                </a:cubicBezTo>
                <a:cubicBezTo>
                  <a:pt x="174" y="102"/>
                  <a:pt x="177" y="100"/>
                  <a:pt x="182" y="97"/>
                </a:cubicBezTo>
                <a:cubicBezTo>
                  <a:pt x="188" y="96"/>
                  <a:pt x="190" y="95"/>
                  <a:pt x="196" y="94"/>
                </a:cubicBezTo>
                <a:cubicBezTo>
                  <a:pt x="202" y="95"/>
                  <a:pt x="205" y="96"/>
                  <a:pt x="211" y="97"/>
                </a:cubicBezTo>
                <a:cubicBezTo>
                  <a:pt x="208" y="100"/>
                  <a:pt x="206" y="101"/>
                  <a:pt x="203" y="103"/>
                </a:cubicBezTo>
                <a:cubicBezTo>
                  <a:pt x="207" y="105"/>
                  <a:pt x="209" y="106"/>
                  <a:pt x="214" y="108"/>
                </a:cubicBezTo>
                <a:cubicBezTo>
                  <a:pt x="221" y="108"/>
                  <a:pt x="225" y="108"/>
                  <a:pt x="233" y="108"/>
                </a:cubicBezTo>
                <a:cubicBezTo>
                  <a:pt x="237" y="111"/>
                  <a:pt x="239" y="112"/>
                  <a:pt x="244" y="114"/>
                </a:cubicBezTo>
                <a:cubicBezTo>
                  <a:pt x="233" y="116"/>
                  <a:pt x="227" y="117"/>
                  <a:pt x="216" y="120"/>
                </a:cubicBezTo>
                <a:cubicBezTo>
                  <a:pt x="218" y="121"/>
                  <a:pt x="219" y="122"/>
                  <a:pt x="221" y="124"/>
                </a:cubicBezTo>
                <a:cubicBezTo>
                  <a:pt x="228" y="125"/>
                  <a:pt x="231" y="126"/>
                  <a:pt x="238" y="128"/>
                </a:cubicBezTo>
                <a:cubicBezTo>
                  <a:pt x="239" y="132"/>
                  <a:pt x="239" y="134"/>
                  <a:pt x="239" y="138"/>
                </a:cubicBezTo>
                <a:cubicBezTo>
                  <a:pt x="243" y="139"/>
                  <a:pt x="245" y="140"/>
                  <a:pt x="250" y="141"/>
                </a:cubicBezTo>
                <a:cubicBezTo>
                  <a:pt x="254" y="139"/>
                  <a:pt x="255" y="138"/>
                  <a:pt x="259" y="136"/>
                </a:cubicBezTo>
                <a:cubicBezTo>
                  <a:pt x="264" y="137"/>
                  <a:pt x="266" y="137"/>
                  <a:pt x="271" y="138"/>
                </a:cubicBezTo>
                <a:cubicBezTo>
                  <a:pt x="274" y="137"/>
                  <a:pt x="276" y="136"/>
                  <a:pt x="278" y="135"/>
                </a:cubicBezTo>
                <a:cubicBezTo>
                  <a:pt x="285" y="136"/>
                  <a:pt x="289" y="137"/>
                  <a:pt x="296" y="138"/>
                </a:cubicBezTo>
                <a:cubicBezTo>
                  <a:pt x="297" y="134"/>
                  <a:pt x="298" y="132"/>
                  <a:pt x="299" y="129"/>
                </a:cubicBezTo>
                <a:cubicBezTo>
                  <a:pt x="289" y="129"/>
                  <a:pt x="284" y="129"/>
                  <a:pt x="273" y="129"/>
                </a:cubicBezTo>
                <a:cubicBezTo>
                  <a:pt x="268" y="123"/>
                  <a:pt x="265" y="120"/>
                  <a:pt x="259" y="114"/>
                </a:cubicBezTo>
                <a:cubicBezTo>
                  <a:pt x="271" y="112"/>
                  <a:pt x="276" y="111"/>
                  <a:pt x="287" y="109"/>
                </a:cubicBezTo>
                <a:cubicBezTo>
                  <a:pt x="295" y="110"/>
                  <a:pt x="299" y="111"/>
                  <a:pt x="307" y="112"/>
                </a:cubicBezTo>
                <a:cubicBezTo>
                  <a:pt x="314" y="110"/>
                  <a:pt x="317" y="109"/>
                  <a:pt x="324" y="107"/>
                </a:cubicBezTo>
                <a:cubicBezTo>
                  <a:pt x="330" y="108"/>
                  <a:pt x="333" y="108"/>
                  <a:pt x="339" y="109"/>
                </a:cubicBezTo>
                <a:cubicBezTo>
                  <a:pt x="344" y="105"/>
                  <a:pt x="347" y="104"/>
                  <a:pt x="352" y="100"/>
                </a:cubicBezTo>
                <a:cubicBezTo>
                  <a:pt x="361" y="102"/>
                  <a:pt x="366" y="102"/>
                  <a:pt x="375" y="104"/>
                </a:cubicBezTo>
                <a:cubicBezTo>
                  <a:pt x="376" y="102"/>
                  <a:pt x="377" y="101"/>
                  <a:pt x="379" y="100"/>
                </a:cubicBezTo>
                <a:cubicBezTo>
                  <a:pt x="376" y="97"/>
                  <a:pt x="375" y="95"/>
                  <a:pt x="373" y="92"/>
                </a:cubicBezTo>
                <a:cubicBezTo>
                  <a:pt x="374" y="89"/>
                  <a:pt x="374" y="88"/>
                  <a:pt x="375" y="85"/>
                </a:cubicBezTo>
                <a:cubicBezTo>
                  <a:pt x="378" y="85"/>
                  <a:pt x="380" y="84"/>
                  <a:pt x="383" y="84"/>
                </a:cubicBezTo>
                <a:close/>
              </a:path>
            </a:pathLst>
          </a:custGeom>
          <a:solidFill>
            <a:srgbClr val="8BC53F"/>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413"/>
          <p:cNvSpPr>
            <a:spLocks/>
          </p:cNvSpPr>
          <p:nvPr userDrawn="1"/>
        </p:nvSpPr>
        <p:spPr bwMode="auto">
          <a:xfrm>
            <a:off x="6335549" y="4110278"/>
            <a:ext cx="645435" cy="509873"/>
          </a:xfrm>
          <a:custGeom>
            <a:avLst/>
            <a:gdLst>
              <a:gd name="T0" fmla="*/ 526 w 538"/>
              <a:gd name="T1" fmla="*/ 265 h 425"/>
              <a:gd name="T2" fmla="*/ 479 w 538"/>
              <a:gd name="T3" fmla="*/ 255 h 425"/>
              <a:gd name="T4" fmla="*/ 439 w 538"/>
              <a:gd name="T5" fmla="*/ 252 h 425"/>
              <a:gd name="T6" fmla="*/ 412 w 538"/>
              <a:gd name="T7" fmla="*/ 250 h 425"/>
              <a:gd name="T8" fmla="*/ 390 w 538"/>
              <a:gd name="T9" fmla="*/ 223 h 425"/>
              <a:gd name="T10" fmla="*/ 367 w 538"/>
              <a:gd name="T11" fmla="*/ 233 h 425"/>
              <a:gd name="T12" fmla="*/ 311 w 538"/>
              <a:gd name="T13" fmla="*/ 207 h 425"/>
              <a:gd name="T14" fmla="*/ 286 w 538"/>
              <a:gd name="T15" fmla="*/ 190 h 425"/>
              <a:gd name="T16" fmla="*/ 232 w 538"/>
              <a:gd name="T17" fmla="*/ 143 h 425"/>
              <a:gd name="T18" fmla="*/ 255 w 538"/>
              <a:gd name="T19" fmla="*/ 130 h 425"/>
              <a:gd name="T20" fmla="*/ 220 w 538"/>
              <a:gd name="T21" fmla="*/ 95 h 425"/>
              <a:gd name="T22" fmla="*/ 240 w 538"/>
              <a:gd name="T23" fmla="*/ 82 h 425"/>
              <a:gd name="T24" fmla="*/ 230 w 538"/>
              <a:gd name="T25" fmla="*/ 54 h 425"/>
              <a:gd name="T26" fmla="*/ 224 w 538"/>
              <a:gd name="T27" fmla="*/ 26 h 425"/>
              <a:gd name="T28" fmla="*/ 181 w 538"/>
              <a:gd name="T29" fmla="*/ 6 h 425"/>
              <a:gd name="T30" fmla="*/ 134 w 538"/>
              <a:gd name="T31" fmla="*/ 4 h 425"/>
              <a:gd name="T32" fmla="*/ 154 w 538"/>
              <a:gd name="T33" fmla="*/ 46 h 425"/>
              <a:gd name="T34" fmla="*/ 141 w 538"/>
              <a:gd name="T35" fmla="*/ 61 h 425"/>
              <a:gd name="T36" fmla="*/ 105 w 538"/>
              <a:gd name="T37" fmla="*/ 94 h 425"/>
              <a:gd name="T38" fmla="*/ 56 w 538"/>
              <a:gd name="T39" fmla="*/ 98 h 425"/>
              <a:gd name="T40" fmla="*/ 28 w 538"/>
              <a:gd name="T41" fmla="*/ 102 h 425"/>
              <a:gd name="T42" fmla="*/ 51 w 538"/>
              <a:gd name="T43" fmla="*/ 128 h 425"/>
              <a:gd name="T44" fmla="*/ 0 w 538"/>
              <a:gd name="T45" fmla="*/ 140 h 425"/>
              <a:gd name="T46" fmla="*/ 30 w 538"/>
              <a:gd name="T47" fmla="*/ 170 h 425"/>
              <a:gd name="T48" fmla="*/ 33 w 538"/>
              <a:gd name="T49" fmla="*/ 197 h 425"/>
              <a:gd name="T50" fmla="*/ 73 w 538"/>
              <a:gd name="T51" fmla="*/ 210 h 425"/>
              <a:gd name="T52" fmla="*/ 64 w 538"/>
              <a:gd name="T53" fmla="*/ 240 h 425"/>
              <a:gd name="T54" fmla="*/ 70 w 538"/>
              <a:gd name="T55" fmla="*/ 297 h 425"/>
              <a:gd name="T56" fmla="*/ 77 w 538"/>
              <a:gd name="T57" fmla="*/ 333 h 425"/>
              <a:gd name="T58" fmla="*/ 89 w 538"/>
              <a:gd name="T59" fmla="*/ 387 h 425"/>
              <a:gd name="T60" fmla="*/ 91 w 538"/>
              <a:gd name="T61" fmla="*/ 407 h 425"/>
              <a:gd name="T62" fmla="*/ 126 w 538"/>
              <a:gd name="T63" fmla="*/ 418 h 425"/>
              <a:gd name="T64" fmla="*/ 145 w 538"/>
              <a:gd name="T65" fmla="*/ 409 h 425"/>
              <a:gd name="T66" fmla="*/ 155 w 538"/>
              <a:gd name="T67" fmla="*/ 393 h 425"/>
              <a:gd name="T68" fmla="*/ 174 w 538"/>
              <a:gd name="T69" fmla="*/ 350 h 425"/>
              <a:gd name="T70" fmla="*/ 205 w 538"/>
              <a:gd name="T71" fmla="*/ 329 h 425"/>
              <a:gd name="T72" fmla="*/ 262 w 538"/>
              <a:gd name="T73" fmla="*/ 322 h 425"/>
              <a:gd name="T74" fmla="*/ 291 w 538"/>
              <a:gd name="T75" fmla="*/ 306 h 425"/>
              <a:gd name="T76" fmla="*/ 324 w 538"/>
              <a:gd name="T77" fmla="*/ 311 h 425"/>
              <a:gd name="T78" fmla="*/ 355 w 538"/>
              <a:gd name="T79" fmla="*/ 292 h 425"/>
              <a:gd name="T80" fmla="*/ 367 w 538"/>
              <a:gd name="T81" fmla="*/ 310 h 425"/>
              <a:gd name="T82" fmla="*/ 359 w 538"/>
              <a:gd name="T83" fmla="*/ 268 h 425"/>
              <a:gd name="T84" fmla="*/ 370 w 538"/>
              <a:gd name="T85" fmla="*/ 253 h 425"/>
              <a:gd name="T86" fmla="*/ 393 w 538"/>
              <a:gd name="T87" fmla="*/ 271 h 425"/>
              <a:gd name="T88" fmla="*/ 421 w 538"/>
              <a:gd name="T89" fmla="*/ 287 h 425"/>
              <a:gd name="T90" fmla="*/ 413 w 538"/>
              <a:gd name="T91" fmla="*/ 299 h 425"/>
              <a:gd name="T92" fmla="*/ 433 w 538"/>
              <a:gd name="T93" fmla="*/ 311 h 425"/>
              <a:gd name="T94" fmla="*/ 453 w 538"/>
              <a:gd name="T95" fmla="*/ 317 h 425"/>
              <a:gd name="T96" fmla="*/ 476 w 538"/>
              <a:gd name="T97" fmla="*/ 310 h 425"/>
              <a:gd name="T98" fmla="*/ 525 w 538"/>
              <a:gd name="T99" fmla="*/ 30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8" h="425">
                <a:moveTo>
                  <a:pt x="525" y="281"/>
                </a:moveTo>
                <a:cubicBezTo>
                  <a:pt x="528" y="280"/>
                  <a:pt x="529" y="279"/>
                  <a:pt x="532" y="278"/>
                </a:cubicBezTo>
                <a:cubicBezTo>
                  <a:pt x="530" y="273"/>
                  <a:pt x="528" y="270"/>
                  <a:pt x="526" y="265"/>
                </a:cubicBezTo>
                <a:cubicBezTo>
                  <a:pt x="518" y="265"/>
                  <a:pt x="514" y="265"/>
                  <a:pt x="506" y="265"/>
                </a:cubicBezTo>
                <a:cubicBezTo>
                  <a:pt x="502" y="262"/>
                  <a:pt x="500" y="260"/>
                  <a:pt x="496" y="256"/>
                </a:cubicBezTo>
                <a:cubicBezTo>
                  <a:pt x="489" y="256"/>
                  <a:pt x="485" y="256"/>
                  <a:pt x="479" y="255"/>
                </a:cubicBezTo>
                <a:cubicBezTo>
                  <a:pt x="474" y="253"/>
                  <a:pt x="471" y="252"/>
                  <a:pt x="466" y="250"/>
                </a:cubicBezTo>
                <a:cubicBezTo>
                  <a:pt x="463" y="252"/>
                  <a:pt x="461" y="253"/>
                  <a:pt x="457" y="255"/>
                </a:cubicBezTo>
                <a:cubicBezTo>
                  <a:pt x="450" y="254"/>
                  <a:pt x="446" y="253"/>
                  <a:pt x="439" y="252"/>
                </a:cubicBezTo>
                <a:cubicBezTo>
                  <a:pt x="439" y="258"/>
                  <a:pt x="439" y="261"/>
                  <a:pt x="439" y="267"/>
                </a:cubicBezTo>
                <a:cubicBezTo>
                  <a:pt x="431" y="264"/>
                  <a:pt x="427" y="262"/>
                  <a:pt x="419" y="259"/>
                </a:cubicBezTo>
                <a:cubicBezTo>
                  <a:pt x="416" y="256"/>
                  <a:pt x="415" y="254"/>
                  <a:pt x="412" y="250"/>
                </a:cubicBezTo>
                <a:cubicBezTo>
                  <a:pt x="405" y="250"/>
                  <a:pt x="402" y="249"/>
                  <a:pt x="395" y="248"/>
                </a:cubicBezTo>
                <a:cubicBezTo>
                  <a:pt x="390" y="242"/>
                  <a:pt x="387" y="239"/>
                  <a:pt x="382" y="233"/>
                </a:cubicBezTo>
                <a:cubicBezTo>
                  <a:pt x="385" y="229"/>
                  <a:pt x="387" y="227"/>
                  <a:pt x="390" y="223"/>
                </a:cubicBezTo>
                <a:cubicBezTo>
                  <a:pt x="383" y="221"/>
                  <a:pt x="379" y="220"/>
                  <a:pt x="371" y="218"/>
                </a:cubicBezTo>
                <a:cubicBezTo>
                  <a:pt x="368" y="222"/>
                  <a:pt x="366" y="224"/>
                  <a:pt x="362" y="227"/>
                </a:cubicBezTo>
                <a:cubicBezTo>
                  <a:pt x="364" y="230"/>
                  <a:pt x="365" y="231"/>
                  <a:pt x="367" y="233"/>
                </a:cubicBezTo>
                <a:cubicBezTo>
                  <a:pt x="364" y="235"/>
                  <a:pt x="362" y="236"/>
                  <a:pt x="359" y="238"/>
                </a:cubicBezTo>
                <a:cubicBezTo>
                  <a:pt x="353" y="235"/>
                  <a:pt x="350" y="233"/>
                  <a:pt x="343" y="230"/>
                </a:cubicBezTo>
                <a:cubicBezTo>
                  <a:pt x="330" y="220"/>
                  <a:pt x="324" y="216"/>
                  <a:pt x="311" y="207"/>
                </a:cubicBezTo>
                <a:cubicBezTo>
                  <a:pt x="311" y="205"/>
                  <a:pt x="311" y="204"/>
                  <a:pt x="312" y="202"/>
                </a:cubicBezTo>
                <a:cubicBezTo>
                  <a:pt x="308" y="198"/>
                  <a:pt x="305" y="196"/>
                  <a:pt x="301" y="193"/>
                </a:cubicBezTo>
                <a:cubicBezTo>
                  <a:pt x="295" y="192"/>
                  <a:pt x="292" y="191"/>
                  <a:pt x="286" y="190"/>
                </a:cubicBezTo>
                <a:cubicBezTo>
                  <a:pt x="280" y="183"/>
                  <a:pt x="276" y="179"/>
                  <a:pt x="270" y="172"/>
                </a:cubicBezTo>
                <a:cubicBezTo>
                  <a:pt x="266" y="172"/>
                  <a:pt x="265" y="172"/>
                  <a:pt x="261" y="171"/>
                </a:cubicBezTo>
                <a:cubicBezTo>
                  <a:pt x="250" y="160"/>
                  <a:pt x="244" y="154"/>
                  <a:pt x="232" y="143"/>
                </a:cubicBezTo>
                <a:cubicBezTo>
                  <a:pt x="236" y="140"/>
                  <a:pt x="238" y="139"/>
                  <a:pt x="242" y="137"/>
                </a:cubicBezTo>
                <a:cubicBezTo>
                  <a:pt x="243" y="135"/>
                  <a:pt x="243" y="134"/>
                  <a:pt x="243" y="133"/>
                </a:cubicBezTo>
                <a:cubicBezTo>
                  <a:pt x="248" y="132"/>
                  <a:pt x="250" y="131"/>
                  <a:pt x="255" y="130"/>
                </a:cubicBezTo>
                <a:cubicBezTo>
                  <a:pt x="246" y="122"/>
                  <a:pt x="242" y="117"/>
                  <a:pt x="232" y="108"/>
                </a:cubicBezTo>
                <a:cubicBezTo>
                  <a:pt x="232" y="106"/>
                  <a:pt x="232" y="104"/>
                  <a:pt x="231" y="101"/>
                </a:cubicBezTo>
                <a:cubicBezTo>
                  <a:pt x="227" y="99"/>
                  <a:pt x="225" y="98"/>
                  <a:pt x="220" y="95"/>
                </a:cubicBezTo>
                <a:cubicBezTo>
                  <a:pt x="220" y="88"/>
                  <a:pt x="219" y="84"/>
                  <a:pt x="219" y="77"/>
                </a:cubicBezTo>
                <a:cubicBezTo>
                  <a:pt x="224" y="79"/>
                  <a:pt x="227" y="80"/>
                  <a:pt x="232" y="82"/>
                </a:cubicBezTo>
                <a:cubicBezTo>
                  <a:pt x="235" y="82"/>
                  <a:pt x="237" y="82"/>
                  <a:pt x="240" y="82"/>
                </a:cubicBezTo>
                <a:cubicBezTo>
                  <a:pt x="240" y="79"/>
                  <a:pt x="240" y="77"/>
                  <a:pt x="240" y="74"/>
                </a:cubicBezTo>
                <a:cubicBezTo>
                  <a:pt x="236" y="68"/>
                  <a:pt x="234" y="65"/>
                  <a:pt x="230" y="60"/>
                </a:cubicBezTo>
                <a:cubicBezTo>
                  <a:pt x="230" y="57"/>
                  <a:pt x="230" y="56"/>
                  <a:pt x="230" y="54"/>
                </a:cubicBezTo>
                <a:cubicBezTo>
                  <a:pt x="234" y="53"/>
                  <a:pt x="235" y="53"/>
                  <a:pt x="239" y="52"/>
                </a:cubicBezTo>
                <a:cubicBezTo>
                  <a:pt x="233" y="48"/>
                  <a:pt x="230" y="45"/>
                  <a:pt x="225" y="40"/>
                </a:cubicBezTo>
                <a:cubicBezTo>
                  <a:pt x="224" y="35"/>
                  <a:pt x="224" y="32"/>
                  <a:pt x="224" y="26"/>
                </a:cubicBezTo>
                <a:cubicBezTo>
                  <a:pt x="220" y="25"/>
                  <a:pt x="218" y="24"/>
                  <a:pt x="214" y="22"/>
                </a:cubicBezTo>
                <a:cubicBezTo>
                  <a:pt x="208" y="18"/>
                  <a:pt x="205" y="15"/>
                  <a:pt x="198" y="10"/>
                </a:cubicBezTo>
                <a:cubicBezTo>
                  <a:pt x="191" y="8"/>
                  <a:pt x="188" y="7"/>
                  <a:pt x="181" y="6"/>
                </a:cubicBezTo>
                <a:cubicBezTo>
                  <a:pt x="176" y="6"/>
                  <a:pt x="173" y="7"/>
                  <a:pt x="168" y="8"/>
                </a:cubicBezTo>
                <a:cubicBezTo>
                  <a:pt x="160" y="5"/>
                  <a:pt x="156" y="3"/>
                  <a:pt x="147" y="0"/>
                </a:cubicBezTo>
                <a:cubicBezTo>
                  <a:pt x="142" y="1"/>
                  <a:pt x="139" y="2"/>
                  <a:pt x="134" y="4"/>
                </a:cubicBezTo>
                <a:cubicBezTo>
                  <a:pt x="132" y="13"/>
                  <a:pt x="132" y="17"/>
                  <a:pt x="130" y="26"/>
                </a:cubicBezTo>
                <a:cubicBezTo>
                  <a:pt x="135" y="32"/>
                  <a:pt x="137" y="35"/>
                  <a:pt x="142" y="41"/>
                </a:cubicBezTo>
                <a:cubicBezTo>
                  <a:pt x="147" y="43"/>
                  <a:pt x="149" y="44"/>
                  <a:pt x="154" y="46"/>
                </a:cubicBezTo>
                <a:cubicBezTo>
                  <a:pt x="157" y="50"/>
                  <a:pt x="159" y="52"/>
                  <a:pt x="162" y="55"/>
                </a:cubicBezTo>
                <a:cubicBezTo>
                  <a:pt x="159" y="58"/>
                  <a:pt x="157" y="59"/>
                  <a:pt x="154" y="61"/>
                </a:cubicBezTo>
                <a:cubicBezTo>
                  <a:pt x="149" y="61"/>
                  <a:pt x="146" y="61"/>
                  <a:pt x="141" y="61"/>
                </a:cubicBezTo>
                <a:cubicBezTo>
                  <a:pt x="141" y="65"/>
                  <a:pt x="142" y="67"/>
                  <a:pt x="142" y="71"/>
                </a:cubicBezTo>
                <a:cubicBezTo>
                  <a:pt x="134" y="73"/>
                  <a:pt x="131" y="74"/>
                  <a:pt x="123" y="75"/>
                </a:cubicBezTo>
                <a:cubicBezTo>
                  <a:pt x="116" y="83"/>
                  <a:pt x="112" y="86"/>
                  <a:pt x="105" y="94"/>
                </a:cubicBezTo>
                <a:cubicBezTo>
                  <a:pt x="98" y="92"/>
                  <a:pt x="95" y="92"/>
                  <a:pt x="89" y="90"/>
                </a:cubicBezTo>
                <a:cubicBezTo>
                  <a:pt x="84" y="94"/>
                  <a:pt x="82" y="95"/>
                  <a:pt x="78" y="99"/>
                </a:cubicBezTo>
                <a:cubicBezTo>
                  <a:pt x="69" y="98"/>
                  <a:pt x="64" y="98"/>
                  <a:pt x="56" y="98"/>
                </a:cubicBezTo>
                <a:cubicBezTo>
                  <a:pt x="54" y="94"/>
                  <a:pt x="53" y="92"/>
                  <a:pt x="51" y="88"/>
                </a:cubicBezTo>
                <a:cubicBezTo>
                  <a:pt x="43" y="91"/>
                  <a:pt x="39" y="92"/>
                  <a:pt x="31" y="96"/>
                </a:cubicBezTo>
                <a:cubicBezTo>
                  <a:pt x="30" y="98"/>
                  <a:pt x="29" y="99"/>
                  <a:pt x="28" y="102"/>
                </a:cubicBezTo>
                <a:cubicBezTo>
                  <a:pt x="34" y="104"/>
                  <a:pt x="38" y="105"/>
                  <a:pt x="44" y="108"/>
                </a:cubicBezTo>
                <a:cubicBezTo>
                  <a:pt x="42" y="114"/>
                  <a:pt x="41" y="118"/>
                  <a:pt x="40" y="124"/>
                </a:cubicBezTo>
                <a:cubicBezTo>
                  <a:pt x="44" y="126"/>
                  <a:pt x="47" y="126"/>
                  <a:pt x="51" y="128"/>
                </a:cubicBezTo>
                <a:cubicBezTo>
                  <a:pt x="53" y="136"/>
                  <a:pt x="53" y="140"/>
                  <a:pt x="55" y="149"/>
                </a:cubicBezTo>
                <a:cubicBezTo>
                  <a:pt x="37" y="142"/>
                  <a:pt x="28" y="139"/>
                  <a:pt x="10" y="133"/>
                </a:cubicBezTo>
                <a:cubicBezTo>
                  <a:pt x="6" y="136"/>
                  <a:pt x="4" y="137"/>
                  <a:pt x="0" y="140"/>
                </a:cubicBezTo>
                <a:cubicBezTo>
                  <a:pt x="5" y="146"/>
                  <a:pt x="8" y="150"/>
                  <a:pt x="12" y="156"/>
                </a:cubicBezTo>
                <a:cubicBezTo>
                  <a:pt x="22" y="158"/>
                  <a:pt x="27" y="158"/>
                  <a:pt x="37" y="160"/>
                </a:cubicBezTo>
                <a:cubicBezTo>
                  <a:pt x="34" y="164"/>
                  <a:pt x="33" y="166"/>
                  <a:pt x="30" y="170"/>
                </a:cubicBezTo>
                <a:cubicBezTo>
                  <a:pt x="21" y="167"/>
                  <a:pt x="16" y="166"/>
                  <a:pt x="7" y="164"/>
                </a:cubicBezTo>
                <a:cubicBezTo>
                  <a:pt x="14" y="174"/>
                  <a:pt x="17" y="179"/>
                  <a:pt x="23" y="188"/>
                </a:cubicBezTo>
                <a:cubicBezTo>
                  <a:pt x="27" y="192"/>
                  <a:pt x="29" y="193"/>
                  <a:pt x="33" y="197"/>
                </a:cubicBezTo>
                <a:cubicBezTo>
                  <a:pt x="43" y="197"/>
                  <a:pt x="49" y="198"/>
                  <a:pt x="59" y="198"/>
                </a:cubicBezTo>
                <a:cubicBezTo>
                  <a:pt x="65" y="193"/>
                  <a:pt x="68" y="190"/>
                  <a:pt x="74" y="184"/>
                </a:cubicBezTo>
                <a:cubicBezTo>
                  <a:pt x="73" y="194"/>
                  <a:pt x="73" y="200"/>
                  <a:pt x="73" y="210"/>
                </a:cubicBezTo>
                <a:cubicBezTo>
                  <a:pt x="69" y="215"/>
                  <a:pt x="68" y="217"/>
                  <a:pt x="64" y="222"/>
                </a:cubicBezTo>
                <a:cubicBezTo>
                  <a:pt x="66" y="226"/>
                  <a:pt x="67" y="229"/>
                  <a:pt x="69" y="233"/>
                </a:cubicBezTo>
                <a:cubicBezTo>
                  <a:pt x="67" y="236"/>
                  <a:pt x="66" y="237"/>
                  <a:pt x="64" y="240"/>
                </a:cubicBezTo>
                <a:cubicBezTo>
                  <a:pt x="64" y="247"/>
                  <a:pt x="65" y="250"/>
                  <a:pt x="66" y="257"/>
                </a:cubicBezTo>
                <a:cubicBezTo>
                  <a:pt x="65" y="264"/>
                  <a:pt x="65" y="267"/>
                  <a:pt x="64" y="273"/>
                </a:cubicBezTo>
                <a:cubicBezTo>
                  <a:pt x="66" y="283"/>
                  <a:pt x="67" y="288"/>
                  <a:pt x="70" y="297"/>
                </a:cubicBezTo>
                <a:cubicBezTo>
                  <a:pt x="72" y="302"/>
                  <a:pt x="74" y="304"/>
                  <a:pt x="76" y="309"/>
                </a:cubicBezTo>
                <a:cubicBezTo>
                  <a:pt x="77" y="315"/>
                  <a:pt x="78" y="317"/>
                  <a:pt x="79" y="323"/>
                </a:cubicBezTo>
                <a:cubicBezTo>
                  <a:pt x="78" y="327"/>
                  <a:pt x="78" y="329"/>
                  <a:pt x="77" y="333"/>
                </a:cubicBezTo>
                <a:cubicBezTo>
                  <a:pt x="78" y="341"/>
                  <a:pt x="79" y="345"/>
                  <a:pt x="80" y="354"/>
                </a:cubicBezTo>
                <a:cubicBezTo>
                  <a:pt x="82" y="359"/>
                  <a:pt x="84" y="361"/>
                  <a:pt x="87" y="366"/>
                </a:cubicBezTo>
                <a:cubicBezTo>
                  <a:pt x="88" y="375"/>
                  <a:pt x="88" y="379"/>
                  <a:pt x="89" y="387"/>
                </a:cubicBezTo>
                <a:cubicBezTo>
                  <a:pt x="91" y="389"/>
                  <a:pt x="92" y="390"/>
                  <a:pt x="93" y="392"/>
                </a:cubicBezTo>
                <a:cubicBezTo>
                  <a:pt x="92" y="395"/>
                  <a:pt x="91" y="396"/>
                  <a:pt x="90" y="398"/>
                </a:cubicBezTo>
                <a:cubicBezTo>
                  <a:pt x="90" y="402"/>
                  <a:pt x="91" y="404"/>
                  <a:pt x="91" y="407"/>
                </a:cubicBezTo>
                <a:cubicBezTo>
                  <a:pt x="93" y="414"/>
                  <a:pt x="95" y="417"/>
                  <a:pt x="97" y="424"/>
                </a:cubicBezTo>
                <a:cubicBezTo>
                  <a:pt x="105" y="424"/>
                  <a:pt x="108" y="424"/>
                  <a:pt x="115" y="425"/>
                </a:cubicBezTo>
                <a:cubicBezTo>
                  <a:pt x="120" y="422"/>
                  <a:pt x="122" y="421"/>
                  <a:pt x="126" y="418"/>
                </a:cubicBezTo>
                <a:cubicBezTo>
                  <a:pt x="129" y="419"/>
                  <a:pt x="131" y="419"/>
                  <a:pt x="134" y="419"/>
                </a:cubicBezTo>
                <a:cubicBezTo>
                  <a:pt x="135" y="417"/>
                  <a:pt x="136" y="416"/>
                  <a:pt x="137" y="415"/>
                </a:cubicBezTo>
                <a:cubicBezTo>
                  <a:pt x="140" y="412"/>
                  <a:pt x="142" y="411"/>
                  <a:pt x="145" y="409"/>
                </a:cubicBezTo>
                <a:cubicBezTo>
                  <a:pt x="148" y="410"/>
                  <a:pt x="149" y="411"/>
                  <a:pt x="151" y="412"/>
                </a:cubicBezTo>
                <a:cubicBezTo>
                  <a:pt x="154" y="406"/>
                  <a:pt x="155" y="403"/>
                  <a:pt x="157" y="397"/>
                </a:cubicBezTo>
                <a:cubicBezTo>
                  <a:pt x="156" y="395"/>
                  <a:pt x="156" y="395"/>
                  <a:pt x="155" y="393"/>
                </a:cubicBezTo>
                <a:cubicBezTo>
                  <a:pt x="160" y="388"/>
                  <a:pt x="163" y="385"/>
                  <a:pt x="168" y="379"/>
                </a:cubicBezTo>
                <a:cubicBezTo>
                  <a:pt x="171" y="373"/>
                  <a:pt x="173" y="371"/>
                  <a:pt x="176" y="365"/>
                </a:cubicBezTo>
                <a:cubicBezTo>
                  <a:pt x="175" y="359"/>
                  <a:pt x="175" y="356"/>
                  <a:pt x="174" y="350"/>
                </a:cubicBezTo>
                <a:cubicBezTo>
                  <a:pt x="175" y="345"/>
                  <a:pt x="176" y="343"/>
                  <a:pt x="178" y="338"/>
                </a:cubicBezTo>
                <a:cubicBezTo>
                  <a:pt x="180" y="335"/>
                  <a:pt x="182" y="334"/>
                  <a:pt x="184" y="331"/>
                </a:cubicBezTo>
                <a:cubicBezTo>
                  <a:pt x="193" y="330"/>
                  <a:pt x="197" y="330"/>
                  <a:pt x="205" y="329"/>
                </a:cubicBezTo>
                <a:cubicBezTo>
                  <a:pt x="212" y="331"/>
                  <a:pt x="216" y="332"/>
                  <a:pt x="223" y="333"/>
                </a:cubicBezTo>
                <a:cubicBezTo>
                  <a:pt x="224" y="331"/>
                  <a:pt x="224" y="329"/>
                  <a:pt x="225" y="327"/>
                </a:cubicBezTo>
                <a:cubicBezTo>
                  <a:pt x="240" y="325"/>
                  <a:pt x="247" y="324"/>
                  <a:pt x="262" y="322"/>
                </a:cubicBezTo>
                <a:cubicBezTo>
                  <a:pt x="268" y="320"/>
                  <a:pt x="271" y="318"/>
                  <a:pt x="277" y="315"/>
                </a:cubicBezTo>
                <a:cubicBezTo>
                  <a:pt x="280" y="315"/>
                  <a:pt x="282" y="315"/>
                  <a:pt x="286" y="314"/>
                </a:cubicBezTo>
                <a:cubicBezTo>
                  <a:pt x="288" y="311"/>
                  <a:pt x="289" y="309"/>
                  <a:pt x="291" y="306"/>
                </a:cubicBezTo>
                <a:cubicBezTo>
                  <a:pt x="294" y="309"/>
                  <a:pt x="295" y="311"/>
                  <a:pt x="298" y="315"/>
                </a:cubicBezTo>
                <a:cubicBezTo>
                  <a:pt x="304" y="315"/>
                  <a:pt x="306" y="315"/>
                  <a:pt x="312" y="316"/>
                </a:cubicBezTo>
                <a:cubicBezTo>
                  <a:pt x="317" y="314"/>
                  <a:pt x="319" y="313"/>
                  <a:pt x="324" y="311"/>
                </a:cubicBezTo>
                <a:cubicBezTo>
                  <a:pt x="325" y="307"/>
                  <a:pt x="325" y="305"/>
                  <a:pt x="326" y="301"/>
                </a:cubicBezTo>
                <a:cubicBezTo>
                  <a:pt x="333" y="300"/>
                  <a:pt x="336" y="300"/>
                  <a:pt x="343" y="300"/>
                </a:cubicBezTo>
                <a:cubicBezTo>
                  <a:pt x="348" y="297"/>
                  <a:pt x="350" y="295"/>
                  <a:pt x="355" y="292"/>
                </a:cubicBezTo>
                <a:cubicBezTo>
                  <a:pt x="357" y="298"/>
                  <a:pt x="359" y="302"/>
                  <a:pt x="361" y="308"/>
                </a:cubicBezTo>
                <a:cubicBezTo>
                  <a:pt x="364" y="309"/>
                  <a:pt x="365" y="309"/>
                  <a:pt x="367" y="310"/>
                </a:cubicBezTo>
                <a:cubicBezTo>
                  <a:pt x="367" y="310"/>
                  <a:pt x="367" y="310"/>
                  <a:pt x="367" y="310"/>
                </a:cubicBezTo>
                <a:cubicBezTo>
                  <a:pt x="366" y="302"/>
                  <a:pt x="365" y="298"/>
                  <a:pt x="364" y="290"/>
                </a:cubicBezTo>
                <a:cubicBezTo>
                  <a:pt x="366" y="285"/>
                  <a:pt x="367" y="282"/>
                  <a:pt x="368" y="277"/>
                </a:cubicBezTo>
                <a:cubicBezTo>
                  <a:pt x="364" y="273"/>
                  <a:pt x="363" y="272"/>
                  <a:pt x="359" y="268"/>
                </a:cubicBezTo>
                <a:cubicBezTo>
                  <a:pt x="360" y="265"/>
                  <a:pt x="360" y="264"/>
                  <a:pt x="361" y="261"/>
                </a:cubicBezTo>
                <a:cubicBezTo>
                  <a:pt x="368" y="263"/>
                  <a:pt x="371" y="264"/>
                  <a:pt x="378" y="265"/>
                </a:cubicBezTo>
                <a:cubicBezTo>
                  <a:pt x="375" y="260"/>
                  <a:pt x="373" y="258"/>
                  <a:pt x="370" y="253"/>
                </a:cubicBezTo>
                <a:cubicBezTo>
                  <a:pt x="372" y="250"/>
                  <a:pt x="373" y="249"/>
                  <a:pt x="375" y="246"/>
                </a:cubicBezTo>
                <a:cubicBezTo>
                  <a:pt x="384" y="252"/>
                  <a:pt x="388" y="255"/>
                  <a:pt x="397" y="262"/>
                </a:cubicBezTo>
                <a:cubicBezTo>
                  <a:pt x="395" y="265"/>
                  <a:pt x="395" y="267"/>
                  <a:pt x="393" y="271"/>
                </a:cubicBezTo>
                <a:cubicBezTo>
                  <a:pt x="398" y="274"/>
                  <a:pt x="400" y="275"/>
                  <a:pt x="404" y="278"/>
                </a:cubicBezTo>
                <a:cubicBezTo>
                  <a:pt x="408" y="279"/>
                  <a:pt x="410" y="280"/>
                  <a:pt x="415" y="281"/>
                </a:cubicBezTo>
                <a:cubicBezTo>
                  <a:pt x="417" y="284"/>
                  <a:pt x="418" y="285"/>
                  <a:pt x="421" y="287"/>
                </a:cubicBezTo>
                <a:cubicBezTo>
                  <a:pt x="426" y="288"/>
                  <a:pt x="429" y="289"/>
                  <a:pt x="435" y="290"/>
                </a:cubicBezTo>
                <a:cubicBezTo>
                  <a:pt x="436" y="295"/>
                  <a:pt x="437" y="297"/>
                  <a:pt x="439" y="302"/>
                </a:cubicBezTo>
                <a:cubicBezTo>
                  <a:pt x="428" y="301"/>
                  <a:pt x="423" y="300"/>
                  <a:pt x="413" y="299"/>
                </a:cubicBezTo>
                <a:cubicBezTo>
                  <a:pt x="411" y="302"/>
                  <a:pt x="410" y="303"/>
                  <a:pt x="408" y="306"/>
                </a:cubicBezTo>
                <a:cubicBezTo>
                  <a:pt x="413" y="308"/>
                  <a:pt x="415" y="309"/>
                  <a:pt x="420" y="311"/>
                </a:cubicBezTo>
                <a:cubicBezTo>
                  <a:pt x="425" y="311"/>
                  <a:pt x="427" y="311"/>
                  <a:pt x="433" y="311"/>
                </a:cubicBezTo>
                <a:cubicBezTo>
                  <a:pt x="431" y="322"/>
                  <a:pt x="430" y="327"/>
                  <a:pt x="428" y="338"/>
                </a:cubicBezTo>
                <a:cubicBezTo>
                  <a:pt x="433" y="340"/>
                  <a:pt x="435" y="341"/>
                  <a:pt x="439" y="343"/>
                </a:cubicBezTo>
                <a:cubicBezTo>
                  <a:pt x="444" y="333"/>
                  <a:pt x="447" y="327"/>
                  <a:pt x="453" y="317"/>
                </a:cubicBezTo>
                <a:cubicBezTo>
                  <a:pt x="458" y="322"/>
                  <a:pt x="460" y="324"/>
                  <a:pt x="465" y="329"/>
                </a:cubicBezTo>
                <a:cubicBezTo>
                  <a:pt x="471" y="324"/>
                  <a:pt x="474" y="321"/>
                  <a:pt x="479" y="316"/>
                </a:cubicBezTo>
                <a:cubicBezTo>
                  <a:pt x="478" y="313"/>
                  <a:pt x="477" y="312"/>
                  <a:pt x="476" y="310"/>
                </a:cubicBezTo>
                <a:cubicBezTo>
                  <a:pt x="481" y="310"/>
                  <a:pt x="484" y="310"/>
                  <a:pt x="489" y="310"/>
                </a:cubicBezTo>
                <a:cubicBezTo>
                  <a:pt x="491" y="305"/>
                  <a:pt x="492" y="302"/>
                  <a:pt x="494" y="297"/>
                </a:cubicBezTo>
                <a:cubicBezTo>
                  <a:pt x="507" y="299"/>
                  <a:pt x="513" y="300"/>
                  <a:pt x="525" y="301"/>
                </a:cubicBezTo>
                <a:cubicBezTo>
                  <a:pt x="530" y="299"/>
                  <a:pt x="533" y="298"/>
                  <a:pt x="538" y="295"/>
                </a:cubicBezTo>
                <a:cubicBezTo>
                  <a:pt x="533" y="290"/>
                  <a:pt x="530" y="287"/>
                  <a:pt x="525" y="281"/>
                </a:cubicBezTo>
                <a:close/>
              </a:path>
            </a:pathLst>
          </a:custGeom>
          <a:solidFill>
            <a:srgbClr val="8BC53F"/>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415"/>
          <p:cNvSpPr>
            <a:spLocks/>
          </p:cNvSpPr>
          <p:nvPr userDrawn="1"/>
        </p:nvSpPr>
        <p:spPr bwMode="auto">
          <a:xfrm>
            <a:off x="6522705" y="3979269"/>
            <a:ext cx="1381918" cy="791113"/>
          </a:xfrm>
          <a:custGeom>
            <a:avLst/>
            <a:gdLst>
              <a:gd name="T0" fmla="*/ 1108 w 1152"/>
              <a:gd name="T1" fmla="*/ 524 h 659"/>
              <a:gd name="T2" fmla="*/ 1072 w 1152"/>
              <a:gd name="T3" fmla="*/ 465 h 659"/>
              <a:gd name="T4" fmla="*/ 1038 w 1152"/>
              <a:gd name="T5" fmla="*/ 386 h 659"/>
              <a:gd name="T6" fmla="*/ 928 w 1152"/>
              <a:gd name="T7" fmla="*/ 297 h 659"/>
              <a:gd name="T8" fmla="*/ 898 w 1152"/>
              <a:gd name="T9" fmla="*/ 322 h 659"/>
              <a:gd name="T10" fmla="*/ 851 w 1152"/>
              <a:gd name="T11" fmla="*/ 302 h 659"/>
              <a:gd name="T12" fmla="*/ 857 w 1152"/>
              <a:gd name="T13" fmla="*/ 333 h 659"/>
              <a:gd name="T14" fmla="*/ 826 w 1152"/>
              <a:gd name="T15" fmla="*/ 343 h 659"/>
              <a:gd name="T16" fmla="*/ 744 w 1152"/>
              <a:gd name="T17" fmla="*/ 321 h 659"/>
              <a:gd name="T18" fmla="*/ 703 w 1152"/>
              <a:gd name="T19" fmla="*/ 322 h 659"/>
              <a:gd name="T20" fmla="*/ 556 w 1152"/>
              <a:gd name="T21" fmla="*/ 252 h 659"/>
              <a:gd name="T22" fmla="*/ 432 w 1152"/>
              <a:gd name="T23" fmla="*/ 160 h 659"/>
              <a:gd name="T24" fmla="*/ 350 w 1152"/>
              <a:gd name="T25" fmla="*/ 50 h 659"/>
              <a:gd name="T26" fmla="*/ 282 w 1152"/>
              <a:gd name="T27" fmla="*/ 11 h 659"/>
              <a:gd name="T28" fmla="*/ 198 w 1152"/>
              <a:gd name="T29" fmla="*/ 15 h 659"/>
              <a:gd name="T30" fmla="*/ 154 w 1152"/>
              <a:gd name="T31" fmla="*/ 22 h 659"/>
              <a:gd name="T32" fmla="*/ 94 w 1152"/>
              <a:gd name="T33" fmla="*/ 57 h 659"/>
              <a:gd name="T34" fmla="*/ 24 w 1152"/>
              <a:gd name="T35" fmla="*/ 39 h 659"/>
              <a:gd name="T36" fmla="*/ 10 w 1152"/>
              <a:gd name="T37" fmla="*/ 61 h 659"/>
              <a:gd name="T38" fmla="*/ 23 w 1152"/>
              <a:gd name="T39" fmla="*/ 98 h 659"/>
              <a:gd name="T40" fmla="*/ 69 w 1152"/>
              <a:gd name="T41" fmla="*/ 149 h 659"/>
              <a:gd name="T42" fmla="*/ 84 w 1152"/>
              <a:gd name="T43" fmla="*/ 191 h 659"/>
              <a:gd name="T44" fmla="*/ 76 w 1152"/>
              <a:gd name="T45" fmla="*/ 217 h 659"/>
              <a:gd name="T46" fmla="*/ 124 w 1152"/>
              <a:gd name="T47" fmla="*/ 253 h 659"/>
              <a:gd name="T48" fmla="*/ 187 w 1152"/>
              <a:gd name="T49" fmla="*/ 313 h 659"/>
              <a:gd name="T50" fmla="*/ 230 w 1152"/>
              <a:gd name="T51" fmla="*/ 337 h 659"/>
              <a:gd name="T52" fmla="*/ 279 w 1152"/>
              <a:gd name="T53" fmla="*/ 351 h 659"/>
              <a:gd name="T54" fmla="*/ 340 w 1152"/>
              <a:gd name="T55" fmla="*/ 365 h 659"/>
              <a:gd name="T56" fmla="*/ 382 w 1152"/>
              <a:gd name="T57" fmla="*/ 404 h 659"/>
              <a:gd name="T58" fmla="*/ 401 w 1152"/>
              <a:gd name="T59" fmla="*/ 438 h 659"/>
              <a:gd name="T60" fmla="*/ 367 w 1152"/>
              <a:gd name="T61" fmla="*/ 467 h 659"/>
              <a:gd name="T62" fmla="*/ 396 w 1152"/>
              <a:gd name="T63" fmla="*/ 497 h 659"/>
              <a:gd name="T64" fmla="*/ 414 w 1152"/>
              <a:gd name="T65" fmla="*/ 521 h 659"/>
              <a:gd name="T66" fmla="*/ 431 w 1152"/>
              <a:gd name="T67" fmla="*/ 522 h 659"/>
              <a:gd name="T68" fmla="*/ 468 w 1152"/>
              <a:gd name="T69" fmla="*/ 542 h 659"/>
              <a:gd name="T70" fmla="*/ 508 w 1152"/>
              <a:gd name="T71" fmla="*/ 572 h 659"/>
              <a:gd name="T72" fmla="*/ 557 w 1152"/>
              <a:gd name="T73" fmla="*/ 615 h 659"/>
              <a:gd name="T74" fmla="*/ 614 w 1152"/>
              <a:gd name="T75" fmla="*/ 634 h 659"/>
              <a:gd name="T76" fmla="*/ 662 w 1152"/>
              <a:gd name="T77" fmla="*/ 647 h 659"/>
              <a:gd name="T78" fmla="*/ 708 w 1152"/>
              <a:gd name="T79" fmla="*/ 648 h 659"/>
              <a:gd name="T80" fmla="*/ 739 w 1152"/>
              <a:gd name="T81" fmla="*/ 653 h 659"/>
              <a:gd name="T82" fmla="*/ 755 w 1152"/>
              <a:gd name="T83" fmla="*/ 642 h 659"/>
              <a:gd name="T84" fmla="*/ 794 w 1152"/>
              <a:gd name="T85" fmla="*/ 641 h 659"/>
              <a:gd name="T86" fmla="*/ 805 w 1152"/>
              <a:gd name="T87" fmla="*/ 628 h 659"/>
              <a:gd name="T88" fmla="*/ 799 w 1152"/>
              <a:gd name="T89" fmla="*/ 603 h 659"/>
              <a:gd name="T90" fmla="*/ 807 w 1152"/>
              <a:gd name="T91" fmla="*/ 584 h 659"/>
              <a:gd name="T92" fmla="*/ 814 w 1152"/>
              <a:gd name="T93" fmla="*/ 546 h 659"/>
              <a:gd name="T94" fmla="*/ 861 w 1152"/>
              <a:gd name="T95" fmla="*/ 531 h 659"/>
              <a:gd name="T96" fmla="*/ 825 w 1152"/>
              <a:gd name="T97" fmla="*/ 503 h 659"/>
              <a:gd name="T98" fmla="*/ 804 w 1152"/>
              <a:gd name="T99" fmla="*/ 475 h 659"/>
              <a:gd name="T100" fmla="*/ 855 w 1152"/>
              <a:gd name="T101" fmla="*/ 470 h 659"/>
              <a:gd name="T102" fmla="*/ 867 w 1152"/>
              <a:gd name="T103" fmla="*/ 487 h 659"/>
              <a:gd name="T104" fmla="*/ 858 w 1152"/>
              <a:gd name="T105" fmla="*/ 498 h 659"/>
              <a:gd name="T106" fmla="*/ 952 w 1152"/>
              <a:gd name="T107" fmla="*/ 528 h 659"/>
              <a:gd name="T108" fmla="*/ 993 w 1152"/>
              <a:gd name="T109" fmla="*/ 538 h 659"/>
              <a:gd name="T110" fmla="*/ 1061 w 1152"/>
              <a:gd name="T111" fmla="*/ 553 h 659"/>
              <a:gd name="T112" fmla="*/ 1143 w 1152"/>
              <a:gd name="T113" fmla="*/ 556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659">
                <a:moveTo>
                  <a:pt x="1145" y="547"/>
                </a:moveTo>
                <a:cubicBezTo>
                  <a:pt x="1148" y="547"/>
                  <a:pt x="1149" y="547"/>
                  <a:pt x="1152" y="547"/>
                </a:cubicBezTo>
                <a:cubicBezTo>
                  <a:pt x="1151" y="544"/>
                  <a:pt x="1150" y="542"/>
                  <a:pt x="1149" y="539"/>
                </a:cubicBezTo>
                <a:cubicBezTo>
                  <a:pt x="1136" y="531"/>
                  <a:pt x="1129" y="527"/>
                  <a:pt x="1116" y="520"/>
                </a:cubicBezTo>
                <a:cubicBezTo>
                  <a:pt x="1113" y="521"/>
                  <a:pt x="1111" y="522"/>
                  <a:pt x="1108" y="524"/>
                </a:cubicBezTo>
                <a:cubicBezTo>
                  <a:pt x="1102" y="518"/>
                  <a:pt x="1099" y="515"/>
                  <a:pt x="1093" y="510"/>
                </a:cubicBezTo>
                <a:cubicBezTo>
                  <a:pt x="1088" y="507"/>
                  <a:pt x="1085" y="505"/>
                  <a:pt x="1079" y="502"/>
                </a:cubicBezTo>
                <a:cubicBezTo>
                  <a:pt x="1082" y="493"/>
                  <a:pt x="1084" y="489"/>
                  <a:pt x="1087" y="480"/>
                </a:cubicBezTo>
                <a:cubicBezTo>
                  <a:pt x="1082" y="477"/>
                  <a:pt x="1079" y="475"/>
                  <a:pt x="1074" y="472"/>
                </a:cubicBezTo>
                <a:cubicBezTo>
                  <a:pt x="1073" y="469"/>
                  <a:pt x="1073" y="468"/>
                  <a:pt x="1072" y="465"/>
                </a:cubicBezTo>
                <a:cubicBezTo>
                  <a:pt x="1066" y="459"/>
                  <a:pt x="1063" y="455"/>
                  <a:pt x="1056" y="448"/>
                </a:cubicBezTo>
                <a:cubicBezTo>
                  <a:pt x="1052" y="446"/>
                  <a:pt x="1050" y="445"/>
                  <a:pt x="1045" y="443"/>
                </a:cubicBezTo>
                <a:cubicBezTo>
                  <a:pt x="1043" y="439"/>
                  <a:pt x="1041" y="437"/>
                  <a:pt x="1038" y="433"/>
                </a:cubicBezTo>
                <a:cubicBezTo>
                  <a:pt x="1038" y="422"/>
                  <a:pt x="1037" y="417"/>
                  <a:pt x="1037" y="406"/>
                </a:cubicBezTo>
                <a:cubicBezTo>
                  <a:pt x="1037" y="398"/>
                  <a:pt x="1037" y="394"/>
                  <a:pt x="1038" y="386"/>
                </a:cubicBezTo>
                <a:cubicBezTo>
                  <a:pt x="1030" y="374"/>
                  <a:pt x="1027" y="367"/>
                  <a:pt x="1020" y="355"/>
                </a:cubicBezTo>
                <a:cubicBezTo>
                  <a:pt x="1015" y="353"/>
                  <a:pt x="1013" y="352"/>
                  <a:pt x="1009" y="349"/>
                </a:cubicBezTo>
                <a:cubicBezTo>
                  <a:pt x="1001" y="340"/>
                  <a:pt x="997" y="335"/>
                  <a:pt x="988" y="326"/>
                </a:cubicBezTo>
                <a:cubicBezTo>
                  <a:pt x="971" y="316"/>
                  <a:pt x="963" y="311"/>
                  <a:pt x="945" y="301"/>
                </a:cubicBezTo>
                <a:cubicBezTo>
                  <a:pt x="938" y="299"/>
                  <a:pt x="935" y="299"/>
                  <a:pt x="928" y="297"/>
                </a:cubicBezTo>
                <a:cubicBezTo>
                  <a:pt x="928" y="299"/>
                  <a:pt x="927" y="301"/>
                  <a:pt x="927" y="303"/>
                </a:cubicBezTo>
                <a:cubicBezTo>
                  <a:pt x="931" y="306"/>
                  <a:pt x="933" y="307"/>
                  <a:pt x="938" y="310"/>
                </a:cubicBezTo>
                <a:cubicBezTo>
                  <a:pt x="937" y="314"/>
                  <a:pt x="937" y="316"/>
                  <a:pt x="936" y="320"/>
                </a:cubicBezTo>
                <a:cubicBezTo>
                  <a:pt x="930" y="318"/>
                  <a:pt x="927" y="317"/>
                  <a:pt x="921" y="315"/>
                </a:cubicBezTo>
                <a:cubicBezTo>
                  <a:pt x="912" y="318"/>
                  <a:pt x="907" y="319"/>
                  <a:pt x="898" y="322"/>
                </a:cubicBezTo>
                <a:cubicBezTo>
                  <a:pt x="900" y="324"/>
                  <a:pt x="901" y="326"/>
                  <a:pt x="903" y="328"/>
                </a:cubicBezTo>
                <a:cubicBezTo>
                  <a:pt x="901" y="329"/>
                  <a:pt x="900" y="330"/>
                  <a:pt x="899" y="331"/>
                </a:cubicBezTo>
                <a:cubicBezTo>
                  <a:pt x="892" y="327"/>
                  <a:pt x="889" y="325"/>
                  <a:pt x="882" y="321"/>
                </a:cubicBezTo>
                <a:cubicBezTo>
                  <a:pt x="876" y="320"/>
                  <a:pt x="872" y="319"/>
                  <a:pt x="866" y="318"/>
                </a:cubicBezTo>
                <a:cubicBezTo>
                  <a:pt x="860" y="311"/>
                  <a:pt x="857" y="308"/>
                  <a:pt x="851" y="302"/>
                </a:cubicBezTo>
                <a:cubicBezTo>
                  <a:pt x="836" y="303"/>
                  <a:pt x="829" y="304"/>
                  <a:pt x="814" y="306"/>
                </a:cubicBezTo>
                <a:cubicBezTo>
                  <a:pt x="816" y="311"/>
                  <a:pt x="817" y="314"/>
                  <a:pt x="820" y="320"/>
                </a:cubicBezTo>
                <a:cubicBezTo>
                  <a:pt x="823" y="320"/>
                  <a:pt x="825" y="321"/>
                  <a:pt x="829" y="322"/>
                </a:cubicBezTo>
                <a:cubicBezTo>
                  <a:pt x="836" y="327"/>
                  <a:pt x="839" y="329"/>
                  <a:pt x="847" y="334"/>
                </a:cubicBezTo>
                <a:cubicBezTo>
                  <a:pt x="851" y="334"/>
                  <a:pt x="853" y="334"/>
                  <a:pt x="857" y="333"/>
                </a:cubicBezTo>
                <a:cubicBezTo>
                  <a:pt x="864" y="338"/>
                  <a:pt x="867" y="340"/>
                  <a:pt x="874" y="345"/>
                </a:cubicBezTo>
                <a:cubicBezTo>
                  <a:pt x="880" y="358"/>
                  <a:pt x="882" y="364"/>
                  <a:pt x="888" y="377"/>
                </a:cubicBezTo>
                <a:cubicBezTo>
                  <a:pt x="884" y="378"/>
                  <a:pt x="883" y="378"/>
                  <a:pt x="879" y="378"/>
                </a:cubicBezTo>
                <a:cubicBezTo>
                  <a:pt x="871" y="370"/>
                  <a:pt x="867" y="366"/>
                  <a:pt x="859" y="357"/>
                </a:cubicBezTo>
                <a:cubicBezTo>
                  <a:pt x="846" y="351"/>
                  <a:pt x="840" y="349"/>
                  <a:pt x="826" y="343"/>
                </a:cubicBezTo>
                <a:cubicBezTo>
                  <a:pt x="823" y="346"/>
                  <a:pt x="821" y="347"/>
                  <a:pt x="817" y="350"/>
                </a:cubicBezTo>
                <a:cubicBezTo>
                  <a:pt x="811" y="349"/>
                  <a:pt x="807" y="348"/>
                  <a:pt x="801" y="347"/>
                </a:cubicBezTo>
                <a:cubicBezTo>
                  <a:pt x="794" y="341"/>
                  <a:pt x="791" y="338"/>
                  <a:pt x="784" y="332"/>
                </a:cubicBezTo>
                <a:cubicBezTo>
                  <a:pt x="778" y="333"/>
                  <a:pt x="775" y="334"/>
                  <a:pt x="769" y="336"/>
                </a:cubicBezTo>
                <a:cubicBezTo>
                  <a:pt x="759" y="330"/>
                  <a:pt x="754" y="327"/>
                  <a:pt x="744" y="321"/>
                </a:cubicBezTo>
                <a:cubicBezTo>
                  <a:pt x="741" y="316"/>
                  <a:pt x="739" y="313"/>
                  <a:pt x="735" y="308"/>
                </a:cubicBezTo>
                <a:cubicBezTo>
                  <a:pt x="729" y="310"/>
                  <a:pt x="726" y="310"/>
                  <a:pt x="721" y="312"/>
                </a:cubicBezTo>
                <a:cubicBezTo>
                  <a:pt x="725" y="319"/>
                  <a:pt x="728" y="322"/>
                  <a:pt x="732" y="329"/>
                </a:cubicBezTo>
                <a:cubicBezTo>
                  <a:pt x="727" y="330"/>
                  <a:pt x="724" y="330"/>
                  <a:pt x="719" y="331"/>
                </a:cubicBezTo>
                <a:cubicBezTo>
                  <a:pt x="713" y="327"/>
                  <a:pt x="709" y="326"/>
                  <a:pt x="703" y="322"/>
                </a:cubicBezTo>
                <a:cubicBezTo>
                  <a:pt x="692" y="322"/>
                  <a:pt x="686" y="323"/>
                  <a:pt x="675" y="323"/>
                </a:cubicBezTo>
                <a:cubicBezTo>
                  <a:pt x="661" y="313"/>
                  <a:pt x="653" y="309"/>
                  <a:pt x="638" y="299"/>
                </a:cubicBezTo>
                <a:cubicBezTo>
                  <a:pt x="618" y="293"/>
                  <a:pt x="607" y="290"/>
                  <a:pt x="587" y="284"/>
                </a:cubicBezTo>
                <a:cubicBezTo>
                  <a:pt x="585" y="280"/>
                  <a:pt x="584" y="278"/>
                  <a:pt x="582" y="273"/>
                </a:cubicBezTo>
                <a:cubicBezTo>
                  <a:pt x="572" y="265"/>
                  <a:pt x="566" y="261"/>
                  <a:pt x="556" y="252"/>
                </a:cubicBezTo>
                <a:cubicBezTo>
                  <a:pt x="538" y="239"/>
                  <a:pt x="529" y="232"/>
                  <a:pt x="511" y="219"/>
                </a:cubicBezTo>
                <a:cubicBezTo>
                  <a:pt x="505" y="218"/>
                  <a:pt x="502" y="218"/>
                  <a:pt x="496" y="217"/>
                </a:cubicBezTo>
                <a:cubicBezTo>
                  <a:pt x="479" y="205"/>
                  <a:pt x="471" y="199"/>
                  <a:pt x="454" y="187"/>
                </a:cubicBezTo>
                <a:cubicBezTo>
                  <a:pt x="448" y="185"/>
                  <a:pt x="445" y="184"/>
                  <a:pt x="439" y="183"/>
                </a:cubicBezTo>
                <a:cubicBezTo>
                  <a:pt x="436" y="173"/>
                  <a:pt x="435" y="169"/>
                  <a:pt x="432" y="160"/>
                </a:cubicBezTo>
                <a:cubicBezTo>
                  <a:pt x="420" y="146"/>
                  <a:pt x="414" y="138"/>
                  <a:pt x="402" y="124"/>
                </a:cubicBezTo>
                <a:cubicBezTo>
                  <a:pt x="381" y="114"/>
                  <a:pt x="371" y="109"/>
                  <a:pt x="350" y="99"/>
                </a:cubicBezTo>
                <a:cubicBezTo>
                  <a:pt x="349" y="94"/>
                  <a:pt x="348" y="92"/>
                  <a:pt x="347" y="87"/>
                </a:cubicBezTo>
                <a:cubicBezTo>
                  <a:pt x="352" y="83"/>
                  <a:pt x="355" y="81"/>
                  <a:pt x="360" y="76"/>
                </a:cubicBezTo>
                <a:cubicBezTo>
                  <a:pt x="356" y="66"/>
                  <a:pt x="354" y="61"/>
                  <a:pt x="350" y="50"/>
                </a:cubicBezTo>
                <a:cubicBezTo>
                  <a:pt x="342" y="46"/>
                  <a:pt x="338" y="44"/>
                  <a:pt x="329" y="40"/>
                </a:cubicBezTo>
                <a:cubicBezTo>
                  <a:pt x="322" y="33"/>
                  <a:pt x="319" y="29"/>
                  <a:pt x="312" y="22"/>
                </a:cubicBezTo>
                <a:cubicBezTo>
                  <a:pt x="312" y="18"/>
                  <a:pt x="312" y="17"/>
                  <a:pt x="311" y="13"/>
                </a:cubicBezTo>
                <a:cubicBezTo>
                  <a:pt x="304" y="11"/>
                  <a:pt x="300" y="10"/>
                  <a:pt x="293" y="7"/>
                </a:cubicBezTo>
                <a:cubicBezTo>
                  <a:pt x="288" y="9"/>
                  <a:pt x="286" y="9"/>
                  <a:pt x="282" y="11"/>
                </a:cubicBezTo>
                <a:cubicBezTo>
                  <a:pt x="276" y="8"/>
                  <a:pt x="273" y="7"/>
                  <a:pt x="267" y="4"/>
                </a:cubicBezTo>
                <a:cubicBezTo>
                  <a:pt x="265" y="10"/>
                  <a:pt x="264" y="13"/>
                  <a:pt x="262" y="20"/>
                </a:cubicBezTo>
                <a:cubicBezTo>
                  <a:pt x="257" y="19"/>
                  <a:pt x="254" y="19"/>
                  <a:pt x="248" y="19"/>
                </a:cubicBezTo>
                <a:cubicBezTo>
                  <a:pt x="235" y="11"/>
                  <a:pt x="229" y="7"/>
                  <a:pt x="217" y="0"/>
                </a:cubicBezTo>
                <a:cubicBezTo>
                  <a:pt x="209" y="6"/>
                  <a:pt x="205" y="9"/>
                  <a:pt x="198" y="15"/>
                </a:cubicBezTo>
                <a:cubicBezTo>
                  <a:pt x="199" y="18"/>
                  <a:pt x="200" y="19"/>
                  <a:pt x="202" y="22"/>
                </a:cubicBezTo>
                <a:cubicBezTo>
                  <a:pt x="198" y="25"/>
                  <a:pt x="196" y="26"/>
                  <a:pt x="192" y="29"/>
                </a:cubicBezTo>
                <a:cubicBezTo>
                  <a:pt x="188" y="23"/>
                  <a:pt x="185" y="21"/>
                  <a:pt x="181" y="15"/>
                </a:cubicBezTo>
                <a:cubicBezTo>
                  <a:pt x="164" y="12"/>
                  <a:pt x="155" y="10"/>
                  <a:pt x="139" y="7"/>
                </a:cubicBezTo>
                <a:cubicBezTo>
                  <a:pt x="145" y="13"/>
                  <a:pt x="148" y="16"/>
                  <a:pt x="154" y="22"/>
                </a:cubicBezTo>
                <a:cubicBezTo>
                  <a:pt x="154" y="31"/>
                  <a:pt x="155" y="36"/>
                  <a:pt x="155" y="45"/>
                </a:cubicBezTo>
                <a:cubicBezTo>
                  <a:pt x="149" y="44"/>
                  <a:pt x="146" y="43"/>
                  <a:pt x="141" y="42"/>
                </a:cubicBezTo>
                <a:cubicBezTo>
                  <a:pt x="140" y="48"/>
                  <a:pt x="140" y="51"/>
                  <a:pt x="140" y="57"/>
                </a:cubicBezTo>
                <a:cubicBezTo>
                  <a:pt x="125" y="55"/>
                  <a:pt x="118" y="53"/>
                  <a:pt x="103" y="51"/>
                </a:cubicBezTo>
                <a:cubicBezTo>
                  <a:pt x="99" y="54"/>
                  <a:pt x="97" y="55"/>
                  <a:pt x="94" y="57"/>
                </a:cubicBezTo>
                <a:cubicBezTo>
                  <a:pt x="83" y="53"/>
                  <a:pt x="77" y="51"/>
                  <a:pt x="66" y="46"/>
                </a:cubicBezTo>
                <a:cubicBezTo>
                  <a:pt x="62" y="50"/>
                  <a:pt x="60" y="51"/>
                  <a:pt x="56" y="55"/>
                </a:cubicBezTo>
                <a:cubicBezTo>
                  <a:pt x="51" y="53"/>
                  <a:pt x="48" y="52"/>
                  <a:pt x="43" y="51"/>
                </a:cubicBezTo>
                <a:cubicBezTo>
                  <a:pt x="42" y="47"/>
                  <a:pt x="42" y="46"/>
                  <a:pt x="41" y="43"/>
                </a:cubicBezTo>
                <a:cubicBezTo>
                  <a:pt x="35" y="41"/>
                  <a:pt x="31" y="40"/>
                  <a:pt x="24" y="39"/>
                </a:cubicBezTo>
                <a:cubicBezTo>
                  <a:pt x="18" y="40"/>
                  <a:pt x="15" y="40"/>
                  <a:pt x="9" y="41"/>
                </a:cubicBezTo>
                <a:cubicBezTo>
                  <a:pt x="8" y="44"/>
                  <a:pt x="7" y="46"/>
                  <a:pt x="6" y="49"/>
                </a:cubicBezTo>
                <a:cubicBezTo>
                  <a:pt x="3" y="48"/>
                  <a:pt x="2" y="48"/>
                  <a:pt x="0" y="48"/>
                </a:cubicBezTo>
                <a:cubicBezTo>
                  <a:pt x="1" y="53"/>
                  <a:pt x="2" y="55"/>
                  <a:pt x="3" y="60"/>
                </a:cubicBezTo>
                <a:cubicBezTo>
                  <a:pt x="6" y="61"/>
                  <a:pt x="7" y="61"/>
                  <a:pt x="10" y="61"/>
                </a:cubicBezTo>
                <a:cubicBezTo>
                  <a:pt x="14" y="63"/>
                  <a:pt x="16" y="64"/>
                  <a:pt x="20" y="67"/>
                </a:cubicBezTo>
                <a:cubicBezTo>
                  <a:pt x="22" y="74"/>
                  <a:pt x="23" y="78"/>
                  <a:pt x="24" y="86"/>
                </a:cubicBezTo>
                <a:cubicBezTo>
                  <a:pt x="20" y="86"/>
                  <a:pt x="18" y="86"/>
                  <a:pt x="14" y="86"/>
                </a:cubicBezTo>
                <a:cubicBezTo>
                  <a:pt x="12" y="88"/>
                  <a:pt x="11" y="90"/>
                  <a:pt x="9" y="92"/>
                </a:cubicBezTo>
                <a:cubicBezTo>
                  <a:pt x="15" y="94"/>
                  <a:pt x="18" y="95"/>
                  <a:pt x="23" y="98"/>
                </a:cubicBezTo>
                <a:cubicBezTo>
                  <a:pt x="27" y="101"/>
                  <a:pt x="28" y="102"/>
                  <a:pt x="31" y="105"/>
                </a:cubicBezTo>
                <a:cubicBezTo>
                  <a:pt x="36" y="111"/>
                  <a:pt x="38" y="114"/>
                  <a:pt x="42" y="119"/>
                </a:cubicBezTo>
                <a:cubicBezTo>
                  <a:pt x="49" y="124"/>
                  <a:pt x="52" y="127"/>
                  <a:pt x="58" y="131"/>
                </a:cubicBezTo>
                <a:cubicBezTo>
                  <a:pt x="62" y="133"/>
                  <a:pt x="64" y="134"/>
                  <a:pt x="68" y="135"/>
                </a:cubicBezTo>
                <a:cubicBezTo>
                  <a:pt x="68" y="141"/>
                  <a:pt x="68" y="144"/>
                  <a:pt x="69" y="149"/>
                </a:cubicBezTo>
                <a:cubicBezTo>
                  <a:pt x="74" y="154"/>
                  <a:pt x="77" y="157"/>
                  <a:pt x="83" y="161"/>
                </a:cubicBezTo>
                <a:cubicBezTo>
                  <a:pt x="79" y="162"/>
                  <a:pt x="78" y="162"/>
                  <a:pt x="74" y="163"/>
                </a:cubicBezTo>
                <a:cubicBezTo>
                  <a:pt x="74" y="165"/>
                  <a:pt x="74" y="166"/>
                  <a:pt x="74" y="169"/>
                </a:cubicBezTo>
                <a:cubicBezTo>
                  <a:pt x="78" y="174"/>
                  <a:pt x="80" y="177"/>
                  <a:pt x="84" y="183"/>
                </a:cubicBezTo>
                <a:cubicBezTo>
                  <a:pt x="84" y="186"/>
                  <a:pt x="84" y="188"/>
                  <a:pt x="84" y="191"/>
                </a:cubicBezTo>
                <a:cubicBezTo>
                  <a:pt x="81" y="191"/>
                  <a:pt x="79" y="191"/>
                  <a:pt x="76" y="191"/>
                </a:cubicBezTo>
                <a:cubicBezTo>
                  <a:pt x="71" y="189"/>
                  <a:pt x="68" y="188"/>
                  <a:pt x="63" y="186"/>
                </a:cubicBezTo>
                <a:cubicBezTo>
                  <a:pt x="63" y="193"/>
                  <a:pt x="64" y="197"/>
                  <a:pt x="64" y="204"/>
                </a:cubicBezTo>
                <a:cubicBezTo>
                  <a:pt x="69" y="207"/>
                  <a:pt x="71" y="208"/>
                  <a:pt x="75" y="210"/>
                </a:cubicBezTo>
                <a:cubicBezTo>
                  <a:pt x="76" y="213"/>
                  <a:pt x="76" y="215"/>
                  <a:pt x="76" y="217"/>
                </a:cubicBezTo>
                <a:cubicBezTo>
                  <a:pt x="86" y="226"/>
                  <a:pt x="90" y="231"/>
                  <a:pt x="99" y="239"/>
                </a:cubicBezTo>
                <a:cubicBezTo>
                  <a:pt x="101" y="241"/>
                  <a:pt x="102" y="242"/>
                  <a:pt x="104" y="243"/>
                </a:cubicBezTo>
                <a:cubicBezTo>
                  <a:pt x="107" y="242"/>
                  <a:pt x="109" y="242"/>
                  <a:pt x="112" y="241"/>
                </a:cubicBezTo>
                <a:cubicBezTo>
                  <a:pt x="118" y="243"/>
                  <a:pt x="120" y="245"/>
                  <a:pt x="126" y="248"/>
                </a:cubicBezTo>
                <a:cubicBezTo>
                  <a:pt x="125" y="250"/>
                  <a:pt x="125" y="251"/>
                  <a:pt x="124" y="253"/>
                </a:cubicBezTo>
                <a:cubicBezTo>
                  <a:pt x="130" y="258"/>
                  <a:pt x="133" y="261"/>
                  <a:pt x="139" y="266"/>
                </a:cubicBezTo>
                <a:cubicBezTo>
                  <a:pt x="140" y="270"/>
                  <a:pt x="141" y="272"/>
                  <a:pt x="143" y="276"/>
                </a:cubicBezTo>
                <a:cubicBezTo>
                  <a:pt x="147" y="277"/>
                  <a:pt x="150" y="278"/>
                  <a:pt x="154" y="279"/>
                </a:cubicBezTo>
                <a:cubicBezTo>
                  <a:pt x="160" y="286"/>
                  <a:pt x="162" y="290"/>
                  <a:pt x="168" y="297"/>
                </a:cubicBezTo>
                <a:cubicBezTo>
                  <a:pt x="176" y="304"/>
                  <a:pt x="179" y="307"/>
                  <a:pt x="187" y="313"/>
                </a:cubicBezTo>
                <a:cubicBezTo>
                  <a:pt x="189" y="312"/>
                  <a:pt x="191" y="312"/>
                  <a:pt x="193" y="311"/>
                </a:cubicBezTo>
                <a:cubicBezTo>
                  <a:pt x="197" y="316"/>
                  <a:pt x="199" y="318"/>
                  <a:pt x="204" y="323"/>
                </a:cubicBezTo>
                <a:cubicBezTo>
                  <a:pt x="208" y="325"/>
                  <a:pt x="211" y="326"/>
                  <a:pt x="215" y="327"/>
                </a:cubicBezTo>
                <a:cubicBezTo>
                  <a:pt x="223" y="329"/>
                  <a:pt x="227" y="330"/>
                  <a:pt x="234" y="332"/>
                </a:cubicBezTo>
                <a:cubicBezTo>
                  <a:pt x="232" y="334"/>
                  <a:pt x="232" y="335"/>
                  <a:pt x="230" y="337"/>
                </a:cubicBezTo>
                <a:cubicBezTo>
                  <a:pt x="230" y="337"/>
                  <a:pt x="242" y="339"/>
                  <a:pt x="242" y="339"/>
                </a:cubicBezTo>
                <a:cubicBezTo>
                  <a:pt x="246" y="338"/>
                  <a:pt x="248" y="337"/>
                  <a:pt x="252" y="336"/>
                </a:cubicBezTo>
                <a:cubicBezTo>
                  <a:pt x="256" y="338"/>
                  <a:pt x="259" y="340"/>
                  <a:pt x="264" y="342"/>
                </a:cubicBezTo>
                <a:cubicBezTo>
                  <a:pt x="263" y="344"/>
                  <a:pt x="263" y="345"/>
                  <a:pt x="262" y="347"/>
                </a:cubicBezTo>
                <a:cubicBezTo>
                  <a:pt x="269" y="349"/>
                  <a:pt x="272" y="349"/>
                  <a:pt x="279" y="351"/>
                </a:cubicBezTo>
                <a:cubicBezTo>
                  <a:pt x="280" y="355"/>
                  <a:pt x="281" y="357"/>
                  <a:pt x="283" y="361"/>
                </a:cubicBezTo>
                <a:cubicBezTo>
                  <a:pt x="290" y="362"/>
                  <a:pt x="294" y="363"/>
                  <a:pt x="301" y="364"/>
                </a:cubicBezTo>
                <a:cubicBezTo>
                  <a:pt x="305" y="362"/>
                  <a:pt x="307" y="361"/>
                  <a:pt x="310" y="359"/>
                </a:cubicBezTo>
                <a:cubicBezTo>
                  <a:pt x="315" y="361"/>
                  <a:pt x="318" y="362"/>
                  <a:pt x="323" y="364"/>
                </a:cubicBezTo>
                <a:cubicBezTo>
                  <a:pt x="329" y="365"/>
                  <a:pt x="333" y="365"/>
                  <a:pt x="340" y="365"/>
                </a:cubicBezTo>
                <a:cubicBezTo>
                  <a:pt x="344" y="369"/>
                  <a:pt x="346" y="371"/>
                  <a:pt x="350" y="374"/>
                </a:cubicBezTo>
                <a:cubicBezTo>
                  <a:pt x="358" y="374"/>
                  <a:pt x="362" y="374"/>
                  <a:pt x="370" y="374"/>
                </a:cubicBezTo>
                <a:cubicBezTo>
                  <a:pt x="372" y="379"/>
                  <a:pt x="374" y="382"/>
                  <a:pt x="376" y="387"/>
                </a:cubicBezTo>
                <a:cubicBezTo>
                  <a:pt x="373" y="388"/>
                  <a:pt x="372" y="389"/>
                  <a:pt x="369" y="390"/>
                </a:cubicBezTo>
                <a:cubicBezTo>
                  <a:pt x="374" y="396"/>
                  <a:pt x="377" y="399"/>
                  <a:pt x="382" y="404"/>
                </a:cubicBezTo>
                <a:cubicBezTo>
                  <a:pt x="384" y="403"/>
                  <a:pt x="386" y="403"/>
                  <a:pt x="388" y="401"/>
                </a:cubicBezTo>
                <a:cubicBezTo>
                  <a:pt x="392" y="405"/>
                  <a:pt x="393" y="406"/>
                  <a:pt x="396" y="410"/>
                </a:cubicBezTo>
                <a:cubicBezTo>
                  <a:pt x="396" y="413"/>
                  <a:pt x="396" y="415"/>
                  <a:pt x="396" y="418"/>
                </a:cubicBezTo>
                <a:cubicBezTo>
                  <a:pt x="399" y="421"/>
                  <a:pt x="401" y="423"/>
                  <a:pt x="404" y="426"/>
                </a:cubicBezTo>
                <a:cubicBezTo>
                  <a:pt x="403" y="431"/>
                  <a:pt x="402" y="433"/>
                  <a:pt x="401" y="438"/>
                </a:cubicBezTo>
                <a:cubicBezTo>
                  <a:pt x="398" y="441"/>
                  <a:pt x="397" y="443"/>
                  <a:pt x="394" y="446"/>
                </a:cubicBezTo>
                <a:cubicBezTo>
                  <a:pt x="388" y="447"/>
                  <a:pt x="385" y="447"/>
                  <a:pt x="379" y="448"/>
                </a:cubicBezTo>
                <a:cubicBezTo>
                  <a:pt x="377" y="450"/>
                  <a:pt x="377" y="452"/>
                  <a:pt x="376" y="454"/>
                </a:cubicBezTo>
                <a:cubicBezTo>
                  <a:pt x="373" y="454"/>
                  <a:pt x="372" y="454"/>
                  <a:pt x="369" y="455"/>
                </a:cubicBezTo>
                <a:cubicBezTo>
                  <a:pt x="368" y="460"/>
                  <a:pt x="368" y="462"/>
                  <a:pt x="367" y="467"/>
                </a:cubicBezTo>
                <a:cubicBezTo>
                  <a:pt x="371" y="467"/>
                  <a:pt x="373" y="467"/>
                  <a:pt x="377" y="466"/>
                </a:cubicBezTo>
                <a:cubicBezTo>
                  <a:pt x="382" y="469"/>
                  <a:pt x="384" y="470"/>
                  <a:pt x="389" y="473"/>
                </a:cubicBezTo>
                <a:cubicBezTo>
                  <a:pt x="387" y="475"/>
                  <a:pt x="386" y="476"/>
                  <a:pt x="385" y="478"/>
                </a:cubicBezTo>
                <a:cubicBezTo>
                  <a:pt x="385" y="481"/>
                  <a:pt x="385" y="483"/>
                  <a:pt x="386" y="486"/>
                </a:cubicBezTo>
                <a:cubicBezTo>
                  <a:pt x="390" y="490"/>
                  <a:pt x="392" y="492"/>
                  <a:pt x="396" y="497"/>
                </a:cubicBezTo>
                <a:cubicBezTo>
                  <a:pt x="393" y="496"/>
                  <a:pt x="392" y="496"/>
                  <a:pt x="389" y="496"/>
                </a:cubicBezTo>
                <a:cubicBezTo>
                  <a:pt x="387" y="499"/>
                  <a:pt x="386" y="500"/>
                  <a:pt x="384" y="502"/>
                </a:cubicBezTo>
                <a:cubicBezTo>
                  <a:pt x="389" y="506"/>
                  <a:pt x="391" y="508"/>
                  <a:pt x="396" y="512"/>
                </a:cubicBezTo>
                <a:cubicBezTo>
                  <a:pt x="397" y="516"/>
                  <a:pt x="397" y="518"/>
                  <a:pt x="398" y="522"/>
                </a:cubicBezTo>
                <a:cubicBezTo>
                  <a:pt x="404" y="521"/>
                  <a:pt x="408" y="521"/>
                  <a:pt x="414" y="521"/>
                </a:cubicBezTo>
                <a:cubicBezTo>
                  <a:pt x="414" y="528"/>
                  <a:pt x="414" y="531"/>
                  <a:pt x="414" y="538"/>
                </a:cubicBezTo>
                <a:cubicBezTo>
                  <a:pt x="418" y="540"/>
                  <a:pt x="420" y="541"/>
                  <a:pt x="424" y="544"/>
                </a:cubicBezTo>
                <a:cubicBezTo>
                  <a:pt x="426" y="540"/>
                  <a:pt x="427" y="539"/>
                  <a:pt x="429" y="535"/>
                </a:cubicBezTo>
                <a:cubicBezTo>
                  <a:pt x="428" y="531"/>
                  <a:pt x="428" y="529"/>
                  <a:pt x="427" y="525"/>
                </a:cubicBezTo>
                <a:cubicBezTo>
                  <a:pt x="429" y="524"/>
                  <a:pt x="430" y="523"/>
                  <a:pt x="431" y="522"/>
                </a:cubicBezTo>
                <a:cubicBezTo>
                  <a:pt x="434" y="525"/>
                  <a:pt x="435" y="526"/>
                  <a:pt x="438" y="528"/>
                </a:cubicBezTo>
                <a:cubicBezTo>
                  <a:pt x="442" y="527"/>
                  <a:pt x="444" y="526"/>
                  <a:pt x="447" y="525"/>
                </a:cubicBezTo>
                <a:cubicBezTo>
                  <a:pt x="451" y="529"/>
                  <a:pt x="452" y="531"/>
                  <a:pt x="456" y="535"/>
                </a:cubicBezTo>
                <a:cubicBezTo>
                  <a:pt x="458" y="535"/>
                  <a:pt x="460" y="534"/>
                  <a:pt x="462" y="534"/>
                </a:cubicBezTo>
                <a:cubicBezTo>
                  <a:pt x="465" y="537"/>
                  <a:pt x="466" y="539"/>
                  <a:pt x="468" y="542"/>
                </a:cubicBezTo>
                <a:cubicBezTo>
                  <a:pt x="473" y="543"/>
                  <a:pt x="476" y="543"/>
                  <a:pt x="481" y="544"/>
                </a:cubicBezTo>
                <a:cubicBezTo>
                  <a:pt x="486" y="543"/>
                  <a:pt x="489" y="542"/>
                  <a:pt x="494" y="541"/>
                </a:cubicBezTo>
                <a:cubicBezTo>
                  <a:pt x="498" y="547"/>
                  <a:pt x="499" y="550"/>
                  <a:pt x="503" y="556"/>
                </a:cubicBezTo>
                <a:cubicBezTo>
                  <a:pt x="508" y="559"/>
                  <a:pt x="510" y="560"/>
                  <a:pt x="516" y="563"/>
                </a:cubicBezTo>
                <a:cubicBezTo>
                  <a:pt x="513" y="566"/>
                  <a:pt x="511" y="568"/>
                  <a:pt x="508" y="572"/>
                </a:cubicBezTo>
                <a:cubicBezTo>
                  <a:pt x="516" y="579"/>
                  <a:pt x="519" y="582"/>
                  <a:pt x="527" y="589"/>
                </a:cubicBezTo>
                <a:cubicBezTo>
                  <a:pt x="530" y="590"/>
                  <a:pt x="532" y="591"/>
                  <a:pt x="536" y="591"/>
                </a:cubicBezTo>
                <a:cubicBezTo>
                  <a:pt x="541" y="596"/>
                  <a:pt x="544" y="599"/>
                  <a:pt x="549" y="604"/>
                </a:cubicBezTo>
                <a:cubicBezTo>
                  <a:pt x="555" y="607"/>
                  <a:pt x="558" y="608"/>
                  <a:pt x="564" y="611"/>
                </a:cubicBezTo>
                <a:cubicBezTo>
                  <a:pt x="561" y="612"/>
                  <a:pt x="559" y="613"/>
                  <a:pt x="557" y="615"/>
                </a:cubicBezTo>
                <a:cubicBezTo>
                  <a:pt x="555" y="619"/>
                  <a:pt x="555" y="621"/>
                  <a:pt x="554" y="625"/>
                </a:cubicBezTo>
                <a:cubicBezTo>
                  <a:pt x="559" y="626"/>
                  <a:pt x="561" y="627"/>
                  <a:pt x="566" y="628"/>
                </a:cubicBezTo>
                <a:cubicBezTo>
                  <a:pt x="569" y="624"/>
                  <a:pt x="571" y="622"/>
                  <a:pt x="574" y="618"/>
                </a:cubicBezTo>
                <a:cubicBezTo>
                  <a:pt x="581" y="621"/>
                  <a:pt x="585" y="623"/>
                  <a:pt x="592" y="627"/>
                </a:cubicBezTo>
                <a:cubicBezTo>
                  <a:pt x="601" y="630"/>
                  <a:pt x="605" y="631"/>
                  <a:pt x="614" y="634"/>
                </a:cubicBezTo>
                <a:cubicBezTo>
                  <a:pt x="617" y="632"/>
                  <a:pt x="618" y="631"/>
                  <a:pt x="620" y="629"/>
                </a:cubicBezTo>
                <a:cubicBezTo>
                  <a:pt x="623" y="632"/>
                  <a:pt x="624" y="634"/>
                  <a:pt x="627" y="637"/>
                </a:cubicBezTo>
                <a:cubicBezTo>
                  <a:pt x="630" y="635"/>
                  <a:pt x="632" y="633"/>
                  <a:pt x="635" y="630"/>
                </a:cubicBezTo>
                <a:cubicBezTo>
                  <a:pt x="637" y="634"/>
                  <a:pt x="638" y="636"/>
                  <a:pt x="641" y="639"/>
                </a:cubicBezTo>
                <a:cubicBezTo>
                  <a:pt x="649" y="642"/>
                  <a:pt x="654" y="644"/>
                  <a:pt x="662" y="647"/>
                </a:cubicBezTo>
                <a:cubicBezTo>
                  <a:pt x="664" y="649"/>
                  <a:pt x="665" y="651"/>
                  <a:pt x="668" y="653"/>
                </a:cubicBezTo>
                <a:cubicBezTo>
                  <a:pt x="672" y="655"/>
                  <a:pt x="675" y="656"/>
                  <a:pt x="680" y="658"/>
                </a:cubicBezTo>
                <a:cubicBezTo>
                  <a:pt x="684" y="656"/>
                  <a:pt x="686" y="655"/>
                  <a:pt x="690" y="654"/>
                </a:cubicBezTo>
                <a:cubicBezTo>
                  <a:pt x="700" y="655"/>
                  <a:pt x="705" y="656"/>
                  <a:pt x="714" y="657"/>
                </a:cubicBezTo>
                <a:cubicBezTo>
                  <a:pt x="712" y="653"/>
                  <a:pt x="711" y="652"/>
                  <a:pt x="708" y="648"/>
                </a:cubicBezTo>
                <a:cubicBezTo>
                  <a:pt x="711" y="649"/>
                  <a:pt x="712" y="649"/>
                  <a:pt x="714" y="650"/>
                </a:cubicBezTo>
                <a:cubicBezTo>
                  <a:pt x="719" y="653"/>
                  <a:pt x="721" y="655"/>
                  <a:pt x="725" y="659"/>
                </a:cubicBezTo>
                <a:cubicBezTo>
                  <a:pt x="727" y="658"/>
                  <a:pt x="728" y="657"/>
                  <a:pt x="729" y="655"/>
                </a:cubicBezTo>
                <a:cubicBezTo>
                  <a:pt x="732" y="657"/>
                  <a:pt x="734" y="657"/>
                  <a:pt x="737" y="658"/>
                </a:cubicBezTo>
                <a:cubicBezTo>
                  <a:pt x="738" y="656"/>
                  <a:pt x="738" y="655"/>
                  <a:pt x="739" y="653"/>
                </a:cubicBezTo>
                <a:cubicBezTo>
                  <a:pt x="742" y="655"/>
                  <a:pt x="744" y="656"/>
                  <a:pt x="747" y="658"/>
                </a:cubicBezTo>
                <a:cubicBezTo>
                  <a:pt x="750" y="655"/>
                  <a:pt x="751" y="654"/>
                  <a:pt x="754" y="652"/>
                </a:cubicBezTo>
                <a:cubicBezTo>
                  <a:pt x="753" y="650"/>
                  <a:pt x="753" y="649"/>
                  <a:pt x="752" y="647"/>
                </a:cubicBezTo>
                <a:cubicBezTo>
                  <a:pt x="755" y="648"/>
                  <a:pt x="756" y="648"/>
                  <a:pt x="758" y="648"/>
                </a:cubicBezTo>
                <a:cubicBezTo>
                  <a:pt x="757" y="646"/>
                  <a:pt x="756" y="644"/>
                  <a:pt x="755" y="642"/>
                </a:cubicBezTo>
                <a:cubicBezTo>
                  <a:pt x="757" y="641"/>
                  <a:pt x="757" y="641"/>
                  <a:pt x="759" y="641"/>
                </a:cubicBezTo>
                <a:cubicBezTo>
                  <a:pt x="762" y="643"/>
                  <a:pt x="763" y="644"/>
                  <a:pt x="766" y="645"/>
                </a:cubicBezTo>
                <a:cubicBezTo>
                  <a:pt x="773" y="642"/>
                  <a:pt x="776" y="640"/>
                  <a:pt x="783" y="637"/>
                </a:cubicBezTo>
                <a:cubicBezTo>
                  <a:pt x="788" y="636"/>
                  <a:pt x="791" y="636"/>
                  <a:pt x="796" y="635"/>
                </a:cubicBezTo>
                <a:cubicBezTo>
                  <a:pt x="795" y="637"/>
                  <a:pt x="794" y="639"/>
                  <a:pt x="794" y="641"/>
                </a:cubicBezTo>
                <a:cubicBezTo>
                  <a:pt x="797" y="641"/>
                  <a:pt x="798" y="641"/>
                  <a:pt x="801" y="641"/>
                </a:cubicBezTo>
                <a:cubicBezTo>
                  <a:pt x="801" y="639"/>
                  <a:pt x="801" y="638"/>
                  <a:pt x="800" y="636"/>
                </a:cubicBezTo>
                <a:cubicBezTo>
                  <a:pt x="802" y="635"/>
                  <a:pt x="802" y="635"/>
                  <a:pt x="804" y="635"/>
                </a:cubicBezTo>
                <a:cubicBezTo>
                  <a:pt x="803" y="632"/>
                  <a:pt x="802" y="631"/>
                  <a:pt x="801" y="629"/>
                </a:cubicBezTo>
                <a:cubicBezTo>
                  <a:pt x="803" y="629"/>
                  <a:pt x="803" y="628"/>
                  <a:pt x="805" y="628"/>
                </a:cubicBezTo>
                <a:cubicBezTo>
                  <a:pt x="807" y="631"/>
                  <a:pt x="808" y="632"/>
                  <a:pt x="810" y="634"/>
                </a:cubicBezTo>
                <a:cubicBezTo>
                  <a:pt x="812" y="632"/>
                  <a:pt x="813" y="630"/>
                  <a:pt x="814" y="628"/>
                </a:cubicBezTo>
                <a:cubicBezTo>
                  <a:pt x="813" y="623"/>
                  <a:pt x="812" y="620"/>
                  <a:pt x="810" y="615"/>
                </a:cubicBezTo>
                <a:cubicBezTo>
                  <a:pt x="806" y="612"/>
                  <a:pt x="803" y="611"/>
                  <a:pt x="799" y="609"/>
                </a:cubicBezTo>
                <a:cubicBezTo>
                  <a:pt x="799" y="606"/>
                  <a:pt x="799" y="605"/>
                  <a:pt x="799" y="603"/>
                </a:cubicBezTo>
                <a:cubicBezTo>
                  <a:pt x="804" y="604"/>
                  <a:pt x="806" y="604"/>
                  <a:pt x="810" y="605"/>
                </a:cubicBezTo>
                <a:cubicBezTo>
                  <a:pt x="815" y="608"/>
                  <a:pt x="817" y="609"/>
                  <a:pt x="822" y="612"/>
                </a:cubicBezTo>
                <a:cubicBezTo>
                  <a:pt x="821" y="609"/>
                  <a:pt x="821" y="607"/>
                  <a:pt x="820" y="604"/>
                </a:cubicBezTo>
                <a:cubicBezTo>
                  <a:pt x="817" y="600"/>
                  <a:pt x="815" y="598"/>
                  <a:pt x="811" y="594"/>
                </a:cubicBezTo>
                <a:cubicBezTo>
                  <a:pt x="810" y="590"/>
                  <a:pt x="809" y="588"/>
                  <a:pt x="807" y="584"/>
                </a:cubicBezTo>
                <a:cubicBezTo>
                  <a:pt x="814" y="590"/>
                  <a:pt x="818" y="593"/>
                  <a:pt x="825" y="600"/>
                </a:cubicBezTo>
                <a:cubicBezTo>
                  <a:pt x="826" y="598"/>
                  <a:pt x="827" y="597"/>
                  <a:pt x="828" y="595"/>
                </a:cubicBezTo>
                <a:cubicBezTo>
                  <a:pt x="823" y="587"/>
                  <a:pt x="820" y="583"/>
                  <a:pt x="815" y="575"/>
                </a:cubicBezTo>
                <a:cubicBezTo>
                  <a:pt x="817" y="572"/>
                  <a:pt x="818" y="571"/>
                  <a:pt x="821" y="568"/>
                </a:cubicBezTo>
                <a:cubicBezTo>
                  <a:pt x="818" y="559"/>
                  <a:pt x="817" y="555"/>
                  <a:pt x="814" y="546"/>
                </a:cubicBezTo>
                <a:cubicBezTo>
                  <a:pt x="808" y="539"/>
                  <a:pt x="805" y="535"/>
                  <a:pt x="799" y="528"/>
                </a:cubicBezTo>
                <a:cubicBezTo>
                  <a:pt x="800" y="527"/>
                  <a:pt x="801" y="526"/>
                  <a:pt x="803" y="524"/>
                </a:cubicBezTo>
                <a:cubicBezTo>
                  <a:pt x="815" y="525"/>
                  <a:pt x="822" y="526"/>
                  <a:pt x="835" y="527"/>
                </a:cubicBezTo>
                <a:cubicBezTo>
                  <a:pt x="835" y="525"/>
                  <a:pt x="836" y="524"/>
                  <a:pt x="836" y="522"/>
                </a:cubicBezTo>
                <a:cubicBezTo>
                  <a:pt x="846" y="525"/>
                  <a:pt x="851" y="527"/>
                  <a:pt x="861" y="531"/>
                </a:cubicBezTo>
                <a:cubicBezTo>
                  <a:pt x="864" y="533"/>
                  <a:pt x="865" y="535"/>
                  <a:pt x="868" y="537"/>
                </a:cubicBezTo>
                <a:cubicBezTo>
                  <a:pt x="871" y="535"/>
                  <a:pt x="873" y="534"/>
                  <a:pt x="876" y="531"/>
                </a:cubicBezTo>
                <a:cubicBezTo>
                  <a:pt x="868" y="526"/>
                  <a:pt x="864" y="524"/>
                  <a:pt x="857" y="519"/>
                </a:cubicBezTo>
                <a:cubicBezTo>
                  <a:pt x="851" y="512"/>
                  <a:pt x="849" y="509"/>
                  <a:pt x="843" y="503"/>
                </a:cubicBezTo>
                <a:cubicBezTo>
                  <a:pt x="836" y="503"/>
                  <a:pt x="832" y="503"/>
                  <a:pt x="825" y="503"/>
                </a:cubicBezTo>
                <a:cubicBezTo>
                  <a:pt x="821" y="501"/>
                  <a:pt x="820" y="500"/>
                  <a:pt x="816" y="498"/>
                </a:cubicBezTo>
                <a:cubicBezTo>
                  <a:pt x="814" y="495"/>
                  <a:pt x="813" y="493"/>
                  <a:pt x="812" y="489"/>
                </a:cubicBezTo>
                <a:cubicBezTo>
                  <a:pt x="815" y="489"/>
                  <a:pt x="816" y="489"/>
                  <a:pt x="819" y="489"/>
                </a:cubicBezTo>
                <a:cubicBezTo>
                  <a:pt x="817" y="485"/>
                  <a:pt x="816" y="483"/>
                  <a:pt x="815" y="480"/>
                </a:cubicBezTo>
                <a:cubicBezTo>
                  <a:pt x="810" y="478"/>
                  <a:pt x="808" y="477"/>
                  <a:pt x="804" y="475"/>
                </a:cubicBezTo>
                <a:cubicBezTo>
                  <a:pt x="800" y="468"/>
                  <a:pt x="798" y="465"/>
                  <a:pt x="795" y="459"/>
                </a:cubicBezTo>
                <a:cubicBezTo>
                  <a:pt x="799" y="458"/>
                  <a:pt x="802" y="457"/>
                  <a:pt x="807" y="456"/>
                </a:cubicBezTo>
                <a:cubicBezTo>
                  <a:pt x="814" y="461"/>
                  <a:pt x="818" y="463"/>
                  <a:pt x="826" y="468"/>
                </a:cubicBezTo>
                <a:cubicBezTo>
                  <a:pt x="831" y="466"/>
                  <a:pt x="834" y="466"/>
                  <a:pt x="840" y="464"/>
                </a:cubicBezTo>
                <a:cubicBezTo>
                  <a:pt x="846" y="466"/>
                  <a:pt x="849" y="468"/>
                  <a:pt x="855" y="470"/>
                </a:cubicBezTo>
                <a:cubicBezTo>
                  <a:pt x="862" y="470"/>
                  <a:pt x="865" y="470"/>
                  <a:pt x="871" y="470"/>
                </a:cubicBezTo>
                <a:cubicBezTo>
                  <a:pt x="876" y="473"/>
                  <a:pt x="879" y="474"/>
                  <a:pt x="883" y="477"/>
                </a:cubicBezTo>
                <a:cubicBezTo>
                  <a:pt x="886" y="482"/>
                  <a:pt x="887" y="484"/>
                  <a:pt x="889" y="488"/>
                </a:cubicBezTo>
                <a:cubicBezTo>
                  <a:pt x="884" y="489"/>
                  <a:pt x="882" y="490"/>
                  <a:pt x="877" y="491"/>
                </a:cubicBezTo>
                <a:cubicBezTo>
                  <a:pt x="873" y="489"/>
                  <a:pt x="871" y="488"/>
                  <a:pt x="867" y="487"/>
                </a:cubicBezTo>
                <a:cubicBezTo>
                  <a:pt x="866" y="488"/>
                  <a:pt x="866" y="489"/>
                  <a:pt x="865" y="491"/>
                </a:cubicBezTo>
                <a:cubicBezTo>
                  <a:pt x="866" y="492"/>
                  <a:pt x="867" y="493"/>
                  <a:pt x="868" y="494"/>
                </a:cubicBezTo>
                <a:cubicBezTo>
                  <a:pt x="869" y="496"/>
                  <a:pt x="870" y="496"/>
                  <a:pt x="871" y="498"/>
                </a:cubicBezTo>
                <a:cubicBezTo>
                  <a:pt x="867" y="496"/>
                  <a:pt x="864" y="496"/>
                  <a:pt x="860" y="495"/>
                </a:cubicBezTo>
                <a:cubicBezTo>
                  <a:pt x="859" y="496"/>
                  <a:pt x="858" y="497"/>
                  <a:pt x="858" y="498"/>
                </a:cubicBezTo>
                <a:cubicBezTo>
                  <a:pt x="862" y="500"/>
                  <a:pt x="865" y="501"/>
                  <a:pt x="870" y="503"/>
                </a:cubicBezTo>
                <a:cubicBezTo>
                  <a:pt x="882" y="505"/>
                  <a:pt x="888" y="506"/>
                  <a:pt x="901" y="508"/>
                </a:cubicBezTo>
                <a:cubicBezTo>
                  <a:pt x="906" y="513"/>
                  <a:pt x="909" y="515"/>
                  <a:pt x="914" y="519"/>
                </a:cubicBezTo>
                <a:cubicBezTo>
                  <a:pt x="916" y="519"/>
                  <a:pt x="918" y="519"/>
                  <a:pt x="920" y="519"/>
                </a:cubicBezTo>
                <a:cubicBezTo>
                  <a:pt x="933" y="523"/>
                  <a:pt x="939" y="524"/>
                  <a:pt x="952" y="528"/>
                </a:cubicBezTo>
                <a:cubicBezTo>
                  <a:pt x="956" y="527"/>
                  <a:pt x="959" y="526"/>
                  <a:pt x="964" y="524"/>
                </a:cubicBezTo>
                <a:cubicBezTo>
                  <a:pt x="968" y="526"/>
                  <a:pt x="970" y="526"/>
                  <a:pt x="974" y="528"/>
                </a:cubicBezTo>
                <a:cubicBezTo>
                  <a:pt x="975" y="532"/>
                  <a:pt x="975" y="535"/>
                  <a:pt x="976" y="539"/>
                </a:cubicBezTo>
                <a:cubicBezTo>
                  <a:pt x="984" y="544"/>
                  <a:pt x="988" y="547"/>
                  <a:pt x="996" y="552"/>
                </a:cubicBezTo>
                <a:cubicBezTo>
                  <a:pt x="995" y="547"/>
                  <a:pt x="994" y="544"/>
                  <a:pt x="993" y="538"/>
                </a:cubicBezTo>
                <a:cubicBezTo>
                  <a:pt x="1003" y="543"/>
                  <a:pt x="1007" y="546"/>
                  <a:pt x="1016" y="551"/>
                </a:cubicBezTo>
                <a:cubicBezTo>
                  <a:pt x="1021" y="548"/>
                  <a:pt x="1023" y="547"/>
                  <a:pt x="1027" y="545"/>
                </a:cubicBezTo>
                <a:cubicBezTo>
                  <a:pt x="1031" y="549"/>
                  <a:pt x="1033" y="552"/>
                  <a:pt x="1037" y="557"/>
                </a:cubicBezTo>
                <a:cubicBezTo>
                  <a:pt x="1041" y="557"/>
                  <a:pt x="1043" y="557"/>
                  <a:pt x="1047" y="558"/>
                </a:cubicBezTo>
                <a:cubicBezTo>
                  <a:pt x="1052" y="556"/>
                  <a:pt x="1055" y="555"/>
                  <a:pt x="1061" y="553"/>
                </a:cubicBezTo>
                <a:cubicBezTo>
                  <a:pt x="1061" y="547"/>
                  <a:pt x="1062" y="544"/>
                  <a:pt x="1062" y="538"/>
                </a:cubicBezTo>
                <a:cubicBezTo>
                  <a:pt x="1070" y="541"/>
                  <a:pt x="1073" y="543"/>
                  <a:pt x="1081" y="546"/>
                </a:cubicBezTo>
                <a:cubicBezTo>
                  <a:pt x="1088" y="554"/>
                  <a:pt x="1092" y="559"/>
                  <a:pt x="1100" y="567"/>
                </a:cubicBezTo>
                <a:cubicBezTo>
                  <a:pt x="1112" y="560"/>
                  <a:pt x="1119" y="557"/>
                  <a:pt x="1131" y="550"/>
                </a:cubicBezTo>
                <a:cubicBezTo>
                  <a:pt x="1136" y="552"/>
                  <a:pt x="1138" y="553"/>
                  <a:pt x="1143" y="556"/>
                </a:cubicBezTo>
                <a:cubicBezTo>
                  <a:pt x="1145" y="555"/>
                  <a:pt x="1146" y="555"/>
                  <a:pt x="1148" y="555"/>
                </a:cubicBezTo>
                <a:cubicBezTo>
                  <a:pt x="1147" y="552"/>
                  <a:pt x="1147" y="550"/>
                  <a:pt x="1145" y="547"/>
                </a:cubicBezTo>
                <a:close/>
              </a:path>
            </a:pathLst>
          </a:custGeom>
          <a:solidFill>
            <a:srgbClr val="8BC53F"/>
          </a:solidFill>
          <a:ln w="6350">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 name="Group 1"/>
          <p:cNvGrpSpPr/>
          <p:nvPr userDrawn="1"/>
        </p:nvGrpSpPr>
        <p:grpSpPr>
          <a:xfrm>
            <a:off x="4847109" y="3175418"/>
            <a:ext cx="711193" cy="278205"/>
            <a:chOff x="4847109" y="3175418"/>
            <a:chExt cx="711193" cy="278205"/>
          </a:xfrm>
        </p:grpSpPr>
        <p:sp>
          <p:nvSpPr>
            <p:cNvPr id="1315" name="Freeform 242"/>
            <p:cNvSpPr>
              <a:spLocks/>
            </p:cNvSpPr>
            <p:nvPr userDrawn="1"/>
          </p:nvSpPr>
          <p:spPr bwMode="auto">
            <a:xfrm>
              <a:off x="4847109" y="3175418"/>
              <a:ext cx="710180" cy="226610"/>
            </a:xfrm>
            <a:custGeom>
              <a:avLst/>
              <a:gdLst>
                <a:gd name="T0" fmla="*/ 171 w 592"/>
                <a:gd name="T1" fmla="*/ 159 h 189"/>
                <a:gd name="T2" fmla="*/ 174 w 592"/>
                <a:gd name="T3" fmla="*/ 144 h 189"/>
                <a:gd name="T4" fmla="*/ 162 w 592"/>
                <a:gd name="T5" fmla="*/ 129 h 189"/>
                <a:gd name="T6" fmla="*/ 158 w 592"/>
                <a:gd name="T7" fmla="*/ 106 h 189"/>
                <a:gd name="T8" fmla="*/ 205 w 592"/>
                <a:gd name="T9" fmla="*/ 97 h 189"/>
                <a:gd name="T10" fmla="*/ 197 w 592"/>
                <a:gd name="T11" fmla="*/ 83 h 189"/>
                <a:gd name="T12" fmla="*/ 218 w 592"/>
                <a:gd name="T13" fmla="*/ 62 h 189"/>
                <a:gd name="T14" fmla="*/ 237 w 592"/>
                <a:gd name="T15" fmla="*/ 57 h 189"/>
                <a:gd name="T16" fmla="*/ 258 w 592"/>
                <a:gd name="T17" fmla="*/ 44 h 189"/>
                <a:gd name="T18" fmla="*/ 301 w 592"/>
                <a:gd name="T19" fmla="*/ 39 h 189"/>
                <a:gd name="T20" fmla="*/ 338 w 592"/>
                <a:gd name="T21" fmla="*/ 36 h 189"/>
                <a:gd name="T22" fmla="*/ 344 w 592"/>
                <a:gd name="T23" fmla="*/ 24 h 189"/>
                <a:gd name="T24" fmla="*/ 395 w 592"/>
                <a:gd name="T25" fmla="*/ 30 h 189"/>
                <a:gd name="T26" fmla="*/ 428 w 592"/>
                <a:gd name="T27" fmla="*/ 31 h 189"/>
                <a:gd name="T28" fmla="*/ 476 w 592"/>
                <a:gd name="T29" fmla="*/ 35 h 189"/>
                <a:gd name="T30" fmla="*/ 482 w 592"/>
                <a:gd name="T31" fmla="*/ 21 h 189"/>
                <a:gd name="T32" fmla="*/ 543 w 592"/>
                <a:gd name="T33" fmla="*/ 31 h 189"/>
                <a:gd name="T34" fmla="*/ 547 w 592"/>
                <a:gd name="T35" fmla="*/ 43 h 189"/>
                <a:gd name="T36" fmla="*/ 588 w 592"/>
                <a:gd name="T37" fmla="*/ 41 h 189"/>
                <a:gd name="T38" fmla="*/ 588 w 592"/>
                <a:gd name="T39" fmla="*/ 32 h 189"/>
                <a:gd name="T40" fmla="*/ 592 w 592"/>
                <a:gd name="T41" fmla="*/ 25 h 189"/>
                <a:gd name="T42" fmla="*/ 529 w 592"/>
                <a:gd name="T43" fmla="*/ 5 h 189"/>
                <a:gd name="T44" fmla="*/ 505 w 592"/>
                <a:gd name="T45" fmla="*/ 5 h 189"/>
                <a:gd name="T46" fmla="*/ 460 w 592"/>
                <a:gd name="T47" fmla="*/ 16 h 189"/>
                <a:gd name="T48" fmla="*/ 464 w 592"/>
                <a:gd name="T49" fmla="*/ 0 h 189"/>
                <a:gd name="T50" fmla="*/ 416 w 592"/>
                <a:gd name="T51" fmla="*/ 14 h 189"/>
                <a:gd name="T52" fmla="*/ 386 w 592"/>
                <a:gd name="T53" fmla="*/ 4 h 189"/>
                <a:gd name="T54" fmla="*/ 385 w 592"/>
                <a:gd name="T55" fmla="*/ 10 h 189"/>
                <a:gd name="T56" fmla="*/ 345 w 592"/>
                <a:gd name="T57" fmla="*/ 7 h 189"/>
                <a:gd name="T58" fmla="*/ 329 w 592"/>
                <a:gd name="T59" fmla="*/ 18 h 189"/>
                <a:gd name="T60" fmla="*/ 298 w 592"/>
                <a:gd name="T61" fmla="*/ 12 h 189"/>
                <a:gd name="T62" fmla="*/ 269 w 592"/>
                <a:gd name="T63" fmla="*/ 15 h 189"/>
                <a:gd name="T64" fmla="*/ 266 w 592"/>
                <a:gd name="T65" fmla="*/ 30 h 189"/>
                <a:gd name="T66" fmla="*/ 248 w 592"/>
                <a:gd name="T67" fmla="*/ 21 h 189"/>
                <a:gd name="T68" fmla="*/ 195 w 592"/>
                <a:gd name="T69" fmla="*/ 37 h 189"/>
                <a:gd name="T70" fmla="*/ 249 w 592"/>
                <a:gd name="T71" fmla="*/ 35 h 189"/>
                <a:gd name="T72" fmla="*/ 234 w 592"/>
                <a:gd name="T73" fmla="*/ 45 h 189"/>
                <a:gd name="T74" fmla="*/ 184 w 592"/>
                <a:gd name="T75" fmla="*/ 51 h 189"/>
                <a:gd name="T76" fmla="*/ 165 w 592"/>
                <a:gd name="T77" fmla="*/ 60 h 189"/>
                <a:gd name="T78" fmla="*/ 155 w 592"/>
                <a:gd name="T79" fmla="*/ 81 h 189"/>
                <a:gd name="T80" fmla="*/ 139 w 592"/>
                <a:gd name="T81" fmla="*/ 98 h 189"/>
                <a:gd name="T82" fmla="*/ 105 w 592"/>
                <a:gd name="T83" fmla="*/ 100 h 189"/>
                <a:gd name="T84" fmla="*/ 79 w 592"/>
                <a:gd name="T85" fmla="*/ 97 h 189"/>
                <a:gd name="T86" fmla="*/ 82 w 592"/>
                <a:gd name="T87" fmla="*/ 114 h 189"/>
                <a:gd name="T88" fmla="*/ 59 w 592"/>
                <a:gd name="T89" fmla="*/ 110 h 189"/>
                <a:gd name="T90" fmla="*/ 29 w 592"/>
                <a:gd name="T91" fmla="*/ 126 h 189"/>
                <a:gd name="T92" fmla="*/ 12 w 592"/>
                <a:gd name="T93" fmla="*/ 131 h 189"/>
                <a:gd name="T94" fmla="*/ 3 w 592"/>
                <a:gd name="T95" fmla="*/ 138 h 189"/>
                <a:gd name="T96" fmla="*/ 57 w 592"/>
                <a:gd name="T97" fmla="*/ 142 h 189"/>
                <a:gd name="T98" fmla="*/ 15 w 592"/>
                <a:gd name="T99" fmla="*/ 150 h 189"/>
                <a:gd name="T100" fmla="*/ 25 w 592"/>
                <a:gd name="T101" fmla="*/ 158 h 189"/>
                <a:gd name="T102" fmla="*/ 33 w 592"/>
                <a:gd name="T103" fmla="*/ 165 h 189"/>
                <a:gd name="T104" fmla="*/ 10 w 592"/>
                <a:gd name="T105" fmla="*/ 180 h 189"/>
                <a:gd name="T106" fmla="*/ 36 w 592"/>
                <a:gd name="T107" fmla="*/ 189 h 189"/>
                <a:gd name="T108" fmla="*/ 72 w 592"/>
                <a:gd name="T109" fmla="*/ 188 h 189"/>
                <a:gd name="T110" fmla="*/ 104 w 592"/>
                <a:gd name="T111" fmla="*/ 175 h 189"/>
                <a:gd name="T112" fmla="*/ 119 w 592"/>
                <a:gd name="T113" fmla="*/ 171 h 189"/>
                <a:gd name="T114" fmla="*/ 144 w 592"/>
                <a:gd name="T115" fmla="*/ 174 h 189"/>
                <a:gd name="T116" fmla="*/ 155 w 592"/>
                <a:gd name="T117" fmla="*/ 17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2" h="189">
                  <a:moveTo>
                    <a:pt x="152" y="162"/>
                  </a:moveTo>
                  <a:cubicBezTo>
                    <a:pt x="159" y="161"/>
                    <a:pt x="163" y="160"/>
                    <a:pt x="171" y="159"/>
                  </a:cubicBezTo>
                  <a:cubicBezTo>
                    <a:pt x="167" y="153"/>
                    <a:pt x="166" y="150"/>
                    <a:pt x="162" y="144"/>
                  </a:cubicBezTo>
                  <a:cubicBezTo>
                    <a:pt x="167" y="144"/>
                    <a:pt x="169" y="144"/>
                    <a:pt x="174" y="144"/>
                  </a:cubicBezTo>
                  <a:cubicBezTo>
                    <a:pt x="176" y="141"/>
                    <a:pt x="177" y="140"/>
                    <a:pt x="179" y="137"/>
                  </a:cubicBezTo>
                  <a:cubicBezTo>
                    <a:pt x="172" y="133"/>
                    <a:pt x="169" y="132"/>
                    <a:pt x="162" y="129"/>
                  </a:cubicBezTo>
                  <a:cubicBezTo>
                    <a:pt x="163" y="126"/>
                    <a:pt x="163" y="124"/>
                    <a:pt x="164" y="121"/>
                  </a:cubicBezTo>
                  <a:cubicBezTo>
                    <a:pt x="162" y="115"/>
                    <a:pt x="160" y="112"/>
                    <a:pt x="158" y="106"/>
                  </a:cubicBezTo>
                  <a:cubicBezTo>
                    <a:pt x="166" y="101"/>
                    <a:pt x="170" y="98"/>
                    <a:pt x="179" y="93"/>
                  </a:cubicBezTo>
                  <a:cubicBezTo>
                    <a:pt x="190" y="95"/>
                    <a:pt x="195" y="95"/>
                    <a:pt x="205" y="97"/>
                  </a:cubicBezTo>
                  <a:cubicBezTo>
                    <a:pt x="207" y="93"/>
                    <a:pt x="207" y="92"/>
                    <a:pt x="208" y="89"/>
                  </a:cubicBezTo>
                  <a:cubicBezTo>
                    <a:pt x="204" y="87"/>
                    <a:pt x="202" y="86"/>
                    <a:pt x="197" y="83"/>
                  </a:cubicBezTo>
                  <a:cubicBezTo>
                    <a:pt x="205" y="80"/>
                    <a:pt x="210" y="78"/>
                    <a:pt x="218" y="75"/>
                  </a:cubicBezTo>
                  <a:cubicBezTo>
                    <a:pt x="218" y="70"/>
                    <a:pt x="218" y="67"/>
                    <a:pt x="218" y="62"/>
                  </a:cubicBezTo>
                  <a:cubicBezTo>
                    <a:pt x="226" y="61"/>
                    <a:pt x="230" y="61"/>
                    <a:pt x="239" y="60"/>
                  </a:cubicBezTo>
                  <a:cubicBezTo>
                    <a:pt x="238" y="59"/>
                    <a:pt x="238" y="58"/>
                    <a:pt x="237" y="57"/>
                  </a:cubicBezTo>
                  <a:cubicBezTo>
                    <a:pt x="245" y="55"/>
                    <a:pt x="249" y="54"/>
                    <a:pt x="257" y="52"/>
                  </a:cubicBezTo>
                  <a:cubicBezTo>
                    <a:pt x="257" y="49"/>
                    <a:pt x="257" y="47"/>
                    <a:pt x="258" y="44"/>
                  </a:cubicBezTo>
                  <a:cubicBezTo>
                    <a:pt x="267" y="41"/>
                    <a:pt x="272" y="39"/>
                    <a:pt x="282" y="36"/>
                  </a:cubicBezTo>
                  <a:cubicBezTo>
                    <a:pt x="289" y="37"/>
                    <a:pt x="293" y="38"/>
                    <a:pt x="301" y="39"/>
                  </a:cubicBezTo>
                  <a:cubicBezTo>
                    <a:pt x="303" y="36"/>
                    <a:pt x="304" y="34"/>
                    <a:pt x="305" y="31"/>
                  </a:cubicBezTo>
                  <a:cubicBezTo>
                    <a:pt x="318" y="33"/>
                    <a:pt x="325" y="34"/>
                    <a:pt x="338" y="36"/>
                  </a:cubicBezTo>
                  <a:cubicBezTo>
                    <a:pt x="342" y="36"/>
                    <a:pt x="344" y="35"/>
                    <a:pt x="348" y="35"/>
                  </a:cubicBezTo>
                  <a:cubicBezTo>
                    <a:pt x="346" y="31"/>
                    <a:pt x="346" y="28"/>
                    <a:pt x="344" y="24"/>
                  </a:cubicBezTo>
                  <a:cubicBezTo>
                    <a:pt x="358" y="23"/>
                    <a:pt x="365" y="23"/>
                    <a:pt x="379" y="22"/>
                  </a:cubicBezTo>
                  <a:cubicBezTo>
                    <a:pt x="385" y="25"/>
                    <a:pt x="388" y="27"/>
                    <a:pt x="395" y="30"/>
                  </a:cubicBezTo>
                  <a:cubicBezTo>
                    <a:pt x="403" y="31"/>
                    <a:pt x="407" y="32"/>
                    <a:pt x="416" y="33"/>
                  </a:cubicBezTo>
                  <a:cubicBezTo>
                    <a:pt x="421" y="32"/>
                    <a:pt x="423" y="32"/>
                    <a:pt x="428" y="31"/>
                  </a:cubicBezTo>
                  <a:cubicBezTo>
                    <a:pt x="439" y="35"/>
                    <a:pt x="445" y="36"/>
                    <a:pt x="456" y="40"/>
                  </a:cubicBezTo>
                  <a:cubicBezTo>
                    <a:pt x="464" y="38"/>
                    <a:pt x="468" y="37"/>
                    <a:pt x="476" y="35"/>
                  </a:cubicBezTo>
                  <a:cubicBezTo>
                    <a:pt x="473" y="32"/>
                    <a:pt x="472" y="31"/>
                    <a:pt x="468" y="28"/>
                  </a:cubicBezTo>
                  <a:cubicBezTo>
                    <a:pt x="474" y="25"/>
                    <a:pt x="477" y="24"/>
                    <a:pt x="482" y="21"/>
                  </a:cubicBezTo>
                  <a:cubicBezTo>
                    <a:pt x="497" y="21"/>
                    <a:pt x="504" y="21"/>
                    <a:pt x="519" y="21"/>
                  </a:cubicBezTo>
                  <a:cubicBezTo>
                    <a:pt x="528" y="25"/>
                    <a:pt x="533" y="27"/>
                    <a:pt x="543" y="31"/>
                  </a:cubicBezTo>
                  <a:cubicBezTo>
                    <a:pt x="540" y="33"/>
                    <a:pt x="538" y="33"/>
                    <a:pt x="535" y="35"/>
                  </a:cubicBezTo>
                  <a:cubicBezTo>
                    <a:pt x="540" y="38"/>
                    <a:pt x="542" y="40"/>
                    <a:pt x="547" y="43"/>
                  </a:cubicBezTo>
                  <a:cubicBezTo>
                    <a:pt x="557" y="41"/>
                    <a:pt x="562" y="40"/>
                    <a:pt x="572" y="38"/>
                  </a:cubicBezTo>
                  <a:cubicBezTo>
                    <a:pt x="578" y="39"/>
                    <a:pt x="582" y="40"/>
                    <a:pt x="588" y="41"/>
                  </a:cubicBezTo>
                  <a:cubicBezTo>
                    <a:pt x="588" y="38"/>
                    <a:pt x="588" y="36"/>
                    <a:pt x="588" y="32"/>
                  </a:cubicBezTo>
                  <a:cubicBezTo>
                    <a:pt x="588" y="32"/>
                    <a:pt x="588" y="32"/>
                    <a:pt x="588" y="32"/>
                  </a:cubicBezTo>
                  <a:cubicBezTo>
                    <a:pt x="576" y="30"/>
                    <a:pt x="570" y="28"/>
                    <a:pt x="559" y="26"/>
                  </a:cubicBezTo>
                  <a:cubicBezTo>
                    <a:pt x="572" y="25"/>
                    <a:pt x="579" y="25"/>
                    <a:pt x="592" y="25"/>
                  </a:cubicBezTo>
                  <a:cubicBezTo>
                    <a:pt x="575" y="19"/>
                    <a:pt x="566" y="16"/>
                    <a:pt x="549" y="10"/>
                  </a:cubicBezTo>
                  <a:cubicBezTo>
                    <a:pt x="541" y="8"/>
                    <a:pt x="537" y="7"/>
                    <a:pt x="529" y="5"/>
                  </a:cubicBezTo>
                  <a:cubicBezTo>
                    <a:pt x="524" y="4"/>
                    <a:pt x="521" y="3"/>
                    <a:pt x="516" y="2"/>
                  </a:cubicBezTo>
                  <a:cubicBezTo>
                    <a:pt x="512" y="3"/>
                    <a:pt x="509" y="4"/>
                    <a:pt x="505" y="5"/>
                  </a:cubicBezTo>
                  <a:cubicBezTo>
                    <a:pt x="500" y="4"/>
                    <a:pt x="498" y="3"/>
                    <a:pt x="493" y="2"/>
                  </a:cubicBezTo>
                  <a:cubicBezTo>
                    <a:pt x="480" y="7"/>
                    <a:pt x="473" y="10"/>
                    <a:pt x="460" y="16"/>
                  </a:cubicBezTo>
                  <a:cubicBezTo>
                    <a:pt x="458" y="12"/>
                    <a:pt x="458" y="11"/>
                    <a:pt x="456" y="8"/>
                  </a:cubicBezTo>
                  <a:cubicBezTo>
                    <a:pt x="459" y="5"/>
                    <a:pt x="461" y="3"/>
                    <a:pt x="464" y="0"/>
                  </a:cubicBezTo>
                  <a:cubicBezTo>
                    <a:pt x="449" y="1"/>
                    <a:pt x="441" y="2"/>
                    <a:pt x="427" y="3"/>
                  </a:cubicBezTo>
                  <a:cubicBezTo>
                    <a:pt x="422" y="8"/>
                    <a:pt x="420" y="10"/>
                    <a:pt x="416" y="14"/>
                  </a:cubicBezTo>
                  <a:cubicBezTo>
                    <a:pt x="413" y="12"/>
                    <a:pt x="411" y="11"/>
                    <a:pt x="408" y="9"/>
                  </a:cubicBezTo>
                  <a:cubicBezTo>
                    <a:pt x="399" y="7"/>
                    <a:pt x="395" y="6"/>
                    <a:pt x="386" y="4"/>
                  </a:cubicBezTo>
                  <a:cubicBezTo>
                    <a:pt x="378" y="5"/>
                    <a:pt x="375" y="5"/>
                    <a:pt x="367" y="6"/>
                  </a:cubicBezTo>
                  <a:cubicBezTo>
                    <a:pt x="374" y="8"/>
                    <a:pt x="378" y="9"/>
                    <a:pt x="385" y="10"/>
                  </a:cubicBezTo>
                  <a:cubicBezTo>
                    <a:pt x="383" y="13"/>
                    <a:pt x="382" y="15"/>
                    <a:pt x="379" y="17"/>
                  </a:cubicBezTo>
                  <a:cubicBezTo>
                    <a:pt x="366" y="13"/>
                    <a:pt x="359" y="11"/>
                    <a:pt x="345" y="7"/>
                  </a:cubicBezTo>
                  <a:cubicBezTo>
                    <a:pt x="336" y="9"/>
                    <a:pt x="331" y="10"/>
                    <a:pt x="322" y="11"/>
                  </a:cubicBezTo>
                  <a:cubicBezTo>
                    <a:pt x="325" y="14"/>
                    <a:pt x="326" y="15"/>
                    <a:pt x="329" y="18"/>
                  </a:cubicBezTo>
                  <a:cubicBezTo>
                    <a:pt x="323" y="18"/>
                    <a:pt x="320" y="19"/>
                    <a:pt x="315" y="19"/>
                  </a:cubicBezTo>
                  <a:cubicBezTo>
                    <a:pt x="308" y="16"/>
                    <a:pt x="305" y="15"/>
                    <a:pt x="298" y="12"/>
                  </a:cubicBezTo>
                  <a:cubicBezTo>
                    <a:pt x="295" y="14"/>
                    <a:pt x="293" y="15"/>
                    <a:pt x="289" y="16"/>
                  </a:cubicBezTo>
                  <a:cubicBezTo>
                    <a:pt x="281" y="16"/>
                    <a:pt x="277" y="16"/>
                    <a:pt x="269" y="15"/>
                  </a:cubicBezTo>
                  <a:cubicBezTo>
                    <a:pt x="278" y="19"/>
                    <a:pt x="283" y="21"/>
                    <a:pt x="291" y="24"/>
                  </a:cubicBezTo>
                  <a:cubicBezTo>
                    <a:pt x="281" y="26"/>
                    <a:pt x="276" y="28"/>
                    <a:pt x="266" y="30"/>
                  </a:cubicBezTo>
                  <a:cubicBezTo>
                    <a:pt x="263" y="26"/>
                    <a:pt x="262" y="24"/>
                    <a:pt x="260" y="20"/>
                  </a:cubicBezTo>
                  <a:cubicBezTo>
                    <a:pt x="255" y="20"/>
                    <a:pt x="253" y="21"/>
                    <a:pt x="248" y="21"/>
                  </a:cubicBezTo>
                  <a:cubicBezTo>
                    <a:pt x="245" y="19"/>
                    <a:pt x="243" y="19"/>
                    <a:pt x="241" y="17"/>
                  </a:cubicBezTo>
                  <a:cubicBezTo>
                    <a:pt x="222" y="25"/>
                    <a:pt x="213" y="29"/>
                    <a:pt x="195" y="37"/>
                  </a:cubicBezTo>
                  <a:cubicBezTo>
                    <a:pt x="211" y="34"/>
                    <a:pt x="219" y="33"/>
                    <a:pt x="236" y="31"/>
                  </a:cubicBezTo>
                  <a:cubicBezTo>
                    <a:pt x="241" y="32"/>
                    <a:pt x="244" y="33"/>
                    <a:pt x="249" y="35"/>
                  </a:cubicBezTo>
                  <a:cubicBezTo>
                    <a:pt x="238" y="37"/>
                    <a:pt x="233" y="38"/>
                    <a:pt x="221" y="40"/>
                  </a:cubicBezTo>
                  <a:cubicBezTo>
                    <a:pt x="227" y="42"/>
                    <a:pt x="229" y="43"/>
                    <a:pt x="234" y="45"/>
                  </a:cubicBezTo>
                  <a:cubicBezTo>
                    <a:pt x="225" y="45"/>
                    <a:pt x="220" y="45"/>
                    <a:pt x="210" y="45"/>
                  </a:cubicBezTo>
                  <a:cubicBezTo>
                    <a:pt x="200" y="47"/>
                    <a:pt x="194" y="48"/>
                    <a:pt x="184" y="51"/>
                  </a:cubicBezTo>
                  <a:cubicBezTo>
                    <a:pt x="187" y="53"/>
                    <a:pt x="188" y="54"/>
                    <a:pt x="191" y="56"/>
                  </a:cubicBezTo>
                  <a:cubicBezTo>
                    <a:pt x="181" y="57"/>
                    <a:pt x="175" y="58"/>
                    <a:pt x="165" y="60"/>
                  </a:cubicBezTo>
                  <a:cubicBezTo>
                    <a:pt x="160" y="66"/>
                    <a:pt x="157" y="69"/>
                    <a:pt x="152" y="75"/>
                  </a:cubicBezTo>
                  <a:cubicBezTo>
                    <a:pt x="153" y="77"/>
                    <a:pt x="154" y="78"/>
                    <a:pt x="155" y="81"/>
                  </a:cubicBezTo>
                  <a:cubicBezTo>
                    <a:pt x="138" y="85"/>
                    <a:pt x="130" y="87"/>
                    <a:pt x="113" y="92"/>
                  </a:cubicBezTo>
                  <a:cubicBezTo>
                    <a:pt x="124" y="94"/>
                    <a:pt x="129" y="95"/>
                    <a:pt x="139" y="98"/>
                  </a:cubicBezTo>
                  <a:cubicBezTo>
                    <a:pt x="131" y="100"/>
                    <a:pt x="127" y="101"/>
                    <a:pt x="119" y="103"/>
                  </a:cubicBezTo>
                  <a:cubicBezTo>
                    <a:pt x="113" y="101"/>
                    <a:pt x="110" y="101"/>
                    <a:pt x="105" y="100"/>
                  </a:cubicBezTo>
                  <a:cubicBezTo>
                    <a:pt x="102" y="101"/>
                    <a:pt x="100" y="102"/>
                    <a:pt x="97" y="103"/>
                  </a:cubicBezTo>
                  <a:cubicBezTo>
                    <a:pt x="90" y="100"/>
                    <a:pt x="87" y="99"/>
                    <a:pt x="79" y="97"/>
                  </a:cubicBezTo>
                  <a:cubicBezTo>
                    <a:pt x="76" y="99"/>
                    <a:pt x="75" y="101"/>
                    <a:pt x="72" y="103"/>
                  </a:cubicBezTo>
                  <a:cubicBezTo>
                    <a:pt x="76" y="107"/>
                    <a:pt x="78" y="109"/>
                    <a:pt x="82" y="114"/>
                  </a:cubicBezTo>
                  <a:cubicBezTo>
                    <a:pt x="78" y="115"/>
                    <a:pt x="76" y="116"/>
                    <a:pt x="72" y="117"/>
                  </a:cubicBezTo>
                  <a:cubicBezTo>
                    <a:pt x="67" y="114"/>
                    <a:pt x="64" y="113"/>
                    <a:pt x="59" y="110"/>
                  </a:cubicBezTo>
                  <a:cubicBezTo>
                    <a:pt x="52" y="111"/>
                    <a:pt x="48" y="111"/>
                    <a:pt x="41" y="112"/>
                  </a:cubicBezTo>
                  <a:cubicBezTo>
                    <a:pt x="36" y="118"/>
                    <a:pt x="34" y="120"/>
                    <a:pt x="29" y="126"/>
                  </a:cubicBezTo>
                  <a:cubicBezTo>
                    <a:pt x="18" y="125"/>
                    <a:pt x="12" y="125"/>
                    <a:pt x="1" y="125"/>
                  </a:cubicBezTo>
                  <a:cubicBezTo>
                    <a:pt x="5" y="127"/>
                    <a:pt x="8" y="128"/>
                    <a:pt x="12" y="131"/>
                  </a:cubicBezTo>
                  <a:cubicBezTo>
                    <a:pt x="8" y="132"/>
                    <a:pt x="5" y="132"/>
                    <a:pt x="1" y="133"/>
                  </a:cubicBezTo>
                  <a:cubicBezTo>
                    <a:pt x="2" y="135"/>
                    <a:pt x="2" y="136"/>
                    <a:pt x="3" y="138"/>
                  </a:cubicBezTo>
                  <a:cubicBezTo>
                    <a:pt x="18" y="137"/>
                    <a:pt x="26" y="136"/>
                    <a:pt x="41" y="135"/>
                  </a:cubicBezTo>
                  <a:cubicBezTo>
                    <a:pt x="48" y="138"/>
                    <a:pt x="51" y="139"/>
                    <a:pt x="57" y="142"/>
                  </a:cubicBezTo>
                  <a:cubicBezTo>
                    <a:pt x="35" y="143"/>
                    <a:pt x="23" y="144"/>
                    <a:pt x="0" y="146"/>
                  </a:cubicBezTo>
                  <a:cubicBezTo>
                    <a:pt x="6" y="147"/>
                    <a:pt x="9" y="148"/>
                    <a:pt x="15" y="150"/>
                  </a:cubicBezTo>
                  <a:cubicBezTo>
                    <a:pt x="11" y="152"/>
                    <a:pt x="10" y="153"/>
                    <a:pt x="6" y="155"/>
                  </a:cubicBezTo>
                  <a:cubicBezTo>
                    <a:pt x="13" y="156"/>
                    <a:pt x="17" y="157"/>
                    <a:pt x="25" y="158"/>
                  </a:cubicBezTo>
                  <a:cubicBezTo>
                    <a:pt x="34" y="156"/>
                    <a:pt x="38" y="155"/>
                    <a:pt x="46" y="153"/>
                  </a:cubicBezTo>
                  <a:cubicBezTo>
                    <a:pt x="41" y="158"/>
                    <a:pt x="39" y="160"/>
                    <a:pt x="33" y="165"/>
                  </a:cubicBezTo>
                  <a:cubicBezTo>
                    <a:pt x="22" y="165"/>
                    <a:pt x="16" y="165"/>
                    <a:pt x="4" y="165"/>
                  </a:cubicBezTo>
                  <a:cubicBezTo>
                    <a:pt x="6" y="171"/>
                    <a:pt x="8" y="174"/>
                    <a:pt x="10" y="180"/>
                  </a:cubicBezTo>
                  <a:cubicBezTo>
                    <a:pt x="22" y="182"/>
                    <a:pt x="28" y="183"/>
                    <a:pt x="39" y="185"/>
                  </a:cubicBezTo>
                  <a:cubicBezTo>
                    <a:pt x="38" y="187"/>
                    <a:pt x="37" y="188"/>
                    <a:pt x="36" y="189"/>
                  </a:cubicBezTo>
                  <a:cubicBezTo>
                    <a:pt x="48" y="188"/>
                    <a:pt x="53" y="187"/>
                    <a:pt x="65" y="185"/>
                  </a:cubicBezTo>
                  <a:cubicBezTo>
                    <a:pt x="68" y="186"/>
                    <a:pt x="69" y="187"/>
                    <a:pt x="72" y="188"/>
                  </a:cubicBezTo>
                  <a:cubicBezTo>
                    <a:pt x="81" y="183"/>
                    <a:pt x="86" y="181"/>
                    <a:pt x="96" y="176"/>
                  </a:cubicBezTo>
                  <a:cubicBezTo>
                    <a:pt x="99" y="176"/>
                    <a:pt x="101" y="176"/>
                    <a:pt x="104" y="175"/>
                  </a:cubicBezTo>
                  <a:cubicBezTo>
                    <a:pt x="103" y="173"/>
                    <a:pt x="103" y="171"/>
                    <a:pt x="102" y="169"/>
                  </a:cubicBezTo>
                  <a:cubicBezTo>
                    <a:pt x="109" y="170"/>
                    <a:pt x="112" y="170"/>
                    <a:pt x="119" y="171"/>
                  </a:cubicBezTo>
                  <a:cubicBezTo>
                    <a:pt x="121" y="167"/>
                    <a:pt x="122" y="165"/>
                    <a:pt x="124" y="161"/>
                  </a:cubicBezTo>
                  <a:cubicBezTo>
                    <a:pt x="132" y="166"/>
                    <a:pt x="136" y="169"/>
                    <a:pt x="144" y="174"/>
                  </a:cubicBezTo>
                  <a:cubicBezTo>
                    <a:pt x="144" y="175"/>
                    <a:pt x="144" y="175"/>
                    <a:pt x="144" y="176"/>
                  </a:cubicBezTo>
                  <a:cubicBezTo>
                    <a:pt x="148" y="174"/>
                    <a:pt x="151" y="174"/>
                    <a:pt x="155" y="172"/>
                  </a:cubicBezTo>
                  <a:cubicBezTo>
                    <a:pt x="154" y="168"/>
                    <a:pt x="153" y="166"/>
                    <a:pt x="152" y="162"/>
                  </a:cubicBezTo>
                  <a:close/>
                </a:path>
              </a:pathLst>
            </a:custGeom>
            <a:solidFill>
              <a:schemeClr val="accent3"/>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6" name="Freeform 244"/>
            <p:cNvSpPr>
              <a:spLocks noEditPoints="1"/>
            </p:cNvSpPr>
            <p:nvPr userDrawn="1"/>
          </p:nvSpPr>
          <p:spPr bwMode="auto">
            <a:xfrm>
              <a:off x="5019596" y="3203239"/>
              <a:ext cx="342950" cy="250384"/>
            </a:xfrm>
            <a:custGeom>
              <a:avLst/>
              <a:gdLst>
                <a:gd name="T0" fmla="*/ 286 w 286"/>
                <a:gd name="T1" fmla="*/ 40 h 209"/>
                <a:gd name="T2" fmla="*/ 281 w 286"/>
                <a:gd name="T3" fmla="*/ 30 h 209"/>
                <a:gd name="T4" fmla="*/ 276 w 286"/>
                <a:gd name="T5" fmla="*/ 22 h 209"/>
                <a:gd name="T6" fmla="*/ 238 w 286"/>
                <a:gd name="T7" fmla="*/ 14 h 209"/>
                <a:gd name="T8" fmla="*/ 215 w 286"/>
                <a:gd name="T9" fmla="*/ 0 h 209"/>
                <a:gd name="T10" fmla="*/ 204 w 286"/>
                <a:gd name="T11" fmla="*/ 12 h 209"/>
                <a:gd name="T12" fmla="*/ 161 w 286"/>
                <a:gd name="T13" fmla="*/ 8 h 209"/>
                <a:gd name="T14" fmla="*/ 138 w 286"/>
                <a:gd name="T15" fmla="*/ 13 h 209"/>
                <a:gd name="T16" fmla="*/ 113 w 286"/>
                <a:gd name="T17" fmla="*/ 29 h 209"/>
                <a:gd name="T18" fmla="*/ 95 w 286"/>
                <a:gd name="T19" fmla="*/ 37 h 209"/>
                <a:gd name="T20" fmla="*/ 74 w 286"/>
                <a:gd name="T21" fmla="*/ 52 h 209"/>
                <a:gd name="T22" fmla="*/ 64 w 286"/>
                <a:gd name="T23" fmla="*/ 66 h 209"/>
                <a:gd name="T24" fmla="*/ 35 w 286"/>
                <a:gd name="T25" fmla="*/ 70 h 209"/>
                <a:gd name="T26" fmla="*/ 20 w 286"/>
                <a:gd name="T27" fmla="*/ 98 h 209"/>
                <a:gd name="T28" fmla="*/ 35 w 286"/>
                <a:gd name="T29" fmla="*/ 114 h 209"/>
                <a:gd name="T30" fmla="*/ 18 w 286"/>
                <a:gd name="T31" fmla="*/ 121 h 209"/>
                <a:gd name="T32" fmla="*/ 8 w 286"/>
                <a:gd name="T33" fmla="*/ 139 h 209"/>
                <a:gd name="T34" fmla="*/ 0 w 286"/>
                <a:gd name="T35" fmla="*/ 153 h 209"/>
                <a:gd name="T36" fmla="*/ 23 w 286"/>
                <a:gd name="T37" fmla="*/ 181 h 209"/>
                <a:gd name="T38" fmla="*/ 33 w 286"/>
                <a:gd name="T39" fmla="*/ 191 h 209"/>
                <a:gd name="T40" fmla="*/ 38 w 286"/>
                <a:gd name="T41" fmla="*/ 202 h 209"/>
                <a:gd name="T42" fmla="*/ 61 w 286"/>
                <a:gd name="T43" fmla="*/ 209 h 209"/>
                <a:gd name="T44" fmla="*/ 97 w 286"/>
                <a:gd name="T45" fmla="*/ 198 h 209"/>
                <a:gd name="T46" fmla="*/ 117 w 286"/>
                <a:gd name="T47" fmla="*/ 176 h 209"/>
                <a:gd name="T48" fmla="*/ 118 w 286"/>
                <a:gd name="T49" fmla="*/ 170 h 209"/>
                <a:gd name="T50" fmla="*/ 111 w 286"/>
                <a:gd name="T51" fmla="*/ 162 h 209"/>
                <a:gd name="T52" fmla="*/ 137 w 286"/>
                <a:gd name="T53" fmla="*/ 158 h 209"/>
                <a:gd name="T54" fmla="*/ 121 w 286"/>
                <a:gd name="T55" fmla="*/ 147 h 209"/>
                <a:gd name="T56" fmla="*/ 150 w 286"/>
                <a:gd name="T57" fmla="*/ 146 h 209"/>
                <a:gd name="T58" fmla="*/ 146 w 286"/>
                <a:gd name="T59" fmla="*/ 129 h 209"/>
                <a:gd name="T60" fmla="*/ 126 w 286"/>
                <a:gd name="T61" fmla="*/ 111 h 209"/>
                <a:gd name="T62" fmla="*/ 133 w 286"/>
                <a:gd name="T63" fmla="*/ 97 h 209"/>
                <a:gd name="T64" fmla="*/ 181 w 286"/>
                <a:gd name="T65" fmla="*/ 82 h 209"/>
                <a:gd name="T66" fmla="*/ 230 w 286"/>
                <a:gd name="T67" fmla="*/ 71 h 209"/>
                <a:gd name="T68" fmla="*/ 228 w 286"/>
                <a:gd name="T69" fmla="*/ 60 h 209"/>
                <a:gd name="T70" fmla="*/ 239 w 286"/>
                <a:gd name="T71" fmla="*/ 55 h 209"/>
                <a:gd name="T72" fmla="*/ 248 w 286"/>
                <a:gd name="T73" fmla="*/ 47 h 209"/>
                <a:gd name="T74" fmla="*/ 278 w 286"/>
                <a:gd name="T75" fmla="*/ 43 h 209"/>
                <a:gd name="T76" fmla="*/ 34 w 286"/>
                <a:gd name="T77" fmla="*/ 159 h 209"/>
                <a:gd name="T78" fmla="*/ 46 w 286"/>
                <a:gd name="T79" fmla="*/ 151 h 209"/>
                <a:gd name="T80" fmla="*/ 58 w 286"/>
                <a:gd name="T81" fmla="*/ 154 h 209"/>
                <a:gd name="T82" fmla="*/ 67 w 286"/>
                <a:gd name="T83" fmla="*/ 169 h 209"/>
                <a:gd name="T84" fmla="*/ 75 w 286"/>
                <a:gd name="T85" fmla="*/ 158 h 209"/>
                <a:gd name="T86" fmla="*/ 67 w 286"/>
                <a:gd name="T87" fmla="*/ 16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6" h="209">
                  <a:moveTo>
                    <a:pt x="278" y="43"/>
                  </a:moveTo>
                  <a:cubicBezTo>
                    <a:pt x="281" y="42"/>
                    <a:pt x="283" y="41"/>
                    <a:pt x="286" y="40"/>
                  </a:cubicBezTo>
                  <a:cubicBezTo>
                    <a:pt x="282" y="37"/>
                    <a:pt x="279" y="36"/>
                    <a:pt x="275" y="33"/>
                  </a:cubicBezTo>
                  <a:cubicBezTo>
                    <a:pt x="277" y="32"/>
                    <a:pt x="279" y="31"/>
                    <a:pt x="281" y="30"/>
                  </a:cubicBezTo>
                  <a:cubicBezTo>
                    <a:pt x="276" y="29"/>
                    <a:pt x="274" y="28"/>
                    <a:pt x="269" y="27"/>
                  </a:cubicBezTo>
                  <a:cubicBezTo>
                    <a:pt x="272" y="25"/>
                    <a:pt x="273" y="24"/>
                    <a:pt x="276" y="22"/>
                  </a:cubicBezTo>
                  <a:cubicBezTo>
                    <a:pt x="268" y="19"/>
                    <a:pt x="263" y="18"/>
                    <a:pt x="255" y="15"/>
                  </a:cubicBezTo>
                  <a:cubicBezTo>
                    <a:pt x="248" y="14"/>
                    <a:pt x="245" y="14"/>
                    <a:pt x="238" y="14"/>
                  </a:cubicBezTo>
                  <a:cubicBezTo>
                    <a:pt x="233" y="12"/>
                    <a:pt x="230" y="11"/>
                    <a:pt x="225" y="8"/>
                  </a:cubicBezTo>
                  <a:cubicBezTo>
                    <a:pt x="221" y="5"/>
                    <a:pt x="219" y="3"/>
                    <a:pt x="215" y="0"/>
                  </a:cubicBezTo>
                  <a:cubicBezTo>
                    <a:pt x="209" y="1"/>
                    <a:pt x="206" y="1"/>
                    <a:pt x="200" y="1"/>
                  </a:cubicBezTo>
                  <a:cubicBezTo>
                    <a:pt x="202" y="5"/>
                    <a:pt x="202" y="8"/>
                    <a:pt x="204" y="12"/>
                  </a:cubicBezTo>
                  <a:cubicBezTo>
                    <a:pt x="200" y="12"/>
                    <a:pt x="198" y="13"/>
                    <a:pt x="194" y="13"/>
                  </a:cubicBezTo>
                  <a:cubicBezTo>
                    <a:pt x="181" y="11"/>
                    <a:pt x="174" y="10"/>
                    <a:pt x="161" y="8"/>
                  </a:cubicBezTo>
                  <a:cubicBezTo>
                    <a:pt x="160" y="11"/>
                    <a:pt x="159" y="13"/>
                    <a:pt x="157" y="16"/>
                  </a:cubicBezTo>
                  <a:cubicBezTo>
                    <a:pt x="149" y="15"/>
                    <a:pt x="145" y="14"/>
                    <a:pt x="138" y="13"/>
                  </a:cubicBezTo>
                  <a:cubicBezTo>
                    <a:pt x="128" y="16"/>
                    <a:pt x="123" y="18"/>
                    <a:pt x="114" y="21"/>
                  </a:cubicBezTo>
                  <a:cubicBezTo>
                    <a:pt x="113" y="24"/>
                    <a:pt x="113" y="26"/>
                    <a:pt x="113" y="29"/>
                  </a:cubicBezTo>
                  <a:cubicBezTo>
                    <a:pt x="105" y="31"/>
                    <a:pt x="101" y="32"/>
                    <a:pt x="93" y="34"/>
                  </a:cubicBezTo>
                  <a:cubicBezTo>
                    <a:pt x="94" y="35"/>
                    <a:pt x="94" y="36"/>
                    <a:pt x="95" y="37"/>
                  </a:cubicBezTo>
                  <a:cubicBezTo>
                    <a:pt x="86" y="38"/>
                    <a:pt x="82" y="38"/>
                    <a:pt x="74" y="39"/>
                  </a:cubicBezTo>
                  <a:cubicBezTo>
                    <a:pt x="74" y="44"/>
                    <a:pt x="74" y="47"/>
                    <a:pt x="74" y="52"/>
                  </a:cubicBezTo>
                  <a:cubicBezTo>
                    <a:pt x="66" y="55"/>
                    <a:pt x="61" y="57"/>
                    <a:pt x="53" y="60"/>
                  </a:cubicBezTo>
                  <a:cubicBezTo>
                    <a:pt x="58" y="63"/>
                    <a:pt x="60" y="64"/>
                    <a:pt x="64" y="66"/>
                  </a:cubicBezTo>
                  <a:cubicBezTo>
                    <a:pt x="63" y="69"/>
                    <a:pt x="63" y="70"/>
                    <a:pt x="61" y="74"/>
                  </a:cubicBezTo>
                  <a:cubicBezTo>
                    <a:pt x="51" y="72"/>
                    <a:pt x="46" y="72"/>
                    <a:pt x="35" y="70"/>
                  </a:cubicBezTo>
                  <a:cubicBezTo>
                    <a:pt x="26" y="75"/>
                    <a:pt x="22" y="78"/>
                    <a:pt x="14" y="83"/>
                  </a:cubicBezTo>
                  <a:cubicBezTo>
                    <a:pt x="16" y="89"/>
                    <a:pt x="18" y="92"/>
                    <a:pt x="20" y="98"/>
                  </a:cubicBezTo>
                  <a:cubicBezTo>
                    <a:pt x="19" y="101"/>
                    <a:pt x="19" y="103"/>
                    <a:pt x="18" y="106"/>
                  </a:cubicBezTo>
                  <a:cubicBezTo>
                    <a:pt x="25" y="109"/>
                    <a:pt x="28" y="110"/>
                    <a:pt x="35" y="114"/>
                  </a:cubicBezTo>
                  <a:cubicBezTo>
                    <a:pt x="33" y="117"/>
                    <a:pt x="32" y="118"/>
                    <a:pt x="30" y="121"/>
                  </a:cubicBezTo>
                  <a:cubicBezTo>
                    <a:pt x="25" y="121"/>
                    <a:pt x="23" y="121"/>
                    <a:pt x="18" y="121"/>
                  </a:cubicBezTo>
                  <a:cubicBezTo>
                    <a:pt x="22" y="127"/>
                    <a:pt x="23" y="130"/>
                    <a:pt x="27" y="136"/>
                  </a:cubicBezTo>
                  <a:cubicBezTo>
                    <a:pt x="19" y="137"/>
                    <a:pt x="15" y="138"/>
                    <a:pt x="8" y="139"/>
                  </a:cubicBezTo>
                  <a:cubicBezTo>
                    <a:pt x="9" y="143"/>
                    <a:pt x="10" y="145"/>
                    <a:pt x="11" y="149"/>
                  </a:cubicBezTo>
                  <a:cubicBezTo>
                    <a:pt x="7" y="151"/>
                    <a:pt x="4" y="151"/>
                    <a:pt x="0" y="153"/>
                  </a:cubicBezTo>
                  <a:cubicBezTo>
                    <a:pt x="2" y="160"/>
                    <a:pt x="3" y="163"/>
                    <a:pt x="6" y="170"/>
                  </a:cubicBezTo>
                  <a:cubicBezTo>
                    <a:pt x="12" y="175"/>
                    <a:pt x="16" y="177"/>
                    <a:pt x="23" y="181"/>
                  </a:cubicBezTo>
                  <a:cubicBezTo>
                    <a:pt x="27" y="183"/>
                    <a:pt x="30" y="184"/>
                    <a:pt x="35" y="186"/>
                  </a:cubicBezTo>
                  <a:cubicBezTo>
                    <a:pt x="34" y="188"/>
                    <a:pt x="34" y="189"/>
                    <a:pt x="33" y="191"/>
                  </a:cubicBezTo>
                  <a:cubicBezTo>
                    <a:pt x="30" y="191"/>
                    <a:pt x="28" y="191"/>
                    <a:pt x="25" y="191"/>
                  </a:cubicBezTo>
                  <a:cubicBezTo>
                    <a:pt x="30" y="196"/>
                    <a:pt x="33" y="198"/>
                    <a:pt x="38" y="202"/>
                  </a:cubicBezTo>
                  <a:cubicBezTo>
                    <a:pt x="36" y="204"/>
                    <a:pt x="35" y="205"/>
                    <a:pt x="33" y="207"/>
                  </a:cubicBezTo>
                  <a:cubicBezTo>
                    <a:pt x="44" y="207"/>
                    <a:pt x="50" y="208"/>
                    <a:pt x="61" y="209"/>
                  </a:cubicBezTo>
                  <a:cubicBezTo>
                    <a:pt x="65" y="203"/>
                    <a:pt x="67" y="201"/>
                    <a:pt x="72" y="196"/>
                  </a:cubicBezTo>
                  <a:cubicBezTo>
                    <a:pt x="82" y="196"/>
                    <a:pt x="87" y="197"/>
                    <a:pt x="97" y="198"/>
                  </a:cubicBezTo>
                  <a:cubicBezTo>
                    <a:pt x="102" y="191"/>
                    <a:pt x="104" y="188"/>
                    <a:pt x="109" y="182"/>
                  </a:cubicBezTo>
                  <a:cubicBezTo>
                    <a:pt x="112" y="179"/>
                    <a:pt x="114" y="178"/>
                    <a:pt x="117" y="176"/>
                  </a:cubicBezTo>
                  <a:cubicBezTo>
                    <a:pt x="113" y="174"/>
                    <a:pt x="112" y="172"/>
                    <a:pt x="109" y="170"/>
                  </a:cubicBezTo>
                  <a:cubicBezTo>
                    <a:pt x="113" y="170"/>
                    <a:pt x="114" y="170"/>
                    <a:pt x="118" y="170"/>
                  </a:cubicBezTo>
                  <a:cubicBezTo>
                    <a:pt x="119" y="168"/>
                    <a:pt x="119" y="167"/>
                    <a:pt x="119" y="165"/>
                  </a:cubicBezTo>
                  <a:cubicBezTo>
                    <a:pt x="116" y="164"/>
                    <a:pt x="114" y="163"/>
                    <a:pt x="111" y="162"/>
                  </a:cubicBezTo>
                  <a:cubicBezTo>
                    <a:pt x="110" y="160"/>
                    <a:pt x="109" y="159"/>
                    <a:pt x="108" y="156"/>
                  </a:cubicBezTo>
                  <a:cubicBezTo>
                    <a:pt x="120" y="157"/>
                    <a:pt x="125" y="157"/>
                    <a:pt x="137" y="158"/>
                  </a:cubicBezTo>
                  <a:cubicBezTo>
                    <a:pt x="144" y="156"/>
                    <a:pt x="148" y="154"/>
                    <a:pt x="155" y="152"/>
                  </a:cubicBezTo>
                  <a:cubicBezTo>
                    <a:pt x="142" y="150"/>
                    <a:pt x="135" y="149"/>
                    <a:pt x="121" y="147"/>
                  </a:cubicBezTo>
                  <a:cubicBezTo>
                    <a:pt x="129" y="144"/>
                    <a:pt x="132" y="143"/>
                    <a:pt x="140" y="140"/>
                  </a:cubicBezTo>
                  <a:cubicBezTo>
                    <a:pt x="144" y="143"/>
                    <a:pt x="146" y="144"/>
                    <a:pt x="150" y="146"/>
                  </a:cubicBezTo>
                  <a:cubicBezTo>
                    <a:pt x="158" y="145"/>
                    <a:pt x="162" y="145"/>
                    <a:pt x="170" y="144"/>
                  </a:cubicBezTo>
                  <a:cubicBezTo>
                    <a:pt x="161" y="138"/>
                    <a:pt x="156" y="135"/>
                    <a:pt x="146" y="129"/>
                  </a:cubicBezTo>
                  <a:cubicBezTo>
                    <a:pt x="139" y="128"/>
                    <a:pt x="136" y="127"/>
                    <a:pt x="129" y="126"/>
                  </a:cubicBezTo>
                  <a:cubicBezTo>
                    <a:pt x="128" y="120"/>
                    <a:pt x="127" y="117"/>
                    <a:pt x="126" y="111"/>
                  </a:cubicBezTo>
                  <a:cubicBezTo>
                    <a:pt x="130" y="110"/>
                    <a:pt x="132" y="110"/>
                    <a:pt x="136" y="110"/>
                  </a:cubicBezTo>
                  <a:cubicBezTo>
                    <a:pt x="135" y="105"/>
                    <a:pt x="134" y="102"/>
                    <a:pt x="133" y="97"/>
                  </a:cubicBezTo>
                  <a:cubicBezTo>
                    <a:pt x="141" y="95"/>
                    <a:pt x="145" y="94"/>
                    <a:pt x="154" y="93"/>
                  </a:cubicBezTo>
                  <a:cubicBezTo>
                    <a:pt x="164" y="88"/>
                    <a:pt x="170" y="86"/>
                    <a:pt x="181" y="82"/>
                  </a:cubicBezTo>
                  <a:cubicBezTo>
                    <a:pt x="192" y="81"/>
                    <a:pt x="197" y="81"/>
                    <a:pt x="209" y="80"/>
                  </a:cubicBezTo>
                  <a:cubicBezTo>
                    <a:pt x="217" y="76"/>
                    <a:pt x="221" y="74"/>
                    <a:pt x="230" y="71"/>
                  </a:cubicBezTo>
                  <a:cubicBezTo>
                    <a:pt x="225" y="68"/>
                    <a:pt x="222" y="67"/>
                    <a:pt x="217" y="64"/>
                  </a:cubicBezTo>
                  <a:cubicBezTo>
                    <a:pt x="221" y="62"/>
                    <a:pt x="224" y="62"/>
                    <a:pt x="228" y="60"/>
                  </a:cubicBezTo>
                  <a:cubicBezTo>
                    <a:pt x="226" y="59"/>
                    <a:pt x="225" y="58"/>
                    <a:pt x="223" y="56"/>
                  </a:cubicBezTo>
                  <a:cubicBezTo>
                    <a:pt x="229" y="56"/>
                    <a:pt x="233" y="55"/>
                    <a:pt x="239" y="55"/>
                  </a:cubicBezTo>
                  <a:cubicBezTo>
                    <a:pt x="238" y="52"/>
                    <a:pt x="238" y="51"/>
                    <a:pt x="236" y="48"/>
                  </a:cubicBezTo>
                  <a:cubicBezTo>
                    <a:pt x="241" y="48"/>
                    <a:pt x="243" y="48"/>
                    <a:pt x="248" y="47"/>
                  </a:cubicBezTo>
                  <a:cubicBezTo>
                    <a:pt x="263" y="49"/>
                    <a:pt x="270" y="49"/>
                    <a:pt x="285" y="51"/>
                  </a:cubicBezTo>
                  <a:cubicBezTo>
                    <a:pt x="282" y="48"/>
                    <a:pt x="281" y="46"/>
                    <a:pt x="278" y="43"/>
                  </a:cubicBezTo>
                  <a:close/>
                  <a:moveTo>
                    <a:pt x="47" y="158"/>
                  </a:moveTo>
                  <a:cubicBezTo>
                    <a:pt x="42" y="158"/>
                    <a:pt x="39" y="159"/>
                    <a:pt x="34" y="159"/>
                  </a:cubicBezTo>
                  <a:cubicBezTo>
                    <a:pt x="36" y="156"/>
                    <a:pt x="38" y="155"/>
                    <a:pt x="40" y="152"/>
                  </a:cubicBezTo>
                  <a:cubicBezTo>
                    <a:pt x="43" y="152"/>
                    <a:pt x="44" y="151"/>
                    <a:pt x="46" y="151"/>
                  </a:cubicBezTo>
                  <a:cubicBezTo>
                    <a:pt x="51" y="150"/>
                    <a:pt x="53" y="150"/>
                    <a:pt x="57" y="150"/>
                  </a:cubicBezTo>
                  <a:cubicBezTo>
                    <a:pt x="57" y="152"/>
                    <a:pt x="58" y="153"/>
                    <a:pt x="58" y="154"/>
                  </a:cubicBezTo>
                  <a:cubicBezTo>
                    <a:pt x="53" y="156"/>
                    <a:pt x="51" y="157"/>
                    <a:pt x="47" y="158"/>
                  </a:cubicBezTo>
                  <a:close/>
                  <a:moveTo>
                    <a:pt x="67" y="169"/>
                  </a:moveTo>
                  <a:cubicBezTo>
                    <a:pt x="66" y="166"/>
                    <a:pt x="66" y="165"/>
                    <a:pt x="66" y="163"/>
                  </a:cubicBezTo>
                  <a:cubicBezTo>
                    <a:pt x="69" y="161"/>
                    <a:pt x="71" y="160"/>
                    <a:pt x="75" y="158"/>
                  </a:cubicBezTo>
                  <a:cubicBezTo>
                    <a:pt x="75" y="160"/>
                    <a:pt x="76" y="161"/>
                    <a:pt x="76" y="163"/>
                  </a:cubicBezTo>
                  <a:cubicBezTo>
                    <a:pt x="72" y="165"/>
                    <a:pt x="71" y="166"/>
                    <a:pt x="67" y="169"/>
                  </a:cubicBezTo>
                  <a:close/>
                </a:path>
              </a:pathLst>
            </a:custGeom>
            <a:solidFill>
              <a:schemeClr val="accent3"/>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7" name="Freeform 245"/>
            <p:cNvSpPr>
              <a:spLocks/>
            </p:cNvSpPr>
            <p:nvPr userDrawn="1"/>
          </p:nvSpPr>
          <p:spPr bwMode="auto">
            <a:xfrm>
              <a:off x="5277568" y="3200709"/>
              <a:ext cx="280734" cy="180074"/>
            </a:xfrm>
            <a:custGeom>
              <a:avLst/>
              <a:gdLst>
                <a:gd name="T0" fmla="*/ 226 w 234"/>
                <a:gd name="T1" fmla="*/ 113 h 150"/>
                <a:gd name="T2" fmla="*/ 218 w 234"/>
                <a:gd name="T3" fmla="*/ 101 h 150"/>
                <a:gd name="T4" fmla="*/ 200 w 234"/>
                <a:gd name="T5" fmla="*/ 90 h 150"/>
                <a:gd name="T6" fmla="*/ 193 w 234"/>
                <a:gd name="T7" fmla="*/ 77 h 150"/>
                <a:gd name="T8" fmla="*/ 180 w 234"/>
                <a:gd name="T9" fmla="*/ 48 h 150"/>
                <a:gd name="T10" fmla="*/ 204 w 234"/>
                <a:gd name="T11" fmla="*/ 40 h 150"/>
                <a:gd name="T12" fmla="*/ 172 w 234"/>
                <a:gd name="T13" fmla="*/ 29 h 150"/>
                <a:gd name="T14" fmla="*/ 170 w 234"/>
                <a:gd name="T15" fmla="*/ 20 h 150"/>
                <a:gd name="T16" fmla="*/ 176 w 234"/>
                <a:gd name="T17" fmla="*/ 14 h 150"/>
                <a:gd name="T18" fmla="*/ 160 w 234"/>
                <a:gd name="T19" fmla="*/ 0 h 150"/>
                <a:gd name="T20" fmla="*/ 109 w 234"/>
                <a:gd name="T21" fmla="*/ 7 h 150"/>
                <a:gd name="T22" fmla="*/ 97 w 234"/>
                <a:gd name="T23" fmla="*/ 19 h 150"/>
                <a:gd name="T24" fmla="*/ 57 w 234"/>
                <a:gd name="T25" fmla="*/ 12 h 150"/>
                <a:gd name="T26" fmla="*/ 20 w 234"/>
                <a:gd name="T27" fmla="*/ 1 h 150"/>
                <a:gd name="T28" fmla="*/ 10 w 234"/>
                <a:gd name="T29" fmla="*/ 10 h 150"/>
                <a:gd name="T30" fmla="*/ 40 w 234"/>
                <a:gd name="T31" fmla="*/ 17 h 150"/>
                <a:gd name="T32" fmla="*/ 54 w 234"/>
                <a:gd name="T33" fmla="*/ 29 h 150"/>
                <a:gd name="T34" fmla="*/ 60 w 234"/>
                <a:gd name="T35" fmla="*/ 35 h 150"/>
                <a:gd name="T36" fmla="*/ 63 w 234"/>
                <a:gd name="T37" fmla="*/ 45 h 150"/>
                <a:gd name="T38" fmla="*/ 73 w 234"/>
                <a:gd name="T39" fmla="*/ 53 h 150"/>
                <a:gd name="T40" fmla="*/ 99 w 234"/>
                <a:gd name="T41" fmla="*/ 62 h 150"/>
                <a:gd name="T42" fmla="*/ 81 w 234"/>
                <a:gd name="T43" fmla="*/ 72 h 150"/>
                <a:gd name="T44" fmla="*/ 51 w 234"/>
                <a:gd name="T45" fmla="*/ 85 h 150"/>
                <a:gd name="T46" fmla="*/ 32 w 234"/>
                <a:gd name="T47" fmla="*/ 89 h 150"/>
                <a:gd name="T48" fmla="*/ 17 w 234"/>
                <a:gd name="T49" fmla="*/ 96 h 150"/>
                <a:gd name="T50" fmla="*/ 15 w 234"/>
                <a:gd name="T51" fmla="*/ 119 h 150"/>
                <a:gd name="T52" fmla="*/ 29 w 234"/>
                <a:gd name="T53" fmla="*/ 142 h 150"/>
                <a:gd name="T54" fmla="*/ 48 w 234"/>
                <a:gd name="T55" fmla="*/ 144 h 150"/>
                <a:gd name="T56" fmla="*/ 77 w 234"/>
                <a:gd name="T57" fmla="*/ 147 h 150"/>
                <a:gd name="T58" fmla="*/ 102 w 234"/>
                <a:gd name="T59" fmla="*/ 145 h 150"/>
                <a:gd name="T60" fmla="*/ 122 w 234"/>
                <a:gd name="T61" fmla="*/ 143 h 150"/>
                <a:gd name="T62" fmla="*/ 150 w 234"/>
                <a:gd name="T63" fmla="*/ 146 h 150"/>
                <a:gd name="T64" fmla="*/ 153 w 234"/>
                <a:gd name="T65" fmla="*/ 147 h 150"/>
                <a:gd name="T66" fmla="*/ 234 w 234"/>
                <a:gd name="T67" fmla="*/ 11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150">
                  <a:moveTo>
                    <a:pt x="234" y="119"/>
                  </a:moveTo>
                  <a:cubicBezTo>
                    <a:pt x="231" y="116"/>
                    <a:pt x="229" y="115"/>
                    <a:pt x="226" y="113"/>
                  </a:cubicBezTo>
                  <a:cubicBezTo>
                    <a:pt x="218" y="109"/>
                    <a:pt x="213" y="107"/>
                    <a:pt x="205" y="104"/>
                  </a:cubicBezTo>
                  <a:cubicBezTo>
                    <a:pt x="210" y="103"/>
                    <a:pt x="212" y="102"/>
                    <a:pt x="218" y="101"/>
                  </a:cubicBezTo>
                  <a:cubicBezTo>
                    <a:pt x="218" y="99"/>
                    <a:pt x="218" y="98"/>
                    <a:pt x="218" y="97"/>
                  </a:cubicBezTo>
                  <a:cubicBezTo>
                    <a:pt x="210" y="94"/>
                    <a:pt x="207" y="93"/>
                    <a:pt x="200" y="90"/>
                  </a:cubicBezTo>
                  <a:cubicBezTo>
                    <a:pt x="202" y="89"/>
                    <a:pt x="203" y="88"/>
                    <a:pt x="206" y="86"/>
                  </a:cubicBezTo>
                  <a:cubicBezTo>
                    <a:pt x="201" y="82"/>
                    <a:pt x="198" y="80"/>
                    <a:pt x="193" y="77"/>
                  </a:cubicBezTo>
                  <a:cubicBezTo>
                    <a:pt x="199" y="75"/>
                    <a:pt x="202" y="74"/>
                    <a:pt x="207" y="72"/>
                  </a:cubicBezTo>
                  <a:cubicBezTo>
                    <a:pt x="196" y="62"/>
                    <a:pt x="191" y="58"/>
                    <a:pt x="180" y="48"/>
                  </a:cubicBezTo>
                  <a:cubicBezTo>
                    <a:pt x="188" y="47"/>
                    <a:pt x="192" y="46"/>
                    <a:pt x="199" y="45"/>
                  </a:cubicBezTo>
                  <a:cubicBezTo>
                    <a:pt x="201" y="43"/>
                    <a:pt x="202" y="42"/>
                    <a:pt x="204" y="40"/>
                  </a:cubicBezTo>
                  <a:cubicBezTo>
                    <a:pt x="199" y="37"/>
                    <a:pt x="196" y="35"/>
                    <a:pt x="190" y="32"/>
                  </a:cubicBezTo>
                  <a:cubicBezTo>
                    <a:pt x="183" y="31"/>
                    <a:pt x="179" y="30"/>
                    <a:pt x="172" y="29"/>
                  </a:cubicBezTo>
                  <a:cubicBezTo>
                    <a:pt x="174" y="27"/>
                    <a:pt x="174" y="26"/>
                    <a:pt x="176" y="24"/>
                  </a:cubicBezTo>
                  <a:cubicBezTo>
                    <a:pt x="174" y="22"/>
                    <a:pt x="172" y="22"/>
                    <a:pt x="170" y="20"/>
                  </a:cubicBezTo>
                  <a:cubicBezTo>
                    <a:pt x="175" y="19"/>
                    <a:pt x="177" y="19"/>
                    <a:pt x="182" y="18"/>
                  </a:cubicBezTo>
                  <a:cubicBezTo>
                    <a:pt x="180" y="16"/>
                    <a:pt x="178" y="16"/>
                    <a:pt x="176" y="14"/>
                  </a:cubicBezTo>
                  <a:cubicBezTo>
                    <a:pt x="179" y="12"/>
                    <a:pt x="181" y="12"/>
                    <a:pt x="184" y="10"/>
                  </a:cubicBezTo>
                  <a:cubicBezTo>
                    <a:pt x="174" y="6"/>
                    <a:pt x="169" y="4"/>
                    <a:pt x="160" y="0"/>
                  </a:cubicBezTo>
                  <a:cubicBezTo>
                    <a:pt x="145" y="0"/>
                    <a:pt x="138" y="0"/>
                    <a:pt x="123" y="0"/>
                  </a:cubicBezTo>
                  <a:cubicBezTo>
                    <a:pt x="118" y="3"/>
                    <a:pt x="115" y="4"/>
                    <a:pt x="109" y="7"/>
                  </a:cubicBezTo>
                  <a:cubicBezTo>
                    <a:pt x="113" y="10"/>
                    <a:pt x="114" y="11"/>
                    <a:pt x="117" y="14"/>
                  </a:cubicBezTo>
                  <a:cubicBezTo>
                    <a:pt x="109" y="16"/>
                    <a:pt x="105" y="17"/>
                    <a:pt x="97" y="19"/>
                  </a:cubicBezTo>
                  <a:cubicBezTo>
                    <a:pt x="86" y="15"/>
                    <a:pt x="80" y="14"/>
                    <a:pt x="69" y="10"/>
                  </a:cubicBezTo>
                  <a:cubicBezTo>
                    <a:pt x="64" y="11"/>
                    <a:pt x="62" y="11"/>
                    <a:pt x="57" y="12"/>
                  </a:cubicBezTo>
                  <a:cubicBezTo>
                    <a:pt x="48" y="11"/>
                    <a:pt x="44" y="10"/>
                    <a:pt x="36" y="9"/>
                  </a:cubicBezTo>
                  <a:cubicBezTo>
                    <a:pt x="29" y="6"/>
                    <a:pt x="26" y="4"/>
                    <a:pt x="20" y="1"/>
                  </a:cubicBezTo>
                  <a:cubicBezTo>
                    <a:pt x="12" y="1"/>
                    <a:pt x="8" y="2"/>
                    <a:pt x="0" y="2"/>
                  </a:cubicBezTo>
                  <a:cubicBezTo>
                    <a:pt x="4" y="5"/>
                    <a:pt x="6" y="7"/>
                    <a:pt x="10" y="10"/>
                  </a:cubicBezTo>
                  <a:cubicBezTo>
                    <a:pt x="15" y="13"/>
                    <a:pt x="18" y="14"/>
                    <a:pt x="23" y="16"/>
                  </a:cubicBezTo>
                  <a:cubicBezTo>
                    <a:pt x="30" y="16"/>
                    <a:pt x="33" y="16"/>
                    <a:pt x="40" y="17"/>
                  </a:cubicBezTo>
                  <a:cubicBezTo>
                    <a:pt x="48" y="20"/>
                    <a:pt x="53" y="21"/>
                    <a:pt x="61" y="24"/>
                  </a:cubicBezTo>
                  <a:cubicBezTo>
                    <a:pt x="58" y="26"/>
                    <a:pt x="57" y="27"/>
                    <a:pt x="54" y="29"/>
                  </a:cubicBezTo>
                  <a:cubicBezTo>
                    <a:pt x="59" y="30"/>
                    <a:pt x="61" y="31"/>
                    <a:pt x="66" y="32"/>
                  </a:cubicBezTo>
                  <a:cubicBezTo>
                    <a:pt x="64" y="33"/>
                    <a:pt x="62" y="34"/>
                    <a:pt x="60" y="35"/>
                  </a:cubicBezTo>
                  <a:cubicBezTo>
                    <a:pt x="64" y="38"/>
                    <a:pt x="67" y="39"/>
                    <a:pt x="71" y="42"/>
                  </a:cubicBezTo>
                  <a:cubicBezTo>
                    <a:pt x="68" y="43"/>
                    <a:pt x="66" y="44"/>
                    <a:pt x="63" y="45"/>
                  </a:cubicBezTo>
                  <a:cubicBezTo>
                    <a:pt x="66" y="48"/>
                    <a:pt x="67" y="50"/>
                    <a:pt x="70" y="53"/>
                  </a:cubicBezTo>
                  <a:cubicBezTo>
                    <a:pt x="71" y="53"/>
                    <a:pt x="72" y="53"/>
                    <a:pt x="73" y="53"/>
                  </a:cubicBezTo>
                  <a:cubicBezTo>
                    <a:pt x="73" y="53"/>
                    <a:pt x="73" y="53"/>
                    <a:pt x="73" y="53"/>
                  </a:cubicBezTo>
                  <a:cubicBezTo>
                    <a:pt x="84" y="56"/>
                    <a:pt x="89" y="58"/>
                    <a:pt x="99" y="62"/>
                  </a:cubicBezTo>
                  <a:cubicBezTo>
                    <a:pt x="100" y="66"/>
                    <a:pt x="100" y="67"/>
                    <a:pt x="101" y="71"/>
                  </a:cubicBezTo>
                  <a:cubicBezTo>
                    <a:pt x="93" y="71"/>
                    <a:pt x="89" y="71"/>
                    <a:pt x="81" y="72"/>
                  </a:cubicBezTo>
                  <a:cubicBezTo>
                    <a:pt x="72" y="76"/>
                    <a:pt x="68" y="78"/>
                    <a:pt x="59" y="82"/>
                  </a:cubicBezTo>
                  <a:cubicBezTo>
                    <a:pt x="56" y="84"/>
                    <a:pt x="55" y="84"/>
                    <a:pt x="51" y="85"/>
                  </a:cubicBezTo>
                  <a:cubicBezTo>
                    <a:pt x="47" y="84"/>
                    <a:pt x="45" y="84"/>
                    <a:pt x="41" y="82"/>
                  </a:cubicBezTo>
                  <a:cubicBezTo>
                    <a:pt x="37" y="85"/>
                    <a:pt x="35" y="87"/>
                    <a:pt x="32" y="89"/>
                  </a:cubicBezTo>
                  <a:cubicBezTo>
                    <a:pt x="22" y="89"/>
                    <a:pt x="18" y="88"/>
                    <a:pt x="8" y="87"/>
                  </a:cubicBezTo>
                  <a:cubicBezTo>
                    <a:pt x="12" y="91"/>
                    <a:pt x="13" y="92"/>
                    <a:pt x="17" y="96"/>
                  </a:cubicBezTo>
                  <a:cubicBezTo>
                    <a:pt x="11" y="97"/>
                    <a:pt x="8" y="97"/>
                    <a:pt x="2" y="98"/>
                  </a:cubicBezTo>
                  <a:cubicBezTo>
                    <a:pt x="7" y="107"/>
                    <a:pt x="10" y="111"/>
                    <a:pt x="15" y="119"/>
                  </a:cubicBezTo>
                  <a:cubicBezTo>
                    <a:pt x="12" y="125"/>
                    <a:pt x="11" y="128"/>
                    <a:pt x="8" y="135"/>
                  </a:cubicBezTo>
                  <a:cubicBezTo>
                    <a:pt x="16" y="137"/>
                    <a:pt x="21" y="139"/>
                    <a:pt x="29" y="142"/>
                  </a:cubicBezTo>
                  <a:cubicBezTo>
                    <a:pt x="34" y="141"/>
                    <a:pt x="36" y="140"/>
                    <a:pt x="40" y="140"/>
                  </a:cubicBezTo>
                  <a:cubicBezTo>
                    <a:pt x="43" y="141"/>
                    <a:pt x="45" y="142"/>
                    <a:pt x="48" y="144"/>
                  </a:cubicBezTo>
                  <a:cubicBezTo>
                    <a:pt x="44" y="146"/>
                    <a:pt x="43" y="147"/>
                    <a:pt x="40" y="150"/>
                  </a:cubicBezTo>
                  <a:cubicBezTo>
                    <a:pt x="55" y="149"/>
                    <a:pt x="62" y="148"/>
                    <a:pt x="77" y="147"/>
                  </a:cubicBezTo>
                  <a:cubicBezTo>
                    <a:pt x="81" y="148"/>
                    <a:pt x="84" y="148"/>
                    <a:pt x="88" y="148"/>
                  </a:cubicBezTo>
                  <a:cubicBezTo>
                    <a:pt x="94" y="147"/>
                    <a:pt x="96" y="146"/>
                    <a:pt x="102" y="145"/>
                  </a:cubicBezTo>
                  <a:cubicBezTo>
                    <a:pt x="104" y="146"/>
                    <a:pt x="105" y="147"/>
                    <a:pt x="107" y="148"/>
                  </a:cubicBezTo>
                  <a:cubicBezTo>
                    <a:pt x="113" y="146"/>
                    <a:pt x="116" y="145"/>
                    <a:pt x="122" y="143"/>
                  </a:cubicBezTo>
                  <a:cubicBezTo>
                    <a:pt x="123" y="144"/>
                    <a:pt x="124" y="145"/>
                    <a:pt x="125" y="146"/>
                  </a:cubicBezTo>
                  <a:cubicBezTo>
                    <a:pt x="135" y="146"/>
                    <a:pt x="140" y="146"/>
                    <a:pt x="150" y="146"/>
                  </a:cubicBezTo>
                  <a:cubicBezTo>
                    <a:pt x="150" y="146"/>
                    <a:pt x="150" y="146"/>
                    <a:pt x="150" y="146"/>
                  </a:cubicBezTo>
                  <a:cubicBezTo>
                    <a:pt x="151" y="147"/>
                    <a:pt x="152" y="147"/>
                    <a:pt x="153" y="147"/>
                  </a:cubicBezTo>
                  <a:cubicBezTo>
                    <a:pt x="177" y="140"/>
                    <a:pt x="200" y="132"/>
                    <a:pt x="223" y="125"/>
                  </a:cubicBezTo>
                  <a:cubicBezTo>
                    <a:pt x="228" y="123"/>
                    <a:pt x="230" y="121"/>
                    <a:pt x="234" y="119"/>
                  </a:cubicBezTo>
                  <a:close/>
                </a:path>
              </a:pathLst>
            </a:custGeom>
            <a:solidFill>
              <a:schemeClr val="accent3"/>
            </a:solidFill>
            <a:ln w="635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38" name="Straight Connector 637"/>
          <p:cNvCxnSpPr/>
          <p:nvPr userDrawn="1"/>
        </p:nvCxnSpPr>
        <p:spPr>
          <a:xfrm>
            <a:off x="5163644" y="2340864"/>
            <a:ext cx="0" cy="1209108"/>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cxnSp>
        <p:nvCxnSpPr>
          <p:cNvPr id="643" name="Straight Connector 642"/>
          <p:cNvCxnSpPr/>
          <p:nvPr userDrawn="1"/>
        </p:nvCxnSpPr>
        <p:spPr>
          <a:xfrm>
            <a:off x="5393323" y="2340864"/>
            <a:ext cx="0" cy="1090586"/>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cxnSp>
        <p:nvCxnSpPr>
          <p:cNvPr id="648" name="Straight Connector 647"/>
          <p:cNvCxnSpPr/>
          <p:nvPr userDrawn="1"/>
        </p:nvCxnSpPr>
        <p:spPr>
          <a:xfrm>
            <a:off x="5593348" y="2824163"/>
            <a:ext cx="0" cy="802957"/>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cxnSp>
        <p:nvCxnSpPr>
          <p:cNvPr id="650" name="Straight Connector 649"/>
          <p:cNvCxnSpPr/>
          <p:nvPr userDrawn="1"/>
        </p:nvCxnSpPr>
        <p:spPr>
          <a:xfrm>
            <a:off x="6532513" y="2824163"/>
            <a:ext cx="0" cy="1481137"/>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cxnSp>
        <p:nvCxnSpPr>
          <p:cNvPr id="652" name="Straight Connector 651"/>
          <p:cNvCxnSpPr/>
          <p:nvPr userDrawn="1"/>
        </p:nvCxnSpPr>
        <p:spPr>
          <a:xfrm>
            <a:off x="7305943" y="3242310"/>
            <a:ext cx="0" cy="1320165"/>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1067" name="Rectangle 1066"/>
          <p:cNvSpPr/>
          <p:nvPr userDrawn="1"/>
        </p:nvSpPr>
        <p:spPr>
          <a:xfrm>
            <a:off x="3643637" y="2340864"/>
            <a:ext cx="1520008" cy="223266"/>
          </a:xfrm>
          <a:prstGeom prst="rect">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0" dirty="0">
                <a:latin typeface="Arial" panose="020B0604020202020204" pitchFamily="34" charset="0"/>
                <a:cs typeface="Arial" panose="020B0604020202020204" pitchFamily="34" charset="0"/>
              </a:rPr>
              <a:t>Poland, Czech Republic</a:t>
            </a:r>
          </a:p>
        </p:txBody>
      </p:sp>
      <p:sp>
        <p:nvSpPr>
          <p:cNvPr id="1070" name="Rectangle 1069"/>
          <p:cNvSpPr/>
          <p:nvPr userDrawn="1"/>
        </p:nvSpPr>
        <p:spPr>
          <a:xfrm>
            <a:off x="5393322" y="2340864"/>
            <a:ext cx="1585875" cy="223266"/>
          </a:xfrm>
          <a:prstGeom prst="rect">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0" dirty="0">
                <a:latin typeface="Arial" panose="020B0604020202020204" pitchFamily="34" charset="0"/>
                <a:cs typeface="Arial" panose="020B0604020202020204" pitchFamily="34" charset="0"/>
              </a:rPr>
              <a:t>Estonia, Latvia, Lithuania</a:t>
            </a:r>
          </a:p>
        </p:txBody>
      </p:sp>
      <p:sp>
        <p:nvSpPr>
          <p:cNvPr id="1071" name="Rectangle 1070"/>
          <p:cNvSpPr/>
          <p:nvPr userDrawn="1"/>
        </p:nvSpPr>
        <p:spPr>
          <a:xfrm>
            <a:off x="5593349" y="2824163"/>
            <a:ext cx="641740" cy="223266"/>
          </a:xfrm>
          <a:prstGeom prst="rect">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0" dirty="0">
                <a:latin typeface="Arial" panose="020B0604020202020204" pitchFamily="34" charset="0"/>
                <a:cs typeface="Arial" panose="020B0604020202020204" pitchFamily="34" charset="0"/>
              </a:rPr>
              <a:t>Ukraine</a:t>
            </a:r>
          </a:p>
        </p:txBody>
      </p:sp>
      <p:sp>
        <p:nvSpPr>
          <p:cNvPr id="1072" name="Rectangle 1071"/>
          <p:cNvSpPr/>
          <p:nvPr userDrawn="1"/>
        </p:nvSpPr>
        <p:spPr>
          <a:xfrm>
            <a:off x="6532513" y="2824163"/>
            <a:ext cx="487656" cy="223266"/>
          </a:xfrm>
          <a:prstGeom prst="rect">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0" dirty="0">
                <a:latin typeface="Arial" panose="020B0604020202020204" pitchFamily="34" charset="0"/>
                <a:cs typeface="Arial" panose="020B0604020202020204" pitchFamily="34" charset="0"/>
              </a:rPr>
              <a:t>India</a:t>
            </a:r>
          </a:p>
        </p:txBody>
      </p:sp>
      <p:sp>
        <p:nvSpPr>
          <p:cNvPr id="1073" name="Rectangle 1072"/>
          <p:cNvSpPr/>
          <p:nvPr userDrawn="1"/>
        </p:nvSpPr>
        <p:spPr>
          <a:xfrm>
            <a:off x="7305942" y="3242310"/>
            <a:ext cx="518997" cy="223266"/>
          </a:xfrm>
          <a:prstGeom prst="rect">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0" dirty="0">
                <a:latin typeface="Arial" panose="020B0604020202020204" pitchFamily="34" charset="0"/>
                <a:cs typeface="Arial" panose="020B0604020202020204" pitchFamily="34" charset="0"/>
              </a:rPr>
              <a:t>China</a:t>
            </a:r>
          </a:p>
        </p:txBody>
      </p:sp>
    </p:spTree>
    <p:extLst>
      <p:ext uri="{BB962C8B-B14F-4D97-AF65-F5344CB8AC3E}">
        <p14:creationId xmlns:p14="http://schemas.microsoft.com/office/powerpoint/2010/main" val="2952169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54"/>
                                        </p:tgtEl>
                                        <p:attrNameLst>
                                          <p:attrName>style.visibility</p:attrName>
                                        </p:attrNameLst>
                                      </p:cBhvr>
                                      <p:to>
                                        <p:strVal val="visible"/>
                                      </p:to>
                                    </p:set>
                                    <p:animEffect transition="in" filter="fade">
                                      <p:cBhvr>
                                        <p:cTn id="7" dur="500"/>
                                        <p:tgtEl>
                                          <p:spTgt spid="65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250"/>
                                        <p:tgtEl>
                                          <p:spTgt spid="2"/>
                                        </p:tgtEl>
                                      </p:cBhvr>
                                    </p:animEffect>
                                  </p:childTnLst>
                                </p:cTn>
                              </p:par>
                            </p:childTnLst>
                          </p:cTn>
                        </p:par>
                        <p:par>
                          <p:cTn id="12" fill="hold">
                            <p:stCondLst>
                              <p:cond delay="750"/>
                            </p:stCondLst>
                            <p:childTnLst>
                              <p:par>
                                <p:cTn id="13" presetID="42"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250"/>
                                        <p:tgtEl>
                                          <p:spTgt spid="206"/>
                                        </p:tgtEl>
                                      </p:cBhvr>
                                    </p:animEffect>
                                    <p:anim calcmode="lin" valueType="num">
                                      <p:cBhvr>
                                        <p:cTn id="16" dur="250" fill="hold"/>
                                        <p:tgtEl>
                                          <p:spTgt spid="206"/>
                                        </p:tgtEl>
                                        <p:attrNameLst>
                                          <p:attrName>ppt_x</p:attrName>
                                        </p:attrNameLst>
                                      </p:cBhvr>
                                      <p:tavLst>
                                        <p:tav tm="0">
                                          <p:val>
                                            <p:strVal val="#ppt_x"/>
                                          </p:val>
                                        </p:tav>
                                        <p:tav tm="100000">
                                          <p:val>
                                            <p:strVal val="#ppt_x"/>
                                          </p:val>
                                        </p:tav>
                                      </p:tavLst>
                                    </p:anim>
                                    <p:anim calcmode="lin" valueType="num">
                                      <p:cBhvr>
                                        <p:cTn id="17" dur="250" fill="hold"/>
                                        <p:tgtEl>
                                          <p:spTgt spid="206"/>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207">
                                            <p:txEl>
                                              <p:pRg st="0" end="0"/>
                                            </p:txEl>
                                          </p:spTgt>
                                        </p:tgtEl>
                                        <p:attrNameLst>
                                          <p:attrName>style.visibility</p:attrName>
                                        </p:attrNameLst>
                                      </p:cBhvr>
                                      <p:to>
                                        <p:strVal val="visible"/>
                                      </p:to>
                                    </p:set>
                                    <p:animEffect transition="in" filter="fade">
                                      <p:cBhvr>
                                        <p:cTn id="20" dur="250"/>
                                        <p:tgtEl>
                                          <p:spTgt spid="207">
                                            <p:txEl>
                                              <p:pRg st="0" end="0"/>
                                            </p:txEl>
                                          </p:spTgt>
                                        </p:tgtEl>
                                      </p:cBhvr>
                                    </p:animEffect>
                                    <p:anim calcmode="lin" valueType="num">
                                      <p:cBhvr>
                                        <p:cTn id="21" dur="250" fill="hold"/>
                                        <p:tgtEl>
                                          <p:spTgt spid="207">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207">
                                            <p:txEl>
                                              <p:pRg st="0" end="0"/>
                                            </p:txEl>
                                          </p:spTgt>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446">
                                            <p:txEl>
                                              <p:pRg st="0" end="0"/>
                                            </p:txEl>
                                          </p:spTgt>
                                        </p:tgtEl>
                                        <p:attrNameLst>
                                          <p:attrName>style.visibility</p:attrName>
                                        </p:attrNameLst>
                                      </p:cBhvr>
                                      <p:to>
                                        <p:strVal val="visible"/>
                                      </p:to>
                                    </p:set>
                                    <p:animEffect transition="in" filter="fade">
                                      <p:cBhvr>
                                        <p:cTn id="25" dur="250"/>
                                        <p:tgtEl>
                                          <p:spTgt spid="446">
                                            <p:txEl>
                                              <p:pRg st="0" end="0"/>
                                            </p:txEl>
                                          </p:spTgt>
                                        </p:tgtEl>
                                      </p:cBhvr>
                                    </p:animEffect>
                                    <p:anim calcmode="lin" valueType="num">
                                      <p:cBhvr>
                                        <p:cTn id="26" dur="250" fill="hold"/>
                                        <p:tgtEl>
                                          <p:spTgt spid="446">
                                            <p:txEl>
                                              <p:pRg st="0" end="0"/>
                                            </p:txEl>
                                          </p:spTgt>
                                        </p:tgtEl>
                                        <p:attrNameLst>
                                          <p:attrName>ppt_x</p:attrName>
                                        </p:attrNameLst>
                                      </p:cBhvr>
                                      <p:tavLst>
                                        <p:tav tm="0">
                                          <p:val>
                                            <p:strVal val="#ppt_x"/>
                                          </p:val>
                                        </p:tav>
                                        <p:tav tm="100000">
                                          <p:val>
                                            <p:strVal val="#ppt_x"/>
                                          </p:val>
                                        </p:tav>
                                      </p:tavLst>
                                    </p:anim>
                                    <p:anim calcmode="lin" valueType="num">
                                      <p:cBhvr>
                                        <p:cTn id="27" dur="250" fill="hold"/>
                                        <p:tgtEl>
                                          <p:spTgt spid="446">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1000"/>
                            </p:stCondLst>
                            <p:childTnLst>
                              <p:par>
                                <p:cTn id="29" presetID="42" presetClass="entr" presetSubtype="0" fill="hold" grpId="0" nodeType="afterEffect">
                                  <p:stCondLst>
                                    <p:cond delay="0"/>
                                  </p:stCondLst>
                                  <p:childTnLst>
                                    <p:set>
                                      <p:cBhvr>
                                        <p:cTn id="30" dur="1" fill="hold">
                                          <p:stCondLst>
                                            <p:cond delay="0"/>
                                          </p:stCondLst>
                                        </p:cTn>
                                        <p:tgtEl>
                                          <p:spTgt spid="221"/>
                                        </p:tgtEl>
                                        <p:attrNameLst>
                                          <p:attrName>style.visibility</p:attrName>
                                        </p:attrNameLst>
                                      </p:cBhvr>
                                      <p:to>
                                        <p:strVal val="visible"/>
                                      </p:to>
                                    </p:set>
                                    <p:animEffect transition="in" filter="fade">
                                      <p:cBhvr>
                                        <p:cTn id="31" dur="250"/>
                                        <p:tgtEl>
                                          <p:spTgt spid="221"/>
                                        </p:tgtEl>
                                      </p:cBhvr>
                                    </p:animEffect>
                                    <p:anim calcmode="lin" valueType="num">
                                      <p:cBhvr>
                                        <p:cTn id="32" dur="250" fill="hold"/>
                                        <p:tgtEl>
                                          <p:spTgt spid="221"/>
                                        </p:tgtEl>
                                        <p:attrNameLst>
                                          <p:attrName>ppt_x</p:attrName>
                                        </p:attrNameLst>
                                      </p:cBhvr>
                                      <p:tavLst>
                                        <p:tav tm="0">
                                          <p:val>
                                            <p:strVal val="#ppt_x"/>
                                          </p:val>
                                        </p:tav>
                                        <p:tav tm="100000">
                                          <p:val>
                                            <p:strVal val="#ppt_x"/>
                                          </p:val>
                                        </p:tav>
                                      </p:tavLst>
                                    </p:anim>
                                    <p:anim calcmode="lin" valueType="num">
                                      <p:cBhvr>
                                        <p:cTn id="33" dur="250" fill="hold"/>
                                        <p:tgtEl>
                                          <p:spTgt spid="221"/>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464">
                                            <p:txEl>
                                              <p:pRg st="0" end="0"/>
                                            </p:txEl>
                                          </p:spTgt>
                                        </p:tgtEl>
                                        <p:attrNameLst>
                                          <p:attrName>style.visibility</p:attrName>
                                        </p:attrNameLst>
                                      </p:cBhvr>
                                      <p:to>
                                        <p:strVal val="visible"/>
                                      </p:to>
                                    </p:set>
                                    <p:animEffect transition="in" filter="fade">
                                      <p:cBhvr>
                                        <p:cTn id="36" dur="250"/>
                                        <p:tgtEl>
                                          <p:spTgt spid="464">
                                            <p:txEl>
                                              <p:pRg st="0" end="0"/>
                                            </p:txEl>
                                          </p:spTgt>
                                        </p:tgtEl>
                                      </p:cBhvr>
                                    </p:animEffect>
                                    <p:anim calcmode="lin" valueType="num">
                                      <p:cBhvr>
                                        <p:cTn id="37" dur="250" fill="hold"/>
                                        <p:tgtEl>
                                          <p:spTgt spid="464">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464">
                                            <p:txEl>
                                              <p:pRg st="0" end="0"/>
                                            </p:txEl>
                                          </p:spTgt>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462">
                                            <p:txEl>
                                              <p:pRg st="0" end="0"/>
                                            </p:txEl>
                                          </p:spTgt>
                                        </p:tgtEl>
                                        <p:attrNameLst>
                                          <p:attrName>style.visibility</p:attrName>
                                        </p:attrNameLst>
                                      </p:cBhvr>
                                      <p:to>
                                        <p:strVal val="visible"/>
                                      </p:to>
                                    </p:set>
                                    <p:animEffect transition="in" filter="fade">
                                      <p:cBhvr>
                                        <p:cTn id="41" dur="250"/>
                                        <p:tgtEl>
                                          <p:spTgt spid="462">
                                            <p:txEl>
                                              <p:pRg st="0" end="0"/>
                                            </p:txEl>
                                          </p:spTgt>
                                        </p:tgtEl>
                                      </p:cBhvr>
                                    </p:animEffect>
                                    <p:anim calcmode="lin" valueType="num">
                                      <p:cBhvr>
                                        <p:cTn id="42" dur="250" fill="hold"/>
                                        <p:tgtEl>
                                          <p:spTgt spid="462">
                                            <p:txEl>
                                              <p:pRg st="0" end="0"/>
                                            </p:txEl>
                                          </p:spTgt>
                                        </p:tgtEl>
                                        <p:attrNameLst>
                                          <p:attrName>ppt_x</p:attrName>
                                        </p:attrNameLst>
                                      </p:cBhvr>
                                      <p:tavLst>
                                        <p:tav tm="0">
                                          <p:val>
                                            <p:strVal val="#ppt_x"/>
                                          </p:val>
                                        </p:tav>
                                        <p:tav tm="100000">
                                          <p:val>
                                            <p:strVal val="#ppt_x"/>
                                          </p:val>
                                        </p:tav>
                                      </p:tavLst>
                                    </p:anim>
                                    <p:anim calcmode="lin" valueType="num">
                                      <p:cBhvr>
                                        <p:cTn id="43" dur="250" fill="hold"/>
                                        <p:tgtEl>
                                          <p:spTgt spid="462">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63">
                                            <p:txEl>
                                              <p:pRg st="0" end="0"/>
                                            </p:txEl>
                                          </p:spTgt>
                                        </p:tgtEl>
                                        <p:attrNameLst>
                                          <p:attrName>style.visibility</p:attrName>
                                        </p:attrNameLst>
                                      </p:cBhvr>
                                      <p:to>
                                        <p:strVal val="visible"/>
                                      </p:to>
                                    </p:set>
                                    <p:animEffect transition="in" filter="fade">
                                      <p:cBhvr>
                                        <p:cTn id="46" dur="250"/>
                                        <p:tgtEl>
                                          <p:spTgt spid="463">
                                            <p:txEl>
                                              <p:pRg st="0" end="0"/>
                                            </p:txEl>
                                          </p:spTgt>
                                        </p:tgtEl>
                                      </p:cBhvr>
                                    </p:animEffect>
                                    <p:anim calcmode="lin" valueType="num">
                                      <p:cBhvr>
                                        <p:cTn id="47" dur="250" fill="hold"/>
                                        <p:tgtEl>
                                          <p:spTgt spid="463">
                                            <p:txEl>
                                              <p:pRg st="0" end="0"/>
                                            </p:txEl>
                                          </p:spTgt>
                                        </p:tgtEl>
                                        <p:attrNameLst>
                                          <p:attrName>ppt_x</p:attrName>
                                        </p:attrNameLst>
                                      </p:cBhvr>
                                      <p:tavLst>
                                        <p:tav tm="0">
                                          <p:val>
                                            <p:strVal val="#ppt_x"/>
                                          </p:val>
                                        </p:tav>
                                        <p:tav tm="100000">
                                          <p:val>
                                            <p:strVal val="#ppt_x"/>
                                          </p:val>
                                        </p:tav>
                                      </p:tavLst>
                                    </p:anim>
                                    <p:anim calcmode="lin" valueType="num">
                                      <p:cBhvr>
                                        <p:cTn id="48" dur="250" fill="hold"/>
                                        <p:tgtEl>
                                          <p:spTgt spid="463">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1250"/>
                            </p:stCondLst>
                            <p:childTnLst>
                              <p:par>
                                <p:cTn id="50" presetID="42" presetClass="entr" presetSubtype="0" fill="hold" grpId="0" nodeType="afterEffect">
                                  <p:stCondLst>
                                    <p:cond delay="0"/>
                                  </p:stCondLst>
                                  <p:childTnLst>
                                    <p:set>
                                      <p:cBhvr>
                                        <p:cTn id="51" dur="1" fill="hold">
                                          <p:stCondLst>
                                            <p:cond delay="0"/>
                                          </p:stCondLst>
                                        </p:cTn>
                                        <p:tgtEl>
                                          <p:spTgt spid="225"/>
                                        </p:tgtEl>
                                        <p:attrNameLst>
                                          <p:attrName>style.visibility</p:attrName>
                                        </p:attrNameLst>
                                      </p:cBhvr>
                                      <p:to>
                                        <p:strVal val="visible"/>
                                      </p:to>
                                    </p:set>
                                    <p:animEffect transition="in" filter="fade">
                                      <p:cBhvr>
                                        <p:cTn id="52" dur="250"/>
                                        <p:tgtEl>
                                          <p:spTgt spid="225"/>
                                        </p:tgtEl>
                                      </p:cBhvr>
                                    </p:animEffect>
                                    <p:anim calcmode="lin" valueType="num">
                                      <p:cBhvr>
                                        <p:cTn id="53" dur="250" fill="hold"/>
                                        <p:tgtEl>
                                          <p:spTgt spid="225"/>
                                        </p:tgtEl>
                                        <p:attrNameLst>
                                          <p:attrName>ppt_x</p:attrName>
                                        </p:attrNameLst>
                                      </p:cBhvr>
                                      <p:tavLst>
                                        <p:tav tm="0">
                                          <p:val>
                                            <p:strVal val="#ppt_x"/>
                                          </p:val>
                                        </p:tav>
                                        <p:tav tm="100000">
                                          <p:val>
                                            <p:strVal val="#ppt_x"/>
                                          </p:val>
                                        </p:tav>
                                      </p:tavLst>
                                    </p:anim>
                                    <p:anim calcmode="lin" valueType="num">
                                      <p:cBhvr>
                                        <p:cTn id="54" dur="250" fill="hold"/>
                                        <p:tgtEl>
                                          <p:spTgt spid="225"/>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56">
                                            <p:txEl>
                                              <p:pRg st="0" end="0"/>
                                            </p:txEl>
                                          </p:spTgt>
                                        </p:tgtEl>
                                        <p:attrNameLst>
                                          <p:attrName>style.visibility</p:attrName>
                                        </p:attrNameLst>
                                      </p:cBhvr>
                                      <p:to>
                                        <p:strVal val="visible"/>
                                      </p:to>
                                    </p:set>
                                    <p:animEffect transition="in" filter="fade">
                                      <p:cBhvr>
                                        <p:cTn id="57" dur="250"/>
                                        <p:tgtEl>
                                          <p:spTgt spid="456">
                                            <p:txEl>
                                              <p:pRg st="0" end="0"/>
                                            </p:txEl>
                                          </p:spTgt>
                                        </p:tgtEl>
                                      </p:cBhvr>
                                    </p:animEffect>
                                    <p:anim calcmode="lin" valueType="num">
                                      <p:cBhvr>
                                        <p:cTn id="58" dur="250" fill="hold"/>
                                        <p:tgtEl>
                                          <p:spTgt spid="456">
                                            <p:txEl>
                                              <p:pRg st="0" end="0"/>
                                            </p:txEl>
                                          </p:spTgt>
                                        </p:tgtEl>
                                        <p:attrNameLst>
                                          <p:attrName>ppt_x</p:attrName>
                                        </p:attrNameLst>
                                      </p:cBhvr>
                                      <p:tavLst>
                                        <p:tav tm="0">
                                          <p:val>
                                            <p:strVal val="#ppt_x"/>
                                          </p:val>
                                        </p:tav>
                                        <p:tav tm="100000">
                                          <p:val>
                                            <p:strVal val="#ppt_x"/>
                                          </p:val>
                                        </p:tav>
                                      </p:tavLst>
                                    </p:anim>
                                    <p:anim calcmode="lin" valueType="num">
                                      <p:cBhvr>
                                        <p:cTn id="59" dur="250" fill="hold"/>
                                        <p:tgtEl>
                                          <p:spTgt spid="456">
                                            <p:txEl>
                                              <p:pRg st="0" end="0"/>
                                            </p:txEl>
                                          </p:spTgt>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54">
                                            <p:txEl>
                                              <p:pRg st="0" end="0"/>
                                            </p:txEl>
                                          </p:spTgt>
                                        </p:tgtEl>
                                        <p:attrNameLst>
                                          <p:attrName>style.visibility</p:attrName>
                                        </p:attrNameLst>
                                      </p:cBhvr>
                                      <p:to>
                                        <p:strVal val="visible"/>
                                      </p:to>
                                    </p:set>
                                    <p:animEffect transition="in" filter="fade">
                                      <p:cBhvr>
                                        <p:cTn id="62" dur="250"/>
                                        <p:tgtEl>
                                          <p:spTgt spid="454">
                                            <p:txEl>
                                              <p:pRg st="0" end="0"/>
                                            </p:txEl>
                                          </p:spTgt>
                                        </p:tgtEl>
                                      </p:cBhvr>
                                    </p:animEffect>
                                    <p:anim calcmode="lin" valueType="num">
                                      <p:cBhvr>
                                        <p:cTn id="63" dur="250" fill="hold"/>
                                        <p:tgtEl>
                                          <p:spTgt spid="454">
                                            <p:txEl>
                                              <p:pRg st="0" end="0"/>
                                            </p:txEl>
                                          </p:spTgt>
                                        </p:tgtEl>
                                        <p:attrNameLst>
                                          <p:attrName>ppt_x</p:attrName>
                                        </p:attrNameLst>
                                      </p:cBhvr>
                                      <p:tavLst>
                                        <p:tav tm="0">
                                          <p:val>
                                            <p:strVal val="#ppt_x"/>
                                          </p:val>
                                        </p:tav>
                                        <p:tav tm="100000">
                                          <p:val>
                                            <p:strVal val="#ppt_x"/>
                                          </p:val>
                                        </p:tav>
                                      </p:tavLst>
                                    </p:anim>
                                    <p:anim calcmode="lin" valueType="num">
                                      <p:cBhvr>
                                        <p:cTn id="64" dur="250" fill="hold"/>
                                        <p:tgtEl>
                                          <p:spTgt spid="454">
                                            <p:txEl>
                                              <p:pRg st="0" end="0"/>
                                            </p:txEl>
                                          </p:spTgt>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5">
                                            <p:txEl>
                                              <p:pRg st="0" end="0"/>
                                            </p:txEl>
                                          </p:spTgt>
                                        </p:tgtEl>
                                        <p:attrNameLst>
                                          <p:attrName>style.visibility</p:attrName>
                                        </p:attrNameLst>
                                      </p:cBhvr>
                                      <p:to>
                                        <p:strVal val="visible"/>
                                      </p:to>
                                    </p:set>
                                    <p:animEffect transition="in" filter="fade">
                                      <p:cBhvr>
                                        <p:cTn id="67" dur="250"/>
                                        <p:tgtEl>
                                          <p:spTgt spid="455">
                                            <p:txEl>
                                              <p:pRg st="0" end="0"/>
                                            </p:txEl>
                                          </p:spTgt>
                                        </p:tgtEl>
                                      </p:cBhvr>
                                    </p:animEffect>
                                    <p:anim calcmode="lin" valueType="num">
                                      <p:cBhvr>
                                        <p:cTn id="68" dur="250" fill="hold"/>
                                        <p:tgtEl>
                                          <p:spTgt spid="455">
                                            <p:txEl>
                                              <p:pRg st="0" end="0"/>
                                            </p:txEl>
                                          </p:spTgt>
                                        </p:tgtEl>
                                        <p:attrNameLst>
                                          <p:attrName>ppt_x</p:attrName>
                                        </p:attrNameLst>
                                      </p:cBhvr>
                                      <p:tavLst>
                                        <p:tav tm="0">
                                          <p:val>
                                            <p:strVal val="#ppt_x"/>
                                          </p:val>
                                        </p:tav>
                                        <p:tav tm="100000">
                                          <p:val>
                                            <p:strVal val="#ppt_x"/>
                                          </p:val>
                                        </p:tav>
                                      </p:tavLst>
                                    </p:anim>
                                    <p:anim calcmode="lin" valueType="num">
                                      <p:cBhvr>
                                        <p:cTn id="69" dur="250" fill="hold"/>
                                        <p:tgtEl>
                                          <p:spTgt spid="455">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1500"/>
                            </p:stCondLst>
                            <p:childTnLst>
                              <p:par>
                                <p:cTn id="71" presetID="42" presetClass="entr" presetSubtype="0" fill="hold" grpId="0" nodeType="afterEffect">
                                  <p:stCondLst>
                                    <p:cond delay="0"/>
                                  </p:stCondLst>
                                  <p:childTnLst>
                                    <p:set>
                                      <p:cBhvr>
                                        <p:cTn id="72" dur="1" fill="hold">
                                          <p:stCondLst>
                                            <p:cond delay="0"/>
                                          </p:stCondLst>
                                        </p:cTn>
                                        <p:tgtEl>
                                          <p:spTgt spid="229"/>
                                        </p:tgtEl>
                                        <p:attrNameLst>
                                          <p:attrName>style.visibility</p:attrName>
                                        </p:attrNameLst>
                                      </p:cBhvr>
                                      <p:to>
                                        <p:strVal val="visible"/>
                                      </p:to>
                                    </p:set>
                                    <p:animEffect transition="in" filter="fade">
                                      <p:cBhvr>
                                        <p:cTn id="73" dur="250"/>
                                        <p:tgtEl>
                                          <p:spTgt spid="229"/>
                                        </p:tgtEl>
                                      </p:cBhvr>
                                    </p:animEffect>
                                    <p:anim calcmode="lin" valueType="num">
                                      <p:cBhvr>
                                        <p:cTn id="74" dur="250" fill="hold"/>
                                        <p:tgtEl>
                                          <p:spTgt spid="229"/>
                                        </p:tgtEl>
                                        <p:attrNameLst>
                                          <p:attrName>ppt_x</p:attrName>
                                        </p:attrNameLst>
                                      </p:cBhvr>
                                      <p:tavLst>
                                        <p:tav tm="0">
                                          <p:val>
                                            <p:strVal val="#ppt_x"/>
                                          </p:val>
                                        </p:tav>
                                        <p:tav tm="100000">
                                          <p:val>
                                            <p:strVal val="#ppt_x"/>
                                          </p:val>
                                        </p:tav>
                                      </p:tavLst>
                                    </p:anim>
                                    <p:anim calcmode="lin" valueType="num">
                                      <p:cBhvr>
                                        <p:cTn id="75" dur="250" fill="hold"/>
                                        <p:tgtEl>
                                          <p:spTgt spid="229"/>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457">
                                            <p:txEl>
                                              <p:pRg st="0" end="0"/>
                                            </p:txEl>
                                          </p:spTgt>
                                        </p:tgtEl>
                                        <p:attrNameLst>
                                          <p:attrName>style.visibility</p:attrName>
                                        </p:attrNameLst>
                                      </p:cBhvr>
                                      <p:to>
                                        <p:strVal val="visible"/>
                                      </p:to>
                                    </p:set>
                                    <p:animEffect transition="in" filter="fade">
                                      <p:cBhvr>
                                        <p:cTn id="78" dur="250"/>
                                        <p:tgtEl>
                                          <p:spTgt spid="457">
                                            <p:txEl>
                                              <p:pRg st="0" end="0"/>
                                            </p:txEl>
                                          </p:spTgt>
                                        </p:tgtEl>
                                      </p:cBhvr>
                                    </p:animEffect>
                                    <p:anim calcmode="lin" valueType="num">
                                      <p:cBhvr>
                                        <p:cTn id="79" dur="250" fill="hold"/>
                                        <p:tgtEl>
                                          <p:spTgt spid="457">
                                            <p:txEl>
                                              <p:pRg st="0" end="0"/>
                                            </p:txEl>
                                          </p:spTgt>
                                        </p:tgtEl>
                                        <p:attrNameLst>
                                          <p:attrName>ppt_x</p:attrName>
                                        </p:attrNameLst>
                                      </p:cBhvr>
                                      <p:tavLst>
                                        <p:tav tm="0">
                                          <p:val>
                                            <p:strVal val="#ppt_x"/>
                                          </p:val>
                                        </p:tav>
                                        <p:tav tm="100000">
                                          <p:val>
                                            <p:strVal val="#ppt_x"/>
                                          </p:val>
                                        </p:tav>
                                      </p:tavLst>
                                    </p:anim>
                                    <p:anim calcmode="lin" valueType="num">
                                      <p:cBhvr>
                                        <p:cTn id="80" dur="250" fill="hold"/>
                                        <p:tgtEl>
                                          <p:spTgt spid="457">
                                            <p:txEl>
                                              <p:pRg st="0" end="0"/>
                                            </p:txEl>
                                          </p:spTgt>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458">
                                            <p:txEl>
                                              <p:pRg st="0" end="0"/>
                                            </p:txEl>
                                          </p:spTgt>
                                        </p:tgtEl>
                                        <p:attrNameLst>
                                          <p:attrName>style.visibility</p:attrName>
                                        </p:attrNameLst>
                                      </p:cBhvr>
                                      <p:to>
                                        <p:strVal val="visible"/>
                                      </p:to>
                                    </p:set>
                                    <p:animEffect transition="in" filter="fade">
                                      <p:cBhvr>
                                        <p:cTn id="83" dur="250"/>
                                        <p:tgtEl>
                                          <p:spTgt spid="458">
                                            <p:txEl>
                                              <p:pRg st="0" end="0"/>
                                            </p:txEl>
                                          </p:spTgt>
                                        </p:tgtEl>
                                      </p:cBhvr>
                                    </p:animEffect>
                                    <p:anim calcmode="lin" valueType="num">
                                      <p:cBhvr>
                                        <p:cTn id="84" dur="250" fill="hold"/>
                                        <p:tgtEl>
                                          <p:spTgt spid="458">
                                            <p:txEl>
                                              <p:pRg st="0" end="0"/>
                                            </p:txEl>
                                          </p:spTgt>
                                        </p:tgtEl>
                                        <p:attrNameLst>
                                          <p:attrName>ppt_x</p:attrName>
                                        </p:attrNameLst>
                                      </p:cBhvr>
                                      <p:tavLst>
                                        <p:tav tm="0">
                                          <p:val>
                                            <p:strVal val="#ppt_x"/>
                                          </p:val>
                                        </p:tav>
                                        <p:tav tm="100000">
                                          <p:val>
                                            <p:strVal val="#ppt_x"/>
                                          </p:val>
                                        </p:tav>
                                      </p:tavLst>
                                    </p:anim>
                                    <p:anim calcmode="lin" valueType="num">
                                      <p:cBhvr>
                                        <p:cTn id="85" dur="250" fill="hold"/>
                                        <p:tgtEl>
                                          <p:spTgt spid="458">
                                            <p:txEl>
                                              <p:pRg st="0" end="0"/>
                                            </p:txEl>
                                          </p:spTgt>
                                        </p:tgtEl>
                                        <p:attrNameLst>
                                          <p:attrName>ppt_y</p:attrName>
                                        </p:attrNameLst>
                                      </p:cBhvr>
                                      <p:tavLst>
                                        <p:tav tm="0">
                                          <p:val>
                                            <p:strVal val="#ppt_y+.1"/>
                                          </p:val>
                                        </p:tav>
                                        <p:tav tm="100000">
                                          <p:val>
                                            <p:strVal val="#ppt_y"/>
                                          </p:val>
                                        </p:tav>
                                      </p:tavLst>
                                    </p:anim>
                                  </p:childTnLst>
                                </p:cTn>
                              </p:par>
                            </p:childTnLst>
                          </p:cTn>
                        </p:par>
                        <p:par>
                          <p:cTn id="86" fill="hold">
                            <p:stCondLst>
                              <p:cond delay="1750"/>
                            </p:stCondLst>
                            <p:childTnLst>
                              <p:par>
                                <p:cTn id="87" presetID="42" presetClass="entr" presetSubtype="0" fill="hold" grpId="0" nodeType="afterEffect">
                                  <p:stCondLst>
                                    <p:cond delay="0"/>
                                  </p:stCondLst>
                                  <p:childTnLst>
                                    <p:set>
                                      <p:cBhvr>
                                        <p:cTn id="88" dur="1" fill="hold">
                                          <p:stCondLst>
                                            <p:cond delay="0"/>
                                          </p:stCondLst>
                                        </p:cTn>
                                        <p:tgtEl>
                                          <p:spTgt spid="232"/>
                                        </p:tgtEl>
                                        <p:attrNameLst>
                                          <p:attrName>style.visibility</p:attrName>
                                        </p:attrNameLst>
                                      </p:cBhvr>
                                      <p:to>
                                        <p:strVal val="visible"/>
                                      </p:to>
                                    </p:set>
                                    <p:animEffect transition="in" filter="fade">
                                      <p:cBhvr>
                                        <p:cTn id="89" dur="250"/>
                                        <p:tgtEl>
                                          <p:spTgt spid="232"/>
                                        </p:tgtEl>
                                      </p:cBhvr>
                                    </p:animEffect>
                                    <p:anim calcmode="lin" valueType="num">
                                      <p:cBhvr>
                                        <p:cTn id="90" dur="250" fill="hold"/>
                                        <p:tgtEl>
                                          <p:spTgt spid="232"/>
                                        </p:tgtEl>
                                        <p:attrNameLst>
                                          <p:attrName>ppt_x</p:attrName>
                                        </p:attrNameLst>
                                      </p:cBhvr>
                                      <p:tavLst>
                                        <p:tav tm="0">
                                          <p:val>
                                            <p:strVal val="#ppt_x"/>
                                          </p:val>
                                        </p:tav>
                                        <p:tav tm="100000">
                                          <p:val>
                                            <p:strVal val="#ppt_x"/>
                                          </p:val>
                                        </p:tav>
                                      </p:tavLst>
                                    </p:anim>
                                    <p:anim calcmode="lin" valueType="num">
                                      <p:cBhvr>
                                        <p:cTn id="91" dur="250" fill="hold"/>
                                        <p:tgtEl>
                                          <p:spTgt spid="232"/>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0"/>
                                  </p:stCondLst>
                                  <p:childTnLst>
                                    <p:set>
                                      <p:cBhvr>
                                        <p:cTn id="93" dur="1" fill="hold">
                                          <p:stCondLst>
                                            <p:cond delay="0"/>
                                          </p:stCondLst>
                                        </p:cTn>
                                        <p:tgtEl>
                                          <p:spTgt spid="461">
                                            <p:txEl>
                                              <p:pRg st="0" end="0"/>
                                            </p:txEl>
                                          </p:spTgt>
                                        </p:tgtEl>
                                        <p:attrNameLst>
                                          <p:attrName>style.visibility</p:attrName>
                                        </p:attrNameLst>
                                      </p:cBhvr>
                                      <p:to>
                                        <p:strVal val="visible"/>
                                      </p:to>
                                    </p:set>
                                    <p:animEffect transition="in" filter="fade">
                                      <p:cBhvr>
                                        <p:cTn id="94" dur="250"/>
                                        <p:tgtEl>
                                          <p:spTgt spid="461">
                                            <p:txEl>
                                              <p:pRg st="0" end="0"/>
                                            </p:txEl>
                                          </p:spTgt>
                                        </p:tgtEl>
                                      </p:cBhvr>
                                    </p:animEffect>
                                    <p:anim calcmode="lin" valueType="num">
                                      <p:cBhvr>
                                        <p:cTn id="95" dur="250" fill="hold"/>
                                        <p:tgtEl>
                                          <p:spTgt spid="461">
                                            <p:txEl>
                                              <p:pRg st="0" end="0"/>
                                            </p:txEl>
                                          </p:spTgt>
                                        </p:tgtEl>
                                        <p:attrNameLst>
                                          <p:attrName>ppt_x</p:attrName>
                                        </p:attrNameLst>
                                      </p:cBhvr>
                                      <p:tavLst>
                                        <p:tav tm="0">
                                          <p:val>
                                            <p:strVal val="#ppt_x"/>
                                          </p:val>
                                        </p:tav>
                                        <p:tav tm="100000">
                                          <p:val>
                                            <p:strVal val="#ppt_x"/>
                                          </p:val>
                                        </p:tav>
                                      </p:tavLst>
                                    </p:anim>
                                    <p:anim calcmode="lin" valueType="num">
                                      <p:cBhvr>
                                        <p:cTn id="96" dur="250" fill="hold"/>
                                        <p:tgtEl>
                                          <p:spTgt spid="461">
                                            <p:txEl>
                                              <p:pRg st="0" end="0"/>
                                            </p:txEl>
                                          </p:spTgt>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459">
                                            <p:txEl>
                                              <p:pRg st="0" end="0"/>
                                            </p:txEl>
                                          </p:spTgt>
                                        </p:tgtEl>
                                        <p:attrNameLst>
                                          <p:attrName>style.visibility</p:attrName>
                                        </p:attrNameLst>
                                      </p:cBhvr>
                                      <p:to>
                                        <p:strVal val="visible"/>
                                      </p:to>
                                    </p:set>
                                    <p:animEffect transition="in" filter="fade">
                                      <p:cBhvr>
                                        <p:cTn id="99" dur="250"/>
                                        <p:tgtEl>
                                          <p:spTgt spid="459">
                                            <p:txEl>
                                              <p:pRg st="0" end="0"/>
                                            </p:txEl>
                                          </p:spTgt>
                                        </p:tgtEl>
                                      </p:cBhvr>
                                    </p:animEffect>
                                    <p:anim calcmode="lin" valueType="num">
                                      <p:cBhvr>
                                        <p:cTn id="100" dur="250" fill="hold"/>
                                        <p:tgtEl>
                                          <p:spTgt spid="459">
                                            <p:txEl>
                                              <p:pRg st="0" end="0"/>
                                            </p:txEl>
                                          </p:spTgt>
                                        </p:tgtEl>
                                        <p:attrNameLst>
                                          <p:attrName>ppt_x</p:attrName>
                                        </p:attrNameLst>
                                      </p:cBhvr>
                                      <p:tavLst>
                                        <p:tav tm="0">
                                          <p:val>
                                            <p:strVal val="#ppt_x"/>
                                          </p:val>
                                        </p:tav>
                                        <p:tav tm="100000">
                                          <p:val>
                                            <p:strVal val="#ppt_x"/>
                                          </p:val>
                                        </p:tav>
                                      </p:tavLst>
                                    </p:anim>
                                    <p:anim calcmode="lin" valueType="num">
                                      <p:cBhvr>
                                        <p:cTn id="101" dur="250" fill="hold"/>
                                        <p:tgtEl>
                                          <p:spTgt spid="459">
                                            <p:txEl>
                                              <p:pRg st="0" end="0"/>
                                            </p:txEl>
                                          </p:spTgt>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460">
                                            <p:txEl>
                                              <p:pRg st="0" end="0"/>
                                            </p:txEl>
                                          </p:spTgt>
                                        </p:tgtEl>
                                        <p:attrNameLst>
                                          <p:attrName>style.visibility</p:attrName>
                                        </p:attrNameLst>
                                      </p:cBhvr>
                                      <p:to>
                                        <p:strVal val="visible"/>
                                      </p:to>
                                    </p:set>
                                    <p:animEffect transition="in" filter="fade">
                                      <p:cBhvr>
                                        <p:cTn id="104" dur="250"/>
                                        <p:tgtEl>
                                          <p:spTgt spid="460">
                                            <p:txEl>
                                              <p:pRg st="0" end="0"/>
                                            </p:txEl>
                                          </p:spTgt>
                                        </p:tgtEl>
                                      </p:cBhvr>
                                    </p:animEffect>
                                    <p:anim calcmode="lin" valueType="num">
                                      <p:cBhvr>
                                        <p:cTn id="105" dur="250" fill="hold"/>
                                        <p:tgtEl>
                                          <p:spTgt spid="460">
                                            <p:txEl>
                                              <p:pRg st="0" end="0"/>
                                            </p:txEl>
                                          </p:spTgt>
                                        </p:tgtEl>
                                        <p:attrNameLst>
                                          <p:attrName>ppt_x</p:attrName>
                                        </p:attrNameLst>
                                      </p:cBhvr>
                                      <p:tavLst>
                                        <p:tav tm="0">
                                          <p:val>
                                            <p:strVal val="#ppt_x"/>
                                          </p:val>
                                        </p:tav>
                                        <p:tav tm="100000">
                                          <p:val>
                                            <p:strVal val="#ppt_x"/>
                                          </p:val>
                                        </p:tav>
                                      </p:tavLst>
                                    </p:anim>
                                    <p:anim calcmode="lin" valueType="num">
                                      <p:cBhvr>
                                        <p:cTn id="106" dur="250" fill="hold"/>
                                        <p:tgtEl>
                                          <p:spTgt spid="460">
                                            <p:txEl>
                                              <p:pRg st="0" end="0"/>
                                            </p:txEl>
                                          </p:spTgt>
                                        </p:tgtEl>
                                        <p:attrNameLst>
                                          <p:attrName>ppt_y</p:attrName>
                                        </p:attrNameLst>
                                      </p:cBhvr>
                                      <p:tavLst>
                                        <p:tav tm="0">
                                          <p:val>
                                            <p:strVal val="#ppt_y+.1"/>
                                          </p:val>
                                        </p:tav>
                                        <p:tav tm="100000">
                                          <p:val>
                                            <p:strVal val="#ppt_y"/>
                                          </p:val>
                                        </p:tav>
                                      </p:tavLst>
                                    </p:anim>
                                  </p:childTnLst>
                                </p:cTn>
                              </p:par>
                            </p:childTnLst>
                          </p:cTn>
                        </p:par>
                        <p:par>
                          <p:cTn id="107" fill="hold">
                            <p:stCondLst>
                              <p:cond delay="2000"/>
                            </p:stCondLst>
                            <p:childTnLst>
                              <p:par>
                                <p:cTn id="108" presetID="42" presetClass="entr" presetSubtype="0" fill="hold" grpId="0" nodeType="afterEffect">
                                  <p:stCondLst>
                                    <p:cond delay="0"/>
                                  </p:stCondLst>
                                  <p:childTnLst>
                                    <p:set>
                                      <p:cBhvr>
                                        <p:cTn id="109" dur="1" fill="hold">
                                          <p:stCondLst>
                                            <p:cond delay="0"/>
                                          </p:stCondLst>
                                        </p:cTn>
                                        <p:tgtEl>
                                          <p:spTgt spid="636">
                                            <p:txEl>
                                              <p:pRg st="0" end="0"/>
                                            </p:txEl>
                                          </p:spTgt>
                                        </p:tgtEl>
                                        <p:attrNameLst>
                                          <p:attrName>style.visibility</p:attrName>
                                        </p:attrNameLst>
                                      </p:cBhvr>
                                      <p:to>
                                        <p:strVal val="visible"/>
                                      </p:to>
                                    </p:set>
                                    <p:animEffect transition="in" filter="fade">
                                      <p:cBhvr>
                                        <p:cTn id="110" dur="250"/>
                                        <p:tgtEl>
                                          <p:spTgt spid="636">
                                            <p:txEl>
                                              <p:pRg st="0" end="0"/>
                                            </p:txEl>
                                          </p:spTgt>
                                        </p:tgtEl>
                                      </p:cBhvr>
                                    </p:animEffect>
                                    <p:anim calcmode="lin" valueType="num">
                                      <p:cBhvr>
                                        <p:cTn id="111" dur="250" fill="hold"/>
                                        <p:tgtEl>
                                          <p:spTgt spid="636">
                                            <p:txEl>
                                              <p:pRg st="0" end="0"/>
                                            </p:txEl>
                                          </p:spTgt>
                                        </p:tgtEl>
                                        <p:attrNameLst>
                                          <p:attrName>ppt_x</p:attrName>
                                        </p:attrNameLst>
                                      </p:cBhvr>
                                      <p:tavLst>
                                        <p:tav tm="0">
                                          <p:val>
                                            <p:strVal val="#ppt_x"/>
                                          </p:val>
                                        </p:tav>
                                        <p:tav tm="100000">
                                          <p:val>
                                            <p:strVal val="#ppt_x"/>
                                          </p:val>
                                        </p:tav>
                                      </p:tavLst>
                                    </p:anim>
                                    <p:anim calcmode="lin" valueType="num">
                                      <p:cBhvr>
                                        <p:cTn id="112" dur="250" fill="hold"/>
                                        <p:tgtEl>
                                          <p:spTgt spid="63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2250"/>
                            </p:stCondLst>
                            <p:childTnLst>
                              <p:par>
                                <p:cTn id="114" presetID="10" presetClass="entr" presetSubtype="0" fill="hold" nodeType="afterEffect">
                                  <p:stCondLst>
                                    <p:cond delay="0"/>
                                  </p:stCondLst>
                                  <p:childTnLst>
                                    <p:set>
                                      <p:cBhvr>
                                        <p:cTn id="115" dur="1" fill="hold">
                                          <p:stCondLst>
                                            <p:cond delay="0"/>
                                          </p:stCondLst>
                                        </p:cTn>
                                        <p:tgtEl>
                                          <p:spTgt spid="3"/>
                                        </p:tgtEl>
                                        <p:attrNameLst>
                                          <p:attrName>style.visibility</p:attrName>
                                        </p:attrNameLst>
                                      </p:cBhvr>
                                      <p:to>
                                        <p:strVal val="visible"/>
                                      </p:to>
                                    </p:set>
                                    <p:animEffect transition="in" filter="fade">
                                      <p:cBhvr>
                                        <p:cTn id="116" dur="250"/>
                                        <p:tgtEl>
                                          <p:spTgt spid="3"/>
                                        </p:tgtEl>
                                      </p:cBhvr>
                                    </p:animEffect>
                                  </p:childTnLst>
                                </p:cTn>
                              </p:par>
                            </p:childTnLst>
                          </p:cTn>
                        </p:par>
                        <p:par>
                          <p:cTn id="117" fill="hold">
                            <p:stCondLst>
                              <p:cond delay="2500"/>
                            </p:stCondLst>
                            <p:childTnLst>
                              <p:par>
                                <p:cTn id="118" presetID="22" presetClass="entr" presetSubtype="4" fill="hold" nodeType="afterEffect">
                                  <p:stCondLst>
                                    <p:cond delay="0"/>
                                  </p:stCondLst>
                                  <p:childTnLst>
                                    <p:set>
                                      <p:cBhvr>
                                        <p:cTn id="119" dur="1" fill="hold">
                                          <p:stCondLst>
                                            <p:cond delay="0"/>
                                          </p:stCondLst>
                                        </p:cTn>
                                        <p:tgtEl>
                                          <p:spTgt spid="638"/>
                                        </p:tgtEl>
                                        <p:attrNameLst>
                                          <p:attrName>style.visibility</p:attrName>
                                        </p:attrNameLst>
                                      </p:cBhvr>
                                      <p:to>
                                        <p:strVal val="visible"/>
                                      </p:to>
                                    </p:set>
                                    <p:animEffect transition="in" filter="wipe(down)">
                                      <p:cBhvr>
                                        <p:cTn id="120" dur="250"/>
                                        <p:tgtEl>
                                          <p:spTgt spid="638"/>
                                        </p:tgtEl>
                                      </p:cBhvr>
                                    </p:animEffect>
                                  </p:childTnLst>
                                </p:cTn>
                              </p:par>
                            </p:childTnLst>
                          </p:cTn>
                        </p:par>
                        <p:par>
                          <p:cTn id="121" fill="hold">
                            <p:stCondLst>
                              <p:cond delay="2750"/>
                            </p:stCondLst>
                            <p:childTnLst>
                              <p:par>
                                <p:cTn id="122" presetID="10" presetClass="entr" presetSubtype="0" fill="hold" grpId="0" nodeType="afterEffect">
                                  <p:stCondLst>
                                    <p:cond delay="0"/>
                                  </p:stCondLst>
                                  <p:childTnLst>
                                    <p:set>
                                      <p:cBhvr>
                                        <p:cTn id="123" dur="1" fill="hold">
                                          <p:stCondLst>
                                            <p:cond delay="0"/>
                                          </p:stCondLst>
                                        </p:cTn>
                                        <p:tgtEl>
                                          <p:spTgt spid="1067"/>
                                        </p:tgtEl>
                                        <p:attrNameLst>
                                          <p:attrName>style.visibility</p:attrName>
                                        </p:attrNameLst>
                                      </p:cBhvr>
                                      <p:to>
                                        <p:strVal val="visible"/>
                                      </p:to>
                                    </p:set>
                                    <p:animEffect transition="in" filter="fade">
                                      <p:cBhvr>
                                        <p:cTn id="124" dur="250"/>
                                        <p:tgtEl>
                                          <p:spTgt spid="1067"/>
                                        </p:tgtEl>
                                      </p:cBhvr>
                                    </p:animEffect>
                                  </p:childTnLst>
                                </p:cTn>
                              </p:par>
                            </p:childTnLst>
                          </p:cTn>
                        </p:par>
                        <p:par>
                          <p:cTn id="125" fill="hold">
                            <p:stCondLst>
                              <p:cond delay="3000"/>
                            </p:stCondLst>
                            <p:childTnLst>
                              <p:par>
                                <p:cTn id="126" presetID="10" presetClass="entr" presetSubtype="0" fill="hold" nodeType="afterEffect">
                                  <p:stCondLst>
                                    <p:cond delay="0"/>
                                  </p:stCondLst>
                                  <p:childTnLst>
                                    <p:set>
                                      <p:cBhvr>
                                        <p:cTn id="127" dur="1" fill="hold">
                                          <p:stCondLst>
                                            <p:cond delay="0"/>
                                          </p:stCondLst>
                                        </p:cTn>
                                        <p:tgtEl>
                                          <p:spTgt spid="5"/>
                                        </p:tgtEl>
                                        <p:attrNameLst>
                                          <p:attrName>style.visibility</p:attrName>
                                        </p:attrNameLst>
                                      </p:cBhvr>
                                      <p:to>
                                        <p:strVal val="visible"/>
                                      </p:to>
                                    </p:set>
                                    <p:animEffect transition="in" filter="fade">
                                      <p:cBhvr>
                                        <p:cTn id="128" dur="250"/>
                                        <p:tgtEl>
                                          <p:spTgt spid="5"/>
                                        </p:tgtEl>
                                      </p:cBhvr>
                                    </p:animEffect>
                                  </p:childTnLst>
                                </p:cTn>
                              </p:par>
                            </p:childTnLst>
                          </p:cTn>
                        </p:par>
                        <p:par>
                          <p:cTn id="129" fill="hold">
                            <p:stCondLst>
                              <p:cond delay="3250"/>
                            </p:stCondLst>
                            <p:childTnLst>
                              <p:par>
                                <p:cTn id="130" presetID="22" presetClass="entr" presetSubtype="4" fill="hold" nodeType="afterEffect">
                                  <p:stCondLst>
                                    <p:cond delay="0"/>
                                  </p:stCondLst>
                                  <p:childTnLst>
                                    <p:set>
                                      <p:cBhvr>
                                        <p:cTn id="131" dur="1" fill="hold">
                                          <p:stCondLst>
                                            <p:cond delay="0"/>
                                          </p:stCondLst>
                                        </p:cTn>
                                        <p:tgtEl>
                                          <p:spTgt spid="643"/>
                                        </p:tgtEl>
                                        <p:attrNameLst>
                                          <p:attrName>style.visibility</p:attrName>
                                        </p:attrNameLst>
                                      </p:cBhvr>
                                      <p:to>
                                        <p:strVal val="visible"/>
                                      </p:to>
                                    </p:set>
                                    <p:animEffect transition="in" filter="wipe(down)">
                                      <p:cBhvr>
                                        <p:cTn id="132" dur="250"/>
                                        <p:tgtEl>
                                          <p:spTgt spid="643"/>
                                        </p:tgtEl>
                                      </p:cBhvr>
                                    </p:animEffect>
                                  </p:childTnLst>
                                </p:cTn>
                              </p:par>
                            </p:childTnLst>
                          </p:cTn>
                        </p:par>
                        <p:par>
                          <p:cTn id="133" fill="hold">
                            <p:stCondLst>
                              <p:cond delay="3500"/>
                            </p:stCondLst>
                            <p:childTnLst>
                              <p:par>
                                <p:cTn id="134" presetID="10" presetClass="entr" presetSubtype="0" fill="hold" grpId="0" nodeType="afterEffect">
                                  <p:stCondLst>
                                    <p:cond delay="0"/>
                                  </p:stCondLst>
                                  <p:childTnLst>
                                    <p:set>
                                      <p:cBhvr>
                                        <p:cTn id="135" dur="1" fill="hold">
                                          <p:stCondLst>
                                            <p:cond delay="0"/>
                                          </p:stCondLst>
                                        </p:cTn>
                                        <p:tgtEl>
                                          <p:spTgt spid="1070"/>
                                        </p:tgtEl>
                                        <p:attrNameLst>
                                          <p:attrName>style.visibility</p:attrName>
                                        </p:attrNameLst>
                                      </p:cBhvr>
                                      <p:to>
                                        <p:strVal val="visible"/>
                                      </p:to>
                                    </p:set>
                                    <p:animEffect transition="in" filter="fade">
                                      <p:cBhvr>
                                        <p:cTn id="136" dur="250"/>
                                        <p:tgtEl>
                                          <p:spTgt spid="1070"/>
                                        </p:tgtEl>
                                      </p:cBhvr>
                                    </p:animEffect>
                                  </p:childTnLst>
                                </p:cTn>
                              </p:par>
                            </p:childTnLst>
                          </p:cTn>
                        </p:par>
                        <p:par>
                          <p:cTn id="137" fill="hold">
                            <p:stCondLst>
                              <p:cond delay="3750"/>
                            </p:stCondLst>
                            <p:childTnLst>
                              <p:par>
                                <p:cTn id="138" presetID="10" presetClass="entr" presetSubtype="0" fill="hold" grpId="0" nodeType="afterEffect">
                                  <p:stCondLst>
                                    <p:cond delay="0"/>
                                  </p:stCondLst>
                                  <p:childTnLst>
                                    <p:set>
                                      <p:cBhvr>
                                        <p:cTn id="139" dur="1" fill="hold">
                                          <p:stCondLst>
                                            <p:cond delay="0"/>
                                          </p:stCondLst>
                                        </p:cTn>
                                        <p:tgtEl>
                                          <p:spTgt spid="1312"/>
                                        </p:tgtEl>
                                        <p:attrNameLst>
                                          <p:attrName>style.visibility</p:attrName>
                                        </p:attrNameLst>
                                      </p:cBhvr>
                                      <p:to>
                                        <p:strVal val="visible"/>
                                      </p:to>
                                    </p:set>
                                    <p:animEffect transition="in" filter="fade">
                                      <p:cBhvr>
                                        <p:cTn id="140" dur="250"/>
                                        <p:tgtEl>
                                          <p:spTgt spid="1312"/>
                                        </p:tgtEl>
                                      </p:cBhvr>
                                    </p:animEffect>
                                  </p:childTnLst>
                                </p:cTn>
                              </p:par>
                            </p:childTnLst>
                          </p:cTn>
                        </p:par>
                        <p:par>
                          <p:cTn id="141" fill="hold">
                            <p:stCondLst>
                              <p:cond delay="4000"/>
                            </p:stCondLst>
                            <p:childTnLst>
                              <p:par>
                                <p:cTn id="142" presetID="22" presetClass="entr" presetSubtype="4" fill="hold" nodeType="afterEffect">
                                  <p:stCondLst>
                                    <p:cond delay="0"/>
                                  </p:stCondLst>
                                  <p:childTnLst>
                                    <p:set>
                                      <p:cBhvr>
                                        <p:cTn id="143" dur="1" fill="hold">
                                          <p:stCondLst>
                                            <p:cond delay="0"/>
                                          </p:stCondLst>
                                        </p:cTn>
                                        <p:tgtEl>
                                          <p:spTgt spid="648"/>
                                        </p:tgtEl>
                                        <p:attrNameLst>
                                          <p:attrName>style.visibility</p:attrName>
                                        </p:attrNameLst>
                                      </p:cBhvr>
                                      <p:to>
                                        <p:strVal val="visible"/>
                                      </p:to>
                                    </p:set>
                                    <p:animEffect transition="in" filter="wipe(down)">
                                      <p:cBhvr>
                                        <p:cTn id="144" dur="250"/>
                                        <p:tgtEl>
                                          <p:spTgt spid="648"/>
                                        </p:tgtEl>
                                      </p:cBhvr>
                                    </p:animEffect>
                                  </p:childTnLst>
                                </p:cTn>
                              </p:par>
                            </p:childTnLst>
                          </p:cTn>
                        </p:par>
                        <p:par>
                          <p:cTn id="145" fill="hold">
                            <p:stCondLst>
                              <p:cond delay="4250"/>
                            </p:stCondLst>
                            <p:childTnLst>
                              <p:par>
                                <p:cTn id="146" presetID="10" presetClass="entr" presetSubtype="0" fill="hold" grpId="0" nodeType="afterEffect">
                                  <p:stCondLst>
                                    <p:cond delay="0"/>
                                  </p:stCondLst>
                                  <p:childTnLst>
                                    <p:set>
                                      <p:cBhvr>
                                        <p:cTn id="147" dur="1" fill="hold">
                                          <p:stCondLst>
                                            <p:cond delay="0"/>
                                          </p:stCondLst>
                                        </p:cTn>
                                        <p:tgtEl>
                                          <p:spTgt spid="1071"/>
                                        </p:tgtEl>
                                        <p:attrNameLst>
                                          <p:attrName>style.visibility</p:attrName>
                                        </p:attrNameLst>
                                      </p:cBhvr>
                                      <p:to>
                                        <p:strVal val="visible"/>
                                      </p:to>
                                    </p:set>
                                    <p:animEffect transition="in" filter="fade">
                                      <p:cBhvr>
                                        <p:cTn id="148" dur="250"/>
                                        <p:tgtEl>
                                          <p:spTgt spid="1071"/>
                                        </p:tgtEl>
                                      </p:cBhvr>
                                    </p:animEffect>
                                  </p:childTnLst>
                                </p:cTn>
                              </p:par>
                            </p:childTnLst>
                          </p:cTn>
                        </p:par>
                        <p:par>
                          <p:cTn id="149" fill="hold">
                            <p:stCondLst>
                              <p:cond delay="4500"/>
                            </p:stCondLst>
                            <p:childTnLst>
                              <p:par>
                                <p:cTn id="150" presetID="10" presetClass="entr" presetSubtype="0" fill="hold" grpId="0" nodeType="afterEffect">
                                  <p:stCondLst>
                                    <p:cond delay="0"/>
                                  </p:stCondLst>
                                  <p:childTnLst>
                                    <p:set>
                                      <p:cBhvr>
                                        <p:cTn id="151" dur="1" fill="hold">
                                          <p:stCondLst>
                                            <p:cond delay="0"/>
                                          </p:stCondLst>
                                        </p:cTn>
                                        <p:tgtEl>
                                          <p:spTgt spid="1313"/>
                                        </p:tgtEl>
                                        <p:attrNameLst>
                                          <p:attrName>style.visibility</p:attrName>
                                        </p:attrNameLst>
                                      </p:cBhvr>
                                      <p:to>
                                        <p:strVal val="visible"/>
                                      </p:to>
                                    </p:set>
                                    <p:animEffect transition="in" filter="fade">
                                      <p:cBhvr>
                                        <p:cTn id="152" dur="250"/>
                                        <p:tgtEl>
                                          <p:spTgt spid="1313"/>
                                        </p:tgtEl>
                                      </p:cBhvr>
                                    </p:animEffect>
                                  </p:childTnLst>
                                </p:cTn>
                              </p:par>
                            </p:childTnLst>
                          </p:cTn>
                        </p:par>
                        <p:par>
                          <p:cTn id="153" fill="hold">
                            <p:stCondLst>
                              <p:cond delay="4750"/>
                            </p:stCondLst>
                            <p:childTnLst>
                              <p:par>
                                <p:cTn id="154" presetID="22" presetClass="entr" presetSubtype="4" fill="hold" nodeType="afterEffect">
                                  <p:stCondLst>
                                    <p:cond delay="0"/>
                                  </p:stCondLst>
                                  <p:childTnLst>
                                    <p:set>
                                      <p:cBhvr>
                                        <p:cTn id="155" dur="1" fill="hold">
                                          <p:stCondLst>
                                            <p:cond delay="0"/>
                                          </p:stCondLst>
                                        </p:cTn>
                                        <p:tgtEl>
                                          <p:spTgt spid="650"/>
                                        </p:tgtEl>
                                        <p:attrNameLst>
                                          <p:attrName>style.visibility</p:attrName>
                                        </p:attrNameLst>
                                      </p:cBhvr>
                                      <p:to>
                                        <p:strVal val="visible"/>
                                      </p:to>
                                    </p:set>
                                    <p:animEffect transition="in" filter="wipe(down)">
                                      <p:cBhvr>
                                        <p:cTn id="156" dur="250"/>
                                        <p:tgtEl>
                                          <p:spTgt spid="650"/>
                                        </p:tgtEl>
                                      </p:cBhvr>
                                    </p:animEffect>
                                  </p:childTnLst>
                                </p:cTn>
                              </p:par>
                            </p:childTnLst>
                          </p:cTn>
                        </p:par>
                        <p:par>
                          <p:cTn id="157" fill="hold">
                            <p:stCondLst>
                              <p:cond delay="5000"/>
                            </p:stCondLst>
                            <p:childTnLst>
                              <p:par>
                                <p:cTn id="158" presetID="10" presetClass="entr" presetSubtype="0" fill="hold" grpId="0" nodeType="afterEffect">
                                  <p:stCondLst>
                                    <p:cond delay="0"/>
                                  </p:stCondLst>
                                  <p:childTnLst>
                                    <p:set>
                                      <p:cBhvr>
                                        <p:cTn id="159" dur="1" fill="hold">
                                          <p:stCondLst>
                                            <p:cond delay="0"/>
                                          </p:stCondLst>
                                        </p:cTn>
                                        <p:tgtEl>
                                          <p:spTgt spid="1072"/>
                                        </p:tgtEl>
                                        <p:attrNameLst>
                                          <p:attrName>style.visibility</p:attrName>
                                        </p:attrNameLst>
                                      </p:cBhvr>
                                      <p:to>
                                        <p:strVal val="visible"/>
                                      </p:to>
                                    </p:set>
                                    <p:animEffect transition="in" filter="fade">
                                      <p:cBhvr>
                                        <p:cTn id="160" dur="250"/>
                                        <p:tgtEl>
                                          <p:spTgt spid="1072"/>
                                        </p:tgtEl>
                                      </p:cBhvr>
                                    </p:animEffect>
                                  </p:childTnLst>
                                </p:cTn>
                              </p:par>
                            </p:childTnLst>
                          </p:cTn>
                        </p:par>
                        <p:par>
                          <p:cTn id="161" fill="hold">
                            <p:stCondLst>
                              <p:cond delay="5250"/>
                            </p:stCondLst>
                            <p:childTnLst>
                              <p:par>
                                <p:cTn id="162" presetID="10" presetClass="entr" presetSubtype="0" fill="hold" grpId="0" nodeType="afterEffect">
                                  <p:stCondLst>
                                    <p:cond delay="0"/>
                                  </p:stCondLst>
                                  <p:childTnLst>
                                    <p:set>
                                      <p:cBhvr>
                                        <p:cTn id="163" dur="1" fill="hold">
                                          <p:stCondLst>
                                            <p:cond delay="0"/>
                                          </p:stCondLst>
                                        </p:cTn>
                                        <p:tgtEl>
                                          <p:spTgt spid="1314"/>
                                        </p:tgtEl>
                                        <p:attrNameLst>
                                          <p:attrName>style.visibility</p:attrName>
                                        </p:attrNameLst>
                                      </p:cBhvr>
                                      <p:to>
                                        <p:strVal val="visible"/>
                                      </p:to>
                                    </p:set>
                                    <p:animEffect transition="in" filter="fade">
                                      <p:cBhvr>
                                        <p:cTn id="164" dur="250"/>
                                        <p:tgtEl>
                                          <p:spTgt spid="1314"/>
                                        </p:tgtEl>
                                      </p:cBhvr>
                                    </p:animEffect>
                                  </p:childTnLst>
                                </p:cTn>
                              </p:par>
                            </p:childTnLst>
                          </p:cTn>
                        </p:par>
                        <p:par>
                          <p:cTn id="165" fill="hold">
                            <p:stCondLst>
                              <p:cond delay="5500"/>
                            </p:stCondLst>
                            <p:childTnLst>
                              <p:par>
                                <p:cTn id="166" presetID="22" presetClass="entr" presetSubtype="4" fill="hold" nodeType="afterEffect">
                                  <p:stCondLst>
                                    <p:cond delay="0"/>
                                  </p:stCondLst>
                                  <p:childTnLst>
                                    <p:set>
                                      <p:cBhvr>
                                        <p:cTn id="167" dur="1" fill="hold">
                                          <p:stCondLst>
                                            <p:cond delay="0"/>
                                          </p:stCondLst>
                                        </p:cTn>
                                        <p:tgtEl>
                                          <p:spTgt spid="652"/>
                                        </p:tgtEl>
                                        <p:attrNameLst>
                                          <p:attrName>style.visibility</p:attrName>
                                        </p:attrNameLst>
                                      </p:cBhvr>
                                      <p:to>
                                        <p:strVal val="visible"/>
                                      </p:to>
                                    </p:set>
                                    <p:animEffect transition="in" filter="wipe(down)">
                                      <p:cBhvr>
                                        <p:cTn id="168" dur="250"/>
                                        <p:tgtEl>
                                          <p:spTgt spid="652"/>
                                        </p:tgtEl>
                                      </p:cBhvr>
                                    </p:animEffect>
                                  </p:childTnLst>
                                </p:cTn>
                              </p:par>
                            </p:childTnLst>
                          </p:cTn>
                        </p:par>
                        <p:par>
                          <p:cTn id="169" fill="hold">
                            <p:stCondLst>
                              <p:cond delay="5750"/>
                            </p:stCondLst>
                            <p:childTnLst>
                              <p:par>
                                <p:cTn id="170" presetID="10" presetClass="entr" presetSubtype="0" fill="hold" grpId="0" nodeType="afterEffect">
                                  <p:stCondLst>
                                    <p:cond delay="0"/>
                                  </p:stCondLst>
                                  <p:childTnLst>
                                    <p:set>
                                      <p:cBhvr>
                                        <p:cTn id="171" dur="1" fill="hold">
                                          <p:stCondLst>
                                            <p:cond delay="0"/>
                                          </p:stCondLst>
                                        </p:cTn>
                                        <p:tgtEl>
                                          <p:spTgt spid="1073"/>
                                        </p:tgtEl>
                                        <p:attrNameLst>
                                          <p:attrName>style.visibility</p:attrName>
                                        </p:attrNameLst>
                                      </p:cBhvr>
                                      <p:to>
                                        <p:strVal val="visible"/>
                                      </p:to>
                                    </p:set>
                                    <p:animEffect transition="in" filter="fade">
                                      <p:cBhvr>
                                        <p:cTn id="172" dur="250"/>
                                        <p:tgtEl>
                                          <p:spTgt spid="1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build="p">
        <p:tmplLst>
          <p:tmpl lvl="1">
            <p:tnLst>
              <p:par>
                <p:cTn presetID="42" presetClass="entr" presetSubtype="0" fill="hold" nodeType="withEffect">
                  <p:stCondLst>
                    <p:cond delay="0"/>
                  </p:stCondLst>
                  <p:childTnLst>
                    <p:set>
                      <p:cBhvr>
                        <p:cTn dur="1" fill="hold">
                          <p:stCondLst>
                            <p:cond delay="0"/>
                          </p:stCondLst>
                        </p:cTn>
                        <p:tgtEl>
                          <p:spTgt spid="207"/>
                        </p:tgtEl>
                        <p:attrNameLst>
                          <p:attrName>style.visibility</p:attrName>
                        </p:attrNameLst>
                      </p:cBhvr>
                      <p:to>
                        <p:strVal val="visible"/>
                      </p:to>
                    </p:set>
                    <p:animEffect transition="in" filter="fade">
                      <p:cBhvr>
                        <p:cTn dur="250"/>
                        <p:tgtEl>
                          <p:spTgt spid="207"/>
                        </p:tgtEl>
                      </p:cBhvr>
                    </p:animEffect>
                    <p:anim calcmode="lin" valueType="num">
                      <p:cBhvr>
                        <p:cTn dur="250" fill="hold"/>
                        <p:tgtEl>
                          <p:spTgt spid="207"/>
                        </p:tgtEl>
                        <p:attrNameLst>
                          <p:attrName>ppt_x</p:attrName>
                        </p:attrNameLst>
                      </p:cBhvr>
                      <p:tavLst>
                        <p:tav tm="0">
                          <p:val>
                            <p:strVal val="#ppt_x"/>
                          </p:val>
                        </p:tav>
                        <p:tav tm="100000">
                          <p:val>
                            <p:strVal val="#ppt_x"/>
                          </p:val>
                        </p:tav>
                      </p:tavLst>
                    </p:anim>
                    <p:anim calcmode="lin" valueType="num">
                      <p:cBhvr>
                        <p:cTn dur="250" fill="hold"/>
                        <p:tgtEl>
                          <p:spTgt spid="207"/>
                        </p:tgtEl>
                        <p:attrNameLst>
                          <p:attrName>ppt_y</p:attrName>
                        </p:attrNameLst>
                      </p:cBhvr>
                      <p:tavLst>
                        <p:tav tm="0">
                          <p:val>
                            <p:strVal val="#ppt_y+.1"/>
                          </p:val>
                        </p:tav>
                        <p:tav tm="100000">
                          <p:val>
                            <p:strVal val="#ppt_y"/>
                          </p:val>
                        </p:tav>
                      </p:tavLst>
                    </p:anim>
                  </p:childTnLst>
                </p:cTn>
              </p:par>
            </p:tnLst>
          </p:tmpl>
        </p:tmplLst>
      </p:bldP>
      <p:bldP spid="221" grpId="0" animBg="1"/>
      <p:bldP spid="225" grpId="0" animBg="1"/>
      <p:bldP spid="229" grpId="0" animBg="1"/>
      <p:bldP spid="232" grpId="0" animBg="1"/>
      <p:bldP spid="636" grpId="0" build="p">
        <p:tmplLst>
          <p:tmpl lvl="1">
            <p:tnLst>
              <p:par>
                <p:cTn presetID="42" presetClass="entr" presetSubtype="0" fill="hold" nodeType="afterEffect">
                  <p:stCondLst>
                    <p:cond delay="0"/>
                  </p:stCondLst>
                  <p:childTnLst>
                    <p:set>
                      <p:cBhvr>
                        <p:cTn dur="1" fill="hold">
                          <p:stCondLst>
                            <p:cond delay="0"/>
                          </p:stCondLst>
                        </p:cTn>
                        <p:tgtEl>
                          <p:spTgt spid="636"/>
                        </p:tgtEl>
                        <p:attrNameLst>
                          <p:attrName>style.visibility</p:attrName>
                        </p:attrNameLst>
                      </p:cBhvr>
                      <p:to>
                        <p:strVal val="visible"/>
                      </p:to>
                    </p:set>
                    <p:animEffect transition="in" filter="fade">
                      <p:cBhvr>
                        <p:cTn dur="250"/>
                        <p:tgtEl>
                          <p:spTgt spid="636"/>
                        </p:tgtEl>
                      </p:cBhvr>
                    </p:animEffect>
                    <p:anim calcmode="lin" valueType="num">
                      <p:cBhvr>
                        <p:cTn dur="250" fill="hold"/>
                        <p:tgtEl>
                          <p:spTgt spid="636"/>
                        </p:tgtEl>
                        <p:attrNameLst>
                          <p:attrName>ppt_x</p:attrName>
                        </p:attrNameLst>
                      </p:cBhvr>
                      <p:tavLst>
                        <p:tav tm="0">
                          <p:val>
                            <p:strVal val="#ppt_x"/>
                          </p:val>
                        </p:tav>
                        <p:tav tm="100000">
                          <p:val>
                            <p:strVal val="#ppt_x"/>
                          </p:val>
                        </p:tav>
                      </p:tavLst>
                    </p:anim>
                    <p:anim calcmode="lin" valueType="num">
                      <p:cBhvr>
                        <p:cTn dur="250" fill="hold"/>
                        <p:tgtEl>
                          <p:spTgt spid="636"/>
                        </p:tgtEl>
                        <p:attrNameLst>
                          <p:attrName>ppt_y</p:attrName>
                        </p:attrNameLst>
                      </p:cBhvr>
                      <p:tavLst>
                        <p:tav tm="0">
                          <p:val>
                            <p:strVal val="#ppt_y+.1"/>
                          </p:val>
                        </p:tav>
                        <p:tav tm="100000">
                          <p:val>
                            <p:strVal val="#ppt_y"/>
                          </p:val>
                        </p:tav>
                      </p:tavLst>
                    </p:anim>
                  </p:childTnLst>
                </p:cTn>
              </p:par>
            </p:tnLst>
          </p:tmpl>
        </p:tmplLst>
      </p:bldP>
      <p:bldP spid="446" grpId="0" build="p">
        <p:tmplLst>
          <p:tmpl lvl="1">
            <p:tnLst>
              <p:par>
                <p:cTn presetID="42" presetClass="entr" presetSubtype="0" fill="hold" nodeType="withEffect">
                  <p:stCondLst>
                    <p:cond delay="0"/>
                  </p:stCondLst>
                  <p:childTnLst>
                    <p:set>
                      <p:cBhvr>
                        <p:cTn dur="1" fill="hold">
                          <p:stCondLst>
                            <p:cond delay="0"/>
                          </p:stCondLst>
                        </p:cTn>
                        <p:tgtEl>
                          <p:spTgt spid="446"/>
                        </p:tgtEl>
                        <p:attrNameLst>
                          <p:attrName>style.visibility</p:attrName>
                        </p:attrNameLst>
                      </p:cBhvr>
                      <p:to>
                        <p:strVal val="visible"/>
                      </p:to>
                    </p:set>
                    <p:animEffect transition="in" filter="fade">
                      <p:cBhvr>
                        <p:cTn dur="250"/>
                        <p:tgtEl>
                          <p:spTgt spid="446"/>
                        </p:tgtEl>
                      </p:cBhvr>
                    </p:animEffect>
                    <p:anim calcmode="lin" valueType="num">
                      <p:cBhvr>
                        <p:cTn dur="250" fill="hold"/>
                        <p:tgtEl>
                          <p:spTgt spid="446"/>
                        </p:tgtEl>
                        <p:attrNameLst>
                          <p:attrName>ppt_x</p:attrName>
                        </p:attrNameLst>
                      </p:cBhvr>
                      <p:tavLst>
                        <p:tav tm="0">
                          <p:val>
                            <p:strVal val="#ppt_x"/>
                          </p:val>
                        </p:tav>
                        <p:tav tm="100000">
                          <p:val>
                            <p:strVal val="#ppt_x"/>
                          </p:val>
                        </p:tav>
                      </p:tavLst>
                    </p:anim>
                    <p:anim calcmode="lin" valueType="num">
                      <p:cBhvr>
                        <p:cTn dur="250" fill="hold"/>
                        <p:tgtEl>
                          <p:spTgt spid="446"/>
                        </p:tgtEl>
                        <p:attrNameLst>
                          <p:attrName>ppt_y</p:attrName>
                        </p:attrNameLst>
                      </p:cBhvr>
                      <p:tavLst>
                        <p:tav tm="0">
                          <p:val>
                            <p:strVal val="#ppt_y+.1"/>
                          </p:val>
                        </p:tav>
                        <p:tav tm="100000">
                          <p:val>
                            <p:strVal val="#ppt_y"/>
                          </p:val>
                        </p:tav>
                      </p:tavLst>
                    </p:anim>
                  </p:childTnLst>
                </p:cTn>
              </p:par>
            </p:tnLst>
          </p:tmpl>
        </p:tmplLst>
      </p:bldP>
      <p:bldP spid="454" grpId="0" build="p">
        <p:tmplLst>
          <p:tmpl lvl="1">
            <p:tnLst>
              <p:par>
                <p:cTn presetID="42" presetClass="entr" presetSubtype="0" fill="hold" nodeType="withEffect">
                  <p:stCondLst>
                    <p:cond delay="0"/>
                  </p:stCondLst>
                  <p:childTnLst>
                    <p:set>
                      <p:cBhvr>
                        <p:cTn dur="1" fill="hold">
                          <p:stCondLst>
                            <p:cond delay="0"/>
                          </p:stCondLst>
                        </p:cTn>
                        <p:tgtEl>
                          <p:spTgt spid="454"/>
                        </p:tgtEl>
                        <p:attrNameLst>
                          <p:attrName>style.visibility</p:attrName>
                        </p:attrNameLst>
                      </p:cBhvr>
                      <p:to>
                        <p:strVal val="visible"/>
                      </p:to>
                    </p:set>
                    <p:animEffect transition="in" filter="fade">
                      <p:cBhvr>
                        <p:cTn dur="250"/>
                        <p:tgtEl>
                          <p:spTgt spid="454"/>
                        </p:tgtEl>
                      </p:cBhvr>
                    </p:animEffect>
                    <p:anim calcmode="lin" valueType="num">
                      <p:cBhvr>
                        <p:cTn dur="250" fill="hold"/>
                        <p:tgtEl>
                          <p:spTgt spid="454"/>
                        </p:tgtEl>
                        <p:attrNameLst>
                          <p:attrName>ppt_x</p:attrName>
                        </p:attrNameLst>
                      </p:cBhvr>
                      <p:tavLst>
                        <p:tav tm="0">
                          <p:val>
                            <p:strVal val="#ppt_x"/>
                          </p:val>
                        </p:tav>
                        <p:tav tm="100000">
                          <p:val>
                            <p:strVal val="#ppt_x"/>
                          </p:val>
                        </p:tav>
                      </p:tavLst>
                    </p:anim>
                    <p:anim calcmode="lin" valueType="num">
                      <p:cBhvr>
                        <p:cTn dur="250" fill="hold"/>
                        <p:tgtEl>
                          <p:spTgt spid="454"/>
                        </p:tgtEl>
                        <p:attrNameLst>
                          <p:attrName>ppt_y</p:attrName>
                        </p:attrNameLst>
                      </p:cBhvr>
                      <p:tavLst>
                        <p:tav tm="0">
                          <p:val>
                            <p:strVal val="#ppt_y+.1"/>
                          </p:val>
                        </p:tav>
                        <p:tav tm="100000">
                          <p:val>
                            <p:strVal val="#ppt_y"/>
                          </p:val>
                        </p:tav>
                      </p:tavLst>
                    </p:anim>
                  </p:childTnLst>
                </p:cTn>
              </p:par>
            </p:tnLst>
          </p:tmpl>
        </p:tmplLst>
      </p:bldP>
      <p:bldP spid="455" grpId="0" build="p">
        <p:tmplLst>
          <p:tmpl lvl="1">
            <p:tnLst>
              <p:par>
                <p:cTn presetID="42" presetClass="entr" presetSubtype="0" fill="hold" nodeType="withEffect">
                  <p:stCondLst>
                    <p:cond delay="0"/>
                  </p:stCondLst>
                  <p:childTnLst>
                    <p:set>
                      <p:cBhvr>
                        <p:cTn dur="1" fill="hold">
                          <p:stCondLst>
                            <p:cond delay="0"/>
                          </p:stCondLst>
                        </p:cTn>
                        <p:tgtEl>
                          <p:spTgt spid="455"/>
                        </p:tgtEl>
                        <p:attrNameLst>
                          <p:attrName>style.visibility</p:attrName>
                        </p:attrNameLst>
                      </p:cBhvr>
                      <p:to>
                        <p:strVal val="visible"/>
                      </p:to>
                    </p:set>
                    <p:animEffect transition="in" filter="fade">
                      <p:cBhvr>
                        <p:cTn dur="250"/>
                        <p:tgtEl>
                          <p:spTgt spid="455"/>
                        </p:tgtEl>
                      </p:cBhvr>
                    </p:animEffect>
                    <p:anim calcmode="lin" valueType="num">
                      <p:cBhvr>
                        <p:cTn dur="250" fill="hold"/>
                        <p:tgtEl>
                          <p:spTgt spid="455"/>
                        </p:tgtEl>
                        <p:attrNameLst>
                          <p:attrName>ppt_x</p:attrName>
                        </p:attrNameLst>
                      </p:cBhvr>
                      <p:tavLst>
                        <p:tav tm="0">
                          <p:val>
                            <p:strVal val="#ppt_x"/>
                          </p:val>
                        </p:tav>
                        <p:tav tm="100000">
                          <p:val>
                            <p:strVal val="#ppt_x"/>
                          </p:val>
                        </p:tav>
                      </p:tavLst>
                    </p:anim>
                    <p:anim calcmode="lin" valueType="num">
                      <p:cBhvr>
                        <p:cTn dur="250" fill="hold"/>
                        <p:tgtEl>
                          <p:spTgt spid="455"/>
                        </p:tgtEl>
                        <p:attrNameLst>
                          <p:attrName>ppt_y</p:attrName>
                        </p:attrNameLst>
                      </p:cBhvr>
                      <p:tavLst>
                        <p:tav tm="0">
                          <p:val>
                            <p:strVal val="#ppt_y+.1"/>
                          </p:val>
                        </p:tav>
                        <p:tav tm="100000">
                          <p:val>
                            <p:strVal val="#ppt_y"/>
                          </p:val>
                        </p:tav>
                      </p:tavLst>
                    </p:anim>
                  </p:childTnLst>
                </p:cTn>
              </p:par>
            </p:tnLst>
          </p:tmpl>
        </p:tmplLst>
      </p:bldP>
      <p:bldP spid="456" grpId="0" build="p">
        <p:tmplLst>
          <p:tmpl lvl="1">
            <p:tnLst>
              <p:par>
                <p:cTn presetID="42" presetClass="entr" presetSubtype="0" fill="hold" nodeType="withEffect">
                  <p:stCondLst>
                    <p:cond delay="0"/>
                  </p:stCondLst>
                  <p:childTnLst>
                    <p:set>
                      <p:cBhvr>
                        <p:cTn dur="1" fill="hold">
                          <p:stCondLst>
                            <p:cond delay="0"/>
                          </p:stCondLst>
                        </p:cTn>
                        <p:tgtEl>
                          <p:spTgt spid="456"/>
                        </p:tgtEl>
                        <p:attrNameLst>
                          <p:attrName>style.visibility</p:attrName>
                        </p:attrNameLst>
                      </p:cBhvr>
                      <p:to>
                        <p:strVal val="visible"/>
                      </p:to>
                    </p:set>
                    <p:animEffect transition="in" filter="fade">
                      <p:cBhvr>
                        <p:cTn dur="250"/>
                        <p:tgtEl>
                          <p:spTgt spid="456"/>
                        </p:tgtEl>
                      </p:cBhvr>
                    </p:animEffect>
                    <p:anim calcmode="lin" valueType="num">
                      <p:cBhvr>
                        <p:cTn dur="250" fill="hold"/>
                        <p:tgtEl>
                          <p:spTgt spid="456"/>
                        </p:tgtEl>
                        <p:attrNameLst>
                          <p:attrName>ppt_x</p:attrName>
                        </p:attrNameLst>
                      </p:cBhvr>
                      <p:tavLst>
                        <p:tav tm="0">
                          <p:val>
                            <p:strVal val="#ppt_x"/>
                          </p:val>
                        </p:tav>
                        <p:tav tm="100000">
                          <p:val>
                            <p:strVal val="#ppt_x"/>
                          </p:val>
                        </p:tav>
                      </p:tavLst>
                    </p:anim>
                    <p:anim calcmode="lin" valueType="num">
                      <p:cBhvr>
                        <p:cTn dur="250" fill="hold"/>
                        <p:tgtEl>
                          <p:spTgt spid="456"/>
                        </p:tgtEl>
                        <p:attrNameLst>
                          <p:attrName>ppt_y</p:attrName>
                        </p:attrNameLst>
                      </p:cBhvr>
                      <p:tavLst>
                        <p:tav tm="0">
                          <p:val>
                            <p:strVal val="#ppt_y+.1"/>
                          </p:val>
                        </p:tav>
                        <p:tav tm="100000">
                          <p:val>
                            <p:strVal val="#ppt_y"/>
                          </p:val>
                        </p:tav>
                      </p:tavLst>
                    </p:anim>
                  </p:childTnLst>
                </p:cTn>
              </p:par>
            </p:tnLst>
          </p:tmpl>
        </p:tmplLst>
      </p:bldP>
      <p:bldP spid="457" grpId="0" build="p">
        <p:tmplLst>
          <p:tmpl lvl="1">
            <p:tnLst>
              <p:par>
                <p:cTn presetID="42" presetClass="entr" presetSubtype="0" fill="hold" nodeType="withEffect">
                  <p:stCondLst>
                    <p:cond delay="0"/>
                  </p:stCondLst>
                  <p:childTnLst>
                    <p:set>
                      <p:cBhvr>
                        <p:cTn dur="1" fill="hold">
                          <p:stCondLst>
                            <p:cond delay="0"/>
                          </p:stCondLst>
                        </p:cTn>
                        <p:tgtEl>
                          <p:spTgt spid="457"/>
                        </p:tgtEl>
                        <p:attrNameLst>
                          <p:attrName>style.visibility</p:attrName>
                        </p:attrNameLst>
                      </p:cBhvr>
                      <p:to>
                        <p:strVal val="visible"/>
                      </p:to>
                    </p:set>
                    <p:animEffect transition="in" filter="fade">
                      <p:cBhvr>
                        <p:cTn dur="250"/>
                        <p:tgtEl>
                          <p:spTgt spid="457"/>
                        </p:tgtEl>
                      </p:cBhvr>
                    </p:animEffect>
                    <p:anim calcmode="lin" valueType="num">
                      <p:cBhvr>
                        <p:cTn dur="250" fill="hold"/>
                        <p:tgtEl>
                          <p:spTgt spid="457"/>
                        </p:tgtEl>
                        <p:attrNameLst>
                          <p:attrName>ppt_x</p:attrName>
                        </p:attrNameLst>
                      </p:cBhvr>
                      <p:tavLst>
                        <p:tav tm="0">
                          <p:val>
                            <p:strVal val="#ppt_x"/>
                          </p:val>
                        </p:tav>
                        <p:tav tm="100000">
                          <p:val>
                            <p:strVal val="#ppt_x"/>
                          </p:val>
                        </p:tav>
                      </p:tavLst>
                    </p:anim>
                    <p:anim calcmode="lin" valueType="num">
                      <p:cBhvr>
                        <p:cTn dur="250" fill="hold"/>
                        <p:tgtEl>
                          <p:spTgt spid="457"/>
                        </p:tgtEl>
                        <p:attrNameLst>
                          <p:attrName>ppt_y</p:attrName>
                        </p:attrNameLst>
                      </p:cBhvr>
                      <p:tavLst>
                        <p:tav tm="0">
                          <p:val>
                            <p:strVal val="#ppt_y+.1"/>
                          </p:val>
                        </p:tav>
                        <p:tav tm="100000">
                          <p:val>
                            <p:strVal val="#ppt_y"/>
                          </p:val>
                        </p:tav>
                      </p:tavLst>
                    </p:anim>
                  </p:childTnLst>
                </p:cTn>
              </p:par>
            </p:tnLst>
          </p:tmpl>
        </p:tmplLst>
      </p:bldP>
      <p:bldP spid="458" grpId="0" build="p">
        <p:tmplLst>
          <p:tmpl lvl="1">
            <p:tnLst>
              <p:par>
                <p:cTn presetID="42" presetClass="entr" presetSubtype="0" fill="hold" nodeType="withEffect">
                  <p:stCondLst>
                    <p:cond delay="0"/>
                  </p:stCondLst>
                  <p:childTnLst>
                    <p:set>
                      <p:cBhvr>
                        <p:cTn dur="1" fill="hold">
                          <p:stCondLst>
                            <p:cond delay="0"/>
                          </p:stCondLst>
                        </p:cTn>
                        <p:tgtEl>
                          <p:spTgt spid="458"/>
                        </p:tgtEl>
                        <p:attrNameLst>
                          <p:attrName>style.visibility</p:attrName>
                        </p:attrNameLst>
                      </p:cBhvr>
                      <p:to>
                        <p:strVal val="visible"/>
                      </p:to>
                    </p:set>
                    <p:animEffect transition="in" filter="fade">
                      <p:cBhvr>
                        <p:cTn dur="250"/>
                        <p:tgtEl>
                          <p:spTgt spid="458"/>
                        </p:tgtEl>
                      </p:cBhvr>
                    </p:animEffect>
                    <p:anim calcmode="lin" valueType="num">
                      <p:cBhvr>
                        <p:cTn dur="250" fill="hold"/>
                        <p:tgtEl>
                          <p:spTgt spid="458"/>
                        </p:tgtEl>
                        <p:attrNameLst>
                          <p:attrName>ppt_x</p:attrName>
                        </p:attrNameLst>
                      </p:cBhvr>
                      <p:tavLst>
                        <p:tav tm="0">
                          <p:val>
                            <p:strVal val="#ppt_x"/>
                          </p:val>
                        </p:tav>
                        <p:tav tm="100000">
                          <p:val>
                            <p:strVal val="#ppt_x"/>
                          </p:val>
                        </p:tav>
                      </p:tavLst>
                    </p:anim>
                    <p:anim calcmode="lin" valueType="num">
                      <p:cBhvr>
                        <p:cTn dur="250" fill="hold"/>
                        <p:tgtEl>
                          <p:spTgt spid="458"/>
                        </p:tgtEl>
                        <p:attrNameLst>
                          <p:attrName>ppt_y</p:attrName>
                        </p:attrNameLst>
                      </p:cBhvr>
                      <p:tavLst>
                        <p:tav tm="0">
                          <p:val>
                            <p:strVal val="#ppt_y+.1"/>
                          </p:val>
                        </p:tav>
                        <p:tav tm="100000">
                          <p:val>
                            <p:strVal val="#ppt_y"/>
                          </p:val>
                        </p:tav>
                      </p:tavLst>
                    </p:anim>
                  </p:childTnLst>
                </p:cTn>
              </p:par>
            </p:tnLst>
          </p:tmpl>
        </p:tmplLst>
      </p:bldP>
      <p:bldP spid="459" grpId="0" build="p">
        <p:tmplLst>
          <p:tmpl lvl="1">
            <p:tnLst>
              <p:par>
                <p:cTn presetID="42" presetClass="entr" presetSubtype="0" fill="hold" nodeType="withEffect">
                  <p:stCondLst>
                    <p:cond delay="0"/>
                  </p:stCondLst>
                  <p:childTnLst>
                    <p:set>
                      <p:cBhvr>
                        <p:cTn dur="1" fill="hold">
                          <p:stCondLst>
                            <p:cond delay="0"/>
                          </p:stCondLst>
                        </p:cTn>
                        <p:tgtEl>
                          <p:spTgt spid="459"/>
                        </p:tgtEl>
                        <p:attrNameLst>
                          <p:attrName>style.visibility</p:attrName>
                        </p:attrNameLst>
                      </p:cBhvr>
                      <p:to>
                        <p:strVal val="visible"/>
                      </p:to>
                    </p:set>
                    <p:animEffect transition="in" filter="fade">
                      <p:cBhvr>
                        <p:cTn dur="250"/>
                        <p:tgtEl>
                          <p:spTgt spid="459"/>
                        </p:tgtEl>
                      </p:cBhvr>
                    </p:animEffect>
                    <p:anim calcmode="lin" valueType="num">
                      <p:cBhvr>
                        <p:cTn dur="250" fill="hold"/>
                        <p:tgtEl>
                          <p:spTgt spid="459"/>
                        </p:tgtEl>
                        <p:attrNameLst>
                          <p:attrName>ppt_x</p:attrName>
                        </p:attrNameLst>
                      </p:cBhvr>
                      <p:tavLst>
                        <p:tav tm="0">
                          <p:val>
                            <p:strVal val="#ppt_x"/>
                          </p:val>
                        </p:tav>
                        <p:tav tm="100000">
                          <p:val>
                            <p:strVal val="#ppt_x"/>
                          </p:val>
                        </p:tav>
                      </p:tavLst>
                    </p:anim>
                    <p:anim calcmode="lin" valueType="num">
                      <p:cBhvr>
                        <p:cTn dur="250" fill="hold"/>
                        <p:tgtEl>
                          <p:spTgt spid="459"/>
                        </p:tgtEl>
                        <p:attrNameLst>
                          <p:attrName>ppt_y</p:attrName>
                        </p:attrNameLst>
                      </p:cBhvr>
                      <p:tavLst>
                        <p:tav tm="0">
                          <p:val>
                            <p:strVal val="#ppt_y+.1"/>
                          </p:val>
                        </p:tav>
                        <p:tav tm="100000">
                          <p:val>
                            <p:strVal val="#ppt_y"/>
                          </p:val>
                        </p:tav>
                      </p:tavLst>
                    </p:anim>
                  </p:childTnLst>
                </p:cTn>
              </p:par>
            </p:tnLst>
          </p:tmpl>
        </p:tmplLst>
      </p:bldP>
      <p:bldP spid="460" grpId="0" build="p">
        <p:tmplLst>
          <p:tmpl lvl="1">
            <p:tnLst>
              <p:par>
                <p:cTn presetID="42" presetClass="entr" presetSubtype="0" fill="hold" nodeType="withEffect">
                  <p:stCondLst>
                    <p:cond delay="0"/>
                  </p:stCondLst>
                  <p:childTnLst>
                    <p:set>
                      <p:cBhvr>
                        <p:cTn dur="1" fill="hold">
                          <p:stCondLst>
                            <p:cond delay="0"/>
                          </p:stCondLst>
                        </p:cTn>
                        <p:tgtEl>
                          <p:spTgt spid="460"/>
                        </p:tgtEl>
                        <p:attrNameLst>
                          <p:attrName>style.visibility</p:attrName>
                        </p:attrNameLst>
                      </p:cBhvr>
                      <p:to>
                        <p:strVal val="visible"/>
                      </p:to>
                    </p:set>
                    <p:animEffect transition="in" filter="fade">
                      <p:cBhvr>
                        <p:cTn dur="250"/>
                        <p:tgtEl>
                          <p:spTgt spid="460"/>
                        </p:tgtEl>
                      </p:cBhvr>
                    </p:animEffect>
                    <p:anim calcmode="lin" valueType="num">
                      <p:cBhvr>
                        <p:cTn dur="250" fill="hold"/>
                        <p:tgtEl>
                          <p:spTgt spid="460"/>
                        </p:tgtEl>
                        <p:attrNameLst>
                          <p:attrName>ppt_x</p:attrName>
                        </p:attrNameLst>
                      </p:cBhvr>
                      <p:tavLst>
                        <p:tav tm="0">
                          <p:val>
                            <p:strVal val="#ppt_x"/>
                          </p:val>
                        </p:tav>
                        <p:tav tm="100000">
                          <p:val>
                            <p:strVal val="#ppt_x"/>
                          </p:val>
                        </p:tav>
                      </p:tavLst>
                    </p:anim>
                    <p:anim calcmode="lin" valueType="num">
                      <p:cBhvr>
                        <p:cTn dur="250" fill="hold"/>
                        <p:tgtEl>
                          <p:spTgt spid="460"/>
                        </p:tgtEl>
                        <p:attrNameLst>
                          <p:attrName>ppt_y</p:attrName>
                        </p:attrNameLst>
                      </p:cBhvr>
                      <p:tavLst>
                        <p:tav tm="0">
                          <p:val>
                            <p:strVal val="#ppt_y+.1"/>
                          </p:val>
                        </p:tav>
                        <p:tav tm="100000">
                          <p:val>
                            <p:strVal val="#ppt_y"/>
                          </p:val>
                        </p:tav>
                      </p:tavLst>
                    </p:anim>
                  </p:childTnLst>
                </p:cTn>
              </p:par>
            </p:tnLst>
          </p:tmpl>
        </p:tmplLst>
      </p:bldP>
      <p:bldP spid="461" grpId="0" build="p">
        <p:tmplLst>
          <p:tmpl lvl="1">
            <p:tnLst>
              <p:par>
                <p:cTn presetID="42" presetClass="entr" presetSubtype="0" fill="hold" nodeType="withEffect">
                  <p:stCondLst>
                    <p:cond delay="0"/>
                  </p:stCondLst>
                  <p:childTnLst>
                    <p:set>
                      <p:cBhvr>
                        <p:cTn dur="1" fill="hold">
                          <p:stCondLst>
                            <p:cond delay="0"/>
                          </p:stCondLst>
                        </p:cTn>
                        <p:tgtEl>
                          <p:spTgt spid="461"/>
                        </p:tgtEl>
                        <p:attrNameLst>
                          <p:attrName>style.visibility</p:attrName>
                        </p:attrNameLst>
                      </p:cBhvr>
                      <p:to>
                        <p:strVal val="visible"/>
                      </p:to>
                    </p:set>
                    <p:animEffect transition="in" filter="fade">
                      <p:cBhvr>
                        <p:cTn dur="250"/>
                        <p:tgtEl>
                          <p:spTgt spid="461"/>
                        </p:tgtEl>
                      </p:cBhvr>
                    </p:animEffect>
                    <p:anim calcmode="lin" valueType="num">
                      <p:cBhvr>
                        <p:cTn dur="250" fill="hold"/>
                        <p:tgtEl>
                          <p:spTgt spid="461"/>
                        </p:tgtEl>
                        <p:attrNameLst>
                          <p:attrName>ppt_x</p:attrName>
                        </p:attrNameLst>
                      </p:cBhvr>
                      <p:tavLst>
                        <p:tav tm="0">
                          <p:val>
                            <p:strVal val="#ppt_x"/>
                          </p:val>
                        </p:tav>
                        <p:tav tm="100000">
                          <p:val>
                            <p:strVal val="#ppt_x"/>
                          </p:val>
                        </p:tav>
                      </p:tavLst>
                    </p:anim>
                    <p:anim calcmode="lin" valueType="num">
                      <p:cBhvr>
                        <p:cTn dur="250" fill="hold"/>
                        <p:tgtEl>
                          <p:spTgt spid="461"/>
                        </p:tgtEl>
                        <p:attrNameLst>
                          <p:attrName>ppt_y</p:attrName>
                        </p:attrNameLst>
                      </p:cBhvr>
                      <p:tavLst>
                        <p:tav tm="0">
                          <p:val>
                            <p:strVal val="#ppt_y+.1"/>
                          </p:val>
                        </p:tav>
                        <p:tav tm="100000">
                          <p:val>
                            <p:strVal val="#ppt_y"/>
                          </p:val>
                        </p:tav>
                      </p:tavLst>
                    </p:anim>
                  </p:childTnLst>
                </p:cTn>
              </p:par>
            </p:tnLst>
          </p:tmpl>
        </p:tmplLst>
      </p:bldP>
      <p:bldP spid="462" grpId="0" build="p">
        <p:tmplLst>
          <p:tmpl lvl="1">
            <p:tnLst>
              <p:par>
                <p:cTn presetID="42" presetClass="entr" presetSubtype="0" fill="hold" nodeType="withEffect">
                  <p:stCondLst>
                    <p:cond delay="0"/>
                  </p:stCondLst>
                  <p:childTnLst>
                    <p:set>
                      <p:cBhvr>
                        <p:cTn dur="1" fill="hold">
                          <p:stCondLst>
                            <p:cond delay="0"/>
                          </p:stCondLst>
                        </p:cTn>
                        <p:tgtEl>
                          <p:spTgt spid="462"/>
                        </p:tgtEl>
                        <p:attrNameLst>
                          <p:attrName>style.visibility</p:attrName>
                        </p:attrNameLst>
                      </p:cBhvr>
                      <p:to>
                        <p:strVal val="visible"/>
                      </p:to>
                    </p:set>
                    <p:animEffect transition="in" filter="fade">
                      <p:cBhvr>
                        <p:cTn dur="250"/>
                        <p:tgtEl>
                          <p:spTgt spid="462"/>
                        </p:tgtEl>
                      </p:cBhvr>
                    </p:animEffect>
                    <p:anim calcmode="lin" valueType="num">
                      <p:cBhvr>
                        <p:cTn dur="250" fill="hold"/>
                        <p:tgtEl>
                          <p:spTgt spid="462"/>
                        </p:tgtEl>
                        <p:attrNameLst>
                          <p:attrName>ppt_x</p:attrName>
                        </p:attrNameLst>
                      </p:cBhvr>
                      <p:tavLst>
                        <p:tav tm="0">
                          <p:val>
                            <p:strVal val="#ppt_x"/>
                          </p:val>
                        </p:tav>
                        <p:tav tm="100000">
                          <p:val>
                            <p:strVal val="#ppt_x"/>
                          </p:val>
                        </p:tav>
                      </p:tavLst>
                    </p:anim>
                    <p:anim calcmode="lin" valueType="num">
                      <p:cBhvr>
                        <p:cTn dur="250" fill="hold"/>
                        <p:tgtEl>
                          <p:spTgt spid="462"/>
                        </p:tgtEl>
                        <p:attrNameLst>
                          <p:attrName>ppt_y</p:attrName>
                        </p:attrNameLst>
                      </p:cBhvr>
                      <p:tavLst>
                        <p:tav tm="0">
                          <p:val>
                            <p:strVal val="#ppt_y+.1"/>
                          </p:val>
                        </p:tav>
                        <p:tav tm="100000">
                          <p:val>
                            <p:strVal val="#ppt_y"/>
                          </p:val>
                        </p:tav>
                      </p:tavLst>
                    </p:anim>
                  </p:childTnLst>
                </p:cTn>
              </p:par>
            </p:tnLst>
          </p:tmpl>
        </p:tmplLst>
      </p:bldP>
      <p:bldP spid="463" grpId="0" build="p">
        <p:tmplLst>
          <p:tmpl lvl="1">
            <p:tnLst>
              <p:par>
                <p:cTn presetID="42" presetClass="entr" presetSubtype="0" fill="hold" nodeType="withEffect">
                  <p:stCondLst>
                    <p:cond delay="0"/>
                  </p:stCondLst>
                  <p:childTnLst>
                    <p:set>
                      <p:cBhvr>
                        <p:cTn dur="1" fill="hold">
                          <p:stCondLst>
                            <p:cond delay="0"/>
                          </p:stCondLst>
                        </p:cTn>
                        <p:tgtEl>
                          <p:spTgt spid="463"/>
                        </p:tgtEl>
                        <p:attrNameLst>
                          <p:attrName>style.visibility</p:attrName>
                        </p:attrNameLst>
                      </p:cBhvr>
                      <p:to>
                        <p:strVal val="visible"/>
                      </p:to>
                    </p:set>
                    <p:animEffect transition="in" filter="fade">
                      <p:cBhvr>
                        <p:cTn dur="250"/>
                        <p:tgtEl>
                          <p:spTgt spid="463"/>
                        </p:tgtEl>
                      </p:cBhvr>
                    </p:animEffect>
                    <p:anim calcmode="lin" valueType="num">
                      <p:cBhvr>
                        <p:cTn dur="250" fill="hold"/>
                        <p:tgtEl>
                          <p:spTgt spid="463"/>
                        </p:tgtEl>
                        <p:attrNameLst>
                          <p:attrName>ppt_x</p:attrName>
                        </p:attrNameLst>
                      </p:cBhvr>
                      <p:tavLst>
                        <p:tav tm="0">
                          <p:val>
                            <p:strVal val="#ppt_x"/>
                          </p:val>
                        </p:tav>
                        <p:tav tm="100000">
                          <p:val>
                            <p:strVal val="#ppt_x"/>
                          </p:val>
                        </p:tav>
                      </p:tavLst>
                    </p:anim>
                    <p:anim calcmode="lin" valueType="num">
                      <p:cBhvr>
                        <p:cTn dur="250" fill="hold"/>
                        <p:tgtEl>
                          <p:spTgt spid="463"/>
                        </p:tgtEl>
                        <p:attrNameLst>
                          <p:attrName>ppt_y</p:attrName>
                        </p:attrNameLst>
                      </p:cBhvr>
                      <p:tavLst>
                        <p:tav tm="0">
                          <p:val>
                            <p:strVal val="#ppt_y+.1"/>
                          </p:val>
                        </p:tav>
                        <p:tav tm="100000">
                          <p:val>
                            <p:strVal val="#ppt_y"/>
                          </p:val>
                        </p:tav>
                      </p:tavLst>
                    </p:anim>
                  </p:childTnLst>
                </p:cTn>
              </p:par>
            </p:tnLst>
          </p:tmpl>
        </p:tmplLst>
      </p:bldP>
      <p:bldP spid="464" grpId="0" build="p">
        <p:tmplLst>
          <p:tmpl lvl="1">
            <p:tnLst>
              <p:par>
                <p:cTn presetID="42" presetClass="entr" presetSubtype="0" fill="hold" nodeType="withEffect">
                  <p:stCondLst>
                    <p:cond delay="0"/>
                  </p:stCondLst>
                  <p:childTnLst>
                    <p:set>
                      <p:cBhvr>
                        <p:cTn dur="1" fill="hold">
                          <p:stCondLst>
                            <p:cond delay="0"/>
                          </p:stCondLst>
                        </p:cTn>
                        <p:tgtEl>
                          <p:spTgt spid="464"/>
                        </p:tgtEl>
                        <p:attrNameLst>
                          <p:attrName>style.visibility</p:attrName>
                        </p:attrNameLst>
                      </p:cBhvr>
                      <p:to>
                        <p:strVal val="visible"/>
                      </p:to>
                    </p:set>
                    <p:animEffect transition="in" filter="fade">
                      <p:cBhvr>
                        <p:cTn dur="250"/>
                        <p:tgtEl>
                          <p:spTgt spid="464"/>
                        </p:tgtEl>
                      </p:cBhvr>
                    </p:animEffect>
                    <p:anim calcmode="lin" valueType="num">
                      <p:cBhvr>
                        <p:cTn dur="250" fill="hold"/>
                        <p:tgtEl>
                          <p:spTgt spid="464"/>
                        </p:tgtEl>
                        <p:attrNameLst>
                          <p:attrName>ppt_x</p:attrName>
                        </p:attrNameLst>
                      </p:cBhvr>
                      <p:tavLst>
                        <p:tav tm="0">
                          <p:val>
                            <p:strVal val="#ppt_x"/>
                          </p:val>
                        </p:tav>
                        <p:tav tm="100000">
                          <p:val>
                            <p:strVal val="#ppt_x"/>
                          </p:val>
                        </p:tav>
                      </p:tavLst>
                    </p:anim>
                    <p:anim calcmode="lin" valueType="num">
                      <p:cBhvr>
                        <p:cTn dur="250" fill="hold"/>
                        <p:tgtEl>
                          <p:spTgt spid="464"/>
                        </p:tgtEl>
                        <p:attrNameLst>
                          <p:attrName>ppt_y</p:attrName>
                        </p:attrNameLst>
                      </p:cBhvr>
                      <p:tavLst>
                        <p:tav tm="0">
                          <p:val>
                            <p:strVal val="#ppt_y+.1"/>
                          </p:val>
                        </p:tav>
                        <p:tav tm="100000">
                          <p:val>
                            <p:strVal val="#ppt_y"/>
                          </p:val>
                        </p:tav>
                      </p:tavLst>
                    </p:anim>
                  </p:childTnLst>
                </p:cTn>
              </p:par>
            </p:tnLst>
          </p:tmpl>
        </p:tmplLst>
      </p:bldP>
      <p:bldP spid="1312" grpId="0" animBg="1"/>
      <p:bldP spid="1313" grpId="0" animBg="1"/>
      <p:bldP spid="1314" grpId="0" animBg="1"/>
      <p:bldP spid="1067" grpId="0" animBg="1"/>
      <p:bldP spid="1070" grpId="0" animBg="1"/>
      <p:bldP spid="1071" grpId="0" animBg="1"/>
      <p:bldP spid="1072" grpId="0" animBg="1"/>
      <p:bldP spid="1073"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45_Custom Layout">
    <p:spTree>
      <p:nvGrpSpPr>
        <p:cNvPr id="1" name=""/>
        <p:cNvGrpSpPr/>
        <p:nvPr/>
      </p:nvGrpSpPr>
      <p:grpSpPr>
        <a:xfrm>
          <a:off x="0" y="0"/>
          <a:ext cx="0" cy="0"/>
          <a:chOff x="0" y="0"/>
          <a:chExt cx="0" cy="0"/>
        </a:xfrm>
      </p:grpSpPr>
      <p:sp>
        <p:nvSpPr>
          <p:cNvPr id="1345" name="Rectangle 1344">
            <a:extLst>
              <a:ext uri="{FF2B5EF4-FFF2-40B4-BE49-F238E27FC236}">
                <a16:creationId xmlns:a16="http://schemas.microsoft.com/office/drawing/2014/main" id="{3E28AF17-7ED1-429F-B6AE-356AC25172C0}"/>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AutoShape 749">
            <a:extLst>
              <a:ext uri="{FF2B5EF4-FFF2-40B4-BE49-F238E27FC236}">
                <a16:creationId xmlns:a16="http://schemas.microsoft.com/office/drawing/2014/main" id="{4A1C1687-833B-4819-99FE-9D24DC70DAE0}"/>
              </a:ext>
            </a:extLst>
          </p:cNvPr>
          <p:cNvSpPr>
            <a:spLocks noChangeAspect="1" noChangeArrowheads="1" noTextEdit="1"/>
          </p:cNvSpPr>
          <p:nvPr userDrawn="1"/>
        </p:nvSpPr>
        <p:spPr bwMode="auto">
          <a:xfrm>
            <a:off x="254952" y="474663"/>
            <a:ext cx="9756776" cy="524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uk-UA"/>
          </a:p>
        </p:txBody>
      </p:sp>
      <p:sp>
        <p:nvSpPr>
          <p:cNvPr id="19" name="Title 1"/>
          <p:cNvSpPr>
            <a:spLocks noGrp="1"/>
          </p:cNvSpPr>
          <p:nvPr>
            <p:ph type="title" hasCustomPrompt="1"/>
          </p:nvPr>
        </p:nvSpPr>
        <p:spPr>
          <a:xfrm>
            <a:off x="252000" y="180000"/>
            <a:ext cx="5565775" cy="349200"/>
          </a:xfrm>
        </p:spPr>
        <p:txBody>
          <a:bodyPr/>
          <a:lstStyle>
            <a:lvl1pPr>
              <a:defRPr>
                <a:solidFill>
                  <a:schemeClr val="tx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1"/>
            <a:ext cx="2725604" cy="349200"/>
          </a:xfrm>
          <a:prstGeom prst="rect">
            <a:avLst/>
          </a:prstGeom>
        </p:spPr>
        <p:txBody>
          <a:bodyPr/>
          <a:lstStyle>
            <a:lvl1pPr>
              <a:lnSpc>
                <a:spcPct val="120000"/>
              </a:lnSpc>
              <a:spcBef>
                <a:spcPts val="0"/>
              </a:spcBef>
              <a:defRPr sz="1000" b="1">
                <a:solidFill>
                  <a:schemeClr val="bg2"/>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grpSp>
        <p:nvGrpSpPr>
          <p:cNvPr id="299" name="Group 298">
            <a:extLst>
              <a:ext uri="{FF2B5EF4-FFF2-40B4-BE49-F238E27FC236}">
                <a16:creationId xmlns:a16="http://schemas.microsoft.com/office/drawing/2014/main" id="{63EF4A7C-0D00-43EE-988E-0B83633198BD}"/>
              </a:ext>
            </a:extLst>
          </p:cNvPr>
          <p:cNvGrpSpPr/>
          <p:nvPr userDrawn="1"/>
        </p:nvGrpSpPr>
        <p:grpSpPr>
          <a:xfrm>
            <a:off x="251999" y="763439"/>
            <a:ext cx="8675514" cy="3937034"/>
            <a:chOff x="414241" y="800582"/>
            <a:chExt cx="8311416" cy="3771771"/>
          </a:xfrm>
          <a:solidFill>
            <a:schemeClr val="accent6">
              <a:lumMod val="40000"/>
              <a:lumOff val="60000"/>
            </a:schemeClr>
          </a:solidFill>
        </p:grpSpPr>
        <p:sp>
          <p:nvSpPr>
            <p:cNvPr id="300" name="Freeform: Shape 299">
              <a:extLst>
                <a:ext uri="{FF2B5EF4-FFF2-40B4-BE49-F238E27FC236}">
                  <a16:creationId xmlns:a16="http://schemas.microsoft.com/office/drawing/2014/main" id="{67242C0D-9BA8-4D60-B7DC-1010DEB0D1C5}"/>
                </a:ext>
              </a:extLst>
            </p:cNvPr>
            <p:cNvSpPr/>
            <p:nvPr/>
          </p:nvSpPr>
          <p:spPr>
            <a:xfrm>
              <a:off x="4916277" y="3604661"/>
              <a:ext cx="269738" cy="267571"/>
            </a:xfrm>
            <a:custGeom>
              <a:avLst/>
              <a:gdLst>
                <a:gd name="connsiteX0" fmla="*/ 99680 w 269736"/>
                <a:gd name="connsiteY0" fmla="*/ 257485 h 267572"/>
                <a:gd name="connsiteX1" fmla="*/ 111627 w 269736"/>
                <a:gd name="connsiteY1" fmla="*/ 251202 h 267572"/>
                <a:gd name="connsiteX2" fmla="*/ 122911 w 269736"/>
                <a:gd name="connsiteY2" fmla="*/ 266290 h 267572"/>
                <a:gd name="connsiteX3" fmla="*/ 149903 w 269736"/>
                <a:gd name="connsiteY3" fmla="*/ 265628 h 267572"/>
                <a:gd name="connsiteX4" fmla="*/ 163710 w 269736"/>
                <a:gd name="connsiteY4" fmla="*/ 251822 h 267572"/>
                <a:gd name="connsiteX5" fmla="*/ 163710 w 269736"/>
                <a:gd name="connsiteY5" fmla="*/ 111733 h 267572"/>
                <a:gd name="connsiteX6" fmla="*/ 185081 w 269736"/>
                <a:gd name="connsiteY6" fmla="*/ 103466 h 267572"/>
                <a:gd name="connsiteX7" fmla="*/ 185081 w 269736"/>
                <a:gd name="connsiteY7" fmla="*/ 30714 h 267572"/>
                <a:gd name="connsiteX8" fmla="*/ 205170 w 269736"/>
                <a:gd name="connsiteY8" fmla="*/ 28234 h 267572"/>
                <a:gd name="connsiteX9" fmla="*/ 229021 w 269736"/>
                <a:gd name="connsiteY9" fmla="*/ 21331 h 267572"/>
                <a:gd name="connsiteX10" fmla="*/ 240306 w 269736"/>
                <a:gd name="connsiteY10" fmla="*/ 29598 h 267572"/>
                <a:gd name="connsiteX11" fmla="*/ 255394 w 269736"/>
                <a:gd name="connsiteY11" fmla="*/ 20174 h 267572"/>
                <a:gd name="connsiteX12" fmla="*/ 269655 w 269736"/>
                <a:gd name="connsiteY12" fmla="*/ 17445 h 267572"/>
                <a:gd name="connsiteX13" fmla="*/ 267960 w 269736"/>
                <a:gd name="connsiteY13" fmla="*/ 12568 h 267572"/>
                <a:gd name="connsiteX14" fmla="*/ 223358 w 269736"/>
                <a:gd name="connsiteY14" fmla="*/ 15709 h 267572"/>
                <a:gd name="connsiteX15" fmla="*/ 190289 w 269736"/>
                <a:gd name="connsiteY15" fmla="*/ 17859 h 267572"/>
                <a:gd name="connsiteX16" fmla="*/ 143579 w 269736"/>
                <a:gd name="connsiteY16" fmla="*/ 17859 h 267572"/>
                <a:gd name="connsiteX17" fmla="*/ 136139 w 269736"/>
                <a:gd name="connsiteY17" fmla="*/ 10418 h 267572"/>
                <a:gd name="connsiteX18" fmla="*/ 62891 w 269736"/>
                <a:gd name="connsiteY18" fmla="*/ 10418 h 267572"/>
                <a:gd name="connsiteX19" fmla="*/ 43752 w 269736"/>
                <a:gd name="connsiteY19" fmla="*/ 5127 h 267572"/>
                <a:gd name="connsiteX20" fmla="*/ 23580 w 269736"/>
                <a:gd name="connsiteY20" fmla="*/ 4052 h 267572"/>
                <a:gd name="connsiteX21" fmla="*/ 14031 w 269736"/>
                <a:gd name="connsiteY21" fmla="*/ -81 h 267572"/>
                <a:gd name="connsiteX22" fmla="*/ 6591 w 269736"/>
                <a:gd name="connsiteY22" fmla="*/ 5251 h 267572"/>
                <a:gd name="connsiteX23" fmla="*/ -23 w 269736"/>
                <a:gd name="connsiteY23" fmla="*/ 6987 h 267572"/>
                <a:gd name="connsiteX24" fmla="*/ 11923 w 269736"/>
                <a:gd name="connsiteY24" fmla="*/ 34724 h 267572"/>
                <a:gd name="connsiteX25" fmla="*/ 32591 w 269736"/>
                <a:gd name="connsiteY25" fmla="*/ 78086 h 267572"/>
                <a:gd name="connsiteX26" fmla="*/ 54252 w 269736"/>
                <a:gd name="connsiteY26" fmla="*/ 122316 h 267572"/>
                <a:gd name="connsiteX27" fmla="*/ 55202 w 269736"/>
                <a:gd name="connsiteY27" fmla="*/ 158113 h 267572"/>
                <a:gd name="connsiteX28" fmla="*/ 62767 w 269736"/>
                <a:gd name="connsiteY28" fmla="*/ 191430 h 267572"/>
                <a:gd name="connsiteX29" fmla="*/ 77193 w 269736"/>
                <a:gd name="connsiteY29" fmla="*/ 242893 h 267572"/>
                <a:gd name="connsiteX30" fmla="*/ 90380 w 269736"/>
                <a:gd name="connsiteY30" fmla="*/ 259841 h 267572"/>
                <a:gd name="connsiteX31" fmla="*/ 99680 w 269736"/>
                <a:gd name="connsiteY31" fmla="*/ 257485 h 26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69736" h="267572">
                  <a:moveTo>
                    <a:pt x="99680" y="257485"/>
                  </a:moveTo>
                  <a:cubicBezTo>
                    <a:pt x="99680" y="253104"/>
                    <a:pt x="107245" y="245084"/>
                    <a:pt x="111627" y="251202"/>
                  </a:cubicBezTo>
                  <a:cubicBezTo>
                    <a:pt x="116008" y="257320"/>
                    <a:pt x="114148" y="266290"/>
                    <a:pt x="122911" y="266290"/>
                  </a:cubicBezTo>
                  <a:cubicBezTo>
                    <a:pt x="131675" y="266290"/>
                    <a:pt x="147382" y="269390"/>
                    <a:pt x="149903" y="265628"/>
                  </a:cubicBezTo>
                  <a:cubicBezTo>
                    <a:pt x="152425" y="261867"/>
                    <a:pt x="163710" y="258725"/>
                    <a:pt x="163710" y="251822"/>
                  </a:cubicBezTo>
                  <a:lnTo>
                    <a:pt x="163710" y="111733"/>
                  </a:lnTo>
                  <a:cubicBezTo>
                    <a:pt x="163710" y="106691"/>
                    <a:pt x="185081" y="111733"/>
                    <a:pt x="185081" y="103466"/>
                  </a:cubicBezTo>
                  <a:lnTo>
                    <a:pt x="185081" y="30714"/>
                  </a:lnTo>
                  <a:cubicBezTo>
                    <a:pt x="191819" y="30243"/>
                    <a:pt x="198515" y="29416"/>
                    <a:pt x="205170" y="28234"/>
                  </a:cubicBezTo>
                  <a:cubicBezTo>
                    <a:pt x="209552" y="26953"/>
                    <a:pt x="225260" y="18810"/>
                    <a:pt x="229021" y="21331"/>
                  </a:cubicBezTo>
                  <a:cubicBezTo>
                    <a:pt x="232783" y="23852"/>
                    <a:pt x="237826" y="32616"/>
                    <a:pt x="240306" y="29598"/>
                  </a:cubicBezTo>
                  <a:cubicBezTo>
                    <a:pt x="242787" y="26581"/>
                    <a:pt x="249111" y="20174"/>
                    <a:pt x="255394" y="20174"/>
                  </a:cubicBezTo>
                  <a:cubicBezTo>
                    <a:pt x="260230" y="19706"/>
                    <a:pt x="264984" y="18793"/>
                    <a:pt x="269655" y="17445"/>
                  </a:cubicBezTo>
                  <a:cubicBezTo>
                    <a:pt x="268704" y="15974"/>
                    <a:pt x="268126" y="14304"/>
                    <a:pt x="267960" y="12568"/>
                  </a:cubicBezTo>
                  <a:cubicBezTo>
                    <a:pt x="267960" y="7235"/>
                    <a:pt x="229724" y="13601"/>
                    <a:pt x="223358" y="15709"/>
                  </a:cubicBezTo>
                  <a:cubicBezTo>
                    <a:pt x="216993" y="17818"/>
                    <a:pt x="196821" y="21042"/>
                    <a:pt x="190289" y="17859"/>
                  </a:cubicBezTo>
                  <a:cubicBezTo>
                    <a:pt x="183758" y="14676"/>
                    <a:pt x="143579" y="17859"/>
                    <a:pt x="143579" y="17859"/>
                  </a:cubicBezTo>
                  <a:lnTo>
                    <a:pt x="136139" y="10418"/>
                  </a:lnTo>
                  <a:lnTo>
                    <a:pt x="62891" y="10418"/>
                  </a:lnTo>
                  <a:cubicBezTo>
                    <a:pt x="56112" y="10799"/>
                    <a:pt x="49374" y="8938"/>
                    <a:pt x="43752" y="5127"/>
                  </a:cubicBezTo>
                  <a:cubicBezTo>
                    <a:pt x="37758" y="1056"/>
                    <a:pt x="29987" y="642"/>
                    <a:pt x="23580" y="4052"/>
                  </a:cubicBezTo>
                  <a:cubicBezTo>
                    <a:pt x="16139" y="7235"/>
                    <a:pt x="19446" y="-81"/>
                    <a:pt x="14031" y="-81"/>
                  </a:cubicBezTo>
                  <a:cubicBezTo>
                    <a:pt x="10725" y="138"/>
                    <a:pt x="7872" y="2205"/>
                    <a:pt x="6591" y="5251"/>
                  </a:cubicBezTo>
                  <a:lnTo>
                    <a:pt x="-23" y="6987"/>
                  </a:lnTo>
                  <a:cubicBezTo>
                    <a:pt x="-726" y="13477"/>
                    <a:pt x="4979" y="25382"/>
                    <a:pt x="11923" y="34724"/>
                  </a:cubicBezTo>
                  <a:cubicBezTo>
                    <a:pt x="20893" y="48080"/>
                    <a:pt x="27879" y="62692"/>
                    <a:pt x="32591" y="78086"/>
                  </a:cubicBezTo>
                  <a:cubicBezTo>
                    <a:pt x="37303" y="93463"/>
                    <a:pt x="50821" y="110700"/>
                    <a:pt x="54252" y="122316"/>
                  </a:cubicBezTo>
                  <a:cubicBezTo>
                    <a:pt x="57682" y="133931"/>
                    <a:pt x="51771" y="150590"/>
                    <a:pt x="55202" y="158113"/>
                  </a:cubicBezTo>
                  <a:cubicBezTo>
                    <a:pt x="59046" y="168873"/>
                    <a:pt x="61609" y="180062"/>
                    <a:pt x="62767" y="191430"/>
                  </a:cubicBezTo>
                  <a:cubicBezTo>
                    <a:pt x="64627" y="204285"/>
                    <a:pt x="65578" y="231567"/>
                    <a:pt x="77193" y="242893"/>
                  </a:cubicBezTo>
                  <a:cubicBezTo>
                    <a:pt x="82195" y="248032"/>
                    <a:pt x="86618" y="253715"/>
                    <a:pt x="90380" y="259841"/>
                  </a:cubicBezTo>
                  <a:cubicBezTo>
                    <a:pt x="95753" y="260089"/>
                    <a:pt x="99680" y="260710"/>
                    <a:pt x="99680" y="257485"/>
                  </a:cubicBezTo>
                  <a:close/>
                </a:path>
              </a:pathLst>
            </a:custGeom>
            <a:grpFill/>
            <a:ln w="6350" cap="flat">
              <a:solidFill>
                <a:schemeClr val="bg1"/>
              </a:solidFill>
              <a:prstDash val="solid"/>
              <a:miter/>
            </a:ln>
          </p:spPr>
          <p:txBody>
            <a:bodyPr rtlCol="0" anchor="ctr"/>
            <a:lstStyle/>
            <a:p>
              <a:endParaRPr lang="uk-UA"/>
            </a:p>
          </p:txBody>
        </p:sp>
        <p:sp>
          <p:nvSpPr>
            <p:cNvPr id="301" name="Freeform: Shape 300">
              <a:extLst>
                <a:ext uri="{FF2B5EF4-FFF2-40B4-BE49-F238E27FC236}">
                  <a16:creationId xmlns:a16="http://schemas.microsoft.com/office/drawing/2014/main" id="{349534FE-3C00-40CF-AD77-8F743CBA3585}"/>
                </a:ext>
              </a:extLst>
            </p:cNvPr>
            <p:cNvSpPr/>
            <p:nvPr/>
          </p:nvSpPr>
          <p:spPr>
            <a:xfrm>
              <a:off x="5185932" y="3574609"/>
              <a:ext cx="167058" cy="147901"/>
            </a:xfrm>
            <a:custGeom>
              <a:avLst/>
              <a:gdLst>
                <a:gd name="connsiteX0" fmla="*/ 112477 w 167057"/>
                <a:gd name="connsiteY0" fmla="*/ 6781 h 147901"/>
                <a:gd name="connsiteX1" fmla="*/ 109377 w 167057"/>
                <a:gd name="connsiteY1" fmla="*/ -81 h 147901"/>
                <a:gd name="connsiteX2" fmla="*/ 91147 w 167057"/>
                <a:gd name="connsiteY2" fmla="*/ 498 h 147901"/>
                <a:gd name="connsiteX3" fmla="*/ 79201 w 167057"/>
                <a:gd name="connsiteY3" fmla="*/ 11162 h 147901"/>
                <a:gd name="connsiteX4" fmla="*/ 59732 w 167057"/>
                <a:gd name="connsiteY4" fmla="*/ 26250 h 147901"/>
                <a:gd name="connsiteX5" fmla="*/ 37783 w 167057"/>
                <a:gd name="connsiteY5" fmla="*/ 50101 h 147901"/>
                <a:gd name="connsiteX6" fmla="*/ 10790 w 167057"/>
                <a:gd name="connsiteY6" fmla="*/ 45720 h 147901"/>
                <a:gd name="connsiteX7" fmla="*/ -82 w 167057"/>
                <a:gd name="connsiteY7" fmla="*/ 47373 h 147901"/>
                <a:gd name="connsiteX8" fmla="*/ 12030 w 167057"/>
                <a:gd name="connsiteY8" fmla="*/ 59443 h 147901"/>
                <a:gd name="connsiteX9" fmla="*/ 23687 w 167057"/>
                <a:gd name="connsiteY9" fmla="*/ 84948 h 147901"/>
                <a:gd name="connsiteX10" fmla="*/ 44934 w 167057"/>
                <a:gd name="connsiteY10" fmla="*/ 99787 h 147901"/>
                <a:gd name="connsiteX11" fmla="*/ 53449 w 167057"/>
                <a:gd name="connsiteY11" fmla="*/ 115743 h 147901"/>
                <a:gd name="connsiteX12" fmla="*/ 68330 w 167057"/>
                <a:gd name="connsiteY12" fmla="*/ 130583 h 147901"/>
                <a:gd name="connsiteX13" fmla="*/ 83293 w 167057"/>
                <a:gd name="connsiteY13" fmla="*/ 139594 h 147901"/>
                <a:gd name="connsiteX14" fmla="*/ 103548 w 167057"/>
                <a:gd name="connsiteY14" fmla="*/ 143356 h 147901"/>
                <a:gd name="connsiteX15" fmla="*/ 127689 w 167057"/>
                <a:gd name="connsiteY15" fmla="*/ 147820 h 147901"/>
                <a:gd name="connsiteX16" fmla="*/ 149225 w 167057"/>
                <a:gd name="connsiteY16" fmla="*/ 126367 h 147901"/>
                <a:gd name="connsiteX17" fmla="*/ 154847 w 167057"/>
                <a:gd name="connsiteY17" fmla="*/ 105699 h 147901"/>
                <a:gd name="connsiteX18" fmla="*/ 166173 w 167057"/>
                <a:gd name="connsiteY18" fmla="*/ 89701 h 147901"/>
                <a:gd name="connsiteX19" fmla="*/ 159601 w 167057"/>
                <a:gd name="connsiteY19" fmla="*/ 73704 h 147901"/>
                <a:gd name="connsiteX20" fmla="*/ 165222 w 167057"/>
                <a:gd name="connsiteY20" fmla="*/ 54855 h 147901"/>
                <a:gd name="connsiteX21" fmla="*/ 164272 w 167057"/>
                <a:gd name="connsiteY21" fmla="*/ 21786 h 147901"/>
                <a:gd name="connsiteX22" fmla="*/ 139800 w 167057"/>
                <a:gd name="connsiteY22" fmla="*/ 13312 h 147901"/>
                <a:gd name="connsiteX23" fmla="*/ 112477 w 167057"/>
                <a:gd name="connsiteY23" fmla="*/ 6781 h 147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7057" h="147901">
                  <a:moveTo>
                    <a:pt x="112477" y="6781"/>
                  </a:moveTo>
                  <a:lnTo>
                    <a:pt x="109377" y="-81"/>
                  </a:lnTo>
                  <a:lnTo>
                    <a:pt x="91147" y="498"/>
                  </a:lnTo>
                  <a:cubicBezTo>
                    <a:pt x="79201" y="3639"/>
                    <a:pt x="79201" y="7401"/>
                    <a:pt x="79201" y="11162"/>
                  </a:cubicBezTo>
                  <a:cubicBezTo>
                    <a:pt x="79201" y="14924"/>
                    <a:pt x="67916" y="23563"/>
                    <a:pt x="59732" y="26250"/>
                  </a:cubicBezTo>
                  <a:cubicBezTo>
                    <a:pt x="51547" y="28937"/>
                    <a:pt x="42784" y="47621"/>
                    <a:pt x="37783" y="50101"/>
                  </a:cubicBezTo>
                  <a:cubicBezTo>
                    <a:pt x="32781" y="52581"/>
                    <a:pt x="15791" y="46340"/>
                    <a:pt x="10790" y="45720"/>
                  </a:cubicBezTo>
                  <a:cubicBezTo>
                    <a:pt x="7111" y="45765"/>
                    <a:pt x="3432" y="46323"/>
                    <a:pt x="-82" y="47373"/>
                  </a:cubicBezTo>
                  <a:cubicBezTo>
                    <a:pt x="3060" y="52871"/>
                    <a:pt x="9632" y="59443"/>
                    <a:pt x="12030" y="59443"/>
                  </a:cubicBezTo>
                  <a:cubicBezTo>
                    <a:pt x="15213" y="59443"/>
                    <a:pt x="16163" y="81765"/>
                    <a:pt x="23687" y="84948"/>
                  </a:cubicBezTo>
                  <a:cubicBezTo>
                    <a:pt x="31210" y="88131"/>
                    <a:pt x="44934" y="95571"/>
                    <a:pt x="44934" y="99787"/>
                  </a:cubicBezTo>
                  <a:cubicBezTo>
                    <a:pt x="44934" y="104004"/>
                    <a:pt x="53449" y="109378"/>
                    <a:pt x="53449" y="115743"/>
                  </a:cubicBezTo>
                  <a:cubicBezTo>
                    <a:pt x="53449" y="122109"/>
                    <a:pt x="61716" y="130831"/>
                    <a:pt x="68330" y="130583"/>
                  </a:cubicBezTo>
                  <a:cubicBezTo>
                    <a:pt x="81888" y="130170"/>
                    <a:pt x="83293" y="135791"/>
                    <a:pt x="83293" y="139594"/>
                  </a:cubicBezTo>
                  <a:cubicBezTo>
                    <a:pt x="83293" y="143397"/>
                    <a:pt x="101192" y="139594"/>
                    <a:pt x="103548" y="143356"/>
                  </a:cubicBezTo>
                  <a:cubicBezTo>
                    <a:pt x="105905" y="147118"/>
                    <a:pt x="123390" y="145505"/>
                    <a:pt x="127689" y="147820"/>
                  </a:cubicBezTo>
                  <a:cubicBezTo>
                    <a:pt x="135047" y="140669"/>
                    <a:pt x="145588" y="131286"/>
                    <a:pt x="149225" y="126367"/>
                  </a:cubicBezTo>
                  <a:cubicBezTo>
                    <a:pt x="154847" y="118843"/>
                    <a:pt x="150176" y="108509"/>
                    <a:pt x="154847" y="105699"/>
                  </a:cubicBezTo>
                  <a:cubicBezTo>
                    <a:pt x="159518" y="102888"/>
                    <a:pt x="169935" y="90652"/>
                    <a:pt x="166173" y="89701"/>
                  </a:cubicBezTo>
                  <a:cubicBezTo>
                    <a:pt x="162411" y="88751"/>
                    <a:pt x="165222" y="79326"/>
                    <a:pt x="159601" y="73704"/>
                  </a:cubicBezTo>
                  <a:cubicBezTo>
                    <a:pt x="153979" y="68082"/>
                    <a:pt x="166173" y="65437"/>
                    <a:pt x="165222" y="54855"/>
                  </a:cubicBezTo>
                  <a:cubicBezTo>
                    <a:pt x="164272" y="44273"/>
                    <a:pt x="167124" y="23770"/>
                    <a:pt x="164272" y="21786"/>
                  </a:cubicBezTo>
                  <a:cubicBezTo>
                    <a:pt x="161419" y="19802"/>
                    <a:pt x="148274" y="18975"/>
                    <a:pt x="139800" y="13312"/>
                  </a:cubicBezTo>
                  <a:cubicBezTo>
                    <a:pt x="131327" y="7649"/>
                    <a:pt x="112477" y="6781"/>
                    <a:pt x="112477" y="6781"/>
                  </a:cubicBezTo>
                  <a:close/>
                </a:path>
              </a:pathLst>
            </a:custGeom>
            <a:grpFill/>
            <a:ln w="6350" cap="flat">
              <a:solidFill>
                <a:schemeClr val="bg1"/>
              </a:solidFill>
              <a:prstDash val="solid"/>
              <a:miter/>
            </a:ln>
          </p:spPr>
          <p:txBody>
            <a:bodyPr rtlCol="0" anchor="ctr"/>
            <a:lstStyle/>
            <a:p>
              <a:endParaRPr lang="uk-UA"/>
            </a:p>
          </p:txBody>
        </p:sp>
        <p:sp>
          <p:nvSpPr>
            <p:cNvPr id="302" name="Freeform: Shape 301">
              <a:extLst>
                <a:ext uri="{FF2B5EF4-FFF2-40B4-BE49-F238E27FC236}">
                  <a16:creationId xmlns:a16="http://schemas.microsoft.com/office/drawing/2014/main" id="{D80F83DB-53C4-4700-9013-20120621CF24}"/>
                </a:ext>
              </a:extLst>
            </p:cNvPr>
            <p:cNvSpPr/>
            <p:nvPr/>
          </p:nvSpPr>
          <p:spPr>
            <a:xfrm>
              <a:off x="5080070" y="3621939"/>
              <a:ext cx="189526" cy="203095"/>
            </a:xfrm>
            <a:custGeom>
              <a:avLst/>
              <a:gdLst>
                <a:gd name="connsiteX0" fmla="*/ 174275 w 189526"/>
                <a:gd name="connsiteY0" fmla="*/ 83129 h 203096"/>
                <a:gd name="connsiteX1" fmla="*/ 159394 w 189526"/>
                <a:gd name="connsiteY1" fmla="*/ 68289 h 203096"/>
                <a:gd name="connsiteX2" fmla="*/ 150879 w 189526"/>
                <a:gd name="connsiteY2" fmla="*/ 52333 h 203096"/>
                <a:gd name="connsiteX3" fmla="*/ 129632 w 189526"/>
                <a:gd name="connsiteY3" fmla="*/ 37494 h 203096"/>
                <a:gd name="connsiteX4" fmla="*/ 117975 w 189526"/>
                <a:gd name="connsiteY4" fmla="*/ 11989 h 203096"/>
                <a:gd name="connsiteX5" fmla="*/ 105863 w 189526"/>
                <a:gd name="connsiteY5" fmla="*/ -81 h 203096"/>
                <a:gd name="connsiteX6" fmla="*/ 91602 w 189526"/>
                <a:gd name="connsiteY6" fmla="*/ 2647 h 203096"/>
                <a:gd name="connsiteX7" fmla="*/ 76514 w 189526"/>
                <a:gd name="connsiteY7" fmla="*/ 12072 h 203096"/>
                <a:gd name="connsiteX8" fmla="*/ 65230 w 189526"/>
                <a:gd name="connsiteY8" fmla="*/ 3804 h 203096"/>
                <a:gd name="connsiteX9" fmla="*/ 41378 w 189526"/>
                <a:gd name="connsiteY9" fmla="*/ 10708 h 203096"/>
                <a:gd name="connsiteX10" fmla="*/ 21289 w 189526"/>
                <a:gd name="connsiteY10" fmla="*/ 13188 h 203096"/>
                <a:gd name="connsiteX11" fmla="*/ 21289 w 189526"/>
                <a:gd name="connsiteY11" fmla="*/ 86022 h 203096"/>
                <a:gd name="connsiteX12" fmla="*/ -82 w 189526"/>
                <a:gd name="connsiteY12" fmla="*/ 94290 h 203096"/>
                <a:gd name="connsiteX13" fmla="*/ -82 w 189526"/>
                <a:gd name="connsiteY13" fmla="*/ 156749 h 203096"/>
                <a:gd name="connsiteX14" fmla="*/ 9963 w 189526"/>
                <a:gd name="connsiteY14" fmla="*/ 163362 h 203096"/>
                <a:gd name="connsiteX15" fmla="*/ 16866 w 189526"/>
                <a:gd name="connsiteY15" fmla="*/ 187214 h 203096"/>
                <a:gd name="connsiteX16" fmla="*/ 12484 w 189526"/>
                <a:gd name="connsiteY16" fmla="*/ 192257 h 203096"/>
                <a:gd name="connsiteX17" fmla="*/ 16246 w 189526"/>
                <a:gd name="connsiteY17" fmla="*/ 201640 h 203096"/>
                <a:gd name="connsiteX18" fmla="*/ 37617 w 189526"/>
                <a:gd name="connsiteY18" fmla="*/ 200400 h 203096"/>
                <a:gd name="connsiteX19" fmla="*/ 57086 w 189526"/>
                <a:gd name="connsiteY19" fmla="*/ 178409 h 203096"/>
                <a:gd name="connsiteX20" fmla="*/ 71513 w 189526"/>
                <a:gd name="connsiteY20" fmla="*/ 167124 h 203096"/>
                <a:gd name="connsiteX21" fmla="*/ 96645 w 189526"/>
                <a:gd name="connsiteY21" fmla="*/ 175391 h 203096"/>
                <a:gd name="connsiteX22" fmla="*/ 116735 w 189526"/>
                <a:gd name="connsiteY22" fmla="*/ 166008 h 203096"/>
                <a:gd name="connsiteX23" fmla="*/ 125002 w 189526"/>
                <a:gd name="connsiteY23" fmla="*/ 150300 h 203096"/>
                <a:gd name="connsiteX24" fmla="*/ 143231 w 189526"/>
                <a:gd name="connsiteY24" fmla="*/ 137114 h 203096"/>
                <a:gd name="connsiteX25" fmla="*/ 151994 w 189526"/>
                <a:gd name="connsiteY25" fmla="*/ 122688 h 203096"/>
                <a:gd name="connsiteX26" fmla="*/ 168984 w 189526"/>
                <a:gd name="connsiteY26" fmla="*/ 110080 h 203096"/>
                <a:gd name="connsiteX27" fmla="*/ 182170 w 189526"/>
                <a:gd name="connsiteY27" fmla="*/ 102557 h 203096"/>
                <a:gd name="connsiteX28" fmla="*/ 189445 w 189526"/>
                <a:gd name="connsiteY28" fmla="*/ 92305 h 203096"/>
                <a:gd name="connsiteX29" fmla="*/ 189445 w 189526"/>
                <a:gd name="connsiteY29" fmla="*/ 92305 h 203096"/>
                <a:gd name="connsiteX30" fmla="*/ 174275 w 189526"/>
                <a:gd name="connsiteY30" fmla="*/ 83129 h 20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526" h="203096">
                  <a:moveTo>
                    <a:pt x="174275" y="83129"/>
                  </a:moveTo>
                  <a:cubicBezTo>
                    <a:pt x="167785" y="83377"/>
                    <a:pt x="159394" y="74862"/>
                    <a:pt x="159394" y="68289"/>
                  </a:cubicBezTo>
                  <a:cubicBezTo>
                    <a:pt x="159394" y="61717"/>
                    <a:pt x="150879" y="56591"/>
                    <a:pt x="150879" y="52333"/>
                  </a:cubicBezTo>
                  <a:cubicBezTo>
                    <a:pt x="150879" y="48076"/>
                    <a:pt x="137072" y="40676"/>
                    <a:pt x="129632" y="37494"/>
                  </a:cubicBezTo>
                  <a:cubicBezTo>
                    <a:pt x="122191" y="34311"/>
                    <a:pt x="121365" y="11989"/>
                    <a:pt x="117975" y="11989"/>
                  </a:cubicBezTo>
                  <a:cubicBezTo>
                    <a:pt x="115577" y="11989"/>
                    <a:pt x="109005" y="5417"/>
                    <a:pt x="105863" y="-81"/>
                  </a:cubicBezTo>
                  <a:cubicBezTo>
                    <a:pt x="101192" y="1266"/>
                    <a:pt x="96439" y="2180"/>
                    <a:pt x="91602" y="2647"/>
                  </a:cubicBezTo>
                  <a:cubicBezTo>
                    <a:pt x="85319" y="2647"/>
                    <a:pt x="79201" y="8930"/>
                    <a:pt x="76514" y="12072"/>
                  </a:cubicBezTo>
                  <a:cubicBezTo>
                    <a:pt x="73828" y="15213"/>
                    <a:pt x="69033" y="6409"/>
                    <a:pt x="65230" y="3804"/>
                  </a:cubicBezTo>
                  <a:cubicBezTo>
                    <a:pt x="61427" y="1200"/>
                    <a:pt x="45760" y="9426"/>
                    <a:pt x="41378" y="10708"/>
                  </a:cubicBezTo>
                  <a:cubicBezTo>
                    <a:pt x="34723" y="11890"/>
                    <a:pt x="28027" y="12717"/>
                    <a:pt x="21289" y="13188"/>
                  </a:cubicBezTo>
                  <a:lnTo>
                    <a:pt x="21289" y="86022"/>
                  </a:lnTo>
                  <a:cubicBezTo>
                    <a:pt x="21289" y="94290"/>
                    <a:pt x="-82" y="89164"/>
                    <a:pt x="-82" y="94290"/>
                  </a:cubicBezTo>
                  <a:lnTo>
                    <a:pt x="-82" y="156749"/>
                  </a:lnTo>
                  <a:cubicBezTo>
                    <a:pt x="4548" y="158402"/>
                    <a:pt x="8930" y="160634"/>
                    <a:pt x="9963" y="163362"/>
                  </a:cubicBezTo>
                  <a:cubicBezTo>
                    <a:pt x="12484" y="169646"/>
                    <a:pt x="18230" y="183452"/>
                    <a:pt x="16866" y="187214"/>
                  </a:cubicBezTo>
                  <a:cubicBezTo>
                    <a:pt x="15502" y="190975"/>
                    <a:pt x="12484" y="188454"/>
                    <a:pt x="12484" y="192257"/>
                  </a:cubicBezTo>
                  <a:cubicBezTo>
                    <a:pt x="12484" y="196060"/>
                    <a:pt x="9963" y="201640"/>
                    <a:pt x="16246" y="201640"/>
                  </a:cubicBezTo>
                  <a:cubicBezTo>
                    <a:pt x="22529" y="201640"/>
                    <a:pt x="33194" y="205443"/>
                    <a:pt x="37617" y="200400"/>
                  </a:cubicBezTo>
                  <a:cubicBezTo>
                    <a:pt x="42040" y="195357"/>
                    <a:pt x="56466" y="184072"/>
                    <a:pt x="57086" y="178409"/>
                  </a:cubicBezTo>
                  <a:cubicBezTo>
                    <a:pt x="57707" y="172746"/>
                    <a:pt x="60848" y="160221"/>
                    <a:pt x="71513" y="167124"/>
                  </a:cubicBezTo>
                  <a:cubicBezTo>
                    <a:pt x="82178" y="174027"/>
                    <a:pt x="82839" y="175391"/>
                    <a:pt x="96645" y="175391"/>
                  </a:cubicBezTo>
                  <a:cubicBezTo>
                    <a:pt x="110452" y="175391"/>
                    <a:pt x="114213" y="174771"/>
                    <a:pt x="116735" y="166008"/>
                  </a:cubicBezTo>
                  <a:cubicBezTo>
                    <a:pt x="119256" y="157245"/>
                    <a:pt x="116735" y="150300"/>
                    <a:pt x="125002" y="150300"/>
                  </a:cubicBezTo>
                  <a:cubicBezTo>
                    <a:pt x="133269" y="150300"/>
                    <a:pt x="143231" y="142736"/>
                    <a:pt x="143231" y="137114"/>
                  </a:cubicBezTo>
                  <a:cubicBezTo>
                    <a:pt x="143231" y="131492"/>
                    <a:pt x="146993" y="122688"/>
                    <a:pt x="151994" y="122688"/>
                  </a:cubicBezTo>
                  <a:cubicBezTo>
                    <a:pt x="156996" y="122688"/>
                    <a:pt x="167702" y="116363"/>
                    <a:pt x="168984" y="110080"/>
                  </a:cubicBezTo>
                  <a:cubicBezTo>
                    <a:pt x="170265" y="103797"/>
                    <a:pt x="179028" y="106318"/>
                    <a:pt x="182170" y="102557"/>
                  </a:cubicBezTo>
                  <a:cubicBezTo>
                    <a:pt x="183699" y="100738"/>
                    <a:pt x="186717" y="96315"/>
                    <a:pt x="189445" y="92305"/>
                  </a:cubicBezTo>
                  <a:lnTo>
                    <a:pt x="189445" y="92305"/>
                  </a:lnTo>
                  <a:cubicBezTo>
                    <a:pt x="189404" y="88461"/>
                    <a:pt x="187833" y="82839"/>
                    <a:pt x="174275" y="83129"/>
                  </a:cubicBezTo>
                  <a:close/>
                </a:path>
              </a:pathLst>
            </a:custGeom>
            <a:grpFill/>
            <a:ln w="6350" cap="flat">
              <a:solidFill>
                <a:schemeClr val="bg1"/>
              </a:solidFill>
              <a:prstDash val="solid"/>
              <a:miter/>
            </a:ln>
          </p:spPr>
          <p:txBody>
            <a:bodyPr rtlCol="0" anchor="ctr"/>
            <a:lstStyle/>
            <a:p>
              <a:endParaRPr lang="uk-UA"/>
            </a:p>
          </p:txBody>
        </p:sp>
        <p:sp>
          <p:nvSpPr>
            <p:cNvPr id="303" name="Freeform: Shape 302">
              <a:extLst>
                <a:ext uri="{FF2B5EF4-FFF2-40B4-BE49-F238E27FC236}">
                  <a16:creationId xmlns:a16="http://schemas.microsoft.com/office/drawing/2014/main" id="{18A45BD7-169E-4A4E-804B-FF944CA4A8C7}"/>
                </a:ext>
              </a:extLst>
            </p:cNvPr>
            <p:cNvSpPr/>
            <p:nvPr/>
          </p:nvSpPr>
          <p:spPr>
            <a:xfrm>
              <a:off x="5303203" y="3799148"/>
              <a:ext cx="28563" cy="35091"/>
            </a:xfrm>
            <a:custGeom>
              <a:avLst/>
              <a:gdLst>
                <a:gd name="connsiteX0" fmla="*/ 14386 w 28563"/>
                <a:gd name="connsiteY0" fmla="*/ -81 h 35092"/>
                <a:gd name="connsiteX1" fmla="*/ -82 w 28563"/>
                <a:gd name="connsiteY1" fmla="*/ 15213 h 35092"/>
                <a:gd name="connsiteX2" fmla="*/ 13063 w 28563"/>
                <a:gd name="connsiteY2" fmla="*/ 34889 h 35092"/>
                <a:gd name="connsiteX3" fmla="*/ 24886 w 28563"/>
                <a:gd name="connsiteY3" fmla="*/ 30094 h 35092"/>
                <a:gd name="connsiteX4" fmla="*/ 28482 w 28563"/>
                <a:gd name="connsiteY4" fmla="*/ 24431 h 35092"/>
                <a:gd name="connsiteX5" fmla="*/ 26497 w 28563"/>
                <a:gd name="connsiteY5" fmla="*/ 6161 h 35092"/>
                <a:gd name="connsiteX6" fmla="*/ 14386 w 28563"/>
                <a:gd name="connsiteY6" fmla="*/ -81 h 3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63" h="35092">
                  <a:moveTo>
                    <a:pt x="14386" y="-81"/>
                  </a:moveTo>
                  <a:cubicBezTo>
                    <a:pt x="9136" y="-81"/>
                    <a:pt x="-82" y="12609"/>
                    <a:pt x="-82" y="15213"/>
                  </a:cubicBezTo>
                  <a:cubicBezTo>
                    <a:pt x="-82" y="17818"/>
                    <a:pt x="6491" y="34476"/>
                    <a:pt x="13063" y="34889"/>
                  </a:cubicBezTo>
                  <a:cubicBezTo>
                    <a:pt x="19636" y="35303"/>
                    <a:pt x="24431" y="34889"/>
                    <a:pt x="24886" y="30094"/>
                  </a:cubicBezTo>
                  <a:cubicBezTo>
                    <a:pt x="25258" y="27800"/>
                    <a:pt x="26580" y="25758"/>
                    <a:pt x="28482" y="24431"/>
                  </a:cubicBezTo>
                  <a:cubicBezTo>
                    <a:pt x="27945" y="20298"/>
                    <a:pt x="26870" y="11452"/>
                    <a:pt x="26497" y="6161"/>
                  </a:cubicBezTo>
                  <a:cubicBezTo>
                    <a:pt x="22612" y="3556"/>
                    <a:pt x="17776" y="-81"/>
                    <a:pt x="14386" y="-81"/>
                  </a:cubicBezTo>
                  <a:close/>
                </a:path>
              </a:pathLst>
            </a:custGeom>
            <a:grpFill/>
            <a:ln w="6350" cap="flat">
              <a:solidFill>
                <a:schemeClr val="bg1"/>
              </a:solidFill>
              <a:prstDash val="solid"/>
              <a:miter/>
            </a:ln>
          </p:spPr>
          <p:txBody>
            <a:bodyPr rtlCol="0" anchor="ctr"/>
            <a:lstStyle/>
            <a:p>
              <a:endParaRPr lang="uk-UA"/>
            </a:p>
          </p:txBody>
        </p:sp>
        <p:sp>
          <p:nvSpPr>
            <p:cNvPr id="304" name="Freeform: Shape 303">
              <a:extLst>
                <a:ext uri="{FF2B5EF4-FFF2-40B4-BE49-F238E27FC236}">
                  <a16:creationId xmlns:a16="http://schemas.microsoft.com/office/drawing/2014/main" id="{2A1B28E4-3593-46EF-9ACE-7E3B22B5717E}"/>
                </a:ext>
              </a:extLst>
            </p:cNvPr>
            <p:cNvSpPr/>
            <p:nvPr/>
          </p:nvSpPr>
          <p:spPr>
            <a:xfrm>
              <a:off x="5226524" y="3863157"/>
              <a:ext cx="47578" cy="47929"/>
            </a:xfrm>
            <a:custGeom>
              <a:avLst/>
              <a:gdLst>
                <a:gd name="connsiteX0" fmla="*/ 33690 w 47578"/>
                <a:gd name="connsiteY0" fmla="*/ 1427 h 47929"/>
                <a:gd name="connsiteX1" fmla="*/ 12319 w 47578"/>
                <a:gd name="connsiteY1" fmla="*/ 10191 h 47929"/>
                <a:gd name="connsiteX2" fmla="*/ -82 w 47578"/>
                <a:gd name="connsiteY2" fmla="*/ 29040 h 47929"/>
                <a:gd name="connsiteX3" fmla="*/ 12319 w 47578"/>
                <a:gd name="connsiteY3" fmla="*/ 46608 h 47929"/>
                <a:gd name="connsiteX4" fmla="*/ 21124 w 47578"/>
                <a:gd name="connsiteY4" fmla="*/ 47848 h 47929"/>
                <a:gd name="connsiteX5" fmla="*/ 26167 w 47578"/>
                <a:gd name="connsiteY5" fmla="*/ 36563 h 47929"/>
                <a:gd name="connsiteX6" fmla="*/ 39974 w 47578"/>
                <a:gd name="connsiteY6" fmla="*/ 32802 h 47929"/>
                <a:gd name="connsiteX7" fmla="*/ 47497 w 47578"/>
                <a:gd name="connsiteY7" fmla="*/ 17714 h 47929"/>
                <a:gd name="connsiteX8" fmla="*/ 33690 w 47578"/>
                <a:gd name="connsiteY8" fmla="*/ 1427 h 4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78" h="47929">
                  <a:moveTo>
                    <a:pt x="33690" y="1427"/>
                  </a:moveTo>
                  <a:cubicBezTo>
                    <a:pt x="31169" y="-3616"/>
                    <a:pt x="14841" y="5189"/>
                    <a:pt x="12319" y="10191"/>
                  </a:cubicBezTo>
                  <a:cubicBezTo>
                    <a:pt x="9798" y="15192"/>
                    <a:pt x="-82" y="29040"/>
                    <a:pt x="-82" y="29040"/>
                  </a:cubicBezTo>
                  <a:lnTo>
                    <a:pt x="12319" y="46608"/>
                  </a:lnTo>
                  <a:lnTo>
                    <a:pt x="21124" y="47848"/>
                  </a:lnTo>
                  <a:cubicBezTo>
                    <a:pt x="21124" y="47848"/>
                    <a:pt x="23645" y="41606"/>
                    <a:pt x="26167" y="36563"/>
                  </a:cubicBezTo>
                  <a:cubicBezTo>
                    <a:pt x="28689" y="31520"/>
                    <a:pt x="39974" y="37845"/>
                    <a:pt x="39974" y="32802"/>
                  </a:cubicBezTo>
                  <a:cubicBezTo>
                    <a:pt x="39974" y="27759"/>
                    <a:pt x="47497" y="22757"/>
                    <a:pt x="47497" y="17714"/>
                  </a:cubicBezTo>
                  <a:cubicBezTo>
                    <a:pt x="47497" y="12671"/>
                    <a:pt x="36212" y="6429"/>
                    <a:pt x="33690" y="1427"/>
                  </a:cubicBezTo>
                  <a:close/>
                </a:path>
              </a:pathLst>
            </a:custGeom>
            <a:grpFill/>
            <a:ln w="6350" cap="flat">
              <a:solidFill>
                <a:schemeClr val="bg1"/>
              </a:solidFill>
              <a:prstDash val="solid"/>
              <a:miter/>
            </a:ln>
          </p:spPr>
          <p:txBody>
            <a:bodyPr rtlCol="0" anchor="ctr"/>
            <a:lstStyle/>
            <a:p>
              <a:endParaRPr lang="uk-UA"/>
            </a:p>
          </p:txBody>
        </p:sp>
        <p:sp>
          <p:nvSpPr>
            <p:cNvPr id="305" name="Freeform: Shape 304">
              <a:extLst>
                <a:ext uri="{FF2B5EF4-FFF2-40B4-BE49-F238E27FC236}">
                  <a16:creationId xmlns:a16="http://schemas.microsoft.com/office/drawing/2014/main" id="{280962AF-4327-45E9-BBB9-292B1FE6B677}"/>
                </a:ext>
              </a:extLst>
            </p:cNvPr>
            <p:cNvSpPr/>
            <p:nvPr/>
          </p:nvSpPr>
          <p:spPr>
            <a:xfrm>
              <a:off x="5007111" y="3714243"/>
              <a:ext cx="340901" cy="298462"/>
            </a:xfrm>
            <a:custGeom>
              <a:avLst/>
              <a:gdLst>
                <a:gd name="connsiteX0" fmla="*/ 324822 w 340900"/>
                <a:gd name="connsiteY0" fmla="*/ 111527 h 298463"/>
                <a:gd name="connsiteX1" fmla="*/ 324574 w 340900"/>
                <a:gd name="connsiteY1" fmla="*/ 109336 h 298463"/>
                <a:gd name="connsiteX2" fmla="*/ 320978 w 340900"/>
                <a:gd name="connsiteY2" fmla="*/ 114999 h 298463"/>
                <a:gd name="connsiteX3" fmla="*/ 309155 w 340900"/>
                <a:gd name="connsiteY3" fmla="*/ 119794 h 298463"/>
                <a:gd name="connsiteX4" fmla="*/ 296010 w 340900"/>
                <a:gd name="connsiteY4" fmla="*/ 100118 h 298463"/>
                <a:gd name="connsiteX5" fmla="*/ 310478 w 340900"/>
                <a:gd name="connsiteY5" fmla="*/ 84824 h 298463"/>
                <a:gd name="connsiteX6" fmla="*/ 322589 w 340900"/>
                <a:gd name="connsiteY6" fmla="*/ 91065 h 298463"/>
                <a:gd name="connsiteX7" fmla="*/ 322589 w 340900"/>
                <a:gd name="connsiteY7" fmla="*/ 86932 h 298463"/>
                <a:gd name="connsiteX8" fmla="*/ 320729 w 340900"/>
                <a:gd name="connsiteY8" fmla="*/ 48323 h 298463"/>
                <a:gd name="connsiteX9" fmla="*/ 307543 w 340900"/>
                <a:gd name="connsiteY9" fmla="*/ 8765 h 298463"/>
                <a:gd name="connsiteX10" fmla="*/ 282742 w 340900"/>
                <a:gd name="connsiteY10" fmla="*/ 3598 h 298463"/>
                <a:gd name="connsiteX11" fmla="*/ 262569 w 340900"/>
                <a:gd name="connsiteY11" fmla="*/ -81 h 298463"/>
                <a:gd name="connsiteX12" fmla="*/ 255294 w 340900"/>
                <a:gd name="connsiteY12" fmla="*/ 10170 h 298463"/>
                <a:gd name="connsiteX13" fmla="*/ 242108 w 340900"/>
                <a:gd name="connsiteY13" fmla="*/ 17693 h 298463"/>
                <a:gd name="connsiteX14" fmla="*/ 225118 w 340900"/>
                <a:gd name="connsiteY14" fmla="*/ 30301 h 298463"/>
                <a:gd name="connsiteX15" fmla="*/ 216355 w 340900"/>
                <a:gd name="connsiteY15" fmla="*/ 44727 h 298463"/>
                <a:gd name="connsiteX16" fmla="*/ 198126 w 340900"/>
                <a:gd name="connsiteY16" fmla="*/ 57914 h 298463"/>
                <a:gd name="connsiteX17" fmla="*/ 189859 w 340900"/>
                <a:gd name="connsiteY17" fmla="*/ 73622 h 298463"/>
                <a:gd name="connsiteX18" fmla="*/ 169769 w 340900"/>
                <a:gd name="connsiteY18" fmla="*/ 83005 h 298463"/>
                <a:gd name="connsiteX19" fmla="*/ 144637 w 340900"/>
                <a:gd name="connsiteY19" fmla="*/ 74737 h 298463"/>
                <a:gd name="connsiteX20" fmla="*/ 130211 w 340900"/>
                <a:gd name="connsiteY20" fmla="*/ 86022 h 298463"/>
                <a:gd name="connsiteX21" fmla="*/ 110741 w 340900"/>
                <a:gd name="connsiteY21" fmla="*/ 108013 h 298463"/>
                <a:gd name="connsiteX22" fmla="*/ 89370 w 340900"/>
                <a:gd name="connsiteY22" fmla="*/ 109253 h 298463"/>
                <a:gd name="connsiteX23" fmla="*/ 85609 w 340900"/>
                <a:gd name="connsiteY23" fmla="*/ 99870 h 298463"/>
                <a:gd name="connsiteX24" fmla="*/ 89990 w 340900"/>
                <a:gd name="connsiteY24" fmla="*/ 94827 h 298463"/>
                <a:gd name="connsiteX25" fmla="*/ 83087 w 340900"/>
                <a:gd name="connsiteY25" fmla="*/ 70976 h 298463"/>
                <a:gd name="connsiteX26" fmla="*/ 73042 w 340900"/>
                <a:gd name="connsiteY26" fmla="*/ 64362 h 298463"/>
                <a:gd name="connsiteX27" fmla="*/ 73042 w 340900"/>
                <a:gd name="connsiteY27" fmla="*/ 141909 h 298463"/>
                <a:gd name="connsiteX28" fmla="*/ 59236 w 340900"/>
                <a:gd name="connsiteY28" fmla="*/ 155715 h 298463"/>
                <a:gd name="connsiteX29" fmla="*/ 32243 w 340900"/>
                <a:gd name="connsiteY29" fmla="*/ 156377 h 298463"/>
                <a:gd name="connsiteX30" fmla="*/ 20959 w 340900"/>
                <a:gd name="connsiteY30" fmla="*/ 141289 h 298463"/>
                <a:gd name="connsiteX31" fmla="*/ 9012 w 340900"/>
                <a:gd name="connsiteY31" fmla="*/ 147572 h 298463"/>
                <a:gd name="connsiteX32" fmla="*/ -82 w 340900"/>
                <a:gd name="connsiteY32" fmla="*/ 149763 h 298463"/>
                <a:gd name="connsiteX33" fmla="*/ 15916 w 340900"/>
                <a:gd name="connsiteY33" fmla="*/ 183700 h 298463"/>
                <a:gd name="connsiteX34" fmla="*/ 36335 w 340900"/>
                <a:gd name="connsiteY34" fmla="*/ 225739 h 298463"/>
                <a:gd name="connsiteX35" fmla="*/ 36335 w 340900"/>
                <a:gd name="connsiteY35" fmla="*/ 245498 h 298463"/>
                <a:gd name="connsiteX36" fmla="*/ 36625 w 340900"/>
                <a:gd name="connsiteY36" fmla="*/ 262776 h 298463"/>
                <a:gd name="connsiteX37" fmla="*/ 43569 w 340900"/>
                <a:gd name="connsiteY37" fmla="*/ 281006 h 298463"/>
                <a:gd name="connsiteX38" fmla="*/ 52333 w 340900"/>
                <a:gd name="connsiteY38" fmla="*/ 286338 h 298463"/>
                <a:gd name="connsiteX39" fmla="*/ 63618 w 340900"/>
                <a:gd name="connsiteY39" fmla="*/ 295432 h 298463"/>
                <a:gd name="connsiteX40" fmla="*/ 75936 w 340900"/>
                <a:gd name="connsiteY40" fmla="*/ 296197 h 298463"/>
                <a:gd name="connsiteX41" fmla="*/ 77424 w 340900"/>
                <a:gd name="connsiteY41" fmla="*/ 294481 h 298463"/>
                <a:gd name="connsiteX42" fmla="*/ 102556 w 340900"/>
                <a:gd name="connsiteY42" fmla="*/ 287909 h 298463"/>
                <a:gd name="connsiteX43" fmla="*/ 122026 w 340900"/>
                <a:gd name="connsiteY43" fmla="*/ 280055 h 298463"/>
                <a:gd name="connsiteX44" fmla="*/ 154681 w 340900"/>
                <a:gd name="connsiteY44" fmla="*/ 279766 h 298463"/>
                <a:gd name="connsiteX45" fmla="*/ 175102 w 340900"/>
                <a:gd name="connsiteY45" fmla="*/ 277244 h 298463"/>
                <a:gd name="connsiteX46" fmla="*/ 188577 w 340900"/>
                <a:gd name="connsiteY46" fmla="*/ 274392 h 298463"/>
                <a:gd name="connsiteX47" fmla="*/ 206187 w 340900"/>
                <a:gd name="connsiteY47" fmla="*/ 268439 h 298463"/>
                <a:gd name="connsiteX48" fmla="*/ 249796 w 340900"/>
                <a:gd name="connsiteY48" fmla="*/ 240785 h 298463"/>
                <a:gd name="connsiteX49" fmla="*/ 300350 w 340900"/>
                <a:gd name="connsiteY49" fmla="*/ 178988 h 298463"/>
                <a:gd name="connsiteX50" fmla="*/ 330816 w 340900"/>
                <a:gd name="connsiteY50" fmla="*/ 145051 h 298463"/>
                <a:gd name="connsiteX51" fmla="*/ 340819 w 340900"/>
                <a:gd name="connsiteY51" fmla="*/ 110080 h 298463"/>
                <a:gd name="connsiteX52" fmla="*/ 324822 w 340900"/>
                <a:gd name="connsiteY52" fmla="*/ 111527 h 298463"/>
                <a:gd name="connsiteX53" fmla="*/ 259386 w 340900"/>
                <a:gd name="connsiteY53" fmla="*/ 181799 h 298463"/>
                <a:gd name="connsiteX54" fmla="*/ 245580 w 340900"/>
                <a:gd name="connsiteY54" fmla="*/ 185560 h 298463"/>
                <a:gd name="connsiteX55" fmla="*/ 240537 w 340900"/>
                <a:gd name="connsiteY55" fmla="*/ 196845 h 298463"/>
                <a:gd name="connsiteX56" fmla="*/ 231732 w 340900"/>
                <a:gd name="connsiteY56" fmla="*/ 195605 h 298463"/>
                <a:gd name="connsiteX57" fmla="*/ 219331 w 340900"/>
                <a:gd name="connsiteY57" fmla="*/ 178037 h 298463"/>
                <a:gd name="connsiteX58" fmla="*/ 231732 w 340900"/>
                <a:gd name="connsiteY58" fmla="*/ 159187 h 298463"/>
                <a:gd name="connsiteX59" fmla="*/ 253103 w 340900"/>
                <a:gd name="connsiteY59" fmla="*/ 150424 h 298463"/>
                <a:gd name="connsiteX60" fmla="*/ 266909 w 340900"/>
                <a:gd name="connsiteY60" fmla="*/ 166711 h 298463"/>
                <a:gd name="connsiteX61" fmla="*/ 259386 w 340900"/>
                <a:gd name="connsiteY61" fmla="*/ 181716 h 29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40900" h="298463">
                  <a:moveTo>
                    <a:pt x="324822" y="111527"/>
                  </a:moveTo>
                  <a:cubicBezTo>
                    <a:pt x="324822" y="111527"/>
                    <a:pt x="324822" y="110700"/>
                    <a:pt x="324574" y="109336"/>
                  </a:cubicBezTo>
                  <a:cubicBezTo>
                    <a:pt x="322672" y="110663"/>
                    <a:pt x="321349" y="112705"/>
                    <a:pt x="320978" y="114999"/>
                  </a:cubicBezTo>
                  <a:cubicBezTo>
                    <a:pt x="320522" y="119794"/>
                    <a:pt x="315728" y="120249"/>
                    <a:pt x="309155" y="119794"/>
                  </a:cubicBezTo>
                  <a:cubicBezTo>
                    <a:pt x="302583" y="119339"/>
                    <a:pt x="296010" y="102722"/>
                    <a:pt x="296010" y="100118"/>
                  </a:cubicBezTo>
                  <a:cubicBezTo>
                    <a:pt x="296010" y="97514"/>
                    <a:pt x="305228" y="84824"/>
                    <a:pt x="310478" y="84824"/>
                  </a:cubicBezTo>
                  <a:cubicBezTo>
                    <a:pt x="313867" y="84824"/>
                    <a:pt x="318745" y="88461"/>
                    <a:pt x="322589" y="91065"/>
                  </a:cubicBezTo>
                  <a:cubicBezTo>
                    <a:pt x="322466" y="89689"/>
                    <a:pt x="322466" y="88308"/>
                    <a:pt x="322589" y="86932"/>
                  </a:cubicBezTo>
                  <a:cubicBezTo>
                    <a:pt x="323085" y="84121"/>
                    <a:pt x="326392" y="51631"/>
                    <a:pt x="320729" y="48323"/>
                  </a:cubicBezTo>
                  <a:cubicBezTo>
                    <a:pt x="315066" y="45017"/>
                    <a:pt x="309403" y="12072"/>
                    <a:pt x="307543" y="8765"/>
                  </a:cubicBezTo>
                  <a:cubicBezTo>
                    <a:pt x="305683" y="5458"/>
                    <a:pt x="284932" y="7359"/>
                    <a:pt x="282742" y="3598"/>
                  </a:cubicBezTo>
                  <a:cubicBezTo>
                    <a:pt x="280551" y="-164"/>
                    <a:pt x="262941" y="3598"/>
                    <a:pt x="262569" y="-81"/>
                  </a:cubicBezTo>
                  <a:cubicBezTo>
                    <a:pt x="259841" y="4052"/>
                    <a:pt x="256824" y="8186"/>
                    <a:pt x="255294" y="10170"/>
                  </a:cubicBezTo>
                  <a:cubicBezTo>
                    <a:pt x="252153" y="13932"/>
                    <a:pt x="243348" y="11452"/>
                    <a:pt x="242108" y="17693"/>
                  </a:cubicBezTo>
                  <a:cubicBezTo>
                    <a:pt x="240868" y="23935"/>
                    <a:pt x="230161" y="30301"/>
                    <a:pt x="225118" y="30301"/>
                  </a:cubicBezTo>
                  <a:cubicBezTo>
                    <a:pt x="220076" y="30301"/>
                    <a:pt x="216355" y="39064"/>
                    <a:pt x="216355" y="44727"/>
                  </a:cubicBezTo>
                  <a:cubicBezTo>
                    <a:pt x="216355" y="50390"/>
                    <a:pt x="206310" y="57914"/>
                    <a:pt x="198126" y="57914"/>
                  </a:cubicBezTo>
                  <a:cubicBezTo>
                    <a:pt x="189941" y="57914"/>
                    <a:pt x="192463" y="64817"/>
                    <a:pt x="189859" y="73622"/>
                  </a:cubicBezTo>
                  <a:cubicBezTo>
                    <a:pt x="187254" y="82426"/>
                    <a:pt x="183575" y="83005"/>
                    <a:pt x="169769" y="83005"/>
                  </a:cubicBezTo>
                  <a:cubicBezTo>
                    <a:pt x="155963" y="83005"/>
                    <a:pt x="155301" y="81765"/>
                    <a:pt x="144637" y="74737"/>
                  </a:cubicBezTo>
                  <a:cubicBezTo>
                    <a:pt x="133972" y="67710"/>
                    <a:pt x="130831" y="80400"/>
                    <a:pt x="130211" y="86022"/>
                  </a:cubicBezTo>
                  <a:cubicBezTo>
                    <a:pt x="129590" y="91644"/>
                    <a:pt x="115123" y="102970"/>
                    <a:pt x="110741" y="108013"/>
                  </a:cubicBezTo>
                  <a:cubicBezTo>
                    <a:pt x="106359" y="113056"/>
                    <a:pt x="95653" y="109253"/>
                    <a:pt x="89370" y="109253"/>
                  </a:cubicBezTo>
                  <a:cubicBezTo>
                    <a:pt x="83087" y="109253"/>
                    <a:pt x="85609" y="103631"/>
                    <a:pt x="85609" y="99870"/>
                  </a:cubicBezTo>
                  <a:cubicBezTo>
                    <a:pt x="85609" y="96108"/>
                    <a:pt x="88750" y="98589"/>
                    <a:pt x="89990" y="94827"/>
                  </a:cubicBezTo>
                  <a:cubicBezTo>
                    <a:pt x="91230" y="91065"/>
                    <a:pt x="85609" y="77259"/>
                    <a:pt x="83087" y="70976"/>
                  </a:cubicBezTo>
                  <a:cubicBezTo>
                    <a:pt x="82054" y="68248"/>
                    <a:pt x="77672" y="66016"/>
                    <a:pt x="73042" y="64362"/>
                  </a:cubicBezTo>
                  <a:lnTo>
                    <a:pt x="73042" y="141909"/>
                  </a:lnTo>
                  <a:cubicBezTo>
                    <a:pt x="73042" y="148812"/>
                    <a:pt x="61757" y="151954"/>
                    <a:pt x="59236" y="155715"/>
                  </a:cubicBezTo>
                  <a:cubicBezTo>
                    <a:pt x="56714" y="159477"/>
                    <a:pt x="41007" y="156377"/>
                    <a:pt x="32243" y="156377"/>
                  </a:cubicBezTo>
                  <a:cubicBezTo>
                    <a:pt x="23480" y="156377"/>
                    <a:pt x="25340" y="147572"/>
                    <a:pt x="20959" y="141289"/>
                  </a:cubicBezTo>
                  <a:cubicBezTo>
                    <a:pt x="16577" y="135006"/>
                    <a:pt x="9012" y="143190"/>
                    <a:pt x="9012" y="147572"/>
                  </a:cubicBezTo>
                  <a:cubicBezTo>
                    <a:pt x="9012" y="150879"/>
                    <a:pt x="4879" y="150259"/>
                    <a:pt x="-82" y="149763"/>
                  </a:cubicBezTo>
                  <a:cubicBezTo>
                    <a:pt x="6656" y="160353"/>
                    <a:pt x="12030" y="171754"/>
                    <a:pt x="15916" y="183700"/>
                  </a:cubicBezTo>
                  <a:cubicBezTo>
                    <a:pt x="20959" y="200234"/>
                    <a:pt x="33194" y="216025"/>
                    <a:pt x="36335" y="225739"/>
                  </a:cubicBezTo>
                  <a:cubicBezTo>
                    <a:pt x="39477" y="235453"/>
                    <a:pt x="42908" y="244588"/>
                    <a:pt x="36335" y="245498"/>
                  </a:cubicBezTo>
                  <a:cubicBezTo>
                    <a:pt x="29763" y="246407"/>
                    <a:pt x="29722" y="252112"/>
                    <a:pt x="36625" y="262776"/>
                  </a:cubicBezTo>
                  <a:cubicBezTo>
                    <a:pt x="43528" y="273441"/>
                    <a:pt x="37576" y="279766"/>
                    <a:pt x="43569" y="281006"/>
                  </a:cubicBezTo>
                  <a:cubicBezTo>
                    <a:pt x="49563" y="282246"/>
                    <a:pt x="47703" y="286007"/>
                    <a:pt x="52333" y="286338"/>
                  </a:cubicBezTo>
                  <a:cubicBezTo>
                    <a:pt x="56963" y="286669"/>
                    <a:pt x="60600" y="291340"/>
                    <a:pt x="63618" y="295432"/>
                  </a:cubicBezTo>
                  <a:cubicBezTo>
                    <a:pt x="66800" y="299045"/>
                    <a:pt x="72298" y="299388"/>
                    <a:pt x="75936" y="296197"/>
                  </a:cubicBezTo>
                  <a:cubicBezTo>
                    <a:pt x="76515" y="295692"/>
                    <a:pt x="77011" y="295118"/>
                    <a:pt x="77424" y="294481"/>
                  </a:cubicBezTo>
                  <a:cubicBezTo>
                    <a:pt x="80896" y="289480"/>
                    <a:pt x="91561" y="287909"/>
                    <a:pt x="102556" y="287909"/>
                  </a:cubicBezTo>
                  <a:cubicBezTo>
                    <a:pt x="113552" y="287909"/>
                    <a:pt x="111361" y="283196"/>
                    <a:pt x="122026" y="280055"/>
                  </a:cubicBezTo>
                  <a:cubicBezTo>
                    <a:pt x="132649" y="276802"/>
                    <a:pt x="144017" y="276702"/>
                    <a:pt x="154681" y="279766"/>
                  </a:cubicBezTo>
                  <a:cubicBezTo>
                    <a:pt x="161502" y="282229"/>
                    <a:pt x="169067" y="281291"/>
                    <a:pt x="175102" y="277244"/>
                  </a:cubicBezTo>
                  <a:cubicBezTo>
                    <a:pt x="179483" y="274392"/>
                    <a:pt x="187957" y="281626"/>
                    <a:pt x="188577" y="274392"/>
                  </a:cubicBezTo>
                  <a:cubicBezTo>
                    <a:pt x="189198" y="267158"/>
                    <a:pt x="198002" y="268439"/>
                    <a:pt x="206187" y="268439"/>
                  </a:cubicBezTo>
                  <a:cubicBezTo>
                    <a:pt x="214371" y="268439"/>
                    <a:pt x="234089" y="255542"/>
                    <a:pt x="249796" y="240785"/>
                  </a:cubicBezTo>
                  <a:cubicBezTo>
                    <a:pt x="268687" y="221932"/>
                    <a:pt x="285594" y="201231"/>
                    <a:pt x="300350" y="178988"/>
                  </a:cubicBezTo>
                  <a:cubicBezTo>
                    <a:pt x="309155" y="164189"/>
                    <a:pt x="323582" y="151623"/>
                    <a:pt x="330816" y="145051"/>
                  </a:cubicBezTo>
                  <a:cubicBezTo>
                    <a:pt x="336189" y="140131"/>
                    <a:pt x="339331" y="122770"/>
                    <a:pt x="340819" y="110080"/>
                  </a:cubicBezTo>
                  <a:cubicBezTo>
                    <a:pt x="335445" y="110187"/>
                    <a:pt x="330113" y="110671"/>
                    <a:pt x="324822" y="111527"/>
                  </a:cubicBezTo>
                  <a:close/>
                  <a:moveTo>
                    <a:pt x="259386" y="181799"/>
                  </a:moveTo>
                  <a:cubicBezTo>
                    <a:pt x="259386" y="186841"/>
                    <a:pt x="248060" y="180558"/>
                    <a:pt x="245580" y="185560"/>
                  </a:cubicBezTo>
                  <a:cubicBezTo>
                    <a:pt x="243100" y="190562"/>
                    <a:pt x="240537" y="196845"/>
                    <a:pt x="240537" y="196845"/>
                  </a:cubicBezTo>
                  <a:lnTo>
                    <a:pt x="231732" y="195605"/>
                  </a:lnTo>
                  <a:lnTo>
                    <a:pt x="219331" y="178037"/>
                  </a:lnTo>
                  <a:cubicBezTo>
                    <a:pt x="219331" y="178037"/>
                    <a:pt x="229376" y="164231"/>
                    <a:pt x="231732" y="159187"/>
                  </a:cubicBezTo>
                  <a:cubicBezTo>
                    <a:pt x="234089" y="154145"/>
                    <a:pt x="250582" y="145381"/>
                    <a:pt x="253103" y="150424"/>
                  </a:cubicBezTo>
                  <a:cubicBezTo>
                    <a:pt x="255625" y="155467"/>
                    <a:pt x="266909" y="161709"/>
                    <a:pt x="266909" y="166711"/>
                  </a:cubicBezTo>
                  <a:cubicBezTo>
                    <a:pt x="266909" y="171712"/>
                    <a:pt x="259386" y="176838"/>
                    <a:pt x="259386" y="181716"/>
                  </a:cubicBezTo>
                  <a:close/>
                </a:path>
              </a:pathLst>
            </a:custGeom>
            <a:solidFill>
              <a:schemeClr val="accent1"/>
            </a:solidFill>
            <a:ln w="6350" cap="flat">
              <a:solidFill>
                <a:schemeClr val="bg1"/>
              </a:solidFill>
              <a:prstDash val="solid"/>
              <a:miter/>
            </a:ln>
          </p:spPr>
          <p:txBody>
            <a:bodyPr rtlCol="0" anchor="ctr"/>
            <a:lstStyle/>
            <a:p>
              <a:endParaRPr lang="uk-UA" dirty="0"/>
            </a:p>
          </p:txBody>
        </p:sp>
        <p:sp>
          <p:nvSpPr>
            <p:cNvPr id="306" name="Freeform: Shape 305">
              <a:extLst>
                <a:ext uri="{FF2B5EF4-FFF2-40B4-BE49-F238E27FC236}">
                  <a16:creationId xmlns:a16="http://schemas.microsoft.com/office/drawing/2014/main" id="{3B6425C3-62C6-4616-A434-8FD35756DC9F}"/>
                </a:ext>
              </a:extLst>
            </p:cNvPr>
            <p:cNvSpPr/>
            <p:nvPr/>
          </p:nvSpPr>
          <p:spPr>
            <a:xfrm>
              <a:off x="4917121" y="3362670"/>
              <a:ext cx="248018" cy="261028"/>
            </a:xfrm>
            <a:custGeom>
              <a:avLst/>
              <a:gdLst>
                <a:gd name="connsiteX0" fmla="*/ 13394 w 248017"/>
                <a:gd name="connsiteY0" fmla="*/ 241663 h 261029"/>
                <a:gd name="connsiteX1" fmla="*/ 22943 w 248017"/>
                <a:gd name="connsiteY1" fmla="*/ 245796 h 261029"/>
                <a:gd name="connsiteX2" fmla="*/ 43115 w 248017"/>
                <a:gd name="connsiteY2" fmla="*/ 246871 h 261029"/>
                <a:gd name="connsiteX3" fmla="*/ 62253 w 248017"/>
                <a:gd name="connsiteY3" fmla="*/ 252162 h 261029"/>
                <a:gd name="connsiteX4" fmla="*/ 135502 w 248017"/>
                <a:gd name="connsiteY4" fmla="*/ 252162 h 261029"/>
                <a:gd name="connsiteX5" fmla="*/ 142942 w 248017"/>
                <a:gd name="connsiteY5" fmla="*/ 259602 h 261029"/>
                <a:gd name="connsiteX6" fmla="*/ 189652 w 248017"/>
                <a:gd name="connsiteY6" fmla="*/ 259602 h 261029"/>
                <a:gd name="connsiteX7" fmla="*/ 222721 w 248017"/>
                <a:gd name="connsiteY7" fmla="*/ 257453 h 261029"/>
                <a:gd name="connsiteX8" fmla="*/ 228550 w 248017"/>
                <a:gd name="connsiteY8" fmla="*/ 256089 h 261029"/>
                <a:gd name="connsiteX9" fmla="*/ 204326 w 248017"/>
                <a:gd name="connsiteY9" fmla="*/ 223020 h 261029"/>
                <a:gd name="connsiteX10" fmla="*/ 206517 w 248017"/>
                <a:gd name="connsiteY10" fmla="*/ 152376 h 261029"/>
                <a:gd name="connsiteX11" fmla="*/ 238015 w 248017"/>
                <a:gd name="connsiteY11" fmla="*/ 153451 h 261029"/>
                <a:gd name="connsiteX12" fmla="*/ 243472 w 248017"/>
                <a:gd name="connsiteY12" fmla="*/ 147994 h 261029"/>
                <a:gd name="connsiteX13" fmla="*/ 247936 w 248017"/>
                <a:gd name="connsiteY13" fmla="*/ 105832 h 261029"/>
                <a:gd name="connsiteX14" fmla="*/ 242190 w 248017"/>
                <a:gd name="connsiteY14" fmla="*/ 105832 h 261029"/>
                <a:gd name="connsiteX15" fmla="*/ 223341 w 248017"/>
                <a:gd name="connsiteY15" fmla="*/ 107692 h 261029"/>
                <a:gd name="connsiteX16" fmla="*/ 212057 w 248017"/>
                <a:gd name="connsiteY16" fmla="*/ 113355 h 261029"/>
                <a:gd name="connsiteX17" fmla="*/ 212057 w 248017"/>
                <a:gd name="connsiteY17" fmla="*/ 96407 h 261029"/>
                <a:gd name="connsiteX18" fmla="*/ 201681 w 248017"/>
                <a:gd name="connsiteY18" fmla="*/ 79459 h 261029"/>
                <a:gd name="connsiteX19" fmla="*/ 204533 w 248017"/>
                <a:gd name="connsiteY19" fmla="*/ 49284 h 261029"/>
                <a:gd name="connsiteX20" fmla="*/ 200771 w 248017"/>
                <a:gd name="connsiteY20" fmla="*/ 32336 h 261029"/>
                <a:gd name="connsiteX21" fmla="*/ 186635 w 248017"/>
                <a:gd name="connsiteY21" fmla="*/ 29525 h 261029"/>
                <a:gd name="connsiteX22" fmla="*/ 176259 w 248017"/>
                <a:gd name="connsiteY22" fmla="*/ 24812 h 261029"/>
                <a:gd name="connsiteX23" fmla="*/ 159311 w 248017"/>
                <a:gd name="connsiteY23" fmla="*/ 24812 h 261029"/>
                <a:gd name="connsiteX24" fmla="*/ 151044 w 248017"/>
                <a:gd name="connsiteY24" fmla="*/ 43662 h 261029"/>
                <a:gd name="connsiteX25" fmla="*/ 126573 w 248017"/>
                <a:gd name="connsiteY25" fmla="*/ 47423 h 261029"/>
                <a:gd name="connsiteX26" fmla="*/ 108674 w 248017"/>
                <a:gd name="connsiteY26" fmla="*/ 34237 h 261029"/>
                <a:gd name="connsiteX27" fmla="*/ 100407 w 248017"/>
                <a:gd name="connsiteY27" fmla="*/ 18240 h 261029"/>
                <a:gd name="connsiteX28" fmla="*/ 96645 w 248017"/>
                <a:gd name="connsiteY28" fmla="*/ 341 h 261029"/>
                <a:gd name="connsiteX29" fmla="*/ 27862 w 248017"/>
                <a:gd name="connsiteY29" fmla="*/ 341 h 261029"/>
                <a:gd name="connsiteX30" fmla="*/ 15874 w 248017"/>
                <a:gd name="connsiteY30" fmla="*/ 6873 h 261029"/>
                <a:gd name="connsiteX31" fmla="*/ 34476 w 248017"/>
                <a:gd name="connsiteY31" fmla="*/ 51185 h 261029"/>
                <a:gd name="connsiteX32" fmla="*/ 31003 w 248017"/>
                <a:gd name="connsiteY32" fmla="*/ 73507 h 261029"/>
                <a:gd name="connsiteX33" fmla="*/ 44189 w 248017"/>
                <a:gd name="connsiteY33" fmla="*/ 118067 h 261029"/>
                <a:gd name="connsiteX34" fmla="*/ 29144 w 248017"/>
                <a:gd name="connsiteY34" fmla="*/ 148821 h 261029"/>
                <a:gd name="connsiteX35" fmla="*/ 13766 w 248017"/>
                <a:gd name="connsiteY35" fmla="*/ 189620 h 261029"/>
                <a:gd name="connsiteX36" fmla="*/ 2771 w 248017"/>
                <a:gd name="connsiteY36" fmla="*/ 219465 h 261029"/>
                <a:gd name="connsiteX37" fmla="*/ -82 w 248017"/>
                <a:gd name="connsiteY37" fmla="*/ 248028 h 261029"/>
                <a:gd name="connsiteX38" fmla="*/ -82 w 248017"/>
                <a:gd name="connsiteY38" fmla="*/ 248855 h 261029"/>
                <a:gd name="connsiteX39" fmla="*/ 6532 w 248017"/>
                <a:gd name="connsiteY39" fmla="*/ 247119 h 261029"/>
                <a:gd name="connsiteX40" fmla="*/ 13394 w 248017"/>
                <a:gd name="connsiteY40" fmla="*/ 241663 h 26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8017" h="261029">
                  <a:moveTo>
                    <a:pt x="13394" y="241663"/>
                  </a:moveTo>
                  <a:cubicBezTo>
                    <a:pt x="18727" y="241663"/>
                    <a:pt x="15502" y="249103"/>
                    <a:pt x="22943" y="245796"/>
                  </a:cubicBezTo>
                  <a:cubicBezTo>
                    <a:pt x="29350" y="242386"/>
                    <a:pt x="37121" y="242800"/>
                    <a:pt x="43115" y="246871"/>
                  </a:cubicBezTo>
                  <a:cubicBezTo>
                    <a:pt x="48737" y="250682"/>
                    <a:pt x="55475" y="252542"/>
                    <a:pt x="62253" y="252162"/>
                  </a:cubicBezTo>
                  <a:lnTo>
                    <a:pt x="135502" y="252162"/>
                  </a:lnTo>
                  <a:lnTo>
                    <a:pt x="142942" y="259602"/>
                  </a:lnTo>
                  <a:cubicBezTo>
                    <a:pt x="142942" y="259602"/>
                    <a:pt x="183286" y="256420"/>
                    <a:pt x="189652" y="259602"/>
                  </a:cubicBezTo>
                  <a:cubicBezTo>
                    <a:pt x="196018" y="262785"/>
                    <a:pt x="216190" y="259602"/>
                    <a:pt x="222721" y="257453"/>
                  </a:cubicBezTo>
                  <a:cubicBezTo>
                    <a:pt x="223837" y="257081"/>
                    <a:pt x="225904" y="256626"/>
                    <a:pt x="228550" y="256089"/>
                  </a:cubicBezTo>
                  <a:lnTo>
                    <a:pt x="204326" y="223020"/>
                  </a:lnTo>
                  <a:lnTo>
                    <a:pt x="206517" y="152376"/>
                  </a:lnTo>
                  <a:lnTo>
                    <a:pt x="238015" y="153451"/>
                  </a:lnTo>
                  <a:lnTo>
                    <a:pt x="243472" y="147994"/>
                  </a:lnTo>
                  <a:lnTo>
                    <a:pt x="247936" y="105832"/>
                  </a:lnTo>
                  <a:cubicBezTo>
                    <a:pt x="246118" y="104951"/>
                    <a:pt x="244009" y="104951"/>
                    <a:pt x="242190" y="105832"/>
                  </a:cubicBezTo>
                  <a:cubicBezTo>
                    <a:pt x="235618" y="108642"/>
                    <a:pt x="229790" y="107692"/>
                    <a:pt x="223341" y="107692"/>
                  </a:cubicBezTo>
                  <a:cubicBezTo>
                    <a:pt x="216893" y="107692"/>
                    <a:pt x="215818" y="114306"/>
                    <a:pt x="212057" y="113355"/>
                  </a:cubicBezTo>
                  <a:cubicBezTo>
                    <a:pt x="208295" y="112404"/>
                    <a:pt x="211105" y="100954"/>
                    <a:pt x="212057" y="96407"/>
                  </a:cubicBezTo>
                  <a:cubicBezTo>
                    <a:pt x="213007" y="91860"/>
                    <a:pt x="206393" y="83221"/>
                    <a:pt x="201681" y="79459"/>
                  </a:cubicBezTo>
                  <a:cubicBezTo>
                    <a:pt x="196969" y="75697"/>
                    <a:pt x="207344" y="52136"/>
                    <a:pt x="204533" y="49284"/>
                  </a:cubicBezTo>
                  <a:cubicBezTo>
                    <a:pt x="201723" y="46431"/>
                    <a:pt x="200771" y="38950"/>
                    <a:pt x="200771" y="32336"/>
                  </a:cubicBezTo>
                  <a:cubicBezTo>
                    <a:pt x="200771" y="25722"/>
                    <a:pt x="196059" y="29525"/>
                    <a:pt x="186635" y="29525"/>
                  </a:cubicBezTo>
                  <a:cubicBezTo>
                    <a:pt x="177210" y="29525"/>
                    <a:pt x="176259" y="24812"/>
                    <a:pt x="176259" y="24812"/>
                  </a:cubicBezTo>
                  <a:cubicBezTo>
                    <a:pt x="176259" y="24812"/>
                    <a:pt x="164974" y="22002"/>
                    <a:pt x="159311" y="24812"/>
                  </a:cubicBezTo>
                  <a:cubicBezTo>
                    <a:pt x="153648" y="27623"/>
                    <a:pt x="154599" y="44613"/>
                    <a:pt x="151044" y="43662"/>
                  </a:cubicBezTo>
                  <a:cubicBezTo>
                    <a:pt x="147489" y="42711"/>
                    <a:pt x="135998" y="44613"/>
                    <a:pt x="126573" y="47423"/>
                  </a:cubicBezTo>
                  <a:cubicBezTo>
                    <a:pt x="117148" y="50234"/>
                    <a:pt x="113386" y="45522"/>
                    <a:pt x="108674" y="34237"/>
                  </a:cubicBezTo>
                  <a:cubicBezTo>
                    <a:pt x="103962" y="22952"/>
                    <a:pt x="98299" y="26714"/>
                    <a:pt x="100407" y="18240"/>
                  </a:cubicBezTo>
                  <a:cubicBezTo>
                    <a:pt x="101110" y="12023"/>
                    <a:pt x="99787" y="5744"/>
                    <a:pt x="96645" y="341"/>
                  </a:cubicBezTo>
                  <a:cubicBezTo>
                    <a:pt x="96645" y="341"/>
                    <a:pt x="34641" y="-609"/>
                    <a:pt x="27862" y="341"/>
                  </a:cubicBezTo>
                  <a:cubicBezTo>
                    <a:pt x="23521" y="1780"/>
                    <a:pt x="19429" y="3991"/>
                    <a:pt x="15874" y="6873"/>
                  </a:cubicBezTo>
                  <a:cubicBezTo>
                    <a:pt x="19719" y="21340"/>
                    <a:pt x="31789" y="45522"/>
                    <a:pt x="34476" y="51185"/>
                  </a:cubicBezTo>
                  <a:cubicBezTo>
                    <a:pt x="37163" y="56848"/>
                    <a:pt x="31003" y="62511"/>
                    <a:pt x="31003" y="73507"/>
                  </a:cubicBezTo>
                  <a:cubicBezTo>
                    <a:pt x="31003" y="84502"/>
                    <a:pt x="42950" y="104550"/>
                    <a:pt x="44189" y="118067"/>
                  </a:cubicBezTo>
                  <a:cubicBezTo>
                    <a:pt x="45430" y="131584"/>
                    <a:pt x="36667" y="140058"/>
                    <a:pt x="29144" y="148821"/>
                  </a:cubicBezTo>
                  <a:cubicBezTo>
                    <a:pt x="20256" y="160681"/>
                    <a:pt x="14924" y="174834"/>
                    <a:pt x="13766" y="189620"/>
                  </a:cubicBezTo>
                  <a:cubicBezTo>
                    <a:pt x="13766" y="202021"/>
                    <a:pt x="2440" y="213843"/>
                    <a:pt x="2771" y="219465"/>
                  </a:cubicBezTo>
                  <a:cubicBezTo>
                    <a:pt x="2605" y="229047"/>
                    <a:pt x="1655" y="238600"/>
                    <a:pt x="-82" y="248028"/>
                  </a:cubicBezTo>
                  <a:cubicBezTo>
                    <a:pt x="-82" y="248305"/>
                    <a:pt x="-82" y="248578"/>
                    <a:pt x="-82" y="248855"/>
                  </a:cubicBezTo>
                  <a:lnTo>
                    <a:pt x="6532" y="247119"/>
                  </a:lnTo>
                  <a:cubicBezTo>
                    <a:pt x="7648" y="244192"/>
                    <a:pt x="10294" y="242109"/>
                    <a:pt x="13394" y="241663"/>
                  </a:cubicBezTo>
                  <a:close/>
                </a:path>
              </a:pathLst>
            </a:custGeom>
            <a:grpFill/>
            <a:ln w="6350" cap="flat">
              <a:solidFill>
                <a:schemeClr val="bg1"/>
              </a:solidFill>
              <a:prstDash val="solid"/>
              <a:miter/>
            </a:ln>
          </p:spPr>
          <p:txBody>
            <a:bodyPr rtlCol="0" anchor="ctr"/>
            <a:lstStyle/>
            <a:p>
              <a:endParaRPr lang="uk-UA"/>
            </a:p>
          </p:txBody>
        </p:sp>
        <p:sp>
          <p:nvSpPr>
            <p:cNvPr id="307" name="Freeform: Shape 306">
              <a:extLst>
                <a:ext uri="{FF2B5EF4-FFF2-40B4-BE49-F238E27FC236}">
                  <a16:creationId xmlns:a16="http://schemas.microsoft.com/office/drawing/2014/main" id="{423FFDCF-246D-475E-AA90-FD381C57CDDE}"/>
                </a:ext>
              </a:extLst>
            </p:cNvPr>
            <p:cNvSpPr/>
            <p:nvPr/>
          </p:nvSpPr>
          <p:spPr>
            <a:xfrm>
              <a:off x="5121324" y="3411911"/>
              <a:ext cx="244546" cy="213309"/>
            </a:xfrm>
            <a:custGeom>
              <a:avLst/>
              <a:gdLst>
                <a:gd name="connsiteX0" fmla="*/ 187957 w 244545"/>
                <a:gd name="connsiteY0" fmla="*/ 8641 h 213310"/>
                <a:gd name="connsiteX1" fmla="*/ 172622 w 244545"/>
                <a:gd name="connsiteY1" fmla="*/ -81 h 213310"/>
                <a:gd name="connsiteX2" fmla="*/ 147034 w 244545"/>
                <a:gd name="connsiteY2" fmla="*/ 3722 h 213310"/>
                <a:gd name="connsiteX3" fmla="*/ 141413 w 244545"/>
                <a:gd name="connsiteY3" fmla="*/ 17818 h 213310"/>
                <a:gd name="connsiteX4" fmla="*/ 138561 w 244545"/>
                <a:gd name="connsiteY4" fmla="*/ 29144 h 213310"/>
                <a:gd name="connsiteX5" fmla="*/ 137651 w 244545"/>
                <a:gd name="connsiteY5" fmla="*/ 52664 h 213310"/>
                <a:gd name="connsiteX6" fmla="*/ 132897 w 244545"/>
                <a:gd name="connsiteY6" fmla="*/ 72464 h 213310"/>
                <a:gd name="connsiteX7" fmla="*/ 147034 w 244545"/>
                <a:gd name="connsiteY7" fmla="*/ 89412 h 213310"/>
                <a:gd name="connsiteX8" fmla="*/ 161171 w 244545"/>
                <a:gd name="connsiteY8" fmla="*/ 84700 h 213310"/>
                <a:gd name="connsiteX9" fmla="*/ 163982 w 244545"/>
                <a:gd name="connsiteY9" fmla="*/ 99787 h 213310"/>
                <a:gd name="connsiteX10" fmla="*/ 160221 w 244545"/>
                <a:gd name="connsiteY10" fmla="*/ 109171 h 213310"/>
                <a:gd name="connsiteX11" fmla="*/ 145174 w 244545"/>
                <a:gd name="connsiteY11" fmla="*/ 109171 h 213310"/>
                <a:gd name="connsiteX12" fmla="*/ 136659 w 244545"/>
                <a:gd name="connsiteY12" fmla="*/ 91313 h 213310"/>
                <a:gd name="connsiteX13" fmla="*/ 120662 w 244545"/>
                <a:gd name="connsiteY13" fmla="*/ 87552 h 213310"/>
                <a:gd name="connsiteX14" fmla="*/ 109377 w 244545"/>
                <a:gd name="connsiteY14" fmla="*/ 75151 h 213310"/>
                <a:gd name="connsiteX15" fmla="*/ 101854 w 244545"/>
                <a:gd name="connsiteY15" fmla="*/ 78912 h 213310"/>
                <a:gd name="connsiteX16" fmla="*/ 92429 w 244545"/>
                <a:gd name="connsiteY16" fmla="*/ 81765 h 213310"/>
                <a:gd name="connsiteX17" fmla="*/ 74530 w 244545"/>
                <a:gd name="connsiteY17" fmla="*/ 76102 h 213310"/>
                <a:gd name="connsiteX18" fmla="*/ 67916 w 244545"/>
                <a:gd name="connsiteY18" fmla="*/ 65726 h 213310"/>
                <a:gd name="connsiteX19" fmla="*/ 54730 w 244545"/>
                <a:gd name="connsiteY19" fmla="*/ 66677 h 213310"/>
                <a:gd name="connsiteX20" fmla="*/ 49109 w 244545"/>
                <a:gd name="connsiteY20" fmla="*/ 61965 h 213310"/>
                <a:gd name="connsiteX21" fmla="*/ 43528 w 244545"/>
                <a:gd name="connsiteY21" fmla="*/ 56550 h 213310"/>
                <a:gd name="connsiteX22" fmla="*/ 39064 w 244545"/>
                <a:gd name="connsiteY22" fmla="*/ 98713 h 213310"/>
                <a:gd name="connsiteX23" fmla="*/ 33608 w 244545"/>
                <a:gd name="connsiteY23" fmla="*/ 104169 h 213310"/>
                <a:gd name="connsiteX24" fmla="*/ 2109 w 244545"/>
                <a:gd name="connsiteY24" fmla="*/ 103094 h 213310"/>
                <a:gd name="connsiteX25" fmla="*/ -82 w 244545"/>
                <a:gd name="connsiteY25" fmla="*/ 173738 h 213310"/>
                <a:gd name="connsiteX26" fmla="*/ 24141 w 244545"/>
                <a:gd name="connsiteY26" fmla="*/ 206807 h 213310"/>
                <a:gd name="connsiteX27" fmla="*/ 62915 w 244545"/>
                <a:gd name="connsiteY27" fmla="*/ 205030 h 213310"/>
                <a:gd name="connsiteX28" fmla="*/ 64610 w 244545"/>
                <a:gd name="connsiteY28" fmla="*/ 209907 h 213310"/>
                <a:gd name="connsiteX29" fmla="*/ 75481 w 244545"/>
                <a:gd name="connsiteY29" fmla="*/ 208254 h 213310"/>
                <a:gd name="connsiteX30" fmla="*/ 102474 w 244545"/>
                <a:gd name="connsiteY30" fmla="*/ 212635 h 213310"/>
                <a:gd name="connsiteX31" fmla="*/ 124423 w 244545"/>
                <a:gd name="connsiteY31" fmla="*/ 188784 h 213310"/>
                <a:gd name="connsiteX32" fmla="*/ 143893 w 244545"/>
                <a:gd name="connsiteY32" fmla="*/ 173697 h 213310"/>
                <a:gd name="connsiteX33" fmla="*/ 155839 w 244545"/>
                <a:gd name="connsiteY33" fmla="*/ 163032 h 213310"/>
                <a:gd name="connsiteX34" fmla="*/ 174068 w 244545"/>
                <a:gd name="connsiteY34" fmla="*/ 162453 h 213310"/>
                <a:gd name="connsiteX35" fmla="*/ 175308 w 244545"/>
                <a:gd name="connsiteY35" fmla="*/ 162453 h 213310"/>
                <a:gd name="connsiteX36" fmla="*/ 170927 w 244545"/>
                <a:gd name="connsiteY36" fmla="*/ 146745 h 213310"/>
                <a:gd name="connsiteX37" fmla="*/ 229748 w 244545"/>
                <a:gd name="connsiteY37" fmla="*/ 125457 h 213310"/>
                <a:gd name="connsiteX38" fmla="*/ 225986 w 244545"/>
                <a:gd name="connsiteY38" fmla="*/ 116115 h 213310"/>
                <a:gd name="connsiteX39" fmla="*/ 229252 w 244545"/>
                <a:gd name="connsiteY39" fmla="*/ 95447 h 213310"/>
                <a:gd name="connsiteX40" fmla="*/ 237933 w 244545"/>
                <a:gd name="connsiteY40" fmla="*/ 89991 h 213310"/>
                <a:gd name="connsiteX41" fmla="*/ 236858 w 244545"/>
                <a:gd name="connsiteY41" fmla="*/ 55227 h 213310"/>
                <a:gd name="connsiteX42" fmla="*/ 244464 w 244545"/>
                <a:gd name="connsiteY42" fmla="*/ 50887 h 213310"/>
                <a:gd name="connsiteX43" fmla="*/ 234667 w 244545"/>
                <a:gd name="connsiteY43" fmla="*/ 28027 h 213310"/>
                <a:gd name="connsiteX44" fmla="*/ 207509 w 244545"/>
                <a:gd name="connsiteY44" fmla="*/ 16081 h 213310"/>
                <a:gd name="connsiteX45" fmla="*/ 187957 w 244545"/>
                <a:gd name="connsiteY45" fmla="*/ 8641 h 21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4545" h="213310">
                  <a:moveTo>
                    <a:pt x="187957" y="8641"/>
                  </a:moveTo>
                  <a:cubicBezTo>
                    <a:pt x="185105" y="8641"/>
                    <a:pt x="178367" y="4177"/>
                    <a:pt x="172622" y="-81"/>
                  </a:cubicBezTo>
                  <a:cubicBezTo>
                    <a:pt x="168488" y="4466"/>
                    <a:pt x="154103" y="3722"/>
                    <a:pt x="147034" y="3722"/>
                  </a:cubicBezTo>
                  <a:cubicBezTo>
                    <a:pt x="139966" y="3722"/>
                    <a:pt x="146125" y="14056"/>
                    <a:pt x="141413" y="17818"/>
                  </a:cubicBezTo>
                  <a:cubicBezTo>
                    <a:pt x="136700" y="21579"/>
                    <a:pt x="134799" y="27242"/>
                    <a:pt x="138561" y="29144"/>
                  </a:cubicBezTo>
                  <a:cubicBezTo>
                    <a:pt x="142322" y="31045"/>
                    <a:pt x="137651" y="47042"/>
                    <a:pt x="137651" y="52664"/>
                  </a:cubicBezTo>
                  <a:cubicBezTo>
                    <a:pt x="137651" y="58286"/>
                    <a:pt x="130086" y="70563"/>
                    <a:pt x="132897" y="72464"/>
                  </a:cubicBezTo>
                  <a:cubicBezTo>
                    <a:pt x="135708" y="74366"/>
                    <a:pt x="140462" y="87552"/>
                    <a:pt x="147034" y="89412"/>
                  </a:cubicBezTo>
                  <a:cubicBezTo>
                    <a:pt x="153607" y="91272"/>
                    <a:pt x="158360" y="84700"/>
                    <a:pt x="161171" y="84700"/>
                  </a:cubicBezTo>
                  <a:cubicBezTo>
                    <a:pt x="163982" y="84700"/>
                    <a:pt x="163982" y="92967"/>
                    <a:pt x="163982" y="99787"/>
                  </a:cubicBezTo>
                  <a:cubicBezTo>
                    <a:pt x="164189" y="103322"/>
                    <a:pt x="162825" y="106769"/>
                    <a:pt x="160221" y="109171"/>
                  </a:cubicBezTo>
                  <a:cubicBezTo>
                    <a:pt x="160221" y="109171"/>
                    <a:pt x="149845" y="112974"/>
                    <a:pt x="145174" y="109171"/>
                  </a:cubicBezTo>
                  <a:cubicBezTo>
                    <a:pt x="140462" y="104301"/>
                    <a:pt x="137486" y="98030"/>
                    <a:pt x="136659" y="91313"/>
                  </a:cubicBezTo>
                  <a:cubicBezTo>
                    <a:pt x="136659" y="87552"/>
                    <a:pt x="125374" y="87552"/>
                    <a:pt x="120662" y="87552"/>
                  </a:cubicBezTo>
                  <a:cubicBezTo>
                    <a:pt x="115949" y="87552"/>
                    <a:pt x="111237" y="79037"/>
                    <a:pt x="109377" y="75151"/>
                  </a:cubicBezTo>
                  <a:cubicBezTo>
                    <a:pt x="107517" y="71265"/>
                    <a:pt x="101854" y="76102"/>
                    <a:pt x="101854" y="78912"/>
                  </a:cubicBezTo>
                  <a:cubicBezTo>
                    <a:pt x="101854" y="81723"/>
                    <a:pt x="97142" y="81765"/>
                    <a:pt x="92429" y="81765"/>
                  </a:cubicBezTo>
                  <a:cubicBezTo>
                    <a:pt x="87717" y="81765"/>
                    <a:pt x="78292" y="74200"/>
                    <a:pt x="74530" y="76102"/>
                  </a:cubicBezTo>
                  <a:cubicBezTo>
                    <a:pt x="70769" y="78003"/>
                    <a:pt x="66966" y="69529"/>
                    <a:pt x="67916" y="65726"/>
                  </a:cubicBezTo>
                  <a:cubicBezTo>
                    <a:pt x="68867" y="61923"/>
                    <a:pt x="58492" y="64817"/>
                    <a:pt x="54730" y="66677"/>
                  </a:cubicBezTo>
                  <a:cubicBezTo>
                    <a:pt x="50969" y="68537"/>
                    <a:pt x="49109" y="61965"/>
                    <a:pt x="49109" y="61965"/>
                  </a:cubicBezTo>
                  <a:cubicBezTo>
                    <a:pt x="47744" y="59712"/>
                    <a:pt x="45802" y="57847"/>
                    <a:pt x="43528" y="56550"/>
                  </a:cubicBezTo>
                  <a:lnTo>
                    <a:pt x="39064" y="98713"/>
                  </a:lnTo>
                  <a:lnTo>
                    <a:pt x="33608" y="104169"/>
                  </a:lnTo>
                  <a:lnTo>
                    <a:pt x="2109" y="103094"/>
                  </a:lnTo>
                  <a:lnTo>
                    <a:pt x="-82" y="173738"/>
                  </a:lnTo>
                  <a:lnTo>
                    <a:pt x="24141" y="206807"/>
                  </a:lnTo>
                  <a:cubicBezTo>
                    <a:pt x="36542" y="204203"/>
                    <a:pt x="62915" y="200606"/>
                    <a:pt x="62915" y="205030"/>
                  </a:cubicBezTo>
                  <a:cubicBezTo>
                    <a:pt x="63080" y="206766"/>
                    <a:pt x="63659" y="208436"/>
                    <a:pt x="64610" y="209907"/>
                  </a:cubicBezTo>
                  <a:cubicBezTo>
                    <a:pt x="68123" y="208857"/>
                    <a:pt x="71802" y="208299"/>
                    <a:pt x="75481" y="208254"/>
                  </a:cubicBezTo>
                  <a:cubicBezTo>
                    <a:pt x="80483" y="208874"/>
                    <a:pt x="97472" y="215157"/>
                    <a:pt x="102474" y="212635"/>
                  </a:cubicBezTo>
                  <a:cubicBezTo>
                    <a:pt x="107476" y="210114"/>
                    <a:pt x="116280" y="191306"/>
                    <a:pt x="124423" y="188784"/>
                  </a:cubicBezTo>
                  <a:cubicBezTo>
                    <a:pt x="132566" y="186263"/>
                    <a:pt x="143893" y="177500"/>
                    <a:pt x="143893" y="173697"/>
                  </a:cubicBezTo>
                  <a:cubicBezTo>
                    <a:pt x="143893" y="169894"/>
                    <a:pt x="143893" y="166174"/>
                    <a:pt x="155839" y="163032"/>
                  </a:cubicBezTo>
                  <a:lnTo>
                    <a:pt x="174068" y="162453"/>
                  </a:lnTo>
                  <a:lnTo>
                    <a:pt x="175308" y="162453"/>
                  </a:lnTo>
                  <a:lnTo>
                    <a:pt x="170927" y="146745"/>
                  </a:lnTo>
                  <a:cubicBezTo>
                    <a:pt x="170927" y="146745"/>
                    <a:pt x="226565" y="126077"/>
                    <a:pt x="229748" y="125457"/>
                  </a:cubicBezTo>
                  <a:cubicBezTo>
                    <a:pt x="227268" y="120455"/>
                    <a:pt x="224788" y="116735"/>
                    <a:pt x="225986" y="116115"/>
                  </a:cubicBezTo>
                  <a:cubicBezTo>
                    <a:pt x="228177" y="115040"/>
                    <a:pt x="229252" y="99829"/>
                    <a:pt x="229252" y="95447"/>
                  </a:cubicBezTo>
                  <a:cubicBezTo>
                    <a:pt x="229252" y="91065"/>
                    <a:pt x="242273" y="94331"/>
                    <a:pt x="237933" y="89991"/>
                  </a:cubicBezTo>
                  <a:cubicBezTo>
                    <a:pt x="233593" y="85650"/>
                    <a:pt x="234667" y="60642"/>
                    <a:pt x="236858" y="55227"/>
                  </a:cubicBezTo>
                  <a:cubicBezTo>
                    <a:pt x="239049" y="49812"/>
                    <a:pt x="244464" y="55227"/>
                    <a:pt x="244464" y="50887"/>
                  </a:cubicBezTo>
                  <a:cubicBezTo>
                    <a:pt x="244464" y="46546"/>
                    <a:pt x="237933" y="32368"/>
                    <a:pt x="234667" y="28027"/>
                  </a:cubicBezTo>
                  <a:cubicBezTo>
                    <a:pt x="232311" y="24927"/>
                    <a:pt x="212924" y="17156"/>
                    <a:pt x="207509" y="16081"/>
                  </a:cubicBezTo>
                  <a:cubicBezTo>
                    <a:pt x="202094" y="15007"/>
                    <a:pt x="193372" y="8641"/>
                    <a:pt x="187957" y="8641"/>
                  </a:cubicBezTo>
                  <a:close/>
                </a:path>
              </a:pathLst>
            </a:custGeom>
            <a:grpFill/>
            <a:ln w="6350" cap="flat">
              <a:solidFill>
                <a:schemeClr val="bg1"/>
              </a:solidFill>
              <a:prstDash val="solid"/>
              <a:miter/>
            </a:ln>
          </p:spPr>
          <p:txBody>
            <a:bodyPr rtlCol="0" anchor="ctr"/>
            <a:lstStyle/>
            <a:p>
              <a:endParaRPr lang="uk-UA"/>
            </a:p>
          </p:txBody>
        </p:sp>
        <p:sp>
          <p:nvSpPr>
            <p:cNvPr id="308" name="Freeform: Shape 307">
              <a:extLst>
                <a:ext uri="{FF2B5EF4-FFF2-40B4-BE49-F238E27FC236}">
                  <a16:creationId xmlns:a16="http://schemas.microsoft.com/office/drawing/2014/main" id="{33143FB7-39D4-4BD2-8309-BF1D90414592}"/>
                </a:ext>
              </a:extLst>
            </p:cNvPr>
            <p:cNvSpPr/>
            <p:nvPr/>
          </p:nvSpPr>
          <p:spPr>
            <a:xfrm>
              <a:off x="5266670" y="3259174"/>
              <a:ext cx="40553" cy="34662"/>
            </a:xfrm>
            <a:custGeom>
              <a:avLst/>
              <a:gdLst>
                <a:gd name="connsiteX0" fmla="*/ 33683 w 40553"/>
                <a:gd name="connsiteY0" fmla="*/ -81 h 34662"/>
                <a:gd name="connsiteX1" fmla="*/ 21944 w 40553"/>
                <a:gd name="connsiteY1" fmla="*/ 3763 h 34662"/>
                <a:gd name="connsiteX2" fmla="*/ 11362 w 40553"/>
                <a:gd name="connsiteY2" fmla="*/ 5623 h 34662"/>
                <a:gd name="connsiteX3" fmla="*/ 8757 w 40553"/>
                <a:gd name="connsiteY3" fmla="*/ 7649 h 34662"/>
                <a:gd name="connsiteX4" fmla="*/ 4624 w 40553"/>
                <a:gd name="connsiteY4" fmla="*/ 21290 h 34662"/>
                <a:gd name="connsiteX5" fmla="*/ -47 w 40553"/>
                <a:gd name="connsiteY5" fmla="*/ 27408 h 34662"/>
                <a:gd name="connsiteX6" fmla="*/ 4087 w 40553"/>
                <a:gd name="connsiteY6" fmla="*/ 33567 h 34662"/>
                <a:gd name="connsiteX7" fmla="*/ 11114 w 40553"/>
                <a:gd name="connsiteY7" fmla="*/ 34228 h 34662"/>
                <a:gd name="connsiteX8" fmla="*/ 21985 w 40553"/>
                <a:gd name="connsiteY8" fmla="*/ 27697 h 34662"/>
                <a:gd name="connsiteX9" fmla="*/ 40463 w 40553"/>
                <a:gd name="connsiteY9" fmla="*/ 23357 h 34662"/>
                <a:gd name="connsiteX10" fmla="*/ 37197 w 40553"/>
                <a:gd name="connsiteY10" fmla="*/ 9220 h 3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553" h="34662">
                  <a:moveTo>
                    <a:pt x="33683" y="-81"/>
                  </a:moveTo>
                  <a:cubicBezTo>
                    <a:pt x="29715" y="957"/>
                    <a:pt x="25788" y="2242"/>
                    <a:pt x="21944" y="3763"/>
                  </a:cubicBezTo>
                  <a:cubicBezTo>
                    <a:pt x="18761" y="5698"/>
                    <a:pt x="14999" y="6363"/>
                    <a:pt x="11362" y="5623"/>
                  </a:cubicBezTo>
                  <a:cubicBezTo>
                    <a:pt x="10701" y="6524"/>
                    <a:pt x="9791" y="7223"/>
                    <a:pt x="8757" y="7649"/>
                  </a:cubicBezTo>
                  <a:cubicBezTo>
                    <a:pt x="3590" y="9509"/>
                    <a:pt x="4624" y="21290"/>
                    <a:pt x="4624" y="21290"/>
                  </a:cubicBezTo>
                  <a:cubicBezTo>
                    <a:pt x="1689" y="21736"/>
                    <a:pt x="-378" y="24444"/>
                    <a:pt x="-47" y="27408"/>
                  </a:cubicBezTo>
                  <a:cubicBezTo>
                    <a:pt x="-129" y="30140"/>
                    <a:pt x="1524" y="32620"/>
                    <a:pt x="4087" y="33567"/>
                  </a:cubicBezTo>
                  <a:cubicBezTo>
                    <a:pt x="6443" y="33624"/>
                    <a:pt x="8799" y="33848"/>
                    <a:pt x="11114" y="34228"/>
                  </a:cubicBezTo>
                  <a:cubicBezTo>
                    <a:pt x="23060" y="36419"/>
                    <a:pt x="21985" y="27697"/>
                    <a:pt x="21985" y="27697"/>
                  </a:cubicBezTo>
                  <a:cubicBezTo>
                    <a:pt x="21985" y="27697"/>
                    <a:pt x="39388" y="28772"/>
                    <a:pt x="40463" y="23357"/>
                  </a:cubicBezTo>
                  <a:cubicBezTo>
                    <a:pt x="40587" y="18446"/>
                    <a:pt x="39471" y="13580"/>
                    <a:pt x="37197" y="9220"/>
                  </a:cubicBezTo>
                  <a:close/>
                </a:path>
              </a:pathLst>
            </a:custGeom>
            <a:grpFill/>
            <a:ln w="6350" cap="flat">
              <a:solidFill>
                <a:schemeClr val="bg1"/>
              </a:solidFill>
              <a:prstDash val="solid"/>
              <a:miter/>
            </a:ln>
          </p:spPr>
          <p:txBody>
            <a:bodyPr rtlCol="0" anchor="ctr"/>
            <a:lstStyle/>
            <a:p>
              <a:endParaRPr lang="uk-UA"/>
            </a:p>
          </p:txBody>
        </p:sp>
        <p:sp>
          <p:nvSpPr>
            <p:cNvPr id="309" name="Freeform: Shape 308">
              <a:extLst>
                <a:ext uri="{FF2B5EF4-FFF2-40B4-BE49-F238E27FC236}">
                  <a16:creationId xmlns:a16="http://schemas.microsoft.com/office/drawing/2014/main" id="{916D60FE-73CB-419D-83B2-C71487AACB10}"/>
                </a:ext>
              </a:extLst>
            </p:cNvPr>
            <p:cNvSpPr/>
            <p:nvPr/>
          </p:nvSpPr>
          <p:spPr>
            <a:xfrm>
              <a:off x="5522369" y="2976390"/>
              <a:ext cx="219429" cy="293323"/>
            </a:xfrm>
            <a:custGeom>
              <a:avLst/>
              <a:gdLst>
                <a:gd name="connsiteX0" fmla="*/ 51134 w 219428"/>
                <a:gd name="connsiteY0" fmla="*/ 53535 h 293324"/>
                <a:gd name="connsiteX1" fmla="*/ 65271 w 219428"/>
                <a:gd name="connsiteY1" fmla="*/ 66266 h 293324"/>
                <a:gd name="connsiteX2" fmla="*/ 108137 w 219428"/>
                <a:gd name="connsiteY2" fmla="*/ 81313 h 293324"/>
                <a:gd name="connsiteX3" fmla="*/ 137320 w 219428"/>
                <a:gd name="connsiteY3" fmla="*/ 87926 h 293324"/>
                <a:gd name="connsiteX4" fmla="*/ 144885 w 219428"/>
                <a:gd name="connsiteY4" fmla="*/ 92639 h 293324"/>
                <a:gd name="connsiteX5" fmla="*/ 88378 w 219428"/>
                <a:gd name="connsiteY5" fmla="*/ 149145 h 293324"/>
                <a:gd name="connsiteX6" fmla="*/ 64816 w 219428"/>
                <a:gd name="connsiteY6" fmla="*/ 153279 h 293324"/>
                <a:gd name="connsiteX7" fmla="*/ 37038 w 219428"/>
                <a:gd name="connsiteY7" fmla="*/ 167912 h 293324"/>
                <a:gd name="connsiteX8" fmla="*/ 19842 w 219428"/>
                <a:gd name="connsiteY8" fmla="*/ 170558 h 293324"/>
                <a:gd name="connsiteX9" fmla="*/ 9674 w 219428"/>
                <a:gd name="connsiteY9" fmla="*/ 185439 h 293324"/>
                <a:gd name="connsiteX10" fmla="*/ -82 w 219428"/>
                <a:gd name="connsiteY10" fmla="*/ 200651 h 293324"/>
                <a:gd name="connsiteX11" fmla="*/ 993 w 219428"/>
                <a:gd name="connsiteY11" fmla="*/ 276709 h 293324"/>
                <a:gd name="connsiteX12" fmla="*/ 11534 w 219428"/>
                <a:gd name="connsiteY12" fmla="*/ 293244 h 293324"/>
                <a:gd name="connsiteX13" fmla="*/ 58699 w 219428"/>
                <a:gd name="connsiteY13" fmla="*/ 243392 h 293324"/>
                <a:gd name="connsiteX14" fmla="*/ 95901 w 219428"/>
                <a:gd name="connsiteY14" fmla="*/ 215160 h 293324"/>
                <a:gd name="connsiteX15" fmla="*/ 148646 w 219428"/>
                <a:gd name="connsiteY15" fmla="*/ 163324 h 293324"/>
                <a:gd name="connsiteX16" fmla="*/ 173158 w 219428"/>
                <a:gd name="connsiteY16" fmla="*/ 124096 h 293324"/>
                <a:gd name="connsiteX17" fmla="*/ 192297 w 219428"/>
                <a:gd name="connsiteY17" fmla="*/ 91027 h 293324"/>
                <a:gd name="connsiteX18" fmla="*/ 212056 w 219428"/>
                <a:gd name="connsiteY18" fmla="*/ 48988 h 293324"/>
                <a:gd name="connsiteX19" fmla="*/ 219290 w 219428"/>
                <a:gd name="connsiteY19" fmla="*/ 11785 h 293324"/>
                <a:gd name="connsiteX20" fmla="*/ 205484 w 219428"/>
                <a:gd name="connsiteY20" fmla="*/ 4551 h 293324"/>
                <a:gd name="connsiteX21" fmla="*/ 157740 w 219428"/>
                <a:gd name="connsiteY21" fmla="*/ 17407 h 293324"/>
                <a:gd name="connsiteX22" fmla="*/ 123845 w 219428"/>
                <a:gd name="connsiteY22" fmla="*/ 25261 h 293324"/>
                <a:gd name="connsiteX23" fmla="*/ 96232 w 219428"/>
                <a:gd name="connsiteY23" fmla="*/ 30304 h 293324"/>
                <a:gd name="connsiteX24" fmla="*/ 61055 w 219428"/>
                <a:gd name="connsiteY24" fmla="*/ 27451 h 293324"/>
                <a:gd name="connsiteX25" fmla="*/ 50183 w 219428"/>
                <a:gd name="connsiteY25" fmla="*/ 15340 h 293324"/>
                <a:gd name="connsiteX26" fmla="*/ 38113 w 219428"/>
                <a:gd name="connsiteY26" fmla="*/ 33735 h 293324"/>
                <a:gd name="connsiteX27" fmla="*/ 51134 w 219428"/>
                <a:gd name="connsiteY27" fmla="*/ 53535 h 29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9428" h="293324">
                  <a:moveTo>
                    <a:pt x="51134" y="53535"/>
                  </a:moveTo>
                  <a:cubicBezTo>
                    <a:pt x="54937" y="55436"/>
                    <a:pt x="61055" y="65316"/>
                    <a:pt x="65271" y="66266"/>
                  </a:cubicBezTo>
                  <a:cubicBezTo>
                    <a:pt x="69487" y="67217"/>
                    <a:pt x="93049" y="75195"/>
                    <a:pt x="108137" y="81313"/>
                  </a:cubicBezTo>
                  <a:cubicBezTo>
                    <a:pt x="117314" y="85450"/>
                    <a:pt x="127234" y="87699"/>
                    <a:pt x="137320" y="87926"/>
                  </a:cubicBezTo>
                  <a:cubicBezTo>
                    <a:pt x="142033" y="87926"/>
                    <a:pt x="149101" y="89332"/>
                    <a:pt x="144885" y="92639"/>
                  </a:cubicBezTo>
                  <a:cubicBezTo>
                    <a:pt x="140668" y="95946"/>
                    <a:pt x="94330" y="142532"/>
                    <a:pt x="88378" y="149145"/>
                  </a:cubicBezTo>
                  <a:cubicBezTo>
                    <a:pt x="82426" y="155759"/>
                    <a:pt x="78457" y="153279"/>
                    <a:pt x="64816" y="153279"/>
                  </a:cubicBezTo>
                  <a:cubicBezTo>
                    <a:pt x="51176" y="153279"/>
                    <a:pt x="40800" y="168367"/>
                    <a:pt x="37038" y="167912"/>
                  </a:cubicBezTo>
                  <a:cubicBezTo>
                    <a:pt x="31251" y="168210"/>
                    <a:pt x="25464" y="169099"/>
                    <a:pt x="19842" y="170558"/>
                  </a:cubicBezTo>
                  <a:lnTo>
                    <a:pt x="9674" y="185439"/>
                  </a:lnTo>
                  <a:lnTo>
                    <a:pt x="-82" y="200651"/>
                  </a:lnTo>
                  <a:lnTo>
                    <a:pt x="993" y="276709"/>
                  </a:lnTo>
                  <a:lnTo>
                    <a:pt x="11534" y="293244"/>
                  </a:lnTo>
                  <a:cubicBezTo>
                    <a:pt x="19801" y="282124"/>
                    <a:pt x="42164" y="260795"/>
                    <a:pt x="58699" y="243392"/>
                  </a:cubicBezTo>
                  <a:cubicBezTo>
                    <a:pt x="76597" y="224543"/>
                    <a:pt x="85691" y="220161"/>
                    <a:pt x="95901" y="215160"/>
                  </a:cubicBezTo>
                  <a:cubicBezTo>
                    <a:pt x="106111" y="210158"/>
                    <a:pt x="131368" y="185315"/>
                    <a:pt x="148646" y="163324"/>
                  </a:cubicBezTo>
                  <a:cubicBezTo>
                    <a:pt x="159559" y="149518"/>
                    <a:pt x="171588" y="134140"/>
                    <a:pt x="173158" y="124096"/>
                  </a:cubicBezTo>
                  <a:cubicBezTo>
                    <a:pt x="174729" y="114051"/>
                    <a:pt x="184733" y="100865"/>
                    <a:pt x="192297" y="91027"/>
                  </a:cubicBezTo>
                  <a:cubicBezTo>
                    <a:pt x="199862" y="81189"/>
                    <a:pt x="212387" y="56511"/>
                    <a:pt x="212056" y="48988"/>
                  </a:cubicBezTo>
                  <a:cubicBezTo>
                    <a:pt x="211726" y="41464"/>
                    <a:pt x="218339" y="25426"/>
                    <a:pt x="219290" y="11785"/>
                  </a:cubicBezTo>
                  <a:cubicBezTo>
                    <a:pt x="220241" y="-1856"/>
                    <a:pt x="208956" y="-2972"/>
                    <a:pt x="205484" y="4551"/>
                  </a:cubicBezTo>
                  <a:cubicBezTo>
                    <a:pt x="202012" y="12074"/>
                    <a:pt x="175019" y="16952"/>
                    <a:pt x="157740" y="17407"/>
                  </a:cubicBezTo>
                  <a:cubicBezTo>
                    <a:pt x="140462" y="17861"/>
                    <a:pt x="130128" y="19308"/>
                    <a:pt x="123845" y="25261"/>
                  </a:cubicBezTo>
                  <a:cubicBezTo>
                    <a:pt x="117561" y="31213"/>
                    <a:pt x="101853" y="23690"/>
                    <a:pt x="96232" y="30304"/>
                  </a:cubicBezTo>
                  <a:cubicBezTo>
                    <a:pt x="90610" y="36918"/>
                    <a:pt x="68247" y="42704"/>
                    <a:pt x="61055" y="27451"/>
                  </a:cubicBezTo>
                  <a:cubicBezTo>
                    <a:pt x="58740" y="22396"/>
                    <a:pt x="54978" y="18167"/>
                    <a:pt x="50183" y="15340"/>
                  </a:cubicBezTo>
                  <a:cubicBezTo>
                    <a:pt x="44065" y="21582"/>
                    <a:pt x="36790" y="30758"/>
                    <a:pt x="38113" y="33735"/>
                  </a:cubicBezTo>
                  <a:cubicBezTo>
                    <a:pt x="39849" y="38364"/>
                    <a:pt x="47372" y="51674"/>
                    <a:pt x="51134" y="53535"/>
                  </a:cubicBezTo>
                  <a:close/>
                </a:path>
              </a:pathLst>
            </a:custGeom>
            <a:grpFill/>
            <a:ln w="6350" cap="flat">
              <a:solidFill>
                <a:schemeClr val="bg1"/>
              </a:solidFill>
              <a:prstDash val="solid"/>
              <a:miter/>
            </a:ln>
          </p:spPr>
          <p:txBody>
            <a:bodyPr rtlCol="0" anchor="ctr"/>
            <a:lstStyle/>
            <a:p>
              <a:endParaRPr lang="uk-UA"/>
            </a:p>
          </p:txBody>
        </p:sp>
        <p:sp>
          <p:nvSpPr>
            <p:cNvPr id="310" name="Freeform: Shape 309">
              <a:extLst>
                <a:ext uri="{FF2B5EF4-FFF2-40B4-BE49-F238E27FC236}">
                  <a16:creationId xmlns:a16="http://schemas.microsoft.com/office/drawing/2014/main" id="{7B3F8A6E-1745-481E-A203-A77779A27D52}"/>
                </a:ext>
              </a:extLst>
            </p:cNvPr>
            <p:cNvSpPr/>
            <p:nvPr/>
          </p:nvSpPr>
          <p:spPr>
            <a:xfrm>
              <a:off x="4387642" y="2435299"/>
              <a:ext cx="255304" cy="201765"/>
            </a:xfrm>
            <a:custGeom>
              <a:avLst/>
              <a:gdLst>
                <a:gd name="connsiteX0" fmla="*/ 94330 w 255303"/>
                <a:gd name="connsiteY0" fmla="*/ 201686 h 201766"/>
                <a:gd name="connsiteX1" fmla="*/ 93834 w 255303"/>
                <a:gd name="connsiteY1" fmla="*/ 172750 h 201766"/>
                <a:gd name="connsiteX2" fmla="*/ 127771 w 255303"/>
                <a:gd name="connsiteY2" fmla="*/ 150594 h 201766"/>
                <a:gd name="connsiteX3" fmla="*/ 141578 w 255303"/>
                <a:gd name="connsiteY3" fmla="*/ 146460 h 201766"/>
                <a:gd name="connsiteX4" fmla="*/ 160303 w 255303"/>
                <a:gd name="connsiteY4" fmla="*/ 142327 h 201766"/>
                <a:gd name="connsiteX5" fmla="*/ 171340 w 255303"/>
                <a:gd name="connsiteY5" fmla="*/ 129926 h 201766"/>
                <a:gd name="connsiteX6" fmla="*/ 187296 w 255303"/>
                <a:gd name="connsiteY6" fmla="*/ 124387 h 201766"/>
                <a:gd name="connsiteX7" fmla="*/ 196968 w 255303"/>
                <a:gd name="connsiteY7" fmla="*/ 118186 h 201766"/>
                <a:gd name="connsiteX8" fmla="*/ 199738 w 255303"/>
                <a:gd name="connsiteY8" fmla="*/ 105000 h 201766"/>
                <a:gd name="connsiteX9" fmla="*/ 206641 w 255303"/>
                <a:gd name="connsiteY9" fmla="*/ 99502 h 201766"/>
                <a:gd name="connsiteX10" fmla="*/ 219042 w 255303"/>
                <a:gd name="connsiteY10" fmla="*/ 91855 h 201766"/>
                <a:gd name="connsiteX11" fmla="*/ 250209 w 255303"/>
                <a:gd name="connsiteY11" fmla="*/ 90491 h 201766"/>
                <a:gd name="connsiteX12" fmla="*/ 255046 w 255303"/>
                <a:gd name="connsiteY12" fmla="*/ 82224 h 201766"/>
                <a:gd name="connsiteX13" fmla="*/ 246779 w 255303"/>
                <a:gd name="connsiteY13" fmla="*/ 67673 h 201766"/>
                <a:gd name="connsiteX14" fmla="*/ 245373 w 255303"/>
                <a:gd name="connsiteY14" fmla="*/ 48287 h 201766"/>
                <a:gd name="connsiteX15" fmla="*/ 239173 w 255303"/>
                <a:gd name="connsiteY15" fmla="*/ 26172 h 201766"/>
                <a:gd name="connsiteX16" fmla="*/ 235659 w 255303"/>
                <a:gd name="connsiteY16" fmla="*/ 19599 h 201766"/>
                <a:gd name="connsiteX17" fmla="*/ 210858 w 255303"/>
                <a:gd name="connsiteY17" fmla="*/ 13853 h 201766"/>
                <a:gd name="connsiteX18" fmla="*/ 174771 w 255303"/>
                <a:gd name="connsiteY18" fmla="*/ 10092 h 201766"/>
                <a:gd name="connsiteX19" fmla="*/ 154971 w 255303"/>
                <a:gd name="connsiteY19" fmla="*/ 957 h 201766"/>
                <a:gd name="connsiteX20" fmla="*/ 131740 w 255303"/>
                <a:gd name="connsiteY20" fmla="*/ 44277 h 201766"/>
                <a:gd name="connsiteX21" fmla="*/ 99415 w 255303"/>
                <a:gd name="connsiteY21" fmla="*/ 59695 h 201766"/>
                <a:gd name="connsiteX22" fmla="*/ 83418 w 255303"/>
                <a:gd name="connsiteY22" fmla="*/ 77883 h 201766"/>
                <a:gd name="connsiteX23" fmla="*/ 71471 w 255303"/>
                <a:gd name="connsiteY23" fmla="*/ 97973 h 201766"/>
                <a:gd name="connsiteX24" fmla="*/ 71471 w 255303"/>
                <a:gd name="connsiteY24" fmla="*/ 130339 h 201766"/>
                <a:gd name="connsiteX25" fmla="*/ 46380 w 255303"/>
                <a:gd name="connsiteY25" fmla="*/ 165186 h 201766"/>
                <a:gd name="connsiteX26" fmla="*/ 15295 w 255303"/>
                <a:gd name="connsiteY26" fmla="*/ 186184 h 201766"/>
                <a:gd name="connsiteX27" fmla="*/ -82 w 255303"/>
                <a:gd name="connsiteY27" fmla="*/ 193749 h 201766"/>
                <a:gd name="connsiteX28" fmla="*/ 78871 w 255303"/>
                <a:gd name="connsiteY28" fmla="*/ 193749 h 201766"/>
                <a:gd name="connsiteX29" fmla="*/ 94330 w 255303"/>
                <a:gd name="connsiteY29" fmla="*/ 201686 h 20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5303" h="201766">
                  <a:moveTo>
                    <a:pt x="94330" y="201686"/>
                  </a:moveTo>
                  <a:cubicBezTo>
                    <a:pt x="93959" y="187797"/>
                    <a:pt x="93504" y="174073"/>
                    <a:pt x="93834" y="172750"/>
                  </a:cubicBezTo>
                  <a:cubicBezTo>
                    <a:pt x="94537" y="169939"/>
                    <a:pt x="122770" y="153363"/>
                    <a:pt x="127771" y="150594"/>
                  </a:cubicBezTo>
                  <a:cubicBezTo>
                    <a:pt x="132773" y="147824"/>
                    <a:pt x="141578" y="151958"/>
                    <a:pt x="141578" y="146460"/>
                  </a:cubicBezTo>
                  <a:cubicBezTo>
                    <a:pt x="141578" y="140963"/>
                    <a:pt x="153359" y="143691"/>
                    <a:pt x="160303" y="142327"/>
                  </a:cubicBezTo>
                  <a:cubicBezTo>
                    <a:pt x="166628" y="141628"/>
                    <a:pt x="171381" y="136275"/>
                    <a:pt x="171340" y="129926"/>
                  </a:cubicBezTo>
                  <a:cubicBezTo>
                    <a:pt x="171340" y="123725"/>
                    <a:pt x="181054" y="125090"/>
                    <a:pt x="187296" y="124387"/>
                  </a:cubicBezTo>
                  <a:cubicBezTo>
                    <a:pt x="193538" y="123684"/>
                    <a:pt x="192794" y="118186"/>
                    <a:pt x="196968" y="118186"/>
                  </a:cubicBezTo>
                  <a:cubicBezTo>
                    <a:pt x="201143" y="118186"/>
                    <a:pt x="199035" y="111945"/>
                    <a:pt x="199738" y="105000"/>
                  </a:cubicBezTo>
                  <a:cubicBezTo>
                    <a:pt x="200441" y="98055"/>
                    <a:pt x="200441" y="99502"/>
                    <a:pt x="206641" y="99502"/>
                  </a:cubicBezTo>
                  <a:cubicBezTo>
                    <a:pt x="212842" y="99502"/>
                    <a:pt x="219042" y="96030"/>
                    <a:pt x="219042" y="91855"/>
                  </a:cubicBezTo>
                  <a:cubicBezTo>
                    <a:pt x="219042" y="87680"/>
                    <a:pt x="246034" y="90491"/>
                    <a:pt x="250209" y="90491"/>
                  </a:cubicBezTo>
                  <a:cubicBezTo>
                    <a:pt x="254384" y="90491"/>
                    <a:pt x="255749" y="85655"/>
                    <a:pt x="255046" y="82224"/>
                  </a:cubicBezTo>
                  <a:cubicBezTo>
                    <a:pt x="254343" y="78793"/>
                    <a:pt x="250912" y="68376"/>
                    <a:pt x="246779" y="67673"/>
                  </a:cubicBezTo>
                  <a:cubicBezTo>
                    <a:pt x="242645" y="66971"/>
                    <a:pt x="245373" y="56595"/>
                    <a:pt x="245373" y="48287"/>
                  </a:cubicBezTo>
                  <a:cubicBezTo>
                    <a:pt x="245869" y="40425"/>
                    <a:pt x="243678" y="32624"/>
                    <a:pt x="239173" y="26172"/>
                  </a:cubicBezTo>
                  <a:cubicBezTo>
                    <a:pt x="237767" y="24109"/>
                    <a:pt x="236610" y="21906"/>
                    <a:pt x="235659" y="19599"/>
                  </a:cubicBezTo>
                  <a:cubicBezTo>
                    <a:pt x="228095" y="19599"/>
                    <a:pt x="219125" y="14060"/>
                    <a:pt x="210858" y="13853"/>
                  </a:cubicBezTo>
                  <a:cubicBezTo>
                    <a:pt x="199862" y="13523"/>
                    <a:pt x="182914" y="19186"/>
                    <a:pt x="174771" y="10092"/>
                  </a:cubicBezTo>
                  <a:cubicBezTo>
                    <a:pt x="166628" y="998"/>
                    <a:pt x="160964" y="-1854"/>
                    <a:pt x="154971" y="957"/>
                  </a:cubicBezTo>
                  <a:cubicBezTo>
                    <a:pt x="148977" y="3767"/>
                    <a:pt x="138023" y="35183"/>
                    <a:pt x="131740" y="44277"/>
                  </a:cubicBezTo>
                  <a:cubicBezTo>
                    <a:pt x="125457" y="53371"/>
                    <a:pt x="107889" y="59695"/>
                    <a:pt x="99415" y="59695"/>
                  </a:cubicBezTo>
                  <a:cubicBezTo>
                    <a:pt x="90941" y="59695"/>
                    <a:pt x="89990" y="72551"/>
                    <a:pt x="83418" y="77883"/>
                  </a:cubicBezTo>
                  <a:cubicBezTo>
                    <a:pt x="76845" y="83216"/>
                    <a:pt x="79284" y="91731"/>
                    <a:pt x="71471" y="97973"/>
                  </a:cubicBezTo>
                  <a:cubicBezTo>
                    <a:pt x="63659" y="104215"/>
                    <a:pt x="67338" y="123395"/>
                    <a:pt x="71471" y="130339"/>
                  </a:cubicBezTo>
                  <a:cubicBezTo>
                    <a:pt x="75605" y="137284"/>
                    <a:pt x="57045" y="158903"/>
                    <a:pt x="46380" y="165186"/>
                  </a:cubicBezTo>
                  <a:cubicBezTo>
                    <a:pt x="35716" y="171469"/>
                    <a:pt x="32243" y="183374"/>
                    <a:pt x="15295" y="186184"/>
                  </a:cubicBezTo>
                  <a:cubicBezTo>
                    <a:pt x="9508" y="187094"/>
                    <a:pt x="4176" y="189731"/>
                    <a:pt x="-82" y="193749"/>
                  </a:cubicBezTo>
                  <a:lnTo>
                    <a:pt x="78871" y="193749"/>
                  </a:lnTo>
                  <a:cubicBezTo>
                    <a:pt x="95447" y="193584"/>
                    <a:pt x="91685" y="197221"/>
                    <a:pt x="94330" y="201686"/>
                  </a:cubicBezTo>
                  <a:close/>
                </a:path>
              </a:pathLst>
            </a:custGeom>
            <a:grpFill/>
            <a:ln w="6350" cap="flat">
              <a:solidFill>
                <a:schemeClr val="bg1"/>
              </a:solidFill>
              <a:prstDash val="solid"/>
              <a:miter/>
            </a:ln>
          </p:spPr>
          <p:txBody>
            <a:bodyPr rtlCol="0" anchor="ctr"/>
            <a:lstStyle/>
            <a:p>
              <a:endParaRPr lang="uk-UA"/>
            </a:p>
          </p:txBody>
        </p:sp>
        <p:sp>
          <p:nvSpPr>
            <p:cNvPr id="311" name="Freeform: Shape 310">
              <a:extLst>
                <a:ext uri="{FF2B5EF4-FFF2-40B4-BE49-F238E27FC236}">
                  <a16:creationId xmlns:a16="http://schemas.microsoft.com/office/drawing/2014/main" id="{EE5D8B55-5DB1-4AE9-BA36-3A5CDD83661D}"/>
                </a:ext>
              </a:extLst>
            </p:cNvPr>
            <p:cNvSpPr/>
            <p:nvPr/>
          </p:nvSpPr>
          <p:spPr>
            <a:xfrm>
              <a:off x="4826286" y="2399198"/>
              <a:ext cx="88520" cy="169868"/>
            </a:xfrm>
            <a:custGeom>
              <a:avLst/>
              <a:gdLst>
                <a:gd name="connsiteX0" fmla="*/ 22012 w 88520"/>
                <a:gd name="connsiteY0" fmla="*/ 41315 h 169869"/>
                <a:gd name="connsiteX1" fmla="*/ 15728 w 88520"/>
                <a:gd name="connsiteY1" fmla="*/ 63885 h 169869"/>
                <a:gd name="connsiteX2" fmla="*/ 1922 w 88520"/>
                <a:gd name="connsiteY2" fmla="*/ 77733 h 169869"/>
                <a:gd name="connsiteX3" fmla="*/ 10727 w 88520"/>
                <a:gd name="connsiteY3" fmla="*/ 100343 h 169869"/>
                <a:gd name="connsiteX4" fmla="*/ 19490 w 88520"/>
                <a:gd name="connsiteY4" fmla="*/ 114150 h 169869"/>
                <a:gd name="connsiteX5" fmla="*/ 36025 w 88520"/>
                <a:gd name="connsiteY5" fmla="*/ 126551 h 169869"/>
                <a:gd name="connsiteX6" fmla="*/ 46028 w 88520"/>
                <a:gd name="connsiteY6" fmla="*/ 164208 h 169869"/>
                <a:gd name="connsiteX7" fmla="*/ 47930 w 88520"/>
                <a:gd name="connsiteY7" fmla="*/ 169788 h 169869"/>
                <a:gd name="connsiteX8" fmla="*/ 56734 w 88520"/>
                <a:gd name="connsiteY8" fmla="*/ 162017 h 169869"/>
                <a:gd name="connsiteX9" fmla="*/ 60496 w 88520"/>
                <a:gd name="connsiteY9" fmla="*/ 145028 h 169869"/>
                <a:gd name="connsiteX10" fmla="*/ 62397 w 88520"/>
                <a:gd name="connsiteY10" fmla="*/ 135645 h 169869"/>
                <a:gd name="connsiteX11" fmla="*/ 78684 w 88520"/>
                <a:gd name="connsiteY11" fmla="*/ 120268 h 169869"/>
                <a:gd name="connsiteX12" fmla="*/ 87819 w 88520"/>
                <a:gd name="connsiteY12" fmla="*/ 113654 h 169869"/>
                <a:gd name="connsiteX13" fmla="*/ 88439 w 88520"/>
                <a:gd name="connsiteY13" fmla="*/ 102576 h 169869"/>
                <a:gd name="connsiteX14" fmla="*/ 80172 w 88520"/>
                <a:gd name="connsiteY14" fmla="*/ 93564 h 169869"/>
                <a:gd name="connsiteX15" fmla="*/ 71409 w 88520"/>
                <a:gd name="connsiteY15" fmla="*/ 86330 h 169869"/>
                <a:gd name="connsiteX16" fmla="*/ 54874 w 88520"/>
                <a:gd name="connsiteY16" fmla="*/ 79138 h 169869"/>
                <a:gd name="connsiteX17" fmla="*/ 71409 w 88520"/>
                <a:gd name="connsiteY17" fmla="*/ 64381 h 169869"/>
                <a:gd name="connsiteX18" fmla="*/ 74715 w 88520"/>
                <a:gd name="connsiteY18" fmla="*/ 38579 h 169869"/>
                <a:gd name="connsiteX19" fmla="*/ 72028 w 88520"/>
                <a:gd name="connsiteY19" fmla="*/ 35776 h 169869"/>
                <a:gd name="connsiteX20" fmla="*/ 75790 w 88520"/>
                <a:gd name="connsiteY20" fmla="*/ 17299 h 169869"/>
                <a:gd name="connsiteX21" fmla="*/ 72979 w 88520"/>
                <a:gd name="connsiteY21" fmla="*/ 9734 h 169869"/>
                <a:gd name="connsiteX22" fmla="*/ 62935 w 88520"/>
                <a:gd name="connsiteY22" fmla="*/ 6303 h 169869"/>
                <a:gd name="connsiteX23" fmla="*/ 33751 w 88520"/>
                <a:gd name="connsiteY23" fmla="*/ 4733 h 169869"/>
                <a:gd name="connsiteX24" fmla="*/ 22301 w 88520"/>
                <a:gd name="connsiteY24" fmla="*/ 7998 h 169869"/>
                <a:gd name="connsiteX25" fmla="*/ 22012 w 88520"/>
                <a:gd name="connsiteY25" fmla="*/ 41315 h 16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8520" h="169869">
                  <a:moveTo>
                    <a:pt x="22012" y="41315"/>
                  </a:moveTo>
                  <a:cubicBezTo>
                    <a:pt x="27055" y="48839"/>
                    <a:pt x="20772" y="61405"/>
                    <a:pt x="15728" y="63885"/>
                  </a:cubicBezTo>
                  <a:cubicBezTo>
                    <a:pt x="10686" y="66365"/>
                    <a:pt x="6965" y="77733"/>
                    <a:pt x="1922" y="77733"/>
                  </a:cubicBezTo>
                  <a:cubicBezTo>
                    <a:pt x="-3121" y="77733"/>
                    <a:pt x="1922" y="96541"/>
                    <a:pt x="10727" y="100343"/>
                  </a:cubicBezTo>
                  <a:cubicBezTo>
                    <a:pt x="16555" y="102294"/>
                    <a:pt x="20193" y="108057"/>
                    <a:pt x="19490" y="114150"/>
                  </a:cubicBezTo>
                  <a:cubicBezTo>
                    <a:pt x="19490" y="117911"/>
                    <a:pt x="31891" y="121673"/>
                    <a:pt x="36025" y="126551"/>
                  </a:cubicBezTo>
                  <a:cubicBezTo>
                    <a:pt x="40158" y="131428"/>
                    <a:pt x="46028" y="155486"/>
                    <a:pt x="46028" y="164208"/>
                  </a:cubicBezTo>
                  <a:cubicBezTo>
                    <a:pt x="46028" y="166230"/>
                    <a:pt x="46689" y="168193"/>
                    <a:pt x="47930" y="169788"/>
                  </a:cubicBezTo>
                  <a:cubicBezTo>
                    <a:pt x="51402" y="167875"/>
                    <a:pt x="54419" y="165221"/>
                    <a:pt x="56734" y="162017"/>
                  </a:cubicBezTo>
                  <a:cubicBezTo>
                    <a:pt x="59545" y="156685"/>
                    <a:pt x="61736" y="147550"/>
                    <a:pt x="60496" y="145028"/>
                  </a:cubicBezTo>
                  <a:cubicBezTo>
                    <a:pt x="59090" y="141812"/>
                    <a:pt x="59834" y="138050"/>
                    <a:pt x="62397" y="135645"/>
                  </a:cubicBezTo>
                  <a:cubicBezTo>
                    <a:pt x="67564" y="130250"/>
                    <a:pt x="73020" y="125116"/>
                    <a:pt x="78684" y="120268"/>
                  </a:cubicBezTo>
                  <a:cubicBezTo>
                    <a:pt x="80916" y="119317"/>
                    <a:pt x="88108" y="120598"/>
                    <a:pt x="87819" y="113654"/>
                  </a:cubicBezTo>
                  <a:cubicBezTo>
                    <a:pt x="87778" y="109950"/>
                    <a:pt x="87984" y="106250"/>
                    <a:pt x="88439" y="102576"/>
                  </a:cubicBezTo>
                  <a:cubicBezTo>
                    <a:pt x="83355" y="99310"/>
                    <a:pt x="80172" y="95466"/>
                    <a:pt x="80172" y="93564"/>
                  </a:cubicBezTo>
                  <a:cubicBezTo>
                    <a:pt x="80172" y="89431"/>
                    <a:pt x="74550" y="82569"/>
                    <a:pt x="71409" y="86330"/>
                  </a:cubicBezTo>
                  <a:cubicBezTo>
                    <a:pt x="68267" y="90092"/>
                    <a:pt x="56321" y="86992"/>
                    <a:pt x="54874" y="79138"/>
                  </a:cubicBezTo>
                  <a:cubicBezTo>
                    <a:pt x="53427" y="71284"/>
                    <a:pt x="62728" y="71574"/>
                    <a:pt x="71409" y="64381"/>
                  </a:cubicBezTo>
                  <a:cubicBezTo>
                    <a:pt x="79428" y="58168"/>
                    <a:pt x="80916" y="46615"/>
                    <a:pt x="74715" y="38579"/>
                  </a:cubicBezTo>
                  <a:cubicBezTo>
                    <a:pt x="73930" y="37554"/>
                    <a:pt x="73020" y="36611"/>
                    <a:pt x="72028" y="35776"/>
                  </a:cubicBezTo>
                  <a:cubicBezTo>
                    <a:pt x="62604" y="28253"/>
                    <a:pt x="69218" y="24202"/>
                    <a:pt x="75790" y="17299"/>
                  </a:cubicBezTo>
                  <a:cubicBezTo>
                    <a:pt x="82362" y="10396"/>
                    <a:pt x="76410" y="6593"/>
                    <a:pt x="72979" y="9734"/>
                  </a:cubicBezTo>
                  <a:cubicBezTo>
                    <a:pt x="69548" y="12876"/>
                    <a:pt x="63885" y="13868"/>
                    <a:pt x="62935" y="6303"/>
                  </a:cubicBezTo>
                  <a:cubicBezTo>
                    <a:pt x="61984" y="-1261"/>
                    <a:pt x="41564" y="-2501"/>
                    <a:pt x="33751" y="4733"/>
                  </a:cubicBezTo>
                  <a:cubicBezTo>
                    <a:pt x="30486" y="7205"/>
                    <a:pt x="26394" y="8370"/>
                    <a:pt x="22301" y="7998"/>
                  </a:cubicBezTo>
                  <a:cubicBezTo>
                    <a:pt x="20358" y="20647"/>
                    <a:pt x="18664" y="36272"/>
                    <a:pt x="22012" y="41315"/>
                  </a:cubicBezTo>
                  <a:close/>
                </a:path>
              </a:pathLst>
            </a:custGeom>
            <a:grpFill/>
            <a:ln w="6350" cap="flat">
              <a:solidFill>
                <a:schemeClr val="bg1"/>
              </a:solidFill>
              <a:prstDash val="solid"/>
              <a:miter/>
            </a:ln>
          </p:spPr>
          <p:txBody>
            <a:bodyPr rtlCol="0" anchor="ctr"/>
            <a:lstStyle/>
            <a:p>
              <a:endParaRPr lang="uk-UA"/>
            </a:p>
          </p:txBody>
        </p:sp>
        <p:sp>
          <p:nvSpPr>
            <p:cNvPr id="312" name="Freeform: Shape 311">
              <a:extLst>
                <a:ext uri="{FF2B5EF4-FFF2-40B4-BE49-F238E27FC236}">
                  <a16:creationId xmlns:a16="http://schemas.microsoft.com/office/drawing/2014/main" id="{6AD8CDD9-4EE4-4921-A38A-2227F1645E84}"/>
                </a:ext>
              </a:extLst>
            </p:cNvPr>
            <p:cNvSpPr/>
            <p:nvPr/>
          </p:nvSpPr>
          <p:spPr>
            <a:xfrm>
              <a:off x="4481302" y="2403252"/>
              <a:ext cx="442557" cy="424083"/>
            </a:xfrm>
            <a:custGeom>
              <a:avLst/>
              <a:gdLst>
                <a:gd name="connsiteX0" fmla="*/ 151590 w 442555"/>
                <a:gd name="connsiteY0" fmla="*/ 80169 h 424085"/>
                <a:gd name="connsiteX1" fmla="*/ 152996 w 442555"/>
                <a:gd name="connsiteY1" fmla="*/ 99556 h 424085"/>
                <a:gd name="connsiteX2" fmla="*/ 161263 w 442555"/>
                <a:gd name="connsiteY2" fmla="*/ 114106 h 424085"/>
                <a:gd name="connsiteX3" fmla="*/ 156427 w 442555"/>
                <a:gd name="connsiteY3" fmla="*/ 122373 h 424085"/>
                <a:gd name="connsiteX4" fmla="*/ 125259 w 442555"/>
                <a:gd name="connsiteY4" fmla="*/ 123737 h 424085"/>
                <a:gd name="connsiteX5" fmla="*/ 112858 w 442555"/>
                <a:gd name="connsiteY5" fmla="*/ 131384 h 424085"/>
                <a:gd name="connsiteX6" fmla="*/ 105955 w 442555"/>
                <a:gd name="connsiteY6" fmla="*/ 136882 h 424085"/>
                <a:gd name="connsiteX7" fmla="*/ 103186 w 442555"/>
                <a:gd name="connsiteY7" fmla="*/ 150069 h 424085"/>
                <a:gd name="connsiteX8" fmla="*/ 93513 w 442555"/>
                <a:gd name="connsiteY8" fmla="*/ 156269 h 424085"/>
                <a:gd name="connsiteX9" fmla="*/ 77557 w 442555"/>
                <a:gd name="connsiteY9" fmla="*/ 161808 h 424085"/>
                <a:gd name="connsiteX10" fmla="*/ 66521 w 442555"/>
                <a:gd name="connsiteY10" fmla="*/ 174209 h 424085"/>
                <a:gd name="connsiteX11" fmla="*/ 47795 w 442555"/>
                <a:gd name="connsiteY11" fmla="*/ 178343 h 424085"/>
                <a:gd name="connsiteX12" fmla="*/ 33989 w 442555"/>
                <a:gd name="connsiteY12" fmla="*/ 182476 h 424085"/>
                <a:gd name="connsiteX13" fmla="*/ 52 w 442555"/>
                <a:gd name="connsiteY13" fmla="*/ 204632 h 424085"/>
                <a:gd name="connsiteX14" fmla="*/ 548 w 442555"/>
                <a:gd name="connsiteY14" fmla="*/ 233568 h 424085"/>
                <a:gd name="connsiteX15" fmla="*/ 4681 w 442555"/>
                <a:gd name="connsiteY15" fmla="*/ 237412 h 424085"/>
                <a:gd name="connsiteX16" fmla="*/ 210743 w 442555"/>
                <a:gd name="connsiteY16" fmla="*/ 374731 h 424085"/>
                <a:gd name="connsiteX17" fmla="*/ 224177 w 442555"/>
                <a:gd name="connsiteY17" fmla="*/ 394159 h 424085"/>
                <a:gd name="connsiteX18" fmla="*/ 248028 w 442555"/>
                <a:gd name="connsiteY18" fmla="*/ 401600 h 424085"/>
                <a:gd name="connsiteX19" fmla="*/ 258486 w 442555"/>
                <a:gd name="connsiteY19" fmla="*/ 424004 h 424085"/>
                <a:gd name="connsiteX20" fmla="*/ 279402 w 442555"/>
                <a:gd name="connsiteY20" fmla="*/ 419540 h 424085"/>
                <a:gd name="connsiteX21" fmla="*/ 312471 w 442555"/>
                <a:gd name="connsiteY21" fmla="*/ 409082 h 424085"/>
                <a:gd name="connsiteX22" fmla="*/ 351286 w 442555"/>
                <a:gd name="connsiteY22" fmla="*/ 377749 h 424085"/>
                <a:gd name="connsiteX23" fmla="*/ 442226 w 442555"/>
                <a:gd name="connsiteY23" fmla="*/ 320994 h 424085"/>
                <a:gd name="connsiteX24" fmla="*/ 442474 w 442555"/>
                <a:gd name="connsiteY24" fmla="*/ 320994 h 424085"/>
                <a:gd name="connsiteX25" fmla="*/ 431768 w 442555"/>
                <a:gd name="connsiteY25" fmla="*/ 302889 h 424085"/>
                <a:gd name="connsiteX26" fmla="*/ 416101 w 442555"/>
                <a:gd name="connsiteY26" fmla="*/ 298218 h 424085"/>
                <a:gd name="connsiteX27" fmla="*/ 401220 w 442555"/>
                <a:gd name="connsiteY27" fmla="*/ 289579 h 424085"/>
                <a:gd name="connsiteX28" fmla="*/ 398864 w 442555"/>
                <a:gd name="connsiteY28" fmla="*/ 273044 h 424085"/>
                <a:gd name="connsiteX29" fmla="*/ 389481 w 442555"/>
                <a:gd name="connsiteY29" fmla="*/ 259734 h 424085"/>
                <a:gd name="connsiteX30" fmla="*/ 398699 w 442555"/>
                <a:gd name="connsiteY30" fmla="*/ 249234 h 424085"/>
                <a:gd name="connsiteX31" fmla="*/ 395516 w 442555"/>
                <a:gd name="connsiteY31" fmla="*/ 239479 h 424085"/>
                <a:gd name="connsiteX32" fmla="*/ 395516 w 442555"/>
                <a:gd name="connsiteY32" fmla="*/ 226334 h 424085"/>
                <a:gd name="connsiteX33" fmla="*/ 397087 w 442555"/>
                <a:gd name="connsiteY33" fmla="*/ 211866 h 424085"/>
                <a:gd name="connsiteX34" fmla="*/ 397748 w 442555"/>
                <a:gd name="connsiteY34" fmla="*/ 189586 h 424085"/>
                <a:gd name="connsiteX35" fmla="*/ 387992 w 442555"/>
                <a:gd name="connsiteY35" fmla="*/ 170117 h 424085"/>
                <a:gd name="connsiteX36" fmla="*/ 392705 w 442555"/>
                <a:gd name="connsiteY36" fmla="*/ 165652 h 424085"/>
                <a:gd name="connsiteX37" fmla="*/ 390804 w 442555"/>
                <a:gd name="connsiteY37" fmla="*/ 160072 h 424085"/>
                <a:gd name="connsiteX38" fmla="*/ 380800 w 442555"/>
                <a:gd name="connsiteY38" fmla="*/ 122415 h 424085"/>
                <a:gd name="connsiteX39" fmla="*/ 364265 w 442555"/>
                <a:gd name="connsiteY39" fmla="*/ 110014 h 424085"/>
                <a:gd name="connsiteX40" fmla="*/ 355502 w 442555"/>
                <a:gd name="connsiteY40" fmla="*/ 96207 h 424085"/>
                <a:gd name="connsiteX41" fmla="*/ 346698 w 442555"/>
                <a:gd name="connsiteY41" fmla="*/ 73596 h 424085"/>
                <a:gd name="connsiteX42" fmla="*/ 360504 w 442555"/>
                <a:gd name="connsiteY42" fmla="*/ 59749 h 424085"/>
                <a:gd name="connsiteX43" fmla="*/ 366787 w 442555"/>
                <a:gd name="connsiteY43" fmla="*/ 37179 h 424085"/>
                <a:gd name="connsiteX44" fmla="*/ 366994 w 442555"/>
                <a:gd name="connsiteY44" fmla="*/ 4110 h 424085"/>
                <a:gd name="connsiteX45" fmla="*/ 347029 w 442555"/>
                <a:gd name="connsiteY45" fmla="*/ 224 h 424085"/>
                <a:gd name="connsiteX46" fmla="*/ 325368 w 442555"/>
                <a:gd name="connsiteY46" fmla="*/ 2415 h 424085"/>
                <a:gd name="connsiteX47" fmla="*/ 295854 w 442555"/>
                <a:gd name="connsiteY47" fmla="*/ 8368 h 424085"/>
                <a:gd name="connsiteX48" fmla="*/ 216116 w 442555"/>
                <a:gd name="connsiteY48" fmla="*/ 13080 h 424085"/>
                <a:gd name="connsiteX49" fmla="*/ 183047 w 442555"/>
                <a:gd name="connsiteY49" fmla="*/ 30648 h 424085"/>
                <a:gd name="connsiteX50" fmla="*/ 149978 w 442555"/>
                <a:gd name="connsiteY50" fmla="*/ 47926 h 424085"/>
                <a:gd name="connsiteX51" fmla="*/ 141959 w 442555"/>
                <a:gd name="connsiteY51" fmla="*/ 51482 h 424085"/>
                <a:gd name="connsiteX52" fmla="*/ 145473 w 442555"/>
                <a:gd name="connsiteY52" fmla="*/ 58054 h 424085"/>
                <a:gd name="connsiteX53" fmla="*/ 151590 w 442555"/>
                <a:gd name="connsiteY53" fmla="*/ 80169 h 42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42555" h="424085">
                  <a:moveTo>
                    <a:pt x="151590" y="80169"/>
                  </a:moveTo>
                  <a:cubicBezTo>
                    <a:pt x="151590" y="88436"/>
                    <a:pt x="148821" y="98853"/>
                    <a:pt x="152996" y="99556"/>
                  </a:cubicBezTo>
                  <a:cubicBezTo>
                    <a:pt x="157171" y="100258"/>
                    <a:pt x="160602" y="110634"/>
                    <a:pt x="161263" y="114106"/>
                  </a:cubicBezTo>
                  <a:cubicBezTo>
                    <a:pt x="161925" y="117578"/>
                    <a:pt x="160561" y="122373"/>
                    <a:pt x="156427" y="122373"/>
                  </a:cubicBezTo>
                  <a:cubicBezTo>
                    <a:pt x="152293" y="122373"/>
                    <a:pt x="125259" y="119604"/>
                    <a:pt x="125259" y="123737"/>
                  </a:cubicBezTo>
                  <a:cubicBezTo>
                    <a:pt x="125259" y="127871"/>
                    <a:pt x="119017" y="131384"/>
                    <a:pt x="112858" y="131384"/>
                  </a:cubicBezTo>
                  <a:cubicBezTo>
                    <a:pt x="106699" y="131384"/>
                    <a:pt x="106658" y="129979"/>
                    <a:pt x="105955" y="136882"/>
                  </a:cubicBezTo>
                  <a:cubicBezTo>
                    <a:pt x="105253" y="143785"/>
                    <a:pt x="107361" y="150069"/>
                    <a:pt x="103186" y="150069"/>
                  </a:cubicBezTo>
                  <a:cubicBezTo>
                    <a:pt x="99011" y="150069"/>
                    <a:pt x="99713" y="155608"/>
                    <a:pt x="93513" y="156269"/>
                  </a:cubicBezTo>
                  <a:cubicBezTo>
                    <a:pt x="87312" y="156931"/>
                    <a:pt x="77557" y="155608"/>
                    <a:pt x="77557" y="161808"/>
                  </a:cubicBezTo>
                  <a:cubicBezTo>
                    <a:pt x="77598" y="168157"/>
                    <a:pt x="72845" y="173510"/>
                    <a:pt x="66521" y="174209"/>
                  </a:cubicBezTo>
                  <a:cubicBezTo>
                    <a:pt x="59576" y="175573"/>
                    <a:pt x="47795" y="172803"/>
                    <a:pt x="47795" y="178343"/>
                  </a:cubicBezTo>
                  <a:cubicBezTo>
                    <a:pt x="47795" y="183882"/>
                    <a:pt x="38825" y="179748"/>
                    <a:pt x="33989" y="182476"/>
                  </a:cubicBezTo>
                  <a:cubicBezTo>
                    <a:pt x="29152" y="185204"/>
                    <a:pt x="920" y="201822"/>
                    <a:pt x="52" y="204632"/>
                  </a:cubicBezTo>
                  <a:cubicBezTo>
                    <a:pt x="-279" y="205955"/>
                    <a:pt x="52" y="219679"/>
                    <a:pt x="548" y="233568"/>
                  </a:cubicBezTo>
                  <a:cubicBezTo>
                    <a:pt x="1540" y="235196"/>
                    <a:pt x="2987" y="236523"/>
                    <a:pt x="4681" y="237412"/>
                  </a:cubicBezTo>
                  <a:cubicBezTo>
                    <a:pt x="15139" y="243365"/>
                    <a:pt x="204749" y="368779"/>
                    <a:pt x="210743" y="374731"/>
                  </a:cubicBezTo>
                  <a:cubicBezTo>
                    <a:pt x="215869" y="380737"/>
                    <a:pt x="220374" y="387244"/>
                    <a:pt x="224177" y="394159"/>
                  </a:cubicBezTo>
                  <a:cubicBezTo>
                    <a:pt x="232485" y="395218"/>
                    <a:pt x="240588" y="397735"/>
                    <a:pt x="248028" y="401600"/>
                  </a:cubicBezTo>
                  <a:cubicBezTo>
                    <a:pt x="258527" y="407594"/>
                    <a:pt x="258486" y="424004"/>
                    <a:pt x="258486" y="424004"/>
                  </a:cubicBezTo>
                  <a:cubicBezTo>
                    <a:pt x="258486" y="424004"/>
                    <a:pt x="271920" y="421028"/>
                    <a:pt x="279402" y="419540"/>
                  </a:cubicBezTo>
                  <a:cubicBezTo>
                    <a:pt x="286884" y="418052"/>
                    <a:pt x="312471" y="409082"/>
                    <a:pt x="312471" y="409082"/>
                  </a:cubicBezTo>
                  <a:lnTo>
                    <a:pt x="351286" y="377749"/>
                  </a:lnTo>
                  <a:lnTo>
                    <a:pt x="442226" y="320994"/>
                  </a:lnTo>
                  <a:lnTo>
                    <a:pt x="442474" y="320994"/>
                  </a:lnTo>
                  <a:cubicBezTo>
                    <a:pt x="439663" y="310949"/>
                    <a:pt x="436645" y="302889"/>
                    <a:pt x="431768" y="302889"/>
                  </a:cubicBezTo>
                  <a:cubicBezTo>
                    <a:pt x="426890" y="302889"/>
                    <a:pt x="422343" y="298218"/>
                    <a:pt x="416101" y="298218"/>
                  </a:cubicBezTo>
                  <a:cubicBezTo>
                    <a:pt x="409860" y="298218"/>
                    <a:pt x="402006" y="295076"/>
                    <a:pt x="401220" y="289579"/>
                  </a:cubicBezTo>
                  <a:cubicBezTo>
                    <a:pt x="400435" y="284081"/>
                    <a:pt x="403535" y="280154"/>
                    <a:pt x="398864" y="273044"/>
                  </a:cubicBezTo>
                  <a:cubicBezTo>
                    <a:pt x="394193" y="265934"/>
                    <a:pt x="389481" y="262875"/>
                    <a:pt x="389481" y="259734"/>
                  </a:cubicBezTo>
                  <a:cubicBezTo>
                    <a:pt x="389481" y="256592"/>
                    <a:pt x="397417" y="250474"/>
                    <a:pt x="398699" y="249234"/>
                  </a:cubicBezTo>
                  <a:cubicBezTo>
                    <a:pt x="399980" y="247994"/>
                    <a:pt x="395516" y="242951"/>
                    <a:pt x="395516" y="239479"/>
                  </a:cubicBezTo>
                  <a:cubicBezTo>
                    <a:pt x="395516" y="236007"/>
                    <a:pt x="392374" y="230096"/>
                    <a:pt x="395516" y="226334"/>
                  </a:cubicBezTo>
                  <a:cubicBezTo>
                    <a:pt x="399484" y="222531"/>
                    <a:pt x="400146" y="216430"/>
                    <a:pt x="397087" y="211866"/>
                  </a:cubicBezTo>
                  <a:cubicBezTo>
                    <a:pt x="393656" y="204963"/>
                    <a:pt x="401799" y="198680"/>
                    <a:pt x="397748" y="189586"/>
                  </a:cubicBezTo>
                  <a:cubicBezTo>
                    <a:pt x="393697" y="180492"/>
                    <a:pt x="387373" y="173052"/>
                    <a:pt x="387992" y="170117"/>
                  </a:cubicBezTo>
                  <a:cubicBezTo>
                    <a:pt x="388282" y="168753"/>
                    <a:pt x="390308" y="167306"/>
                    <a:pt x="392705" y="165652"/>
                  </a:cubicBezTo>
                  <a:cubicBezTo>
                    <a:pt x="391465" y="164057"/>
                    <a:pt x="390804" y="162093"/>
                    <a:pt x="390804" y="160072"/>
                  </a:cubicBezTo>
                  <a:cubicBezTo>
                    <a:pt x="390804" y="151267"/>
                    <a:pt x="384562" y="127416"/>
                    <a:pt x="380800" y="122415"/>
                  </a:cubicBezTo>
                  <a:cubicBezTo>
                    <a:pt x="377039" y="117413"/>
                    <a:pt x="364265" y="113610"/>
                    <a:pt x="364265" y="110014"/>
                  </a:cubicBezTo>
                  <a:cubicBezTo>
                    <a:pt x="364968" y="103921"/>
                    <a:pt x="361331" y="98158"/>
                    <a:pt x="355502" y="96207"/>
                  </a:cubicBezTo>
                  <a:cubicBezTo>
                    <a:pt x="346698" y="92404"/>
                    <a:pt x="341696" y="73596"/>
                    <a:pt x="346698" y="73596"/>
                  </a:cubicBezTo>
                  <a:cubicBezTo>
                    <a:pt x="351700" y="73596"/>
                    <a:pt x="355502" y="62270"/>
                    <a:pt x="360504" y="59749"/>
                  </a:cubicBezTo>
                  <a:cubicBezTo>
                    <a:pt x="365506" y="57227"/>
                    <a:pt x="371830" y="44702"/>
                    <a:pt x="366787" y="37179"/>
                  </a:cubicBezTo>
                  <a:cubicBezTo>
                    <a:pt x="363439" y="32136"/>
                    <a:pt x="365134" y="16511"/>
                    <a:pt x="366994" y="4110"/>
                  </a:cubicBezTo>
                  <a:cubicBezTo>
                    <a:pt x="360173" y="3751"/>
                    <a:pt x="353477" y="2440"/>
                    <a:pt x="347029" y="224"/>
                  </a:cubicBezTo>
                  <a:cubicBezTo>
                    <a:pt x="343267" y="-1057"/>
                    <a:pt x="332271" y="2085"/>
                    <a:pt x="325368" y="2415"/>
                  </a:cubicBezTo>
                  <a:cubicBezTo>
                    <a:pt x="318465" y="2746"/>
                    <a:pt x="301517" y="13700"/>
                    <a:pt x="295854" y="8368"/>
                  </a:cubicBezTo>
                  <a:cubicBezTo>
                    <a:pt x="290191" y="3035"/>
                    <a:pt x="232445" y="12501"/>
                    <a:pt x="216116" y="13080"/>
                  </a:cubicBezTo>
                  <a:cubicBezTo>
                    <a:pt x="199789" y="13659"/>
                    <a:pt x="192885" y="30648"/>
                    <a:pt x="183047" y="30648"/>
                  </a:cubicBezTo>
                  <a:cubicBezTo>
                    <a:pt x="173209" y="30648"/>
                    <a:pt x="157915" y="38915"/>
                    <a:pt x="149978" y="47926"/>
                  </a:cubicBezTo>
                  <a:cubicBezTo>
                    <a:pt x="147953" y="50229"/>
                    <a:pt x="145018" y="51527"/>
                    <a:pt x="141959" y="51482"/>
                  </a:cubicBezTo>
                  <a:cubicBezTo>
                    <a:pt x="142910" y="53788"/>
                    <a:pt x="144068" y="55991"/>
                    <a:pt x="145473" y="58054"/>
                  </a:cubicBezTo>
                  <a:cubicBezTo>
                    <a:pt x="149978" y="64515"/>
                    <a:pt x="152128" y="72315"/>
                    <a:pt x="151590" y="80169"/>
                  </a:cubicBezTo>
                  <a:close/>
                </a:path>
              </a:pathLst>
            </a:custGeom>
            <a:grpFill/>
            <a:ln w="6350" cap="flat">
              <a:solidFill>
                <a:schemeClr val="bg1"/>
              </a:solidFill>
              <a:prstDash val="solid"/>
              <a:miter/>
            </a:ln>
          </p:spPr>
          <p:txBody>
            <a:bodyPr rtlCol="0" anchor="ctr"/>
            <a:lstStyle/>
            <a:p>
              <a:endParaRPr lang="uk-UA"/>
            </a:p>
          </p:txBody>
        </p:sp>
        <p:sp>
          <p:nvSpPr>
            <p:cNvPr id="313" name="Freeform: Shape 312">
              <a:extLst>
                <a:ext uri="{FF2B5EF4-FFF2-40B4-BE49-F238E27FC236}">
                  <a16:creationId xmlns:a16="http://schemas.microsoft.com/office/drawing/2014/main" id="{D0D97398-5EBE-440D-BC95-BC80F912C175}"/>
                </a:ext>
              </a:extLst>
            </p:cNvPr>
            <p:cNvSpPr/>
            <p:nvPr/>
          </p:nvSpPr>
          <p:spPr>
            <a:xfrm>
              <a:off x="4869377" y="2501938"/>
              <a:ext cx="321061" cy="309731"/>
            </a:xfrm>
            <a:custGeom>
              <a:avLst/>
              <a:gdLst>
                <a:gd name="connsiteX0" fmla="*/ 35428 w 321060"/>
                <a:gd name="connsiteY0" fmla="*/ 17693 h 309732"/>
                <a:gd name="connsiteX1" fmla="*/ 19141 w 321060"/>
                <a:gd name="connsiteY1" fmla="*/ 33071 h 309732"/>
                <a:gd name="connsiteX2" fmla="*/ 17240 w 321060"/>
                <a:gd name="connsiteY2" fmla="*/ 42454 h 309732"/>
                <a:gd name="connsiteX3" fmla="*/ 13478 w 321060"/>
                <a:gd name="connsiteY3" fmla="*/ 59443 h 309732"/>
                <a:gd name="connsiteX4" fmla="*/ -39 w 321060"/>
                <a:gd name="connsiteY4" fmla="*/ 71844 h 309732"/>
                <a:gd name="connsiteX5" fmla="*/ 9717 w 321060"/>
                <a:gd name="connsiteY5" fmla="*/ 91314 h 309732"/>
                <a:gd name="connsiteX6" fmla="*/ 9055 w 321060"/>
                <a:gd name="connsiteY6" fmla="*/ 113594 h 309732"/>
                <a:gd name="connsiteX7" fmla="*/ 7485 w 321060"/>
                <a:gd name="connsiteY7" fmla="*/ 128061 h 309732"/>
                <a:gd name="connsiteX8" fmla="*/ 7485 w 321060"/>
                <a:gd name="connsiteY8" fmla="*/ 141206 h 309732"/>
                <a:gd name="connsiteX9" fmla="*/ 10668 w 321060"/>
                <a:gd name="connsiteY9" fmla="*/ 150962 h 309732"/>
                <a:gd name="connsiteX10" fmla="*/ 1450 w 321060"/>
                <a:gd name="connsiteY10" fmla="*/ 161461 h 309732"/>
                <a:gd name="connsiteX11" fmla="*/ 10833 w 321060"/>
                <a:gd name="connsiteY11" fmla="*/ 174771 h 309732"/>
                <a:gd name="connsiteX12" fmla="*/ 13189 w 321060"/>
                <a:gd name="connsiteY12" fmla="*/ 191306 h 309732"/>
                <a:gd name="connsiteX13" fmla="*/ 28070 w 321060"/>
                <a:gd name="connsiteY13" fmla="*/ 199945 h 309732"/>
                <a:gd name="connsiteX14" fmla="*/ 43737 w 321060"/>
                <a:gd name="connsiteY14" fmla="*/ 204616 h 309732"/>
                <a:gd name="connsiteX15" fmla="*/ 54443 w 321060"/>
                <a:gd name="connsiteY15" fmla="*/ 222722 h 309732"/>
                <a:gd name="connsiteX16" fmla="*/ 85527 w 321060"/>
                <a:gd name="connsiteY16" fmla="*/ 228674 h 309732"/>
                <a:gd name="connsiteX17" fmla="*/ 98962 w 321060"/>
                <a:gd name="connsiteY17" fmla="*/ 242150 h 309732"/>
                <a:gd name="connsiteX18" fmla="*/ 134800 w 321060"/>
                <a:gd name="connsiteY18" fmla="*/ 222722 h 309732"/>
                <a:gd name="connsiteX19" fmla="*/ 296756 w 321060"/>
                <a:gd name="connsiteY19" fmla="*/ 309652 h 309732"/>
                <a:gd name="connsiteX20" fmla="*/ 296756 w 321060"/>
                <a:gd name="connsiteY20" fmla="*/ 298408 h 309732"/>
                <a:gd name="connsiteX21" fmla="*/ 316432 w 321060"/>
                <a:gd name="connsiteY21" fmla="*/ 298408 h 309732"/>
                <a:gd name="connsiteX22" fmla="*/ 316432 w 321060"/>
                <a:gd name="connsiteY22" fmla="*/ 90197 h 309732"/>
                <a:gd name="connsiteX23" fmla="*/ 316432 w 321060"/>
                <a:gd name="connsiteY23" fmla="*/ 58782 h 309732"/>
                <a:gd name="connsiteX24" fmla="*/ 319036 w 321060"/>
                <a:gd name="connsiteY24" fmla="*/ 32575 h 309732"/>
                <a:gd name="connsiteX25" fmla="*/ 320979 w 321060"/>
                <a:gd name="connsiteY25" fmla="*/ 27283 h 309732"/>
                <a:gd name="connsiteX26" fmla="*/ 320400 w 321060"/>
                <a:gd name="connsiteY26" fmla="*/ 26457 h 309732"/>
                <a:gd name="connsiteX27" fmla="*/ 291796 w 321060"/>
                <a:gd name="connsiteY27" fmla="*/ 18934 h 309732"/>
                <a:gd name="connsiteX28" fmla="*/ 259470 w 321060"/>
                <a:gd name="connsiteY28" fmla="*/ 2399 h 309732"/>
                <a:gd name="connsiteX29" fmla="*/ 212058 w 321060"/>
                <a:gd name="connsiteY29" fmla="*/ 26539 h 309732"/>
                <a:gd name="connsiteX30" fmla="*/ 214868 w 321060"/>
                <a:gd name="connsiteY30" fmla="*/ 54193 h 309732"/>
                <a:gd name="connsiteX31" fmla="*/ 182213 w 321060"/>
                <a:gd name="connsiteY31" fmla="*/ 54483 h 309732"/>
                <a:gd name="connsiteX32" fmla="*/ 143026 w 321060"/>
                <a:gd name="connsiteY32" fmla="*/ 40346 h 309732"/>
                <a:gd name="connsiteX33" fmla="*/ 121944 w 321060"/>
                <a:gd name="connsiteY33" fmla="*/ 25299 h 309732"/>
                <a:gd name="connsiteX34" fmla="*/ 108180 w 321060"/>
                <a:gd name="connsiteY34" fmla="*/ 12899 h 309732"/>
                <a:gd name="connsiteX35" fmla="*/ 69572 w 321060"/>
                <a:gd name="connsiteY35" fmla="*/ 5045 h 309732"/>
                <a:gd name="connsiteX36" fmla="*/ 45059 w 321060"/>
                <a:gd name="connsiteY36" fmla="*/ -81 h 309732"/>
                <a:gd name="connsiteX37" fmla="*/ 44439 w 321060"/>
                <a:gd name="connsiteY37" fmla="*/ 10997 h 309732"/>
                <a:gd name="connsiteX38" fmla="*/ 35428 w 321060"/>
                <a:gd name="connsiteY38" fmla="*/ 17693 h 30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1060" h="309732">
                  <a:moveTo>
                    <a:pt x="35428" y="17693"/>
                  </a:moveTo>
                  <a:cubicBezTo>
                    <a:pt x="29765" y="22542"/>
                    <a:pt x="24308" y="27676"/>
                    <a:pt x="19141" y="33071"/>
                  </a:cubicBezTo>
                  <a:cubicBezTo>
                    <a:pt x="16578" y="35476"/>
                    <a:pt x="15835" y="39238"/>
                    <a:pt x="17240" y="42454"/>
                  </a:cubicBezTo>
                  <a:cubicBezTo>
                    <a:pt x="18480" y="44976"/>
                    <a:pt x="16289" y="54111"/>
                    <a:pt x="13478" y="59443"/>
                  </a:cubicBezTo>
                  <a:cubicBezTo>
                    <a:pt x="10668" y="64776"/>
                    <a:pt x="581" y="68537"/>
                    <a:pt x="-39" y="71844"/>
                  </a:cubicBezTo>
                  <a:cubicBezTo>
                    <a:pt x="-659" y="75151"/>
                    <a:pt x="5624" y="82178"/>
                    <a:pt x="9717" y="91314"/>
                  </a:cubicBezTo>
                  <a:cubicBezTo>
                    <a:pt x="13809" y="100449"/>
                    <a:pt x="5583" y="106691"/>
                    <a:pt x="9055" y="113594"/>
                  </a:cubicBezTo>
                  <a:cubicBezTo>
                    <a:pt x="12114" y="118157"/>
                    <a:pt x="11453" y="124258"/>
                    <a:pt x="7485" y="128061"/>
                  </a:cubicBezTo>
                  <a:cubicBezTo>
                    <a:pt x="4343" y="131823"/>
                    <a:pt x="7485" y="137776"/>
                    <a:pt x="7485" y="141206"/>
                  </a:cubicBezTo>
                  <a:cubicBezTo>
                    <a:pt x="7485" y="144637"/>
                    <a:pt x="11907" y="149722"/>
                    <a:pt x="10668" y="150962"/>
                  </a:cubicBezTo>
                  <a:cubicBezTo>
                    <a:pt x="9427" y="152202"/>
                    <a:pt x="1450" y="158320"/>
                    <a:pt x="1450" y="161461"/>
                  </a:cubicBezTo>
                  <a:cubicBezTo>
                    <a:pt x="1450" y="164603"/>
                    <a:pt x="6120" y="167744"/>
                    <a:pt x="10833" y="174771"/>
                  </a:cubicBezTo>
                  <a:cubicBezTo>
                    <a:pt x="15545" y="181799"/>
                    <a:pt x="12403" y="185726"/>
                    <a:pt x="13189" y="191306"/>
                  </a:cubicBezTo>
                  <a:cubicBezTo>
                    <a:pt x="13974" y="196886"/>
                    <a:pt x="21787" y="199945"/>
                    <a:pt x="28070" y="199945"/>
                  </a:cubicBezTo>
                  <a:cubicBezTo>
                    <a:pt x="34353" y="199945"/>
                    <a:pt x="38239" y="204616"/>
                    <a:pt x="43737" y="204616"/>
                  </a:cubicBezTo>
                  <a:cubicBezTo>
                    <a:pt x="49234" y="204616"/>
                    <a:pt x="51631" y="212884"/>
                    <a:pt x="54443" y="222722"/>
                  </a:cubicBezTo>
                  <a:cubicBezTo>
                    <a:pt x="56757" y="222722"/>
                    <a:pt x="77095" y="223052"/>
                    <a:pt x="85527" y="228674"/>
                  </a:cubicBezTo>
                  <a:cubicBezTo>
                    <a:pt x="90860" y="232216"/>
                    <a:pt x="95448" y="236801"/>
                    <a:pt x="98962" y="242150"/>
                  </a:cubicBezTo>
                  <a:lnTo>
                    <a:pt x="134800" y="222722"/>
                  </a:lnTo>
                  <a:lnTo>
                    <a:pt x="296756" y="309652"/>
                  </a:lnTo>
                  <a:lnTo>
                    <a:pt x="296756" y="298408"/>
                  </a:lnTo>
                  <a:lnTo>
                    <a:pt x="316432" y="298408"/>
                  </a:lnTo>
                  <a:lnTo>
                    <a:pt x="316432" y="90197"/>
                  </a:lnTo>
                  <a:cubicBezTo>
                    <a:pt x="316432" y="75812"/>
                    <a:pt x="309860" y="66636"/>
                    <a:pt x="316432" y="58782"/>
                  </a:cubicBezTo>
                  <a:cubicBezTo>
                    <a:pt x="323004" y="50928"/>
                    <a:pt x="313786" y="47001"/>
                    <a:pt x="319036" y="32575"/>
                  </a:cubicBezTo>
                  <a:lnTo>
                    <a:pt x="320979" y="27283"/>
                  </a:lnTo>
                  <a:cubicBezTo>
                    <a:pt x="320731" y="27048"/>
                    <a:pt x="320524" y="26767"/>
                    <a:pt x="320400" y="26457"/>
                  </a:cubicBezTo>
                  <a:cubicBezTo>
                    <a:pt x="318788" y="22075"/>
                    <a:pt x="310314" y="21745"/>
                    <a:pt x="291796" y="18934"/>
                  </a:cubicBezTo>
                  <a:cubicBezTo>
                    <a:pt x="273277" y="16123"/>
                    <a:pt x="280180" y="3556"/>
                    <a:pt x="259470" y="2399"/>
                  </a:cubicBezTo>
                  <a:cubicBezTo>
                    <a:pt x="238761" y="1242"/>
                    <a:pt x="212388" y="17776"/>
                    <a:pt x="212058" y="26539"/>
                  </a:cubicBezTo>
                  <a:cubicBezTo>
                    <a:pt x="211727" y="35303"/>
                    <a:pt x="221772" y="45058"/>
                    <a:pt x="214868" y="54193"/>
                  </a:cubicBezTo>
                  <a:cubicBezTo>
                    <a:pt x="207966" y="63329"/>
                    <a:pt x="192919" y="64197"/>
                    <a:pt x="182213" y="54483"/>
                  </a:cubicBezTo>
                  <a:cubicBezTo>
                    <a:pt x="171259" y="45269"/>
                    <a:pt x="157370" y="40259"/>
                    <a:pt x="143026" y="40346"/>
                  </a:cubicBezTo>
                  <a:cubicBezTo>
                    <a:pt x="130129" y="40346"/>
                    <a:pt x="121035" y="32079"/>
                    <a:pt x="121944" y="25299"/>
                  </a:cubicBezTo>
                  <a:cubicBezTo>
                    <a:pt x="122854" y="18520"/>
                    <a:pt x="118844" y="15255"/>
                    <a:pt x="108180" y="12899"/>
                  </a:cubicBezTo>
                  <a:cubicBezTo>
                    <a:pt x="97515" y="10542"/>
                    <a:pt x="88379" y="1903"/>
                    <a:pt x="69572" y="5045"/>
                  </a:cubicBezTo>
                  <a:cubicBezTo>
                    <a:pt x="61056" y="6458"/>
                    <a:pt x="52293" y="4627"/>
                    <a:pt x="45059" y="-81"/>
                  </a:cubicBezTo>
                  <a:cubicBezTo>
                    <a:pt x="44604" y="3594"/>
                    <a:pt x="44398" y="7293"/>
                    <a:pt x="44439" y="10997"/>
                  </a:cubicBezTo>
                  <a:cubicBezTo>
                    <a:pt x="44853" y="18024"/>
                    <a:pt x="37660" y="16784"/>
                    <a:pt x="35428" y="17693"/>
                  </a:cubicBezTo>
                  <a:close/>
                </a:path>
              </a:pathLst>
            </a:custGeom>
            <a:grpFill/>
            <a:ln w="6350" cap="flat">
              <a:solidFill>
                <a:schemeClr val="bg1"/>
              </a:solidFill>
              <a:prstDash val="solid"/>
              <a:miter/>
            </a:ln>
          </p:spPr>
          <p:txBody>
            <a:bodyPr rtlCol="0" anchor="ctr"/>
            <a:lstStyle/>
            <a:p>
              <a:endParaRPr lang="uk-UA"/>
            </a:p>
          </p:txBody>
        </p:sp>
        <p:sp>
          <p:nvSpPr>
            <p:cNvPr id="314" name="Freeform: Shape 313">
              <a:extLst>
                <a:ext uri="{FF2B5EF4-FFF2-40B4-BE49-F238E27FC236}">
                  <a16:creationId xmlns:a16="http://schemas.microsoft.com/office/drawing/2014/main" id="{8DB9DBA4-A358-405F-8089-E8468186C5AA}"/>
                </a:ext>
              </a:extLst>
            </p:cNvPr>
            <p:cNvSpPr/>
            <p:nvPr/>
          </p:nvSpPr>
          <p:spPr>
            <a:xfrm>
              <a:off x="4311956" y="2937797"/>
              <a:ext cx="61384" cy="18135"/>
            </a:xfrm>
            <a:custGeom>
              <a:avLst/>
              <a:gdLst>
                <a:gd name="connsiteX0" fmla="*/ 30342 w 61384"/>
                <a:gd name="connsiteY0" fmla="*/ 9994 h 18135"/>
                <a:gd name="connsiteX1" fmla="*/ 48199 w 61384"/>
                <a:gd name="connsiteY1" fmla="*/ 14747 h 18135"/>
                <a:gd name="connsiteX2" fmla="*/ 61303 w 61384"/>
                <a:gd name="connsiteY2" fmla="*/ 11193 h 18135"/>
                <a:gd name="connsiteX3" fmla="*/ 49770 w 61384"/>
                <a:gd name="connsiteY3" fmla="*/ 9622 h 18135"/>
                <a:gd name="connsiteX4" fmla="*/ 29515 w 61384"/>
                <a:gd name="connsiteY4" fmla="*/ 858 h 18135"/>
                <a:gd name="connsiteX5" fmla="*/ 2647 w 61384"/>
                <a:gd name="connsiteY5" fmla="*/ 5240 h 18135"/>
                <a:gd name="connsiteX6" fmla="*/ -82 w 61384"/>
                <a:gd name="connsiteY6" fmla="*/ 18054 h 18135"/>
                <a:gd name="connsiteX7" fmla="*/ 6119 w 61384"/>
                <a:gd name="connsiteY7" fmla="*/ 16731 h 18135"/>
                <a:gd name="connsiteX8" fmla="*/ 30342 w 61384"/>
                <a:gd name="connsiteY8" fmla="*/ 9994 h 1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384" h="18135">
                  <a:moveTo>
                    <a:pt x="30342" y="9994"/>
                  </a:moveTo>
                  <a:cubicBezTo>
                    <a:pt x="34476" y="5860"/>
                    <a:pt x="41875" y="14127"/>
                    <a:pt x="48199" y="14747"/>
                  </a:cubicBezTo>
                  <a:cubicBezTo>
                    <a:pt x="52829" y="14921"/>
                    <a:pt x="57417" y="13681"/>
                    <a:pt x="61303" y="11193"/>
                  </a:cubicBezTo>
                  <a:cubicBezTo>
                    <a:pt x="57542" y="10122"/>
                    <a:pt x="53656" y="9593"/>
                    <a:pt x="49770" y="9622"/>
                  </a:cubicBezTo>
                  <a:cubicBezTo>
                    <a:pt x="39478" y="8795"/>
                    <a:pt x="38651" y="-3523"/>
                    <a:pt x="29515" y="858"/>
                  </a:cubicBezTo>
                  <a:cubicBezTo>
                    <a:pt x="21248" y="5170"/>
                    <a:pt x="11823" y="6707"/>
                    <a:pt x="2647" y="5240"/>
                  </a:cubicBezTo>
                  <a:cubicBezTo>
                    <a:pt x="2647" y="8754"/>
                    <a:pt x="497" y="13507"/>
                    <a:pt x="-82" y="18054"/>
                  </a:cubicBezTo>
                  <a:cubicBezTo>
                    <a:pt x="1944" y="17476"/>
                    <a:pt x="4011" y="17033"/>
                    <a:pt x="6119" y="16731"/>
                  </a:cubicBezTo>
                  <a:cubicBezTo>
                    <a:pt x="12485" y="16360"/>
                    <a:pt x="25961" y="13962"/>
                    <a:pt x="30342" y="9994"/>
                  </a:cubicBezTo>
                  <a:close/>
                </a:path>
              </a:pathLst>
            </a:custGeom>
            <a:grpFill/>
            <a:ln w="6350" cap="flat">
              <a:solidFill>
                <a:schemeClr val="bg1"/>
              </a:solidFill>
              <a:prstDash val="solid"/>
              <a:miter/>
            </a:ln>
          </p:spPr>
          <p:txBody>
            <a:bodyPr rtlCol="0" anchor="ctr"/>
            <a:lstStyle/>
            <a:p>
              <a:endParaRPr lang="uk-UA"/>
            </a:p>
          </p:txBody>
        </p:sp>
        <p:sp>
          <p:nvSpPr>
            <p:cNvPr id="315" name="Freeform: Shape 314">
              <a:extLst>
                <a:ext uri="{FF2B5EF4-FFF2-40B4-BE49-F238E27FC236}">
                  <a16:creationId xmlns:a16="http://schemas.microsoft.com/office/drawing/2014/main" id="{80DFA940-B7CF-4102-86C3-AEC65CE2BA92}"/>
                </a:ext>
              </a:extLst>
            </p:cNvPr>
            <p:cNvSpPr/>
            <p:nvPr/>
          </p:nvSpPr>
          <p:spPr>
            <a:xfrm>
              <a:off x="4302988" y="2878733"/>
              <a:ext cx="121083" cy="94832"/>
            </a:xfrm>
            <a:custGeom>
              <a:avLst/>
              <a:gdLst>
                <a:gd name="connsiteX0" fmla="*/ 24015 w 121082"/>
                <a:gd name="connsiteY0" fmla="*/ 92495 h 94832"/>
                <a:gd name="connsiteX1" fmla="*/ 35962 w 121082"/>
                <a:gd name="connsiteY1" fmla="*/ 87742 h 94832"/>
                <a:gd name="connsiteX2" fmla="*/ 66922 w 121082"/>
                <a:gd name="connsiteY2" fmla="*/ 85344 h 94832"/>
                <a:gd name="connsiteX3" fmla="*/ 72296 w 121082"/>
                <a:gd name="connsiteY3" fmla="*/ 86750 h 94832"/>
                <a:gd name="connsiteX4" fmla="*/ 72296 w 121082"/>
                <a:gd name="connsiteY4" fmla="*/ 84807 h 94832"/>
                <a:gd name="connsiteX5" fmla="*/ 87384 w 121082"/>
                <a:gd name="connsiteY5" fmla="*/ 90925 h 94832"/>
                <a:gd name="connsiteX6" fmla="*/ 118469 w 121082"/>
                <a:gd name="connsiteY6" fmla="*/ 92826 h 94832"/>
                <a:gd name="connsiteX7" fmla="*/ 120784 w 121082"/>
                <a:gd name="connsiteY7" fmla="*/ 91958 h 94832"/>
                <a:gd name="connsiteX8" fmla="*/ 120784 w 121082"/>
                <a:gd name="connsiteY8" fmla="*/ 78524 h 94832"/>
                <a:gd name="connsiteX9" fmla="*/ 109499 w 121082"/>
                <a:gd name="connsiteY9" fmla="*/ 64717 h 94832"/>
                <a:gd name="connsiteX10" fmla="*/ 106316 w 121082"/>
                <a:gd name="connsiteY10" fmla="*/ 51531 h 94832"/>
                <a:gd name="connsiteX11" fmla="*/ 102430 w 121082"/>
                <a:gd name="connsiteY11" fmla="*/ 45744 h 94832"/>
                <a:gd name="connsiteX12" fmla="*/ 90484 w 121082"/>
                <a:gd name="connsiteY12" fmla="*/ 30822 h 94832"/>
                <a:gd name="connsiteX13" fmla="*/ 75562 w 121082"/>
                <a:gd name="connsiteY13" fmla="*/ 11394 h 94832"/>
                <a:gd name="connsiteX14" fmla="*/ 68080 w 121082"/>
                <a:gd name="connsiteY14" fmla="*/ 11394 h 94832"/>
                <a:gd name="connsiteX15" fmla="*/ 56134 w 121082"/>
                <a:gd name="connsiteY15" fmla="*/ 936 h 94832"/>
                <a:gd name="connsiteX16" fmla="*/ 39599 w 121082"/>
                <a:gd name="connsiteY16" fmla="*/ 2465 h 94832"/>
                <a:gd name="connsiteX17" fmla="*/ 20212 w 121082"/>
                <a:gd name="connsiteY17" fmla="*/ 2465 h 94832"/>
                <a:gd name="connsiteX18" fmla="*/ 8266 w 121082"/>
                <a:gd name="connsiteY18" fmla="*/ 12882 h 94832"/>
                <a:gd name="connsiteX19" fmla="*/ 7150 w 121082"/>
                <a:gd name="connsiteY19" fmla="*/ 13171 h 94832"/>
                <a:gd name="connsiteX20" fmla="*/ 2314 w 121082"/>
                <a:gd name="connsiteY20" fmla="*/ 30160 h 94832"/>
                <a:gd name="connsiteX21" fmla="*/ 10126 w 121082"/>
                <a:gd name="connsiteY21" fmla="*/ 60294 h 94832"/>
                <a:gd name="connsiteX22" fmla="*/ 11408 w 121082"/>
                <a:gd name="connsiteY22" fmla="*/ 64428 h 94832"/>
                <a:gd name="connsiteX23" fmla="*/ 38276 w 121082"/>
                <a:gd name="connsiteY23" fmla="*/ 60046 h 94832"/>
                <a:gd name="connsiteX24" fmla="*/ 58531 w 121082"/>
                <a:gd name="connsiteY24" fmla="*/ 68810 h 94832"/>
                <a:gd name="connsiteX25" fmla="*/ 70064 w 121082"/>
                <a:gd name="connsiteY25" fmla="*/ 70380 h 94832"/>
                <a:gd name="connsiteX26" fmla="*/ 56960 w 121082"/>
                <a:gd name="connsiteY26" fmla="*/ 73935 h 94832"/>
                <a:gd name="connsiteX27" fmla="*/ 39103 w 121082"/>
                <a:gd name="connsiteY27" fmla="*/ 69182 h 94832"/>
                <a:gd name="connsiteX28" fmla="*/ 14880 w 121082"/>
                <a:gd name="connsiteY28" fmla="*/ 75920 h 94832"/>
                <a:gd name="connsiteX29" fmla="*/ 8680 w 121082"/>
                <a:gd name="connsiteY29" fmla="*/ 77242 h 94832"/>
                <a:gd name="connsiteX30" fmla="*/ 11077 w 121082"/>
                <a:gd name="connsiteY30" fmla="*/ 87122 h 94832"/>
                <a:gd name="connsiteX31" fmla="*/ 13227 w 121082"/>
                <a:gd name="connsiteY31" fmla="*/ 89684 h 94832"/>
                <a:gd name="connsiteX32" fmla="*/ 24015 w 121082"/>
                <a:gd name="connsiteY32" fmla="*/ 92495 h 9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1082" h="94832">
                  <a:moveTo>
                    <a:pt x="24015" y="92495"/>
                  </a:moveTo>
                  <a:cubicBezTo>
                    <a:pt x="28149" y="92909"/>
                    <a:pt x="35962" y="87742"/>
                    <a:pt x="35962" y="87742"/>
                  </a:cubicBezTo>
                  <a:cubicBezTo>
                    <a:pt x="35962" y="87742"/>
                    <a:pt x="62582" y="85758"/>
                    <a:pt x="66922" y="85344"/>
                  </a:cubicBezTo>
                  <a:cubicBezTo>
                    <a:pt x="68782" y="85373"/>
                    <a:pt x="70643" y="85857"/>
                    <a:pt x="72296" y="86750"/>
                  </a:cubicBezTo>
                  <a:cubicBezTo>
                    <a:pt x="72337" y="86101"/>
                    <a:pt x="72337" y="85456"/>
                    <a:pt x="72296" y="84807"/>
                  </a:cubicBezTo>
                  <a:cubicBezTo>
                    <a:pt x="72296" y="84807"/>
                    <a:pt x="86433" y="87618"/>
                    <a:pt x="87384" y="90925"/>
                  </a:cubicBezTo>
                  <a:cubicBezTo>
                    <a:pt x="88335" y="94232"/>
                    <a:pt x="107639" y="96588"/>
                    <a:pt x="118469" y="92826"/>
                  </a:cubicBezTo>
                  <a:lnTo>
                    <a:pt x="120784" y="91958"/>
                  </a:lnTo>
                  <a:cubicBezTo>
                    <a:pt x="121073" y="87485"/>
                    <a:pt x="121073" y="82996"/>
                    <a:pt x="120784" y="78524"/>
                  </a:cubicBezTo>
                  <a:cubicBezTo>
                    <a:pt x="120164" y="75382"/>
                    <a:pt x="113260" y="68479"/>
                    <a:pt x="109499" y="64717"/>
                  </a:cubicBezTo>
                  <a:cubicBezTo>
                    <a:pt x="105737" y="60956"/>
                    <a:pt x="106316" y="51531"/>
                    <a:pt x="106316" y="51531"/>
                  </a:cubicBezTo>
                  <a:lnTo>
                    <a:pt x="102430" y="45744"/>
                  </a:lnTo>
                  <a:cubicBezTo>
                    <a:pt x="102430" y="45744"/>
                    <a:pt x="99454" y="33798"/>
                    <a:pt x="90484" y="30822"/>
                  </a:cubicBezTo>
                  <a:cubicBezTo>
                    <a:pt x="81514" y="27846"/>
                    <a:pt x="75562" y="11394"/>
                    <a:pt x="75562" y="11394"/>
                  </a:cubicBezTo>
                  <a:lnTo>
                    <a:pt x="68080" y="11394"/>
                  </a:lnTo>
                  <a:cubicBezTo>
                    <a:pt x="64731" y="7239"/>
                    <a:pt x="60681" y="3697"/>
                    <a:pt x="56134" y="936"/>
                  </a:cubicBezTo>
                  <a:cubicBezTo>
                    <a:pt x="50181" y="-2041"/>
                    <a:pt x="39599" y="2465"/>
                    <a:pt x="39599" y="2465"/>
                  </a:cubicBezTo>
                  <a:cubicBezTo>
                    <a:pt x="33150" y="3275"/>
                    <a:pt x="26661" y="3275"/>
                    <a:pt x="20212" y="2465"/>
                  </a:cubicBezTo>
                  <a:cubicBezTo>
                    <a:pt x="12731" y="936"/>
                    <a:pt x="14219" y="11394"/>
                    <a:pt x="8266" y="12882"/>
                  </a:cubicBezTo>
                  <a:lnTo>
                    <a:pt x="7150" y="13171"/>
                  </a:lnTo>
                  <a:cubicBezTo>
                    <a:pt x="6902" y="19136"/>
                    <a:pt x="5249" y="24952"/>
                    <a:pt x="2314" y="30160"/>
                  </a:cubicBezTo>
                  <a:cubicBezTo>
                    <a:pt x="-4589" y="40536"/>
                    <a:pt x="5125" y="55623"/>
                    <a:pt x="10126" y="60294"/>
                  </a:cubicBezTo>
                  <a:cubicBezTo>
                    <a:pt x="11201" y="61390"/>
                    <a:pt x="11656" y="62923"/>
                    <a:pt x="11408" y="64428"/>
                  </a:cubicBezTo>
                  <a:cubicBezTo>
                    <a:pt x="20585" y="65895"/>
                    <a:pt x="30009" y="64358"/>
                    <a:pt x="38276" y="60046"/>
                  </a:cubicBezTo>
                  <a:cubicBezTo>
                    <a:pt x="47412" y="55665"/>
                    <a:pt x="48238" y="67983"/>
                    <a:pt x="58531" y="68810"/>
                  </a:cubicBezTo>
                  <a:cubicBezTo>
                    <a:pt x="62417" y="68781"/>
                    <a:pt x="66302" y="69310"/>
                    <a:pt x="70064" y="70380"/>
                  </a:cubicBezTo>
                  <a:cubicBezTo>
                    <a:pt x="66178" y="72869"/>
                    <a:pt x="61590" y="74109"/>
                    <a:pt x="56960" y="73935"/>
                  </a:cubicBezTo>
                  <a:cubicBezTo>
                    <a:pt x="50636" y="73150"/>
                    <a:pt x="43443" y="65213"/>
                    <a:pt x="39103" y="69182"/>
                  </a:cubicBezTo>
                  <a:cubicBezTo>
                    <a:pt x="34763" y="73150"/>
                    <a:pt x="21246" y="75548"/>
                    <a:pt x="14880" y="75920"/>
                  </a:cubicBezTo>
                  <a:cubicBezTo>
                    <a:pt x="12772" y="76221"/>
                    <a:pt x="10705" y="76664"/>
                    <a:pt x="8680" y="77242"/>
                  </a:cubicBezTo>
                  <a:cubicBezTo>
                    <a:pt x="7935" y="80727"/>
                    <a:pt x="8803" y="84373"/>
                    <a:pt x="11077" y="87122"/>
                  </a:cubicBezTo>
                  <a:cubicBezTo>
                    <a:pt x="11904" y="88031"/>
                    <a:pt x="12565" y="88858"/>
                    <a:pt x="13227" y="89684"/>
                  </a:cubicBezTo>
                  <a:cubicBezTo>
                    <a:pt x="24015" y="86832"/>
                    <a:pt x="20874" y="92165"/>
                    <a:pt x="24015" y="92495"/>
                  </a:cubicBezTo>
                  <a:close/>
                </a:path>
              </a:pathLst>
            </a:custGeom>
            <a:grpFill/>
            <a:ln w="6350" cap="flat">
              <a:solidFill>
                <a:schemeClr val="bg1"/>
              </a:solidFill>
              <a:prstDash val="solid"/>
              <a:miter/>
            </a:ln>
          </p:spPr>
          <p:txBody>
            <a:bodyPr rtlCol="0" anchor="ctr"/>
            <a:lstStyle/>
            <a:p>
              <a:endParaRPr lang="uk-UA"/>
            </a:p>
          </p:txBody>
        </p:sp>
        <p:sp>
          <p:nvSpPr>
            <p:cNvPr id="316" name="Freeform: Shape 315">
              <a:extLst>
                <a:ext uri="{FF2B5EF4-FFF2-40B4-BE49-F238E27FC236}">
                  <a16:creationId xmlns:a16="http://schemas.microsoft.com/office/drawing/2014/main" id="{D62DC1FE-584E-499E-BC15-0758E836BF4B}"/>
                </a:ext>
              </a:extLst>
            </p:cNvPr>
            <p:cNvSpPr/>
            <p:nvPr/>
          </p:nvSpPr>
          <p:spPr>
            <a:xfrm>
              <a:off x="4316503" y="2964158"/>
              <a:ext cx="59031" cy="35177"/>
            </a:xfrm>
            <a:custGeom>
              <a:avLst/>
              <a:gdLst>
                <a:gd name="connsiteX0" fmla="*/ 30756 w 59031"/>
                <a:gd name="connsiteY0" fmla="*/ 32823 h 35177"/>
                <a:gd name="connsiteX1" fmla="*/ 48158 w 59031"/>
                <a:gd name="connsiteY1" fmla="*/ 22447 h 35177"/>
                <a:gd name="connsiteX2" fmla="*/ 55722 w 59031"/>
                <a:gd name="connsiteY2" fmla="*/ 19140 h 35177"/>
                <a:gd name="connsiteX3" fmla="*/ 54276 w 59031"/>
                <a:gd name="connsiteY3" fmla="*/ 9261 h 35177"/>
                <a:gd name="connsiteX4" fmla="*/ 58947 w 59031"/>
                <a:gd name="connsiteY4" fmla="*/ 1324 h 35177"/>
                <a:gd name="connsiteX5" fmla="*/ 53573 w 59031"/>
                <a:gd name="connsiteY5" fmla="*/ -81 h 35177"/>
                <a:gd name="connsiteX6" fmla="*/ 22613 w 59031"/>
                <a:gd name="connsiteY6" fmla="*/ 2316 h 35177"/>
                <a:gd name="connsiteX7" fmla="*/ 10666 w 59031"/>
                <a:gd name="connsiteY7" fmla="*/ 7070 h 35177"/>
                <a:gd name="connsiteX8" fmla="*/ -82 w 59031"/>
                <a:gd name="connsiteY8" fmla="*/ 4135 h 35177"/>
                <a:gd name="connsiteX9" fmla="*/ 16950 w 59031"/>
                <a:gd name="connsiteY9" fmla="*/ 17280 h 35177"/>
                <a:gd name="connsiteX10" fmla="*/ 26043 w 59031"/>
                <a:gd name="connsiteY10" fmla="*/ 33277 h 35177"/>
                <a:gd name="connsiteX11" fmla="*/ 28482 w 59031"/>
                <a:gd name="connsiteY11" fmla="*/ 35096 h 35177"/>
                <a:gd name="connsiteX12" fmla="*/ 30756 w 59031"/>
                <a:gd name="connsiteY12" fmla="*/ 32823 h 3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1" h="35177">
                  <a:moveTo>
                    <a:pt x="30756" y="32823"/>
                  </a:moveTo>
                  <a:cubicBezTo>
                    <a:pt x="35468" y="29516"/>
                    <a:pt x="44852" y="21042"/>
                    <a:pt x="48158" y="22447"/>
                  </a:cubicBezTo>
                  <a:cubicBezTo>
                    <a:pt x="51465" y="23853"/>
                    <a:pt x="55722" y="21042"/>
                    <a:pt x="55722" y="19140"/>
                  </a:cubicBezTo>
                  <a:cubicBezTo>
                    <a:pt x="55722" y="17239"/>
                    <a:pt x="49109" y="11162"/>
                    <a:pt x="54276" y="9261"/>
                  </a:cubicBezTo>
                  <a:cubicBezTo>
                    <a:pt x="57211" y="7711"/>
                    <a:pt x="59030" y="4640"/>
                    <a:pt x="58947" y="1324"/>
                  </a:cubicBezTo>
                  <a:cubicBezTo>
                    <a:pt x="57293" y="432"/>
                    <a:pt x="55433" y="-52"/>
                    <a:pt x="53573" y="-81"/>
                  </a:cubicBezTo>
                  <a:cubicBezTo>
                    <a:pt x="49233" y="332"/>
                    <a:pt x="22613" y="2316"/>
                    <a:pt x="22613" y="2316"/>
                  </a:cubicBezTo>
                  <a:cubicBezTo>
                    <a:pt x="22613" y="2316"/>
                    <a:pt x="14634" y="7483"/>
                    <a:pt x="10666" y="7070"/>
                  </a:cubicBezTo>
                  <a:cubicBezTo>
                    <a:pt x="7359" y="6739"/>
                    <a:pt x="10666" y="1407"/>
                    <a:pt x="-82" y="4135"/>
                  </a:cubicBezTo>
                  <a:cubicBezTo>
                    <a:pt x="5292" y="10832"/>
                    <a:pt x="5995" y="14180"/>
                    <a:pt x="16950" y="17280"/>
                  </a:cubicBezTo>
                  <a:cubicBezTo>
                    <a:pt x="29350" y="20711"/>
                    <a:pt x="15998" y="26994"/>
                    <a:pt x="26043" y="33277"/>
                  </a:cubicBezTo>
                  <a:cubicBezTo>
                    <a:pt x="26911" y="33831"/>
                    <a:pt x="27697" y="34439"/>
                    <a:pt x="28482" y="35096"/>
                  </a:cubicBezTo>
                  <a:cubicBezTo>
                    <a:pt x="29144" y="34257"/>
                    <a:pt x="29929" y="33492"/>
                    <a:pt x="30756" y="32823"/>
                  </a:cubicBezTo>
                  <a:close/>
                </a:path>
              </a:pathLst>
            </a:custGeom>
            <a:grpFill/>
            <a:ln w="6350" cap="flat">
              <a:solidFill>
                <a:schemeClr val="bg1"/>
              </a:solidFill>
              <a:prstDash val="solid"/>
              <a:miter/>
            </a:ln>
          </p:spPr>
          <p:txBody>
            <a:bodyPr rtlCol="0" anchor="ctr"/>
            <a:lstStyle/>
            <a:p>
              <a:endParaRPr lang="uk-UA"/>
            </a:p>
          </p:txBody>
        </p:sp>
        <p:sp>
          <p:nvSpPr>
            <p:cNvPr id="317" name="Freeform: Shape 316">
              <a:extLst>
                <a:ext uri="{FF2B5EF4-FFF2-40B4-BE49-F238E27FC236}">
                  <a16:creationId xmlns:a16="http://schemas.microsoft.com/office/drawing/2014/main" id="{82E6784B-DF95-40AC-A61D-9FF674B55D2E}"/>
                </a:ext>
              </a:extLst>
            </p:cNvPr>
            <p:cNvSpPr/>
            <p:nvPr/>
          </p:nvSpPr>
          <p:spPr>
            <a:xfrm>
              <a:off x="4973711" y="2997462"/>
              <a:ext cx="260997" cy="182098"/>
            </a:xfrm>
            <a:custGeom>
              <a:avLst/>
              <a:gdLst>
                <a:gd name="connsiteX0" fmla="*/ 240991 w 260996"/>
                <a:gd name="connsiteY0" fmla="*/ 102777 h 182099"/>
                <a:gd name="connsiteX1" fmla="*/ 233179 w 260996"/>
                <a:gd name="connsiteY1" fmla="*/ 88351 h 182099"/>
                <a:gd name="connsiteX2" fmla="*/ 220075 w 260996"/>
                <a:gd name="connsiteY2" fmla="*/ 76570 h 182099"/>
                <a:gd name="connsiteX3" fmla="*/ 210899 w 260996"/>
                <a:gd name="connsiteY3" fmla="*/ 63466 h 182099"/>
                <a:gd name="connsiteX4" fmla="*/ 193868 w 260996"/>
                <a:gd name="connsiteY4" fmla="*/ 55654 h 182099"/>
                <a:gd name="connsiteX5" fmla="*/ 191264 w 260996"/>
                <a:gd name="connsiteY5" fmla="*/ 49081 h 182099"/>
                <a:gd name="connsiteX6" fmla="*/ 182087 w 260996"/>
                <a:gd name="connsiteY6" fmla="*/ 47758 h 182099"/>
                <a:gd name="connsiteX7" fmla="*/ 184733 w 260996"/>
                <a:gd name="connsiteY7" fmla="*/ 39904 h 182099"/>
                <a:gd name="connsiteX8" fmla="*/ 183410 w 260996"/>
                <a:gd name="connsiteY8" fmla="*/ 21592 h 182099"/>
                <a:gd name="connsiteX9" fmla="*/ 168364 w 260996"/>
                <a:gd name="connsiteY9" fmla="*/ 1420 h 182099"/>
                <a:gd name="connsiteX10" fmla="*/ 164685 w 260996"/>
                <a:gd name="connsiteY10" fmla="*/ 594 h 182099"/>
                <a:gd name="connsiteX11" fmla="*/ 147117 w 260996"/>
                <a:gd name="connsiteY11" fmla="*/ 7497 h 182099"/>
                <a:gd name="connsiteX12" fmla="*/ 142694 w 260996"/>
                <a:gd name="connsiteY12" fmla="*/ 17583 h 182099"/>
                <a:gd name="connsiteX13" fmla="*/ 122026 w 260996"/>
                <a:gd name="connsiteY13" fmla="*/ 38912 h 182099"/>
                <a:gd name="connsiteX14" fmla="*/ 91892 w 260996"/>
                <a:gd name="connsiteY14" fmla="*/ 45196 h 182099"/>
                <a:gd name="connsiteX15" fmla="*/ 90651 w 260996"/>
                <a:gd name="connsiteY15" fmla="*/ 56480 h 182099"/>
                <a:gd name="connsiteX16" fmla="*/ 71802 w 260996"/>
                <a:gd name="connsiteY16" fmla="*/ 66525 h 182099"/>
                <a:gd name="connsiteX17" fmla="*/ 48571 w 260996"/>
                <a:gd name="connsiteY17" fmla="*/ 73428 h 182099"/>
                <a:gd name="connsiteX18" fmla="*/ 34723 w 260996"/>
                <a:gd name="connsiteY18" fmla="*/ 73428 h 182099"/>
                <a:gd name="connsiteX19" fmla="*/ 22818 w 260996"/>
                <a:gd name="connsiteY19" fmla="*/ 78471 h 182099"/>
                <a:gd name="connsiteX20" fmla="*/ 20959 w 260996"/>
                <a:gd name="connsiteY20" fmla="*/ 76239 h 182099"/>
                <a:gd name="connsiteX21" fmla="*/ 10253 w 260996"/>
                <a:gd name="connsiteY21" fmla="*/ 89467 h 182099"/>
                <a:gd name="connsiteX22" fmla="*/ -82 w 260996"/>
                <a:gd name="connsiteY22" fmla="*/ 110631 h 182099"/>
                <a:gd name="connsiteX23" fmla="*/ 2729 w 260996"/>
                <a:gd name="connsiteY23" fmla="*/ 128075 h 182099"/>
                <a:gd name="connsiteX24" fmla="*/ 8847 w 260996"/>
                <a:gd name="connsiteY24" fmla="*/ 145023 h 182099"/>
                <a:gd name="connsiteX25" fmla="*/ 12154 w 260996"/>
                <a:gd name="connsiteY25" fmla="*/ 157754 h 182099"/>
                <a:gd name="connsiteX26" fmla="*/ 16866 w 260996"/>
                <a:gd name="connsiteY26" fmla="*/ 164781 h 182099"/>
                <a:gd name="connsiteX27" fmla="*/ 30507 w 260996"/>
                <a:gd name="connsiteY27" fmla="*/ 178464 h 182099"/>
                <a:gd name="connsiteX28" fmla="*/ 34186 w 260996"/>
                <a:gd name="connsiteY28" fmla="*/ 182019 h 182099"/>
                <a:gd name="connsiteX29" fmla="*/ 35468 w 260996"/>
                <a:gd name="connsiteY29" fmla="*/ 180034 h 182099"/>
                <a:gd name="connsiteX30" fmla="*/ 39601 w 260996"/>
                <a:gd name="connsiteY30" fmla="*/ 164327 h 182099"/>
                <a:gd name="connsiteX31" fmla="*/ 51382 w 260996"/>
                <a:gd name="connsiteY31" fmla="*/ 161723 h 182099"/>
                <a:gd name="connsiteX32" fmla="*/ 60558 w 260996"/>
                <a:gd name="connsiteY32" fmla="*/ 159077 h 182099"/>
                <a:gd name="connsiteX33" fmla="*/ 78871 w 260996"/>
                <a:gd name="connsiteY33" fmla="*/ 161723 h 182099"/>
                <a:gd name="connsiteX34" fmla="*/ 78871 w 260996"/>
                <a:gd name="connsiteY34" fmla="*/ 147296 h 182099"/>
                <a:gd name="connsiteX35" fmla="*/ 101151 w 260996"/>
                <a:gd name="connsiteY35" fmla="*/ 130266 h 182099"/>
                <a:gd name="connsiteX36" fmla="*/ 118182 w 260996"/>
                <a:gd name="connsiteY36" fmla="*/ 142046 h 182099"/>
                <a:gd name="connsiteX37" fmla="*/ 158774 w 260996"/>
                <a:gd name="connsiteY37" fmla="*/ 149942 h 182099"/>
                <a:gd name="connsiteX38" fmla="*/ 165305 w 260996"/>
                <a:gd name="connsiteY38" fmla="*/ 135515 h 182099"/>
                <a:gd name="connsiteX39" fmla="*/ 182336 w 260996"/>
                <a:gd name="connsiteY39" fmla="*/ 135515 h 182099"/>
                <a:gd name="connsiteX40" fmla="*/ 204615 w 260996"/>
                <a:gd name="connsiteY40" fmla="*/ 128984 h 182099"/>
                <a:gd name="connsiteX41" fmla="*/ 221646 w 260996"/>
                <a:gd name="connsiteY41" fmla="*/ 126339 h 182099"/>
                <a:gd name="connsiteX42" fmla="*/ 245208 w 260996"/>
                <a:gd name="connsiteY42" fmla="*/ 128984 h 182099"/>
                <a:gd name="connsiteX43" fmla="*/ 260915 w 260996"/>
                <a:gd name="connsiteY43" fmla="*/ 126339 h 182099"/>
                <a:gd name="connsiteX44" fmla="*/ 255666 w 260996"/>
                <a:gd name="connsiteY44" fmla="*/ 113276 h 182099"/>
                <a:gd name="connsiteX45" fmla="*/ 240991 w 260996"/>
                <a:gd name="connsiteY45" fmla="*/ 102777 h 18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0996" h="182099">
                  <a:moveTo>
                    <a:pt x="240991" y="102777"/>
                  </a:moveTo>
                  <a:cubicBezTo>
                    <a:pt x="240991" y="98850"/>
                    <a:pt x="240991" y="94923"/>
                    <a:pt x="233179" y="88351"/>
                  </a:cubicBezTo>
                  <a:cubicBezTo>
                    <a:pt x="225366" y="81778"/>
                    <a:pt x="220075" y="80497"/>
                    <a:pt x="220075" y="76570"/>
                  </a:cubicBezTo>
                  <a:cubicBezTo>
                    <a:pt x="220075" y="72643"/>
                    <a:pt x="217471" y="71320"/>
                    <a:pt x="210899" y="63466"/>
                  </a:cubicBezTo>
                  <a:cubicBezTo>
                    <a:pt x="206517" y="58680"/>
                    <a:pt x="200358" y="55864"/>
                    <a:pt x="193868" y="55654"/>
                  </a:cubicBezTo>
                  <a:lnTo>
                    <a:pt x="191264" y="49081"/>
                  </a:lnTo>
                  <a:lnTo>
                    <a:pt x="182087" y="47758"/>
                  </a:lnTo>
                  <a:cubicBezTo>
                    <a:pt x="182087" y="47758"/>
                    <a:pt x="176837" y="43625"/>
                    <a:pt x="184733" y="39904"/>
                  </a:cubicBezTo>
                  <a:cubicBezTo>
                    <a:pt x="192628" y="36184"/>
                    <a:pt x="184733" y="25519"/>
                    <a:pt x="183410" y="21592"/>
                  </a:cubicBezTo>
                  <a:cubicBezTo>
                    <a:pt x="178946" y="14466"/>
                    <a:pt x="173944" y="7720"/>
                    <a:pt x="168364" y="1420"/>
                  </a:cubicBezTo>
                  <a:cubicBezTo>
                    <a:pt x="167082" y="1454"/>
                    <a:pt x="165842" y="1168"/>
                    <a:pt x="164685" y="594"/>
                  </a:cubicBezTo>
                  <a:cubicBezTo>
                    <a:pt x="160303" y="-1928"/>
                    <a:pt x="151498" y="3115"/>
                    <a:pt x="147117" y="7497"/>
                  </a:cubicBezTo>
                  <a:cubicBezTo>
                    <a:pt x="142735" y="11878"/>
                    <a:pt x="145835" y="14441"/>
                    <a:pt x="142694" y="17583"/>
                  </a:cubicBezTo>
                  <a:cubicBezTo>
                    <a:pt x="135336" y="24230"/>
                    <a:pt x="128433" y="31356"/>
                    <a:pt x="122026" y="38912"/>
                  </a:cubicBezTo>
                  <a:cubicBezTo>
                    <a:pt x="115123" y="47717"/>
                    <a:pt x="97555" y="42054"/>
                    <a:pt x="91892" y="45196"/>
                  </a:cubicBezTo>
                  <a:cubicBezTo>
                    <a:pt x="86229" y="48337"/>
                    <a:pt x="94413" y="53463"/>
                    <a:pt x="90651" y="56480"/>
                  </a:cubicBezTo>
                  <a:cubicBezTo>
                    <a:pt x="84658" y="60320"/>
                    <a:pt x="78333" y="63681"/>
                    <a:pt x="71802" y="66525"/>
                  </a:cubicBezTo>
                  <a:cubicBezTo>
                    <a:pt x="68041" y="68427"/>
                    <a:pt x="52953" y="67806"/>
                    <a:pt x="48571" y="73428"/>
                  </a:cubicBezTo>
                  <a:cubicBezTo>
                    <a:pt x="44189" y="79050"/>
                    <a:pt x="39147" y="67186"/>
                    <a:pt x="34723" y="73428"/>
                  </a:cubicBezTo>
                  <a:cubicBezTo>
                    <a:pt x="30301" y="79670"/>
                    <a:pt x="25340" y="80373"/>
                    <a:pt x="22818" y="78471"/>
                  </a:cubicBezTo>
                  <a:cubicBezTo>
                    <a:pt x="22075" y="77831"/>
                    <a:pt x="21455" y="77078"/>
                    <a:pt x="20959" y="76239"/>
                  </a:cubicBezTo>
                  <a:cubicBezTo>
                    <a:pt x="16370" y="79707"/>
                    <a:pt x="12691" y="84250"/>
                    <a:pt x="10253" y="89467"/>
                  </a:cubicBezTo>
                  <a:cubicBezTo>
                    <a:pt x="7441" y="98395"/>
                    <a:pt x="-82" y="106415"/>
                    <a:pt x="-82" y="110631"/>
                  </a:cubicBezTo>
                  <a:cubicBezTo>
                    <a:pt x="-82" y="114847"/>
                    <a:pt x="2729" y="120552"/>
                    <a:pt x="2729" y="128075"/>
                  </a:cubicBezTo>
                  <a:cubicBezTo>
                    <a:pt x="2523" y="134296"/>
                    <a:pt x="4713" y="140360"/>
                    <a:pt x="8847" y="145023"/>
                  </a:cubicBezTo>
                  <a:cubicBezTo>
                    <a:pt x="11410" y="148739"/>
                    <a:pt x="12608" y="153253"/>
                    <a:pt x="12154" y="157754"/>
                  </a:cubicBezTo>
                  <a:cubicBezTo>
                    <a:pt x="13518" y="160235"/>
                    <a:pt x="15089" y="162586"/>
                    <a:pt x="16866" y="164781"/>
                  </a:cubicBezTo>
                  <a:cubicBezTo>
                    <a:pt x="20131" y="168915"/>
                    <a:pt x="29556" y="175157"/>
                    <a:pt x="30507" y="178464"/>
                  </a:cubicBezTo>
                  <a:cubicBezTo>
                    <a:pt x="31251" y="180068"/>
                    <a:pt x="32574" y="181337"/>
                    <a:pt x="34186" y="182019"/>
                  </a:cubicBezTo>
                  <a:cubicBezTo>
                    <a:pt x="34599" y="181337"/>
                    <a:pt x="35013" y="180675"/>
                    <a:pt x="35468" y="180034"/>
                  </a:cubicBezTo>
                  <a:cubicBezTo>
                    <a:pt x="38733" y="175488"/>
                    <a:pt x="40221" y="169895"/>
                    <a:pt x="39601" y="164327"/>
                  </a:cubicBezTo>
                  <a:lnTo>
                    <a:pt x="51382" y="161723"/>
                  </a:lnTo>
                  <a:lnTo>
                    <a:pt x="60558" y="159077"/>
                  </a:lnTo>
                  <a:lnTo>
                    <a:pt x="78871" y="161723"/>
                  </a:lnTo>
                  <a:lnTo>
                    <a:pt x="78871" y="147296"/>
                  </a:lnTo>
                  <a:cubicBezTo>
                    <a:pt x="78871" y="147296"/>
                    <a:pt x="91974" y="130266"/>
                    <a:pt x="101151" y="130266"/>
                  </a:cubicBezTo>
                  <a:cubicBezTo>
                    <a:pt x="110328" y="130266"/>
                    <a:pt x="118182" y="142046"/>
                    <a:pt x="118182" y="142046"/>
                  </a:cubicBezTo>
                  <a:lnTo>
                    <a:pt x="158774" y="149942"/>
                  </a:lnTo>
                  <a:cubicBezTo>
                    <a:pt x="158774" y="149942"/>
                    <a:pt x="161378" y="138161"/>
                    <a:pt x="165305" y="135515"/>
                  </a:cubicBezTo>
                  <a:cubicBezTo>
                    <a:pt x="169232" y="132870"/>
                    <a:pt x="177086" y="138161"/>
                    <a:pt x="182336" y="135515"/>
                  </a:cubicBezTo>
                  <a:cubicBezTo>
                    <a:pt x="189156" y="131622"/>
                    <a:pt x="196762" y="129385"/>
                    <a:pt x="204615" y="128984"/>
                  </a:cubicBezTo>
                  <a:cubicBezTo>
                    <a:pt x="213792" y="128984"/>
                    <a:pt x="217719" y="134193"/>
                    <a:pt x="221646" y="126339"/>
                  </a:cubicBezTo>
                  <a:cubicBezTo>
                    <a:pt x="225573" y="118485"/>
                    <a:pt x="245208" y="128984"/>
                    <a:pt x="245208" y="128984"/>
                  </a:cubicBezTo>
                  <a:lnTo>
                    <a:pt x="260915" y="126339"/>
                  </a:lnTo>
                  <a:lnTo>
                    <a:pt x="255666" y="113276"/>
                  </a:lnTo>
                  <a:cubicBezTo>
                    <a:pt x="255666" y="113276"/>
                    <a:pt x="240991" y="106704"/>
                    <a:pt x="240991" y="102777"/>
                  </a:cubicBezTo>
                  <a:close/>
                </a:path>
              </a:pathLst>
            </a:custGeom>
            <a:grpFill/>
            <a:ln w="6350" cap="flat">
              <a:solidFill>
                <a:schemeClr val="bg1"/>
              </a:solidFill>
              <a:prstDash val="solid"/>
              <a:miter/>
            </a:ln>
          </p:spPr>
          <p:txBody>
            <a:bodyPr rtlCol="0" anchor="ctr"/>
            <a:lstStyle/>
            <a:p>
              <a:endParaRPr lang="uk-UA"/>
            </a:p>
          </p:txBody>
        </p:sp>
        <p:sp>
          <p:nvSpPr>
            <p:cNvPr id="318" name="Freeform: Shape 317">
              <a:extLst>
                <a:ext uri="{FF2B5EF4-FFF2-40B4-BE49-F238E27FC236}">
                  <a16:creationId xmlns:a16="http://schemas.microsoft.com/office/drawing/2014/main" id="{32576F29-F17F-4837-B4BF-F51DD10DC023}"/>
                </a:ext>
              </a:extLst>
            </p:cNvPr>
            <p:cNvSpPr/>
            <p:nvPr/>
          </p:nvSpPr>
          <p:spPr>
            <a:xfrm>
              <a:off x="4725787" y="2938765"/>
              <a:ext cx="250505" cy="204291"/>
            </a:xfrm>
            <a:custGeom>
              <a:avLst/>
              <a:gdLst>
                <a:gd name="connsiteX0" fmla="*/ 155124 w 250504"/>
                <a:gd name="connsiteY0" fmla="*/ 149734 h 204292"/>
                <a:gd name="connsiteX1" fmla="*/ 167525 w 250504"/>
                <a:gd name="connsiteY1" fmla="*/ 147833 h 204292"/>
                <a:gd name="connsiteX2" fmla="*/ 182613 w 250504"/>
                <a:gd name="connsiteY2" fmla="*/ 158497 h 204292"/>
                <a:gd name="connsiteX3" fmla="*/ 191376 w 250504"/>
                <a:gd name="connsiteY3" fmla="*/ 149073 h 204292"/>
                <a:gd name="connsiteX4" fmla="*/ 207084 w 250504"/>
                <a:gd name="connsiteY4" fmla="*/ 116458 h 204292"/>
                <a:gd name="connsiteX5" fmla="*/ 217129 w 250504"/>
                <a:gd name="connsiteY5" fmla="*/ 104057 h 204292"/>
                <a:gd name="connsiteX6" fmla="*/ 219650 w 250504"/>
                <a:gd name="connsiteY6" fmla="*/ 92731 h 204292"/>
                <a:gd name="connsiteX7" fmla="*/ 224652 w 250504"/>
                <a:gd name="connsiteY7" fmla="*/ 78925 h 204292"/>
                <a:gd name="connsiteX8" fmla="*/ 237053 w 250504"/>
                <a:gd name="connsiteY8" fmla="*/ 55694 h 204292"/>
                <a:gd name="connsiteX9" fmla="*/ 249453 w 250504"/>
                <a:gd name="connsiteY9" fmla="*/ 48791 h 204292"/>
                <a:gd name="connsiteX10" fmla="*/ 248172 w 250504"/>
                <a:gd name="connsiteY10" fmla="*/ 35604 h 204292"/>
                <a:gd name="connsiteX11" fmla="*/ 239409 w 250504"/>
                <a:gd name="connsiteY11" fmla="*/ 26800 h 204292"/>
                <a:gd name="connsiteX12" fmla="*/ 240731 w 250504"/>
                <a:gd name="connsiteY12" fmla="*/ 15391 h 204292"/>
                <a:gd name="connsiteX13" fmla="*/ 232464 w 250504"/>
                <a:gd name="connsiteY13" fmla="*/ 6710 h 204292"/>
                <a:gd name="connsiteX14" fmla="*/ 224941 w 250504"/>
                <a:gd name="connsiteY14" fmla="*/ 2329 h 204292"/>
                <a:gd name="connsiteX15" fmla="*/ 209853 w 250504"/>
                <a:gd name="connsiteY15" fmla="*/ 16135 h 204292"/>
                <a:gd name="connsiteX16" fmla="*/ 192285 w 250504"/>
                <a:gd name="connsiteY16" fmla="*/ 11753 h 204292"/>
                <a:gd name="connsiteX17" fmla="*/ 165251 w 250504"/>
                <a:gd name="connsiteY17" fmla="*/ 11133 h 204292"/>
                <a:gd name="connsiteX18" fmla="*/ 149585 w 250504"/>
                <a:gd name="connsiteY18" fmla="*/ 21178 h 204292"/>
                <a:gd name="connsiteX19" fmla="*/ 128917 w 250504"/>
                <a:gd name="connsiteY19" fmla="*/ 21178 h 204292"/>
                <a:gd name="connsiteX20" fmla="*/ 112383 w 250504"/>
                <a:gd name="connsiteY20" fmla="*/ 12373 h 204292"/>
                <a:gd name="connsiteX21" fmla="*/ 94815 w 250504"/>
                <a:gd name="connsiteY21" fmla="*/ 17417 h 204292"/>
                <a:gd name="connsiteX22" fmla="*/ 82910 w 250504"/>
                <a:gd name="connsiteY22" fmla="*/ 6090 h 204292"/>
                <a:gd name="connsiteX23" fmla="*/ 65921 w 250504"/>
                <a:gd name="connsiteY23" fmla="*/ 1089 h 204292"/>
                <a:gd name="connsiteX24" fmla="*/ 53520 w 250504"/>
                <a:gd name="connsiteY24" fmla="*/ 5470 h 204292"/>
                <a:gd name="connsiteX25" fmla="*/ 34050 w 250504"/>
                <a:gd name="connsiteY25" fmla="*/ 5470 h 204292"/>
                <a:gd name="connsiteX26" fmla="*/ 29049 w 250504"/>
                <a:gd name="connsiteY26" fmla="*/ 22418 h 204292"/>
                <a:gd name="connsiteX27" fmla="*/ 19624 w 250504"/>
                <a:gd name="connsiteY27" fmla="*/ 37506 h 204292"/>
                <a:gd name="connsiteX28" fmla="*/ 17598 w 250504"/>
                <a:gd name="connsiteY28" fmla="*/ 41640 h 204292"/>
                <a:gd name="connsiteX29" fmla="*/ 19748 w 250504"/>
                <a:gd name="connsiteY29" fmla="*/ 55942 h 204292"/>
                <a:gd name="connsiteX30" fmla="*/ 17392 w 250504"/>
                <a:gd name="connsiteY30" fmla="*/ 86076 h 204292"/>
                <a:gd name="connsiteX31" fmla="*/ 9414 w 250504"/>
                <a:gd name="connsiteY31" fmla="*/ 98477 h 204292"/>
                <a:gd name="connsiteX32" fmla="*/ 444 w 250504"/>
                <a:gd name="connsiteY32" fmla="*/ 114019 h 204292"/>
                <a:gd name="connsiteX33" fmla="*/ 898 w 250504"/>
                <a:gd name="connsiteY33" fmla="*/ 138821 h 204292"/>
                <a:gd name="connsiteX34" fmla="*/ 7430 w 250504"/>
                <a:gd name="connsiteY34" fmla="*/ 155562 h 204292"/>
                <a:gd name="connsiteX35" fmla="*/ 7677 w 250504"/>
                <a:gd name="connsiteY35" fmla="*/ 155562 h 204292"/>
                <a:gd name="connsiteX36" fmla="*/ 39383 w 250504"/>
                <a:gd name="connsiteY36" fmla="*/ 163830 h 204292"/>
                <a:gd name="connsiteX37" fmla="*/ 59472 w 250504"/>
                <a:gd name="connsiteY37" fmla="*/ 185490 h 204292"/>
                <a:gd name="connsiteX38" fmla="*/ 70757 w 250504"/>
                <a:gd name="connsiteY38" fmla="*/ 203678 h 204292"/>
                <a:gd name="connsiteX39" fmla="*/ 92417 w 250504"/>
                <a:gd name="connsiteY39" fmla="*/ 198965 h 204292"/>
                <a:gd name="connsiteX40" fmla="*/ 120691 w 250504"/>
                <a:gd name="connsiteY40" fmla="*/ 195824 h 204292"/>
                <a:gd name="connsiteX41" fmla="*/ 124081 w 250504"/>
                <a:gd name="connsiteY41" fmla="*/ 195824 h 204292"/>
                <a:gd name="connsiteX42" fmla="*/ 130281 w 250504"/>
                <a:gd name="connsiteY42" fmla="*/ 173048 h 204292"/>
                <a:gd name="connsiteX43" fmla="*/ 155124 w 250504"/>
                <a:gd name="connsiteY43" fmla="*/ 149734 h 20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50504" h="204292">
                  <a:moveTo>
                    <a:pt x="155124" y="149734"/>
                  </a:moveTo>
                  <a:cubicBezTo>
                    <a:pt x="157646" y="149073"/>
                    <a:pt x="163391" y="150974"/>
                    <a:pt x="167525" y="147833"/>
                  </a:cubicBezTo>
                  <a:cubicBezTo>
                    <a:pt x="171659" y="144691"/>
                    <a:pt x="181331" y="152256"/>
                    <a:pt x="182613" y="158497"/>
                  </a:cubicBezTo>
                  <a:cubicBezTo>
                    <a:pt x="183894" y="164739"/>
                    <a:pt x="187614" y="156017"/>
                    <a:pt x="191376" y="149073"/>
                  </a:cubicBezTo>
                  <a:cubicBezTo>
                    <a:pt x="195138" y="142128"/>
                    <a:pt x="207084" y="121460"/>
                    <a:pt x="207084" y="116458"/>
                  </a:cubicBezTo>
                  <a:cubicBezTo>
                    <a:pt x="207084" y="111457"/>
                    <a:pt x="217129" y="107034"/>
                    <a:pt x="217129" y="104057"/>
                  </a:cubicBezTo>
                  <a:cubicBezTo>
                    <a:pt x="217129" y="101081"/>
                    <a:pt x="216508" y="94013"/>
                    <a:pt x="219650" y="92731"/>
                  </a:cubicBezTo>
                  <a:cubicBezTo>
                    <a:pt x="222792" y="91450"/>
                    <a:pt x="225313" y="82066"/>
                    <a:pt x="224652" y="78925"/>
                  </a:cubicBezTo>
                  <a:cubicBezTo>
                    <a:pt x="223991" y="75783"/>
                    <a:pt x="235317" y="58257"/>
                    <a:pt x="237053" y="55694"/>
                  </a:cubicBezTo>
                  <a:cubicBezTo>
                    <a:pt x="238789" y="53131"/>
                    <a:pt x="248999" y="54454"/>
                    <a:pt x="249453" y="48791"/>
                  </a:cubicBezTo>
                  <a:cubicBezTo>
                    <a:pt x="249909" y="43128"/>
                    <a:pt x="251975" y="36845"/>
                    <a:pt x="248172" y="35604"/>
                  </a:cubicBezTo>
                  <a:cubicBezTo>
                    <a:pt x="244369" y="34364"/>
                    <a:pt x="239409" y="29941"/>
                    <a:pt x="239409" y="26800"/>
                  </a:cubicBezTo>
                  <a:cubicBezTo>
                    <a:pt x="239450" y="22960"/>
                    <a:pt x="239905" y="19136"/>
                    <a:pt x="240731" y="15391"/>
                  </a:cubicBezTo>
                  <a:cubicBezTo>
                    <a:pt x="235689" y="14647"/>
                    <a:pt x="235441" y="9645"/>
                    <a:pt x="232464" y="6710"/>
                  </a:cubicBezTo>
                  <a:cubicBezTo>
                    <a:pt x="229488" y="3776"/>
                    <a:pt x="229323" y="1089"/>
                    <a:pt x="224941" y="2329"/>
                  </a:cubicBezTo>
                  <a:cubicBezTo>
                    <a:pt x="220559" y="3569"/>
                    <a:pt x="215516" y="14275"/>
                    <a:pt x="209853" y="16135"/>
                  </a:cubicBezTo>
                  <a:cubicBezTo>
                    <a:pt x="204190" y="17995"/>
                    <a:pt x="196047" y="13613"/>
                    <a:pt x="192285" y="11753"/>
                  </a:cubicBezTo>
                  <a:cubicBezTo>
                    <a:pt x="188524" y="9893"/>
                    <a:pt x="170914" y="11753"/>
                    <a:pt x="165251" y="11133"/>
                  </a:cubicBezTo>
                  <a:cubicBezTo>
                    <a:pt x="159588" y="10513"/>
                    <a:pt x="153967" y="18657"/>
                    <a:pt x="149585" y="21178"/>
                  </a:cubicBezTo>
                  <a:cubicBezTo>
                    <a:pt x="145203" y="23699"/>
                    <a:pt x="132638" y="22418"/>
                    <a:pt x="128917" y="21178"/>
                  </a:cubicBezTo>
                  <a:cubicBezTo>
                    <a:pt x="125197" y="19938"/>
                    <a:pt x="116516" y="12373"/>
                    <a:pt x="112383" y="12373"/>
                  </a:cubicBezTo>
                  <a:cubicBezTo>
                    <a:pt x="106182" y="12576"/>
                    <a:pt x="100147" y="14312"/>
                    <a:pt x="94815" y="17417"/>
                  </a:cubicBezTo>
                  <a:cubicBezTo>
                    <a:pt x="88532" y="21178"/>
                    <a:pt x="86547" y="10513"/>
                    <a:pt x="82910" y="6090"/>
                  </a:cubicBezTo>
                  <a:cubicBezTo>
                    <a:pt x="79272" y="1667"/>
                    <a:pt x="70964" y="5470"/>
                    <a:pt x="65921" y="1089"/>
                  </a:cubicBezTo>
                  <a:cubicBezTo>
                    <a:pt x="60877" y="-3293"/>
                    <a:pt x="57653" y="6090"/>
                    <a:pt x="53520" y="5470"/>
                  </a:cubicBezTo>
                  <a:cubicBezTo>
                    <a:pt x="49386" y="4850"/>
                    <a:pt x="37812" y="2329"/>
                    <a:pt x="34050" y="5470"/>
                  </a:cubicBezTo>
                  <a:cubicBezTo>
                    <a:pt x="30289" y="8612"/>
                    <a:pt x="30908" y="20558"/>
                    <a:pt x="29049" y="22418"/>
                  </a:cubicBezTo>
                  <a:cubicBezTo>
                    <a:pt x="27189" y="24278"/>
                    <a:pt x="19624" y="33083"/>
                    <a:pt x="19624" y="37506"/>
                  </a:cubicBezTo>
                  <a:cubicBezTo>
                    <a:pt x="19706" y="39143"/>
                    <a:pt x="18963" y="40714"/>
                    <a:pt x="17598" y="41640"/>
                  </a:cubicBezTo>
                  <a:cubicBezTo>
                    <a:pt x="18425" y="46848"/>
                    <a:pt x="19500" y="53503"/>
                    <a:pt x="19748" y="55942"/>
                  </a:cubicBezTo>
                  <a:cubicBezTo>
                    <a:pt x="20244" y="60076"/>
                    <a:pt x="22104" y="81364"/>
                    <a:pt x="17392" y="86076"/>
                  </a:cubicBezTo>
                  <a:cubicBezTo>
                    <a:pt x="14085" y="89755"/>
                    <a:pt x="11398" y="93942"/>
                    <a:pt x="9414" y="98477"/>
                  </a:cubicBezTo>
                  <a:cubicBezTo>
                    <a:pt x="4495" y="102276"/>
                    <a:pt x="1271" y="107860"/>
                    <a:pt x="444" y="114019"/>
                  </a:cubicBezTo>
                  <a:cubicBezTo>
                    <a:pt x="-962" y="124395"/>
                    <a:pt x="898" y="130967"/>
                    <a:pt x="898" y="138821"/>
                  </a:cubicBezTo>
                  <a:cubicBezTo>
                    <a:pt x="898" y="144484"/>
                    <a:pt x="5032" y="148535"/>
                    <a:pt x="7430" y="155562"/>
                  </a:cubicBezTo>
                  <a:cubicBezTo>
                    <a:pt x="7430" y="155562"/>
                    <a:pt x="7430" y="155562"/>
                    <a:pt x="7677" y="155562"/>
                  </a:cubicBezTo>
                  <a:cubicBezTo>
                    <a:pt x="11439" y="160605"/>
                    <a:pt x="29338" y="161515"/>
                    <a:pt x="39383" y="163830"/>
                  </a:cubicBezTo>
                  <a:cubicBezTo>
                    <a:pt x="49428" y="166144"/>
                    <a:pt x="59762" y="180116"/>
                    <a:pt x="59472" y="185490"/>
                  </a:cubicBezTo>
                  <a:cubicBezTo>
                    <a:pt x="59183" y="190863"/>
                    <a:pt x="66044" y="201156"/>
                    <a:pt x="70757" y="203678"/>
                  </a:cubicBezTo>
                  <a:cubicBezTo>
                    <a:pt x="75469" y="206199"/>
                    <a:pt x="87291" y="198965"/>
                    <a:pt x="92417" y="198965"/>
                  </a:cubicBezTo>
                  <a:cubicBezTo>
                    <a:pt x="97543" y="198965"/>
                    <a:pt x="116930" y="199296"/>
                    <a:pt x="120691" y="195824"/>
                  </a:cubicBezTo>
                  <a:cubicBezTo>
                    <a:pt x="121642" y="194968"/>
                    <a:pt x="123130" y="194968"/>
                    <a:pt x="124081" y="195824"/>
                  </a:cubicBezTo>
                  <a:cubicBezTo>
                    <a:pt x="126850" y="188441"/>
                    <a:pt x="128917" y="180815"/>
                    <a:pt x="130281" y="173048"/>
                  </a:cubicBezTo>
                  <a:cubicBezTo>
                    <a:pt x="130281" y="173048"/>
                    <a:pt x="152644" y="150395"/>
                    <a:pt x="155124" y="149734"/>
                  </a:cubicBezTo>
                  <a:close/>
                </a:path>
              </a:pathLst>
            </a:custGeom>
            <a:grpFill/>
            <a:ln w="6350" cap="flat">
              <a:solidFill>
                <a:schemeClr val="bg1"/>
              </a:solidFill>
              <a:prstDash val="solid"/>
              <a:miter/>
            </a:ln>
          </p:spPr>
          <p:txBody>
            <a:bodyPr rtlCol="0" anchor="ctr"/>
            <a:lstStyle/>
            <a:p>
              <a:endParaRPr lang="uk-UA"/>
            </a:p>
          </p:txBody>
        </p:sp>
        <p:sp>
          <p:nvSpPr>
            <p:cNvPr id="319" name="Freeform: Shape 318">
              <a:extLst>
                <a:ext uri="{FF2B5EF4-FFF2-40B4-BE49-F238E27FC236}">
                  <a16:creationId xmlns:a16="http://schemas.microsoft.com/office/drawing/2014/main" id="{C5D05930-D288-4E9B-BE35-2207D87CE489}"/>
                </a:ext>
              </a:extLst>
            </p:cNvPr>
            <p:cNvSpPr/>
            <p:nvPr/>
          </p:nvSpPr>
          <p:spPr>
            <a:xfrm>
              <a:off x="4684273" y="2969448"/>
              <a:ext cx="62701" cy="130622"/>
            </a:xfrm>
            <a:custGeom>
              <a:avLst/>
              <a:gdLst>
                <a:gd name="connsiteX0" fmla="*/ 42536 w 62701"/>
                <a:gd name="connsiteY0" fmla="*/ 83088 h 130622"/>
                <a:gd name="connsiteX1" fmla="*/ 51506 w 62701"/>
                <a:gd name="connsiteY1" fmla="*/ 67545 h 130622"/>
                <a:gd name="connsiteX2" fmla="*/ 59484 w 62701"/>
                <a:gd name="connsiteY2" fmla="*/ 55144 h 130622"/>
                <a:gd name="connsiteX3" fmla="*/ 61840 w 62701"/>
                <a:gd name="connsiteY3" fmla="*/ 25010 h 130622"/>
                <a:gd name="connsiteX4" fmla="*/ 59691 w 62701"/>
                <a:gd name="connsiteY4" fmla="*/ 10708 h 130622"/>
                <a:gd name="connsiteX5" fmla="*/ 52911 w 62701"/>
                <a:gd name="connsiteY5" fmla="*/ 10253 h 130622"/>
                <a:gd name="connsiteX6" fmla="*/ 46009 w 62701"/>
                <a:gd name="connsiteY6" fmla="*/ 209 h 130622"/>
                <a:gd name="connsiteX7" fmla="*/ 38444 w 62701"/>
                <a:gd name="connsiteY7" fmla="*/ 10253 h 130622"/>
                <a:gd name="connsiteX8" fmla="*/ 32822 w 62701"/>
                <a:gd name="connsiteY8" fmla="*/ 18521 h 130622"/>
                <a:gd name="connsiteX9" fmla="*/ 15213 w 62701"/>
                <a:gd name="connsiteY9" fmla="*/ 22282 h 130622"/>
                <a:gd name="connsiteX10" fmla="*/ 3308 w 62701"/>
                <a:gd name="connsiteY10" fmla="*/ 30549 h 130622"/>
                <a:gd name="connsiteX11" fmla="*/ -82 w 62701"/>
                <a:gd name="connsiteY11" fmla="*/ 30797 h 130622"/>
                <a:gd name="connsiteX12" fmla="*/ 11451 w 62701"/>
                <a:gd name="connsiteY12" fmla="*/ 50639 h 130622"/>
                <a:gd name="connsiteX13" fmla="*/ 15585 w 62701"/>
                <a:gd name="connsiteY13" fmla="*/ 66636 h 130622"/>
                <a:gd name="connsiteX14" fmla="*/ 18892 w 62701"/>
                <a:gd name="connsiteY14" fmla="*/ 91438 h 130622"/>
                <a:gd name="connsiteX15" fmla="*/ 20669 w 62701"/>
                <a:gd name="connsiteY15" fmla="*/ 130542 h 130622"/>
                <a:gd name="connsiteX16" fmla="*/ 34889 w 62701"/>
                <a:gd name="connsiteY16" fmla="*/ 129302 h 130622"/>
                <a:gd name="connsiteX17" fmla="*/ 49398 w 62701"/>
                <a:gd name="connsiteY17" fmla="*/ 124672 h 130622"/>
                <a:gd name="connsiteX18" fmla="*/ 42867 w 62701"/>
                <a:gd name="connsiteY18" fmla="*/ 107931 h 130622"/>
                <a:gd name="connsiteX19" fmla="*/ 42536 w 62701"/>
                <a:gd name="connsiteY19" fmla="*/ 83088 h 13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701" h="130622">
                  <a:moveTo>
                    <a:pt x="42536" y="83088"/>
                  </a:moveTo>
                  <a:cubicBezTo>
                    <a:pt x="43363" y="76929"/>
                    <a:pt x="46587" y="71344"/>
                    <a:pt x="51506" y="67545"/>
                  </a:cubicBezTo>
                  <a:cubicBezTo>
                    <a:pt x="53490" y="63011"/>
                    <a:pt x="56177" y="58823"/>
                    <a:pt x="59484" y="55144"/>
                  </a:cubicBezTo>
                  <a:cubicBezTo>
                    <a:pt x="64196" y="50432"/>
                    <a:pt x="62336" y="29227"/>
                    <a:pt x="61840" y="25010"/>
                  </a:cubicBezTo>
                  <a:cubicBezTo>
                    <a:pt x="61592" y="22571"/>
                    <a:pt x="60517" y="15916"/>
                    <a:pt x="59691" y="10708"/>
                  </a:cubicBezTo>
                  <a:cubicBezTo>
                    <a:pt x="57500" y="11663"/>
                    <a:pt x="54978" y="11493"/>
                    <a:pt x="52911" y="10253"/>
                  </a:cubicBezTo>
                  <a:cubicBezTo>
                    <a:pt x="47248" y="7732"/>
                    <a:pt x="52291" y="1986"/>
                    <a:pt x="46009" y="209"/>
                  </a:cubicBezTo>
                  <a:cubicBezTo>
                    <a:pt x="39725" y="-1569"/>
                    <a:pt x="37204" y="5210"/>
                    <a:pt x="38444" y="10253"/>
                  </a:cubicBezTo>
                  <a:cubicBezTo>
                    <a:pt x="39684" y="15296"/>
                    <a:pt x="35343" y="15255"/>
                    <a:pt x="32822" y="18521"/>
                  </a:cubicBezTo>
                  <a:cubicBezTo>
                    <a:pt x="30301" y="21786"/>
                    <a:pt x="19016" y="22282"/>
                    <a:pt x="15213" y="22282"/>
                  </a:cubicBezTo>
                  <a:cubicBezTo>
                    <a:pt x="11410" y="22282"/>
                    <a:pt x="6945" y="29227"/>
                    <a:pt x="3308" y="30549"/>
                  </a:cubicBezTo>
                  <a:cubicBezTo>
                    <a:pt x="2192" y="30839"/>
                    <a:pt x="1035" y="30921"/>
                    <a:pt x="-82" y="30797"/>
                  </a:cubicBezTo>
                  <a:cubicBezTo>
                    <a:pt x="786" y="47332"/>
                    <a:pt x="3556" y="46050"/>
                    <a:pt x="11451" y="50639"/>
                  </a:cubicBezTo>
                  <a:cubicBezTo>
                    <a:pt x="20421" y="55806"/>
                    <a:pt x="11947" y="63040"/>
                    <a:pt x="15585" y="66636"/>
                  </a:cubicBezTo>
                  <a:cubicBezTo>
                    <a:pt x="19222" y="70232"/>
                    <a:pt x="17941" y="79822"/>
                    <a:pt x="18892" y="91438"/>
                  </a:cubicBezTo>
                  <a:cubicBezTo>
                    <a:pt x="19429" y="98548"/>
                    <a:pt x="20173" y="117066"/>
                    <a:pt x="20669" y="130542"/>
                  </a:cubicBezTo>
                  <a:cubicBezTo>
                    <a:pt x="25381" y="129699"/>
                    <a:pt x="30135" y="129285"/>
                    <a:pt x="34889" y="129302"/>
                  </a:cubicBezTo>
                  <a:cubicBezTo>
                    <a:pt x="41627" y="129302"/>
                    <a:pt x="45719" y="120332"/>
                    <a:pt x="49398" y="124672"/>
                  </a:cubicBezTo>
                  <a:cubicBezTo>
                    <a:pt x="47083" y="117645"/>
                    <a:pt x="42867" y="113594"/>
                    <a:pt x="42867" y="107931"/>
                  </a:cubicBezTo>
                  <a:cubicBezTo>
                    <a:pt x="42991" y="100036"/>
                    <a:pt x="41131" y="93463"/>
                    <a:pt x="42536" y="83088"/>
                  </a:cubicBezTo>
                  <a:close/>
                </a:path>
              </a:pathLst>
            </a:custGeom>
            <a:grpFill/>
            <a:ln w="6350" cap="flat">
              <a:solidFill>
                <a:schemeClr val="bg1"/>
              </a:solidFill>
              <a:prstDash val="solid"/>
              <a:miter/>
            </a:ln>
          </p:spPr>
          <p:txBody>
            <a:bodyPr rtlCol="0" anchor="ctr"/>
            <a:lstStyle/>
            <a:p>
              <a:endParaRPr lang="uk-UA"/>
            </a:p>
          </p:txBody>
        </p:sp>
        <p:sp>
          <p:nvSpPr>
            <p:cNvPr id="320" name="Freeform: Shape 319">
              <a:extLst>
                <a:ext uri="{FF2B5EF4-FFF2-40B4-BE49-F238E27FC236}">
                  <a16:creationId xmlns:a16="http://schemas.microsoft.com/office/drawing/2014/main" id="{04A5E8B6-433A-47AF-8BAB-7D59A0032279}"/>
                </a:ext>
              </a:extLst>
            </p:cNvPr>
            <p:cNvSpPr/>
            <p:nvPr/>
          </p:nvSpPr>
          <p:spPr>
            <a:xfrm>
              <a:off x="4665755" y="2997489"/>
              <a:ext cx="39186" cy="110187"/>
            </a:xfrm>
            <a:custGeom>
              <a:avLst/>
              <a:gdLst>
                <a:gd name="connsiteX0" fmla="*/ 34227 w 39186"/>
                <a:gd name="connsiteY0" fmla="*/ 38554 h 110188"/>
                <a:gd name="connsiteX1" fmla="*/ 30094 w 39186"/>
                <a:gd name="connsiteY1" fmla="*/ 22557 h 110188"/>
                <a:gd name="connsiteX2" fmla="*/ 18561 w 39186"/>
                <a:gd name="connsiteY2" fmla="*/ 2715 h 110188"/>
                <a:gd name="connsiteX3" fmla="*/ 2481 w 39186"/>
                <a:gd name="connsiteY3" fmla="*/ -54 h 110188"/>
                <a:gd name="connsiteX4" fmla="*/ -82 w 39186"/>
                <a:gd name="connsiteY4" fmla="*/ 400 h 110188"/>
                <a:gd name="connsiteX5" fmla="*/ 4052 w 39186"/>
                <a:gd name="connsiteY5" fmla="*/ 14083 h 110188"/>
                <a:gd name="connsiteX6" fmla="*/ 9219 w 39186"/>
                <a:gd name="connsiteY6" fmla="*/ 26773 h 110188"/>
                <a:gd name="connsiteX7" fmla="*/ 9674 w 39186"/>
                <a:gd name="connsiteY7" fmla="*/ 56452 h 110188"/>
                <a:gd name="connsiteX8" fmla="*/ 15337 w 39186"/>
                <a:gd name="connsiteY8" fmla="*/ 85677 h 110188"/>
                <a:gd name="connsiteX9" fmla="*/ 23108 w 39186"/>
                <a:gd name="connsiteY9" fmla="*/ 110107 h 110188"/>
                <a:gd name="connsiteX10" fmla="*/ 27242 w 39186"/>
                <a:gd name="connsiteY10" fmla="*/ 107296 h 110188"/>
                <a:gd name="connsiteX11" fmla="*/ 39105 w 39186"/>
                <a:gd name="connsiteY11" fmla="*/ 102625 h 110188"/>
                <a:gd name="connsiteX12" fmla="*/ 37328 w 39186"/>
                <a:gd name="connsiteY12" fmla="*/ 63521 h 110188"/>
                <a:gd name="connsiteX13" fmla="*/ 34227 w 39186"/>
                <a:gd name="connsiteY13" fmla="*/ 38554 h 11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86" h="110188">
                  <a:moveTo>
                    <a:pt x="34227" y="38554"/>
                  </a:moveTo>
                  <a:cubicBezTo>
                    <a:pt x="30466" y="34792"/>
                    <a:pt x="38940" y="27724"/>
                    <a:pt x="30094" y="22557"/>
                  </a:cubicBezTo>
                  <a:cubicBezTo>
                    <a:pt x="22198" y="17968"/>
                    <a:pt x="19429" y="19250"/>
                    <a:pt x="18561" y="2715"/>
                  </a:cubicBezTo>
                  <a:cubicBezTo>
                    <a:pt x="14014" y="2426"/>
                    <a:pt x="7317" y="442"/>
                    <a:pt x="2481" y="-54"/>
                  </a:cubicBezTo>
                  <a:cubicBezTo>
                    <a:pt x="1613" y="-149"/>
                    <a:pt x="704" y="8"/>
                    <a:pt x="-82" y="400"/>
                  </a:cubicBezTo>
                  <a:cubicBezTo>
                    <a:pt x="952" y="6394"/>
                    <a:pt x="2440" y="13091"/>
                    <a:pt x="4052" y="14083"/>
                  </a:cubicBezTo>
                  <a:cubicBezTo>
                    <a:pt x="7317" y="15943"/>
                    <a:pt x="9674" y="19746"/>
                    <a:pt x="9219" y="26773"/>
                  </a:cubicBezTo>
                  <a:cubicBezTo>
                    <a:pt x="8764" y="33800"/>
                    <a:pt x="6863" y="49384"/>
                    <a:pt x="9674" y="56452"/>
                  </a:cubicBezTo>
                  <a:cubicBezTo>
                    <a:pt x="13270" y="65778"/>
                    <a:pt x="15213" y="75674"/>
                    <a:pt x="15337" y="85677"/>
                  </a:cubicBezTo>
                  <a:cubicBezTo>
                    <a:pt x="16246" y="94263"/>
                    <a:pt x="18892" y="102576"/>
                    <a:pt x="23108" y="110107"/>
                  </a:cubicBezTo>
                  <a:cubicBezTo>
                    <a:pt x="24596" y="109313"/>
                    <a:pt x="25960" y="108375"/>
                    <a:pt x="27242" y="107296"/>
                  </a:cubicBezTo>
                  <a:cubicBezTo>
                    <a:pt x="30755" y="104828"/>
                    <a:pt x="34847" y="103229"/>
                    <a:pt x="39105" y="102625"/>
                  </a:cubicBezTo>
                  <a:cubicBezTo>
                    <a:pt x="38609" y="89150"/>
                    <a:pt x="37865" y="70631"/>
                    <a:pt x="37328" y="63521"/>
                  </a:cubicBezTo>
                  <a:cubicBezTo>
                    <a:pt x="36584" y="51740"/>
                    <a:pt x="37989" y="42357"/>
                    <a:pt x="34227" y="38554"/>
                  </a:cubicBezTo>
                  <a:close/>
                </a:path>
              </a:pathLst>
            </a:custGeom>
            <a:grpFill/>
            <a:ln w="6350" cap="flat">
              <a:solidFill>
                <a:schemeClr val="bg1"/>
              </a:solidFill>
              <a:prstDash val="solid"/>
              <a:miter/>
            </a:ln>
          </p:spPr>
          <p:txBody>
            <a:bodyPr rtlCol="0" anchor="ctr"/>
            <a:lstStyle/>
            <a:p>
              <a:endParaRPr lang="uk-UA"/>
            </a:p>
          </p:txBody>
        </p:sp>
        <p:sp>
          <p:nvSpPr>
            <p:cNvPr id="321" name="Freeform: Shape 320">
              <a:extLst>
                <a:ext uri="{FF2B5EF4-FFF2-40B4-BE49-F238E27FC236}">
                  <a16:creationId xmlns:a16="http://schemas.microsoft.com/office/drawing/2014/main" id="{29283F23-EC50-402C-98D2-59EAFE6372DD}"/>
                </a:ext>
              </a:extLst>
            </p:cNvPr>
            <p:cNvSpPr/>
            <p:nvPr/>
          </p:nvSpPr>
          <p:spPr>
            <a:xfrm>
              <a:off x="4851025" y="2954196"/>
              <a:ext cx="156913" cy="244337"/>
            </a:xfrm>
            <a:custGeom>
              <a:avLst/>
              <a:gdLst>
                <a:gd name="connsiteX0" fmla="*/ 65106 w 156912"/>
                <a:gd name="connsiteY0" fmla="*/ 232477 h 244338"/>
                <a:gd name="connsiteX1" fmla="*/ 121447 w 156912"/>
                <a:gd name="connsiteY1" fmla="*/ 233758 h 244338"/>
                <a:gd name="connsiteX2" fmla="*/ 151540 w 156912"/>
                <a:gd name="connsiteY2" fmla="*/ 244258 h 244338"/>
                <a:gd name="connsiteX3" fmla="*/ 156831 w 156912"/>
                <a:gd name="connsiteY3" fmla="*/ 225284 h 244338"/>
                <a:gd name="connsiteX4" fmla="*/ 153152 w 156912"/>
                <a:gd name="connsiteY4" fmla="*/ 221729 h 244338"/>
                <a:gd name="connsiteX5" fmla="*/ 139511 w 156912"/>
                <a:gd name="connsiteY5" fmla="*/ 208047 h 244338"/>
                <a:gd name="connsiteX6" fmla="*/ 134799 w 156912"/>
                <a:gd name="connsiteY6" fmla="*/ 201020 h 244338"/>
                <a:gd name="connsiteX7" fmla="*/ 131492 w 156912"/>
                <a:gd name="connsiteY7" fmla="*/ 188288 h 244338"/>
                <a:gd name="connsiteX8" fmla="*/ 125374 w 156912"/>
                <a:gd name="connsiteY8" fmla="*/ 171340 h 244338"/>
                <a:gd name="connsiteX9" fmla="*/ 122563 w 156912"/>
                <a:gd name="connsiteY9" fmla="*/ 153897 h 244338"/>
                <a:gd name="connsiteX10" fmla="*/ 132897 w 156912"/>
                <a:gd name="connsiteY10" fmla="*/ 132732 h 244338"/>
                <a:gd name="connsiteX11" fmla="*/ 143603 w 156912"/>
                <a:gd name="connsiteY11" fmla="*/ 119505 h 244338"/>
                <a:gd name="connsiteX12" fmla="*/ 137320 w 156912"/>
                <a:gd name="connsiteY12" fmla="*/ 104169 h 244338"/>
                <a:gd name="connsiteX13" fmla="*/ 119711 w 156912"/>
                <a:gd name="connsiteY13" fmla="*/ 85940 h 244338"/>
                <a:gd name="connsiteX14" fmla="*/ 114709 w 156912"/>
                <a:gd name="connsiteY14" fmla="*/ 70893 h 244338"/>
                <a:gd name="connsiteX15" fmla="*/ 132897 w 156912"/>
                <a:gd name="connsiteY15" fmla="*/ 68372 h 244338"/>
                <a:gd name="connsiteX16" fmla="*/ 141702 w 156912"/>
                <a:gd name="connsiteY16" fmla="*/ 65230 h 244338"/>
                <a:gd name="connsiteX17" fmla="*/ 132897 w 156912"/>
                <a:gd name="connsiteY17" fmla="*/ 38858 h 244338"/>
                <a:gd name="connsiteX18" fmla="*/ 130417 w 156912"/>
                <a:gd name="connsiteY18" fmla="*/ 20008 h 244338"/>
                <a:gd name="connsiteX19" fmla="*/ 117190 w 156912"/>
                <a:gd name="connsiteY19" fmla="*/ -81 h 244338"/>
                <a:gd name="connsiteX20" fmla="*/ 116032 w 156912"/>
                <a:gd name="connsiteY20" fmla="*/ -81 h 244338"/>
                <a:gd name="connsiteX21" fmla="*/ 114709 w 156912"/>
                <a:gd name="connsiteY21" fmla="*/ 11328 h 244338"/>
                <a:gd name="connsiteX22" fmla="*/ 123473 w 156912"/>
                <a:gd name="connsiteY22" fmla="*/ 20132 h 244338"/>
                <a:gd name="connsiteX23" fmla="*/ 124754 w 156912"/>
                <a:gd name="connsiteY23" fmla="*/ 33318 h 244338"/>
                <a:gd name="connsiteX24" fmla="*/ 112353 w 156912"/>
                <a:gd name="connsiteY24" fmla="*/ 40222 h 244338"/>
                <a:gd name="connsiteX25" fmla="*/ 99952 w 156912"/>
                <a:gd name="connsiteY25" fmla="*/ 63453 h 244338"/>
                <a:gd name="connsiteX26" fmla="*/ 94951 w 156912"/>
                <a:gd name="connsiteY26" fmla="*/ 77259 h 244338"/>
                <a:gd name="connsiteX27" fmla="*/ 92429 w 156912"/>
                <a:gd name="connsiteY27" fmla="*/ 88585 h 244338"/>
                <a:gd name="connsiteX28" fmla="*/ 82384 w 156912"/>
                <a:gd name="connsiteY28" fmla="*/ 100986 h 244338"/>
                <a:gd name="connsiteX29" fmla="*/ 66677 w 156912"/>
                <a:gd name="connsiteY29" fmla="*/ 133600 h 244338"/>
                <a:gd name="connsiteX30" fmla="*/ 57913 w 156912"/>
                <a:gd name="connsiteY30" fmla="*/ 143025 h 244338"/>
                <a:gd name="connsiteX31" fmla="*/ 42826 w 156912"/>
                <a:gd name="connsiteY31" fmla="*/ 132360 h 244338"/>
                <a:gd name="connsiteX32" fmla="*/ 30425 w 156912"/>
                <a:gd name="connsiteY32" fmla="*/ 134262 h 244338"/>
                <a:gd name="connsiteX33" fmla="*/ 6119 w 156912"/>
                <a:gd name="connsiteY33" fmla="*/ 157451 h 244338"/>
                <a:gd name="connsiteX34" fmla="*/ -82 w 156912"/>
                <a:gd name="connsiteY34" fmla="*/ 180228 h 244338"/>
                <a:gd name="connsiteX35" fmla="*/ 8765 w 156912"/>
                <a:gd name="connsiteY35" fmla="*/ 192008 h 244338"/>
                <a:gd name="connsiteX36" fmla="*/ 25299 w 156912"/>
                <a:gd name="connsiteY36" fmla="*/ 195481 h 244338"/>
                <a:gd name="connsiteX37" fmla="*/ 31251 w 156912"/>
                <a:gd name="connsiteY37" fmla="*/ 216149 h 244338"/>
                <a:gd name="connsiteX38" fmla="*/ 27118 w 156912"/>
                <a:gd name="connsiteY38" fmla="*/ 234998 h 244338"/>
                <a:gd name="connsiteX39" fmla="*/ 56508 w 156912"/>
                <a:gd name="connsiteY39" fmla="*/ 234998 h 24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6912" h="244338">
                  <a:moveTo>
                    <a:pt x="65106" y="232477"/>
                  </a:moveTo>
                  <a:cubicBezTo>
                    <a:pt x="65106" y="232477"/>
                    <a:pt x="114709" y="235081"/>
                    <a:pt x="121447" y="233758"/>
                  </a:cubicBezTo>
                  <a:cubicBezTo>
                    <a:pt x="128185" y="232435"/>
                    <a:pt x="151540" y="244258"/>
                    <a:pt x="151540" y="244258"/>
                  </a:cubicBezTo>
                  <a:cubicBezTo>
                    <a:pt x="152201" y="237673"/>
                    <a:pt x="153979" y="231253"/>
                    <a:pt x="156831" y="225284"/>
                  </a:cubicBezTo>
                  <a:cubicBezTo>
                    <a:pt x="155219" y="224602"/>
                    <a:pt x="153896" y="223333"/>
                    <a:pt x="153152" y="221729"/>
                  </a:cubicBezTo>
                  <a:cubicBezTo>
                    <a:pt x="152201" y="218422"/>
                    <a:pt x="142777" y="212305"/>
                    <a:pt x="139511" y="208047"/>
                  </a:cubicBezTo>
                  <a:cubicBezTo>
                    <a:pt x="137734" y="205852"/>
                    <a:pt x="136163" y="203500"/>
                    <a:pt x="134799" y="201020"/>
                  </a:cubicBezTo>
                  <a:cubicBezTo>
                    <a:pt x="135253" y="196518"/>
                    <a:pt x="134055" y="192004"/>
                    <a:pt x="131492" y="188288"/>
                  </a:cubicBezTo>
                  <a:cubicBezTo>
                    <a:pt x="127358" y="183625"/>
                    <a:pt x="125168" y="177561"/>
                    <a:pt x="125374" y="171340"/>
                  </a:cubicBezTo>
                  <a:cubicBezTo>
                    <a:pt x="125374" y="163817"/>
                    <a:pt x="122563" y="158154"/>
                    <a:pt x="122563" y="153897"/>
                  </a:cubicBezTo>
                  <a:cubicBezTo>
                    <a:pt x="122563" y="149639"/>
                    <a:pt x="130086" y="141496"/>
                    <a:pt x="132897" y="132732"/>
                  </a:cubicBezTo>
                  <a:cubicBezTo>
                    <a:pt x="135336" y="127516"/>
                    <a:pt x="139015" y="122977"/>
                    <a:pt x="143603" y="119505"/>
                  </a:cubicBezTo>
                  <a:cubicBezTo>
                    <a:pt x="140916" y="114656"/>
                    <a:pt x="138808" y="109509"/>
                    <a:pt x="137320" y="104169"/>
                  </a:cubicBezTo>
                  <a:cubicBezTo>
                    <a:pt x="134799" y="95902"/>
                    <a:pt x="127895" y="93504"/>
                    <a:pt x="119711" y="85940"/>
                  </a:cubicBezTo>
                  <a:cubicBezTo>
                    <a:pt x="111526" y="78375"/>
                    <a:pt x="114709" y="74035"/>
                    <a:pt x="114709" y="70893"/>
                  </a:cubicBezTo>
                  <a:cubicBezTo>
                    <a:pt x="114709" y="67752"/>
                    <a:pt x="125374" y="67752"/>
                    <a:pt x="132897" y="68372"/>
                  </a:cubicBezTo>
                  <a:cubicBezTo>
                    <a:pt x="140420" y="68992"/>
                    <a:pt x="144844" y="67132"/>
                    <a:pt x="141702" y="65230"/>
                  </a:cubicBezTo>
                  <a:cubicBezTo>
                    <a:pt x="138561" y="63329"/>
                    <a:pt x="132277" y="48696"/>
                    <a:pt x="132897" y="38858"/>
                  </a:cubicBezTo>
                  <a:cubicBezTo>
                    <a:pt x="133517" y="29020"/>
                    <a:pt x="129797" y="25671"/>
                    <a:pt x="130417" y="20008"/>
                  </a:cubicBezTo>
                  <a:cubicBezTo>
                    <a:pt x="131037" y="14345"/>
                    <a:pt x="123473" y="-81"/>
                    <a:pt x="117190" y="-81"/>
                  </a:cubicBezTo>
                  <a:cubicBezTo>
                    <a:pt x="116818" y="-60"/>
                    <a:pt x="116404" y="-60"/>
                    <a:pt x="116032" y="-81"/>
                  </a:cubicBezTo>
                  <a:cubicBezTo>
                    <a:pt x="115205" y="3664"/>
                    <a:pt x="114751" y="7487"/>
                    <a:pt x="114709" y="11328"/>
                  </a:cubicBezTo>
                  <a:cubicBezTo>
                    <a:pt x="114709" y="14469"/>
                    <a:pt x="119711" y="18892"/>
                    <a:pt x="123473" y="20132"/>
                  </a:cubicBezTo>
                  <a:cubicBezTo>
                    <a:pt x="127234" y="21372"/>
                    <a:pt x="125374" y="27697"/>
                    <a:pt x="124754" y="33318"/>
                  </a:cubicBezTo>
                  <a:cubicBezTo>
                    <a:pt x="124134" y="38940"/>
                    <a:pt x="114089" y="37700"/>
                    <a:pt x="112353" y="40222"/>
                  </a:cubicBezTo>
                  <a:cubicBezTo>
                    <a:pt x="110617" y="42743"/>
                    <a:pt x="99167" y="60311"/>
                    <a:pt x="99952" y="63453"/>
                  </a:cubicBezTo>
                  <a:cubicBezTo>
                    <a:pt x="100738" y="66594"/>
                    <a:pt x="98092" y="75854"/>
                    <a:pt x="94951" y="77259"/>
                  </a:cubicBezTo>
                  <a:cubicBezTo>
                    <a:pt x="91809" y="78664"/>
                    <a:pt x="92429" y="85526"/>
                    <a:pt x="92429" y="88585"/>
                  </a:cubicBezTo>
                  <a:cubicBezTo>
                    <a:pt x="92429" y="91644"/>
                    <a:pt x="82384" y="96108"/>
                    <a:pt x="82384" y="100986"/>
                  </a:cubicBezTo>
                  <a:cubicBezTo>
                    <a:pt x="82384" y="105864"/>
                    <a:pt x="70438" y="126697"/>
                    <a:pt x="66677" y="133600"/>
                  </a:cubicBezTo>
                  <a:cubicBezTo>
                    <a:pt x="62915" y="140504"/>
                    <a:pt x="59153" y="149349"/>
                    <a:pt x="57913" y="143025"/>
                  </a:cubicBezTo>
                  <a:cubicBezTo>
                    <a:pt x="56673" y="136701"/>
                    <a:pt x="47207" y="129260"/>
                    <a:pt x="42826" y="132360"/>
                  </a:cubicBezTo>
                  <a:cubicBezTo>
                    <a:pt x="38444" y="135460"/>
                    <a:pt x="32781" y="133600"/>
                    <a:pt x="30425" y="134262"/>
                  </a:cubicBezTo>
                  <a:cubicBezTo>
                    <a:pt x="28069" y="134923"/>
                    <a:pt x="6119" y="157451"/>
                    <a:pt x="6119" y="157451"/>
                  </a:cubicBezTo>
                  <a:cubicBezTo>
                    <a:pt x="4755" y="165218"/>
                    <a:pt x="2688" y="172845"/>
                    <a:pt x="-82" y="180228"/>
                  </a:cubicBezTo>
                  <a:cubicBezTo>
                    <a:pt x="2730" y="181964"/>
                    <a:pt x="5664" y="187585"/>
                    <a:pt x="8765" y="192008"/>
                  </a:cubicBezTo>
                  <a:cubicBezTo>
                    <a:pt x="13187" y="198292"/>
                    <a:pt x="21620" y="193579"/>
                    <a:pt x="25299" y="195481"/>
                  </a:cubicBezTo>
                  <a:cubicBezTo>
                    <a:pt x="28978" y="197382"/>
                    <a:pt x="32533" y="212015"/>
                    <a:pt x="31251" y="216149"/>
                  </a:cubicBezTo>
                  <a:cubicBezTo>
                    <a:pt x="29970" y="220283"/>
                    <a:pt x="24844" y="230079"/>
                    <a:pt x="27118" y="234998"/>
                  </a:cubicBezTo>
                  <a:lnTo>
                    <a:pt x="56508" y="234998"/>
                  </a:lnTo>
                  <a:close/>
                </a:path>
              </a:pathLst>
            </a:custGeom>
            <a:grpFill/>
            <a:ln w="6350" cap="flat">
              <a:solidFill>
                <a:schemeClr val="bg1"/>
              </a:solidFill>
              <a:prstDash val="solid"/>
              <a:miter/>
            </a:ln>
          </p:spPr>
          <p:txBody>
            <a:bodyPr rtlCol="0" anchor="ctr"/>
            <a:lstStyle/>
            <a:p>
              <a:endParaRPr lang="uk-UA"/>
            </a:p>
          </p:txBody>
        </p:sp>
        <p:sp>
          <p:nvSpPr>
            <p:cNvPr id="322" name="Freeform: Shape 321">
              <a:extLst>
                <a:ext uri="{FF2B5EF4-FFF2-40B4-BE49-F238E27FC236}">
                  <a16:creationId xmlns:a16="http://schemas.microsoft.com/office/drawing/2014/main" id="{AD6D4B04-E663-4DEC-914F-348A14E48904}"/>
                </a:ext>
              </a:extLst>
            </p:cNvPr>
            <p:cNvSpPr/>
            <p:nvPr/>
          </p:nvSpPr>
          <p:spPr>
            <a:xfrm>
              <a:off x="4484835" y="3007779"/>
              <a:ext cx="129992" cy="132392"/>
            </a:xfrm>
            <a:custGeom>
              <a:avLst/>
              <a:gdLst>
                <a:gd name="connsiteX0" fmla="*/ 122843 w 129992"/>
                <a:gd name="connsiteY0" fmla="*/ 110689 h 132393"/>
                <a:gd name="connsiteX1" fmla="*/ 113873 w 129992"/>
                <a:gd name="connsiteY1" fmla="*/ 87127 h 132393"/>
                <a:gd name="connsiteX2" fmla="*/ 121892 w 129992"/>
                <a:gd name="connsiteY2" fmla="*/ 66459 h 132393"/>
                <a:gd name="connsiteX3" fmla="*/ 129911 w 129992"/>
                <a:gd name="connsiteY3" fmla="*/ 52322 h 132393"/>
                <a:gd name="connsiteX4" fmla="*/ 122512 w 129992"/>
                <a:gd name="connsiteY4" fmla="*/ 19253 h 132393"/>
                <a:gd name="connsiteX5" fmla="*/ 118378 w 129992"/>
                <a:gd name="connsiteY5" fmla="*/ 17227 h 132393"/>
                <a:gd name="connsiteX6" fmla="*/ 93287 w 129992"/>
                <a:gd name="connsiteY6" fmla="*/ 20369 h 132393"/>
                <a:gd name="connsiteX7" fmla="*/ 74438 w 129992"/>
                <a:gd name="connsiteY7" fmla="*/ 11564 h 132393"/>
                <a:gd name="connsiteX8" fmla="*/ 57903 w 129992"/>
                <a:gd name="connsiteY8" fmla="*/ 5901 h 132393"/>
                <a:gd name="connsiteX9" fmla="*/ 50380 w 129992"/>
                <a:gd name="connsiteY9" fmla="*/ 3380 h 132393"/>
                <a:gd name="connsiteX10" fmla="*/ 39716 w 129992"/>
                <a:gd name="connsiteY10" fmla="*/ 4661 h 132393"/>
                <a:gd name="connsiteX11" fmla="*/ 27769 w 129992"/>
                <a:gd name="connsiteY11" fmla="*/ 10283 h 132393"/>
                <a:gd name="connsiteX12" fmla="*/ 17104 w 129992"/>
                <a:gd name="connsiteY12" fmla="*/ 7183 h 132393"/>
                <a:gd name="connsiteX13" fmla="*/ 12144 w 129992"/>
                <a:gd name="connsiteY13" fmla="*/ 10287 h 132393"/>
                <a:gd name="connsiteX14" fmla="*/ 9912 w 129992"/>
                <a:gd name="connsiteY14" fmla="*/ 8919 h 132393"/>
                <a:gd name="connsiteX15" fmla="*/ 9912 w 129992"/>
                <a:gd name="connsiteY15" fmla="*/ 25826 h 132393"/>
                <a:gd name="connsiteX16" fmla="*/ 13674 w 129992"/>
                <a:gd name="connsiteY16" fmla="*/ 35746 h 132393"/>
                <a:gd name="connsiteX17" fmla="*/ 17435 w 129992"/>
                <a:gd name="connsiteY17" fmla="*/ 48933 h 132393"/>
                <a:gd name="connsiteX18" fmla="*/ 7556 w 129992"/>
                <a:gd name="connsiteY18" fmla="*/ 50338 h 132393"/>
                <a:gd name="connsiteX19" fmla="*/ 9457 w 129992"/>
                <a:gd name="connsiteY19" fmla="*/ 63028 h 132393"/>
                <a:gd name="connsiteX20" fmla="*/ 3340 w 129992"/>
                <a:gd name="connsiteY20" fmla="*/ 74809 h 132393"/>
                <a:gd name="connsiteX21" fmla="*/ 942 w 129992"/>
                <a:gd name="connsiteY21" fmla="*/ 89897 h 132393"/>
                <a:gd name="connsiteX22" fmla="*/ 8011 w 129992"/>
                <a:gd name="connsiteY22" fmla="*/ 96469 h 132393"/>
                <a:gd name="connsiteX23" fmla="*/ 24545 w 129992"/>
                <a:gd name="connsiteY23" fmla="*/ 112508 h 132393"/>
                <a:gd name="connsiteX24" fmla="*/ 18262 w 129992"/>
                <a:gd name="connsiteY24" fmla="*/ 132308 h 132393"/>
                <a:gd name="connsiteX25" fmla="*/ 80928 w 129992"/>
                <a:gd name="connsiteY25" fmla="*/ 118626 h 132393"/>
                <a:gd name="connsiteX26" fmla="*/ 122264 w 129992"/>
                <a:gd name="connsiteY26" fmla="*/ 121023 h 132393"/>
                <a:gd name="connsiteX27" fmla="*/ 122843 w 129992"/>
                <a:gd name="connsiteY27" fmla="*/ 110689 h 13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9992" h="132393">
                  <a:moveTo>
                    <a:pt x="122843" y="110689"/>
                  </a:moveTo>
                  <a:cubicBezTo>
                    <a:pt x="119990" y="106927"/>
                    <a:pt x="113418" y="90930"/>
                    <a:pt x="113873" y="87127"/>
                  </a:cubicBezTo>
                  <a:cubicBezTo>
                    <a:pt x="114327" y="83324"/>
                    <a:pt x="122140" y="72081"/>
                    <a:pt x="121892" y="66459"/>
                  </a:cubicBezTo>
                  <a:cubicBezTo>
                    <a:pt x="121644" y="60837"/>
                    <a:pt x="129911" y="57034"/>
                    <a:pt x="129911" y="52322"/>
                  </a:cubicBezTo>
                  <a:cubicBezTo>
                    <a:pt x="129167" y="40983"/>
                    <a:pt x="126687" y="29827"/>
                    <a:pt x="122512" y="19253"/>
                  </a:cubicBezTo>
                  <a:cubicBezTo>
                    <a:pt x="120900" y="19208"/>
                    <a:pt x="119412" y="18472"/>
                    <a:pt x="118378" y="17227"/>
                  </a:cubicBezTo>
                  <a:cubicBezTo>
                    <a:pt x="114617" y="13466"/>
                    <a:pt x="98950" y="14086"/>
                    <a:pt x="93287" y="20369"/>
                  </a:cubicBezTo>
                  <a:cubicBezTo>
                    <a:pt x="87624" y="26652"/>
                    <a:pt x="76340" y="14706"/>
                    <a:pt x="74438" y="11564"/>
                  </a:cubicBezTo>
                  <a:cubicBezTo>
                    <a:pt x="72536" y="8423"/>
                    <a:pt x="64393" y="1520"/>
                    <a:pt x="57903" y="5901"/>
                  </a:cubicBezTo>
                  <a:cubicBezTo>
                    <a:pt x="51414" y="10283"/>
                    <a:pt x="49636" y="9043"/>
                    <a:pt x="50380" y="3380"/>
                  </a:cubicBezTo>
                  <a:cubicBezTo>
                    <a:pt x="51125" y="-2283"/>
                    <a:pt x="40955" y="-382"/>
                    <a:pt x="39716" y="4661"/>
                  </a:cubicBezTo>
                  <a:cubicBezTo>
                    <a:pt x="38475" y="9704"/>
                    <a:pt x="30291" y="14086"/>
                    <a:pt x="27769" y="10283"/>
                  </a:cubicBezTo>
                  <a:cubicBezTo>
                    <a:pt x="25248" y="6480"/>
                    <a:pt x="19502" y="1520"/>
                    <a:pt x="17104" y="7183"/>
                  </a:cubicBezTo>
                  <a:cubicBezTo>
                    <a:pt x="16608" y="9407"/>
                    <a:pt x="14376" y="10800"/>
                    <a:pt x="12144" y="10287"/>
                  </a:cubicBezTo>
                  <a:cubicBezTo>
                    <a:pt x="11276" y="10085"/>
                    <a:pt x="10491" y="9605"/>
                    <a:pt x="9912" y="8919"/>
                  </a:cubicBezTo>
                  <a:cubicBezTo>
                    <a:pt x="8341" y="15905"/>
                    <a:pt x="6357" y="23883"/>
                    <a:pt x="9912" y="25826"/>
                  </a:cubicBezTo>
                  <a:cubicBezTo>
                    <a:pt x="13384" y="27785"/>
                    <a:pt x="14997" y="31964"/>
                    <a:pt x="13674" y="35746"/>
                  </a:cubicBezTo>
                  <a:cubicBezTo>
                    <a:pt x="12723" y="38557"/>
                    <a:pt x="20742" y="45626"/>
                    <a:pt x="17435" y="48933"/>
                  </a:cubicBezTo>
                  <a:cubicBezTo>
                    <a:pt x="14128" y="52239"/>
                    <a:pt x="9912" y="45626"/>
                    <a:pt x="7556" y="50338"/>
                  </a:cubicBezTo>
                  <a:cubicBezTo>
                    <a:pt x="5199" y="55050"/>
                    <a:pt x="12268" y="59267"/>
                    <a:pt x="9457" y="63028"/>
                  </a:cubicBezTo>
                  <a:cubicBezTo>
                    <a:pt x="6647" y="66790"/>
                    <a:pt x="2389" y="67162"/>
                    <a:pt x="3340" y="74809"/>
                  </a:cubicBezTo>
                  <a:cubicBezTo>
                    <a:pt x="4290" y="82456"/>
                    <a:pt x="3794" y="87541"/>
                    <a:pt x="942" y="89897"/>
                  </a:cubicBezTo>
                  <a:cubicBezTo>
                    <a:pt x="-1910" y="92253"/>
                    <a:pt x="1438" y="92253"/>
                    <a:pt x="8011" y="96469"/>
                  </a:cubicBezTo>
                  <a:cubicBezTo>
                    <a:pt x="14583" y="100685"/>
                    <a:pt x="25454" y="105439"/>
                    <a:pt x="24545" y="112508"/>
                  </a:cubicBezTo>
                  <a:cubicBezTo>
                    <a:pt x="23677" y="118915"/>
                    <a:pt x="20866" y="120403"/>
                    <a:pt x="18262" y="132308"/>
                  </a:cubicBezTo>
                  <a:cubicBezTo>
                    <a:pt x="31035" y="132556"/>
                    <a:pt x="53935" y="123255"/>
                    <a:pt x="80928" y="118626"/>
                  </a:cubicBezTo>
                  <a:cubicBezTo>
                    <a:pt x="94693" y="116257"/>
                    <a:pt x="108830" y="117075"/>
                    <a:pt x="122264" y="121023"/>
                  </a:cubicBezTo>
                  <a:cubicBezTo>
                    <a:pt x="123545" y="117096"/>
                    <a:pt x="124248" y="112590"/>
                    <a:pt x="122843" y="110689"/>
                  </a:cubicBezTo>
                  <a:close/>
                </a:path>
              </a:pathLst>
            </a:custGeom>
            <a:grpFill/>
            <a:ln w="6350" cap="flat">
              <a:solidFill>
                <a:schemeClr val="bg1"/>
              </a:solidFill>
              <a:prstDash val="solid"/>
              <a:miter/>
            </a:ln>
          </p:spPr>
          <p:txBody>
            <a:bodyPr rtlCol="0" anchor="ctr"/>
            <a:lstStyle/>
            <a:p>
              <a:endParaRPr lang="uk-UA"/>
            </a:p>
          </p:txBody>
        </p:sp>
        <p:sp>
          <p:nvSpPr>
            <p:cNvPr id="323" name="Freeform: Shape 322">
              <a:extLst>
                <a:ext uri="{FF2B5EF4-FFF2-40B4-BE49-F238E27FC236}">
                  <a16:creationId xmlns:a16="http://schemas.microsoft.com/office/drawing/2014/main" id="{15AA6F82-BA4A-4CEB-AAF4-FAD4E7139879}"/>
                </a:ext>
              </a:extLst>
            </p:cNvPr>
            <p:cNvSpPr/>
            <p:nvPr/>
          </p:nvSpPr>
          <p:spPr>
            <a:xfrm>
              <a:off x="4598928" y="2997971"/>
              <a:ext cx="90222" cy="137082"/>
            </a:xfrm>
            <a:custGeom>
              <a:avLst/>
              <a:gdLst>
                <a:gd name="connsiteX0" fmla="*/ 76541 w 90221"/>
                <a:gd name="connsiteY0" fmla="*/ 55971 h 137082"/>
                <a:gd name="connsiteX1" fmla="*/ 76086 w 90221"/>
                <a:gd name="connsiteY1" fmla="*/ 26291 h 137082"/>
                <a:gd name="connsiteX2" fmla="*/ 70919 w 90221"/>
                <a:gd name="connsiteY2" fmla="*/ 13601 h 137082"/>
                <a:gd name="connsiteX3" fmla="*/ 66785 w 90221"/>
                <a:gd name="connsiteY3" fmla="*/ -81 h 137082"/>
                <a:gd name="connsiteX4" fmla="*/ 61164 w 90221"/>
                <a:gd name="connsiteY4" fmla="*/ 5127 h 137082"/>
                <a:gd name="connsiteX5" fmla="*/ 7799 w 90221"/>
                <a:gd name="connsiteY5" fmla="*/ 3887 h 137082"/>
                <a:gd name="connsiteX6" fmla="*/ 11602 w 90221"/>
                <a:gd name="connsiteY6" fmla="*/ 25217 h 137082"/>
                <a:gd name="connsiteX7" fmla="*/ 8584 w 90221"/>
                <a:gd name="connsiteY7" fmla="*/ 29350 h 137082"/>
                <a:gd name="connsiteX8" fmla="*/ 15983 w 90221"/>
                <a:gd name="connsiteY8" fmla="*/ 62419 h 137082"/>
                <a:gd name="connsiteX9" fmla="*/ 7964 w 90221"/>
                <a:gd name="connsiteY9" fmla="*/ 76556 h 137082"/>
                <a:gd name="connsiteX10" fmla="*/ -55 w 90221"/>
                <a:gd name="connsiteY10" fmla="*/ 97225 h 137082"/>
                <a:gd name="connsiteX11" fmla="*/ 8915 w 90221"/>
                <a:gd name="connsiteY11" fmla="*/ 120786 h 137082"/>
                <a:gd name="connsiteX12" fmla="*/ 8543 w 90221"/>
                <a:gd name="connsiteY12" fmla="*/ 131203 h 137082"/>
                <a:gd name="connsiteX13" fmla="*/ 24457 w 90221"/>
                <a:gd name="connsiteY13" fmla="*/ 136949 h 137082"/>
                <a:gd name="connsiteX14" fmla="*/ 65587 w 90221"/>
                <a:gd name="connsiteY14" fmla="*/ 120414 h 137082"/>
                <a:gd name="connsiteX15" fmla="*/ 90140 w 90221"/>
                <a:gd name="connsiteY15" fmla="*/ 109997 h 137082"/>
                <a:gd name="connsiteX16" fmla="*/ 82369 w 90221"/>
                <a:gd name="connsiteY16" fmla="*/ 85568 h 137082"/>
                <a:gd name="connsiteX17" fmla="*/ 76541 w 90221"/>
                <a:gd name="connsiteY17" fmla="*/ 55971 h 13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221" h="137082">
                  <a:moveTo>
                    <a:pt x="76541" y="55971"/>
                  </a:moveTo>
                  <a:cubicBezTo>
                    <a:pt x="73730" y="48903"/>
                    <a:pt x="75590" y="33360"/>
                    <a:pt x="76086" y="26291"/>
                  </a:cubicBezTo>
                  <a:cubicBezTo>
                    <a:pt x="76583" y="19223"/>
                    <a:pt x="74185" y="15461"/>
                    <a:pt x="70919" y="13601"/>
                  </a:cubicBezTo>
                  <a:cubicBezTo>
                    <a:pt x="69142" y="12609"/>
                    <a:pt x="67654" y="5913"/>
                    <a:pt x="66785" y="-81"/>
                  </a:cubicBezTo>
                  <a:cubicBezTo>
                    <a:pt x="63066" y="1614"/>
                    <a:pt x="62652" y="7773"/>
                    <a:pt x="61164" y="5127"/>
                  </a:cubicBezTo>
                  <a:cubicBezTo>
                    <a:pt x="59676" y="2482"/>
                    <a:pt x="10320" y="84"/>
                    <a:pt x="7799" y="3887"/>
                  </a:cubicBezTo>
                  <a:cubicBezTo>
                    <a:pt x="5277" y="7690"/>
                    <a:pt x="12180" y="21455"/>
                    <a:pt x="11602" y="25217"/>
                  </a:cubicBezTo>
                  <a:cubicBezTo>
                    <a:pt x="11188" y="27490"/>
                    <a:pt x="10155" y="29020"/>
                    <a:pt x="8584" y="29350"/>
                  </a:cubicBezTo>
                  <a:cubicBezTo>
                    <a:pt x="12759" y="39924"/>
                    <a:pt x="15239" y="51081"/>
                    <a:pt x="15983" y="62419"/>
                  </a:cubicBezTo>
                  <a:cubicBezTo>
                    <a:pt x="15983" y="67132"/>
                    <a:pt x="7716" y="70687"/>
                    <a:pt x="7964" y="76556"/>
                  </a:cubicBezTo>
                  <a:cubicBezTo>
                    <a:pt x="8212" y="82426"/>
                    <a:pt x="441" y="93504"/>
                    <a:pt x="-55" y="97225"/>
                  </a:cubicBezTo>
                  <a:cubicBezTo>
                    <a:pt x="-551" y="100945"/>
                    <a:pt x="6063" y="117025"/>
                    <a:pt x="8915" y="120786"/>
                  </a:cubicBezTo>
                  <a:cubicBezTo>
                    <a:pt x="10320" y="122688"/>
                    <a:pt x="9617" y="127193"/>
                    <a:pt x="8543" y="131203"/>
                  </a:cubicBezTo>
                  <a:cubicBezTo>
                    <a:pt x="17100" y="133683"/>
                    <a:pt x="22721" y="136535"/>
                    <a:pt x="24457" y="136949"/>
                  </a:cubicBezTo>
                  <a:cubicBezTo>
                    <a:pt x="28219" y="137899"/>
                    <a:pt x="54881" y="125664"/>
                    <a:pt x="65587" y="120414"/>
                  </a:cubicBezTo>
                  <a:cubicBezTo>
                    <a:pt x="74102" y="116281"/>
                    <a:pt x="83610" y="113470"/>
                    <a:pt x="90140" y="109997"/>
                  </a:cubicBezTo>
                  <a:cubicBezTo>
                    <a:pt x="85924" y="102466"/>
                    <a:pt x="83279" y="94153"/>
                    <a:pt x="82369" y="85568"/>
                  </a:cubicBezTo>
                  <a:cubicBezTo>
                    <a:pt x="82246" y="75432"/>
                    <a:pt x="80261" y="65404"/>
                    <a:pt x="76541" y="55971"/>
                  </a:cubicBezTo>
                  <a:close/>
                </a:path>
              </a:pathLst>
            </a:custGeom>
            <a:grpFill/>
            <a:ln w="6350" cap="flat">
              <a:solidFill>
                <a:schemeClr val="bg1"/>
              </a:solidFill>
              <a:prstDash val="solid"/>
              <a:miter/>
            </a:ln>
          </p:spPr>
          <p:txBody>
            <a:bodyPr rtlCol="0" anchor="ctr"/>
            <a:lstStyle/>
            <a:p>
              <a:endParaRPr lang="uk-UA"/>
            </a:p>
          </p:txBody>
        </p:sp>
        <p:sp>
          <p:nvSpPr>
            <p:cNvPr id="324" name="Freeform: Shape 323">
              <a:extLst>
                <a:ext uri="{FF2B5EF4-FFF2-40B4-BE49-F238E27FC236}">
                  <a16:creationId xmlns:a16="http://schemas.microsoft.com/office/drawing/2014/main" id="{42515A77-11C4-4DF1-A690-C34545491ADC}"/>
                </a:ext>
              </a:extLst>
            </p:cNvPr>
            <p:cNvSpPr/>
            <p:nvPr/>
          </p:nvSpPr>
          <p:spPr>
            <a:xfrm>
              <a:off x="4344653" y="2963621"/>
              <a:ext cx="158708" cy="118836"/>
            </a:xfrm>
            <a:custGeom>
              <a:avLst/>
              <a:gdLst>
                <a:gd name="connsiteX0" fmla="*/ 53904 w 158708"/>
                <a:gd name="connsiteY0" fmla="*/ 64445 h 118837"/>
                <a:gd name="connsiteX1" fmla="*/ 63824 w 158708"/>
                <a:gd name="connsiteY1" fmla="*/ 62089 h 118837"/>
                <a:gd name="connsiteX2" fmla="*/ 79821 w 158708"/>
                <a:gd name="connsiteY2" fmla="*/ 58782 h 118837"/>
                <a:gd name="connsiteX3" fmla="*/ 96770 w 158708"/>
                <a:gd name="connsiteY3" fmla="*/ 79987 h 118837"/>
                <a:gd name="connsiteX4" fmla="*/ 99622 w 158708"/>
                <a:gd name="connsiteY4" fmla="*/ 92677 h 118837"/>
                <a:gd name="connsiteX5" fmla="*/ 100242 w 158708"/>
                <a:gd name="connsiteY5" fmla="*/ 94166 h 118837"/>
                <a:gd name="connsiteX6" fmla="*/ 115619 w 158708"/>
                <a:gd name="connsiteY6" fmla="*/ 91520 h 118837"/>
                <a:gd name="connsiteX7" fmla="*/ 121612 w 158708"/>
                <a:gd name="connsiteY7" fmla="*/ 109543 h 118837"/>
                <a:gd name="connsiteX8" fmla="*/ 131823 w 158708"/>
                <a:gd name="connsiteY8" fmla="*/ 116983 h 118837"/>
                <a:gd name="connsiteX9" fmla="*/ 140090 w 158708"/>
                <a:gd name="connsiteY9" fmla="*/ 110493 h 118837"/>
                <a:gd name="connsiteX10" fmla="*/ 144224 w 158708"/>
                <a:gd name="connsiteY10" fmla="*/ 113676 h 118837"/>
                <a:gd name="connsiteX11" fmla="*/ 149845 w 158708"/>
                <a:gd name="connsiteY11" fmla="*/ 107269 h 118837"/>
                <a:gd name="connsiteX12" fmla="*/ 147944 w 158708"/>
                <a:gd name="connsiteY12" fmla="*/ 94579 h 118837"/>
                <a:gd name="connsiteX13" fmla="*/ 157823 w 158708"/>
                <a:gd name="connsiteY13" fmla="*/ 93174 h 118837"/>
                <a:gd name="connsiteX14" fmla="*/ 154062 w 158708"/>
                <a:gd name="connsiteY14" fmla="*/ 79987 h 118837"/>
                <a:gd name="connsiteX15" fmla="*/ 150300 w 158708"/>
                <a:gd name="connsiteY15" fmla="*/ 70067 h 118837"/>
                <a:gd name="connsiteX16" fmla="*/ 150300 w 158708"/>
                <a:gd name="connsiteY16" fmla="*/ 53160 h 118837"/>
                <a:gd name="connsiteX17" fmla="*/ 147447 w 158708"/>
                <a:gd name="connsiteY17" fmla="*/ 50143 h 118837"/>
                <a:gd name="connsiteX18" fmla="*/ 142405 w 158708"/>
                <a:gd name="connsiteY18" fmla="*/ 38238 h 118837"/>
                <a:gd name="connsiteX19" fmla="*/ 142405 w 158708"/>
                <a:gd name="connsiteY19" fmla="*/ 30673 h 118837"/>
                <a:gd name="connsiteX20" fmla="*/ 134882 w 158708"/>
                <a:gd name="connsiteY20" fmla="*/ 20628 h 118837"/>
                <a:gd name="connsiteX21" fmla="*/ 126614 w 158708"/>
                <a:gd name="connsiteY21" fmla="*/ 4921 h 118837"/>
                <a:gd name="connsiteX22" fmla="*/ 111568 w 158708"/>
                <a:gd name="connsiteY22" fmla="*/ 15627 h 118837"/>
                <a:gd name="connsiteX23" fmla="*/ 97142 w 158708"/>
                <a:gd name="connsiteY23" fmla="*/ 14345 h 118837"/>
                <a:gd name="connsiteX24" fmla="*/ 85195 w 158708"/>
                <a:gd name="connsiteY24" fmla="*/ 16247 h 118837"/>
                <a:gd name="connsiteX25" fmla="*/ 78912 w 158708"/>
                <a:gd name="connsiteY25" fmla="*/ 10584 h 118837"/>
                <a:gd name="connsiteX26" fmla="*/ 78912 w 158708"/>
                <a:gd name="connsiteY26" fmla="*/ 7070 h 118837"/>
                <a:gd name="connsiteX27" fmla="*/ 76597 w 158708"/>
                <a:gd name="connsiteY27" fmla="*/ 7938 h 118837"/>
                <a:gd name="connsiteX28" fmla="*/ 45513 w 158708"/>
                <a:gd name="connsiteY28" fmla="*/ 6037 h 118837"/>
                <a:gd name="connsiteX29" fmla="*/ 30425 w 158708"/>
                <a:gd name="connsiteY29" fmla="*/ -81 h 118837"/>
                <a:gd name="connsiteX30" fmla="*/ 25712 w 158708"/>
                <a:gd name="connsiteY30" fmla="*/ 9798 h 118837"/>
                <a:gd name="connsiteX31" fmla="*/ 27159 w 158708"/>
                <a:gd name="connsiteY31" fmla="*/ 19678 h 118837"/>
                <a:gd name="connsiteX32" fmla="*/ 19595 w 158708"/>
                <a:gd name="connsiteY32" fmla="*/ 22985 h 118837"/>
                <a:gd name="connsiteX33" fmla="*/ 2192 w 158708"/>
                <a:gd name="connsiteY33" fmla="*/ 33360 h 118837"/>
                <a:gd name="connsiteX34" fmla="*/ -82 w 158708"/>
                <a:gd name="connsiteY34" fmla="*/ 35633 h 118837"/>
                <a:gd name="connsiteX35" fmla="*/ 15048 w 158708"/>
                <a:gd name="connsiteY35" fmla="*/ 54235 h 118837"/>
                <a:gd name="connsiteX36" fmla="*/ 38981 w 158708"/>
                <a:gd name="connsiteY36" fmla="*/ 80318 h 118837"/>
                <a:gd name="connsiteX37" fmla="*/ 53904 w 158708"/>
                <a:gd name="connsiteY37" fmla="*/ 64445 h 11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08" h="118837">
                  <a:moveTo>
                    <a:pt x="53904" y="64445"/>
                  </a:moveTo>
                  <a:cubicBezTo>
                    <a:pt x="54400" y="59237"/>
                    <a:pt x="58616" y="61138"/>
                    <a:pt x="63824" y="62089"/>
                  </a:cubicBezTo>
                  <a:cubicBezTo>
                    <a:pt x="69033" y="63039"/>
                    <a:pt x="75109" y="58782"/>
                    <a:pt x="79821" y="58782"/>
                  </a:cubicBezTo>
                  <a:cubicBezTo>
                    <a:pt x="84534" y="58782"/>
                    <a:pt x="96770" y="75316"/>
                    <a:pt x="96770" y="79987"/>
                  </a:cubicBezTo>
                  <a:cubicBezTo>
                    <a:pt x="96480" y="84402"/>
                    <a:pt x="97472" y="88809"/>
                    <a:pt x="99622" y="92677"/>
                  </a:cubicBezTo>
                  <a:cubicBezTo>
                    <a:pt x="99911" y="93140"/>
                    <a:pt x="100118" y="93645"/>
                    <a:pt x="100242" y="94166"/>
                  </a:cubicBezTo>
                  <a:cubicBezTo>
                    <a:pt x="105285" y="92917"/>
                    <a:pt x="110452" y="92037"/>
                    <a:pt x="115619" y="91520"/>
                  </a:cubicBezTo>
                  <a:cubicBezTo>
                    <a:pt x="117934" y="91520"/>
                    <a:pt x="122563" y="102598"/>
                    <a:pt x="121612" y="109543"/>
                  </a:cubicBezTo>
                  <a:cubicBezTo>
                    <a:pt x="120662" y="116487"/>
                    <a:pt x="128557" y="121613"/>
                    <a:pt x="131823" y="116983"/>
                  </a:cubicBezTo>
                  <a:cubicBezTo>
                    <a:pt x="135088" y="112354"/>
                    <a:pt x="139222" y="106318"/>
                    <a:pt x="140090" y="110493"/>
                  </a:cubicBezTo>
                  <a:cubicBezTo>
                    <a:pt x="140379" y="111733"/>
                    <a:pt x="142074" y="112808"/>
                    <a:pt x="144224" y="113676"/>
                  </a:cubicBezTo>
                  <a:cubicBezTo>
                    <a:pt x="145381" y="110948"/>
                    <a:pt x="147903" y="109832"/>
                    <a:pt x="149845" y="107269"/>
                  </a:cubicBezTo>
                  <a:cubicBezTo>
                    <a:pt x="152656" y="103508"/>
                    <a:pt x="145712" y="99291"/>
                    <a:pt x="147944" y="94579"/>
                  </a:cubicBezTo>
                  <a:cubicBezTo>
                    <a:pt x="150176" y="89867"/>
                    <a:pt x="154516" y="96439"/>
                    <a:pt x="157823" y="93174"/>
                  </a:cubicBezTo>
                  <a:cubicBezTo>
                    <a:pt x="161130" y="89908"/>
                    <a:pt x="153111" y="82798"/>
                    <a:pt x="154062" y="79987"/>
                  </a:cubicBezTo>
                  <a:cubicBezTo>
                    <a:pt x="155384" y="76205"/>
                    <a:pt x="153772" y="72026"/>
                    <a:pt x="150300" y="70067"/>
                  </a:cubicBezTo>
                  <a:cubicBezTo>
                    <a:pt x="146786" y="68124"/>
                    <a:pt x="148770" y="60146"/>
                    <a:pt x="150300" y="53160"/>
                  </a:cubicBezTo>
                  <a:cubicBezTo>
                    <a:pt x="149184" y="52321"/>
                    <a:pt x="148233" y="51300"/>
                    <a:pt x="147447" y="50143"/>
                  </a:cubicBezTo>
                  <a:cubicBezTo>
                    <a:pt x="144926" y="46381"/>
                    <a:pt x="146828" y="38238"/>
                    <a:pt x="142405" y="38238"/>
                  </a:cubicBezTo>
                  <a:cubicBezTo>
                    <a:pt x="137982" y="38238"/>
                    <a:pt x="138643" y="31913"/>
                    <a:pt x="142405" y="30673"/>
                  </a:cubicBezTo>
                  <a:cubicBezTo>
                    <a:pt x="146166" y="29433"/>
                    <a:pt x="134882" y="25051"/>
                    <a:pt x="134882" y="20628"/>
                  </a:cubicBezTo>
                  <a:cubicBezTo>
                    <a:pt x="134882" y="16205"/>
                    <a:pt x="129219" y="5541"/>
                    <a:pt x="126614" y="4921"/>
                  </a:cubicBezTo>
                  <a:cubicBezTo>
                    <a:pt x="124010" y="4300"/>
                    <a:pt x="115330" y="15627"/>
                    <a:pt x="111568" y="15627"/>
                  </a:cubicBezTo>
                  <a:cubicBezTo>
                    <a:pt x="107806" y="15627"/>
                    <a:pt x="99622" y="8062"/>
                    <a:pt x="97142" y="14345"/>
                  </a:cubicBezTo>
                  <a:cubicBezTo>
                    <a:pt x="94661" y="20628"/>
                    <a:pt x="88874" y="11204"/>
                    <a:pt x="85195" y="16247"/>
                  </a:cubicBezTo>
                  <a:cubicBezTo>
                    <a:pt x="81516" y="21290"/>
                    <a:pt x="78912" y="10584"/>
                    <a:pt x="78912" y="10584"/>
                  </a:cubicBezTo>
                  <a:cubicBezTo>
                    <a:pt x="78912" y="10584"/>
                    <a:pt x="78912" y="9096"/>
                    <a:pt x="78912" y="7070"/>
                  </a:cubicBezTo>
                  <a:lnTo>
                    <a:pt x="76597" y="7938"/>
                  </a:lnTo>
                  <a:cubicBezTo>
                    <a:pt x="65767" y="11700"/>
                    <a:pt x="46463" y="9344"/>
                    <a:pt x="45513" y="6037"/>
                  </a:cubicBezTo>
                  <a:cubicBezTo>
                    <a:pt x="44562" y="2730"/>
                    <a:pt x="30425" y="-81"/>
                    <a:pt x="30425" y="-81"/>
                  </a:cubicBezTo>
                  <a:cubicBezTo>
                    <a:pt x="30425" y="-81"/>
                    <a:pt x="30921" y="7938"/>
                    <a:pt x="25712" y="9798"/>
                  </a:cubicBezTo>
                  <a:cubicBezTo>
                    <a:pt x="20504" y="11658"/>
                    <a:pt x="27159" y="17818"/>
                    <a:pt x="27159" y="19678"/>
                  </a:cubicBezTo>
                  <a:cubicBezTo>
                    <a:pt x="27159" y="21538"/>
                    <a:pt x="23025" y="24390"/>
                    <a:pt x="19595" y="22985"/>
                  </a:cubicBezTo>
                  <a:cubicBezTo>
                    <a:pt x="16164" y="21579"/>
                    <a:pt x="6904" y="30053"/>
                    <a:pt x="2192" y="33360"/>
                  </a:cubicBezTo>
                  <a:cubicBezTo>
                    <a:pt x="1365" y="34030"/>
                    <a:pt x="580" y="34794"/>
                    <a:pt x="-82" y="35633"/>
                  </a:cubicBezTo>
                  <a:cubicBezTo>
                    <a:pt x="7152" y="41462"/>
                    <a:pt x="6532" y="48034"/>
                    <a:pt x="15048" y="54235"/>
                  </a:cubicBezTo>
                  <a:cubicBezTo>
                    <a:pt x="25092" y="60787"/>
                    <a:pt x="33318" y="69757"/>
                    <a:pt x="38981" y="80318"/>
                  </a:cubicBezTo>
                  <a:cubicBezTo>
                    <a:pt x="45471" y="75151"/>
                    <a:pt x="53614" y="67958"/>
                    <a:pt x="53904" y="64445"/>
                  </a:cubicBezTo>
                  <a:close/>
                </a:path>
              </a:pathLst>
            </a:custGeom>
            <a:grpFill/>
            <a:ln w="6350" cap="flat">
              <a:solidFill>
                <a:schemeClr val="bg1"/>
              </a:solidFill>
              <a:prstDash val="solid"/>
              <a:miter/>
            </a:ln>
          </p:spPr>
          <p:txBody>
            <a:bodyPr rtlCol="0" anchor="ctr"/>
            <a:lstStyle/>
            <a:p>
              <a:endParaRPr lang="uk-UA"/>
            </a:p>
          </p:txBody>
        </p:sp>
        <p:sp>
          <p:nvSpPr>
            <p:cNvPr id="325" name="Freeform: Shape 324">
              <a:extLst>
                <a:ext uri="{FF2B5EF4-FFF2-40B4-BE49-F238E27FC236}">
                  <a16:creationId xmlns:a16="http://schemas.microsoft.com/office/drawing/2014/main" id="{1AAF278B-5E1C-4C5D-A6AB-40F9DC40D7E1}"/>
                </a:ext>
              </a:extLst>
            </p:cNvPr>
            <p:cNvSpPr/>
            <p:nvPr/>
          </p:nvSpPr>
          <p:spPr>
            <a:xfrm>
              <a:off x="4421291" y="3055221"/>
              <a:ext cx="88706" cy="85027"/>
            </a:xfrm>
            <a:custGeom>
              <a:avLst/>
              <a:gdLst>
                <a:gd name="connsiteX0" fmla="*/ 71926 w 88706"/>
                <a:gd name="connsiteY0" fmla="*/ 49109 h 85028"/>
                <a:gd name="connsiteX1" fmla="*/ 64858 w 88706"/>
                <a:gd name="connsiteY1" fmla="*/ 42537 h 85028"/>
                <a:gd name="connsiteX2" fmla="*/ 67255 w 88706"/>
                <a:gd name="connsiteY2" fmla="*/ 27449 h 85028"/>
                <a:gd name="connsiteX3" fmla="*/ 67751 w 88706"/>
                <a:gd name="connsiteY3" fmla="*/ 22075 h 85028"/>
                <a:gd name="connsiteX4" fmla="*/ 63617 w 88706"/>
                <a:gd name="connsiteY4" fmla="*/ 18892 h 85028"/>
                <a:gd name="connsiteX5" fmla="*/ 55350 w 88706"/>
                <a:gd name="connsiteY5" fmla="*/ 25382 h 85028"/>
                <a:gd name="connsiteX6" fmla="*/ 45140 w 88706"/>
                <a:gd name="connsiteY6" fmla="*/ 17941 h 85028"/>
                <a:gd name="connsiteX7" fmla="*/ 39147 w 88706"/>
                <a:gd name="connsiteY7" fmla="*/ -81 h 85028"/>
                <a:gd name="connsiteX8" fmla="*/ 23770 w 88706"/>
                <a:gd name="connsiteY8" fmla="*/ 2564 h 85028"/>
                <a:gd name="connsiteX9" fmla="*/ 21703 w 88706"/>
                <a:gd name="connsiteY9" fmla="*/ 13312 h 85028"/>
                <a:gd name="connsiteX10" fmla="*/ 4755 w 88706"/>
                <a:gd name="connsiteY10" fmla="*/ 27449 h 85028"/>
                <a:gd name="connsiteX11" fmla="*/ -82 w 88706"/>
                <a:gd name="connsiteY11" fmla="*/ 34600 h 85028"/>
                <a:gd name="connsiteX12" fmla="*/ 27531 w 88706"/>
                <a:gd name="connsiteY12" fmla="*/ 53036 h 85028"/>
                <a:gd name="connsiteX13" fmla="*/ 77134 w 88706"/>
                <a:gd name="connsiteY13" fmla="*/ 84121 h 85028"/>
                <a:gd name="connsiteX14" fmla="*/ 82301 w 88706"/>
                <a:gd name="connsiteY14" fmla="*/ 84948 h 85028"/>
                <a:gd name="connsiteX15" fmla="*/ 88585 w 88706"/>
                <a:gd name="connsiteY15" fmla="*/ 65147 h 85028"/>
                <a:gd name="connsiteX16" fmla="*/ 71926 w 88706"/>
                <a:gd name="connsiteY16" fmla="*/ 49109 h 8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706" h="85028">
                  <a:moveTo>
                    <a:pt x="71926" y="49109"/>
                  </a:moveTo>
                  <a:cubicBezTo>
                    <a:pt x="65354" y="44975"/>
                    <a:pt x="62047" y="44975"/>
                    <a:pt x="64858" y="42537"/>
                  </a:cubicBezTo>
                  <a:cubicBezTo>
                    <a:pt x="67669" y="40098"/>
                    <a:pt x="68165" y="34972"/>
                    <a:pt x="67255" y="27449"/>
                  </a:cubicBezTo>
                  <a:cubicBezTo>
                    <a:pt x="66924" y="25647"/>
                    <a:pt x="67090" y="23786"/>
                    <a:pt x="67751" y="22075"/>
                  </a:cubicBezTo>
                  <a:cubicBezTo>
                    <a:pt x="65519" y="21207"/>
                    <a:pt x="63617" y="20132"/>
                    <a:pt x="63617" y="18892"/>
                  </a:cubicBezTo>
                  <a:cubicBezTo>
                    <a:pt x="62667" y="14758"/>
                    <a:pt x="58533" y="20752"/>
                    <a:pt x="55350" y="25382"/>
                  </a:cubicBezTo>
                  <a:cubicBezTo>
                    <a:pt x="52168" y="30012"/>
                    <a:pt x="44231" y="24927"/>
                    <a:pt x="45140" y="17941"/>
                  </a:cubicBezTo>
                  <a:cubicBezTo>
                    <a:pt x="46049" y="10956"/>
                    <a:pt x="41461" y="-81"/>
                    <a:pt x="39147" y="-81"/>
                  </a:cubicBezTo>
                  <a:cubicBezTo>
                    <a:pt x="33980" y="436"/>
                    <a:pt x="28813" y="1316"/>
                    <a:pt x="23770" y="2564"/>
                  </a:cubicBezTo>
                  <a:cubicBezTo>
                    <a:pt x="24803" y="5954"/>
                    <a:pt x="22529" y="9633"/>
                    <a:pt x="21703" y="13312"/>
                  </a:cubicBezTo>
                  <a:cubicBezTo>
                    <a:pt x="20876" y="16991"/>
                    <a:pt x="9302" y="23687"/>
                    <a:pt x="4755" y="27449"/>
                  </a:cubicBezTo>
                  <a:cubicBezTo>
                    <a:pt x="2770" y="29569"/>
                    <a:pt x="1158" y="31983"/>
                    <a:pt x="-82" y="34600"/>
                  </a:cubicBezTo>
                  <a:cubicBezTo>
                    <a:pt x="8805" y="40180"/>
                    <a:pt x="19139" y="46712"/>
                    <a:pt x="27531" y="53036"/>
                  </a:cubicBezTo>
                  <a:cubicBezTo>
                    <a:pt x="42908" y="64651"/>
                    <a:pt x="66139" y="80070"/>
                    <a:pt x="77134" y="84121"/>
                  </a:cubicBezTo>
                  <a:cubicBezTo>
                    <a:pt x="78788" y="84675"/>
                    <a:pt x="80566" y="84956"/>
                    <a:pt x="82301" y="84948"/>
                  </a:cubicBezTo>
                  <a:cubicBezTo>
                    <a:pt x="84906" y="73043"/>
                    <a:pt x="87717" y="71554"/>
                    <a:pt x="88585" y="65147"/>
                  </a:cubicBezTo>
                  <a:cubicBezTo>
                    <a:pt x="89370" y="58079"/>
                    <a:pt x="78540" y="53367"/>
                    <a:pt x="71926" y="49109"/>
                  </a:cubicBezTo>
                  <a:close/>
                </a:path>
              </a:pathLst>
            </a:custGeom>
            <a:grpFill/>
            <a:ln w="6350" cap="flat">
              <a:solidFill>
                <a:schemeClr val="bg1"/>
              </a:solidFill>
              <a:prstDash val="solid"/>
              <a:miter/>
            </a:ln>
          </p:spPr>
          <p:txBody>
            <a:bodyPr rtlCol="0" anchor="ctr"/>
            <a:lstStyle/>
            <a:p>
              <a:endParaRPr lang="uk-UA"/>
            </a:p>
          </p:txBody>
        </p:sp>
        <p:sp>
          <p:nvSpPr>
            <p:cNvPr id="326" name="Freeform: Shape 325">
              <a:extLst>
                <a:ext uri="{FF2B5EF4-FFF2-40B4-BE49-F238E27FC236}">
                  <a16:creationId xmlns:a16="http://schemas.microsoft.com/office/drawing/2014/main" id="{89E991B8-204F-4573-9916-B7711060B258}"/>
                </a:ext>
              </a:extLst>
            </p:cNvPr>
            <p:cNvSpPr/>
            <p:nvPr/>
          </p:nvSpPr>
          <p:spPr>
            <a:xfrm>
              <a:off x="4384047" y="3022277"/>
              <a:ext cx="61137" cy="67419"/>
            </a:xfrm>
            <a:custGeom>
              <a:avLst/>
              <a:gdLst>
                <a:gd name="connsiteX0" fmla="*/ 58699 w 61137"/>
                <a:gd name="connsiteY0" fmla="*/ 46216 h 67419"/>
                <a:gd name="connsiteX1" fmla="*/ 60145 w 61137"/>
                <a:gd name="connsiteY1" fmla="*/ 33815 h 67419"/>
                <a:gd name="connsiteX2" fmla="*/ 57293 w 61137"/>
                <a:gd name="connsiteY2" fmla="*/ 21124 h 67419"/>
                <a:gd name="connsiteX3" fmla="*/ 40345 w 61137"/>
                <a:gd name="connsiteY3" fmla="*/ -81 h 67419"/>
                <a:gd name="connsiteX4" fmla="*/ 24348 w 61137"/>
                <a:gd name="connsiteY4" fmla="*/ 3226 h 67419"/>
                <a:gd name="connsiteX5" fmla="*/ 14428 w 61137"/>
                <a:gd name="connsiteY5" fmla="*/ 5582 h 67419"/>
                <a:gd name="connsiteX6" fmla="*/ -82 w 61137"/>
                <a:gd name="connsiteY6" fmla="*/ 21455 h 67419"/>
                <a:gd name="connsiteX7" fmla="*/ 3019 w 61137"/>
                <a:gd name="connsiteY7" fmla="*/ 29268 h 67419"/>
                <a:gd name="connsiteX8" fmla="*/ 19966 w 61137"/>
                <a:gd name="connsiteY8" fmla="*/ 55929 h 67419"/>
                <a:gd name="connsiteX9" fmla="*/ 36914 w 61137"/>
                <a:gd name="connsiteY9" fmla="*/ 67338 h 67419"/>
                <a:gd name="connsiteX10" fmla="*/ 41751 w 61137"/>
                <a:gd name="connsiteY10" fmla="*/ 60187 h 67419"/>
                <a:gd name="connsiteX11" fmla="*/ 58699 w 61137"/>
                <a:gd name="connsiteY11" fmla="*/ 46216 h 6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37" h="67419">
                  <a:moveTo>
                    <a:pt x="58699" y="46216"/>
                  </a:moveTo>
                  <a:cubicBezTo>
                    <a:pt x="59649" y="42082"/>
                    <a:pt x="62502" y="37948"/>
                    <a:pt x="60145" y="33815"/>
                  </a:cubicBezTo>
                  <a:cubicBezTo>
                    <a:pt x="57996" y="29946"/>
                    <a:pt x="57004" y="25539"/>
                    <a:pt x="57293" y="21124"/>
                  </a:cubicBezTo>
                  <a:cubicBezTo>
                    <a:pt x="57293" y="16412"/>
                    <a:pt x="44892" y="-81"/>
                    <a:pt x="40345" y="-81"/>
                  </a:cubicBezTo>
                  <a:cubicBezTo>
                    <a:pt x="35798" y="-81"/>
                    <a:pt x="29515" y="4052"/>
                    <a:pt x="24348" y="3226"/>
                  </a:cubicBezTo>
                  <a:cubicBezTo>
                    <a:pt x="19181" y="2399"/>
                    <a:pt x="14924" y="373"/>
                    <a:pt x="14428" y="5582"/>
                  </a:cubicBezTo>
                  <a:cubicBezTo>
                    <a:pt x="14138" y="9096"/>
                    <a:pt x="6160" y="16288"/>
                    <a:pt x="-82" y="21455"/>
                  </a:cubicBezTo>
                  <a:cubicBezTo>
                    <a:pt x="1158" y="23973"/>
                    <a:pt x="2192" y="26585"/>
                    <a:pt x="3019" y="29268"/>
                  </a:cubicBezTo>
                  <a:cubicBezTo>
                    <a:pt x="8020" y="46546"/>
                    <a:pt x="12733" y="49936"/>
                    <a:pt x="19966" y="55929"/>
                  </a:cubicBezTo>
                  <a:cubicBezTo>
                    <a:pt x="25423" y="60022"/>
                    <a:pt x="31086" y="63829"/>
                    <a:pt x="36914" y="67338"/>
                  </a:cubicBezTo>
                  <a:cubicBezTo>
                    <a:pt x="38155" y="64722"/>
                    <a:pt x="39767" y="62308"/>
                    <a:pt x="41751" y="60187"/>
                  </a:cubicBezTo>
                  <a:cubicBezTo>
                    <a:pt x="46546" y="56632"/>
                    <a:pt x="57872" y="50349"/>
                    <a:pt x="58699" y="46216"/>
                  </a:cubicBezTo>
                  <a:close/>
                </a:path>
              </a:pathLst>
            </a:custGeom>
            <a:grpFill/>
            <a:ln w="6350" cap="flat">
              <a:solidFill>
                <a:schemeClr val="bg1"/>
              </a:solidFill>
              <a:prstDash val="solid"/>
              <a:miter/>
            </a:ln>
          </p:spPr>
          <p:txBody>
            <a:bodyPr rtlCol="0" anchor="ctr"/>
            <a:lstStyle/>
            <a:p>
              <a:endParaRPr lang="uk-UA"/>
            </a:p>
          </p:txBody>
        </p:sp>
        <p:sp>
          <p:nvSpPr>
            <p:cNvPr id="327" name="Freeform: Shape 326">
              <a:extLst>
                <a:ext uri="{FF2B5EF4-FFF2-40B4-BE49-F238E27FC236}">
                  <a16:creationId xmlns:a16="http://schemas.microsoft.com/office/drawing/2014/main" id="{FF583515-519D-4FE2-AE7E-AFD525E1AF30}"/>
                </a:ext>
              </a:extLst>
            </p:cNvPr>
            <p:cNvSpPr/>
            <p:nvPr/>
          </p:nvSpPr>
          <p:spPr>
            <a:xfrm>
              <a:off x="4304516" y="2628756"/>
              <a:ext cx="177839" cy="144469"/>
            </a:xfrm>
            <a:custGeom>
              <a:avLst/>
              <a:gdLst>
                <a:gd name="connsiteX0" fmla="*/ 83501 w 177839"/>
                <a:gd name="connsiteY0" fmla="*/ 111486 h 144470"/>
                <a:gd name="connsiteX1" fmla="*/ 105657 w 177839"/>
                <a:gd name="connsiteY1" fmla="*/ 95571 h 144470"/>
                <a:gd name="connsiteX2" fmla="*/ 105657 w 177839"/>
                <a:gd name="connsiteY2" fmla="*/ 38775 h 144470"/>
                <a:gd name="connsiteX3" fmla="*/ 176962 w 177839"/>
                <a:gd name="connsiteY3" fmla="*/ 38775 h 144470"/>
                <a:gd name="connsiteX4" fmla="*/ 177458 w 177839"/>
                <a:gd name="connsiteY4" fmla="*/ 8186 h 144470"/>
                <a:gd name="connsiteX5" fmla="*/ 162205 w 177839"/>
                <a:gd name="connsiteY5" fmla="*/ -81 h 144470"/>
                <a:gd name="connsiteX6" fmla="*/ 83252 w 177839"/>
                <a:gd name="connsiteY6" fmla="*/ -81 h 144470"/>
                <a:gd name="connsiteX7" fmla="*/ 71637 w 177839"/>
                <a:gd name="connsiteY7" fmla="*/ 19388 h 144470"/>
                <a:gd name="connsiteX8" fmla="*/ 43363 w 177839"/>
                <a:gd name="connsiteY8" fmla="*/ 58286 h 144470"/>
                <a:gd name="connsiteX9" fmla="*/ 6161 w 177839"/>
                <a:gd name="connsiteY9" fmla="*/ 124424 h 144470"/>
                <a:gd name="connsiteX10" fmla="*/ -82 w 177839"/>
                <a:gd name="connsiteY10" fmla="*/ 144389 h 144470"/>
                <a:gd name="connsiteX11" fmla="*/ 83666 w 177839"/>
                <a:gd name="connsiteY11" fmla="*/ 144389 h 14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839" h="144470">
                  <a:moveTo>
                    <a:pt x="83501" y="111486"/>
                  </a:moveTo>
                  <a:cubicBezTo>
                    <a:pt x="83501" y="106649"/>
                    <a:pt x="105657" y="100407"/>
                    <a:pt x="105657" y="95571"/>
                  </a:cubicBezTo>
                  <a:lnTo>
                    <a:pt x="105657" y="38775"/>
                  </a:lnTo>
                  <a:cubicBezTo>
                    <a:pt x="105657" y="38775"/>
                    <a:pt x="174895" y="40181"/>
                    <a:pt x="176962" y="38775"/>
                  </a:cubicBezTo>
                  <a:cubicBezTo>
                    <a:pt x="178037" y="38072"/>
                    <a:pt x="177830" y="22985"/>
                    <a:pt x="177458" y="8186"/>
                  </a:cubicBezTo>
                  <a:cubicBezTo>
                    <a:pt x="174812" y="3722"/>
                    <a:pt x="178574" y="-81"/>
                    <a:pt x="162205" y="-81"/>
                  </a:cubicBezTo>
                  <a:lnTo>
                    <a:pt x="83252" y="-81"/>
                  </a:lnTo>
                  <a:cubicBezTo>
                    <a:pt x="77920" y="5425"/>
                    <a:pt x="73952" y="12088"/>
                    <a:pt x="71637" y="19388"/>
                  </a:cubicBezTo>
                  <a:cubicBezTo>
                    <a:pt x="67834" y="29433"/>
                    <a:pt x="44314" y="44190"/>
                    <a:pt x="43363" y="58286"/>
                  </a:cubicBezTo>
                  <a:cubicBezTo>
                    <a:pt x="42412" y="72381"/>
                    <a:pt x="20421" y="94414"/>
                    <a:pt x="6161" y="124424"/>
                  </a:cubicBezTo>
                  <a:cubicBezTo>
                    <a:pt x="2895" y="130657"/>
                    <a:pt x="787" y="137416"/>
                    <a:pt x="-82" y="144389"/>
                  </a:cubicBezTo>
                  <a:lnTo>
                    <a:pt x="83666" y="144389"/>
                  </a:lnTo>
                  <a:close/>
                </a:path>
              </a:pathLst>
            </a:custGeom>
            <a:grpFill/>
            <a:ln w="6350" cap="flat">
              <a:solidFill>
                <a:schemeClr val="bg1"/>
              </a:solidFill>
              <a:prstDash val="solid"/>
              <a:miter/>
            </a:ln>
          </p:spPr>
          <p:txBody>
            <a:bodyPr rtlCol="0" anchor="ctr"/>
            <a:lstStyle/>
            <a:p>
              <a:endParaRPr lang="uk-UA"/>
            </a:p>
          </p:txBody>
        </p:sp>
        <p:sp>
          <p:nvSpPr>
            <p:cNvPr id="328" name="Freeform: Shape 327">
              <a:extLst>
                <a:ext uri="{FF2B5EF4-FFF2-40B4-BE49-F238E27FC236}">
                  <a16:creationId xmlns:a16="http://schemas.microsoft.com/office/drawing/2014/main" id="{790EB3E2-6B14-4C7E-8114-D7148E18A431}"/>
                </a:ext>
              </a:extLst>
            </p:cNvPr>
            <p:cNvSpPr/>
            <p:nvPr/>
          </p:nvSpPr>
          <p:spPr>
            <a:xfrm>
              <a:off x="4304232" y="2637065"/>
              <a:ext cx="257064" cy="282573"/>
            </a:xfrm>
            <a:custGeom>
              <a:avLst/>
              <a:gdLst>
                <a:gd name="connsiteX0" fmla="*/ 19174 w 257063"/>
                <a:gd name="connsiteY0" fmla="*/ 244134 h 282574"/>
                <a:gd name="connsiteX1" fmla="*/ 38561 w 257063"/>
                <a:gd name="connsiteY1" fmla="*/ 244134 h 282574"/>
                <a:gd name="connsiteX2" fmla="*/ 55095 w 257063"/>
                <a:gd name="connsiteY2" fmla="*/ 242604 h 282574"/>
                <a:gd name="connsiteX3" fmla="*/ 67041 w 257063"/>
                <a:gd name="connsiteY3" fmla="*/ 253062 h 282574"/>
                <a:gd name="connsiteX4" fmla="*/ 74523 w 257063"/>
                <a:gd name="connsiteY4" fmla="*/ 253062 h 282574"/>
                <a:gd name="connsiteX5" fmla="*/ 89446 w 257063"/>
                <a:gd name="connsiteY5" fmla="*/ 272490 h 282574"/>
                <a:gd name="connsiteX6" fmla="*/ 99491 w 257063"/>
                <a:gd name="connsiteY6" fmla="*/ 282494 h 282574"/>
                <a:gd name="connsiteX7" fmla="*/ 110817 w 257063"/>
                <a:gd name="connsiteY7" fmla="*/ 275673 h 282574"/>
                <a:gd name="connsiteX8" fmla="*/ 123218 w 257063"/>
                <a:gd name="connsiteY8" fmla="*/ 270920 h 282574"/>
                <a:gd name="connsiteX9" fmla="*/ 134627 w 257063"/>
                <a:gd name="connsiteY9" fmla="*/ 268977 h 282574"/>
                <a:gd name="connsiteX10" fmla="*/ 148929 w 257063"/>
                <a:gd name="connsiteY10" fmla="*/ 269928 h 282574"/>
                <a:gd name="connsiteX11" fmla="*/ 162280 w 257063"/>
                <a:gd name="connsiteY11" fmla="*/ 266125 h 282574"/>
                <a:gd name="connsiteX12" fmla="*/ 244953 w 257063"/>
                <a:gd name="connsiteY12" fmla="*/ 265174 h 282574"/>
                <a:gd name="connsiteX13" fmla="*/ 247805 w 257063"/>
                <a:gd name="connsiteY13" fmla="*/ 247069 h 282574"/>
                <a:gd name="connsiteX14" fmla="*/ 241150 w 257063"/>
                <a:gd name="connsiteY14" fmla="*/ 240413 h 282574"/>
                <a:gd name="connsiteX15" fmla="*/ 221184 w 257063"/>
                <a:gd name="connsiteY15" fmla="*/ 52788 h 282574"/>
                <a:gd name="connsiteX16" fmla="*/ 256982 w 257063"/>
                <a:gd name="connsiteY16" fmla="*/ 52788 h 282574"/>
                <a:gd name="connsiteX17" fmla="*/ 181874 w 257063"/>
                <a:gd name="connsiteY17" fmla="*/ 3763 h 282574"/>
                <a:gd name="connsiteX18" fmla="*/ 177740 w 257063"/>
                <a:gd name="connsiteY18" fmla="*/ -81 h 282574"/>
                <a:gd name="connsiteX19" fmla="*/ 177244 w 257063"/>
                <a:gd name="connsiteY19" fmla="*/ 30508 h 282574"/>
                <a:gd name="connsiteX20" fmla="*/ 105939 w 257063"/>
                <a:gd name="connsiteY20" fmla="*/ 30508 h 282574"/>
                <a:gd name="connsiteX21" fmla="*/ 105939 w 257063"/>
                <a:gd name="connsiteY21" fmla="*/ 87262 h 282574"/>
                <a:gd name="connsiteX22" fmla="*/ 83783 w 257063"/>
                <a:gd name="connsiteY22" fmla="*/ 103177 h 282574"/>
                <a:gd name="connsiteX23" fmla="*/ 83783 w 257063"/>
                <a:gd name="connsiteY23" fmla="*/ 136246 h 282574"/>
                <a:gd name="connsiteX24" fmla="*/ 35 w 257063"/>
                <a:gd name="connsiteY24" fmla="*/ 136246 h 282574"/>
                <a:gd name="connsiteX25" fmla="*/ 11940 w 257063"/>
                <a:gd name="connsiteY25" fmla="*/ 160221 h 282574"/>
                <a:gd name="connsiteX26" fmla="*/ 16653 w 257063"/>
                <a:gd name="connsiteY26" fmla="*/ 194447 h 282574"/>
                <a:gd name="connsiteX27" fmla="*/ 9749 w 257063"/>
                <a:gd name="connsiteY27" fmla="*/ 236197 h 282574"/>
                <a:gd name="connsiteX28" fmla="*/ 6112 w 257063"/>
                <a:gd name="connsiteY28" fmla="*/ 254674 h 282574"/>
                <a:gd name="connsiteX29" fmla="*/ 7228 w 257063"/>
                <a:gd name="connsiteY29" fmla="*/ 254385 h 282574"/>
                <a:gd name="connsiteX30" fmla="*/ 19174 w 257063"/>
                <a:gd name="connsiteY30" fmla="*/ 244134 h 28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7063" h="282574">
                  <a:moveTo>
                    <a:pt x="19174" y="244134"/>
                  </a:moveTo>
                  <a:cubicBezTo>
                    <a:pt x="25622" y="244944"/>
                    <a:pt x="32112" y="244944"/>
                    <a:pt x="38561" y="244134"/>
                  </a:cubicBezTo>
                  <a:cubicBezTo>
                    <a:pt x="38561" y="244134"/>
                    <a:pt x="49019" y="239628"/>
                    <a:pt x="55095" y="242604"/>
                  </a:cubicBezTo>
                  <a:cubicBezTo>
                    <a:pt x="59642" y="245370"/>
                    <a:pt x="63693" y="248908"/>
                    <a:pt x="67041" y="253062"/>
                  </a:cubicBezTo>
                  <a:lnTo>
                    <a:pt x="74523" y="253062"/>
                  </a:lnTo>
                  <a:cubicBezTo>
                    <a:pt x="74523" y="253062"/>
                    <a:pt x="80476" y="269597"/>
                    <a:pt x="89446" y="272490"/>
                  </a:cubicBezTo>
                  <a:cubicBezTo>
                    <a:pt x="93993" y="274355"/>
                    <a:pt x="97589" y="277955"/>
                    <a:pt x="99491" y="282494"/>
                  </a:cubicBezTo>
                  <a:cubicBezTo>
                    <a:pt x="105897" y="282494"/>
                    <a:pt x="110817" y="280262"/>
                    <a:pt x="110817" y="275673"/>
                  </a:cubicBezTo>
                  <a:cubicBezTo>
                    <a:pt x="110817" y="269928"/>
                    <a:pt x="113710" y="262322"/>
                    <a:pt x="123218" y="270920"/>
                  </a:cubicBezTo>
                  <a:cubicBezTo>
                    <a:pt x="132725" y="279518"/>
                    <a:pt x="132725" y="271829"/>
                    <a:pt x="134627" y="268977"/>
                  </a:cubicBezTo>
                  <a:cubicBezTo>
                    <a:pt x="136528" y="266125"/>
                    <a:pt x="143224" y="269928"/>
                    <a:pt x="148929" y="269928"/>
                  </a:cubicBezTo>
                  <a:cubicBezTo>
                    <a:pt x="153558" y="269494"/>
                    <a:pt x="158105" y="268204"/>
                    <a:pt x="162280" y="266125"/>
                  </a:cubicBezTo>
                  <a:cubicBezTo>
                    <a:pt x="162280" y="266125"/>
                    <a:pt x="241315" y="267075"/>
                    <a:pt x="244953" y="265174"/>
                  </a:cubicBezTo>
                  <a:cubicBezTo>
                    <a:pt x="248590" y="263272"/>
                    <a:pt x="247805" y="247069"/>
                    <a:pt x="247805" y="247069"/>
                  </a:cubicBezTo>
                  <a:lnTo>
                    <a:pt x="241150" y="240413"/>
                  </a:lnTo>
                  <a:lnTo>
                    <a:pt x="221184" y="52788"/>
                  </a:lnTo>
                  <a:lnTo>
                    <a:pt x="256982" y="52788"/>
                  </a:lnTo>
                  <a:cubicBezTo>
                    <a:pt x="218787" y="27531"/>
                    <a:pt x="186049" y="6119"/>
                    <a:pt x="181874" y="3763"/>
                  </a:cubicBezTo>
                  <a:cubicBezTo>
                    <a:pt x="180179" y="2875"/>
                    <a:pt x="178732" y="1548"/>
                    <a:pt x="177740" y="-81"/>
                  </a:cubicBezTo>
                  <a:cubicBezTo>
                    <a:pt x="178112" y="14717"/>
                    <a:pt x="178319" y="29805"/>
                    <a:pt x="177244" y="30508"/>
                  </a:cubicBezTo>
                  <a:cubicBezTo>
                    <a:pt x="175177" y="31913"/>
                    <a:pt x="105939" y="30508"/>
                    <a:pt x="105939" y="30508"/>
                  </a:cubicBezTo>
                  <a:lnTo>
                    <a:pt x="105939" y="87262"/>
                  </a:lnTo>
                  <a:cubicBezTo>
                    <a:pt x="105939" y="92099"/>
                    <a:pt x="83783" y="98341"/>
                    <a:pt x="83783" y="103177"/>
                  </a:cubicBezTo>
                  <a:lnTo>
                    <a:pt x="83783" y="136246"/>
                  </a:lnTo>
                  <a:lnTo>
                    <a:pt x="35" y="136246"/>
                  </a:lnTo>
                  <a:cubicBezTo>
                    <a:pt x="-1163" y="149928"/>
                    <a:pt x="7145" y="154765"/>
                    <a:pt x="11940" y="160221"/>
                  </a:cubicBezTo>
                  <a:cubicBezTo>
                    <a:pt x="18513" y="167785"/>
                    <a:pt x="6897" y="180889"/>
                    <a:pt x="16653" y="194447"/>
                  </a:cubicBezTo>
                  <a:cubicBezTo>
                    <a:pt x="26408" y="208006"/>
                    <a:pt x="14462" y="228674"/>
                    <a:pt x="9749" y="236197"/>
                  </a:cubicBezTo>
                  <a:cubicBezTo>
                    <a:pt x="7186" y="240331"/>
                    <a:pt x="6897" y="247399"/>
                    <a:pt x="6112" y="254674"/>
                  </a:cubicBezTo>
                  <a:lnTo>
                    <a:pt x="7228" y="254385"/>
                  </a:lnTo>
                  <a:cubicBezTo>
                    <a:pt x="13180" y="253062"/>
                    <a:pt x="11692" y="242604"/>
                    <a:pt x="19174" y="244134"/>
                  </a:cubicBezTo>
                  <a:close/>
                </a:path>
              </a:pathLst>
            </a:custGeom>
            <a:grpFill/>
            <a:ln w="6350" cap="flat">
              <a:solidFill>
                <a:schemeClr val="bg1"/>
              </a:solidFill>
              <a:prstDash val="solid"/>
              <a:miter/>
            </a:ln>
          </p:spPr>
          <p:txBody>
            <a:bodyPr rtlCol="0" anchor="ctr"/>
            <a:lstStyle/>
            <a:p>
              <a:endParaRPr lang="uk-UA"/>
            </a:p>
          </p:txBody>
        </p:sp>
        <p:sp>
          <p:nvSpPr>
            <p:cNvPr id="329" name="Freeform: Shape 328">
              <a:extLst>
                <a:ext uri="{FF2B5EF4-FFF2-40B4-BE49-F238E27FC236}">
                  <a16:creationId xmlns:a16="http://schemas.microsoft.com/office/drawing/2014/main" id="{10D0B3BA-EEAE-4CD5-A878-BD33DD573A79}"/>
                </a:ext>
              </a:extLst>
            </p:cNvPr>
            <p:cNvSpPr/>
            <p:nvPr/>
          </p:nvSpPr>
          <p:spPr>
            <a:xfrm>
              <a:off x="4403846" y="2689934"/>
              <a:ext cx="354782" cy="329706"/>
            </a:xfrm>
            <a:custGeom>
              <a:avLst/>
              <a:gdLst>
                <a:gd name="connsiteX0" fmla="*/ 336065 w 354781"/>
                <a:gd name="connsiteY0" fmla="*/ 137486 h 329707"/>
                <a:gd name="connsiteX1" fmla="*/ 325607 w 354781"/>
                <a:gd name="connsiteY1" fmla="*/ 115082 h 329707"/>
                <a:gd name="connsiteX2" fmla="*/ 301756 w 354781"/>
                <a:gd name="connsiteY2" fmla="*/ 107641 h 329707"/>
                <a:gd name="connsiteX3" fmla="*/ 288322 w 354781"/>
                <a:gd name="connsiteY3" fmla="*/ 88213 h 329707"/>
                <a:gd name="connsiteX4" fmla="*/ 157369 w 354781"/>
                <a:gd name="connsiteY4" fmla="*/ -81 h 329707"/>
                <a:gd name="connsiteX5" fmla="*/ 121571 w 354781"/>
                <a:gd name="connsiteY5" fmla="*/ -81 h 329707"/>
                <a:gd name="connsiteX6" fmla="*/ 141578 w 354781"/>
                <a:gd name="connsiteY6" fmla="*/ 187544 h 329707"/>
                <a:gd name="connsiteX7" fmla="*/ 148233 w 354781"/>
                <a:gd name="connsiteY7" fmla="*/ 194199 h 329707"/>
                <a:gd name="connsiteX8" fmla="*/ 145381 w 354781"/>
                <a:gd name="connsiteY8" fmla="*/ 212305 h 329707"/>
                <a:gd name="connsiteX9" fmla="*/ 62709 w 354781"/>
                <a:gd name="connsiteY9" fmla="*/ 213255 h 329707"/>
                <a:gd name="connsiteX10" fmla="*/ 49357 w 354781"/>
                <a:gd name="connsiteY10" fmla="*/ 217058 h 329707"/>
                <a:gd name="connsiteX11" fmla="*/ 35054 w 354781"/>
                <a:gd name="connsiteY11" fmla="*/ 216108 h 329707"/>
                <a:gd name="connsiteX12" fmla="*/ 23646 w 354781"/>
                <a:gd name="connsiteY12" fmla="*/ 218050 h 329707"/>
                <a:gd name="connsiteX13" fmla="*/ 11245 w 354781"/>
                <a:gd name="connsiteY13" fmla="*/ 222804 h 329707"/>
                <a:gd name="connsiteX14" fmla="*/ -82 w 354781"/>
                <a:gd name="connsiteY14" fmla="*/ 229624 h 329707"/>
                <a:gd name="connsiteX15" fmla="*/ 1820 w 354781"/>
                <a:gd name="connsiteY15" fmla="*/ 234543 h 329707"/>
                <a:gd name="connsiteX16" fmla="*/ 5706 w 354781"/>
                <a:gd name="connsiteY16" fmla="*/ 240331 h 329707"/>
                <a:gd name="connsiteX17" fmla="*/ 8889 w 354781"/>
                <a:gd name="connsiteY17" fmla="*/ 253517 h 329707"/>
                <a:gd name="connsiteX18" fmla="*/ 20173 w 354781"/>
                <a:gd name="connsiteY18" fmla="*/ 267323 h 329707"/>
                <a:gd name="connsiteX19" fmla="*/ 20173 w 354781"/>
                <a:gd name="connsiteY19" fmla="*/ 284271 h 329707"/>
                <a:gd name="connsiteX20" fmla="*/ 26457 w 354781"/>
                <a:gd name="connsiteY20" fmla="*/ 289934 h 329707"/>
                <a:gd name="connsiteX21" fmla="*/ 38403 w 354781"/>
                <a:gd name="connsiteY21" fmla="*/ 288033 h 329707"/>
                <a:gd name="connsiteX22" fmla="*/ 52829 w 354781"/>
                <a:gd name="connsiteY22" fmla="*/ 289314 h 329707"/>
                <a:gd name="connsiteX23" fmla="*/ 67876 w 354781"/>
                <a:gd name="connsiteY23" fmla="*/ 278608 h 329707"/>
                <a:gd name="connsiteX24" fmla="*/ 76143 w 354781"/>
                <a:gd name="connsiteY24" fmla="*/ 294316 h 329707"/>
                <a:gd name="connsiteX25" fmla="*/ 83666 w 354781"/>
                <a:gd name="connsiteY25" fmla="*/ 304360 h 329707"/>
                <a:gd name="connsiteX26" fmla="*/ 83666 w 354781"/>
                <a:gd name="connsiteY26" fmla="*/ 311925 h 329707"/>
                <a:gd name="connsiteX27" fmla="*/ 88709 w 354781"/>
                <a:gd name="connsiteY27" fmla="*/ 323830 h 329707"/>
                <a:gd name="connsiteX28" fmla="*/ 98754 w 354781"/>
                <a:gd name="connsiteY28" fmla="*/ 325111 h 329707"/>
                <a:gd name="connsiteX29" fmla="*/ 109419 w 354781"/>
                <a:gd name="connsiteY29" fmla="*/ 328212 h 329707"/>
                <a:gd name="connsiteX30" fmla="*/ 121365 w 354781"/>
                <a:gd name="connsiteY30" fmla="*/ 322590 h 329707"/>
                <a:gd name="connsiteX31" fmla="*/ 132030 w 354781"/>
                <a:gd name="connsiteY31" fmla="*/ 321309 h 329707"/>
                <a:gd name="connsiteX32" fmla="*/ 139553 w 354781"/>
                <a:gd name="connsiteY32" fmla="*/ 323830 h 329707"/>
                <a:gd name="connsiteX33" fmla="*/ 145547 w 354781"/>
                <a:gd name="connsiteY33" fmla="*/ 322590 h 329707"/>
                <a:gd name="connsiteX34" fmla="*/ 151499 w 354781"/>
                <a:gd name="connsiteY34" fmla="*/ 306055 h 329707"/>
                <a:gd name="connsiteX35" fmla="*/ 150218 w 354781"/>
                <a:gd name="connsiteY35" fmla="*/ 292249 h 329707"/>
                <a:gd name="connsiteX36" fmla="*/ 167165 w 354781"/>
                <a:gd name="connsiteY36" fmla="*/ 284684 h 329707"/>
                <a:gd name="connsiteX37" fmla="*/ 174110 w 354781"/>
                <a:gd name="connsiteY37" fmla="*/ 271498 h 329707"/>
                <a:gd name="connsiteX38" fmla="*/ 180972 w 354781"/>
                <a:gd name="connsiteY38" fmla="*/ 255832 h 329707"/>
                <a:gd name="connsiteX39" fmla="*/ 194158 w 354781"/>
                <a:gd name="connsiteY39" fmla="*/ 256452 h 329707"/>
                <a:gd name="connsiteX40" fmla="*/ 203582 w 354781"/>
                <a:gd name="connsiteY40" fmla="*/ 246407 h 329707"/>
                <a:gd name="connsiteX41" fmla="*/ 213627 w 354781"/>
                <a:gd name="connsiteY41" fmla="*/ 241364 h 329707"/>
                <a:gd name="connsiteX42" fmla="*/ 221895 w 354781"/>
                <a:gd name="connsiteY42" fmla="*/ 236982 h 329707"/>
                <a:gd name="connsiteX43" fmla="*/ 240124 w 354781"/>
                <a:gd name="connsiteY43" fmla="*/ 229459 h 329707"/>
                <a:gd name="connsiteX44" fmla="*/ 255790 w 354781"/>
                <a:gd name="connsiteY44" fmla="*/ 222515 h 329707"/>
                <a:gd name="connsiteX45" fmla="*/ 282783 w 354781"/>
                <a:gd name="connsiteY45" fmla="*/ 223796 h 329707"/>
                <a:gd name="connsiteX46" fmla="*/ 299772 w 354781"/>
                <a:gd name="connsiteY46" fmla="*/ 218133 h 329707"/>
                <a:gd name="connsiteX47" fmla="*/ 332841 w 354781"/>
                <a:gd name="connsiteY47" fmla="*/ 214991 h 329707"/>
                <a:gd name="connsiteX48" fmla="*/ 346028 w 354781"/>
                <a:gd name="connsiteY48" fmla="*/ 205567 h 329707"/>
                <a:gd name="connsiteX49" fmla="*/ 352972 w 354781"/>
                <a:gd name="connsiteY49" fmla="*/ 189900 h 329707"/>
                <a:gd name="connsiteX50" fmla="*/ 354336 w 354781"/>
                <a:gd name="connsiteY50" fmla="*/ 133394 h 329707"/>
                <a:gd name="connsiteX51" fmla="*/ 336065 w 354781"/>
                <a:gd name="connsiteY51" fmla="*/ 137486 h 3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781" h="329707">
                  <a:moveTo>
                    <a:pt x="336065" y="137486"/>
                  </a:moveTo>
                  <a:cubicBezTo>
                    <a:pt x="336065" y="137486"/>
                    <a:pt x="336065" y="120951"/>
                    <a:pt x="325607" y="115082"/>
                  </a:cubicBezTo>
                  <a:cubicBezTo>
                    <a:pt x="318167" y="111217"/>
                    <a:pt x="310065" y="108699"/>
                    <a:pt x="301756" y="107641"/>
                  </a:cubicBezTo>
                  <a:cubicBezTo>
                    <a:pt x="297954" y="100726"/>
                    <a:pt x="293447" y="94219"/>
                    <a:pt x="288322" y="88213"/>
                  </a:cubicBezTo>
                  <a:cubicBezTo>
                    <a:pt x="284726" y="84658"/>
                    <a:pt x="214826" y="37948"/>
                    <a:pt x="157369" y="-81"/>
                  </a:cubicBezTo>
                  <a:lnTo>
                    <a:pt x="121571" y="-81"/>
                  </a:lnTo>
                  <a:lnTo>
                    <a:pt x="141578" y="187544"/>
                  </a:lnTo>
                  <a:lnTo>
                    <a:pt x="148233" y="194199"/>
                  </a:lnTo>
                  <a:cubicBezTo>
                    <a:pt x="148233" y="194199"/>
                    <a:pt x="149184" y="210403"/>
                    <a:pt x="145381" y="212305"/>
                  </a:cubicBezTo>
                  <a:cubicBezTo>
                    <a:pt x="141578" y="214206"/>
                    <a:pt x="62709" y="213255"/>
                    <a:pt x="62709" y="213255"/>
                  </a:cubicBezTo>
                  <a:cubicBezTo>
                    <a:pt x="58534" y="215335"/>
                    <a:pt x="53987" y="216624"/>
                    <a:pt x="49357" y="217058"/>
                  </a:cubicBezTo>
                  <a:cubicBezTo>
                    <a:pt x="43653" y="217058"/>
                    <a:pt x="36956" y="213255"/>
                    <a:pt x="35054" y="216108"/>
                  </a:cubicBezTo>
                  <a:cubicBezTo>
                    <a:pt x="33153" y="218960"/>
                    <a:pt x="33153" y="226607"/>
                    <a:pt x="23646" y="218050"/>
                  </a:cubicBezTo>
                  <a:cubicBezTo>
                    <a:pt x="14138" y="209494"/>
                    <a:pt x="11245" y="217058"/>
                    <a:pt x="11245" y="222804"/>
                  </a:cubicBezTo>
                  <a:cubicBezTo>
                    <a:pt x="11245" y="227392"/>
                    <a:pt x="6326" y="229459"/>
                    <a:pt x="-82" y="229624"/>
                  </a:cubicBezTo>
                  <a:cubicBezTo>
                    <a:pt x="704" y="231208"/>
                    <a:pt x="1324" y="232853"/>
                    <a:pt x="1820" y="234543"/>
                  </a:cubicBezTo>
                  <a:lnTo>
                    <a:pt x="5706" y="240331"/>
                  </a:lnTo>
                  <a:cubicBezTo>
                    <a:pt x="5706" y="240331"/>
                    <a:pt x="5127" y="249755"/>
                    <a:pt x="8889" y="253517"/>
                  </a:cubicBezTo>
                  <a:cubicBezTo>
                    <a:pt x="12650" y="257278"/>
                    <a:pt x="19553" y="264182"/>
                    <a:pt x="20173" y="267323"/>
                  </a:cubicBezTo>
                  <a:cubicBezTo>
                    <a:pt x="20504" y="272970"/>
                    <a:pt x="20504" y="278624"/>
                    <a:pt x="20173" y="284271"/>
                  </a:cubicBezTo>
                  <a:cubicBezTo>
                    <a:pt x="20173" y="284271"/>
                    <a:pt x="22695" y="294936"/>
                    <a:pt x="26457" y="289934"/>
                  </a:cubicBezTo>
                  <a:cubicBezTo>
                    <a:pt x="30218" y="284932"/>
                    <a:pt x="35881" y="294316"/>
                    <a:pt x="38403" y="288033"/>
                  </a:cubicBezTo>
                  <a:cubicBezTo>
                    <a:pt x="40924" y="281750"/>
                    <a:pt x="49067" y="289314"/>
                    <a:pt x="52829" y="289314"/>
                  </a:cubicBezTo>
                  <a:cubicBezTo>
                    <a:pt x="56591" y="289314"/>
                    <a:pt x="65230" y="277988"/>
                    <a:pt x="67876" y="278608"/>
                  </a:cubicBezTo>
                  <a:cubicBezTo>
                    <a:pt x="70521" y="279228"/>
                    <a:pt x="76143" y="289934"/>
                    <a:pt x="76143" y="294316"/>
                  </a:cubicBezTo>
                  <a:cubicBezTo>
                    <a:pt x="76143" y="298697"/>
                    <a:pt x="87428" y="303120"/>
                    <a:pt x="83666" y="304360"/>
                  </a:cubicBezTo>
                  <a:cubicBezTo>
                    <a:pt x="79905" y="305601"/>
                    <a:pt x="79284" y="311925"/>
                    <a:pt x="83666" y="311925"/>
                  </a:cubicBezTo>
                  <a:cubicBezTo>
                    <a:pt x="88048" y="311925"/>
                    <a:pt x="86187" y="320192"/>
                    <a:pt x="88709" y="323830"/>
                  </a:cubicBezTo>
                  <a:cubicBezTo>
                    <a:pt x="91231" y="327468"/>
                    <a:pt x="96232" y="330733"/>
                    <a:pt x="98754" y="325111"/>
                  </a:cubicBezTo>
                  <a:cubicBezTo>
                    <a:pt x="101275" y="319490"/>
                    <a:pt x="107021" y="324450"/>
                    <a:pt x="109419" y="328212"/>
                  </a:cubicBezTo>
                  <a:cubicBezTo>
                    <a:pt x="111816" y="331973"/>
                    <a:pt x="120083" y="327591"/>
                    <a:pt x="121365" y="322590"/>
                  </a:cubicBezTo>
                  <a:cubicBezTo>
                    <a:pt x="122646" y="317588"/>
                    <a:pt x="132650" y="315687"/>
                    <a:pt x="132030" y="321309"/>
                  </a:cubicBezTo>
                  <a:cubicBezTo>
                    <a:pt x="131409" y="326930"/>
                    <a:pt x="133269" y="328212"/>
                    <a:pt x="139553" y="323830"/>
                  </a:cubicBezTo>
                  <a:cubicBezTo>
                    <a:pt x="141330" y="322664"/>
                    <a:pt x="143480" y="322222"/>
                    <a:pt x="145547" y="322590"/>
                  </a:cubicBezTo>
                  <a:cubicBezTo>
                    <a:pt x="147158" y="316956"/>
                    <a:pt x="149143" y="311433"/>
                    <a:pt x="151499" y="306055"/>
                  </a:cubicBezTo>
                  <a:cubicBezTo>
                    <a:pt x="153359" y="302294"/>
                    <a:pt x="147076" y="293655"/>
                    <a:pt x="150218" y="292249"/>
                  </a:cubicBezTo>
                  <a:cubicBezTo>
                    <a:pt x="153359" y="290844"/>
                    <a:pt x="164024" y="293489"/>
                    <a:pt x="167165" y="284684"/>
                  </a:cubicBezTo>
                  <a:cubicBezTo>
                    <a:pt x="168736" y="279935"/>
                    <a:pt x="171092" y="275475"/>
                    <a:pt x="174110" y="271498"/>
                  </a:cubicBezTo>
                  <a:cubicBezTo>
                    <a:pt x="174110" y="271498"/>
                    <a:pt x="175350" y="252690"/>
                    <a:pt x="180972" y="255832"/>
                  </a:cubicBezTo>
                  <a:cubicBezTo>
                    <a:pt x="186593" y="258973"/>
                    <a:pt x="193373" y="264099"/>
                    <a:pt x="194158" y="256452"/>
                  </a:cubicBezTo>
                  <a:cubicBezTo>
                    <a:pt x="194943" y="248804"/>
                    <a:pt x="201723" y="253310"/>
                    <a:pt x="203582" y="246407"/>
                  </a:cubicBezTo>
                  <a:cubicBezTo>
                    <a:pt x="205443" y="239504"/>
                    <a:pt x="209245" y="240124"/>
                    <a:pt x="213627" y="241364"/>
                  </a:cubicBezTo>
                  <a:cubicBezTo>
                    <a:pt x="218009" y="242604"/>
                    <a:pt x="221895" y="240744"/>
                    <a:pt x="221895" y="236982"/>
                  </a:cubicBezTo>
                  <a:cubicBezTo>
                    <a:pt x="221895" y="233221"/>
                    <a:pt x="231939" y="235081"/>
                    <a:pt x="240124" y="229459"/>
                  </a:cubicBezTo>
                  <a:cubicBezTo>
                    <a:pt x="248309" y="223837"/>
                    <a:pt x="252525" y="219414"/>
                    <a:pt x="255790" y="222515"/>
                  </a:cubicBezTo>
                  <a:cubicBezTo>
                    <a:pt x="259056" y="225615"/>
                    <a:pt x="279641" y="225036"/>
                    <a:pt x="282783" y="223796"/>
                  </a:cubicBezTo>
                  <a:cubicBezTo>
                    <a:pt x="285925" y="222556"/>
                    <a:pt x="292208" y="216893"/>
                    <a:pt x="299772" y="218133"/>
                  </a:cubicBezTo>
                  <a:cubicBezTo>
                    <a:pt x="307336" y="219373"/>
                    <a:pt x="325483" y="214991"/>
                    <a:pt x="332841" y="214991"/>
                  </a:cubicBezTo>
                  <a:cubicBezTo>
                    <a:pt x="340199" y="214991"/>
                    <a:pt x="343547" y="208088"/>
                    <a:pt x="346028" y="205567"/>
                  </a:cubicBezTo>
                  <a:cubicBezTo>
                    <a:pt x="348508" y="203045"/>
                    <a:pt x="350450" y="191760"/>
                    <a:pt x="352972" y="189900"/>
                  </a:cubicBezTo>
                  <a:cubicBezTo>
                    <a:pt x="355493" y="188040"/>
                    <a:pt x="354584" y="148936"/>
                    <a:pt x="354336" y="133394"/>
                  </a:cubicBezTo>
                  <a:cubicBezTo>
                    <a:pt x="346565" y="135171"/>
                    <a:pt x="336065" y="137486"/>
                    <a:pt x="336065" y="137486"/>
                  </a:cubicBezTo>
                  <a:close/>
                </a:path>
              </a:pathLst>
            </a:custGeom>
            <a:grpFill/>
            <a:ln w="6350" cap="flat">
              <a:solidFill>
                <a:schemeClr val="bg1"/>
              </a:solidFill>
              <a:prstDash val="solid"/>
              <a:miter/>
            </a:ln>
          </p:spPr>
          <p:txBody>
            <a:bodyPr rtlCol="0" anchor="ctr"/>
            <a:lstStyle/>
            <a:p>
              <a:endParaRPr lang="uk-UA"/>
            </a:p>
          </p:txBody>
        </p:sp>
        <p:sp>
          <p:nvSpPr>
            <p:cNvPr id="330" name="Freeform: Shape 329">
              <a:extLst>
                <a:ext uri="{FF2B5EF4-FFF2-40B4-BE49-F238E27FC236}">
                  <a16:creationId xmlns:a16="http://schemas.microsoft.com/office/drawing/2014/main" id="{80D3D84C-D303-48B0-9C78-EA1E751E9622}"/>
                </a:ext>
              </a:extLst>
            </p:cNvPr>
            <p:cNvSpPr/>
            <p:nvPr/>
          </p:nvSpPr>
          <p:spPr>
            <a:xfrm>
              <a:off x="4549516" y="2911543"/>
              <a:ext cx="173884" cy="118593"/>
            </a:xfrm>
            <a:custGeom>
              <a:avLst/>
              <a:gdLst>
                <a:gd name="connsiteX0" fmla="*/ 173200 w 173883"/>
                <a:gd name="connsiteY0" fmla="*/ 68076 h 118593"/>
                <a:gd name="connsiteX1" fmla="*/ 164561 w 173883"/>
                <a:gd name="connsiteY1" fmla="*/ 64232 h 118593"/>
                <a:gd name="connsiteX2" fmla="*/ 163155 w 173883"/>
                <a:gd name="connsiteY2" fmla="*/ 52451 h 118593"/>
                <a:gd name="connsiteX3" fmla="*/ 152325 w 173883"/>
                <a:gd name="connsiteY3" fmla="*/ 53856 h 118593"/>
                <a:gd name="connsiteX4" fmla="*/ 144058 w 173883"/>
                <a:gd name="connsiteY4" fmla="*/ 46333 h 118593"/>
                <a:gd name="connsiteX5" fmla="*/ 140296 w 173883"/>
                <a:gd name="connsiteY5" fmla="*/ 38314 h 118593"/>
                <a:gd name="connsiteX6" fmla="*/ 130417 w 173883"/>
                <a:gd name="connsiteY6" fmla="*/ 27029 h 118593"/>
                <a:gd name="connsiteX7" fmla="*/ 123349 w 173883"/>
                <a:gd name="connsiteY7" fmla="*/ 14628 h 118593"/>
                <a:gd name="connsiteX8" fmla="*/ 123349 w 173883"/>
                <a:gd name="connsiteY8" fmla="*/ 3220 h 118593"/>
                <a:gd name="connsiteX9" fmla="*/ 110162 w 173883"/>
                <a:gd name="connsiteY9" fmla="*/ 946 h 118593"/>
                <a:gd name="connsiteX10" fmla="*/ 94495 w 173883"/>
                <a:gd name="connsiteY10" fmla="*/ 7891 h 118593"/>
                <a:gd name="connsiteX11" fmla="*/ 76266 w 173883"/>
                <a:gd name="connsiteY11" fmla="*/ 15414 h 118593"/>
                <a:gd name="connsiteX12" fmla="*/ 67999 w 173883"/>
                <a:gd name="connsiteY12" fmla="*/ 19795 h 118593"/>
                <a:gd name="connsiteX13" fmla="*/ 57954 w 173883"/>
                <a:gd name="connsiteY13" fmla="*/ 24838 h 118593"/>
                <a:gd name="connsiteX14" fmla="*/ 48529 w 173883"/>
                <a:gd name="connsiteY14" fmla="*/ 34883 h 118593"/>
                <a:gd name="connsiteX15" fmla="*/ 35343 w 173883"/>
                <a:gd name="connsiteY15" fmla="*/ 34263 h 118593"/>
                <a:gd name="connsiteX16" fmla="*/ 28481 w 173883"/>
                <a:gd name="connsiteY16" fmla="*/ 49930 h 118593"/>
                <a:gd name="connsiteX17" fmla="*/ 21537 w 173883"/>
                <a:gd name="connsiteY17" fmla="*/ 63116 h 118593"/>
                <a:gd name="connsiteX18" fmla="*/ 4589 w 173883"/>
                <a:gd name="connsiteY18" fmla="*/ 70680 h 118593"/>
                <a:gd name="connsiteX19" fmla="*/ 5871 w 173883"/>
                <a:gd name="connsiteY19" fmla="*/ 84487 h 118593"/>
                <a:gd name="connsiteX20" fmla="*/ -82 w 173883"/>
                <a:gd name="connsiteY20" fmla="*/ 101021 h 118593"/>
                <a:gd name="connsiteX21" fmla="*/ 10253 w 173883"/>
                <a:gd name="connsiteY21" fmla="*/ 107924 h 118593"/>
                <a:gd name="connsiteX22" fmla="*/ 29102 w 173883"/>
                <a:gd name="connsiteY22" fmla="*/ 116729 h 118593"/>
                <a:gd name="connsiteX23" fmla="*/ 54193 w 173883"/>
                <a:gd name="connsiteY23" fmla="*/ 113587 h 118593"/>
                <a:gd name="connsiteX24" fmla="*/ 61137 w 173883"/>
                <a:gd name="connsiteY24" fmla="*/ 111686 h 118593"/>
                <a:gd name="connsiteX25" fmla="*/ 57334 w 173883"/>
                <a:gd name="connsiteY25" fmla="*/ 90357 h 118593"/>
                <a:gd name="connsiteX26" fmla="*/ 110699 w 173883"/>
                <a:gd name="connsiteY26" fmla="*/ 91597 h 118593"/>
                <a:gd name="connsiteX27" fmla="*/ 118967 w 173883"/>
                <a:gd name="connsiteY27" fmla="*/ 85934 h 118593"/>
                <a:gd name="connsiteX28" fmla="*/ 138436 w 173883"/>
                <a:gd name="connsiteY28" fmla="*/ 88455 h 118593"/>
                <a:gd name="connsiteX29" fmla="*/ 150341 w 173883"/>
                <a:gd name="connsiteY29" fmla="*/ 80188 h 118593"/>
                <a:gd name="connsiteX30" fmla="*/ 167950 w 173883"/>
                <a:gd name="connsiteY30" fmla="*/ 76426 h 118593"/>
                <a:gd name="connsiteX31" fmla="*/ 173572 w 173883"/>
                <a:gd name="connsiteY31" fmla="*/ 68159 h 11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3883" h="118593">
                  <a:moveTo>
                    <a:pt x="173200" y="68076"/>
                  </a:moveTo>
                  <a:cubicBezTo>
                    <a:pt x="170803" y="65939"/>
                    <a:pt x="167785" y="64596"/>
                    <a:pt x="164561" y="64232"/>
                  </a:cubicBezTo>
                  <a:cubicBezTo>
                    <a:pt x="162700" y="64232"/>
                    <a:pt x="164106" y="53856"/>
                    <a:pt x="163155" y="52451"/>
                  </a:cubicBezTo>
                  <a:cubicBezTo>
                    <a:pt x="162204" y="51046"/>
                    <a:pt x="156087" y="55303"/>
                    <a:pt x="152325" y="53856"/>
                  </a:cubicBezTo>
                  <a:cubicBezTo>
                    <a:pt x="148564" y="52410"/>
                    <a:pt x="147158" y="46333"/>
                    <a:pt x="144058" y="46333"/>
                  </a:cubicBezTo>
                  <a:cubicBezTo>
                    <a:pt x="140958" y="46333"/>
                    <a:pt x="140296" y="42572"/>
                    <a:pt x="140296" y="38314"/>
                  </a:cubicBezTo>
                  <a:cubicBezTo>
                    <a:pt x="140296" y="34057"/>
                    <a:pt x="134179" y="30047"/>
                    <a:pt x="130417" y="27029"/>
                  </a:cubicBezTo>
                  <a:cubicBezTo>
                    <a:pt x="126655" y="24012"/>
                    <a:pt x="125705" y="16199"/>
                    <a:pt x="123349" y="14628"/>
                  </a:cubicBezTo>
                  <a:cubicBezTo>
                    <a:pt x="121984" y="13802"/>
                    <a:pt x="122522" y="8014"/>
                    <a:pt x="123349" y="3220"/>
                  </a:cubicBezTo>
                  <a:cubicBezTo>
                    <a:pt x="117520" y="3220"/>
                    <a:pt x="111691" y="2517"/>
                    <a:pt x="110162" y="946"/>
                  </a:cubicBezTo>
                  <a:cubicBezTo>
                    <a:pt x="107020" y="-2154"/>
                    <a:pt x="102639" y="2228"/>
                    <a:pt x="94495" y="7891"/>
                  </a:cubicBezTo>
                  <a:cubicBezTo>
                    <a:pt x="86352" y="13554"/>
                    <a:pt x="76266" y="11652"/>
                    <a:pt x="76266" y="15414"/>
                  </a:cubicBezTo>
                  <a:cubicBezTo>
                    <a:pt x="76266" y="19175"/>
                    <a:pt x="72505" y="21077"/>
                    <a:pt x="67999" y="19795"/>
                  </a:cubicBezTo>
                  <a:cubicBezTo>
                    <a:pt x="63493" y="18514"/>
                    <a:pt x="59732" y="17935"/>
                    <a:pt x="57954" y="24838"/>
                  </a:cubicBezTo>
                  <a:cubicBezTo>
                    <a:pt x="56177" y="31742"/>
                    <a:pt x="49191" y="27319"/>
                    <a:pt x="48529" y="34883"/>
                  </a:cubicBezTo>
                  <a:cubicBezTo>
                    <a:pt x="47868" y="42448"/>
                    <a:pt x="41007" y="37405"/>
                    <a:pt x="35343" y="34263"/>
                  </a:cubicBezTo>
                  <a:cubicBezTo>
                    <a:pt x="29680" y="31122"/>
                    <a:pt x="28481" y="49930"/>
                    <a:pt x="28481" y="49930"/>
                  </a:cubicBezTo>
                  <a:cubicBezTo>
                    <a:pt x="25464" y="53906"/>
                    <a:pt x="23108" y="58366"/>
                    <a:pt x="21537" y="63116"/>
                  </a:cubicBezTo>
                  <a:cubicBezTo>
                    <a:pt x="18396" y="71920"/>
                    <a:pt x="7731" y="69399"/>
                    <a:pt x="4589" y="70680"/>
                  </a:cubicBezTo>
                  <a:cubicBezTo>
                    <a:pt x="1448" y="71962"/>
                    <a:pt x="7731" y="80725"/>
                    <a:pt x="5871" y="84487"/>
                  </a:cubicBezTo>
                  <a:cubicBezTo>
                    <a:pt x="3515" y="89865"/>
                    <a:pt x="1530" y="95387"/>
                    <a:pt x="-82" y="101021"/>
                  </a:cubicBezTo>
                  <a:cubicBezTo>
                    <a:pt x="4093" y="101964"/>
                    <a:pt x="7772" y="104423"/>
                    <a:pt x="10253" y="107924"/>
                  </a:cubicBezTo>
                  <a:cubicBezTo>
                    <a:pt x="12154" y="111066"/>
                    <a:pt x="23439" y="122971"/>
                    <a:pt x="29102" y="116729"/>
                  </a:cubicBezTo>
                  <a:cubicBezTo>
                    <a:pt x="34765" y="110487"/>
                    <a:pt x="50431" y="109826"/>
                    <a:pt x="54193" y="113587"/>
                  </a:cubicBezTo>
                  <a:cubicBezTo>
                    <a:pt x="57954" y="117349"/>
                    <a:pt x="60476" y="115448"/>
                    <a:pt x="61137" y="111686"/>
                  </a:cubicBezTo>
                  <a:cubicBezTo>
                    <a:pt x="61799" y="107924"/>
                    <a:pt x="54854" y="94118"/>
                    <a:pt x="57334" y="90357"/>
                  </a:cubicBezTo>
                  <a:cubicBezTo>
                    <a:pt x="59815" y="86595"/>
                    <a:pt x="108839" y="88455"/>
                    <a:pt x="110699" y="91597"/>
                  </a:cubicBezTo>
                  <a:cubicBezTo>
                    <a:pt x="112560" y="94738"/>
                    <a:pt x="112601" y="85313"/>
                    <a:pt x="118967" y="85934"/>
                  </a:cubicBezTo>
                  <a:cubicBezTo>
                    <a:pt x="125333" y="86553"/>
                    <a:pt x="134675" y="89695"/>
                    <a:pt x="138436" y="88455"/>
                  </a:cubicBezTo>
                  <a:cubicBezTo>
                    <a:pt x="142198" y="87215"/>
                    <a:pt x="146703" y="80188"/>
                    <a:pt x="150341" y="80188"/>
                  </a:cubicBezTo>
                  <a:cubicBezTo>
                    <a:pt x="153978" y="80188"/>
                    <a:pt x="165429" y="79568"/>
                    <a:pt x="167950" y="76426"/>
                  </a:cubicBezTo>
                  <a:cubicBezTo>
                    <a:pt x="170472" y="73285"/>
                    <a:pt x="174853" y="73285"/>
                    <a:pt x="173572" y="68159"/>
                  </a:cubicBezTo>
                  <a:close/>
                </a:path>
              </a:pathLst>
            </a:custGeom>
            <a:grpFill/>
            <a:ln w="6350" cap="flat">
              <a:solidFill>
                <a:schemeClr val="bg1"/>
              </a:solidFill>
              <a:prstDash val="solid"/>
              <a:miter/>
            </a:ln>
          </p:spPr>
          <p:txBody>
            <a:bodyPr rtlCol="0" anchor="ctr"/>
            <a:lstStyle/>
            <a:p>
              <a:endParaRPr lang="uk-UA"/>
            </a:p>
          </p:txBody>
        </p:sp>
        <p:sp>
          <p:nvSpPr>
            <p:cNvPr id="331" name="Freeform: Shape 330">
              <a:extLst>
                <a:ext uri="{FF2B5EF4-FFF2-40B4-BE49-F238E27FC236}">
                  <a16:creationId xmlns:a16="http://schemas.microsoft.com/office/drawing/2014/main" id="{7114EDED-BAB7-4EB8-A7C8-19C15FEB86AD}"/>
                </a:ext>
              </a:extLst>
            </p:cNvPr>
            <p:cNvSpPr/>
            <p:nvPr/>
          </p:nvSpPr>
          <p:spPr>
            <a:xfrm>
              <a:off x="4671946" y="2724490"/>
              <a:ext cx="327330" cy="256750"/>
            </a:xfrm>
            <a:custGeom>
              <a:avLst/>
              <a:gdLst>
                <a:gd name="connsiteX0" fmla="*/ 314497 w 327328"/>
                <a:gd name="connsiteY0" fmla="*/ 37493 h 256751"/>
                <a:gd name="connsiteX1" fmla="*/ 313256 w 327328"/>
                <a:gd name="connsiteY1" fmla="*/ 10212 h 256751"/>
                <a:gd name="connsiteX2" fmla="*/ 296391 w 327328"/>
                <a:gd name="connsiteY2" fmla="*/ 19347 h 256751"/>
                <a:gd name="connsiteX3" fmla="*/ 282957 w 327328"/>
                <a:gd name="connsiteY3" fmla="*/ 5871 h 256751"/>
                <a:gd name="connsiteX4" fmla="*/ 251624 w 327328"/>
                <a:gd name="connsiteY4" fmla="*/ -81 h 256751"/>
                <a:gd name="connsiteX5" fmla="*/ 160684 w 327328"/>
                <a:gd name="connsiteY5" fmla="*/ 56673 h 256751"/>
                <a:gd name="connsiteX6" fmla="*/ 121870 w 327328"/>
                <a:gd name="connsiteY6" fmla="*/ 88006 h 256751"/>
                <a:gd name="connsiteX7" fmla="*/ 88801 w 327328"/>
                <a:gd name="connsiteY7" fmla="*/ 98464 h 256751"/>
                <a:gd name="connsiteX8" fmla="*/ 85989 w 327328"/>
                <a:gd name="connsiteY8" fmla="*/ 99043 h 256751"/>
                <a:gd name="connsiteX9" fmla="*/ 84626 w 327328"/>
                <a:gd name="connsiteY9" fmla="*/ 155550 h 256751"/>
                <a:gd name="connsiteX10" fmla="*/ 77681 w 327328"/>
                <a:gd name="connsiteY10" fmla="*/ 171216 h 256751"/>
                <a:gd name="connsiteX11" fmla="*/ 64495 w 327328"/>
                <a:gd name="connsiteY11" fmla="*/ 180641 h 256751"/>
                <a:gd name="connsiteX12" fmla="*/ 31426 w 327328"/>
                <a:gd name="connsiteY12" fmla="*/ 183783 h 256751"/>
                <a:gd name="connsiteX13" fmla="*/ 14436 w 327328"/>
                <a:gd name="connsiteY13" fmla="*/ 189446 h 256751"/>
                <a:gd name="connsiteX14" fmla="*/ 630 w 327328"/>
                <a:gd name="connsiteY14" fmla="*/ 190438 h 256751"/>
                <a:gd name="connsiteX15" fmla="*/ 630 w 327328"/>
                <a:gd name="connsiteY15" fmla="*/ 201847 h 256751"/>
                <a:gd name="connsiteX16" fmla="*/ 7699 w 327328"/>
                <a:gd name="connsiteY16" fmla="*/ 214247 h 256751"/>
                <a:gd name="connsiteX17" fmla="*/ 17578 w 327328"/>
                <a:gd name="connsiteY17" fmla="*/ 225532 h 256751"/>
                <a:gd name="connsiteX18" fmla="*/ 21339 w 327328"/>
                <a:gd name="connsiteY18" fmla="*/ 233552 h 256751"/>
                <a:gd name="connsiteX19" fmla="*/ 29607 w 327328"/>
                <a:gd name="connsiteY19" fmla="*/ 241075 h 256751"/>
                <a:gd name="connsiteX20" fmla="*/ 40437 w 327328"/>
                <a:gd name="connsiteY20" fmla="*/ 239669 h 256751"/>
                <a:gd name="connsiteX21" fmla="*/ 41842 w 327328"/>
                <a:gd name="connsiteY21" fmla="*/ 251450 h 256751"/>
                <a:gd name="connsiteX22" fmla="*/ 50482 w 327328"/>
                <a:gd name="connsiteY22" fmla="*/ 255294 h 256751"/>
                <a:gd name="connsiteX23" fmla="*/ 58046 w 327328"/>
                <a:gd name="connsiteY23" fmla="*/ 245498 h 256751"/>
                <a:gd name="connsiteX24" fmla="*/ 64949 w 327328"/>
                <a:gd name="connsiteY24" fmla="*/ 255542 h 256751"/>
                <a:gd name="connsiteX25" fmla="*/ 73754 w 327328"/>
                <a:gd name="connsiteY25" fmla="*/ 251781 h 256751"/>
                <a:gd name="connsiteX26" fmla="*/ 83178 w 327328"/>
                <a:gd name="connsiteY26" fmla="*/ 236693 h 256751"/>
                <a:gd name="connsiteX27" fmla="*/ 88180 w 327328"/>
                <a:gd name="connsiteY27" fmla="*/ 219745 h 256751"/>
                <a:gd name="connsiteX28" fmla="*/ 107650 w 327328"/>
                <a:gd name="connsiteY28" fmla="*/ 219745 h 256751"/>
                <a:gd name="connsiteX29" fmla="*/ 120051 w 327328"/>
                <a:gd name="connsiteY29" fmla="*/ 215364 h 256751"/>
                <a:gd name="connsiteX30" fmla="*/ 137040 w 327328"/>
                <a:gd name="connsiteY30" fmla="*/ 220365 h 256751"/>
                <a:gd name="connsiteX31" fmla="*/ 148945 w 327328"/>
                <a:gd name="connsiteY31" fmla="*/ 231691 h 256751"/>
                <a:gd name="connsiteX32" fmla="*/ 166512 w 327328"/>
                <a:gd name="connsiteY32" fmla="*/ 226648 h 256751"/>
                <a:gd name="connsiteX33" fmla="*/ 183047 w 327328"/>
                <a:gd name="connsiteY33" fmla="*/ 235453 h 256751"/>
                <a:gd name="connsiteX34" fmla="*/ 203715 w 327328"/>
                <a:gd name="connsiteY34" fmla="*/ 235453 h 256751"/>
                <a:gd name="connsiteX35" fmla="*/ 219382 w 327328"/>
                <a:gd name="connsiteY35" fmla="*/ 225408 h 256751"/>
                <a:gd name="connsiteX36" fmla="*/ 246416 w 327328"/>
                <a:gd name="connsiteY36" fmla="*/ 226028 h 256751"/>
                <a:gd name="connsiteX37" fmla="*/ 263984 w 327328"/>
                <a:gd name="connsiteY37" fmla="*/ 230410 h 256751"/>
                <a:gd name="connsiteX38" fmla="*/ 279071 w 327328"/>
                <a:gd name="connsiteY38" fmla="*/ 216604 h 256751"/>
                <a:gd name="connsiteX39" fmla="*/ 282089 w 327328"/>
                <a:gd name="connsiteY39" fmla="*/ 216604 h 256751"/>
                <a:gd name="connsiteX40" fmla="*/ 282089 w 327328"/>
                <a:gd name="connsiteY40" fmla="*/ 209742 h 256751"/>
                <a:gd name="connsiteX41" fmla="*/ 286512 w 327328"/>
                <a:gd name="connsiteY41" fmla="*/ 191554 h 256751"/>
                <a:gd name="connsiteX42" fmla="*/ 320407 w 327328"/>
                <a:gd name="connsiteY42" fmla="*/ 148812 h 256751"/>
                <a:gd name="connsiteX43" fmla="*/ 322929 w 327328"/>
                <a:gd name="connsiteY43" fmla="*/ 96108 h 256751"/>
                <a:gd name="connsiteX44" fmla="*/ 326691 w 327328"/>
                <a:gd name="connsiteY44" fmla="*/ 73497 h 256751"/>
                <a:gd name="connsiteX45" fmla="*/ 322929 w 327328"/>
                <a:gd name="connsiteY45" fmla="*/ 56963 h 256751"/>
                <a:gd name="connsiteX46" fmla="*/ 314497 w 327328"/>
                <a:gd name="connsiteY46" fmla="*/ 37493 h 25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7328" h="256751">
                  <a:moveTo>
                    <a:pt x="314497" y="37493"/>
                  </a:moveTo>
                  <a:cubicBezTo>
                    <a:pt x="314497" y="34393"/>
                    <a:pt x="313794" y="20546"/>
                    <a:pt x="313256" y="10212"/>
                  </a:cubicBezTo>
                  <a:lnTo>
                    <a:pt x="296391" y="19347"/>
                  </a:lnTo>
                  <a:cubicBezTo>
                    <a:pt x="292878" y="13998"/>
                    <a:pt x="288289" y="9414"/>
                    <a:pt x="282957" y="5871"/>
                  </a:cubicBezTo>
                  <a:cubicBezTo>
                    <a:pt x="274028" y="-81"/>
                    <a:pt x="251624" y="-81"/>
                    <a:pt x="251624" y="-81"/>
                  </a:cubicBezTo>
                  <a:lnTo>
                    <a:pt x="160684" y="56673"/>
                  </a:lnTo>
                  <a:lnTo>
                    <a:pt x="121870" y="88006"/>
                  </a:lnTo>
                  <a:cubicBezTo>
                    <a:pt x="121870" y="88006"/>
                    <a:pt x="96489" y="96976"/>
                    <a:pt x="88801" y="98464"/>
                  </a:cubicBezTo>
                  <a:lnTo>
                    <a:pt x="85989" y="99043"/>
                  </a:lnTo>
                  <a:cubicBezTo>
                    <a:pt x="86238" y="114586"/>
                    <a:pt x="86610" y="154020"/>
                    <a:pt x="84626" y="155550"/>
                  </a:cubicBezTo>
                  <a:cubicBezTo>
                    <a:pt x="82641" y="157080"/>
                    <a:pt x="80202" y="168736"/>
                    <a:pt x="77681" y="171216"/>
                  </a:cubicBezTo>
                  <a:cubicBezTo>
                    <a:pt x="75159" y="173697"/>
                    <a:pt x="72059" y="180641"/>
                    <a:pt x="64495" y="180641"/>
                  </a:cubicBezTo>
                  <a:cubicBezTo>
                    <a:pt x="56930" y="180641"/>
                    <a:pt x="38783" y="185064"/>
                    <a:pt x="31426" y="183783"/>
                  </a:cubicBezTo>
                  <a:cubicBezTo>
                    <a:pt x="24068" y="182501"/>
                    <a:pt x="17578" y="188164"/>
                    <a:pt x="14436" y="189446"/>
                  </a:cubicBezTo>
                  <a:cubicBezTo>
                    <a:pt x="9889" y="190339"/>
                    <a:pt x="5260" y="190673"/>
                    <a:pt x="630" y="190438"/>
                  </a:cubicBezTo>
                  <a:cubicBezTo>
                    <a:pt x="-32" y="195233"/>
                    <a:pt x="-568" y="201020"/>
                    <a:pt x="630" y="201847"/>
                  </a:cubicBezTo>
                  <a:cubicBezTo>
                    <a:pt x="2986" y="203252"/>
                    <a:pt x="3937" y="211271"/>
                    <a:pt x="7699" y="214247"/>
                  </a:cubicBezTo>
                  <a:cubicBezTo>
                    <a:pt x="11460" y="217224"/>
                    <a:pt x="17578" y="221316"/>
                    <a:pt x="17578" y="225532"/>
                  </a:cubicBezTo>
                  <a:cubicBezTo>
                    <a:pt x="17578" y="229749"/>
                    <a:pt x="18033" y="233552"/>
                    <a:pt x="21339" y="233552"/>
                  </a:cubicBezTo>
                  <a:cubicBezTo>
                    <a:pt x="24647" y="233552"/>
                    <a:pt x="26052" y="239669"/>
                    <a:pt x="29607" y="241075"/>
                  </a:cubicBezTo>
                  <a:cubicBezTo>
                    <a:pt x="33162" y="242480"/>
                    <a:pt x="39486" y="238264"/>
                    <a:pt x="40437" y="239669"/>
                  </a:cubicBezTo>
                  <a:cubicBezTo>
                    <a:pt x="41387" y="241075"/>
                    <a:pt x="39982" y="251450"/>
                    <a:pt x="41842" y="251450"/>
                  </a:cubicBezTo>
                  <a:cubicBezTo>
                    <a:pt x="45066" y="251814"/>
                    <a:pt x="48084" y="253157"/>
                    <a:pt x="50482" y="255294"/>
                  </a:cubicBezTo>
                  <a:cubicBezTo>
                    <a:pt x="49324" y="250334"/>
                    <a:pt x="51846" y="243637"/>
                    <a:pt x="58046" y="245498"/>
                  </a:cubicBezTo>
                  <a:cubicBezTo>
                    <a:pt x="64247" y="247358"/>
                    <a:pt x="59286" y="253021"/>
                    <a:pt x="64949" y="255542"/>
                  </a:cubicBezTo>
                  <a:cubicBezTo>
                    <a:pt x="70612" y="258064"/>
                    <a:pt x="73754" y="256162"/>
                    <a:pt x="73754" y="251781"/>
                  </a:cubicBezTo>
                  <a:cubicBezTo>
                    <a:pt x="73754" y="247399"/>
                    <a:pt x="81277" y="238595"/>
                    <a:pt x="83178" y="236693"/>
                  </a:cubicBezTo>
                  <a:cubicBezTo>
                    <a:pt x="85080" y="234792"/>
                    <a:pt x="84419" y="222887"/>
                    <a:pt x="88180" y="219745"/>
                  </a:cubicBezTo>
                  <a:cubicBezTo>
                    <a:pt x="91942" y="216604"/>
                    <a:pt x="103227" y="219125"/>
                    <a:pt x="107650" y="219745"/>
                  </a:cubicBezTo>
                  <a:cubicBezTo>
                    <a:pt x="112073" y="220365"/>
                    <a:pt x="115173" y="210941"/>
                    <a:pt x="120051" y="215364"/>
                  </a:cubicBezTo>
                  <a:cubicBezTo>
                    <a:pt x="124928" y="219787"/>
                    <a:pt x="133278" y="215984"/>
                    <a:pt x="137040" y="220365"/>
                  </a:cubicBezTo>
                  <a:cubicBezTo>
                    <a:pt x="140801" y="224747"/>
                    <a:pt x="142661" y="235453"/>
                    <a:pt x="148945" y="231691"/>
                  </a:cubicBezTo>
                  <a:cubicBezTo>
                    <a:pt x="154277" y="228587"/>
                    <a:pt x="160312" y="226851"/>
                    <a:pt x="166512" y="226648"/>
                  </a:cubicBezTo>
                  <a:cubicBezTo>
                    <a:pt x="170316" y="226648"/>
                    <a:pt x="178913" y="234213"/>
                    <a:pt x="183047" y="235453"/>
                  </a:cubicBezTo>
                  <a:cubicBezTo>
                    <a:pt x="187181" y="236693"/>
                    <a:pt x="199334" y="237974"/>
                    <a:pt x="203715" y="235453"/>
                  </a:cubicBezTo>
                  <a:cubicBezTo>
                    <a:pt x="208097" y="232932"/>
                    <a:pt x="213760" y="224788"/>
                    <a:pt x="219382" y="225408"/>
                  </a:cubicBezTo>
                  <a:cubicBezTo>
                    <a:pt x="225003" y="226028"/>
                    <a:pt x="242654" y="224127"/>
                    <a:pt x="246416" y="226028"/>
                  </a:cubicBezTo>
                  <a:cubicBezTo>
                    <a:pt x="250177" y="227930"/>
                    <a:pt x="258320" y="232311"/>
                    <a:pt x="263984" y="230410"/>
                  </a:cubicBezTo>
                  <a:cubicBezTo>
                    <a:pt x="269647" y="228508"/>
                    <a:pt x="274648" y="218009"/>
                    <a:pt x="279071" y="216604"/>
                  </a:cubicBezTo>
                  <a:cubicBezTo>
                    <a:pt x="280063" y="216269"/>
                    <a:pt x="281097" y="216269"/>
                    <a:pt x="282089" y="216604"/>
                  </a:cubicBezTo>
                  <a:cubicBezTo>
                    <a:pt x="282089" y="214124"/>
                    <a:pt x="282089" y="211809"/>
                    <a:pt x="282089" y="209742"/>
                  </a:cubicBezTo>
                  <a:cubicBezTo>
                    <a:pt x="282089" y="198457"/>
                    <a:pt x="284611" y="202839"/>
                    <a:pt x="286512" y="191554"/>
                  </a:cubicBezTo>
                  <a:cubicBezTo>
                    <a:pt x="288413" y="180269"/>
                    <a:pt x="317886" y="150714"/>
                    <a:pt x="320407" y="148812"/>
                  </a:cubicBezTo>
                  <a:cubicBezTo>
                    <a:pt x="322929" y="146911"/>
                    <a:pt x="322929" y="102350"/>
                    <a:pt x="322929" y="96108"/>
                  </a:cubicBezTo>
                  <a:cubicBezTo>
                    <a:pt x="323136" y="88436"/>
                    <a:pt x="324417" y="80826"/>
                    <a:pt x="326691" y="73497"/>
                  </a:cubicBezTo>
                  <a:cubicBezTo>
                    <a:pt x="329212" y="64693"/>
                    <a:pt x="322309" y="65230"/>
                    <a:pt x="322929" y="56963"/>
                  </a:cubicBezTo>
                  <a:cubicBezTo>
                    <a:pt x="323549" y="48696"/>
                    <a:pt x="314497" y="42537"/>
                    <a:pt x="314497" y="37493"/>
                  </a:cubicBezTo>
                  <a:close/>
                </a:path>
              </a:pathLst>
            </a:custGeom>
            <a:grpFill/>
            <a:ln w="6350" cap="flat">
              <a:solidFill>
                <a:schemeClr val="bg1"/>
              </a:solidFill>
              <a:prstDash val="solid"/>
              <a:miter/>
            </a:ln>
          </p:spPr>
          <p:txBody>
            <a:bodyPr rtlCol="0" anchor="ctr"/>
            <a:lstStyle/>
            <a:p>
              <a:endParaRPr lang="uk-UA"/>
            </a:p>
          </p:txBody>
        </p:sp>
        <p:sp>
          <p:nvSpPr>
            <p:cNvPr id="332" name="Freeform: Shape 331">
              <a:extLst>
                <a:ext uri="{FF2B5EF4-FFF2-40B4-BE49-F238E27FC236}">
                  <a16:creationId xmlns:a16="http://schemas.microsoft.com/office/drawing/2014/main" id="{2AE342B2-B329-4F56-9F4B-F99C08C2576C}"/>
                </a:ext>
              </a:extLst>
            </p:cNvPr>
            <p:cNvSpPr/>
            <p:nvPr/>
          </p:nvSpPr>
          <p:spPr>
            <a:xfrm>
              <a:off x="4954365" y="2724490"/>
              <a:ext cx="212146" cy="352675"/>
            </a:xfrm>
            <a:custGeom>
              <a:avLst/>
              <a:gdLst>
                <a:gd name="connsiteX0" fmla="*/ 211767 w 212145"/>
                <a:gd name="connsiteY0" fmla="*/ 87097 h 352677"/>
                <a:gd name="connsiteX1" fmla="*/ 49688 w 212145"/>
                <a:gd name="connsiteY1" fmla="*/ -81 h 352677"/>
                <a:gd name="connsiteX2" fmla="*/ 30714 w 212145"/>
                <a:gd name="connsiteY2" fmla="*/ 10212 h 352677"/>
                <a:gd name="connsiteX3" fmla="*/ 31954 w 212145"/>
                <a:gd name="connsiteY3" fmla="*/ 37493 h 352677"/>
                <a:gd name="connsiteX4" fmla="*/ 40759 w 212145"/>
                <a:gd name="connsiteY4" fmla="*/ 56963 h 352677"/>
                <a:gd name="connsiteX5" fmla="*/ 44520 w 212145"/>
                <a:gd name="connsiteY5" fmla="*/ 73497 h 352677"/>
                <a:gd name="connsiteX6" fmla="*/ 40759 w 212145"/>
                <a:gd name="connsiteY6" fmla="*/ 96108 h 352677"/>
                <a:gd name="connsiteX7" fmla="*/ 38237 w 212145"/>
                <a:gd name="connsiteY7" fmla="*/ 148812 h 352677"/>
                <a:gd name="connsiteX8" fmla="*/ 4341 w 212145"/>
                <a:gd name="connsiteY8" fmla="*/ 191554 h 352677"/>
                <a:gd name="connsiteX9" fmla="*/ -82 w 212145"/>
                <a:gd name="connsiteY9" fmla="*/ 209742 h 352677"/>
                <a:gd name="connsiteX10" fmla="*/ -82 w 212145"/>
                <a:gd name="connsiteY10" fmla="*/ 216604 h 352677"/>
                <a:gd name="connsiteX11" fmla="*/ 4424 w 212145"/>
                <a:gd name="connsiteY11" fmla="*/ 221027 h 352677"/>
                <a:gd name="connsiteX12" fmla="*/ 13807 w 212145"/>
                <a:gd name="connsiteY12" fmla="*/ 229831 h 352677"/>
                <a:gd name="connsiteX13" fmla="*/ 27035 w 212145"/>
                <a:gd name="connsiteY13" fmla="*/ 249921 h 352677"/>
                <a:gd name="connsiteX14" fmla="*/ 29515 w 212145"/>
                <a:gd name="connsiteY14" fmla="*/ 268770 h 352677"/>
                <a:gd name="connsiteX15" fmla="*/ 38320 w 212145"/>
                <a:gd name="connsiteY15" fmla="*/ 295143 h 352677"/>
                <a:gd name="connsiteX16" fmla="*/ 29515 w 212145"/>
                <a:gd name="connsiteY16" fmla="*/ 298284 h 352677"/>
                <a:gd name="connsiteX17" fmla="*/ 11327 w 212145"/>
                <a:gd name="connsiteY17" fmla="*/ 300806 h 352677"/>
                <a:gd name="connsiteX18" fmla="*/ 16329 w 212145"/>
                <a:gd name="connsiteY18" fmla="*/ 315852 h 352677"/>
                <a:gd name="connsiteX19" fmla="*/ 33938 w 212145"/>
                <a:gd name="connsiteY19" fmla="*/ 334081 h 352677"/>
                <a:gd name="connsiteX20" fmla="*/ 42205 w 212145"/>
                <a:gd name="connsiteY20" fmla="*/ 351649 h 352677"/>
                <a:gd name="connsiteX21" fmla="*/ 54110 w 212145"/>
                <a:gd name="connsiteY21" fmla="*/ 346606 h 352677"/>
                <a:gd name="connsiteX22" fmla="*/ 67958 w 212145"/>
                <a:gd name="connsiteY22" fmla="*/ 346606 h 352677"/>
                <a:gd name="connsiteX23" fmla="*/ 91189 w 212145"/>
                <a:gd name="connsiteY23" fmla="*/ 339703 h 352677"/>
                <a:gd name="connsiteX24" fmla="*/ 110038 w 212145"/>
                <a:gd name="connsiteY24" fmla="*/ 329659 h 352677"/>
                <a:gd name="connsiteX25" fmla="*/ 111278 w 212145"/>
                <a:gd name="connsiteY25" fmla="*/ 318374 h 352677"/>
                <a:gd name="connsiteX26" fmla="*/ 141413 w 212145"/>
                <a:gd name="connsiteY26" fmla="*/ 312091 h 352677"/>
                <a:gd name="connsiteX27" fmla="*/ 162081 w 212145"/>
                <a:gd name="connsiteY27" fmla="*/ 290761 h 352677"/>
                <a:gd name="connsiteX28" fmla="*/ 166504 w 212145"/>
                <a:gd name="connsiteY28" fmla="*/ 280675 h 352677"/>
                <a:gd name="connsiteX29" fmla="*/ 184072 w 212145"/>
                <a:gd name="connsiteY29" fmla="*/ 273772 h 352677"/>
                <a:gd name="connsiteX30" fmla="*/ 187750 w 212145"/>
                <a:gd name="connsiteY30" fmla="*/ 274599 h 352677"/>
                <a:gd name="connsiteX31" fmla="*/ 186965 w 212145"/>
                <a:gd name="connsiteY31" fmla="*/ 273730 h 352677"/>
                <a:gd name="connsiteX32" fmla="*/ 189611 w 212145"/>
                <a:gd name="connsiteY32" fmla="*/ 264554 h 352677"/>
                <a:gd name="connsiteX33" fmla="*/ 179111 w 212145"/>
                <a:gd name="connsiteY33" fmla="*/ 251450 h 352677"/>
                <a:gd name="connsiteX34" fmla="*/ 175184 w 212145"/>
                <a:gd name="connsiteY34" fmla="*/ 235742 h 352677"/>
                <a:gd name="connsiteX35" fmla="*/ 172580 w 212145"/>
                <a:gd name="connsiteY35" fmla="*/ 223962 h 352677"/>
                <a:gd name="connsiteX36" fmla="*/ 173903 w 212145"/>
                <a:gd name="connsiteY36" fmla="*/ 208254 h 352677"/>
                <a:gd name="connsiteX37" fmla="*/ 183080 w 212145"/>
                <a:gd name="connsiteY37" fmla="*/ 192546 h 352677"/>
                <a:gd name="connsiteX38" fmla="*/ 190892 w 212145"/>
                <a:gd name="connsiteY38" fmla="*/ 179442 h 352677"/>
                <a:gd name="connsiteX39" fmla="*/ 209245 w 212145"/>
                <a:gd name="connsiteY39" fmla="*/ 167620 h 352677"/>
                <a:gd name="connsiteX40" fmla="*/ 211850 w 212145"/>
                <a:gd name="connsiteY40" fmla="*/ 145381 h 35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2145" h="352677">
                  <a:moveTo>
                    <a:pt x="211767" y="87097"/>
                  </a:moveTo>
                  <a:lnTo>
                    <a:pt x="49688" y="-81"/>
                  </a:lnTo>
                  <a:lnTo>
                    <a:pt x="30714" y="10212"/>
                  </a:lnTo>
                  <a:cubicBezTo>
                    <a:pt x="31251" y="20546"/>
                    <a:pt x="31954" y="34393"/>
                    <a:pt x="31954" y="37493"/>
                  </a:cubicBezTo>
                  <a:cubicBezTo>
                    <a:pt x="31954" y="42537"/>
                    <a:pt x="41379" y="48820"/>
                    <a:pt x="40759" y="56963"/>
                  </a:cubicBezTo>
                  <a:cubicBezTo>
                    <a:pt x="40139" y="65106"/>
                    <a:pt x="47042" y="64486"/>
                    <a:pt x="44520" y="73497"/>
                  </a:cubicBezTo>
                  <a:cubicBezTo>
                    <a:pt x="42247" y="80826"/>
                    <a:pt x="40966" y="88436"/>
                    <a:pt x="40759" y="96108"/>
                  </a:cubicBezTo>
                  <a:cubicBezTo>
                    <a:pt x="40759" y="102350"/>
                    <a:pt x="40759" y="146952"/>
                    <a:pt x="38237" y="148812"/>
                  </a:cubicBezTo>
                  <a:cubicBezTo>
                    <a:pt x="35716" y="150672"/>
                    <a:pt x="6202" y="180228"/>
                    <a:pt x="4341" y="191554"/>
                  </a:cubicBezTo>
                  <a:cubicBezTo>
                    <a:pt x="2481" y="202880"/>
                    <a:pt x="-82" y="198457"/>
                    <a:pt x="-82" y="209742"/>
                  </a:cubicBezTo>
                  <a:cubicBezTo>
                    <a:pt x="-82" y="211809"/>
                    <a:pt x="-82" y="214124"/>
                    <a:pt x="-82" y="216604"/>
                  </a:cubicBezTo>
                  <a:cubicBezTo>
                    <a:pt x="1531" y="217141"/>
                    <a:pt x="2274" y="218877"/>
                    <a:pt x="4424" y="221027"/>
                  </a:cubicBezTo>
                  <a:cubicBezTo>
                    <a:pt x="7566" y="224168"/>
                    <a:pt x="7566" y="229831"/>
                    <a:pt x="13807" y="229831"/>
                  </a:cubicBezTo>
                  <a:cubicBezTo>
                    <a:pt x="20049" y="229831"/>
                    <a:pt x="27655" y="244258"/>
                    <a:pt x="27035" y="249921"/>
                  </a:cubicBezTo>
                  <a:cubicBezTo>
                    <a:pt x="26415" y="255584"/>
                    <a:pt x="30176" y="258725"/>
                    <a:pt x="29515" y="268770"/>
                  </a:cubicBezTo>
                  <a:cubicBezTo>
                    <a:pt x="28854" y="278815"/>
                    <a:pt x="35178" y="293241"/>
                    <a:pt x="38320" y="295143"/>
                  </a:cubicBezTo>
                  <a:cubicBezTo>
                    <a:pt x="41462" y="297044"/>
                    <a:pt x="37038" y="298904"/>
                    <a:pt x="29515" y="298284"/>
                  </a:cubicBezTo>
                  <a:cubicBezTo>
                    <a:pt x="21992" y="297664"/>
                    <a:pt x="11327" y="297664"/>
                    <a:pt x="11327" y="300806"/>
                  </a:cubicBezTo>
                  <a:cubicBezTo>
                    <a:pt x="11327" y="303947"/>
                    <a:pt x="8186" y="308329"/>
                    <a:pt x="16329" y="315852"/>
                  </a:cubicBezTo>
                  <a:cubicBezTo>
                    <a:pt x="24472" y="323375"/>
                    <a:pt x="31417" y="325897"/>
                    <a:pt x="33938" y="334081"/>
                  </a:cubicBezTo>
                  <a:cubicBezTo>
                    <a:pt x="36460" y="342266"/>
                    <a:pt x="39560" y="349748"/>
                    <a:pt x="42205" y="351649"/>
                  </a:cubicBezTo>
                  <a:cubicBezTo>
                    <a:pt x="44851" y="353551"/>
                    <a:pt x="49729" y="352931"/>
                    <a:pt x="54110" y="346606"/>
                  </a:cubicBezTo>
                  <a:cubicBezTo>
                    <a:pt x="58492" y="340282"/>
                    <a:pt x="63576" y="352269"/>
                    <a:pt x="67958" y="346606"/>
                  </a:cubicBezTo>
                  <a:cubicBezTo>
                    <a:pt x="72340" y="340943"/>
                    <a:pt x="87428" y="341605"/>
                    <a:pt x="91189" y="339703"/>
                  </a:cubicBezTo>
                  <a:cubicBezTo>
                    <a:pt x="97720" y="336859"/>
                    <a:pt x="104044" y="333503"/>
                    <a:pt x="110038" y="329659"/>
                  </a:cubicBezTo>
                  <a:cubicBezTo>
                    <a:pt x="113800" y="326558"/>
                    <a:pt x="105615" y="321391"/>
                    <a:pt x="111278" y="318374"/>
                  </a:cubicBezTo>
                  <a:cubicBezTo>
                    <a:pt x="116942" y="315356"/>
                    <a:pt x="134510" y="320895"/>
                    <a:pt x="141413" y="312091"/>
                  </a:cubicBezTo>
                  <a:cubicBezTo>
                    <a:pt x="147820" y="304534"/>
                    <a:pt x="154723" y="297408"/>
                    <a:pt x="162081" y="290761"/>
                  </a:cubicBezTo>
                  <a:cubicBezTo>
                    <a:pt x="165222" y="287619"/>
                    <a:pt x="162081" y="285098"/>
                    <a:pt x="166504" y="280675"/>
                  </a:cubicBezTo>
                  <a:cubicBezTo>
                    <a:pt x="170927" y="276252"/>
                    <a:pt x="179690" y="271250"/>
                    <a:pt x="184072" y="273772"/>
                  </a:cubicBezTo>
                  <a:cubicBezTo>
                    <a:pt x="185229" y="274351"/>
                    <a:pt x="186469" y="274632"/>
                    <a:pt x="187750" y="274599"/>
                  </a:cubicBezTo>
                  <a:lnTo>
                    <a:pt x="186965" y="273730"/>
                  </a:lnTo>
                  <a:lnTo>
                    <a:pt x="189611" y="264554"/>
                  </a:lnTo>
                  <a:cubicBezTo>
                    <a:pt x="189611" y="264554"/>
                    <a:pt x="179111" y="259304"/>
                    <a:pt x="179111" y="251450"/>
                  </a:cubicBezTo>
                  <a:cubicBezTo>
                    <a:pt x="179111" y="243596"/>
                    <a:pt x="181757" y="235742"/>
                    <a:pt x="175184" y="235742"/>
                  </a:cubicBezTo>
                  <a:cubicBezTo>
                    <a:pt x="168612" y="235742"/>
                    <a:pt x="167330" y="229170"/>
                    <a:pt x="172580" y="223962"/>
                  </a:cubicBezTo>
                  <a:cubicBezTo>
                    <a:pt x="177830" y="218753"/>
                    <a:pt x="164726" y="208254"/>
                    <a:pt x="173903" y="208254"/>
                  </a:cubicBezTo>
                  <a:cubicBezTo>
                    <a:pt x="183080" y="208254"/>
                    <a:pt x="176507" y="193827"/>
                    <a:pt x="183080" y="192546"/>
                  </a:cubicBezTo>
                  <a:cubicBezTo>
                    <a:pt x="189652" y="191264"/>
                    <a:pt x="190892" y="185974"/>
                    <a:pt x="190892" y="179442"/>
                  </a:cubicBezTo>
                  <a:cubicBezTo>
                    <a:pt x="190892" y="172911"/>
                    <a:pt x="205318" y="168943"/>
                    <a:pt x="209245" y="167620"/>
                  </a:cubicBezTo>
                  <a:cubicBezTo>
                    <a:pt x="213172" y="166297"/>
                    <a:pt x="211850" y="145381"/>
                    <a:pt x="211850" y="145381"/>
                  </a:cubicBezTo>
                  <a:close/>
                </a:path>
              </a:pathLst>
            </a:custGeom>
            <a:grpFill/>
            <a:ln w="6350" cap="flat">
              <a:solidFill>
                <a:schemeClr val="bg1"/>
              </a:solidFill>
              <a:prstDash val="solid"/>
              <a:miter/>
            </a:ln>
          </p:spPr>
          <p:txBody>
            <a:bodyPr rtlCol="0" anchor="ctr"/>
            <a:lstStyle/>
            <a:p>
              <a:endParaRPr lang="uk-UA"/>
            </a:p>
          </p:txBody>
        </p:sp>
        <p:sp>
          <p:nvSpPr>
            <p:cNvPr id="333" name="Freeform: Shape 332">
              <a:extLst>
                <a:ext uri="{FF2B5EF4-FFF2-40B4-BE49-F238E27FC236}">
                  <a16:creationId xmlns:a16="http://schemas.microsoft.com/office/drawing/2014/main" id="{530A39F4-486E-49B0-BD11-37BCAA96E0B5}"/>
                </a:ext>
              </a:extLst>
            </p:cNvPr>
            <p:cNvSpPr/>
            <p:nvPr/>
          </p:nvSpPr>
          <p:spPr>
            <a:xfrm>
              <a:off x="5183112" y="2529468"/>
              <a:ext cx="227381" cy="231523"/>
            </a:xfrm>
            <a:custGeom>
              <a:avLst/>
              <a:gdLst>
                <a:gd name="connsiteX0" fmla="*/ 213388 w 227380"/>
                <a:gd name="connsiteY0" fmla="*/ 49936 h 231524"/>
                <a:gd name="connsiteX1" fmla="*/ 198177 w 227380"/>
                <a:gd name="connsiteY1" fmla="*/ 12733 h 231524"/>
                <a:gd name="connsiteX2" fmla="*/ 195779 w 227380"/>
                <a:gd name="connsiteY2" fmla="*/ 16040 h 231524"/>
                <a:gd name="connsiteX3" fmla="*/ 173168 w 227380"/>
                <a:gd name="connsiteY3" fmla="*/ 14800 h 231524"/>
                <a:gd name="connsiteX4" fmla="*/ 146465 w 227380"/>
                <a:gd name="connsiteY4" fmla="*/ 9178 h 231524"/>
                <a:gd name="connsiteX5" fmla="*/ 102193 w 227380"/>
                <a:gd name="connsiteY5" fmla="*/ 16371 h 231524"/>
                <a:gd name="connsiteX6" fmla="*/ 78343 w 227380"/>
                <a:gd name="connsiteY6" fmla="*/ 18562 h 231524"/>
                <a:gd name="connsiteX7" fmla="*/ 39445 w 227380"/>
                <a:gd name="connsiteY7" fmla="*/ 7566 h 231524"/>
                <a:gd name="connsiteX8" fmla="*/ 7368 w 227380"/>
                <a:gd name="connsiteY8" fmla="*/ -81 h 231524"/>
                <a:gd name="connsiteX9" fmla="*/ 5426 w 227380"/>
                <a:gd name="connsiteY9" fmla="*/ 5210 h 231524"/>
                <a:gd name="connsiteX10" fmla="*/ 2821 w 227380"/>
                <a:gd name="connsiteY10" fmla="*/ 31417 h 231524"/>
                <a:gd name="connsiteX11" fmla="*/ 2821 w 227380"/>
                <a:gd name="connsiteY11" fmla="*/ 62833 h 231524"/>
                <a:gd name="connsiteX12" fmla="*/ 2821 w 227380"/>
                <a:gd name="connsiteY12" fmla="*/ 226400 h 231524"/>
                <a:gd name="connsiteX13" fmla="*/ 132328 w 227380"/>
                <a:gd name="connsiteY13" fmla="*/ 226400 h 231524"/>
                <a:gd name="connsiteX14" fmla="*/ 139892 w 227380"/>
                <a:gd name="connsiteY14" fmla="*/ 221399 h 231524"/>
                <a:gd name="connsiteX15" fmla="*/ 149937 w 227380"/>
                <a:gd name="connsiteY15" fmla="*/ 225160 h 231524"/>
                <a:gd name="connsiteX16" fmla="*/ 177550 w 227380"/>
                <a:gd name="connsiteY16" fmla="*/ 225160 h 231524"/>
                <a:gd name="connsiteX17" fmla="*/ 188876 w 227380"/>
                <a:gd name="connsiteY17" fmla="*/ 231443 h 231524"/>
                <a:gd name="connsiteX18" fmla="*/ 201277 w 227380"/>
                <a:gd name="connsiteY18" fmla="*/ 221399 h 231524"/>
                <a:gd name="connsiteX19" fmla="*/ 215083 w 227380"/>
                <a:gd name="connsiteY19" fmla="*/ 206311 h 231524"/>
                <a:gd name="connsiteX20" fmla="*/ 226368 w 227380"/>
                <a:gd name="connsiteY20" fmla="*/ 198788 h 231524"/>
                <a:gd name="connsiteX21" fmla="*/ 227071 w 227380"/>
                <a:gd name="connsiteY21" fmla="*/ 197878 h 231524"/>
                <a:gd name="connsiteX22" fmla="*/ 227071 w 227380"/>
                <a:gd name="connsiteY22" fmla="*/ 189363 h 231524"/>
                <a:gd name="connsiteX23" fmla="*/ 217356 w 227380"/>
                <a:gd name="connsiteY23" fmla="*/ 165801 h 231524"/>
                <a:gd name="connsiteX24" fmla="*/ 194745 w 227380"/>
                <a:gd name="connsiteY24" fmla="*/ 122481 h 231524"/>
                <a:gd name="connsiteX25" fmla="*/ 184701 w 227380"/>
                <a:gd name="connsiteY25" fmla="*/ 100821 h 231524"/>
                <a:gd name="connsiteX26" fmla="*/ 170275 w 227380"/>
                <a:gd name="connsiteY26" fmla="*/ 77259 h 231524"/>
                <a:gd name="connsiteX27" fmla="*/ 160519 w 227380"/>
                <a:gd name="connsiteY27" fmla="*/ 38362 h 231524"/>
                <a:gd name="connsiteX28" fmla="*/ 174656 w 227380"/>
                <a:gd name="connsiteY28" fmla="*/ 65643 h 231524"/>
                <a:gd name="connsiteX29" fmla="*/ 195986 w 227380"/>
                <a:gd name="connsiteY29" fmla="*/ 93628 h 231524"/>
                <a:gd name="connsiteX30" fmla="*/ 208883 w 227380"/>
                <a:gd name="connsiteY30" fmla="*/ 63494 h 231524"/>
                <a:gd name="connsiteX31" fmla="*/ 209420 w 227380"/>
                <a:gd name="connsiteY31" fmla="*/ 64403 h 231524"/>
                <a:gd name="connsiteX32" fmla="*/ 210205 w 227380"/>
                <a:gd name="connsiteY32" fmla="*/ 58658 h 23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7380" h="231524">
                  <a:moveTo>
                    <a:pt x="213388" y="49936"/>
                  </a:moveTo>
                  <a:lnTo>
                    <a:pt x="198177" y="12733"/>
                  </a:lnTo>
                  <a:cubicBezTo>
                    <a:pt x="197474" y="13903"/>
                    <a:pt x="196688" y="15006"/>
                    <a:pt x="195779" y="16040"/>
                  </a:cubicBezTo>
                  <a:cubicBezTo>
                    <a:pt x="193257" y="18562"/>
                    <a:pt x="182923" y="12278"/>
                    <a:pt x="173168" y="14800"/>
                  </a:cubicBezTo>
                  <a:cubicBezTo>
                    <a:pt x="163413" y="17321"/>
                    <a:pt x="155889" y="13849"/>
                    <a:pt x="146465" y="9178"/>
                  </a:cubicBezTo>
                  <a:cubicBezTo>
                    <a:pt x="137040" y="4507"/>
                    <a:pt x="106286" y="10377"/>
                    <a:pt x="102193" y="16371"/>
                  </a:cubicBezTo>
                  <a:cubicBezTo>
                    <a:pt x="98101" y="22364"/>
                    <a:pt x="87767" y="22323"/>
                    <a:pt x="78343" y="18562"/>
                  </a:cubicBezTo>
                  <a:cubicBezTo>
                    <a:pt x="66024" y="12861"/>
                    <a:pt x="52921" y="9149"/>
                    <a:pt x="39445" y="7566"/>
                  </a:cubicBezTo>
                  <a:cubicBezTo>
                    <a:pt x="23283" y="6119"/>
                    <a:pt x="10303" y="3804"/>
                    <a:pt x="7368" y="-81"/>
                  </a:cubicBezTo>
                  <a:lnTo>
                    <a:pt x="5426" y="5210"/>
                  </a:lnTo>
                  <a:cubicBezTo>
                    <a:pt x="176" y="19636"/>
                    <a:pt x="9352" y="23563"/>
                    <a:pt x="2821" y="31417"/>
                  </a:cubicBezTo>
                  <a:cubicBezTo>
                    <a:pt x="-3710" y="39271"/>
                    <a:pt x="2821" y="48448"/>
                    <a:pt x="2821" y="62833"/>
                  </a:cubicBezTo>
                  <a:lnTo>
                    <a:pt x="2821" y="226400"/>
                  </a:lnTo>
                  <a:lnTo>
                    <a:pt x="132328" y="226400"/>
                  </a:lnTo>
                  <a:lnTo>
                    <a:pt x="139892" y="221399"/>
                  </a:lnTo>
                  <a:cubicBezTo>
                    <a:pt x="143654" y="218877"/>
                    <a:pt x="149937" y="225160"/>
                    <a:pt x="149937" y="225160"/>
                  </a:cubicBezTo>
                  <a:lnTo>
                    <a:pt x="177550" y="225160"/>
                  </a:lnTo>
                  <a:cubicBezTo>
                    <a:pt x="180361" y="228649"/>
                    <a:pt x="184411" y="230906"/>
                    <a:pt x="188876" y="231443"/>
                  </a:cubicBezTo>
                  <a:cubicBezTo>
                    <a:pt x="195159" y="231443"/>
                    <a:pt x="191356" y="221399"/>
                    <a:pt x="201277" y="221399"/>
                  </a:cubicBezTo>
                  <a:cubicBezTo>
                    <a:pt x="211197" y="221399"/>
                    <a:pt x="208800" y="206311"/>
                    <a:pt x="215083" y="206311"/>
                  </a:cubicBezTo>
                  <a:cubicBezTo>
                    <a:pt x="221366" y="206311"/>
                    <a:pt x="220085" y="207592"/>
                    <a:pt x="226368" y="198788"/>
                  </a:cubicBezTo>
                  <a:lnTo>
                    <a:pt x="227071" y="197878"/>
                  </a:lnTo>
                  <a:cubicBezTo>
                    <a:pt x="226575" y="195059"/>
                    <a:pt x="226575" y="192182"/>
                    <a:pt x="227071" y="189363"/>
                  </a:cubicBezTo>
                  <a:cubicBezTo>
                    <a:pt x="228642" y="179318"/>
                    <a:pt x="221738" y="179938"/>
                    <a:pt x="217356" y="165801"/>
                  </a:cubicBezTo>
                  <a:cubicBezTo>
                    <a:pt x="212975" y="151664"/>
                    <a:pt x="195366" y="130666"/>
                    <a:pt x="194745" y="122481"/>
                  </a:cubicBezTo>
                  <a:cubicBezTo>
                    <a:pt x="194125" y="114296"/>
                    <a:pt x="184370" y="109625"/>
                    <a:pt x="184701" y="100821"/>
                  </a:cubicBezTo>
                  <a:cubicBezTo>
                    <a:pt x="185032" y="92016"/>
                    <a:pt x="179989" y="91107"/>
                    <a:pt x="170275" y="77259"/>
                  </a:cubicBezTo>
                  <a:cubicBezTo>
                    <a:pt x="160560" y="63411"/>
                    <a:pt x="157874" y="39271"/>
                    <a:pt x="160519" y="38362"/>
                  </a:cubicBezTo>
                  <a:cubicBezTo>
                    <a:pt x="163164" y="37452"/>
                    <a:pt x="171514" y="58740"/>
                    <a:pt x="174656" y="65643"/>
                  </a:cubicBezTo>
                  <a:cubicBezTo>
                    <a:pt x="177798" y="72547"/>
                    <a:pt x="188462" y="93628"/>
                    <a:pt x="195986" y="93628"/>
                  </a:cubicBezTo>
                  <a:cubicBezTo>
                    <a:pt x="203509" y="93628"/>
                    <a:pt x="206361" y="61882"/>
                    <a:pt x="208883" y="63494"/>
                  </a:cubicBezTo>
                  <a:cubicBezTo>
                    <a:pt x="209130" y="63738"/>
                    <a:pt x="209337" y="64052"/>
                    <a:pt x="209420" y="64403"/>
                  </a:cubicBezTo>
                  <a:lnTo>
                    <a:pt x="210205" y="58658"/>
                  </a:lnTo>
                  <a:close/>
                </a:path>
              </a:pathLst>
            </a:custGeom>
            <a:grpFill/>
            <a:ln w="6350" cap="flat">
              <a:solidFill>
                <a:schemeClr val="bg1"/>
              </a:solidFill>
              <a:prstDash val="solid"/>
              <a:miter/>
            </a:ln>
          </p:spPr>
          <p:txBody>
            <a:bodyPr rtlCol="0" anchor="ctr"/>
            <a:lstStyle/>
            <a:p>
              <a:endParaRPr lang="uk-UA"/>
            </a:p>
          </p:txBody>
        </p:sp>
        <p:sp>
          <p:nvSpPr>
            <p:cNvPr id="334" name="Freeform: Shape 333">
              <a:extLst>
                <a:ext uri="{FF2B5EF4-FFF2-40B4-BE49-F238E27FC236}">
                  <a16:creationId xmlns:a16="http://schemas.microsoft.com/office/drawing/2014/main" id="{BFC08A77-3C83-4900-936C-668CEC83BBB7}"/>
                </a:ext>
              </a:extLst>
            </p:cNvPr>
            <p:cNvSpPr/>
            <p:nvPr/>
          </p:nvSpPr>
          <p:spPr>
            <a:xfrm>
              <a:off x="4856632" y="3186877"/>
              <a:ext cx="116600" cy="132977"/>
            </a:xfrm>
            <a:custGeom>
              <a:avLst/>
              <a:gdLst>
                <a:gd name="connsiteX0" fmla="*/ 57348 w 116600"/>
                <a:gd name="connsiteY0" fmla="*/ 126739 h 132978"/>
                <a:gd name="connsiteX1" fmla="*/ 59952 w 116600"/>
                <a:gd name="connsiteY1" fmla="*/ 109667 h 132978"/>
                <a:gd name="connsiteX2" fmla="*/ 73097 w 116600"/>
                <a:gd name="connsiteY2" fmla="*/ 100490 h 132978"/>
                <a:gd name="connsiteX3" fmla="*/ 82274 w 116600"/>
                <a:gd name="connsiteY3" fmla="*/ 88668 h 132978"/>
                <a:gd name="connsiteX4" fmla="*/ 94096 w 116600"/>
                <a:gd name="connsiteY4" fmla="*/ 101772 h 132978"/>
                <a:gd name="connsiteX5" fmla="*/ 109845 w 116600"/>
                <a:gd name="connsiteY5" fmla="*/ 104417 h 132978"/>
                <a:gd name="connsiteX6" fmla="*/ 116418 w 116600"/>
                <a:gd name="connsiteY6" fmla="*/ 79615 h 132978"/>
                <a:gd name="connsiteX7" fmla="*/ 111168 w 116600"/>
                <a:gd name="connsiteY7" fmla="*/ 57294 h 132978"/>
                <a:gd name="connsiteX8" fmla="*/ 107034 w 116600"/>
                <a:gd name="connsiteY8" fmla="*/ 40222 h 132978"/>
                <a:gd name="connsiteX9" fmla="*/ 109638 w 116600"/>
                <a:gd name="connsiteY9" fmla="*/ 23150 h 132978"/>
                <a:gd name="connsiteX10" fmla="*/ 88639 w 116600"/>
                <a:gd name="connsiteY10" fmla="*/ 23150 h 132978"/>
                <a:gd name="connsiteX11" fmla="*/ 90872 w 116600"/>
                <a:gd name="connsiteY11" fmla="*/ 1242 h 132978"/>
                <a:gd name="connsiteX12" fmla="*/ 59291 w 116600"/>
                <a:gd name="connsiteY12" fmla="*/ -81 h 132978"/>
                <a:gd name="connsiteX13" fmla="*/ 55405 w 116600"/>
                <a:gd name="connsiteY13" fmla="*/ 1035 h 132978"/>
                <a:gd name="connsiteX14" fmla="*/ 54496 w 116600"/>
                <a:gd name="connsiteY14" fmla="*/ 28400 h 132978"/>
                <a:gd name="connsiteX15" fmla="*/ 25561 w 116600"/>
                <a:gd name="connsiteY15" fmla="*/ 29722 h 132978"/>
                <a:gd name="connsiteX16" fmla="*/ 15723 w 116600"/>
                <a:gd name="connsiteY16" fmla="*/ 31004 h 132978"/>
                <a:gd name="connsiteX17" fmla="*/ 12126 w 116600"/>
                <a:gd name="connsiteY17" fmla="*/ 35468 h 132978"/>
                <a:gd name="connsiteX18" fmla="*/ 20394 w 116600"/>
                <a:gd name="connsiteY18" fmla="*/ 46133 h 132978"/>
                <a:gd name="connsiteX19" fmla="*/ 8778 w 116600"/>
                <a:gd name="connsiteY19" fmla="*/ 54937 h 132978"/>
                <a:gd name="connsiteX20" fmla="*/ 511 w 116600"/>
                <a:gd name="connsiteY20" fmla="*/ 68454 h 132978"/>
                <a:gd name="connsiteX21" fmla="*/ 10886 w 116600"/>
                <a:gd name="connsiteY21" fmla="*/ 87262 h 132978"/>
                <a:gd name="connsiteX22" fmla="*/ 26263 w 116600"/>
                <a:gd name="connsiteY22" fmla="*/ 106732 h 132978"/>
                <a:gd name="connsiteX23" fmla="*/ 47262 w 116600"/>
                <a:gd name="connsiteY23" fmla="*/ 132898 h 132978"/>
                <a:gd name="connsiteX24" fmla="*/ 57348 w 116600"/>
                <a:gd name="connsiteY24" fmla="*/ 126739 h 132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600" h="132978">
                  <a:moveTo>
                    <a:pt x="57348" y="126739"/>
                  </a:moveTo>
                  <a:cubicBezTo>
                    <a:pt x="67848" y="126739"/>
                    <a:pt x="63920" y="120166"/>
                    <a:pt x="59952" y="109667"/>
                  </a:cubicBezTo>
                  <a:cubicBezTo>
                    <a:pt x="55984" y="99167"/>
                    <a:pt x="66525" y="100490"/>
                    <a:pt x="73097" y="100490"/>
                  </a:cubicBezTo>
                  <a:cubicBezTo>
                    <a:pt x="79670" y="100490"/>
                    <a:pt x="77231" y="88668"/>
                    <a:pt x="82274" y="88668"/>
                  </a:cubicBezTo>
                  <a:cubicBezTo>
                    <a:pt x="87317" y="88668"/>
                    <a:pt x="88846" y="103094"/>
                    <a:pt x="94096" y="101772"/>
                  </a:cubicBezTo>
                  <a:cubicBezTo>
                    <a:pt x="99346" y="100449"/>
                    <a:pt x="103273" y="105905"/>
                    <a:pt x="109845" y="104417"/>
                  </a:cubicBezTo>
                  <a:cubicBezTo>
                    <a:pt x="116418" y="102929"/>
                    <a:pt x="116418" y="89949"/>
                    <a:pt x="116418" y="79615"/>
                  </a:cubicBezTo>
                  <a:cubicBezTo>
                    <a:pt x="116418" y="69281"/>
                    <a:pt x="117699" y="61221"/>
                    <a:pt x="111168" y="57294"/>
                  </a:cubicBezTo>
                  <a:cubicBezTo>
                    <a:pt x="104636" y="53367"/>
                    <a:pt x="99346" y="44149"/>
                    <a:pt x="107034" y="40222"/>
                  </a:cubicBezTo>
                  <a:cubicBezTo>
                    <a:pt x="114723" y="36295"/>
                    <a:pt x="116211" y="28400"/>
                    <a:pt x="109638" y="23150"/>
                  </a:cubicBezTo>
                  <a:cubicBezTo>
                    <a:pt x="103066" y="17900"/>
                    <a:pt x="88639" y="28400"/>
                    <a:pt x="88639" y="23150"/>
                  </a:cubicBezTo>
                  <a:cubicBezTo>
                    <a:pt x="88639" y="20256"/>
                    <a:pt x="89797" y="10005"/>
                    <a:pt x="90872" y="1242"/>
                  </a:cubicBezTo>
                  <a:cubicBezTo>
                    <a:pt x="75701" y="746"/>
                    <a:pt x="59291" y="-81"/>
                    <a:pt x="59291" y="-81"/>
                  </a:cubicBezTo>
                  <a:lnTo>
                    <a:pt x="55405" y="1035"/>
                  </a:lnTo>
                  <a:cubicBezTo>
                    <a:pt x="55984" y="10166"/>
                    <a:pt x="55653" y="19326"/>
                    <a:pt x="54496" y="28400"/>
                  </a:cubicBezTo>
                  <a:cubicBezTo>
                    <a:pt x="54496" y="28400"/>
                    <a:pt x="30893" y="29722"/>
                    <a:pt x="25561" y="29722"/>
                  </a:cubicBezTo>
                  <a:cubicBezTo>
                    <a:pt x="24403" y="29722"/>
                    <a:pt x="20807" y="30218"/>
                    <a:pt x="15723" y="31004"/>
                  </a:cubicBezTo>
                  <a:cubicBezTo>
                    <a:pt x="14689" y="32612"/>
                    <a:pt x="13490" y="34108"/>
                    <a:pt x="12126" y="35468"/>
                  </a:cubicBezTo>
                  <a:cubicBezTo>
                    <a:pt x="9274" y="38279"/>
                    <a:pt x="18699" y="42082"/>
                    <a:pt x="20394" y="46133"/>
                  </a:cubicBezTo>
                  <a:cubicBezTo>
                    <a:pt x="22088" y="50184"/>
                    <a:pt x="8447" y="48985"/>
                    <a:pt x="8778" y="54937"/>
                  </a:cubicBezTo>
                  <a:cubicBezTo>
                    <a:pt x="9108" y="60890"/>
                    <a:pt x="4065" y="65602"/>
                    <a:pt x="511" y="68454"/>
                  </a:cubicBezTo>
                  <a:cubicBezTo>
                    <a:pt x="-3044" y="71307"/>
                    <a:pt x="10556" y="83212"/>
                    <a:pt x="10886" y="87262"/>
                  </a:cubicBezTo>
                  <a:cubicBezTo>
                    <a:pt x="11217" y="91313"/>
                    <a:pt x="14317" y="95116"/>
                    <a:pt x="26263" y="106732"/>
                  </a:cubicBezTo>
                  <a:cubicBezTo>
                    <a:pt x="38209" y="118347"/>
                    <a:pt x="32216" y="120662"/>
                    <a:pt x="47262" y="132898"/>
                  </a:cubicBezTo>
                  <a:cubicBezTo>
                    <a:pt x="49288" y="129190"/>
                    <a:pt x="53132" y="126842"/>
                    <a:pt x="57348" y="126739"/>
                  </a:cubicBezTo>
                  <a:close/>
                </a:path>
              </a:pathLst>
            </a:custGeom>
            <a:grpFill/>
            <a:ln w="6350" cap="flat">
              <a:solidFill>
                <a:schemeClr val="bg1"/>
              </a:solidFill>
              <a:prstDash val="solid"/>
              <a:miter/>
            </a:ln>
          </p:spPr>
          <p:txBody>
            <a:bodyPr rtlCol="0" anchor="ctr"/>
            <a:lstStyle/>
            <a:p>
              <a:endParaRPr lang="uk-UA"/>
            </a:p>
          </p:txBody>
        </p:sp>
        <p:sp>
          <p:nvSpPr>
            <p:cNvPr id="335" name="Freeform: Shape 334">
              <a:extLst>
                <a:ext uri="{FF2B5EF4-FFF2-40B4-BE49-F238E27FC236}">
                  <a16:creationId xmlns:a16="http://schemas.microsoft.com/office/drawing/2014/main" id="{8C79FB3B-ED41-4059-9389-6B055CA58E4D}"/>
                </a:ext>
              </a:extLst>
            </p:cNvPr>
            <p:cNvSpPr/>
            <p:nvPr/>
          </p:nvSpPr>
          <p:spPr>
            <a:xfrm>
              <a:off x="4867727" y="3187869"/>
              <a:ext cx="44878" cy="29762"/>
            </a:xfrm>
            <a:custGeom>
              <a:avLst/>
              <a:gdLst>
                <a:gd name="connsiteX0" fmla="*/ 43609 w 44878"/>
                <a:gd name="connsiteY0" fmla="*/ 27283 h 29762"/>
                <a:gd name="connsiteX1" fmla="*/ 44518 w 44878"/>
                <a:gd name="connsiteY1" fmla="*/ -81 h 29762"/>
                <a:gd name="connsiteX2" fmla="*/ 39269 w 44878"/>
                <a:gd name="connsiteY2" fmla="*/ 1407 h 29762"/>
                <a:gd name="connsiteX3" fmla="*/ 9878 w 44878"/>
                <a:gd name="connsiteY3" fmla="*/ 1407 h 29762"/>
                <a:gd name="connsiteX4" fmla="*/ 9878 w 44878"/>
                <a:gd name="connsiteY4" fmla="*/ 2027 h 29762"/>
                <a:gd name="connsiteX5" fmla="*/ 7481 w 44878"/>
                <a:gd name="connsiteY5" fmla="*/ 14606 h 29762"/>
                <a:gd name="connsiteX6" fmla="*/ 4877 w 44878"/>
                <a:gd name="connsiteY6" fmla="*/ 15833 h 29762"/>
                <a:gd name="connsiteX7" fmla="*/ 3926 w 44878"/>
                <a:gd name="connsiteY7" fmla="*/ 24101 h 29762"/>
                <a:gd name="connsiteX8" fmla="*/ 4711 w 44878"/>
                <a:gd name="connsiteY8" fmla="*/ 29681 h 29762"/>
                <a:gd name="connsiteX9" fmla="*/ 14549 w 44878"/>
                <a:gd name="connsiteY9" fmla="*/ 28400 h 29762"/>
                <a:gd name="connsiteX10" fmla="*/ 43609 w 44878"/>
                <a:gd name="connsiteY10" fmla="*/ 27283 h 2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878" h="29762">
                  <a:moveTo>
                    <a:pt x="43609" y="27283"/>
                  </a:moveTo>
                  <a:cubicBezTo>
                    <a:pt x="44766" y="18210"/>
                    <a:pt x="45097" y="9050"/>
                    <a:pt x="44518" y="-81"/>
                  </a:cubicBezTo>
                  <a:lnTo>
                    <a:pt x="39269" y="1407"/>
                  </a:lnTo>
                  <a:lnTo>
                    <a:pt x="9878" y="1407"/>
                  </a:lnTo>
                  <a:cubicBezTo>
                    <a:pt x="9837" y="1609"/>
                    <a:pt x="9837" y="1820"/>
                    <a:pt x="9878" y="2027"/>
                  </a:cubicBezTo>
                  <a:cubicBezTo>
                    <a:pt x="12689" y="6157"/>
                    <a:pt x="11615" y="11791"/>
                    <a:pt x="7481" y="14606"/>
                  </a:cubicBezTo>
                  <a:cubicBezTo>
                    <a:pt x="6696" y="15151"/>
                    <a:pt x="5827" y="15569"/>
                    <a:pt x="4877" y="15833"/>
                  </a:cubicBezTo>
                  <a:cubicBezTo>
                    <a:pt x="-1737" y="18066"/>
                    <a:pt x="-1407" y="24101"/>
                    <a:pt x="3926" y="24101"/>
                  </a:cubicBezTo>
                  <a:cubicBezTo>
                    <a:pt x="7192" y="24101"/>
                    <a:pt x="6447" y="26994"/>
                    <a:pt x="4711" y="29681"/>
                  </a:cubicBezTo>
                  <a:cubicBezTo>
                    <a:pt x="9796" y="28896"/>
                    <a:pt x="13392" y="28400"/>
                    <a:pt x="14549" y="28400"/>
                  </a:cubicBezTo>
                  <a:cubicBezTo>
                    <a:pt x="20006" y="28606"/>
                    <a:pt x="43609" y="27283"/>
                    <a:pt x="43609" y="27283"/>
                  </a:cubicBezTo>
                  <a:close/>
                </a:path>
              </a:pathLst>
            </a:custGeom>
            <a:grpFill/>
            <a:ln w="6350" cap="flat">
              <a:solidFill>
                <a:schemeClr val="bg1"/>
              </a:solidFill>
              <a:prstDash val="solid"/>
              <a:miter/>
            </a:ln>
          </p:spPr>
          <p:txBody>
            <a:bodyPr rtlCol="0" anchor="ctr"/>
            <a:lstStyle/>
            <a:p>
              <a:endParaRPr lang="uk-UA"/>
            </a:p>
          </p:txBody>
        </p:sp>
        <p:sp>
          <p:nvSpPr>
            <p:cNvPr id="336" name="Freeform: Shape 335">
              <a:extLst>
                <a:ext uri="{FF2B5EF4-FFF2-40B4-BE49-F238E27FC236}">
                  <a16:creationId xmlns:a16="http://schemas.microsoft.com/office/drawing/2014/main" id="{38D8CA23-7A56-47F4-A0DA-BBC547D35648}"/>
                </a:ext>
              </a:extLst>
            </p:cNvPr>
            <p:cNvSpPr/>
            <p:nvPr/>
          </p:nvSpPr>
          <p:spPr>
            <a:xfrm>
              <a:off x="4903894" y="3156453"/>
              <a:ext cx="149114" cy="187128"/>
            </a:xfrm>
            <a:custGeom>
              <a:avLst/>
              <a:gdLst>
                <a:gd name="connsiteX0" fmla="*/ 40263 w 149113"/>
                <a:gd name="connsiteY0" fmla="*/ 176838 h 187129"/>
                <a:gd name="connsiteX1" fmla="*/ 54689 w 149113"/>
                <a:gd name="connsiteY1" fmla="*/ 178161 h 187129"/>
                <a:gd name="connsiteX2" fmla="*/ 71761 w 149113"/>
                <a:gd name="connsiteY2" fmla="*/ 179484 h 187129"/>
                <a:gd name="connsiteX3" fmla="*/ 80979 w 149113"/>
                <a:gd name="connsiteY3" fmla="*/ 178161 h 187129"/>
                <a:gd name="connsiteX4" fmla="*/ 94082 w 149113"/>
                <a:gd name="connsiteY4" fmla="*/ 166339 h 187129"/>
                <a:gd name="connsiteX5" fmla="*/ 101978 w 149113"/>
                <a:gd name="connsiteY5" fmla="*/ 150590 h 187129"/>
                <a:gd name="connsiteX6" fmla="*/ 103301 w 149113"/>
                <a:gd name="connsiteY6" fmla="*/ 115123 h 187129"/>
                <a:gd name="connsiteX7" fmla="*/ 121654 w 149113"/>
                <a:gd name="connsiteY7" fmla="*/ 91520 h 187129"/>
                <a:gd name="connsiteX8" fmla="*/ 137403 w 149113"/>
                <a:gd name="connsiteY8" fmla="*/ 46877 h 187129"/>
                <a:gd name="connsiteX9" fmla="*/ 145298 w 149113"/>
                <a:gd name="connsiteY9" fmla="*/ 24555 h 187129"/>
                <a:gd name="connsiteX10" fmla="*/ 148439 w 149113"/>
                <a:gd name="connsiteY10" fmla="*/ 2564 h 187129"/>
                <a:gd name="connsiteX11" fmla="*/ 148439 w 149113"/>
                <a:gd name="connsiteY11" fmla="*/ 2564 h 187129"/>
                <a:gd name="connsiteX12" fmla="*/ 130128 w 149113"/>
                <a:gd name="connsiteY12" fmla="*/ -81 h 187129"/>
                <a:gd name="connsiteX13" fmla="*/ 120951 w 149113"/>
                <a:gd name="connsiteY13" fmla="*/ 2564 h 187129"/>
                <a:gd name="connsiteX14" fmla="*/ 109170 w 149113"/>
                <a:gd name="connsiteY14" fmla="*/ 5169 h 187129"/>
                <a:gd name="connsiteX15" fmla="*/ 105036 w 149113"/>
                <a:gd name="connsiteY15" fmla="*/ 20876 h 187129"/>
                <a:gd name="connsiteX16" fmla="*/ 98464 w 149113"/>
                <a:gd name="connsiteY16" fmla="*/ 41834 h 187129"/>
                <a:gd name="connsiteX17" fmla="*/ 68371 w 149113"/>
                <a:gd name="connsiteY17" fmla="*/ 31334 h 187129"/>
                <a:gd name="connsiteX18" fmla="*/ 43569 w 149113"/>
                <a:gd name="connsiteY18" fmla="*/ 31334 h 187129"/>
                <a:gd name="connsiteX19" fmla="*/ 41338 w 149113"/>
                <a:gd name="connsiteY19" fmla="*/ 53243 h 187129"/>
                <a:gd name="connsiteX20" fmla="*/ 62336 w 149113"/>
                <a:gd name="connsiteY20" fmla="*/ 53243 h 187129"/>
                <a:gd name="connsiteX21" fmla="*/ 59732 w 149113"/>
                <a:gd name="connsiteY21" fmla="*/ 70314 h 187129"/>
                <a:gd name="connsiteX22" fmla="*/ 63866 w 149113"/>
                <a:gd name="connsiteY22" fmla="*/ 87386 h 187129"/>
                <a:gd name="connsiteX23" fmla="*/ 69115 w 149113"/>
                <a:gd name="connsiteY23" fmla="*/ 109708 h 187129"/>
                <a:gd name="connsiteX24" fmla="*/ 62543 w 149113"/>
                <a:gd name="connsiteY24" fmla="*/ 134510 h 187129"/>
                <a:gd name="connsiteX25" fmla="*/ 46794 w 149113"/>
                <a:gd name="connsiteY25" fmla="*/ 131864 h 187129"/>
                <a:gd name="connsiteX26" fmla="*/ 34972 w 149113"/>
                <a:gd name="connsiteY26" fmla="*/ 118761 h 187129"/>
                <a:gd name="connsiteX27" fmla="*/ 25795 w 149113"/>
                <a:gd name="connsiteY27" fmla="*/ 130583 h 187129"/>
                <a:gd name="connsiteX28" fmla="*/ 12650 w 149113"/>
                <a:gd name="connsiteY28" fmla="*/ 139760 h 187129"/>
                <a:gd name="connsiteX29" fmla="*/ 10046 w 149113"/>
                <a:gd name="connsiteY29" fmla="*/ 156831 h 187129"/>
                <a:gd name="connsiteX30" fmla="*/ -82 w 149113"/>
                <a:gd name="connsiteY30" fmla="*/ 162866 h 187129"/>
                <a:gd name="connsiteX31" fmla="*/ 2150 w 149113"/>
                <a:gd name="connsiteY31" fmla="*/ 164644 h 187129"/>
                <a:gd name="connsiteX32" fmla="*/ 20338 w 149113"/>
                <a:gd name="connsiteY32" fmla="*/ 187048 h 187129"/>
                <a:gd name="connsiteX33" fmla="*/ 40263 w 149113"/>
                <a:gd name="connsiteY33" fmla="*/ 176838 h 18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9113" h="187129">
                  <a:moveTo>
                    <a:pt x="40263" y="176838"/>
                  </a:moveTo>
                  <a:cubicBezTo>
                    <a:pt x="44396" y="178161"/>
                    <a:pt x="46835" y="184733"/>
                    <a:pt x="54689" y="178161"/>
                  </a:cubicBezTo>
                  <a:cubicBezTo>
                    <a:pt x="62543" y="171588"/>
                    <a:pt x="71761" y="172911"/>
                    <a:pt x="71761" y="179484"/>
                  </a:cubicBezTo>
                  <a:cubicBezTo>
                    <a:pt x="71761" y="186056"/>
                    <a:pt x="74407" y="184733"/>
                    <a:pt x="80979" y="178161"/>
                  </a:cubicBezTo>
                  <a:cubicBezTo>
                    <a:pt x="87551" y="171588"/>
                    <a:pt x="94082" y="179484"/>
                    <a:pt x="94082" y="166339"/>
                  </a:cubicBezTo>
                  <a:cubicBezTo>
                    <a:pt x="94082" y="153194"/>
                    <a:pt x="101978" y="165016"/>
                    <a:pt x="101978" y="150590"/>
                  </a:cubicBezTo>
                  <a:cubicBezTo>
                    <a:pt x="101978" y="136163"/>
                    <a:pt x="103301" y="121654"/>
                    <a:pt x="103301" y="115123"/>
                  </a:cubicBezTo>
                  <a:cubicBezTo>
                    <a:pt x="103301" y="108592"/>
                    <a:pt x="121654" y="102020"/>
                    <a:pt x="121654" y="91520"/>
                  </a:cubicBezTo>
                  <a:cubicBezTo>
                    <a:pt x="121654" y="81021"/>
                    <a:pt x="137403" y="60022"/>
                    <a:pt x="137403" y="46877"/>
                  </a:cubicBezTo>
                  <a:cubicBezTo>
                    <a:pt x="137403" y="33732"/>
                    <a:pt x="141537" y="31128"/>
                    <a:pt x="145298" y="24555"/>
                  </a:cubicBezTo>
                  <a:cubicBezTo>
                    <a:pt x="148729" y="17768"/>
                    <a:pt x="149845" y="10042"/>
                    <a:pt x="148439" y="2564"/>
                  </a:cubicBezTo>
                  <a:lnTo>
                    <a:pt x="148439" y="2564"/>
                  </a:lnTo>
                  <a:lnTo>
                    <a:pt x="130128" y="-81"/>
                  </a:lnTo>
                  <a:lnTo>
                    <a:pt x="120951" y="2564"/>
                  </a:lnTo>
                  <a:lnTo>
                    <a:pt x="109170" y="5169"/>
                  </a:lnTo>
                  <a:cubicBezTo>
                    <a:pt x="109790" y="10737"/>
                    <a:pt x="108302" y="16329"/>
                    <a:pt x="105036" y="20876"/>
                  </a:cubicBezTo>
                  <a:cubicBezTo>
                    <a:pt x="99787" y="27449"/>
                    <a:pt x="98464" y="41834"/>
                    <a:pt x="98464" y="41834"/>
                  </a:cubicBezTo>
                  <a:cubicBezTo>
                    <a:pt x="98464" y="41834"/>
                    <a:pt x="74903" y="30053"/>
                    <a:pt x="68371" y="31334"/>
                  </a:cubicBezTo>
                  <a:cubicBezTo>
                    <a:pt x="60104" y="31851"/>
                    <a:pt x="51837" y="31851"/>
                    <a:pt x="43569" y="31334"/>
                  </a:cubicBezTo>
                  <a:cubicBezTo>
                    <a:pt x="42495" y="40098"/>
                    <a:pt x="41338" y="50349"/>
                    <a:pt x="41338" y="53243"/>
                  </a:cubicBezTo>
                  <a:cubicBezTo>
                    <a:pt x="41338" y="58492"/>
                    <a:pt x="55764" y="47993"/>
                    <a:pt x="62336" y="53243"/>
                  </a:cubicBezTo>
                  <a:cubicBezTo>
                    <a:pt x="68909" y="58492"/>
                    <a:pt x="67586" y="66388"/>
                    <a:pt x="59732" y="70314"/>
                  </a:cubicBezTo>
                  <a:cubicBezTo>
                    <a:pt x="51878" y="74241"/>
                    <a:pt x="57086" y="83418"/>
                    <a:pt x="63866" y="87386"/>
                  </a:cubicBezTo>
                  <a:cubicBezTo>
                    <a:pt x="70645" y="91355"/>
                    <a:pt x="69115" y="99167"/>
                    <a:pt x="69115" y="109708"/>
                  </a:cubicBezTo>
                  <a:cubicBezTo>
                    <a:pt x="69115" y="120249"/>
                    <a:pt x="69115" y="133311"/>
                    <a:pt x="62543" y="134510"/>
                  </a:cubicBezTo>
                  <a:cubicBezTo>
                    <a:pt x="55970" y="135708"/>
                    <a:pt x="52043" y="130583"/>
                    <a:pt x="46794" y="131864"/>
                  </a:cubicBezTo>
                  <a:cubicBezTo>
                    <a:pt x="41544" y="133146"/>
                    <a:pt x="40221" y="118761"/>
                    <a:pt x="34972" y="118761"/>
                  </a:cubicBezTo>
                  <a:cubicBezTo>
                    <a:pt x="29722" y="118761"/>
                    <a:pt x="32367" y="130583"/>
                    <a:pt x="25795" y="130583"/>
                  </a:cubicBezTo>
                  <a:cubicBezTo>
                    <a:pt x="19222" y="130583"/>
                    <a:pt x="8723" y="129260"/>
                    <a:pt x="12650" y="139760"/>
                  </a:cubicBezTo>
                  <a:cubicBezTo>
                    <a:pt x="16577" y="150259"/>
                    <a:pt x="20545" y="156831"/>
                    <a:pt x="10046" y="156831"/>
                  </a:cubicBezTo>
                  <a:cubicBezTo>
                    <a:pt x="5829" y="156898"/>
                    <a:pt x="1985" y="159196"/>
                    <a:pt x="-82" y="162866"/>
                  </a:cubicBezTo>
                  <a:lnTo>
                    <a:pt x="2150" y="164644"/>
                  </a:lnTo>
                  <a:cubicBezTo>
                    <a:pt x="9880" y="170576"/>
                    <a:pt x="16122" y="178252"/>
                    <a:pt x="20338" y="187048"/>
                  </a:cubicBezTo>
                  <a:cubicBezTo>
                    <a:pt x="29102" y="181426"/>
                    <a:pt x="38113" y="176135"/>
                    <a:pt x="40263" y="176838"/>
                  </a:cubicBezTo>
                  <a:close/>
                </a:path>
              </a:pathLst>
            </a:custGeom>
            <a:grpFill/>
            <a:ln w="6350" cap="flat">
              <a:solidFill>
                <a:schemeClr val="bg1"/>
              </a:solidFill>
              <a:prstDash val="solid"/>
              <a:miter/>
            </a:ln>
          </p:spPr>
          <p:txBody>
            <a:bodyPr rtlCol="0" anchor="ctr"/>
            <a:lstStyle/>
            <a:p>
              <a:endParaRPr lang="uk-UA"/>
            </a:p>
          </p:txBody>
        </p:sp>
        <p:sp>
          <p:nvSpPr>
            <p:cNvPr id="337" name="Freeform: Shape 336">
              <a:extLst>
                <a:ext uri="{FF2B5EF4-FFF2-40B4-BE49-F238E27FC236}">
                  <a16:creationId xmlns:a16="http://schemas.microsoft.com/office/drawing/2014/main" id="{E61B7A96-A986-4338-86A1-9CA87CCC61F0}"/>
                </a:ext>
              </a:extLst>
            </p:cNvPr>
            <p:cNvSpPr/>
            <p:nvPr/>
          </p:nvSpPr>
          <p:spPr>
            <a:xfrm>
              <a:off x="5123557" y="2727426"/>
              <a:ext cx="347679" cy="431833"/>
            </a:xfrm>
            <a:custGeom>
              <a:avLst/>
              <a:gdLst>
                <a:gd name="connsiteX0" fmla="*/ 274804 w 347678"/>
                <a:gd name="connsiteY0" fmla="*/ 8186 h 431835"/>
                <a:gd name="connsiteX1" fmla="*/ 260997 w 347678"/>
                <a:gd name="connsiteY1" fmla="*/ 23274 h 431835"/>
                <a:gd name="connsiteX2" fmla="*/ 248596 w 347678"/>
                <a:gd name="connsiteY2" fmla="*/ 33319 h 431835"/>
                <a:gd name="connsiteX3" fmla="*/ 237270 w 347678"/>
                <a:gd name="connsiteY3" fmla="*/ 27036 h 431835"/>
                <a:gd name="connsiteX4" fmla="*/ 209658 w 347678"/>
                <a:gd name="connsiteY4" fmla="*/ 27036 h 431835"/>
                <a:gd name="connsiteX5" fmla="*/ 199613 w 347678"/>
                <a:gd name="connsiteY5" fmla="*/ 23274 h 431835"/>
                <a:gd name="connsiteX6" fmla="*/ 192049 w 347678"/>
                <a:gd name="connsiteY6" fmla="*/ 28276 h 431835"/>
                <a:gd name="connsiteX7" fmla="*/ 62542 w 347678"/>
                <a:gd name="connsiteY7" fmla="*/ 28276 h 431835"/>
                <a:gd name="connsiteX8" fmla="*/ 62542 w 347678"/>
                <a:gd name="connsiteY8" fmla="*/ 72919 h 431835"/>
                <a:gd name="connsiteX9" fmla="*/ 42576 w 347678"/>
                <a:gd name="connsiteY9" fmla="*/ 72919 h 431835"/>
                <a:gd name="connsiteX10" fmla="*/ 42576 w 347678"/>
                <a:gd name="connsiteY10" fmla="*/ 142322 h 431835"/>
                <a:gd name="connsiteX11" fmla="*/ 39972 w 347678"/>
                <a:gd name="connsiteY11" fmla="*/ 164561 h 431835"/>
                <a:gd name="connsiteX12" fmla="*/ 21619 w 347678"/>
                <a:gd name="connsiteY12" fmla="*/ 176383 h 431835"/>
                <a:gd name="connsiteX13" fmla="*/ 13807 w 347678"/>
                <a:gd name="connsiteY13" fmla="*/ 189487 h 431835"/>
                <a:gd name="connsiteX14" fmla="*/ 4630 w 347678"/>
                <a:gd name="connsiteY14" fmla="*/ 205195 h 431835"/>
                <a:gd name="connsiteX15" fmla="*/ 3307 w 347678"/>
                <a:gd name="connsiteY15" fmla="*/ 220903 h 431835"/>
                <a:gd name="connsiteX16" fmla="*/ 5911 w 347678"/>
                <a:gd name="connsiteY16" fmla="*/ 232684 h 431835"/>
                <a:gd name="connsiteX17" fmla="*/ 9838 w 347678"/>
                <a:gd name="connsiteY17" fmla="*/ 248391 h 431835"/>
                <a:gd name="connsiteX18" fmla="*/ 20338 w 347678"/>
                <a:gd name="connsiteY18" fmla="*/ 261495 h 431835"/>
                <a:gd name="connsiteX19" fmla="*/ 17775 w 347678"/>
                <a:gd name="connsiteY19" fmla="*/ 270796 h 431835"/>
                <a:gd name="connsiteX20" fmla="*/ 33524 w 347678"/>
                <a:gd name="connsiteY20" fmla="*/ 291753 h 431835"/>
                <a:gd name="connsiteX21" fmla="*/ 34847 w 347678"/>
                <a:gd name="connsiteY21" fmla="*/ 310065 h 431835"/>
                <a:gd name="connsiteX22" fmla="*/ 32201 w 347678"/>
                <a:gd name="connsiteY22" fmla="*/ 317919 h 431835"/>
                <a:gd name="connsiteX23" fmla="*/ 41378 w 347678"/>
                <a:gd name="connsiteY23" fmla="*/ 319242 h 431835"/>
                <a:gd name="connsiteX24" fmla="*/ 43982 w 347678"/>
                <a:gd name="connsiteY24" fmla="*/ 325814 h 431835"/>
                <a:gd name="connsiteX25" fmla="*/ 61012 w 347678"/>
                <a:gd name="connsiteY25" fmla="*/ 333627 h 431835"/>
                <a:gd name="connsiteX26" fmla="*/ 70189 w 347678"/>
                <a:gd name="connsiteY26" fmla="*/ 346730 h 431835"/>
                <a:gd name="connsiteX27" fmla="*/ 83293 w 347678"/>
                <a:gd name="connsiteY27" fmla="*/ 358511 h 431835"/>
                <a:gd name="connsiteX28" fmla="*/ 91105 w 347678"/>
                <a:gd name="connsiteY28" fmla="*/ 372938 h 431835"/>
                <a:gd name="connsiteX29" fmla="*/ 105532 w 347678"/>
                <a:gd name="connsiteY29" fmla="*/ 383437 h 431835"/>
                <a:gd name="connsiteX30" fmla="*/ 110451 w 347678"/>
                <a:gd name="connsiteY30" fmla="*/ 395631 h 431835"/>
                <a:gd name="connsiteX31" fmla="*/ 115948 w 347678"/>
                <a:gd name="connsiteY31" fmla="*/ 401212 h 431835"/>
                <a:gd name="connsiteX32" fmla="*/ 125125 w 347678"/>
                <a:gd name="connsiteY32" fmla="*/ 411711 h 431835"/>
                <a:gd name="connsiteX33" fmla="*/ 138270 w 347678"/>
                <a:gd name="connsiteY33" fmla="*/ 411711 h 431835"/>
                <a:gd name="connsiteX34" fmla="*/ 150092 w 347678"/>
                <a:gd name="connsiteY34" fmla="*/ 413034 h 431835"/>
                <a:gd name="connsiteX35" fmla="*/ 160592 w 347678"/>
                <a:gd name="connsiteY35" fmla="*/ 410388 h 431835"/>
                <a:gd name="connsiteX36" fmla="*/ 185104 w 347678"/>
                <a:gd name="connsiteY36" fmla="*/ 431057 h 431835"/>
                <a:gd name="connsiteX37" fmla="*/ 200812 w 347678"/>
                <a:gd name="connsiteY37" fmla="*/ 426427 h 431835"/>
                <a:gd name="connsiteX38" fmla="*/ 213998 w 347678"/>
                <a:gd name="connsiteY38" fmla="*/ 431139 h 431835"/>
                <a:gd name="connsiteX39" fmla="*/ 229540 w 347678"/>
                <a:gd name="connsiteY39" fmla="*/ 425972 h 431835"/>
                <a:gd name="connsiteX40" fmla="*/ 242727 w 347678"/>
                <a:gd name="connsiteY40" fmla="*/ 425021 h 431835"/>
                <a:gd name="connsiteX41" fmla="*/ 249919 w 347678"/>
                <a:gd name="connsiteY41" fmla="*/ 418160 h 431835"/>
                <a:gd name="connsiteX42" fmla="*/ 252606 w 347678"/>
                <a:gd name="connsiteY42" fmla="*/ 414687 h 431835"/>
                <a:gd name="connsiteX43" fmla="*/ 269554 w 347678"/>
                <a:gd name="connsiteY43" fmla="*/ 403361 h 431835"/>
                <a:gd name="connsiteX44" fmla="*/ 282286 w 347678"/>
                <a:gd name="connsiteY44" fmla="*/ 404767 h 431835"/>
                <a:gd name="connsiteX45" fmla="*/ 287577 w 347678"/>
                <a:gd name="connsiteY45" fmla="*/ 407991 h 431835"/>
                <a:gd name="connsiteX46" fmla="*/ 287907 w 347678"/>
                <a:gd name="connsiteY46" fmla="*/ 389348 h 431835"/>
                <a:gd name="connsiteX47" fmla="*/ 268231 w 347678"/>
                <a:gd name="connsiteY47" fmla="*/ 373599 h 431835"/>
                <a:gd name="connsiteX48" fmla="*/ 249878 w 347678"/>
                <a:gd name="connsiteY48" fmla="*/ 349955 h 431835"/>
                <a:gd name="connsiteX49" fmla="*/ 230161 w 347678"/>
                <a:gd name="connsiteY49" fmla="*/ 339455 h 431835"/>
                <a:gd name="connsiteX50" fmla="*/ 234087 w 347678"/>
                <a:gd name="connsiteY50" fmla="*/ 327633 h 431835"/>
                <a:gd name="connsiteX51" fmla="*/ 251159 w 347678"/>
                <a:gd name="connsiteY51" fmla="*/ 323499 h 431835"/>
                <a:gd name="connsiteX52" fmla="*/ 253805 w 347678"/>
                <a:gd name="connsiteY52" fmla="*/ 299855 h 431835"/>
                <a:gd name="connsiteX53" fmla="*/ 260377 w 347678"/>
                <a:gd name="connsiteY53" fmla="*/ 280179 h 431835"/>
                <a:gd name="connsiteX54" fmla="*/ 269554 w 347678"/>
                <a:gd name="connsiteY54" fmla="*/ 271002 h 431835"/>
                <a:gd name="connsiteX55" fmla="*/ 276126 w 347678"/>
                <a:gd name="connsiteY55" fmla="*/ 249962 h 431835"/>
                <a:gd name="connsiteX56" fmla="*/ 289230 w 347678"/>
                <a:gd name="connsiteY56" fmla="*/ 234254 h 431835"/>
                <a:gd name="connsiteX57" fmla="*/ 298407 w 347678"/>
                <a:gd name="connsiteY57" fmla="*/ 223714 h 431835"/>
                <a:gd name="connsiteX58" fmla="*/ 306302 w 347678"/>
                <a:gd name="connsiteY58" fmla="*/ 198912 h 431835"/>
                <a:gd name="connsiteX59" fmla="*/ 307625 w 347678"/>
                <a:gd name="connsiteY59" fmla="*/ 169976 h 431835"/>
                <a:gd name="connsiteX60" fmla="*/ 315479 w 347678"/>
                <a:gd name="connsiteY60" fmla="*/ 148978 h 431835"/>
                <a:gd name="connsiteX61" fmla="*/ 327301 w 347678"/>
                <a:gd name="connsiteY61" fmla="*/ 137155 h 431835"/>
                <a:gd name="connsiteX62" fmla="*/ 347597 w 347678"/>
                <a:gd name="connsiteY62" fmla="*/ 118265 h 431835"/>
                <a:gd name="connsiteX63" fmla="*/ 334411 w 347678"/>
                <a:gd name="connsiteY63" fmla="*/ 106112 h 431835"/>
                <a:gd name="connsiteX64" fmla="*/ 322010 w 347678"/>
                <a:gd name="connsiteY64" fmla="*/ 73043 h 431835"/>
                <a:gd name="connsiteX65" fmla="*/ 317297 w 347678"/>
                <a:gd name="connsiteY65" fmla="*/ 37866 h 431835"/>
                <a:gd name="connsiteX66" fmla="*/ 298779 w 347678"/>
                <a:gd name="connsiteY66" fmla="*/ 15875 h 431835"/>
                <a:gd name="connsiteX67" fmla="*/ 286915 w 347678"/>
                <a:gd name="connsiteY67" fmla="*/ -81 h 431835"/>
                <a:gd name="connsiteX68" fmla="*/ 286212 w 347678"/>
                <a:gd name="connsiteY68" fmla="*/ 828 h 431835"/>
                <a:gd name="connsiteX69" fmla="*/ 274804 w 347678"/>
                <a:gd name="connsiteY69" fmla="*/ 8186 h 43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47678" h="431835">
                  <a:moveTo>
                    <a:pt x="274804" y="8186"/>
                  </a:moveTo>
                  <a:cubicBezTo>
                    <a:pt x="268521" y="8186"/>
                    <a:pt x="271001" y="23274"/>
                    <a:pt x="260997" y="23274"/>
                  </a:cubicBezTo>
                  <a:cubicBezTo>
                    <a:pt x="250994" y="23274"/>
                    <a:pt x="254714" y="33319"/>
                    <a:pt x="248596" y="33319"/>
                  </a:cubicBezTo>
                  <a:cubicBezTo>
                    <a:pt x="244132" y="32781"/>
                    <a:pt x="240081" y="30524"/>
                    <a:pt x="237270" y="27036"/>
                  </a:cubicBezTo>
                  <a:lnTo>
                    <a:pt x="209658" y="27036"/>
                  </a:lnTo>
                  <a:cubicBezTo>
                    <a:pt x="209658" y="27036"/>
                    <a:pt x="203375" y="20753"/>
                    <a:pt x="199613" y="23274"/>
                  </a:cubicBezTo>
                  <a:lnTo>
                    <a:pt x="192049" y="28276"/>
                  </a:lnTo>
                  <a:lnTo>
                    <a:pt x="62542" y="28276"/>
                  </a:lnTo>
                  <a:lnTo>
                    <a:pt x="62542" y="72919"/>
                  </a:lnTo>
                  <a:lnTo>
                    <a:pt x="42576" y="72919"/>
                  </a:lnTo>
                  <a:lnTo>
                    <a:pt x="42576" y="142322"/>
                  </a:lnTo>
                  <a:cubicBezTo>
                    <a:pt x="42576" y="142322"/>
                    <a:pt x="43899" y="163280"/>
                    <a:pt x="39972" y="164561"/>
                  </a:cubicBezTo>
                  <a:cubicBezTo>
                    <a:pt x="36045" y="165843"/>
                    <a:pt x="21619" y="169811"/>
                    <a:pt x="21619" y="176383"/>
                  </a:cubicBezTo>
                  <a:cubicBezTo>
                    <a:pt x="21619" y="182956"/>
                    <a:pt x="20338" y="188164"/>
                    <a:pt x="13807" y="189487"/>
                  </a:cubicBezTo>
                  <a:cubicBezTo>
                    <a:pt x="7275" y="190810"/>
                    <a:pt x="13807" y="205195"/>
                    <a:pt x="4630" y="205195"/>
                  </a:cubicBezTo>
                  <a:cubicBezTo>
                    <a:pt x="-4547" y="205195"/>
                    <a:pt x="8763" y="215653"/>
                    <a:pt x="3307" y="220903"/>
                  </a:cubicBezTo>
                  <a:cubicBezTo>
                    <a:pt x="-2149" y="226153"/>
                    <a:pt x="-827" y="232684"/>
                    <a:pt x="5911" y="232684"/>
                  </a:cubicBezTo>
                  <a:cubicBezTo>
                    <a:pt x="12649" y="232684"/>
                    <a:pt x="9838" y="240537"/>
                    <a:pt x="9838" y="248391"/>
                  </a:cubicBezTo>
                  <a:cubicBezTo>
                    <a:pt x="9838" y="256245"/>
                    <a:pt x="20338" y="261495"/>
                    <a:pt x="20338" y="261495"/>
                  </a:cubicBezTo>
                  <a:lnTo>
                    <a:pt x="17775" y="270796"/>
                  </a:lnTo>
                  <a:cubicBezTo>
                    <a:pt x="17775" y="270796"/>
                    <a:pt x="32201" y="287826"/>
                    <a:pt x="33524" y="291753"/>
                  </a:cubicBezTo>
                  <a:cubicBezTo>
                    <a:pt x="34847" y="295680"/>
                    <a:pt x="42659" y="306138"/>
                    <a:pt x="34847" y="310065"/>
                  </a:cubicBezTo>
                  <a:cubicBezTo>
                    <a:pt x="27034" y="313992"/>
                    <a:pt x="32201" y="317919"/>
                    <a:pt x="32201" y="317919"/>
                  </a:cubicBezTo>
                  <a:lnTo>
                    <a:pt x="41378" y="319242"/>
                  </a:lnTo>
                  <a:lnTo>
                    <a:pt x="43982" y="325814"/>
                  </a:lnTo>
                  <a:cubicBezTo>
                    <a:pt x="50472" y="326025"/>
                    <a:pt x="56631" y="328840"/>
                    <a:pt x="61012" y="333627"/>
                  </a:cubicBezTo>
                  <a:cubicBezTo>
                    <a:pt x="67585" y="341481"/>
                    <a:pt x="70189" y="342803"/>
                    <a:pt x="70189" y="346730"/>
                  </a:cubicBezTo>
                  <a:cubicBezTo>
                    <a:pt x="70189" y="350657"/>
                    <a:pt x="75439" y="351980"/>
                    <a:pt x="83293" y="358511"/>
                  </a:cubicBezTo>
                  <a:cubicBezTo>
                    <a:pt x="91147" y="365042"/>
                    <a:pt x="91105" y="369011"/>
                    <a:pt x="91105" y="372938"/>
                  </a:cubicBezTo>
                  <a:cubicBezTo>
                    <a:pt x="91105" y="376865"/>
                    <a:pt x="105532" y="383437"/>
                    <a:pt x="105532" y="383437"/>
                  </a:cubicBezTo>
                  <a:lnTo>
                    <a:pt x="110451" y="395631"/>
                  </a:lnTo>
                  <a:cubicBezTo>
                    <a:pt x="112931" y="396739"/>
                    <a:pt x="114874" y="398732"/>
                    <a:pt x="115948" y="401212"/>
                  </a:cubicBezTo>
                  <a:cubicBezTo>
                    <a:pt x="117932" y="405519"/>
                    <a:pt x="121115" y="409161"/>
                    <a:pt x="125125" y="411711"/>
                  </a:cubicBezTo>
                  <a:cubicBezTo>
                    <a:pt x="125125" y="411711"/>
                    <a:pt x="133020" y="416961"/>
                    <a:pt x="138270" y="411711"/>
                  </a:cubicBezTo>
                  <a:cubicBezTo>
                    <a:pt x="143520" y="406461"/>
                    <a:pt x="150092" y="413034"/>
                    <a:pt x="150092" y="413034"/>
                  </a:cubicBezTo>
                  <a:cubicBezTo>
                    <a:pt x="150092" y="413034"/>
                    <a:pt x="156664" y="407784"/>
                    <a:pt x="160592" y="410388"/>
                  </a:cubicBezTo>
                  <a:cubicBezTo>
                    <a:pt x="163278" y="412166"/>
                    <a:pt x="174977" y="421797"/>
                    <a:pt x="185104" y="431057"/>
                  </a:cubicBezTo>
                  <a:cubicBezTo>
                    <a:pt x="190188" y="429072"/>
                    <a:pt x="195438" y="427522"/>
                    <a:pt x="200812" y="426427"/>
                  </a:cubicBezTo>
                  <a:cubicBezTo>
                    <a:pt x="205524" y="425972"/>
                    <a:pt x="212097" y="433991"/>
                    <a:pt x="213998" y="431139"/>
                  </a:cubicBezTo>
                  <a:cubicBezTo>
                    <a:pt x="215900" y="428287"/>
                    <a:pt x="225779" y="424071"/>
                    <a:pt x="229540" y="425972"/>
                  </a:cubicBezTo>
                  <a:cubicBezTo>
                    <a:pt x="233302" y="427874"/>
                    <a:pt x="242231" y="428328"/>
                    <a:pt x="242727" y="425021"/>
                  </a:cubicBezTo>
                  <a:cubicBezTo>
                    <a:pt x="243057" y="422789"/>
                    <a:pt x="246861" y="420557"/>
                    <a:pt x="249919" y="418160"/>
                  </a:cubicBezTo>
                  <a:cubicBezTo>
                    <a:pt x="251118" y="417283"/>
                    <a:pt x="252069" y="416080"/>
                    <a:pt x="252606" y="414687"/>
                  </a:cubicBezTo>
                  <a:cubicBezTo>
                    <a:pt x="253557" y="410884"/>
                    <a:pt x="265007" y="404312"/>
                    <a:pt x="269554" y="403361"/>
                  </a:cubicBezTo>
                  <a:cubicBezTo>
                    <a:pt x="274101" y="402411"/>
                    <a:pt x="279930" y="401956"/>
                    <a:pt x="282286" y="404767"/>
                  </a:cubicBezTo>
                  <a:cubicBezTo>
                    <a:pt x="283815" y="406213"/>
                    <a:pt x="285593" y="407313"/>
                    <a:pt x="287577" y="407991"/>
                  </a:cubicBezTo>
                  <a:cubicBezTo>
                    <a:pt x="289189" y="395921"/>
                    <a:pt x="291710" y="389348"/>
                    <a:pt x="287907" y="389348"/>
                  </a:cubicBezTo>
                  <a:cubicBezTo>
                    <a:pt x="278978" y="388071"/>
                    <a:pt x="271455" y="382040"/>
                    <a:pt x="268231" y="373599"/>
                  </a:cubicBezTo>
                  <a:cubicBezTo>
                    <a:pt x="264304" y="363100"/>
                    <a:pt x="252482" y="356527"/>
                    <a:pt x="249878" y="349955"/>
                  </a:cubicBezTo>
                  <a:cubicBezTo>
                    <a:pt x="247274" y="343382"/>
                    <a:pt x="232806" y="344705"/>
                    <a:pt x="230161" y="339455"/>
                  </a:cubicBezTo>
                  <a:cubicBezTo>
                    <a:pt x="227515" y="334206"/>
                    <a:pt x="234087" y="334206"/>
                    <a:pt x="234087" y="327633"/>
                  </a:cubicBezTo>
                  <a:cubicBezTo>
                    <a:pt x="234087" y="321061"/>
                    <a:pt x="249878" y="325029"/>
                    <a:pt x="251159" y="323499"/>
                  </a:cubicBezTo>
                  <a:cubicBezTo>
                    <a:pt x="252441" y="321970"/>
                    <a:pt x="253805" y="307750"/>
                    <a:pt x="253805" y="299855"/>
                  </a:cubicBezTo>
                  <a:cubicBezTo>
                    <a:pt x="253805" y="291960"/>
                    <a:pt x="264304" y="284106"/>
                    <a:pt x="260377" y="280179"/>
                  </a:cubicBezTo>
                  <a:cubicBezTo>
                    <a:pt x="256450" y="276252"/>
                    <a:pt x="264511" y="274929"/>
                    <a:pt x="269554" y="271002"/>
                  </a:cubicBezTo>
                  <a:cubicBezTo>
                    <a:pt x="274597" y="267075"/>
                    <a:pt x="270835" y="255253"/>
                    <a:pt x="276126" y="249962"/>
                  </a:cubicBezTo>
                  <a:cubicBezTo>
                    <a:pt x="281418" y="244671"/>
                    <a:pt x="285303" y="234254"/>
                    <a:pt x="289230" y="234254"/>
                  </a:cubicBezTo>
                  <a:cubicBezTo>
                    <a:pt x="294356" y="233287"/>
                    <a:pt x="298159" y="228926"/>
                    <a:pt x="298407" y="223714"/>
                  </a:cubicBezTo>
                  <a:cubicBezTo>
                    <a:pt x="298407" y="218505"/>
                    <a:pt x="307625" y="207964"/>
                    <a:pt x="306302" y="198912"/>
                  </a:cubicBezTo>
                  <a:cubicBezTo>
                    <a:pt x="304979" y="189859"/>
                    <a:pt x="301052" y="177913"/>
                    <a:pt x="307625" y="169976"/>
                  </a:cubicBezTo>
                  <a:cubicBezTo>
                    <a:pt x="314197" y="162040"/>
                    <a:pt x="316801" y="155550"/>
                    <a:pt x="315479" y="148978"/>
                  </a:cubicBezTo>
                  <a:cubicBezTo>
                    <a:pt x="314156" y="142405"/>
                    <a:pt x="323374" y="141124"/>
                    <a:pt x="327301" y="137155"/>
                  </a:cubicBezTo>
                  <a:cubicBezTo>
                    <a:pt x="330071" y="134386"/>
                    <a:pt x="340115" y="130211"/>
                    <a:pt x="347597" y="118265"/>
                  </a:cubicBezTo>
                  <a:cubicBezTo>
                    <a:pt x="344001" y="113412"/>
                    <a:pt x="339536" y="109286"/>
                    <a:pt x="334411" y="106112"/>
                  </a:cubicBezTo>
                  <a:cubicBezTo>
                    <a:pt x="326846" y="102640"/>
                    <a:pt x="322010" y="89577"/>
                    <a:pt x="322010" y="73043"/>
                  </a:cubicBezTo>
                  <a:cubicBezTo>
                    <a:pt x="321555" y="61196"/>
                    <a:pt x="319984" y="49415"/>
                    <a:pt x="317297" y="37866"/>
                  </a:cubicBezTo>
                  <a:cubicBezTo>
                    <a:pt x="316678" y="32533"/>
                    <a:pt x="308493" y="21331"/>
                    <a:pt x="298779" y="15875"/>
                  </a:cubicBezTo>
                  <a:cubicBezTo>
                    <a:pt x="292537" y="12729"/>
                    <a:pt x="288114" y="6814"/>
                    <a:pt x="286915" y="-81"/>
                  </a:cubicBezTo>
                  <a:lnTo>
                    <a:pt x="286212" y="828"/>
                  </a:lnTo>
                  <a:cubicBezTo>
                    <a:pt x="279805" y="9468"/>
                    <a:pt x="281087" y="8186"/>
                    <a:pt x="274804" y="8186"/>
                  </a:cubicBezTo>
                  <a:close/>
                </a:path>
              </a:pathLst>
            </a:custGeom>
            <a:grpFill/>
            <a:ln w="6350" cap="flat">
              <a:solidFill>
                <a:schemeClr val="bg1"/>
              </a:solidFill>
              <a:prstDash val="solid"/>
              <a:miter/>
            </a:ln>
          </p:spPr>
          <p:txBody>
            <a:bodyPr rtlCol="0" anchor="ctr"/>
            <a:lstStyle/>
            <a:p>
              <a:endParaRPr lang="uk-UA"/>
            </a:p>
          </p:txBody>
        </p:sp>
        <p:sp>
          <p:nvSpPr>
            <p:cNvPr id="338" name="Freeform: Shape 337">
              <a:extLst>
                <a:ext uri="{FF2B5EF4-FFF2-40B4-BE49-F238E27FC236}">
                  <a16:creationId xmlns:a16="http://schemas.microsoft.com/office/drawing/2014/main" id="{3F45CFE1-C794-412F-A3AC-BCD9815617FB}"/>
                </a:ext>
              </a:extLst>
            </p:cNvPr>
            <p:cNvSpPr/>
            <p:nvPr/>
          </p:nvSpPr>
          <p:spPr>
            <a:xfrm>
              <a:off x="5539756" y="2962794"/>
              <a:ext cx="37134" cy="40013"/>
            </a:xfrm>
            <a:custGeom>
              <a:avLst/>
              <a:gdLst>
                <a:gd name="connsiteX0" fmla="*/ 12873 w 37134"/>
                <a:gd name="connsiteY0" fmla="*/ 4466 h 40013"/>
                <a:gd name="connsiteX1" fmla="*/ 2539 w 37134"/>
                <a:gd name="connsiteY1" fmla="*/ 19264 h 40013"/>
                <a:gd name="connsiteX2" fmla="*/ 1878 w 37134"/>
                <a:gd name="connsiteY2" fmla="*/ 37122 h 40013"/>
                <a:gd name="connsiteX3" fmla="*/ 13824 w 37134"/>
                <a:gd name="connsiteY3" fmla="*/ 36460 h 40013"/>
                <a:gd name="connsiteX4" fmla="*/ 23827 w 37134"/>
                <a:gd name="connsiteY4" fmla="*/ 39933 h 40013"/>
                <a:gd name="connsiteX5" fmla="*/ 32591 w 37134"/>
                <a:gd name="connsiteY5" fmla="*/ 29433 h 40013"/>
                <a:gd name="connsiteX6" fmla="*/ 21223 w 37134"/>
                <a:gd name="connsiteY6" fmla="*/ 24597 h 40013"/>
                <a:gd name="connsiteX7" fmla="*/ 33624 w 37134"/>
                <a:gd name="connsiteY7" fmla="*/ 14883 h 40013"/>
                <a:gd name="connsiteX8" fmla="*/ 31764 w 37134"/>
                <a:gd name="connsiteY8" fmla="*/ 2482 h 40013"/>
                <a:gd name="connsiteX9" fmla="*/ 28953 w 37134"/>
                <a:gd name="connsiteY9" fmla="*/ -81 h 40013"/>
                <a:gd name="connsiteX10" fmla="*/ 23166 w 37134"/>
                <a:gd name="connsiteY10" fmla="*/ 4052 h 40013"/>
                <a:gd name="connsiteX11" fmla="*/ 12873 w 37134"/>
                <a:gd name="connsiteY11" fmla="*/ 4466 h 4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34" h="40013">
                  <a:moveTo>
                    <a:pt x="12873" y="4466"/>
                  </a:moveTo>
                  <a:cubicBezTo>
                    <a:pt x="9773" y="9633"/>
                    <a:pt x="6342" y="14577"/>
                    <a:pt x="2539" y="19264"/>
                  </a:cubicBezTo>
                  <a:cubicBezTo>
                    <a:pt x="-2091" y="24555"/>
                    <a:pt x="555" y="34476"/>
                    <a:pt x="1878" y="37122"/>
                  </a:cubicBezTo>
                  <a:cubicBezTo>
                    <a:pt x="3201" y="39767"/>
                    <a:pt x="9814" y="39106"/>
                    <a:pt x="13824" y="36460"/>
                  </a:cubicBezTo>
                  <a:cubicBezTo>
                    <a:pt x="16883" y="34393"/>
                    <a:pt x="19198" y="35592"/>
                    <a:pt x="23827" y="39933"/>
                  </a:cubicBezTo>
                  <a:cubicBezTo>
                    <a:pt x="26473" y="36216"/>
                    <a:pt x="29408" y="32707"/>
                    <a:pt x="32591" y="29433"/>
                  </a:cubicBezTo>
                  <a:cubicBezTo>
                    <a:pt x="27341" y="26374"/>
                    <a:pt x="22504" y="25878"/>
                    <a:pt x="21223" y="24597"/>
                  </a:cubicBezTo>
                  <a:cubicBezTo>
                    <a:pt x="19032" y="22406"/>
                    <a:pt x="27506" y="16329"/>
                    <a:pt x="33624" y="14883"/>
                  </a:cubicBezTo>
                  <a:cubicBezTo>
                    <a:pt x="39742" y="13436"/>
                    <a:pt x="36766" y="6616"/>
                    <a:pt x="31764" y="2482"/>
                  </a:cubicBezTo>
                  <a:cubicBezTo>
                    <a:pt x="30937" y="1738"/>
                    <a:pt x="29945" y="870"/>
                    <a:pt x="28953" y="-81"/>
                  </a:cubicBezTo>
                  <a:cubicBezTo>
                    <a:pt x="26845" y="1006"/>
                    <a:pt x="24902" y="2399"/>
                    <a:pt x="23166" y="4052"/>
                  </a:cubicBezTo>
                  <a:cubicBezTo>
                    <a:pt x="21471" y="5830"/>
                    <a:pt x="17957" y="5045"/>
                    <a:pt x="12873" y="4466"/>
                  </a:cubicBezTo>
                  <a:close/>
                </a:path>
              </a:pathLst>
            </a:custGeom>
            <a:grpFill/>
            <a:ln w="6350" cap="flat">
              <a:solidFill>
                <a:schemeClr val="bg1"/>
              </a:solidFill>
              <a:prstDash val="solid"/>
              <a:miter/>
            </a:ln>
          </p:spPr>
          <p:txBody>
            <a:bodyPr rtlCol="0" anchor="ctr"/>
            <a:lstStyle/>
            <a:p>
              <a:endParaRPr lang="uk-UA"/>
            </a:p>
          </p:txBody>
        </p:sp>
        <p:sp>
          <p:nvSpPr>
            <p:cNvPr id="339" name="Freeform: Shape 338">
              <a:extLst>
                <a:ext uri="{FF2B5EF4-FFF2-40B4-BE49-F238E27FC236}">
                  <a16:creationId xmlns:a16="http://schemas.microsoft.com/office/drawing/2014/main" id="{CA6D3A06-81AA-4830-BAB6-433280768627}"/>
                </a:ext>
              </a:extLst>
            </p:cNvPr>
            <p:cNvSpPr/>
            <p:nvPr/>
          </p:nvSpPr>
          <p:spPr>
            <a:xfrm>
              <a:off x="5427613" y="2845895"/>
              <a:ext cx="141012" cy="122293"/>
            </a:xfrm>
            <a:custGeom>
              <a:avLst/>
              <a:gdLst>
                <a:gd name="connsiteX0" fmla="*/ 23287 w 141011"/>
                <a:gd name="connsiteY0" fmla="*/ 18727 h 122293"/>
                <a:gd name="connsiteX1" fmla="*/ 11464 w 141011"/>
                <a:gd name="connsiteY1" fmla="*/ 30549 h 122293"/>
                <a:gd name="connsiteX2" fmla="*/ 3610 w 141011"/>
                <a:gd name="connsiteY2" fmla="*/ 51548 h 122293"/>
                <a:gd name="connsiteX3" fmla="*/ 2288 w 141011"/>
                <a:gd name="connsiteY3" fmla="*/ 80483 h 122293"/>
                <a:gd name="connsiteX4" fmla="*/ 20021 w 141011"/>
                <a:gd name="connsiteY4" fmla="*/ 81393 h 122293"/>
                <a:gd name="connsiteX5" fmla="*/ 26676 w 141011"/>
                <a:gd name="connsiteY5" fmla="*/ 74779 h 122293"/>
                <a:gd name="connsiteX6" fmla="*/ 36597 w 141011"/>
                <a:gd name="connsiteY6" fmla="*/ 72175 h 122293"/>
                <a:gd name="connsiteX7" fmla="*/ 49825 w 141011"/>
                <a:gd name="connsiteY7" fmla="*/ 77466 h 122293"/>
                <a:gd name="connsiteX8" fmla="*/ 59084 w 141011"/>
                <a:gd name="connsiteY8" fmla="*/ 77466 h 122293"/>
                <a:gd name="connsiteX9" fmla="*/ 80248 w 141011"/>
                <a:gd name="connsiteY9" fmla="*/ 77466 h 122293"/>
                <a:gd name="connsiteX10" fmla="*/ 125304 w 141011"/>
                <a:gd name="connsiteY10" fmla="*/ 121117 h 122293"/>
                <a:gd name="connsiteX11" fmla="*/ 125015 w 141011"/>
                <a:gd name="connsiteY11" fmla="*/ 121572 h 122293"/>
                <a:gd name="connsiteX12" fmla="*/ 135142 w 141011"/>
                <a:gd name="connsiteY12" fmla="*/ 120869 h 122293"/>
                <a:gd name="connsiteX13" fmla="*/ 140930 w 141011"/>
                <a:gd name="connsiteY13" fmla="*/ 116735 h 122293"/>
                <a:gd name="connsiteX14" fmla="*/ 118319 w 141011"/>
                <a:gd name="connsiteY14" fmla="*/ 91355 h 122293"/>
                <a:gd name="connsiteX15" fmla="*/ 84712 w 141011"/>
                <a:gd name="connsiteY15" fmla="*/ 68124 h 122293"/>
                <a:gd name="connsiteX16" fmla="*/ 71195 w 141011"/>
                <a:gd name="connsiteY16" fmla="*/ 54607 h 122293"/>
                <a:gd name="connsiteX17" fmla="*/ 55488 w 141011"/>
                <a:gd name="connsiteY17" fmla="*/ 23522 h 122293"/>
                <a:gd name="connsiteX18" fmla="*/ 43583 w 141011"/>
                <a:gd name="connsiteY18" fmla="*/ -81 h 122293"/>
                <a:gd name="connsiteX19" fmla="*/ 23287 w 141011"/>
                <a:gd name="connsiteY19" fmla="*/ 18727 h 12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011" h="122293">
                  <a:moveTo>
                    <a:pt x="23287" y="18727"/>
                  </a:moveTo>
                  <a:cubicBezTo>
                    <a:pt x="19153" y="22860"/>
                    <a:pt x="10141" y="24018"/>
                    <a:pt x="11464" y="30549"/>
                  </a:cubicBezTo>
                  <a:cubicBezTo>
                    <a:pt x="12787" y="37080"/>
                    <a:pt x="10141" y="43694"/>
                    <a:pt x="3610" y="51548"/>
                  </a:cubicBezTo>
                  <a:cubicBezTo>
                    <a:pt x="-2920" y="59402"/>
                    <a:pt x="924" y="71100"/>
                    <a:pt x="2288" y="80483"/>
                  </a:cubicBezTo>
                  <a:cubicBezTo>
                    <a:pt x="10183" y="79904"/>
                    <a:pt x="18409" y="79781"/>
                    <a:pt x="20021" y="81393"/>
                  </a:cubicBezTo>
                  <a:cubicBezTo>
                    <a:pt x="23328" y="84700"/>
                    <a:pt x="24651" y="81393"/>
                    <a:pt x="26676" y="74779"/>
                  </a:cubicBezTo>
                  <a:cubicBezTo>
                    <a:pt x="28701" y="68165"/>
                    <a:pt x="32587" y="68868"/>
                    <a:pt x="36597" y="72175"/>
                  </a:cubicBezTo>
                  <a:cubicBezTo>
                    <a:pt x="40606" y="75481"/>
                    <a:pt x="43169" y="80773"/>
                    <a:pt x="49825" y="77466"/>
                  </a:cubicBezTo>
                  <a:cubicBezTo>
                    <a:pt x="56480" y="74159"/>
                    <a:pt x="55777" y="76102"/>
                    <a:pt x="59084" y="77466"/>
                  </a:cubicBezTo>
                  <a:cubicBezTo>
                    <a:pt x="62391" y="78830"/>
                    <a:pt x="75618" y="76804"/>
                    <a:pt x="80248" y="77466"/>
                  </a:cubicBezTo>
                  <a:cubicBezTo>
                    <a:pt x="84878" y="78127"/>
                    <a:pt x="125304" y="121117"/>
                    <a:pt x="125304" y="121117"/>
                  </a:cubicBezTo>
                  <a:lnTo>
                    <a:pt x="125015" y="121572"/>
                  </a:lnTo>
                  <a:cubicBezTo>
                    <a:pt x="130099" y="122150"/>
                    <a:pt x="133613" y="122936"/>
                    <a:pt x="135142" y="120869"/>
                  </a:cubicBezTo>
                  <a:cubicBezTo>
                    <a:pt x="136879" y="119215"/>
                    <a:pt x="138821" y="117822"/>
                    <a:pt x="140930" y="116735"/>
                  </a:cubicBezTo>
                  <a:cubicBezTo>
                    <a:pt x="132786" y="108815"/>
                    <a:pt x="125263" y="100337"/>
                    <a:pt x="118319" y="91355"/>
                  </a:cubicBezTo>
                  <a:cubicBezTo>
                    <a:pt x="106372" y="76267"/>
                    <a:pt x="92235" y="68124"/>
                    <a:pt x="84712" y="68124"/>
                  </a:cubicBezTo>
                  <a:cubicBezTo>
                    <a:pt x="77189" y="68124"/>
                    <a:pt x="75908" y="55268"/>
                    <a:pt x="71195" y="54607"/>
                  </a:cubicBezTo>
                  <a:cubicBezTo>
                    <a:pt x="66483" y="53945"/>
                    <a:pt x="55818" y="35468"/>
                    <a:pt x="55488" y="23522"/>
                  </a:cubicBezTo>
                  <a:cubicBezTo>
                    <a:pt x="55488" y="16825"/>
                    <a:pt x="49742" y="7483"/>
                    <a:pt x="43583" y="-81"/>
                  </a:cubicBezTo>
                  <a:cubicBezTo>
                    <a:pt x="36142" y="11782"/>
                    <a:pt x="26056" y="15916"/>
                    <a:pt x="23287" y="18727"/>
                  </a:cubicBezTo>
                  <a:close/>
                </a:path>
              </a:pathLst>
            </a:custGeom>
            <a:grpFill/>
            <a:ln w="6350" cap="flat">
              <a:solidFill>
                <a:schemeClr val="bg1"/>
              </a:solidFill>
              <a:prstDash val="solid"/>
              <a:miter/>
            </a:ln>
          </p:spPr>
          <p:txBody>
            <a:bodyPr rtlCol="0" anchor="ctr"/>
            <a:lstStyle/>
            <a:p>
              <a:endParaRPr lang="uk-UA"/>
            </a:p>
          </p:txBody>
        </p:sp>
        <p:sp>
          <p:nvSpPr>
            <p:cNvPr id="340" name="Freeform: Shape 339">
              <a:extLst>
                <a:ext uri="{FF2B5EF4-FFF2-40B4-BE49-F238E27FC236}">
                  <a16:creationId xmlns:a16="http://schemas.microsoft.com/office/drawing/2014/main" id="{80A23CDD-442C-43FC-9D87-5AE70EC9E94B}"/>
                </a:ext>
              </a:extLst>
            </p:cNvPr>
            <p:cNvSpPr/>
            <p:nvPr/>
          </p:nvSpPr>
          <p:spPr>
            <a:xfrm>
              <a:off x="5353296" y="2915532"/>
              <a:ext cx="315429" cy="245411"/>
            </a:xfrm>
            <a:custGeom>
              <a:avLst/>
              <a:gdLst>
                <a:gd name="connsiteX0" fmla="*/ 20181 w 315428"/>
                <a:gd name="connsiteY0" fmla="*/ 161765 h 245412"/>
                <a:gd name="connsiteX1" fmla="*/ 38534 w 315428"/>
                <a:gd name="connsiteY1" fmla="*/ 185409 h 245412"/>
                <a:gd name="connsiteX2" fmla="*/ 58210 w 315428"/>
                <a:gd name="connsiteY2" fmla="*/ 201158 h 245412"/>
                <a:gd name="connsiteX3" fmla="*/ 57880 w 315428"/>
                <a:gd name="connsiteY3" fmla="*/ 219801 h 245412"/>
                <a:gd name="connsiteX4" fmla="*/ 64824 w 315428"/>
                <a:gd name="connsiteY4" fmla="*/ 222694 h 245412"/>
                <a:gd name="connsiteX5" fmla="*/ 86484 w 315428"/>
                <a:gd name="connsiteY5" fmla="*/ 226828 h 245412"/>
                <a:gd name="connsiteX6" fmla="*/ 110955 w 315428"/>
                <a:gd name="connsiteY6" fmla="*/ 240965 h 245412"/>
                <a:gd name="connsiteX7" fmla="*/ 135468 w 315428"/>
                <a:gd name="connsiteY7" fmla="*/ 245099 h 245412"/>
                <a:gd name="connsiteX8" fmla="*/ 149605 w 315428"/>
                <a:gd name="connsiteY8" fmla="*/ 233814 h 245412"/>
                <a:gd name="connsiteX9" fmla="*/ 167958 w 315428"/>
                <a:gd name="connsiteY9" fmla="*/ 230052 h 245412"/>
                <a:gd name="connsiteX10" fmla="*/ 178334 w 315428"/>
                <a:gd name="connsiteY10" fmla="*/ 234186 h 245412"/>
                <a:gd name="connsiteX11" fmla="*/ 188998 w 315428"/>
                <a:gd name="connsiteY11" fmla="*/ 231499 h 245412"/>
                <a:gd name="connsiteX12" fmla="*/ 206194 w 315428"/>
                <a:gd name="connsiteY12" fmla="*/ 228854 h 245412"/>
                <a:gd name="connsiteX13" fmla="*/ 233972 w 315428"/>
                <a:gd name="connsiteY13" fmla="*/ 214221 h 245412"/>
                <a:gd name="connsiteX14" fmla="*/ 257534 w 315428"/>
                <a:gd name="connsiteY14" fmla="*/ 210087 h 245412"/>
                <a:gd name="connsiteX15" fmla="*/ 314040 w 315428"/>
                <a:gd name="connsiteY15" fmla="*/ 153580 h 245412"/>
                <a:gd name="connsiteX16" fmla="*/ 306476 w 315428"/>
                <a:gd name="connsiteY16" fmla="*/ 148868 h 245412"/>
                <a:gd name="connsiteX17" fmla="*/ 277292 w 315428"/>
                <a:gd name="connsiteY17" fmla="*/ 142254 h 245412"/>
                <a:gd name="connsiteX18" fmla="*/ 234427 w 315428"/>
                <a:gd name="connsiteY18" fmla="*/ 127208 h 245412"/>
                <a:gd name="connsiteX19" fmla="*/ 220290 w 315428"/>
                <a:gd name="connsiteY19" fmla="*/ 114476 h 245412"/>
                <a:gd name="connsiteX20" fmla="*/ 207104 w 315428"/>
                <a:gd name="connsiteY20" fmla="*/ 95172 h 245412"/>
                <a:gd name="connsiteX21" fmla="*/ 210369 w 315428"/>
                <a:gd name="connsiteY21" fmla="*/ 87277 h 245412"/>
                <a:gd name="connsiteX22" fmla="*/ 200366 w 315428"/>
                <a:gd name="connsiteY22" fmla="*/ 83805 h 245412"/>
                <a:gd name="connsiteX23" fmla="*/ 188419 w 315428"/>
                <a:gd name="connsiteY23" fmla="*/ 84466 h 245412"/>
                <a:gd name="connsiteX24" fmla="*/ 189081 w 315428"/>
                <a:gd name="connsiteY24" fmla="*/ 66609 h 245412"/>
                <a:gd name="connsiteX25" fmla="*/ 199704 w 315428"/>
                <a:gd name="connsiteY25" fmla="*/ 51355 h 245412"/>
                <a:gd name="connsiteX26" fmla="*/ 154648 w 315428"/>
                <a:gd name="connsiteY26" fmla="*/ 7704 h 245412"/>
                <a:gd name="connsiteX27" fmla="*/ 133483 w 315428"/>
                <a:gd name="connsiteY27" fmla="*/ 7704 h 245412"/>
                <a:gd name="connsiteX28" fmla="*/ 124224 w 315428"/>
                <a:gd name="connsiteY28" fmla="*/ 7704 h 245412"/>
                <a:gd name="connsiteX29" fmla="*/ 110997 w 315428"/>
                <a:gd name="connsiteY29" fmla="*/ 2413 h 245412"/>
                <a:gd name="connsiteX30" fmla="*/ 101076 w 315428"/>
                <a:gd name="connsiteY30" fmla="*/ 5018 h 245412"/>
                <a:gd name="connsiteX31" fmla="*/ 94421 w 315428"/>
                <a:gd name="connsiteY31" fmla="*/ 11631 h 245412"/>
                <a:gd name="connsiteX32" fmla="*/ 76687 w 315428"/>
                <a:gd name="connsiteY32" fmla="*/ 10722 h 245412"/>
                <a:gd name="connsiteX33" fmla="*/ 76687 w 315428"/>
                <a:gd name="connsiteY33" fmla="*/ 10722 h 245412"/>
                <a:gd name="connsiteX34" fmla="*/ 68792 w 315428"/>
                <a:gd name="connsiteY34" fmla="*/ 35524 h 245412"/>
                <a:gd name="connsiteX35" fmla="*/ 59615 w 315428"/>
                <a:gd name="connsiteY35" fmla="*/ 46065 h 245412"/>
                <a:gd name="connsiteX36" fmla="*/ 46512 w 315428"/>
                <a:gd name="connsiteY36" fmla="*/ 61772 h 245412"/>
                <a:gd name="connsiteX37" fmla="*/ 39939 w 315428"/>
                <a:gd name="connsiteY37" fmla="*/ 82813 h 245412"/>
                <a:gd name="connsiteX38" fmla="*/ 30763 w 315428"/>
                <a:gd name="connsiteY38" fmla="*/ 91989 h 245412"/>
                <a:gd name="connsiteX39" fmla="*/ 24190 w 315428"/>
                <a:gd name="connsiteY39" fmla="*/ 111665 h 245412"/>
                <a:gd name="connsiteX40" fmla="*/ 21545 w 315428"/>
                <a:gd name="connsiteY40" fmla="*/ 135309 h 245412"/>
                <a:gd name="connsiteX41" fmla="*/ 4473 w 315428"/>
                <a:gd name="connsiteY41" fmla="*/ 139443 h 245412"/>
                <a:gd name="connsiteX42" fmla="*/ 546 w 315428"/>
                <a:gd name="connsiteY42" fmla="*/ 151265 h 245412"/>
                <a:gd name="connsiteX43" fmla="*/ 20181 w 315428"/>
                <a:gd name="connsiteY43" fmla="*/ 161765 h 24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5428" h="245412">
                  <a:moveTo>
                    <a:pt x="20181" y="161765"/>
                  </a:moveTo>
                  <a:cubicBezTo>
                    <a:pt x="22785" y="168337"/>
                    <a:pt x="34607" y="174910"/>
                    <a:pt x="38534" y="185409"/>
                  </a:cubicBezTo>
                  <a:cubicBezTo>
                    <a:pt x="41758" y="193850"/>
                    <a:pt x="49281" y="199881"/>
                    <a:pt x="58210" y="201158"/>
                  </a:cubicBezTo>
                  <a:cubicBezTo>
                    <a:pt x="62344" y="201158"/>
                    <a:pt x="59492" y="207731"/>
                    <a:pt x="57880" y="219801"/>
                  </a:cubicBezTo>
                  <a:cubicBezTo>
                    <a:pt x="60360" y="220834"/>
                    <a:pt x="63047" y="221702"/>
                    <a:pt x="64824" y="222694"/>
                  </a:cubicBezTo>
                  <a:cubicBezTo>
                    <a:pt x="68131" y="224596"/>
                    <a:pt x="81772" y="222694"/>
                    <a:pt x="86484" y="226828"/>
                  </a:cubicBezTo>
                  <a:cubicBezTo>
                    <a:pt x="91196" y="230962"/>
                    <a:pt x="106284" y="240965"/>
                    <a:pt x="110955" y="240965"/>
                  </a:cubicBezTo>
                  <a:cubicBezTo>
                    <a:pt x="115626" y="240965"/>
                    <a:pt x="132657" y="243321"/>
                    <a:pt x="135468" y="245099"/>
                  </a:cubicBezTo>
                  <a:cubicBezTo>
                    <a:pt x="138279" y="246876"/>
                    <a:pt x="142040" y="238030"/>
                    <a:pt x="149605" y="233814"/>
                  </a:cubicBezTo>
                  <a:cubicBezTo>
                    <a:pt x="157169" y="229598"/>
                    <a:pt x="166552" y="226745"/>
                    <a:pt x="167958" y="230052"/>
                  </a:cubicBezTo>
                  <a:cubicBezTo>
                    <a:pt x="169818" y="233913"/>
                    <a:pt x="174324" y="235707"/>
                    <a:pt x="178334" y="234186"/>
                  </a:cubicBezTo>
                  <a:cubicBezTo>
                    <a:pt x="181806" y="233004"/>
                    <a:pt x="185361" y="232103"/>
                    <a:pt x="188998" y="231499"/>
                  </a:cubicBezTo>
                  <a:cubicBezTo>
                    <a:pt x="194620" y="230040"/>
                    <a:pt x="200407" y="229151"/>
                    <a:pt x="206194" y="228854"/>
                  </a:cubicBezTo>
                  <a:cubicBezTo>
                    <a:pt x="209955" y="229308"/>
                    <a:pt x="220290" y="214221"/>
                    <a:pt x="233972" y="214221"/>
                  </a:cubicBezTo>
                  <a:cubicBezTo>
                    <a:pt x="247654" y="214221"/>
                    <a:pt x="251375" y="216577"/>
                    <a:pt x="257534" y="210087"/>
                  </a:cubicBezTo>
                  <a:cubicBezTo>
                    <a:pt x="263693" y="203597"/>
                    <a:pt x="309783" y="156846"/>
                    <a:pt x="314040" y="153580"/>
                  </a:cubicBezTo>
                  <a:cubicBezTo>
                    <a:pt x="318298" y="150315"/>
                    <a:pt x="311189" y="148868"/>
                    <a:pt x="306476" y="148868"/>
                  </a:cubicBezTo>
                  <a:cubicBezTo>
                    <a:pt x="296390" y="148641"/>
                    <a:pt x="286469" y="146392"/>
                    <a:pt x="277292" y="142254"/>
                  </a:cubicBezTo>
                  <a:cubicBezTo>
                    <a:pt x="262205" y="136136"/>
                    <a:pt x="238685" y="128158"/>
                    <a:pt x="234427" y="127208"/>
                  </a:cubicBezTo>
                  <a:cubicBezTo>
                    <a:pt x="230169" y="126257"/>
                    <a:pt x="224093" y="116378"/>
                    <a:pt x="220290" y="114476"/>
                  </a:cubicBezTo>
                  <a:cubicBezTo>
                    <a:pt x="216487" y="112575"/>
                    <a:pt x="209005" y="99430"/>
                    <a:pt x="207104" y="95172"/>
                  </a:cubicBezTo>
                  <a:cubicBezTo>
                    <a:pt x="206483" y="93725"/>
                    <a:pt x="207971" y="90708"/>
                    <a:pt x="210369" y="87277"/>
                  </a:cubicBezTo>
                  <a:cubicBezTo>
                    <a:pt x="205740" y="82936"/>
                    <a:pt x="203425" y="81738"/>
                    <a:pt x="200366" y="83805"/>
                  </a:cubicBezTo>
                  <a:cubicBezTo>
                    <a:pt x="196232" y="86450"/>
                    <a:pt x="189742" y="87111"/>
                    <a:pt x="188419" y="84466"/>
                  </a:cubicBezTo>
                  <a:cubicBezTo>
                    <a:pt x="187097" y="81820"/>
                    <a:pt x="184286" y="72065"/>
                    <a:pt x="189081" y="66609"/>
                  </a:cubicBezTo>
                  <a:cubicBezTo>
                    <a:pt x="192966" y="61772"/>
                    <a:pt x="196521" y="56675"/>
                    <a:pt x="199704" y="51355"/>
                  </a:cubicBezTo>
                  <a:cubicBezTo>
                    <a:pt x="199704" y="51355"/>
                    <a:pt x="159319" y="8366"/>
                    <a:pt x="154648" y="7704"/>
                  </a:cubicBezTo>
                  <a:cubicBezTo>
                    <a:pt x="149977" y="7043"/>
                    <a:pt x="136790" y="9027"/>
                    <a:pt x="133483" y="7704"/>
                  </a:cubicBezTo>
                  <a:cubicBezTo>
                    <a:pt x="130177" y="6382"/>
                    <a:pt x="130838" y="4398"/>
                    <a:pt x="124224" y="7704"/>
                  </a:cubicBezTo>
                  <a:cubicBezTo>
                    <a:pt x="117610" y="11011"/>
                    <a:pt x="114965" y="5720"/>
                    <a:pt x="110997" y="2413"/>
                  </a:cubicBezTo>
                  <a:cubicBezTo>
                    <a:pt x="107029" y="-893"/>
                    <a:pt x="103060" y="-1720"/>
                    <a:pt x="101076" y="5018"/>
                  </a:cubicBezTo>
                  <a:cubicBezTo>
                    <a:pt x="99092" y="11755"/>
                    <a:pt x="97728" y="14938"/>
                    <a:pt x="94421" y="11631"/>
                  </a:cubicBezTo>
                  <a:cubicBezTo>
                    <a:pt x="92809" y="10019"/>
                    <a:pt x="84583" y="10143"/>
                    <a:pt x="76687" y="10722"/>
                  </a:cubicBezTo>
                  <a:lnTo>
                    <a:pt x="76687" y="10722"/>
                  </a:lnTo>
                  <a:cubicBezTo>
                    <a:pt x="78010" y="19899"/>
                    <a:pt x="68792" y="30439"/>
                    <a:pt x="68792" y="35524"/>
                  </a:cubicBezTo>
                  <a:cubicBezTo>
                    <a:pt x="68544" y="40736"/>
                    <a:pt x="64741" y="45097"/>
                    <a:pt x="59615" y="46065"/>
                  </a:cubicBezTo>
                  <a:cubicBezTo>
                    <a:pt x="55482" y="46065"/>
                    <a:pt x="51762" y="56564"/>
                    <a:pt x="46512" y="61772"/>
                  </a:cubicBezTo>
                  <a:cubicBezTo>
                    <a:pt x="41262" y="66981"/>
                    <a:pt x="45189" y="78844"/>
                    <a:pt x="39939" y="82813"/>
                  </a:cubicBezTo>
                  <a:cubicBezTo>
                    <a:pt x="34690" y="86781"/>
                    <a:pt x="26795" y="88062"/>
                    <a:pt x="30763" y="91989"/>
                  </a:cubicBezTo>
                  <a:cubicBezTo>
                    <a:pt x="34731" y="95916"/>
                    <a:pt x="24190" y="103811"/>
                    <a:pt x="24190" y="111665"/>
                  </a:cubicBezTo>
                  <a:cubicBezTo>
                    <a:pt x="24190" y="119519"/>
                    <a:pt x="22868" y="133987"/>
                    <a:pt x="21545" y="135309"/>
                  </a:cubicBezTo>
                  <a:cubicBezTo>
                    <a:pt x="20222" y="136632"/>
                    <a:pt x="4473" y="132705"/>
                    <a:pt x="4473" y="139443"/>
                  </a:cubicBezTo>
                  <a:cubicBezTo>
                    <a:pt x="4473" y="146181"/>
                    <a:pt x="-2099" y="146016"/>
                    <a:pt x="546" y="151265"/>
                  </a:cubicBezTo>
                  <a:cubicBezTo>
                    <a:pt x="3192" y="156515"/>
                    <a:pt x="17535" y="155192"/>
                    <a:pt x="20181" y="161765"/>
                  </a:cubicBezTo>
                  <a:close/>
                </a:path>
              </a:pathLst>
            </a:custGeom>
            <a:grpFill/>
            <a:ln w="6350" cap="flat">
              <a:solidFill>
                <a:schemeClr val="bg1"/>
              </a:solidFill>
              <a:prstDash val="solid"/>
              <a:miter/>
            </a:ln>
          </p:spPr>
          <p:txBody>
            <a:bodyPr rtlCol="0" anchor="ctr"/>
            <a:lstStyle/>
            <a:p>
              <a:endParaRPr lang="uk-UA"/>
            </a:p>
          </p:txBody>
        </p:sp>
        <p:sp>
          <p:nvSpPr>
            <p:cNvPr id="341" name="Freeform: Shape 340">
              <a:extLst>
                <a:ext uri="{FF2B5EF4-FFF2-40B4-BE49-F238E27FC236}">
                  <a16:creationId xmlns:a16="http://schemas.microsoft.com/office/drawing/2014/main" id="{BA50F1D7-8876-4471-9262-8C5041717238}"/>
                </a:ext>
              </a:extLst>
            </p:cNvPr>
            <p:cNvSpPr/>
            <p:nvPr/>
          </p:nvSpPr>
          <p:spPr>
            <a:xfrm>
              <a:off x="5401502" y="2459707"/>
              <a:ext cx="29212" cy="38758"/>
            </a:xfrm>
            <a:custGeom>
              <a:avLst/>
              <a:gdLst>
                <a:gd name="connsiteX0" fmla="*/ 26167 w 29212"/>
                <a:gd name="connsiteY0" fmla="*/ 16479 h 38758"/>
                <a:gd name="connsiteX1" fmla="*/ 15916 w 29212"/>
                <a:gd name="connsiteY1" fmla="*/ -55 h 38758"/>
                <a:gd name="connsiteX2" fmla="*/ 15667 w 29212"/>
                <a:gd name="connsiteY2" fmla="*/ 2714 h 38758"/>
                <a:gd name="connsiteX3" fmla="*/ -82 w 29212"/>
                <a:gd name="connsiteY3" fmla="*/ 34543 h 38758"/>
                <a:gd name="connsiteX4" fmla="*/ 9922 w 29212"/>
                <a:gd name="connsiteY4" fmla="*/ 38677 h 38758"/>
                <a:gd name="connsiteX5" fmla="*/ 26167 w 29212"/>
                <a:gd name="connsiteY5" fmla="*/ 16479 h 3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12" h="38758">
                  <a:moveTo>
                    <a:pt x="26167" y="16479"/>
                  </a:moveTo>
                  <a:cubicBezTo>
                    <a:pt x="30301" y="13007"/>
                    <a:pt x="32533" y="-758"/>
                    <a:pt x="15916" y="-55"/>
                  </a:cubicBezTo>
                  <a:cubicBezTo>
                    <a:pt x="15750" y="858"/>
                    <a:pt x="15667" y="1784"/>
                    <a:pt x="15667" y="2714"/>
                  </a:cubicBezTo>
                  <a:cubicBezTo>
                    <a:pt x="15667" y="9080"/>
                    <a:pt x="5499" y="22432"/>
                    <a:pt x="-82" y="34543"/>
                  </a:cubicBezTo>
                  <a:lnTo>
                    <a:pt x="9922" y="38677"/>
                  </a:lnTo>
                  <a:cubicBezTo>
                    <a:pt x="14428" y="30649"/>
                    <a:pt x="19884" y="23196"/>
                    <a:pt x="26167" y="16479"/>
                  </a:cubicBezTo>
                  <a:close/>
                </a:path>
              </a:pathLst>
            </a:custGeom>
            <a:grpFill/>
            <a:ln w="6350" cap="flat">
              <a:solidFill>
                <a:schemeClr val="bg1"/>
              </a:solidFill>
              <a:prstDash val="solid"/>
              <a:miter/>
            </a:ln>
          </p:spPr>
          <p:txBody>
            <a:bodyPr rtlCol="0" anchor="ctr"/>
            <a:lstStyle/>
            <a:p>
              <a:endParaRPr lang="uk-UA"/>
            </a:p>
          </p:txBody>
        </p:sp>
        <p:sp>
          <p:nvSpPr>
            <p:cNvPr id="342" name="Freeform: Shape 341">
              <a:extLst>
                <a:ext uri="{FF2B5EF4-FFF2-40B4-BE49-F238E27FC236}">
                  <a16:creationId xmlns:a16="http://schemas.microsoft.com/office/drawing/2014/main" id="{7FC22B8D-002C-45B4-996D-7317338486B2}"/>
                </a:ext>
              </a:extLst>
            </p:cNvPr>
            <p:cNvSpPr/>
            <p:nvPr/>
          </p:nvSpPr>
          <p:spPr>
            <a:xfrm>
              <a:off x="5411505" y="2400333"/>
              <a:ext cx="145959" cy="116361"/>
            </a:xfrm>
            <a:custGeom>
              <a:avLst/>
              <a:gdLst>
                <a:gd name="connsiteX0" fmla="*/ 16164 w 145958"/>
                <a:gd name="connsiteY0" fmla="*/ 75854 h 116361"/>
                <a:gd name="connsiteX1" fmla="*/ -82 w 145958"/>
                <a:gd name="connsiteY1" fmla="*/ 98216 h 116361"/>
                <a:gd name="connsiteX2" fmla="*/ 1035 w 145958"/>
                <a:gd name="connsiteY2" fmla="*/ 98671 h 116361"/>
                <a:gd name="connsiteX3" fmla="*/ 2688 w 145958"/>
                <a:gd name="connsiteY3" fmla="*/ 106236 h 116361"/>
                <a:gd name="connsiteX4" fmla="*/ 21992 w 145958"/>
                <a:gd name="connsiteY4" fmla="*/ 116280 h 116361"/>
                <a:gd name="connsiteX5" fmla="*/ 42123 w 145958"/>
                <a:gd name="connsiteY5" fmla="*/ 105409 h 116361"/>
                <a:gd name="connsiteX6" fmla="*/ 115040 w 145958"/>
                <a:gd name="connsiteY6" fmla="*/ 68496 h 116361"/>
                <a:gd name="connsiteX7" fmla="*/ 120083 w 145958"/>
                <a:gd name="connsiteY7" fmla="*/ 56095 h 116361"/>
                <a:gd name="connsiteX8" fmla="*/ 121737 w 145958"/>
                <a:gd name="connsiteY8" fmla="*/ 39312 h 116361"/>
                <a:gd name="connsiteX9" fmla="*/ 120083 w 145958"/>
                <a:gd name="connsiteY9" fmla="*/ 21703 h 116361"/>
                <a:gd name="connsiteX10" fmla="*/ 133476 w 145958"/>
                <a:gd name="connsiteY10" fmla="*/ 11658 h 116361"/>
                <a:gd name="connsiteX11" fmla="*/ 145877 w 145958"/>
                <a:gd name="connsiteY11" fmla="*/ 2440 h 116361"/>
                <a:gd name="connsiteX12" fmla="*/ 137610 w 145958"/>
                <a:gd name="connsiteY12" fmla="*/ -81 h 116361"/>
                <a:gd name="connsiteX13" fmla="*/ 114131 w 145958"/>
                <a:gd name="connsiteY13" fmla="*/ 3267 h 116361"/>
                <a:gd name="connsiteX14" fmla="*/ 85609 w 145958"/>
                <a:gd name="connsiteY14" fmla="*/ 11534 h 116361"/>
                <a:gd name="connsiteX15" fmla="*/ 61303 w 145958"/>
                <a:gd name="connsiteY15" fmla="*/ 10708 h 116361"/>
                <a:gd name="connsiteX16" fmla="*/ 47910 w 145958"/>
                <a:gd name="connsiteY16" fmla="*/ 13188 h 116361"/>
                <a:gd name="connsiteX17" fmla="*/ 28606 w 145958"/>
                <a:gd name="connsiteY17" fmla="*/ 13188 h 116361"/>
                <a:gd name="connsiteX18" fmla="*/ 20339 w 145958"/>
                <a:gd name="connsiteY18" fmla="*/ 18231 h 116361"/>
                <a:gd name="connsiteX19" fmla="*/ 7938 w 145958"/>
                <a:gd name="connsiteY19" fmla="*/ 32988 h 116361"/>
                <a:gd name="connsiteX20" fmla="*/ 7938 w 145958"/>
                <a:gd name="connsiteY20" fmla="*/ 43652 h 116361"/>
                <a:gd name="connsiteX21" fmla="*/ 6284 w 145958"/>
                <a:gd name="connsiteY21" fmla="*/ 59402 h 116361"/>
                <a:gd name="connsiteX22" fmla="*/ 16164 w 145958"/>
                <a:gd name="connsiteY22" fmla="*/ 75854 h 11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958" h="116361">
                  <a:moveTo>
                    <a:pt x="16164" y="75854"/>
                  </a:moveTo>
                  <a:cubicBezTo>
                    <a:pt x="9881" y="82620"/>
                    <a:pt x="4424" y="90131"/>
                    <a:pt x="-82" y="98216"/>
                  </a:cubicBezTo>
                  <a:lnTo>
                    <a:pt x="1035" y="98671"/>
                  </a:lnTo>
                  <a:lnTo>
                    <a:pt x="2688" y="106236"/>
                  </a:lnTo>
                  <a:lnTo>
                    <a:pt x="21992" y="116280"/>
                  </a:lnTo>
                  <a:cubicBezTo>
                    <a:pt x="21992" y="116280"/>
                    <a:pt x="36253" y="106236"/>
                    <a:pt x="42123" y="105409"/>
                  </a:cubicBezTo>
                  <a:cubicBezTo>
                    <a:pt x="47993" y="104582"/>
                    <a:pt x="115040" y="68496"/>
                    <a:pt x="115040" y="68496"/>
                  </a:cubicBezTo>
                  <a:cubicBezTo>
                    <a:pt x="115040" y="68496"/>
                    <a:pt x="120910" y="59278"/>
                    <a:pt x="120083" y="56095"/>
                  </a:cubicBezTo>
                  <a:cubicBezTo>
                    <a:pt x="119256" y="52912"/>
                    <a:pt x="118388" y="43694"/>
                    <a:pt x="121737" y="39312"/>
                  </a:cubicBezTo>
                  <a:cubicBezTo>
                    <a:pt x="125085" y="34931"/>
                    <a:pt x="117603" y="28399"/>
                    <a:pt x="120083" y="21703"/>
                  </a:cubicBezTo>
                  <a:cubicBezTo>
                    <a:pt x="122563" y="15006"/>
                    <a:pt x="133476" y="11658"/>
                    <a:pt x="133476" y="11658"/>
                  </a:cubicBezTo>
                  <a:lnTo>
                    <a:pt x="145877" y="2440"/>
                  </a:lnTo>
                  <a:lnTo>
                    <a:pt x="137610" y="-81"/>
                  </a:lnTo>
                  <a:cubicBezTo>
                    <a:pt x="130086" y="2535"/>
                    <a:pt x="122109" y="3672"/>
                    <a:pt x="114131" y="3267"/>
                  </a:cubicBezTo>
                  <a:cubicBezTo>
                    <a:pt x="101730" y="2440"/>
                    <a:pt x="99043" y="11534"/>
                    <a:pt x="85609" y="11534"/>
                  </a:cubicBezTo>
                  <a:cubicBezTo>
                    <a:pt x="72174" y="11534"/>
                    <a:pt x="64651" y="14841"/>
                    <a:pt x="61303" y="10708"/>
                  </a:cubicBezTo>
                  <a:cubicBezTo>
                    <a:pt x="57955" y="6574"/>
                    <a:pt x="57169" y="9013"/>
                    <a:pt x="47910" y="13188"/>
                  </a:cubicBezTo>
                  <a:cubicBezTo>
                    <a:pt x="38651" y="17363"/>
                    <a:pt x="32781" y="16577"/>
                    <a:pt x="28606" y="13188"/>
                  </a:cubicBezTo>
                  <a:cubicBezTo>
                    <a:pt x="24431" y="9798"/>
                    <a:pt x="21041" y="14056"/>
                    <a:pt x="20339" y="18231"/>
                  </a:cubicBezTo>
                  <a:cubicBezTo>
                    <a:pt x="19636" y="22406"/>
                    <a:pt x="20794" y="31169"/>
                    <a:pt x="7938" y="32988"/>
                  </a:cubicBezTo>
                  <a:cubicBezTo>
                    <a:pt x="7070" y="36832"/>
                    <a:pt x="5540" y="40842"/>
                    <a:pt x="7938" y="43652"/>
                  </a:cubicBezTo>
                  <a:cubicBezTo>
                    <a:pt x="11245" y="47786"/>
                    <a:pt x="7276" y="52705"/>
                    <a:pt x="6284" y="59402"/>
                  </a:cubicBezTo>
                  <a:cubicBezTo>
                    <a:pt x="22530" y="58616"/>
                    <a:pt x="20173" y="72381"/>
                    <a:pt x="16164" y="75854"/>
                  </a:cubicBezTo>
                  <a:close/>
                </a:path>
              </a:pathLst>
            </a:custGeom>
            <a:grpFill/>
            <a:ln w="6350" cap="flat">
              <a:solidFill>
                <a:schemeClr val="bg1"/>
              </a:solidFill>
              <a:prstDash val="solid"/>
              <a:miter/>
            </a:ln>
          </p:spPr>
          <p:txBody>
            <a:bodyPr rtlCol="0" anchor="ctr"/>
            <a:lstStyle/>
            <a:p>
              <a:endParaRPr lang="uk-UA"/>
            </a:p>
          </p:txBody>
        </p:sp>
        <p:sp>
          <p:nvSpPr>
            <p:cNvPr id="343" name="Freeform: Shape 342">
              <a:extLst>
                <a:ext uri="{FF2B5EF4-FFF2-40B4-BE49-F238E27FC236}">
                  <a16:creationId xmlns:a16="http://schemas.microsoft.com/office/drawing/2014/main" id="{F1E38089-74E6-4031-8D61-B0E7EB0FD117}"/>
                </a:ext>
              </a:extLst>
            </p:cNvPr>
            <p:cNvSpPr/>
            <p:nvPr/>
          </p:nvSpPr>
          <p:spPr>
            <a:xfrm>
              <a:off x="7326846" y="2373961"/>
              <a:ext cx="74860" cy="98532"/>
            </a:xfrm>
            <a:custGeom>
              <a:avLst/>
              <a:gdLst>
                <a:gd name="connsiteX0" fmla="*/ 15735 w 74859"/>
                <a:gd name="connsiteY0" fmla="*/ 8351 h 98532"/>
                <a:gd name="connsiteX1" fmla="*/ 3334 w 74859"/>
                <a:gd name="connsiteY1" fmla="*/ 17776 h 98532"/>
                <a:gd name="connsiteX2" fmla="*/ 9906 w 74859"/>
                <a:gd name="connsiteY2" fmla="*/ 29020 h 98532"/>
                <a:gd name="connsiteX3" fmla="*/ 14536 w 74859"/>
                <a:gd name="connsiteY3" fmla="*/ 33662 h 98532"/>
                <a:gd name="connsiteX4" fmla="*/ 9865 w 74859"/>
                <a:gd name="connsiteY4" fmla="*/ 38279 h 98532"/>
                <a:gd name="connsiteX5" fmla="*/ 8666 w 74859"/>
                <a:gd name="connsiteY5" fmla="*/ 38114 h 98532"/>
                <a:gd name="connsiteX6" fmla="*/ 7715 w 74859"/>
                <a:gd name="connsiteY6" fmla="*/ 57583 h 98532"/>
                <a:gd name="connsiteX7" fmla="*/ 812 w 74859"/>
                <a:gd name="connsiteY7" fmla="*/ 83335 h 98532"/>
                <a:gd name="connsiteX8" fmla="*/ 3954 w 74859"/>
                <a:gd name="connsiteY8" fmla="*/ 97472 h 98532"/>
                <a:gd name="connsiteX9" fmla="*/ 44463 w 74859"/>
                <a:gd name="connsiteY9" fmla="*/ 84286 h 98532"/>
                <a:gd name="connsiteX10" fmla="*/ 65131 w 74859"/>
                <a:gd name="connsiteY10" fmla="*/ 75481 h 98532"/>
                <a:gd name="connsiteX11" fmla="*/ 73894 w 74859"/>
                <a:gd name="connsiteY11" fmla="*/ 66387 h 98532"/>
                <a:gd name="connsiteX12" fmla="*/ 68273 w 74859"/>
                <a:gd name="connsiteY12" fmla="*/ 35592 h 98532"/>
                <a:gd name="connsiteX13" fmla="*/ 46282 w 74859"/>
                <a:gd name="connsiteY13" fmla="*/ -81 h 98532"/>
                <a:gd name="connsiteX14" fmla="*/ 35080 w 74859"/>
                <a:gd name="connsiteY14" fmla="*/ 4052 h 98532"/>
                <a:gd name="connsiteX15" fmla="*/ 15735 w 74859"/>
                <a:gd name="connsiteY15" fmla="*/ 8351 h 9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859" h="98532">
                  <a:moveTo>
                    <a:pt x="15735" y="8351"/>
                  </a:moveTo>
                  <a:cubicBezTo>
                    <a:pt x="13833" y="10253"/>
                    <a:pt x="8129" y="13808"/>
                    <a:pt x="3334" y="17776"/>
                  </a:cubicBezTo>
                  <a:cubicBezTo>
                    <a:pt x="5731" y="21910"/>
                    <a:pt x="5235" y="28565"/>
                    <a:pt x="9906" y="29020"/>
                  </a:cubicBezTo>
                  <a:cubicBezTo>
                    <a:pt x="12469" y="29028"/>
                    <a:pt x="14536" y="31107"/>
                    <a:pt x="14536" y="33662"/>
                  </a:cubicBezTo>
                  <a:cubicBezTo>
                    <a:pt x="14494" y="36220"/>
                    <a:pt x="12427" y="38287"/>
                    <a:pt x="9865" y="38279"/>
                  </a:cubicBezTo>
                  <a:cubicBezTo>
                    <a:pt x="9451" y="38279"/>
                    <a:pt x="9079" y="38221"/>
                    <a:pt x="8666" y="38114"/>
                  </a:cubicBezTo>
                  <a:cubicBezTo>
                    <a:pt x="1432" y="36543"/>
                    <a:pt x="1432" y="47869"/>
                    <a:pt x="7715" y="57583"/>
                  </a:cubicBezTo>
                  <a:cubicBezTo>
                    <a:pt x="13998" y="67297"/>
                    <a:pt x="-4231" y="78251"/>
                    <a:pt x="812" y="83335"/>
                  </a:cubicBezTo>
                  <a:cubicBezTo>
                    <a:pt x="5855" y="88420"/>
                    <a:pt x="1763" y="94331"/>
                    <a:pt x="3954" y="97472"/>
                  </a:cubicBezTo>
                  <a:cubicBezTo>
                    <a:pt x="6144" y="100614"/>
                    <a:pt x="32889" y="96191"/>
                    <a:pt x="44463" y="84286"/>
                  </a:cubicBezTo>
                  <a:cubicBezTo>
                    <a:pt x="56037" y="72381"/>
                    <a:pt x="59179" y="73911"/>
                    <a:pt x="65131" y="75481"/>
                  </a:cubicBezTo>
                  <a:cubicBezTo>
                    <a:pt x="71084" y="77052"/>
                    <a:pt x="77077" y="71100"/>
                    <a:pt x="73894" y="66387"/>
                  </a:cubicBezTo>
                  <a:cubicBezTo>
                    <a:pt x="69100" y="56880"/>
                    <a:pt x="67115" y="46187"/>
                    <a:pt x="68273" y="35592"/>
                  </a:cubicBezTo>
                  <a:cubicBezTo>
                    <a:pt x="68810" y="27325"/>
                    <a:pt x="57360" y="12030"/>
                    <a:pt x="46282" y="-81"/>
                  </a:cubicBezTo>
                  <a:cubicBezTo>
                    <a:pt x="43182" y="2643"/>
                    <a:pt x="39213" y="4119"/>
                    <a:pt x="35080" y="4052"/>
                  </a:cubicBezTo>
                  <a:cubicBezTo>
                    <a:pt x="27474" y="4218"/>
                    <a:pt x="19083" y="5168"/>
                    <a:pt x="15735" y="8351"/>
                  </a:cubicBezTo>
                  <a:close/>
                </a:path>
              </a:pathLst>
            </a:custGeom>
            <a:grpFill/>
            <a:ln w="6350" cap="flat">
              <a:solidFill>
                <a:schemeClr val="bg1"/>
              </a:solidFill>
              <a:prstDash val="solid"/>
              <a:miter/>
            </a:ln>
          </p:spPr>
          <p:txBody>
            <a:bodyPr rtlCol="0" anchor="ctr"/>
            <a:lstStyle/>
            <a:p>
              <a:endParaRPr lang="uk-UA"/>
            </a:p>
          </p:txBody>
        </p:sp>
        <p:sp>
          <p:nvSpPr>
            <p:cNvPr id="344" name="Freeform: Shape 343">
              <a:extLst>
                <a:ext uri="{FF2B5EF4-FFF2-40B4-BE49-F238E27FC236}">
                  <a16:creationId xmlns:a16="http://schemas.microsoft.com/office/drawing/2014/main" id="{33D42CD5-277E-4B86-BAED-1E58EC2C6FF2}"/>
                </a:ext>
              </a:extLst>
            </p:cNvPr>
            <p:cNvSpPr/>
            <p:nvPr/>
          </p:nvSpPr>
          <p:spPr>
            <a:xfrm>
              <a:off x="6529574" y="2663754"/>
              <a:ext cx="88914" cy="118979"/>
            </a:xfrm>
            <a:custGeom>
              <a:avLst/>
              <a:gdLst>
                <a:gd name="connsiteX0" fmla="*/ 88833 w 88914"/>
                <a:gd name="connsiteY0" fmla="*/ 98850 h 118979"/>
                <a:gd name="connsiteX1" fmla="*/ 80277 w 88914"/>
                <a:gd name="connsiteY1" fmla="*/ 57845 h 118979"/>
                <a:gd name="connsiteX2" fmla="*/ 65023 w 88914"/>
                <a:gd name="connsiteY2" fmla="*/ 74379 h 118979"/>
                <a:gd name="connsiteX3" fmla="*/ 66264 w 88914"/>
                <a:gd name="connsiteY3" fmla="*/ 51520 h 118979"/>
                <a:gd name="connsiteX4" fmla="*/ 82798 w 88914"/>
                <a:gd name="connsiteY4" fmla="*/ 29860 h 118979"/>
                <a:gd name="connsiteX5" fmla="*/ 67545 w 88914"/>
                <a:gd name="connsiteY5" fmla="*/ 24776 h 118979"/>
                <a:gd name="connsiteX6" fmla="*/ 43363 w 88914"/>
                <a:gd name="connsiteY6" fmla="*/ 26057 h 118979"/>
                <a:gd name="connsiteX7" fmla="*/ 33195 w 88914"/>
                <a:gd name="connsiteY7" fmla="*/ 15888 h 118979"/>
                <a:gd name="connsiteX8" fmla="*/ 19182 w 88914"/>
                <a:gd name="connsiteY8" fmla="*/ 4438 h 118979"/>
                <a:gd name="connsiteX9" fmla="*/ 1407 w 88914"/>
                <a:gd name="connsiteY9" fmla="*/ 4438 h 118979"/>
                <a:gd name="connsiteX10" fmla="*/ 15379 w 88914"/>
                <a:gd name="connsiteY10" fmla="*/ 22254 h 118979"/>
                <a:gd name="connsiteX11" fmla="*/ 3929 w 88914"/>
                <a:gd name="connsiteY11" fmla="*/ 31142 h 118979"/>
                <a:gd name="connsiteX12" fmla="*/ 9013 w 88914"/>
                <a:gd name="connsiteY12" fmla="*/ 62929 h 118979"/>
                <a:gd name="connsiteX13" fmla="*/ 16536 w 88914"/>
                <a:gd name="connsiteY13" fmla="*/ 101785 h 118979"/>
                <a:gd name="connsiteX14" fmla="*/ 30715 w 88914"/>
                <a:gd name="connsiteY14" fmla="*/ 97900 h 118979"/>
                <a:gd name="connsiteX15" fmla="*/ 47662 w 88914"/>
                <a:gd name="connsiteY15" fmla="*/ 89633 h 118979"/>
                <a:gd name="connsiteX16" fmla="*/ 60518 w 88914"/>
                <a:gd name="connsiteY16" fmla="*/ 79257 h 118979"/>
                <a:gd name="connsiteX17" fmla="*/ 71844 w 88914"/>
                <a:gd name="connsiteY17" fmla="*/ 108192 h 118979"/>
                <a:gd name="connsiteX18" fmla="*/ 75151 w 88914"/>
                <a:gd name="connsiteY18" fmla="*/ 118898 h 118979"/>
                <a:gd name="connsiteX19" fmla="*/ 82757 w 88914"/>
                <a:gd name="connsiteY19" fmla="*/ 112698 h 118979"/>
                <a:gd name="connsiteX20" fmla="*/ 88833 w 88914"/>
                <a:gd name="connsiteY20" fmla="*/ 98850 h 11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14" h="118979">
                  <a:moveTo>
                    <a:pt x="88833" y="98850"/>
                  </a:moveTo>
                  <a:cubicBezTo>
                    <a:pt x="85113" y="78182"/>
                    <a:pt x="83005" y="57845"/>
                    <a:pt x="80277" y="57845"/>
                  </a:cubicBezTo>
                  <a:cubicBezTo>
                    <a:pt x="76474" y="57845"/>
                    <a:pt x="71389" y="75661"/>
                    <a:pt x="65023" y="74379"/>
                  </a:cubicBezTo>
                  <a:cubicBezTo>
                    <a:pt x="58658" y="73098"/>
                    <a:pt x="58658" y="51520"/>
                    <a:pt x="66264" y="51520"/>
                  </a:cubicBezTo>
                  <a:cubicBezTo>
                    <a:pt x="73869" y="51520"/>
                    <a:pt x="82798" y="34986"/>
                    <a:pt x="82798" y="29860"/>
                  </a:cubicBezTo>
                  <a:cubicBezTo>
                    <a:pt x="82798" y="24734"/>
                    <a:pt x="75193" y="24776"/>
                    <a:pt x="67545" y="24776"/>
                  </a:cubicBezTo>
                  <a:cubicBezTo>
                    <a:pt x="59898" y="24776"/>
                    <a:pt x="43363" y="26057"/>
                    <a:pt x="43363" y="26057"/>
                  </a:cubicBezTo>
                  <a:cubicBezTo>
                    <a:pt x="43363" y="26057"/>
                    <a:pt x="33195" y="22254"/>
                    <a:pt x="33195" y="15888"/>
                  </a:cubicBezTo>
                  <a:cubicBezTo>
                    <a:pt x="33195" y="9523"/>
                    <a:pt x="29392" y="4438"/>
                    <a:pt x="19182" y="4438"/>
                  </a:cubicBezTo>
                  <a:cubicBezTo>
                    <a:pt x="8972" y="4438"/>
                    <a:pt x="9013" y="-5730"/>
                    <a:pt x="1407" y="4438"/>
                  </a:cubicBezTo>
                  <a:cubicBezTo>
                    <a:pt x="-6199" y="14607"/>
                    <a:pt x="17942" y="14607"/>
                    <a:pt x="15379" y="22254"/>
                  </a:cubicBezTo>
                  <a:cubicBezTo>
                    <a:pt x="12816" y="29902"/>
                    <a:pt x="5210" y="24776"/>
                    <a:pt x="3929" y="31142"/>
                  </a:cubicBezTo>
                  <a:cubicBezTo>
                    <a:pt x="2647" y="37507"/>
                    <a:pt x="5210" y="54042"/>
                    <a:pt x="9013" y="62929"/>
                  </a:cubicBezTo>
                  <a:cubicBezTo>
                    <a:pt x="13601" y="75392"/>
                    <a:pt x="16123" y="88512"/>
                    <a:pt x="16536" y="101785"/>
                  </a:cubicBezTo>
                  <a:cubicBezTo>
                    <a:pt x="22447" y="100669"/>
                    <a:pt x="25217" y="97900"/>
                    <a:pt x="30715" y="97900"/>
                  </a:cubicBezTo>
                  <a:cubicBezTo>
                    <a:pt x="37617" y="97900"/>
                    <a:pt x="47249" y="96990"/>
                    <a:pt x="47662" y="89633"/>
                  </a:cubicBezTo>
                  <a:cubicBezTo>
                    <a:pt x="48076" y="82275"/>
                    <a:pt x="56137" y="77232"/>
                    <a:pt x="60518" y="79257"/>
                  </a:cubicBezTo>
                  <a:cubicBezTo>
                    <a:pt x="64900" y="81282"/>
                    <a:pt x="71514" y="99057"/>
                    <a:pt x="71844" y="108192"/>
                  </a:cubicBezTo>
                  <a:cubicBezTo>
                    <a:pt x="72216" y="111950"/>
                    <a:pt x="73332" y="115592"/>
                    <a:pt x="75151" y="118898"/>
                  </a:cubicBezTo>
                  <a:cubicBezTo>
                    <a:pt x="77507" y="116625"/>
                    <a:pt x="80070" y="114554"/>
                    <a:pt x="82757" y="112698"/>
                  </a:cubicBezTo>
                  <a:cubicBezTo>
                    <a:pt x="84039" y="107787"/>
                    <a:pt x="86064" y="103112"/>
                    <a:pt x="88833" y="98850"/>
                  </a:cubicBezTo>
                  <a:close/>
                </a:path>
              </a:pathLst>
            </a:custGeom>
            <a:grpFill/>
            <a:ln w="6350" cap="flat">
              <a:solidFill>
                <a:schemeClr val="bg1"/>
              </a:solidFill>
              <a:prstDash val="solid"/>
              <a:miter/>
            </a:ln>
          </p:spPr>
          <p:txBody>
            <a:bodyPr rtlCol="0" anchor="ctr"/>
            <a:lstStyle/>
            <a:p>
              <a:endParaRPr lang="uk-UA"/>
            </a:p>
          </p:txBody>
        </p:sp>
        <p:sp>
          <p:nvSpPr>
            <p:cNvPr id="345" name="Freeform: Shape 344">
              <a:extLst>
                <a:ext uri="{FF2B5EF4-FFF2-40B4-BE49-F238E27FC236}">
                  <a16:creationId xmlns:a16="http://schemas.microsoft.com/office/drawing/2014/main" id="{08B8C620-08CB-4DA4-968F-22F504EF2B24}"/>
                </a:ext>
              </a:extLst>
            </p:cNvPr>
            <p:cNvSpPr/>
            <p:nvPr/>
          </p:nvSpPr>
          <p:spPr>
            <a:xfrm>
              <a:off x="6117574" y="2445762"/>
              <a:ext cx="588631" cy="621696"/>
            </a:xfrm>
            <a:custGeom>
              <a:avLst/>
              <a:gdLst>
                <a:gd name="connsiteX0" fmla="*/ 420928 w 588628"/>
                <a:gd name="connsiteY0" fmla="*/ 280923 h 621699"/>
                <a:gd name="connsiteX1" fmla="*/ 415844 w 588628"/>
                <a:gd name="connsiteY1" fmla="*/ 249135 h 621699"/>
                <a:gd name="connsiteX2" fmla="*/ 427294 w 588628"/>
                <a:gd name="connsiteY2" fmla="*/ 240248 h 621699"/>
                <a:gd name="connsiteX3" fmla="*/ 413323 w 588628"/>
                <a:gd name="connsiteY3" fmla="*/ 222432 h 621699"/>
                <a:gd name="connsiteX4" fmla="*/ 431097 w 588628"/>
                <a:gd name="connsiteY4" fmla="*/ 222432 h 621699"/>
                <a:gd name="connsiteX5" fmla="*/ 445110 w 588628"/>
                <a:gd name="connsiteY5" fmla="*/ 233882 h 621699"/>
                <a:gd name="connsiteX6" fmla="*/ 455279 w 588628"/>
                <a:gd name="connsiteY6" fmla="*/ 244051 h 621699"/>
                <a:gd name="connsiteX7" fmla="*/ 479461 w 588628"/>
                <a:gd name="connsiteY7" fmla="*/ 242770 h 621699"/>
                <a:gd name="connsiteX8" fmla="*/ 494714 w 588628"/>
                <a:gd name="connsiteY8" fmla="*/ 247854 h 621699"/>
                <a:gd name="connsiteX9" fmla="*/ 478179 w 588628"/>
                <a:gd name="connsiteY9" fmla="*/ 269514 h 621699"/>
                <a:gd name="connsiteX10" fmla="*/ 476939 w 588628"/>
                <a:gd name="connsiteY10" fmla="*/ 292373 h 621699"/>
                <a:gd name="connsiteX11" fmla="*/ 492192 w 588628"/>
                <a:gd name="connsiteY11" fmla="*/ 275839 h 621699"/>
                <a:gd name="connsiteX12" fmla="*/ 500749 w 588628"/>
                <a:gd name="connsiteY12" fmla="*/ 316844 h 621699"/>
                <a:gd name="connsiteX13" fmla="*/ 503849 w 588628"/>
                <a:gd name="connsiteY13" fmla="*/ 314819 h 621699"/>
                <a:gd name="connsiteX14" fmla="*/ 509760 w 588628"/>
                <a:gd name="connsiteY14" fmla="*/ 292208 h 621699"/>
                <a:gd name="connsiteX15" fmla="*/ 513894 w 588628"/>
                <a:gd name="connsiteY15" fmla="*/ 271250 h 621699"/>
                <a:gd name="connsiteX16" fmla="*/ 530677 w 588628"/>
                <a:gd name="connsiteY16" fmla="*/ 272077 h 621699"/>
                <a:gd name="connsiteX17" fmla="*/ 538199 w 588628"/>
                <a:gd name="connsiteY17" fmla="*/ 246076 h 621699"/>
                <a:gd name="connsiteX18" fmla="*/ 544069 w 588628"/>
                <a:gd name="connsiteY18" fmla="*/ 220117 h 621699"/>
                <a:gd name="connsiteX19" fmla="*/ 558330 w 588628"/>
                <a:gd name="connsiteY19" fmla="*/ 203335 h 621699"/>
                <a:gd name="connsiteX20" fmla="*/ 575940 w 588628"/>
                <a:gd name="connsiteY20" fmla="*/ 195770 h 621699"/>
                <a:gd name="connsiteX21" fmla="*/ 585157 w 588628"/>
                <a:gd name="connsiteY21" fmla="*/ 195770 h 621699"/>
                <a:gd name="connsiteX22" fmla="*/ 583463 w 588628"/>
                <a:gd name="connsiteY22" fmla="*/ 181551 h 621699"/>
                <a:gd name="connsiteX23" fmla="*/ 588547 w 588628"/>
                <a:gd name="connsiteY23" fmla="*/ 171464 h 621699"/>
                <a:gd name="connsiteX24" fmla="*/ 576146 w 588628"/>
                <a:gd name="connsiteY24" fmla="*/ 164768 h 621699"/>
                <a:gd name="connsiteX25" fmla="*/ 567879 w 588628"/>
                <a:gd name="connsiteY25" fmla="*/ 150507 h 621699"/>
                <a:gd name="connsiteX26" fmla="*/ 556966 w 588628"/>
                <a:gd name="connsiteY26" fmla="*/ 152202 h 621699"/>
                <a:gd name="connsiteX27" fmla="*/ 531834 w 588628"/>
                <a:gd name="connsiteY27" fmla="*/ 153028 h 621699"/>
                <a:gd name="connsiteX28" fmla="*/ 513398 w 588628"/>
                <a:gd name="connsiteY28" fmla="*/ 164768 h 621699"/>
                <a:gd name="connsiteX29" fmla="*/ 505130 w 588628"/>
                <a:gd name="connsiteY29" fmla="*/ 173035 h 621699"/>
                <a:gd name="connsiteX30" fmla="*/ 495086 w 588628"/>
                <a:gd name="connsiteY30" fmla="*/ 182253 h 621699"/>
                <a:gd name="connsiteX31" fmla="*/ 484173 w 588628"/>
                <a:gd name="connsiteY31" fmla="*/ 186387 h 621699"/>
                <a:gd name="connsiteX32" fmla="*/ 486695 w 588628"/>
                <a:gd name="connsiteY32" fmla="*/ 204823 h 621699"/>
                <a:gd name="connsiteX33" fmla="*/ 465737 w 588628"/>
                <a:gd name="connsiteY33" fmla="*/ 207344 h 621699"/>
                <a:gd name="connsiteX34" fmla="*/ 445606 w 588628"/>
                <a:gd name="connsiteY34" fmla="*/ 205691 h 621699"/>
                <a:gd name="connsiteX35" fmla="*/ 431345 w 588628"/>
                <a:gd name="connsiteY35" fmla="*/ 202301 h 621699"/>
                <a:gd name="connsiteX36" fmla="*/ 424649 w 588628"/>
                <a:gd name="connsiteY36" fmla="*/ 188081 h 621699"/>
                <a:gd name="connsiteX37" fmla="*/ 417911 w 588628"/>
                <a:gd name="connsiteY37" fmla="*/ 177169 h 621699"/>
                <a:gd name="connsiteX38" fmla="*/ 409644 w 588628"/>
                <a:gd name="connsiteY38" fmla="*/ 187255 h 621699"/>
                <a:gd name="connsiteX39" fmla="*/ 408817 w 588628"/>
                <a:gd name="connsiteY39" fmla="*/ 209039 h 621699"/>
                <a:gd name="connsiteX40" fmla="*/ 371904 w 588628"/>
                <a:gd name="connsiteY40" fmla="*/ 212387 h 621699"/>
                <a:gd name="connsiteX41" fmla="*/ 344249 w 588628"/>
                <a:gd name="connsiteY41" fmla="*/ 201475 h 621699"/>
                <a:gd name="connsiteX42" fmla="*/ 332510 w 588628"/>
                <a:gd name="connsiteY42" fmla="*/ 189776 h 621699"/>
                <a:gd name="connsiteX43" fmla="*/ 312379 w 588628"/>
                <a:gd name="connsiteY43" fmla="*/ 193083 h 621699"/>
                <a:gd name="connsiteX44" fmla="*/ 294770 w 588628"/>
                <a:gd name="connsiteY44" fmla="*/ 183039 h 621699"/>
                <a:gd name="connsiteX45" fmla="*/ 278856 w 588628"/>
                <a:gd name="connsiteY45" fmla="*/ 174771 h 621699"/>
                <a:gd name="connsiteX46" fmla="*/ 262073 w 588628"/>
                <a:gd name="connsiteY46" fmla="*/ 166504 h 621699"/>
                <a:gd name="connsiteX47" fmla="*/ 251161 w 588628"/>
                <a:gd name="connsiteY47" fmla="*/ 158237 h 621699"/>
                <a:gd name="connsiteX48" fmla="*/ 254509 w 588628"/>
                <a:gd name="connsiteY48" fmla="*/ 142281 h 621699"/>
                <a:gd name="connsiteX49" fmla="*/ 264595 w 588628"/>
                <a:gd name="connsiteY49" fmla="*/ 128888 h 621699"/>
                <a:gd name="connsiteX50" fmla="*/ 255376 w 588628"/>
                <a:gd name="connsiteY50" fmla="*/ 119670 h 621699"/>
                <a:gd name="connsiteX51" fmla="*/ 242976 w 588628"/>
                <a:gd name="connsiteY51" fmla="*/ 108757 h 621699"/>
                <a:gd name="connsiteX52" fmla="*/ 225366 w 588628"/>
                <a:gd name="connsiteY52" fmla="*/ 96356 h 621699"/>
                <a:gd name="connsiteX53" fmla="*/ 217843 w 588628"/>
                <a:gd name="connsiteY53" fmla="*/ 79574 h 621699"/>
                <a:gd name="connsiteX54" fmla="*/ 222886 w 588628"/>
                <a:gd name="connsiteY54" fmla="*/ 70356 h 621699"/>
                <a:gd name="connsiteX55" fmla="*/ 235287 w 588628"/>
                <a:gd name="connsiteY55" fmla="*/ 62791 h 621699"/>
                <a:gd name="connsiteX56" fmla="*/ 223548 w 588628"/>
                <a:gd name="connsiteY56" fmla="*/ 44397 h 621699"/>
                <a:gd name="connsiteX57" fmla="*/ 222721 w 588628"/>
                <a:gd name="connsiteY57" fmla="*/ 24225 h 621699"/>
                <a:gd name="connsiteX58" fmla="*/ 210320 w 588628"/>
                <a:gd name="connsiteY58" fmla="*/ 10005 h 621699"/>
                <a:gd name="connsiteX59" fmla="*/ 202053 w 588628"/>
                <a:gd name="connsiteY59" fmla="*/ -81 h 621699"/>
                <a:gd name="connsiteX60" fmla="*/ 193786 w 588628"/>
                <a:gd name="connsiteY60" fmla="*/ 746 h 621699"/>
                <a:gd name="connsiteX61" fmla="*/ 185519 w 588628"/>
                <a:gd name="connsiteY61" fmla="*/ 15875 h 621699"/>
                <a:gd name="connsiteX62" fmla="*/ 164561 w 588628"/>
                <a:gd name="connsiteY62" fmla="*/ 24142 h 621699"/>
                <a:gd name="connsiteX63" fmla="*/ 132691 w 588628"/>
                <a:gd name="connsiteY63" fmla="*/ 18272 h 621699"/>
                <a:gd name="connsiteX64" fmla="*/ 121778 w 588628"/>
                <a:gd name="connsiteY64" fmla="*/ 30012 h 621699"/>
                <a:gd name="connsiteX65" fmla="*/ 125167 w 588628"/>
                <a:gd name="connsiteY65" fmla="*/ 50142 h 621699"/>
                <a:gd name="connsiteX66" fmla="*/ 137568 w 588628"/>
                <a:gd name="connsiteY66" fmla="*/ 70273 h 621699"/>
                <a:gd name="connsiteX67" fmla="*/ 147613 w 588628"/>
                <a:gd name="connsiteY67" fmla="*/ 79491 h 621699"/>
                <a:gd name="connsiteX68" fmla="*/ 136741 w 588628"/>
                <a:gd name="connsiteY68" fmla="*/ 95447 h 621699"/>
                <a:gd name="connsiteX69" fmla="*/ 132608 w 588628"/>
                <a:gd name="connsiteY69" fmla="*/ 111361 h 621699"/>
                <a:gd name="connsiteX70" fmla="*/ 122563 w 588628"/>
                <a:gd name="connsiteY70" fmla="*/ 123101 h 621699"/>
                <a:gd name="connsiteX71" fmla="*/ 110162 w 588628"/>
                <a:gd name="connsiteY71" fmla="*/ 133146 h 621699"/>
                <a:gd name="connsiteX72" fmla="*/ 101895 w 588628"/>
                <a:gd name="connsiteY72" fmla="*/ 155798 h 621699"/>
                <a:gd name="connsiteX73" fmla="*/ 84245 w 588628"/>
                <a:gd name="connsiteY73" fmla="*/ 166711 h 621699"/>
                <a:gd name="connsiteX74" fmla="*/ 72546 w 588628"/>
                <a:gd name="connsiteY74" fmla="*/ 182625 h 621699"/>
                <a:gd name="connsiteX75" fmla="*/ 58285 w 588628"/>
                <a:gd name="connsiteY75" fmla="*/ 183452 h 621699"/>
                <a:gd name="connsiteX76" fmla="*/ 42371 w 588628"/>
                <a:gd name="connsiteY76" fmla="*/ 181799 h 621699"/>
                <a:gd name="connsiteX77" fmla="*/ 26415 w 588628"/>
                <a:gd name="connsiteY77" fmla="*/ 201888 h 621699"/>
                <a:gd name="connsiteX78" fmla="*/ 39849 w 588628"/>
                <a:gd name="connsiteY78" fmla="*/ 217017 h 621699"/>
                <a:gd name="connsiteX79" fmla="*/ 49067 w 588628"/>
                <a:gd name="connsiteY79" fmla="*/ 238801 h 621699"/>
                <a:gd name="connsiteX80" fmla="*/ 56590 w 588628"/>
                <a:gd name="connsiteY80" fmla="*/ 258105 h 621699"/>
                <a:gd name="connsiteX81" fmla="*/ 40676 w 588628"/>
                <a:gd name="connsiteY81" fmla="*/ 262239 h 621699"/>
                <a:gd name="connsiteX82" fmla="*/ 20545 w 588628"/>
                <a:gd name="connsiteY82" fmla="*/ 263066 h 621699"/>
                <a:gd name="connsiteX83" fmla="*/ 1282 w 588628"/>
                <a:gd name="connsiteY83" fmla="*/ 276500 h 621699"/>
                <a:gd name="connsiteX84" fmla="*/ -82 w 588628"/>
                <a:gd name="connsiteY84" fmla="*/ 278029 h 621699"/>
                <a:gd name="connsiteX85" fmla="*/ 19429 w 588628"/>
                <a:gd name="connsiteY85" fmla="*/ 296011 h 621699"/>
                <a:gd name="connsiteX86" fmla="*/ 42660 w 588628"/>
                <a:gd name="connsiteY86" fmla="*/ 297292 h 621699"/>
                <a:gd name="connsiteX87" fmla="*/ 13146 w 588628"/>
                <a:gd name="connsiteY87" fmla="*/ 307337 h 621699"/>
                <a:gd name="connsiteX88" fmla="*/ 58368 w 588628"/>
                <a:gd name="connsiteY88" fmla="*/ 344043 h 621699"/>
                <a:gd name="connsiteX89" fmla="*/ 80648 w 588628"/>
                <a:gd name="connsiteY89" fmla="*/ 322094 h 621699"/>
                <a:gd name="connsiteX90" fmla="*/ 87262 w 588628"/>
                <a:gd name="connsiteY90" fmla="*/ 311098 h 621699"/>
                <a:gd name="connsiteX91" fmla="*/ 92594 w 588628"/>
                <a:gd name="connsiteY91" fmla="*/ 333089 h 621699"/>
                <a:gd name="connsiteX92" fmla="*/ 92594 w 588628"/>
                <a:gd name="connsiteY92" fmla="*/ 352559 h 621699"/>
                <a:gd name="connsiteX93" fmla="*/ 96728 w 588628"/>
                <a:gd name="connsiteY93" fmla="*/ 388314 h 621699"/>
                <a:gd name="connsiteX94" fmla="*/ 106484 w 588628"/>
                <a:gd name="connsiteY94" fmla="*/ 426633 h 621699"/>
                <a:gd name="connsiteX95" fmla="*/ 126283 w 588628"/>
                <a:gd name="connsiteY95" fmla="*/ 483471 h 621699"/>
                <a:gd name="connsiteX96" fmla="*/ 146951 w 588628"/>
                <a:gd name="connsiteY96" fmla="*/ 538407 h 621699"/>
                <a:gd name="connsiteX97" fmla="*/ 167041 w 588628"/>
                <a:gd name="connsiteY97" fmla="*/ 582967 h 621699"/>
                <a:gd name="connsiteX98" fmla="*/ 187709 w 588628"/>
                <a:gd name="connsiteY98" fmla="*/ 620666 h 621699"/>
                <a:gd name="connsiteX99" fmla="*/ 207509 w 588628"/>
                <a:gd name="connsiteY99" fmla="*/ 607438 h 621699"/>
                <a:gd name="connsiteX100" fmla="*/ 227268 w 588628"/>
                <a:gd name="connsiteY100" fmla="*/ 587680 h 621699"/>
                <a:gd name="connsiteX101" fmla="*/ 235535 w 588628"/>
                <a:gd name="connsiteY101" fmla="*/ 573253 h 621699"/>
                <a:gd name="connsiteX102" fmla="*/ 241198 w 588628"/>
                <a:gd name="connsiteY102" fmla="*/ 558165 h 621699"/>
                <a:gd name="connsiteX103" fmla="*/ 247482 w 588628"/>
                <a:gd name="connsiteY103" fmla="*/ 531173 h 621699"/>
                <a:gd name="connsiteX104" fmla="*/ 250623 w 588628"/>
                <a:gd name="connsiteY104" fmla="*/ 496657 h 621699"/>
                <a:gd name="connsiteX105" fmla="*/ 252194 w 588628"/>
                <a:gd name="connsiteY105" fmla="*/ 469954 h 621699"/>
                <a:gd name="connsiteX106" fmla="*/ 260047 w 588628"/>
                <a:gd name="connsiteY106" fmla="*/ 452386 h 621699"/>
                <a:gd name="connsiteX107" fmla="*/ 281088 w 588628"/>
                <a:gd name="connsiteY107" fmla="*/ 437918 h 621699"/>
                <a:gd name="connsiteX108" fmla="*/ 313413 w 588628"/>
                <a:gd name="connsiteY108" fmla="*/ 412166 h 621699"/>
                <a:gd name="connsiteX109" fmla="*/ 347639 w 588628"/>
                <a:gd name="connsiteY109" fmla="*/ 377650 h 621699"/>
                <a:gd name="connsiteX110" fmla="*/ 379964 w 588628"/>
                <a:gd name="connsiteY110" fmla="*/ 355370 h 621699"/>
                <a:gd name="connsiteX111" fmla="*/ 386578 w 588628"/>
                <a:gd name="connsiteY111" fmla="*/ 333379 h 621699"/>
                <a:gd name="connsiteX112" fmla="*/ 424566 w 588628"/>
                <a:gd name="connsiteY112" fmla="*/ 320523 h 621699"/>
                <a:gd name="connsiteX113" fmla="*/ 429857 w 588628"/>
                <a:gd name="connsiteY113" fmla="*/ 319986 h 621699"/>
                <a:gd name="connsiteX114" fmla="*/ 420928 w 588628"/>
                <a:gd name="connsiteY114" fmla="*/ 280923 h 62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588628" h="621699">
                  <a:moveTo>
                    <a:pt x="420928" y="280923"/>
                  </a:moveTo>
                  <a:cubicBezTo>
                    <a:pt x="417125" y="272035"/>
                    <a:pt x="414563" y="255501"/>
                    <a:pt x="415844" y="249135"/>
                  </a:cubicBezTo>
                  <a:cubicBezTo>
                    <a:pt x="417125" y="242770"/>
                    <a:pt x="424773" y="247854"/>
                    <a:pt x="427294" y="240248"/>
                  </a:cubicBezTo>
                  <a:cubicBezTo>
                    <a:pt x="429816" y="232642"/>
                    <a:pt x="405676" y="232601"/>
                    <a:pt x="413323" y="222432"/>
                  </a:cubicBezTo>
                  <a:cubicBezTo>
                    <a:pt x="420970" y="212263"/>
                    <a:pt x="420928" y="222432"/>
                    <a:pt x="431097" y="222432"/>
                  </a:cubicBezTo>
                  <a:cubicBezTo>
                    <a:pt x="441266" y="222432"/>
                    <a:pt x="445110" y="227516"/>
                    <a:pt x="445110" y="233882"/>
                  </a:cubicBezTo>
                  <a:cubicBezTo>
                    <a:pt x="445110" y="240248"/>
                    <a:pt x="455279" y="244051"/>
                    <a:pt x="455279" y="244051"/>
                  </a:cubicBezTo>
                  <a:cubicBezTo>
                    <a:pt x="455279" y="244051"/>
                    <a:pt x="471814" y="242770"/>
                    <a:pt x="479461" y="242770"/>
                  </a:cubicBezTo>
                  <a:cubicBezTo>
                    <a:pt x="487108" y="242770"/>
                    <a:pt x="494714" y="242770"/>
                    <a:pt x="494714" y="247854"/>
                  </a:cubicBezTo>
                  <a:cubicBezTo>
                    <a:pt x="494714" y="252938"/>
                    <a:pt x="485826" y="269514"/>
                    <a:pt x="478179" y="269514"/>
                  </a:cubicBezTo>
                  <a:cubicBezTo>
                    <a:pt x="470532" y="269514"/>
                    <a:pt x="470573" y="291133"/>
                    <a:pt x="476939" y="292373"/>
                  </a:cubicBezTo>
                  <a:cubicBezTo>
                    <a:pt x="483305" y="293613"/>
                    <a:pt x="488389" y="275839"/>
                    <a:pt x="492192" y="275839"/>
                  </a:cubicBezTo>
                  <a:cubicBezTo>
                    <a:pt x="494921" y="275839"/>
                    <a:pt x="497029" y="296052"/>
                    <a:pt x="500749" y="316844"/>
                  </a:cubicBezTo>
                  <a:cubicBezTo>
                    <a:pt x="501451" y="315765"/>
                    <a:pt x="502568" y="315034"/>
                    <a:pt x="503849" y="314819"/>
                  </a:cubicBezTo>
                  <a:cubicBezTo>
                    <a:pt x="508892" y="314819"/>
                    <a:pt x="506371" y="297251"/>
                    <a:pt x="509760" y="292208"/>
                  </a:cubicBezTo>
                  <a:cubicBezTo>
                    <a:pt x="513150" y="287165"/>
                    <a:pt x="511414" y="271250"/>
                    <a:pt x="513894" y="271250"/>
                  </a:cubicBezTo>
                  <a:cubicBezTo>
                    <a:pt x="516374" y="271250"/>
                    <a:pt x="531503" y="276293"/>
                    <a:pt x="530677" y="272077"/>
                  </a:cubicBezTo>
                  <a:cubicBezTo>
                    <a:pt x="529849" y="267861"/>
                    <a:pt x="539894" y="253641"/>
                    <a:pt x="538199" y="246076"/>
                  </a:cubicBezTo>
                  <a:cubicBezTo>
                    <a:pt x="536505" y="238512"/>
                    <a:pt x="544069" y="229294"/>
                    <a:pt x="544069" y="220117"/>
                  </a:cubicBezTo>
                  <a:cubicBezTo>
                    <a:pt x="544069" y="210941"/>
                    <a:pt x="552337" y="208378"/>
                    <a:pt x="558330" y="203335"/>
                  </a:cubicBezTo>
                  <a:cubicBezTo>
                    <a:pt x="564324" y="198292"/>
                    <a:pt x="574245" y="191595"/>
                    <a:pt x="575940" y="195770"/>
                  </a:cubicBezTo>
                  <a:cubicBezTo>
                    <a:pt x="577634" y="199945"/>
                    <a:pt x="590200" y="203335"/>
                    <a:pt x="585157" y="195770"/>
                  </a:cubicBezTo>
                  <a:cubicBezTo>
                    <a:pt x="580115" y="188206"/>
                    <a:pt x="580115" y="183369"/>
                    <a:pt x="583463" y="181551"/>
                  </a:cubicBezTo>
                  <a:cubicBezTo>
                    <a:pt x="586811" y="179732"/>
                    <a:pt x="588547" y="171464"/>
                    <a:pt x="588547" y="171464"/>
                  </a:cubicBezTo>
                  <a:cubicBezTo>
                    <a:pt x="588547" y="171464"/>
                    <a:pt x="577634" y="169770"/>
                    <a:pt x="576146" y="164768"/>
                  </a:cubicBezTo>
                  <a:cubicBezTo>
                    <a:pt x="574658" y="159766"/>
                    <a:pt x="567879" y="154723"/>
                    <a:pt x="567879" y="150507"/>
                  </a:cubicBezTo>
                  <a:cubicBezTo>
                    <a:pt x="567879" y="146291"/>
                    <a:pt x="562009" y="147985"/>
                    <a:pt x="556966" y="152202"/>
                  </a:cubicBezTo>
                  <a:cubicBezTo>
                    <a:pt x="551923" y="156418"/>
                    <a:pt x="542746" y="147159"/>
                    <a:pt x="531834" y="153028"/>
                  </a:cubicBezTo>
                  <a:cubicBezTo>
                    <a:pt x="520921" y="158898"/>
                    <a:pt x="518399" y="165429"/>
                    <a:pt x="513398" y="164768"/>
                  </a:cubicBezTo>
                  <a:cubicBezTo>
                    <a:pt x="508396" y="164106"/>
                    <a:pt x="509264" y="168902"/>
                    <a:pt x="505130" y="173035"/>
                  </a:cubicBezTo>
                  <a:cubicBezTo>
                    <a:pt x="500997" y="177169"/>
                    <a:pt x="497566" y="182253"/>
                    <a:pt x="495086" y="182253"/>
                  </a:cubicBezTo>
                  <a:cubicBezTo>
                    <a:pt x="491283" y="183196"/>
                    <a:pt x="487645" y="184585"/>
                    <a:pt x="484173" y="186387"/>
                  </a:cubicBezTo>
                  <a:cubicBezTo>
                    <a:pt x="484173" y="186387"/>
                    <a:pt x="490043" y="198788"/>
                    <a:pt x="486695" y="204823"/>
                  </a:cubicBezTo>
                  <a:cubicBezTo>
                    <a:pt x="483346" y="210858"/>
                    <a:pt x="474955" y="204823"/>
                    <a:pt x="465737" y="207344"/>
                  </a:cubicBezTo>
                  <a:cubicBezTo>
                    <a:pt x="456519" y="209866"/>
                    <a:pt x="452303" y="203996"/>
                    <a:pt x="445606" y="205691"/>
                  </a:cubicBezTo>
                  <a:cubicBezTo>
                    <a:pt x="438910" y="207386"/>
                    <a:pt x="434693" y="201557"/>
                    <a:pt x="431345" y="202301"/>
                  </a:cubicBezTo>
                  <a:cubicBezTo>
                    <a:pt x="427997" y="203045"/>
                    <a:pt x="423078" y="194778"/>
                    <a:pt x="424649" y="188081"/>
                  </a:cubicBezTo>
                  <a:cubicBezTo>
                    <a:pt x="426220" y="181385"/>
                    <a:pt x="421259" y="172126"/>
                    <a:pt x="417911" y="177169"/>
                  </a:cubicBezTo>
                  <a:cubicBezTo>
                    <a:pt x="414563" y="182212"/>
                    <a:pt x="409644" y="179690"/>
                    <a:pt x="409644" y="187255"/>
                  </a:cubicBezTo>
                  <a:cubicBezTo>
                    <a:pt x="409644" y="194819"/>
                    <a:pt x="413777" y="203789"/>
                    <a:pt x="408817" y="209039"/>
                  </a:cubicBezTo>
                  <a:cubicBezTo>
                    <a:pt x="403857" y="214289"/>
                    <a:pt x="376947" y="216604"/>
                    <a:pt x="371904" y="212387"/>
                  </a:cubicBezTo>
                  <a:cubicBezTo>
                    <a:pt x="366861" y="208171"/>
                    <a:pt x="345076" y="205691"/>
                    <a:pt x="344249" y="201475"/>
                  </a:cubicBezTo>
                  <a:cubicBezTo>
                    <a:pt x="343423" y="197258"/>
                    <a:pt x="336685" y="189776"/>
                    <a:pt x="332510" y="189776"/>
                  </a:cubicBezTo>
                  <a:cubicBezTo>
                    <a:pt x="328335" y="189776"/>
                    <a:pt x="315728" y="195605"/>
                    <a:pt x="312379" y="193083"/>
                  </a:cubicBezTo>
                  <a:cubicBezTo>
                    <a:pt x="309031" y="190562"/>
                    <a:pt x="300640" y="183907"/>
                    <a:pt x="294770" y="183039"/>
                  </a:cubicBezTo>
                  <a:cubicBezTo>
                    <a:pt x="288901" y="182170"/>
                    <a:pt x="279682" y="177995"/>
                    <a:pt x="278856" y="174771"/>
                  </a:cubicBezTo>
                  <a:cubicBezTo>
                    <a:pt x="278029" y="171547"/>
                    <a:pt x="264595" y="169728"/>
                    <a:pt x="262073" y="166504"/>
                  </a:cubicBezTo>
                  <a:cubicBezTo>
                    <a:pt x="259551" y="163280"/>
                    <a:pt x="251161" y="162370"/>
                    <a:pt x="251161" y="158237"/>
                  </a:cubicBezTo>
                  <a:cubicBezTo>
                    <a:pt x="251161" y="154103"/>
                    <a:pt x="254509" y="147324"/>
                    <a:pt x="254509" y="142281"/>
                  </a:cubicBezTo>
                  <a:cubicBezTo>
                    <a:pt x="254509" y="137238"/>
                    <a:pt x="264595" y="132236"/>
                    <a:pt x="264595" y="128888"/>
                  </a:cubicBezTo>
                  <a:cubicBezTo>
                    <a:pt x="264595" y="125540"/>
                    <a:pt x="255376" y="119670"/>
                    <a:pt x="255376" y="119670"/>
                  </a:cubicBezTo>
                  <a:cubicBezTo>
                    <a:pt x="255376" y="119670"/>
                    <a:pt x="249507" y="108757"/>
                    <a:pt x="242976" y="108757"/>
                  </a:cubicBezTo>
                  <a:cubicBezTo>
                    <a:pt x="236445" y="108757"/>
                    <a:pt x="231236" y="97018"/>
                    <a:pt x="225366" y="96356"/>
                  </a:cubicBezTo>
                  <a:cubicBezTo>
                    <a:pt x="219497" y="95695"/>
                    <a:pt x="221233" y="83749"/>
                    <a:pt x="217843" y="79574"/>
                  </a:cubicBezTo>
                  <a:cubicBezTo>
                    <a:pt x="214454" y="75399"/>
                    <a:pt x="217017" y="65313"/>
                    <a:pt x="222886" y="70356"/>
                  </a:cubicBezTo>
                  <a:cubicBezTo>
                    <a:pt x="228756" y="75399"/>
                    <a:pt x="239421" y="70356"/>
                    <a:pt x="235287" y="62791"/>
                  </a:cubicBezTo>
                  <a:cubicBezTo>
                    <a:pt x="231153" y="55227"/>
                    <a:pt x="223548" y="48571"/>
                    <a:pt x="223548" y="44397"/>
                  </a:cubicBezTo>
                  <a:cubicBezTo>
                    <a:pt x="223548" y="40222"/>
                    <a:pt x="228591" y="27614"/>
                    <a:pt x="222721" y="24225"/>
                  </a:cubicBezTo>
                  <a:cubicBezTo>
                    <a:pt x="216934" y="21207"/>
                    <a:pt x="212511" y="16131"/>
                    <a:pt x="210320" y="10005"/>
                  </a:cubicBezTo>
                  <a:cubicBezTo>
                    <a:pt x="208667" y="5863"/>
                    <a:pt x="205814" y="2337"/>
                    <a:pt x="202053" y="-81"/>
                  </a:cubicBezTo>
                  <a:lnTo>
                    <a:pt x="193786" y="746"/>
                  </a:lnTo>
                  <a:cubicBezTo>
                    <a:pt x="193786" y="746"/>
                    <a:pt x="188742" y="14180"/>
                    <a:pt x="185519" y="15875"/>
                  </a:cubicBezTo>
                  <a:cubicBezTo>
                    <a:pt x="182294" y="17569"/>
                    <a:pt x="170431" y="20008"/>
                    <a:pt x="164561" y="24142"/>
                  </a:cubicBezTo>
                  <a:cubicBezTo>
                    <a:pt x="158691" y="28275"/>
                    <a:pt x="141909" y="18272"/>
                    <a:pt x="132691" y="18272"/>
                  </a:cubicBezTo>
                  <a:cubicBezTo>
                    <a:pt x="123473" y="18272"/>
                    <a:pt x="117603" y="27531"/>
                    <a:pt x="121778" y="30012"/>
                  </a:cubicBezTo>
                  <a:cubicBezTo>
                    <a:pt x="125953" y="32492"/>
                    <a:pt x="125167" y="50142"/>
                    <a:pt x="125167" y="50142"/>
                  </a:cubicBezTo>
                  <a:cubicBezTo>
                    <a:pt x="125167" y="50142"/>
                    <a:pt x="130169" y="71927"/>
                    <a:pt x="137568" y="70273"/>
                  </a:cubicBezTo>
                  <a:cubicBezTo>
                    <a:pt x="144967" y="68620"/>
                    <a:pt x="154351" y="77796"/>
                    <a:pt x="147613" y="79491"/>
                  </a:cubicBezTo>
                  <a:cubicBezTo>
                    <a:pt x="140875" y="81186"/>
                    <a:pt x="137568" y="88709"/>
                    <a:pt x="136741" y="95447"/>
                  </a:cubicBezTo>
                  <a:cubicBezTo>
                    <a:pt x="135915" y="102185"/>
                    <a:pt x="137568" y="110493"/>
                    <a:pt x="132608" y="111361"/>
                  </a:cubicBezTo>
                  <a:cubicBezTo>
                    <a:pt x="127648" y="112229"/>
                    <a:pt x="122563" y="113883"/>
                    <a:pt x="122563" y="123101"/>
                  </a:cubicBezTo>
                  <a:cubicBezTo>
                    <a:pt x="122563" y="132319"/>
                    <a:pt x="111651" y="129797"/>
                    <a:pt x="110162" y="133146"/>
                  </a:cubicBezTo>
                  <a:cubicBezTo>
                    <a:pt x="108674" y="136494"/>
                    <a:pt x="104334" y="153276"/>
                    <a:pt x="101895" y="155798"/>
                  </a:cubicBezTo>
                  <a:cubicBezTo>
                    <a:pt x="99456" y="158320"/>
                    <a:pt x="85113" y="159146"/>
                    <a:pt x="84245" y="166711"/>
                  </a:cubicBezTo>
                  <a:cubicBezTo>
                    <a:pt x="83376" y="174275"/>
                    <a:pt x="76721" y="183245"/>
                    <a:pt x="72546" y="182625"/>
                  </a:cubicBezTo>
                  <a:cubicBezTo>
                    <a:pt x="68371" y="182005"/>
                    <a:pt x="60807" y="178492"/>
                    <a:pt x="58285" y="183452"/>
                  </a:cubicBezTo>
                  <a:cubicBezTo>
                    <a:pt x="55764" y="188412"/>
                    <a:pt x="44851" y="179318"/>
                    <a:pt x="42371" y="181799"/>
                  </a:cubicBezTo>
                  <a:cubicBezTo>
                    <a:pt x="39890" y="184279"/>
                    <a:pt x="26415" y="195191"/>
                    <a:pt x="26415" y="201888"/>
                  </a:cubicBezTo>
                  <a:cubicBezTo>
                    <a:pt x="26415" y="208584"/>
                    <a:pt x="40676" y="208626"/>
                    <a:pt x="39849" y="217017"/>
                  </a:cubicBezTo>
                  <a:cubicBezTo>
                    <a:pt x="39022" y="225408"/>
                    <a:pt x="44851" y="234626"/>
                    <a:pt x="49067" y="238801"/>
                  </a:cubicBezTo>
                  <a:cubicBezTo>
                    <a:pt x="53284" y="242976"/>
                    <a:pt x="59939" y="253062"/>
                    <a:pt x="56590" y="258105"/>
                  </a:cubicBezTo>
                  <a:cubicBezTo>
                    <a:pt x="53242" y="263148"/>
                    <a:pt x="48323" y="263934"/>
                    <a:pt x="40676" y="262239"/>
                  </a:cubicBezTo>
                  <a:cubicBezTo>
                    <a:pt x="33029" y="260544"/>
                    <a:pt x="33980" y="265587"/>
                    <a:pt x="20545" y="263066"/>
                  </a:cubicBezTo>
                  <a:cubicBezTo>
                    <a:pt x="7111" y="260544"/>
                    <a:pt x="6284" y="270630"/>
                    <a:pt x="1282" y="276500"/>
                  </a:cubicBezTo>
                  <a:lnTo>
                    <a:pt x="-82" y="278029"/>
                  </a:lnTo>
                  <a:cubicBezTo>
                    <a:pt x="6243" y="283031"/>
                    <a:pt x="8888" y="291960"/>
                    <a:pt x="19429" y="296011"/>
                  </a:cubicBezTo>
                  <a:cubicBezTo>
                    <a:pt x="31830" y="300723"/>
                    <a:pt x="42660" y="288157"/>
                    <a:pt x="42660" y="297292"/>
                  </a:cubicBezTo>
                  <a:cubicBezTo>
                    <a:pt x="42660" y="306427"/>
                    <a:pt x="13725" y="304526"/>
                    <a:pt x="13146" y="307337"/>
                  </a:cubicBezTo>
                  <a:cubicBezTo>
                    <a:pt x="12567" y="310148"/>
                    <a:pt x="42991" y="346896"/>
                    <a:pt x="58368" y="344043"/>
                  </a:cubicBezTo>
                  <a:cubicBezTo>
                    <a:pt x="73745" y="341191"/>
                    <a:pt x="85071" y="324574"/>
                    <a:pt x="80648" y="322094"/>
                  </a:cubicBezTo>
                  <a:cubicBezTo>
                    <a:pt x="76225" y="319614"/>
                    <a:pt x="83170" y="309197"/>
                    <a:pt x="87262" y="311098"/>
                  </a:cubicBezTo>
                  <a:cubicBezTo>
                    <a:pt x="91354" y="313000"/>
                    <a:pt x="87882" y="329286"/>
                    <a:pt x="92594" y="333089"/>
                  </a:cubicBezTo>
                  <a:cubicBezTo>
                    <a:pt x="97307" y="336892"/>
                    <a:pt x="95736" y="343713"/>
                    <a:pt x="92594" y="352559"/>
                  </a:cubicBezTo>
                  <a:cubicBezTo>
                    <a:pt x="89453" y="361405"/>
                    <a:pt x="95736" y="378601"/>
                    <a:pt x="96728" y="388314"/>
                  </a:cubicBezTo>
                  <a:cubicBezTo>
                    <a:pt x="97720" y="398029"/>
                    <a:pt x="104293" y="412166"/>
                    <a:pt x="106484" y="426633"/>
                  </a:cubicBezTo>
                  <a:cubicBezTo>
                    <a:pt x="110493" y="446384"/>
                    <a:pt x="117148" y="465506"/>
                    <a:pt x="126283" y="483471"/>
                  </a:cubicBezTo>
                  <a:cubicBezTo>
                    <a:pt x="134551" y="499468"/>
                    <a:pt x="141330" y="530842"/>
                    <a:pt x="146951" y="538407"/>
                  </a:cubicBezTo>
                  <a:cubicBezTo>
                    <a:pt x="152573" y="545971"/>
                    <a:pt x="167041" y="568830"/>
                    <a:pt x="167041" y="582967"/>
                  </a:cubicBezTo>
                  <a:cubicBezTo>
                    <a:pt x="167041" y="597104"/>
                    <a:pt x="182418" y="616863"/>
                    <a:pt x="187709" y="620666"/>
                  </a:cubicBezTo>
                  <a:cubicBezTo>
                    <a:pt x="193000" y="624469"/>
                    <a:pt x="204698" y="616243"/>
                    <a:pt x="207509" y="607438"/>
                  </a:cubicBezTo>
                  <a:cubicBezTo>
                    <a:pt x="210320" y="598634"/>
                    <a:pt x="226317" y="595037"/>
                    <a:pt x="227268" y="587680"/>
                  </a:cubicBezTo>
                  <a:cubicBezTo>
                    <a:pt x="228219" y="580322"/>
                    <a:pt x="229790" y="574163"/>
                    <a:pt x="235535" y="573253"/>
                  </a:cubicBezTo>
                  <a:cubicBezTo>
                    <a:pt x="241281" y="572344"/>
                    <a:pt x="241198" y="566350"/>
                    <a:pt x="241198" y="558165"/>
                  </a:cubicBezTo>
                  <a:cubicBezTo>
                    <a:pt x="241198" y="549981"/>
                    <a:pt x="241819" y="538407"/>
                    <a:pt x="247482" y="531173"/>
                  </a:cubicBezTo>
                  <a:cubicBezTo>
                    <a:pt x="253145" y="523939"/>
                    <a:pt x="254095" y="504470"/>
                    <a:pt x="250623" y="496657"/>
                  </a:cubicBezTo>
                  <a:cubicBezTo>
                    <a:pt x="247151" y="488844"/>
                    <a:pt x="249052" y="477808"/>
                    <a:pt x="252194" y="469954"/>
                  </a:cubicBezTo>
                  <a:cubicBezTo>
                    <a:pt x="255335" y="462100"/>
                    <a:pt x="254095" y="452965"/>
                    <a:pt x="260047" y="452386"/>
                  </a:cubicBezTo>
                  <a:cubicBezTo>
                    <a:pt x="268646" y="450373"/>
                    <a:pt x="276127" y="445210"/>
                    <a:pt x="281088" y="437918"/>
                  </a:cubicBezTo>
                  <a:cubicBezTo>
                    <a:pt x="287371" y="429651"/>
                    <a:pt x="306509" y="417829"/>
                    <a:pt x="313413" y="412166"/>
                  </a:cubicBezTo>
                  <a:cubicBezTo>
                    <a:pt x="320316" y="406503"/>
                    <a:pt x="341356" y="388025"/>
                    <a:pt x="347639" y="377650"/>
                  </a:cubicBezTo>
                  <a:cubicBezTo>
                    <a:pt x="353923" y="367274"/>
                    <a:pt x="371821" y="363843"/>
                    <a:pt x="379964" y="355370"/>
                  </a:cubicBezTo>
                  <a:cubicBezTo>
                    <a:pt x="388108" y="346896"/>
                    <a:pt x="385007" y="342514"/>
                    <a:pt x="386578" y="333379"/>
                  </a:cubicBezTo>
                  <a:cubicBezTo>
                    <a:pt x="388149" y="324243"/>
                    <a:pt x="414521" y="320523"/>
                    <a:pt x="424566" y="320523"/>
                  </a:cubicBezTo>
                  <a:cubicBezTo>
                    <a:pt x="426344" y="320535"/>
                    <a:pt x="428121" y="320354"/>
                    <a:pt x="429857" y="319986"/>
                  </a:cubicBezTo>
                  <a:cubicBezTo>
                    <a:pt x="429030" y="306564"/>
                    <a:pt x="426013" y="293369"/>
                    <a:pt x="420928" y="280923"/>
                  </a:cubicBezTo>
                  <a:close/>
                </a:path>
              </a:pathLst>
            </a:custGeom>
            <a:grpFill/>
            <a:ln w="6350" cap="flat">
              <a:solidFill>
                <a:schemeClr val="bg1"/>
              </a:solidFill>
              <a:prstDash val="solid"/>
              <a:miter/>
            </a:ln>
          </p:spPr>
          <p:txBody>
            <a:bodyPr rtlCol="0" anchor="ctr"/>
            <a:lstStyle/>
            <a:p>
              <a:endParaRPr lang="uk-UA"/>
            </a:p>
          </p:txBody>
        </p:sp>
        <p:sp>
          <p:nvSpPr>
            <p:cNvPr id="346" name="Freeform: Shape 345">
              <a:extLst>
                <a:ext uri="{FF2B5EF4-FFF2-40B4-BE49-F238E27FC236}">
                  <a16:creationId xmlns:a16="http://schemas.microsoft.com/office/drawing/2014/main" id="{3B7EE306-317A-42A1-B095-8A181E05FD7C}"/>
                </a:ext>
              </a:extLst>
            </p:cNvPr>
            <p:cNvSpPr/>
            <p:nvPr/>
          </p:nvSpPr>
          <p:spPr>
            <a:xfrm>
              <a:off x="6524118" y="2011019"/>
              <a:ext cx="667177" cy="284808"/>
            </a:xfrm>
            <a:custGeom>
              <a:avLst/>
              <a:gdLst>
                <a:gd name="connsiteX0" fmla="*/ 639928 w 667174"/>
                <a:gd name="connsiteY0" fmla="*/ 119144 h 284809"/>
                <a:gd name="connsiteX1" fmla="*/ 622939 w 667174"/>
                <a:gd name="connsiteY1" fmla="*/ 117093 h 284809"/>
                <a:gd name="connsiteX2" fmla="*/ 619260 w 667174"/>
                <a:gd name="connsiteY2" fmla="*/ 121872 h 284809"/>
                <a:gd name="connsiteX3" fmla="*/ 598592 w 667174"/>
                <a:gd name="connsiteY3" fmla="*/ 119144 h 284809"/>
                <a:gd name="connsiteX4" fmla="*/ 576684 w 667174"/>
                <a:gd name="connsiteY4" fmla="*/ 117780 h 284809"/>
                <a:gd name="connsiteX5" fmla="*/ 579412 w 667174"/>
                <a:gd name="connsiteY5" fmla="*/ 106825 h 284809"/>
                <a:gd name="connsiteX6" fmla="*/ 580776 w 667174"/>
                <a:gd name="connsiteY6" fmla="*/ 95913 h 284809"/>
                <a:gd name="connsiteX7" fmla="*/ 597765 w 667174"/>
                <a:gd name="connsiteY7" fmla="*/ 61934 h 284809"/>
                <a:gd name="connsiteX8" fmla="*/ 582430 w 667174"/>
                <a:gd name="connsiteY8" fmla="*/ 60446 h 284809"/>
                <a:gd name="connsiteX9" fmla="*/ 564200 w 667174"/>
                <a:gd name="connsiteY9" fmla="*/ 56685 h 284809"/>
                <a:gd name="connsiteX10" fmla="*/ 537828 w 667174"/>
                <a:gd name="connsiteY10" fmla="*/ 55403 h 284809"/>
                <a:gd name="connsiteX11" fmla="*/ 520880 w 667174"/>
                <a:gd name="connsiteY11" fmla="*/ 66729 h 284809"/>
                <a:gd name="connsiteX12" fmla="*/ 503932 w 667174"/>
                <a:gd name="connsiteY12" fmla="*/ 73012 h 284809"/>
                <a:gd name="connsiteX13" fmla="*/ 476319 w 667174"/>
                <a:gd name="connsiteY13" fmla="*/ 79916 h 284809"/>
                <a:gd name="connsiteX14" fmla="*/ 448045 w 667174"/>
                <a:gd name="connsiteY14" fmla="*/ 79916 h 284809"/>
                <a:gd name="connsiteX15" fmla="*/ 421053 w 667174"/>
                <a:gd name="connsiteY15" fmla="*/ 74872 h 284809"/>
                <a:gd name="connsiteX16" fmla="*/ 409726 w 667174"/>
                <a:gd name="connsiteY16" fmla="*/ 62968 h 284809"/>
                <a:gd name="connsiteX17" fmla="*/ 392159 w 667174"/>
                <a:gd name="connsiteY17" fmla="*/ 54700 h 284809"/>
                <a:gd name="connsiteX18" fmla="*/ 375624 w 667174"/>
                <a:gd name="connsiteY18" fmla="*/ 50319 h 284809"/>
                <a:gd name="connsiteX19" fmla="*/ 356155 w 667174"/>
                <a:gd name="connsiteY19" fmla="*/ 45937 h 284809"/>
                <a:gd name="connsiteX20" fmla="*/ 336685 w 667174"/>
                <a:gd name="connsiteY20" fmla="*/ 48417 h 284809"/>
                <a:gd name="connsiteX21" fmla="*/ 321639 w 667174"/>
                <a:gd name="connsiteY21" fmla="*/ 55940 h 284809"/>
                <a:gd name="connsiteX22" fmla="*/ 302790 w 667174"/>
                <a:gd name="connsiteY22" fmla="*/ 50319 h 284809"/>
                <a:gd name="connsiteX23" fmla="*/ 289603 w 667174"/>
                <a:gd name="connsiteY23" fmla="*/ 40274 h 284809"/>
                <a:gd name="connsiteX24" fmla="*/ 287082 w 667174"/>
                <a:gd name="connsiteY24" fmla="*/ 22045 h 284809"/>
                <a:gd name="connsiteX25" fmla="*/ 266413 w 667174"/>
                <a:gd name="connsiteY25" fmla="*/ 15803 h 284809"/>
                <a:gd name="connsiteX26" fmla="*/ 250706 w 667174"/>
                <a:gd name="connsiteY26" fmla="*/ 9520 h 284809"/>
                <a:gd name="connsiteX27" fmla="*/ 237519 w 667174"/>
                <a:gd name="connsiteY27" fmla="*/ 6378 h 284809"/>
                <a:gd name="connsiteX28" fmla="*/ 221853 w 667174"/>
                <a:gd name="connsiteY28" fmla="*/ 95 h 284809"/>
                <a:gd name="connsiteX29" fmla="*/ 214330 w 667174"/>
                <a:gd name="connsiteY29" fmla="*/ 6998 h 284809"/>
                <a:gd name="connsiteX30" fmla="*/ 203004 w 667174"/>
                <a:gd name="connsiteY30" fmla="*/ 14521 h 284809"/>
                <a:gd name="connsiteX31" fmla="*/ 194199 w 667174"/>
                <a:gd name="connsiteY31" fmla="*/ 25186 h 284809"/>
                <a:gd name="connsiteX32" fmla="*/ 201722 w 667174"/>
                <a:gd name="connsiteY32" fmla="*/ 42795 h 284809"/>
                <a:gd name="connsiteX33" fmla="*/ 201144 w 667174"/>
                <a:gd name="connsiteY33" fmla="*/ 55196 h 284809"/>
                <a:gd name="connsiteX34" fmla="*/ 183534 w 667174"/>
                <a:gd name="connsiteY34" fmla="*/ 64001 h 284809"/>
                <a:gd name="connsiteX35" fmla="*/ 168488 w 667174"/>
                <a:gd name="connsiteY35" fmla="*/ 59619 h 284809"/>
                <a:gd name="connsiteX36" fmla="*/ 151499 w 667174"/>
                <a:gd name="connsiteY36" fmla="*/ 60859 h 284809"/>
                <a:gd name="connsiteX37" fmla="*/ 133931 w 667174"/>
                <a:gd name="connsiteY37" fmla="*/ 53956 h 284809"/>
                <a:gd name="connsiteX38" fmla="*/ 127028 w 667174"/>
                <a:gd name="connsiteY38" fmla="*/ 42051 h 284809"/>
                <a:gd name="connsiteX39" fmla="*/ 97513 w 667174"/>
                <a:gd name="connsiteY39" fmla="*/ 37008 h 284809"/>
                <a:gd name="connsiteX40" fmla="*/ 82467 w 667174"/>
                <a:gd name="connsiteY40" fmla="*/ 39530 h 284809"/>
                <a:gd name="connsiteX41" fmla="*/ 67999 w 667174"/>
                <a:gd name="connsiteY41" fmla="*/ 45813 h 284809"/>
                <a:gd name="connsiteX42" fmla="*/ 54193 w 667174"/>
                <a:gd name="connsiteY42" fmla="*/ 55196 h 284809"/>
                <a:gd name="connsiteX43" fmla="*/ 37659 w 667174"/>
                <a:gd name="connsiteY43" fmla="*/ 64621 h 284809"/>
                <a:gd name="connsiteX44" fmla="*/ 18189 w 667174"/>
                <a:gd name="connsiteY44" fmla="*/ 73426 h 284809"/>
                <a:gd name="connsiteX45" fmla="*/ 3763 w 667174"/>
                <a:gd name="connsiteY45" fmla="*/ 79089 h 284809"/>
                <a:gd name="connsiteX46" fmla="*/ -82 w 667174"/>
                <a:gd name="connsiteY46" fmla="*/ 80370 h 284809"/>
                <a:gd name="connsiteX47" fmla="*/ 621 w 667174"/>
                <a:gd name="connsiteY47" fmla="*/ 82892 h 284809"/>
                <a:gd name="connsiteX48" fmla="*/ 15833 w 667174"/>
                <a:gd name="connsiteY48" fmla="*/ 102485 h 284809"/>
                <a:gd name="connsiteX49" fmla="*/ 34930 w 667174"/>
                <a:gd name="connsiteY49" fmla="*/ 112902 h 284809"/>
                <a:gd name="connsiteX50" fmla="*/ 53201 w 667174"/>
                <a:gd name="connsiteY50" fmla="*/ 127659 h 284809"/>
                <a:gd name="connsiteX51" fmla="*/ 64527 w 667174"/>
                <a:gd name="connsiteY51" fmla="*/ 143739 h 284809"/>
                <a:gd name="connsiteX52" fmla="*/ 63205 w 667174"/>
                <a:gd name="connsiteY52" fmla="*/ 165027 h 284809"/>
                <a:gd name="connsiteX53" fmla="*/ 58409 w 667174"/>
                <a:gd name="connsiteY53" fmla="*/ 182429 h 284809"/>
                <a:gd name="connsiteX54" fmla="*/ 106235 w 667174"/>
                <a:gd name="connsiteY54" fmla="*/ 194169 h 284809"/>
                <a:gd name="connsiteX55" fmla="*/ 122191 w 667174"/>
                <a:gd name="connsiteY55" fmla="*/ 203759 h 284809"/>
                <a:gd name="connsiteX56" fmla="*/ 135832 w 667174"/>
                <a:gd name="connsiteY56" fmla="*/ 213349 h 284809"/>
                <a:gd name="connsiteX57" fmla="*/ 152367 w 667174"/>
                <a:gd name="connsiteY57" fmla="*/ 231124 h 284809"/>
                <a:gd name="connsiteX58" fmla="*/ 164768 w 667174"/>
                <a:gd name="connsiteY58" fmla="*/ 253032 h 284809"/>
                <a:gd name="connsiteX59" fmla="*/ 192132 w 667174"/>
                <a:gd name="connsiteY59" fmla="*/ 255760 h 284809"/>
                <a:gd name="connsiteX60" fmla="*/ 242769 w 667174"/>
                <a:gd name="connsiteY60" fmla="*/ 257124 h 284809"/>
                <a:gd name="connsiteX61" fmla="*/ 281047 w 667174"/>
                <a:gd name="connsiteY61" fmla="*/ 265391 h 284809"/>
                <a:gd name="connsiteX62" fmla="*/ 304319 w 667174"/>
                <a:gd name="connsiteY62" fmla="*/ 270889 h 284809"/>
                <a:gd name="connsiteX63" fmla="*/ 326186 w 667174"/>
                <a:gd name="connsiteY63" fmla="*/ 276346 h 284809"/>
                <a:gd name="connsiteX64" fmla="*/ 342721 w 667174"/>
                <a:gd name="connsiteY64" fmla="*/ 284613 h 284809"/>
                <a:gd name="connsiteX65" fmla="*/ 379675 w 667174"/>
                <a:gd name="connsiteY65" fmla="*/ 265433 h 284809"/>
                <a:gd name="connsiteX66" fmla="*/ 427542 w 667174"/>
                <a:gd name="connsiteY66" fmla="*/ 264069 h 284809"/>
                <a:gd name="connsiteX67" fmla="*/ 465820 w 667174"/>
                <a:gd name="connsiteY67" fmla="*/ 247534 h 284809"/>
                <a:gd name="connsiteX68" fmla="*/ 491820 w 667174"/>
                <a:gd name="connsiteY68" fmla="*/ 226866 h 284809"/>
                <a:gd name="connsiteX69" fmla="*/ 486364 w 667174"/>
                <a:gd name="connsiteY69" fmla="*/ 202064 h 284809"/>
                <a:gd name="connsiteX70" fmla="*/ 506329 w 667174"/>
                <a:gd name="connsiteY70" fmla="*/ 196199 h 284809"/>
                <a:gd name="connsiteX71" fmla="*/ 507032 w 667174"/>
                <a:gd name="connsiteY71" fmla="*/ 196608 h 284809"/>
                <a:gd name="connsiteX72" fmla="*/ 541217 w 667174"/>
                <a:gd name="connsiteY72" fmla="*/ 193838 h 284809"/>
                <a:gd name="connsiteX73" fmla="*/ 572674 w 667174"/>
                <a:gd name="connsiteY73" fmla="*/ 184290 h 284809"/>
                <a:gd name="connsiteX74" fmla="*/ 591813 w 667174"/>
                <a:gd name="connsiteY74" fmla="*/ 166515 h 284809"/>
                <a:gd name="connsiteX75" fmla="*/ 617813 w 667174"/>
                <a:gd name="connsiteY75" fmla="*/ 155561 h 284809"/>
                <a:gd name="connsiteX76" fmla="*/ 645178 w 667174"/>
                <a:gd name="connsiteY76" fmla="*/ 150063 h 284809"/>
                <a:gd name="connsiteX77" fmla="*/ 667045 w 667174"/>
                <a:gd name="connsiteY77" fmla="*/ 147335 h 284809"/>
                <a:gd name="connsiteX78" fmla="*/ 639928 w 667174"/>
                <a:gd name="connsiteY78" fmla="*/ 119144 h 28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667174" h="284809">
                  <a:moveTo>
                    <a:pt x="639928" y="119144"/>
                  </a:moveTo>
                  <a:cubicBezTo>
                    <a:pt x="635794" y="113881"/>
                    <a:pt x="628189" y="112964"/>
                    <a:pt x="622939" y="117093"/>
                  </a:cubicBezTo>
                  <a:cubicBezTo>
                    <a:pt x="621327" y="118354"/>
                    <a:pt x="620046" y="119995"/>
                    <a:pt x="619260" y="121872"/>
                  </a:cubicBezTo>
                  <a:cubicBezTo>
                    <a:pt x="616532" y="128734"/>
                    <a:pt x="610993" y="119144"/>
                    <a:pt x="598592" y="119144"/>
                  </a:cubicBezTo>
                  <a:cubicBezTo>
                    <a:pt x="586191" y="119144"/>
                    <a:pt x="584910" y="126005"/>
                    <a:pt x="576684" y="117780"/>
                  </a:cubicBezTo>
                  <a:cubicBezTo>
                    <a:pt x="568458" y="109554"/>
                    <a:pt x="579412" y="106825"/>
                    <a:pt x="579412" y="106825"/>
                  </a:cubicBezTo>
                  <a:lnTo>
                    <a:pt x="580776" y="95913"/>
                  </a:lnTo>
                  <a:lnTo>
                    <a:pt x="597765" y="61934"/>
                  </a:lnTo>
                  <a:cubicBezTo>
                    <a:pt x="592929" y="59888"/>
                    <a:pt x="587555" y="59371"/>
                    <a:pt x="582430" y="60446"/>
                  </a:cubicBezTo>
                  <a:cubicBezTo>
                    <a:pt x="577386" y="62306"/>
                    <a:pt x="565440" y="61066"/>
                    <a:pt x="564200" y="56685"/>
                  </a:cubicBezTo>
                  <a:cubicBezTo>
                    <a:pt x="562960" y="52303"/>
                    <a:pt x="542871" y="51641"/>
                    <a:pt x="537828" y="55403"/>
                  </a:cubicBezTo>
                  <a:cubicBezTo>
                    <a:pt x="532785" y="59165"/>
                    <a:pt x="521293" y="62306"/>
                    <a:pt x="520880" y="66729"/>
                  </a:cubicBezTo>
                  <a:cubicBezTo>
                    <a:pt x="520467" y="71152"/>
                    <a:pt x="508479" y="69871"/>
                    <a:pt x="503932" y="73012"/>
                  </a:cubicBezTo>
                  <a:cubicBezTo>
                    <a:pt x="499385" y="76154"/>
                    <a:pt x="476939" y="77394"/>
                    <a:pt x="476319" y="79916"/>
                  </a:cubicBezTo>
                  <a:cubicBezTo>
                    <a:pt x="475699" y="82437"/>
                    <a:pt x="451807" y="83057"/>
                    <a:pt x="448045" y="79916"/>
                  </a:cubicBezTo>
                  <a:cubicBezTo>
                    <a:pt x="444284" y="76774"/>
                    <a:pt x="423574" y="79916"/>
                    <a:pt x="421053" y="74872"/>
                  </a:cubicBezTo>
                  <a:cubicBezTo>
                    <a:pt x="418531" y="69829"/>
                    <a:pt x="409726" y="67349"/>
                    <a:pt x="409726" y="62968"/>
                  </a:cubicBezTo>
                  <a:cubicBezTo>
                    <a:pt x="409726" y="58586"/>
                    <a:pt x="394060" y="58545"/>
                    <a:pt x="392159" y="54700"/>
                  </a:cubicBezTo>
                  <a:cubicBezTo>
                    <a:pt x="390257" y="50856"/>
                    <a:pt x="377732" y="49037"/>
                    <a:pt x="375624" y="50319"/>
                  </a:cubicBezTo>
                  <a:cubicBezTo>
                    <a:pt x="373516" y="51600"/>
                    <a:pt x="359916" y="46557"/>
                    <a:pt x="356155" y="45937"/>
                  </a:cubicBezTo>
                  <a:cubicBezTo>
                    <a:pt x="352393" y="45317"/>
                    <a:pt x="340488" y="48417"/>
                    <a:pt x="336685" y="48417"/>
                  </a:cubicBezTo>
                  <a:cubicBezTo>
                    <a:pt x="332882" y="48417"/>
                    <a:pt x="326021" y="55320"/>
                    <a:pt x="321639" y="55940"/>
                  </a:cubicBezTo>
                  <a:cubicBezTo>
                    <a:pt x="317257" y="56560"/>
                    <a:pt x="305104" y="48417"/>
                    <a:pt x="302790" y="50319"/>
                  </a:cubicBezTo>
                  <a:cubicBezTo>
                    <a:pt x="300474" y="52220"/>
                    <a:pt x="292745" y="44036"/>
                    <a:pt x="289603" y="40274"/>
                  </a:cubicBezTo>
                  <a:cubicBezTo>
                    <a:pt x="286461" y="36512"/>
                    <a:pt x="289603" y="25806"/>
                    <a:pt x="287082" y="22045"/>
                  </a:cubicBezTo>
                  <a:cubicBezTo>
                    <a:pt x="284560" y="18283"/>
                    <a:pt x="270795" y="18283"/>
                    <a:pt x="266413" y="15803"/>
                  </a:cubicBezTo>
                  <a:cubicBezTo>
                    <a:pt x="261660" y="12637"/>
                    <a:pt x="256328" y="10495"/>
                    <a:pt x="250706" y="9520"/>
                  </a:cubicBezTo>
                  <a:cubicBezTo>
                    <a:pt x="246118" y="9665"/>
                    <a:pt x="241570" y="8581"/>
                    <a:pt x="237519" y="6378"/>
                  </a:cubicBezTo>
                  <a:cubicBezTo>
                    <a:pt x="232601" y="3567"/>
                    <a:pt x="227351" y="1451"/>
                    <a:pt x="221853" y="95"/>
                  </a:cubicBezTo>
                  <a:cubicBezTo>
                    <a:pt x="217430" y="-1145"/>
                    <a:pt x="216810" y="4477"/>
                    <a:pt x="214330" y="6998"/>
                  </a:cubicBezTo>
                  <a:cubicBezTo>
                    <a:pt x="211850" y="9520"/>
                    <a:pt x="204244" y="10140"/>
                    <a:pt x="203004" y="14521"/>
                  </a:cubicBezTo>
                  <a:cubicBezTo>
                    <a:pt x="201763" y="18903"/>
                    <a:pt x="192959" y="20185"/>
                    <a:pt x="194199" y="25186"/>
                  </a:cubicBezTo>
                  <a:cubicBezTo>
                    <a:pt x="195439" y="30188"/>
                    <a:pt x="198622" y="40274"/>
                    <a:pt x="201722" y="42795"/>
                  </a:cubicBezTo>
                  <a:cubicBezTo>
                    <a:pt x="204822" y="45317"/>
                    <a:pt x="203004" y="52840"/>
                    <a:pt x="201144" y="55196"/>
                  </a:cubicBezTo>
                  <a:cubicBezTo>
                    <a:pt x="199283" y="57553"/>
                    <a:pt x="186056" y="59619"/>
                    <a:pt x="183534" y="64001"/>
                  </a:cubicBezTo>
                  <a:cubicBezTo>
                    <a:pt x="181013" y="68383"/>
                    <a:pt x="174771" y="63381"/>
                    <a:pt x="168488" y="59619"/>
                  </a:cubicBezTo>
                  <a:cubicBezTo>
                    <a:pt x="163073" y="56693"/>
                    <a:pt x="156418" y="57176"/>
                    <a:pt x="151499" y="60859"/>
                  </a:cubicBezTo>
                  <a:cubicBezTo>
                    <a:pt x="148399" y="63381"/>
                    <a:pt x="137073" y="54576"/>
                    <a:pt x="133931" y="53956"/>
                  </a:cubicBezTo>
                  <a:cubicBezTo>
                    <a:pt x="130789" y="53336"/>
                    <a:pt x="130169" y="41555"/>
                    <a:pt x="127028" y="42051"/>
                  </a:cubicBezTo>
                  <a:cubicBezTo>
                    <a:pt x="123886" y="42547"/>
                    <a:pt x="101895" y="38290"/>
                    <a:pt x="97513" y="37008"/>
                  </a:cubicBezTo>
                  <a:cubicBezTo>
                    <a:pt x="93132" y="35727"/>
                    <a:pt x="83707" y="36388"/>
                    <a:pt x="82467" y="39530"/>
                  </a:cubicBezTo>
                  <a:cubicBezTo>
                    <a:pt x="81227" y="42671"/>
                    <a:pt x="70066" y="42051"/>
                    <a:pt x="67999" y="45813"/>
                  </a:cubicBezTo>
                  <a:cubicBezTo>
                    <a:pt x="65932" y="49575"/>
                    <a:pt x="57335" y="51435"/>
                    <a:pt x="54193" y="55196"/>
                  </a:cubicBezTo>
                  <a:cubicBezTo>
                    <a:pt x="51051" y="58958"/>
                    <a:pt x="40387" y="58999"/>
                    <a:pt x="37659" y="64621"/>
                  </a:cubicBezTo>
                  <a:cubicBezTo>
                    <a:pt x="34930" y="70243"/>
                    <a:pt x="21951" y="72888"/>
                    <a:pt x="18189" y="73426"/>
                  </a:cubicBezTo>
                  <a:cubicBezTo>
                    <a:pt x="14428" y="73963"/>
                    <a:pt x="4383" y="75947"/>
                    <a:pt x="3763" y="79089"/>
                  </a:cubicBezTo>
                  <a:cubicBezTo>
                    <a:pt x="3473" y="80412"/>
                    <a:pt x="1903" y="80618"/>
                    <a:pt x="-82" y="80370"/>
                  </a:cubicBezTo>
                  <a:cubicBezTo>
                    <a:pt x="208" y="81193"/>
                    <a:pt x="456" y="82036"/>
                    <a:pt x="621" y="82892"/>
                  </a:cubicBezTo>
                  <a:cubicBezTo>
                    <a:pt x="3226" y="97235"/>
                    <a:pt x="9302" y="96822"/>
                    <a:pt x="15833" y="102485"/>
                  </a:cubicBezTo>
                  <a:cubicBezTo>
                    <a:pt x="22364" y="108148"/>
                    <a:pt x="27986" y="112447"/>
                    <a:pt x="34930" y="112902"/>
                  </a:cubicBezTo>
                  <a:cubicBezTo>
                    <a:pt x="41875" y="113357"/>
                    <a:pt x="52333" y="121582"/>
                    <a:pt x="53201" y="127659"/>
                  </a:cubicBezTo>
                  <a:cubicBezTo>
                    <a:pt x="54069" y="133735"/>
                    <a:pt x="60600" y="140680"/>
                    <a:pt x="64527" y="143739"/>
                  </a:cubicBezTo>
                  <a:cubicBezTo>
                    <a:pt x="68454" y="146798"/>
                    <a:pt x="63205" y="157214"/>
                    <a:pt x="63205" y="165027"/>
                  </a:cubicBezTo>
                  <a:cubicBezTo>
                    <a:pt x="63205" y="172839"/>
                    <a:pt x="53656" y="174617"/>
                    <a:pt x="58409" y="182429"/>
                  </a:cubicBezTo>
                  <a:cubicBezTo>
                    <a:pt x="63163" y="190242"/>
                    <a:pt x="96687" y="194169"/>
                    <a:pt x="106235" y="194169"/>
                  </a:cubicBezTo>
                  <a:cubicBezTo>
                    <a:pt x="115784" y="194169"/>
                    <a:pt x="119256" y="203304"/>
                    <a:pt x="122191" y="203759"/>
                  </a:cubicBezTo>
                  <a:cubicBezTo>
                    <a:pt x="128185" y="204751"/>
                    <a:pt x="129012" y="212026"/>
                    <a:pt x="135832" y="213349"/>
                  </a:cubicBezTo>
                  <a:cubicBezTo>
                    <a:pt x="142653" y="214672"/>
                    <a:pt x="149514" y="218805"/>
                    <a:pt x="152367" y="231124"/>
                  </a:cubicBezTo>
                  <a:cubicBezTo>
                    <a:pt x="155219" y="243442"/>
                    <a:pt x="163321" y="247658"/>
                    <a:pt x="164768" y="253032"/>
                  </a:cubicBezTo>
                  <a:cubicBezTo>
                    <a:pt x="166214" y="258406"/>
                    <a:pt x="181302" y="254396"/>
                    <a:pt x="192132" y="255760"/>
                  </a:cubicBezTo>
                  <a:cubicBezTo>
                    <a:pt x="202962" y="257124"/>
                    <a:pt x="234543" y="255760"/>
                    <a:pt x="242769" y="257124"/>
                  </a:cubicBezTo>
                  <a:cubicBezTo>
                    <a:pt x="250995" y="258488"/>
                    <a:pt x="270134" y="257124"/>
                    <a:pt x="281047" y="265391"/>
                  </a:cubicBezTo>
                  <a:cubicBezTo>
                    <a:pt x="291959" y="273659"/>
                    <a:pt x="297581" y="266755"/>
                    <a:pt x="304319" y="270889"/>
                  </a:cubicBezTo>
                  <a:cubicBezTo>
                    <a:pt x="310602" y="275527"/>
                    <a:pt x="318456" y="277491"/>
                    <a:pt x="326186" y="276346"/>
                  </a:cubicBezTo>
                  <a:cubicBezTo>
                    <a:pt x="335776" y="274981"/>
                    <a:pt x="335776" y="283166"/>
                    <a:pt x="342721" y="284613"/>
                  </a:cubicBezTo>
                  <a:cubicBezTo>
                    <a:pt x="349665" y="286060"/>
                    <a:pt x="361900" y="273659"/>
                    <a:pt x="379675" y="265433"/>
                  </a:cubicBezTo>
                  <a:cubicBezTo>
                    <a:pt x="397450" y="257207"/>
                    <a:pt x="417952" y="262705"/>
                    <a:pt x="427542" y="264069"/>
                  </a:cubicBezTo>
                  <a:cubicBezTo>
                    <a:pt x="437132" y="265433"/>
                    <a:pt x="454907" y="259935"/>
                    <a:pt x="465820" y="247534"/>
                  </a:cubicBezTo>
                  <a:cubicBezTo>
                    <a:pt x="476732" y="235133"/>
                    <a:pt x="490621" y="237944"/>
                    <a:pt x="491820" y="226866"/>
                  </a:cubicBezTo>
                  <a:cubicBezTo>
                    <a:pt x="493019" y="215788"/>
                    <a:pt x="480907" y="211820"/>
                    <a:pt x="486364" y="202064"/>
                  </a:cubicBezTo>
                  <a:cubicBezTo>
                    <a:pt x="490249" y="194930"/>
                    <a:pt x="499178" y="192305"/>
                    <a:pt x="506329" y="196199"/>
                  </a:cubicBezTo>
                  <a:cubicBezTo>
                    <a:pt x="506577" y="196331"/>
                    <a:pt x="506784" y="196467"/>
                    <a:pt x="507032" y="196608"/>
                  </a:cubicBezTo>
                  <a:cubicBezTo>
                    <a:pt x="518110" y="201762"/>
                    <a:pt x="531090" y="200708"/>
                    <a:pt x="541217" y="193838"/>
                  </a:cubicBezTo>
                  <a:cubicBezTo>
                    <a:pt x="554900" y="184290"/>
                    <a:pt x="560356" y="185571"/>
                    <a:pt x="572674" y="184290"/>
                  </a:cubicBezTo>
                  <a:cubicBezTo>
                    <a:pt x="584992" y="183008"/>
                    <a:pt x="583628" y="174700"/>
                    <a:pt x="591813" y="166515"/>
                  </a:cubicBezTo>
                  <a:cubicBezTo>
                    <a:pt x="598633" y="159500"/>
                    <a:pt x="608017" y="155549"/>
                    <a:pt x="617813" y="155561"/>
                  </a:cubicBezTo>
                  <a:cubicBezTo>
                    <a:pt x="626080" y="155561"/>
                    <a:pt x="636952" y="147294"/>
                    <a:pt x="645178" y="150063"/>
                  </a:cubicBezTo>
                  <a:cubicBezTo>
                    <a:pt x="653404" y="152833"/>
                    <a:pt x="665846" y="154197"/>
                    <a:pt x="667045" y="147335"/>
                  </a:cubicBezTo>
                  <a:cubicBezTo>
                    <a:pt x="668244" y="140473"/>
                    <a:pt x="646831" y="127411"/>
                    <a:pt x="639928" y="119144"/>
                  </a:cubicBezTo>
                  <a:close/>
                </a:path>
              </a:pathLst>
            </a:custGeom>
            <a:grpFill/>
            <a:ln w="6350" cap="flat">
              <a:solidFill>
                <a:schemeClr val="bg1"/>
              </a:solidFill>
              <a:prstDash val="solid"/>
              <a:miter/>
            </a:ln>
          </p:spPr>
          <p:txBody>
            <a:bodyPr rtlCol="0" anchor="ctr"/>
            <a:lstStyle/>
            <a:p>
              <a:endParaRPr lang="uk-UA"/>
            </a:p>
          </p:txBody>
        </p:sp>
        <p:sp>
          <p:nvSpPr>
            <p:cNvPr id="347" name="Freeform: Shape 346">
              <a:extLst>
                <a:ext uri="{FF2B5EF4-FFF2-40B4-BE49-F238E27FC236}">
                  <a16:creationId xmlns:a16="http://schemas.microsoft.com/office/drawing/2014/main" id="{2E10D373-A5F9-43EF-A913-53CA1D81F68C}"/>
                </a:ext>
              </a:extLst>
            </p:cNvPr>
            <p:cNvSpPr/>
            <p:nvPr/>
          </p:nvSpPr>
          <p:spPr>
            <a:xfrm>
              <a:off x="5399559" y="2512903"/>
              <a:ext cx="10912" cy="29129"/>
            </a:xfrm>
            <a:custGeom>
              <a:avLst/>
              <a:gdLst>
                <a:gd name="connsiteX0" fmla="*/ 4383 w 10912"/>
                <a:gd name="connsiteY0" fmla="*/ 196 h 29129"/>
                <a:gd name="connsiteX1" fmla="*/ -82 w 10912"/>
                <a:gd name="connsiteY1" fmla="*/ 15573 h 29129"/>
                <a:gd name="connsiteX2" fmla="*/ 7772 w 10912"/>
                <a:gd name="connsiteY2" fmla="*/ 29049 h 29129"/>
                <a:gd name="connsiteX3" fmla="*/ 10088 w 10912"/>
                <a:gd name="connsiteY3" fmla="*/ 4247 h 29129"/>
                <a:gd name="connsiteX4" fmla="*/ 10831 w 10912"/>
                <a:gd name="connsiteY4" fmla="*/ 113 h 29129"/>
                <a:gd name="connsiteX5" fmla="*/ 4383 w 10912"/>
                <a:gd name="connsiteY5" fmla="*/ 196 h 2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12" h="29129">
                  <a:moveTo>
                    <a:pt x="4383" y="196"/>
                  </a:moveTo>
                  <a:cubicBezTo>
                    <a:pt x="1159" y="1519"/>
                    <a:pt x="-82" y="13672"/>
                    <a:pt x="-82" y="15573"/>
                  </a:cubicBezTo>
                  <a:cubicBezTo>
                    <a:pt x="1159" y="20744"/>
                    <a:pt x="3887" y="25436"/>
                    <a:pt x="7772" y="29049"/>
                  </a:cubicBezTo>
                  <a:cubicBezTo>
                    <a:pt x="8971" y="19748"/>
                    <a:pt x="9261" y="7554"/>
                    <a:pt x="10088" y="4247"/>
                  </a:cubicBezTo>
                  <a:cubicBezTo>
                    <a:pt x="10088" y="3379"/>
                    <a:pt x="10542" y="1891"/>
                    <a:pt x="10831" y="113"/>
                  </a:cubicBezTo>
                  <a:cubicBezTo>
                    <a:pt x="8682" y="-172"/>
                    <a:pt x="6533" y="-143"/>
                    <a:pt x="4383" y="196"/>
                  </a:cubicBezTo>
                  <a:close/>
                </a:path>
              </a:pathLst>
            </a:custGeom>
            <a:grpFill/>
            <a:ln w="6350" cap="flat">
              <a:solidFill>
                <a:schemeClr val="bg1"/>
              </a:solidFill>
              <a:prstDash val="solid"/>
              <a:miter/>
            </a:ln>
          </p:spPr>
          <p:txBody>
            <a:bodyPr rtlCol="0" anchor="ctr"/>
            <a:lstStyle/>
            <a:p>
              <a:endParaRPr lang="uk-UA"/>
            </a:p>
          </p:txBody>
        </p:sp>
        <p:sp>
          <p:nvSpPr>
            <p:cNvPr id="348" name="Freeform: Shape 347">
              <a:extLst>
                <a:ext uri="{FF2B5EF4-FFF2-40B4-BE49-F238E27FC236}">
                  <a16:creationId xmlns:a16="http://schemas.microsoft.com/office/drawing/2014/main" id="{4157459A-B38D-4F3F-95BD-20BA58B36C7A}"/>
                </a:ext>
              </a:extLst>
            </p:cNvPr>
            <p:cNvSpPr/>
            <p:nvPr/>
          </p:nvSpPr>
          <p:spPr>
            <a:xfrm>
              <a:off x="5381578" y="2494497"/>
              <a:ext cx="30630" cy="88625"/>
            </a:xfrm>
            <a:custGeom>
              <a:avLst/>
              <a:gdLst>
                <a:gd name="connsiteX0" fmla="*/ 14056 w 30630"/>
                <a:gd name="connsiteY0" fmla="*/ 87387 h 88625"/>
                <a:gd name="connsiteX1" fmla="*/ 16247 w 30630"/>
                <a:gd name="connsiteY1" fmla="*/ 88544 h 88625"/>
                <a:gd name="connsiteX2" fmla="*/ 23067 w 30630"/>
                <a:gd name="connsiteY2" fmla="*/ 57790 h 88625"/>
                <a:gd name="connsiteX3" fmla="*/ 25754 w 30630"/>
                <a:gd name="connsiteY3" fmla="*/ 47456 h 88625"/>
                <a:gd name="connsiteX4" fmla="*/ 17900 w 30630"/>
                <a:gd name="connsiteY4" fmla="*/ 33980 h 88625"/>
                <a:gd name="connsiteX5" fmla="*/ 22364 w 30630"/>
                <a:gd name="connsiteY5" fmla="*/ 18603 h 88625"/>
                <a:gd name="connsiteX6" fmla="*/ 28813 w 30630"/>
                <a:gd name="connsiteY6" fmla="*/ 18603 h 88625"/>
                <a:gd name="connsiteX7" fmla="*/ 30549 w 30630"/>
                <a:gd name="connsiteY7" fmla="*/ 4466 h 88625"/>
                <a:gd name="connsiteX8" fmla="*/ 19843 w 30630"/>
                <a:gd name="connsiteY8" fmla="*/ -81 h 88625"/>
                <a:gd name="connsiteX9" fmla="*/ 16453 w 30630"/>
                <a:gd name="connsiteY9" fmla="*/ 9881 h 88625"/>
                <a:gd name="connsiteX10" fmla="*/ -82 w 30630"/>
                <a:gd name="connsiteY10" fmla="*/ 47662 h 88625"/>
                <a:gd name="connsiteX11" fmla="*/ 15130 w 30630"/>
                <a:gd name="connsiteY11" fmla="*/ 84865 h 8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630" h="88625">
                  <a:moveTo>
                    <a:pt x="14056" y="87387"/>
                  </a:moveTo>
                  <a:cubicBezTo>
                    <a:pt x="14758" y="87758"/>
                    <a:pt x="15461" y="88172"/>
                    <a:pt x="16247" y="88544"/>
                  </a:cubicBezTo>
                  <a:cubicBezTo>
                    <a:pt x="18024" y="75812"/>
                    <a:pt x="20752" y="60807"/>
                    <a:pt x="23067" y="57790"/>
                  </a:cubicBezTo>
                  <a:cubicBezTo>
                    <a:pt x="24637" y="54553"/>
                    <a:pt x="25547" y="51043"/>
                    <a:pt x="25754" y="47456"/>
                  </a:cubicBezTo>
                  <a:cubicBezTo>
                    <a:pt x="21868" y="43843"/>
                    <a:pt x="19140" y="39151"/>
                    <a:pt x="17900" y="33980"/>
                  </a:cubicBezTo>
                  <a:cubicBezTo>
                    <a:pt x="17900" y="32079"/>
                    <a:pt x="19140" y="19926"/>
                    <a:pt x="22364" y="18603"/>
                  </a:cubicBezTo>
                  <a:cubicBezTo>
                    <a:pt x="24514" y="18293"/>
                    <a:pt x="26663" y="18293"/>
                    <a:pt x="28813" y="18603"/>
                  </a:cubicBezTo>
                  <a:cubicBezTo>
                    <a:pt x="29391" y="14800"/>
                    <a:pt x="30011" y="9385"/>
                    <a:pt x="30549" y="4466"/>
                  </a:cubicBezTo>
                  <a:lnTo>
                    <a:pt x="19843" y="-81"/>
                  </a:lnTo>
                  <a:cubicBezTo>
                    <a:pt x="18272" y="3073"/>
                    <a:pt x="17115" y="6425"/>
                    <a:pt x="16453" y="9881"/>
                  </a:cubicBezTo>
                  <a:cubicBezTo>
                    <a:pt x="14676" y="21207"/>
                    <a:pt x="4631" y="39891"/>
                    <a:pt x="-82" y="47662"/>
                  </a:cubicBezTo>
                  <a:lnTo>
                    <a:pt x="15130" y="84865"/>
                  </a:lnTo>
                  <a:close/>
                </a:path>
              </a:pathLst>
            </a:custGeom>
            <a:grpFill/>
            <a:ln w="6350" cap="flat">
              <a:solidFill>
                <a:schemeClr val="bg1"/>
              </a:solidFill>
              <a:prstDash val="solid"/>
              <a:miter/>
            </a:ln>
          </p:spPr>
          <p:txBody>
            <a:bodyPr rtlCol="0" anchor="ctr"/>
            <a:lstStyle/>
            <a:p>
              <a:endParaRPr lang="uk-UA"/>
            </a:p>
          </p:txBody>
        </p:sp>
        <p:sp>
          <p:nvSpPr>
            <p:cNvPr id="349" name="Freeform: Shape 348">
              <a:extLst>
                <a:ext uri="{FF2B5EF4-FFF2-40B4-BE49-F238E27FC236}">
                  <a16:creationId xmlns:a16="http://schemas.microsoft.com/office/drawing/2014/main" id="{8FCE298B-9606-4CF4-A511-0883B15B7084}"/>
                </a:ext>
              </a:extLst>
            </p:cNvPr>
            <p:cNvSpPr/>
            <p:nvPr/>
          </p:nvSpPr>
          <p:spPr>
            <a:xfrm>
              <a:off x="5397906" y="2492968"/>
              <a:ext cx="89451" cy="98644"/>
            </a:xfrm>
            <a:custGeom>
              <a:avLst/>
              <a:gdLst>
                <a:gd name="connsiteX0" fmla="*/ 82880 w 89451"/>
                <a:gd name="connsiteY0" fmla="*/ -81 h 98644"/>
                <a:gd name="connsiteX1" fmla="*/ 55722 w 89451"/>
                <a:gd name="connsiteY1" fmla="*/ 12774 h 98644"/>
                <a:gd name="connsiteX2" fmla="*/ 35592 w 89451"/>
                <a:gd name="connsiteY2" fmla="*/ 23646 h 98644"/>
                <a:gd name="connsiteX3" fmla="*/ 16287 w 89451"/>
                <a:gd name="connsiteY3" fmla="*/ 13601 h 98644"/>
                <a:gd name="connsiteX4" fmla="*/ 14634 w 89451"/>
                <a:gd name="connsiteY4" fmla="*/ 6037 h 98644"/>
                <a:gd name="connsiteX5" fmla="*/ 14221 w 89451"/>
                <a:gd name="connsiteY5" fmla="*/ 6037 h 98644"/>
                <a:gd name="connsiteX6" fmla="*/ 11741 w 89451"/>
                <a:gd name="connsiteY6" fmla="*/ 24307 h 98644"/>
                <a:gd name="connsiteX7" fmla="*/ 6739 w 89451"/>
                <a:gd name="connsiteY7" fmla="*/ 59484 h 98644"/>
                <a:gd name="connsiteX8" fmla="*/ -82 w 89451"/>
                <a:gd name="connsiteY8" fmla="*/ 90239 h 98644"/>
                <a:gd name="connsiteX9" fmla="*/ 18809 w 89451"/>
                <a:gd name="connsiteY9" fmla="*/ 98506 h 98644"/>
                <a:gd name="connsiteX10" fmla="*/ 35592 w 89451"/>
                <a:gd name="connsiteY10" fmla="*/ 86105 h 98644"/>
                <a:gd name="connsiteX11" fmla="*/ 48985 w 89451"/>
                <a:gd name="connsiteY11" fmla="*/ 80235 h 98644"/>
                <a:gd name="connsiteX12" fmla="*/ 61386 w 89451"/>
                <a:gd name="connsiteY12" fmla="*/ 70149 h 98644"/>
                <a:gd name="connsiteX13" fmla="*/ 45430 w 89451"/>
                <a:gd name="connsiteY13" fmla="*/ 51713 h 98644"/>
                <a:gd name="connsiteX14" fmla="*/ 66387 w 89451"/>
                <a:gd name="connsiteY14" fmla="*/ 38320 h 98644"/>
                <a:gd name="connsiteX15" fmla="*/ 88213 w 89451"/>
                <a:gd name="connsiteY15" fmla="*/ 31624 h 98644"/>
                <a:gd name="connsiteX16" fmla="*/ 89370 w 89451"/>
                <a:gd name="connsiteY16" fmla="*/ 31624 h 98644"/>
                <a:gd name="connsiteX17" fmla="*/ 84368 w 89451"/>
                <a:gd name="connsiteY17" fmla="*/ 10956 h 98644"/>
                <a:gd name="connsiteX18" fmla="*/ 82880 w 89451"/>
                <a:gd name="connsiteY18" fmla="*/ -81 h 9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451" h="98644">
                  <a:moveTo>
                    <a:pt x="82880" y="-81"/>
                  </a:moveTo>
                  <a:cubicBezTo>
                    <a:pt x="74117" y="4755"/>
                    <a:pt x="65023" y="9050"/>
                    <a:pt x="55722" y="12774"/>
                  </a:cubicBezTo>
                  <a:cubicBezTo>
                    <a:pt x="49853" y="13601"/>
                    <a:pt x="35592" y="23646"/>
                    <a:pt x="35592" y="23646"/>
                  </a:cubicBezTo>
                  <a:lnTo>
                    <a:pt x="16287" y="13601"/>
                  </a:lnTo>
                  <a:lnTo>
                    <a:pt x="14634" y="6037"/>
                  </a:lnTo>
                  <a:lnTo>
                    <a:pt x="14221" y="6037"/>
                  </a:lnTo>
                  <a:cubicBezTo>
                    <a:pt x="13435" y="13312"/>
                    <a:pt x="12402" y="21620"/>
                    <a:pt x="11741" y="24307"/>
                  </a:cubicBezTo>
                  <a:cubicBezTo>
                    <a:pt x="10500" y="29309"/>
                    <a:pt x="10500" y="54441"/>
                    <a:pt x="6739" y="59484"/>
                  </a:cubicBezTo>
                  <a:cubicBezTo>
                    <a:pt x="4424" y="62502"/>
                    <a:pt x="1696" y="77507"/>
                    <a:pt x="-82" y="90239"/>
                  </a:cubicBezTo>
                  <a:cubicBezTo>
                    <a:pt x="5788" y="93872"/>
                    <a:pt x="12154" y="96654"/>
                    <a:pt x="18809" y="98506"/>
                  </a:cubicBezTo>
                  <a:cubicBezTo>
                    <a:pt x="26373" y="99333"/>
                    <a:pt x="35592" y="90983"/>
                    <a:pt x="35592" y="86105"/>
                  </a:cubicBezTo>
                  <a:cubicBezTo>
                    <a:pt x="35592" y="81227"/>
                    <a:pt x="42288" y="80235"/>
                    <a:pt x="48985" y="80235"/>
                  </a:cubicBezTo>
                  <a:cubicBezTo>
                    <a:pt x="55681" y="80235"/>
                    <a:pt x="56549" y="72671"/>
                    <a:pt x="61386" y="70149"/>
                  </a:cubicBezTo>
                  <a:cubicBezTo>
                    <a:pt x="66222" y="67628"/>
                    <a:pt x="50473" y="53615"/>
                    <a:pt x="45430" y="51713"/>
                  </a:cubicBezTo>
                  <a:cubicBezTo>
                    <a:pt x="40386" y="49812"/>
                    <a:pt x="49563" y="39312"/>
                    <a:pt x="66387" y="38320"/>
                  </a:cubicBezTo>
                  <a:cubicBezTo>
                    <a:pt x="83211" y="37328"/>
                    <a:pt x="78788" y="31624"/>
                    <a:pt x="88213" y="31624"/>
                  </a:cubicBezTo>
                  <a:lnTo>
                    <a:pt x="89370" y="31624"/>
                  </a:lnTo>
                  <a:cubicBezTo>
                    <a:pt x="87758" y="24307"/>
                    <a:pt x="85691" y="15420"/>
                    <a:pt x="84368" y="10956"/>
                  </a:cubicBezTo>
                  <a:cubicBezTo>
                    <a:pt x="83542" y="7326"/>
                    <a:pt x="83046" y="3635"/>
                    <a:pt x="82880" y="-81"/>
                  </a:cubicBezTo>
                  <a:close/>
                </a:path>
              </a:pathLst>
            </a:custGeom>
            <a:grpFill/>
            <a:ln w="6350" cap="flat">
              <a:solidFill>
                <a:schemeClr val="bg1"/>
              </a:solidFill>
              <a:prstDash val="solid"/>
              <a:miter/>
            </a:ln>
          </p:spPr>
          <p:txBody>
            <a:bodyPr rtlCol="0" anchor="ctr"/>
            <a:lstStyle/>
            <a:p>
              <a:endParaRPr lang="uk-UA"/>
            </a:p>
          </p:txBody>
        </p:sp>
        <p:sp>
          <p:nvSpPr>
            <p:cNvPr id="350" name="Freeform: Shape 349">
              <a:extLst>
                <a:ext uri="{FF2B5EF4-FFF2-40B4-BE49-F238E27FC236}">
                  <a16:creationId xmlns:a16="http://schemas.microsoft.com/office/drawing/2014/main" id="{1982FD14-D66A-46CE-B80A-45385DD7914F}"/>
                </a:ext>
              </a:extLst>
            </p:cNvPr>
            <p:cNvSpPr/>
            <p:nvPr/>
          </p:nvSpPr>
          <p:spPr>
            <a:xfrm>
              <a:off x="6140219" y="2251743"/>
              <a:ext cx="231618" cy="97440"/>
            </a:xfrm>
            <a:custGeom>
              <a:avLst/>
              <a:gdLst>
                <a:gd name="connsiteX0" fmla="*/ 213799 w 231617"/>
                <a:gd name="connsiteY0" fmla="*/ 17970 h 97440"/>
                <a:gd name="connsiteX1" fmla="*/ 193710 w 231617"/>
                <a:gd name="connsiteY1" fmla="*/ 12348 h 97440"/>
                <a:gd name="connsiteX2" fmla="*/ 139063 w 231617"/>
                <a:gd name="connsiteY2" fmla="*/ 9165 h 97440"/>
                <a:gd name="connsiteX3" fmla="*/ 110830 w 231617"/>
                <a:gd name="connsiteY3" fmla="*/ 898 h 97440"/>
                <a:gd name="connsiteX4" fmla="*/ 88840 w 231617"/>
                <a:gd name="connsiteY4" fmla="*/ 9702 h 97440"/>
                <a:gd name="connsiteX5" fmla="*/ 69990 w 231617"/>
                <a:gd name="connsiteY5" fmla="*/ 12803 h 97440"/>
                <a:gd name="connsiteX6" fmla="*/ 41055 w 231617"/>
                <a:gd name="connsiteY6" fmla="*/ 13464 h 97440"/>
                <a:gd name="connsiteX7" fmla="*/ 27869 w 231617"/>
                <a:gd name="connsiteY7" fmla="*/ 27890 h 97440"/>
                <a:gd name="connsiteX8" fmla="*/ 21420 w 231617"/>
                <a:gd name="connsiteY8" fmla="*/ 39712 h 97440"/>
                <a:gd name="connsiteX9" fmla="*/ 29315 w 231617"/>
                <a:gd name="connsiteY9" fmla="*/ 46781 h 97440"/>
                <a:gd name="connsiteX10" fmla="*/ 46098 w 231617"/>
                <a:gd name="connsiteY10" fmla="*/ 45954 h 97440"/>
                <a:gd name="connsiteX11" fmla="*/ 75447 w 231617"/>
                <a:gd name="connsiteY11" fmla="*/ 59347 h 97440"/>
                <a:gd name="connsiteX12" fmla="*/ 66229 w 231617"/>
                <a:gd name="connsiteY12" fmla="*/ 70260 h 97440"/>
                <a:gd name="connsiteX13" fmla="*/ 46098 w 231617"/>
                <a:gd name="connsiteY13" fmla="*/ 73608 h 97440"/>
                <a:gd name="connsiteX14" fmla="*/ 15054 w 231617"/>
                <a:gd name="connsiteY14" fmla="*/ 77742 h 97440"/>
                <a:gd name="connsiteX15" fmla="*/ -33 w 231617"/>
                <a:gd name="connsiteY15" fmla="*/ 90143 h 97440"/>
                <a:gd name="connsiteX16" fmla="*/ 30183 w 231617"/>
                <a:gd name="connsiteY16" fmla="*/ 92664 h 97440"/>
                <a:gd name="connsiteX17" fmla="*/ 49446 w 231617"/>
                <a:gd name="connsiteY17" fmla="*/ 93491 h 97440"/>
                <a:gd name="connsiteX18" fmla="*/ 67055 w 231617"/>
                <a:gd name="connsiteY18" fmla="*/ 96881 h 97440"/>
                <a:gd name="connsiteX19" fmla="*/ 94709 w 231617"/>
                <a:gd name="connsiteY19" fmla="*/ 95186 h 97440"/>
                <a:gd name="connsiteX20" fmla="*/ 98182 w 231617"/>
                <a:gd name="connsiteY20" fmla="*/ 84686 h 97440"/>
                <a:gd name="connsiteX21" fmla="*/ 107606 w 231617"/>
                <a:gd name="connsiteY21" fmla="*/ 79023 h 97440"/>
                <a:gd name="connsiteX22" fmla="*/ 119346 w 231617"/>
                <a:gd name="connsiteY22" fmla="*/ 71459 h 97440"/>
                <a:gd name="connsiteX23" fmla="*/ 132077 w 231617"/>
                <a:gd name="connsiteY23" fmla="*/ 67325 h 97440"/>
                <a:gd name="connsiteX24" fmla="*/ 145264 w 231617"/>
                <a:gd name="connsiteY24" fmla="*/ 71459 h 97440"/>
                <a:gd name="connsiteX25" fmla="*/ 157995 w 231617"/>
                <a:gd name="connsiteY25" fmla="*/ 63192 h 97440"/>
                <a:gd name="connsiteX26" fmla="*/ 177299 w 231617"/>
                <a:gd name="connsiteY26" fmla="*/ 57570 h 97440"/>
                <a:gd name="connsiteX27" fmla="*/ 194247 w 231617"/>
                <a:gd name="connsiteY27" fmla="*/ 48145 h 97440"/>
                <a:gd name="connsiteX28" fmla="*/ 210782 w 231617"/>
                <a:gd name="connsiteY28" fmla="*/ 38720 h 97440"/>
                <a:gd name="connsiteX29" fmla="*/ 229589 w 231617"/>
                <a:gd name="connsiteY29" fmla="*/ 29296 h 97440"/>
                <a:gd name="connsiteX30" fmla="*/ 231532 w 231617"/>
                <a:gd name="connsiteY30" fmla="*/ 24749 h 97440"/>
                <a:gd name="connsiteX31" fmla="*/ 213799 w 231617"/>
                <a:gd name="connsiteY31" fmla="*/ 17970 h 9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1617" h="97440">
                  <a:moveTo>
                    <a:pt x="213799" y="17970"/>
                  </a:moveTo>
                  <a:cubicBezTo>
                    <a:pt x="205532" y="8545"/>
                    <a:pt x="203134" y="14828"/>
                    <a:pt x="193710" y="12348"/>
                  </a:cubicBezTo>
                  <a:cubicBezTo>
                    <a:pt x="184285" y="9868"/>
                    <a:pt x="146628" y="6023"/>
                    <a:pt x="139063" y="9165"/>
                  </a:cubicBezTo>
                  <a:cubicBezTo>
                    <a:pt x="131498" y="12307"/>
                    <a:pt x="115832" y="3543"/>
                    <a:pt x="110830" y="898"/>
                  </a:cubicBezTo>
                  <a:cubicBezTo>
                    <a:pt x="105829" y="-1748"/>
                    <a:pt x="89460" y="898"/>
                    <a:pt x="88840" y="9702"/>
                  </a:cubicBezTo>
                  <a:cubicBezTo>
                    <a:pt x="88219" y="18507"/>
                    <a:pt x="81316" y="18466"/>
                    <a:pt x="69990" y="12803"/>
                  </a:cubicBezTo>
                  <a:cubicBezTo>
                    <a:pt x="58664" y="7140"/>
                    <a:pt x="41757" y="7181"/>
                    <a:pt x="41055" y="13464"/>
                  </a:cubicBezTo>
                  <a:cubicBezTo>
                    <a:pt x="40352" y="19747"/>
                    <a:pt x="32250" y="25865"/>
                    <a:pt x="27869" y="27890"/>
                  </a:cubicBezTo>
                  <a:cubicBezTo>
                    <a:pt x="26174" y="28593"/>
                    <a:pt x="23735" y="33719"/>
                    <a:pt x="21420" y="39712"/>
                  </a:cubicBezTo>
                  <a:cubicBezTo>
                    <a:pt x="24644" y="41329"/>
                    <a:pt x="27373" y="43768"/>
                    <a:pt x="29315" y="46781"/>
                  </a:cubicBezTo>
                  <a:cubicBezTo>
                    <a:pt x="33449" y="51783"/>
                    <a:pt x="44403" y="50915"/>
                    <a:pt x="46098" y="45954"/>
                  </a:cubicBezTo>
                  <a:cubicBezTo>
                    <a:pt x="47792" y="40994"/>
                    <a:pt x="65360" y="50956"/>
                    <a:pt x="75447" y="59347"/>
                  </a:cubicBezTo>
                  <a:cubicBezTo>
                    <a:pt x="85532" y="67738"/>
                    <a:pt x="70404" y="61869"/>
                    <a:pt x="66229" y="70260"/>
                  </a:cubicBezTo>
                  <a:cubicBezTo>
                    <a:pt x="62054" y="78651"/>
                    <a:pt x="49446" y="70260"/>
                    <a:pt x="46098" y="73608"/>
                  </a:cubicBezTo>
                  <a:cubicBezTo>
                    <a:pt x="42749" y="76957"/>
                    <a:pt x="20924" y="78610"/>
                    <a:pt x="15054" y="77742"/>
                  </a:cubicBezTo>
                  <a:cubicBezTo>
                    <a:pt x="9184" y="76874"/>
                    <a:pt x="-861" y="86009"/>
                    <a:pt x="-33" y="90143"/>
                  </a:cubicBezTo>
                  <a:cubicBezTo>
                    <a:pt x="793" y="94276"/>
                    <a:pt x="22619" y="87621"/>
                    <a:pt x="30183" y="92664"/>
                  </a:cubicBezTo>
                  <a:cubicBezTo>
                    <a:pt x="37748" y="97707"/>
                    <a:pt x="45271" y="87621"/>
                    <a:pt x="49446" y="93491"/>
                  </a:cubicBezTo>
                  <a:cubicBezTo>
                    <a:pt x="53621" y="99361"/>
                    <a:pt x="62880" y="95186"/>
                    <a:pt x="67055" y="96881"/>
                  </a:cubicBezTo>
                  <a:cubicBezTo>
                    <a:pt x="71230" y="98575"/>
                    <a:pt x="94503" y="95227"/>
                    <a:pt x="94709" y="95186"/>
                  </a:cubicBezTo>
                  <a:cubicBezTo>
                    <a:pt x="97065" y="92197"/>
                    <a:pt x="98264" y="88485"/>
                    <a:pt x="98182" y="84686"/>
                  </a:cubicBezTo>
                  <a:cubicBezTo>
                    <a:pt x="98182" y="79023"/>
                    <a:pt x="102894" y="80553"/>
                    <a:pt x="107606" y="79023"/>
                  </a:cubicBezTo>
                  <a:cubicBezTo>
                    <a:pt x="112318" y="77494"/>
                    <a:pt x="115584" y="71459"/>
                    <a:pt x="119346" y="71459"/>
                  </a:cubicBezTo>
                  <a:cubicBezTo>
                    <a:pt x="123107" y="71459"/>
                    <a:pt x="128315" y="65837"/>
                    <a:pt x="132077" y="67325"/>
                  </a:cubicBezTo>
                  <a:cubicBezTo>
                    <a:pt x="135839" y="68813"/>
                    <a:pt x="140551" y="75344"/>
                    <a:pt x="145264" y="71459"/>
                  </a:cubicBezTo>
                  <a:cubicBezTo>
                    <a:pt x="149976" y="67573"/>
                    <a:pt x="151381" y="71004"/>
                    <a:pt x="157995" y="63192"/>
                  </a:cubicBezTo>
                  <a:cubicBezTo>
                    <a:pt x="164609" y="55379"/>
                    <a:pt x="168825" y="56619"/>
                    <a:pt x="177299" y="57570"/>
                  </a:cubicBezTo>
                  <a:cubicBezTo>
                    <a:pt x="184492" y="58938"/>
                    <a:pt x="191601" y="54970"/>
                    <a:pt x="194247" y="48145"/>
                  </a:cubicBezTo>
                  <a:cubicBezTo>
                    <a:pt x="197058" y="42482"/>
                    <a:pt x="205532" y="42482"/>
                    <a:pt x="210782" y="38720"/>
                  </a:cubicBezTo>
                  <a:cubicBezTo>
                    <a:pt x="216775" y="35037"/>
                    <a:pt x="223058" y="31883"/>
                    <a:pt x="229589" y="29296"/>
                  </a:cubicBezTo>
                  <a:cubicBezTo>
                    <a:pt x="231201" y="28634"/>
                    <a:pt x="231574" y="26940"/>
                    <a:pt x="231532" y="24749"/>
                  </a:cubicBezTo>
                  <a:cubicBezTo>
                    <a:pt x="224009" y="18962"/>
                    <a:pt x="220537" y="25906"/>
                    <a:pt x="213799" y="17970"/>
                  </a:cubicBezTo>
                  <a:close/>
                </a:path>
              </a:pathLst>
            </a:custGeom>
            <a:grpFill/>
            <a:ln w="6350" cap="flat">
              <a:solidFill>
                <a:schemeClr val="bg1"/>
              </a:solidFill>
              <a:prstDash val="solid"/>
              <a:miter/>
            </a:ln>
          </p:spPr>
          <p:txBody>
            <a:bodyPr rtlCol="0" anchor="ctr"/>
            <a:lstStyle/>
            <a:p>
              <a:endParaRPr lang="uk-UA"/>
            </a:p>
          </p:txBody>
        </p:sp>
        <p:sp>
          <p:nvSpPr>
            <p:cNvPr id="351" name="Freeform: Shape 350">
              <a:extLst>
                <a:ext uri="{FF2B5EF4-FFF2-40B4-BE49-F238E27FC236}">
                  <a16:creationId xmlns:a16="http://schemas.microsoft.com/office/drawing/2014/main" id="{E53B06F4-773E-4A88-8BA3-FCE05C82D068}"/>
                </a:ext>
              </a:extLst>
            </p:cNvPr>
            <p:cNvSpPr/>
            <p:nvPr/>
          </p:nvSpPr>
          <p:spPr>
            <a:xfrm>
              <a:off x="5503438" y="2239326"/>
              <a:ext cx="145254" cy="64314"/>
            </a:xfrm>
            <a:custGeom>
              <a:avLst/>
              <a:gdLst>
                <a:gd name="connsiteX0" fmla="*/ 58162 w 145253"/>
                <a:gd name="connsiteY0" fmla="*/ 50477 h 64314"/>
                <a:gd name="connsiteX1" fmla="*/ 73249 w 145253"/>
                <a:gd name="connsiteY1" fmla="*/ 62423 h 64314"/>
                <a:gd name="connsiteX2" fmla="*/ 74159 w 145253"/>
                <a:gd name="connsiteY2" fmla="*/ 63828 h 64314"/>
                <a:gd name="connsiteX3" fmla="*/ 95653 w 145253"/>
                <a:gd name="connsiteY3" fmla="*/ 59447 h 64314"/>
                <a:gd name="connsiteX4" fmla="*/ 114503 w 145253"/>
                <a:gd name="connsiteY4" fmla="*/ 61390 h 64314"/>
                <a:gd name="connsiteX5" fmla="*/ 113428 w 145253"/>
                <a:gd name="connsiteY5" fmla="*/ 56760 h 64314"/>
                <a:gd name="connsiteX6" fmla="*/ 127855 w 145253"/>
                <a:gd name="connsiteY6" fmla="*/ 61142 h 64314"/>
                <a:gd name="connsiteX7" fmla="*/ 144389 w 145253"/>
                <a:gd name="connsiteY7" fmla="*/ 62423 h 64314"/>
                <a:gd name="connsiteX8" fmla="*/ 137486 w 145253"/>
                <a:gd name="connsiteY8" fmla="*/ 52998 h 64314"/>
                <a:gd name="connsiteX9" fmla="*/ 141619 w 145253"/>
                <a:gd name="connsiteY9" fmla="*/ 45268 h 64314"/>
                <a:gd name="connsiteX10" fmla="*/ 128557 w 145253"/>
                <a:gd name="connsiteY10" fmla="*/ 38572 h 64314"/>
                <a:gd name="connsiteX11" fmla="*/ 121985 w 145253"/>
                <a:gd name="connsiteY11" fmla="*/ 25344 h 64314"/>
                <a:gd name="connsiteX12" fmla="*/ 114462 w 145253"/>
                <a:gd name="connsiteY12" fmla="*/ 22533 h 64314"/>
                <a:gd name="connsiteX13" fmla="*/ 92760 w 145253"/>
                <a:gd name="connsiteY13" fmla="*/ 25344 h 64314"/>
                <a:gd name="connsiteX14" fmla="*/ 79615 w 145253"/>
                <a:gd name="connsiteY14" fmla="*/ 18772 h 64314"/>
                <a:gd name="connsiteX15" fmla="*/ 66388 w 145253"/>
                <a:gd name="connsiteY15" fmla="*/ 10298 h 64314"/>
                <a:gd name="connsiteX16" fmla="*/ 33319 w 145253"/>
                <a:gd name="connsiteY16" fmla="*/ 7446 h 64314"/>
                <a:gd name="connsiteX17" fmla="*/ 7897 w 145253"/>
                <a:gd name="connsiteY17" fmla="*/ -77 h 64314"/>
                <a:gd name="connsiteX18" fmla="*/ -82 w 145253"/>
                <a:gd name="connsiteY18" fmla="*/ 3643 h 64314"/>
                <a:gd name="connsiteX19" fmla="*/ 32698 w 145253"/>
                <a:gd name="connsiteY19" fmla="*/ 21913 h 64314"/>
                <a:gd name="connsiteX20" fmla="*/ 40966 w 145253"/>
                <a:gd name="connsiteY20" fmla="*/ 43863 h 64314"/>
                <a:gd name="connsiteX21" fmla="*/ 36088 w 145253"/>
                <a:gd name="connsiteY21" fmla="*/ 51138 h 64314"/>
                <a:gd name="connsiteX22" fmla="*/ 58162 w 145253"/>
                <a:gd name="connsiteY22" fmla="*/ 50477 h 6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253" h="64314">
                  <a:moveTo>
                    <a:pt x="58162" y="50477"/>
                  </a:moveTo>
                  <a:cubicBezTo>
                    <a:pt x="65065" y="47335"/>
                    <a:pt x="67586" y="54900"/>
                    <a:pt x="73249" y="62423"/>
                  </a:cubicBezTo>
                  <a:cubicBezTo>
                    <a:pt x="73580" y="62873"/>
                    <a:pt x="73869" y="63341"/>
                    <a:pt x="74159" y="63828"/>
                  </a:cubicBezTo>
                  <a:cubicBezTo>
                    <a:pt x="81889" y="62630"/>
                    <a:pt x="87799" y="60397"/>
                    <a:pt x="95653" y="59447"/>
                  </a:cubicBezTo>
                  <a:cubicBezTo>
                    <a:pt x="102019" y="59095"/>
                    <a:pt x="108344" y="59749"/>
                    <a:pt x="114503" y="61390"/>
                  </a:cubicBezTo>
                  <a:cubicBezTo>
                    <a:pt x="113470" y="59571"/>
                    <a:pt x="112808" y="57959"/>
                    <a:pt x="113428" y="56760"/>
                  </a:cubicBezTo>
                  <a:cubicBezTo>
                    <a:pt x="115288" y="52998"/>
                    <a:pt x="124713" y="58000"/>
                    <a:pt x="127855" y="61142"/>
                  </a:cubicBezTo>
                  <a:cubicBezTo>
                    <a:pt x="130996" y="64283"/>
                    <a:pt x="141041" y="65564"/>
                    <a:pt x="144389" y="62423"/>
                  </a:cubicBezTo>
                  <a:cubicBezTo>
                    <a:pt x="147737" y="59281"/>
                    <a:pt x="139387" y="56140"/>
                    <a:pt x="137486" y="52998"/>
                  </a:cubicBezTo>
                  <a:cubicBezTo>
                    <a:pt x="136535" y="51428"/>
                    <a:pt x="139015" y="48162"/>
                    <a:pt x="141619" y="45268"/>
                  </a:cubicBezTo>
                  <a:cubicBezTo>
                    <a:pt x="136163" y="42251"/>
                    <a:pt x="130542" y="37910"/>
                    <a:pt x="128557" y="38572"/>
                  </a:cubicBezTo>
                  <a:cubicBezTo>
                    <a:pt x="125746" y="39481"/>
                    <a:pt x="125746" y="25344"/>
                    <a:pt x="121985" y="25344"/>
                  </a:cubicBezTo>
                  <a:cubicBezTo>
                    <a:pt x="118223" y="25344"/>
                    <a:pt x="118223" y="22533"/>
                    <a:pt x="114462" y="22533"/>
                  </a:cubicBezTo>
                  <a:cubicBezTo>
                    <a:pt x="110700" y="22533"/>
                    <a:pt x="96521" y="22533"/>
                    <a:pt x="92760" y="25344"/>
                  </a:cubicBezTo>
                  <a:cubicBezTo>
                    <a:pt x="88998" y="28155"/>
                    <a:pt x="84493" y="18772"/>
                    <a:pt x="79615" y="18772"/>
                  </a:cubicBezTo>
                  <a:cubicBezTo>
                    <a:pt x="74738" y="18772"/>
                    <a:pt x="69240" y="14059"/>
                    <a:pt x="66388" y="10298"/>
                  </a:cubicBezTo>
                  <a:cubicBezTo>
                    <a:pt x="63535" y="6536"/>
                    <a:pt x="40056" y="12158"/>
                    <a:pt x="33319" y="7446"/>
                  </a:cubicBezTo>
                  <a:cubicBezTo>
                    <a:pt x="25795" y="2432"/>
                    <a:pt x="16949" y="-193"/>
                    <a:pt x="7897" y="-77"/>
                  </a:cubicBezTo>
                  <a:cubicBezTo>
                    <a:pt x="5044" y="724"/>
                    <a:pt x="2358" y="1981"/>
                    <a:pt x="-82" y="3643"/>
                  </a:cubicBezTo>
                  <a:cubicBezTo>
                    <a:pt x="12319" y="10835"/>
                    <a:pt x="30260" y="8975"/>
                    <a:pt x="32698" y="21913"/>
                  </a:cubicBezTo>
                  <a:cubicBezTo>
                    <a:pt x="35509" y="37001"/>
                    <a:pt x="43983" y="31007"/>
                    <a:pt x="40966" y="43863"/>
                  </a:cubicBezTo>
                  <a:cubicBezTo>
                    <a:pt x="40098" y="46711"/>
                    <a:pt x="38403" y="49241"/>
                    <a:pt x="36088" y="51138"/>
                  </a:cubicBezTo>
                  <a:cubicBezTo>
                    <a:pt x="45761" y="52048"/>
                    <a:pt x="54979" y="52048"/>
                    <a:pt x="58162" y="50477"/>
                  </a:cubicBezTo>
                  <a:close/>
                </a:path>
              </a:pathLst>
            </a:custGeom>
            <a:grpFill/>
            <a:ln w="6350" cap="flat">
              <a:solidFill>
                <a:schemeClr val="bg1"/>
              </a:solidFill>
              <a:prstDash val="solid"/>
              <a:miter/>
            </a:ln>
          </p:spPr>
          <p:txBody>
            <a:bodyPr rtlCol="0" anchor="ctr"/>
            <a:lstStyle/>
            <a:p>
              <a:endParaRPr lang="uk-UA"/>
            </a:p>
          </p:txBody>
        </p:sp>
        <p:sp>
          <p:nvSpPr>
            <p:cNvPr id="352" name="Freeform: Shape 351">
              <a:extLst>
                <a:ext uri="{FF2B5EF4-FFF2-40B4-BE49-F238E27FC236}">
                  <a16:creationId xmlns:a16="http://schemas.microsoft.com/office/drawing/2014/main" id="{F994535B-7968-4A40-BF88-F44C4BCD69D9}"/>
                </a:ext>
              </a:extLst>
            </p:cNvPr>
            <p:cNvSpPr/>
            <p:nvPr/>
          </p:nvSpPr>
          <p:spPr>
            <a:xfrm>
              <a:off x="5212140" y="2278227"/>
              <a:ext cx="396008" cy="155299"/>
            </a:xfrm>
            <a:custGeom>
              <a:avLst/>
              <a:gdLst>
                <a:gd name="connsiteX0" fmla="*/ 385669 w 396006"/>
                <a:gd name="connsiteY0" fmla="*/ 107600 h 155300"/>
                <a:gd name="connsiteX1" fmla="*/ 385669 w 396006"/>
                <a:gd name="connsiteY1" fmla="*/ 84948 h 155300"/>
                <a:gd name="connsiteX2" fmla="*/ 384842 w 396006"/>
                <a:gd name="connsiteY2" fmla="*/ 67338 h 155300"/>
                <a:gd name="connsiteX3" fmla="*/ 390422 w 396006"/>
                <a:gd name="connsiteY3" fmla="*/ 56426 h 155300"/>
                <a:gd name="connsiteX4" fmla="*/ 386496 w 396006"/>
                <a:gd name="connsiteY4" fmla="*/ 48613 h 155300"/>
                <a:gd name="connsiteX5" fmla="*/ 370209 w 396006"/>
                <a:gd name="connsiteY5" fmla="*/ 41710 h 155300"/>
                <a:gd name="connsiteX6" fmla="*/ 364546 w 396006"/>
                <a:gd name="connsiteY6" fmla="*/ 23522 h 155300"/>
                <a:gd name="connsiteX7" fmla="*/ 349458 w 396006"/>
                <a:gd name="connsiteY7" fmla="*/ 11576 h 155300"/>
                <a:gd name="connsiteX8" fmla="*/ 327302 w 396006"/>
                <a:gd name="connsiteY8" fmla="*/ 12237 h 155300"/>
                <a:gd name="connsiteX9" fmla="*/ 287909 w 396006"/>
                <a:gd name="connsiteY9" fmla="*/ 25382 h 155300"/>
                <a:gd name="connsiteX10" fmla="*/ 250706 w 396006"/>
                <a:gd name="connsiteY10" fmla="*/ 26333 h 155300"/>
                <a:gd name="connsiteX11" fmla="*/ 225615 w 396006"/>
                <a:gd name="connsiteY11" fmla="*/ 18066 h 155300"/>
                <a:gd name="connsiteX12" fmla="*/ 206765 w 396006"/>
                <a:gd name="connsiteY12" fmla="*/ 9592 h 155300"/>
                <a:gd name="connsiteX13" fmla="*/ 175060 w 396006"/>
                <a:gd name="connsiteY13" fmla="*/ 1076 h 155300"/>
                <a:gd name="connsiteX14" fmla="*/ 110700 w 396006"/>
                <a:gd name="connsiteY14" fmla="*/ 20876 h 155300"/>
                <a:gd name="connsiteX15" fmla="*/ 64238 w 396006"/>
                <a:gd name="connsiteY15" fmla="*/ 23398 h 155300"/>
                <a:gd name="connsiteX16" fmla="*/ 53532 w 396006"/>
                <a:gd name="connsiteY16" fmla="*/ 39726 h 155300"/>
                <a:gd name="connsiteX17" fmla="*/ 8971 w 396006"/>
                <a:gd name="connsiteY17" fmla="*/ 43487 h 155300"/>
                <a:gd name="connsiteX18" fmla="*/ 4590 w 396006"/>
                <a:gd name="connsiteY18" fmla="*/ 59195 h 155300"/>
                <a:gd name="connsiteX19" fmla="*/ 13353 w 396006"/>
                <a:gd name="connsiteY19" fmla="*/ 65148 h 155300"/>
                <a:gd name="connsiteX20" fmla="*/ 15254 w 396006"/>
                <a:gd name="connsiteY20" fmla="*/ 80855 h 155300"/>
                <a:gd name="connsiteX21" fmla="*/ 14552 w 396006"/>
                <a:gd name="connsiteY21" fmla="*/ 94517 h 155300"/>
                <a:gd name="connsiteX22" fmla="*/ 15998 w 396006"/>
                <a:gd name="connsiteY22" fmla="*/ 95819 h 155300"/>
                <a:gd name="connsiteX23" fmla="*/ 15998 w 396006"/>
                <a:gd name="connsiteY23" fmla="*/ 107476 h 155300"/>
                <a:gd name="connsiteX24" fmla="*/ 26663 w 396006"/>
                <a:gd name="connsiteY24" fmla="*/ 118430 h 155300"/>
                <a:gd name="connsiteX25" fmla="*/ 40511 w 396006"/>
                <a:gd name="connsiteY25" fmla="*/ 126697 h 155300"/>
                <a:gd name="connsiteX26" fmla="*/ 51176 w 396006"/>
                <a:gd name="connsiteY26" fmla="*/ 129880 h 155300"/>
                <a:gd name="connsiteX27" fmla="*/ 64362 w 396006"/>
                <a:gd name="connsiteY27" fmla="*/ 143356 h 155300"/>
                <a:gd name="connsiteX28" fmla="*/ 91644 w 396006"/>
                <a:gd name="connsiteY28" fmla="*/ 138354 h 155300"/>
                <a:gd name="connsiteX29" fmla="*/ 108922 w 396006"/>
                <a:gd name="connsiteY29" fmla="*/ 130459 h 155300"/>
                <a:gd name="connsiteX30" fmla="*/ 137858 w 396006"/>
                <a:gd name="connsiteY30" fmla="*/ 147448 h 155300"/>
                <a:gd name="connsiteX31" fmla="*/ 159849 w 396006"/>
                <a:gd name="connsiteY31" fmla="*/ 143687 h 155300"/>
                <a:gd name="connsiteX32" fmla="*/ 179607 w 396006"/>
                <a:gd name="connsiteY32" fmla="*/ 131286 h 155300"/>
                <a:gd name="connsiteX33" fmla="*/ 196142 w 396006"/>
                <a:gd name="connsiteY33" fmla="*/ 135419 h 155300"/>
                <a:gd name="connsiteX34" fmla="*/ 212676 w 396006"/>
                <a:gd name="connsiteY34" fmla="*/ 131038 h 155300"/>
                <a:gd name="connsiteX35" fmla="*/ 207013 w 396006"/>
                <a:gd name="connsiteY35" fmla="*/ 147985 h 155300"/>
                <a:gd name="connsiteX36" fmla="*/ 207509 w 396006"/>
                <a:gd name="connsiteY36" fmla="*/ 155219 h 155300"/>
                <a:gd name="connsiteX37" fmla="*/ 219910 w 396006"/>
                <a:gd name="connsiteY37" fmla="*/ 140462 h 155300"/>
                <a:gd name="connsiteX38" fmla="*/ 228177 w 396006"/>
                <a:gd name="connsiteY38" fmla="*/ 135419 h 155300"/>
                <a:gd name="connsiteX39" fmla="*/ 247482 w 396006"/>
                <a:gd name="connsiteY39" fmla="*/ 135419 h 155300"/>
                <a:gd name="connsiteX40" fmla="*/ 260874 w 396006"/>
                <a:gd name="connsiteY40" fmla="*/ 132939 h 155300"/>
                <a:gd name="connsiteX41" fmla="*/ 285180 w 396006"/>
                <a:gd name="connsiteY41" fmla="*/ 133766 h 155300"/>
                <a:gd name="connsiteX42" fmla="*/ 313702 w 396006"/>
                <a:gd name="connsiteY42" fmla="*/ 125499 h 155300"/>
                <a:gd name="connsiteX43" fmla="*/ 337181 w 396006"/>
                <a:gd name="connsiteY43" fmla="*/ 122150 h 155300"/>
                <a:gd name="connsiteX44" fmla="*/ 345159 w 396006"/>
                <a:gd name="connsiteY44" fmla="*/ 124548 h 155300"/>
                <a:gd name="connsiteX45" fmla="*/ 354625 w 396006"/>
                <a:gd name="connsiteY45" fmla="*/ 117355 h 155300"/>
                <a:gd name="connsiteX46" fmla="*/ 373433 w 396006"/>
                <a:gd name="connsiteY46" fmla="*/ 121117 h 155300"/>
                <a:gd name="connsiteX47" fmla="*/ 395879 w 396006"/>
                <a:gd name="connsiteY47" fmla="*/ 124672 h 155300"/>
                <a:gd name="connsiteX48" fmla="*/ 385669 w 396006"/>
                <a:gd name="connsiteY48" fmla="*/ 107600 h 155300"/>
                <a:gd name="connsiteX49" fmla="*/ 32037 w 396006"/>
                <a:gd name="connsiteY49" fmla="*/ 26663 h 155300"/>
                <a:gd name="connsiteX50" fmla="*/ 60642 w 396006"/>
                <a:gd name="connsiteY50" fmla="*/ 23811 h 155300"/>
                <a:gd name="connsiteX51" fmla="*/ 44603 w 396006"/>
                <a:gd name="connsiteY51" fmla="*/ 10956 h 155300"/>
                <a:gd name="connsiteX52" fmla="*/ 39395 w 396006"/>
                <a:gd name="connsiteY52" fmla="*/ -81 h 155300"/>
                <a:gd name="connsiteX53" fmla="*/ 30797 w 396006"/>
                <a:gd name="connsiteY53" fmla="*/ 1531 h 155300"/>
                <a:gd name="connsiteX54" fmla="*/ 9136 w 396006"/>
                <a:gd name="connsiteY54" fmla="*/ 1531 h 155300"/>
                <a:gd name="connsiteX55" fmla="*/ 11038 w 396006"/>
                <a:gd name="connsiteY55" fmla="*/ 15668 h 155300"/>
                <a:gd name="connsiteX56" fmla="*/ 4879 w 396006"/>
                <a:gd name="connsiteY56" fmla="*/ 25547 h 155300"/>
                <a:gd name="connsiteX57" fmla="*/ -82 w 396006"/>
                <a:gd name="connsiteY57" fmla="*/ 32823 h 155300"/>
                <a:gd name="connsiteX58" fmla="*/ 12319 w 396006"/>
                <a:gd name="connsiteY58" fmla="*/ 38899 h 155300"/>
                <a:gd name="connsiteX59" fmla="*/ 32037 w 396006"/>
                <a:gd name="connsiteY59" fmla="*/ 26663 h 15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6006" h="155300">
                  <a:moveTo>
                    <a:pt x="385669" y="107600"/>
                  </a:moveTo>
                  <a:cubicBezTo>
                    <a:pt x="382321" y="106773"/>
                    <a:pt x="387363" y="88296"/>
                    <a:pt x="385669" y="84948"/>
                  </a:cubicBezTo>
                  <a:cubicBezTo>
                    <a:pt x="383974" y="81599"/>
                    <a:pt x="379799" y="67338"/>
                    <a:pt x="384842" y="67338"/>
                  </a:cubicBezTo>
                  <a:cubicBezTo>
                    <a:pt x="389885" y="67338"/>
                    <a:pt x="384387" y="57046"/>
                    <a:pt x="390422" y="56426"/>
                  </a:cubicBezTo>
                  <a:cubicBezTo>
                    <a:pt x="389637" y="53590"/>
                    <a:pt x="388314" y="50936"/>
                    <a:pt x="386496" y="48613"/>
                  </a:cubicBezTo>
                  <a:cubicBezTo>
                    <a:pt x="383395" y="46133"/>
                    <a:pt x="374095" y="51135"/>
                    <a:pt x="370209" y="41710"/>
                  </a:cubicBezTo>
                  <a:cubicBezTo>
                    <a:pt x="366323" y="32285"/>
                    <a:pt x="370209" y="31045"/>
                    <a:pt x="364546" y="23522"/>
                  </a:cubicBezTo>
                  <a:cubicBezTo>
                    <a:pt x="358883" y="15999"/>
                    <a:pt x="356278" y="8434"/>
                    <a:pt x="349458" y="11576"/>
                  </a:cubicBezTo>
                  <a:cubicBezTo>
                    <a:pt x="346275" y="13023"/>
                    <a:pt x="337057" y="12981"/>
                    <a:pt x="327302" y="12237"/>
                  </a:cubicBezTo>
                  <a:cubicBezTo>
                    <a:pt x="317092" y="21538"/>
                    <a:pt x="294729" y="27904"/>
                    <a:pt x="287909" y="25382"/>
                  </a:cubicBezTo>
                  <a:cubicBezTo>
                    <a:pt x="279641" y="22282"/>
                    <a:pt x="263107" y="26333"/>
                    <a:pt x="250706" y="26333"/>
                  </a:cubicBezTo>
                  <a:cubicBezTo>
                    <a:pt x="238305" y="26333"/>
                    <a:pt x="234998" y="17528"/>
                    <a:pt x="225615" y="18066"/>
                  </a:cubicBezTo>
                  <a:cubicBezTo>
                    <a:pt x="216231" y="18603"/>
                    <a:pt x="216190" y="9592"/>
                    <a:pt x="206765" y="9592"/>
                  </a:cubicBezTo>
                  <a:cubicBezTo>
                    <a:pt x="197341" y="9592"/>
                    <a:pt x="204574" y="4838"/>
                    <a:pt x="175060" y="1076"/>
                  </a:cubicBezTo>
                  <a:cubicBezTo>
                    <a:pt x="145546" y="-2685"/>
                    <a:pt x="120124" y="12692"/>
                    <a:pt x="110700" y="20876"/>
                  </a:cubicBezTo>
                  <a:cubicBezTo>
                    <a:pt x="101275" y="29061"/>
                    <a:pt x="67380" y="21166"/>
                    <a:pt x="64238" y="23398"/>
                  </a:cubicBezTo>
                  <a:cubicBezTo>
                    <a:pt x="61096" y="25630"/>
                    <a:pt x="64858" y="35303"/>
                    <a:pt x="53532" y="39726"/>
                  </a:cubicBezTo>
                  <a:cubicBezTo>
                    <a:pt x="42205" y="44149"/>
                    <a:pt x="17445" y="39726"/>
                    <a:pt x="8971" y="43487"/>
                  </a:cubicBezTo>
                  <a:cubicBezTo>
                    <a:pt x="497" y="47249"/>
                    <a:pt x="-2644" y="59815"/>
                    <a:pt x="4590" y="59195"/>
                  </a:cubicBezTo>
                  <a:cubicBezTo>
                    <a:pt x="11823" y="58575"/>
                    <a:pt x="15544" y="62006"/>
                    <a:pt x="13353" y="65148"/>
                  </a:cubicBezTo>
                  <a:cubicBezTo>
                    <a:pt x="11162" y="68289"/>
                    <a:pt x="19305" y="77052"/>
                    <a:pt x="15254" y="80855"/>
                  </a:cubicBezTo>
                  <a:cubicBezTo>
                    <a:pt x="11286" y="84435"/>
                    <a:pt x="10997" y="90553"/>
                    <a:pt x="14552" y="94517"/>
                  </a:cubicBezTo>
                  <a:cubicBezTo>
                    <a:pt x="15006" y="94997"/>
                    <a:pt x="15461" y="95435"/>
                    <a:pt x="15998" y="95819"/>
                  </a:cubicBezTo>
                  <a:cubicBezTo>
                    <a:pt x="21041" y="99622"/>
                    <a:pt x="21951" y="106525"/>
                    <a:pt x="15998" y="107476"/>
                  </a:cubicBezTo>
                  <a:cubicBezTo>
                    <a:pt x="10046" y="108427"/>
                    <a:pt x="26374" y="115289"/>
                    <a:pt x="26663" y="118430"/>
                  </a:cubicBezTo>
                  <a:cubicBezTo>
                    <a:pt x="26953" y="121572"/>
                    <a:pt x="40511" y="123142"/>
                    <a:pt x="40511" y="126697"/>
                  </a:cubicBezTo>
                  <a:cubicBezTo>
                    <a:pt x="40511" y="130252"/>
                    <a:pt x="44645" y="131740"/>
                    <a:pt x="51176" y="129880"/>
                  </a:cubicBezTo>
                  <a:cubicBezTo>
                    <a:pt x="57707" y="128020"/>
                    <a:pt x="60269" y="137073"/>
                    <a:pt x="64362" y="143356"/>
                  </a:cubicBezTo>
                  <a:cubicBezTo>
                    <a:pt x="68454" y="149639"/>
                    <a:pt x="91644" y="145257"/>
                    <a:pt x="91644" y="138354"/>
                  </a:cubicBezTo>
                  <a:cubicBezTo>
                    <a:pt x="91644" y="131451"/>
                    <a:pt x="98547" y="129549"/>
                    <a:pt x="108922" y="130459"/>
                  </a:cubicBezTo>
                  <a:cubicBezTo>
                    <a:pt x="119298" y="131368"/>
                    <a:pt x="132815" y="145547"/>
                    <a:pt x="137858" y="147448"/>
                  </a:cubicBezTo>
                  <a:cubicBezTo>
                    <a:pt x="142901" y="149350"/>
                    <a:pt x="153235" y="143687"/>
                    <a:pt x="159849" y="143687"/>
                  </a:cubicBezTo>
                  <a:cubicBezTo>
                    <a:pt x="166463" y="143687"/>
                    <a:pt x="175846" y="133311"/>
                    <a:pt x="179607" y="131286"/>
                  </a:cubicBezTo>
                  <a:cubicBezTo>
                    <a:pt x="183369" y="129260"/>
                    <a:pt x="189983" y="138520"/>
                    <a:pt x="196142" y="135419"/>
                  </a:cubicBezTo>
                  <a:cubicBezTo>
                    <a:pt x="202301" y="132319"/>
                    <a:pt x="208543" y="128847"/>
                    <a:pt x="212676" y="131038"/>
                  </a:cubicBezTo>
                  <a:cubicBezTo>
                    <a:pt x="216810" y="133228"/>
                    <a:pt x="203582" y="142984"/>
                    <a:pt x="207013" y="147985"/>
                  </a:cubicBezTo>
                  <a:cubicBezTo>
                    <a:pt x="208212" y="150218"/>
                    <a:pt x="208378" y="152847"/>
                    <a:pt x="207509" y="155219"/>
                  </a:cubicBezTo>
                  <a:cubicBezTo>
                    <a:pt x="220530" y="153401"/>
                    <a:pt x="219290" y="144389"/>
                    <a:pt x="219910" y="140462"/>
                  </a:cubicBezTo>
                  <a:cubicBezTo>
                    <a:pt x="220530" y="136535"/>
                    <a:pt x="224044" y="132195"/>
                    <a:pt x="228177" y="135419"/>
                  </a:cubicBezTo>
                  <a:cubicBezTo>
                    <a:pt x="232311" y="138643"/>
                    <a:pt x="238222" y="139553"/>
                    <a:pt x="247482" y="135419"/>
                  </a:cubicBezTo>
                  <a:cubicBezTo>
                    <a:pt x="256741" y="131286"/>
                    <a:pt x="257527" y="128723"/>
                    <a:pt x="260874" y="132939"/>
                  </a:cubicBezTo>
                  <a:cubicBezTo>
                    <a:pt x="264223" y="137155"/>
                    <a:pt x="271787" y="133766"/>
                    <a:pt x="285180" y="133766"/>
                  </a:cubicBezTo>
                  <a:cubicBezTo>
                    <a:pt x="298573" y="133766"/>
                    <a:pt x="301136" y="124548"/>
                    <a:pt x="313702" y="125499"/>
                  </a:cubicBezTo>
                  <a:cubicBezTo>
                    <a:pt x="321680" y="125904"/>
                    <a:pt x="329658" y="124767"/>
                    <a:pt x="337181" y="122150"/>
                  </a:cubicBezTo>
                  <a:lnTo>
                    <a:pt x="345159" y="124548"/>
                  </a:lnTo>
                  <a:cubicBezTo>
                    <a:pt x="348425" y="121530"/>
                    <a:pt x="348177" y="118182"/>
                    <a:pt x="354625" y="117355"/>
                  </a:cubicBezTo>
                  <a:cubicBezTo>
                    <a:pt x="364670" y="116115"/>
                    <a:pt x="368432" y="123638"/>
                    <a:pt x="373433" y="121117"/>
                  </a:cubicBezTo>
                  <a:cubicBezTo>
                    <a:pt x="378435" y="118595"/>
                    <a:pt x="394432" y="135709"/>
                    <a:pt x="395879" y="124672"/>
                  </a:cubicBezTo>
                  <a:cubicBezTo>
                    <a:pt x="396581" y="121861"/>
                    <a:pt x="389058" y="108427"/>
                    <a:pt x="385669" y="107600"/>
                  </a:cubicBezTo>
                  <a:close/>
                  <a:moveTo>
                    <a:pt x="32037" y="26663"/>
                  </a:moveTo>
                  <a:cubicBezTo>
                    <a:pt x="39601" y="23811"/>
                    <a:pt x="56549" y="27573"/>
                    <a:pt x="60642" y="23811"/>
                  </a:cubicBezTo>
                  <a:cubicBezTo>
                    <a:pt x="64734" y="20050"/>
                    <a:pt x="49935" y="15337"/>
                    <a:pt x="44603" y="10956"/>
                  </a:cubicBezTo>
                  <a:cubicBezTo>
                    <a:pt x="41834" y="7860"/>
                    <a:pt x="40015" y="4024"/>
                    <a:pt x="39395" y="-81"/>
                  </a:cubicBezTo>
                  <a:cubicBezTo>
                    <a:pt x="37038" y="1965"/>
                    <a:pt x="33732" y="2581"/>
                    <a:pt x="30797" y="1531"/>
                  </a:cubicBezTo>
                  <a:cubicBezTo>
                    <a:pt x="25134" y="-1280"/>
                    <a:pt x="11493" y="580"/>
                    <a:pt x="9136" y="1531"/>
                  </a:cubicBezTo>
                  <a:cubicBezTo>
                    <a:pt x="6780" y="2482"/>
                    <a:pt x="11038" y="10460"/>
                    <a:pt x="11038" y="15668"/>
                  </a:cubicBezTo>
                  <a:cubicBezTo>
                    <a:pt x="11038" y="20876"/>
                    <a:pt x="4879" y="22241"/>
                    <a:pt x="4879" y="25547"/>
                  </a:cubicBezTo>
                  <a:cubicBezTo>
                    <a:pt x="4879" y="28110"/>
                    <a:pt x="2647" y="29681"/>
                    <a:pt x="-82" y="32823"/>
                  </a:cubicBezTo>
                  <a:cubicBezTo>
                    <a:pt x="3308" y="36080"/>
                    <a:pt x="7648" y="38200"/>
                    <a:pt x="12319" y="38899"/>
                  </a:cubicBezTo>
                  <a:cubicBezTo>
                    <a:pt x="21083" y="38899"/>
                    <a:pt x="24514" y="29681"/>
                    <a:pt x="32037" y="26663"/>
                  </a:cubicBezTo>
                  <a:close/>
                </a:path>
              </a:pathLst>
            </a:custGeom>
            <a:grpFill/>
            <a:ln w="6350" cap="flat">
              <a:solidFill>
                <a:schemeClr val="bg1"/>
              </a:solidFill>
              <a:prstDash val="solid"/>
              <a:miter/>
            </a:ln>
          </p:spPr>
          <p:txBody>
            <a:bodyPr rtlCol="0" anchor="ctr"/>
            <a:lstStyle/>
            <a:p>
              <a:endParaRPr lang="uk-UA"/>
            </a:p>
          </p:txBody>
        </p:sp>
        <p:sp>
          <p:nvSpPr>
            <p:cNvPr id="353" name="Freeform: Shape 352">
              <a:extLst>
                <a:ext uri="{FF2B5EF4-FFF2-40B4-BE49-F238E27FC236}">
                  <a16:creationId xmlns:a16="http://schemas.microsoft.com/office/drawing/2014/main" id="{99477FD3-50E0-456C-9E83-1CB0567C0ED7}"/>
                </a:ext>
              </a:extLst>
            </p:cNvPr>
            <p:cNvSpPr/>
            <p:nvPr/>
          </p:nvSpPr>
          <p:spPr>
            <a:xfrm>
              <a:off x="6323760" y="2435697"/>
              <a:ext cx="48455" cy="46440"/>
            </a:xfrm>
            <a:custGeom>
              <a:avLst/>
              <a:gdLst>
                <a:gd name="connsiteX0" fmla="*/ 23976 w 48455"/>
                <a:gd name="connsiteY0" fmla="*/ -61 h 46440"/>
                <a:gd name="connsiteX1" fmla="*/ -82 w 48455"/>
                <a:gd name="connsiteY1" fmla="*/ 13745 h 46440"/>
                <a:gd name="connsiteX2" fmla="*/ 3473 w 48455"/>
                <a:gd name="connsiteY2" fmla="*/ 19739 h 46440"/>
                <a:gd name="connsiteX3" fmla="*/ 15874 w 48455"/>
                <a:gd name="connsiteY3" fmla="*/ 33958 h 46440"/>
                <a:gd name="connsiteX4" fmla="*/ 17982 w 48455"/>
                <a:gd name="connsiteY4" fmla="*/ 46359 h 46440"/>
                <a:gd name="connsiteX5" fmla="*/ 27076 w 48455"/>
                <a:gd name="connsiteY5" fmla="*/ 45450 h 46440"/>
                <a:gd name="connsiteX6" fmla="*/ 48240 w 48455"/>
                <a:gd name="connsiteY6" fmla="*/ 20028 h 46440"/>
                <a:gd name="connsiteX7" fmla="*/ 23976 w 48455"/>
                <a:gd name="connsiteY7" fmla="*/ -61 h 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55" h="46440">
                  <a:moveTo>
                    <a:pt x="23976" y="-61"/>
                  </a:moveTo>
                  <a:cubicBezTo>
                    <a:pt x="16453" y="-516"/>
                    <a:pt x="1944" y="6966"/>
                    <a:pt x="-82" y="13745"/>
                  </a:cubicBezTo>
                  <a:cubicBezTo>
                    <a:pt x="1531" y="15448"/>
                    <a:pt x="2770" y="17498"/>
                    <a:pt x="3473" y="19739"/>
                  </a:cubicBezTo>
                  <a:cubicBezTo>
                    <a:pt x="5664" y="25865"/>
                    <a:pt x="10087" y="30941"/>
                    <a:pt x="15874" y="33958"/>
                  </a:cubicBezTo>
                  <a:cubicBezTo>
                    <a:pt x="19470" y="36025"/>
                    <a:pt x="18933" y="41605"/>
                    <a:pt x="17982" y="46359"/>
                  </a:cubicBezTo>
                  <a:cubicBezTo>
                    <a:pt x="21041" y="46314"/>
                    <a:pt x="24059" y="46012"/>
                    <a:pt x="27076" y="45450"/>
                  </a:cubicBezTo>
                  <a:cubicBezTo>
                    <a:pt x="33194" y="44044"/>
                    <a:pt x="46380" y="25195"/>
                    <a:pt x="48240" y="20028"/>
                  </a:cubicBezTo>
                  <a:cubicBezTo>
                    <a:pt x="50101" y="14861"/>
                    <a:pt x="31995" y="352"/>
                    <a:pt x="23976" y="-61"/>
                  </a:cubicBezTo>
                  <a:close/>
                </a:path>
              </a:pathLst>
            </a:custGeom>
            <a:grpFill/>
            <a:ln w="6350" cap="flat">
              <a:solidFill>
                <a:schemeClr val="bg1"/>
              </a:solidFill>
              <a:prstDash val="solid"/>
              <a:miter/>
            </a:ln>
          </p:spPr>
          <p:txBody>
            <a:bodyPr rtlCol="0" anchor="ctr"/>
            <a:lstStyle/>
            <a:p>
              <a:endParaRPr lang="uk-UA"/>
            </a:p>
          </p:txBody>
        </p:sp>
        <p:sp>
          <p:nvSpPr>
            <p:cNvPr id="354" name="Freeform: Shape 353">
              <a:extLst>
                <a:ext uri="{FF2B5EF4-FFF2-40B4-BE49-F238E27FC236}">
                  <a16:creationId xmlns:a16="http://schemas.microsoft.com/office/drawing/2014/main" id="{C0AF7F2B-1856-4CB8-86E7-A161AAC37D39}"/>
                </a:ext>
              </a:extLst>
            </p:cNvPr>
            <p:cNvSpPr/>
            <p:nvPr/>
          </p:nvSpPr>
          <p:spPr>
            <a:xfrm>
              <a:off x="7282518" y="2258675"/>
              <a:ext cx="146124" cy="135887"/>
            </a:xfrm>
            <a:custGeom>
              <a:avLst/>
              <a:gdLst>
                <a:gd name="connsiteX0" fmla="*/ 140090 w 146123"/>
                <a:gd name="connsiteY0" fmla="*/ 6781 h 135888"/>
                <a:gd name="connsiteX1" fmla="*/ 122315 w 146123"/>
                <a:gd name="connsiteY1" fmla="*/ -81 h 135888"/>
                <a:gd name="connsiteX2" fmla="*/ 109914 w 146123"/>
                <a:gd name="connsiteY2" fmla="*/ 16453 h 135888"/>
                <a:gd name="connsiteX3" fmla="*/ 94868 w 146123"/>
                <a:gd name="connsiteY3" fmla="*/ 27407 h 135888"/>
                <a:gd name="connsiteX4" fmla="*/ 86601 w 146123"/>
                <a:gd name="connsiteY4" fmla="*/ 35675 h 135888"/>
                <a:gd name="connsiteX5" fmla="*/ 72919 w 146123"/>
                <a:gd name="connsiteY5" fmla="*/ 39808 h 135888"/>
                <a:gd name="connsiteX6" fmla="*/ 59277 w 146123"/>
                <a:gd name="connsiteY6" fmla="*/ 34352 h 135888"/>
                <a:gd name="connsiteX7" fmla="*/ 45595 w 146123"/>
                <a:gd name="connsiteY7" fmla="*/ 49357 h 135888"/>
                <a:gd name="connsiteX8" fmla="*/ 5913 w 146123"/>
                <a:gd name="connsiteY8" fmla="*/ 71265 h 135888"/>
                <a:gd name="connsiteX9" fmla="*/ -82 w 146123"/>
                <a:gd name="connsiteY9" fmla="*/ 80607 h 135888"/>
                <a:gd name="connsiteX10" fmla="*/ 24224 w 146123"/>
                <a:gd name="connsiteY10" fmla="*/ 92553 h 135888"/>
                <a:gd name="connsiteX11" fmla="*/ 11823 w 146123"/>
                <a:gd name="connsiteY11" fmla="*/ 115454 h 135888"/>
                <a:gd name="connsiteX12" fmla="*/ 15585 w 146123"/>
                <a:gd name="connsiteY12" fmla="*/ 128351 h 135888"/>
                <a:gd name="connsiteX13" fmla="*/ 26291 w 146123"/>
                <a:gd name="connsiteY13" fmla="*/ 133683 h 135888"/>
                <a:gd name="connsiteX14" fmla="*/ 42578 w 146123"/>
                <a:gd name="connsiteY14" fmla="*/ 130541 h 135888"/>
                <a:gd name="connsiteX15" fmla="*/ 47621 w 146123"/>
                <a:gd name="connsiteY15" fmla="*/ 133435 h 135888"/>
                <a:gd name="connsiteX16" fmla="*/ 60022 w 146123"/>
                <a:gd name="connsiteY16" fmla="*/ 124010 h 135888"/>
                <a:gd name="connsiteX17" fmla="*/ 79326 w 146123"/>
                <a:gd name="connsiteY17" fmla="*/ 119877 h 135888"/>
                <a:gd name="connsiteX18" fmla="*/ 90528 w 146123"/>
                <a:gd name="connsiteY18" fmla="*/ 115743 h 135888"/>
                <a:gd name="connsiteX19" fmla="*/ 71678 w 146123"/>
                <a:gd name="connsiteY19" fmla="*/ 98051 h 135888"/>
                <a:gd name="connsiteX20" fmla="*/ 77672 w 146123"/>
                <a:gd name="connsiteY20" fmla="*/ 79243 h 135888"/>
                <a:gd name="connsiteX21" fmla="*/ 114875 w 146123"/>
                <a:gd name="connsiteY21" fmla="*/ 56632 h 135888"/>
                <a:gd name="connsiteX22" fmla="*/ 122398 w 146123"/>
                <a:gd name="connsiteY22" fmla="*/ 30880 h 135888"/>
                <a:gd name="connsiteX23" fmla="*/ 146042 w 146123"/>
                <a:gd name="connsiteY23" fmla="*/ 7979 h 135888"/>
                <a:gd name="connsiteX24" fmla="*/ 140090 w 146123"/>
                <a:gd name="connsiteY24" fmla="*/ 6781 h 13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6123" h="135888">
                  <a:moveTo>
                    <a:pt x="140090" y="6781"/>
                  </a:moveTo>
                  <a:cubicBezTo>
                    <a:pt x="131823" y="9509"/>
                    <a:pt x="129136" y="-81"/>
                    <a:pt x="122315" y="-81"/>
                  </a:cubicBezTo>
                  <a:cubicBezTo>
                    <a:pt x="115495" y="-81"/>
                    <a:pt x="116818" y="16453"/>
                    <a:pt x="109914" y="16453"/>
                  </a:cubicBezTo>
                  <a:cubicBezTo>
                    <a:pt x="103011" y="16453"/>
                    <a:pt x="104458" y="26043"/>
                    <a:pt x="94868" y="27407"/>
                  </a:cubicBezTo>
                  <a:cubicBezTo>
                    <a:pt x="85278" y="28772"/>
                    <a:pt x="82467" y="28772"/>
                    <a:pt x="86601" y="35675"/>
                  </a:cubicBezTo>
                  <a:cubicBezTo>
                    <a:pt x="90734" y="42578"/>
                    <a:pt x="81144" y="39808"/>
                    <a:pt x="72919" y="39808"/>
                  </a:cubicBezTo>
                  <a:cubicBezTo>
                    <a:pt x="64693" y="39808"/>
                    <a:pt x="64651" y="34352"/>
                    <a:pt x="59277" y="34352"/>
                  </a:cubicBezTo>
                  <a:cubicBezTo>
                    <a:pt x="53904" y="34352"/>
                    <a:pt x="49688" y="43901"/>
                    <a:pt x="45595" y="49357"/>
                  </a:cubicBezTo>
                  <a:cubicBezTo>
                    <a:pt x="41503" y="54813"/>
                    <a:pt x="14138" y="67173"/>
                    <a:pt x="5913" y="71265"/>
                  </a:cubicBezTo>
                  <a:cubicBezTo>
                    <a:pt x="2936" y="73642"/>
                    <a:pt x="828" y="76924"/>
                    <a:pt x="-82" y="80607"/>
                  </a:cubicBezTo>
                  <a:cubicBezTo>
                    <a:pt x="9219" y="81451"/>
                    <a:pt x="17859" y="85704"/>
                    <a:pt x="24224" y="92553"/>
                  </a:cubicBezTo>
                  <a:cubicBezTo>
                    <a:pt x="30177" y="100077"/>
                    <a:pt x="17321" y="108550"/>
                    <a:pt x="11823" y="115454"/>
                  </a:cubicBezTo>
                  <a:cubicBezTo>
                    <a:pt x="6326" y="122357"/>
                    <a:pt x="15255" y="122688"/>
                    <a:pt x="15585" y="128351"/>
                  </a:cubicBezTo>
                  <a:cubicBezTo>
                    <a:pt x="15916" y="134014"/>
                    <a:pt x="23439" y="138685"/>
                    <a:pt x="26291" y="133683"/>
                  </a:cubicBezTo>
                  <a:cubicBezTo>
                    <a:pt x="29144" y="128681"/>
                    <a:pt x="33773" y="130541"/>
                    <a:pt x="42578" y="130541"/>
                  </a:cubicBezTo>
                  <a:cubicBezTo>
                    <a:pt x="44686" y="130475"/>
                    <a:pt x="46629" y="131596"/>
                    <a:pt x="47621" y="133435"/>
                  </a:cubicBezTo>
                  <a:cubicBezTo>
                    <a:pt x="52498" y="129301"/>
                    <a:pt x="58203" y="125912"/>
                    <a:pt x="60022" y="124010"/>
                  </a:cubicBezTo>
                  <a:cubicBezTo>
                    <a:pt x="63370" y="120662"/>
                    <a:pt x="71761" y="119877"/>
                    <a:pt x="79326" y="119877"/>
                  </a:cubicBezTo>
                  <a:cubicBezTo>
                    <a:pt x="83459" y="119943"/>
                    <a:pt x="87428" y="118467"/>
                    <a:pt x="90528" y="115743"/>
                  </a:cubicBezTo>
                  <a:cubicBezTo>
                    <a:pt x="84823" y="109249"/>
                    <a:pt x="78540" y="103322"/>
                    <a:pt x="71678" y="98051"/>
                  </a:cubicBezTo>
                  <a:cubicBezTo>
                    <a:pt x="64486" y="93670"/>
                    <a:pt x="68868" y="81517"/>
                    <a:pt x="77672" y="79243"/>
                  </a:cubicBezTo>
                  <a:cubicBezTo>
                    <a:pt x="86477" y="76970"/>
                    <a:pt x="108137" y="60394"/>
                    <a:pt x="114875" y="56632"/>
                  </a:cubicBezTo>
                  <a:cubicBezTo>
                    <a:pt x="121613" y="52871"/>
                    <a:pt x="117066" y="40635"/>
                    <a:pt x="122398" y="30880"/>
                  </a:cubicBezTo>
                  <a:cubicBezTo>
                    <a:pt x="125209" y="25795"/>
                    <a:pt x="135626" y="16081"/>
                    <a:pt x="146042" y="7979"/>
                  </a:cubicBezTo>
                  <a:cubicBezTo>
                    <a:pt x="144265" y="6863"/>
                    <a:pt x="142157" y="6433"/>
                    <a:pt x="140090" y="6781"/>
                  </a:cubicBezTo>
                  <a:close/>
                </a:path>
              </a:pathLst>
            </a:custGeom>
            <a:grpFill/>
            <a:ln w="6350" cap="flat">
              <a:solidFill>
                <a:schemeClr val="bg1"/>
              </a:solidFill>
              <a:prstDash val="solid"/>
              <a:miter/>
            </a:ln>
          </p:spPr>
          <p:txBody>
            <a:bodyPr rtlCol="0" anchor="ctr"/>
            <a:lstStyle/>
            <a:p>
              <a:endParaRPr lang="uk-UA"/>
            </a:p>
          </p:txBody>
        </p:sp>
        <p:sp>
          <p:nvSpPr>
            <p:cNvPr id="355" name="Freeform: Shape 354">
              <a:extLst>
                <a:ext uri="{FF2B5EF4-FFF2-40B4-BE49-F238E27FC236}">
                  <a16:creationId xmlns:a16="http://schemas.microsoft.com/office/drawing/2014/main" id="{3C739EF7-5AF3-4A18-AA39-6BF3DFD8FBE8}"/>
                </a:ext>
              </a:extLst>
            </p:cNvPr>
            <p:cNvSpPr/>
            <p:nvPr/>
          </p:nvSpPr>
          <p:spPr>
            <a:xfrm>
              <a:off x="6368403" y="2569693"/>
              <a:ext cx="160135" cy="90689"/>
            </a:xfrm>
            <a:custGeom>
              <a:avLst/>
              <a:gdLst>
                <a:gd name="connsiteX0" fmla="*/ 159849 w 160134"/>
                <a:gd name="connsiteY0" fmla="*/ 58651 h 90690"/>
                <a:gd name="connsiteX1" fmla="*/ 154971 w 160134"/>
                <a:gd name="connsiteY1" fmla="*/ 58651 h 90690"/>
                <a:gd name="connsiteX2" fmla="*/ 127193 w 160134"/>
                <a:gd name="connsiteY2" fmla="*/ 53484 h 90690"/>
                <a:gd name="connsiteX3" fmla="*/ 86229 w 160134"/>
                <a:gd name="connsiteY3" fmla="*/ 36950 h 90690"/>
                <a:gd name="connsiteX4" fmla="*/ 42908 w 160134"/>
                <a:gd name="connsiteY4" fmla="*/ 5410 h 90690"/>
                <a:gd name="connsiteX5" fmla="*/ 25961 w 160134"/>
                <a:gd name="connsiteY5" fmla="*/ 2144 h 90690"/>
                <a:gd name="connsiteX6" fmla="*/ 12940 w 160134"/>
                <a:gd name="connsiteY6" fmla="*/ 6278 h 90690"/>
                <a:gd name="connsiteX7" fmla="*/ 3267 w 160134"/>
                <a:gd name="connsiteY7" fmla="*/ 18390 h 90690"/>
                <a:gd name="connsiteX8" fmla="*/ -82 w 160134"/>
                <a:gd name="connsiteY8" fmla="*/ 34345 h 90690"/>
                <a:gd name="connsiteX9" fmla="*/ 10831 w 160134"/>
                <a:gd name="connsiteY9" fmla="*/ 42613 h 90690"/>
                <a:gd name="connsiteX10" fmla="*/ 27614 w 160134"/>
                <a:gd name="connsiteY10" fmla="*/ 50880 h 90690"/>
                <a:gd name="connsiteX11" fmla="*/ 43528 w 160134"/>
                <a:gd name="connsiteY11" fmla="*/ 59147 h 90690"/>
                <a:gd name="connsiteX12" fmla="*/ 61138 w 160134"/>
                <a:gd name="connsiteY12" fmla="*/ 69192 h 90690"/>
                <a:gd name="connsiteX13" fmla="*/ 81269 w 160134"/>
                <a:gd name="connsiteY13" fmla="*/ 65885 h 90690"/>
                <a:gd name="connsiteX14" fmla="*/ 93008 w 160134"/>
                <a:gd name="connsiteY14" fmla="*/ 77583 h 90690"/>
                <a:gd name="connsiteX15" fmla="*/ 120662 w 160134"/>
                <a:gd name="connsiteY15" fmla="*/ 88496 h 90690"/>
                <a:gd name="connsiteX16" fmla="*/ 157575 w 160134"/>
                <a:gd name="connsiteY16" fmla="*/ 85148 h 90690"/>
                <a:gd name="connsiteX17" fmla="*/ 158402 w 160134"/>
                <a:gd name="connsiteY17" fmla="*/ 63363 h 90690"/>
                <a:gd name="connsiteX18" fmla="*/ 159849 w 160134"/>
                <a:gd name="connsiteY18" fmla="*/ 58651 h 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134" h="90690">
                  <a:moveTo>
                    <a:pt x="159849" y="58651"/>
                  </a:moveTo>
                  <a:cubicBezTo>
                    <a:pt x="158237" y="58564"/>
                    <a:pt x="156583" y="58564"/>
                    <a:pt x="154971" y="58651"/>
                  </a:cubicBezTo>
                  <a:cubicBezTo>
                    <a:pt x="142570" y="59147"/>
                    <a:pt x="135213" y="53029"/>
                    <a:pt x="127193" y="53484"/>
                  </a:cubicBezTo>
                  <a:cubicBezTo>
                    <a:pt x="119174" y="53939"/>
                    <a:pt x="96108" y="45217"/>
                    <a:pt x="86229" y="36950"/>
                  </a:cubicBezTo>
                  <a:cubicBezTo>
                    <a:pt x="76349" y="28682"/>
                    <a:pt x="49481" y="12148"/>
                    <a:pt x="42908" y="5410"/>
                  </a:cubicBezTo>
                  <a:cubicBezTo>
                    <a:pt x="36336" y="-1328"/>
                    <a:pt x="26911" y="-1163"/>
                    <a:pt x="25961" y="2144"/>
                  </a:cubicBezTo>
                  <a:cubicBezTo>
                    <a:pt x="25010" y="5451"/>
                    <a:pt x="20256" y="5410"/>
                    <a:pt x="12940" y="6278"/>
                  </a:cubicBezTo>
                  <a:cubicBezTo>
                    <a:pt x="11080" y="9544"/>
                    <a:pt x="3267" y="13967"/>
                    <a:pt x="3267" y="18390"/>
                  </a:cubicBezTo>
                  <a:cubicBezTo>
                    <a:pt x="3267" y="22812"/>
                    <a:pt x="-82" y="30129"/>
                    <a:pt x="-82" y="34345"/>
                  </a:cubicBezTo>
                  <a:cubicBezTo>
                    <a:pt x="-82" y="38562"/>
                    <a:pt x="8186" y="39347"/>
                    <a:pt x="10831" y="42613"/>
                  </a:cubicBezTo>
                  <a:cubicBezTo>
                    <a:pt x="13477" y="45878"/>
                    <a:pt x="26746" y="47656"/>
                    <a:pt x="27614" y="50880"/>
                  </a:cubicBezTo>
                  <a:cubicBezTo>
                    <a:pt x="28482" y="54104"/>
                    <a:pt x="37659" y="58444"/>
                    <a:pt x="43528" y="59147"/>
                  </a:cubicBezTo>
                  <a:cubicBezTo>
                    <a:pt x="49398" y="59850"/>
                    <a:pt x="57789" y="66712"/>
                    <a:pt x="61138" y="69192"/>
                  </a:cubicBezTo>
                  <a:cubicBezTo>
                    <a:pt x="64486" y="71672"/>
                    <a:pt x="77052" y="65885"/>
                    <a:pt x="81269" y="65885"/>
                  </a:cubicBezTo>
                  <a:cubicBezTo>
                    <a:pt x="85485" y="65885"/>
                    <a:pt x="92181" y="73408"/>
                    <a:pt x="93008" y="77583"/>
                  </a:cubicBezTo>
                  <a:cubicBezTo>
                    <a:pt x="93835" y="81758"/>
                    <a:pt x="115619" y="84321"/>
                    <a:pt x="120662" y="88496"/>
                  </a:cubicBezTo>
                  <a:cubicBezTo>
                    <a:pt x="125705" y="92671"/>
                    <a:pt x="152532" y="90191"/>
                    <a:pt x="157575" y="85148"/>
                  </a:cubicBezTo>
                  <a:cubicBezTo>
                    <a:pt x="162618" y="80105"/>
                    <a:pt x="158402" y="70887"/>
                    <a:pt x="158402" y="63363"/>
                  </a:cubicBezTo>
                  <a:cubicBezTo>
                    <a:pt x="158278" y="61665"/>
                    <a:pt x="158774" y="59978"/>
                    <a:pt x="159849" y="58651"/>
                  </a:cubicBezTo>
                  <a:close/>
                </a:path>
              </a:pathLst>
            </a:custGeom>
            <a:grpFill/>
            <a:ln w="6350" cap="flat">
              <a:solidFill>
                <a:schemeClr val="bg1"/>
              </a:solidFill>
              <a:prstDash val="solid"/>
              <a:miter/>
            </a:ln>
          </p:spPr>
          <p:txBody>
            <a:bodyPr rtlCol="0" anchor="ctr"/>
            <a:lstStyle/>
            <a:p>
              <a:endParaRPr lang="uk-UA"/>
            </a:p>
          </p:txBody>
        </p:sp>
        <p:sp>
          <p:nvSpPr>
            <p:cNvPr id="356" name="Freeform: Shape 355">
              <a:extLst>
                <a:ext uri="{FF2B5EF4-FFF2-40B4-BE49-F238E27FC236}">
                  <a16:creationId xmlns:a16="http://schemas.microsoft.com/office/drawing/2014/main" id="{451A10BB-96B3-4E02-A32C-2268ABEBD08E}"/>
                </a:ext>
              </a:extLst>
            </p:cNvPr>
            <p:cNvSpPr/>
            <p:nvPr/>
          </p:nvSpPr>
          <p:spPr>
            <a:xfrm>
              <a:off x="6605138" y="2613643"/>
              <a:ext cx="181343" cy="397447"/>
            </a:xfrm>
            <a:custGeom>
              <a:avLst/>
              <a:gdLst>
                <a:gd name="connsiteX0" fmla="*/ 146373 w 181342"/>
                <a:gd name="connsiteY0" fmla="*/ 362423 h 397448"/>
                <a:gd name="connsiteX1" fmla="*/ 139635 w 181342"/>
                <a:gd name="connsiteY1" fmla="*/ 346508 h 397448"/>
                <a:gd name="connsiteX2" fmla="*/ 131368 w 181342"/>
                <a:gd name="connsiteY2" fmla="*/ 320508 h 397448"/>
                <a:gd name="connsiteX3" fmla="*/ 123803 w 181342"/>
                <a:gd name="connsiteY3" fmla="*/ 297855 h 397448"/>
                <a:gd name="connsiteX4" fmla="*/ 127152 w 181342"/>
                <a:gd name="connsiteY4" fmla="*/ 282768 h 397448"/>
                <a:gd name="connsiteX5" fmla="*/ 127978 w 181342"/>
                <a:gd name="connsiteY5" fmla="*/ 272723 h 397448"/>
                <a:gd name="connsiteX6" fmla="*/ 123845 w 181342"/>
                <a:gd name="connsiteY6" fmla="*/ 258462 h 397448"/>
                <a:gd name="connsiteX7" fmla="*/ 107930 w 181342"/>
                <a:gd name="connsiteY7" fmla="*/ 239199 h 397448"/>
                <a:gd name="connsiteX8" fmla="*/ 112064 w 181342"/>
                <a:gd name="connsiteY8" fmla="*/ 205675 h 397448"/>
                <a:gd name="connsiteX9" fmla="*/ 123803 w 181342"/>
                <a:gd name="connsiteY9" fmla="*/ 198938 h 397448"/>
                <a:gd name="connsiteX10" fmla="*/ 139718 w 181342"/>
                <a:gd name="connsiteY10" fmla="*/ 193895 h 397448"/>
                <a:gd name="connsiteX11" fmla="*/ 159022 w 181342"/>
                <a:gd name="connsiteY11" fmla="*/ 183023 h 397448"/>
                <a:gd name="connsiteX12" fmla="*/ 169935 w 181342"/>
                <a:gd name="connsiteY12" fmla="*/ 173805 h 397448"/>
                <a:gd name="connsiteX13" fmla="*/ 180806 w 181342"/>
                <a:gd name="connsiteY13" fmla="*/ 156196 h 397448"/>
                <a:gd name="connsiteX14" fmla="*/ 181261 w 181342"/>
                <a:gd name="connsiteY14" fmla="*/ 156196 h 397448"/>
                <a:gd name="connsiteX15" fmla="*/ 171671 w 181342"/>
                <a:gd name="connsiteY15" fmla="*/ 158180 h 397448"/>
                <a:gd name="connsiteX16" fmla="*/ 158484 w 181342"/>
                <a:gd name="connsiteY16" fmla="*/ 151112 h 397448"/>
                <a:gd name="connsiteX17" fmla="*/ 146704 w 181342"/>
                <a:gd name="connsiteY17" fmla="*/ 145449 h 397448"/>
                <a:gd name="connsiteX18" fmla="*/ 146704 w 181342"/>
                <a:gd name="connsiteY18" fmla="*/ 131353 h 397448"/>
                <a:gd name="connsiteX19" fmla="*/ 138726 w 181342"/>
                <a:gd name="connsiteY19" fmla="*/ 121928 h 397448"/>
                <a:gd name="connsiteX20" fmla="*/ 132112 w 181342"/>
                <a:gd name="connsiteY20" fmla="*/ 104484 h 397448"/>
                <a:gd name="connsiteX21" fmla="*/ 112849 w 181342"/>
                <a:gd name="connsiteY21" fmla="*/ 100723 h 397448"/>
                <a:gd name="connsiteX22" fmla="*/ 109046 w 181342"/>
                <a:gd name="connsiteY22" fmla="*/ 90347 h 397448"/>
                <a:gd name="connsiteX23" fmla="*/ 126490 w 181342"/>
                <a:gd name="connsiteY23" fmla="*/ 60709 h 397448"/>
                <a:gd name="connsiteX24" fmla="*/ 131657 w 181342"/>
                <a:gd name="connsiteY24" fmla="*/ 29624 h 397448"/>
                <a:gd name="connsiteX25" fmla="*/ 123390 w 181342"/>
                <a:gd name="connsiteY25" fmla="*/ 19249 h 397448"/>
                <a:gd name="connsiteX26" fmla="*/ 118678 w 181342"/>
                <a:gd name="connsiteY26" fmla="*/ 7468 h 397448"/>
                <a:gd name="connsiteX27" fmla="*/ 104541 w 181342"/>
                <a:gd name="connsiteY27" fmla="*/ 1350 h 397448"/>
                <a:gd name="connsiteX28" fmla="*/ 100986 w 181342"/>
                <a:gd name="connsiteY28" fmla="*/ 3458 h 397448"/>
                <a:gd name="connsiteX29" fmla="*/ 101399 w 181342"/>
                <a:gd name="connsiteY29" fmla="*/ 3458 h 397448"/>
                <a:gd name="connsiteX30" fmla="*/ 96315 w 181342"/>
                <a:gd name="connsiteY30" fmla="*/ 13544 h 397448"/>
                <a:gd name="connsiteX31" fmla="*/ 98009 w 181342"/>
                <a:gd name="connsiteY31" fmla="*/ 27764 h 397448"/>
                <a:gd name="connsiteX32" fmla="*/ 88791 w 181342"/>
                <a:gd name="connsiteY32" fmla="*/ 27764 h 397448"/>
                <a:gd name="connsiteX33" fmla="*/ 71182 w 181342"/>
                <a:gd name="connsiteY33" fmla="*/ 35329 h 397448"/>
                <a:gd name="connsiteX34" fmla="*/ 56921 w 181342"/>
                <a:gd name="connsiteY34" fmla="*/ 52111 h 397448"/>
                <a:gd name="connsiteX35" fmla="*/ 51051 w 181342"/>
                <a:gd name="connsiteY35" fmla="*/ 78070 h 397448"/>
                <a:gd name="connsiteX36" fmla="*/ 43528 w 181342"/>
                <a:gd name="connsiteY36" fmla="*/ 104071 h 397448"/>
                <a:gd name="connsiteX37" fmla="*/ 26746 w 181342"/>
                <a:gd name="connsiteY37" fmla="*/ 103244 h 397448"/>
                <a:gd name="connsiteX38" fmla="*/ 22612 w 181342"/>
                <a:gd name="connsiteY38" fmla="*/ 124202 h 397448"/>
                <a:gd name="connsiteX39" fmla="*/ 16701 w 181342"/>
                <a:gd name="connsiteY39" fmla="*/ 146812 h 397448"/>
                <a:gd name="connsiteX40" fmla="*/ 7524 w 181342"/>
                <a:gd name="connsiteY40" fmla="*/ 162768 h 397448"/>
                <a:gd name="connsiteX41" fmla="*/ -82 w 181342"/>
                <a:gd name="connsiteY41" fmla="*/ 168969 h 397448"/>
                <a:gd name="connsiteX42" fmla="*/ 19843 w 181342"/>
                <a:gd name="connsiteY42" fmla="*/ 189968 h 397448"/>
                <a:gd name="connsiteX43" fmla="*/ 44024 w 181342"/>
                <a:gd name="connsiteY43" fmla="*/ 232999 h 397448"/>
                <a:gd name="connsiteX44" fmla="*/ 40883 w 181342"/>
                <a:gd name="connsiteY44" fmla="*/ 267225 h 397448"/>
                <a:gd name="connsiteX45" fmla="*/ 49646 w 181342"/>
                <a:gd name="connsiteY45" fmla="*/ 278841 h 397448"/>
                <a:gd name="connsiteX46" fmla="*/ 70314 w 181342"/>
                <a:gd name="connsiteY46" fmla="*/ 276319 h 397448"/>
                <a:gd name="connsiteX47" fmla="*/ 88254 w 181342"/>
                <a:gd name="connsiteY47" fmla="*/ 254948 h 397448"/>
                <a:gd name="connsiteX48" fmla="*/ 99208 w 181342"/>
                <a:gd name="connsiteY48" fmla="*/ 263422 h 397448"/>
                <a:gd name="connsiteX49" fmla="*/ 107476 w 181342"/>
                <a:gd name="connsiteY49" fmla="*/ 286984 h 397448"/>
                <a:gd name="connsiteX50" fmla="*/ 118471 w 181342"/>
                <a:gd name="connsiteY50" fmla="*/ 332826 h 397448"/>
                <a:gd name="connsiteX51" fmla="*/ 126738 w 181342"/>
                <a:gd name="connsiteY51" fmla="*/ 366391 h 397448"/>
                <a:gd name="connsiteX52" fmla="*/ 129549 w 181342"/>
                <a:gd name="connsiteY52" fmla="*/ 391523 h 397448"/>
                <a:gd name="connsiteX53" fmla="*/ 128309 w 181342"/>
                <a:gd name="connsiteY53" fmla="*/ 397311 h 397448"/>
                <a:gd name="connsiteX54" fmla="*/ 146373 w 181342"/>
                <a:gd name="connsiteY54" fmla="*/ 362423 h 39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1342" h="397448">
                  <a:moveTo>
                    <a:pt x="146373" y="362423"/>
                  </a:moveTo>
                  <a:cubicBezTo>
                    <a:pt x="146373" y="354155"/>
                    <a:pt x="139635" y="353205"/>
                    <a:pt x="139635" y="346508"/>
                  </a:cubicBezTo>
                  <a:cubicBezTo>
                    <a:pt x="139635" y="339812"/>
                    <a:pt x="139635" y="328072"/>
                    <a:pt x="131368" y="320508"/>
                  </a:cubicBezTo>
                  <a:cubicBezTo>
                    <a:pt x="123101" y="312943"/>
                    <a:pt x="118760" y="302072"/>
                    <a:pt x="123803" y="297855"/>
                  </a:cubicBezTo>
                  <a:cubicBezTo>
                    <a:pt x="128847" y="293639"/>
                    <a:pt x="124630" y="281941"/>
                    <a:pt x="127152" y="282768"/>
                  </a:cubicBezTo>
                  <a:cubicBezTo>
                    <a:pt x="129673" y="283594"/>
                    <a:pt x="133022" y="275244"/>
                    <a:pt x="127978" y="272723"/>
                  </a:cubicBezTo>
                  <a:cubicBezTo>
                    <a:pt x="122935" y="270201"/>
                    <a:pt x="127978" y="260322"/>
                    <a:pt x="123845" y="258462"/>
                  </a:cubicBezTo>
                  <a:cubicBezTo>
                    <a:pt x="119711" y="256602"/>
                    <a:pt x="107930" y="243374"/>
                    <a:pt x="107930" y="239199"/>
                  </a:cubicBezTo>
                  <a:cubicBezTo>
                    <a:pt x="107930" y="235024"/>
                    <a:pt x="111279" y="211504"/>
                    <a:pt x="112064" y="205675"/>
                  </a:cubicBezTo>
                  <a:cubicBezTo>
                    <a:pt x="112849" y="199847"/>
                    <a:pt x="121282" y="198938"/>
                    <a:pt x="123803" y="198938"/>
                  </a:cubicBezTo>
                  <a:cubicBezTo>
                    <a:pt x="126325" y="198938"/>
                    <a:pt x="136204" y="199764"/>
                    <a:pt x="139718" y="193895"/>
                  </a:cubicBezTo>
                  <a:cubicBezTo>
                    <a:pt x="143232" y="188025"/>
                    <a:pt x="157327" y="187198"/>
                    <a:pt x="159022" y="183023"/>
                  </a:cubicBezTo>
                  <a:cubicBezTo>
                    <a:pt x="160717" y="178848"/>
                    <a:pt x="169935" y="178889"/>
                    <a:pt x="169935" y="173805"/>
                  </a:cubicBezTo>
                  <a:cubicBezTo>
                    <a:pt x="169935" y="168721"/>
                    <a:pt x="180806" y="156196"/>
                    <a:pt x="180806" y="156196"/>
                  </a:cubicBezTo>
                  <a:cubicBezTo>
                    <a:pt x="180806" y="156196"/>
                    <a:pt x="181096" y="156196"/>
                    <a:pt x="181261" y="156196"/>
                  </a:cubicBezTo>
                  <a:cubicBezTo>
                    <a:pt x="179980" y="153964"/>
                    <a:pt x="177127" y="156196"/>
                    <a:pt x="171671" y="158180"/>
                  </a:cubicBezTo>
                  <a:cubicBezTo>
                    <a:pt x="162246" y="161942"/>
                    <a:pt x="157575" y="156775"/>
                    <a:pt x="158484" y="151112"/>
                  </a:cubicBezTo>
                  <a:cubicBezTo>
                    <a:pt x="159394" y="145449"/>
                    <a:pt x="151912" y="145449"/>
                    <a:pt x="146704" y="145449"/>
                  </a:cubicBezTo>
                  <a:cubicBezTo>
                    <a:pt x="141495" y="145449"/>
                    <a:pt x="144844" y="137181"/>
                    <a:pt x="146704" y="131353"/>
                  </a:cubicBezTo>
                  <a:cubicBezTo>
                    <a:pt x="148564" y="125524"/>
                    <a:pt x="144844" y="122383"/>
                    <a:pt x="138726" y="121928"/>
                  </a:cubicBezTo>
                  <a:cubicBezTo>
                    <a:pt x="132608" y="121473"/>
                    <a:pt x="129756" y="108287"/>
                    <a:pt x="132112" y="104484"/>
                  </a:cubicBezTo>
                  <a:cubicBezTo>
                    <a:pt x="134468" y="100681"/>
                    <a:pt x="119422" y="97457"/>
                    <a:pt x="112849" y="100723"/>
                  </a:cubicBezTo>
                  <a:cubicBezTo>
                    <a:pt x="106277" y="103988"/>
                    <a:pt x="110948" y="95060"/>
                    <a:pt x="109046" y="90347"/>
                  </a:cubicBezTo>
                  <a:cubicBezTo>
                    <a:pt x="107145" y="85635"/>
                    <a:pt x="117314" y="69679"/>
                    <a:pt x="126490" y="60709"/>
                  </a:cubicBezTo>
                  <a:cubicBezTo>
                    <a:pt x="135667" y="51739"/>
                    <a:pt x="131657" y="40041"/>
                    <a:pt x="131657" y="29624"/>
                  </a:cubicBezTo>
                  <a:cubicBezTo>
                    <a:pt x="131657" y="19207"/>
                    <a:pt x="127524" y="19249"/>
                    <a:pt x="123390" y="19249"/>
                  </a:cubicBezTo>
                  <a:cubicBezTo>
                    <a:pt x="119256" y="19249"/>
                    <a:pt x="118678" y="13131"/>
                    <a:pt x="118678" y="7468"/>
                  </a:cubicBezTo>
                  <a:cubicBezTo>
                    <a:pt x="118678" y="1805"/>
                    <a:pt x="109749" y="-2411"/>
                    <a:pt x="104541" y="1350"/>
                  </a:cubicBezTo>
                  <a:cubicBezTo>
                    <a:pt x="103425" y="2135"/>
                    <a:pt x="102226" y="2842"/>
                    <a:pt x="100986" y="3458"/>
                  </a:cubicBezTo>
                  <a:lnTo>
                    <a:pt x="101399" y="3458"/>
                  </a:lnTo>
                  <a:cubicBezTo>
                    <a:pt x="101399" y="3458"/>
                    <a:pt x="99704" y="11725"/>
                    <a:pt x="96315" y="13544"/>
                  </a:cubicBezTo>
                  <a:cubicBezTo>
                    <a:pt x="92925" y="15363"/>
                    <a:pt x="92967" y="20241"/>
                    <a:pt x="98009" y="27764"/>
                  </a:cubicBezTo>
                  <a:cubicBezTo>
                    <a:pt x="103053" y="35287"/>
                    <a:pt x="90486" y="31898"/>
                    <a:pt x="88791" y="27764"/>
                  </a:cubicBezTo>
                  <a:cubicBezTo>
                    <a:pt x="87097" y="23630"/>
                    <a:pt x="77052" y="30285"/>
                    <a:pt x="71182" y="35329"/>
                  </a:cubicBezTo>
                  <a:cubicBezTo>
                    <a:pt x="65313" y="40372"/>
                    <a:pt x="56921" y="42893"/>
                    <a:pt x="56921" y="52111"/>
                  </a:cubicBezTo>
                  <a:cubicBezTo>
                    <a:pt x="56921" y="61329"/>
                    <a:pt x="49398" y="70547"/>
                    <a:pt x="51051" y="78070"/>
                  </a:cubicBezTo>
                  <a:cubicBezTo>
                    <a:pt x="52705" y="85593"/>
                    <a:pt x="42784" y="99896"/>
                    <a:pt x="43528" y="104071"/>
                  </a:cubicBezTo>
                  <a:cubicBezTo>
                    <a:pt x="44272" y="108246"/>
                    <a:pt x="29267" y="103244"/>
                    <a:pt x="26746" y="103244"/>
                  </a:cubicBezTo>
                  <a:cubicBezTo>
                    <a:pt x="24224" y="103244"/>
                    <a:pt x="25919" y="119158"/>
                    <a:pt x="22612" y="124202"/>
                  </a:cubicBezTo>
                  <a:cubicBezTo>
                    <a:pt x="19305" y="129245"/>
                    <a:pt x="21744" y="146812"/>
                    <a:pt x="16701" y="146812"/>
                  </a:cubicBezTo>
                  <a:cubicBezTo>
                    <a:pt x="11658" y="146812"/>
                    <a:pt x="7524" y="162768"/>
                    <a:pt x="7524" y="162768"/>
                  </a:cubicBezTo>
                  <a:cubicBezTo>
                    <a:pt x="4838" y="164624"/>
                    <a:pt x="2275" y="166695"/>
                    <a:pt x="-82" y="168969"/>
                  </a:cubicBezTo>
                  <a:cubicBezTo>
                    <a:pt x="4052" y="177236"/>
                    <a:pt x="11493" y="186578"/>
                    <a:pt x="19843" y="189968"/>
                  </a:cubicBezTo>
                  <a:cubicBezTo>
                    <a:pt x="32244" y="195011"/>
                    <a:pt x="40221" y="219813"/>
                    <a:pt x="44024" y="232999"/>
                  </a:cubicBezTo>
                  <a:cubicBezTo>
                    <a:pt x="47372" y="244391"/>
                    <a:pt x="46215" y="256627"/>
                    <a:pt x="40883" y="267225"/>
                  </a:cubicBezTo>
                  <a:cubicBezTo>
                    <a:pt x="36460" y="274748"/>
                    <a:pt x="42412" y="275038"/>
                    <a:pt x="49646" y="278841"/>
                  </a:cubicBezTo>
                  <a:cubicBezTo>
                    <a:pt x="56880" y="282644"/>
                    <a:pt x="65023" y="283842"/>
                    <a:pt x="70314" y="276319"/>
                  </a:cubicBezTo>
                  <a:cubicBezTo>
                    <a:pt x="75605" y="268796"/>
                    <a:pt x="86849" y="263422"/>
                    <a:pt x="88254" y="254948"/>
                  </a:cubicBezTo>
                  <a:cubicBezTo>
                    <a:pt x="89660" y="246474"/>
                    <a:pt x="94827" y="259082"/>
                    <a:pt x="99208" y="263422"/>
                  </a:cubicBezTo>
                  <a:cubicBezTo>
                    <a:pt x="103590" y="267763"/>
                    <a:pt x="106773" y="276319"/>
                    <a:pt x="107476" y="286984"/>
                  </a:cubicBezTo>
                  <a:cubicBezTo>
                    <a:pt x="108178" y="297649"/>
                    <a:pt x="109377" y="324187"/>
                    <a:pt x="118471" y="332826"/>
                  </a:cubicBezTo>
                  <a:cubicBezTo>
                    <a:pt x="127565" y="341465"/>
                    <a:pt x="129136" y="359819"/>
                    <a:pt x="126738" y="366391"/>
                  </a:cubicBezTo>
                  <a:cubicBezTo>
                    <a:pt x="124341" y="372963"/>
                    <a:pt x="131451" y="384290"/>
                    <a:pt x="129549" y="391523"/>
                  </a:cubicBezTo>
                  <a:cubicBezTo>
                    <a:pt x="129177" y="392970"/>
                    <a:pt x="128764" y="395037"/>
                    <a:pt x="128309" y="397311"/>
                  </a:cubicBezTo>
                  <a:cubicBezTo>
                    <a:pt x="136328" y="399005"/>
                    <a:pt x="146373" y="362423"/>
                    <a:pt x="146373" y="362423"/>
                  </a:cubicBezTo>
                  <a:close/>
                </a:path>
              </a:pathLst>
            </a:custGeom>
            <a:grpFill/>
            <a:ln w="6350" cap="flat">
              <a:solidFill>
                <a:schemeClr val="bg1"/>
              </a:solidFill>
              <a:prstDash val="solid"/>
              <a:miter/>
            </a:ln>
          </p:spPr>
          <p:txBody>
            <a:bodyPr rtlCol="0" anchor="ctr"/>
            <a:lstStyle/>
            <a:p>
              <a:endParaRPr lang="uk-UA"/>
            </a:p>
          </p:txBody>
        </p:sp>
        <p:sp>
          <p:nvSpPr>
            <p:cNvPr id="357" name="Freeform: Shape 356">
              <a:extLst>
                <a:ext uri="{FF2B5EF4-FFF2-40B4-BE49-F238E27FC236}">
                  <a16:creationId xmlns:a16="http://schemas.microsoft.com/office/drawing/2014/main" id="{FB6C5B65-B1FD-4040-B824-D70846290FD8}"/>
                </a:ext>
              </a:extLst>
            </p:cNvPr>
            <p:cNvSpPr/>
            <p:nvPr/>
          </p:nvSpPr>
          <p:spPr>
            <a:xfrm>
              <a:off x="6543174" y="2619531"/>
              <a:ext cx="61879" cy="34448"/>
            </a:xfrm>
            <a:custGeom>
              <a:avLst/>
              <a:gdLst>
                <a:gd name="connsiteX0" fmla="*/ 61717 w 61879"/>
                <a:gd name="connsiteY0" fmla="*/ 11170 h 34448"/>
                <a:gd name="connsiteX1" fmla="*/ 37204 w 61879"/>
                <a:gd name="connsiteY1" fmla="*/ 4473 h 34448"/>
                <a:gd name="connsiteX2" fmla="*/ 19760 w 61879"/>
                <a:gd name="connsiteY2" fmla="*/ 1621 h 34448"/>
                <a:gd name="connsiteX3" fmla="*/ 4714 w 61879"/>
                <a:gd name="connsiteY3" fmla="*/ 14807 h 34448"/>
                <a:gd name="connsiteX4" fmla="*/ -82 w 61879"/>
                <a:gd name="connsiteY4" fmla="*/ 23778 h 34448"/>
                <a:gd name="connsiteX5" fmla="*/ 5416 w 61879"/>
                <a:gd name="connsiteY5" fmla="*/ 28697 h 34448"/>
                <a:gd name="connsiteX6" fmla="*/ 19677 w 61879"/>
                <a:gd name="connsiteY6" fmla="*/ 32086 h 34448"/>
                <a:gd name="connsiteX7" fmla="*/ 39808 w 61879"/>
                <a:gd name="connsiteY7" fmla="*/ 33739 h 34448"/>
                <a:gd name="connsiteX8" fmla="*/ 60765 w 61879"/>
                <a:gd name="connsiteY8" fmla="*/ 31218 h 34448"/>
                <a:gd name="connsiteX9" fmla="*/ 58244 w 61879"/>
                <a:gd name="connsiteY9" fmla="*/ 12782 h 3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879" h="34448">
                  <a:moveTo>
                    <a:pt x="61717" y="11170"/>
                  </a:moveTo>
                  <a:cubicBezTo>
                    <a:pt x="49067" y="-445"/>
                    <a:pt x="45637" y="8896"/>
                    <a:pt x="37204" y="4473"/>
                  </a:cubicBezTo>
                  <a:cubicBezTo>
                    <a:pt x="28771" y="51"/>
                    <a:pt x="24017" y="-1644"/>
                    <a:pt x="19760" y="1621"/>
                  </a:cubicBezTo>
                  <a:cubicBezTo>
                    <a:pt x="15502" y="4887"/>
                    <a:pt x="8930" y="4473"/>
                    <a:pt x="4714" y="14807"/>
                  </a:cubicBezTo>
                  <a:cubicBezTo>
                    <a:pt x="3432" y="17961"/>
                    <a:pt x="1820" y="20967"/>
                    <a:pt x="-82" y="23778"/>
                  </a:cubicBezTo>
                  <a:cubicBezTo>
                    <a:pt x="1365" y="26960"/>
                    <a:pt x="3639" y="29151"/>
                    <a:pt x="5416" y="28697"/>
                  </a:cubicBezTo>
                  <a:cubicBezTo>
                    <a:pt x="8765" y="27870"/>
                    <a:pt x="12981" y="33739"/>
                    <a:pt x="19677" y="32086"/>
                  </a:cubicBezTo>
                  <a:cubicBezTo>
                    <a:pt x="26374" y="30433"/>
                    <a:pt x="30590" y="36220"/>
                    <a:pt x="39808" y="33739"/>
                  </a:cubicBezTo>
                  <a:cubicBezTo>
                    <a:pt x="49026" y="31259"/>
                    <a:pt x="57417" y="37129"/>
                    <a:pt x="60765" y="31218"/>
                  </a:cubicBezTo>
                  <a:cubicBezTo>
                    <a:pt x="64114" y="25307"/>
                    <a:pt x="58244" y="12782"/>
                    <a:pt x="58244" y="12782"/>
                  </a:cubicBezTo>
                  <a:close/>
                </a:path>
              </a:pathLst>
            </a:custGeom>
            <a:grpFill/>
            <a:ln w="6350" cap="flat">
              <a:solidFill>
                <a:schemeClr val="bg1"/>
              </a:solidFill>
              <a:prstDash val="solid"/>
              <a:miter/>
            </a:ln>
          </p:spPr>
          <p:txBody>
            <a:bodyPr rtlCol="0" anchor="ctr"/>
            <a:lstStyle/>
            <a:p>
              <a:endParaRPr lang="uk-UA"/>
            </a:p>
          </p:txBody>
        </p:sp>
        <p:sp>
          <p:nvSpPr>
            <p:cNvPr id="358" name="Freeform: Shape 357">
              <a:extLst>
                <a:ext uri="{FF2B5EF4-FFF2-40B4-BE49-F238E27FC236}">
                  <a16:creationId xmlns:a16="http://schemas.microsoft.com/office/drawing/2014/main" id="{41D37E44-AB7D-456E-9375-2B1D5FF327C8}"/>
                </a:ext>
              </a:extLst>
            </p:cNvPr>
            <p:cNvSpPr/>
            <p:nvPr/>
          </p:nvSpPr>
          <p:spPr>
            <a:xfrm>
              <a:off x="6809505" y="2731846"/>
              <a:ext cx="153588" cy="322337"/>
            </a:xfrm>
            <a:custGeom>
              <a:avLst/>
              <a:gdLst>
                <a:gd name="connsiteX0" fmla="*/ 115536 w 153587"/>
                <a:gd name="connsiteY0" fmla="*/ 37992 h 322338"/>
                <a:gd name="connsiteX1" fmla="*/ 94578 w 153587"/>
                <a:gd name="connsiteY1" fmla="*/ 22037 h 322338"/>
                <a:gd name="connsiteX2" fmla="*/ 88709 w 153587"/>
                <a:gd name="connsiteY2" fmla="*/ 9636 h 322338"/>
                <a:gd name="connsiteX3" fmla="*/ 71099 w 153587"/>
                <a:gd name="connsiteY3" fmla="*/ 418 h 322338"/>
                <a:gd name="connsiteX4" fmla="*/ 54317 w 153587"/>
                <a:gd name="connsiteY4" fmla="*/ 11330 h 322338"/>
                <a:gd name="connsiteX5" fmla="*/ 40097 w 153587"/>
                <a:gd name="connsiteY5" fmla="*/ 13811 h 322338"/>
                <a:gd name="connsiteX6" fmla="*/ 21661 w 153587"/>
                <a:gd name="connsiteY6" fmla="*/ 13811 h 322338"/>
                <a:gd name="connsiteX7" fmla="*/ 5705 w 153587"/>
                <a:gd name="connsiteY7" fmla="*/ 15505 h 322338"/>
                <a:gd name="connsiteX8" fmla="*/ -82 w 153587"/>
                <a:gd name="connsiteY8" fmla="*/ 20011 h 322338"/>
                <a:gd name="connsiteX9" fmla="*/ 7566 w 153587"/>
                <a:gd name="connsiteY9" fmla="*/ 31213 h 322338"/>
                <a:gd name="connsiteX10" fmla="*/ 18354 w 153587"/>
                <a:gd name="connsiteY10" fmla="*/ 47334 h 322338"/>
                <a:gd name="connsiteX11" fmla="*/ 35839 w 153587"/>
                <a:gd name="connsiteY11" fmla="*/ 56759 h 322338"/>
                <a:gd name="connsiteX12" fmla="*/ 50638 w 153587"/>
                <a:gd name="connsiteY12" fmla="*/ 60893 h 322338"/>
                <a:gd name="connsiteX13" fmla="*/ 57376 w 153587"/>
                <a:gd name="connsiteY13" fmla="*/ 77014 h 322338"/>
                <a:gd name="connsiteX14" fmla="*/ 41213 w 153587"/>
                <a:gd name="connsiteY14" fmla="*/ 86438 h 322338"/>
                <a:gd name="connsiteX15" fmla="*/ 64072 w 153587"/>
                <a:gd name="connsiteY15" fmla="*/ 106611 h 322338"/>
                <a:gd name="connsiteX16" fmla="*/ 74861 w 153587"/>
                <a:gd name="connsiteY16" fmla="*/ 125460 h 322338"/>
                <a:gd name="connsiteX17" fmla="*/ 92305 w 153587"/>
                <a:gd name="connsiteY17" fmla="*/ 148319 h 322338"/>
                <a:gd name="connsiteX18" fmla="*/ 109832 w 153587"/>
                <a:gd name="connsiteY18" fmla="*/ 164440 h 322338"/>
                <a:gd name="connsiteX19" fmla="*/ 113965 w 153587"/>
                <a:gd name="connsiteY19" fmla="*/ 185976 h 322338"/>
                <a:gd name="connsiteX20" fmla="*/ 120703 w 153587"/>
                <a:gd name="connsiteY20" fmla="*/ 220947 h 322338"/>
                <a:gd name="connsiteX21" fmla="*/ 105905 w 153587"/>
                <a:gd name="connsiteY21" fmla="*/ 245170 h 322338"/>
                <a:gd name="connsiteX22" fmla="*/ 87097 w 153587"/>
                <a:gd name="connsiteY22" fmla="*/ 257281 h 322338"/>
                <a:gd name="connsiteX23" fmla="*/ 87097 w 153587"/>
                <a:gd name="connsiteY23" fmla="*/ 276089 h 322338"/>
                <a:gd name="connsiteX24" fmla="*/ 62874 w 153587"/>
                <a:gd name="connsiteY24" fmla="*/ 276089 h 322338"/>
                <a:gd name="connsiteX25" fmla="*/ 49770 w 153587"/>
                <a:gd name="connsiteY25" fmla="*/ 286382 h 322338"/>
                <a:gd name="connsiteX26" fmla="*/ 59195 w 153587"/>
                <a:gd name="connsiteY26" fmla="*/ 293492 h 322338"/>
                <a:gd name="connsiteX27" fmla="*/ 53242 w 153587"/>
                <a:gd name="connsiteY27" fmla="*/ 312011 h 322338"/>
                <a:gd name="connsiteX28" fmla="*/ 63907 w 153587"/>
                <a:gd name="connsiteY28" fmla="*/ 320278 h 322338"/>
                <a:gd name="connsiteX29" fmla="*/ 83046 w 153587"/>
                <a:gd name="connsiteY29" fmla="*/ 305521 h 322338"/>
                <a:gd name="connsiteX30" fmla="*/ 88089 w 153587"/>
                <a:gd name="connsiteY30" fmla="*/ 297253 h 322338"/>
                <a:gd name="connsiteX31" fmla="*/ 93752 w 153587"/>
                <a:gd name="connsiteY31" fmla="*/ 285969 h 322338"/>
                <a:gd name="connsiteX32" fmla="*/ 106938 w 153587"/>
                <a:gd name="connsiteY32" fmla="*/ 283778 h 322338"/>
                <a:gd name="connsiteX33" fmla="*/ 135874 w 153587"/>
                <a:gd name="connsiteY33" fmla="*/ 269972 h 322338"/>
                <a:gd name="connsiteX34" fmla="*/ 152408 w 153587"/>
                <a:gd name="connsiteY34" fmla="*/ 241698 h 322338"/>
                <a:gd name="connsiteX35" fmla="*/ 147365 w 153587"/>
                <a:gd name="connsiteY35" fmla="*/ 192425 h 322338"/>
                <a:gd name="connsiteX36" fmla="*/ 127275 w 153587"/>
                <a:gd name="connsiteY36" fmla="*/ 159356 h 322338"/>
                <a:gd name="connsiteX37" fmla="*/ 93049 w 153587"/>
                <a:gd name="connsiteY37" fmla="*/ 130420 h 322338"/>
                <a:gd name="connsiteX38" fmla="*/ 83624 w 153587"/>
                <a:gd name="connsiteY38" fmla="*/ 113886 h 322338"/>
                <a:gd name="connsiteX39" fmla="*/ 78292 w 153587"/>
                <a:gd name="connsiteY39" fmla="*/ 84950 h 322338"/>
                <a:gd name="connsiteX40" fmla="*/ 93380 w 153587"/>
                <a:gd name="connsiteY40" fmla="*/ 66432 h 322338"/>
                <a:gd name="connsiteX41" fmla="*/ 101647 w 153587"/>
                <a:gd name="connsiteY41" fmla="*/ 54031 h 322338"/>
                <a:gd name="connsiteX42" fmla="*/ 118182 w 153587"/>
                <a:gd name="connsiteY42" fmla="*/ 43035 h 322338"/>
                <a:gd name="connsiteX43" fmla="*/ 119959 w 153587"/>
                <a:gd name="connsiteY43" fmla="*/ 41506 h 322338"/>
                <a:gd name="connsiteX44" fmla="*/ 115536 w 153587"/>
                <a:gd name="connsiteY44" fmla="*/ 37992 h 32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3587" h="322338">
                  <a:moveTo>
                    <a:pt x="115536" y="37992"/>
                  </a:moveTo>
                  <a:cubicBezTo>
                    <a:pt x="109666" y="37124"/>
                    <a:pt x="94578" y="26253"/>
                    <a:pt x="94578" y="22037"/>
                  </a:cubicBezTo>
                  <a:cubicBezTo>
                    <a:pt x="94578" y="17820"/>
                    <a:pt x="102143" y="11165"/>
                    <a:pt x="88709" y="9636"/>
                  </a:cubicBezTo>
                  <a:cubicBezTo>
                    <a:pt x="75274" y="8106"/>
                    <a:pt x="73621" y="2939"/>
                    <a:pt x="71099" y="418"/>
                  </a:cubicBezTo>
                  <a:cubicBezTo>
                    <a:pt x="68578" y="-2104"/>
                    <a:pt x="57665" y="5461"/>
                    <a:pt x="54317" y="11330"/>
                  </a:cubicBezTo>
                  <a:cubicBezTo>
                    <a:pt x="50969" y="17200"/>
                    <a:pt x="47620" y="9636"/>
                    <a:pt x="40097" y="13811"/>
                  </a:cubicBezTo>
                  <a:cubicBezTo>
                    <a:pt x="32574" y="17986"/>
                    <a:pt x="25009" y="7941"/>
                    <a:pt x="21661" y="13811"/>
                  </a:cubicBezTo>
                  <a:cubicBezTo>
                    <a:pt x="18313" y="19680"/>
                    <a:pt x="9922" y="10463"/>
                    <a:pt x="5705" y="15505"/>
                  </a:cubicBezTo>
                  <a:cubicBezTo>
                    <a:pt x="4093" y="17390"/>
                    <a:pt x="2150" y="18924"/>
                    <a:pt x="-82" y="20011"/>
                  </a:cubicBezTo>
                  <a:cubicBezTo>
                    <a:pt x="3597" y="24145"/>
                    <a:pt x="7566" y="28278"/>
                    <a:pt x="7566" y="31213"/>
                  </a:cubicBezTo>
                  <a:cubicBezTo>
                    <a:pt x="7566" y="36587"/>
                    <a:pt x="18354" y="40638"/>
                    <a:pt x="18354" y="47334"/>
                  </a:cubicBezTo>
                  <a:cubicBezTo>
                    <a:pt x="18354" y="54031"/>
                    <a:pt x="31789" y="59487"/>
                    <a:pt x="35839" y="56759"/>
                  </a:cubicBezTo>
                  <a:cubicBezTo>
                    <a:pt x="39890" y="54031"/>
                    <a:pt x="49315" y="51385"/>
                    <a:pt x="50638" y="60893"/>
                  </a:cubicBezTo>
                  <a:cubicBezTo>
                    <a:pt x="51961" y="70400"/>
                    <a:pt x="57376" y="70317"/>
                    <a:pt x="57376" y="77014"/>
                  </a:cubicBezTo>
                  <a:cubicBezTo>
                    <a:pt x="57376" y="83710"/>
                    <a:pt x="43900" y="79742"/>
                    <a:pt x="41213" y="86438"/>
                  </a:cubicBezTo>
                  <a:cubicBezTo>
                    <a:pt x="38526" y="93135"/>
                    <a:pt x="64072" y="101237"/>
                    <a:pt x="64072" y="106611"/>
                  </a:cubicBezTo>
                  <a:cubicBezTo>
                    <a:pt x="64072" y="111984"/>
                    <a:pt x="72340" y="118722"/>
                    <a:pt x="74861" y="125460"/>
                  </a:cubicBezTo>
                  <a:cubicBezTo>
                    <a:pt x="77383" y="132198"/>
                    <a:pt x="89659" y="140258"/>
                    <a:pt x="92305" y="148319"/>
                  </a:cubicBezTo>
                  <a:cubicBezTo>
                    <a:pt x="94951" y="156380"/>
                    <a:pt x="105781" y="160430"/>
                    <a:pt x="109832" y="164440"/>
                  </a:cubicBezTo>
                  <a:cubicBezTo>
                    <a:pt x="113882" y="168450"/>
                    <a:pt x="115205" y="177916"/>
                    <a:pt x="113965" y="185976"/>
                  </a:cubicBezTo>
                  <a:cubicBezTo>
                    <a:pt x="111940" y="198063"/>
                    <a:pt x="114337" y="210481"/>
                    <a:pt x="120703" y="220947"/>
                  </a:cubicBezTo>
                  <a:cubicBezTo>
                    <a:pt x="128970" y="233058"/>
                    <a:pt x="111278" y="238432"/>
                    <a:pt x="105905" y="245170"/>
                  </a:cubicBezTo>
                  <a:cubicBezTo>
                    <a:pt x="100531" y="251908"/>
                    <a:pt x="103218" y="261291"/>
                    <a:pt x="87097" y="257281"/>
                  </a:cubicBezTo>
                  <a:cubicBezTo>
                    <a:pt x="70975" y="253272"/>
                    <a:pt x="89784" y="270716"/>
                    <a:pt x="87097" y="276089"/>
                  </a:cubicBezTo>
                  <a:cubicBezTo>
                    <a:pt x="84410" y="281463"/>
                    <a:pt x="62874" y="270716"/>
                    <a:pt x="62874" y="276089"/>
                  </a:cubicBezTo>
                  <a:cubicBezTo>
                    <a:pt x="62874" y="279355"/>
                    <a:pt x="55598" y="283530"/>
                    <a:pt x="49770" y="286382"/>
                  </a:cubicBezTo>
                  <a:cubicBezTo>
                    <a:pt x="52457" y="289292"/>
                    <a:pt x="55640" y="291698"/>
                    <a:pt x="59195" y="293492"/>
                  </a:cubicBezTo>
                  <a:cubicBezTo>
                    <a:pt x="64237" y="296634"/>
                    <a:pt x="52911" y="301759"/>
                    <a:pt x="53242" y="312011"/>
                  </a:cubicBezTo>
                  <a:cubicBezTo>
                    <a:pt x="53573" y="322262"/>
                    <a:pt x="61096" y="324411"/>
                    <a:pt x="63907" y="320278"/>
                  </a:cubicBezTo>
                  <a:cubicBezTo>
                    <a:pt x="69280" y="314156"/>
                    <a:pt x="75770" y="309142"/>
                    <a:pt x="83046" y="305521"/>
                  </a:cubicBezTo>
                  <a:cubicBezTo>
                    <a:pt x="87758" y="303950"/>
                    <a:pt x="83046" y="297047"/>
                    <a:pt x="88089" y="297253"/>
                  </a:cubicBezTo>
                  <a:cubicBezTo>
                    <a:pt x="93132" y="297460"/>
                    <a:pt x="91519" y="290061"/>
                    <a:pt x="93752" y="285969"/>
                  </a:cubicBezTo>
                  <a:cubicBezTo>
                    <a:pt x="95984" y="281877"/>
                    <a:pt x="99373" y="283447"/>
                    <a:pt x="106938" y="283778"/>
                  </a:cubicBezTo>
                  <a:cubicBezTo>
                    <a:pt x="114503" y="284109"/>
                    <a:pt x="125126" y="276834"/>
                    <a:pt x="135874" y="269972"/>
                  </a:cubicBezTo>
                  <a:cubicBezTo>
                    <a:pt x="146621" y="263110"/>
                    <a:pt x="148274" y="261704"/>
                    <a:pt x="152408" y="241698"/>
                  </a:cubicBezTo>
                  <a:cubicBezTo>
                    <a:pt x="156542" y="221691"/>
                    <a:pt x="147696" y="198377"/>
                    <a:pt x="147365" y="192425"/>
                  </a:cubicBezTo>
                  <a:cubicBezTo>
                    <a:pt x="147034" y="186472"/>
                    <a:pt x="132608" y="158818"/>
                    <a:pt x="127275" y="159356"/>
                  </a:cubicBezTo>
                  <a:cubicBezTo>
                    <a:pt x="121943" y="159893"/>
                    <a:pt x="97472" y="134554"/>
                    <a:pt x="93049" y="130420"/>
                  </a:cubicBezTo>
                  <a:cubicBezTo>
                    <a:pt x="88626" y="126287"/>
                    <a:pt x="89908" y="119425"/>
                    <a:pt x="83624" y="113886"/>
                  </a:cubicBezTo>
                  <a:cubicBezTo>
                    <a:pt x="77341" y="108347"/>
                    <a:pt x="76762" y="94706"/>
                    <a:pt x="78292" y="84950"/>
                  </a:cubicBezTo>
                  <a:cubicBezTo>
                    <a:pt x="79821" y="75195"/>
                    <a:pt x="93710" y="73045"/>
                    <a:pt x="93380" y="66432"/>
                  </a:cubicBezTo>
                  <a:cubicBezTo>
                    <a:pt x="93049" y="59818"/>
                    <a:pt x="94620" y="54031"/>
                    <a:pt x="101647" y="54031"/>
                  </a:cubicBezTo>
                  <a:cubicBezTo>
                    <a:pt x="108550" y="53035"/>
                    <a:pt x="114585" y="49000"/>
                    <a:pt x="118182" y="43035"/>
                  </a:cubicBezTo>
                  <a:cubicBezTo>
                    <a:pt x="118595" y="42366"/>
                    <a:pt x="119215" y="41833"/>
                    <a:pt x="119959" y="41506"/>
                  </a:cubicBezTo>
                  <a:cubicBezTo>
                    <a:pt x="118884" y="39919"/>
                    <a:pt x="117313" y="38695"/>
                    <a:pt x="115536" y="37992"/>
                  </a:cubicBezTo>
                  <a:close/>
                </a:path>
              </a:pathLst>
            </a:custGeom>
            <a:solidFill>
              <a:schemeClr val="accent1"/>
            </a:solidFill>
            <a:ln w="6350" cap="flat">
              <a:solidFill>
                <a:schemeClr val="bg1"/>
              </a:solidFill>
              <a:prstDash val="solid"/>
              <a:miter/>
            </a:ln>
          </p:spPr>
          <p:txBody>
            <a:bodyPr rtlCol="0" anchor="ctr"/>
            <a:lstStyle/>
            <a:p>
              <a:endParaRPr lang="uk-UA" dirty="0"/>
            </a:p>
          </p:txBody>
        </p:sp>
        <p:sp>
          <p:nvSpPr>
            <p:cNvPr id="359" name="Freeform: Shape 358">
              <a:extLst>
                <a:ext uri="{FF2B5EF4-FFF2-40B4-BE49-F238E27FC236}">
                  <a16:creationId xmlns:a16="http://schemas.microsoft.com/office/drawing/2014/main" id="{F7178E4E-130E-404C-9C77-28995ABD0A44}"/>
                </a:ext>
              </a:extLst>
            </p:cNvPr>
            <p:cNvSpPr/>
            <p:nvPr/>
          </p:nvSpPr>
          <p:spPr>
            <a:xfrm>
              <a:off x="6813873" y="2926211"/>
              <a:ext cx="118381" cy="91725"/>
            </a:xfrm>
            <a:custGeom>
              <a:avLst/>
              <a:gdLst>
                <a:gd name="connsiteX0" fmla="*/ 58381 w 118381"/>
                <a:gd name="connsiteY0" fmla="*/ 81475 h 91725"/>
                <a:gd name="connsiteX1" fmla="*/ 82604 w 118381"/>
                <a:gd name="connsiteY1" fmla="*/ 81475 h 91725"/>
                <a:gd name="connsiteX2" fmla="*/ 82604 w 118381"/>
                <a:gd name="connsiteY2" fmla="*/ 62667 h 91725"/>
                <a:gd name="connsiteX3" fmla="*/ 101412 w 118381"/>
                <a:gd name="connsiteY3" fmla="*/ 50556 h 91725"/>
                <a:gd name="connsiteX4" fmla="*/ 116210 w 118381"/>
                <a:gd name="connsiteY4" fmla="*/ 26333 h 91725"/>
                <a:gd name="connsiteX5" fmla="*/ 108852 w 118381"/>
                <a:gd name="connsiteY5" fmla="*/ -81 h 91725"/>
                <a:gd name="connsiteX6" fmla="*/ 93765 w 118381"/>
                <a:gd name="connsiteY6" fmla="*/ 2936 h 91725"/>
                <a:gd name="connsiteX7" fmla="*/ 79297 w 118381"/>
                <a:gd name="connsiteY7" fmla="*/ 7442 h 91725"/>
                <a:gd name="connsiteX8" fmla="*/ 72931 w 118381"/>
                <a:gd name="connsiteY8" fmla="*/ 12899 h 91725"/>
                <a:gd name="connsiteX9" fmla="*/ 61150 w 118381"/>
                <a:gd name="connsiteY9" fmla="*/ 4631 h 91725"/>
                <a:gd name="connsiteX10" fmla="*/ 32215 w 118381"/>
                <a:gd name="connsiteY10" fmla="*/ 3722 h 91725"/>
                <a:gd name="connsiteX11" fmla="*/ 3280 w 118381"/>
                <a:gd name="connsiteY11" fmla="*/ 18231 h 91725"/>
                <a:gd name="connsiteX12" fmla="*/ 4189 w 118381"/>
                <a:gd name="connsiteY12" fmla="*/ 37246 h 91725"/>
                <a:gd name="connsiteX13" fmla="*/ 6917 w 118381"/>
                <a:gd name="connsiteY13" fmla="*/ 53532 h 91725"/>
                <a:gd name="connsiteX14" fmla="*/ 6917 w 118381"/>
                <a:gd name="connsiteY14" fmla="*/ 54193 h 91725"/>
                <a:gd name="connsiteX15" fmla="*/ 12663 w 118381"/>
                <a:gd name="connsiteY15" fmla="*/ 73332 h 91725"/>
                <a:gd name="connsiteX16" fmla="*/ 25849 w 118381"/>
                <a:gd name="connsiteY16" fmla="*/ 75523 h 91725"/>
                <a:gd name="connsiteX17" fmla="*/ 26758 w 118381"/>
                <a:gd name="connsiteY17" fmla="*/ 86808 h 91725"/>
                <a:gd name="connsiteX18" fmla="*/ 43748 w 118381"/>
                <a:gd name="connsiteY18" fmla="*/ 88379 h 91725"/>
                <a:gd name="connsiteX19" fmla="*/ 45608 w 118381"/>
                <a:gd name="connsiteY19" fmla="*/ 91644 h 91725"/>
                <a:gd name="connsiteX20" fmla="*/ 58381 w 118381"/>
                <a:gd name="connsiteY20" fmla="*/ 81475 h 9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381" h="91725">
                  <a:moveTo>
                    <a:pt x="58381" y="81475"/>
                  </a:moveTo>
                  <a:cubicBezTo>
                    <a:pt x="58381" y="76102"/>
                    <a:pt x="79875" y="86890"/>
                    <a:pt x="82604" y="81475"/>
                  </a:cubicBezTo>
                  <a:cubicBezTo>
                    <a:pt x="85332" y="76060"/>
                    <a:pt x="66441" y="58616"/>
                    <a:pt x="82604" y="62667"/>
                  </a:cubicBezTo>
                  <a:cubicBezTo>
                    <a:pt x="98766" y="66718"/>
                    <a:pt x="96038" y="57294"/>
                    <a:pt x="101412" y="50556"/>
                  </a:cubicBezTo>
                  <a:cubicBezTo>
                    <a:pt x="106785" y="43818"/>
                    <a:pt x="124271" y="38444"/>
                    <a:pt x="116210" y="26333"/>
                  </a:cubicBezTo>
                  <a:cubicBezTo>
                    <a:pt x="111250" y="18433"/>
                    <a:pt x="108687" y="9253"/>
                    <a:pt x="108852" y="-81"/>
                  </a:cubicBezTo>
                  <a:cubicBezTo>
                    <a:pt x="104636" y="3408"/>
                    <a:pt x="98973" y="4544"/>
                    <a:pt x="93765" y="2936"/>
                  </a:cubicBezTo>
                  <a:cubicBezTo>
                    <a:pt x="89259" y="1118"/>
                    <a:pt x="79297" y="208"/>
                    <a:pt x="79297" y="7442"/>
                  </a:cubicBezTo>
                  <a:cubicBezTo>
                    <a:pt x="79297" y="14676"/>
                    <a:pt x="72022" y="16495"/>
                    <a:pt x="72931" y="12899"/>
                  </a:cubicBezTo>
                  <a:cubicBezTo>
                    <a:pt x="73840" y="9302"/>
                    <a:pt x="65697" y="10170"/>
                    <a:pt x="61150" y="4631"/>
                  </a:cubicBezTo>
                  <a:cubicBezTo>
                    <a:pt x="56604" y="-908"/>
                    <a:pt x="40482" y="6409"/>
                    <a:pt x="32215" y="3722"/>
                  </a:cubicBezTo>
                  <a:cubicBezTo>
                    <a:pt x="23948" y="1035"/>
                    <a:pt x="11340" y="8227"/>
                    <a:pt x="3280" y="18231"/>
                  </a:cubicBezTo>
                  <a:cubicBezTo>
                    <a:pt x="-4781" y="28234"/>
                    <a:pt x="4189" y="28193"/>
                    <a:pt x="4189" y="37246"/>
                  </a:cubicBezTo>
                  <a:cubicBezTo>
                    <a:pt x="4189" y="46298"/>
                    <a:pt x="9645" y="46298"/>
                    <a:pt x="6917" y="53532"/>
                  </a:cubicBezTo>
                  <a:cubicBezTo>
                    <a:pt x="6917" y="53751"/>
                    <a:pt x="6917" y="53974"/>
                    <a:pt x="6917" y="54193"/>
                  </a:cubicBezTo>
                  <a:cubicBezTo>
                    <a:pt x="14895" y="57707"/>
                    <a:pt x="11753" y="67669"/>
                    <a:pt x="12663" y="73332"/>
                  </a:cubicBezTo>
                  <a:cubicBezTo>
                    <a:pt x="13572" y="78995"/>
                    <a:pt x="21468" y="75812"/>
                    <a:pt x="25849" y="75523"/>
                  </a:cubicBezTo>
                  <a:cubicBezTo>
                    <a:pt x="30231" y="75234"/>
                    <a:pt x="22997" y="82385"/>
                    <a:pt x="26758" y="86808"/>
                  </a:cubicBezTo>
                  <a:cubicBezTo>
                    <a:pt x="30520" y="91231"/>
                    <a:pt x="41516" y="83046"/>
                    <a:pt x="43748" y="88379"/>
                  </a:cubicBezTo>
                  <a:cubicBezTo>
                    <a:pt x="44203" y="89548"/>
                    <a:pt x="44822" y="90644"/>
                    <a:pt x="45608" y="91644"/>
                  </a:cubicBezTo>
                  <a:cubicBezTo>
                    <a:pt x="51188" y="88916"/>
                    <a:pt x="58381" y="84741"/>
                    <a:pt x="58381" y="81475"/>
                  </a:cubicBezTo>
                  <a:close/>
                </a:path>
              </a:pathLst>
            </a:custGeom>
            <a:grpFill/>
            <a:ln w="6350" cap="flat">
              <a:solidFill>
                <a:schemeClr val="bg1"/>
              </a:solidFill>
              <a:prstDash val="solid"/>
              <a:miter/>
            </a:ln>
          </p:spPr>
          <p:txBody>
            <a:bodyPr rtlCol="0" anchor="ctr"/>
            <a:lstStyle/>
            <a:p>
              <a:endParaRPr lang="uk-UA"/>
            </a:p>
          </p:txBody>
        </p:sp>
        <p:sp>
          <p:nvSpPr>
            <p:cNvPr id="360" name="Freeform: Shape 359">
              <a:extLst>
                <a:ext uri="{FF2B5EF4-FFF2-40B4-BE49-F238E27FC236}">
                  <a16:creationId xmlns:a16="http://schemas.microsoft.com/office/drawing/2014/main" id="{DE9D07FA-3174-4ACF-8794-E3AF9814814C}"/>
                </a:ext>
              </a:extLst>
            </p:cNvPr>
            <p:cNvSpPr/>
            <p:nvPr/>
          </p:nvSpPr>
          <p:spPr>
            <a:xfrm>
              <a:off x="6767837" y="2751897"/>
              <a:ext cx="156308" cy="189107"/>
            </a:xfrm>
            <a:custGeom>
              <a:avLst/>
              <a:gdLst>
                <a:gd name="connsiteX0" fmla="*/ 105740 w 156307"/>
                <a:gd name="connsiteY0" fmla="*/ 86312 h 189108"/>
                <a:gd name="connsiteX1" fmla="*/ 82881 w 156307"/>
                <a:gd name="connsiteY1" fmla="*/ 66139 h 189108"/>
                <a:gd name="connsiteX2" fmla="*/ 99043 w 156307"/>
                <a:gd name="connsiteY2" fmla="*/ 56715 h 189108"/>
                <a:gd name="connsiteX3" fmla="*/ 92305 w 156307"/>
                <a:gd name="connsiteY3" fmla="*/ 40594 h 189108"/>
                <a:gd name="connsiteX4" fmla="*/ 77507 w 156307"/>
                <a:gd name="connsiteY4" fmla="*/ 36460 h 189108"/>
                <a:gd name="connsiteX5" fmla="*/ 60022 w 156307"/>
                <a:gd name="connsiteY5" fmla="*/ 27242 h 189108"/>
                <a:gd name="connsiteX6" fmla="*/ 49233 w 156307"/>
                <a:gd name="connsiteY6" fmla="*/ 11121 h 189108"/>
                <a:gd name="connsiteX7" fmla="*/ 41586 w 156307"/>
                <a:gd name="connsiteY7" fmla="*/ -81 h 189108"/>
                <a:gd name="connsiteX8" fmla="*/ 33319 w 156307"/>
                <a:gd name="connsiteY8" fmla="*/ 456 h 189108"/>
                <a:gd name="connsiteX9" fmla="*/ 29970 w 156307"/>
                <a:gd name="connsiteY9" fmla="*/ 11328 h 189108"/>
                <a:gd name="connsiteX10" fmla="*/ 29144 w 156307"/>
                <a:gd name="connsiteY10" fmla="*/ 28110 h 189108"/>
                <a:gd name="connsiteX11" fmla="*/ 18231 w 156307"/>
                <a:gd name="connsiteY11" fmla="*/ 18066 h 189108"/>
                <a:gd name="connsiteX12" fmla="*/ 7359 w 156307"/>
                <a:gd name="connsiteY12" fmla="*/ 35675 h 189108"/>
                <a:gd name="connsiteX13" fmla="*/ -82 w 156307"/>
                <a:gd name="connsiteY13" fmla="*/ 41793 h 189108"/>
                <a:gd name="connsiteX14" fmla="*/ 4052 w 156307"/>
                <a:gd name="connsiteY14" fmla="*/ 45926 h 189108"/>
                <a:gd name="connsiteX15" fmla="*/ 5871 w 156307"/>
                <a:gd name="connsiteY15" fmla="*/ 62213 h 189108"/>
                <a:gd name="connsiteX16" fmla="*/ 20380 w 156307"/>
                <a:gd name="connsiteY16" fmla="*/ 67669 h 189108"/>
                <a:gd name="connsiteX17" fmla="*/ 18603 w 156307"/>
                <a:gd name="connsiteY17" fmla="*/ 90321 h 189108"/>
                <a:gd name="connsiteX18" fmla="*/ 13146 w 156307"/>
                <a:gd name="connsiteY18" fmla="*/ 106856 h 189108"/>
                <a:gd name="connsiteX19" fmla="*/ 32161 w 156307"/>
                <a:gd name="connsiteY19" fmla="*/ 99581 h 189108"/>
                <a:gd name="connsiteX20" fmla="*/ 47579 w 156307"/>
                <a:gd name="connsiteY20" fmla="*/ 98671 h 189108"/>
                <a:gd name="connsiteX21" fmla="*/ 61179 w 156307"/>
                <a:gd name="connsiteY21" fmla="*/ 95034 h 189108"/>
                <a:gd name="connsiteX22" fmla="*/ 81103 w 156307"/>
                <a:gd name="connsiteY22" fmla="*/ 94166 h 189108"/>
                <a:gd name="connsiteX23" fmla="*/ 96521 w 156307"/>
                <a:gd name="connsiteY23" fmla="*/ 109543 h 189108"/>
                <a:gd name="connsiteX24" fmla="*/ 98340 w 156307"/>
                <a:gd name="connsiteY24" fmla="*/ 134923 h 189108"/>
                <a:gd name="connsiteX25" fmla="*/ 112849 w 156307"/>
                <a:gd name="connsiteY25" fmla="*/ 157617 h 189108"/>
                <a:gd name="connsiteX26" fmla="*/ 110121 w 156307"/>
                <a:gd name="connsiteY26" fmla="*/ 181674 h 189108"/>
                <a:gd name="connsiteX27" fmla="*/ 119174 w 156307"/>
                <a:gd name="connsiteY27" fmla="*/ 187503 h 189108"/>
                <a:gd name="connsiteX28" fmla="*/ 125540 w 156307"/>
                <a:gd name="connsiteY28" fmla="*/ 182047 h 189108"/>
                <a:gd name="connsiteX29" fmla="*/ 140007 w 156307"/>
                <a:gd name="connsiteY29" fmla="*/ 177541 h 189108"/>
                <a:gd name="connsiteX30" fmla="*/ 155095 w 156307"/>
                <a:gd name="connsiteY30" fmla="*/ 174523 h 189108"/>
                <a:gd name="connsiteX31" fmla="*/ 155715 w 156307"/>
                <a:gd name="connsiteY31" fmla="*/ 165967 h 189108"/>
                <a:gd name="connsiteX32" fmla="*/ 151582 w 156307"/>
                <a:gd name="connsiteY32" fmla="*/ 144430 h 189108"/>
                <a:gd name="connsiteX33" fmla="*/ 134055 w 156307"/>
                <a:gd name="connsiteY33" fmla="*/ 128309 h 189108"/>
                <a:gd name="connsiteX34" fmla="*/ 116611 w 156307"/>
                <a:gd name="connsiteY34" fmla="*/ 105450 h 189108"/>
                <a:gd name="connsiteX35" fmla="*/ 105740 w 156307"/>
                <a:gd name="connsiteY35" fmla="*/ 86312 h 18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6307" h="189108">
                  <a:moveTo>
                    <a:pt x="105740" y="86312"/>
                  </a:moveTo>
                  <a:cubicBezTo>
                    <a:pt x="105740" y="80938"/>
                    <a:pt x="80194" y="72877"/>
                    <a:pt x="82881" y="66139"/>
                  </a:cubicBezTo>
                  <a:cubicBezTo>
                    <a:pt x="85568" y="59402"/>
                    <a:pt x="99043" y="63453"/>
                    <a:pt x="99043" y="56715"/>
                  </a:cubicBezTo>
                  <a:cubicBezTo>
                    <a:pt x="99043" y="49977"/>
                    <a:pt x="93628" y="50018"/>
                    <a:pt x="92305" y="40594"/>
                  </a:cubicBezTo>
                  <a:cubicBezTo>
                    <a:pt x="90982" y="31169"/>
                    <a:pt x="81558" y="33856"/>
                    <a:pt x="77507" y="36460"/>
                  </a:cubicBezTo>
                  <a:cubicBezTo>
                    <a:pt x="73456" y="39064"/>
                    <a:pt x="60022" y="33856"/>
                    <a:pt x="60022" y="27242"/>
                  </a:cubicBezTo>
                  <a:cubicBezTo>
                    <a:pt x="60022" y="20628"/>
                    <a:pt x="49233" y="16495"/>
                    <a:pt x="49233" y="11121"/>
                  </a:cubicBezTo>
                  <a:cubicBezTo>
                    <a:pt x="49233" y="8021"/>
                    <a:pt x="45099" y="4011"/>
                    <a:pt x="41586" y="-81"/>
                  </a:cubicBezTo>
                  <a:cubicBezTo>
                    <a:pt x="38155" y="1614"/>
                    <a:pt x="34682" y="2027"/>
                    <a:pt x="33319" y="456"/>
                  </a:cubicBezTo>
                  <a:cubicBezTo>
                    <a:pt x="30797" y="-2065"/>
                    <a:pt x="27449" y="8724"/>
                    <a:pt x="29970" y="11328"/>
                  </a:cubicBezTo>
                  <a:cubicBezTo>
                    <a:pt x="32491" y="13932"/>
                    <a:pt x="35840" y="29805"/>
                    <a:pt x="29144" y="28110"/>
                  </a:cubicBezTo>
                  <a:cubicBezTo>
                    <a:pt x="22447" y="26415"/>
                    <a:pt x="22447" y="17197"/>
                    <a:pt x="18231" y="18066"/>
                  </a:cubicBezTo>
                  <a:cubicBezTo>
                    <a:pt x="18231" y="18066"/>
                    <a:pt x="7359" y="30466"/>
                    <a:pt x="7359" y="35675"/>
                  </a:cubicBezTo>
                  <a:cubicBezTo>
                    <a:pt x="7359" y="39064"/>
                    <a:pt x="3226" y="40180"/>
                    <a:pt x="-82" y="41793"/>
                  </a:cubicBezTo>
                  <a:cubicBezTo>
                    <a:pt x="1448" y="43024"/>
                    <a:pt x="2812" y="44409"/>
                    <a:pt x="4052" y="45926"/>
                  </a:cubicBezTo>
                  <a:cubicBezTo>
                    <a:pt x="5913" y="48613"/>
                    <a:pt x="3184" y="55888"/>
                    <a:pt x="5871" y="62213"/>
                  </a:cubicBezTo>
                  <a:cubicBezTo>
                    <a:pt x="8558" y="68537"/>
                    <a:pt x="17693" y="58616"/>
                    <a:pt x="20380" y="67669"/>
                  </a:cubicBezTo>
                  <a:cubicBezTo>
                    <a:pt x="23067" y="76721"/>
                    <a:pt x="18603" y="81269"/>
                    <a:pt x="18603" y="90321"/>
                  </a:cubicBezTo>
                  <a:cubicBezTo>
                    <a:pt x="18603" y="99374"/>
                    <a:pt x="11327" y="98589"/>
                    <a:pt x="13146" y="106856"/>
                  </a:cubicBezTo>
                  <a:cubicBezTo>
                    <a:pt x="14965" y="115123"/>
                    <a:pt x="24927" y="105037"/>
                    <a:pt x="32161" y="99581"/>
                  </a:cubicBezTo>
                  <a:cubicBezTo>
                    <a:pt x="39395" y="94124"/>
                    <a:pt x="44892" y="95034"/>
                    <a:pt x="47579" y="98671"/>
                  </a:cubicBezTo>
                  <a:cubicBezTo>
                    <a:pt x="50266" y="102309"/>
                    <a:pt x="59360" y="99581"/>
                    <a:pt x="61179" y="95034"/>
                  </a:cubicBezTo>
                  <a:cubicBezTo>
                    <a:pt x="62998" y="90487"/>
                    <a:pt x="76597" y="88709"/>
                    <a:pt x="81103" y="94166"/>
                  </a:cubicBezTo>
                  <a:cubicBezTo>
                    <a:pt x="85319" y="100151"/>
                    <a:pt x="90528" y="105355"/>
                    <a:pt x="96521" y="109543"/>
                  </a:cubicBezTo>
                  <a:cubicBezTo>
                    <a:pt x="102846" y="113180"/>
                    <a:pt x="92016" y="133104"/>
                    <a:pt x="98340" y="134923"/>
                  </a:cubicBezTo>
                  <a:cubicBezTo>
                    <a:pt x="107393" y="138772"/>
                    <a:pt x="113139" y="147783"/>
                    <a:pt x="112849" y="157617"/>
                  </a:cubicBezTo>
                  <a:cubicBezTo>
                    <a:pt x="112064" y="166917"/>
                    <a:pt x="117272" y="173614"/>
                    <a:pt x="110121" y="181674"/>
                  </a:cubicBezTo>
                  <a:cubicBezTo>
                    <a:pt x="114585" y="184568"/>
                    <a:pt x="119918" y="184527"/>
                    <a:pt x="119174" y="187503"/>
                  </a:cubicBezTo>
                  <a:cubicBezTo>
                    <a:pt x="118430" y="190479"/>
                    <a:pt x="125540" y="189322"/>
                    <a:pt x="125540" y="182047"/>
                  </a:cubicBezTo>
                  <a:cubicBezTo>
                    <a:pt x="125540" y="174771"/>
                    <a:pt x="135502" y="175722"/>
                    <a:pt x="140007" y="177541"/>
                  </a:cubicBezTo>
                  <a:cubicBezTo>
                    <a:pt x="145216" y="179149"/>
                    <a:pt x="150879" y="178012"/>
                    <a:pt x="155095" y="174523"/>
                  </a:cubicBezTo>
                  <a:cubicBezTo>
                    <a:pt x="155095" y="171659"/>
                    <a:pt x="155302" y="168798"/>
                    <a:pt x="155715" y="165967"/>
                  </a:cubicBezTo>
                  <a:cubicBezTo>
                    <a:pt x="157079" y="157699"/>
                    <a:pt x="155715" y="148481"/>
                    <a:pt x="151582" y="144430"/>
                  </a:cubicBezTo>
                  <a:cubicBezTo>
                    <a:pt x="147448" y="140379"/>
                    <a:pt x="136783" y="136370"/>
                    <a:pt x="134055" y="128309"/>
                  </a:cubicBezTo>
                  <a:cubicBezTo>
                    <a:pt x="131327" y="120249"/>
                    <a:pt x="119298" y="112147"/>
                    <a:pt x="116611" y="105450"/>
                  </a:cubicBezTo>
                  <a:cubicBezTo>
                    <a:pt x="113924" y="98754"/>
                    <a:pt x="105740" y="91685"/>
                    <a:pt x="105740" y="86312"/>
                  </a:cubicBezTo>
                  <a:close/>
                </a:path>
              </a:pathLst>
            </a:custGeom>
            <a:grpFill/>
            <a:ln w="6350" cap="flat">
              <a:solidFill>
                <a:schemeClr val="bg1"/>
              </a:solidFill>
              <a:prstDash val="solid"/>
              <a:miter/>
            </a:ln>
          </p:spPr>
          <p:txBody>
            <a:bodyPr rtlCol="0" anchor="ctr"/>
            <a:lstStyle/>
            <a:p>
              <a:endParaRPr lang="uk-UA"/>
            </a:p>
          </p:txBody>
        </p:sp>
        <p:sp>
          <p:nvSpPr>
            <p:cNvPr id="361" name="Freeform: Shape 360">
              <a:extLst>
                <a:ext uri="{FF2B5EF4-FFF2-40B4-BE49-F238E27FC236}">
                  <a16:creationId xmlns:a16="http://schemas.microsoft.com/office/drawing/2014/main" id="{48A722ED-DC25-43DE-8D6E-702054D2F70D}"/>
                </a:ext>
              </a:extLst>
            </p:cNvPr>
            <p:cNvSpPr/>
            <p:nvPr/>
          </p:nvSpPr>
          <p:spPr>
            <a:xfrm>
              <a:off x="6712943" y="2793482"/>
              <a:ext cx="168595" cy="321450"/>
            </a:xfrm>
            <a:custGeom>
              <a:avLst/>
              <a:gdLst>
                <a:gd name="connsiteX0" fmla="*/ 104995 w 168595"/>
                <a:gd name="connsiteY0" fmla="*/ 170100 h 321452"/>
                <a:gd name="connsiteX1" fmla="*/ 104086 w 168595"/>
                <a:gd name="connsiteY1" fmla="*/ 151086 h 321452"/>
                <a:gd name="connsiteX2" fmla="*/ 133021 w 168595"/>
                <a:gd name="connsiteY2" fmla="*/ 136577 h 321452"/>
                <a:gd name="connsiteX3" fmla="*/ 161957 w 168595"/>
                <a:gd name="connsiteY3" fmla="*/ 137486 h 321452"/>
                <a:gd name="connsiteX4" fmla="*/ 164685 w 168595"/>
                <a:gd name="connsiteY4" fmla="*/ 139801 h 321452"/>
                <a:gd name="connsiteX5" fmla="*/ 167413 w 168595"/>
                <a:gd name="connsiteY5" fmla="*/ 115743 h 321452"/>
                <a:gd name="connsiteX6" fmla="*/ 152904 w 168595"/>
                <a:gd name="connsiteY6" fmla="*/ 93049 h 321452"/>
                <a:gd name="connsiteX7" fmla="*/ 151085 w 168595"/>
                <a:gd name="connsiteY7" fmla="*/ 67669 h 321452"/>
                <a:gd name="connsiteX8" fmla="*/ 135667 w 168595"/>
                <a:gd name="connsiteY8" fmla="*/ 52292 h 321452"/>
                <a:gd name="connsiteX9" fmla="*/ 115742 w 168595"/>
                <a:gd name="connsiteY9" fmla="*/ 53160 h 321452"/>
                <a:gd name="connsiteX10" fmla="*/ 102143 w 168595"/>
                <a:gd name="connsiteY10" fmla="*/ 56798 h 321452"/>
                <a:gd name="connsiteX11" fmla="*/ 86725 w 168595"/>
                <a:gd name="connsiteY11" fmla="*/ 57707 h 321452"/>
                <a:gd name="connsiteX12" fmla="*/ 67710 w 168595"/>
                <a:gd name="connsiteY12" fmla="*/ 64982 h 321452"/>
                <a:gd name="connsiteX13" fmla="*/ 73166 w 168595"/>
                <a:gd name="connsiteY13" fmla="*/ 48448 h 321452"/>
                <a:gd name="connsiteX14" fmla="*/ 74943 w 168595"/>
                <a:gd name="connsiteY14" fmla="*/ 25795 h 321452"/>
                <a:gd name="connsiteX15" fmla="*/ 60434 w 168595"/>
                <a:gd name="connsiteY15" fmla="*/ 20339 h 321452"/>
                <a:gd name="connsiteX16" fmla="*/ 58616 w 168595"/>
                <a:gd name="connsiteY16" fmla="*/ 4052 h 321452"/>
                <a:gd name="connsiteX17" fmla="*/ 54482 w 168595"/>
                <a:gd name="connsiteY17" fmla="*/ -81 h 321452"/>
                <a:gd name="connsiteX18" fmla="*/ 51010 w 168595"/>
                <a:gd name="connsiteY18" fmla="*/ 3019 h 321452"/>
                <a:gd name="connsiteX19" fmla="*/ 31706 w 168595"/>
                <a:gd name="connsiteY19" fmla="*/ 13891 h 321452"/>
                <a:gd name="connsiteX20" fmla="*/ 15791 w 168595"/>
                <a:gd name="connsiteY20" fmla="*/ 18933 h 321452"/>
                <a:gd name="connsiteX21" fmla="*/ 4052 w 168595"/>
                <a:gd name="connsiteY21" fmla="*/ 25671 h 321452"/>
                <a:gd name="connsiteX22" fmla="*/ -82 w 168595"/>
                <a:gd name="connsiteY22" fmla="*/ 59195 h 321452"/>
                <a:gd name="connsiteX23" fmla="*/ 15833 w 168595"/>
                <a:gd name="connsiteY23" fmla="*/ 78458 h 321452"/>
                <a:gd name="connsiteX24" fmla="*/ 19966 w 168595"/>
                <a:gd name="connsiteY24" fmla="*/ 92719 h 321452"/>
                <a:gd name="connsiteX25" fmla="*/ 19139 w 168595"/>
                <a:gd name="connsiteY25" fmla="*/ 102764 h 321452"/>
                <a:gd name="connsiteX26" fmla="*/ 15791 w 168595"/>
                <a:gd name="connsiteY26" fmla="*/ 117851 h 321452"/>
                <a:gd name="connsiteX27" fmla="*/ 23356 w 168595"/>
                <a:gd name="connsiteY27" fmla="*/ 140504 h 321452"/>
                <a:gd name="connsiteX28" fmla="*/ 31623 w 168595"/>
                <a:gd name="connsiteY28" fmla="*/ 166504 h 321452"/>
                <a:gd name="connsiteX29" fmla="*/ 38361 w 168595"/>
                <a:gd name="connsiteY29" fmla="*/ 182418 h 321452"/>
                <a:gd name="connsiteX30" fmla="*/ 20131 w 168595"/>
                <a:gd name="connsiteY30" fmla="*/ 217430 h 321452"/>
                <a:gd name="connsiteX31" fmla="*/ 14138 w 168595"/>
                <a:gd name="connsiteY31" fmla="*/ 248681 h 321452"/>
                <a:gd name="connsiteX32" fmla="*/ 15420 w 168595"/>
                <a:gd name="connsiteY32" fmla="*/ 267530 h 321452"/>
                <a:gd name="connsiteX33" fmla="*/ 43322 w 168595"/>
                <a:gd name="connsiteY33" fmla="*/ 294853 h 321452"/>
                <a:gd name="connsiteX34" fmla="*/ 49687 w 168595"/>
                <a:gd name="connsiteY34" fmla="*/ 305353 h 321452"/>
                <a:gd name="connsiteX35" fmla="*/ 62088 w 168595"/>
                <a:gd name="connsiteY35" fmla="*/ 306179 h 321452"/>
                <a:gd name="connsiteX36" fmla="*/ 72546 w 168595"/>
                <a:gd name="connsiteY36" fmla="*/ 318580 h 321452"/>
                <a:gd name="connsiteX37" fmla="*/ 89081 w 168595"/>
                <a:gd name="connsiteY37" fmla="*/ 320647 h 321452"/>
                <a:gd name="connsiteX38" fmla="*/ 95612 w 168595"/>
                <a:gd name="connsiteY38" fmla="*/ 312090 h 321452"/>
                <a:gd name="connsiteX39" fmla="*/ 71182 w 168595"/>
                <a:gd name="connsiteY39" fmla="*/ 297871 h 321452"/>
                <a:gd name="connsiteX40" fmla="*/ 56466 w 168595"/>
                <a:gd name="connsiteY40" fmla="*/ 273689 h 321452"/>
                <a:gd name="connsiteX41" fmla="*/ 48612 w 168595"/>
                <a:gd name="connsiteY41" fmla="*/ 253930 h 321452"/>
                <a:gd name="connsiteX42" fmla="*/ 35095 w 168595"/>
                <a:gd name="connsiteY42" fmla="*/ 243844 h 321452"/>
                <a:gd name="connsiteX43" fmla="*/ 37617 w 168595"/>
                <a:gd name="connsiteY43" fmla="*/ 209949 h 321452"/>
                <a:gd name="connsiteX44" fmla="*/ 49232 w 168595"/>
                <a:gd name="connsiteY44" fmla="*/ 166628 h 321452"/>
                <a:gd name="connsiteX45" fmla="*/ 67131 w 168595"/>
                <a:gd name="connsiteY45" fmla="*/ 161296 h 321452"/>
                <a:gd name="connsiteX46" fmla="*/ 83128 w 168595"/>
                <a:gd name="connsiteY46" fmla="*/ 174151 h 321452"/>
                <a:gd name="connsiteX47" fmla="*/ 105739 w 168595"/>
                <a:gd name="connsiteY47" fmla="*/ 186097 h 321452"/>
                <a:gd name="connsiteX48" fmla="*/ 107227 w 168595"/>
                <a:gd name="connsiteY48" fmla="*/ 186759 h 321452"/>
                <a:gd name="connsiteX49" fmla="*/ 107227 w 168595"/>
                <a:gd name="connsiteY49" fmla="*/ 186097 h 321452"/>
                <a:gd name="connsiteX50" fmla="*/ 104995 w 168595"/>
                <a:gd name="connsiteY50" fmla="*/ 170100 h 32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68595" h="321452">
                  <a:moveTo>
                    <a:pt x="104995" y="170100"/>
                  </a:moveTo>
                  <a:cubicBezTo>
                    <a:pt x="104995" y="161048"/>
                    <a:pt x="95901" y="161048"/>
                    <a:pt x="104086" y="151086"/>
                  </a:cubicBezTo>
                  <a:cubicBezTo>
                    <a:pt x="112270" y="141124"/>
                    <a:pt x="124754" y="133848"/>
                    <a:pt x="133021" y="136577"/>
                  </a:cubicBezTo>
                  <a:cubicBezTo>
                    <a:pt x="141288" y="139305"/>
                    <a:pt x="157451" y="132029"/>
                    <a:pt x="161957" y="137486"/>
                  </a:cubicBezTo>
                  <a:cubicBezTo>
                    <a:pt x="162742" y="138379"/>
                    <a:pt x="163693" y="139156"/>
                    <a:pt x="164685" y="139801"/>
                  </a:cubicBezTo>
                  <a:cubicBezTo>
                    <a:pt x="171836" y="131740"/>
                    <a:pt x="166628" y="125044"/>
                    <a:pt x="167413" y="115743"/>
                  </a:cubicBezTo>
                  <a:cubicBezTo>
                    <a:pt x="167702" y="105909"/>
                    <a:pt x="161957" y="96898"/>
                    <a:pt x="152904" y="93049"/>
                  </a:cubicBezTo>
                  <a:cubicBezTo>
                    <a:pt x="146580" y="91231"/>
                    <a:pt x="157410" y="71306"/>
                    <a:pt x="151085" y="67669"/>
                  </a:cubicBezTo>
                  <a:cubicBezTo>
                    <a:pt x="145092" y="63482"/>
                    <a:pt x="139883" y="58277"/>
                    <a:pt x="135667" y="52292"/>
                  </a:cubicBezTo>
                  <a:cubicBezTo>
                    <a:pt x="131161" y="46835"/>
                    <a:pt x="117561" y="48654"/>
                    <a:pt x="115742" y="53160"/>
                  </a:cubicBezTo>
                  <a:cubicBezTo>
                    <a:pt x="113924" y="57666"/>
                    <a:pt x="104871" y="60435"/>
                    <a:pt x="102143" y="56798"/>
                  </a:cubicBezTo>
                  <a:cubicBezTo>
                    <a:pt x="99415" y="53160"/>
                    <a:pt x="93876" y="52250"/>
                    <a:pt x="86725" y="57707"/>
                  </a:cubicBezTo>
                  <a:cubicBezTo>
                    <a:pt x="79573" y="63163"/>
                    <a:pt x="69529" y="73125"/>
                    <a:pt x="67710" y="64982"/>
                  </a:cubicBezTo>
                  <a:cubicBezTo>
                    <a:pt x="65891" y="56839"/>
                    <a:pt x="73166" y="57707"/>
                    <a:pt x="73166" y="48448"/>
                  </a:cubicBezTo>
                  <a:cubicBezTo>
                    <a:pt x="73166" y="39188"/>
                    <a:pt x="77672" y="34848"/>
                    <a:pt x="74943" y="25795"/>
                  </a:cubicBezTo>
                  <a:cubicBezTo>
                    <a:pt x="72216" y="16743"/>
                    <a:pt x="63163" y="26705"/>
                    <a:pt x="60434" y="20339"/>
                  </a:cubicBezTo>
                  <a:cubicBezTo>
                    <a:pt x="57707" y="13973"/>
                    <a:pt x="60434" y="6739"/>
                    <a:pt x="58616" y="4052"/>
                  </a:cubicBezTo>
                  <a:cubicBezTo>
                    <a:pt x="57376" y="2535"/>
                    <a:pt x="56012" y="1151"/>
                    <a:pt x="54482" y="-81"/>
                  </a:cubicBezTo>
                  <a:cubicBezTo>
                    <a:pt x="52994" y="514"/>
                    <a:pt x="51754" y="1609"/>
                    <a:pt x="51010" y="3019"/>
                  </a:cubicBezTo>
                  <a:cubicBezTo>
                    <a:pt x="49315" y="7153"/>
                    <a:pt x="35095" y="8021"/>
                    <a:pt x="31706" y="13891"/>
                  </a:cubicBezTo>
                  <a:cubicBezTo>
                    <a:pt x="28316" y="19760"/>
                    <a:pt x="18313" y="18933"/>
                    <a:pt x="15791" y="18933"/>
                  </a:cubicBezTo>
                  <a:cubicBezTo>
                    <a:pt x="13270" y="18933"/>
                    <a:pt x="4879" y="19760"/>
                    <a:pt x="4052" y="25671"/>
                  </a:cubicBezTo>
                  <a:cubicBezTo>
                    <a:pt x="3225" y="31582"/>
                    <a:pt x="-82" y="55020"/>
                    <a:pt x="-82" y="59195"/>
                  </a:cubicBezTo>
                  <a:cubicBezTo>
                    <a:pt x="-82" y="63370"/>
                    <a:pt x="11616" y="76804"/>
                    <a:pt x="15833" y="78458"/>
                  </a:cubicBezTo>
                  <a:cubicBezTo>
                    <a:pt x="20049" y="80111"/>
                    <a:pt x="15006" y="90197"/>
                    <a:pt x="19966" y="92719"/>
                  </a:cubicBezTo>
                  <a:cubicBezTo>
                    <a:pt x="24927" y="95240"/>
                    <a:pt x="21661" y="103631"/>
                    <a:pt x="19139" y="102764"/>
                  </a:cubicBezTo>
                  <a:cubicBezTo>
                    <a:pt x="16618" y="101895"/>
                    <a:pt x="20834" y="113676"/>
                    <a:pt x="15791" y="117851"/>
                  </a:cubicBezTo>
                  <a:cubicBezTo>
                    <a:pt x="10749" y="122026"/>
                    <a:pt x="14964" y="132980"/>
                    <a:pt x="23356" y="140504"/>
                  </a:cubicBezTo>
                  <a:cubicBezTo>
                    <a:pt x="31747" y="148027"/>
                    <a:pt x="31623" y="159808"/>
                    <a:pt x="31623" y="166504"/>
                  </a:cubicBezTo>
                  <a:cubicBezTo>
                    <a:pt x="31623" y="173201"/>
                    <a:pt x="38361" y="174069"/>
                    <a:pt x="38361" y="182418"/>
                  </a:cubicBezTo>
                  <a:cubicBezTo>
                    <a:pt x="38361" y="182418"/>
                    <a:pt x="28316" y="219001"/>
                    <a:pt x="20131" y="217430"/>
                  </a:cubicBezTo>
                  <a:cubicBezTo>
                    <a:pt x="18396" y="226566"/>
                    <a:pt x="15998" y="240909"/>
                    <a:pt x="14138" y="248681"/>
                  </a:cubicBezTo>
                  <a:cubicBezTo>
                    <a:pt x="11658" y="258436"/>
                    <a:pt x="9757" y="266910"/>
                    <a:pt x="15420" y="267530"/>
                  </a:cubicBezTo>
                  <a:cubicBezTo>
                    <a:pt x="21083" y="268150"/>
                    <a:pt x="32367" y="281006"/>
                    <a:pt x="43322" y="294853"/>
                  </a:cubicBezTo>
                  <a:cubicBezTo>
                    <a:pt x="45884" y="298065"/>
                    <a:pt x="48033" y="301595"/>
                    <a:pt x="49687" y="305353"/>
                  </a:cubicBezTo>
                  <a:cubicBezTo>
                    <a:pt x="53821" y="305121"/>
                    <a:pt x="57996" y="305398"/>
                    <a:pt x="62088" y="306179"/>
                  </a:cubicBezTo>
                  <a:cubicBezTo>
                    <a:pt x="68164" y="307143"/>
                    <a:pt x="72629" y="312425"/>
                    <a:pt x="72546" y="318580"/>
                  </a:cubicBezTo>
                  <a:cubicBezTo>
                    <a:pt x="72546" y="322714"/>
                    <a:pt x="86642" y="321184"/>
                    <a:pt x="89081" y="320647"/>
                  </a:cubicBezTo>
                  <a:cubicBezTo>
                    <a:pt x="91519" y="320110"/>
                    <a:pt x="88543" y="314364"/>
                    <a:pt x="95612" y="312090"/>
                  </a:cubicBezTo>
                  <a:cubicBezTo>
                    <a:pt x="89535" y="304481"/>
                    <a:pt x="80813" y="299413"/>
                    <a:pt x="71182" y="297871"/>
                  </a:cubicBezTo>
                  <a:cubicBezTo>
                    <a:pt x="60517" y="296920"/>
                    <a:pt x="55516" y="280882"/>
                    <a:pt x="56466" y="273689"/>
                  </a:cubicBezTo>
                  <a:cubicBezTo>
                    <a:pt x="57417" y="266497"/>
                    <a:pt x="48612" y="260172"/>
                    <a:pt x="48612" y="253930"/>
                  </a:cubicBezTo>
                  <a:cubicBezTo>
                    <a:pt x="48612" y="247689"/>
                    <a:pt x="42329" y="247316"/>
                    <a:pt x="35095" y="243844"/>
                  </a:cubicBezTo>
                  <a:cubicBezTo>
                    <a:pt x="27861" y="240372"/>
                    <a:pt x="36666" y="219043"/>
                    <a:pt x="37617" y="209949"/>
                  </a:cubicBezTo>
                  <a:cubicBezTo>
                    <a:pt x="38568" y="200855"/>
                    <a:pt x="53614" y="174771"/>
                    <a:pt x="49232" y="166628"/>
                  </a:cubicBezTo>
                  <a:cubicBezTo>
                    <a:pt x="44851" y="158485"/>
                    <a:pt x="64609" y="152202"/>
                    <a:pt x="67131" y="161296"/>
                  </a:cubicBezTo>
                  <a:cubicBezTo>
                    <a:pt x="69653" y="170390"/>
                    <a:pt x="70562" y="174771"/>
                    <a:pt x="83128" y="174151"/>
                  </a:cubicBezTo>
                  <a:cubicBezTo>
                    <a:pt x="95694" y="173531"/>
                    <a:pt x="95529" y="183287"/>
                    <a:pt x="105739" y="186097"/>
                  </a:cubicBezTo>
                  <a:cubicBezTo>
                    <a:pt x="106235" y="186283"/>
                    <a:pt x="106731" y="186507"/>
                    <a:pt x="107227" y="186759"/>
                  </a:cubicBezTo>
                  <a:cubicBezTo>
                    <a:pt x="107227" y="186540"/>
                    <a:pt x="107227" y="186317"/>
                    <a:pt x="107227" y="186097"/>
                  </a:cubicBezTo>
                  <a:cubicBezTo>
                    <a:pt x="110452" y="179153"/>
                    <a:pt x="104995" y="179153"/>
                    <a:pt x="104995" y="170100"/>
                  </a:cubicBezTo>
                  <a:close/>
                </a:path>
              </a:pathLst>
            </a:custGeom>
            <a:grpFill/>
            <a:ln w="6350" cap="flat">
              <a:solidFill>
                <a:schemeClr val="bg1"/>
              </a:solidFill>
              <a:prstDash val="solid"/>
              <a:miter/>
            </a:ln>
          </p:spPr>
          <p:txBody>
            <a:bodyPr rtlCol="0" anchor="ctr"/>
            <a:lstStyle/>
            <a:p>
              <a:endParaRPr lang="uk-UA"/>
            </a:p>
          </p:txBody>
        </p:sp>
        <p:sp>
          <p:nvSpPr>
            <p:cNvPr id="362" name="Freeform: Shape 361">
              <a:extLst>
                <a:ext uri="{FF2B5EF4-FFF2-40B4-BE49-F238E27FC236}">
                  <a16:creationId xmlns:a16="http://schemas.microsoft.com/office/drawing/2014/main" id="{F5C00053-7DE7-4A98-942F-792CDB563240}"/>
                </a:ext>
              </a:extLst>
            </p:cNvPr>
            <p:cNvSpPr/>
            <p:nvPr/>
          </p:nvSpPr>
          <p:spPr>
            <a:xfrm>
              <a:off x="4968488" y="1924205"/>
              <a:ext cx="201798" cy="164619"/>
            </a:xfrm>
            <a:custGeom>
              <a:avLst/>
              <a:gdLst>
                <a:gd name="connsiteX0" fmla="*/ 2248 w 201797"/>
                <a:gd name="connsiteY0" fmla="*/ 32966 h 164620"/>
                <a:gd name="connsiteX1" fmla="*/ 1793 w 201797"/>
                <a:gd name="connsiteY1" fmla="*/ 55122 h 164620"/>
                <a:gd name="connsiteX2" fmla="*/ 3198 w 201797"/>
                <a:gd name="connsiteY2" fmla="*/ 63596 h 164620"/>
                <a:gd name="connsiteX3" fmla="*/ 7911 w 201797"/>
                <a:gd name="connsiteY3" fmla="*/ 73930 h 164620"/>
                <a:gd name="connsiteX4" fmla="*/ 10763 w 201797"/>
                <a:gd name="connsiteY4" fmla="*/ 85256 h 164620"/>
                <a:gd name="connsiteX5" fmla="*/ 15930 w 201797"/>
                <a:gd name="connsiteY5" fmla="*/ 102204 h 164620"/>
                <a:gd name="connsiteX6" fmla="*/ 16550 w 201797"/>
                <a:gd name="connsiteY6" fmla="*/ 111712 h 164620"/>
                <a:gd name="connsiteX7" fmla="*/ 28951 w 201797"/>
                <a:gd name="connsiteY7" fmla="*/ 118821 h 164620"/>
                <a:gd name="connsiteX8" fmla="*/ 43005 w 201797"/>
                <a:gd name="connsiteY8" fmla="*/ 128659 h 164620"/>
                <a:gd name="connsiteX9" fmla="*/ 54249 w 201797"/>
                <a:gd name="connsiteY9" fmla="*/ 133578 h 164620"/>
                <a:gd name="connsiteX10" fmla="*/ 66153 w 201797"/>
                <a:gd name="connsiteY10" fmla="*/ 131470 h 164620"/>
                <a:gd name="connsiteX11" fmla="*/ 71734 w 201797"/>
                <a:gd name="connsiteY11" fmla="*/ 139200 h 164620"/>
                <a:gd name="connsiteX12" fmla="*/ 85788 w 201797"/>
                <a:gd name="connsiteY12" fmla="*/ 142672 h 164620"/>
                <a:gd name="connsiteX13" fmla="*/ 95626 w 201797"/>
                <a:gd name="connsiteY13" fmla="*/ 155321 h 164620"/>
                <a:gd name="connsiteX14" fmla="*/ 108027 w 201797"/>
                <a:gd name="connsiteY14" fmla="*/ 153916 h 164620"/>
                <a:gd name="connsiteX15" fmla="*/ 126257 w 201797"/>
                <a:gd name="connsiteY15" fmla="*/ 156024 h 164620"/>
                <a:gd name="connsiteX16" fmla="*/ 142378 w 201797"/>
                <a:gd name="connsiteY16" fmla="*/ 157429 h 164620"/>
                <a:gd name="connsiteX17" fmla="*/ 160607 w 201797"/>
                <a:gd name="connsiteY17" fmla="*/ 161563 h 164620"/>
                <a:gd name="connsiteX18" fmla="*/ 173008 w 201797"/>
                <a:gd name="connsiteY18" fmla="*/ 164539 h 164620"/>
                <a:gd name="connsiteX19" fmla="*/ 172140 w 201797"/>
                <a:gd name="connsiteY19" fmla="*/ 150609 h 164620"/>
                <a:gd name="connsiteX20" fmla="*/ 191899 w 201797"/>
                <a:gd name="connsiteY20" fmla="*/ 130354 h 164620"/>
                <a:gd name="connsiteX21" fmla="*/ 201323 w 201797"/>
                <a:gd name="connsiteY21" fmla="*/ 122831 h 164620"/>
                <a:gd name="connsiteX22" fmla="*/ 192849 w 201797"/>
                <a:gd name="connsiteY22" fmla="*/ 102163 h 164620"/>
                <a:gd name="connsiteX23" fmla="*/ 191444 w 201797"/>
                <a:gd name="connsiteY23" fmla="*/ 83313 h 164620"/>
                <a:gd name="connsiteX24" fmla="*/ 184376 w 201797"/>
                <a:gd name="connsiteY24" fmla="*/ 72483 h 164620"/>
                <a:gd name="connsiteX25" fmla="*/ 196776 w 201797"/>
                <a:gd name="connsiteY25" fmla="*/ 61653 h 164620"/>
                <a:gd name="connsiteX26" fmla="*/ 195867 w 201797"/>
                <a:gd name="connsiteY26" fmla="*/ 43300 h 164620"/>
                <a:gd name="connsiteX27" fmla="*/ 192560 w 201797"/>
                <a:gd name="connsiteY27" fmla="*/ 27261 h 164620"/>
                <a:gd name="connsiteX28" fmla="*/ 176026 w 201797"/>
                <a:gd name="connsiteY28" fmla="*/ 15522 h 164620"/>
                <a:gd name="connsiteX29" fmla="*/ 175240 w 201797"/>
                <a:gd name="connsiteY29" fmla="*/ 14530 h 164620"/>
                <a:gd name="connsiteX30" fmla="*/ 120056 w 201797"/>
                <a:gd name="connsiteY30" fmla="*/ 12215 h 164620"/>
                <a:gd name="connsiteX31" fmla="*/ 109309 w 201797"/>
                <a:gd name="connsiteY31" fmla="*/ 8288 h 164620"/>
                <a:gd name="connsiteX32" fmla="*/ 97693 w 201797"/>
                <a:gd name="connsiteY32" fmla="*/ 14241 h 164620"/>
                <a:gd name="connsiteX33" fmla="*/ 87649 w 201797"/>
                <a:gd name="connsiteY33" fmla="*/ 1054 h 164620"/>
                <a:gd name="connsiteX34" fmla="*/ 41187 w 201797"/>
                <a:gd name="connsiteY34" fmla="*/ 14241 h 164620"/>
                <a:gd name="connsiteX35" fmla="*/ 8118 w 201797"/>
                <a:gd name="connsiteY35" fmla="*/ 25567 h 164620"/>
                <a:gd name="connsiteX36" fmla="*/ 2041 w 201797"/>
                <a:gd name="connsiteY36" fmla="*/ 30362 h 164620"/>
                <a:gd name="connsiteX37" fmla="*/ 2248 w 201797"/>
                <a:gd name="connsiteY37" fmla="*/ 32966 h 16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797" h="164620">
                  <a:moveTo>
                    <a:pt x="2248" y="32966"/>
                  </a:moveTo>
                  <a:cubicBezTo>
                    <a:pt x="3653" y="36727"/>
                    <a:pt x="5100" y="49914"/>
                    <a:pt x="1793" y="55122"/>
                  </a:cubicBezTo>
                  <a:cubicBezTo>
                    <a:pt x="-1514" y="60330"/>
                    <a:pt x="-67" y="61695"/>
                    <a:pt x="3198" y="63596"/>
                  </a:cubicBezTo>
                  <a:cubicBezTo>
                    <a:pt x="6381" y="66035"/>
                    <a:pt x="8159" y="69912"/>
                    <a:pt x="7911" y="73930"/>
                  </a:cubicBezTo>
                  <a:cubicBezTo>
                    <a:pt x="7911" y="77692"/>
                    <a:pt x="10267" y="77237"/>
                    <a:pt x="10763" y="85256"/>
                  </a:cubicBezTo>
                  <a:cubicBezTo>
                    <a:pt x="10639" y="91308"/>
                    <a:pt x="12458" y="97244"/>
                    <a:pt x="15930" y="102204"/>
                  </a:cubicBezTo>
                  <a:cubicBezTo>
                    <a:pt x="17832" y="105032"/>
                    <a:pt x="18080" y="108661"/>
                    <a:pt x="16550" y="111712"/>
                  </a:cubicBezTo>
                  <a:cubicBezTo>
                    <a:pt x="20353" y="114638"/>
                    <a:pt x="24528" y="117027"/>
                    <a:pt x="28951" y="118821"/>
                  </a:cubicBezTo>
                  <a:cubicBezTo>
                    <a:pt x="38789" y="122335"/>
                    <a:pt x="42303" y="125146"/>
                    <a:pt x="43005" y="128659"/>
                  </a:cubicBezTo>
                  <a:cubicBezTo>
                    <a:pt x="43708" y="132173"/>
                    <a:pt x="52099" y="138497"/>
                    <a:pt x="54249" y="133578"/>
                  </a:cubicBezTo>
                  <a:cubicBezTo>
                    <a:pt x="56398" y="128659"/>
                    <a:pt x="61938" y="131470"/>
                    <a:pt x="66153" y="131470"/>
                  </a:cubicBezTo>
                  <a:cubicBezTo>
                    <a:pt x="70370" y="131470"/>
                    <a:pt x="71073" y="136389"/>
                    <a:pt x="71734" y="139200"/>
                  </a:cubicBezTo>
                  <a:cubicBezTo>
                    <a:pt x="72395" y="142011"/>
                    <a:pt x="82275" y="140606"/>
                    <a:pt x="85788" y="142672"/>
                  </a:cubicBezTo>
                  <a:cubicBezTo>
                    <a:pt x="89302" y="144739"/>
                    <a:pt x="90707" y="152510"/>
                    <a:pt x="95626" y="155321"/>
                  </a:cubicBezTo>
                  <a:cubicBezTo>
                    <a:pt x="100545" y="158132"/>
                    <a:pt x="104720" y="151808"/>
                    <a:pt x="108027" y="153916"/>
                  </a:cubicBezTo>
                  <a:cubicBezTo>
                    <a:pt x="113649" y="156785"/>
                    <a:pt x="120139" y="157533"/>
                    <a:pt x="126257" y="156024"/>
                  </a:cubicBezTo>
                  <a:cubicBezTo>
                    <a:pt x="131878" y="153916"/>
                    <a:pt x="135392" y="158091"/>
                    <a:pt x="142378" y="157429"/>
                  </a:cubicBezTo>
                  <a:cubicBezTo>
                    <a:pt x="148744" y="156822"/>
                    <a:pt x="155109" y="158273"/>
                    <a:pt x="160607" y="161563"/>
                  </a:cubicBezTo>
                  <a:cubicBezTo>
                    <a:pt x="164575" y="163200"/>
                    <a:pt x="168750" y="164204"/>
                    <a:pt x="173008" y="164539"/>
                  </a:cubicBezTo>
                  <a:cubicBezTo>
                    <a:pt x="174413" y="161687"/>
                    <a:pt x="171685" y="152800"/>
                    <a:pt x="172140" y="150609"/>
                  </a:cubicBezTo>
                  <a:cubicBezTo>
                    <a:pt x="172594" y="148418"/>
                    <a:pt x="189088" y="133661"/>
                    <a:pt x="191899" y="130354"/>
                  </a:cubicBezTo>
                  <a:cubicBezTo>
                    <a:pt x="194710" y="127047"/>
                    <a:pt x="198967" y="127089"/>
                    <a:pt x="201323" y="122831"/>
                  </a:cubicBezTo>
                  <a:cubicBezTo>
                    <a:pt x="203679" y="118573"/>
                    <a:pt x="194751" y="104932"/>
                    <a:pt x="192849" y="102163"/>
                  </a:cubicBezTo>
                  <a:cubicBezTo>
                    <a:pt x="190659" y="96128"/>
                    <a:pt x="190204" y="89609"/>
                    <a:pt x="191444" y="83313"/>
                  </a:cubicBezTo>
                  <a:cubicBezTo>
                    <a:pt x="192849" y="78601"/>
                    <a:pt x="184376" y="75790"/>
                    <a:pt x="184376" y="72483"/>
                  </a:cubicBezTo>
                  <a:cubicBezTo>
                    <a:pt x="184376" y="69176"/>
                    <a:pt x="192395" y="63555"/>
                    <a:pt x="196776" y="61653"/>
                  </a:cubicBezTo>
                  <a:cubicBezTo>
                    <a:pt x="201158" y="59752"/>
                    <a:pt x="199628" y="46566"/>
                    <a:pt x="195867" y="43300"/>
                  </a:cubicBezTo>
                  <a:cubicBezTo>
                    <a:pt x="191568" y="39146"/>
                    <a:pt x="190245" y="32780"/>
                    <a:pt x="192560" y="27261"/>
                  </a:cubicBezTo>
                  <a:cubicBezTo>
                    <a:pt x="194916" y="20689"/>
                    <a:pt x="178423" y="15522"/>
                    <a:pt x="176026" y="15522"/>
                  </a:cubicBezTo>
                  <a:cubicBezTo>
                    <a:pt x="175654" y="15522"/>
                    <a:pt x="175405" y="15109"/>
                    <a:pt x="175240" y="14530"/>
                  </a:cubicBezTo>
                  <a:cubicBezTo>
                    <a:pt x="160524" y="17258"/>
                    <a:pt x="122867" y="13331"/>
                    <a:pt x="120056" y="12215"/>
                  </a:cubicBezTo>
                  <a:cubicBezTo>
                    <a:pt x="118155" y="11471"/>
                    <a:pt x="113401" y="9735"/>
                    <a:pt x="109309" y="8288"/>
                  </a:cubicBezTo>
                  <a:cubicBezTo>
                    <a:pt x="106787" y="12203"/>
                    <a:pt x="102364" y="14472"/>
                    <a:pt x="97693" y="14241"/>
                  </a:cubicBezTo>
                  <a:cubicBezTo>
                    <a:pt x="88599" y="14241"/>
                    <a:pt x="87979" y="5147"/>
                    <a:pt x="87649" y="1054"/>
                  </a:cubicBezTo>
                  <a:cubicBezTo>
                    <a:pt x="87318" y="-3038"/>
                    <a:pt x="50942" y="4526"/>
                    <a:pt x="41187" y="14241"/>
                  </a:cubicBezTo>
                  <a:cubicBezTo>
                    <a:pt x="31431" y="23955"/>
                    <a:pt x="8861" y="20234"/>
                    <a:pt x="8118" y="25567"/>
                  </a:cubicBezTo>
                  <a:cubicBezTo>
                    <a:pt x="7622" y="29411"/>
                    <a:pt x="4232" y="31436"/>
                    <a:pt x="2041" y="30362"/>
                  </a:cubicBezTo>
                  <a:cubicBezTo>
                    <a:pt x="1876" y="31234"/>
                    <a:pt x="1959" y="32135"/>
                    <a:pt x="2248" y="32966"/>
                  </a:cubicBezTo>
                  <a:close/>
                </a:path>
              </a:pathLst>
            </a:custGeom>
            <a:grpFill/>
            <a:ln w="6350" cap="flat">
              <a:solidFill>
                <a:schemeClr val="bg1"/>
              </a:solidFill>
              <a:prstDash val="solid"/>
              <a:miter/>
            </a:ln>
          </p:spPr>
          <p:txBody>
            <a:bodyPr rtlCol="0" anchor="ctr"/>
            <a:lstStyle/>
            <a:p>
              <a:endParaRPr lang="uk-UA"/>
            </a:p>
          </p:txBody>
        </p:sp>
        <p:sp>
          <p:nvSpPr>
            <p:cNvPr id="363" name="Freeform: Shape 362">
              <a:extLst>
                <a:ext uri="{FF2B5EF4-FFF2-40B4-BE49-F238E27FC236}">
                  <a16:creationId xmlns:a16="http://schemas.microsoft.com/office/drawing/2014/main" id="{911602A7-118C-4074-80E3-01AC92319675}"/>
                </a:ext>
              </a:extLst>
            </p:cNvPr>
            <p:cNvSpPr/>
            <p:nvPr/>
          </p:nvSpPr>
          <p:spPr>
            <a:xfrm>
              <a:off x="4997754" y="2194969"/>
              <a:ext cx="75571" cy="72055"/>
            </a:xfrm>
            <a:custGeom>
              <a:avLst/>
              <a:gdLst>
                <a:gd name="connsiteX0" fmla="*/ 56192 w 75571"/>
                <a:gd name="connsiteY0" fmla="*/ 65195 h 72055"/>
                <a:gd name="connsiteX1" fmla="*/ 72230 w 75571"/>
                <a:gd name="connsiteY1" fmla="*/ 41551 h 72055"/>
                <a:gd name="connsiteX2" fmla="*/ 74917 w 75571"/>
                <a:gd name="connsiteY2" fmla="*/ 13194 h 72055"/>
                <a:gd name="connsiteX3" fmla="*/ 55737 w 75571"/>
                <a:gd name="connsiteY3" fmla="*/ 3521 h 72055"/>
                <a:gd name="connsiteX4" fmla="*/ 22916 w 75571"/>
                <a:gd name="connsiteY4" fmla="*/ 215 h 72055"/>
                <a:gd name="connsiteX5" fmla="*/ 9316 w 75571"/>
                <a:gd name="connsiteY5" fmla="*/ 3067 h 72055"/>
                <a:gd name="connsiteX6" fmla="*/ 1008 w 75571"/>
                <a:gd name="connsiteY6" fmla="*/ 4489 h 72055"/>
                <a:gd name="connsiteX7" fmla="*/ -26 w 75571"/>
                <a:gd name="connsiteY7" fmla="*/ 8688 h 72055"/>
                <a:gd name="connsiteX8" fmla="*/ 9771 w 75571"/>
                <a:gd name="connsiteY8" fmla="*/ 23197 h 72055"/>
                <a:gd name="connsiteX9" fmla="*/ 27132 w 75571"/>
                <a:gd name="connsiteY9" fmla="*/ 44320 h 72055"/>
                <a:gd name="connsiteX10" fmla="*/ 44411 w 75571"/>
                <a:gd name="connsiteY10" fmla="*/ 63707 h 72055"/>
                <a:gd name="connsiteX11" fmla="*/ 55324 w 75571"/>
                <a:gd name="connsiteY11" fmla="*/ 71974 h 72055"/>
                <a:gd name="connsiteX12" fmla="*/ 56192 w 75571"/>
                <a:gd name="connsiteY12" fmla="*/ 65195 h 7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571" h="72055">
                  <a:moveTo>
                    <a:pt x="56192" y="65195"/>
                  </a:moveTo>
                  <a:cubicBezTo>
                    <a:pt x="55365" y="61062"/>
                    <a:pt x="68841" y="41551"/>
                    <a:pt x="72230" y="41551"/>
                  </a:cubicBezTo>
                  <a:cubicBezTo>
                    <a:pt x="75620" y="41551"/>
                    <a:pt x="76075" y="22908"/>
                    <a:pt x="74917" y="13194"/>
                  </a:cubicBezTo>
                  <a:cubicBezTo>
                    <a:pt x="69047" y="9032"/>
                    <a:pt x="62558" y="5770"/>
                    <a:pt x="55737" y="3521"/>
                  </a:cubicBezTo>
                  <a:cubicBezTo>
                    <a:pt x="55737" y="3521"/>
                    <a:pt x="27628" y="2116"/>
                    <a:pt x="22916" y="215"/>
                  </a:cubicBezTo>
                  <a:cubicBezTo>
                    <a:pt x="18204" y="-1687"/>
                    <a:pt x="13533" y="6332"/>
                    <a:pt x="9316" y="3067"/>
                  </a:cubicBezTo>
                  <a:cubicBezTo>
                    <a:pt x="6629" y="1169"/>
                    <a:pt x="2909" y="1802"/>
                    <a:pt x="1008" y="4489"/>
                  </a:cubicBezTo>
                  <a:cubicBezTo>
                    <a:pt x="140" y="5708"/>
                    <a:pt x="-233" y="7204"/>
                    <a:pt x="-26" y="8688"/>
                  </a:cubicBezTo>
                  <a:cubicBezTo>
                    <a:pt x="884" y="13359"/>
                    <a:pt x="9771" y="16170"/>
                    <a:pt x="9771" y="23197"/>
                  </a:cubicBezTo>
                  <a:cubicBezTo>
                    <a:pt x="9771" y="30225"/>
                    <a:pt x="27628" y="40559"/>
                    <a:pt x="27132" y="44320"/>
                  </a:cubicBezTo>
                  <a:cubicBezTo>
                    <a:pt x="26843" y="46924"/>
                    <a:pt x="37839" y="54076"/>
                    <a:pt x="44411" y="63707"/>
                  </a:cubicBezTo>
                  <a:cubicBezTo>
                    <a:pt x="48214" y="66257"/>
                    <a:pt x="51852" y="69019"/>
                    <a:pt x="55324" y="71974"/>
                  </a:cubicBezTo>
                  <a:cubicBezTo>
                    <a:pt x="55985" y="69775"/>
                    <a:pt x="56274" y="67485"/>
                    <a:pt x="56192" y="65195"/>
                  </a:cubicBezTo>
                  <a:close/>
                </a:path>
              </a:pathLst>
            </a:custGeom>
            <a:grpFill/>
            <a:ln w="6350" cap="flat">
              <a:solidFill>
                <a:schemeClr val="bg1"/>
              </a:solidFill>
              <a:prstDash val="solid"/>
              <a:miter/>
            </a:ln>
          </p:spPr>
          <p:txBody>
            <a:bodyPr rtlCol="0" anchor="ctr"/>
            <a:lstStyle/>
            <a:p>
              <a:endParaRPr lang="uk-UA"/>
            </a:p>
          </p:txBody>
        </p:sp>
        <p:sp>
          <p:nvSpPr>
            <p:cNvPr id="364" name="Freeform: Shape 363">
              <a:extLst>
                <a:ext uri="{FF2B5EF4-FFF2-40B4-BE49-F238E27FC236}">
                  <a16:creationId xmlns:a16="http://schemas.microsoft.com/office/drawing/2014/main" id="{CBC9F228-E87E-4B82-8420-E513A24437A3}"/>
                </a:ext>
              </a:extLst>
            </p:cNvPr>
            <p:cNvSpPr/>
            <p:nvPr/>
          </p:nvSpPr>
          <p:spPr>
            <a:xfrm>
              <a:off x="4959161" y="2159716"/>
              <a:ext cx="113593" cy="99040"/>
            </a:xfrm>
            <a:custGeom>
              <a:avLst/>
              <a:gdLst>
                <a:gd name="connsiteX0" fmla="*/ 65726 w 113592"/>
                <a:gd name="connsiteY0" fmla="*/ 79574 h 99041"/>
                <a:gd name="connsiteX1" fmla="*/ 48364 w 113592"/>
                <a:gd name="connsiteY1" fmla="*/ 58451 h 99041"/>
                <a:gd name="connsiteX2" fmla="*/ 38568 w 113592"/>
                <a:gd name="connsiteY2" fmla="*/ 43942 h 99041"/>
                <a:gd name="connsiteX3" fmla="*/ 43693 w 113592"/>
                <a:gd name="connsiteY3" fmla="*/ 37274 h 99041"/>
                <a:gd name="connsiteX4" fmla="*/ 47910 w 113592"/>
                <a:gd name="connsiteY4" fmla="*/ 38320 h 99041"/>
                <a:gd name="connsiteX5" fmla="*/ 61510 w 113592"/>
                <a:gd name="connsiteY5" fmla="*/ 35468 h 99041"/>
                <a:gd name="connsiteX6" fmla="*/ 94330 w 113592"/>
                <a:gd name="connsiteY6" fmla="*/ 38775 h 99041"/>
                <a:gd name="connsiteX7" fmla="*/ 113511 w 113592"/>
                <a:gd name="connsiteY7" fmla="*/ 48448 h 99041"/>
                <a:gd name="connsiteX8" fmla="*/ 112518 w 113592"/>
                <a:gd name="connsiteY8" fmla="*/ 43901 h 99041"/>
                <a:gd name="connsiteX9" fmla="*/ 105739 w 113592"/>
                <a:gd name="connsiteY9" fmla="*/ 28730 h 99041"/>
                <a:gd name="connsiteX10" fmla="*/ 100200 w 113592"/>
                <a:gd name="connsiteY10" fmla="*/ 15875 h 99041"/>
                <a:gd name="connsiteX11" fmla="*/ 92884 w 113592"/>
                <a:gd name="connsiteY11" fmla="*/ 17983 h 99041"/>
                <a:gd name="connsiteX12" fmla="*/ 71141 w 113592"/>
                <a:gd name="connsiteY12" fmla="*/ 13064 h 99041"/>
                <a:gd name="connsiteX13" fmla="*/ 53490 w 113592"/>
                <a:gd name="connsiteY13" fmla="*/ -81 h 99041"/>
                <a:gd name="connsiteX14" fmla="*/ 40800 w 113592"/>
                <a:gd name="connsiteY14" fmla="*/ 8434 h 99041"/>
                <a:gd name="connsiteX15" fmla="*/ 35592 w 113592"/>
                <a:gd name="connsiteY15" fmla="*/ 18810 h 99041"/>
                <a:gd name="connsiteX16" fmla="*/ 28068 w 113592"/>
                <a:gd name="connsiteY16" fmla="*/ 28193 h 99041"/>
                <a:gd name="connsiteX17" fmla="*/ 14882 w 113592"/>
                <a:gd name="connsiteY17" fmla="*/ 27738 h 99041"/>
                <a:gd name="connsiteX18" fmla="*/ -82 w 113592"/>
                <a:gd name="connsiteY18" fmla="*/ 30632 h 99041"/>
                <a:gd name="connsiteX19" fmla="*/ 3762 w 113592"/>
                <a:gd name="connsiteY19" fmla="*/ 39684 h 99041"/>
                <a:gd name="connsiteX20" fmla="*/ 20297 w 113592"/>
                <a:gd name="connsiteY20" fmla="*/ 46588 h 99041"/>
                <a:gd name="connsiteX21" fmla="*/ 39105 w 113592"/>
                <a:gd name="connsiteY21" fmla="*/ 76391 h 99041"/>
                <a:gd name="connsiteX22" fmla="*/ 56053 w 113592"/>
                <a:gd name="connsiteY22" fmla="*/ 85526 h 99041"/>
                <a:gd name="connsiteX23" fmla="*/ 74282 w 113592"/>
                <a:gd name="connsiteY23" fmla="*/ 95240 h 99041"/>
                <a:gd name="connsiteX24" fmla="*/ 83211 w 113592"/>
                <a:gd name="connsiteY24" fmla="*/ 98961 h 99041"/>
                <a:gd name="connsiteX25" fmla="*/ 65726 w 113592"/>
                <a:gd name="connsiteY25" fmla="*/ 79574 h 9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592" h="99041">
                  <a:moveTo>
                    <a:pt x="65726" y="79574"/>
                  </a:moveTo>
                  <a:cubicBezTo>
                    <a:pt x="66222" y="75812"/>
                    <a:pt x="48364" y="65478"/>
                    <a:pt x="48364" y="58451"/>
                  </a:cubicBezTo>
                  <a:cubicBezTo>
                    <a:pt x="48364" y="51424"/>
                    <a:pt x="39477" y="48613"/>
                    <a:pt x="38568" y="43942"/>
                  </a:cubicBezTo>
                  <a:cubicBezTo>
                    <a:pt x="38155" y="40681"/>
                    <a:pt x="40428" y="37696"/>
                    <a:pt x="43693" y="37274"/>
                  </a:cubicBezTo>
                  <a:cubicBezTo>
                    <a:pt x="45182" y="37084"/>
                    <a:pt x="46670" y="37456"/>
                    <a:pt x="47910" y="38320"/>
                  </a:cubicBezTo>
                  <a:cubicBezTo>
                    <a:pt x="52043" y="41586"/>
                    <a:pt x="56839" y="33608"/>
                    <a:pt x="61510" y="35468"/>
                  </a:cubicBezTo>
                  <a:cubicBezTo>
                    <a:pt x="66180" y="37328"/>
                    <a:pt x="94330" y="38775"/>
                    <a:pt x="94330" y="38775"/>
                  </a:cubicBezTo>
                  <a:cubicBezTo>
                    <a:pt x="101151" y="41024"/>
                    <a:pt x="107641" y="44285"/>
                    <a:pt x="113511" y="48448"/>
                  </a:cubicBezTo>
                  <a:cubicBezTo>
                    <a:pt x="113345" y="46898"/>
                    <a:pt x="113015" y="45372"/>
                    <a:pt x="112518" y="43901"/>
                  </a:cubicBezTo>
                  <a:cubicBezTo>
                    <a:pt x="109997" y="37990"/>
                    <a:pt x="112518" y="31252"/>
                    <a:pt x="105739" y="28730"/>
                  </a:cubicBezTo>
                  <a:cubicBezTo>
                    <a:pt x="102267" y="27407"/>
                    <a:pt x="100820" y="21372"/>
                    <a:pt x="100200" y="15875"/>
                  </a:cubicBezTo>
                  <a:cubicBezTo>
                    <a:pt x="97059" y="16825"/>
                    <a:pt x="94330" y="17611"/>
                    <a:pt x="92884" y="17983"/>
                  </a:cubicBezTo>
                  <a:cubicBezTo>
                    <a:pt x="87262" y="19388"/>
                    <a:pt x="75357" y="18686"/>
                    <a:pt x="71141" y="13064"/>
                  </a:cubicBezTo>
                  <a:cubicBezTo>
                    <a:pt x="65891" y="7893"/>
                    <a:pt x="59939" y="3470"/>
                    <a:pt x="53490" y="-81"/>
                  </a:cubicBezTo>
                  <a:cubicBezTo>
                    <a:pt x="51506" y="1655"/>
                    <a:pt x="44065" y="8186"/>
                    <a:pt x="40800" y="8434"/>
                  </a:cubicBezTo>
                  <a:cubicBezTo>
                    <a:pt x="37534" y="8682"/>
                    <a:pt x="39353" y="18810"/>
                    <a:pt x="35592" y="18810"/>
                  </a:cubicBezTo>
                  <a:cubicBezTo>
                    <a:pt x="31830" y="18810"/>
                    <a:pt x="29019" y="25382"/>
                    <a:pt x="28068" y="28193"/>
                  </a:cubicBezTo>
                  <a:cubicBezTo>
                    <a:pt x="27118" y="31004"/>
                    <a:pt x="18643" y="26333"/>
                    <a:pt x="14882" y="27738"/>
                  </a:cubicBezTo>
                  <a:cubicBezTo>
                    <a:pt x="9963" y="29057"/>
                    <a:pt x="4961" y="30024"/>
                    <a:pt x="-82" y="30632"/>
                  </a:cubicBezTo>
                  <a:cubicBezTo>
                    <a:pt x="579" y="34765"/>
                    <a:pt x="332" y="39684"/>
                    <a:pt x="3762" y="39684"/>
                  </a:cubicBezTo>
                  <a:cubicBezTo>
                    <a:pt x="9384" y="39684"/>
                    <a:pt x="19760" y="39064"/>
                    <a:pt x="20297" y="46588"/>
                  </a:cubicBezTo>
                  <a:cubicBezTo>
                    <a:pt x="20834" y="54111"/>
                    <a:pt x="34104" y="70769"/>
                    <a:pt x="39105" y="76391"/>
                  </a:cubicBezTo>
                  <a:cubicBezTo>
                    <a:pt x="44107" y="82013"/>
                    <a:pt x="55640" y="80814"/>
                    <a:pt x="56053" y="85526"/>
                  </a:cubicBezTo>
                  <a:cubicBezTo>
                    <a:pt x="56466" y="90239"/>
                    <a:pt x="64858" y="94620"/>
                    <a:pt x="74282" y="95240"/>
                  </a:cubicBezTo>
                  <a:cubicBezTo>
                    <a:pt x="77507" y="95778"/>
                    <a:pt x="80566" y="97051"/>
                    <a:pt x="83211" y="98961"/>
                  </a:cubicBezTo>
                  <a:cubicBezTo>
                    <a:pt x="76432" y="89329"/>
                    <a:pt x="65436" y="82054"/>
                    <a:pt x="65726" y="79574"/>
                  </a:cubicBezTo>
                  <a:close/>
                </a:path>
              </a:pathLst>
            </a:custGeom>
            <a:grpFill/>
            <a:ln w="6350" cap="flat">
              <a:solidFill>
                <a:schemeClr val="bg1"/>
              </a:solidFill>
              <a:prstDash val="solid"/>
              <a:miter/>
            </a:ln>
          </p:spPr>
          <p:txBody>
            <a:bodyPr rtlCol="0" anchor="ctr"/>
            <a:lstStyle/>
            <a:p>
              <a:endParaRPr lang="uk-UA"/>
            </a:p>
          </p:txBody>
        </p:sp>
        <p:sp>
          <p:nvSpPr>
            <p:cNvPr id="365" name="Freeform: Shape 364">
              <a:extLst>
                <a:ext uri="{FF2B5EF4-FFF2-40B4-BE49-F238E27FC236}">
                  <a16:creationId xmlns:a16="http://schemas.microsoft.com/office/drawing/2014/main" id="{AB39D8AE-6358-4DF5-8E1F-0C8394C11F30}"/>
                </a:ext>
              </a:extLst>
            </p:cNvPr>
            <p:cNvSpPr/>
            <p:nvPr/>
          </p:nvSpPr>
          <p:spPr>
            <a:xfrm>
              <a:off x="5069156" y="2263180"/>
              <a:ext cx="38690" cy="77877"/>
            </a:xfrm>
            <a:custGeom>
              <a:avLst/>
              <a:gdLst>
                <a:gd name="connsiteX0" fmla="*/ 25464 w 38690"/>
                <a:gd name="connsiteY0" fmla="*/ 66470 h 77877"/>
                <a:gd name="connsiteX1" fmla="*/ 30631 w 38690"/>
                <a:gd name="connsiteY1" fmla="*/ 58492 h 77877"/>
                <a:gd name="connsiteX2" fmla="*/ 38155 w 38690"/>
                <a:gd name="connsiteY2" fmla="*/ 46091 h 77877"/>
                <a:gd name="connsiteX3" fmla="*/ 38609 w 38690"/>
                <a:gd name="connsiteY3" fmla="*/ 45513 h 77877"/>
                <a:gd name="connsiteX4" fmla="*/ 26208 w 38690"/>
                <a:gd name="connsiteY4" fmla="*/ 32326 h 77877"/>
                <a:gd name="connsiteX5" fmla="*/ 28523 w 38690"/>
                <a:gd name="connsiteY5" fmla="*/ 10253 h 77877"/>
                <a:gd name="connsiteX6" fmla="*/ 10128 w 38690"/>
                <a:gd name="connsiteY6" fmla="*/ -81 h 77877"/>
                <a:gd name="connsiteX7" fmla="*/ -82 w 38690"/>
                <a:gd name="connsiteY7" fmla="*/ 15131 h 77877"/>
                <a:gd name="connsiteX8" fmla="*/ 5706 w 38690"/>
                <a:gd name="connsiteY8" fmla="*/ 28358 h 77877"/>
                <a:gd name="connsiteX9" fmla="*/ 5044 w 38690"/>
                <a:gd name="connsiteY9" fmla="*/ 59732 h 77877"/>
                <a:gd name="connsiteX10" fmla="*/ 19222 w 38690"/>
                <a:gd name="connsiteY10" fmla="*/ 77796 h 77877"/>
                <a:gd name="connsiteX11" fmla="*/ 25464 w 38690"/>
                <a:gd name="connsiteY11" fmla="*/ 66470 h 7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690" h="77877">
                  <a:moveTo>
                    <a:pt x="25464" y="66470"/>
                  </a:moveTo>
                  <a:cubicBezTo>
                    <a:pt x="30135" y="65561"/>
                    <a:pt x="27324" y="61799"/>
                    <a:pt x="30631" y="58492"/>
                  </a:cubicBezTo>
                  <a:cubicBezTo>
                    <a:pt x="33938" y="54900"/>
                    <a:pt x="36501" y="50684"/>
                    <a:pt x="38155" y="46091"/>
                  </a:cubicBezTo>
                  <a:cubicBezTo>
                    <a:pt x="38237" y="45843"/>
                    <a:pt x="38402" y="45633"/>
                    <a:pt x="38609" y="45513"/>
                  </a:cubicBezTo>
                  <a:cubicBezTo>
                    <a:pt x="32202" y="40676"/>
                    <a:pt x="27738" y="37246"/>
                    <a:pt x="26208" y="32326"/>
                  </a:cubicBezTo>
                  <a:cubicBezTo>
                    <a:pt x="25216" y="24890"/>
                    <a:pt x="26001" y="17326"/>
                    <a:pt x="28523" y="10253"/>
                  </a:cubicBezTo>
                  <a:cubicBezTo>
                    <a:pt x="24844" y="7690"/>
                    <a:pt x="13642" y="-81"/>
                    <a:pt x="10128" y="-81"/>
                  </a:cubicBezTo>
                  <a:cubicBezTo>
                    <a:pt x="6615" y="-81"/>
                    <a:pt x="1241" y="7690"/>
                    <a:pt x="-82" y="15131"/>
                  </a:cubicBezTo>
                  <a:cubicBezTo>
                    <a:pt x="8186" y="19512"/>
                    <a:pt x="11410" y="22654"/>
                    <a:pt x="5706" y="28358"/>
                  </a:cubicBezTo>
                  <a:cubicBezTo>
                    <a:pt x="1" y="34063"/>
                    <a:pt x="-1528" y="54400"/>
                    <a:pt x="5044" y="59732"/>
                  </a:cubicBezTo>
                  <a:cubicBezTo>
                    <a:pt x="11616" y="65065"/>
                    <a:pt x="13311" y="74903"/>
                    <a:pt x="19222" y="77796"/>
                  </a:cubicBezTo>
                  <a:cubicBezTo>
                    <a:pt x="21041" y="72877"/>
                    <a:pt x="22322" y="67132"/>
                    <a:pt x="25464" y="66470"/>
                  </a:cubicBezTo>
                  <a:close/>
                </a:path>
              </a:pathLst>
            </a:custGeom>
            <a:grpFill/>
            <a:ln w="6350" cap="flat">
              <a:solidFill>
                <a:schemeClr val="bg1"/>
              </a:solidFill>
              <a:prstDash val="solid"/>
              <a:miter/>
            </a:ln>
          </p:spPr>
          <p:txBody>
            <a:bodyPr rtlCol="0" anchor="ctr"/>
            <a:lstStyle/>
            <a:p>
              <a:endParaRPr lang="uk-UA"/>
            </a:p>
          </p:txBody>
        </p:sp>
        <p:sp>
          <p:nvSpPr>
            <p:cNvPr id="366" name="Freeform: Shape 365">
              <a:extLst>
                <a:ext uri="{FF2B5EF4-FFF2-40B4-BE49-F238E27FC236}">
                  <a16:creationId xmlns:a16="http://schemas.microsoft.com/office/drawing/2014/main" id="{E145C77C-CE8A-4ED4-9BAB-9E0BF857C4D9}"/>
                </a:ext>
              </a:extLst>
            </p:cNvPr>
            <p:cNvSpPr/>
            <p:nvPr/>
          </p:nvSpPr>
          <p:spPr>
            <a:xfrm>
              <a:off x="4873168" y="2091512"/>
              <a:ext cx="156635" cy="70973"/>
            </a:xfrm>
            <a:custGeom>
              <a:avLst/>
              <a:gdLst>
                <a:gd name="connsiteX0" fmla="*/ 131753 w 156635"/>
                <a:gd name="connsiteY0" fmla="*/ 6243 h 70974"/>
                <a:gd name="connsiteX1" fmla="*/ 112118 w 156635"/>
                <a:gd name="connsiteY1" fmla="*/ -81 h 70974"/>
                <a:gd name="connsiteX2" fmla="*/ 108604 w 156635"/>
                <a:gd name="connsiteY2" fmla="*/ 9757 h 70974"/>
                <a:gd name="connsiteX3" fmla="*/ 90127 w 156635"/>
                <a:gd name="connsiteY3" fmla="*/ 10873 h 70974"/>
                <a:gd name="connsiteX4" fmla="*/ 78636 w 156635"/>
                <a:gd name="connsiteY4" fmla="*/ 18727 h 70974"/>
                <a:gd name="connsiteX5" fmla="*/ 70368 w 156635"/>
                <a:gd name="connsiteY5" fmla="*/ 31913 h 70974"/>
                <a:gd name="connsiteX6" fmla="*/ 61894 w 156635"/>
                <a:gd name="connsiteY6" fmla="*/ 38031 h 70974"/>
                <a:gd name="connsiteX7" fmla="*/ 40234 w 156635"/>
                <a:gd name="connsiteY7" fmla="*/ 42165 h 70974"/>
                <a:gd name="connsiteX8" fmla="*/ 27833 w 156635"/>
                <a:gd name="connsiteY8" fmla="*/ 43115 h 70974"/>
                <a:gd name="connsiteX9" fmla="*/ 15143 w 156635"/>
                <a:gd name="connsiteY9" fmla="*/ 44975 h 70974"/>
                <a:gd name="connsiteX10" fmla="*/ 2742 w 156635"/>
                <a:gd name="connsiteY10" fmla="*/ 41710 h 70974"/>
                <a:gd name="connsiteX11" fmla="*/ 386 w 156635"/>
                <a:gd name="connsiteY11" fmla="*/ 52995 h 70974"/>
                <a:gd name="connsiteX12" fmla="*/ 11257 w 156635"/>
                <a:gd name="connsiteY12" fmla="*/ 58658 h 70974"/>
                <a:gd name="connsiteX13" fmla="*/ 24444 w 156635"/>
                <a:gd name="connsiteY13" fmla="*/ 61469 h 70974"/>
                <a:gd name="connsiteX14" fmla="*/ 37589 w 156635"/>
                <a:gd name="connsiteY14" fmla="*/ 57335 h 70974"/>
                <a:gd name="connsiteX15" fmla="*/ 54578 w 156635"/>
                <a:gd name="connsiteY15" fmla="*/ 54979 h 70974"/>
                <a:gd name="connsiteX16" fmla="*/ 58711 w 156635"/>
                <a:gd name="connsiteY16" fmla="*/ 63907 h 70974"/>
                <a:gd name="connsiteX17" fmla="*/ 78016 w 156635"/>
                <a:gd name="connsiteY17" fmla="*/ 66760 h 70974"/>
                <a:gd name="connsiteX18" fmla="*/ 101577 w 156635"/>
                <a:gd name="connsiteY18" fmla="*/ 70893 h 70974"/>
                <a:gd name="connsiteX19" fmla="*/ 119931 w 156635"/>
                <a:gd name="connsiteY19" fmla="*/ 64321 h 70974"/>
                <a:gd name="connsiteX20" fmla="*/ 134522 w 156635"/>
                <a:gd name="connsiteY20" fmla="*/ 59608 h 70974"/>
                <a:gd name="connsiteX21" fmla="*/ 134522 w 156635"/>
                <a:gd name="connsiteY21" fmla="*/ 59608 h 70974"/>
                <a:gd name="connsiteX22" fmla="*/ 137953 w 156635"/>
                <a:gd name="connsiteY22" fmla="*/ 54607 h 70974"/>
                <a:gd name="connsiteX23" fmla="*/ 141425 w 156635"/>
                <a:gd name="connsiteY23" fmla="*/ 45265 h 70974"/>
                <a:gd name="connsiteX24" fmla="*/ 143864 w 156635"/>
                <a:gd name="connsiteY24" fmla="*/ 36998 h 70974"/>
                <a:gd name="connsiteX25" fmla="*/ 153206 w 156635"/>
                <a:gd name="connsiteY25" fmla="*/ 31582 h 70974"/>
                <a:gd name="connsiteX26" fmla="*/ 156554 w 156635"/>
                <a:gd name="connsiteY26" fmla="*/ 26250 h 70974"/>
                <a:gd name="connsiteX27" fmla="*/ 148287 w 156635"/>
                <a:gd name="connsiteY27" fmla="*/ 8558 h 70974"/>
                <a:gd name="connsiteX28" fmla="*/ 131753 w 156635"/>
                <a:gd name="connsiteY28" fmla="*/ 6243 h 7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6635" h="70974">
                  <a:moveTo>
                    <a:pt x="131753" y="6243"/>
                  </a:moveTo>
                  <a:cubicBezTo>
                    <a:pt x="126131" y="-81"/>
                    <a:pt x="112118" y="-81"/>
                    <a:pt x="112118" y="-81"/>
                  </a:cubicBezTo>
                  <a:cubicBezTo>
                    <a:pt x="111374" y="3333"/>
                    <a:pt x="110175" y="6636"/>
                    <a:pt x="108604" y="9757"/>
                  </a:cubicBezTo>
                  <a:cubicBezTo>
                    <a:pt x="106868" y="12692"/>
                    <a:pt x="96658" y="12650"/>
                    <a:pt x="90127" y="10873"/>
                  </a:cubicBezTo>
                  <a:cubicBezTo>
                    <a:pt x="88267" y="13312"/>
                    <a:pt x="79793" y="15213"/>
                    <a:pt x="78636" y="18727"/>
                  </a:cubicBezTo>
                  <a:cubicBezTo>
                    <a:pt x="77189" y="22860"/>
                    <a:pt x="66855" y="20587"/>
                    <a:pt x="70368" y="31913"/>
                  </a:cubicBezTo>
                  <a:cubicBezTo>
                    <a:pt x="73882" y="43239"/>
                    <a:pt x="65160" y="39436"/>
                    <a:pt x="61894" y="38031"/>
                  </a:cubicBezTo>
                  <a:cubicBezTo>
                    <a:pt x="58629" y="36625"/>
                    <a:pt x="43996" y="38486"/>
                    <a:pt x="40234" y="42165"/>
                  </a:cubicBezTo>
                  <a:cubicBezTo>
                    <a:pt x="36803" y="45294"/>
                    <a:pt x="31678" y="45686"/>
                    <a:pt x="27833" y="43115"/>
                  </a:cubicBezTo>
                  <a:cubicBezTo>
                    <a:pt x="24567" y="41255"/>
                    <a:pt x="17954" y="40304"/>
                    <a:pt x="15143" y="44975"/>
                  </a:cubicBezTo>
                  <a:cubicBezTo>
                    <a:pt x="12332" y="49646"/>
                    <a:pt x="7124" y="41255"/>
                    <a:pt x="2742" y="41710"/>
                  </a:cubicBezTo>
                  <a:cubicBezTo>
                    <a:pt x="-1640" y="42165"/>
                    <a:pt x="386" y="51134"/>
                    <a:pt x="386" y="52995"/>
                  </a:cubicBezTo>
                  <a:cubicBezTo>
                    <a:pt x="386" y="54855"/>
                    <a:pt x="7000" y="60559"/>
                    <a:pt x="11257" y="58658"/>
                  </a:cubicBezTo>
                  <a:cubicBezTo>
                    <a:pt x="15515" y="56756"/>
                    <a:pt x="20641" y="59112"/>
                    <a:pt x="24444" y="61469"/>
                  </a:cubicBezTo>
                  <a:cubicBezTo>
                    <a:pt x="28246" y="63825"/>
                    <a:pt x="35274" y="59608"/>
                    <a:pt x="37589" y="57335"/>
                  </a:cubicBezTo>
                  <a:cubicBezTo>
                    <a:pt x="39904" y="55061"/>
                    <a:pt x="53172" y="54979"/>
                    <a:pt x="54578" y="54979"/>
                  </a:cubicBezTo>
                  <a:cubicBezTo>
                    <a:pt x="55983" y="54979"/>
                    <a:pt x="56438" y="62502"/>
                    <a:pt x="58711" y="63907"/>
                  </a:cubicBezTo>
                  <a:cubicBezTo>
                    <a:pt x="64995" y="65784"/>
                    <a:pt x="71485" y="66747"/>
                    <a:pt x="78016" y="66760"/>
                  </a:cubicBezTo>
                  <a:cubicBezTo>
                    <a:pt x="86035" y="67214"/>
                    <a:pt x="97816" y="70893"/>
                    <a:pt x="101577" y="70893"/>
                  </a:cubicBezTo>
                  <a:cubicBezTo>
                    <a:pt x="105339" y="70893"/>
                    <a:pt x="111456" y="64321"/>
                    <a:pt x="119931" y="64321"/>
                  </a:cubicBezTo>
                  <a:cubicBezTo>
                    <a:pt x="128404" y="64321"/>
                    <a:pt x="133117" y="59112"/>
                    <a:pt x="134522" y="59608"/>
                  </a:cubicBezTo>
                  <a:lnTo>
                    <a:pt x="134522" y="59608"/>
                  </a:lnTo>
                  <a:cubicBezTo>
                    <a:pt x="135142" y="56963"/>
                    <a:pt x="136135" y="54855"/>
                    <a:pt x="137953" y="54607"/>
                  </a:cubicBezTo>
                  <a:cubicBezTo>
                    <a:pt x="141425" y="54111"/>
                    <a:pt x="138945" y="48200"/>
                    <a:pt x="141425" y="45265"/>
                  </a:cubicBezTo>
                  <a:cubicBezTo>
                    <a:pt x="143905" y="42330"/>
                    <a:pt x="139441" y="36419"/>
                    <a:pt x="143864" y="36998"/>
                  </a:cubicBezTo>
                  <a:cubicBezTo>
                    <a:pt x="148287" y="37576"/>
                    <a:pt x="153206" y="37990"/>
                    <a:pt x="153206" y="31582"/>
                  </a:cubicBezTo>
                  <a:cubicBezTo>
                    <a:pt x="153537" y="29412"/>
                    <a:pt x="154736" y="27478"/>
                    <a:pt x="156554" y="26250"/>
                  </a:cubicBezTo>
                  <a:cubicBezTo>
                    <a:pt x="153041" y="20728"/>
                    <a:pt x="150271" y="14783"/>
                    <a:pt x="148287" y="8558"/>
                  </a:cubicBezTo>
                  <a:cubicBezTo>
                    <a:pt x="148287" y="8558"/>
                    <a:pt x="137499" y="12568"/>
                    <a:pt x="131753" y="6243"/>
                  </a:cubicBezTo>
                  <a:close/>
                </a:path>
              </a:pathLst>
            </a:custGeom>
            <a:grpFill/>
            <a:ln w="6350" cap="flat">
              <a:solidFill>
                <a:schemeClr val="bg1"/>
              </a:solidFill>
              <a:prstDash val="solid"/>
              <a:miter/>
            </a:ln>
          </p:spPr>
          <p:txBody>
            <a:bodyPr rtlCol="0" anchor="ctr"/>
            <a:lstStyle/>
            <a:p>
              <a:endParaRPr lang="uk-UA"/>
            </a:p>
          </p:txBody>
        </p:sp>
        <p:sp>
          <p:nvSpPr>
            <p:cNvPr id="367" name="Freeform: Shape 366">
              <a:extLst>
                <a:ext uri="{FF2B5EF4-FFF2-40B4-BE49-F238E27FC236}">
                  <a16:creationId xmlns:a16="http://schemas.microsoft.com/office/drawing/2014/main" id="{3D52D612-69D1-4A53-9B25-E2743E6FEACC}"/>
                </a:ext>
              </a:extLst>
            </p:cNvPr>
            <p:cNvSpPr/>
            <p:nvPr/>
          </p:nvSpPr>
          <p:spPr>
            <a:xfrm>
              <a:off x="5008227" y="2101322"/>
              <a:ext cx="136787" cy="76997"/>
            </a:xfrm>
            <a:custGeom>
              <a:avLst/>
              <a:gdLst>
                <a:gd name="connsiteX0" fmla="*/ 133104 w 136786"/>
                <a:gd name="connsiteY0" fmla="*/ 14083 h 76998"/>
                <a:gd name="connsiteX1" fmla="*/ 128144 w 136786"/>
                <a:gd name="connsiteY1" fmla="*/ 11024 h 76998"/>
                <a:gd name="connsiteX2" fmla="*/ 114792 w 136786"/>
                <a:gd name="connsiteY2" fmla="*/ 6270 h 76998"/>
                <a:gd name="connsiteX3" fmla="*/ 95157 w 136786"/>
                <a:gd name="connsiteY3" fmla="*/ -54 h 76998"/>
                <a:gd name="connsiteX4" fmla="*/ 75481 w 136786"/>
                <a:gd name="connsiteY4" fmla="*/ 12553 h 76998"/>
                <a:gd name="connsiteX5" fmla="*/ 53036 w 136786"/>
                <a:gd name="connsiteY5" fmla="*/ 19580 h 76998"/>
                <a:gd name="connsiteX6" fmla="*/ 24307 w 136786"/>
                <a:gd name="connsiteY6" fmla="*/ 19580 h 76998"/>
                <a:gd name="connsiteX7" fmla="*/ 21455 w 136786"/>
                <a:gd name="connsiteY7" fmla="*/ 16232 h 76998"/>
                <a:gd name="connsiteX8" fmla="*/ 18603 w 136786"/>
                <a:gd name="connsiteY8" fmla="*/ 21854 h 76998"/>
                <a:gd name="connsiteX9" fmla="*/ 9261 w 136786"/>
                <a:gd name="connsiteY9" fmla="*/ 27269 h 76998"/>
                <a:gd name="connsiteX10" fmla="*/ 6821 w 136786"/>
                <a:gd name="connsiteY10" fmla="*/ 35536 h 76998"/>
                <a:gd name="connsiteX11" fmla="*/ 3349 w 136786"/>
                <a:gd name="connsiteY11" fmla="*/ 44878 h 76998"/>
                <a:gd name="connsiteX12" fmla="*/ -82 w 136786"/>
                <a:gd name="connsiteY12" fmla="*/ 49880 h 76998"/>
                <a:gd name="connsiteX13" fmla="*/ 4961 w 136786"/>
                <a:gd name="connsiteY13" fmla="*/ 57775 h 76998"/>
                <a:gd name="connsiteX14" fmla="*/ 4465 w 136786"/>
                <a:gd name="connsiteY14" fmla="*/ 58230 h 76998"/>
                <a:gd name="connsiteX15" fmla="*/ 22116 w 136786"/>
                <a:gd name="connsiteY15" fmla="*/ 71375 h 76998"/>
                <a:gd name="connsiteX16" fmla="*/ 43859 w 136786"/>
                <a:gd name="connsiteY16" fmla="*/ 76294 h 76998"/>
                <a:gd name="connsiteX17" fmla="*/ 73332 w 136786"/>
                <a:gd name="connsiteY17" fmla="*/ 67200 h 76998"/>
                <a:gd name="connsiteX18" fmla="*/ 82426 w 136786"/>
                <a:gd name="connsiteY18" fmla="*/ 69969 h 76998"/>
                <a:gd name="connsiteX19" fmla="*/ 88419 w 136786"/>
                <a:gd name="connsiteY19" fmla="*/ 70961 h 76998"/>
                <a:gd name="connsiteX20" fmla="*/ 100820 w 136786"/>
                <a:gd name="connsiteY20" fmla="*/ 62033 h 76998"/>
                <a:gd name="connsiteX21" fmla="*/ 120124 w 136786"/>
                <a:gd name="connsiteY21" fmla="*/ 29997 h 76998"/>
                <a:gd name="connsiteX22" fmla="*/ 134261 w 136786"/>
                <a:gd name="connsiteY22" fmla="*/ 21069 h 76998"/>
                <a:gd name="connsiteX23" fmla="*/ 133104 w 136786"/>
                <a:gd name="connsiteY23" fmla="*/ 14083 h 7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86" h="76998">
                  <a:moveTo>
                    <a:pt x="133104" y="14083"/>
                  </a:moveTo>
                  <a:cubicBezTo>
                    <a:pt x="131285" y="13397"/>
                    <a:pt x="129590" y="12359"/>
                    <a:pt x="128144" y="11024"/>
                  </a:cubicBezTo>
                  <a:cubicBezTo>
                    <a:pt x="123431" y="10354"/>
                    <a:pt x="118884" y="8738"/>
                    <a:pt x="114792" y="6270"/>
                  </a:cubicBezTo>
                  <a:cubicBezTo>
                    <a:pt x="111278" y="2757"/>
                    <a:pt x="97265" y="648"/>
                    <a:pt x="95157" y="-54"/>
                  </a:cubicBezTo>
                  <a:cubicBezTo>
                    <a:pt x="93049" y="-757"/>
                    <a:pt x="79697" y="12553"/>
                    <a:pt x="75481" y="12553"/>
                  </a:cubicBezTo>
                  <a:cubicBezTo>
                    <a:pt x="71265" y="12553"/>
                    <a:pt x="53036" y="14661"/>
                    <a:pt x="53036" y="19580"/>
                  </a:cubicBezTo>
                  <a:cubicBezTo>
                    <a:pt x="53036" y="24499"/>
                    <a:pt x="30631" y="25202"/>
                    <a:pt x="24307" y="19580"/>
                  </a:cubicBezTo>
                  <a:cubicBezTo>
                    <a:pt x="23232" y="18568"/>
                    <a:pt x="22281" y="17443"/>
                    <a:pt x="21455" y="16232"/>
                  </a:cubicBezTo>
                  <a:cubicBezTo>
                    <a:pt x="19760" y="17621"/>
                    <a:pt x="18726" y="19663"/>
                    <a:pt x="18603" y="21854"/>
                  </a:cubicBezTo>
                  <a:cubicBezTo>
                    <a:pt x="18603" y="28261"/>
                    <a:pt x="13683" y="27765"/>
                    <a:pt x="9261" y="27269"/>
                  </a:cubicBezTo>
                  <a:cubicBezTo>
                    <a:pt x="4837" y="26773"/>
                    <a:pt x="9261" y="32684"/>
                    <a:pt x="6821" y="35536"/>
                  </a:cubicBezTo>
                  <a:cubicBezTo>
                    <a:pt x="4383" y="38388"/>
                    <a:pt x="6821" y="44382"/>
                    <a:pt x="3349" y="44878"/>
                  </a:cubicBezTo>
                  <a:cubicBezTo>
                    <a:pt x="1531" y="45126"/>
                    <a:pt x="539" y="47234"/>
                    <a:pt x="-82" y="49880"/>
                  </a:cubicBezTo>
                  <a:cubicBezTo>
                    <a:pt x="1944" y="52265"/>
                    <a:pt x="3639" y="54923"/>
                    <a:pt x="4961" y="57775"/>
                  </a:cubicBezTo>
                  <a:lnTo>
                    <a:pt x="4465" y="58230"/>
                  </a:lnTo>
                  <a:cubicBezTo>
                    <a:pt x="10914" y="61781"/>
                    <a:pt x="16866" y="66204"/>
                    <a:pt x="22116" y="71375"/>
                  </a:cubicBezTo>
                  <a:cubicBezTo>
                    <a:pt x="26250" y="76997"/>
                    <a:pt x="38237" y="77699"/>
                    <a:pt x="43859" y="76294"/>
                  </a:cubicBezTo>
                  <a:cubicBezTo>
                    <a:pt x="49481" y="74888"/>
                    <a:pt x="73332" y="67200"/>
                    <a:pt x="73332" y="67200"/>
                  </a:cubicBezTo>
                  <a:cubicBezTo>
                    <a:pt x="76308" y="68320"/>
                    <a:pt x="79325" y="69242"/>
                    <a:pt x="82426" y="69969"/>
                  </a:cubicBezTo>
                  <a:cubicBezTo>
                    <a:pt x="83252" y="69969"/>
                    <a:pt x="85484" y="70507"/>
                    <a:pt x="88419" y="70961"/>
                  </a:cubicBezTo>
                  <a:cubicBezTo>
                    <a:pt x="92801" y="68361"/>
                    <a:pt x="96976" y="65373"/>
                    <a:pt x="100820" y="62033"/>
                  </a:cubicBezTo>
                  <a:cubicBezTo>
                    <a:pt x="107393" y="55460"/>
                    <a:pt x="117355" y="31899"/>
                    <a:pt x="120124" y="29997"/>
                  </a:cubicBezTo>
                  <a:cubicBezTo>
                    <a:pt x="122894" y="28096"/>
                    <a:pt x="130458" y="23879"/>
                    <a:pt x="134261" y="21069"/>
                  </a:cubicBezTo>
                  <a:cubicBezTo>
                    <a:pt x="138064" y="18258"/>
                    <a:pt x="137238" y="15488"/>
                    <a:pt x="133104" y="14083"/>
                  </a:cubicBezTo>
                  <a:close/>
                </a:path>
              </a:pathLst>
            </a:custGeom>
            <a:grpFill/>
            <a:ln w="6350" cap="flat">
              <a:solidFill>
                <a:schemeClr val="bg1"/>
              </a:solidFill>
              <a:prstDash val="solid"/>
              <a:miter/>
            </a:ln>
          </p:spPr>
          <p:txBody>
            <a:bodyPr rtlCol="0" anchor="ctr"/>
            <a:lstStyle/>
            <a:p>
              <a:endParaRPr lang="uk-UA"/>
            </a:p>
          </p:txBody>
        </p:sp>
        <p:sp>
          <p:nvSpPr>
            <p:cNvPr id="368" name="Freeform: Shape 367">
              <a:extLst>
                <a:ext uri="{FF2B5EF4-FFF2-40B4-BE49-F238E27FC236}">
                  <a16:creationId xmlns:a16="http://schemas.microsoft.com/office/drawing/2014/main" id="{CD3A6310-D208-4A70-A77E-8993D38CE2D8}"/>
                </a:ext>
              </a:extLst>
            </p:cNvPr>
            <p:cNvSpPr/>
            <p:nvPr/>
          </p:nvSpPr>
          <p:spPr>
            <a:xfrm>
              <a:off x="4930155" y="2035996"/>
              <a:ext cx="131064" cy="68122"/>
            </a:xfrm>
            <a:custGeom>
              <a:avLst/>
              <a:gdLst>
                <a:gd name="connsiteX0" fmla="*/ 123998 w 131064"/>
                <a:gd name="connsiteY0" fmla="*/ 30880 h 68122"/>
                <a:gd name="connsiteX1" fmla="*/ 109943 w 131064"/>
                <a:gd name="connsiteY1" fmla="*/ 27407 h 68122"/>
                <a:gd name="connsiteX2" fmla="*/ 104363 w 131064"/>
                <a:gd name="connsiteY2" fmla="*/ 19678 h 68122"/>
                <a:gd name="connsiteX3" fmla="*/ 92458 w 131064"/>
                <a:gd name="connsiteY3" fmla="*/ 21786 h 68122"/>
                <a:gd name="connsiteX4" fmla="*/ 81215 w 131064"/>
                <a:gd name="connsiteY4" fmla="*/ 16867 h 68122"/>
                <a:gd name="connsiteX5" fmla="*/ 67160 w 131064"/>
                <a:gd name="connsiteY5" fmla="*/ 7029 h 68122"/>
                <a:gd name="connsiteX6" fmla="*/ 54760 w 131064"/>
                <a:gd name="connsiteY6" fmla="*/ -81 h 68122"/>
                <a:gd name="connsiteX7" fmla="*/ 53643 w 131064"/>
                <a:gd name="connsiteY7" fmla="*/ 2151 h 68122"/>
                <a:gd name="connsiteX8" fmla="*/ 42359 w 131064"/>
                <a:gd name="connsiteY8" fmla="*/ 2647 h 68122"/>
                <a:gd name="connsiteX9" fmla="*/ 24914 w 131064"/>
                <a:gd name="connsiteY9" fmla="*/ 10666 h 68122"/>
                <a:gd name="connsiteX10" fmla="*/ 2800 w 131064"/>
                <a:gd name="connsiteY10" fmla="*/ 19140 h 68122"/>
                <a:gd name="connsiteX11" fmla="*/ 4205 w 131064"/>
                <a:gd name="connsiteY11" fmla="*/ 30425 h 68122"/>
                <a:gd name="connsiteX12" fmla="*/ 11274 w 131064"/>
                <a:gd name="connsiteY12" fmla="*/ 48324 h 68122"/>
                <a:gd name="connsiteX13" fmla="*/ 33430 w 131064"/>
                <a:gd name="connsiteY13" fmla="*/ 64858 h 68122"/>
                <a:gd name="connsiteX14" fmla="*/ 33141 w 131064"/>
                <a:gd name="connsiteY14" fmla="*/ 66429 h 68122"/>
                <a:gd name="connsiteX15" fmla="*/ 51618 w 131064"/>
                <a:gd name="connsiteY15" fmla="*/ 65313 h 68122"/>
                <a:gd name="connsiteX16" fmla="*/ 55131 w 131064"/>
                <a:gd name="connsiteY16" fmla="*/ 55475 h 68122"/>
                <a:gd name="connsiteX17" fmla="*/ 74766 w 131064"/>
                <a:gd name="connsiteY17" fmla="*/ 61799 h 68122"/>
                <a:gd name="connsiteX18" fmla="*/ 90929 w 131064"/>
                <a:gd name="connsiteY18" fmla="*/ 63907 h 68122"/>
                <a:gd name="connsiteX19" fmla="*/ 92458 w 131064"/>
                <a:gd name="connsiteY19" fmla="*/ 68041 h 68122"/>
                <a:gd name="connsiteX20" fmla="*/ 98328 w 131064"/>
                <a:gd name="connsiteY20" fmla="*/ 61179 h 68122"/>
                <a:gd name="connsiteX21" fmla="*/ 118583 w 131064"/>
                <a:gd name="connsiteY21" fmla="*/ 51052 h 68122"/>
                <a:gd name="connsiteX22" fmla="*/ 130983 w 131064"/>
                <a:gd name="connsiteY22" fmla="*/ 40924 h 68122"/>
                <a:gd name="connsiteX23" fmla="*/ 123998 w 131064"/>
                <a:gd name="connsiteY23" fmla="*/ 30880 h 6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064" h="68122">
                  <a:moveTo>
                    <a:pt x="123998" y="30880"/>
                  </a:moveTo>
                  <a:cubicBezTo>
                    <a:pt x="120484" y="28813"/>
                    <a:pt x="110687" y="30177"/>
                    <a:pt x="109943" y="27407"/>
                  </a:cubicBezTo>
                  <a:cubicBezTo>
                    <a:pt x="109199" y="24638"/>
                    <a:pt x="108580" y="19678"/>
                    <a:pt x="104363" y="19678"/>
                  </a:cubicBezTo>
                  <a:cubicBezTo>
                    <a:pt x="100147" y="19678"/>
                    <a:pt x="94525" y="16867"/>
                    <a:pt x="92458" y="21786"/>
                  </a:cubicBezTo>
                  <a:cubicBezTo>
                    <a:pt x="90391" y="26705"/>
                    <a:pt x="81917" y="20380"/>
                    <a:pt x="81215" y="16867"/>
                  </a:cubicBezTo>
                  <a:cubicBezTo>
                    <a:pt x="80512" y="13353"/>
                    <a:pt x="77081" y="10542"/>
                    <a:pt x="67160" y="7029"/>
                  </a:cubicBezTo>
                  <a:cubicBezTo>
                    <a:pt x="62737" y="5235"/>
                    <a:pt x="58562" y="2845"/>
                    <a:pt x="54760" y="-81"/>
                  </a:cubicBezTo>
                  <a:cubicBezTo>
                    <a:pt x="54470" y="708"/>
                    <a:pt x="54098" y="1461"/>
                    <a:pt x="53643" y="2151"/>
                  </a:cubicBezTo>
                  <a:cubicBezTo>
                    <a:pt x="51783" y="5003"/>
                    <a:pt x="45169" y="-164"/>
                    <a:pt x="42359" y="2647"/>
                  </a:cubicBezTo>
                  <a:cubicBezTo>
                    <a:pt x="39548" y="5458"/>
                    <a:pt x="29958" y="5954"/>
                    <a:pt x="24914" y="10666"/>
                  </a:cubicBezTo>
                  <a:cubicBezTo>
                    <a:pt x="19872" y="15379"/>
                    <a:pt x="8917" y="17735"/>
                    <a:pt x="2800" y="19140"/>
                  </a:cubicBezTo>
                  <a:cubicBezTo>
                    <a:pt x="-3318" y="20546"/>
                    <a:pt x="1849" y="26209"/>
                    <a:pt x="4205" y="30425"/>
                  </a:cubicBezTo>
                  <a:cubicBezTo>
                    <a:pt x="6561" y="34641"/>
                    <a:pt x="6561" y="45017"/>
                    <a:pt x="11274" y="48324"/>
                  </a:cubicBezTo>
                  <a:cubicBezTo>
                    <a:pt x="15986" y="51630"/>
                    <a:pt x="31529" y="61510"/>
                    <a:pt x="33430" y="64858"/>
                  </a:cubicBezTo>
                  <a:cubicBezTo>
                    <a:pt x="33678" y="65387"/>
                    <a:pt x="33595" y="66028"/>
                    <a:pt x="33141" y="66429"/>
                  </a:cubicBezTo>
                  <a:cubicBezTo>
                    <a:pt x="39672" y="68206"/>
                    <a:pt x="49675" y="68248"/>
                    <a:pt x="51618" y="65313"/>
                  </a:cubicBezTo>
                  <a:cubicBezTo>
                    <a:pt x="53189" y="62192"/>
                    <a:pt x="54387" y="58889"/>
                    <a:pt x="55131" y="55475"/>
                  </a:cubicBezTo>
                  <a:cubicBezTo>
                    <a:pt x="55131" y="55475"/>
                    <a:pt x="69145" y="55475"/>
                    <a:pt x="74766" y="61799"/>
                  </a:cubicBezTo>
                  <a:cubicBezTo>
                    <a:pt x="80388" y="68124"/>
                    <a:pt x="90929" y="63907"/>
                    <a:pt x="90929" y="63907"/>
                  </a:cubicBezTo>
                  <a:cubicBezTo>
                    <a:pt x="90929" y="63907"/>
                    <a:pt x="91508" y="65685"/>
                    <a:pt x="92458" y="68041"/>
                  </a:cubicBezTo>
                  <a:cubicBezTo>
                    <a:pt x="93946" y="64610"/>
                    <a:pt x="95930" y="61551"/>
                    <a:pt x="98328" y="61179"/>
                  </a:cubicBezTo>
                  <a:cubicBezTo>
                    <a:pt x="104280" y="60352"/>
                    <a:pt x="112672" y="59526"/>
                    <a:pt x="118583" y="51052"/>
                  </a:cubicBezTo>
                  <a:cubicBezTo>
                    <a:pt x="121972" y="46840"/>
                    <a:pt x="126188" y="43388"/>
                    <a:pt x="130983" y="40924"/>
                  </a:cubicBezTo>
                  <a:cubicBezTo>
                    <a:pt x="128173" y="37535"/>
                    <a:pt x="126726" y="32533"/>
                    <a:pt x="123998" y="30880"/>
                  </a:cubicBezTo>
                  <a:close/>
                </a:path>
              </a:pathLst>
            </a:custGeom>
            <a:grpFill/>
            <a:ln w="6350" cap="flat">
              <a:solidFill>
                <a:schemeClr val="bg1"/>
              </a:solidFill>
              <a:prstDash val="solid"/>
              <a:miter/>
            </a:ln>
          </p:spPr>
          <p:txBody>
            <a:bodyPr rtlCol="0" anchor="ctr"/>
            <a:lstStyle/>
            <a:p>
              <a:endParaRPr lang="uk-UA"/>
            </a:p>
          </p:txBody>
        </p:sp>
        <p:sp>
          <p:nvSpPr>
            <p:cNvPr id="369" name="Freeform: Shape 368">
              <a:extLst>
                <a:ext uri="{FF2B5EF4-FFF2-40B4-BE49-F238E27FC236}">
                  <a16:creationId xmlns:a16="http://schemas.microsoft.com/office/drawing/2014/main" id="{E6515C3C-84B3-4548-A4B3-7917B4F6B05E}"/>
                </a:ext>
              </a:extLst>
            </p:cNvPr>
            <p:cNvSpPr/>
            <p:nvPr/>
          </p:nvSpPr>
          <p:spPr>
            <a:xfrm>
              <a:off x="5022943" y="2077084"/>
              <a:ext cx="118883" cy="47856"/>
            </a:xfrm>
            <a:custGeom>
              <a:avLst/>
              <a:gdLst>
                <a:gd name="connsiteX0" fmla="*/ 88006 w 118883"/>
                <a:gd name="connsiteY0" fmla="*/ 4548 h 47856"/>
                <a:gd name="connsiteX1" fmla="*/ 71885 w 118883"/>
                <a:gd name="connsiteY1" fmla="*/ 3143 h 47856"/>
                <a:gd name="connsiteX2" fmla="*/ 53656 w 118883"/>
                <a:gd name="connsiteY2" fmla="*/ 1035 h 47856"/>
                <a:gd name="connsiteX3" fmla="*/ 41255 w 118883"/>
                <a:gd name="connsiteY3" fmla="*/ 2440 h 47856"/>
                <a:gd name="connsiteX4" fmla="*/ 38444 w 118883"/>
                <a:gd name="connsiteY4" fmla="*/ -81 h 47856"/>
                <a:gd name="connsiteX5" fmla="*/ 26043 w 118883"/>
                <a:gd name="connsiteY5" fmla="*/ 10046 h 47856"/>
                <a:gd name="connsiteX6" fmla="*/ 5788 w 118883"/>
                <a:gd name="connsiteY6" fmla="*/ 20174 h 47856"/>
                <a:gd name="connsiteX7" fmla="*/ -82 w 118883"/>
                <a:gd name="connsiteY7" fmla="*/ 27035 h 47856"/>
                <a:gd name="connsiteX8" fmla="*/ 9592 w 118883"/>
                <a:gd name="connsiteY8" fmla="*/ 43818 h 47856"/>
                <a:gd name="connsiteX9" fmla="*/ 38320 w 118883"/>
                <a:gd name="connsiteY9" fmla="*/ 43818 h 47856"/>
                <a:gd name="connsiteX10" fmla="*/ 60766 w 118883"/>
                <a:gd name="connsiteY10" fmla="*/ 36791 h 47856"/>
                <a:gd name="connsiteX11" fmla="*/ 80441 w 118883"/>
                <a:gd name="connsiteY11" fmla="*/ 24183 h 47856"/>
                <a:gd name="connsiteX12" fmla="*/ 100076 w 118883"/>
                <a:gd name="connsiteY12" fmla="*/ 30508 h 47856"/>
                <a:gd name="connsiteX13" fmla="*/ 113428 w 118883"/>
                <a:gd name="connsiteY13" fmla="*/ 35261 h 47856"/>
                <a:gd name="connsiteX14" fmla="*/ 108964 w 118883"/>
                <a:gd name="connsiteY14" fmla="*/ 27945 h 47856"/>
                <a:gd name="connsiteX15" fmla="*/ 118388 w 118883"/>
                <a:gd name="connsiteY15" fmla="*/ 12402 h 47856"/>
                <a:gd name="connsiteX16" fmla="*/ 118802 w 118883"/>
                <a:gd name="connsiteY16" fmla="*/ 11741 h 47856"/>
                <a:gd name="connsiteX17" fmla="*/ 106401 w 118883"/>
                <a:gd name="connsiteY17" fmla="*/ 8765 h 47856"/>
                <a:gd name="connsiteX18" fmla="*/ 88006 w 118883"/>
                <a:gd name="connsiteY18" fmla="*/ 4548 h 4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883" h="47856">
                  <a:moveTo>
                    <a:pt x="88006" y="4548"/>
                  </a:moveTo>
                  <a:cubicBezTo>
                    <a:pt x="81020" y="5210"/>
                    <a:pt x="77507" y="1035"/>
                    <a:pt x="71885" y="3143"/>
                  </a:cubicBezTo>
                  <a:cubicBezTo>
                    <a:pt x="65767" y="4652"/>
                    <a:pt x="59277" y="3904"/>
                    <a:pt x="53656" y="1035"/>
                  </a:cubicBezTo>
                  <a:cubicBezTo>
                    <a:pt x="50142" y="-1073"/>
                    <a:pt x="45926" y="5169"/>
                    <a:pt x="41255" y="2440"/>
                  </a:cubicBezTo>
                  <a:cubicBezTo>
                    <a:pt x="40180" y="1795"/>
                    <a:pt x="39188" y="936"/>
                    <a:pt x="38444" y="-81"/>
                  </a:cubicBezTo>
                  <a:cubicBezTo>
                    <a:pt x="33649" y="2382"/>
                    <a:pt x="29433" y="5834"/>
                    <a:pt x="26043" y="10046"/>
                  </a:cubicBezTo>
                  <a:cubicBezTo>
                    <a:pt x="20132" y="18520"/>
                    <a:pt x="11741" y="19347"/>
                    <a:pt x="5788" y="20174"/>
                  </a:cubicBezTo>
                  <a:cubicBezTo>
                    <a:pt x="3391" y="20546"/>
                    <a:pt x="1407" y="23604"/>
                    <a:pt x="-82" y="27035"/>
                  </a:cubicBezTo>
                  <a:cubicBezTo>
                    <a:pt x="1985" y="33228"/>
                    <a:pt x="5251" y="38936"/>
                    <a:pt x="9592" y="43818"/>
                  </a:cubicBezTo>
                  <a:cubicBezTo>
                    <a:pt x="15916" y="49440"/>
                    <a:pt x="38320" y="48737"/>
                    <a:pt x="38320" y="43818"/>
                  </a:cubicBezTo>
                  <a:cubicBezTo>
                    <a:pt x="38320" y="38899"/>
                    <a:pt x="56591" y="36791"/>
                    <a:pt x="60766" y="36791"/>
                  </a:cubicBezTo>
                  <a:cubicBezTo>
                    <a:pt x="64940" y="36791"/>
                    <a:pt x="78334" y="23480"/>
                    <a:pt x="80441" y="24183"/>
                  </a:cubicBezTo>
                  <a:cubicBezTo>
                    <a:pt x="82550" y="24886"/>
                    <a:pt x="96563" y="26994"/>
                    <a:pt x="100076" y="30508"/>
                  </a:cubicBezTo>
                  <a:cubicBezTo>
                    <a:pt x="104169" y="32975"/>
                    <a:pt x="108716" y="34592"/>
                    <a:pt x="113428" y="35261"/>
                  </a:cubicBezTo>
                  <a:cubicBezTo>
                    <a:pt x="111030" y="33496"/>
                    <a:pt x="109460" y="30871"/>
                    <a:pt x="108964" y="27945"/>
                  </a:cubicBezTo>
                  <a:cubicBezTo>
                    <a:pt x="108964" y="24183"/>
                    <a:pt x="116032" y="14304"/>
                    <a:pt x="118388" y="12402"/>
                  </a:cubicBezTo>
                  <a:cubicBezTo>
                    <a:pt x="118388" y="12402"/>
                    <a:pt x="118678" y="11989"/>
                    <a:pt x="118802" y="11741"/>
                  </a:cubicBezTo>
                  <a:cubicBezTo>
                    <a:pt x="114544" y="11406"/>
                    <a:pt x="110369" y="10402"/>
                    <a:pt x="106401" y="8765"/>
                  </a:cubicBezTo>
                  <a:cubicBezTo>
                    <a:pt x="100903" y="5408"/>
                    <a:pt x="94413" y="3928"/>
                    <a:pt x="88006" y="4548"/>
                  </a:cubicBezTo>
                  <a:close/>
                </a:path>
              </a:pathLst>
            </a:custGeom>
            <a:grpFill/>
            <a:ln w="6350" cap="flat">
              <a:solidFill>
                <a:schemeClr val="bg1"/>
              </a:solidFill>
              <a:prstDash val="solid"/>
              <a:miter/>
            </a:ln>
          </p:spPr>
          <p:txBody>
            <a:bodyPr rtlCol="0" anchor="ctr"/>
            <a:lstStyle/>
            <a:p>
              <a:endParaRPr lang="uk-UA"/>
            </a:p>
          </p:txBody>
        </p:sp>
        <p:sp>
          <p:nvSpPr>
            <p:cNvPr id="370" name="Freeform: Shape 369">
              <a:extLst>
                <a:ext uri="{FF2B5EF4-FFF2-40B4-BE49-F238E27FC236}">
                  <a16:creationId xmlns:a16="http://schemas.microsoft.com/office/drawing/2014/main" id="{61354633-483C-4974-BBF5-968C1DBF387C}"/>
                </a:ext>
              </a:extLst>
            </p:cNvPr>
            <p:cNvSpPr/>
            <p:nvPr/>
          </p:nvSpPr>
          <p:spPr>
            <a:xfrm>
              <a:off x="4463650" y="2276682"/>
              <a:ext cx="70716" cy="129709"/>
            </a:xfrm>
            <a:custGeom>
              <a:avLst/>
              <a:gdLst>
                <a:gd name="connsiteX0" fmla="*/ 52798 w 70716"/>
                <a:gd name="connsiteY0" fmla="*/ 106044 h 129709"/>
                <a:gd name="connsiteX1" fmla="*/ 48209 w 70716"/>
                <a:gd name="connsiteY1" fmla="*/ 95338 h 129709"/>
                <a:gd name="connsiteX2" fmla="*/ 53583 w 70716"/>
                <a:gd name="connsiteY2" fmla="*/ 83888 h 129709"/>
                <a:gd name="connsiteX3" fmla="*/ 47466 w 70716"/>
                <a:gd name="connsiteY3" fmla="*/ 72437 h 129709"/>
                <a:gd name="connsiteX4" fmla="*/ 52798 w 70716"/>
                <a:gd name="connsiteY4" fmla="*/ 64170 h 129709"/>
                <a:gd name="connsiteX5" fmla="*/ 56601 w 70716"/>
                <a:gd name="connsiteY5" fmla="*/ 49620 h 129709"/>
                <a:gd name="connsiteX6" fmla="*/ 55071 w 70716"/>
                <a:gd name="connsiteY6" fmla="*/ 29778 h 129709"/>
                <a:gd name="connsiteX7" fmla="*/ 68836 w 70716"/>
                <a:gd name="connsiteY7" fmla="*/ 17377 h 129709"/>
                <a:gd name="connsiteX8" fmla="*/ 63504 w 70716"/>
                <a:gd name="connsiteY8" fmla="*/ 9110 h 129709"/>
                <a:gd name="connsiteX9" fmla="*/ 50524 w 70716"/>
                <a:gd name="connsiteY9" fmla="*/ 6837 h 129709"/>
                <a:gd name="connsiteX10" fmla="*/ 42257 w 70716"/>
                <a:gd name="connsiteY10" fmla="*/ 6837 h 129709"/>
                <a:gd name="connsiteX11" fmla="*/ 29278 w 70716"/>
                <a:gd name="connsiteY11" fmla="*/ 3778 h 129709"/>
                <a:gd name="connsiteX12" fmla="*/ 21630 w 70716"/>
                <a:gd name="connsiteY12" fmla="*/ 2993 h 129709"/>
                <a:gd name="connsiteX13" fmla="*/ 15967 w 70716"/>
                <a:gd name="connsiteY13" fmla="*/ 5390 h 129709"/>
                <a:gd name="connsiteX14" fmla="*/ 16546 w 70716"/>
                <a:gd name="connsiteY14" fmla="*/ 19816 h 129709"/>
                <a:gd name="connsiteX15" fmla="*/ 3360 w 70716"/>
                <a:gd name="connsiteY15" fmla="*/ 70660 h 129709"/>
                <a:gd name="connsiteX16" fmla="*/ 11627 w 70716"/>
                <a:gd name="connsiteY16" fmla="*/ 89179 h 129709"/>
                <a:gd name="connsiteX17" fmla="*/ 14438 w 70716"/>
                <a:gd name="connsiteY17" fmla="*/ 125307 h 129709"/>
                <a:gd name="connsiteX18" fmla="*/ 30973 w 70716"/>
                <a:gd name="connsiteY18" fmla="*/ 129440 h 129709"/>
                <a:gd name="connsiteX19" fmla="*/ 47920 w 70716"/>
                <a:gd name="connsiteY19" fmla="*/ 126092 h 129709"/>
                <a:gd name="connsiteX20" fmla="*/ 44861 w 70716"/>
                <a:gd name="connsiteY20" fmla="*/ 119189 h 129709"/>
                <a:gd name="connsiteX21" fmla="*/ 52798 w 70716"/>
                <a:gd name="connsiteY21" fmla="*/ 106044 h 12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716" h="129709">
                  <a:moveTo>
                    <a:pt x="52798" y="106044"/>
                  </a:moveTo>
                  <a:cubicBezTo>
                    <a:pt x="61065" y="104514"/>
                    <a:pt x="50524" y="97777"/>
                    <a:pt x="48209" y="95338"/>
                  </a:cubicBezTo>
                  <a:cubicBezTo>
                    <a:pt x="45895" y="92899"/>
                    <a:pt x="48995" y="83888"/>
                    <a:pt x="53583" y="83888"/>
                  </a:cubicBezTo>
                  <a:cubicBezTo>
                    <a:pt x="58172" y="83888"/>
                    <a:pt x="53583" y="78555"/>
                    <a:pt x="47466" y="72437"/>
                  </a:cubicBezTo>
                  <a:cubicBezTo>
                    <a:pt x="41348" y="66320"/>
                    <a:pt x="47466" y="64170"/>
                    <a:pt x="52798" y="64170"/>
                  </a:cubicBezTo>
                  <a:cubicBezTo>
                    <a:pt x="58130" y="64170"/>
                    <a:pt x="51268" y="54994"/>
                    <a:pt x="56601" y="49620"/>
                  </a:cubicBezTo>
                  <a:cubicBezTo>
                    <a:pt x="61933" y="44246"/>
                    <a:pt x="55071" y="34367"/>
                    <a:pt x="55071" y="29778"/>
                  </a:cubicBezTo>
                  <a:cubicBezTo>
                    <a:pt x="55071" y="25190"/>
                    <a:pt x="62718" y="23661"/>
                    <a:pt x="68836" y="17377"/>
                  </a:cubicBezTo>
                  <a:cubicBezTo>
                    <a:pt x="74954" y="11094"/>
                    <a:pt x="63504" y="13575"/>
                    <a:pt x="63504" y="9110"/>
                  </a:cubicBezTo>
                  <a:cubicBezTo>
                    <a:pt x="63504" y="4646"/>
                    <a:pt x="55857" y="2993"/>
                    <a:pt x="50524" y="6837"/>
                  </a:cubicBezTo>
                  <a:cubicBezTo>
                    <a:pt x="45192" y="10681"/>
                    <a:pt x="46680" y="6837"/>
                    <a:pt x="42257" y="6837"/>
                  </a:cubicBezTo>
                  <a:cubicBezTo>
                    <a:pt x="37834" y="6837"/>
                    <a:pt x="29278" y="8366"/>
                    <a:pt x="29278" y="3778"/>
                  </a:cubicBezTo>
                  <a:cubicBezTo>
                    <a:pt x="29278" y="-810"/>
                    <a:pt x="25474" y="-1596"/>
                    <a:pt x="21630" y="2993"/>
                  </a:cubicBezTo>
                  <a:cubicBezTo>
                    <a:pt x="20101" y="4489"/>
                    <a:pt x="18076" y="5349"/>
                    <a:pt x="15967" y="5390"/>
                  </a:cubicBezTo>
                  <a:cubicBezTo>
                    <a:pt x="15430" y="11384"/>
                    <a:pt x="14810" y="16964"/>
                    <a:pt x="16546" y="19816"/>
                  </a:cubicBezTo>
                  <a:cubicBezTo>
                    <a:pt x="20680" y="26389"/>
                    <a:pt x="11544" y="61153"/>
                    <a:pt x="3360" y="70660"/>
                  </a:cubicBezTo>
                  <a:cubicBezTo>
                    <a:pt x="-4825" y="80167"/>
                    <a:pt x="3071" y="82606"/>
                    <a:pt x="11627" y="89179"/>
                  </a:cubicBezTo>
                  <a:cubicBezTo>
                    <a:pt x="20183" y="95751"/>
                    <a:pt x="14438" y="119644"/>
                    <a:pt x="14438" y="125307"/>
                  </a:cubicBezTo>
                  <a:cubicBezTo>
                    <a:pt x="14438" y="130970"/>
                    <a:pt x="22002" y="129440"/>
                    <a:pt x="30973" y="129440"/>
                  </a:cubicBezTo>
                  <a:cubicBezTo>
                    <a:pt x="36718" y="128775"/>
                    <a:pt x="42381" y="127654"/>
                    <a:pt x="47920" y="126092"/>
                  </a:cubicBezTo>
                  <a:cubicBezTo>
                    <a:pt x="46349" y="124071"/>
                    <a:pt x="45316" y="121702"/>
                    <a:pt x="44861" y="119189"/>
                  </a:cubicBezTo>
                  <a:cubicBezTo>
                    <a:pt x="44407" y="114435"/>
                    <a:pt x="44407" y="107573"/>
                    <a:pt x="52798" y="106044"/>
                  </a:cubicBezTo>
                  <a:close/>
                </a:path>
              </a:pathLst>
            </a:custGeom>
            <a:grpFill/>
            <a:ln w="6350" cap="flat">
              <a:solidFill>
                <a:schemeClr val="bg1"/>
              </a:solidFill>
              <a:prstDash val="solid"/>
              <a:miter/>
            </a:ln>
          </p:spPr>
          <p:txBody>
            <a:bodyPr rtlCol="0" anchor="ctr"/>
            <a:lstStyle/>
            <a:p>
              <a:endParaRPr lang="uk-UA"/>
            </a:p>
          </p:txBody>
        </p:sp>
        <p:sp>
          <p:nvSpPr>
            <p:cNvPr id="371" name="Freeform: Shape 370">
              <a:extLst>
                <a:ext uri="{FF2B5EF4-FFF2-40B4-BE49-F238E27FC236}">
                  <a16:creationId xmlns:a16="http://schemas.microsoft.com/office/drawing/2014/main" id="{BC52DE99-5516-480B-80F2-EBD3FE7A545C}"/>
                </a:ext>
              </a:extLst>
            </p:cNvPr>
            <p:cNvSpPr/>
            <p:nvPr/>
          </p:nvSpPr>
          <p:spPr>
            <a:xfrm>
              <a:off x="4735489" y="1967337"/>
              <a:ext cx="86952" cy="74612"/>
            </a:xfrm>
            <a:custGeom>
              <a:avLst/>
              <a:gdLst>
                <a:gd name="connsiteX0" fmla="*/ 27655 w 86952"/>
                <a:gd name="connsiteY0" fmla="*/ 57914 h 74612"/>
                <a:gd name="connsiteX1" fmla="*/ 42040 w 86952"/>
                <a:gd name="connsiteY1" fmla="*/ 59856 h 74612"/>
                <a:gd name="connsiteX2" fmla="*/ 57417 w 86952"/>
                <a:gd name="connsiteY2" fmla="*/ 70397 h 74612"/>
                <a:gd name="connsiteX3" fmla="*/ 62047 w 86952"/>
                <a:gd name="connsiteY3" fmla="*/ 74531 h 74612"/>
                <a:gd name="connsiteX4" fmla="*/ 64486 w 86952"/>
                <a:gd name="connsiteY4" fmla="*/ 58244 h 74612"/>
                <a:gd name="connsiteX5" fmla="*/ 65726 w 86952"/>
                <a:gd name="connsiteY5" fmla="*/ 48200 h 74612"/>
                <a:gd name="connsiteX6" fmla="*/ 77672 w 86952"/>
                <a:gd name="connsiteY6" fmla="*/ 42578 h 74612"/>
                <a:gd name="connsiteX7" fmla="*/ 82054 w 86952"/>
                <a:gd name="connsiteY7" fmla="*/ 35633 h 74612"/>
                <a:gd name="connsiteX8" fmla="*/ 75150 w 86952"/>
                <a:gd name="connsiteY8" fmla="*/ 24349 h 74612"/>
                <a:gd name="connsiteX9" fmla="*/ 85815 w 86952"/>
                <a:gd name="connsiteY9" fmla="*/ 14304 h 74612"/>
                <a:gd name="connsiteX10" fmla="*/ 85195 w 86952"/>
                <a:gd name="connsiteY10" fmla="*/ -81 h 74612"/>
                <a:gd name="connsiteX11" fmla="*/ 79863 w 86952"/>
                <a:gd name="connsiteY11" fmla="*/ 2068 h 74612"/>
                <a:gd name="connsiteX12" fmla="*/ 58533 w 86952"/>
                <a:gd name="connsiteY12" fmla="*/ 2688 h 74612"/>
                <a:gd name="connsiteX13" fmla="*/ 49728 w 86952"/>
                <a:gd name="connsiteY13" fmla="*/ 17445 h 74612"/>
                <a:gd name="connsiteX14" fmla="*/ 39684 w 86952"/>
                <a:gd name="connsiteY14" fmla="*/ 18066 h 74612"/>
                <a:gd name="connsiteX15" fmla="*/ 29929 w 86952"/>
                <a:gd name="connsiteY15" fmla="*/ 23067 h 74612"/>
                <a:gd name="connsiteX16" fmla="*/ 20214 w 86952"/>
                <a:gd name="connsiteY16" fmla="*/ 40346 h 74612"/>
                <a:gd name="connsiteX17" fmla="*/ 3266 w 86952"/>
                <a:gd name="connsiteY17" fmla="*/ 60146 h 74612"/>
                <a:gd name="connsiteX18" fmla="*/ -82 w 86952"/>
                <a:gd name="connsiteY18" fmla="*/ 62089 h 74612"/>
                <a:gd name="connsiteX19" fmla="*/ 7483 w 86952"/>
                <a:gd name="connsiteY19" fmla="*/ 64734 h 74612"/>
                <a:gd name="connsiteX20" fmla="*/ 27655 w 86952"/>
                <a:gd name="connsiteY20" fmla="*/ 57914 h 7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6952" h="74612">
                  <a:moveTo>
                    <a:pt x="27655" y="57914"/>
                  </a:moveTo>
                  <a:cubicBezTo>
                    <a:pt x="31499" y="54069"/>
                    <a:pt x="38196" y="55971"/>
                    <a:pt x="42040" y="59856"/>
                  </a:cubicBezTo>
                  <a:cubicBezTo>
                    <a:pt x="45884" y="63742"/>
                    <a:pt x="51630" y="64610"/>
                    <a:pt x="57417" y="70397"/>
                  </a:cubicBezTo>
                  <a:cubicBezTo>
                    <a:pt x="58864" y="71877"/>
                    <a:pt x="60393" y="73258"/>
                    <a:pt x="62047" y="74531"/>
                  </a:cubicBezTo>
                  <a:cubicBezTo>
                    <a:pt x="62253" y="69029"/>
                    <a:pt x="63080" y="63569"/>
                    <a:pt x="64486" y="58244"/>
                  </a:cubicBezTo>
                  <a:cubicBezTo>
                    <a:pt x="66346" y="53863"/>
                    <a:pt x="62584" y="48200"/>
                    <a:pt x="65726" y="48200"/>
                  </a:cubicBezTo>
                  <a:cubicBezTo>
                    <a:pt x="68867" y="48200"/>
                    <a:pt x="77672" y="48200"/>
                    <a:pt x="77672" y="42578"/>
                  </a:cubicBezTo>
                  <a:cubicBezTo>
                    <a:pt x="77672" y="36956"/>
                    <a:pt x="80193" y="38775"/>
                    <a:pt x="82054" y="35633"/>
                  </a:cubicBezTo>
                  <a:cubicBezTo>
                    <a:pt x="83914" y="32492"/>
                    <a:pt x="76432" y="26209"/>
                    <a:pt x="75150" y="24349"/>
                  </a:cubicBezTo>
                  <a:cubicBezTo>
                    <a:pt x="73869" y="22488"/>
                    <a:pt x="80813" y="21827"/>
                    <a:pt x="85815" y="14304"/>
                  </a:cubicBezTo>
                  <a:cubicBezTo>
                    <a:pt x="87634" y="11576"/>
                    <a:pt x="86890" y="6037"/>
                    <a:pt x="85195" y="-81"/>
                  </a:cubicBezTo>
                  <a:cubicBezTo>
                    <a:pt x="84368" y="2151"/>
                    <a:pt x="82715" y="3763"/>
                    <a:pt x="79863" y="2068"/>
                  </a:cubicBezTo>
                  <a:cubicBezTo>
                    <a:pt x="75150" y="-784"/>
                    <a:pt x="67958" y="787"/>
                    <a:pt x="58533" y="2688"/>
                  </a:cubicBezTo>
                  <a:cubicBezTo>
                    <a:pt x="49108" y="4590"/>
                    <a:pt x="46132" y="13684"/>
                    <a:pt x="49728" y="17445"/>
                  </a:cubicBezTo>
                  <a:cubicBezTo>
                    <a:pt x="53325" y="21207"/>
                    <a:pt x="40635" y="23067"/>
                    <a:pt x="39684" y="18066"/>
                  </a:cubicBezTo>
                  <a:cubicBezTo>
                    <a:pt x="38733" y="13064"/>
                    <a:pt x="29309" y="16495"/>
                    <a:pt x="29929" y="23067"/>
                  </a:cubicBezTo>
                  <a:cubicBezTo>
                    <a:pt x="30548" y="29640"/>
                    <a:pt x="19595" y="32202"/>
                    <a:pt x="20214" y="40346"/>
                  </a:cubicBezTo>
                  <a:cubicBezTo>
                    <a:pt x="20834" y="48489"/>
                    <a:pt x="10170" y="56054"/>
                    <a:pt x="3266" y="60146"/>
                  </a:cubicBezTo>
                  <a:lnTo>
                    <a:pt x="-82" y="62089"/>
                  </a:lnTo>
                  <a:cubicBezTo>
                    <a:pt x="2274" y="63366"/>
                    <a:pt x="4837" y="64259"/>
                    <a:pt x="7483" y="64734"/>
                  </a:cubicBezTo>
                  <a:cubicBezTo>
                    <a:pt x="13146" y="64610"/>
                    <a:pt x="23810" y="61758"/>
                    <a:pt x="27655" y="57914"/>
                  </a:cubicBezTo>
                  <a:close/>
                </a:path>
              </a:pathLst>
            </a:custGeom>
            <a:grpFill/>
            <a:ln w="6350" cap="flat">
              <a:solidFill>
                <a:schemeClr val="bg1"/>
              </a:solidFill>
              <a:prstDash val="solid"/>
              <a:miter/>
            </a:ln>
          </p:spPr>
          <p:txBody>
            <a:bodyPr rtlCol="0" anchor="ctr"/>
            <a:lstStyle/>
            <a:p>
              <a:endParaRPr lang="uk-UA"/>
            </a:p>
          </p:txBody>
        </p:sp>
        <p:sp>
          <p:nvSpPr>
            <p:cNvPr id="372" name="Freeform: Shape 371">
              <a:extLst>
                <a:ext uri="{FF2B5EF4-FFF2-40B4-BE49-F238E27FC236}">
                  <a16:creationId xmlns:a16="http://schemas.microsoft.com/office/drawing/2014/main" id="{85E30F7A-94A9-402D-BCDD-3EF124D11855}"/>
                </a:ext>
              </a:extLst>
            </p:cNvPr>
            <p:cNvSpPr/>
            <p:nvPr/>
          </p:nvSpPr>
          <p:spPr>
            <a:xfrm>
              <a:off x="4791442" y="2061831"/>
              <a:ext cx="14070" cy="19593"/>
            </a:xfrm>
            <a:custGeom>
              <a:avLst/>
              <a:gdLst>
                <a:gd name="connsiteX0" fmla="*/ 7417 w 14070"/>
                <a:gd name="connsiteY0" fmla="*/ -81 h 19593"/>
                <a:gd name="connsiteX1" fmla="*/ -24 w 14070"/>
                <a:gd name="connsiteY1" fmla="*/ 17941 h 19593"/>
                <a:gd name="connsiteX2" fmla="*/ 13989 w 14070"/>
                <a:gd name="connsiteY2" fmla="*/ 19512 h 19593"/>
                <a:gd name="connsiteX3" fmla="*/ 7293 w 14070"/>
                <a:gd name="connsiteY3" fmla="*/ 1944 h 19593"/>
                <a:gd name="connsiteX4" fmla="*/ 7417 w 14070"/>
                <a:gd name="connsiteY4" fmla="*/ -81 h 1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0" h="19593">
                  <a:moveTo>
                    <a:pt x="7417" y="-81"/>
                  </a:moveTo>
                  <a:cubicBezTo>
                    <a:pt x="3283" y="2275"/>
                    <a:pt x="-603" y="7277"/>
                    <a:pt x="-24" y="17941"/>
                  </a:cubicBezTo>
                  <a:cubicBezTo>
                    <a:pt x="4688" y="17813"/>
                    <a:pt x="9401" y="18342"/>
                    <a:pt x="13989" y="19512"/>
                  </a:cubicBezTo>
                  <a:cubicBezTo>
                    <a:pt x="13617" y="13105"/>
                    <a:pt x="11302" y="6967"/>
                    <a:pt x="7293" y="1944"/>
                  </a:cubicBezTo>
                  <a:cubicBezTo>
                    <a:pt x="6962" y="1299"/>
                    <a:pt x="7003" y="518"/>
                    <a:pt x="7417" y="-81"/>
                  </a:cubicBezTo>
                  <a:close/>
                </a:path>
              </a:pathLst>
            </a:custGeom>
            <a:grpFill/>
            <a:ln w="6350" cap="flat">
              <a:solidFill>
                <a:schemeClr val="bg1"/>
              </a:solidFill>
              <a:prstDash val="solid"/>
              <a:miter/>
            </a:ln>
          </p:spPr>
          <p:txBody>
            <a:bodyPr rtlCol="0" anchor="ctr"/>
            <a:lstStyle/>
            <a:p>
              <a:endParaRPr lang="uk-UA"/>
            </a:p>
          </p:txBody>
        </p:sp>
        <p:sp>
          <p:nvSpPr>
            <p:cNvPr id="373" name="Freeform: Shape 372">
              <a:extLst>
                <a:ext uri="{FF2B5EF4-FFF2-40B4-BE49-F238E27FC236}">
                  <a16:creationId xmlns:a16="http://schemas.microsoft.com/office/drawing/2014/main" id="{2AAD29B4-DA61-48C6-BD78-D3FFD6C724BF}"/>
                </a:ext>
              </a:extLst>
            </p:cNvPr>
            <p:cNvSpPr/>
            <p:nvPr/>
          </p:nvSpPr>
          <p:spPr>
            <a:xfrm>
              <a:off x="4720980" y="2023131"/>
              <a:ext cx="81967" cy="57084"/>
            </a:xfrm>
            <a:custGeom>
              <a:avLst/>
              <a:gdLst>
                <a:gd name="connsiteX0" fmla="*/ 2853 w 81967"/>
                <a:gd name="connsiteY0" fmla="*/ 15017 h 57084"/>
                <a:gd name="connsiteX1" fmla="*/ 10376 w 81967"/>
                <a:gd name="connsiteY1" fmla="*/ 23037 h 57084"/>
                <a:gd name="connsiteX2" fmla="*/ 21206 w 81967"/>
                <a:gd name="connsiteY2" fmla="*/ 29650 h 57084"/>
                <a:gd name="connsiteX3" fmla="*/ 34393 w 81967"/>
                <a:gd name="connsiteY3" fmla="*/ 37628 h 57084"/>
                <a:gd name="connsiteX4" fmla="*/ 40510 w 81967"/>
                <a:gd name="connsiteY4" fmla="*/ 44697 h 57084"/>
                <a:gd name="connsiteX5" fmla="*/ 49935 w 81967"/>
                <a:gd name="connsiteY5" fmla="*/ 39985 h 57084"/>
                <a:gd name="connsiteX6" fmla="*/ 56053 w 81967"/>
                <a:gd name="connsiteY6" fmla="*/ 49905 h 57084"/>
                <a:gd name="connsiteX7" fmla="*/ 66883 w 81967"/>
                <a:gd name="connsiteY7" fmla="*/ 56932 h 57084"/>
                <a:gd name="connsiteX8" fmla="*/ 70273 w 81967"/>
                <a:gd name="connsiteY8" fmla="*/ 56643 h 57084"/>
                <a:gd name="connsiteX9" fmla="*/ 77713 w 81967"/>
                <a:gd name="connsiteY9" fmla="*/ 38620 h 57084"/>
                <a:gd name="connsiteX10" fmla="*/ 81847 w 81967"/>
                <a:gd name="connsiteY10" fmla="*/ 32461 h 57084"/>
                <a:gd name="connsiteX11" fmla="*/ 76184 w 81967"/>
                <a:gd name="connsiteY11" fmla="*/ 19275 h 57084"/>
                <a:gd name="connsiteX12" fmla="*/ 76184 w 81967"/>
                <a:gd name="connsiteY12" fmla="*/ 18614 h 57084"/>
                <a:gd name="connsiteX13" fmla="*/ 71554 w 81967"/>
                <a:gd name="connsiteY13" fmla="*/ 14480 h 57084"/>
                <a:gd name="connsiteX14" fmla="*/ 56177 w 81967"/>
                <a:gd name="connsiteY14" fmla="*/ 3939 h 57084"/>
                <a:gd name="connsiteX15" fmla="*/ 41792 w 81967"/>
                <a:gd name="connsiteY15" fmla="*/ 1996 h 57084"/>
                <a:gd name="connsiteX16" fmla="*/ 21620 w 81967"/>
                <a:gd name="connsiteY16" fmla="*/ 8693 h 57084"/>
                <a:gd name="connsiteX17" fmla="*/ 14055 w 81967"/>
                <a:gd name="connsiteY17" fmla="*/ 6047 h 57084"/>
                <a:gd name="connsiteX18" fmla="*/ -82 w 81967"/>
                <a:gd name="connsiteY18" fmla="*/ 12124 h 57084"/>
                <a:gd name="connsiteX19" fmla="*/ 2853 w 81967"/>
                <a:gd name="connsiteY19" fmla="*/ 15017 h 5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967" h="57084">
                  <a:moveTo>
                    <a:pt x="2853" y="15017"/>
                  </a:moveTo>
                  <a:cubicBezTo>
                    <a:pt x="3308" y="18324"/>
                    <a:pt x="8475" y="26344"/>
                    <a:pt x="10376" y="23037"/>
                  </a:cubicBezTo>
                  <a:cubicBezTo>
                    <a:pt x="12278" y="19730"/>
                    <a:pt x="16990" y="27170"/>
                    <a:pt x="21206" y="29650"/>
                  </a:cubicBezTo>
                  <a:cubicBezTo>
                    <a:pt x="25423" y="32131"/>
                    <a:pt x="33938" y="34817"/>
                    <a:pt x="34393" y="37628"/>
                  </a:cubicBezTo>
                  <a:cubicBezTo>
                    <a:pt x="34847" y="40439"/>
                    <a:pt x="36253" y="46598"/>
                    <a:pt x="40510" y="44697"/>
                  </a:cubicBezTo>
                  <a:cubicBezTo>
                    <a:pt x="44768" y="42795"/>
                    <a:pt x="49935" y="36223"/>
                    <a:pt x="49935" y="39985"/>
                  </a:cubicBezTo>
                  <a:cubicBezTo>
                    <a:pt x="49935" y="43746"/>
                    <a:pt x="51341" y="50856"/>
                    <a:pt x="56053" y="49905"/>
                  </a:cubicBezTo>
                  <a:cubicBezTo>
                    <a:pt x="60765" y="48955"/>
                    <a:pt x="62171" y="57883"/>
                    <a:pt x="66883" y="56932"/>
                  </a:cubicBezTo>
                  <a:cubicBezTo>
                    <a:pt x="67999" y="56771"/>
                    <a:pt x="69157" y="56676"/>
                    <a:pt x="70273" y="56643"/>
                  </a:cubicBezTo>
                  <a:cubicBezTo>
                    <a:pt x="69694" y="45978"/>
                    <a:pt x="73538" y="40977"/>
                    <a:pt x="77713" y="38620"/>
                  </a:cubicBezTo>
                  <a:cubicBezTo>
                    <a:pt x="78664" y="36760"/>
                    <a:pt x="81516" y="34776"/>
                    <a:pt x="81847" y="32461"/>
                  </a:cubicBezTo>
                  <a:cubicBezTo>
                    <a:pt x="82467" y="29320"/>
                    <a:pt x="75564" y="23037"/>
                    <a:pt x="76184" y="19275"/>
                  </a:cubicBezTo>
                  <a:cubicBezTo>
                    <a:pt x="76184" y="19275"/>
                    <a:pt x="76184" y="18820"/>
                    <a:pt x="76184" y="18614"/>
                  </a:cubicBezTo>
                  <a:cubicBezTo>
                    <a:pt x="74530" y="17340"/>
                    <a:pt x="73001" y="15960"/>
                    <a:pt x="71554" y="14480"/>
                  </a:cubicBezTo>
                  <a:cubicBezTo>
                    <a:pt x="65767" y="8693"/>
                    <a:pt x="60021" y="7742"/>
                    <a:pt x="56177" y="3939"/>
                  </a:cubicBezTo>
                  <a:cubicBezTo>
                    <a:pt x="52333" y="136"/>
                    <a:pt x="45636" y="-1848"/>
                    <a:pt x="41792" y="1996"/>
                  </a:cubicBezTo>
                  <a:cubicBezTo>
                    <a:pt x="37948" y="5841"/>
                    <a:pt x="27407" y="8693"/>
                    <a:pt x="21620" y="8693"/>
                  </a:cubicBezTo>
                  <a:cubicBezTo>
                    <a:pt x="18974" y="8218"/>
                    <a:pt x="16412" y="7325"/>
                    <a:pt x="14055" y="6047"/>
                  </a:cubicBezTo>
                  <a:cubicBezTo>
                    <a:pt x="9674" y="8796"/>
                    <a:pt x="4920" y="10847"/>
                    <a:pt x="-82" y="12124"/>
                  </a:cubicBezTo>
                  <a:cubicBezTo>
                    <a:pt x="1241" y="13529"/>
                    <a:pt x="2853" y="12868"/>
                    <a:pt x="2853" y="15017"/>
                  </a:cubicBezTo>
                  <a:close/>
                </a:path>
              </a:pathLst>
            </a:custGeom>
            <a:grpFill/>
            <a:ln w="6350" cap="flat">
              <a:solidFill>
                <a:schemeClr val="bg1"/>
              </a:solidFill>
              <a:prstDash val="solid"/>
              <a:miter/>
            </a:ln>
          </p:spPr>
          <p:txBody>
            <a:bodyPr rtlCol="0" anchor="ctr"/>
            <a:lstStyle/>
            <a:p>
              <a:endParaRPr lang="uk-UA"/>
            </a:p>
          </p:txBody>
        </p:sp>
        <p:sp>
          <p:nvSpPr>
            <p:cNvPr id="374" name="Freeform: Shape 373">
              <a:extLst>
                <a:ext uri="{FF2B5EF4-FFF2-40B4-BE49-F238E27FC236}">
                  <a16:creationId xmlns:a16="http://schemas.microsoft.com/office/drawing/2014/main" id="{E9369244-4EDD-4349-B4F3-9BA97D6E9886}"/>
                </a:ext>
              </a:extLst>
            </p:cNvPr>
            <p:cNvSpPr/>
            <p:nvPr/>
          </p:nvSpPr>
          <p:spPr>
            <a:xfrm>
              <a:off x="5096004" y="2109824"/>
              <a:ext cx="191352" cy="124959"/>
            </a:xfrm>
            <a:custGeom>
              <a:avLst/>
              <a:gdLst>
                <a:gd name="connsiteX0" fmla="*/ 171734 w 191352"/>
                <a:gd name="connsiteY0" fmla="*/ 83294 h 124959"/>
                <a:gd name="connsiteX1" fmla="*/ 163467 w 191352"/>
                <a:gd name="connsiteY1" fmla="*/ 78251 h 124959"/>
                <a:gd name="connsiteX2" fmla="*/ 164004 w 191352"/>
                <a:gd name="connsiteY2" fmla="*/ 77548 h 124959"/>
                <a:gd name="connsiteX3" fmla="*/ 160325 w 191352"/>
                <a:gd name="connsiteY3" fmla="*/ 53615 h 124959"/>
                <a:gd name="connsiteX4" fmla="*/ 146891 w 191352"/>
                <a:gd name="connsiteY4" fmla="*/ 23894 h 124959"/>
                <a:gd name="connsiteX5" fmla="*/ 132919 w 191352"/>
                <a:gd name="connsiteY5" fmla="*/ -81 h 124959"/>
                <a:gd name="connsiteX6" fmla="*/ 122668 w 191352"/>
                <a:gd name="connsiteY6" fmla="*/ 4797 h 124959"/>
                <a:gd name="connsiteX7" fmla="*/ 110721 w 191352"/>
                <a:gd name="connsiteY7" fmla="*/ 11080 h 124959"/>
                <a:gd name="connsiteX8" fmla="*/ 100057 w 191352"/>
                <a:gd name="connsiteY8" fmla="*/ 12320 h 124959"/>
                <a:gd name="connsiteX9" fmla="*/ 90632 w 191352"/>
                <a:gd name="connsiteY9" fmla="*/ 14841 h 124959"/>
                <a:gd name="connsiteX10" fmla="*/ 78231 w 191352"/>
                <a:gd name="connsiteY10" fmla="*/ 11080 h 124959"/>
                <a:gd name="connsiteX11" fmla="*/ 56902 w 191352"/>
                <a:gd name="connsiteY11" fmla="*/ 7318 h 124959"/>
                <a:gd name="connsiteX12" fmla="*/ 48635 w 191352"/>
                <a:gd name="connsiteY12" fmla="*/ 8021 h 124959"/>
                <a:gd name="connsiteX13" fmla="*/ 46609 w 191352"/>
                <a:gd name="connsiteY13" fmla="*/ 12650 h 124959"/>
                <a:gd name="connsiteX14" fmla="*/ 32472 w 191352"/>
                <a:gd name="connsiteY14" fmla="*/ 21579 h 124959"/>
                <a:gd name="connsiteX15" fmla="*/ 13168 w 191352"/>
                <a:gd name="connsiteY15" fmla="*/ 53615 h 124959"/>
                <a:gd name="connsiteX16" fmla="*/ -60 w 191352"/>
                <a:gd name="connsiteY16" fmla="*/ 63494 h 124959"/>
                <a:gd name="connsiteX17" fmla="*/ 7505 w 191352"/>
                <a:gd name="connsiteY17" fmla="*/ 75895 h 124959"/>
                <a:gd name="connsiteX18" fmla="*/ 13458 w 191352"/>
                <a:gd name="connsiteY18" fmla="*/ 83422 h 124959"/>
                <a:gd name="connsiteX19" fmla="*/ 14574 w 191352"/>
                <a:gd name="connsiteY19" fmla="*/ 83459 h 124959"/>
                <a:gd name="connsiteX20" fmla="*/ 17384 w 191352"/>
                <a:gd name="connsiteY20" fmla="*/ 96646 h 124959"/>
                <a:gd name="connsiteX21" fmla="*/ 40946 w 191352"/>
                <a:gd name="connsiteY21" fmla="*/ 103714 h 124959"/>
                <a:gd name="connsiteX22" fmla="*/ 42186 w 191352"/>
                <a:gd name="connsiteY22" fmla="*/ 112974 h 124959"/>
                <a:gd name="connsiteX23" fmla="*/ 54298 w 191352"/>
                <a:gd name="connsiteY23" fmla="*/ 121241 h 124959"/>
                <a:gd name="connsiteX24" fmla="*/ 76867 w 191352"/>
                <a:gd name="connsiteY24" fmla="*/ 123762 h 124959"/>
                <a:gd name="connsiteX25" fmla="*/ 99478 w 191352"/>
                <a:gd name="connsiteY25" fmla="*/ 124382 h 124959"/>
                <a:gd name="connsiteX26" fmla="*/ 114566 w 191352"/>
                <a:gd name="connsiteY26" fmla="*/ 118099 h 124959"/>
                <a:gd name="connsiteX27" fmla="*/ 139698 w 191352"/>
                <a:gd name="connsiteY27" fmla="*/ 113718 h 124959"/>
                <a:gd name="connsiteX28" fmla="*/ 156646 w 191352"/>
                <a:gd name="connsiteY28" fmla="*/ 118761 h 124959"/>
                <a:gd name="connsiteX29" fmla="*/ 169502 w 191352"/>
                <a:gd name="connsiteY29" fmla="*/ 124879 h 124959"/>
                <a:gd name="connsiteX30" fmla="*/ 169502 w 191352"/>
                <a:gd name="connsiteY30" fmla="*/ 113718 h 124959"/>
                <a:gd name="connsiteX31" fmla="*/ 180167 w 191352"/>
                <a:gd name="connsiteY31" fmla="*/ 96439 h 124959"/>
                <a:gd name="connsiteX32" fmla="*/ 191162 w 191352"/>
                <a:gd name="connsiteY32" fmla="*/ 84824 h 124959"/>
                <a:gd name="connsiteX33" fmla="*/ 191162 w 191352"/>
                <a:gd name="connsiteY33" fmla="*/ 83831 h 124959"/>
                <a:gd name="connsiteX34" fmla="*/ 183680 w 191352"/>
                <a:gd name="connsiteY34" fmla="*/ 78540 h 124959"/>
                <a:gd name="connsiteX35" fmla="*/ 171734 w 191352"/>
                <a:gd name="connsiteY35" fmla="*/ 83294 h 12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1352" h="124959">
                  <a:moveTo>
                    <a:pt x="171734" y="83294"/>
                  </a:moveTo>
                  <a:cubicBezTo>
                    <a:pt x="167352" y="82674"/>
                    <a:pt x="161689" y="80773"/>
                    <a:pt x="163467" y="78251"/>
                  </a:cubicBezTo>
                  <a:cubicBezTo>
                    <a:pt x="163467" y="78251"/>
                    <a:pt x="163839" y="77796"/>
                    <a:pt x="164004" y="77548"/>
                  </a:cubicBezTo>
                  <a:cubicBezTo>
                    <a:pt x="158135" y="72795"/>
                    <a:pt x="156564" y="57376"/>
                    <a:pt x="160325" y="53615"/>
                  </a:cubicBezTo>
                  <a:cubicBezTo>
                    <a:pt x="165120" y="48820"/>
                    <a:pt x="152636" y="30590"/>
                    <a:pt x="146891" y="23894"/>
                  </a:cubicBezTo>
                  <a:cubicBezTo>
                    <a:pt x="141724" y="16222"/>
                    <a:pt x="137053" y="8215"/>
                    <a:pt x="132919" y="-81"/>
                  </a:cubicBezTo>
                  <a:cubicBezTo>
                    <a:pt x="129199" y="766"/>
                    <a:pt x="125685" y="2432"/>
                    <a:pt x="122668" y="4797"/>
                  </a:cubicBezTo>
                  <a:cubicBezTo>
                    <a:pt x="119692" y="8422"/>
                    <a:pt x="115392" y="10687"/>
                    <a:pt x="110721" y="11080"/>
                  </a:cubicBezTo>
                  <a:cubicBezTo>
                    <a:pt x="106960" y="11080"/>
                    <a:pt x="103157" y="9220"/>
                    <a:pt x="100057" y="12320"/>
                  </a:cubicBezTo>
                  <a:cubicBezTo>
                    <a:pt x="96957" y="15420"/>
                    <a:pt x="92492" y="16743"/>
                    <a:pt x="90632" y="14841"/>
                  </a:cubicBezTo>
                  <a:cubicBezTo>
                    <a:pt x="86953" y="12436"/>
                    <a:pt x="82654" y="11133"/>
                    <a:pt x="78231" y="11080"/>
                  </a:cubicBezTo>
                  <a:cubicBezTo>
                    <a:pt x="73850" y="11080"/>
                    <a:pt x="60002" y="7318"/>
                    <a:pt x="56902" y="7318"/>
                  </a:cubicBezTo>
                  <a:cubicBezTo>
                    <a:pt x="54132" y="7380"/>
                    <a:pt x="51363" y="7612"/>
                    <a:pt x="48635" y="8021"/>
                  </a:cubicBezTo>
                  <a:cubicBezTo>
                    <a:pt x="49337" y="9385"/>
                    <a:pt x="48635" y="10997"/>
                    <a:pt x="46609" y="12650"/>
                  </a:cubicBezTo>
                  <a:cubicBezTo>
                    <a:pt x="42806" y="15461"/>
                    <a:pt x="35283" y="19719"/>
                    <a:pt x="32472" y="21579"/>
                  </a:cubicBezTo>
                  <a:cubicBezTo>
                    <a:pt x="29661" y="23439"/>
                    <a:pt x="19741" y="47042"/>
                    <a:pt x="13168" y="53615"/>
                  </a:cubicBezTo>
                  <a:cubicBezTo>
                    <a:pt x="6596" y="60187"/>
                    <a:pt x="436" y="61138"/>
                    <a:pt x="-60" y="63494"/>
                  </a:cubicBezTo>
                  <a:cubicBezTo>
                    <a:pt x="-556" y="65850"/>
                    <a:pt x="7505" y="71968"/>
                    <a:pt x="7505" y="75895"/>
                  </a:cubicBezTo>
                  <a:cubicBezTo>
                    <a:pt x="7050" y="79615"/>
                    <a:pt x="9737" y="82984"/>
                    <a:pt x="13458" y="83422"/>
                  </a:cubicBezTo>
                  <a:cubicBezTo>
                    <a:pt x="13829" y="83464"/>
                    <a:pt x="14201" y="83480"/>
                    <a:pt x="14574" y="83459"/>
                  </a:cubicBezTo>
                  <a:cubicBezTo>
                    <a:pt x="19741" y="83459"/>
                    <a:pt x="14077" y="95860"/>
                    <a:pt x="17384" y="96646"/>
                  </a:cubicBezTo>
                  <a:cubicBezTo>
                    <a:pt x="20691" y="97431"/>
                    <a:pt x="40946" y="99002"/>
                    <a:pt x="40946" y="103714"/>
                  </a:cubicBezTo>
                  <a:cubicBezTo>
                    <a:pt x="40946" y="107352"/>
                    <a:pt x="43178" y="110452"/>
                    <a:pt x="42186" y="112974"/>
                  </a:cubicBezTo>
                  <a:cubicBezTo>
                    <a:pt x="47890" y="113924"/>
                    <a:pt x="52065" y="121696"/>
                    <a:pt x="54298" y="121241"/>
                  </a:cubicBezTo>
                  <a:cubicBezTo>
                    <a:pt x="56530" y="120786"/>
                    <a:pt x="73767" y="124382"/>
                    <a:pt x="76867" y="123762"/>
                  </a:cubicBezTo>
                  <a:cubicBezTo>
                    <a:pt x="84390" y="123374"/>
                    <a:pt x="91955" y="123581"/>
                    <a:pt x="99478" y="124382"/>
                  </a:cubicBezTo>
                  <a:cubicBezTo>
                    <a:pt x="105182" y="124659"/>
                    <a:pt x="110721" y="122353"/>
                    <a:pt x="114566" y="118099"/>
                  </a:cubicBezTo>
                  <a:cubicBezTo>
                    <a:pt x="118948" y="113718"/>
                    <a:pt x="134655" y="113098"/>
                    <a:pt x="139698" y="113718"/>
                  </a:cubicBezTo>
                  <a:cubicBezTo>
                    <a:pt x="144742" y="114338"/>
                    <a:pt x="154745" y="115619"/>
                    <a:pt x="156646" y="118761"/>
                  </a:cubicBezTo>
                  <a:cubicBezTo>
                    <a:pt x="160490" y="121625"/>
                    <a:pt x="164872" y="123705"/>
                    <a:pt x="169502" y="124879"/>
                  </a:cubicBezTo>
                  <a:cubicBezTo>
                    <a:pt x="169791" y="121162"/>
                    <a:pt x="169791" y="117434"/>
                    <a:pt x="169502" y="113718"/>
                  </a:cubicBezTo>
                  <a:cubicBezTo>
                    <a:pt x="169791" y="107104"/>
                    <a:pt x="173636" y="97183"/>
                    <a:pt x="180167" y="96439"/>
                  </a:cubicBezTo>
                  <a:cubicBezTo>
                    <a:pt x="186698" y="95695"/>
                    <a:pt x="192113" y="95819"/>
                    <a:pt x="191162" y="84824"/>
                  </a:cubicBezTo>
                  <a:cubicBezTo>
                    <a:pt x="191162" y="84493"/>
                    <a:pt x="191162" y="84162"/>
                    <a:pt x="191162" y="83831"/>
                  </a:cubicBezTo>
                  <a:cubicBezTo>
                    <a:pt x="189013" y="81641"/>
                    <a:pt x="186450" y="79851"/>
                    <a:pt x="183680" y="78540"/>
                  </a:cubicBezTo>
                  <a:cubicBezTo>
                    <a:pt x="181159" y="78210"/>
                    <a:pt x="173470" y="83542"/>
                    <a:pt x="171734" y="83294"/>
                  </a:cubicBezTo>
                  <a:close/>
                </a:path>
              </a:pathLst>
            </a:custGeom>
            <a:grpFill/>
            <a:ln w="6350" cap="flat">
              <a:solidFill>
                <a:schemeClr val="bg1"/>
              </a:solidFill>
              <a:prstDash val="solid"/>
              <a:miter/>
            </a:ln>
          </p:spPr>
          <p:txBody>
            <a:bodyPr rtlCol="0" anchor="ctr"/>
            <a:lstStyle/>
            <a:p>
              <a:endParaRPr lang="uk-UA"/>
            </a:p>
          </p:txBody>
        </p:sp>
        <p:sp>
          <p:nvSpPr>
            <p:cNvPr id="375" name="Freeform: Shape 374">
              <a:extLst>
                <a:ext uri="{FF2B5EF4-FFF2-40B4-BE49-F238E27FC236}">
                  <a16:creationId xmlns:a16="http://schemas.microsoft.com/office/drawing/2014/main" id="{E651BBF7-A209-4B47-A6EB-A2DDF76E57F8}"/>
                </a:ext>
              </a:extLst>
            </p:cNvPr>
            <p:cNvSpPr/>
            <p:nvPr/>
          </p:nvSpPr>
          <p:spPr>
            <a:xfrm>
              <a:off x="5229129" y="2105869"/>
              <a:ext cx="65766" cy="81583"/>
            </a:xfrm>
            <a:custGeom>
              <a:avLst/>
              <a:gdLst>
                <a:gd name="connsiteX0" fmla="*/ 47414 w 65766"/>
                <a:gd name="connsiteY0" fmla="*/ 20697 h 81584"/>
                <a:gd name="connsiteX1" fmla="*/ 32326 w 65766"/>
                <a:gd name="connsiteY1" fmla="*/ 9371 h 81584"/>
                <a:gd name="connsiteX2" fmla="*/ 15378 w 65766"/>
                <a:gd name="connsiteY2" fmla="*/ -54 h 81584"/>
                <a:gd name="connsiteX3" fmla="*/ -82 w 65766"/>
                <a:gd name="connsiteY3" fmla="*/ 3873 h 81584"/>
                <a:gd name="connsiteX4" fmla="*/ 13890 w 65766"/>
                <a:gd name="connsiteY4" fmla="*/ 27848 h 81584"/>
                <a:gd name="connsiteX5" fmla="*/ 27324 w 65766"/>
                <a:gd name="connsiteY5" fmla="*/ 57569 h 81584"/>
                <a:gd name="connsiteX6" fmla="*/ 31003 w 65766"/>
                <a:gd name="connsiteY6" fmla="*/ 81503 h 81584"/>
                <a:gd name="connsiteX7" fmla="*/ 42991 w 65766"/>
                <a:gd name="connsiteY7" fmla="*/ 62736 h 81584"/>
                <a:gd name="connsiteX8" fmla="*/ 51258 w 65766"/>
                <a:gd name="connsiteY8" fmla="*/ 53312 h 81584"/>
                <a:gd name="connsiteX9" fmla="*/ 65685 w 65766"/>
                <a:gd name="connsiteY9" fmla="*/ 55833 h 81584"/>
                <a:gd name="connsiteX10" fmla="*/ 60683 w 65766"/>
                <a:gd name="connsiteY10" fmla="*/ 42027 h 81584"/>
                <a:gd name="connsiteX11" fmla="*/ 47414 w 65766"/>
                <a:gd name="connsiteY11" fmla="*/ 20697 h 8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766" h="81584">
                  <a:moveTo>
                    <a:pt x="47414" y="20697"/>
                  </a:moveTo>
                  <a:cubicBezTo>
                    <a:pt x="45223" y="14141"/>
                    <a:pt x="39229" y="9627"/>
                    <a:pt x="32326" y="9371"/>
                  </a:cubicBezTo>
                  <a:cubicBezTo>
                    <a:pt x="27945" y="9371"/>
                    <a:pt x="20422" y="-674"/>
                    <a:pt x="15378" y="-54"/>
                  </a:cubicBezTo>
                  <a:cubicBezTo>
                    <a:pt x="10128" y="910"/>
                    <a:pt x="4961" y="2224"/>
                    <a:pt x="-82" y="3873"/>
                  </a:cubicBezTo>
                  <a:cubicBezTo>
                    <a:pt x="4052" y="12170"/>
                    <a:pt x="8723" y="20176"/>
                    <a:pt x="13890" y="27848"/>
                  </a:cubicBezTo>
                  <a:cubicBezTo>
                    <a:pt x="19636" y="34545"/>
                    <a:pt x="32120" y="52650"/>
                    <a:pt x="27324" y="57569"/>
                  </a:cubicBezTo>
                  <a:cubicBezTo>
                    <a:pt x="23563" y="61331"/>
                    <a:pt x="25134" y="76749"/>
                    <a:pt x="31003" y="81503"/>
                  </a:cubicBezTo>
                  <a:cubicBezTo>
                    <a:pt x="33732" y="77948"/>
                    <a:pt x="42991" y="66291"/>
                    <a:pt x="42991" y="62736"/>
                  </a:cubicBezTo>
                  <a:cubicBezTo>
                    <a:pt x="42991" y="59181"/>
                    <a:pt x="43653" y="51452"/>
                    <a:pt x="51258" y="53312"/>
                  </a:cubicBezTo>
                  <a:cubicBezTo>
                    <a:pt x="58864" y="55172"/>
                    <a:pt x="65685" y="58355"/>
                    <a:pt x="65685" y="55833"/>
                  </a:cubicBezTo>
                  <a:cubicBezTo>
                    <a:pt x="65354" y="50852"/>
                    <a:pt x="63618" y="46065"/>
                    <a:pt x="60683" y="42027"/>
                  </a:cubicBezTo>
                  <a:cubicBezTo>
                    <a:pt x="54937" y="35830"/>
                    <a:pt x="50431" y="28588"/>
                    <a:pt x="47414" y="20697"/>
                  </a:cubicBezTo>
                  <a:close/>
                </a:path>
              </a:pathLst>
            </a:custGeom>
            <a:grpFill/>
            <a:ln w="6350" cap="flat">
              <a:solidFill>
                <a:schemeClr val="bg1"/>
              </a:solidFill>
              <a:prstDash val="solid"/>
              <a:miter/>
            </a:ln>
          </p:spPr>
          <p:txBody>
            <a:bodyPr rtlCol="0" anchor="ctr"/>
            <a:lstStyle/>
            <a:p>
              <a:endParaRPr lang="uk-UA"/>
            </a:p>
          </p:txBody>
        </p:sp>
        <p:sp>
          <p:nvSpPr>
            <p:cNvPr id="376" name="Freeform: Shape 375">
              <a:extLst>
                <a:ext uri="{FF2B5EF4-FFF2-40B4-BE49-F238E27FC236}">
                  <a16:creationId xmlns:a16="http://schemas.microsoft.com/office/drawing/2014/main" id="{36D76F36-7730-4B39-A6DA-E38C98C8C483}"/>
                </a:ext>
              </a:extLst>
            </p:cNvPr>
            <p:cNvSpPr/>
            <p:nvPr/>
          </p:nvSpPr>
          <p:spPr>
            <a:xfrm>
              <a:off x="5133218" y="2222588"/>
              <a:ext cx="132700" cy="72669"/>
            </a:xfrm>
            <a:custGeom>
              <a:avLst/>
              <a:gdLst>
                <a:gd name="connsiteX0" fmla="*/ 102525 w 132699"/>
                <a:gd name="connsiteY0" fmla="*/ 663 h 72669"/>
                <a:gd name="connsiteX1" fmla="*/ 77393 w 132699"/>
                <a:gd name="connsiteY1" fmla="*/ 5045 h 72669"/>
                <a:gd name="connsiteX2" fmla="*/ 62305 w 132699"/>
                <a:gd name="connsiteY2" fmla="*/ 11328 h 72669"/>
                <a:gd name="connsiteX3" fmla="*/ 39694 w 132699"/>
                <a:gd name="connsiteY3" fmla="*/ 10708 h 72669"/>
                <a:gd name="connsiteX4" fmla="*/ 17125 w 132699"/>
                <a:gd name="connsiteY4" fmla="*/ 8186 h 72669"/>
                <a:gd name="connsiteX5" fmla="*/ 5013 w 132699"/>
                <a:gd name="connsiteY5" fmla="*/ -81 h 72669"/>
                <a:gd name="connsiteX6" fmla="*/ 3277 w 132699"/>
                <a:gd name="connsiteY6" fmla="*/ 1944 h 72669"/>
                <a:gd name="connsiteX7" fmla="*/ 2202 w 132699"/>
                <a:gd name="connsiteY7" fmla="*/ 15465 h 72669"/>
                <a:gd name="connsiteX8" fmla="*/ 3277 w 132699"/>
                <a:gd name="connsiteY8" fmla="*/ 16536 h 72669"/>
                <a:gd name="connsiteX9" fmla="*/ 9891 w 132699"/>
                <a:gd name="connsiteY9" fmla="*/ 30218 h 72669"/>
                <a:gd name="connsiteX10" fmla="*/ 2822 w 132699"/>
                <a:gd name="connsiteY10" fmla="*/ 38486 h 72669"/>
                <a:gd name="connsiteX11" fmla="*/ 2822 w 132699"/>
                <a:gd name="connsiteY11" fmla="*/ 48861 h 72669"/>
                <a:gd name="connsiteX12" fmla="*/ 14603 w 132699"/>
                <a:gd name="connsiteY12" fmla="*/ 62543 h 72669"/>
                <a:gd name="connsiteX13" fmla="*/ 18737 w 132699"/>
                <a:gd name="connsiteY13" fmla="*/ 68496 h 72669"/>
                <a:gd name="connsiteX14" fmla="*/ 47259 w 132699"/>
                <a:gd name="connsiteY14" fmla="*/ 68827 h 72669"/>
                <a:gd name="connsiteX15" fmla="*/ 69870 w 132699"/>
                <a:gd name="connsiteY15" fmla="*/ 72588 h 72669"/>
                <a:gd name="connsiteX16" fmla="*/ 78137 w 132699"/>
                <a:gd name="connsiteY16" fmla="*/ 67545 h 72669"/>
                <a:gd name="connsiteX17" fmla="*/ 88347 w 132699"/>
                <a:gd name="connsiteY17" fmla="*/ 62667 h 72669"/>
                <a:gd name="connsiteX18" fmla="*/ 88347 w 132699"/>
                <a:gd name="connsiteY18" fmla="*/ 56880 h 72669"/>
                <a:gd name="connsiteX19" fmla="*/ 110008 w 132699"/>
                <a:gd name="connsiteY19" fmla="*/ 56880 h 72669"/>
                <a:gd name="connsiteX20" fmla="*/ 118605 w 132699"/>
                <a:gd name="connsiteY20" fmla="*/ 55268 h 72669"/>
                <a:gd name="connsiteX21" fmla="*/ 115671 w 132699"/>
                <a:gd name="connsiteY21" fmla="*/ 50266 h 72669"/>
                <a:gd name="connsiteX22" fmla="*/ 111247 w 132699"/>
                <a:gd name="connsiteY22" fmla="*/ 34269 h 72669"/>
                <a:gd name="connsiteX23" fmla="*/ 128237 w 132699"/>
                <a:gd name="connsiteY23" fmla="*/ 16081 h 72669"/>
                <a:gd name="connsiteX24" fmla="*/ 132618 w 132699"/>
                <a:gd name="connsiteY24" fmla="*/ 11534 h 72669"/>
                <a:gd name="connsiteX25" fmla="*/ 119763 w 132699"/>
                <a:gd name="connsiteY25" fmla="*/ 5417 h 72669"/>
                <a:gd name="connsiteX26" fmla="*/ 102525 w 132699"/>
                <a:gd name="connsiteY26" fmla="*/ 663 h 7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2699" h="72669">
                  <a:moveTo>
                    <a:pt x="102525" y="663"/>
                  </a:moveTo>
                  <a:cubicBezTo>
                    <a:pt x="97483" y="43"/>
                    <a:pt x="81857" y="663"/>
                    <a:pt x="77393" y="5045"/>
                  </a:cubicBezTo>
                  <a:cubicBezTo>
                    <a:pt x="73549" y="9298"/>
                    <a:pt x="68010" y="11605"/>
                    <a:pt x="62305" y="11328"/>
                  </a:cubicBezTo>
                  <a:cubicBezTo>
                    <a:pt x="54782" y="10526"/>
                    <a:pt x="47217" y="10319"/>
                    <a:pt x="39694" y="10708"/>
                  </a:cubicBezTo>
                  <a:cubicBezTo>
                    <a:pt x="36594" y="11328"/>
                    <a:pt x="19647" y="7566"/>
                    <a:pt x="17125" y="8186"/>
                  </a:cubicBezTo>
                  <a:cubicBezTo>
                    <a:pt x="14603" y="8806"/>
                    <a:pt x="10718" y="994"/>
                    <a:pt x="5013" y="-81"/>
                  </a:cubicBezTo>
                  <a:cubicBezTo>
                    <a:pt x="4683" y="766"/>
                    <a:pt x="4063" y="1481"/>
                    <a:pt x="3277" y="1944"/>
                  </a:cubicBezTo>
                  <a:cubicBezTo>
                    <a:pt x="-733" y="5383"/>
                    <a:pt x="-1229" y="11435"/>
                    <a:pt x="2202" y="15465"/>
                  </a:cubicBezTo>
                  <a:cubicBezTo>
                    <a:pt x="2533" y="15850"/>
                    <a:pt x="2905" y="16210"/>
                    <a:pt x="3277" y="16536"/>
                  </a:cubicBezTo>
                  <a:cubicBezTo>
                    <a:pt x="7989" y="20670"/>
                    <a:pt x="14107" y="30218"/>
                    <a:pt x="9891" y="30218"/>
                  </a:cubicBezTo>
                  <a:cubicBezTo>
                    <a:pt x="5798" y="30818"/>
                    <a:pt x="2781" y="34348"/>
                    <a:pt x="2822" y="38486"/>
                  </a:cubicBezTo>
                  <a:cubicBezTo>
                    <a:pt x="3277" y="41338"/>
                    <a:pt x="1417" y="47456"/>
                    <a:pt x="2822" y="48861"/>
                  </a:cubicBezTo>
                  <a:cubicBezTo>
                    <a:pt x="4228" y="50266"/>
                    <a:pt x="14107" y="59732"/>
                    <a:pt x="14603" y="62543"/>
                  </a:cubicBezTo>
                  <a:cubicBezTo>
                    <a:pt x="15099" y="65354"/>
                    <a:pt x="19068" y="66305"/>
                    <a:pt x="18737" y="68496"/>
                  </a:cubicBezTo>
                  <a:cubicBezTo>
                    <a:pt x="26673" y="67876"/>
                    <a:pt x="43538" y="66925"/>
                    <a:pt x="47259" y="68827"/>
                  </a:cubicBezTo>
                  <a:cubicBezTo>
                    <a:pt x="52261" y="71348"/>
                    <a:pt x="69870" y="72588"/>
                    <a:pt x="69870" y="72588"/>
                  </a:cubicBezTo>
                  <a:cubicBezTo>
                    <a:pt x="74872" y="72588"/>
                    <a:pt x="79253" y="70687"/>
                    <a:pt x="78137" y="67545"/>
                  </a:cubicBezTo>
                  <a:cubicBezTo>
                    <a:pt x="77021" y="64403"/>
                    <a:pt x="83635" y="63163"/>
                    <a:pt x="88347" y="62667"/>
                  </a:cubicBezTo>
                  <a:cubicBezTo>
                    <a:pt x="87520" y="59774"/>
                    <a:pt x="86983" y="57376"/>
                    <a:pt x="88347" y="56880"/>
                  </a:cubicBezTo>
                  <a:cubicBezTo>
                    <a:pt x="90703" y="55930"/>
                    <a:pt x="104345" y="54069"/>
                    <a:pt x="110008" y="56880"/>
                  </a:cubicBezTo>
                  <a:cubicBezTo>
                    <a:pt x="112942" y="57930"/>
                    <a:pt x="116249" y="57314"/>
                    <a:pt x="118605" y="55268"/>
                  </a:cubicBezTo>
                  <a:cubicBezTo>
                    <a:pt x="117820" y="52623"/>
                    <a:pt x="117117" y="50556"/>
                    <a:pt x="115671" y="50266"/>
                  </a:cubicBezTo>
                  <a:cubicBezTo>
                    <a:pt x="112199" y="49646"/>
                    <a:pt x="106866" y="35220"/>
                    <a:pt x="111247" y="34269"/>
                  </a:cubicBezTo>
                  <a:cubicBezTo>
                    <a:pt x="115629" y="33319"/>
                    <a:pt x="121292" y="18272"/>
                    <a:pt x="128237" y="16081"/>
                  </a:cubicBezTo>
                  <a:cubicBezTo>
                    <a:pt x="130427" y="15527"/>
                    <a:pt x="132164" y="13762"/>
                    <a:pt x="132618" y="11534"/>
                  </a:cubicBezTo>
                  <a:cubicBezTo>
                    <a:pt x="127989" y="10360"/>
                    <a:pt x="123607" y="8281"/>
                    <a:pt x="119763" y="5417"/>
                  </a:cubicBezTo>
                  <a:cubicBezTo>
                    <a:pt x="117572" y="2647"/>
                    <a:pt x="107527" y="1283"/>
                    <a:pt x="102525" y="663"/>
                  </a:cubicBezTo>
                  <a:close/>
                </a:path>
              </a:pathLst>
            </a:custGeom>
            <a:grpFill/>
            <a:ln w="6350" cap="flat">
              <a:solidFill>
                <a:schemeClr val="bg1"/>
              </a:solidFill>
              <a:prstDash val="solid"/>
              <a:miter/>
            </a:ln>
          </p:spPr>
          <p:txBody>
            <a:bodyPr rtlCol="0" anchor="ctr"/>
            <a:lstStyle/>
            <a:p>
              <a:endParaRPr lang="uk-UA"/>
            </a:p>
          </p:txBody>
        </p:sp>
        <p:sp>
          <p:nvSpPr>
            <p:cNvPr id="377" name="Freeform: Shape 376">
              <a:extLst>
                <a:ext uri="{FF2B5EF4-FFF2-40B4-BE49-F238E27FC236}">
                  <a16:creationId xmlns:a16="http://schemas.microsoft.com/office/drawing/2014/main" id="{4FDAE92A-41DD-4028-B478-9C2C0721C74F}"/>
                </a:ext>
              </a:extLst>
            </p:cNvPr>
            <p:cNvSpPr/>
            <p:nvPr/>
          </p:nvSpPr>
          <p:spPr>
            <a:xfrm>
              <a:off x="5094749" y="2268637"/>
              <a:ext cx="56976" cy="40302"/>
            </a:xfrm>
            <a:custGeom>
              <a:avLst/>
              <a:gdLst>
                <a:gd name="connsiteX0" fmla="*/ 13018 w 56976"/>
                <a:gd name="connsiteY0" fmla="*/ 40222 h 40302"/>
                <a:gd name="connsiteX1" fmla="*/ 13018 w 56976"/>
                <a:gd name="connsiteY1" fmla="*/ 40222 h 40302"/>
                <a:gd name="connsiteX2" fmla="*/ 13845 w 56976"/>
                <a:gd name="connsiteY2" fmla="*/ 39850 h 40302"/>
                <a:gd name="connsiteX3" fmla="*/ 13845 w 56976"/>
                <a:gd name="connsiteY3" fmla="*/ 39850 h 40302"/>
                <a:gd name="connsiteX4" fmla="*/ 15043 w 56976"/>
                <a:gd name="connsiteY4" fmla="*/ 39850 h 40302"/>
                <a:gd name="connsiteX5" fmla="*/ 15043 w 56976"/>
                <a:gd name="connsiteY5" fmla="*/ 39850 h 40302"/>
                <a:gd name="connsiteX6" fmla="*/ 21823 w 56976"/>
                <a:gd name="connsiteY6" fmla="*/ 39850 h 40302"/>
                <a:gd name="connsiteX7" fmla="*/ 22360 w 56976"/>
                <a:gd name="connsiteY7" fmla="*/ 39850 h 40302"/>
                <a:gd name="connsiteX8" fmla="*/ 24055 w 56976"/>
                <a:gd name="connsiteY8" fmla="*/ 39850 h 40302"/>
                <a:gd name="connsiteX9" fmla="*/ 24716 w 56976"/>
                <a:gd name="connsiteY9" fmla="*/ 39850 h 40302"/>
                <a:gd name="connsiteX10" fmla="*/ 26824 w 56976"/>
                <a:gd name="connsiteY10" fmla="*/ 39478 h 40302"/>
                <a:gd name="connsiteX11" fmla="*/ 36704 w 56976"/>
                <a:gd name="connsiteY11" fmla="*/ 33360 h 40302"/>
                <a:gd name="connsiteX12" fmla="*/ 56504 w 56976"/>
                <a:gd name="connsiteY12" fmla="*/ 24266 h 40302"/>
                <a:gd name="connsiteX13" fmla="*/ 56876 w 56976"/>
                <a:gd name="connsiteY13" fmla="*/ 23315 h 40302"/>
                <a:gd name="connsiteX14" fmla="*/ 52742 w 56976"/>
                <a:gd name="connsiteY14" fmla="*/ 17363 h 40302"/>
                <a:gd name="connsiteX15" fmla="*/ 40961 w 56976"/>
                <a:gd name="connsiteY15" fmla="*/ 3680 h 40302"/>
                <a:gd name="connsiteX16" fmla="*/ 40465 w 56976"/>
                <a:gd name="connsiteY16" fmla="*/ 2234 h 40302"/>
                <a:gd name="connsiteX17" fmla="*/ 40465 w 56976"/>
                <a:gd name="connsiteY17" fmla="*/ 2234 h 40302"/>
                <a:gd name="connsiteX18" fmla="*/ 40465 w 56976"/>
                <a:gd name="connsiteY18" fmla="*/ -81 h 40302"/>
                <a:gd name="connsiteX19" fmla="*/ 3883 w 56976"/>
                <a:gd name="connsiteY19" fmla="*/ 6615 h 40302"/>
                <a:gd name="connsiteX20" fmla="*/ 2643 w 56976"/>
                <a:gd name="connsiteY20" fmla="*/ 5706 h 40302"/>
                <a:gd name="connsiteX21" fmla="*/ 328 w 56976"/>
                <a:gd name="connsiteY21" fmla="*/ 27779 h 40302"/>
                <a:gd name="connsiteX22" fmla="*/ 13018 w 56976"/>
                <a:gd name="connsiteY22" fmla="*/ 40222 h 4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976" h="40302">
                  <a:moveTo>
                    <a:pt x="13018" y="40222"/>
                  </a:moveTo>
                  <a:lnTo>
                    <a:pt x="13018" y="40222"/>
                  </a:lnTo>
                  <a:cubicBezTo>
                    <a:pt x="13266" y="40040"/>
                    <a:pt x="13555" y="39916"/>
                    <a:pt x="13845" y="39850"/>
                  </a:cubicBezTo>
                  <a:lnTo>
                    <a:pt x="13845" y="39850"/>
                  </a:lnTo>
                  <a:lnTo>
                    <a:pt x="15043" y="39850"/>
                  </a:lnTo>
                  <a:lnTo>
                    <a:pt x="15043" y="39850"/>
                  </a:lnTo>
                  <a:cubicBezTo>
                    <a:pt x="16862" y="39850"/>
                    <a:pt x="19177" y="39850"/>
                    <a:pt x="21823" y="39850"/>
                  </a:cubicBezTo>
                  <a:lnTo>
                    <a:pt x="22360" y="39850"/>
                  </a:lnTo>
                  <a:lnTo>
                    <a:pt x="24055" y="39850"/>
                  </a:lnTo>
                  <a:lnTo>
                    <a:pt x="24716" y="39850"/>
                  </a:lnTo>
                  <a:cubicBezTo>
                    <a:pt x="25419" y="39771"/>
                    <a:pt x="26122" y="39647"/>
                    <a:pt x="26824" y="39478"/>
                  </a:cubicBezTo>
                  <a:cubicBezTo>
                    <a:pt x="32487" y="38072"/>
                    <a:pt x="33893" y="31954"/>
                    <a:pt x="36704" y="33360"/>
                  </a:cubicBezTo>
                  <a:cubicBezTo>
                    <a:pt x="39515" y="34765"/>
                    <a:pt x="54602" y="27077"/>
                    <a:pt x="56504" y="24266"/>
                  </a:cubicBezTo>
                  <a:cubicBezTo>
                    <a:pt x="56710" y="23985"/>
                    <a:pt x="56834" y="23658"/>
                    <a:pt x="56876" y="23315"/>
                  </a:cubicBezTo>
                  <a:cubicBezTo>
                    <a:pt x="57206" y="21124"/>
                    <a:pt x="53155" y="19843"/>
                    <a:pt x="52742" y="17363"/>
                  </a:cubicBezTo>
                  <a:cubicBezTo>
                    <a:pt x="52329" y="14883"/>
                    <a:pt x="42367" y="4962"/>
                    <a:pt x="40961" y="3680"/>
                  </a:cubicBezTo>
                  <a:cubicBezTo>
                    <a:pt x="40672" y="3259"/>
                    <a:pt x="40465" y="2754"/>
                    <a:pt x="40465" y="2234"/>
                  </a:cubicBezTo>
                  <a:lnTo>
                    <a:pt x="40465" y="2234"/>
                  </a:lnTo>
                  <a:cubicBezTo>
                    <a:pt x="40424" y="1465"/>
                    <a:pt x="40424" y="688"/>
                    <a:pt x="40465" y="-81"/>
                  </a:cubicBezTo>
                  <a:cubicBezTo>
                    <a:pt x="25749" y="2068"/>
                    <a:pt x="3883" y="6615"/>
                    <a:pt x="3883" y="6615"/>
                  </a:cubicBezTo>
                  <a:lnTo>
                    <a:pt x="2643" y="5706"/>
                  </a:lnTo>
                  <a:cubicBezTo>
                    <a:pt x="162" y="12779"/>
                    <a:pt x="-665" y="20343"/>
                    <a:pt x="328" y="27779"/>
                  </a:cubicBezTo>
                  <a:cubicBezTo>
                    <a:pt x="2147" y="31954"/>
                    <a:pt x="6611" y="35385"/>
                    <a:pt x="13018" y="40222"/>
                  </a:cubicBezTo>
                  <a:close/>
                </a:path>
              </a:pathLst>
            </a:custGeom>
            <a:grpFill/>
            <a:ln w="6350" cap="flat">
              <a:solidFill>
                <a:schemeClr val="bg1"/>
              </a:solidFill>
              <a:prstDash val="solid"/>
              <a:miter/>
            </a:ln>
          </p:spPr>
          <p:txBody>
            <a:bodyPr rtlCol="0" anchor="ctr"/>
            <a:lstStyle/>
            <a:p>
              <a:endParaRPr lang="uk-UA"/>
            </a:p>
          </p:txBody>
        </p:sp>
        <p:sp>
          <p:nvSpPr>
            <p:cNvPr id="378" name="Freeform: Shape 377">
              <a:extLst>
                <a:ext uri="{FF2B5EF4-FFF2-40B4-BE49-F238E27FC236}">
                  <a16:creationId xmlns:a16="http://schemas.microsoft.com/office/drawing/2014/main" id="{8F3B4E9D-2FFC-4405-B577-E7A801DC76AC}"/>
                </a:ext>
              </a:extLst>
            </p:cNvPr>
            <p:cNvSpPr/>
            <p:nvPr/>
          </p:nvSpPr>
          <p:spPr>
            <a:xfrm>
              <a:off x="5131906" y="1997282"/>
              <a:ext cx="378172" cy="217520"/>
            </a:xfrm>
            <a:custGeom>
              <a:avLst/>
              <a:gdLst>
                <a:gd name="connsiteX0" fmla="*/ 336603 w 378171"/>
                <a:gd name="connsiteY0" fmla="*/ 136022 h 217521"/>
                <a:gd name="connsiteX1" fmla="*/ 353137 w 378171"/>
                <a:gd name="connsiteY1" fmla="*/ 124696 h 217521"/>
                <a:gd name="connsiteX2" fmla="*/ 370540 w 378171"/>
                <a:gd name="connsiteY2" fmla="*/ 125192 h 217521"/>
                <a:gd name="connsiteX3" fmla="*/ 374302 w 378171"/>
                <a:gd name="connsiteY3" fmla="*/ 112461 h 217521"/>
                <a:gd name="connsiteX4" fmla="*/ 369630 w 378171"/>
                <a:gd name="connsiteY4" fmla="*/ 104483 h 217521"/>
                <a:gd name="connsiteX5" fmla="*/ 377153 w 378171"/>
                <a:gd name="connsiteY5" fmla="*/ 99274 h 217521"/>
                <a:gd name="connsiteX6" fmla="*/ 371945 w 378171"/>
                <a:gd name="connsiteY6" fmla="*/ 93157 h 217521"/>
                <a:gd name="connsiteX7" fmla="*/ 378063 w 378171"/>
                <a:gd name="connsiteY7" fmla="*/ 84228 h 217521"/>
                <a:gd name="connsiteX8" fmla="*/ 365662 w 378171"/>
                <a:gd name="connsiteY8" fmla="*/ 76705 h 217521"/>
                <a:gd name="connsiteX9" fmla="*/ 347763 w 378171"/>
                <a:gd name="connsiteY9" fmla="*/ 71992 h 217521"/>
                <a:gd name="connsiteX10" fmla="*/ 330361 w 378171"/>
                <a:gd name="connsiteY10" fmla="*/ 69140 h 217521"/>
                <a:gd name="connsiteX11" fmla="*/ 320936 w 378171"/>
                <a:gd name="connsiteY11" fmla="*/ 57855 h 217521"/>
                <a:gd name="connsiteX12" fmla="*/ 309155 w 378171"/>
                <a:gd name="connsiteY12" fmla="*/ 58765 h 217521"/>
                <a:gd name="connsiteX13" fmla="*/ 298325 w 378171"/>
                <a:gd name="connsiteY13" fmla="*/ 59715 h 217521"/>
                <a:gd name="connsiteX14" fmla="*/ 287991 w 378171"/>
                <a:gd name="connsiteY14" fmla="*/ 55003 h 217521"/>
                <a:gd name="connsiteX15" fmla="*/ 279972 w 378171"/>
                <a:gd name="connsiteY15" fmla="*/ 50870 h 217521"/>
                <a:gd name="connsiteX16" fmla="*/ 270548 w 378171"/>
                <a:gd name="connsiteY16" fmla="*/ 34335 h 217521"/>
                <a:gd name="connsiteX17" fmla="*/ 255005 w 378171"/>
                <a:gd name="connsiteY17" fmla="*/ 30573 h 217521"/>
                <a:gd name="connsiteX18" fmla="*/ 250293 w 378171"/>
                <a:gd name="connsiteY18" fmla="*/ 18793 h 217521"/>
                <a:gd name="connsiteX19" fmla="*/ 247482 w 378171"/>
                <a:gd name="connsiteY19" fmla="*/ 2795 h 217521"/>
                <a:gd name="connsiteX20" fmla="*/ 230038 w 378171"/>
                <a:gd name="connsiteY20" fmla="*/ 894 h 217521"/>
                <a:gd name="connsiteX21" fmla="*/ 215942 w 378171"/>
                <a:gd name="connsiteY21" fmla="*/ 1390 h 217521"/>
                <a:gd name="connsiteX22" fmla="*/ 206022 w 378171"/>
                <a:gd name="connsiteY22" fmla="*/ 6557 h 217521"/>
                <a:gd name="connsiteX23" fmla="*/ 200234 w 378171"/>
                <a:gd name="connsiteY23" fmla="*/ 4118 h 217521"/>
                <a:gd name="connsiteX24" fmla="*/ 186593 w 378171"/>
                <a:gd name="connsiteY24" fmla="*/ 6888 h 217521"/>
                <a:gd name="connsiteX25" fmla="*/ 174192 w 378171"/>
                <a:gd name="connsiteY25" fmla="*/ 20694 h 217521"/>
                <a:gd name="connsiteX26" fmla="*/ 170431 w 378171"/>
                <a:gd name="connsiteY26" fmla="*/ 27597 h 217521"/>
                <a:gd name="connsiteX27" fmla="*/ 150961 w 378171"/>
                <a:gd name="connsiteY27" fmla="*/ 26316 h 217521"/>
                <a:gd name="connsiteX28" fmla="*/ 137155 w 378171"/>
                <a:gd name="connsiteY28" fmla="*/ 21934 h 217521"/>
                <a:gd name="connsiteX29" fmla="*/ 123308 w 378171"/>
                <a:gd name="connsiteY29" fmla="*/ 20694 h 217521"/>
                <a:gd name="connsiteX30" fmla="*/ 108881 w 378171"/>
                <a:gd name="connsiteY30" fmla="*/ 18793 h 217521"/>
                <a:gd name="connsiteX31" fmla="*/ 89412 w 378171"/>
                <a:gd name="connsiteY31" fmla="*/ 15651 h 217521"/>
                <a:gd name="connsiteX32" fmla="*/ 52995 w 378171"/>
                <a:gd name="connsiteY32" fmla="*/ 11269 h 217521"/>
                <a:gd name="connsiteX33" fmla="*/ 39188 w 378171"/>
                <a:gd name="connsiteY33" fmla="*/ 19537 h 217521"/>
                <a:gd name="connsiteX34" fmla="*/ 27820 w 378171"/>
                <a:gd name="connsiteY34" fmla="*/ 22100 h 217521"/>
                <a:gd name="connsiteX35" fmla="*/ 29598 w 378171"/>
                <a:gd name="connsiteY35" fmla="*/ 29292 h 217521"/>
                <a:gd name="connsiteX36" fmla="*/ 38072 w 378171"/>
                <a:gd name="connsiteY36" fmla="*/ 49960 h 217521"/>
                <a:gd name="connsiteX37" fmla="*/ 28648 w 378171"/>
                <a:gd name="connsiteY37" fmla="*/ 57483 h 217521"/>
                <a:gd name="connsiteX38" fmla="*/ 8889 w 378171"/>
                <a:gd name="connsiteY38" fmla="*/ 77738 h 217521"/>
                <a:gd name="connsiteX39" fmla="*/ 9343 w 378171"/>
                <a:gd name="connsiteY39" fmla="*/ 92330 h 217521"/>
                <a:gd name="connsiteX40" fmla="*/ -82 w 378171"/>
                <a:gd name="connsiteY40" fmla="*/ 107872 h 217521"/>
                <a:gd name="connsiteX41" fmla="*/ 9343 w 378171"/>
                <a:gd name="connsiteY41" fmla="*/ 118248 h 217521"/>
                <a:gd name="connsiteX42" fmla="*/ 12815 w 378171"/>
                <a:gd name="connsiteY42" fmla="*/ 120687 h 217521"/>
                <a:gd name="connsiteX43" fmla="*/ 21083 w 378171"/>
                <a:gd name="connsiteY43" fmla="*/ 119984 h 217521"/>
                <a:gd name="connsiteX44" fmla="*/ 42412 w 378171"/>
                <a:gd name="connsiteY44" fmla="*/ 123745 h 217521"/>
                <a:gd name="connsiteX45" fmla="*/ 54813 w 378171"/>
                <a:gd name="connsiteY45" fmla="*/ 127507 h 217521"/>
                <a:gd name="connsiteX46" fmla="*/ 64238 w 378171"/>
                <a:gd name="connsiteY46" fmla="*/ 124986 h 217521"/>
                <a:gd name="connsiteX47" fmla="*/ 74903 w 378171"/>
                <a:gd name="connsiteY47" fmla="*/ 123745 h 217521"/>
                <a:gd name="connsiteX48" fmla="*/ 86849 w 378171"/>
                <a:gd name="connsiteY48" fmla="*/ 117462 h 217521"/>
                <a:gd name="connsiteX49" fmla="*/ 112560 w 378171"/>
                <a:gd name="connsiteY49" fmla="*/ 108658 h 217521"/>
                <a:gd name="connsiteX50" fmla="*/ 129508 w 378171"/>
                <a:gd name="connsiteY50" fmla="*/ 118082 h 217521"/>
                <a:gd name="connsiteX51" fmla="*/ 144595 w 378171"/>
                <a:gd name="connsiteY51" fmla="*/ 129409 h 217521"/>
                <a:gd name="connsiteX52" fmla="*/ 157782 w 378171"/>
                <a:gd name="connsiteY52" fmla="*/ 150738 h 217521"/>
                <a:gd name="connsiteX53" fmla="*/ 162784 w 378171"/>
                <a:gd name="connsiteY53" fmla="*/ 164544 h 217521"/>
                <a:gd name="connsiteX54" fmla="*/ 148357 w 378171"/>
                <a:gd name="connsiteY54" fmla="*/ 162023 h 217521"/>
                <a:gd name="connsiteX55" fmla="*/ 140090 w 378171"/>
                <a:gd name="connsiteY55" fmla="*/ 171447 h 217521"/>
                <a:gd name="connsiteX56" fmla="*/ 127689 w 378171"/>
                <a:gd name="connsiteY56" fmla="*/ 190917 h 217521"/>
                <a:gd name="connsiteX57" fmla="*/ 135956 w 378171"/>
                <a:gd name="connsiteY57" fmla="*/ 195960 h 217521"/>
                <a:gd name="connsiteX58" fmla="*/ 147903 w 378171"/>
                <a:gd name="connsiteY58" fmla="*/ 190917 h 217521"/>
                <a:gd name="connsiteX59" fmla="*/ 155385 w 378171"/>
                <a:gd name="connsiteY59" fmla="*/ 196208 h 217521"/>
                <a:gd name="connsiteX60" fmla="*/ 165471 w 378171"/>
                <a:gd name="connsiteY60" fmla="*/ 180252 h 217521"/>
                <a:gd name="connsiteX61" fmla="*/ 183659 w 378171"/>
                <a:gd name="connsiteY61" fmla="*/ 158923 h 217521"/>
                <a:gd name="connsiteX62" fmla="*/ 207220 w 378171"/>
                <a:gd name="connsiteY62" fmla="*/ 155450 h 217521"/>
                <a:gd name="connsiteX63" fmla="*/ 209411 w 378171"/>
                <a:gd name="connsiteY63" fmla="*/ 169257 h 217521"/>
                <a:gd name="connsiteX64" fmla="*/ 243968 w 378171"/>
                <a:gd name="connsiteY64" fmla="*/ 174300 h 217521"/>
                <a:gd name="connsiteX65" fmla="*/ 215694 w 378171"/>
                <a:gd name="connsiteY65" fmla="*/ 190008 h 217521"/>
                <a:gd name="connsiteX66" fmla="*/ 237065 w 378171"/>
                <a:gd name="connsiteY66" fmla="*/ 199722 h 217521"/>
                <a:gd name="connsiteX67" fmla="*/ 238016 w 378171"/>
                <a:gd name="connsiteY67" fmla="*/ 216049 h 217521"/>
                <a:gd name="connsiteX68" fmla="*/ 255253 w 378171"/>
                <a:gd name="connsiteY68" fmla="*/ 211916 h 217521"/>
                <a:gd name="connsiteX69" fmla="*/ 275673 w 378171"/>
                <a:gd name="connsiteY69" fmla="*/ 203152 h 217521"/>
                <a:gd name="connsiteX70" fmla="*/ 303947 w 378171"/>
                <a:gd name="connsiteY70" fmla="*/ 199019 h 217521"/>
                <a:gd name="connsiteX71" fmla="*/ 282576 w 378171"/>
                <a:gd name="connsiteY71" fmla="*/ 193356 h 217521"/>
                <a:gd name="connsiteX72" fmla="*/ 265298 w 378171"/>
                <a:gd name="connsiteY72" fmla="*/ 176077 h 217521"/>
                <a:gd name="connsiteX73" fmla="*/ 292001 w 378171"/>
                <a:gd name="connsiteY73" fmla="*/ 159129 h 217521"/>
                <a:gd name="connsiteX74" fmla="*/ 318994 w 378171"/>
                <a:gd name="connsiteY74" fmla="*/ 150862 h 217521"/>
                <a:gd name="connsiteX75" fmla="*/ 336272 w 378171"/>
                <a:gd name="connsiteY75" fmla="*/ 145984 h 217521"/>
                <a:gd name="connsiteX76" fmla="*/ 336603 w 378171"/>
                <a:gd name="connsiteY76" fmla="*/ 136022 h 21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78171" h="217521">
                  <a:moveTo>
                    <a:pt x="336603" y="136022"/>
                  </a:moveTo>
                  <a:cubicBezTo>
                    <a:pt x="339909" y="135568"/>
                    <a:pt x="349789" y="124696"/>
                    <a:pt x="353137" y="124696"/>
                  </a:cubicBezTo>
                  <a:cubicBezTo>
                    <a:pt x="356485" y="124696"/>
                    <a:pt x="370540" y="127548"/>
                    <a:pt x="370540" y="125192"/>
                  </a:cubicBezTo>
                  <a:cubicBezTo>
                    <a:pt x="370540" y="122836"/>
                    <a:pt x="375252" y="114817"/>
                    <a:pt x="374302" y="112461"/>
                  </a:cubicBezTo>
                  <a:cubicBezTo>
                    <a:pt x="373351" y="110104"/>
                    <a:pt x="368680" y="106839"/>
                    <a:pt x="369630" y="104483"/>
                  </a:cubicBezTo>
                  <a:cubicBezTo>
                    <a:pt x="370581" y="102127"/>
                    <a:pt x="377153" y="102127"/>
                    <a:pt x="377153" y="99274"/>
                  </a:cubicBezTo>
                  <a:cubicBezTo>
                    <a:pt x="377153" y="96422"/>
                    <a:pt x="371945" y="95141"/>
                    <a:pt x="371945" y="93157"/>
                  </a:cubicBezTo>
                  <a:cubicBezTo>
                    <a:pt x="371945" y="91172"/>
                    <a:pt x="378559" y="87990"/>
                    <a:pt x="378063" y="84228"/>
                  </a:cubicBezTo>
                  <a:cubicBezTo>
                    <a:pt x="377567" y="80466"/>
                    <a:pt x="371945" y="80094"/>
                    <a:pt x="365662" y="76705"/>
                  </a:cubicBezTo>
                  <a:cubicBezTo>
                    <a:pt x="359379" y="73315"/>
                    <a:pt x="353261" y="74803"/>
                    <a:pt x="347763" y="71992"/>
                  </a:cubicBezTo>
                  <a:cubicBezTo>
                    <a:pt x="342266" y="69182"/>
                    <a:pt x="330361" y="71042"/>
                    <a:pt x="330361" y="69140"/>
                  </a:cubicBezTo>
                  <a:cubicBezTo>
                    <a:pt x="330361" y="67239"/>
                    <a:pt x="322838" y="61162"/>
                    <a:pt x="320936" y="57855"/>
                  </a:cubicBezTo>
                  <a:cubicBezTo>
                    <a:pt x="319035" y="54548"/>
                    <a:pt x="312917" y="56450"/>
                    <a:pt x="309155" y="58765"/>
                  </a:cubicBezTo>
                  <a:cubicBezTo>
                    <a:pt x="306138" y="61402"/>
                    <a:pt x="301756" y="61786"/>
                    <a:pt x="298325" y="59715"/>
                  </a:cubicBezTo>
                  <a:cubicBezTo>
                    <a:pt x="294564" y="57359"/>
                    <a:pt x="291257" y="53598"/>
                    <a:pt x="287991" y="55003"/>
                  </a:cubicBezTo>
                  <a:cubicBezTo>
                    <a:pt x="284726" y="56409"/>
                    <a:pt x="278567" y="55499"/>
                    <a:pt x="279972" y="50870"/>
                  </a:cubicBezTo>
                  <a:cubicBezTo>
                    <a:pt x="281378" y="46240"/>
                    <a:pt x="273854" y="35782"/>
                    <a:pt x="270548" y="34335"/>
                  </a:cubicBezTo>
                  <a:cubicBezTo>
                    <a:pt x="267240" y="32888"/>
                    <a:pt x="257361" y="35286"/>
                    <a:pt x="255005" y="30573"/>
                  </a:cubicBezTo>
                  <a:cubicBezTo>
                    <a:pt x="252649" y="25861"/>
                    <a:pt x="248432" y="22100"/>
                    <a:pt x="250293" y="18793"/>
                  </a:cubicBezTo>
                  <a:cubicBezTo>
                    <a:pt x="252153" y="15486"/>
                    <a:pt x="249838" y="6392"/>
                    <a:pt x="247482" y="2795"/>
                  </a:cubicBezTo>
                  <a:cubicBezTo>
                    <a:pt x="245126" y="-801"/>
                    <a:pt x="233345" y="-511"/>
                    <a:pt x="230038" y="894"/>
                  </a:cubicBezTo>
                  <a:cubicBezTo>
                    <a:pt x="226731" y="2299"/>
                    <a:pt x="219208" y="-511"/>
                    <a:pt x="215942" y="1390"/>
                  </a:cubicBezTo>
                  <a:cubicBezTo>
                    <a:pt x="212677" y="3291"/>
                    <a:pt x="210734" y="6557"/>
                    <a:pt x="206022" y="6557"/>
                  </a:cubicBezTo>
                  <a:cubicBezTo>
                    <a:pt x="203789" y="6900"/>
                    <a:pt x="201557" y="5958"/>
                    <a:pt x="200234" y="4118"/>
                  </a:cubicBezTo>
                  <a:cubicBezTo>
                    <a:pt x="195853" y="5710"/>
                    <a:pt x="191264" y="6644"/>
                    <a:pt x="186593" y="6888"/>
                  </a:cubicBezTo>
                  <a:cubicBezTo>
                    <a:pt x="186593" y="6888"/>
                    <a:pt x="174192" y="16933"/>
                    <a:pt x="174192" y="20694"/>
                  </a:cubicBezTo>
                  <a:cubicBezTo>
                    <a:pt x="174192" y="24456"/>
                    <a:pt x="173572" y="30739"/>
                    <a:pt x="170431" y="27597"/>
                  </a:cubicBezTo>
                  <a:cubicBezTo>
                    <a:pt x="167289" y="24456"/>
                    <a:pt x="153896" y="24456"/>
                    <a:pt x="150961" y="26316"/>
                  </a:cubicBezTo>
                  <a:cubicBezTo>
                    <a:pt x="148027" y="28176"/>
                    <a:pt x="142694" y="18793"/>
                    <a:pt x="137155" y="21934"/>
                  </a:cubicBezTo>
                  <a:cubicBezTo>
                    <a:pt x="131616" y="25076"/>
                    <a:pt x="123969" y="17553"/>
                    <a:pt x="123308" y="20694"/>
                  </a:cubicBezTo>
                  <a:cubicBezTo>
                    <a:pt x="122646" y="23836"/>
                    <a:pt x="114544" y="21314"/>
                    <a:pt x="108881" y="18793"/>
                  </a:cubicBezTo>
                  <a:cubicBezTo>
                    <a:pt x="103218" y="16271"/>
                    <a:pt x="93173" y="20074"/>
                    <a:pt x="89412" y="15651"/>
                  </a:cubicBezTo>
                  <a:cubicBezTo>
                    <a:pt x="85650" y="11228"/>
                    <a:pt x="61179" y="11269"/>
                    <a:pt x="52995" y="11269"/>
                  </a:cubicBezTo>
                  <a:cubicBezTo>
                    <a:pt x="44810" y="11269"/>
                    <a:pt x="42950" y="15651"/>
                    <a:pt x="39188" y="19537"/>
                  </a:cubicBezTo>
                  <a:cubicBezTo>
                    <a:pt x="35427" y="23422"/>
                    <a:pt x="31830" y="22265"/>
                    <a:pt x="27820" y="22100"/>
                  </a:cubicBezTo>
                  <a:cubicBezTo>
                    <a:pt x="27986" y="24584"/>
                    <a:pt x="28565" y="27023"/>
                    <a:pt x="29598" y="29292"/>
                  </a:cubicBezTo>
                  <a:cubicBezTo>
                    <a:pt x="31499" y="32103"/>
                    <a:pt x="40428" y="45827"/>
                    <a:pt x="38072" y="49960"/>
                  </a:cubicBezTo>
                  <a:cubicBezTo>
                    <a:pt x="35716" y="54094"/>
                    <a:pt x="31499" y="54094"/>
                    <a:pt x="28648" y="57483"/>
                  </a:cubicBezTo>
                  <a:cubicBezTo>
                    <a:pt x="25795" y="60873"/>
                    <a:pt x="9343" y="75382"/>
                    <a:pt x="8889" y="77738"/>
                  </a:cubicBezTo>
                  <a:cubicBezTo>
                    <a:pt x="8434" y="80094"/>
                    <a:pt x="11700" y="90470"/>
                    <a:pt x="9343" y="92330"/>
                  </a:cubicBezTo>
                  <a:cubicBezTo>
                    <a:pt x="6987" y="94190"/>
                    <a:pt x="-82" y="104111"/>
                    <a:pt x="-82" y="107872"/>
                  </a:cubicBezTo>
                  <a:cubicBezTo>
                    <a:pt x="-82" y="111634"/>
                    <a:pt x="5127" y="116842"/>
                    <a:pt x="9343" y="118248"/>
                  </a:cubicBezTo>
                  <a:cubicBezTo>
                    <a:pt x="10749" y="118611"/>
                    <a:pt x="11989" y="119475"/>
                    <a:pt x="12815" y="120687"/>
                  </a:cubicBezTo>
                  <a:cubicBezTo>
                    <a:pt x="15544" y="120277"/>
                    <a:pt x="18313" y="120046"/>
                    <a:pt x="21083" y="119984"/>
                  </a:cubicBezTo>
                  <a:cubicBezTo>
                    <a:pt x="24183" y="119984"/>
                    <a:pt x="38031" y="123745"/>
                    <a:pt x="42412" y="123745"/>
                  </a:cubicBezTo>
                  <a:cubicBezTo>
                    <a:pt x="46836" y="123799"/>
                    <a:pt x="51134" y="125101"/>
                    <a:pt x="54813" y="127507"/>
                  </a:cubicBezTo>
                  <a:cubicBezTo>
                    <a:pt x="56674" y="129409"/>
                    <a:pt x="61096" y="128127"/>
                    <a:pt x="64238" y="124986"/>
                  </a:cubicBezTo>
                  <a:cubicBezTo>
                    <a:pt x="67380" y="121844"/>
                    <a:pt x="71141" y="123745"/>
                    <a:pt x="74903" y="123745"/>
                  </a:cubicBezTo>
                  <a:cubicBezTo>
                    <a:pt x="79574" y="123353"/>
                    <a:pt x="83873" y="121088"/>
                    <a:pt x="86849" y="117462"/>
                  </a:cubicBezTo>
                  <a:cubicBezTo>
                    <a:pt x="88709" y="114321"/>
                    <a:pt x="107517" y="109195"/>
                    <a:pt x="112560" y="108658"/>
                  </a:cubicBezTo>
                  <a:cubicBezTo>
                    <a:pt x="117603" y="108120"/>
                    <a:pt x="124961" y="118082"/>
                    <a:pt x="129508" y="118082"/>
                  </a:cubicBezTo>
                  <a:cubicBezTo>
                    <a:pt x="136411" y="118339"/>
                    <a:pt x="142405" y="122853"/>
                    <a:pt x="144595" y="129409"/>
                  </a:cubicBezTo>
                  <a:cubicBezTo>
                    <a:pt x="147572" y="137295"/>
                    <a:pt x="152078" y="144533"/>
                    <a:pt x="157782" y="150738"/>
                  </a:cubicBezTo>
                  <a:cubicBezTo>
                    <a:pt x="160717" y="154777"/>
                    <a:pt x="162453" y="159563"/>
                    <a:pt x="162784" y="164544"/>
                  </a:cubicBezTo>
                  <a:cubicBezTo>
                    <a:pt x="162784" y="167066"/>
                    <a:pt x="155881" y="163924"/>
                    <a:pt x="148357" y="162023"/>
                  </a:cubicBezTo>
                  <a:cubicBezTo>
                    <a:pt x="140834" y="160121"/>
                    <a:pt x="140090" y="167686"/>
                    <a:pt x="140090" y="171447"/>
                  </a:cubicBezTo>
                  <a:cubicBezTo>
                    <a:pt x="140090" y="175209"/>
                    <a:pt x="129425" y="188395"/>
                    <a:pt x="127689" y="190917"/>
                  </a:cubicBezTo>
                  <a:cubicBezTo>
                    <a:pt x="125953" y="193438"/>
                    <a:pt x="131451" y="195340"/>
                    <a:pt x="135956" y="195960"/>
                  </a:cubicBezTo>
                  <a:cubicBezTo>
                    <a:pt x="137817" y="196208"/>
                    <a:pt x="145381" y="190917"/>
                    <a:pt x="147903" y="190917"/>
                  </a:cubicBezTo>
                  <a:cubicBezTo>
                    <a:pt x="150672" y="192227"/>
                    <a:pt x="153235" y="194017"/>
                    <a:pt x="155385" y="196208"/>
                  </a:cubicBezTo>
                  <a:cubicBezTo>
                    <a:pt x="154640" y="186370"/>
                    <a:pt x="156707" y="186949"/>
                    <a:pt x="165471" y="180252"/>
                  </a:cubicBezTo>
                  <a:cubicBezTo>
                    <a:pt x="174234" y="173556"/>
                    <a:pt x="175515" y="160493"/>
                    <a:pt x="183659" y="158923"/>
                  </a:cubicBezTo>
                  <a:cubicBezTo>
                    <a:pt x="191802" y="157352"/>
                    <a:pt x="195274" y="153549"/>
                    <a:pt x="207220" y="155450"/>
                  </a:cubicBezTo>
                  <a:cubicBezTo>
                    <a:pt x="219166" y="157352"/>
                    <a:pt x="201268" y="164875"/>
                    <a:pt x="209411" y="169257"/>
                  </a:cubicBezTo>
                  <a:cubicBezTo>
                    <a:pt x="217554" y="173638"/>
                    <a:pt x="242687" y="168017"/>
                    <a:pt x="243968" y="174300"/>
                  </a:cubicBezTo>
                  <a:cubicBezTo>
                    <a:pt x="245250" y="180583"/>
                    <a:pt x="215033" y="186701"/>
                    <a:pt x="215694" y="190008"/>
                  </a:cubicBezTo>
                  <a:cubicBezTo>
                    <a:pt x="216356" y="193314"/>
                    <a:pt x="231733" y="196291"/>
                    <a:pt x="237065" y="199722"/>
                  </a:cubicBezTo>
                  <a:cubicBezTo>
                    <a:pt x="242397" y="203152"/>
                    <a:pt x="235494" y="212908"/>
                    <a:pt x="238016" y="216049"/>
                  </a:cubicBezTo>
                  <a:cubicBezTo>
                    <a:pt x="240537" y="219191"/>
                    <a:pt x="248680" y="216669"/>
                    <a:pt x="255253" y="211916"/>
                  </a:cubicBezTo>
                  <a:cubicBezTo>
                    <a:pt x="261826" y="207162"/>
                    <a:pt x="267199" y="208774"/>
                    <a:pt x="275673" y="203152"/>
                  </a:cubicBezTo>
                  <a:cubicBezTo>
                    <a:pt x="284147" y="197531"/>
                    <a:pt x="301715" y="202491"/>
                    <a:pt x="303947" y="199019"/>
                  </a:cubicBezTo>
                  <a:cubicBezTo>
                    <a:pt x="306179" y="195547"/>
                    <a:pt x="298904" y="192116"/>
                    <a:pt x="282576" y="193356"/>
                  </a:cubicBezTo>
                  <a:cubicBezTo>
                    <a:pt x="266248" y="194596"/>
                    <a:pt x="265298" y="179219"/>
                    <a:pt x="265298" y="176077"/>
                  </a:cubicBezTo>
                  <a:cubicBezTo>
                    <a:pt x="265298" y="172936"/>
                    <a:pt x="282246" y="160080"/>
                    <a:pt x="292001" y="159129"/>
                  </a:cubicBezTo>
                  <a:cubicBezTo>
                    <a:pt x="301426" y="158009"/>
                    <a:pt x="310561" y="155211"/>
                    <a:pt x="318994" y="150862"/>
                  </a:cubicBezTo>
                  <a:cubicBezTo>
                    <a:pt x="324574" y="148626"/>
                    <a:pt x="330361" y="146993"/>
                    <a:pt x="336272" y="145984"/>
                  </a:cubicBezTo>
                  <a:cubicBezTo>
                    <a:pt x="335115" y="141644"/>
                    <a:pt x="333792" y="136436"/>
                    <a:pt x="336603" y="136022"/>
                  </a:cubicBezTo>
                  <a:close/>
                </a:path>
              </a:pathLst>
            </a:custGeom>
            <a:grpFill/>
            <a:ln w="6350" cap="flat">
              <a:solidFill>
                <a:schemeClr val="bg1"/>
              </a:solidFill>
              <a:prstDash val="solid"/>
              <a:miter/>
            </a:ln>
          </p:spPr>
          <p:txBody>
            <a:bodyPr rtlCol="0" anchor="ctr"/>
            <a:lstStyle/>
            <a:p>
              <a:endParaRPr lang="uk-UA"/>
            </a:p>
          </p:txBody>
        </p:sp>
        <p:sp>
          <p:nvSpPr>
            <p:cNvPr id="379" name="Freeform: Shape 378">
              <a:extLst>
                <a:ext uri="{FF2B5EF4-FFF2-40B4-BE49-F238E27FC236}">
                  <a16:creationId xmlns:a16="http://schemas.microsoft.com/office/drawing/2014/main" id="{1F47AACA-9459-4D76-8A9E-7B460EECEAD7}"/>
                </a:ext>
              </a:extLst>
            </p:cNvPr>
            <p:cNvSpPr/>
            <p:nvPr/>
          </p:nvSpPr>
          <p:spPr>
            <a:xfrm>
              <a:off x="5152781" y="1884128"/>
              <a:ext cx="198655" cy="141602"/>
            </a:xfrm>
            <a:custGeom>
              <a:avLst/>
              <a:gdLst>
                <a:gd name="connsiteX0" fmla="*/ 187172 w 198654"/>
                <a:gd name="connsiteY0" fmla="*/ 70232 h 141602"/>
                <a:gd name="connsiteX1" fmla="*/ 174771 w 198654"/>
                <a:gd name="connsiteY1" fmla="*/ 58451 h 141602"/>
                <a:gd name="connsiteX2" fmla="*/ 164892 w 198654"/>
                <a:gd name="connsiteY2" fmla="*/ 45265 h 141602"/>
                <a:gd name="connsiteX3" fmla="*/ 162494 w 198654"/>
                <a:gd name="connsiteY3" fmla="*/ 30177 h 141602"/>
                <a:gd name="connsiteX4" fmla="*/ 160634 w 198654"/>
                <a:gd name="connsiteY4" fmla="*/ 15585 h 141602"/>
                <a:gd name="connsiteX5" fmla="*/ 140875 w 198654"/>
                <a:gd name="connsiteY5" fmla="*/ 9964 h 141602"/>
                <a:gd name="connsiteX6" fmla="*/ 129549 w 198654"/>
                <a:gd name="connsiteY6" fmla="*/ 9964 h 141602"/>
                <a:gd name="connsiteX7" fmla="*/ 118719 w 198654"/>
                <a:gd name="connsiteY7" fmla="*/ 4755 h 141602"/>
                <a:gd name="connsiteX8" fmla="*/ 107393 w 198654"/>
                <a:gd name="connsiteY8" fmla="*/ 1448 h 141602"/>
                <a:gd name="connsiteX9" fmla="*/ 106359 w 198654"/>
                <a:gd name="connsiteY9" fmla="*/ -81 h 141602"/>
                <a:gd name="connsiteX10" fmla="*/ 99746 w 198654"/>
                <a:gd name="connsiteY10" fmla="*/ 2564 h 141602"/>
                <a:gd name="connsiteX11" fmla="*/ 91478 w 198654"/>
                <a:gd name="connsiteY11" fmla="*/ 10088 h 141602"/>
                <a:gd name="connsiteX12" fmla="*/ 77052 w 198654"/>
                <a:gd name="connsiteY12" fmla="*/ 11989 h 141602"/>
                <a:gd name="connsiteX13" fmla="*/ 71389 w 198654"/>
                <a:gd name="connsiteY13" fmla="*/ 23274 h 141602"/>
                <a:gd name="connsiteX14" fmla="*/ 68868 w 198654"/>
                <a:gd name="connsiteY14" fmla="*/ 31541 h 141602"/>
                <a:gd name="connsiteX15" fmla="*/ 61964 w 198654"/>
                <a:gd name="connsiteY15" fmla="*/ 37204 h 141602"/>
                <a:gd name="connsiteX16" fmla="*/ 51300 w 198654"/>
                <a:gd name="connsiteY16" fmla="*/ 47208 h 141602"/>
                <a:gd name="connsiteX17" fmla="*/ 48158 w 198654"/>
                <a:gd name="connsiteY17" fmla="*/ 57294 h 141602"/>
                <a:gd name="connsiteX18" fmla="*/ 34351 w 198654"/>
                <a:gd name="connsiteY18" fmla="*/ 61675 h 141602"/>
                <a:gd name="connsiteX19" fmla="*/ 23687 w 198654"/>
                <a:gd name="connsiteY19" fmla="*/ 66718 h 141602"/>
                <a:gd name="connsiteX20" fmla="*/ 8103 w 198654"/>
                <a:gd name="connsiteY20" fmla="*/ 65602 h 141602"/>
                <a:gd name="connsiteX21" fmla="*/ 8103 w 198654"/>
                <a:gd name="connsiteY21" fmla="*/ 67462 h 141602"/>
                <a:gd name="connsiteX22" fmla="*/ 11410 w 198654"/>
                <a:gd name="connsiteY22" fmla="*/ 83501 h 141602"/>
                <a:gd name="connsiteX23" fmla="*/ 12319 w 198654"/>
                <a:gd name="connsiteY23" fmla="*/ 101854 h 141602"/>
                <a:gd name="connsiteX24" fmla="*/ -82 w 198654"/>
                <a:gd name="connsiteY24" fmla="*/ 112684 h 141602"/>
                <a:gd name="connsiteX25" fmla="*/ 6987 w 198654"/>
                <a:gd name="connsiteY25" fmla="*/ 123514 h 141602"/>
                <a:gd name="connsiteX26" fmla="*/ 6615 w 198654"/>
                <a:gd name="connsiteY26" fmla="*/ 135171 h 141602"/>
                <a:gd name="connsiteX27" fmla="*/ 17982 w 198654"/>
                <a:gd name="connsiteY27" fmla="*/ 132608 h 141602"/>
                <a:gd name="connsiteX28" fmla="*/ 31789 w 198654"/>
                <a:gd name="connsiteY28" fmla="*/ 124341 h 141602"/>
                <a:gd name="connsiteX29" fmla="*/ 68206 w 198654"/>
                <a:gd name="connsiteY29" fmla="*/ 128723 h 141602"/>
                <a:gd name="connsiteX30" fmla="*/ 87675 w 198654"/>
                <a:gd name="connsiteY30" fmla="*/ 131864 h 141602"/>
                <a:gd name="connsiteX31" fmla="*/ 102102 w 198654"/>
                <a:gd name="connsiteY31" fmla="*/ 133766 h 141602"/>
                <a:gd name="connsiteX32" fmla="*/ 115949 w 198654"/>
                <a:gd name="connsiteY32" fmla="*/ 135006 h 141602"/>
                <a:gd name="connsiteX33" fmla="*/ 129756 w 198654"/>
                <a:gd name="connsiteY33" fmla="*/ 139388 h 141602"/>
                <a:gd name="connsiteX34" fmla="*/ 149225 w 198654"/>
                <a:gd name="connsiteY34" fmla="*/ 140669 h 141602"/>
                <a:gd name="connsiteX35" fmla="*/ 152987 w 198654"/>
                <a:gd name="connsiteY35" fmla="*/ 133766 h 141602"/>
                <a:gd name="connsiteX36" fmla="*/ 165388 w 198654"/>
                <a:gd name="connsiteY36" fmla="*/ 119959 h 141602"/>
                <a:gd name="connsiteX37" fmla="*/ 179028 w 198654"/>
                <a:gd name="connsiteY37" fmla="*/ 117190 h 141602"/>
                <a:gd name="connsiteX38" fmla="*/ 175887 w 198654"/>
                <a:gd name="connsiteY38" fmla="*/ 108344 h 141602"/>
                <a:gd name="connsiteX39" fmla="*/ 172580 w 198654"/>
                <a:gd name="connsiteY39" fmla="*/ 88544 h 141602"/>
                <a:gd name="connsiteX40" fmla="*/ 187627 w 198654"/>
                <a:gd name="connsiteY40" fmla="*/ 90900 h 141602"/>
                <a:gd name="connsiteX41" fmla="*/ 198498 w 198654"/>
                <a:gd name="connsiteY41" fmla="*/ 81021 h 141602"/>
                <a:gd name="connsiteX42" fmla="*/ 187172 w 198654"/>
                <a:gd name="connsiteY42" fmla="*/ 70232 h 141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654" h="141602">
                  <a:moveTo>
                    <a:pt x="187172" y="70232"/>
                  </a:moveTo>
                  <a:cubicBezTo>
                    <a:pt x="183410" y="69281"/>
                    <a:pt x="181054" y="60807"/>
                    <a:pt x="174771" y="58451"/>
                  </a:cubicBezTo>
                  <a:cubicBezTo>
                    <a:pt x="168488" y="56095"/>
                    <a:pt x="170059" y="48572"/>
                    <a:pt x="164892" y="45265"/>
                  </a:cubicBezTo>
                  <a:cubicBezTo>
                    <a:pt x="159725" y="41958"/>
                    <a:pt x="162990" y="35385"/>
                    <a:pt x="162494" y="30177"/>
                  </a:cubicBezTo>
                  <a:cubicBezTo>
                    <a:pt x="161998" y="24969"/>
                    <a:pt x="163445" y="16991"/>
                    <a:pt x="160634" y="15585"/>
                  </a:cubicBezTo>
                  <a:cubicBezTo>
                    <a:pt x="157823" y="14180"/>
                    <a:pt x="146042" y="7566"/>
                    <a:pt x="140875" y="9964"/>
                  </a:cubicBezTo>
                  <a:cubicBezTo>
                    <a:pt x="135708" y="12361"/>
                    <a:pt x="131905" y="14097"/>
                    <a:pt x="129549" y="9964"/>
                  </a:cubicBezTo>
                  <a:cubicBezTo>
                    <a:pt x="127854" y="5652"/>
                    <a:pt x="123142" y="3375"/>
                    <a:pt x="118719" y="4755"/>
                  </a:cubicBezTo>
                  <a:cubicBezTo>
                    <a:pt x="114627" y="5784"/>
                    <a:pt x="110286" y="4520"/>
                    <a:pt x="107393" y="1448"/>
                  </a:cubicBezTo>
                  <a:cubicBezTo>
                    <a:pt x="106938" y="1010"/>
                    <a:pt x="106608" y="493"/>
                    <a:pt x="106359" y="-81"/>
                  </a:cubicBezTo>
                  <a:cubicBezTo>
                    <a:pt x="104003" y="299"/>
                    <a:pt x="101730" y="1200"/>
                    <a:pt x="99746" y="2564"/>
                  </a:cubicBezTo>
                  <a:cubicBezTo>
                    <a:pt x="96604" y="5086"/>
                    <a:pt x="95984" y="10088"/>
                    <a:pt x="91478" y="10088"/>
                  </a:cubicBezTo>
                  <a:cubicBezTo>
                    <a:pt x="86973" y="10088"/>
                    <a:pt x="82054" y="8227"/>
                    <a:pt x="77052" y="11989"/>
                  </a:cubicBezTo>
                  <a:cubicBezTo>
                    <a:pt x="73125" y="14329"/>
                    <a:pt x="70934" y="18731"/>
                    <a:pt x="71389" y="23274"/>
                  </a:cubicBezTo>
                  <a:cubicBezTo>
                    <a:pt x="72009" y="26415"/>
                    <a:pt x="72629" y="31541"/>
                    <a:pt x="68868" y="31541"/>
                  </a:cubicBezTo>
                  <a:cubicBezTo>
                    <a:pt x="65106" y="31541"/>
                    <a:pt x="65767" y="35923"/>
                    <a:pt x="61964" y="37204"/>
                  </a:cubicBezTo>
                  <a:cubicBezTo>
                    <a:pt x="57335" y="39147"/>
                    <a:pt x="53532" y="42698"/>
                    <a:pt x="51300" y="47208"/>
                  </a:cubicBezTo>
                  <a:cubicBezTo>
                    <a:pt x="50680" y="50391"/>
                    <a:pt x="50680" y="57294"/>
                    <a:pt x="48158" y="57294"/>
                  </a:cubicBezTo>
                  <a:cubicBezTo>
                    <a:pt x="45637" y="57294"/>
                    <a:pt x="36873" y="58534"/>
                    <a:pt x="34351" y="61675"/>
                  </a:cubicBezTo>
                  <a:cubicBezTo>
                    <a:pt x="32243" y="65466"/>
                    <a:pt x="27945" y="67496"/>
                    <a:pt x="23687" y="66718"/>
                  </a:cubicBezTo>
                  <a:cubicBezTo>
                    <a:pt x="18520" y="65945"/>
                    <a:pt x="13311" y="65573"/>
                    <a:pt x="8103" y="65602"/>
                  </a:cubicBezTo>
                  <a:cubicBezTo>
                    <a:pt x="8227" y="66214"/>
                    <a:pt x="8227" y="66851"/>
                    <a:pt x="8103" y="67462"/>
                  </a:cubicBezTo>
                  <a:cubicBezTo>
                    <a:pt x="5788" y="72981"/>
                    <a:pt x="7111" y="79347"/>
                    <a:pt x="11410" y="83501"/>
                  </a:cubicBezTo>
                  <a:cubicBezTo>
                    <a:pt x="15171" y="86766"/>
                    <a:pt x="16577" y="100035"/>
                    <a:pt x="12319" y="101854"/>
                  </a:cubicBezTo>
                  <a:cubicBezTo>
                    <a:pt x="8062" y="103673"/>
                    <a:pt x="-82" y="109377"/>
                    <a:pt x="-82" y="112684"/>
                  </a:cubicBezTo>
                  <a:cubicBezTo>
                    <a:pt x="-82" y="115991"/>
                    <a:pt x="8186" y="118802"/>
                    <a:pt x="6987" y="123514"/>
                  </a:cubicBezTo>
                  <a:cubicBezTo>
                    <a:pt x="6202" y="127350"/>
                    <a:pt x="6078" y="131294"/>
                    <a:pt x="6615" y="135171"/>
                  </a:cubicBezTo>
                  <a:cubicBezTo>
                    <a:pt x="10749" y="135171"/>
                    <a:pt x="14552" y="136039"/>
                    <a:pt x="17982" y="132608"/>
                  </a:cubicBezTo>
                  <a:cubicBezTo>
                    <a:pt x="21413" y="129178"/>
                    <a:pt x="23645" y="124341"/>
                    <a:pt x="31789" y="124341"/>
                  </a:cubicBezTo>
                  <a:cubicBezTo>
                    <a:pt x="39932" y="124341"/>
                    <a:pt x="64444" y="124341"/>
                    <a:pt x="68206" y="128723"/>
                  </a:cubicBezTo>
                  <a:cubicBezTo>
                    <a:pt x="71968" y="133104"/>
                    <a:pt x="82012" y="129384"/>
                    <a:pt x="87675" y="131864"/>
                  </a:cubicBezTo>
                  <a:cubicBezTo>
                    <a:pt x="93338" y="134345"/>
                    <a:pt x="101482" y="136907"/>
                    <a:pt x="102102" y="133766"/>
                  </a:cubicBezTo>
                  <a:cubicBezTo>
                    <a:pt x="102722" y="130624"/>
                    <a:pt x="110369" y="138147"/>
                    <a:pt x="115949" y="135006"/>
                  </a:cubicBezTo>
                  <a:cubicBezTo>
                    <a:pt x="121530" y="131864"/>
                    <a:pt x="126614" y="141289"/>
                    <a:pt x="129756" y="139388"/>
                  </a:cubicBezTo>
                  <a:cubicBezTo>
                    <a:pt x="132897" y="137486"/>
                    <a:pt x="146290" y="137527"/>
                    <a:pt x="149225" y="140669"/>
                  </a:cubicBezTo>
                  <a:cubicBezTo>
                    <a:pt x="152160" y="143810"/>
                    <a:pt x="152987" y="137527"/>
                    <a:pt x="152987" y="133766"/>
                  </a:cubicBezTo>
                  <a:cubicBezTo>
                    <a:pt x="152987" y="130004"/>
                    <a:pt x="165388" y="119959"/>
                    <a:pt x="165388" y="119959"/>
                  </a:cubicBezTo>
                  <a:cubicBezTo>
                    <a:pt x="170059" y="119716"/>
                    <a:pt x="174647" y="118781"/>
                    <a:pt x="179028" y="117190"/>
                  </a:cubicBezTo>
                  <a:cubicBezTo>
                    <a:pt x="177458" y="114458"/>
                    <a:pt x="176383" y="111461"/>
                    <a:pt x="175887" y="108344"/>
                  </a:cubicBezTo>
                  <a:cubicBezTo>
                    <a:pt x="173531" y="97969"/>
                    <a:pt x="169769" y="91809"/>
                    <a:pt x="172580" y="88544"/>
                  </a:cubicBezTo>
                  <a:cubicBezTo>
                    <a:pt x="175391" y="85278"/>
                    <a:pt x="183410" y="92677"/>
                    <a:pt x="187627" y="90900"/>
                  </a:cubicBezTo>
                  <a:cubicBezTo>
                    <a:pt x="191843" y="89123"/>
                    <a:pt x="199407" y="85237"/>
                    <a:pt x="198498" y="81021"/>
                  </a:cubicBezTo>
                  <a:cubicBezTo>
                    <a:pt x="196307" y="76060"/>
                    <a:pt x="192215" y="72179"/>
                    <a:pt x="187172" y="70232"/>
                  </a:cubicBezTo>
                  <a:close/>
                </a:path>
              </a:pathLst>
            </a:custGeom>
            <a:grpFill/>
            <a:ln w="6350" cap="flat">
              <a:solidFill>
                <a:schemeClr val="bg1"/>
              </a:solidFill>
              <a:prstDash val="solid"/>
              <a:miter/>
            </a:ln>
          </p:spPr>
          <p:txBody>
            <a:bodyPr rtlCol="0" anchor="ctr"/>
            <a:lstStyle/>
            <a:p>
              <a:endParaRPr lang="uk-UA"/>
            </a:p>
          </p:txBody>
        </p:sp>
        <p:sp>
          <p:nvSpPr>
            <p:cNvPr id="380" name="Freeform: Shape 379">
              <a:extLst>
                <a:ext uri="{FF2B5EF4-FFF2-40B4-BE49-F238E27FC236}">
                  <a16:creationId xmlns:a16="http://schemas.microsoft.com/office/drawing/2014/main" id="{B08E094A-CD5D-4792-A2A7-7EA8565772F6}"/>
                </a:ext>
              </a:extLst>
            </p:cNvPr>
            <p:cNvSpPr/>
            <p:nvPr/>
          </p:nvSpPr>
          <p:spPr>
            <a:xfrm>
              <a:off x="5105118" y="1827085"/>
              <a:ext cx="154311" cy="73702"/>
            </a:xfrm>
            <a:custGeom>
              <a:avLst/>
              <a:gdLst>
                <a:gd name="connsiteX0" fmla="*/ 50558 w 154310"/>
                <a:gd name="connsiteY0" fmla="*/ 51299 h 73702"/>
                <a:gd name="connsiteX1" fmla="*/ 77468 w 154310"/>
                <a:gd name="connsiteY1" fmla="*/ 51299 h 73702"/>
                <a:gd name="connsiteX2" fmla="*/ 89868 w 154310"/>
                <a:gd name="connsiteY2" fmla="*/ 56094 h 73702"/>
                <a:gd name="connsiteX3" fmla="*/ 110041 w 154310"/>
                <a:gd name="connsiteY3" fmla="*/ 66676 h 73702"/>
                <a:gd name="connsiteX4" fmla="*/ 120788 w 154310"/>
                <a:gd name="connsiteY4" fmla="*/ 73621 h 73702"/>
                <a:gd name="connsiteX5" fmla="*/ 124922 w 154310"/>
                <a:gd name="connsiteY5" fmla="*/ 69033 h 73702"/>
                <a:gd name="connsiteX6" fmla="*/ 139348 w 154310"/>
                <a:gd name="connsiteY6" fmla="*/ 67131 h 73702"/>
                <a:gd name="connsiteX7" fmla="*/ 147615 w 154310"/>
                <a:gd name="connsiteY7" fmla="*/ 59608 h 73702"/>
                <a:gd name="connsiteX8" fmla="*/ 154229 w 154310"/>
                <a:gd name="connsiteY8" fmla="*/ 56962 h 73702"/>
                <a:gd name="connsiteX9" fmla="*/ 149641 w 154310"/>
                <a:gd name="connsiteY9" fmla="*/ 43900 h 73702"/>
                <a:gd name="connsiteX10" fmla="*/ 143027 w 154310"/>
                <a:gd name="connsiteY10" fmla="*/ 31499 h 73702"/>
                <a:gd name="connsiteX11" fmla="*/ 140671 w 154310"/>
                <a:gd name="connsiteY11" fmla="*/ 19719 h 73702"/>
                <a:gd name="connsiteX12" fmla="*/ 137116 w 154310"/>
                <a:gd name="connsiteY12" fmla="*/ 14303 h 73702"/>
                <a:gd name="connsiteX13" fmla="*/ 116820 w 154310"/>
                <a:gd name="connsiteY13" fmla="*/ 12981 h 73702"/>
                <a:gd name="connsiteX14" fmla="*/ 95490 w 154310"/>
                <a:gd name="connsiteY14" fmla="*/ 580 h 73702"/>
                <a:gd name="connsiteX15" fmla="*/ 72590 w 154310"/>
                <a:gd name="connsiteY15" fmla="*/ 952 h 73702"/>
                <a:gd name="connsiteX16" fmla="*/ 70688 w 154310"/>
                <a:gd name="connsiteY16" fmla="*/ 21951 h 73702"/>
                <a:gd name="connsiteX17" fmla="*/ 53410 w 154310"/>
                <a:gd name="connsiteY17" fmla="*/ 30218 h 73702"/>
                <a:gd name="connsiteX18" fmla="*/ 34602 w 154310"/>
                <a:gd name="connsiteY18" fmla="*/ 8227 h 73702"/>
                <a:gd name="connsiteX19" fmla="*/ 14182 w 154310"/>
                <a:gd name="connsiteY19" fmla="*/ 17652 h 73702"/>
                <a:gd name="connsiteX20" fmla="*/ 5708 w 154310"/>
                <a:gd name="connsiteY20" fmla="*/ 34599 h 73702"/>
                <a:gd name="connsiteX21" fmla="*/ 2525 w 154310"/>
                <a:gd name="connsiteY21" fmla="*/ 54730 h 73702"/>
                <a:gd name="connsiteX22" fmla="*/ 3062 w 154310"/>
                <a:gd name="connsiteY22" fmla="*/ 55846 h 73702"/>
                <a:gd name="connsiteX23" fmla="*/ 19886 w 154310"/>
                <a:gd name="connsiteY23" fmla="*/ 51423 h 73702"/>
                <a:gd name="connsiteX24" fmla="*/ 50558 w 154310"/>
                <a:gd name="connsiteY24" fmla="*/ 51299 h 73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4310" h="73702">
                  <a:moveTo>
                    <a:pt x="50558" y="51299"/>
                  </a:moveTo>
                  <a:cubicBezTo>
                    <a:pt x="56303" y="51299"/>
                    <a:pt x="69779" y="54193"/>
                    <a:pt x="77468" y="51299"/>
                  </a:cubicBezTo>
                  <a:cubicBezTo>
                    <a:pt x="85156" y="48406"/>
                    <a:pt x="85115" y="57086"/>
                    <a:pt x="89868" y="56094"/>
                  </a:cubicBezTo>
                  <a:cubicBezTo>
                    <a:pt x="94622" y="55102"/>
                    <a:pt x="104295" y="61881"/>
                    <a:pt x="110041" y="66676"/>
                  </a:cubicBezTo>
                  <a:cubicBezTo>
                    <a:pt x="113430" y="69285"/>
                    <a:pt x="117027" y="71608"/>
                    <a:pt x="120788" y="73621"/>
                  </a:cubicBezTo>
                  <a:cubicBezTo>
                    <a:pt x="121821" y="71819"/>
                    <a:pt x="123227" y="70256"/>
                    <a:pt x="124922" y="69033"/>
                  </a:cubicBezTo>
                  <a:cubicBezTo>
                    <a:pt x="129924" y="65271"/>
                    <a:pt x="134966" y="67131"/>
                    <a:pt x="139348" y="67131"/>
                  </a:cubicBezTo>
                  <a:cubicBezTo>
                    <a:pt x="143730" y="67131"/>
                    <a:pt x="144391" y="62129"/>
                    <a:pt x="147615" y="59608"/>
                  </a:cubicBezTo>
                  <a:cubicBezTo>
                    <a:pt x="149600" y="58244"/>
                    <a:pt x="151873" y="57343"/>
                    <a:pt x="154229" y="56962"/>
                  </a:cubicBezTo>
                  <a:cubicBezTo>
                    <a:pt x="152534" y="53490"/>
                    <a:pt x="152410" y="46711"/>
                    <a:pt x="149641" y="43900"/>
                  </a:cubicBezTo>
                  <a:cubicBezTo>
                    <a:pt x="146871" y="41089"/>
                    <a:pt x="141622" y="34972"/>
                    <a:pt x="143027" y="31499"/>
                  </a:cubicBezTo>
                  <a:cubicBezTo>
                    <a:pt x="144846" y="27469"/>
                    <a:pt x="143895" y="22744"/>
                    <a:pt x="140671" y="19719"/>
                  </a:cubicBezTo>
                  <a:cubicBezTo>
                    <a:pt x="139100" y="18193"/>
                    <a:pt x="137901" y="16345"/>
                    <a:pt x="137116" y="14303"/>
                  </a:cubicBezTo>
                  <a:cubicBezTo>
                    <a:pt x="130420" y="13121"/>
                    <a:pt x="123599" y="12679"/>
                    <a:pt x="116820" y="12981"/>
                  </a:cubicBezTo>
                  <a:cubicBezTo>
                    <a:pt x="113058" y="14262"/>
                    <a:pt x="98012" y="2316"/>
                    <a:pt x="95490" y="580"/>
                  </a:cubicBezTo>
                  <a:cubicBezTo>
                    <a:pt x="93837" y="-619"/>
                    <a:pt x="82676" y="1"/>
                    <a:pt x="72590" y="952"/>
                  </a:cubicBezTo>
                  <a:cubicBezTo>
                    <a:pt x="66803" y="7359"/>
                    <a:pt x="70978" y="12071"/>
                    <a:pt x="70688" y="21951"/>
                  </a:cubicBezTo>
                  <a:cubicBezTo>
                    <a:pt x="70399" y="31830"/>
                    <a:pt x="59362" y="30218"/>
                    <a:pt x="53410" y="30218"/>
                  </a:cubicBezTo>
                  <a:cubicBezTo>
                    <a:pt x="47457" y="30218"/>
                    <a:pt x="37702" y="12319"/>
                    <a:pt x="34602" y="8227"/>
                  </a:cubicBezTo>
                  <a:cubicBezTo>
                    <a:pt x="31502" y="4135"/>
                    <a:pt x="21374" y="13270"/>
                    <a:pt x="14182" y="17652"/>
                  </a:cubicBezTo>
                  <a:cubicBezTo>
                    <a:pt x="6989" y="22033"/>
                    <a:pt x="10709" y="30549"/>
                    <a:pt x="5708" y="34599"/>
                  </a:cubicBezTo>
                  <a:cubicBezTo>
                    <a:pt x="-534" y="39395"/>
                    <a:pt x="-1939" y="48241"/>
                    <a:pt x="2525" y="54730"/>
                  </a:cubicBezTo>
                  <a:cubicBezTo>
                    <a:pt x="2732" y="55102"/>
                    <a:pt x="2897" y="55474"/>
                    <a:pt x="3062" y="55846"/>
                  </a:cubicBezTo>
                  <a:cubicBezTo>
                    <a:pt x="8932" y="55768"/>
                    <a:pt x="14719" y="54247"/>
                    <a:pt x="19886" y="51423"/>
                  </a:cubicBezTo>
                  <a:cubicBezTo>
                    <a:pt x="26583" y="46504"/>
                    <a:pt x="44812" y="51299"/>
                    <a:pt x="50558" y="51299"/>
                  </a:cubicBezTo>
                  <a:close/>
                </a:path>
              </a:pathLst>
            </a:custGeom>
            <a:grpFill/>
            <a:ln w="6350" cap="flat">
              <a:solidFill>
                <a:schemeClr val="bg1"/>
              </a:solidFill>
              <a:prstDash val="solid"/>
              <a:miter/>
            </a:ln>
          </p:spPr>
          <p:txBody>
            <a:bodyPr rtlCol="0" anchor="ctr"/>
            <a:lstStyle/>
            <a:p>
              <a:endParaRPr lang="uk-UA"/>
            </a:p>
          </p:txBody>
        </p:sp>
        <p:sp>
          <p:nvSpPr>
            <p:cNvPr id="381" name="Freeform: Shape 380">
              <a:extLst>
                <a:ext uri="{FF2B5EF4-FFF2-40B4-BE49-F238E27FC236}">
                  <a16:creationId xmlns:a16="http://schemas.microsoft.com/office/drawing/2014/main" id="{6146C79D-0A7C-420D-AB71-AB6BF17A5686}"/>
                </a:ext>
              </a:extLst>
            </p:cNvPr>
            <p:cNvSpPr/>
            <p:nvPr/>
          </p:nvSpPr>
          <p:spPr>
            <a:xfrm>
              <a:off x="5104279" y="1876252"/>
              <a:ext cx="121666" cy="74756"/>
            </a:xfrm>
            <a:custGeom>
              <a:avLst/>
              <a:gdLst>
                <a:gd name="connsiteX0" fmla="*/ 15765 w 121666"/>
                <a:gd name="connsiteY0" fmla="*/ 36648 h 74757"/>
                <a:gd name="connsiteX1" fmla="*/ 28455 w 121666"/>
                <a:gd name="connsiteY1" fmla="*/ 41361 h 74757"/>
                <a:gd name="connsiteX2" fmla="*/ 40236 w 121666"/>
                <a:gd name="connsiteY2" fmla="*/ 48429 h 74757"/>
                <a:gd name="connsiteX3" fmla="*/ 40236 w 121666"/>
                <a:gd name="connsiteY3" fmla="*/ 63517 h 74757"/>
                <a:gd name="connsiteX4" fmla="*/ 56770 w 121666"/>
                <a:gd name="connsiteY4" fmla="*/ 73396 h 74757"/>
                <a:gd name="connsiteX5" fmla="*/ 72354 w 121666"/>
                <a:gd name="connsiteY5" fmla="*/ 74512 h 74757"/>
                <a:gd name="connsiteX6" fmla="*/ 83019 w 121666"/>
                <a:gd name="connsiteY6" fmla="*/ 69469 h 74757"/>
                <a:gd name="connsiteX7" fmla="*/ 96825 w 121666"/>
                <a:gd name="connsiteY7" fmla="*/ 65088 h 74757"/>
                <a:gd name="connsiteX8" fmla="*/ 99967 w 121666"/>
                <a:gd name="connsiteY8" fmla="*/ 55002 h 74757"/>
                <a:gd name="connsiteX9" fmla="*/ 110632 w 121666"/>
                <a:gd name="connsiteY9" fmla="*/ 44998 h 74757"/>
                <a:gd name="connsiteX10" fmla="*/ 117535 w 121666"/>
                <a:gd name="connsiteY10" fmla="*/ 39335 h 74757"/>
                <a:gd name="connsiteX11" fmla="*/ 120056 w 121666"/>
                <a:gd name="connsiteY11" fmla="*/ 31068 h 74757"/>
                <a:gd name="connsiteX12" fmla="*/ 121585 w 121666"/>
                <a:gd name="connsiteY12" fmla="*/ 24372 h 74757"/>
                <a:gd name="connsiteX13" fmla="*/ 110838 w 121666"/>
                <a:gd name="connsiteY13" fmla="*/ 17427 h 74757"/>
                <a:gd name="connsiteX14" fmla="*/ 90666 w 121666"/>
                <a:gd name="connsiteY14" fmla="*/ 6845 h 74757"/>
                <a:gd name="connsiteX15" fmla="*/ 78265 w 121666"/>
                <a:gd name="connsiteY15" fmla="*/ 2050 h 74757"/>
                <a:gd name="connsiteX16" fmla="*/ 51355 w 121666"/>
                <a:gd name="connsiteY16" fmla="*/ 2050 h 74757"/>
                <a:gd name="connsiteX17" fmla="*/ 20643 w 121666"/>
                <a:gd name="connsiteY17" fmla="*/ 2050 h 74757"/>
                <a:gd name="connsiteX18" fmla="*/ 3818 w 121666"/>
                <a:gd name="connsiteY18" fmla="*/ 6473 h 74757"/>
                <a:gd name="connsiteX19" fmla="*/ 1752 w 121666"/>
                <a:gd name="connsiteY19" fmla="*/ 29497 h 74757"/>
                <a:gd name="connsiteX20" fmla="*/ 2826 w 121666"/>
                <a:gd name="connsiteY20" fmla="*/ 35408 h 74757"/>
                <a:gd name="connsiteX21" fmla="*/ 15765 w 121666"/>
                <a:gd name="connsiteY21" fmla="*/ 36648 h 7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66" h="74757">
                  <a:moveTo>
                    <a:pt x="15765" y="36648"/>
                  </a:moveTo>
                  <a:cubicBezTo>
                    <a:pt x="18121" y="39955"/>
                    <a:pt x="25644" y="42766"/>
                    <a:pt x="28455" y="41361"/>
                  </a:cubicBezTo>
                  <a:cubicBezTo>
                    <a:pt x="31266" y="39955"/>
                    <a:pt x="40236" y="44668"/>
                    <a:pt x="40236" y="48429"/>
                  </a:cubicBezTo>
                  <a:cubicBezTo>
                    <a:pt x="40236" y="52191"/>
                    <a:pt x="37879" y="63517"/>
                    <a:pt x="40236" y="63517"/>
                  </a:cubicBezTo>
                  <a:cubicBezTo>
                    <a:pt x="42592" y="63517"/>
                    <a:pt x="55943" y="67651"/>
                    <a:pt x="56770" y="73396"/>
                  </a:cubicBezTo>
                  <a:cubicBezTo>
                    <a:pt x="61979" y="73367"/>
                    <a:pt x="67187" y="73739"/>
                    <a:pt x="72354" y="74512"/>
                  </a:cubicBezTo>
                  <a:cubicBezTo>
                    <a:pt x="76611" y="75290"/>
                    <a:pt x="80911" y="73260"/>
                    <a:pt x="83019" y="69469"/>
                  </a:cubicBezTo>
                  <a:cubicBezTo>
                    <a:pt x="85540" y="66328"/>
                    <a:pt x="94304" y="65088"/>
                    <a:pt x="96825" y="65088"/>
                  </a:cubicBezTo>
                  <a:cubicBezTo>
                    <a:pt x="99346" y="65088"/>
                    <a:pt x="99346" y="58185"/>
                    <a:pt x="99967" y="55002"/>
                  </a:cubicBezTo>
                  <a:cubicBezTo>
                    <a:pt x="102199" y="50492"/>
                    <a:pt x="106002" y="46941"/>
                    <a:pt x="110632" y="44998"/>
                  </a:cubicBezTo>
                  <a:cubicBezTo>
                    <a:pt x="114434" y="43717"/>
                    <a:pt x="113773" y="39335"/>
                    <a:pt x="117535" y="39335"/>
                  </a:cubicBezTo>
                  <a:cubicBezTo>
                    <a:pt x="121296" y="39335"/>
                    <a:pt x="120676" y="34292"/>
                    <a:pt x="120056" y="31068"/>
                  </a:cubicBezTo>
                  <a:cubicBezTo>
                    <a:pt x="119725" y="28724"/>
                    <a:pt x="120263" y="26343"/>
                    <a:pt x="121585" y="24372"/>
                  </a:cubicBezTo>
                  <a:cubicBezTo>
                    <a:pt x="117824" y="22358"/>
                    <a:pt x="114228" y="20039"/>
                    <a:pt x="110838" y="17427"/>
                  </a:cubicBezTo>
                  <a:cubicBezTo>
                    <a:pt x="105092" y="12632"/>
                    <a:pt x="95461" y="5894"/>
                    <a:pt x="90666" y="6845"/>
                  </a:cubicBezTo>
                  <a:cubicBezTo>
                    <a:pt x="85871" y="7796"/>
                    <a:pt x="85871" y="-802"/>
                    <a:pt x="78265" y="2050"/>
                  </a:cubicBezTo>
                  <a:cubicBezTo>
                    <a:pt x="70659" y="4902"/>
                    <a:pt x="57101" y="2050"/>
                    <a:pt x="51355" y="2050"/>
                  </a:cubicBezTo>
                  <a:cubicBezTo>
                    <a:pt x="45609" y="2050"/>
                    <a:pt x="27380" y="-2745"/>
                    <a:pt x="20643" y="2050"/>
                  </a:cubicBezTo>
                  <a:cubicBezTo>
                    <a:pt x="15475" y="4873"/>
                    <a:pt x="9688" y="6394"/>
                    <a:pt x="3818" y="6473"/>
                  </a:cubicBezTo>
                  <a:cubicBezTo>
                    <a:pt x="7869" y="13851"/>
                    <a:pt x="7084" y="22962"/>
                    <a:pt x="1752" y="29497"/>
                  </a:cubicBezTo>
                  <a:cubicBezTo>
                    <a:pt x="-1679" y="33383"/>
                    <a:pt x="305" y="33879"/>
                    <a:pt x="2826" y="35408"/>
                  </a:cubicBezTo>
                  <a:cubicBezTo>
                    <a:pt x="8117" y="34830"/>
                    <a:pt x="13863" y="34003"/>
                    <a:pt x="15765" y="36648"/>
                  </a:cubicBezTo>
                  <a:close/>
                </a:path>
              </a:pathLst>
            </a:custGeom>
            <a:grpFill/>
            <a:ln w="6350" cap="flat">
              <a:solidFill>
                <a:schemeClr val="bg1"/>
              </a:solidFill>
              <a:prstDash val="solid"/>
              <a:miter/>
            </a:ln>
          </p:spPr>
          <p:txBody>
            <a:bodyPr rtlCol="0" anchor="ctr"/>
            <a:lstStyle/>
            <a:p>
              <a:endParaRPr lang="uk-UA"/>
            </a:p>
          </p:txBody>
        </p:sp>
        <p:sp>
          <p:nvSpPr>
            <p:cNvPr id="382" name="Freeform: Shape 381">
              <a:extLst>
                <a:ext uri="{FF2B5EF4-FFF2-40B4-BE49-F238E27FC236}">
                  <a16:creationId xmlns:a16="http://schemas.microsoft.com/office/drawing/2014/main" id="{622B5735-75F2-4B63-A159-102EF09D461E}"/>
                </a:ext>
              </a:extLst>
            </p:cNvPr>
            <p:cNvSpPr/>
            <p:nvPr/>
          </p:nvSpPr>
          <p:spPr>
            <a:xfrm>
              <a:off x="4800107" y="2129046"/>
              <a:ext cx="95065" cy="50345"/>
            </a:xfrm>
            <a:custGeom>
              <a:avLst/>
              <a:gdLst>
                <a:gd name="connsiteX0" fmla="*/ 84483 w 95064"/>
                <a:gd name="connsiteY0" fmla="*/ 21205 h 50345"/>
                <a:gd name="connsiteX1" fmla="*/ 73612 w 95064"/>
                <a:gd name="connsiteY1" fmla="*/ 15542 h 50345"/>
                <a:gd name="connsiteX2" fmla="*/ 73612 w 95064"/>
                <a:gd name="connsiteY2" fmla="*/ 6613 h 50345"/>
                <a:gd name="connsiteX3" fmla="*/ 61211 w 95064"/>
                <a:gd name="connsiteY3" fmla="*/ 1281 h 50345"/>
                <a:gd name="connsiteX4" fmla="*/ 46785 w 95064"/>
                <a:gd name="connsiteY4" fmla="*/ 1901 h 50345"/>
                <a:gd name="connsiteX5" fmla="*/ 28762 w 95064"/>
                <a:gd name="connsiteY5" fmla="*/ 2521 h 50345"/>
                <a:gd name="connsiteX6" fmla="*/ 25910 w 95064"/>
                <a:gd name="connsiteY6" fmla="*/ 5663 h 50345"/>
                <a:gd name="connsiteX7" fmla="*/ 15080 w 95064"/>
                <a:gd name="connsiteY7" fmla="*/ 14633 h 50345"/>
                <a:gd name="connsiteX8" fmla="*/ 1398 w 95064"/>
                <a:gd name="connsiteY8" fmla="*/ 31581 h 50345"/>
                <a:gd name="connsiteX9" fmla="*/ 4250 w 95064"/>
                <a:gd name="connsiteY9" fmla="*/ 38649 h 50345"/>
                <a:gd name="connsiteX10" fmla="*/ 13674 w 95064"/>
                <a:gd name="connsiteY10" fmla="*/ 39558 h 50345"/>
                <a:gd name="connsiteX11" fmla="*/ 17436 w 95064"/>
                <a:gd name="connsiteY11" fmla="*/ 49934 h 50345"/>
                <a:gd name="connsiteX12" fmla="*/ 17436 w 95064"/>
                <a:gd name="connsiteY12" fmla="*/ 50265 h 50345"/>
                <a:gd name="connsiteX13" fmla="*/ 35583 w 95064"/>
                <a:gd name="connsiteY13" fmla="*/ 48983 h 50345"/>
                <a:gd name="connsiteX14" fmla="*/ 46247 w 95064"/>
                <a:gd name="connsiteY14" fmla="*/ 33895 h 50345"/>
                <a:gd name="connsiteX15" fmla="*/ 58152 w 95064"/>
                <a:gd name="connsiteY15" fmla="*/ 48363 h 50345"/>
                <a:gd name="connsiteX16" fmla="*/ 63815 w 95064"/>
                <a:gd name="connsiteY16" fmla="*/ 40840 h 50345"/>
                <a:gd name="connsiteX17" fmla="*/ 71338 w 95064"/>
                <a:gd name="connsiteY17" fmla="*/ 36458 h 50345"/>
                <a:gd name="connsiteX18" fmla="*/ 81425 w 95064"/>
                <a:gd name="connsiteY18" fmla="*/ 33895 h 50345"/>
                <a:gd name="connsiteX19" fmla="*/ 87666 w 95064"/>
                <a:gd name="connsiteY19" fmla="*/ 31415 h 50345"/>
                <a:gd name="connsiteX20" fmla="*/ 90849 w 95064"/>
                <a:gd name="connsiteY20" fmla="*/ 26372 h 50345"/>
                <a:gd name="connsiteX21" fmla="*/ 94983 w 95064"/>
                <a:gd name="connsiteY21" fmla="*/ 22569 h 50345"/>
                <a:gd name="connsiteX22" fmla="*/ 84483 w 95064"/>
                <a:gd name="connsiteY22" fmla="*/ 21205 h 5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5064" h="50345">
                  <a:moveTo>
                    <a:pt x="84483" y="21205"/>
                  </a:moveTo>
                  <a:cubicBezTo>
                    <a:pt x="80350" y="23107"/>
                    <a:pt x="73612" y="17444"/>
                    <a:pt x="73612" y="15542"/>
                  </a:cubicBezTo>
                  <a:cubicBezTo>
                    <a:pt x="73157" y="12582"/>
                    <a:pt x="73157" y="9573"/>
                    <a:pt x="73612" y="6613"/>
                  </a:cubicBezTo>
                  <a:cubicBezTo>
                    <a:pt x="69644" y="4510"/>
                    <a:pt x="65469" y="2728"/>
                    <a:pt x="61211" y="1281"/>
                  </a:cubicBezTo>
                  <a:cubicBezTo>
                    <a:pt x="56581" y="-732"/>
                    <a:pt x="51249" y="-505"/>
                    <a:pt x="46785" y="1901"/>
                  </a:cubicBezTo>
                  <a:cubicBezTo>
                    <a:pt x="43602" y="3513"/>
                    <a:pt x="34756" y="3059"/>
                    <a:pt x="28762" y="2521"/>
                  </a:cubicBezTo>
                  <a:cubicBezTo>
                    <a:pt x="28225" y="4423"/>
                    <a:pt x="27398" y="5663"/>
                    <a:pt x="25910" y="5663"/>
                  </a:cubicBezTo>
                  <a:cubicBezTo>
                    <a:pt x="20784" y="6117"/>
                    <a:pt x="16485" y="9689"/>
                    <a:pt x="15080" y="14633"/>
                  </a:cubicBezTo>
                  <a:cubicBezTo>
                    <a:pt x="14129" y="19304"/>
                    <a:pt x="4250" y="23107"/>
                    <a:pt x="1398" y="31581"/>
                  </a:cubicBezTo>
                  <a:cubicBezTo>
                    <a:pt x="-1455" y="40055"/>
                    <a:pt x="-8" y="43981"/>
                    <a:pt x="4250" y="38649"/>
                  </a:cubicBezTo>
                  <a:cubicBezTo>
                    <a:pt x="8507" y="33317"/>
                    <a:pt x="13674" y="35342"/>
                    <a:pt x="13674" y="39558"/>
                  </a:cubicBezTo>
                  <a:cubicBezTo>
                    <a:pt x="13674" y="43775"/>
                    <a:pt x="19296" y="44271"/>
                    <a:pt x="17436" y="49934"/>
                  </a:cubicBezTo>
                  <a:cubicBezTo>
                    <a:pt x="17436" y="49934"/>
                    <a:pt x="17436" y="50141"/>
                    <a:pt x="17436" y="50265"/>
                  </a:cubicBezTo>
                  <a:cubicBezTo>
                    <a:pt x="23884" y="49727"/>
                    <a:pt x="32854" y="48983"/>
                    <a:pt x="35583" y="48983"/>
                  </a:cubicBezTo>
                  <a:cubicBezTo>
                    <a:pt x="39964" y="48983"/>
                    <a:pt x="44346" y="35177"/>
                    <a:pt x="46247" y="33895"/>
                  </a:cubicBezTo>
                  <a:cubicBezTo>
                    <a:pt x="48149" y="32614"/>
                    <a:pt x="53151" y="43981"/>
                    <a:pt x="58152" y="48363"/>
                  </a:cubicBezTo>
                  <a:cubicBezTo>
                    <a:pt x="63154" y="52745"/>
                    <a:pt x="63815" y="44601"/>
                    <a:pt x="63815" y="40840"/>
                  </a:cubicBezTo>
                  <a:cubicBezTo>
                    <a:pt x="63815" y="37078"/>
                    <a:pt x="68238" y="35797"/>
                    <a:pt x="71338" y="36458"/>
                  </a:cubicBezTo>
                  <a:cubicBezTo>
                    <a:pt x="74438" y="37120"/>
                    <a:pt x="81425" y="38318"/>
                    <a:pt x="81425" y="33895"/>
                  </a:cubicBezTo>
                  <a:cubicBezTo>
                    <a:pt x="81425" y="29472"/>
                    <a:pt x="85186" y="31415"/>
                    <a:pt x="87666" y="31415"/>
                  </a:cubicBezTo>
                  <a:cubicBezTo>
                    <a:pt x="90146" y="31415"/>
                    <a:pt x="90849" y="26372"/>
                    <a:pt x="90849" y="26372"/>
                  </a:cubicBezTo>
                  <a:lnTo>
                    <a:pt x="94983" y="22569"/>
                  </a:lnTo>
                  <a:cubicBezTo>
                    <a:pt x="91883" y="20569"/>
                    <a:pt x="87997" y="20068"/>
                    <a:pt x="84483" y="21205"/>
                  </a:cubicBezTo>
                  <a:close/>
                </a:path>
              </a:pathLst>
            </a:custGeom>
            <a:grpFill/>
            <a:ln w="6350" cap="flat">
              <a:solidFill>
                <a:schemeClr val="bg1"/>
              </a:solidFill>
              <a:prstDash val="solid"/>
              <a:miter/>
            </a:ln>
          </p:spPr>
          <p:txBody>
            <a:bodyPr rtlCol="0" anchor="ctr"/>
            <a:lstStyle/>
            <a:p>
              <a:endParaRPr lang="uk-UA"/>
            </a:p>
          </p:txBody>
        </p:sp>
        <p:sp>
          <p:nvSpPr>
            <p:cNvPr id="383" name="Freeform: Shape 382">
              <a:extLst>
                <a:ext uri="{FF2B5EF4-FFF2-40B4-BE49-F238E27FC236}">
                  <a16:creationId xmlns:a16="http://schemas.microsoft.com/office/drawing/2014/main" id="{DA6557B3-5A5E-4287-805F-8248997AF552}"/>
                </a:ext>
              </a:extLst>
            </p:cNvPr>
            <p:cNvSpPr/>
            <p:nvPr/>
          </p:nvSpPr>
          <p:spPr>
            <a:xfrm>
              <a:off x="4797496" y="1925167"/>
              <a:ext cx="188780" cy="212835"/>
            </a:xfrm>
            <a:custGeom>
              <a:avLst/>
              <a:gdLst>
                <a:gd name="connsiteX0" fmla="*/ 23809 w 188779"/>
                <a:gd name="connsiteY0" fmla="*/ 56185 h 212836"/>
                <a:gd name="connsiteX1" fmla="*/ 13144 w 188779"/>
                <a:gd name="connsiteY1" fmla="*/ 66229 h 212836"/>
                <a:gd name="connsiteX2" fmla="*/ 20047 w 188779"/>
                <a:gd name="connsiteY2" fmla="*/ 77514 h 212836"/>
                <a:gd name="connsiteX3" fmla="*/ 15665 w 188779"/>
                <a:gd name="connsiteY3" fmla="*/ 84459 h 212836"/>
                <a:gd name="connsiteX4" fmla="*/ 3719 w 188779"/>
                <a:gd name="connsiteY4" fmla="*/ 90080 h 212836"/>
                <a:gd name="connsiteX5" fmla="*/ 2479 w 188779"/>
                <a:gd name="connsiteY5" fmla="*/ 100125 h 212836"/>
                <a:gd name="connsiteX6" fmla="*/ -42 w 188779"/>
                <a:gd name="connsiteY6" fmla="*/ 117073 h 212836"/>
                <a:gd name="connsiteX7" fmla="*/ 5621 w 188779"/>
                <a:gd name="connsiteY7" fmla="*/ 130259 h 212836"/>
                <a:gd name="connsiteX8" fmla="*/ 1239 w 188779"/>
                <a:gd name="connsiteY8" fmla="*/ 138527 h 212836"/>
                <a:gd name="connsiteX9" fmla="*/ 7936 w 188779"/>
                <a:gd name="connsiteY9" fmla="*/ 156094 h 212836"/>
                <a:gd name="connsiteX10" fmla="*/ 12648 w 188779"/>
                <a:gd name="connsiteY10" fmla="*/ 158616 h 212836"/>
                <a:gd name="connsiteX11" fmla="*/ 26330 w 188779"/>
                <a:gd name="connsiteY11" fmla="*/ 165188 h 212836"/>
                <a:gd name="connsiteX12" fmla="*/ 37615 w 188779"/>
                <a:gd name="connsiteY12" fmla="*/ 168950 h 212836"/>
                <a:gd name="connsiteX13" fmla="*/ 41749 w 188779"/>
                <a:gd name="connsiteY13" fmla="*/ 176018 h 212836"/>
                <a:gd name="connsiteX14" fmla="*/ 33482 w 188779"/>
                <a:gd name="connsiteY14" fmla="*/ 193462 h 212836"/>
                <a:gd name="connsiteX15" fmla="*/ 31621 w 188779"/>
                <a:gd name="connsiteY15" fmla="*/ 206318 h 212836"/>
                <a:gd name="connsiteX16" fmla="*/ 49644 w 188779"/>
                <a:gd name="connsiteY16" fmla="*/ 205698 h 212836"/>
                <a:gd name="connsiteX17" fmla="*/ 64070 w 188779"/>
                <a:gd name="connsiteY17" fmla="*/ 205078 h 212836"/>
                <a:gd name="connsiteX18" fmla="*/ 76471 w 188779"/>
                <a:gd name="connsiteY18" fmla="*/ 210410 h 212836"/>
                <a:gd name="connsiteX19" fmla="*/ 78786 w 188779"/>
                <a:gd name="connsiteY19" fmla="*/ 208054 h 212836"/>
                <a:gd name="connsiteX20" fmla="*/ 91187 w 188779"/>
                <a:gd name="connsiteY20" fmla="*/ 211320 h 212836"/>
                <a:gd name="connsiteX21" fmla="*/ 103877 w 188779"/>
                <a:gd name="connsiteY21" fmla="*/ 209460 h 212836"/>
                <a:gd name="connsiteX22" fmla="*/ 116278 w 188779"/>
                <a:gd name="connsiteY22" fmla="*/ 208509 h 212836"/>
                <a:gd name="connsiteX23" fmla="*/ 137938 w 188779"/>
                <a:gd name="connsiteY23" fmla="*/ 204375 h 212836"/>
                <a:gd name="connsiteX24" fmla="*/ 146412 w 188779"/>
                <a:gd name="connsiteY24" fmla="*/ 198257 h 212836"/>
                <a:gd name="connsiteX25" fmla="*/ 154679 w 188779"/>
                <a:gd name="connsiteY25" fmla="*/ 185071 h 212836"/>
                <a:gd name="connsiteX26" fmla="*/ 166460 w 188779"/>
                <a:gd name="connsiteY26" fmla="*/ 175646 h 212836"/>
                <a:gd name="connsiteX27" fmla="*/ 144304 w 188779"/>
                <a:gd name="connsiteY27" fmla="*/ 159112 h 212836"/>
                <a:gd name="connsiteX28" fmla="*/ 137236 w 188779"/>
                <a:gd name="connsiteY28" fmla="*/ 141213 h 212836"/>
                <a:gd name="connsiteX29" fmla="*/ 135830 w 188779"/>
                <a:gd name="connsiteY29" fmla="*/ 129929 h 212836"/>
                <a:gd name="connsiteX30" fmla="*/ 157945 w 188779"/>
                <a:gd name="connsiteY30" fmla="*/ 121455 h 212836"/>
                <a:gd name="connsiteX31" fmla="*/ 175389 w 188779"/>
                <a:gd name="connsiteY31" fmla="*/ 113435 h 212836"/>
                <a:gd name="connsiteX32" fmla="*/ 186674 w 188779"/>
                <a:gd name="connsiteY32" fmla="*/ 112939 h 212836"/>
                <a:gd name="connsiteX33" fmla="*/ 187170 w 188779"/>
                <a:gd name="connsiteY33" fmla="*/ 101200 h 212836"/>
                <a:gd name="connsiteX34" fmla="*/ 182003 w 188779"/>
                <a:gd name="connsiteY34" fmla="*/ 84252 h 212836"/>
                <a:gd name="connsiteX35" fmla="*/ 179151 w 188779"/>
                <a:gd name="connsiteY35" fmla="*/ 72926 h 212836"/>
                <a:gd name="connsiteX36" fmla="*/ 174438 w 188779"/>
                <a:gd name="connsiteY36" fmla="*/ 62592 h 212836"/>
                <a:gd name="connsiteX37" fmla="*/ 173033 w 188779"/>
                <a:gd name="connsiteY37" fmla="*/ 54118 h 212836"/>
                <a:gd name="connsiteX38" fmla="*/ 173488 w 188779"/>
                <a:gd name="connsiteY38" fmla="*/ 31962 h 212836"/>
                <a:gd name="connsiteX39" fmla="*/ 173488 w 188779"/>
                <a:gd name="connsiteY39" fmla="*/ 29399 h 212836"/>
                <a:gd name="connsiteX40" fmla="*/ 171710 w 188779"/>
                <a:gd name="connsiteY40" fmla="*/ 26795 h 212836"/>
                <a:gd name="connsiteX41" fmla="*/ 159309 w 188779"/>
                <a:gd name="connsiteY41" fmla="*/ 19891 h 212836"/>
                <a:gd name="connsiteX42" fmla="*/ 161210 w 188779"/>
                <a:gd name="connsiteY42" fmla="*/ 7490 h 212836"/>
                <a:gd name="connsiteX43" fmla="*/ 142361 w 188779"/>
                <a:gd name="connsiteY43" fmla="*/ 12492 h 212836"/>
                <a:gd name="connsiteX44" fmla="*/ 118510 w 188779"/>
                <a:gd name="connsiteY44" fmla="*/ 26298 h 212836"/>
                <a:gd name="connsiteX45" fmla="*/ 107515 w 188779"/>
                <a:gd name="connsiteY45" fmla="*/ 18031 h 212836"/>
                <a:gd name="connsiteX46" fmla="*/ 99992 w 188779"/>
                <a:gd name="connsiteY46" fmla="*/ 14270 h 212836"/>
                <a:gd name="connsiteX47" fmla="*/ 84284 w 188779"/>
                <a:gd name="connsiteY47" fmla="*/ 6705 h 212836"/>
                <a:gd name="connsiteX48" fmla="*/ 83044 w 188779"/>
                <a:gd name="connsiteY48" fmla="*/ 1827 h 212836"/>
                <a:gd name="connsiteX49" fmla="*/ 75190 w 188779"/>
                <a:gd name="connsiteY49" fmla="*/ 1827 h 212836"/>
                <a:gd name="connsiteX50" fmla="*/ 55803 w 188779"/>
                <a:gd name="connsiteY50" fmla="*/ -74 h 212836"/>
                <a:gd name="connsiteX51" fmla="*/ 59482 w 188779"/>
                <a:gd name="connsiteY51" fmla="*/ 10012 h 212836"/>
                <a:gd name="connsiteX52" fmla="*/ 65145 w 188779"/>
                <a:gd name="connsiteY52" fmla="*/ 28200 h 212836"/>
                <a:gd name="connsiteX53" fmla="*/ 56010 w 188779"/>
                <a:gd name="connsiteY53" fmla="*/ 36467 h 212836"/>
                <a:gd name="connsiteX54" fmla="*/ 40343 w 188779"/>
                <a:gd name="connsiteY54" fmla="*/ 34276 h 212836"/>
                <a:gd name="connsiteX55" fmla="*/ 24305 w 188779"/>
                <a:gd name="connsiteY55" fmla="*/ 36798 h 212836"/>
                <a:gd name="connsiteX56" fmla="*/ 23685 w 188779"/>
                <a:gd name="connsiteY56" fmla="*/ 41262 h 212836"/>
                <a:gd name="connsiteX57" fmla="*/ 23809 w 188779"/>
                <a:gd name="connsiteY57" fmla="*/ 56185 h 21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88779" h="212836">
                  <a:moveTo>
                    <a:pt x="23809" y="56185"/>
                  </a:moveTo>
                  <a:cubicBezTo>
                    <a:pt x="18807" y="63708"/>
                    <a:pt x="11904" y="64452"/>
                    <a:pt x="13144" y="66229"/>
                  </a:cubicBezTo>
                  <a:cubicBezTo>
                    <a:pt x="14384" y="68007"/>
                    <a:pt x="21949" y="74497"/>
                    <a:pt x="20047" y="77514"/>
                  </a:cubicBezTo>
                  <a:cubicBezTo>
                    <a:pt x="18146" y="80532"/>
                    <a:pt x="15665" y="78796"/>
                    <a:pt x="15665" y="84459"/>
                  </a:cubicBezTo>
                  <a:cubicBezTo>
                    <a:pt x="15665" y="90122"/>
                    <a:pt x="6861" y="90080"/>
                    <a:pt x="3719" y="90080"/>
                  </a:cubicBezTo>
                  <a:cubicBezTo>
                    <a:pt x="578" y="90080"/>
                    <a:pt x="4339" y="95743"/>
                    <a:pt x="2479" y="100125"/>
                  </a:cubicBezTo>
                  <a:cubicBezTo>
                    <a:pt x="1074" y="105672"/>
                    <a:pt x="206" y="111352"/>
                    <a:pt x="-42" y="117073"/>
                  </a:cubicBezTo>
                  <a:cubicBezTo>
                    <a:pt x="-662" y="120835"/>
                    <a:pt x="6241" y="127118"/>
                    <a:pt x="5621" y="130259"/>
                  </a:cubicBezTo>
                  <a:cubicBezTo>
                    <a:pt x="5001" y="133401"/>
                    <a:pt x="-42" y="135922"/>
                    <a:pt x="1239" y="138527"/>
                  </a:cubicBezTo>
                  <a:cubicBezTo>
                    <a:pt x="5249" y="143549"/>
                    <a:pt x="7564" y="149687"/>
                    <a:pt x="7936" y="156094"/>
                  </a:cubicBezTo>
                  <a:cubicBezTo>
                    <a:pt x="9713" y="156446"/>
                    <a:pt x="11366" y="157326"/>
                    <a:pt x="12648" y="158616"/>
                  </a:cubicBezTo>
                  <a:cubicBezTo>
                    <a:pt x="15914" y="162857"/>
                    <a:pt x="20998" y="165296"/>
                    <a:pt x="26330" y="165188"/>
                  </a:cubicBezTo>
                  <a:cubicBezTo>
                    <a:pt x="32448" y="165188"/>
                    <a:pt x="34597" y="169322"/>
                    <a:pt x="37615" y="168950"/>
                  </a:cubicBezTo>
                  <a:cubicBezTo>
                    <a:pt x="40633" y="168578"/>
                    <a:pt x="47991" y="170851"/>
                    <a:pt x="41749" y="176018"/>
                  </a:cubicBezTo>
                  <a:cubicBezTo>
                    <a:pt x="35507" y="181186"/>
                    <a:pt x="34680" y="187345"/>
                    <a:pt x="33482" y="193462"/>
                  </a:cubicBezTo>
                  <a:cubicBezTo>
                    <a:pt x="32572" y="197596"/>
                    <a:pt x="32613" y="202928"/>
                    <a:pt x="31621" y="206318"/>
                  </a:cubicBezTo>
                  <a:cubicBezTo>
                    <a:pt x="37615" y="206855"/>
                    <a:pt x="46461" y="207310"/>
                    <a:pt x="49644" y="205698"/>
                  </a:cubicBezTo>
                  <a:cubicBezTo>
                    <a:pt x="54108" y="203292"/>
                    <a:pt x="59440" y="203065"/>
                    <a:pt x="64070" y="205078"/>
                  </a:cubicBezTo>
                  <a:cubicBezTo>
                    <a:pt x="68328" y="206525"/>
                    <a:pt x="72503" y="208306"/>
                    <a:pt x="76471" y="210410"/>
                  </a:cubicBezTo>
                  <a:cubicBezTo>
                    <a:pt x="76678" y="209220"/>
                    <a:pt x="77587" y="208277"/>
                    <a:pt x="78786" y="208054"/>
                  </a:cubicBezTo>
                  <a:cubicBezTo>
                    <a:pt x="82920" y="207599"/>
                    <a:pt x="88211" y="216032"/>
                    <a:pt x="91187" y="211320"/>
                  </a:cubicBezTo>
                  <a:cubicBezTo>
                    <a:pt x="94163" y="206607"/>
                    <a:pt x="100612" y="207599"/>
                    <a:pt x="103877" y="209460"/>
                  </a:cubicBezTo>
                  <a:cubicBezTo>
                    <a:pt x="107721" y="212031"/>
                    <a:pt x="112847" y="211638"/>
                    <a:pt x="116278" y="208509"/>
                  </a:cubicBezTo>
                  <a:cubicBezTo>
                    <a:pt x="120040" y="204747"/>
                    <a:pt x="134631" y="202887"/>
                    <a:pt x="137938" y="204375"/>
                  </a:cubicBezTo>
                  <a:cubicBezTo>
                    <a:pt x="141245" y="205863"/>
                    <a:pt x="149678" y="209542"/>
                    <a:pt x="146412" y="198257"/>
                  </a:cubicBezTo>
                  <a:cubicBezTo>
                    <a:pt x="143146" y="186973"/>
                    <a:pt x="153439" y="189288"/>
                    <a:pt x="154679" y="185071"/>
                  </a:cubicBezTo>
                  <a:cubicBezTo>
                    <a:pt x="155920" y="180855"/>
                    <a:pt x="168321" y="178953"/>
                    <a:pt x="166460" y="175646"/>
                  </a:cubicBezTo>
                  <a:cubicBezTo>
                    <a:pt x="164600" y="172340"/>
                    <a:pt x="149016" y="162460"/>
                    <a:pt x="144304" y="159112"/>
                  </a:cubicBezTo>
                  <a:cubicBezTo>
                    <a:pt x="139592" y="155764"/>
                    <a:pt x="139592" y="145471"/>
                    <a:pt x="137236" y="141213"/>
                  </a:cubicBezTo>
                  <a:cubicBezTo>
                    <a:pt x="134879" y="136956"/>
                    <a:pt x="129712" y="131334"/>
                    <a:pt x="135830" y="129929"/>
                  </a:cubicBezTo>
                  <a:cubicBezTo>
                    <a:pt x="141948" y="128523"/>
                    <a:pt x="152778" y="126167"/>
                    <a:pt x="157945" y="121455"/>
                  </a:cubicBezTo>
                  <a:cubicBezTo>
                    <a:pt x="163112" y="116742"/>
                    <a:pt x="172578" y="116246"/>
                    <a:pt x="175389" y="113435"/>
                  </a:cubicBezTo>
                  <a:cubicBezTo>
                    <a:pt x="178200" y="110625"/>
                    <a:pt x="184814" y="115792"/>
                    <a:pt x="186674" y="112939"/>
                  </a:cubicBezTo>
                  <a:cubicBezTo>
                    <a:pt x="189195" y="109484"/>
                    <a:pt x="189361" y="104858"/>
                    <a:pt x="187170" y="101200"/>
                  </a:cubicBezTo>
                  <a:cubicBezTo>
                    <a:pt x="183698" y="96240"/>
                    <a:pt x="181878" y="90308"/>
                    <a:pt x="182003" y="84252"/>
                  </a:cubicBezTo>
                  <a:cubicBezTo>
                    <a:pt x="181507" y="76233"/>
                    <a:pt x="179151" y="76687"/>
                    <a:pt x="179151" y="72926"/>
                  </a:cubicBezTo>
                  <a:cubicBezTo>
                    <a:pt x="179398" y="68908"/>
                    <a:pt x="177621" y="65031"/>
                    <a:pt x="174438" y="62592"/>
                  </a:cubicBezTo>
                  <a:cubicBezTo>
                    <a:pt x="171173" y="60690"/>
                    <a:pt x="169726" y="59285"/>
                    <a:pt x="173033" y="54118"/>
                  </a:cubicBezTo>
                  <a:cubicBezTo>
                    <a:pt x="176340" y="48951"/>
                    <a:pt x="174893" y="35723"/>
                    <a:pt x="173488" y="31962"/>
                  </a:cubicBezTo>
                  <a:cubicBezTo>
                    <a:pt x="173239" y="31122"/>
                    <a:pt x="173239" y="30238"/>
                    <a:pt x="173488" y="29399"/>
                  </a:cubicBezTo>
                  <a:cubicBezTo>
                    <a:pt x="172496" y="28870"/>
                    <a:pt x="171834" y="27898"/>
                    <a:pt x="171710" y="26795"/>
                  </a:cubicBezTo>
                  <a:cubicBezTo>
                    <a:pt x="170759" y="21752"/>
                    <a:pt x="167329" y="19891"/>
                    <a:pt x="159309" y="19891"/>
                  </a:cubicBezTo>
                  <a:cubicBezTo>
                    <a:pt x="151290" y="19891"/>
                    <a:pt x="164311" y="11624"/>
                    <a:pt x="161210" y="7490"/>
                  </a:cubicBezTo>
                  <a:cubicBezTo>
                    <a:pt x="158110" y="3357"/>
                    <a:pt x="149884" y="15014"/>
                    <a:pt x="142361" y="12492"/>
                  </a:cubicBezTo>
                  <a:cubicBezTo>
                    <a:pt x="134838" y="9971"/>
                    <a:pt x="125082" y="21297"/>
                    <a:pt x="118510" y="26298"/>
                  </a:cubicBezTo>
                  <a:cubicBezTo>
                    <a:pt x="111938" y="31300"/>
                    <a:pt x="102472" y="25389"/>
                    <a:pt x="107515" y="18031"/>
                  </a:cubicBezTo>
                  <a:cubicBezTo>
                    <a:pt x="112558" y="10673"/>
                    <a:pt x="107515" y="11417"/>
                    <a:pt x="99992" y="14270"/>
                  </a:cubicBezTo>
                  <a:cubicBezTo>
                    <a:pt x="92468" y="17122"/>
                    <a:pt x="83457" y="13650"/>
                    <a:pt x="84284" y="6705"/>
                  </a:cubicBezTo>
                  <a:cubicBezTo>
                    <a:pt x="84449" y="4986"/>
                    <a:pt x="83994" y="3266"/>
                    <a:pt x="83044" y="1827"/>
                  </a:cubicBezTo>
                  <a:cubicBezTo>
                    <a:pt x="80440" y="2303"/>
                    <a:pt x="77794" y="2303"/>
                    <a:pt x="75190" y="1827"/>
                  </a:cubicBezTo>
                  <a:cubicBezTo>
                    <a:pt x="68824" y="480"/>
                    <a:pt x="62334" y="-157"/>
                    <a:pt x="55803" y="-74"/>
                  </a:cubicBezTo>
                  <a:cubicBezTo>
                    <a:pt x="58283" y="3605"/>
                    <a:pt x="61011" y="7160"/>
                    <a:pt x="59482" y="10012"/>
                  </a:cubicBezTo>
                  <a:cubicBezTo>
                    <a:pt x="56671" y="15344"/>
                    <a:pt x="61053" y="20387"/>
                    <a:pt x="65145" y="28200"/>
                  </a:cubicBezTo>
                  <a:cubicBezTo>
                    <a:pt x="69237" y="36012"/>
                    <a:pt x="56340" y="31672"/>
                    <a:pt x="56010" y="36467"/>
                  </a:cubicBezTo>
                  <a:cubicBezTo>
                    <a:pt x="55679" y="41262"/>
                    <a:pt x="44105" y="36178"/>
                    <a:pt x="40343" y="34276"/>
                  </a:cubicBezTo>
                  <a:cubicBezTo>
                    <a:pt x="36582" y="32375"/>
                    <a:pt x="23809" y="33656"/>
                    <a:pt x="24305" y="36798"/>
                  </a:cubicBezTo>
                  <a:cubicBezTo>
                    <a:pt x="24429" y="38315"/>
                    <a:pt x="24222" y="39836"/>
                    <a:pt x="23685" y="41262"/>
                  </a:cubicBezTo>
                  <a:cubicBezTo>
                    <a:pt x="24883" y="47917"/>
                    <a:pt x="25545" y="53622"/>
                    <a:pt x="23809" y="56185"/>
                  </a:cubicBezTo>
                  <a:close/>
                </a:path>
              </a:pathLst>
            </a:custGeom>
            <a:grpFill/>
            <a:ln w="6350" cap="flat">
              <a:solidFill>
                <a:schemeClr val="bg1"/>
              </a:solidFill>
              <a:prstDash val="solid"/>
              <a:miter/>
            </a:ln>
          </p:spPr>
          <p:txBody>
            <a:bodyPr rtlCol="0" anchor="ctr"/>
            <a:lstStyle/>
            <a:p>
              <a:endParaRPr lang="uk-UA"/>
            </a:p>
          </p:txBody>
        </p:sp>
        <p:sp>
          <p:nvSpPr>
            <p:cNvPr id="384" name="Freeform: Shape 383">
              <a:extLst>
                <a:ext uri="{FF2B5EF4-FFF2-40B4-BE49-F238E27FC236}">
                  <a16:creationId xmlns:a16="http://schemas.microsoft.com/office/drawing/2014/main" id="{8571A9CA-D843-4979-87A4-BF5135C9A1E1}"/>
                </a:ext>
              </a:extLst>
            </p:cNvPr>
            <p:cNvSpPr/>
            <p:nvPr/>
          </p:nvSpPr>
          <p:spPr>
            <a:xfrm>
              <a:off x="5107104" y="1413051"/>
              <a:ext cx="222202" cy="352639"/>
            </a:xfrm>
            <a:custGeom>
              <a:avLst/>
              <a:gdLst>
                <a:gd name="connsiteX0" fmla="*/ 189528 w 222201"/>
                <a:gd name="connsiteY0" fmla="*/ 295483 h 352640"/>
                <a:gd name="connsiteX1" fmla="*/ 220944 w 222201"/>
                <a:gd name="connsiteY1" fmla="*/ 265349 h 352640"/>
                <a:gd name="connsiteX2" fmla="*/ 215281 w 222201"/>
                <a:gd name="connsiteY2" fmla="*/ 248401 h 352640"/>
                <a:gd name="connsiteX3" fmla="*/ 188288 w 222201"/>
                <a:gd name="connsiteY3" fmla="*/ 227733 h 352640"/>
                <a:gd name="connsiteX4" fmla="*/ 201433 w 222201"/>
                <a:gd name="connsiteY4" fmla="*/ 215787 h 352640"/>
                <a:gd name="connsiteX5" fmla="*/ 190148 w 222201"/>
                <a:gd name="connsiteY5" fmla="*/ 204502 h 352640"/>
                <a:gd name="connsiteX6" fmla="*/ 193290 w 222201"/>
                <a:gd name="connsiteY6" fmla="*/ 193837 h 352640"/>
                <a:gd name="connsiteX7" fmla="*/ 182625 w 222201"/>
                <a:gd name="connsiteY7" fmla="*/ 186893 h 352640"/>
                <a:gd name="connsiteX8" fmla="*/ 187627 w 222201"/>
                <a:gd name="connsiteY8" fmla="*/ 180651 h 352640"/>
                <a:gd name="connsiteX9" fmla="*/ 184485 w 222201"/>
                <a:gd name="connsiteY9" fmla="*/ 164117 h 352640"/>
                <a:gd name="connsiteX10" fmla="*/ 191388 w 222201"/>
                <a:gd name="connsiteY10" fmla="*/ 151716 h 352640"/>
                <a:gd name="connsiteX11" fmla="*/ 171299 w 222201"/>
                <a:gd name="connsiteY11" fmla="*/ 119680 h 352640"/>
                <a:gd name="connsiteX12" fmla="*/ 177623 w 222201"/>
                <a:gd name="connsiteY12" fmla="*/ 107279 h 352640"/>
                <a:gd name="connsiteX13" fmla="*/ 190768 w 222201"/>
                <a:gd name="connsiteY13" fmla="*/ 91530 h 352640"/>
                <a:gd name="connsiteX14" fmla="*/ 175722 w 222201"/>
                <a:gd name="connsiteY14" fmla="*/ 75864 h 352640"/>
                <a:gd name="connsiteX15" fmla="*/ 162536 w 222201"/>
                <a:gd name="connsiteY15" fmla="*/ 68299 h 352640"/>
                <a:gd name="connsiteX16" fmla="*/ 159394 w 222201"/>
                <a:gd name="connsiteY16" fmla="*/ 56394 h 352640"/>
                <a:gd name="connsiteX17" fmla="*/ 162536 w 222201"/>
                <a:gd name="connsiteY17" fmla="*/ 45068 h 352640"/>
                <a:gd name="connsiteX18" fmla="*/ 170803 w 222201"/>
                <a:gd name="connsiteY18" fmla="*/ 38785 h 352640"/>
                <a:gd name="connsiteX19" fmla="*/ 175515 w 222201"/>
                <a:gd name="connsiteY19" fmla="*/ 31096 h 352640"/>
                <a:gd name="connsiteX20" fmla="*/ 175515 w 222201"/>
                <a:gd name="connsiteY20" fmla="*/ 19233 h 352640"/>
                <a:gd name="connsiteX21" fmla="*/ 153318 w 222201"/>
                <a:gd name="connsiteY21" fmla="*/ 4104 h 352640"/>
                <a:gd name="connsiteX22" fmla="*/ 136163 w 222201"/>
                <a:gd name="connsiteY22" fmla="*/ 4104 h 352640"/>
                <a:gd name="connsiteX23" fmla="*/ 114958 w 222201"/>
                <a:gd name="connsiteY23" fmla="*/ 9147 h 352640"/>
                <a:gd name="connsiteX24" fmla="*/ 101854 w 222201"/>
                <a:gd name="connsiteY24" fmla="*/ 23284 h 352640"/>
                <a:gd name="connsiteX25" fmla="*/ 97720 w 222201"/>
                <a:gd name="connsiteY25" fmla="*/ 41430 h 352640"/>
                <a:gd name="connsiteX26" fmla="*/ 88668 w 222201"/>
                <a:gd name="connsiteY26" fmla="*/ 53542 h 352640"/>
                <a:gd name="connsiteX27" fmla="*/ 76556 w 222201"/>
                <a:gd name="connsiteY27" fmla="*/ 50524 h 352640"/>
                <a:gd name="connsiteX28" fmla="*/ 60393 w 222201"/>
                <a:gd name="connsiteY28" fmla="*/ 49491 h 352640"/>
                <a:gd name="connsiteX29" fmla="*/ 37204 w 222201"/>
                <a:gd name="connsiteY29" fmla="*/ 48499 h 352640"/>
                <a:gd name="connsiteX30" fmla="*/ 14014 w 222201"/>
                <a:gd name="connsiteY30" fmla="*/ 31344 h 352640"/>
                <a:gd name="connsiteX31" fmla="*/ -82 w 222201"/>
                <a:gd name="connsiteY31" fmla="*/ 41720 h 352640"/>
                <a:gd name="connsiteX32" fmla="*/ 23067 w 222201"/>
                <a:gd name="connsiteY32" fmla="*/ 58585 h 352640"/>
                <a:gd name="connsiteX33" fmla="*/ 53367 w 222201"/>
                <a:gd name="connsiteY33" fmla="*/ 76732 h 352640"/>
                <a:gd name="connsiteX34" fmla="*/ 54359 w 222201"/>
                <a:gd name="connsiteY34" fmla="*/ 96904 h 352640"/>
                <a:gd name="connsiteX35" fmla="*/ 59401 w 222201"/>
                <a:gd name="connsiteY35" fmla="*/ 116084 h 352640"/>
                <a:gd name="connsiteX36" fmla="*/ 58409 w 222201"/>
                <a:gd name="connsiteY36" fmla="*/ 134230 h 352640"/>
                <a:gd name="connsiteX37" fmla="*/ 62543 w 222201"/>
                <a:gd name="connsiteY37" fmla="*/ 145309 h 352640"/>
                <a:gd name="connsiteX38" fmla="*/ 65519 w 222201"/>
                <a:gd name="connsiteY38" fmla="*/ 155808 h 352640"/>
                <a:gd name="connsiteX39" fmla="*/ 82591 w 222201"/>
                <a:gd name="connsiteY39" fmla="*/ 162835 h 352640"/>
                <a:gd name="connsiteX40" fmla="*/ 90115 w 222201"/>
                <a:gd name="connsiteY40" fmla="*/ 179370 h 352640"/>
                <a:gd name="connsiteX41" fmla="*/ 86353 w 222201"/>
                <a:gd name="connsiteY41" fmla="*/ 186893 h 352640"/>
                <a:gd name="connsiteX42" fmla="*/ 74738 w 222201"/>
                <a:gd name="connsiteY42" fmla="*/ 196318 h 352640"/>
                <a:gd name="connsiteX43" fmla="*/ 53077 w 222201"/>
                <a:gd name="connsiteY43" fmla="*/ 217647 h 352640"/>
                <a:gd name="connsiteX44" fmla="*/ 40677 w 222201"/>
                <a:gd name="connsiteY44" fmla="*/ 227402 h 352640"/>
                <a:gd name="connsiteX45" fmla="*/ 29391 w 222201"/>
                <a:gd name="connsiteY45" fmla="*/ 238976 h 352640"/>
                <a:gd name="connsiteX46" fmla="*/ 14634 w 222201"/>
                <a:gd name="connsiteY46" fmla="*/ 246210 h 352640"/>
                <a:gd name="connsiteX47" fmla="*/ 5210 w 222201"/>
                <a:gd name="connsiteY47" fmla="*/ 259727 h 352640"/>
                <a:gd name="connsiteX48" fmla="*/ 5830 w 222201"/>
                <a:gd name="connsiteY48" fmla="*/ 272128 h 352640"/>
                <a:gd name="connsiteX49" fmla="*/ 8021 w 222201"/>
                <a:gd name="connsiteY49" fmla="*/ 286885 h 352640"/>
                <a:gd name="connsiteX50" fmla="*/ 11782 w 222201"/>
                <a:gd name="connsiteY50" fmla="*/ 310736 h 352640"/>
                <a:gd name="connsiteX51" fmla="*/ 6160 w 222201"/>
                <a:gd name="connsiteY51" fmla="*/ 332727 h 352640"/>
                <a:gd name="connsiteX52" fmla="*/ 25919 w 222201"/>
                <a:gd name="connsiteY52" fmla="*/ 340581 h 352640"/>
                <a:gd name="connsiteX53" fmla="*/ 38816 w 222201"/>
                <a:gd name="connsiteY53" fmla="*/ 347484 h 352640"/>
                <a:gd name="connsiteX54" fmla="*/ 62047 w 222201"/>
                <a:gd name="connsiteY54" fmla="*/ 352527 h 352640"/>
                <a:gd name="connsiteX55" fmla="*/ 127979 w 222201"/>
                <a:gd name="connsiteY55" fmla="*/ 337440 h 352640"/>
                <a:gd name="connsiteX56" fmla="*/ 146993 w 222201"/>
                <a:gd name="connsiteY56" fmla="*/ 335290 h 352640"/>
                <a:gd name="connsiteX57" fmla="*/ 157162 w 222201"/>
                <a:gd name="connsiteY57" fmla="*/ 322352 h 352640"/>
                <a:gd name="connsiteX58" fmla="*/ 189528 w 222201"/>
                <a:gd name="connsiteY58" fmla="*/ 295483 h 35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22201" h="352640">
                  <a:moveTo>
                    <a:pt x="189528" y="295483"/>
                  </a:moveTo>
                  <a:cubicBezTo>
                    <a:pt x="194530" y="284198"/>
                    <a:pt x="217141" y="275477"/>
                    <a:pt x="220944" y="265349"/>
                  </a:cubicBezTo>
                  <a:cubicBezTo>
                    <a:pt x="222804" y="260347"/>
                    <a:pt x="223424" y="257826"/>
                    <a:pt x="215281" y="248401"/>
                  </a:cubicBezTo>
                  <a:cubicBezTo>
                    <a:pt x="207137" y="238976"/>
                    <a:pt x="188908" y="232693"/>
                    <a:pt x="188288" y="227733"/>
                  </a:cubicBezTo>
                  <a:cubicBezTo>
                    <a:pt x="187668" y="222773"/>
                    <a:pt x="202094" y="222070"/>
                    <a:pt x="201433" y="215787"/>
                  </a:cubicBezTo>
                  <a:cubicBezTo>
                    <a:pt x="200772" y="209504"/>
                    <a:pt x="193166" y="209545"/>
                    <a:pt x="190148" y="204502"/>
                  </a:cubicBezTo>
                  <a:cubicBezTo>
                    <a:pt x="187131" y="199459"/>
                    <a:pt x="193910" y="196235"/>
                    <a:pt x="193290" y="193837"/>
                  </a:cubicBezTo>
                  <a:cubicBezTo>
                    <a:pt x="192670" y="191440"/>
                    <a:pt x="183245" y="190034"/>
                    <a:pt x="182625" y="186893"/>
                  </a:cubicBezTo>
                  <a:cubicBezTo>
                    <a:pt x="182005" y="183751"/>
                    <a:pt x="188908" y="184413"/>
                    <a:pt x="187627" y="180651"/>
                  </a:cubicBezTo>
                  <a:cubicBezTo>
                    <a:pt x="186346" y="176889"/>
                    <a:pt x="180104" y="169945"/>
                    <a:pt x="184485" y="164117"/>
                  </a:cubicBezTo>
                  <a:cubicBezTo>
                    <a:pt x="188867" y="158288"/>
                    <a:pt x="198333" y="164117"/>
                    <a:pt x="191388" y="151716"/>
                  </a:cubicBezTo>
                  <a:cubicBezTo>
                    <a:pt x="184444" y="139315"/>
                    <a:pt x="173821" y="123442"/>
                    <a:pt x="171299" y="119680"/>
                  </a:cubicBezTo>
                  <a:cubicBezTo>
                    <a:pt x="168778" y="115918"/>
                    <a:pt x="173821" y="109635"/>
                    <a:pt x="177623" y="107279"/>
                  </a:cubicBezTo>
                  <a:cubicBezTo>
                    <a:pt x="181426" y="104923"/>
                    <a:pt x="190768" y="95333"/>
                    <a:pt x="190768" y="91530"/>
                  </a:cubicBezTo>
                  <a:cubicBezTo>
                    <a:pt x="190768" y="87727"/>
                    <a:pt x="178863" y="77724"/>
                    <a:pt x="175722" y="75864"/>
                  </a:cubicBezTo>
                  <a:cubicBezTo>
                    <a:pt x="172580" y="74003"/>
                    <a:pt x="165677" y="74623"/>
                    <a:pt x="162536" y="68299"/>
                  </a:cubicBezTo>
                  <a:cubicBezTo>
                    <a:pt x="159394" y="61975"/>
                    <a:pt x="156253" y="60032"/>
                    <a:pt x="159394" y="56394"/>
                  </a:cubicBezTo>
                  <a:cubicBezTo>
                    <a:pt x="161874" y="53166"/>
                    <a:pt x="162990" y="49107"/>
                    <a:pt x="162536" y="45068"/>
                  </a:cubicBezTo>
                  <a:cubicBezTo>
                    <a:pt x="162536" y="41306"/>
                    <a:pt x="169439" y="44448"/>
                    <a:pt x="170803" y="38785"/>
                  </a:cubicBezTo>
                  <a:cubicBezTo>
                    <a:pt x="171671" y="35846"/>
                    <a:pt x="173283" y="33192"/>
                    <a:pt x="175515" y="31096"/>
                  </a:cubicBezTo>
                  <a:cubicBezTo>
                    <a:pt x="175763" y="27145"/>
                    <a:pt x="175763" y="23185"/>
                    <a:pt x="175515" y="19233"/>
                  </a:cubicBezTo>
                  <a:cubicBezTo>
                    <a:pt x="174482" y="13198"/>
                    <a:pt x="157327" y="10966"/>
                    <a:pt x="153318" y="4104"/>
                  </a:cubicBezTo>
                  <a:cubicBezTo>
                    <a:pt x="149308" y="-2758"/>
                    <a:pt x="139181" y="-30"/>
                    <a:pt x="136163" y="4104"/>
                  </a:cubicBezTo>
                  <a:cubicBezTo>
                    <a:pt x="133146" y="8237"/>
                    <a:pt x="114958" y="3112"/>
                    <a:pt x="114958" y="9147"/>
                  </a:cubicBezTo>
                  <a:cubicBezTo>
                    <a:pt x="114958" y="15182"/>
                    <a:pt x="101854" y="16215"/>
                    <a:pt x="101854" y="23284"/>
                  </a:cubicBezTo>
                  <a:cubicBezTo>
                    <a:pt x="101854" y="30352"/>
                    <a:pt x="107889" y="42464"/>
                    <a:pt x="97720" y="41430"/>
                  </a:cubicBezTo>
                  <a:cubicBezTo>
                    <a:pt x="87552" y="40397"/>
                    <a:pt x="94703" y="45564"/>
                    <a:pt x="88668" y="53542"/>
                  </a:cubicBezTo>
                  <a:cubicBezTo>
                    <a:pt x="82632" y="61520"/>
                    <a:pt x="82591" y="48499"/>
                    <a:pt x="76556" y="50524"/>
                  </a:cubicBezTo>
                  <a:cubicBezTo>
                    <a:pt x="70521" y="52550"/>
                    <a:pt x="63452" y="44448"/>
                    <a:pt x="60393" y="49491"/>
                  </a:cubicBezTo>
                  <a:cubicBezTo>
                    <a:pt x="57335" y="54534"/>
                    <a:pt x="47290" y="50524"/>
                    <a:pt x="37204" y="48499"/>
                  </a:cubicBezTo>
                  <a:cubicBezTo>
                    <a:pt x="27118" y="46473"/>
                    <a:pt x="22075" y="32378"/>
                    <a:pt x="14014" y="31344"/>
                  </a:cubicBezTo>
                  <a:cubicBezTo>
                    <a:pt x="8641" y="30683"/>
                    <a:pt x="2936" y="34941"/>
                    <a:pt x="-82" y="41720"/>
                  </a:cubicBezTo>
                  <a:cubicBezTo>
                    <a:pt x="7731" y="46763"/>
                    <a:pt x="12857" y="54121"/>
                    <a:pt x="23067" y="58585"/>
                  </a:cubicBezTo>
                  <a:cubicBezTo>
                    <a:pt x="34186" y="63628"/>
                    <a:pt x="54359" y="69663"/>
                    <a:pt x="53367" y="76732"/>
                  </a:cubicBezTo>
                  <a:cubicBezTo>
                    <a:pt x="52374" y="83800"/>
                    <a:pt x="49233" y="93886"/>
                    <a:pt x="54359" y="96904"/>
                  </a:cubicBezTo>
                  <a:cubicBezTo>
                    <a:pt x="59484" y="99921"/>
                    <a:pt x="53367" y="113066"/>
                    <a:pt x="59401" y="116084"/>
                  </a:cubicBezTo>
                  <a:cubicBezTo>
                    <a:pt x="65437" y="119101"/>
                    <a:pt x="63535" y="134230"/>
                    <a:pt x="58409" y="134230"/>
                  </a:cubicBezTo>
                  <a:cubicBezTo>
                    <a:pt x="53284" y="134230"/>
                    <a:pt x="59401" y="142291"/>
                    <a:pt x="62543" y="145309"/>
                  </a:cubicBezTo>
                  <a:cubicBezTo>
                    <a:pt x="64445" y="148487"/>
                    <a:pt x="65478" y="152108"/>
                    <a:pt x="65519" y="155808"/>
                  </a:cubicBezTo>
                  <a:cubicBezTo>
                    <a:pt x="71430" y="157610"/>
                    <a:pt x="77135" y="159962"/>
                    <a:pt x="82591" y="162835"/>
                  </a:cubicBezTo>
                  <a:cubicBezTo>
                    <a:pt x="90858" y="166597"/>
                    <a:pt x="89825" y="172549"/>
                    <a:pt x="90115" y="179370"/>
                  </a:cubicBezTo>
                  <a:cubicBezTo>
                    <a:pt x="90404" y="186190"/>
                    <a:pt x="90735" y="189704"/>
                    <a:pt x="86353" y="186893"/>
                  </a:cubicBezTo>
                  <a:cubicBezTo>
                    <a:pt x="81971" y="184082"/>
                    <a:pt x="77259" y="186893"/>
                    <a:pt x="74738" y="196318"/>
                  </a:cubicBezTo>
                  <a:cubicBezTo>
                    <a:pt x="72216" y="205742"/>
                    <a:pt x="60311" y="216986"/>
                    <a:pt x="53077" y="217647"/>
                  </a:cubicBezTo>
                  <a:cubicBezTo>
                    <a:pt x="45844" y="218308"/>
                    <a:pt x="46505" y="225914"/>
                    <a:pt x="40677" y="227402"/>
                  </a:cubicBezTo>
                  <a:cubicBezTo>
                    <a:pt x="34848" y="228891"/>
                    <a:pt x="29061" y="232404"/>
                    <a:pt x="29391" y="238976"/>
                  </a:cubicBezTo>
                  <a:cubicBezTo>
                    <a:pt x="29722" y="245549"/>
                    <a:pt x="20587" y="246210"/>
                    <a:pt x="14634" y="246210"/>
                  </a:cubicBezTo>
                  <a:cubicBezTo>
                    <a:pt x="8682" y="246210"/>
                    <a:pt x="9922" y="256875"/>
                    <a:pt x="5210" y="259727"/>
                  </a:cubicBezTo>
                  <a:cubicBezTo>
                    <a:pt x="497" y="262580"/>
                    <a:pt x="1448" y="266300"/>
                    <a:pt x="5830" y="272128"/>
                  </a:cubicBezTo>
                  <a:cubicBezTo>
                    <a:pt x="10211" y="277957"/>
                    <a:pt x="6450" y="282793"/>
                    <a:pt x="8021" y="286885"/>
                  </a:cubicBezTo>
                  <a:cubicBezTo>
                    <a:pt x="9592" y="290978"/>
                    <a:pt x="16494" y="300361"/>
                    <a:pt x="11782" y="310736"/>
                  </a:cubicBezTo>
                  <a:cubicBezTo>
                    <a:pt x="7070" y="321112"/>
                    <a:pt x="2068" y="333967"/>
                    <a:pt x="6160" y="332727"/>
                  </a:cubicBezTo>
                  <a:cubicBezTo>
                    <a:pt x="10253" y="331487"/>
                    <a:pt x="19636" y="340995"/>
                    <a:pt x="25919" y="340581"/>
                  </a:cubicBezTo>
                  <a:cubicBezTo>
                    <a:pt x="32202" y="340168"/>
                    <a:pt x="32864" y="349344"/>
                    <a:pt x="38816" y="347484"/>
                  </a:cubicBezTo>
                  <a:cubicBezTo>
                    <a:pt x="44769" y="345624"/>
                    <a:pt x="44769" y="353106"/>
                    <a:pt x="62047" y="352527"/>
                  </a:cubicBezTo>
                  <a:cubicBezTo>
                    <a:pt x="79326" y="351949"/>
                    <a:pt x="114172" y="337440"/>
                    <a:pt x="127979" y="337440"/>
                  </a:cubicBezTo>
                  <a:cubicBezTo>
                    <a:pt x="134386" y="337489"/>
                    <a:pt x="140751" y="336766"/>
                    <a:pt x="146993" y="335290"/>
                  </a:cubicBezTo>
                  <a:cubicBezTo>
                    <a:pt x="149969" y="330677"/>
                    <a:pt x="153400" y="326349"/>
                    <a:pt x="157162" y="322352"/>
                  </a:cubicBezTo>
                  <a:cubicBezTo>
                    <a:pt x="165677" y="312886"/>
                    <a:pt x="184485" y="306644"/>
                    <a:pt x="189528" y="295483"/>
                  </a:cubicBezTo>
                  <a:close/>
                </a:path>
              </a:pathLst>
            </a:custGeom>
            <a:grpFill/>
            <a:ln w="6350" cap="flat">
              <a:solidFill>
                <a:schemeClr val="bg1"/>
              </a:solidFill>
              <a:prstDash val="solid"/>
              <a:miter/>
            </a:ln>
          </p:spPr>
          <p:txBody>
            <a:bodyPr rtlCol="0" anchor="ctr"/>
            <a:lstStyle/>
            <a:p>
              <a:endParaRPr lang="uk-UA"/>
            </a:p>
          </p:txBody>
        </p:sp>
        <p:sp>
          <p:nvSpPr>
            <p:cNvPr id="385" name="Freeform: Shape 384">
              <a:extLst>
                <a:ext uri="{FF2B5EF4-FFF2-40B4-BE49-F238E27FC236}">
                  <a16:creationId xmlns:a16="http://schemas.microsoft.com/office/drawing/2014/main" id="{E238DE18-E0F2-45B9-B1AA-AD9EFC862DF2}"/>
                </a:ext>
              </a:extLst>
            </p:cNvPr>
            <p:cNvSpPr/>
            <p:nvPr/>
          </p:nvSpPr>
          <p:spPr>
            <a:xfrm>
              <a:off x="5392904" y="2524096"/>
              <a:ext cx="447012" cy="358465"/>
            </a:xfrm>
            <a:custGeom>
              <a:avLst/>
              <a:gdLst>
                <a:gd name="connsiteX0" fmla="*/ 266951 w 447010"/>
                <a:gd name="connsiteY0" fmla="*/ 74694 h 358466"/>
                <a:gd name="connsiteX1" fmla="*/ 229211 w 447010"/>
                <a:gd name="connsiteY1" fmla="*/ 70560 h 358466"/>
                <a:gd name="connsiteX2" fmla="*/ 204078 w 447010"/>
                <a:gd name="connsiteY2" fmla="*/ 62293 h 358466"/>
                <a:gd name="connsiteX3" fmla="*/ 152945 w 447010"/>
                <a:gd name="connsiteY3" fmla="*/ 24553 h 358466"/>
                <a:gd name="connsiteX4" fmla="*/ 111030 w 447010"/>
                <a:gd name="connsiteY4" fmla="*/ 247 h 358466"/>
                <a:gd name="connsiteX5" fmla="*/ 93421 w 447010"/>
                <a:gd name="connsiteY5" fmla="*/ 247 h 358466"/>
                <a:gd name="connsiteX6" fmla="*/ 71596 w 447010"/>
                <a:gd name="connsiteY6" fmla="*/ 6944 h 358466"/>
                <a:gd name="connsiteX7" fmla="*/ 50638 w 447010"/>
                <a:gd name="connsiteY7" fmla="*/ 20337 h 358466"/>
                <a:gd name="connsiteX8" fmla="*/ 66594 w 447010"/>
                <a:gd name="connsiteY8" fmla="*/ 38773 h 358466"/>
                <a:gd name="connsiteX9" fmla="*/ 54193 w 447010"/>
                <a:gd name="connsiteY9" fmla="*/ 48859 h 358466"/>
                <a:gd name="connsiteX10" fmla="*/ 40800 w 447010"/>
                <a:gd name="connsiteY10" fmla="*/ 54729 h 358466"/>
                <a:gd name="connsiteX11" fmla="*/ 24018 w 447010"/>
                <a:gd name="connsiteY11" fmla="*/ 67129 h 358466"/>
                <a:gd name="connsiteX12" fmla="*/ 2936 w 447010"/>
                <a:gd name="connsiteY12" fmla="*/ 57788 h 358466"/>
                <a:gd name="connsiteX13" fmla="*/ 704 w 447010"/>
                <a:gd name="connsiteY13" fmla="*/ 63864 h 358466"/>
                <a:gd name="connsiteX14" fmla="*/ -82 w 447010"/>
                <a:gd name="connsiteY14" fmla="*/ 69610 h 358466"/>
                <a:gd name="connsiteX15" fmla="*/ 3473 w 447010"/>
                <a:gd name="connsiteY15" fmla="*/ 93791 h 358466"/>
                <a:gd name="connsiteX16" fmla="*/ 20711 w 447010"/>
                <a:gd name="connsiteY16" fmla="*/ 114832 h 358466"/>
                <a:gd name="connsiteX17" fmla="*/ 51506 w 447010"/>
                <a:gd name="connsiteY17" fmla="*/ 162534 h 358466"/>
                <a:gd name="connsiteX18" fmla="*/ 67793 w 447010"/>
                <a:gd name="connsiteY18" fmla="*/ 186095 h 358466"/>
                <a:gd name="connsiteX19" fmla="*/ 86973 w 447010"/>
                <a:gd name="connsiteY19" fmla="*/ 209947 h 358466"/>
                <a:gd name="connsiteX20" fmla="*/ 92305 w 447010"/>
                <a:gd name="connsiteY20" fmla="*/ 233508 h 358466"/>
                <a:gd name="connsiteX21" fmla="*/ 109584 w 447010"/>
                <a:gd name="connsiteY21" fmla="*/ 269305 h 358466"/>
                <a:gd name="connsiteX22" fmla="*/ 134055 w 447010"/>
                <a:gd name="connsiteY22" fmla="*/ 297207 h 358466"/>
                <a:gd name="connsiteX23" fmla="*/ 153524 w 447010"/>
                <a:gd name="connsiteY23" fmla="*/ 329450 h 358466"/>
                <a:gd name="connsiteX24" fmla="*/ 160717 w 447010"/>
                <a:gd name="connsiteY24" fmla="*/ 345984 h 358466"/>
                <a:gd name="connsiteX25" fmla="*/ 167744 w 447010"/>
                <a:gd name="connsiteY25" fmla="*/ 358385 h 358466"/>
                <a:gd name="connsiteX26" fmla="*/ 177541 w 447010"/>
                <a:gd name="connsiteY26" fmla="*/ 353011 h 358466"/>
                <a:gd name="connsiteX27" fmla="*/ 176921 w 447010"/>
                <a:gd name="connsiteY27" fmla="*/ 341478 h 358466"/>
                <a:gd name="connsiteX28" fmla="*/ 186015 w 447010"/>
                <a:gd name="connsiteY28" fmla="*/ 333625 h 358466"/>
                <a:gd name="connsiteX29" fmla="*/ 201805 w 447010"/>
                <a:gd name="connsiteY29" fmla="*/ 336022 h 358466"/>
                <a:gd name="connsiteX30" fmla="*/ 227888 w 447010"/>
                <a:gd name="connsiteY30" fmla="*/ 338461 h 358466"/>
                <a:gd name="connsiteX31" fmla="*/ 257609 w 447010"/>
                <a:gd name="connsiteY31" fmla="*/ 343339 h 358466"/>
                <a:gd name="connsiteX32" fmla="*/ 272201 w 447010"/>
                <a:gd name="connsiteY32" fmla="*/ 337841 h 358466"/>
                <a:gd name="connsiteX33" fmla="*/ 304939 w 447010"/>
                <a:gd name="connsiteY33" fmla="*/ 309319 h 358466"/>
                <a:gd name="connsiteX34" fmla="*/ 346813 w 447010"/>
                <a:gd name="connsiteY34" fmla="*/ 306921 h 358466"/>
                <a:gd name="connsiteX35" fmla="*/ 432379 w 447010"/>
                <a:gd name="connsiteY35" fmla="*/ 279019 h 358466"/>
                <a:gd name="connsiteX36" fmla="*/ 446929 w 447010"/>
                <a:gd name="connsiteY36" fmla="*/ 234707 h 358466"/>
                <a:gd name="connsiteX37" fmla="*/ 436016 w 447010"/>
                <a:gd name="connsiteY37" fmla="*/ 219536 h 358466"/>
                <a:gd name="connsiteX38" fmla="*/ 382610 w 447010"/>
                <a:gd name="connsiteY38" fmla="*/ 213460 h 358466"/>
                <a:gd name="connsiteX39" fmla="*/ 366572 w 447010"/>
                <a:gd name="connsiteY39" fmla="*/ 190684 h 358466"/>
                <a:gd name="connsiteX40" fmla="*/ 357808 w 447010"/>
                <a:gd name="connsiteY40" fmla="*/ 177084 h 358466"/>
                <a:gd name="connsiteX41" fmla="*/ 340034 w 447010"/>
                <a:gd name="connsiteY41" fmla="*/ 164683 h 358466"/>
                <a:gd name="connsiteX42" fmla="*/ 328707 w 447010"/>
                <a:gd name="connsiteY42" fmla="*/ 141783 h 358466"/>
                <a:gd name="connsiteX43" fmla="*/ 319283 w 447010"/>
                <a:gd name="connsiteY43" fmla="*/ 118841 h 358466"/>
                <a:gd name="connsiteX44" fmla="*/ 297623 w 447010"/>
                <a:gd name="connsiteY44" fmla="*/ 93750 h 358466"/>
                <a:gd name="connsiteX45" fmla="*/ 294977 w 447010"/>
                <a:gd name="connsiteY45" fmla="*/ 84739 h 358466"/>
                <a:gd name="connsiteX46" fmla="*/ 278071 w 447010"/>
                <a:gd name="connsiteY46" fmla="*/ 83871 h 35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47010" h="358466">
                  <a:moveTo>
                    <a:pt x="266951" y="74694"/>
                  </a:moveTo>
                  <a:cubicBezTo>
                    <a:pt x="266951" y="74694"/>
                    <a:pt x="234254" y="70560"/>
                    <a:pt x="229211" y="70560"/>
                  </a:cubicBezTo>
                  <a:cubicBezTo>
                    <a:pt x="220158" y="70540"/>
                    <a:pt x="211354" y="67646"/>
                    <a:pt x="204078" y="62293"/>
                  </a:cubicBezTo>
                  <a:cubicBezTo>
                    <a:pt x="187709" y="48830"/>
                    <a:pt x="170638" y="36235"/>
                    <a:pt x="152945" y="24553"/>
                  </a:cubicBezTo>
                  <a:cubicBezTo>
                    <a:pt x="146249" y="21205"/>
                    <a:pt x="118554" y="1074"/>
                    <a:pt x="111030" y="247"/>
                  </a:cubicBezTo>
                  <a:cubicBezTo>
                    <a:pt x="105161" y="-191"/>
                    <a:pt x="99291" y="-191"/>
                    <a:pt x="93421" y="247"/>
                  </a:cubicBezTo>
                  <a:cubicBezTo>
                    <a:pt x="84162" y="247"/>
                    <a:pt x="88378" y="6117"/>
                    <a:pt x="71596" y="6944"/>
                  </a:cubicBezTo>
                  <a:cubicBezTo>
                    <a:pt x="54813" y="7771"/>
                    <a:pt x="45637" y="18683"/>
                    <a:pt x="50638" y="20337"/>
                  </a:cubicBezTo>
                  <a:cubicBezTo>
                    <a:pt x="55640" y="21990"/>
                    <a:pt x="71596" y="36293"/>
                    <a:pt x="66594" y="38773"/>
                  </a:cubicBezTo>
                  <a:cubicBezTo>
                    <a:pt x="61592" y="41253"/>
                    <a:pt x="60725" y="48859"/>
                    <a:pt x="54193" y="48859"/>
                  </a:cubicBezTo>
                  <a:cubicBezTo>
                    <a:pt x="47662" y="48859"/>
                    <a:pt x="40800" y="49686"/>
                    <a:pt x="40800" y="54729"/>
                  </a:cubicBezTo>
                  <a:cubicBezTo>
                    <a:pt x="40800" y="59772"/>
                    <a:pt x="31582" y="68122"/>
                    <a:pt x="24018" y="67129"/>
                  </a:cubicBezTo>
                  <a:cubicBezTo>
                    <a:pt x="16577" y="64992"/>
                    <a:pt x="9509" y="61851"/>
                    <a:pt x="2936" y="57788"/>
                  </a:cubicBezTo>
                  <a:lnTo>
                    <a:pt x="704" y="63864"/>
                  </a:lnTo>
                  <a:lnTo>
                    <a:pt x="-82" y="69610"/>
                  </a:lnTo>
                  <a:cubicBezTo>
                    <a:pt x="1365" y="74033"/>
                    <a:pt x="-825" y="92345"/>
                    <a:pt x="3473" y="93791"/>
                  </a:cubicBezTo>
                  <a:cubicBezTo>
                    <a:pt x="7772" y="95238"/>
                    <a:pt x="10666" y="103836"/>
                    <a:pt x="20711" y="114832"/>
                  </a:cubicBezTo>
                  <a:cubicBezTo>
                    <a:pt x="30756" y="125827"/>
                    <a:pt x="51176" y="155341"/>
                    <a:pt x="51506" y="162534"/>
                  </a:cubicBezTo>
                  <a:cubicBezTo>
                    <a:pt x="51837" y="169726"/>
                    <a:pt x="55268" y="177622"/>
                    <a:pt x="67793" y="186095"/>
                  </a:cubicBezTo>
                  <a:cubicBezTo>
                    <a:pt x="80318" y="194569"/>
                    <a:pt x="80194" y="204903"/>
                    <a:pt x="86973" y="209947"/>
                  </a:cubicBezTo>
                  <a:cubicBezTo>
                    <a:pt x="93752" y="214989"/>
                    <a:pt x="91974" y="220942"/>
                    <a:pt x="92305" y="233508"/>
                  </a:cubicBezTo>
                  <a:cubicBezTo>
                    <a:pt x="92636" y="246074"/>
                    <a:pt x="98258" y="262443"/>
                    <a:pt x="109584" y="269305"/>
                  </a:cubicBezTo>
                  <a:cubicBezTo>
                    <a:pt x="120786" y="275407"/>
                    <a:pt x="129467" y="285294"/>
                    <a:pt x="134055" y="297207"/>
                  </a:cubicBezTo>
                  <a:cubicBezTo>
                    <a:pt x="138395" y="309112"/>
                    <a:pt x="145009" y="320062"/>
                    <a:pt x="153524" y="329450"/>
                  </a:cubicBezTo>
                  <a:cubicBezTo>
                    <a:pt x="160717" y="336642"/>
                    <a:pt x="156666" y="340404"/>
                    <a:pt x="160717" y="345984"/>
                  </a:cubicBezTo>
                  <a:cubicBezTo>
                    <a:pt x="163569" y="349812"/>
                    <a:pt x="165925" y="353974"/>
                    <a:pt x="167744" y="358385"/>
                  </a:cubicBezTo>
                  <a:cubicBezTo>
                    <a:pt x="171216" y="356963"/>
                    <a:pt x="174482" y="355161"/>
                    <a:pt x="177541" y="353011"/>
                  </a:cubicBezTo>
                  <a:cubicBezTo>
                    <a:pt x="178739" y="350614"/>
                    <a:pt x="175102" y="343917"/>
                    <a:pt x="176921" y="341478"/>
                  </a:cubicBezTo>
                  <a:cubicBezTo>
                    <a:pt x="179194" y="338109"/>
                    <a:pt x="182336" y="335402"/>
                    <a:pt x="186015" y="333625"/>
                  </a:cubicBezTo>
                  <a:cubicBezTo>
                    <a:pt x="189652" y="332385"/>
                    <a:pt x="193910" y="337262"/>
                    <a:pt x="201805" y="336022"/>
                  </a:cubicBezTo>
                  <a:cubicBezTo>
                    <a:pt x="209700" y="334782"/>
                    <a:pt x="226070" y="336642"/>
                    <a:pt x="227888" y="338461"/>
                  </a:cubicBezTo>
                  <a:cubicBezTo>
                    <a:pt x="229707" y="340280"/>
                    <a:pt x="252153" y="339081"/>
                    <a:pt x="257609" y="343339"/>
                  </a:cubicBezTo>
                  <a:cubicBezTo>
                    <a:pt x="263065" y="347596"/>
                    <a:pt x="268563" y="346356"/>
                    <a:pt x="272201" y="337841"/>
                  </a:cubicBezTo>
                  <a:cubicBezTo>
                    <a:pt x="275838" y="329326"/>
                    <a:pt x="301136" y="311179"/>
                    <a:pt x="304939" y="309319"/>
                  </a:cubicBezTo>
                  <a:cubicBezTo>
                    <a:pt x="308742" y="307459"/>
                    <a:pt x="335900" y="309319"/>
                    <a:pt x="346813" y="306921"/>
                  </a:cubicBezTo>
                  <a:cubicBezTo>
                    <a:pt x="357726" y="304524"/>
                    <a:pt x="429485" y="281417"/>
                    <a:pt x="432379" y="279019"/>
                  </a:cubicBezTo>
                  <a:cubicBezTo>
                    <a:pt x="435273" y="276622"/>
                    <a:pt x="446929" y="238964"/>
                    <a:pt x="446929" y="234707"/>
                  </a:cubicBezTo>
                  <a:cubicBezTo>
                    <a:pt x="446929" y="230449"/>
                    <a:pt x="441473" y="218916"/>
                    <a:pt x="436016" y="219536"/>
                  </a:cubicBezTo>
                  <a:cubicBezTo>
                    <a:pt x="430560" y="220156"/>
                    <a:pt x="385628" y="215403"/>
                    <a:pt x="382610" y="213460"/>
                  </a:cubicBezTo>
                  <a:cubicBezTo>
                    <a:pt x="379592" y="211517"/>
                    <a:pt x="368225" y="203043"/>
                    <a:pt x="366572" y="190684"/>
                  </a:cubicBezTo>
                  <a:cubicBezTo>
                    <a:pt x="362355" y="187116"/>
                    <a:pt x="359338" y="182383"/>
                    <a:pt x="357808" y="177084"/>
                  </a:cubicBezTo>
                  <a:cubicBezTo>
                    <a:pt x="352600" y="177745"/>
                    <a:pt x="344539" y="176547"/>
                    <a:pt x="340034" y="164683"/>
                  </a:cubicBezTo>
                  <a:cubicBezTo>
                    <a:pt x="335900" y="161790"/>
                    <a:pt x="324863" y="146123"/>
                    <a:pt x="328707" y="141783"/>
                  </a:cubicBezTo>
                  <a:cubicBezTo>
                    <a:pt x="333420" y="136450"/>
                    <a:pt x="326186" y="125248"/>
                    <a:pt x="319283" y="118841"/>
                  </a:cubicBezTo>
                  <a:cubicBezTo>
                    <a:pt x="312380" y="112434"/>
                    <a:pt x="298243" y="100984"/>
                    <a:pt x="297623" y="93750"/>
                  </a:cubicBezTo>
                  <a:cubicBezTo>
                    <a:pt x="297085" y="90658"/>
                    <a:pt x="296176" y="87632"/>
                    <a:pt x="294977" y="84739"/>
                  </a:cubicBezTo>
                  <a:lnTo>
                    <a:pt x="278071" y="83871"/>
                  </a:lnTo>
                  <a:close/>
                </a:path>
              </a:pathLst>
            </a:custGeom>
            <a:solidFill>
              <a:schemeClr val="accent1"/>
            </a:solidFill>
            <a:ln w="6350" cap="flat">
              <a:solidFill>
                <a:schemeClr val="bg1"/>
              </a:solidFill>
              <a:prstDash val="solid"/>
              <a:miter/>
            </a:ln>
          </p:spPr>
          <p:txBody>
            <a:bodyPr rtlCol="0" anchor="ctr"/>
            <a:lstStyle/>
            <a:p>
              <a:endParaRPr lang="uk-UA"/>
            </a:p>
          </p:txBody>
        </p:sp>
        <p:sp>
          <p:nvSpPr>
            <p:cNvPr id="386" name="Freeform: Shape 385">
              <a:extLst>
                <a:ext uri="{FF2B5EF4-FFF2-40B4-BE49-F238E27FC236}">
                  <a16:creationId xmlns:a16="http://schemas.microsoft.com/office/drawing/2014/main" id="{B7D32B6C-6B93-4304-B02C-FCD33147EF28}"/>
                </a:ext>
              </a:extLst>
            </p:cNvPr>
            <p:cNvSpPr/>
            <p:nvPr/>
          </p:nvSpPr>
          <p:spPr>
            <a:xfrm>
              <a:off x="5760014" y="2688363"/>
              <a:ext cx="169789" cy="190187"/>
            </a:xfrm>
            <a:custGeom>
              <a:avLst/>
              <a:gdLst>
                <a:gd name="connsiteX0" fmla="*/ 84906 w 169788"/>
                <a:gd name="connsiteY0" fmla="*/ 3970 h 190188"/>
                <a:gd name="connsiteX1" fmla="*/ 84906 w 169788"/>
                <a:gd name="connsiteY1" fmla="*/ 20050 h 190188"/>
                <a:gd name="connsiteX2" fmla="*/ 71637 w 169788"/>
                <a:gd name="connsiteY2" fmla="*/ 37039 h 190188"/>
                <a:gd name="connsiteX3" fmla="*/ 64486 w 169788"/>
                <a:gd name="connsiteY3" fmla="*/ 54937 h 190188"/>
                <a:gd name="connsiteX4" fmla="*/ 68619 w 169788"/>
                <a:gd name="connsiteY4" fmla="*/ 54937 h 190188"/>
                <a:gd name="connsiteX5" fmla="*/ 79532 w 169788"/>
                <a:gd name="connsiteY5" fmla="*/ 70108 h 190188"/>
                <a:gd name="connsiteX6" fmla="*/ 64982 w 169788"/>
                <a:gd name="connsiteY6" fmla="*/ 114420 h 190188"/>
                <a:gd name="connsiteX7" fmla="*/ -82 w 169788"/>
                <a:gd name="connsiteY7" fmla="*/ 136370 h 190188"/>
                <a:gd name="connsiteX8" fmla="*/ 25919 w 169788"/>
                <a:gd name="connsiteY8" fmla="*/ 190107 h 190188"/>
                <a:gd name="connsiteX9" fmla="*/ 31293 w 169788"/>
                <a:gd name="connsiteY9" fmla="*/ 187503 h 190188"/>
                <a:gd name="connsiteX10" fmla="*/ 65850 w 169788"/>
                <a:gd name="connsiteY10" fmla="*/ 181551 h 190188"/>
                <a:gd name="connsiteX11" fmla="*/ 74117 w 169788"/>
                <a:gd name="connsiteY11" fmla="*/ 165016 h 190188"/>
                <a:gd name="connsiteX12" fmla="*/ 97307 w 169788"/>
                <a:gd name="connsiteY12" fmla="*/ 161254 h 190188"/>
                <a:gd name="connsiteX13" fmla="*/ 111155 w 169788"/>
                <a:gd name="connsiteY13" fmla="*/ 141785 h 190188"/>
                <a:gd name="connsiteX14" fmla="*/ 124630 w 169788"/>
                <a:gd name="connsiteY14" fmla="*/ 134882 h 190188"/>
                <a:gd name="connsiteX15" fmla="*/ 131864 w 169788"/>
                <a:gd name="connsiteY15" fmla="*/ 106318 h 190188"/>
                <a:gd name="connsiteX16" fmla="*/ 149142 w 169788"/>
                <a:gd name="connsiteY16" fmla="*/ 94372 h 190188"/>
                <a:gd name="connsiteX17" fmla="*/ 166710 w 169788"/>
                <a:gd name="connsiteY17" fmla="*/ 69570 h 190188"/>
                <a:gd name="connsiteX18" fmla="*/ 165139 w 169788"/>
                <a:gd name="connsiteY18" fmla="*/ 57955 h 190188"/>
                <a:gd name="connsiteX19" fmla="*/ 147241 w 169788"/>
                <a:gd name="connsiteY19" fmla="*/ 35675 h 190188"/>
                <a:gd name="connsiteX20" fmla="*/ 111774 w 169788"/>
                <a:gd name="connsiteY20" fmla="*/ 22488 h 190188"/>
                <a:gd name="connsiteX21" fmla="*/ 100324 w 169788"/>
                <a:gd name="connsiteY21" fmla="*/ -81 h 190188"/>
                <a:gd name="connsiteX22" fmla="*/ 92967 w 169788"/>
                <a:gd name="connsiteY22" fmla="*/ 4052 h 19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9788" h="190188">
                  <a:moveTo>
                    <a:pt x="84906" y="3970"/>
                  </a:moveTo>
                  <a:lnTo>
                    <a:pt x="84906" y="20050"/>
                  </a:lnTo>
                  <a:lnTo>
                    <a:pt x="71637" y="37039"/>
                  </a:lnTo>
                  <a:lnTo>
                    <a:pt x="64486" y="54937"/>
                  </a:lnTo>
                  <a:cubicBezTo>
                    <a:pt x="65850" y="55028"/>
                    <a:pt x="67255" y="55028"/>
                    <a:pt x="68619" y="54937"/>
                  </a:cubicBezTo>
                  <a:cubicBezTo>
                    <a:pt x="74076" y="54317"/>
                    <a:pt x="79532" y="65850"/>
                    <a:pt x="79532" y="70108"/>
                  </a:cubicBezTo>
                  <a:cubicBezTo>
                    <a:pt x="79532" y="74366"/>
                    <a:pt x="67999" y="111981"/>
                    <a:pt x="64982" y="114420"/>
                  </a:cubicBezTo>
                  <a:cubicBezTo>
                    <a:pt x="62791" y="116156"/>
                    <a:pt x="24927" y="128640"/>
                    <a:pt x="-82" y="136370"/>
                  </a:cubicBezTo>
                  <a:cubicBezTo>
                    <a:pt x="5333" y="147613"/>
                    <a:pt x="16163" y="170018"/>
                    <a:pt x="25919" y="190107"/>
                  </a:cubicBezTo>
                  <a:cubicBezTo>
                    <a:pt x="27779" y="189359"/>
                    <a:pt x="29556" y="188491"/>
                    <a:pt x="31293" y="187503"/>
                  </a:cubicBezTo>
                  <a:cubicBezTo>
                    <a:pt x="43239" y="180600"/>
                    <a:pt x="56756" y="184072"/>
                    <a:pt x="65850" y="181551"/>
                  </a:cubicBezTo>
                  <a:cubicBezTo>
                    <a:pt x="74944" y="179029"/>
                    <a:pt x="66139" y="171506"/>
                    <a:pt x="74117" y="165016"/>
                  </a:cubicBezTo>
                  <a:cubicBezTo>
                    <a:pt x="82095" y="158526"/>
                    <a:pt x="93256" y="163445"/>
                    <a:pt x="97307" y="161254"/>
                  </a:cubicBezTo>
                  <a:cubicBezTo>
                    <a:pt x="101357" y="159064"/>
                    <a:pt x="104251" y="144720"/>
                    <a:pt x="111155" y="141785"/>
                  </a:cubicBezTo>
                  <a:cubicBezTo>
                    <a:pt x="118057" y="138850"/>
                    <a:pt x="125581" y="140834"/>
                    <a:pt x="124630" y="134882"/>
                  </a:cubicBezTo>
                  <a:cubicBezTo>
                    <a:pt x="123679" y="128929"/>
                    <a:pt x="125250" y="107558"/>
                    <a:pt x="131864" y="106318"/>
                  </a:cubicBezTo>
                  <a:cubicBezTo>
                    <a:pt x="138478" y="105078"/>
                    <a:pt x="148812" y="98051"/>
                    <a:pt x="149142" y="94372"/>
                  </a:cubicBezTo>
                  <a:cubicBezTo>
                    <a:pt x="149473" y="90693"/>
                    <a:pt x="162618" y="76473"/>
                    <a:pt x="166710" y="69570"/>
                  </a:cubicBezTo>
                  <a:cubicBezTo>
                    <a:pt x="170803" y="62667"/>
                    <a:pt x="171092" y="58906"/>
                    <a:pt x="165139" y="57955"/>
                  </a:cubicBezTo>
                  <a:cubicBezTo>
                    <a:pt x="159187" y="57004"/>
                    <a:pt x="149763" y="40387"/>
                    <a:pt x="147241" y="35675"/>
                  </a:cubicBezTo>
                  <a:cubicBezTo>
                    <a:pt x="144720" y="30962"/>
                    <a:pt x="126573" y="34104"/>
                    <a:pt x="111774" y="22488"/>
                  </a:cubicBezTo>
                  <a:cubicBezTo>
                    <a:pt x="105781" y="17776"/>
                    <a:pt x="102432" y="8847"/>
                    <a:pt x="100324" y="-81"/>
                  </a:cubicBezTo>
                  <a:lnTo>
                    <a:pt x="92967" y="4052"/>
                  </a:lnTo>
                  <a:close/>
                </a:path>
              </a:pathLst>
            </a:custGeom>
            <a:grpFill/>
            <a:ln w="6350" cap="flat">
              <a:solidFill>
                <a:schemeClr val="bg1"/>
              </a:solidFill>
              <a:prstDash val="solid"/>
              <a:miter/>
            </a:ln>
          </p:spPr>
          <p:txBody>
            <a:bodyPr rtlCol="0" anchor="ctr"/>
            <a:lstStyle/>
            <a:p>
              <a:endParaRPr lang="uk-UA"/>
            </a:p>
          </p:txBody>
        </p:sp>
        <p:sp>
          <p:nvSpPr>
            <p:cNvPr id="387" name="Freeform: Shape 386">
              <a:extLst>
                <a:ext uri="{FF2B5EF4-FFF2-40B4-BE49-F238E27FC236}">
                  <a16:creationId xmlns:a16="http://schemas.microsoft.com/office/drawing/2014/main" id="{4A7AD622-72B8-4527-862D-DE47A2E94332}"/>
                </a:ext>
              </a:extLst>
            </p:cNvPr>
            <p:cNvSpPr/>
            <p:nvPr/>
          </p:nvSpPr>
          <p:spPr>
            <a:xfrm>
              <a:off x="5732813" y="2667622"/>
              <a:ext cx="21903" cy="33623"/>
            </a:xfrm>
            <a:custGeom>
              <a:avLst/>
              <a:gdLst>
                <a:gd name="connsiteX0" fmla="*/ 17693 w 21903"/>
                <a:gd name="connsiteY0" fmla="*/ 33391 h 33623"/>
                <a:gd name="connsiteX1" fmla="*/ 18107 w 21903"/>
                <a:gd name="connsiteY1" fmla="*/ 27480 h 33623"/>
                <a:gd name="connsiteX2" fmla="*/ 15585 w 21903"/>
                <a:gd name="connsiteY2" fmla="*/ 157 h 33623"/>
                <a:gd name="connsiteX3" fmla="*/ 1448 w 21903"/>
                <a:gd name="connsiteY3" fmla="*/ 20825 h 33623"/>
                <a:gd name="connsiteX4" fmla="*/ -82 w 21903"/>
                <a:gd name="connsiteY4" fmla="*/ 21114 h 33623"/>
                <a:gd name="connsiteX5" fmla="*/ 17693 w 21903"/>
                <a:gd name="connsiteY5" fmla="*/ 33391 h 3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3" h="33623">
                  <a:moveTo>
                    <a:pt x="17693" y="33391"/>
                  </a:moveTo>
                  <a:cubicBezTo>
                    <a:pt x="17115" y="31436"/>
                    <a:pt x="17239" y="29332"/>
                    <a:pt x="18107" y="27480"/>
                  </a:cubicBezTo>
                  <a:cubicBezTo>
                    <a:pt x="22240" y="20577"/>
                    <a:pt x="24720" y="2678"/>
                    <a:pt x="15585" y="157"/>
                  </a:cubicBezTo>
                  <a:cubicBezTo>
                    <a:pt x="6450" y="-2365"/>
                    <a:pt x="1448" y="15865"/>
                    <a:pt x="1448" y="20825"/>
                  </a:cubicBezTo>
                  <a:cubicBezTo>
                    <a:pt x="1448" y="21735"/>
                    <a:pt x="870" y="21735"/>
                    <a:pt x="-82" y="21114"/>
                  </a:cubicBezTo>
                  <a:cubicBezTo>
                    <a:pt x="4424" y="32978"/>
                    <a:pt x="12485" y="34053"/>
                    <a:pt x="17693" y="33391"/>
                  </a:cubicBezTo>
                  <a:close/>
                </a:path>
              </a:pathLst>
            </a:custGeom>
            <a:grpFill/>
            <a:ln w="6350" cap="flat">
              <a:solidFill>
                <a:schemeClr val="bg1"/>
              </a:solidFill>
              <a:prstDash val="solid"/>
              <a:miter/>
            </a:ln>
          </p:spPr>
          <p:txBody>
            <a:bodyPr rtlCol="0" anchor="ctr"/>
            <a:lstStyle/>
            <a:p>
              <a:endParaRPr lang="uk-UA"/>
            </a:p>
          </p:txBody>
        </p:sp>
        <p:sp>
          <p:nvSpPr>
            <p:cNvPr id="388" name="Freeform: Shape 387">
              <a:extLst>
                <a:ext uri="{FF2B5EF4-FFF2-40B4-BE49-F238E27FC236}">
                  <a16:creationId xmlns:a16="http://schemas.microsoft.com/office/drawing/2014/main" id="{E6A629B4-5D02-4FD4-B974-78BA7F3F6A8F}"/>
                </a:ext>
              </a:extLst>
            </p:cNvPr>
            <p:cNvSpPr/>
            <p:nvPr/>
          </p:nvSpPr>
          <p:spPr>
            <a:xfrm>
              <a:off x="5759682" y="2661864"/>
              <a:ext cx="101068" cy="81642"/>
            </a:xfrm>
            <a:custGeom>
              <a:avLst/>
              <a:gdLst>
                <a:gd name="connsiteX0" fmla="*/ 15626 w 101067"/>
                <a:gd name="connsiteY0" fmla="*/ 75527 h 81642"/>
                <a:gd name="connsiteX1" fmla="*/ 64693 w 101067"/>
                <a:gd name="connsiteY1" fmla="*/ 81562 h 81642"/>
                <a:gd name="connsiteX2" fmla="*/ 71968 w 101067"/>
                <a:gd name="connsiteY2" fmla="*/ 63539 h 81642"/>
                <a:gd name="connsiteX3" fmla="*/ 85361 w 101067"/>
                <a:gd name="connsiteY3" fmla="*/ 46550 h 81642"/>
                <a:gd name="connsiteX4" fmla="*/ 85361 w 101067"/>
                <a:gd name="connsiteY4" fmla="*/ 30470 h 81642"/>
                <a:gd name="connsiteX5" fmla="*/ 93628 w 101067"/>
                <a:gd name="connsiteY5" fmla="*/ 30470 h 81642"/>
                <a:gd name="connsiteX6" fmla="*/ 100986 w 101067"/>
                <a:gd name="connsiteY6" fmla="*/ 26336 h 81642"/>
                <a:gd name="connsiteX7" fmla="*/ 95157 w 101067"/>
                <a:gd name="connsiteY7" fmla="*/ -77 h 81642"/>
                <a:gd name="connsiteX8" fmla="*/ 69736 w 101067"/>
                <a:gd name="connsiteY8" fmla="*/ 28486 h 81642"/>
                <a:gd name="connsiteX9" fmla="*/ 29557 w 101067"/>
                <a:gd name="connsiteY9" fmla="*/ 47335 h 81642"/>
                <a:gd name="connsiteX10" fmla="*/ 4424 w 101067"/>
                <a:gd name="connsiteY10" fmla="*/ 53908 h 81642"/>
                <a:gd name="connsiteX11" fmla="*/ -82 w 101067"/>
                <a:gd name="connsiteY11" fmla="*/ 52709 h 81642"/>
                <a:gd name="connsiteX12" fmla="*/ 15626 w 101067"/>
                <a:gd name="connsiteY12" fmla="*/ 75527 h 8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067" h="81642">
                  <a:moveTo>
                    <a:pt x="15626" y="75527"/>
                  </a:moveTo>
                  <a:cubicBezTo>
                    <a:pt x="18231" y="77098"/>
                    <a:pt x="51961" y="80942"/>
                    <a:pt x="64693" y="81562"/>
                  </a:cubicBezTo>
                  <a:lnTo>
                    <a:pt x="71968" y="63539"/>
                  </a:lnTo>
                  <a:lnTo>
                    <a:pt x="85361" y="46550"/>
                  </a:lnTo>
                  <a:lnTo>
                    <a:pt x="85361" y="30470"/>
                  </a:lnTo>
                  <a:lnTo>
                    <a:pt x="93628" y="30470"/>
                  </a:lnTo>
                  <a:lnTo>
                    <a:pt x="100986" y="26336"/>
                  </a:lnTo>
                  <a:cubicBezTo>
                    <a:pt x="97886" y="13274"/>
                    <a:pt x="97431" y="129"/>
                    <a:pt x="95157" y="-77"/>
                  </a:cubicBezTo>
                  <a:cubicBezTo>
                    <a:pt x="91396" y="-367"/>
                    <a:pt x="76019" y="16457"/>
                    <a:pt x="69736" y="28486"/>
                  </a:cubicBezTo>
                  <a:cubicBezTo>
                    <a:pt x="63452" y="40515"/>
                    <a:pt x="45265" y="50146"/>
                    <a:pt x="29557" y="47335"/>
                  </a:cubicBezTo>
                  <a:cubicBezTo>
                    <a:pt x="20587" y="44996"/>
                    <a:pt x="11080" y="47488"/>
                    <a:pt x="4424" y="53908"/>
                  </a:cubicBezTo>
                  <a:cubicBezTo>
                    <a:pt x="3391" y="54652"/>
                    <a:pt x="1738" y="53908"/>
                    <a:pt x="-82" y="52709"/>
                  </a:cubicBezTo>
                  <a:cubicBezTo>
                    <a:pt x="1242" y="65110"/>
                    <a:pt x="13188" y="74080"/>
                    <a:pt x="15626" y="75527"/>
                  </a:cubicBezTo>
                  <a:close/>
                </a:path>
              </a:pathLst>
            </a:custGeom>
            <a:grpFill/>
            <a:ln w="6350" cap="flat">
              <a:solidFill>
                <a:schemeClr val="bg1"/>
              </a:solidFill>
              <a:prstDash val="solid"/>
              <a:miter/>
            </a:ln>
          </p:spPr>
          <p:txBody>
            <a:bodyPr rtlCol="0" anchor="ctr"/>
            <a:lstStyle/>
            <a:p>
              <a:endParaRPr lang="uk-UA"/>
            </a:p>
          </p:txBody>
        </p:sp>
        <p:sp>
          <p:nvSpPr>
            <p:cNvPr id="389" name="Freeform: Shape 388">
              <a:extLst>
                <a:ext uri="{FF2B5EF4-FFF2-40B4-BE49-F238E27FC236}">
                  <a16:creationId xmlns:a16="http://schemas.microsoft.com/office/drawing/2014/main" id="{94CC37C7-D393-4596-8D8E-6099EDE34920}"/>
                </a:ext>
              </a:extLst>
            </p:cNvPr>
            <p:cNvSpPr/>
            <p:nvPr/>
          </p:nvSpPr>
          <p:spPr>
            <a:xfrm>
              <a:off x="6762794" y="3095896"/>
              <a:ext cx="410299" cy="125089"/>
            </a:xfrm>
            <a:custGeom>
              <a:avLst/>
              <a:gdLst>
                <a:gd name="connsiteX0" fmla="*/ 74407 w 410297"/>
                <a:gd name="connsiteY0" fmla="*/ 45637 h 125090"/>
                <a:gd name="connsiteX1" fmla="*/ 57872 w 410297"/>
                <a:gd name="connsiteY1" fmla="*/ 23357 h 125090"/>
                <a:gd name="connsiteX2" fmla="*/ 47497 w 410297"/>
                <a:gd name="connsiteY2" fmla="*/ 13023 h 125090"/>
                <a:gd name="connsiteX3" fmla="*/ 45843 w 410297"/>
                <a:gd name="connsiteY3" fmla="*/ 9964 h 125090"/>
                <a:gd name="connsiteX4" fmla="*/ 39312 w 410297"/>
                <a:gd name="connsiteY4" fmla="*/ 18520 h 125090"/>
                <a:gd name="connsiteX5" fmla="*/ 22778 w 410297"/>
                <a:gd name="connsiteY5" fmla="*/ 16453 h 125090"/>
                <a:gd name="connsiteX6" fmla="*/ 12319 w 410297"/>
                <a:gd name="connsiteY6" fmla="*/ 4052 h 125090"/>
                <a:gd name="connsiteX7" fmla="*/ -82 w 410297"/>
                <a:gd name="connsiteY7" fmla="*/ 3226 h 125090"/>
                <a:gd name="connsiteX8" fmla="*/ 5830 w 410297"/>
                <a:gd name="connsiteY8" fmla="*/ 35716 h 125090"/>
                <a:gd name="connsiteX9" fmla="*/ 27490 w 410297"/>
                <a:gd name="connsiteY9" fmla="*/ 76556 h 125090"/>
                <a:gd name="connsiteX10" fmla="*/ 47910 w 410297"/>
                <a:gd name="connsiteY10" fmla="*/ 96026 h 125090"/>
                <a:gd name="connsiteX11" fmla="*/ 88709 w 410297"/>
                <a:gd name="connsiteY11" fmla="*/ 116694 h 125090"/>
                <a:gd name="connsiteX12" fmla="*/ 74572 w 410297"/>
                <a:gd name="connsiteY12" fmla="*/ 86560 h 125090"/>
                <a:gd name="connsiteX13" fmla="*/ 74407 w 410297"/>
                <a:gd name="connsiteY13" fmla="*/ 45637 h 125090"/>
                <a:gd name="connsiteX14" fmla="*/ 395548 w 410297"/>
                <a:gd name="connsiteY14" fmla="*/ 21497 h 125090"/>
                <a:gd name="connsiteX15" fmla="*/ 376740 w 410297"/>
                <a:gd name="connsiteY15" fmla="*/ 16453 h 125090"/>
                <a:gd name="connsiteX16" fmla="*/ 357270 w 410297"/>
                <a:gd name="connsiteY16" fmla="*/ -81 h 125090"/>
                <a:gd name="connsiteX17" fmla="*/ 340323 w 410297"/>
                <a:gd name="connsiteY17" fmla="*/ 21290 h 125090"/>
                <a:gd name="connsiteX18" fmla="*/ 328997 w 410297"/>
                <a:gd name="connsiteY18" fmla="*/ 35716 h 125090"/>
                <a:gd name="connsiteX19" fmla="*/ 324367 w 410297"/>
                <a:gd name="connsiteY19" fmla="*/ 41545 h 125090"/>
                <a:gd name="connsiteX20" fmla="*/ 324615 w 410297"/>
                <a:gd name="connsiteY20" fmla="*/ 53945 h 125090"/>
                <a:gd name="connsiteX21" fmla="*/ 310809 w 410297"/>
                <a:gd name="connsiteY21" fmla="*/ 58989 h 125090"/>
                <a:gd name="connsiteX22" fmla="*/ 299276 w 410297"/>
                <a:gd name="connsiteY22" fmla="*/ 43983 h 125090"/>
                <a:gd name="connsiteX23" fmla="*/ 298863 w 410297"/>
                <a:gd name="connsiteY23" fmla="*/ 43983 h 125090"/>
                <a:gd name="connsiteX24" fmla="*/ 280013 w 410297"/>
                <a:gd name="connsiteY24" fmla="*/ 73497 h 125090"/>
                <a:gd name="connsiteX25" fmla="*/ 249259 w 410297"/>
                <a:gd name="connsiteY25" fmla="*/ 82922 h 125090"/>
                <a:gd name="connsiteX26" fmla="*/ 235453 w 410297"/>
                <a:gd name="connsiteY26" fmla="*/ 109956 h 125090"/>
                <a:gd name="connsiteX27" fmla="*/ 203954 w 410297"/>
                <a:gd name="connsiteY27" fmla="*/ 101978 h 125090"/>
                <a:gd name="connsiteX28" fmla="*/ 210320 w 410297"/>
                <a:gd name="connsiteY28" fmla="*/ 115578 h 125090"/>
                <a:gd name="connsiteX29" fmla="*/ 227888 w 410297"/>
                <a:gd name="connsiteY29" fmla="*/ 124341 h 125090"/>
                <a:gd name="connsiteX30" fmla="*/ 255542 w 410297"/>
                <a:gd name="connsiteY30" fmla="*/ 121861 h 125090"/>
                <a:gd name="connsiteX31" fmla="*/ 276872 w 410297"/>
                <a:gd name="connsiteY31" fmla="*/ 113056 h 125090"/>
                <a:gd name="connsiteX32" fmla="*/ 296961 w 410297"/>
                <a:gd name="connsiteY32" fmla="*/ 116818 h 125090"/>
                <a:gd name="connsiteX33" fmla="*/ 315811 w 410297"/>
                <a:gd name="connsiteY33" fmla="*/ 104417 h 125090"/>
                <a:gd name="connsiteX34" fmla="*/ 322094 w 410297"/>
                <a:gd name="connsiteY34" fmla="*/ 84286 h 125090"/>
                <a:gd name="connsiteX35" fmla="*/ 334495 w 410297"/>
                <a:gd name="connsiteY35" fmla="*/ 65478 h 125090"/>
                <a:gd name="connsiteX36" fmla="*/ 367150 w 410297"/>
                <a:gd name="connsiteY36" fmla="*/ 51672 h 125090"/>
                <a:gd name="connsiteX37" fmla="*/ 377195 w 410297"/>
                <a:gd name="connsiteY37" fmla="*/ 55062 h 125090"/>
                <a:gd name="connsiteX38" fmla="*/ 390381 w 410297"/>
                <a:gd name="connsiteY38" fmla="*/ 42247 h 125090"/>
                <a:gd name="connsiteX39" fmla="*/ 409851 w 410297"/>
                <a:gd name="connsiteY39" fmla="*/ 33980 h 125090"/>
                <a:gd name="connsiteX40" fmla="*/ 395755 w 410297"/>
                <a:gd name="connsiteY40" fmla="*/ 21497 h 12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0297" h="125090">
                  <a:moveTo>
                    <a:pt x="74407" y="45637"/>
                  </a:moveTo>
                  <a:cubicBezTo>
                    <a:pt x="74696" y="31500"/>
                    <a:pt x="61220" y="33236"/>
                    <a:pt x="57872" y="23357"/>
                  </a:cubicBezTo>
                  <a:cubicBezTo>
                    <a:pt x="54524" y="13477"/>
                    <a:pt x="49605" y="19223"/>
                    <a:pt x="47497" y="13023"/>
                  </a:cubicBezTo>
                  <a:cubicBezTo>
                    <a:pt x="47125" y="11919"/>
                    <a:pt x="46546" y="10885"/>
                    <a:pt x="45843" y="9964"/>
                  </a:cubicBezTo>
                  <a:cubicBezTo>
                    <a:pt x="38775" y="12237"/>
                    <a:pt x="41338" y="18231"/>
                    <a:pt x="39312" y="18520"/>
                  </a:cubicBezTo>
                  <a:cubicBezTo>
                    <a:pt x="37287" y="18810"/>
                    <a:pt x="22778" y="20628"/>
                    <a:pt x="22778" y="16453"/>
                  </a:cubicBezTo>
                  <a:cubicBezTo>
                    <a:pt x="22860" y="10298"/>
                    <a:pt x="18396" y="5016"/>
                    <a:pt x="12319" y="4052"/>
                  </a:cubicBezTo>
                  <a:cubicBezTo>
                    <a:pt x="8227" y="3271"/>
                    <a:pt x="4052" y="2994"/>
                    <a:pt x="-82" y="3226"/>
                  </a:cubicBezTo>
                  <a:cubicBezTo>
                    <a:pt x="4052" y="13547"/>
                    <a:pt x="6078" y="24597"/>
                    <a:pt x="5830" y="35716"/>
                  </a:cubicBezTo>
                  <a:cubicBezTo>
                    <a:pt x="6160" y="48117"/>
                    <a:pt x="24679" y="68372"/>
                    <a:pt x="27490" y="76556"/>
                  </a:cubicBezTo>
                  <a:cubicBezTo>
                    <a:pt x="30301" y="84741"/>
                    <a:pt x="35757" y="87221"/>
                    <a:pt x="47910" y="96026"/>
                  </a:cubicBezTo>
                  <a:cubicBezTo>
                    <a:pt x="60063" y="104830"/>
                    <a:pt x="83996" y="118926"/>
                    <a:pt x="88709" y="116694"/>
                  </a:cubicBezTo>
                  <a:cubicBezTo>
                    <a:pt x="93421" y="114462"/>
                    <a:pt x="81475" y="93752"/>
                    <a:pt x="74572" y="86560"/>
                  </a:cubicBezTo>
                  <a:cubicBezTo>
                    <a:pt x="67669" y="79367"/>
                    <a:pt x="74076" y="59774"/>
                    <a:pt x="74407" y="45637"/>
                  </a:cubicBezTo>
                  <a:close/>
                  <a:moveTo>
                    <a:pt x="395548" y="21497"/>
                  </a:moveTo>
                  <a:cubicBezTo>
                    <a:pt x="389926" y="22737"/>
                    <a:pt x="376740" y="22116"/>
                    <a:pt x="376740" y="16453"/>
                  </a:cubicBezTo>
                  <a:cubicBezTo>
                    <a:pt x="376740" y="10790"/>
                    <a:pt x="364794" y="-81"/>
                    <a:pt x="357270" y="-81"/>
                  </a:cubicBezTo>
                  <a:cubicBezTo>
                    <a:pt x="349747" y="-81"/>
                    <a:pt x="340736" y="14965"/>
                    <a:pt x="340323" y="21290"/>
                  </a:cubicBezTo>
                  <a:cubicBezTo>
                    <a:pt x="339909" y="27614"/>
                    <a:pt x="327922" y="26912"/>
                    <a:pt x="328997" y="35716"/>
                  </a:cubicBezTo>
                  <a:cubicBezTo>
                    <a:pt x="329493" y="39188"/>
                    <a:pt x="327261" y="40676"/>
                    <a:pt x="324367" y="41545"/>
                  </a:cubicBezTo>
                  <a:cubicBezTo>
                    <a:pt x="326310" y="49151"/>
                    <a:pt x="327384" y="54607"/>
                    <a:pt x="324615" y="53945"/>
                  </a:cubicBezTo>
                  <a:cubicBezTo>
                    <a:pt x="319572" y="52705"/>
                    <a:pt x="318332" y="58989"/>
                    <a:pt x="310809" y="58989"/>
                  </a:cubicBezTo>
                  <a:cubicBezTo>
                    <a:pt x="308204" y="58989"/>
                    <a:pt x="303864" y="52499"/>
                    <a:pt x="299276" y="43983"/>
                  </a:cubicBezTo>
                  <a:lnTo>
                    <a:pt x="298863" y="43983"/>
                  </a:lnTo>
                  <a:cubicBezTo>
                    <a:pt x="293861" y="43983"/>
                    <a:pt x="282328" y="61593"/>
                    <a:pt x="280013" y="73497"/>
                  </a:cubicBezTo>
                  <a:cubicBezTo>
                    <a:pt x="277698" y="85402"/>
                    <a:pt x="266207" y="81765"/>
                    <a:pt x="249259" y="82922"/>
                  </a:cubicBezTo>
                  <a:cubicBezTo>
                    <a:pt x="232311" y="84079"/>
                    <a:pt x="239214" y="101772"/>
                    <a:pt x="235453" y="109956"/>
                  </a:cubicBezTo>
                  <a:cubicBezTo>
                    <a:pt x="231980" y="117397"/>
                    <a:pt x="213379" y="103921"/>
                    <a:pt x="203954" y="101978"/>
                  </a:cubicBezTo>
                  <a:cubicBezTo>
                    <a:pt x="205567" y="108716"/>
                    <a:pt x="207757" y="115578"/>
                    <a:pt x="210320" y="115578"/>
                  </a:cubicBezTo>
                  <a:cubicBezTo>
                    <a:pt x="215363" y="115578"/>
                    <a:pt x="222721" y="127979"/>
                    <a:pt x="227888" y="124341"/>
                  </a:cubicBezTo>
                  <a:cubicBezTo>
                    <a:pt x="233055" y="120704"/>
                    <a:pt x="247978" y="124341"/>
                    <a:pt x="255542" y="121861"/>
                  </a:cubicBezTo>
                  <a:cubicBezTo>
                    <a:pt x="263107" y="119381"/>
                    <a:pt x="264305" y="113056"/>
                    <a:pt x="276872" y="113056"/>
                  </a:cubicBezTo>
                  <a:cubicBezTo>
                    <a:pt x="289438" y="113056"/>
                    <a:pt x="284436" y="123142"/>
                    <a:pt x="296961" y="116818"/>
                  </a:cubicBezTo>
                  <a:cubicBezTo>
                    <a:pt x="309486" y="110493"/>
                    <a:pt x="317092" y="115578"/>
                    <a:pt x="315811" y="104417"/>
                  </a:cubicBezTo>
                  <a:cubicBezTo>
                    <a:pt x="314529" y="93256"/>
                    <a:pt x="323334" y="93091"/>
                    <a:pt x="322094" y="84286"/>
                  </a:cubicBezTo>
                  <a:cubicBezTo>
                    <a:pt x="320853" y="75482"/>
                    <a:pt x="335900" y="81806"/>
                    <a:pt x="334495" y="65478"/>
                  </a:cubicBezTo>
                  <a:cubicBezTo>
                    <a:pt x="333089" y="49151"/>
                    <a:pt x="357105" y="51672"/>
                    <a:pt x="367150" y="51672"/>
                  </a:cubicBezTo>
                  <a:cubicBezTo>
                    <a:pt x="370705" y="52139"/>
                    <a:pt x="374095" y="53292"/>
                    <a:pt x="377195" y="55062"/>
                  </a:cubicBezTo>
                  <a:cubicBezTo>
                    <a:pt x="384636" y="51424"/>
                    <a:pt x="395259" y="46588"/>
                    <a:pt x="390381" y="42247"/>
                  </a:cubicBezTo>
                  <a:cubicBezTo>
                    <a:pt x="384718" y="37204"/>
                    <a:pt x="407329" y="41627"/>
                    <a:pt x="409851" y="33980"/>
                  </a:cubicBezTo>
                  <a:cubicBezTo>
                    <a:pt x="412372" y="26333"/>
                    <a:pt x="401211" y="20215"/>
                    <a:pt x="395755" y="21497"/>
                  </a:cubicBezTo>
                  <a:close/>
                </a:path>
              </a:pathLst>
            </a:custGeom>
            <a:grpFill/>
            <a:ln w="6350" cap="flat">
              <a:solidFill>
                <a:schemeClr val="bg1"/>
              </a:solidFill>
              <a:prstDash val="solid"/>
              <a:miter/>
            </a:ln>
          </p:spPr>
          <p:txBody>
            <a:bodyPr rtlCol="0" anchor="ctr"/>
            <a:lstStyle/>
            <a:p>
              <a:endParaRPr lang="uk-UA"/>
            </a:p>
          </p:txBody>
        </p:sp>
        <p:sp>
          <p:nvSpPr>
            <p:cNvPr id="390" name="Freeform: Shape 389">
              <a:extLst>
                <a:ext uri="{FF2B5EF4-FFF2-40B4-BE49-F238E27FC236}">
                  <a16:creationId xmlns:a16="http://schemas.microsoft.com/office/drawing/2014/main" id="{44674303-AEAD-4554-98B7-D2680B38B37E}"/>
                </a:ext>
              </a:extLst>
            </p:cNvPr>
            <p:cNvSpPr/>
            <p:nvPr/>
          </p:nvSpPr>
          <p:spPr>
            <a:xfrm>
              <a:off x="6831041" y="3194813"/>
              <a:ext cx="21750" cy="18003"/>
            </a:xfrm>
            <a:custGeom>
              <a:avLst/>
              <a:gdLst>
                <a:gd name="connsiteX0" fmla="*/ 20587 w 21750"/>
                <a:gd name="connsiteY0" fmla="*/ 17694 h 18003"/>
                <a:gd name="connsiteX1" fmla="*/ -82 w 21750"/>
                <a:gd name="connsiteY1" fmla="*/ 9716 h 18003"/>
                <a:gd name="connsiteX2" fmla="*/ 4961 w 21750"/>
                <a:gd name="connsiteY2" fmla="*/ 4300 h 18003"/>
                <a:gd name="connsiteX3" fmla="*/ 13932 w 21750"/>
                <a:gd name="connsiteY3" fmla="*/ 580 h 18003"/>
                <a:gd name="connsiteX4" fmla="*/ 15420 w 21750"/>
                <a:gd name="connsiteY4" fmla="*/ -81 h 18003"/>
                <a:gd name="connsiteX5" fmla="*/ 20587 w 21750"/>
                <a:gd name="connsiteY5" fmla="*/ 17694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50" h="18003">
                  <a:moveTo>
                    <a:pt x="20587" y="17694"/>
                  </a:moveTo>
                  <a:cubicBezTo>
                    <a:pt x="17941" y="18934"/>
                    <a:pt x="9178" y="14965"/>
                    <a:pt x="-82" y="9716"/>
                  </a:cubicBezTo>
                  <a:cubicBezTo>
                    <a:pt x="993" y="7417"/>
                    <a:pt x="2730" y="5520"/>
                    <a:pt x="4961" y="4300"/>
                  </a:cubicBezTo>
                  <a:cubicBezTo>
                    <a:pt x="9881" y="1986"/>
                    <a:pt x="11823" y="1820"/>
                    <a:pt x="13932" y="580"/>
                  </a:cubicBezTo>
                  <a:cubicBezTo>
                    <a:pt x="14386" y="295"/>
                    <a:pt x="14882" y="72"/>
                    <a:pt x="15420" y="-81"/>
                  </a:cubicBezTo>
                  <a:cubicBezTo>
                    <a:pt x="20049" y="7856"/>
                    <a:pt x="23521" y="16329"/>
                    <a:pt x="20587" y="17694"/>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391" name="Freeform: Shape 390">
              <a:extLst>
                <a:ext uri="{FF2B5EF4-FFF2-40B4-BE49-F238E27FC236}">
                  <a16:creationId xmlns:a16="http://schemas.microsoft.com/office/drawing/2014/main" id="{BF22E387-E2CE-4F04-9C6A-E0905F75A501}"/>
                </a:ext>
              </a:extLst>
            </p:cNvPr>
            <p:cNvSpPr/>
            <p:nvPr/>
          </p:nvSpPr>
          <p:spPr>
            <a:xfrm>
              <a:off x="7062153" y="3137687"/>
              <a:ext cx="27016" cy="17444"/>
            </a:xfrm>
            <a:custGeom>
              <a:avLst/>
              <a:gdLst>
                <a:gd name="connsiteX0" fmla="*/ 11451 w 27015"/>
                <a:gd name="connsiteY0" fmla="*/ 17363 h 17444"/>
                <a:gd name="connsiteX1" fmla="*/ 25258 w 27015"/>
                <a:gd name="connsiteY1" fmla="*/ 12320 h 17444"/>
                <a:gd name="connsiteX2" fmla="*/ 25009 w 27015"/>
                <a:gd name="connsiteY2" fmla="*/ -81 h 17444"/>
                <a:gd name="connsiteX3" fmla="*/ 14593 w 27015"/>
                <a:gd name="connsiteY3" fmla="*/ 4755 h 17444"/>
                <a:gd name="connsiteX4" fmla="*/ -82 w 27015"/>
                <a:gd name="connsiteY4" fmla="*/ 2316 h 17444"/>
                <a:gd name="connsiteX5" fmla="*/ 11451 w 27015"/>
                <a:gd name="connsiteY5" fmla="*/ 17363 h 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15" h="17444">
                  <a:moveTo>
                    <a:pt x="11451" y="17363"/>
                  </a:moveTo>
                  <a:cubicBezTo>
                    <a:pt x="18974" y="17363"/>
                    <a:pt x="20214" y="11080"/>
                    <a:pt x="25258" y="12320"/>
                  </a:cubicBezTo>
                  <a:cubicBezTo>
                    <a:pt x="28027" y="13023"/>
                    <a:pt x="26952" y="7566"/>
                    <a:pt x="25009" y="-81"/>
                  </a:cubicBezTo>
                  <a:cubicBezTo>
                    <a:pt x="20545" y="1366"/>
                    <a:pt x="14593" y="1324"/>
                    <a:pt x="14593" y="4755"/>
                  </a:cubicBezTo>
                  <a:cubicBezTo>
                    <a:pt x="14593" y="10294"/>
                    <a:pt x="5044" y="2689"/>
                    <a:pt x="-82" y="2316"/>
                  </a:cubicBezTo>
                  <a:cubicBezTo>
                    <a:pt x="4507" y="10873"/>
                    <a:pt x="8847" y="17363"/>
                    <a:pt x="11451" y="17363"/>
                  </a:cubicBezTo>
                  <a:close/>
                </a:path>
              </a:pathLst>
            </a:custGeom>
            <a:grpFill/>
            <a:ln w="6350" cap="flat">
              <a:solidFill>
                <a:schemeClr val="bg1"/>
              </a:solidFill>
              <a:prstDash val="solid"/>
              <a:miter/>
            </a:ln>
          </p:spPr>
          <p:txBody>
            <a:bodyPr rtlCol="0" anchor="ctr"/>
            <a:lstStyle/>
            <a:p>
              <a:endParaRPr lang="uk-UA"/>
            </a:p>
          </p:txBody>
        </p:sp>
        <p:sp>
          <p:nvSpPr>
            <p:cNvPr id="392" name="Freeform: Shape 391">
              <a:extLst>
                <a:ext uri="{FF2B5EF4-FFF2-40B4-BE49-F238E27FC236}">
                  <a16:creationId xmlns:a16="http://schemas.microsoft.com/office/drawing/2014/main" id="{FA177A73-CBFF-4A25-ABEF-ADAB30E36B60}"/>
                </a:ext>
              </a:extLst>
            </p:cNvPr>
            <p:cNvSpPr/>
            <p:nvPr/>
          </p:nvSpPr>
          <p:spPr>
            <a:xfrm>
              <a:off x="5481075" y="2395936"/>
              <a:ext cx="207633" cy="201404"/>
            </a:xfrm>
            <a:custGeom>
              <a:avLst/>
              <a:gdLst>
                <a:gd name="connsiteX0" fmla="*/ 174523 w 207632"/>
                <a:gd name="connsiteY0" fmla="*/ 182516 h 201405"/>
                <a:gd name="connsiteX1" fmla="*/ 184195 w 207632"/>
                <a:gd name="connsiteY1" fmla="*/ 174704 h 201405"/>
                <a:gd name="connsiteX2" fmla="*/ 198250 w 207632"/>
                <a:gd name="connsiteY2" fmla="*/ 182599 h 201405"/>
                <a:gd name="connsiteX3" fmla="*/ 207551 w 207632"/>
                <a:gd name="connsiteY3" fmla="*/ 177639 h 201405"/>
                <a:gd name="connsiteX4" fmla="*/ 195563 w 207632"/>
                <a:gd name="connsiteY4" fmla="*/ 161104 h 201405"/>
                <a:gd name="connsiteX5" fmla="*/ 187999 w 207632"/>
                <a:gd name="connsiteY5" fmla="*/ 146843 h 201405"/>
                <a:gd name="connsiteX6" fmla="*/ 189693 w 207632"/>
                <a:gd name="connsiteY6" fmla="*/ 132582 h 201405"/>
                <a:gd name="connsiteX7" fmla="*/ 179649 w 207632"/>
                <a:gd name="connsiteY7" fmla="*/ 120181 h 201405"/>
                <a:gd name="connsiteX8" fmla="*/ 156128 w 207632"/>
                <a:gd name="connsiteY8" fmla="*/ 104267 h 201405"/>
                <a:gd name="connsiteX9" fmla="*/ 146084 w 207632"/>
                <a:gd name="connsiteY9" fmla="*/ 92527 h 201405"/>
                <a:gd name="connsiteX10" fmla="*/ 143562 w 207632"/>
                <a:gd name="connsiteY10" fmla="*/ 73223 h 201405"/>
                <a:gd name="connsiteX11" fmla="*/ 151829 w 207632"/>
                <a:gd name="connsiteY11" fmla="*/ 56441 h 201405"/>
                <a:gd name="connsiteX12" fmla="*/ 154351 w 207632"/>
                <a:gd name="connsiteY12" fmla="*/ 44040 h 201405"/>
                <a:gd name="connsiteX13" fmla="*/ 146084 w 207632"/>
                <a:gd name="connsiteY13" fmla="*/ 36517 h 201405"/>
                <a:gd name="connsiteX14" fmla="*/ 134344 w 207632"/>
                <a:gd name="connsiteY14" fmla="*/ 24116 h 201405"/>
                <a:gd name="connsiteX15" fmla="*/ 126821 w 207632"/>
                <a:gd name="connsiteY15" fmla="*/ 7375 h 201405"/>
                <a:gd name="connsiteX16" fmla="*/ 104375 w 207632"/>
                <a:gd name="connsiteY16" fmla="*/ 3820 h 201405"/>
                <a:gd name="connsiteX17" fmla="*/ 85567 w 207632"/>
                <a:gd name="connsiteY17" fmla="*/ 58 h 201405"/>
                <a:gd name="connsiteX18" fmla="*/ 76101 w 207632"/>
                <a:gd name="connsiteY18" fmla="*/ 7250 h 201405"/>
                <a:gd name="connsiteX19" fmla="*/ 76514 w 207632"/>
                <a:gd name="connsiteY19" fmla="*/ 7250 h 201405"/>
                <a:gd name="connsiteX20" fmla="*/ 64113 w 207632"/>
                <a:gd name="connsiteY20" fmla="*/ 16469 h 201405"/>
                <a:gd name="connsiteX21" fmla="*/ 50720 w 207632"/>
                <a:gd name="connsiteY21" fmla="*/ 26513 h 201405"/>
                <a:gd name="connsiteX22" fmla="*/ 52374 w 207632"/>
                <a:gd name="connsiteY22" fmla="*/ 44122 h 201405"/>
                <a:gd name="connsiteX23" fmla="*/ 50720 w 207632"/>
                <a:gd name="connsiteY23" fmla="*/ 60905 h 201405"/>
                <a:gd name="connsiteX24" fmla="*/ 45678 w 207632"/>
                <a:gd name="connsiteY24" fmla="*/ 73306 h 201405"/>
                <a:gd name="connsiteX25" fmla="*/ -82 w 207632"/>
                <a:gd name="connsiteY25" fmla="*/ 97364 h 201405"/>
                <a:gd name="connsiteX26" fmla="*/ 1613 w 207632"/>
                <a:gd name="connsiteY26" fmla="*/ 107780 h 201405"/>
                <a:gd name="connsiteX27" fmla="*/ 6615 w 207632"/>
                <a:gd name="connsiteY27" fmla="*/ 128449 h 201405"/>
                <a:gd name="connsiteX28" fmla="*/ 23149 w 207632"/>
                <a:gd name="connsiteY28" fmla="*/ 128449 h 201405"/>
                <a:gd name="connsiteX29" fmla="*/ 65065 w 207632"/>
                <a:gd name="connsiteY29" fmla="*/ 152754 h 201405"/>
                <a:gd name="connsiteX30" fmla="*/ 116197 w 207632"/>
                <a:gd name="connsiteY30" fmla="*/ 190494 h 201405"/>
                <a:gd name="connsiteX31" fmla="*/ 141330 w 207632"/>
                <a:gd name="connsiteY31" fmla="*/ 198762 h 201405"/>
                <a:gd name="connsiteX32" fmla="*/ 166132 w 207632"/>
                <a:gd name="connsiteY32" fmla="*/ 201324 h 201405"/>
                <a:gd name="connsiteX33" fmla="*/ 174523 w 207632"/>
                <a:gd name="connsiteY33" fmla="*/ 182516 h 2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7632" h="201405">
                  <a:moveTo>
                    <a:pt x="174523" y="182516"/>
                  </a:moveTo>
                  <a:cubicBezTo>
                    <a:pt x="177210" y="179664"/>
                    <a:pt x="177706" y="175655"/>
                    <a:pt x="184195" y="174704"/>
                  </a:cubicBezTo>
                  <a:cubicBezTo>
                    <a:pt x="189363" y="173960"/>
                    <a:pt x="192463" y="177308"/>
                    <a:pt x="198250" y="182599"/>
                  </a:cubicBezTo>
                  <a:cubicBezTo>
                    <a:pt x="200937" y="180247"/>
                    <a:pt x="204119" y="178552"/>
                    <a:pt x="207551" y="177639"/>
                  </a:cubicBezTo>
                  <a:cubicBezTo>
                    <a:pt x="201846" y="171769"/>
                    <a:pt x="195150" y="164990"/>
                    <a:pt x="195563" y="161104"/>
                  </a:cubicBezTo>
                  <a:cubicBezTo>
                    <a:pt x="196389" y="154366"/>
                    <a:pt x="188825" y="151018"/>
                    <a:pt x="187999" y="146843"/>
                  </a:cubicBezTo>
                  <a:cubicBezTo>
                    <a:pt x="187172" y="142668"/>
                    <a:pt x="193041" y="135930"/>
                    <a:pt x="189693" y="132582"/>
                  </a:cubicBezTo>
                  <a:cubicBezTo>
                    <a:pt x="186345" y="129234"/>
                    <a:pt x="185559" y="120843"/>
                    <a:pt x="179649" y="120181"/>
                  </a:cubicBezTo>
                  <a:cubicBezTo>
                    <a:pt x="173737" y="119520"/>
                    <a:pt x="155301" y="110137"/>
                    <a:pt x="156128" y="104267"/>
                  </a:cubicBezTo>
                  <a:cubicBezTo>
                    <a:pt x="156955" y="98397"/>
                    <a:pt x="149432" y="94181"/>
                    <a:pt x="146084" y="92527"/>
                  </a:cubicBezTo>
                  <a:cubicBezTo>
                    <a:pt x="142735" y="90874"/>
                    <a:pt x="139387" y="75745"/>
                    <a:pt x="143562" y="73223"/>
                  </a:cubicBezTo>
                  <a:cubicBezTo>
                    <a:pt x="147737" y="70702"/>
                    <a:pt x="146951" y="56441"/>
                    <a:pt x="151829" y="56441"/>
                  </a:cubicBezTo>
                  <a:cubicBezTo>
                    <a:pt x="156707" y="56441"/>
                    <a:pt x="152656" y="48918"/>
                    <a:pt x="154351" y="44040"/>
                  </a:cubicBezTo>
                  <a:cubicBezTo>
                    <a:pt x="156045" y="39162"/>
                    <a:pt x="150217" y="36517"/>
                    <a:pt x="146084" y="36517"/>
                  </a:cubicBezTo>
                  <a:cubicBezTo>
                    <a:pt x="140007" y="35157"/>
                    <a:pt x="135377" y="30254"/>
                    <a:pt x="134344" y="24116"/>
                  </a:cubicBezTo>
                  <a:cubicBezTo>
                    <a:pt x="134344" y="18246"/>
                    <a:pt x="126076" y="9896"/>
                    <a:pt x="126821" y="7375"/>
                  </a:cubicBezTo>
                  <a:cubicBezTo>
                    <a:pt x="125374" y="18411"/>
                    <a:pt x="109377" y="1298"/>
                    <a:pt x="104375" y="3820"/>
                  </a:cubicBezTo>
                  <a:cubicBezTo>
                    <a:pt x="99373" y="6341"/>
                    <a:pt x="95612" y="-1182"/>
                    <a:pt x="85567" y="58"/>
                  </a:cubicBezTo>
                  <a:cubicBezTo>
                    <a:pt x="79118" y="885"/>
                    <a:pt x="79367" y="4192"/>
                    <a:pt x="76101" y="7250"/>
                  </a:cubicBezTo>
                  <a:lnTo>
                    <a:pt x="76514" y="7250"/>
                  </a:lnTo>
                  <a:lnTo>
                    <a:pt x="64113" y="16469"/>
                  </a:lnTo>
                  <a:cubicBezTo>
                    <a:pt x="64113" y="16469"/>
                    <a:pt x="53242" y="19776"/>
                    <a:pt x="50720" y="26513"/>
                  </a:cubicBezTo>
                  <a:cubicBezTo>
                    <a:pt x="48199" y="33251"/>
                    <a:pt x="55764" y="39948"/>
                    <a:pt x="52374" y="44122"/>
                  </a:cubicBezTo>
                  <a:cubicBezTo>
                    <a:pt x="48985" y="48297"/>
                    <a:pt x="49853" y="57516"/>
                    <a:pt x="50720" y="60905"/>
                  </a:cubicBezTo>
                  <a:cubicBezTo>
                    <a:pt x="51589" y="64295"/>
                    <a:pt x="45678" y="73306"/>
                    <a:pt x="45678" y="73306"/>
                  </a:cubicBezTo>
                  <a:cubicBezTo>
                    <a:pt x="45678" y="73306"/>
                    <a:pt x="20876" y="86699"/>
                    <a:pt x="-82" y="97364"/>
                  </a:cubicBezTo>
                  <a:cubicBezTo>
                    <a:pt x="208" y="100877"/>
                    <a:pt x="745" y="104362"/>
                    <a:pt x="1613" y="107780"/>
                  </a:cubicBezTo>
                  <a:cubicBezTo>
                    <a:pt x="2936" y="112410"/>
                    <a:pt x="5003" y="121297"/>
                    <a:pt x="6615" y="128449"/>
                  </a:cubicBezTo>
                  <a:cubicBezTo>
                    <a:pt x="12112" y="128006"/>
                    <a:pt x="17651" y="128006"/>
                    <a:pt x="23149" y="128449"/>
                  </a:cubicBezTo>
                  <a:cubicBezTo>
                    <a:pt x="30672" y="129275"/>
                    <a:pt x="58368" y="149406"/>
                    <a:pt x="65065" y="152754"/>
                  </a:cubicBezTo>
                  <a:cubicBezTo>
                    <a:pt x="82756" y="164436"/>
                    <a:pt x="99828" y="177031"/>
                    <a:pt x="116197" y="190494"/>
                  </a:cubicBezTo>
                  <a:cubicBezTo>
                    <a:pt x="123473" y="195847"/>
                    <a:pt x="132277" y="198741"/>
                    <a:pt x="141330" y="198762"/>
                  </a:cubicBezTo>
                  <a:cubicBezTo>
                    <a:pt x="144223" y="198762"/>
                    <a:pt x="156252" y="200126"/>
                    <a:pt x="166132" y="201324"/>
                  </a:cubicBezTo>
                  <a:cubicBezTo>
                    <a:pt x="168364" y="194822"/>
                    <a:pt x="171174" y="188527"/>
                    <a:pt x="174523" y="182516"/>
                  </a:cubicBezTo>
                  <a:close/>
                </a:path>
              </a:pathLst>
            </a:custGeom>
            <a:grpFill/>
            <a:ln w="6350" cap="flat">
              <a:solidFill>
                <a:schemeClr val="bg1"/>
              </a:solidFill>
              <a:prstDash val="solid"/>
              <a:miter/>
            </a:ln>
          </p:spPr>
          <p:txBody>
            <a:bodyPr rtlCol="0" anchor="ctr"/>
            <a:lstStyle/>
            <a:p>
              <a:endParaRPr lang="uk-UA"/>
            </a:p>
          </p:txBody>
        </p:sp>
        <p:sp>
          <p:nvSpPr>
            <p:cNvPr id="393" name="Freeform: Shape 392">
              <a:extLst>
                <a:ext uri="{FF2B5EF4-FFF2-40B4-BE49-F238E27FC236}">
                  <a16:creationId xmlns:a16="http://schemas.microsoft.com/office/drawing/2014/main" id="{4F6A1301-9163-49FB-969E-1F8BB650655B}"/>
                </a:ext>
              </a:extLst>
            </p:cNvPr>
            <p:cNvSpPr/>
            <p:nvPr/>
          </p:nvSpPr>
          <p:spPr>
            <a:xfrm>
              <a:off x="5646834" y="2570618"/>
              <a:ext cx="40923" cy="38339"/>
            </a:xfrm>
            <a:custGeom>
              <a:avLst/>
              <a:gdLst>
                <a:gd name="connsiteX0" fmla="*/ 13022 w 40923"/>
                <a:gd name="connsiteY0" fmla="*/ 28172 h 38339"/>
                <a:gd name="connsiteX1" fmla="*/ 23935 w 40923"/>
                <a:gd name="connsiteY1" fmla="*/ 37390 h 38339"/>
                <a:gd name="connsiteX2" fmla="*/ 40842 w 40923"/>
                <a:gd name="connsiteY2" fmla="*/ 38258 h 38339"/>
                <a:gd name="connsiteX3" fmla="*/ 30631 w 40923"/>
                <a:gd name="connsiteY3" fmla="*/ 11472 h 38339"/>
                <a:gd name="connsiteX4" fmla="*/ 32491 w 40923"/>
                <a:gd name="connsiteY4" fmla="*/ 7917 h 38339"/>
                <a:gd name="connsiteX5" fmla="*/ 18437 w 40923"/>
                <a:gd name="connsiteY5" fmla="*/ 22 h 38339"/>
                <a:gd name="connsiteX6" fmla="*/ 8765 w 40923"/>
                <a:gd name="connsiteY6" fmla="*/ 7835 h 38339"/>
                <a:gd name="connsiteX7" fmla="*/ -82 w 40923"/>
                <a:gd name="connsiteY7" fmla="*/ 26560 h 3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23" h="38339">
                  <a:moveTo>
                    <a:pt x="13022" y="28172"/>
                  </a:moveTo>
                  <a:lnTo>
                    <a:pt x="23935" y="37390"/>
                  </a:lnTo>
                  <a:lnTo>
                    <a:pt x="40842" y="38258"/>
                  </a:lnTo>
                  <a:cubicBezTo>
                    <a:pt x="37038" y="28337"/>
                    <a:pt x="30631" y="14903"/>
                    <a:pt x="30631" y="11472"/>
                  </a:cubicBezTo>
                  <a:cubicBezTo>
                    <a:pt x="30797" y="10096"/>
                    <a:pt x="31458" y="8823"/>
                    <a:pt x="32491" y="7917"/>
                  </a:cubicBezTo>
                  <a:cubicBezTo>
                    <a:pt x="26828" y="2626"/>
                    <a:pt x="23604" y="-722"/>
                    <a:pt x="18437" y="22"/>
                  </a:cubicBezTo>
                  <a:cubicBezTo>
                    <a:pt x="11947" y="973"/>
                    <a:pt x="11451" y="4982"/>
                    <a:pt x="8765" y="7835"/>
                  </a:cubicBezTo>
                  <a:cubicBezTo>
                    <a:pt x="5251" y="13803"/>
                    <a:pt x="2316" y="20070"/>
                    <a:pt x="-82" y="26560"/>
                  </a:cubicBezTo>
                  <a:close/>
                </a:path>
              </a:pathLst>
            </a:custGeom>
            <a:grpFill/>
            <a:ln w="6350" cap="flat">
              <a:solidFill>
                <a:schemeClr val="bg1"/>
              </a:solidFill>
              <a:prstDash val="solid"/>
              <a:miter/>
            </a:ln>
          </p:spPr>
          <p:txBody>
            <a:bodyPr rtlCol="0" anchor="ctr"/>
            <a:lstStyle/>
            <a:p>
              <a:endParaRPr lang="uk-UA"/>
            </a:p>
          </p:txBody>
        </p:sp>
        <p:sp>
          <p:nvSpPr>
            <p:cNvPr id="394" name="Freeform: Shape 393">
              <a:extLst>
                <a:ext uri="{FF2B5EF4-FFF2-40B4-BE49-F238E27FC236}">
                  <a16:creationId xmlns:a16="http://schemas.microsoft.com/office/drawing/2014/main" id="{A1670FC9-ADC0-41E1-8FB7-16628B3FDC98}"/>
                </a:ext>
              </a:extLst>
            </p:cNvPr>
            <p:cNvSpPr/>
            <p:nvPr/>
          </p:nvSpPr>
          <p:spPr>
            <a:xfrm>
              <a:off x="4565127" y="2035460"/>
              <a:ext cx="306159" cy="258228"/>
            </a:xfrm>
            <a:custGeom>
              <a:avLst/>
              <a:gdLst>
                <a:gd name="connsiteX0" fmla="*/ 269982 w 306158"/>
                <a:gd name="connsiteY0" fmla="*/ 58740 h 258229"/>
                <a:gd name="connsiteX1" fmla="*/ 258697 w 306158"/>
                <a:gd name="connsiteY1" fmla="*/ 54979 h 258229"/>
                <a:gd name="connsiteX2" fmla="*/ 245015 w 306158"/>
                <a:gd name="connsiteY2" fmla="*/ 48406 h 258229"/>
                <a:gd name="connsiteX3" fmla="*/ 222900 w 306158"/>
                <a:gd name="connsiteY3" fmla="*/ 44603 h 258229"/>
                <a:gd name="connsiteX4" fmla="*/ 212070 w 306158"/>
                <a:gd name="connsiteY4" fmla="*/ 37576 h 258229"/>
                <a:gd name="connsiteX5" fmla="*/ 205952 w 306158"/>
                <a:gd name="connsiteY5" fmla="*/ 27655 h 258229"/>
                <a:gd name="connsiteX6" fmla="*/ 196527 w 306158"/>
                <a:gd name="connsiteY6" fmla="*/ 32368 h 258229"/>
                <a:gd name="connsiteX7" fmla="*/ 190410 w 306158"/>
                <a:gd name="connsiteY7" fmla="*/ 25299 h 258229"/>
                <a:gd name="connsiteX8" fmla="*/ 177223 w 306158"/>
                <a:gd name="connsiteY8" fmla="*/ 17321 h 258229"/>
                <a:gd name="connsiteX9" fmla="*/ 166393 w 306158"/>
                <a:gd name="connsiteY9" fmla="*/ 10708 h 258229"/>
                <a:gd name="connsiteX10" fmla="*/ 158870 w 306158"/>
                <a:gd name="connsiteY10" fmla="*/ 2688 h 258229"/>
                <a:gd name="connsiteX11" fmla="*/ 156142 w 306158"/>
                <a:gd name="connsiteY11" fmla="*/ -81 h 258229"/>
                <a:gd name="connsiteX12" fmla="*/ 151305 w 306158"/>
                <a:gd name="connsiteY12" fmla="*/ 373 h 258229"/>
                <a:gd name="connsiteX13" fmla="*/ 138450 w 306158"/>
                <a:gd name="connsiteY13" fmla="*/ 18603 h 258229"/>
                <a:gd name="connsiteX14" fmla="*/ 116459 w 306158"/>
                <a:gd name="connsiteY14" fmla="*/ 33319 h 258229"/>
                <a:gd name="connsiteX15" fmla="*/ 102652 w 306158"/>
                <a:gd name="connsiteY15" fmla="*/ 48406 h 258229"/>
                <a:gd name="connsiteX16" fmla="*/ 75991 w 306158"/>
                <a:gd name="connsiteY16" fmla="*/ 39312 h 258229"/>
                <a:gd name="connsiteX17" fmla="*/ 63590 w 306158"/>
                <a:gd name="connsiteY17" fmla="*/ 47580 h 258229"/>
                <a:gd name="connsiteX18" fmla="*/ 66442 w 306158"/>
                <a:gd name="connsiteY18" fmla="*/ 70191 h 258229"/>
                <a:gd name="connsiteX19" fmla="*/ 47923 w 306158"/>
                <a:gd name="connsiteY19" fmla="*/ 69240 h 258229"/>
                <a:gd name="connsiteX20" fmla="*/ 35026 w 306158"/>
                <a:gd name="connsiteY20" fmla="*/ 62998 h 258229"/>
                <a:gd name="connsiteX21" fmla="*/ 14358 w 306158"/>
                <a:gd name="connsiteY21" fmla="*/ 65148 h 258229"/>
                <a:gd name="connsiteX22" fmla="*/ 1172 w 306158"/>
                <a:gd name="connsiteY22" fmla="*/ 75192 h 258229"/>
                <a:gd name="connsiteX23" fmla="*/ 3694 w 306158"/>
                <a:gd name="connsiteY23" fmla="*/ 88420 h 258229"/>
                <a:gd name="connsiteX24" fmla="*/ 31926 w 306158"/>
                <a:gd name="connsiteY24" fmla="*/ 97514 h 258229"/>
                <a:gd name="connsiteX25" fmla="*/ 50445 w 306158"/>
                <a:gd name="connsiteY25" fmla="*/ 102516 h 258229"/>
                <a:gd name="connsiteX26" fmla="*/ 57348 w 306158"/>
                <a:gd name="connsiteY26" fmla="*/ 111940 h 258229"/>
                <a:gd name="connsiteX27" fmla="*/ 73883 w 306158"/>
                <a:gd name="connsiteY27" fmla="*/ 130169 h 258229"/>
                <a:gd name="connsiteX28" fmla="*/ 79546 w 306158"/>
                <a:gd name="connsiteY28" fmla="*/ 146704 h 258229"/>
                <a:gd name="connsiteX29" fmla="*/ 76404 w 306158"/>
                <a:gd name="connsiteY29" fmla="*/ 172126 h 258229"/>
                <a:gd name="connsiteX30" fmla="*/ 66360 w 306158"/>
                <a:gd name="connsiteY30" fmla="*/ 210445 h 258229"/>
                <a:gd name="connsiteX31" fmla="*/ 65119 w 306158"/>
                <a:gd name="connsiteY31" fmla="*/ 210693 h 258229"/>
                <a:gd name="connsiteX32" fmla="*/ 77148 w 306158"/>
                <a:gd name="connsiteY32" fmla="*/ 216686 h 258229"/>
                <a:gd name="connsiteX33" fmla="*/ 97816 w 306158"/>
                <a:gd name="connsiteY33" fmla="*/ 226607 h 258229"/>
                <a:gd name="connsiteX34" fmla="*/ 114599 w 306158"/>
                <a:gd name="connsiteY34" fmla="*/ 225078 h 258229"/>
                <a:gd name="connsiteX35" fmla="*/ 124519 w 306158"/>
                <a:gd name="connsiteY35" fmla="*/ 227351 h 258229"/>
                <a:gd name="connsiteX36" fmla="*/ 149734 w 306158"/>
                <a:gd name="connsiteY36" fmla="*/ 233469 h 258229"/>
                <a:gd name="connsiteX37" fmla="*/ 171560 w 306158"/>
                <a:gd name="connsiteY37" fmla="*/ 234130 h 258229"/>
                <a:gd name="connsiteX38" fmla="*/ 170279 w 306158"/>
                <a:gd name="connsiteY38" fmla="*/ 228674 h 258229"/>
                <a:gd name="connsiteX39" fmla="*/ 187847 w 306158"/>
                <a:gd name="connsiteY39" fmla="*/ 207592 h 258229"/>
                <a:gd name="connsiteX40" fmla="*/ 226785 w 306158"/>
                <a:gd name="connsiteY40" fmla="*/ 216066 h 258229"/>
                <a:gd name="connsiteX41" fmla="*/ 251257 w 306158"/>
                <a:gd name="connsiteY41" fmla="*/ 207799 h 258229"/>
                <a:gd name="connsiteX42" fmla="*/ 264567 w 306158"/>
                <a:gd name="connsiteY42" fmla="*/ 199118 h 258229"/>
                <a:gd name="connsiteX43" fmla="*/ 266964 w 306158"/>
                <a:gd name="connsiteY43" fmla="*/ 191967 h 258229"/>
                <a:gd name="connsiteX44" fmla="*/ 257085 w 306158"/>
                <a:gd name="connsiteY44" fmla="*/ 188660 h 258229"/>
                <a:gd name="connsiteX45" fmla="*/ 251008 w 306158"/>
                <a:gd name="connsiteY45" fmla="*/ 181947 h 258229"/>
                <a:gd name="connsiteX46" fmla="*/ 252373 w 306158"/>
                <a:gd name="connsiteY46" fmla="*/ 178285 h 258229"/>
                <a:gd name="connsiteX47" fmla="*/ 246255 w 306158"/>
                <a:gd name="connsiteY47" fmla="*/ 167455 h 258229"/>
                <a:gd name="connsiteX48" fmla="*/ 250389 w 306158"/>
                <a:gd name="connsiteY48" fmla="*/ 162288 h 258229"/>
                <a:gd name="connsiteX49" fmla="*/ 254522 w 306158"/>
                <a:gd name="connsiteY49" fmla="*/ 153814 h 258229"/>
                <a:gd name="connsiteX50" fmla="*/ 252166 w 306158"/>
                <a:gd name="connsiteY50" fmla="*/ 143438 h 258229"/>
                <a:gd name="connsiteX51" fmla="*/ 248404 w 306158"/>
                <a:gd name="connsiteY51" fmla="*/ 133063 h 258229"/>
                <a:gd name="connsiteX52" fmla="*/ 238980 w 306158"/>
                <a:gd name="connsiteY52" fmla="*/ 132154 h 258229"/>
                <a:gd name="connsiteX53" fmla="*/ 236127 w 306158"/>
                <a:gd name="connsiteY53" fmla="*/ 125085 h 258229"/>
                <a:gd name="connsiteX54" fmla="*/ 249810 w 306158"/>
                <a:gd name="connsiteY54" fmla="*/ 108137 h 258229"/>
                <a:gd name="connsiteX55" fmla="*/ 260640 w 306158"/>
                <a:gd name="connsiteY55" fmla="*/ 99167 h 258229"/>
                <a:gd name="connsiteX56" fmla="*/ 265352 w 306158"/>
                <a:gd name="connsiteY56" fmla="*/ 83170 h 258229"/>
                <a:gd name="connsiteX57" fmla="*/ 273620 w 306158"/>
                <a:gd name="connsiteY57" fmla="*/ 65726 h 258229"/>
                <a:gd name="connsiteX58" fmla="*/ 269982 w 306158"/>
                <a:gd name="connsiteY58" fmla="*/ 58740 h 258229"/>
                <a:gd name="connsiteX59" fmla="*/ 303589 w 306158"/>
                <a:gd name="connsiteY59" fmla="*/ 218546 h 258229"/>
                <a:gd name="connsiteX60" fmla="*/ 290402 w 306158"/>
                <a:gd name="connsiteY60" fmla="*/ 229873 h 258229"/>
                <a:gd name="connsiteX61" fmla="*/ 299207 w 306158"/>
                <a:gd name="connsiteY61" fmla="*/ 258105 h 258229"/>
                <a:gd name="connsiteX62" fmla="*/ 303589 w 306158"/>
                <a:gd name="connsiteY62" fmla="*/ 218712 h 25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06158" h="258229">
                  <a:moveTo>
                    <a:pt x="269982" y="58740"/>
                  </a:moveTo>
                  <a:cubicBezTo>
                    <a:pt x="267171" y="59236"/>
                    <a:pt x="264815" y="54979"/>
                    <a:pt x="258697" y="54979"/>
                  </a:cubicBezTo>
                  <a:cubicBezTo>
                    <a:pt x="253365" y="55086"/>
                    <a:pt x="248281" y="52647"/>
                    <a:pt x="245015" y="48406"/>
                  </a:cubicBezTo>
                  <a:cubicBezTo>
                    <a:pt x="242204" y="44603"/>
                    <a:pt x="227612" y="43694"/>
                    <a:pt x="222900" y="44603"/>
                  </a:cubicBezTo>
                  <a:cubicBezTo>
                    <a:pt x="218188" y="45513"/>
                    <a:pt x="216782" y="36625"/>
                    <a:pt x="212070" y="37576"/>
                  </a:cubicBezTo>
                  <a:cubicBezTo>
                    <a:pt x="207358" y="38527"/>
                    <a:pt x="205952" y="31417"/>
                    <a:pt x="205952" y="27655"/>
                  </a:cubicBezTo>
                  <a:cubicBezTo>
                    <a:pt x="205952" y="23894"/>
                    <a:pt x="200785" y="30508"/>
                    <a:pt x="196527" y="32368"/>
                  </a:cubicBezTo>
                  <a:cubicBezTo>
                    <a:pt x="192270" y="34228"/>
                    <a:pt x="190864" y="28234"/>
                    <a:pt x="190410" y="25299"/>
                  </a:cubicBezTo>
                  <a:cubicBezTo>
                    <a:pt x="189955" y="22364"/>
                    <a:pt x="181481" y="19678"/>
                    <a:pt x="177223" y="17321"/>
                  </a:cubicBezTo>
                  <a:cubicBezTo>
                    <a:pt x="172965" y="14965"/>
                    <a:pt x="168294" y="7401"/>
                    <a:pt x="166393" y="10708"/>
                  </a:cubicBezTo>
                  <a:cubicBezTo>
                    <a:pt x="164492" y="14015"/>
                    <a:pt x="159325" y="5995"/>
                    <a:pt x="158870" y="2688"/>
                  </a:cubicBezTo>
                  <a:cubicBezTo>
                    <a:pt x="158539" y="539"/>
                    <a:pt x="157092" y="1200"/>
                    <a:pt x="156142" y="-81"/>
                  </a:cubicBezTo>
                  <a:cubicBezTo>
                    <a:pt x="154571" y="254"/>
                    <a:pt x="152917" y="407"/>
                    <a:pt x="151305" y="373"/>
                  </a:cubicBezTo>
                  <a:cubicBezTo>
                    <a:pt x="143782" y="43"/>
                    <a:pt x="137210" y="5995"/>
                    <a:pt x="138450" y="18603"/>
                  </a:cubicBezTo>
                  <a:cubicBezTo>
                    <a:pt x="139690" y="31210"/>
                    <a:pt x="129356" y="32368"/>
                    <a:pt x="116459" y="33319"/>
                  </a:cubicBezTo>
                  <a:cubicBezTo>
                    <a:pt x="103562" y="34269"/>
                    <a:pt x="108192" y="44314"/>
                    <a:pt x="102652" y="48406"/>
                  </a:cubicBezTo>
                  <a:cubicBezTo>
                    <a:pt x="97113" y="52499"/>
                    <a:pt x="78512" y="46215"/>
                    <a:pt x="75991" y="39312"/>
                  </a:cubicBezTo>
                  <a:cubicBezTo>
                    <a:pt x="73469" y="32409"/>
                    <a:pt x="56521" y="39312"/>
                    <a:pt x="63590" y="47580"/>
                  </a:cubicBezTo>
                  <a:cubicBezTo>
                    <a:pt x="70658" y="55847"/>
                    <a:pt x="70493" y="67049"/>
                    <a:pt x="66442" y="70191"/>
                  </a:cubicBezTo>
                  <a:cubicBezTo>
                    <a:pt x="62391" y="73332"/>
                    <a:pt x="53545" y="65148"/>
                    <a:pt x="47923" y="69240"/>
                  </a:cubicBezTo>
                  <a:cubicBezTo>
                    <a:pt x="42302" y="73332"/>
                    <a:pt x="41930" y="65478"/>
                    <a:pt x="35026" y="62998"/>
                  </a:cubicBezTo>
                  <a:cubicBezTo>
                    <a:pt x="28123" y="60518"/>
                    <a:pt x="25312" y="66098"/>
                    <a:pt x="14358" y="65148"/>
                  </a:cubicBezTo>
                  <a:cubicBezTo>
                    <a:pt x="3404" y="64197"/>
                    <a:pt x="-2920" y="70480"/>
                    <a:pt x="1172" y="75192"/>
                  </a:cubicBezTo>
                  <a:cubicBezTo>
                    <a:pt x="5264" y="79905"/>
                    <a:pt x="552" y="84286"/>
                    <a:pt x="3694" y="88420"/>
                  </a:cubicBezTo>
                  <a:cubicBezTo>
                    <a:pt x="6835" y="92553"/>
                    <a:pt x="21261" y="91851"/>
                    <a:pt x="31926" y="97514"/>
                  </a:cubicBezTo>
                  <a:cubicBezTo>
                    <a:pt x="42591" y="103177"/>
                    <a:pt x="45113" y="98423"/>
                    <a:pt x="50445" y="102516"/>
                  </a:cubicBezTo>
                  <a:cubicBezTo>
                    <a:pt x="55777" y="106608"/>
                    <a:pt x="57059" y="104086"/>
                    <a:pt x="57348" y="111940"/>
                  </a:cubicBezTo>
                  <a:cubicBezTo>
                    <a:pt x="57638" y="119794"/>
                    <a:pt x="63631" y="127317"/>
                    <a:pt x="73883" y="130169"/>
                  </a:cubicBezTo>
                  <a:cubicBezTo>
                    <a:pt x="84134" y="133022"/>
                    <a:pt x="76404" y="139883"/>
                    <a:pt x="79546" y="146704"/>
                  </a:cubicBezTo>
                  <a:cubicBezTo>
                    <a:pt x="82687" y="153525"/>
                    <a:pt x="74833" y="163652"/>
                    <a:pt x="76404" y="172126"/>
                  </a:cubicBezTo>
                  <a:cubicBezTo>
                    <a:pt x="77975" y="180600"/>
                    <a:pt x="71361" y="207923"/>
                    <a:pt x="66360" y="210445"/>
                  </a:cubicBezTo>
                  <a:cubicBezTo>
                    <a:pt x="65946" y="210573"/>
                    <a:pt x="65532" y="210655"/>
                    <a:pt x="65119" y="210693"/>
                  </a:cubicBezTo>
                  <a:cubicBezTo>
                    <a:pt x="69790" y="213007"/>
                    <a:pt x="74750" y="215074"/>
                    <a:pt x="77148" y="216686"/>
                  </a:cubicBezTo>
                  <a:cubicBezTo>
                    <a:pt x="81778" y="219745"/>
                    <a:pt x="91657" y="222763"/>
                    <a:pt x="97816" y="226607"/>
                  </a:cubicBezTo>
                  <a:cubicBezTo>
                    <a:pt x="103975" y="230451"/>
                    <a:pt x="114599" y="229666"/>
                    <a:pt x="114599" y="225078"/>
                  </a:cubicBezTo>
                  <a:cubicBezTo>
                    <a:pt x="114599" y="220489"/>
                    <a:pt x="120717" y="223548"/>
                    <a:pt x="124519" y="227351"/>
                  </a:cubicBezTo>
                  <a:cubicBezTo>
                    <a:pt x="128323" y="231154"/>
                    <a:pt x="142873" y="231939"/>
                    <a:pt x="149734" y="233469"/>
                  </a:cubicBezTo>
                  <a:cubicBezTo>
                    <a:pt x="156968" y="234275"/>
                    <a:pt x="164285" y="234498"/>
                    <a:pt x="171560" y="234130"/>
                  </a:cubicBezTo>
                  <a:cubicBezTo>
                    <a:pt x="171230" y="232287"/>
                    <a:pt x="170816" y="230464"/>
                    <a:pt x="170279" y="228674"/>
                  </a:cubicBezTo>
                  <a:cubicBezTo>
                    <a:pt x="166517" y="216273"/>
                    <a:pt x="177471" y="209205"/>
                    <a:pt x="187847" y="207592"/>
                  </a:cubicBezTo>
                  <a:cubicBezTo>
                    <a:pt x="198222" y="205980"/>
                    <a:pt x="220916" y="212305"/>
                    <a:pt x="226785" y="216066"/>
                  </a:cubicBezTo>
                  <a:cubicBezTo>
                    <a:pt x="232655" y="219828"/>
                    <a:pt x="240923" y="218918"/>
                    <a:pt x="251257" y="207799"/>
                  </a:cubicBezTo>
                  <a:cubicBezTo>
                    <a:pt x="254812" y="203719"/>
                    <a:pt x="259400" y="200714"/>
                    <a:pt x="264567" y="199118"/>
                  </a:cubicBezTo>
                  <a:cubicBezTo>
                    <a:pt x="265104" y="196651"/>
                    <a:pt x="265890" y="194249"/>
                    <a:pt x="266964" y="191967"/>
                  </a:cubicBezTo>
                  <a:cubicBezTo>
                    <a:pt x="268370" y="188164"/>
                    <a:pt x="261797" y="189115"/>
                    <a:pt x="257085" y="188660"/>
                  </a:cubicBezTo>
                  <a:cubicBezTo>
                    <a:pt x="253571" y="188487"/>
                    <a:pt x="250843" y="185482"/>
                    <a:pt x="251008" y="181947"/>
                  </a:cubicBezTo>
                  <a:cubicBezTo>
                    <a:pt x="251050" y="180612"/>
                    <a:pt x="251546" y="179335"/>
                    <a:pt x="252373" y="178285"/>
                  </a:cubicBezTo>
                  <a:cubicBezTo>
                    <a:pt x="255679" y="173118"/>
                    <a:pt x="249520" y="172622"/>
                    <a:pt x="246255" y="167455"/>
                  </a:cubicBezTo>
                  <a:cubicBezTo>
                    <a:pt x="242989" y="162288"/>
                    <a:pt x="247660" y="163693"/>
                    <a:pt x="250389" y="162288"/>
                  </a:cubicBezTo>
                  <a:cubicBezTo>
                    <a:pt x="253117" y="160882"/>
                    <a:pt x="257002" y="155219"/>
                    <a:pt x="254522" y="153814"/>
                  </a:cubicBezTo>
                  <a:cubicBezTo>
                    <a:pt x="252042" y="152408"/>
                    <a:pt x="250389" y="149102"/>
                    <a:pt x="252166" y="143438"/>
                  </a:cubicBezTo>
                  <a:cubicBezTo>
                    <a:pt x="253944" y="137775"/>
                    <a:pt x="248404" y="137321"/>
                    <a:pt x="248404" y="133063"/>
                  </a:cubicBezTo>
                  <a:cubicBezTo>
                    <a:pt x="248404" y="128805"/>
                    <a:pt x="243196" y="126945"/>
                    <a:pt x="238980" y="132154"/>
                  </a:cubicBezTo>
                  <a:cubicBezTo>
                    <a:pt x="234764" y="137362"/>
                    <a:pt x="233317" y="133559"/>
                    <a:pt x="236127" y="125085"/>
                  </a:cubicBezTo>
                  <a:cubicBezTo>
                    <a:pt x="238939" y="116611"/>
                    <a:pt x="248859" y="112684"/>
                    <a:pt x="249810" y="108137"/>
                  </a:cubicBezTo>
                  <a:cubicBezTo>
                    <a:pt x="251215" y="103193"/>
                    <a:pt x="255514" y="99622"/>
                    <a:pt x="260640" y="99167"/>
                  </a:cubicBezTo>
                  <a:cubicBezTo>
                    <a:pt x="264774" y="99167"/>
                    <a:pt x="263947" y="89288"/>
                    <a:pt x="265352" y="83170"/>
                  </a:cubicBezTo>
                  <a:cubicBezTo>
                    <a:pt x="266758" y="77052"/>
                    <a:pt x="267708" y="70769"/>
                    <a:pt x="273620" y="65726"/>
                  </a:cubicBezTo>
                  <a:cubicBezTo>
                    <a:pt x="279531" y="60683"/>
                    <a:pt x="272834" y="58286"/>
                    <a:pt x="269982" y="58740"/>
                  </a:cubicBezTo>
                  <a:close/>
                  <a:moveTo>
                    <a:pt x="303589" y="218546"/>
                  </a:moveTo>
                  <a:cubicBezTo>
                    <a:pt x="300116" y="218257"/>
                    <a:pt x="299207" y="224499"/>
                    <a:pt x="290402" y="229873"/>
                  </a:cubicBezTo>
                  <a:cubicBezTo>
                    <a:pt x="281597" y="235246"/>
                    <a:pt x="290402" y="259304"/>
                    <a:pt x="299207" y="258105"/>
                  </a:cubicBezTo>
                  <a:cubicBezTo>
                    <a:pt x="308011" y="256907"/>
                    <a:pt x="307019" y="218712"/>
                    <a:pt x="303589" y="218712"/>
                  </a:cubicBezTo>
                  <a:close/>
                </a:path>
              </a:pathLst>
            </a:custGeom>
            <a:grpFill/>
            <a:ln w="6350" cap="flat">
              <a:solidFill>
                <a:schemeClr val="bg1"/>
              </a:solidFill>
              <a:prstDash val="solid"/>
              <a:miter/>
            </a:ln>
          </p:spPr>
          <p:txBody>
            <a:bodyPr rtlCol="0" anchor="ctr"/>
            <a:lstStyle/>
            <a:p>
              <a:endParaRPr lang="uk-UA"/>
            </a:p>
          </p:txBody>
        </p:sp>
        <p:sp>
          <p:nvSpPr>
            <p:cNvPr id="395" name="Freeform: Shape 394">
              <a:extLst>
                <a:ext uri="{FF2B5EF4-FFF2-40B4-BE49-F238E27FC236}">
                  <a16:creationId xmlns:a16="http://schemas.microsoft.com/office/drawing/2014/main" id="{46735189-C69A-464F-9E78-0D816AC5C0D6}"/>
                </a:ext>
              </a:extLst>
            </p:cNvPr>
            <p:cNvSpPr/>
            <p:nvPr/>
          </p:nvSpPr>
          <p:spPr>
            <a:xfrm>
              <a:off x="2076976" y="2926625"/>
              <a:ext cx="49076" cy="26951"/>
            </a:xfrm>
            <a:custGeom>
              <a:avLst/>
              <a:gdLst>
                <a:gd name="connsiteX0" fmla="*/ 48241 w 49076"/>
                <a:gd name="connsiteY0" fmla="*/ 10336 h 26951"/>
                <a:gd name="connsiteX1" fmla="*/ 25051 w 49076"/>
                <a:gd name="connsiteY1" fmla="*/ 4425 h 26951"/>
                <a:gd name="connsiteX2" fmla="*/ 15792 w 49076"/>
                <a:gd name="connsiteY2" fmla="*/ -81 h 26951"/>
                <a:gd name="connsiteX3" fmla="*/ 15048 w 49076"/>
                <a:gd name="connsiteY3" fmla="*/ 374 h 26951"/>
                <a:gd name="connsiteX4" fmla="*/ -82 w 49076"/>
                <a:gd name="connsiteY4" fmla="*/ 12775 h 26951"/>
                <a:gd name="connsiteX5" fmla="*/ 41255 w 49076"/>
                <a:gd name="connsiteY5" fmla="*/ 26870 h 26951"/>
                <a:gd name="connsiteX6" fmla="*/ 48117 w 49076"/>
                <a:gd name="connsiteY6" fmla="*/ 24059 h 26951"/>
                <a:gd name="connsiteX7" fmla="*/ 48241 w 49076"/>
                <a:gd name="connsiteY7" fmla="*/ 10336 h 2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6" h="26951">
                  <a:moveTo>
                    <a:pt x="48241" y="10336"/>
                  </a:moveTo>
                  <a:cubicBezTo>
                    <a:pt x="44603" y="5375"/>
                    <a:pt x="35054" y="11245"/>
                    <a:pt x="25051" y="4425"/>
                  </a:cubicBezTo>
                  <a:cubicBezTo>
                    <a:pt x="22153" y="2564"/>
                    <a:pt x="19045" y="1052"/>
                    <a:pt x="15792" y="-81"/>
                  </a:cubicBezTo>
                  <a:cubicBezTo>
                    <a:pt x="15544" y="-81"/>
                    <a:pt x="15337" y="250"/>
                    <a:pt x="15048" y="374"/>
                  </a:cubicBezTo>
                  <a:cubicBezTo>
                    <a:pt x="9529" y="3891"/>
                    <a:pt x="4449" y="8054"/>
                    <a:pt x="-82" y="12775"/>
                  </a:cubicBezTo>
                  <a:cubicBezTo>
                    <a:pt x="7111" y="18438"/>
                    <a:pt x="33856" y="26870"/>
                    <a:pt x="41255" y="26870"/>
                  </a:cubicBezTo>
                  <a:cubicBezTo>
                    <a:pt x="43818" y="26837"/>
                    <a:pt x="46269" y="25833"/>
                    <a:pt x="48117" y="24059"/>
                  </a:cubicBezTo>
                  <a:cubicBezTo>
                    <a:pt x="49067" y="17611"/>
                    <a:pt x="49439" y="12031"/>
                    <a:pt x="48241" y="10336"/>
                  </a:cubicBezTo>
                  <a:close/>
                </a:path>
              </a:pathLst>
            </a:custGeom>
            <a:grpFill/>
            <a:ln w="6350" cap="flat">
              <a:solidFill>
                <a:schemeClr val="bg1"/>
              </a:solidFill>
              <a:prstDash val="solid"/>
              <a:miter/>
            </a:ln>
          </p:spPr>
          <p:txBody>
            <a:bodyPr rtlCol="0" anchor="ctr"/>
            <a:lstStyle/>
            <a:p>
              <a:endParaRPr lang="uk-UA"/>
            </a:p>
          </p:txBody>
        </p:sp>
        <p:sp>
          <p:nvSpPr>
            <p:cNvPr id="396" name="Freeform: Shape 395">
              <a:extLst>
                <a:ext uri="{FF2B5EF4-FFF2-40B4-BE49-F238E27FC236}">
                  <a16:creationId xmlns:a16="http://schemas.microsoft.com/office/drawing/2014/main" id="{97081ACC-DD02-4EBB-9497-DCE16906E965}"/>
                </a:ext>
              </a:extLst>
            </p:cNvPr>
            <p:cNvSpPr/>
            <p:nvPr/>
          </p:nvSpPr>
          <p:spPr>
            <a:xfrm>
              <a:off x="2093056" y="2890555"/>
              <a:ext cx="129962" cy="68477"/>
            </a:xfrm>
            <a:custGeom>
              <a:avLst/>
              <a:gdLst>
                <a:gd name="connsiteX0" fmla="*/ 54400 w 129961"/>
                <a:gd name="connsiteY0" fmla="*/ 60501 h 68477"/>
                <a:gd name="connsiteX1" fmla="*/ 61220 w 129961"/>
                <a:gd name="connsiteY1" fmla="*/ 47315 h 68477"/>
                <a:gd name="connsiteX2" fmla="*/ 84410 w 129961"/>
                <a:gd name="connsiteY2" fmla="*/ 37311 h 68477"/>
                <a:gd name="connsiteX3" fmla="*/ 105078 w 129961"/>
                <a:gd name="connsiteY3" fmla="*/ 32806 h 68477"/>
                <a:gd name="connsiteX4" fmla="*/ 129880 w 129961"/>
                <a:gd name="connsiteY4" fmla="*/ 22844 h 68477"/>
                <a:gd name="connsiteX5" fmla="*/ 106318 w 129961"/>
                <a:gd name="connsiteY5" fmla="*/ 6103 h 68477"/>
                <a:gd name="connsiteX6" fmla="*/ 61096 w 129961"/>
                <a:gd name="connsiteY6" fmla="*/ 5193 h 68477"/>
                <a:gd name="connsiteX7" fmla="*/ 21537 w 129961"/>
                <a:gd name="connsiteY7" fmla="*/ 7549 h 68477"/>
                <a:gd name="connsiteX8" fmla="*/ 21083 w 129961"/>
                <a:gd name="connsiteY8" fmla="*/ 7756 h 68477"/>
                <a:gd name="connsiteX9" fmla="*/ 9633 w 129961"/>
                <a:gd name="connsiteY9" fmla="*/ 19578 h 68477"/>
                <a:gd name="connsiteX10" fmla="*/ -82 w 129961"/>
                <a:gd name="connsiteY10" fmla="*/ 36113 h 68477"/>
                <a:gd name="connsiteX11" fmla="*/ 9178 w 129961"/>
                <a:gd name="connsiteY11" fmla="*/ 40619 h 68477"/>
                <a:gd name="connsiteX12" fmla="*/ 32367 w 129961"/>
                <a:gd name="connsiteY12" fmla="*/ 46530 h 68477"/>
                <a:gd name="connsiteX13" fmla="*/ 32161 w 129961"/>
                <a:gd name="connsiteY13" fmla="*/ 60419 h 68477"/>
                <a:gd name="connsiteX14" fmla="*/ 38485 w 129961"/>
                <a:gd name="connsiteY14" fmla="*/ 60419 h 68477"/>
                <a:gd name="connsiteX15" fmla="*/ 40387 w 129961"/>
                <a:gd name="connsiteY15" fmla="*/ 68396 h 68477"/>
                <a:gd name="connsiteX16" fmla="*/ 48241 w 129961"/>
                <a:gd name="connsiteY16" fmla="*/ 66536 h 68477"/>
                <a:gd name="connsiteX17" fmla="*/ 54400 w 129961"/>
                <a:gd name="connsiteY17" fmla="*/ 60501 h 6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9961" h="68477">
                  <a:moveTo>
                    <a:pt x="54400" y="60501"/>
                  </a:moveTo>
                  <a:cubicBezTo>
                    <a:pt x="55309" y="58682"/>
                    <a:pt x="48985" y="48100"/>
                    <a:pt x="61220" y="47315"/>
                  </a:cubicBezTo>
                  <a:cubicBezTo>
                    <a:pt x="73456" y="46530"/>
                    <a:pt x="82591" y="45041"/>
                    <a:pt x="84410" y="37311"/>
                  </a:cubicBezTo>
                  <a:cubicBezTo>
                    <a:pt x="86229" y="29582"/>
                    <a:pt x="100944" y="33178"/>
                    <a:pt x="105078" y="32806"/>
                  </a:cubicBezTo>
                  <a:cubicBezTo>
                    <a:pt x="108468" y="32392"/>
                    <a:pt x="119298" y="22430"/>
                    <a:pt x="129880" y="22844"/>
                  </a:cubicBezTo>
                  <a:cubicBezTo>
                    <a:pt x="129880" y="12468"/>
                    <a:pt x="115991" y="15817"/>
                    <a:pt x="106318" y="6103"/>
                  </a:cubicBezTo>
                  <a:cubicBezTo>
                    <a:pt x="95943" y="-4232"/>
                    <a:pt x="73249" y="481"/>
                    <a:pt x="61096" y="5193"/>
                  </a:cubicBezTo>
                  <a:cubicBezTo>
                    <a:pt x="48943" y="9905"/>
                    <a:pt x="34724" y="-15"/>
                    <a:pt x="21537" y="7549"/>
                  </a:cubicBezTo>
                  <a:lnTo>
                    <a:pt x="21083" y="7756"/>
                  </a:lnTo>
                  <a:cubicBezTo>
                    <a:pt x="17693" y="12092"/>
                    <a:pt x="13857" y="16052"/>
                    <a:pt x="9633" y="19578"/>
                  </a:cubicBezTo>
                  <a:cubicBezTo>
                    <a:pt x="745" y="26812"/>
                    <a:pt x="3184" y="33922"/>
                    <a:pt x="-82" y="36113"/>
                  </a:cubicBezTo>
                  <a:cubicBezTo>
                    <a:pt x="3172" y="37245"/>
                    <a:pt x="6280" y="38758"/>
                    <a:pt x="9178" y="40619"/>
                  </a:cubicBezTo>
                  <a:cubicBezTo>
                    <a:pt x="19181" y="47439"/>
                    <a:pt x="28730" y="41569"/>
                    <a:pt x="32367" y="46530"/>
                  </a:cubicBezTo>
                  <a:cubicBezTo>
                    <a:pt x="33566" y="48224"/>
                    <a:pt x="33194" y="53805"/>
                    <a:pt x="32161" y="60419"/>
                  </a:cubicBezTo>
                  <a:cubicBezTo>
                    <a:pt x="33980" y="58889"/>
                    <a:pt x="35426" y="57856"/>
                    <a:pt x="38485" y="60419"/>
                  </a:cubicBezTo>
                  <a:cubicBezTo>
                    <a:pt x="41544" y="62981"/>
                    <a:pt x="40759" y="65586"/>
                    <a:pt x="40387" y="68396"/>
                  </a:cubicBezTo>
                  <a:lnTo>
                    <a:pt x="48241" y="66536"/>
                  </a:lnTo>
                  <a:cubicBezTo>
                    <a:pt x="50547" y="64800"/>
                    <a:pt x="52618" y="62775"/>
                    <a:pt x="54400" y="60501"/>
                  </a:cubicBezTo>
                  <a:close/>
                </a:path>
              </a:pathLst>
            </a:custGeom>
            <a:grpFill/>
            <a:ln w="6350" cap="flat">
              <a:solidFill>
                <a:schemeClr val="bg1"/>
              </a:solidFill>
              <a:prstDash val="solid"/>
              <a:miter/>
            </a:ln>
          </p:spPr>
          <p:txBody>
            <a:bodyPr rtlCol="0" anchor="ctr"/>
            <a:lstStyle/>
            <a:p>
              <a:endParaRPr lang="uk-UA"/>
            </a:p>
          </p:txBody>
        </p:sp>
        <p:sp>
          <p:nvSpPr>
            <p:cNvPr id="397" name="Freeform: Shape 396">
              <a:extLst>
                <a:ext uri="{FF2B5EF4-FFF2-40B4-BE49-F238E27FC236}">
                  <a16:creationId xmlns:a16="http://schemas.microsoft.com/office/drawing/2014/main" id="{E85EF05F-7281-4BAA-81F6-F4B2A66BE4EE}"/>
                </a:ext>
              </a:extLst>
            </p:cNvPr>
            <p:cNvSpPr/>
            <p:nvPr/>
          </p:nvSpPr>
          <p:spPr>
            <a:xfrm>
              <a:off x="1502233" y="2512312"/>
              <a:ext cx="645495" cy="402241"/>
            </a:xfrm>
            <a:custGeom>
              <a:avLst/>
              <a:gdLst>
                <a:gd name="connsiteX0" fmla="*/ 538406 w 645492"/>
                <a:gd name="connsiteY0" fmla="*/ 378725 h 402243"/>
                <a:gd name="connsiteX1" fmla="*/ 566598 w 645492"/>
                <a:gd name="connsiteY1" fmla="*/ 375542 h 402243"/>
                <a:gd name="connsiteX2" fmla="*/ 551138 w 645492"/>
                <a:gd name="connsiteY2" fmla="*/ 355122 h 402243"/>
                <a:gd name="connsiteX3" fmla="*/ 557958 w 645492"/>
                <a:gd name="connsiteY3" fmla="*/ 339207 h 402243"/>
                <a:gd name="connsiteX4" fmla="*/ 596608 w 645492"/>
                <a:gd name="connsiteY4" fmla="*/ 339207 h 402243"/>
                <a:gd name="connsiteX5" fmla="*/ 610249 w 645492"/>
                <a:gd name="connsiteY5" fmla="*/ 326021 h 402243"/>
                <a:gd name="connsiteX6" fmla="*/ 620128 w 645492"/>
                <a:gd name="connsiteY6" fmla="*/ 332180 h 402243"/>
                <a:gd name="connsiteX7" fmla="*/ 629594 w 645492"/>
                <a:gd name="connsiteY7" fmla="*/ 303245 h 402243"/>
                <a:gd name="connsiteX8" fmla="*/ 633356 w 645492"/>
                <a:gd name="connsiteY8" fmla="*/ 279228 h 402243"/>
                <a:gd name="connsiteX9" fmla="*/ 645095 w 645492"/>
                <a:gd name="connsiteY9" fmla="*/ 261784 h 402243"/>
                <a:gd name="connsiteX10" fmla="*/ 626742 w 645492"/>
                <a:gd name="connsiteY10" fmla="*/ 257113 h 402243"/>
                <a:gd name="connsiteX11" fmla="*/ 593301 w 645492"/>
                <a:gd name="connsiteY11" fmla="*/ 258519 h 402243"/>
                <a:gd name="connsiteX12" fmla="*/ 565978 w 645492"/>
                <a:gd name="connsiteY12" fmla="*/ 282990 h 402243"/>
                <a:gd name="connsiteX13" fmla="*/ 559860 w 645492"/>
                <a:gd name="connsiteY13" fmla="*/ 302294 h 402243"/>
                <a:gd name="connsiteX14" fmla="*/ 545764 w 645492"/>
                <a:gd name="connsiteY14" fmla="*/ 321598 h 402243"/>
                <a:gd name="connsiteX15" fmla="*/ 529726 w 645492"/>
                <a:gd name="connsiteY15" fmla="*/ 319242 h 402243"/>
                <a:gd name="connsiteX16" fmla="*/ 479833 w 645492"/>
                <a:gd name="connsiteY16" fmla="*/ 330072 h 402243"/>
                <a:gd name="connsiteX17" fmla="*/ 455816 w 645492"/>
                <a:gd name="connsiteY17" fmla="*/ 318787 h 402243"/>
                <a:gd name="connsiteX18" fmla="*/ 443416 w 645492"/>
                <a:gd name="connsiteY18" fmla="*/ 297127 h 402243"/>
                <a:gd name="connsiteX19" fmla="*/ 420846 w 645492"/>
                <a:gd name="connsiteY19" fmla="*/ 269349 h 402243"/>
                <a:gd name="connsiteX20" fmla="*/ 412827 w 645492"/>
                <a:gd name="connsiteY20" fmla="*/ 228012 h 402243"/>
                <a:gd name="connsiteX21" fmla="*/ 419895 w 645492"/>
                <a:gd name="connsiteY21" fmla="*/ 168695 h 402243"/>
                <a:gd name="connsiteX22" fmla="*/ 421797 w 645492"/>
                <a:gd name="connsiteY22" fmla="*/ 159808 h 402243"/>
                <a:gd name="connsiteX23" fmla="*/ 412951 w 645492"/>
                <a:gd name="connsiteY23" fmla="*/ 156501 h 402243"/>
                <a:gd name="connsiteX24" fmla="*/ 383271 w 645492"/>
                <a:gd name="connsiteY24" fmla="*/ 145960 h 402243"/>
                <a:gd name="connsiteX25" fmla="*/ 377236 w 645492"/>
                <a:gd name="connsiteY25" fmla="*/ 132857 h 402243"/>
                <a:gd name="connsiteX26" fmla="*/ 372193 w 645492"/>
                <a:gd name="connsiteY26" fmla="*/ 116777 h 402243"/>
                <a:gd name="connsiteX27" fmla="*/ 352062 w 645492"/>
                <a:gd name="connsiteY27" fmla="*/ 88089 h 402243"/>
                <a:gd name="connsiteX28" fmla="*/ 314364 w 645492"/>
                <a:gd name="connsiteY28" fmla="*/ 66470 h 402243"/>
                <a:gd name="connsiteX29" fmla="*/ 297829 w 645492"/>
                <a:gd name="connsiteY29" fmla="*/ 86064 h 402243"/>
                <a:gd name="connsiteX30" fmla="*/ 273027 w 645492"/>
                <a:gd name="connsiteY30" fmla="*/ 73663 h 402243"/>
                <a:gd name="connsiteX31" fmla="*/ 265463 w 645492"/>
                <a:gd name="connsiteY31" fmla="*/ 60063 h 402243"/>
                <a:gd name="connsiteX32" fmla="*/ 251863 w 645492"/>
                <a:gd name="connsiteY32" fmla="*/ 43529 h 402243"/>
                <a:gd name="connsiteX33" fmla="*/ 227723 w 645492"/>
                <a:gd name="connsiteY33" fmla="*/ 21868 h 402243"/>
                <a:gd name="connsiteX34" fmla="*/ 194654 w 645492"/>
                <a:gd name="connsiteY34" fmla="*/ 21868 h 402243"/>
                <a:gd name="connsiteX35" fmla="*/ 187627 w 645492"/>
                <a:gd name="connsiteY35" fmla="*/ 30921 h 402243"/>
                <a:gd name="connsiteX36" fmla="*/ 127234 w 645492"/>
                <a:gd name="connsiteY36" fmla="*/ 31458 h 402243"/>
                <a:gd name="connsiteX37" fmla="*/ 72422 w 645492"/>
                <a:gd name="connsiteY37" fmla="*/ 12320 h 402243"/>
                <a:gd name="connsiteX38" fmla="*/ 48778 w 645492"/>
                <a:gd name="connsiteY38" fmla="*/ -81 h 402243"/>
                <a:gd name="connsiteX39" fmla="*/ -82 w 645492"/>
                <a:gd name="connsiteY39" fmla="*/ 6326 h 402243"/>
                <a:gd name="connsiteX40" fmla="*/ 11162 w 645492"/>
                <a:gd name="connsiteY40" fmla="*/ 24018 h 402243"/>
                <a:gd name="connsiteX41" fmla="*/ 29061 w 645492"/>
                <a:gd name="connsiteY41" fmla="*/ 65354 h 402243"/>
                <a:gd name="connsiteX42" fmla="*/ 55433 w 645492"/>
                <a:gd name="connsiteY42" fmla="*/ 86560 h 402243"/>
                <a:gd name="connsiteX43" fmla="*/ 65809 w 645492"/>
                <a:gd name="connsiteY43" fmla="*/ 114792 h 402243"/>
                <a:gd name="connsiteX44" fmla="*/ 48861 w 645492"/>
                <a:gd name="connsiteY44" fmla="*/ 116239 h 402243"/>
                <a:gd name="connsiteX45" fmla="*/ 75192 w 645492"/>
                <a:gd name="connsiteY45" fmla="*/ 135998 h 402243"/>
                <a:gd name="connsiteX46" fmla="*/ 98299 w 645492"/>
                <a:gd name="connsiteY46" fmla="*/ 150135 h 402243"/>
                <a:gd name="connsiteX47" fmla="*/ 104417 w 645492"/>
                <a:gd name="connsiteY47" fmla="*/ 176508 h 402243"/>
                <a:gd name="connsiteX48" fmla="*/ 128888 w 645492"/>
                <a:gd name="connsiteY48" fmla="*/ 198168 h 402243"/>
                <a:gd name="connsiteX49" fmla="*/ 151499 w 645492"/>
                <a:gd name="connsiteY49" fmla="*/ 225491 h 402243"/>
                <a:gd name="connsiteX50" fmla="*/ 161874 w 645492"/>
                <a:gd name="connsiteY50" fmla="*/ 218877 h 402243"/>
                <a:gd name="connsiteX51" fmla="*/ 157162 w 645492"/>
                <a:gd name="connsiteY51" fmla="*/ 201929 h 402243"/>
                <a:gd name="connsiteX52" fmla="*/ 139263 w 645492"/>
                <a:gd name="connsiteY52" fmla="*/ 194406 h 402243"/>
                <a:gd name="connsiteX53" fmla="*/ 134096 w 645492"/>
                <a:gd name="connsiteY53" fmla="*/ 175557 h 402243"/>
                <a:gd name="connsiteX54" fmla="*/ 120414 w 645492"/>
                <a:gd name="connsiteY54" fmla="*/ 145423 h 402243"/>
                <a:gd name="connsiteX55" fmla="*/ 96893 w 645492"/>
                <a:gd name="connsiteY55" fmla="*/ 113428 h 402243"/>
                <a:gd name="connsiteX56" fmla="*/ 79904 w 645492"/>
                <a:gd name="connsiteY56" fmla="*/ 90321 h 402243"/>
                <a:gd name="connsiteX57" fmla="*/ 82260 w 645492"/>
                <a:gd name="connsiteY57" fmla="*/ 79037 h 402243"/>
                <a:gd name="connsiteX58" fmla="*/ 65726 w 645492"/>
                <a:gd name="connsiteY58" fmla="*/ 71968 h 402243"/>
                <a:gd name="connsiteX59" fmla="*/ 53945 w 645492"/>
                <a:gd name="connsiteY59" fmla="*/ 55433 h 402243"/>
                <a:gd name="connsiteX60" fmla="*/ 46877 w 645492"/>
                <a:gd name="connsiteY60" fmla="*/ 23894 h 402243"/>
                <a:gd name="connsiteX61" fmla="*/ 54400 w 645492"/>
                <a:gd name="connsiteY61" fmla="*/ 21538 h 402243"/>
                <a:gd name="connsiteX62" fmla="*/ 61964 w 645492"/>
                <a:gd name="connsiteY62" fmla="*/ 25299 h 402243"/>
                <a:gd name="connsiteX63" fmla="*/ 73150 w 645492"/>
                <a:gd name="connsiteY63" fmla="*/ 29764 h 402243"/>
                <a:gd name="connsiteX64" fmla="*/ 73249 w 645492"/>
                <a:gd name="connsiteY64" fmla="*/ 30012 h 402243"/>
                <a:gd name="connsiteX65" fmla="*/ 87386 w 645492"/>
                <a:gd name="connsiteY65" fmla="*/ 32823 h 402243"/>
                <a:gd name="connsiteX66" fmla="*/ 91148 w 645492"/>
                <a:gd name="connsiteY66" fmla="*/ 59691 h 402243"/>
                <a:gd name="connsiteX67" fmla="*/ 94909 w 645492"/>
                <a:gd name="connsiteY67" fmla="*/ 83708 h 402243"/>
                <a:gd name="connsiteX68" fmla="*/ 104789 w 645492"/>
                <a:gd name="connsiteY68" fmla="*/ 89329 h 402243"/>
                <a:gd name="connsiteX69" fmla="*/ 119876 w 645492"/>
                <a:gd name="connsiteY69" fmla="*/ 101730 h 402243"/>
                <a:gd name="connsiteX70" fmla="*/ 137775 w 645492"/>
                <a:gd name="connsiteY70" fmla="*/ 114131 h 402243"/>
                <a:gd name="connsiteX71" fmla="*/ 148109 w 645492"/>
                <a:gd name="connsiteY71" fmla="*/ 128268 h 402243"/>
                <a:gd name="connsiteX72" fmla="*/ 162701 w 645492"/>
                <a:gd name="connsiteY72" fmla="*/ 139553 h 402243"/>
                <a:gd name="connsiteX73" fmla="*/ 166008 w 645492"/>
                <a:gd name="connsiteY73" fmla="*/ 152243 h 402243"/>
                <a:gd name="connsiteX74" fmla="*/ 179194 w 645492"/>
                <a:gd name="connsiteY74" fmla="*/ 168778 h 402243"/>
                <a:gd name="connsiteX75" fmla="*/ 196638 w 645492"/>
                <a:gd name="connsiteY75" fmla="*/ 184816 h 402243"/>
                <a:gd name="connsiteX76" fmla="*/ 242315 w 645492"/>
                <a:gd name="connsiteY76" fmla="*/ 235660 h 402243"/>
                <a:gd name="connsiteX77" fmla="*/ 252649 w 645492"/>
                <a:gd name="connsiteY77" fmla="*/ 258725 h 402243"/>
                <a:gd name="connsiteX78" fmla="*/ 251739 w 645492"/>
                <a:gd name="connsiteY78" fmla="*/ 274268 h 402243"/>
                <a:gd name="connsiteX79" fmla="*/ 245125 w 645492"/>
                <a:gd name="connsiteY79" fmla="*/ 281832 h 402243"/>
                <a:gd name="connsiteX80" fmla="*/ 262073 w 645492"/>
                <a:gd name="connsiteY80" fmla="*/ 308205 h 402243"/>
                <a:gd name="connsiteX81" fmla="*/ 292703 w 645492"/>
                <a:gd name="connsiteY81" fmla="*/ 328873 h 402243"/>
                <a:gd name="connsiteX82" fmla="*/ 326599 w 645492"/>
                <a:gd name="connsiteY82" fmla="*/ 339207 h 402243"/>
                <a:gd name="connsiteX83" fmla="*/ 368514 w 645492"/>
                <a:gd name="connsiteY83" fmla="*/ 360413 h 402243"/>
                <a:gd name="connsiteX84" fmla="*/ 416547 w 645492"/>
                <a:gd name="connsiteY84" fmla="*/ 381081 h 402243"/>
                <a:gd name="connsiteX85" fmla="*/ 459413 w 645492"/>
                <a:gd name="connsiteY85" fmla="*/ 378725 h 402243"/>
                <a:gd name="connsiteX86" fmla="*/ 498021 w 645492"/>
                <a:gd name="connsiteY86" fmla="*/ 384388 h 402243"/>
                <a:gd name="connsiteX87" fmla="*/ 520880 w 645492"/>
                <a:gd name="connsiteY87" fmla="*/ 402162 h 402243"/>
                <a:gd name="connsiteX88" fmla="*/ 538406 w 645492"/>
                <a:gd name="connsiteY88" fmla="*/ 378725 h 40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45492" h="402243">
                  <a:moveTo>
                    <a:pt x="538406" y="378725"/>
                  </a:moveTo>
                  <a:cubicBezTo>
                    <a:pt x="540680" y="378270"/>
                    <a:pt x="564324" y="381494"/>
                    <a:pt x="566598" y="375542"/>
                  </a:cubicBezTo>
                  <a:cubicBezTo>
                    <a:pt x="568871" y="369589"/>
                    <a:pt x="548864" y="356486"/>
                    <a:pt x="551138" y="355122"/>
                  </a:cubicBezTo>
                  <a:cubicBezTo>
                    <a:pt x="553411" y="353758"/>
                    <a:pt x="554321" y="339207"/>
                    <a:pt x="557958" y="339207"/>
                  </a:cubicBezTo>
                  <a:cubicBezTo>
                    <a:pt x="561596" y="339207"/>
                    <a:pt x="594789" y="340116"/>
                    <a:pt x="596608" y="339207"/>
                  </a:cubicBezTo>
                  <a:cubicBezTo>
                    <a:pt x="598427" y="338298"/>
                    <a:pt x="604875" y="326476"/>
                    <a:pt x="610249" y="326021"/>
                  </a:cubicBezTo>
                  <a:cubicBezTo>
                    <a:pt x="612729" y="325814"/>
                    <a:pt x="616615" y="328832"/>
                    <a:pt x="620128" y="332180"/>
                  </a:cubicBezTo>
                  <a:cubicBezTo>
                    <a:pt x="626246" y="326517"/>
                    <a:pt x="628395" y="313744"/>
                    <a:pt x="629594" y="303245"/>
                  </a:cubicBezTo>
                  <a:cubicBezTo>
                    <a:pt x="631000" y="290513"/>
                    <a:pt x="626742" y="286297"/>
                    <a:pt x="633356" y="279228"/>
                  </a:cubicBezTo>
                  <a:cubicBezTo>
                    <a:pt x="639970" y="272160"/>
                    <a:pt x="646997" y="271705"/>
                    <a:pt x="645095" y="261784"/>
                  </a:cubicBezTo>
                  <a:cubicBezTo>
                    <a:pt x="643194" y="251864"/>
                    <a:pt x="634265" y="261784"/>
                    <a:pt x="626742" y="257113"/>
                  </a:cubicBezTo>
                  <a:cubicBezTo>
                    <a:pt x="619219" y="252442"/>
                    <a:pt x="612605" y="255666"/>
                    <a:pt x="593301" y="258519"/>
                  </a:cubicBezTo>
                  <a:cubicBezTo>
                    <a:pt x="573997" y="261371"/>
                    <a:pt x="565068" y="269349"/>
                    <a:pt x="565978" y="282990"/>
                  </a:cubicBezTo>
                  <a:cubicBezTo>
                    <a:pt x="566887" y="296631"/>
                    <a:pt x="559405" y="290513"/>
                    <a:pt x="559860" y="302294"/>
                  </a:cubicBezTo>
                  <a:cubicBezTo>
                    <a:pt x="560315" y="314075"/>
                    <a:pt x="544813" y="314695"/>
                    <a:pt x="545764" y="321598"/>
                  </a:cubicBezTo>
                  <a:cubicBezTo>
                    <a:pt x="546715" y="328501"/>
                    <a:pt x="533363" y="321598"/>
                    <a:pt x="529726" y="319242"/>
                  </a:cubicBezTo>
                  <a:cubicBezTo>
                    <a:pt x="526088" y="316886"/>
                    <a:pt x="485454" y="329163"/>
                    <a:pt x="479833" y="330072"/>
                  </a:cubicBezTo>
                  <a:cubicBezTo>
                    <a:pt x="474211" y="330981"/>
                    <a:pt x="463794" y="318332"/>
                    <a:pt x="455816" y="318787"/>
                  </a:cubicBezTo>
                  <a:cubicBezTo>
                    <a:pt x="447839" y="319242"/>
                    <a:pt x="444490" y="307006"/>
                    <a:pt x="443416" y="297127"/>
                  </a:cubicBezTo>
                  <a:cubicBezTo>
                    <a:pt x="442341" y="287247"/>
                    <a:pt x="427418" y="278278"/>
                    <a:pt x="420846" y="269349"/>
                  </a:cubicBezTo>
                  <a:cubicBezTo>
                    <a:pt x="414273" y="260420"/>
                    <a:pt x="413281" y="240620"/>
                    <a:pt x="412827" y="228012"/>
                  </a:cubicBezTo>
                  <a:cubicBezTo>
                    <a:pt x="411099" y="207964"/>
                    <a:pt x="413505" y="187776"/>
                    <a:pt x="419895" y="168695"/>
                  </a:cubicBezTo>
                  <a:cubicBezTo>
                    <a:pt x="420945" y="165838"/>
                    <a:pt x="421586" y="162846"/>
                    <a:pt x="421797" y="159808"/>
                  </a:cubicBezTo>
                  <a:cubicBezTo>
                    <a:pt x="419197" y="157931"/>
                    <a:pt x="416142" y="156790"/>
                    <a:pt x="412951" y="156501"/>
                  </a:cubicBezTo>
                  <a:cubicBezTo>
                    <a:pt x="404890" y="157038"/>
                    <a:pt x="386785" y="145960"/>
                    <a:pt x="383271" y="145960"/>
                  </a:cubicBezTo>
                  <a:cubicBezTo>
                    <a:pt x="379758" y="145960"/>
                    <a:pt x="380254" y="137403"/>
                    <a:pt x="377236" y="132857"/>
                  </a:cubicBezTo>
                  <a:cubicBezTo>
                    <a:pt x="374219" y="128309"/>
                    <a:pt x="376244" y="119753"/>
                    <a:pt x="372193" y="116777"/>
                  </a:cubicBezTo>
                  <a:cubicBezTo>
                    <a:pt x="362925" y="109290"/>
                    <a:pt x="355948" y="99349"/>
                    <a:pt x="352062" y="88089"/>
                  </a:cubicBezTo>
                  <a:cubicBezTo>
                    <a:pt x="347929" y="73993"/>
                    <a:pt x="323416" y="66966"/>
                    <a:pt x="314364" y="66470"/>
                  </a:cubicBezTo>
                  <a:cubicBezTo>
                    <a:pt x="305311" y="65974"/>
                    <a:pt x="300268" y="85072"/>
                    <a:pt x="297829" y="86064"/>
                  </a:cubicBezTo>
                  <a:cubicBezTo>
                    <a:pt x="295390" y="87056"/>
                    <a:pt x="278194" y="76019"/>
                    <a:pt x="273027" y="73663"/>
                  </a:cubicBezTo>
                  <a:cubicBezTo>
                    <a:pt x="268050" y="71009"/>
                    <a:pt x="265091" y="65689"/>
                    <a:pt x="265463" y="60063"/>
                  </a:cubicBezTo>
                  <a:cubicBezTo>
                    <a:pt x="265463" y="54028"/>
                    <a:pt x="254881" y="44479"/>
                    <a:pt x="251863" y="43529"/>
                  </a:cubicBezTo>
                  <a:cubicBezTo>
                    <a:pt x="248846" y="42578"/>
                    <a:pt x="227723" y="21868"/>
                    <a:pt x="227723" y="21868"/>
                  </a:cubicBezTo>
                  <a:lnTo>
                    <a:pt x="194654" y="21868"/>
                  </a:lnTo>
                  <a:lnTo>
                    <a:pt x="187627" y="30921"/>
                  </a:lnTo>
                  <a:lnTo>
                    <a:pt x="127234" y="31458"/>
                  </a:lnTo>
                  <a:cubicBezTo>
                    <a:pt x="127234" y="31458"/>
                    <a:pt x="80979" y="14345"/>
                    <a:pt x="72422" y="12320"/>
                  </a:cubicBezTo>
                  <a:cubicBezTo>
                    <a:pt x="63866" y="10294"/>
                    <a:pt x="48778" y="-81"/>
                    <a:pt x="48778" y="-81"/>
                  </a:cubicBezTo>
                  <a:lnTo>
                    <a:pt x="-82" y="6326"/>
                  </a:lnTo>
                  <a:cubicBezTo>
                    <a:pt x="2936" y="12655"/>
                    <a:pt x="6714" y="18595"/>
                    <a:pt x="11162" y="24018"/>
                  </a:cubicBezTo>
                  <a:cubicBezTo>
                    <a:pt x="20004" y="36365"/>
                    <a:pt x="26105" y="50457"/>
                    <a:pt x="29061" y="65354"/>
                  </a:cubicBezTo>
                  <a:cubicBezTo>
                    <a:pt x="30011" y="72919"/>
                    <a:pt x="43652" y="79037"/>
                    <a:pt x="55433" y="86560"/>
                  </a:cubicBezTo>
                  <a:cubicBezTo>
                    <a:pt x="67214" y="94083"/>
                    <a:pt x="67214" y="110576"/>
                    <a:pt x="65809" y="114792"/>
                  </a:cubicBezTo>
                  <a:cubicBezTo>
                    <a:pt x="64403" y="119009"/>
                    <a:pt x="49770" y="111981"/>
                    <a:pt x="48861" y="116239"/>
                  </a:cubicBezTo>
                  <a:cubicBezTo>
                    <a:pt x="47951" y="120497"/>
                    <a:pt x="67669" y="136907"/>
                    <a:pt x="75192" y="135998"/>
                  </a:cubicBezTo>
                  <a:cubicBezTo>
                    <a:pt x="82715" y="135089"/>
                    <a:pt x="86518" y="139760"/>
                    <a:pt x="98299" y="150135"/>
                  </a:cubicBezTo>
                  <a:cubicBezTo>
                    <a:pt x="110080" y="160510"/>
                    <a:pt x="109129" y="172746"/>
                    <a:pt x="104417" y="176508"/>
                  </a:cubicBezTo>
                  <a:cubicBezTo>
                    <a:pt x="99704" y="180269"/>
                    <a:pt x="113841" y="188288"/>
                    <a:pt x="128888" y="198168"/>
                  </a:cubicBezTo>
                  <a:cubicBezTo>
                    <a:pt x="139325" y="204426"/>
                    <a:pt x="147303" y="214070"/>
                    <a:pt x="151499" y="225491"/>
                  </a:cubicBezTo>
                  <a:cubicBezTo>
                    <a:pt x="152904" y="230658"/>
                    <a:pt x="159518" y="225946"/>
                    <a:pt x="161874" y="218877"/>
                  </a:cubicBezTo>
                  <a:cubicBezTo>
                    <a:pt x="164230" y="211809"/>
                    <a:pt x="157162" y="209949"/>
                    <a:pt x="157162" y="201929"/>
                  </a:cubicBezTo>
                  <a:cubicBezTo>
                    <a:pt x="157162" y="193910"/>
                    <a:pt x="144761" y="195357"/>
                    <a:pt x="139263" y="194406"/>
                  </a:cubicBezTo>
                  <a:cubicBezTo>
                    <a:pt x="133765" y="193455"/>
                    <a:pt x="139718" y="181220"/>
                    <a:pt x="134096" y="175557"/>
                  </a:cubicBezTo>
                  <a:cubicBezTo>
                    <a:pt x="128474" y="169894"/>
                    <a:pt x="123266" y="155798"/>
                    <a:pt x="120414" y="145423"/>
                  </a:cubicBezTo>
                  <a:cubicBezTo>
                    <a:pt x="117562" y="135047"/>
                    <a:pt x="103011" y="124755"/>
                    <a:pt x="96893" y="113428"/>
                  </a:cubicBezTo>
                  <a:cubicBezTo>
                    <a:pt x="90776" y="102102"/>
                    <a:pt x="84162" y="93174"/>
                    <a:pt x="79904" y="90321"/>
                  </a:cubicBezTo>
                  <a:cubicBezTo>
                    <a:pt x="75647" y="87469"/>
                    <a:pt x="86022" y="83253"/>
                    <a:pt x="82260" y="79037"/>
                  </a:cubicBezTo>
                  <a:cubicBezTo>
                    <a:pt x="78499" y="74820"/>
                    <a:pt x="72836" y="75234"/>
                    <a:pt x="65726" y="71968"/>
                  </a:cubicBezTo>
                  <a:cubicBezTo>
                    <a:pt x="58802" y="69364"/>
                    <a:pt x="54143" y="62829"/>
                    <a:pt x="53945" y="55433"/>
                  </a:cubicBezTo>
                  <a:cubicBezTo>
                    <a:pt x="52870" y="44674"/>
                    <a:pt x="50498" y="34083"/>
                    <a:pt x="46877" y="23894"/>
                  </a:cubicBezTo>
                  <a:cubicBezTo>
                    <a:pt x="44520" y="17776"/>
                    <a:pt x="52044" y="18727"/>
                    <a:pt x="54400" y="21538"/>
                  </a:cubicBezTo>
                  <a:cubicBezTo>
                    <a:pt x="56756" y="24349"/>
                    <a:pt x="58533" y="27160"/>
                    <a:pt x="61964" y="25299"/>
                  </a:cubicBezTo>
                  <a:cubicBezTo>
                    <a:pt x="66284" y="23443"/>
                    <a:pt x="71294" y="25444"/>
                    <a:pt x="73150" y="29764"/>
                  </a:cubicBezTo>
                  <a:cubicBezTo>
                    <a:pt x="73183" y="29846"/>
                    <a:pt x="73216" y="29929"/>
                    <a:pt x="73249" y="30012"/>
                  </a:cubicBezTo>
                  <a:cubicBezTo>
                    <a:pt x="75605" y="35179"/>
                    <a:pt x="83624" y="30466"/>
                    <a:pt x="87386" y="32823"/>
                  </a:cubicBezTo>
                  <a:cubicBezTo>
                    <a:pt x="91148" y="35179"/>
                    <a:pt x="78912" y="38031"/>
                    <a:pt x="91148" y="59691"/>
                  </a:cubicBezTo>
                  <a:cubicBezTo>
                    <a:pt x="103383" y="81351"/>
                    <a:pt x="94909" y="69116"/>
                    <a:pt x="94909" y="83708"/>
                  </a:cubicBezTo>
                  <a:cubicBezTo>
                    <a:pt x="94909" y="98299"/>
                    <a:pt x="102433" y="91727"/>
                    <a:pt x="104789" y="89329"/>
                  </a:cubicBezTo>
                  <a:cubicBezTo>
                    <a:pt x="107145" y="86932"/>
                    <a:pt x="113759" y="94042"/>
                    <a:pt x="119876" y="101730"/>
                  </a:cubicBezTo>
                  <a:cubicBezTo>
                    <a:pt x="125994" y="109419"/>
                    <a:pt x="137775" y="109708"/>
                    <a:pt x="137775" y="114131"/>
                  </a:cubicBezTo>
                  <a:cubicBezTo>
                    <a:pt x="137775" y="118554"/>
                    <a:pt x="140131" y="126821"/>
                    <a:pt x="148109" y="128268"/>
                  </a:cubicBezTo>
                  <a:cubicBezTo>
                    <a:pt x="156087" y="129715"/>
                    <a:pt x="157534" y="138602"/>
                    <a:pt x="162701" y="139553"/>
                  </a:cubicBezTo>
                  <a:cubicBezTo>
                    <a:pt x="167868" y="140504"/>
                    <a:pt x="168860" y="146167"/>
                    <a:pt x="166008" y="152243"/>
                  </a:cubicBezTo>
                  <a:cubicBezTo>
                    <a:pt x="163155" y="158320"/>
                    <a:pt x="166008" y="163569"/>
                    <a:pt x="179194" y="168778"/>
                  </a:cubicBezTo>
                  <a:cubicBezTo>
                    <a:pt x="192380" y="173986"/>
                    <a:pt x="186263" y="174895"/>
                    <a:pt x="196638" y="184816"/>
                  </a:cubicBezTo>
                  <a:cubicBezTo>
                    <a:pt x="212784" y="200913"/>
                    <a:pt x="228033" y="217889"/>
                    <a:pt x="242315" y="235660"/>
                  </a:cubicBezTo>
                  <a:cubicBezTo>
                    <a:pt x="246890" y="242790"/>
                    <a:pt x="250375" y="250566"/>
                    <a:pt x="252649" y="258725"/>
                  </a:cubicBezTo>
                  <a:cubicBezTo>
                    <a:pt x="255005" y="265339"/>
                    <a:pt x="247978" y="268646"/>
                    <a:pt x="251739" y="274268"/>
                  </a:cubicBezTo>
                  <a:cubicBezTo>
                    <a:pt x="255501" y="279889"/>
                    <a:pt x="244671" y="277575"/>
                    <a:pt x="245125" y="281832"/>
                  </a:cubicBezTo>
                  <a:cubicBezTo>
                    <a:pt x="245580" y="286090"/>
                    <a:pt x="251739" y="307254"/>
                    <a:pt x="262073" y="308205"/>
                  </a:cubicBezTo>
                  <a:cubicBezTo>
                    <a:pt x="272407" y="309156"/>
                    <a:pt x="284229" y="321846"/>
                    <a:pt x="292703" y="328873"/>
                  </a:cubicBezTo>
                  <a:cubicBezTo>
                    <a:pt x="301177" y="335900"/>
                    <a:pt x="313868" y="334495"/>
                    <a:pt x="326599" y="339207"/>
                  </a:cubicBezTo>
                  <a:cubicBezTo>
                    <a:pt x="339331" y="343920"/>
                    <a:pt x="350161" y="355246"/>
                    <a:pt x="368514" y="360413"/>
                  </a:cubicBezTo>
                  <a:cubicBezTo>
                    <a:pt x="385396" y="365071"/>
                    <a:pt x="401558" y="372024"/>
                    <a:pt x="416547" y="381081"/>
                  </a:cubicBezTo>
                  <a:cubicBezTo>
                    <a:pt x="428328" y="388645"/>
                    <a:pt x="442920" y="385215"/>
                    <a:pt x="459413" y="378725"/>
                  </a:cubicBezTo>
                  <a:cubicBezTo>
                    <a:pt x="475906" y="372235"/>
                    <a:pt x="488596" y="380626"/>
                    <a:pt x="498021" y="384388"/>
                  </a:cubicBezTo>
                  <a:cubicBezTo>
                    <a:pt x="502650" y="386248"/>
                    <a:pt x="511786" y="394061"/>
                    <a:pt x="520880" y="402162"/>
                  </a:cubicBezTo>
                  <a:cubicBezTo>
                    <a:pt x="526113" y="393912"/>
                    <a:pt x="531970" y="386078"/>
                    <a:pt x="538406" y="378725"/>
                  </a:cubicBezTo>
                  <a:close/>
                </a:path>
              </a:pathLst>
            </a:custGeom>
            <a:grpFill/>
            <a:ln w="6350" cap="flat">
              <a:solidFill>
                <a:schemeClr val="bg1"/>
              </a:solidFill>
              <a:prstDash val="solid"/>
              <a:miter/>
            </a:ln>
          </p:spPr>
          <p:txBody>
            <a:bodyPr rtlCol="0" anchor="ctr"/>
            <a:lstStyle/>
            <a:p>
              <a:endParaRPr lang="uk-UA"/>
            </a:p>
          </p:txBody>
        </p:sp>
        <p:sp>
          <p:nvSpPr>
            <p:cNvPr id="398" name="Freeform: Shape 397">
              <a:extLst>
                <a:ext uri="{FF2B5EF4-FFF2-40B4-BE49-F238E27FC236}">
                  <a16:creationId xmlns:a16="http://schemas.microsoft.com/office/drawing/2014/main" id="{664989FB-AFB1-48AA-8146-82D8EEB62325}"/>
                </a:ext>
              </a:extLst>
            </p:cNvPr>
            <p:cNvSpPr/>
            <p:nvPr/>
          </p:nvSpPr>
          <p:spPr>
            <a:xfrm>
              <a:off x="2023445" y="2851765"/>
              <a:ext cx="90568" cy="88045"/>
            </a:xfrm>
            <a:custGeom>
              <a:avLst/>
              <a:gdLst>
                <a:gd name="connsiteX0" fmla="*/ 79036 w 90567"/>
                <a:gd name="connsiteY0" fmla="*/ 58368 h 88046"/>
                <a:gd name="connsiteX1" fmla="*/ 90486 w 90567"/>
                <a:gd name="connsiteY1" fmla="*/ 46546 h 88046"/>
                <a:gd name="connsiteX2" fmla="*/ 81930 w 90567"/>
                <a:gd name="connsiteY2" fmla="*/ 41545 h 88046"/>
                <a:gd name="connsiteX3" fmla="*/ 71389 w 90567"/>
                <a:gd name="connsiteY3" fmla="*/ 43115 h 88046"/>
                <a:gd name="connsiteX4" fmla="*/ 72464 w 90567"/>
                <a:gd name="connsiteY4" fmla="*/ 208 h 88046"/>
                <a:gd name="connsiteX5" fmla="*/ 36832 w 90567"/>
                <a:gd name="connsiteY5" fmla="*/ -81 h 88046"/>
                <a:gd name="connsiteX6" fmla="*/ 30011 w 90567"/>
                <a:gd name="connsiteY6" fmla="*/ 15833 h 88046"/>
                <a:gd name="connsiteX7" fmla="*/ 45471 w 90567"/>
                <a:gd name="connsiteY7" fmla="*/ 36254 h 88046"/>
                <a:gd name="connsiteX8" fmla="*/ 17280 w 90567"/>
                <a:gd name="connsiteY8" fmla="*/ 39436 h 88046"/>
                <a:gd name="connsiteX9" fmla="*/ -82 w 90567"/>
                <a:gd name="connsiteY9" fmla="*/ 62378 h 88046"/>
                <a:gd name="connsiteX10" fmla="*/ 23191 w 90567"/>
                <a:gd name="connsiteY10" fmla="*/ 82302 h 88046"/>
                <a:gd name="connsiteX11" fmla="*/ 52870 w 90567"/>
                <a:gd name="connsiteY11" fmla="*/ 87469 h 88046"/>
                <a:gd name="connsiteX12" fmla="*/ 53532 w 90567"/>
                <a:gd name="connsiteY12" fmla="*/ 87965 h 88046"/>
                <a:gd name="connsiteX13" fmla="*/ 68661 w 90567"/>
                <a:gd name="connsiteY13" fmla="*/ 75564 h 88046"/>
                <a:gd name="connsiteX14" fmla="*/ 79036 w 90567"/>
                <a:gd name="connsiteY14" fmla="*/ 58368 h 8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567" h="88046">
                  <a:moveTo>
                    <a:pt x="79036" y="58368"/>
                  </a:moveTo>
                  <a:cubicBezTo>
                    <a:pt x="83261" y="54842"/>
                    <a:pt x="87097" y="50883"/>
                    <a:pt x="90486" y="46546"/>
                  </a:cubicBezTo>
                  <a:cubicBezTo>
                    <a:pt x="83087" y="50680"/>
                    <a:pt x="80855" y="46546"/>
                    <a:pt x="81930" y="41545"/>
                  </a:cubicBezTo>
                  <a:lnTo>
                    <a:pt x="71389" y="43115"/>
                  </a:lnTo>
                  <a:lnTo>
                    <a:pt x="72464" y="208"/>
                  </a:lnTo>
                  <a:cubicBezTo>
                    <a:pt x="63907" y="580"/>
                    <a:pt x="39891" y="-81"/>
                    <a:pt x="36832" y="-81"/>
                  </a:cubicBezTo>
                  <a:cubicBezTo>
                    <a:pt x="33773" y="-81"/>
                    <a:pt x="32285" y="14469"/>
                    <a:pt x="30011" y="15833"/>
                  </a:cubicBezTo>
                  <a:cubicBezTo>
                    <a:pt x="27738" y="17197"/>
                    <a:pt x="47745" y="30384"/>
                    <a:pt x="45471" y="36254"/>
                  </a:cubicBezTo>
                  <a:cubicBezTo>
                    <a:pt x="43198" y="42123"/>
                    <a:pt x="19553" y="38982"/>
                    <a:pt x="17280" y="39436"/>
                  </a:cubicBezTo>
                  <a:cubicBezTo>
                    <a:pt x="10922" y="46637"/>
                    <a:pt x="5119" y="54305"/>
                    <a:pt x="-82" y="62378"/>
                  </a:cubicBezTo>
                  <a:cubicBezTo>
                    <a:pt x="9302" y="70645"/>
                    <a:pt x="18685" y="79409"/>
                    <a:pt x="23191" y="82302"/>
                  </a:cubicBezTo>
                  <a:cubicBezTo>
                    <a:pt x="32161" y="87924"/>
                    <a:pt x="46753" y="81806"/>
                    <a:pt x="52870" y="87469"/>
                  </a:cubicBezTo>
                  <a:lnTo>
                    <a:pt x="53532" y="87965"/>
                  </a:lnTo>
                  <a:cubicBezTo>
                    <a:pt x="58062" y="83245"/>
                    <a:pt x="63142" y="79082"/>
                    <a:pt x="68661" y="75564"/>
                  </a:cubicBezTo>
                  <a:cubicBezTo>
                    <a:pt x="73125" y="73828"/>
                    <a:pt x="69488" y="66140"/>
                    <a:pt x="79036" y="58368"/>
                  </a:cubicBezTo>
                  <a:close/>
                </a:path>
              </a:pathLst>
            </a:custGeom>
            <a:grpFill/>
            <a:ln w="6350" cap="flat">
              <a:solidFill>
                <a:schemeClr val="bg1"/>
              </a:solidFill>
              <a:prstDash val="solid"/>
              <a:miter/>
            </a:ln>
          </p:spPr>
          <p:txBody>
            <a:bodyPr rtlCol="0" anchor="ctr"/>
            <a:lstStyle/>
            <a:p>
              <a:endParaRPr lang="uk-UA"/>
            </a:p>
          </p:txBody>
        </p:sp>
        <p:sp>
          <p:nvSpPr>
            <p:cNvPr id="399" name="Freeform: Shape 398">
              <a:extLst>
                <a:ext uri="{FF2B5EF4-FFF2-40B4-BE49-F238E27FC236}">
                  <a16:creationId xmlns:a16="http://schemas.microsoft.com/office/drawing/2014/main" id="{0F856451-485C-4D7E-B435-D6BD5E5FD192}"/>
                </a:ext>
              </a:extLst>
            </p:cNvPr>
            <p:cNvSpPr/>
            <p:nvPr/>
          </p:nvSpPr>
          <p:spPr>
            <a:xfrm>
              <a:off x="2094916" y="2838568"/>
              <a:ext cx="27654" cy="56392"/>
            </a:xfrm>
            <a:custGeom>
              <a:avLst/>
              <a:gdLst>
                <a:gd name="connsiteX0" fmla="*/ 4052 w 27653"/>
                <a:gd name="connsiteY0" fmla="*/ 12950 h 56392"/>
                <a:gd name="connsiteX1" fmla="*/ 1035 w 27653"/>
                <a:gd name="connsiteY1" fmla="*/ 13239 h 56392"/>
                <a:gd name="connsiteX2" fmla="*/ -82 w 27653"/>
                <a:gd name="connsiteY2" fmla="*/ 56312 h 56392"/>
                <a:gd name="connsiteX3" fmla="*/ 10542 w 27653"/>
                <a:gd name="connsiteY3" fmla="*/ 54906 h 56392"/>
                <a:gd name="connsiteX4" fmla="*/ 17197 w 27653"/>
                <a:gd name="connsiteY4" fmla="*/ 44159 h 56392"/>
                <a:gd name="connsiteX5" fmla="*/ 22860 w 27653"/>
                <a:gd name="connsiteY5" fmla="*/ 8816 h 56392"/>
                <a:gd name="connsiteX6" fmla="*/ 27572 w 27653"/>
                <a:gd name="connsiteY6" fmla="*/ 6088 h 56392"/>
                <a:gd name="connsiteX7" fmla="*/ 17652 w 27653"/>
                <a:gd name="connsiteY7" fmla="*/ -71 h 56392"/>
                <a:gd name="connsiteX8" fmla="*/ 4052 w 27653"/>
                <a:gd name="connsiteY8" fmla="*/ 12950 h 5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53" h="56392">
                  <a:moveTo>
                    <a:pt x="4052" y="12950"/>
                  </a:moveTo>
                  <a:cubicBezTo>
                    <a:pt x="3060" y="13161"/>
                    <a:pt x="2047" y="13260"/>
                    <a:pt x="1035" y="13239"/>
                  </a:cubicBezTo>
                  <a:lnTo>
                    <a:pt x="-82" y="56312"/>
                  </a:lnTo>
                  <a:lnTo>
                    <a:pt x="10542" y="54906"/>
                  </a:lnTo>
                  <a:cubicBezTo>
                    <a:pt x="11480" y="50673"/>
                    <a:pt x="13824" y="46883"/>
                    <a:pt x="17197" y="44159"/>
                  </a:cubicBezTo>
                  <a:cubicBezTo>
                    <a:pt x="25464" y="37545"/>
                    <a:pt x="13063" y="11090"/>
                    <a:pt x="22860" y="8816"/>
                  </a:cubicBezTo>
                  <a:cubicBezTo>
                    <a:pt x="24638" y="8320"/>
                    <a:pt x="26258" y="7382"/>
                    <a:pt x="27572" y="6088"/>
                  </a:cubicBezTo>
                  <a:cubicBezTo>
                    <a:pt x="24017" y="2740"/>
                    <a:pt x="20132" y="-278"/>
                    <a:pt x="17652" y="-71"/>
                  </a:cubicBezTo>
                  <a:cubicBezTo>
                    <a:pt x="12319" y="218"/>
                    <a:pt x="5747" y="12040"/>
                    <a:pt x="4052" y="12950"/>
                  </a:cubicBezTo>
                  <a:close/>
                </a:path>
              </a:pathLst>
            </a:custGeom>
            <a:grpFill/>
            <a:ln w="6350" cap="flat">
              <a:solidFill>
                <a:schemeClr val="bg1"/>
              </a:solidFill>
              <a:prstDash val="solid"/>
              <a:miter/>
            </a:ln>
          </p:spPr>
          <p:txBody>
            <a:bodyPr rtlCol="0" anchor="ctr"/>
            <a:lstStyle/>
            <a:p>
              <a:endParaRPr lang="uk-UA"/>
            </a:p>
          </p:txBody>
        </p:sp>
        <p:sp>
          <p:nvSpPr>
            <p:cNvPr id="400" name="Freeform: Shape 399">
              <a:extLst>
                <a:ext uri="{FF2B5EF4-FFF2-40B4-BE49-F238E27FC236}">
                  <a16:creationId xmlns:a16="http://schemas.microsoft.com/office/drawing/2014/main" id="{757E3FBF-CAEA-44D2-A881-58CD0CA0B138}"/>
                </a:ext>
              </a:extLst>
            </p:cNvPr>
            <p:cNvSpPr/>
            <p:nvPr/>
          </p:nvSpPr>
          <p:spPr>
            <a:xfrm>
              <a:off x="2408752" y="2801034"/>
              <a:ext cx="61086" cy="48747"/>
            </a:xfrm>
            <a:custGeom>
              <a:avLst/>
              <a:gdLst>
                <a:gd name="connsiteX0" fmla="*/ 27274 w 61086"/>
                <a:gd name="connsiteY0" fmla="*/ 1461 h 48747"/>
                <a:gd name="connsiteX1" fmla="*/ 41411 w 61086"/>
                <a:gd name="connsiteY1" fmla="*/ 30644 h 48747"/>
                <a:gd name="connsiteX2" fmla="*/ 75 w 61086"/>
                <a:gd name="connsiteY2" fmla="*/ 38208 h 48747"/>
                <a:gd name="connsiteX3" fmla="*/ 27398 w 61086"/>
                <a:gd name="connsiteY3" fmla="*/ 44781 h 48747"/>
                <a:gd name="connsiteX4" fmla="*/ 56871 w 61086"/>
                <a:gd name="connsiteY4" fmla="*/ 48667 h 48747"/>
                <a:gd name="connsiteX5" fmla="*/ 61005 w 61086"/>
                <a:gd name="connsiteY5" fmla="*/ 7330 h 48747"/>
                <a:gd name="connsiteX6" fmla="*/ 27274 w 61086"/>
                <a:gd name="connsiteY6" fmla="*/ 1461 h 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86" h="48747">
                  <a:moveTo>
                    <a:pt x="27274" y="1461"/>
                  </a:moveTo>
                  <a:cubicBezTo>
                    <a:pt x="17850" y="8074"/>
                    <a:pt x="41411" y="22129"/>
                    <a:pt x="41411" y="30644"/>
                  </a:cubicBezTo>
                  <a:cubicBezTo>
                    <a:pt x="41411" y="39159"/>
                    <a:pt x="3589" y="29073"/>
                    <a:pt x="75" y="38208"/>
                  </a:cubicBezTo>
                  <a:cubicBezTo>
                    <a:pt x="-1785" y="42879"/>
                    <a:pt x="13261" y="49493"/>
                    <a:pt x="27398" y="44781"/>
                  </a:cubicBezTo>
                  <a:cubicBezTo>
                    <a:pt x="40543" y="40399"/>
                    <a:pt x="49596" y="44781"/>
                    <a:pt x="56871" y="48667"/>
                  </a:cubicBezTo>
                  <a:cubicBezTo>
                    <a:pt x="57905" y="34406"/>
                    <a:pt x="59558" y="18326"/>
                    <a:pt x="61005" y="7330"/>
                  </a:cubicBezTo>
                  <a:cubicBezTo>
                    <a:pt x="48976" y="4313"/>
                    <a:pt x="34136" y="-3334"/>
                    <a:pt x="27274" y="1461"/>
                  </a:cubicBezTo>
                  <a:close/>
                </a:path>
              </a:pathLst>
            </a:custGeom>
            <a:grpFill/>
            <a:ln w="6350" cap="flat">
              <a:solidFill>
                <a:schemeClr val="bg1"/>
              </a:solidFill>
              <a:prstDash val="solid"/>
              <a:miter/>
            </a:ln>
          </p:spPr>
          <p:txBody>
            <a:bodyPr rtlCol="0" anchor="ctr"/>
            <a:lstStyle/>
            <a:p>
              <a:endParaRPr lang="uk-UA"/>
            </a:p>
          </p:txBody>
        </p:sp>
        <p:sp>
          <p:nvSpPr>
            <p:cNvPr id="401" name="Freeform: Shape 400">
              <a:extLst>
                <a:ext uri="{FF2B5EF4-FFF2-40B4-BE49-F238E27FC236}">
                  <a16:creationId xmlns:a16="http://schemas.microsoft.com/office/drawing/2014/main" id="{3227657E-0C2F-4264-BE76-4DFEF538529E}"/>
                </a:ext>
              </a:extLst>
            </p:cNvPr>
            <p:cNvSpPr/>
            <p:nvPr/>
          </p:nvSpPr>
          <p:spPr>
            <a:xfrm>
              <a:off x="2465621" y="2808734"/>
              <a:ext cx="72215" cy="43044"/>
            </a:xfrm>
            <a:custGeom>
              <a:avLst/>
              <a:gdLst>
                <a:gd name="connsiteX0" fmla="*/ 27862 w 72214"/>
                <a:gd name="connsiteY0" fmla="*/ 32409 h 43044"/>
                <a:gd name="connsiteX1" fmla="*/ 72133 w 72214"/>
                <a:gd name="connsiteY1" fmla="*/ 24142 h 43044"/>
                <a:gd name="connsiteX2" fmla="*/ 15626 w 72214"/>
                <a:gd name="connsiteY2" fmla="*/ 621 h 43044"/>
                <a:gd name="connsiteX3" fmla="*/ 4052 w 72214"/>
                <a:gd name="connsiteY3" fmla="*/ -81 h 43044"/>
                <a:gd name="connsiteX4" fmla="*/ -82 w 72214"/>
                <a:gd name="connsiteY4" fmla="*/ 41255 h 43044"/>
                <a:gd name="connsiteX5" fmla="*/ 1531 w 72214"/>
                <a:gd name="connsiteY5" fmla="*/ 42082 h 43044"/>
                <a:gd name="connsiteX6" fmla="*/ 27862 w 72214"/>
                <a:gd name="connsiteY6" fmla="*/ 32409 h 43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14" h="43044">
                  <a:moveTo>
                    <a:pt x="27862" y="32409"/>
                  </a:moveTo>
                  <a:cubicBezTo>
                    <a:pt x="44810" y="26746"/>
                    <a:pt x="72133" y="37122"/>
                    <a:pt x="72133" y="24142"/>
                  </a:cubicBezTo>
                  <a:cubicBezTo>
                    <a:pt x="72133" y="11162"/>
                    <a:pt x="26911" y="-3181"/>
                    <a:pt x="15626" y="621"/>
                  </a:cubicBezTo>
                  <a:cubicBezTo>
                    <a:pt x="11774" y="1432"/>
                    <a:pt x="7777" y="1188"/>
                    <a:pt x="4052" y="-81"/>
                  </a:cubicBezTo>
                  <a:cubicBezTo>
                    <a:pt x="2564" y="10873"/>
                    <a:pt x="911" y="26953"/>
                    <a:pt x="-82" y="41255"/>
                  </a:cubicBezTo>
                  <a:lnTo>
                    <a:pt x="1531" y="42082"/>
                  </a:lnTo>
                  <a:cubicBezTo>
                    <a:pt x="9013" y="45554"/>
                    <a:pt x="10914" y="38031"/>
                    <a:pt x="27862" y="32409"/>
                  </a:cubicBezTo>
                  <a:close/>
                </a:path>
              </a:pathLst>
            </a:custGeom>
            <a:grpFill/>
            <a:ln w="6350" cap="flat">
              <a:solidFill>
                <a:schemeClr val="bg1"/>
              </a:solidFill>
              <a:prstDash val="solid"/>
              <a:miter/>
            </a:ln>
          </p:spPr>
          <p:txBody>
            <a:bodyPr rtlCol="0" anchor="ctr"/>
            <a:lstStyle/>
            <a:p>
              <a:endParaRPr lang="uk-UA"/>
            </a:p>
          </p:txBody>
        </p:sp>
        <p:sp>
          <p:nvSpPr>
            <p:cNvPr id="402" name="Freeform: Shape 401">
              <a:extLst>
                <a:ext uri="{FF2B5EF4-FFF2-40B4-BE49-F238E27FC236}">
                  <a16:creationId xmlns:a16="http://schemas.microsoft.com/office/drawing/2014/main" id="{2A486F67-EEBE-4CF0-8576-8357D0E78023}"/>
                </a:ext>
              </a:extLst>
            </p:cNvPr>
            <p:cNvSpPr/>
            <p:nvPr/>
          </p:nvSpPr>
          <p:spPr>
            <a:xfrm>
              <a:off x="2132746" y="2913467"/>
              <a:ext cx="90087" cy="92855"/>
            </a:xfrm>
            <a:custGeom>
              <a:avLst/>
              <a:gdLst>
                <a:gd name="connsiteX0" fmla="*/ 48648 w 90086"/>
                <a:gd name="connsiteY0" fmla="*/ 87647 h 92855"/>
                <a:gd name="connsiteX1" fmla="*/ 69646 w 90086"/>
                <a:gd name="connsiteY1" fmla="*/ 91119 h 92855"/>
                <a:gd name="connsiteX2" fmla="*/ 80146 w 90086"/>
                <a:gd name="connsiteY2" fmla="*/ 92318 h 92855"/>
                <a:gd name="connsiteX3" fmla="*/ 77252 w 90086"/>
                <a:gd name="connsiteY3" fmla="*/ 87730 h 92855"/>
                <a:gd name="connsiteX4" fmla="*/ 82419 w 90086"/>
                <a:gd name="connsiteY4" fmla="*/ 60448 h 92855"/>
                <a:gd name="connsiteX5" fmla="*/ 85230 w 90086"/>
                <a:gd name="connsiteY5" fmla="*/ 24196 h 92855"/>
                <a:gd name="connsiteX6" fmla="*/ 89942 w 90086"/>
                <a:gd name="connsiteY6" fmla="*/ 2040 h 92855"/>
                <a:gd name="connsiteX7" fmla="*/ 89942 w 90086"/>
                <a:gd name="connsiteY7" fmla="*/ -69 h 92855"/>
                <a:gd name="connsiteX8" fmla="*/ 65141 w 90086"/>
                <a:gd name="connsiteY8" fmla="*/ 9894 h 92855"/>
                <a:gd name="connsiteX9" fmla="*/ 44473 w 90086"/>
                <a:gd name="connsiteY9" fmla="*/ 14399 h 92855"/>
                <a:gd name="connsiteX10" fmla="*/ 21283 w 90086"/>
                <a:gd name="connsiteY10" fmla="*/ 24403 h 92855"/>
                <a:gd name="connsiteX11" fmla="*/ 14462 w 90086"/>
                <a:gd name="connsiteY11" fmla="*/ 37589 h 92855"/>
                <a:gd name="connsiteX12" fmla="*/ 8097 w 90086"/>
                <a:gd name="connsiteY12" fmla="*/ 43500 h 92855"/>
                <a:gd name="connsiteX13" fmla="*/ 243 w 90086"/>
                <a:gd name="connsiteY13" fmla="*/ 45360 h 92855"/>
                <a:gd name="connsiteX14" fmla="*/ 3508 w 90086"/>
                <a:gd name="connsiteY14" fmla="*/ 53379 h 92855"/>
                <a:gd name="connsiteX15" fmla="*/ 29426 w 90086"/>
                <a:gd name="connsiteY15" fmla="*/ 78181 h 92855"/>
                <a:gd name="connsiteX16" fmla="*/ 36701 w 90086"/>
                <a:gd name="connsiteY16" fmla="*/ 86779 h 92855"/>
                <a:gd name="connsiteX17" fmla="*/ 48648 w 90086"/>
                <a:gd name="connsiteY17" fmla="*/ 87647 h 9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86" h="92855">
                  <a:moveTo>
                    <a:pt x="48648" y="87647"/>
                  </a:moveTo>
                  <a:cubicBezTo>
                    <a:pt x="53319" y="89962"/>
                    <a:pt x="64975" y="87647"/>
                    <a:pt x="69646" y="91119"/>
                  </a:cubicBezTo>
                  <a:cubicBezTo>
                    <a:pt x="72883" y="92785"/>
                    <a:pt x="76616" y="93211"/>
                    <a:pt x="80146" y="92318"/>
                  </a:cubicBezTo>
                  <a:cubicBezTo>
                    <a:pt x="78823" y="90334"/>
                    <a:pt x="77748" y="88722"/>
                    <a:pt x="77252" y="87730"/>
                  </a:cubicBezTo>
                  <a:cubicBezTo>
                    <a:pt x="73945" y="81612"/>
                    <a:pt x="79608" y="69377"/>
                    <a:pt x="82419" y="60448"/>
                  </a:cubicBezTo>
                  <a:cubicBezTo>
                    <a:pt x="85230" y="51519"/>
                    <a:pt x="80063" y="29818"/>
                    <a:pt x="85230" y="24196"/>
                  </a:cubicBezTo>
                  <a:cubicBezTo>
                    <a:pt x="90397" y="18574"/>
                    <a:pt x="87586" y="15226"/>
                    <a:pt x="89942" y="2040"/>
                  </a:cubicBezTo>
                  <a:cubicBezTo>
                    <a:pt x="90025" y="1341"/>
                    <a:pt x="90025" y="630"/>
                    <a:pt x="89942" y="-69"/>
                  </a:cubicBezTo>
                  <a:cubicBezTo>
                    <a:pt x="79360" y="-482"/>
                    <a:pt x="68530" y="9480"/>
                    <a:pt x="65141" y="9894"/>
                  </a:cubicBezTo>
                  <a:cubicBezTo>
                    <a:pt x="61007" y="10348"/>
                    <a:pt x="46498" y="6711"/>
                    <a:pt x="44473" y="14399"/>
                  </a:cubicBezTo>
                  <a:cubicBezTo>
                    <a:pt x="42447" y="22088"/>
                    <a:pt x="33560" y="23493"/>
                    <a:pt x="21283" y="24403"/>
                  </a:cubicBezTo>
                  <a:cubicBezTo>
                    <a:pt x="9006" y="25312"/>
                    <a:pt x="15372" y="35770"/>
                    <a:pt x="14462" y="37589"/>
                  </a:cubicBezTo>
                  <a:cubicBezTo>
                    <a:pt x="12611" y="39829"/>
                    <a:pt x="10469" y="41817"/>
                    <a:pt x="8097" y="43500"/>
                  </a:cubicBezTo>
                  <a:lnTo>
                    <a:pt x="243" y="45360"/>
                  </a:lnTo>
                  <a:cubicBezTo>
                    <a:pt x="-758" y="48473"/>
                    <a:pt x="619" y="51850"/>
                    <a:pt x="3508" y="53379"/>
                  </a:cubicBezTo>
                  <a:cubicBezTo>
                    <a:pt x="11073" y="57513"/>
                    <a:pt x="21407" y="74047"/>
                    <a:pt x="29426" y="78181"/>
                  </a:cubicBezTo>
                  <a:cubicBezTo>
                    <a:pt x="32878" y="79992"/>
                    <a:pt x="35490" y="83075"/>
                    <a:pt x="36701" y="86779"/>
                  </a:cubicBezTo>
                  <a:cubicBezTo>
                    <a:pt x="40699" y="86163"/>
                    <a:pt x="44783" y="86461"/>
                    <a:pt x="48648" y="87647"/>
                  </a:cubicBezTo>
                  <a:close/>
                </a:path>
              </a:pathLst>
            </a:custGeom>
            <a:grpFill/>
            <a:ln w="6350" cap="flat">
              <a:solidFill>
                <a:schemeClr val="bg1"/>
              </a:solidFill>
              <a:prstDash val="solid"/>
              <a:miter/>
            </a:ln>
          </p:spPr>
          <p:txBody>
            <a:bodyPr rtlCol="0" anchor="ctr"/>
            <a:lstStyle/>
            <a:p>
              <a:endParaRPr lang="uk-UA"/>
            </a:p>
          </p:txBody>
        </p:sp>
        <p:sp>
          <p:nvSpPr>
            <p:cNvPr id="403" name="Freeform: Shape 402">
              <a:extLst>
                <a:ext uri="{FF2B5EF4-FFF2-40B4-BE49-F238E27FC236}">
                  <a16:creationId xmlns:a16="http://schemas.microsoft.com/office/drawing/2014/main" id="{72E14B44-FDB2-4ADE-8FAA-AC5B8C2A9BB4}"/>
                </a:ext>
              </a:extLst>
            </p:cNvPr>
            <p:cNvSpPr/>
            <p:nvPr/>
          </p:nvSpPr>
          <p:spPr>
            <a:xfrm>
              <a:off x="2421843" y="3126757"/>
              <a:ext cx="839180" cy="863942"/>
            </a:xfrm>
            <a:custGeom>
              <a:avLst/>
              <a:gdLst>
                <a:gd name="connsiteX0" fmla="*/ 446476 w 839177"/>
                <a:gd name="connsiteY0" fmla="*/ 853985 h 863945"/>
                <a:gd name="connsiteX1" fmla="*/ 462515 w 839177"/>
                <a:gd name="connsiteY1" fmla="*/ 827612 h 863945"/>
                <a:gd name="connsiteX2" fmla="*/ 473800 w 839177"/>
                <a:gd name="connsiteY2" fmla="*/ 801694 h 863945"/>
                <a:gd name="connsiteX3" fmla="*/ 485126 w 839177"/>
                <a:gd name="connsiteY3" fmla="*/ 779125 h 863945"/>
                <a:gd name="connsiteX4" fmla="*/ 485581 w 839177"/>
                <a:gd name="connsiteY4" fmla="*/ 798387 h 863945"/>
                <a:gd name="connsiteX5" fmla="*/ 486986 w 839177"/>
                <a:gd name="connsiteY5" fmla="*/ 805497 h 863945"/>
                <a:gd name="connsiteX6" fmla="*/ 514309 w 839177"/>
                <a:gd name="connsiteY6" fmla="*/ 764161 h 863945"/>
                <a:gd name="connsiteX7" fmla="*/ 535474 w 839177"/>
                <a:gd name="connsiteY7" fmla="*/ 741550 h 863945"/>
                <a:gd name="connsiteX8" fmla="*/ 541633 w 839177"/>
                <a:gd name="connsiteY8" fmla="*/ 710961 h 863945"/>
                <a:gd name="connsiteX9" fmla="*/ 542087 w 839177"/>
                <a:gd name="connsiteY9" fmla="*/ 679380 h 863945"/>
                <a:gd name="connsiteX10" fmla="*/ 548660 w 839177"/>
                <a:gd name="connsiteY10" fmla="*/ 663838 h 863945"/>
                <a:gd name="connsiteX11" fmla="*/ 575528 w 839177"/>
                <a:gd name="connsiteY11" fmla="*/ 643583 h 863945"/>
                <a:gd name="connsiteX12" fmla="*/ 603306 w 839177"/>
                <a:gd name="connsiteY12" fmla="*/ 631182 h 863945"/>
                <a:gd name="connsiteX13" fmla="*/ 615087 w 839177"/>
                <a:gd name="connsiteY13" fmla="*/ 624610 h 863945"/>
                <a:gd name="connsiteX14" fmla="*/ 631622 w 839177"/>
                <a:gd name="connsiteY14" fmla="*/ 611878 h 863945"/>
                <a:gd name="connsiteX15" fmla="*/ 666923 w 839177"/>
                <a:gd name="connsiteY15" fmla="*/ 612374 h 863945"/>
                <a:gd name="connsiteX16" fmla="*/ 685772 w 839177"/>
                <a:gd name="connsiteY16" fmla="*/ 606256 h 863945"/>
                <a:gd name="connsiteX17" fmla="*/ 697553 w 839177"/>
                <a:gd name="connsiteY17" fmla="*/ 593525 h 863945"/>
                <a:gd name="connsiteX18" fmla="*/ 706936 w 839177"/>
                <a:gd name="connsiteY18" fmla="*/ 582240 h 863945"/>
                <a:gd name="connsiteX19" fmla="*/ 715204 w 839177"/>
                <a:gd name="connsiteY19" fmla="*/ 562895 h 863945"/>
                <a:gd name="connsiteX20" fmla="*/ 723678 w 839177"/>
                <a:gd name="connsiteY20" fmla="*/ 543136 h 863945"/>
                <a:gd name="connsiteX21" fmla="*/ 731697 w 839177"/>
                <a:gd name="connsiteY21" fmla="*/ 531810 h 863945"/>
                <a:gd name="connsiteX22" fmla="*/ 735004 w 839177"/>
                <a:gd name="connsiteY22" fmla="*/ 505933 h 863945"/>
                <a:gd name="connsiteX23" fmla="*/ 745834 w 839177"/>
                <a:gd name="connsiteY23" fmla="*/ 494648 h 863945"/>
                <a:gd name="connsiteX24" fmla="*/ 748190 w 839177"/>
                <a:gd name="connsiteY24" fmla="*/ 468235 h 863945"/>
                <a:gd name="connsiteX25" fmla="*/ 748190 w 839177"/>
                <a:gd name="connsiteY25" fmla="*/ 426898 h 863945"/>
                <a:gd name="connsiteX26" fmla="*/ 752902 w 839177"/>
                <a:gd name="connsiteY26" fmla="*/ 395813 h 863945"/>
                <a:gd name="connsiteX27" fmla="*/ 751497 w 839177"/>
                <a:gd name="connsiteY27" fmla="*/ 387339 h 863945"/>
                <a:gd name="connsiteX28" fmla="*/ 755259 w 839177"/>
                <a:gd name="connsiteY28" fmla="*/ 381222 h 863945"/>
                <a:gd name="connsiteX29" fmla="*/ 768445 w 839177"/>
                <a:gd name="connsiteY29" fmla="*/ 385355 h 863945"/>
                <a:gd name="connsiteX30" fmla="*/ 785393 w 839177"/>
                <a:gd name="connsiteY30" fmla="*/ 352286 h 863945"/>
                <a:gd name="connsiteX31" fmla="*/ 805648 w 839177"/>
                <a:gd name="connsiteY31" fmla="*/ 336744 h 863945"/>
                <a:gd name="connsiteX32" fmla="*/ 835327 w 839177"/>
                <a:gd name="connsiteY32" fmla="*/ 294829 h 863945"/>
                <a:gd name="connsiteX33" fmla="*/ 831193 w 839177"/>
                <a:gd name="connsiteY33" fmla="*/ 233155 h 863945"/>
                <a:gd name="connsiteX34" fmla="*/ 812840 w 839177"/>
                <a:gd name="connsiteY34" fmla="*/ 220754 h 863945"/>
                <a:gd name="connsiteX35" fmla="*/ 761955 w 839177"/>
                <a:gd name="connsiteY35" fmla="*/ 193431 h 863945"/>
                <a:gd name="connsiteX36" fmla="*/ 699951 w 839177"/>
                <a:gd name="connsiteY36" fmla="*/ 174086 h 863945"/>
                <a:gd name="connsiteX37" fmla="*/ 658036 w 839177"/>
                <a:gd name="connsiteY37" fmla="*/ 164206 h 863945"/>
                <a:gd name="connsiteX38" fmla="*/ 630216 w 839177"/>
                <a:gd name="connsiteY38" fmla="*/ 177888 h 863945"/>
                <a:gd name="connsiteX39" fmla="*/ 634350 w 839177"/>
                <a:gd name="connsiteY39" fmla="*/ 157634 h 863945"/>
                <a:gd name="connsiteX40" fmla="*/ 584416 w 839177"/>
                <a:gd name="connsiteY40" fmla="*/ 127500 h 863945"/>
                <a:gd name="connsiteX41" fmla="*/ 553455 w 839177"/>
                <a:gd name="connsiteY41" fmla="*/ 137255 h 863945"/>
                <a:gd name="connsiteX42" fmla="*/ 538408 w 839177"/>
                <a:gd name="connsiteY42" fmla="*/ 147589 h 863945"/>
                <a:gd name="connsiteX43" fmla="*/ 527578 w 839177"/>
                <a:gd name="connsiteY43" fmla="*/ 148085 h 863945"/>
                <a:gd name="connsiteX44" fmla="*/ 545932 w 839177"/>
                <a:gd name="connsiteY44" fmla="*/ 123573 h 863945"/>
                <a:gd name="connsiteX45" fmla="*/ 503066 w 839177"/>
                <a:gd name="connsiteY45" fmla="*/ 112288 h 863945"/>
                <a:gd name="connsiteX46" fmla="*/ 489425 w 839177"/>
                <a:gd name="connsiteY46" fmla="*/ 128822 h 863945"/>
                <a:gd name="connsiteX47" fmla="*/ 495088 w 839177"/>
                <a:gd name="connsiteY47" fmla="*/ 111378 h 863945"/>
                <a:gd name="connsiteX48" fmla="*/ 516252 w 839177"/>
                <a:gd name="connsiteY48" fmla="*/ 85006 h 863945"/>
                <a:gd name="connsiteX49" fmla="*/ 498849 w 839177"/>
                <a:gd name="connsiteY49" fmla="*/ 62395 h 863945"/>
                <a:gd name="connsiteX50" fmla="*/ 483596 w 839177"/>
                <a:gd name="connsiteY50" fmla="*/ 21637 h 863945"/>
                <a:gd name="connsiteX51" fmla="*/ 458505 w 839177"/>
                <a:gd name="connsiteY51" fmla="*/ 55450 h 863945"/>
                <a:gd name="connsiteX52" fmla="*/ 436184 w 839177"/>
                <a:gd name="connsiteY52" fmla="*/ 65040 h 863945"/>
                <a:gd name="connsiteX53" fmla="*/ 415143 w 839177"/>
                <a:gd name="connsiteY53" fmla="*/ 58674 h 863945"/>
                <a:gd name="connsiteX54" fmla="*/ 391582 w 839177"/>
                <a:gd name="connsiteY54" fmla="*/ 58013 h 863945"/>
                <a:gd name="connsiteX55" fmla="*/ 382653 w 839177"/>
                <a:gd name="connsiteY55" fmla="*/ 71406 h 863945"/>
                <a:gd name="connsiteX56" fmla="*/ 357149 w 839177"/>
                <a:gd name="connsiteY56" fmla="*/ 70786 h 863945"/>
                <a:gd name="connsiteX57" fmla="*/ 346319 w 839177"/>
                <a:gd name="connsiteY57" fmla="*/ 75871 h 863945"/>
                <a:gd name="connsiteX58" fmla="*/ 332264 w 839177"/>
                <a:gd name="connsiteY58" fmla="*/ 80955 h 863945"/>
                <a:gd name="connsiteX59" fmla="*/ 309323 w 839177"/>
                <a:gd name="connsiteY59" fmla="*/ 73308 h 863945"/>
                <a:gd name="connsiteX60" fmla="*/ 304858 w 839177"/>
                <a:gd name="connsiteY60" fmla="*/ 35692 h 863945"/>
                <a:gd name="connsiteX61" fmla="*/ 305545 w 839177"/>
                <a:gd name="connsiteY61" fmla="*/ 19922 h 863945"/>
                <a:gd name="connsiteX62" fmla="*/ 302957 w 839177"/>
                <a:gd name="connsiteY62" fmla="*/ 17834 h 863945"/>
                <a:gd name="connsiteX63" fmla="*/ 294028 w 839177"/>
                <a:gd name="connsiteY63" fmla="*/ 18 h 863945"/>
                <a:gd name="connsiteX64" fmla="*/ 280635 w 839177"/>
                <a:gd name="connsiteY64" fmla="*/ 12130 h 863945"/>
                <a:gd name="connsiteX65" fmla="*/ 254511 w 839177"/>
                <a:gd name="connsiteY65" fmla="*/ 22340 h 863945"/>
                <a:gd name="connsiteX66" fmla="*/ 239836 w 839177"/>
                <a:gd name="connsiteY66" fmla="*/ 30607 h 863945"/>
                <a:gd name="connsiteX67" fmla="*/ 231569 w 839177"/>
                <a:gd name="connsiteY67" fmla="*/ 29987 h 863945"/>
                <a:gd name="connsiteX68" fmla="*/ 213051 w 839177"/>
                <a:gd name="connsiteY68" fmla="*/ 23580 h 863945"/>
                <a:gd name="connsiteX69" fmla="*/ 199038 w 839177"/>
                <a:gd name="connsiteY69" fmla="*/ 26143 h 863945"/>
                <a:gd name="connsiteX70" fmla="*/ 207305 w 839177"/>
                <a:gd name="connsiteY70" fmla="*/ 42099 h 863945"/>
                <a:gd name="connsiteX71" fmla="*/ 213009 w 839177"/>
                <a:gd name="connsiteY71" fmla="*/ 55450 h 863945"/>
                <a:gd name="connsiteX72" fmla="*/ 223881 w 839177"/>
                <a:gd name="connsiteY72" fmla="*/ 58013 h 863945"/>
                <a:gd name="connsiteX73" fmla="*/ 221318 w 839177"/>
                <a:gd name="connsiteY73" fmla="*/ 66942 h 863945"/>
                <a:gd name="connsiteX74" fmla="*/ 209206 w 839177"/>
                <a:gd name="connsiteY74" fmla="*/ 78433 h 863945"/>
                <a:gd name="connsiteX75" fmla="*/ 195193 w 839177"/>
                <a:gd name="connsiteY75" fmla="*/ 85419 h 863945"/>
                <a:gd name="connsiteX76" fmla="*/ 180519 w 839177"/>
                <a:gd name="connsiteY76" fmla="*/ 93066 h 863945"/>
                <a:gd name="connsiteX77" fmla="*/ 169027 w 839177"/>
                <a:gd name="connsiteY77" fmla="*/ 95009 h 863945"/>
                <a:gd name="connsiteX78" fmla="*/ 156296 w 839177"/>
                <a:gd name="connsiteY78" fmla="*/ 89884 h 863945"/>
                <a:gd name="connsiteX79" fmla="*/ 140051 w 839177"/>
                <a:gd name="connsiteY79" fmla="*/ 68471 h 863945"/>
                <a:gd name="connsiteX80" fmla="*/ 119382 w 839177"/>
                <a:gd name="connsiteY80" fmla="*/ 74548 h 863945"/>
                <a:gd name="connsiteX81" fmla="*/ 87305 w 839177"/>
                <a:gd name="connsiteY81" fmla="*/ 76904 h 863945"/>
                <a:gd name="connsiteX82" fmla="*/ 92845 w 839177"/>
                <a:gd name="connsiteY82" fmla="*/ 88561 h 863945"/>
                <a:gd name="connsiteX83" fmla="*/ 96978 w 839177"/>
                <a:gd name="connsiteY83" fmla="*/ 97283 h 863945"/>
                <a:gd name="connsiteX84" fmla="*/ 82511 w 839177"/>
                <a:gd name="connsiteY84" fmla="*/ 108733 h 863945"/>
                <a:gd name="connsiteX85" fmla="*/ 96110 w 839177"/>
                <a:gd name="connsiteY85" fmla="*/ 143166 h 863945"/>
                <a:gd name="connsiteX86" fmla="*/ 91770 w 839177"/>
                <a:gd name="connsiteY86" fmla="*/ 172101 h 863945"/>
                <a:gd name="connsiteX87" fmla="*/ 83503 w 839177"/>
                <a:gd name="connsiteY87" fmla="*/ 201037 h 863945"/>
                <a:gd name="connsiteX88" fmla="*/ 65273 w 839177"/>
                <a:gd name="connsiteY88" fmla="*/ 202318 h 863945"/>
                <a:gd name="connsiteX89" fmla="*/ 39521 w 839177"/>
                <a:gd name="connsiteY89" fmla="*/ 211743 h 863945"/>
                <a:gd name="connsiteX90" fmla="*/ 20671 w 839177"/>
                <a:gd name="connsiteY90" fmla="*/ 224144 h 863945"/>
                <a:gd name="connsiteX91" fmla="*/ 13810 w 839177"/>
                <a:gd name="connsiteY91" fmla="*/ 244233 h 863945"/>
                <a:gd name="connsiteX92" fmla="*/ 4385 w 839177"/>
                <a:gd name="connsiteY92" fmla="*/ 255559 h 863945"/>
                <a:gd name="connsiteX93" fmla="*/ 1243 w 839177"/>
                <a:gd name="connsiteY93" fmla="*/ 269366 h 863945"/>
                <a:gd name="connsiteX94" fmla="*/ 6865 w 839177"/>
                <a:gd name="connsiteY94" fmla="*/ 287554 h 863945"/>
                <a:gd name="connsiteX95" fmla="*/ 15670 w 839177"/>
                <a:gd name="connsiteY95" fmla="*/ 305783 h 863945"/>
                <a:gd name="connsiteX96" fmla="*/ 26334 w 839177"/>
                <a:gd name="connsiteY96" fmla="*/ 314050 h 863945"/>
                <a:gd name="connsiteX97" fmla="*/ 37660 w 839177"/>
                <a:gd name="connsiteY97" fmla="*/ 325996 h 863945"/>
                <a:gd name="connsiteX98" fmla="*/ 60230 w 839177"/>
                <a:gd name="connsiteY98" fmla="*/ 322855 h 863945"/>
                <a:gd name="connsiteX99" fmla="*/ 69655 w 839177"/>
                <a:gd name="connsiteY99" fmla="*/ 320995 h 863945"/>
                <a:gd name="connsiteX100" fmla="*/ 74698 w 839177"/>
                <a:gd name="connsiteY100" fmla="*/ 348607 h 863945"/>
                <a:gd name="connsiteX101" fmla="*/ 102311 w 839177"/>
                <a:gd name="connsiteY101" fmla="*/ 349227 h 863945"/>
                <a:gd name="connsiteX102" fmla="*/ 120540 w 839177"/>
                <a:gd name="connsiteY102" fmla="*/ 344846 h 863945"/>
                <a:gd name="connsiteX103" fmla="*/ 138728 w 839177"/>
                <a:gd name="connsiteY103" fmla="*/ 335421 h 863945"/>
                <a:gd name="connsiteX104" fmla="*/ 163860 w 839177"/>
                <a:gd name="connsiteY104" fmla="*/ 324136 h 863945"/>
                <a:gd name="connsiteX105" fmla="*/ 183950 w 839177"/>
                <a:gd name="connsiteY105" fmla="*/ 325376 h 863945"/>
                <a:gd name="connsiteX106" fmla="*/ 190853 w 839177"/>
                <a:gd name="connsiteY106" fmla="*/ 366713 h 863945"/>
                <a:gd name="connsiteX107" fmla="*/ 215944 w 839177"/>
                <a:gd name="connsiteY107" fmla="*/ 381800 h 863945"/>
                <a:gd name="connsiteX108" fmla="*/ 231032 w 839177"/>
                <a:gd name="connsiteY108" fmla="*/ 384942 h 863945"/>
                <a:gd name="connsiteX109" fmla="*/ 239836 w 839177"/>
                <a:gd name="connsiteY109" fmla="*/ 392465 h 863945"/>
                <a:gd name="connsiteX110" fmla="*/ 257404 w 839177"/>
                <a:gd name="connsiteY110" fmla="*/ 400732 h 863945"/>
                <a:gd name="connsiteX111" fmla="*/ 280635 w 839177"/>
                <a:gd name="connsiteY111" fmla="*/ 405734 h 863945"/>
                <a:gd name="connsiteX112" fmla="*/ 288903 w 839177"/>
                <a:gd name="connsiteY112" fmla="*/ 420160 h 863945"/>
                <a:gd name="connsiteX113" fmla="*/ 292044 w 839177"/>
                <a:gd name="connsiteY113" fmla="*/ 436695 h 863945"/>
                <a:gd name="connsiteX114" fmla="*/ 294524 w 839177"/>
                <a:gd name="connsiteY114" fmla="*/ 454263 h 863945"/>
                <a:gd name="connsiteX115" fmla="*/ 317755 w 839177"/>
                <a:gd name="connsiteY115" fmla="*/ 464928 h 863945"/>
                <a:gd name="connsiteX116" fmla="*/ 335365 w 839177"/>
                <a:gd name="connsiteY116" fmla="*/ 475634 h 863945"/>
                <a:gd name="connsiteX117" fmla="*/ 347765 w 839177"/>
                <a:gd name="connsiteY117" fmla="*/ 496302 h 863945"/>
                <a:gd name="connsiteX118" fmla="*/ 345285 w 839177"/>
                <a:gd name="connsiteY118" fmla="*/ 523915 h 863945"/>
                <a:gd name="connsiteX119" fmla="*/ 338795 w 839177"/>
                <a:gd name="connsiteY119" fmla="*/ 538382 h 863945"/>
                <a:gd name="connsiteX120" fmla="*/ 339705 w 839177"/>
                <a:gd name="connsiteY120" fmla="*/ 549708 h 863945"/>
                <a:gd name="connsiteX121" fmla="*/ 343549 w 839177"/>
                <a:gd name="connsiteY121" fmla="*/ 575833 h 863945"/>
                <a:gd name="connsiteX122" fmla="*/ 354379 w 839177"/>
                <a:gd name="connsiteY122" fmla="*/ 593029 h 863945"/>
                <a:gd name="connsiteX123" fmla="*/ 372857 w 839177"/>
                <a:gd name="connsiteY123" fmla="*/ 594930 h 863945"/>
                <a:gd name="connsiteX124" fmla="*/ 387531 w 839177"/>
                <a:gd name="connsiteY124" fmla="*/ 612829 h 863945"/>
                <a:gd name="connsiteX125" fmla="*/ 397741 w 839177"/>
                <a:gd name="connsiteY125" fmla="*/ 636391 h 863945"/>
                <a:gd name="connsiteX126" fmla="*/ 415598 w 839177"/>
                <a:gd name="connsiteY126" fmla="*/ 632546 h 863945"/>
                <a:gd name="connsiteX127" fmla="*/ 413573 w 839177"/>
                <a:gd name="connsiteY127" fmla="*/ 670576 h 863945"/>
                <a:gd name="connsiteX128" fmla="*/ 427544 w 839177"/>
                <a:gd name="connsiteY128" fmla="*/ 671485 h 863945"/>
                <a:gd name="connsiteX129" fmla="*/ 431389 w 839177"/>
                <a:gd name="connsiteY129" fmla="*/ 703934 h 863945"/>
                <a:gd name="connsiteX130" fmla="*/ 405595 w 839177"/>
                <a:gd name="connsiteY130" fmla="*/ 718236 h 863945"/>
                <a:gd name="connsiteX131" fmla="*/ 368847 w 839177"/>
                <a:gd name="connsiteY131" fmla="*/ 756886 h 863945"/>
                <a:gd name="connsiteX132" fmla="*/ 350122 w 839177"/>
                <a:gd name="connsiteY132" fmla="*/ 779207 h 863945"/>
                <a:gd name="connsiteX133" fmla="*/ 356446 w 839177"/>
                <a:gd name="connsiteY133" fmla="*/ 778836 h 863945"/>
                <a:gd name="connsiteX134" fmla="*/ 374593 w 839177"/>
                <a:gd name="connsiteY134" fmla="*/ 785491 h 863945"/>
                <a:gd name="connsiteX135" fmla="*/ 384141 w 839177"/>
                <a:gd name="connsiteY135" fmla="*/ 800289 h 863945"/>
                <a:gd name="connsiteX136" fmla="*/ 396046 w 839177"/>
                <a:gd name="connsiteY136" fmla="*/ 796941 h 863945"/>
                <a:gd name="connsiteX137" fmla="*/ 419939 w 839177"/>
                <a:gd name="connsiteY137" fmla="*/ 815088 h 863945"/>
                <a:gd name="connsiteX138" fmla="*/ 434241 w 839177"/>
                <a:gd name="connsiteY138" fmla="*/ 831622 h 863945"/>
                <a:gd name="connsiteX139" fmla="*/ 436473 w 839177"/>
                <a:gd name="connsiteY139" fmla="*/ 863864 h 863945"/>
                <a:gd name="connsiteX140" fmla="*/ 446476 w 839177"/>
                <a:gd name="connsiteY140" fmla="*/ 853985 h 86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39177" h="863945">
                  <a:moveTo>
                    <a:pt x="446476" y="853985"/>
                  </a:moveTo>
                  <a:cubicBezTo>
                    <a:pt x="459663" y="844560"/>
                    <a:pt x="456397" y="838897"/>
                    <a:pt x="462515" y="827612"/>
                  </a:cubicBezTo>
                  <a:cubicBezTo>
                    <a:pt x="468633" y="816328"/>
                    <a:pt x="463424" y="811615"/>
                    <a:pt x="473800" y="801694"/>
                  </a:cubicBezTo>
                  <a:cubicBezTo>
                    <a:pt x="484175" y="791774"/>
                    <a:pt x="471898" y="785160"/>
                    <a:pt x="485126" y="779125"/>
                  </a:cubicBezTo>
                  <a:cubicBezTo>
                    <a:pt x="498353" y="773090"/>
                    <a:pt x="496411" y="784747"/>
                    <a:pt x="485581" y="798387"/>
                  </a:cubicBezTo>
                  <a:cubicBezTo>
                    <a:pt x="474751" y="812028"/>
                    <a:pt x="472849" y="815832"/>
                    <a:pt x="486986" y="805497"/>
                  </a:cubicBezTo>
                  <a:cubicBezTo>
                    <a:pt x="501123" y="795163"/>
                    <a:pt x="506290" y="780696"/>
                    <a:pt x="514309" y="764161"/>
                  </a:cubicBezTo>
                  <a:cubicBezTo>
                    <a:pt x="522328" y="747627"/>
                    <a:pt x="528446" y="742501"/>
                    <a:pt x="535474" y="741550"/>
                  </a:cubicBezTo>
                  <a:cubicBezTo>
                    <a:pt x="542501" y="740599"/>
                    <a:pt x="542542" y="723197"/>
                    <a:pt x="541633" y="710961"/>
                  </a:cubicBezTo>
                  <a:cubicBezTo>
                    <a:pt x="540723" y="698726"/>
                    <a:pt x="536920" y="687400"/>
                    <a:pt x="542087" y="679380"/>
                  </a:cubicBezTo>
                  <a:cubicBezTo>
                    <a:pt x="547254" y="671361"/>
                    <a:pt x="542087" y="663838"/>
                    <a:pt x="548660" y="663838"/>
                  </a:cubicBezTo>
                  <a:cubicBezTo>
                    <a:pt x="555232" y="663838"/>
                    <a:pt x="565194" y="653958"/>
                    <a:pt x="575528" y="643583"/>
                  </a:cubicBezTo>
                  <a:cubicBezTo>
                    <a:pt x="585863" y="633208"/>
                    <a:pt x="592476" y="632298"/>
                    <a:pt x="603306" y="631182"/>
                  </a:cubicBezTo>
                  <a:cubicBezTo>
                    <a:pt x="614136" y="630066"/>
                    <a:pt x="608019" y="626470"/>
                    <a:pt x="615087" y="624610"/>
                  </a:cubicBezTo>
                  <a:cubicBezTo>
                    <a:pt x="622156" y="622750"/>
                    <a:pt x="626868" y="616136"/>
                    <a:pt x="631622" y="611878"/>
                  </a:cubicBezTo>
                  <a:cubicBezTo>
                    <a:pt x="636375" y="607621"/>
                    <a:pt x="655638" y="612374"/>
                    <a:pt x="666923" y="612374"/>
                  </a:cubicBezTo>
                  <a:cubicBezTo>
                    <a:pt x="678208" y="612374"/>
                    <a:pt x="685772" y="613325"/>
                    <a:pt x="685772" y="606256"/>
                  </a:cubicBezTo>
                  <a:cubicBezTo>
                    <a:pt x="685582" y="599515"/>
                    <a:pt x="690819" y="593860"/>
                    <a:pt x="697553" y="593525"/>
                  </a:cubicBezTo>
                  <a:cubicBezTo>
                    <a:pt x="704126" y="593525"/>
                    <a:pt x="706936" y="591623"/>
                    <a:pt x="706936" y="582240"/>
                  </a:cubicBezTo>
                  <a:cubicBezTo>
                    <a:pt x="706188" y="574800"/>
                    <a:pt x="709309" y="567495"/>
                    <a:pt x="715204" y="562895"/>
                  </a:cubicBezTo>
                  <a:cubicBezTo>
                    <a:pt x="720867" y="558761"/>
                    <a:pt x="721817" y="549254"/>
                    <a:pt x="723678" y="543136"/>
                  </a:cubicBezTo>
                  <a:cubicBezTo>
                    <a:pt x="725538" y="537018"/>
                    <a:pt x="731697" y="540780"/>
                    <a:pt x="731697" y="531810"/>
                  </a:cubicBezTo>
                  <a:cubicBezTo>
                    <a:pt x="731697" y="522840"/>
                    <a:pt x="735004" y="513002"/>
                    <a:pt x="735004" y="505933"/>
                  </a:cubicBezTo>
                  <a:cubicBezTo>
                    <a:pt x="735004" y="498865"/>
                    <a:pt x="742527" y="499816"/>
                    <a:pt x="745834" y="494648"/>
                  </a:cubicBezTo>
                  <a:cubicBezTo>
                    <a:pt x="749141" y="489481"/>
                    <a:pt x="743023" y="482868"/>
                    <a:pt x="748190" y="468235"/>
                  </a:cubicBezTo>
                  <a:cubicBezTo>
                    <a:pt x="753357" y="453602"/>
                    <a:pt x="748190" y="440002"/>
                    <a:pt x="748190" y="426898"/>
                  </a:cubicBezTo>
                  <a:cubicBezTo>
                    <a:pt x="748190" y="413795"/>
                    <a:pt x="748190" y="400071"/>
                    <a:pt x="752902" y="395813"/>
                  </a:cubicBezTo>
                  <a:cubicBezTo>
                    <a:pt x="757615" y="391556"/>
                    <a:pt x="755259" y="389241"/>
                    <a:pt x="751497" y="387339"/>
                  </a:cubicBezTo>
                  <a:cubicBezTo>
                    <a:pt x="747735" y="385438"/>
                    <a:pt x="751952" y="380271"/>
                    <a:pt x="755259" y="381222"/>
                  </a:cubicBezTo>
                  <a:cubicBezTo>
                    <a:pt x="758565" y="382172"/>
                    <a:pt x="762327" y="389241"/>
                    <a:pt x="768445" y="385355"/>
                  </a:cubicBezTo>
                  <a:cubicBezTo>
                    <a:pt x="774563" y="381470"/>
                    <a:pt x="780226" y="365555"/>
                    <a:pt x="785393" y="352286"/>
                  </a:cubicBezTo>
                  <a:cubicBezTo>
                    <a:pt x="790560" y="339017"/>
                    <a:pt x="799034" y="339555"/>
                    <a:pt x="805648" y="336744"/>
                  </a:cubicBezTo>
                  <a:cubicBezTo>
                    <a:pt x="812261" y="333933"/>
                    <a:pt x="826316" y="317894"/>
                    <a:pt x="835327" y="294829"/>
                  </a:cubicBezTo>
                  <a:cubicBezTo>
                    <a:pt x="844338" y="271763"/>
                    <a:pt x="834831" y="249152"/>
                    <a:pt x="831193" y="233155"/>
                  </a:cubicBezTo>
                  <a:cubicBezTo>
                    <a:pt x="827556" y="217158"/>
                    <a:pt x="822265" y="220423"/>
                    <a:pt x="812840" y="220754"/>
                  </a:cubicBezTo>
                  <a:cubicBezTo>
                    <a:pt x="803415" y="221085"/>
                    <a:pt x="785517" y="218853"/>
                    <a:pt x="761955" y="193431"/>
                  </a:cubicBezTo>
                  <a:cubicBezTo>
                    <a:pt x="738393" y="168009"/>
                    <a:pt x="715328" y="169869"/>
                    <a:pt x="699951" y="174086"/>
                  </a:cubicBezTo>
                  <a:cubicBezTo>
                    <a:pt x="684573" y="178302"/>
                    <a:pt x="668370" y="166562"/>
                    <a:pt x="658036" y="164206"/>
                  </a:cubicBezTo>
                  <a:cubicBezTo>
                    <a:pt x="647701" y="161850"/>
                    <a:pt x="637781" y="175036"/>
                    <a:pt x="630216" y="177888"/>
                  </a:cubicBezTo>
                  <a:cubicBezTo>
                    <a:pt x="622652" y="180741"/>
                    <a:pt x="633978" y="166562"/>
                    <a:pt x="634350" y="157634"/>
                  </a:cubicBezTo>
                  <a:cubicBezTo>
                    <a:pt x="634722" y="148705"/>
                    <a:pt x="606076" y="135973"/>
                    <a:pt x="584416" y="127500"/>
                  </a:cubicBezTo>
                  <a:cubicBezTo>
                    <a:pt x="562755" y="119026"/>
                    <a:pt x="553455" y="123614"/>
                    <a:pt x="553455" y="137255"/>
                  </a:cubicBezTo>
                  <a:cubicBezTo>
                    <a:pt x="553455" y="150896"/>
                    <a:pt x="544981" y="133121"/>
                    <a:pt x="538408" y="147589"/>
                  </a:cubicBezTo>
                  <a:cubicBezTo>
                    <a:pt x="531836" y="162057"/>
                    <a:pt x="519559" y="152756"/>
                    <a:pt x="527578" y="148085"/>
                  </a:cubicBezTo>
                  <a:cubicBezTo>
                    <a:pt x="536209" y="142137"/>
                    <a:pt x="542654" y="133526"/>
                    <a:pt x="545932" y="123573"/>
                  </a:cubicBezTo>
                  <a:cubicBezTo>
                    <a:pt x="548742" y="114644"/>
                    <a:pt x="514847" y="107575"/>
                    <a:pt x="503066" y="112288"/>
                  </a:cubicBezTo>
                  <a:cubicBezTo>
                    <a:pt x="491285" y="117000"/>
                    <a:pt x="498932" y="133948"/>
                    <a:pt x="489425" y="128822"/>
                  </a:cubicBezTo>
                  <a:cubicBezTo>
                    <a:pt x="479918" y="123697"/>
                    <a:pt x="487523" y="110924"/>
                    <a:pt x="495088" y="111378"/>
                  </a:cubicBezTo>
                  <a:cubicBezTo>
                    <a:pt x="502653" y="111833"/>
                    <a:pt x="511085" y="96332"/>
                    <a:pt x="516252" y="85006"/>
                  </a:cubicBezTo>
                  <a:cubicBezTo>
                    <a:pt x="521419" y="73680"/>
                    <a:pt x="507324" y="71819"/>
                    <a:pt x="498849" y="62395"/>
                  </a:cubicBezTo>
                  <a:cubicBezTo>
                    <a:pt x="490376" y="52970"/>
                    <a:pt x="492194" y="25895"/>
                    <a:pt x="483596" y="21637"/>
                  </a:cubicBezTo>
                  <a:cubicBezTo>
                    <a:pt x="474378" y="30731"/>
                    <a:pt x="462019" y="44992"/>
                    <a:pt x="458505" y="55450"/>
                  </a:cubicBezTo>
                  <a:cubicBezTo>
                    <a:pt x="454041" y="68885"/>
                    <a:pt x="448295" y="61196"/>
                    <a:pt x="436184" y="65040"/>
                  </a:cubicBezTo>
                  <a:cubicBezTo>
                    <a:pt x="424072" y="68885"/>
                    <a:pt x="418326" y="63759"/>
                    <a:pt x="415143" y="58674"/>
                  </a:cubicBezTo>
                  <a:cubicBezTo>
                    <a:pt x="411961" y="53590"/>
                    <a:pt x="399849" y="58674"/>
                    <a:pt x="391582" y="58013"/>
                  </a:cubicBezTo>
                  <a:cubicBezTo>
                    <a:pt x="383315" y="57352"/>
                    <a:pt x="388358" y="68223"/>
                    <a:pt x="382653" y="71406"/>
                  </a:cubicBezTo>
                  <a:cubicBezTo>
                    <a:pt x="376949" y="74589"/>
                    <a:pt x="362233" y="65040"/>
                    <a:pt x="357149" y="70786"/>
                  </a:cubicBezTo>
                  <a:cubicBezTo>
                    <a:pt x="352065" y="76532"/>
                    <a:pt x="348882" y="70786"/>
                    <a:pt x="346319" y="75871"/>
                  </a:cubicBezTo>
                  <a:cubicBezTo>
                    <a:pt x="343756" y="80955"/>
                    <a:pt x="334827" y="77772"/>
                    <a:pt x="332264" y="80955"/>
                  </a:cubicBezTo>
                  <a:cubicBezTo>
                    <a:pt x="329701" y="84138"/>
                    <a:pt x="320814" y="86080"/>
                    <a:pt x="309323" y="73308"/>
                  </a:cubicBezTo>
                  <a:cubicBezTo>
                    <a:pt x="297831" y="60535"/>
                    <a:pt x="299774" y="39536"/>
                    <a:pt x="304858" y="35692"/>
                  </a:cubicBezTo>
                  <a:cubicBezTo>
                    <a:pt x="309401" y="31525"/>
                    <a:pt x="309707" y="24465"/>
                    <a:pt x="305545" y="19922"/>
                  </a:cubicBezTo>
                  <a:cubicBezTo>
                    <a:pt x="304792" y="19103"/>
                    <a:pt x="303920" y="18397"/>
                    <a:pt x="302957" y="17834"/>
                  </a:cubicBezTo>
                  <a:cubicBezTo>
                    <a:pt x="295930" y="14693"/>
                    <a:pt x="302957" y="1300"/>
                    <a:pt x="294028" y="18"/>
                  </a:cubicBezTo>
                  <a:cubicBezTo>
                    <a:pt x="285100" y="-1263"/>
                    <a:pt x="286381" y="10228"/>
                    <a:pt x="280635" y="12130"/>
                  </a:cubicBezTo>
                  <a:cubicBezTo>
                    <a:pt x="274890" y="14031"/>
                    <a:pt x="260876" y="23580"/>
                    <a:pt x="254511" y="22340"/>
                  </a:cubicBezTo>
                  <a:cubicBezTo>
                    <a:pt x="248145" y="21100"/>
                    <a:pt x="239836" y="23580"/>
                    <a:pt x="239836" y="30607"/>
                  </a:cubicBezTo>
                  <a:cubicBezTo>
                    <a:pt x="239836" y="37634"/>
                    <a:pt x="232809" y="35692"/>
                    <a:pt x="231569" y="29987"/>
                  </a:cubicBezTo>
                  <a:cubicBezTo>
                    <a:pt x="230329" y="24283"/>
                    <a:pt x="216895" y="27424"/>
                    <a:pt x="213051" y="23580"/>
                  </a:cubicBezTo>
                  <a:cubicBezTo>
                    <a:pt x="209206" y="19736"/>
                    <a:pt x="191390" y="21679"/>
                    <a:pt x="199038" y="26143"/>
                  </a:cubicBezTo>
                  <a:cubicBezTo>
                    <a:pt x="206685" y="30607"/>
                    <a:pt x="207305" y="35072"/>
                    <a:pt x="207305" y="42099"/>
                  </a:cubicBezTo>
                  <a:cubicBezTo>
                    <a:pt x="207305" y="49126"/>
                    <a:pt x="213009" y="47183"/>
                    <a:pt x="213009" y="55450"/>
                  </a:cubicBezTo>
                  <a:cubicBezTo>
                    <a:pt x="213009" y="63718"/>
                    <a:pt x="219416" y="58013"/>
                    <a:pt x="223881" y="58013"/>
                  </a:cubicBezTo>
                  <a:cubicBezTo>
                    <a:pt x="228345" y="58013"/>
                    <a:pt x="228304" y="65702"/>
                    <a:pt x="221318" y="66942"/>
                  </a:cubicBezTo>
                  <a:cubicBezTo>
                    <a:pt x="215212" y="67735"/>
                    <a:pt x="210322" y="72382"/>
                    <a:pt x="209206" y="78433"/>
                  </a:cubicBezTo>
                  <a:cubicBezTo>
                    <a:pt x="207305" y="84799"/>
                    <a:pt x="200939" y="80335"/>
                    <a:pt x="195193" y="85419"/>
                  </a:cubicBezTo>
                  <a:cubicBezTo>
                    <a:pt x="189447" y="90503"/>
                    <a:pt x="184322" y="95629"/>
                    <a:pt x="180519" y="93066"/>
                  </a:cubicBezTo>
                  <a:cubicBezTo>
                    <a:pt x="176716" y="90503"/>
                    <a:pt x="173492" y="92446"/>
                    <a:pt x="169027" y="95009"/>
                  </a:cubicBezTo>
                  <a:cubicBezTo>
                    <a:pt x="164563" y="97572"/>
                    <a:pt x="162662" y="95009"/>
                    <a:pt x="156296" y="89884"/>
                  </a:cubicBezTo>
                  <a:cubicBezTo>
                    <a:pt x="151501" y="86080"/>
                    <a:pt x="148524" y="76863"/>
                    <a:pt x="140051" y="68471"/>
                  </a:cubicBezTo>
                  <a:cubicBezTo>
                    <a:pt x="133548" y="71633"/>
                    <a:pt x="126563" y="73688"/>
                    <a:pt x="119382" y="74548"/>
                  </a:cubicBezTo>
                  <a:cubicBezTo>
                    <a:pt x="111942" y="74548"/>
                    <a:pt x="88587" y="72853"/>
                    <a:pt x="87305" y="76904"/>
                  </a:cubicBezTo>
                  <a:cubicBezTo>
                    <a:pt x="86024" y="80955"/>
                    <a:pt x="89042" y="87734"/>
                    <a:pt x="92845" y="88561"/>
                  </a:cubicBezTo>
                  <a:cubicBezTo>
                    <a:pt x="96647" y="89387"/>
                    <a:pt x="104749" y="91744"/>
                    <a:pt x="96978" y="97283"/>
                  </a:cubicBezTo>
                  <a:cubicBezTo>
                    <a:pt x="89207" y="102822"/>
                    <a:pt x="82511" y="95381"/>
                    <a:pt x="82511" y="108733"/>
                  </a:cubicBezTo>
                  <a:cubicBezTo>
                    <a:pt x="82511" y="122084"/>
                    <a:pt x="99665" y="130806"/>
                    <a:pt x="96110" y="143166"/>
                  </a:cubicBezTo>
                  <a:cubicBezTo>
                    <a:pt x="93787" y="152657"/>
                    <a:pt x="92332" y="162346"/>
                    <a:pt x="91770" y="172101"/>
                  </a:cubicBezTo>
                  <a:cubicBezTo>
                    <a:pt x="91770" y="178343"/>
                    <a:pt x="89248" y="199714"/>
                    <a:pt x="83503" y="201037"/>
                  </a:cubicBezTo>
                  <a:cubicBezTo>
                    <a:pt x="77757" y="202359"/>
                    <a:pt x="72796" y="196035"/>
                    <a:pt x="65273" y="202318"/>
                  </a:cubicBezTo>
                  <a:cubicBezTo>
                    <a:pt x="57750" y="208601"/>
                    <a:pt x="48325" y="204798"/>
                    <a:pt x="39521" y="211743"/>
                  </a:cubicBezTo>
                  <a:cubicBezTo>
                    <a:pt x="30716" y="218687"/>
                    <a:pt x="21333" y="216125"/>
                    <a:pt x="20671" y="224144"/>
                  </a:cubicBezTo>
                  <a:cubicBezTo>
                    <a:pt x="20010" y="232163"/>
                    <a:pt x="11908" y="236545"/>
                    <a:pt x="13810" y="244233"/>
                  </a:cubicBezTo>
                  <a:cubicBezTo>
                    <a:pt x="15711" y="251922"/>
                    <a:pt x="10007" y="249896"/>
                    <a:pt x="4385" y="255559"/>
                  </a:cubicBezTo>
                  <a:cubicBezTo>
                    <a:pt x="-1237" y="261222"/>
                    <a:pt x="5005" y="264984"/>
                    <a:pt x="1243" y="269366"/>
                  </a:cubicBezTo>
                  <a:cubicBezTo>
                    <a:pt x="-2518" y="273747"/>
                    <a:pt x="2484" y="280650"/>
                    <a:pt x="6865" y="287554"/>
                  </a:cubicBezTo>
                  <a:cubicBezTo>
                    <a:pt x="11247" y="294457"/>
                    <a:pt x="16290" y="299500"/>
                    <a:pt x="15670" y="305783"/>
                  </a:cubicBezTo>
                  <a:cubicBezTo>
                    <a:pt x="15050" y="312066"/>
                    <a:pt x="20051" y="314588"/>
                    <a:pt x="26334" y="314050"/>
                  </a:cubicBezTo>
                  <a:cubicBezTo>
                    <a:pt x="32618" y="313513"/>
                    <a:pt x="27575" y="325996"/>
                    <a:pt x="37660" y="325996"/>
                  </a:cubicBezTo>
                  <a:cubicBezTo>
                    <a:pt x="47747" y="325996"/>
                    <a:pt x="57750" y="328518"/>
                    <a:pt x="60230" y="322855"/>
                  </a:cubicBezTo>
                  <a:cubicBezTo>
                    <a:pt x="62711" y="317192"/>
                    <a:pt x="69655" y="312810"/>
                    <a:pt x="69655" y="320995"/>
                  </a:cubicBezTo>
                  <a:cubicBezTo>
                    <a:pt x="69655" y="329179"/>
                    <a:pt x="67795" y="351129"/>
                    <a:pt x="74698" y="348607"/>
                  </a:cubicBezTo>
                  <a:cubicBezTo>
                    <a:pt x="83788" y="346288"/>
                    <a:pt x="93337" y="346503"/>
                    <a:pt x="102311" y="349227"/>
                  </a:cubicBezTo>
                  <a:cubicBezTo>
                    <a:pt x="108722" y="351443"/>
                    <a:pt x="115836" y="349736"/>
                    <a:pt x="120540" y="344846"/>
                  </a:cubicBezTo>
                  <a:cubicBezTo>
                    <a:pt x="124922" y="340423"/>
                    <a:pt x="129923" y="340464"/>
                    <a:pt x="138728" y="335421"/>
                  </a:cubicBezTo>
                  <a:cubicBezTo>
                    <a:pt x="147532" y="330378"/>
                    <a:pt x="155676" y="324136"/>
                    <a:pt x="163860" y="324136"/>
                  </a:cubicBezTo>
                  <a:cubicBezTo>
                    <a:pt x="172045" y="324136"/>
                    <a:pt x="185810" y="319093"/>
                    <a:pt x="183950" y="325376"/>
                  </a:cubicBezTo>
                  <a:cubicBezTo>
                    <a:pt x="182089" y="331660"/>
                    <a:pt x="180808" y="354891"/>
                    <a:pt x="190853" y="366713"/>
                  </a:cubicBezTo>
                  <a:cubicBezTo>
                    <a:pt x="200898" y="378535"/>
                    <a:pt x="206561" y="383247"/>
                    <a:pt x="215944" y="381800"/>
                  </a:cubicBezTo>
                  <a:cubicBezTo>
                    <a:pt x="225327" y="380354"/>
                    <a:pt x="224211" y="385562"/>
                    <a:pt x="231032" y="384942"/>
                  </a:cubicBezTo>
                  <a:cubicBezTo>
                    <a:pt x="237852" y="384322"/>
                    <a:pt x="233553" y="392465"/>
                    <a:pt x="239836" y="392465"/>
                  </a:cubicBezTo>
                  <a:cubicBezTo>
                    <a:pt x="246120" y="392465"/>
                    <a:pt x="257404" y="393746"/>
                    <a:pt x="257404" y="400732"/>
                  </a:cubicBezTo>
                  <a:cubicBezTo>
                    <a:pt x="257404" y="407718"/>
                    <a:pt x="276254" y="401973"/>
                    <a:pt x="280635" y="405734"/>
                  </a:cubicBezTo>
                  <a:cubicBezTo>
                    <a:pt x="285017" y="409496"/>
                    <a:pt x="290060" y="412637"/>
                    <a:pt x="288903" y="420160"/>
                  </a:cubicBezTo>
                  <a:cubicBezTo>
                    <a:pt x="287745" y="427684"/>
                    <a:pt x="298327" y="433388"/>
                    <a:pt x="292044" y="436695"/>
                  </a:cubicBezTo>
                  <a:cubicBezTo>
                    <a:pt x="285761" y="440002"/>
                    <a:pt x="293904" y="446078"/>
                    <a:pt x="294524" y="454263"/>
                  </a:cubicBezTo>
                  <a:cubicBezTo>
                    <a:pt x="295144" y="462447"/>
                    <a:pt x="303949" y="465548"/>
                    <a:pt x="317755" y="464928"/>
                  </a:cubicBezTo>
                  <a:cubicBezTo>
                    <a:pt x="331562" y="464308"/>
                    <a:pt x="335365" y="465548"/>
                    <a:pt x="335365" y="475634"/>
                  </a:cubicBezTo>
                  <a:cubicBezTo>
                    <a:pt x="335365" y="485720"/>
                    <a:pt x="344748" y="486919"/>
                    <a:pt x="347765" y="496302"/>
                  </a:cubicBezTo>
                  <a:cubicBezTo>
                    <a:pt x="350783" y="505685"/>
                    <a:pt x="344004" y="516391"/>
                    <a:pt x="345285" y="523915"/>
                  </a:cubicBezTo>
                  <a:cubicBezTo>
                    <a:pt x="345938" y="529561"/>
                    <a:pt x="343450" y="535117"/>
                    <a:pt x="338795" y="538382"/>
                  </a:cubicBezTo>
                  <a:cubicBezTo>
                    <a:pt x="343632" y="544500"/>
                    <a:pt x="344045" y="547311"/>
                    <a:pt x="339705" y="549708"/>
                  </a:cubicBezTo>
                  <a:cubicBezTo>
                    <a:pt x="334000" y="552891"/>
                    <a:pt x="346732" y="561820"/>
                    <a:pt x="343549" y="575833"/>
                  </a:cubicBezTo>
                  <a:cubicBezTo>
                    <a:pt x="340366" y="589846"/>
                    <a:pt x="339705" y="592368"/>
                    <a:pt x="354379" y="593029"/>
                  </a:cubicBezTo>
                  <a:cubicBezTo>
                    <a:pt x="369054" y="593690"/>
                    <a:pt x="367772" y="598154"/>
                    <a:pt x="372857" y="594930"/>
                  </a:cubicBezTo>
                  <a:cubicBezTo>
                    <a:pt x="377941" y="591706"/>
                    <a:pt x="385630" y="605802"/>
                    <a:pt x="387531" y="612829"/>
                  </a:cubicBezTo>
                  <a:cubicBezTo>
                    <a:pt x="389432" y="619856"/>
                    <a:pt x="395178" y="636391"/>
                    <a:pt x="397741" y="636391"/>
                  </a:cubicBezTo>
                  <a:cubicBezTo>
                    <a:pt x="400304" y="636391"/>
                    <a:pt x="407951" y="628743"/>
                    <a:pt x="415598" y="632546"/>
                  </a:cubicBezTo>
                  <a:cubicBezTo>
                    <a:pt x="423245" y="636349"/>
                    <a:pt x="413821" y="660076"/>
                    <a:pt x="413573" y="670576"/>
                  </a:cubicBezTo>
                  <a:cubicBezTo>
                    <a:pt x="418248" y="670113"/>
                    <a:pt x="422968" y="670423"/>
                    <a:pt x="427544" y="671485"/>
                  </a:cubicBezTo>
                  <a:cubicBezTo>
                    <a:pt x="431348" y="673387"/>
                    <a:pt x="433249" y="699139"/>
                    <a:pt x="431389" y="703934"/>
                  </a:cubicBezTo>
                  <a:cubicBezTo>
                    <a:pt x="429529" y="708729"/>
                    <a:pt x="413697" y="712987"/>
                    <a:pt x="405595" y="718236"/>
                  </a:cubicBezTo>
                  <a:cubicBezTo>
                    <a:pt x="391284" y="728988"/>
                    <a:pt x="378867" y="742050"/>
                    <a:pt x="368847" y="756886"/>
                  </a:cubicBezTo>
                  <a:cubicBezTo>
                    <a:pt x="363267" y="764855"/>
                    <a:pt x="357000" y="772325"/>
                    <a:pt x="350122" y="779207"/>
                  </a:cubicBezTo>
                  <a:cubicBezTo>
                    <a:pt x="352226" y="779633"/>
                    <a:pt x="354404" y="779505"/>
                    <a:pt x="356446" y="778836"/>
                  </a:cubicBezTo>
                  <a:cubicBezTo>
                    <a:pt x="360580" y="776934"/>
                    <a:pt x="367442" y="776934"/>
                    <a:pt x="374593" y="785491"/>
                  </a:cubicBezTo>
                  <a:cubicBezTo>
                    <a:pt x="381744" y="794047"/>
                    <a:pt x="381289" y="800785"/>
                    <a:pt x="384141" y="800289"/>
                  </a:cubicBezTo>
                  <a:cubicBezTo>
                    <a:pt x="386993" y="799793"/>
                    <a:pt x="390342" y="788839"/>
                    <a:pt x="396046" y="796941"/>
                  </a:cubicBezTo>
                  <a:cubicBezTo>
                    <a:pt x="401751" y="805043"/>
                    <a:pt x="416714" y="811284"/>
                    <a:pt x="419939" y="815088"/>
                  </a:cubicBezTo>
                  <a:cubicBezTo>
                    <a:pt x="423163" y="818890"/>
                    <a:pt x="434241" y="821784"/>
                    <a:pt x="434241" y="831622"/>
                  </a:cubicBezTo>
                  <a:cubicBezTo>
                    <a:pt x="434241" y="838773"/>
                    <a:pt x="430851" y="852290"/>
                    <a:pt x="436473" y="863864"/>
                  </a:cubicBezTo>
                  <a:cubicBezTo>
                    <a:pt x="439296" y="860090"/>
                    <a:pt x="442669" y="856763"/>
                    <a:pt x="446476" y="853985"/>
                  </a:cubicBezTo>
                  <a:close/>
                </a:path>
              </a:pathLst>
            </a:custGeom>
            <a:solidFill>
              <a:schemeClr val="accent1"/>
            </a:solidFill>
            <a:ln w="6350" cap="flat">
              <a:solidFill>
                <a:schemeClr val="bg1"/>
              </a:solidFill>
              <a:prstDash val="solid"/>
              <a:miter/>
            </a:ln>
          </p:spPr>
          <p:txBody>
            <a:bodyPr rtlCol="0" anchor="ctr"/>
            <a:lstStyle/>
            <a:p>
              <a:endParaRPr lang="uk-UA" dirty="0"/>
            </a:p>
          </p:txBody>
        </p:sp>
        <p:sp>
          <p:nvSpPr>
            <p:cNvPr id="404" name="Freeform: Shape 403">
              <a:extLst>
                <a:ext uri="{FF2B5EF4-FFF2-40B4-BE49-F238E27FC236}">
                  <a16:creationId xmlns:a16="http://schemas.microsoft.com/office/drawing/2014/main" id="{42482BA8-E9F0-4C3C-A3E4-B2058D7CBFFF}"/>
                </a:ext>
              </a:extLst>
            </p:cNvPr>
            <p:cNvSpPr/>
            <p:nvPr/>
          </p:nvSpPr>
          <p:spPr>
            <a:xfrm>
              <a:off x="2750622" y="3904597"/>
              <a:ext cx="105728" cy="112181"/>
            </a:xfrm>
            <a:custGeom>
              <a:avLst/>
              <a:gdLst>
                <a:gd name="connsiteX0" fmla="*/ 103497 w 105728"/>
                <a:gd name="connsiteY0" fmla="*/ 53737 h 112181"/>
                <a:gd name="connsiteX1" fmla="*/ 89195 w 105728"/>
                <a:gd name="connsiteY1" fmla="*/ 37203 h 112181"/>
                <a:gd name="connsiteX2" fmla="*/ 65303 w 105728"/>
                <a:gd name="connsiteY2" fmla="*/ 19056 h 112181"/>
                <a:gd name="connsiteX3" fmla="*/ 53398 w 105728"/>
                <a:gd name="connsiteY3" fmla="*/ 22404 h 112181"/>
                <a:gd name="connsiteX4" fmla="*/ 43849 w 105728"/>
                <a:gd name="connsiteY4" fmla="*/ 7606 h 112181"/>
                <a:gd name="connsiteX5" fmla="*/ 25702 w 105728"/>
                <a:gd name="connsiteY5" fmla="*/ 951 h 112181"/>
                <a:gd name="connsiteX6" fmla="*/ 19378 w 105728"/>
                <a:gd name="connsiteY6" fmla="*/ 1323 h 112181"/>
                <a:gd name="connsiteX7" fmla="*/ 12847 w 105728"/>
                <a:gd name="connsiteY7" fmla="*/ 13352 h 112181"/>
                <a:gd name="connsiteX8" fmla="*/ 5696 w 105728"/>
                <a:gd name="connsiteY8" fmla="*/ 49604 h 112181"/>
                <a:gd name="connsiteX9" fmla="*/ -50 w 105728"/>
                <a:gd name="connsiteY9" fmla="*/ 77258 h 112181"/>
                <a:gd name="connsiteX10" fmla="*/ 6150 w 105728"/>
                <a:gd name="connsiteY10" fmla="*/ 90155 h 112181"/>
                <a:gd name="connsiteX11" fmla="*/ 4580 w 105728"/>
                <a:gd name="connsiteY11" fmla="*/ 99083 h 112181"/>
                <a:gd name="connsiteX12" fmla="*/ 12847 w 105728"/>
                <a:gd name="connsiteY12" fmla="*/ 103217 h 112181"/>
                <a:gd name="connsiteX13" fmla="*/ 40129 w 105728"/>
                <a:gd name="connsiteY13" fmla="*/ 110285 h 112181"/>
                <a:gd name="connsiteX14" fmla="*/ 56663 w 105728"/>
                <a:gd name="connsiteY14" fmla="*/ 110285 h 112181"/>
                <a:gd name="connsiteX15" fmla="*/ 88699 w 105728"/>
                <a:gd name="connsiteY15" fmla="*/ 106152 h 112181"/>
                <a:gd name="connsiteX16" fmla="*/ 105647 w 105728"/>
                <a:gd name="connsiteY16" fmla="*/ 86310 h 112181"/>
                <a:gd name="connsiteX17" fmla="*/ 103497 w 105728"/>
                <a:gd name="connsiteY17" fmla="*/ 53737 h 11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728" h="112181">
                  <a:moveTo>
                    <a:pt x="103497" y="53737"/>
                  </a:moveTo>
                  <a:cubicBezTo>
                    <a:pt x="103497" y="43734"/>
                    <a:pt x="92502" y="40840"/>
                    <a:pt x="89195" y="37203"/>
                  </a:cubicBezTo>
                  <a:cubicBezTo>
                    <a:pt x="85888" y="33565"/>
                    <a:pt x="71048" y="27199"/>
                    <a:pt x="65303" y="19056"/>
                  </a:cubicBezTo>
                  <a:cubicBezTo>
                    <a:pt x="59557" y="10913"/>
                    <a:pt x="56250" y="21908"/>
                    <a:pt x="53398" y="22404"/>
                  </a:cubicBezTo>
                  <a:cubicBezTo>
                    <a:pt x="50546" y="22900"/>
                    <a:pt x="51000" y="16204"/>
                    <a:pt x="43849" y="7606"/>
                  </a:cubicBezTo>
                  <a:cubicBezTo>
                    <a:pt x="36698" y="-992"/>
                    <a:pt x="30001" y="-951"/>
                    <a:pt x="25702" y="951"/>
                  </a:cubicBezTo>
                  <a:cubicBezTo>
                    <a:pt x="23660" y="1620"/>
                    <a:pt x="21482" y="1749"/>
                    <a:pt x="19378" y="1323"/>
                  </a:cubicBezTo>
                  <a:cubicBezTo>
                    <a:pt x="15918" y="4489"/>
                    <a:pt x="13620" y="8726"/>
                    <a:pt x="12847" y="13352"/>
                  </a:cubicBezTo>
                  <a:cubicBezTo>
                    <a:pt x="12847" y="22404"/>
                    <a:pt x="6150" y="32408"/>
                    <a:pt x="5696" y="49604"/>
                  </a:cubicBezTo>
                  <a:cubicBezTo>
                    <a:pt x="5241" y="66799"/>
                    <a:pt x="405" y="63906"/>
                    <a:pt x="-50" y="77258"/>
                  </a:cubicBezTo>
                  <a:cubicBezTo>
                    <a:pt x="-505" y="90609"/>
                    <a:pt x="4084" y="88253"/>
                    <a:pt x="6150" y="90155"/>
                  </a:cubicBezTo>
                  <a:cubicBezTo>
                    <a:pt x="7225" y="91229"/>
                    <a:pt x="5902" y="95487"/>
                    <a:pt x="4580" y="99083"/>
                  </a:cubicBezTo>
                  <a:cubicBezTo>
                    <a:pt x="6477" y="101749"/>
                    <a:pt x="9577" y="103299"/>
                    <a:pt x="12847" y="103217"/>
                  </a:cubicBezTo>
                  <a:cubicBezTo>
                    <a:pt x="21321" y="102307"/>
                    <a:pt x="29795" y="105573"/>
                    <a:pt x="40129" y="110285"/>
                  </a:cubicBezTo>
                  <a:cubicBezTo>
                    <a:pt x="50463" y="114998"/>
                    <a:pt x="46743" y="108880"/>
                    <a:pt x="56663" y="110285"/>
                  </a:cubicBezTo>
                  <a:cubicBezTo>
                    <a:pt x="66584" y="111691"/>
                    <a:pt x="77869" y="112641"/>
                    <a:pt x="88699" y="106152"/>
                  </a:cubicBezTo>
                  <a:cubicBezTo>
                    <a:pt x="96098" y="101605"/>
                    <a:pt x="99860" y="93751"/>
                    <a:pt x="105647" y="86310"/>
                  </a:cubicBezTo>
                  <a:cubicBezTo>
                    <a:pt x="100108" y="74447"/>
                    <a:pt x="103497" y="60888"/>
                    <a:pt x="103497" y="53737"/>
                  </a:cubicBezTo>
                  <a:close/>
                </a:path>
              </a:pathLst>
            </a:custGeom>
            <a:grpFill/>
            <a:ln w="6350" cap="flat">
              <a:solidFill>
                <a:schemeClr val="bg1"/>
              </a:solidFill>
              <a:prstDash val="solid"/>
              <a:miter/>
            </a:ln>
          </p:spPr>
          <p:txBody>
            <a:bodyPr rtlCol="0" anchor="ctr"/>
            <a:lstStyle/>
            <a:p>
              <a:endParaRPr lang="uk-UA" dirty="0"/>
            </a:p>
          </p:txBody>
        </p:sp>
        <p:sp>
          <p:nvSpPr>
            <p:cNvPr id="405" name="Freeform: Shape 404">
              <a:extLst>
                <a:ext uri="{FF2B5EF4-FFF2-40B4-BE49-F238E27FC236}">
                  <a16:creationId xmlns:a16="http://schemas.microsoft.com/office/drawing/2014/main" id="{AF37F609-7799-49DC-9BB0-D9476F5A7A1F}"/>
                </a:ext>
              </a:extLst>
            </p:cNvPr>
            <p:cNvSpPr/>
            <p:nvPr/>
          </p:nvSpPr>
          <p:spPr>
            <a:xfrm>
              <a:off x="2427617" y="3714695"/>
              <a:ext cx="426244" cy="842335"/>
            </a:xfrm>
            <a:custGeom>
              <a:avLst/>
              <a:gdLst>
                <a:gd name="connsiteX0" fmla="*/ 160981 w 426242"/>
                <a:gd name="connsiteY0" fmla="*/ 826896 h 842339"/>
                <a:gd name="connsiteX1" fmla="*/ 119066 w 426242"/>
                <a:gd name="connsiteY1" fmla="*/ 799159 h 842339"/>
                <a:gd name="connsiteX2" fmla="*/ 108732 w 426242"/>
                <a:gd name="connsiteY2" fmla="*/ 789238 h 842339"/>
                <a:gd name="connsiteX3" fmla="*/ 110592 w 426242"/>
                <a:gd name="connsiteY3" fmla="*/ 780310 h 842339"/>
                <a:gd name="connsiteX4" fmla="*/ 103151 w 426242"/>
                <a:gd name="connsiteY4" fmla="*/ 768777 h 842339"/>
                <a:gd name="connsiteX5" fmla="*/ 103151 w 426242"/>
                <a:gd name="connsiteY5" fmla="*/ 838718 h 842339"/>
                <a:gd name="connsiteX6" fmla="*/ 138907 w 426242"/>
                <a:gd name="connsiteY6" fmla="*/ 840619 h 842339"/>
                <a:gd name="connsiteX7" fmla="*/ 148580 w 426242"/>
                <a:gd name="connsiteY7" fmla="*/ 840619 h 842339"/>
                <a:gd name="connsiteX8" fmla="*/ 174952 w 426242"/>
                <a:gd name="connsiteY8" fmla="*/ 833551 h 842339"/>
                <a:gd name="connsiteX9" fmla="*/ 160981 w 426242"/>
                <a:gd name="connsiteY9" fmla="*/ 826896 h 842339"/>
                <a:gd name="connsiteX10" fmla="*/ 421895 w 426242"/>
                <a:gd name="connsiteY10" fmla="*/ 83338 h 842339"/>
                <a:gd name="connsiteX11" fmla="*/ 407924 w 426242"/>
                <a:gd name="connsiteY11" fmla="*/ 82429 h 842339"/>
                <a:gd name="connsiteX12" fmla="*/ 407924 w 426242"/>
                <a:gd name="connsiteY12" fmla="*/ 84578 h 842339"/>
                <a:gd name="connsiteX13" fmla="*/ 397094 w 426242"/>
                <a:gd name="connsiteY13" fmla="*/ 115829 h 842339"/>
                <a:gd name="connsiteX14" fmla="*/ 380559 w 426242"/>
                <a:gd name="connsiteY14" fmla="*/ 124096 h 842339"/>
                <a:gd name="connsiteX15" fmla="*/ 362082 w 426242"/>
                <a:gd name="connsiteY15" fmla="*/ 127940 h 842339"/>
                <a:gd name="connsiteX16" fmla="*/ 341662 w 426242"/>
                <a:gd name="connsiteY16" fmla="*/ 125997 h 842339"/>
                <a:gd name="connsiteX17" fmla="*/ 321903 w 426242"/>
                <a:gd name="connsiteY17" fmla="*/ 121574 h 842339"/>
                <a:gd name="connsiteX18" fmla="*/ 328930 w 426242"/>
                <a:gd name="connsiteY18" fmla="*/ 107520 h 842339"/>
                <a:gd name="connsiteX19" fmla="*/ 345465 w 426242"/>
                <a:gd name="connsiteY19" fmla="*/ 78874 h 842339"/>
                <a:gd name="connsiteX20" fmla="*/ 305947 w 426242"/>
                <a:gd name="connsiteY20" fmla="*/ 59074 h 842339"/>
                <a:gd name="connsiteX21" fmla="*/ 282344 w 426242"/>
                <a:gd name="connsiteY21" fmla="*/ 46963 h 842339"/>
                <a:gd name="connsiteX22" fmla="*/ 258782 w 426242"/>
                <a:gd name="connsiteY22" fmla="*/ 32288 h 842339"/>
                <a:gd name="connsiteX23" fmla="*/ 229268 w 426242"/>
                <a:gd name="connsiteY23" fmla="*/ 2154 h 842339"/>
                <a:gd name="connsiteX24" fmla="*/ 208311 w 426242"/>
                <a:gd name="connsiteY24" fmla="*/ 2154 h 842339"/>
                <a:gd name="connsiteX25" fmla="*/ 195910 w 426242"/>
                <a:gd name="connsiteY25" fmla="*/ 14555 h 842339"/>
                <a:gd name="connsiteX26" fmla="*/ 171439 w 426242"/>
                <a:gd name="connsiteY26" fmla="*/ 4510 h 842339"/>
                <a:gd name="connsiteX27" fmla="*/ 152589 w 426242"/>
                <a:gd name="connsiteY27" fmla="*/ 5130 h 842339"/>
                <a:gd name="connsiteX28" fmla="*/ 137047 w 426242"/>
                <a:gd name="connsiteY28" fmla="*/ 17986 h 842339"/>
                <a:gd name="connsiteX29" fmla="*/ 132913 w 426242"/>
                <a:gd name="connsiteY29" fmla="*/ 42787 h 842339"/>
                <a:gd name="connsiteX30" fmla="*/ 108690 w 426242"/>
                <a:gd name="connsiteY30" fmla="*/ 61885 h 842339"/>
                <a:gd name="connsiteX31" fmla="*/ 107409 w 426242"/>
                <a:gd name="connsiteY31" fmla="*/ 77179 h 842339"/>
                <a:gd name="connsiteX32" fmla="*/ 109310 w 426242"/>
                <a:gd name="connsiteY32" fmla="*/ 100162 h 842339"/>
                <a:gd name="connsiteX33" fmla="*/ 109972 w 426242"/>
                <a:gd name="connsiteY33" fmla="*/ 114175 h 842339"/>
                <a:gd name="connsiteX34" fmla="*/ 97116 w 426242"/>
                <a:gd name="connsiteY34" fmla="*/ 124716 h 842339"/>
                <a:gd name="connsiteX35" fmla="*/ 90750 w 426242"/>
                <a:gd name="connsiteY35" fmla="*/ 142573 h 842339"/>
                <a:gd name="connsiteX36" fmla="*/ 81202 w 426242"/>
                <a:gd name="connsiteY36" fmla="*/ 161712 h 842339"/>
                <a:gd name="connsiteX37" fmla="*/ 75456 w 426242"/>
                <a:gd name="connsiteY37" fmla="*/ 173203 h 842339"/>
                <a:gd name="connsiteX38" fmla="*/ 75456 w 426242"/>
                <a:gd name="connsiteY38" fmla="*/ 194864 h 842339"/>
                <a:gd name="connsiteX39" fmla="*/ 66527 w 426242"/>
                <a:gd name="connsiteY39" fmla="*/ 211398 h 842339"/>
                <a:gd name="connsiteX40" fmla="*/ 66527 w 426242"/>
                <a:gd name="connsiteY40" fmla="*/ 234340 h 842339"/>
                <a:gd name="connsiteX41" fmla="*/ 73554 w 426242"/>
                <a:gd name="connsiteY41" fmla="*/ 255421 h 842339"/>
                <a:gd name="connsiteX42" fmla="*/ 78639 w 426242"/>
                <a:gd name="connsiteY42" fmla="*/ 273899 h 842339"/>
                <a:gd name="connsiteX43" fmla="*/ 72893 w 426242"/>
                <a:gd name="connsiteY43" fmla="*/ 291715 h 842339"/>
                <a:gd name="connsiteX44" fmla="*/ 66527 w 426242"/>
                <a:gd name="connsiteY44" fmla="*/ 307050 h 842339"/>
                <a:gd name="connsiteX45" fmla="*/ 66527 w 426242"/>
                <a:gd name="connsiteY45" fmla="*/ 333795 h 842339"/>
                <a:gd name="connsiteX46" fmla="*/ 50571 w 426242"/>
                <a:gd name="connsiteY46" fmla="*/ 354835 h 842339"/>
                <a:gd name="connsiteX47" fmla="*/ 51233 w 426242"/>
                <a:gd name="connsiteY47" fmla="*/ 382903 h 842339"/>
                <a:gd name="connsiteX48" fmla="*/ 56317 w 426242"/>
                <a:gd name="connsiteY48" fmla="*/ 395014 h 842339"/>
                <a:gd name="connsiteX49" fmla="*/ 44206 w 426242"/>
                <a:gd name="connsiteY49" fmla="*/ 403281 h 842339"/>
                <a:gd name="connsiteX50" fmla="*/ 42924 w 426242"/>
                <a:gd name="connsiteY50" fmla="*/ 419237 h 842339"/>
                <a:gd name="connsiteX51" fmla="*/ 37179 w 426242"/>
                <a:gd name="connsiteY51" fmla="*/ 432630 h 842339"/>
                <a:gd name="connsiteX52" fmla="*/ 31474 w 426242"/>
                <a:gd name="connsiteY52" fmla="*/ 447263 h 842339"/>
                <a:gd name="connsiteX53" fmla="*/ 35938 w 426242"/>
                <a:gd name="connsiteY53" fmla="*/ 461938 h 842339"/>
                <a:gd name="connsiteX54" fmla="*/ 34657 w 426242"/>
                <a:gd name="connsiteY54" fmla="*/ 484879 h 842339"/>
                <a:gd name="connsiteX55" fmla="*/ 31474 w 426242"/>
                <a:gd name="connsiteY55" fmla="*/ 507201 h 842339"/>
                <a:gd name="connsiteX56" fmla="*/ 33376 w 426242"/>
                <a:gd name="connsiteY56" fmla="*/ 518692 h 842339"/>
                <a:gd name="connsiteX57" fmla="*/ 36558 w 426242"/>
                <a:gd name="connsiteY57" fmla="*/ 532085 h 842339"/>
                <a:gd name="connsiteX58" fmla="*/ 42924 w 426242"/>
                <a:gd name="connsiteY58" fmla="*/ 542915 h 842339"/>
                <a:gd name="connsiteX59" fmla="*/ 46148 w 426242"/>
                <a:gd name="connsiteY59" fmla="*/ 552464 h 842339"/>
                <a:gd name="connsiteX60" fmla="*/ 37881 w 426242"/>
                <a:gd name="connsiteY60" fmla="*/ 556928 h 842339"/>
                <a:gd name="connsiteX61" fmla="*/ 41064 w 426242"/>
                <a:gd name="connsiteY61" fmla="*/ 570941 h 842339"/>
                <a:gd name="connsiteX62" fmla="*/ 37881 w 426242"/>
                <a:gd name="connsiteY62" fmla="*/ 587476 h 842339"/>
                <a:gd name="connsiteX63" fmla="*/ 37261 w 426242"/>
                <a:gd name="connsiteY63" fmla="*/ 604010 h 842339"/>
                <a:gd name="connsiteX64" fmla="*/ 30854 w 426242"/>
                <a:gd name="connsiteY64" fmla="*/ 618685 h 842339"/>
                <a:gd name="connsiteX65" fmla="*/ 21967 w 426242"/>
                <a:gd name="connsiteY65" fmla="*/ 632698 h 842339"/>
                <a:gd name="connsiteX66" fmla="*/ 22587 w 426242"/>
                <a:gd name="connsiteY66" fmla="*/ 649232 h 842339"/>
                <a:gd name="connsiteX67" fmla="*/ 13658 w 426242"/>
                <a:gd name="connsiteY67" fmla="*/ 663907 h 842339"/>
                <a:gd name="connsiteX68" fmla="*/ 2167 w 426242"/>
                <a:gd name="connsiteY68" fmla="*/ 677920 h 842339"/>
                <a:gd name="connsiteX69" fmla="*/ 2828 w 426242"/>
                <a:gd name="connsiteY69" fmla="*/ 697678 h 842339"/>
                <a:gd name="connsiteX70" fmla="*/ 6631 w 426242"/>
                <a:gd name="connsiteY70" fmla="*/ 711691 h 842339"/>
                <a:gd name="connsiteX71" fmla="*/ 26390 w 426242"/>
                <a:gd name="connsiteY71" fmla="*/ 718098 h 842339"/>
                <a:gd name="connsiteX72" fmla="*/ 27671 w 426242"/>
                <a:gd name="connsiteY72" fmla="*/ 742321 h 842339"/>
                <a:gd name="connsiteX73" fmla="*/ 37881 w 426242"/>
                <a:gd name="connsiteY73" fmla="*/ 751250 h 842339"/>
                <a:gd name="connsiteX74" fmla="*/ 75497 w 426242"/>
                <a:gd name="connsiteY74" fmla="*/ 750589 h 842339"/>
                <a:gd name="connsiteX75" fmla="*/ 86947 w 426242"/>
                <a:gd name="connsiteY75" fmla="*/ 757203 h 842339"/>
                <a:gd name="connsiteX76" fmla="*/ 107078 w 426242"/>
                <a:gd name="connsiteY76" fmla="*/ 759889 h 842339"/>
                <a:gd name="connsiteX77" fmla="*/ 95793 w 426242"/>
                <a:gd name="connsiteY77" fmla="*/ 740089 h 842339"/>
                <a:gd name="connsiteX78" fmla="*/ 93437 w 426242"/>
                <a:gd name="connsiteY78" fmla="*/ 724092 h 842339"/>
                <a:gd name="connsiteX79" fmla="*/ 97571 w 426242"/>
                <a:gd name="connsiteY79" fmla="*/ 704292 h 842339"/>
                <a:gd name="connsiteX80" fmla="*/ 108897 w 426242"/>
                <a:gd name="connsiteY80" fmla="*/ 696025 h 842339"/>
                <a:gd name="connsiteX81" fmla="*/ 122083 w 426242"/>
                <a:gd name="connsiteY81" fmla="*/ 680979 h 842339"/>
                <a:gd name="connsiteX82" fmla="*/ 137130 w 426242"/>
                <a:gd name="connsiteY82" fmla="*/ 657417 h 842339"/>
                <a:gd name="connsiteX83" fmla="*/ 161931 w 426242"/>
                <a:gd name="connsiteY83" fmla="*/ 636749 h 842339"/>
                <a:gd name="connsiteX84" fmla="*/ 165693 w 426242"/>
                <a:gd name="connsiteY84" fmla="*/ 616081 h 842339"/>
                <a:gd name="connsiteX85" fmla="*/ 144488 w 426242"/>
                <a:gd name="connsiteY85" fmla="*/ 610417 h 842339"/>
                <a:gd name="connsiteX86" fmla="*/ 129896 w 426242"/>
                <a:gd name="connsiteY86" fmla="*/ 577927 h 842339"/>
                <a:gd name="connsiteX87" fmla="*/ 164742 w 426242"/>
                <a:gd name="connsiteY87" fmla="*/ 558127 h 842339"/>
                <a:gd name="connsiteX88" fmla="*/ 169951 w 426242"/>
                <a:gd name="connsiteY88" fmla="*/ 546842 h 842339"/>
                <a:gd name="connsiteX89" fmla="*/ 175572 w 426242"/>
                <a:gd name="connsiteY89" fmla="*/ 532251 h 842339"/>
                <a:gd name="connsiteX90" fmla="*/ 183840 w 426242"/>
                <a:gd name="connsiteY90" fmla="*/ 510590 h 842339"/>
                <a:gd name="connsiteX91" fmla="*/ 189503 w 426242"/>
                <a:gd name="connsiteY91" fmla="*/ 503522 h 842339"/>
                <a:gd name="connsiteX92" fmla="*/ 190454 w 426242"/>
                <a:gd name="connsiteY92" fmla="*/ 495048 h 842339"/>
                <a:gd name="connsiteX93" fmla="*/ 202234 w 426242"/>
                <a:gd name="connsiteY93" fmla="*/ 502116 h 842339"/>
                <a:gd name="connsiteX94" fmla="*/ 210502 w 426242"/>
                <a:gd name="connsiteY94" fmla="*/ 485582 h 842339"/>
                <a:gd name="connsiteX95" fmla="*/ 195910 w 426242"/>
                <a:gd name="connsiteY95" fmla="*/ 489344 h 842339"/>
                <a:gd name="connsiteX96" fmla="*/ 184129 w 426242"/>
                <a:gd name="connsiteY96" fmla="*/ 483681 h 842339"/>
                <a:gd name="connsiteX97" fmla="*/ 180822 w 426242"/>
                <a:gd name="connsiteY97" fmla="*/ 467683 h 842339"/>
                <a:gd name="connsiteX98" fmla="*/ 179871 w 426242"/>
                <a:gd name="connsiteY98" fmla="*/ 447883 h 842339"/>
                <a:gd name="connsiteX99" fmla="*/ 213767 w 426242"/>
                <a:gd name="connsiteY99" fmla="*/ 456853 h 842339"/>
                <a:gd name="connsiteX100" fmla="*/ 238280 w 426242"/>
                <a:gd name="connsiteY100" fmla="*/ 444452 h 842339"/>
                <a:gd name="connsiteX101" fmla="*/ 240140 w 426242"/>
                <a:gd name="connsiteY101" fmla="*/ 424239 h 842339"/>
                <a:gd name="connsiteX102" fmla="*/ 239230 w 426242"/>
                <a:gd name="connsiteY102" fmla="*/ 409151 h 842339"/>
                <a:gd name="connsiteX103" fmla="*/ 246754 w 426242"/>
                <a:gd name="connsiteY103" fmla="*/ 400677 h 842339"/>
                <a:gd name="connsiteX104" fmla="*/ 301400 w 426242"/>
                <a:gd name="connsiteY104" fmla="*/ 397411 h 842339"/>
                <a:gd name="connsiteX105" fmla="*/ 341868 w 426242"/>
                <a:gd name="connsiteY105" fmla="*/ 377611 h 842339"/>
                <a:gd name="connsiteX106" fmla="*/ 361172 w 426242"/>
                <a:gd name="connsiteY106" fmla="*/ 349834 h 842339"/>
                <a:gd name="connsiteX107" fmla="*/ 352244 w 426242"/>
                <a:gd name="connsiteY107" fmla="*/ 335696 h 842339"/>
                <a:gd name="connsiteX108" fmla="*/ 348482 w 426242"/>
                <a:gd name="connsiteY108" fmla="*/ 317343 h 842339"/>
                <a:gd name="connsiteX109" fmla="*/ 336701 w 426242"/>
                <a:gd name="connsiteY109" fmla="*/ 304612 h 842339"/>
                <a:gd name="connsiteX110" fmla="*/ 321614 w 426242"/>
                <a:gd name="connsiteY110" fmla="*/ 290020 h 842339"/>
                <a:gd name="connsiteX111" fmla="*/ 329261 w 426242"/>
                <a:gd name="connsiteY111" fmla="*/ 288780 h 842339"/>
                <a:gd name="connsiteX112" fmla="*/ 330831 w 426242"/>
                <a:gd name="connsiteY112" fmla="*/ 279851 h 842339"/>
                <a:gd name="connsiteX113" fmla="*/ 324631 w 426242"/>
                <a:gd name="connsiteY113" fmla="*/ 266954 h 842339"/>
                <a:gd name="connsiteX114" fmla="*/ 330377 w 426242"/>
                <a:gd name="connsiteY114" fmla="*/ 239300 h 842339"/>
                <a:gd name="connsiteX115" fmla="*/ 337528 w 426242"/>
                <a:gd name="connsiteY115" fmla="*/ 203048 h 842339"/>
                <a:gd name="connsiteX116" fmla="*/ 362785 w 426242"/>
                <a:gd name="connsiteY116" fmla="*/ 168698 h 842339"/>
                <a:gd name="connsiteX117" fmla="*/ 399532 w 426242"/>
                <a:gd name="connsiteY117" fmla="*/ 130048 h 842339"/>
                <a:gd name="connsiteX118" fmla="*/ 425326 w 426242"/>
                <a:gd name="connsiteY118" fmla="*/ 115746 h 842339"/>
                <a:gd name="connsiteX119" fmla="*/ 421895 w 426242"/>
                <a:gd name="connsiteY119" fmla="*/ 83338 h 84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26242" h="842339">
                  <a:moveTo>
                    <a:pt x="160981" y="826896"/>
                  </a:moveTo>
                  <a:cubicBezTo>
                    <a:pt x="149200" y="826441"/>
                    <a:pt x="126134" y="804781"/>
                    <a:pt x="119066" y="799159"/>
                  </a:cubicBezTo>
                  <a:cubicBezTo>
                    <a:pt x="111997" y="793537"/>
                    <a:pt x="117206" y="787833"/>
                    <a:pt x="108732" y="789238"/>
                  </a:cubicBezTo>
                  <a:cubicBezTo>
                    <a:pt x="100258" y="790644"/>
                    <a:pt x="105879" y="782666"/>
                    <a:pt x="110592" y="780310"/>
                  </a:cubicBezTo>
                  <a:cubicBezTo>
                    <a:pt x="115304" y="777954"/>
                    <a:pt x="108897" y="770100"/>
                    <a:pt x="103151" y="768777"/>
                  </a:cubicBezTo>
                  <a:cubicBezTo>
                    <a:pt x="102531" y="781426"/>
                    <a:pt x="99886" y="838180"/>
                    <a:pt x="103151" y="838718"/>
                  </a:cubicBezTo>
                  <a:cubicBezTo>
                    <a:pt x="106417" y="839255"/>
                    <a:pt x="131549" y="835824"/>
                    <a:pt x="138907" y="840619"/>
                  </a:cubicBezTo>
                  <a:cubicBezTo>
                    <a:pt x="141759" y="841529"/>
                    <a:pt x="145604" y="843802"/>
                    <a:pt x="148580" y="840619"/>
                  </a:cubicBezTo>
                  <a:cubicBezTo>
                    <a:pt x="153292" y="835452"/>
                    <a:pt x="167429" y="838263"/>
                    <a:pt x="174952" y="833551"/>
                  </a:cubicBezTo>
                  <a:cubicBezTo>
                    <a:pt x="182476" y="828838"/>
                    <a:pt x="172761" y="827392"/>
                    <a:pt x="160981" y="826896"/>
                  </a:cubicBezTo>
                  <a:close/>
                  <a:moveTo>
                    <a:pt x="421895" y="83338"/>
                  </a:moveTo>
                  <a:cubicBezTo>
                    <a:pt x="417319" y="82276"/>
                    <a:pt x="412599" y="81970"/>
                    <a:pt x="407924" y="82429"/>
                  </a:cubicBezTo>
                  <a:cubicBezTo>
                    <a:pt x="407878" y="83144"/>
                    <a:pt x="407878" y="83863"/>
                    <a:pt x="407924" y="84578"/>
                  </a:cubicBezTo>
                  <a:cubicBezTo>
                    <a:pt x="409205" y="93507"/>
                    <a:pt x="403459" y="116449"/>
                    <a:pt x="397094" y="115829"/>
                  </a:cubicBezTo>
                  <a:cubicBezTo>
                    <a:pt x="390728" y="115209"/>
                    <a:pt x="385643" y="125377"/>
                    <a:pt x="380559" y="124096"/>
                  </a:cubicBezTo>
                  <a:cubicBezTo>
                    <a:pt x="375475" y="122814"/>
                    <a:pt x="368448" y="131743"/>
                    <a:pt x="362082" y="127940"/>
                  </a:cubicBezTo>
                  <a:cubicBezTo>
                    <a:pt x="355716" y="124137"/>
                    <a:pt x="346787" y="129222"/>
                    <a:pt x="341662" y="125997"/>
                  </a:cubicBezTo>
                  <a:cubicBezTo>
                    <a:pt x="336536" y="122773"/>
                    <a:pt x="321903" y="125377"/>
                    <a:pt x="321903" y="121574"/>
                  </a:cubicBezTo>
                  <a:cubicBezTo>
                    <a:pt x="321903" y="117772"/>
                    <a:pt x="328930" y="119012"/>
                    <a:pt x="328930" y="107520"/>
                  </a:cubicBezTo>
                  <a:cubicBezTo>
                    <a:pt x="328930" y="96029"/>
                    <a:pt x="348069" y="83297"/>
                    <a:pt x="345465" y="78874"/>
                  </a:cubicBezTo>
                  <a:cubicBezTo>
                    <a:pt x="342860" y="74451"/>
                    <a:pt x="310411" y="64820"/>
                    <a:pt x="305947" y="59074"/>
                  </a:cubicBezTo>
                  <a:cubicBezTo>
                    <a:pt x="300288" y="51708"/>
                    <a:pt x="291628" y="47264"/>
                    <a:pt x="282344" y="46963"/>
                  </a:cubicBezTo>
                  <a:cubicBezTo>
                    <a:pt x="269612" y="45681"/>
                    <a:pt x="270233" y="39315"/>
                    <a:pt x="258782" y="32288"/>
                  </a:cubicBezTo>
                  <a:cubicBezTo>
                    <a:pt x="247154" y="24165"/>
                    <a:pt x="237147" y="13947"/>
                    <a:pt x="229268" y="2154"/>
                  </a:cubicBezTo>
                  <a:cubicBezTo>
                    <a:pt x="221497" y="1327"/>
                    <a:pt x="210502" y="-326"/>
                    <a:pt x="208311" y="2154"/>
                  </a:cubicBezTo>
                  <a:cubicBezTo>
                    <a:pt x="205169" y="5916"/>
                    <a:pt x="200044" y="23484"/>
                    <a:pt x="195910" y="14555"/>
                  </a:cubicBezTo>
                  <a:cubicBezTo>
                    <a:pt x="191776" y="5626"/>
                    <a:pt x="180863" y="5750"/>
                    <a:pt x="171439" y="4510"/>
                  </a:cubicBezTo>
                  <a:cubicBezTo>
                    <a:pt x="162014" y="3270"/>
                    <a:pt x="162634" y="-5535"/>
                    <a:pt x="152589" y="5130"/>
                  </a:cubicBezTo>
                  <a:cubicBezTo>
                    <a:pt x="147910" y="9987"/>
                    <a:pt x="142694" y="14299"/>
                    <a:pt x="137047" y="17986"/>
                  </a:cubicBezTo>
                  <a:cubicBezTo>
                    <a:pt x="136902" y="26410"/>
                    <a:pt x="135509" y="34768"/>
                    <a:pt x="132913" y="42787"/>
                  </a:cubicBezTo>
                  <a:cubicBezTo>
                    <a:pt x="130350" y="47252"/>
                    <a:pt x="109310" y="56801"/>
                    <a:pt x="108690" y="61885"/>
                  </a:cubicBezTo>
                  <a:cubicBezTo>
                    <a:pt x="108070" y="66969"/>
                    <a:pt x="111253" y="73996"/>
                    <a:pt x="107409" y="77179"/>
                  </a:cubicBezTo>
                  <a:cubicBezTo>
                    <a:pt x="103565" y="80362"/>
                    <a:pt x="116338" y="96318"/>
                    <a:pt x="109310" y="100162"/>
                  </a:cubicBezTo>
                  <a:cubicBezTo>
                    <a:pt x="102283" y="104007"/>
                    <a:pt x="114436" y="110331"/>
                    <a:pt x="109972" y="114175"/>
                  </a:cubicBezTo>
                  <a:cubicBezTo>
                    <a:pt x="105508" y="118020"/>
                    <a:pt x="97116" y="120293"/>
                    <a:pt x="97116" y="124716"/>
                  </a:cubicBezTo>
                  <a:cubicBezTo>
                    <a:pt x="97116" y="129139"/>
                    <a:pt x="96496" y="140052"/>
                    <a:pt x="90750" y="142573"/>
                  </a:cubicBezTo>
                  <a:cubicBezTo>
                    <a:pt x="85005" y="145095"/>
                    <a:pt x="81202" y="154685"/>
                    <a:pt x="81202" y="161712"/>
                  </a:cubicBezTo>
                  <a:cubicBezTo>
                    <a:pt x="81202" y="168739"/>
                    <a:pt x="72273" y="164275"/>
                    <a:pt x="75456" y="173203"/>
                  </a:cubicBezTo>
                  <a:cubicBezTo>
                    <a:pt x="78639" y="182132"/>
                    <a:pt x="82483" y="192962"/>
                    <a:pt x="75456" y="194864"/>
                  </a:cubicBezTo>
                  <a:cubicBezTo>
                    <a:pt x="68429" y="196765"/>
                    <a:pt x="70372" y="211398"/>
                    <a:pt x="66527" y="211398"/>
                  </a:cubicBezTo>
                  <a:cubicBezTo>
                    <a:pt x="62683" y="211398"/>
                    <a:pt x="60782" y="226693"/>
                    <a:pt x="66527" y="234340"/>
                  </a:cubicBezTo>
                  <a:cubicBezTo>
                    <a:pt x="71302" y="240309"/>
                    <a:pt x="73794" y="247782"/>
                    <a:pt x="73554" y="255421"/>
                  </a:cubicBezTo>
                  <a:cubicBezTo>
                    <a:pt x="73554" y="262407"/>
                    <a:pt x="81202" y="266210"/>
                    <a:pt x="78639" y="273899"/>
                  </a:cubicBezTo>
                  <a:cubicBezTo>
                    <a:pt x="76076" y="281587"/>
                    <a:pt x="77357" y="288532"/>
                    <a:pt x="72893" y="291715"/>
                  </a:cubicBezTo>
                  <a:cubicBezTo>
                    <a:pt x="68429" y="294898"/>
                    <a:pt x="72273" y="304488"/>
                    <a:pt x="66527" y="307050"/>
                  </a:cubicBezTo>
                  <a:cubicBezTo>
                    <a:pt x="60782" y="309613"/>
                    <a:pt x="70992" y="329992"/>
                    <a:pt x="66527" y="333795"/>
                  </a:cubicBezTo>
                  <a:cubicBezTo>
                    <a:pt x="62063" y="337598"/>
                    <a:pt x="50571" y="340822"/>
                    <a:pt x="50571" y="354835"/>
                  </a:cubicBezTo>
                  <a:cubicBezTo>
                    <a:pt x="50571" y="368848"/>
                    <a:pt x="52762" y="376785"/>
                    <a:pt x="51233" y="382903"/>
                  </a:cubicBezTo>
                  <a:cubicBezTo>
                    <a:pt x="49952" y="387987"/>
                    <a:pt x="57599" y="386705"/>
                    <a:pt x="56317" y="395014"/>
                  </a:cubicBezTo>
                  <a:cubicBezTo>
                    <a:pt x="55036" y="403323"/>
                    <a:pt x="44826" y="398197"/>
                    <a:pt x="44206" y="403281"/>
                  </a:cubicBezTo>
                  <a:cubicBezTo>
                    <a:pt x="43586" y="408366"/>
                    <a:pt x="46769" y="418576"/>
                    <a:pt x="42924" y="419237"/>
                  </a:cubicBezTo>
                  <a:cubicBezTo>
                    <a:pt x="39080" y="419898"/>
                    <a:pt x="37179" y="423702"/>
                    <a:pt x="37179" y="432630"/>
                  </a:cubicBezTo>
                  <a:cubicBezTo>
                    <a:pt x="37179" y="441559"/>
                    <a:pt x="32094" y="442799"/>
                    <a:pt x="31474" y="447263"/>
                  </a:cubicBezTo>
                  <a:cubicBezTo>
                    <a:pt x="30854" y="451727"/>
                    <a:pt x="35938" y="456853"/>
                    <a:pt x="35938" y="461938"/>
                  </a:cubicBezTo>
                  <a:cubicBezTo>
                    <a:pt x="35938" y="467022"/>
                    <a:pt x="39121" y="484259"/>
                    <a:pt x="34657" y="484879"/>
                  </a:cubicBezTo>
                  <a:cubicBezTo>
                    <a:pt x="30193" y="485499"/>
                    <a:pt x="27630" y="504679"/>
                    <a:pt x="31474" y="507201"/>
                  </a:cubicBezTo>
                  <a:cubicBezTo>
                    <a:pt x="34897" y="510016"/>
                    <a:pt x="35707" y="514926"/>
                    <a:pt x="33376" y="518692"/>
                  </a:cubicBezTo>
                  <a:cubicBezTo>
                    <a:pt x="31474" y="522495"/>
                    <a:pt x="42304" y="526298"/>
                    <a:pt x="36558" y="532085"/>
                  </a:cubicBezTo>
                  <a:cubicBezTo>
                    <a:pt x="30813" y="537872"/>
                    <a:pt x="35401" y="545148"/>
                    <a:pt x="42924" y="542915"/>
                  </a:cubicBezTo>
                  <a:cubicBezTo>
                    <a:pt x="49331" y="541014"/>
                    <a:pt x="53134" y="552464"/>
                    <a:pt x="46148" y="552464"/>
                  </a:cubicBezTo>
                  <a:cubicBezTo>
                    <a:pt x="39163" y="552464"/>
                    <a:pt x="32094" y="552464"/>
                    <a:pt x="37881" y="556928"/>
                  </a:cubicBezTo>
                  <a:cubicBezTo>
                    <a:pt x="43668" y="561393"/>
                    <a:pt x="49373" y="567758"/>
                    <a:pt x="41064" y="570941"/>
                  </a:cubicBezTo>
                  <a:cubicBezTo>
                    <a:pt x="32756" y="574124"/>
                    <a:pt x="39783" y="579870"/>
                    <a:pt x="37881" y="587476"/>
                  </a:cubicBezTo>
                  <a:cubicBezTo>
                    <a:pt x="35980" y="595082"/>
                    <a:pt x="43627" y="602150"/>
                    <a:pt x="37261" y="604010"/>
                  </a:cubicBezTo>
                  <a:cubicBezTo>
                    <a:pt x="30895" y="605871"/>
                    <a:pt x="39783" y="617403"/>
                    <a:pt x="30854" y="618685"/>
                  </a:cubicBezTo>
                  <a:cubicBezTo>
                    <a:pt x="21925" y="619966"/>
                    <a:pt x="27671" y="628233"/>
                    <a:pt x="21967" y="632698"/>
                  </a:cubicBezTo>
                  <a:cubicBezTo>
                    <a:pt x="16262" y="637162"/>
                    <a:pt x="29614" y="644809"/>
                    <a:pt x="22587" y="649232"/>
                  </a:cubicBezTo>
                  <a:cubicBezTo>
                    <a:pt x="15560" y="653655"/>
                    <a:pt x="20644" y="663907"/>
                    <a:pt x="13658" y="663907"/>
                  </a:cubicBezTo>
                  <a:cubicBezTo>
                    <a:pt x="6672" y="663907"/>
                    <a:pt x="2828" y="673455"/>
                    <a:pt x="2167" y="677920"/>
                  </a:cubicBezTo>
                  <a:cubicBezTo>
                    <a:pt x="1505" y="682384"/>
                    <a:pt x="-2918" y="691313"/>
                    <a:pt x="2828" y="697678"/>
                  </a:cubicBezTo>
                  <a:cubicBezTo>
                    <a:pt x="8574" y="704044"/>
                    <a:pt x="1547" y="709170"/>
                    <a:pt x="6631" y="711691"/>
                  </a:cubicBezTo>
                  <a:cubicBezTo>
                    <a:pt x="11715" y="714213"/>
                    <a:pt x="28953" y="710451"/>
                    <a:pt x="26390" y="718098"/>
                  </a:cubicBezTo>
                  <a:cubicBezTo>
                    <a:pt x="23827" y="725746"/>
                    <a:pt x="24488" y="742321"/>
                    <a:pt x="27671" y="742321"/>
                  </a:cubicBezTo>
                  <a:cubicBezTo>
                    <a:pt x="30854" y="742321"/>
                    <a:pt x="32797" y="751870"/>
                    <a:pt x="37881" y="751250"/>
                  </a:cubicBezTo>
                  <a:cubicBezTo>
                    <a:pt x="42966" y="750630"/>
                    <a:pt x="65949" y="748067"/>
                    <a:pt x="75497" y="750589"/>
                  </a:cubicBezTo>
                  <a:cubicBezTo>
                    <a:pt x="79772" y="751870"/>
                    <a:pt x="83694" y="754144"/>
                    <a:pt x="86947" y="757203"/>
                  </a:cubicBezTo>
                  <a:cubicBezTo>
                    <a:pt x="92404" y="754805"/>
                    <a:pt x="104350" y="762576"/>
                    <a:pt x="107078" y="759889"/>
                  </a:cubicBezTo>
                  <a:cubicBezTo>
                    <a:pt x="110385" y="756583"/>
                    <a:pt x="95297" y="744347"/>
                    <a:pt x="95793" y="740089"/>
                  </a:cubicBezTo>
                  <a:cubicBezTo>
                    <a:pt x="96289" y="735832"/>
                    <a:pt x="93437" y="728805"/>
                    <a:pt x="93437" y="724092"/>
                  </a:cubicBezTo>
                  <a:cubicBezTo>
                    <a:pt x="93437" y="719380"/>
                    <a:pt x="91081" y="709004"/>
                    <a:pt x="97571" y="704292"/>
                  </a:cubicBezTo>
                  <a:cubicBezTo>
                    <a:pt x="104061" y="699580"/>
                    <a:pt x="104639" y="694909"/>
                    <a:pt x="108897" y="696025"/>
                  </a:cubicBezTo>
                  <a:cubicBezTo>
                    <a:pt x="113155" y="697141"/>
                    <a:pt x="121587" y="692263"/>
                    <a:pt x="122083" y="680979"/>
                  </a:cubicBezTo>
                  <a:cubicBezTo>
                    <a:pt x="122579" y="669694"/>
                    <a:pt x="127705" y="665436"/>
                    <a:pt x="137130" y="657417"/>
                  </a:cubicBezTo>
                  <a:cubicBezTo>
                    <a:pt x="147381" y="648695"/>
                    <a:pt x="164453" y="640469"/>
                    <a:pt x="161931" y="636749"/>
                  </a:cubicBezTo>
                  <a:cubicBezTo>
                    <a:pt x="159410" y="633028"/>
                    <a:pt x="165693" y="620752"/>
                    <a:pt x="165693" y="616081"/>
                  </a:cubicBezTo>
                  <a:cubicBezTo>
                    <a:pt x="165693" y="611410"/>
                    <a:pt x="149696" y="612278"/>
                    <a:pt x="144488" y="610417"/>
                  </a:cubicBezTo>
                  <a:cubicBezTo>
                    <a:pt x="139279" y="608557"/>
                    <a:pt x="120471" y="595330"/>
                    <a:pt x="129896" y="577927"/>
                  </a:cubicBezTo>
                  <a:cubicBezTo>
                    <a:pt x="139321" y="560525"/>
                    <a:pt x="159121" y="558623"/>
                    <a:pt x="164742" y="558127"/>
                  </a:cubicBezTo>
                  <a:cubicBezTo>
                    <a:pt x="170364" y="557631"/>
                    <a:pt x="165238" y="549860"/>
                    <a:pt x="169951" y="546842"/>
                  </a:cubicBezTo>
                  <a:cubicBezTo>
                    <a:pt x="174663" y="543825"/>
                    <a:pt x="175572" y="539319"/>
                    <a:pt x="175572" y="532251"/>
                  </a:cubicBezTo>
                  <a:cubicBezTo>
                    <a:pt x="175572" y="524231"/>
                    <a:pt x="175572" y="511583"/>
                    <a:pt x="183840" y="510590"/>
                  </a:cubicBezTo>
                  <a:cubicBezTo>
                    <a:pt x="192107" y="509598"/>
                    <a:pt x="194670" y="504927"/>
                    <a:pt x="189503" y="503522"/>
                  </a:cubicBezTo>
                  <a:cubicBezTo>
                    <a:pt x="184336" y="502116"/>
                    <a:pt x="181980" y="495999"/>
                    <a:pt x="190454" y="495048"/>
                  </a:cubicBezTo>
                  <a:cubicBezTo>
                    <a:pt x="198927" y="494097"/>
                    <a:pt x="196117" y="502116"/>
                    <a:pt x="202234" y="502116"/>
                  </a:cubicBezTo>
                  <a:cubicBezTo>
                    <a:pt x="208352" y="502116"/>
                    <a:pt x="218769" y="491741"/>
                    <a:pt x="210502" y="485582"/>
                  </a:cubicBezTo>
                  <a:cubicBezTo>
                    <a:pt x="202234" y="479423"/>
                    <a:pt x="200126" y="488393"/>
                    <a:pt x="195910" y="489344"/>
                  </a:cubicBezTo>
                  <a:cubicBezTo>
                    <a:pt x="191694" y="490294"/>
                    <a:pt x="188345" y="483681"/>
                    <a:pt x="184129" y="483681"/>
                  </a:cubicBezTo>
                  <a:cubicBezTo>
                    <a:pt x="179913" y="483681"/>
                    <a:pt x="182724" y="471941"/>
                    <a:pt x="180822" y="467683"/>
                  </a:cubicBezTo>
                  <a:cubicBezTo>
                    <a:pt x="178921" y="463426"/>
                    <a:pt x="176110" y="453092"/>
                    <a:pt x="179871" y="447883"/>
                  </a:cubicBezTo>
                  <a:cubicBezTo>
                    <a:pt x="183633" y="442675"/>
                    <a:pt x="199671" y="455902"/>
                    <a:pt x="213767" y="456853"/>
                  </a:cubicBezTo>
                  <a:cubicBezTo>
                    <a:pt x="227863" y="457804"/>
                    <a:pt x="238280" y="449785"/>
                    <a:pt x="238280" y="444452"/>
                  </a:cubicBezTo>
                  <a:cubicBezTo>
                    <a:pt x="238280" y="439120"/>
                    <a:pt x="231666" y="429861"/>
                    <a:pt x="240140" y="424239"/>
                  </a:cubicBezTo>
                  <a:cubicBezTo>
                    <a:pt x="248614" y="418617"/>
                    <a:pt x="241587" y="416716"/>
                    <a:pt x="239230" y="409151"/>
                  </a:cubicBezTo>
                  <a:cubicBezTo>
                    <a:pt x="236874" y="401586"/>
                    <a:pt x="242992" y="396750"/>
                    <a:pt x="246754" y="400677"/>
                  </a:cubicBezTo>
                  <a:cubicBezTo>
                    <a:pt x="250515" y="404604"/>
                    <a:pt x="278293" y="402124"/>
                    <a:pt x="301400" y="397411"/>
                  </a:cubicBezTo>
                  <a:cubicBezTo>
                    <a:pt x="324507" y="392699"/>
                    <a:pt x="340463" y="384225"/>
                    <a:pt x="341868" y="377611"/>
                  </a:cubicBezTo>
                  <a:cubicBezTo>
                    <a:pt x="343274" y="370998"/>
                    <a:pt x="357907" y="355497"/>
                    <a:pt x="361172" y="349834"/>
                  </a:cubicBezTo>
                  <a:cubicBezTo>
                    <a:pt x="364438" y="344171"/>
                    <a:pt x="361668" y="337102"/>
                    <a:pt x="352244" y="335696"/>
                  </a:cubicBezTo>
                  <a:cubicBezTo>
                    <a:pt x="342819" y="334291"/>
                    <a:pt x="343274" y="323296"/>
                    <a:pt x="348482" y="317343"/>
                  </a:cubicBezTo>
                  <a:cubicBezTo>
                    <a:pt x="353691" y="311391"/>
                    <a:pt x="345630" y="305562"/>
                    <a:pt x="336701" y="304612"/>
                  </a:cubicBezTo>
                  <a:cubicBezTo>
                    <a:pt x="327773" y="303661"/>
                    <a:pt x="313636" y="297543"/>
                    <a:pt x="321614" y="290020"/>
                  </a:cubicBezTo>
                  <a:cubicBezTo>
                    <a:pt x="325499" y="286382"/>
                    <a:pt x="327359" y="287126"/>
                    <a:pt x="329261" y="288780"/>
                  </a:cubicBezTo>
                  <a:cubicBezTo>
                    <a:pt x="330583" y="285184"/>
                    <a:pt x="331906" y="280926"/>
                    <a:pt x="330831" y="279851"/>
                  </a:cubicBezTo>
                  <a:cubicBezTo>
                    <a:pt x="328930" y="277950"/>
                    <a:pt x="324135" y="280347"/>
                    <a:pt x="324631" y="266954"/>
                  </a:cubicBezTo>
                  <a:cubicBezTo>
                    <a:pt x="325127" y="253561"/>
                    <a:pt x="329881" y="256496"/>
                    <a:pt x="330377" y="239300"/>
                  </a:cubicBezTo>
                  <a:cubicBezTo>
                    <a:pt x="330873" y="222104"/>
                    <a:pt x="337528" y="212101"/>
                    <a:pt x="337528" y="203048"/>
                  </a:cubicBezTo>
                  <a:cubicBezTo>
                    <a:pt x="337528" y="193996"/>
                    <a:pt x="353732" y="183496"/>
                    <a:pt x="362785" y="168698"/>
                  </a:cubicBezTo>
                  <a:cubicBezTo>
                    <a:pt x="372804" y="153862"/>
                    <a:pt x="385222" y="140804"/>
                    <a:pt x="399532" y="130048"/>
                  </a:cubicBezTo>
                  <a:cubicBezTo>
                    <a:pt x="407800" y="124799"/>
                    <a:pt x="423383" y="120500"/>
                    <a:pt x="425326" y="115746"/>
                  </a:cubicBezTo>
                  <a:cubicBezTo>
                    <a:pt x="427269" y="110992"/>
                    <a:pt x="425698" y="85447"/>
                    <a:pt x="421895" y="83338"/>
                  </a:cubicBezTo>
                  <a:close/>
                </a:path>
              </a:pathLst>
            </a:custGeom>
            <a:grpFill/>
            <a:ln w="6350" cap="flat">
              <a:solidFill>
                <a:schemeClr val="bg1"/>
              </a:solidFill>
              <a:prstDash val="solid"/>
              <a:miter/>
            </a:ln>
          </p:spPr>
          <p:txBody>
            <a:bodyPr rtlCol="0" anchor="ctr"/>
            <a:lstStyle/>
            <a:p>
              <a:endParaRPr lang="uk-UA" dirty="0"/>
            </a:p>
          </p:txBody>
        </p:sp>
        <p:sp>
          <p:nvSpPr>
            <p:cNvPr id="406" name="Freeform: Shape 405">
              <a:extLst>
                <a:ext uri="{FF2B5EF4-FFF2-40B4-BE49-F238E27FC236}">
                  <a16:creationId xmlns:a16="http://schemas.microsoft.com/office/drawing/2014/main" id="{DFF7B94A-EEAD-4AA0-81AD-879B964CE4CC}"/>
                </a:ext>
              </a:extLst>
            </p:cNvPr>
            <p:cNvSpPr/>
            <p:nvPr/>
          </p:nvSpPr>
          <p:spPr>
            <a:xfrm>
              <a:off x="2381559" y="3617077"/>
              <a:ext cx="184965" cy="955276"/>
            </a:xfrm>
            <a:custGeom>
              <a:avLst/>
              <a:gdLst>
                <a:gd name="connsiteX0" fmla="*/ 83692 w 184964"/>
                <a:gd name="connsiteY0" fmla="*/ 849033 h 955280"/>
                <a:gd name="connsiteX1" fmla="*/ 73482 w 184964"/>
                <a:gd name="connsiteY1" fmla="*/ 840105 h 955280"/>
                <a:gd name="connsiteX2" fmla="*/ 72201 w 184964"/>
                <a:gd name="connsiteY2" fmla="*/ 815882 h 955280"/>
                <a:gd name="connsiteX3" fmla="*/ 52442 w 184964"/>
                <a:gd name="connsiteY3" fmla="*/ 809475 h 955280"/>
                <a:gd name="connsiteX4" fmla="*/ 48639 w 184964"/>
                <a:gd name="connsiteY4" fmla="*/ 795462 h 955280"/>
                <a:gd name="connsiteX5" fmla="*/ 47977 w 184964"/>
                <a:gd name="connsiteY5" fmla="*/ 775703 h 955280"/>
                <a:gd name="connsiteX6" fmla="*/ 59469 w 184964"/>
                <a:gd name="connsiteY6" fmla="*/ 761690 h 955280"/>
                <a:gd name="connsiteX7" fmla="*/ 68398 w 184964"/>
                <a:gd name="connsiteY7" fmla="*/ 747016 h 955280"/>
                <a:gd name="connsiteX8" fmla="*/ 67778 w 184964"/>
                <a:gd name="connsiteY8" fmla="*/ 730481 h 955280"/>
                <a:gd name="connsiteX9" fmla="*/ 76665 w 184964"/>
                <a:gd name="connsiteY9" fmla="*/ 716468 h 955280"/>
                <a:gd name="connsiteX10" fmla="*/ 83072 w 184964"/>
                <a:gd name="connsiteY10" fmla="*/ 701794 h 955280"/>
                <a:gd name="connsiteX11" fmla="*/ 83692 w 184964"/>
                <a:gd name="connsiteY11" fmla="*/ 685259 h 955280"/>
                <a:gd name="connsiteX12" fmla="*/ 86875 w 184964"/>
                <a:gd name="connsiteY12" fmla="*/ 668725 h 955280"/>
                <a:gd name="connsiteX13" fmla="*/ 83692 w 184964"/>
                <a:gd name="connsiteY13" fmla="*/ 654712 h 955280"/>
                <a:gd name="connsiteX14" fmla="*/ 91959 w 184964"/>
                <a:gd name="connsiteY14" fmla="*/ 650247 h 955280"/>
                <a:gd name="connsiteX15" fmla="*/ 88735 w 184964"/>
                <a:gd name="connsiteY15" fmla="*/ 640699 h 955280"/>
                <a:gd name="connsiteX16" fmla="*/ 82369 w 184964"/>
                <a:gd name="connsiteY16" fmla="*/ 629869 h 955280"/>
                <a:gd name="connsiteX17" fmla="*/ 79186 w 184964"/>
                <a:gd name="connsiteY17" fmla="*/ 616475 h 955280"/>
                <a:gd name="connsiteX18" fmla="*/ 77285 w 184964"/>
                <a:gd name="connsiteY18" fmla="*/ 604984 h 955280"/>
                <a:gd name="connsiteX19" fmla="*/ 80468 w 184964"/>
                <a:gd name="connsiteY19" fmla="*/ 582662 h 955280"/>
                <a:gd name="connsiteX20" fmla="*/ 81749 w 184964"/>
                <a:gd name="connsiteY20" fmla="*/ 559721 h 955280"/>
                <a:gd name="connsiteX21" fmla="*/ 77285 w 184964"/>
                <a:gd name="connsiteY21" fmla="*/ 545047 h 955280"/>
                <a:gd name="connsiteX22" fmla="*/ 82989 w 184964"/>
                <a:gd name="connsiteY22" fmla="*/ 530414 h 955280"/>
                <a:gd name="connsiteX23" fmla="*/ 88735 w 184964"/>
                <a:gd name="connsiteY23" fmla="*/ 517020 h 955280"/>
                <a:gd name="connsiteX24" fmla="*/ 90017 w 184964"/>
                <a:gd name="connsiteY24" fmla="*/ 501065 h 955280"/>
                <a:gd name="connsiteX25" fmla="*/ 102128 w 184964"/>
                <a:gd name="connsiteY25" fmla="*/ 492797 h 955280"/>
                <a:gd name="connsiteX26" fmla="*/ 97044 w 184964"/>
                <a:gd name="connsiteY26" fmla="*/ 480686 h 955280"/>
                <a:gd name="connsiteX27" fmla="*/ 96382 w 184964"/>
                <a:gd name="connsiteY27" fmla="*/ 452619 h 955280"/>
                <a:gd name="connsiteX28" fmla="*/ 112338 w 184964"/>
                <a:gd name="connsiteY28" fmla="*/ 431578 h 955280"/>
                <a:gd name="connsiteX29" fmla="*/ 112338 w 184964"/>
                <a:gd name="connsiteY29" fmla="*/ 404834 h 955280"/>
                <a:gd name="connsiteX30" fmla="*/ 118704 w 184964"/>
                <a:gd name="connsiteY30" fmla="*/ 389498 h 955280"/>
                <a:gd name="connsiteX31" fmla="*/ 124450 w 184964"/>
                <a:gd name="connsiteY31" fmla="*/ 371682 h 955280"/>
                <a:gd name="connsiteX32" fmla="*/ 119365 w 184964"/>
                <a:gd name="connsiteY32" fmla="*/ 353205 h 955280"/>
                <a:gd name="connsiteX33" fmla="*/ 112338 w 184964"/>
                <a:gd name="connsiteY33" fmla="*/ 332123 h 955280"/>
                <a:gd name="connsiteX34" fmla="*/ 112338 w 184964"/>
                <a:gd name="connsiteY34" fmla="*/ 309182 h 955280"/>
                <a:gd name="connsiteX35" fmla="*/ 121267 w 184964"/>
                <a:gd name="connsiteY35" fmla="*/ 292647 h 955280"/>
                <a:gd name="connsiteX36" fmla="*/ 121267 w 184964"/>
                <a:gd name="connsiteY36" fmla="*/ 270987 h 955280"/>
                <a:gd name="connsiteX37" fmla="*/ 127013 w 184964"/>
                <a:gd name="connsiteY37" fmla="*/ 259495 h 955280"/>
                <a:gd name="connsiteX38" fmla="*/ 136561 w 184964"/>
                <a:gd name="connsiteY38" fmla="*/ 240357 h 955280"/>
                <a:gd name="connsiteX39" fmla="*/ 142927 w 184964"/>
                <a:gd name="connsiteY39" fmla="*/ 222499 h 955280"/>
                <a:gd name="connsiteX40" fmla="*/ 155576 w 184964"/>
                <a:gd name="connsiteY40" fmla="*/ 212000 h 955280"/>
                <a:gd name="connsiteX41" fmla="*/ 154915 w 184964"/>
                <a:gd name="connsiteY41" fmla="*/ 197987 h 955280"/>
                <a:gd name="connsiteX42" fmla="*/ 153013 w 184964"/>
                <a:gd name="connsiteY42" fmla="*/ 175004 h 955280"/>
                <a:gd name="connsiteX43" fmla="*/ 154294 w 184964"/>
                <a:gd name="connsiteY43" fmla="*/ 159709 h 955280"/>
                <a:gd name="connsiteX44" fmla="*/ 178517 w 184964"/>
                <a:gd name="connsiteY44" fmla="*/ 140612 h 955280"/>
                <a:gd name="connsiteX45" fmla="*/ 182651 w 184964"/>
                <a:gd name="connsiteY45" fmla="*/ 115810 h 955280"/>
                <a:gd name="connsiteX46" fmla="*/ 169300 w 184964"/>
                <a:gd name="connsiteY46" fmla="*/ 119944 h 955280"/>
                <a:gd name="connsiteX47" fmla="*/ 164298 w 184964"/>
                <a:gd name="connsiteY47" fmla="*/ 96713 h 955280"/>
                <a:gd name="connsiteX48" fmla="*/ 156775 w 184964"/>
                <a:gd name="connsiteY48" fmla="*/ 77244 h 955280"/>
                <a:gd name="connsiteX49" fmla="*/ 149210 w 184964"/>
                <a:gd name="connsiteY49" fmla="*/ 59676 h 955280"/>
                <a:gd name="connsiteX50" fmla="*/ 153633 w 184964"/>
                <a:gd name="connsiteY50" fmla="*/ 44588 h 955280"/>
                <a:gd name="connsiteX51" fmla="*/ 144829 w 184964"/>
                <a:gd name="connsiteY51" fmla="*/ 32683 h 955280"/>
                <a:gd name="connsiteX52" fmla="*/ 139785 w 184964"/>
                <a:gd name="connsiteY52" fmla="*/ 10072 h 955280"/>
                <a:gd name="connsiteX53" fmla="*/ 130402 w 184964"/>
                <a:gd name="connsiteY53" fmla="*/ 647 h 955280"/>
                <a:gd name="connsiteX54" fmla="*/ 121598 w 184964"/>
                <a:gd name="connsiteY54" fmla="*/ 17595 h 955280"/>
                <a:gd name="connsiteX55" fmla="*/ 116968 w 184964"/>
                <a:gd name="connsiteY55" fmla="*/ 20944 h 955280"/>
                <a:gd name="connsiteX56" fmla="*/ 117216 w 184964"/>
                <a:gd name="connsiteY56" fmla="*/ 40041 h 955280"/>
                <a:gd name="connsiteX57" fmla="*/ 118621 w 184964"/>
                <a:gd name="connsiteY57" fmla="*/ 94688 h 955280"/>
                <a:gd name="connsiteX58" fmla="*/ 110354 w 184964"/>
                <a:gd name="connsiteY58" fmla="*/ 126682 h 955280"/>
                <a:gd name="connsiteX59" fmla="*/ 113165 w 184964"/>
                <a:gd name="connsiteY59" fmla="*/ 139083 h 955280"/>
                <a:gd name="connsiteX60" fmla="*/ 110809 w 184964"/>
                <a:gd name="connsiteY60" fmla="*/ 167315 h 955280"/>
                <a:gd name="connsiteX61" fmla="*/ 101384 w 184964"/>
                <a:gd name="connsiteY61" fmla="*/ 215844 h 955280"/>
                <a:gd name="connsiteX62" fmla="*/ 95721 w 184964"/>
                <a:gd name="connsiteY62" fmla="*/ 237959 h 955280"/>
                <a:gd name="connsiteX63" fmla="*/ 86338 w 184964"/>
                <a:gd name="connsiteY63" fmla="*/ 256312 h 955280"/>
                <a:gd name="connsiteX64" fmla="*/ 94315 w 184964"/>
                <a:gd name="connsiteY64" fmla="*/ 281734 h 955280"/>
                <a:gd name="connsiteX65" fmla="*/ 86338 w 184964"/>
                <a:gd name="connsiteY65" fmla="*/ 304841 h 955280"/>
                <a:gd name="connsiteX66" fmla="*/ 86338 w 184964"/>
                <a:gd name="connsiteY66" fmla="*/ 351469 h 955280"/>
                <a:gd name="connsiteX67" fmla="*/ 81625 w 184964"/>
                <a:gd name="connsiteY67" fmla="*/ 366060 h 955280"/>
                <a:gd name="connsiteX68" fmla="*/ 74102 w 184964"/>
                <a:gd name="connsiteY68" fmla="*/ 392433 h 955280"/>
                <a:gd name="connsiteX69" fmla="*/ 57567 w 184964"/>
                <a:gd name="connsiteY69" fmla="*/ 437655 h 955280"/>
                <a:gd name="connsiteX70" fmla="*/ 47688 w 184964"/>
                <a:gd name="connsiteY70" fmla="*/ 454603 h 955280"/>
                <a:gd name="connsiteX71" fmla="*/ 44836 w 184964"/>
                <a:gd name="connsiteY71" fmla="*/ 470145 h 955280"/>
                <a:gd name="connsiteX72" fmla="*/ 47688 w 184964"/>
                <a:gd name="connsiteY72" fmla="*/ 496972 h 955280"/>
                <a:gd name="connsiteX73" fmla="*/ 48598 w 184964"/>
                <a:gd name="connsiteY73" fmla="*/ 518633 h 955280"/>
                <a:gd name="connsiteX74" fmla="*/ 42025 w 184964"/>
                <a:gd name="connsiteY74" fmla="*/ 536531 h 955280"/>
                <a:gd name="connsiteX75" fmla="*/ 39173 w 184964"/>
                <a:gd name="connsiteY75" fmla="*/ 561333 h 955280"/>
                <a:gd name="connsiteX76" fmla="*/ 37313 w 184964"/>
                <a:gd name="connsiteY76" fmla="*/ 574065 h 955280"/>
                <a:gd name="connsiteX77" fmla="*/ 28343 w 184964"/>
                <a:gd name="connsiteY77" fmla="*/ 597130 h 955280"/>
                <a:gd name="connsiteX78" fmla="*/ 38263 w 184964"/>
                <a:gd name="connsiteY78" fmla="*/ 611226 h 955280"/>
                <a:gd name="connsiteX79" fmla="*/ 47688 w 184964"/>
                <a:gd name="connsiteY79" fmla="*/ 573114 h 955280"/>
                <a:gd name="connsiteX80" fmla="*/ 55666 w 184964"/>
                <a:gd name="connsiteY80" fmla="*/ 565095 h 955280"/>
                <a:gd name="connsiteX81" fmla="*/ 61329 w 184964"/>
                <a:gd name="connsiteY81" fmla="*/ 573114 h 955280"/>
                <a:gd name="connsiteX82" fmla="*/ 62734 w 184964"/>
                <a:gd name="connsiteY82" fmla="*/ 582497 h 955280"/>
                <a:gd name="connsiteX83" fmla="*/ 60833 w 184964"/>
                <a:gd name="connsiteY83" fmla="*/ 600396 h 955280"/>
                <a:gd name="connsiteX84" fmla="*/ 55666 w 184964"/>
                <a:gd name="connsiteY84" fmla="*/ 617385 h 955280"/>
                <a:gd name="connsiteX85" fmla="*/ 51904 w 184964"/>
                <a:gd name="connsiteY85" fmla="*/ 631026 h 955280"/>
                <a:gd name="connsiteX86" fmla="*/ 52855 w 184964"/>
                <a:gd name="connsiteY86" fmla="*/ 641401 h 955280"/>
                <a:gd name="connsiteX87" fmla="*/ 52359 w 184964"/>
                <a:gd name="connsiteY87" fmla="*/ 650330 h 955280"/>
                <a:gd name="connsiteX88" fmla="*/ 53310 w 184964"/>
                <a:gd name="connsiteY88" fmla="*/ 663062 h 955280"/>
                <a:gd name="connsiteX89" fmla="*/ 42480 w 184964"/>
                <a:gd name="connsiteY89" fmla="*/ 669179 h 955280"/>
                <a:gd name="connsiteX90" fmla="*/ 44381 w 184964"/>
                <a:gd name="connsiteY90" fmla="*/ 683316 h 955280"/>
                <a:gd name="connsiteX91" fmla="*/ 30699 w 184964"/>
                <a:gd name="connsiteY91" fmla="*/ 677653 h 955280"/>
                <a:gd name="connsiteX92" fmla="*/ 40124 w 184964"/>
                <a:gd name="connsiteY92" fmla="*/ 663516 h 955280"/>
                <a:gd name="connsiteX93" fmla="*/ 28839 w 184964"/>
                <a:gd name="connsiteY93" fmla="*/ 647974 h 955280"/>
                <a:gd name="connsiteX94" fmla="*/ 35907 w 184964"/>
                <a:gd name="connsiteY94" fmla="*/ 664922 h 955280"/>
                <a:gd name="connsiteX95" fmla="*/ 24581 w 184964"/>
                <a:gd name="connsiteY95" fmla="*/ 670089 h 955280"/>
                <a:gd name="connsiteX96" fmla="*/ 12180 w 184964"/>
                <a:gd name="connsiteY96" fmla="*/ 679059 h 955280"/>
                <a:gd name="connsiteX97" fmla="*/ 13131 w 184964"/>
                <a:gd name="connsiteY97" fmla="*/ 689434 h 955280"/>
                <a:gd name="connsiteX98" fmla="*/ -55 w 184964"/>
                <a:gd name="connsiteY98" fmla="*/ 702124 h 955280"/>
                <a:gd name="connsiteX99" fmla="*/ 5112 w 184964"/>
                <a:gd name="connsiteY99" fmla="*/ 703075 h 955280"/>
                <a:gd name="connsiteX100" fmla="*/ 14991 w 184964"/>
                <a:gd name="connsiteY100" fmla="*/ 703075 h 955280"/>
                <a:gd name="connsiteX101" fmla="*/ 27392 w 184964"/>
                <a:gd name="connsiteY101" fmla="*/ 704481 h 955280"/>
                <a:gd name="connsiteX102" fmla="*/ 29252 w 184964"/>
                <a:gd name="connsiteY102" fmla="*/ 715311 h 955280"/>
                <a:gd name="connsiteX103" fmla="*/ 22680 w 184964"/>
                <a:gd name="connsiteY103" fmla="*/ 728497 h 955280"/>
                <a:gd name="connsiteX104" fmla="*/ 42438 w 184964"/>
                <a:gd name="connsiteY104" fmla="*/ 730398 h 955280"/>
                <a:gd name="connsiteX105" fmla="*/ 42934 w 184964"/>
                <a:gd name="connsiteY105" fmla="*/ 738666 h 955280"/>
                <a:gd name="connsiteX106" fmla="*/ 28798 w 184964"/>
                <a:gd name="connsiteY106" fmla="*/ 735359 h 955280"/>
                <a:gd name="connsiteX107" fmla="*/ 16066 w 184964"/>
                <a:gd name="connsiteY107" fmla="*/ 736310 h 955280"/>
                <a:gd name="connsiteX108" fmla="*/ 1929 w 184964"/>
                <a:gd name="connsiteY108" fmla="*/ 748090 h 955280"/>
                <a:gd name="connsiteX109" fmla="*/ 9948 w 184964"/>
                <a:gd name="connsiteY109" fmla="*/ 757515 h 955280"/>
                <a:gd name="connsiteX110" fmla="*/ 20324 w 184964"/>
                <a:gd name="connsiteY110" fmla="*/ 750901 h 955280"/>
                <a:gd name="connsiteX111" fmla="*/ 29252 w 184964"/>
                <a:gd name="connsiteY111" fmla="*/ 751852 h 955280"/>
                <a:gd name="connsiteX112" fmla="*/ 18422 w 184964"/>
                <a:gd name="connsiteY112" fmla="*/ 760781 h 955280"/>
                <a:gd name="connsiteX113" fmla="*/ 7137 w 184964"/>
                <a:gd name="connsiteY113" fmla="*/ 773512 h 955280"/>
                <a:gd name="connsiteX114" fmla="*/ 5852 w 184964"/>
                <a:gd name="connsiteY114" fmla="*/ 780581 h 955280"/>
                <a:gd name="connsiteX115" fmla="*/ 11850 w 184964"/>
                <a:gd name="connsiteY115" fmla="*/ 782441 h 955280"/>
                <a:gd name="connsiteX116" fmla="*/ 17017 w 184964"/>
                <a:gd name="connsiteY116" fmla="*/ 789054 h 955280"/>
                <a:gd name="connsiteX117" fmla="*/ 23589 w 184964"/>
                <a:gd name="connsiteY117" fmla="*/ 780787 h 955280"/>
                <a:gd name="connsiteX118" fmla="*/ 32559 w 184964"/>
                <a:gd name="connsiteY118" fmla="*/ 770867 h 955280"/>
                <a:gd name="connsiteX119" fmla="*/ 29748 w 184964"/>
                <a:gd name="connsiteY119" fmla="*/ 785954 h 955280"/>
                <a:gd name="connsiteX120" fmla="*/ 26441 w 184964"/>
                <a:gd name="connsiteY120" fmla="*/ 801951 h 955280"/>
                <a:gd name="connsiteX121" fmla="*/ 20778 w 184964"/>
                <a:gd name="connsiteY121" fmla="*/ 809971 h 955280"/>
                <a:gd name="connsiteX122" fmla="*/ 13710 w 184964"/>
                <a:gd name="connsiteY122" fmla="*/ 815634 h 955280"/>
                <a:gd name="connsiteX123" fmla="*/ 13255 w 184964"/>
                <a:gd name="connsiteY123" fmla="*/ 828324 h 955280"/>
                <a:gd name="connsiteX124" fmla="*/ 24540 w 184964"/>
                <a:gd name="connsiteY124" fmla="*/ 825058 h 955280"/>
                <a:gd name="connsiteX125" fmla="*/ 35370 w 184964"/>
                <a:gd name="connsiteY125" fmla="*/ 825513 h 955280"/>
                <a:gd name="connsiteX126" fmla="*/ 39503 w 184964"/>
                <a:gd name="connsiteY126" fmla="*/ 832582 h 955280"/>
                <a:gd name="connsiteX127" fmla="*/ 29624 w 184964"/>
                <a:gd name="connsiteY127" fmla="*/ 842461 h 955280"/>
                <a:gd name="connsiteX128" fmla="*/ 42314 w 184964"/>
                <a:gd name="connsiteY128" fmla="*/ 843866 h 955280"/>
                <a:gd name="connsiteX129" fmla="*/ 49383 w 184964"/>
                <a:gd name="connsiteY129" fmla="*/ 841510 h 955280"/>
                <a:gd name="connsiteX130" fmla="*/ 63024 w 184964"/>
                <a:gd name="connsiteY130" fmla="*/ 846223 h 955280"/>
                <a:gd name="connsiteX131" fmla="*/ 44216 w 184964"/>
                <a:gd name="connsiteY131" fmla="*/ 853787 h 955280"/>
                <a:gd name="connsiteX132" fmla="*/ 38098 w 184964"/>
                <a:gd name="connsiteY132" fmla="*/ 866477 h 955280"/>
                <a:gd name="connsiteX133" fmla="*/ 53641 w 184964"/>
                <a:gd name="connsiteY133" fmla="*/ 861311 h 955280"/>
                <a:gd name="connsiteX134" fmla="*/ 86131 w 184964"/>
                <a:gd name="connsiteY134" fmla="*/ 863212 h 955280"/>
                <a:gd name="connsiteX135" fmla="*/ 72945 w 184964"/>
                <a:gd name="connsiteY135" fmla="*/ 867346 h 955280"/>
                <a:gd name="connsiteX136" fmla="*/ 59758 w 184964"/>
                <a:gd name="connsiteY136" fmla="*/ 869702 h 955280"/>
                <a:gd name="connsiteX137" fmla="*/ 47977 w 184964"/>
                <a:gd name="connsiteY137" fmla="*/ 877225 h 955280"/>
                <a:gd name="connsiteX138" fmla="*/ 48432 w 184964"/>
                <a:gd name="connsiteY138" fmla="*/ 885492 h 955280"/>
                <a:gd name="connsiteX139" fmla="*/ 67736 w 184964"/>
                <a:gd name="connsiteY139" fmla="*/ 877514 h 955280"/>
                <a:gd name="connsiteX140" fmla="*/ 91753 w 184964"/>
                <a:gd name="connsiteY140" fmla="*/ 872802 h 955280"/>
                <a:gd name="connsiteX141" fmla="*/ 75756 w 184964"/>
                <a:gd name="connsiteY141" fmla="*/ 881731 h 955280"/>
                <a:gd name="connsiteX142" fmla="*/ 64925 w 184964"/>
                <a:gd name="connsiteY142" fmla="*/ 892106 h 955280"/>
                <a:gd name="connsiteX143" fmla="*/ 42314 w 184964"/>
                <a:gd name="connsiteY143" fmla="*/ 889254 h 955280"/>
                <a:gd name="connsiteX144" fmla="*/ 44671 w 184964"/>
                <a:gd name="connsiteY144" fmla="*/ 903391 h 955280"/>
                <a:gd name="connsiteX145" fmla="*/ 63024 w 184964"/>
                <a:gd name="connsiteY145" fmla="*/ 907524 h 955280"/>
                <a:gd name="connsiteX146" fmla="*/ 76706 w 184964"/>
                <a:gd name="connsiteY146" fmla="*/ 913187 h 955280"/>
                <a:gd name="connsiteX147" fmla="*/ 72945 w 184964"/>
                <a:gd name="connsiteY147" fmla="*/ 906119 h 955280"/>
                <a:gd name="connsiteX148" fmla="*/ 81212 w 184964"/>
                <a:gd name="connsiteY148" fmla="*/ 899960 h 955280"/>
                <a:gd name="connsiteX149" fmla="*/ 97362 w 184964"/>
                <a:gd name="connsiteY149" fmla="*/ 893098 h 955280"/>
                <a:gd name="connsiteX150" fmla="*/ 97746 w 184964"/>
                <a:gd name="connsiteY150" fmla="*/ 884914 h 955280"/>
                <a:gd name="connsiteX151" fmla="*/ 116554 w 184964"/>
                <a:gd name="connsiteY151" fmla="*/ 864659 h 955280"/>
                <a:gd name="connsiteX152" fmla="*/ 113744 w 184964"/>
                <a:gd name="connsiteY152" fmla="*/ 875034 h 955280"/>
                <a:gd name="connsiteX153" fmla="*/ 110437 w 184964"/>
                <a:gd name="connsiteY153" fmla="*/ 887435 h 955280"/>
                <a:gd name="connsiteX154" fmla="*/ 129741 w 184964"/>
                <a:gd name="connsiteY154" fmla="*/ 888386 h 955280"/>
                <a:gd name="connsiteX155" fmla="*/ 117960 w 184964"/>
                <a:gd name="connsiteY155" fmla="*/ 897811 h 955280"/>
                <a:gd name="connsiteX156" fmla="*/ 118911 w 184964"/>
                <a:gd name="connsiteY156" fmla="*/ 912857 h 955280"/>
                <a:gd name="connsiteX157" fmla="*/ 109982 w 184964"/>
                <a:gd name="connsiteY157" fmla="*/ 895454 h 955280"/>
                <a:gd name="connsiteX158" fmla="*/ 105848 w 184964"/>
                <a:gd name="connsiteY158" fmla="*/ 908641 h 955280"/>
                <a:gd name="connsiteX159" fmla="*/ 95473 w 184964"/>
                <a:gd name="connsiteY159" fmla="*/ 904837 h 955280"/>
                <a:gd name="connsiteX160" fmla="*/ 89851 w 184964"/>
                <a:gd name="connsiteY160" fmla="*/ 912857 h 955280"/>
                <a:gd name="connsiteX161" fmla="*/ 79021 w 184964"/>
                <a:gd name="connsiteY161" fmla="*/ 921124 h 955280"/>
                <a:gd name="connsiteX162" fmla="*/ 94563 w 184964"/>
                <a:gd name="connsiteY162" fmla="*/ 924431 h 955280"/>
                <a:gd name="connsiteX163" fmla="*/ 105394 w 184964"/>
                <a:gd name="connsiteY163" fmla="*/ 943280 h 955280"/>
                <a:gd name="connsiteX164" fmla="*/ 112917 w 184964"/>
                <a:gd name="connsiteY164" fmla="*/ 926746 h 955280"/>
                <a:gd name="connsiteX165" fmla="*/ 128005 w 184964"/>
                <a:gd name="connsiteY165" fmla="*/ 946504 h 955280"/>
                <a:gd name="connsiteX166" fmla="*/ 135528 w 184964"/>
                <a:gd name="connsiteY166" fmla="*/ 938981 h 955280"/>
                <a:gd name="connsiteX167" fmla="*/ 157643 w 184964"/>
                <a:gd name="connsiteY167" fmla="*/ 954978 h 955280"/>
                <a:gd name="connsiteX168" fmla="*/ 154832 w 184964"/>
                <a:gd name="connsiteY168" fmla="*/ 940841 h 955280"/>
                <a:gd name="connsiteX169" fmla="*/ 167233 w 184964"/>
                <a:gd name="connsiteY169" fmla="*/ 940841 h 955280"/>
                <a:gd name="connsiteX170" fmla="*/ 181370 w 184964"/>
                <a:gd name="connsiteY170" fmla="*/ 938981 h 955280"/>
                <a:gd name="connsiteX171" fmla="*/ 184883 w 184964"/>
                <a:gd name="connsiteY171" fmla="*/ 937617 h 955280"/>
                <a:gd name="connsiteX172" fmla="*/ 149127 w 184964"/>
                <a:gd name="connsiteY172" fmla="*/ 935716 h 955280"/>
                <a:gd name="connsiteX173" fmla="*/ 149127 w 184964"/>
                <a:gd name="connsiteY173" fmla="*/ 865775 h 955280"/>
                <a:gd name="connsiteX174" fmla="*/ 147639 w 184964"/>
                <a:gd name="connsiteY174" fmla="*/ 865527 h 955280"/>
                <a:gd name="connsiteX175" fmla="*/ 130195 w 184964"/>
                <a:gd name="connsiteY175" fmla="*/ 857507 h 955280"/>
                <a:gd name="connsiteX176" fmla="*/ 132676 w 184964"/>
                <a:gd name="connsiteY176" fmla="*/ 854366 h 955280"/>
                <a:gd name="connsiteX177" fmla="*/ 121225 w 184964"/>
                <a:gd name="connsiteY177" fmla="*/ 847752 h 955280"/>
                <a:gd name="connsiteX178" fmla="*/ 83692 w 184964"/>
                <a:gd name="connsiteY178" fmla="*/ 849033 h 95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4964" h="955280">
                  <a:moveTo>
                    <a:pt x="83692" y="849033"/>
                  </a:moveTo>
                  <a:cubicBezTo>
                    <a:pt x="78608" y="849654"/>
                    <a:pt x="76665" y="840105"/>
                    <a:pt x="73482" y="840105"/>
                  </a:cubicBezTo>
                  <a:cubicBezTo>
                    <a:pt x="70299" y="840105"/>
                    <a:pt x="69679" y="823570"/>
                    <a:pt x="72201" y="815882"/>
                  </a:cubicBezTo>
                  <a:cubicBezTo>
                    <a:pt x="74722" y="808193"/>
                    <a:pt x="57567" y="812037"/>
                    <a:pt x="52442" y="809475"/>
                  </a:cubicBezTo>
                  <a:cubicBezTo>
                    <a:pt x="47316" y="806912"/>
                    <a:pt x="54385" y="801828"/>
                    <a:pt x="48639" y="795462"/>
                  </a:cubicBezTo>
                  <a:cubicBezTo>
                    <a:pt x="42893" y="789096"/>
                    <a:pt x="47357" y="780167"/>
                    <a:pt x="47977" y="775703"/>
                  </a:cubicBezTo>
                  <a:cubicBezTo>
                    <a:pt x="48598" y="771239"/>
                    <a:pt x="52442" y="761690"/>
                    <a:pt x="59469" y="761690"/>
                  </a:cubicBezTo>
                  <a:cubicBezTo>
                    <a:pt x="66496" y="761690"/>
                    <a:pt x="61371" y="751480"/>
                    <a:pt x="68398" y="747016"/>
                  </a:cubicBezTo>
                  <a:cubicBezTo>
                    <a:pt x="75425" y="742551"/>
                    <a:pt x="62032" y="734904"/>
                    <a:pt x="67778" y="730481"/>
                  </a:cubicBezTo>
                  <a:cubicBezTo>
                    <a:pt x="73523" y="726058"/>
                    <a:pt x="67778" y="717749"/>
                    <a:pt x="76665" y="716468"/>
                  </a:cubicBezTo>
                  <a:cubicBezTo>
                    <a:pt x="85552" y="715187"/>
                    <a:pt x="76665" y="703695"/>
                    <a:pt x="83072" y="701794"/>
                  </a:cubicBezTo>
                  <a:cubicBezTo>
                    <a:pt x="89479" y="699892"/>
                    <a:pt x="81791" y="692865"/>
                    <a:pt x="83692" y="685259"/>
                  </a:cubicBezTo>
                  <a:cubicBezTo>
                    <a:pt x="85594" y="677653"/>
                    <a:pt x="78608" y="671866"/>
                    <a:pt x="86875" y="668725"/>
                  </a:cubicBezTo>
                  <a:cubicBezTo>
                    <a:pt x="95142" y="665583"/>
                    <a:pt x="89438" y="659176"/>
                    <a:pt x="83692" y="654712"/>
                  </a:cubicBezTo>
                  <a:cubicBezTo>
                    <a:pt x="77946" y="650247"/>
                    <a:pt x="84973" y="650247"/>
                    <a:pt x="91959" y="650247"/>
                  </a:cubicBezTo>
                  <a:cubicBezTo>
                    <a:pt x="98945" y="650247"/>
                    <a:pt x="95142" y="638797"/>
                    <a:pt x="88735" y="640699"/>
                  </a:cubicBezTo>
                  <a:cubicBezTo>
                    <a:pt x="81212" y="642931"/>
                    <a:pt x="76624" y="635573"/>
                    <a:pt x="82369" y="629869"/>
                  </a:cubicBezTo>
                  <a:cubicBezTo>
                    <a:pt x="88115" y="624164"/>
                    <a:pt x="77285" y="620279"/>
                    <a:pt x="79186" y="616475"/>
                  </a:cubicBezTo>
                  <a:cubicBezTo>
                    <a:pt x="81518" y="612710"/>
                    <a:pt x="80708" y="607799"/>
                    <a:pt x="77285" y="604984"/>
                  </a:cubicBezTo>
                  <a:cubicBezTo>
                    <a:pt x="73441" y="602463"/>
                    <a:pt x="76004" y="583324"/>
                    <a:pt x="80468" y="582662"/>
                  </a:cubicBezTo>
                  <a:cubicBezTo>
                    <a:pt x="84932" y="582001"/>
                    <a:pt x="81749" y="564805"/>
                    <a:pt x="81749" y="559721"/>
                  </a:cubicBezTo>
                  <a:cubicBezTo>
                    <a:pt x="81749" y="554637"/>
                    <a:pt x="76624" y="549511"/>
                    <a:pt x="77285" y="545047"/>
                  </a:cubicBezTo>
                  <a:cubicBezTo>
                    <a:pt x="77946" y="540582"/>
                    <a:pt x="82989" y="539301"/>
                    <a:pt x="82989" y="530414"/>
                  </a:cubicBezTo>
                  <a:cubicBezTo>
                    <a:pt x="82989" y="521526"/>
                    <a:pt x="84932" y="517641"/>
                    <a:pt x="88735" y="517020"/>
                  </a:cubicBezTo>
                  <a:cubicBezTo>
                    <a:pt x="92538" y="516400"/>
                    <a:pt x="89396" y="506190"/>
                    <a:pt x="90017" y="501065"/>
                  </a:cubicBezTo>
                  <a:cubicBezTo>
                    <a:pt x="90636" y="495939"/>
                    <a:pt x="100847" y="501065"/>
                    <a:pt x="102128" y="492797"/>
                  </a:cubicBezTo>
                  <a:cubicBezTo>
                    <a:pt x="103409" y="484530"/>
                    <a:pt x="95762" y="485770"/>
                    <a:pt x="97044" y="480686"/>
                  </a:cubicBezTo>
                  <a:cubicBezTo>
                    <a:pt x="98573" y="474568"/>
                    <a:pt x="96382" y="466673"/>
                    <a:pt x="96382" y="452619"/>
                  </a:cubicBezTo>
                  <a:cubicBezTo>
                    <a:pt x="96382" y="438564"/>
                    <a:pt x="107874" y="435423"/>
                    <a:pt x="112338" y="431578"/>
                  </a:cubicBezTo>
                  <a:cubicBezTo>
                    <a:pt x="116802" y="427734"/>
                    <a:pt x="106592" y="407355"/>
                    <a:pt x="112338" y="404834"/>
                  </a:cubicBezTo>
                  <a:cubicBezTo>
                    <a:pt x="118084" y="402312"/>
                    <a:pt x="114240" y="392722"/>
                    <a:pt x="118704" y="389498"/>
                  </a:cubicBezTo>
                  <a:cubicBezTo>
                    <a:pt x="123168" y="386274"/>
                    <a:pt x="121887" y="379329"/>
                    <a:pt x="124450" y="371682"/>
                  </a:cubicBezTo>
                  <a:cubicBezTo>
                    <a:pt x="127013" y="364035"/>
                    <a:pt x="119365" y="360190"/>
                    <a:pt x="119365" y="353205"/>
                  </a:cubicBezTo>
                  <a:cubicBezTo>
                    <a:pt x="119605" y="345566"/>
                    <a:pt x="117112" y="338092"/>
                    <a:pt x="112338" y="332123"/>
                  </a:cubicBezTo>
                  <a:cubicBezTo>
                    <a:pt x="106592" y="324476"/>
                    <a:pt x="108494" y="309182"/>
                    <a:pt x="112338" y="309182"/>
                  </a:cubicBezTo>
                  <a:cubicBezTo>
                    <a:pt x="116182" y="309182"/>
                    <a:pt x="114240" y="294548"/>
                    <a:pt x="121267" y="292647"/>
                  </a:cubicBezTo>
                  <a:cubicBezTo>
                    <a:pt x="128294" y="290746"/>
                    <a:pt x="124450" y="279915"/>
                    <a:pt x="121267" y="270987"/>
                  </a:cubicBezTo>
                  <a:cubicBezTo>
                    <a:pt x="118084" y="262058"/>
                    <a:pt x="127013" y="266523"/>
                    <a:pt x="127013" y="259495"/>
                  </a:cubicBezTo>
                  <a:cubicBezTo>
                    <a:pt x="127013" y="252468"/>
                    <a:pt x="130815" y="242961"/>
                    <a:pt x="136561" y="240357"/>
                  </a:cubicBezTo>
                  <a:cubicBezTo>
                    <a:pt x="142307" y="237752"/>
                    <a:pt x="142927" y="227005"/>
                    <a:pt x="142927" y="222499"/>
                  </a:cubicBezTo>
                  <a:cubicBezTo>
                    <a:pt x="142927" y="217994"/>
                    <a:pt x="151442" y="216134"/>
                    <a:pt x="155576" y="212000"/>
                  </a:cubicBezTo>
                  <a:cubicBezTo>
                    <a:pt x="159709" y="207866"/>
                    <a:pt x="147929" y="201790"/>
                    <a:pt x="154915" y="197987"/>
                  </a:cubicBezTo>
                  <a:cubicBezTo>
                    <a:pt x="161900" y="194184"/>
                    <a:pt x="149210" y="178228"/>
                    <a:pt x="153013" y="175004"/>
                  </a:cubicBezTo>
                  <a:cubicBezTo>
                    <a:pt x="156816" y="171780"/>
                    <a:pt x="153633" y="164835"/>
                    <a:pt x="154294" y="159709"/>
                  </a:cubicBezTo>
                  <a:cubicBezTo>
                    <a:pt x="154956" y="154584"/>
                    <a:pt x="175955" y="145077"/>
                    <a:pt x="178517" y="140612"/>
                  </a:cubicBezTo>
                  <a:cubicBezTo>
                    <a:pt x="181113" y="132593"/>
                    <a:pt x="182507" y="124235"/>
                    <a:pt x="182651" y="115810"/>
                  </a:cubicBezTo>
                  <a:cubicBezTo>
                    <a:pt x="176079" y="119944"/>
                    <a:pt x="170250" y="122342"/>
                    <a:pt x="169300" y="119944"/>
                  </a:cubicBezTo>
                  <a:cubicBezTo>
                    <a:pt x="167439" y="115562"/>
                    <a:pt x="169919" y="102376"/>
                    <a:pt x="164298" y="96713"/>
                  </a:cubicBezTo>
                  <a:cubicBezTo>
                    <a:pt x="158676" y="91050"/>
                    <a:pt x="162396" y="79765"/>
                    <a:pt x="156775" y="77244"/>
                  </a:cubicBezTo>
                  <a:cubicBezTo>
                    <a:pt x="151153" y="74722"/>
                    <a:pt x="144374" y="63437"/>
                    <a:pt x="149210" y="59676"/>
                  </a:cubicBezTo>
                  <a:cubicBezTo>
                    <a:pt x="154046" y="55914"/>
                    <a:pt x="149210" y="48391"/>
                    <a:pt x="153633" y="44588"/>
                  </a:cubicBezTo>
                  <a:cubicBezTo>
                    <a:pt x="158056" y="40785"/>
                    <a:pt x="151111" y="40206"/>
                    <a:pt x="144829" y="32683"/>
                  </a:cubicBezTo>
                  <a:cubicBezTo>
                    <a:pt x="138545" y="25160"/>
                    <a:pt x="147350" y="15735"/>
                    <a:pt x="139785" y="10072"/>
                  </a:cubicBezTo>
                  <a:cubicBezTo>
                    <a:pt x="132221" y="4409"/>
                    <a:pt x="132262" y="-2329"/>
                    <a:pt x="130402" y="647"/>
                  </a:cubicBezTo>
                  <a:cubicBezTo>
                    <a:pt x="128542" y="3624"/>
                    <a:pt x="127880" y="14454"/>
                    <a:pt x="121598" y="17595"/>
                  </a:cubicBezTo>
                  <a:cubicBezTo>
                    <a:pt x="119960" y="18579"/>
                    <a:pt x="118415" y="19699"/>
                    <a:pt x="116968" y="20944"/>
                  </a:cubicBezTo>
                  <a:cubicBezTo>
                    <a:pt x="116968" y="26152"/>
                    <a:pt x="115149" y="34915"/>
                    <a:pt x="117216" y="40041"/>
                  </a:cubicBezTo>
                  <a:cubicBezTo>
                    <a:pt x="120027" y="47109"/>
                    <a:pt x="121349" y="81377"/>
                    <a:pt x="118621" y="94688"/>
                  </a:cubicBezTo>
                  <a:cubicBezTo>
                    <a:pt x="116501" y="105505"/>
                    <a:pt x="113740" y="116191"/>
                    <a:pt x="110354" y="126682"/>
                  </a:cubicBezTo>
                  <a:cubicBezTo>
                    <a:pt x="107502" y="134701"/>
                    <a:pt x="116927" y="135197"/>
                    <a:pt x="113165" y="139083"/>
                  </a:cubicBezTo>
                  <a:cubicBezTo>
                    <a:pt x="109403" y="142968"/>
                    <a:pt x="110809" y="152269"/>
                    <a:pt x="110809" y="167315"/>
                  </a:cubicBezTo>
                  <a:cubicBezTo>
                    <a:pt x="110809" y="182362"/>
                    <a:pt x="101880" y="207825"/>
                    <a:pt x="101384" y="215844"/>
                  </a:cubicBezTo>
                  <a:cubicBezTo>
                    <a:pt x="100888" y="223863"/>
                    <a:pt x="94811" y="229030"/>
                    <a:pt x="95721" y="237959"/>
                  </a:cubicBezTo>
                  <a:cubicBezTo>
                    <a:pt x="96630" y="246888"/>
                    <a:pt x="91587" y="252096"/>
                    <a:pt x="86338" y="256312"/>
                  </a:cubicBezTo>
                  <a:cubicBezTo>
                    <a:pt x="81088" y="260529"/>
                    <a:pt x="94811" y="274252"/>
                    <a:pt x="94315" y="281734"/>
                  </a:cubicBezTo>
                  <a:cubicBezTo>
                    <a:pt x="93819" y="289216"/>
                    <a:pt x="83981" y="292564"/>
                    <a:pt x="86338" y="304841"/>
                  </a:cubicBezTo>
                  <a:cubicBezTo>
                    <a:pt x="89273" y="320136"/>
                    <a:pt x="86338" y="346178"/>
                    <a:pt x="86338" y="351469"/>
                  </a:cubicBezTo>
                  <a:cubicBezTo>
                    <a:pt x="86338" y="356760"/>
                    <a:pt x="80220" y="356181"/>
                    <a:pt x="81625" y="366060"/>
                  </a:cubicBezTo>
                  <a:cubicBezTo>
                    <a:pt x="83031" y="375940"/>
                    <a:pt x="75507" y="378461"/>
                    <a:pt x="74102" y="392433"/>
                  </a:cubicBezTo>
                  <a:cubicBezTo>
                    <a:pt x="72697" y="406405"/>
                    <a:pt x="61701" y="426825"/>
                    <a:pt x="57567" y="437655"/>
                  </a:cubicBezTo>
                  <a:cubicBezTo>
                    <a:pt x="53434" y="448485"/>
                    <a:pt x="53434" y="454603"/>
                    <a:pt x="47688" y="454603"/>
                  </a:cubicBezTo>
                  <a:cubicBezTo>
                    <a:pt x="41942" y="454603"/>
                    <a:pt x="40620" y="460720"/>
                    <a:pt x="44836" y="470145"/>
                  </a:cubicBezTo>
                  <a:cubicBezTo>
                    <a:pt x="49052" y="479570"/>
                    <a:pt x="42025" y="487548"/>
                    <a:pt x="47688" y="496972"/>
                  </a:cubicBezTo>
                  <a:cubicBezTo>
                    <a:pt x="53351" y="506397"/>
                    <a:pt x="51450" y="509704"/>
                    <a:pt x="48598" y="518633"/>
                  </a:cubicBezTo>
                  <a:cubicBezTo>
                    <a:pt x="45745" y="527561"/>
                    <a:pt x="42025" y="528057"/>
                    <a:pt x="42025" y="536531"/>
                  </a:cubicBezTo>
                  <a:cubicBezTo>
                    <a:pt x="42025" y="545005"/>
                    <a:pt x="35411" y="552074"/>
                    <a:pt x="39173" y="561333"/>
                  </a:cubicBezTo>
                  <a:cubicBezTo>
                    <a:pt x="42934" y="570592"/>
                    <a:pt x="42025" y="574065"/>
                    <a:pt x="37313" y="574065"/>
                  </a:cubicBezTo>
                  <a:cubicBezTo>
                    <a:pt x="32600" y="574065"/>
                    <a:pt x="30244" y="581588"/>
                    <a:pt x="28343" y="597130"/>
                  </a:cubicBezTo>
                  <a:cubicBezTo>
                    <a:pt x="26441" y="612673"/>
                    <a:pt x="26937" y="612177"/>
                    <a:pt x="38263" y="611226"/>
                  </a:cubicBezTo>
                  <a:cubicBezTo>
                    <a:pt x="49590" y="610275"/>
                    <a:pt x="40620" y="573114"/>
                    <a:pt x="47688" y="573114"/>
                  </a:cubicBezTo>
                  <a:cubicBezTo>
                    <a:pt x="54757" y="573114"/>
                    <a:pt x="48598" y="566955"/>
                    <a:pt x="55666" y="565095"/>
                  </a:cubicBezTo>
                  <a:cubicBezTo>
                    <a:pt x="62734" y="563234"/>
                    <a:pt x="56617" y="571667"/>
                    <a:pt x="61329" y="573114"/>
                  </a:cubicBezTo>
                  <a:cubicBezTo>
                    <a:pt x="66042" y="574561"/>
                    <a:pt x="69348" y="578281"/>
                    <a:pt x="62734" y="582497"/>
                  </a:cubicBezTo>
                  <a:cubicBezTo>
                    <a:pt x="56121" y="586714"/>
                    <a:pt x="64140" y="595229"/>
                    <a:pt x="60833" y="600396"/>
                  </a:cubicBezTo>
                  <a:cubicBezTo>
                    <a:pt x="57526" y="605563"/>
                    <a:pt x="52855" y="611226"/>
                    <a:pt x="55666" y="617385"/>
                  </a:cubicBezTo>
                  <a:cubicBezTo>
                    <a:pt x="58477" y="623544"/>
                    <a:pt x="52359" y="623007"/>
                    <a:pt x="51904" y="631026"/>
                  </a:cubicBezTo>
                  <a:cubicBezTo>
                    <a:pt x="51450" y="639045"/>
                    <a:pt x="56038" y="639500"/>
                    <a:pt x="52855" y="641401"/>
                  </a:cubicBezTo>
                  <a:cubicBezTo>
                    <a:pt x="49672" y="643303"/>
                    <a:pt x="56989" y="649379"/>
                    <a:pt x="52359" y="650330"/>
                  </a:cubicBezTo>
                  <a:cubicBezTo>
                    <a:pt x="47729" y="651281"/>
                    <a:pt x="50499" y="657399"/>
                    <a:pt x="53310" y="663062"/>
                  </a:cubicBezTo>
                  <a:cubicBezTo>
                    <a:pt x="56121" y="668725"/>
                    <a:pt x="47192" y="665376"/>
                    <a:pt x="42480" y="669179"/>
                  </a:cubicBezTo>
                  <a:cubicBezTo>
                    <a:pt x="37767" y="672982"/>
                    <a:pt x="47192" y="678108"/>
                    <a:pt x="44381" y="683316"/>
                  </a:cubicBezTo>
                  <a:cubicBezTo>
                    <a:pt x="41570" y="688525"/>
                    <a:pt x="34006" y="680464"/>
                    <a:pt x="30699" y="677653"/>
                  </a:cubicBezTo>
                  <a:cubicBezTo>
                    <a:pt x="27392" y="674842"/>
                    <a:pt x="35907" y="669386"/>
                    <a:pt x="40124" y="663516"/>
                  </a:cubicBezTo>
                  <a:cubicBezTo>
                    <a:pt x="44340" y="657647"/>
                    <a:pt x="35990" y="645163"/>
                    <a:pt x="28839" y="647974"/>
                  </a:cubicBezTo>
                  <a:cubicBezTo>
                    <a:pt x="21688" y="650785"/>
                    <a:pt x="35907" y="658804"/>
                    <a:pt x="35907" y="664922"/>
                  </a:cubicBezTo>
                  <a:cubicBezTo>
                    <a:pt x="35907" y="671039"/>
                    <a:pt x="24127" y="663516"/>
                    <a:pt x="24581" y="670089"/>
                  </a:cubicBezTo>
                  <a:cubicBezTo>
                    <a:pt x="25036" y="676661"/>
                    <a:pt x="16603" y="674222"/>
                    <a:pt x="12180" y="679059"/>
                  </a:cubicBezTo>
                  <a:cubicBezTo>
                    <a:pt x="7757" y="683895"/>
                    <a:pt x="17843" y="688029"/>
                    <a:pt x="13131" y="689434"/>
                  </a:cubicBezTo>
                  <a:cubicBezTo>
                    <a:pt x="8419" y="690840"/>
                    <a:pt x="400" y="697412"/>
                    <a:pt x="-55" y="702124"/>
                  </a:cubicBezTo>
                  <a:cubicBezTo>
                    <a:pt x="-510" y="706837"/>
                    <a:pt x="5112" y="707787"/>
                    <a:pt x="5112" y="703075"/>
                  </a:cubicBezTo>
                  <a:cubicBezTo>
                    <a:pt x="5112" y="698363"/>
                    <a:pt x="12635" y="696957"/>
                    <a:pt x="14991" y="703075"/>
                  </a:cubicBezTo>
                  <a:cubicBezTo>
                    <a:pt x="17347" y="709193"/>
                    <a:pt x="20654" y="703075"/>
                    <a:pt x="27392" y="704481"/>
                  </a:cubicBezTo>
                  <a:cubicBezTo>
                    <a:pt x="34130" y="705886"/>
                    <a:pt x="33014" y="715807"/>
                    <a:pt x="29252" y="715311"/>
                  </a:cubicBezTo>
                  <a:cubicBezTo>
                    <a:pt x="25491" y="714815"/>
                    <a:pt x="21729" y="721428"/>
                    <a:pt x="22680" y="728497"/>
                  </a:cubicBezTo>
                  <a:cubicBezTo>
                    <a:pt x="23631" y="735565"/>
                    <a:pt x="36775" y="728497"/>
                    <a:pt x="42438" y="730398"/>
                  </a:cubicBezTo>
                  <a:cubicBezTo>
                    <a:pt x="48102" y="732300"/>
                    <a:pt x="46200" y="742179"/>
                    <a:pt x="42934" y="738666"/>
                  </a:cubicBezTo>
                  <a:cubicBezTo>
                    <a:pt x="39669" y="735152"/>
                    <a:pt x="32063" y="729696"/>
                    <a:pt x="28798" y="735359"/>
                  </a:cubicBezTo>
                  <a:cubicBezTo>
                    <a:pt x="25532" y="741022"/>
                    <a:pt x="20530" y="738211"/>
                    <a:pt x="16066" y="736310"/>
                  </a:cubicBezTo>
                  <a:cubicBezTo>
                    <a:pt x="11602" y="734408"/>
                    <a:pt x="-3238" y="744329"/>
                    <a:pt x="1929" y="748090"/>
                  </a:cubicBezTo>
                  <a:cubicBezTo>
                    <a:pt x="7096" y="751852"/>
                    <a:pt x="6641" y="757970"/>
                    <a:pt x="9948" y="757515"/>
                  </a:cubicBezTo>
                  <a:cubicBezTo>
                    <a:pt x="14193" y="756895"/>
                    <a:pt x="17971" y="754489"/>
                    <a:pt x="20324" y="750901"/>
                  </a:cubicBezTo>
                  <a:cubicBezTo>
                    <a:pt x="22184" y="747140"/>
                    <a:pt x="28591" y="743378"/>
                    <a:pt x="29252" y="751852"/>
                  </a:cubicBezTo>
                  <a:cubicBezTo>
                    <a:pt x="29913" y="760326"/>
                    <a:pt x="20324" y="755985"/>
                    <a:pt x="18422" y="760781"/>
                  </a:cubicBezTo>
                  <a:cubicBezTo>
                    <a:pt x="15909" y="765989"/>
                    <a:pt x="12003" y="770412"/>
                    <a:pt x="7137" y="773512"/>
                  </a:cubicBezTo>
                  <a:cubicBezTo>
                    <a:pt x="4827" y="775124"/>
                    <a:pt x="4252" y="778266"/>
                    <a:pt x="5852" y="780581"/>
                  </a:cubicBezTo>
                  <a:cubicBezTo>
                    <a:pt x="7183" y="782524"/>
                    <a:pt x="9663" y="783268"/>
                    <a:pt x="11850" y="782441"/>
                  </a:cubicBezTo>
                  <a:cubicBezTo>
                    <a:pt x="16562" y="780085"/>
                    <a:pt x="10444" y="788104"/>
                    <a:pt x="17017" y="789054"/>
                  </a:cubicBezTo>
                  <a:cubicBezTo>
                    <a:pt x="23589" y="790005"/>
                    <a:pt x="25036" y="785293"/>
                    <a:pt x="23589" y="780787"/>
                  </a:cubicBezTo>
                  <a:cubicBezTo>
                    <a:pt x="22142" y="776282"/>
                    <a:pt x="26896" y="765700"/>
                    <a:pt x="32559" y="770867"/>
                  </a:cubicBezTo>
                  <a:cubicBezTo>
                    <a:pt x="38222" y="776034"/>
                    <a:pt x="29748" y="781242"/>
                    <a:pt x="29748" y="785954"/>
                  </a:cubicBezTo>
                  <a:cubicBezTo>
                    <a:pt x="29748" y="790667"/>
                    <a:pt x="26441" y="796784"/>
                    <a:pt x="26441" y="801951"/>
                  </a:cubicBezTo>
                  <a:cubicBezTo>
                    <a:pt x="26441" y="807118"/>
                    <a:pt x="20324" y="804308"/>
                    <a:pt x="20778" y="809971"/>
                  </a:cubicBezTo>
                  <a:cubicBezTo>
                    <a:pt x="21233" y="815634"/>
                    <a:pt x="7592" y="811872"/>
                    <a:pt x="13710" y="815634"/>
                  </a:cubicBezTo>
                  <a:cubicBezTo>
                    <a:pt x="19827" y="819395"/>
                    <a:pt x="9948" y="824562"/>
                    <a:pt x="13255" y="828324"/>
                  </a:cubicBezTo>
                  <a:cubicBezTo>
                    <a:pt x="16562" y="832086"/>
                    <a:pt x="19373" y="823157"/>
                    <a:pt x="24540" y="825058"/>
                  </a:cubicBezTo>
                  <a:cubicBezTo>
                    <a:pt x="29707" y="826960"/>
                    <a:pt x="28673" y="828324"/>
                    <a:pt x="35370" y="825513"/>
                  </a:cubicBezTo>
                  <a:cubicBezTo>
                    <a:pt x="42066" y="822702"/>
                    <a:pt x="45745" y="830680"/>
                    <a:pt x="39503" y="832582"/>
                  </a:cubicBezTo>
                  <a:cubicBezTo>
                    <a:pt x="33262" y="834483"/>
                    <a:pt x="26772" y="841510"/>
                    <a:pt x="29624" y="842461"/>
                  </a:cubicBezTo>
                  <a:cubicBezTo>
                    <a:pt x="32476" y="843412"/>
                    <a:pt x="40454" y="837749"/>
                    <a:pt x="42314" y="843866"/>
                  </a:cubicBezTo>
                  <a:cubicBezTo>
                    <a:pt x="44175" y="849984"/>
                    <a:pt x="48928" y="848000"/>
                    <a:pt x="49383" y="841510"/>
                  </a:cubicBezTo>
                  <a:cubicBezTo>
                    <a:pt x="49838" y="835020"/>
                    <a:pt x="61164" y="840601"/>
                    <a:pt x="63024" y="846223"/>
                  </a:cubicBezTo>
                  <a:cubicBezTo>
                    <a:pt x="64884" y="851844"/>
                    <a:pt x="51284" y="855193"/>
                    <a:pt x="44216" y="853787"/>
                  </a:cubicBezTo>
                  <a:cubicBezTo>
                    <a:pt x="37147" y="852382"/>
                    <a:pt x="33386" y="860360"/>
                    <a:pt x="38098" y="866477"/>
                  </a:cubicBezTo>
                  <a:cubicBezTo>
                    <a:pt x="42810" y="872595"/>
                    <a:pt x="48432" y="866477"/>
                    <a:pt x="53641" y="861311"/>
                  </a:cubicBezTo>
                  <a:cubicBezTo>
                    <a:pt x="58849" y="856143"/>
                    <a:pt x="84229" y="857549"/>
                    <a:pt x="86131" y="863212"/>
                  </a:cubicBezTo>
                  <a:cubicBezTo>
                    <a:pt x="88032" y="868875"/>
                    <a:pt x="74350" y="864121"/>
                    <a:pt x="72945" y="867346"/>
                  </a:cubicBezTo>
                  <a:cubicBezTo>
                    <a:pt x="71539" y="870570"/>
                    <a:pt x="61164" y="873463"/>
                    <a:pt x="59758" y="869702"/>
                  </a:cubicBezTo>
                  <a:cubicBezTo>
                    <a:pt x="58353" y="865940"/>
                    <a:pt x="48432" y="871107"/>
                    <a:pt x="47977" y="877225"/>
                  </a:cubicBezTo>
                  <a:cubicBezTo>
                    <a:pt x="47523" y="883343"/>
                    <a:pt x="39958" y="883343"/>
                    <a:pt x="48432" y="885492"/>
                  </a:cubicBezTo>
                  <a:cubicBezTo>
                    <a:pt x="56906" y="887641"/>
                    <a:pt x="54550" y="876564"/>
                    <a:pt x="67736" y="877514"/>
                  </a:cubicBezTo>
                  <a:cubicBezTo>
                    <a:pt x="80923" y="878465"/>
                    <a:pt x="87991" y="865113"/>
                    <a:pt x="91753" y="872802"/>
                  </a:cubicBezTo>
                  <a:cubicBezTo>
                    <a:pt x="95514" y="880490"/>
                    <a:pt x="80923" y="886443"/>
                    <a:pt x="75756" y="881731"/>
                  </a:cubicBezTo>
                  <a:cubicBezTo>
                    <a:pt x="70588" y="877018"/>
                    <a:pt x="64471" y="885037"/>
                    <a:pt x="64925" y="892106"/>
                  </a:cubicBezTo>
                  <a:cubicBezTo>
                    <a:pt x="65380" y="899174"/>
                    <a:pt x="49838" y="890204"/>
                    <a:pt x="42314" y="889254"/>
                  </a:cubicBezTo>
                  <a:cubicBezTo>
                    <a:pt x="34791" y="888303"/>
                    <a:pt x="38181" y="896364"/>
                    <a:pt x="44671" y="903391"/>
                  </a:cubicBezTo>
                  <a:cubicBezTo>
                    <a:pt x="51160" y="910418"/>
                    <a:pt x="55046" y="902440"/>
                    <a:pt x="63024" y="907524"/>
                  </a:cubicBezTo>
                  <a:cubicBezTo>
                    <a:pt x="71002" y="912609"/>
                    <a:pt x="71043" y="918355"/>
                    <a:pt x="76706" y="913187"/>
                  </a:cubicBezTo>
                  <a:cubicBezTo>
                    <a:pt x="82369" y="908020"/>
                    <a:pt x="76706" y="908475"/>
                    <a:pt x="72945" y="906119"/>
                  </a:cubicBezTo>
                  <a:cubicBezTo>
                    <a:pt x="69183" y="903763"/>
                    <a:pt x="72449" y="895744"/>
                    <a:pt x="81212" y="899960"/>
                  </a:cubicBezTo>
                  <a:cubicBezTo>
                    <a:pt x="87561" y="902523"/>
                    <a:pt x="94791" y="899464"/>
                    <a:pt x="97362" y="893098"/>
                  </a:cubicBezTo>
                  <a:cubicBezTo>
                    <a:pt x="98416" y="890494"/>
                    <a:pt x="98553" y="887600"/>
                    <a:pt x="97746" y="884914"/>
                  </a:cubicBezTo>
                  <a:cubicBezTo>
                    <a:pt x="94894" y="873588"/>
                    <a:pt x="105724" y="868379"/>
                    <a:pt x="116554" y="864659"/>
                  </a:cubicBezTo>
                  <a:cubicBezTo>
                    <a:pt x="127384" y="860938"/>
                    <a:pt x="121763" y="871727"/>
                    <a:pt x="113744" y="875034"/>
                  </a:cubicBezTo>
                  <a:cubicBezTo>
                    <a:pt x="105724" y="878341"/>
                    <a:pt x="104319" y="880656"/>
                    <a:pt x="110437" y="887435"/>
                  </a:cubicBezTo>
                  <a:cubicBezTo>
                    <a:pt x="116554" y="894214"/>
                    <a:pt x="124574" y="883301"/>
                    <a:pt x="129741" y="888386"/>
                  </a:cubicBezTo>
                  <a:cubicBezTo>
                    <a:pt x="134908" y="893470"/>
                    <a:pt x="120316" y="892519"/>
                    <a:pt x="117960" y="897811"/>
                  </a:cubicBezTo>
                  <a:cubicBezTo>
                    <a:pt x="115604" y="903101"/>
                    <a:pt x="126930" y="909095"/>
                    <a:pt x="118911" y="912857"/>
                  </a:cubicBezTo>
                  <a:cubicBezTo>
                    <a:pt x="110891" y="916618"/>
                    <a:pt x="114777" y="897315"/>
                    <a:pt x="109982" y="895454"/>
                  </a:cubicBezTo>
                  <a:cubicBezTo>
                    <a:pt x="105187" y="893594"/>
                    <a:pt x="101012" y="897811"/>
                    <a:pt x="105848" y="908641"/>
                  </a:cubicBezTo>
                  <a:cubicBezTo>
                    <a:pt x="110685" y="919471"/>
                    <a:pt x="100185" y="910046"/>
                    <a:pt x="95473" y="904837"/>
                  </a:cubicBezTo>
                  <a:cubicBezTo>
                    <a:pt x="90761" y="899629"/>
                    <a:pt x="84188" y="907194"/>
                    <a:pt x="89851" y="912857"/>
                  </a:cubicBezTo>
                  <a:cubicBezTo>
                    <a:pt x="95514" y="918520"/>
                    <a:pt x="79021" y="912402"/>
                    <a:pt x="79021" y="921124"/>
                  </a:cubicBezTo>
                  <a:cubicBezTo>
                    <a:pt x="79021" y="929846"/>
                    <a:pt x="86090" y="922530"/>
                    <a:pt x="94563" y="924431"/>
                  </a:cubicBezTo>
                  <a:cubicBezTo>
                    <a:pt x="103037" y="926333"/>
                    <a:pt x="99276" y="938568"/>
                    <a:pt x="105394" y="943280"/>
                  </a:cubicBezTo>
                  <a:cubicBezTo>
                    <a:pt x="111511" y="947993"/>
                    <a:pt x="106303" y="928193"/>
                    <a:pt x="112917" y="926746"/>
                  </a:cubicBezTo>
                  <a:cubicBezTo>
                    <a:pt x="119531" y="925299"/>
                    <a:pt x="113371" y="941792"/>
                    <a:pt x="128005" y="946504"/>
                  </a:cubicBezTo>
                  <a:cubicBezTo>
                    <a:pt x="142638" y="951217"/>
                    <a:pt x="128914" y="943694"/>
                    <a:pt x="135528" y="938981"/>
                  </a:cubicBezTo>
                  <a:cubicBezTo>
                    <a:pt x="142142" y="934269"/>
                    <a:pt x="150615" y="953118"/>
                    <a:pt x="157643" y="954978"/>
                  </a:cubicBezTo>
                  <a:cubicBezTo>
                    <a:pt x="164670" y="956838"/>
                    <a:pt x="159999" y="946504"/>
                    <a:pt x="154832" y="940841"/>
                  </a:cubicBezTo>
                  <a:cubicBezTo>
                    <a:pt x="149665" y="935178"/>
                    <a:pt x="159999" y="938527"/>
                    <a:pt x="167233" y="940841"/>
                  </a:cubicBezTo>
                  <a:cubicBezTo>
                    <a:pt x="174467" y="943156"/>
                    <a:pt x="179964" y="944148"/>
                    <a:pt x="181370" y="938981"/>
                  </a:cubicBezTo>
                  <a:cubicBezTo>
                    <a:pt x="181907" y="937039"/>
                    <a:pt x="183230" y="937080"/>
                    <a:pt x="184883" y="937617"/>
                  </a:cubicBezTo>
                  <a:cubicBezTo>
                    <a:pt x="177525" y="932822"/>
                    <a:pt x="152558" y="936294"/>
                    <a:pt x="149127" y="935716"/>
                  </a:cubicBezTo>
                  <a:cubicBezTo>
                    <a:pt x="145696" y="935137"/>
                    <a:pt x="148342" y="878713"/>
                    <a:pt x="149127" y="865775"/>
                  </a:cubicBezTo>
                  <a:cubicBezTo>
                    <a:pt x="148644" y="865651"/>
                    <a:pt x="148144" y="865568"/>
                    <a:pt x="147639" y="865527"/>
                  </a:cubicBezTo>
                  <a:cubicBezTo>
                    <a:pt x="141521" y="865527"/>
                    <a:pt x="127839" y="866932"/>
                    <a:pt x="130195" y="857507"/>
                  </a:cubicBezTo>
                  <a:cubicBezTo>
                    <a:pt x="130427" y="856102"/>
                    <a:pt x="131365" y="854903"/>
                    <a:pt x="132676" y="854366"/>
                  </a:cubicBezTo>
                  <a:cubicBezTo>
                    <a:pt x="129418" y="851307"/>
                    <a:pt x="125500" y="849033"/>
                    <a:pt x="121225" y="847752"/>
                  </a:cubicBezTo>
                  <a:cubicBezTo>
                    <a:pt x="111759" y="845851"/>
                    <a:pt x="88777" y="848579"/>
                    <a:pt x="83692" y="849033"/>
                  </a:cubicBezTo>
                  <a:close/>
                </a:path>
              </a:pathLst>
            </a:custGeom>
            <a:grpFill/>
            <a:ln w="6350" cap="flat">
              <a:solidFill>
                <a:schemeClr val="bg1"/>
              </a:solidFill>
              <a:prstDash val="solid"/>
              <a:miter/>
            </a:ln>
          </p:spPr>
          <p:txBody>
            <a:bodyPr rtlCol="0" anchor="ctr"/>
            <a:lstStyle/>
            <a:p>
              <a:endParaRPr lang="uk-UA"/>
            </a:p>
          </p:txBody>
        </p:sp>
        <p:sp>
          <p:nvSpPr>
            <p:cNvPr id="407" name="Freeform: Shape 406">
              <a:extLst>
                <a:ext uri="{FF2B5EF4-FFF2-40B4-BE49-F238E27FC236}">
                  <a16:creationId xmlns:a16="http://schemas.microsoft.com/office/drawing/2014/main" id="{C6C01AA3-CBC5-47B2-A91E-79394B6E8B22}"/>
                </a:ext>
              </a:extLst>
            </p:cNvPr>
            <p:cNvSpPr/>
            <p:nvPr/>
          </p:nvSpPr>
          <p:spPr>
            <a:xfrm>
              <a:off x="2657050" y="3657398"/>
              <a:ext cx="183348" cy="186451"/>
            </a:xfrm>
            <a:custGeom>
              <a:avLst/>
              <a:gdLst>
                <a:gd name="connsiteX0" fmla="*/ 180517 w 183347"/>
                <a:gd name="connsiteY0" fmla="*/ 101697 h 186452"/>
                <a:gd name="connsiteX1" fmla="*/ 162659 w 183347"/>
                <a:gd name="connsiteY1" fmla="*/ 105541 h 186452"/>
                <a:gd name="connsiteX2" fmla="*/ 152449 w 183347"/>
                <a:gd name="connsiteY2" fmla="*/ 81980 h 186452"/>
                <a:gd name="connsiteX3" fmla="*/ 137775 w 183347"/>
                <a:gd name="connsiteY3" fmla="*/ 64081 h 186452"/>
                <a:gd name="connsiteX4" fmla="*/ 119298 w 183347"/>
                <a:gd name="connsiteY4" fmla="*/ 62180 h 186452"/>
                <a:gd name="connsiteX5" fmla="*/ 108468 w 183347"/>
                <a:gd name="connsiteY5" fmla="*/ 44984 h 186452"/>
                <a:gd name="connsiteX6" fmla="*/ 104623 w 183347"/>
                <a:gd name="connsiteY6" fmla="*/ 18859 h 186452"/>
                <a:gd name="connsiteX7" fmla="*/ 103714 w 183347"/>
                <a:gd name="connsiteY7" fmla="*/ 7533 h 186452"/>
                <a:gd name="connsiteX8" fmla="*/ 100159 w 183347"/>
                <a:gd name="connsiteY8" fmla="*/ 8773 h 186452"/>
                <a:gd name="connsiteX9" fmla="*/ 80070 w 183347"/>
                <a:gd name="connsiteY9" fmla="*/ -31 h 186452"/>
                <a:gd name="connsiteX10" fmla="*/ 55557 w 183347"/>
                <a:gd name="connsiteY10" fmla="*/ 2490 h 186452"/>
                <a:gd name="connsiteX11" fmla="*/ 29805 w 183347"/>
                <a:gd name="connsiteY11" fmla="*/ 6872 h 186452"/>
                <a:gd name="connsiteX12" fmla="*/ 13518 w 183347"/>
                <a:gd name="connsiteY12" fmla="*/ 26961 h 186452"/>
                <a:gd name="connsiteX13" fmla="*/ 7194 w 183347"/>
                <a:gd name="connsiteY13" fmla="*/ 59617 h 186452"/>
                <a:gd name="connsiteX14" fmla="*/ -82 w 183347"/>
                <a:gd name="connsiteY14" fmla="*/ 59617 h 186452"/>
                <a:gd name="connsiteX15" fmla="*/ 29433 w 183347"/>
                <a:gd name="connsiteY15" fmla="*/ 89751 h 186452"/>
                <a:gd name="connsiteX16" fmla="*/ 52994 w 183347"/>
                <a:gd name="connsiteY16" fmla="*/ 104425 h 186452"/>
                <a:gd name="connsiteX17" fmla="*/ 76597 w 183347"/>
                <a:gd name="connsiteY17" fmla="*/ 116537 h 186452"/>
                <a:gd name="connsiteX18" fmla="*/ 116115 w 183347"/>
                <a:gd name="connsiteY18" fmla="*/ 136337 h 186452"/>
                <a:gd name="connsiteX19" fmla="*/ 99580 w 183347"/>
                <a:gd name="connsiteY19" fmla="*/ 164983 h 186452"/>
                <a:gd name="connsiteX20" fmla="*/ 92553 w 183347"/>
                <a:gd name="connsiteY20" fmla="*/ 179037 h 186452"/>
                <a:gd name="connsiteX21" fmla="*/ 112312 w 183347"/>
                <a:gd name="connsiteY21" fmla="*/ 183460 h 186452"/>
                <a:gd name="connsiteX22" fmla="*/ 132732 w 183347"/>
                <a:gd name="connsiteY22" fmla="*/ 185403 h 186452"/>
                <a:gd name="connsiteX23" fmla="*/ 151209 w 183347"/>
                <a:gd name="connsiteY23" fmla="*/ 181559 h 186452"/>
                <a:gd name="connsiteX24" fmla="*/ 167744 w 183347"/>
                <a:gd name="connsiteY24" fmla="*/ 173292 h 186452"/>
                <a:gd name="connsiteX25" fmla="*/ 178574 w 183347"/>
                <a:gd name="connsiteY25" fmla="*/ 142041 h 186452"/>
                <a:gd name="connsiteX26" fmla="*/ 180517 w 183347"/>
                <a:gd name="connsiteY26" fmla="*/ 101697 h 18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3347" h="186452">
                  <a:moveTo>
                    <a:pt x="180517" y="101697"/>
                  </a:moveTo>
                  <a:cubicBezTo>
                    <a:pt x="172870" y="97894"/>
                    <a:pt x="165222" y="105541"/>
                    <a:pt x="162659" y="105541"/>
                  </a:cubicBezTo>
                  <a:cubicBezTo>
                    <a:pt x="160097" y="105541"/>
                    <a:pt x="154392" y="89007"/>
                    <a:pt x="152449" y="81980"/>
                  </a:cubicBezTo>
                  <a:cubicBezTo>
                    <a:pt x="150507" y="74952"/>
                    <a:pt x="142901" y="60940"/>
                    <a:pt x="137775" y="64081"/>
                  </a:cubicBezTo>
                  <a:cubicBezTo>
                    <a:pt x="132649" y="67223"/>
                    <a:pt x="133972" y="62841"/>
                    <a:pt x="119298" y="62180"/>
                  </a:cubicBezTo>
                  <a:cubicBezTo>
                    <a:pt x="104623" y="61518"/>
                    <a:pt x="105285" y="58997"/>
                    <a:pt x="108468" y="44984"/>
                  </a:cubicBezTo>
                  <a:cubicBezTo>
                    <a:pt x="111651" y="30971"/>
                    <a:pt x="98919" y="22042"/>
                    <a:pt x="104623" y="18859"/>
                  </a:cubicBezTo>
                  <a:cubicBezTo>
                    <a:pt x="108757" y="16462"/>
                    <a:pt x="108550" y="13651"/>
                    <a:pt x="103714" y="7533"/>
                  </a:cubicBezTo>
                  <a:cubicBezTo>
                    <a:pt x="102668" y="8269"/>
                    <a:pt x="101436" y="8699"/>
                    <a:pt x="100159" y="8773"/>
                  </a:cubicBezTo>
                  <a:cubicBezTo>
                    <a:pt x="95116" y="8773"/>
                    <a:pt x="88833" y="-31"/>
                    <a:pt x="80070" y="-31"/>
                  </a:cubicBezTo>
                  <a:cubicBezTo>
                    <a:pt x="71306" y="-31"/>
                    <a:pt x="61840" y="-652"/>
                    <a:pt x="55557" y="2490"/>
                  </a:cubicBezTo>
                  <a:cubicBezTo>
                    <a:pt x="49274" y="5632"/>
                    <a:pt x="37328" y="1870"/>
                    <a:pt x="29805" y="6872"/>
                  </a:cubicBezTo>
                  <a:cubicBezTo>
                    <a:pt x="22282" y="11873"/>
                    <a:pt x="12857" y="22579"/>
                    <a:pt x="13518" y="26961"/>
                  </a:cubicBezTo>
                  <a:cubicBezTo>
                    <a:pt x="14180" y="31343"/>
                    <a:pt x="10997" y="58377"/>
                    <a:pt x="7194" y="59617"/>
                  </a:cubicBezTo>
                  <a:cubicBezTo>
                    <a:pt x="4780" y="59960"/>
                    <a:pt x="2332" y="59960"/>
                    <a:pt x="-82" y="59617"/>
                  </a:cubicBezTo>
                  <a:cubicBezTo>
                    <a:pt x="7797" y="71410"/>
                    <a:pt x="17805" y="81628"/>
                    <a:pt x="29433" y="89751"/>
                  </a:cubicBezTo>
                  <a:cubicBezTo>
                    <a:pt x="40883" y="96778"/>
                    <a:pt x="40263" y="103144"/>
                    <a:pt x="52994" y="104425"/>
                  </a:cubicBezTo>
                  <a:cubicBezTo>
                    <a:pt x="62278" y="104727"/>
                    <a:pt x="70938" y="109171"/>
                    <a:pt x="76597" y="116537"/>
                  </a:cubicBezTo>
                  <a:cubicBezTo>
                    <a:pt x="81062" y="122282"/>
                    <a:pt x="113552" y="131831"/>
                    <a:pt x="116115" y="136337"/>
                  </a:cubicBezTo>
                  <a:cubicBezTo>
                    <a:pt x="118678" y="140842"/>
                    <a:pt x="99580" y="153533"/>
                    <a:pt x="99580" y="164983"/>
                  </a:cubicBezTo>
                  <a:cubicBezTo>
                    <a:pt x="99580" y="176433"/>
                    <a:pt x="92553" y="175193"/>
                    <a:pt x="92553" y="179037"/>
                  </a:cubicBezTo>
                  <a:cubicBezTo>
                    <a:pt x="92553" y="182882"/>
                    <a:pt x="107228" y="180319"/>
                    <a:pt x="112312" y="183460"/>
                  </a:cubicBezTo>
                  <a:cubicBezTo>
                    <a:pt x="117396" y="186602"/>
                    <a:pt x="126366" y="181559"/>
                    <a:pt x="132732" y="185403"/>
                  </a:cubicBezTo>
                  <a:cubicBezTo>
                    <a:pt x="139098" y="189247"/>
                    <a:pt x="146125" y="180319"/>
                    <a:pt x="151209" y="181559"/>
                  </a:cubicBezTo>
                  <a:cubicBezTo>
                    <a:pt x="156294" y="182799"/>
                    <a:pt x="161419" y="172671"/>
                    <a:pt x="167744" y="173292"/>
                  </a:cubicBezTo>
                  <a:cubicBezTo>
                    <a:pt x="174068" y="173911"/>
                    <a:pt x="179855" y="150970"/>
                    <a:pt x="178574" y="142041"/>
                  </a:cubicBezTo>
                  <a:cubicBezTo>
                    <a:pt x="177293" y="133113"/>
                    <a:pt x="188164" y="105541"/>
                    <a:pt x="180517" y="101697"/>
                  </a:cubicBezTo>
                  <a:close/>
                </a:path>
              </a:pathLst>
            </a:custGeom>
            <a:grpFill/>
            <a:ln w="6350" cap="flat">
              <a:solidFill>
                <a:schemeClr val="bg1"/>
              </a:solidFill>
              <a:prstDash val="solid"/>
              <a:miter/>
            </a:ln>
          </p:spPr>
          <p:txBody>
            <a:bodyPr rtlCol="0" anchor="ctr"/>
            <a:lstStyle/>
            <a:p>
              <a:endParaRPr lang="uk-UA"/>
            </a:p>
          </p:txBody>
        </p:sp>
        <p:sp>
          <p:nvSpPr>
            <p:cNvPr id="408" name="Freeform: Shape 407">
              <a:extLst>
                <a:ext uri="{FF2B5EF4-FFF2-40B4-BE49-F238E27FC236}">
                  <a16:creationId xmlns:a16="http://schemas.microsoft.com/office/drawing/2014/main" id="{ACA27E86-9E2B-46A9-8D22-AAEBEC32A1F5}"/>
                </a:ext>
              </a:extLst>
            </p:cNvPr>
            <p:cNvSpPr/>
            <p:nvPr/>
          </p:nvSpPr>
          <p:spPr>
            <a:xfrm>
              <a:off x="2165379" y="3000147"/>
              <a:ext cx="68633" cy="57016"/>
            </a:xfrm>
            <a:custGeom>
              <a:avLst/>
              <a:gdLst>
                <a:gd name="connsiteX0" fmla="*/ 65286 w 68633"/>
                <a:gd name="connsiteY0" fmla="*/ 45320 h 57016"/>
                <a:gd name="connsiteX1" fmla="*/ 68552 w 68633"/>
                <a:gd name="connsiteY1" fmla="*/ 31803 h 57016"/>
                <a:gd name="connsiteX2" fmla="*/ 47512 w 68633"/>
                <a:gd name="connsiteY2" fmla="*/ 5637 h 57016"/>
                <a:gd name="connsiteX3" fmla="*/ 37012 w 68633"/>
                <a:gd name="connsiteY3" fmla="*/ 4438 h 57016"/>
                <a:gd name="connsiteX4" fmla="*/ 16013 w 68633"/>
                <a:gd name="connsiteY4" fmla="*/ 966 h 57016"/>
                <a:gd name="connsiteX5" fmla="*/ 4315 w 68633"/>
                <a:gd name="connsiteY5" fmla="*/ 264 h 57016"/>
                <a:gd name="connsiteX6" fmla="*/ 2703 w 68633"/>
                <a:gd name="connsiteY6" fmla="*/ 8531 h 57016"/>
                <a:gd name="connsiteX7" fmla="*/ 8325 w 68633"/>
                <a:gd name="connsiteY7" fmla="*/ 26884 h 57016"/>
                <a:gd name="connsiteX8" fmla="*/ 20726 w 68633"/>
                <a:gd name="connsiteY8" fmla="*/ 24528 h 57016"/>
                <a:gd name="connsiteX9" fmla="*/ 30109 w 68633"/>
                <a:gd name="connsiteY9" fmla="*/ 32547 h 57016"/>
                <a:gd name="connsiteX10" fmla="*/ 45197 w 68633"/>
                <a:gd name="connsiteY10" fmla="*/ 45734 h 57016"/>
                <a:gd name="connsiteX11" fmla="*/ 57598 w 68633"/>
                <a:gd name="connsiteY11" fmla="*/ 56564 h 57016"/>
                <a:gd name="connsiteX12" fmla="*/ 62765 w 68633"/>
                <a:gd name="connsiteY12" fmla="*/ 56936 h 57016"/>
                <a:gd name="connsiteX13" fmla="*/ 65286 w 68633"/>
                <a:gd name="connsiteY13" fmla="*/ 45320 h 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633" h="57016">
                  <a:moveTo>
                    <a:pt x="65286" y="45320"/>
                  </a:moveTo>
                  <a:cubicBezTo>
                    <a:pt x="64554" y="40562"/>
                    <a:pt x="65728" y="35705"/>
                    <a:pt x="68552" y="31803"/>
                  </a:cubicBezTo>
                  <a:cubicBezTo>
                    <a:pt x="61004" y="23523"/>
                    <a:pt x="53977" y="14785"/>
                    <a:pt x="47512" y="5637"/>
                  </a:cubicBezTo>
                  <a:cubicBezTo>
                    <a:pt x="43981" y="6530"/>
                    <a:pt x="40249" y="6104"/>
                    <a:pt x="37012" y="4438"/>
                  </a:cubicBezTo>
                  <a:cubicBezTo>
                    <a:pt x="32341" y="966"/>
                    <a:pt x="20684" y="3281"/>
                    <a:pt x="16013" y="966"/>
                  </a:cubicBezTo>
                  <a:cubicBezTo>
                    <a:pt x="12215" y="-129"/>
                    <a:pt x="8217" y="-369"/>
                    <a:pt x="4315" y="264"/>
                  </a:cubicBezTo>
                  <a:cubicBezTo>
                    <a:pt x="5576" y="3083"/>
                    <a:pt x="4931" y="6394"/>
                    <a:pt x="2703" y="8531"/>
                  </a:cubicBezTo>
                  <a:cubicBezTo>
                    <a:pt x="-1431" y="11342"/>
                    <a:pt x="-2009" y="22668"/>
                    <a:pt x="8325" y="26884"/>
                  </a:cubicBezTo>
                  <a:cubicBezTo>
                    <a:pt x="18659" y="31100"/>
                    <a:pt x="15393" y="24528"/>
                    <a:pt x="20726" y="24528"/>
                  </a:cubicBezTo>
                  <a:cubicBezTo>
                    <a:pt x="26058" y="24528"/>
                    <a:pt x="25397" y="32547"/>
                    <a:pt x="30109" y="32547"/>
                  </a:cubicBezTo>
                  <a:cubicBezTo>
                    <a:pt x="34821" y="32547"/>
                    <a:pt x="45651" y="38210"/>
                    <a:pt x="45197" y="45734"/>
                  </a:cubicBezTo>
                  <a:cubicBezTo>
                    <a:pt x="44742" y="53257"/>
                    <a:pt x="48958" y="56564"/>
                    <a:pt x="57598" y="56564"/>
                  </a:cubicBezTo>
                  <a:cubicBezTo>
                    <a:pt x="59326" y="56576"/>
                    <a:pt x="61053" y="56700"/>
                    <a:pt x="62765" y="56936"/>
                  </a:cubicBezTo>
                  <a:cubicBezTo>
                    <a:pt x="63881" y="51810"/>
                    <a:pt x="65865" y="47924"/>
                    <a:pt x="65286" y="45320"/>
                  </a:cubicBezTo>
                  <a:close/>
                </a:path>
              </a:pathLst>
            </a:custGeom>
            <a:grpFill/>
            <a:ln w="6350" cap="flat">
              <a:solidFill>
                <a:schemeClr val="bg1"/>
              </a:solidFill>
              <a:prstDash val="solid"/>
              <a:miter/>
            </a:ln>
          </p:spPr>
          <p:txBody>
            <a:bodyPr rtlCol="0" anchor="ctr"/>
            <a:lstStyle/>
            <a:p>
              <a:endParaRPr lang="uk-UA"/>
            </a:p>
          </p:txBody>
        </p:sp>
        <p:sp>
          <p:nvSpPr>
            <p:cNvPr id="409" name="Freeform: Shape 408">
              <a:extLst>
                <a:ext uri="{FF2B5EF4-FFF2-40B4-BE49-F238E27FC236}">
                  <a16:creationId xmlns:a16="http://schemas.microsoft.com/office/drawing/2014/main" id="{33FDAF86-136F-44EA-8246-11AF38ACF8C4}"/>
                </a:ext>
              </a:extLst>
            </p:cNvPr>
            <p:cNvSpPr/>
            <p:nvPr/>
          </p:nvSpPr>
          <p:spPr>
            <a:xfrm>
              <a:off x="2228101" y="3030222"/>
              <a:ext cx="123885" cy="53059"/>
            </a:xfrm>
            <a:custGeom>
              <a:avLst/>
              <a:gdLst>
                <a:gd name="connsiteX0" fmla="*/ 110617 w 123884"/>
                <a:gd name="connsiteY0" fmla="*/ 15287 h 53059"/>
                <a:gd name="connsiteX1" fmla="*/ 80938 w 123884"/>
                <a:gd name="connsiteY1" fmla="*/ 1150 h 53059"/>
                <a:gd name="connsiteX2" fmla="*/ 50804 w 123884"/>
                <a:gd name="connsiteY2" fmla="*/ 12435 h 53059"/>
                <a:gd name="connsiteX3" fmla="*/ 16908 w 123884"/>
                <a:gd name="connsiteY3" fmla="*/ 11484 h 53059"/>
                <a:gd name="connsiteX4" fmla="*/ 5995 w 123884"/>
                <a:gd name="connsiteY4" fmla="*/ 1729 h 53059"/>
                <a:gd name="connsiteX5" fmla="*/ 2730 w 123884"/>
                <a:gd name="connsiteY5" fmla="*/ 15246 h 53059"/>
                <a:gd name="connsiteX6" fmla="*/ -82 w 123884"/>
                <a:gd name="connsiteY6" fmla="*/ 26944 h 53059"/>
                <a:gd name="connsiteX7" fmla="*/ 27242 w 123884"/>
                <a:gd name="connsiteY7" fmla="*/ 39345 h 53059"/>
                <a:gd name="connsiteX8" fmla="*/ 42784 w 123884"/>
                <a:gd name="connsiteY8" fmla="*/ 49679 h 53059"/>
                <a:gd name="connsiteX9" fmla="*/ 59319 w 123884"/>
                <a:gd name="connsiteY9" fmla="*/ 45545 h 53059"/>
                <a:gd name="connsiteX10" fmla="*/ 53201 w 123884"/>
                <a:gd name="connsiteY10" fmla="*/ 33764 h 53059"/>
                <a:gd name="connsiteX11" fmla="*/ 64486 w 123884"/>
                <a:gd name="connsiteY11" fmla="*/ 23389 h 53059"/>
                <a:gd name="connsiteX12" fmla="*/ 88047 w 123884"/>
                <a:gd name="connsiteY12" fmla="*/ 15866 h 53059"/>
                <a:gd name="connsiteX13" fmla="*/ 94165 w 123884"/>
                <a:gd name="connsiteY13" fmla="*/ 30457 h 53059"/>
                <a:gd name="connsiteX14" fmla="*/ 106566 w 123884"/>
                <a:gd name="connsiteY14" fmla="*/ 52573 h 53059"/>
                <a:gd name="connsiteX15" fmla="*/ 120868 w 123884"/>
                <a:gd name="connsiteY15" fmla="*/ 38683 h 53059"/>
                <a:gd name="connsiteX16" fmla="*/ 123803 w 123884"/>
                <a:gd name="connsiteY16" fmla="*/ 32028 h 53059"/>
                <a:gd name="connsiteX17" fmla="*/ 110617 w 123884"/>
                <a:gd name="connsiteY17" fmla="*/ 15287 h 5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884" h="53059">
                  <a:moveTo>
                    <a:pt x="110617" y="15287"/>
                  </a:moveTo>
                  <a:cubicBezTo>
                    <a:pt x="103053" y="3961"/>
                    <a:pt x="89412" y="4912"/>
                    <a:pt x="80938" y="1150"/>
                  </a:cubicBezTo>
                  <a:cubicBezTo>
                    <a:pt x="72464" y="-2612"/>
                    <a:pt x="61634" y="2555"/>
                    <a:pt x="50804" y="12435"/>
                  </a:cubicBezTo>
                  <a:cubicBezTo>
                    <a:pt x="39973" y="22314"/>
                    <a:pt x="26291" y="16569"/>
                    <a:pt x="16908" y="11484"/>
                  </a:cubicBezTo>
                  <a:cubicBezTo>
                    <a:pt x="12832" y="8760"/>
                    <a:pt x="9157" y="5478"/>
                    <a:pt x="5995" y="1729"/>
                  </a:cubicBezTo>
                  <a:cubicBezTo>
                    <a:pt x="3172" y="5631"/>
                    <a:pt x="1998" y="10488"/>
                    <a:pt x="2730" y="15246"/>
                  </a:cubicBezTo>
                  <a:cubicBezTo>
                    <a:pt x="3474" y="17850"/>
                    <a:pt x="1324" y="21901"/>
                    <a:pt x="-82" y="26944"/>
                  </a:cubicBezTo>
                  <a:cubicBezTo>
                    <a:pt x="9219" y="28101"/>
                    <a:pt x="21331" y="32194"/>
                    <a:pt x="27242" y="39345"/>
                  </a:cubicBezTo>
                  <a:cubicBezTo>
                    <a:pt x="34310" y="47612"/>
                    <a:pt x="38568" y="42156"/>
                    <a:pt x="42784" y="49679"/>
                  </a:cubicBezTo>
                  <a:cubicBezTo>
                    <a:pt x="47001" y="57202"/>
                    <a:pt x="56921" y="50134"/>
                    <a:pt x="59319" y="45545"/>
                  </a:cubicBezTo>
                  <a:cubicBezTo>
                    <a:pt x="61716" y="40957"/>
                    <a:pt x="54152" y="38931"/>
                    <a:pt x="53201" y="33764"/>
                  </a:cubicBezTo>
                  <a:cubicBezTo>
                    <a:pt x="52250" y="28597"/>
                    <a:pt x="62626" y="30457"/>
                    <a:pt x="64486" y="23389"/>
                  </a:cubicBezTo>
                  <a:cubicBezTo>
                    <a:pt x="66346" y="16321"/>
                    <a:pt x="81434" y="13055"/>
                    <a:pt x="88047" y="15866"/>
                  </a:cubicBezTo>
                  <a:cubicBezTo>
                    <a:pt x="94661" y="18677"/>
                    <a:pt x="100448" y="23389"/>
                    <a:pt x="94165" y="30457"/>
                  </a:cubicBezTo>
                  <a:cubicBezTo>
                    <a:pt x="89618" y="35707"/>
                    <a:pt x="98919" y="45173"/>
                    <a:pt x="106566" y="52573"/>
                  </a:cubicBezTo>
                  <a:cubicBezTo>
                    <a:pt x="111076" y="47682"/>
                    <a:pt x="115850" y="43049"/>
                    <a:pt x="120868" y="38683"/>
                  </a:cubicBezTo>
                  <a:cubicBezTo>
                    <a:pt x="122543" y="36840"/>
                    <a:pt x="123572" y="34504"/>
                    <a:pt x="123803" y="32028"/>
                  </a:cubicBezTo>
                  <a:cubicBezTo>
                    <a:pt x="119959" y="30003"/>
                    <a:pt x="115660" y="23100"/>
                    <a:pt x="110617" y="15287"/>
                  </a:cubicBezTo>
                  <a:close/>
                </a:path>
              </a:pathLst>
            </a:custGeom>
            <a:grpFill/>
            <a:ln w="6350" cap="flat">
              <a:solidFill>
                <a:schemeClr val="bg1"/>
              </a:solidFill>
              <a:prstDash val="solid"/>
              <a:miter/>
            </a:ln>
          </p:spPr>
          <p:txBody>
            <a:bodyPr rtlCol="0" anchor="ctr"/>
            <a:lstStyle/>
            <a:p>
              <a:endParaRPr lang="uk-UA"/>
            </a:p>
          </p:txBody>
        </p:sp>
        <p:sp>
          <p:nvSpPr>
            <p:cNvPr id="410" name="Freeform: Shape 409">
              <a:extLst>
                <a:ext uri="{FF2B5EF4-FFF2-40B4-BE49-F238E27FC236}">
                  <a16:creationId xmlns:a16="http://schemas.microsoft.com/office/drawing/2014/main" id="{50FA953D-4882-40E8-98A1-E8BE9B9F9A76}"/>
                </a:ext>
              </a:extLst>
            </p:cNvPr>
            <p:cNvSpPr/>
            <p:nvPr/>
          </p:nvSpPr>
          <p:spPr>
            <a:xfrm>
              <a:off x="2312346" y="2969768"/>
              <a:ext cx="253053" cy="357972"/>
            </a:xfrm>
            <a:custGeom>
              <a:avLst/>
              <a:gdLst>
                <a:gd name="connsiteX0" fmla="*/ 39312 w 253052"/>
                <a:gd name="connsiteY0" fmla="*/ 260267 h 357974"/>
                <a:gd name="connsiteX1" fmla="*/ 55516 w 253052"/>
                <a:gd name="connsiteY1" fmla="*/ 260267 h 357974"/>
                <a:gd name="connsiteX2" fmla="*/ 70728 w 253052"/>
                <a:gd name="connsiteY2" fmla="*/ 272048 h 357974"/>
                <a:gd name="connsiteX3" fmla="*/ 71678 w 253052"/>
                <a:gd name="connsiteY3" fmla="*/ 273122 h 357974"/>
                <a:gd name="connsiteX4" fmla="*/ 89949 w 253052"/>
                <a:gd name="connsiteY4" fmla="*/ 272544 h 357974"/>
                <a:gd name="connsiteX5" fmla="*/ 102350 w 253052"/>
                <a:gd name="connsiteY5" fmla="*/ 290277 h 357974"/>
                <a:gd name="connsiteX6" fmla="*/ 115660 w 253052"/>
                <a:gd name="connsiteY6" fmla="*/ 303587 h 357974"/>
                <a:gd name="connsiteX7" fmla="*/ 123927 w 253052"/>
                <a:gd name="connsiteY7" fmla="*/ 316898 h 357974"/>
                <a:gd name="connsiteX8" fmla="*/ 148316 w 253052"/>
                <a:gd name="connsiteY8" fmla="*/ 319874 h 357974"/>
                <a:gd name="connsiteX9" fmla="*/ 160717 w 253052"/>
                <a:gd name="connsiteY9" fmla="*/ 318386 h 357974"/>
                <a:gd name="connsiteX10" fmla="*/ 174771 w 253052"/>
                <a:gd name="connsiteY10" fmla="*/ 317642 h 357974"/>
                <a:gd name="connsiteX11" fmla="*/ 190272 w 253052"/>
                <a:gd name="connsiteY11" fmla="*/ 330043 h 357974"/>
                <a:gd name="connsiteX12" fmla="*/ 179194 w 253052"/>
                <a:gd name="connsiteY12" fmla="*/ 347776 h 357974"/>
                <a:gd name="connsiteX13" fmla="*/ 191802 w 253052"/>
                <a:gd name="connsiteY13" fmla="*/ 357862 h 357974"/>
                <a:gd name="connsiteX14" fmla="*/ 192876 w 253052"/>
                <a:gd name="connsiteY14" fmla="*/ 357862 h 357974"/>
                <a:gd name="connsiteX15" fmla="*/ 201144 w 253052"/>
                <a:gd name="connsiteY15" fmla="*/ 328926 h 357974"/>
                <a:gd name="connsiteX16" fmla="*/ 205484 w 253052"/>
                <a:gd name="connsiteY16" fmla="*/ 299991 h 357974"/>
                <a:gd name="connsiteX17" fmla="*/ 191884 w 253052"/>
                <a:gd name="connsiteY17" fmla="*/ 265558 h 357974"/>
                <a:gd name="connsiteX18" fmla="*/ 206352 w 253052"/>
                <a:gd name="connsiteY18" fmla="*/ 254108 h 357974"/>
                <a:gd name="connsiteX19" fmla="*/ 202218 w 253052"/>
                <a:gd name="connsiteY19" fmla="*/ 245386 h 357974"/>
                <a:gd name="connsiteX20" fmla="*/ 196679 w 253052"/>
                <a:gd name="connsiteY20" fmla="*/ 233729 h 357974"/>
                <a:gd name="connsiteX21" fmla="*/ 228756 w 253052"/>
                <a:gd name="connsiteY21" fmla="*/ 231373 h 357974"/>
                <a:gd name="connsiteX22" fmla="*/ 252566 w 253052"/>
                <a:gd name="connsiteY22" fmla="*/ 223519 h 357974"/>
                <a:gd name="connsiteX23" fmla="*/ 248722 w 253052"/>
                <a:gd name="connsiteY23" fmla="*/ 212689 h 357974"/>
                <a:gd name="connsiteX24" fmla="*/ 249590 w 253052"/>
                <a:gd name="connsiteY24" fmla="*/ 196774 h 357974"/>
                <a:gd name="connsiteX25" fmla="*/ 241322 w 253052"/>
                <a:gd name="connsiteY25" fmla="*/ 180240 h 357974"/>
                <a:gd name="connsiteX26" fmla="*/ 246448 w 253052"/>
                <a:gd name="connsiteY26" fmla="*/ 141384 h 357974"/>
                <a:gd name="connsiteX27" fmla="*/ 221646 w 253052"/>
                <a:gd name="connsiteY27" fmla="*/ 134811 h 357974"/>
                <a:gd name="connsiteX28" fmla="*/ 191926 w 253052"/>
                <a:gd name="connsiteY28" fmla="*/ 121873 h 357974"/>
                <a:gd name="connsiteX29" fmla="*/ 155632 w 253052"/>
                <a:gd name="connsiteY29" fmla="*/ 118649 h 357974"/>
                <a:gd name="connsiteX30" fmla="*/ 141826 w 253052"/>
                <a:gd name="connsiteY30" fmla="*/ 90623 h 357974"/>
                <a:gd name="connsiteX31" fmla="*/ 132484 w 253052"/>
                <a:gd name="connsiteY31" fmla="*/ 76610 h 357974"/>
                <a:gd name="connsiteX32" fmla="*/ 122481 w 253052"/>
                <a:gd name="connsiteY32" fmla="*/ 71939 h 357974"/>
                <a:gd name="connsiteX33" fmla="*/ 125705 w 253052"/>
                <a:gd name="connsiteY33" fmla="*/ 62183 h 357974"/>
                <a:gd name="connsiteX34" fmla="*/ 128846 w 253052"/>
                <a:gd name="connsiteY34" fmla="*/ 46476 h 357974"/>
                <a:gd name="connsiteX35" fmla="*/ 147530 w 253052"/>
                <a:gd name="connsiteY35" fmla="*/ 22459 h 357974"/>
                <a:gd name="connsiteX36" fmla="*/ 154020 w 253052"/>
                <a:gd name="connsiteY36" fmla="*/ 18326 h 357974"/>
                <a:gd name="connsiteX37" fmla="*/ 159187 w 253052"/>
                <a:gd name="connsiteY37" fmla="*/ 14192 h 357974"/>
                <a:gd name="connsiteX38" fmla="*/ 164354 w 253052"/>
                <a:gd name="connsiteY38" fmla="*/ 1006 h 357974"/>
                <a:gd name="connsiteX39" fmla="*/ 140338 w 253052"/>
                <a:gd name="connsiteY39" fmla="*/ 12332 h 357974"/>
                <a:gd name="connsiteX40" fmla="*/ 121943 w 253052"/>
                <a:gd name="connsiteY40" fmla="*/ 23162 h 357974"/>
                <a:gd name="connsiteX41" fmla="*/ 102639 w 253052"/>
                <a:gd name="connsiteY41" fmla="*/ 29280 h 357974"/>
                <a:gd name="connsiteX42" fmla="*/ 92760 w 253052"/>
                <a:gd name="connsiteY42" fmla="*/ 27874 h 357974"/>
                <a:gd name="connsiteX43" fmla="*/ 73001 w 253052"/>
                <a:gd name="connsiteY43" fmla="*/ 46228 h 357974"/>
                <a:gd name="connsiteX44" fmla="*/ 65437 w 253052"/>
                <a:gd name="connsiteY44" fmla="*/ 66482 h 357974"/>
                <a:gd name="connsiteX45" fmla="*/ 44272 w 253052"/>
                <a:gd name="connsiteY45" fmla="*/ 90953 h 357974"/>
                <a:gd name="connsiteX46" fmla="*/ 39643 w 253052"/>
                <a:gd name="connsiteY46" fmla="*/ 92070 h 357974"/>
                <a:gd name="connsiteX47" fmla="*/ 36708 w 253052"/>
                <a:gd name="connsiteY47" fmla="*/ 98725 h 357974"/>
                <a:gd name="connsiteX48" fmla="*/ 22405 w 253052"/>
                <a:gd name="connsiteY48" fmla="*/ 112614 h 357974"/>
                <a:gd name="connsiteX49" fmla="*/ 29185 w 253052"/>
                <a:gd name="connsiteY49" fmla="*/ 119228 h 357974"/>
                <a:gd name="connsiteX50" fmla="*/ 33318 w 253052"/>
                <a:gd name="connsiteY50" fmla="*/ 135762 h 357974"/>
                <a:gd name="connsiteX51" fmla="*/ 33318 w 253052"/>
                <a:gd name="connsiteY51" fmla="*/ 147543 h 357974"/>
                <a:gd name="connsiteX52" fmla="*/ 37080 w 253052"/>
                <a:gd name="connsiteY52" fmla="*/ 180612 h 357974"/>
                <a:gd name="connsiteX53" fmla="*/ 32368 w 253052"/>
                <a:gd name="connsiteY53" fmla="*/ 198965 h 357974"/>
                <a:gd name="connsiteX54" fmla="*/ 14924 w 253052"/>
                <a:gd name="connsiteY54" fmla="*/ 213102 h 357974"/>
                <a:gd name="connsiteX55" fmla="*/ 4052 w 253052"/>
                <a:gd name="connsiteY55" fmla="*/ 226867 h 357974"/>
                <a:gd name="connsiteX56" fmla="*/ -82 w 253052"/>
                <a:gd name="connsiteY56" fmla="*/ 235713 h 357974"/>
                <a:gd name="connsiteX57" fmla="*/ 26126 w 253052"/>
                <a:gd name="connsiteY57" fmla="*/ 250388 h 357974"/>
                <a:gd name="connsiteX58" fmla="*/ 39312 w 253052"/>
                <a:gd name="connsiteY58" fmla="*/ 260267 h 35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53052" h="357974">
                  <a:moveTo>
                    <a:pt x="39312" y="260267"/>
                  </a:moveTo>
                  <a:cubicBezTo>
                    <a:pt x="45182" y="263698"/>
                    <a:pt x="53532" y="262747"/>
                    <a:pt x="55516" y="260267"/>
                  </a:cubicBezTo>
                  <a:cubicBezTo>
                    <a:pt x="57500" y="257787"/>
                    <a:pt x="62874" y="263202"/>
                    <a:pt x="70728" y="272048"/>
                  </a:cubicBezTo>
                  <a:lnTo>
                    <a:pt x="71678" y="273122"/>
                  </a:lnTo>
                  <a:cubicBezTo>
                    <a:pt x="78292" y="271676"/>
                    <a:pt x="86601" y="270436"/>
                    <a:pt x="89949" y="272544"/>
                  </a:cubicBezTo>
                  <a:cubicBezTo>
                    <a:pt x="95860" y="276264"/>
                    <a:pt x="94413" y="289574"/>
                    <a:pt x="102350" y="290277"/>
                  </a:cubicBezTo>
                  <a:cubicBezTo>
                    <a:pt x="110286" y="290980"/>
                    <a:pt x="116404" y="299164"/>
                    <a:pt x="115660" y="303587"/>
                  </a:cubicBezTo>
                  <a:cubicBezTo>
                    <a:pt x="114916" y="308010"/>
                    <a:pt x="124506" y="310242"/>
                    <a:pt x="123927" y="316898"/>
                  </a:cubicBezTo>
                  <a:cubicBezTo>
                    <a:pt x="123349" y="323553"/>
                    <a:pt x="145381" y="322065"/>
                    <a:pt x="148316" y="319874"/>
                  </a:cubicBezTo>
                  <a:cubicBezTo>
                    <a:pt x="151900" y="317228"/>
                    <a:pt x="156608" y="316666"/>
                    <a:pt x="160717" y="318386"/>
                  </a:cubicBezTo>
                  <a:cubicBezTo>
                    <a:pt x="164396" y="320576"/>
                    <a:pt x="171051" y="316153"/>
                    <a:pt x="174771" y="317642"/>
                  </a:cubicBezTo>
                  <a:cubicBezTo>
                    <a:pt x="178491" y="319130"/>
                    <a:pt x="193248" y="325041"/>
                    <a:pt x="190272" y="330043"/>
                  </a:cubicBezTo>
                  <a:cubicBezTo>
                    <a:pt x="187296" y="335044"/>
                    <a:pt x="176962" y="343353"/>
                    <a:pt x="179194" y="347776"/>
                  </a:cubicBezTo>
                  <a:cubicBezTo>
                    <a:pt x="180930" y="351289"/>
                    <a:pt x="188660" y="353439"/>
                    <a:pt x="191802" y="357862"/>
                  </a:cubicBezTo>
                  <a:cubicBezTo>
                    <a:pt x="192157" y="357903"/>
                    <a:pt x="192521" y="357903"/>
                    <a:pt x="192876" y="357862"/>
                  </a:cubicBezTo>
                  <a:cubicBezTo>
                    <a:pt x="198498" y="356622"/>
                    <a:pt x="201144" y="335251"/>
                    <a:pt x="201144" y="328926"/>
                  </a:cubicBezTo>
                  <a:cubicBezTo>
                    <a:pt x="201706" y="319171"/>
                    <a:pt x="203161" y="309486"/>
                    <a:pt x="205484" y="299991"/>
                  </a:cubicBezTo>
                  <a:cubicBezTo>
                    <a:pt x="209039" y="287590"/>
                    <a:pt x="191884" y="278951"/>
                    <a:pt x="191884" y="265558"/>
                  </a:cubicBezTo>
                  <a:cubicBezTo>
                    <a:pt x="191884" y="252165"/>
                    <a:pt x="198705" y="259605"/>
                    <a:pt x="206352" y="254108"/>
                  </a:cubicBezTo>
                  <a:cubicBezTo>
                    <a:pt x="213999" y="248610"/>
                    <a:pt x="205897" y="246254"/>
                    <a:pt x="202218" y="245386"/>
                  </a:cubicBezTo>
                  <a:cubicBezTo>
                    <a:pt x="198540" y="244518"/>
                    <a:pt x="195439" y="237739"/>
                    <a:pt x="196679" y="233729"/>
                  </a:cubicBezTo>
                  <a:cubicBezTo>
                    <a:pt x="197919" y="229719"/>
                    <a:pt x="221481" y="231373"/>
                    <a:pt x="228756" y="231373"/>
                  </a:cubicBezTo>
                  <a:cubicBezTo>
                    <a:pt x="237143" y="230397"/>
                    <a:pt x="245245" y="227723"/>
                    <a:pt x="252566" y="223519"/>
                  </a:cubicBezTo>
                  <a:cubicBezTo>
                    <a:pt x="253773" y="219455"/>
                    <a:pt x="252219" y="215082"/>
                    <a:pt x="248722" y="212689"/>
                  </a:cubicBezTo>
                  <a:cubicBezTo>
                    <a:pt x="242976" y="208224"/>
                    <a:pt x="245125" y="201859"/>
                    <a:pt x="249590" y="196774"/>
                  </a:cubicBezTo>
                  <a:cubicBezTo>
                    <a:pt x="254054" y="191690"/>
                    <a:pt x="246820" y="186564"/>
                    <a:pt x="241322" y="180240"/>
                  </a:cubicBezTo>
                  <a:cubicBezTo>
                    <a:pt x="235825" y="173915"/>
                    <a:pt x="240082" y="151801"/>
                    <a:pt x="246448" y="141384"/>
                  </a:cubicBezTo>
                  <a:cubicBezTo>
                    <a:pt x="252814" y="130967"/>
                    <a:pt x="233469" y="133323"/>
                    <a:pt x="221646" y="134811"/>
                  </a:cubicBezTo>
                  <a:cubicBezTo>
                    <a:pt x="210109" y="136328"/>
                    <a:pt x="198676" y="131351"/>
                    <a:pt x="191926" y="121873"/>
                  </a:cubicBezTo>
                  <a:cubicBezTo>
                    <a:pt x="184278" y="112076"/>
                    <a:pt x="173903" y="118235"/>
                    <a:pt x="155632" y="118649"/>
                  </a:cubicBezTo>
                  <a:cubicBezTo>
                    <a:pt x="137362" y="119062"/>
                    <a:pt x="140958" y="98477"/>
                    <a:pt x="141826" y="90623"/>
                  </a:cubicBezTo>
                  <a:cubicBezTo>
                    <a:pt x="142694" y="82769"/>
                    <a:pt x="132484" y="81735"/>
                    <a:pt x="132484" y="76610"/>
                  </a:cubicBezTo>
                  <a:cubicBezTo>
                    <a:pt x="132484" y="71484"/>
                    <a:pt x="127193" y="71525"/>
                    <a:pt x="122481" y="71939"/>
                  </a:cubicBezTo>
                  <a:cubicBezTo>
                    <a:pt x="117768" y="72352"/>
                    <a:pt x="122481" y="66234"/>
                    <a:pt x="125705" y="62183"/>
                  </a:cubicBezTo>
                  <a:cubicBezTo>
                    <a:pt x="128929" y="58132"/>
                    <a:pt x="128640" y="54949"/>
                    <a:pt x="128846" y="46476"/>
                  </a:cubicBezTo>
                  <a:cubicBezTo>
                    <a:pt x="129053" y="38002"/>
                    <a:pt x="141247" y="30768"/>
                    <a:pt x="147530" y="22459"/>
                  </a:cubicBezTo>
                  <a:cubicBezTo>
                    <a:pt x="149200" y="20430"/>
                    <a:pt x="151474" y="18979"/>
                    <a:pt x="154020" y="18326"/>
                  </a:cubicBezTo>
                  <a:cubicBezTo>
                    <a:pt x="154826" y="16085"/>
                    <a:pt x="156823" y="14485"/>
                    <a:pt x="159187" y="14192"/>
                  </a:cubicBezTo>
                  <a:cubicBezTo>
                    <a:pt x="168571" y="12332"/>
                    <a:pt x="173283" y="6214"/>
                    <a:pt x="164354" y="1006"/>
                  </a:cubicBezTo>
                  <a:cubicBezTo>
                    <a:pt x="155426" y="-4203"/>
                    <a:pt x="150217" y="10926"/>
                    <a:pt x="140338" y="12332"/>
                  </a:cubicBezTo>
                  <a:cubicBezTo>
                    <a:pt x="130459" y="13737"/>
                    <a:pt x="128557" y="19855"/>
                    <a:pt x="121943" y="23162"/>
                  </a:cubicBezTo>
                  <a:cubicBezTo>
                    <a:pt x="115330" y="26469"/>
                    <a:pt x="103135" y="23617"/>
                    <a:pt x="102639" y="29280"/>
                  </a:cubicBezTo>
                  <a:cubicBezTo>
                    <a:pt x="102143" y="34943"/>
                    <a:pt x="98506" y="29280"/>
                    <a:pt x="92760" y="27874"/>
                  </a:cubicBezTo>
                  <a:cubicBezTo>
                    <a:pt x="87014" y="26469"/>
                    <a:pt x="72505" y="39159"/>
                    <a:pt x="73001" y="46228"/>
                  </a:cubicBezTo>
                  <a:cubicBezTo>
                    <a:pt x="73497" y="53296"/>
                    <a:pt x="75812" y="59910"/>
                    <a:pt x="65437" y="66482"/>
                  </a:cubicBezTo>
                  <a:cubicBezTo>
                    <a:pt x="55061" y="73055"/>
                    <a:pt x="48902" y="85332"/>
                    <a:pt x="44272" y="90953"/>
                  </a:cubicBezTo>
                  <a:cubicBezTo>
                    <a:pt x="43268" y="92491"/>
                    <a:pt x="41238" y="92983"/>
                    <a:pt x="39643" y="92070"/>
                  </a:cubicBezTo>
                  <a:cubicBezTo>
                    <a:pt x="39411" y="94546"/>
                    <a:pt x="38382" y="96881"/>
                    <a:pt x="36708" y="98725"/>
                  </a:cubicBezTo>
                  <a:cubicBezTo>
                    <a:pt x="31690" y="103090"/>
                    <a:pt x="26915" y="107724"/>
                    <a:pt x="22405" y="112614"/>
                  </a:cubicBezTo>
                  <a:cubicBezTo>
                    <a:pt x="25051" y="115135"/>
                    <a:pt x="27490" y="117409"/>
                    <a:pt x="29185" y="119228"/>
                  </a:cubicBezTo>
                  <a:cubicBezTo>
                    <a:pt x="35799" y="126296"/>
                    <a:pt x="31541" y="131959"/>
                    <a:pt x="33318" y="135762"/>
                  </a:cubicBezTo>
                  <a:cubicBezTo>
                    <a:pt x="35096" y="139565"/>
                    <a:pt x="37080" y="145187"/>
                    <a:pt x="33318" y="147543"/>
                  </a:cubicBezTo>
                  <a:cubicBezTo>
                    <a:pt x="29557" y="149899"/>
                    <a:pt x="32822" y="175776"/>
                    <a:pt x="37080" y="180612"/>
                  </a:cubicBezTo>
                  <a:cubicBezTo>
                    <a:pt x="41338" y="185448"/>
                    <a:pt x="37080" y="189540"/>
                    <a:pt x="32368" y="198965"/>
                  </a:cubicBezTo>
                  <a:cubicBezTo>
                    <a:pt x="27655" y="208390"/>
                    <a:pt x="23398" y="212647"/>
                    <a:pt x="14924" y="213102"/>
                  </a:cubicBezTo>
                  <a:cubicBezTo>
                    <a:pt x="6450" y="213557"/>
                    <a:pt x="6904" y="226867"/>
                    <a:pt x="4052" y="226867"/>
                  </a:cubicBezTo>
                  <a:cubicBezTo>
                    <a:pt x="1200" y="226867"/>
                    <a:pt x="166" y="231621"/>
                    <a:pt x="-82" y="235713"/>
                  </a:cubicBezTo>
                  <a:cubicBezTo>
                    <a:pt x="7855" y="242368"/>
                    <a:pt x="22034" y="250388"/>
                    <a:pt x="26126" y="250388"/>
                  </a:cubicBezTo>
                  <a:cubicBezTo>
                    <a:pt x="30218" y="250388"/>
                    <a:pt x="33442" y="256836"/>
                    <a:pt x="39312" y="260267"/>
                  </a:cubicBezTo>
                  <a:close/>
                </a:path>
              </a:pathLst>
            </a:custGeom>
            <a:grpFill/>
            <a:ln w="6350" cap="flat">
              <a:solidFill>
                <a:schemeClr val="bg1"/>
              </a:solidFill>
              <a:prstDash val="solid"/>
              <a:miter/>
            </a:ln>
          </p:spPr>
          <p:txBody>
            <a:bodyPr rtlCol="0" anchor="ctr"/>
            <a:lstStyle/>
            <a:p>
              <a:endParaRPr lang="uk-UA"/>
            </a:p>
          </p:txBody>
        </p:sp>
        <p:sp>
          <p:nvSpPr>
            <p:cNvPr id="411" name="Freeform: Shape 410">
              <a:extLst>
                <a:ext uri="{FF2B5EF4-FFF2-40B4-BE49-F238E27FC236}">
                  <a16:creationId xmlns:a16="http://schemas.microsoft.com/office/drawing/2014/main" id="{81140476-842A-4931-B6C8-9E62D4840D59}"/>
                </a:ext>
              </a:extLst>
            </p:cNvPr>
            <p:cNvSpPr/>
            <p:nvPr/>
          </p:nvSpPr>
          <p:spPr>
            <a:xfrm>
              <a:off x="2512957" y="3448888"/>
              <a:ext cx="257644" cy="289180"/>
            </a:xfrm>
            <a:custGeom>
              <a:avLst/>
              <a:gdLst>
                <a:gd name="connsiteX0" fmla="*/ 256777 w 257643"/>
                <a:gd name="connsiteY0" fmla="*/ 173963 h 289182"/>
                <a:gd name="connsiteX1" fmla="*/ 244376 w 257643"/>
                <a:gd name="connsiteY1" fmla="*/ 153295 h 289182"/>
                <a:gd name="connsiteX2" fmla="*/ 226767 w 257643"/>
                <a:gd name="connsiteY2" fmla="*/ 142589 h 289182"/>
                <a:gd name="connsiteX3" fmla="*/ 203536 w 257643"/>
                <a:gd name="connsiteY3" fmla="*/ 131924 h 289182"/>
                <a:gd name="connsiteX4" fmla="*/ 201055 w 257643"/>
                <a:gd name="connsiteY4" fmla="*/ 114356 h 289182"/>
                <a:gd name="connsiteX5" fmla="*/ 197914 w 257643"/>
                <a:gd name="connsiteY5" fmla="*/ 97821 h 289182"/>
                <a:gd name="connsiteX6" fmla="*/ 189647 w 257643"/>
                <a:gd name="connsiteY6" fmla="*/ 83395 h 289182"/>
                <a:gd name="connsiteX7" fmla="*/ 166415 w 257643"/>
                <a:gd name="connsiteY7" fmla="*/ 78393 h 289182"/>
                <a:gd name="connsiteX8" fmla="*/ 148848 w 257643"/>
                <a:gd name="connsiteY8" fmla="*/ 70126 h 289182"/>
                <a:gd name="connsiteX9" fmla="*/ 140043 w 257643"/>
                <a:gd name="connsiteY9" fmla="*/ 62603 h 289182"/>
                <a:gd name="connsiteX10" fmla="*/ 124955 w 257643"/>
                <a:gd name="connsiteY10" fmla="*/ 59461 h 289182"/>
                <a:gd name="connsiteX11" fmla="*/ 99864 w 257643"/>
                <a:gd name="connsiteY11" fmla="*/ 44374 h 289182"/>
                <a:gd name="connsiteX12" fmla="*/ 92961 w 257643"/>
                <a:gd name="connsiteY12" fmla="*/ 3037 h 289182"/>
                <a:gd name="connsiteX13" fmla="*/ 72872 w 257643"/>
                <a:gd name="connsiteY13" fmla="*/ 1797 h 289182"/>
                <a:gd name="connsiteX14" fmla="*/ 47739 w 257643"/>
                <a:gd name="connsiteY14" fmla="*/ 13082 h 289182"/>
                <a:gd name="connsiteX15" fmla="*/ 29551 w 257643"/>
                <a:gd name="connsiteY15" fmla="*/ 22507 h 289182"/>
                <a:gd name="connsiteX16" fmla="*/ 11322 w 257643"/>
                <a:gd name="connsiteY16" fmla="*/ 26889 h 289182"/>
                <a:gd name="connsiteX17" fmla="*/ 4212 w 257643"/>
                <a:gd name="connsiteY17" fmla="*/ 25276 h 289182"/>
                <a:gd name="connsiteX18" fmla="*/ 18886 w 257643"/>
                <a:gd name="connsiteY18" fmla="*/ 55162 h 289182"/>
                <a:gd name="connsiteX19" fmla="*/ 13223 w 257643"/>
                <a:gd name="connsiteY19" fmla="*/ 66447 h 289182"/>
                <a:gd name="connsiteX20" fmla="*/ 15083 w 257643"/>
                <a:gd name="connsiteY20" fmla="*/ 96581 h 289182"/>
                <a:gd name="connsiteX21" fmla="*/ 10082 w 257643"/>
                <a:gd name="connsiteY21" fmla="*/ 114191 h 289182"/>
                <a:gd name="connsiteX22" fmla="*/ 5039 w 257643"/>
                <a:gd name="connsiteY22" fmla="*/ 132379 h 289182"/>
                <a:gd name="connsiteX23" fmla="*/ 13306 w 257643"/>
                <a:gd name="connsiteY23" fmla="*/ 142423 h 289182"/>
                <a:gd name="connsiteX24" fmla="*/ 1980 w 257643"/>
                <a:gd name="connsiteY24" fmla="*/ 159371 h 289182"/>
                <a:gd name="connsiteX25" fmla="*/ 202 w 257643"/>
                <a:gd name="connsiteY25" fmla="*/ 168093 h 289182"/>
                <a:gd name="connsiteX26" fmla="*/ 8883 w 257643"/>
                <a:gd name="connsiteY26" fmla="*/ 178221 h 289182"/>
                <a:gd name="connsiteX27" fmla="*/ 13926 w 257643"/>
                <a:gd name="connsiteY27" fmla="*/ 200831 h 289182"/>
                <a:gd name="connsiteX28" fmla="*/ 22731 w 257643"/>
                <a:gd name="connsiteY28" fmla="*/ 212736 h 289182"/>
                <a:gd name="connsiteX29" fmla="*/ 18308 w 257643"/>
                <a:gd name="connsiteY29" fmla="*/ 227824 h 289182"/>
                <a:gd name="connsiteX30" fmla="*/ 25872 w 257643"/>
                <a:gd name="connsiteY30" fmla="*/ 245392 h 289182"/>
                <a:gd name="connsiteX31" fmla="*/ 33395 w 257643"/>
                <a:gd name="connsiteY31" fmla="*/ 264861 h 289182"/>
                <a:gd name="connsiteX32" fmla="*/ 38397 w 257643"/>
                <a:gd name="connsiteY32" fmla="*/ 288092 h 289182"/>
                <a:gd name="connsiteX33" fmla="*/ 67332 w 257643"/>
                <a:gd name="connsiteY33" fmla="*/ 271145 h 289182"/>
                <a:gd name="connsiteX34" fmla="*/ 86182 w 257643"/>
                <a:gd name="connsiteY34" fmla="*/ 270524 h 289182"/>
                <a:gd name="connsiteX35" fmla="*/ 110653 w 257643"/>
                <a:gd name="connsiteY35" fmla="*/ 280569 h 289182"/>
                <a:gd name="connsiteX36" fmla="*/ 123054 w 257643"/>
                <a:gd name="connsiteY36" fmla="*/ 268168 h 289182"/>
                <a:gd name="connsiteX37" fmla="*/ 151286 w 257643"/>
                <a:gd name="connsiteY37" fmla="*/ 268168 h 289182"/>
                <a:gd name="connsiteX38" fmla="*/ 157611 w 257643"/>
                <a:gd name="connsiteY38" fmla="*/ 235513 h 289182"/>
                <a:gd name="connsiteX39" fmla="*/ 173897 w 257643"/>
                <a:gd name="connsiteY39" fmla="*/ 215423 h 289182"/>
                <a:gd name="connsiteX40" fmla="*/ 199650 w 257643"/>
                <a:gd name="connsiteY40" fmla="*/ 211042 h 289182"/>
                <a:gd name="connsiteX41" fmla="*/ 224162 w 257643"/>
                <a:gd name="connsiteY41" fmla="*/ 208520 h 289182"/>
                <a:gd name="connsiteX42" fmla="*/ 244252 w 257643"/>
                <a:gd name="connsiteY42" fmla="*/ 217325 h 289182"/>
                <a:gd name="connsiteX43" fmla="*/ 254296 w 257643"/>
                <a:gd name="connsiteY43" fmla="*/ 201617 h 289182"/>
                <a:gd name="connsiteX44" fmla="*/ 256777 w 257643"/>
                <a:gd name="connsiteY44" fmla="*/ 173963 h 28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7643" h="289182">
                  <a:moveTo>
                    <a:pt x="256777" y="173963"/>
                  </a:moveTo>
                  <a:cubicBezTo>
                    <a:pt x="253635" y="164538"/>
                    <a:pt x="244376" y="163257"/>
                    <a:pt x="244376" y="153295"/>
                  </a:cubicBezTo>
                  <a:cubicBezTo>
                    <a:pt x="244376" y="143333"/>
                    <a:pt x="240614" y="141969"/>
                    <a:pt x="226767" y="142589"/>
                  </a:cubicBezTo>
                  <a:cubicBezTo>
                    <a:pt x="212919" y="143209"/>
                    <a:pt x="204156" y="140067"/>
                    <a:pt x="203536" y="131924"/>
                  </a:cubicBezTo>
                  <a:cubicBezTo>
                    <a:pt x="202915" y="123781"/>
                    <a:pt x="194772" y="117456"/>
                    <a:pt x="201055" y="114356"/>
                  </a:cubicBezTo>
                  <a:cubicBezTo>
                    <a:pt x="207338" y="111256"/>
                    <a:pt x="196632" y="105551"/>
                    <a:pt x="197914" y="97821"/>
                  </a:cubicBezTo>
                  <a:cubicBezTo>
                    <a:pt x="199195" y="90092"/>
                    <a:pt x="194152" y="87157"/>
                    <a:pt x="189647" y="83395"/>
                  </a:cubicBezTo>
                  <a:cubicBezTo>
                    <a:pt x="185141" y="79633"/>
                    <a:pt x="166415" y="85296"/>
                    <a:pt x="166415" y="78393"/>
                  </a:cubicBezTo>
                  <a:cubicBezTo>
                    <a:pt x="166415" y="71490"/>
                    <a:pt x="155131" y="70126"/>
                    <a:pt x="148848" y="70126"/>
                  </a:cubicBezTo>
                  <a:cubicBezTo>
                    <a:pt x="142565" y="70126"/>
                    <a:pt x="146946" y="61859"/>
                    <a:pt x="140043" y="62603"/>
                  </a:cubicBezTo>
                  <a:cubicBezTo>
                    <a:pt x="133140" y="63347"/>
                    <a:pt x="134380" y="58180"/>
                    <a:pt x="124955" y="59461"/>
                  </a:cubicBezTo>
                  <a:cubicBezTo>
                    <a:pt x="115530" y="60743"/>
                    <a:pt x="109909" y="56320"/>
                    <a:pt x="99864" y="44374"/>
                  </a:cubicBezTo>
                  <a:cubicBezTo>
                    <a:pt x="89819" y="32427"/>
                    <a:pt x="91059" y="9238"/>
                    <a:pt x="92961" y="3037"/>
                  </a:cubicBezTo>
                  <a:cubicBezTo>
                    <a:pt x="94862" y="-3163"/>
                    <a:pt x="81015" y="1797"/>
                    <a:pt x="72872" y="1797"/>
                  </a:cubicBezTo>
                  <a:cubicBezTo>
                    <a:pt x="64728" y="1797"/>
                    <a:pt x="56544" y="8080"/>
                    <a:pt x="47739" y="13082"/>
                  </a:cubicBezTo>
                  <a:cubicBezTo>
                    <a:pt x="38934" y="18084"/>
                    <a:pt x="33933" y="18084"/>
                    <a:pt x="29551" y="22507"/>
                  </a:cubicBezTo>
                  <a:cubicBezTo>
                    <a:pt x="24847" y="27397"/>
                    <a:pt x="17733" y="29104"/>
                    <a:pt x="11322" y="26889"/>
                  </a:cubicBezTo>
                  <a:cubicBezTo>
                    <a:pt x="9015" y="26103"/>
                    <a:pt x="6630" y="25566"/>
                    <a:pt x="4212" y="25276"/>
                  </a:cubicBezTo>
                  <a:cubicBezTo>
                    <a:pt x="7932" y="34536"/>
                    <a:pt x="16861" y="49706"/>
                    <a:pt x="18886" y="55162"/>
                  </a:cubicBezTo>
                  <a:cubicBezTo>
                    <a:pt x="21367" y="62065"/>
                    <a:pt x="15745" y="63926"/>
                    <a:pt x="13223" y="66447"/>
                  </a:cubicBezTo>
                  <a:cubicBezTo>
                    <a:pt x="10702" y="68969"/>
                    <a:pt x="14463" y="91580"/>
                    <a:pt x="15083" y="96581"/>
                  </a:cubicBezTo>
                  <a:cubicBezTo>
                    <a:pt x="15704" y="101583"/>
                    <a:pt x="6320" y="111049"/>
                    <a:pt x="10082" y="114191"/>
                  </a:cubicBezTo>
                  <a:cubicBezTo>
                    <a:pt x="13843" y="117332"/>
                    <a:pt x="5039" y="126592"/>
                    <a:pt x="5039" y="132379"/>
                  </a:cubicBezTo>
                  <a:cubicBezTo>
                    <a:pt x="5039" y="138166"/>
                    <a:pt x="13306" y="138042"/>
                    <a:pt x="13306" y="142423"/>
                  </a:cubicBezTo>
                  <a:cubicBezTo>
                    <a:pt x="13306" y="146805"/>
                    <a:pt x="6403" y="156850"/>
                    <a:pt x="1980" y="159371"/>
                  </a:cubicBezTo>
                  <a:cubicBezTo>
                    <a:pt x="-294" y="160694"/>
                    <a:pt x="-335" y="164249"/>
                    <a:pt x="202" y="168093"/>
                  </a:cubicBezTo>
                  <a:cubicBezTo>
                    <a:pt x="1525" y="167639"/>
                    <a:pt x="2434" y="173384"/>
                    <a:pt x="8883" y="178221"/>
                  </a:cubicBezTo>
                  <a:cubicBezTo>
                    <a:pt x="16448" y="183884"/>
                    <a:pt x="7643" y="193267"/>
                    <a:pt x="13926" y="200831"/>
                  </a:cubicBezTo>
                  <a:cubicBezTo>
                    <a:pt x="20209" y="208396"/>
                    <a:pt x="27112" y="209099"/>
                    <a:pt x="22731" y="212736"/>
                  </a:cubicBezTo>
                  <a:cubicBezTo>
                    <a:pt x="18349" y="216374"/>
                    <a:pt x="23351" y="224062"/>
                    <a:pt x="18308" y="227824"/>
                  </a:cubicBezTo>
                  <a:cubicBezTo>
                    <a:pt x="13265" y="231586"/>
                    <a:pt x="20209" y="242912"/>
                    <a:pt x="25872" y="245392"/>
                  </a:cubicBezTo>
                  <a:cubicBezTo>
                    <a:pt x="31535" y="247872"/>
                    <a:pt x="27732" y="259198"/>
                    <a:pt x="33395" y="264861"/>
                  </a:cubicBezTo>
                  <a:cubicBezTo>
                    <a:pt x="39058" y="270524"/>
                    <a:pt x="36537" y="283711"/>
                    <a:pt x="38397" y="288092"/>
                  </a:cubicBezTo>
                  <a:cubicBezTo>
                    <a:pt x="40257" y="292474"/>
                    <a:pt x="57246" y="281809"/>
                    <a:pt x="67332" y="271145"/>
                  </a:cubicBezTo>
                  <a:cubicBezTo>
                    <a:pt x="77419" y="260480"/>
                    <a:pt x="76757" y="269284"/>
                    <a:pt x="86182" y="270524"/>
                  </a:cubicBezTo>
                  <a:cubicBezTo>
                    <a:pt x="95607" y="271765"/>
                    <a:pt x="106271" y="271765"/>
                    <a:pt x="110653" y="280569"/>
                  </a:cubicBezTo>
                  <a:cubicBezTo>
                    <a:pt x="115034" y="289374"/>
                    <a:pt x="120078" y="271765"/>
                    <a:pt x="123054" y="268168"/>
                  </a:cubicBezTo>
                  <a:cubicBezTo>
                    <a:pt x="126030" y="264572"/>
                    <a:pt x="147525" y="269450"/>
                    <a:pt x="151286" y="268168"/>
                  </a:cubicBezTo>
                  <a:cubicBezTo>
                    <a:pt x="155048" y="266887"/>
                    <a:pt x="158231" y="239936"/>
                    <a:pt x="157611" y="235513"/>
                  </a:cubicBezTo>
                  <a:cubicBezTo>
                    <a:pt x="156991" y="231090"/>
                    <a:pt x="166374" y="220466"/>
                    <a:pt x="173897" y="215423"/>
                  </a:cubicBezTo>
                  <a:cubicBezTo>
                    <a:pt x="181421" y="210380"/>
                    <a:pt x="193367" y="214183"/>
                    <a:pt x="199650" y="211042"/>
                  </a:cubicBezTo>
                  <a:cubicBezTo>
                    <a:pt x="205933" y="207900"/>
                    <a:pt x="215358" y="208520"/>
                    <a:pt x="224162" y="208520"/>
                  </a:cubicBezTo>
                  <a:cubicBezTo>
                    <a:pt x="232967" y="208520"/>
                    <a:pt x="239209" y="217325"/>
                    <a:pt x="244252" y="217325"/>
                  </a:cubicBezTo>
                  <a:cubicBezTo>
                    <a:pt x="249295" y="217325"/>
                    <a:pt x="255536" y="209057"/>
                    <a:pt x="254296" y="201617"/>
                  </a:cubicBezTo>
                  <a:cubicBezTo>
                    <a:pt x="253056" y="194176"/>
                    <a:pt x="259794" y="183346"/>
                    <a:pt x="256777" y="173963"/>
                  </a:cubicBezTo>
                  <a:close/>
                </a:path>
              </a:pathLst>
            </a:custGeom>
            <a:grpFill/>
            <a:ln w="6350" cap="flat">
              <a:solidFill>
                <a:schemeClr val="bg1"/>
              </a:solidFill>
              <a:prstDash val="solid"/>
              <a:miter/>
            </a:ln>
          </p:spPr>
          <p:txBody>
            <a:bodyPr rtlCol="0" anchor="ctr"/>
            <a:lstStyle/>
            <a:p>
              <a:endParaRPr lang="uk-UA" dirty="0"/>
            </a:p>
          </p:txBody>
        </p:sp>
        <p:sp>
          <p:nvSpPr>
            <p:cNvPr id="412" name="Freeform: Shape 411">
              <a:extLst>
                <a:ext uri="{FF2B5EF4-FFF2-40B4-BE49-F238E27FC236}">
                  <a16:creationId xmlns:a16="http://schemas.microsoft.com/office/drawing/2014/main" id="{9EFE4C0A-D784-4229-878F-85A3657E7B6E}"/>
                </a:ext>
              </a:extLst>
            </p:cNvPr>
            <p:cNvSpPr/>
            <p:nvPr/>
          </p:nvSpPr>
          <p:spPr>
            <a:xfrm>
              <a:off x="2262419" y="3241431"/>
              <a:ext cx="270044" cy="397084"/>
            </a:xfrm>
            <a:custGeom>
              <a:avLst/>
              <a:gdLst>
                <a:gd name="connsiteX0" fmla="*/ 249913 w 270043"/>
                <a:gd name="connsiteY0" fmla="*/ 376378 h 397085"/>
                <a:gd name="connsiteX1" fmla="*/ 250615 w 270043"/>
                <a:gd name="connsiteY1" fmla="*/ 375675 h 397085"/>
                <a:gd name="connsiteX2" fmla="*/ 252393 w 270043"/>
                <a:gd name="connsiteY2" fmla="*/ 366953 h 397085"/>
                <a:gd name="connsiteX3" fmla="*/ 263719 w 270043"/>
                <a:gd name="connsiteY3" fmla="*/ 350005 h 397085"/>
                <a:gd name="connsiteX4" fmla="*/ 255452 w 270043"/>
                <a:gd name="connsiteY4" fmla="*/ 339960 h 397085"/>
                <a:gd name="connsiteX5" fmla="*/ 260495 w 270043"/>
                <a:gd name="connsiteY5" fmla="*/ 321772 h 397085"/>
                <a:gd name="connsiteX6" fmla="*/ 265497 w 270043"/>
                <a:gd name="connsiteY6" fmla="*/ 304163 h 397085"/>
                <a:gd name="connsiteX7" fmla="*/ 263636 w 270043"/>
                <a:gd name="connsiteY7" fmla="*/ 274029 h 397085"/>
                <a:gd name="connsiteX8" fmla="*/ 269299 w 270043"/>
                <a:gd name="connsiteY8" fmla="*/ 262744 h 397085"/>
                <a:gd name="connsiteX9" fmla="*/ 254625 w 270043"/>
                <a:gd name="connsiteY9" fmla="*/ 232858 h 397085"/>
                <a:gd name="connsiteX10" fmla="*/ 233957 w 270043"/>
                <a:gd name="connsiteY10" fmla="*/ 233850 h 397085"/>
                <a:gd name="connsiteX11" fmla="*/ 228914 w 270043"/>
                <a:gd name="connsiteY11" fmla="*/ 206237 h 397085"/>
                <a:gd name="connsiteX12" fmla="*/ 219489 w 270043"/>
                <a:gd name="connsiteY12" fmla="*/ 208098 h 397085"/>
                <a:gd name="connsiteX13" fmla="*/ 196920 w 270043"/>
                <a:gd name="connsiteY13" fmla="*/ 211239 h 397085"/>
                <a:gd name="connsiteX14" fmla="*/ 185593 w 270043"/>
                <a:gd name="connsiteY14" fmla="*/ 199293 h 397085"/>
                <a:gd name="connsiteX15" fmla="*/ 174929 w 270043"/>
                <a:gd name="connsiteY15" fmla="*/ 191026 h 397085"/>
                <a:gd name="connsiteX16" fmla="*/ 166124 w 270043"/>
                <a:gd name="connsiteY16" fmla="*/ 172796 h 397085"/>
                <a:gd name="connsiteX17" fmla="*/ 160502 w 270043"/>
                <a:gd name="connsiteY17" fmla="*/ 154608 h 397085"/>
                <a:gd name="connsiteX18" fmla="*/ 163644 w 270043"/>
                <a:gd name="connsiteY18" fmla="*/ 140802 h 397085"/>
                <a:gd name="connsiteX19" fmla="*/ 173068 w 270043"/>
                <a:gd name="connsiteY19" fmla="*/ 129476 h 397085"/>
                <a:gd name="connsiteX20" fmla="*/ 179930 w 270043"/>
                <a:gd name="connsiteY20" fmla="*/ 109386 h 397085"/>
                <a:gd name="connsiteX21" fmla="*/ 198780 w 270043"/>
                <a:gd name="connsiteY21" fmla="*/ 96986 h 397085"/>
                <a:gd name="connsiteX22" fmla="*/ 224532 w 270043"/>
                <a:gd name="connsiteY22" fmla="*/ 87561 h 397085"/>
                <a:gd name="connsiteX23" fmla="*/ 241687 w 270043"/>
                <a:gd name="connsiteY23" fmla="*/ 86362 h 397085"/>
                <a:gd name="connsiteX24" fmla="*/ 229079 w 270043"/>
                <a:gd name="connsiteY24" fmla="*/ 76276 h 397085"/>
                <a:gd name="connsiteX25" fmla="*/ 240157 w 270043"/>
                <a:gd name="connsiteY25" fmla="*/ 58543 h 397085"/>
                <a:gd name="connsiteX26" fmla="*/ 224656 w 270043"/>
                <a:gd name="connsiteY26" fmla="*/ 46142 h 397085"/>
                <a:gd name="connsiteX27" fmla="*/ 210602 w 270043"/>
                <a:gd name="connsiteY27" fmla="*/ 46886 h 397085"/>
                <a:gd name="connsiteX28" fmla="*/ 198201 w 270043"/>
                <a:gd name="connsiteY28" fmla="*/ 48374 h 397085"/>
                <a:gd name="connsiteX29" fmla="*/ 173813 w 270043"/>
                <a:gd name="connsiteY29" fmla="*/ 45398 h 397085"/>
                <a:gd name="connsiteX30" fmla="*/ 165545 w 270043"/>
                <a:gd name="connsiteY30" fmla="*/ 32088 h 397085"/>
                <a:gd name="connsiteX31" fmla="*/ 152235 w 270043"/>
                <a:gd name="connsiteY31" fmla="*/ 18777 h 397085"/>
                <a:gd name="connsiteX32" fmla="*/ 139834 w 270043"/>
                <a:gd name="connsiteY32" fmla="*/ 1044 h 397085"/>
                <a:gd name="connsiteX33" fmla="*/ 121564 w 270043"/>
                <a:gd name="connsiteY33" fmla="*/ 1623 h 397085"/>
                <a:gd name="connsiteX34" fmla="*/ 126524 w 270043"/>
                <a:gd name="connsiteY34" fmla="*/ 16752 h 397085"/>
                <a:gd name="connsiteX35" fmla="*/ 114743 w 270043"/>
                <a:gd name="connsiteY35" fmla="*/ 38329 h 397085"/>
                <a:gd name="connsiteX36" fmla="*/ 72993 w 270043"/>
                <a:gd name="connsiteY36" fmla="*/ 60940 h 397085"/>
                <a:gd name="connsiteX37" fmla="*/ 53855 w 270043"/>
                <a:gd name="connsiteY37" fmla="*/ 94795 h 397085"/>
                <a:gd name="connsiteX38" fmla="*/ 38643 w 270043"/>
                <a:gd name="connsiteY38" fmla="*/ 95787 h 397085"/>
                <a:gd name="connsiteX39" fmla="*/ 22439 w 270043"/>
                <a:gd name="connsiteY39" fmla="*/ 91364 h 397085"/>
                <a:gd name="connsiteX40" fmla="*/ 22439 w 270043"/>
                <a:gd name="connsiteY40" fmla="*/ 80575 h 397085"/>
                <a:gd name="connsiteX41" fmla="*/ 18305 w 270043"/>
                <a:gd name="connsiteY41" fmla="*/ 69621 h 397085"/>
                <a:gd name="connsiteX42" fmla="*/ 737 w 270043"/>
                <a:gd name="connsiteY42" fmla="*/ 88181 h 397085"/>
                <a:gd name="connsiteX43" fmla="*/ 8757 w 270043"/>
                <a:gd name="connsiteY43" fmla="*/ 117406 h 397085"/>
                <a:gd name="connsiteX44" fmla="*/ 2143 w 270043"/>
                <a:gd name="connsiteY44" fmla="*/ 123027 h 397085"/>
                <a:gd name="connsiteX45" fmla="*/ 25209 w 270043"/>
                <a:gd name="connsiteY45" fmla="*/ 141381 h 397085"/>
                <a:gd name="connsiteX46" fmla="*/ 46414 w 270043"/>
                <a:gd name="connsiteY46" fmla="*/ 170606 h 397085"/>
                <a:gd name="connsiteX47" fmla="*/ 61502 w 270043"/>
                <a:gd name="connsiteY47" fmla="*/ 203096 h 397085"/>
                <a:gd name="connsiteX48" fmla="*/ 94571 w 270043"/>
                <a:gd name="connsiteY48" fmla="*/ 265720 h 397085"/>
                <a:gd name="connsiteX49" fmla="*/ 107303 w 270043"/>
                <a:gd name="connsiteY49" fmla="*/ 293044 h 397085"/>
                <a:gd name="connsiteX50" fmla="*/ 115280 w 270043"/>
                <a:gd name="connsiteY50" fmla="*/ 312348 h 397085"/>
                <a:gd name="connsiteX51" fmla="*/ 148722 w 270043"/>
                <a:gd name="connsiteY51" fmla="*/ 335909 h 397085"/>
                <a:gd name="connsiteX52" fmla="*/ 209941 w 270043"/>
                <a:gd name="connsiteY52" fmla="*/ 373567 h 397085"/>
                <a:gd name="connsiteX53" fmla="*/ 235362 w 270043"/>
                <a:gd name="connsiteY53" fmla="*/ 392871 h 397085"/>
                <a:gd name="connsiteX54" fmla="*/ 236561 w 270043"/>
                <a:gd name="connsiteY54" fmla="*/ 397004 h 397085"/>
                <a:gd name="connsiteX55" fmla="*/ 241191 w 270043"/>
                <a:gd name="connsiteY55" fmla="*/ 393656 h 397085"/>
                <a:gd name="connsiteX56" fmla="*/ 249913 w 270043"/>
                <a:gd name="connsiteY56" fmla="*/ 376378 h 39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0043" h="397085">
                  <a:moveTo>
                    <a:pt x="249913" y="376378"/>
                  </a:moveTo>
                  <a:cubicBezTo>
                    <a:pt x="250053" y="376068"/>
                    <a:pt x="250305" y="375816"/>
                    <a:pt x="250615" y="375675"/>
                  </a:cubicBezTo>
                  <a:cubicBezTo>
                    <a:pt x="250078" y="371831"/>
                    <a:pt x="250119" y="368276"/>
                    <a:pt x="252393" y="366953"/>
                  </a:cubicBezTo>
                  <a:cubicBezTo>
                    <a:pt x="256816" y="364431"/>
                    <a:pt x="263719" y="354552"/>
                    <a:pt x="263719" y="350005"/>
                  </a:cubicBezTo>
                  <a:cubicBezTo>
                    <a:pt x="263719" y="345458"/>
                    <a:pt x="255452" y="345623"/>
                    <a:pt x="255452" y="339960"/>
                  </a:cubicBezTo>
                  <a:cubicBezTo>
                    <a:pt x="255452" y="334297"/>
                    <a:pt x="264256" y="324873"/>
                    <a:pt x="260495" y="321772"/>
                  </a:cubicBezTo>
                  <a:cubicBezTo>
                    <a:pt x="256733" y="318672"/>
                    <a:pt x="266158" y="309371"/>
                    <a:pt x="265497" y="304163"/>
                  </a:cubicBezTo>
                  <a:cubicBezTo>
                    <a:pt x="264835" y="298955"/>
                    <a:pt x="261115" y="276550"/>
                    <a:pt x="263636" y="274029"/>
                  </a:cubicBezTo>
                  <a:cubicBezTo>
                    <a:pt x="266158" y="271508"/>
                    <a:pt x="271904" y="269647"/>
                    <a:pt x="269299" y="262744"/>
                  </a:cubicBezTo>
                  <a:cubicBezTo>
                    <a:pt x="267274" y="257288"/>
                    <a:pt x="258345" y="242076"/>
                    <a:pt x="254625" y="232858"/>
                  </a:cubicBezTo>
                  <a:cubicBezTo>
                    <a:pt x="247742" y="231705"/>
                    <a:pt x="240695" y="232040"/>
                    <a:pt x="233957" y="233850"/>
                  </a:cubicBezTo>
                  <a:cubicBezTo>
                    <a:pt x="227054" y="236372"/>
                    <a:pt x="228914" y="214381"/>
                    <a:pt x="228914" y="206237"/>
                  </a:cubicBezTo>
                  <a:cubicBezTo>
                    <a:pt x="228914" y="198094"/>
                    <a:pt x="222011" y="202435"/>
                    <a:pt x="219489" y="208098"/>
                  </a:cubicBezTo>
                  <a:cubicBezTo>
                    <a:pt x="216968" y="213761"/>
                    <a:pt x="207088" y="211239"/>
                    <a:pt x="196920" y="211239"/>
                  </a:cubicBezTo>
                  <a:cubicBezTo>
                    <a:pt x="186751" y="211239"/>
                    <a:pt x="191877" y="198838"/>
                    <a:pt x="185593" y="199293"/>
                  </a:cubicBezTo>
                  <a:cubicBezTo>
                    <a:pt x="179310" y="199748"/>
                    <a:pt x="174309" y="197433"/>
                    <a:pt x="174929" y="191026"/>
                  </a:cubicBezTo>
                  <a:cubicBezTo>
                    <a:pt x="175549" y="184619"/>
                    <a:pt x="170547" y="179741"/>
                    <a:pt x="166124" y="172796"/>
                  </a:cubicBezTo>
                  <a:cubicBezTo>
                    <a:pt x="161701" y="165852"/>
                    <a:pt x="156699" y="158990"/>
                    <a:pt x="160502" y="154608"/>
                  </a:cubicBezTo>
                  <a:cubicBezTo>
                    <a:pt x="164305" y="150227"/>
                    <a:pt x="157981" y="146341"/>
                    <a:pt x="163644" y="140802"/>
                  </a:cubicBezTo>
                  <a:cubicBezTo>
                    <a:pt x="169307" y="135263"/>
                    <a:pt x="174929" y="137040"/>
                    <a:pt x="173068" y="129476"/>
                  </a:cubicBezTo>
                  <a:cubicBezTo>
                    <a:pt x="171209" y="121911"/>
                    <a:pt x="179310" y="117571"/>
                    <a:pt x="179930" y="109386"/>
                  </a:cubicBezTo>
                  <a:cubicBezTo>
                    <a:pt x="180550" y="101202"/>
                    <a:pt x="190016" y="103765"/>
                    <a:pt x="198780" y="96986"/>
                  </a:cubicBezTo>
                  <a:cubicBezTo>
                    <a:pt x="207543" y="90206"/>
                    <a:pt x="217009" y="93803"/>
                    <a:pt x="224532" y="87561"/>
                  </a:cubicBezTo>
                  <a:cubicBezTo>
                    <a:pt x="232055" y="81319"/>
                    <a:pt x="236478" y="86734"/>
                    <a:pt x="241687" y="86362"/>
                  </a:cubicBezTo>
                  <a:cubicBezTo>
                    <a:pt x="238545" y="81939"/>
                    <a:pt x="230815" y="79790"/>
                    <a:pt x="229079" y="76276"/>
                  </a:cubicBezTo>
                  <a:cubicBezTo>
                    <a:pt x="226847" y="71853"/>
                    <a:pt x="237347" y="63875"/>
                    <a:pt x="240157" y="58543"/>
                  </a:cubicBezTo>
                  <a:cubicBezTo>
                    <a:pt x="242968" y="53211"/>
                    <a:pt x="228335" y="47465"/>
                    <a:pt x="224656" y="46142"/>
                  </a:cubicBezTo>
                  <a:cubicBezTo>
                    <a:pt x="220977" y="44819"/>
                    <a:pt x="214281" y="49077"/>
                    <a:pt x="210602" y="46886"/>
                  </a:cubicBezTo>
                  <a:cubicBezTo>
                    <a:pt x="206493" y="45162"/>
                    <a:pt x="201785" y="45729"/>
                    <a:pt x="198201" y="48374"/>
                  </a:cubicBezTo>
                  <a:cubicBezTo>
                    <a:pt x="195266" y="50565"/>
                    <a:pt x="173068" y="52053"/>
                    <a:pt x="173813" y="45398"/>
                  </a:cubicBezTo>
                  <a:cubicBezTo>
                    <a:pt x="174557" y="38743"/>
                    <a:pt x="164925" y="36552"/>
                    <a:pt x="165545" y="32088"/>
                  </a:cubicBezTo>
                  <a:cubicBezTo>
                    <a:pt x="166165" y="27623"/>
                    <a:pt x="160378" y="19687"/>
                    <a:pt x="152235" y="18777"/>
                  </a:cubicBezTo>
                  <a:cubicBezTo>
                    <a:pt x="144092" y="17868"/>
                    <a:pt x="145580" y="4764"/>
                    <a:pt x="139834" y="1044"/>
                  </a:cubicBezTo>
                  <a:cubicBezTo>
                    <a:pt x="136486" y="-1064"/>
                    <a:pt x="128177" y="176"/>
                    <a:pt x="121564" y="1623"/>
                  </a:cubicBezTo>
                  <a:cubicBezTo>
                    <a:pt x="128673" y="9642"/>
                    <a:pt x="131195" y="12990"/>
                    <a:pt x="126524" y="16752"/>
                  </a:cubicBezTo>
                  <a:cubicBezTo>
                    <a:pt x="120282" y="21753"/>
                    <a:pt x="126524" y="22622"/>
                    <a:pt x="114743" y="38329"/>
                  </a:cubicBezTo>
                  <a:cubicBezTo>
                    <a:pt x="102962" y="54037"/>
                    <a:pt x="82832" y="57964"/>
                    <a:pt x="72993" y="60940"/>
                  </a:cubicBezTo>
                  <a:cubicBezTo>
                    <a:pt x="63155" y="63917"/>
                    <a:pt x="59228" y="82022"/>
                    <a:pt x="53855" y="94795"/>
                  </a:cubicBezTo>
                  <a:cubicBezTo>
                    <a:pt x="48481" y="107568"/>
                    <a:pt x="44017" y="103062"/>
                    <a:pt x="38643" y="95787"/>
                  </a:cubicBezTo>
                  <a:cubicBezTo>
                    <a:pt x="33269" y="88512"/>
                    <a:pt x="28805" y="97234"/>
                    <a:pt x="22439" y="91364"/>
                  </a:cubicBezTo>
                  <a:cubicBezTo>
                    <a:pt x="16073" y="85494"/>
                    <a:pt x="19008" y="85494"/>
                    <a:pt x="22439" y="80575"/>
                  </a:cubicBezTo>
                  <a:cubicBezTo>
                    <a:pt x="24299" y="77930"/>
                    <a:pt x="22232" y="73713"/>
                    <a:pt x="18305" y="69621"/>
                  </a:cubicBezTo>
                  <a:cubicBezTo>
                    <a:pt x="11320" y="71068"/>
                    <a:pt x="4210" y="80782"/>
                    <a:pt x="737" y="88181"/>
                  </a:cubicBezTo>
                  <a:cubicBezTo>
                    <a:pt x="-3024" y="96200"/>
                    <a:pt x="7310" y="111743"/>
                    <a:pt x="8757" y="117406"/>
                  </a:cubicBezTo>
                  <a:cubicBezTo>
                    <a:pt x="10204" y="123069"/>
                    <a:pt x="3094" y="117860"/>
                    <a:pt x="2143" y="123027"/>
                  </a:cubicBezTo>
                  <a:cubicBezTo>
                    <a:pt x="1192" y="128194"/>
                    <a:pt x="17685" y="135759"/>
                    <a:pt x="25209" y="141381"/>
                  </a:cubicBezTo>
                  <a:cubicBezTo>
                    <a:pt x="32732" y="147003"/>
                    <a:pt x="39346" y="163082"/>
                    <a:pt x="46414" y="170606"/>
                  </a:cubicBezTo>
                  <a:cubicBezTo>
                    <a:pt x="53483" y="178129"/>
                    <a:pt x="53937" y="184701"/>
                    <a:pt x="61502" y="203096"/>
                  </a:cubicBezTo>
                  <a:cubicBezTo>
                    <a:pt x="69066" y="221490"/>
                    <a:pt x="84113" y="252699"/>
                    <a:pt x="94571" y="265720"/>
                  </a:cubicBezTo>
                  <a:cubicBezTo>
                    <a:pt x="105029" y="278741"/>
                    <a:pt x="109659" y="289282"/>
                    <a:pt x="107303" y="293044"/>
                  </a:cubicBezTo>
                  <a:cubicBezTo>
                    <a:pt x="104946" y="296805"/>
                    <a:pt x="107757" y="307181"/>
                    <a:pt x="115280" y="312348"/>
                  </a:cubicBezTo>
                  <a:cubicBezTo>
                    <a:pt x="122804" y="317515"/>
                    <a:pt x="128963" y="326030"/>
                    <a:pt x="148722" y="335909"/>
                  </a:cubicBezTo>
                  <a:cubicBezTo>
                    <a:pt x="168480" y="345789"/>
                    <a:pt x="204774" y="364597"/>
                    <a:pt x="209941" y="373567"/>
                  </a:cubicBezTo>
                  <a:cubicBezTo>
                    <a:pt x="215108" y="382537"/>
                    <a:pt x="232097" y="390969"/>
                    <a:pt x="235362" y="392871"/>
                  </a:cubicBezTo>
                  <a:cubicBezTo>
                    <a:pt x="236272" y="393408"/>
                    <a:pt x="236561" y="394896"/>
                    <a:pt x="236561" y="397004"/>
                  </a:cubicBezTo>
                  <a:cubicBezTo>
                    <a:pt x="238008" y="395760"/>
                    <a:pt x="239554" y="394640"/>
                    <a:pt x="241191" y="393656"/>
                  </a:cubicBezTo>
                  <a:cubicBezTo>
                    <a:pt x="247391" y="390184"/>
                    <a:pt x="248011" y="379519"/>
                    <a:pt x="249913" y="376378"/>
                  </a:cubicBezTo>
                  <a:close/>
                </a:path>
              </a:pathLst>
            </a:custGeom>
            <a:grpFill/>
            <a:ln w="6350" cap="flat">
              <a:solidFill>
                <a:schemeClr val="bg1"/>
              </a:solidFill>
              <a:prstDash val="solid"/>
              <a:miter/>
            </a:ln>
          </p:spPr>
          <p:txBody>
            <a:bodyPr rtlCol="0" anchor="ctr"/>
            <a:lstStyle/>
            <a:p>
              <a:endParaRPr lang="uk-UA"/>
            </a:p>
          </p:txBody>
        </p:sp>
        <p:sp>
          <p:nvSpPr>
            <p:cNvPr id="413" name="Freeform: Shape 412">
              <a:extLst>
                <a:ext uri="{FF2B5EF4-FFF2-40B4-BE49-F238E27FC236}">
                  <a16:creationId xmlns:a16="http://schemas.microsoft.com/office/drawing/2014/main" id="{ACA8AB06-C6B3-40BC-9DA5-5ED75C9B0908}"/>
                </a:ext>
              </a:extLst>
            </p:cNvPr>
            <p:cNvSpPr/>
            <p:nvPr/>
          </p:nvSpPr>
          <p:spPr>
            <a:xfrm>
              <a:off x="2432786" y="2977096"/>
              <a:ext cx="292180" cy="245862"/>
            </a:xfrm>
            <a:custGeom>
              <a:avLst/>
              <a:gdLst>
                <a:gd name="connsiteX0" fmla="*/ 26926 w 292179"/>
                <a:gd name="connsiteY0" fmla="*/ 15420 h 245863"/>
                <a:gd name="connsiteX1" fmla="*/ 8241 w 292179"/>
                <a:gd name="connsiteY1" fmla="*/ 39436 h 245863"/>
                <a:gd name="connsiteX2" fmla="*/ 5100 w 292179"/>
                <a:gd name="connsiteY2" fmla="*/ 55144 h 245863"/>
                <a:gd name="connsiteX3" fmla="*/ 1876 w 292179"/>
                <a:gd name="connsiteY3" fmla="*/ 64900 h 245863"/>
                <a:gd name="connsiteX4" fmla="*/ 11879 w 292179"/>
                <a:gd name="connsiteY4" fmla="*/ 69570 h 245863"/>
                <a:gd name="connsiteX5" fmla="*/ 21221 w 292179"/>
                <a:gd name="connsiteY5" fmla="*/ 83583 h 245863"/>
                <a:gd name="connsiteX6" fmla="*/ 35027 w 292179"/>
                <a:gd name="connsiteY6" fmla="*/ 111610 h 245863"/>
                <a:gd name="connsiteX7" fmla="*/ 71321 w 292179"/>
                <a:gd name="connsiteY7" fmla="*/ 114834 h 245863"/>
                <a:gd name="connsiteX8" fmla="*/ 101041 w 292179"/>
                <a:gd name="connsiteY8" fmla="*/ 127772 h 245863"/>
                <a:gd name="connsiteX9" fmla="*/ 125843 w 292179"/>
                <a:gd name="connsiteY9" fmla="*/ 134345 h 245863"/>
                <a:gd name="connsiteX10" fmla="*/ 120718 w 292179"/>
                <a:gd name="connsiteY10" fmla="*/ 173201 h 245863"/>
                <a:gd name="connsiteX11" fmla="*/ 128985 w 292179"/>
                <a:gd name="connsiteY11" fmla="*/ 189735 h 245863"/>
                <a:gd name="connsiteX12" fmla="*/ 128117 w 292179"/>
                <a:gd name="connsiteY12" fmla="*/ 205650 h 245863"/>
                <a:gd name="connsiteX13" fmla="*/ 131961 w 292179"/>
                <a:gd name="connsiteY13" fmla="*/ 216480 h 245863"/>
                <a:gd name="connsiteX14" fmla="*/ 128943 w 292179"/>
                <a:gd name="connsiteY14" fmla="*/ 218257 h 245863"/>
                <a:gd name="connsiteX15" fmla="*/ 145189 w 292179"/>
                <a:gd name="connsiteY15" fmla="*/ 239669 h 245863"/>
                <a:gd name="connsiteX16" fmla="*/ 157920 w 292179"/>
                <a:gd name="connsiteY16" fmla="*/ 244795 h 245863"/>
                <a:gd name="connsiteX17" fmla="*/ 169412 w 292179"/>
                <a:gd name="connsiteY17" fmla="*/ 242852 h 245863"/>
                <a:gd name="connsiteX18" fmla="*/ 184086 w 292179"/>
                <a:gd name="connsiteY18" fmla="*/ 235205 h 245863"/>
                <a:gd name="connsiteX19" fmla="*/ 198099 w 292179"/>
                <a:gd name="connsiteY19" fmla="*/ 228219 h 245863"/>
                <a:gd name="connsiteX20" fmla="*/ 210211 w 292179"/>
                <a:gd name="connsiteY20" fmla="*/ 216728 h 245863"/>
                <a:gd name="connsiteX21" fmla="*/ 212773 w 292179"/>
                <a:gd name="connsiteY21" fmla="*/ 207799 h 245863"/>
                <a:gd name="connsiteX22" fmla="*/ 201902 w 292179"/>
                <a:gd name="connsiteY22" fmla="*/ 205236 h 245863"/>
                <a:gd name="connsiteX23" fmla="*/ 196197 w 292179"/>
                <a:gd name="connsiteY23" fmla="*/ 191885 h 245863"/>
                <a:gd name="connsiteX24" fmla="*/ 187930 w 292179"/>
                <a:gd name="connsiteY24" fmla="*/ 175929 h 245863"/>
                <a:gd name="connsiteX25" fmla="*/ 201943 w 292179"/>
                <a:gd name="connsiteY25" fmla="*/ 173366 h 245863"/>
                <a:gd name="connsiteX26" fmla="*/ 220462 w 292179"/>
                <a:gd name="connsiteY26" fmla="*/ 179773 h 245863"/>
                <a:gd name="connsiteX27" fmla="*/ 228729 w 292179"/>
                <a:gd name="connsiteY27" fmla="*/ 180393 h 245863"/>
                <a:gd name="connsiteX28" fmla="*/ 243404 w 292179"/>
                <a:gd name="connsiteY28" fmla="*/ 172126 h 245863"/>
                <a:gd name="connsiteX29" fmla="*/ 269528 w 292179"/>
                <a:gd name="connsiteY29" fmla="*/ 161916 h 245863"/>
                <a:gd name="connsiteX30" fmla="*/ 275274 w 292179"/>
                <a:gd name="connsiteY30" fmla="*/ 154269 h 245863"/>
                <a:gd name="connsiteX31" fmla="*/ 261426 w 292179"/>
                <a:gd name="connsiteY31" fmla="*/ 136866 h 245863"/>
                <a:gd name="connsiteX32" fmla="*/ 263700 w 292179"/>
                <a:gd name="connsiteY32" fmla="*/ 125457 h 245863"/>
                <a:gd name="connsiteX33" fmla="*/ 273620 w 292179"/>
                <a:gd name="connsiteY33" fmla="*/ 115537 h 245863"/>
                <a:gd name="connsiteX34" fmla="*/ 276679 w 292179"/>
                <a:gd name="connsiteY34" fmla="*/ 104086 h 245863"/>
                <a:gd name="connsiteX35" fmla="*/ 284326 w 292179"/>
                <a:gd name="connsiteY35" fmla="*/ 89577 h 245863"/>
                <a:gd name="connsiteX36" fmla="*/ 292098 w 292179"/>
                <a:gd name="connsiteY36" fmla="*/ 79408 h 245863"/>
                <a:gd name="connsiteX37" fmla="*/ 261302 w 292179"/>
                <a:gd name="connsiteY37" fmla="*/ 76267 h 245863"/>
                <a:gd name="connsiteX38" fmla="*/ 266965 w 292179"/>
                <a:gd name="connsiteY38" fmla="*/ 58864 h 245863"/>
                <a:gd name="connsiteX39" fmla="*/ 235384 w 292179"/>
                <a:gd name="connsiteY39" fmla="*/ 47084 h 245863"/>
                <a:gd name="connsiteX40" fmla="*/ 238237 w 292179"/>
                <a:gd name="connsiteY40" fmla="*/ 35303 h 245863"/>
                <a:gd name="connsiteX41" fmla="*/ 220338 w 292179"/>
                <a:gd name="connsiteY41" fmla="*/ 30136 h 245863"/>
                <a:gd name="connsiteX42" fmla="*/ 179374 w 292179"/>
                <a:gd name="connsiteY42" fmla="*/ 44728 h 245863"/>
                <a:gd name="connsiteX43" fmla="*/ 139319 w 292179"/>
                <a:gd name="connsiteY43" fmla="*/ 32947 h 245863"/>
                <a:gd name="connsiteX44" fmla="*/ 111541 w 292179"/>
                <a:gd name="connsiteY44" fmla="*/ 28234 h 245863"/>
                <a:gd name="connsiteX45" fmla="*/ 95006 w 292179"/>
                <a:gd name="connsiteY45" fmla="*/ 11700 h 245863"/>
                <a:gd name="connsiteX46" fmla="*/ 77108 w 292179"/>
                <a:gd name="connsiteY46" fmla="*/ -81 h 245863"/>
                <a:gd name="connsiteX47" fmla="*/ 70990 w 292179"/>
                <a:gd name="connsiteY47" fmla="*/ 13560 h 245863"/>
                <a:gd name="connsiteX48" fmla="*/ 42055 w 292179"/>
                <a:gd name="connsiteY48" fmla="*/ 30094 h 245863"/>
                <a:gd name="connsiteX49" fmla="*/ 49082 w 292179"/>
                <a:gd name="connsiteY49" fmla="*/ 61179 h 245863"/>
                <a:gd name="connsiteX50" fmla="*/ 26512 w 292179"/>
                <a:gd name="connsiteY50" fmla="*/ 53615 h 245863"/>
                <a:gd name="connsiteX51" fmla="*/ 35937 w 292179"/>
                <a:gd name="connsiteY51" fmla="*/ 25837 h 245863"/>
                <a:gd name="connsiteX52" fmla="*/ 33126 w 292179"/>
                <a:gd name="connsiteY52" fmla="*/ 11162 h 245863"/>
                <a:gd name="connsiteX53" fmla="*/ 26926 w 292179"/>
                <a:gd name="connsiteY53" fmla="*/ 15420 h 24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92179" h="245863">
                  <a:moveTo>
                    <a:pt x="26926" y="15420"/>
                  </a:moveTo>
                  <a:cubicBezTo>
                    <a:pt x="20766" y="23687"/>
                    <a:pt x="8489" y="30921"/>
                    <a:pt x="8241" y="39436"/>
                  </a:cubicBezTo>
                  <a:cubicBezTo>
                    <a:pt x="7993" y="47952"/>
                    <a:pt x="8241" y="51093"/>
                    <a:pt x="5100" y="55144"/>
                  </a:cubicBezTo>
                  <a:cubicBezTo>
                    <a:pt x="1958" y="59195"/>
                    <a:pt x="-2795" y="65313"/>
                    <a:pt x="1876" y="64900"/>
                  </a:cubicBezTo>
                  <a:cubicBezTo>
                    <a:pt x="6547" y="64486"/>
                    <a:pt x="11879" y="64486"/>
                    <a:pt x="11879" y="69570"/>
                  </a:cubicBezTo>
                  <a:cubicBezTo>
                    <a:pt x="11879" y="74655"/>
                    <a:pt x="22048" y="75730"/>
                    <a:pt x="21221" y="83583"/>
                  </a:cubicBezTo>
                  <a:cubicBezTo>
                    <a:pt x="20394" y="91437"/>
                    <a:pt x="16757" y="112064"/>
                    <a:pt x="35027" y="111610"/>
                  </a:cubicBezTo>
                  <a:cubicBezTo>
                    <a:pt x="53298" y="111155"/>
                    <a:pt x="63673" y="105037"/>
                    <a:pt x="71321" y="114834"/>
                  </a:cubicBezTo>
                  <a:cubicBezTo>
                    <a:pt x="78071" y="124312"/>
                    <a:pt x="89504" y="129289"/>
                    <a:pt x="101041" y="127772"/>
                  </a:cubicBezTo>
                  <a:cubicBezTo>
                    <a:pt x="112946" y="126284"/>
                    <a:pt x="132250" y="123969"/>
                    <a:pt x="125843" y="134345"/>
                  </a:cubicBezTo>
                  <a:cubicBezTo>
                    <a:pt x="119436" y="144720"/>
                    <a:pt x="115220" y="167041"/>
                    <a:pt x="120718" y="173201"/>
                  </a:cubicBezTo>
                  <a:cubicBezTo>
                    <a:pt x="126215" y="179360"/>
                    <a:pt x="133490" y="184444"/>
                    <a:pt x="128985" y="189735"/>
                  </a:cubicBezTo>
                  <a:cubicBezTo>
                    <a:pt x="124479" y="195026"/>
                    <a:pt x="122371" y="201185"/>
                    <a:pt x="128117" y="205650"/>
                  </a:cubicBezTo>
                  <a:cubicBezTo>
                    <a:pt x="131614" y="208043"/>
                    <a:pt x="133168" y="212416"/>
                    <a:pt x="131961" y="216480"/>
                  </a:cubicBezTo>
                  <a:cubicBezTo>
                    <a:pt x="131080" y="217265"/>
                    <a:pt x="130055" y="217869"/>
                    <a:pt x="128943" y="218257"/>
                  </a:cubicBezTo>
                  <a:cubicBezTo>
                    <a:pt x="137211" y="226524"/>
                    <a:pt x="140393" y="235866"/>
                    <a:pt x="145189" y="239669"/>
                  </a:cubicBezTo>
                  <a:cubicBezTo>
                    <a:pt x="151554" y="244795"/>
                    <a:pt x="153456" y="247316"/>
                    <a:pt x="157920" y="244795"/>
                  </a:cubicBezTo>
                  <a:cubicBezTo>
                    <a:pt x="162384" y="242274"/>
                    <a:pt x="165567" y="240331"/>
                    <a:pt x="169412" y="242852"/>
                  </a:cubicBezTo>
                  <a:cubicBezTo>
                    <a:pt x="173256" y="245374"/>
                    <a:pt x="178340" y="240331"/>
                    <a:pt x="184086" y="235205"/>
                  </a:cubicBezTo>
                  <a:cubicBezTo>
                    <a:pt x="189832" y="230079"/>
                    <a:pt x="196197" y="234585"/>
                    <a:pt x="198099" y="228219"/>
                  </a:cubicBezTo>
                  <a:cubicBezTo>
                    <a:pt x="199215" y="222168"/>
                    <a:pt x="204105" y="217521"/>
                    <a:pt x="210211" y="216728"/>
                  </a:cubicBezTo>
                  <a:cubicBezTo>
                    <a:pt x="217196" y="215488"/>
                    <a:pt x="217196" y="207799"/>
                    <a:pt x="212773" y="207799"/>
                  </a:cubicBezTo>
                  <a:cubicBezTo>
                    <a:pt x="208350" y="207799"/>
                    <a:pt x="201902" y="213545"/>
                    <a:pt x="201902" y="205236"/>
                  </a:cubicBezTo>
                  <a:cubicBezTo>
                    <a:pt x="201902" y="196928"/>
                    <a:pt x="196197" y="198870"/>
                    <a:pt x="196197" y="191885"/>
                  </a:cubicBezTo>
                  <a:cubicBezTo>
                    <a:pt x="196197" y="184899"/>
                    <a:pt x="195536" y="180393"/>
                    <a:pt x="187930" y="175929"/>
                  </a:cubicBezTo>
                  <a:cubicBezTo>
                    <a:pt x="180324" y="171464"/>
                    <a:pt x="198140" y="169563"/>
                    <a:pt x="201943" y="173366"/>
                  </a:cubicBezTo>
                  <a:cubicBezTo>
                    <a:pt x="205746" y="177169"/>
                    <a:pt x="219181" y="174027"/>
                    <a:pt x="220462" y="179773"/>
                  </a:cubicBezTo>
                  <a:cubicBezTo>
                    <a:pt x="221743" y="185519"/>
                    <a:pt x="228729" y="187420"/>
                    <a:pt x="228729" y="180393"/>
                  </a:cubicBezTo>
                  <a:cubicBezTo>
                    <a:pt x="228729" y="173366"/>
                    <a:pt x="236997" y="170844"/>
                    <a:pt x="243404" y="172126"/>
                  </a:cubicBezTo>
                  <a:cubicBezTo>
                    <a:pt x="249811" y="173407"/>
                    <a:pt x="263782" y="163859"/>
                    <a:pt x="269528" y="161916"/>
                  </a:cubicBezTo>
                  <a:cubicBezTo>
                    <a:pt x="272546" y="160882"/>
                    <a:pt x="273662" y="157328"/>
                    <a:pt x="275274" y="154269"/>
                  </a:cubicBezTo>
                  <a:cubicBezTo>
                    <a:pt x="271099" y="148130"/>
                    <a:pt x="266469" y="142314"/>
                    <a:pt x="261426" y="136866"/>
                  </a:cubicBezTo>
                  <a:cubicBezTo>
                    <a:pt x="256838" y="133063"/>
                    <a:pt x="264485" y="130790"/>
                    <a:pt x="263700" y="125457"/>
                  </a:cubicBezTo>
                  <a:cubicBezTo>
                    <a:pt x="262914" y="120125"/>
                    <a:pt x="263700" y="116281"/>
                    <a:pt x="273620" y="115537"/>
                  </a:cubicBezTo>
                  <a:cubicBezTo>
                    <a:pt x="283541" y="114792"/>
                    <a:pt x="281888" y="107269"/>
                    <a:pt x="276679" y="104086"/>
                  </a:cubicBezTo>
                  <a:cubicBezTo>
                    <a:pt x="271471" y="100903"/>
                    <a:pt x="278953" y="92636"/>
                    <a:pt x="284326" y="89577"/>
                  </a:cubicBezTo>
                  <a:cubicBezTo>
                    <a:pt x="287691" y="86853"/>
                    <a:pt x="290353" y="83369"/>
                    <a:pt x="292098" y="79408"/>
                  </a:cubicBezTo>
                  <a:cubicBezTo>
                    <a:pt x="282115" y="76465"/>
                    <a:pt x="271674" y="75399"/>
                    <a:pt x="261302" y="76267"/>
                  </a:cubicBezTo>
                  <a:cubicBezTo>
                    <a:pt x="253283" y="76763"/>
                    <a:pt x="266469" y="67338"/>
                    <a:pt x="266965" y="58864"/>
                  </a:cubicBezTo>
                  <a:cubicBezTo>
                    <a:pt x="267461" y="50391"/>
                    <a:pt x="244354" y="48944"/>
                    <a:pt x="235384" y="47084"/>
                  </a:cubicBezTo>
                  <a:cubicBezTo>
                    <a:pt x="226415" y="45224"/>
                    <a:pt x="228812" y="35757"/>
                    <a:pt x="238237" y="35303"/>
                  </a:cubicBezTo>
                  <a:cubicBezTo>
                    <a:pt x="247661" y="34848"/>
                    <a:pt x="233070" y="28234"/>
                    <a:pt x="220338" y="30136"/>
                  </a:cubicBezTo>
                  <a:cubicBezTo>
                    <a:pt x="206027" y="32909"/>
                    <a:pt x="192217" y="37828"/>
                    <a:pt x="179374" y="44728"/>
                  </a:cubicBezTo>
                  <a:cubicBezTo>
                    <a:pt x="168998" y="50391"/>
                    <a:pt x="151100" y="28193"/>
                    <a:pt x="139319" y="32947"/>
                  </a:cubicBezTo>
                  <a:cubicBezTo>
                    <a:pt x="127538" y="37700"/>
                    <a:pt x="111086" y="37659"/>
                    <a:pt x="111541" y="28234"/>
                  </a:cubicBezTo>
                  <a:cubicBezTo>
                    <a:pt x="111995" y="18810"/>
                    <a:pt x="106828" y="10832"/>
                    <a:pt x="95006" y="11700"/>
                  </a:cubicBezTo>
                  <a:cubicBezTo>
                    <a:pt x="83184" y="12568"/>
                    <a:pt x="86036" y="-81"/>
                    <a:pt x="77108" y="-81"/>
                  </a:cubicBezTo>
                  <a:cubicBezTo>
                    <a:pt x="68179" y="-81"/>
                    <a:pt x="77108" y="10749"/>
                    <a:pt x="70990" y="13560"/>
                  </a:cubicBezTo>
                  <a:cubicBezTo>
                    <a:pt x="64872" y="16371"/>
                    <a:pt x="43667" y="21579"/>
                    <a:pt x="42055" y="30094"/>
                  </a:cubicBezTo>
                  <a:cubicBezTo>
                    <a:pt x="40442" y="38610"/>
                    <a:pt x="53339" y="52705"/>
                    <a:pt x="49082" y="61179"/>
                  </a:cubicBezTo>
                  <a:cubicBezTo>
                    <a:pt x="44824" y="69653"/>
                    <a:pt x="30728" y="62585"/>
                    <a:pt x="26512" y="53615"/>
                  </a:cubicBezTo>
                  <a:cubicBezTo>
                    <a:pt x="22296" y="44645"/>
                    <a:pt x="38913" y="31004"/>
                    <a:pt x="35937" y="25837"/>
                  </a:cubicBezTo>
                  <a:cubicBezTo>
                    <a:pt x="33953" y="22241"/>
                    <a:pt x="31431" y="15585"/>
                    <a:pt x="33126" y="11162"/>
                  </a:cubicBezTo>
                  <a:cubicBezTo>
                    <a:pt x="30666" y="11906"/>
                    <a:pt x="28500" y="13395"/>
                    <a:pt x="26926" y="15420"/>
                  </a:cubicBezTo>
                  <a:close/>
                </a:path>
              </a:pathLst>
            </a:custGeom>
            <a:grpFill/>
            <a:ln w="6350" cap="flat">
              <a:solidFill>
                <a:schemeClr val="bg1"/>
              </a:solidFill>
              <a:prstDash val="solid"/>
              <a:miter/>
            </a:ln>
          </p:spPr>
          <p:txBody>
            <a:bodyPr rtlCol="0" anchor="ctr"/>
            <a:lstStyle/>
            <a:p>
              <a:endParaRPr lang="uk-UA"/>
            </a:p>
          </p:txBody>
        </p:sp>
        <p:sp>
          <p:nvSpPr>
            <p:cNvPr id="414" name="Freeform: Shape 413">
              <a:extLst>
                <a:ext uri="{FF2B5EF4-FFF2-40B4-BE49-F238E27FC236}">
                  <a16:creationId xmlns:a16="http://schemas.microsoft.com/office/drawing/2014/main" id="{301CD1DF-D1B2-42A5-AA54-1558ECAFA81E}"/>
                </a:ext>
              </a:extLst>
            </p:cNvPr>
            <p:cNvSpPr/>
            <p:nvPr/>
          </p:nvSpPr>
          <p:spPr>
            <a:xfrm>
              <a:off x="2763323" y="3105329"/>
              <a:ext cx="87636" cy="93460"/>
            </a:xfrm>
            <a:custGeom>
              <a:avLst/>
              <a:gdLst>
                <a:gd name="connsiteX0" fmla="*/ 18606 w 87636"/>
                <a:gd name="connsiteY0" fmla="*/ 17933 h 93460"/>
                <a:gd name="connsiteX1" fmla="*/ 8685 w 87636"/>
                <a:gd name="connsiteY1" fmla="*/ 27854 h 93460"/>
                <a:gd name="connsiteX2" fmla="*/ 418 w 87636"/>
                <a:gd name="connsiteY2" fmla="*/ 46166 h 93460"/>
                <a:gd name="connsiteX3" fmla="*/ 17944 w 87636"/>
                <a:gd name="connsiteY3" fmla="*/ 68281 h 93460"/>
                <a:gd name="connsiteX4" fmla="*/ 30345 w 87636"/>
                <a:gd name="connsiteY4" fmla="*/ 92132 h 93460"/>
                <a:gd name="connsiteX5" fmla="*/ 41010 w 87636"/>
                <a:gd name="connsiteY5" fmla="*/ 92793 h 93460"/>
                <a:gd name="connsiteX6" fmla="*/ 49939 w 87636"/>
                <a:gd name="connsiteY6" fmla="*/ 79400 h 93460"/>
                <a:gd name="connsiteX7" fmla="*/ 73500 w 87636"/>
                <a:gd name="connsiteY7" fmla="*/ 80062 h 93460"/>
                <a:gd name="connsiteX8" fmla="*/ 75567 w 87636"/>
                <a:gd name="connsiteY8" fmla="*/ 82790 h 93460"/>
                <a:gd name="connsiteX9" fmla="*/ 81850 w 87636"/>
                <a:gd name="connsiteY9" fmla="*/ 72869 h 93460"/>
                <a:gd name="connsiteX10" fmla="*/ 79577 w 87636"/>
                <a:gd name="connsiteY10" fmla="*/ 44637 h 93460"/>
                <a:gd name="connsiteX11" fmla="*/ 83421 w 87636"/>
                <a:gd name="connsiteY11" fmla="*/ 19463 h 93460"/>
                <a:gd name="connsiteX12" fmla="*/ 87555 w 87636"/>
                <a:gd name="connsiteY12" fmla="*/ 8550 h 93460"/>
                <a:gd name="connsiteX13" fmla="*/ 66308 w 87636"/>
                <a:gd name="connsiteY13" fmla="*/ 3755 h 93460"/>
                <a:gd name="connsiteX14" fmla="*/ 38985 w 87636"/>
                <a:gd name="connsiteY14" fmla="*/ 4210 h 93460"/>
                <a:gd name="connsiteX15" fmla="*/ 22988 w 87636"/>
                <a:gd name="connsiteY15" fmla="*/ 3755 h 93460"/>
                <a:gd name="connsiteX16" fmla="*/ 20879 w 87636"/>
                <a:gd name="connsiteY16" fmla="*/ 4334 h 93460"/>
                <a:gd name="connsiteX17" fmla="*/ 18606 w 87636"/>
                <a:gd name="connsiteY17" fmla="*/ 17933 h 9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636" h="93460">
                  <a:moveTo>
                    <a:pt x="18606" y="17933"/>
                  </a:moveTo>
                  <a:cubicBezTo>
                    <a:pt x="21665" y="24010"/>
                    <a:pt x="14803" y="27069"/>
                    <a:pt x="8685" y="27854"/>
                  </a:cubicBezTo>
                  <a:cubicBezTo>
                    <a:pt x="2567" y="28639"/>
                    <a:pt x="4138" y="42363"/>
                    <a:pt x="418" y="46166"/>
                  </a:cubicBezTo>
                  <a:cubicBezTo>
                    <a:pt x="-3303" y="49969"/>
                    <a:pt x="14886" y="59890"/>
                    <a:pt x="17944" y="68281"/>
                  </a:cubicBezTo>
                  <a:cubicBezTo>
                    <a:pt x="21582" y="76478"/>
                    <a:pt x="25724" y="84443"/>
                    <a:pt x="30345" y="92132"/>
                  </a:cubicBezTo>
                  <a:cubicBezTo>
                    <a:pt x="33731" y="93525"/>
                    <a:pt x="37480" y="93761"/>
                    <a:pt x="41010" y="92793"/>
                  </a:cubicBezTo>
                  <a:cubicBezTo>
                    <a:pt x="46715" y="89610"/>
                    <a:pt x="41630" y="78780"/>
                    <a:pt x="49939" y="79400"/>
                  </a:cubicBezTo>
                  <a:cubicBezTo>
                    <a:pt x="58247" y="80020"/>
                    <a:pt x="70317" y="74936"/>
                    <a:pt x="73500" y="80062"/>
                  </a:cubicBezTo>
                  <a:cubicBezTo>
                    <a:pt x="74137" y="81008"/>
                    <a:pt x="74827" y="81922"/>
                    <a:pt x="75567" y="82790"/>
                  </a:cubicBezTo>
                  <a:cubicBezTo>
                    <a:pt x="78254" y="78656"/>
                    <a:pt x="81106" y="74523"/>
                    <a:pt x="81850" y="72869"/>
                  </a:cubicBezTo>
                  <a:cubicBezTo>
                    <a:pt x="83421" y="69810"/>
                    <a:pt x="83421" y="53772"/>
                    <a:pt x="79577" y="44637"/>
                  </a:cubicBezTo>
                  <a:cubicBezTo>
                    <a:pt x="75732" y="35501"/>
                    <a:pt x="78833" y="23266"/>
                    <a:pt x="83421" y="19463"/>
                  </a:cubicBezTo>
                  <a:cubicBezTo>
                    <a:pt x="85376" y="16069"/>
                    <a:pt x="86769" y="12386"/>
                    <a:pt x="87555" y="8550"/>
                  </a:cubicBezTo>
                  <a:cubicBezTo>
                    <a:pt x="79990" y="5574"/>
                    <a:pt x="72674" y="2928"/>
                    <a:pt x="66308" y="3755"/>
                  </a:cubicBezTo>
                  <a:cubicBezTo>
                    <a:pt x="55023" y="5160"/>
                    <a:pt x="43242" y="10327"/>
                    <a:pt x="38985" y="4210"/>
                  </a:cubicBezTo>
                  <a:cubicBezTo>
                    <a:pt x="34727" y="-1908"/>
                    <a:pt x="28651" y="-957"/>
                    <a:pt x="22988" y="3755"/>
                  </a:cubicBezTo>
                  <a:cubicBezTo>
                    <a:pt x="22388" y="4222"/>
                    <a:pt x="21632" y="4429"/>
                    <a:pt x="20879" y="4334"/>
                  </a:cubicBezTo>
                  <a:cubicBezTo>
                    <a:pt x="19019" y="9831"/>
                    <a:pt x="17076" y="14833"/>
                    <a:pt x="18606" y="17933"/>
                  </a:cubicBezTo>
                  <a:close/>
                </a:path>
              </a:pathLst>
            </a:custGeom>
            <a:grpFill/>
            <a:ln w="6350" cap="flat">
              <a:solidFill>
                <a:schemeClr val="bg1"/>
              </a:solidFill>
              <a:prstDash val="solid"/>
              <a:miter/>
            </a:ln>
          </p:spPr>
          <p:txBody>
            <a:bodyPr rtlCol="0" anchor="ctr"/>
            <a:lstStyle/>
            <a:p>
              <a:endParaRPr lang="uk-UA"/>
            </a:p>
          </p:txBody>
        </p:sp>
        <p:sp>
          <p:nvSpPr>
            <p:cNvPr id="415" name="Freeform: Shape 414">
              <a:extLst>
                <a:ext uri="{FF2B5EF4-FFF2-40B4-BE49-F238E27FC236}">
                  <a16:creationId xmlns:a16="http://schemas.microsoft.com/office/drawing/2014/main" id="{DB72785D-4B4F-4BEB-A75B-F505122C7589}"/>
                </a:ext>
              </a:extLst>
            </p:cNvPr>
            <p:cNvSpPr/>
            <p:nvPr/>
          </p:nvSpPr>
          <p:spPr>
            <a:xfrm>
              <a:off x="2692814" y="3056750"/>
              <a:ext cx="101019" cy="153375"/>
            </a:xfrm>
            <a:custGeom>
              <a:avLst/>
              <a:gdLst>
                <a:gd name="connsiteX0" fmla="*/ 24300 w 101018"/>
                <a:gd name="connsiteY0" fmla="*/ 10046 h 153375"/>
                <a:gd name="connsiteX1" fmla="*/ 16653 w 101018"/>
                <a:gd name="connsiteY1" fmla="*/ 24555 h 153375"/>
                <a:gd name="connsiteX2" fmla="*/ 13594 w 101018"/>
                <a:gd name="connsiteY2" fmla="*/ 36005 h 153375"/>
                <a:gd name="connsiteX3" fmla="*/ 3673 w 101018"/>
                <a:gd name="connsiteY3" fmla="*/ 45926 h 153375"/>
                <a:gd name="connsiteX4" fmla="*/ 1400 w 101018"/>
                <a:gd name="connsiteY4" fmla="*/ 57335 h 153375"/>
                <a:gd name="connsiteX5" fmla="*/ 15330 w 101018"/>
                <a:gd name="connsiteY5" fmla="*/ 74448 h 153375"/>
                <a:gd name="connsiteX6" fmla="*/ 22977 w 101018"/>
                <a:gd name="connsiteY6" fmla="*/ 69984 h 153375"/>
                <a:gd name="connsiteX7" fmla="*/ 31906 w 101018"/>
                <a:gd name="connsiteY7" fmla="*/ 87800 h 153375"/>
                <a:gd name="connsiteX8" fmla="*/ 35895 w 101018"/>
                <a:gd name="connsiteY8" fmla="*/ 103069 h 153375"/>
                <a:gd name="connsiteX9" fmla="*/ 33807 w 101018"/>
                <a:gd name="connsiteY9" fmla="*/ 105657 h 153375"/>
                <a:gd name="connsiteX10" fmla="*/ 38271 w 101018"/>
                <a:gd name="connsiteY10" fmla="*/ 143273 h 153375"/>
                <a:gd name="connsiteX11" fmla="*/ 61213 w 101018"/>
                <a:gd name="connsiteY11" fmla="*/ 150920 h 153375"/>
                <a:gd name="connsiteX12" fmla="*/ 75268 w 101018"/>
                <a:gd name="connsiteY12" fmla="*/ 145836 h 153375"/>
                <a:gd name="connsiteX13" fmla="*/ 86098 w 101018"/>
                <a:gd name="connsiteY13" fmla="*/ 140752 h 153375"/>
                <a:gd name="connsiteX14" fmla="*/ 100937 w 101018"/>
                <a:gd name="connsiteY14" fmla="*/ 140752 h 153375"/>
                <a:gd name="connsiteX15" fmla="*/ 88537 w 101018"/>
                <a:gd name="connsiteY15" fmla="*/ 116901 h 153375"/>
                <a:gd name="connsiteX16" fmla="*/ 71010 w 101018"/>
                <a:gd name="connsiteY16" fmla="*/ 94786 h 153375"/>
                <a:gd name="connsiteX17" fmla="*/ 79277 w 101018"/>
                <a:gd name="connsiteY17" fmla="*/ 76473 h 153375"/>
                <a:gd name="connsiteX18" fmla="*/ 89198 w 101018"/>
                <a:gd name="connsiteY18" fmla="*/ 66553 h 153375"/>
                <a:gd name="connsiteX19" fmla="*/ 91554 w 101018"/>
                <a:gd name="connsiteY19" fmla="*/ 52953 h 153375"/>
                <a:gd name="connsiteX20" fmla="*/ 72002 w 101018"/>
                <a:gd name="connsiteY20" fmla="*/ 35385 h 153375"/>
                <a:gd name="connsiteX21" fmla="*/ 60990 w 101018"/>
                <a:gd name="connsiteY21" fmla="*/ 24993 h 153375"/>
                <a:gd name="connsiteX22" fmla="*/ 61172 w 101018"/>
                <a:gd name="connsiteY22" fmla="*/ 22695 h 153375"/>
                <a:gd name="connsiteX23" fmla="*/ 39966 w 101018"/>
                <a:gd name="connsiteY23" fmla="*/ 4797 h 153375"/>
                <a:gd name="connsiteX24" fmla="*/ 32154 w 101018"/>
                <a:gd name="connsiteY24" fmla="*/ -81 h 153375"/>
                <a:gd name="connsiteX25" fmla="*/ 24300 w 101018"/>
                <a:gd name="connsiteY25" fmla="*/ 10046 h 1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018" h="153375">
                  <a:moveTo>
                    <a:pt x="24300" y="10046"/>
                  </a:moveTo>
                  <a:cubicBezTo>
                    <a:pt x="18926" y="13105"/>
                    <a:pt x="11320" y="21496"/>
                    <a:pt x="16653" y="24555"/>
                  </a:cubicBezTo>
                  <a:cubicBezTo>
                    <a:pt x="21985" y="27614"/>
                    <a:pt x="23514" y="35220"/>
                    <a:pt x="13594" y="36005"/>
                  </a:cubicBezTo>
                  <a:cubicBezTo>
                    <a:pt x="3673" y="36791"/>
                    <a:pt x="2929" y="40552"/>
                    <a:pt x="3673" y="45926"/>
                  </a:cubicBezTo>
                  <a:cubicBezTo>
                    <a:pt x="4417" y="51300"/>
                    <a:pt x="-3189" y="53532"/>
                    <a:pt x="1400" y="57335"/>
                  </a:cubicBezTo>
                  <a:cubicBezTo>
                    <a:pt x="6459" y="62688"/>
                    <a:pt x="11118" y="68409"/>
                    <a:pt x="15330" y="74448"/>
                  </a:cubicBezTo>
                  <a:cubicBezTo>
                    <a:pt x="16434" y="71282"/>
                    <a:pt x="19678" y="69388"/>
                    <a:pt x="22977" y="69984"/>
                  </a:cubicBezTo>
                  <a:cubicBezTo>
                    <a:pt x="31906" y="71265"/>
                    <a:pt x="24879" y="84658"/>
                    <a:pt x="31906" y="87800"/>
                  </a:cubicBezTo>
                  <a:cubicBezTo>
                    <a:pt x="37226" y="90916"/>
                    <a:pt x="39011" y="97753"/>
                    <a:pt x="35895" y="103069"/>
                  </a:cubicBezTo>
                  <a:cubicBezTo>
                    <a:pt x="35332" y="104033"/>
                    <a:pt x="34630" y="104905"/>
                    <a:pt x="33807" y="105657"/>
                  </a:cubicBezTo>
                  <a:cubicBezTo>
                    <a:pt x="28723" y="109501"/>
                    <a:pt x="26780" y="130459"/>
                    <a:pt x="38271" y="143273"/>
                  </a:cubicBezTo>
                  <a:cubicBezTo>
                    <a:pt x="49763" y="156087"/>
                    <a:pt x="58692" y="154103"/>
                    <a:pt x="61213" y="150920"/>
                  </a:cubicBezTo>
                  <a:cubicBezTo>
                    <a:pt x="63735" y="147737"/>
                    <a:pt x="72705" y="150920"/>
                    <a:pt x="75268" y="145836"/>
                  </a:cubicBezTo>
                  <a:cubicBezTo>
                    <a:pt x="77830" y="140752"/>
                    <a:pt x="80972" y="146456"/>
                    <a:pt x="86098" y="140752"/>
                  </a:cubicBezTo>
                  <a:cubicBezTo>
                    <a:pt x="89033" y="137445"/>
                    <a:pt x="95192" y="139222"/>
                    <a:pt x="100937" y="140752"/>
                  </a:cubicBezTo>
                  <a:cubicBezTo>
                    <a:pt x="96316" y="133063"/>
                    <a:pt x="92174" y="125097"/>
                    <a:pt x="88537" y="116901"/>
                  </a:cubicBezTo>
                  <a:cubicBezTo>
                    <a:pt x="85478" y="108633"/>
                    <a:pt x="67166" y="98589"/>
                    <a:pt x="71010" y="94786"/>
                  </a:cubicBezTo>
                  <a:cubicBezTo>
                    <a:pt x="74854" y="90983"/>
                    <a:pt x="73283" y="77218"/>
                    <a:pt x="79277" y="76473"/>
                  </a:cubicBezTo>
                  <a:cubicBezTo>
                    <a:pt x="85271" y="75729"/>
                    <a:pt x="92257" y="72629"/>
                    <a:pt x="89198" y="66553"/>
                  </a:cubicBezTo>
                  <a:cubicBezTo>
                    <a:pt x="87668" y="63453"/>
                    <a:pt x="89611" y="58286"/>
                    <a:pt x="91554" y="52953"/>
                  </a:cubicBezTo>
                  <a:cubicBezTo>
                    <a:pt x="85684" y="52375"/>
                    <a:pt x="77004" y="35385"/>
                    <a:pt x="72002" y="35385"/>
                  </a:cubicBezTo>
                  <a:cubicBezTo>
                    <a:pt x="66091" y="35555"/>
                    <a:pt x="61164" y="30904"/>
                    <a:pt x="60990" y="24993"/>
                  </a:cubicBezTo>
                  <a:cubicBezTo>
                    <a:pt x="60969" y="24225"/>
                    <a:pt x="61027" y="23452"/>
                    <a:pt x="61172" y="22695"/>
                  </a:cubicBezTo>
                  <a:cubicBezTo>
                    <a:pt x="62577" y="14676"/>
                    <a:pt x="47986" y="13725"/>
                    <a:pt x="39966" y="4797"/>
                  </a:cubicBezTo>
                  <a:cubicBezTo>
                    <a:pt x="37804" y="2548"/>
                    <a:pt x="35122" y="874"/>
                    <a:pt x="32154" y="-81"/>
                  </a:cubicBezTo>
                  <a:cubicBezTo>
                    <a:pt x="30380" y="3875"/>
                    <a:pt x="27689" y="7347"/>
                    <a:pt x="24300" y="10046"/>
                  </a:cubicBezTo>
                  <a:close/>
                </a:path>
              </a:pathLst>
            </a:custGeom>
            <a:grpFill/>
            <a:ln w="6350" cap="flat">
              <a:solidFill>
                <a:schemeClr val="bg1"/>
              </a:solidFill>
              <a:prstDash val="solid"/>
              <a:miter/>
            </a:ln>
          </p:spPr>
          <p:txBody>
            <a:bodyPr rtlCol="0" anchor="ctr"/>
            <a:lstStyle/>
            <a:p>
              <a:endParaRPr lang="uk-UA"/>
            </a:p>
          </p:txBody>
        </p:sp>
        <p:sp>
          <p:nvSpPr>
            <p:cNvPr id="416" name="Freeform: Shape 415">
              <a:extLst>
                <a:ext uri="{FF2B5EF4-FFF2-40B4-BE49-F238E27FC236}">
                  <a16:creationId xmlns:a16="http://schemas.microsoft.com/office/drawing/2014/main" id="{BE098087-04BE-4895-9F54-258B89D8930A}"/>
                </a:ext>
              </a:extLst>
            </p:cNvPr>
            <p:cNvSpPr/>
            <p:nvPr/>
          </p:nvSpPr>
          <p:spPr>
            <a:xfrm>
              <a:off x="2839096" y="3113961"/>
              <a:ext cx="66386" cy="79201"/>
            </a:xfrm>
            <a:custGeom>
              <a:avLst/>
              <a:gdLst>
                <a:gd name="connsiteX0" fmla="*/ 3928 w 66386"/>
                <a:gd name="connsiteY0" fmla="*/ 36006 h 79201"/>
                <a:gd name="connsiteX1" fmla="*/ 6201 w 66386"/>
                <a:gd name="connsiteY1" fmla="*/ 64238 h 79201"/>
                <a:gd name="connsiteX2" fmla="*/ -82 w 66386"/>
                <a:gd name="connsiteY2" fmla="*/ 74159 h 79201"/>
                <a:gd name="connsiteX3" fmla="*/ 18892 w 66386"/>
                <a:gd name="connsiteY3" fmla="*/ 77797 h 79201"/>
                <a:gd name="connsiteX4" fmla="*/ 41213 w 66386"/>
                <a:gd name="connsiteY4" fmla="*/ 68206 h 79201"/>
                <a:gd name="connsiteX5" fmla="*/ 66305 w 66386"/>
                <a:gd name="connsiteY5" fmla="*/ 34393 h 79201"/>
                <a:gd name="connsiteX6" fmla="*/ 66015 w 66386"/>
                <a:gd name="connsiteY6" fmla="*/ 34187 h 79201"/>
                <a:gd name="connsiteX7" fmla="*/ 29763 w 66386"/>
                <a:gd name="connsiteY7" fmla="*/ 5913 h 79201"/>
                <a:gd name="connsiteX8" fmla="*/ 11906 w 66386"/>
                <a:gd name="connsiteY8" fmla="*/ -81 h 79201"/>
                <a:gd name="connsiteX9" fmla="*/ 7772 w 66386"/>
                <a:gd name="connsiteY9" fmla="*/ 10832 h 79201"/>
                <a:gd name="connsiteX10" fmla="*/ 3928 w 66386"/>
                <a:gd name="connsiteY10" fmla="*/ 36006 h 7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86" h="79201">
                  <a:moveTo>
                    <a:pt x="3928" y="36006"/>
                  </a:moveTo>
                  <a:cubicBezTo>
                    <a:pt x="7772" y="45141"/>
                    <a:pt x="7772" y="61179"/>
                    <a:pt x="6201" y="64238"/>
                  </a:cubicBezTo>
                  <a:cubicBezTo>
                    <a:pt x="5457" y="65768"/>
                    <a:pt x="2605" y="70149"/>
                    <a:pt x="-82" y="74159"/>
                  </a:cubicBezTo>
                  <a:cubicBezTo>
                    <a:pt x="3391" y="78086"/>
                    <a:pt x="9012" y="80897"/>
                    <a:pt x="18892" y="77797"/>
                  </a:cubicBezTo>
                  <a:cubicBezTo>
                    <a:pt x="31003" y="73952"/>
                    <a:pt x="36749" y="81641"/>
                    <a:pt x="41213" y="68206"/>
                  </a:cubicBezTo>
                  <a:cubicBezTo>
                    <a:pt x="44727" y="57748"/>
                    <a:pt x="57086" y="43405"/>
                    <a:pt x="66305" y="34393"/>
                  </a:cubicBezTo>
                  <a:cubicBezTo>
                    <a:pt x="66226" y="34302"/>
                    <a:pt x="66127" y="34232"/>
                    <a:pt x="66015" y="34187"/>
                  </a:cubicBezTo>
                  <a:cubicBezTo>
                    <a:pt x="57045" y="30425"/>
                    <a:pt x="43404" y="8765"/>
                    <a:pt x="29763" y="5913"/>
                  </a:cubicBezTo>
                  <a:cubicBezTo>
                    <a:pt x="23650" y="4433"/>
                    <a:pt x="17676" y="2428"/>
                    <a:pt x="11906" y="-81"/>
                  </a:cubicBezTo>
                  <a:cubicBezTo>
                    <a:pt x="11120" y="3755"/>
                    <a:pt x="9728" y="7438"/>
                    <a:pt x="7772" y="10832"/>
                  </a:cubicBezTo>
                  <a:cubicBezTo>
                    <a:pt x="3143" y="14635"/>
                    <a:pt x="84" y="26829"/>
                    <a:pt x="3928" y="36006"/>
                  </a:cubicBezTo>
                  <a:close/>
                </a:path>
              </a:pathLst>
            </a:custGeom>
            <a:grpFill/>
            <a:ln w="6350" cap="flat">
              <a:solidFill>
                <a:schemeClr val="bg1"/>
              </a:solidFill>
              <a:prstDash val="solid"/>
              <a:miter/>
            </a:ln>
          </p:spPr>
          <p:txBody>
            <a:bodyPr rtlCol="0" anchor="ctr"/>
            <a:lstStyle/>
            <a:p>
              <a:endParaRPr lang="uk-UA"/>
            </a:p>
          </p:txBody>
        </p:sp>
        <p:sp>
          <p:nvSpPr>
            <p:cNvPr id="417" name="Freeform: Shape 416">
              <a:extLst>
                <a:ext uri="{FF2B5EF4-FFF2-40B4-BE49-F238E27FC236}">
                  <a16:creationId xmlns:a16="http://schemas.microsoft.com/office/drawing/2014/main" id="{4750DE56-A855-492A-BDD7-41F426A62938}"/>
                </a:ext>
              </a:extLst>
            </p:cNvPr>
            <p:cNvSpPr/>
            <p:nvPr/>
          </p:nvSpPr>
          <p:spPr>
            <a:xfrm>
              <a:off x="2194694" y="2733109"/>
              <a:ext cx="218142" cy="70752"/>
            </a:xfrm>
            <a:custGeom>
              <a:avLst/>
              <a:gdLst>
                <a:gd name="connsiteX0" fmla="*/ 178211 w 218141"/>
                <a:gd name="connsiteY0" fmla="*/ 43013 h 70752"/>
                <a:gd name="connsiteX1" fmla="*/ 75573 w 218141"/>
                <a:gd name="connsiteY1" fmla="*/ 1677 h 70752"/>
                <a:gd name="connsiteX2" fmla="*/ 217 w 218141"/>
                <a:gd name="connsiteY2" fmla="*/ 28049 h 70752"/>
                <a:gd name="connsiteX3" fmla="*/ 36965 w 218141"/>
                <a:gd name="connsiteY3" fmla="*/ 11101 h 70752"/>
                <a:gd name="connsiteX4" fmla="*/ 57633 w 218141"/>
                <a:gd name="connsiteY4" fmla="*/ 19575 h 70752"/>
                <a:gd name="connsiteX5" fmla="*/ 93430 w 218141"/>
                <a:gd name="connsiteY5" fmla="*/ 27842 h 70752"/>
                <a:gd name="connsiteX6" fmla="*/ 138611 w 218141"/>
                <a:gd name="connsiteY6" fmla="*/ 51404 h 70752"/>
                <a:gd name="connsiteX7" fmla="*/ 148986 w 218141"/>
                <a:gd name="connsiteY7" fmla="*/ 68352 h 70752"/>
                <a:gd name="connsiteX8" fmla="*/ 217728 w 218141"/>
                <a:gd name="connsiteY8" fmla="*/ 66492 h 70752"/>
                <a:gd name="connsiteX9" fmla="*/ 178211 w 218141"/>
                <a:gd name="connsiteY9" fmla="*/ 43013 h 7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141" h="70752">
                  <a:moveTo>
                    <a:pt x="178211" y="43013"/>
                  </a:moveTo>
                  <a:cubicBezTo>
                    <a:pt x="164115" y="43013"/>
                    <a:pt x="117943" y="10977"/>
                    <a:pt x="75573" y="1677"/>
                  </a:cubicBezTo>
                  <a:cubicBezTo>
                    <a:pt x="33203" y="-7624"/>
                    <a:pt x="-3793" y="22758"/>
                    <a:pt x="217" y="28049"/>
                  </a:cubicBezTo>
                  <a:cubicBezTo>
                    <a:pt x="5880" y="35614"/>
                    <a:pt x="26589" y="18624"/>
                    <a:pt x="36965" y="11101"/>
                  </a:cubicBezTo>
                  <a:cubicBezTo>
                    <a:pt x="47340" y="3578"/>
                    <a:pt x="56723" y="14863"/>
                    <a:pt x="57633" y="19575"/>
                  </a:cubicBezTo>
                  <a:cubicBezTo>
                    <a:pt x="58542" y="24287"/>
                    <a:pt x="71770" y="27140"/>
                    <a:pt x="93430" y="27842"/>
                  </a:cubicBezTo>
                  <a:cubicBezTo>
                    <a:pt x="115090" y="28545"/>
                    <a:pt x="117901" y="46692"/>
                    <a:pt x="138611" y="51404"/>
                  </a:cubicBezTo>
                  <a:cubicBezTo>
                    <a:pt x="159320" y="56116"/>
                    <a:pt x="138611" y="64590"/>
                    <a:pt x="148986" y="68352"/>
                  </a:cubicBezTo>
                  <a:cubicBezTo>
                    <a:pt x="159362" y="72114"/>
                    <a:pt x="213967" y="71163"/>
                    <a:pt x="217728" y="66492"/>
                  </a:cubicBezTo>
                  <a:cubicBezTo>
                    <a:pt x="221490" y="61821"/>
                    <a:pt x="192348" y="43013"/>
                    <a:pt x="178211" y="43013"/>
                  </a:cubicBezTo>
                  <a:close/>
                </a:path>
              </a:pathLst>
            </a:custGeom>
            <a:grpFill/>
            <a:ln w="6350" cap="flat">
              <a:solidFill>
                <a:schemeClr val="bg1"/>
              </a:solidFill>
              <a:prstDash val="solid"/>
              <a:miter/>
            </a:ln>
          </p:spPr>
          <p:txBody>
            <a:bodyPr rtlCol="0" anchor="ctr"/>
            <a:lstStyle/>
            <a:p>
              <a:endParaRPr lang="uk-UA"/>
            </a:p>
          </p:txBody>
        </p:sp>
        <p:sp>
          <p:nvSpPr>
            <p:cNvPr id="418" name="Freeform: Shape 417">
              <a:extLst>
                <a:ext uri="{FF2B5EF4-FFF2-40B4-BE49-F238E27FC236}">
                  <a16:creationId xmlns:a16="http://schemas.microsoft.com/office/drawing/2014/main" id="{A8A353C8-89E3-4E77-9303-16A30A650125}"/>
                </a:ext>
              </a:extLst>
            </p:cNvPr>
            <p:cNvSpPr/>
            <p:nvPr/>
          </p:nvSpPr>
          <p:spPr>
            <a:xfrm>
              <a:off x="2324656" y="2837617"/>
              <a:ext cx="43860" cy="14510"/>
            </a:xfrm>
            <a:custGeom>
              <a:avLst/>
              <a:gdLst>
                <a:gd name="connsiteX0" fmla="*/ 217 w 43859"/>
                <a:gd name="connsiteY0" fmla="*/ 3527 h 14510"/>
                <a:gd name="connsiteX1" fmla="*/ 43578 w 43859"/>
                <a:gd name="connsiteY1" fmla="*/ 11091 h 14510"/>
                <a:gd name="connsiteX2" fmla="*/ 217 w 43859"/>
                <a:gd name="connsiteY2" fmla="*/ 3527 h 14510"/>
              </a:gdLst>
              <a:ahLst/>
              <a:cxnLst>
                <a:cxn ang="0">
                  <a:pos x="connsiteX0" y="connsiteY0"/>
                </a:cxn>
                <a:cxn ang="0">
                  <a:pos x="connsiteX1" y="connsiteY1"/>
                </a:cxn>
                <a:cxn ang="0">
                  <a:pos x="connsiteX2" y="connsiteY2"/>
                </a:cxn>
              </a:cxnLst>
              <a:rect l="l" t="t" r="r" b="b"/>
              <a:pathLst>
                <a:path w="43859" h="14510">
                  <a:moveTo>
                    <a:pt x="217" y="3527"/>
                  </a:moveTo>
                  <a:cubicBezTo>
                    <a:pt x="3978" y="10099"/>
                    <a:pt x="39775" y="19524"/>
                    <a:pt x="43578" y="11091"/>
                  </a:cubicBezTo>
                  <a:cubicBezTo>
                    <a:pt x="47381" y="2659"/>
                    <a:pt x="-4454" y="-4740"/>
                    <a:pt x="217" y="3527"/>
                  </a:cubicBezTo>
                  <a:close/>
                </a:path>
              </a:pathLst>
            </a:custGeom>
            <a:grpFill/>
            <a:ln w="6350" cap="flat">
              <a:solidFill>
                <a:schemeClr val="bg1"/>
              </a:solidFill>
              <a:prstDash val="solid"/>
              <a:miter/>
            </a:ln>
          </p:spPr>
          <p:txBody>
            <a:bodyPr rtlCol="0" anchor="ctr"/>
            <a:lstStyle/>
            <a:p>
              <a:endParaRPr lang="uk-UA"/>
            </a:p>
          </p:txBody>
        </p:sp>
        <p:sp>
          <p:nvSpPr>
            <p:cNvPr id="419" name="Freeform: Shape 418">
              <a:extLst>
                <a:ext uri="{FF2B5EF4-FFF2-40B4-BE49-F238E27FC236}">
                  <a16:creationId xmlns:a16="http://schemas.microsoft.com/office/drawing/2014/main" id="{2E5A84E9-FE33-419D-BEFA-B5627A0CEDD4}"/>
                </a:ext>
              </a:extLst>
            </p:cNvPr>
            <p:cNvSpPr/>
            <p:nvPr/>
          </p:nvSpPr>
          <p:spPr>
            <a:xfrm>
              <a:off x="2565997" y="2834547"/>
              <a:ext cx="36083" cy="15758"/>
            </a:xfrm>
            <a:custGeom>
              <a:avLst/>
              <a:gdLst>
                <a:gd name="connsiteX0" fmla="*/ 941 w 36083"/>
                <a:gd name="connsiteY0" fmla="*/ 8456 h 15758"/>
                <a:gd name="connsiteX1" fmla="*/ 35788 w 36083"/>
                <a:gd name="connsiteY1" fmla="*/ 8456 h 15758"/>
                <a:gd name="connsiteX2" fmla="*/ 941 w 36083"/>
                <a:gd name="connsiteY2" fmla="*/ 8456 h 15758"/>
              </a:gdLst>
              <a:ahLst/>
              <a:cxnLst>
                <a:cxn ang="0">
                  <a:pos x="connsiteX0" y="connsiteY0"/>
                </a:cxn>
                <a:cxn ang="0">
                  <a:pos x="connsiteX1" y="connsiteY1"/>
                </a:cxn>
                <a:cxn ang="0">
                  <a:pos x="connsiteX2" y="connsiteY2"/>
                </a:cxn>
              </a:cxnLst>
              <a:rect l="l" t="t" r="r" b="b"/>
              <a:pathLst>
                <a:path w="36083" h="15758">
                  <a:moveTo>
                    <a:pt x="941" y="8456"/>
                  </a:moveTo>
                  <a:cubicBezTo>
                    <a:pt x="9208" y="21642"/>
                    <a:pt x="33679" y="13747"/>
                    <a:pt x="35788" y="8456"/>
                  </a:cubicBezTo>
                  <a:cubicBezTo>
                    <a:pt x="39549" y="-969"/>
                    <a:pt x="-7533" y="-4730"/>
                    <a:pt x="941" y="8456"/>
                  </a:cubicBezTo>
                  <a:close/>
                </a:path>
              </a:pathLst>
            </a:custGeom>
            <a:grpFill/>
            <a:ln w="6350" cap="flat">
              <a:solidFill>
                <a:schemeClr val="bg1"/>
              </a:solidFill>
              <a:prstDash val="solid"/>
              <a:miter/>
            </a:ln>
          </p:spPr>
          <p:txBody>
            <a:bodyPr rtlCol="0" anchor="ctr"/>
            <a:lstStyle/>
            <a:p>
              <a:endParaRPr lang="uk-UA"/>
            </a:p>
          </p:txBody>
        </p:sp>
        <p:sp>
          <p:nvSpPr>
            <p:cNvPr id="420" name="Freeform: Shape 419">
              <a:extLst>
                <a:ext uri="{FF2B5EF4-FFF2-40B4-BE49-F238E27FC236}">
                  <a16:creationId xmlns:a16="http://schemas.microsoft.com/office/drawing/2014/main" id="{EF9E5086-A949-48EC-B09A-A917FD65FD74}"/>
                </a:ext>
              </a:extLst>
            </p:cNvPr>
            <p:cNvSpPr/>
            <p:nvPr/>
          </p:nvSpPr>
          <p:spPr>
            <a:xfrm>
              <a:off x="2864415" y="4443131"/>
              <a:ext cx="66040" cy="27116"/>
            </a:xfrm>
            <a:custGeom>
              <a:avLst/>
              <a:gdLst>
                <a:gd name="connsiteX0" fmla="*/ 65663 w 66040"/>
                <a:gd name="connsiteY0" fmla="*/ 10411 h 27116"/>
                <a:gd name="connsiteX1" fmla="*/ 30816 w 66040"/>
                <a:gd name="connsiteY1" fmla="*/ 26408 h 27116"/>
                <a:gd name="connsiteX2" fmla="*/ 65663 w 66040"/>
                <a:gd name="connsiteY2" fmla="*/ 10411 h 27116"/>
                <a:gd name="connsiteX3" fmla="*/ 27055 w 66040"/>
                <a:gd name="connsiteY3" fmla="*/ 35 h 27116"/>
                <a:gd name="connsiteX4" fmla="*/ 2542 w 66040"/>
                <a:gd name="connsiteY4" fmla="*/ 24548 h 27116"/>
                <a:gd name="connsiteX5" fmla="*/ 27055 w 66040"/>
                <a:gd name="connsiteY5" fmla="*/ 35 h 2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0" h="27116">
                  <a:moveTo>
                    <a:pt x="65663" y="10411"/>
                  </a:moveTo>
                  <a:cubicBezTo>
                    <a:pt x="58140" y="-3726"/>
                    <a:pt x="23293" y="22811"/>
                    <a:pt x="30816" y="26408"/>
                  </a:cubicBezTo>
                  <a:cubicBezTo>
                    <a:pt x="38340" y="30004"/>
                    <a:pt x="69300" y="17272"/>
                    <a:pt x="65663" y="10411"/>
                  </a:cubicBezTo>
                  <a:close/>
                  <a:moveTo>
                    <a:pt x="27055" y="35"/>
                  </a:moveTo>
                  <a:cubicBezTo>
                    <a:pt x="16679" y="-1825"/>
                    <a:pt x="-8164" y="19174"/>
                    <a:pt x="2542" y="24548"/>
                  </a:cubicBezTo>
                  <a:cubicBezTo>
                    <a:pt x="13869" y="30211"/>
                    <a:pt x="37389" y="1854"/>
                    <a:pt x="27055" y="35"/>
                  </a:cubicBezTo>
                  <a:close/>
                </a:path>
              </a:pathLst>
            </a:custGeom>
            <a:grpFill/>
            <a:ln w="6350" cap="flat">
              <a:solidFill>
                <a:schemeClr val="bg1"/>
              </a:solidFill>
              <a:prstDash val="solid"/>
              <a:miter/>
            </a:ln>
          </p:spPr>
          <p:txBody>
            <a:bodyPr rtlCol="0" anchor="ctr"/>
            <a:lstStyle/>
            <a:p>
              <a:endParaRPr lang="uk-UA"/>
            </a:p>
          </p:txBody>
        </p:sp>
        <p:sp>
          <p:nvSpPr>
            <p:cNvPr id="421" name="Freeform: Shape 420">
              <a:extLst>
                <a:ext uri="{FF2B5EF4-FFF2-40B4-BE49-F238E27FC236}">
                  <a16:creationId xmlns:a16="http://schemas.microsoft.com/office/drawing/2014/main" id="{A929A648-27F7-427E-8FB1-171DCBF9FC41}"/>
                </a:ext>
              </a:extLst>
            </p:cNvPr>
            <p:cNvSpPr/>
            <p:nvPr/>
          </p:nvSpPr>
          <p:spPr>
            <a:xfrm>
              <a:off x="2268881" y="3205602"/>
              <a:ext cx="122616" cy="138637"/>
            </a:xfrm>
            <a:custGeom>
              <a:avLst/>
              <a:gdLst>
                <a:gd name="connsiteX0" fmla="*/ 114192 w 122615"/>
                <a:gd name="connsiteY0" fmla="*/ 36212 h 138638"/>
                <a:gd name="connsiteX1" fmla="*/ 98980 w 122615"/>
                <a:gd name="connsiteY1" fmla="*/ 24431 h 138638"/>
                <a:gd name="connsiteX2" fmla="*/ 82776 w 122615"/>
                <a:gd name="connsiteY2" fmla="*/ 24431 h 138638"/>
                <a:gd name="connsiteX3" fmla="*/ 69507 w 122615"/>
                <a:gd name="connsiteY3" fmla="*/ 14593 h 138638"/>
                <a:gd name="connsiteX4" fmla="*/ 43300 w 122615"/>
                <a:gd name="connsiteY4" fmla="*/ -81 h 138638"/>
                <a:gd name="connsiteX5" fmla="*/ 43300 w 122615"/>
                <a:gd name="connsiteY5" fmla="*/ 2812 h 138638"/>
                <a:gd name="connsiteX6" fmla="*/ 28709 w 122615"/>
                <a:gd name="connsiteY6" fmla="*/ 10377 h 138638"/>
                <a:gd name="connsiteX7" fmla="*/ 21640 w 122615"/>
                <a:gd name="connsiteY7" fmla="*/ 25878 h 138638"/>
                <a:gd name="connsiteX8" fmla="*/ 12215 w 122615"/>
                <a:gd name="connsiteY8" fmla="*/ 38610 h 138638"/>
                <a:gd name="connsiteX9" fmla="*/ 6552 w 122615"/>
                <a:gd name="connsiteY9" fmla="*/ 49936 h 138638"/>
                <a:gd name="connsiteX10" fmla="*/ 1840 w 122615"/>
                <a:gd name="connsiteY10" fmla="*/ 64527 h 138638"/>
                <a:gd name="connsiteX11" fmla="*/ 435 w 122615"/>
                <a:gd name="connsiteY11" fmla="*/ 78623 h 138638"/>
                <a:gd name="connsiteX12" fmla="*/ 12836 w 122615"/>
                <a:gd name="connsiteY12" fmla="*/ 89495 h 138638"/>
                <a:gd name="connsiteX13" fmla="*/ 23211 w 122615"/>
                <a:gd name="connsiteY13" fmla="*/ 91809 h 138638"/>
                <a:gd name="connsiteX14" fmla="*/ 13786 w 122615"/>
                <a:gd name="connsiteY14" fmla="*/ 105037 h 138638"/>
                <a:gd name="connsiteX15" fmla="*/ 12050 w 122615"/>
                <a:gd name="connsiteY15" fmla="*/ 105285 h 138638"/>
                <a:gd name="connsiteX16" fmla="*/ 16184 w 122615"/>
                <a:gd name="connsiteY16" fmla="*/ 116239 h 138638"/>
                <a:gd name="connsiteX17" fmla="*/ 16184 w 122615"/>
                <a:gd name="connsiteY17" fmla="*/ 127028 h 138638"/>
                <a:gd name="connsiteX18" fmla="*/ 32388 w 122615"/>
                <a:gd name="connsiteY18" fmla="*/ 131451 h 138638"/>
                <a:gd name="connsiteX19" fmla="*/ 47599 w 122615"/>
                <a:gd name="connsiteY19" fmla="*/ 130459 h 138638"/>
                <a:gd name="connsiteX20" fmla="*/ 66738 w 122615"/>
                <a:gd name="connsiteY20" fmla="*/ 96604 h 138638"/>
                <a:gd name="connsiteX21" fmla="*/ 108488 w 122615"/>
                <a:gd name="connsiteY21" fmla="*/ 73993 h 138638"/>
                <a:gd name="connsiteX22" fmla="*/ 120269 w 122615"/>
                <a:gd name="connsiteY22" fmla="*/ 52416 h 138638"/>
                <a:gd name="connsiteX23" fmla="*/ 114192 w 122615"/>
                <a:gd name="connsiteY23" fmla="*/ 36212 h 13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615" h="138638">
                  <a:moveTo>
                    <a:pt x="114192" y="36212"/>
                  </a:moveTo>
                  <a:cubicBezTo>
                    <a:pt x="106338" y="27366"/>
                    <a:pt x="100923" y="21951"/>
                    <a:pt x="98980" y="24431"/>
                  </a:cubicBezTo>
                  <a:cubicBezTo>
                    <a:pt x="97038" y="26911"/>
                    <a:pt x="88646" y="27862"/>
                    <a:pt x="82776" y="24431"/>
                  </a:cubicBezTo>
                  <a:cubicBezTo>
                    <a:pt x="76907" y="21000"/>
                    <a:pt x="73930" y="14593"/>
                    <a:pt x="69507" y="14593"/>
                  </a:cubicBezTo>
                  <a:cubicBezTo>
                    <a:pt x="65084" y="14593"/>
                    <a:pt x="51237" y="6574"/>
                    <a:pt x="43300" y="-81"/>
                  </a:cubicBezTo>
                  <a:cubicBezTo>
                    <a:pt x="43197" y="882"/>
                    <a:pt x="43197" y="1849"/>
                    <a:pt x="43300" y="2812"/>
                  </a:cubicBezTo>
                  <a:cubicBezTo>
                    <a:pt x="43755" y="6946"/>
                    <a:pt x="36686" y="9881"/>
                    <a:pt x="28709" y="10377"/>
                  </a:cubicBezTo>
                  <a:cubicBezTo>
                    <a:pt x="20731" y="10873"/>
                    <a:pt x="21640" y="19760"/>
                    <a:pt x="21640" y="25878"/>
                  </a:cubicBezTo>
                  <a:cubicBezTo>
                    <a:pt x="21640" y="31996"/>
                    <a:pt x="15026" y="32037"/>
                    <a:pt x="12215" y="38610"/>
                  </a:cubicBezTo>
                  <a:cubicBezTo>
                    <a:pt x="9405" y="45182"/>
                    <a:pt x="13166" y="46629"/>
                    <a:pt x="6552" y="49936"/>
                  </a:cubicBezTo>
                  <a:cubicBezTo>
                    <a:pt x="-61" y="53243"/>
                    <a:pt x="-1922" y="58864"/>
                    <a:pt x="1840" y="64527"/>
                  </a:cubicBezTo>
                  <a:cubicBezTo>
                    <a:pt x="5602" y="70191"/>
                    <a:pt x="1385" y="75358"/>
                    <a:pt x="435" y="78623"/>
                  </a:cubicBezTo>
                  <a:cubicBezTo>
                    <a:pt x="-516" y="81889"/>
                    <a:pt x="6098" y="83377"/>
                    <a:pt x="12836" y="89495"/>
                  </a:cubicBezTo>
                  <a:cubicBezTo>
                    <a:pt x="19573" y="95612"/>
                    <a:pt x="20359" y="87138"/>
                    <a:pt x="23211" y="91809"/>
                  </a:cubicBezTo>
                  <a:cubicBezTo>
                    <a:pt x="26063" y="96480"/>
                    <a:pt x="21309" y="105037"/>
                    <a:pt x="13786" y="105037"/>
                  </a:cubicBezTo>
                  <a:cubicBezTo>
                    <a:pt x="13203" y="105078"/>
                    <a:pt x="12621" y="105161"/>
                    <a:pt x="12050" y="105285"/>
                  </a:cubicBezTo>
                  <a:cubicBezTo>
                    <a:pt x="15977" y="109419"/>
                    <a:pt x="18044" y="113552"/>
                    <a:pt x="16184" y="116239"/>
                  </a:cubicBezTo>
                  <a:cubicBezTo>
                    <a:pt x="12753" y="121158"/>
                    <a:pt x="9776" y="121158"/>
                    <a:pt x="16184" y="127028"/>
                  </a:cubicBezTo>
                  <a:cubicBezTo>
                    <a:pt x="22591" y="132898"/>
                    <a:pt x="26972" y="124093"/>
                    <a:pt x="32388" y="131451"/>
                  </a:cubicBezTo>
                  <a:cubicBezTo>
                    <a:pt x="37803" y="138809"/>
                    <a:pt x="42184" y="143232"/>
                    <a:pt x="47599" y="130459"/>
                  </a:cubicBezTo>
                  <a:cubicBezTo>
                    <a:pt x="53014" y="117686"/>
                    <a:pt x="56941" y="99539"/>
                    <a:pt x="66738" y="96604"/>
                  </a:cubicBezTo>
                  <a:cubicBezTo>
                    <a:pt x="76535" y="93670"/>
                    <a:pt x="96665" y="89743"/>
                    <a:pt x="108488" y="73993"/>
                  </a:cubicBezTo>
                  <a:cubicBezTo>
                    <a:pt x="120310" y="58244"/>
                    <a:pt x="114027" y="57459"/>
                    <a:pt x="120269" y="52416"/>
                  </a:cubicBezTo>
                  <a:cubicBezTo>
                    <a:pt x="124981" y="48489"/>
                    <a:pt x="122046" y="45058"/>
                    <a:pt x="114192" y="36212"/>
                  </a:cubicBezTo>
                  <a:close/>
                </a:path>
              </a:pathLst>
            </a:custGeom>
            <a:grpFill/>
            <a:ln w="6350" cap="flat">
              <a:solidFill>
                <a:schemeClr val="bg1"/>
              </a:solidFill>
              <a:prstDash val="solid"/>
              <a:miter/>
            </a:ln>
          </p:spPr>
          <p:txBody>
            <a:bodyPr rtlCol="0" anchor="ctr"/>
            <a:lstStyle/>
            <a:p>
              <a:endParaRPr lang="uk-UA"/>
            </a:p>
          </p:txBody>
        </p:sp>
        <p:sp>
          <p:nvSpPr>
            <p:cNvPr id="422" name="Freeform: Shape 421">
              <a:extLst>
                <a:ext uri="{FF2B5EF4-FFF2-40B4-BE49-F238E27FC236}">
                  <a16:creationId xmlns:a16="http://schemas.microsoft.com/office/drawing/2014/main" id="{D7533C08-C2B8-430A-B1F2-863EBE9D5703}"/>
                </a:ext>
              </a:extLst>
            </p:cNvPr>
            <p:cNvSpPr/>
            <p:nvPr/>
          </p:nvSpPr>
          <p:spPr>
            <a:xfrm>
              <a:off x="2448244" y="800582"/>
              <a:ext cx="1300542" cy="969866"/>
            </a:xfrm>
            <a:custGeom>
              <a:avLst/>
              <a:gdLst>
                <a:gd name="connsiteX0" fmla="*/ 1227580 w 1300537"/>
                <a:gd name="connsiteY0" fmla="*/ 88380 h 969871"/>
                <a:gd name="connsiteX1" fmla="*/ 1184260 w 1300537"/>
                <a:gd name="connsiteY1" fmla="*/ 108469 h 969871"/>
                <a:gd name="connsiteX2" fmla="*/ 1140940 w 1300537"/>
                <a:gd name="connsiteY2" fmla="*/ 110990 h 969871"/>
                <a:gd name="connsiteX3" fmla="*/ 1122297 w 1300537"/>
                <a:gd name="connsiteY3" fmla="*/ 104087 h 969871"/>
                <a:gd name="connsiteX4" fmla="*/ 1080961 w 1300537"/>
                <a:gd name="connsiteY4" fmla="*/ 131741 h 969871"/>
                <a:gd name="connsiteX5" fmla="*/ 1045163 w 1300537"/>
                <a:gd name="connsiteY5" fmla="*/ 154931 h 969871"/>
                <a:gd name="connsiteX6" fmla="*/ 1080340 w 1300537"/>
                <a:gd name="connsiteY6" fmla="*/ 110990 h 969871"/>
                <a:gd name="connsiteX7" fmla="*/ 1067154 w 1300537"/>
                <a:gd name="connsiteY7" fmla="*/ 80236 h 969871"/>
                <a:gd name="connsiteX8" fmla="*/ 1040162 w 1300537"/>
                <a:gd name="connsiteY8" fmla="*/ 97184 h 969871"/>
                <a:gd name="connsiteX9" fmla="*/ 971998 w 1300537"/>
                <a:gd name="connsiteY9" fmla="*/ 118431 h 969871"/>
                <a:gd name="connsiteX10" fmla="*/ 1015980 w 1300537"/>
                <a:gd name="connsiteY10" fmla="*/ 90777 h 969871"/>
                <a:gd name="connsiteX11" fmla="*/ 929959 w 1300537"/>
                <a:gd name="connsiteY11" fmla="*/ 88256 h 969871"/>
                <a:gd name="connsiteX12" fmla="*/ 856463 w 1300537"/>
                <a:gd name="connsiteY12" fmla="*/ 99582 h 969871"/>
                <a:gd name="connsiteX13" fmla="*/ 938102 w 1300537"/>
                <a:gd name="connsiteY13" fmla="*/ 78211 h 969871"/>
                <a:gd name="connsiteX14" fmla="*/ 1037930 w 1300537"/>
                <a:gd name="connsiteY14" fmla="*/ 71308 h 969871"/>
                <a:gd name="connsiteX15" fmla="*/ 1096958 w 1300537"/>
                <a:gd name="connsiteY15" fmla="*/ 54980 h 969871"/>
                <a:gd name="connsiteX16" fmla="*/ 1057399 w 1300537"/>
                <a:gd name="connsiteY16" fmla="*/ 39313 h 969871"/>
                <a:gd name="connsiteX17" fmla="*/ 1028463 w 1300537"/>
                <a:gd name="connsiteY17" fmla="*/ 30509 h 969871"/>
                <a:gd name="connsiteX18" fmla="*/ 1002752 w 1300537"/>
                <a:gd name="connsiteY18" fmla="*/ 15421 h 969871"/>
                <a:gd name="connsiteX19" fmla="*/ 943104 w 1300537"/>
                <a:gd name="connsiteY19" fmla="*/ 7898 h 969871"/>
                <a:gd name="connsiteX20" fmla="*/ 878413 w 1300537"/>
                <a:gd name="connsiteY20" fmla="*/ 499 h 969871"/>
                <a:gd name="connsiteX21" fmla="*/ 789870 w 1300537"/>
                <a:gd name="connsiteY21" fmla="*/ 2979 h 969871"/>
                <a:gd name="connsiteX22" fmla="*/ 759736 w 1300537"/>
                <a:gd name="connsiteY22" fmla="*/ 8022 h 969871"/>
                <a:gd name="connsiteX23" fmla="*/ 739068 w 1300537"/>
                <a:gd name="connsiteY23" fmla="*/ 18067 h 969871"/>
                <a:gd name="connsiteX24" fmla="*/ 723980 w 1300537"/>
                <a:gd name="connsiteY24" fmla="*/ 26334 h 969871"/>
                <a:gd name="connsiteX25" fmla="*/ 691325 w 1300537"/>
                <a:gd name="connsiteY25" fmla="*/ 19389 h 969871"/>
                <a:gd name="connsiteX26" fmla="*/ 633454 w 1300537"/>
                <a:gd name="connsiteY26" fmla="*/ 19389 h 969871"/>
                <a:gd name="connsiteX27" fmla="*/ 563182 w 1300537"/>
                <a:gd name="connsiteY27" fmla="*/ 27656 h 969871"/>
                <a:gd name="connsiteX28" fmla="*/ 584512 w 1300537"/>
                <a:gd name="connsiteY28" fmla="*/ 47126 h 969871"/>
                <a:gd name="connsiteX29" fmla="*/ 546854 w 1300537"/>
                <a:gd name="connsiteY29" fmla="*/ 58411 h 969871"/>
                <a:gd name="connsiteX30" fmla="*/ 600839 w 1300537"/>
                <a:gd name="connsiteY30" fmla="*/ 92348 h 969871"/>
                <a:gd name="connsiteX31" fmla="*/ 573227 w 1300537"/>
                <a:gd name="connsiteY31" fmla="*/ 87305 h 969871"/>
                <a:gd name="connsiteX32" fmla="*/ 526145 w 1300537"/>
                <a:gd name="connsiteY32" fmla="*/ 69737 h 969871"/>
                <a:gd name="connsiteX33" fmla="*/ 468977 w 1300537"/>
                <a:gd name="connsiteY33" fmla="*/ 57336 h 969871"/>
                <a:gd name="connsiteX34" fmla="*/ 494729 w 1300537"/>
                <a:gd name="connsiteY34" fmla="*/ 86850 h 969871"/>
                <a:gd name="connsiteX35" fmla="*/ 465215 w 1300537"/>
                <a:gd name="connsiteY35" fmla="*/ 88090 h 969871"/>
                <a:gd name="connsiteX36" fmla="*/ 426276 w 1300537"/>
                <a:gd name="connsiteY36" fmla="*/ 66761 h 969871"/>
                <a:gd name="connsiteX37" fmla="*/ 424416 w 1300537"/>
                <a:gd name="connsiteY37" fmla="*/ 93753 h 969871"/>
                <a:gd name="connsiteX38" fmla="*/ 406807 w 1300537"/>
                <a:gd name="connsiteY38" fmla="*/ 108180 h 969871"/>
                <a:gd name="connsiteX39" fmla="*/ 395522 w 1300537"/>
                <a:gd name="connsiteY39" fmla="*/ 64859 h 969871"/>
                <a:gd name="connsiteX40" fmla="*/ 330831 w 1300537"/>
                <a:gd name="connsiteY40" fmla="*/ 74904 h 969871"/>
                <a:gd name="connsiteX41" fmla="*/ 305120 w 1300537"/>
                <a:gd name="connsiteY41" fmla="*/ 88710 h 969871"/>
                <a:gd name="connsiteX42" fmla="*/ 291272 w 1300537"/>
                <a:gd name="connsiteY42" fmla="*/ 93133 h 969871"/>
                <a:gd name="connsiteX43" fmla="*/ 243570 w 1300537"/>
                <a:gd name="connsiteY43" fmla="*/ 99416 h 969871"/>
                <a:gd name="connsiteX44" fmla="*/ 249853 w 1300537"/>
                <a:gd name="connsiteY44" fmla="*/ 131411 h 969871"/>
                <a:gd name="connsiteX45" fmla="*/ 209054 w 1300537"/>
                <a:gd name="connsiteY45" fmla="*/ 125127 h 969871"/>
                <a:gd name="connsiteX46" fmla="*/ 112947 w 1300537"/>
                <a:gd name="connsiteY46" fmla="*/ 177253 h 969871"/>
                <a:gd name="connsiteX47" fmla="*/ 165072 w 1300537"/>
                <a:gd name="connsiteY47" fmla="*/ 185520 h 969871"/>
                <a:gd name="connsiteX48" fmla="*/ 147504 w 1300537"/>
                <a:gd name="connsiteY48" fmla="*/ 224459 h 969871"/>
                <a:gd name="connsiteX49" fmla="*/ 80953 w 1300537"/>
                <a:gd name="connsiteY49" fmla="*/ 236405 h 969871"/>
                <a:gd name="connsiteX50" fmla="*/ -66 w 1300537"/>
                <a:gd name="connsiteY50" fmla="*/ 267820 h 969871"/>
                <a:gd name="connsiteX51" fmla="*/ 12335 w 1300537"/>
                <a:gd name="connsiteY51" fmla="*/ 283487 h 969871"/>
                <a:gd name="connsiteX52" fmla="*/ 47512 w 1300537"/>
                <a:gd name="connsiteY52" fmla="*/ 293532 h 969871"/>
                <a:gd name="connsiteX53" fmla="*/ 105383 w 1300537"/>
                <a:gd name="connsiteY53" fmla="*/ 297955 h 969871"/>
                <a:gd name="connsiteX54" fmla="*/ 138658 w 1300537"/>
                <a:gd name="connsiteY54" fmla="*/ 310355 h 969871"/>
                <a:gd name="connsiteX55" fmla="*/ 81532 w 1300537"/>
                <a:gd name="connsiteY55" fmla="*/ 314158 h 969871"/>
                <a:gd name="connsiteX56" fmla="*/ 29407 w 1300537"/>
                <a:gd name="connsiteY56" fmla="*/ 324203 h 969871"/>
                <a:gd name="connsiteX57" fmla="*/ 67725 w 1300537"/>
                <a:gd name="connsiteY57" fmla="*/ 334248 h 969871"/>
                <a:gd name="connsiteX58" fmla="*/ 68346 w 1300537"/>
                <a:gd name="connsiteY58" fmla="*/ 351196 h 969871"/>
                <a:gd name="connsiteX59" fmla="*/ 93437 w 1300537"/>
                <a:gd name="connsiteY59" fmla="*/ 365002 h 969871"/>
                <a:gd name="connsiteX60" fmla="*/ 127994 w 1300537"/>
                <a:gd name="connsiteY60" fmla="*/ 368764 h 969871"/>
                <a:gd name="connsiteX61" fmla="*/ 149323 w 1300537"/>
                <a:gd name="connsiteY61" fmla="*/ 366242 h 969871"/>
                <a:gd name="connsiteX62" fmla="*/ 177597 w 1300537"/>
                <a:gd name="connsiteY62" fmla="*/ 361240 h 969871"/>
                <a:gd name="connsiteX63" fmla="*/ 203350 w 1300537"/>
                <a:gd name="connsiteY63" fmla="*/ 356197 h 969871"/>
                <a:gd name="connsiteX64" fmla="*/ 271803 w 1300537"/>
                <a:gd name="connsiteY64" fmla="*/ 374427 h 969871"/>
                <a:gd name="connsiteX65" fmla="*/ 305699 w 1300537"/>
                <a:gd name="connsiteY65" fmla="*/ 396376 h 969871"/>
                <a:gd name="connsiteX66" fmla="*/ 335213 w 1300537"/>
                <a:gd name="connsiteY66" fmla="*/ 424650 h 969871"/>
                <a:gd name="connsiteX67" fmla="*/ 354682 w 1300537"/>
                <a:gd name="connsiteY67" fmla="*/ 459166 h 969871"/>
                <a:gd name="connsiteX68" fmla="*/ 369728 w 1300537"/>
                <a:gd name="connsiteY68" fmla="*/ 482438 h 969871"/>
                <a:gd name="connsiteX69" fmla="*/ 380393 w 1300537"/>
                <a:gd name="connsiteY69" fmla="*/ 504388 h 969871"/>
                <a:gd name="connsiteX70" fmla="*/ 369728 w 1300537"/>
                <a:gd name="connsiteY70" fmla="*/ 530761 h 969871"/>
                <a:gd name="connsiteX71" fmla="*/ 379773 w 1300537"/>
                <a:gd name="connsiteY71" fmla="*/ 559696 h 969871"/>
                <a:gd name="connsiteX72" fmla="*/ 411809 w 1300537"/>
                <a:gd name="connsiteY72" fmla="*/ 545890 h 969871"/>
                <a:gd name="connsiteX73" fmla="*/ 419332 w 1300537"/>
                <a:gd name="connsiteY73" fmla="*/ 567219 h 969871"/>
                <a:gd name="connsiteX74" fmla="*/ 460172 w 1300537"/>
                <a:gd name="connsiteY74" fmla="*/ 586689 h 969871"/>
                <a:gd name="connsiteX75" fmla="*/ 451368 w 1300537"/>
                <a:gd name="connsiteY75" fmla="*/ 595493 h 969871"/>
                <a:gd name="connsiteX76" fmla="*/ 394861 w 1300537"/>
                <a:gd name="connsiteY76" fmla="*/ 591070 h 969871"/>
                <a:gd name="connsiteX77" fmla="*/ 451988 w 1300537"/>
                <a:gd name="connsiteY77" fmla="*/ 617443 h 969871"/>
                <a:gd name="connsiteX78" fmla="*/ 470837 w 1300537"/>
                <a:gd name="connsiteY78" fmla="*/ 639434 h 969871"/>
                <a:gd name="connsiteX79" fmla="*/ 466414 w 1300537"/>
                <a:gd name="connsiteY79" fmla="*/ 668948 h 969871"/>
                <a:gd name="connsiteX80" fmla="*/ 439421 w 1300537"/>
                <a:gd name="connsiteY80" fmla="*/ 670188 h 969871"/>
                <a:gd name="connsiteX81" fmla="*/ 422474 w 1300537"/>
                <a:gd name="connsiteY81" fmla="*/ 685276 h 969871"/>
                <a:gd name="connsiteX82" fmla="*/ 404906 w 1300537"/>
                <a:gd name="connsiteY82" fmla="*/ 716650 h 969871"/>
                <a:gd name="connsiteX83" fmla="*/ 425574 w 1300537"/>
                <a:gd name="connsiteY83" fmla="*/ 734879 h 969871"/>
                <a:gd name="connsiteX84" fmla="*/ 409039 w 1300537"/>
                <a:gd name="connsiteY84" fmla="*/ 753728 h 969871"/>
                <a:gd name="connsiteX85" fmla="*/ 438553 w 1300537"/>
                <a:gd name="connsiteY85" fmla="*/ 784483 h 969871"/>
                <a:gd name="connsiteX86" fmla="*/ 442315 w 1300537"/>
                <a:gd name="connsiteY86" fmla="*/ 820900 h 969871"/>
                <a:gd name="connsiteX87" fmla="*/ 454716 w 1300537"/>
                <a:gd name="connsiteY87" fmla="*/ 832185 h 969871"/>
                <a:gd name="connsiteX88" fmla="*/ 465381 w 1300537"/>
                <a:gd name="connsiteY88" fmla="*/ 853556 h 969871"/>
                <a:gd name="connsiteX89" fmla="*/ 481709 w 1300537"/>
                <a:gd name="connsiteY89" fmla="*/ 871744 h 969871"/>
                <a:gd name="connsiteX90" fmla="*/ 491753 w 1300537"/>
                <a:gd name="connsiteY90" fmla="*/ 897496 h 969871"/>
                <a:gd name="connsiteX91" fmla="*/ 515604 w 1300537"/>
                <a:gd name="connsiteY91" fmla="*/ 922629 h 969871"/>
                <a:gd name="connsiteX92" fmla="*/ 539455 w 1300537"/>
                <a:gd name="connsiteY92" fmla="*/ 938295 h 969871"/>
                <a:gd name="connsiteX93" fmla="*/ 560123 w 1300537"/>
                <a:gd name="connsiteY93" fmla="*/ 944578 h 969871"/>
                <a:gd name="connsiteX94" fmla="*/ 585214 w 1300537"/>
                <a:gd name="connsiteY94" fmla="*/ 955284 h 969871"/>
                <a:gd name="connsiteX95" fmla="*/ 622417 w 1300537"/>
                <a:gd name="connsiteY95" fmla="*/ 969711 h 969871"/>
                <a:gd name="connsiteX96" fmla="*/ 638084 w 1300537"/>
                <a:gd name="connsiteY96" fmla="*/ 953176 h 969871"/>
                <a:gd name="connsiteX97" fmla="*/ 648790 w 1300537"/>
                <a:gd name="connsiteY97" fmla="*/ 920107 h 969871"/>
                <a:gd name="connsiteX98" fmla="*/ 646888 w 1300537"/>
                <a:gd name="connsiteY98" fmla="*/ 886831 h 969871"/>
                <a:gd name="connsiteX99" fmla="*/ 657594 w 1300537"/>
                <a:gd name="connsiteY99" fmla="*/ 876167 h 969871"/>
                <a:gd name="connsiteX100" fmla="*/ 673881 w 1300537"/>
                <a:gd name="connsiteY100" fmla="*/ 861699 h 969871"/>
                <a:gd name="connsiteX101" fmla="*/ 682686 w 1300537"/>
                <a:gd name="connsiteY101" fmla="*/ 845164 h 969871"/>
                <a:gd name="connsiteX102" fmla="*/ 683305 w 1300537"/>
                <a:gd name="connsiteY102" fmla="*/ 830118 h 969871"/>
                <a:gd name="connsiteX103" fmla="*/ 691573 w 1300537"/>
                <a:gd name="connsiteY103" fmla="*/ 820073 h 969871"/>
                <a:gd name="connsiteX104" fmla="*/ 687150 w 1300537"/>
                <a:gd name="connsiteY104" fmla="*/ 804365 h 969871"/>
                <a:gd name="connsiteX105" fmla="*/ 690291 w 1300537"/>
                <a:gd name="connsiteY105" fmla="*/ 796098 h 969871"/>
                <a:gd name="connsiteX106" fmla="*/ 702238 w 1300537"/>
                <a:gd name="connsiteY106" fmla="*/ 790435 h 969871"/>
                <a:gd name="connsiteX107" fmla="*/ 722327 w 1300537"/>
                <a:gd name="connsiteY107" fmla="*/ 778034 h 969871"/>
                <a:gd name="connsiteX108" fmla="*/ 739895 w 1300537"/>
                <a:gd name="connsiteY108" fmla="*/ 759805 h 969871"/>
                <a:gd name="connsiteX109" fmla="*/ 750560 w 1300537"/>
                <a:gd name="connsiteY109" fmla="*/ 759185 h 969871"/>
                <a:gd name="connsiteX110" fmla="*/ 754983 w 1300537"/>
                <a:gd name="connsiteY110" fmla="*/ 770511 h 969871"/>
                <a:gd name="connsiteX111" fmla="*/ 794541 w 1300537"/>
                <a:gd name="connsiteY111" fmla="*/ 762244 h 969871"/>
                <a:gd name="connsiteX112" fmla="*/ 842037 w 1300537"/>
                <a:gd name="connsiteY112" fmla="*/ 721321 h 969871"/>
                <a:gd name="connsiteX113" fmla="*/ 868409 w 1300537"/>
                <a:gd name="connsiteY113" fmla="*/ 694948 h 969871"/>
                <a:gd name="connsiteX114" fmla="*/ 888499 w 1300537"/>
                <a:gd name="connsiteY114" fmla="*/ 686681 h 969871"/>
                <a:gd name="connsiteX115" fmla="*/ 909167 w 1300537"/>
                <a:gd name="connsiteY115" fmla="*/ 681638 h 969871"/>
                <a:gd name="connsiteX116" fmla="*/ 940582 w 1300537"/>
                <a:gd name="connsiteY116" fmla="*/ 674735 h 969871"/>
                <a:gd name="connsiteX117" fmla="*/ 1016559 w 1300537"/>
                <a:gd name="connsiteY117" fmla="*/ 654067 h 969871"/>
                <a:gd name="connsiteX118" fmla="*/ 1076827 w 1300537"/>
                <a:gd name="connsiteY118" fmla="*/ 622734 h 969871"/>
                <a:gd name="connsiteX119" fmla="*/ 1085094 w 1300537"/>
                <a:gd name="connsiteY119" fmla="*/ 612069 h 969871"/>
                <a:gd name="connsiteX120" fmla="*/ 1047395 w 1300537"/>
                <a:gd name="connsiteY120" fmla="*/ 613929 h 969871"/>
                <a:gd name="connsiteX121" fmla="*/ 1000313 w 1300537"/>
                <a:gd name="connsiteY121" fmla="*/ 608307 h 969871"/>
                <a:gd name="connsiteX122" fmla="*/ 1006597 w 1300537"/>
                <a:gd name="connsiteY122" fmla="*/ 594460 h 969871"/>
                <a:gd name="connsiteX123" fmla="*/ 1010358 w 1300537"/>
                <a:gd name="connsiteY123" fmla="*/ 574370 h 969871"/>
                <a:gd name="connsiteX124" fmla="*/ 1040492 w 1300537"/>
                <a:gd name="connsiteY124" fmla="*/ 584415 h 969871"/>
                <a:gd name="connsiteX125" fmla="*/ 1086954 w 1300537"/>
                <a:gd name="connsiteY125" fmla="*/ 600123 h 969871"/>
                <a:gd name="connsiteX126" fmla="*/ 1094478 w 1300537"/>
                <a:gd name="connsiteY126" fmla="*/ 571890 h 969871"/>
                <a:gd name="connsiteX127" fmla="*/ 1039211 w 1300537"/>
                <a:gd name="connsiteY127" fmla="*/ 522907 h 969871"/>
                <a:gd name="connsiteX128" fmla="*/ 1070626 w 1300537"/>
                <a:gd name="connsiteY128" fmla="*/ 526668 h 969871"/>
                <a:gd name="connsiteX129" fmla="*/ 1090716 w 1300537"/>
                <a:gd name="connsiteY129" fmla="*/ 504677 h 969871"/>
                <a:gd name="connsiteX130" fmla="*/ 1039872 w 1300537"/>
                <a:gd name="connsiteY130" fmla="*/ 504057 h 969871"/>
                <a:gd name="connsiteX131" fmla="*/ 1030448 w 1300537"/>
                <a:gd name="connsiteY131" fmla="*/ 490251 h 969871"/>
                <a:gd name="connsiteX132" fmla="*/ 1038715 w 1300537"/>
                <a:gd name="connsiteY132" fmla="*/ 472683 h 969871"/>
                <a:gd name="connsiteX133" fmla="*/ 1085797 w 1300537"/>
                <a:gd name="connsiteY133" fmla="*/ 486489 h 969871"/>
                <a:gd name="connsiteX134" fmla="*/ 1121594 w 1300537"/>
                <a:gd name="connsiteY134" fmla="*/ 477685 h 969871"/>
                <a:gd name="connsiteX135" fmla="*/ 1093320 w 1300537"/>
                <a:gd name="connsiteY135" fmla="*/ 451312 h 969871"/>
                <a:gd name="connsiteX136" fmla="*/ 1140402 w 1300537"/>
                <a:gd name="connsiteY136" fmla="*/ 446931 h 969871"/>
                <a:gd name="connsiteX137" fmla="*/ 1146065 w 1300537"/>
                <a:gd name="connsiteY137" fmla="*/ 432463 h 969871"/>
                <a:gd name="connsiteX138" fmla="*/ 1107746 w 1300537"/>
                <a:gd name="connsiteY138" fmla="*/ 408612 h 969871"/>
                <a:gd name="connsiteX139" fmla="*/ 1144949 w 1300537"/>
                <a:gd name="connsiteY139" fmla="*/ 402329 h 969871"/>
                <a:gd name="connsiteX140" fmla="*/ 1134904 w 1300537"/>
                <a:gd name="connsiteY140" fmla="*/ 363431 h 969871"/>
                <a:gd name="connsiteX141" fmla="*/ 1097206 w 1300537"/>
                <a:gd name="connsiteY141" fmla="*/ 354007 h 969871"/>
                <a:gd name="connsiteX142" fmla="*/ 1081498 w 1300537"/>
                <a:gd name="connsiteY142" fmla="*/ 337472 h 969871"/>
                <a:gd name="connsiteX143" fmla="*/ 1110433 w 1300537"/>
                <a:gd name="connsiteY143" fmla="*/ 333710 h 969871"/>
                <a:gd name="connsiteX144" fmla="*/ 1168304 w 1300537"/>
                <a:gd name="connsiteY144" fmla="*/ 333710 h 969871"/>
                <a:gd name="connsiteX145" fmla="*/ 1155118 w 1300537"/>
                <a:gd name="connsiteY145" fmla="*/ 311099 h 969871"/>
                <a:gd name="connsiteX146" fmla="*/ 1119941 w 1300537"/>
                <a:gd name="connsiteY146" fmla="*/ 303535 h 969871"/>
                <a:gd name="connsiteX147" fmla="*/ 1148876 w 1300537"/>
                <a:gd name="connsiteY147" fmla="*/ 297293 h 969871"/>
                <a:gd name="connsiteX148" fmla="*/ 1105762 w 1300537"/>
                <a:gd name="connsiteY148" fmla="*/ 287910 h 969871"/>
                <a:gd name="connsiteX149" fmla="*/ 1088815 w 1300537"/>
                <a:gd name="connsiteY149" fmla="*/ 289150 h 969871"/>
                <a:gd name="connsiteX150" fmla="*/ 1102001 w 1300537"/>
                <a:gd name="connsiteY150" fmla="*/ 249591 h 969871"/>
                <a:gd name="connsiteX151" fmla="*/ 1139658 w 1300537"/>
                <a:gd name="connsiteY151" fmla="*/ 220656 h 969871"/>
                <a:gd name="connsiteX152" fmla="*/ 1174835 w 1300537"/>
                <a:gd name="connsiteY152" fmla="*/ 199326 h 969871"/>
                <a:gd name="connsiteX153" fmla="*/ 1160368 w 1300537"/>
                <a:gd name="connsiteY153" fmla="*/ 182378 h 969871"/>
                <a:gd name="connsiteX154" fmla="*/ 1125232 w 1300537"/>
                <a:gd name="connsiteY154" fmla="*/ 193663 h 969871"/>
                <a:gd name="connsiteX155" fmla="*/ 1154167 w 1300537"/>
                <a:gd name="connsiteY155" fmla="*/ 176095 h 969871"/>
                <a:gd name="connsiteX156" fmla="*/ 1207532 w 1300537"/>
                <a:gd name="connsiteY156" fmla="*/ 168572 h 969871"/>
                <a:gd name="connsiteX157" fmla="*/ 1168594 w 1300537"/>
                <a:gd name="connsiteY157" fmla="*/ 159147 h 969871"/>
                <a:gd name="connsiteX158" fmla="*/ 1178638 w 1300537"/>
                <a:gd name="connsiteY158" fmla="*/ 152244 h 969871"/>
                <a:gd name="connsiteX159" fmla="*/ 1225100 w 1300537"/>
                <a:gd name="connsiteY159" fmla="*/ 142819 h 969871"/>
                <a:gd name="connsiteX160" fmla="*/ 1252713 w 1300537"/>
                <a:gd name="connsiteY160" fmla="*/ 130873 h 969871"/>
                <a:gd name="connsiteX161" fmla="*/ 1300456 w 1300537"/>
                <a:gd name="connsiteY161" fmla="*/ 108924 h 969871"/>
                <a:gd name="connsiteX162" fmla="*/ 1227580 w 1300537"/>
                <a:gd name="connsiteY162" fmla="*/ 88380 h 969871"/>
                <a:gd name="connsiteX163" fmla="*/ 445208 w 1300537"/>
                <a:gd name="connsiteY163" fmla="*/ 635135 h 969871"/>
                <a:gd name="connsiteX164" fmla="*/ 428260 w 1300537"/>
                <a:gd name="connsiteY164" fmla="*/ 619427 h 969871"/>
                <a:gd name="connsiteX165" fmla="*/ 386924 w 1300537"/>
                <a:gd name="connsiteY165" fmla="*/ 611904 h 969871"/>
                <a:gd name="connsiteX166" fmla="*/ 383783 w 1300537"/>
                <a:gd name="connsiteY166" fmla="*/ 630092 h 969871"/>
                <a:gd name="connsiteX167" fmla="*/ 407014 w 1300537"/>
                <a:gd name="connsiteY167" fmla="*/ 643939 h 969871"/>
                <a:gd name="connsiteX168" fmla="*/ 445208 w 1300537"/>
                <a:gd name="connsiteY168" fmla="*/ 635135 h 96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300537" h="969871">
                  <a:moveTo>
                    <a:pt x="1227580" y="88380"/>
                  </a:moveTo>
                  <a:cubicBezTo>
                    <a:pt x="1204349" y="88380"/>
                    <a:pt x="1185500" y="92182"/>
                    <a:pt x="1184260" y="108469"/>
                  </a:cubicBezTo>
                  <a:cubicBezTo>
                    <a:pt x="1183020" y="124755"/>
                    <a:pt x="1153464" y="105369"/>
                    <a:pt x="1140940" y="110990"/>
                  </a:cubicBezTo>
                  <a:cubicBezTo>
                    <a:pt x="1128415" y="116612"/>
                    <a:pt x="1134698" y="97763"/>
                    <a:pt x="1122297" y="104087"/>
                  </a:cubicBezTo>
                  <a:cubicBezTo>
                    <a:pt x="1109896" y="110412"/>
                    <a:pt x="1095924" y="125458"/>
                    <a:pt x="1080961" y="131741"/>
                  </a:cubicBezTo>
                  <a:cubicBezTo>
                    <a:pt x="1065997" y="138024"/>
                    <a:pt x="1054588" y="153691"/>
                    <a:pt x="1045163" y="154931"/>
                  </a:cubicBezTo>
                  <a:cubicBezTo>
                    <a:pt x="1035739" y="156171"/>
                    <a:pt x="1065294" y="125996"/>
                    <a:pt x="1080340" y="110990"/>
                  </a:cubicBezTo>
                  <a:cubicBezTo>
                    <a:pt x="1095387" y="95985"/>
                    <a:pt x="1087244" y="78335"/>
                    <a:pt x="1067154" y="80236"/>
                  </a:cubicBezTo>
                  <a:cubicBezTo>
                    <a:pt x="1047065" y="82138"/>
                    <a:pt x="1051446" y="94663"/>
                    <a:pt x="1040162" y="97184"/>
                  </a:cubicBezTo>
                  <a:cubicBezTo>
                    <a:pt x="1028877" y="99706"/>
                    <a:pt x="974520" y="126698"/>
                    <a:pt x="971998" y="118431"/>
                  </a:cubicBezTo>
                  <a:cubicBezTo>
                    <a:pt x="969477" y="110164"/>
                    <a:pt x="1016600" y="96440"/>
                    <a:pt x="1015980" y="90777"/>
                  </a:cubicBezTo>
                  <a:cubicBezTo>
                    <a:pt x="1015360" y="85114"/>
                    <a:pt x="956332" y="84494"/>
                    <a:pt x="929959" y="88256"/>
                  </a:cubicBezTo>
                  <a:cubicBezTo>
                    <a:pt x="903587" y="92017"/>
                    <a:pt x="857083" y="107105"/>
                    <a:pt x="856463" y="99582"/>
                  </a:cubicBezTo>
                  <a:cubicBezTo>
                    <a:pt x="855843" y="92058"/>
                    <a:pt x="910490" y="81352"/>
                    <a:pt x="938102" y="78211"/>
                  </a:cubicBezTo>
                  <a:cubicBezTo>
                    <a:pt x="965715" y="75069"/>
                    <a:pt x="1016641" y="80112"/>
                    <a:pt x="1037930" y="71308"/>
                  </a:cubicBezTo>
                  <a:cubicBezTo>
                    <a:pt x="1059218" y="62503"/>
                    <a:pt x="1091295" y="61883"/>
                    <a:pt x="1096958" y="54980"/>
                  </a:cubicBezTo>
                  <a:cubicBezTo>
                    <a:pt x="1102621" y="48077"/>
                    <a:pt x="1072487" y="38445"/>
                    <a:pt x="1057399" y="39313"/>
                  </a:cubicBezTo>
                  <a:cubicBezTo>
                    <a:pt x="1042311" y="40181"/>
                    <a:pt x="1027265" y="38032"/>
                    <a:pt x="1028463" y="30509"/>
                  </a:cubicBezTo>
                  <a:cubicBezTo>
                    <a:pt x="1029662" y="22986"/>
                    <a:pt x="1005232" y="21084"/>
                    <a:pt x="1002752" y="15421"/>
                  </a:cubicBezTo>
                  <a:cubicBezTo>
                    <a:pt x="1000272" y="9758"/>
                    <a:pt x="953149" y="14181"/>
                    <a:pt x="943104" y="7898"/>
                  </a:cubicBezTo>
                  <a:cubicBezTo>
                    <a:pt x="933059" y="1615"/>
                    <a:pt x="903545" y="-1444"/>
                    <a:pt x="878413" y="499"/>
                  </a:cubicBezTo>
                  <a:cubicBezTo>
                    <a:pt x="853280" y="2441"/>
                    <a:pt x="801816" y="1739"/>
                    <a:pt x="789870" y="2979"/>
                  </a:cubicBezTo>
                  <a:cubicBezTo>
                    <a:pt x="777924" y="4219"/>
                    <a:pt x="770401" y="8642"/>
                    <a:pt x="759736" y="8022"/>
                  </a:cubicBezTo>
                  <a:cubicBezTo>
                    <a:pt x="749072" y="7402"/>
                    <a:pt x="732744" y="11163"/>
                    <a:pt x="739068" y="18067"/>
                  </a:cubicBezTo>
                  <a:cubicBezTo>
                    <a:pt x="750436" y="30467"/>
                    <a:pt x="722120" y="35634"/>
                    <a:pt x="723980" y="26334"/>
                  </a:cubicBezTo>
                  <a:cubicBezTo>
                    <a:pt x="725841" y="17033"/>
                    <a:pt x="699509" y="12486"/>
                    <a:pt x="691325" y="19389"/>
                  </a:cubicBezTo>
                  <a:cubicBezTo>
                    <a:pt x="682024" y="27284"/>
                    <a:pt x="639861" y="11122"/>
                    <a:pt x="633454" y="19389"/>
                  </a:cubicBezTo>
                  <a:cubicBezTo>
                    <a:pt x="627047" y="27656"/>
                    <a:pt x="577567" y="25052"/>
                    <a:pt x="563182" y="27656"/>
                  </a:cubicBezTo>
                  <a:cubicBezTo>
                    <a:pt x="548797" y="30261"/>
                    <a:pt x="585752" y="40843"/>
                    <a:pt x="584512" y="47126"/>
                  </a:cubicBezTo>
                  <a:cubicBezTo>
                    <a:pt x="583272" y="53409"/>
                    <a:pt x="537430" y="47126"/>
                    <a:pt x="546854" y="58411"/>
                  </a:cubicBezTo>
                  <a:cubicBezTo>
                    <a:pt x="556279" y="69696"/>
                    <a:pt x="586413" y="77880"/>
                    <a:pt x="600839" y="92348"/>
                  </a:cubicBezTo>
                  <a:cubicBezTo>
                    <a:pt x="615266" y="106816"/>
                    <a:pt x="589555" y="97970"/>
                    <a:pt x="573227" y="87305"/>
                  </a:cubicBezTo>
                  <a:cubicBezTo>
                    <a:pt x="556899" y="76640"/>
                    <a:pt x="536024" y="80402"/>
                    <a:pt x="526145" y="69737"/>
                  </a:cubicBezTo>
                  <a:cubicBezTo>
                    <a:pt x="516266" y="59072"/>
                    <a:pt x="478401" y="50888"/>
                    <a:pt x="468977" y="57336"/>
                  </a:cubicBezTo>
                  <a:cubicBezTo>
                    <a:pt x="457775" y="64818"/>
                    <a:pt x="494729" y="78666"/>
                    <a:pt x="494729" y="86850"/>
                  </a:cubicBezTo>
                  <a:cubicBezTo>
                    <a:pt x="494729" y="95035"/>
                    <a:pt x="469597" y="84949"/>
                    <a:pt x="465215" y="88090"/>
                  </a:cubicBezTo>
                  <a:cubicBezTo>
                    <a:pt x="460833" y="91232"/>
                    <a:pt x="438843" y="66761"/>
                    <a:pt x="426276" y="66761"/>
                  </a:cubicBezTo>
                  <a:cubicBezTo>
                    <a:pt x="413710" y="66761"/>
                    <a:pt x="424416" y="78045"/>
                    <a:pt x="424416" y="93753"/>
                  </a:cubicBezTo>
                  <a:cubicBezTo>
                    <a:pt x="424416" y="109461"/>
                    <a:pt x="399904" y="118886"/>
                    <a:pt x="406807" y="108180"/>
                  </a:cubicBezTo>
                  <a:cubicBezTo>
                    <a:pt x="413710" y="97473"/>
                    <a:pt x="408708" y="69902"/>
                    <a:pt x="395522" y="64859"/>
                  </a:cubicBezTo>
                  <a:cubicBezTo>
                    <a:pt x="382336" y="59816"/>
                    <a:pt x="348440" y="75565"/>
                    <a:pt x="330831" y="74904"/>
                  </a:cubicBezTo>
                  <a:cubicBezTo>
                    <a:pt x="313222" y="74243"/>
                    <a:pt x="290032" y="79947"/>
                    <a:pt x="305120" y="88710"/>
                  </a:cubicBezTo>
                  <a:cubicBezTo>
                    <a:pt x="320208" y="97473"/>
                    <a:pt x="304458" y="102517"/>
                    <a:pt x="291272" y="93133"/>
                  </a:cubicBezTo>
                  <a:cubicBezTo>
                    <a:pt x="278086" y="83750"/>
                    <a:pt x="234765" y="93133"/>
                    <a:pt x="243570" y="99416"/>
                  </a:cubicBezTo>
                  <a:cubicBezTo>
                    <a:pt x="252375" y="105699"/>
                    <a:pt x="255516" y="123887"/>
                    <a:pt x="249853" y="131411"/>
                  </a:cubicBezTo>
                  <a:cubicBezTo>
                    <a:pt x="244190" y="138934"/>
                    <a:pt x="226002" y="123887"/>
                    <a:pt x="209054" y="125127"/>
                  </a:cubicBezTo>
                  <a:cubicBezTo>
                    <a:pt x="192106" y="126368"/>
                    <a:pt x="107946" y="166464"/>
                    <a:pt x="112947" y="177253"/>
                  </a:cubicBezTo>
                  <a:cubicBezTo>
                    <a:pt x="117949" y="188041"/>
                    <a:pt x="153788" y="179154"/>
                    <a:pt x="165072" y="185520"/>
                  </a:cubicBezTo>
                  <a:cubicBezTo>
                    <a:pt x="176357" y="191886"/>
                    <a:pt x="161311" y="215075"/>
                    <a:pt x="147504" y="224459"/>
                  </a:cubicBezTo>
                  <a:cubicBezTo>
                    <a:pt x="133698" y="233842"/>
                    <a:pt x="82193" y="225079"/>
                    <a:pt x="80953" y="236405"/>
                  </a:cubicBezTo>
                  <a:cubicBezTo>
                    <a:pt x="79713" y="247731"/>
                    <a:pt x="-66" y="249591"/>
                    <a:pt x="-66" y="267820"/>
                  </a:cubicBezTo>
                  <a:cubicBezTo>
                    <a:pt x="-405" y="275401"/>
                    <a:pt x="4882" y="282077"/>
                    <a:pt x="12335" y="283487"/>
                  </a:cubicBezTo>
                  <a:cubicBezTo>
                    <a:pt x="23620" y="285926"/>
                    <a:pt x="37467" y="282247"/>
                    <a:pt x="47512" y="293532"/>
                  </a:cubicBezTo>
                  <a:cubicBezTo>
                    <a:pt x="57557" y="304816"/>
                    <a:pt x="85789" y="305478"/>
                    <a:pt x="105383" y="297955"/>
                  </a:cubicBezTo>
                  <a:cubicBezTo>
                    <a:pt x="124976" y="290431"/>
                    <a:pt x="139279" y="299195"/>
                    <a:pt x="138658" y="310355"/>
                  </a:cubicBezTo>
                  <a:cubicBezTo>
                    <a:pt x="138039" y="321516"/>
                    <a:pt x="94718" y="305974"/>
                    <a:pt x="81532" y="314158"/>
                  </a:cubicBezTo>
                  <a:cubicBezTo>
                    <a:pt x="68346" y="322343"/>
                    <a:pt x="27505" y="315398"/>
                    <a:pt x="29407" y="324203"/>
                  </a:cubicBezTo>
                  <a:cubicBezTo>
                    <a:pt x="31308" y="333008"/>
                    <a:pt x="51398" y="331106"/>
                    <a:pt x="67725" y="334248"/>
                  </a:cubicBezTo>
                  <a:cubicBezTo>
                    <a:pt x="84053" y="337389"/>
                    <a:pt x="68966" y="344293"/>
                    <a:pt x="68346" y="351196"/>
                  </a:cubicBezTo>
                  <a:cubicBezTo>
                    <a:pt x="67725" y="358099"/>
                    <a:pt x="77150" y="356817"/>
                    <a:pt x="93437" y="365002"/>
                  </a:cubicBezTo>
                  <a:cubicBezTo>
                    <a:pt x="109723" y="373187"/>
                    <a:pt x="136799" y="378188"/>
                    <a:pt x="127994" y="368764"/>
                  </a:cubicBezTo>
                  <a:cubicBezTo>
                    <a:pt x="119189" y="359339"/>
                    <a:pt x="144942" y="360496"/>
                    <a:pt x="149323" y="366242"/>
                  </a:cubicBezTo>
                  <a:cubicBezTo>
                    <a:pt x="153705" y="371988"/>
                    <a:pt x="165858" y="357975"/>
                    <a:pt x="177597" y="361240"/>
                  </a:cubicBezTo>
                  <a:cubicBezTo>
                    <a:pt x="189337" y="364506"/>
                    <a:pt x="194132" y="349914"/>
                    <a:pt x="203350" y="356197"/>
                  </a:cubicBezTo>
                  <a:cubicBezTo>
                    <a:pt x="212568" y="362480"/>
                    <a:pt x="256715" y="366242"/>
                    <a:pt x="271803" y="374427"/>
                  </a:cubicBezTo>
                  <a:cubicBezTo>
                    <a:pt x="286891" y="382611"/>
                    <a:pt x="307559" y="384471"/>
                    <a:pt x="305699" y="396376"/>
                  </a:cubicBezTo>
                  <a:cubicBezTo>
                    <a:pt x="303838" y="408281"/>
                    <a:pt x="318099" y="417044"/>
                    <a:pt x="335213" y="424650"/>
                  </a:cubicBezTo>
                  <a:cubicBezTo>
                    <a:pt x="352326" y="432256"/>
                    <a:pt x="355302" y="448501"/>
                    <a:pt x="354682" y="459166"/>
                  </a:cubicBezTo>
                  <a:cubicBezTo>
                    <a:pt x="354062" y="469831"/>
                    <a:pt x="372870" y="477395"/>
                    <a:pt x="369728" y="482438"/>
                  </a:cubicBezTo>
                  <a:cubicBezTo>
                    <a:pt x="366587" y="487481"/>
                    <a:pt x="369108" y="494343"/>
                    <a:pt x="380393" y="504388"/>
                  </a:cubicBezTo>
                  <a:cubicBezTo>
                    <a:pt x="391678" y="514433"/>
                    <a:pt x="362825" y="521956"/>
                    <a:pt x="369728" y="530761"/>
                  </a:cubicBezTo>
                  <a:cubicBezTo>
                    <a:pt x="376631" y="539565"/>
                    <a:pt x="359684" y="556513"/>
                    <a:pt x="379773" y="559696"/>
                  </a:cubicBezTo>
                  <a:cubicBezTo>
                    <a:pt x="399862" y="562879"/>
                    <a:pt x="396721" y="545890"/>
                    <a:pt x="411809" y="545890"/>
                  </a:cubicBezTo>
                  <a:cubicBezTo>
                    <a:pt x="426897" y="545890"/>
                    <a:pt x="411189" y="559076"/>
                    <a:pt x="419332" y="567219"/>
                  </a:cubicBezTo>
                  <a:cubicBezTo>
                    <a:pt x="427475" y="575362"/>
                    <a:pt x="444464" y="573502"/>
                    <a:pt x="460172" y="586689"/>
                  </a:cubicBezTo>
                  <a:cubicBezTo>
                    <a:pt x="475880" y="599875"/>
                    <a:pt x="465794" y="606158"/>
                    <a:pt x="451368" y="595493"/>
                  </a:cubicBezTo>
                  <a:cubicBezTo>
                    <a:pt x="436941" y="584828"/>
                    <a:pt x="394861" y="587226"/>
                    <a:pt x="394861" y="591070"/>
                  </a:cubicBezTo>
                  <a:cubicBezTo>
                    <a:pt x="394861" y="594914"/>
                    <a:pt x="441323" y="621204"/>
                    <a:pt x="451988" y="617443"/>
                  </a:cubicBezTo>
                  <a:cubicBezTo>
                    <a:pt x="462652" y="613681"/>
                    <a:pt x="477120" y="633150"/>
                    <a:pt x="470837" y="639434"/>
                  </a:cubicBezTo>
                  <a:cubicBezTo>
                    <a:pt x="464554" y="645717"/>
                    <a:pt x="467695" y="661424"/>
                    <a:pt x="466414" y="668948"/>
                  </a:cubicBezTo>
                  <a:cubicBezTo>
                    <a:pt x="465133" y="676471"/>
                    <a:pt x="449466" y="668948"/>
                    <a:pt x="439421" y="670188"/>
                  </a:cubicBezTo>
                  <a:cubicBezTo>
                    <a:pt x="429377" y="671428"/>
                    <a:pt x="422474" y="674611"/>
                    <a:pt x="422474" y="685276"/>
                  </a:cubicBezTo>
                  <a:cubicBezTo>
                    <a:pt x="422474" y="695940"/>
                    <a:pt x="406766" y="703464"/>
                    <a:pt x="404906" y="716650"/>
                  </a:cubicBezTo>
                  <a:cubicBezTo>
                    <a:pt x="403045" y="729836"/>
                    <a:pt x="417307" y="729051"/>
                    <a:pt x="425574" y="734879"/>
                  </a:cubicBezTo>
                  <a:cubicBezTo>
                    <a:pt x="433841" y="740708"/>
                    <a:pt x="410486" y="744304"/>
                    <a:pt x="409039" y="753728"/>
                  </a:cubicBezTo>
                  <a:cubicBezTo>
                    <a:pt x="407592" y="763153"/>
                    <a:pt x="430369" y="780101"/>
                    <a:pt x="438553" y="784483"/>
                  </a:cubicBezTo>
                  <a:cubicBezTo>
                    <a:pt x="446738" y="788864"/>
                    <a:pt x="439173" y="810235"/>
                    <a:pt x="442315" y="820900"/>
                  </a:cubicBezTo>
                  <a:cubicBezTo>
                    <a:pt x="445457" y="831565"/>
                    <a:pt x="456162" y="818378"/>
                    <a:pt x="454716" y="832185"/>
                  </a:cubicBezTo>
                  <a:cubicBezTo>
                    <a:pt x="453269" y="845991"/>
                    <a:pt x="464760" y="845371"/>
                    <a:pt x="465381" y="853556"/>
                  </a:cubicBezTo>
                  <a:cubicBezTo>
                    <a:pt x="466001" y="861740"/>
                    <a:pt x="485470" y="860459"/>
                    <a:pt x="481709" y="871744"/>
                  </a:cubicBezTo>
                  <a:cubicBezTo>
                    <a:pt x="477947" y="883028"/>
                    <a:pt x="487372" y="891213"/>
                    <a:pt x="491753" y="897496"/>
                  </a:cubicBezTo>
                  <a:cubicBezTo>
                    <a:pt x="496135" y="903779"/>
                    <a:pt x="512421" y="914444"/>
                    <a:pt x="515604" y="922629"/>
                  </a:cubicBezTo>
                  <a:cubicBezTo>
                    <a:pt x="518787" y="930813"/>
                    <a:pt x="528005" y="941437"/>
                    <a:pt x="539455" y="938295"/>
                  </a:cubicBezTo>
                  <a:cubicBezTo>
                    <a:pt x="550905" y="935153"/>
                    <a:pt x="551401" y="945860"/>
                    <a:pt x="560123" y="944578"/>
                  </a:cubicBezTo>
                  <a:cubicBezTo>
                    <a:pt x="568845" y="943297"/>
                    <a:pt x="582734" y="948340"/>
                    <a:pt x="585214" y="955284"/>
                  </a:cubicBezTo>
                  <a:cubicBezTo>
                    <a:pt x="587695" y="962229"/>
                    <a:pt x="614729" y="968471"/>
                    <a:pt x="622417" y="969711"/>
                  </a:cubicBezTo>
                  <a:cubicBezTo>
                    <a:pt x="630106" y="970951"/>
                    <a:pt x="631222" y="957310"/>
                    <a:pt x="638084" y="953176"/>
                  </a:cubicBezTo>
                  <a:cubicBezTo>
                    <a:pt x="644945" y="949042"/>
                    <a:pt x="642507" y="921760"/>
                    <a:pt x="648790" y="920107"/>
                  </a:cubicBezTo>
                  <a:cubicBezTo>
                    <a:pt x="655073" y="918454"/>
                    <a:pt x="653171" y="889353"/>
                    <a:pt x="646888" y="886831"/>
                  </a:cubicBezTo>
                  <a:cubicBezTo>
                    <a:pt x="640605" y="884310"/>
                    <a:pt x="643127" y="874431"/>
                    <a:pt x="657594" y="876167"/>
                  </a:cubicBezTo>
                  <a:cubicBezTo>
                    <a:pt x="672062" y="877903"/>
                    <a:pt x="666978" y="863766"/>
                    <a:pt x="673881" y="861699"/>
                  </a:cubicBezTo>
                  <a:cubicBezTo>
                    <a:pt x="680784" y="859632"/>
                    <a:pt x="677642" y="846611"/>
                    <a:pt x="682686" y="845164"/>
                  </a:cubicBezTo>
                  <a:cubicBezTo>
                    <a:pt x="687728" y="843718"/>
                    <a:pt x="687067" y="835120"/>
                    <a:pt x="683305" y="830118"/>
                  </a:cubicBezTo>
                  <a:cubicBezTo>
                    <a:pt x="679544" y="825116"/>
                    <a:pt x="683926" y="821313"/>
                    <a:pt x="691573" y="820073"/>
                  </a:cubicBezTo>
                  <a:cubicBezTo>
                    <a:pt x="699220" y="818833"/>
                    <a:pt x="697194" y="808127"/>
                    <a:pt x="687150" y="804365"/>
                  </a:cubicBezTo>
                  <a:cubicBezTo>
                    <a:pt x="677105" y="800604"/>
                    <a:pt x="680247" y="789319"/>
                    <a:pt x="690291" y="796098"/>
                  </a:cubicBezTo>
                  <a:cubicBezTo>
                    <a:pt x="700336" y="802877"/>
                    <a:pt x="707901" y="797958"/>
                    <a:pt x="702238" y="790435"/>
                  </a:cubicBezTo>
                  <a:cubicBezTo>
                    <a:pt x="696574" y="782912"/>
                    <a:pt x="709141" y="779109"/>
                    <a:pt x="722327" y="778034"/>
                  </a:cubicBezTo>
                  <a:cubicBezTo>
                    <a:pt x="735513" y="776959"/>
                    <a:pt x="742416" y="769767"/>
                    <a:pt x="739895" y="759805"/>
                  </a:cubicBezTo>
                  <a:cubicBezTo>
                    <a:pt x="737373" y="749843"/>
                    <a:pt x="754983" y="750380"/>
                    <a:pt x="750560" y="759185"/>
                  </a:cubicBezTo>
                  <a:cubicBezTo>
                    <a:pt x="746137" y="767990"/>
                    <a:pt x="748699" y="776753"/>
                    <a:pt x="754983" y="770511"/>
                  </a:cubicBezTo>
                  <a:cubicBezTo>
                    <a:pt x="761266" y="764269"/>
                    <a:pt x="773170" y="768610"/>
                    <a:pt x="794541" y="762244"/>
                  </a:cubicBezTo>
                  <a:cubicBezTo>
                    <a:pt x="815912" y="755878"/>
                    <a:pt x="837076" y="738475"/>
                    <a:pt x="842037" y="721321"/>
                  </a:cubicBezTo>
                  <a:cubicBezTo>
                    <a:pt x="846997" y="704166"/>
                    <a:pt x="871551" y="706233"/>
                    <a:pt x="868409" y="694948"/>
                  </a:cubicBezTo>
                  <a:cubicBezTo>
                    <a:pt x="865268" y="683663"/>
                    <a:pt x="872791" y="679241"/>
                    <a:pt x="888499" y="686681"/>
                  </a:cubicBezTo>
                  <a:cubicBezTo>
                    <a:pt x="904207" y="694122"/>
                    <a:pt x="891640" y="681638"/>
                    <a:pt x="909167" y="681638"/>
                  </a:cubicBezTo>
                  <a:cubicBezTo>
                    <a:pt x="926693" y="681638"/>
                    <a:pt x="923635" y="675355"/>
                    <a:pt x="940582" y="674735"/>
                  </a:cubicBezTo>
                  <a:cubicBezTo>
                    <a:pt x="957530" y="674115"/>
                    <a:pt x="1001471" y="666468"/>
                    <a:pt x="1016559" y="654067"/>
                  </a:cubicBezTo>
                  <a:cubicBezTo>
                    <a:pt x="1031646" y="641666"/>
                    <a:pt x="1063682" y="631001"/>
                    <a:pt x="1076827" y="622734"/>
                  </a:cubicBezTo>
                  <a:cubicBezTo>
                    <a:pt x="1089972" y="614467"/>
                    <a:pt x="1093361" y="607646"/>
                    <a:pt x="1085094" y="612069"/>
                  </a:cubicBezTo>
                  <a:cubicBezTo>
                    <a:pt x="1076827" y="616492"/>
                    <a:pt x="1059962" y="617071"/>
                    <a:pt x="1047395" y="613929"/>
                  </a:cubicBezTo>
                  <a:cubicBezTo>
                    <a:pt x="1034829" y="610788"/>
                    <a:pt x="1014740" y="600123"/>
                    <a:pt x="1000313" y="608307"/>
                  </a:cubicBezTo>
                  <a:cubicBezTo>
                    <a:pt x="985887" y="616492"/>
                    <a:pt x="994650" y="596361"/>
                    <a:pt x="1006597" y="594460"/>
                  </a:cubicBezTo>
                  <a:cubicBezTo>
                    <a:pt x="1018543" y="592558"/>
                    <a:pt x="1013500" y="586937"/>
                    <a:pt x="1010358" y="574370"/>
                  </a:cubicBezTo>
                  <a:cubicBezTo>
                    <a:pt x="1007216" y="561804"/>
                    <a:pt x="1030448" y="569989"/>
                    <a:pt x="1040492" y="584415"/>
                  </a:cubicBezTo>
                  <a:cubicBezTo>
                    <a:pt x="1051112" y="598932"/>
                    <a:pt x="1069705" y="605215"/>
                    <a:pt x="1086954" y="600123"/>
                  </a:cubicBezTo>
                  <a:cubicBezTo>
                    <a:pt x="1103902" y="595121"/>
                    <a:pt x="1087574" y="581315"/>
                    <a:pt x="1094478" y="571890"/>
                  </a:cubicBezTo>
                  <a:cubicBezTo>
                    <a:pt x="1101381" y="562466"/>
                    <a:pt x="1042394" y="532951"/>
                    <a:pt x="1039211" y="522907"/>
                  </a:cubicBezTo>
                  <a:cubicBezTo>
                    <a:pt x="1036028" y="512862"/>
                    <a:pt x="1054299" y="519765"/>
                    <a:pt x="1070626" y="526668"/>
                  </a:cubicBezTo>
                  <a:cubicBezTo>
                    <a:pt x="1086954" y="533571"/>
                    <a:pt x="1090716" y="513482"/>
                    <a:pt x="1090716" y="504677"/>
                  </a:cubicBezTo>
                  <a:cubicBezTo>
                    <a:pt x="1090716" y="495873"/>
                    <a:pt x="1055580" y="495253"/>
                    <a:pt x="1039872" y="504057"/>
                  </a:cubicBezTo>
                  <a:cubicBezTo>
                    <a:pt x="1024165" y="512862"/>
                    <a:pt x="1009077" y="492772"/>
                    <a:pt x="1030448" y="490251"/>
                  </a:cubicBezTo>
                  <a:cubicBezTo>
                    <a:pt x="1051819" y="487729"/>
                    <a:pt x="1032349" y="478925"/>
                    <a:pt x="1038715" y="472683"/>
                  </a:cubicBezTo>
                  <a:cubicBezTo>
                    <a:pt x="1045081" y="466441"/>
                    <a:pt x="1071784" y="490871"/>
                    <a:pt x="1085797" y="486489"/>
                  </a:cubicBezTo>
                  <a:cubicBezTo>
                    <a:pt x="1099810" y="482108"/>
                    <a:pt x="1109648" y="487109"/>
                    <a:pt x="1121594" y="477685"/>
                  </a:cubicBezTo>
                  <a:cubicBezTo>
                    <a:pt x="1133540" y="468260"/>
                    <a:pt x="1100223" y="459497"/>
                    <a:pt x="1093320" y="451312"/>
                  </a:cubicBezTo>
                  <a:cubicBezTo>
                    <a:pt x="1086417" y="443128"/>
                    <a:pt x="1127836" y="446311"/>
                    <a:pt x="1140402" y="446931"/>
                  </a:cubicBezTo>
                  <a:cubicBezTo>
                    <a:pt x="1152968" y="447551"/>
                    <a:pt x="1156110" y="428701"/>
                    <a:pt x="1146065" y="432463"/>
                  </a:cubicBezTo>
                  <a:cubicBezTo>
                    <a:pt x="1136021" y="436224"/>
                    <a:pt x="1100223" y="420062"/>
                    <a:pt x="1107746" y="408612"/>
                  </a:cubicBezTo>
                  <a:cubicBezTo>
                    <a:pt x="1115270" y="397162"/>
                    <a:pt x="1129117" y="410513"/>
                    <a:pt x="1144949" y="402329"/>
                  </a:cubicBezTo>
                  <a:cubicBezTo>
                    <a:pt x="1160781" y="394144"/>
                    <a:pt x="1146189" y="363431"/>
                    <a:pt x="1134904" y="363431"/>
                  </a:cubicBezTo>
                  <a:cubicBezTo>
                    <a:pt x="1123620" y="363431"/>
                    <a:pt x="1097206" y="359670"/>
                    <a:pt x="1097206" y="354007"/>
                  </a:cubicBezTo>
                  <a:cubicBezTo>
                    <a:pt x="1097206" y="348343"/>
                    <a:pt x="1075256" y="343300"/>
                    <a:pt x="1081498" y="337472"/>
                  </a:cubicBezTo>
                  <a:cubicBezTo>
                    <a:pt x="1087740" y="331644"/>
                    <a:pt x="1095966" y="344375"/>
                    <a:pt x="1110433" y="333710"/>
                  </a:cubicBezTo>
                  <a:cubicBezTo>
                    <a:pt x="1124901" y="323046"/>
                    <a:pt x="1155035" y="336191"/>
                    <a:pt x="1168304" y="333710"/>
                  </a:cubicBezTo>
                  <a:cubicBezTo>
                    <a:pt x="1181573" y="331230"/>
                    <a:pt x="1162641" y="306718"/>
                    <a:pt x="1155118" y="311099"/>
                  </a:cubicBezTo>
                  <a:cubicBezTo>
                    <a:pt x="1147595" y="315481"/>
                    <a:pt x="1121842" y="316721"/>
                    <a:pt x="1119941" y="303535"/>
                  </a:cubicBezTo>
                  <a:cubicBezTo>
                    <a:pt x="1118039" y="290349"/>
                    <a:pt x="1144412" y="303535"/>
                    <a:pt x="1148876" y="297293"/>
                  </a:cubicBezTo>
                  <a:cubicBezTo>
                    <a:pt x="1153340" y="291051"/>
                    <a:pt x="1112046" y="274889"/>
                    <a:pt x="1105762" y="287910"/>
                  </a:cubicBezTo>
                  <a:cubicBezTo>
                    <a:pt x="1099479" y="300931"/>
                    <a:pt x="1076827" y="296673"/>
                    <a:pt x="1088815" y="289150"/>
                  </a:cubicBezTo>
                  <a:cubicBezTo>
                    <a:pt x="1100802" y="281627"/>
                    <a:pt x="1103241" y="260215"/>
                    <a:pt x="1102001" y="249591"/>
                  </a:cubicBezTo>
                  <a:cubicBezTo>
                    <a:pt x="1100761" y="238968"/>
                    <a:pt x="1144701" y="238306"/>
                    <a:pt x="1139658" y="220656"/>
                  </a:cubicBezTo>
                  <a:cubicBezTo>
                    <a:pt x="1134615" y="203005"/>
                    <a:pt x="1160326" y="199326"/>
                    <a:pt x="1174835" y="199326"/>
                  </a:cubicBezTo>
                  <a:cubicBezTo>
                    <a:pt x="1189344" y="199326"/>
                    <a:pt x="1174215" y="180477"/>
                    <a:pt x="1160368" y="182378"/>
                  </a:cubicBezTo>
                  <a:cubicBezTo>
                    <a:pt x="1146520" y="184280"/>
                    <a:pt x="1132135" y="199946"/>
                    <a:pt x="1125232" y="193663"/>
                  </a:cubicBezTo>
                  <a:cubicBezTo>
                    <a:pt x="1118328" y="187380"/>
                    <a:pt x="1141559" y="176095"/>
                    <a:pt x="1154167" y="176095"/>
                  </a:cubicBezTo>
                  <a:cubicBezTo>
                    <a:pt x="1166775" y="176095"/>
                    <a:pt x="1196867" y="174855"/>
                    <a:pt x="1207532" y="168572"/>
                  </a:cubicBezTo>
                  <a:cubicBezTo>
                    <a:pt x="1218197" y="162289"/>
                    <a:pt x="1188683" y="156626"/>
                    <a:pt x="1168594" y="159147"/>
                  </a:cubicBezTo>
                  <a:cubicBezTo>
                    <a:pt x="1148504" y="161669"/>
                    <a:pt x="1148504" y="152864"/>
                    <a:pt x="1178638" y="152244"/>
                  </a:cubicBezTo>
                  <a:cubicBezTo>
                    <a:pt x="1208772" y="151624"/>
                    <a:pt x="1203729" y="145300"/>
                    <a:pt x="1225100" y="142819"/>
                  </a:cubicBezTo>
                  <a:cubicBezTo>
                    <a:pt x="1246471" y="140339"/>
                    <a:pt x="1239526" y="131535"/>
                    <a:pt x="1252713" y="130873"/>
                  </a:cubicBezTo>
                  <a:cubicBezTo>
                    <a:pt x="1265899" y="130212"/>
                    <a:pt x="1300456" y="115827"/>
                    <a:pt x="1300456" y="108924"/>
                  </a:cubicBezTo>
                  <a:cubicBezTo>
                    <a:pt x="1300456" y="102021"/>
                    <a:pt x="1250811" y="88380"/>
                    <a:pt x="1227580" y="88380"/>
                  </a:cubicBezTo>
                  <a:close/>
                  <a:moveTo>
                    <a:pt x="445208" y="635135"/>
                  </a:moveTo>
                  <a:cubicBezTo>
                    <a:pt x="445828" y="625090"/>
                    <a:pt x="434544" y="631373"/>
                    <a:pt x="428260" y="619427"/>
                  </a:cubicBezTo>
                  <a:cubicBezTo>
                    <a:pt x="421978" y="607481"/>
                    <a:pt x="389901" y="602562"/>
                    <a:pt x="386924" y="611904"/>
                  </a:cubicBezTo>
                  <a:cubicBezTo>
                    <a:pt x="385684" y="615665"/>
                    <a:pt x="375639" y="621328"/>
                    <a:pt x="383783" y="630092"/>
                  </a:cubicBezTo>
                  <a:cubicBezTo>
                    <a:pt x="391926" y="638855"/>
                    <a:pt x="397589" y="635135"/>
                    <a:pt x="407014" y="643939"/>
                  </a:cubicBezTo>
                  <a:cubicBezTo>
                    <a:pt x="416438" y="652744"/>
                    <a:pt x="444588" y="645345"/>
                    <a:pt x="445208" y="635135"/>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dirty="0"/>
            </a:p>
          </p:txBody>
        </p:sp>
        <p:sp>
          <p:nvSpPr>
            <p:cNvPr id="423" name="Freeform: Shape 422">
              <a:extLst>
                <a:ext uri="{FF2B5EF4-FFF2-40B4-BE49-F238E27FC236}">
                  <a16:creationId xmlns:a16="http://schemas.microsoft.com/office/drawing/2014/main" id="{59641530-FB9F-4A1F-8DA1-BC8EA27A5E98}"/>
                </a:ext>
              </a:extLst>
            </p:cNvPr>
            <p:cNvSpPr/>
            <p:nvPr/>
          </p:nvSpPr>
          <p:spPr>
            <a:xfrm>
              <a:off x="1260479" y="2043559"/>
              <a:ext cx="114887" cy="70029"/>
            </a:xfrm>
            <a:custGeom>
              <a:avLst/>
              <a:gdLst>
                <a:gd name="connsiteX0" fmla="*/ 100882 w 114887"/>
                <a:gd name="connsiteY0" fmla="*/ 51137 h 70029"/>
                <a:gd name="connsiteX1" fmla="*/ 76411 w 114887"/>
                <a:gd name="connsiteY1" fmla="*/ 39810 h 70029"/>
                <a:gd name="connsiteX2" fmla="*/ 51609 w 114887"/>
                <a:gd name="connsiteY2" fmla="*/ 12032 h 70029"/>
                <a:gd name="connsiteX3" fmla="*/ 23831 w 114887"/>
                <a:gd name="connsiteY3" fmla="*/ 5915 h 70029"/>
                <a:gd name="connsiteX4" fmla="*/ 1716 w 114887"/>
                <a:gd name="connsiteY4" fmla="*/ 2649 h 70029"/>
                <a:gd name="connsiteX5" fmla="*/ 8288 w 114887"/>
                <a:gd name="connsiteY5" fmla="*/ 12528 h 70029"/>
                <a:gd name="connsiteX6" fmla="*/ 18168 w 114887"/>
                <a:gd name="connsiteY6" fmla="*/ 19101 h 70029"/>
                <a:gd name="connsiteX7" fmla="*/ 32759 w 114887"/>
                <a:gd name="connsiteY7" fmla="*/ 30427 h 70029"/>
                <a:gd name="connsiteX8" fmla="*/ 46897 w 114887"/>
                <a:gd name="connsiteY8" fmla="*/ 39810 h 70029"/>
                <a:gd name="connsiteX9" fmla="*/ 58223 w 114887"/>
                <a:gd name="connsiteY9" fmla="*/ 51591 h 70029"/>
                <a:gd name="connsiteX10" fmla="*/ 69053 w 114887"/>
                <a:gd name="connsiteY10" fmla="*/ 56304 h 70029"/>
                <a:gd name="connsiteX11" fmla="*/ 78478 w 114887"/>
                <a:gd name="connsiteY11" fmla="*/ 68291 h 70029"/>
                <a:gd name="connsiteX12" fmla="*/ 112001 w 114887"/>
                <a:gd name="connsiteY12" fmla="*/ 68291 h 70029"/>
                <a:gd name="connsiteX13" fmla="*/ 114233 w 114887"/>
                <a:gd name="connsiteY13" fmla="*/ 59486 h 70029"/>
                <a:gd name="connsiteX14" fmla="*/ 100882 w 114887"/>
                <a:gd name="connsiteY14" fmla="*/ 51137 h 7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887" h="70029">
                  <a:moveTo>
                    <a:pt x="100882" y="51137"/>
                  </a:moveTo>
                  <a:cubicBezTo>
                    <a:pt x="94764" y="44523"/>
                    <a:pt x="78767" y="45969"/>
                    <a:pt x="76411" y="39810"/>
                  </a:cubicBezTo>
                  <a:cubicBezTo>
                    <a:pt x="74055" y="33651"/>
                    <a:pt x="59463" y="11578"/>
                    <a:pt x="51609" y="12032"/>
                  </a:cubicBezTo>
                  <a:cubicBezTo>
                    <a:pt x="43755" y="12487"/>
                    <a:pt x="33256" y="12983"/>
                    <a:pt x="23831" y="5915"/>
                  </a:cubicBezTo>
                  <a:cubicBezTo>
                    <a:pt x="14406" y="-1154"/>
                    <a:pt x="8288" y="-1609"/>
                    <a:pt x="1716" y="2649"/>
                  </a:cubicBezTo>
                  <a:cubicBezTo>
                    <a:pt x="-4856" y="6907"/>
                    <a:pt x="8743" y="7816"/>
                    <a:pt x="8288" y="12528"/>
                  </a:cubicBezTo>
                  <a:cubicBezTo>
                    <a:pt x="7834" y="17241"/>
                    <a:pt x="12422" y="20052"/>
                    <a:pt x="18168" y="19101"/>
                  </a:cubicBezTo>
                  <a:cubicBezTo>
                    <a:pt x="23914" y="18150"/>
                    <a:pt x="27138" y="29931"/>
                    <a:pt x="32759" y="30427"/>
                  </a:cubicBezTo>
                  <a:cubicBezTo>
                    <a:pt x="38381" y="30923"/>
                    <a:pt x="40324" y="39810"/>
                    <a:pt x="46897" y="39810"/>
                  </a:cubicBezTo>
                  <a:cubicBezTo>
                    <a:pt x="53469" y="39810"/>
                    <a:pt x="54916" y="47375"/>
                    <a:pt x="58223" y="51591"/>
                  </a:cubicBezTo>
                  <a:cubicBezTo>
                    <a:pt x="61530" y="55807"/>
                    <a:pt x="69053" y="52087"/>
                    <a:pt x="69053" y="56304"/>
                  </a:cubicBezTo>
                  <a:cubicBezTo>
                    <a:pt x="69053" y="60520"/>
                    <a:pt x="76576" y="63537"/>
                    <a:pt x="78478" y="68291"/>
                  </a:cubicBezTo>
                  <a:cubicBezTo>
                    <a:pt x="91374" y="69862"/>
                    <a:pt x="102411" y="71061"/>
                    <a:pt x="112001" y="68291"/>
                  </a:cubicBezTo>
                  <a:cubicBezTo>
                    <a:pt x="112105" y="65228"/>
                    <a:pt x="112865" y="62227"/>
                    <a:pt x="114233" y="59486"/>
                  </a:cubicBezTo>
                  <a:cubicBezTo>
                    <a:pt x="117375" y="53534"/>
                    <a:pt x="106834" y="57668"/>
                    <a:pt x="100882" y="51137"/>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24" name="Freeform: Shape 423">
              <a:extLst>
                <a:ext uri="{FF2B5EF4-FFF2-40B4-BE49-F238E27FC236}">
                  <a16:creationId xmlns:a16="http://schemas.microsoft.com/office/drawing/2014/main" id="{9D82D201-F90B-48F7-A315-6FBD3A50F084}"/>
                </a:ext>
              </a:extLst>
            </p:cNvPr>
            <p:cNvSpPr/>
            <p:nvPr/>
          </p:nvSpPr>
          <p:spPr>
            <a:xfrm>
              <a:off x="1315043" y="1233400"/>
              <a:ext cx="222440" cy="146964"/>
            </a:xfrm>
            <a:custGeom>
              <a:avLst/>
              <a:gdLst>
                <a:gd name="connsiteX0" fmla="*/ 30320 w 222439"/>
                <a:gd name="connsiteY0" fmla="*/ 112987 h 146964"/>
                <a:gd name="connsiteX1" fmla="*/ 60454 w 222439"/>
                <a:gd name="connsiteY1" fmla="*/ 146883 h 146964"/>
                <a:gd name="connsiteX2" fmla="*/ 74591 w 222439"/>
                <a:gd name="connsiteY2" fmla="*/ 137458 h 146964"/>
                <a:gd name="connsiteX3" fmla="*/ 95259 w 222439"/>
                <a:gd name="connsiteY3" fmla="*/ 131837 h 146964"/>
                <a:gd name="connsiteX4" fmla="*/ 115927 w 222439"/>
                <a:gd name="connsiteY4" fmla="*/ 115839 h 146964"/>
                <a:gd name="connsiteX5" fmla="*/ 135727 w 222439"/>
                <a:gd name="connsiteY5" fmla="*/ 95171 h 146964"/>
                <a:gd name="connsiteX6" fmla="*/ 152675 w 222439"/>
                <a:gd name="connsiteY6" fmla="*/ 74503 h 146964"/>
                <a:gd name="connsiteX7" fmla="*/ 220508 w 222439"/>
                <a:gd name="connsiteY7" fmla="*/ 46229 h 146964"/>
                <a:gd name="connsiteX8" fmla="*/ 194135 w 222439"/>
                <a:gd name="connsiteY8" fmla="*/ 22709 h 146964"/>
                <a:gd name="connsiteX9" fmla="*/ 150774 w 222439"/>
                <a:gd name="connsiteY9" fmla="*/ 17996 h 146964"/>
                <a:gd name="connsiteX10" fmla="*/ 137587 w 222439"/>
                <a:gd name="connsiteY10" fmla="*/ 13284 h 146964"/>
                <a:gd name="connsiteX11" fmla="*/ 95218 w 222439"/>
                <a:gd name="connsiteY11" fmla="*/ 883 h 146964"/>
                <a:gd name="connsiteX12" fmla="*/ 28336 w 222439"/>
                <a:gd name="connsiteY12" fmla="*/ 11217 h 146964"/>
                <a:gd name="connsiteX13" fmla="*/ 37760 w 222439"/>
                <a:gd name="connsiteY13" fmla="*/ 31017 h 146964"/>
                <a:gd name="connsiteX14" fmla="*/ 22714 w 222439"/>
                <a:gd name="connsiteY14" fmla="*/ 63053 h 146964"/>
                <a:gd name="connsiteX15" fmla="*/ 3864 w 222439"/>
                <a:gd name="connsiteY15" fmla="*/ 95047 h 146964"/>
                <a:gd name="connsiteX16" fmla="*/ 30320 w 222439"/>
                <a:gd name="connsiteY16" fmla="*/ 112987 h 14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439" h="146964">
                  <a:moveTo>
                    <a:pt x="30320" y="112987"/>
                  </a:moveTo>
                  <a:cubicBezTo>
                    <a:pt x="47268" y="116749"/>
                    <a:pt x="49128" y="146883"/>
                    <a:pt x="60454" y="146883"/>
                  </a:cubicBezTo>
                  <a:cubicBezTo>
                    <a:pt x="67977" y="146883"/>
                    <a:pt x="62355" y="137458"/>
                    <a:pt x="74591" y="137458"/>
                  </a:cubicBezTo>
                  <a:cubicBezTo>
                    <a:pt x="86826" y="137458"/>
                    <a:pt x="84015" y="130886"/>
                    <a:pt x="95259" y="131837"/>
                  </a:cubicBezTo>
                  <a:cubicBezTo>
                    <a:pt x="106502" y="132787"/>
                    <a:pt x="115927" y="128984"/>
                    <a:pt x="115927" y="115839"/>
                  </a:cubicBezTo>
                  <a:cubicBezTo>
                    <a:pt x="115927" y="102694"/>
                    <a:pt x="124442" y="97941"/>
                    <a:pt x="135727" y="95171"/>
                  </a:cubicBezTo>
                  <a:cubicBezTo>
                    <a:pt x="147012" y="92402"/>
                    <a:pt x="136678" y="78223"/>
                    <a:pt x="152675" y="74503"/>
                  </a:cubicBezTo>
                  <a:cubicBezTo>
                    <a:pt x="168672" y="70783"/>
                    <a:pt x="212943" y="51892"/>
                    <a:pt x="220508" y="46229"/>
                  </a:cubicBezTo>
                  <a:cubicBezTo>
                    <a:pt x="228072" y="40566"/>
                    <a:pt x="211083" y="33043"/>
                    <a:pt x="194135" y="22709"/>
                  </a:cubicBezTo>
                  <a:cubicBezTo>
                    <a:pt x="177188" y="12375"/>
                    <a:pt x="164001" y="9523"/>
                    <a:pt x="150774" y="17996"/>
                  </a:cubicBezTo>
                  <a:cubicBezTo>
                    <a:pt x="137546" y="26470"/>
                    <a:pt x="147963" y="8572"/>
                    <a:pt x="137587" y="13284"/>
                  </a:cubicBezTo>
                  <a:cubicBezTo>
                    <a:pt x="127212" y="17996"/>
                    <a:pt x="98979" y="5761"/>
                    <a:pt x="95218" y="883"/>
                  </a:cubicBezTo>
                  <a:cubicBezTo>
                    <a:pt x="91456" y="-3994"/>
                    <a:pt x="40612" y="11217"/>
                    <a:pt x="28336" y="11217"/>
                  </a:cubicBezTo>
                  <a:cubicBezTo>
                    <a:pt x="16059" y="11217"/>
                    <a:pt x="29286" y="24404"/>
                    <a:pt x="37760" y="31017"/>
                  </a:cubicBezTo>
                  <a:cubicBezTo>
                    <a:pt x="46234" y="37631"/>
                    <a:pt x="17092" y="58341"/>
                    <a:pt x="22714" y="63053"/>
                  </a:cubicBezTo>
                  <a:cubicBezTo>
                    <a:pt x="28336" y="67765"/>
                    <a:pt x="17051" y="80001"/>
                    <a:pt x="3864" y="95047"/>
                  </a:cubicBezTo>
                  <a:cubicBezTo>
                    <a:pt x="-9322" y="110094"/>
                    <a:pt x="13372" y="109226"/>
                    <a:pt x="30320" y="112987"/>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25" name="Freeform: Shape 424">
              <a:extLst>
                <a:ext uri="{FF2B5EF4-FFF2-40B4-BE49-F238E27FC236}">
                  <a16:creationId xmlns:a16="http://schemas.microsoft.com/office/drawing/2014/main" id="{8E5FA386-139A-4C91-AA8D-0BDF4E209E26}"/>
                </a:ext>
              </a:extLst>
            </p:cNvPr>
            <p:cNvSpPr/>
            <p:nvPr/>
          </p:nvSpPr>
          <p:spPr>
            <a:xfrm>
              <a:off x="1460333" y="1267347"/>
              <a:ext cx="386217" cy="206392"/>
            </a:xfrm>
            <a:custGeom>
              <a:avLst/>
              <a:gdLst>
                <a:gd name="connsiteX0" fmla="*/ 355934 w 386215"/>
                <a:gd name="connsiteY0" fmla="*/ 156299 h 206393"/>
                <a:gd name="connsiteX1" fmla="*/ 386110 w 386215"/>
                <a:gd name="connsiteY1" fmla="*/ 155348 h 206393"/>
                <a:gd name="connsiteX2" fmla="*/ 348411 w 386215"/>
                <a:gd name="connsiteY2" fmla="*/ 127074 h 206393"/>
                <a:gd name="connsiteX3" fmla="*/ 314515 w 386215"/>
                <a:gd name="connsiteY3" fmla="*/ 110126 h 206393"/>
                <a:gd name="connsiteX4" fmla="*/ 306248 w 386215"/>
                <a:gd name="connsiteY4" fmla="*/ 79992 h 206393"/>
                <a:gd name="connsiteX5" fmla="*/ 297774 w 386215"/>
                <a:gd name="connsiteY5" fmla="*/ 31959 h 206393"/>
                <a:gd name="connsiteX6" fmla="*/ 300585 w 386215"/>
                <a:gd name="connsiteY6" fmla="*/ 1825 h 206393"/>
                <a:gd name="connsiteX7" fmla="*/ 259249 w 386215"/>
                <a:gd name="connsiteY7" fmla="*/ 11208 h 206393"/>
                <a:gd name="connsiteX8" fmla="*/ 285621 w 386215"/>
                <a:gd name="connsiteY8" fmla="*/ 33819 h 206393"/>
                <a:gd name="connsiteX9" fmla="*/ 256396 w 386215"/>
                <a:gd name="connsiteY9" fmla="*/ 22535 h 206393"/>
                <a:gd name="connsiteX10" fmla="*/ 233785 w 386215"/>
                <a:gd name="connsiteY10" fmla="*/ 22535 h 206393"/>
                <a:gd name="connsiteX11" fmla="*/ 247633 w 386215"/>
                <a:gd name="connsiteY11" fmla="*/ 74329 h 206393"/>
                <a:gd name="connsiteX12" fmla="*/ 234447 w 386215"/>
                <a:gd name="connsiteY12" fmla="*/ 85655 h 206393"/>
                <a:gd name="connsiteX13" fmla="*/ 218450 w 386215"/>
                <a:gd name="connsiteY13" fmla="*/ 48907 h 206393"/>
                <a:gd name="connsiteX14" fmla="*/ 178891 w 386215"/>
                <a:gd name="connsiteY14" fmla="*/ 33819 h 206393"/>
                <a:gd name="connsiteX15" fmla="*/ 194888 w 386215"/>
                <a:gd name="connsiteY15" fmla="*/ 51718 h 206393"/>
                <a:gd name="connsiteX16" fmla="*/ 170417 w 386215"/>
                <a:gd name="connsiteY16" fmla="*/ 53619 h 206393"/>
                <a:gd name="connsiteX17" fmla="*/ 163803 w 386215"/>
                <a:gd name="connsiteY17" fmla="*/ 47956 h 206393"/>
                <a:gd name="connsiteX18" fmla="*/ 129907 w 386215"/>
                <a:gd name="connsiteY18" fmla="*/ 31959 h 206393"/>
                <a:gd name="connsiteX19" fmla="*/ 115770 w 386215"/>
                <a:gd name="connsiteY19" fmla="*/ 51718 h 206393"/>
                <a:gd name="connsiteX20" fmla="*/ 99773 w 386215"/>
                <a:gd name="connsiteY20" fmla="*/ 45146 h 206393"/>
                <a:gd name="connsiteX21" fmla="*/ 103535 w 386215"/>
                <a:gd name="connsiteY21" fmla="*/ 20633 h 206393"/>
                <a:gd name="connsiteX22" fmla="*/ 49798 w 386215"/>
                <a:gd name="connsiteY22" fmla="*/ 33034 h 206393"/>
                <a:gd name="connsiteX23" fmla="*/ 11189 w 386215"/>
                <a:gd name="connsiteY23" fmla="*/ 55604 h 206393"/>
                <a:gd name="connsiteX24" fmla="*/ 4617 w 386215"/>
                <a:gd name="connsiteY24" fmla="*/ 70691 h 206393"/>
                <a:gd name="connsiteX25" fmla="*/ 14951 w 386215"/>
                <a:gd name="connsiteY25" fmla="*/ 88590 h 206393"/>
                <a:gd name="connsiteX26" fmla="*/ 23425 w 386215"/>
                <a:gd name="connsiteY26" fmla="*/ 98965 h 206393"/>
                <a:gd name="connsiteX27" fmla="*/ 73359 w 386215"/>
                <a:gd name="connsiteY27" fmla="*/ 92352 h 206393"/>
                <a:gd name="connsiteX28" fmla="*/ 17803 w 386215"/>
                <a:gd name="connsiteY28" fmla="*/ 114012 h 206393"/>
                <a:gd name="connsiteX29" fmla="*/ 79808 w 386215"/>
                <a:gd name="connsiteY29" fmla="*/ 127198 h 206393"/>
                <a:gd name="connsiteX30" fmla="*/ 152353 w 386215"/>
                <a:gd name="connsiteY30" fmla="*/ 137573 h 206393"/>
                <a:gd name="connsiteX31" fmla="*/ 97706 w 386215"/>
                <a:gd name="connsiteY31" fmla="*/ 141335 h 206393"/>
                <a:gd name="connsiteX32" fmla="*/ 35702 w 386215"/>
                <a:gd name="connsiteY32" fmla="*/ 155472 h 206393"/>
                <a:gd name="connsiteX33" fmla="*/ 64885 w 386215"/>
                <a:gd name="connsiteY33" fmla="*/ 175231 h 206393"/>
                <a:gd name="connsiteX34" fmla="*/ 113869 w 386215"/>
                <a:gd name="connsiteY34" fmla="*/ 185606 h 206393"/>
                <a:gd name="connsiteX35" fmla="*/ 160000 w 386215"/>
                <a:gd name="connsiteY35" fmla="*/ 206274 h 206393"/>
                <a:gd name="connsiteX36" fmla="*/ 224071 w 386215"/>
                <a:gd name="connsiteY36" fmla="*/ 192137 h 206393"/>
                <a:gd name="connsiteX37" fmla="*/ 255115 w 386215"/>
                <a:gd name="connsiteY37" fmla="*/ 178951 h 206393"/>
                <a:gd name="connsiteX38" fmla="*/ 271153 w 386215"/>
                <a:gd name="connsiteY38" fmla="*/ 179902 h 206393"/>
                <a:gd name="connsiteX39" fmla="*/ 298477 w 386215"/>
                <a:gd name="connsiteY39" fmla="*/ 189327 h 206393"/>
                <a:gd name="connsiteX40" fmla="*/ 365317 w 386215"/>
                <a:gd name="connsiteY40" fmla="*/ 190277 h 206393"/>
                <a:gd name="connsiteX41" fmla="*/ 351222 w 386215"/>
                <a:gd name="connsiteY41" fmla="*/ 171428 h 206393"/>
                <a:gd name="connsiteX42" fmla="*/ 335183 w 386215"/>
                <a:gd name="connsiteY42" fmla="*/ 170477 h 206393"/>
                <a:gd name="connsiteX43" fmla="*/ 355934 w 386215"/>
                <a:gd name="connsiteY43" fmla="*/ 156299 h 20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86215" h="206393">
                  <a:moveTo>
                    <a:pt x="355934" y="156299"/>
                  </a:moveTo>
                  <a:cubicBezTo>
                    <a:pt x="361597" y="149685"/>
                    <a:pt x="385159" y="169444"/>
                    <a:pt x="386110" y="155348"/>
                  </a:cubicBezTo>
                  <a:cubicBezTo>
                    <a:pt x="387060" y="141252"/>
                    <a:pt x="359737" y="134680"/>
                    <a:pt x="348411" y="127074"/>
                  </a:cubicBezTo>
                  <a:cubicBezTo>
                    <a:pt x="337085" y="119468"/>
                    <a:pt x="332414" y="123312"/>
                    <a:pt x="314515" y="110126"/>
                  </a:cubicBezTo>
                  <a:cubicBezTo>
                    <a:pt x="296617" y="96940"/>
                    <a:pt x="319228" y="90326"/>
                    <a:pt x="306248" y="79992"/>
                  </a:cubicBezTo>
                  <a:cubicBezTo>
                    <a:pt x="293268" y="69658"/>
                    <a:pt x="288349" y="41384"/>
                    <a:pt x="297774" y="31959"/>
                  </a:cubicBezTo>
                  <a:cubicBezTo>
                    <a:pt x="307199" y="22535"/>
                    <a:pt x="317533" y="8398"/>
                    <a:pt x="300585" y="1825"/>
                  </a:cubicBezTo>
                  <a:cubicBezTo>
                    <a:pt x="283637" y="-4747"/>
                    <a:pt x="256314" y="7488"/>
                    <a:pt x="259249" y="11208"/>
                  </a:cubicBezTo>
                  <a:cubicBezTo>
                    <a:pt x="262183" y="14929"/>
                    <a:pt x="285621" y="28198"/>
                    <a:pt x="285621" y="33819"/>
                  </a:cubicBezTo>
                  <a:cubicBezTo>
                    <a:pt x="285621" y="39441"/>
                    <a:pt x="263920" y="17822"/>
                    <a:pt x="256396" y="22535"/>
                  </a:cubicBezTo>
                  <a:cubicBezTo>
                    <a:pt x="248873" y="27247"/>
                    <a:pt x="240399" y="13110"/>
                    <a:pt x="233785" y="22535"/>
                  </a:cubicBezTo>
                  <a:cubicBezTo>
                    <a:pt x="227172" y="31959"/>
                    <a:pt x="241805" y="65028"/>
                    <a:pt x="247633" y="74329"/>
                  </a:cubicBezTo>
                  <a:cubicBezTo>
                    <a:pt x="253461" y="83630"/>
                    <a:pt x="241970" y="83754"/>
                    <a:pt x="234447" y="85655"/>
                  </a:cubicBezTo>
                  <a:cubicBezTo>
                    <a:pt x="226924" y="87557"/>
                    <a:pt x="225973" y="59282"/>
                    <a:pt x="218450" y="48907"/>
                  </a:cubicBezTo>
                  <a:cubicBezTo>
                    <a:pt x="210926" y="38532"/>
                    <a:pt x="180792" y="26296"/>
                    <a:pt x="178891" y="33819"/>
                  </a:cubicBezTo>
                  <a:cubicBezTo>
                    <a:pt x="176989" y="41343"/>
                    <a:pt x="197740" y="41384"/>
                    <a:pt x="194888" y="51718"/>
                  </a:cubicBezTo>
                  <a:cubicBezTo>
                    <a:pt x="192036" y="62052"/>
                    <a:pt x="180792" y="45146"/>
                    <a:pt x="170417" y="53619"/>
                  </a:cubicBezTo>
                  <a:cubicBezTo>
                    <a:pt x="160041" y="62093"/>
                    <a:pt x="161943" y="56430"/>
                    <a:pt x="163803" y="47956"/>
                  </a:cubicBezTo>
                  <a:cubicBezTo>
                    <a:pt x="165663" y="39482"/>
                    <a:pt x="148757" y="30058"/>
                    <a:pt x="129907" y="31959"/>
                  </a:cubicBezTo>
                  <a:cubicBezTo>
                    <a:pt x="111058" y="33861"/>
                    <a:pt x="121433" y="47006"/>
                    <a:pt x="115770" y="51718"/>
                  </a:cubicBezTo>
                  <a:cubicBezTo>
                    <a:pt x="110107" y="56430"/>
                    <a:pt x="81875" y="48907"/>
                    <a:pt x="99773" y="45146"/>
                  </a:cubicBezTo>
                  <a:cubicBezTo>
                    <a:pt x="117672" y="41384"/>
                    <a:pt x="110149" y="31009"/>
                    <a:pt x="103535" y="20633"/>
                  </a:cubicBezTo>
                  <a:cubicBezTo>
                    <a:pt x="96921" y="10258"/>
                    <a:pt x="79064" y="22535"/>
                    <a:pt x="49798" y="33034"/>
                  </a:cubicBezTo>
                  <a:cubicBezTo>
                    <a:pt x="20531" y="43533"/>
                    <a:pt x="7428" y="54694"/>
                    <a:pt x="11189" y="55604"/>
                  </a:cubicBezTo>
                  <a:cubicBezTo>
                    <a:pt x="14951" y="56513"/>
                    <a:pt x="15902" y="61267"/>
                    <a:pt x="4617" y="70691"/>
                  </a:cubicBezTo>
                  <a:cubicBezTo>
                    <a:pt x="-6668" y="80116"/>
                    <a:pt x="4617" y="88590"/>
                    <a:pt x="14951" y="88590"/>
                  </a:cubicBezTo>
                  <a:cubicBezTo>
                    <a:pt x="25285" y="88590"/>
                    <a:pt x="16191" y="96857"/>
                    <a:pt x="23425" y="98965"/>
                  </a:cubicBezTo>
                  <a:cubicBezTo>
                    <a:pt x="30039" y="100826"/>
                    <a:pt x="63935" y="85779"/>
                    <a:pt x="73359" y="92352"/>
                  </a:cubicBezTo>
                  <a:cubicBezTo>
                    <a:pt x="82784" y="98924"/>
                    <a:pt x="17803" y="102727"/>
                    <a:pt x="17803" y="114012"/>
                  </a:cubicBezTo>
                  <a:cubicBezTo>
                    <a:pt x="17803" y="125297"/>
                    <a:pt x="53600" y="131910"/>
                    <a:pt x="79808" y="127198"/>
                  </a:cubicBezTo>
                  <a:cubicBezTo>
                    <a:pt x="106015" y="122486"/>
                    <a:pt x="152353" y="130960"/>
                    <a:pt x="152353" y="137573"/>
                  </a:cubicBezTo>
                  <a:cubicBezTo>
                    <a:pt x="152353" y="144187"/>
                    <a:pt x="121268" y="142286"/>
                    <a:pt x="97706" y="141335"/>
                  </a:cubicBezTo>
                  <a:cubicBezTo>
                    <a:pt x="74145" y="140384"/>
                    <a:pt x="33676" y="147907"/>
                    <a:pt x="35702" y="155472"/>
                  </a:cubicBezTo>
                  <a:cubicBezTo>
                    <a:pt x="37769" y="163739"/>
                    <a:pt x="40373" y="163739"/>
                    <a:pt x="64885" y="175231"/>
                  </a:cubicBezTo>
                  <a:cubicBezTo>
                    <a:pt x="89398" y="186722"/>
                    <a:pt x="114778" y="169568"/>
                    <a:pt x="113869" y="185606"/>
                  </a:cubicBezTo>
                  <a:cubicBezTo>
                    <a:pt x="112959" y="201645"/>
                    <a:pt x="127055" y="205365"/>
                    <a:pt x="160000" y="206274"/>
                  </a:cubicBezTo>
                  <a:cubicBezTo>
                    <a:pt x="192945" y="207184"/>
                    <a:pt x="208033" y="191228"/>
                    <a:pt x="224071" y="192137"/>
                  </a:cubicBezTo>
                  <a:cubicBezTo>
                    <a:pt x="240110" y="193047"/>
                    <a:pt x="247592" y="190277"/>
                    <a:pt x="255115" y="178951"/>
                  </a:cubicBezTo>
                  <a:cubicBezTo>
                    <a:pt x="262638" y="167625"/>
                    <a:pt x="269252" y="174239"/>
                    <a:pt x="271153" y="179902"/>
                  </a:cubicBezTo>
                  <a:cubicBezTo>
                    <a:pt x="273055" y="185565"/>
                    <a:pt x="293764" y="184614"/>
                    <a:pt x="298477" y="189327"/>
                  </a:cubicBezTo>
                  <a:cubicBezTo>
                    <a:pt x="310464" y="201314"/>
                    <a:pt x="350271" y="197800"/>
                    <a:pt x="365317" y="190277"/>
                  </a:cubicBezTo>
                  <a:cubicBezTo>
                    <a:pt x="380364" y="182754"/>
                    <a:pt x="358745" y="162003"/>
                    <a:pt x="351222" y="171428"/>
                  </a:cubicBezTo>
                  <a:cubicBezTo>
                    <a:pt x="343699" y="180853"/>
                    <a:pt x="337085" y="175189"/>
                    <a:pt x="335183" y="170477"/>
                  </a:cubicBezTo>
                  <a:cubicBezTo>
                    <a:pt x="333282" y="165765"/>
                    <a:pt x="350312" y="162871"/>
                    <a:pt x="355934" y="156299"/>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26" name="Freeform: Shape 425">
              <a:extLst>
                <a:ext uri="{FF2B5EF4-FFF2-40B4-BE49-F238E27FC236}">
                  <a16:creationId xmlns:a16="http://schemas.microsoft.com/office/drawing/2014/main" id="{3A777CF8-EDDA-4204-96F4-B38A097D015A}"/>
                </a:ext>
              </a:extLst>
            </p:cNvPr>
            <p:cNvSpPr/>
            <p:nvPr/>
          </p:nvSpPr>
          <p:spPr>
            <a:xfrm>
              <a:off x="1457222" y="1168715"/>
              <a:ext cx="34210" cy="23359"/>
            </a:xfrm>
            <a:custGeom>
              <a:avLst/>
              <a:gdLst>
                <a:gd name="connsiteX0" fmla="*/ 1031 w 34210"/>
                <a:gd name="connsiteY0" fmla="*/ 23115 h 23360"/>
                <a:gd name="connsiteX1" fmla="*/ 34100 w 34210"/>
                <a:gd name="connsiteY1" fmla="*/ 1455 h 23360"/>
                <a:gd name="connsiteX2" fmla="*/ 1031 w 34210"/>
                <a:gd name="connsiteY2" fmla="*/ 23115 h 23360"/>
              </a:gdLst>
              <a:ahLst/>
              <a:cxnLst>
                <a:cxn ang="0">
                  <a:pos x="connsiteX0" y="connsiteY0"/>
                </a:cxn>
                <a:cxn ang="0">
                  <a:pos x="connsiteX1" y="connsiteY1"/>
                </a:cxn>
                <a:cxn ang="0">
                  <a:pos x="connsiteX2" y="connsiteY2"/>
                </a:cxn>
              </a:cxnLst>
              <a:rect l="l" t="t" r="r" b="b"/>
              <a:pathLst>
                <a:path w="34210" h="23360">
                  <a:moveTo>
                    <a:pt x="1031" y="23115"/>
                  </a:moveTo>
                  <a:cubicBezTo>
                    <a:pt x="17979" y="25017"/>
                    <a:pt x="34926" y="9929"/>
                    <a:pt x="34100" y="1455"/>
                  </a:cubicBezTo>
                  <a:cubicBezTo>
                    <a:pt x="33273" y="-7019"/>
                    <a:pt x="-7237" y="22289"/>
                    <a:pt x="1031" y="23115"/>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27" name="Freeform: Shape 426">
              <a:extLst>
                <a:ext uri="{FF2B5EF4-FFF2-40B4-BE49-F238E27FC236}">
                  <a16:creationId xmlns:a16="http://schemas.microsoft.com/office/drawing/2014/main" id="{480971BB-FA83-4D04-A9A5-6DAA7FB1C199}"/>
                </a:ext>
              </a:extLst>
            </p:cNvPr>
            <p:cNvSpPr/>
            <p:nvPr/>
          </p:nvSpPr>
          <p:spPr>
            <a:xfrm>
              <a:off x="1379040" y="1102430"/>
              <a:ext cx="158161" cy="79355"/>
            </a:xfrm>
            <a:custGeom>
              <a:avLst/>
              <a:gdLst>
                <a:gd name="connsiteX0" fmla="*/ 1169 w 158161"/>
                <a:gd name="connsiteY0" fmla="*/ 63112 h 79355"/>
                <a:gd name="connsiteX1" fmla="*/ 8692 w 158161"/>
                <a:gd name="connsiteY1" fmla="*/ 75513 h 79355"/>
                <a:gd name="connsiteX2" fmla="*/ 23780 w 158161"/>
                <a:gd name="connsiteY2" fmla="*/ 72661 h 79355"/>
                <a:gd name="connsiteX3" fmla="*/ 40728 w 158161"/>
                <a:gd name="connsiteY3" fmla="*/ 62327 h 79355"/>
                <a:gd name="connsiteX4" fmla="*/ 55774 w 158161"/>
                <a:gd name="connsiteY4" fmla="*/ 79275 h 79355"/>
                <a:gd name="connsiteX5" fmla="*/ 73673 w 158161"/>
                <a:gd name="connsiteY5" fmla="*/ 63236 h 79355"/>
                <a:gd name="connsiteX6" fmla="*/ 87810 w 158161"/>
                <a:gd name="connsiteY6" fmla="*/ 53853 h 79355"/>
                <a:gd name="connsiteX7" fmla="*/ 100211 w 158161"/>
                <a:gd name="connsiteY7" fmla="*/ 34053 h 79355"/>
                <a:gd name="connsiteX8" fmla="*/ 106783 w 158161"/>
                <a:gd name="connsiteY8" fmla="*/ 52902 h 79355"/>
                <a:gd name="connsiteX9" fmla="*/ 126542 w 158161"/>
                <a:gd name="connsiteY9" fmla="*/ 48190 h 79355"/>
                <a:gd name="connsiteX10" fmla="*/ 143531 w 158161"/>
                <a:gd name="connsiteY10" fmla="*/ 39716 h 79355"/>
                <a:gd name="connsiteX11" fmla="*/ 143531 w 158161"/>
                <a:gd name="connsiteY11" fmla="*/ 23677 h 79355"/>
                <a:gd name="connsiteX12" fmla="*/ 156718 w 158161"/>
                <a:gd name="connsiteY12" fmla="*/ 12393 h 79355"/>
                <a:gd name="connsiteX13" fmla="*/ 139728 w 158161"/>
                <a:gd name="connsiteY13" fmla="*/ 2968 h 79355"/>
                <a:gd name="connsiteX14" fmla="*/ 126542 w 158161"/>
                <a:gd name="connsiteY14" fmla="*/ 11442 h 79355"/>
                <a:gd name="connsiteX15" fmla="*/ 98309 w 158161"/>
                <a:gd name="connsiteY15" fmla="*/ 8631 h 79355"/>
                <a:gd name="connsiteX16" fmla="*/ 59701 w 158161"/>
                <a:gd name="connsiteY16" fmla="*/ 28390 h 79355"/>
                <a:gd name="connsiteX17" fmla="*/ 29526 w 158161"/>
                <a:gd name="connsiteY17" fmla="*/ 48190 h 79355"/>
                <a:gd name="connsiteX18" fmla="*/ 1169 w 158161"/>
                <a:gd name="connsiteY18" fmla="*/ 63112 h 7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8161" h="79355">
                  <a:moveTo>
                    <a:pt x="1169" y="63112"/>
                  </a:moveTo>
                  <a:cubicBezTo>
                    <a:pt x="7783" y="65964"/>
                    <a:pt x="1169" y="79151"/>
                    <a:pt x="8692" y="75513"/>
                  </a:cubicBezTo>
                  <a:cubicBezTo>
                    <a:pt x="16216" y="71876"/>
                    <a:pt x="18117" y="70801"/>
                    <a:pt x="23780" y="72661"/>
                  </a:cubicBezTo>
                  <a:cubicBezTo>
                    <a:pt x="33949" y="76051"/>
                    <a:pt x="36181" y="67039"/>
                    <a:pt x="40728" y="62327"/>
                  </a:cubicBezTo>
                  <a:cubicBezTo>
                    <a:pt x="45275" y="57615"/>
                    <a:pt x="43539" y="79275"/>
                    <a:pt x="55774" y="79275"/>
                  </a:cubicBezTo>
                  <a:cubicBezTo>
                    <a:pt x="66150" y="79275"/>
                    <a:pt x="64290" y="56664"/>
                    <a:pt x="73673" y="63236"/>
                  </a:cubicBezTo>
                  <a:cubicBezTo>
                    <a:pt x="83056" y="69809"/>
                    <a:pt x="86074" y="60425"/>
                    <a:pt x="87810" y="53853"/>
                  </a:cubicBezTo>
                  <a:cubicBezTo>
                    <a:pt x="89546" y="47280"/>
                    <a:pt x="89712" y="35954"/>
                    <a:pt x="100211" y="34053"/>
                  </a:cubicBezTo>
                  <a:cubicBezTo>
                    <a:pt x="110710" y="32151"/>
                    <a:pt x="102071" y="44428"/>
                    <a:pt x="106783" y="52902"/>
                  </a:cubicBezTo>
                  <a:cubicBezTo>
                    <a:pt x="113645" y="65303"/>
                    <a:pt x="125633" y="53853"/>
                    <a:pt x="126542" y="48190"/>
                  </a:cubicBezTo>
                  <a:cubicBezTo>
                    <a:pt x="127452" y="42527"/>
                    <a:pt x="144441" y="46288"/>
                    <a:pt x="143531" y="39716"/>
                  </a:cubicBezTo>
                  <a:cubicBezTo>
                    <a:pt x="142622" y="33143"/>
                    <a:pt x="148202" y="31449"/>
                    <a:pt x="143531" y="23677"/>
                  </a:cubicBezTo>
                  <a:cubicBezTo>
                    <a:pt x="138860" y="15906"/>
                    <a:pt x="151055" y="18056"/>
                    <a:pt x="156718" y="12393"/>
                  </a:cubicBezTo>
                  <a:cubicBezTo>
                    <a:pt x="162381" y="6730"/>
                    <a:pt x="149153" y="11442"/>
                    <a:pt x="139728" y="2968"/>
                  </a:cubicBezTo>
                  <a:cubicBezTo>
                    <a:pt x="130304" y="-5506"/>
                    <a:pt x="126542" y="5779"/>
                    <a:pt x="126542" y="11442"/>
                  </a:cubicBezTo>
                  <a:cubicBezTo>
                    <a:pt x="126542" y="17105"/>
                    <a:pt x="108643" y="12393"/>
                    <a:pt x="98309" y="8631"/>
                  </a:cubicBezTo>
                  <a:cubicBezTo>
                    <a:pt x="87975" y="4869"/>
                    <a:pt x="74748" y="21032"/>
                    <a:pt x="59701" y="28390"/>
                  </a:cubicBezTo>
                  <a:cubicBezTo>
                    <a:pt x="44655" y="35748"/>
                    <a:pt x="43663" y="49058"/>
                    <a:pt x="29526" y="48190"/>
                  </a:cubicBezTo>
                  <a:cubicBezTo>
                    <a:pt x="15389" y="47322"/>
                    <a:pt x="-5403" y="60467"/>
                    <a:pt x="1169" y="63112"/>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28" name="Freeform: Shape 427">
              <a:extLst>
                <a:ext uri="{FF2B5EF4-FFF2-40B4-BE49-F238E27FC236}">
                  <a16:creationId xmlns:a16="http://schemas.microsoft.com/office/drawing/2014/main" id="{E49AD9EC-8052-435C-9B5B-55CFCD832AE6}"/>
                </a:ext>
              </a:extLst>
            </p:cNvPr>
            <p:cNvSpPr/>
            <p:nvPr/>
          </p:nvSpPr>
          <p:spPr>
            <a:xfrm>
              <a:off x="1495724" y="1137401"/>
              <a:ext cx="251607" cy="106419"/>
            </a:xfrm>
            <a:custGeom>
              <a:avLst/>
              <a:gdLst>
                <a:gd name="connsiteX0" fmla="*/ 31395 w 251606"/>
                <a:gd name="connsiteY0" fmla="*/ 23429 h 106420"/>
                <a:gd name="connsiteX1" fmla="*/ 34247 w 251606"/>
                <a:gd name="connsiteY1" fmla="*/ 37566 h 106420"/>
                <a:gd name="connsiteX2" fmla="*/ 32346 w 251606"/>
                <a:gd name="connsiteY2" fmla="*/ 41328 h 106420"/>
                <a:gd name="connsiteX3" fmla="*/ 16348 w 251606"/>
                <a:gd name="connsiteY3" fmla="*/ 55465 h 106420"/>
                <a:gd name="connsiteX4" fmla="*/ 38009 w 251606"/>
                <a:gd name="connsiteY4" fmla="*/ 55465 h 106420"/>
                <a:gd name="connsiteX5" fmla="*/ 351 w 251606"/>
                <a:gd name="connsiteY5" fmla="*/ 67866 h 106420"/>
                <a:gd name="connsiteX6" fmla="*/ 27633 w 251606"/>
                <a:gd name="connsiteY6" fmla="*/ 75430 h 106420"/>
                <a:gd name="connsiteX7" fmla="*/ 56858 w 251606"/>
                <a:gd name="connsiteY7" fmla="*/ 72578 h 106420"/>
                <a:gd name="connsiteX8" fmla="*/ 73806 w 251606"/>
                <a:gd name="connsiteY8" fmla="*/ 66005 h 106420"/>
                <a:gd name="connsiteX9" fmla="*/ 114274 w 251606"/>
                <a:gd name="connsiteY9" fmla="*/ 68816 h 106420"/>
                <a:gd name="connsiteX10" fmla="*/ 83231 w 251606"/>
                <a:gd name="connsiteY10" fmla="*/ 85764 h 106420"/>
                <a:gd name="connsiteX11" fmla="*/ 82280 w 251606"/>
                <a:gd name="connsiteY11" fmla="*/ 105564 h 106420"/>
                <a:gd name="connsiteX12" fmla="*/ 157636 w 251606"/>
                <a:gd name="connsiteY12" fmla="*/ 82003 h 106420"/>
                <a:gd name="connsiteX13" fmla="*/ 187770 w 251606"/>
                <a:gd name="connsiteY13" fmla="*/ 80142 h 106420"/>
                <a:gd name="connsiteX14" fmla="*/ 235803 w 251606"/>
                <a:gd name="connsiteY14" fmla="*/ 77290 h 106420"/>
                <a:gd name="connsiteX15" fmla="*/ 243326 w 251606"/>
                <a:gd name="connsiteY15" fmla="*/ 33970 h 106420"/>
                <a:gd name="connsiteX16" fmla="*/ 219764 w 251606"/>
                <a:gd name="connsiteY16" fmla="*/ 42444 h 106420"/>
                <a:gd name="connsiteX17" fmla="*/ 195293 w 251606"/>
                <a:gd name="connsiteY17" fmla="*/ 22685 h 106420"/>
                <a:gd name="connsiteX18" fmla="*/ 180247 w 251606"/>
                <a:gd name="connsiteY18" fmla="*/ 74 h 106420"/>
                <a:gd name="connsiteX19" fmla="*/ 157636 w 251606"/>
                <a:gd name="connsiteY19" fmla="*/ 23594 h 106420"/>
                <a:gd name="connsiteX20" fmla="*/ 159496 w 251606"/>
                <a:gd name="connsiteY20" fmla="*/ 37731 h 106420"/>
                <a:gd name="connsiteX21" fmla="*/ 175534 w 251606"/>
                <a:gd name="connsiteY21" fmla="*/ 53770 h 106420"/>
                <a:gd name="connsiteX22" fmla="*/ 126551 w 251606"/>
                <a:gd name="connsiteY22" fmla="*/ 45296 h 106420"/>
                <a:gd name="connsiteX23" fmla="*/ 76617 w 251606"/>
                <a:gd name="connsiteY23" fmla="*/ 22685 h 106420"/>
                <a:gd name="connsiteX24" fmla="*/ 54006 w 251606"/>
                <a:gd name="connsiteY24" fmla="*/ 10284 h 106420"/>
                <a:gd name="connsiteX25" fmla="*/ 31395 w 251606"/>
                <a:gd name="connsiteY25" fmla="*/ 23429 h 10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1606" h="106420">
                  <a:moveTo>
                    <a:pt x="31395" y="23429"/>
                  </a:moveTo>
                  <a:cubicBezTo>
                    <a:pt x="18250" y="24380"/>
                    <a:pt x="18994" y="37566"/>
                    <a:pt x="34247" y="37566"/>
                  </a:cubicBezTo>
                  <a:cubicBezTo>
                    <a:pt x="49500" y="37566"/>
                    <a:pt x="54006" y="42278"/>
                    <a:pt x="32346" y="41328"/>
                  </a:cubicBezTo>
                  <a:cubicBezTo>
                    <a:pt x="10685" y="40377"/>
                    <a:pt x="1261" y="59226"/>
                    <a:pt x="16348" y="55465"/>
                  </a:cubicBezTo>
                  <a:cubicBezTo>
                    <a:pt x="31436" y="51703"/>
                    <a:pt x="49417" y="51703"/>
                    <a:pt x="38009" y="55465"/>
                  </a:cubicBezTo>
                  <a:cubicBezTo>
                    <a:pt x="26600" y="59226"/>
                    <a:pt x="-4072" y="61830"/>
                    <a:pt x="351" y="67866"/>
                  </a:cubicBezTo>
                  <a:cubicBezTo>
                    <a:pt x="3162" y="71627"/>
                    <a:pt x="15398" y="70718"/>
                    <a:pt x="27633" y="75430"/>
                  </a:cubicBezTo>
                  <a:cubicBezTo>
                    <a:pt x="39869" y="80142"/>
                    <a:pt x="47433" y="82953"/>
                    <a:pt x="56858" y="72578"/>
                  </a:cubicBezTo>
                  <a:cubicBezTo>
                    <a:pt x="66283" y="62202"/>
                    <a:pt x="78518" y="51910"/>
                    <a:pt x="73806" y="66005"/>
                  </a:cubicBezTo>
                  <a:cubicBezTo>
                    <a:pt x="69094" y="80101"/>
                    <a:pt x="88852" y="69767"/>
                    <a:pt x="114274" y="68816"/>
                  </a:cubicBezTo>
                  <a:cubicBezTo>
                    <a:pt x="139696" y="67866"/>
                    <a:pt x="109603" y="83904"/>
                    <a:pt x="83231" y="85764"/>
                  </a:cubicBezTo>
                  <a:cubicBezTo>
                    <a:pt x="56858" y="87624"/>
                    <a:pt x="61570" y="100852"/>
                    <a:pt x="82280" y="105564"/>
                  </a:cubicBezTo>
                  <a:cubicBezTo>
                    <a:pt x="102989" y="110277"/>
                    <a:pt x="147260" y="92378"/>
                    <a:pt x="157636" y="82003"/>
                  </a:cubicBezTo>
                  <a:cubicBezTo>
                    <a:pt x="168011" y="71627"/>
                    <a:pt x="177395" y="87666"/>
                    <a:pt x="187770" y="80142"/>
                  </a:cubicBezTo>
                  <a:cubicBezTo>
                    <a:pt x="198145" y="72619"/>
                    <a:pt x="217904" y="81052"/>
                    <a:pt x="235803" y="77290"/>
                  </a:cubicBezTo>
                  <a:cubicBezTo>
                    <a:pt x="253701" y="73529"/>
                    <a:pt x="256471" y="39633"/>
                    <a:pt x="243326" y="33970"/>
                  </a:cubicBezTo>
                  <a:cubicBezTo>
                    <a:pt x="230181" y="28307"/>
                    <a:pt x="230140" y="40584"/>
                    <a:pt x="219764" y="42444"/>
                  </a:cubicBezTo>
                  <a:cubicBezTo>
                    <a:pt x="209389" y="44304"/>
                    <a:pt x="203767" y="31159"/>
                    <a:pt x="195293" y="22685"/>
                  </a:cubicBezTo>
                  <a:cubicBezTo>
                    <a:pt x="186819" y="14211"/>
                    <a:pt x="192482" y="-1827"/>
                    <a:pt x="180247" y="74"/>
                  </a:cubicBezTo>
                  <a:cubicBezTo>
                    <a:pt x="168011" y="1975"/>
                    <a:pt x="141597" y="21734"/>
                    <a:pt x="157636" y="23594"/>
                  </a:cubicBezTo>
                  <a:cubicBezTo>
                    <a:pt x="173674" y="25455"/>
                    <a:pt x="167970" y="33970"/>
                    <a:pt x="159496" y="37731"/>
                  </a:cubicBezTo>
                  <a:cubicBezTo>
                    <a:pt x="151022" y="41493"/>
                    <a:pt x="179296" y="48107"/>
                    <a:pt x="175534" y="53770"/>
                  </a:cubicBezTo>
                  <a:cubicBezTo>
                    <a:pt x="171773" y="59433"/>
                    <a:pt x="128411" y="54679"/>
                    <a:pt x="126551" y="45296"/>
                  </a:cubicBezTo>
                  <a:cubicBezTo>
                    <a:pt x="124691" y="35913"/>
                    <a:pt x="90754" y="18923"/>
                    <a:pt x="76617" y="22685"/>
                  </a:cubicBezTo>
                  <a:cubicBezTo>
                    <a:pt x="62480" y="26447"/>
                    <a:pt x="68143" y="11359"/>
                    <a:pt x="54006" y="10284"/>
                  </a:cubicBezTo>
                  <a:cubicBezTo>
                    <a:pt x="39869" y="9209"/>
                    <a:pt x="44581" y="22520"/>
                    <a:pt x="31395" y="23429"/>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29" name="Freeform: Shape 428">
              <a:extLst>
                <a:ext uri="{FF2B5EF4-FFF2-40B4-BE49-F238E27FC236}">
                  <a16:creationId xmlns:a16="http://schemas.microsoft.com/office/drawing/2014/main" id="{B6DCFE20-02A9-4093-9430-B8DA90999545}"/>
                </a:ext>
              </a:extLst>
            </p:cNvPr>
            <p:cNvSpPr/>
            <p:nvPr/>
          </p:nvSpPr>
          <p:spPr>
            <a:xfrm>
              <a:off x="1547781" y="1084552"/>
              <a:ext cx="28831" cy="14002"/>
            </a:xfrm>
            <a:custGeom>
              <a:avLst/>
              <a:gdLst>
                <a:gd name="connsiteX0" fmla="*/ 28322 w 28831"/>
                <a:gd name="connsiteY0" fmla="*/ 8486 h 14002"/>
                <a:gd name="connsiteX1" fmla="*/ 89 w 28831"/>
                <a:gd name="connsiteY1" fmla="*/ 2823 h 14002"/>
                <a:gd name="connsiteX2" fmla="*/ 28322 w 28831"/>
                <a:gd name="connsiteY2" fmla="*/ 8486 h 14002"/>
              </a:gdLst>
              <a:ahLst/>
              <a:cxnLst>
                <a:cxn ang="0">
                  <a:pos x="connsiteX0" y="connsiteY0"/>
                </a:cxn>
                <a:cxn ang="0">
                  <a:pos x="connsiteX1" y="connsiteY1"/>
                </a:cxn>
                <a:cxn ang="0">
                  <a:pos x="connsiteX2" y="connsiteY2"/>
                </a:cxn>
              </a:cxnLst>
              <a:rect l="l" t="t" r="r" b="b"/>
              <a:pathLst>
                <a:path w="28831" h="14002">
                  <a:moveTo>
                    <a:pt x="28322" y="8486"/>
                  </a:moveTo>
                  <a:cubicBezTo>
                    <a:pt x="33034" y="-2799"/>
                    <a:pt x="-2845" y="-939"/>
                    <a:pt x="89" y="2823"/>
                  </a:cubicBezTo>
                  <a:cubicBezTo>
                    <a:pt x="6662" y="11297"/>
                    <a:pt x="23610" y="19771"/>
                    <a:pt x="28322" y="8486"/>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0" name="Freeform: Shape 429">
              <a:extLst>
                <a:ext uri="{FF2B5EF4-FFF2-40B4-BE49-F238E27FC236}">
                  <a16:creationId xmlns:a16="http://schemas.microsoft.com/office/drawing/2014/main" id="{39E64B1C-8C42-4FD2-95C1-92E3889E06CD}"/>
                </a:ext>
              </a:extLst>
            </p:cNvPr>
            <p:cNvSpPr/>
            <p:nvPr/>
          </p:nvSpPr>
          <p:spPr>
            <a:xfrm>
              <a:off x="1587470" y="1079577"/>
              <a:ext cx="73402" cy="36441"/>
            </a:xfrm>
            <a:custGeom>
              <a:avLst/>
              <a:gdLst>
                <a:gd name="connsiteX0" fmla="*/ 66801 w 73401"/>
                <a:gd name="connsiteY0" fmla="*/ 8914 h 36441"/>
                <a:gd name="connsiteX1" fmla="*/ 53656 w 73401"/>
                <a:gd name="connsiteY1" fmla="*/ 440 h 36441"/>
                <a:gd name="connsiteX2" fmla="*/ -82 w 73401"/>
                <a:gd name="connsiteY2" fmla="*/ 17388 h 36441"/>
                <a:gd name="connsiteX3" fmla="*/ 28151 w 73401"/>
                <a:gd name="connsiteY3" fmla="*/ 36237 h 36441"/>
                <a:gd name="connsiteX4" fmla="*/ 58285 w 73401"/>
                <a:gd name="connsiteY4" fmla="*/ 17388 h 36441"/>
                <a:gd name="connsiteX5" fmla="*/ 66801 w 73401"/>
                <a:gd name="connsiteY5" fmla="*/ 8914 h 3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401" h="36441">
                  <a:moveTo>
                    <a:pt x="66801" y="8914"/>
                  </a:moveTo>
                  <a:cubicBezTo>
                    <a:pt x="79202" y="7013"/>
                    <a:pt x="73414" y="-2371"/>
                    <a:pt x="53656" y="440"/>
                  </a:cubicBezTo>
                  <a:cubicBezTo>
                    <a:pt x="33897" y="3251"/>
                    <a:pt x="-82" y="3251"/>
                    <a:pt x="-82" y="17388"/>
                  </a:cubicBezTo>
                  <a:cubicBezTo>
                    <a:pt x="-82" y="28673"/>
                    <a:pt x="6491" y="34336"/>
                    <a:pt x="28151" y="36237"/>
                  </a:cubicBezTo>
                  <a:cubicBezTo>
                    <a:pt x="49811" y="38139"/>
                    <a:pt x="68661" y="17388"/>
                    <a:pt x="58285" y="17388"/>
                  </a:cubicBezTo>
                  <a:cubicBezTo>
                    <a:pt x="47910" y="17388"/>
                    <a:pt x="54565" y="10650"/>
                    <a:pt x="66801" y="8914"/>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1" name="Freeform: Shape 430">
              <a:extLst>
                <a:ext uri="{FF2B5EF4-FFF2-40B4-BE49-F238E27FC236}">
                  <a16:creationId xmlns:a16="http://schemas.microsoft.com/office/drawing/2014/main" id="{A041D240-5D64-4D6E-88C8-B15F215E1283}"/>
                </a:ext>
              </a:extLst>
            </p:cNvPr>
            <p:cNvSpPr/>
            <p:nvPr/>
          </p:nvSpPr>
          <p:spPr>
            <a:xfrm>
              <a:off x="1580637" y="1048754"/>
              <a:ext cx="88803" cy="24276"/>
            </a:xfrm>
            <a:custGeom>
              <a:avLst/>
              <a:gdLst>
                <a:gd name="connsiteX0" fmla="*/ 27502 w 88802"/>
                <a:gd name="connsiteY0" fmla="*/ 21674 h 24276"/>
                <a:gd name="connsiteX1" fmla="*/ 52924 w 88802"/>
                <a:gd name="connsiteY1" fmla="*/ 18863 h 24276"/>
                <a:gd name="connsiteX2" fmla="*/ 88721 w 88802"/>
                <a:gd name="connsiteY2" fmla="*/ 14151 h 24276"/>
                <a:gd name="connsiteX3" fmla="*/ 42548 w 88802"/>
                <a:gd name="connsiteY3" fmla="*/ 2825 h 24276"/>
                <a:gd name="connsiteX4" fmla="*/ 2080 w 88802"/>
                <a:gd name="connsiteY4" fmla="*/ 19814 h 24276"/>
                <a:gd name="connsiteX5" fmla="*/ 27502 w 88802"/>
                <a:gd name="connsiteY5" fmla="*/ 21674 h 2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02" h="24276">
                  <a:moveTo>
                    <a:pt x="27502" y="21674"/>
                  </a:moveTo>
                  <a:cubicBezTo>
                    <a:pt x="36927" y="25436"/>
                    <a:pt x="46351" y="13407"/>
                    <a:pt x="52924" y="18863"/>
                  </a:cubicBezTo>
                  <a:cubicBezTo>
                    <a:pt x="59496" y="24320"/>
                    <a:pt x="88721" y="29197"/>
                    <a:pt x="88721" y="14151"/>
                  </a:cubicBezTo>
                  <a:cubicBezTo>
                    <a:pt x="88721" y="-896"/>
                    <a:pt x="51973" y="-2797"/>
                    <a:pt x="42548" y="2825"/>
                  </a:cubicBezTo>
                  <a:cubicBezTo>
                    <a:pt x="33124" y="8446"/>
                    <a:pt x="-10155" y="10389"/>
                    <a:pt x="2080" y="19814"/>
                  </a:cubicBezTo>
                  <a:cubicBezTo>
                    <a:pt x="9562" y="25601"/>
                    <a:pt x="18160" y="17912"/>
                    <a:pt x="27502" y="21674"/>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2" name="Freeform: Shape 431">
              <a:extLst>
                <a:ext uri="{FF2B5EF4-FFF2-40B4-BE49-F238E27FC236}">
                  <a16:creationId xmlns:a16="http://schemas.microsoft.com/office/drawing/2014/main" id="{A6B830EB-C1BE-4F42-B0BD-D8EC1648F93F}"/>
                </a:ext>
              </a:extLst>
            </p:cNvPr>
            <p:cNvSpPr/>
            <p:nvPr/>
          </p:nvSpPr>
          <p:spPr>
            <a:xfrm>
              <a:off x="1746801" y="1016089"/>
              <a:ext cx="139083" cy="73825"/>
            </a:xfrm>
            <a:custGeom>
              <a:avLst/>
              <a:gdLst>
                <a:gd name="connsiteX0" fmla="*/ 18623 w 139083"/>
                <a:gd name="connsiteY0" fmla="*/ 25156 h 73826"/>
                <a:gd name="connsiteX1" fmla="*/ 46897 w 139083"/>
                <a:gd name="connsiteY1" fmla="*/ 38342 h 73826"/>
                <a:gd name="connsiteX2" fmla="*/ 12960 w 139083"/>
                <a:gd name="connsiteY2" fmla="*/ 44005 h 73826"/>
                <a:gd name="connsiteX3" fmla="*/ 40284 w 139083"/>
                <a:gd name="connsiteY3" fmla="*/ 51528 h 73826"/>
                <a:gd name="connsiteX4" fmla="*/ 96790 w 139083"/>
                <a:gd name="connsiteY4" fmla="*/ 61862 h 73826"/>
                <a:gd name="connsiteX5" fmla="*/ 136349 w 139083"/>
                <a:gd name="connsiteY5" fmla="*/ 66575 h 73826"/>
                <a:gd name="connsiteX6" fmla="*/ 127875 w 139083"/>
                <a:gd name="connsiteY6" fmla="*/ 43054 h 73826"/>
                <a:gd name="connsiteX7" fmla="*/ 102453 w 139083"/>
                <a:gd name="connsiteY7" fmla="*/ 27967 h 73826"/>
                <a:gd name="connsiteX8" fmla="*/ 79843 w 139083"/>
                <a:gd name="connsiteY8" fmla="*/ 12879 h 73826"/>
                <a:gd name="connsiteX9" fmla="*/ 65706 w 139083"/>
                <a:gd name="connsiteY9" fmla="*/ 11019 h 73826"/>
                <a:gd name="connsiteX10" fmla="*/ 4487 w 139083"/>
                <a:gd name="connsiteY10" fmla="*/ 2545 h 73826"/>
                <a:gd name="connsiteX11" fmla="*/ 18623 w 139083"/>
                <a:gd name="connsiteY11" fmla="*/ 25156 h 7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083" h="73826">
                  <a:moveTo>
                    <a:pt x="18623" y="25156"/>
                  </a:moveTo>
                  <a:cubicBezTo>
                    <a:pt x="29908" y="17591"/>
                    <a:pt x="50659" y="29868"/>
                    <a:pt x="46897" y="38342"/>
                  </a:cubicBezTo>
                  <a:cubicBezTo>
                    <a:pt x="43136" y="46816"/>
                    <a:pt x="10522" y="36606"/>
                    <a:pt x="12960" y="44005"/>
                  </a:cubicBezTo>
                  <a:cubicBezTo>
                    <a:pt x="13911" y="46816"/>
                    <a:pt x="17673" y="58101"/>
                    <a:pt x="40284" y="51528"/>
                  </a:cubicBezTo>
                  <a:cubicBezTo>
                    <a:pt x="62895" y="44956"/>
                    <a:pt x="81620" y="49627"/>
                    <a:pt x="96790" y="61862"/>
                  </a:cubicBezTo>
                  <a:cubicBezTo>
                    <a:pt x="111961" y="74098"/>
                    <a:pt x="126015" y="78852"/>
                    <a:pt x="136349" y="66575"/>
                  </a:cubicBezTo>
                  <a:cubicBezTo>
                    <a:pt x="146683" y="54298"/>
                    <a:pt x="123163" y="52479"/>
                    <a:pt x="127875" y="43054"/>
                  </a:cubicBezTo>
                  <a:cubicBezTo>
                    <a:pt x="132588" y="33630"/>
                    <a:pt x="112829" y="27967"/>
                    <a:pt x="102453" y="27967"/>
                  </a:cubicBezTo>
                  <a:cubicBezTo>
                    <a:pt x="92078" y="27967"/>
                    <a:pt x="88317" y="9117"/>
                    <a:pt x="79843" y="12879"/>
                  </a:cubicBezTo>
                  <a:cubicBezTo>
                    <a:pt x="71369" y="16641"/>
                    <a:pt x="65706" y="23254"/>
                    <a:pt x="65706" y="11019"/>
                  </a:cubicBezTo>
                  <a:cubicBezTo>
                    <a:pt x="65706" y="-1217"/>
                    <a:pt x="16763" y="-2167"/>
                    <a:pt x="4487" y="2545"/>
                  </a:cubicBezTo>
                  <a:cubicBezTo>
                    <a:pt x="-7790" y="7257"/>
                    <a:pt x="7339" y="32679"/>
                    <a:pt x="18623" y="25156"/>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3" name="Freeform: Shape 432">
              <a:extLst>
                <a:ext uri="{FF2B5EF4-FFF2-40B4-BE49-F238E27FC236}">
                  <a16:creationId xmlns:a16="http://schemas.microsoft.com/office/drawing/2014/main" id="{00F716E6-FDB9-4D1D-B3E1-32EBF4BA9EFD}"/>
                </a:ext>
              </a:extLst>
            </p:cNvPr>
            <p:cNvSpPr/>
            <p:nvPr/>
          </p:nvSpPr>
          <p:spPr>
            <a:xfrm>
              <a:off x="1739989" y="1091309"/>
              <a:ext cx="33122" cy="31718"/>
            </a:xfrm>
            <a:custGeom>
              <a:avLst/>
              <a:gdLst>
                <a:gd name="connsiteX0" fmla="*/ 32049 w 33122"/>
                <a:gd name="connsiteY0" fmla="*/ 29053 h 31718"/>
                <a:gd name="connsiteX1" fmla="*/ 13 w 33122"/>
                <a:gd name="connsiteY1" fmla="*/ 3631 h 31718"/>
                <a:gd name="connsiteX2" fmla="*/ 32049 w 33122"/>
                <a:gd name="connsiteY2" fmla="*/ 29053 h 31718"/>
              </a:gdLst>
              <a:ahLst/>
              <a:cxnLst>
                <a:cxn ang="0">
                  <a:pos x="connsiteX0" y="connsiteY0"/>
                </a:cxn>
                <a:cxn ang="0">
                  <a:pos x="connsiteX1" y="connsiteY1"/>
                </a:cxn>
                <a:cxn ang="0">
                  <a:pos x="connsiteX2" y="connsiteY2"/>
                </a:cxn>
              </a:cxnLst>
              <a:rect l="l" t="t" r="r" b="b"/>
              <a:pathLst>
                <a:path w="33122" h="31718">
                  <a:moveTo>
                    <a:pt x="32049" y="29053"/>
                  </a:moveTo>
                  <a:cubicBezTo>
                    <a:pt x="39572" y="19628"/>
                    <a:pt x="1873" y="-10506"/>
                    <a:pt x="13" y="3631"/>
                  </a:cubicBezTo>
                  <a:cubicBezTo>
                    <a:pt x="-1847" y="17768"/>
                    <a:pt x="24154" y="39056"/>
                    <a:pt x="32049" y="29053"/>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4" name="Freeform: Shape 433">
              <a:extLst>
                <a:ext uri="{FF2B5EF4-FFF2-40B4-BE49-F238E27FC236}">
                  <a16:creationId xmlns:a16="http://schemas.microsoft.com/office/drawing/2014/main" id="{DEEB4358-87D1-47EB-BF99-BE5B9B81D29A}"/>
                </a:ext>
              </a:extLst>
            </p:cNvPr>
            <p:cNvSpPr/>
            <p:nvPr/>
          </p:nvSpPr>
          <p:spPr>
            <a:xfrm>
              <a:off x="1864455" y="982458"/>
              <a:ext cx="30746" cy="18531"/>
            </a:xfrm>
            <a:custGeom>
              <a:avLst/>
              <a:gdLst>
                <a:gd name="connsiteX0" fmla="*/ 30022 w 30746"/>
                <a:gd name="connsiteY0" fmla="*/ 14514 h 18531"/>
                <a:gd name="connsiteX1" fmla="*/ 1748 w 30746"/>
                <a:gd name="connsiteY1" fmla="*/ 4139 h 18531"/>
                <a:gd name="connsiteX2" fmla="*/ 30022 w 30746"/>
                <a:gd name="connsiteY2" fmla="*/ 14514 h 18531"/>
              </a:gdLst>
              <a:ahLst/>
              <a:cxnLst>
                <a:cxn ang="0">
                  <a:pos x="connsiteX0" y="connsiteY0"/>
                </a:cxn>
                <a:cxn ang="0">
                  <a:pos x="connsiteX1" y="connsiteY1"/>
                </a:cxn>
                <a:cxn ang="0">
                  <a:pos x="connsiteX2" y="connsiteY2"/>
                </a:cxn>
              </a:cxnLst>
              <a:rect l="l" t="t" r="r" b="b"/>
              <a:pathLst>
                <a:path w="30746" h="18531">
                  <a:moveTo>
                    <a:pt x="30022" y="14514"/>
                  </a:moveTo>
                  <a:cubicBezTo>
                    <a:pt x="36595" y="3188"/>
                    <a:pt x="-9702" y="-5658"/>
                    <a:pt x="1748" y="4139"/>
                  </a:cubicBezTo>
                  <a:cubicBezTo>
                    <a:pt x="8362" y="9802"/>
                    <a:pt x="23408" y="25799"/>
                    <a:pt x="30022" y="14514"/>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5" name="Freeform: Shape 434">
              <a:extLst>
                <a:ext uri="{FF2B5EF4-FFF2-40B4-BE49-F238E27FC236}">
                  <a16:creationId xmlns:a16="http://schemas.microsoft.com/office/drawing/2014/main" id="{3E6E3E98-C829-4928-807F-737EC0028E32}"/>
                </a:ext>
              </a:extLst>
            </p:cNvPr>
            <p:cNvSpPr/>
            <p:nvPr/>
          </p:nvSpPr>
          <p:spPr>
            <a:xfrm>
              <a:off x="1767266" y="1195436"/>
              <a:ext cx="22124" cy="19068"/>
            </a:xfrm>
            <a:custGeom>
              <a:avLst/>
              <a:gdLst>
                <a:gd name="connsiteX0" fmla="*/ 20769 w 22124"/>
                <a:gd name="connsiteY0" fmla="*/ 15327 h 19069"/>
                <a:gd name="connsiteX1" fmla="*/ 969 w 22124"/>
                <a:gd name="connsiteY1" fmla="*/ 4952 h 19069"/>
                <a:gd name="connsiteX2" fmla="*/ 20769 w 22124"/>
                <a:gd name="connsiteY2" fmla="*/ 15327 h 19069"/>
              </a:gdLst>
              <a:ahLst/>
              <a:cxnLst>
                <a:cxn ang="0">
                  <a:pos x="connsiteX0" y="connsiteY0"/>
                </a:cxn>
                <a:cxn ang="0">
                  <a:pos x="connsiteX1" y="connsiteY1"/>
                </a:cxn>
                <a:cxn ang="0">
                  <a:pos x="connsiteX2" y="connsiteY2"/>
                </a:cxn>
              </a:cxnLst>
              <a:rect l="l" t="t" r="r" b="b"/>
              <a:pathLst>
                <a:path w="22124" h="19069">
                  <a:moveTo>
                    <a:pt x="20769" y="15327"/>
                  </a:moveTo>
                  <a:cubicBezTo>
                    <a:pt x="27341" y="7804"/>
                    <a:pt x="6632" y="-8234"/>
                    <a:pt x="969" y="4952"/>
                  </a:cubicBezTo>
                  <a:cubicBezTo>
                    <a:pt x="-4694" y="18138"/>
                    <a:pt x="14073" y="23016"/>
                    <a:pt x="20769" y="15327"/>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6" name="Freeform: Shape 435">
              <a:extLst>
                <a:ext uri="{FF2B5EF4-FFF2-40B4-BE49-F238E27FC236}">
                  <a16:creationId xmlns:a16="http://schemas.microsoft.com/office/drawing/2014/main" id="{79C73696-BC57-470E-8764-B1ABC3685548}"/>
                </a:ext>
              </a:extLst>
            </p:cNvPr>
            <p:cNvSpPr/>
            <p:nvPr/>
          </p:nvSpPr>
          <p:spPr>
            <a:xfrm>
              <a:off x="1770692" y="1135389"/>
              <a:ext cx="152942" cy="83471"/>
            </a:xfrm>
            <a:custGeom>
              <a:avLst/>
              <a:gdLst>
                <a:gd name="connsiteX0" fmla="*/ 123784 w 152941"/>
                <a:gd name="connsiteY0" fmla="*/ 9444 h 83471"/>
                <a:gd name="connsiteX1" fmla="*/ 84226 w 152941"/>
                <a:gd name="connsiteY1" fmla="*/ 1177 h 83471"/>
                <a:gd name="connsiteX2" fmla="*/ 90798 w 152941"/>
                <a:gd name="connsiteY2" fmla="*/ 25648 h 83471"/>
                <a:gd name="connsiteX3" fmla="*/ 66327 w 152941"/>
                <a:gd name="connsiteY3" fmla="*/ 19075 h 83471"/>
                <a:gd name="connsiteX4" fmla="*/ 58762 w 152941"/>
                <a:gd name="connsiteY4" fmla="*/ 34163 h 83471"/>
                <a:gd name="connsiteX5" fmla="*/ 45576 w 152941"/>
                <a:gd name="connsiteY5" fmla="*/ 35072 h 83471"/>
                <a:gd name="connsiteX6" fmla="*/ 10730 w 152941"/>
                <a:gd name="connsiteY6" fmla="*/ 3078 h 83471"/>
                <a:gd name="connsiteX7" fmla="*/ 7919 w 152941"/>
                <a:gd name="connsiteY7" fmla="*/ 29451 h 83471"/>
                <a:gd name="connsiteX8" fmla="*/ 41815 w 152941"/>
                <a:gd name="connsiteY8" fmla="*/ 52971 h 83471"/>
                <a:gd name="connsiteX9" fmla="*/ 92700 w 152941"/>
                <a:gd name="connsiteY9" fmla="*/ 52020 h 83471"/>
                <a:gd name="connsiteX10" fmla="*/ 87987 w 152941"/>
                <a:gd name="connsiteY10" fmla="*/ 78393 h 83471"/>
                <a:gd name="connsiteX11" fmla="*/ 132258 w 152941"/>
                <a:gd name="connsiteY11" fmla="*/ 80294 h 83471"/>
                <a:gd name="connsiteX12" fmla="*/ 150157 w 152941"/>
                <a:gd name="connsiteY12" fmla="*/ 63346 h 83471"/>
                <a:gd name="connsiteX13" fmla="*/ 148256 w 152941"/>
                <a:gd name="connsiteY13" fmla="*/ 41686 h 83471"/>
                <a:gd name="connsiteX14" fmla="*/ 123784 w 152941"/>
                <a:gd name="connsiteY14" fmla="*/ 9444 h 83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941" h="83471">
                  <a:moveTo>
                    <a:pt x="123784" y="9444"/>
                  </a:moveTo>
                  <a:cubicBezTo>
                    <a:pt x="122834" y="18869"/>
                    <a:pt x="101174" y="7584"/>
                    <a:pt x="84226" y="1177"/>
                  </a:cubicBezTo>
                  <a:cubicBezTo>
                    <a:pt x="67278" y="-5231"/>
                    <a:pt x="77612" y="14363"/>
                    <a:pt x="90798" y="25648"/>
                  </a:cubicBezTo>
                  <a:cubicBezTo>
                    <a:pt x="103984" y="36932"/>
                    <a:pt x="84226" y="31311"/>
                    <a:pt x="66327" y="19075"/>
                  </a:cubicBezTo>
                  <a:cubicBezTo>
                    <a:pt x="48428" y="6840"/>
                    <a:pt x="50289" y="27549"/>
                    <a:pt x="58762" y="34163"/>
                  </a:cubicBezTo>
                  <a:cubicBezTo>
                    <a:pt x="67236" y="40777"/>
                    <a:pt x="56902" y="50160"/>
                    <a:pt x="45576" y="35072"/>
                  </a:cubicBezTo>
                  <a:cubicBezTo>
                    <a:pt x="34250" y="19985"/>
                    <a:pt x="28628" y="3987"/>
                    <a:pt x="10730" y="3078"/>
                  </a:cubicBezTo>
                  <a:cubicBezTo>
                    <a:pt x="-7169" y="2169"/>
                    <a:pt x="1016" y="20439"/>
                    <a:pt x="7919" y="29451"/>
                  </a:cubicBezTo>
                  <a:cubicBezTo>
                    <a:pt x="17344" y="41851"/>
                    <a:pt x="26768" y="44497"/>
                    <a:pt x="41815" y="52971"/>
                  </a:cubicBezTo>
                  <a:cubicBezTo>
                    <a:pt x="56861" y="61445"/>
                    <a:pt x="81373" y="49209"/>
                    <a:pt x="92700" y="52020"/>
                  </a:cubicBezTo>
                  <a:cubicBezTo>
                    <a:pt x="104026" y="54831"/>
                    <a:pt x="80299" y="69009"/>
                    <a:pt x="87987" y="78393"/>
                  </a:cubicBezTo>
                  <a:cubicBezTo>
                    <a:pt x="95676" y="87776"/>
                    <a:pt x="116220" y="81245"/>
                    <a:pt x="132258" y="80294"/>
                  </a:cubicBezTo>
                  <a:cubicBezTo>
                    <a:pt x="148297" y="79343"/>
                    <a:pt x="140732" y="69919"/>
                    <a:pt x="150157" y="63346"/>
                  </a:cubicBezTo>
                  <a:cubicBezTo>
                    <a:pt x="159582" y="56774"/>
                    <a:pt x="140732" y="57683"/>
                    <a:pt x="148256" y="41686"/>
                  </a:cubicBezTo>
                  <a:cubicBezTo>
                    <a:pt x="155779" y="25689"/>
                    <a:pt x="124694" y="19"/>
                    <a:pt x="123784" y="9444"/>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7" name="Freeform: Shape 436">
              <a:extLst>
                <a:ext uri="{FF2B5EF4-FFF2-40B4-BE49-F238E27FC236}">
                  <a16:creationId xmlns:a16="http://schemas.microsoft.com/office/drawing/2014/main" id="{B09547E9-16E9-4AD4-B918-F8FB21E736D6}"/>
                </a:ext>
              </a:extLst>
            </p:cNvPr>
            <p:cNvSpPr/>
            <p:nvPr/>
          </p:nvSpPr>
          <p:spPr>
            <a:xfrm>
              <a:off x="1905762" y="1042456"/>
              <a:ext cx="70349" cy="46921"/>
            </a:xfrm>
            <a:custGeom>
              <a:avLst/>
              <a:gdLst>
                <a:gd name="connsiteX0" fmla="*/ 28274 w 70349"/>
                <a:gd name="connsiteY0" fmla="*/ 46821 h 46921"/>
                <a:gd name="connsiteX1" fmla="*/ 65931 w 70349"/>
                <a:gd name="connsiteY1" fmla="*/ 40207 h 46921"/>
                <a:gd name="connsiteX2" fmla="*/ 67791 w 70349"/>
                <a:gd name="connsiteY2" fmla="*/ 24210 h 46921"/>
                <a:gd name="connsiteX3" fmla="*/ 45221 w 70349"/>
                <a:gd name="connsiteY3" fmla="*/ 15736 h 46921"/>
                <a:gd name="connsiteX4" fmla="*/ 950 w 70349"/>
                <a:gd name="connsiteY4" fmla="*/ 1599 h 46921"/>
                <a:gd name="connsiteX5" fmla="*/ 28274 w 70349"/>
                <a:gd name="connsiteY5" fmla="*/ 46821 h 4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49" h="46921">
                  <a:moveTo>
                    <a:pt x="28274" y="46821"/>
                  </a:moveTo>
                  <a:cubicBezTo>
                    <a:pt x="41137" y="47077"/>
                    <a:pt x="53927" y="44833"/>
                    <a:pt x="65931" y="40207"/>
                  </a:cubicBezTo>
                  <a:cubicBezTo>
                    <a:pt x="78332" y="35495"/>
                    <a:pt x="59317" y="35495"/>
                    <a:pt x="67791" y="24210"/>
                  </a:cubicBezTo>
                  <a:cubicBezTo>
                    <a:pt x="76265" y="12925"/>
                    <a:pt x="47123" y="11809"/>
                    <a:pt x="45221" y="15736"/>
                  </a:cubicBezTo>
                  <a:cubicBezTo>
                    <a:pt x="43320" y="19663"/>
                    <a:pt x="6613" y="-6875"/>
                    <a:pt x="950" y="1599"/>
                  </a:cubicBezTo>
                  <a:cubicBezTo>
                    <a:pt x="-4713" y="10073"/>
                    <a:pt x="14136" y="46821"/>
                    <a:pt x="28274" y="46821"/>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8" name="Freeform: Shape 437">
              <a:extLst>
                <a:ext uri="{FF2B5EF4-FFF2-40B4-BE49-F238E27FC236}">
                  <a16:creationId xmlns:a16="http://schemas.microsoft.com/office/drawing/2014/main" id="{88293054-1580-464B-AF95-BABAF0D04563}"/>
                </a:ext>
              </a:extLst>
            </p:cNvPr>
            <p:cNvSpPr/>
            <p:nvPr/>
          </p:nvSpPr>
          <p:spPr>
            <a:xfrm>
              <a:off x="1947169" y="1092248"/>
              <a:ext cx="63268" cy="18099"/>
            </a:xfrm>
            <a:custGeom>
              <a:avLst/>
              <a:gdLst>
                <a:gd name="connsiteX0" fmla="*/ 63131 w 63268"/>
                <a:gd name="connsiteY0" fmla="*/ 1741 h 18099"/>
                <a:gd name="connsiteX1" fmla="*/ 1127 w 63268"/>
                <a:gd name="connsiteY1" fmla="*/ 13026 h 18099"/>
                <a:gd name="connsiteX2" fmla="*/ 63131 w 63268"/>
                <a:gd name="connsiteY2" fmla="*/ 1741 h 18099"/>
              </a:gdLst>
              <a:ahLst/>
              <a:cxnLst>
                <a:cxn ang="0">
                  <a:pos x="connsiteX0" y="connsiteY0"/>
                </a:cxn>
                <a:cxn ang="0">
                  <a:pos x="connsiteX1" y="connsiteY1"/>
                </a:cxn>
                <a:cxn ang="0">
                  <a:pos x="connsiteX2" y="connsiteY2"/>
                </a:cxn>
              </a:cxnLst>
              <a:rect l="l" t="t" r="r" b="b"/>
              <a:pathLst>
                <a:path w="63268" h="18099">
                  <a:moveTo>
                    <a:pt x="63131" y="1741"/>
                  </a:moveTo>
                  <a:cubicBezTo>
                    <a:pt x="61271" y="-3922"/>
                    <a:pt x="-10158" y="4676"/>
                    <a:pt x="1127" y="13026"/>
                  </a:cubicBezTo>
                  <a:cubicBezTo>
                    <a:pt x="19811" y="27163"/>
                    <a:pt x="64991" y="7363"/>
                    <a:pt x="63131" y="1741"/>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39" name="Freeform: Shape 438">
              <a:extLst>
                <a:ext uri="{FF2B5EF4-FFF2-40B4-BE49-F238E27FC236}">
                  <a16:creationId xmlns:a16="http://schemas.microsoft.com/office/drawing/2014/main" id="{CB78795E-557B-402B-8045-2C5DA7FE277C}"/>
                </a:ext>
              </a:extLst>
            </p:cNvPr>
            <p:cNvSpPr/>
            <p:nvPr/>
          </p:nvSpPr>
          <p:spPr>
            <a:xfrm>
              <a:off x="1935068" y="1191921"/>
              <a:ext cx="74115" cy="39700"/>
            </a:xfrm>
            <a:custGeom>
              <a:avLst/>
              <a:gdLst>
                <a:gd name="connsiteX0" fmla="*/ 64899 w 74115"/>
                <a:gd name="connsiteY0" fmla="*/ 39553 h 39700"/>
                <a:gd name="connsiteX1" fmla="*/ 54523 w 74115"/>
                <a:gd name="connsiteY1" fmla="*/ 3755 h 39700"/>
                <a:gd name="connsiteX2" fmla="*/ 786 w 74115"/>
                <a:gd name="connsiteY2" fmla="*/ 24423 h 39700"/>
                <a:gd name="connsiteX3" fmla="*/ 64899 w 74115"/>
                <a:gd name="connsiteY3" fmla="*/ 39553 h 39700"/>
              </a:gdLst>
              <a:ahLst/>
              <a:cxnLst>
                <a:cxn ang="0">
                  <a:pos x="connsiteX0" y="connsiteY0"/>
                </a:cxn>
                <a:cxn ang="0">
                  <a:pos x="connsiteX1" y="connsiteY1"/>
                </a:cxn>
                <a:cxn ang="0">
                  <a:pos x="connsiteX2" y="connsiteY2"/>
                </a:cxn>
                <a:cxn ang="0">
                  <a:pos x="connsiteX3" y="connsiteY3"/>
                </a:cxn>
              </a:cxnLst>
              <a:rect l="l" t="t" r="r" b="b"/>
              <a:pathLst>
                <a:path w="74115" h="39700">
                  <a:moveTo>
                    <a:pt x="64899" y="39553"/>
                  </a:moveTo>
                  <a:cubicBezTo>
                    <a:pt x="81847" y="38602"/>
                    <a:pt x="73373" y="17892"/>
                    <a:pt x="54523" y="3755"/>
                  </a:cubicBezTo>
                  <a:cubicBezTo>
                    <a:pt x="35674" y="-10382"/>
                    <a:pt x="-6654" y="18678"/>
                    <a:pt x="786" y="24423"/>
                  </a:cubicBezTo>
                  <a:cubicBezTo>
                    <a:pt x="9301" y="31079"/>
                    <a:pt x="47910" y="40503"/>
                    <a:pt x="64899" y="39553"/>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40" name="Freeform: Shape 439">
              <a:extLst>
                <a:ext uri="{FF2B5EF4-FFF2-40B4-BE49-F238E27FC236}">
                  <a16:creationId xmlns:a16="http://schemas.microsoft.com/office/drawing/2014/main" id="{CD70D9CA-AD94-47A9-9A06-8986E668F199}"/>
                </a:ext>
              </a:extLst>
            </p:cNvPr>
            <p:cNvSpPr/>
            <p:nvPr/>
          </p:nvSpPr>
          <p:spPr>
            <a:xfrm>
              <a:off x="1810890" y="1250157"/>
              <a:ext cx="134937" cy="117548"/>
            </a:xfrm>
            <a:custGeom>
              <a:avLst/>
              <a:gdLst>
                <a:gd name="connsiteX0" fmla="*/ 68499 w 134936"/>
                <a:gd name="connsiteY0" fmla="*/ 113179 h 117548"/>
                <a:gd name="connsiteX1" fmla="*/ 106156 w 134936"/>
                <a:gd name="connsiteY1" fmla="*/ 102845 h 117548"/>
                <a:gd name="connsiteX2" fmla="*/ 134430 w 134936"/>
                <a:gd name="connsiteY2" fmla="*/ 51009 h 117548"/>
                <a:gd name="connsiteX3" fmla="*/ 121244 w 134936"/>
                <a:gd name="connsiteY3" fmla="*/ 48198 h 117548"/>
                <a:gd name="connsiteX4" fmla="*/ 118433 w 134936"/>
                <a:gd name="connsiteY4" fmla="*/ 56466 h 117548"/>
                <a:gd name="connsiteX5" fmla="*/ 92060 w 134936"/>
                <a:gd name="connsiteY5" fmla="*/ 46132 h 117548"/>
                <a:gd name="connsiteX6" fmla="*/ 119383 w 134936"/>
                <a:gd name="connsiteY6" fmla="*/ 23521 h 117548"/>
                <a:gd name="connsiteX7" fmla="*/ 104296 w 134936"/>
                <a:gd name="connsiteY7" fmla="*/ 3721 h 117548"/>
                <a:gd name="connsiteX8" fmla="*/ 76972 w 134936"/>
                <a:gd name="connsiteY8" fmla="*/ 10334 h 117548"/>
                <a:gd name="connsiteX9" fmla="*/ 64572 w 134936"/>
                <a:gd name="connsiteY9" fmla="*/ 14096 h 117548"/>
                <a:gd name="connsiteX10" fmla="*/ 27824 w 134936"/>
                <a:gd name="connsiteY10" fmla="*/ 31044 h 117548"/>
                <a:gd name="connsiteX11" fmla="*/ 51385 w 134936"/>
                <a:gd name="connsiteY11" fmla="*/ 49893 h 117548"/>
                <a:gd name="connsiteX12" fmla="*/ 9016 w 134936"/>
                <a:gd name="connsiteY12" fmla="*/ 46132 h 117548"/>
                <a:gd name="connsiteX13" fmla="*/ 25013 w 134936"/>
                <a:gd name="connsiteY13" fmla="*/ 77175 h 117548"/>
                <a:gd name="connsiteX14" fmla="*/ 68499 w 134936"/>
                <a:gd name="connsiteY14" fmla="*/ 113179 h 1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936" h="117548">
                  <a:moveTo>
                    <a:pt x="68499" y="113179"/>
                  </a:moveTo>
                  <a:cubicBezTo>
                    <a:pt x="89167" y="127316"/>
                    <a:pt x="82635" y="101894"/>
                    <a:pt x="106156" y="102845"/>
                  </a:cubicBezTo>
                  <a:cubicBezTo>
                    <a:pt x="129676" y="103796"/>
                    <a:pt x="130668" y="65146"/>
                    <a:pt x="134430" y="51009"/>
                  </a:cubicBezTo>
                  <a:cubicBezTo>
                    <a:pt x="138191" y="36872"/>
                    <a:pt x="115580" y="37823"/>
                    <a:pt x="121244" y="48198"/>
                  </a:cubicBezTo>
                  <a:cubicBezTo>
                    <a:pt x="126907" y="58574"/>
                    <a:pt x="120293" y="68867"/>
                    <a:pt x="118433" y="56466"/>
                  </a:cubicBezTo>
                  <a:cubicBezTo>
                    <a:pt x="116573" y="44065"/>
                    <a:pt x="98633" y="55515"/>
                    <a:pt x="92060" y="46132"/>
                  </a:cubicBezTo>
                  <a:cubicBezTo>
                    <a:pt x="85488" y="36748"/>
                    <a:pt x="112728" y="35756"/>
                    <a:pt x="119383" y="23521"/>
                  </a:cubicBezTo>
                  <a:cubicBezTo>
                    <a:pt x="126039" y="11285"/>
                    <a:pt x="97682" y="13145"/>
                    <a:pt x="104296" y="3721"/>
                  </a:cubicBezTo>
                  <a:cubicBezTo>
                    <a:pt x="110910" y="-5704"/>
                    <a:pt x="62959" y="4671"/>
                    <a:pt x="76972" y="10334"/>
                  </a:cubicBezTo>
                  <a:cubicBezTo>
                    <a:pt x="90985" y="15997"/>
                    <a:pt x="77923" y="23521"/>
                    <a:pt x="64572" y="14096"/>
                  </a:cubicBezTo>
                  <a:cubicBezTo>
                    <a:pt x="51220" y="4671"/>
                    <a:pt x="14968" y="20420"/>
                    <a:pt x="27824" y="31044"/>
                  </a:cubicBezTo>
                  <a:cubicBezTo>
                    <a:pt x="38199" y="39518"/>
                    <a:pt x="69160" y="25381"/>
                    <a:pt x="51385" y="49893"/>
                  </a:cubicBezTo>
                  <a:cubicBezTo>
                    <a:pt x="33611" y="74406"/>
                    <a:pt x="25963" y="43279"/>
                    <a:pt x="9016" y="46132"/>
                  </a:cubicBezTo>
                  <a:cubicBezTo>
                    <a:pt x="-7932" y="48984"/>
                    <a:pt x="-409" y="69652"/>
                    <a:pt x="25013" y="77175"/>
                  </a:cubicBezTo>
                  <a:cubicBezTo>
                    <a:pt x="50435" y="84698"/>
                    <a:pt x="47789" y="99083"/>
                    <a:pt x="68499" y="113179"/>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41" name="Freeform: Shape 440">
              <a:extLst>
                <a:ext uri="{FF2B5EF4-FFF2-40B4-BE49-F238E27FC236}">
                  <a16:creationId xmlns:a16="http://schemas.microsoft.com/office/drawing/2014/main" id="{09550368-6718-466D-888A-F85B9C67AE32}"/>
                </a:ext>
              </a:extLst>
            </p:cNvPr>
            <p:cNvSpPr/>
            <p:nvPr/>
          </p:nvSpPr>
          <p:spPr>
            <a:xfrm>
              <a:off x="1935586" y="1126374"/>
              <a:ext cx="364903" cy="110701"/>
            </a:xfrm>
            <a:custGeom>
              <a:avLst/>
              <a:gdLst>
                <a:gd name="connsiteX0" fmla="*/ 97243 w 364901"/>
                <a:gd name="connsiteY0" fmla="*/ 86126 h 110701"/>
                <a:gd name="connsiteX1" fmla="*/ 121714 w 364901"/>
                <a:gd name="connsiteY1" fmla="*/ 99313 h 110701"/>
                <a:gd name="connsiteX2" fmla="*/ 156602 w 364901"/>
                <a:gd name="connsiteY2" fmla="*/ 103984 h 110701"/>
                <a:gd name="connsiteX3" fmla="*/ 171648 w 364901"/>
                <a:gd name="connsiteY3" fmla="*/ 97411 h 110701"/>
                <a:gd name="connsiteX4" fmla="*/ 242292 w 364901"/>
                <a:gd name="connsiteY4" fmla="*/ 110597 h 110701"/>
                <a:gd name="connsiteX5" fmla="*/ 289374 w 364901"/>
                <a:gd name="connsiteY5" fmla="*/ 99313 h 110701"/>
                <a:gd name="connsiteX6" fmla="*/ 345881 w 364901"/>
                <a:gd name="connsiteY6" fmla="*/ 103984 h 110701"/>
                <a:gd name="connsiteX7" fmla="*/ 364730 w 364901"/>
                <a:gd name="connsiteY7" fmla="*/ 70088 h 110701"/>
                <a:gd name="connsiteX8" fmla="*/ 245103 w 364901"/>
                <a:gd name="connsiteY8" fmla="*/ 61821 h 110701"/>
                <a:gd name="connsiteX9" fmla="*/ 184835 w 364901"/>
                <a:gd name="connsiteY9" fmla="*/ 64673 h 110701"/>
                <a:gd name="connsiteX10" fmla="*/ 149988 w 364901"/>
                <a:gd name="connsiteY10" fmla="*/ 54297 h 110701"/>
                <a:gd name="connsiteX11" fmla="*/ 156602 w 364901"/>
                <a:gd name="connsiteY11" fmla="*/ 34497 h 110701"/>
                <a:gd name="connsiteX12" fmla="*/ 100054 w 364901"/>
                <a:gd name="connsiteY12" fmla="*/ 17549 h 110701"/>
                <a:gd name="connsiteX13" fmla="*/ 54873 w 364901"/>
                <a:gd name="connsiteY13" fmla="*/ 4363 h 110701"/>
                <a:gd name="connsiteX14" fmla="*/ 1136 w 364901"/>
                <a:gd name="connsiteY14" fmla="*/ 11928 h 110701"/>
                <a:gd name="connsiteX15" fmla="*/ 68018 w 364901"/>
                <a:gd name="connsiteY15" fmla="*/ 31686 h 110701"/>
                <a:gd name="connsiteX16" fmla="*/ 96251 w 364901"/>
                <a:gd name="connsiteY16" fmla="*/ 53347 h 110701"/>
                <a:gd name="connsiteX17" fmla="*/ 97243 w 364901"/>
                <a:gd name="connsiteY17" fmla="*/ 86126 h 11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4901" h="110701">
                  <a:moveTo>
                    <a:pt x="97243" y="86126"/>
                  </a:moveTo>
                  <a:cubicBezTo>
                    <a:pt x="103815" y="104934"/>
                    <a:pt x="111380" y="91748"/>
                    <a:pt x="121714" y="99313"/>
                  </a:cubicBezTo>
                  <a:cubicBezTo>
                    <a:pt x="132048" y="106877"/>
                    <a:pt x="148128" y="111713"/>
                    <a:pt x="156602" y="103984"/>
                  </a:cubicBezTo>
                  <a:cubicBezTo>
                    <a:pt x="165076" y="96254"/>
                    <a:pt x="169003" y="90839"/>
                    <a:pt x="171648" y="97411"/>
                  </a:cubicBezTo>
                  <a:cubicBezTo>
                    <a:pt x="176236" y="108117"/>
                    <a:pt x="197070" y="109812"/>
                    <a:pt x="242292" y="110597"/>
                  </a:cubicBezTo>
                  <a:cubicBezTo>
                    <a:pt x="287514" y="111383"/>
                    <a:pt x="276188" y="91748"/>
                    <a:pt x="289374" y="99313"/>
                  </a:cubicBezTo>
                  <a:cubicBezTo>
                    <a:pt x="302560" y="106877"/>
                    <a:pt x="332694" y="106836"/>
                    <a:pt x="345881" y="103984"/>
                  </a:cubicBezTo>
                  <a:cubicBezTo>
                    <a:pt x="359067" y="101131"/>
                    <a:pt x="365681" y="80463"/>
                    <a:pt x="364730" y="70088"/>
                  </a:cubicBezTo>
                  <a:cubicBezTo>
                    <a:pt x="363779" y="59712"/>
                    <a:pt x="263001" y="51280"/>
                    <a:pt x="245103" y="61821"/>
                  </a:cubicBezTo>
                  <a:cubicBezTo>
                    <a:pt x="227204" y="72361"/>
                    <a:pt x="198971" y="57108"/>
                    <a:pt x="184835" y="64673"/>
                  </a:cubicBezTo>
                  <a:cubicBezTo>
                    <a:pt x="170697" y="72237"/>
                    <a:pt x="175410" y="55248"/>
                    <a:pt x="149988" y="54297"/>
                  </a:cubicBezTo>
                  <a:cubicBezTo>
                    <a:pt x="124566" y="53347"/>
                    <a:pt x="151889" y="40160"/>
                    <a:pt x="156602" y="34497"/>
                  </a:cubicBezTo>
                  <a:cubicBezTo>
                    <a:pt x="161314" y="28834"/>
                    <a:pt x="117952" y="13829"/>
                    <a:pt x="100054" y="17549"/>
                  </a:cubicBezTo>
                  <a:cubicBezTo>
                    <a:pt x="82155" y="21270"/>
                    <a:pt x="71821" y="11928"/>
                    <a:pt x="54873" y="4363"/>
                  </a:cubicBezTo>
                  <a:cubicBezTo>
                    <a:pt x="37925" y="-3201"/>
                    <a:pt x="-8123" y="-1383"/>
                    <a:pt x="1136" y="11928"/>
                  </a:cubicBezTo>
                  <a:cubicBezTo>
                    <a:pt x="7708" y="21311"/>
                    <a:pt x="62355" y="41111"/>
                    <a:pt x="68018" y="31686"/>
                  </a:cubicBezTo>
                  <a:cubicBezTo>
                    <a:pt x="73681" y="22262"/>
                    <a:pt x="87777" y="43013"/>
                    <a:pt x="96251" y="53347"/>
                  </a:cubicBezTo>
                  <a:cubicBezTo>
                    <a:pt x="104725" y="63681"/>
                    <a:pt x="90712" y="67442"/>
                    <a:pt x="97243" y="86126"/>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42" name="Freeform: Shape 441">
              <a:extLst>
                <a:ext uri="{FF2B5EF4-FFF2-40B4-BE49-F238E27FC236}">
                  <a16:creationId xmlns:a16="http://schemas.microsoft.com/office/drawing/2014/main" id="{7C1AB053-58B6-4F10-87D6-EA773FB255C3}"/>
                </a:ext>
              </a:extLst>
            </p:cNvPr>
            <p:cNvSpPr/>
            <p:nvPr/>
          </p:nvSpPr>
          <p:spPr>
            <a:xfrm>
              <a:off x="2053774" y="1099363"/>
              <a:ext cx="33283" cy="19597"/>
            </a:xfrm>
            <a:custGeom>
              <a:avLst/>
              <a:gdLst>
                <a:gd name="connsiteX0" fmla="*/ 27171 w 33283"/>
                <a:gd name="connsiteY0" fmla="*/ 2149 h 19597"/>
                <a:gd name="connsiteX1" fmla="*/ 6503 w 33283"/>
                <a:gd name="connsiteY1" fmla="*/ 18146 h 19597"/>
                <a:gd name="connsiteX2" fmla="*/ 27171 w 33283"/>
                <a:gd name="connsiteY2" fmla="*/ 2149 h 19597"/>
              </a:gdLst>
              <a:ahLst/>
              <a:cxnLst>
                <a:cxn ang="0">
                  <a:pos x="connsiteX0" y="connsiteY0"/>
                </a:cxn>
                <a:cxn ang="0">
                  <a:pos x="connsiteX1" y="connsiteY1"/>
                </a:cxn>
                <a:cxn ang="0">
                  <a:pos x="connsiteX2" y="connsiteY2"/>
                </a:cxn>
              </a:cxnLst>
              <a:rect l="l" t="t" r="r" b="b"/>
              <a:pathLst>
                <a:path w="33283" h="19597">
                  <a:moveTo>
                    <a:pt x="27171" y="2149"/>
                  </a:moveTo>
                  <a:cubicBezTo>
                    <a:pt x="10223" y="-6325"/>
                    <a:pt x="-11065" y="11615"/>
                    <a:pt x="6503" y="18146"/>
                  </a:cubicBezTo>
                  <a:cubicBezTo>
                    <a:pt x="21508" y="23810"/>
                    <a:pt x="44119" y="10623"/>
                    <a:pt x="27171" y="2149"/>
                  </a:cubicBezTo>
                  <a:close/>
                </a:path>
              </a:pathLst>
            </a:custGeom>
            <a:solidFill>
              <a:schemeClr val="accent1"/>
            </a:solidFill>
            <a:ln w="6350" cap="flat">
              <a:solidFill>
                <a:schemeClr val="bg1"/>
              </a:solidFill>
              <a:prstDash val="solid"/>
              <a:miter/>
            </a:ln>
          </p:spPr>
          <p:txBody>
            <a:bodyPr rtlCol="0" anchor="ctr"/>
            <a:lstStyle/>
            <a:p>
              <a:endParaRPr lang="uk-UA" dirty="0"/>
            </a:p>
          </p:txBody>
        </p:sp>
        <p:sp>
          <p:nvSpPr>
            <p:cNvPr id="443" name="Freeform: Shape 442">
              <a:extLst>
                <a:ext uri="{FF2B5EF4-FFF2-40B4-BE49-F238E27FC236}">
                  <a16:creationId xmlns:a16="http://schemas.microsoft.com/office/drawing/2014/main" id="{F4CED8F2-D61B-406D-A0C5-809F3A920A55}"/>
                </a:ext>
              </a:extLst>
            </p:cNvPr>
            <p:cNvSpPr/>
            <p:nvPr/>
          </p:nvSpPr>
          <p:spPr>
            <a:xfrm>
              <a:off x="1936639" y="914992"/>
              <a:ext cx="243205" cy="162199"/>
            </a:xfrm>
            <a:custGeom>
              <a:avLst/>
              <a:gdLst>
                <a:gd name="connsiteX0" fmla="*/ 8680 w 243204"/>
                <a:gd name="connsiteY0" fmla="*/ 81030 h 162200"/>
                <a:gd name="connsiteX1" fmla="*/ 29349 w 243204"/>
                <a:gd name="connsiteY1" fmla="*/ 103641 h 162200"/>
                <a:gd name="connsiteX2" fmla="*/ 91353 w 243204"/>
                <a:gd name="connsiteY2" fmla="*/ 105501 h 162200"/>
                <a:gd name="connsiteX3" fmla="*/ 53696 w 243204"/>
                <a:gd name="connsiteY3" fmla="*/ 123400 h 162200"/>
                <a:gd name="connsiteX4" fmla="*/ 83830 w 243204"/>
                <a:gd name="connsiteY4" fmla="*/ 146011 h 162200"/>
                <a:gd name="connsiteX5" fmla="*/ 133723 w 243204"/>
                <a:gd name="connsiteY5" fmla="*/ 160148 h 162200"/>
                <a:gd name="connsiteX6" fmla="*/ 163857 w 243204"/>
                <a:gd name="connsiteY6" fmla="*/ 159197 h 162200"/>
                <a:gd name="connsiteX7" fmla="*/ 185559 w 243204"/>
                <a:gd name="connsiteY7" fmla="*/ 135677 h 162200"/>
                <a:gd name="connsiteX8" fmla="*/ 207219 w 243204"/>
                <a:gd name="connsiteY8" fmla="*/ 117778 h 162200"/>
                <a:gd name="connsiteX9" fmla="*/ 243016 w 243204"/>
                <a:gd name="connsiteY9" fmla="*/ 105377 h 162200"/>
                <a:gd name="connsiteX10" fmla="*/ 222348 w 243204"/>
                <a:gd name="connsiteY10" fmla="*/ 95994 h 162200"/>
                <a:gd name="connsiteX11" fmla="*/ 201680 w 243204"/>
                <a:gd name="connsiteY11" fmla="*/ 81857 h 162200"/>
                <a:gd name="connsiteX12" fmla="*/ 192255 w 243204"/>
                <a:gd name="connsiteY12" fmla="*/ 62057 h 162200"/>
                <a:gd name="connsiteX13" fmla="*/ 177167 w 243204"/>
                <a:gd name="connsiteY13" fmla="*/ 58295 h 162200"/>
                <a:gd name="connsiteX14" fmla="*/ 157409 w 243204"/>
                <a:gd name="connsiteY14" fmla="*/ 48870 h 162200"/>
                <a:gd name="connsiteX15" fmla="*/ 90526 w 243204"/>
                <a:gd name="connsiteY15" fmla="*/ 12164 h 162200"/>
                <a:gd name="connsiteX16" fmla="*/ 53820 w 243204"/>
                <a:gd name="connsiteY16" fmla="*/ 7451 h 162200"/>
                <a:gd name="connsiteX17" fmla="*/ 55680 w 243204"/>
                <a:gd name="connsiteY17" fmla="*/ 16876 h 162200"/>
                <a:gd name="connsiteX18" fmla="*/ 41584 w 243204"/>
                <a:gd name="connsiteY18" fmla="*/ 25350 h 162200"/>
                <a:gd name="connsiteX19" fmla="*/ 23686 w 243204"/>
                <a:gd name="connsiteY19" fmla="*/ 35684 h 162200"/>
                <a:gd name="connsiteX20" fmla="*/ 27447 w 243204"/>
                <a:gd name="connsiteY20" fmla="*/ 59246 h 162200"/>
                <a:gd name="connsiteX21" fmla="*/ 16121 w 243204"/>
                <a:gd name="connsiteY21" fmla="*/ 69621 h 162200"/>
                <a:gd name="connsiteX22" fmla="*/ 8680 w 243204"/>
                <a:gd name="connsiteY22" fmla="*/ 81030 h 16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204" h="162200">
                  <a:moveTo>
                    <a:pt x="8680" y="81030"/>
                  </a:moveTo>
                  <a:cubicBezTo>
                    <a:pt x="22570" y="87974"/>
                    <a:pt x="14344" y="97027"/>
                    <a:pt x="29349" y="103641"/>
                  </a:cubicBezTo>
                  <a:cubicBezTo>
                    <a:pt x="44354" y="110255"/>
                    <a:pt x="87757" y="95374"/>
                    <a:pt x="91353" y="105501"/>
                  </a:cubicBezTo>
                  <a:cubicBezTo>
                    <a:pt x="94949" y="115628"/>
                    <a:pt x="47082" y="116827"/>
                    <a:pt x="53696" y="123400"/>
                  </a:cubicBezTo>
                  <a:cubicBezTo>
                    <a:pt x="60310" y="129972"/>
                    <a:pt x="87592" y="140389"/>
                    <a:pt x="83830" y="146011"/>
                  </a:cubicBezTo>
                  <a:cubicBezTo>
                    <a:pt x="80068" y="151632"/>
                    <a:pt x="129010" y="167671"/>
                    <a:pt x="133723" y="160148"/>
                  </a:cubicBezTo>
                  <a:cubicBezTo>
                    <a:pt x="138435" y="152624"/>
                    <a:pt x="151621" y="154484"/>
                    <a:pt x="163857" y="159197"/>
                  </a:cubicBezTo>
                  <a:cubicBezTo>
                    <a:pt x="176092" y="163909"/>
                    <a:pt x="177043" y="130013"/>
                    <a:pt x="185559" y="135677"/>
                  </a:cubicBezTo>
                  <a:cubicBezTo>
                    <a:pt x="194074" y="141340"/>
                    <a:pt x="193082" y="123276"/>
                    <a:pt x="207219" y="117778"/>
                  </a:cubicBezTo>
                  <a:cubicBezTo>
                    <a:pt x="221356" y="112280"/>
                    <a:pt x="241693" y="112073"/>
                    <a:pt x="243016" y="105377"/>
                  </a:cubicBezTo>
                  <a:cubicBezTo>
                    <a:pt x="243925" y="100706"/>
                    <a:pt x="239213" y="94092"/>
                    <a:pt x="222348" y="95994"/>
                  </a:cubicBezTo>
                  <a:cubicBezTo>
                    <a:pt x="205483" y="97895"/>
                    <a:pt x="194115" y="91281"/>
                    <a:pt x="201680" y="81857"/>
                  </a:cubicBezTo>
                  <a:cubicBezTo>
                    <a:pt x="209244" y="72432"/>
                    <a:pt x="182830" y="69456"/>
                    <a:pt x="192255" y="62057"/>
                  </a:cubicBezTo>
                  <a:cubicBezTo>
                    <a:pt x="201680" y="54657"/>
                    <a:pt x="174356" y="47010"/>
                    <a:pt x="177167" y="58295"/>
                  </a:cubicBezTo>
                  <a:cubicBezTo>
                    <a:pt x="179978" y="69580"/>
                    <a:pt x="160261" y="59246"/>
                    <a:pt x="157409" y="48870"/>
                  </a:cubicBezTo>
                  <a:cubicBezTo>
                    <a:pt x="154556" y="38495"/>
                    <a:pt x="116072" y="34775"/>
                    <a:pt x="90526" y="12164"/>
                  </a:cubicBezTo>
                  <a:cubicBezTo>
                    <a:pt x="64981" y="-10447"/>
                    <a:pt x="38732" y="4640"/>
                    <a:pt x="53820" y="7451"/>
                  </a:cubicBezTo>
                  <a:cubicBezTo>
                    <a:pt x="68907" y="10262"/>
                    <a:pt x="67915" y="17827"/>
                    <a:pt x="55680" y="16876"/>
                  </a:cubicBezTo>
                  <a:cubicBezTo>
                    <a:pt x="43444" y="15925"/>
                    <a:pt x="21784" y="17827"/>
                    <a:pt x="41584" y="25350"/>
                  </a:cubicBezTo>
                  <a:cubicBezTo>
                    <a:pt x="61384" y="32873"/>
                    <a:pt x="39683" y="35684"/>
                    <a:pt x="23686" y="35684"/>
                  </a:cubicBezTo>
                  <a:cubicBezTo>
                    <a:pt x="7688" y="35684"/>
                    <a:pt x="6696" y="56352"/>
                    <a:pt x="27447" y="59246"/>
                  </a:cubicBezTo>
                  <a:cubicBezTo>
                    <a:pt x="48198" y="62139"/>
                    <a:pt x="33069" y="74333"/>
                    <a:pt x="16121" y="69621"/>
                  </a:cubicBezTo>
                  <a:cubicBezTo>
                    <a:pt x="-827" y="64909"/>
                    <a:pt x="-6366" y="73507"/>
                    <a:pt x="8680" y="81030"/>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44" name="Freeform: Shape 443">
              <a:extLst>
                <a:ext uri="{FF2B5EF4-FFF2-40B4-BE49-F238E27FC236}">
                  <a16:creationId xmlns:a16="http://schemas.microsoft.com/office/drawing/2014/main" id="{5166EA8F-6472-45FE-AC4E-310DCE39EC28}"/>
                </a:ext>
              </a:extLst>
            </p:cNvPr>
            <p:cNvSpPr/>
            <p:nvPr/>
          </p:nvSpPr>
          <p:spPr>
            <a:xfrm>
              <a:off x="2035225" y="823118"/>
              <a:ext cx="663616" cy="340321"/>
            </a:xfrm>
            <a:custGeom>
              <a:avLst/>
              <a:gdLst>
                <a:gd name="connsiteX0" fmla="*/ 24060 w 663613"/>
                <a:gd name="connsiteY0" fmla="*/ 79651 h 340322"/>
                <a:gd name="connsiteX1" fmla="*/ 36461 w 663613"/>
                <a:gd name="connsiteY1" fmla="*/ 82503 h 340322"/>
                <a:gd name="connsiteX2" fmla="*/ 44935 w 663613"/>
                <a:gd name="connsiteY2" fmla="*/ 90977 h 340322"/>
                <a:gd name="connsiteX3" fmla="*/ 38363 w 663613"/>
                <a:gd name="connsiteY3" fmla="*/ 105114 h 340322"/>
                <a:gd name="connsiteX4" fmla="*/ 58121 w 663613"/>
                <a:gd name="connsiteY4" fmla="*/ 118301 h 340322"/>
                <a:gd name="connsiteX5" fmla="*/ 111859 w 663613"/>
                <a:gd name="connsiteY5" fmla="*/ 120161 h 340322"/>
                <a:gd name="connsiteX6" fmla="*/ 118472 w 663613"/>
                <a:gd name="connsiteY6" fmla="*/ 130536 h 340322"/>
                <a:gd name="connsiteX7" fmla="*/ 178741 w 663613"/>
                <a:gd name="connsiteY7" fmla="*/ 135249 h 340322"/>
                <a:gd name="connsiteX8" fmla="*/ 201352 w 663613"/>
                <a:gd name="connsiteY8" fmla="*/ 132396 h 340322"/>
                <a:gd name="connsiteX9" fmla="*/ 269143 w 663613"/>
                <a:gd name="connsiteY9" fmla="*/ 110736 h 340322"/>
                <a:gd name="connsiteX10" fmla="*/ 269143 w 663613"/>
                <a:gd name="connsiteY10" fmla="*/ 128635 h 340322"/>
                <a:gd name="connsiteX11" fmla="*/ 199450 w 663613"/>
                <a:gd name="connsiteY11" fmla="*/ 143722 h 340322"/>
                <a:gd name="connsiteX12" fmla="*/ 225823 w 663613"/>
                <a:gd name="connsiteY12" fmla="*/ 171955 h 340322"/>
                <a:gd name="connsiteX13" fmla="*/ 190025 w 663613"/>
                <a:gd name="connsiteY13" fmla="*/ 161621 h 340322"/>
                <a:gd name="connsiteX14" fmla="*/ 123143 w 663613"/>
                <a:gd name="connsiteY14" fmla="*/ 146533 h 340322"/>
                <a:gd name="connsiteX15" fmla="*/ 124094 w 663613"/>
                <a:gd name="connsiteY15" fmla="*/ 180429 h 340322"/>
                <a:gd name="connsiteX16" fmla="*/ 163653 w 663613"/>
                <a:gd name="connsiteY16" fmla="*/ 205851 h 340322"/>
                <a:gd name="connsiteX17" fmla="*/ 204989 w 663613"/>
                <a:gd name="connsiteY17" fmla="*/ 231314 h 340322"/>
                <a:gd name="connsiteX18" fmla="*/ 147532 w 663613"/>
                <a:gd name="connsiteY18" fmla="*/ 219988 h 340322"/>
                <a:gd name="connsiteX19" fmla="*/ 92885 w 663613"/>
                <a:gd name="connsiteY19" fmla="*/ 244500 h 340322"/>
                <a:gd name="connsiteX20" fmla="*/ 143770 w 663613"/>
                <a:gd name="connsiteY20" fmla="*/ 245451 h 340322"/>
                <a:gd name="connsiteX21" fmla="*/ 139058 w 663613"/>
                <a:gd name="connsiteY21" fmla="*/ 258637 h 340322"/>
                <a:gd name="connsiteX22" fmla="*/ 163529 w 663613"/>
                <a:gd name="connsiteY22" fmla="*/ 286870 h 340322"/>
                <a:gd name="connsiteX23" fmla="*/ 135296 w 663613"/>
                <a:gd name="connsiteY23" fmla="*/ 284059 h 340322"/>
                <a:gd name="connsiteX24" fmla="*/ 98548 w 663613"/>
                <a:gd name="connsiteY24" fmla="*/ 265210 h 340322"/>
                <a:gd name="connsiteX25" fmla="*/ 95737 w 663613"/>
                <a:gd name="connsiteY25" fmla="*/ 285878 h 340322"/>
                <a:gd name="connsiteX26" fmla="*/ 94787 w 663613"/>
                <a:gd name="connsiteY26" fmla="*/ 299064 h 340322"/>
                <a:gd name="connsiteX27" fmla="*/ 51466 w 663613"/>
                <a:gd name="connsiteY27" fmla="*/ 320724 h 340322"/>
                <a:gd name="connsiteX28" fmla="*/ 121159 w 663613"/>
                <a:gd name="connsiteY28" fmla="*/ 328289 h 340322"/>
                <a:gd name="connsiteX29" fmla="*/ 158817 w 663613"/>
                <a:gd name="connsiteY29" fmla="*/ 330149 h 340322"/>
                <a:gd name="connsiteX30" fmla="*/ 202137 w 663613"/>
                <a:gd name="connsiteY30" fmla="*/ 325437 h 340322"/>
                <a:gd name="connsiteX31" fmla="*/ 234173 w 663613"/>
                <a:gd name="connsiteY31" fmla="*/ 335812 h 340322"/>
                <a:gd name="connsiteX32" fmla="*/ 268068 w 663613"/>
                <a:gd name="connsiteY32" fmla="*/ 333001 h 340322"/>
                <a:gd name="connsiteX33" fmla="*/ 291630 w 663613"/>
                <a:gd name="connsiteY33" fmla="*/ 325437 h 340322"/>
                <a:gd name="connsiteX34" fmla="*/ 301055 w 663613"/>
                <a:gd name="connsiteY34" fmla="*/ 306629 h 340322"/>
                <a:gd name="connsiteX35" fmla="*/ 275633 w 663613"/>
                <a:gd name="connsiteY35" fmla="*/ 306629 h 340322"/>
                <a:gd name="connsiteX36" fmla="*/ 231362 w 663613"/>
                <a:gd name="connsiteY36" fmla="*/ 298113 h 340322"/>
                <a:gd name="connsiteX37" fmla="*/ 232313 w 663613"/>
                <a:gd name="connsiteY37" fmla="*/ 285713 h 340322"/>
                <a:gd name="connsiteX38" fmla="*/ 287868 w 663613"/>
                <a:gd name="connsiteY38" fmla="*/ 283852 h 340322"/>
                <a:gd name="connsiteX39" fmla="*/ 291630 w 663613"/>
                <a:gd name="connsiteY39" fmla="*/ 263184 h 340322"/>
                <a:gd name="connsiteX40" fmla="*/ 331189 w 663613"/>
                <a:gd name="connsiteY40" fmla="*/ 260373 h 340322"/>
                <a:gd name="connsiteX41" fmla="*/ 373559 w 663613"/>
                <a:gd name="connsiteY41" fmla="*/ 217053 h 340322"/>
                <a:gd name="connsiteX42" fmla="*/ 317052 w 663613"/>
                <a:gd name="connsiteY42" fmla="*/ 204652 h 340322"/>
                <a:gd name="connsiteX43" fmla="*/ 365085 w 663613"/>
                <a:gd name="connsiteY43" fmla="*/ 192251 h 340322"/>
                <a:gd name="connsiteX44" fmla="*/ 391457 w 663613"/>
                <a:gd name="connsiteY44" fmla="*/ 172451 h 340322"/>
                <a:gd name="connsiteX45" fmla="*/ 432794 w 663613"/>
                <a:gd name="connsiteY45" fmla="*/ 175262 h 340322"/>
                <a:gd name="connsiteX46" fmla="*/ 450692 w 663613"/>
                <a:gd name="connsiteY46" fmla="*/ 156454 h 340322"/>
                <a:gd name="connsiteX47" fmla="*/ 517533 w 663613"/>
                <a:gd name="connsiteY47" fmla="*/ 121608 h 340322"/>
                <a:gd name="connsiteX48" fmla="*/ 588218 w 663613"/>
                <a:gd name="connsiteY48" fmla="*/ 91763 h 340322"/>
                <a:gd name="connsiteX49" fmla="*/ 525139 w 663613"/>
                <a:gd name="connsiteY49" fmla="*/ 87960 h 340322"/>
                <a:gd name="connsiteX50" fmla="*/ 575032 w 663613"/>
                <a:gd name="connsiteY50" fmla="*/ 76675 h 340322"/>
                <a:gd name="connsiteX51" fmla="*/ 640012 w 663613"/>
                <a:gd name="connsiteY51" fmla="*/ 57826 h 340322"/>
                <a:gd name="connsiteX52" fmla="*/ 645676 w 663613"/>
                <a:gd name="connsiteY52" fmla="*/ 37157 h 340322"/>
                <a:gd name="connsiteX53" fmla="*/ 612607 w 663613"/>
                <a:gd name="connsiteY53" fmla="*/ 23971 h 340322"/>
                <a:gd name="connsiteX54" fmla="*/ 588094 w 663613"/>
                <a:gd name="connsiteY54" fmla="*/ 17399 h 340322"/>
                <a:gd name="connsiteX55" fmla="*/ 540061 w 663613"/>
                <a:gd name="connsiteY55" fmla="*/ 23971 h 340322"/>
                <a:gd name="connsiteX56" fmla="*/ 548328 w 663613"/>
                <a:gd name="connsiteY56" fmla="*/ 10785 h 340322"/>
                <a:gd name="connsiteX57" fmla="*/ 473923 w 663613"/>
                <a:gd name="connsiteY57" fmla="*/ 2311 h 340322"/>
                <a:gd name="connsiteX58" fmla="*/ 436266 w 663613"/>
                <a:gd name="connsiteY58" fmla="*/ 5122 h 340322"/>
                <a:gd name="connsiteX59" fmla="*/ 399518 w 663613"/>
                <a:gd name="connsiteY59" fmla="*/ 11736 h 340322"/>
                <a:gd name="connsiteX60" fmla="*/ 383521 w 663613"/>
                <a:gd name="connsiteY60" fmla="*/ 10785 h 340322"/>
                <a:gd name="connsiteX61" fmla="*/ 330775 w 663613"/>
                <a:gd name="connsiteY61" fmla="*/ 8925 h 340322"/>
                <a:gd name="connsiteX62" fmla="*/ 297706 w 663613"/>
                <a:gd name="connsiteY62" fmla="*/ 15497 h 340322"/>
                <a:gd name="connsiteX63" fmla="*/ 259099 w 663613"/>
                <a:gd name="connsiteY63" fmla="*/ 13596 h 340322"/>
                <a:gd name="connsiteX64" fmla="*/ 247814 w 663613"/>
                <a:gd name="connsiteY64" fmla="*/ 19259 h 340322"/>
                <a:gd name="connsiteX65" fmla="*/ 234627 w 663613"/>
                <a:gd name="connsiteY65" fmla="*/ 29634 h 340322"/>
                <a:gd name="connsiteX66" fmla="*/ 199781 w 663613"/>
                <a:gd name="connsiteY66" fmla="*/ 37157 h 340322"/>
                <a:gd name="connsiteX67" fmla="*/ 174359 w 663613"/>
                <a:gd name="connsiteY67" fmla="*/ 43771 h 340322"/>
                <a:gd name="connsiteX68" fmla="*/ 137611 w 663613"/>
                <a:gd name="connsiteY68" fmla="*/ 39968 h 340322"/>
                <a:gd name="connsiteX69" fmla="*/ 116943 w 663613"/>
                <a:gd name="connsiteY69" fmla="*/ 52369 h 340322"/>
                <a:gd name="connsiteX70" fmla="*/ 102806 w 663613"/>
                <a:gd name="connsiteY70" fmla="*/ 62703 h 340322"/>
                <a:gd name="connsiteX71" fmla="*/ 69737 w 663613"/>
                <a:gd name="connsiteY71" fmla="*/ 57991 h 340322"/>
                <a:gd name="connsiteX72" fmla="*/ 52789 w 663613"/>
                <a:gd name="connsiteY72" fmla="*/ 71177 h 340322"/>
                <a:gd name="connsiteX73" fmla="*/ 7609 w 663613"/>
                <a:gd name="connsiteY73" fmla="*/ 74939 h 340322"/>
                <a:gd name="connsiteX74" fmla="*/ 24060 w 663613"/>
                <a:gd name="connsiteY74" fmla="*/ 79651 h 34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63613" h="340322">
                  <a:moveTo>
                    <a:pt x="24060" y="79651"/>
                  </a:moveTo>
                  <a:cubicBezTo>
                    <a:pt x="37247" y="71384"/>
                    <a:pt x="47622" y="76840"/>
                    <a:pt x="36461" y="82503"/>
                  </a:cubicBezTo>
                  <a:cubicBezTo>
                    <a:pt x="25300" y="88166"/>
                    <a:pt x="28938" y="91928"/>
                    <a:pt x="44935" y="90977"/>
                  </a:cubicBezTo>
                  <a:cubicBezTo>
                    <a:pt x="60932" y="90027"/>
                    <a:pt x="38363" y="95690"/>
                    <a:pt x="38363" y="105114"/>
                  </a:cubicBezTo>
                  <a:cubicBezTo>
                    <a:pt x="38363" y="114539"/>
                    <a:pt x="57212" y="108876"/>
                    <a:pt x="58121" y="118301"/>
                  </a:cubicBezTo>
                  <a:cubicBezTo>
                    <a:pt x="59031" y="127725"/>
                    <a:pt x="99458" y="131487"/>
                    <a:pt x="111859" y="120161"/>
                  </a:cubicBezTo>
                  <a:cubicBezTo>
                    <a:pt x="124260" y="108835"/>
                    <a:pt x="119382" y="122972"/>
                    <a:pt x="118472" y="130536"/>
                  </a:cubicBezTo>
                  <a:cubicBezTo>
                    <a:pt x="117563" y="138101"/>
                    <a:pt x="175889" y="144673"/>
                    <a:pt x="178741" y="135249"/>
                  </a:cubicBezTo>
                  <a:cubicBezTo>
                    <a:pt x="181593" y="125824"/>
                    <a:pt x="190025" y="129585"/>
                    <a:pt x="201352" y="132396"/>
                  </a:cubicBezTo>
                  <a:cubicBezTo>
                    <a:pt x="212678" y="135207"/>
                    <a:pt x="268193" y="122062"/>
                    <a:pt x="269143" y="110736"/>
                  </a:cubicBezTo>
                  <a:cubicBezTo>
                    <a:pt x="270094" y="99410"/>
                    <a:pt x="287042" y="116399"/>
                    <a:pt x="269143" y="128635"/>
                  </a:cubicBezTo>
                  <a:cubicBezTo>
                    <a:pt x="251245" y="140870"/>
                    <a:pt x="215406" y="139010"/>
                    <a:pt x="199450" y="143722"/>
                  </a:cubicBezTo>
                  <a:cubicBezTo>
                    <a:pt x="183494" y="148435"/>
                    <a:pt x="209826" y="159720"/>
                    <a:pt x="225823" y="171955"/>
                  </a:cubicBezTo>
                  <a:cubicBezTo>
                    <a:pt x="241820" y="184191"/>
                    <a:pt x="205155" y="177618"/>
                    <a:pt x="190025" y="161621"/>
                  </a:cubicBezTo>
                  <a:cubicBezTo>
                    <a:pt x="174897" y="145624"/>
                    <a:pt x="141042" y="145583"/>
                    <a:pt x="123143" y="146533"/>
                  </a:cubicBezTo>
                  <a:cubicBezTo>
                    <a:pt x="105245" y="147484"/>
                    <a:pt x="110743" y="180429"/>
                    <a:pt x="124094" y="180429"/>
                  </a:cubicBezTo>
                  <a:cubicBezTo>
                    <a:pt x="137446" y="180429"/>
                    <a:pt x="150467" y="185141"/>
                    <a:pt x="163653" y="205851"/>
                  </a:cubicBezTo>
                  <a:cubicBezTo>
                    <a:pt x="176839" y="226560"/>
                    <a:pt x="204989" y="221889"/>
                    <a:pt x="204989" y="231314"/>
                  </a:cubicBezTo>
                  <a:cubicBezTo>
                    <a:pt x="204989" y="240739"/>
                    <a:pt x="168241" y="223749"/>
                    <a:pt x="147532" y="219988"/>
                  </a:cubicBezTo>
                  <a:cubicBezTo>
                    <a:pt x="126822" y="216226"/>
                    <a:pt x="93795" y="229413"/>
                    <a:pt x="92885" y="244500"/>
                  </a:cubicBezTo>
                  <a:cubicBezTo>
                    <a:pt x="91976" y="259588"/>
                    <a:pt x="123019" y="257687"/>
                    <a:pt x="143770" y="245451"/>
                  </a:cubicBezTo>
                  <a:cubicBezTo>
                    <a:pt x="164521" y="233215"/>
                    <a:pt x="149392" y="249213"/>
                    <a:pt x="139058" y="258637"/>
                  </a:cubicBezTo>
                  <a:cubicBezTo>
                    <a:pt x="128724" y="268062"/>
                    <a:pt x="163529" y="275585"/>
                    <a:pt x="163529" y="286870"/>
                  </a:cubicBezTo>
                  <a:cubicBezTo>
                    <a:pt x="163529" y="298155"/>
                    <a:pt x="138107" y="294393"/>
                    <a:pt x="135296" y="284059"/>
                  </a:cubicBezTo>
                  <a:cubicBezTo>
                    <a:pt x="132485" y="273725"/>
                    <a:pt x="122895" y="263391"/>
                    <a:pt x="98548" y="265210"/>
                  </a:cubicBezTo>
                  <a:cubicBezTo>
                    <a:pt x="74201" y="267029"/>
                    <a:pt x="80650" y="284059"/>
                    <a:pt x="95737" y="285878"/>
                  </a:cubicBezTo>
                  <a:cubicBezTo>
                    <a:pt x="110825" y="287697"/>
                    <a:pt x="111735" y="299064"/>
                    <a:pt x="94787" y="299064"/>
                  </a:cubicBezTo>
                  <a:cubicBezTo>
                    <a:pt x="77839" y="299064"/>
                    <a:pt x="39561" y="309729"/>
                    <a:pt x="51466" y="320724"/>
                  </a:cubicBezTo>
                  <a:cubicBezTo>
                    <a:pt x="64653" y="333125"/>
                    <a:pt x="112685" y="320724"/>
                    <a:pt x="121159" y="328289"/>
                  </a:cubicBezTo>
                  <a:cubicBezTo>
                    <a:pt x="129633" y="335854"/>
                    <a:pt x="153195" y="338623"/>
                    <a:pt x="158817" y="330149"/>
                  </a:cubicBezTo>
                  <a:cubicBezTo>
                    <a:pt x="164438" y="321675"/>
                    <a:pt x="183329" y="325437"/>
                    <a:pt x="202137" y="325437"/>
                  </a:cubicBezTo>
                  <a:cubicBezTo>
                    <a:pt x="220945" y="325437"/>
                    <a:pt x="225699" y="328289"/>
                    <a:pt x="234173" y="335812"/>
                  </a:cubicBezTo>
                  <a:cubicBezTo>
                    <a:pt x="242647" y="343335"/>
                    <a:pt x="257734" y="340524"/>
                    <a:pt x="268068" y="333001"/>
                  </a:cubicBezTo>
                  <a:cubicBezTo>
                    <a:pt x="278402" y="325478"/>
                    <a:pt x="278444" y="325437"/>
                    <a:pt x="291630" y="325437"/>
                  </a:cubicBezTo>
                  <a:cubicBezTo>
                    <a:pt x="304816" y="325437"/>
                    <a:pt x="307627" y="317169"/>
                    <a:pt x="301055" y="306629"/>
                  </a:cubicBezTo>
                  <a:cubicBezTo>
                    <a:pt x="294482" y="296088"/>
                    <a:pt x="277493" y="314152"/>
                    <a:pt x="275633" y="306629"/>
                  </a:cubicBezTo>
                  <a:cubicBezTo>
                    <a:pt x="273277" y="297287"/>
                    <a:pt x="257734" y="294228"/>
                    <a:pt x="231362" y="298113"/>
                  </a:cubicBezTo>
                  <a:cubicBezTo>
                    <a:pt x="204989" y="301999"/>
                    <a:pt x="216274" y="281166"/>
                    <a:pt x="232313" y="285713"/>
                  </a:cubicBezTo>
                  <a:cubicBezTo>
                    <a:pt x="248351" y="290260"/>
                    <a:pt x="269970" y="288565"/>
                    <a:pt x="287868" y="283852"/>
                  </a:cubicBezTo>
                  <a:cubicBezTo>
                    <a:pt x="305767" y="279140"/>
                    <a:pt x="291630" y="270666"/>
                    <a:pt x="291630" y="263184"/>
                  </a:cubicBezTo>
                  <a:cubicBezTo>
                    <a:pt x="291630" y="255702"/>
                    <a:pt x="314241" y="260373"/>
                    <a:pt x="331189" y="260373"/>
                  </a:cubicBezTo>
                  <a:cubicBezTo>
                    <a:pt x="348137" y="260373"/>
                    <a:pt x="372525" y="233050"/>
                    <a:pt x="373559" y="217053"/>
                  </a:cubicBezTo>
                  <a:cubicBezTo>
                    <a:pt x="374592" y="201056"/>
                    <a:pt x="335901" y="204652"/>
                    <a:pt x="317052" y="204652"/>
                  </a:cubicBezTo>
                  <a:cubicBezTo>
                    <a:pt x="298202" y="204652"/>
                    <a:pt x="329453" y="190515"/>
                    <a:pt x="365085" y="192251"/>
                  </a:cubicBezTo>
                  <a:cubicBezTo>
                    <a:pt x="400717" y="193987"/>
                    <a:pt x="384885" y="178114"/>
                    <a:pt x="391457" y="172451"/>
                  </a:cubicBezTo>
                  <a:cubicBezTo>
                    <a:pt x="398030" y="166788"/>
                    <a:pt x="415019" y="179065"/>
                    <a:pt x="432794" y="175262"/>
                  </a:cubicBezTo>
                  <a:cubicBezTo>
                    <a:pt x="450568" y="171459"/>
                    <a:pt x="438415" y="156454"/>
                    <a:pt x="450692" y="156454"/>
                  </a:cubicBezTo>
                  <a:cubicBezTo>
                    <a:pt x="459373" y="156454"/>
                    <a:pt x="478925" y="143268"/>
                    <a:pt x="517533" y="121608"/>
                  </a:cubicBezTo>
                  <a:cubicBezTo>
                    <a:pt x="556141" y="99947"/>
                    <a:pt x="586358" y="104164"/>
                    <a:pt x="588218" y="91763"/>
                  </a:cubicBezTo>
                  <a:cubicBezTo>
                    <a:pt x="590078" y="79362"/>
                    <a:pt x="534481" y="91763"/>
                    <a:pt x="525139" y="87960"/>
                  </a:cubicBezTo>
                  <a:cubicBezTo>
                    <a:pt x="515797" y="84157"/>
                    <a:pt x="563747" y="73864"/>
                    <a:pt x="575032" y="76675"/>
                  </a:cubicBezTo>
                  <a:cubicBezTo>
                    <a:pt x="586316" y="79486"/>
                    <a:pt x="601404" y="76675"/>
                    <a:pt x="640012" y="57826"/>
                  </a:cubicBezTo>
                  <a:cubicBezTo>
                    <a:pt x="678620" y="38976"/>
                    <a:pt x="661673" y="34305"/>
                    <a:pt x="645676" y="37157"/>
                  </a:cubicBezTo>
                  <a:cubicBezTo>
                    <a:pt x="629678" y="40010"/>
                    <a:pt x="611780" y="34347"/>
                    <a:pt x="612607" y="23971"/>
                  </a:cubicBezTo>
                  <a:cubicBezTo>
                    <a:pt x="613433" y="13596"/>
                    <a:pt x="589045" y="23020"/>
                    <a:pt x="588094" y="17399"/>
                  </a:cubicBezTo>
                  <a:cubicBezTo>
                    <a:pt x="587143" y="11777"/>
                    <a:pt x="564574" y="14547"/>
                    <a:pt x="540061" y="23971"/>
                  </a:cubicBezTo>
                  <a:cubicBezTo>
                    <a:pt x="515549" y="33396"/>
                    <a:pt x="538201" y="14547"/>
                    <a:pt x="548328" y="10785"/>
                  </a:cubicBezTo>
                  <a:cubicBezTo>
                    <a:pt x="558456" y="7023"/>
                    <a:pt x="486324" y="10785"/>
                    <a:pt x="473923" y="2311"/>
                  </a:cubicBezTo>
                  <a:cubicBezTo>
                    <a:pt x="461522" y="-6163"/>
                    <a:pt x="447550" y="16448"/>
                    <a:pt x="436266" y="5122"/>
                  </a:cubicBezTo>
                  <a:cubicBezTo>
                    <a:pt x="424981" y="-6204"/>
                    <a:pt x="395756" y="3262"/>
                    <a:pt x="399518" y="11736"/>
                  </a:cubicBezTo>
                  <a:cubicBezTo>
                    <a:pt x="403279" y="20210"/>
                    <a:pt x="394806" y="20210"/>
                    <a:pt x="383521" y="10785"/>
                  </a:cubicBezTo>
                  <a:cubicBezTo>
                    <a:pt x="372236" y="1360"/>
                    <a:pt x="350452" y="11736"/>
                    <a:pt x="330775" y="8925"/>
                  </a:cubicBezTo>
                  <a:cubicBezTo>
                    <a:pt x="311100" y="6114"/>
                    <a:pt x="319449" y="24922"/>
                    <a:pt x="297706" y="15497"/>
                  </a:cubicBezTo>
                  <a:cubicBezTo>
                    <a:pt x="275964" y="6073"/>
                    <a:pt x="252526" y="10785"/>
                    <a:pt x="259099" y="13596"/>
                  </a:cubicBezTo>
                  <a:cubicBezTo>
                    <a:pt x="265671" y="16407"/>
                    <a:pt x="257238" y="22111"/>
                    <a:pt x="247814" y="19259"/>
                  </a:cubicBezTo>
                  <a:cubicBezTo>
                    <a:pt x="238389" y="16407"/>
                    <a:pt x="229915" y="20210"/>
                    <a:pt x="234627" y="29634"/>
                  </a:cubicBezTo>
                  <a:cubicBezTo>
                    <a:pt x="239340" y="39059"/>
                    <a:pt x="199781" y="26782"/>
                    <a:pt x="199781" y="37157"/>
                  </a:cubicBezTo>
                  <a:cubicBezTo>
                    <a:pt x="199781" y="47533"/>
                    <a:pt x="185644" y="53155"/>
                    <a:pt x="174359" y="43771"/>
                  </a:cubicBezTo>
                  <a:cubicBezTo>
                    <a:pt x="163074" y="34388"/>
                    <a:pt x="127236" y="31370"/>
                    <a:pt x="137611" y="39968"/>
                  </a:cubicBezTo>
                  <a:cubicBezTo>
                    <a:pt x="147987" y="48566"/>
                    <a:pt x="105575" y="43771"/>
                    <a:pt x="116943" y="52369"/>
                  </a:cubicBezTo>
                  <a:cubicBezTo>
                    <a:pt x="128310" y="60967"/>
                    <a:pt x="102806" y="67416"/>
                    <a:pt x="102806" y="62703"/>
                  </a:cubicBezTo>
                  <a:cubicBezTo>
                    <a:pt x="102806" y="57991"/>
                    <a:pt x="79244" y="49517"/>
                    <a:pt x="69737" y="57991"/>
                  </a:cubicBezTo>
                  <a:cubicBezTo>
                    <a:pt x="60230" y="66465"/>
                    <a:pt x="57336" y="76840"/>
                    <a:pt x="52789" y="71177"/>
                  </a:cubicBezTo>
                  <a:cubicBezTo>
                    <a:pt x="48242" y="65514"/>
                    <a:pt x="27367" y="67416"/>
                    <a:pt x="7609" y="74939"/>
                  </a:cubicBezTo>
                  <a:cubicBezTo>
                    <a:pt x="-12150" y="82462"/>
                    <a:pt x="10874" y="88125"/>
                    <a:pt x="24060" y="79651"/>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45" name="Freeform: Shape 444">
              <a:extLst>
                <a:ext uri="{FF2B5EF4-FFF2-40B4-BE49-F238E27FC236}">
                  <a16:creationId xmlns:a16="http://schemas.microsoft.com/office/drawing/2014/main" id="{07659202-C072-403F-A179-B8674644DCC9}"/>
                </a:ext>
              </a:extLst>
            </p:cNvPr>
            <p:cNvSpPr/>
            <p:nvPr/>
          </p:nvSpPr>
          <p:spPr>
            <a:xfrm>
              <a:off x="2287922" y="1692093"/>
              <a:ext cx="19911" cy="23652"/>
            </a:xfrm>
            <a:custGeom>
              <a:avLst/>
              <a:gdLst>
                <a:gd name="connsiteX0" fmla="*/ 8717 w 19911"/>
                <a:gd name="connsiteY0" fmla="*/ 23508 h 23652"/>
                <a:gd name="connsiteX1" fmla="*/ 11528 w 19911"/>
                <a:gd name="connsiteY1" fmla="*/ -53 h 23652"/>
                <a:gd name="connsiteX2" fmla="*/ 8717 w 19911"/>
                <a:gd name="connsiteY2" fmla="*/ 23508 h 23652"/>
              </a:gdLst>
              <a:ahLst/>
              <a:cxnLst>
                <a:cxn ang="0">
                  <a:pos x="connsiteX0" y="connsiteY0"/>
                </a:cxn>
                <a:cxn ang="0">
                  <a:pos x="connsiteX1" y="connsiteY1"/>
                </a:cxn>
                <a:cxn ang="0">
                  <a:pos x="connsiteX2" y="connsiteY2"/>
                </a:cxn>
              </a:cxnLst>
              <a:rect l="l" t="t" r="r" b="b"/>
              <a:pathLst>
                <a:path w="19911" h="23652">
                  <a:moveTo>
                    <a:pt x="8717" y="23508"/>
                  </a:moveTo>
                  <a:cubicBezTo>
                    <a:pt x="15289" y="22558"/>
                    <a:pt x="28475" y="-1004"/>
                    <a:pt x="11528" y="-53"/>
                  </a:cubicBezTo>
                  <a:cubicBezTo>
                    <a:pt x="-5420" y="898"/>
                    <a:pt x="-1535" y="24955"/>
                    <a:pt x="8717" y="23508"/>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46" name="Freeform: Shape 445">
              <a:extLst>
                <a:ext uri="{FF2B5EF4-FFF2-40B4-BE49-F238E27FC236}">
                  <a16:creationId xmlns:a16="http://schemas.microsoft.com/office/drawing/2014/main" id="{90A9526C-FBF5-47D7-9450-9AFFA7412124}"/>
                </a:ext>
              </a:extLst>
            </p:cNvPr>
            <p:cNvSpPr/>
            <p:nvPr/>
          </p:nvSpPr>
          <p:spPr>
            <a:xfrm>
              <a:off x="2209982" y="1669757"/>
              <a:ext cx="39764" cy="27282"/>
            </a:xfrm>
            <a:custGeom>
              <a:avLst/>
              <a:gdLst>
                <a:gd name="connsiteX0" fmla="*/ 3778 w 39764"/>
                <a:gd name="connsiteY0" fmla="*/ 25136 h 27282"/>
                <a:gd name="connsiteX1" fmla="*/ 39575 w 39764"/>
                <a:gd name="connsiteY1" fmla="*/ 1574 h 27282"/>
                <a:gd name="connsiteX2" fmla="*/ 3778 w 39764"/>
                <a:gd name="connsiteY2" fmla="*/ 25136 h 27282"/>
              </a:gdLst>
              <a:ahLst/>
              <a:cxnLst>
                <a:cxn ang="0">
                  <a:pos x="connsiteX0" y="connsiteY0"/>
                </a:cxn>
                <a:cxn ang="0">
                  <a:pos x="connsiteX1" y="connsiteY1"/>
                </a:cxn>
                <a:cxn ang="0">
                  <a:pos x="connsiteX2" y="connsiteY2"/>
                </a:cxn>
              </a:cxnLst>
              <a:rect l="l" t="t" r="r" b="b"/>
              <a:pathLst>
                <a:path w="39764" h="27282">
                  <a:moveTo>
                    <a:pt x="3778" y="25136"/>
                  </a:moveTo>
                  <a:cubicBezTo>
                    <a:pt x="18824" y="34561"/>
                    <a:pt x="41435" y="9097"/>
                    <a:pt x="39575" y="1574"/>
                  </a:cubicBezTo>
                  <a:cubicBezTo>
                    <a:pt x="37715" y="-5949"/>
                    <a:pt x="-14452" y="13975"/>
                    <a:pt x="3778" y="25136"/>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47" name="Freeform: Shape 446">
              <a:extLst>
                <a:ext uri="{FF2B5EF4-FFF2-40B4-BE49-F238E27FC236}">
                  <a16:creationId xmlns:a16="http://schemas.microsoft.com/office/drawing/2014/main" id="{317C672B-445D-4CA7-8A31-A7963C9C317F}"/>
                </a:ext>
              </a:extLst>
            </p:cNvPr>
            <p:cNvSpPr/>
            <p:nvPr/>
          </p:nvSpPr>
          <p:spPr>
            <a:xfrm>
              <a:off x="2137447" y="1570203"/>
              <a:ext cx="144265" cy="92783"/>
            </a:xfrm>
            <a:custGeom>
              <a:avLst/>
              <a:gdLst>
                <a:gd name="connsiteX0" fmla="*/ 144105 w 144265"/>
                <a:gd name="connsiteY0" fmla="*/ 72854 h 92783"/>
                <a:gd name="connsiteX1" fmla="*/ 114921 w 144265"/>
                <a:gd name="connsiteY1" fmla="*/ 49334 h 92783"/>
                <a:gd name="connsiteX2" fmla="*/ 73585 w 144265"/>
                <a:gd name="connsiteY2" fmla="*/ 24821 h 92783"/>
                <a:gd name="connsiteX3" fmla="*/ 47212 w 144265"/>
                <a:gd name="connsiteY3" fmla="*/ 5063 h 92783"/>
                <a:gd name="connsiteX4" fmla="*/ 23692 w 144265"/>
                <a:gd name="connsiteY4" fmla="*/ 19199 h 92783"/>
                <a:gd name="connsiteX5" fmla="*/ 18029 w 144265"/>
                <a:gd name="connsiteY5" fmla="*/ 48383 h 92783"/>
                <a:gd name="connsiteX6" fmla="*/ 130 w 144265"/>
                <a:gd name="connsiteY6" fmla="*/ 76616 h 92783"/>
                <a:gd name="connsiteX7" fmla="*/ 26503 w 144265"/>
                <a:gd name="connsiteY7" fmla="*/ 75706 h 92783"/>
                <a:gd name="connsiteX8" fmla="*/ 37829 w 144265"/>
                <a:gd name="connsiteY8" fmla="*/ 92654 h 92783"/>
                <a:gd name="connsiteX9" fmla="*/ 73585 w 144265"/>
                <a:gd name="connsiteY9" fmla="*/ 72854 h 92783"/>
                <a:gd name="connsiteX10" fmla="*/ 100908 w 144265"/>
                <a:gd name="connsiteY10" fmla="*/ 71903 h 92783"/>
                <a:gd name="connsiteX11" fmla="*/ 144105 w 144265"/>
                <a:gd name="connsiteY11" fmla="*/ 72854 h 9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265" h="92783">
                  <a:moveTo>
                    <a:pt x="144105" y="72854"/>
                  </a:moveTo>
                  <a:cubicBezTo>
                    <a:pt x="146006" y="63471"/>
                    <a:pt x="113020" y="59668"/>
                    <a:pt x="114921" y="49334"/>
                  </a:cubicBezTo>
                  <a:cubicBezTo>
                    <a:pt x="116823" y="39000"/>
                    <a:pt x="83836" y="30484"/>
                    <a:pt x="73585" y="24821"/>
                  </a:cubicBezTo>
                  <a:cubicBezTo>
                    <a:pt x="63334" y="19158"/>
                    <a:pt x="47212" y="16347"/>
                    <a:pt x="47212" y="5063"/>
                  </a:cubicBezTo>
                  <a:cubicBezTo>
                    <a:pt x="47212" y="-6222"/>
                    <a:pt x="24643" y="2210"/>
                    <a:pt x="23692" y="19199"/>
                  </a:cubicBezTo>
                  <a:cubicBezTo>
                    <a:pt x="22741" y="36189"/>
                    <a:pt x="13317" y="32344"/>
                    <a:pt x="18029" y="48383"/>
                  </a:cubicBezTo>
                  <a:cubicBezTo>
                    <a:pt x="22741" y="64421"/>
                    <a:pt x="-2639" y="68183"/>
                    <a:pt x="130" y="76616"/>
                  </a:cubicBezTo>
                  <a:cubicBezTo>
                    <a:pt x="2900" y="85048"/>
                    <a:pt x="15218" y="75706"/>
                    <a:pt x="26503" y="75706"/>
                  </a:cubicBezTo>
                  <a:cubicBezTo>
                    <a:pt x="37788" y="75706"/>
                    <a:pt x="23444" y="91455"/>
                    <a:pt x="37829" y="92654"/>
                  </a:cubicBezTo>
                  <a:cubicBezTo>
                    <a:pt x="49114" y="93605"/>
                    <a:pt x="68872" y="80253"/>
                    <a:pt x="73585" y="72854"/>
                  </a:cubicBezTo>
                  <a:cubicBezTo>
                    <a:pt x="78297" y="65455"/>
                    <a:pt x="87722" y="62520"/>
                    <a:pt x="100908" y="71903"/>
                  </a:cubicBezTo>
                  <a:cubicBezTo>
                    <a:pt x="114094" y="81287"/>
                    <a:pt x="142244" y="82279"/>
                    <a:pt x="144105" y="72854"/>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48" name="Freeform: Shape 447">
              <a:extLst>
                <a:ext uri="{FF2B5EF4-FFF2-40B4-BE49-F238E27FC236}">
                  <a16:creationId xmlns:a16="http://schemas.microsoft.com/office/drawing/2014/main" id="{78F4C07C-FEE3-46BC-98FB-A04603E15F5E}"/>
                </a:ext>
              </a:extLst>
            </p:cNvPr>
            <p:cNvSpPr/>
            <p:nvPr/>
          </p:nvSpPr>
          <p:spPr>
            <a:xfrm>
              <a:off x="2079279" y="1265166"/>
              <a:ext cx="616279" cy="442926"/>
            </a:xfrm>
            <a:custGeom>
              <a:avLst/>
              <a:gdLst>
                <a:gd name="connsiteX0" fmla="*/ 510268 w 616276"/>
                <a:gd name="connsiteY0" fmla="*/ 295013 h 442928"/>
                <a:gd name="connsiteX1" fmla="*/ 541353 w 616276"/>
                <a:gd name="connsiteY1" fmla="*/ 325147 h 442928"/>
                <a:gd name="connsiteX2" fmla="*/ 563963 w 616276"/>
                <a:gd name="connsiteY2" fmla="*/ 319526 h 442928"/>
                <a:gd name="connsiteX3" fmla="*/ 585624 w 616276"/>
                <a:gd name="connsiteY3" fmla="*/ 307125 h 442928"/>
                <a:gd name="connsiteX4" fmla="*/ 612947 w 616276"/>
                <a:gd name="connsiteY4" fmla="*/ 279843 h 442928"/>
                <a:gd name="connsiteX5" fmla="*/ 588435 w 616276"/>
                <a:gd name="connsiteY5" fmla="*/ 264755 h 442928"/>
                <a:gd name="connsiteX6" fmla="*/ 570536 w 616276"/>
                <a:gd name="connsiteY6" fmla="*/ 248758 h 442928"/>
                <a:gd name="connsiteX7" fmla="*/ 532879 w 616276"/>
                <a:gd name="connsiteY7" fmla="*/ 228958 h 442928"/>
                <a:gd name="connsiteX8" fmla="*/ 495056 w 616276"/>
                <a:gd name="connsiteY8" fmla="*/ 216020 h 442928"/>
                <a:gd name="connsiteX9" fmla="*/ 466823 w 616276"/>
                <a:gd name="connsiteY9" fmla="*/ 192499 h 442928"/>
                <a:gd name="connsiteX10" fmla="*/ 496007 w 616276"/>
                <a:gd name="connsiteY10" fmla="*/ 185885 h 442928"/>
                <a:gd name="connsiteX11" fmla="*/ 471536 w 616276"/>
                <a:gd name="connsiteY11" fmla="*/ 173485 h 442928"/>
                <a:gd name="connsiteX12" fmla="*/ 483936 w 616276"/>
                <a:gd name="connsiteY12" fmla="*/ 164060 h 442928"/>
                <a:gd name="connsiteX13" fmla="*/ 472610 w 616276"/>
                <a:gd name="connsiteY13" fmla="*/ 146161 h 442928"/>
                <a:gd name="connsiteX14" fmla="*/ 457564 w 616276"/>
                <a:gd name="connsiteY14" fmla="*/ 153685 h 442928"/>
                <a:gd name="connsiteX15" fmla="*/ 461326 w 616276"/>
                <a:gd name="connsiteY15" fmla="*/ 136737 h 442928"/>
                <a:gd name="connsiteX16" fmla="*/ 428257 w 616276"/>
                <a:gd name="connsiteY16" fmla="*/ 126403 h 442928"/>
                <a:gd name="connsiteX17" fmla="*/ 413169 w 616276"/>
                <a:gd name="connsiteY17" fmla="*/ 116027 h 442928"/>
                <a:gd name="connsiteX18" fmla="*/ 385846 w 616276"/>
                <a:gd name="connsiteY18" fmla="*/ 121690 h 442928"/>
                <a:gd name="connsiteX19" fmla="*/ 378322 w 616276"/>
                <a:gd name="connsiteY19" fmla="*/ 115076 h 442928"/>
                <a:gd name="connsiteX20" fmla="*/ 396221 w 616276"/>
                <a:gd name="connsiteY20" fmla="*/ 98129 h 442928"/>
                <a:gd name="connsiteX21" fmla="*/ 364185 w 616276"/>
                <a:gd name="connsiteY21" fmla="*/ 99079 h 442928"/>
                <a:gd name="connsiteX22" fmla="*/ 339714 w 616276"/>
                <a:gd name="connsiteY22" fmla="*/ 79321 h 442928"/>
                <a:gd name="connsiteX23" fmla="*/ 313342 w 616276"/>
                <a:gd name="connsiteY23" fmla="*/ 64233 h 442928"/>
                <a:gd name="connsiteX24" fmla="*/ 268202 w 616276"/>
                <a:gd name="connsiteY24" fmla="*/ 46541 h 442928"/>
                <a:gd name="connsiteX25" fmla="*/ 244682 w 616276"/>
                <a:gd name="connsiteY25" fmla="*/ 64439 h 442928"/>
                <a:gd name="connsiteX26" fmla="*/ 231496 w 616276"/>
                <a:gd name="connsiteY26" fmla="*/ 59727 h 442928"/>
                <a:gd name="connsiteX27" fmla="*/ 196608 w 616276"/>
                <a:gd name="connsiteY27" fmla="*/ 71012 h 442928"/>
                <a:gd name="connsiteX28" fmla="*/ 197559 w 616276"/>
                <a:gd name="connsiteY28" fmla="*/ 35256 h 442928"/>
                <a:gd name="connsiteX29" fmla="*/ 182512 w 616276"/>
                <a:gd name="connsiteY29" fmla="*/ 9834 h 442928"/>
                <a:gd name="connsiteX30" fmla="*/ 141176 w 616276"/>
                <a:gd name="connsiteY30" fmla="*/ 9834 h 442928"/>
                <a:gd name="connsiteX31" fmla="*/ 95995 w 616276"/>
                <a:gd name="connsiteY31" fmla="*/ 27692 h 442928"/>
                <a:gd name="connsiteX32" fmla="*/ 102568 w 616276"/>
                <a:gd name="connsiteY32" fmla="*/ 58776 h 442928"/>
                <a:gd name="connsiteX33" fmla="*/ 91283 w 616276"/>
                <a:gd name="connsiteY33" fmla="*/ 78576 h 442928"/>
                <a:gd name="connsiteX34" fmla="*/ 113853 w 616276"/>
                <a:gd name="connsiteY34" fmla="*/ 94574 h 442928"/>
                <a:gd name="connsiteX35" fmla="*/ 78097 w 616276"/>
                <a:gd name="connsiteY35" fmla="*/ 80437 h 442928"/>
                <a:gd name="connsiteX36" fmla="*/ 73384 w 616276"/>
                <a:gd name="connsiteY36" fmla="*/ 53155 h 442928"/>
                <a:gd name="connsiteX37" fmla="*/ 84669 w 616276"/>
                <a:gd name="connsiteY37" fmla="*/ 22979 h 442928"/>
                <a:gd name="connsiteX38" fmla="*/ 106329 w 616276"/>
                <a:gd name="connsiteY38" fmla="*/ 4171 h 442928"/>
                <a:gd name="connsiteX39" fmla="*/ 22499 w 616276"/>
                <a:gd name="connsiteY39" fmla="*/ 24839 h 442928"/>
                <a:gd name="connsiteX40" fmla="*/ 2741 w 616276"/>
                <a:gd name="connsiteY40" fmla="*/ 98294 h 442928"/>
                <a:gd name="connsiteX41" fmla="*/ 47921 w 616276"/>
                <a:gd name="connsiteY41" fmla="*/ 106768 h 442928"/>
                <a:gd name="connsiteX42" fmla="*/ 43250 w 616276"/>
                <a:gd name="connsiteY42" fmla="*/ 116193 h 442928"/>
                <a:gd name="connsiteX43" fmla="*/ 11215 w 616276"/>
                <a:gd name="connsiteY43" fmla="*/ 119045 h 442928"/>
                <a:gd name="connsiteX44" fmla="*/ 52551 w 616276"/>
                <a:gd name="connsiteY44" fmla="*/ 139713 h 442928"/>
                <a:gd name="connsiteX45" fmla="*/ 74211 w 616276"/>
                <a:gd name="connsiteY45" fmla="*/ 144425 h 442928"/>
                <a:gd name="connsiteX46" fmla="*/ 116581 w 616276"/>
                <a:gd name="connsiteY46" fmla="*/ 150998 h 442928"/>
                <a:gd name="connsiteX47" fmla="*/ 163663 w 616276"/>
                <a:gd name="connsiteY47" fmla="*/ 159472 h 442928"/>
                <a:gd name="connsiteX48" fmla="*/ 185323 w 616276"/>
                <a:gd name="connsiteY48" fmla="*/ 150047 h 442928"/>
                <a:gd name="connsiteX49" fmla="*/ 233356 w 616276"/>
                <a:gd name="connsiteY49" fmla="*/ 156661 h 442928"/>
                <a:gd name="connsiteX50" fmla="*/ 230545 w 616276"/>
                <a:gd name="connsiteY50" fmla="*/ 143475 h 442928"/>
                <a:gd name="connsiteX51" fmla="*/ 235257 w 616276"/>
                <a:gd name="connsiteY51" fmla="*/ 133099 h 442928"/>
                <a:gd name="connsiteX52" fmla="*/ 260679 w 616276"/>
                <a:gd name="connsiteY52" fmla="*/ 149138 h 442928"/>
                <a:gd name="connsiteX53" fmla="*/ 271964 w 616276"/>
                <a:gd name="connsiteY53" fmla="*/ 159472 h 442928"/>
                <a:gd name="connsiteX54" fmla="*/ 304000 w 616276"/>
                <a:gd name="connsiteY54" fmla="*/ 181132 h 442928"/>
                <a:gd name="connsiteX55" fmla="*/ 283332 w 616276"/>
                <a:gd name="connsiteY55" fmla="*/ 199031 h 442928"/>
                <a:gd name="connsiteX56" fmla="*/ 316401 w 616276"/>
                <a:gd name="connsiteY56" fmla="*/ 189647 h 442928"/>
                <a:gd name="connsiteX57" fmla="*/ 336201 w 616276"/>
                <a:gd name="connsiteY57" fmla="*/ 210315 h 442928"/>
                <a:gd name="connsiteX58" fmla="*/ 368195 w 616276"/>
                <a:gd name="connsiteY58" fmla="*/ 230983 h 442928"/>
                <a:gd name="connsiteX59" fmla="*/ 368195 w 616276"/>
                <a:gd name="connsiteY59" fmla="*/ 267690 h 442928"/>
                <a:gd name="connsiteX60" fmla="*/ 403041 w 616276"/>
                <a:gd name="connsiteY60" fmla="*/ 264879 h 442928"/>
                <a:gd name="connsiteX61" fmla="*/ 436110 w 616276"/>
                <a:gd name="connsiteY61" fmla="*/ 280876 h 442928"/>
                <a:gd name="connsiteX62" fmla="*/ 405025 w 616276"/>
                <a:gd name="connsiteY62" fmla="*/ 295964 h 442928"/>
                <a:gd name="connsiteX63" fmla="*/ 351288 w 616276"/>
                <a:gd name="connsiteY63" fmla="*/ 276205 h 442928"/>
                <a:gd name="connsiteX64" fmla="*/ 345667 w 616276"/>
                <a:gd name="connsiteY64" fmla="*/ 311961 h 442928"/>
                <a:gd name="connsiteX65" fmla="*/ 295732 w 616276"/>
                <a:gd name="connsiteY65" fmla="*/ 322337 h 442928"/>
                <a:gd name="connsiteX66" fmla="*/ 267500 w 616276"/>
                <a:gd name="connsiteY66" fmla="*/ 328000 h 442928"/>
                <a:gd name="connsiteX67" fmla="*/ 255099 w 616276"/>
                <a:gd name="connsiteY67" fmla="*/ 354372 h 442928"/>
                <a:gd name="connsiteX68" fmla="*/ 302222 w 616276"/>
                <a:gd name="connsiteY68" fmla="*/ 356232 h 442928"/>
                <a:gd name="connsiteX69" fmla="*/ 322890 w 616276"/>
                <a:gd name="connsiteY69" fmla="*/ 352471 h 442928"/>
                <a:gd name="connsiteX70" fmla="*/ 354885 w 616276"/>
                <a:gd name="connsiteY70" fmla="*/ 350611 h 442928"/>
                <a:gd name="connsiteX71" fmla="*/ 379397 w 616276"/>
                <a:gd name="connsiteY71" fmla="*/ 372271 h 442928"/>
                <a:gd name="connsiteX72" fmla="*/ 391798 w 616276"/>
                <a:gd name="connsiteY72" fmla="*/ 399594 h 442928"/>
                <a:gd name="connsiteX73" fmla="*/ 442642 w 616276"/>
                <a:gd name="connsiteY73" fmla="*/ 415591 h 442928"/>
                <a:gd name="connsiteX74" fmla="*/ 508780 w 616276"/>
                <a:gd name="connsiteY74" fmla="*/ 441013 h 442928"/>
                <a:gd name="connsiteX75" fmla="*/ 453224 w 616276"/>
                <a:gd name="connsiteY75" fmla="*/ 384506 h 442928"/>
                <a:gd name="connsiteX76" fmla="*/ 485259 w 616276"/>
                <a:gd name="connsiteY76" fmla="*/ 390169 h 442928"/>
                <a:gd name="connsiteX77" fmla="*/ 542717 w 616276"/>
                <a:gd name="connsiteY77" fmla="*/ 393931 h 442928"/>
                <a:gd name="connsiteX78" fmla="*/ 531390 w 616276"/>
                <a:gd name="connsiteY78" fmla="*/ 369419 h 442928"/>
                <a:gd name="connsiteX79" fmla="*/ 509730 w 616276"/>
                <a:gd name="connsiteY79" fmla="*/ 340235 h 442928"/>
                <a:gd name="connsiteX80" fmla="*/ 474884 w 616276"/>
                <a:gd name="connsiteY80" fmla="*/ 308200 h 442928"/>
                <a:gd name="connsiteX81" fmla="*/ 480547 w 616276"/>
                <a:gd name="connsiteY81" fmla="*/ 284679 h 442928"/>
                <a:gd name="connsiteX82" fmla="*/ 510268 w 616276"/>
                <a:gd name="connsiteY82" fmla="*/ 295013 h 442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16276" h="442928">
                  <a:moveTo>
                    <a:pt x="510268" y="295013"/>
                  </a:moveTo>
                  <a:cubicBezTo>
                    <a:pt x="521552" y="295964"/>
                    <a:pt x="523454" y="310101"/>
                    <a:pt x="541353" y="325147"/>
                  </a:cubicBezTo>
                  <a:cubicBezTo>
                    <a:pt x="559251" y="340194"/>
                    <a:pt x="561111" y="329860"/>
                    <a:pt x="563963" y="319526"/>
                  </a:cubicBezTo>
                  <a:cubicBezTo>
                    <a:pt x="566816" y="309192"/>
                    <a:pt x="586575" y="317624"/>
                    <a:pt x="585624" y="307125"/>
                  </a:cubicBezTo>
                  <a:cubicBezTo>
                    <a:pt x="584673" y="296625"/>
                    <a:pt x="601621" y="284555"/>
                    <a:pt x="612947" y="279843"/>
                  </a:cubicBezTo>
                  <a:cubicBezTo>
                    <a:pt x="624273" y="275131"/>
                    <a:pt x="603522" y="263804"/>
                    <a:pt x="588435" y="264755"/>
                  </a:cubicBezTo>
                  <a:cubicBezTo>
                    <a:pt x="573347" y="265706"/>
                    <a:pt x="570536" y="255331"/>
                    <a:pt x="570536" y="248758"/>
                  </a:cubicBezTo>
                  <a:cubicBezTo>
                    <a:pt x="570536" y="242185"/>
                    <a:pt x="542303" y="226147"/>
                    <a:pt x="532879" y="228958"/>
                  </a:cubicBezTo>
                  <a:cubicBezTo>
                    <a:pt x="523454" y="231769"/>
                    <a:pt x="507457" y="216846"/>
                    <a:pt x="495056" y="216020"/>
                  </a:cubicBezTo>
                  <a:cubicBezTo>
                    <a:pt x="482655" y="215193"/>
                    <a:pt x="464922" y="205686"/>
                    <a:pt x="466823" y="192499"/>
                  </a:cubicBezTo>
                  <a:cubicBezTo>
                    <a:pt x="468725" y="179313"/>
                    <a:pt x="491294" y="196261"/>
                    <a:pt x="496007" y="185885"/>
                  </a:cubicBezTo>
                  <a:cubicBezTo>
                    <a:pt x="500719" y="175510"/>
                    <a:pt x="472445" y="181173"/>
                    <a:pt x="471536" y="173485"/>
                  </a:cubicBezTo>
                  <a:cubicBezTo>
                    <a:pt x="470626" y="165796"/>
                    <a:pt x="478108" y="168772"/>
                    <a:pt x="483936" y="164060"/>
                  </a:cubicBezTo>
                  <a:cubicBezTo>
                    <a:pt x="489765" y="159348"/>
                    <a:pt x="479224" y="149923"/>
                    <a:pt x="472610" y="146161"/>
                  </a:cubicBezTo>
                  <a:cubicBezTo>
                    <a:pt x="465996" y="142400"/>
                    <a:pt x="464343" y="153685"/>
                    <a:pt x="457564" y="153685"/>
                  </a:cubicBezTo>
                  <a:cubicBezTo>
                    <a:pt x="450785" y="153685"/>
                    <a:pt x="456613" y="143351"/>
                    <a:pt x="461326" y="136737"/>
                  </a:cubicBezTo>
                  <a:cubicBezTo>
                    <a:pt x="466038" y="130123"/>
                    <a:pt x="439665" y="122641"/>
                    <a:pt x="428257" y="126403"/>
                  </a:cubicBezTo>
                  <a:cubicBezTo>
                    <a:pt x="416848" y="130164"/>
                    <a:pt x="413169" y="123550"/>
                    <a:pt x="413169" y="116027"/>
                  </a:cubicBezTo>
                  <a:cubicBezTo>
                    <a:pt x="413169" y="108504"/>
                    <a:pt x="393410" y="116027"/>
                    <a:pt x="385846" y="121690"/>
                  </a:cubicBezTo>
                  <a:cubicBezTo>
                    <a:pt x="378281" y="127353"/>
                    <a:pt x="368898" y="116027"/>
                    <a:pt x="378322" y="115076"/>
                  </a:cubicBezTo>
                  <a:cubicBezTo>
                    <a:pt x="387747" y="114126"/>
                    <a:pt x="398990" y="106809"/>
                    <a:pt x="396221" y="98129"/>
                  </a:cubicBezTo>
                  <a:cubicBezTo>
                    <a:pt x="393451" y="89448"/>
                    <a:pt x="368898" y="88704"/>
                    <a:pt x="364185" y="99079"/>
                  </a:cubicBezTo>
                  <a:cubicBezTo>
                    <a:pt x="359473" y="109455"/>
                    <a:pt x="339714" y="87795"/>
                    <a:pt x="339714" y="79321"/>
                  </a:cubicBezTo>
                  <a:cubicBezTo>
                    <a:pt x="339714" y="70847"/>
                    <a:pt x="309580" y="78370"/>
                    <a:pt x="313342" y="64233"/>
                  </a:cubicBezTo>
                  <a:cubicBezTo>
                    <a:pt x="317103" y="50096"/>
                    <a:pt x="278578" y="46541"/>
                    <a:pt x="268202" y="46541"/>
                  </a:cubicBezTo>
                  <a:cubicBezTo>
                    <a:pt x="257827" y="46541"/>
                    <a:pt x="242780" y="55015"/>
                    <a:pt x="244682" y="64439"/>
                  </a:cubicBezTo>
                  <a:cubicBezTo>
                    <a:pt x="246584" y="73864"/>
                    <a:pt x="233356" y="70103"/>
                    <a:pt x="231496" y="59727"/>
                  </a:cubicBezTo>
                  <a:cubicBezTo>
                    <a:pt x="229636" y="49352"/>
                    <a:pt x="204173" y="71012"/>
                    <a:pt x="196608" y="71012"/>
                  </a:cubicBezTo>
                  <a:cubicBezTo>
                    <a:pt x="189043" y="71012"/>
                    <a:pt x="201320" y="43730"/>
                    <a:pt x="197559" y="35256"/>
                  </a:cubicBezTo>
                  <a:cubicBezTo>
                    <a:pt x="193797" y="26782"/>
                    <a:pt x="188175" y="23930"/>
                    <a:pt x="182512" y="9834"/>
                  </a:cubicBezTo>
                  <a:cubicBezTo>
                    <a:pt x="176849" y="-4261"/>
                    <a:pt x="148575" y="1319"/>
                    <a:pt x="141176" y="9834"/>
                  </a:cubicBezTo>
                  <a:cubicBezTo>
                    <a:pt x="133777" y="18349"/>
                    <a:pt x="109182" y="14505"/>
                    <a:pt x="95995" y="27692"/>
                  </a:cubicBezTo>
                  <a:cubicBezTo>
                    <a:pt x="82809" y="40878"/>
                    <a:pt x="96905" y="54064"/>
                    <a:pt x="102568" y="58776"/>
                  </a:cubicBezTo>
                  <a:cubicBezTo>
                    <a:pt x="108231" y="63489"/>
                    <a:pt x="82809" y="71177"/>
                    <a:pt x="91283" y="78576"/>
                  </a:cubicBezTo>
                  <a:cubicBezTo>
                    <a:pt x="99757" y="85976"/>
                    <a:pt x="112943" y="82338"/>
                    <a:pt x="113853" y="94574"/>
                  </a:cubicBezTo>
                  <a:cubicBezTo>
                    <a:pt x="114762" y="106809"/>
                    <a:pt x="82809" y="90812"/>
                    <a:pt x="78097" y="80437"/>
                  </a:cubicBezTo>
                  <a:cubicBezTo>
                    <a:pt x="73384" y="70061"/>
                    <a:pt x="79957" y="60678"/>
                    <a:pt x="73384" y="53155"/>
                  </a:cubicBezTo>
                  <a:cubicBezTo>
                    <a:pt x="66812" y="45631"/>
                    <a:pt x="72434" y="36165"/>
                    <a:pt x="84669" y="22979"/>
                  </a:cubicBezTo>
                  <a:cubicBezTo>
                    <a:pt x="96905" y="9793"/>
                    <a:pt x="106329" y="11694"/>
                    <a:pt x="106329" y="4171"/>
                  </a:cubicBezTo>
                  <a:cubicBezTo>
                    <a:pt x="106329" y="-3352"/>
                    <a:pt x="53584" y="-3352"/>
                    <a:pt x="22499" y="24839"/>
                  </a:cubicBezTo>
                  <a:cubicBezTo>
                    <a:pt x="-8585" y="53031"/>
                    <a:pt x="839" y="90977"/>
                    <a:pt x="2741" y="98294"/>
                  </a:cubicBezTo>
                  <a:cubicBezTo>
                    <a:pt x="4642" y="105610"/>
                    <a:pt x="31924" y="102055"/>
                    <a:pt x="47921" y="106768"/>
                  </a:cubicBezTo>
                  <a:cubicBezTo>
                    <a:pt x="63919" y="111480"/>
                    <a:pt x="55486" y="118094"/>
                    <a:pt x="43250" y="116193"/>
                  </a:cubicBezTo>
                  <a:cubicBezTo>
                    <a:pt x="31015" y="114291"/>
                    <a:pt x="10181" y="110529"/>
                    <a:pt x="11215" y="119045"/>
                  </a:cubicBezTo>
                  <a:cubicBezTo>
                    <a:pt x="12248" y="127560"/>
                    <a:pt x="37587" y="143516"/>
                    <a:pt x="52551" y="139713"/>
                  </a:cubicBezTo>
                  <a:cubicBezTo>
                    <a:pt x="67515" y="135910"/>
                    <a:pt x="67597" y="135951"/>
                    <a:pt x="74211" y="144425"/>
                  </a:cubicBezTo>
                  <a:cubicBezTo>
                    <a:pt x="80825" y="152899"/>
                    <a:pt x="98682" y="150047"/>
                    <a:pt x="116581" y="150998"/>
                  </a:cubicBezTo>
                  <a:cubicBezTo>
                    <a:pt x="134480" y="151948"/>
                    <a:pt x="155189" y="158562"/>
                    <a:pt x="163663" y="159472"/>
                  </a:cubicBezTo>
                  <a:cubicBezTo>
                    <a:pt x="171972" y="159955"/>
                    <a:pt x="180011" y="156454"/>
                    <a:pt x="185323" y="150047"/>
                  </a:cubicBezTo>
                  <a:cubicBezTo>
                    <a:pt x="188175" y="145376"/>
                    <a:pt x="223022" y="157611"/>
                    <a:pt x="233356" y="156661"/>
                  </a:cubicBezTo>
                  <a:cubicBezTo>
                    <a:pt x="243690" y="155710"/>
                    <a:pt x="237117" y="146285"/>
                    <a:pt x="230545" y="143475"/>
                  </a:cubicBezTo>
                  <a:cubicBezTo>
                    <a:pt x="223973" y="140664"/>
                    <a:pt x="226783" y="128387"/>
                    <a:pt x="235257" y="133099"/>
                  </a:cubicBezTo>
                  <a:cubicBezTo>
                    <a:pt x="243731" y="137811"/>
                    <a:pt x="257868" y="140664"/>
                    <a:pt x="260679" y="149138"/>
                  </a:cubicBezTo>
                  <a:cubicBezTo>
                    <a:pt x="263077" y="156330"/>
                    <a:pt x="271013" y="152899"/>
                    <a:pt x="271964" y="159472"/>
                  </a:cubicBezTo>
                  <a:cubicBezTo>
                    <a:pt x="272915" y="166044"/>
                    <a:pt x="303049" y="173609"/>
                    <a:pt x="304000" y="181132"/>
                  </a:cubicBezTo>
                  <a:cubicBezTo>
                    <a:pt x="304950" y="188655"/>
                    <a:pt x="274816" y="192458"/>
                    <a:pt x="283332" y="199031"/>
                  </a:cubicBezTo>
                  <a:cubicBezTo>
                    <a:pt x="291847" y="205603"/>
                    <a:pt x="304992" y="190556"/>
                    <a:pt x="316401" y="189647"/>
                  </a:cubicBezTo>
                  <a:cubicBezTo>
                    <a:pt x="327809" y="188738"/>
                    <a:pt x="327727" y="214118"/>
                    <a:pt x="336201" y="210315"/>
                  </a:cubicBezTo>
                  <a:cubicBezTo>
                    <a:pt x="347733" y="205190"/>
                    <a:pt x="356869" y="215028"/>
                    <a:pt x="368195" y="230983"/>
                  </a:cubicBezTo>
                  <a:cubicBezTo>
                    <a:pt x="379521" y="246939"/>
                    <a:pt x="367286" y="262068"/>
                    <a:pt x="368195" y="267690"/>
                  </a:cubicBezTo>
                  <a:cubicBezTo>
                    <a:pt x="369104" y="273312"/>
                    <a:pt x="390806" y="271493"/>
                    <a:pt x="403041" y="264879"/>
                  </a:cubicBezTo>
                  <a:cubicBezTo>
                    <a:pt x="415277" y="258265"/>
                    <a:pt x="426603" y="272402"/>
                    <a:pt x="436110" y="280876"/>
                  </a:cubicBezTo>
                  <a:cubicBezTo>
                    <a:pt x="445618" y="289350"/>
                    <a:pt x="401264" y="303487"/>
                    <a:pt x="405025" y="295964"/>
                  </a:cubicBezTo>
                  <a:cubicBezTo>
                    <a:pt x="408787" y="288441"/>
                    <a:pt x="378653" y="265830"/>
                    <a:pt x="351288" y="276205"/>
                  </a:cubicBezTo>
                  <a:cubicBezTo>
                    <a:pt x="323924" y="286581"/>
                    <a:pt x="343021" y="302578"/>
                    <a:pt x="345667" y="311961"/>
                  </a:cubicBezTo>
                  <a:cubicBezTo>
                    <a:pt x="348312" y="321345"/>
                    <a:pt x="321154" y="330811"/>
                    <a:pt x="295732" y="322337"/>
                  </a:cubicBezTo>
                  <a:cubicBezTo>
                    <a:pt x="270311" y="313863"/>
                    <a:pt x="277834" y="328000"/>
                    <a:pt x="267500" y="328000"/>
                  </a:cubicBezTo>
                  <a:cubicBezTo>
                    <a:pt x="257166" y="328000"/>
                    <a:pt x="245798" y="343997"/>
                    <a:pt x="255099" y="354372"/>
                  </a:cubicBezTo>
                  <a:cubicBezTo>
                    <a:pt x="264400" y="364748"/>
                    <a:pt x="285233" y="355323"/>
                    <a:pt x="302222" y="356232"/>
                  </a:cubicBezTo>
                  <a:cubicBezTo>
                    <a:pt x="319211" y="357142"/>
                    <a:pt x="321030" y="361895"/>
                    <a:pt x="322890" y="352471"/>
                  </a:cubicBezTo>
                  <a:cubicBezTo>
                    <a:pt x="324750" y="343046"/>
                    <a:pt x="342649" y="347758"/>
                    <a:pt x="354885" y="350611"/>
                  </a:cubicBezTo>
                  <a:cubicBezTo>
                    <a:pt x="367120" y="353463"/>
                    <a:pt x="364309" y="370369"/>
                    <a:pt x="379397" y="372271"/>
                  </a:cubicBezTo>
                  <a:cubicBezTo>
                    <a:pt x="394485" y="374172"/>
                    <a:pt x="382208" y="389219"/>
                    <a:pt x="391798" y="399594"/>
                  </a:cubicBezTo>
                  <a:cubicBezTo>
                    <a:pt x="401388" y="409970"/>
                    <a:pt x="431357" y="404265"/>
                    <a:pt x="442642" y="415591"/>
                  </a:cubicBezTo>
                  <a:cubicBezTo>
                    <a:pt x="453926" y="426917"/>
                    <a:pt x="501877" y="449404"/>
                    <a:pt x="508780" y="441013"/>
                  </a:cubicBezTo>
                  <a:cubicBezTo>
                    <a:pt x="516344" y="431588"/>
                    <a:pt x="467443" y="388268"/>
                    <a:pt x="453224" y="384506"/>
                  </a:cubicBezTo>
                  <a:cubicBezTo>
                    <a:pt x="439004" y="380745"/>
                    <a:pt x="467361" y="376032"/>
                    <a:pt x="485259" y="390169"/>
                  </a:cubicBezTo>
                  <a:cubicBezTo>
                    <a:pt x="503158" y="404306"/>
                    <a:pt x="529531" y="410838"/>
                    <a:pt x="542717" y="393931"/>
                  </a:cubicBezTo>
                  <a:cubicBezTo>
                    <a:pt x="555903" y="377025"/>
                    <a:pt x="531390" y="381530"/>
                    <a:pt x="531390" y="369419"/>
                  </a:cubicBezTo>
                  <a:cubicBezTo>
                    <a:pt x="531390" y="357307"/>
                    <a:pt x="522917" y="340235"/>
                    <a:pt x="509730" y="340235"/>
                  </a:cubicBezTo>
                  <a:cubicBezTo>
                    <a:pt x="496544" y="340235"/>
                    <a:pt x="462648" y="313863"/>
                    <a:pt x="474884" y="308200"/>
                  </a:cubicBezTo>
                  <a:cubicBezTo>
                    <a:pt x="487119" y="302536"/>
                    <a:pt x="471122" y="295013"/>
                    <a:pt x="480547" y="284679"/>
                  </a:cubicBezTo>
                  <a:cubicBezTo>
                    <a:pt x="489972" y="274345"/>
                    <a:pt x="498942" y="294063"/>
                    <a:pt x="510268" y="295013"/>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49" name="Freeform: Shape 448">
              <a:extLst>
                <a:ext uri="{FF2B5EF4-FFF2-40B4-BE49-F238E27FC236}">
                  <a16:creationId xmlns:a16="http://schemas.microsoft.com/office/drawing/2014/main" id="{376E3C39-7371-4E19-BA7D-5A4D5A8015FD}"/>
                </a:ext>
              </a:extLst>
            </p:cNvPr>
            <p:cNvSpPr/>
            <p:nvPr/>
          </p:nvSpPr>
          <p:spPr>
            <a:xfrm>
              <a:off x="2344909" y="1479920"/>
              <a:ext cx="54040" cy="41521"/>
            </a:xfrm>
            <a:custGeom>
              <a:avLst/>
              <a:gdLst>
                <a:gd name="connsiteX0" fmla="*/ 45894 w 54039"/>
                <a:gd name="connsiteY0" fmla="*/ 35078 h 41521"/>
                <a:gd name="connsiteX1" fmla="*/ 48746 w 54039"/>
                <a:gd name="connsiteY1" fmla="*/ 6804 h 41521"/>
                <a:gd name="connsiteX2" fmla="*/ 21423 w 54039"/>
                <a:gd name="connsiteY2" fmla="*/ 232 h 41521"/>
                <a:gd name="connsiteX3" fmla="*/ 2574 w 54039"/>
                <a:gd name="connsiteY3" fmla="*/ 33301 h 41521"/>
                <a:gd name="connsiteX4" fmla="*/ 45894 w 54039"/>
                <a:gd name="connsiteY4" fmla="*/ 35078 h 41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39" h="41521">
                  <a:moveTo>
                    <a:pt x="45894" y="35078"/>
                  </a:moveTo>
                  <a:cubicBezTo>
                    <a:pt x="57220" y="33177"/>
                    <a:pt x="55112" y="15733"/>
                    <a:pt x="48746" y="6804"/>
                  </a:cubicBezTo>
                  <a:cubicBezTo>
                    <a:pt x="44034" y="232"/>
                    <a:pt x="31798" y="-719"/>
                    <a:pt x="21423" y="232"/>
                  </a:cubicBezTo>
                  <a:cubicBezTo>
                    <a:pt x="11048" y="1183"/>
                    <a:pt x="-6851" y="17180"/>
                    <a:pt x="2574" y="33301"/>
                  </a:cubicBezTo>
                  <a:cubicBezTo>
                    <a:pt x="11998" y="49422"/>
                    <a:pt x="34609" y="36939"/>
                    <a:pt x="45894" y="35078"/>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50" name="Freeform: Shape 449">
              <a:extLst>
                <a:ext uri="{FF2B5EF4-FFF2-40B4-BE49-F238E27FC236}">
                  <a16:creationId xmlns:a16="http://schemas.microsoft.com/office/drawing/2014/main" id="{6528DE09-ACDD-4DD7-85BF-625E274A4D5E}"/>
                </a:ext>
              </a:extLst>
            </p:cNvPr>
            <p:cNvSpPr/>
            <p:nvPr/>
          </p:nvSpPr>
          <p:spPr>
            <a:xfrm>
              <a:off x="2272074" y="1265777"/>
              <a:ext cx="97150" cy="45325"/>
            </a:xfrm>
            <a:custGeom>
              <a:avLst/>
              <a:gdLst>
                <a:gd name="connsiteX0" fmla="*/ 1003 w 97150"/>
                <a:gd name="connsiteY0" fmla="*/ 4345 h 45325"/>
                <a:gd name="connsiteX1" fmla="*/ 14189 w 97150"/>
                <a:gd name="connsiteY1" fmla="*/ 30718 h 45325"/>
                <a:gd name="connsiteX2" fmla="*/ 46225 w 97150"/>
                <a:gd name="connsiteY2" fmla="*/ 41052 h 45325"/>
                <a:gd name="connsiteX3" fmla="*/ 97069 w 97150"/>
                <a:gd name="connsiteY3" fmla="*/ 32785 h 45325"/>
                <a:gd name="connsiteX4" fmla="*/ 43331 w 97150"/>
                <a:gd name="connsiteY4" fmla="*/ 6412 h 45325"/>
                <a:gd name="connsiteX5" fmla="*/ 1003 w 97150"/>
                <a:gd name="connsiteY5" fmla="*/ 4345 h 4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50" h="45325">
                  <a:moveTo>
                    <a:pt x="1003" y="4345"/>
                  </a:moveTo>
                  <a:cubicBezTo>
                    <a:pt x="-4619" y="16746"/>
                    <a:pt x="13404" y="16746"/>
                    <a:pt x="14189" y="30718"/>
                  </a:cubicBezTo>
                  <a:cubicBezTo>
                    <a:pt x="14975" y="44690"/>
                    <a:pt x="33039" y="49526"/>
                    <a:pt x="46225" y="41052"/>
                  </a:cubicBezTo>
                  <a:cubicBezTo>
                    <a:pt x="59411" y="32578"/>
                    <a:pt x="97069" y="43573"/>
                    <a:pt x="97069" y="32785"/>
                  </a:cubicBezTo>
                  <a:cubicBezTo>
                    <a:pt x="97069" y="21996"/>
                    <a:pt x="57510" y="3601"/>
                    <a:pt x="43331" y="6412"/>
                  </a:cubicBezTo>
                  <a:cubicBezTo>
                    <a:pt x="29153" y="9223"/>
                    <a:pt x="6666" y="-7808"/>
                    <a:pt x="1003" y="4345"/>
                  </a:cubicBezTo>
                  <a:close/>
                </a:path>
              </a:pathLst>
            </a:custGeom>
            <a:solidFill>
              <a:schemeClr val="accent1"/>
            </a:solidFill>
            <a:ln w="6350" cap="flat">
              <a:solidFill>
                <a:schemeClr val="bg1"/>
              </a:solidFill>
              <a:prstDash val="solid"/>
              <a:miter/>
            </a:ln>
          </p:spPr>
          <p:txBody>
            <a:bodyPr rtlCol="0" anchor="ctr"/>
            <a:lstStyle/>
            <a:p>
              <a:endParaRPr lang="uk-UA" dirty="0"/>
            </a:p>
          </p:txBody>
        </p:sp>
        <p:sp>
          <p:nvSpPr>
            <p:cNvPr id="451" name="Freeform: Shape 450">
              <a:extLst>
                <a:ext uri="{FF2B5EF4-FFF2-40B4-BE49-F238E27FC236}">
                  <a16:creationId xmlns:a16="http://schemas.microsoft.com/office/drawing/2014/main" id="{27F5DFDF-412C-4104-8B06-93EA307BE600}"/>
                </a:ext>
              </a:extLst>
            </p:cNvPr>
            <p:cNvSpPr/>
            <p:nvPr/>
          </p:nvSpPr>
          <p:spPr>
            <a:xfrm>
              <a:off x="2626346" y="2070205"/>
              <a:ext cx="58440" cy="23964"/>
            </a:xfrm>
            <a:custGeom>
              <a:avLst/>
              <a:gdLst>
                <a:gd name="connsiteX0" fmla="*/ -49 w 58440"/>
                <a:gd name="connsiteY0" fmla="*/ 1425 h 23964"/>
                <a:gd name="connsiteX1" fmla="*/ 58318 w 58440"/>
                <a:gd name="connsiteY1" fmla="*/ 21225 h 23964"/>
                <a:gd name="connsiteX2" fmla="*/ -49 w 58440"/>
                <a:gd name="connsiteY2" fmla="*/ 1425 h 23964"/>
              </a:gdLst>
              <a:ahLst/>
              <a:cxnLst>
                <a:cxn ang="0">
                  <a:pos x="connsiteX0" y="connsiteY0"/>
                </a:cxn>
                <a:cxn ang="0">
                  <a:pos x="connsiteX1" y="connsiteY1"/>
                </a:cxn>
                <a:cxn ang="0">
                  <a:pos x="connsiteX2" y="connsiteY2"/>
                </a:cxn>
              </a:cxnLst>
              <a:rect l="l" t="t" r="r" b="b"/>
              <a:pathLst>
                <a:path w="58440" h="23964">
                  <a:moveTo>
                    <a:pt x="-49" y="1425"/>
                  </a:moveTo>
                  <a:cubicBezTo>
                    <a:pt x="1811" y="8948"/>
                    <a:pt x="56458" y="31559"/>
                    <a:pt x="58318" y="21225"/>
                  </a:cubicBezTo>
                  <a:cubicBezTo>
                    <a:pt x="60178" y="10891"/>
                    <a:pt x="-1703" y="-5065"/>
                    <a:pt x="-49" y="1425"/>
                  </a:cubicBezTo>
                  <a:close/>
                </a:path>
              </a:pathLst>
            </a:custGeom>
            <a:grpFill/>
            <a:ln w="6350" cap="flat">
              <a:solidFill>
                <a:schemeClr val="bg1"/>
              </a:solidFill>
              <a:prstDash val="solid"/>
              <a:miter/>
            </a:ln>
          </p:spPr>
          <p:txBody>
            <a:bodyPr rtlCol="0" anchor="ctr"/>
            <a:lstStyle/>
            <a:p>
              <a:endParaRPr lang="uk-UA"/>
            </a:p>
          </p:txBody>
        </p:sp>
        <p:sp>
          <p:nvSpPr>
            <p:cNvPr id="452" name="Freeform: Shape 451">
              <a:extLst>
                <a:ext uri="{FF2B5EF4-FFF2-40B4-BE49-F238E27FC236}">
                  <a16:creationId xmlns:a16="http://schemas.microsoft.com/office/drawing/2014/main" id="{5F3B3128-80DF-449F-9C87-11833607C16E}"/>
                </a:ext>
              </a:extLst>
            </p:cNvPr>
            <p:cNvSpPr/>
            <p:nvPr/>
          </p:nvSpPr>
          <p:spPr>
            <a:xfrm>
              <a:off x="2736411" y="2023856"/>
              <a:ext cx="139852" cy="128121"/>
            </a:xfrm>
            <a:custGeom>
              <a:avLst/>
              <a:gdLst>
                <a:gd name="connsiteX0" fmla="*/ 128770 w 139852"/>
                <a:gd name="connsiteY0" fmla="*/ 103950 h 128122"/>
                <a:gd name="connsiteX1" fmla="*/ 127530 w 139852"/>
                <a:gd name="connsiteY1" fmla="*/ 92665 h 128122"/>
                <a:gd name="connsiteX2" fmla="*/ 118725 w 139852"/>
                <a:gd name="connsiteY2" fmla="*/ 87622 h 128122"/>
                <a:gd name="connsiteX3" fmla="*/ 120006 w 139852"/>
                <a:gd name="connsiteY3" fmla="*/ 66954 h 128122"/>
                <a:gd name="connsiteX4" fmla="*/ 103059 w 139852"/>
                <a:gd name="connsiteY4" fmla="*/ 62531 h 128122"/>
                <a:gd name="connsiteX5" fmla="*/ 84209 w 139852"/>
                <a:gd name="connsiteY5" fmla="*/ 58769 h 128122"/>
                <a:gd name="connsiteX6" fmla="*/ 74785 w 139852"/>
                <a:gd name="connsiteY6" fmla="*/ 46368 h 128122"/>
                <a:gd name="connsiteX7" fmla="*/ 58457 w 139852"/>
                <a:gd name="connsiteY7" fmla="*/ 46988 h 128122"/>
                <a:gd name="connsiteX8" fmla="*/ 60358 w 139852"/>
                <a:gd name="connsiteY8" fmla="*/ 31901 h 128122"/>
                <a:gd name="connsiteX9" fmla="*/ 75405 w 139852"/>
                <a:gd name="connsiteY9" fmla="*/ 8050 h 128122"/>
                <a:gd name="connsiteX10" fmla="*/ 65360 w 139852"/>
                <a:gd name="connsiteY10" fmla="*/ 1147 h 128122"/>
                <a:gd name="connsiteX11" fmla="*/ 30844 w 139852"/>
                <a:gd name="connsiteY11" fmla="*/ 48890 h 128122"/>
                <a:gd name="connsiteX12" fmla="*/ 21420 w 139852"/>
                <a:gd name="connsiteY12" fmla="*/ 68979 h 128122"/>
                <a:gd name="connsiteX13" fmla="*/ 9473 w 139852"/>
                <a:gd name="connsiteY13" fmla="*/ 81380 h 128122"/>
                <a:gd name="connsiteX14" fmla="*/ 3190 w 139852"/>
                <a:gd name="connsiteY14" fmla="*/ 107133 h 128122"/>
                <a:gd name="connsiteX15" fmla="*/ 35846 w 139852"/>
                <a:gd name="connsiteY15" fmla="*/ 106513 h 128122"/>
                <a:gd name="connsiteX16" fmla="*/ 65980 w 139852"/>
                <a:gd name="connsiteY16" fmla="*/ 101470 h 128122"/>
                <a:gd name="connsiteX17" fmla="*/ 85449 w 139852"/>
                <a:gd name="connsiteY17" fmla="*/ 106513 h 128122"/>
                <a:gd name="connsiteX18" fmla="*/ 80448 w 139852"/>
                <a:gd name="connsiteY18" fmla="*/ 121559 h 128122"/>
                <a:gd name="connsiteX19" fmla="*/ 98636 w 139852"/>
                <a:gd name="connsiteY19" fmla="*/ 114036 h 128122"/>
                <a:gd name="connsiteX20" fmla="*/ 111822 w 139852"/>
                <a:gd name="connsiteY20" fmla="*/ 120319 h 128122"/>
                <a:gd name="connsiteX21" fmla="*/ 138195 w 139852"/>
                <a:gd name="connsiteY21" fmla="*/ 122841 h 128122"/>
                <a:gd name="connsiteX22" fmla="*/ 128770 w 139852"/>
                <a:gd name="connsiteY22" fmla="*/ 103950 h 12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852" h="128122">
                  <a:moveTo>
                    <a:pt x="128770" y="103950"/>
                  </a:moveTo>
                  <a:cubicBezTo>
                    <a:pt x="125008" y="110853"/>
                    <a:pt x="119387" y="98948"/>
                    <a:pt x="127530" y="92665"/>
                  </a:cubicBezTo>
                  <a:cubicBezTo>
                    <a:pt x="135673" y="86382"/>
                    <a:pt x="126290" y="83860"/>
                    <a:pt x="118725" y="87622"/>
                  </a:cubicBezTo>
                  <a:cubicBezTo>
                    <a:pt x="111160" y="91384"/>
                    <a:pt x="113103" y="70674"/>
                    <a:pt x="120006" y="66954"/>
                  </a:cubicBezTo>
                  <a:cubicBezTo>
                    <a:pt x="126910" y="63234"/>
                    <a:pt x="103059" y="55669"/>
                    <a:pt x="103059" y="62531"/>
                  </a:cubicBezTo>
                  <a:cubicBezTo>
                    <a:pt x="103059" y="69393"/>
                    <a:pt x="86070" y="65052"/>
                    <a:pt x="84209" y="58769"/>
                  </a:cubicBezTo>
                  <a:cubicBezTo>
                    <a:pt x="82349" y="52486"/>
                    <a:pt x="70403" y="50502"/>
                    <a:pt x="74785" y="46368"/>
                  </a:cubicBezTo>
                  <a:cubicBezTo>
                    <a:pt x="79166" y="42235"/>
                    <a:pt x="60358" y="39465"/>
                    <a:pt x="58457" y="46988"/>
                  </a:cubicBezTo>
                  <a:cubicBezTo>
                    <a:pt x="56555" y="54512"/>
                    <a:pt x="50934" y="41945"/>
                    <a:pt x="60358" y="31901"/>
                  </a:cubicBezTo>
                  <a:cubicBezTo>
                    <a:pt x="69783" y="21856"/>
                    <a:pt x="66641" y="13093"/>
                    <a:pt x="75405" y="8050"/>
                  </a:cubicBezTo>
                  <a:cubicBezTo>
                    <a:pt x="84168" y="3007"/>
                    <a:pt x="74785" y="-2615"/>
                    <a:pt x="65360" y="1147"/>
                  </a:cubicBezTo>
                  <a:cubicBezTo>
                    <a:pt x="55935" y="4908"/>
                    <a:pt x="30844" y="39465"/>
                    <a:pt x="30844" y="48890"/>
                  </a:cubicBezTo>
                  <a:cubicBezTo>
                    <a:pt x="30844" y="58315"/>
                    <a:pt x="30183" y="69558"/>
                    <a:pt x="21420" y="68979"/>
                  </a:cubicBezTo>
                  <a:cubicBezTo>
                    <a:pt x="12656" y="68401"/>
                    <a:pt x="2570" y="76503"/>
                    <a:pt x="9473" y="81380"/>
                  </a:cubicBezTo>
                  <a:cubicBezTo>
                    <a:pt x="16376" y="86258"/>
                    <a:pt x="-8756" y="100684"/>
                    <a:pt x="3190" y="107133"/>
                  </a:cubicBezTo>
                  <a:cubicBezTo>
                    <a:pt x="11457" y="111556"/>
                    <a:pt x="24561" y="105273"/>
                    <a:pt x="35846" y="106513"/>
                  </a:cubicBezTo>
                  <a:cubicBezTo>
                    <a:pt x="47131" y="107753"/>
                    <a:pt x="56514" y="108373"/>
                    <a:pt x="65980" y="101470"/>
                  </a:cubicBezTo>
                  <a:cubicBezTo>
                    <a:pt x="75446" y="94567"/>
                    <a:pt x="75405" y="107753"/>
                    <a:pt x="85449" y="106513"/>
                  </a:cubicBezTo>
                  <a:cubicBezTo>
                    <a:pt x="95494" y="105273"/>
                    <a:pt x="79828" y="114780"/>
                    <a:pt x="80448" y="121559"/>
                  </a:cubicBezTo>
                  <a:cubicBezTo>
                    <a:pt x="81068" y="128338"/>
                    <a:pt x="91112" y="117798"/>
                    <a:pt x="98636" y="114036"/>
                  </a:cubicBezTo>
                  <a:cubicBezTo>
                    <a:pt x="106159" y="110274"/>
                    <a:pt x="115583" y="114036"/>
                    <a:pt x="111822" y="120319"/>
                  </a:cubicBezTo>
                  <a:cubicBezTo>
                    <a:pt x="108060" y="126602"/>
                    <a:pt x="132490" y="132720"/>
                    <a:pt x="138195" y="122841"/>
                  </a:cubicBezTo>
                  <a:cubicBezTo>
                    <a:pt x="143899" y="112961"/>
                    <a:pt x="132573" y="97047"/>
                    <a:pt x="128770" y="103950"/>
                  </a:cubicBezTo>
                  <a:close/>
                </a:path>
              </a:pathLst>
            </a:custGeom>
            <a:grpFill/>
            <a:ln w="6350" cap="flat">
              <a:solidFill>
                <a:schemeClr val="bg1"/>
              </a:solidFill>
              <a:prstDash val="solid"/>
              <a:miter/>
            </a:ln>
          </p:spPr>
          <p:txBody>
            <a:bodyPr rtlCol="0" anchor="ctr"/>
            <a:lstStyle/>
            <a:p>
              <a:endParaRPr lang="uk-UA"/>
            </a:p>
          </p:txBody>
        </p:sp>
        <p:sp>
          <p:nvSpPr>
            <p:cNvPr id="453" name="Freeform: Shape 452">
              <a:extLst>
                <a:ext uri="{FF2B5EF4-FFF2-40B4-BE49-F238E27FC236}">
                  <a16:creationId xmlns:a16="http://schemas.microsoft.com/office/drawing/2014/main" id="{69752BA7-B89C-4597-9E38-179669826109}"/>
                </a:ext>
              </a:extLst>
            </p:cNvPr>
            <p:cNvSpPr/>
            <p:nvPr/>
          </p:nvSpPr>
          <p:spPr>
            <a:xfrm>
              <a:off x="1158803" y="1951640"/>
              <a:ext cx="37666" cy="50269"/>
            </a:xfrm>
            <a:custGeom>
              <a:avLst/>
              <a:gdLst>
                <a:gd name="connsiteX0" fmla="*/ 4018 w 37666"/>
                <a:gd name="connsiteY0" fmla="*/ 3133 h 50270"/>
                <a:gd name="connsiteX1" fmla="*/ 36302 w 37666"/>
                <a:gd name="connsiteY1" fmla="*/ 49719 h 50270"/>
                <a:gd name="connsiteX2" fmla="*/ 26216 w 37666"/>
                <a:gd name="connsiteY2" fmla="*/ 16898 h 50270"/>
                <a:gd name="connsiteX3" fmla="*/ 4018 w 37666"/>
                <a:gd name="connsiteY3" fmla="*/ 3133 h 50270"/>
              </a:gdLst>
              <a:ahLst/>
              <a:cxnLst>
                <a:cxn ang="0">
                  <a:pos x="connsiteX0" y="connsiteY0"/>
                </a:cxn>
                <a:cxn ang="0">
                  <a:pos x="connsiteX1" y="connsiteY1"/>
                </a:cxn>
                <a:cxn ang="0">
                  <a:pos x="connsiteX2" y="connsiteY2"/>
                </a:cxn>
                <a:cxn ang="0">
                  <a:pos x="connsiteX3" y="connsiteY3"/>
                </a:cxn>
              </a:cxnLst>
              <a:rect l="l" t="t" r="r" b="b"/>
              <a:pathLst>
                <a:path w="37666" h="50270">
                  <a:moveTo>
                    <a:pt x="4018" y="3133"/>
                  </a:moveTo>
                  <a:cubicBezTo>
                    <a:pt x="-12971" y="12145"/>
                    <a:pt x="27787" y="55134"/>
                    <a:pt x="36302" y="49719"/>
                  </a:cubicBezTo>
                  <a:cubicBezTo>
                    <a:pt x="42131" y="45999"/>
                    <a:pt x="26216" y="28018"/>
                    <a:pt x="26216" y="16898"/>
                  </a:cubicBezTo>
                  <a:cubicBezTo>
                    <a:pt x="26216" y="5779"/>
                    <a:pt x="20925" y="-5878"/>
                    <a:pt x="4018" y="3133"/>
                  </a:cubicBezTo>
                  <a:close/>
                </a:path>
              </a:pathLst>
            </a:custGeom>
            <a:solidFill>
              <a:schemeClr val="accent1"/>
            </a:solidFill>
            <a:ln w="6350" cap="flat">
              <a:solidFill>
                <a:schemeClr val="bg1"/>
              </a:solidFill>
              <a:prstDash val="solid"/>
              <a:miter/>
            </a:ln>
          </p:spPr>
          <p:txBody>
            <a:bodyPr rtlCol="0" anchor="ctr"/>
            <a:lstStyle/>
            <a:p>
              <a:endParaRPr lang="uk-UA" dirty="0"/>
            </a:p>
          </p:txBody>
        </p:sp>
        <p:sp>
          <p:nvSpPr>
            <p:cNvPr id="454" name="Freeform: Shape 453">
              <a:extLst>
                <a:ext uri="{FF2B5EF4-FFF2-40B4-BE49-F238E27FC236}">
                  <a16:creationId xmlns:a16="http://schemas.microsoft.com/office/drawing/2014/main" id="{185C9927-A1E9-454D-8EDC-78256EA8939F}"/>
                </a:ext>
              </a:extLst>
            </p:cNvPr>
            <p:cNvSpPr/>
            <p:nvPr/>
          </p:nvSpPr>
          <p:spPr>
            <a:xfrm>
              <a:off x="987346" y="1250132"/>
              <a:ext cx="1826639" cy="1024166"/>
            </a:xfrm>
            <a:custGeom>
              <a:avLst/>
              <a:gdLst>
                <a:gd name="connsiteX0" fmla="*/ 1727527 w 1826632"/>
                <a:gd name="connsiteY0" fmla="*/ 919427 h 1024171"/>
                <a:gd name="connsiteX1" fmla="*/ 1727073 w 1826632"/>
                <a:gd name="connsiteY1" fmla="*/ 904835 h 1024171"/>
                <a:gd name="connsiteX2" fmla="*/ 1712481 w 1826632"/>
                <a:gd name="connsiteY2" fmla="*/ 913309 h 1024171"/>
                <a:gd name="connsiteX3" fmla="*/ 1701651 w 1826632"/>
                <a:gd name="connsiteY3" fmla="*/ 925710 h 1024171"/>
                <a:gd name="connsiteX4" fmla="*/ 1692681 w 1826632"/>
                <a:gd name="connsiteY4" fmla="*/ 934638 h 1024171"/>
                <a:gd name="connsiteX5" fmla="*/ 1655024 w 1826632"/>
                <a:gd name="connsiteY5" fmla="*/ 928024 h 1024171"/>
                <a:gd name="connsiteX6" fmla="*/ 1631958 w 1826632"/>
                <a:gd name="connsiteY6" fmla="*/ 909217 h 1024171"/>
                <a:gd name="connsiteX7" fmla="*/ 1629106 w 1826632"/>
                <a:gd name="connsiteY7" fmla="*/ 887556 h 1024171"/>
                <a:gd name="connsiteX8" fmla="*/ 1619681 w 1826632"/>
                <a:gd name="connsiteY8" fmla="*/ 880488 h 1024171"/>
                <a:gd name="connsiteX9" fmla="*/ 1617821 w 1826632"/>
                <a:gd name="connsiteY9" fmla="*/ 872014 h 1024171"/>
                <a:gd name="connsiteX10" fmla="*/ 1638489 w 1826632"/>
                <a:gd name="connsiteY10" fmla="*/ 844691 h 1024171"/>
                <a:gd name="connsiteX11" fmla="*/ 1546681 w 1826632"/>
                <a:gd name="connsiteY11" fmla="*/ 859737 h 1024171"/>
                <a:gd name="connsiteX12" fmla="*/ 1500508 w 1826632"/>
                <a:gd name="connsiteY12" fmla="*/ 899337 h 1024171"/>
                <a:gd name="connsiteX13" fmla="*/ 1519812 w 1826632"/>
                <a:gd name="connsiteY13" fmla="*/ 877181 h 1024171"/>
                <a:gd name="connsiteX14" fmla="*/ 1523946 w 1826632"/>
                <a:gd name="connsiteY14" fmla="*/ 867302 h 1024171"/>
                <a:gd name="connsiteX15" fmla="*/ 1553625 w 1826632"/>
                <a:gd name="connsiteY15" fmla="*/ 839524 h 1024171"/>
                <a:gd name="connsiteX16" fmla="*/ 1575741 w 1826632"/>
                <a:gd name="connsiteY16" fmla="*/ 832910 h 1024171"/>
                <a:gd name="connsiteX17" fmla="*/ 1591283 w 1826632"/>
                <a:gd name="connsiteY17" fmla="*/ 814102 h 1024171"/>
                <a:gd name="connsiteX18" fmla="*/ 1724096 w 1826632"/>
                <a:gd name="connsiteY18" fmla="*/ 807488 h 1024171"/>
                <a:gd name="connsiteX19" fmla="*/ 1762208 w 1826632"/>
                <a:gd name="connsiteY19" fmla="*/ 783926 h 1024171"/>
                <a:gd name="connsiteX20" fmla="*/ 1791433 w 1826632"/>
                <a:gd name="connsiteY20" fmla="*/ 775452 h 1024171"/>
                <a:gd name="connsiteX21" fmla="*/ 1821071 w 1826632"/>
                <a:gd name="connsiteY21" fmla="*/ 757554 h 1024171"/>
                <a:gd name="connsiteX22" fmla="*/ 1819211 w 1826632"/>
                <a:gd name="connsiteY22" fmla="*/ 748625 h 1024171"/>
                <a:gd name="connsiteX23" fmla="*/ 1813093 w 1826632"/>
                <a:gd name="connsiteY23" fmla="*/ 742507 h 1024171"/>
                <a:gd name="connsiteX24" fmla="*/ 1825784 w 1826632"/>
                <a:gd name="connsiteY24" fmla="*/ 729776 h 1024171"/>
                <a:gd name="connsiteX25" fmla="*/ 1814499 w 1826632"/>
                <a:gd name="connsiteY25" fmla="*/ 713241 h 1024171"/>
                <a:gd name="connsiteX26" fmla="*/ 1791888 w 1826632"/>
                <a:gd name="connsiteY26" fmla="*/ 716093 h 1024171"/>
                <a:gd name="connsiteX27" fmla="*/ 1790482 w 1826632"/>
                <a:gd name="connsiteY27" fmla="*/ 699145 h 1024171"/>
                <a:gd name="connsiteX28" fmla="*/ 1757413 w 1826632"/>
                <a:gd name="connsiteY28" fmla="*/ 707123 h 1024171"/>
                <a:gd name="connsiteX29" fmla="*/ 1737200 w 1826632"/>
                <a:gd name="connsiteY29" fmla="*/ 716093 h 1024171"/>
                <a:gd name="connsiteX30" fmla="*/ 1731992 w 1826632"/>
                <a:gd name="connsiteY30" fmla="*/ 707619 h 1024171"/>
                <a:gd name="connsiteX31" fmla="*/ 1744393 w 1826632"/>
                <a:gd name="connsiteY31" fmla="*/ 702452 h 1024171"/>
                <a:gd name="connsiteX32" fmla="*/ 1763738 w 1826632"/>
                <a:gd name="connsiteY32" fmla="*/ 695384 h 1024171"/>
                <a:gd name="connsiteX33" fmla="*/ 1787258 w 1826632"/>
                <a:gd name="connsiteY33" fmla="*/ 686414 h 1024171"/>
                <a:gd name="connsiteX34" fmla="*/ 1771716 w 1826632"/>
                <a:gd name="connsiteY34" fmla="*/ 676535 h 1024171"/>
                <a:gd name="connsiteX35" fmla="*/ 1747699 w 1826632"/>
                <a:gd name="connsiteY35" fmla="*/ 667110 h 1024171"/>
                <a:gd name="connsiteX36" fmla="*/ 1735009 w 1826632"/>
                <a:gd name="connsiteY36" fmla="*/ 664754 h 1024171"/>
                <a:gd name="connsiteX37" fmla="*/ 1719921 w 1826632"/>
                <a:gd name="connsiteY37" fmla="*/ 654378 h 1024171"/>
                <a:gd name="connsiteX38" fmla="*/ 1684124 w 1826632"/>
                <a:gd name="connsiteY38" fmla="*/ 627096 h 1024171"/>
                <a:gd name="connsiteX39" fmla="*/ 1686480 w 1826632"/>
                <a:gd name="connsiteY39" fmla="*/ 621433 h 1024171"/>
                <a:gd name="connsiteX40" fmla="*/ 1703428 w 1826632"/>
                <a:gd name="connsiteY40" fmla="*/ 612009 h 1024171"/>
                <a:gd name="connsiteX41" fmla="*/ 1695161 w 1826632"/>
                <a:gd name="connsiteY41" fmla="*/ 602584 h 1024171"/>
                <a:gd name="connsiteX42" fmla="*/ 1692350 w 1826632"/>
                <a:gd name="connsiteY42" fmla="*/ 591299 h 1024171"/>
                <a:gd name="connsiteX43" fmla="*/ 1678709 w 1826632"/>
                <a:gd name="connsiteY43" fmla="*/ 575715 h 1024171"/>
                <a:gd name="connsiteX44" fmla="*/ 1670690 w 1826632"/>
                <a:gd name="connsiteY44" fmla="*/ 563314 h 1024171"/>
                <a:gd name="connsiteX45" fmla="*/ 1662671 w 1826632"/>
                <a:gd name="connsiteY45" fmla="*/ 547317 h 1024171"/>
                <a:gd name="connsiteX46" fmla="*/ 1648079 w 1826632"/>
                <a:gd name="connsiteY46" fmla="*/ 523797 h 1024171"/>
                <a:gd name="connsiteX47" fmla="*/ 1637249 w 1826632"/>
                <a:gd name="connsiteY47" fmla="*/ 504452 h 1024171"/>
                <a:gd name="connsiteX48" fmla="*/ 1627824 w 1826632"/>
                <a:gd name="connsiteY48" fmla="*/ 511520 h 1024171"/>
                <a:gd name="connsiteX49" fmla="*/ 1617945 w 1826632"/>
                <a:gd name="connsiteY49" fmla="*/ 526112 h 1024171"/>
                <a:gd name="connsiteX50" fmla="*/ 1615134 w 1826632"/>
                <a:gd name="connsiteY50" fmla="*/ 538843 h 1024171"/>
                <a:gd name="connsiteX51" fmla="*/ 1611000 w 1826632"/>
                <a:gd name="connsiteY51" fmla="*/ 550624 h 1024171"/>
                <a:gd name="connsiteX52" fmla="*/ 1603477 w 1826632"/>
                <a:gd name="connsiteY52" fmla="*/ 558643 h 1024171"/>
                <a:gd name="connsiteX53" fmla="*/ 1590745 w 1826632"/>
                <a:gd name="connsiteY53" fmla="*/ 560504 h 1024171"/>
                <a:gd name="connsiteX54" fmla="*/ 1569540 w 1826632"/>
                <a:gd name="connsiteY54" fmla="*/ 572905 h 1024171"/>
                <a:gd name="connsiteX55" fmla="*/ 1558255 w 1826632"/>
                <a:gd name="connsiteY55" fmla="*/ 563480 h 1024171"/>
                <a:gd name="connsiteX56" fmla="*/ 1545854 w 1826632"/>
                <a:gd name="connsiteY56" fmla="*/ 553146 h 1024171"/>
                <a:gd name="connsiteX57" fmla="*/ 1534528 w 1826632"/>
                <a:gd name="connsiteY57" fmla="*/ 545581 h 1024171"/>
                <a:gd name="connsiteX58" fmla="*/ 1526261 w 1826632"/>
                <a:gd name="connsiteY58" fmla="*/ 530989 h 1024171"/>
                <a:gd name="connsiteX59" fmla="*/ 1523905 w 1826632"/>
                <a:gd name="connsiteY59" fmla="*/ 506973 h 1024171"/>
                <a:gd name="connsiteX60" fmla="*/ 1530973 w 1826632"/>
                <a:gd name="connsiteY60" fmla="*/ 489116 h 1024171"/>
                <a:gd name="connsiteX61" fmla="*/ 1519688 w 1826632"/>
                <a:gd name="connsiteY61" fmla="*/ 488165 h 1024171"/>
                <a:gd name="connsiteX62" fmla="*/ 1507908 w 1826632"/>
                <a:gd name="connsiteY62" fmla="*/ 483453 h 1024171"/>
                <a:gd name="connsiteX63" fmla="*/ 1482486 w 1826632"/>
                <a:gd name="connsiteY63" fmla="*/ 474483 h 1024171"/>
                <a:gd name="connsiteX64" fmla="*/ 1472606 w 1826632"/>
                <a:gd name="connsiteY64" fmla="*/ 462082 h 1024171"/>
                <a:gd name="connsiteX65" fmla="*/ 1462231 w 1826632"/>
                <a:gd name="connsiteY65" fmla="*/ 454559 h 1024171"/>
                <a:gd name="connsiteX66" fmla="*/ 1453261 w 1826632"/>
                <a:gd name="connsiteY66" fmla="*/ 446291 h 1024171"/>
                <a:gd name="connsiteX67" fmla="*/ 1438215 w 1826632"/>
                <a:gd name="connsiteY67" fmla="*/ 438768 h 1024171"/>
                <a:gd name="connsiteX68" fmla="*/ 1417009 w 1826632"/>
                <a:gd name="connsiteY68" fmla="*/ 445795 h 1024171"/>
                <a:gd name="connsiteX69" fmla="*/ 1397705 w 1826632"/>
                <a:gd name="connsiteY69" fmla="*/ 442530 h 1024171"/>
                <a:gd name="connsiteX70" fmla="*/ 1380757 w 1826632"/>
                <a:gd name="connsiteY70" fmla="*/ 436867 h 1024171"/>
                <a:gd name="connsiteX71" fmla="*/ 1352525 w 1826632"/>
                <a:gd name="connsiteY71" fmla="*/ 436867 h 1024171"/>
                <a:gd name="connsiteX72" fmla="*/ 1343554 w 1826632"/>
                <a:gd name="connsiteY72" fmla="*/ 452409 h 1024171"/>
                <a:gd name="connsiteX73" fmla="*/ 1357195 w 1826632"/>
                <a:gd name="connsiteY73" fmla="*/ 467001 h 1024171"/>
                <a:gd name="connsiteX74" fmla="*/ 1352028 w 1826632"/>
                <a:gd name="connsiteY74" fmla="*/ 477335 h 1024171"/>
                <a:gd name="connsiteX75" fmla="*/ 1345456 w 1826632"/>
                <a:gd name="connsiteY75" fmla="*/ 487256 h 1024171"/>
                <a:gd name="connsiteX76" fmla="*/ 1352028 w 1826632"/>
                <a:gd name="connsiteY76" fmla="*/ 499036 h 1024171"/>
                <a:gd name="connsiteX77" fmla="*/ 1360296 w 1826632"/>
                <a:gd name="connsiteY77" fmla="*/ 518341 h 1024171"/>
                <a:gd name="connsiteX78" fmla="*/ 1352028 w 1826632"/>
                <a:gd name="connsiteY78" fmla="*/ 528675 h 1024171"/>
                <a:gd name="connsiteX79" fmla="*/ 1345911 w 1826632"/>
                <a:gd name="connsiteY79" fmla="*/ 543266 h 1024171"/>
                <a:gd name="connsiteX80" fmla="*/ 1338842 w 1826632"/>
                <a:gd name="connsiteY80" fmla="*/ 563521 h 1024171"/>
                <a:gd name="connsiteX81" fmla="*/ 1370878 w 1826632"/>
                <a:gd name="connsiteY81" fmla="*/ 588984 h 1024171"/>
                <a:gd name="connsiteX82" fmla="*/ 1375590 w 1826632"/>
                <a:gd name="connsiteY82" fmla="*/ 635612 h 1024171"/>
                <a:gd name="connsiteX83" fmla="*/ 1345456 w 1826632"/>
                <a:gd name="connsiteY83" fmla="*/ 665250 h 1024171"/>
                <a:gd name="connsiteX84" fmla="*/ 1315777 w 1826632"/>
                <a:gd name="connsiteY84" fmla="*/ 676121 h 1024171"/>
                <a:gd name="connsiteX85" fmla="*/ 1321440 w 1826632"/>
                <a:gd name="connsiteY85" fmla="*/ 696789 h 1024171"/>
                <a:gd name="connsiteX86" fmla="*/ 1327061 w 1826632"/>
                <a:gd name="connsiteY86" fmla="*/ 717995 h 1024171"/>
                <a:gd name="connsiteX87" fmla="*/ 1333179 w 1826632"/>
                <a:gd name="connsiteY87" fmla="*/ 743417 h 1024171"/>
                <a:gd name="connsiteX88" fmla="*/ 1328467 w 1826632"/>
                <a:gd name="connsiteY88" fmla="*/ 761315 h 1024171"/>
                <a:gd name="connsiteX89" fmla="*/ 1331774 w 1826632"/>
                <a:gd name="connsiteY89" fmla="*/ 772145 h 1024171"/>
                <a:gd name="connsiteX90" fmla="*/ 1322349 w 1826632"/>
                <a:gd name="connsiteY90" fmla="*/ 771195 h 1024171"/>
                <a:gd name="connsiteX91" fmla="*/ 1310610 w 1826632"/>
                <a:gd name="connsiteY91" fmla="*/ 784381 h 1024171"/>
                <a:gd name="connsiteX92" fmla="*/ 1292711 w 1826632"/>
                <a:gd name="connsiteY92" fmla="*/ 777767 h 1024171"/>
                <a:gd name="connsiteX93" fmla="*/ 1285146 w 1826632"/>
                <a:gd name="connsiteY93" fmla="*/ 763175 h 1024171"/>
                <a:gd name="connsiteX94" fmla="*/ 1270100 w 1826632"/>
                <a:gd name="connsiteY94" fmla="*/ 748584 h 1024171"/>
                <a:gd name="connsiteX95" fmla="*/ 1255508 w 1826632"/>
                <a:gd name="connsiteY95" fmla="*/ 729734 h 1024171"/>
                <a:gd name="connsiteX96" fmla="*/ 1254062 w 1826632"/>
                <a:gd name="connsiteY96" fmla="*/ 697244 h 1024171"/>
                <a:gd name="connsiteX97" fmla="*/ 1256459 w 1826632"/>
                <a:gd name="connsiteY97" fmla="*/ 680296 h 1024171"/>
                <a:gd name="connsiteX98" fmla="*/ 1244678 w 1826632"/>
                <a:gd name="connsiteY98" fmla="*/ 667110 h 1024171"/>
                <a:gd name="connsiteX99" fmla="*/ 1212643 w 1826632"/>
                <a:gd name="connsiteY99" fmla="*/ 665208 h 1024171"/>
                <a:gd name="connsiteX100" fmla="*/ 1190528 w 1826632"/>
                <a:gd name="connsiteY100" fmla="*/ 661075 h 1024171"/>
                <a:gd name="connsiteX101" fmla="*/ 1161303 w 1826632"/>
                <a:gd name="connsiteY101" fmla="*/ 646938 h 1024171"/>
                <a:gd name="connsiteX102" fmla="*/ 1138692 w 1826632"/>
                <a:gd name="connsiteY102" fmla="*/ 631395 h 1024171"/>
                <a:gd name="connsiteX103" fmla="*/ 1119388 w 1826632"/>
                <a:gd name="connsiteY103" fmla="*/ 619614 h 1024171"/>
                <a:gd name="connsiteX104" fmla="*/ 1096322 w 1826632"/>
                <a:gd name="connsiteY104" fmla="*/ 613993 h 1024171"/>
                <a:gd name="connsiteX105" fmla="*/ 1068090 w 1826632"/>
                <a:gd name="connsiteY105" fmla="*/ 602667 h 1024171"/>
                <a:gd name="connsiteX106" fmla="*/ 1036508 w 1826632"/>
                <a:gd name="connsiteY106" fmla="*/ 612091 h 1024171"/>
                <a:gd name="connsiteX107" fmla="*/ 1039319 w 1826632"/>
                <a:gd name="connsiteY107" fmla="*/ 601716 h 1024171"/>
                <a:gd name="connsiteX108" fmla="*/ 1029936 w 1826632"/>
                <a:gd name="connsiteY108" fmla="*/ 574889 h 1024171"/>
                <a:gd name="connsiteX109" fmla="*/ 1014394 w 1826632"/>
                <a:gd name="connsiteY109" fmla="*/ 556494 h 1024171"/>
                <a:gd name="connsiteX110" fmla="*/ 990832 w 1826632"/>
                <a:gd name="connsiteY110" fmla="*/ 550872 h 1024171"/>
                <a:gd name="connsiteX111" fmla="*/ 989881 w 1826632"/>
                <a:gd name="connsiteY111" fmla="*/ 510859 h 1024171"/>
                <a:gd name="connsiteX112" fmla="*/ 1004473 w 1826632"/>
                <a:gd name="connsiteY112" fmla="*/ 475516 h 1024171"/>
                <a:gd name="connsiteX113" fmla="*/ 1019561 w 1826632"/>
                <a:gd name="connsiteY113" fmla="*/ 463115 h 1024171"/>
                <a:gd name="connsiteX114" fmla="*/ 1028035 w 1826632"/>
                <a:gd name="connsiteY114" fmla="*/ 446581 h 1024171"/>
                <a:gd name="connsiteX115" fmla="*/ 1037005 w 1826632"/>
                <a:gd name="connsiteY115" fmla="*/ 437156 h 1024171"/>
                <a:gd name="connsiteX116" fmla="*/ 1042172 w 1826632"/>
                <a:gd name="connsiteY116" fmla="*/ 430584 h 1024171"/>
                <a:gd name="connsiteX117" fmla="*/ 1052051 w 1826632"/>
                <a:gd name="connsiteY117" fmla="*/ 424466 h 1024171"/>
                <a:gd name="connsiteX118" fmla="*/ 1076563 w 1826632"/>
                <a:gd name="connsiteY118" fmla="*/ 409874 h 1024171"/>
                <a:gd name="connsiteX119" fmla="*/ 1045933 w 1826632"/>
                <a:gd name="connsiteY119" fmla="*/ 398093 h 1024171"/>
                <a:gd name="connsiteX120" fmla="*/ 1012492 w 1826632"/>
                <a:gd name="connsiteY120" fmla="*/ 383502 h 1024171"/>
                <a:gd name="connsiteX121" fmla="*/ 1060525 w 1826632"/>
                <a:gd name="connsiteY121" fmla="*/ 391769 h 1024171"/>
                <a:gd name="connsiteX122" fmla="*/ 1085947 w 1826632"/>
                <a:gd name="connsiteY122" fmla="*/ 395572 h 1024171"/>
                <a:gd name="connsiteX123" fmla="*/ 1091155 w 1826632"/>
                <a:gd name="connsiteY123" fmla="*/ 377177 h 1024171"/>
                <a:gd name="connsiteX124" fmla="*/ 1122695 w 1826632"/>
                <a:gd name="connsiteY124" fmla="*/ 382385 h 1024171"/>
                <a:gd name="connsiteX125" fmla="*/ 1152829 w 1826632"/>
                <a:gd name="connsiteY125" fmla="*/ 351301 h 1024171"/>
                <a:gd name="connsiteX126" fmla="*/ 1136294 w 1826632"/>
                <a:gd name="connsiteY126" fmla="*/ 340925 h 1024171"/>
                <a:gd name="connsiteX127" fmla="*/ 1099588 w 1826632"/>
                <a:gd name="connsiteY127" fmla="*/ 328524 h 1024171"/>
                <a:gd name="connsiteX128" fmla="*/ 1100993 w 1826632"/>
                <a:gd name="connsiteY128" fmla="*/ 316744 h 1024171"/>
                <a:gd name="connsiteX129" fmla="*/ 1143363 w 1826632"/>
                <a:gd name="connsiteY129" fmla="*/ 337412 h 1024171"/>
                <a:gd name="connsiteX130" fmla="*/ 1175398 w 1826632"/>
                <a:gd name="connsiteY130" fmla="*/ 314346 h 1024171"/>
                <a:gd name="connsiteX131" fmla="*/ 1162998 w 1826632"/>
                <a:gd name="connsiteY131" fmla="*/ 301945 h 1024171"/>
                <a:gd name="connsiteX132" fmla="*/ 1179532 w 1826632"/>
                <a:gd name="connsiteY132" fmla="*/ 294877 h 1024171"/>
                <a:gd name="connsiteX133" fmla="*/ 1193173 w 1826632"/>
                <a:gd name="connsiteY133" fmla="*/ 304756 h 1024171"/>
                <a:gd name="connsiteX134" fmla="*/ 1215784 w 1826632"/>
                <a:gd name="connsiteY134" fmla="*/ 302441 h 1024171"/>
                <a:gd name="connsiteX135" fmla="*/ 1204003 w 1826632"/>
                <a:gd name="connsiteY135" fmla="*/ 287353 h 1024171"/>
                <a:gd name="connsiteX136" fmla="*/ 1207765 w 1826632"/>
                <a:gd name="connsiteY136" fmla="*/ 281690 h 1024171"/>
                <a:gd name="connsiteX137" fmla="*/ 1222356 w 1826632"/>
                <a:gd name="connsiteY137" fmla="*/ 294422 h 1024171"/>
                <a:gd name="connsiteX138" fmla="*/ 1240710 w 1826632"/>
                <a:gd name="connsiteY138" fmla="*/ 294877 h 1024171"/>
                <a:gd name="connsiteX139" fmla="*/ 1260055 w 1826632"/>
                <a:gd name="connsiteY139" fmla="*/ 280285 h 1024171"/>
                <a:gd name="connsiteX140" fmla="*/ 1272456 w 1826632"/>
                <a:gd name="connsiteY140" fmla="*/ 272266 h 1024171"/>
                <a:gd name="connsiteX141" fmla="*/ 1262081 w 1826632"/>
                <a:gd name="connsiteY141" fmla="*/ 249200 h 1024171"/>
                <a:gd name="connsiteX142" fmla="*/ 1255012 w 1826632"/>
                <a:gd name="connsiteY142" fmla="*/ 234154 h 1024171"/>
                <a:gd name="connsiteX143" fmla="*/ 1255508 w 1826632"/>
                <a:gd name="connsiteY143" fmla="*/ 225184 h 1024171"/>
                <a:gd name="connsiteX144" fmla="*/ 1276672 w 1826632"/>
                <a:gd name="connsiteY144" fmla="*/ 217660 h 1024171"/>
                <a:gd name="connsiteX145" fmla="*/ 1271051 w 1826632"/>
                <a:gd name="connsiteY145" fmla="*/ 204929 h 1024171"/>
                <a:gd name="connsiteX146" fmla="*/ 1263982 w 1826632"/>
                <a:gd name="connsiteY146" fmla="*/ 195504 h 1024171"/>
                <a:gd name="connsiteX147" fmla="*/ 1247944 w 1826632"/>
                <a:gd name="connsiteY147" fmla="*/ 184219 h 1024171"/>
                <a:gd name="connsiteX148" fmla="*/ 1223927 w 1826632"/>
                <a:gd name="connsiteY148" fmla="*/ 177606 h 1024171"/>
                <a:gd name="connsiteX149" fmla="*/ 1190528 w 1826632"/>
                <a:gd name="connsiteY149" fmla="*/ 174795 h 1024171"/>
                <a:gd name="connsiteX150" fmla="*/ 1192388 w 1826632"/>
                <a:gd name="connsiteY150" fmla="*/ 195049 h 1024171"/>
                <a:gd name="connsiteX151" fmla="*/ 1199002 w 1826632"/>
                <a:gd name="connsiteY151" fmla="*/ 205425 h 1024171"/>
                <a:gd name="connsiteX152" fmla="*/ 1195199 w 1826632"/>
                <a:gd name="connsiteY152" fmla="*/ 214808 h 1024171"/>
                <a:gd name="connsiteX153" fmla="*/ 1181558 w 1826632"/>
                <a:gd name="connsiteY153" fmla="*/ 224233 h 1024171"/>
                <a:gd name="connsiteX154" fmla="*/ 1171182 w 1826632"/>
                <a:gd name="connsiteY154" fmla="*/ 245438 h 1024171"/>
                <a:gd name="connsiteX155" fmla="*/ 1161799 w 1826632"/>
                <a:gd name="connsiteY155" fmla="*/ 232252 h 1024171"/>
                <a:gd name="connsiteX156" fmla="*/ 1158947 w 1826632"/>
                <a:gd name="connsiteY156" fmla="*/ 248787 h 1024171"/>
                <a:gd name="connsiteX157" fmla="*/ 1166966 w 1826632"/>
                <a:gd name="connsiteY157" fmla="*/ 261973 h 1024171"/>
                <a:gd name="connsiteX158" fmla="*/ 1151878 w 1826632"/>
                <a:gd name="connsiteY158" fmla="*/ 272307 h 1024171"/>
                <a:gd name="connsiteX159" fmla="*/ 1140097 w 1826632"/>
                <a:gd name="connsiteY159" fmla="*/ 262924 h 1024171"/>
                <a:gd name="connsiteX160" fmla="*/ 1126002 w 1826632"/>
                <a:gd name="connsiteY160" fmla="*/ 240767 h 1024171"/>
                <a:gd name="connsiteX161" fmla="*/ 1134930 w 1826632"/>
                <a:gd name="connsiteY161" fmla="*/ 231343 h 1024171"/>
                <a:gd name="connsiteX162" fmla="*/ 1134476 w 1826632"/>
                <a:gd name="connsiteY162" fmla="*/ 217206 h 1024171"/>
                <a:gd name="connsiteX163" fmla="*/ 1120339 w 1826632"/>
                <a:gd name="connsiteY163" fmla="*/ 202614 h 1024171"/>
                <a:gd name="connsiteX164" fmla="*/ 1100580 w 1826632"/>
                <a:gd name="connsiteY164" fmla="*/ 197902 h 1024171"/>
                <a:gd name="connsiteX165" fmla="*/ 1092561 w 1826632"/>
                <a:gd name="connsiteY165" fmla="*/ 212989 h 1024171"/>
                <a:gd name="connsiteX166" fmla="*/ 1083136 w 1826632"/>
                <a:gd name="connsiteY166" fmla="*/ 229937 h 1024171"/>
                <a:gd name="connsiteX167" fmla="*/ 1076067 w 1826632"/>
                <a:gd name="connsiteY167" fmla="*/ 204515 h 1024171"/>
                <a:gd name="connsiteX168" fmla="*/ 1078878 w 1826632"/>
                <a:gd name="connsiteY168" fmla="*/ 195545 h 1024171"/>
                <a:gd name="connsiteX169" fmla="*/ 1084087 w 1826632"/>
                <a:gd name="connsiteY169" fmla="*/ 187071 h 1024171"/>
                <a:gd name="connsiteX170" fmla="*/ 1062881 w 1826632"/>
                <a:gd name="connsiteY170" fmla="*/ 178598 h 1024171"/>
                <a:gd name="connsiteX171" fmla="*/ 1046884 w 1826632"/>
                <a:gd name="connsiteY171" fmla="*/ 182731 h 1024171"/>
                <a:gd name="connsiteX172" fmla="*/ 1047835 w 1826632"/>
                <a:gd name="connsiteY172" fmla="*/ 164337 h 1024171"/>
                <a:gd name="connsiteX173" fmla="*/ 1060236 w 1826632"/>
                <a:gd name="connsiteY173" fmla="*/ 160203 h 1024171"/>
                <a:gd name="connsiteX174" fmla="*/ 1047049 w 1826632"/>
                <a:gd name="connsiteY174" fmla="*/ 146521 h 1024171"/>
                <a:gd name="connsiteX175" fmla="*/ 1028200 w 1826632"/>
                <a:gd name="connsiteY175" fmla="*/ 135236 h 1024171"/>
                <a:gd name="connsiteX176" fmla="*/ 1029151 w 1826632"/>
                <a:gd name="connsiteY176" fmla="*/ 116387 h 1024171"/>
                <a:gd name="connsiteX177" fmla="*/ 1001827 w 1826632"/>
                <a:gd name="connsiteY177" fmla="*/ 97578 h 1024171"/>
                <a:gd name="connsiteX178" fmla="*/ 996660 w 1826632"/>
                <a:gd name="connsiteY178" fmla="*/ 88154 h 1024171"/>
                <a:gd name="connsiteX179" fmla="*/ 1012203 w 1826632"/>
                <a:gd name="connsiteY179" fmla="*/ 76828 h 1024171"/>
                <a:gd name="connsiteX180" fmla="*/ 1015468 w 1826632"/>
                <a:gd name="connsiteY180" fmla="*/ 63187 h 1024171"/>
                <a:gd name="connsiteX181" fmla="*/ 1016915 w 1826632"/>
                <a:gd name="connsiteY181" fmla="*/ 56118 h 1024171"/>
                <a:gd name="connsiteX182" fmla="*/ 1049984 w 1826632"/>
                <a:gd name="connsiteY182" fmla="*/ 58929 h 1024171"/>
                <a:gd name="connsiteX183" fmla="*/ 1080614 w 1826632"/>
                <a:gd name="connsiteY183" fmla="*/ 17055 h 1024171"/>
                <a:gd name="connsiteX184" fmla="*/ 1058458 w 1826632"/>
                <a:gd name="connsiteY184" fmla="*/ 7631 h 1024171"/>
                <a:gd name="connsiteX185" fmla="*/ 1023612 w 1826632"/>
                <a:gd name="connsiteY185" fmla="*/ 66 h 1024171"/>
                <a:gd name="connsiteX186" fmla="*/ 979340 w 1826632"/>
                <a:gd name="connsiteY186" fmla="*/ 7135 h 1024171"/>
                <a:gd name="connsiteX187" fmla="*/ 985004 w 1826632"/>
                <a:gd name="connsiteY187" fmla="*/ 19866 h 1024171"/>
                <a:gd name="connsiteX188" fmla="*/ 971363 w 1826632"/>
                <a:gd name="connsiteY188" fmla="*/ 18461 h 1024171"/>
                <a:gd name="connsiteX189" fmla="*/ 971363 w 1826632"/>
                <a:gd name="connsiteY189" fmla="*/ 42932 h 1024171"/>
                <a:gd name="connsiteX190" fmla="*/ 979340 w 1826632"/>
                <a:gd name="connsiteY190" fmla="*/ 66494 h 1024171"/>
                <a:gd name="connsiteX191" fmla="*/ 983102 w 1826632"/>
                <a:gd name="connsiteY191" fmla="*/ 90965 h 1024171"/>
                <a:gd name="connsiteX192" fmla="*/ 969916 w 1826632"/>
                <a:gd name="connsiteY192" fmla="*/ 103365 h 1024171"/>
                <a:gd name="connsiteX193" fmla="*/ 976530 w 1826632"/>
                <a:gd name="connsiteY193" fmla="*/ 116097 h 1024171"/>
                <a:gd name="connsiteX194" fmla="*/ 959086 w 1826632"/>
                <a:gd name="connsiteY194" fmla="*/ 114196 h 1024171"/>
                <a:gd name="connsiteX195" fmla="*/ 954952 w 1826632"/>
                <a:gd name="connsiteY195" fmla="*/ 137303 h 1024171"/>
                <a:gd name="connsiteX196" fmla="*/ 958714 w 1826632"/>
                <a:gd name="connsiteY196" fmla="*/ 147637 h 1024171"/>
                <a:gd name="connsiteX197" fmla="*/ 960119 w 1826632"/>
                <a:gd name="connsiteY197" fmla="*/ 171653 h 1024171"/>
                <a:gd name="connsiteX198" fmla="*/ 1002985 w 1826632"/>
                <a:gd name="connsiteY198" fmla="*/ 186741 h 1024171"/>
                <a:gd name="connsiteX199" fmla="*/ 1002489 w 1826632"/>
                <a:gd name="connsiteY199" fmla="*/ 197571 h 1024171"/>
                <a:gd name="connsiteX200" fmla="*/ 995916 w 1826632"/>
                <a:gd name="connsiteY200" fmla="*/ 214519 h 1024171"/>
                <a:gd name="connsiteX201" fmla="*/ 1006292 w 1826632"/>
                <a:gd name="connsiteY201" fmla="*/ 206996 h 1024171"/>
                <a:gd name="connsiteX202" fmla="*/ 1015675 w 1826632"/>
                <a:gd name="connsiteY202" fmla="*/ 218776 h 1024171"/>
                <a:gd name="connsiteX203" fmla="*/ 1001083 w 1826632"/>
                <a:gd name="connsiteY203" fmla="*/ 231467 h 1024171"/>
                <a:gd name="connsiteX204" fmla="*/ 980415 w 1826632"/>
                <a:gd name="connsiteY204" fmla="*/ 239941 h 1024171"/>
                <a:gd name="connsiteX205" fmla="*/ 980415 w 1826632"/>
                <a:gd name="connsiteY205" fmla="*/ 260609 h 1024171"/>
                <a:gd name="connsiteX206" fmla="*/ 969130 w 1826632"/>
                <a:gd name="connsiteY206" fmla="*/ 268628 h 1024171"/>
                <a:gd name="connsiteX207" fmla="*/ 957804 w 1826632"/>
                <a:gd name="connsiteY207" fmla="*/ 251225 h 1024171"/>
                <a:gd name="connsiteX208" fmla="*/ 960657 w 1826632"/>
                <a:gd name="connsiteY208" fmla="*/ 234691 h 1024171"/>
                <a:gd name="connsiteX209" fmla="*/ 936144 w 1826632"/>
                <a:gd name="connsiteY209" fmla="*/ 227622 h 1024171"/>
                <a:gd name="connsiteX210" fmla="*/ 951686 w 1826632"/>
                <a:gd name="connsiteY210" fmla="*/ 225266 h 1024171"/>
                <a:gd name="connsiteX211" fmla="*/ 963013 w 1826632"/>
                <a:gd name="connsiteY211" fmla="*/ 216792 h 1024171"/>
                <a:gd name="connsiteX212" fmla="*/ 987484 w 1826632"/>
                <a:gd name="connsiteY212" fmla="*/ 214891 h 1024171"/>
                <a:gd name="connsiteX213" fmla="*/ 975703 w 1826632"/>
                <a:gd name="connsiteY213" fmla="*/ 196538 h 1024171"/>
                <a:gd name="connsiteX214" fmla="*/ 958755 w 1826632"/>
                <a:gd name="connsiteY214" fmla="*/ 195132 h 1024171"/>
                <a:gd name="connsiteX215" fmla="*/ 976199 w 1826632"/>
                <a:gd name="connsiteY215" fmla="*/ 191825 h 1024171"/>
                <a:gd name="connsiteX216" fmla="*/ 963467 w 1826632"/>
                <a:gd name="connsiteY216" fmla="*/ 184302 h 1024171"/>
                <a:gd name="connsiteX217" fmla="*/ 939906 w 1826632"/>
                <a:gd name="connsiteY217" fmla="*/ 179135 h 1024171"/>
                <a:gd name="connsiteX218" fmla="*/ 915435 w 1826632"/>
                <a:gd name="connsiteY218" fmla="*/ 184757 h 1024171"/>
                <a:gd name="connsiteX219" fmla="*/ 893774 w 1826632"/>
                <a:gd name="connsiteY219" fmla="*/ 199390 h 1024171"/>
                <a:gd name="connsiteX220" fmla="*/ 912624 w 1826632"/>
                <a:gd name="connsiteY220" fmla="*/ 210179 h 1024171"/>
                <a:gd name="connsiteX221" fmla="*/ 928621 w 1826632"/>
                <a:gd name="connsiteY221" fmla="*/ 222579 h 1024171"/>
                <a:gd name="connsiteX222" fmla="*/ 918741 w 1826632"/>
                <a:gd name="connsiteY222" fmla="*/ 228201 h 1024171"/>
                <a:gd name="connsiteX223" fmla="*/ 910474 w 1826632"/>
                <a:gd name="connsiteY223" fmla="*/ 233864 h 1024171"/>
                <a:gd name="connsiteX224" fmla="*/ 909027 w 1826632"/>
                <a:gd name="connsiteY224" fmla="*/ 247546 h 1024171"/>
                <a:gd name="connsiteX225" fmla="*/ 889269 w 1826632"/>
                <a:gd name="connsiteY225" fmla="*/ 247050 h 1024171"/>
                <a:gd name="connsiteX226" fmla="*/ 847932 w 1826632"/>
                <a:gd name="connsiteY226" fmla="*/ 252218 h 1024171"/>
                <a:gd name="connsiteX227" fmla="*/ 814533 w 1826632"/>
                <a:gd name="connsiteY227" fmla="*/ 244240 h 1024171"/>
                <a:gd name="connsiteX228" fmla="*/ 791922 w 1826632"/>
                <a:gd name="connsiteY228" fmla="*/ 239031 h 1024171"/>
                <a:gd name="connsiteX229" fmla="*/ 773072 w 1826632"/>
                <a:gd name="connsiteY229" fmla="*/ 229648 h 1024171"/>
                <a:gd name="connsiteX230" fmla="*/ 762242 w 1826632"/>
                <a:gd name="connsiteY230" fmla="*/ 212659 h 1024171"/>
                <a:gd name="connsiteX231" fmla="*/ 727396 w 1826632"/>
                <a:gd name="connsiteY231" fmla="*/ 214105 h 1024171"/>
                <a:gd name="connsiteX232" fmla="*/ 696311 w 1826632"/>
                <a:gd name="connsiteY232" fmla="*/ 227746 h 1024171"/>
                <a:gd name="connsiteX233" fmla="*/ 705736 w 1826632"/>
                <a:gd name="connsiteY233" fmla="*/ 236716 h 1024171"/>
                <a:gd name="connsiteX234" fmla="*/ 725494 w 1826632"/>
                <a:gd name="connsiteY234" fmla="*/ 230103 h 1024171"/>
                <a:gd name="connsiteX235" fmla="*/ 753768 w 1826632"/>
                <a:gd name="connsiteY235" fmla="*/ 222083 h 1024171"/>
                <a:gd name="connsiteX236" fmla="*/ 718922 w 1826632"/>
                <a:gd name="connsiteY236" fmla="*/ 240478 h 1024171"/>
                <a:gd name="connsiteX237" fmla="*/ 721278 w 1826632"/>
                <a:gd name="connsiteY237" fmla="*/ 269661 h 1024171"/>
                <a:gd name="connsiteX238" fmla="*/ 714788 w 1826632"/>
                <a:gd name="connsiteY238" fmla="*/ 286031 h 1024171"/>
                <a:gd name="connsiteX239" fmla="*/ 701643 w 1826632"/>
                <a:gd name="connsiteY239" fmla="*/ 280409 h 1024171"/>
                <a:gd name="connsiteX240" fmla="*/ 699246 w 1826632"/>
                <a:gd name="connsiteY240" fmla="*/ 262965 h 1024171"/>
                <a:gd name="connsiteX241" fmla="*/ 688457 w 1826632"/>
                <a:gd name="connsiteY241" fmla="*/ 256847 h 1024171"/>
                <a:gd name="connsiteX242" fmla="*/ 674320 w 1826632"/>
                <a:gd name="connsiteY242" fmla="*/ 252135 h 1024171"/>
                <a:gd name="connsiteX243" fmla="*/ 655471 w 1826632"/>
                <a:gd name="connsiteY243" fmla="*/ 247422 h 1024171"/>
                <a:gd name="connsiteX244" fmla="*/ 616408 w 1826632"/>
                <a:gd name="connsiteY244" fmla="*/ 253995 h 1024171"/>
                <a:gd name="connsiteX245" fmla="*/ 553742 w 1826632"/>
                <a:gd name="connsiteY245" fmla="*/ 249861 h 1024171"/>
                <a:gd name="connsiteX246" fmla="*/ 577758 w 1826632"/>
                <a:gd name="connsiteY246" fmla="*/ 233327 h 1024171"/>
                <a:gd name="connsiteX247" fmla="*/ 569781 w 1826632"/>
                <a:gd name="connsiteY247" fmla="*/ 217330 h 1024171"/>
                <a:gd name="connsiteX248" fmla="*/ 535389 w 1826632"/>
                <a:gd name="connsiteY248" fmla="*/ 208856 h 1024171"/>
                <a:gd name="connsiteX249" fmla="*/ 504304 w 1826632"/>
                <a:gd name="connsiteY249" fmla="*/ 206045 h 1024171"/>
                <a:gd name="connsiteX250" fmla="*/ 473219 w 1826632"/>
                <a:gd name="connsiteY250" fmla="*/ 196124 h 1024171"/>
                <a:gd name="connsiteX251" fmla="*/ 431883 w 1826632"/>
                <a:gd name="connsiteY251" fmla="*/ 182029 h 1024171"/>
                <a:gd name="connsiteX252" fmla="*/ 383850 w 1826632"/>
                <a:gd name="connsiteY252" fmla="*/ 183889 h 1024171"/>
                <a:gd name="connsiteX253" fmla="*/ 359338 w 1826632"/>
                <a:gd name="connsiteY253" fmla="*/ 192859 h 1024171"/>
                <a:gd name="connsiteX254" fmla="*/ 360288 w 1826632"/>
                <a:gd name="connsiteY254" fmla="*/ 179176 h 1024171"/>
                <a:gd name="connsiteX255" fmla="*/ 353220 w 1826632"/>
                <a:gd name="connsiteY255" fmla="*/ 162642 h 1024171"/>
                <a:gd name="connsiteX256" fmla="*/ 324491 w 1826632"/>
                <a:gd name="connsiteY256" fmla="*/ 192817 h 1024171"/>
                <a:gd name="connsiteX257" fmla="*/ 292455 w 1826632"/>
                <a:gd name="connsiteY257" fmla="*/ 150406 h 1024171"/>
                <a:gd name="connsiteX258" fmla="*/ 279765 w 1826632"/>
                <a:gd name="connsiteY258" fmla="*/ 154168 h 1024171"/>
                <a:gd name="connsiteX259" fmla="*/ 272242 w 1826632"/>
                <a:gd name="connsiteY259" fmla="*/ 166569 h 1024171"/>
                <a:gd name="connsiteX260" fmla="*/ 256699 w 1826632"/>
                <a:gd name="connsiteY260" fmla="*/ 180210 h 1024171"/>
                <a:gd name="connsiteX261" fmla="*/ 236031 w 1826632"/>
                <a:gd name="connsiteY261" fmla="*/ 183517 h 1024171"/>
                <a:gd name="connsiteX262" fmla="*/ 215777 w 1826632"/>
                <a:gd name="connsiteY262" fmla="*/ 190089 h 1024171"/>
                <a:gd name="connsiteX263" fmla="*/ 182708 w 1826632"/>
                <a:gd name="connsiteY263" fmla="*/ 207988 h 1024171"/>
                <a:gd name="connsiteX264" fmla="*/ 168570 w 1826632"/>
                <a:gd name="connsiteY264" fmla="*/ 217412 h 1024171"/>
                <a:gd name="connsiteX265" fmla="*/ 173738 w 1826632"/>
                <a:gd name="connsiteY265" fmla="*/ 205632 h 1024171"/>
                <a:gd name="connsiteX266" fmla="*/ 214743 w 1826632"/>
                <a:gd name="connsiteY266" fmla="*/ 182111 h 1024171"/>
                <a:gd name="connsiteX267" fmla="*/ 248143 w 1826632"/>
                <a:gd name="connsiteY267" fmla="*/ 166073 h 1024171"/>
                <a:gd name="connsiteX268" fmla="*/ 229790 w 1826632"/>
                <a:gd name="connsiteY268" fmla="*/ 163716 h 1024171"/>
                <a:gd name="connsiteX269" fmla="*/ 196348 w 1826632"/>
                <a:gd name="connsiteY269" fmla="*/ 176448 h 1024171"/>
                <a:gd name="connsiteX270" fmla="*/ 172828 w 1826632"/>
                <a:gd name="connsiteY270" fmla="*/ 187733 h 1024171"/>
                <a:gd name="connsiteX271" fmla="*/ 157740 w 1826632"/>
                <a:gd name="connsiteY271" fmla="*/ 191866 h 1024171"/>
                <a:gd name="connsiteX272" fmla="*/ 153028 w 1826632"/>
                <a:gd name="connsiteY272" fmla="*/ 188560 h 1024171"/>
                <a:gd name="connsiteX273" fmla="*/ 141743 w 1826632"/>
                <a:gd name="connsiteY273" fmla="*/ 183847 h 1024171"/>
                <a:gd name="connsiteX274" fmla="*/ 127606 w 1826632"/>
                <a:gd name="connsiteY274" fmla="*/ 191370 h 1024171"/>
                <a:gd name="connsiteX275" fmla="*/ 112560 w 1826632"/>
                <a:gd name="connsiteY275" fmla="*/ 205053 h 1024171"/>
                <a:gd name="connsiteX276" fmla="*/ 120827 w 1826632"/>
                <a:gd name="connsiteY276" fmla="*/ 217454 h 1024171"/>
                <a:gd name="connsiteX277" fmla="*/ 88791 w 1826632"/>
                <a:gd name="connsiteY277" fmla="*/ 208980 h 1024171"/>
                <a:gd name="connsiteX278" fmla="*/ 39188 w 1826632"/>
                <a:gd name="connsiteY278" fmla="*/ 185914 h 1024171"/>
                <a:gd name="connsiteX279" fmla="*/ -82 w 1826632"/>
                <a:gd name="connsiteY279" fmla="*/ 182731 h 1024171"/>
                <a:gd name="connsiteX280" fmla="*/ -82 w 1826632"/>
                <a:gd name="connsiteY280" fmla="*/ 508006 h 1024171"/>
                <a:gd name="connsiteX281" fmla="*/ 11245 w 1826632"/>
                <a:gd name="connsiteY281" fmla="*/ 510321 h 1024171"/>
                <a:gd name="connsiteX282" fmla="*/ 30714 w 1826632"/>
                <a:gd name="connsiteY282" fmla="*/ 506560 h 1024171"/>
                <a:gd name="connsiteX283" fmla="*/ 45140 w 1826632"/>
                <a:gd name="connsiteY283" fmla="*/ 517225 h 1024171"/>
                <a:gd name="connsiteX284" fmla="*/ 66470 w 1826632"/>
                <a:gd name="connsiteY284" fmla="*/ 538554 h 1024171"/>
                <a:gd name="connsiteX285" fmla="*/ 82798 w 1826632"/>
                <a:gd name="connsiteY285" fmla="*/ 549260 h 1024171"/>
                <a:gd name="connsiteX286" fmla="*/ 102267 w 1826632"/>
                <a:gd name="connsiteY286" fmla="*/ 534172 h 1024171"/>
                <a:gd name="connsiteX287" fmla="*/ 131203 w 1826632"/>
                <a:gd name="connsiteY287" fmla="*/ 535454 h 1024171"/>
                <a:gd name="connsiteX288" fmla="*/ 177044 w 1826632"/>
                <a:gd name="connsiteY288" fmla="*/ 587537 h 1024171"/>
                <a:gd name="connsiteX289" fmla="*/ 214702 w 1826632"/>
                <a:gd name="connsiteY289" fmla="*/ 632139 h 1024171"/>
                <a:gd name="connsiteX290" fmla="*/ 234791 w 1826632"/>
                <a:gd name="connsiteY290" fmla="*/ 654750 h 1024171"/>
                <a:gd name="connsiteX291" fmla="*/ 239214 w 1826632"/>
                <a:gd name="connsiteY291" fmla="*/ 674220 h 1024171"/>
                <a:gd name="connsiteX292" fmla="*/ 224705 w 1826632"/>
                <a:gd name="connsiteY292" fmla="*/ 684430 h 1024171"/>
                <a:gd name="connsiteX293" fmla="*/ 233717 w 1826632"/>
                <a:gd name="connsiteY293" fmla="*/ 695260 h 1024171"/>
                <a:gd name="connsiteX294" fmla="*/ 228053 w 1826632"/>
                <a:gd name="connsiteY294" fmla="*/ 704189 h 1024171"/>
                <a:gd name="connsiteX295" fmla="*/ 231815 w 1826632"/>
                <a:gd name="connsiteY295" fmla="*/ 720186 h 1024171"/>
                <a:gd name="connsiteX296" fmla="*/ 250168 w 1826632"/>
                <a:gd name="connsiteY296" fmla="*/ 719276 h 1024171"/>
                <a:gd name="connsiteX297" fmla="*/ 254881 w 1826632"/>
                <a:gd name="connsiteY297" fmla="*/ 731677 h 1024171"/>
                <a:gd name="connsiteX298" fmla="*/ 255831 w 1826632"/>
                <a:gd name="connsiteY298" fmla="*/ 739696 h 1024171"/>
                <a:gd name="connsiteX299" fmla="*/ 263851 w 1826632"/>
                <a:gd name="connsiteY299" fmla="*/ 738746 h 1024171"/>
                <a:gd name="connsiteX300" fmla="*/ 281253 w 1826632"/>
                <a:gd name="connsiteY300" fmla="*/ 749576 h 1024171"/>
                <a:gd name="connsiteX301" fmla="*/ 282700 w 1826632"/>
                <a:gd name="connsiteY301" fmla="*/ 759000 h 1024171"/>
                <a:gd name="connsiteX302" fmla="*/ 281749 w 1826632"/>
                <a:gd name="connsiteY302" fmla="*/ 771691 h 1024171"/>
                <a:gd name="connsiteX303" fmla="*/ 286462 w 1826632"/>
                <a:gd name="connsiteY303" fmla="*/ 783017 h 1024171"/>
                <a:gd name="connsiteX304" fmla="*/ 309073 w 1826632"/>
                <a:gd name="connsiteY304" fmla="*/ 791491 h 1024171"/>
                <a:gd name="connsiteX305" fmla="*/ 323664 w 1826632"/>
                <a:gd name="connsiteY305" fmla="*/ 800419 h 1024171"/>
                <a:gd name="connsiteX306" fmla="*/ 342018 w 1826632"/>
                <a:gd name="connsiteY306" fmla="*/ 806082 h 1024171"/>
                <a:gd name="connsiteX307" fmla="*/ 350037 w 1826632"/>
                <a:gd name="connsiteY307" fmla="*/ 818773 h 1024171"/>
                <a:gd name="connsiteX308" fmla="*/ 366034 w 1826632"/>
                <a:gd name="connsiteY308" fmla="*/ 821129 h 1024171"/>
                <a:gd name="connsiteX309" fmla="*/ 378766 w 1826632"/>
                <a:gd name="connsiteY309" fmla="*/ 827288 h 1024171"/>
                <a:gd name="connsiteX310" fmla="*/ 395052 w 1826632"/>
                <a:gd name="connsiteY310" fmla="*/ 847129 h 1024171"/>
                <a:gd name="connsiteX311" fmla="*/ 980374 w 1826632"/>
                <a:gd name="connsiteY311" fmla="*/ 843988 h 1024171"/>
                <a:gd name="connsiteX312" fmla="*/ 987649 w 1826632"/>
                <a:gd name="connsiteY312" fmla="*/ 834481 h 1024171"/>
                <a:gd name="connsiteX313" fmla="*/ 996454 w 1826632"/>
                <a:gd name="connsiteY313" fmla="*/ 850808 h 1024171"/>
                <a:gd name="connsiteX314" fmla="*/ 1014642 w 1826632"/>
                <a:gd name="connsiteY314" fmla="*/ 857092 h 1024171"/>
                <a:gd name="connsiteX315" fmla="*/ 1034111 w 1826632"/>
                <a:gd name="connsiteY315" fmla="*/ 857712 h 1024171"/>
                <a:gd name="connsiteX316" fmla="*/ 1051679 w 1826632"/>
                <a:gd name="connsiteY316" fmla="*/ 864615 h 1024171"/>
                <a:gd name="connsiteX317" fmla="*/ 1069908 w 1826632"/>
                <a:gd name="connsiteY317" fmla="*/ 867756 h 1024171"/>
                <a:gd name="connsiteX318" fmla="*/ 1100291 w 1826632"/>
                <a:gd name="connsiteY318" fmla="*/ 871890 h 1024171"/>
                <a:gd name="connsiteX319" fmla="*/ 1127986 w 1826632"/>
                <a:gd name="connsiteY319" fmla="*/ 845931 h 1024171"/>
                <a:gd name="connsiteX320" fmla="*/ 1173208 w 1826632"/>
                <a:gd name="connsiteY320" fmla="*/ 864780 h 1024171"/>
                <a:gd name="connsiteX321" fmla="*/ 1195819 w 1826632"/>
                <a:gd name="connsiteY321" fmla="*/ 880777 h 1024171"/>
                <a:gd name="connsiteX322" fmla="*/ 1207765 w 1826632"/>
                <a:gd name="connsiteY322" fmla="*/ 910457 h 1024171"/>
                <a:gd name="connsiteX323" fmla="*/ 1219876 w 1826632"/>
                <a:gd name="connsiteY323" fmla="*/ 918724 h 1024171"/>
                <a:gd name="connsiteX324" fmla="*/ 1252325 w 1826632"/>
                <a:gd name="connsiteY324" fmla="*/ 922857 h 1024171"/>
                <a:gd name="connsiteX325" fmla="*/ 1291884 w 1826632"/>
                <a:gd name="connsiteY325" fmla="*/ 933233 h 1024171"/>
                <a:gd name="connsiteX326" fmla="*/ 1299407 w 1826632"/>
                <a:gd name="connsiteY326" fmla="*/ 962416 h 1024171"/>
                <a:gd name="connsiteX327" fmla="*/ 1272084 w 1826632"/>
                <a:gd name="connsiteY327" fmla="*/ 955844 h 1024171"/>
                <a:gd name="connsiteX328" fmla="*/ 1265512 w 1826632"/>
                <a:gd name="connsiteY328" fmla="*/ 974693 h 1024171"/>
                <a:gd name="connsiteX329" fmla="*/ 1250424 w 1826632"/>
                <a:gd name="connsiteY329" fmla="*/ 1007762 h 1024171"/>
                <a:gd name="connsiteX330" fmla="*/ 1249887 w 1826632"/>
                <a:gd name="connsiteY330" fmla="*/ 1007556 h 1024171"/>
                <a:gd name="connsiteX331" fmla="*/ 1253318 w 1826632"/>
                <a:gd name="connsiteY331" fmla="*/ 1024090 h 1024171"/>
                <a:gd name="connsiteX332" fmla="*/ 1279649 w 1826632"/>
                <a:gd name="connsiteY332" fmla="*/ 1010532 h 1024171"/>
                <a:gd name="connsiteX333" fmla="*/ 1306931 w 1826632"/>
                <a:gd name="connsiteY333" fmla="*/ 1013343 h 1024171"/>
                <a:gd name="connsiteX334" fmla="*/ 1320117 w 1826632"/>
                <a:gd name="connsiteY334" fmla="*/ 1008630 h 1024171"/>
                <a:gd name="connsiteX335" fmla="*/ 1319786 w 1826632"/>
                <a:gd name="connsiteY335" fmla="*/ 1010738 h 1024171"/>
                <a:gd name="connsiteX336" fmla="*/ 1326111 w 1826632"/>
                <a:gd name="connsiteY336" fmla="*/ 1005489 h 1024171"/>
                <a:gd name="connsiteX337" fmla="*/ 1324912 w 1826632"/>
                <a:gd name="connsiteY337" fmla="*/ 997222 h 1024171"/>
                <a:gd name="connsiteX338" fmla="*/ 1309783 w 1826632"/>
                <a:gd name="connsiteY338" fmla="*/ 992799 h 1024171"/>
                <a:gd name="connsiteX339" fmla="*/ 1353103 w 1826632"/>
                <a:gd name="connsiteY339" fmla="*/ 975851 h 1024171"/>
                <a:gd name="connsiteX340" fmla="*/ 1382452 w 1826632"/>
                <a:gd name="connsiteY340" fmla="*/ 973743 h 1024171"/>
                <a:gd name="connsiteX341" fmla="*/ 1410850 w 1826632"/>
                <a:gd name="connsiteY341" fmla="*/ 952289 h 1024171"/>
                <a:gd name="connsiteX342" fmla="*/ 1483685 w 1826632"/>
                <a:gd name="connsiteY342" fmla="*/ 951628 h 1024171"/>
                <a:gd name="connsiteX343" fmla="*/ 1510057 w 1826632"/>
                <a:gd name="connsiteY343" fmla="*/ 924015 h 1024171"/>
                <a:gd name="connsiteX344" fmla="*/ 1537050 w 1826632"/>
                <a:gd name="connsiteY344" fmla="*/ 886358 h 1024171"/>
                <a:gd name="connsiteX345" fmla="*/ 1565324 w 1826632"/>
                <a:gd name="connsiteY345" fmla="*/ 894625 h 1024171"/>
                <a:gd name="connsiteX346" fmla="*/ 1583222 w 1826632"/>
                <a:gd name="connsiteY346" fmla="*/ 953694 h 1024171"/>
                <a:gd name="connsiteX347" fmla="*/ 1605502 w 1826632"/>
                <a:gd name="connsiteY347" fmla="*/ 944394 h 1024171"/>
                <a:gd name="connsiteX348" fmla="*/ 1630304 w 1826632"/>
                <a:gd name="connsiteY348" fmla="*/ 926495 h 1024171"/>
                <a:gd name="connsiteX349" fmla="*/ 1631710 w 1826632"/>
                <a:gd name="connsiteY349" fmla="*/ 935465 h 1024171"/>
                <a:gd name="connsiteX350" fmla="*/ 1651014 w 1826632"/>
                <a:gd name="connsiteY350" fmla="*/ 942988 h 1024171"/>
                <a:gd name="connsiteX351" fmla="*/ 1635017 w 1826632"/>
                <a:gd name="connsiteY351" fmla="*/ 947122 h 1024171"/>
                <a:gd name="connsiteX352" fmla="*/ 1607693 w 1826632"/>
                <a:gd name="connsiteY352" fmla="*/ 961259 h 1024171"/>
                <a:gd name="connsiteX353" fmla="*/ 1605337 w 1826632"/>
                <a:gd name="connsiteY353" fmla="*/ 984779 h 1024171"/>
                <a:gd name="connsiteX354" fmla="*/ 1633115 w 1826632"/>
                <a:gd name="connsiteY354" fmla="*/ 979612 h 1024171"/>
                <a:gd name="connsiteX355" fmla="*/ 1653370 w 1826632"/>
                <a:gd name="connsiteY355" fmla="*/ 962168 h 1024171"/>
                <a:gd name="connsiteX356" fmla="*/ 1702353 w 1826632"/>
                <a:gd name="connsiteY356" fmla="*/ 948982 h 1024171"/>
                <a:gd name="connsiteX357" fmla="*/ 1706487 w 1826632"/>
                <a:gd name="connsiteY357" fmla="*/ 938152 h 1024171"/>
                <a:gd name="connsiteX358" fmla="*/ 1734761 w 1826632"/>
                <a:gd name="connsiteY358" fmla="*/ 927776 h 1024171"/>
                <a:gd name="connsiteX359" fmla="*/ 1727527 w 1826632"/>
                <a:gd name="connsiteY359" fmla="*/ 919427 h 10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1826632" h="1024171">
                  <a:moveTo>
                    <a:pt x="1727527" y="919427"/>
                  </a:moveTo>
                  <a:cubicBezTo>
                    <a:pt x="1720955" y="920377"/>
                    <a:pt x="1726122" y="910043"/>
                    <a:pt x="1727073" y="904835"/>
                  </a:cubicBezTo>
                  <a:cubicBezTo>
                    <a:pt x="1728023" y="899626"/>
                    <a:pt x="1712935" y="907191"/>
                    <a:pt x="1712481" y="913309"/>
                  </a:cubicBezTo>
                  <a:cubicBezTo>
                    <a:pt x="1712026" y="919427"/>
                    <a:pt x="1701651" y="921783"/>
                    <a:pt x="1701651" y="925710"/>
                  </a:cubicBezTo>
                  <a:cubicBezTo>
                    <a:pt x="1701651" y="936664"/>
                    <a:pt x="1700245" y="930877"/>
                    <a:pt x="1692681" y="934638"/>
                  </a:cubicBezTo>
                  <a:cubicBezTo>
                    <a:pt x="1685116" y="938400"/>
                    <a:pt x="1655974" y="934638"/>
                    <a:pt x="1655024" y="928024"/>
                  </a:cubicBezTo>
                  <a:cubicBezTo>
                    <a:pt x="1654073" y="921411"/>
                    <a:pt x="1632867" y="918145"/>
                    <a:pt x="1631958" y="909217"/>
                  </a:cubicBezTo>
                  <a:cubicBezTo>
                    <a:pt x="1631048" y="900288"/>
                    <a:pt x="1620632" y="897436"/>
                    <a:pt x="1629106" y="887556"/>
                  </a:cubicBezTo>
                  <a:cubicBezTo>
                    <a:pt x="1637579" y="877677"/>
                    <a:pt x="1627700" y="872965"/>
                    <a:pt x="1619681" y="880488"/>
                  </a:cubicBezTo>
                  <a:cubicBezTo>
                    <a:pt x="1611662" y="888011"/>
                    <a:pt x="1606991" y="876354"/>
                    <a:pt x="1617821" y="872014"/>
                  </a:cubicBezTo>
                  <a:cubicBezTo>
                    <a:pt x="1628651" y="867674"/>
                    <a:pt x="1648906" y="863747"/>
                    <a:pt x="1638489" y="844691"/>
                  </a:cubicBezTo>
                  <a:cubicBezTo>
                    <a:pt x="1628072" y="825635"/>
                    <a:pt x="1563133" y="850354"/>
                    <a:pt x="1546681" y="859737"/>
                  </a:cubicBezTo>
                  <a:cubicBezTo>
                    <a:pt x="1530229" y="869120"/>
                    <a:pt x="1509478" y="899337"/>
                    <a:pt x="1500508" y="899337"/>
                  </a:cubicBezTo>
                  <a:cubicBezTo>
                    <a:pt x="1491538" y="899337"/>
                    <a:pt x="1516051" y="883299"/>
                    <a:pt x="1519812" y="877181"/>
                  </a:cubicBezTo>
                  <a:cubicBezTo>
                    <a:pt x="1523574" y="871063"/>
                    <a:pt x="1518903" y="864780"/>
                    <a:pt x="1523946" y="867302"/>
                  </a:cubicBezTo>
                  <a:cubicBezTo>
                    <a:pt x="1528989" y="869823"/>
                    <a:pt x="1543705" y="847047"/>
                    <a:pt x="1553625" y="839524"/>
                  </a:cubicBezTo>
                  <a:cubicBezTo>
                    <a:pt x="1563546" y="832000"/>
                    <a:pt x="1574294" y="839027"/>
                    <a:pt x="1575741" y="832910"/>
                  </a:cubicBezTo>
                  <a:cubicBezTo>
                    <a:pt x="1577187" y="826792"/>
                    <a:pt x="1581858" y="822576"/>
                    <a:pt x="1591283" y="814102"/>
                  </a:cubicBezTo>
                  <a:cubicBezTo>
                    <a:pt x="1600708" y="805628"/>
                    <a:pt x="1713266" y="807033"/>
                    <a:pt x="1724096" y="807488"/>
                  </a:cubicBezTo>
                  <a:cubicBezTo>
                    <a:pt x="1734926" y="807943"/>
                    <a:pt x="1756091" y="793351"/>
                    <a:pt x="1762208" y="783926"/>
                  </a:cubicBezTo>
                  <a:cubicBezTo>
                    <a:pt x="1768326" y="774502"/>
                    <a:pt x="1776345" y="774543"/>
                    <a:pt x="1791433" y="775452"/>
                  </a:cubicBezTo>
                  <a:cubicBezTo>
                    <a:pt x="1806521" y="776362"/>
                    <a:pt x="1813548" y="762762"/>
                    <a:pt x="1821071" y="757554"/>
                  </a:cubicBezTo>
                  <a:cubicBezTo>
                    <a:pt x="1828595" y="752345"/>
                    <a:pt x="1825784" y="750030"/>
                    <a:pt x="1819211" y="748625"/>
                  </a:cubicBezTo>
                  <a:cubicBezTo>
                    <a:pt x="1812639" y="747220"/>
                    <a:pt x="1806479" y="742962"/>
                    <a:pt x="1813093" y="742507"/>
                  </a:cubicBezTo>
                  <a:cubicBezTo>
                    <a:pt x="1819707" y="742053"/>
                    <a:pt x="1822973" y="738374"/>
                    <a:pt x="1825784" y="729776"/>
                  </a:cubicBezTo>
                  <a:cubicBezTo>
                    <a:pt x="1828595" y="721178"/>
                    <a:pt x="1823427" y="725063"/>
                    <a:pt x="1814499" y="713241"/>
                  </a:cubicBezTo>
                  <a:cubicBezTo>
                    <a:pt x="1805570" y="701419"/>
                    <a:pt x="1800858" y="717044"/>
                    <a:pt x="1791888" y="716093"/>
                  </a:cubicBezTo>
                  <a:cubicBezTo>
                    <a:pt x="1782918" y="715143"/>
                    <a:pt x="1798006" y="703692"/>
                    <a:pt x="1790482" y="699145"/>
                  </a:cubicBezTo>
                  <a:cubicBezTo>
                    <a:pt x="1782959" y="694599"/>
                    <a:pt x="1768822" y="697740"/>
                    <a:pt x="1757413" y="707123"/>
                  </a:cubicBezTo>
                  <a:cubicBezTo>
                    <a:pt x="1746004" y="716507"/>
                    <a:pt x="1747079" y="706669"/>
                    <a:pt x="1737200" y="716093"/>
                  </a:cubicBezTo>
                  <a:cubicBezTo>
                    <a:pt x="1727321" y="725518"/>
                    <a:pt x="1727279" y="711381"/>
                    <a:pt x="1731992" y="707619"/>
                  </a:cubicBezTo>
                  <a:cubicBezTo>
                    <a:pt x="1736704" y="703858"/>
                    <a:pt x="1740011" y="708074"/>
                    <a:pt x="1744393" y="702452"/>
                  </a:cubicBezTo>
                  <a:cubicBezTo>
                    <a:pt x="1748774" y="696831"/>
                    <a:pt x="1752908" y="702452"/>
                    <a:pt x="1763738" y="695384"/>
                  </a:cubicBezTo>
                  <a:cubicBezTo>
                    <a:pt x="1774568" y="688315"/>
                    <a:pt x="1783951" y="691622"/>
                    <a:pt x="1787258" y="686414"/>
                  </a:cubicBezTo>
                  <a:cubicBezTo>
                    <a:pt x="1790565" y="681206"/>
                    <a:pt x="1782091" y="674013"/>
                    <a:pt x="1771716" y="676535"/>
                  </a:cubicBezTo>
                  <a:cubicBezTo>
                    <a:pt x="1761340" y="679056"/>
                    <a:pt x="1754313" y="662398"/>
                    <a:pt x="1747699" y="667110"/>
                  </a:cubicBezTo>
                  <a:cubicBezTo>
                    <a:pt x="1741086" y="671822"/>
                    <a:pt x="1742532" y="660041"/>
                    <a:pt x="1735009" y="664754"/>
                  </a:cubicBezTo>
                  <a:cubicBezTo>
                    <a:pt x="1727486" y="669466"/>
                    <a:pt x="1723228" y="663348"/>
                    <a:pt x="1719921" y="654378"/>
                  </a:cubicBezTo>
                  <a:cubicBezTo>
                    <a:pt x="1716614" y="645408"/>
                    <a:pt x="1696360" y="630858"/>
                    <a:pt x="1684124" y="627096"/>
                  </a:cubicBezTo>
                  <a:cubicBezTo>
                    <a:pt x="1671889" y="623335"/>
                    <a:pt x="1679991" y="616721"/>
                    <a:pt x="1686480" y="621433"/>
                  </a:cubicBezTo>
                  <a:cubicBezTo>
                    <a:pt x="1692970" y="626146"/>
                    <a:pt x="1700617" y="616721"/>
                    <a:pt x="1703428" y="612009"/>
                  </a:cubicBezTo>
                  <a:cubicBezTo>
                    <a:pt x="1706239" y="607296"/>
                    <a:pt x="1698716" y="603080"/>
                    <a:pt x="1695161" y="602584"/>
                  </a:cubicBezTo>
                  <a:cubicBezTo>
                    <a:pt x="1691606" y="602088"/>
                    <a:pt x="1691399" y="595970"/>
                    <a:pt x="1692350" y="591299"/>
                  </a:cubicBezTo>
                  <a:cubicBezTo>
                    <a:pt x="1693301" y="586628"/>
                    <a:pt x="1679164" y="580428"/>
                    <a:pt x="1678709" y="575715"/>
                  </a:cubicBezTo>
                  <a:cubicBezTo>
                    <a:pt x="1678254" y="571003"/>
                    <a:pt x="1670442" y="567737"/>
                    <a:pt x="1670690" y="563314"/>
                  </a:cubicBezTo>
                  <a:cubicBezTo>
                    <a:pt x="1670938" y="558891"/>
                    <a:pt x="1662671" y="552980"/>
                    <a:pt x="1662671" y="547317"/>
                  </a:cubicBezTo>
                  <a:cubicBezTo>
                    <a:pt x="1662671" y="541654"/>
                    <a:pt x="1648534" y="530369"/>
                    <a:pt x="1648079" y="523797"/>
                  </a:cubicBezTo>
                  <a:cubicBezTo>
                    <a:pt x="1647624" y="517225"/>
                    <a:pt x="1640060" y="512471"/>
                    <a:pt x="1637249" y="504452"/>
                  </a:cubicBezTo>
                  <a:cubicBezTo>
                    <a:pt x="1634438" y="496432"/>
                    <a:pt x="1630676" y="500318"/>
                    <a:pt x="1627824" y="511520"/>
                  </a:cubicBezTo>
                  <a:cubicBezTo>
                    <a:pt x="1624972" y="522722"/>
                    <a:pt x="1615134" y="522350"/>
                    <a:pt x="1617945" y="526112"/>
                  </a:cubicBezTo>
                  <a:cubicBezTo>
                    <a:pt x="1623732" y="533883"/>
                    <a:pt x="1619350" y="534131"/>
                    <a:pt x="1615134" y="538843"/>
                  </a:cubicBezTo>
                  <a:cubicBezTo>
                    <a:pt x="1610918" y="543556"/>
                    <a:pt x="1617945" y="550624"/>
                    <a:pt x="1611000" y="550624"/>
                  </a:cubicBezTo>
                  <a:cubicBezTo>
                    <a:pt x="1604056" y="550624"/>
                    <a:pt x="1607239" y="565216"/>
                    <a:pt x="1603477" y="558643"/>
                  </a:cubicBezTo>
                  <a:cubicBezTo>
                    <a:pt x="1599716" y="552071"/>
                    <a:pt x="1590745" y="553890"/>
                    <a:pt x="1590745" y="560504"/>
                  </a:cubicBezTo>
                  <a:cubicBezTo>
                    <a:pt x="1590745" y="567117"/>
                    <a:pt x="1575699" y="573235"/>
                    <a:pt x="1569540" y="572905"/>
                  </a:cubicBezTo>
                  <a:cubicBezTo>
                    <a:pt x="1563381" y="572574"/>
                    <a:pt x="1563422" y="559718"/>
                    <a:pt x="1558255" y="563480"/>
                  </a:cubicBezTo>
                  <a:cubicBezTo>
                    <a:pt x="1553088" y="567241"/>
                    <a:pt x="1554121" y="552650"/>
                    <a:pt x="1545854" y="553146"/>
                  </a:cubicBezTo>
                  <a:cubicBezTo>
                    <a:pt x="1537587" y="553642"/>
                    <a:pt x="1532172" y="552650"/>
                    <a:pt x="1534528" y="545581"/>
                  </a:cubicBezTo>
                  <a:cubicBezTo>
                    <a:pt x="1536884" y="538513"/>
                    <a:pt x="1520887" y="535247"/>
                    <a:pt x="1526261" y="530989"/>
                  </a:cubicBezTo>
                  <a:cubicBezTo>
                    <a:pt x="1531635" y="526732"/>
                    <a:pt x="1524855" y="519250"/>
                    <a:pt x="1523905" y="506973"/>
                  </a:cubicBezTo>
                  <a:cubicBezTo>
                    <a:pt x="1522954" y="494696"/>
                    <a:pt x="1530973" y="493828"/>
                    <a:pt x="1530973" y="489116"/>
                  </a:cubicBezTo>
                  <a:cubicBezTo>
                    <a:pt x="1530973" y="484404"/>
                    <a:pt x="1525352" y="484404"/>
                    <a:pt x="1519688" y="488165"/>
                  </a:cubicBezTo>
                  <a:cubicBezTo>
                    <a:pt x="1514025" y="491927"/>
                    <a:pt x="1514025" y="482957"/>
                    <a:pt x="1507908" y="483453"/>
                  </a:cubicBezTo>
                  <a:cubicBezTo>
                    <a:pt x="1501790" y="483949"/>
                    <a:pt x="1483437" y="482957"/>
                    <a:pt x="1482486" y="474483"/>
                  </a:cubicBezTo>
                  <a:cubicBezTo>
                    <a:pt x="1481535" y="466009"/>
                    <a:pt x="1475417" y="470349"/>
                    <a:pt x="1472606" y="462082"/>
                  </a:cubicBezTo>
                  <a:cubicBezTo>
                    <a:pt x="1469796" y="453815"/>
                    <a:pt x="1462231" y="460180"/>
                    <a:pt x="1462231" y="454559"/>
                  </a:cubicBezTo>
                  <a:cubicBezTo>
                    <a:pt x="1462231" y="448937"/>
                    <a:pt x="1458924" y="446539"/>
                    <a:pt x="1453261" y="446291"/>
                  </a:cubicBezTo>
                  <a:cubicBezTo>
                    <a:pt x="1447598" y="446043"/>
                    <a:pt x="1445738" y="439678"/>
                    <a:pt x="1438215" y="438768"/>
                  </a:cubicBezTo>
                  <a:cubicBezTo>
                    <a:pt x="1430691" y="437859"/>
                    <a:pt x="1421267" y="443935"/>
                    <a:pt x="1417009" y="445795"/>
                  </a:cubicBezTo>
                  <a:cubicBezTo>
                    <a:pt x="1412751" y="447655"/>
                    <a:pt x="1401963" y="439223"/>
                    <a:pt x="1397705" y="442530"/>
                  </a:cubicBezTo>
                  <a:cubicBezTo>
                    <a:pt x="1393447" y="445837"/>
                    <a:pt x="1392538" y="440174"/>
                    <a:pt x="1380757" y="436867"/>
                  </a:cubicBezTo>
                  <a:cubicBezTo>
                    <a:pt x="1368976" y="433560"/>
                    <a:pt x="1353434" y="432733"/>
                    <a:pt x="1352525" y="436867"/>
                  </a:cubicBezTo>
                  <a:cubicBezTo>
                    <a:pt x="1351615" y="441000"/>
                    <a:pt x="1342149" y="442530"/>
                    <a:pt x="1343554" y="452409"/>
                  </a:cubicBezTo>
                  <a:cubicBezTo>
                    <a:pt x="1344960" y="462289"/>
                    <a:pt x="1354881" y="460387"/>
                    <a:pt x="1357195" y="467001"/>
                  </a:cubicBezTo>
                  <a:cubicBezTo>
                    <a:pt x="1359510" y="473615"/>
                    <a:pt x="1352525" y="471134"/>
                    <a:pt x="1352028" y="477335"/>
                  </a:cubicBezTo>
                  <a:cubicBezTo>
                    <a:pt x="1351532" y="483535"/>
                    <a:pt x="1345456" y="482998"/>
                    <a:pt x="1345456" y="487256"/>
                  </a:cubicBezTo>
                  <a:cubicBezTo>
                    <a:pt x="1345456" y="491513"/>
                    <a:pt x="1349590" y="490563"/>
                    <a:pt x="1352028" y="499036"/>
                  </a:cubicBezTo>
                  <a:cubicBezTo>
                    <a:pt x="1354467" y="507510"/>
                    <a:pt x="1359097" y="507014"/>
                    <a:pt x="1360296" y="518341"/>
                  </a:cubicBezTo>
                  <a:cubicBezTo>
                    <a:pt x="1361495" y="529667"/>
                    <a:pt x="1356534" y="527269"/>
                    <a:pt x="1352028" y="528675"/>
                  </a:cubicBezTo>
                  <a:cubicBezTo>
                    <a:pt x="1347523" y="530080"/>
                    <a:pt x="1352525" y="535743"/>
                    <a:pt x="1345911" y="543266"/>
                  </a:cubicBezTo>
                  <a:cubicBezTo>
                    <a:pt x="1339297" y="550790"/>
                    <a:pt x="1333510" y="558850"/>
                    <a:pt x="1338842" y="563521"/>
                  </a:cubicBezTo>
                  <a:cubicBezTo>
                    <a:pt x="1344175" y="568192"/>
                    <a:pt x="1363313" y="576253"/>
                    <a:pt x="1370878" y="588984"/>
                  </a:cubicBezTo>
                  <a:cubicBezTo>
                    <a:pt x="1378442" y="601716"/>
                    <a:pt x="1377946" y="621475"/>
                    <a:pt x="1375590" y="635612"/>
                  </a:cubicBezTo>
                  <a:cubicBezTo>
                    <a:pt x="1373234" y="649749"/>
                    <a:pt x="1357195" y="653014"/>
                    <a:pt x="1345456" y="665250"/>
                  </a:cubicBezTo>
                  <a:cubicBezTo>
                    <a:pt x="1333716" y="677485"/>
                    <a:pt x="1321440" y="675625"/>
                    <a:pt x="1315777" y="676121"/>
                  </a:cubicBezTo>
                  <a:cubicBezTo>
                    <a:pt x="1310114" y="676617"/>
                    <a:pt x="1313420" y="687861"/>
                    <a:pt x="1321440" y="696789"/>
                  </a:cubicBezTo>
                  <a:cubicBezTo>
                    <a:pt x="1329459" y="705718"/>
                    <a:pt x="1322845" y="708570"/>
                    <a:pt x="1327061" y="717995"/>
                  </a:cubicBezTo>
                  <a:cubicBezTo>
                    <a:pt x="1331278" y="727419"/>
                    <a:pt x="1327061" y="734901"/>
                    <a:pt x="1333179" y="743417"/>
                  </a:cubicBezTo>
                  <a:cubicBezTo>
                    <a:pt x="1339297" y="751932"/>
                    <a:pt x="1335535" y="755156"/>
                    <a:pt x="1328467" y="761315"/>
                  </a:cubicBezTo>
                  <a:cubicBezTo>
                    <a:pt x="1321398" y="767474"/>
                    <a:pt x="1331319" y="764126"/>
                    <a:pt x="1331774" y="772145"/>
                  </a:cubicBezTo>
                  <a:cubicBezTo>
                    <a:pt x="1332228" y="780165"/>
                    <a:pt x="1328467" y="775411"/>
                    <a:pt x="1322349" y="771195"/>
                  </a:cubicBezTo>
                  <a:cubicBezTo>
                    <a:pt x="1316231" y="766978"/>
                    <a:pt x="1310610" y="779173"/>
                    <a:pt x="1310610" y="784381"/>
                  </a:cubicBezTo>
                  <a:cubicBezTo>
                    <a:pt x="1310610" y="789589"/>
                    <a:pt x="1295976" y="777312"/>
                    <a:pt x="1292711" y="777767"/>
                  </a:cubicBezTo>
                  <a:cubicBezTo>
                    <a:pt x="1289445" y="778222"/>
                    <a:pt x="1293620" y="769789"/>
                    <a:pt x="1285146" y="763175"/>
                  </a:cubicBezTo>
                  <a:cubicBezTo>
                    <a:pt x="1276672" y="756562"/>
                    <a:pt x="1270100" y="755156"/>
                    <a:pt x="1270100" y="748584"/>
                  </a:cubicBezTo>
                  <a:cubicBezTo>
                    <a:pt x="1270100" y="742011"/>
                    <a:pt x="1255508" y="737299"/>
                    <a:pt x="1255508" y="729734"/>
                  </a:cubicBezTo>
                  <a:cubicBezTo>
                    <a:pt x="1255508" y="722170"/>
                    <a:pt x="1257368" y="702907"/>
                    <a:pt x="1254062" y="697244"/>
                  </a:cubicBezTo>
                  <a:cubicBezTo>
                    <a:pt x="1250754" y="691581"/>
                    <a:pt x="1253607" y="685463"/>
                    <a:pt x="1256459" y="680296"/>
                  </a:cubicBezTo>
                  <a:cubicBezTo>
                    <a:pt x="1259311" y="675129"/>
                    <a:pt x="1253152" y="667110"/>
                    <a:pt x="1244678" y="667110"/>
                  </a:cubicBezTo>
                  <a:cubicBezTo>
                    <a:pt x="1236204" y="667110"/>
                    <a:pt x="1224423" y="664299"/>
                    <a:pt x="1212643" y="665208"/>
                  </a:cubicBezTo>
                  <a:cubicBezTo>
                    <a:pt x="1200862" y="666118"/>
                    <a:pt x="1194289" y="664299"/>
                    <a:pt x="1190528" y="661075"/>
                  </a:cubicBezTo>
                  <a:cubicBezTo>
                    <a:pt x="1181876" y="654378"/>
                    <a:pt x="1171922" y="649563"/>
                    <a:pt x="1161303" y="646938"/>
                  </a:cubicBezTo>
                  <a:cubicBezTo>
                    <a:pt x="1146711" y="643176"/>
                    <a:pt x="1140097" y="635653"/>
                    <a:pt x="1138692" y="631395"/>
                  </a:cubicBezTo>
                  <a:cubicBezTo>
                    <a:pt x="1137286" y="627138"/>
                    <a:pt x="1122695" y="623872"/>
                    <a:pt x="1119388" y="619614"/>
                  </a:cubicBezTo>
                  <a:cubicBezTo>
                    <a:pt x="1116081" y="615357"/>
                    <a:pt x="1101985" y="613042"/>
                    <a:pt x="1096322" y="613993"/>
                  </a:cubicBezTo>
                  <a:cubicBezTo>
                    <a:pt x="1090659" y="614943"/>
                    <a:pt x="1076563" y="602212"/>
                    <a:pt x="1068090" y="602667"/>
                  </a:cubicBezTo>
                  <a:cubicBezTo>
                    <a:pt x="1059616" y="603121"/>
                    <a:pt x="1039815" y="611637"/>
                    <a:pt x="1036508" y="612091"/>
                  </a:cubicBezTo>
                  <a:cubicBezTo>
                    <a:pt x="1033202" y="612546"/>
                    <a:pt x="1037005" y="605023"/>
                    <a:pt x="1039319" y="601716"/>
                  </a:cubicBezTo>
                  <a:cubicBezTo>
                    <a:pt x="1041634" y="598409"/>
                    <a:pt x="1032292" y="584313"/>
                    <a:pt x="1029936" y="574889"/>
                  </a:cubicBezTo>
                  <a:cubicBezTo>
                    <a:pt x="1027580" y="565464"/>
                    <a:pt x="1024273" y="555089"/>
                    <a:pt x="1014394" y="556494"/>
                  </a:cubicBezTo>
                  <a:cubicBezTo>
                    <a:pt x="1006147" y="557118"/>
                    <a:pt x="997909" y="555155"/>
                    <a:pt x="990832" y="550872"/>
                  </a:cubicBezTo>
                  <a:cubicBezTo>
                    <a:pt x="988021" y="548971"/>
                    <a:pt x="987525" y="522144"/>
                    <a:pt x="989881" y="510859"/>
                  </a:cubicBezTo>
                  <a:cubicBezTo>
                    <a:pt x="992237" y="499574"/>
                    <a:pt x="1004473" y="482585"/>
                    <a:pt x="1004473" y="475516"/>
                  </a:cubicBezTo>
                  <a:cubicBezTo>
                    <a:pt x="1004473" y="468448"/>
                    <a:pt x="1012492" y="465141"/>
                    <a:pt x="1019561" y="463115"/>
                  </a:cubicBezTo>
                  <a:cubicBezTo>
                    <a:pt x="1026629" y="461090"/>
                    <a:pt x="1020966" y="447573"/>
                    <a:pt x="1028035" y="446581"/>
                  </a:cubicBezTo>
                  <a:cubicBezTo>
                    <a:pt x="1035103" y="445589"/>
                    <a:pt x="1035558" y="442819"/>
                    <a:pt x="1037005" y="437156"/>
                  </a:cubicBezTo>
                  <a:cubicBezTo>
                    <a:pt x="1038451" y="431493"/>
                    <a:pt x="1046884" y="435296"/>
                    <a:pt x="1042172" y="430584"/>
                  </a:cubicBezTo>
                  <a:cubicBezTo>
                    <a:pt x="1037459" y="425871"/>
                    <a:pt x="1041221" y="424466"/>
                    <a:pt x="1052051" y="424466"/>
                  </a:cubicBezTo>
                  <a:cubicBezTo>
                    <a:pt x="1062881" y="424466"/>
                    <a:pt x="1078878" y="420663"/>
                    <a:pt x="1076563" y="409874"/>
                  </a:cubicBezTo>
                  <a:cubicBezTo>
                    <a:pt x="1074249" y="399085"/>
                    <a:pt x="1045933" y="407022"/>
                    <a:pt x="1045933" y="398093"/>
                  </a:cubicBezTo>
                  <a:cubicBezTo>
                    <a:pt x="1045933" y="389165"/>
                    <a:pt x="1010136" y="388669"/>
                    <a:pt x="1012492" y="383502"/>
                  </a:cubicBezTo>
                  <a:cubicBezTo>
                    <a:pt x="1014848" y="378335"/>
                    <a:pt x="1048289" y="387263"/>
                    <a:pt x="1060525" y="391769"/>
                  </a:cubicBezTo>
                  <a:cubicBezTo>
                    <a:pt x="1068478" y="395386"/>
                    <a:pt x="1077283" y="396700"/>
                    <a:pt x="1085947" y="395572"/>
                  </a:cubicBezTo>
                  <a:cubicBezTo>
                    <a:pt x="1095867" y="395076"/>
                    <a:pt x="1089254" y="382385"/>
                    <a:pt x="1091155" y="377177"/>
                  </a:cubicBezTo>
                  <a:cubicBezTo>
                    <a:pt x="1093057" y="371969"/>
                    <a:pt x="1111823" y="385196"/>
                    <a:pt x="1122695" y="382385"/>
                  </a:cubicBezTo>
                  <a:cubicBezTo>
                    <a:pt x="1133566" y="379575"/>
                    <a:pt x="1143900" y="357584"/>
                    <a:pt x="1152829" y="351301"/>
                  </a:cubicBezTo>
                  <a:cubicBezTo>
                    <a:pt x="1161758" y="345018"/>
                    <a:pt x="1153780" y="339520"/>
                    <a:pt x="1136294" y="340925"/>
                  </a:cubicBezTo>
                  <a:cubicBezTo>
                    <a:pt x="1118809" y="342331"/>
                    <a:pt x="1109012" y="335758"/>
                    <a:pt x="1099588" y="328524"/>
                  </a:cubicBezTo>
                  <a:cubicBezTo>
                    <a:pt x="1090163" y="321290"/>
                    <a:pt x="1091114" y="315793"/>
                    <a:pt x="1100993" y="316744"/>
                  </a:cubicBezTo>
                  <a:cubicBezTo>
                    <a:pt x="1110873" y="317694"/>
                    <a:pt x="1134434" y="336998"/>
                    <a:pt x="1143363" y="337412"/>
                  </a:cubicBezTo>
                  <a:cubicBezTo>
                    <a:pt x="1152292" y="337825"/>
                    <a:pt x="1167875" y="320009"/>
                    <a:pt x="1175398" y="314346"/>
                  </a:cubicBezTo>
                  <a:cubicBezTo>
                    <a:pt x="1182922" y="308683"/>
                    <a:pt x="1168330" y="306327"/>
                    <a:pt x="1162998" y="301945"/>
                  </a:cubicBezTo>
                  <a:cubicBezTo>
                    <a:pt x="1157665" y="297563"/>
                    <a:pt x="1171926" y="294877"/>
                    <a:pt x="1179532" y="294877"/>
                  </a:cubicBezTo>
                  <a:cubicBezTo>
                    <a:pt x="1187138" y="294877"/>
                    <a:pt x="1190362" y="301490"/>
                    <a:pt x="1193173" y="304756"/>
                  </a:cubicBezTo>
                  <a:cubicBezTo>
                    <a:pt x="1195984" y="308022"/>
                    <a:pt x="1209170" y="302441"/>
                    <a:pt x="1215784" y="302441"/>
                  </a:cubicBezTo>
                  <a:cubicBezTo>
                    <a:pt x="1222398" y="302441"/>
                    <a:pt x="1214833" y="291570"/>
                    <a:pt x="1204003" y="287353"/>
                  </a:cubicBezTo>
                  <a:cubicBezTo>
                    <a:pt x="1193173" y="283137"/>
                    <a:pt x="1204458" y="274952"/>
                    <a:pt x="1207765" y="281690"/>
                  </a:cubicBezTo>
                  <a:cubicBezTo>
                    <a:pt x="1211072" y="288428"/>
                    <a:pt x="1218595" y="286857"/>
                    <a:pt x="1222356" y="294422"/>
                  </a:cubicBezTo>
                  <a:cubicBezTo>
                    <a:pt x="1227854" y="305417"/>
                    <a:pt x="1231327" y="298183"/>
                    <a:pt x="1240710" y="294877"/>
                  </a:cubicBezTo>
                  <a:cubicBezTo>
                    <a:pt x="1248374" y="291876"/>
                    <a:pt x="1255062" y="286828"/>
                    <a:pt x="1260055" y="280285"/>
                  </a:cubicBezTo>
                  <a:cubicBezTo>
                    <a:pt x="1265222" y="274622"/>
                    <a:pt x="1266173" y="281236"/>
                    <a:pt x="1272456" y="272266"/>
                  </a:cubicBezTo>
                  <a:cubicBezTo>
                    <a:pt x="1278739" y="263296"/>
                    <a:pt x="1269645" y="254863"/>
                    <a:pt x="1262081" y="249200"/>
                  </a:cubicBezTo>
                  <a:cubicBezTo>
                    <a:pt x="1254516" y="243537"/>
                    <a:pt x="1262577" y="237915"/>
                    <a:pt x="1255012" y="234154"/>
                  </a:cubicBezTo>
                  <a:cubicBezTo>
                    <a:pt x="1247448" y="230392"/>
                    <a:pt x="1246084" y="223282"/>
                    <a:pt x="1255508" y="225184"/>
                  </a:cubicBezTo>
                  <a:cubicBezTo>
                    <a:pt x="1264933" y="227085"/>
                    <a:pt x="1272456" y="224233"/>
                    <a:pt x="1276672" y="217660"/>
                  </a:cubicBezTo>
                  <a:cubicBezTo>
                    <a:pt x="1280889" y="211088"/>
                    <a:pt x="1262577" y="209641"/>
                    <a:pt x="1271051" y="204929"/>
                  </a:cubicBezTo>
                  <a:cubicBezTo>
                    <a:pt x="1279525" y="200217"/>
                    <a:pt x="1272456" y="195504"/>
                    <a:pt x="1263982" y="195504"/>
                  </a:cubicBezTo>
                  <a:cubicBezTo>
                    <a:pt x="1255508" y="195504"/>
                    <a:pt x="1248440" y="191370"/>
                    <a:pt x="1247944" y="184219"/>
                  </a:cubicBezTo>
                  <a:cubicBezTo>
                    <a:pt x="1247448" y="177068"/>
                    <a:pt x="1232897" y="181863"/>
                    <a:pt x="1223927" y="177606"/>
                  </a:cubicBezTo>
                  <a:cubicBezTo>
                    <a:pt x="1214957" y="173348"/>
                    <a:pt x="1194992" y="174340"/>
                    <a:pt x="1190528" y="174795"/>
                  </a:cubicBezTo>
                  <a:cubicBezTo>
                    <a:pt x="1186063" y="175249"/>
                    <a:pt x="1185319" y="194553"/>
                    <a:pt x="1192388" y="195049"/>
                  </a:cubicBezTo>
                  <a:cubicBezTo>
                    <a:pt x="1199456" y="195545"/>
                    <a:pt x="1205119" y="203069"/>
                    <a:pt x="1199002" y="205425"/>
                  </a:cubicBezTo>
                  <a:cubicBezTo>
                    <a:pt x="1192884" y="207781"/>
                    <a:pt x="1199911" y="215304"/>
                    <a:pt x="1195199" y="214808"/>
                  </a:cubicBezTo>
                  <a:cubicBezTo>
                    <a:pt x="1190486" y="214312"/>
                    <a:pt x="1182798" y="211997"/>
                    <a:pt x="1181558" y="224233"/>
                  </a:cubicBezTo>
                  <a:cubicBezTo>
                    <a:pt x="1180317" y="236468"/>
                    <a:pt x="1179201" y="241181"/>
                    <a:pt x="1171182" y="245438"/>
                  </a:cubicBezTo>
                  <a:cubicBezTo>
                    <a:pt x="1163163" y="249696"/>
                    <a:pt x="1169322" y="231756"/>
                    <a:pt x="1161799" y="232252"/>
                  </a:cubicBezTo>
                  <a:cubicBezTo>
                    <a:pt x="1154276" y="232748"/>
                    <a:pt x="1153325" y="247340"/>
                    <a:pt x="1158947" y="248787"/>
                  </a:cubicBezTo>
                  <a:cubicBezTo>
                    <a:pt x="1164568" y="250233"/>
                    <a:pt x="1165560" y="254904"/>
                    <a:pt x="1166966" y="261973"/>
                  </a:cubicBezTo>
                  <a:cubicBezTo>
                    <a:pt x="1168371" y="269041"/>
                    <a:pt x="1156591" y="263833"/>
                    <a:pt x="1151878" y="272307"/>
                  </a:cubicBezTo>
                  <a:cubicBezTo>
                    <a:pt x="1147166" y="280781"/>
                    <a:pt x="1146711" y="268545"/>
                    <a:pt x="1140097" y="262924"/>
                  </a:cubicBezTo>
                  <a:cubicBezTo>
                    <a:pt x="1133484" y="257302"/>
                    <a:pt x="1125506" y="247836"/>
                    <a:pt x="1126002" y="240767"/>
                  </a:cubicBezTo>
                  <a:cubicBezTo>
                    <a:pt x="1125907" y="235716"/>
                    <a:pt x="1129883" y="231520"/>
                    <a:pt x="1134930" y="231343"/>
                  </a:cubicBezTo>
                  <a:cubicBezTo>
                    <a:pt x="1140097" y="230392"/>
                    <a:pt x="1134930" y="225680"/>
                    <a:pt x="1134476" y="217206"/>
                  </a:cubicBezTo>
                  <a:cubicBezTo>
                    <a:pt x="1134021" y="208732"/>
                    <a:pt x="1127862" y="211584"/>
                    <a:pt x="1120339" y="202614"/>
                  </a:cubicBezTo>
                  <a:cubicBezTo>
                    <a:pt x="1112815" y="193644"/>
                    <a:pt x="1104796" y="193685"/>
                    <a:pt x="1100580" y="197902"/>
                  </a:cubicBezTo>
                  <a:cubicBezTo>
                    <a:pt x="1096364" y="202118"/>
                    <a:pt x="1099133" y="210303"/>
                    <a:pt x="1092561" y="212989"/>
                  </a:cubicBezTo>
                  <a:cubicBezTo>
                    <a:pt x="1085988" y="215676"/>
                    <a:pt x="1088799" y="228987"/>
                    <a:pt x="1083136" y="229937"/>
                  </a:cubicBezTo>
                  <a:cubicBezTo>
                    <a:pt x="1077473" y="230888"/>
                    <a:pt x="1080780" y="206872"/>
                    <a:pt x="1076067" y="204515"/>
                  </a:cubicBezTo>
                  <a:cubicBezTo>
                    <a:pt x="1071355" y="202159"/>
                    <a:pt x="1071934" y="196496"/>
                    <a:pt x="1078878" y="195545"/>
                  </a:cubicBezTo>
                  <a:cubicBezTo>
                    <a:pt x="1085823" y="194595"/>
                    <a:pt x="1090204" y="187071"/>
                    <a:pt x="1084087" y="187071"/>
                  </a:cubicBezTo>
                  <a:cubicBezTo>
                    <a:pt x="1077969" y="187071"/>
                    <a:pt x="1067139" y="180499"/>
                    <a:pt x="1062881" y="178598"/>
                  </a:cubicBezTo>
                  <a:cubicBezTo>
                    <a:pt x="1058623" y="176696"/>
                    <a:pt x="1051596" y="186617"/>
                    <a:pt x="1046884" y="182731"/>
                  </a:cubicBezTo>
                  <a:cubicBezTo>
                    <a:pt x="1042172" y="178846"/>
                    <a:pt x="1047339" y="169545"/>
                    <a:pt x="1047835" y="164337"/>
                  </a:cubicBezTo>
                  <a:cubicBezTo>
                    <a:pt x="1048331" y="159128"/>
                    <a:pt x="1055358" y="166693"/>
                    <a:pt x="1060236" y="160203"/>
                  </a:cubicBezTo>
                  <a:cubicBezTo>
                    <a:pt x="1065113" y="153713"/>
                    <a:pt x="1047049" y="153589"/>
                    <a:pt x="1047049" y="146521"/>
                  </a:cubicBezTo>
                  <a:cubicBezTo>
                    <a:pt x="1047049" y="139452"/>
                    <a:pt x="1032912" y="137592"/>
                    <a:pt x="1028200" y="135236"/>
                  </a:cubicBezTo>
                  <a:cubicBezTo>
                    <a:pt x="1023488" y="132880"/>
                    <a:pt x="1031507" y="121099"/>
                    <a:pt x="1029151" y="116387"/>
                  </a:cubicBezTo>
                  <a:cubicBezTo>
                    <a:pt x="1026795" y="111674"/>
                    <a:pt x="1009351" y="96173"/>
                    <a:pt x="1001827" y="97578"/>
                  </a:cubicBezTo>
                  <a:cubicBezTo>
                    <a:pt x="994304" y="98984"/>
                    <a:pt x="992403" y="87658"/>
                    <a:pt x="996660" y="88154"/>
                  </a:cubicBezTo>
                  <a:cubicBezTo>
                    <a:pt x="1000918" y="88650"/>
                    <a:pt x="1004184" y="85798"/>
                    <a:pt x="1012203" y="76828"/>
                  </a:cubicBezTo>
                  <a:cubicBezTo>
                    <a:pt x="1020222" y="67858"/>
                    <a:pt x="1021131" y="65088"/>
                    <a:pt x="1015468" y="63187"/>
                  </a:cubicBezTo>
                  <a:cubicBezTo>
                    <a:pt x="1009805" y="61285"/>
                    <a:pt x="1006994" y="55663"/>
                    <a:pt x="1016915" y="56118"/>
                  </a:cubicBezTo>
                  <a:cubicBezTo>
                    <a:pt x="1026836" y="56573"/>
                    <a:pt x="1044197" y="63187"/>
                    <a:pt x="1049984" y="58929"/>
                  </a:cubicBezTo>
                  <a:cubicBezTo>
                    <a:pt x="1055771" y="54671"/>
                    <a:pt x="1073546" y="26935"/>
                    <a:pt x="1080614" y="17055"/>
                  </a:cubicBezTo>
                  <a:cubicBezTo>
                    <a:pt x="1087683" y="7176"/>
                    <a:pt x="1075406" y="6225"/>
                    <a:pt x="1058458" y="7631"/>
                  </a:cubicBezTo>
                  <a:cubicBezTo>
                    <a:pt x="1041510" y="9036"/>
                    <a:pt x="1037790" y="1017"/>
                    <a:pt x="1023612" y="66"/>
                  </a:cubicBezTo>
                  <a:cubicBezTo>
                    <a:pt x="1009433" y="-885"/>
                    <a:pt x="983102" y="2918"/>
                    <a:pt x="979340" y="7135"/>
                  </a:cubicBezTo>
                  <a:cubicBezTo>
                    <a:pt x="975579" y="11351"/>
                    <a:pt x="986409" y="15154"/>
                    <a:pt x="985004" y="19866"/>
                  </a:cubicBezTo>
                  <a:cubicBezTo>
                    <a:pt x="983598" y="24579"/>
                    <a:pt x="975124" y="16559"/>
                    <a:pt x="971363" y="18461"/>
                  </a:cubicBezTo>
                  <a:cubicBezTo>
                    <a:pt x="967601" y="20362"/>
                    <a:pt x="972768" y="26439"/>
                    <a:pt x="971363" y="42932"/>
                  </a:cubicBezTo>
                  <a:cubicBezTo>
                    <a:pt x="969957" y="59425"/>
                    <a:pt x="974628" y="60376"/>
                    <a:pt x="979340" y="66494"/>
                  </a:cubicBezTo>
                  <a:cubicBezTo>
                    <a:pt x="984053" y="72611"/>
                    <a:pt x="983102" y="80631"/>
                    <a:pt x="983102" y="90965"/>
                  </a:cubicBezTo>
                  <a:cubicBezTo>
                    <a:pt x="983102" y="101299"/>
                    <a:pt x="973223" y="100844"/>
                    <a:pt x="969916" y="103365"/>
                  </a:cubicBezTo>
                  <a:cubicBezTo>
                    <a:pt x="966609" y="105887"/>
                    <a:pt x="978390" y="109483"/>
                    <a:pt x="976530" y="116097"/>
                  </a:cubicBezTo>
                  <a:cubicBezTo>
                    <a:pt x="974669" y="122711"/>
                    <a:pt x="964749" y="112336"/>
                    <a:pt x="959086" y="114196"/>
                  </a:cubicBezTo>
                  <a:cubicBezTo>
                    <a:pt x="953423" y="116056"/>
                    <a:pt x="948752" y="132094"/>
                    <a:pt x="954952" y="137303"/>
                  </a:cubicBezTo>
                  <a:cubicBezTo>
                    <a:pt x="961153" y="142511"/>
                    <a:pt x="963426" y="141436"/>
                    <a:pt x="958714" y="147637"/>
                  </a:cubicBezTo>
                  <a:cubicBezTo>
                    <a:pt x="954001" y="153837"/>
                    <a:pt x="948834" y="162724"/>
                    <a:pt x="960119" y="171653"/>
                  </a:cubicBezTo>
                  <a:cubicBezTo>
                    <a:pt x="971404" y="180582"/>
                    <a:pt x="992155" y="179672"/>
                    <a:pt x="1002985" y="186741"/>
                  </a:cubicBezTo>
                  <a:cubicBezTo>
                    <a:pt x="1013815" y="193809"/>
                    <a:pt x="998272" y="189552"/>
                    <a:pt x="1002489" y="197571"/>
                  </a:cubicBezTo>
                  <a:cubicBezTo>
                    <a:pt x="1006705" y="205590"/>
                    <a:pt x="995462" y="208401"/>
                    <a:pt x="995916" y="214519"/>
                  </a:cubicBezTo>
                  <a:cubicBezTo>
                    <a:pt x="996371" y="220637"/>
                    <a:pt x="1000629" y="217330"/>
                    <a:pt x="1006292" y="206996"/>
                  </a:cubicBezTo>
                  <a:cubicBezTo>
                    <a:pt x="1011955" y="196662"/>
                    <a:pt x="1016171" y="209806"/>
                    <a:pt x="1015675" y="218776"/>
                  </a:cubicBezTo>
                  <a:cubicBezTo>
                    <a:pt x="1015179" y="227746"/>
                    <a:pt x="1007201" y="222538"/>
                    <a:pt x="1001083" y="231467"/>
                  </a:cubicBezTo>
                  <a:cubicBezTo>
                    <a:pt x="994966" y="240395"/>
                    <a:pt x="989303" y="241842"/>
                    <a:pt x="980415" y="239941"/>
                  </a:cubicBezTo>
                  <a:cubicBezTo>
                    <a:pt x="971528" y="238039"/>
                    <a:pt x="976654" y="252672"/>
                    <a:pt x="980415" y="260609"/>
                  </a:cubicBezTo>
                  <a:cubicBezTo>
                    <a:pt x="984177" y="268545"/>
                    <a:pt x="979464" y="271439"/>
                    <a:pt x="969130" y="268628"/>
                  </a:cubicBezTo>
                  <a:cubicBezTo>
                    <a:pt x="958796" y="265817"/>
                    <a:pt x="952596" y="259203"/>
                    <a:pt x="957804" y="251225"/>
                  </a:cubicBezTo>
                  <a:cubicBezTo>
                    <a:pt x="963013" y="243248"/>
                    <a:pt x="966774" y="233782"/>
                    <a:pt x="960657" y="234691"/>
                  </a:cubicBezTo>
                  <a:cubicBezTo>
                    <a:pt x="954539" y="235600"/>
                    <a:pt x="940402" y="234236"/>
                    <a:pt x="936144" y="227622"/>
                  </a:cubicBezTo>
                  <a:cubicBezTo>
                    <a:pt x="931886" y="221009"/>
                    <a:pt x="938996" y="223861"/>
                    <a:pt x="951686" y="225266"/>
                  </a:cubicBezTo>
                  <a:cubicBezTo>
                    <a:pt x="964377" y="226672"/>
                    <a:pt x="953588" y="216792"/>
                    <a:pt x="963013" y="216792"/>
                  </a:cubicBezTo>
                  <a:cubicBezTo>
                    <a:pt x="972437" y="216792"/>
                    <a:pt x="979547" y="221959"/>
                    <a:pt x="987484" y="214891"/>
                  </a:cubicBezTo>
                  <a:cubicBezTo>
                    <a:pt x="995420" y="207822"/>
                    <a:pt x="982317" y="194223"/>
                    <a:pt x="975703" y="196538"/>
                  </a:cubicBezTo>
                  <a:cubicBezTo>
                    <a:pt x="969089" y="198852"/>
                    <a:pt x="958755" y="201705"/>
                    <a:pt x="958755" y="195132"/>
                  </a:cubicBezTo>
                  <a:cubicBezTo>
                    <a:pt x="958755" y="188560"/>
                    <a:pt x="970040" y="193231"/>
                    <a:pt x="976199" y="191825"/>
                  </a:cubicBezTo>
                  <a:cubicBezTo>
                    <a:pt x="982358" y="190420"/>
                    <a:pt x="972892" y="181946"/>
                    <a:pt x="963467" y="184302"/>
                  </a:cubicBezTo>
                  <a:cubicBezTo>
                    <a:pt x="954043" y="186658"/>
                    <a:pt x="947470" y="187113"/>
                    <a:pt x="939906" y="179135"/>
                  </a:cubicBezTo>
                  <a:cubicBezTo>
                    <a:pt x="932341" y="171157"/>
                    <a:pt x="918741" y="166403"/>
                    <a:pt x="915435" y="184757"/>
                  </a:cubicBezTo>
                  <a:cubicBezTo>
                    <a:pt x="912128" y="203110"/>
                    <a:pt x="898900" y="193231"/>
                    <a:pt x="893774" y="199390"/>
                  </a:cubicBezTo>
                  <a:cubicBezTo>
                    <a:pt x="888649" y="205549"/>
                    <a:pt x="899892" y="209724"/>
                    <a:pt x="912624" y="210179"/>
                  </a:cubicBezTo>
                  <a:cubicBezTo>
                    <a:pt x="925355" y="210633"/>
                    <a:pt x="934739" y="222579"/>
                    <a:pt x="928621" y="222579"/>
                  </a:cubicBezTo>
                  <a:cubicBezTo>
                    <a:pt x="922503" y="222579"/>
                    <a:pt x="925314" y="231508"/>
                    <a:pt x="918741" y="228201"/>
                  </a:cubicBezTo>
                  <a:cubicBezTo>
                    <a:pt x="912169" y="224894"/>
                    <a:pt x="905555" y="228201"/>
                    <a:pt x="910474" y="233864"/>
                  </a:cubicBezTo>
                  <a:cubicBezTo>
                    <a:pt x="915393" y="239527"/>
                    <a:pt x="908573" y="241883"/>
                    <a:pt x="909027" y="247546"/>
                  </a:cubicBezTo>
                  <a:cubicBezTo>
                    <a:pt x="909482" y="253210"/>
                    <a:pt x="899148" y="248001"/>
                    <a:pt x="889269" y="247050"/>
                  </a:cubicBezTo>
                  <a:cubicBezTo>
                    <a:pt x="879389" y="246100"/>
                    <a:pt x="860995" y="249407"/>
                    <a:pt x="847932" y="252218"/>
                  </a:cubicBezTo>
                  <a:cubicBezTo>
                    <a:pt x="834870" y="255028"/>
                    <a:pt x="820154" y="250357"/>
                    <a:pt x="814533" y="244240"/>
                  </a:cubicBezTo>
                  <a:cubicBezTo>
                    <a:pt x="808911" y="238122"/>
                    <a:pt x="801346" y="239031"/>
                    <a:pt x="791922" y="239031"/>
                  </a:cubicBezTo>
                  <a:cubicBezTo>
                    <a:pt x="782497" y="239031"/>
                    <a:pt x="785308" y="230103"/>
                    <a:pt x="773072" y="229648"/>
                  </a:cubicBezTo>
                  <a:cubicBezTo>
                    <a:pt x="760837" y="229193"/>
                    <a:pt x="763648" y="218818"/>
                    <a:pt x="762242" y="212659"/>
                  </a:cubicBezTo>
                  <a:cubicBezTo>
                    <a:pt x="760837" y="206500"/>
                    <a:pt x="736324" y="208525"/>
                    <a:pt x="727396" y="214105"/>
                  </a:cubicBezTo>
                  <a:cubicBezTo>
                    <a:pt x="718467" y="219686"/>
                    <a:pt x="701023" y="217371"/>
                    <a:pt x="696311" y="227746"/>
                  </a:cubicBezTo>
                  <a:cubicBezTo>
                    <a:pt x="691599" y="238122"/>
                    <a:pt x="700445" y="236716"/>
                    <a:pt x="705736" y="236716"/>
                  </a:cubicBezTo>
                  <a:cubicBezTo>
                    <a:pt x="712928" y="236716"/>
                    <a:pt x="712308" y="228201"/>
                    <a:pt x="725494" y="230103"/>
                  </a:cubicBezTo>
                  <a:cubicBezTo>
                    <a:pt x="738681" y="232004"/>
                    <a:pt x="748105" y="216462"/>
                    <a:pt x="753768" y="222083"/>
                  </a:cubicBezTo>
                  <a:cubicBezTo>
                    <a:pt x="759431" y="227705"/>
                    <a:pt x="731157" y="238618"/>
                    <a:pt x="718922" y="240478"/>
                  </a:cubicBezTo>
                  <a:cubicBezTo>
                    <a:pt x="706686" y="242338"/>
                    <a:pt x="709497" y="252218"/>
                    <a:pt x="721278" y="269661"/>
                  </a:cubicBezTo>
                  <a:cubicBezTo>
                    <a:pt x="733059" y="287105"/>
                    <a:pt x="714788" y="277557"/>
                    <a:pt x="714788" y="286031"/>
                  </a:cubicBezTo>
                  <a:cubicBezTo>
                    <a:pt x="714788" y="294505"/>
                    <a:pt x="692673" y="283220"/>
                    <a:pt x="701643" y="280409"/>
                  </a:cubicBezTo>
                  <a:cubicBezTo>
                    <a:pt x="710613" y="277598"/>
                    <a:pt x="706314" y="268628"/>
                    <a:pt x="699246" y="262965"/>
                  </a:cubicBezTo>
                  <a:cubicBezTo>
                    <a:pt x="692177" y="257302"/>
                    <a:pt x="687506" y="262965"/>
                    <a:pt x="688457" y="256847"/>
                  </a:cubicBezTo>
                  <a:cubicBezTo>
                    <a:pt x="689408" y="250729"/>
                    <a:pt x="680892" y="257302"/>
                    <a:pt x="674320" y="252135"/>
                  </a:cubicBezTo>
                  <a:cubicBezTo>
                    <a:pt x="667748" y="246968"/>
                    <a:pt x="664399" y="242710"/>
                    <a:pt x="655471" y="247422"/>
                  </a:cubicBezTo>
                  <a:cubicBezTo>
                    <a:pt x="646542" y="252135"/>
                    <a:pt x="636167" y="250729"/>
                    <a:pt x="616408" y="253995"/>
                  </a:cubicBezTo>
                  <a:cubicBezTo>
                    <a:pt x="596649" y="257261"/>
                    <a:pt x="560356" y="256351"/>
                    <a:pt x="553742" y="249861"/>
                  </a:cubicBezTo>
                  <a:cubicBezTo>
                    <a:pt x="547128" y="243372"/>
                    <a:pt x="570690" y="231508"/>
                    <a:pt x="577758" y="233327"/>
                  </a:cubicBezTo>
                  <a:cubicBezTo>
                    <a:pt x="584827" y="235146"/>
                    <a:pt x="580611" y="225804"/>
                    <a:pt x="569781" y="217330"/>
                  </a:cubicBezTo>
                  <a:cubicBezTo>
                    <a:pt x="558950" y="208856"/>
                    <a:pt x="534934" y="203689"/>
                    <a:pt x="535389" y="208856"/>
                  </a:cubicBezTo>
                  <a:cubicBezTo>
                    <a:pt x="535843" y="214023"/>
                    <a:pt x="521748" y="209310"/>
                    <a:pt x="504304" y="206045"/>
                  </a:cubicBezTo>
                  <a:cubicBezTo>
                    <a:pt x="486860" y="202779"/>
                    <a:pt x="484545" y="196620"/>
                    <a:pt x="473219" y="196124"/>
                  </a:cubicBezTo>
                  <a:cubicBezTo>
                    <a:pt x="458346" y="195628"/>
                    <a:pt x="443957" y="190722"/>
                    <a:pt x="431883" y="182029"/>
                  </a:cubicBezTo>
                  <a:cubicBezTo>
                    <a:pt x="418696" y="171653"/>
                    <a:pt x="387612" y="174464"/>
                    <a:pt x="383850" y="183889"/>
                  </a:cubicBezTo>
                  <a:cubicBezTo>
                    <a:pt x="380088" y="193313"/>
                    <a:pt x="369713" y="192859"/>
                    <a:pt x="359338" y="192859"/>
                  </a:cubicBezTo>
                  <a:cubicBezTo>
                    <a:pt x="348962" y="192859"/>
                    <a:pt x="364009" y="181202"/>
                    <a:pt x="360288" y="179176"/>
                  </a:cubicBezTo>
                  <a:cubicBezTo>
                    <a:pt x="355328" y="176531"/>
                    <a:pt x="360743" y="163634"/>
                    <a:pt x="353220" y="162642"/>
                  </a:cubicBezTo>
                  <a:cubicBezTo>
                    <a:pt x="345696" y="161650"/>
                    <a:pt x="338628" y="193727"/>
                    <a:pt x="324491" y="192817"/>
                  </a:cubicBezTo>
                  <a:cubicBezTo>
                    <a:pt x="310354" y="191908"/>
                    <a:pt x="304236" y="158880"/>
                    <a:pt x="292455" y="150406"/>
                  </a:cubicBezTo>
                  <a:cubicBezTo>
                    <a:pt x="280675" y="141932"/>
                    <a:pt x="269886" y="141478"/>
                    <a:pt x="279765" y="154168"/>
                  </a:cubicBezTo>
                  <a:cubicBezTo>
                    <a:pt x="289645" y="166858"/>
                    <a:pt x="271498" y="157929"/>
                    <a:pt x="272242" y="166569"/>
                  </a:cubicBezTo>
                  <a:cubicBezTo>
                    <a:pt x="272986" y="175208"/>
                    <a:pt x="256203" y="184922"/>
                    <a:pt x="256699" y="180210"/>
                  </a:cubicBezTo>
                  <a:cubicBezTo>
                    <a:pt x="257195" y="175497"/>
                    <a:pt x="247275" y="170330"/>
                    <a:pt x="236031" y="183517"/>
                  </a:cubicBezTo>
                  <a:cubicBezTo>
                    <a:pt x="224788" y="196703"/>
                    <a:pt x="216727" y="194801"/>
                    <a:pt x="215777" y="190089"/>
                  </a:cubicBezTo>
                  <a:cubicBezTo>
                    <a:pt x="214826" y="185377"/>
                    <a:pt x="181426" y="202490"/>
                    <a:pt x="182708" y="207988"/>
                  </a:cubicBezTo>
                  <a:cubicBezTo>
                    <a:pt x="183989" y="213485"/>
                    <a:pt x="177541" y="217867"/>
                    <a:pt x="168570" y="217412"/>
                  </a:cubicBezTo>
                  <a:cubicBezTo>
                    <a:pt x="159601" y="216958"/>
                    <a:pt x="166710" y="209393"/>
                    <a:pt x="173738" y="205632"/>
                  </a:cubicBezTo>
                  <a:cubicBezTo>
                    <a:pt x="181716" y="201498"/>
                    <a:pt x="203417" y="183971"/>
                    <a:pt x="214743" y="182111"/>
                  </a:cubicBezTo>
                  <a:cubicBezTo>
                    <a:pt x="226069" y="180251"/>
                    <a:pt x="247812" y="171281"/>
                    <a:pt x="248143" y="166073"/>
                  </a:cubicBezTo>
                  <a:cubicBezTo>
                    <a:pt x="248474" y="160864"/>
                    <a:pt x="237354" y="165122"/>
                    <a:pt x="229790" y="163716"/>
                  </a:cubicBezTo>
                  <a:cubicBezTo>
                    <a:pt x="222225" y="162311"/>
                    <a:pt x="209121" y="170785"/>
                    <a:pt x="196348" y="176448"/>
                  </a:cubicBezTo>
                  <a:cubicBezTo>
                    <a:pt x="183576" y="182111"/>
                    <a:pt x="169067" y="180210"/>
                    <a:pt x="172828" y="187733"/>
                  </a:cubicBezTo>
                  <a:cubicBezTo>
                    <a:pt x="176590" y="195256"/>
                    <a:pt x="161047" y="186782"/>
                    <a:pt x="157740" y="191866"/>
                  </a:cubicBezTo>
                  <a:cubicBezTo>
                    <a:pt x="154434" y="196951"/>
                    <a:pt x="148316" y="191370"/>
                    <a:pt x="153028" y="188560"/>
                  </a:cubicBezTo>
                  <a:cubicBezTo>
                    <a:pt x="157740" y="185749"/>
                    <a:pt x="141743" y="180540"/>
                    <a:pt x="141743" y="183847"/>
                  </a:cubicBezTo>
                  <a:cubicBezTo>
                    <a:pt x="141743" y="187154"/>
                    <a:pt x="138891" y="191370"/>
                    <a:pt x="127606" y="191370"/>
                  </a:cubicBezTo>
                  <a:cubicBezTo>
                    <a:pt x="116321" y="191370"/>
                    <a:pt x="104995" y="199390"/>
                    <a:pt x="112560" y="205053"/>
                  </a:cubicBezTo>
                  <a:cubicBezTo>
                    <a:pt x="120124" y="210716"/>
                    <a:pt x="124961" y="213527"/>
                    <a:pt x="120827" y="217454"/>
                  </a:cubicBezTo>
                  <a:cubicBezTo>
                    <a:pt x="116693" y="221381"/>
                    <a:pt x="105285" y="207574"/>
                    <a:pt x="88791" y="208980"/>
                  </a:cubicBezTo>
                  <a:cubicBezTo>
                    <a:pt x="72298" y="210385"/>
                    <a:pt x="39188" y="190626"/>
                    <a:pt x="39188" y="185914"/>
                  </a:cubicBezTo>
                  <a:cubicBezTo>
                    <a:pt x="39188" y="182070"/>
                    <a:pt x="15998" y="184467"/>
                    <a:pt x="-82" y="182731"/>
                  </a:cubicBezTo>
                  <a:lnTo>
                    <a:pt x="-82" y="508006"/>
                  </a:lnTo>
                  <a:cubicBezTo>
                    <a:pt x="-82" y="508006"/>
                    <a:pt x="8186" y="514083"/>
                    <a:pt x="11245" y="510321"/>
                  </a:cubicBezTo>
                  <a:cubicBezTo>
                    <a:pt x="14303" y="506560"/>
                    <a:pt x="20008" y="511603"/>
                    <a:pt x="30714" y="506560"/>
                  </a:cubicBezTo>
                  <a:cubicBezTo>
                    <a:pt x="41420" y="501517"/>
                    <a:pt x="45140" y="512223"/>
                    <a:pt x="45140" y="517225"/>
                  </a:cubicBezTo>
                  <a:cubicBezTo>
                    <a:pt x="45140" y="522226"/>
                    <a:pt x="60187" y="530411"/>
                    <a:pt x="66470" y="538554"/>
                  </a:cubicBezTo>
                  <a:cubicBezTo>
                    <a:pt x="72753" y="546697"/>
                    <a:pt x="75895" y="553642"/>
                    <a:pt x="82798" y="549260"/>
                  </a:cubicBezTo>
                  <a:cubicBezTo>
                    <a:pt x="89701" y="544879"/>
                    <a:pt x="102267" y="542357"/>
                    <a:pt x="102267" y="534172"/>
                  </a:cubicBezTo>
                  <a:cubicBezTo>
                    <a:pt x="102267" y="525988"/>
                    <a:pt x="131203" y="524748"/>
                    <a:pt x="131203" y="535454"/>
                  </a:cubicBezTo>
                  <a:cubicBezTo>
                    <a:pt x="131203" y="546160"/>
                    <a:pt x="160717" y="558685"/>
                    <a:pt x="177044" y="587537"/>
                  </a:cubicBezTo>
                  <a:cubicBezTo>
                    <a:pt x="193372" y="616390"/>
                    <a:pt x="190851" y="622715"/>
                    <a:pt x="214702" y="632139"/>
                  </a:cubicBezTo>
                  <a:cubicBezTo>
                    <a:pt x="238553" y="641564"/>
                    <a:pt x="237933" y="646566"/>
                    <a:pt x="234791" y="654750"/>
                  </a:cubicBezTo>
                  <a:cubicBezTo>
                    <a:pt x="231650" y="662935"/>
                    <a:pt x="249259" y="667151"/>
                    <a:pt x="239214" y="674220"/>
                  </a:cubicBezTo>
                  <a:cubicBezTo>
                    <a:pt x="235329" y="676865"/>
                    <a:pt x="229914" y="680710"/>
                    <a:pt x="224705" y="684430"/>
                  </a:cubicBezTo>
                  <a:cubicBezTo>
                    <a:pt x="225160" y="688563"/>
                    <a:pt x="228839" y="691250"/>
                    <a:pt x="233717" y="695260"/>
                  </a:cubicBezTo>
                  <a:cubicBezTo>
                    <a:pt x="239338" y="699972"/>
                    <a:pt x="223341" y="699972"/>
                    <a:pt x="228053" y="704189"/>
                  </a:cubicBezTo>
                  <a:cubicBezTo>
                    <a:pt x="232766" y="708405"/>
                    <a:pt x="227103" y="715019"/>
                    <a:pt x="231815" y="720186"/>
                  </a:cubicBezTo>
                  <a:cubicBezTo>
                    <a:pt x="236527" y="725353"/>
                    <a:pt x="245001" y="723493"/>
                    <a:pt x="250168" y="719276"/>
                  </a:cubicBezTo>
                  <a:cubicBezTo>
                    <a:pt x="255335" y="715060"/>
                    <a:pt x="259138" y="724443"/>
                    <a:pt x="254881" y="731677"/>
                  </a:cubicBezTo>
                  <a:cubicBezTo>
                    <a:pt x="252930" y="734153"/>
                    <a:pt x="253355" y="737745"/>
                    <a:pt x="255831" y="739696"/>
                  </a:cubicBezTo>
                  <a:cubicBezTo>
                    <a:pt x="258307" y="741648"/>
                    <a:pt x="261900" y="741222"/>
                    <a:pt x="263851" y="738746"/>
                  </a:cubicBezTo>
                  <a:cubicBezTo>
                    <a:pt x="267984" y="733537"/>
                    <a:pt x="277037" y="747013"/>
                    <a:pt x="281253" y="749576"/>
                  </a:cubicBezTo>
                  <a:cubicBezTo>
                    <a:pt x="285470" y="752139"/>
                    <a:pt x="289769" y="759000"/>
                    <a:pt x="282700" y="759000"/>
                  </a:cubicBezTo>
                  <a:cubicBezTo>
                    <a:pt x="275632" y="759000"/>
                    <a:pt x="276582" y="771401"/>
                    <a:pt x="281749" y="771691"/>
                  </a:cubicBezTo>
                  <a:cubicBezTo>
                    <a:pt x="286916" y="771980"/>
                    <a:pt x="286462" y="778759"/>
                    <a:pt x="286462" y="783017"/>
                  </a:cubicBezTo>
                  <a:cubicBezTo>
                    <a:pt x="286462" y="787274"/>
                    <a:pt x="302996" y="793351"/>
                    <a:pt x="309073" y="791491"/>
                  </a:cubicBezTo>
                  <a:cubicBezTo>
                    <a:pt x="315149" y="789631"/>
                    <a:pt x="320812" y="795252"/>
                    <a:pt x="323664" y="800419"/>
                  </a:cubicBezTo>
                  <a:cubicBezTo>
                    <a:pt x="326517" y="805586"/>
                    <a:pt x="337760" y="809389"/>
                    <a:pt x="342018" y="806082"/>
                  </a:cubicBezTo>
                  <a:cubicBezTo>
                    <a:pt x="346275" y="802776"/>
                    <a:pt x="349086" y="812200"/>
                    <a:pt x="350037" y="818773"/>
                  </a:cubicBezTo>
                  <a:cubicBezTo>
                    <a:pt x="350988" y="825345"/>
                    <a:pt x="360371" y="821625"/>
                    <a:pt x="366034" y="821129"/>
                  </a:cubicBezTo>
                  <a:cubicBezTo>
                    <a:pt x="371697" y="820633"/>
                    <a:pt x="374963" y="828693"/>
                    <a:pt x="378766" y="827288"/>
                  </a:cubicBezTo>
                  <a:cubicBezTo>
                    <a:pt x="387033" y="824147"/>
                    <a:pt x="389554" y="838655"/>
                    <a:pt x="395052" y="847129"/>
                  </a:cubicBezTo>
                  <a:lnTo>
                    <a:pt x="980374" y="843988"/>
                  </a:lnTo>
                  <a:cubicBezTo>
                    <a:pt x="980374" y="843988"/>
                    <a:pt x="980746" y="829479"/>
                    <a:pt x="987649" y="834481"/>
                  </a:cubicBezTo>
                  <a:cubicBezTo>
                    <a:pt x="994552" y="839482"/>
                    <a:pt x="988269" y="847667"/>
                    <a:pt x="996454" y="850808"/>
                  </a:cubicBezTo>
                  <a:cubicBezTo>
                    <a:pt x="1004638" y="853950"/>
                    <a:pt x="1010260" y="859076"/>
                    <a:pt x="1014642" y="857092"/>
                  </a:cubicBezTo>
                  <a:cubicBezTo>
                    <a:pt x="1019023" y="855107"/>
                    <a:pt x="1026588" y="848824"/>
                    <a:pt x="1034111" y="857712"/>
                  </a:cubicBezTo>
                  <a:cubicBezTo>
                    <a:pt x="1041634" y="866599"/>
                    <a:pt x="1047297" y="858952"/>
                    <a:pt x="1051679" y="864615"/>
                  </a:cubicBezTo>
                  <a:cubicBezTo>
                    <a:pt x="1056061" y="870278"/>
                    <a:pt x="1064080" y="874659"/>
                    <a:pt x="1069908" y="867756"/>
                  </a:cubicBezTo>
                  <a:cubicBezTo>
                    <a:pt x="1074497" y="862176"/>
                    <a:pt x="1091858" y="868955"/>
                    <a:pt x="1100291" y="871890"/>
                  </a:cubicBezTo>
                  <a:cubicBezTo>
                    <a:pt x="1110583" y="863623"/>
                    <a:pt x="1118768" y="845931"/>
                    <a:pt x="1127986" y="845931"/>
                  </a:cubicBezTo>
                  <a:cubicBezTo>
                    <a:pt x="1140387" y="845931"/>
                    <a:pt x="1171306" y="848742"/>
                    <a:pt x="1173208" y="864780"/>
                  </a:cubicBezTo>
                  <a:cubicBezTo>
                    <a:pt x="1175109" y="880819"/>
                    <a:pt x="1193876" y="865731"/>
                    <a:pt x="1195819" y="880777"/>
                  </a:cubicBezTo>
                  <a:cubicBezTo>
                    <a:pt x="1197389" y="893591"/>
                    <a:pt x="1209832" y="903677"/>
                    <a:pt x="1207765" y="910457"/>
                  </a:cubicBezTo>
                  <a:cubicBezTo>
                    <a:pt x="1211944" y="912995"/>
                    <a:pt x="1215987" y="915756"/>
                    <a:pt x="1219876" y="918724"/>
                  </a:cubicBezTo>
                  <a:cubicBezTo>
                    <a:pt x="1225829" y="916740"/>
                    <a:pt x="1241785" y="919261"/>
                    <a:pt x="1252325" y="922857"/>
                  </a:cubicBezTo>
                  <a:cubicBezTo>
                    <a:pt x="1265512" y="927570"/>
                    <a:pt x="1285394" y="917236"/>
                    <a:pt x="1291884" y="933233"/>
                  </a:cubicBezTo>
                  <a:cubicBezTo>
                    <a:pt x="1298374" y="949230"/>
                    <a:pt x="1313751" y="961342"/>
                    <a:pt x="1299407" y="962416"/>
                  </a:cubicBezTo>
                  <a:cubicBezTo>
                    <a:pt x="1287006" y="963367"/>
                    <a:pt x="1271133" y="946419"/>
                    <a:pt x="1272084" y="955844"/>
                  </a:cubicBezTo>
                  <a:cubicBezTo>
                    <a:pt x="1273035" y="965269"/>
                    <a:pt x="1265512" y="960556"/>
                    <a:pt x="1265512" y="974693"/>
                  </a:cubicBezTo>
                  <a:cubicBezTo>
                    <a:pt x="1265512" y="988830"/>
                    <a:pt x="1256087" y="1008589"/>
                    <a:pt x="1250424" y="1007762"/>
                  </a:cubicBezTo>
                  <a:lnTo>
                    <a:pt x="1249887" y="1007556"/>
                  </a:lnTo>
                  <a:cubicBezTo>
                    <a:pt x="1248936" y="1012888"/>
                    <a:pt x="1248853" y="1019956"/>
                    <a:pt x="1253318" y="1024090"/>
                  </a:cubicBezTo>
                  <a:cubicBezTo>
                    <a:pt x="1260510" y="1018882"/>
                    <a:pt x="1270803" y="1009912"/>
                    <a:pt x="1279649" y="1010532"/>
                  </a:cubicBezTo>
                  <a:cubicBezTo>
                    <a:pt x="1293744" y="1011441"/>
                    <a:pt x="1297506" y="1019956"/>
                    <a:pt x="1306931" y="1013343"/>
                  </a:cubicBezTo>
                  <a:cubicBezTo>
                    <a:pt x="1316355" y="1006729"/>
                    <a:pt x="1318257" y="1003918"/>
                    <a:pt x="1320117" y="1008630"/>
                  </a:cubicBezTo>
                  <a:cubicBezTo>
                    <a:pt x="1320332" y="1009345"/>
                    <a:pt x="1320208" y="1010123"/>
                    <a:pt x="1319786" y="1010738"/>
                  </a:cubicBezTo>
                  <a:cubicBezTo>
                    <a:pt x="1323382" y="1008837"/>
                    <a:pt x="1325904" y="1006977"/>
                    <a:pt x="1326111" y="1005489"/>
                  </a:cubicBezTo>
                  <a:cubicBezTo>
                    <a:pt x="1326189" y="1002686"/>
                    <a:pt x="1325784" y="999888"/>
                    <a:pt x="1324912" y="997222"/>
                  </a:cubicBezTo>
                  <a:cubicBezTo>
                    <a:pt x="1315446" y="998586"/>
                    <a:pt x="1312511" y="999330"/>
                    <a:pt x="1309783" y="992799"/>
                  </a:cubicBezTo>
                  <a:cubicBezTo>
                    <a:pt x="1305980" y="983374"/>
                    <a:pt x="1338016" y="973949"/>
                    <a:pt x="1353103" y="975851"/>
                  </a:cubicBezTo>
                  <a:cubicBezTo>
                    <a:pt x="1367364" y="977628"/>
                    <a:pt x="1377409" y="967583"/>
                    <a:pt x="1382452" y="973743"/>
                  </a:cubicBezTo>
                  <a:cubicBezTo>
                    <a:pt x="1391505" y="965475"/>
                    <a:pt x="1406923" y="952289"/>
                    <a:pt x="1410850" y="952289"/>
                  </a:cubicBezTo>
                  <a:cubicBezTo>
                    <a:pt x="1416513" y="952289"/>
                    <a:pt x="1483685" y="951628"/>
                    <a:pt x="1483685" y="951628"/>
                  </a:cubicBezTo>
                  <a:cubicBezTo>
                    <a:pt x="1483685" y="951628"/>
                    <a:pt x="1506916" y="937201"/>
                    <a:pt x="1510057" y="924015"/>
                  </a:cubicBezTo>
                  <a:cubicBezTo>
                    <a:pt x="1513199" y="910829"/>
                    <a:pt x="1528286" y="879454"/>
                    <a:pt x="1537050" y="886358"/>
                  </a:cubicBezTo>
                  <a:cubicBezTo>
                    <a:pt x="1545813" y="893261"/>
                    <a:pt x="1564704" y="888218"/>
                    <a:pt x="1565324" y="894625"/>
                  </a:cubicBezTo>
                  <a:cubicBezTo>
                    <a:pt x="1565944" y="901032"/>
                    <a:pt x="1559082" y="921783"/>
                    <a:pt x="1583222" y="953694"/>
                  </a:cubicBezTo>
                  <a:cubicBezTo>
                    <a:pt x="1591738" y="948321"/>
                    <a:pt x="1600501" y="944146"/>
                    <a:pt x="1605502" y="944394"/>
                  </a:cubicBezTo>
                  <a:cubicBezTo>
                    <a:pt x="1613770" y="944890"/>
                    <a:pt x="1626708" y="933564"/>
                    <a:pt x="1630304" y="926495"/>
                  </a:cubicBezTo>
                  <a:cubicBezTo>
                    <a:pt x="1633900" y="919427"/>
                    <a:pt x="1639233" y="933109"/>
                    <a:pt x="1631710" y="935465"/>
                  </a:cubicBezTo>
                  <a:cubicBezTo>
                    <a:pt x="1624187" y="937821"/>
                    <a:pt x="1637827" y="943443"/>
                    <a:pt x="1651014" y="942988"/>
                  </a:cubicBezTo>
                  <a:cubicBezTo>
                    <a:pt x="1664200" y="942534"/>
                    <a:pt x="1644896" y="947701"/>
                    <a:pt x="1635017" y="947122"/>
                  </a:cubicBezTo>
                  <a:cubicBezTo>
                    <a:pt x="1625137" y="946543"/>
                    <a:pt x="1620880" y="948031"/>
                    <a:pt x="1607693" y="961259"/>
                  </a:cubicBezTo>
                  <a:cubicBezTo>
                    <a:pt x="1594507" y="974487"/>
                    <a:pt x="1597814" y="978165"/>
                    <a:pt x="1605337" y="984779"/>
                  </a:cubicBezTo>
                  <a:cubicBezTo>
                    <a:pt x="1612860" y="991393"/>
                    <a:pt x="1622781" y="988541"/>
                    <a:pt x="1633115" y="979612"/>
                  </a:cubicBezTo>
                  <a:cubicBezTo>
                    <a:pt x="1643449" y="970684"/>
                    <a:pt x="1643036" y="961714"/>
                    <a:pt x="1653370" y="962168"/>
                  </a:cubicBezTo>
                  <a:cubicBezTo>
                    <a:pt x="1663704" y="962623"/>
                    <a:pt x="1690573" y="952744"/>
                    <a:pt x="1702353" y="948982"/>
                  </a:cubicBezTo>
                  <a:cubicBezTo>
                    <a:pt x="1714134" y="945220"/>
                    <a:pt x="1706487" y="943319"/>
                    <a:pt x="1706487" y="938152"/>
                  </a:cubicBezTo>
                  <a:cubicBezTo>
                    <a:pt x="1706487" y="932985"/>
                    <a:pt x="1727155" y="932985"/>
                    <a:pt x="1734761" y="927776"/>
                  </a:cubicBezTo>
                  <a:cubicBezTo>
                    <a:pt x="1742367" y="922568"/>
                    <a:pt x="1734058" y="918476"/>
                    <a:pt x="1727527" y="919427"/>
                  </a:cubicBezTo>
                  <a:close/>
                </a:path>
              </a:pathLst>
            </a:custGeom>
            <a:solidFill>
              <a:srgbClr val="8BC53F"/>
            </a:solidFill>
            <a:ln w="6350" cap="flat">
              <a:solidFill>
                <a:schemeClr val="bg1"/>
              </a:solidFill>
              <a:prstDash val="solid"/>
              <a:miter/>
            </a:ln>
          </p:spPr>
          <p:txBody>
            <a:bodyPr rtlCol="0" anchor="ctr"/>
            <a:lstStyle/>
            <a:p>
              <a:endParaRPr lang="uk-UA" dirty="0"/>
            </a:p>
          </p:txBody>
        </p:sp>
        <p:sp>
          <p:nvSpPr>
            <p:cNvPr id="455" name="Freeform: Shape 454">
              <a:extLst>
                <a:ext uri="{FF2B5EF4-FFF2-40B4-BE49-F238E27FC236}">
                  <a16:creationId xmlns:a16="http://schemas.microsoft.com/office/drawing/2014/main" id="{F14F59C3-D083-41ED-A330-AC69F1EC7B41}"/>
                </a:ext>
              </a:extLst>
            </p:cNvPr>
            <p:cNvSpPr/>
            <p:nvPr/>
          </p:nvSpPr>
          <p:spPr>
            <a:xfrm>
              <a:off x="1342182" y="1532760"/>
              <a:ext cx="151015" cy="73763"/>
            </a:xfrm>
            <a:custGeom>
              <a:avLst/>
              <a:gdLst>
                <a:gd name="connsiteX0" fmla="*/ 146908 w 151014"/>
                <a:gd name="connsiteY0" fmla="*/ 26426 h 73763"/>
                <a:gd name="connsiteX1" fmla="*/ 117683 w 151014"/>
                <a:gd name="connsiteY1" fmla="*/ 41762 h 73763"/>
                <a:gd name="connsiteX2" fmla="*/ 103463 w 151014"/>
                <a:gd name="connsiteY2" fmla="*/ 50401 h 73763"/>
                <a:gd name="connsiteX3" fmla="*/ 97097 w 151014"/>
                <a:gd name="connsiteY3" fmla="*/ 61645 h 73763"/>
                <a:gd name="connsiteX4" fmla="*/ 70146 w 151014"/>
                <a:gd name="connsiteY4" fmla="*/ 73591 h 73763"/>
                <a:gd name="connsiteX5" fmla="*/ 85482 w 151014"/>
                <a:gd name="connsiteY5" fmla="*/ 47383 h 73763"/>
                <a:gd name="connsiteX6" fmla="*/ 60432 w 151014"/>
                <a:gd name="connsiteY6" fmla="*/ 62761 h 73763"/>
                <a:gd name="connsiteX7" fmla="*/ 41335 w 151014"/>
                <a:gd name="connsiteY7" fmla="*/ 69126 h 73763"/>
                <a:gd name="connsiteX8" fmla="*/ 31951 w 151014"/>
                <a:gd name="connsiteY8" fmla="*/ 61231 h 73763"/>
                <a:gd name="connsiteX9" fmla="*/ 43939 w 151014"/>
                <a:gd name="connsiteY9" fmla="*/ 48830 h 73763"/>
                <a:gd name="connsiteX10" fmla="*/ 45055 w 151014"/>
                <a:gd name="connsiteY10" fmla="*/ 35355 h 73763"/>
                <a:gd name="connsiteX11" fmla="*/ 68286 w 151014"/>
                <a:gd name="connsiteY11" fmla="*/ 31965 h 73763"/>
                <a:gd name="connsiteX12" fmla="*/ 41707 w 151014"/>
                <a:gd name="connsiteY12" fmla="*/ 22623 h 73763"/>
                <a:gd name="connsiteX13" fmla="*/ 370 w 151014"/>
                <a:gd name="connsiteY13" fmla="*/ 29320 h 73763"/>
                <a:gd name="connsiteX14" fmla="*/ 56546 w 151014"/>
                <a:gd name="connsiteY14" fmla="*/ 12785 h 73763"/>
                <a:gd name="connsiteX15" fmla="*/ 108961 w 151014"/>
                <a:gd name="connsiteY15" fmla="*/ 2658 h 73763"/>
                <a:gd name="connsiteX16" fmla="*/ 99247 w 151014"/>
                <a:gd name="connsiteY16" fmla="*/ 21755 h 73763"/>
                <a:gd name="connsiteX17" fmla="*/ 135168 w 151014"/>
                <a:gd name="connsiteY17" fmla="*/ 16919 h 73763"/>
                <a:gd name="connsiteX18" fmla="*/ 146908 w 151014"/>
                <a:gd name="connsiteY18" fmla="*/ 26426 h 7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1014" h="73763">
                  <a:moveTo>
                    <a:pt x="146908" y="26426"/>
                  </a:moveTo>
                  <a:cubicBezTo>
                    <a:pt x="134507" y="41762"/>
                    <a:pt x="130373" y="44035"/>
                    <a:pt x="117683" y="41762"/>
                  </a:cubicBezTo>
                  <a:cubicBezTo>
                    <a:pt x="104993" y="39488"/>
                    <a:pt x="97015" y="45895"/>
                    <a:pt x="103463" y="50401"/>
                  </a:cubicBezTo>
                  <a:cubicBezTo>
                    <a:pt x="109912" y="54907"/>
                    <a:pt x="110201" y="58668"/>
                    <a:pt x="97097" y="61645"/>
                  </a:cubicBezTo>
                  <a:cubicBezTo>
                    <a:pt x="83994" y="64621"/>
                    <a:pt x="75396" y="74748"/>
                    <a:pt x="70146" y="73591"/>
                  </a:cubicBezTo>
                  <a:cubicBezTo>
                    <a:pt x="64896" y="72433"/>
                    <a:pt x="92633" y="52633"/>
                    <a:pt x="85482" y="47383"/>
                  </a:cubicBezTo>
                  <a:cubicBezTo>
                    <a:pt x="78331" y="42134"/>
                    <a:pt x="60680" y="56395"/>
                    <a:pt x="60432" y="62761"/>
                  </a:cubicBezTo>
                  <a:cubicBezTo>
                    <a:pt x="60184" y="69126"/>
                    <a:pt x="48445" y="69498"/>
                    <a:pt x="41335" y="69126"/>
                  </a:cubicBezTo>
                  <a:cubicBezTo>
                    <a:pt x="34225" y="68754"/>
                    <a:pt x="24800" y="61975"/>
                    <a:pt x="31951" y="61231"/>
                  </a:cubicBezTo>
                  <a:cubicBezTo>
                    <a:pt x="39103" y="60487"/>
                    <a:pt x="34184" y="52633"/>
                    <a:pt x="43939" y="48830"/>
                  </a:cubicBezTo>
                  <a:cubicBezTo>
                    <a:pt x="53694" y="45027"/>
                    <a:pt x="42037" y="39447"/>
                    <a:pt x="45055" y="35355"/>
                  </a:cubicBezTo>
                  <a:cubicBezTo>
                    <a:pt x="48072" y="31262"/>
                    <a:pt x="67914" y="39488"/>
                    <a:pt x="68286" y="31965"/>
                  </a:cubicBezTo>
                  <a:cubicBezTo>
                    <a:pt x="68658" y="24442"/>
                    <a:pt x="48445" y="18117"/>
                    <a:pt x="41707" y="22623"/>
                  </a:cubicBezTo>
                  <a:cubicBezTo>
                    <a:pt x="34969" y="27129"/>
                    <a:pt x="19220" y="37587"/>
                    <a:pt x="370" y="29320"/>
                  </a:cubicBezTo>
                  <a:cubicBezTo>
                    <a:pt x="-5499" y="26757"/>
                    <a:pt x="47576" y="21052"/>
                    <a:pt x="56546" y="12785"/>
                  </a:cubicBezTo>
                  <a:cubicBezTo>
                    <a:pt x="65516" y="4518"/>
                    <a:pt x="106150" y="-4824"/>
                    <a:pt x="108961" y="2658"/>
                  </a:cubicBezTo>
                  <a:cubicBezTo>
                    <a:pt x="111772" y="10139"/>
                    <a:pt x="87259" y="15058"/>
                    <a:pt x="99247" y="21755"/>
                  </a:cubicBezTo>
                  <a:cubicBezTo>
                    <a:pt x="111234" y="28451"/>
                    <a:pt x="130704" y="24029"/>
                    <a:pt x="135168" y="16919"/>
                  </a:cubicBezTo>
                  <a:cubicBezTo>
                    <a:pt x="139632" y="9809"/>
                    <a:pt x="159267" y="11090"/>
                    <a:pt x="146908" y="26426"/>
                  </a:cubicBezTo>
                  <a:close/>
                </a:path>
              </a:pathLst>
            </a:custGeom>
            <a:solidFill>
              <a:schemeClr val="bg1"/>
            </a:solidFill>
            <a:ln w="6350" cap="flat">
              <a:solidFill>
                <a:schemeClr val="bg1"/>
              </a:solidFill>
              <a:prstDash val="solid"/>
              <a:miter/>
            </a:ln>
          </p:spPr>
          <p:txBody>
            <a:bodyPr rtlCol="0" anchor="ctr"/>
            <a:lstStyle/>
            <a:p>
              <a:endParaRPr lang="uk-UA"/>
            </a:p>
          </p:txBody>
        </p:sp>
        <p:sp>
          <p:nvSpPr>
            <p:cNvPr id="456" name="Freeform: Shape 455">
              <a:extLst>
                <a:ext uri="{FF2B5EF4-FFF2-40B4-BE49-F238E27FC236}">
                  <a16:creationId xmlns:a16="http://schemas.microsoft.com/office/drawing/2014/main" id="{2E940353-0925-4F93-86B1-966210A9B68D}"/>
                </a:ext>
              </a:extLst>
            </p:cNvPr>
            <p:cNvSpPr/>
            <p:nvPr/>
          </p:nvSpPr>
          <p:spPr>
            <a:xfrm>
              <a:off x="1506307" y="1676085"/>
              <a:ext cx="152882" cy="63028"/>
            </a:xfrm>
            <a:custGeom>
              <a:avLst/>
              <a:gdLst>
                <a:gd name="connsiteX0" fmla="*/ 101873 w 152881"/>
                <a:gd name="connsiteY0" fmla="*/ 34391 h 63029"/>
                <a:gd name="connsiteX1" fmla="*/ 75666 w 152881"/>
                <a:gd name="connsiteY1" fmla="*/ 45965 h 63029"/>
                <a:gd name="connsiteX2" fmla="*/ 57685 w 152881"/>
                <a:gd name="connsiteY2" fmla="*/ 62086 h 63029"/>
                <a:gd name="connsiteX3" fmla="*/ 21 w 152881"/>
                <a:gd name="connsiteY3" fmla="*/ 56092 h 63029"/>
                <a:gd name="connsiteX4" fmla="*/ 21722 w 152881"/>
                <a:gd name="connsiteY4" fmla="*/ 48983 h 63029"/>
                <a:gd name="connsiteX5" fmla="*/ 38587 w 152881"/>
                <a:gd name="connsiteY5" fmla="*/ 32448 h 63029"/>
                <a:gd name="connsiteX6" fmla="*/ 31849 w 152881"/>
                <a:gd name="connsiteY6" fmla="*/ 12607 h 63029"/>
                <a:gd name="connsiteX7" fmla="*/ 62521 w 152881"/>
                <a:gd name="connsiteY7" fmla="*/ 12235 h 63029"/>
                <a:gd name="connsiteX8" fmla="*/ 95135 w 152881"/>
                <a:gd name="connsiteY8" fmla="*/ 24222 h 63029"/>
                <a:gd name="connsiteX9" fmla="*/ 152799 w 152881"/>
                <a:gd name="connsiteY9" fmla="*/ 2851 h 63029"/>
                <a:gd name="connsiteX10" fmla="*/ 101873 w 152881"/>
                <a:gd name="connsiteY10" fmla="*/ 34391 h 6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81" h="63029">
                  <a:moveTo>
                    <a:pt x="101873" y="34391"/>
                  </a:moveTo>
                  <a:cubicBezTo>
                    <a:pt x="87240" y="47081"/>
                    <a:pt x="88398" y="43733"/>
                    <a:pt x="75666" y="45965"/>
                  </a:cubicBezTo>
                  <a:cubicBezTo>
                    <a:pt x="62934" y="48197"/>
                    <a:pt x="73021" y="60970"/>
                    <a:pt x="57685" y="62086"/>
                  </a:cubicBezTo>
                  <a:cubicBezTo>
                    <a:pt x="42349" y="63202"/>
                    <a:pt x="5270" y="64690"/>
                    <a:pt x="21" y="56092"/>
                  </a:cubicBezTo>
                  <a:cubicBezTo>
                    <a:pt x="-1757" y="53199"/>
                    <a:pt x="20234" y="55348"/>
                    <a:pt x="21722" y="48983"/>
                  </a:cubicBezTo>
                  <a:cubicBezTo>
                    <a:pt x="23210" y="42617"/>
                    <a:pt x="29204" y="32448"/>
                    <a:pt x="38587" y="32448"/>
                  </a:cubicBezTo>
                  <a:cubicBezTo>
                    <a:pt x="47971" y="32448"/>
                    <a:pt x="47185" y="20047"/>
                    <a:pt x="31849" y="12607"/>
                  </a:cubicBezTo>
                  <a:cubicBezTo>
                    <a:pt x="16514" y="5166"/>
                    <a:pt x="53923" y="206"/>
                    <a:pt x="62521" y="12235"/>
                  </a:cubicBezTo>
                  <a:cubicBezTo>
                    <a:pt x="71119" y="24263"/>
                    <a:pt x="86496" y="32903"/>
                    <a:pt x="95135" y="24222"/>
                  </a:cubicBezTo>
                  <a:cubicBezTo>
                    <a:pt x="103775" y="15542"/>
                    <a:pt x="152799" y="-8351"/>
                    <a:pt x="152799" y="2851"/>
                  </a:cubicBezTo>
                  <a:cubicBezTo>
                    <a:pt x="152799" y="14053"/>
                    <a:pt x="116465" y="21659"/>
                    <a:pt x="101873" y="34391"/>
                  </a:cubicBezTo>
                  <a:close/>
                </a:path>
              </a:pathLst>
            </a:custGeom>
            <a:solidFill>
              <a:schemeClr val="bg1"/>
            </a:solidFill>
            <a:ln w="6350" cap="flat">
              <a:solidFill>
                <a:schemeClr val="bg1"/>
              </a:solidFill>
              <a:prstDash val="solid"/>
              <a:miter/>
            </a:ln>
          </p:spPr>
          <p:txBody>
            <a:bodyPr rtlCol="0" anchor="ctr"/>
            <a:lstStyle/>
            <a:p>
              <a:endParaRPr lang="uk-UA"/>
            </a:p>
          </p:txBody>
        </p:sp>
        <p:sp>
          <p:nvSpPr>
            <p:cNvPr id="457" name="Freeform: Shape 456">
              <a:extLst>
                <a:ext uri="{FF2B5EF4-FFF2-40B4-BE49-F238E27FC236}">
                  <a16:creationId xmlns:a16="http://schemas.microsoft.com/office/drawing/2014/main" id="{BDE72716-5546-4131-922F-7FE37ADA689E}"/>
                </a:ext>
              </a:extLst>
            </p:cNvPr>
            <p:cNvSpPr/>
            <p:nvPr/>
          </p:nvSpPr>
          <p:spPr>
            <a:xfrm>
              <a:off x="1886084" y="1954920"/>
              <a:ext cx="56524" cy="97972"/>
            </a:xfrm>
            <a:custGeom>
              <a:avLst/>
              <a:gdLst>
                <a:gd name="connsiteX0" fmla="*/ 49811 w 56524"/>
                <a:gd name="connsiteY0" fmla="*/ 97861 h 97973"/>
                <a:gd name="connsiteX1" fmla="*/ 31913 w 56524"/>
                <a:gd name="connsiteY1" fmla="*/ 60203 h 97973"/>
                <a:gd name="connsiteX2" fmla="*/ -82 w 56524"/>
                <a:gd name="connsiteY2" fmla="*/ 13121 h 97973"/>
                <a:gd name="connsiteX3" fmla="*/ 26291 w 56524"/>
                <a:gd name="connsiteY3" fmla="*/ 4606 h 97973"/>
                <a:gd name="connsiteX4" fmla="*/ 51713 w 56524"/>
                <a:gd name="connsiteY4" fmla="*/ 64915 h 97973"/>
                <a:gd name="connsiteX5" fmla="*/ 49811 w 56524"/>
                <a:gd name="connsiteY5" fmla="*/ 97861 h 9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24" h="97973">
                  <a:moveTo>
                    <a:pt x="49811" y="97861"/>
                  </a:moveTo>
                  <a:cubicBezTo>
                    <a:pt x="39519" y="98977"/>
                    <a:pt x="50762" y="70537"/>
                    <a:pt x="31913" y="60203"/>
                  </a:cubicBezTo>
                  <a:cubicBezTo>
                    <a:pt x="9756" y="48009"/>
                    <a:pt x="-82" y="25357"/>
                    <a:pt x="-82" y="13121"/>
                  </a:cubicBezTo>
                  <a:cubicBezTo>
                    <a:pt x="-82" y="886"/>
                    <a:pt x="18726" y="-4777"/>
                    <a:pt x="26291" y="4606"/>
                  </a:cubicBezTo>
                  <a:cubicBezTo>
                    <a:pt x="33856" y="13989"/>
                    <a:pt x="45099" y="52639"/>
                    <a:pt x="51713" y="64915"/>
                  </a:cubicBezTo>
                  <a:cubicBezTo>
                    <a:pt x="58327" y="77192"/>
                    <a:pt x="58285" y="96910"/>
                    <a:pt x="49811" y="97861"/>
                  </a:cubicBezTo>
                  <a:close/>
                </a:path>
              </a:pathLst>
            </a:custGeom>
            <a:solidFill>
              <a:schemeClr val="bg1"/>
            </a:solidFill>
            <a:ln w="6350" cap="flat">
              <a:solidFill>
                <a:schemeClr val="bg1"/>
              </a:solidFill>
              <a:prstDash val="solid"/>
              <a:miter/>
            </a:ln>
          </p:spPr>
          <p:txBody>
            <a:bodyPr rtlCol="0" anchor="ctr"/>
            <a:lstStyle/>
            <a:p>
              <a:endParaRPr lang="uk-UA"/>
            </a:p>
          </p:txBody>
        </p:sp>
        <p:sp>
          <p:nvSpPr>
            <p:cNvPr id="458" name="Freeform: Shape 457">
              <a:extLst>
                <a:ext uri="{FF2B5EF4-FFF2-40B4-BE49-F238E27FC236}">
                  <a16:creationId xmlns:a16="http://schemas.microsoft.com/office/drawing/2014/main" id="{E00D2641-E20F-4491-9692-7D805DF9FC49}"/>
                </a:ext>
              </a:extLst>
            </p:cNvPr>
            <p:cNvSpPr/>
            <p:nvPr/>
          </p:nvSpPr>
          <p:spPr>
            <a:xfrm>
              <a:off x="860565" y="1815617"/>
              <a:ext cx="57432" cy="54079"/>
            </a:xfrm>
            <a:custGeom>
              <a:avLst/>
              <a:gdLst>
                <a:gd name="connsiteX0" fmla="*/ 55850 w 57432"/>
                <a:gd name="connsiteY0" fmla="*/ 13452 h 54079"/>
                <a:gd name="connsiteX1" fmla="*/ 51716 w 57432"/>
                <a:gd name="connsiteY1" fmla="*/ 3117 h 54079"/>
                <a:gd name="connsiteX2" fmla="*/ 35182 w 57432"/>
                <a:gd name="connsiteY2" fmla="*/ 9235 h 54079"/>
                <a:gd name="connsiteX3" fmla="*/ 16374 w 57432"/>
                <a:gd name="connsiteY3" fmla="*/ 30895 h 54079"/>
                <a:gd name="connsiteX4" fmla="*/ 831 w 57432"/>
                <a:gd name="connsiteY4" fmla="*/ 36559 h 54079"/>
                <a:gd name="connsiteX5" fmla="*/ 9760 w 57432"/>
                <a:gd name="connsiteY5" fmla="*/ 53093 h 54079"/>
                <a:gd name="connsiteX6" fmla="*/ 21086 w 57432"/>
                <a:gd name="connsiteY6" fmla="*/ 53093 h 54079"/>
                <a:gd name="connsiteX7" fmla="*/ 48864 w 57432"/>
                <a:gd name="connsiteY7" fmla="*/ 33293 h 54079"/>
                <a:gd name="connsiteX8" fmla="*/ 40845 w 57432"/>
                <a:gd name="connsiteY8" fmla="*/ 20561 h 54079"/>
                <a:gd name="connsiteX9" fmla="*/ 55850 w 57432"/>
                <a:gd name="connsiteY9" fmla="*/ 13452 h 54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432" h="54079">
                  <a:moveTo>
                    <a:pt x="55850" y="13452"/>
                  </a:moveTo>
                  <a:cubicBezTo>
                    <a:pt x="61017" y="10641"/>
                    <a:pt x="51137" y="8285"/>
                    <a:pt x="51716" y="3117"/>
                  </a:cubicBezTo>
                  <a:cubicBezTo>
                    <a:pt x="52295" y="-2050"/>
                    <a:pt x="44648" y="-1595"/>
                    <a:pt x="35182" y="9235"/>
                  </a:cubicBezTo>
                  <a:cubicBezTo>
                    <a:pt x="25716" y="20065"/>
                    <a:pt x="17779" y="25770"/>
                    <a:pt x="16374" y="30895"/>
                  </a:cubicBezTo>
                  <a:cubicBezTo>
                    <a:pt x="14968" y="36021"/>
                    <a:pt x="3973" y="29945"/>
                    <a:pt x="831" y="36559"/>
                  </a:cubicBezTo>
                  <a:cubicBezTo>
                    <a:pt x="-2310" y="43172"/>
                    <a:pt x="3146" y="57764"/>
                    <a:pt x="9760" y="53093"/>
                  </a:cubicBezTo>
                  <a:cubicBezTo>
                    <a:pt x="16374" y="48422"/>
                    <a:pt x="16828" y="53093"/>
                    <a:pt x="21086" y="53093"/>
                  </a:cubicBezTo>
                  <a:cubicBezTo>
                    <a:pt x="25344" y="53093"/>
                    <a:pt x="44606" y="39907"/>
                    <a:pt x="48864" y="33293"/>
                  </a:cubicBezTo>
                  <a:cubicBezTo>
                    <a:pt x="53122" y="26679"/>
                    <a:pt x="41299" y="24819"/>
                    <a:pt x="40845" y="20561"/>
                  </a:cubicBezTo>
                  <a:cubicBezTo>
                    <a:pt x="40390" y="16304"/>
                    <a:pt x="50641" y="16304"/>
                    <a:pt x="55850" y="13452"/>
                  </a:cubicBezTo>
                  <a:close/>
                </a:path>
              </a:pathLst>
            </a:custGeom>
            <a:grpFill/>
            <a:ln w="6350" cap="flat">
              <a:solidFill>
                <a:schemeClr val="bg1"/>
              </a:solidFill>
              <a:prstDash val="solid"/>
              <a:miter/>
            </a:ln>
          </p:spPr>
          <p:txBody>
            <a:bodyPr rtlCol="0" anchor="ctr"/>
            <a:lstStyle/>
            <a:p>
              <a:endParaRPr lang="uk-UA"/>
            </a:p>
          </p:txBody>
        </p:sp>
        <p:sp>
          <p:nvSpPr>
            <p:cNvPr id="459" name="Freeform: Shape 458">
              <a:extLst>
                <a:ext uri="{FF2B5EF4-FFF2-40B4-BE49-F238E27FC236}">
                  <a16:creationId xmlns:a16="http://schemas.microsoft.com/office/drawing/2014/main" id="{55C81ABF-FAF9-4FA7-BA33-C0F16E795953}"/>
                </a:ext>
              </a:extLst>
            </p:cNvPr>
            <p:cNvSpPr/>
            <p:nvPr/>
          </p:nvSpPr>
          <p:spPr>
            <a:xfrm>
              <a:off x="643311" y="1928919"/>
              <a:ext cx="33845" cy="14784"/>
            </a:xfrm>
            <a:custGeom>
              <a:avLst/>
              <a:gdLst>
                <a:gd name="connsiteX0" fmla="*/ 30086 w 33845"/>
                <a:gd name="connsiteY0" fmla="*/ 473 h 14784"/>
                <a:gd name="connsiteX1" fmla="*/ 1854 w 33845"/>
                <a:gd name="connsiteY1" fmla="*/ 14610 h 14784"/>
                <a:gd name="connsiteX2" fmla="*/ 18801 w 33845"/>
                <a:gd name="connsiteY2" fmla="*/ 8947 h 14784"/>
                <a:gd name="connsiteX3" fmla="*/ 30086 w 33845"/>
                <a:gd name="connsiteY3" fmla="*/ 473 h 14784"/>
              </a:gdLst>
              <a:ahLst/>
              <a:cxnLst>
                <a:cxn ang="0">
                  <a:pos x="connsiteX0" y="connsiteY0"/>
                </a:cxn>
                <a:cxn ang="0">
                  <a:pos x="connsiteX1" y="connsiteY1"/>
                </a:cxn>
                <a:cxn ang="0">
                  <a:pos x="connsiteX2" y="connsiteY2"/>
                </a:cxn>
                <a:cxn ang="0">
                  <a:pos x="connsiteX3" y="connsiteY3"/>
                </a:cxn>
              </a:cxnLst>
              <a:rect l="l" t="t" r="r" b="b"/>
              <a:pathLst>
                <a:path w="33845" h="14784">
                  <a:moveTo>
                    <a:pt x="30086" y="473"/>
                  </a:moveTo>
                  <a:cubicBezTo>
                    <a:pt x="19711" y="-3289"/>
                    <a:pt x="-7530" y="13287"/>
                    <a:pt x="1854" y="14610"/>
                  </a:cubicBezTo>
                  <a:cubicBezTo>
                    <a:pt x="8426" y="15561"/>
                    <a:pt x="11237" y="8947"/>
                    <a:pt x="18801" y="8947"/>
                  </a:cubicBezTo>
                  <a:cubicBezTo>
                    <a:pt x="26366" y="8947"/>
                    <a:pt x="40462" y="4235"/>
                    <a:pt x="30086" y="473"/>
                  </a:cubicBezTo>
                  <a:close/>
                </a:path>
              </a:pathLst>
            </a:custGeom>
            <a:grpFill/>
            <a:ln w="6350" cap="flat">
              <a:solidFill>
                <a:schemeClr val="bg1"/>
              </a:solidFill>
              <a:prstDash val="solid"/>
              <a:miter/>
            </a:ln>
          </p:spPr>
          <p:txBody>
            <a:bodyPr rtlCol="0" anchor="ctr"/>
            <a:lstStyle/>
            <a:p>
              <a:endParaRPr lang="uk-UA"/>
            </a:p>
          </p:txBody>
        </p:sp>
        <p:sp>
          <p:nvSpPr>
            <p:cNvPr id="460" name="Freeform: Shape 459">
              <a:extLst>
                <a:ext uri="{FF2B5EF4-FFF2-40B4-BE49-F238E27FC236}">
                  <a16:creationId xmlns:a16="http://schemas.microsoft.com/office/drawing/2014/main" id="{B2A15271-5EE6-4CBC-A048-905E3FB54D17}"/>
                </a:ext>
              </a:extLst>
            </p:cNvPr>
            <p:cNvSpPr/>
            <p:nvPr/>
          </p:nvSpPr>
          <p:spPr>
            <a:xfrm>
              <a:off x="593219" y="1760008"/>
              <a:ext cx="36884" cy="19567"/>
            </a:xfrm>
            <a:custGeom>
              <a:avLst/>
              <a:gdLst>
                <a:gd name="connsiteX0" fmla="*/ 18958 w 36884"/>
                <a:gd name="connsiteY0" fmla="*/ 3172 h 19567"/>
                <a:gd name="connsiteX1" fmla="*/ 109 w 36884"/>
                <a:gd name="connsiteY1" fmla="*/ 9744 h 19567"/>
                <a:gd name="connsiteX2" fmla="*/ 29788 w 36884"/>
                <a:gd name="connsiteY2" fmla="*/ 18673 h 19567"/>
                <a:gd name="connsiteX3" fmla="*/ 33922 w 36884"/>
                <a:gd name="connsiteY3" fmla="*/ 4081 h 19567"/>
                <a:gd name="connsiteX4" fmla="*/ 18958 w 36884"/>
                <a:gd name="connsiteY4" fmla="*/ 3172 h 19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84" h="19567">
                  <a:moveTo>
                    <a:pt x="18958" y="3172"/>
                  </a:moveTo>
                  <a:cubicBezTo>
                    <a:pt x="18008" y="-4393"/>
                    <a:pt x="-2247" y="2676"/>
                    <a:pt x="109" y="9744"/>
                  </a:cubicBezTo>
                  <a:cubicBezTo>
                    <a:pt x="2465" y="16813"/>
                    <a:pt x="21604" y="21443"/>
                    <a:pt x="29788" y="18673"/>
                  </a:cubicBezTo>
                  <a:cubicBezTo>
                    <a:pt x="36857" y="16317"/>
                    <a:pt x="39213" y="8794"/>
                    <a:pt x="33922" y="4081"/>
                  </a:cubicBezTo>
                  <a:cubicBezTo>
                    <a:pt x="28631" y="-631"/>
                    <a:pt x="19909" y="10530"/>
                    <a:pt x="18958" y="3172"/>
                  </a:cubicBezTo>
                  <a:close/>
                </a:path>
              </a:pathLst>
            </a:custGeom>
            <a:grpFill/>
            <a:ln w="6350" cap="flat">
              <a:solidFill>
                <a:schemeClr val="bg1"/>
              </a:solidFill>
              <a:prstDash val="solid"/>
              <a:miter/>
            </a:ln>
          </p:spPr>
          <p:txBody>
            <a:bodyPr rtlCol="0" anchor="ctr"/>
            <a:lstStyle/>
            <a:p>
              <a:endParaRPr lang="uk-UA"/>
            </a:p>
          </p:txBody>
        </p:sp>
        <p:sp>
          <p:nvSpPr>
            <p:cNvPr id="461" name="Freeform: Shape 460">
              <a:extLst>
                <a:ext uri="{FF2B5EF4-FFF2-40B4-BE49-F238E27FC236}">
                  <a16:creationId xmlns:a16="http://schemas.microsoft.com/office/drawing/2014/main" id="{EDF403AA-064A-4FEF-8D32-8891E2038B9A}"/>
                </a:ext>
              </a:extLst>
            </p:cNvPr>
            <p:cNvSpPr/>
            <p:nvPr/>
          </p:nvSpPr>
          <p:spPr>
            <a:xfrm>
              <a:off x="1338872" y="2083587"/>
              <a:ext cx="1231868" cy="607055"/>
            </a:xfrm>
            <a:custGeom>
              <a:avLst/>
              <a:gdLst>
                <a:gd name="connsiteX0" fmla="*/ 1214255 w 1231862"/>
                <a:gd name="connsiteY0" fmla="*/ 61167 h 607058"/>
                <a:gd name="connsiteX1" fmla="*/ 1185981 w 1231862"/>
                <a:gd name="connsiteY1" fmla="*/ 52900 h 607058"/>
                <a:gd name="connsiteX2" fmla="*/ 1158988 w 1231862"/>
                <a:gd name="connsiteY2" fmla="*/ 90557 h 607058"/>
                <a:gd name="connsiteX3" fmla="*/ 1132615 w 1231862"/>
                <a:gd name="connsiteY3" fmla="*/ 118170 h 607058"/>
                <a:gd name="connsiteX4" fmla="*/ 1059781 w 1231862"/>
                <a:gd name="connsiteY4" fmla="*/ 118831 h 607058"/>
                <a:gd name="connsiteX5" fmla="*/ 1031383 w 1231862"/>
                <a:gd name="connsiteY5" fmla="*/ 140284 h 607058"/>
                <a:gd name="connsiteX6" fmla="*/ 1032168 w 1231862"/>
                <a:gd name="connsiteY6" fmla="*/ 141442 h 607058"/>
                <a:gd name="connsiteX7" fmla="*/ 990832 w 1231862"/>
                <a:gd name="connsiteY7" fmla="*/ 162110 h 607058"/>
                <a:gd name="connsiteX8" fmla="*/ 973967 w 1231862"/>
                <a:gd name="connsiteY8" fmla="*/ 163722 h 607058"/>
                <a:gd name="connsiteX9" fmla="*/ 975166 w 1231862"/>
                <a:gd name="connsiteY9" fmla="*/ 171989 h 607058"/>
                <a:gd name="connsiteX10" fmla="*/ 968841 w 1231862"/>
                <a:gd name="connsiteY10" fmla="*/ 177239 h 607058"/>
                <a:gd name="connsiteX11" fmla="*/ 920188 w 1231862"/>
                <a:gd name="connsiteY11" fmla="*/ 207167 h 607058"/>
                <a:gd name="connsiteX12" fmla="*/ 877818 w 1231862"/>
                <a:gd name="connsiteY12" fmla="*/ 197742 h 607058"/>
                <a:gd name="connsiteX13" fmla="*/ 893816 w 1231862"/>
                <a:gd name="connsiteY13" fmla="*/ 193030 h 607058"/>
                <a:gd name="connsiteX14" fmla="*/ 902372 w 1231862"/>
                <a:gd name="connsiteY14" fmla="*/ 190591 h 607058"/>
                <a:gd name="connsiteX15" fmla="*/ 898941 w 1231862"/>
                <a:gd name="connsiteY15" fmla="*/ 174056 h 607058"/>
                <a:gd name="connsiteX16" fmla="*/ 891005 w 1231862"/>
                <a:gd name="connsiteY16" fmla="*/ 146981 h 607058"/>
                <a:gd name="connsiteX17" fmla="*/ 868394 w 1231862"/>
                <a:gd name="connsiteY17" fmla="*/ 150701 h 607058"/>
                <a:gd name="connsiteX18" fmla="*/ 876868 w 1231862"/>
                <a:gd name="connsiteY18" fmla="*/ 112093 h 607058"/>
                <a:gd name="connsiteX19" fmla="*/ 843799 w 1231862"/>
                <a:gd name="connsiteY19" fmla="*/ 108331 h 607058"/>
                <a:gd name="connsiteX20" fmla="*/ 822139 w 1231862"/>
                <a:gd name="connsiteY20" fmla="*/ 124329 h 607058"/>
                <a:gd name="connsiteX21" fmla="*/ 816476 w 1231862"/>
                <a:gd name="connsiteY21" fmla="*/ 169551 h 607058"/>
                <a:gd name="connsiteX22" fmla="*/ 801429 w 1231862"/>
                <a:gd name="connsiteY22" fmla="*/ 200635 h 607058"/>
                <a:gd name="connsiteX23" fmla="*/ 785391 w 1231862"/>
                <a:gd name="connsiteY23" fmla="*/ 160167 h 607058"/>
                <a:gd name="connsiteX24" fmla="*/ 790103 w 1231862"/>
                <a:gd name="connsiteY24" fmla="*/ 123419 h 607058"/>
                <a:gd name="connsiteX25" fmla="*/ 822139 w 1231862"/>
                <a:gd name="connsiteY25" fmla="*/ 96096 h 607058"/>
                <a:gd name="connsiteX26" fmla="*/ 866410 w 1231862"/>
                <a:gd name="connsiteY26" fmla="*/ 87622 h 607058"/>
                <a:gd name="connsiteX27" fmla="*/ 868807 w 1231862"/>
                <a:gd name="connsiteY27" fmla="*/ 85183 h 607058"/>
                <a:gd name="connsiteX28" fmla="*/ 856696 w 1231862"/>
                <a:gd name="connsiteY28" fmla="*/ 76916 h 607058"/>
                <a:gd name="connsiteX29" fmla="*/ 854133 w 1231862"/>
                <a:gd name="connsiteY29" fmla="*/ 80223 h 607058"/>
                <a:gd name="connsiteX30" fmla="*/ 834374 w 1231862"/>
                <a:gd name="connsiteY30" fmla="*/ 71749 h 607058"/>
                <a:gd name="connsiteX31" fmla="*/ 794815 w 1231862"/>
                <a:gd name="connsiteY31" fmla="*/ 79272 h 607058"/>
                <a:gd name="connsiteX32" fmla="*/ 778818 w 1231862"/>
                <a:gd name="connsiteY32" fmla="*/ 66086 h 607058"/>
                <a:gd name="connsiteX33" fmla="*/ 771254 w 1231862"/>
                <a:gd name="connsiteY33" fmla="*/ 54760 h 607058"/>
                <a:gd name="connsiteX34" fmla="*/ 723221 w 1231862"/>
                <a:gd name="connsiteY34" fmla="*/ 74560 h 607058"/>
                <a:gd name="connsiteX35" fmla="*/ 695939 w 1231862"/>
                <a:gd name="connsiteY35" fmla="*/ 69847 h 607058"/>
                <a:gd name="connsiteX36" fmla="*/ 738309 w 1231862"/>
                <a:gd name="connsiteY36" fmla="*/ 42524 h 607058"/>
                <a:gd name="connsiteX37" fmla="*/ 749221 w 1231862"/>
                <a:gd name="connsiteY37" fmla="*/ 38390 h 607058"/>
                <a:gd name="connsiteX38" fmla="*/ 718839 w 1231862"/>
                <a:gd name="connsiteY38" fmla="*/ 34257 h 607058"/>
                <a:gd name="connsiteX39" fmla="*/ 700610 w 1231862"/>
                <a:gd name="connsiteY39" fmla="*/ 31115 h 607058"/>
                <a:gd name="connsiteX40" fmla="*/ 683042 w 1231862"/>
                <a:gd name="connsiteY40" fmla="*/ 24212 h 607058"/>
                <a:gd name="connsiteX41" fmla="*/ 663573 w 1231862"/>
                <a:gd name="connsiteY41" fmla="*/ 23592 h 607058"/>
                <a:gd name="connsiteX42" fmla="*/ 645385 w 1231862"/>
                <a:gd name="connsiteY42" fmla="*/ 17309 h 607058"/>
                <a:gd name="connsiteX43" fmla="*/ 636580 w 1231862"/>
                <a:gd name="connsiteY43" fmla="*/ 981 h 607058"/>
                <a:gd name="connsiteX44" fmla="*/ 629305 w 1231862"/>
                <a:gd name="connsiteY44" fmla="*/ 10488 h 607058"/>
                <a:gd name="connsiteX45" fmla="*/ 43983 w 1231862"/>
                <a:gd name="connsiteY45" fmla="*/ 13630 h 607058"/>
                <a:gd name="connsiteX46" fmla="*/ 46050 w 1231862"/>
                <a:gd name="connsiteY46" fmla="*/ 16358 h 607058"/>
                <a:gd name="connsiteX47" fmla="*/ 49811 w 1231862"/>
                <a:gd name="connsiteY47" fmla="*/ 38514 h 607058"/>
                <a:gd name="connsiteX48" fmla="*/ 43239 w 1231862"/>
                <a:gd name="connsiteY48" fmla="*/ 60175 h 607058"/>
                <a:gd name="connsiteX49" fmla="*/ 37171 w 1231862"/>
                <a:gd name="connsiteY49" fmla="*/ 54855 h 607058"/>
                <a:gd name="connsiteX50" fmla="*/ 40387 w 1231862"/>
                <a:gd name="connsiteY50" fmla="*/ 49345 h 607058"/>
                <a:gd name="connsiteX51" fmla="*/ 37576 w 1231862"/>
                <a:gd name="connsiteY51" fmla="*/ 36158 h 607058"/>
                <a:gd name="connsiteX52" fmla="*/ 33442 w 1231862"/>
                <a:gd name="connsiteY52" fmla="*/ 28470 h 607058"/>
                <a:gd name="connsiteX53" fmla="*/ -82 w 1231862"/>
                <a:gd name="connsiteY53" fmla="*/ 28470 h 607058"/>
                <a:gd name="connsiteX54" fmla="*/ 373 w 1231862"/>
                <a:gd name="connsiteY54" fmla="*/ 30165 h 607058"/>
                <a:gd name="connsiteX55" fmla="*/ 11203 w 1231862"/>
                <a:gd name="connsiteY55" fmla="*/ 58397 h 607058"/>
                <a:gd name="connsiteX56" fmla="*/ 20628 w 1231862"/>
                <a:gd name="connsiteY56" fmla="*/ 78197 h 607058"/>
                <a:gd name="connsiteX57" fmla="*/ 20628 w 1231862"/>
                <a:gd name="connsiteY57" fmla="*/ 85225 h 607058"/>
                <a:gd name="connsiteX58" fmla="*/ 16494 w 1231862"/>
                <a:gd name="connsiteY58" fmla="*/ 104570 h 607058"/>
                <a:gd name="connsiteX59" fmla="*/ 13187 w 1231862"/>
                <a:gd name="connsiteY59" fmla="*/ 156819 h 607058"/>
                <a:gd name="connsiteX60" fmla="*/ 7566 w 1231862"/>
                <a:gd name="connsiteY60" fmla="*/ 189888 h 607058"/>
                <a:gd name="connsiteX61" fmla="*/ 14634 w 1231862"/>
                <a:gd name="connsiteY61" fmla="*/ 224238 h 607058"/>
                <a:gd name="connsiteX62" fmla="*/ 16990 w 1231862"/>
                <a:gd name="connsiteY62" fmla="*/ 252058 h 607058"/>
                <a:gd name="connsiteX63" fmla="*/ 23563 w 1231862"/>
                <a:gd name="connsiteY63" fmla="*/ 279836 h 607058"/>
                <a:gd name="connsiteX64" fmla="*/ 39560 w 1231862"/>
                <a:gd name="connsiteY64" fmla="*/ 298189 h 607058"/>
                <a:gd name="connsiteX65" fmla="*/ 50431 w 1231862"/>
                <a:gd name="connsiteY65" fmla="*/ 309970 h 607058"/>
                <a:gd name="connsiteX66" fmla="*/ 58699 w 1231862"/>
                <a:gd name="connsiteY66" fmla="*/ 323156 h 607058"/>
                <a:gd name="connsiteX67" fmla="*/ 61510 w 1231862"/>
                <a:gd name="connsiteY67" fmla="*/ 339691 h 607058"/>
                <a:gd name="connsiteX68" fmla="*/ 83624 w 1231862"/>
                <a:gd name="connsiteY68" fmla="*/ 363707 h 607058"/>
                <a:gd name="connsiteX69" fmla="*/ 94455 w 1231862"/>
                <a:gd name="connsiteY69" fmla="*/ 383466 h 607058"/>
                <a:gd name="connsiteX70" fmla="*/ 120827 w 1231862"/>
                <a:gd name="connsiteY70" fmla="*/ 394296 h 607058"/>
                <a:gd name="connsiteX71" fmla="*/ 138726 w 1231862"/>
                <a:gd name="connsiteY71" fmla="*/ 398058 h 607058"/>
                <a:gd name="connsiteX72" fmla="*/ 158526 w 1231862"/>
                <a:gd name="connsiteY72" fmla="*/ 421619 h 607058"/>
                <a:gd name="connsiteX73" fmla="*/ 163279 w 1231862"/>
                <a:gd name="connsiteY73" fmla="*/ 435012 h 607058"/>
                <a:gd name="connsiteX74" fmla="*/ 212139 w 1231862"/>
                <a:gd name="connsiteY74" fmla="*/ 428605 h 607058"/>
                <a:gd name="connsiteX75" fmla="*/ 235783 w 1231862"/>
                <a:gd name="connsiteY75" fmla="*/ 441006 h 607058"/>
                <a:gd name="connsiteX76" fmla="*/ 290678 w 1231862"/>
                <a:gd name="connsiteY76" fmla="*/ 459938 h 607058"/>
                <a:gd name="connsiteX77" fmla="*/ 351070 w 1231862"/>
                <a:gd name="connsiteY77" fmla="*/ 459401 h 607058"/>
                <a:gd name="connsiteX78" fmla="*/ 358097 w 1231862"/>
                <a:gd name="connsiteY78" fmla="*/ 450348 h 607058"/>
                <a:gd name="connsiteX79" fmla="*/ 391166 w 1231862"/>
                <a:gd name="connsiteY79" fmla="*/ 450348 h 607058"/>
                <a:gd name="connsiteX80" fmla="*/ 415307 w 1231862"/>
                <a:gd name="connsiteY80" fmla="*/ 472008 h 607058"/>
                <a:gd name="connsiteX81" fmla="*/ 428906 w 1231862"/>
                <a:gd name="connsiteY81" fmla="*/ 488543 h 607058"/>
                <a:gd name="connsiteX82" fmla="*/ 436471 w 1231862"/>
                <a:gd name="connsiteY82" fmla="*/ 502142 h 607058"/>
                <a:gd name="connsiteX83" fmla="*/ 461273 w 1231862"/>
                <a:gd name="connsiteY83" fmla="*/ 514543 h 607058"/>
                <a:gd name="connsiteX84" fmla="*/ 477807 w 1231862"/>
                <a:gd name="connsiteY84" fmla="*/ 494950 h 607058"/>
                <a:gd name="connsiteX85" fmla="*/ 515506 w 1231862"/>
                <a:gd name="connsiteY85" fmla="*/ 516569 h 607058"/>
                <a:gd name="connsiteX86" fmla="*/ 535637 w 1231862"/>
                <a:gd name="connsiteY86" fmla="*/ 545256 h 607058"/>
                <a:gd name="connsiteX87" fmla="*/ 540680 w 1231862"/>
                <a:gd name="connsiteY87" fmla="*/ 561336 h 607058"/>
                <a:gd name="connsiteX88" fmla="*/ 546715 w 1231862"/>
                <a:gd name="connsiteY88" fmla="*/ 574440 h 607058"/>
                <a:gd name="connsiteX89" fmla="*/ 576394 w 1231862"/>
                <a:gd name="connsiteY89" fmla="*/ 584980 h 607058"/>
                <a:gd name="connsiteX90" fmla="*/ 585240 w 1231862"/>
                <a:gd name="connsiteY90" fmla="*/ 588287 h 607058"/>
                <a:gd name="connsiteX91" fmla="*/ 579081 w 1231862"/>
                <a:gd name="connsiteY91" fmla="*/ 560923 h 607058"/>
                <a:gd name="connsiteX92" fmla="*/ 584290 w 1231862"/>
                <a:gd name="connsiteY92" fmla="*/ 540668 h 607058"/>
                <a:gd name="connsiteX93" fmla="*/ 599791 w 1231862"/>
                <a:gd name="connsiteY93" fmla="*/ 527482 h 607058"/>
                <a:gd name="connsiteX94" fmla="*/ 612522 w 1231862"/>
                <a:gd name="connsiteY94" fmla="*/ 522769 h 607058"/>
                <a:gd name="connsiteX95" fmla="*/ 633190 w 1231862"/>
                <a:gd name="connsiteY95" fmla="*/ 505325 h 607058"/>
                <a:gd name="connsiteX96" fmla="*/ 643566 w 1231862"/>
                <a:gd name="connsiteY96" fmla="*/ 501192 h 607058"/>
                <a:gd name="connsiteX97" fmla="*/ 656752 w 1231862"/>
                <a:gd name="connsiteY97" fmla="*/ 492924 h 607058"/>
                <a:gd name="connsiteX98" fmla="*/ 667582 w 1231862"/>
                <a:gd name="connsiteY98" fmla="*/ 493834 h 607058"/>
                <a:gd name="connsiteX99" fmla="*/ 677958 w 1231862"/>
                <a:gd name="connsiteY99" fmla="*/ 496190 h 607058"/>
                <a:gd name="connsiteX100" fmla="*/ 695360 w 1231862"/>
                <a:gd name="connsiteY100" fmla="*/ 496686 h 607058"/>
                <a:gd name="connsiteX101" fmla="*/ 709497 w 1231862"/>
                <a:gd name="connsiteY101" fmla="*/ 503258 h 607058"/>
                <a:gd name="connsiteX102" fmla="*/ 727396 w 1231862"/>
                <a:gd name="connsiteY102" fmla="*/ 508467 h 607058"/>
                <a:gd name="connsiteX103" fmla="*/ 736820 w 1231862"/>
                <a:gd name="connsiteY103" fmla="*/ 500902 h 607058"/>
                <a:gd name="connsiteX104" fmla="*/ 755629 w 1231862"/>
                <a:gd name="connsiteY104" fmla="*/ 514088 h 607058"/>
                <a:gd name="connsiteX105" fmla="*/ 750957 w 1231862"/>
                <a:gd name="connsiteY105" fmla="*/ 503258 h 607058"/>
                <a:gd name="connsiteX106" fmla="*/ 746824 w 1231862"/>
                <a:gd name="connsiteY106" fmla="*/ 491519 h 607058"/>
                <a:gd name="connsiteX107" fmla="*/ 765177 w 1231862"/>
                <a:gd name="connsiteY107" fmla="*/ 482094 h 607058"/>
                <a:gd name="connsiteX108" fmla="*/ 780265 w 1231862"/>
                <a:gd name="connsiteY108" fmla="*/ 478787 h 607058"/>
                <a:gd name="connsiteX109" fmla="*/ 788739 w 1231862"/>
                <a:gd name="connsiteY109" fmla="*/ 484409 h 607058"/>
                <a:gd name="connsiteX110" fmla="*/ 816972 w 1231862"/>
                <a:gd name="connsiteY110" fmla="*/ 481144 h 607058"/>
                <a:gd name="connsiteX111" fmla="*/ 836772 w 1231862"/>
                <a:gd name="connsiteY111" fmla="*/ 495280 h 607058"/>
                <a:gd name="connsiteX112" fmla="*/ 851363 w 1231862"/>
                <a:gd name="connsiteY112" fmla="*/ 497637 h 607058"/>
                <a:gd name="connsiteX113" fmla="*/ 871163 w 1231862"/>
                <a:gd name="connsiteY113" fmla="*/ 491023 h 607058"/>
                <a:gd name="connsiteX114" fmla="*/ 892328 w 1231862"/>
                <a:gd name="connsiteY114" fmla="*/ 514584 h 607058"/>
                <a:gd name="connsiteX115" fmla="*/ 892824 w 1231862"/>
                <a:gd name="connsiteY115" fmla="*/ 538560 h 607058"/>
                <a:gd name="connsiteX116" fmla="*/ 901752 w 1231862"/>
                <a:gd name="connsiteY116" fmla="*/ 559765 h 607058"/>
                <a:gd name="connsiteX117" fmla="*/ 910020 w 1231862"/>
                <a:gd name="connsiteY117" fmla="*/ 581921 h 607058"/>
                <a:gd name="connsiteX118" fmla="*/ 924611 w 1231862"/>
                <a:gd name="connsiteY118" fmla="*/ 600275 h 607058"/>
                <a:gd name="connsiteX119" fmla="*/ 940650 w 1231862"/>
                <a:gd name="connsiteY119" fmla="*/ 603086 h 607058"/>
                <a:gd name="connsiteX120" fmla="*/ 950033 w 1231862"/>
                <a:gd name="connsiteY120" fmla="*/ 578284 h 607058"/>
                <a:gd name="connsiteX121" fmla="*/ 938293 w 1231862"/>
                <a:gd name="connsiteY121" fmla="*/ 535418 h 607058"/>
                <a:gd name="connsiteX122" fmla="*/ 932176 w 1231862"/>
                <a:gd name="connsiteY122" fmla="*/ 515163 h 607058"/>
                <a:gd name="connsiteX123" fmla="*/ 920395 w 1231862"/>
                <a:gd name="connsiteY123" fmla="*/ 473827 h 607058"/>
                <a:gd name="connsiteX124" fmla="*/ 945197 w 1231862"/>
                <a:gd name="connsiteY124" fmla="*/ 429556 h 607058"/>
                <a:gd name="connsiteX125" fmla="*/ 964005 w 1231862"/>
                <a:gd name="connsiteY125" fmla="*/ 418726 h 607058"/>
                <a:gd name="connsiteX126" fmla="*/ 981449 w 1231862"/>
                <a:gd name="connsiteY126" fmla="*/ 401778 h 607058"/>
                <a:gd name="connsiteX127" fmla="*/ 994139 w 1231862"/>
                <a:gd name="connsiteY127" fmla="*/ 397107 h 607058"/>
                <a:gd name="connsiteX128" fmla="*/ 1016750 w 1231862"/>
                <a:gd name="connsiteY128" fmla="*/ 381564 h 607058"/>
                <a:gd name="connsiteX129" fmla="*/ 1018651 w 1231862"/>
                <a:gd name="connsiteY129" fmla="*/ 367427 h 607058"/>
                <a:gd name="connsiteX130" fmla="*/ 1023818 w 1231862"/>
                <a:gd name="connsiteY130" fmla="*/ 359863 h 607058"/>
                <a:gd name="connsiteX131" fmla="*/ 1038410 w 1231862"/>
                <a:gd name="connsiteY131" fmla="*/ 360814 h 607058"/>
                <a:gd name="connsiteX132" fmla="*/ 1043618 w 1231862"/>
                <a:gd name="connsiteY132" fmla="*/ 348123 h 607058"/>
                <a:gd name="connsiteX133" fmla="*/ 1037005 w 1231862"/>
                <a:gd name="connsiteY133" fmla="*/ 341055 h 607058"/>
                <a:gd name="connsiteX134" fmla="*/ 1029481 w 1231862"/>
                <a:gd name="connsiteY134" fmla="*/ 326463 h 607058"/>
                <a:gd name="connsiteX135" fmla="*/ 1029027 w 1231862"/>
                <a:gd name="connsiteY135" fmla="*/ 316088 h 607058"/>
                <a:gd name="connsiteX136" fmla="*/ 1015344 w 1231862"/>
                <a:gd name="connsiteY136" fmla="*/ 298189 h 607058"/>
                <a:gd name="connsiteX137" fmla="*/ 1023612 w 1231862"/>
                <a:gd name="connsiteY137" fmla="*/ 290666 h 607058"/>
                <a:gd name="connsiteX138" fmla="*/ 1026918 w 1231862"/>
                <a:gd name="connsiteY138" fmla="*/ 262888 h 607058"/>
                <a:gd name="connsiteX139" fmla="*/ 1033987 w 1231862"/>
                <a:gd name="connsiteY139" fmla="*/ 262888 h 607058"/>
                <a:gd name="connsiteX140" fmla="*/ 1032085 w 1231862"/>
                <a:gd name="connsiteY140" fmla="*/ 283556 h 607058"/>
                <a:gd name="connsiteX141" fmla="*/ 1037749 w 1231862"/>
                <a:gd name="connsiteY141" fmla="*/ 308978 h 607058"/>
                <a:gd name="connsiteX142" fmla="*/ 1047173 w 1231862"/>
                <a:gd name="connsiteY142" fmla="*/ 302860 h 607058"/>
                <a:gd name="connsiteX143" fmla="*/ 1050480 w 1231862"/>
                <a:gd name="connsiteY143" fmla="*/ 275082 h 607058"/>
                <a:gd name="connsiteX144" fmla="*/ 1051389 w 1231862"/>
                <a:gd name="connsiteY144" fmla="*/ 266112 h 607058"/>
                <a:gd name="connsiteX145" fmla="*/ 1066477 w 1231862"/>
                <a:gd name="connsiteY145" fmla="*/ 265161 h 607058"/>
                <a:gd name="connsiteX146" fmla="*/ 1077762 w 1231862"/>
                <a:gd name="connsiteY146" fmla="*/ 238830 h 607058"/>
                <a:gd name="connsiteX147" fmla="*/ 1089543 w 1231862"/>
                <a:gd name="connsiteY147" fmla="*/ 232712 h 607058"/>
                <a:gd name="connsiteX148" fmla="*/ 1120628 w 1231862"/>
                <a:gd name="connsiteY148" fmla="*/ 224197 h 607058"/>
                <a:gd name="connsiteX149" fmla="*/ 1088138 w 1231862"/>
                <a:gd name="connsiteY149" fmla="*/ 223288 h 607058"/>
                <a:gd name="connsiteX150" fmla="*/ 1122529 w 1231862"/>
                <a:gd name="connsiteY150" fmla="*/ 212458 h 607058"/>
                <a:gd name="connsiteX151" fmla="*/ 1132863 w 1231862"/>
                <a:gd name="connsiteY151" fmla="*/ 203488 h 607058"/>
                <a:gd name="connsiteX152" fmla="*/ 1150762 w 1231862"/>
                <a:gd name="connsiteY152" fmla="*/ 204893 h 607058"/>
                <a:gd name="connsiteX153" fmla="*/ 1145099 w 1231862"/>
                <a:gd name="connsiteY153" fmla="*/ 188358 h 607058"/>
                <a:gd name="connsiteX154" fmla="*/ 1147951 w 1231862"/>
                <a:gd name="connsiteY154" fmla="*/ 177528 h 607058"/>
                <a:gd name="connsiteX155" fmla="*/ 1161592 w 1231862"/>
                <a:gd name="connsiteY155" fmla="*/ 154421 h 607058"/>
                <a:gd name="connsiteX156" fmla="*/ 1173993 w 1231862"/>
                <a:gd name="connsiteY156" fmla="*/ 146898 h 607058"/>
                <a:gd name="connsiteX157" fmla="*/ 1189536 w 1231862"/>
                <a:gd name="connsiteY157" fmla="*/ 131356 h 607058"/>
                <a:gd name="connsiteX158" fmla="*/ 1215908 w 1231862"/>
                <a:gd name="connsiteY158" fmla="*/ 132306 h 607058"/>
                <a:gd name="connsiteX159" fmla="*/ 1231781 w 1231862"/>
                <a:gd name="connsiteY159" fmla="*/ 120402 h 607058"/>
                <a:gd name="connsiteX160" fmla="*/ 1214255 w 1231862"/>
                <a:gd name="connsiteY160" fmla="*/ 61167 h 60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31862" h="607058">
                  <a:moveTo>
                    <a:pt x="1214255" y="61167"/>
                  </a:moveTo>
                  <a:cubicBezTo>
                    <a:pt x="1213634" y="54884"/>
                    <a:pt x="1194785" y="59927"/>
                    <a:pt x="1185981" y="52900"/>
                  </a:cubicBezTo>
                  <a:cubicBezTo>
                    <a:pt x="1177176" y="45872"/>
                    <a:pt x="1162130" y="77412"/>
                    <a:pt x="1158988" y="90557"/>
                  </a:cubicBezTo>
                  <a:cubicBezTo>
                    <a:pt x="1155846" y="103702"/>
                    <a:pt x="1132615" y="118170"/>
                    <a:pt x="1132615" y="118170"/>
                  </a:cubicBezTo>
                  <a:cubicBezTo>
                    <a:pt x="1132615" y="118170"/>
                    <a:pt x="1065444" y="118831"/>
                    <a:pt x="1059781" y="118831"/>
                  </a:cubicBezTo>
                  <a:cubicBezTo>
                    <a:pt x="1055647" y="118831"/>
                    <a:pt x="1040435" y="132141"/>
                    <a:pt x="1031383" y="140284"/>
                  </a:cubicBezTo>
                  <a:cubicBezTo>
                    <a:pt x="1031672" y="140648"/>
                    <a:pt x="1031937" y="141037"/>
                    <a:pt x="1032168" y="141442"/>
                  </a:cubicBezTo>
                  <a:cubicBezTo>
                    <a:pt x="1038947" y="153843"/>
                    <a:pt x="1014270" y="161201"/>
                    <a:pt x="990832" y="162110"/>
                  </a:cubicBezTo>
                  <a:cubicBezTo>
                    <a:pt x="985185" y="162354"/>
                    <a:pt x="979555" y="162891"/>
                    <a:pt x="973967" y="163722"/>
                  </a:cubicBezTo>
                  <a:cubicBezTo>
                    <a:pt x="974839" y="166388"/>
                    <a:pt x="975244" y="169187"/>
                    <a:pt x="975166" y="171989"/>
                  </a:cubicBezTo>
                  <a:cubicBezTo>
                    <a:pt x="975166" y="173478"/>
                    <a:pt x="972437" y="175338"/>
                    <a:pt x="968841" y="177239"/>
                  </a:cubicBezTo>
                  <a:cubicBezTo>
                    <a:pt x="965245" y="184556"/>
                    <a:pt x="936351" y="198651"/>
                    <a:pt x="920188" y="207167"/>
                  </a:cubicBezTo>
                  <a:cubicBezTo>
                    <a:pt x="902290" y="216591"/>
                    <a:pt x="877818" y="211879"/>
                    <a:pt x="877818" y="197742"/>
                  </a:cubicBezTo>
                  <a:cubicBezTo>
                    <a:pt x="877818" y="183605"/>
                    <a:pt x="891005" y="186457"/>
                    <a:pt x="893816" y="193030"/>
                  </a:cubicBezTo>
                  <a:cubicBezTo>
                    <a:pt x="894890" y="195510"/>
                    <a:pt x="897949" y="193732"/>
                    <a:pt x="902372" y="190591"/>
                  </a:cubicBezTo>
                  <a:cubicBezTo>
                    <a:pt x="897908" y="186250"/>
                    <a:pt x="897991" y="179306"/>
                    <a:pt x="898941" y="174056"/>
                  </a:cubicBezTo>
                  <a:cubicBezTo>
                    <a:pt x="893526" y="171659"/>
                    <a:pt x="901959" y="150577"/>
                    <a:pt x="891005" y="146981"/>
                  </a:cubicBezTo>
                  <a:cubicBezTo>
                    <a:pt x="880051" y="143385"/>
                    <a:pt x="866534" y="162978"/>
                    <a:pt x="868394" y="150701"/>
                  </a:cubicBezTo>
                  <a:cubicBezTo>
                    <a:pt x="870254" y="138424"/>
                    <a:pt x="887243" y="128132"/>
                    <a:pt x="876868" y="112093"/>
                  </a:cubicBezTo>
                  <a:cubicBezTo>
                    <a:pt x="866492" y="96055"/>
                    <a:pt x="847684" y="96096"/>
                    <a:pt x="843799" y="108331"/>
                  </a:cubicBezTo>
                  <a:cubicBezTo>
                    <a:pt x="839913" y="120567"/>
                    <a:pt x="826851" y="114945"/>
                    <a:pt x="822139" y="124329"/>
                  </a:cubicBezTo>
                  <a:cubicBezTo>
                    <a:pt x="817426" y="133712"/>
                    <a:pt x="812714" y="154504"/>
                    <a:pt x="816476" y="169551"/>
                  </a:cubicBezTo>
                  <a:cubicBezTo>
                    <a:pt x="820237" y="184597"/>
                    <a:pt x="815525" y="192161"/>
                    <a:pt x="801429" y="200635"/>
                  </a:cubicBezTo>
                  <a:cubicBezTo>
                    <a:pt x="787333" y="209109"/>
                    <a:pt x="779893" y="187697"/>
                    <a:pt x="785391" y="160167"/>
                  </a:cubicBezTo>
                  <a:cubicBezTo>
                    <a:pt x="789152" y="141318"/>
                    <a:pt x="799528" y="123419"/>
                    <a:pt x="790103" y="123419"/>
                  </a:cubicBezTo>
                  <a:cubicBezTo>
                    <a:pt x="780678" y="123419"/>
                    <a:pt x="802504" y="100808"/>
                    <a:pt x="822139" y="96096"/>
                  </a:cubicBezTo>
                  <a:cubicBezTo>
                    <a:pt x="841773" y="91384"/>
                    <a:pt x="866410" y="93285"/>
                    <a:pt x="866410" y="87622"/>
                  </a:cubicBezTo>
                  <a:cubicBezTo>
                    <a:pt x="866410" y="86465"/>
                    <a:pt x="867278" y="85721"/>
                    <a:pt x="868807" y="85183"/>
                  </a:cubicBezTo>
                  <a:cubicBezTo>
                    <a:pt x="864917" y="82215"/>
                    <a:pt x="860875" y="79454"/>
                    <a:pt x="856696" y="76916"/>
                  </a:cubicBezTo>
                  <a:cubicBezTo>
                    <a:pt x="856257" y="78284"/>
                    <a:pt x="855348" y="79454"/>
                    <a:pt x="854133" y="80223"/>
                  </a:cubicBezTo>
                  <a:cubicBezTo>
                    <a:pt x="846403" y="85638"/>
                    <a:pt x="848511" y="71749"/>
                    <a:pt x="834374" y="71749"/>
                  </a:cubicBezTo>
                  <a:cubicBezTo>
                    <a:pt x="820237" y="71749"/>
                    <a:pt x="806100" y="84894"/>
                    <a:pt x="794815" y="79272"/>
                  </a:cubicBezTo>
                  <a:cubicBezTo>
                    <a:pt x="783531" y="73650"/>
                    <a:pt x="789152" y="66086"/>
                    <a:pt x="778818" y="66086"/>
                  </a:cubicBezTo>
                  <a:cubicBezTo>
                    <a:pt x="768484" y="66086"/>
                    <a:pt x="786341" y="46327"/>
                    <a:pt x="771254" y="54760"/>
                  </a:cubicBezTo>
                  <a:cubicBezTo>
                    <a:pt x="756166" y="63192"/>
                    <a:pt x="733596" y="83984"/>
                    <a:pt x="723221" y="74560"/>
                  </a:cubicBezTo>
                  <a:cubicBezTo>
                    <a:pt x="712845" y="65135"/>
                    <a:pt x="703462" y="77412"/>
                    <a:pt x="695939" y="69847"/>
                  </a:cubicBezTo>
                  <a:cubicBezTo>
                    <a:pt x="688416" y="62283"/>
                    <a:pt x="722311" y="41573"/>
                    <a:pt x="738309" y="42524"/>
                  </a:cubicBezTo>
                  <a:cubicBezTo>
                    <a:pt x="742335" y="42565"/>
                    <a:pt x="746233" y="41090"/>
                    <a:pt x="749221" y="38390"/>
                  </a:cubicBezTo>
                  <a:cubicBezTo>
                    <a:pt x="740954" y="35290"/>
                    <a:pt x="723428" y="28511"/>
                    <a:pt x="718839" y="34257"/>
                  </a:cubicBezTo>
                  <a:cubicBezTo>
                    <a:pt x="713176" y="41160"/>
                    <a:pt x="705033" y="36778"/>
                    <a:pt x="700610" y="31115"/>
                  </a:cubicBezTo>
                  <a:cubicBezTo>
                    <a:pt x="696187" y="25452"/>
                    <a:pt x="690565" y="33017"/>
                    <a:pt x="683042" y="24212"/>
                  </a:cubicBezTo>
                  <a:cubicBezTo>
                    <a:pt x="675519" y="15407"/>
                    <a:pt x="667996" y="21691"/>
                    <a:pt x="663573" y="23592"/>
                  </a:cubicBezTo>
                  <a:cubicBezTo>
                    <a:pt x="659150" y="25494"/>
                    <a:pt x="653528" y="20450"/>
                    <a:pt x="645385" y="17309"/>
                  </a:cubicBezTo>
                  <a:cubicBezTo>
                    <a:pt x="637241" y="14167"/>
                    <a:pt x="643483" y="6024"/>
                    <a:pt x="636580" y="981"/>
                  </a:cubicBezTo>
                  <a:cubicBezTo>
                    <a:pt x="629677" y="-4062"/>
                    <a:pt x="629305" y="10488"/>
                    <a:pt x="629305" y="10488"/>
                  </a:cubicBezTo>
                  <a:lnTo>
                    <a:pt x="43983" y="13630"/>
                  </a:lnTo>
                  <a:cubicBezTo>
                    <a:pt x="44595" y="14593"/>
                    <a:pt x="45285" y="15507"/>
                    <a:pt x="46050" y="16358"/>
                  </a:cubicBezTo>
                  <a:cubicBezTo>
                    <a:pt x="53118" y="23923"/>
                    <a:pt x="47455" y="29545"/>
                    <a:pt x="49811" y="38514"/>
                  </a:cubicBezTo>
                  <a:cubicBezTo>
                    <a:pt x="52167" y="47484"/>
                    <a:pt x="50307" y="60175"/>
                    <a:pt x="43239" y="60175"/>
                  </a:cubicBezTo>
                  <a:cubicBezTo>
                    <a:pt x="40093" y="60381"/>
                    <a:pt x="37377" y="58000"/>
                    <a:pt x="37171" y="54855"/>
                  </a:cubicBezTo>
                  <a:cubicBezTo>
                    <a:pt x="37022" y="52536"/>
                    <a:pt x="38291" y="50353"/>
                    <a:pt x="40387" y="49345"/>
                  </a:cubicBezTo>
                  <a:cubicBezTo>
                    <a:pt x="45595" y="46534"/>
                    <a:pt x="42743" y="36158"/>
                    <a:pt x="37576" y="36158"/>
                  </a:cubicBezTo>
                  <a:cubicBezTo>
                    <a:pt x="34558" y="36158"/>
                    <a:pt x="33442" y="32603"/>
                    <a:pt x="33442" y="28470"/>
                  </a:cubicBezTo>
                  <a:cubicBezTo>
                    <a:pt x="23852" y="31115"/>
                    <a:pt x="12774" y="29917"/>
                    <a:pt x="-82" y="28470"/>
                  </a:cubicBezTo>
                  <a:cubicBezTo>
                    <a:pt x="150" y="29011"/>
                    <a:pt x="307" y="29582"/>
                    <a:pt x="373" y="30165"/>
                  </a:cubicBezTo>
                  <a:cubicBezTo>
                    <a:pt x="1485" y="40354"/>
                    <a:pt x="5218" y="50080"/>
                    <a:pt x="11203" y="58397"/>
                  </a:cubicBezTo>
                  <a:cubicBezTo>
                    <a:pt x="18726" y="68318"/>
                    <a:pt x="13559" y="74436"/>
                    <a:pt x="20628" y="78197"/>
                  </a:cubicBezTo>
                  <a:cubicBezTo>
                    <a:pt x="27696" y="81959"/>
                    <a:pt x="27200" y="86175"/>
                    <a:pt x="20628" y="85225"/>
                  </a:cubicBezTo>
                  <a:cubicBezTo>
                    <a:pt x="14055" y="84274"/>
                    <a:pt x="18726" y="90433"/>
                    <a:pt x="16494" y="104570"/>
                  </a:cubicBezTo>
                  <a:cubicBezTo>
                    <a:pt x="14262" y="118707"/>
                    <a:pt x="14634" y="147890"/>
                    <a:pt x="13187" y="156819"/>
                  </a:cubicBezTo>
                  <a:cubicBezTo>
                    <a:pt x="11741" y="165748"/>
                    <a:pt x="1448" y="180381"/>
                    <a:pt x="7566" y="189888"/>
                  </a:cubicBezTo>
                  <a:cubicBezTo>
                    <a:pt x="13683" y="199395"/>
                    <a:pt x="17900" y="212499"/>
                    <a:pt x="14634" y="224238"/>
                  </a:cubicBezTo>
                  <a:cubicBezTo>
                    <a:pt x="11369" y="235978"/>
                    <a:pt x="11782" y="243088"/>
                    <a:pt x="16990" y="252058"/>
                  </a:cubicBezTo>
                  <a:cubicBezTo>
                    <a:pt x="22199" y="261028"/>
                    <a:pt x="17900" y="276529"/>
                    <a:pt x="23563" y="279836"/>
                  </a:cubicBezTo>
                  <a:cubicBezTo>
                    <a:pt x="30259" y="284614"/>
                    <a:pt x="35740" y="290901"/>
                    <a:pt x="39560" y="298189"/>
                  </a:cubicBezTo>
                  <a:cubicBezTo>
                    <a:pt x="44768" y="306663"/>
                    <a:pt x="49481" y="301496"/>
                    <a:pt x="50431" y="309970"/>
                  </a:cubicBezTo>
                  <a:cubicBezTo>
                    <a:pt x="51382" y="318444"/>
                    <a:pt x="51341" y="319849"/>
                    <a:pt x="58699" y="323156"/>
                  </a:cubicBezTo>
                  <a:cubicBezTo>
                    <a:pt x="66057" y="326463"/>
                    <a:pt x="61510" y="334937"/>
                    <a:pt x="61510" y="339691"/>
                  </a:cubicBezTo>
                  <a:cubicBezTo>
                    <a:pt x="61510" y="344444"/>
                    <a:pt x="71389" y="352877"/>
                    <a:pt x="83624" y="363707"/>
                  </a:cubicBezTo>
                  <a:cubicBezTo>
                    <a:pt x="95860" y="374537"/>
                    <a:pt x="85526" y="383466"/>
                    <a:pt x="94455" y="383466"/>
                  </a:cubicBezTo>
                  <a:cubicBezTo>
                    <a:pt x="103383" y="383466"/>
                    <a:pt x="111898" y="388633"/>
                    <a:pt x="120827" y="394296"/>
                  </a:cubicBezTo>
                  <a:cubicBezTo>
                    <a:pt x="129756" y="399959"/>
                    <a:pt x="132608" y="396652"/>
                    <a:pt x="138726" y="398058"/>
                  </a:cubicBezTo>
                  <a:cubicBezTo>
                    <a:pt x="144843" y="399463"/>
                    <a:pt x="156170" y="412649"/>
                    <a:pt x="158526" y="421619"/>
                  </a:cubicBezTo>
                  <a:cubicBezTo>
                    <a:pt x="159720" y="426212"/>
                    <a:pt x="161312" y="430692"/>
                    <a:pt x="163279" y="435012"/>
                  </a:cubicBezTo>
                  <a:lnTo>
                    <a:pt x="212139" y="428605"/>
                  </a:lnTo>
                  <a:cubicBezTo>
                    <a:pt x="212139" y="428605"/>
                    <a:pt x="227227" y="439187"/>
                    <a:pt x="235783" y="441006"/>
                  </a:cubicBezTo>
                  <a:cubicBezTo>
                    <a:pt x="244340" y="442825"/>
                    <a:pt x="290678" y="459938"/>
                    <a:pt x="290678" y="459938"/>
                  </a:cubicBezTo>
                  <a:lnTo>
                    <a:pt x="351070" y="459401"/>
                  </a:lnTo>
                  <a:lnTo>
                    <a:pt x="358097" y="450348"/>
                  </a:lnTo>
                  <a:lnTo>
                    <a:pt x="391166" y="450348"/>
                  </a:lnTo>
                  <a:cubicBezTo>
                    <a:pt x="391166" y="450348"/>
                    <a:pt x="412289" y="471016"/>
                    <a:pt x="415307" y="472008"/>
                  </a:cubicBezTo>
                  <a:cubicBezTo>
                    <a:pt x="418324" y="473000"/>
                    <a:pt x="428906" y="482549"/>
                    <a:pt x="428906" y="488543"/>
                  </a:cubicBezTo>
                  <a:cubicBezTo>
                    <a:pt x="428534" y="494169"/>
                    <a:pt x="431494" y="499489"/>
                    <a:pt x="436471" y="502142"/>
                  </a:cubicBezTo>
                  <a:cubicBezTo>
                    <a:pt x="441473" y="504664"/>
                    <a:pt x="458586" y="515742"/>
                    <a:pt x="461273" y="514543"/>
                  </a:cubicBezTo>
                  <a:cubicBezTo>
                    <a:pt x="463960" y="513344"/>
                    <a:pt x="468837" y="494413"/>
                    <a:pt x="477807" y="494950"/>
                  </a:cubicBezTo>
                  <a:cubicBezTo>
                    <a:pt x="486777" y="495487"/>
                    <a:pt x="511496" y="502473"/>
                    <a:pt x="515506" y="516569"/>
                  </a:cubicBezTo>
                  <a:cubicBezTo>
                    <a:pt x="519392" y="527829"/>
                    <a:pt x="526369" y="537770"/>
                    <a:pt x="535637" y="545256"/>
                  </a:cubicBezTo>
                  <a:cubicBezTo>
                    <a:pt x="539770" y="548232"/>
                    <a:pt x="537662" y="556830"/>
                    <a:pt x="540680" y="561336"/>
                  </a:cubicBezTo>
                  <a:cubicBezTo>
                    <a:pt x="543697" y="565842"/>
                    <a:pt x="543201" y="574440"/>
                    <a:pt x="546715" y="574440"/>
                  </a:cubicBezTo>
                  <a:cubicBezTo>
                    <a:pt x="550228" y="574440"/>
                    <a:pt x="568334" y="585518"/>
                    <a:pt x="576394" y="584980"/>
                  </a:cubicBezTo>
                  <a:cubicBezTo>
                    <a:pt x="579585" y="585270"/>
                    <a:pt x="582640" y="586411"/>
                    <a:pt x="585240" y="588287"/>
                  </a:cubicBezTo>
                  <a:cubicBezTo>
                    <a:pt x="586191" y="571463"/>
                    <a:pt x="568912" y="568652"/>
                    <a:pt x="579081" y="560923"/>
                  </a:cubicBezTo>
                  <a:cubicBezTo>
                    <a:pt x="590862" y="551953"/>
                    <a:pt x="578627" y="544388"/>
                    <a:pt x="584290" y="540668"/>
                  </a:cubicBezTo>
                  <a:cubicBezTo>
                    <a:pt x="589953" y="536948"/>
                    <a:pt x="599791" y="533103"/>
                    <a:pt x="599791" y="527482"/>
                  </a:cubicBezTo>
                  <a:cubicBezTo>
                    <a:pt x="599791" y="521860"/>
                    <a:pt x="604999" y="521818"/>
                    <a:pt x="612522" y="522769"/>
                  </a:cubicBezTo>
                  <a:cubicBezTo>
                    <a:pt x="620045" y="523720"/>
                    <a:pt x="634182" y="510368"/>
                    <a:pt x="633190" y="505325"/>
                  </a:cubicBezTo>
                  <a:cubicBezTo>
                    <a:pt x="632198" y="500282"/>
                    <a:pt x="634596" y="499207"/>
                    <a:pt x="643566" y="501192"/>
                  </a:cubicBezTo>
                  <a:cubicBezTo>
                    <a:pt x="652536" y="503176"/>
                    <a:pt x="651089" y="490816"/>
                    <a:pt x="656752" y="492924"/>
                  </a:cubicBezTo>
                  <a:cubicBezTo>
                    <a:pt x="662415" y="495032"/>
                    <a:pt x="667128" y="498091"/>
                    <a:pt x="667582" y="493834"/>
                  </a:cubicBezTo>
                  <a:cubicBezTo>
                    <a:pt x="668037" y="489576"/>
                    <a:pt x="673700" y="490568"/>
                    <a:pt x="677958" y="496190"/>
                  </a:cubicBezTo>
                  <a:cubicBezTo>
                    <a:pt x="682215" y="501812"/>
                    <a:pt x="694492" y="503258"/>
                    <a:pt x="695360" y="496686"/>
                  </a:cubicBezTo>
                  <a:cubicBezTo>
                    <a:pt x="696228" y="490113"/>
                    <a:pt x="703379" y="496686"/>
                    <a:pt x="709497" y="503258"/>
                  </a:cubicBezTo>
                  <a:cubicBezTo>
                    <a:pt x="715615" y="509831"/>
                    <a:pt x="718426" y="507971"/>
                    <a:pt x="727396" y="508467"/>
                  </a:cubicBezTo>
                  <a:cubicBezTo>
                    <a:pt x="736366" y="508963"/>
                    <a:pt x="736324" y="506565"/>
                    <a:pt x="736820" y="500902"/>
                  </a:cubicBezTo>
                  <a:cubicBezTo>
                    <a:pt x="737316" y="495239"/>
                    <a:pt x="746700" y="513303"/>
                    <a:pt x="755629" y="514088"/>
                  </a:cubicBezTo>
                  <a:cubicBezTo>
                    <a:pt x="764557" y="514874"/>
                    <a:pt x="757530" y="508467"/>
                    <a:pt x="750957" y="503258"/>
                  </a:cubicBezTo>
                  <a:cubicBezTo>
                    <a:pt x="744385" y="498050"/>
                    <a:pt x="752363" y="495735"/>
                    <a:pt x="746824" y="491519"/>
                  </a:cubicBezTo>
                  <a:cubicBezTo>
                    <a:pt x="741285" y="487303"/>
                    <a:pt x="753892" y="481598"/>
                    <a:pt x="765177" y="482094"/>
                  </a:cubicBezTo>
                  <a:cubicBezTo>
                    <a:pt x="776462" y="482590"/>
                    <a:pt x="776007" y="485360"/>
                    <a:pt x="780265" y="478787"/>
                  </a:cubicBezTo>
                  <a:cubicBezTo>
                    <a:pt x="784523" y="472215"/>
                    <a:pt x="788739" y="478787"/>
                    <a:pt x="788739" y="484409"/>
                  </a:cubicBezTo>
                  <a:cubicBezTo>
                    <a:pt x="788739" y="490031"/>
                    <a:pt x="807092" y="481144"/>
                    <a:pt x="816972" y="481144"/>
                  </a:cubicBezTo>
                  <a:cubicBezTo>
                    <a:pt x="826851" y="481144"/>
                    <a:pt x="835821" y="489411"/>
                    <a:pt x="836772" y="495280"/>
                  </a:cubicBezTo>
                  <a:cubicBezTo>
                    <a:pt x="837722" y="501150"/>
                    <a:pt x="844295" y="503548"/>
                    <a:pt x="851363" y="497637"/>
                  </a:cubicBezTo>
                  <a:cubicBezTo>
                    <a:pt x="858432" y="491726"/>
                    <a:pt x="864550" y="484409"/>
                    <a:pt x="871163" y="491023"/>
                  </a:cubicBezTo>
                  <a:cubicBezTo>
                    <a:pt x="877777" y="497637"/>
                    <a:pt x="884350" y="506565"/>
                    <a:pt x="892328" y="514584"/>
                  </a:cubicBezTo>
                  <a:cubicBezTo>
                    <a:pt x="900305" y="522604"/>
                    <a:pt x="888566" y="532483"/>
                    <a:pt x="892824" y="538560"/>
                  </a:cubicBezTo>
                  <a:cubicBezTo>
                    <a:pt x="897081" y="544636"/>
                    <a:pt x="892328" y="553193"/>
                    <a:pt x="901752" y="559765"/>
                  </a:cubicBezTo>
                  <a:cubicBezTo>
                    <a:pt x="911177" y="566338"/>
                    <a:pt x="902703" y="580020"/>
                    <a:pt x="910020" y="581921"/>
                  </a:cubicBezTo>
                  <a:cubicBezTo>
                    <a:pt x="917336" y="583823"/>
                    <a:pt x="923660" y="595562"/>
                    <a:pt x="924611" y="600275"/>
                  </a:cubicBezTo>
                  <a:cubicBezTo>
                    <a:pt x="925562" y="604987"/>
                    <a:pt x="939699" y="611105"/>
                    <a:pt x="940650" y="603086"/>
                  </a:cubicBezTo>
                  <a:cubicBezTo>
                    <a:pt x="941600" y="595066"/>
                    <a:pt x="948917" y="585683"/>
                    <a:pt x="950033" y="578284"/>
                  </a:cubicBezTo>
                  <a:cubicBezTo>
                    <a:pt x="951149" y="570885"/>
                    <a:pt x="944411" y="543892"/>
                    <a:pt x="938293" y="535418"/>
                  </a:cubicBezTo>
                  <a:cubicBezTo>
                    <a:pt x="932176" y="526944"/>
                    <a:pt x="939699" y="525043"/>
                    <a:pt x="932176" y="515163"/>
                  </a:cubicBezTo>
                  <a:cubicBezTo>
                    <a:pt x="924074" y="502932"/>
                    <a:pt x="919961" y="488493"/>
                    <a:pt x="920395" y="473827"/>
                  </a:cubicBezTo>
                  <a:cubicBezTo>
                    <a:pt x="920850" y="459731"/>
                    <a:pt x="937343" y="436624"/>
                    <a:pt x="945197" y="429556"/>
                  </a:cubicBezTo>
                  <a:cubicBezTo>
                    <a:pt x="953051" y="422487"/>
                    <a:pt x="962145" y="426290"/>
                    <a:pt x="964005" y="418726"/>
                  </a:cubicBezTo>
                  <a:cubicBezTo>
                    <a:pt x="965865" y="411161"/>
                    <a:pt x="975785" y="401778"/>
                    <a:pt x="981449" y="401778"/>
                  </a:cubicBezTo>
                  <a:cubicBezTo>
                    <a:pt x="987112" y="401778"/>
                    <a:pt x="993230" y="403225"/>
                    <a:pt x="994139" y="397107"/>
                  </a:cubicBezTo>
                  <a:cubicBezTo>
                    <a:pt x="995048" y="390989"/>
                    <a:pt x="1004514" y="383424"/>
                    <a:pt x="1016750" y="381564"/>
                  </a:cubicBezTo>
                  <a:cubicBezTo>
                    <a:pt x="1028985" y="379704"/>
                    <a:pt x="1021958" y="373049"/>
                    <a:pt x="1018651" y="367427"/>
                  </a:cubicBezTo>
                  <a:cubicBezTo>
                    <a:pt x="1015344" y="361806"/>
                    <a:pt x="1021462" y="356101"/>
                    <a:pt x="1023818" y="359863"/>
                  </a:cubicBezTo>
                  <a:cubicBezTo>
                    <a:pt x="1026174" y="363624"/>
                    <a:pt x="1033698" y="363996"/>
                    <a:pt x="1038410" y="360814"/>
                  </a:cubicBezTo>
                  <a:cubicBezTo>
                    <a:pt x="1043122" y="357631"/>
                    <a:pt x="1053953" y="348413"/>
                    <a:pt x="1043618" y="348123"/>
                  </a:cubicBezTo>
                  <a:cubicBezTo>
                    <a:pt x="1033284" y="347834"/>
                    <a:pt x="1030887" y="343411"/>
                    <a:pt x="1037005" y="341055"/>
                  </a:cubicBezTo>
                  <a:cubicBezTo>
                    <a:pt x="1043122" y="338699"/>
                    <a:pt x="1037955" y="327414"/>
                    <a:pt x="1029481" y="326463"/>
                  </a:cubicBezTo>
                  <a:cubicBezTo>
                    <a:pt x="1021007" y="325512"/>
                    <a:pt x="1023818" y="321255"/>
                    <a:pt x="1029027" y="316088"/>
                  </a:cubicBezTo>
                  <a:cubicBezTo>
                    <a:pt x="1034235" y="310921"/>
                    <a:pt x="1021462" y="302447"/>
                    <a:pt x="1015344" y="298189"/>
                  </a:cubicBezTo>
                  <a:cubicBezTo>
                    <a:pt x="1009227" y="293932"/>
                    <a:pt x="1019106" y="291617"/>
                    <a:pt x="1023612" y="290666"/>
                  </a:cubicBezTo>
                  <a:cubicBezTo>
                    <a:pt x="1028117" y="289715"/>
                    <a:pt x="1024562" y="268055"/>
                    <a:pt x="1026918" y="262888"/>
                  </a:cubicBezTo>
                  <a:cubicBezTo>
                    <a:pt x="1029275" y="257721"/>
                    <a:pt x="1037294" y="257721"/>
                    <a:pt x="1033987" y="262888"/>
                  </a:cubicBezTo>
                  <a:cubicBezTo>
                    <a:pt x="1030680" y="268055"/>
                    <a:pt x="1025968" y="276529"/>
                    <a:pt x="1032085" y="283556"/>
                  </a:cubicBezTo>
                  <a:cubicBezTo>
                    <a:pt x="1038286" y="290459"/>
                    <a:pt x="1040435" y="300095"/>
                    <a:pt x="1037749" y="308978"/>
                  </a:cubicBezTo>
                  <a:cubicBezTo>
                    <a:pt x="1035392" y="319808"/>
                    <a:pt x="1040105" y="316997"/>
                    <a:pt x="1047173" y="302860"/>
                  </a:cubicBezTo>
                  <a:cubicBezTo>
                    <a:pt x="1054242" y="288723"/>
                    <a:pt x="1055151" y="276487"/>
                    <a:pt x="1050480" y="275082"/>
                  </a:cubicBezTo>
                  <a:cubicBezTo>
                    <a:pt x="1045809" y="273677"/>
                    <a:pt x="1046347" y="259540"/>
                    <a:pt x="1051389" y="266112"/>
                  </a:cubicBezTo>
                  <a:cubicBezTo>
                    <a:pt x="1056433" y="272685"/>
                    <a:pt x="1058458" y="273677"/>
                    <a:pt x="1066477" y="265161"/>
                  </a:cubicBezTo>
                  <a:cubicBezTo>
                    <a:pt x="1074497" y="256646"/>
                    <a:pt x="1083012" y="242137"/>
                    <a:pt x="1077762" y="238830"/>
                  </a:cubicBezTo>
                  <a:cubicBezTo>
                    <a:pt x="1072513" y="235523"/>
                    <a:pt x="1080118" y="232216"/>
                    <a:pt x="1089543" y="232712"/>
                  </a:cubicBezTo>
                  <a:cubicBezTo>
                    <a:pt x="1098968" y="233208"/>
                    <a:pt x="1119222" y="227049"/>
                    <a:pt x="1120628" y="224197"/>
                  </a:cubicBezTo>
                  <a:cubicBezTo>
                    <a:pt x="1125216" y="215020"/>
                    <a:pt x="1088138" y="228331"/>
                    <a:pt x="1088138" y="223288"/>
                  </a:cubicBezTo>
                  <a:cubicBezTo>
                    <a:pt x="1088138" y="218245"/>
                    <a:pt x="1111699" y="212912"/>
                    <a:pt x="1122529" y="212458"/>
                  </a:cubicBezTo>
                  <a:cubicBezTo>
                    <a:pt x="1133359" y="212003"/>
                    <a:pt x="1128151" y="197370"/>
                    <a:pt x="1132863" y="203488"/>
                  </a:cubicBezTo>
                  <a:cubicBezTo>
                    <a:pt x="1137576" y="209605"/>
                    <a:pt x="1144644" y="208655"/>
                    <a:pt x="1150762" y="204893"/>
                  </a:cubicBezTo>
                  <a:cubicBezTo>
                    <a:pt x="1156880" y="201132"/>
                    <a:pt x="1152167" y="190301"/>
                    <a:pt x="1145099" y="188358"/>
                  </a:cubicBezTo>
                  <a:cubicBezTo>
                    <a:pt x="1138030" y="186416"/>
                    <a:pt x="1150307" y="181745"/>
                    <a:pt x="1147951" y="177528"/>
                  </a:cubicBezTo>
                  <a:cubicBezTo>
                    <a:pt x="1145595" y="173312"/>
                    <a:pt x="1152663" y="156323"/>
                    <a:pt x="1161592" y="154421"/>
                  </a:cubicBezTo>
                  <a:cubicBezTo>
                    <a:pt x="1170521" y="152520"/>
                    <a:pt x="1166305" y="146898"/>
                    <a:pt x="1173993" y="146898"/>
                  </a:cubicBezTo>
                  <a:cubicBezTo>
                    <a:pt x="1181682" y="146898"/>
                    <a:pt x="1182963" y="137970"/>
                    <a:pt x="1189536" y="131356"/>
                  </a:cubicBezTo>
                  <a:cubicBezTo>
                    <a:pt x="1196108" y="124742"/>
                    <a:pt x="1205574" y="141731"/>
                    <a:pt x="1215908" y="132306"/>
                  </a:cubicBezTo>
                  <a:cubicBezTo>
                    <a:pt x="1220868" y="127917"/>
                    <a:pt x="1226180" y="123936"/>
                    <a:pt x="1231781" y="120402"/>
                  </a:cubicBezTo>
                  <a:cubicBezTo>
                    <a:pt x="1208013" y="88325"/>
                    <a:pt x="1214792" y="66995"/>
                    <a:pt x="1214255" y="61167"/>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62" name="Freeform: Shape 461">
              <a:extLst>
                <a:ext uri="{FF2B5EF4-FFF2-40B4-BE49-F238E27FC236}">
                  <a16:creationId xmlns:a16="http://schemas.microsoft.com/office/drawing/2014/main" id="{678381A4-C374-4657-BD66-F7D27D65FB70}"/>
                </a:ext>
              </a:extLst>
            </p:cNvPr>
            <p:cNvSpPr/>
            <p:nvPr/>
          </p:nvSpPr>
          <p:spPr>
            <a:xfrm>
              <a:off x="414241" y="1368714"/>
              <a:ext cx="815764" cy="565843"/>
            </a:xfrm>
            <a:custGeom>
              <a:avLst/>
              <a:gdLst>
                <a:gd name="connsiteX0" fmla="*/ 808390 w 815760"/>
                <a:gd name="connsiteY0" fmla="*/ 536210 h 565846"/>
                <a:gd name="connsiteX1" fmla="*/ 788301 w 815760"/>
                <a:gd name="connsiteY1" fmla="*/ 513599 h 565846"/>
                <a:gd name="connsiteX2" fmla="*/ 750644 w 815760"/>
                <a:gd name="connsiteY2" fmla="*/ 468997 h 565846"/>
                <a:gd name="connsiteX3" fmla="*/ 704802 w 815760"/>
                <a:gd name="connsiteY3" fmla="*/ 416914 h 565846"/>
                <a:gd name="connsiteX4" fmla="*/ 675866 w 815760"/>
                <a:gd name="connsiteY4" fmla="*/ 415632 h 565846"/>
                <a:gd name="connsiteX5" fmla="*/ 656397 w 815760"/>
                <a:gd name="connsiteY5" fmla="*/ 430720 h 565846"/>
                <a:gd name="connsiteX6" fmla="*/ 640069 w 815760"/>
                <a:gd name="connsiteY6" fmla="*/ 420014 h 565846"/>
                <a:gd name="connsiteX7" fmla="*/ 618739 w 815760"/>
                <a:gd name="connsiteY7" fmla="*/ 398684 h 565846"/>
                <a:gd name="connsiteX8" fmla="*/ 604313 w 815760"/>
                <a:gd name="connsiteY8" fmla="*/ 388020 h 565846"/>
                <a:gd name="connsiteX9" fmla="*/ 584844 w 815760"/>
                <a:gd name="connsiteY9" fmla="*/ 391781 h 565846"/>
                <a:gd name="connsiteX10" fmla="*/ 573518 w 815760"/>
                <a:gd name="connsiteY10" fmla="*/ 389466 h 565846"/>
                <a:gd name="connsiteX11" fmla="*/ 573518 w 815760"/>
                <a:gd name="connsiteY11" fmla="*/ 63984 h 565846"/>
                <a:gd name="connsiteX12" fmla="*/ 563804 w 815760"/>
                <a:gd name="connsiteY12" fmla="*/ 61959 h 565846"/>
                <a:gd name="connsiteX13" fmla="*/ 519078 w 815760"/>
                <a:gd name="connsiteY13" fmla="*/ 49558 h 565846"/>
                <a:gd name="connsiteX14" fmla="*/ 479023 w 815760"/>
                <a:gd name="connsiteY14" fmla="*/ 50963 h 565846"/>
                <a:gd name="connsiteX15" fmla="*/ 445582 w 815760"/>
                <a:gd name="connsiteY15" fmla="*/ 46251 h 565846"/>
                <a:gd name="connsiteX16" fmla="*/ 400401 w 815760"/>
                <a:gd name="connsiteY16" fmla="*/ 33065 h 565846"/>
                <a:gd name="connsiteX17" fmla="*/ 346251 w 815760"/>
                <a:gd name="connsiteY17" fmla="*/ 36868 h 565846"/>
                <a:gd name="connsiteX18" fmla="*/ 332568 w 815760"/>
                <a:gd name="connsiteY18" fmla="*/ 30709 h 565846"/>
                <a:gd name="connsiteX19" fmla="*/ 325996 w 815760"/>
                <a:gd name="connsiteY19" fmla="*/ 19879 h 565846"/>
                <a:gd name="connsiteX20" fmla="*/ 289248 w 815760"/>
                <a:gd name="connsiteY20" fmla="*/ 20375 h 565846"/>
                <a:gd name="connsiteX21" fmla="*/ 278872 w 815760"/>
                <a:gd name="connsiteY21" fmla="*/ 11901 h 565846"/>
                <a:gd name="connsiteX22" fmla="*/ 268042 w 815760"/>
                <a:gd name="connsiteY22" fmla="*/ 14711 h 565846"/>
                <a:gd name="connsiteX23" fmla="*/ 251851 w 815760"/>
                <a:gd name="connsiteY23" fmla="*/ 17803 h 565846"/>
                <a:gd name="connsiteX24" fmla="*/ 251508 w 815760"/>
                <a:gd name="connsiteY24" fmla="*/ 17564 h 565846"/>
                <a:gd name="connsiteX25" fmla="*/ 259775 w 815760"/>
                <a:gd name="connsiteY25" fmla="*/ 8139 h 565846"/>
                <a:gd name="connsiteX26" fmla="*/ 242786 w 815760"/>
                <a:gd name="connsiteY26" fmla="*/ 120 h 565846"/>
                <a:gd name="connsiteX27" fmla="*/ 220671 w 815760"/>
                <a:gd name="connsiteY27" fmla="*/ 13761 h 565846"/>
                <a:gd name="connsiteX28" fmla="*/ 187230 w 815760"/>
                <a:gd name="connsiteY28" fmla="*/ 20829 h 565846"/>
                <a:gd name="connsiteX29" fmla="*/ 167471 w 815760"/>
                <a:gd name="connsiteY29" fmla="*/ 26947 h 565846"/>
                <a:gd name="connsiteX30" fmla="*/ 172184 w 815760"/>
                <a:gd name="connsiteY30" fmla="*/ 38273 h 565846"/>
                <a:gd name="connsiteX31" fmla="*/ 156641 w 815760"/>
                <a:gd name="connsiteY31" fmla="*/ 36372 h 565846"/>
                <a:gd name="connsiteX32" fmla="*/ 125556 w 815760"/>
                <a:gd name="connsiteY32" fmla="*/ 42035 h 565846"/>
                <a:gd name="connsiteX33" fmla="*/ 100754 w 815760"/>
                <a:gd name="connsiteY33" fmla="*/ 62703 h 565846"/>
                <a:gd name="connsiteX34" fmla="*/ 91826 w 815760"/>
                <a:gd name="connsiteY34" fmla="*/ 85314 h 565846"/>
                <a:gd name="connsiteX35" fmla="*/ 38089 w 815760"/>
                <a:gd name="connsiteY35" fmla="*/ 96144 h 565846"/>
                <a:gd name="connsiteX36" fmla="*/ 32426 w 815760"/>
                <a:gd name="connsiteY36" fmla="*/ 109330 h 565846"/>
                <a:gd name="connsiteX37" fmla="*/ 55987 w 815760"/>
                <a:gd name="connsiteY37" fmla="*/ 124418 h 565846"/>
                <a:gd name="connsiteX38" fmla="*/ 90834 w 815760"/>
                <a:gd name="connsiteY38" fmla="*/ 161125 h 565846"/>
                <a:gd name="connsiteX39" fmla="*/ 126631 w 815760"/>
                <a:gd name="connsiteY39" fmla="*/ 162075 h 565846"/>
                <a:gd name="connsiteX40" fmla="*/ 133699 w 815760"/>
                <a:gd name="connsiteY40" fmla="*/ 180429 h 565846"/>
                <a:gd name="connsiteX41" fmla="*/ 156269 w 815760"/>
                <a:gd name="connsiteY41" fmla="*/ 185141 h 565846"/>
                <a:gd name="connsiteX42" fmla="*/ 130847 w 815760"/>
                <a:gd name="connsiteY42" fmla="*/ 192210 h 565846"/>
                <a:gd name="connsiteX43" fmla="*/ 112949 w 815760"/>
                <a:gd name="connsiteY43" fmla="*/ 197377 h 565846"/>
                <a:gd name="connsiteX44" fmla="*/ 85625 w 815760"/>
                <a:gd name="connsiteY44" fmla="*/ 196467 h 565846"/>
                <a:gd name="connsiteX45" fmla="*/ 85625 w 815760"/>
                <a:gd name="connsiteY45" fmla="*/ 181834 h 565846"/>
                <a:gd name="connsiteX46" fmla="*/ 59253 w 815760"/>
                <a:gd name="connsiteY46" fmla="*/ 182785 h 565846"/>
                <a:gd name="connsiteX47" fmla="*/ 47513 w 815760"/>
                <a:gd name="connsiteY47" fmla="*/ 195516 h 565846"/>
                <a:gd name="connsiteX48" fmla="*/ 29119 w 815760"/>
                <a:gd name="connsiteY48" fmla="*/ 197377 h 565846"/>
                <a:gd name="connsiteX49" fmla="*/ 183 w 815760"/>
                <a:gd name="connsiteY49" fmla="*/ 213911 h 565846"/>
                <a:gd name="connsiteX50" fmla="*/ 30813 w 815760"/>
                <a:gd name="connsiteY50" fmla="*/ 226312 h 565846"/>
                <a:gd name="connsiteX51" fmla="*/ 27052 w 815760"/>
                <a:gd name="connsiteY51" fmla="*/ 236687 h 565846"/>
                <a:gd name="connsiteX52" fmla="*/ 43049 w 815760"/>
                <a:gd name="connsiteY52" fmla="*/ 252230 h 565846"/>
                <a:gd name="connsiteX53" fmla="*/ 88271 w 815760"/>
                <a:gd name="connsiteY53" fmla="*/ 252230 h 565846"/>
                <a:gd name="connsiteX54" fmla="*/ 107575 w 815760"/>
                <a:gd name="connsiteY54" fmla="*/ 254586 h 565846"/>
                <a:gd name="connsiteX55" fmla="*/ 145232 w 815760"/>
                <a:gd name="connsiteY55" fmla="*/ 241400 h 565846"/>
                <a:gd name="connsiteX56" fmla="*/ 139114 w 815760"/>
                <a:gd name="connsiteY56" fmla="*/ 255991 h 565846"/>
                <a:gd name="connsiteX57" fmla="*/ 141471 w 815760"/>
                <a:gd name="connsiteY57" fmla="*/ 284265 h 565846"/>
                <a:gd name="connsiteX58" fmla="*/ 115553 w 815760"/>
                <a:gd name="connsiteY58" fmla="*/ 286126 h 565846"/>
                <a:gd name="connsiteX59" fmla="*/ 104268 w 815760"/>
                <a:gd name="connsiteY59" fmla="*/ 303570 h 565846"/>
                <a:gd name="connsiteX60" fmla="*/ 77441 w 815760"/>
                <a:gd name="connsiteY60" fmla="*/ 296046 h 565846"/>
                <a:gd name="connsiteX61" fmla="*/ 68967 w 815760"/>
                <a:gd name="connsiteY61" fmla="*/ 317665 h 565846"/>
                <a:gd name="connsiteX62" fmla="*/ 47761 w 815760"/>
                <a:gd name="connsiteY62" fmla="*/ 333208 h 565846"/>
                <a:gd name="connsiteX63" fmla="*/ 37386 w 815760"/>
                <a:gd name="connsiteY63" fmla="*/ 352057 h 565846"/>
                <a:gd name="connsiteX64" fmla="*/ 56731 w 815760"/>
                <a:gd name="connsiteY64" fmla="*/ 364789 h 565846"/>
                <a:gd name="connsiteX65" fmla="*/ 55781 w 815760"/>
                <a:gd name="connsiteY65" fmla="*/ 385043 h 565846"/>
                <a:gd name="connsiteX66" fmla="*/ 82153 w 815760"/>
                <a:gd name="connsiteY66" fmla="*/ 409845 h 565846"/>
                <a:gd name="connsiteX67" fmla="*/ 106955 w 815760"/>
                <a:gd name="connsiteY67" fmla="*/ 406083 h 565846"/>
                <a:gd name="connsiteX68" fmla="*/ 117785 w 815760"/>
                <a:gd name="connsiteY68" fmla="*/ 397155 h 565846"/>
                <a:gd name="connsiteX69" fmla="*/ 126300 w 815760"/>
                <a:gd name="connsiteY69" fmla="*/ 421171 h 565846"/>
                <a:gd name="connsiteX70" fmla="*/ 124399 w 815760"/>
                <a:gd name="connsiteY70" fmla="*/ 442335 h 565846"/>
                <a:gd name="connsiteX71" fmla="*/ 147464 w 815760"/>
                <a:gd name="connsiteY71" fmla="*/ 439525 h 565846"/>
                <a:gd name="connsiteX72" fmla="*/ 176689 w 815760"/>
                <a:gd name="connsiteY72" fmla="*/ 441881 h 565846"/>
                <a:gd name="connsiteX73" fmla="*/ 189875 w 815760"/>
                <a:gd name="connsiteY73" fmla="*/ 446014 h 565846"/>
                <a:gd name="connsiteX74" fmla="*/ 198804 w 815760"/>
                <a:gd name="connsiteY74" fmla="*/ 435143 h 565846"/>
                <a:gd name="connsiteX75" fmla="*/ 221870 w 815760"/>
                <a:gd name="connsiteY75" fmla="*/ 437499 h 565846"/>
                <a:gd name="connsiteX76" fmla="*/ 222366 w 815760"/>
                <a:gd name="connsiteY76" fmla="*/ 447420 h 565846"/>
                <a:gd name="connsiteX77" fmla="*/ 214801 w 815760"/>
                <a:gd name="connsiteY77" fmla="*/ 481316 h 565846"/>
                <a:gd name="connsiteX78" fmla="*/ 188925 w 815760"/>
                <a:gd name="connsiteY78" fmla="*/ 503927 h 565846"/>
                <a:gd name="connsiteX79" fmla="*/ 153128 w 815760"/>
                <a:gd name="connsiteY79" fmla="*/ 532201 h 565846"/>
                <a:gd name="connsiteX80" fmla="*/ 120058 w 815760"/>
                <a:gd name="connsiteY80" fmla="*/ 535466 h 565846"/>
                <a:gd name="connsiteX81" fmla="*/ 104516 w 815760"/>
                <a:gd name="connsiteY81" fmla="*/ 558573 h 565846"/>
                <a:gd name="connsiteX82" fmla="*/ 129938 w 815760"/>
                <a:gd name="connsiteY82" fmla="*/ 544891 h 565846"/>
                <a:gd name="connsiteX83" fmla="*/ 137461 w 815760"/>
                <a:gd name="connsiteY83" fmla="*/ 544436 h 565846"/>
                <a:gd name="connsiteX84" fmla="*/ 154905 w 815760"/>
                <a:gd name="connsiteY84" fmla="*/ 538773 h 565846"/>
                <a:gd name="connsiteX85" fmla="*/ 170406 w 815760"/>
                <a:gd name="connsiteY85" fmla="*/ 536913 h 565846"/>
                <a:gd name="connsiteX86" fmla="*/ 189255 w 815760"/>
                <a:gd name="connsiteY86" fmla="*/ 529348 h 565846"/>
                <a:gd name="connsiteX87" fmla="*/ 201987 w 815760"/>
                <a:gd name="connsiteY87" fmla="*/ 516658 h 565846"/>
                <a:gd name="connsiteX88" fmla="*/ 240595 w 815760"/>
                <a:gd name="connsiteY88" fmla="*/ 494502 h 565846"/>
                <a:gd name="connsiteX89" fmla="*/ 249069 w 815760"/>
                <a:gd name="connsiteY89" fmla="*/ 483217 h 565846"/>
                <a:gd name="connsiteX90" fmla="*/ 272631 w 815760"/>
                <a:gd name="connsiteY90" fmla="*/ 468584 h 565846"/>
                <a:gd name="connsiteX91" fmla="*/ 288628 w 815760"/>
                <a:gd name="connsiteY91" fmla="*/ 462466 h 565846"/>
                <a:gd name="connsiteX92" fmla="*/ 296151 w 815760"/>
                <a:gd name="connsiteY92" fmla="*/ 446924 h 565846"/>
                <a:gd name="connsiteX93" fmla="*/ 306981 w 815760"/>
                <a:gd name="connsiteY93" fmla="*/ 436094 h 565846"/>
                <a:gd name="connsiteX94" fmla="*/ 290033 w 815760"/>
                <a:gd name="connsiteY94" fmla="*/ 427620 h 565846"/>
                <a:gd name="connsiteX95" fmla="*/ 307477 w 815760"/>
                <a:gd name="connsiteY95" fmla="*/ 412573 h 565846"/>
                <a:gd name="connsiteX96" fmla="*/ 321573 w 815760"/>
                <a:gd name="connsiteY96" fmla="*/ 399842 h 565846"/>
                <a:gd name="connsiteX97" fmla="*/ 335710 w 815760"/>
                <a:gd name="connsiteY97" fmla="*/ 384299 h 565846"/>
                <a:gd name="connsiteX98" fmla="*/ 346540 w 815760"/>
                <a:gd name="connsiteY98" fmla="*/ 371609 h 565846"/>
                <a:gd name="connsiteX99" fmla="*/ 364893 w 815760"/>
                <a:gd name="connsiteY99" fmla="*/ 358877 h 565846"/>
                <a:gd name="connsiteX100" fmla="*/ 377625 w 815760"/>
                <a:gd name="connsiteY100" fmla="*/ 364044 h 565846"/>
                <a:gd name="connsiteX101" fmla="*/ 378121 w 815760"/>
                <a:gd name="connsiteY101" fmla="*/ 372064 h 565846"/>
                <a:gd name="connsiteX102" fmla="*/ 355965 w 815760"/>
                <a:gd name="connsiteY102" fmla="*/ 376197 h 565846"/>
                <a:gd name="connsiteX103" fmla="*/ 347697 w 815760"/>
                <a:gd name="connsiteY103" fmla="*/ 395543 h 565846"/>
                <a:gd name="connsiteX104" fmla="*/ 349103 w 815760"/>
                <a:gd name="connsiteY104" fmla="*/ 411085 h 565846"/>
                <a:gd name="connsiteX105" fmla="*/ 341580 w 815760"/>
                <a:gd name="connsiteY105" fmla="*/ 420469 h 565846"/>
                <a:gd name="connsiteX106" fmla="*/ 350054 w 815760"/>
                <a:gd name="connsiteY106" fmla="*/ 427537 h 565846"/>
                <a:gd name="connsiteX107" fmla="*/ 391969 w 815760"/>
                <a:gd name="connsiteY107" fmla="*/ 404471 h 565846"/>
                <a:gd name="connsiteX108" fmla="*/ 422599 w 815760"/>
                <a:gd name="connsiteY108" fmla="*/ 403066 h 565846"/>
                <a:gd name="connsiteX109" fmla="*/ 423053 w 815760"/>
                <a:gd name="connsiteY109" fmla="*/ 392236 h 565846"/>
                <a:gd name="connsiteX110" fmla="*/ 413629 w 815760"/>
                <a:gd name="connsiteY110" fmla="*/ 379504 h 565846"/>
                <a:gd name="connsiteX111" fmla="*/ 420697 w 815760"/>
                <a:gd name="connsiteY111" fmla="*/ 369170 h 565846"/>
                <a:gd name="connsiteX112" fmla="*/ 432478 w 815760"/>
                <a:gd name="connsiteY112" fmla="*/ 368219 h 565846"/>
                <a:gd name="connsiteX113" fmla="*/ 448021 w 815760"/>
                <a:gd name="connsiteY113" fmla="*/ 373882 h 565846"/>
                <a:gd name="connsiteX114" fmla="*/ 464555 w 815760"/>
                <a:gd name="connsiteY114" fmla="*/ 377644 h 565846"/>
                <a:gd name="connsiteX115" fmla="*/ 455130 w 815760"/>
                <a:gd name="connsiteY115" fmla="*/ 384713 h 565846"/>
                <a:gd name="connsiteX116" fmla="*/ 457528 w 815760"/>
                <a:gd name="connsiteY116" fmla="*/ 392236 h 565846"/>
                <a:gd name="connsiteX117" fmla="*/ 474476 w 815760"/>
                <a:gd name="connsiteY117" fmla="*/ 388929 h 565846"/>
                <a:gd name="connsiteX118" fmla="*/ 487166 w 815760"/>
                <a:gd name="connsiteY118" fmla="*/ 387027 h 565846"/>
                <a:gd name="connsiteX119" fmla="*/ 491878 w 815760"/>
                <a:gd name="connsiteY119" fmla="*/ 391161 h 565846"/>
                <a:gd name="connsiteX120" fmla="*/ 515895 w 815760"/>
                <a:gd name="connsiteY120" fmla="*/ 398684 h 565846"/>
                <a:gd name="connsiteX121" fmla="*/ 562067 w 815760"/>
                <a:gd name="connsiteY121" fmla="*/ 397279 h 565846"/>
                <a:gd name="connsiteX122" fmla="*/ 580875 w 815760"/>
                <a:gd name="connsiteY122" fmla="*/ 410010 h 565846"/>
                <a:gd name="connsiteX123" fmla="*/ 606793 w 815760"/>
                <a:gd name="connsiteY123" fmla="*/ 401743 h 565846"/>
                <a:gd name="connsiteX124" fmla="*/ 602660 w 815760"/>
                <a:gd name="connsiteY124" fmla="*/ 414929 h 565846"/>
                <a:gd name="connsiteX125" fmla="*/ 613035 w 815760"/>
                <a:gd name="connsiteY125" fmla="*/ 422453 h 565846"/>
                <a:gd name="connsiteX126" fmla="*/ 637837 w 815760"/>
                <a:gd name="connsiteY126" fmla="*/ 434853 h 565846"/>
                <a:gd name="connsiteX127" fmla="*/ 662639 w 815760"/>
                <a:gd name="connsiteY127" fmla="*/ 455108 h 565846"/>
                <a:gd name="connsiteX128" fmla="*/ 675039 w 815760"/>
                <a:gd name="connsiteY128" fmla="*/ 444733 h 565846"/>
                <a:gd name="connsiteX129" fmla="*/ 691987 w 815760"/>
                <a:gd name="connsiteY129" fmla="*/ 453703 h 565846"/>
                <a:gd name="connsiteX130" fmla="*/ 693889 w 815760"/>
                <a:gd name="connsiteY130" fmla="*/ 435804 h 565846"/>
                <a:gd name="connsiteX131" fmla="*/ 702363 w 815760"/>
                <a:gd name="connsiteY131" fmla="*/ 437664 h 565846"/>
                <a:gd name="connsiteX132" fmla="*/ 703768 w 815760"/>
                <a:gd name="connsiteY132" fmla="*/ 465484 h 565846"/>
                <a:gd name="connsiteX133" fmla="*/ 688226 w 815760"/>
                <a:gd name="connsiteY133" fmla="*/ 462177 h 565846"/>
                <a:gd name="connsiteX134" fmla="*/ 673634 w 815760"/>
                <a:gd name="connsiteY134" fmla="*/ 465938 h 565846"/>
                <a:gd name="connsiteX135" fmla="*/ 691037 w 815760"/>
                <a:gd name="connsiteY135" fmla="*/ 486607 h 565846"/>
                <a:gd name="connsiteX136" fmla="*/ 697650 w 815760"/>
                <a:gd name="connsiteY136" fmla="*/ 501198 h 565846"/>
                <a:gd name="connsiteX137" fmla="*/ 707530 w 815760"/>
                <a:gd name="connsiteY137" fmla="*/ 513599 h 565846"/>
                <a:gd name="connsiteX138" fmla="*/ 705628 w 815760"/>
                <a:gd name="connsiteY138" fmla="*/ 490533 h 565846"/>
                <a:gd name="connsiteX139" fmla="*/ 708935 w 815760"/>
                <a:gd name="connsiteY139" fmla="*/ 476397 h 565846"/>
                <a:gd name="connsiteX140" fmla="*/ 711746 w 815760"/>
                <a:gd name="connsiteY140" fmla="*/ 491443 h 565846"/>
                <a:gd name="connsiteX141" fmla="*/ 724478 w 815760"/>
                <a:gd name="connsiteY141" fmla="*/ 484416 h 565846"/>
                <a:gd name="connsiteX142" fmla="*/ 724023 w 815760"/>
                <a:gd name="connsiteY142" fmla="*/ 464120 h 565846"/>
                <a:gd name="connsiteX143" fmla="*/ 736713 w 815760"/>
                <a:gd name="connsiteY143" fmla="*/ 478753 h 565846"/>
                <a:gd name="connsiteX144" fmla="*/ 729645 w 815760"/>
                <a:gd name="connsiteY144" fmla="*/ 493344 h 565846"/>
                <a:gd name="connsiteX145" fmla="*/ 717905 w 815760"/>
                <a:gd name="connsiteY145" fmla="*/ 499007 h 565846"/>
                <a:gd name="connsiteX146" fmla="*/ 720261 w 815760"/>
                <a:gd name="connsiteY146" fmla="*/ 521122 h 565846"/>
                <a:gd name="connsiteX147" fmla="*/ 728529 w 815760"/>
                <a:gd name="connsiteY147" fmla="*/ 513599 h 565846"/>
                <a:gd name="connsiteX148" fmla="*/ 742170 w 815760"/>
                <a:gd name="connsiteY148" fmla="*/ 510788 h 565846"/>
                <a:gd name="connsiteX149" fmla="*/ 760068 w 815760"/>
                <a:gd name="connsiteY149" fmla="*/ 524884 h 565846"/>
                <a:gd name="connsiteX150" fmla="*/ 751594 w 815760"/>
                <a:gd name="connsiteY150" fmla="*/ 514550 h 565846"/>
                <a:gd name="connsiteX151" fmla="*/ 752049 w 815760"/>
                <a:gd name="connsiteY151" fmla="*/ 502769 h 565846"/>
                <a:gd name="connsiteX152" fmla="*/ 768583 w 815760"/>
                <a:gd name="connsiteY152" fmla="*/ 523975 h 565846"/>
                <a:gd name="connsiteX153" fmla="*/ 757753 w 815760"/>
                <a:gd name="connsiteY153" fmla="*/ 534805 h 565846"/>
                <a:gd name="connsiteX154" fmla="*/ 739400 w 815760"/>
                <a:gd name="connsiteY154" fmla="*/ 525835 h 565846"/>
                <a:gd name="connsiteX155" fmla="*/ 742211 w 815760"/>
                <a:gd name="connsiteY155" fmla="*/ 542369 h 565846"/>
                <a:gd name="connsiteX156" fmla="*/ 742666 w 815760"/>
                <a:gd name="connsiteY156" fmla="*/ 563037 h 565846"/>
                <a:gd name="connsiteX157" fmla="*/ 749734 w 815760"/>
                <a:gd name="connsiteY157" fmla="*/ 555969 h 565846"/>
                <a:gd name="connsiteX158" fmla="*/ 761515 w 815760"/>
                <a:gd name="connsiteY158" fmla="*/ 560103 h 565846"/>
                <a:gd name="connsiteX159" fmla="*/ 766227 w 815760"/>
                <a:gd name="connsiteY159" fmla="*/ 548322 h 565846"/>
                <a:gd name="connsiteX160" fmla="*/ 777057 w 815760"/>
                <a:gd name="connsiteY160" fmla="*/ 552083 h 565846"/>
                <a:gd name="connsiteX161" fmla="*/ 786937 w 815760"/>
                <a:gd name="connsiteY161" fmla="*/ 546916 h 565846"/>
                <a:gd name="connsiteX162" fmla="*/ 788838 w 815760"/>
                <a:gd name="connsiteY162" fmla="*/ 561963 h 565846"/>
                <a:gd name="connsiteX163" fmla="*/ 797767 w 815760"/>
                <a:gd name="connsiteY163" fmla="*/ 563409 h 565846"/>
                <a:gd name="connsiteX164" fmla="*/ 797767 w 815760"/>
                <a:gd name="connsiteY164" fmla="*/ 565766 h 565846"/>
                <a:gd name="connsiteX165" fmla="*/ 812276 w 815760"/>
                <a:gd name="connsiteY165" fmla="*/ 555556 h 565846"/>
                <a:gd name="connsiteX166" fmla="*/ 808390 w 815760"/>
                <a:gd name="connsiteY166" fmla="*/ 536210 h 56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815760" h="565846">
                  <a:moveTo>
                    <a:pt x="808390" y="536210"/>
                  </a:moveTo>
                  <a:cubicBezTo>
                    <a:pt x="811532" y="527943"/>
                    <a:pt x="812152" y="523024"/>
                    <a:pt x="788301" y="513599"/>
                  </a:cubicBezTo>
                  <a:cubicBezTo>
                    <a:pt x="764450" y="504175"/>
                    <a:pt x="766971" y="497891"/>
                    <a:pt x="750644" y="468997"/>
                  </a:cubicBezTo>
                  <a:cubicBezTo>
                    <a:pt x="734316" y="440103"/>
                    <a:pt x="704802" y="427661"/>
                    <a:pt x="704802" y="416914"/>
                  </a:cubicBezTo>
                  <a:cubicBezTo>
                    <a:pt x="704802" y="406166"/>
                    <a:pt x="675866" y="407489"/>
                    <a:pt x="675866" y="415632"/>
                  </a:cubicBezTo>
                  <a:cubicBezTo>
                    <a:pt x="675866" y="423775"/>
                    <a:pt x="663465" y="426338"/>
                    <a:pt x="656397" y="430720"/>
                  </a:cubicBezTo>
                  <a:cubicBezTo>
                    <a:pt x="649328" y="435101"/>
                    <a:pt x="646352" y="428198"/>
                    <a:pt x="640069" y="420014"/>
                  </a:cubicBezTo>
                  <a:cubicBezTo>
                    <a:pt x="633786" y="411829"/>
                    <a:pt x="618739" y="403727"/>
                    <a:pt x="618739" y="398684"/>
                  </a:cubicBezTo>
                  <a:cubicBezTo>
                    <a:pt x="618739" y="393641"/>
                    <a:pt x="614978" y="382976"/>
                    <a:pt x="604313" y="388020"/>
                  </a:cubicBezTo>
                  <a:cubicBezTo>
                    <a:pt x="593648" y="393063"/>
                    <a:pt x="587985" y="388020"/>
                    <a:pt x="584844" y="391781"/>
                  </a:cubicBezTo>
                  <a:cubicBezTo>
                    <a:pt x="581702" y="395543"/>
                    <a:pt x="573518" y="389466"/>
                    <a:pt x="573518" y="389466"/>
                  </a:cubicBezTo>
                  <a:lnTo>
                    <a:pt x="573518" y="63984"/>
                  </a:lnTo>
                  <a:cubicBezTo>
                    <a:pt x="570206" y="63728"/>
                    <a:pt x="566941" y="63046"/>
                    <a:pt x="563804" y="61959"/>
                  </a:cubicBezTo>
                  <a:cubicBezTo>
                    <a:pt x="550121" y="56792"/>
                    <a:pt x="529908" y="47367"/>
                    <a:pt x="519078" y="49558"/>
                  </a:cubicBezTo>
                  <a:cubicBezTo>
                    <a:pt x="508248" y="51749"/>
                    <a:pt x="486587" y="54766"/>
                    <a:pt x="479023" y="50963"/>
                  </a:cubicBezTo>
                  <a:cubicBezTo>
                    <a:pt x="468685" y="45792"/>
                    <a:pt x="456945" y="44139"/>
                    <a:pt x="445582" y="46251"/>
                  </a:cubicBezTo>
                  <a:cubicBezTo>
                    <a:pt x="430039" y="48607"/>
                    <a:pt x="420160" y="37984"/>
                    <a:pt x="400401" y="33065"/>
                  </a:cubicBezTo>
                  <a:cubicBezTo>
                    <a:pt x="380642" y="28146"/>
                    <a:pt x="352823" y="34512"/>
                    <a:pt x="346251" y="36868"/>
                  </a:cubicBezTo>
                  <a:cubicBezTo>
                    <a:pt x="339678" y="39224"/>
                    <a:pt x="341042" y="29799"/>
                    <a:pt x="332568" y="30709"/>
                  </a:cubicBezTo>
                  <a:cubicBezTo>
                    <a:pt x="324094" y="31618"/>
                    <a:pt x="330667" y="26947"/>
                    <a:pt x="325996" y="19879"/>
                  </a:cubicBezTo>
                  <a:cubicBezTo>
                    <a:pt x="321325" y="12810"/>
                    <a:pt x="297722" y="19424"/>
                    <a:pt x="289248" y="20375"/>
                  </a:cubicBezTo>
                  <a:cubicBezTo>
                    <a:pt x="280774" y="21325"/>
                    <a:pt x="278418" y="16241"/>
                    <a:pt x="278872" y="11901"/>
                  </a:cubicBezTo>
                  <a:cubicBezTo>
                    <a:pt x="279327" y="7560"/>
                    <a:pt x="271349" y="9048"/>
                    <a:pt x="268042" y="14711"/>
                  </a:cubicBezTo>
                  <a:cubicBezTo>
                    <a:pt x="264425" y="20036"/>
                    <a:pt x="257175" y="21420"/>
                    <a:pt x="251851" y="17803"/>
                  </a:cubicBezTo>
                  <a:cubicBezTo>
                    <a:pt x="251735" y="17725"/>
                    <a:pt x="251619" y="17646"/>
                    <a:pt x="251508" y="17564"/>
                  </a:cubicBezTo>
                  <a:cubicBezTo>
                    <a:pt x="247705" y="13761"/>
                    <a:pt x="259486" y="12355"/>
                    <a:pt x="259775" y="8139"/>
                  </a:cubicBezTo>
                  <a:cubicBezTo>
                    <a:pt x="260064" y="3923"/>
                    <a:pt x="247374" y="1525"/>
                    <a:pt x="242786" y="120"/>
                  </a:cubicBezTo>
                  <a:cubicBezTo>
                    <a:pt x="238198" y="-1286"/>
                    <a:pt x="230385" y="4832"/>
                    <a:pt x="220671" y="13761"/>
                  </a:cubicBezTo>
                  <a:cubicBezTo>
                    <a:pt x="210957" y="22689"/>
                    <a:pt x="196200" y="21780"/>
                    <a:pt x="187230" y="20829"/>
                  </a:cubicBezTo>
                  <a:cubicBezTo>
                    <a:pt x="178260" y="19879"/>
                    <a:pt x="166975" y="21780"/>
                    <a:pt x="167471" y="26947"/>
                  </a:cubicBezTo>
                  <a:cubicBezTo>
                    <a:pt x="167967" y="32114"/>
                    <a:pt x="178756" y="31659"/>
                    <a:pt x="172184" y="38273"/>
                  </a:cubicBezTo>
                  <a:cubicBezTo>
                    <a:pt x="165611" y="44887"/>
                    <a:pt x="163214" y="29303"/>
                    <a:pt x="156641" y="36372"/>
                  </a:cubicBezTo>
                  <a:cubicBezTo>
                    <a:pt x="150069" y="43440"/>
                    <a:pt x="130269" y="42985"/>
                    <a:pt x="125556" y="42035"/>
                  </a:cubicBezTo>
                  <a:cubicBezTo>
                    <a:pt x="120844" y="41084"/>
                    <a:pt x="105301" y="58032"/>
                    <a:pt x="100754" y="62703"/>
                  </a:cubicBezTo>
                  <a:cubicBezTo>
                    <a:pt x="96207" y="67374"/>
                    <a:pt x="104516" y="71673"/>
                    <a:pt x="91826" y="85314"/>
                  </a:cubicBezTo>
                  <a:cubicBezTo>
                    <a:pt x="79136" y="98955"/>
                    <a:pt x="45198" y="96144"/>
                    <a:pt x="38089" y="96144"/>
                  </a:cubicBezTo>
                  <a:cubicBezTo>
                    <a:pt x="30979" y="96144"/>
                    <a:pt x="36187" y="104163"/>
                    <a:pt x="32426" y="109330"/>
                  </a:cubicBezTo>
                  <a:cubicBezTo>
                    <a:pt x="28664" y="114497"/>
                    <a:pt x="36559" y="119210"/>
                    <a:pt x="55987" y="124418"/>
                  </a:cubicBezTo>
                  <a:cubicBezTo>
                    <a:pt x="75415" y="129626"/>
                    <a:pt x="88478" y="155007"/>
                    <a:pt x="90834" y="161125"/>
                  </a:cubicBezTo>
                  <a:cubicBezTo>
                    <a:pt x="93190" y="167242"/>
                    <a:pt x="117206" y="160670"/>
                    <a:pt x="126631" y="162075"/>
                  </a:cubicBezTo>
                  <a:cubicBezTo>
                    <a:pt x="136056" y="163481"/>
                    <a:pt x="125680" y="176667"/>
                    <a:pt x="133699" y="180429"/>
                  </a:cubicBezTo>
                  <a:cubicBezTo>
                    <a:pt x="141719" y="184190"/>
                    <a:pt x="153913" y="178568"/>
                    <a:pt x="156269" y="185141"/>
                  </a:cubicBezTo>
                  <a:cubicBezTo>
                    <a:pt x="158625" y="191714"/>
                    <a:pt x="140272" y="185141"/>
                    <a:pt x="130847" y="192210"/>
                  </a:cubicBezTo>
                  <a:cubicBezTo>
                    <a:pt x="121423" y="199278"/>
                    <a:pt x="116710" y="202585"/>
                    <a:pt x="112949" y="197377"/>
                  </a:cubicBezTo>
                  <a:cubicBezTo>
                    <a:pt x="109187" y="192168"/>
                    <a:pt x="93645" y="195516"/>
                    <a:pt x="85625" y="196467"/>
                  </a:cubicBezTo>
                  <a:cubicBezTo>
                    <a:pt x="77606" y="197418"/>
                    <a:pt x="85171" y="186546"/>
                    <a:pt x="85625" y="181834"/>
                  </a:cubicBezTo>
                  <a:cubicBezTo>
                    <a:pt x="86080" y="177122"/>
                    <a:pt x="74795" y="173856"/>
                    <a:pt x="59253" y="182785"/>
                  </a:cubicBezTo>
                  <a:cubicBezTo>
                    <a:pt x="43710" y="191714"/>
                    <a:pt x="49373" y="188448"/>
                    <a:pt x="47513" y="195516"/>
                  </a:cubicBezTo>
                  <a:cubicBezTo>
                    <a:pt x="45653" y="202585"/>
                    <a:pt x="39246" y="191383"/>
                    <a:pt x="29119" y="197377"/>
                  </a:cubicBezTo>
                  <a:cubicBezTo>
                    <a:pt x="18991" y="203370"/>
                    <a:pt x="3242" y="207752"/>
                    <a:pt x="183" y="213911"/>
                  </a:cubicBezTo>
                  <a:cubicBezTo>
                    <a:pt x="-2876" y="220070"/>
                    <a:pt x="21389" y="224286"/>
                    <a:pt x="30813" y="226312"/>
                  </a:cubicBezTo>
                  <a:cubicBezTo>
                    <a:pt x="40238" y="228337"/>
                    <a:pt x="19487" y="234331"/>
                    <a:pt x="27052" y="236687"/>
                  </a:cubicBezTo>
                  <a:cubicBezTo>
                    <a:pt x="34616" y="239043"/>
                    <a:pt x="31185" y="246112"/>
                    <a:pt x="43049" y="252230"/>
                  </a:cubicBezTo>
                  <a:cubicBezTo>
                    <a:pt x="54912" y="258348"/>
                    <a:pt x="81202" y="252230"/>
                    <a:pt x="88271" y="252230"/>
                  </a:cubicBezTo>
                  <a:cubicBezTo>
                    <a:pt x="95339" y="252230"/>
                    <a:pt x="101912" y="260704"/>
                    <a:pt x="107575" y="254586"/>
                  </a:cubicBezTo>
                  <a:cubicBezTo>
                    <a:pt x="113238" y="248468"/>
                    <a:pt x="134402" y="231520"/>
                    <a:pt x="145232" y="241400"/>
                  </a:cubicBezTo>
                  <a:cubicBezTo>
                    <a:pt x="156062" y="251279"/>
                    <a:pt x="133493" y="249874"/>
                    <a:pt x="139114" y="255991"/>
                  </a:cubicBezTo>
                  <a:cubicBezTo>
                    <a:pt x="144736" y="262109"/>
                    <a:pt x="151846" y="276660"/>
                    <a:pt x="141471" y="284265"/>
                  </a:cubicBezTo>
                  <a:cubicBezTo>
                    <a:pt x="131095" y="291871"/>
                    <a:pt x="121216" y="286622"/>
                    <a:pt x="115553" y="286126"/>
                  </a:cubicBezTo>
                  <a:cubicBezTo>
                    <a:pt x="109890" y="285630"/>
                    <a:pt x="113238" y="296501"/>
                    <a:pt x="104268" y="303570"/>
                  </a:cubicBezTo>
                  <a:cubicBezTo>
                    <a:pt x="95298" y="310638"/>
                    <a:pt x="88726" y="296046"/>
                    <a:pt x="77441" y="296046"/>
                  </a:cubicBezTo>
                  <a:cubicBezTo>
                    <a:pt x="66156" y="296046"/>
                    <a:pt x="68471" y="310638"/>
                    <a:pt x="68967" y="317665"/>
                  </a:cubicBezTo>
                  <a:cubicBezTo>
                    <a:pt x="69463" y="324692"/>
                    <a:pt x="52019" y="316260"/>
                    <a:pt x="47761" y="333208"/>
                  </a:cubicBezTo>
                  <a:cubicBezTo>
                    <a:pt x="43504" y="350155"/>
                    <a:pt x="25646" y="335605"/>
                    <a:pt x="37386" y="352057"/>
                  </a:cubicBezTo>
                  <a:cubicBezTo>
                    <a:pt x="49125" y="368509"/>
                    <a:pt x="47307" y="358175"/>
                    <a:pt x="56731" y="364789"/>
                  </a:cubicBezTo>
                  <a:cubicBezTo>
                    <a:pt x="66156" y="371402"/>
                    <a:pt x="46356" y="383142"/>
                    <a:pt x="55781" y="385043"/>
                  </a:cubicBezTo>
                  <a:cubicBezTo>
                    <a:pt x="65205" y="386945"/>
                    <a:pt x="75539" y="403851"/>
                    <a:pt x="82153" y="409845"/>
                  </a:cubicBezTo>
                  <a:cubicBezTo>
                    <a:pt x="88767" y="415839"/>
                    <a:pt x="97199" y="406579"/>
                    <a:pt x="106955" y="406083"/>
                  </a:cubicBezTo>
                  <a:cubicBezTo>
                    <a:pt x="116710" y="405587"/>
                    <a:pt x="112163" y="391988"/>
                    <a:pt x="117785" y="397155"/>
                  </a:cubicBezTo>
                  <a:cubicBezTo>
                    <a:pt x="123407" y="402322"/>
                    <a:pt x="131467" y="417410"/>
                    <a:pt x="126300" y="421171"/>
                  </a:cubicBezTo>
                  <a:cubicBezTo>
                    <a:pt x="121133" y="424933"/>
                    <a:pt x="125350" y="436714"/>
                    <a:pt x="124399" y="442335"/>
                  </a:cubicBezTo>
                  <a:cubicBezTo>
                    <a:pt x="123448" y="447957"/>
                    <a:pt x="146059" y="446138"/>
                    <a:pt x="147464" y="439525"/>
                  </a:cubicBezTo>
                  <a:cubicBezTo>
                    <a:pt x="148870" y="432911"/>
                    <a:pt x="166768" y="431257"/>
                    <a:pt x="176689" y="441881"/>
                  </a:cubicBezTo>
                  <a:cubicBezTo>
                    <a:pt x="186610" y="452504"/>
                    <a:pt x="189875" y="454612"/>
                    <a:pt x="189875" y="446014"/>
                  </a:cubicBezTo>
                  <a:cubicBezTo>
                    <a:pt x="189875" y="437416"/>
                    <a:pt x="198143" y="428116"/>
                    <a:pt x="198804" y="435143"/>
                  </a:cubicBezTo>
                  <a:cubicBezTo>
                    <a:pt x="199465" y="442170"/>
                    <a:pt x="207071" y="444113"/>
                    <a:pt x="221870" y="437499"/>
                  </a:cubicBezTo>
                  <a:cubicBezTo>
                    <a:pt x="236668" y="430885"/>
                    <a:pt x="229889" y="437995"/>
                    <a:pt x="222366" y="447420"/>
                  </a:cubicBezTo>
                  <a:cubicBezTo>
                    <a:pt x="211949" y="460441"/>
                    <a:pt x="222366" y="479414"/>
                    <a:pt x="214801" y="481316"/>
                  </a:cubicBezTo>
                  <a:cubicBezTo>
                    <a:pt x="207237" y="483217"/>
                    <a:pt x="201160" y="502521"/>
                    <a:pt x="188925" y="503927"/>
                  </a:cubicBezTo>
                  <a:cubicBezTo>
                    <a:pt x="176689" y="505332"/>
                    <a:pt x="155856" y="528439"/>
                    <a:pt x="153128" y="532201"/>
                  </a:cubicBezTo>
                  <a:cubicBezTo>
                    <a:pt x="150399" y="535962"/>
                    <a:pt x="123944" y="524636"/>
                    <a:pt x="120058" y="535466"/>
                  </a:cubicBezTo>
                  <a:cubicBezTo>
                    <a:pt x="116173" y="546296"/>
                    <a:pt x="100341" y="554398"/>
                    <a:pt x="104516" y="558573"/>
                  </a:cubicBezTo>
                  <a:cubicBezTo>
                    <a:pt x="107327" y="561384"/>
                    <a:pt x="128987" y="550554"/>
                    <a:pt x="129938" y="544891"/>
                  </a:cubicBezTo>
                  <a:cubicBezTo>
                    <a:pt x="130889" y="539228"/>
                    <a:pt x="133699" y="540178"/>
                    <a:pt x="137461" y="544436"/>
                  </a:cubicBezTo>
                  <a:cubicBezTo>
                    <a:pt x="141223" y="548694"/>
                    <a:pt x="150647" y="542576"/>
                    <a:pt x="154905" y="538773"/>
                  </a:cubicBezTo>
                  <a:cubicBezTo>
                    <a:pt x="159163" y="534970"/>
                    <a:pt x="166190" y="536417"/>
                    <a:pt x="170406" y="536913"/>
                  </a:cubicBezTo>
                  <a:cubicBezTo>
                    <a:pt x="174622" y="537409"/>
                    <a:pt x="176565" y="531705"/>
                    <a:pt x="189255" y="529348"/>
                  </a:cubicBezTo>
                  <a:cubicBezTo>
                    <a:pt x="201946" y="526992"/>
                    <a:pt x="199135" y="523230"/>
                    <a:pt x="201987" y="516658"/>
                  </a:cubicBezTo>
                  <a:cubicBezTo>
                    <a:pt x="204839" y="510086"/>
                    <a:pt x="235056" y="495990"/>
                    <a:pt x="240595" y="494502"/>
                  </a:cubicBezTo>
                  <a:cubicBezTo>
                    <a:pt x="246134" y="493014"/>
                    <a:pt x="242951" y="483672"/>
                    <a:pt x="249069" y="483217"/>
                  </a:cubicBezTo>
                  <a:cubicBezTo>
                    <a:pt x="255187" y="482762"/>
                    <a:pt x="264611" y="475198"/>
                    <a:pt x="272631" y="468584"/>
                  </a:cubicBezTo>
                  <a:cubicBezTo>
                    <a:pt x="280650" y="461970"/>
                    <a:pt x="282510" y="464822"/>
                    <a:pt x="288628" y="462466"/>
                  </a:cubicBezTo>
                  <a:cubicBezTo>
                    <a:pt x="294746" y="460110"/>
                    <a:pt x="290033" y="447875"/>
                    <a:pt x="296151" y="446924"/>
                  </a:cubicBezTo>
                  <a:cubicBezTo>
                    <a:pt x="301905" y="446407"/>
                    <a:pt x="306464" y="441848"/>
                    <a:pt x="306981" y="436094"/>
                  </a:cubicBezTo>
                  <a:cubicBezTo>
                    <a:pt x="306981" y="430927"/>
                    <a:pt x="291439" y="430927"/>
                    <a:pt x="290033" y="427620"/>
                  </a:cubicBezTo>
                  <a:cubicBezTo>
                    <a:pt x="288628" y="424313"/>
                    <a:pt x="302434" y="412077"/>
                    <a:pt x="307477" y="412573"/>
                  </a:cubicBezTo>
                  <a:cubicBezTo>
                    <a:pt x="314624" y="412272"/>
                    <a:pt x="320548" y="406923"/>
                    <a:pt x="321573" y="399842"/>
                  </a:cubicBezTo>
                  <a:cubicBezTo>
                    <a:pt x="322069" y="392319"/>
                    <a:pt x="329592" y="390913"/>
                    <a:pt x="335710" y="384299"/>
                  </a:cubicBezTo>
                  <a:cubicBezTo>
                    <a:pt x="341828" y="377685"/>
                    <a:pt x="340422" y="371898"/>
                    <a:pt x="346540" y="371609"/>
                  </a:cubicBezTo>
                  <a:cubicBezTo>
                    <a:pt x="352658" y="371320"/>
                    <a:pt x="358321" y="362639"/>
                    <a:pt x="364893" y="358877"/>
                  </a:cubicBezTo>
                  <a:cubicBezTo>
                    <a:pt x="371466" y="355116"/>
                    <a:pt x="364893" y="363590"/>
                    <a:pt x="377625" y="364044"/>
                  </a:cubicBezTo>
                  <a:cubicBezTo>
                    <a:pt x="390356" y="364499"/>
                    <a:pt x="387504" y="376445"/>
                    <a:pt x="378121" y="372064"/>
                  </a:cubicBezTo>
                  <a:cubicBezTo>
                    <a:pt x="368738" y="367682"/>
                    <a:pt x="364439" y="368302"/>
                    <a:pt x="355965" y="376197"/>
                  </a:cubicBezTo>
                  <a:cubicBezTo>
                    <a:pt x="347491" y="384093"/>
                    <a:pt x="354105" y="386573"/>
                    <a:pt x="347697" y="395543"/>
                  </a:cubicBezTo>
                  <a:cubicBezTo>
                    <a:pt x="341290" y="404513"/>
                    <a:pt x="340629" y="410134"/>
                    <a:pt x="349103" y="411085"/>
                  </a:cubicBezTo>
                  <a:cubicBezTo>
                    <a:pt x="357577" y="412036"/>
                    <a:pt x="349599" y="418112"/>
                    <a:pt x="341580" y="420469"/>
                  </a:cubicBezTo>
                  <a:cubicBezTo>
                    <a:pt x="333560" y="422825"/>
                    <a:pt x="339223" y="427537"/>
                    <a:pt x="350054" y="427537"/>
                  </a:cubicBezTo>
                  <a:cubicBezTo>
                    <a:pt x="360884" y="427537"/>
                    <a:pt x="376881" y="411995"/>
                    <a:pt x="391969" y="404471"/>
                  </a:cubicBezTo>
                  <a:cubicBezTo>
                    <a:pt x="407056" y="396948"/>
                    <a:pt x="418341" y="404471"/>
                    <a:pt x="422599" y="403066"/>
                  </a:cubicBezTo>
                  <a:cubicBezTo>
                    <a:pt x="426856" y="401660"/>
                    <a:pt x="417886" y="394592"/>
                    <a:pt x="423053" y="392236"/>
                  </a:cubicBezTo>
                  <a:cubicBezTo>
                    <a:pt x="428220" y="389880"/>
                    <a:pt x="416936" y="388474"/>
                    <a:pt x="413629" y="379504"/>
                  </a:cubicBezTo>
                  <a:cubicBezTo>
                    <a:pt x="410322" y="370534"/>
                    <a:pt x="418796" y="376197"/>
                    <a:pt x="420697" y="369170"/>
                  </a:cubicBezTo>
                  <a:cubicBezTo>
                    <a:pt x="422599" y="362143"/>
                    <a:pt x="427766" y="365037"/>
                    <a:pt x="432478" y="368219"/>
                  </a:cubicBezTo>
                  <a:cubicBezTo>
                    <a:pt x="437190" y="371402"/>
                    <a:pt x="443763" y="364913"/>
                    <a:pt x="448021" y="373882"/>
                  </a:cubicBezTo>
                  <a:cubicBezTo>
                    <a:pt x="452278" y="382852"/>
                    <a:pt x="456949" y="371526"/>
                    <a:pt x="464555" y="377644"/>
                  </a:cubicBezTo>
                  <a:cubicBezTo>
                    <a:pt x="472161" y="383762"/>
                    <a:pt x="463150" y="382811"/>
                    <a:pt x="455130" y="384713"/>
                  </a:cubicBezTo>
                  <a:cubicBezTo>
                    <a:pt x="447111" y="386614"/>
                    <a:pt x="451369" y="397403"/>
                    <a:pt x="457528" y="392236"/>
                  </a:cubicBezTo>
                  <a:cubicBezTo>
                    <a:pt x="463687" y="387069"/>
                    <a:pt x="468813" y="383762"/>
                    <a:pt x="474476" y="388929"/>
                  </a:cubicBezTo>
                  <a:cubicBezTo>
                    <a:pt x="480139" y="394096"/>
                    <a:pt x="482454" y="391781"/>
                    <a:pt x="487166" y="387027"/>
                  </a:cubicBezTo>
                  <a:cubicBezTo>
                    <a:pt x="491878" y="382274"/>
                    <a:pt x="491878" y="387524"/>
                    <a:pt x="491878" y="391161"/>
                  </a:cubicBezTo>
                  <a:cubicBezTo>
                    <a:pt x="491878" y="394799"/>
                    <a:pt x="501758" y="396328"/>
                    <a:pt x="515895" y="398684"/>
                  </a:cubicBezTo>
                  <a:cubicBezTo>
                    <a:pt x="530032" y="401040"/>
                    <a:pt x="555454" y="397734"/>
                    <a:pt x="562067" y="397279"/>
                  </a:cubicBezTo>
                  <a:cubicBezTo>
                    <a:pt x="568681" y="396824"/>
                    <a:pt x="566201" y="407158"/>
                    <a:pt x="580875" y="410010"/>
                  </a:cubicBezTo>
                  <a:cubicBezTo>
                    <a:pt x="595550" y="412863"/>
                    <a:pt x="599270" y="395419"/>
                    <a:pt x="606793" y="401743"/>
                  </a:cubicBezTo>
                  <a:cubicBezTo>
                    <a:pt x="614316" y="408068"/>
                    <a:pt x="606793" y="410010"/>
                    <a:pt x="602660" y="414929"/>
                  </a:cubicBezTo>
                  <a:cubicBezTo>
                    <a:pt x="598526" y="419848"/>
                    <a:pt x="607372" y="420097"/>
                    <a:pt x="613035" y="422453"/>
                  </a:cubicBezTo>
                  <a:cubicBezTo>
                    <a:pt x="618698" y="424809"/>
                    <a:pt x="631884" y="428570"/>
                    <a:pt x="637837" y="434853"/>
                  </a:cubicBezTo>
                  <a:cubicBezTo>
                    <a:pt x="643789" y="441137"/>
                    <a:pt x="647716" y="447585"/>
                    <a:pt x="662639" y="455108"/>
                  </a:cubicBezTo>
                  <a:cubicBezTo>
                    <a:pt x="677561" y="462631"/>
                    <a:pt x="663093" y="436259"/>
                    <a:pt x="675039" y="444733"/>
                  </a:cubicBezTo>
                  <a:cubicBezTo>
                    <a:pt x="686986" y="453207"/>
                    <a:pt x="682563" y="445229"/>
                    <a:pt x="691987" y="453703"/>
                  </a:cubicBezTo>
                  <a:cubicBezTo>
                    <a:pt x="701412" y="462177"/>
                    <a:pt x="698105" y="449941"/>
                    <a:pt x="693889" y="435804"/>
                  </a:cubicBezTo>
                  <a:cubicBezTo>
                    <a:pt x="689672" y="421667"/>
                    <a:pt x="698022" y="431092"/>
                    <a:pt x="702363" y="437664"/>
                  </a:cubicBezTo>
                  <a:cubicBezTo>
                    <a:pt x="706703" y="444237"/>
                    <a:pt x="706496" y="456968"/>
                    <a:pt x="703768" y="465484"/>
                  </a:cubicBezTo>
                  <a:cubicBezTo>
                    <a:pt x="701040" y="473999"/>
                    <a:pt x="686820" y="466889"/>
                    <a:pt x="688226" y="462177"/>
                  </a:cubicBezTo>
                  <a:cubicBezTo>
                    <a:pt x="689631" y="457464"/>
                    <a:pt x="674089" y="459366"/>
                    <a:pt x="673634" y="465938"/>
                  </a:cubicBezTo>
                  <a:cubicBezTo>
                    <a:pt x="673179" y="472511"/>
                    <a:pt x="683513" y="485242"/>
                    <a:pt x="691037" y="486607"/>
                  </a:cubicBezTo>
                  <a:cubicBezTo>
                    <a:pt x="698560" y="487971"/>
                    <a:pt x="692938" y="499793"/>
                    <a:pt x="697650" y="501198"/>
                  </a:cubicBezTo>
                  <a:cubicBezTo>
                    <a:pt x="704099" y="503141"/>
                    <a:pt x="703768" y="515335"/>
                    <a:pt x="707530" y="513599"/>
                  </a:cubicBezTo>
                  <a:cubicBezTo>
                    <a:pt x="711291" y="511863"/>
                    <a:pt x="709886" y="497065"/>
                    <a:pt x="705628" y="490533"/>
                  </a:cubicBezTo>
                  <a:cubicBezTo>
                    <a:pt x="701371" y="484002"/>
                    <a:pt x="703272" y="474495"/>
                    <a:pt x="708935" y="476397"/>
                  </a:cubicBezTo>
                  <a:cubicBezTo>
                    <a:pt x="714598" y="478298"/>
                    <a:pt x="708935" y="488177"/>
                    <a:pt x="711746" y="491443"/>
                  </a:cubicBezTo>
                  <a:cubicBezTo>
                    <a:pt x="714557" y="494708"/>
                    <a:pt x="717905" y="488177"/>
                    <a:pt x="724478" y="484416"/>
                  </a:cubicBezTo>
                  <a:cubicBezTo>
                    <a:pt x="731050" y="480654"/>
                    <a:pt x="721667" y="469783"/>
                    <a:pt x="724023" y="464120"/>
                  </a:cubicBezTo>
                  <a:cubicBezTo>
                    <a:pt x="726379" y="458457"/>
                    <a:pt x="733902" y="468832"/>
                    <a:pt x="736713" y="478753"/>
                  </a:cubicBezTo>
                  <a:cubicBezTo>
                    <a:pt x="739524" y="488673"/>
                    <a:pt x="729645" y="488177"/>
                    <a:pt x="729645" y="493344"/>
                  </a:cubicBezTo>
                  <a:cubicBezTo>
                    <a:pt x="729645" y="498511"/>
                    <a:pt x="720716" y="496155"/>
                    <a:pt x="717905" y="499007"/>
                  </a:cubicBezTo>
                  <a:cubicBezTo>
                    <a:pt x="715094" y="501860"/>
                    <a:pt x="716458" y="520668"/>
                    <a:pt x="720261" y="521122"/>
                  </a:cubicBezTo>
                  <a:cubicBezTo>
                    <a:pt x="724064" y="521577"/>
                    <a:pt x="726379" y="505580"/>
                    <a:pt x="728529" y="513599"/>
                  </a:cubicBezTo>
                  <a:cubicBezTo>
                    <a:pt x="730678" y="521618"/>
                    <a:pt x="739813" y="503224"/>
                    <a:pt x="742170" y="510788"/>
                  </a:cubicBezTo>
                  <a:cubicBezTo>
                    <a:pt x="744526" y="518353"/>
                    <a:pt x="755811" y="526786"/>
                    <a:pt x="760068" y="524884"/>
                  </a:cubicBezTo>
                  <a:cubicBezTo>
                    <a:pt x="764326" y="522982"/>
                    <a:pt x="758167" y="515005"/>
                    <a:pt x="751594" y="514550"/>
                  </a:cubicBezTo>
                  <a:cubicBezTo>
                    <a:pt x="745022" y="514095"/>
                    <a:pt x="745931" y="503224"/>
                    <a:pt x="752049" y="502769"/>
                  </a:cubicBezTo>
                  <a:cubicBezTo>
                    <a:pt x="758167" y="502314"/>
                    <a:pt x="768997" y="518311"/>
                    <a:pt x="768583" y="523975"/>
                  </a:cubicBezTo>
                  <a:cubicBezTo>
                    <a:pt x="768170" y="529638"/>
                    <a:pt x="762920" y="529142"/>
                    <a:pt x="757753" y="534805"/>
                  </a:cubicBezTo>
                  <a:cubicBezTo>
                    <a:pt x="752586" y="540468"/>
                    <a:pt x="745352" y="525380"/>
                    <a:pt x="739400" y="525835"/>
                  </a:cubicBezTo>
                  <a:cubicBezTo>
                    <a:pt x="733448" y="526289"/>
                    <a:pt x="739400" y="535714"/>
                    <a:pt x="742211" y="542369"/>
                  </a:cubicBezTo>
                  <a:cubicBezTo>
                    <a:pt x="745022" y="549024"/>
                    <a:pt x="734688" y="557912"/>
                    <a:pt x="742666" y="563037"/>
                  </a:cubicBezTo>
                  <a:cubicBezTo>
                    <a:pt x="750644" y="568163"/>
                    <a:pt x="748329" y="559772"/>
                    <a:pt x="749734" y="555969"/>
                  </a:cubicBezTo>
                  <a:cubicBezTo>
                    <a:pt x="751140" y="552166"/>
                    <a:pt x="757299" y="556920"/>
                    <a:pt x="761515" y="560103"/>
                  </a:cubicBezTo>
                  <a:cubicBezTo>
                    <a:pt x="765731" y="563285"/>
                    <a:pt x="766227" y="552579"/>
                    <a:pt x="766227" y="548322"/>
                  </a:cubicBezTo>
                  <a:cubicBezTo>
                    <a:pt x="766227" y="544064"/>
                    <a:pt x="773296" y="546420"/>
                    <a:pt x="777057" y="552083"/>
                  </a:cubicBezTo>
                  <a:cubicBezTo>
                    <a:pt x="780819" y="557746"/>
                    <a:pt x="781191" y="545965"/>
                    <a:pt x="786937" y="546916"/>
                  </a:cubicBezTo>
                  <a:cubicBezTo>
                    <a:pt x="792683" y="547867"/>
                    <a:pt x="788838" y="556796"/>
                    <a:pt x="788838" y="561963"/>
                  </a:cubicBezTo>
                  <a:cubicBezTo>
                    <a:pt x="788838" y="567130"/>
                    <a:pt x="798718" y="557829"/>
                    <a:pt x="797767" y="563409"/>
                  </a:cubicBezTo>
                  <a:cubicBezTo>
                    <a:pt x="797664" y="564191"/>
                    <a:pt x="797664" y="564984"/>
                    <a:pt x="797767" y="565766"/>
                  </a:cubicBezTo>
                  <a:cubicBezTo>
                    <a:pt x="802975" y="562045"/>
                    <a:pt x="808390" y="558201"/>
                    <a:pt x="812276" y="555556"/>
                  </a:cubicBezTo>
                  <a:cubicBezTo>
                    <a:pt x="822817" y="548776"/>
                    <a:pt x="805207" y="544353"/>
                    <a:pt x="808390" y="536210"/>
                  </a:cubicBezTo>
                  <a:close/>
                </a:path>
              </a:pathLst>
            </a:custGeom>
            <a:solidFill>
              <a:schemeClr val="accent1"/>
            </a:solidFill>
            <a:ln w="6350" cap="flat">
              <a:solidFill>
                <a:schemeClr val="bg1"/>
              </a:solidFill>
              <a:prstDash val="solid"/>
              <a:miter/>
            </a:ln>
          </p:spPr>
          <p:txBody>
            <a:bodyPr rtlCol="0" anchor="ctr"/>
            <a:lstStyle/>
            <a:p>
              <a:endParaRPr lang="uk-UA" dirty="0"/>
            </a:p>
          </p:txBody>
        </p:sp>
        <p:sp>
          <p:nvSpPr>
            <p:cNvPr id="463" name="Freeform: Shape 462">
              <a:extLst>
                <a:ext uri="{FF2B5EF4-FFF2-40B4-BE49-F238E27FC236}">
                  <a16:creationId xmlns:a16="http://schemas.microsoft.com/office/drawing/2014/main" id="{B1DBB7BB-1C2C-43E5-88EB-5E279BC7D371}"/>
                </a:ext>
              </a:extLst>
            </p:cNvPr>
            <p:cNvSpPr/>
            <p:nvPr/>
          </p:nvSpPr>
          <p:spPr>
            <a:xfrm>
              <a:off x="4469810" y="2234823"/>
              <a:ext cx="269188" cy="192988"/>
            </a:xfrm>
            <a:custGeom>
              <a:avLst/>
              <a:gdLst>
                <a:gd name="connsiteX0" fmla="*/ 267084 w 269187"/>
                <a:gd name="connsiteY0" fmla="*/ 34724 h 192989"/>
                <a:gd name="connsiteX1" fmla="*/ 245258 w 269187"/>
                <a:gd name="connsiteY1" fmla="*/ 34063 h 192989"/>
                <a:gd name="connsiteX2" fmla="*/ 220043 w 269187"/>
                <a:gd name="connsiteY2" fmla="*/ 27945 h 192989"/>
                <a:gd name="connsiteX3" fmla="*/ 210122 w 269187"/>
                <a:gd name="connsiteY3" fmla="*/ 25671 h 192989"/>
                <a:gd name="connsiteX4" fmla="*/ 193340 w 269187"/>
                <a:gd name="connsiteY4" fmla="*/ 27201 h 192989"/>
                <a:gd name="connsiteX5" fmla="*/ 172672 w 269187"/>
                <a:gd name="connsiteY5" fmla="*/ 17280 h 192989"/>
                <a:gd name="connsiteX6" fmla="*/ 160643 w 269187"/>
                <a:gd name="connsiteY6" fmla="*/ 11286 h 192989"/>
                <a:gd name="connsiteX7" fmla="*/ 123895 w 269187"/>
                <a:gd name="connsiteY7" fmla="*/ 7153 h 192989"/>
                <a:gd name="connsiteX8" fmla="*/ 53871 w 269187"/>
                <a:gd name="connsiteY8" fmla="*/ 6533 h 192989"/>
                <a:gd name="connsiteX9" fmla="*/ 28119 w 269187"/>
                <a:gd name="connsiteY9" fmla="*/ -81 h 192989"/>
                <a:gd name="connsiteX10" fmla="*/ 10551 w 269187"/>
                <a:gd name="connsiteY10" fmla="*/ 10914 h 192989"/>
                <a:gd name="connsiteX11" fmla="*/ 5838 w 269187"/>
                <a:gd name="connsiteY11" fmla="*/ 26291 h 192989"/>
                <a:gd name="connsiteX12" fmla="*/ 9641 w 269187"/>
                <a:gd name="connsiteY12" fmla="*/ 46960 h 192989"/>
                <a:gd name="connsiteX13" fmla="*/ 15305 w 269187"/>
                <a:gd name="connsiteY13" fmla="*/ 44562 h 192989"/>
                <a:gd name="connsiteX14" fmla="*/ 22952 w 269187"/>
                <a:gd name="connsiteY14" fmla="*/ 45348 h 192989"/>
                <a:gd name="connsiteX15" fmla="*/ 35931 w 269187"/>
                <a:gd name="connsiteY15" fmla="*/ 48406 h 192989"/>
                <a:gd name="connsiteX16" fmla="*/ 44199 w 269187"/>
                <a:gd name="connsiteY16" fmla="*/ 48406 h 192989"/>
                <a:gd name="connsiteX17" fmla="*/ 57178 w 269187"/>
                <a:gd name="connsiteY17" fmla="*/ 50680 h 192989"/>
                <a:gd name="connsiteX18" fmla="*/ 62511 w 269187"/>
                <a:gd name="connsiteY18" fmla="*/ 58947 h 192989"/>
                <a:gd name="connsiteX19" fmla="*/ 48745 w 269187"/>
                <a:gd name="connsiteY19" fmla="*/ 71348 h 192989"/>
                <a:gd name="connsiteX20" fmla="*/ 50275 w 269187"/>
                <a:gd name="connsiteY20" fmla="*/ 91189 h 192989"/>
                <a:gd name="connsiteX21" fmla="*/ 46472 w 269187"/>
                <a:gd name="connsiteY21" fmla="*/ 105740 h 192989"/>
                <a:gd name="connsiteX22" fmla="*/ 41140 w 269187"/>
                <a:gd name="connsiteY22" fmla="*/ 114007 h 192989"/>
                <a:gd name="connsiteX23" fmla="*/ 47257 w 269187"/>
                <a:gd name="connsiteY23" fmla="*/ 125457 h 192989"/>
                <a:gd name="connsiteX24" fmla="*/ 41884 w 269187"/>
                <a:gd name="connsiteY24" fmla="*/ 136907 h 192989"/>
                <a:gd name="connsiteX25" fmla="*/ 46472 w 269187"/>
                <a:gd name="connsiteY25" fmla="*/ 147614 h 192989"/>
                <a:gd name="connsiteX26" fmla="*/ 38205 w 269187"/>
                <a:gd name="connsiteY26" fmla="*/ 160593 h 192989"/>
                <a:gd name="connsiteX27" fmla="*/ 41264 w 269187"/>
                <a:gd name="connsiteY27" fmla="*/ 167496 h 192989"/>
                <a:gd name="connsiteX28" fmla="*/ 52590 w 269187"/>
                <a:gd name="connsiteY28" fmla="*/ 168364 h 192989"/>
                <a:gd name="connsiteX29" fmla="*/ 78301 w 269187"/>
                <a:gd name="connsiteY29" fmla="*/ 192835 h 192989"/>
                <a:gd name="connsiteX30" fmla="*/ 83344 w 269187"/>
                <a:gd name="connsiteY30" fmla="*/ 185932 h 192989"/>
                <a:gd name="connsiteX31" fmla="*/ 95745 w 269187"/>
                <a:gd name="connsiteY31" fmla="*/ 185312 h 192989"/>
                <a:gd name="connsiteX32" fmla="*/ 115215 w 269187"/>
                <a:gd name="connsiteY32" fmla="*/ 177789 h 192989"/>
                <a:gd name="connsiteX33" fmla="*/ 142207 w 269187"/>
                <a:gd name="connsiteY33" fmla="*/ 176838 h 192989"/>
                <a:gd name="connsiteX34" fmla="*/ 157584 w 269187"/>
                <a:gd name="connsiteY34" fmla="*/ 169274 h 192989"/>
                <a:gd name="connsiteX35" fmla="*/ 174119 w 269187"/>
                <a:gd name="connsiteY35" fmla="*/ 157989 h 192989"/>
                <a:gd name="connsiteX36" fmla="*/ 181972 w 269187"/>
                <a:gd name="connsiteY36" fmla="*/ 142901 h 192989"/>
                <a:gd name="connsiteX37" fmla="*/ 197639 w 269187"/>
                <a:gd name="connsiteY37" fmla="*/ 126367 h 192989"/>
                <a:gd name="connsiteX38" fmla="*/ 197969 w 269187"/>
                <a:gd name="connsiteY38" fmla="*/ 95282 h 192989"/>
                <a:gd name="connsiteX39" fmla="*/ 215537 w 269187"/>
                <a:gd name="connsiteY39" fmla="*/ 74614 h 192989"/>
                <a:gd name="connsiteX40" fmla="*/ 235007 w 269187"/>
                <a:gd name="connsiteY40" fmla="*/ 64238 h 192989"/>
                <a:gd name="connsiteX41" fmla="*/ 258279 w 269187"/>
                <a:gd name="connsiteY41" fmla="*/ 51837 h 192989"/>
                <a:gd name="connsiteX42" fmla="*/ 267084 w 269187"/>
                <a:gd name="connsiteY42" fmla="*/ 34724 h 192989"/>
                <a:gd name="connsiteX43" fmla="*/ 268944 w 269187"/>
                <a:gd name="connsiteY43" fmla="*/ 103342 h 192989"/>
                <a:gd name="connsiteX44" fmla="*/ 250425 w 269187"/>
                <a:gd name="connsiteY44" fmla="*/ 109625 h 192989"/>
                <a:gd name="connsiteX45" fmla="*/ 268944 w 269187"/>
                <a:gd name="connsiteY45" fmla="*/ 103342 h 19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9187" h="192989">
                  <a:moveTo>
                    <a:pt x="267084" y="34724"/>
                  </a:moveTo>
                  <a:cubicBezTo>
                    <a:pt x="259809" y="35092"/>
                    <a:pt x="252492" y="34869"/>
                    <a:pt x="245258" y="34063"/>
                  </a:cubicBezTo>
                  <a:cubicBezTo>
                    <a:pt x="238396" y="32533"/>
                    <a:pt x="223887" y="31789"/>
                    <a:pt x="220043" y="27945"/>
                  </a:cubicBezTo>
                  <a:cubicBezTo>
                    <a:pt x="216199" y="24101"/>
                    <a:pt x="210122" y="21083"/>
                    <a:pt x="210122" y="25671"/>
                  </a:cubicBezTo>
                  <a:cubicBezTo>
                    <a:pt x="210122" y="30260"/>
                    <a:pt x="199417" y="31045"/>
                    <a:pt x="193340" y="27201"/>
                  </a:cubicBezTo>
                  <a:cubicBezTo>
                    <a:pt x="187263" y="23357"/>
                    <a:pt x="177301" y="20339"/>
                    <a:pt x="172672" y="17280"/>
                  </a:cubicBezTo>
                  <a:cubicBezTo>
                    <a:pt x="170274" y="15668"/>
                    <a:pt x="165314" y="13601"/>
                    <a:pt x="160643" y="11286"/>
                  </a:cubicBezTo>
                  <a:cubicBezTo>
                    <a:pt x="154236" y="12526"/>
                    <a:pt x="135841" y="5789"/>
                    <a:pt x="123895" y="7153"/>
                  </a:cubicBezTo>
                  <a:cubicBezTo>
                    <a:pt x="110998" y="8724"/>
                    <a:pt x="69868" y="5251"/>
                    <a:pt x="53871" y="6533"/>
                  </a:cubicBezTo>
                  <a:cubicBezTo>
                    <a:pt x="37874" y="7814"/>
                    <a:pt x="36923" y="-81"/>
                    <a:pt x="28119" y="-81"/>
                  </a:cubicBezTo>
                  <a:cubicBezTo>
                    <a:pt x="19314" y="-81"/>
                    <a:pt x="23117" y="10584"/>
                    <a:pt x="10551" y="10914"/>
                  </a:cubicBezTo>
                  <a:cubicBezTo>
                    <a:pt x="-2015" y="11245"/>
                    <a:pt x="-3255" y="19182"/>
                    <a:pt x="5838" y="26291"/>
                  </a:cubicBezTo>
                  <a:cubicBezTo>
                    <a:pt x="11047" y="30425"/>
                    <a:pt x="10386" y="39106"/>
                    <a:pt x="9641" y="46960"/>
                  </a:cubicBezTo>
                  <a:cubicBezTo>
                    <a:pt x="11750" y="46918"/>
                    <a:pt x="13775" y="46058"/>
                    <a:pt x="15305" y="44562"/>
                  </a:cubicBezTo>
                  <a:cubicBezTo>
                    <a:pt x="19149" y="39974"/>
                    <a:pt x="22952" y="40718"/>
                    <a:pt x="22952" y="45348"/>
                  </a:cubicBezTo>
                  <a:cubicBezTo>
                    <a:pt x="22952" y="49977"/>
                    <a:pt x="31219" y="48406"/>
                    <a:pt x="35931" y="48406"/>
                  </a:cubicBezTo>
                  <a:cubicBezTo>
                    <a:pt x="40644" y="48406"/>
                    <a:pt x="38990" y="52209"/>
                    <a:pt x="44199" y="48406"/>
                  </a:cubicBezTo>
                  <a:cubicBezTo>
                    <a:pt x="49407" y="44603"/>
                    <a:pt x="57178" y="46092"/>
                    <a:pt x="57178" y="50680"/>
                  </a:cubicBezTo>
                  <a:cubicBezTo>
                    <a:pt x="57178" y="55268"/>
                    <a:pt x="68628" y="52953"/>
                    <a:pt x="62511" y="58947"/>
                  </a:cubicBezTo>
                  <a:cubicBezTo>
                    <a:pt x="56393" y="64941"/>
                    <a:pt x="48745" y="66594"/>
                    <a:pt x="48745" y="71348"/>
                  </a:cubicBezTo>
                  <a:cubicBezTo>
                    <a:pt x="48745" y="76102"/>
                    <a:pt x="55649" y="85857"/>
                    <a:pt x="50275" y="91189"/>
                  </a:cubicBezTo>
                  <a:cubicBezTo>
                    <a:pt x="44901" y="96522"/>
                    <a:pt x="51804" y="105740"/>
                    <a:pt x="46472" y="105740"/>
                  </a:cubicBezTo>
                  <a:cubicBezTo>
                    <a:pt x="41140" y="105740"/>
                    <a:pt x="35022" y="108013"/>
                    <a:pt x="41140" y="114007"/>
                  </a:cubicBezTo>
                  <a:cubicBezTo>
                    <a:pt x="47257" y="120001"/>
                    <a:pt x="51804" y="125457"/>
                    <a:pt x="47257" y="125457"/>
                  </a:cubicBezTo>
                  <a:cubicBezTo>
                    <a:pt x="42711" y="125457"/>
                    <a:pt x="39610" y="134634"/>
                    <a:pt x="41884" y="136907"/>
                  </a:cubicBezTo>
                  <a:cubicBezTo>
                    <a:pt x="44157" y="139181"/>
                    <a:pt x="54863" y="146084"/>
                    <a:pt x="46472" y="147614"/>
                  </a:cubicBezTo>
                  <a:cubicBezTo>
                    <a:pt x="38081" y="149143"/>
                    <a:pt x="38205" y="155881"/>
                    <a:pt x="38205" y="160593"/>
                  </a:cubicBezTo>
                  <a:cubicBezTo>
                    <a:pt x="38660" y="163106"/>
                    <a:pt x="39693" y="165475"/>
                    <a:pt x="41264" y="167496"/>
                  </a:cubicBezTo>
                  <a:cubicBezTo>
                    <a:pt x="45025" y="166616"/>
                    <a:pt x="48994" y="166918"/>
                    <a:pt x="52590" y="168364"/>
                  </a:cubicBezTo>
                  <a:cubicBezTo>
                    <a:pt x="61353" y="172498"/>
                    <a:pt x="66437" y="194324"/>
                    <a:pt x="78301" y="192835"/>
                  </a:cubicBezTo>
                  <a:cubicBezTo>
                    <a:pt x="83344" y="192215"/>
                    <a:pt x="80822" y="188454"/>
                    <a:pt x="83344" y="185932"/>
                  </a:cubicBezTo>
                  <a:cubicBezTo>
                    <a:pt x="85865" y="183411"/>
                    <a:pt x="90578" y="185312"/>
                    <a:pt x="95745" y="185312"/>
                  </a:cubicBezTo>
                  <a:cubicBezTo>
                    <a:pt x="100912" y="185312"/>
                    <a:pt x="103310" y="178078"/>
                    <a:pt x="115215" y="177789"/>
                  </a:cubicBezTo>
                  <a:cubicBezTo>
                    <a:pt x="127119" y="177500"/>
                    <a:pt x="134684" y="176508"/>
                    <a:pt x="142207" y="176838"/>
                  </a:cubicBezTo>
                  <a:cubicBezTo>
                    <a:pt x="149730" y="177169"/>
                    <a:pt x="155724" y="174606"/>
                    <a:pt x="157584" y="169274"/>
                  </a:cubicBezTo>
                  <a:cubicBezTo>
                    <a:pt x="160726" y="162850"/>
                    <a:pt x="167008" y="158559"/>
                    <a:pt x="174119" y="157989"/>
                  </a:cubicBezTo>
                  <a:cubicBezTo>
                    <a:pt x="182386" y="156749"/>
                    <a:pt x="181353" y="147944"/>
                    <a:pt x="181972" y="142901"/>
                  </a:cubicBezTo>
                  <a:cubicBezTo>
                    <a:pt x="182592" y="137858"/>
                    <a:pt x="196730" y="130500"/>
                    <a:pt x="197639" y="126367"/>
                  </a:cubicBezTo>
                  <a:cubicBezTo>
                    <a:pt x="198548" y="122233"/>
                    <a:pt x="189372" y="108179"/>
                    <a:pt x="197969" y="95282"/>
                  </a:cubicBezTo>
                  <a:cubicBezTo>
                    <a:pt x="206568" y="82385"/>
                    <a:pt x="215537" y="81806"/>
                    <a:pt x="215537" y="74614"/>
                  </a:cubicBezTo>
                  <a:cubicBezTo>
                    <a:pt x="215537" y="67421"/>
                    <a:pt x="224342" y="65520"/>
                    <a:pt x="235007" y="64238"/>
                  </a:cubicBezTo>
                  <a:cubicBezTo>
                    <a:pt x="245672" y="62957"/>
                    <a:pt x="249144" y="55764"/>
                    <a:pt x="258279" y="51837"/>
                  </a:cubicBezTo>
                  <a:cubicBezTo>
                    <a:pt x="265885" y="49316"/>
                    <a:pt x="268613" y="43653"/>
                    <a:pt x="267084" y="34724"/>
                  </a:cubicBezTo>
                  <a:close/>
                  <a:moveTo>
                    <a:pt x="268944" y="103342"/>
                  </a:moveTo>
                  <a:cubicBezTo>
                    <a:pt x="267373" y="92636"/>
                    <a:pt x="245796" y="106525"/>
                    <a:pt x="250425" y="109625"/>
                  </a:cubicBezTo>
                  <a:cubicBezTo>
                    <a:pt x="259809" y="115908"/>
                    <a:pt x="270556" y="114007"/>
                    <a:pt x="268944" y="103342"/>
                  </a:cubicBezTo>
                  <a:close/>
                </a:path>
              </a:pathLst>
            </a:custGeom>
            <a:grpFill/>
            <a:ln w="6350" cap="flat">
              <a:solidFill>
                <a:schemeClr val="bg1"/>
              </a:solidFill>
              <a:prstDash val="solid"/>
              <a:miter/>
            </a:ln>
          </p:spPr>
          <p:txBody>
            <a:bodyPr rtlCol="0" anchor="ctr"/>
            <a:lstStyle/>
            <a:p>
              <a:endParaRPr lang="uk-UA"/>
            </a:p>
          </p:txBody>
        </p:sp>
        <p:sp>
          <p:nvSpPr>
            <p:cNvPr id="464" name="Freeform: Shape 463">
              <a:extLst>
                <a:ext uri="{FF2B5EF4-FFF2-40B4-BE49-F238E27FC236}">
                  <a16:creationId xmlns:a16="http://schemas.microsoft.com/office/drawing/2014/main" id="{2BC59CFF-BA96-4488-B9A4-7B364A3856F5}"/>
                </a:ext>
              </a:extLst>
            </p:cNvPr>
            <p:cNvSpPr/>
            <p:nvPr/>
          </p:nvSpPr>
          <p:spPr>
            <a:xfrm>
              <a:off x="4941820" y="2151172"/>
              <a:ext cx="71450" cy="39131"/>
            </a:xfrm>
            <a:custGeom>
              <a:avLst/>
              <a:gdLst>
                <a:gd name="connsiteX0" fmla="*/ -19 w 71450"/>
                <a:gd name="connsiteY0" fmla="*/ 34546 h 39132"/>
                <a:gd name="connsiteX1" fmla="*/ 13498 w 71450"/>
                <a:gd name="connsiteY1" fmla="*/ 32727 h 39132"/>
                <a:gd name="connsiteX2" fmla="*/ 17218 w 71450"/>
                <a:gd name="connsiteY2" fmla="*/ 39051 h 39132"/>
                <a:gd name="connsiteX3" fmla="*/ 32182 w 71450"/>
                <a:gd name="connsiteY3" fmla="*/ 36158 h 39132"/>
                <a:gd name="connsiteX4" fmla="*/ 45368 w 71450"/>
                <a:gd name="connsiteY4" fmla="*/ 36612 h 39132"/>
                <a:gd name="connsiteX5" fmla="*/ 52891 w 71450"/>
                <a:gd name="connsiteY5" fmla="*/ 27229 h 39132"/>
                <a:gd name="connsiteX6" fmla="*/ 58100 w 71450"/>
                <a:gd name="connsiteY6" fmla="*/ 16854 h 39132"/>
                <a:gd name="connsiteX7" fmla="*/ 71369 w 71450"/>
                <a:gd name="connsiteY7" fmla="*/ 7925 h 39132"/>
                <a:gd name="connsiteX8" fmla="*/ 66160 w 71450"/>
                <a:gd name="connsiteY8" fmla="*/ -53 h 39132"/>
                <a:gd name="connsiteX9" fmla="*/ 51568 w 71450"/>
                <a:gd name="connsiteY9" fmla="*/ 4659 h 39132"/>
                <a:gd name="connsiteX10" fmla="*/ 33215 w 71450"/>
                <a:gd name="connsiteY10" fmla="*/ 11232 h 39132"/>
                <a:gd name="connsiteX11" fmla="*/ 9653 w 71450"/>
                <a:gd name="connsiteY11" fmla="*/ 7098 h 39132"/>
                <a:gd name="connsiteX12" fmla="*/ 1386 w 71450"/>
                <a:gd name="connsiteY12" fmla="*/ 6396 h 39132"/>
                <a:gd name="connsiteX13" fmla="*/ -19 w 71450"/>
                <a:gd name="connsiteY13" fmla="*/ 34546 h 39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450" h="39132">
                  <a:moveTo>
                    <a:pt x="-19" y="34546"/>
                  </a:moveTo>
                  <a:cubicBezTo>
                    <a:pt x="4197" y="32528"/>
                    <a:pt x="8910" y="31892"/>
                    <a:pt x="13498" y="32727"/>
                  </a:cubicBezTo>
                  <a:cubicBezTo>
                    <a:pt x="15978" y="33678"/>
                    <a:pt x="16764" y="36282"/>
                    <a:pt x="17218" y="39051"/>
                  </a:cubicBezTo>
                  <a:cubicBezTo>
                    <a:pt x="22261" y="38444"/>
                    <a:pt x="27263" y="37476"/>
                    <a:pt x="32182" y="36158"/>
                  </a:cubicBezTo>
                  <a:cubicBezTo>
                    <a:pt x="35944" y="34752"/>
                    <a:pt x="44583" y="39465"/>
                    <a:pt x="45368" y="36612"/>
                  </a:cubicBezTo>
                  <a:cubicBezTo>
                    <a:pt x="46154" y="33760"/>
                    <a:pt x="49130" y="27229"/>
                    <a:pt x="52891" y="27229"/>
                  </a:cubicBezTo>
                  <a:cubicBezTo>
                    <a:pt x="56653" y="27229"/>
                    <a:pt x="54297" y="17308"/>
                    <a:pt x="58100" y="16854"/>
                  </a:cubicBezTo>
                  <a:cubicBezTo>
                    <a:pt x="61902" y="16399"/>
                    <a:pt x="71369" y="7925"/>
                    <a:pt x="71369" y="7925"/>
                  </a:cubicBezTo>
                  <a:cubicBezTo>
                    <a:pt x="71369" y="7925"/>
                    <a:pt x="67565" y="402"/>
                    <a:pt x="66160" y="-53"/>
                  </a:cubicBezTo>
                  <a:cubicBezTo>
                    <a:pt x="64755" y="-508"/>
                    <a:pt x="60043" y="4659"/>
                    <a:pt x="51568" y="4659"/>
                  </a:cubicBezTo>
                  <a:cubicBezTo>
                    <a:pt x="43095" y="4659"/>
                    <a:pt x="36977" y="11232"/>
                    <a:pt x="33215" y="11232"/>
                  </a:cubicBezTo>
                  <a:cubicBezTo>
                    <a:pt x="29454" y="11232"/>
                    <a:pt x="17673" y="7470"/>
                    <a:pt x="9653" y="7098"/>
                  </a:cubicBezTo>
                  <a:cubicBezTo>
                    <a:pt x="6843" y="7098"/>
                    <a:pt x="3908" y="6685"/>
                    <a:pt x="1386" y="6396"/>
                  </a:cubicBezTo>
                  <a:cubicBezTo>
                    <a:pt x="229" y="15729"/>
                    <a:pt x="-267" y="25142"/>
                    <a:pt x="-19" y="34546"/>
                  </a:cubicBezTo>
                  <a:close/>
                </a:path>
              </a:pathLst>
            </a:custGeom>
            <a:grpFill/>
            <a:ln w="6350" cap="flat">
              <a:solidFill>
                <a:schemeClr val="bg1"/>
              </a:solidFill>
              <a:prstDash val="solid"/>
              <a:miter/>
            </a:ln>
          </p:spPr>
          <p:txBody>
            <a:bodyPr rtlCol="0" anchor="ctr"/>
            <a:lstStyle/>
            <a:p>
              <a:endParaRPr lang="uk-UA"/>
            </a:p>
          </p:txBody>
        </p:sp>
        <p:sp>
          <p:nvSpPr>
            <p:cNvPr id="465" name="Freeform: Shape 464">
              <a:extLst>
                <a:ext uri="{FF2B5EF4-FFF2-40B4-BE49-F238E27FC236}">
                  <a16:creationId xmlns:a16="http://schemas.microsoft.com/office/drawing/2014/main" id="{3983CBEF-1E71-453A-8019-981BD7AC2F69}"/>
                </a:ext>
              </a:extLst>
            </p:cNvPr>
            <p:cNvSpPr/>
            <p:nvPr/>
          </p:nvSpPr>
          <p:spPr>
            <a:xfrm>
              <a:off x="5088461" y="2285626"/>
              <a:ext cx="134757" cy="168258"/>
            </a:xfrm>
            <a:custGeom>
              <a:avLst/>
              <a:gdLst>
                <a:gd name="connsiteX0" fmla="*/ 132980 w 134756"/>
                <a:gd name="connsiteY0" fmla="*/ -81 h 168258"/>
                <a:gd name="connsiteX1" fmla="*/ 122770 w 134756"/>
                <a:gd name="connsiteY1" fmla="*/ 4797 h 168258"/>
                <a:gd name="connsiteX2" fmla="*/ 114503 w 134756"/>
                <a:gd name="connsiteY2" fmla="*/ 9840 h 168258"/>
                <a:gd name="connsiteX3" fmla="*/ 91892 w 134756"/>
                <a:gd name="connsiteY3" fmla="*/ 6078 h 168258"/>
                <a:gd name="connsiteX4" fmla="*/ 63370 w 134756"/>
                <a:gd name="connsiteY4" fmla="*/ 5747 h 168258"/>
                <a:gd name="connsiteX5" fmla="*/ 62998 w 134756"/>
                <a:gd name="connsiteY5" fmla="*/ 6698 h 168258"/>
                <a:gd name="connsiteX6" fmla="*/ 43198 w 134756"/>
                <a:gd name="connsiteY6" fmla="*/ 15792 h 168258"/>
                <a:gd name="connsiteX7" fmla="*/ 33319 w 134756"/>
                <a:gd name="connsiteY7" fmla="*/ 21910 h 168258"/>
                <a:gd name="connsiteX8" fmla="*/ 18727 w 134756"/>
                <a:gd name="connsiteY8" fmla="*/ 23811 h 168258"/>
                <a:gd name="connsiteX9" fmla="*/ 11204 w 134756"/>
                <a:gd name="connsiteY9" fmla="*/ 36212 h 168258"/>
                <a:gd name="connsiteX10" fmla="*/ 6037 w 134756"/>
                <a:gd name="connsiteY10" fmla="*/ 44190 h 168258"/>
                <a:gd name="connsiteX11" fmla="*/ -82 w 134756"/>
                <a:gd name="connsiteY11" fmla="*/ 55681 h 168258"/>
                <a:gd name="connsiteX12" fmla="*/ 828 w 134756"/>
                <a:gd name="connsiteY12" fmla="*/ 56136 h 168258"/>
                <a:gd name="connsiteX13" fmla="*/ 12113 w 134756"/>
                <a:gd name="connsiteY13" fmla="*/ 74366 h 168258"/>
                <a:gd name="connsiteX14" fmla="*/ 27201 w 134756"/>
                <a:gd name="connsiteY14" fmla="*/ 79367 h 168258"/>
                <a:gd name="connsiteX15" fmla="*/ 46340 w 134756"/>
                <a:gd name="connsiteY15" fmla="*/ 86270 h 168258"/>
                <a:gd name="connsiteX16" fmla="*/ 23728 w 134756"/>
                <a:gd name="connsiteY16" fmla="*/ 88172 h 168258"/>
                <a:gd name="connsiteX17" fmla="*/ 28151 w 134756"/>
                <a:gd name="connsiteY17" fmla="*/ 106071 h 168258"/>
                <a:gd name="connsiteX18" fmla="*/ 37369 w 134756"/>
                <a:gd name="connsiteY18" fmla="*/ 120571 h 168258"/>
                <a:gd name="connsiteX19" fmla="*/ 39147 w 134756"/>
                <a:gd name="connsiteY19" fmla="*/ 120828 h 168258"/>
                <a:gd name="connsiteX20" fmla="*/ 58905 w 134756"/>
                <a:gd name="connsiteY20" fmla="*/ 130252 h 168258"/>
                <a:gd name="connsiteX21" fmla="*/ 55144 w 134756"/>
                <a:gd name="connsiteY21" fmla="*/ 108881 h 168258"/>
                <a:gd name="connsiteX22" fmla="*/ 69901 w 134756"/>
                <a:gd name="connsiteY22" fmla="*/ 108261 h 168258"/>
                <a:gd name="connsiteX23" fmla="*/ 60187 w 134756"/>
                <a:gd name="connsiteY23" fmla="*/ 99994 h 168258"/>
                <a:gd name="connsiteX24" fmla="*/ 67710 w 134756"/>
                <a:gd name="connsiteY24" fmla="*/ 95860 h 168258"/>
                <a:gd name="connsiteX25" fmla="*/ 83088 w 134756"/>
                <a:gd name="connsiteY25" fmla="*/ 94000 h 168258"/>
                <a:gd name="connsiteX26" fmla="*/ 76184 w 134756"/>
                <a:gd name="connsiteY26" fmla="*/ 76722 h 168258"/>
                <a:gd name="connsiteX27" fmla="*/ 58575 w 134756"/>
                <a:gd name="connsiteY27" fmla="*/ 77342 h 168258"/>
                <a:gd name="connsiteX28" fmla="*/ 65520 w 134756"/>
                <a:gd name="connsiteY28" fmla="*/ 66057 h 168258"/>
                <a:gd name="connsiteX29" fmla="*/ 48241 w 134756"/>
                <a:gd name="connsiteY29" fmla="*/ 42165 h 168258"/>
                <a:gd name="connsiteX30" fmla="*/ 59236 w 134756"/>
                <a:gd name="connsiteY30" fmla="*/ 36253 h 168258"/>
                <a:gd name="connsiteX31" fmla="*/ 76184 w 134756"/>
                <a:gd name="connsiteY31" fmla="*/ 38734 h 168258"/>
                <a:gd name="connsiteX32" fmla="*/ 80318 w 134756"/>
                <a:gd name="connsiteY32" fmla="*/ 22736 h 168258"/>
                <a:gd name="connsiteX33" fmla="*/ 93215 w 134756"/>
                <a:gd name="connsiteY33" fmla="*/ 26870 h 168258"/>
                <a:gd name="connsiteX34" fmla="*/ 109212 w 134756"/>
                <a:gd name="connsiteY34" fmla="*/ 19016 h 168258"/>
                <a:gd name="connsiteX35" fmla="*/ 123555 w 134756"/>
                <a:gd name="connsiteY35" fmla="*/ 25837 h 168258"/>
                <a:gd name="connsiteX36" fmla="*/ 128516 w 134756"/>
                <a:gd name="connsiteY36" fmla="*/ 18562 h 168258"/>
                <a:gd name="connsiteX37" fmla="*/ 134675 w 134756"/>
                <a:gd name="connsiteY37" fmla="*/ 8682 h 168258"/>
                <a:gd name="connsiteX38" fmla="*/ 132980 w 134756"/>
                <a:gd name="connsiteY38" fmla="*/ -81 h 168258"/>
                <a:gd name="connsiteX39" fmla="*/ 115247 w 134756"/>
                <a:gd name="connsiteY39" fmla="*/ 158319 h 168258"/>
                <a:gd name="connsiteX40" fmla="*/ 81640 w 134756"/>
                <a:gd name="connsiteY40" fmla="*/ 154558 h 168258"/>
                <a:gd name="connsiteX41" fmla="*/ 68785 w 134756"/>
                <a:gd name="connsiteY41" fmla="*/ 159890 h 168258"/>
                <a:gd name="connsiteX42" fmla="*/ 99828 w 134756"/>
                <a:gd name="connsiteY42" fmla="*/ 168157 h 168258"/>
                <a:gd name="connsiteX43" fmla="*/ 128433 w 134756"/>
                <a:gd name="connsiteY43" fmla="*/ 159353 h 168258"/>
                <a:gd name="connsiteX44" fmla="*/ 115247 w 134756"/>
                <a:gd name="connsiteY44" fmla="*/ 158319 h 16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34756" h="168258">
                  <a:moveTo>
                    <a:pt x="132980" y="-81"/>
                  </a:moveTo>
                  <a:cubicBezTo>
                    <a:pt x="128268" y="415"/>
                    <a:pt x="121737" y="2151"/>
                    <a:pt x="122770" y="4797"/>
                  </a:cubicBezTo>
                  <a:cubicBezTo>
                    <a:pt x="123804" y="7442"/>
                    <a:pt x="119629" y="9840"/>
                    <a:pt x="114503" y="9840"/>
                  </a:cubicBezTo>
                  <a:cubicBezTo>
                    <a:pt x="114503" y="9840"/>
                    <a:pt x="96894" y="8599"/>
                    <a:pt x="91892" y="6078"/>
                  </a:cubicBezTo>
                  <a:cubicBezTo>
                    <a:pt x="88089" y="4176"/>
                    <a:pt x="71224" y="5127"/>
                    <a:pt x="63370" y="5747"/>
                  </a:cubicBezTo>
                  <a:cubicBezTo>
                    <a:pt x="63329" y="6090"/>
                    <a:pt x="63205" y="6421"/>
                    <a:pt x="62998" y="6698"/>
                  </a:cubicBezTo>
                  <a:cubicBezTo>
                    <a:pt x="61096" y="9509"/>
                    <a:pt x="46050" y="17197"/>
                    <a:pt x="43198" y="15792"/>
                  </a:cubicBezTo>
                  <a:cubicBezTo>
                    <a:pt x="40345" y="14387"/>
                    <a:pt x="39064" y="20504"/>
                    <a:pt x="33319" y="21910"/>
                  </a:cubicBezTo>
                  <a:cubicBezTo>
                    <a:pt x="27573" y="23315"/>
                    <a:pt x="19223" y="21455"/>
                    <a:pt x="18727" y="23811"/>
                  </a:cubicBezTo>
                  <a:cubicBezTo>
                    <a:pt x="17073" y="28404"/>
                    <a:pt x="14510" y="32620"/>
                    <a:pt x="11204" y="36212"/>
                  </a:cubicBezTo>
                  <a:cubicBezTo>
                    <a:pt x="7897" y="39519"/>
                    <a:pt x="10708" y="43281"/>
                    <a:pt x="6037" y="44190"/>
                  </a:cubicBezTo>
                  <a:cubicBezTo>
                    <a:pt x="2895" y="44851"/>
                    <a:pt x="1613" y="50597"/>
                    <a:pt x="-82" y="55681"/>
                  </a:cubicBezTo>
                  <a:cubicBezTo>
                    <a:pt x="208" y="55859"/>
                    <a:pt x="497" y="56008"/>
                    <a:pt x="828" y="56136"/>
                  </a:cubicBezTo>
                  <a:cubicBezTo>
                    <a:pt x="8268" y="58972"/>
                    <a:pt x="12898" y="66437"/>
                    <a:pt x="12113" y="74366"/>
                  </a:cubicBezTo>
                  <a:cubicBezTo>
                    <a:pt x="11204" y="82219"/>
                    <a:pt x="22199" y="85030"/>
                    <a:pt x="27201" y="79367"/>
                  </a:cubicBezTo>
                  <a:cubicBezTo>
                    <a:pt x="32202" y="73704"/>
                    <a:pt x="46340" y="82509"/>
                    <a:pt x="46340" y="86270"/>
                  </a:cubicBezTo>
                  <a:cubicBezTo>
                    <a:pt x="46340" y="90032"/>
                    <a:pt x="31913" y="82137"/>
                    <a:pt x="23728" y="88172"/>
                  </a:cubicBezTo>
                  <a:cubicBezTo>
                    <a:pt x="15544" y="94207"/>
                    <a:pt x="30011" y="99787"/>
                    <a:pt x="28151" y="106071"/>
                  </a:cubicBezTo>
                  <a:cubicBezTo>
                    <a:pt x="26705" y="112622"/>
                    <a:pt x="30838" y="119112"/>
                    <a:pt x="37369" y="120571"/>
                  </a:cubicBezTo>
                  <a:cubicBezTo>
                    <a:pt x="37948" y="120699"/>
                    <a:pt x="38568" y="120786"/>
                    <a:pt x="39147" y="120828"/>
                  </a:cubicBezTo>
                  <a:cubicBezTo>
                    <a:pt x="46381" y="120538"/>
                    <a:pt x="54524" y="132443"/>
                    <a:pt x="58905" y="130252"/>
                  </a:cubicBezTo>
                  <a:cubicBezTo>
                    <a:pt x="63287" y="128061"/>
                    <a:pt x="53573" y="111403"/>
                    <a:pt x="55144" y="108881"/>
                  </a:cubicBezTo>
                  <a:cubicBezTo>
                    <a:pt x="56715" y="106360"/>
                    <a:pt x="65520" y="113304"/>
                    <a:pt x="69901" y="108261"/>
                  </a:cubicBezTo>
                  <a:cubicBezTo>
                    <a:pt x="74283" y="103218"/>
                    <a:pt x="66759" y="99498"/>
                    <a:pt x="60187" y="99994"/>
                  </a:cubicBezTo>
                  <a:cubicBezTo>
                    <a:pt x="53615" y="100490"/>
                    <a:pt x="59856" y="91189"/>
                    <a:pt x="67710" y="95860"/>
                  </a:cubicBezTo>
                  <a:cubicBezTo>
                    <a:pt x="75564" y="100531"/>
                    <a:pt x="79326" y="94620"/>
                    <a:pt x="83088" y="94000"/>
                  </a:cubicBezTo>
                  <a:cubicBezTo>
                    <a:pt x="86849" y="93380"/>
                    <a:pt x="87799" y="79863"/>
                    <a:pt x="76184" y="76722"/>
                  </a:cubicBezTo>
                  <a:cubicBezTo>
                    <a:pt x="64568" y="73580"/>
                    <a:pt x="66139" y="85196"/>
                    <a:pt x="58575" y="77342"/>
                  </a:cubicBezTo>
                  <a:cubicBezTo>
                    <a:pt x="51011" y="69488"/>
                    <a:pt x="65520" y="72629"/>
                    <a:pt x="65520" y="66057"/>
                  </a:cubicBezTo>
                  <a:cubicBezTo>
                    <a:pt x="65520" y="59484"/>
                    <a:pt x="53904" y="50018"/>
                    <a:pt x="48241" y="42165"/>
                  </a:cubicBezTo>
                  <a:cubicBezTo>
                    <a:pt x="42578" y="34311"/>
                    <a:pt x="56095" y="30549"/>
                    <a:pt x="59236" y="36253"/>
                  </a:cubicBezTo>
                  <a:cubicBezTo>
                    <a:pt x="62378" y="41958"/>
                    <a:pt x="70810" y="40925"/>
                    <a:pt x="76184" y="38734"/>
                  </a:cubicBezTo>
                  <a:cubicBezTo>
                    <a:pt x="81558" y="36543"/>
                    <a:pt x="70521" y="26333"/>
                    <a:pt x="80318" y="22736"/>
                  </a:cubicBezTo>
                  <a:cubicBezTo>
                    <a:pt x="90115" y="19140"/>
                    <a:pt x="90073" y="25547"/>
                    <a:pt x="93215" y="26870"/>
                  </a:cubicBezTo>
                  <a:cubicBezTo>
                    <a:pt x="96356" y="28193"/>
                    <a:pt x="99167" y="19016"/>
                    <a:pt x="109212" y="19016"/>
                  </a:cubicBezTo>
                  <a:cubicBezTo>
                    <a:pt x="114586" y="19715"/>
                    <a:pt x="119629" y="22100"/>
                    <a:pt x="123555" y="25837"/>
                  </a:cubicBezTo>
                  <a:cubicBezTo>
                    <a:pt x="126284" y="22861"/>
                    <a:pt x="128516" y="21124"/>
                    <a:pt x="128516" y="18562"/>
                  </a:cubicBezTo>
                  <a:cubicBezTo>
                    <a:pt x="128516" y="15255"/>
                    <a:pt x="134675" y="13849"/>
                    <a:pt x="134675" y="8682"/>
                  </a:cubicBezTo>
                  <a:cubicBezTo>
                    <a:pt x="134468" y="5702"/>
                    <a:pt x="133890" y="2759"/>
                    <a:pt x="132980" y="-81"/>
                  </a:cubicBezTo>
                  <a:close/>
                  <a:moveTo>
                    <a:pt x="115247" y="158319"/>
                  </a:moveTo>
                  <a:cubicBezTo>
                    <a:pt x="110204" y="155509"/>
                    <a:pt x="87593" y="160221"/>
                    <a:pt x="81640" y="154558"/>
                  </a:cubicBezTo>
                  <a:cubicBezTo>
                    <a:pt x="75688" y="148895"/>
                    <a:pt x="63494" y="159022"/>
                    <a:pt x="68785" y="159890"/>
                  </a:cubicBezTo>
                  <a:cubicBezTo>
                    <a:pt x="76308" y="161172"/>
                    <a:pt x="87593" y="167744"/>
                    <a:pt x="99828" y="168157"/>
                  </a:cubicBezTo>
                  <a:cubicBezTo>
                    <a:pt x="112064" y="168571"/>
                    <a:pt x="128764" y="162494"/>
                    <a:pt x="128433" y="159353"/>
                  </a:cubicBezTo>
                  <a:cubicBezTo>
                    <a:pt x="128102" y="156211"/>
                    <a:pt x="120249" y="161172"/>
                    <a:pt x="115247" y="158319"/>
                  </a:cubicBezTo>
                  <a:close/>
                </a:path>
              </a:pathLst>
            </a:custGeom>
            <a:grpFill/>
            <a:ln w="6350" cap="flat">
              <a:solidFill>
                <a:schemeClr val="bg1"/>
              </a:solidFill>
              <a:prstDash val="solid"/>
              <a:miter/>
            </a:ln>
          </p:spPr>
          <p:txBody>
            <a:bodyPr rtlCol="0" anchor="ctr"/>
            <a:lstStyle/>
            <a:p>
              <a:endParaRPr lang="uk-UA"/>
            </a:p>
          </p:txBody>
        </p:sp>
        <p:sp>
          <p:nvSpPr>
            <p:cNvPr id="466" name="Freeform: Shape 465">
              <a:extLst>
                <a:ext uri="{FF2B5EF4-FFF2-40B4-BE49-F238E27FC236}">
                  <a16:creationId xmlns:a16="http://schemas.microsoft.com/office/drawing/2014/main" id="{10C415B7-9FA1-4915-836F-4C889F24AA7C}"/>
                </a:ext>
              </a:extLst>
            </p:cNvPr>
            <p:cNvSpPr/>
            <p:nvPr/>
          </p:nvSpPr>
          <p:spPr>
            <a:xfrm>
              <a:off x="5342723" y="2433513"/>
              <a:ext cx="49099" cy="28050"/>
            </a:xfrm>
            <a:custGeom>
              <a:avLst/>
              <a:gdLst>
                <a:gd name="connsiteX0" fmla="*/ 33317 w 49099"/>
                <a:gd name="connsiteY0" fmla="*/ 19070 h 28050"/>
                <a:gd name="connsiteX1" fmla="*/ 44643 w 49099"/>
                <a:gd name="connsiteY1" fmla="*/ 5553 h 28050"/>
                <a:gd name="connsiteX2" fmla="*/ 44312 w 49099"/>
                <a:gd name="connsiteY2" fmla="*/ 1420 h 28050"/>
                <a:gd name="connsiteX3" fmla="*/ 14178 w 49099"/>
                <a:gd name="connsiteY3" fmla="*/ 10555 h 28050"/>
                <a:gd name="connsiteX4" fmla="*/ 4465 w 49099"/>
                <a:gd name="connsiteY4" fmla="*/ 25601 h 28050"/>
                <a:gd name="connsiteX5" fmla="*/ 33317 w 49099"/>
                <a:gd name="connsiteY5" fmla="*/ 19070 h 2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9" h="28050">
                  <a:moveTo>
                    <a:pt x="33317" y="19070"/>
                  </a:moveTo>
                  <a:cubicBezTo>
                    <a:pt x="32697" y="15598"/>
                    <a:pt x="37451" y="8405"/>
                    <a:pt x="44643" y="5553"/>
                  </a:cubicBezTo>
                  <a:cubicBezTo>
                    <a:pt x="51836" y="2701"/>
                    <a:pt x="49025" y="-2714"/>
                    <a:pt x="44312" y="1420"/>
                  </a:cubicBezTo>
                  <a:cubicBezTo>
                    <a:pt x="39600" y="5553"/>
                    <a:pt x="28315" y="9894"/>
                    <a:pt x="14178" y="10555"/>
                  </a:cubicBezTo>
                  <a:cubicBezTo>
                    <a:pt x="41" y="11216"/>
                    <a:pt x="-4340" y="20476"/>
                    <a:pt x="4465" y="25601"/>
                  </a:cubicBezTo>
                  <a:cubicBezTo>
                    <a:pt x="15749" y="32422"/>
                    <a:pt x="33978" y="22708"/>
                    <a:pt x="33317" y="19070"/>
                  </a:cubicBezTo>
                  <a:close/>
                </a:path>
              </a:pathLst>
            </a:custGeom>
            <a:grpFill/>
            <a:ln w="6350" cap="flat">
              <a:solidFill>
                <a:schemeClr val="bg1"/>
              </a:solidFill>
              <a:prstDash val="solid"/>
              <a:miter/>
            </a:ln>
          </p:spPr>
          <p:txBody>
            <a:bodyPr rtlCol="0" anchor="ctr"/>
            <a:lstStyle/>
            <a:p>
              <a:endParaRPr lang="uk-UA"/>
            </a:p>
          </p:txBody>
        </p:sp>
        <p:sp>
          <p:nvSpPr>
            <p:cNvPr id="467" name="Freeform: Shape 466">
              <a:extLst>
                <a:ext uri="{FF2B5EF4-FFF2-40B4-BE49-F238E27FC236}">
                  <a16:creationId xmlns:a16="http://schemas.microsoft.com/office/drawing/2014/main" id="{73B0D7AF-792E-45AB-992B-B618D98110C6}"/>
                </a:ext>
              </a:extLst>
            </p:cNvPr>
            <p:cNvSpPr/>
            <p:nvPr/>
          </p:nvSpPr>
          <p:spPr>
            <a:xfrm>
              <a:off x="3987068" y="1546733"/>
              <a:ext cx="224860" cy="109465"/>
            </a:xfrm>
            <a:custGeom>
              <a:avLst/>
              <a:gdLst>
                <a:gd name="connsiteX0" fmla="*/ 190421 w 224859"/>
                <a:gd name="connsiteY0" fmla="*/ 79377 h 109465"/>
                <a:gd name="connsiteX1" fmla="*/ 207368 w 224859"/>
                <a:gd name="connsiteY1" fmla="*/ 65901 h 109465"/>
                <a:gd name="connsiteX2" fmla="*/ 223903 w 224859"/>
                <a:gd name="connsiteY2" fmla="*/ 50193 h 109465"/>
                <a:gd name="connsiteX3" fmla="*/ 212908 w 224859"/>
                <a:gd name="connsiteY3" fmla="*/ 32626 h 109465"/>
                <a:gd name="connsiteX4" fmla="*/ 201292 w 224859"/>
                <a:gd name="connsiteY4" fmla="*/ 22250 h 109465"/>
                <a:gd name="connsiteX5" fmla="*/ 197530 w 224859"/>
                <a:gd name="connsiteY5" fmla="*/ 9064 h 109465"/>
                <a:gd name="connsiteX6" fmla="*/ 183063 w 224859"/>
                <a:gd name="connsiteY6" fmla="*/ 10015 h 109465"/>
                <a:gd name="connsiteX7" fmla="*/ 162684 w 224859"/>
                <a:gd name="connsiteY7" fmla="*/ 259 h 109465"/>
                <a:gd name="connsiteX8" fmla="*/ 160162 w 224859"/>
                <a:gd name="connsiteY8" fmla="*/ 13156 h 109465"/>
                <a:gd name="connsiteX9" fmla="*/ 147762 w 224859"/>
                <a:gd name="connsiteY9" fmla="*/ 14107 h 109465"/>
                <a:gd name="connsiteX10" fmla="*/ 139494 w 224859"/>
                <a:gd name="connsiteY10" fmla="*/ 14396 h 109465"/>
                <a:gd name="connsiteX11" fmla="*/ 127093 w 224859"/>
                <a:gd name="connsiteY11" fmla="*/ 16298 h 109465"/>
                <a:gd name="connsiteX12" fmla="*/ 116098 w 224859"/>
                <a:gd name="connsiteY12" fmla="*/ 12495 h 109465"/>
                <a:gd name="connsiteX13" fmla="*/ 101961 w 224859"/>
                <a:gd name="connsiteY13" fmla="*/ 22250 h 109465"/>
                <a:gd name="connsiteX14" fmla="*/ 93487 w 224859"/>
                <a:gd name="connsiteY14" fmla="*/ 17868 h 109465"/>
                <a:gd name="connsiteX15" fmla="*/ 83732 w 224859"/>
                <a:gd name="connsiteY15" fmla="*/ 24441 h 109465"/>
                <a:gd name="connsiteX16" fmla="*/ 80921 w 224859"/>
                <a:gd name="connsiteY16" fmla="*/ 34155 h 109465"/>
                <a:gd name="connsiteX17" fmla="*/ 67114 w 224859"/>
                <a:gd name="connsiteY17" fmla="*/ 40479 h 109465"/>
                <a:gd name="connsiteX18" fmla="*/ 61451 w 224859"/>
                <a:gd name="connsiteY18" fmla="*/ 23490 h 109465"/>
                <a:gd name="connsiteX19" fmla="*/ 29126 w 224859"/>
                <a:gd name="connsiteY19" fmla="*/ 2161 h 109465"/>
                <a:gd name="connsiteX20" fmla="*/ 32268 w 224859"/>
                <a:gd name="connsiteY20" fmla="*/ 14107 h 109465"/>
                <a:gd name="connsiteX21" fmla="*/ 24414 w 224859"/>
                <a:gd name="connsiteY21" fmla="*/ 13445 h 109465"/>
                <a:gd name="connsiteX22" fmla="*/ 10608 w 224859"/>
                <a:gd name="connsiteY22" fmla="*/ 18778 h 109465"/>
                <a:gd name="connsiteX23" fmla="*/ -57 w 224859"/>
                <a:gd name="connsiteY23" fmla="*/ 32915 h 109465"/>
                <a:gd name="connsiteX24" fmla="*/ 20322 w 224859"/>
                <a:gd name="connsiteY24" fmla="*/ 37958 h 109465"/>
                <a:gd name="connsiteX25" fmla="*/ 46074 w 224859"/>
                <a:gd name="connsiteY25" fmla="*/ 37958 h 109465"/>
                <a:gd name="connsiteX26" fmla="*/ 41941 w 224859"/>
                <a:gd name="connsiteY26" fmla="*/ 48292 h 109465"/>
                <a:gd name="connsiteX27" fmla="*/ 30987 w 224859"/>
                <a:gd name="connsiteY27" fmla="*/ 54286 h 109465"/>
                <a:gd name="connsiteX28" fmla="*/ 6805 w 224859"/>
                <a:gd name="connsiteY28" fmla="*/ 60858 h 109465"/>
                <a:gd name="connsiteX29" fmla="*/ 37559 w 224859"/>
                <a:gd name="connsiteY29" fmla="*/ 61478 h 109465"/>
                <a:gd name="connsiteX30" fmla="*/ 45082 w 224859"/>
                <a:gd name="connsiteY30" fmla="*/ 69332 h 109465"/>
                <a:gd name="connsiteX31" fmla="*/ 51365 w 224859"/>
                <a:gd name="connsiteY31" fmla="*/ 76566 h 109465"/>
                <a:gd name="connsiteX32" fmla="*/ 44173 w 224859"/>
                <a:gd name="connsiteY32" fmla="*/ 86321 h 109465"/>
                <a:gd name="connsiteX33" fmla="*/ 33467 w 224859"/>
                <a:gd name="connsiteY33" fmla="*/ 93225 h 109465"/>
                <a:gd name="connsiteX34" fmla="*/ 60459 w 224859"/>
                <a:gd name="connsiteY34" fmla="*/ 92274 h 109465"/>
                <a:gd name="connsiteX35" fmla="*/ 99109 w 224859"/>
                <a:gd name="connsiteY35" fmla="*/ 107651 h 109465"/>
                <a:gd name="connsiteX36" fmla="*/ 135815 w 224859"/>
                <a:gd name="connsiteY36" fmla="*/ 99384 h 109465"/>
                <a:gd name="connsiteX37" fmla="*/ 162188 w 224859"/>
                <a:gd name="connsiteY37" fmla="*/ 90579 h 109465"/>
                <a:gd name="connsiteX38" fmla="*/ 190421 w 224859"/>
                <a:gd name="connsiteY38" fmla="*/ 79377 h 10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4859" h="109465">
                  <a:moveTo>
                    <a:pt x="190421" y="79377"/>
                  </a:moveTo>
                  <a:cubicBezTo>
                    <a:pt x="202822" y="78757"/>
                    <a:pt x="202367" y="65281"/>
                    <a:pt x="207368" y="65901"/>
                  </a:cubicBezTo>
                  <a:cubicBezTo>
                    <a:pt x="212370" y="66521"/>
                    <a:pt x="220555" y="56477"/>
                    <a:pt x="223903" y="50193"/>
                  </a:cubicBezTo>
                  <a:cubicBezTo>
                    <a:pt x="227251" y="43910"/>
                    <a:pt x="220431" y="32626"/>
                    <a:pt x="212908" y="32626"/>
                  </a:cubicBezTo>
                  <a:cubicBezTo>
                    <a:pt x="205384" y="32626"/>
                    <a:pt x="199721" y="26632"/>
                    <a:pt x="201292" y="22250"/>
                  </a:cubicBezTo>
                  <a:cubicBezTo>
                    <a:pt x="202863" y="17868"/>
                    <a:pt x="197158" y="12205"/>
                    <a:pt x="197530" y="9064"/>
                  </a:cubicBezTo>
                  <a:cubicBezTo>
                    <a:pt x="197902" y="5922"/>
                    <a:pt x="188106" y="8733"/>
                    <a:pt x="183063" y="10015"/>
                  </a:cubicBezTo>
                  <a:cubicBezTo>
                    <a:pt x="178020" y="11296"/>
                    <a:pt x="167396" y="-2386"/>
                    <a:pt x="162684" y="259"/>
                  </a:cubicBezTo>
                  <a:cubicBezTo>
                    <a:pt x="157971" y="2905"/>
                    <a:pt x="161402" y="9395"/>
                    <a:pt x="160162" y="13156"/>
                  </a:cubicBezTo>
                  <a:cubicBezTo>
                    <a:pt x="158922" y="16918"/>
                    <a:pt x="147762" y="9684"/>
                    <a:pt x="147762" y="14107"/>
                  </a:cubicBezTo>
                  <a:cubicBezTo>
                    <a:pt x="147762" y="18530"/>
                    <a:pt x="143049" y="19109"/>
                    <a:pt x="139494" y="14396"/>
                  </a:cubicBezTo>
                  <a:cubicBezTo>
                    <a:pt x="135939" y="9684"/>
                    <a:pt x="127093" y="12495"/>
                    <a:pt x="127093" y="16298"/>
                  </a:cubicBezTo>
                  <a:cubicBezTo>
                    <a:pt x="127093" y="20101"/>
                    <a:pt x="123332" y="16918"/>
                    <a:pt x="116098" y="12495"/>
                  </a:cubicBezTo>
                  <a:cubicBezTo>
                    <a:pt x="108864" y="8072"/>
                    <a:pt x="101341" y="17538"/>
                    <a:pt x="101961" y="22250"/>
                  </a:cubicBezTo>
                  <a:cubicBezTo>
                    <a:pt x="102581" y="26962"/>
                    <a:pt x="99439" y="28203"/>
                    <a:pt x="93487" y="17868"/>
                  </a:cubicBezTo>
                  <a:cubicBezTo>
                    <a:pt x="87535" y="7534"/>
                    <a:pt x="80590" y="18778"/>
                    <a:pt x="83732" y="24441"/>
                  </a:cubicBezTo>
                  <a:cubicBezTo>
                    <a:pt x="86873" y="30104"/>
                    <a:pt x="85633" y="36842"/>
                    <a:pt x="80921" y="34155"/>
                  </a:cubicBezTo>
                  <a:cubicBezTo>
                    <a:pt x="76208" y="31468"/>
                    <a:pt x="69925" y="36056"/>
                    <a:pt x="67114" y="40479"/>
                  </a:cubicBezTo>
                  <a:cubicBezTo>
                    <a:pt x="64304" y="44902"/>
                    <a:pt x="54218" y="27583"/>
                    <a:pt x="61451" y="23490"/>
                  </a:cubicBezTo>
                  <a:cubicBezTo>
                    <a:pt x="68685" y="19398"/>
                    <a:pt x="38551" y="2161"/>
                    <a:pt x="29126" y="2161"/>
                  </a:cubicBezTo>
                  <a:cubicBezTo>
                    <a:pt x="19702" y="2161"/>
                    <a:pt x="25985" y="9064"/>
                    <a:pt x="32268" y="14107"/>
                  </a:cubicBezTo>
                  <a:cubicBezTo>
                    <a:pt x="38551" y="19150"/>
                    <a:pt x="27845" y="17868"/>
                    <a:pt x="24414" y="13445"/>
                  </a:cubicBezTo>
                  <a:cubicBezTo>
                    <a:pt x="20983" y="9023"/>
                    <a:pt x="14369" y="12495"/>
                    <a:pt x="10608" y="18778"/>
                  </a:cubicBezTo>
                  <a:cubicBezTo>
                    <a:pt x="6846" y="25061"/>
                    <a:pt x="563" y="28533"/>
                    <a:pt x="-57" y="32915"/>
                  </a:cubicBezTo>
                  <a:cubicBezTo>
                    <a:pt x="-677" y="37297"/>
                    <a:pt x="10608" y="42050"/>
                    <a:pt x="20322" y="37958"/>
                  </a:cubicBezTo>
                  <a:cubicBezTo>
                    <a:pt x="30036" y="33866"/>
                    <a:pt x="40990" y="33246"/>
                    <a:pt x="46074" y="37958"/>
                  </a:cubicBezTo>
                  <a:cubicBezTo>
                    <a:pt x="51159" y="42670"/>
                    <a:pt x="36980" y="44530"/>
                    <a:pt x="41941" y="48292"/>
                  </a:cubicBezTo>
                  <a:cubicBezTo>
                    <a:pt x="46901" y="52054"/>
                    <a:pt x="42891" y="55237"/>
                    <a:pt x="30987" y="54286"/>
                  </a:cubicBezTo>
                  <a:cubicBezTo>
                    <a:pt x="19082" y="53335"/>
                    <a:pt x="4614" y="56766"/>
                    <a:pt x="6805" y="60858"/>
                  </a:cubicBezTo>
                  <a:cubicBezTo>
                    <a:pt x="8996" y="64951"/>
                    <a:pt x="37228" y="57427"/>
                    <a:pt x="37559" y="61478"/>
                  </a:cubicBezTo>
                  <a:cubicBezTo>
                    <a:pt x="37890" y="65529"/>
                    <a:pt x="37559" y="72474"/>
                    <a:pt x="45082" y="69332"/>
                  </a:cubicBezTo>
                  <a:cubicBezTo>
                    <a:pt x="52605" y="66191"/>
                    <a:pt x="47604" y="74995"/>
                    <a:pt x="51365" y="76566"/>
                  </a:cubicBezTo>
                  <a:cubicBezTo>
                    <a:pt x="55127" y="78137"/>
                    <a:pt x="54176" y="85660"/>
                    <a:pt x="44173" y="86321"/>
                  </a:cubicBezTo>
                  <a:cubicBezTo>
                    <a:pt x="34170" y="86983"/>
                    <a:pt x="29209" y="88926"/>
                    <a:pt x="33467" y="93225"/>
                  </a:cubicBezTo>
                  <a:cubicBezTo>
                    <a:pt x="38799" y="98557"/>
                    <a:pt x="50001" y="94754"/>
                    <a:pt x="60459" y="92274"/>
                  </a:cubicBezTo>
                  <a:cubicBezTo>
                    <a:pt x="70917" y="89794"/>
                    <a:pt x="86543" y="102608"/>
                    <a:pt x="99109" y="107651"/>
                  </a:cubicBezTo>
                  <a:cubicBezTo>
                    <a:pt x="111675" y="112694"/>
                    <a:pt x="133294" y="105749"/>
                    <a:pt x="135815" y="99384"/>
                  </a:cubicBezTo>
                  <a:cubicBezTo>
                    <a:pt x="138337" y="93018"/>
                    <a:pt x="155285" y="95250"/>
                    <a:pt x="162188" y="90579"/>
                  </a:cubicBezTo>
                  <a:cubicBezTo>
                    <a:pt x="170372" y="84292"/>
                    <a:pt x="180153" y="80414"/>
                    <a:pt x="190421" y="79377"/>
                  </a:cubicBezTo>
                  <a:close/>
                </a:path>
              </a:pathLst>
            </a:custGeom>
            <a:grpFill/>
            <a:ln w="6350" cap="flat">
              <a:solidFill>
                <a:schemeClr val="bg1"/>
              </a:solidFill>
              <a:prstDash val="solid"/>
              <a:miter/>
            </a:ln>
          </p:spPr>
          <p:txBody>
            <a:bodyPr rtlCol="0" anchor="ctr"/>
            <a:lstStyle/>
            <a:p>
              <a:endParaRPr lang="uk-UA"/>
            </a:p>
          </p:txBody>
        </p:sp>
        <p:sp>
          <p:nvSpPr>
            <p:cNvPr id="468" name="Freeform: Shape 467">
              <a:extLst>
                <a:ext uri="{FF2B5EF4-FFF2-40B4-BE49-F238E27FC236}">
                  <a16:creationId xmlns:a16="http://schemas.microsoft.com/office/drawing/2014/main" id="{F8F7837A-1390-4B58-878D-7A20E08CCF22}"/>
                </a:ext>
              </a:extLst>
            </p:cNvPr>
            <p:cNvSpPr/>
            <p:nvPr/>
          </p:nvSpPr>
          <p:spPr>
            <a:xfrm>
              <a:off x="4446188" y="1917489"/>
              <a:ext cx="89309" cy="105485"/>
            </a:xfrm>
            <a:custGeom>
              <a:avLst/>
              <a:gdLst>
                <a:gd name="connsiteX0" fmla="*/ 83735 w 89308"/>
                <a:gd name="connsiteY0" fmla="*/ 32488 h 105486"/>
                <a:gd name="connsiteX1" fmla="*/ 76708 w 89308"/>
                <a:gd name="connsiteY1" fmla="*/ 26122 h 105486"/>
                <a:gd name="connsiteX2" fmla="*/ 64307 w 89308"/>
                <a:gd name="connsiteY2" fmla="*/ 29925 h 105486"/>
                <a:gd name="connsiteX3" fmla="*/ 51038 w 89308"/>
                <a:gd name="connsiteY3" fmla="*/ 27073 h 105486"/>
                <a:gd name="connsiteX4" fmla="*/ 55792 w 89308"/>
                <a:gd name="connsiteY4" fmla="*/ 14672 h 105486"/>
                <a:gd name="connsiteX5" fmla="*/ 61579 w 89308"/>
                <a:gd name="connsiteY5" fmla="*/ 2602 h 105486"/>
                <a:gd name="connsiteX6" fmla="*/ 58933 w 89308"/>
                <a:gd name="connsiteY6" fmla="*/ 2106 h 105486"/>
                <a:gd name="connsiteX7" fmla="*/ 37604 w 89308"/>
                <a:gd name="connsiteY7" fmla="*/ 6529 h 105486"/>
                <a:gd name="connsiteX8" fmla="*/ 47649 w 89308"/>
                <a:gd name="connsiteY8" fmla="*/ 16574 h 105486"/>
                <a:gd name="connsiteX9" fmla="*/ 30370 w 89308"/>
                <a:gd name="connsiteY9" fmla="*/ 25378 h 105486"/>
                <a:gd name="connsiteX10" fmla="*/ 7759 w 89308"/>
                <a:gd name="connsiteY10" fmla="*/ 25668 h 105486"/>
                <a:gd name="connsiteX11" fmla="*/ 10280 w 89308"/>
                <a:gd name="connsiteY11" fmla="*/ 41706 h 105486"/>
                <a:gd name="connsiteX12" fmla="*/ 19995 w 89308"/>
                <a:gd name="connsiteY12" fmla="*/ 56753 h 105486"/>
                <a:gd name="connsiteX13" fmla="*/ 14332 w 89308"/>
                <a:gd name="connsiteY13" fmla="*/ 74651 h 105486"/>
                <a:gd name="connsiteX14" fmla="*/ 236 w 89308"/>
                <a:gd name="connsiteY14" fmla="*/ 88458 h 105486"/>
                <a:gd name="connsiteX15" fmla="*/ 21276 w 89308"/>
                <a:gd name="connsiteY15" fmla="*/ 105405 h 105486"/>
                <a:gd name="connsiteX16" fmla="*/ 57983 w 89308"/>
                <a:gd name="connsiteY16" fmla="*/ 90359 h 105486"/>
                <a:gd name="connsiteX17" fmla="*/ 84025 w 89308"/>
                <a:gd name="connsiteY17" fmla="*/ 85027 h 105486"/>
                <a:gd name="connsiteX18" fmla="*/ 84025 w 89308"/>
                <a:gd name="connsiteY18" fmla="*/ 35712 h 105486"/>
                <a:gd name="connsiteX19" fmla="*/ 83735 w 89308"/>
                <a:gd name="connsiteY19" fmla="*/ 32488 h 10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9308" h="105486">
                  <a:moveTo>
                    <a:pt x="83735" y="32488"/>
                  </a:moveTo>
                  <a:cubicBezTo>
                    <a:pt x="81172" y="30636"/>
                    <a:pt x="78816" y="28503"/>
                    <a:pt x="76708" y="26122"/>
                  </a:cubicBezTo>
                  <a:cubicBezTo>
                    <a:pt x="68441" y="16615"/>
                    <a:pt x="65299" y="24221"/>
                    <a:pt x="64307" y="29925"/>
                  </a:cubicBezTo>
                  <a:cubicBezTo>
                    <a:pt x="63315" y="35630"/>
                    <a:pt x="55792" y="28024"/>
                    <a:pt x="51038" y="27073"/>
                  </a:cubicBezTo>
                  <a:cubicBezTo>
                    <a:pt x="46285" y="26122"/>
                    <a:pt x="52444" y="17111"/>
                    <a:pt x="55792" y="14672"/>
                  </a:cubicBezTo>
                  <a:cubicBezTo>
                    <a:pt x="58975" y="11374"/>
                    <a:pt x="61000" y="7141"/>
                    <a:pt x="61579" y="2602"/>
                  </a:cubicBezTo>
                  <a:cubicBezTo>
                    <a:pt x="60670" y="2602"/>
                    <a:pt x="59760" y="2433"/>
                    <a:pt x="58933" y="2106"/>
                  </a:cubicBezTo>
                  <a:cubicBezTo>
                    <a:pt x="50170" y="-1325"/>
                    <a:pt x="37893" y="-1325"/>
                    <a:pt x="37604" y="6529"/>
                  </a:cubicBezTo>
                  <a:cubicBezTo>
                    <a:pt x="37314" y="14383"/>
                    <a:pt x="47318" y="11572"/>
                    <a:pt x="47649" y="16574"/>
                  </a:cubicBezTo>
                  <a:cubicBezTo>
                    <a:pt x="47979" y="21575"/>
                    <a:pt x="37604" y="20335"/>
                    <a:pt x="30370" y="25378"/>
                  </a:cubicBezTo>
                  <a:cubicBezTo>
                    <a:pt x="23136" y="30421"/>
                    <a:pt x="15282" y="21906"/>
                    <a:pt x="7759" y="25668"/>
                  </a:cubicBezTo>
                  <a:cubicBezTo>
                    <a:pt x="236" y="29429"/>
                    <a:pt x="16026" y="33935"/>
                    <a:pt x="10280" y="41706"/>
                  </a:cubicBezTo>
                  <a:cubicBezTo>
                    <a:pt x="4535" y="49477"/>
                    <a:pt x="10570" y="49229"/>
                    <a:pt x="19995" y="56753"/>
                  </a:cubicBezTo>
                  <a:cubicBezTo>
                    <a:pt x="29419" y="64276"/>
                    <a:pt x="14332" y="66177"/>
                    <a:pt x="14332" y="74651"/>
                  </a:cubicBezTo>
                  <a:cubicBezTo>
                    <a:pt x="14332" y="83125"/>
                    <a:pt x="2716" y="82918"/>
                    <a:pt x="236" y="88458"/>
                  </a:cubicBezTo>
                  <a:cubicBezTo>
                    <a:pt x="-2244" y="93997"/>
                    <a:pt x="10280" y="105405"/>
                    <a:pt x="21276" y="105405"/>
                  </a:cubicBezTo>
                  <a:cubicBezTo>
                    <a:pt x="34793" y="104368"/>
                    <a:pt x="47649" y="99106"/>
                    <a:pt x="57983" y="90359"/>
                  </a:cubicBezTo>
                  <a:cubicBezTo>
                    <a:pt x="68647" y="80314"/>
                    <a:pt x="74517" y="90028"/>
                    <a:pt x="84025" y="85027"/>
                  </a:cubicBezTo>
                  <a:cubicBezTo>
                    <a:pt x="93532" y="80025"/>
                    <a:pt x="87827" y="43277"/>
                    <a:pt x="84025" y="35712"/>
                  </a:cubicBezTo>
                  <a:cubicBezTo>
                    <a:pt x="83487" y="34720"/>
                    <a:pt x="83405" y="33559"/>
                    <a:pt x="83735" y="32488"/>
                  </a:cubicBezTo>
                  <a:close/>
                </a:path>
              </a:pathLst>
            </a:custGeom>
            <a:grpFill/>
            <a:ln w="6350" cap="flat">
              <a:solidFill>
                <a:schemeClr val="bg1"/>
              </a:solidFill>
              <a:prstDash val="solid"/>
              <a:miter/>
            </a:ln>
          </p:spPr>
          <p:txBody>
            <a:bodyPr rtlCol="0" anchor="ctr"/>
            <a:lstStyle/>
            <a:p>
              <a:endParaRPr lang="uk-UA"/>
            </a:p>
          </p:txBody>
        </p:sp>
        <p:sp>
          <p:nvSpPr>
            <p:cNvPr id="469" name="Freeform: Shape 468">
              <a:extLst>
                <a:ext uri="{FF2B5EF4-FFF2-40B4-BE49-F238E27FC236}">
                  <a16:creationId xmlns:a16="http://schemas.microsoft.com/office/drawing/2014/main" id="{89027A77-4F12-4AE3-A0C1-CF77B9134156}"/>
                </a:ext>
              </a:extLst>
            </p:cNvPr>
            <p:cNvSpPr/>
            <p:nvPr/>
          </p:nvSpPr>
          <p:spPr>
            <a:xfrm>
              <a:off x="4495614" y="1744413"/>
              <a:ext cx="210581" cy="322122"/>
            </a:xfrm>
            <a:custGeom>
              <a:avLst/>
              <a:gdLst>
                <a:gd name="connsiteX0" fmla="*/ 38733 w 210580"/>
                <a:gd name="connsiteY0" fmla="*/ 171505 h 322123"/>
                <a:gd name="connsiteX1" fmla="*/ 12195 w 210580"/>
                <a:gd name="connsiteY1" fmla="*/ 175638 h 322123"/>
                <a:gd name="connsiteX2" fmla="*/ 6408 w 210580"/>
                <a:gd name="connsiteY2" fmla="*/ 187708 h 322123"/>
                <a:gd name="connsiteX3" fmla="*/ 1654 w 210580"/>
                <a:gd name="connsiteY3" fmla="*/ 200109 h 322123"/>
                <a:gd name="connsiteX4" fmla="*/ 14924 w 210580"/>
                <a:gd name="connsiteY4" fmla="*/ 202961 h 322123"/>
                <a:gd name="connsiteX5" fmla="*/ 27324 w 210580"/>
                <a:gd name="connsiteY5" fmla="*/ 199158 h 322123"/>
                <a:gd name="connsiteX6" fmla="*/ 34351 w 210580"/>
                <a:gd name="connsiteY6" fmla="*/ 205524 h 322123"/>
                <a:gd name="connsiteX7" fmla="*/ 50886 w 210580"/>
                <a:gd name="connsiteY7" fmla="*/ 195314 h 322123"/>
                <a:gd name="connsiteX8" fmla="*/ 38733 w 210580"/>
                <a:gd name="connsiteY8" fmla="*/ 171505 h 322123"/>
                <a:gd name="connsiteX9" fmla="*/ 210485 w 210580"/>
                <a:gd name="connsiteY9" fmla="*/ 249341 h 322123"/>
                <a:gd name="connsiteX10" fmla="*/ 188164 w 210580"/>
                <a:gd name="connsiteY10" fmla="*/ 238345 h 322123"/>
                <a:gd name="connsiteX11" fmla="*/ 177830 w 210580"/>
                <a:gd name="connsiteY11" fmla="*/ 237105 h 322123"/>
                <a:gd name="connsiteX12" fmla="*/ 177499 w 210580"/>
                <a:gd name="connsiteY12" fmla="*/ 225490 h 322123"/>
                <a:gd name="connsiteX13" fmla="*/ 170596 w 210580"/>
                <a:gd name="connsiteY13" fmla="*/ 213874 h 322123"/>
                <a:gd name="connsiteX14" fmla="*/ 154598 w 210580"/>
                <a:gd name="connsiteY14" fmla="*/ 188122 h 322123"/>
                <a:gd name="connsiteX15" fmla="*/ 140462 w 210580"/>
                <a:gd name="connsiteY15" fmla="*/ 162369 h 322123"/>
                <a:gd name="connsiteX16" fmla="*/ 126325 w 210580"/>
                <a:gd name="connsiteY16" fmla="*/ 151704 h 322123"/>
                <a:gd name="connsiteX17" fmla="*/ 107186 w 210580"/>
                <a:gd name="connsiteY17" fmla="*/ 148563 h 322123"/>
                <a:gd name="connsiteX18" fmla="*/ 114709 w 210580"/>
                <a:gd name="connsiteY18" fmla="*/ 134757 h 322123"/>
                <a:gd name="connsiteX19" fmla="*/ 131244 w 210580"/>
                <a:gd name="connsiteY19" fmla="*/ 97554 h 322123"/>
                <a:gd name="connsiteX20" fmla="*/ 92016 w 210580"/>
                <a:gd name="connsiteY20" fmla="*/ 95652 h 322123"/>
                <a:gd name="connsiteX21" fmla="*/ 84782 w 210580"/>
                <a:gd name="connsiteY21" fmla="*/ 88749 h 322123"/>
                <a:gd name="connsiteX22" fmla="*/ 100779 w 210580"/>
                <a:gd name="connsiteY22" fmla="*/ 71181 h 322123"/>
                <a:gd name="connsiteX23" fmla="*/ 103962 w 210580"/>
                <a:gd name="connsiteY23" fmla="*/ 58780 h 322123"/>
                <a:gd name="connsiteX24" fmla="*/ 94537 w 210580"/>
                <a:gd name="connsiteY24" fmla="*/ 67254 h 322123"/>
                <a:gd name="connsiteX25" fmla="*/ 71595 w 210580"/>
                <a:gd name="connsiteY25" fmla="*/ 67585 h 322123"/>
                <a:gd name="connsiteX26" fmla="*/ 58409 w 210580"/>
                <a:gd name="connsiteY26" fmla="*/ 85484 h 322123"/>
                <a:gd name="connsiteX27" fmla="*/ 48985 w 210580"/>
                <a:gd name="connsiteY27" fmla="*/ 99910 h 322123"/>
                <a:gd name="connsiteX28" fmla="*/ 43652 w 210580"/>
                <a:gd name="connsiteY28" fmla="*/ 105862 h 322123"/>
                <a:gd name="connsiteX29" fmla="*/ 30796 w 210580"/>
                <a:gd name="connsiteY29" fmla="*/ 101150 h 322123"/>
                <a:gd name="connsiteX30" fmla="*/ 46173 w 210580"/>
                <a:gd name="connsiteY30" fmla="*/ 113551 h 322123"/>
                <a:gd name="connsiteX31" fmla="*/ 38320 w 210580"/>
                <a:gd name="connsiteY31" fmla="*/ 129259 h 322123"/>
                <a:gd name="connsiteX32" fmla="*/ 49646 w 210580"/>
                <a:gd name="connsiteY32" fmla="*/ 140544 h 322123"/>
                <a:gd name="connsiteX33" fmla="*/ 32037 w 210580"/>
                <a:gd name="connsiteY33" fmla="*/ 153730 h 322123"/>
                <a:gd name="connsiteX34" fmla="*/ 47124 w 210580"/>
                <a:gd name="connsiteY34" fmla="*/ 148397 h 322123"/>
                <a:gd name="connsiteX35" fmla="*/ 55929 w 210580"/>
                <a:gd name="connsiteY35" fmla="*/ 161253 h 322123"/>
                <a:gd name="connsiteX36" fmla="*/ 68330 w 210580"/>
                <a:gd name="connsiteY36" fmla="*/ 144719 h 322123"/>
                <a:gd name="connsiteX37" fmla="*/ 69900 w 210580"/>
                <a:gd name="connsiteY37" fmla="*/ 159476 h 322123"/>
                <a:gd name="connsiteX38" fmla="*/ 62336 w 210580"/>
                <a:gd name="connsiteY38" fmla="*/ 180805 h 322123"/>
                <a:gd name="connsiteX39" fmla="*/ 92801 w 210580"/>
                <a:gd name="connsiteY39" fmla="*/ 177994 h 322123"/>
                <a:gd name="connsiteX40" fmla="*/ 98464 w 210580"/>
                <a:gd name="connsiteY40" fmla="*/ 184277 h 322123"/>
                <a:gd name="connsiteX41" fmla="*/ 101936 w 210580"/>
                <a:gd name="connsiteY41" fmla="*/ 197464 h 322123"/>
                <a:gd name="connsiteX42" fmla="*/ 107558 w 210580"/>
                <a:gd name="connsiteY42" fmla="*/ 205318 h 322123"/>
                <a:gd name="connsiteX43" fmla="*/ 105698 w 210580"/>
                <a:gd name="connsiteY43" fmla="*/ 224456 h 322123"/>
                <a:gd name="connsiteX44" fmla="*/ 84038 w 210580"/>
                <a:gd name="connsiteY44" fmla="*/ 225407 h 322123"/>
                <a:gd name="connsiteX45" fmla="*/ 77424 w 210580"/>
                <a:gd name="connsiteY45" fmla="*/ 228838 h 322123"/>
                <a:gd name="connsiteX46" fmla="*/ 71141 w 210580"/>
                <a:gd name="connsiteY46" fmla="*/ 242024 h 322123"/>
                <a:gd name="connsiteX47" fmla="*/ 83542 w 210580"/>
                <a:gd name="connsiteY47" fmla="*/ 250291 h 322123"/>
                <a:gd name="connsiteX48" fmla="*/ 63122 w 210580"/>
                <a:gd name="connsiteY48" fmla="*/ 264718 h 322123"/>
                <a:gd name="connsiteX49" fmla="*/ 71389 w 210580"/>
                <a:gd name="connsiteY49" fmla="*/ 273522 h 322123"/>
                <a:gd name="connsiteX50" fmla="*/ 83790 w 210580"/>
                <a:gd name="connsiteY50" fmla="*/ 276333 h 322123"/>
                <a:gd name="connsiteX51" fmla="*/ 106070 w 210580"/>
                <a:gd name="connsiteY51" fmla="*/ 279475 h 322123"/>
                <a:gd name="connsiteX52" fmla="*/ 107930 w 210580"/>
                <a:gd name="connsiteY52" fmla="*/ 284807 h 322123"/>
                <a:gd name="connsiteX53" fmla="*/ 84410 w 210580"/>
                <a:gd name="connsiteY53" fmla="*/ 287949 h 322123"/>
                <a:gd name="connsiteX54" fmla="*/ 57417 w 210580"/>
                <a:gd name="connsiteY54" fmla="*/ 321225 h 322123"/>
                <a:gd name="connsiteX55" fmla="*/ 73083 w 210580"/>
                <a:gd name="connsiteY55" fmla="*/ 312461 h 322123"/>
                <a:gd name="connsiteX56" fmla="*/ 88791 w 210580"/>
                <a:gd name="connsiteY56" fmla="*/ 315561 h 322123"/>
                <a:gd name="connsiteX57" fmla="*/ 98216 w 210580"/>
                <a:gd name="connsiteY57" fmla="*/ 306178 h 322123"/>
                <a:gd name="connsiteX58" fmla="*/ 113593 w 210580"/>
                <a:gd name="connsiteY58" fmla="*/ 303987 h 322123"/>
                <a:gd name="connsiteX59" fmla="*/ 130128 w 210580"/>
                <a:gd name="connsiteY59" fmla="*/ 299275 h 322123"/>
                <a:gd name="connsiteX60" fmla="*/ 147075 w 210580"/>
                <a:gd name="connsiteY60" fmla="*/ 303409 h 322123"/>
                <a:gd name="connsiteX61" fmla="*/ 170927 w 210580"/>
                <a:gd name="connsiteY61" fmla="*/ 299027 h 322123"/>
                <a:gd name="connsiteX62" fmla="*/ 200441 w 210580"/>
                <a:gd name="connsiteY62" fmla="*/ 286626 h 322123"/>
                <a:gd name="connsiteX63" fmla="*/ 191346 w 210580"/>
                <a:gd name="connsiteY63" fmla="*/ 282244 h 322123"/>
                <a:gd name="connsiteX64" fmla="*/ 192876 w 210580"/>
                <a:gd name="connsiteY64" fmla="*/ 269843 h 322123"/>
                <a:gd name="connsiteX65" fmla="*/ 210485 w 210580"/>
                <a:gd name="connsiteY65" fmla="*/ 249341 h 322123"/>
                <a:gd name="connsiteX66" fmla="*/ 21785 w 210580"/>
                <a:gd name="connsiteY66" fmla="*/ 91725 h 322123"/>
                <a:gd name="connsiteX67" fmla="*/ 35922 w 210580"/>
                <a:gd name="connsiteY67" fmla="*/ 72876 h 322123"/>
                <a:gd name="connsiteX68" fmla="*/ 21785 w 210580"/>
                <a:gd name="connsiteY68" fmla="*/ 91725 h 322123"/>
                <a:gd name="connsiteX69" fmla="*/ 143314 w 210580"/>
                <a:gd name="connsiteY69" fmla="*/ 23603 h 322123"/>
                <a:gd name="connsiteX70" fmla="*/ 146745 w 210580"/>
                <a:gd name="connsiteY70" fmla="*/ 83 h 322123"/>
                <a:gd name="connsiteX71" fmla="*/ 143314 w 210580"/>
                <a:gd name="connsiteY71" fmla="*/ 23603 h 32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10580" h="322123">
                  <a:moveTo>
                    <a:pt x="38733" y="171505"/>
                  </a:moveTo>
                  <a:cubicBezTo>
                    <a:pt x="30838" y="163816"/>
                    <a:pt x="20587" y="175845"/>
                    <a:pt x="12195" y="175638"/>
                  </a:cubicBezTo>
                  <a:cubicBezTo>
                    <a:pt x="11616" y="180177"/>
                    <a:pt x="9591" y="184410"/>
                    <a:pt x="6408" y="187708"/>
                  </a:cubicBezTo>
                  <a:cubicBezTo>
                    <a:pt x="3060" y="190106"/>
                    <a:pt x="-3099" y="199117"/>
                    <a:pt x="1654" y="200109"/>
                  </a:cubicBezTo>
                  <a:cubicBezTo>
                    <a:pt x="6408" y="201101"/>
                    <a:pt x="14055" y="208624"/>
                    <a:pt x="14924" y="202961"/>
                  </a:cubicBezTo>
                  <a:cubicBezTo>
                    <a:pt x="15791" y="197298"/>
                    <a:pt x="19057" y="189651"/>
                    <a:pt x="27324" y="199158"/>
                  </a:cubicBezTo>
                  <a:cubicBezTo>
                    <a:pt x="29433" y="201539"/>
                    <a:pt x="31789" y="203672"/>
                    <a:pt x="34351" y="205524"/>
                  </a:cubicBezTo>
                  <a:cubicBezTo>
                    <a:pt x="35633" y="201391"/>
                    <a:pt x="45554" y="200481"/>
                    <a:pt x="50886" y="195314"/>
                  </a:cubicBezTo>
                  <a:cubicBezTo>
                    <a:pt x="56962" y="189072"/>
                    <a:pt x="47538" y="179978"/>
                    <a:pt x="38733" y="171505"/>
                  </a:cubicBezTo>
                  <a:close/>
                  <a:moveTo>
                    <a:pt x="210485" y="249341"/>
                  </a:moveTo>
                  <a:cubicBezTo>
                    <a:pt x="211105" y="239916"/>
                    <a:pt x="190396" y="233344"/>
                    <a:pt x="188164" y="238345"/>
                  </a:cubicBezTo>
                  <a:cubicBezTo>
                    <a:pt x="185932" y="243347"/>
                    <a:pt x="181261" y="242768"/>
                    <a:pt x="177830" y="237105"/>
                  </a:cubicBezTo>
                  <a:cubicBezTo>
                    <a:pt x="174399" y="231442"/>
                    <a:pt x="180971" y="226110"/>
                    <a:pt x="177499" y="225490"/>
                  </a:cubicBezTo>
                  <a:cubicBezTo>
                    <a:pt x="174027" y="224870"/>
                    <a:pt x="169686" y="216974"/>
                    <a:pt x="170596" y="213874"/>
                  </a:cubicBezTo>
                  <a:cubicBezTo>
                    <a:pt x="171505" y="210774"/>
                    <a:pt x="165264" y="190643"/>
                    <a:pt x="154598" y="188122"/>
                  </a:cubicBezTo>
                  <a:cubicBezTo>
                    <a:pt x="143934" y="185600"/>
                    <a:pt x="142198" y="170554"/>
                    <a:pt x="140462" y="162369"/>
                  </a:cubicBezTo>
                  <a:cubicBezTo>
                    <a:pt x="138725" y="154185"/>
                    <a:pt x="131657" y="158608"/>
                    <a:pt x="126325" y="151704"/>
                  </a:cubicBezTo>
                  <a:cubicBezTo>
                    <a:pt x="120993" y="144801"/>
                    <a:pt x="111898" y="148232"/>
                    <a:pt x="107186" y="148563"/>
                  </a:cubicBezTo>
                  <a:cubicBezTo>
                    <a:pt x="102473" y="148894"/>
                    <a:pt x="107186" y="139758"/>
                    <a:pt x="114709" y="134757"/>
                  </a:cubicBezTo>
                  <a:cubicBezTo>
                    <a:pt x="122232" y="129755"/>
                    <a:pt x="131244" y="103052"/>
                    <a:pt x="131244" y="97554"/>
                  </a:cubicBezTo>
                  <a:cubicBezTo>
                    <a:pt x="131244" y="92056"/>
                    <a:pt x="98175" y="92511"/>
                    <a:pt x="92016" y="95652"/>
                  </a:cubicBezTo>
                  <a:cubicBezTo>
                    <a:pt x="85857" y="98794"/>
                    <a:pt x="79615" y="90940"/>
                    <a:pt x="84782" y="88749"/>
                  </a:cubicBezTo>
                  <a:cubicBezTo>
                    <a:pt x="89949" y="86558"/>
                    <a:pt x="101316" y="75563"/>
                    <a:pt x="100779" y="71181"/>
                  </a:cubicBezTo>
                  <a:cubicBezTo>
                    <a:pt x="100242" y="66800"/>
                    <a:pt x="108674" y="62707"/>
                    <a:pt x="103962" y="58780"/>
                  </a:cubicBezTo>
                  <a:cubicBezTo>
                    <a:pt x="99250" y="54854"/>
                    <a:pt x="98588" y="64113"/>
                    <a:pt x="94537" y="67254"/>
                  </a:cubicBezTo>
                  <a:cubicBezTo>
                    <a:pt x="90486" y="70396"/>
                    <a:pt x="81351" y="69445"/>
                    <a:pt x="71595" y="67585"/>
                  </a:cubicBezTo>
                  <a:cubicBezTo>
                    <a:pt x="61840" y="65725"/>
                    <a:pt x="58120" y="79490"/>
                    <a:pt x="58409" y="85484"/>
                  </a:cubicBezTo>
                  <a:cubicBezTo>
                    <a:pt x="58698" y="91477"/>
                    <a:pt x="47124" y="94867"/>
                    <a:pt x="48985" y="99910"/>
                  </a:cubicBezTo>
                  <a:cubicBezTo>
                    <a:pt x="50844" y="104953"/>
                    <a:pt x="46794" y="108673"/>
                    <a:pt x="43652" y="105862"/>
                  </a:cubicBezTo>
                  <a:cubicBezTo>
                    <a:pt x="40510" y="103052"/>
                    <a:pt x="37080" y="96148"/>
                    <a:pt x="30796" y="101150"/>
                  </a:cubicBezTo>
                  <a:cubicBezTo>
                    <a:pt x="24513" y="106152"/>
                    <a:pt x="38030" y="112766"/>
                    <a:pt x="46173" y="113551"/>
                  </a:cubicBezTo>
                  <a:cubicBezTo>
                    <a:pt x="54317" y="114336"/>
                    <a:pt x="39890" y="120454"/>
                    <a:pt x="38320" y="129259"/>
                  </a:cubicBezTo>
                  <a:cubicBezTo>
                    <a:pt x="36749" y="138063"/>
                    <a:pt x="48985" y="134302"/>
                    <a:pt x="49646" y="140544"/>
                  </a:cubicBezTo>
                  <a:cubicBezTo>
                    <a:pt x="50307" y="146785"/>
                    <a:pt x="32037" y="147777"/>
                    <a:pt x="32037" y="153730"/>
                  </a:cubicBezTo>
                  <a:cubicBezTo>
                    <a:pt x="32037" y="159682"/>
                    <a:pt x="42412" y="150919"/>
                    <a:pt x="47124" y="148397"/>
                  </a:cubicBezTo>
                  <a:cubicBezTo>
                    <a:pt x="51837" y="145876"/>
                    <a:pt x="44603" y="163155"/>
                    <a:pt x="55929" y="161253"/>
                  </a:cubicBezTo>
                  <a:cubicBezTo>
                    <a:pt x="67255" y="159352"/>
                    <a:pt x="64196" y="144016"/>
                    <a:pt x="68330" y="144719"/>
                  </a:cubicBezTo>
                  <a:cubicBezTo>
                    <a:pt x="72463" y="145421"/>
                    <a:pt x="66428" y="152986"/>
                    <a:pt x="69900" y="159476"/>
                  </a:cubicBezTo>
                  <a:cubicBezTo>
                    <a:pt x="73373" y="165965"/>
                    <a:pt x="61633" y="176010"/>
                    <a:pt x="62336" y="180805"/>
                  </a:cubicBezTo>
                  <a:cubicBezTo>
                    <a:pt x="63039" y="185600"/>
                    <a:pt x="85567" y="185517"/>
                    <a:pt x="92801" y="177994"/>
                  </a:cubicBezTo>
                  <a:cubicBezTo>
                    <a:pt x="100035" y="170471"/>
                    <a:pt x="103466" y="178614"/>
                    <a:pt x="98464" y="184277"/>
                  </a:cubicBezTo>
                  <a:cubicBezTo>
                    <a:pt x="93462" y="189940"/>
                    <a:pt x="95653" y="195273"/>
                    <a:pt x="101936" y="197464"/>
                  </a:cubicBezTo>
                  <a:cubicBezTo>
                    <a:pt x="108219" y="199655"/>
                    <a:pt x="110410" y="200275"/>
                    <a:pt x="107558" y="205318"/>
                  </a:cubicBezTo>
                  <a:cubicBezTo>
                    <a:pt x="104706" y="210361"/>
                    <a:pt x="107227" y="219744"/>
                    <a:pt x="105698" y="224456"/>
                  </a:cubicBezTo>
                  <a:cubicBezTo>
                    <a:pt x="104168" y="229169"/>
                    <a:pt x="84658" y="228590"/>
                    <a:pt x="84038" y="225407"/>
                  </a:cubicBezTo>
                  <a:cubicBezTo>
                    <a:pt x="83418" y="222224"/>
                    <a:pt x="75233" y="224456"/>
                    <a:pt x="77424" y="228838"/>
                  </a:cubicBezTo>
                  <a:cubicBezTo>
                    <a:pt x="79615" y="233220"/>
                    <a:pt x="70521" y="237973"/>
                    <a:pt x="71141" y="242024"/>
                  </a:cubicBezTo>
                  <a:cubicBezTo>
                    <a:pt x="71761" y="246075"/>
                    <a:pt x="83542" y="245166"/>
                    <a:pt x="83542" y="250291"/>
                  </a:cubicBezTo>
                  <a:cubicBezTo>
                    <a:pt x="83542" y="255417"/>
                    <a:pt x="75274" y="261287"/>
                    <a:pt x="63122" y="264718"/>
                  </a:cubicBezTo>
                  <a:cubicBezTo>
                    <a:pt x="50969" y="268149"/>
                    <a:pt x="65643" y="277615"/>
                    <a:pt x="71389" y="273522"/>
                  </a:cubicBezTo>
                  <a:cubicBezTo>
                    <a:pt x="77134" y="269430"/>
                    <a:pt x="75770" y="276333"/>
                    <a:pt x="83790" y="276333"/>
                  </a:cubicBezTo>
                  <a:cubicBezTo>
                    <a:pt x="91809" y="276333"/>
                    <a:pt x="96976" y="282947"/>
                    <a:pt x="106070" y="279475"/>
                  </a:cubicBezTo>
                  <a:cubicBezTo>
                    <a:pt x="115164" y="276003"/>
                    <a:pt x="114874" y="279475"/>
                    <a:pt x="107930" y="284807"/>
                  </a:cubicBezTo>
                  <a:cubicBezTo>
                    <a:pt x="100985" y="290140"/>
                    <a:pt x="90693" y="284518"/>
                    <a:pt x="84410" y="287949"/>
                  </a:cubicBezTo>
                  <a:cubicBezTo>
                    <a:pt x="78126" y="291380"/>
                    <a:pt x="52581" y="315355"/>
                    <a:pt x="57417" y="321225"/>
                  </a:cubicBezTo>
                  <a:cubicBezTo>
                    <a:pt x="60228" y="324697"/>
                    <a:pt x="63990" y="316223"/>
                    <a:pt x="73083" y="312461"/>
                  </a:cubicBezTo>
                  <a:cubicBezTo>
                    <a:pt x="82178" y="308700"/>
                    <a:pt x="83749" y="314941"/>
                    <a:pt x="88791" y="315561"/>
                  </a:cubicBezTo>
                  <a:cubicBezTo>
                    <a:pt x="93834" y="316182"/>
                    <a:pt x="94124" y="305227"/>
                    <a:pt x="98216" y="306178"/>
                  </a:cubicBezTo>
                  <a:cubicBezTo>
                    <a:pt x="102308" y="307129"/>
                    <a:pt x="106070" y="302706"/>
                    <a:pt x="113593" y="303987"/>
                  </a:cubicBezTo>
                  <a:cubicBezTo>
                    <a:pt x="119545" y="305004"/>
                    <a:pt x="125622" y="303272"/>
                    <a:pt x="130128" y="299275"/>
                  </a:cubicBezTo>
                  <a:cubicBezTo>
                    <a:pt x="133889" y="296133"/>
                    <a:pt x="143893" y="305517"/>
                    <a:pt x="147075" y="303409"/>
                  </a:cubicBezTo>
                  <a:cubicBezTo>
                    <a:pt x="154640" y="300391"/>
                    <a:pt x="162783" y="298903"/>
                    <a:pt x="170927" y="299027"/>
                  </a:cubicBezTo>
                  <a:cubicBezTo>
                    <a:pt x="177830" y="299358"/>
                    <a:pt x="195728" y="291173"/>
                    <a:pt x="200441" y="286626"/>
                  </a:cubicBezTo>
                  <a:cubicBezTo>
                    <a:pt x="205153" y="282079"/>
                    <a:pt x="197588" y="281294"/>
                    <a:pt x="191346" y="282244"/>
                  </a:cubicBezTo>
                  <a:cubicBezTo>
                    <a:pt x="185105" y="283195"/>
                    <a:pt x="186304" y="275961"/>
                    <a:pt x="192876" y="269843"/>
                  </a:cubicBezTo>
                  <a:cubicBezTo>
                    <a:pt x="199449" y="263726"/>
                    <a:pt x="209866" y="258765"/>
                    <a:pt x="210485" y="249341"/>
                  </a:cubicBezTo>
                  <a:close/>
                  <a:moveTo>
                    <a:pt x="21785" y="91725"/>
                  </a:moveTo>
                  <a:cubicBezTo>
                    <a:pt x="30053" y="91436"/>
                    <a:pt x="40014" y="76968"/>
                    <a:pt x="35922" y="72876"/>
                  </a:cubicBezTo>
                  <a:cubicBezTo>
                    <a:pt x="31830" y="68784"/>
                    <a:pt x="15502" y="91973"/>
                    <a:pt x="21785" y="91725"/>
                  </a:cubicBezTo>
                  <a:close/>
                  <a:moveTo>
                    <a:pt x="143314" y="23603"/>
                  </a:moveTo>
                  <a:cubicBezTo>
                    <a:pt x="148646" y="18271"/>
                    <a:pt x="154888" y="-2108"/>
                    <a:pt x="146745" y="83"/>
                  </a:cubicBezTo>
                  <a:cubicBezTo>
                    <a:pt x="138601" y="2274"/>
                    <a:pt x="140958" y="26125"/>
                    <a:pt x="143314" y="23603"/>
                  </a:cubicBezTo>
                  <a:close/>
                </a:path>
              </a:pathLst>
            </a:custGeom>
            <a:grpFill/>
            <a:ln w="6350" cap="flat">
              <a:solidFill>
                <a:schemeClr val="bg1"/>
              </a:solidFill>
              <a:prstDash val="solid"/>
              <a:miter/>
            </a:ln>
          </p:spPr>
          <p:txBody>
            <a:bodyPr rtlCol="0" anchor="ctr"/>
            <a:lstStyle/>
            <a:p>
              <a:endParaRPr lang="uk-UA"/>
            </a:p>
          </p:txBody>
        </p:sp>
        <p:sp>
          <p:nvSpPr>
            <p:cNvPr id="470" name="Freeform: Shape 469">
              <a:extLst>
                <a:ext uri="{FF2B5EF4-FFF2-40B4-BE49-F238E27FC236}">
                  <a16:creationId xmlns:a16="http://schemas.microsoft.com/office/drawing/2014/main" id="{24C30B35-076E-40B1-8797-E5B133467A00}"/>
                </a:ext>
              </a:extLst>
            </p:cNvPr>
            <p:cNvSpPr/>
            <p:nvPr/>
          </p:nvSpPr>
          <p:spPr>
            <a:xfrm>
              <a:off x="4495614" y="1744413"/>
              <a:ext cx="210581" cy="322122"/>
            </a:xfrm>
            <a:custGeom>
              <a:avLst/>
              <a:gdLst>
                <a:gd name="connsiteX0" fmla="*/ 38733 w 210580"/>
                <a:gd name="connsiteY0" fmla="*/ 171505 h 322123"/>
                <a:gd name="connsiteX1" fmla="*/ 12195 w 210580"/>
                <a:gd name="connsiteY1" fmla="*/ 175638 h 322123"/>
                <a:gd name="connsiteX2" fmla="*/ 6408 w 210580"/>
                <a:gd name="connsiteY2" fmla="*/ 187708 h 322123"/>
                <a:gd name="connsiteX3" fmla="*/ 1654 w 210580"/>
                <a:gd name="connsiteY3" fmla="*/ 200109 h 322123"/>
                <a:gd name="connsiteX4" fmla="*/ 14924 w 210580"/>
                <a:gd name="connsiteY4" fmla="*/ 202961 h 322123"/>
                <a:gd name="connsiteX5" fmla="*/ 27324 w 210580"/>
                <a:gd name="connsiteY5" fmla="*/ 199158 h 322123"/>
                <a:gd name="connsiteX6" fmla="*/ 34351 w 210580"/>
                <a:gd name="connsiteY6" fmla="*/ 205524 h 322123"/>
                <a:gd name="connsiteX7" fmla="*/ 50886 w 210580"/>
                <a:gd name="connsiteY7" fmla="*/ 195314 h 322123"/>
                <a:gd name="connsiteX8" fmla="*/ 38733 w 210580"/>
                <a:gd name="connsiteY8" fmla="*/ 171505 h 322123"/>
                <a:gd name="connsiteX9" fmla="*/ 210485 w 210580"/>
                <a:gd name="connsiteY9" fmla="*/ 249341 h 322123"/>
                <a:gd name="connsiteX10" fmla="*/ 188164 w 210580"/>
                <a:gd name="connsiteY10" fmla="*/ 238345 h 322123"/>
                <a:gd name="connsiteX11" fmla="*/ 177830 w 210580"/>
                <a:gd name="connsiteY11" fmla="*/ 237105 h 322123"/>
                <a:gd name="connsiteX12" fmla="*/ 177499 w 210580"/>
                <a:gd name="connsiteY12" fmla="*/ 225490 h 322123"/>
                <a:gd name="connsiteX13" fmla="*/ 170596 w 210580"/>
                <a:gd name="connsiteY13" fmla="*/ 213874 h 322123"/>
                <a:gd name="connsiteX14" fmla="*/ 154598 w 210580"/>
                <a:gd name="connsiteY14" fmla="*/ 188122 h 322123"/>
                <a:gd name="connsiteX15" fmla="*/ 140462 w 210580"/>
                <a:gd name="connsiteY15" fmla="*/ 162369 h 322123"/>
                <a:gd name="connsiteX16" fmla="*/ 126325 w 210580"/>
                <a:gd name="connsiteY16" fmla="*/ 151704 h 322123"/>
                <a:gd name="connsiteX17" fmla="*/ 107186 w 210580"/>
                <a:gd name="connsiteY17" fmla="*/ 148563 h 322123"/>
                <a:gd name="connsiteX18" fmla="*/ 114709 w 210580"/>
                <a:gd name="connsiteY18" fmla="*/ 134757 h 322123"/>
                <a:gd name="connsiteX19" fmla="*/ 131244 w 210580"/>
                <a:gd name="connsiteY19" fmla="*/ 97554 h 322123"/>
                <a:gd name="connsiteX20" fmla="*/ 92016 w 210580"/>
                <a:gd name="connsiteY20" fmla="*/ 95652 h 322123"/>
                <a:gd name="connsiteX21" fmla="*/ 84782 w 210580"/>
                <a:gd name="connsiteY21" fmla="*/ 88749 h 322123"/>
                <a:gd name="connsiteX22" fmla="*/ 100779 w 210580"/>
                <a:gd name="connsiteY22" fmla="*/ 71181 h 322123"/>
                <a:gd name="connsiteX23" fmla="*/ 103962 w 210580"/>
                <a:gd name="connsiteY23" fmla="*/ 58780 h 322123"/>
                <a:gd name="connsiteX24" fmla="*/ 94537 w 210580"/>
                <a:gd name="connsiteY24" fmla="*/ 67254 h 322123"/>
                <a:gd name="connsiteX25" fmla="*/ 71595 w 210580"/>
                <a:gd name="connsiteY25" fmla="*/ 67585 h 322123"/>
                <a:gd name="connsiteX26" fmla="*/ 58409 w 210580"/>
                <a:gd name="connsiteY26" fmla="*/ 85484 h 322123"/>
                <a:gd name="connsiteX27" fmla="*/ 48985 w 210580"/>
                <a:gd name="connsiteY27" fmla="*/ 99910 h 322123"/>
                <a:gd name="connsiteX28" fmla="*/ 43652 w 210580"/>
                <a:gd name="connsiteY28" fmla="*/ 105862 h 322123"/>
                <a:gd name="connsiteX29" fmla="*/ 30796 w 210580"/>
                <a:gd name="connsiteY29" fmla="*/ 101150 h 322123"/>
                <a:gd name="connsiteX30" fmla="*/ 46173 w 210580"/>
                <a:gd name="connsiteY30" fmla="*/ 113551 h 322123"/>
                <a:gd name="connsiteX31" fmla="*/ 38320 w 210580"/>
                <a:gd name="connsiteY31" fmla="*/ 129259 h 322123"/>
                <a:gd name="connsiteX32" fmla="*/ 49646 w 210580"/>
                <a:gd name="connsiteY32" fmla="*/ 140544 h 322123"/>
                <a:gd name="connsiteX33" fmla="*/ 32037 w 210580"/>
                <a:gd name="connsiteY33" fmla="*/ 153730 h 322123"/>
                <a:gd name="connsiteX34" fmla="*/ 47124 w 210580"/>
                <a:gd name="connsiteY34" fmla="*/ 148397 h 322123"/>
                <a:gd name="connsiteX35" fmla="*/ 55929 w 210580"/>
                <a:gd name="connsiteY35" fmla="*/ 161253 h 322123"/>
                <a:gd name="connsiteX36" fmla="*/ 68330 w 210580"/>
                <a:gd name="connsiteY36" fmla="*/ 144719 h 322123"/>
                <a:gd name="connsiteX37" fmla="*/ 69900 w 210580"/>
                <a:gd name="connsiteY37" fmla="*/ 159476 h 322123"/>
                <a:gd name="connsiteX38" fmla="*/ 62336 w 210580"/>
                <a:gd name="connsiteY38" fmla="*/ 180805 h 322123"/>
                <a:gd name="connsiteX39" fmla="*/ 92801 w 210580"/>
                <a:gd name="connsiteY39" fmla="*/ 177994 h 322123"/>
                <a:gd name="connsiteX40" fmla="*/ 98464 w 210580"/>
                <a:gd name="connsiteY40" fmla="*/ 184277 h 322123"/>
                <a:gd name="connsiteX41" fmla="*/ 101936 w 210580"/>
                <a:gd name="connsiteY41" fmla="*/ 197464 h 322123"/>
                <a:gd name="connsiteX42" fmla="*/ 107558 w 210580"/>
                <a:gd name="connsiteY42" fmla="*/ 205318 h 322123"/>
                <a:gd name="connsiteX43" fmla="*/ 105698 w 210580"/>
                <a:gd name="connsiteY43" fmla="*/ 224456 h 322123"/>
                <a:gd name="connsiteX44" fmla="*/ 84038 w 210580"/>
                <a:gd name="connsiteY44" fmla="*/ 225407 h 322123"/>
                <a:gd name="connsiteX45" fmla="*/ 77424 w 210580"/>
                <a:gd name="connsiteY45" fmla="*/ 228838 h 322123"/>
                <a:gd name="connsiteX46" fmla="*/ 71141 w 210580"/>
                <a:gd name="connsiteY46" fmla="*/ 242024 h 322123"/>
                <a:gd name="connsiteX47" fmla="*/ 83542 w 210580"/>
                <a:gd name="connsiteY47" fmla="*/ 250291 h 322123"/>
                <a:gd name="connsiteX48" fmla="*/ 63122 w 210580"/>
                <a:gd name="connsiteY48" fmla="*/ 264718 h 322123"/>
                <a:gd name="connsiteX49" fmla="*/ 71389 w 210580"/>
                <a:gd name="connsiteY49" fmla="*/ 273522 h 322123"/>
                <a:gd name="connsiteX50" fmla="*/ 83790 w 210580"/>
                <a:gd name="connsiteY50" fmla="*/ 276333 h 322123"/>
                <a:gd name="connsiteX51" fmla="*/ 106070 w 210580"/>
                <a:gd name="connsiteY51" fmla="*/ 279475 h 322123"/>
                <a:gd name="connsiteX52" fmla="*/ 107930 w 210580"/>
                <a:gd name="connsiteY52" fmla="*/ 284807 h 322123"/>
                <a:gd name="connsiteX53" fmla="*/ 84410 w 210580"/>
                <a:gd name="connsiteY53" fmla="*/ 287949 h 322123"/>
                <a:gd name="connsiteX54" fmla="*/ 57417 w 210580"/>
                <a:gd name="connsiteY54" fmla="*/ 321225 h 322123"/>
                <a:gd name="connsiteX55" fmla="*/ 73083 w 210580"/>
                <a:gd name="connsiteY55" fmla="*/ 312461 h 322123"/>
                <a:gd name="connsiteX56" fmla="*/ 88791 w 210580"/>
                <a:gd name="connsiteY56" fmla="*/ 315561 h 322123"/>
                <a:gd name="connsiteX57" fmla="*/ 98216 w 210580"/>
                <a:gd name="connsiteY57" fmla="*/ 306178 h 322123"/>
                <a:gd name="connsiteX58" fmla="*/ 113593 w 210580"/>
                <a:gd name="connsiteY58" fmla="*/ 303987 h 322123"/>
                <a:gd name="connsiteX59" fmla="*/ 130128 w 210580"/>
                <a:gd name="connsiteY59" fmla="*/ 299275 h 322123"/>
                <a:gd name="connsiteX60" fmla="*/ 147075 w 210580"/>
                <a:gd name="connsiteY60" fmla="*/ 303409 h 322123"/>
                <a:gd name="connsiteX61" fmla="*/ 170927 w 210580"/>
                <a:gd name="connsiteY61" fmla="*/ 299027 h 322123"/>
                <a:gd name="connsiteX62" fmla="*/ 200441 w 210580"/>
                <a:gd name="connsiteY62" fmla="*/ 286626 h 322123"/>
                <a:gd name="connsiteX63" fmla="*/ 191346 w 210580"/>
                <a:gd name="connsiteY63" fmla="*/ 282244 h 322123"/>
                <a:gd name="connsiteX64" fmla="*/ 192876 w 210580"/>
                <a:gd name="connsiteY64" fmla="*/ 269843 h 322123"/>
                <a:gd name="connsiteX65" fmla="*/ 210485 w 210580"/>
                <a:gd name="connsiteY65" fmla="*/ 249341 h 322123"/>
                <a:gd name="connsiteX66" fmla="*/ 21785 w 210580"/>
                <a:gd name="connsiteY66" fmla="*/ 91725 h 322123"/>
                <a:gd name="connsiteX67" fmla="*/ 35922 w 210580"/>
                <a:gd name="connsiteY67" fmla="*/ 72876 h 322123"/>
                <a:gd name="connsiteX68" fmla="*/ 21785 w 210580"/>
                <a:gd name="connsiteY68" fmla="*/ 91725 h 322123"/>
                <a:gd name="connsiteX69" fmla="*/ 143314 w 210580"/>
                <a:gd name="connsiteY69" fmla="*/ 23603 h 322123"/>
                <a:gd name="connsiteX70" fmla="*/ 146745 w 210580"/>
                <a:gd name="connsiteY70" fmla="*/ 83 h 322123"/>
                <a:gd name="connsiteX71" fmla="*/ 143314 w 210580"/>
                <a:gd name="connsiteY71" fmla="*/ 23603 h 32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10580" h="322123">
                  <a:moveTo>
                    <a:pt x="38733" y="171505"/>
                  </a:moveTo>
                  <a:cubicBezTo>
                    <a:pt x="30838" y="163816"/>
                    <a:pt x="20587" y="175845"/>
                    <a:pt x="12195" y="175638"/>
                  </a:cubicBezTo>
                  <a:cubicBezTo>
                    <a:pt x="11616" y="180177"/>
                    <a:pt x="9591" y="184410"/>
                    <a:pt x="6408" y="187708"/>
                  </a:cubicBezTo>
                  <a:cubicBezTo>
                    <a:pt x="3060" y="190106"/>
                    <a:pt x="-3099" y="199117"/>
                    <a:pt x="1654" y="200109"/>
                  </a:cubicBezTo>
                  <a:cubicBezTo>
                    <a:pt x="6408" y="201101"/>
                    <a:pt x="14055" y="208624"/>
                    <a:pt x="14924" y="202961"/>
                  </a:cubicBezTo>
                  <a:cubicBezTo>
                    <a:pt x="15791" y="197298"/>
                    <a:pt x="19057" y="189651"/>
                    <a:pt x="27324" y="199158"/>
                  </a:cubicBezTo>
                  <a:cubicBezTo>
                    <a:pt x="29433" y="201539"/>
                    <a:pt x="31789" y="203672"/>
                    <a:pt x="34351" y="205524"/>
                  </a:cubicBezTo>
                  <a:cubicBezTo>
                    <a:pt x="35633" y="201391"/>
                    <a:pt x="45554" y="200481"/>
                    <a:pt x="50886" y="195314"/>
                  </a:cubicBezTo>
                  <a:cubicBezTo>
                    <a:pt x="56962" y="189072"/>
                    <a:pt x="47538" y="179978"/>
                    <a:pt x="38733" y="171505"/>
                  </a:cubicBezTo>
                  <a:close/>
                  <a:moveTo>
                    <a:pt x="210485" y="249341"/>
                  </a:moveTo>
                  <a:cubicBezTo>
                    <a:pt x="211105" y="239916"/>
                    <a:pt x="190396" y="233344"/>
                    <a:pt x="188164" y="238345"/>
                  </a:cubicBezTo>
                  <a:cubicBezTo>
                    <a:pt x="185932" y="243347"/>
                    <a:pt x="181261" y="242768"/>
                    <a:pt x="177830" y="237105"/>
                  </a:cubicBezTo>
                  <a:cubicBezTo>
                    <a:pt x="174399" y="231442"/>
                    <a:pt x="180971" y="226110"/>
                    <a:pt x="177499" y="225490"/>
                  </a:cubicBezTo>
                  <a:cubicBezTo>
                    <a:pt x="174027" y="224870"/>
                    <a:pt x="169686" y="216974"/>
                    <a:pt x="170596" y="213874"/>
                  </a:cubicBezTo>
                  <a:cubicBezTo>
                    <a:pt x="171505" y="210774"/>
                    <a:pt x="165264" y="190643"/>
                    <a:pt x="154598" y="188122"/>
                  </a:cubicBezTo>
                  <a:cubicBezTo>
                    <a:pt x="143934" y="185600"/>
                    <a:pt x="142198" y="170554"/>
                    <a:pt x="140462" y="162369"/>
                  </a:cubicBezTo>
                  <a:cubicBezTo>
                    <a:pt x="138725" y="154185"/>
                    <a:pt x="131657" y="158608"/>
                    <a:pt x="126325" y="151704"/>
                  </a:cubicBezTo>
                  <a:cubicBezTo>
                    <a:pt x="120993" y="144801"/>
                    <a:pt x="111898" y="148232"/>
                    <a:pt x="107186" y="148563"/>
                  </a:cubicBezTo>
                  <a:cubicBezTo>
                    <a:pt x="102473" y="148894"/>
                    <a:pt x="107186" y="139758"/>
                    <a:pt x="114709" y="134757"/>
                  </a:cubicBezTo>
                  <a:cubicBezTo>
                    <a:pt x="122232" y="129755"/>
                    <a:pt x="131244" y="103052"/>
                    <a:pt x="131244" y="97554"/>
                  </a:cubicBezTo>
                  <a:cubicBezTo>
                    <a:pt x="131244" y="92056"/>
                    <a:pt x="98175" y="92511"/>
                    <a:pt x="92016" y="95652"/>
                  </a:cubicBezTo>
                  <a:cubicBezTo>
                    <a:pt x="85857" y="98794"/>
                    <a:pt x="79615" y="90940"/>
                    <a:pt x="84782" y="88749"/>
                  </a:cubicBezTo>
                  <a:cubicBezTo>
                    <a:pt x="89949" y="86558"/>
                    <a:pt x="101316" y="75563"/>
                    <a:pt x="100779" y="71181"/>
                  </a:cubicBezTo>
                  <a:cubicBezTo>
                    <a:pt x="100242" y="66800"/>
                    <a:pt x="108674" y="62707"/>
                    <a:pt x="103962" y="58780"/>
                  </a:cubicBezTo>
                  <a:cubicBezTo>
                    <a:pt x="99250" y="54854"/>
                    <a:pt x="98588" y="64113"/>
                    <a:pt x="94537" y="67254"/>
                  </a:cubicBezTo>
                  <a:cubicBezTo>
                    <a:pt x="90486" y="70396"/>
                    <a:pt x="81351" y="69445"/>
                    <a:pt x="71595" y="67585"/>
                  </a:cubicBezTo>
                  <a:cubicBezTo>
                    <a:pt x="61840" y="65725"/>
                    <a:pt x="58120" y="79490"/>
                    <a:pt x="58409" y="85484"/>
                  </a:cubicBezTo>
                  <a:cubicBezTo>
                    <a:pt x="58698" y="91477"/>
                    <a:pt x="47124" y="94867"/>
                    <a:pt x="48985" y="99910"/>
                  </a:cubicBezTo>
                  <a:cubicBezTo>
                    <a:pt x="50844" y="104953"/>
                    <a:pt x="46794" y="108673"/>
                    <a:pt x="43652" y="105862"/>
                  </a:cubicBezTo>
                  <a:cubicBezTo>
                    <a:pt x="40510" y="103052"/>
                    <a:pt x="37080" y="96148"/>
                    <a:pt x="30796" y="101150"/>
                  </a:cubicBezTo>
                  <a:cubicBezTo>
                    <a:pt x="24513" y="106152"/>
                    <a:pt x="38030" y="112766"/>
                    <a:pt x="46173" y="113551"/>
                  </a:cubicBezTo>
                  <a:cubicBezTo>
                    <a:pt x="54317" y="114336"/>
                    <a:pt x="39890" y="120454"/>
                    <a:pt x="38320" y="129259"/>
                  </a:cubicBezTo>
                  <a:cubicBezTo>
                    <a:pt x="36749" y="138063"/>
                    <a:pt x="48985" y="134302"/>
                    <a:pt x="49646" y="140544"/>
                  </a:cubicBezTo>
                  <a:cubicBezTo>
                    <a:pt x="50307" y="146785"/>
                    <a:pt x="32037" y="147777"/>
                    <a:pt x="32037" y="153730"/>
                  </a:cubicBezTo>
                  <a:cubicBezTo>
                    <a:pt x="32037" y="159682"/>
                    <a:pt x="42412" y="150919"/>
                    <a:pt x="47124" y="148397"/>
                  </a:cubicBezTo>
                  <a:cubicBezTo>
                    <a:pt x="51837" y="145876"/>
                    <a:pt x="44603" y="163155"/>
                    <a:pt x="55929" y="161253"/>
                  </a:cubicBezTo>
                  <a:cubicBezTo>
                    <a:pt x="67255" y="159352"/>
                    <a:pt x="64196" y="144016"/>
                    <a:pt x="68330" y="144719"/>
                  </a:cubicBezTo>
                  <a:cubicBezTo>
                    <a:pt x="72463" y="145421"/>
                    <a:pt x="66428" y="152986"/>
                    <a:pt x="69900" y="159476"/>
                  </a:cubicBezTo>
                  <a:cubicBezTo>
                    <a:pt x="73373" y="165965"/>
                    <a:pt x="61633" y="176010"/>
                    <a:pt x="62336" y="180805"/>
                  </a:cubicBezTo>
                  <a:cubicBezTo>
                    <a:pt x="63039" y="185600"/>
                    <a:pt x="85567" y="185517"/>
                    <a:pt x="92801" y="177994"/>
                  </a:cubicBezTo>
                  <a:cubicBezTo>
                    <a:pt x="100035" y="170471"/>
                    <a:pt x="103466" y="178614"/>
                    <a:pt x="98464" y="184277"/>
                  </a:cubicBezTo>
                  <a:cubicBezTo>
                    <a:pt x="93462" y="189940"/>
                    <a:pt x="95653" y="195273"/>
                    <a:pt x="101936" y="197464"/>
                  </a:cubicBezTo>
                  <a:cubicBezTo>
                    <a:pt x="108219" y="199655"/>
                    <a:pt x="110410" y="200275"/>
                    <a:pt x="107558" y="205318"/>
                  </a:cubicBezTo>
                  <a:cubicBezTo>
                    <a:pt x="104706" y="210361"/>
                    <a:pt x="107227" y="219744"/>
                    <a:pt x="105698" y="224456"/>
                  </a:cubicBezTo>
                  <a:cubicBezTo>
                    <a:pt x="104168" y="229169"/>
                    <a:pt x="84658" y="228590"/>
                    <a:pt x="84038" y="225407"/>
                  </a:cubicBezTo>
                  <a:cubicBezTo>
                    <a:pt x="83418" y="222224"/>
                    <a:pt x="75233" y="224456"/>
                    <a:pt x="77424" y="228838"/>
                  </a:cubicBezTo>
                  <a:cubicBezTo>
                    <a:pt x="79615" y="233220"/>
                    <a:pt x="70521" y="237973"/>
                    <a:pt x="71141" y="242024"/>
                  </a:cubicBezTo>
                  <a:cubicBezTo>
                    <a:pt x="71761" y="246075"/>
                    <a:pt x="83542" y="245166"/>
                    <a:pt x="83542" y="250291"/>
                  </a:cubicBezTo>
                  <a:cubicBezTo>
                    <a:pt x="83542" y="255417"/>
                    <a:pt x="75274" y="261287"/>
                    <a:pt x="63122" y="264718"/>
                  </a:cubicBezTo>
                  <a:cubicBezTo>
                    <a:pt x="50969" y="268149"/>
                    <a:pt x="65643" y="277615"/>
                    <a:pt x="71389" y="273522"/>
                  </a:cubicBezTo>
                  <a:cubicBezTo>
                    <a:pt x="77134" y="269430"/>
                    <a:pt x="75770" y="276333"/>
                    <a:pt x="83790" y="276333"/>
                  </a:cubicBezTo>
                  <a:cubicBezTo>
                    <a:pt x="91809" y="276333"/>
                    <a:pt x="96976" y="282947"/>
                    <a:pt x="106070" y="279475"/>
                  </a:cubicBezTo>
                  <a:cubicBezTo>
                    <a:pt x="115164" y="276003"/>
                    <a:pt x="114874" y="279475"/>
                    <a:pt x="107930" y="284807"/>
                  </a:cubicBezTo>
                  <a:cubicBezTo>
                    <a:pt x="100985" y="290140"/>
                    <a:pt x="90693" y="284518"/>
                    <a:pt x="84410" y="287949"/>
                  </a:cubicBezTo>
                  <a:cubicBezTo>
                    <a:pt x="78126" y="291380"/>
                    <a:pt x="52581" y="315355"/>
                    <a:pt x="57417" y="321225"/>
                  </a:cubicBezTo>
                  <a:cubicBezTo>
                    <a:pt x="60228" y="324697"/>
                    <a:pt x="63990" y="316223"/>
                    <a:pt x="73083" y="312461"/>
                  </a:cubicBezTo>
                  <a:cubicBezTo>
                    <a:pt x="82178" y="308700"/>
                    <a:pt x="83749" y="314941"/>
                    <a:pt x="88791" y="315561"/>
                  </a:cubicBezTo>
                  <a:cubicBezTo>
                    <a:pt x="93834" y="316182"/>
                    <a:pt x="94124" y="305227"/>
                    <a:pt x="98216" y="306178"/>
                  </a:cubicBezTo>
                  <a:cubicBezTo>
                    <a:pt x="102308" y="307129"/>
                    <a:pt x="106070" y="302706"/>
                    <a:pt x="113593" y="303987"/>
                  </a:cubicBezTo>
                  <a:cubicBezTo>
                    <a:pt x="119545" y="305004"/>
                    <a:pt x="125622" y="303272"/>
                    <a:pt x="130128" y="299275"/>
                  </a:cubicBezTo>
                  <a:cubicBezTo>
                    <a:pt x="133889" y="296133"/>
                    <a:pt x="143893" y="305517"/>
                    <a:pt x="147075" y="303409"/>
                  </a:cubicBezTo>
                  <a:cubicBezTo>
                    <a:pt x="154640" y="300391"/>
                    <a:pt x="162783" y="298903"/>
                    <a:pt x="170927" y="299027"/>
                  </a:cubicBezTo>
                  <a:cubicBezTo>
                    <a:pt x="177830" y="299358"/>
                    <a:pt x="195728" y="291173"/>
                    <a:pt x="200441" y="286626"/>
                  </a:cubicBezTo>
                  <a:cubicBezTo>
                    <a:pt x="205153" y="282079"/>
                    <a:pt x="197588" y="281294"/>
                    <a:pt x="191346" y="282244"/>
                  </a:cubicBezTo>
                  <a:cubicBezTo>
                    <a:pt x="185105" y="283195"/>
                    <a:pt x="186304" y="275961"/>
                    <a:pt x="192876" y="269843"/>
                  </a:cubicBezTo>
                  <a:cubicBezTo>
                    <a:pt x="199449" y="263726"/>
                    <a:pt x="209866" y="258765"/>
                    <a:pt x="210485" y="249341"/>
                  </a:cubicBezTo>
                  <a:close/>
                  <a:moveTo>
                    <a:pt x="21785" y="91725"/>
                  </a:moveTo>
                  <a:cubicBezTo>
                    <a:pt x="30053" y="91436"/>
                    <a:pt x="40014" y="76968"/>
                    <a:pt x="35922" y="72876"/>
                  </a:cubicBezTo>
                  <a:cubicBezTo>
                    <a:pt x="31830" y="68784"/>
                    <a:pt x="15502" y="91973"/>
                    <a:pt x="21785" y="91725"/>
                  </a:cubicBezTo>
                  <a:close/>
                  <a:moveTo>
                    <a:pt x="143314" y="23603"/>
                  </a:moveTo>
                  <a:cubicBezTo>
                    <a:pt x="148646" y="18271"/>
                    <a:pt x="154888" y="-2108"/>
                    <a:pt x="146745" y="83"/>
                  </a:cubicBezTo>
                  <a:cubicBezTo>
                    <a:pt x="138601" y="2274"/>
                    <a:pt x="140958" y="26125"/>
                    <a:pt x="143314" y="23603"/>
                  </a:cubicBezTo>
                  <a:close/>
                </a:path>
              </a:pathLst>
            </a:custGeom>
            <a:grpFill/>
            <a:ln w="6350" cap="flat">
              <a:solidFill>
                <a:schemeClr val="bg1"/>
              </a:solidFill>
              <a:prstDash val="solid"/>
              <a:miter/>
            </a:ln>
          </p:spPr>
          <p:txBody>
            <a:bodyPr rtlCol="0" anchor="ctr"/>
            <a:lstStyle/>
            <a:p>
              <a:endParaRPr lang="uk-UA"/>
            </a:p>
          </p:txBody>
        </p:sp>
        <p:sp>
          <p:nvSpPr>
            <p:cNvPr id="471" name="Freeform: Shape 470">
              <a:extLst>
                <a:ext uri="{FF2B5EF4-FFF2-40B4-BE49-F238E27FC236}">
                  <a16:creationId xmlns:a16="http://schemas.microsoft.com/office/drawing/2014/main" id="{371D2BC9-E882-4E44-80E6-88C18294B221}"/>
                </a:ext>
              </a:extLst>
            </p:cNvPr>
            <p:cNvSpPr/>
            <p:nvPr/>
          </p:nvSpPr>
          <p:spPr>
            <a:xfrm>
              <a:off x="4839660" y="1838787"/>
              <a:ext cx="98204" cy="93890"/>
            </a:xfrm>
            <a:custGeom>
              <a:avLst/>
              <a:gdLst>
                <a:gd name="connsiteX0" fmla="*/ 50098 w 98204"/>
                <a:gd name="connsiteY0" fmla="*/ 34099 h 93891"/>
                <a:gd name="connsiteX1" fmla="*/ 49436 w 98204"/>
                <a:gd name="connsiteY1" fmla="*/ 19342 h 93891"/>
                <a:gd name="connsiteX2" fmla="*/ 51669 w 98204"/>
                <a:gd name="connsiteY2" fmla="*/ 1112 h 93891"/>
                <a:gd name="connsiteX3" fmla="*/ 36292 w 98204"/>
                <a:gd name="connsiteY3" fmla="*/ 9586 h 93891"/>
                <a:gd name="connsiteX4" fmla="*/ 23891 w 98204"/>
                <a:gd name="connsiteY4" fmla="*/ 16200 h 93891"/>
                <a:gd name="connsiteX5" fmla="*/ 24842 w 98204"/>
                <a:gd name="connsiteY5" fmla="*/ 25625 h 93891"/>
                <a:gd name="connsiteX6" fmla="*/ 12441 w 98204"/>
                <a:gd name="connsiteY6" fmla="*/ 19342 h 93891"/>
                <a:gd name="connsiteX7" fmla="*/ 1776 w 98204"/>
                <a:gd name="connsiteY7" fmla="*/ 34719 h 93891"/>
                <a:gd name="connsiteX8" fmla="*/ 1776 w 98204"/>
                <a:gd name="connsiteY8" fmla="*/ 58900 h 93891"/>
                <a:gd name="connsiteX9" fmla="*/ 10043 w 98204"/>
                <a:gd name="connsiteY9" fmla="*/ 77419 h 93891"/>
                <a:gd name="connsiteX10" fmla="*/ 13267 w 98204"/>
                <a:gd name="connsiteY10" fmla="*/ 86802 h 93891"/>
                <a:gd name="connsiteX11" fmla="*/ 32654 w 98204"/>
                <a:gd name="connsiteY11" fmla="*/ 88704 h 93891"/>
                <a:gd name="connsiteX12" fmla="*/ 40508 w 98204"/>
                <a:gd name="connsiteY12" fmla="*/ 88704 h 93891"/>
                <a:gd name="connsiteX13" fmla="*/ 31993 w 98204"/>
                <a:gd name="connsiteY13" fmla="*/ 77295 h 93891"/>
                <a:gd name="connsiteX14" fmla="*/ 42988 w 98204"/>
                <a:gd name="connsiteY14" fmla="*/ 79445 h 93891"/>
                <a:gd name="connsiteX15" fmla="*/ 58076 w 98204"/>
                <a:gd name="connsiteY15" fmla="*/ 79155 h 93891"/>
                <a:gd name="connsiteX16" fmla="*/ 50553 w 98204"/>
                <a:gd name="connsiteY16" fmla="*/ 65969 h 93891"/>
                <a:gd name="connsiteX17" fmla="*/ 40797 w 98204"/>
                <a:gd name="connsiteY17" fmla="*/ 64729 h 93891"/>
                <a:gd name="connsiteX18" fmla="*/ 46791 w 98204"/>
                <a:gd name="connsiteY18" fmla="*/ 51543 h 93891"/>
                <a:gd name="connsiteX19" fmla="*/ 60267 w 98204"/>
                <a:gd name="connsiteY19" fmla="*/ 44309 h 93891"/>
                <a:gd name="connsiteX20" fmla="*/ 50098 w 98204"/>
                <a:gd name="connsiteY20" fmla="*/ 34099 h 93891"/>
                <a:gd name="connsiteX21" fmla="*/ 97511 w 98204"/>
                <a:gd name="connsiteY21" fmla="*/ 53237 h 93891"/>
                <a:gd name="connsiteX22" fmla="*/ 90277 w 98204"/>
                <a:gd name="connsiteY22" fmla="*/ 58280 h 93891"/>
                <a:gd name="connsiteX23" fmla="*/ 83043 w 98204"/>
                <a:gd name="connsiteY23" fmla="*/ 53237 h 93891"/>
                <a:gd name="connsiteX24" fmla="*/ 69237 w 98204"/>
                <a:gd name="connsiteY24" fmla="*/ 59190 h 93891"/>
                <a:gd name="connsiteX25" fmla="*/ 77504 w 98204"/>
                <a:gd name="connsiteY25" fmla="*/ 78700 h 93891"/>
                <a:gd name="connsiteX26" fmla="*/ 71551 w 98204"/>
                <a:gd name="connsiteY26" fmla="*/ 84322 h 93891"/>
                <a:gd name="connsiteX27" fmla="*/ 77173 w 98204"/>
                <a:gd name="connsiteY27" fmla="*/ 93747 h 93891"/>
                <a:gd name="connsiteX28" fmla="*/ 92550 w 98204"/>
                <a:gd name="connsiteY28" fmla="*/ 76179 h 93891"/>
                <a:gd name="connsiteX29" fmla="*/ 97511 w 98204"/>
                <a:gd name="connsiteY29" fmla="*/ 53237 h 9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8204" h="93891">
                  <a:moveTo>
                    <a:pt x="50098" y="34099"/>
                  </a:moveTo>
                  <a:cubicBezTo>
                    <a:pt x="46956" y="32528"/>
                    <a:pt x="45675" y="22483"/>
                    <a:pt x="49436" y="19342"/>
                  </a:cubicBezTo>
                  <a:cubicBezTo>
                    <a:pt x="53198" y="16200"/>
                    <a:pt x="54810" y="4254"/>
                    <a:pt x="51669" y="1112"/>
                  </a:cubicBezTo>
                  <a:cubicBezTo>
                    <a:pt x="48527" y="-2029"/>
                    <a:pt x="37201" y="1112"/>
                    <a:pt x="36292" y="9586"/>
                  </a:cubicBezTo>
                  <a:cubicBezTo>
                    <a:pt x="35382" y="18060"/>
                    <a:pt x="26247" y="14299"/>
                    <a:pt x="23891" y="16200"/>
                  </a:cubicBezTo>
                  <a:cubicBezTo>
                    <a:pt x="21534" y="18102"/>
                    <a:pt x="28892" y="21863"/>
                    <a:pt x="24842" y="25625"/>
                  </a:cubicBezTo>
                  <a:cubicBezTo>
                    <a:pt x="20791" y="29386"/>
                    <a:pt x="19179" y="19962"/>
                    <a:pt x="12441" y="19342"/>
                  </a:cubicBezTo>
                  <a:cubicBezTo>
                    <a:pt x="5703" y="18722"/>
                    <a:pt x="5248" y="29386"/>
                    <a:pt x="1776" y="34719"/>
                  </a:cubicBezTo>
                  <a:cubicBezTo>
                    <a:pt x="-1697" y="40051"/>
                    <a:pt x="536" y="51253"/>
                    <a:pt x="1776" y="58900"/>
                  </a:cubicBezTo>
                  <a:cubicBezTo>
                    <a:pt x="3016" y="66548"/>
                    <a:pt x="12151" y="71301"/>
                    <a:pt x="10043" y="77419"/>
                  </a:cubicBezTo>
                  <a:cubicBezTo>
                    <a:pt x="9009" y="80354"/>
                    <a:pt x="11076" y="83619"/>
                    <a:pt x="13267" y="86802"/>
                  </a:cubicBezTo>
                  <a:cubicBezTo>
                    <a:pt x="19799" y="86720"/>
                    <a:pt x="26288" y="87356"/>
                    <a:pt x="32654" y="88704"/>
                  </a:cubicBezTo>
                  <a:cubicBezTo>
                    <a:pt x="35258" y="89179"/>
                    <a:pt x="37903" y="89179"/>
                    <a:pt x="40508" y="88704"/>
                  </a:cubicBezTo>
                  <a:cubicBezTo>
                    <a:pt x="37738" y="84198"/>
                    <a:pt x="31538" y="80437"/>
                    <a:pt x="31993" y="77295"/>
                  </a:cubicBezTo>
                  <a:cubicBezTo>
                    <a:pt x="32654" y="72913"/>
                    <a:pt x="38606" y="75683"/>
                    <a:pt x="42988" y="79445"/>
                  </a:cubicBezTo>
                  <a:cubicBezTo>
                    <a:pt x="47370" y="83206"/>
                    <a:pt x="57125" y="83867"/>
                    <a:pt x="58076" y="79155"/>
                  </a:cubicBezTo>
                  <a:cubicBezTo>
                    <a:pt x="58654" y="76262"/>
                    <a:pt x="56505" y="62827"/>
                    <a:pt x="50553" y="65969"/>
                  </a:cubicBezTo>
                  <a:cubicBezTo>
                    <a:pt x="44600" y="69110"/>
                    <a:pt x="42988" y="67870"/>
                    <a:pt x="40797" y="64729"/>
                  </a:cubicBezTo>
                  <a:cubicBezTo>
                    <a:pt x="38606" y="61587"/>
                    <a:pt x="45179" y="56462"/>
                    <a:pt x="46791" y="51543"/>
                  </a:cubicBezTo>
                  <a:cubicBezTo>
                    <a:pt x="48403" y="46624"/>
                    <a:pt x="58696" y="48360"/>
                    <a:pt x="60267" y="44309"/>
                  </a:cubicBezTo>
                  <a:cubicBezTo>
                    <a:pt x="61837" y="40258"/>
                    <a:pt x="53240" y="35669"/>
                    <a:pt x="50098" y="34099"/>
                  </a:cubicBezTo>
                  <a:close/>
                  <a:moveTo>
                    <a:pt x="97511" y="53237"/>
                  </a:moveTo>
                  <a:cubicBezTo>
                    <a:pt x="94989" y="51667"/>
                    <a:pt x="93088" y="57619"/>
                    <a:pt x="90277" y="58280"/>
                  </a:cubicBezTo>
                  <a:cubicBezTo>
                    <a:pt x="87466" y="58942"/>
                    <a:pt x="84325" y="46334"/>
                    <a:pt x="83043" y="53237"/>
                  </a:cubicBezTo>
                  <a:cubicBezTo>
                    <a:pt x="81762" y="60140"/>
                    <a:pt x="75520" y="50426"/>
                    <a:pt x="69237" y="59190"/>
                  </a:cubicBezTo>
                  <a:cubicBezTo>
                    <a:pt x="62953" y="67953"/>
                    <a:pt x="72998" y="75724"/>
                    <a:pt x="77504" y="78700"/>
                  </a:cubicBezTo>
                  <a:cubicBezTo>
                    <a:pt x="82009" y="81677"/>
                    <a:pt x="77173" y="85604"/>
                    <a:pt x="71551" y="84322"/>
                  </a:cubicBezTo>
                  <a:cubicBezTo>
                    <a:pt x="65930" y="83041"/>
                    <a:pt x="69319" y="92589"/>
                    <a:pt x="77173" y="93747"/>
                  </a:cubicBezTo>
                  <a:cubicBezTo>
                    <a:pt x="85027" y="94904"/>
                    <a:pt x="93501" y="79941"/>
                    <a:pt x="92550" y="76179"/>
                  </a:cubicBezTo>
                  <a:cubicBezTo>
                    <a:pt x="91600" y="72417"/>
                    <a:pt x="100487" y="55097"/>
                    <a:pt x="97511" y="53237"/>
                  </a:cubicBezTo>
                  <a:close/>
                </a:path>
              </a:pathLst>
            </a:custGeom>
            <a:grpFill/>
            <a:ln w="6350" cap="flat">
              <a:solidFill>
                <a:schemeClr val="bg1"/>
              </a:solidFill>
              <a:prstDash val="solid"/>
              <a:miter/>
            </a:ln>
          </p:spPr>
          <p:txBody>
            <a:bodyPr rtlCol="0" anchor="ctr"/>
            <a:lstStyle/>
            <a:p>
              <a:endParaRPr lang="uk-UA"/>
            </a:p>
          </p:txBody>
        </p:sp>
        <p:sp>
          <p:nvSpPr>
            <p:cNvPr id="472" name="Freeform: Shape 471">
              <a:extLst>
                <a:ext uri="{FF2B5EF4-FFF2-40B4-BE49-F238E27FC236}">
                  <a16:creationId xmlns:a16="http://schemas.microsoft.com/office/drawing/2014/main" id="{A0ED0011-E8E1-43B8-9A6E-87A865C1AB73}"/>
                </a:ext>
              </a:extLst>
            </p:cNvPr>
            <p:cNvSpPr/>
            <p:nvPr/>
          </p:nvSpPr>
          <p:spPr>
            <a:xfrm>
              <a:off x="4907320" y="1452159"/>
              <a:ext cx="264935" cy="458295"/>
            </a:xfrm>
            <a:custGeom>
              <a:avLst/>
              <a:gdLst>
                <a:gd name="connsiteX0" fmla="*/ 262202 w 264934"/>
                <a:gd name="connsiteY0" fmla="*/ 105912 h 458296"/>
                <a:gd name="connsiteX1" fmla="*/ 258068 w 264934"/>
                <a:gd name="connsiteY1" fmla="*/ 94834 h 458296"/>
                <a:gd name="connsiteX2" fmla="*/ 259061 w 264934"/>
                <a:gd name="connsiteY2" fmla="*/ 76688 h 458296"/>
                <a:gd name="connsiteX3" fmla="*/ 254017 w 264934"/>
                <a:gd name="connsiteY3" fmla="*/ 57508 h 458296"/>
                <a:gd name="connsiteX4" fmla="*/ 253025 w 264934"/>
                <a:gd name="connsiteY4" fmla="*/ 37336 h 458296"/>
                <a:gd name="connsiteX5" fmla="*/ 222726 w 264934"/>
                <a:gd name="connsiteY5" fmla="*/ 19189 h 458296"/>
                <a:gd name="connsiteX6" fmla="*/ 197552 w 264934"/>
                <a:gd name="connsiteY6" fmla="*/ 1042 h 458296"/>
                <a:gd name="connsiteX7" fmla="*/ 185441 w 264934"/>
                <a:gd name="connsiteY7" fmla="*/ 17163 h 458296"/>
                <a:gd name="connsiteX8" fmla="*/ 171303 w 264934"/>
                <a:gd name="connsiteY8" fmla="*/ 21297 h 458296"/>
                <a:gd name="connsiteX9" fmla="*/ 149106 w 264934"/>
                <a:gd name="connsiteY9" fmla="*/ 17163 h 458296"/>
                <a:gd name="connsiteX10" fmla="*/ 144063 w 264934"/>
                <a:gd name="connsiteY10" fmla="*/ 32293 h 458296"/>
                <a:gd name="connsiteX11" fmla="*/ 127942 w 264934"/>
                <a:gd name="connsiteY11" fmla="*/ 38328 h 458296"/>
                <a:gd name="connsiteX12" fmla="*/ 111780 w 264934"/>
                <a:gd name="connsiteY12" fmla="*/ 50439 h 458296"/>
                <a:gd name="connsiteX13" fmla="*/ 105744 w 264934"/>
                <a:gd name="connsiteY13" fmla="*/ 65610 h 458296"/>
                <a:gd name="connsiteX14" fmla="*/ 100701 w 264934"/>
                <a:gd name="connsiteY14" fmla="*/ 76688 h 458296"/>
                <a:gd name="connsiteX15" fmla="*/ 89582 w 264934"/>
                <a:gd name="connsiteY15" fmla="*/ 92809 h 458296"/>
                <a:gd name="connsiteX16" fmla="*/ 85448 w 264934"/>
                <a:gd name="connsiteY16" fmla="*/ 104920 h 458296"/>
                <a:gd name="connsiteX17" fmla="*/ 69286 w 264934"/>
                <a:gd name="connsiteY17" fmla="*/ 109054 h 458296"/>
                <a:gd name="connsiteX18" fmla="*/ 68294 w 264934"/>
                <a:gd name="connsiteY18" fmla="*/ 128234 h 458296"/>
                <a:gd name="connsiteX19" fmla="*/ 54157 w 264934"/>
                <a:gd name="connsiteY19" fmla="*/ 155433 h 458296"/>
                <a:gd name="connsiteX20" fmla="*/ 59241 w 264934"/>
                <a:gd name="connsiteY20" fmla="*/ 166553 h 458296"/>
                <a:gd name="connsiteX21" fmla="*/ 59241 w 264934"/>
                <a:gd name="connsiteY21" fmla="*/ 178623 h 458296"/>
                <a:gd name="connsiteX22" fmla="*/ 45104 w 264934"/>
                <a:gd name="connsiteY22" fmla="*/ 179656 h 458296"/>
                <a:gd name="connsiteX23" fmla="*/ 23899 w 264934"/>
                <a:gd name="connsiteY23" fmla="*/ 193793 h 458296"/>
                <a:gd name="connsiteX24" fmla="*/ 21873 w 264934"/>
                <a:gd name="connsiteY24" fmla="*/ 214958 h 458296"/>
                <a:gd name="connsiteX25" fmla="*/ 21873 w 264934"/>
                <a:gd name="connsiteY25" fmla="*/ 236163 h 458296"/>
                <a:gd name="connsiteX26" fmla="*/ 20881 w 264934"/>
                <a:gd name="connsiteY26" fmla="*/ 256335 h 458296"/>
                <a:gd name="connsiteX27" fmla="*/ 35018 w 264934"/>
                <a:gd name="connsiteY27" fmla="*/ 271464 h 458296"/>
                <a:gd name="connsiteX28" fmla="*/ 26751 w 264934"/>
                <a:gd name="connsiteY28" fmla="*/ 282542 h 458296"/>
                <a:gd name="connsiteX29" fmla="*/ 27784 w 264934"/>
                <a:gd name="connsiteY29" fmla="*/ 292628 h 458296"/>
                <a:gd name="connsiteX30" fmla="*/ 28776 w 264934"/>
                <a:gd name="connsiteY30" fmla="*/ 312842 h 458296"/>
                <a:gd name="connsiteX31" fmla="*/ 14680 w 264934"/>
                <a:gd name="connsiteY31" fmla="*/ 317844 h 458296"/>
                <a:gd name="connsiteX32" fmla="*/ 11621 w 264934"/>
                <a:gd name="connsiteY32" fmla="*/ 334998 h 458296"/>
                <a:gd name="connsiteX33" fmla="*/ 6578 w 264934"/>
                <a:gd name="connsiteY33" fmla="*/ 349135 h 458296"/>
                <a:gd name="connsiteX34" fmla="*/ -35 w 264934"/>
                <a:gd name="connsiteY34" fmla="*/ 348184 h 458296"/>
                <a:gd name="connsiteX35" fmla="*/ -35 w 264934"/>
                <a:gd name="connsiteY35" fmla="*/ 350169 h 458296"/>
                <a:gd name="connsiteX36" fmla="*/ 9390 w 264934"/>
                <a:gd name="connsiteY36" fmla="*/ 371498 h 458296"/>
                <a:gd name="connsiteX37" fmla="*/ 16913 w 264934"/>
                <a:gd name="connsiteY37" fmla="*/ 393489 h 458296"/>
                <a:gd name="connsiteX38" fmla="*/ 27578 w 264934"/>
                <a:gd name="connsiteY38" fmla="*/ 412669 h 458296"/>
                <a:gd name="connsiteX39" fmla="*/ 31959 w 264934"/>
                <a:gd name="connsiteY39" fmla="*/ 428666 h 458296"/>
                <a:gd name="connsiteX40" fmla="*/ 37953 w 264934"/>
                <a:gd name="connsiteY40" fmla="*/ 438380 h 458296"/>
                <a:gd name="connsiteX41" fmla="*/ 38284 w 264934"/>
                <a:gd name="connsiteY41" fmla="*/ 456279 h 458296"/>
                <a:gd name="connsiteX42" fmla="*/ 54818 w 264934"/>
                <a:gd name="connsiteY42" fmla="*/ 455990 h 458296"/>
                <a:gd name="connsiteX43" fmla="*/ 62672 w 264934"/>
                <a:gd name="connsiteY43" fmla="*/ 443589 h 458296"/>
                <a:gd name="connsiteX44" fmla="*/ 69244 w 264934"/>
                <a:gd name="connsiteY44" fmla="*/ 436685 h 458296"/>
                <a:gd name="connsiteX45" fmla="*/ 86854 w 264934"/>
                <a:gd name="connsiteY45" fmla="*/ 435073 h 458296"/>
                <a:gd name="connsiteX46" fmla="*/ 99255 w 264934"/>
                <a:gd name="connsiteY46" fmla="*/ 425359 h 458296"/>
                <a:gd name="connsiteX47" fmla="*/ 106778 w 264934"/>
                <a:gd name="connsiteY47" fmla="*/ 428501 h 458296"/>
                <a:gd name="connsiteX48" fmla="*/ 118682 w 264934"/>
                <a:gd name="connsiteY48" fmla="*/ 408411 h 458296"/>
                <a:gd name="connsiteX49" fmla="*/ 111159 w 264934"/>
                <a:gd name="connsiteY49" fmla="*/ 409651 h 458296"/>
                <a:gd name="connsiteX50" fmla="*/ 110870 w 264934"/>
                <a:gd name="connsiteY50" fmla="*/ 394936 h 458296"/>
                <a:gd name="connsiteX51" fmla="*/ 114301 w 264934"/>
                <a:gd name="connsiteY51" fmla="*/ 364760 h 458296"/>
                <a:gd name="connsiteX52" fmla="*/ 126247 w 264934"/>
                <a:gd name="connsiteY52" fmla="*/ 351905 h 458296"/>
                <a:gd name="connsiteX53" fmla="*/ 145386 w 264934"/>
                <a:gd name="connsiteY53" fmla="*/ 334006 h 458296"/>
                <a:gd name="connsiteX54" fmla="*/ 157787 w 264934"/>
                <a:gd name="connsiteY54" fmla="*/ 316769 h 458296"/>
                <a:gd name="connsiteX55" fmla="*/ 137697 w 264934"/>
                <a:gd name="connsiteY55" fmla="*/ 294447 h 458296"/>
                <a:gd name="connsiteX56" fmla="*/ 122651 w 264934"/>
                <a:gd name="connsiteY56" fmla="*/ 290314 h 458296"/>
                <a:gd name="connsiteX57" fmla="*/ 120129 w 264934"/>
                <a:gd name="connsiteY57" fmla="*/ 266421 h 458296"/>
                <a:gd name="connsiteX58" fmla="*/ 127942 w 264934"/>
                <a:gd name="connsiteY58" fmla="*/ 245753 h 458296"/>
                <a:gd name="connsiteX59" fmla="*/ 133605 w 264934"/>
                <a:gd name="connsiteY59" fmla="*/ 229425 h 458296"/>
                <a:gd name="connsiteX60" fmla="*/ 143650 w 264934"/>
                <a:gd name="connsiteY60" fmla="*/ 219711 h 458296"/>
                <a:gd name="connsiteX61" fmla="*/ 158407 w 264934"/>
                <a:gd name="connsiteY61" fmla="*/ 203177 h 458296"/>
                <a:gd name="connsiteX62" fmla="*/ 178496 w 264934"/>
                <a:gd name="connsiteY62" fmla="*/ 191561 h 458296"/>
                <a:gd name="connsiteX63" fmla="*/ 211152 w 264934"/>
                <a:gd name="connsiteY63" fmla="*/ 167090 h 458296"/>
                <a:gd name="connsiteX64" fmla="*/ 208961 w 264934"/>
                <a:gd name="connsiteY64" fmla="*/ 146670 h 458296"/>
                <a:gd name="connsiteX65" fmla="*/ 217228 w 264934"/>
                <a:gd name="connsiteY65" fmla="*/ 129391 h 458296"/>
                <a:gd name="connsiteX66" fmla="*/ 231076 w 264934"/>
                <a:gd name="connsiteY66" fmla="*/ 118396 h 458296"/>
                <a:gd name="connsiteX67" fmla="*/ 253356 w 264934"/>
                <a:gd name="connsiteY67" fmla="*/ 116205 h 458296"/>
                <a:gd name="connsiteX68" fmla="*/ 264848 w 264934"/>
                <a:gd name="connsiteY68" fmla="*/ 116743 h 458296"/>
                <a:gd name="connsiteX69" fmla="*/ 262202 w 264934"/>
                <a:gd name="connsiteY69" fmla="*/ 105912 h 458296"/>
                <a:gd name="connsiteX70" fmla="*/ 156051 w 264934"/>
                <a:gd name="connsiteY70" fmla="*/ 382122 h 458296"/>
                <a:gd name="connsiteX71" fmla="*/ 141583 w 264934"/>
                <a:gd name="connsiteY71" fmla="*/ 409734 h 458296"/>
                <a:gd name="connsiteX72" fmla="*/ 156051 w 264934"/>
                <a:gd name="connsiteY72" fmla="*/ 382122 h 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64934" h="458296">
                  <a:moveTo>
                    <a:pt x="262202" y="105912"/>
                  </a:moveTo>
                  <a:cubicBezTo>
                    <a:pt x="259143" y="102895"/>
                    <a:pt x="253108" y="94834"/>
                    <a:pt x="258068" y="94834"/>
                  </a:cubicBezTo>
                  <a:cubicBezTo>
                    <a:pt x="263029" y="94834"/>
                    <a:pt x="265096" y="79705"/>
                    <a:pt x="259061" y="76688"/>
                  </a:cubicBezTo>
                  <a:cubicBezTo>
                    <a:pt x="253025" y="73670"/>
                    <a:pt x="259061" y="60525"/>
                    <a:pt x="254017" y="57508"/>
                  </a:cubicBezTo>
                  <a:cubicBezTo>
                    <a:pt x="248975" y="54490"/>
                    <a:pt x="251992" y="44404"/>
                    <a:pt x="253025" y="37336"/>
                  </a:cubicBezTo>
                  <a:cubicBezTo>
                    <a:pt x="254059" y="30267"/>
                    <a:pt x="233845" y="24232"/>
                    <a:pt x="222726" y="19189"/>
                  </a:cubicBezTo>
                  <a:cubicBezTo>
                    <a:pt x="211606" y="14146"/>
                    <a:pt x="206605" y="6085"/>
                    <a:pt x="197552" y="1042"/>
                  </a:cubicBezTo>
                  <a:cubicBezTo>
                    <a:pt x="188500" y="-4001"/>
                    <a:pt x="185441" y="9103"/>
                    <a:pt x="185441" y="17163"/>
                  </a:cubicBezTo>
                  <a:cubicBezTo>
                    <a:pt x="185441" y="25224"/>
                    <a:pt x="177173" y="26257"/>
                    <a:pt x="171303" y="21297"/>
                  </a:cubicBezTo>
                  <a:cubicBezTo>
                    <a:pt x="165434" y="16337"/>
                    <a:pt x="158200" y="21297"/>
                    <a:pt x="149106" y="17163"/>
                  </a:cubicBezTo>
                  <a:cubicBezTo>
                    <a:pt x="140012" y="13030"/>
                    <a:pt x="144063" y="26257"/>
                    <a:pt x="144063" y="32293"/>
                  </a:cubicBezTo>
                  <a:cubicBezTo>
                    <a:pt x="144063" y="38328"/>
                    <a:pt x="133977" y="38328"/>
                    <a:pt x="127942" y="38328"/>
                  </a:cubicBezTo>
                  <a:cubicBezTo>
                    <a:pt x="121907" y="38328"/>
                    <a:pt x="111780" y="43412"/>
                    <a:pt x="111780" y="50439"/>
                  </a:cubicBezTo>
                  <a:cubicBezTo>
                    <a:pt x="111780" y="57466"/>
                    <a:pt x="102727" y="61559"/>
                    <a:pt x="105744" y="65610"/>
                  </a:cubicBezTo>
                  <a:cubicBezTo>
                    <a:pt x="108762" y="69660"/>
                    <a:pt x="104711" y="73670"/>
                    <a:pt x="100701" y="76688"/>
                  </a:cubicBezTo>
                  <a:cubicBezTo>
                    <a:pt x="96692" y="79705"/>
                    <a:pt x="92434" y="89791"/>
                    <a:pt x="89582" y="92809"/>
                  </a:cubicBezTo>
                  <a:cubicBezTo>
                    <a:pt x="86730" y="95826"/>
                    <a:pt x="91607" y="101076"/>
                    <a:pt x="85448" y="104920"/>
                  </a:cubicBezTo>
                  <a:cubicBezTo>
                    <a:pt x="79289" y="108765"/>
                    <a:pt x="72345" y="105912"/>
                    <a:pt x="69286" y="109054"/>
                  </a:cubicBezTo>
                  <a:cubicBezTo>
                    <a:pt x="66227" y="112196"/>
                    <a:pt x="69286" y="119140"/>
                    <a:pt x="68294" y="128234"/>
                  </a:cubicBezTo>
                  <a:cubicBezTo>
                    <a:pt x="67302" y="137328"/>
                    <a:pt x="60027" y="147373"/>
                    <a:pt x="54157" y="155433"/>
                  </a:cubicBezTo>
                  <a:cubicBezTo>
                    <a:pt x="48287" y="163494"/>
                    <a:pt x="56182" y="165561"/>
                    <a:pt x="59241" y="166553"/>
                  </a:cubicBezTo>
                  <a:cubicBezTo>
                    <a:pt x="62300" y="167545"/>
                    <a:pt x="62258" y="172588"/>
                    <a:pt x="59241" y="178623"/>
                  </a:cubicBezTo>
                  <a:cubicBezTo>
                    <a:pt x="56223" y="184658"/>
                    <a:pt x="49114" y="180648"/>
                    <a:pt x="45104" y="179656"/>
                  </a:cubicBezTo>
                  <a:cubicBezTo>
                    <a:pt x="41094" y="178664"/>
                    <a:pt x="29975" y="183790"/>
                    <a:pt x="23899" y="193793"/>
                  </a:cubicBezTo>
                  <a:cubicBezTo>
                    <a:pt x="19351" y="199932"/>
                    <a:pt x="18607" y="208071"/>
                    <a:pt x="21873" y="214958"/>
                  </a:cubicBezTo>
                  <a:cubicBezTo>
                    <a:pt x="23899" y="220001"/>
                    <a:pt x="16871" y="226077"/>
                    <a:pt x="21873" y="236163"/>
                  </a:cubicBezTo>
                  <a:cubicBezTo>
                    <a:pt x="26875" y="246249"/>
                    <a:pt x="19847" y="248275"/>
                    <a:pt x="20881" y="256335"/>
                  </a:cubicBezTo>
                  <a:cubicBezTo>
                    <a:pt x="21914" y="264396"/>
                    <a:pt x="33984" y="263404"/>
                    <a:pt x="35018" y="271464"/>
                  </a:cubicBezTo>
                  <a:cubicBezTo>
                    <a:pt x="36051" y="279525"/>
                    <a:pt x="30884" y="282542"/>
                    <a:pt x="26751" y="282542"/>
                  </a:cubicBezTo>
                  <a:cubicBezTo>
                    <a:pt x="22617" y="282542"/>
                    <a:pt x="23733" y="290603"/>
                    <a:pt x="27784" y="292628"/>
                  </a:cubicBezTo>
                  <a:cubicBezTo>
                    <a:pt x="31835" y="294654"/>
                    <a:pt x="30801" y="308750"/>
                    <a:pt x="28776" y="312842"/>
                  </a:cubicBezTo>
                  <a:cubicBezTo>
                    <a:pt x="26751" y="316934"/>
                    <a:pt x="13647" y="312842"/>
                    <a:pt x="14680" y="317844"/>
                  </a:cubicBezTo>
                  <a:cubicBezTo>
                    <a:pt x="15714" y="322845"/>
                    <a:pt x="11621" y="330947"/>
                    <a:pt x="11621" y="334998"/>
                  </a:cubicBezTo>
                  <a:cubicBezTo>
                    <a:pt x="11621" y="339049"/>
                    <a:pt x="10629" y="352153"/>
                    <a:pt x="6578" y="349135"/>
                  </a:cubicBezTo>
                  <a:cubicBezTo>
                    <a:pt x="4553" y="348011"/>
                    <a:pt x="2197" y="347672"/>
                    <a:pt x="-35" y="348184"/>
                  </a:cubicBezTo>
                  <a:lnTo>
                    <a:pt x="-35" y="350169"/>
                  </a:lnTo>
                  <a:cubicBezTo>
                    <a:pt x="-531" y="358382"/>
                    <a:pt x="2982" y="366323"/>
                    <a:pt x="9390" y="371498"/>
                  </a:cubicBezTo>
                  <a:cubicBezTo>
                    <a:pt x="16292" y="377161"/>
                    <a:pt x="10960" y="385635"/>
                    <a:pt x="16913" y="393489"/>
                  </a:cubicBezTo>
                  <a:cubicBezTo>
                    <a:pt x="22865" y="401343"/>
                    <a:pt x="21046" y="407006"/>
                    <a:pt x="27578" y="412669"/>
                  </a:cubicBezTo>
                  <a:cubicBezTo>
                    <a:pt x="34109" y="418332"/>
                    <a:pt x="34811" y="421432"/>
                    <a:pt x="31959" y="428666"/>
                  </a:cubicBezTo>
                  <a:cubicBezTo>
                    <a:pt x="29107" y="435900"/>
                    <a:pt x="37622" y="433999"/>
                    <a:pt x="37953" y="438380"/>
                  </a:cubicBezTo>
                  <a:cubicBezTo>
                    <a:pt x="38284" y="442762"/>
                    <a:pt x="36093" y="451897"/>
                    <a:pt x="38284" y="456279"/>
                  </a:cubicBezTo>
                  <a:cubicBezTo>
                    <a:pt x="40475" y="460661"/>
                    <a:pt x="44856" y="456279"/>
                    <a:pt x="54818" y="455990"/>
                  </a:cubicBezTo>
                  <a:cubicBezTo>
                    <a:pt x="64780" y="455700"/>
                    <a:pt x="62341" y="449376"/>
                    <a:pt x="62672" y="443589"/>
                  </a:cubicBezTo>
                  <a:cubicBezTo>
                    <a:pt x="63003" y="437802"/>
                    <a:pt x="68004" y="440447"/>
                    <a:pt x="69244" y="436685"/>
                  </a:cubicBezTo>
                  <a:cubicBezTo>
                    <a:pt x="70484" y="432924"/>
                    <a:pt x="79620" y="431973"/>
                    <a:pt x="86854" y="435073"/>
                  </a:cubicBezTo>
                  <a:cubicBezTo>
                    <a:pt x="94088" y="438174"/>
                    <a:pt x="97808" y="432924"/>
                    <a:pt x="99255" y="425359"/>
                  </a:cubicBezTo>
                  <a:cubicBezTo>
                    <a:pt x="100701" y="417795"/>
                    <a:pt x="104587" y="426971"/>
                    <a:pt x="106778" y="428501"/>
                  </a:cubicBezTo>
                  <a:cubicBezTo>
                    <a:pt x="108969" y="430030"/>
                    <a:pt x="115582" y="416885"/>
                    <a:pt x="118682" y="408411"/>
                  </a:cubicBezTo>
                  <a:cubicBezTo>
                    <a:pt x="121783" y="399938"/>
                    <a:pt x="118393" y="401508"/>
                    <a:pt x="111159" y="409651"/>
                  </a:cubicBezTo>
                  <a:cubicBezTo>
                    <a:pt x="103926" y="417795"/>
                    <a:pt x="108018" y="401384"/>
                    <a:pt x="110870" y="394936"/>
                  </a:cubicBezTo>
                  <a:cubicBezTo>
                    <a:pt x="113722" y="388487"/>
                    <a:pt x="113391" y="369142"/>
                    <a:pt x="114301" y="364760"/>
                  </a:cubicBezTo>
                  <a:cubicBezTo>
                    <a:pt x="114962" y="358291"/>
                    <a:pt x="119840" y="353050"/>
                    <a:pt x="126247" y="351905"/>
                  </a:cubicBezTo>
                  <a:cubicBezTo>
                    <a:pt x="135341" y="350045"/>
                    <a:pt x="147287" y="338719"/>
                    <a:pt x="145386" y="334006"/>
                  </a:cubicBezTo>
                  <a:cubicBezTo>
                    <a:pt x="143484" y="329294"/>
                    <a:pt x="157787" y="321605"/>
                    <a:pt x="157787" y="316769"/>
                  </a:cubicBezTo>
                  <a:cubicBezTo>
                    <a:pt x="157787" y="311933"/>
                    <a:pt x="142740" y="297589"/>
                    <a:pt x="137697" y="294447"/>
                  </a:cubicBezTo>
                  <a:cubicBezTo>
                    <a:pt x="132654" y="291306"/>
                    <a:pt x="121700" y="293827"/>
                    <a:pt x="122651" y="290314"/>
                  </a:cubicBezTo>
                  <a:cubicBezTo>
                    <a:pt x="123602" y="286800"/>
                    <a:pt x="121369" y="273324"/>
                    <a:pt x="120129" y="266421"/>
                  </a:cubicBezTo>
                  <a:cubicBezTo>
                    <a:pt x="118889" y="259518"/>
                    <a:pt x="127942" y="252326"/>
                    <a:pt x="127942" y="245753"/>
                  </a:cubicBezTo>
                  <a:cubicBezTo>
                    <a:pt x="127942" y="239181"/>
                    <a:pt x="127653" y="231616"/>
                    <a:pt x="133605" y="229425"/>
                  </a:cubicBezTo>
                  <a:cubicBezTo>
                    <a:pt x="139557" y="227235"/>
                    <a:pt x="135796" y="221571"/>
                    <a:pt x="143650" y="219711"/>
                  </a:cubicBezTo>
                  <a:cubicBezTo>
                    <a:pt x="151504" y="217851"/>
                    <a:pt x="149933" y="206525"/>
                    <a:pt x="158407" y="203177"/>
                  </a:cubicBezTo>
                  <a:cubicBezTo>
                    <a:pt x="166881" y="199829"/>
                    <a:pt x="167501" y="196894"/>
                    <a:pt x="178496" y="191561"/>
                  </a:cubicBezTo>
                  <a:cubicBezTo>
                    <a:pt x="189492" y="186229"/>
                    <a:pt x="208010" y="173663"/>
                    <a:pt x="211152" y="167090"/>
                  </a:cubicBezTo>
                  <a:cubicBezTo>
                    <a:pt x="214293" y="160518"/>
                    <a:pt x="199867" y="153573"/>
                    <a:pt x="208961" y="146670"/>
                  </a:cubicBezTo>
                  <a:cubicBezTo>
                    <a:pt x="218055" y="139767"/>
                    <a:pt x="210532" y="131913"/>
                    <a:pt x="217228" y="129391"/>
                  </a:cubicBezTo>
                  <a:cubicBezTo>
                    <a:pt x="222726" y="127027"/>
                    <a:pt x="227521" y="123232"/>
                    <a:pt x="231076" y="118396"/>
                  </a:cubicBezTo>
                  <a:cubicBezTo>
                    <a:pt x="235788" y="113394"/>
                    <a:pt x="242030" y="118107"/>
                    <a:pt x="253356" y="116205"/>
                  </a:cubicBezTo>
                  <a:cubicBezTo>
                    <a:pt x="257200" y="115606"/>
                    <a:pt x="261086" y="115788"/>
                    <a:pt x="264848" y="116743"/>
                  </a:cubicBezTo>
                  <a:cubicBezTo>
                    <a:pt x="264930" y="112960"/>
                    <a:pt x="264021" y="109219"/>
                    <a:pt x="262202" y="105912"/>
                  </a:cubicBezTo>
                  <a:close/>
                  <a:moveTo>
                    <a:pt x="156051" y="382122"/>
                  </a:moveTo>
                  <a:cubicBezTo>
                    <a:pt x="144104" y="382452"/>
                    <a:pt x="138524" y="405890"/>
                    <a:pt x="141583" y="409734"/>
                  </a:cubicBezTo>
                  <a:cubicBezTo>
                    <a:pt x="144104" y="412876"/>
                    <a:pt x="167873" y="381791"/>
                    <a:pt x="156051" y="382122"/>
                  </a:cubicBezTo>
                  <a:close/>
                </a:path>
              </a:pathLst>
            </a:custGeom>
            <a:grpFill/>
            <a:ln w="6350" cap="flat">
              <a:solidFill>
                <a:schemeClr val="bg1"/>
              </a:solidFill>
              <a:prstDash val="solid"/>
              <a:miter/>
            </a:ln>
          </p:spPr>
          <p:txBody>
            <a:bodyPr rtlCol="0" anchor="ctr"/>
            <a:lstStyle/>
            <a:p>
              <a:endParaRPr lang="uk-UA"/>
            </a:p>
          </p:txBody>
        </p:sp>
        <p:sp>
          <p:nvSpPr>
            <p:cNvPr id="473" name="Freeform: Shape 472">
              <a:extLst>
                <a:ext uri="{FF2B5EF4-FFF2-40B4-BE49-F238E27FC236}">
                  <a16:creationId xmlns:a16="http://schemas.microsoft.com/office/drawing/2014/main" id="{D86CE347-83DA-4731-9D14-3EB9D89527C4}"/>
                </a:ext>
              </a:extLst>
            </p:cNvPr>
            <p:cNvSpPr/>
            <p:nvPr/>
          </p:nvSpPr>
          <p:spPr>
            <a:xfrm>
              <a:off x="5127752" y="1778089"/>
              <a:ext cx="127955" cy="63504"/>
            </a:xfrm>
            <a:custGeom>
              <a:avLst/>
              <a:gdLst>
                <a:gd name="connsiteX0" fmla="*/ 121799 w 127954"/>
                <a:gd name="connsiteY0" fmla="*/ 16135 h 63504"/>
                <a:gd name="connsiteX1" fmla="*/ 125932 w 127954"/>
                <a:gd name="connsiteY1" fmla="*/ 2204 h 63504"/>
                <a:gd name="connsiteX2" fmla="*/ 121303 w 127954"/>
                <a:gd name="connsiteY2" fmla="*/ 4395 h 63504"/>
                <a:gd name="connsiteX3" fmla="*/ 81123 w 127954"/>
                <a:gd name="connsiteY3" fmla="*/ 262 h 63504"/>
                <a:gd name="connsiteX4" fmla="*/ 41565 w 127954"/>
                <a:gd name="connsiteY4" fmla="*/ 8115 h 63504"/>
                <a:gd name="connsiteX5" fmla="*/ 28668 w 127954"/>
                <a:gd name="connsiteY5" fmla="*/ 20516 h 63504"/>
                <a:gd name="connsiteX6" fmla="*/ 33091 w 127954"/>
                <a:gd name="connsiteY6" fmla="*/ 34033 h 63504"/>
                <a:gd name="connsiteX7" fmla="*/ 45491 w 127954"/>
                <a:gd name="connsiteY7" fmla="*/ 41226 h 63504"/>
                <a:gd name="connsiteX8" fmla="*/ 49873 w 127954"/>
                <a:gd name="connsiteY8" fmla="*/ 49700 h 63504"/>
                <a:gd name="connsiteX9" fmla="*/ 49584 w 127954"/>
                <a:gd name="connsiteY9" fmla="*/ 50072 h 63504"/>
                <a:gd name="connsiteX10" fmla="*/ 72484 w 127954"/>
                <a:gd name="connsiteY10" fmla="*/ 49700 h 63504"/>
                <a:gd name="connsiteX11" fmla="*/ 93814 w 127954"/>
                <a:gd name="connsiteY11" fmla="*/ 62101 h 63504"/>
                <a:gd name="connsiteX12" fmla="*/ 114110 w 127954"/>
                <a:gd name="connsiteY12" fmla="*/ 63423 h 63504"/>
                <a:gd name="connsiteX13" fmla="*/ 114854 w 127954"/>
                <a:gd name="connsiteY13" fmla="*/ 57554 h 63504"/>
                <a:gd name="connsiteX14" fmla="*/ 120517 w 127954"/>
                <a:gd name="connsiteY14" fmla="*/ 50485 h 63504"/>
                <a:gd name="connsiteX15" fmla="*/ 115805 w 127954"/>
                <a:gd name="connsiteY15" fmla="*/ 39159 h 63504"/>
                <a:gd name="connsiteX16" fmla="*/ 114399 w 127954"/>
                <a:gd name="connsiteY16" fmla="*/ 26758 h 63504"/>
                <a:gd name="connsiteX17" fmla="*/ 121799 w 127954"/>
                <a:gd name="connsiteY17" fmla="*/ 16135 h 63504"/>
                <a:gd name="connsiteX18" fmla="*/ 10645 w 127954"/>
                <a:gd name="connsiteY18" fmla="*/ 31388 h 63504"/>
                <a:gd name="connsiteX19" fmla="*/ 2378 w 127954"/>
                <a:gd name="connsiteY19" fmla="*/ 49906 h 63504"/>
                <a:gd name="connsiteX20" fmla="*/ 24369 w 127954"/>
                <a:gd name="connsiteY20" fmla="*/ 35439 h 63504"/>
                <a:gd name="connsiteX21" fmla="*/ 10645 w 127954"/>
                <a:gd name="connsiteY21" fmla="*/ 31388 h 63504"/>
                <a:gd name="connsiteX22" fmla="*/ 20070 w 127954"/>
                <a:gd name="connsiteY22" fmla="*/ 22252 h 63504"/>
                <a:gd name="connsiteX23" fmla="*/ 6553 w 127954"/>
                <a:gd name="connsiteY23" fmla="*/ 23865 h 63504"/>
                <a:gd name="connsiteX24" fmla="*/ 19656 w 127954"/>
                <a:gd name="connsiteY24" fmla="*/ 22773 h 63504"/>
                <a:gd name="connsiteX25" fmla="*/ 20070 w 127954"/>
                <a:gd name="connsiteY25" fmla="*/ 22252 h 6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7954" h="63504">
                  <a:moveTo>
                    <a:pt x="121799" y="16135"/>
                  </a:moveTo>
                  <a:cubicBezTo>
                    <a:pt x="124403" y="10513"/>
                    <a:pt x="131182" y="9604"/>
                    <a:pt x="125932" y="2204"/>
                  </a:cubicBezTo>
                  <a:cubicBezTo>
                    <a:pt x="124568" y="3250"/>
                    <a:pt x="122997" y="3994"/>
                    <a:pt x="121303" y="4395"/>
                  </a:cubicBezTo>
                  <a:cubicBezTo>
                    <a:pt x="112208" y="6875"/>
                    <a:pt x="92367" y="-1888"/>
                    <a:pt x="81123" y="262"/>
                  </a:cubicBezTo>
                  <a:cubicBezTo>
                    <a:pt x="69880" y="2411"/>
                    <a:pt x="46897" y="2452"/>
                    <a:pt x="41565" y="8115"/>
                  </a:cubicBezTo>
                  <a:cubicBezTo>
                    <a:pt x="36232" y="13779"/>
                    <a:pt x="22715" y="15308"/>
                    <a:pt x="28668" y="20516"/>
                  </a:cubicBezTo>
                  <a:cubicBezTo>
                    <a:pt x="34620" y="25725"/>
                    <a:pt x="28668" y="28039"/>
                    <a:pt x="33091" y="34033"/>
                  </a:cubicBezTo>
                  <a:cubicBezTo>
                    <a:pt x="37514" y="40027"/>
                    <a:pt x="39663" y="42507"/>
                    <a:pt x="45491" y="41226"/>
                  </a:cubicBezTo>
                  <a:cubicBezTo>
                    <a:pt x="51320" y="39944"/>
                    <a:pt x="56157" y="43086"/>
                    <a:pt x="49873" y="49700"/>
                  </a:cubicBezTo>
                  <a:lnTo>
                    <a:pt x="49584" y="50072"/>
                  </a:lnTo>
                  <a:cubicBezTo>
                    <a:pt x="59670" y="49121"/>
                    <a:pt x="70831" y="48501"/>
                    <a:pt x="72484" y="49700"/>
                  </a:cubicBezTo>
                  <a:cubicBezTo>
                    <a:pt x="75006" y="51601"/>
                    <a:pt x="90052" y="63547"/>
                    <a:pt x="93814" y="62101"/>
                  </a:cubicBezTo>
                  <a:cubicBezTo>
                    <a:pt x="100593" y="61799"/>
                    <a:pt x="107413" y="62241"/>
                    <a:pt x="114110" y="63423"/>
                  </a:cubicBezTo>
                  <a:cubicBezTo>
                    <a:pt x="113035" y="61518"/>
                    <a:pt x="113324" y="59133"/>
                    <a:pt x="114854" y="57554"/>
                  </a:cubicBezTo>
                  <a:cubicBezTo>
                    <a:pt x="117665" y="55197"/>
                    <a:pt x="123824" y="55197"/>
                    <a:pt x="120517" y="50485"/>
                  </a:cubicBezTo>
                  <a:cubicBezTo>
                    <a:pt x="117624" y="47414"/>
                    <a:pt x="115929" y="43384"/>
                    <a:pt x="115805" y="39159"/>
                  </a:cubicBezTo>
                  <a:cubicBezTo>
                    <a:pt x="114937" y="35079"/>
                    <a:pt x="114482" y="30929"/>
                    <a:pt x="114399" y="26758"/>
                  </a:cubicBezTo>
                  <a:cubicBezTo>
                    <a:pt x="115184" y="23203"/>
                    <a:pt x="118946" y="22252"/>
                    <a:pt x="121799" y="16135"/>
                  </a:cubicBezTo>
                  <a:close/>
                  <a:moveTo>
                    <a:pt x="10645" y="31388"/>
                  </a:moveTo>
                  <a:cubicBezTo>
                    <a:pt x="-639" y="34529"/>
                    <a:pt x="-2334" y="50154"/>
                    <a:pt x="2378" y="49906"/>
                  </a:cubicBezTo>
                  <a:cubicBezTo>
                    <a:pt x="8000" y="49576"/>
                    <a:pt x="20897" y="38911"/>
                    <a:pt x="24369" y="35439"/>
                  </a:cubicBezTo>
                  <a:cubicBezTo>
                    <a:pt x="27841" y="31966"/>
                    <a:pt x="21847" y="28246"/>
                    <a:pt x="10645" y="31388"/>
                  </a:cubicBezTo>
                  <a:close/>
                  <a:moveTo>
                    <a:pt x="20070" y="22252"/>
                  </a:moveTo>
                  <a:cubicBezTo>
                    <a:pt x="22592" y="17540"/>
                    <a:pt x="1923" y="19607"/>
                    <a:pt x="6553" y="23865"/>
                  </a:cubicBezTo>
                  <a:cubicBezTo>
                    <a:pt x="10480" y="27184"/>
                    <a:pt x="16350" y="26692"/>
                    <a:pt x="19656" y="22773"/>
                  </a:cubicBezTo>
                  <a:cubicBezTo>
                    <a:pt x="19822" y="22604"/>
                    <a:pt x="19946" y="22430"/>
                    <a:pt x="20070" y="22252"/>
                  </a:cubicBezTo>
                  <a:close/>
                </a:path>
              </a:pathLst>
            </a:custGeom>
            <a:grpFill/>
            <a:ln w="6350" cap="flat">
              <a:solidFill>
                <a:schemeClr val="bg1"/>
              </a:solidFill>
              <a:prstDash val="solid"/>
              <a:miter/>
            </a:ln>
          </p:spPr>
          <p:txBody>
            <a:bodyPr rtlCol="0" anchor="ctr"/>
            <a:lstStyle/>
            <a:p>
              <a:endParaRPr lang="uk-UA"/>
            </a:p>
          </p:txBody>
        </p:sp>
        <p:sp>
          <p:nvSpPr>
            <p:cNvPr id="474" name="Freeform: Shape 473">
              <a:extLst>
                <a:ext uri="{FF2B5EF4-FFF2-40B4-BE49-F238E27FC236}">
                  <a16:creationId xmlns:a16="http://schemas.microsoft.com/office/drawing/2014/main" id="{76F84012-376B-4673-B7A5-818E062BAF11}"/>
                </a:ext>
              </a:extLst>
            </p:cNvPr>
            <p:cNvSpPr/>
            <p:nvPr/>
          </p:nvSpPr>
          <p:spPr>
            <a:xfrm>
              <a:off x="5371492" y="3130329"/>
              <a:ext cx="170885" cy="207052"/>
            </a:xfrm>
            <a:custGeom>
              <a:avLst/>
              <a:gdLst>
                <a:gd name="connsiteX0" fmla="*/ 150796 w 170884"/>
                <a:gd name="connsiteY0" fmla="*/ 46795 h 207053"/>
                <a:gd name="connsiteX1" fmla="*/ 160551 w 170884"/>
                <a:gd name="connsiteY1" fmla="*/ 31583 h 207053"/>
                <a:gd name="connsiteX2" fmla="*/ 170803 w 170884"/>
                <a:gd name="connsiteY2" fmla="*/ 16702 h 207053"/>
                <a:gd name="connsiteX3" fmla="*/ 160220 w 170884"/>
                <a:gd name="connsiteY3" fmla="*/ 19678 h 207053"/>
                <a:gd name="connsiteX4" fmla="*/ 149845 w 170884"/>
                <a:gd name="connsiteY4" fmla="*/ 15544 h 207053"/>
                <a:gd name="connsiteX5" fmla="*/ 131492 w 170884"/>
                <a:gd name="connsiteY5" fmla="*/ 19306 h 207053"/>
                <a:gd name="connsiteX6" fmla="*/ 117355 w 170884"/>
                <a:gd name="connsiteY6" fmla="*/ 30591 h 207053"/>
                <a:gd name="connsiteX7" fmla="*/ 92842 w 170884"/>
                <a:gd name="connsiteY7" fmla="*/ 26457 h 207053"/>
                <a:gd name="connsiteX8" fmla="*/ 68371 w 170884"/>
                <a:gd name="connsiteY8" fmla="*/ 12320 h 207053"/>
                <a:gd name="connsiteX9" fmla="*/ 46711 w 170884"/>
                <a:gd name="connsiteY9" fmla="*/ 8186 h 207053"/>
                <a:gd name="connsiteX10" fmla="*/ 34310 w 170884"/>
                <a:gd name="connsiteY10" fmla="*/ 2069 h 207053"/>
                <a:gd name="connsiteX11" fmla="*/ 21579 w 170884"/>
                <a:gd name="connsiteY11" fmla="*/ 663 h 207053"/>
                <a:gd name="connsiteX12" fmla="*/ 4631 w 170884"/>
                <a:gd name="connsiteY12" fmla="*/ 11989 h 207053"/>
                <a:gd name="connsiteX13" fmla="*/ 1944 w 170884"/>
                <a:gd name="connsiteY13" fmla="*/ 15462 h 207053"/>
                <a:gd name="connsiteX14" fmla="*/ 11575 w 170884"/>
                <a:gd name="connsiteY14" fmla="*/ 24225 h 207053"/>
                <a:gd name="connsiteX15" fmla="*/ 13766 w 170884"/>
                <a:gd name="connsiteY15" fmla="*/ 39437 h 207053"/>
                <a:gd name="connsiteX16" fmla="*/ 22447 w 170884"/>
                <a:gd name="connsiteY16" fmla="*/ 47084 h 207053"/>
                <a:gd name="connsiteX17" fmla="*/ 21372 w 170884"/>
                <a:gd name="connsiteY17" fmla="*/ 64486 h 207053"/>
                <a:gd name="connsiteX18" fmla="*/ 7235 w 170884"/>
                <a:gd name="connsiteY18" fmla="*/ 89288 h 207053"/>
                <a:gd name="connsiteX19" fmla="*/ 952 w 170884"/>
                <a:gd name="connsiteY19" fmla="*/ 102475 h 207053"/>
                <a:gd name="connsiteX20" fmla="*/ 15006 w 170884"/>
                <a:gd name="connsiteY20" fmla="*/ 110246 h 207053"/>
                <a:gd name="connsiteX21" fmla="*/ -82 w 170884"/>
                <a:gd name="connsiteY21" fmla="*/ 123887 h 207053"/>
                <a:gd name="connsiteX22" fmla="*/ -82 w 170884"/>
                <a:gd name="connsiteY22" fmla="*/ 126036 h 207053"/>
                <a:gd name="connsiteX23" fmla="*/ 80152 w 170884"/>
                <a:gd name="connsiteY23" fmla="*/ 168613 h 207053"/>
                <a:gd name="connsiteX24" fmla="*/ 79078 w 170884"/>
                <a:gd name="connsiteY24" fmla="*/ 181675 h 207053"/>
                <a:gd name="connsiteX25" fmla="*/ 114709 w 170884"/>
                <a:gd name="connsiteY25" fmla="*/ 206973 h 207053"/>
                <a:gd name="connsiteX26" fmla="*/ 135378 w 170884"/>
                <a:gd name="connsiteY26" fmla="*/ 160759 h 207053"/>
                <a:gd name="connsiteX27" fmla="*/ 148894 w 170884"/>
                <a:gd name="connsiteY27" fmla="*/ 149805 h 207053"/>
                <a:gd name="connsiteX28" fmla="*/ 160510 w 170884"/>
                <a:gd name="connsiteY28" fmla="*/ 142240 h 207053"/>
                <a:gd name="connsiteX29" fmla="*/ 162328 w 170884"/>
                <a:gd name="connsiteY29" fmla="*/ 139677 h 207053"/>
                <a:gd name="connsiteX30" fmla="*/ 151788 w 170884"/>
                <a:gd name="connsiteY30" fmla="*/ 123143 h 20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0884" h="207053">
                  <a:moveTo>
                    <a:pt x="150796" y="46795"/>
                  </a:moveTo>
                  <a:lnTo>
                    <a:pt x="160551" y="31583"/>
                  </a:lnTo>
                  <a:lnTo>
                    <a:pt x="170803" y="16702"/>
                  </a:lnTo>
                  <a:cubicBezTo>
                    <a:pt x="167206" y="17404"/>
                    <a:pt x="163651" y="18401"/>
                    <a:pt x="160220" y="19678"/>
                  </a:cubicBezTo>
                  <a:cubicBezTo>
                    <a:pt x="156211" y="21199"/>
                    <a:pt x="151705" y="19405"/>
                    <a:pt x="149845" y="15544"/>
                  </a:cubicBezTo>
                  <a:cubicBezTo>
                    <a:pt x="148439" y="12237"/>
                    <a:pt x="139015" y="15048"/>
                    <a:pt x="131492" y="19306"/>
                  </a:cubicBezTo>
                  <a:cubicBezTo>
                    <a:pt x="123969" y="23563"/>
                    <a:pt x="120166" y="32492"/>
                    <a:pt x="117355" y="30591"/>
                  </a:cubicBezTo>
                  <a:cubicBezTo>
                    <a:pt x="114544" y="28689"/>
                    <a:pt x="97596" y="26457"/>
                    <a:pt x="92842" y="26457"/>
                  </a:cubicBezTo>
                  <a:cubicBezTo>
                    <a:pt x="88089" y="26457"/>
                    <a:pt x="73084" y="16578"/>
                    <a:pt x="68371" y="12320"/>
                  </a:cubicBezTo>
                  <a:cubicBezTo>
                    <a:pt x="63659" y="8062"/>
                    <a:pt x="50018" y="9964"/>
                    <a:pt x="46711" y="8186"/>
                  </a:cubicBezTo>
                  <a:cubicBezTo>
                    <a:pt x="43404" y="6409"/>
                    <a:pt x="36832" y="4921"/>
                    <a:pt x="34310" y="2069"/>
                  </a:cubicBezTo>
                  <a:cubicBezTo>
                    <a:pt x="31789" y="-783"/>
                    <a:pt x="26291" y="-287"/>
                    <a:pt x="21579" y="663"/>
                  </a:cubicBezTo>
                  <a:cubicBezTo>
                    <a:pt x="16866" y="1614"/>
                    <a:pt x="5582" y="8186"/>
                    <a:pt x="4631" y="11989"/>
                  </a:cubicBezTo>
                  <a:cubicBezTo>
                    <a:pt x="4093" y="13382"/>
                    <a:pt x="3142" y="14585"/>
                    <a:pt x="1944" y="15462"/>
                  </a:cubicBezTo>
                  <a:lnTo>
                    <a:pt x="11575" y="24225"/>
                  </a:lnTo>
                  <a:lnTo>
                    <a:pt x="13766" y="39437"/>
                  </a:lnTo>
                  <a:lnTo>
                    <a:pt x="22447" y="47084"/>
                  </a:lnTo>
                  <a:cubicBezTo>
                    <a:pt x="22405" y="52900"/>
                    <a:pt x="22033" y="58708"/>
                    <a:pt x="21372" y="64486"/>
                  </a:cubicBezTo>
                  <a:cubicBezTo>
                    <a:pt x="20297" y="73126"/>
                    <a:pt x="12691" y="84038"/>
                    <a:pt x="7235" y="89288"/>
                  </a:cubicBezTo>
                  <a:cubicBezTo>
                    <a:pt x="4507" y="93347"/>
                    <a:pt x="2399" y="97791"/>
                    <a:pt x="952" y="102475"/>
                  </a:cubicBezTo>
                  <a:cubicBezTo>
                    <a:pt x="9219" y="104541"/>
                    <a:pt x="15461" y="107724"/>
                    <a:pt x="15006" y="110246"/>
                  </a:cubicBezTo>
                  <a:cubicBezTo>
                    <a:pt x="14055" y="115413"/>
                    <a:pt x="-82" y="113057"/>
                    <a:pt x="-82" y="123887"/>
                  </a:cubicBezTo>
                  <a:cubicBezTo>
                    <a:pt x="-82" y="124631"/>
                    <a:pt x="-82" y="125334"/>
                    <a:pt x="-82" y="126036"/>
                  </a:cubicBezTo>
                  <a:lnTo>
                    <a:pt x="80152" y="168613"/>
                  </a:lnTo>
                  <a:lnTo>
                    <a:pt x="79078" y="181675"/>
                  </a:lnTo>
                  <a:cubicBezTo>
                    <a:pt x="79078" y="181675"/>
                    <a:pt x="97100" y="194861"/>
                    <a:pt x="114709" y="206973"/>
                  </a:cubicBezTo>
                  <a:cubicBezTo>
                    <a:pt x="120744" y="191199"/>
                    <a:pt x="127648" y="175772"/>
                    <a:pt x="135378" y="160759"/>
                  </a:cubicBezTo>
                  <a:cubicBezTo>
                    <a:pt x="140089" y="153566"/>
                    <a:pt x="144802" y="154806"/>
                    <a:pt x="148894" y="149805"/>
                  </a:cubicBezTo>
                  <a:cubicBezTo>
                    <a:pt x="152986" y="144803"/>
                    <a:pt x="154227" y="152326"/>
                    <a:pt x="160510" y="142240"/>
                  </a:cubicBezTo>
                  <a:cubicBezTo>
                    <a:pt x="161006" y="141496"/>
                    <a:pt x="161626" y="140586"/>
                    <a:pt x="162328" y="139677"/>
                  </a:cubicBezTo>
                  <a:lnTo>
                    <a:pt x="151788" y="123143"/>
                  </a:lnTo>
                  <a:close/>
                </a:path>
              </a:pathLst>
            </a:custGeom>
            <a:grpFill/>
            <a:ln w="6350" cap="flat">
              <a:solidFill>
                <a:schemeClr val="bg1"/>
              </a:solidFill>
              <a:prstDash val="solid"/>
              <a:miter/>
            </a:ln>
          </p:spPr>
          <p:txBody>
            <a:bodyPr rtlCol="0" anchor="ctr"/>
            <a:lstStyle/>
            <a:p>
              <a:endParaRPr lang="uk-UA"/>
            </a:p>
          </p:txBody>
        </p:sp>
        <p:sp>
          <p:nvSpPr>
            <p:cNvPr id="475" name="Freeform: Shape 474">
              <a:extLst>
                <a:ext uri="{FF2B5EF4-FFF2-40B4-BE49-F238E27FC236}">
                  <a16:creationId xmlns:a16="http://schemas.microsoft.com/office/drawing/2014/main" id="{2EB4A006-4D73-4200-94B5-C4FD8ACEBA3A}"/>
                </a:ext>
              </a:extLst>
            </p:cNvPr>
            <p:cNvSpPr/>
            <p:nvPr/>
          </p:nvSpPr>
          <p:spPr>
            <a:xfrm>
              <a:off x="5277989" y="3145582"/>
              <a:ext cx="115990" cy="119590"/>
            </a:xfrm>
            <a:custGeom>
              <a:avLst/>
              <a:gdLst>
                <a:gd name="connsiteX0" fmla="*/ 107227 w 115989"/>
                <a:gd name="connsiteY0" fmla="*/ 23894 h 119591"/>
                <a:gd name="connsiteX1" fmla="*/ 105036 w 115989"/>
                <a:gd name="connsiteY1" fmla="*/ 8682 h 119591"/>
                <a:gd name="connsiteX2" fmla="*/ 95405 w 115989"/>
                <a:gd name="connsiteY2" fmla="*/ -81 h 119591"/>
                <a:gd name="connsiteX3" fmla="*/ 88213 w 115989"/>
                <a:gd name="connsiteY3" fmla="*/ 6781 h 119591"/>
                <a:gd name="connsiteX4" fmla="*/ 75026 w 115989"/>
                <a:gd name="connsiteY4" fmla="*/ 7731 h 119591"/>
                <a:gd name="connsiteX5" fmla="*/ 59484 w 115989"/>
                <a:gd name="connsiteY5" fmla="*/ 12899 h 119591"/>
                <a:gd name="connsiteX6" fmla="*/ 46298 w 115989"/>
                <a:gd name="connsiteY6" fmla="*/ 8186 h 119591"/>
                <a:gd name="connsiteX7" fmla="*/ 30301 w 115989"/>
                <a:gd name="connsiteY7" fmla="*/ 12899 h 119591"/>
                <a:gd name="connsiteX8" fmla="*/ 28399 w 115989"/>
                <a:gd name="connsiteY8" fmla="*/ 31293 h 119591"/>
                <a:gd name="connsiteX9" fmla="*/ 35468 w 115989"/>
                <a:gd name="connsiteY9" fmla="*/ 41627 h 119591"/>
                <a:gd name="connsiteX10" fmla="*/ 29350 w 115989"/>
                <a:gd name="connsiteY10" fmla="*/ 52457 h 119591"/>
                <a:gd name="connsiteX11" fmla="*/ 20380 w 115989"/>
                <a:gd name="connsiteY11" fmla="*/ 58575 h 119591"/>
                <a:gd name="connsiteX12" fmla="*/ 12402 w 115989"/>
                <a:gd name="connsiteY12" fmla="*/ 70356 h 119591"/>
                <a:gd name="connsiteX13" fmla="*/ 7194 w 115989"/>
                <a:gd name="connsiteY13" fmla="*/ 85444 h 119591"/>
                <a:gd name="connsiteX14" fmla="*/ 3432 w 115989"/>
                <a:gd name="connsiteY14" fmla="*/ 103797 h 119591"/>
                <a:gd name="connsiteX15" fmla="*/ -82 w 115989"/>
                <a:gd name="connsiteY15" fmla="*/ 119215 h 119591"/>
                <a:gd name="connsiteX16" fmla="*/ 10500 w 115989"/>
                <a:gd name="connsiteY16" fmla="*/ 117355 h 119591"/>
                <a:gd name="connsiteX17" fmla="*/ 32243 w 115989"/>
                <a:gd name="connsiteY17" fmla="*/ 110865 h 119591"/>
                <a:gd name="connsiteX18" fmla="*/ 49935 w 115989"/>
                <a:gd name="connsiteY18" fmla="*/ 109419 h 119591"/>
                <a:gd name="connsiteX19" fmla="*/ 66057 w 115989"/>
                <a:gd name="connsiteY19" fmla="*/ 86394 h 119591"/>
                <a:gd name="connsiteX20" fmla="*/ 94413 w 115989"/>
                <a:gd name="connsiteY20" fmla="*/ 87097 h 119591"/>
                <a:gd name="connsiteX21" fmla="*/ 100696 w 115989"/>
                <a:gd name="connsiteY21" fmla="*/ 73911 h 119591"/>
                <a:gd name="connsiteX22" fmla="*/ 114833 w 115989"/>
                <a:gd name="connsiteY22" fmla="*/ 49109 h 119591"/>
                <a:gd name="connsiteX23" fmla="*/ 115908 w 115989"/>
                <a:gd name="connsiteY23" fmla="*/ 31706 h 11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5989" h="119591">
                  <a:moveTo>
                    <a:pt x="107227" y="23894"/>
                  </a:moveTo>
                  <a:lnTo>
                    <a:pt x="105036" y="8682"/>
                  </a:lnTo>
                  <a:lnTo>
                    <a:pt x="95405" y="-81"/>
                  </a:lnTo>
                  <a:cubicBezTo>
                    <a:pt x="92553" y="2316"/>
                    <a:pt x="88543" y="4548"/>
                    <a:pt x="88213" y="6781"/>
                  </a:cubicBezTo>
                  <a:cubicBezTo>
                    <a:pt x="87717" y="10088"/>
                    <a:pt x="78788" y="9633"/>
                    <a:pt x="75026" y="7731"/>
                  </a:cubicBezTo>
                  <a:cubicBezTo>
                    <a:pt x="71265" y="5830"/>
                    <a:pt x="61386" y="10088"/>
                    <a:pt x="59484" y="12899"/>
                  </a:cubicBezTo>
                  <a:cubicBezTo>
                    <a:pt x="57582" y="15709"/>
                    <a:pt x="51216" y="7731"/>
                    <a:pt x="46298" y="8186"/>
                  </a:cubicBezTo>
                  <a:cubicBezTo>
                    <a:pt x="40841" y="9327"/>
                    <a:pt x="35509" y="10902"/>
                    <a:pt x="30301" y="12899"/>
                  </a:cubicBezTo>
                  <a:cubicBezTo>
                    <a:pt x="30301" y="12899"/>
                    <a:pt x="28399" y="26085"/>
                    <a:pt x="28399" y="31293"/>
                  </a:cubicBezTo>
                  <a:cubicBezTo>
                    <a:pt x="28399" y="36501"/>
                    <a:pt x="35468" y="37411"/>
                    <a:pt x="35468" y="41627"/>
                  </a:cubicBezTo>
                  <a:cubicBezTo>
                    <a:pt x="35468" y="45843"/>
                    <a:pt x="29805" y="49646"/>
                    <a:pt x="29350" y="52457"/>
                  </a:cubicBezTo>
                  <a:cubicBezTo>
                    <a:pt x="28895" y="55268"/>
                    <a:pt x="25216" y="57170"/>
                    <a:pt x="20380" y="58575"/>
                  </a:cubicBezTo>
                  <a:cubicBezTo>
                    <a:pt x="15543" y="59980"/>
                    <a:pt x="16246" y="67545"/>
                    <a:pt x="12402" y="70356"/>
                  </a:cubicBezTo>
                  <a:cubicBezTo>
                    <a:pt x="8558" y="73167"/>
                    <a:pt x="9550" y="80277"/>
                    <a:pt x="7194" y="85444"/>
                  </a:cubicBezTo>
                  <a:cubicBezTo>
                    <a:pt x="4713" y="91247"/>
                    <a:pt x="3432" y="97489"/>
                    <a:pt x="3432" y="103797"/>
                  </a:cubicBezTo>
                  <a:cubicBezTo>
                    <a:pt x="3804" y="109171"/>
                    <a:pt x="2605" y="114536"/>
                    <a:pt x="-82" y="119215"/>
                  </a:cubicBezTo>
                  <a:cubicBezTo>
                    <a:pt x="3556" y="119955"/>
                    <a:pt x="7317" y="119290"/>
                    <a:pt x="10500" y="117355"/>
                  </a:cubicBezTo>
                  <a:cubicBezTo>
                    <a:pt x="17610" y="114792"/>
                    <a:pt x="24885" y="112626"/>
                    <a:pt x="32243" y="110865"/>
                  </a:cubicBezTo>
                  <a:lnTo>
                    <a:pt x="49935" y="109419"/>
                  </a:lnTo>
                  <a:cubicBezTo>
                    <a:pt x="53862" y="98341"/>
                    <a:pt x="59691" y="88254"/>
                    <a:pt x="66057" y="86394"/>
                  </a:cubicBezTo>
                  <a:cubicBezTo>
                    <a:pt x="75440" y="84319"/>
                    <a:pt x="85154" y="84559"/>
                    <a:pt x="94413" y="87097"/>
                  </a:cubicBezTo>
                  <a:cubicBezTo>
                    <a:pt x="95860" y="82414"/>
                    <a:pt x="97968" y="77970"/>
                    <a:pt x="100696" y="73911"/>
                  </a:cubicBezTo>
                  <a:cubicBezTo>
                    <a:pt x="106153" y="68496"/>
                    <a:pt x="113758" y="57583"/>
                    <a:pt x="114833" y="49109"/>
                  </a:cubicBezTo>
                  <a:cubicBezTo>
                    <a:pt x="115495" y="43330"/>
                    <a:pt x="115866" y="37522"/>
                    <a:pt x="115908" y="31706"/>
                  </a:cubicBezTo>
                  <a:close/>
                </a:path>
              </a:pathLst>
            </a:custGeom>
            <a:grpFill/>
            <a:ln w="6350" cap="flat">
              <a:solidFill>
                <a:schemeClr val="bg1"/>
              </a:solidFill>
              <a:prstDash val="solid"/>
              <a:miter/>
            </a:ln>
          </p:spPr>
          <p:txBody>
            <a:bodyPr rtlCol="0" anchor="ctr"/>
            <a:lstStyle/>
            <a:p>
              <a:endParaRPr lang="uk-UA"/>
            </a:p>
          </p:txBody>
        </p:sp>
        <p:sp>
          <p:nvSpPr>
            <p:cNvPr id="476" name="Freeform: Shape 475">
              <a:extLst>
                <a:ext uri="{FF2B5EF4-FFF2-40B4-BE49-F238E27FC236}">
                  <a16:creationId xmlns:a16="http://schemas.microsoft.com/office/drawing/2014/main" id="{4301690F-4DD0-4869-8F9A-BE38999CD39E}"/>
                </a:ext>
              </a:extLst>
            </p:cNvPr>
            <p:cNvSpPr/>
            <p:nvPr/>
          </p:nvSpPr>
          <p:spPr>
            <a:xfrm>
              <a:off x="5850292" y="2188155"/>
              <a:ext cx="368999" cy="219412"/>
            </a:xfrm>
            <a:custGeom>
              <a:avLst/>
              <a:gdLst>
                <a:gd name="connsiteX0" fmla="*/ 365455 w 368998"/>
                <a:gd name="connsiteY0" fmla="*/ 123060 h 219413"/>
                <a:gd name="connsiteX1" fmla="*/ 336106 w 368998"/>
                <a:gd name="connsiteY1" fmla="*/ 109667 h 219413"/>
                <a:gd name="connsiteX2" fmla="*/ 319324 w 368998"/>
                <a:gd name="connsiteY2" fmla="*/ 110493 h 219413"/>
                <a:gd name="connsiteX3" fmla="*/ 299193 w 368998"/>
                <a:gd name="connsiteY3" fmla="*/ 104624 h 219413"/>
                <a:gd name="connsiteX4" fmla="*/ 277409 w 368998"/>
                <a:gd name="connsiteY4" fmla="*/ 121365 h 219413"/>
                <a:gd name="connsiteX5" fmla="*/ 267364 w 368998"/>
                <a:gd name="connsiteY5" fmla="*/ 124713 h 219413"/>
                <a:gd name="connsiteX6" fmla="*/ 249755 w 368998"/>
                <a:gd name="connsiteY6" fmla="*/ 113842 h 219413"/>
                <a:gd name="connsiteX7" fmla="*/ 231278 w 368998"/>
                <a:gd name="connsiteY7" fmla="*/ 108799 h 219413"/>
                <a:gd name="connsiteX8" fmla="*/ 219538 w 368998"/>
                <a:gd name="connsiteY8" fmla="*/ 86973 h 219413"/>
                <a:gd name="connsiteX9" fmla="*/ 214537 w 368998"/>
                <a:gd name="connsiteY9" fmla="*/ 66884 h 219413"/>
                <a:gd name="connsiteX10" fmla="*/ 197754 w 368998"/>
                <a:gd name="connsiteY10" fmla="*/ 54483 h 219413"/>
                <a:gd name="connsiteX11" fmla="*/ 155012 w 368998"/>
                <a:gd name="connsiteY11" fmla="*/ 52788 h 219413"/>
                <a:gd name="connsiteX12" fmla="*/ 127317 w 368998"/>
                <a:gd name="connsiteY12" fmla="*/ 54483 h 219413"/>
                <a:gd name="connsiteX13" fmla="*/ 102515 w 368998"/>
                <a:gd name="connsiteY13" fmla="*/ 27325 h 219413"/>
                <a:gd name="connsiteX14" fmla="*/ 96232 w 368998"/>
                <a:gd name="connsiteY14" fmla="*/ 36501 h 219413"/>
                <a:gd name="connsiteX15" fmla="*/ 70521 w 368998"/>
                <a:gd name="connsiteY15" fmla="*/ 32120 h 219413"/>
                <a:gd name="connsiteX16" fmla="*/ 67999 w 368998"/>
                <a:gd name="connsiteY16" fmla="*/ 1986 h 219413"/>
                <a:gd name="connsiteX17" fmla="*/ 59195 w 368998"/>
                <a:gd name="connsiteY17" fmla="*/ 32740 h 219413"/>
                <a:gd name="connsiteX18" fmla="*/ 56177 w 368998"/>
                <a:gd name="connsiteY18" fmla="*/ -81 h 219413"/>
                <a:gd name="connsiteX19" fmla="*/ 2440 w 368998"/>
                <a:gd name="connsiteY19" fmla="*/ 14221 h 219413"/>
                <a:gd name="connsiteX20" fmla="*/ -82 w 368998"/>
                <a:gd name="connsiteY20" fmla="*/ 108137 h 219413"/>
                <a:gd name="connsiteX21" fmla="*/ -82 w 368998"/>
                <a:gd name="connsiteY21" fmla="*/ 108137 h 219413"/>
                <a:gd name="connsiteX22" fmla="*/ 14841 w 368998"/>
                <a:gd name="connsiteY22" fmla="*/ 111692 h 219413"/>
                <a:gd name="connsiteX23" fmla="*/ 22364 w 368998"/>
                <a:gd name="connsiteY23" fmla="*/ 101647 h 219413"/>
                <a:gd name="connsiteX24" fmla="*/ 37452 w 368998"/>
                <a:gd name="connsiteY24" fmla="*/ 90363 h 219413"/>
                <a:gd name="connsiteX25" fmla="*/ 44975 w 368998"/>
                <a:gd name="connsiteY25" fmla="*/ 82095 h 219413"/>
                <a:gd name="connsiteX26" fmla="*/ 53780 w 368998"/>
                <a:gd name="connsiteY26" fmla="*/ 77714 h 219413"/>
                <a:gd name="connsiteX27" fmla="*/ 68826 w 368998"/>
                <a:gd name="connsiteY27" fmla="*/ 81475 h 219413"/>
                <a:gd name="connsiteX28" fmla="*/ 85361 w 368998"/>
                <a:gd name="connsiteY28" fmla="*/ 87138 h 219413"/>
                <a:gd name="connsiteX29" fmla="*/ 92884 w 368998"/>
                <a:gd name="connsiteY29" fmla="*/ 109749 h 219413"/>
                <a:gd name="connsiteX30" fmla="*/ 124299 w 368998"/>
                <a:gd name="connsiteY30" fmla="*/ 113511 h 219413"/>
                <a:gd name="connsiteX31" fmla="*/ 133104 w 368998"/>
                <a:gd name="connsiteY31" fmla="*/ 127317 h 219413"/>
                <a:gd name="connsiteX32" fmla="*/ 142487 w 368998"/>
                <a:gd name="connsiteY32" fmla="*/ 144885 h 219413"/>
                <a:gd name="connsiteX33" fmla="*/ 163858 w 368998"/>
                <a:gd name="connsiteY33" fmla="*/ 160593 h 219413"/>
                <a:gd name="connsiteX34" fmla="*/ 188329 w 368998"/>
                <a:gd name="connsiteY34" fmla="*/ 175019 h 219413"/>
                <a:gd name="connsiteX35" fmla="*/ 210320 w 368998"/>
                <a:gd name="connsiteY35" fmla="*/ 189487 h 219413"/>
                <a:gd name="connsiteX36" fmla="*/ 229169 w 368998"/>
                <a:gd name="connsiteY36" fmla="*/ 195770 h 219413"/>
                <a:gd name="connsiteX37" fmla="*/ 230740 w 368998"/>
                <a:gd name="connsiteY37" fmla="*/ 209742 h 219413"/>
                <a:gd name="connsiteX38" fmla="*/ 232601 w 368998"/>
                <a:gd name="connsiteY38" fmla="*/ 209328 h 219413"/>
                <a:gd name="connsiteX39" fmla="*/ 250210 w 368998"/>
                <a:gd name="connsiteY39" fmla="*/ 215198 h 219413"/>
                <a:gd name="connsiteX40" fmla="*/ 258477 w 368998"/>
                <a:gd name="connsiteY40" fmla="*/ 219332 h 219413"/>
                <a:gd name="connsiteX41" fmla="*/ 267240 w 368998"/>
                <a:gd name="connsiteY41" fmla="*/ 197176 h 219413"/>
                <a:gd name="connsiteX42" fmla="*/ 264760 w 368998"/>
                <a:gd name="connsiteY42" fmla="*/ 178326 h 219413"/>
                <a:gd name="connsiteX43" fmla="*/ 251574 w 368998"/>
                <a:gd name="connsiteY43" fmla="*/ 161998 h 219413"/>
                <a:gd name="connsiteX44" fmla="*/ 271663 w 368998"/>
                <a:gd name="connsiteY44" fmla="*/ 154475 h 219413"/>
                <a:gd name="connsiteX45" fmla="*/ 278567 w 368998"/>
                <a:gd name="connsiteY45" fmla="*/ 142529 h 219413"/>
                <a:gd name="connsiteX46" fmla="*/ 288611 w 368998"/>
                <a:gd name="connsiteY46" fmla="*/ 131244 h 219413"/>
                <a:gd name="connsiteX47" fmla="*/ 305145 w 368998"/>
                <a:gd name="connsiteY47" fmla="*/ 127483 h 219413"/>
                <a:gd name="connsiteX48" fmla="*/ 319572 w 368998"/>
                <a:gd name="connsiteY48" fmla="*/ 124341 h 219413"/>
                <a:gd name="connsiteX49" fmla="*/ 312090 w 368998"/>
                <a:gd name="connsiteY49" fmla="*/ 141785 h 219413"/>
                <a:gd name="connsiteX50" fmla="*/ 336561 w 368998"/>
                <a:gd name="connsiteY50" fmla="*/ 137403 h 219413"/>
                <a:gd name="connsiteX51" fmla="*/ 356692 w 368998"/>
                <a:gd name="connsiteY51" fmla="*/ 134055 h 219413"/>
                <a:gd name="connsiteX52" fmla="*/ 365455 w 368998"/>
                <a:gd name="connsiteY52" fmla="*/ 123060 h 21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8998" h="219413">
                  <a:moveTo>
                    <a:pt x="365455" y="123060"/>
                  </a:moveTo>
                  <a:cubicBezTo>
                    <a:pt x="355369" y="114792"/>
                    <a:pt x="337801" y="104624"/>
                    <a:pt x="336106" y="109667"/>
                  </a:cubicBezTo>
                  <a:cubicBezTo>
                    <a:pt x="334412" y="114710"/>
                    <a:pt x="323705" y="115495"/>
                    <a:pt x="319324" y="110493"/>
                  </a:cubicBezTo>
                  <a:cubicBezTo>
                    <a:pt x="314942" y="105492"/>
                    <a:pt x="311801" y="99581"/>
                    <a:pt x="299193" y="104624"/>
                  </a:cubicBezTo>
                  <a:cubicBezTo>
                    <a:pt x="286586" y="109667"/>
                    <a:pt x="278236" y="116363"/>
                    <a:pt x="277409" y="121365"/>
                  </a:cubicBezTo>
                  <a:cubicBezTo>
                    <a:pt x="276582" y="126367"/>
                    <a:pt x="268191" y="131451"/>
                    <a:pt x="267364" y="124713"/>
                  </a:cubicBezTo>
                  <a:cubicBezTo>
                    <a:pt x="266538" y="117975"/>
                    <a:pt x="256452" y="115495"/>
                    <a:pt x="249755" y="113842"/>
                  </a:cubicBezTo>
                  <a:cubicBezTo>
                    <a:pt x="243059" y="112188"/>
                    <a:pt x="232146" y="115495"/>
                    <a:pt x="231278" y="108799"/>
                  </a:cubicBezTo>
                  <a:cubicBezTo>
                    <a:pt x="230410" y="102102"/>
                    <a:pt x="220406" y="94538"/>
                    <a:pt x="219538" y="86973"/>
                  </a:cubicBezTo>
                  <a:cubicBezTo>
                    <a:pt x="218670" y="79408"/>
                    <a:pt x="221233" y="68537"/>
                    <a:pt x="214537" y="66884"/>
                  </a:cubicBezTo>
                  <a:cubicBezTo>
                    <a:pt x="207840" y="65230"/>
                    <a:pt x="203624" y="54483"/>
                    <a:pt x="197754" y="54483"/>
                  </a:cubicBezTo>
                  <a:cubicBezTo>
                    <a:pt x="191884" y="54483"/>
                    <a:pt x="159187" y="54483"/>
                    <a:pt x="155012" y="52788"/>
                  </a:cubicBezTo>
                  <a:cubicBezTo>
                    <a:pt x="150837" y="51093"/>
                    <a:pt x="129012" y="59484"/>
                    <a:pt x="127317" y="54483"/>
                  </a:cubicBezTo>
                  <a:cubicBezTo>
                    <a:pt x="125994" y="50349"/>
                    <a:pt x="110783" y="34228"/>
                    <a:pt x="102515" y="27325"/>
                  </a:cubicBezTo>
                  <a:cubicBezTo>
                    <a:pt x="101606" y="31049"/>
                    <a:pt x="99374" y="34311"/>
                    <a:pt x="96232" y="36501"/>
                  </a:cubicBezTo>
                  <a:cubicBezTo>
                    <a:pt x="80524" y="47828"/>
                    <a:pt x="65478" y="45926"/>
                    <a:pt x="70521" y="32120"/>
                  </a:cubicBezTo>
                  <a:cubicBezTo>
                    <a:pt x="75564" y="18313"/>
                    <a:pt x="76143" y="1986"/>
                    <a:pt x="67999" y="1986"/>
                  </a:cubicBezTo>
                  <a:cubicBezTo>
                    <a:pt x="59856" y="1986"/>
                    <a:pt x="65478" y="30921"/>
                    <a:pt x="59195" y="32740"/>
                  </a:cubicBezTo>
                  <a:cubicBezTo>
                    <a:pt x="53656" y="34435"/>
                    <a:pt x="51506" y="11782"/>
                    <a:pt x="56177" y="-81"/>
                  </a:cubicBezTo>
                  <a:lnTo>
                    <a:pt x="2440" y="14221"/>
                  </a:lnTo>
                  <a:lnTo>
                    <a:pt x="-82" y="108137"/>
                  </a:lnTo>
                  <a:lnTo>
                    <a:pt x="-82" y="108137"/>
                  </a:lnTo>
                  <a:cubicBezTo>
                    <a:pt x="4631" y="110233"/>
                    <a:pt x="9674" y="111436"/>
                    <a:pt x="14841" y="111692"/>
                  </a:cubicBezTo>
                  <a:cubicBezTo>
                    <a:pt x="23108" y="112312"/>
                    <a:pt x="22364" y="106070"/>
                    <a:pt x="22364" y="101647"/>
                  </a:cubicBezTo>
                  <a:cubicBezTo>
                    <a:pt x="22364" y="97224"/>
                    <a:pt x="31169" y="89743"/>
                    <a:pt x="37452" y="90363"/>
                  </a:cubicBezTo>
                  <a:cubicBezTo>
                    <a:pt x="43735" y="90983"/>
                    <a:pt x="43115" y="82095"/>
                    <a:pt x="44975" y="82095"/>
                  </a:cubicBezTo>
                  <a:cubicBezTo>
                    <a:pt x="48406" y="81975"/>
                    <a:pt x="51630" y="80380"/>
                    <a:pt x="53780" y="77714"/>
                  </a:cubicBezTo>
                  <a:cubicBezTo>
                    <a:pt x="55640" y="74572"/>
                    <a:pt x="65685" y="78334"/>
                    <a:pt x="68826" y="81475"/>
                  </a:cubicBezTo>
                  <a:cubicBezTo>
                    <a:pt x="71968" y="84617"/>
                    <a:pt x="79491" y="85857"/>
                    <a:pt x="85361" y="87138"/>
                  </a:cubicBezTo>
                  <a:cubicBezTo>
                    <a:pt x="91230" y="88420"/>
                    <a:pt x="92884" y="105988"/>
                    <a:pt x="92884" y="109749"/>
                  </a:cubicBezTo>
                  <a:cubicBezTo>
                    <a:pt x="92884" y="113511"/>
                    <a:pt x="119918" y="112891"/>
                    <a:pt x="124299" y="113511"/>
                  </a:cubicBezTo>
                  <a:cubicBezTo>
                    <a:pt x="128681" y="114131"/>
                    <a:pt x="128681" y="121778"/>
                    <a:pt x="133104" y="127317"/>
                  </a:cubicBezTo>
                  <a:cubicBezTo>
                    <a:pt x="136948" y="132765"/>
                    <a:pt x="140090" y="138668"/>
                    <a:pt x="142487" y="144885"/>
                  </a:cubicBezTo>
                  <a:cubicBezTo>
                    <a:pt x="144389" y="149308"/>
                    <a:pt x="160097" y="154930"/>
                    <a:pt x="163858" y="160593"/>
                  </a:cubicBezTo>
                  <a:cubicBezTo>
                    <a:pt x="167620" y="166256"/>
                    <a:pt x="179566" y="171878"/>
                    <a:pt x="188329" y="175019"/>
                  </a:cubicBezTo>
                  <a:cubicBezTo>
                    <a:pt x="197092" y="178161"/>
                    <a:pt x="205277" y="190107"/>
                    <a:pt x="210320" y="189487"/>
                  </a:cubicBezTo>
                  <a:cubicBezTo>
                    <a:pt x="215363" y="188867"/>
                    <a:pt x="229169" y="195770"/>
                    <a:pt x="229169" y="195770"/>
                  </a:cubicBezTo>
                  <a:lnTo>
                    <a:pt x="230740" y="209742"/>
                  </a:lnTo>
                  <a:cubicBezTo>
                    <a:pt x="231360" y="209638"/>
                    <a:pt x="231980" y="209502"/>
                    <a:pt x="232601" y="209328"/>
                  </a:cubicBezTo>
                  <a:cubicBezTo>
                    <a:pt x="240124" y="206807"/>
                    <a:pt x="244340" y="215198"/>
                    <a:pt x="250210" y="215198"/>
                  </a:cubicBezTo>
                  <a:cubicBezTo>
                    <a:pt x="253269" y="215889"/>
                    <a:pt x="256079" y="217306"/>
                    <a:pt x="258477" y="219332"/>
                  </a:cubicBezTo>
                  <a:cubicBezTo>
                    <a:pt x="258063" y="206931"/>
                    <a:pt x="262611" y="200937"/>
                    <a:pt x="267240" y="197176"/>
                  </a:cubicBezTo>
                  <a:cubicBezTo>
                    <a:pt x="272903" y="192794"/>
                    <a:pt x="263479" y="185271"/>
                    <a:pt x="264760" y="178326"/>
                  </a:cubicBezTo>
                  <a:cubicBezTo>
                    <a:pt x="266042" y="171382"/>
                    <a:pt x="250293" y="167661"/>
                    <a:pt x="251574" y="161998"/>
                  </a:cubicBezTo>
                  <a:cubicBezTo>
                    <a:pt x="252855" y="156335"/>
                    <a:pt x="266000" y="156997"/>
                    <a:pt x="271663" y="154475"/>
                  </a:cubicBezTo>
                  <a:cubicBezTo>
                    <a:pt x="277326" y="151954"/>
                    <a:pt x="272903" y="142529"/>
                    <a:pt x="278567" y="142529"/>
                  </a:cubicBezTo>
                  <a:cubicBezTo>
                    <a:pt x="284230" y="142529"/>
                    <a:pt x="286834" y="136907"/>
                    <a:pt x="288611" y="131244"/>
                  </a:cubicBezTo>
                  <a:cubicBezTo>
                    <a:pt x="290389" y="125581"/>
                    <a:pt x="299896" y="131244"/>
                    <a:pt x="305145" y="127483"/>
                  </a:cubicBezTo>
                  <a:cubicBezTo>
                    <a:pt x="310395" y="123721"/>
                    <a:pt x="317546" y="121200"/>
                    <a:pt x="319572" y="124341"/>
                  </a:cubicBezTo>
                  <a:cubicBezTo>
                    <a:pt x="321060" y="126821"/>
                    <a:pt x="314819" y="137321"/>
                    <a:pt x="312090" y="141785"/>
                  </a:cubicBezTo>
                  <a:cubicBezTo>
                    <a:pt x="320853" y="141496"/>
                    <a:pt x="333999" y="139925"/>
                    <a:pt x="336561" y="137403"/>
                  </a:cubicBezTo>
                  <a:cubicBezTo>
                    <a:pt x="339909" y="134055"/>
                    <a:pt x="352476" y="142405"/>
                    <a:pt x="356692" y="134055"/>
                  </a:cubicBezTo>
                  <a:cubicBezTo>
                    <a:pt x="360908" y="125705"/>
                    <a:pt x="375500" y="131451"/>
                    <a:pt x="365455" y="123060"/>
                  </a:cubicBezTo>
                  <a:close/>
                </a:path>
              </a:pathLst>
            </a:custGeom>
            <a:solidFill>
              <a:schemeClr val="accent1"/>
            </a:solidFill>
            <a:ln w="6350" cap="flat">
              <a:solidFill>
                <a:schemeClr val="bg1"/>
              </a:solidFill>
              <a:prstDash val="solid"/>
              <a:miter/>
            </a:ln>
          </p:spPr>
          <p:txBody>
            <a:bodyPr rtlCol="0" anchor="ctr"/>
            <a:lstStyle/>
            <a:p>
              <a:endParaRPr lang="uk-UA" dirty="0"/>
            </a:p>
          </p:txBody>
        </p:sp>
        <p:sp>
          <p:nvSpPr>
            <p:cNvPr id="477" name="Freeform: Shape 476">
              <a:extLst>
                <a:ext uri="{FF2B5EF4-FFF2-40B4-BE49-F238E27FC236}">
                  <a16:creationId xmlns:a16="http://schemas.microsoft.com/office/drawing/2014/main" id="{E4628F01-8337-46E1-B8F0-C0DAA647A6ED}"/>
                </a:ext>
              </a:extLst>
            </p:cNvPr>
            <p:cNvSpPr/>
            <p:nvPr/>
          </p:nvSpPr>
          <p:spPr>
            <a:xfrm>
              <a:off x="4775234" y="959992"/>
              <a:ext cx="546363" cy="866552"/>
            </a:xfrm>
            <a:custGeom>
              <a:avLst/>
              <a:gdLst>
                <a:gd name="connsiteX0" fmla="*/ 529540 w 546361"/>
                <a:gd name="connsiteY0" fmla="*/ 463944 h 866556"/>
                <a:gd name="connsiteX1" fmla="*/ 520156 w 546361"/>
                <a:gd name="connsiteY1" fmla="*/ 462994 h 866556"/>
                <a:gd name="connsiteX2" fmla="*/ 506309 w 546361"/>
                <a:gd name="connsiteY2" fmla="*/ 452329 h 866556"/>
                <a:gd name="connsiteX3" fmla="*/ 517015 w 546361"/>
                <a:gd name="connsiteY3" fmla="*/ 453280 h 866556"/>
                <a:gd name="connsiteX4" fmla="*/ 531110 w 546361"/>
                <a:gd name="connsiteY4" fmla="*/ 448898 h 866556"/>
                <a:gd name="connsiteX5" fmla="*/ 545578 w 546361"/>
                <a:gd name="connsiteY5" fmla="*/ 443235 h 866556"/>
                <a:gd name="connsiteX6" fmla="*/ 534582 w 546361"/>
                <a:gd name="connsiteY6" fmla="*/ 432570 h 866556"/>
                <a:gd name="connsiteX7" fmla="*/ 518585 w 546361"/>
                <a:gd name="connsiteY7" fmla="*/ 427238 h 866556"/>
                <a:gd name="connsiteX8" fmla="*/ 507259 w 546361"/>
                <a:gd name="connsiteY8" fmla="*/ 421906 h 866556"/>
                <a:gd name="connsiteX9" fmla="*/ 490725 w 546361"/>
                <a:gd name="connsiteY9" fmla="*/ 433190 h 866556"/>
                <a:gd name="connsiteX10" fmla="*/ 485682 w 546361"/>
                <a:gd name="connsiteY10" fmla="*/ 435050 h 866556"/>
                <a:gd name="connsiteX11" fmla="*/ 488203 w 546361"/>
                <a:gd name="connsiteY11" fmla="*/ 423146 h 866556"/>
                <a:gd name="connsiteX12" fmla="*/ 479399 w 546361"/>
                <a:gd name="connsiteY12" fmla="*/ 411199 h 866556"/>
                <a:gd name="connsiteX13" fmla="*/ 466212 w 546361"/>
                <a:gd name="connsiteY13" fmla="*/ 423146 h 866556"/>
                <a:gd name="connsiteX14" fmla="*/ 453811 w 546361"/>
                <a:gd name="connsiteY14" fmla="*/ 439680 h 866556"/>
                <a:gd name="connsiteX15" fmla="*/ 454142 w 546361"/>
                <a:gd name="connsiteY15" fmla="*/ 421823 h 866556"/>
                <a:gd name="connsiteX16" fmla="*/ 440625 w 546361"/>
                <a:gd name="connsiteY16" fmla="*/ 429015 h 866556"/>
                <a:gd name="connsiteX17" fmla="*/ 420246 w 546361"/>
                <a:gd name="connsiteY17" fmla="*/ 449105 h 866556"/>
                <a:gd name="connsiteX18" fmla="*/ 424008 w 546361"/>
                <a:gd name="connsiteY18" fmla="*/ 435629 h 866556"/>
                <a:gd name="connsiteX19" fmla="*/ 437814 w 546361"/>
                <a:gd name="connsiteY19" fmla="*/ 419301 h 866556"/>
                <a:gd name="connsiteX20" fmla="*/ 435293 w 546361"/>
                <a:gd name="connsiteY20" fmla="*/ 411034 h 866556"/>
                <a:gd name="connsiteX21" fmla="*/ 423677 w 546361"/>
                <a:gd name="connsiteY21" fmla="*/ 420459 h 866556"/>
                <a:gd name="connsiteX22" fmla="*/ 408631 w 546361"/>
                <a:gd name="connsiteY22" fmla="*/ 418599 h 866556"/>
                <a:gd name="connsiteX23" fmla="*/ 404828 w 546361"/>
                <a:gd name="connsiteY23" fmla="*/ 426866 h 866556"/>
                <a:gd name="connsiteX24" fmla="*/ 400157 w 546361"/>
                <a:gd name="connsiteY24" fmla="*/ 430007 h 866556"/>
                <a:gd name="connsiteX25" fmla="*/ 385400 w 546361"/>
                <a:gd name="connsiteY25" fmla="*/ 435009 h 866556"/>
                <a:gd name="connsiteX26" fmla="*/ 380357 w 546361"/>
                <a:gd name="connsiteY26" fmla="*/ 443276 h 866556"/>
                <a:gd name="connsiteX27" fmla="*/ 381349 w 546361"/>
                <a:gd name="connsiteY27" fmla="*/ 453462 h 866556"/>
                <a:gd name="connsiteX28" fmla="*/ 378166 w 546361"/>
                <a:gd name="connsiteY28" fmla="*/ 455677 h 866556"/>
                <a:gd name="connsiteX29" fmla="*/ 370312 w 546361"/>
                <a:gd name="connsiteY29" fmla="*/ 441871 h 866556"/>
                <a:gd name="connsiteX30" fmla="*/ 374693 w 546361"/>
                <a:gd name="connsiteY30" fmla="*/ 433604 h 866556"/>
                <a:gd name="connsiteX31" fmla="*/ 386020 w 546361"/>
                <a:gd name="connsiteY31" fmla="*/ 422650 h 866556"/>
                <a:gd name="connsiteX32" fmla="*/ 378497 w 546361"/>
                <a:gd name="connsiteY32" fmla="*/ 424510 h 866556"/>
                <a:gd name="connsiteX33" fmla="*/ 361218 w 546361"/>
                <a:gd name="connsiteY33" fmla="*/ 427982 h 866556"/>
                <a:gd name="connsiteX34" fmla="*/ 362458 w 546361"/>
                <a:gd name="connsiteY34" fmla="*/ 442078 h 866556"/>
                <a:gd name="connsiteX35" fmla="*/ 356506 w 546361"/>
                <a:gd name="connsiteY35" fmla="*/ 446501 h 866556"/>
                <a:gd name="connsiteX36" fmla="*/ 340509 w 546361"/>
                <a:gd name="connsiteY36" fmla="*/ 446790 h 866556"/>
                <a:gd name="connsiteX37" fmla="*/ 352413 w 546361"/>
                <a:gd name="connsiteY37" fmla="*/ 457496 h 866556"/>
                <a:gd name="connsiteX38" fmla="*/ 342369 w 546361"/>
                <a:gd name="connsiteY38" fmla="*/ 456215 h 866556"/>
                <a:gd name="connsiteX39" fmla="*/ 331084 w 546361"/>
                <a:gd name="connsiteY39" fmla="*/ 449311 h 866556"/>
                <a:gd name="connsiteX40" fmla="*/ 324181 w 546361"/>
                <a:gd name="connsiteY40" fmla="*/ 453445 h 866556"/>
                <a:gd name="connsiteX41" fmla="*/ 329182 w 546361"/>
                <a:gd name="connsiteY41" fmla="*/ 467251 h 866556"/>
                <a:gd name="connsiteX42" fmla="*/ 321948 w 546361"/>
                <a:gd name="connsiteY42" fmla="*/ 462870 h 866556"/>
                <a:gd name="connsiteX43" fmla="*/ 310043 w 546361"/>
                <a:gd name="connsiteY43" fmla="*/ 461919 h 866556"/>
                <a:gd name="connsiteX44" fmla="*/ 308473 w 546361"/>
                <a:gd name="connsiteY44" fmla="*/ 449518 h 866556"/>
                <a:gd name="connsiteX45" fmla="*/ 293716 w 546361"/>
                <a:gd name="connsiteY45" fmla="*/ 450758 h 866556"/>
                <a:gd name="connsiteX46" fmla="*/ 287764 w 546361"/>
                <a:gd name="connsiteY46" fmla="*/ 456752 h 866556"/>
                <a:gd name="connsiteX47" fmla="*/ 285862 w 546361"/>
                <a:gd name="connsiteY47" fmla="*/ 466466 h 866556"/>
                <a:gd name="connsiteX48" fmla="*/ 278959 w 546361"/>
                <a:gd name="connsiteY48" fmla="*/ 471509 h 866556"/>
                <a:gd name="connsiteX49" fmla="*/ 271394 w 546361"/>
                <a:gd name="connsiteY49" fmla="*/ 472418 h 866556"/>
                <a:gd name="connsiteX50" fmla="*/ 256968 w 546361"/>
                <a:gd name="connsiteY50" fmla="*/ 474320 h 866556"/>
                <a:gd name="connsiteX51" fmla="*/ 245972 w 546361"/>
                <a:gd name="connsiteY51" fmla="*/ 488746 h 866556"/>
                <a:gd name="connsiteX52" fmla="*/ 259489 w 546361"/>
                <a:gd name="connsiteY52" fmla="*/ 487796 h 866556"/>
                <a:gd name="connsiteX53" fmla="*/ 262342 w 546361"/>
                <a:gd name="connsiteY53" fmla="*/ 495360 h 866556"/>
                <a:gd name="connsiteX54" fmla="*/ 260440 w 546361"/>
                <a:gd name="connsiteY54" fmla="*/ 500982 h 866556"/>
                <a:gd name="connsiteX55" fmla="*/ 249445 w 546361"/>
                <a:gd name="connsiteY55" fmla="*/ 502263 h 866556"/>
                <a:gd name="connsiteX56" fmla="*/ 240020 w 546361"/>
                <a:gd name="connsiteY56" fmla="*/ 496600 h 866556"/>
                <a:gd name="connsiteX57" fmla="*/ 228404 w 546361"/>
                <a:gd name="connsiteY57" fmla="*/ 502263 h 866556"/>
                <a:gd name="connsiteX58" fmla="*/ 233406 w 546361"/>
                <a:gd name="connsiteY58" fmla="*/ 484695 h 866556"/>
                <a:gd name="connsiteX59" fmla="*/ 221005 w 546361"/>
                <a:gd name="connsiteY59" fmla="*/ 494740 h 866556"/>
                <a:gd name="connsiteX60" fmla="*/ 207530 w 546361"/>
                <a:gd name="connsiteY60" fmla="*/ 505074 h 866556"/>
                <a:gd name="connsiteX61" fmla="*/ 198395 w 546361"/>
                <a:gd name="connsiteY61" fmla="*/ 516359 h 866556"/>
                <a:gd name="connsiteX62" fmla="*/ 172353 w 546361"/>
                <a:gd name="connsiteY62" fmla="*/ 530827 h 866556"/>
                <a:gd name="connsiteX63" fmla="*/ 179545 w 546361"/>
                <a:gd name="connsiteY63" fmla="*/ 531447 h 866556"/>
                <a:gd name="connsiteX64" fmla="*/ 195253 w 546361"/>
                <a:gd name="connsiteY64" fmla="*/ 523593 h 866556"/>
                <a:gd name="connsiteX65" fmla="*/ 215921 w 546361"/>
                <a:gd name="connsiteY65" fmla="*/ 516070 h 866556"/>
                <a:gd name="connsiteX66" fmla="*/ 227578 w 546361"/>
                <a:gd name="connsiteY66" fmla="*/ 515181 h 866556"/>
                <a:gd name="connsiteX67" fmla="*/ 228322 w 546361"/>
                <a:gd name="connsiteY67" fmla="*/ 514168 h 866556"/>
                <a:gd name="connsiteX68" fmla="*/ 241508 w 546361"/>
                <a:gd name="connsiteY68" fmla="*/ 513259 h 866556"/>
                <a:gd name="connsiteX69" fmla="*/ 239607 w 546361"/>
                <a:gd name="connsiteY69" fmla="*/ 524543 h 866556"/>
                <a:gd name="connsiteX70" fmla="*/ 233654 w 546361"/>
                <a:gd name="connsiteY70" fmla="*/ 528016 h 866556"/>
                <a:gd name="connsiteX71" fmla="*/ 225180 w 546361"/>
                <a:gd name="connsiteY71" fmla="*/ 523882 h 866556"/>
                <a:gd name="connsiteX72" fmla="*/ 215135 w 546361"/>
                <a:gd name="connsiteY72" fmla="*/ 532687 h 866556"/>
                <a:gd name="connsiteX73" fmla="*/ 206868 w 546361"/>
                <a:gd name="connsiteY73" fmla="*/ 548064 h 866556"/>
                <a:gd name="connsiteX74" fmla="*/ 199056 w 546361"/>
                <a:gd name="connsiteY74" fmla="*/ 554636 h 866556"/>
                <a:gd name="connsiteX75" fmla="*/ 179545 w 546361"/>
                <a:gd name="connsiteY75" fmla="*/ 581339 h 866556"/>
                <a:gd name="connsiteX76" fmla="*/ 176114 w 546361"/>
                <a:gd name="connsiteY76" fmla="*/ 597047 h 866556"/>
                <a:gd name="connsiteX77" fmla="*/ 159580 w 546361"/>
                <a:gd name="connsiteY77" fmla="*/ 599858 h 866556"/>
                <a:gd name="connsiteX78" fmla="*/ 156727 w 546361"/>
                <a:gd name="connsiteY78" fmla="*/ 619328 h 866556"/>
                <a:gd name="connsiteX79" fmla="*/ 156727 w 546361"/>
                <a:gd name="connsiteY79" fmla="*/ 633754 h 866556"/>
                <a:gd name="connsiteX80" fmla="*/ 143541 w 546361"/>
                <a:gd name="connsiteY80" fmla="*/ 635655 h 866556"/>
                <a:gd name="connsiteX81" fmla="*/ 128784 w 546361"/>
                <a:gd name="connsiteY81" fmla="*/ 640368 h 866556"/>
                <a:gd name="connsiteX82" fmla="*/ 140730 w 546361"/>
                <a:gd name="connsiteY82" fmla="*/ 653554 h 866556"/>
                <a:gd name="connsiteX83" fmla="*/ 134116 w 546361"/>
                <a:gd name="connsiteY83" fmla="*/ 656365 h 866556"/>
                <a:gd name="connsiteX84" fmla="*/ 115308 w 546361"/>
                <a:gd name="connsiteY84" fmla="*/ 663888 h 866556"/>
                <a:gd name="connsiteX85" fmla="*/ 102122 w 546361"/>
                <a:gd name="connsiteY85" fmla="*/ 677405 h 866556"/>
                <a:gd name="connsiteX86" fmla="*/ 91747 w 546361"/>
                <a:gd name="connsiteY86" fmla="*/ 693402 h 866556"/>
                <a:gd name="connsiteX87" fmla="*/ 80131 w 546361"/>
                <a:gd name="connsiteY87" fmla="*/ 684308 h 866556"/>
                <a:gd name="connsiteX88" fmla="*/ 77610 w 546361"/>
                <a:gd name="connsiteY88" fmla="*/ 696213 h 866556"/>
                <a:gd name="connsiteX89" fmla="*/ 65994 w 546361"/>
                <a:gd name="connsiteY89" fmla="*/ 703447 h 866556"/>
                <a:gd name="connsiteX90" fmla="*/ 45574 w 546361"/>
                <a:gd name="connsiteY90" fmla="*/ 711012 h 866556"/>
                <a:gd name="connsiteX91" fmla="*/ 56900 w 546361"/>
                <a:gd name="connsiteY91" fmla="*/ 719279 h 866556"/>
                <a:gd name="connsiteX92" fmla="*/ 38671 w 546361"/>
                <a:gd name="connsiteY92" fmla="*/ 719609 h 866556"/>
                <a:gd name="connsiteX93" fmla="*/ 27386 w 546361"/>
                <a:gd name="connsiteY93" fmla="*/ 727133 h 866556"/>
                <a:gd name="connsiteX94" fmla="*/ 17631 w 546361"/>
                <a:gd name="connsiteY94" fmla="*/ 736888 h 866556"/>
                <a:gd name="connsiteX95" fmla="*/ 9777 w 546361"/>
                <a:gd name="connsiteY95" fmla="*/ 739079 h 866556"/>
                <a:gd name="connsiteX96" fmla="*/ 63 w 546361"/>
                <a:gd name="connsiteY96" fmla="*/ 748503 h 866556"/>
                <a:gd name="connsiteX97" fmla="*/ 8330 w 546361"/>
                <a:gd name="connsiteY97" fmla="*/ 759168 h 866556"/>
                <a:gd name="connsiteX98" fmla="*/ 5808 w 546361"/>
                <a:gd name="connsiteY98" fmla="*/ 767022 h 866556"/>
                <a:gd name="connsiteX99" fmla="*/ 3618 w 546361"/>
                <a:gd name="connsiteY99" fmla="*/ 774876 h 866556"/>
                <a:gd name="connsiteX100" fmla="*/ 3618 w 546361"/>
                <a:gd name="connsiteY100" fmla="*/ 784921 h 866556"/>
                <a:gd name="connsiteX101" fmla="*/ 2047 w 546361"/>
                <a:gd name="connsiteY101" fmla="*/ 797776 h 866556"/>
                <a:gd name="connsiteX102" fmla="*/ 13001 w 546361"/>
                <a:gd name="connsiteY102" fmla="*/ 801249 h 866556"/>
                <a:gd name="connsiteX103" fmla="*/ 28089 w 546361"/>
                <a:gd name="connsiteY103" fmla="*/ 795586 h 866556"/>
                <a:gd name="connsiteX104" fmla="*/ 31851 w 546361"/>
                <a:gd name="connsiteY104" fmla="*/ 802199 h 866556"/>
                <a:gd name="connsiteX105" fmla="*/ 20855 w 546361"/>
                <a:gd name="connsiteY105" fmla="*/ 810963 h 866556"/>
                <a:gd name="connsiteX106" fmla="*/ 12588 w 546361"/>
                <a:gd name="connsiteY106" fmla="*/ 808772 h 866556"/>
                <a:gd name="connsiteX107" fmla="*/ 5354 w 546361"/>
                <a:gd name="connsiteY107" fmla="*/ 815055 h 866556"/>
                <a:gd name="connsiteX108" fmla="*/ 3824 w 546361"/>
                <a:gd name="connsiteY108" fmla="*/ 827456 h 866556"/>
                <a:gd name="connsiteX109" fmla="*/ 15729 w 546361"/>
                <a:gd name="connsiteY109" fmla="*/ 825885 h 866556"/>
                <a:gd name="connsiteX110" fmla="*/ 23790 w 546361"/>
                <a:gd name="connsiteY110" fmla="*/ 823037 h 866556"/>
                <a:gd name="connsiteX111" fmla="*/ 27055 w 546361"/>
                <a:gd name="connsiteY111" fmla="*/ 827125 h 866556"/>
                <a:gd name="connsiteX112" fmla="*/ 21723 w 546361"/>
                <a:gd name="connsiteY112" fmla="*/ 835392 h 866556"/>
                <a:gd name="connsiteX113" fmla="*/ 12919 w 546361"/>
                <a:gd name="connsiteY113" fmla="*/ 842006 h 866556"/>
                <a:gd name="connsiteX114" fmla="*/ 35199 w 546361"/>
                <a:gd name="connsiteY114" fmla="*/ 859574 h 866556"/>
                <a:gd name="connsiteX115" fmla="*/ 60000 w 546361"/>
                <a:gd name="connsiteY115" fmla="*/ 866147 h 866556"/>
                <a:gd name="connsiteX116" fmla="*/ 99559 w 546361"/>
                <a:gd name="connsiteY116" fmla="*/ 836963 h 866556"/>
                <a:gd name="connsiteX117" fmla="*/ 114316 w 546361"/>
                <a:gd name="connsiteY117" fmla="*/ 833822 h 866556"/>
                <a:gd name="connsiteX118" fmla="*/ 119649 w 546361"/>
                <a:gd name="connsiteY118" fmla="*/ 818445 h 866556"/>
                <a:gd name="connsiteX119" fmla="*/ 127916 w 546361"/>
                <a:gd name="connsiteY119" fmla="*/ 830060 h 866556"/>
                <a:gd name="connsiteX120" fmla="*/ 132959 w 546361"/>
                <a:gd name="connsiteY120" fmla="*/ 839691 h 866556"/>
                <a:gd name="connsiteX121" fmla="*/ 139573 w 546361"/>
                <a:gd name="connsiteY121" fmla="*/ 840642 h 866556"/>
                <a:gd name="connsiteX122" fmla="*/ 144616 w 546361"/>
                <a:gd name="connsiteY122" fmla="*/ 826505 h 866556"/>
                <a:gd name="connsiteX123" fmla="*/ 147675 w 546361"/>
                <a:gd name="connsiteY123" fmla="*/ 809350 h 866556"/>
                <a:gd name="connsiteX124" fmla="*/ 161770 w 546361"/>
                <a:gd name="connsiteY124" fmla="*/ 804349 h 866556"/>
                <a:gd name="connsiteX125" fmla="*/ 160778 w 546361"/>
                <a:gd name="connsiteY125" fmla="*/ 784135 h 866556"/>
                <a:gd name="connsiteX126" fmla="*/ 159745 w 546361"/>
                <a:gd name="connsiteY126" fmla="*/ 774049 h 866556"/>
                <a:gd name="connsiteX127" fmla="*/ 168012 w 546361"/>
                <a:gd name="connsiteY127" fmla="*/ 762971 h 866556"/>
                <a:gd name="connsiteX128" fmla="*/ 153875 w 546361"/>
                <a:gd name="connsiteY128" fmla="*/ 747842 h 866556"/>
                <a:gd name="connsiteX129" fmla="*/ 154867 w 546361"/>
                <a:gd name="connsiteY129" fmla="*/ 727670 h 866556"/>
                <a:gd name="connsiteX130" fmla="*/ 154867 w 546361"/>
                <a:gd name="connsiteY130" fmla="*/ 706465 h 866556"/>
                <a:gd name="connsiteX131" fmla="*/ 156893 w 546361"/>
                <a:gd name="connsiteY131" fmla="*/ 685300 h 866556"/>
                <a:gd name="connsiteX132" fmla="*/ 178098 w 546361"/>
                <a:gd name="connsiteY132" fmla="*/ 671163 h 866556"/>
                <a:gd name="connsiteX133" fmla="*/ 192235 w 546361"/>
                <a:gd name="connsiteY133" fmla="*/ 670130 h 866556"/>
                <a:gd name="connsiteX134" fmla="*/ 192235 w 546361"/>
                <a:gd name="connsiteY134" fmla="*/ 658060 h 866556"/>
                <a:gd name="connsiteX135" fmla="*/ 187151 w 546361"/>
                <a:gd name="connsiteY135" fmla="*/ 646940 h 866556"/>
                <a:gd name="connsiteX136" fmla="*/ 201288 w 546361"/>
                <a:gd name="connsiteY136" fmla="*/ 619741 h 866556"/>
                <a:gd name="connsiteX137" fmla="*/ 202280 w 546361"/>
                <a:gd name="connsiteY137" fmla="*/ 600561 h 866556"/>
                <a:gd name="connsiteX138" fmla="*/ 218443 w 546361"/>
                <a:gd name="connsiteY138" fmla="*/ 596427 h 866556"/>
                <a:gd name="connsiteX139" fmla="*/ 222576 w 546361"/>
                <a:gd name="connsiteY139" fmla="*/ 584316 h 866556"/>
                <a:gd name="connsiteX140" fmla="*/ 233695 w 546361"/>
                <a:gd name="connsiteY140" fmla="*/ 568195 h 866556"/>
                <a:gd name="connsiteX141" fmla="*/ 238738 w 546361"/>
                <a:gd name="connsiteY141" fmla="*/ 557116 h 866556"/>
                <a:gd name="connsiteX142" fmla="*/ 244774 w 546361"/>
                <a:gd name="connsiteY142" fmla="*/ 541946 h 866556"/>
                <a:gd name="connsiteX143" fmla="*/ 260936 w 546361"/>
                <a:gd name="connsiteY143" fmla="*/ 529835 h 866556"/>
                <a:gd name="connsiteX144" fmla="*/ 277057 w 546361"/>
                <a:gd name="connsiteY144" fmla="*/ 523799 h 866556"/>
                <a:gd name="connsiteX145" fmla="*/ 282101 w 546361"/>
                <a:gd name="connsiteY145" fmla="*/ 508670 h 866556"/>
                <a:gd name="connsiteX146" fmla="*/ 304298 w 546361"/>
                <a:gd name="connsiteY146" fmla="*/ 512804 h 866556"/>
                <a:gd name="connsiteX147" fmla="*/ 318435 w 546361"/>
                <a:gd name="connsiteY147" fmla="*/ 508670 h 866556"/>
                <a:gd name="connsiteX148" fmla="*/ 330547 w 546361"/>
                <a:gd name="connsiteY148" fmla="*/ 492549 h 866556"/>
                <a:gd name="connsiteX149" fmla="*/ 332572 w 546361"/>
                <a:gd name="connsiteY149" fmla="*/ 493831 h 866556"/>
                <a:gd name="connsiteX150" fmla="*/ 346668 w 546361"/>
                <a:gd name="connsiteY150" fmla="*/ 483455 h 866556"/>
                <a:gd name="connsiteX151" fmla="*/ 369857 w 546361"/>
                <a:gd name="connsiteY151" fmla="*/ 500610 h 866556"/>
                <a:gd name="connsiteX152" fmla="*/ 393047 w 546361"/>
                <a:gd name="connsiteY152" fmla="*/ 501602 h 866556"/>
                <a:gd name="connsiteX153" fmla="*/ 409210 w 546361"/>
                <a:gd name="connsiteY153" fmla="*/ 502635 h 866556"/>
                <a:gd name="connsiteX154" fmla="*/ 421321 w 546361"/>
                <a:gd name="connsiteY154" fmla="*/ 505653 h 866556"/>
                <a:gd name="connsiteX155" fmla="*/ 430374 w 546361"/>
                <a:gd name="connsiteY155" fmla="*/ 493541 h 866556"/>
                <a:gd name="connsiteX156" fmla="*/ 434507 w 546361"/>
                <a:gd name="connsiteY156" fmla="*/ 475395 h 866556"/>
                <a:gd name="connsiteX157" fmla="*/ 447611 w 546361"/>
                <a:gd name="connsiteY157" fmla="*/ 461258 h 866556"/>
                <a:gd name="connsiteX158" fmla="*/ 468816 w 546361"/>
                <a:gd name="connsiteY158" fmla="*/ 456215 h 866556"/>
                <a:gd name="connsiteX159" fmla="*/ 485971 w 546361"/>
                <a:gd name="connsiteY159" fmla="*/ 456215 h 866556"/>
                <a:gd name="connsiteX160" fmla="*/ 508168 w 546361"/>
                <a:gd name="connsiteY160" fmla="*/ 471344 h 866556"/>
                <a:gd name="connsiteX161" fmla="*/ 508168 w 546361"/>
                <a:gd name="connsiteY161" fmla="*/ 483207 h 866556"/>
                <a:gd name="connsiteX162" fmla="*/ 517924 w 546361"/>
                <a:gd name="connsiteY162" fmla="*/ 478371 h 866556"/>
                <a:gd name="connsiteX163" fmla="*/ 535492 w 546361"/>
                <a:gd name="connsiteY163" fmla="*/ 470104 h 866556"/>
                <a:gd name="connsiteX164" fmla="*/ 546280 w 546361"/>
                <a:gd name="connsiteY164" fmla="*/ 462498 h 866556"/>
                <a:gd name="connsiteX165" fmla="*/ 529540 w 546361"/>
                <a:gd name="connsiteY165" fmla="*/ 463944 h 866556"/>
                <a:gd name="connsiteX166" fmla="*/ 149824 w 546361"/>
                <a:gd name="connsiteY166" fmla="*/ 61453 h 866556"/>
                <a:gd name="connsiteX167" fmla="*/ 137424 w 546361"/>
                <a:gd name="connsiteY167" fmla="*/ 82121 h 866556"/>
                <a:gd name="connsiteX168" fmla="*/ 158629 w 546361"/>
                <a:gd name="connsiteY168" fmla="*/ 105641 h 866556"/>
                <a:gd name="connsiteX169" fmla="*/ 188763 w 546361"/>
                <a:gd name="connsiteY169" fmla="*/ 107543 h 866556"/>
                <a:gd name="connsiteX170" fmla="*/ 201164 w 546361"/>
                <a:gd name="connsiteY170" fmla="*/ 91008 h 866556"/>
                <a:gd name="connsiteX171" fmla="*/ 211539 w 546361"/>
                <a:gd name="connsiteY171" fmla="*/ 81584 h 866556"/>
                <a:gd name="connsiteX172" fmla="*/ 213400 w 546361"/>
                <a:gd name="connsiteY172" fmla="*/ 94315 h 866556"/>
                <a:gd name="connsiteX173" fmla="*/ 231753 w 546361"/>
                <a:gd name="connsiteY173" fmla="*/ 92414 h 866556"/>
                <a:gd name="connsiteX174" fmla="*/ 240020 w 546361"/>
                <a:gd name="connsiteY174" fmla="*/ 99482 h 866556"/>
                <a:gd name="connsiteX175" fmla="*/ 214598 w 546361"/>
                <a:gd name="connsiteY175" fmla="*/ 111263 h 866556"/>
                <a:gd name="connsiteX176" fmla="*/ 181199 w 546361"/>
                <a:gd name="connsiteY176" fmla="*/ 122548 h 866556"/>
                <a:gd name="connsiteX177" fmla="*/ 200461 w 546361"/>
                <a:gd name="connsiteY177" fmla="*/ 130113 h 866556"/>
                <a:gd name="connsiteX178" fmla="*/ 242872 w 546361"/>
                <a:gd name="connsiteY178" fmla="*/ 128211 h 866556"/>
                <a:gd name="connsiteX179" fmla="*/ 223568 w 546361"/>
                <a:gd name="connsiteY179" fmla="*/ 132923 h 866556"/>
                <a:gd name="connsiteX180" fmla="*/ 205215 w 546361"/>
                <a:gd name="connsiteY180" fmla="*/ 140943 h 866556"/>
                <a:gd name="connsiteX181" fmla="*/ 184547 w 546361"/>
                <a:gd name="connsiteY181" fmla="*/ 145076 h 866556"/>
                <a:gd name="connsiteX182" fmla="*/ 205752 w 546361"/>
                <a:gd name="connsiteY182" fmla="*/ 162024 h 866556"/>
                <a:gd name="connsiteX183" fmla="*/ 226420 w 546361"/>
                <a:gd name="connsiteY183" fmla="*/ 164380 h 866556"/>
                <a:gd name="connsiteX184" fmla="*/ 216045 w 546361"/>
                <a:gd name="connsiteY184" fmla="*/ 172400 h 866556"/>
                <a:gd name="connsiteX185" fmla="*/ 233489 w 546361"/>
                <a:gd name="connsiteY185" fmla="*/ 182775 h 866556"/>
                <a:gd name="connsiteX186" fmla="*/ 247626 w 546361"/>
                <a:gd name="connsiteY186" fmla="*/ 178641 h 866556"/>
                <a:gd name="connsiteX187" fmla="*/ 272097 w 546361"/>
                <a:gd name="connsiteY187" fmla="*/ 140488 h 866556"/>
                <a:gd name="connsiteX188" fmla="*/ 280116 w 546361"/>
                <a:gd name="connsiteY188" fmla="*/ 122589 h 866556"/>
                <a:gd name="connsiteX189" fmla="*/ 289995 w 546361"/>
                <a:gd name="connsiteY189" fmla="*/ 114611 h 866556"/>
                <a:gd name="connsiteX190" fmla="*/ 297519 w 546361"/>
                <a:gd name="connsiteY190" fmla="*/ 96713 h 866556"/>
                <a:gd name="connsiteX191" fmla="*/ 322982 w 546361"/>
                <a:gd name="connsiteY191" fmla="*/ 89148 h 866556"/>
                <a:gd name="connsiteX192" fmla="*/ 327115 w 546361"/>
                <a:gd name="connsiteY192" fmla="*/ 93861 h 866556"/>
                <a:gd name="connsiteX193" fmla="*/ 330422 w 546361"/>
                <a:gd name="connsiteY193" fmla="*/ 109899 h 866556"/>
                <a:gd name="connsiteX194" fmla="*/ 337945 w 546361"/>
                <a:gd name="connsiteY194" fmla="*/ 117422 h 866556"/>
                <a:gd name="connsiteX195" fmla="*/ 334184 w 546361"/>
                <a:gd name="connsiteY195" fmla="*/ 137677 h 866556"/>
                <a:gd name="connsiteX196" fmla="*/ 354439 w 546361"/>
                <a:gd name="connsiteY196" fmla="*/ 141811 h 866556"/>
                <a:gd name="connsiteX197" fmla="*/ 366220 w 546361"/>
                <a:gd name="connsiteY197" fmla="*/ 152641 h 866556"/>
                <a:gd name="connsiteX198" fmla="*/ 393047 w 546361"/>
                <a:gd name="connsiteY198" fmla="*/ 139951 h 866556"/>
                <a:gd name="connsiteX199" fmla="*/ 411400 w 546361"/>
                <a:gd name="connsiteY199" fmla="*/ 127550 h 866556"/>
                <a:gd name="connsiteX200" fmla="*/ 396354 w 546361"/>
                <a:gd name="connsiteY200" fmla="*/ 123747 h 866556"/>
                <a:gd name="connsiteX201" fmla="*/ 378910 w 546361"/>
                <a:gd name="connsiteY201" fmla="*/ 119613 h 866556"/>
                <a:gd name="connsiteX202" fmla="*/ 375148 w 546361"/>
                <a:gd name="connsiteY202" fmla="*/ 111346 h 866556"/>
                <a:gd name="connsiteX203" fmla="*/ 358614 w 546361"/>
                <a:gd name="connsiteY203" fmla="*/ 105228 h 866556"/>
                <a:gd name="connsiteX204" fmla="*/ 346833 w 546361"/>
                <a:gd name="connsiteY204" fmla="*/ 93447 h 866556"/>
                <a:gd name="connsiteX205" fmla="*/ 342699 w 546361"/>
                <a:gd name="connsiteY205" fmla="*/ 81046 h 866556"/>
                <a:gd name="connsiteX206" fmla="*/ 327611 w 546361"/>
                <a:gd name="connsiteY206" fmla="*/ 71622 h 866556"/>
                <a:gd name="connsiteX207" fmla="*/ 316781 w 546361"/>
                <a:gd name="connsiteY207" fmla="*/ 69266 h 866556"/>
                <a:gd name="connsiteX208" fmla="*/ 310457 w 546361"/>
                <a:gd name="connsiteY208" fmla="*/ 70382 h 866556"/>
                <a:gd name="connsiteX209" fmla="*/ 308514 w 546361"/>
                <a:gd name="connsiteY209" fmla="*/ 66455 h 866556"/>
                <a:gd name="connsiteX210" fmla="*/ 288756 w 546361"/>
                <a:gd name="connsiteY210" fmla="*/ 62652 h 866556"/>
                <a:gd name="connsiteX211" fmla="*/ 280488 w 546361"/>
                <a:gd name="connsiteY211" fmla="*/ 46117 h 866556"/>
                <a:gd name="connsiteX212" fmla="*/ 263044 w 546361"/>
                <a:gd name="connsiteY212" fmla="*/ 53640 h 866556"/>
                <a:gd name="connsiteX213" fmla="*/ 268707 w 546361"/>
                <a:gd name="connsiteY213" fmla="*/ 38553 h 866556"/>
                <a:gd name="connsiteX214" fmla="*/ 246551 w 546361"/>
                <a:gd name="connsiteY214" fmla="*/ 31029 h 866556"/>
                <a:gd name="connsiteX215" fmla="*/ 235266 w 546361"/>
                <a:gd name="connsiteY215" fmla="*/ 21150 h 866556"/>
                <a:gd name="connsiteX216" fmla="*/ 230099 w 546361"/>
                <a:gd name="connsiteY216" fmla="*/ 31525 h 866556"/>
                <a:gd name="connsiteX217" fmla="*/ 227289 w 546361"/>
                <a:gd name="connsiteY217" fmla="*/ 41405 h 866556"/>
                <a:gd name="connsiteX218" fmla="*/ 240433 w 546361"/>
                <a:gd name="connsiteY218" fmla="*/ 73399 h 866556"/>
                <a:gd name="connsiteX219" fmla="*/ 216913 w 546361"/>
                <a:gd name="connsiteY219" fmla="*/ 46572 h 866556"/>
                <a:gd name="connsiteX220" fmla="*/ 202321 w 546361"/>
                <a:gd name="connsiteY220" fmla="*/ 35742 h 866556"/>
                <a:gd name="connsiteX221" fmla="*/ 194054 w 546361"/>
                <a:gd name="connsiteY221" fmla="*/ 52690 h 866556"/>
                <a:gd name="connsiteX222" fmla="*/ 188391 w 546361"/>
                <a:gd name="connsiteY222" fmla="*/ 56451 h 866556"/>
                <a:gd name="connsiteX223" fmla="*/ 172394 w 546361"/>
                <a:gd name="connsiteY223" fmla="*/ 43761 h 866556"/>
                <a:gd name="connsiteX224" fmla="*/ 190292 w 546361"/>
                <a:gd name="connsiteY224" fmla="*/ 37147 h 866556"/>
                <a:gd name="connsiteX225" fmla="*/ 177891 w 546361"/>
                <a:gd name="connsiteY225" fmla="*/ 33014 h 866556"/>
                <a:gd name="connsiteX226" fmla="*/ 159993 w 546361"/>
                <a:gd name="connsiteY226" fmla="*/ 35824 h 866556"/>
                <a:gd name="connsiteX227" fmla="*/ 144905 w 546361"/>
                <a:gd name="connsiteY227" fmla="*/ 34419 h 866556"/>
                <a:gd name="connsiteX228" fmla="*/ 127957 w 546361"/>
                <a:gd name="connsiteY228" fmla="*/ 41942 h 866556"/>
                <a:gd name="connsiteX229" fmla="*/ 127957 w 546361"/>
                <a:gd name="connsiteY229" fmla="*/ 63148 h 866556"/>
                <a:gd name="connsiteX230" fmla="*/ 149824 w 546361"/>
                <a:gd name="connsiteY230" fmla="*/ 61453 h 866556"/>
                <a:gd name="connsiteX231" fmla="*/ 130479 w 546361"/>
                <a:gd name="connsiteY231" fmla="*/ 99565 h 866556"/>
                <a:gd name="connsiteX232" fmla="*/ 145567 w 546361"/>
                <a:gd name="connsiteY232" fmla="*/ 109940 h 866556"/>
                <a:gd name="connsiteX233" fmla="*/ 131430 w 546361"/>
                <a:gd name="connsiteY233" fmla="*/ 91546 h 866556"/>
                <a:gd name="connsiteX234" fmla="*/ 117293 w 546361"/>
                <a:gd name="connsiteY234" fmla="*/ 80716 h 866556"/>
                <a:gd name="connsiteX235" fmla="*/ 130479 w 546361"/>
                <a:gd name="connsiteY235" fmla="*/ 99565 h 866556"/>
                <a:gd name="connsiteX236" fmla="*/ 280240 w 546361"/>
                <a:gd name="connsiteY236" fmla="*/ 23258 h 866556"/>
                <a:gd name="connsiteX237" fmla="*/ 277884 w 546361"/>
                <a:gd name="connsiteY237" fmla="*/ 31277 h 866556"/>
                <a:gd name="connsiteX238" fmla="*/ 355100 w 546361"/>
                <a:gd name="connsiteY238" fmla="*/ 33634 h 866556"/>
                <a:gd name="connsiteX239" fmla="*/ 310829 w 546361"/>
                <a:gd name="connsiteY239" fmla="*/ 48721 h 866556"/>
                <a:gd name="connsiteX240" fmla="*/ 360763 w 546361"/>
                <a:gd name="connsiteY240" fmla="*/ 55294 h 866556"/>
                <a:gd name="connsiteX241" fmla="*/ 386185 w 546361"/>
                <a:gd name="connsiteY241" fmla="*/ 63561 h 866556"/>
                <a:gd name="connsiteX242" fmla="*/ 410202 w 546361"/>
                <a:gd name="connsiteY242" fmla="*/ 57443 h 866556"/>
                <a:gd name="connsiteX243" fmla="*/ 437525 w 546361"/>
                <a:gd name="connsiteY243" fmla="*/ 45663 h 866556"/>
                <a:gd name="connsiteX244" fmla="*/ 466708 w 546361"/>
                <a:gd name="connsiteY244" fmla="*/ 21646 h 866556"/>
                <a:gd name="connsiteX245" fmla="*/ 424793 w 546361"/>
                <a:gd name="connsiteY245" fmla="*/ 14123 h 866556"/>
                <a:gd name="connsiteX246" fmla="*/ 393253 w 546361"/>
                <a:gd name="connsiteY246" fmla="*/ 10816 h 866556"/>
                <a:gd name="connsiteX247" fmla="*/ 381473 w 546361"/>
                <a:gd name="connsiteY247" fmla="*/ 16479 h 866556"/>
                <a:gd name="connsiteX248" fmla="*/ 369072 w 546361"/>
                <a:gd name="connsiteY248" fmla="*/ 2838 h 866556"/>
                <a:gd name="connsiteX249" fmla="*/ 365311 w 546361"/>
                <a:gd name="connsiteY249" fmla="*/ 23506 h 866556"/>
                <a:gd name="connsiteX250" fmla="*/ 348362 w 546361"/>
                <a:gd name="connsiteY250" fmla="*/ 14082 h 866556"/>
                <a:gd name="connsiteX251" fmla="*/ 330918 w 546361"/>
                <a:gd name="connsiteY251" fmla="*/ 13131 h 866556"/>
                <a:gd name="connsiteX252" fmla="*/ 307853 w 546361"/>
                <a:gd name="connsiteY252" fmla="*/ -55 h 866556"/>
                <a:gd name="connsiteX253" fmla="*/ 309258 w 546361"/>
                <a:gd name="connsiteY253" fmla="*/ 9369 h 866556"/>
                <a:gd name="connsiteX254" fmla="*/ 293716 w 546361"/>
                <a:gd name="connsiteY254" fmla="*/ 5236 h 866556"/>
                <a:gd name="connsiteX255" fmla="*/ 294212 w 546361"/>
                <a:gd name="connsiteY255" fmla="*/ 16975 h 866556"/>
                <a:gd name="connsiteX256" fmla="*/ 278173 w 546361"/>
                <a:gd name="connsiteY256" fmla="*/ 5690 h 866556"/>
                <a:gd name="connsiteX257" fmla="*/ 269245 w 546361"/>
                <a:gd name="connsiteY257" fmla="*/ 13710 h 866556"/>
                <a:gd name="connsiteX258" fmla="*/ 280282 w 546361"/>
                <a:gd name="connsiteY258" fmla="*/ 23300 h 86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546361" h="866556">
                  <a:moveTo>
                    <a:pt x="529540" y="463944"/>
                  </a:moveTo>
                  <a:cubicBezTo>
                    <a:pt x="528299" y="468657"/>
                    <a:pt x="519825" y="467747"/>
                    <a:pt x="520156" y="462994"/>
                  </a:cubicBezTo>
                  <a:cubicBezTo>
                    <a:pt x="520487" y="458240"/>
                    <a:pt x="506970" y="454520"/>
                    <a:pt x="506309" y="452329"/>
                  </a:cubicBezTo>
                  <a:cubicBezTo>
                    <a:pt x="505647" y="450138"/>
                    <a:pt x="511972" y="450469"/>
                    <a:pt x="517015" y="453280"/>
                  </a:cubicBezTo>
                  <a:cubicBezTo>
                    <a:pt x="522057" y="456091"/>
                    <a:pt x="525282" y="454230"/>
                    <a:pt x="531110" y="448898"/>
                  </a:cubicBezTo>
                  <a:cubicBezTo>
                    <a:pt x="536938" y="443566"/>
                    <a:pt x="544627" y="447947"/>
                    <a:pt x="545578" y="443235"/>
                  </a:cubicBezTo>
                  <a:cubicBezTo>
                    <a:pt x="546529" y="438523"/>
                    <a:pt x="536442" y="435381"/>
                    <a:pt x="534582" y="432570"/>
                  </a:cubicBezTo>
                  <a:cubicBezTo>
                    <a:pt x="530490" y="428234"/>
                    <a:pt x="524455" y="426233"/>
                    <a:pt x="518585" y="427238"/>
                  </a:cubicBezTo>
                  <a:cubicBezTo>
                    <a:pt x="511682" y="428478"/>
                    <a:pt x="511351" y="425667"/>
                    <a:pt x="507259" y="421906"/>
                  </a:cubicBezTo>
                  <a:cubicBezTo>
                    <a:pt x="503167" y="418144"/>
                    <a:pt x="490725" y="424386"/>
                    <a:pt x="490725" y="433190"/>
                  </a:cubicBezTo>
                  <a:cubicBezTo>
                    <a:pt x="490725" y="441995"/>
                    <a:pt x="482829" y="439763"/>
                    <a:pt x="485682" y="435050"/>
                  </a:cubicBezTo>
                  <a:cubicBezTo>
                    <a:pt x="488534" y="430338"/>
                    <a:pt x="481920" y="424716"/>
                    <a:pt x="488203" y="423146"/>
                  </a:cubicBezTo>
                  <a:cubicBezTo>
                    <a:pt x="494486" y="421575"/>
                    <a:pt x="491014" y="412150"/>
                    <a:pt x="479399" y="411199"/>
                  </a:cubicBezTo>
                  <a:cubicBezTo>
                    <a:pt x="467783" y="410249"/>
                    <a:pt x="463401" y="420004"/>
                    <a:pt x="466212" y="423146"/>
                  </a:cubicBezTo>
                  <a:cubicBezTo>
                    <a:pt x="469023" y="426287"/>
                    <a:pt x="458358" y="439680"/>
                    <a:pt x="453811" y="439680"/>
                  </a:cubicBezTo>
                  <a:cubicBezTo>
                    <a:pt x="449264" y="439680"/>
                    <a:pt x="454473" y="428065"/>
                    <a:pt x="454142" y="421823"/>
                  </a:cubicBezTo>
                  <a:cubicBezTo>
                    <a:pt x="453811" y="415581"/>
                    <a:pt x="449430" y="418971"/>
                    <a:pt x="440625" y="429015"/>
                  </a:cubicBezTo>
                  <a:cubicBezTo>
                    <a:pt x="431820" y="439060"/>
                    <a:pt x="425248" y="448154"/>
                    <a:pt x="420246" y="449105"/>
                  </a:cubicBezTo>
                  <a:cubicBezTo>
                    <a:pt x="415245" y="450056"/>
                    <a:pt x="415823" y="440011"/>
                    <a:pt x="424008" y="435629"/>
                  </a:cubicBezTo>
                  <a:cubicBezTo>
                    <a:pt x="432192" y="431247"/>
                    <a:pt x="432275" y="419301"/>
                    <a:pt x="437814" y="419301"/>
                  </a:cubicBezTo>
                  <a:cubicBezTo>
                    <a:pt x="443353" y="419301"/>
                    <a:pt x="443147" y="413018"/>
                    <a:pt x="435293" y="411034"/>
                  </a:cubicBezTo>
                  <a:cubicBezTo>
                    <a:pt x="427439" y="409050"/>
                    <a:pt x="426199" y="417937"/>
                    <a:pt x="423677" y="420459"/>
                  </a:cubicBezTo>
                  <a:cubicBezTo>
                    <a:pt x="421155" y="422980"/>
                    <a:pt x="408300" y="416077"/>
                    <a:pt x="408631" y="418599"/>
                  </a:cubicBezTo>
                  <a:cubicBezTo>
                    <a:pt x="408961" y="421120"/>
                    <a:pt x="401728" y="422030"/>
                    <a:pt x="404828" y="426866"/>
                  </a:cubicBezTo>
                  <a:cubicBezTo>
                    <a:pt x="407928" y="431702"/>
                    <a:pt x="403298" y="435670"/>
                    <a:pt x="400157" y="430007"/>
                  </a:cubicBezTo>
                  <a:cubicBezTo>
                    <a:pt x="397015" y="424344"/>
                    <a:pt x="389161" y="428726"/>
                    <a:pt x="385400" y="435009"/>
                  </a:cubicBezTo>
                  <a:cubicBezTo>
                    <a:pt x="381638" y="441292"/>
                    <a:pt x="376595" y="441003"/>
                    <a:pt x="380357" y="443276"/>
                  </a:cubicBezTo>
                  <a:cubicBezTo>
                    <a:pt x="383457" y="445819"/>
                    <a:pt x="383870" y="450378"/>
                    <a:pt x="381349" y="453462"/>
                  </a:cubicBezTo>
                  <a:cubicBezTo>
                    <a:pt x="380481" y="454474"/>
                    <a:pt x="379406" y="455239"/>
                    <a:pt x="378166" y="455677"/>
                  </a:cubicBezTo>
                  <a:cubicBezTo>
                    <a:pt x="372503" y="457248"/>
                    <a:pt x="374693" y="440300"/>
                    <a:pt x="370312" y="441871"/>
                  </a:cubicBezTo>
                  <a:cubicBezTo>
                    <a:pt x="365930" y="443442"/>
                    <a:pt x="368741" y="433604"/>
                    <a:pt x="374693" y="433604"/>
                  </a:cubicBezTo>
                  <a:cubicBezTo>
                    <a:pt x="380646" y="433604"/>
                    <a:pt x="386640" y="424840"/>
                    <a:pt x="386020" y="422650"/>
                  </a:cubicBezTo>
                  <a:cubicBezTo>
                    <a:pt x="384945" y="418971"/>
                    <a:pt x="378497" y="419797"/>
                    <a:pt x="378497" y="424510"/>
                  </a:cubicBezTo>
                  <a:cubicBezTo>
                    <a:pt x="378497" y="429222"/>
                    <a:pt x="369072" y="428271"/>
                    <a:pt x="361218" y="427982"/>
                  </a:cubicBezTo>
                  <a:cubicBezTo>
                    <a:pt x="353364" y="427693"/>
                    <a:pt x="353653" y="437076"/>
                    <a:pt x="362458" y="442078"/>
                  </a:cubicBezTo>
                  <a:cubicBezTo>
                    <a:pt x="371263" y="447079"/>
                    <a:pt x="360887" y="450345"/>
                    <a:pt x="356506" y="446501"/>
                  </a:cubicBezTo>
                  <a:cubicBezTo>
                    <a:pt x="352124" y="442656"/>
                    <a:pt x="345221" y="444599"/>
                    <a:pt x="340509" y="446790"/>
                  </a:cubicBezTo>
                  <a:cubicBezTo>
                    <a:pt x="335796" y="448981"/>
                    <a:pt x="351794" y="454644"/>
                    <a:pt x="352413" y="457496"/>
                  </a:cubicBezTo>
                  <a:cubicBezTo>
                    <a:pt x="353033" y="460348"/>
                    <a:pt x="344146" y="454024"/>
                    <a:pt x="342369" y="456215"/>
                  </a:cubicBezTo>
                  <a:cubicBezTo>
                    <a:pt x="340591" y="458405"/>
                    <a:pt x="331704" y="454644"/>
                    <a:pt x="331084" y="449311"/>
                  </a:cubicBezTo>
                  <a:cubicBezTo>
                    <a:pt x="330464" y="443979"/>
                    <a:pt x="316285" y="451502"/>
                    <a:pt x="324181" y="453445"/>
                  </a:cubicBezTo>
                  <a:cubicBezTo>
                    <a:pt x="332076" y="455388"/>
                    <a:pt x="329182" y="460348"/>
                    <a:pt x="329182" y="467251"/>
                  </a:cubicBezTo>
                  <a:cubicBezTo>
                    <a:pt x="329182" y="474155"/>
                    <a:pt x="320088" y="468822"/>
                    <a:pt x="321948" y="462870"/>
                  </a:cubicBezTo>
                  <a:cubicBezTo>
                    <a:pt x="323809" y="456917"/>
                    <a:pt x="316285" y="458157"/>
                    <a:pt x="310043" y="461919"/>
                  </a:cubicBezTo>
                  <a:cubicBezTo>
                    <a:pt x="303802" y="465681"/>
                    <a:pt x="310995" y="455016"/>
                    <a:pt x="308473" y="449518"/>
                  </a:cubicBezTo>
                  <a:cubicBezTo>
                    <a:pt x="305951" y="444020"/>
                    <a:pt x="300206" y="449518"/>
                    <a:pt x="293716" y="450758"/>
                  </a:cubicBezTo>
                  <a:cubicBezTo>
                    <a:pt x="287226" y="451998"/>
                    <a:pt x="283671" y="452329"/>
                    <a:pt x="287764" y="456752"/>
                  </a:cubicBezTo>
                  <a:cubicBezTo>
                    <a:pt x="291856" y="461175"/>
                    <a:pt x="291194" y="467417"/>
                    <a:pt x="285862" y="466466"/>
                  </a:cubicBezTo>
                  <a:cubicBezTo>
                    <a:pt x="280530" y="465515"/>
                    <a:pt x="278339" y="466466"/>
                    <a:pt x="278959" y="471509"/>
                  </a:cubicBezTo>
                  <a:cubicBezTo>
                    <a:pt x="279579" y="476552"/>
                    <a:pt x="272056" y="476800"/>
                    <a:pt x="271394" y="472418"/>
                  </a:cubicBezTo>
                  <a:cubicBezTo>
                    <a:pt x="270733" y="468037"/>
                    <a:pt x="260109" y="469277"/>
                    <a:pt x="256968" y="474320"/>
                  </a:cubicBezTo>
                  <a:cubicBezTo>
                    <a:pt x="253826" y="479363"/>
                    <a:pt x="245022" y="483125"/>
                    <a:pt x="245972" y="488746"/>
                  </a:cubicBezTo>
                  <a:cubicBezTo>
                    <a:pt x="246923" y="494368"/>
                    <a:pt x="253826" y="485935"/>
                    <a:pt x="259489" y="487796"/>
                  </a:cubicBezTo>
                  <a:cubicBezTo>
                    <a:pt x="265152" y="489656"/>
                    <a:pt x="259159" y="492508"/>
                    <a:pt x="262342" y="495360"/>
                  </a:cubicBezTo>
                  <a:cubicBezTo>
                    <a:pt x="265525" y="498212"/>
                    <a:pt x="264822" y="505074"/>
                    <a:pt x="260440" y="500982"/>
                  </a:cubicBezTo>
                  <a:cubicBezTo>
                    <a:pt x="256059" y="496889"/>
                    <a:pt x="250395" y="495649"/>
                    <a:pt x="249445" y="502263"/>
                  </a:cubicBezTo>
                  <a:cubicBezTo>
                    <a:pt x="248494" y="508877"/>
                    <a:pt x="243782" y="501312"/>
                    <a:pt x="240020" y="496600"/>
                  </a:cubicBezTo>
                  <a:cubicBezTo>
                    <a:pt x="236258" y="491888"/>
                    <a:pt x="232497" y="505405"/>
                    <a:pt x="228404" y="502263"/>
                  </a:cubicBezTo>
                  <a:cubicBezTo>
                    <a:pt x="224312" y="499122"/>
                    <a:pt x="236672" y="489408"/>
                    <a:pt x="233406" y="484695"/>
                  </a:cubicBezTo>
                  <a:cubicBezTo>
                    <a:pt x="230141" y="479983"/>
                    <a:pt x="228074" y="487506"/>
                    <a:pt x="221005" y="494740"/>
                  </a:cubicBezTo>
                  <a:cubicBezTo>
                    <a:pt x="213937" y="501974"/>
                    <a:pt x="204058" y="501643"/>
                    <a:pt x="207530" y="505074"/>
                  </a:cubicBezTo>
                  <a:cubicBezTo>
                    <a:pt x="211002" y="508505"/>
                    <a:pt x="200296" y="510407"/>
                    <a:pt x="198395" y="516359"/>
                  </a:cubicBezTo>
                  <a:cubicBezTo>
                    <a:pt x="196493" y="522311"/>
                    <a:pt x="181860" y="524626"/>
                    <a:pt x="172353" y="530827"/>
                  </a:cubicBezTo>
                  <a:cubicBezTo>
                    <a:pt x="162845" y="537027"/>
                    <a:pt x="174212" y="537440"/>
                    <a:pt x="179545" y="531447"/>
                  </a:cubicBezTo>
                  <a:cubicBezTo>
                    <a:pt x="184878" y="525453"/>
                    <a:pt x="186779" y="528925"/>
                    <a:pt x="195253" y="523593"/>
                  </a:cubicBezTo>
                  <a:cubicBezTo>
                    <a:pt x="203727" y="518260"/>
                    <a:pt x="212821" y="513879"/>
                    <a:pt x="215921" y="516070"/>
                  </a:cubicBezTo>
                  <a:cubicBezTo>
                    <a:pt x="219393" y="519042"/>
                    <a:pt x="224602" y="518645"/>
                    <a:pt x="227578" y="515181"/>
                  </a:cubicBezTo>
                  <a:cubicBezTo>
                    <a:pt x="227867" y="514862"/>
                    <a:pt x="228115" y="514523"/>
                    <a:pt x="228322" y="514168"/>
                  </a:cubicBezTo>
                  <a:cubicBezTo>
                    <a:pt x="232456" y="508546"/>
                    <a:pt x="237457" y="509786"/>
                    <a:pt x="241508" y="513259"/>
                  </a:cubicBezTo>
                  <a:cubicBezTo>
                    <a:pt x="245559" y="516731"/>
                    <a:pt x="234605" y="519542"/>
                    <a:pt x="239607" y="524543"/>
                  </a:cubicBezTo>
                  <a:cubicBezTo>
                    <a:pt x="244608" y="529545"/>
                    <a:pt x="233654" y="532397"/>
                    <a:pt x="233654" y="528016"/>
                  </a:cubicBezTo>
                  <a:cubicBezTo>
                    <a:pt x="233654" y="523634"/>
                    <a:pt x="227412" y="519748"/>
                    <a:pt x="225180" y="523882"/>
                  </a:cubicBezTo>
                  <a:cubicBezTo>
                    <a:pt x="222948" y="528016"/>
                    <a:pt x="219228" y="532149"/>
                    <a:pt x="215135" y="532687"/>
                  </a:cubicBezTo>
                  <a:cubicBezTo>
                    <a:pt x="211043" y="533224"/>
                    <a:pt x="206868" y="540499"/>
                    <a:pt x="206868" y="548064"/>
                  </a:cubicBezTo>
                  <a:cubicBezTo>
                    <a:pt x="206868" y="555628"/>
                    <a:pt x="199634" y="548064"/>
                    <a:pt x="199056" y="554636"/>
                  </a:cubicBezTo>
                  <a:cubicBezTo>
                    <a:pt x="198477" y="561209"/>
                    <a:pt x="188350" y="572824"/>
                    <a:pt x="179545" y="581339"/>
                  </a:cubicBezTo>
                  <a:cubicBezTo>
                    <a:pt x="170740" y="589855"/>
                    <a:pt x="178925" y="591674"/>
                    <a:pt x="176114" y="597047"/>
                  </a:cubicBezTo>
                  <a:cubicBezTo>
                    <a:pt x="173303" y="602421"/>
                    <a:pt x="162928" y="597667"/>
                    <a:pt x="159580" y="599858"/>
                  </a:cubicBezTo>
                  <a:cubicBezTo>
                    <a:pt x="156231" y="602049"/>
                    <a:pt x="161440" y="615235"/>
                    <a:pt x="156727" y="619328"/>
                  </a:cubicBezTo>
                  <a:cubicBezTo>
                    <a:pt x="152015" y="623420"/>
                    <a:pt x="156727" y="629042"/>
                    <a:pt x="156727" y="633754"/>
                  </a:cubicBezTo>
                  <a:cubicBezTo>
                    <a:pt x="156727" y="638466"/>
                    <a:pt x="144326" y="630943"/>
                    <a:pt x="143541" y="635655"/>
                  </a:cubicBezTo>
                  <a:cubicBezTo>
                    <a:pt x="142756" y="640368"/>
                    <a:pt x="131926" y="639086"/>
                    <a:pt x="128784" y="640368"/>
                  </a:cubicBezTo>
                  <a:cubicBezTo>
                    <a:pt x="125642" y="641649"/>
                    <a:pt x="135067" y="649131"/>
                    <a:pt x="140730" y="653554"/>
                  </a:cubicBezTo>
                  <a:cubicBezTo>
                    <a:pt x="146393" y="657977"/>
                    <a:pt x="135398" y="661367"/>
                    <a:pt x="134116" y="656365"/>
                  </a:cubicBezTo>
                  <a:cubicBezTo>
                    <a:pt x="132835" y="651363"/>
                    <a:pt x="125023" y="659506"/>
                    <a:pt x="115308" y="663888"/>
                  </a:cubicBezTo>
                  <a:cubicBezTo>
                    <a:pt x="105594" y="668270"/>
                    <a:pt x="109645" y="677074"/>
                    <a:pt x="102122" y="677405"/>
                  </a:cubicBezTo>
                  <a:cubicBezTo>
                    <a:pt x="94599" y="677736"/>
                    <a:pt x="96748" y="689806"/>
                    <a:pt x="91747" y="693402"/>
                  </a:cubicBezTo>
                  <a:cubicBezTo>
                    <a:pt x="86745" y="696998"/>
                    <a:pt x="87985" y="684639"/>
                    <a:pt x="80131" y="684308"/>
                  </a:cubicBezTo>
                  <a:cubicBezTo>
                    <a:pt x="72278" y="683978"/>
                    <a:pt x="72897" y="689641"/>
                    <a:pt x="77610" y="696213"/>
                  </a:cubicBezTo>
                  <a:cubicBezTo>
                    <a:pt x="82322" y="702786"/>
                    <a:pt x="70417" y="697784"/>
                    <a:pt x="65994" y="703447"/>
                  </a:cubicBezTo>
                  <a:cubicBezTo>
                    <a:pt x="61571" y="709110"/>
                    <a:pt x="49047" y="706299"/>
                    <a:pt x="45574" y="711012"/>
                  </a:cubicBezTo>
                  <a:cubicBezTo>
                    <a:pt x="42102" y="715724"/>
                    <a:pt x="54999" y="715682"/>
                    <a:pt x="56900" y="719279"/>
                  </a:cubicBezTo>
                  <a:cubicBezTo>
                    <a:pt x="58802" y="722875"/>
                    <a:pt x="45574" y="721180"/>
                    <a:pt x="38671" y="719609"/>
                  </a:cubicBezTo>
                  <a:cubicBezTo>
                    <a:pt x="31768" y="718039"/>
                    <a:pt x="33669" y="728414"/>
                    <a:pt x="27386" y="727133"/>
                  </a:cubicBezTo>
                  <a:cubicBezTo>
                    <a:pt x="21103" y="725851"/>
                    <a:pt x="13249" y="732465"/>
                    <a:pt x="17631" y="736888"/>
                  </a:cubicBezTo>
                  <a:cubicBezTo>
                    <a:pt x="22012" y="741311"/>
                    <a:pt x="14200" y="741890"/>
                    <a:pt x="9777" y="739079"/>
                  </a:cubicBezTo>
                  <a:cubicBezTo>
                    <a:pt x="5354" y="736268"/>
                    <a:pt x="1510" y="743212"/>
                    <a:pt x="63" y="748503"/>
                  </a:cubicBezTo>
                  <a:cubicBezTo>
                    <a:pt x="-1384" y="753794"/>
                    <a:pt x="8537" y="756771"/>
                    <a:pt x="8330" y="759168"/>
                  </a:cubicBezTo>
                  <a:cubicBezTo>
                    <a:pt x="8124" y="761566"/>
                    <a:pt x="63" y="765741"/>
                    <a:pt x="5808" y="767022"/>
                  </a:cubicBezTo>
                  <a:cubicBezTo>
                    <a:pt x="11554" y="768304"/>
                    <a:pt x="7379" y="773305"/>
                    <a:pt x="3618" y="774876"/>
                  </a:cubicBezTo>
                  <a:cubicBezTo>
                    <a:pt x="-144" y="776447"/>
                    <a:pt x="-185" y="780208"/>
                    <a:pt x="3618" y="784921"/>
                  </a:cubicBezTo>
                  <a:cubicBezTo>
                    <a:pt x="7421" y="789633"/>
                    <a:pt x="-2996" y="790584"/>
                    <a:pt x="2047" y="797776"/>
                  </a:cubicBezTo>
                  <a:cubicBezTo>
                    <a:pt x="7090" y="804969"/>
                    <a:pt x="10811" y="795875"/>
                    <a:pt x="13001" y="801249"/>
                  </a:cubicBezTo>
                  <a:cubicBezTo>
                    <a:pt x="15192" y="806622"/>
                    <a:pt x="21268" y="801869"/>
                    <a:pt x="28089" y="795586"/>
                  </a:cubicBezTo>
                  <a:cubicBezTo>
                    <a:pt x="34909" y="789302"/>
                    <a:pt x="37514" y="802489"/>
                    <a:pt x="31851" y="802199"/>
                  </a:cubicBezTo>
                  <a:cubicBezTo>
                    <a:pt x="26187" y="801910"/>
                    <a:pt x="19450" y="805300"/>
                    <a:pt x="20855" y="810963"/>
                  </a:cubicBezTo>
                  <a:cubicBezTo>
                    <a:pt x="22260" y="816626"/>
                    <a:pt x="12092" y="815675"/>
                    <a:pt x="12588" y="808772"/>
                  </a:cubicBezTo>
                  <a:cubicBezTo>
                    <a:pt x="13084" y="801869"/>
                    <a:pt x="972" y="810012"/>
                    <a:pt x="5354" y="815055"/>
                  </a:cubicBezTo>
                  <a:cubicBezTo>
                    <a:pt x="9736" y="820098"/>
                    <a:pt x="3824" y="822909"/>
                    <a:pt x="3824" y="827456"/>
                  </a:cubicBezTo>
                  <a:cubicBezTo>
                    <a:pt x="3824" y="832003"/>
                    <a:pt x="12092" y="831217"/>
                    <a:pt x="15729" y="825885"/>
                  </a:cubicBezTo>
                  <a:cubicBezTo>
                    <a:pt x="17176" y="822876"/>
                    <a:pt x="20772" y="821603"/>
                    <a:pt x="23790" y="823037"/>
                  </a:cubicBezTo>
                  <a:cubicBezTo>
                    <a:pt x="25443" y="823831"/>
                    <a:pt x="26642" y="825335"/>
                    <a:pt x="27055" y="827125"/>
                  </a:cubicBezTo>
                  <a:cubicBezTo>
                    <a:pt x="29246" y="832457"/>
                    <a:pt x="21723" y="828365"/>
                    <a:pt x="21723" y="835392"/>
                  </a:cubicBezTo>
                  <a:cubicBezTo>
                    <a:pt x="21723" y="842420"/>
                    <a:pt x="17011" y="836343"/>
                    <a:pt x="12919" y="842006"/>
                  </a:cubicBezTo>
                  <a:cubicBezTo>
                    <a:pt x="8826" y="847669"/>
                    <a:pt x="28916" y="858003"/>
                    <a:pt x="35199" y="859574"/>
                  </a:cubicBezTo>
                  <a:cubicBezTo>
                    <a:pt x="41482" y="861145"/>
                    <a:pt x="47599" y="868048"/>
                    <a:pt x="60000" y="866147"/>
                  </a:cubicBezTo>
                  <a:cubicBezTo>
                    <a:pt x="72401" y="864245"/>
                    <a:pt x="96418" y="841055"/>
                    <a:pt x="99559" y="836963"/>
                  </a:cubicBezTo>
                  <a:cubicBezTo>
                    <a:pt x="102701" y="832871"/>
                    <a:pt x="109604" y="837583"/>
                    <a:pt x="114316" y="833822"/>
                  </a:cubicBezTo>
                  <a:cubicBezTo>
                    <a:pt x="119029" y="830060"/>
                    <a:pt x="116218" y="820346"/>
                    <a:pt x="119649" y="818445"/>
                  </a:cubicBezTo>
                  <a:cubicBezTo>
                    <a:pt x="123079" y="816543"/>
                    <a:pt x="124981" y="828820"/>
                    <a:pt x="127916" y="830060"/>
                  </a:cubicBezTo>
                  <a:cubicBezTo>
                    <a:pt x="130851" y="831300"/>
                    <a:pt x="132835" y="833408"/>
                    <a:pt x="132959" y="839691"/>
                  </a:cubicBezTo>
                  <a:cubicBezTo>
                    <a:pt x="135191" y="839179"/>
                    <a:pt x="137547" y="839518"/>
                    <a:pt x="139573" y="840642"/>
                  </a:cubicBezTo>
                  <a:cubicBezTo>
                    <a:pt x="143706" y="843660"/>
                    <a:pt x="144616" y="830556"/>
                    <a:pt x="144616" y="826505"/>
                  </a:cubicBezTo>
                  <a:cubicBezTo>
                    <a:pt x="144616" y="822454"/>
                    <a:pt x="148750" y="814394"/>
                    <a:pt x="147675" y="809350"/>
                  </a:cubicBezTo>
                  <a:cubicBezTo>
                    <a:pt x="146600" y="804307"/>
                    <a:pt x="159745" y="808358"/>
                    <a:pt x="161770" y="804349"/>
                  </a:cubicBezTo>
                  <a:cubicBezTo>
                    <a:pt x="163796" y="800339"/>
                    <a:pt x="164788" y="786161"/>
                    <a:pt x="160778" y="784135"/>
                  </a:cubicBezTo>
                  <a:cubicBezTo>
                    <a:pt x="156769" y="782110"/>
                    <a:pt x="155735" y="774049"/>
                    <a:pt x="159745" y="774049"/>
                  </a:cubicBezTo>
                  <a:cubicBezTo>
                    <a:pt x="163755" y="774049"/>
                    <a:pt x="168839" y="771032"/>
                    <a:pt x="168012" y="762971"/>
                  </a:cubicBezTo>
                  <a:cubicBezTo>
                    <a:pt x="167186" y="754911"/>
                    <a:pt x="154867" y="755903"/>
                    <a:pt x="153875" y="747842"/>
                  </a:cubicBezTo>
                  <a:cubicBezTo>
                    <a:pt x="152883" y="739782"/>
                    <a:pt x="159910" y="737756"/>
                    <a:pt x="154867" y="727670"/>
                  </a:cubicBezTo>
                  <a:cubicBezTo>
                    <a:pt x="149824" y="717584"/>
                    <a:pt x="156893" y="711508"/>
                    <a:pt x="154867" y="706465"/>
                  </a:cubicBezTo>
                  <a:cubicBezTo>
                    <a:pt x="151602" y="699578"/>
                    <a:pt x="152346" y="691439"/>
                    <a:pt x="156893" y="685300"/>
                  </a:cubicBezTo>
                  <a:cubicBezTo>
                    <a:pt x="162969" y="675214"/>
                    <a:pt x="174047" y="670130"/>
                    <a:pt x="178098" y="671163"/>
                  </a:cubicBezTo>
                  <a:cubicBezTo>
                    <a:pt x="182149" y="672197"/>
                    <a:pt x="189176" y="676206"/>
                    <a:pt x="192235" y="670130"/>
                  </a:cubicBezTo>
                  <a:cubicBezTo>
                    <a:pt x="195294" y="664053"/>
                    <a:pt x="195253" y="659052"/>
                    <a:pt x="192235" y="658060"/>
                  </a:cubicBezTo>
                  <a:cubicBezTo>
                    <a:pt x="189218" y="657068"/>
                    <a:pt x="181116" y="655042"/>
                    <a:pt x="187151" y="646940"/>
                  </a:cubicBezTo>
                  <a:cubicBezTo>
                    <a:pt x="193186" y="638838"/>
                    <a:pt x="200296" y="628794"/>
                    <a:pt x="201288" y="619741"/>
                  </a:cubicBezTo>
                  <a:cubicBezTo>
                    <a:pt x="202280" y="610688"/>
                    <a:pt x="199262" y="603578"/>
                    <a:pt x="202280" y="600561"/>
                  </a:cubicBezTo>
                  <a:cubicBezTo>
                    <a:pt x="205297" y="597543"/>
                    <a:pt x="212407" y="600561"/>
                    <a:pt x="218443" y="596427"/>
                  </a:cubicBezTo>
                  <a:cubicBezTo>
                    <a:pt x="224478" y="592294"/>
                    <a:pt x="219435" y="587375"/>
                    <a:pt x="222576" y="584316"/>
                  </a:cubicBezTo>
                  <a:cubicBezTo>
                    <a:pt x="225718" y="581257"/>
                    <a:pt x="229645" y="571212"/>
                    <a:pt x="233695" y="568195"/>
                  </a:cubicBezTo>
                  <a:cubicBezTo>
                    <a:pt x="237746" y="565177"/>
                    <a:pt x="241963" y="561126"/>
                    <a:pt x="238738" y="557116"/>
                  </a:cubicBezTo>
                  <a:cubicBezTo>
                    <a:pt x="235515" y="553107"/>
                    <a:pt x="244774" y="548849"/>
                    <a:pt x="244774" y="541946"/>
                  </a:cubicBezTo>
                  <a:cubicBezTo>
                    <a:pt x="244774" y="535043"/>
                    <a:pt x="254860" y="529835"/>
                    <a:pt x="260936" y="529835"/>
                  </a:cubicBezTo>
                  <a:cubicBezTo>
                    <a:pt x="267013" y="529835"/>
                    <a:pt x="277057" y="529835"/>
                    <a:pt x="277057" y="523799"/>
                  </a:cubicBezTo>
                  <a:cubicBezTo>
                    <a:pt x="277057" y="517764"/>
                    <a:pt x="272924" y="504619"/>
                    <a:pt x="282101" y="508670"/>
                  </a:cubicBezTo>
                  <a:cubicBezTo>
                    <a:pt x="291277" y="512721"/>
                    <a:pt x="298263" y="507678"/>
                    <a:pt x="304298" y="512804"/>
                  </a:cubicBezTo>
                  <a:cubicBezTo>
                    <a:pt x="310333" y="517930"/>
                    <a:pt x="318435" y="516938"/>
                    <a:pt x="318435" y="508670"/>
                  </a:cubicBezTo>
                  <a:cubicBezTo>
                    <a:pt x="318435" y="500403"/>
                    <a:pt x="321452" y="487506"/>
                    <a:pt x="330547" y="492549"/>
                  </a:cubicBezTo>
                  <a:cubicBezTo>
                    <a:pt x="331249" y="492938"/>
                    <a:pt x="331911" y="493363"/>
                    <a:pt x="332572" y="493831"/>
                  </a:cubicBezTo>
                  <a:cubicBezTo>
                    <a:pt x="335589" y="487051"/>
                    <a:pt x="341294" y="482794"/>
                    <a:pt x="346668" y="483455"/>
                  </a:cubicBezTo>
                  <a:cubicBezTo>
                    <a:pt x="354935" y="484489"/>
                    <a:pt x="359771" y="498584"/>
                    <a:pt x="369857" y="500610"/>
                  </a:cubicBezTo>
                  <a:cubicBezTo>
                    <a:pt x="379943" y="502635"/>
                    <a:pt x="390030" y="506645"/>
                    <a:pt x="393047" y="501602"/>
                  </a:cubicBezTo>
                  <a:cubicBezTo>
                    <a:pt x="396065" y="496559"/>
                    <a:pt x="403174" y="504619"/>
                    <a:pt x="409210" y="502635"/>
                  </a:cubicBezTo>
                  <a:cubicBezTo>
                    <a:pt x="415245" y="500651"/>
                    <a:pt x="415245" y="513713"/>
                    <a:pt x="421321" y="505653"/>
                  </a:cubicBezTo>
                  <a:cubicBezTo>
                    <a:pt x="427397" y="497592"/>
                    <a:pt x="420288" y="492549"/>
                    <a:pt x="430374" y="493541"/>
                  </a:cubicBezTo>
                  <a:cubicBezTo>
                    <a:pt x="440460" y="494533"/>
                    <a:pt x="434507" y="482463"/>
                    <a:pt x="434507" y="475395"/>
                  </a:cubicBezTo>
                  <a:cubicBezTo>
                    <a:pt x="434507" y="468326"/>
                    <a:pt x="447611" y="467127"/>
                    <a:pt x="447611" y="461258"/>
                  </a:cubicBezTo>
                  <a:cubicBezTo>
                    <a:pt x="447611" y="455388"/>
                    <a:pt x="465799" y="460266"/>
                    <a:pt x="468816" y="456215"/>
                  </a:cubicBezTo>
                  <a:cubicBezTo>
                    <a:pt x="471834" y="452164"/>
                    <a:pt x="481920" y="449187"/>
                    <a:pt x="485971" y="456215"/>
                  </a:cubicBezTo>
                  <a:cubicBezTo>
                    <a:pt x="490022" y="463242"/>
                    <a:pt x="507135" y="465309"/>
                    <a:pt x="508168" y="471344"/>
                  </a:cubicBezTo>
                  <a:cubicBezTo>
                    <a:pt x="508417" y="475295"/>
                    <a:pt x="508417" y="479255"/>
                    <a:pt x="508168" y="483207"/>
                  </a:cubicBezTo>
                  <a:cubicBezTo>
                    <a:pt x="510690" y="480409"/>
                    <a:pt x="514162" y="478677"/>
                    <a:pt x="517924" y="478371"/>
                  </a:cubicBezTo>
                  <a:cubicBezTo>
                    <a:pt x="524166" y="478371"/>
                    <a:pt x="529829" y="468946"/>
                    <a:pt x="535492" y="470104"/>
                  </a:cubicBezTo>
                  <a:cubicBezTo>
                    <a:pt x="540204" y="471178"/>
                    <a:pt x="544834" y="470352"/>
                    <a:pt x="546280" y="462498"/>
                  </a:cubicBezTo>
                  <a:cubicBezTo>
                    <a:pt x="540328" y="460100"/>
                    <a:pt x="530697" y="459687"/>
                    <a:pt x="529540" y="463944"/>
                  </a:cubicBezTo>
                  <a:close/>
                  <a:moveTo>
                    <a:pt x="149824" y="61453"/>
                  </a:moveTo>
                  <a:cubicBezTo>
                    <a:pt x="158794" y="63354"/>
                    <a:pt x="140400" y="73234"/>
                    <a:pt x="137424" y="82121"/>
                  </a:cubicBezTo>
                  <a:cubicBezTo>
                    <a:pt x="134447" y="91008"/>
                    <a:pt x="151560" y="99069"/>
                    <a:pt x="158629" y="105641"/>
                  </a:cubicBezTo>
                  <a:cubicBezTo>
                    <a:pt x="165697" y="112214"/>
                    <a:pt x="182645" y="111305"/>
                    <a:pt x="188763" y="107543"/>
                  </a:cubicBezTo>
                  <a:cubicBezTo>
                    <a:pt x="194881" y="103781"/>
                    <a:pt x="192897" y="90595"/>
                    <a:pt x="201164" y="91008"/>
                  </a:cubicBezTo>
                  <a:cubicBezTo>
                    <a:pt x="209431" y="91422"/>
                    <a:pt x="204926" y="83940"/>
                    <a:pt x="211539" y="81584"/>
                  </a:cubicBezTo>
                  <a:cubicBezTo>
                    <a:pt x="218153" y="79228"/>
                    <a:pt x="219063" y="87702"/>
                    <a:pt x="213400" y="94315"/>
                  </a:cubicBezTo>
                  <a:cubicBezTo>
                    <a:pt x="207736" y="100929"/>
                    <a:pt x="223279" y="100433"/>
                    <a:pt x="231753" y="92414"/>
                  </a:cubicBezTo>
                  <a:cubicBezTo>
                    <a:pt x="240227" y="84395"/>
                    <a:pt x="242128" y="91959"/>
                    <a:pt x="240020" y="99482"/>
                  </a:cubicBezTo>
                  <a:cubicBezTo>
                    <a:pt x="237912" y="107006"/>
                    <a:pt x="220716" y="102789"/>
                    <a:pt x="214598" y="111263"/>
                  </a:cubicBezTo>
                  <a:cubicBezTo>
                    <a:pt x="208480" y="119737"/>
                    <a:pt x="189796" y="113123"/>
                    <a:pt x="181199" y="122548"/>
                  </a:cubicBezTo>
                  <a:cubicBezTo>
                    <a:pt x="172600" y="131973"/>
                    <a:pt x="188722" y="132469"/>
                    <a:pt x="200461" y="130113"/>
                  </a:cubicBezTo>
                  <a:cubicBezTo>
                    <a:pt x="212201" y="127756"/>
                    <a:pt x="234398" y="126310"/>
                    <a:pt x="242872" y="128211"/>
                  </a:cubicBezTo>
                  <a:cubicBezTo>
                    <a:pt x="251346" y="130113"/>
                    <a:pt x="237705" y="132923"/>
                    <a:pt x="223568" y="132923"/>
                  </a:cubicBezTo>
                  <a:cubicBezTo>
                    <a:pt x="209431" y="132923"/>
                    <a:pt x="204719" y="137057"/>
                    <a:pt x="205215" y="140943"/>
                  </a:cubicBezTo>
                  <a:cubicBezTo>
                    <a:pt x="205711" y="144828"/>
                    <a:pt x="185415" y="136809"/>
                    <a:pt x="184547" y="145076"/>
                  </a:cubicBezTo>
                  <a:cubicBezTo>
                    <a:pt x="183679" y="153344"/>
                    <a:pt x="203396" y="156857"/>
                    <a:pt x="205752" y="162024"/>
                  </a:cubicBezTo>
                  <a:cubicBezTo>
                    <a:pt x="208109" y="167191"/>
                    <a:pt x="221295" y="162520"/>
                    <a:pt x="226420" y="164380"/>
                  </a:cubicBezTo>
                  <a:cubicBezTo>
                    <a:pt x="231546" y="166241"/>
                    <a:pt x="218153" y="170043"/>
                    <a:pt x="216045" y="172400"/>
                  </a:cubicBezTo>
                  <a:cubicBezTo>
                    <a:pt x="213937" y="174756"/>
                    <a:pt x="230678" y="178063"/>
                    <a:pt x="233489" y="182775"/>
                  </a:cubicBezTo>
                  <a:cubicBezTo>
                    <a:pt x="236300" y="187487"/>
                    <a:pt x="248080" y="185090"/>
                    <a:pt x="247626" y="178641"/>
                  </a:cubicBezTo>
                  <a:cubicBezTo>
                    <a:pt x="247006" y="170374"/>
                    <a:pt x="257960" y="145572"/>
                    <a:pt x="272097" y="140488"/>
                  </a:cubicBezTo>
                  <a:cubicBezTo>
                    <a:pt x="286234" y="135404"/>
                    <a:pt x="278215" y="130609"/>
                    <a:pt x="280116" y="122589"/>
                  </a:cubicBezTo>
                  <a:cubicBezTo>
                    <a:pt x="282018" y="114570"/>
                    <a:pt x="293303" y="121184"/>
                    <a:pt x="289995" y="114611"/>
                  </a:cubicBezTo>
                  <a:cubicBezTo>
                    <a:pt x="286689" y="108039"/>
                    <a:pt x="288590" y="105187"/>
                    <a:pt x="297519" y="96713"/>
                  </a:cubicBezTo>
                  <a:cubicBezTo>
                    <a:pt x="306447" y="88239"/>
                    <a:pt x="312152" y="94357"/>
                    <a:pt x="322982" y="89148"/>
                  </a:cubicBezTo>
                  <a:cubicBezTo>
                    <a:pt x="333812" y="83940"/>
                    <a:pt x="338979" y="92951"/>
                    <a:pt x="327115" y="93861"/>
                  </a:cubicBezTo>
                  <a:cubicBezTo>
                    <a:pt x="316781" y="94729"/>
                    <a:pt x="321948" y="106592"/>
                    <a:pt x="330422" y="109899"/>
                  </a:cubicBezTo>
                  <a:cubicBezTo>
                    <a:pt x="338897" y="113206"/>
                    <a:pt x="331332" y="116017"/>
                    <a:pt x="337945" y="117422"/>
                  </a:cubicBezTo>
                  <a:cubicBezTo>
                    <a:pt x="344560" y="118828"/>
                    <a:pt x="342658" y="128707"/>
                    <a:pt x="334184" y="137677"/>
                  </a:cubicBezTo>
                  <a:cubicBezTo>
                    <a:pt x="325710" y="146647"/>
                    <a:pt x="336540" y="148507"/>
                    <a:pt x="354439" y="141811"/>
                  </a:cubicBezTo>
                  <a:cubicBezTo>
                    <a:pt x="372338" y="135114"/>
                    <a:pt x="361011" y="147474"/>
                    <a:pt x="366220" y="152641"/>
                  </a:cubicBezTo>
                  <a:cubicBezTo>
                    <a:pt x="371428" y="157808"/>
                    <a:pt x="385524" y="148879"/>
                    <a:pt x="393047" y="139951"/>
                  </a:cubicBezTo>
                  <a:cubicBezTo>
                    <a:pt x="400570" y="131022"/>
                    <a:pt x="411855" y="132469"/>
                    <a:pt x="411400" y="127550"/>
                  </a:cubicBezTo>
                  <a:cubicBezTo>
                    <a:pt x="410945" y="122631"/>
                    <a:pt x="403133" y="120936"/>
                    <a:pt x="396354" y="123747"/>
                  </a:cubicBezTo>
                  <a:cubicBezTo>
                    <a:pt x="389575" y="126558"/>
                    <a:pt x="373288" y="124698"/>
                    <a:pt x="378910" y="119613"/>
                  </a:cubicBezTo>
                  <a:cubicBezTo>
                    <a:pt x="384532" y="114529"/>
                    <a:pt x="383622" y="110189"/>
                    <a:pt x="375148" y="111346"/>
                  </a:cubicBezTo>
                  <a:cubicBezTo>
                    <a:pt x="366674" y="112503"/>
                    <a:pt x="351628" y="108039"/>
                    <a:pt x="358614" y="105228"/>
                  </a:cubicBezTo>
                  <a:cubicBezTo>
                    <a:pt x="365600" y="102417"/>
                    <a:pt x="353406" y="92827"/>
                    <a:pt x="346833" y="93447"/>
                  </a:cubicBezTo>
                  <a:cubicBezTo>
                    <a:pt x="340261" y="94067"/>
                    <a:pt x="342120" y="86379"/>
                    <a:pt x="342699" y="81046"/>
                  </a:cubicBezTo>
                  <a:cubicBezTo>
                    <a:pt x="343278" y="75714"/>
                    <a:pt x="323850" y="73482"/>
                    <a:pt x="327611" y="71622"/>
                  </a:cubicBezTo>
                  <a:cubicBezTo>
                    <a:pt x="331373" y="69762"/>
                    <a:pt x="319634" y="65504"/>
                    <a:pt x="316781" y="69266"/>
                  </a:cubicBezTo>
                  <a:cubicBezTo>
                    <a:pt x="315335" y="71324"/>
                    <a:pt x="312524" y="71824"/>
                    <a:pt x="310457" y="70382"/>
                  </a:cubicBezTo>
                  <a:cubicBezTo>
                    <a:pt x="309176" y="69489"/>
                    <a:pt x="308432" y="68009"/>
                    <a:pt x="308514" y="66455"/>
                  </a:cubicBezTo>
                  <a:cubicBezTo>
                    <a:pt x="308514" y="60792"/>
                    <a:pt x="294419" y="62321"/>
                    <a:pt x="288756" y="62652"/>
                  </a:cubicBezTo>
                  <a:cubicBezTo>
                    <a:pt x="283093" y="62982"/>
                    <a:pt x="285903" y="50251"/>
                    <a:pt x="280488" y="46117"/>
                  </a:cubicBezTo>
                  <a:cubicBezTo>
                    <a:pt x="275073" y="41984"/>
                    <a:pt x="267302" y="54591"/>
                    <a:pt x="263044" y="53640"/>
                  </a:cubicBezTo>
                  <a:cubicBezTo>
                    <a:pt x="258787" y="52690"/>
                    <a:pt x="266351" y="44216"/>
                    <a:pt x="268707" y="38553"/>
                  </a:cubicBezTo>
                  <a:cubicBezTo>
                    <a:pt x="271064" y="32890"/>
                    <a:pt x="248949" y="25366"/>
                    <a:pt x="246551" y="31029"/>
                  </a:cubicBezTo>
                  <a:cubicBezTo>
                    <a:pt x="244154" y="36693"/>
                    <a:pt x="239979" y="22556"/>
                    <a:pt x="235266" y="21150"/>
                  </a:cubicBezTo>
                  <a:cubicBezTo>
                    <a:pt x="230554" y="19745"/>
                    <a:pt x="234316" y="30575"/>
                    <a:pt x="230099" y="31525"/>
                  </a:cubicBezTo>
                  <a:cubicBezTo>
                    <a:pt x="225883" y="32476"/>
                    <a:pt x="220220" y="36693"/>
                    <a:pt x="227289" y="41405"/>
                  </a:cubicBezTo>
                  <a:cubicBezTo>
                    <a:pt x="234357" y="46117"/>
                    <a:pt x="241384" y="69638"/>
                    <a:pt x="240433" y="73399"/>
                  </a:cubicBezTo>
                  <a:cubicBezTo>
                    <a:pt x="239483" y="77161"/>
                    <a:pt x="217864" y="56451"/>
                    <a:pt x="216913" y="46572"/>
                  </a:cubicBezTo>
                  <a:cubicBezTo>
                    <a:pt x="215963" y="36693"/>
                    <a:pt x="205132" y="28673"/>
                    <a:pt x="202321" y="35742"/>
                  </a:cubicBezTo>
                  <a:cubicBezTo>
                    <a:pt x="199510" y="42810"/>
                    <a:pt x="191491" y="45621"/>
                    <a:pt x="194054" y="52690"/>
                  </a:cubicBezTo>
                  <a:cubicBezTo>
                    <a:pt x="196617" y="59758"/>
                    <a:pt x="188391" y="62114"/>
                    <a:pt x="188391" y="56451"/>
                  </a:cubicBezTo>
                  <a:cubicBezTo>
                    <a:pt x="188391" y="50788"/>
                    <a:pt x="176610" y="44050"/>
                    <a:pt x="172394" y="43761"/>
                  </a:cubicBezTo>
                  <a:cubicBezTo>
                    <a:pt x="168178" y="43472"/>
                    <a:pt x="183224" y="40454"/>
                    <a:pt x="190292" y="37147"/>
                  </a:cubicBezTo>
                  <a:cubicBezTo>
                    <a:pt x="197361" y="33840"/>
                    <a:pt x="184175" y="29169"/>
                    <a:pt x="177891" y="33014"/>
                  </a:cubicBezTo>
                  <a:cubicBezTo>
                    <a:pt x="171608" y="36858"/>
                    <a:pt x="163755" y="30657"/>
                    <a:pt x="159993" y="35824"/>
                  </a:cubicBezTo>
                  <a:cubicBezTo>
                    <a:pt x="156231" y="40992"/>
                    <a:pt x="151726" y="35824"/>
                    <a:pt x="144905" y="34419"/>
                  </a:cubicBezTo>
                  <a:cubicBezTo>
                    <a:pt x="138085" y="33014"/>
                    <a:pt x="132504" y="43844"/>
                    <a:pt x="127957" y="41942"/>
                  </a:cubicBezTo>
                  <a:cubicBezTo>
                    <a:pt x="123411" y="40041"/>
                    <a:pt x="120434" y="51367"/>
                    <a:pt x="127957" y="63148"/>
                  </a:cubicBezTo>
                  <a:cubicBezTo>
                    <a:pt x="135480" y="74929"/>
                    <a:pt x="140896" y="59593"/>
                    <a:pt x="149824" y="61453"/>
                  </a:cubicBezTo>
                  <a:close/>
                  <a:moveTo>
                    <a:pt x="130479" y="99565"/>
                  </a:moveTo>
                  <a:cubicBezTo>
                    <a:pt x="136142" y="100970"/>
                    <a:pt x="140358" y="110395"/>
                    <a:pt x="145567" y="109940"/>
                  </a:cubicBezTo>
                  <a:cubicBezTo>
                    <a:pt x="147881" y="109734"/>
                    <a:pt x="137547" y="98160"/>
                    <a:pt x="131430" y="91546"/>
                  </a:cubicBezTo>
                  <a:cubicBezTo>
                    <a:pt x="125312" y="84932"/>
                    <a:pt x="125766" y="78360"/>
                    <a:pt x="117293" y="80716"/>
                  </a:cubicBezTo>
                  <a:cubicBezTo>
                    <a:pt x="108819" y="83072"/>
                    <a:pt x="124857" y="98201"/>
                    <a:pt x="130479" y="99565"/>
                  </a:cubicBezTo>
                  <a:close/>
                  <a:moveTo>
                    <a:pt x="280240" y="23258"/>
                  </a:moveTo>
                  <a:cubicBezTo>
                    <a:pt x="284374" y="26565"/>
                    <a:pt x="273255" y="26648"/>
                    <a:pt x="277884" y="31277"/>
                  </a:cubicBezTo>
                  <a:cubicBezTo>
                    <a:pt x="292021" y="45414"/>
                    <a:pt x="347577" y="29417"/>
                    <a:pt x="355100" y="33634"/>
                  </a:cubicBezTo>
                  <a:cubicBezTo>
                    <a:pt x="362624" y="37850"/>
                    <a:pt x="308473" y="43058"/>
                    <a:pt x="310829" y="48721"/>
                  </a:cubicBezTo>
                  <a:cubicBezTo>
                    <a:pt x="313185" y="54385"/>
                    <a:pt x="357457" y="59055"/>
                    <a:pt x="360763" y="55294"/>
                  </a:cubicBezTo>
                  <a:cubicBezTo>
                    <a:pt x="364070" y="51532"/>
                    <a:pt x="371593" y="62817"/>
                    <a:pt x="386185" y="63561"/>
                  </a:cubicBezTo>
                  <a:cubicBezTo>
                    <a:pt x="400777" y="64305"/>
                    <a:pt x="399372" y="57939"/>
                    <a:pt x="410202" y="57443"/>
                  </a:cubicBezTo>
                  <a:cubicBezTo>
                    <a:pt x="421032" y="56947"/>
                    <a:pt x="437070" y="51780"/>
                    <a:pt x="437525" y="45663"/>
                  </a:cubicBezTo>
                  <a:cubicBezTo>
                    <a:pt x="437980" y="39545"/>
                    <a:pt x="469561" y="32022"/>
                    <a:pt x="466708" y="21646"/>
                  </a:cubicBezTo>
                  <a:cubicBezTo>
                    <a:pt x="463856" y="11271"/>
                    <a:pt x="433309" y="18381"/>
                    <a:pt x="424793" y="14123"/>
                  </a:cubicBezTo>
                  <a:cubicBezTo>
                    <a:pt x="416278" y="9865"/>
                    <a:pt x="396561" y="4244"/>
                    <a:pt x="393253" y="10816"/>
                  </a:cubicBezTo>
                  <a:cubicBezTo>
                    <a:pt x="389947" y="17388"/>
                    <a:pt x="384284" y="19083"/>
                    <a:pt x="381473" y="16479"/>
                  </a:cubicBezTo>
                  <a:cubicBezTo>
                    <a:pt x="378662" y="13875"/>
                    <a:pt x="382878" y="-1419"/>
                    <a:pt x="369072" y="2838"/>
                  </a:cubicBezTo>
                  <a:cubicBezTo>
                    <a:pt x="355266" y="7096"/>
                    <a:pt x="368121" y="21646"/>
                    <a:pt x="365311" y="23506"/>
                  </a:cubicBezTo>
                  <a:cubicBezTo>
                    <a:pt x="362499" y="25366"/>
                    <a:pt x="349313" y="20695"/>
                    <a:pt x="348362" y="14082"/>
                  </a:cubicBezTo>
                  <a:cubicBezTo>
                    <a:pt x="347412" y="7468"/>
                    <a:pt x="332820" y="21150"/>
                    <a:pt x="330918" y="13131"/>
                  </a:cubicBezTo>
                  <a:cubicBezTo>
                    <a:pt x="329017" y="5112"/>
                    <a:pt x="311614" y="-510"/>
                    <a:pt x="307853" y="-55"/>
                  </a:cubicBezTo>
                  <a:cubicBezTo>
                    <a:pt x="304091" y="399"/>
                    <a:pt x="311614" y="5608"/>
                    <a:pt x="309258" y="9369"/>
                  </a:cubicBezTo>
                  <a:cubicBezTo>
                    <a:pt x="306902" y="13131"/>
                    <a:pt x="297478" y="5608"/>
                    <a:pt x="293716" y="5236"/>
                  </a:cubicBezTo>
                  <a:cubicBezTo>
                    <a:pt x="289954" y="4864"/>
                    <a:pt x="296072" y="13214"/>
                    <a:pt x="294212" y="16975"/>
                  </a:cubicBezTo>
                  <a:cubicBezTo>
                    <a:pt x="292352" y="20737"/>
                    <a:pt x="284787" y="5690"/>
                    <a:pt x="278173" y="5690"/>
                  </a:cubicBezTo>
                  <a:cubicBezTo>
                    <a:pt x="271560" y="5690"/>
                    <a:pt x="274040" y="13214"/>
                    <a:pt x="269245" y="13710"/>
                  </a:cubicBezTo>
                  <a:cubicBezTo>
                    <a:pt x="264450" y="14206"/>
                    <a:pt x="276024" y="20034"/>
                    <a:pt x="280282" y="23300"/>
                  </a:cubicBezTo>
                  <a:close/>
                </a:path>
              </a:pathLst>
            </a:custGeom>
            <a:grpFill/>
            <a:ln w="6350" cap="flat">
              <a:solidFill>
                <a:schemeClr val="bg1"/>
              </a:solidFill>
              <a:prstDash val="solid"/>
              <a:miter/>
            </a:ln>
          </p:spPr>
          <p:txBody>
            <a:bodyPr rtlCol="0" anchor="ctr"/>
            <a:lstStyle/>
            <a:p>
              <a:endParaRPr lang="uk-UA"/>
            </a:p>
          </p:txBody>
        </p:sp>
        <p:sp>
          <p:nvSpPr>
            <p:cNvPr id="478" name="Freeform: Shape 477">
              <a:extLst>
                <a:ext uri="{FF2B5EF4-FFF2-40B4-BE49-F238E27FC236}">
                  <a16:creationId xmlns:a16="http://schemas.microsoft.com/office/drawing/2014/main" id="{5A5C94B3-7675-4577-8249-92AF87129F3E}"/>
                </a:ext>
              </a:extLst>
            </p:cNvPr>
            <p:cNvSpPr/>
            <p:nvPr/>
          </p:nvSpPr>
          <p:spPr>
            <a:xfrm>
              <a:off x="8659586" y="1655795"/>
              <a:ext cx="66071" cy="20528"/>
            </a:xfrm>
            <a:custGeom>
              <a:avLst/>
              <a:gdLst>
                <a:gd name="connsiteX0" fmla="*/ 27091 w 66070"/>
                <a:gd name="connsiteY0" fmla="*/ 448 h 20528"/>
                <a:gd name="connsiteX1" fmla="*/ 719 w 66070"/>
                <a:gd name="connsiteY1" fmla="*/ 8715 h 20528"/>
                <a:gd name="connsiteX2" fmla="*/ 40278 w 66070"/>
                <a:gd name="connsiteY2" fmla="*/ 17520 h 20528"/>
                <a:gd name="connsiteX3" fmla="*/ 65989 w 66070"/>
                <a:gd name="connsiteY3" fmla="*/ 13717 h 20528"/>
                <a:gd name="connsiteX4" fmla="*/ 27091 w 66070"/>
                <a:gd name="connsiteY4" fmla="*/ 448 h 20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70" h="20528">
                  <a:moveTo>
                    <a:pt x="27091" y="448"/>
                  </a:moveTo>
                  <a:cubicBezTo>
                    <a:pt x="22669" y="3631"/>
                    <a:pt x="-5110" y="2101"/>
                    <a:pt x="719" y="8715"/>
                  </a:cubicBezTo>
                  <a:cubicBezTo>
                    <a:pt x="5720" y="14378"/>
                    <a:pt x="29654" y="11236"/>
                    <a:pt x="40278" y="17520"/>
                  </a:cubicBezTo>
                  <a:cubicBezTo>
                    <a:pt x="50901" y="23803"/>
                    <a:pt x="65989" y="18760"/>
                    <a:pt x="65989" y="13717"/>
                  </a:cubicBezTo>
                  <a:cubicBezTo>
                    <a:pt x="65989" y="8674"/>
                    <a:pt x="31473" y="-2652"/>
                    <a:pt x="27091" y="448"/>
                  </a:cubicBezTo>
                  <a:close/>
                </a:path>
              </a:pathLst>
            </a:custGeom>
            <a:grpFill/>
            <a:ln w="6350" cap="flat">
              <a:solidFill>
                <a:schemeClr val="bg1"/>
              </a:solidFill>
              <a:prstDash val="solid"/>
              <a:miter/>
            </a:ln>
          </p:spPr>
          <p:txBody>
            <a:bodyPr rtlCol="0" anchor="ctr"/>
            <a:lstStyle/>
            <a:p>
              <a:endParaRPr lang="uk-UA"/>
            </a:p>
          </p:txBody>
        </p:sp>
        <p:sp>
          <p:nvSpPr>
            <p:cNvPr id="479" name="Freeform: Shape 478">
              <a:extLst>
                <a:ext uri="{FF2B5EF4-FFF2-40B4-BE49-F238E27FC236}">
                  <a16:creationId xmlns:a16="http://schemas.microsoft.com/office/drawing/2014/main" id="{3AF96D67-EB86-4F62-89F5-9BC170E74B86}"/>
                </a:ext>
              </a:extLst>
            </p:cNvPr>
            <p:cNvSpPr/>
            <p:nvPr/>
          </p:nvSpPr>
          <p:spPr>
            <a:xfrm>
              <a:off x="7398684" y="2195341"/>
              <a:ext cx="360743" cy="357577"/>
            </a:xfrm>
            <a:custGeom>
              <a:avLst/>
              <a:gdLst>
                <a:gd name="connsiteX0" fmla="*/ 341098 w 360741"/>
                <a:gd name="connsiteY0" fmla="*/ 34028 h 357579"/>
                <a:gd name="connsiteX1" fmla="*/ 319769 w 360741"/>
                <a:gd name="connsiteY1" fmla="*/ 39029 h 357579"/>
                <a:gd name="connsiteX2" fmla="*/ 273307 w 360741"/>
                <a:gd name="connsiteY2" fmla="*/ 5134 h 357579"/>
                <a:gd name="connsiteX3" fmla="*/ 259500 w 360741"/>
                <a:gd name="connsiteY3" fmla="*/ 11417 h 357579"/>
                <a:gd name="connsiteX4" fmla="*/ 258219 w 360741"/>
                <a:gd name="connsiteY4" fmla="*/ 33408 h 357579"/>
                <a:gd name="connsiteX5" fmla="*/ 251936 w 360741"/>
                <a:gd name="connsiteY5" fmla="*/ 52216 h 357579"/>
                <a:gd name="connsiteX6" fmla="*/ 234368 w 360741"/>
                <a:gd name="connsiteY6" fmla="*/ 59780 h 357579"/>
                <a:gd name="connsiteX7" fmla="*/ 226101 w 360741"/>
                <a:gd name="connsiteY7" fmla="*/ 72181 h 357579"/>
                <a:gd name="connsiteX8" fmla="*/ 222339 w 360741"/>
                <a:gd name="connsiteY8" fmla="*/ 84582 h 357579"/>
                <a:gd name="connsiteX9" fmla="*/ 222339 w 360741"/>
                <a:gd name="connsiteY9" fmla="*/ 101117 h 357579"/>
                <a:gd name="connsiteX10" fmla="*/ 233045 w 360741"/>
                <a:gd name="connsiteY10" fmla="*/ 96735 h 357579"/>
                <a:gd name="connsiteX11" fmla="*/ 244330 w 360741"/>
                <a:gd name="connsiteY11" fmla="*/ 94213 h 357579"/>
                <a:gd name="connsiteX12" fmla="*/ 231929 w 360741"/>
                <a:gd name="connsiteY12" fmla="*/ 78506 h 357579"/>
                <a:gd name="connsiteX13" fmla="*/ 249538 w 360741"/>
                <a:gd name="connsiteY13" fmla="*/ 76645 h 357579"/>
                <a:gd name="connsiteX14" fmla="*/ 281532 w 360741"/>
                <a:gd name="connsiteY14" fmla="*/ 84169 h 357579"/>
                <a:gd name="connsiteX15" fmla="*/ 295339 w 360741"/>
                <a:gd name="connsiteY15" fmla="*/ 79167 h 357579"/>
                <a:gd name="connsiteX16" fmla="*/ 326093 w 360741"/>
                <a:gd name="connsiteY16" fmla="*/ 64699 h 357579"/>
                <a:gd name="connsiteX17" fmla="*/ 337419 w 360741"/>
                <a:gd name="connsiteY17" fmla="*/ 54655 h 357579"/>
                <a:gd name="connsiteX18" fmla="*/ 360650 w 360741"/>
                <a:gd name="connsiteY18" fmla="*/ 28282 h 357579"/>
                <a:gd name="connsiteX19" fmla="*/ 341098 w 360741"/>
                <a:gd name="connsiteY19" fmla="*/ 34028 h 357579"/>
                <a:gd name="connsiteX20" fmla="*/ 225563 w 360741"/>
                <a:gd name="connsiteY20" fmla="*/ 120049 h 357579"/>
                <a:gd name="connsiteX21" fmla="*/ 221802 w 360741"/>
                <a:gd name="connsiteY21" fmla="*/ 148281 h 357579"/>
                <a:gd name="connsiteX22" fmla="*/ 211137 w 360741"/>
                <a:gd name="connsiteY22" fmla="*/ 176555 h 357579"/>
                <a:gd name="connsiteX23" fmla="*/ 197951 w 360741"/>
                <a:gd name="connsiteY23" fmla="*/ 197223 h 357579"/>
                <a:gd name="connsiteX24" fmla="*/ 178481 w 360741"/>
                <a:gd name="connsiteY24" fmla="*/ 212311 h 357579"/>
                <a:gd name="connsiteX25" fmla="*/ 164675 w 360741"/>
                <a:gd name="connsiteY25" fmla="*/ 205408 h 357579"/>
                <a:gd name="connsiteX26" fmla="*/ 148967 w 360741"/>
                <a:gd name="connsiteY26" fmla="*/ 222356 h 357579"/>
                <a:gd name="connsiteX27" fmla="*/ 135781 w 360741"/>
                <a:gd name="connsiteY27" fmla="*/ 243685 h 357579"/>
                <a:gd name="connsiteX28" fmla="*/ 122595 w 360741"/>
                <a:gd name="connsiteY28" fmla="*/ 248067 h 357579"/>
                <a:gd name="connsiteX29" fmla="*/ 96842 w 360741"/>
                <a:gd name="connsiteY29" fmla="*/ 251250 h 357579"/>
                <a:gd name="connsiteX30" fmla="*/ 65468 w 360741"/>
                <a:gd name="connsiteY30" fmla="*/ 253110 h 357579"/>
                <a:gd name="connsiteX31" fmla="*/ 32812 w 360741"/>
                <a:gd name="connsiteY31" fmla="*/ 277623 h 357579"/>
                <a:gd name="connsiteX32" fmla="*/ 32812 w 360741"/>
                <a:gd name="connsiteY32" fmla="*/ 290023 h 357579"/>
                <a:gd name="connsiteX33" fmla="*/ 56043 w 360741"/>
                <a:gd name="connsiteY33" fmla="*/ 284402 h 357579"/>
                <a:gd name="connsiteX34" fmla="*/ 109409 w 360741"/>
                <a:gd name="connsiteY34" fmla="*/ 271215 h 357579"/>
                <a:gd name="connsiteX35" fmla="*/ 118213 w 360741"/>
                <a:gd name="connsiteY35" fmla="*/ 290023 h 357579"/>
                <a:gd name="connsiteX36" fmla="*/ 143304 w 360741"/>
                <a:gd name="connsiteY36" fmla="*/ 288783 h 357579"/>
                <a:gd name="connsiteX37" fmla="*/ 150869 w 360741"/>
                <a:gd name="connsiteY37" fmla="*/ 274316 h 357579"/>
                <a:gd name="connsiteX38" fmla="*/ 157152 w 360741"/>
                <a:gd name="connsiteY38" fmla="*/ 271215 h 357579"/>
                <a:gd name="connsiteX39" fmla="*/ 184144 w 360741"/>
                <a:gd name="connsiteY39" fmla="*/ 269314 h 357579"/>
                <a:gd name="connsiteX40" fmla="*/ 199811 w 360741"/>
                <a:gd name="connsiteY40" fmla="*/ 270554 h 357579"/>
                <a:gd name="connsiteX41" fmla="*/ 212212 w 360741"/>
                <a:gd name="connsiteY41" fmla="*/ 258153 h 357579"/>
                <a:gd name="connsiteX42" fmla="*/ 232301 w 360741"/>
                <a:gd name="connsiteY42" fmla="*/ 255012 h 357579"/>
                <a:gd name="connsiteX43" fmla="*/ 237964 w 360741"/>
                <a:gd name="connsiteY43" fmla="*/ 224877 h 357579"/>
                <a:gd name="connsiteX44" fmla="*/ 243007 w 360741"/>
                <a:gd name="connsiteY44" fmla="*/ 192222 h 357579"/>
                <a:gd name="connsiteX45" fmla="*/ 262435 w 360741"/>
                <a:gd name="connsiteY45" fmla="*/ 168991 h 357579"/>
                <a:gd name="connsiteX46" fmla="*/ 252391 w 360741"/>
                <a:gd name="connsiteY46" fmla="*/ 112484 h 357579"/>
                <a:gd name="connsiteX47" fmla="*/ 225563 w 360741"/>
                <a:gd name="connsiteY47" fmla="*/ 120214 h 357579"/>
                <a:gd name="connsiteX48" fmla="*/ 87417 w 360741"/>
                <a:gd name="connsiteY48" fmla="*/ 283286 h 357579"/>
                <a:gd name="connsiteX49" fmla="*/ 67328 w 360741"/>
                <a:gd name="connsiteY49" fmla="*/ 288949 h 357579"/>
                <a:gd name="connsiteX50" fmla="*/ 64228 w 360741"/>
                <a:gd name="connsiteY50" fmla="*/ 317223 h 357579"/>
                <a:gd name="connsiteX51" fmla="*/ 76133 w 360741"/>
                <a:gd name="connsiteY51" fmla="*/ 311560 h 357579"/>
                <a:gd name="connsiteX52" fmla="*/ 94362 w 360741"/>
                <a:gd name="connsiteY52" fmla="*/ 304615 h 357579"/>
                <a:gd name="connsiteX53" fmla="*/ 108788 w 360741"/>
                <a:gd name="connsiteY53" fmla="*/ 285807 h 357579"/>
                <a:gd name="connsiteX54" fmla="*/ 87417 w 360741"/>
                <a:gd name="connsiteY54" fmla="*/ 283451 h 357579"/>
                <a:gd name="connsiteX55" fmla="*/ 44097 w 360741"/>
                <a:gd name="connsiteY55" fmla="*/ 307798 h 357579"/>
                <a:gd name="connsiteX56" fmla="*/ 29671 w 360741"/>
                <a:gd name="connsiteY56" fmla="*/ 297092 h 357579"/>
                <a:gd name="connsiteX57" fmla="*/ 10202 w 360741"/>
                <a:gd name="connsiteY57" fmla="*/ 301515 h 357579"/>
                <a:gd name="connsiteX58" fmla="*/ 1397 w 360741"/>
                <a:gd name="connsiteY58" fmla="*/ 316561 h 357579"/>
                <a:gd name="connsiteX59" fmla="*/ 13343 w 360741"/>
                <a:gd name="connsiteY59" fmla="*/ 310278 h 357579"/>
                <a:gd name="connsiteX60" fmla="*/ 16484 w 360741"/>
                <a:gd name="connsiteY60" fmla="*/ 331649 h 357579"/>
                <a:gd name="connsiteX61" fmla="*/ 24751 w 360741"/>
                <a:gd name="connsiteY61" fmla="*/ 357401 h 357579"/>
                <a:gd name="connsiteX62" fmla="*/ 48644 w 360741"/>
                <a:gd name="connsiteY62" fmla="*/ 321604 h 357579"/>
                <a:gd name="connsiteX63" fmla="*/ 44097 w 360741"/>
                <a:gd name="connsiteY63" fmla="*/ 307963 h 35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60741" h="357579">
                  <a:moveTo>
                    <a:pt x="341098" y="34028"/>
                  </a:moveTo>
                  <a:cubicBezTo>
                    <a:pt x="336717" y="28365"/>
                    <a:pt x="329193" y="37169"/>
                    <a:pt x="319769" y="39029"/>
                  </a:cubicBezTo>
                  <a:cubicBezTo>
                    <a:pt x="310344" y="40890"/>
                    <a:pt x="280830" y="16460"/>
                    <a:pt x="273307" y="5134"/>
                  </a:cubicBezTo>
                  <a:cubicBezTo>
                    <a:pt x="265784" y="-6192"/>
                    <a:pt x="253217" y="3274"/>
                    <a:pt x="259500" y="11417"/>
                  </a:cubicBezTo>
                  <a:cubicBezTo>
                    <a:pt x="265784" y="19560"/>
                    <a:pt x="258219" y="22082"/>
                    <a:pt x="258219" y="33408"/>
                  </a:cubicBezTo>
                  <a:cubicBezTo>
                    <a:pt x="258219" y="44734"/>
                    <a:pt x="250696" y="44692"/>
                    <a:pt x="251936" y="52216"/>
                  </a:cubicBezTo>
                  <a:cubicBezTo>
                    <a:pt x="253176" y="59739"/>
                    <a:pt x="241891" y="58499"/>
                    <a:pt x="234368" y="59780"/>
                  </a:cubicBezTo>
                  <a:cubicBezTo>
                    <a:pt x="226845" y="61062"/>
                    <a:pt x="234988" y="68585"/>
                    <a:pt x="226101" y="72181"/>
                  </a:cubicBezTo>
                  <a:cubicBezTo>
                    <a:pt x="217213" y="75777"/>
                    <a:pt x="217834" y="82226"/>
                    <a:pt x="222339" y="84582"/>
                  </a:cubicBezTo>
                  <a:cubicBezTo>
                    <a:pt x="226845" y="86938"/>
                    <a:pt x="223620" y="95247"/>
                    <a:pt x="222339" y="101117"/>
                  </a:cubicBezTo>
                  <a:cubicBezTo>
                    <a:pt x="221057" y="106986"/>
                    <a:pt x="228002" y="102398"/>
                    <a:pt x="233045" y="96735"/>
                  </a:cubicBezTo>
                  <a:cubicBezTo>
                    <a:pt x="238088" y="91072"/>
                    <a:pt x="243296" y="99463"/>
                    <a:pt x="244330" y="94213"/>
                  </a:cubicBezTo>
                  <a:cubicBezTo>
                    <a:pt x="245570" y="87930"/>
                    <a:pt x="231144" y="84789"/>
                    <a:pt x="231929" y="78506"/>
                  </a:cubicBezTo>
                  <a:cubicBezTo>
                    <a:pt x="232715" y="72222"/>
                    <a:pt x="241974" y="80407"/>
                    <a:pt x="249538" y="76645"/>
                  </a:cubicBezTo>
                  <a:cubicBezTo>
                    <a:pt x="257103" y="72884"/>
                    <a:pt x="272108" y="76025"/>
                    <a:pt x="281532" y="84169"/>
                  </a:cubicBezTo>
                  <a:cubicBezTo>
                    <a:pt x="290957" y="92312"/>
                    <a:pt x="293479" y="89212"/>
                    <a:pt x="295339" y="79167"/>
                  </a:cubicBezTo>
                  <a:cubicBezTo>
                    <a:pt x="297199" y="69122"/>
                    <a:pt x="311874" y="64699"/>
                    <a:pt x="326093" y="64699"/>
                  </a:cubicBezTo>
                  <a:cubicBezTo>
                    <a:pt x="340313" y="64699"/>
                    <a:pt x="341801" y="57796"/>
                    <a:pt x="337419" y="54655"/>
                  </a:cubicBezTo>
                  <a:cubicBezTo>
                    <a:pt x="333038" y="51513"/>
                    <a:pt x="361270" y="33325"/>
                    <a:pt x="360650" y="28282"/>
                  </a:cubicBezTo>
                  <a:cubicBezTo>
                    <a:pt x="360030" y="23239"/>
                    <a:pt x="345521" y="39856"/>
                    <a:pt x="341098" y="34028"/>
                  </a:cubicBezTo>
                  <a:close/>
                  <a:moveTo>
                    <a:pt x="225563" y="120049"/>
                  </a:moveTo>
                  <a:cubicBezTo>
                    <a:pt x="219280" y="123190"/>
                    <a:pt x="214898" y="142660"/>
                    <a:pt x="221802" y="148281"/>
                  </a:cubicBezTo>
                  <a:cubicBezTo>
                    <a:pt x="228705" y="153903"/>
                    <a:pt x="210517" y="164609"/>
                    <a:pt x="211137" y="176555"/>
                  </a:cubicBezTo>
                  <a:cubicBezTo>
                    <a:pt x="211757" y="188501"/>
                    <a:pt x="199811" y="188501"/>
                    <a:pt x="197951" y="197223"/>
                  </a:cubicBezTo>
                  <a:cubicBezTo>
                    <a:pt x="196091" y="205946"/>
                    <a:pt x="189146" y="204127"/>
                    <a:pt x="178481" y="212311"/>
                  </a:cubicBezTo>
                  <a:cubicBezTo>
                    <a:pt x="167816" y="220496"/>
                    <a:pt x="161947" y="211030"/>
                    <a:pt x="164675" y="205408"/>
                  </a:cubicBezTo>
                  <a:cubicBezTo>
                    <a:pt x="167403" y="199786"/>
                    <a:pt x="148141" y="208549"/>
                    <a:pt x="148967" y="222356"/>
                  </a:cubicBezTo>
                  <a:cubicBezTo>
                    <a:pt x="149794" y="236162"/>
                    <a:pt x="131399" y="237402"/>
                    <a:pt x="135781" y="243685"/>
                  </a:cubicBezTo>
                  <a:cubicBezTo>
                    <a:pt x="140163" y="249969"/>
                    <a:pt x="121974" y="253730"/>
                    <a:pt x="122595" y="248067"/>
                  </a:cubicBezTo>
                  <a:cubicBezTo>
                    <a:pt x="123215" y="242404"/>
                    <a:pt x="111269" y="245587"/>
                    <a:pt x="96842" y="251250"/>
                  </a:cubicBezTo>
                  <a:cubicBezTo>
                    <a:pt x="82416" y="256913"/>
                    <a:pt x="73611" y="244967"/>
                    <a:pt x="65468" y="253110"/>
                  </a:cubicBezTo>
                  <a:cubicBezTo>
                    <a:pt x="57324" y="261253"/>
                    <a:pt x="43477" y="275721"/>
                    <a:pt x="32812" y="277623"/>
                  </a:cubicBezTo>
                  <a:cubicBezTo>
                    <a:pt x="22147" y="279524"/>
                    <a:pt x="28306" y="292421"/>
                    <a:pt x="32812" y="290023"/>
                  </a:cubicBezTo>
                  <a:cubicBezTo>
                    <a:pt x="40335" y="286262"/>
                    <a:pt x="52282" y="290023"/>
                    <a:pt x="56043" y="284402"/>
                  </a:cubicBezTo>
                  <a:cubicBezTo>
                    <a:pt x="59805" y="278780"/>
                    <a:pt x="90559" y="272001"/>
                    <a:pt x="109409" y="271215"/>
                  </a:cubicBezTo>
                  <a:cubicBezTo>
                    <a:pt x="128258" y="270430"/>
                    <a:pt x="116932" y="279979"/>
                    <a:pt x="118213" y="290023"/>
                  </a:cubicBezTo>
                  <a:cubicBezTo>
                    <a:pt x="119494" y="300068"/>
                    <a:pt x="135161" y="298291"/>
                    <a:pt x="143304" y="288783"/>
                  </a:cubicBezTo>
                  <a:cubicBezTo>
                    <a:pt x="151447" y="279276"/>
                    <a:pt x="157772" y="279979"/>
                    <a:pt x="150869" y="274316"/>
                  </a:cubicBezTo>
                  <a:cubicBezTo>
                    <a:pt x="143966" y="268653"/>
                    <a:pt x="152109" y="263651"/>
                    <a:pt x="157152" y="271215"/>
                  </a:cubicBezTo>
                  <a:cubicBezTo>
                    <a:pt x="162195" y="278780"/>
                    <a:pt x="177820" y="279483"/>
                    <a:pt x="184144" y="269314"/>
                  </a:cubicBezTo>
                  <a:cubicBezTo>
                    <a:pt x="190469" y="259145"/>
                    <a:pt x="192412" y="271215"/>
                    <a:pt x="199811" y="270554"/>
                  </a:cubicBezTo>
                  <a:cubicBezTo>
                    <a:pt x="207210" y="269893"/>
                    <a:pt x="211757" y="251126"/>
                    <a:pt x="212212" y="258153"/>
                  </a:cubicBezTo>
                  <a:cubicBezTo>
                    <a:pt x="212667" y="265180"/>
                    <a:pt x="224613" y="263155"/>
                    <a:pt x="232301" y="255012"/>
                  </a:cubicBezTo>
                  <a:cubicBezTo>
                    <a:pt x="239990" y="246868"/>
                    <a:pt x="232962" y="232401"/>
                    <a:pt x="237964" y="224877"/>
                  </a:cubicBezTo>
                  <a:cubicBezTo>
                    <a:pt x="242966" y="217354"/>
                    <a:pt x="248009" y="201605"/>
                    <a:pt x="243007" y="192222"/>
                  </a:cubicBezTo>
                  <a:cubicBezTo>
                    <a:pt x="238006" y="182838"/>
                    <a:pt x="254292" y="176514"/>
                    <a:pt x="262435" y="168991"/>
                  </a:cubicBezTo>
                  <a:cubicBezTo>
                    <a:pt x="270579" y="161467"/>
                    <a:pt x="253052" y="123769"/>
                    <a:pt x="252391" y="112484"/>
                  </a:cubicBezTo>
                  <a:cubicBezTo>
                    <a:pt x="251729" y="101199"/>
                    <a:pt x="231847" y="117072"/>
                    <a:pt x="225563" y="120214"/>
                  </a:cubicBezTo>
                  <a:close/>
                  <a:moveTo>
                    <a:pt x="87417" y="283286"/>
                  </a:moveTo>
                  <a:cubicBezTo>
                    <a:pt x="84937" y="290189"/>
                    <a:pt x="77373" y="287088"/>
                    <a:pt x="67328" y="288949"/>
                  </a:cubicBezTo>
                  <a:cubicBezTo>
                    <a:pt x="57283" y="290809"/>
                    <a:pt x="56953" y="314784"/>
                    <a:pt x="64228" y="317223"/>
                  </a:cubicBezTo>
                  <a:cubicBezTo>
                    <a:pt x="69849" y="319083"/>
                    <a:pt x="74231" y="319083"/>
                    <a:pt x="76133" y="311560"/>
                  </a:cubicBezTo>
                  <a:cubicBezTo>
                    <a:pt x="78034" y="304036"/>
                    <a:pt x="88079" y="301515"/>
                    <a:pt x="94362" y="304615"/>
                  </a:cubicBezTo>
                  <a:cubicBezTo>
                    <a:pt x="100645" y="307715"/>
                    <a:pt x="108788" y="295232"/>
                    <a:pt x="108788" y="285807"/>
                  </a:cubicBezTo>
                  <a:cubicBezTo>
                    <a:pt x="108788" y="276382"/>
                    <a:pt x="89939" y="276548"/>
                    <a:pt x="87417" y="283451"/>
                  </a:cubicBezTo>
                  <a:close/>
                  <a:moveTo>
                    <a:pt x="44097" y="307798"/>
                  </a:moveTo>
                  <a:cubicBezTo>
                    <a:pt x="44097" y="301515"/>
                    <a:pt x="30291" y="302755"/>
                    <a:pt x="29671" y="297092"/>
                  </a:cubicBezTo>
                  <a:cubicBezTo>
                    <a:pt x="29051" y="291429"/>
                    <a:pt x="19626" y="294612"/>
                    <a:pt x="10202" y="301515"/>
                  </a:cubicBezTo>
                  <a:cubicBezTo>
                    <a:pt x="777" y="308418"/>
                    <a:pt x="-2199" y="309782"/>
                    <a:pt x="1397" y="316561"/>
                  </a:cubicBezTo>
                  <a:cubicBezTo>
                    <a:pt x="4993" y="323340"/>
                    <a:pt x="10821" y="317223"/>
                    <a:pt x="13343" y="310278"/>
                  </a:cubicBezTo>
                  <a:cubicBezTo>
                    <a:pt x="15865" y="303334"/>
                    <a:pt x="22147" y="320364"/>
                    <a:pt x="16484" y="331649"/>
                  </a:cubicBezTo>
                  <a:cubicBezTo>
                    <a:pt x="10821" y="342934"/>
                    <a:pt x="17187" y="358890"/>
                    <a:pt x="24751" y="357401"/>
                  </a:cubicBezTo>
                  <a:cubicBezTo>
                    <a:pt x="31035" y="356120"/>
                    <a:pt x="39219" y="333509"/>
                    <a:pt x="48644" y="321604"/>
                  </a:cubicBezTo>
                  <a:cubicBezTo>
                    <a:pt x="58069" y="309700"/>
                    <a:pt x="44097" y="314205"/>
                    <a:pt x="44097" y="307963"/>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80" name="Freeform: Shape 479">
              <a:extLst>
                <a:ext uri="{FF2B5EF4-FFF2-40B4-BE49-F238E27FC236}">
                  <a16:creationId xmlns:a16="http://schemas.microsoft.com/office/drawing/2014/main" id="{B2002DF5-D25D-418F-B0F8-E4BFFAFC7948}"/>
                </a:ext>
              </a:extLst>
            </p:cNvPr>
            <p:cNvSpPr/>
            <p:nvPr/>
          </p:nvSpPr>
          <p:spPr>
            <a:xfrm>
              <a:off x="6234679" y="1970765"/>
              <a:ext cx="1271059" cy="873803"/>
            </a:xfrm>
            <a:custGeom>
              <a:avLst/>
              <a:gdLst>
                <a:gd name="connsiteX0" fmla="*/ 1269025 w 1271053"/>
                <a:gd name="connsiteY0" fmla="*/ 155801 h 873806"/>
                <a:gd name="connsiteX1" fmla="*/ 1252077 w 1271053"/>
                <a:gd name="connsiteY1" fmla="*/ 151378 h 873806"/>
                <a:gd name="connsiteX2" fmla="*/ 1231409 w 1271053"/>
                <a:gd name="connsiteY2" fmla="*/ 158943 h 873806"/>
                <a:gd name="connsiteX3" fmla="*/ 1212601 w 1271053"/>
                <a:gd name="connsiteY3" fmla="*/ 163325 h 873806"/>
                <a:gd name="connsiteX4" fmla="*/ 1191933 w 1271053"/>
                <a:gd name="connsiteY4" fmla="*/ 155057 h 873806"/>
                <a:gd name="connsiteX5" fmla="*/ 1187552 w 1271053"/>
                <a:gd name="connsiteY5" fmla="*/ 136869 h 873806"/>
                <a:gd name="connsiteX6" fmla="*/ 1172464 w 1271053"/>
                <a:gd name="connsiteY6" fmla="*/ 126825 h 873806"/>
                <a:gd name="connsiteX7" fmla="*/ 1151134 w 1271053"/>
                <a:gd name="connsiteY7" fmla="*/ 117400 h 873806"/>
                <a:gd name="connsiteX8" fmla="*/ 1130466 w 1271053"/>
                <a:gd name="connsiteY8" fmla="*/ 109877 h 873806"/>
                <a:gd name="connsiteX9" fmla="*/ 1122199 w 1271053"/>
                <a:gd name="connsiteY9" fmla="*/ 97931 h 873806"/>
                <a:gd name="connsiteX10" fmla="*/ 1111534 w 1271053"/>
                <a:gd name="connsiteY10" fmla="*/ 72178 h 873806"/>
                <a:gd name="connsiteX11" fmla="*/ 1099133 w 1271053"/>
                <a:gd name="connsiteY11" fmla="*/ 47087 h 873806"/>
                <a:gd name="connsiteX12" fmla="*/ 1089088 w 1271053"/>
                <a:gd name="connsiteY12" fmla="*/ 27617 h 873806"/>
                <a:gd name="connsiteX13" fmla="*/ 1075282 w 1271053"/>
                <a:gd name="connsiteY13" fmla="*/ 11910 h 873806"/>
                <a:gd name="connsiteX14" fmla="*/ 1049530 w 1271053"/>
                <a:gd name="connsiteY14" fmla="*/ 4386 h 873806"/>
                <a:gd name="connsiteX15" fmla="*/ 1025679 w 1271053"/>
                <a:gd name="connsiteY15" fmla="*/ 625 h 873806"/>
                <a:gd name="connsiteX16" fmla="*/ 994304 w 1271053"/>
                <a:gd name="connsiteY16" fmla="*/ 3146 h 873806"/>
                <a:gd name="connsiteX17" fmla="*/ 967312 w 1271053"/>
                <a:gd name="connsiteY17" fmla="*/ 11910 h 873806"/>
                <a:gd name="connsiteX18" fmla="*/ 969172 w 1271053"/>
                <a:gd name="connsiteY18" fmla="*/ 23236 h 873806"/>
                <a:gd name="connsiteX19" fmla="*/ 975455 w 1271053"/>
                <a:gd name="connsiteY19" fmla="*/ 38282 h 873806"/>
                <a:gd name="connsiteX20" fmla="*/ 966030 w 1271053"/>
                <a:gd name="connsiteY20" fmla="*/ 48947 h 873806"/>
                <a:gd name="connsiteX21" fmla="*/ 952844 w 1271053"/>
                <a:gd name="connsiteY21" fmla="*/ 69078 h 873806"/>
                <a:gd name="connsiteX22" fmla="*/ 942799 w 1271053"/>
                <a:gd name="connsiteY22" fmla="*/ 91027 h 873806"/>
                <a:gd name="connsiteX23" fmla="*/ 933375 w 1271053"/>
                <a:gd name="connsiteY23" fmla="*/ 100452 h 873806"/>
                <a:gd name="connsiteX24" fmla="*/ 913285 w 1271053"/>
                <a:gd name="connsiteY24" fmla="*/ 111117 h 873806"/>
                <a:gd name="connsiteX25" fmla="*/ 892617 w 1271053"/>
                <a:gd name="connsiteY25" fmla="*/ 105495 h 873806"/>
                <a:gd name="connsiteX26" fmla="*/ 887864 w 1271053"/>
                <a:gd name="connsiteY26" fmla="*/ 101940 h 873806"/>
                <a:gd name="connsiteX27" fmla="*/ 870874 w 1271053"/>
                <a:gd name="connsiteY27" fmla="*/ 135919 h 873806"/>
                <a:gd name="connsiteX28" fmla="*/ 869510 w 1271053"/>
                <a:gd name="connsiteY28" fmla="*/ 146831 h 873806"/>
                <a:gd name="connsiteX29" fmla="*/ 866782 w 1271053"/>
                <a:gd name="connsiteY29" fmla="*/ 157785 h 873806"/>
                <a:gd name="connsiteX30" fmla="*/ 888690 w 1271053"/>
                <a:gd name="connsiteY30" fmla="*/ 159150 h 873806"/>
                <a:gd name="connsiteX31" fmla="*/ 909358 w 1271053"/>
                <a:gd name="connsiteY31" fmla="*/ 161878 h 873806"/>
                <a:gd name="connsiteX32" fmla="*/ 925231 w 1271053"/>
                <a:gd name="connsiteY32" fmla="*/ 155487 h 873806"/>
                <a:gd name="connsiteX33" fmla="*/ 930026 w 1271053"/>
                <a:gd name="connsiteY33" fmla="*/ 159150 h 873806"/>
                <a:gd name="connsiteX34" fmla="*/ 957391 w 1271053"/>
                <a:gd name="connsiteY34" fmla="*/ 188085 h 873806"/>
                <a:gd name="connsiteX35" fmla="*/ 935524 w 1271053"/>
                <a:gd name="connsiteY35" fmla="*/ 190813 h 873806"/>
                <a:gd name="connsiteX36" fmla="*/ 908159 w 1271053"/>
                <a:gd name="connsiteY36" fmla="*/ 196311 h 873806"/>
                <a:gd name="connsiteX37" fmla="*/ 882159 w 1271053"/>
                <a:gd name="connsiteY37" fmla="*/ 207265 h 873806"/>
                <a:gd name="connsiteX38" fmla="*/ 863020 w 1271053"/>
                <a:gd name="connsiteY38" fmla="*/ 225040 h 873806"/>
                <a:gd name="connsiteX39" fmla="*/ 831564 w 1271053"/>
                <a:gd name="connsiteY39" fmla="*/ 234588 h 873806"/>
                <a:gd name="connsiteX40" fmla="*/ 797378 w 1271053"/>
                <a:gd name="connsiteY40" fmla="*/ 237358 h 873806"/>
                <a:gd name="connsiteX41" fmla="*/ 777123 w 1271053"/>
                <a:gd name="connsiteY41" fmla="*/ 242116 h 873806"/>
                <a:gd name="connsiteX42" fmla="*/ 776710 w 1271053"/>
                <a:gd name="connsiteY42" fmla="*/ 242814 h 873806"/>
                <a:gd name="connsiteX43" fmla="*/ 782166 w 1271053"/>
                <a:gd name="connsiteY43" fmla="*/ 267616 h 873806"/>
                <a:gd name="connsiteX44" fmla="*/ 756166 w 1271053"/>
                <a:gd name="connsiteY44" fmla="*/ 288284 h 873806"/>
                <a:gd name="connsiteX45" fmla="*/ 717889 w 1271053"/>
                <a:gd name="connsiteY45" fmla="*/ 304819 h 873806"/>
                <a:gd name="connsiteX46" fmla="*/ 670021 w 1271053"/>
                <a:gd name="connsiteY46" fmla="*/ 306183 h 873806"/>
                <a:gd name="connsiteX47" fmla="*/ 633067 w 1271053"/>
                <a:gd name="connsiteY47" fmla="*/ 325363 h 873806"/>
                <a:gd name="connsiteX48" fmla="*/ 616532 w 1271053"/>
                <a:gd name="connsiteY48" fmla="*/ 317095 h 873806"/>
                <a:gd name="connsiteX49" fmla="*/ 594665 w 1271053"/>
                <a:gd name="connsiteY49" fmla="*/ 311639 h 873806"/>
                <a:gd name="connsiteX50" fmla="*/ 571393 w 1271053"/>
                <a:gd name="connsiteY50" fmla="*/ 306141 h 873806"/>
                <a:gd name="connsiteX51" fmla="*/ 533115 w 1271053"/>
                <a:gd name="connsiteY51" fmla="*/ 297874 h 873806"/>
                <a:gd name="connsiteX52" fmla="*/ 482478 w 1271053"/>
                <a:gd name="connsiteY52" fmla="*/ 296510 h 873806"/>
                <a:gd name="connsiteX53" fmla="*/ 455114 w 1271053"/>
                <a:gd name="connsiteY53" fmla="*/ 293782 h 873806"/>
                <a:gd name="connsiteX54" fmla="*/ 442713 w 1271053"/>
                <a:gd name="connsiteY54" fmla="*/ 271874 h 873806"/>
                <a:gd name="connsiteX55" fmla="*/ 426178 w 1271053"/>
                <a:gd name="connsiteY55" fmla="*/ 254099 h 873806"/>
                <a:gd name="connsiteX56" fmla="*/ 412538 w 1271053"/>
                <a:gd name="connsiteY56" fmla="*/ 244509 h 873806"/>
                <a:gd name="connsiteX57" fmla="*/ 396581 w 1271053"/>
                <a:gd name="connsiteY57" fmla="*/ 234919 h 873806"/>
                <a:gd name="connsiteX58" fmla="*/ 348755 w 1271053"/>
                <a:gd name="connsiteY58" fmla="*/ 223179 h 873806"/>
                <a:gd name="connsiteX59" fmla="*/ 353551 w 1271053"/>
                <a:gd name="connsiteY59" fmla="*/ 205777 h 873806"/>
                <a:gd name="connsiteX60" fmla="*/ 354873 w 1271053"/>
                <a:gd name="connsiteY60" fmla="*/ 184489 h 873806"/>
                <a:gd name="connsiteX61" fmla="*/ 343547 w 1271053"/>
                <a:gd name="connsiteY61" fmla="*/ 168409 h 873806"/>
                <a:gd name="connsiteX62" fmla="*/ 325276 w 1271053"/>
                <a:gd name="connsiteY62" fmla="*/ 153652 h 873806"/>
                <a:gd name="connsiteX63" fmla="*/ 306179 w 1271053"/>
                <a:gd name="connsiteY63" fmla="*/ 143235 h 873806"/>
                <a:gd name="connsiteX64" fmla="*/ 290967 w 1271053"/>
                <a:gd name="connsiteY64" fmla="*/ 123642 h 873806"/>
                <a:gd name="connsiteX65" fmla="*/ 290265 w 1271053"/>
                <a:gd name="connsiteY65" fmla="*/ 121120 h 873806"/>
                <a:gd name="connsiteX66" fmla="*/ 281997 w 1271053"/>
                <a:gd name="connsiteY66" fmla="*/ 119839 h 873806"/>
                <a:gd name="connsiteX67" fmla="*/ 276458 w 1271053"/>
                <a:gd name="connsiteY67" fmla="*/ 116490 h 873806"/>
                <a:gd name="connsiteX68" fmla="*/ 269059 w 1271053"/>
                <a:gd name="connsiteY68" fmla="*/ 130173 h 873806"/>
                <a:gd name="connsiteX69" fmla="*/ 259924 w 1271053"/>
                <a:gd name="connsiteY69" fmla="*/ 141912 h 873806"/>
                <a:gd name="connsiteX70" fmla="*/ 246035 w 1271053"/>
                <a:gd name="connsiteY70" fmla="*/ 157992 h 873806"/>
                <a:gd name="connsiteX71" fmla="*/ 249094 w 1271053"/>
                <a:gd name="connsiteY71" fmla="*/ 174940 h 873806"/>
                <a:gd name="connsiteX72" fmla="*/ 229087 w 1271053"/>
                <a:gd name="connsiteY72" fmla="*/ 182339 h 873806"/>
                <a:gd name="connsiteX73" fmla="*/ 209535 w 1271053"/>
                <a:gd name="connsiteY73" fmla="*/ 180603 h 873806"/>
                <a:gd name="connsiteX74" fmla="*/ 195191 w 1271053"/>
                <a:gd name="connsiteY74" fmla="*/ 180603 h 873806"/>
                <a:gd name="connsiteX75" fmla="*/ 182170 w 1271053"/>
                <a:gd name="connsiteY75" fmla="*/ 221443 h 873806"/>
                <a:gd name="connsiteX76" fmla="*/ 182170 w 1271053"/>
                <a:gd name="connsiteY76" fmla="*/ 231447 h 873806"/>
                <a:gd name="connsiteX77" fmla="*/ 166917 w 1271053"/>
                <a:gd name="connsiteY77" fmla="*/ 227520 h 873806"/>
                <a:gd name="connsiteX78" fmla="*/ 146952 w 1271053"/>
                <a:gd name="connsiteY78" fmla="*/ 231447 h 873806"/>
                <a:gd name="connsiteX79" fmla="*/ 134551 w 1271053"/>
                <a:gd name="connsiteY79" fmla="*/ 239714 h 873806"/>
                <a:gd name="connsiteX80" fmla="*/ 139263 w 1271053"/>
                <a:gd name="connsiteY80" fmla="*/ 258067 h 873806"/>
                <a:gd name="connsiteX81" fmla="*/ 147530 w 1271053"/>
                <a:gd name="connsiteY81" fmla="*/ 281629 h 873806"/>
                <a:gd name="connsiteX82" fmla="*/ 136245 w 1271053"/>
                <a:gd name="connsiteY82" fmla="*/ 297626 h 873806"/>
                <a:gd name="connsiteX83" fmla="*/ 134799 w 1271053"/>
                <a:gd name="connsiteY83" fmla="*/ 310812 h 873806"/>
                <a:gd name="connsiteX84" fmla="*/ 115991 w 1271053"/>
                <a:gd name="connsiteY84" fmla="*/ 320237 h 873806"/>
                <a:gd name="connsiteX85" fmla="*/ 99457 w 1271053"/>
                <a:gd name="connsiteY85" fmla="*/ 329662 h 873806"/>
                <a:gd name="connsiteX86" fmla="*/ 82508 w 1271053"/>
                <a:gd name="connsiteY86" fmla="*/ 339086 h 873806"/>
                <a:gd name="connsiteX87" fmla="*/ 63205 w 1271053"/>
                <a:gd name="connsiteY87" fmla="*/ 344708 h 873806"/>
                <a:gd name="connsiteX88" fmla="*/ 50473 w 1271053"/>
                <a:gd name="connsiteY88" fmla="*/ 352975 h 873806"/>
                <a:gd name="connsiteX89" fmla="*/ 37287 w 1271053"/>
                <a:gd name="connsiteY89" fmla="*/ 348842 h 873806"/>
                <a:gd name="connsiteX90" fmla="*/ 24555 w 1271053"/>
                <a:gd name="connsiteY90" fmla="*/ 352975 h 873806"/>
                <a:gd name="connsiteX91" fmla="*/ 12815 w 1271053"/>
                <a:gd name="connsiteY91" fmla="*/ 360540 h 873806"/>
                <a:gd name="connsiteX92" fmla="*/ 3391 w 1271053"/>
                <a:gd name="connsiteY92" fmla="*/ 366203 h 873806"/>
                <a:gd name="connsiteX93" fmla="*/ -82 w 1271053"/>
                <a:gd name="connsiteY93" fmla="*/ 376702 h 873806"/>
                <a:gd name="connsiteX94" fmla="*/ -82 w 1271053"/>
                <a:gd name="connsiteY94" fmla="*/ 376702 h 873806"/>
                <a:gd name="connsiteX95" fmla="*/ 3267 w 1271053"/>
                <a:gd name="connsiteY95" fmla="*/ 395139 h 873806"/>
                <a:gd name="connsiteX96" fmla="*/ 24224 w 1271053"/>
                <a:gd name="connsiteY96" fmla="*/ 408573 h 873806"/>
                <a:gd name="connsiteX97" fmla="*/ 28358 w 1271053"/>
                <a:gd name="connsiteY97" fmla="*/ 437095 h 873806"/>
                <a:gd name="connsiteX98" fmla="*/ 27738 w 1271053"/>
                <a:gd name="connsiteY98" fmla="*/ 437095 h 873806"/>
                <a:gd name="connsiteX99" fmla="*/ 47083 w 1271053"/>
                <a:gd name="connsiteY99" fmla="*/ 452802 h 873806"/>
                <a:gd name="connsiteX100" fmla="*/ 57913 w 1271053"/>
                <a:gd name="connsiteY100" fmla="*/ 468800 h 873806"/>
                <a:gd name="connsiteX101" fmla="*/ 74448 w 1271053"/>
                <a:gd name="connsiteY101" fmla="*/ 477604 h 873806"/>
                <a:gd name="connsiteX102" fmla="*/ 75274 w 1271053"/>
                <a:gd name="connsiteY102" fmla="*/ 475579 h 873806"/>
                <a:gd name="connsiteX103" fmla="*/ 83542 w 1271053"/>
                <a:gd name="connsiteY103" fmla="*/ 474752 h 873806"/>
                <a:gd name="connsiteX104" fmla="*/ 88378 w 1271053"/>
                <a:gd name="connsiteY104" fmla="*/ 478886 h 873806"/>
                <a:gd name="connsiteX105" fmla="*/ 112436 w 1271053"/>
                <a:gd name="connsiteY105" fmla="*/ 465079 h 873806"/>
                <a:gd name="connsiteX106" fmla="*/ 136907 w 1271053"/>
                <a:gd name="connsiteY106" fmla="*/ 485334 h 873806"/>
                <a:gd name="connsiteX107" fmla="*/ 115743 w 1271053"/>
                <a:gd name="connsiteY107" fmla="*/ 510756 h 873806"/>
                <a:gd name="connsiteX108" fmla="*/ 106649 w 1271053"/>
                <a:gd name="connsiteY108" fmla="*/ 511665 h 873806"/>
                <a:gd name="connsiteX109" fmla="*/ 105367 w 1271053"/>
                <a:gd name="connsiteY109" fmla="*/ 519271 h 873806"/>
                <a:gd name="connsiteX110" fmla="*/ 117107 w 1271053"/>
                <a:gd name="connsiteY110" fmla="*/ 537666 h 873806"/>
                <a:gd name="connsiteX111" fmla="*/ 104706 w 1271053"/>
                <a:gd name="connsiteY111" fmla="*/ 545231 h 873806"/>
                <a:gd name="connsiteX112" fmla="*/ 99663 w 1271053"/>
                <a:gd name="connsiteY112" fmla="*/ 554449 h 873806"/>
                <a:gd name="connsiteX113" fmla="*/ 107186 w 1271053"/>
                <a:gd name="connsiteY113" fmla="*/ 571231 h 873806"/>
                <a:gd name="connsiteX114" fmla="*/ 124795 w 1271053"/>
                <a:gd name="connsiteY114" fmla="*/ 583632 h 873806"/>
                <a:gd name="connsiteX115" fmla="*/ 137196 w 1271053"/>
                <a:gd name="connsiteY115" fmla="*/ 594545 h 873806"/>
                <a:gd name="connsiteX116" fmla="*/ 146415 w 1271053"/>
                <a:gd name="connsiteY116" fmla="*/ 603763 h 873806"/>
                <a:gd name="connsiteX117" fmla="*/ 146001 w 1271053"/>
                <a:gd name="connsiteY117" fmla="*/ 605044 h 873806"/>
                <a:gd name="connsiteX118" fmla="*/ 159022 w 1271053"/>
                <a:gd name="connsiteY118" fmla="*/ 600910 h 873806"/>
                <a:gd name="connsiteX119" fmla="*/ 175970 w 1271053"/>
                <a:gd name="connsiteY119" fmla="*/ 604176 h 873806"/>
                <a:gd name="connsiteX120" fmla="*/ 219290 w 1271053"/>
                <a:gd name="connsiteY120" fmla="*/ 635716 h 873806"/>
                <a:gd name="connsiteX121" fmla="*/ 260254 w 1271053"/>
                <a:gd name="connsiteY121" fmla="*/ 652250 h 873806"/>
                <a:gd name="connsiteX122" fmla="*/ 288033 w 1271053"/>
                <a:gd name="connsiteY122" fmla="*/ 657417 h 873806"/>
                <a:gd name="connsiteX123" fmla="*/ 292910 w 1271053"/>
                <a:gd name="connsiteY123" fmla="*/ 657417 h 873806"/>
                <a:gd name="connsiteX124" fmla="*/ 299813 w 1271053"/>
                <a:gd name="connsiteY124" fmla="*/ 652168 h 873806"/>
                <a:gd name="connsiteX125" fmla="*/ 306551 w 1271053"/>
                <a:gd name="connsiteY125" fmla="*/ 663080 h 873806"/>
                <a:gd name="connsiteX126" fmla="*/ 307750 w 1271053"/>
                <a:gd name="connsiteY126" fmla="*/ 672381 h 873806"/>
                <a:gd name="connsiteX127" fmla="*/ 312545 w 1271053"/>
                <a:gd name="connsiteY127" fmla="*/ 663411 h 873806"/>
                <a:gd name="connsiteX128" fmla="*/ 327591 w 1271053"/>
                <a:gd name="connsiteY128" fmla="*/ 650225 h 873806"/>
                <a:gd name="connsiteX129" fmla="*/ 345035 w 1271053"/>
                <a:gd name="connsiteY129" fmla="*/ 653077 h 873806"/>
                <a:gd name="connsiteX130" fmla="*/ 369548 w 1271053"/>
                <a:gd name="connsiteY130" fmla="*/ 659773 h 873806"/>
                <a:gd name="connsiteX131" fmla="*/ 376988 w 1271053"/>
                <a:gd name="connsiteY131" fmla="*/ 657210 h 873806"/>
                <a:gd name="connsiteX132" fmla="*/ 387033 w 1271053"/>
                <a:gd name="connsiteY132" fmla="*/ 647993 h 873806"/>
                <a:gd name="connsiteX133" fmla="*/ 395300 w 1271053"/>
                <a:gd name="connsiteY133" fmla="*/ 639725 h 873806"/>
                <a:gd name="connsiteX134" fmla="*/ 413736 w 1271053"/>
                <a:gd name="connsiteY134" fmla="*/ 627986 h 873806"/>
                <a:gd name="connsiteX135" fmla="*/ 438869 w 1271053"/>
                <a:gd name="connsiteY135" fmla="*/ 627159 h 873806"/>
                <a:gd name="connsiteX136" fmla="*/ 449782 w 1271053"/>
                <a:gd name="connsiteY136" fmla="*/ 625464 h 873806"/>
                <a:gd name="connsiteX137" fmla="*/ 458049 w 1271053"/>
                <a:gd name="connsiteY137" fmla="*/ 639725 h 873806"/>
                <a:gd name="connsiteX138" fmla="*/ 470450 w 1271053"/>
                <a:gd name="connsiteY138" fmla="*/ 646339 h 873806"/>
                <a:gd name="connsiteX139" fmla="*/ 474005 w 1271053"/>
                <a:gd name="connsiteY139" fmla="*/ 644231 h 873806"/>
                <a:gd name="connsiteX140" fmla="*/ 488141 w 1271053"/>
                <a:gd name="connsiteY140" fmla="*/ 650349 h 873806"/>
                <a:gd name="connsiteX141" fmla="*/ 492854 w 1271053"/>
                <a:gd name="connsiteY141" fmla="*/ 662130 h 873806"/>
                <a:gd name="connsiteX142" fmla="*/ 501121 w 1271053"/>
                <a:gd name="connsiteY142" fmla="*/ 672505 h 873806"/>
                <a:gd name="connsiteX143" fmla="*/ 495954 w 1271053"/>
                <a:gd name="connsiteY143" fmla="*/ 703590 h 873806"/>
                <a:gd name="connsiteX144" fmla="*/ 478510 w 1271053"/>
                <a:gd name="connsiteY144" fmla="*/ 733228 h 873806"/>
                <a:gd name="connsiteX145" fmla="*/ 482313 w 1271053"/>
                <a:gd name="connsiteY145" fmla="*/ 743603 h 873806"/>
                <a:gd name="connsiteX146" fmla="*/ 501576 w 1271053"/>
                <a:gd name="connsiteY146" fmla="*/ 747365 h 873806"/>
                <a:gd name="connsiteX147" fmla="*/ 508189 w 1271053"/>
                <a:gd name="connsiteY147" fmla="*/ 764809 h 873806"/>
                <a:gd name="connsiteX148" fmla="*/ 516167 w 1271053"/>
                <a:gd name="connsiteY148" fmla="*/ 774234 h 873806"/>
                <a:gd name="connsiteX149" fmla="*/ 516167 w 1271053"/>
                <a:gd name="connsiteY149" fmla="*/ 788329 h 873806"/>
                <a:gd name="connsiteX150" fmla="*/ 527948 w 1271053"/>
                <a:gd name="connsiteY150" fmla="*/ 793992 h 873806"/>
                <a:gd name="connsiteX151" fmla="*/ 541135 w 1271053"/>
                <a:gd name="connsiteY151" fmla="*/ 801061 h 873806"/>
                <a:gd name="connsiteX152" fmla="*/ 550725 w 1271053"/>
                <a:gd name="connsiteY152" fmla="*/ 799077 h 873806"/>
                <a:gd name="connsiteX153" fmla="*/ 561183 w 1271053"/>
                <a:gd name="connsiteY153" fmla="*/ 809080 h 873806"/>
                <a:gd name="connsiteX154" fmla="*/ 562009 w 1271053"/>
                <a:gd name="connsiteY154" fmla="*/ 792297 h 873806"/>
                <a:gd name="connsiteX155" fmla="*/ 565358 w 1271053"/>
                <a:gd name="connsiteY155" fmla="*/ 781426 h 873806"/>
                <a:gd name="connsiteX156" fmla="*/ 579619 w 1271053"/>
                <a:gd name="connsiteY156" fmla="*/ 776383 h 873806"/>
                <a:gd name="connsiteX157" fmla="*/ 595574 w 1271053"/>
                <a:gd name="connsiteY157" fmla="*/ 774688 h 873806"/>
                <a:gd name="connsiteX158" fmla="*/ 614011 w 1271053"/>
                <a:gd name="connsiteY158" fmla="*/ 774688 h 873806"/>
                <a:gd name="connsiteX159" fmla="*/ 628230 w 1271053"/>
                <a:gd name="connsiteY159" fmla="*/ 772208 h 873806"/>
                <a:gd name="connsiteX160" fmla="*/ 645013 w 1271053"/>
                <a:gd name="connsiteY160" fmla="*/ 761295 h 873806"/>
                <a:gd name="connsiteX161" fmla="*/ 662622 w 1271053"/>
                <a:gd name="connsiteY161" fmla="*/ 770513 h 873806"/>
                <a:gd name="connsiteX162" fmla="*/ 668492 w 1271053"/>
                <a:gd name="connsiteY162" fmla="*/ 782914 h 873806"/>
                <a:gd name="connsiteX163" fmla="*/ 689449 w 1271053"/>
                <a:gd name="connsiteY163" fmla="*/ 798870 h 873806"/>
                <a:gd name="connsiteX164" fmla="*/ 693583 w 1271053"/>
                <a:gd name="connsiteY164" fmla="*/ 802342 h 873806"/>
                <a:gd name="connsiteX165" fmla="*/ 706563 w 1271053"/>
                <a:gd name="connsiteY165" fmla="*/ 798870 h 873806"/>
                <a:gd name="connsiteX166" fmla="*/ 718178 w 1271053"/>
                <a:gd name="connsiteY166" fmla="*/ 799490 h 873806"/>
                <a:gd name="connsiteX167" fmla="*/ 730579 w 1271053"/>
                <a:gd name="connsiteY167" fmla="*/ 799490 h 873806"/>
                <a:gd name="connsiteX168" fmla="*/ 736242 w 1271053"/>
                <a:gd name="connsiteY168" fmla="*/ 808295 h 873806"/>
                <a:gd name="connsiteX169" fmla="*/ 740954 w 1271053"/>
                <a:gd name="connsiteY169" fmla="*/ 826813 h 873806"/>
                <a:gd name="connsiteX170" fmla="*/ 746617 w 1271053"/>
                <a:gd name="connsiteY170" fmla="*/ 817719 h 873806"/>
                <a:gd name="connsiteX171" fmla="*/ 776421 w 1271053"/>
                <a:gd name="connsiteY171" fmla="*/ 799821 h 873806"/>
                <a:gd name="connsiteX172" fmla="*/ 817757 w 1271053"/>
                <a:gd name="connsiteY172" fmla="*/ 775639 h 873806"/>
                <a:gd name="connsiteX173" fmla="*/ 838425 w 1271053"/>
                <a:gd name="connsiteY173" fmla="*/ 776259 h 873806"/>
                <a:gd name="connsiteX174" fmla="*/ 875132 w 1271053"/>
                <a:gd name="connsiteY174" fmla="*/ 770307 h 873806"/>
                <a:gd name="connsiteX175" fmla="*/ 887532 w 1271053"/>
                <a:gd name="connsiteY175" fmla="*/ 759311 h 873806"/>
                <a:gd name="connsiteX176" fmla="*/ 899933 w 1271053"/>
                <a:gd name="connsiteY176" fmla="*/ 749266 h 873806"/>
                <a:gd name="connsiteX177" fmla="*/ 912334 w 1271053"/>
                <a:gd name="connsiteY177" fmla="*/ 736370 h 873806"/>
                <a:gd name="connsiteX178" fmla="*/ 926761 w 1271053"/>
                <a:gd name="connsiteY178" fmla="*/ 727276 h 873806"/>
                <a:gd name="connsiteX179" fmla="*/ 937467 w 1271053"/>
                <a:gd name="connsiteY179" fmla="*/ 716941 h 873806"/>
                <a:gd name="connsiteX180" fmla="*/ 946561 w 1271053"/>
                <a:gd name="connsiteY180" fmla="*/ 709087 h 873806"/>
                <a:gd name="connsiteX181" fmla="*/ 949413 w 1271053"/>
                <a:gd name="connsiteY181" fmla="*/ 692760 h 873806"/>
                <a:gd name="connsiteX182" fmla="*/ 946561 w 1271053"/>
                <a:gd name="connsiteY182" fmla="*/ 682384 h 873806"/>
                <a:gd name="connsiteX183" fmla="*/ 961318 w 1271053"/>
                <a:gd name="connsiteY183" fmla="*/ 675481 h 873806"/>
                <a:gd name="connsiteX184" fmla="*/ 971073 w 1271053"/>
                <a:gd name="connsiteY184" fmla="*/ 660724 h 873806"/>
                <a:gd name="connsiteX185" fmla="*/ 984838 w 1271053"/>
                <a:gd name="connsiteY185" fmla="*/ 647868 h 873806"/>
                <a:gd name="connsiteX186" fmla="*/ 989261 w 1271053"/>
                <a:gd name="connsiteY186" fmla="*/ 630590 h 873806"/>
                <a:gd name="connsiteX187" fmla="*/ 992734 w 1271053"/>
                <a:gd name="connsiteY187" fmla="*/ 622323 h 873806"/>
                <a:gd name="connsiteX188" fmla="*/ 1001827 w 1271053"/>
                <a:gd name="connsiteY188" fmla="*/ 609467 h 873806"/>
                <a:gd name="connsiteX189" fmla="*/ 993023 w 1271053"/>
                <a:gd name="connsiteY189" fmla="*/ 606946 h 873806"/>
                <a:gd name="connsiteX190" fmla="*/ 980622 w 1271053"/>
                <a:gd name="connsiteY190" fmla="*/ 602564 h 873806"/>
                <a:gd name="connsiteX191" fmla="*/ 973099 w 1271053"/>
                <a:gd name="connsiteY191" fmla="*/ 598182 h 873806"/>
                <a:gd name="connsiteX192" fmla="*/ 995379 w 1271053"/>
                <a:gd name="connsiteY192" fmla="*/ 587187 h 873806"/>
                <a:gd name="connsiteX193" fmla="*/ 982482 w 1271053"/>
                <a:gd name="connsiteY193" fmla="*/ 575571 h 873806"/>
                <a:gd name="connsiteX194" fmla="*/ 963674 w 1271053"/>
                <a:gd name="connsiteY194" fmla="*/ 561765 h 873806"/>
                <a:gd name="connsiteX195" fmla="*/ 975620 w 1271053"/>
                <a:gd name="connsiteY195" fmla="*/ 561145 h 873806"/>
                <a:gd name="connsiteX196" fmla="*/ 994428 w 1271053"/>
                <a:gd name="connsiteY196" fmla="*/ 564865 h 873806"/>
                <a:gd name="connsiteX197" fmla="*/ 976530 w 1271053"/>
                <a:gd name="connsiteY197" fmla="*/ 544817 h 873806"/>
                <a:gd name="connsiteX198" fmla="*/ 972768 w 1271053"/>
                <a:gd name="connsiteY198" fmla="*/ 531920 h 873806"/>
                <a:gd name="connsiteX199" fmla="*/ 959251 w 1271053"/>
                <a:gd name="connsiteY199" fmla="*/ 506168 h 873806"/>
                <a:gd name="connsiteX200" fmla="*/ 940443 w 1271053"/>
                <a:gd name="connsiteY200" fmla="*/ 492981 h 873806"/>
                <a:gd name="connsiteX201" fmla="*/ 950488 w 1271053"/>
                <a:gd name="connsiteY201" fmla="*/ 473223 h 873806"/>
                <a:gd name="connsiteX202" fmla="*/ 960533 w 1271053"/>
                <a:gd name="connsiteY202" fmla="*/ 461897 h 873806"/>
                <a:gd name="connsiteX203" fmla="*/ 972148 w 1271053"/>
                <a:gd name="connsiteY203" fmla="*/ 453629 h 873806"/>
                <a:gd name="connsiteX204" fmla="*/ 985004 w 1271053"/>
                <a:gd name="connsiteY204" fmla="*/ 447016 h 873806"/>
                <a:gd name="connsiteX205" fmla="*/ 1009185 w 1271053"/>
                <a:gd name="connsiteY205" fmla="*/ 439823 h 873806"/>
                <a:gd name="connsiteX206" fmla="*/ 996785 w 1271053"/>
                <a:gd name="connsiteY206" fmla="*/ 426306 h 873806"/>
                <a:gd name="connsiteX207" fmla="*/ 976116 w 1271053"/>
                <a:gd name="connsiteY207" fmla="*/ 418039 h 873806"/>
                <a:gd name="connsiteX208" fmla="*/ 947884 w 1271053"/>
                <a:gd name="connsiteY208" fmla="*/ 436557 h 873806"/>
                <a:gd name="connsiteX209" fmla="*/ 934697 w 1271053"/>
                <a:gd name="connsiteY209" fmla="*/ 419610 h 873806"/>
                <a:gd name="connsiteX210" fmla="*/ 912707 w 1271053"/>
                <a:gd name="connsiteY210" fmla="*/ 412086 h 873806"/>
                <a:gd name="connsiteX211" fmla="*/ 912417 w 1271053"/>
                <a:gd name="connsiteY211" fmla="*/ 385714 h 873806"/>
                <a:gd name="connsiteX212" fmla="*/ 938790 w 1271053"/>
                <a:gd name="connsiteY212" fmla="*/ 377860 h 873806"/>
                <a:gd name="connsiteX213" fmla="*/ 963591 w 1271053"/>
                <a:gd name="connsiteY213" fmla="*/ 360581 h 873806"/>
                <a:gd name="connsiteX214" fmla="*/ 999678 w 1271053"/>
                <a:gd name="connsiteY214" fmla="*/ 346444 h 873806"/>
                <a:gd name="connsiteX215" fmla="*/ 985252 w 1271053"/>
                <a:gd name="connsiteY215" fmla="*/ 375380 h 873806"/>
                <a:gd name="connsiteX216" fmla="*/ 982110 w 1271053"/>
                <a:gd name="connsiteY216" fmla="*/ 391708 h 873806"/>
                <a:gd name="connsiteX217" fmla="*/ 996867 w 1271053"/>
                <a:gd name="connsiteY217" fmla="*/ 391377 h 873806"/>
                <a:gd name="connsiteX218" fmla="*/ 1036095 w 1271053"/>
                <a:gd name="connsiteY218" fmla="*/ 369427 h 873806"/>
                <a:gd name="connsiteX219" fmla="*/ 1046347 w 1271053"/>
                <a:gd name="connsiteY219" fmla="*/ 368146 h 873806"/>
                <a:gd name="connsiteX220" fmla="*/ 1052340 w 1271053"/>
                <a:gd name="connsiteY220" fmla="*/ 358804 h 873806"/>
                <a:gd name="connsiteX221" fmla="*/ 1092024 w 1271053"/>
                <a:gd name="connsiteY221" fmla="*/ 336896 h 873806"/>
                <a:gd name="connsiteX222" fmla="*/ 1105706 w 1271053"/>
                <a:gd name="connsiteY222" fmla="*/ 321891 h 873806"/>
                <a:gd name="connsiteX223" fmla="*/ 1119347 w 1271053"/>
                <a:gd name="connsiteY223" fmla="*/ 327347 h 873806"/>
                <a:gd name="connsiteX224" fmla="*/ 1133029 w 1271053"/>
                <a:gd name="connsiteY224" fmla="*/ 323213 h 873806"/>
                <a:gd name="connsiteX225" fmla="*/ 1141296 w 1271053"/>
                <a:gd name="connsiteY225" fmla="*/ 314946 h 873806"/>
                <a:gd name="connsiteX226" fmla="*/ 1156343 w 1271053"/>
                <a:gd name="connsiteY226" fmla="*/ 303992 h 873806"/>
                <a:gd name="connsiteX227" fmla="*/ 1168743 w 1271053"/>
                <a:gd name="connsiteY227" fmla="*/ 287457 h 873806"/>
                <a:gd name="connsiteX228" fmla="*/ 1186518 w 1271053"/>
                <a:gd name="connsiteY228" fmla="*/ 294319 h 873806"/>
                <a:gd name="connsiteX229" fmla="*/ 1192346 w 1271053"/>
                <a:gd name="connsiteY229" fmla="*/ 295146 h 873806"/>
                <a:gd name="connsiteX230" fmla="*/ 1197555 w 1271053"/>
                <a:gd name="connsiteY230" fmla="*/ 291260 h 873806"/>
                <a:gd name="connsiteX231" fmla="*/ 1196025 w 1271053"/>
                <a:gd name="connsiteY231" fmla="*/ 270964 h 873806"/>
                <a:gd name="connsiteX232" fmla="*/ 1194744 w 1271053"/>
                <a:gd name="connsiteY232" fmla="*/ 253355 h 873806"/>
                <a:gd name="connsiteX233" fmla="*/ 1197927 w 1271053"/>
                <a:gd name="connsiteY233" fmla="*/ 238309 h 873806"/>
                <a:gd name="connsiteX234" fmla="*/ 1215495 w 1271053"/>
                <a:gd name="connsiteY234" fmla="*/ 230041 h 873806"/>
                <a:gd name="connsiteX235" fmla="*/ 1234303 w 1271053"/>
                <a:gd name="connsiteY235" fmla="*/ 230041 h 873806"/>
                <a:gd name="connsiteX236" fmla="*/ 1244389 w 1271053"/>
                <a:gd name="connsiteY236" fmla="*/ 216235 h 873806"/>
                <a:gd name="connsiteX237" fmla="*/ 1256790 w 1271053"/>
                <a:gd name="connsiteY237" fmla="*/ 199907 h 873806"/>
                <a:gd name="connsiteX238" fmla="*/ 1268075 w 1271053"/>
                <a:gd name="connsiteY238" fmla="*/ 172914 h 873806"/>
                <a:gd name="connsiteX239" fmla="*/ 1269025 w 1271053"/>
                <a:gd name="connsiteY239" fmla="*/ 155801 h 873806"/>
                <a:gd name="connsiteX240" fmla="*/ 961359 w 1271053"/>
                <a:gd name="connsiteY240" fmla="*/ 750507 h 873806"/>
                <a:gd name="connsiteX241" fmla="*/ 972644 w 1271053"/>
                <a:gd name="connsiteY241" fmla="*/ 786924 h 873806"/>
                <a:gd name="connsiteX242" fmla="*/ 999017 w 1271053"/>
                <a:gd name="connsiteY242" fmla="*/ 720992 h 873806"/>
                <a:gd name="connsiteX243" fmla="*/ 961359 w 1271053"/>
                <a:gd name="connsiteY243" fmla="*/ 750507 h 873806"/>
                <a:gd name="connsiteX244" fmla="*/ 737192 w 1271053"/>
                <a:gd name="connsiteY244" fmla="*/ 835907 h 873806"/>
                <a:gd name="connsiteX245" fmla="*/ 716524 w 1271053"/>
                <a:gd name="connsiteY245" fmla="*/ 864843 h 873806"/>
                <a:gd name="connsiteX246" fmla="*/ 752322 w 1271053"/>
                <a:gd name="connsiteY246" fmla="*/ 862983 h 873806"/>
                <a:gd name="connsiteX247" fmla="*/ 763648 w 1271053"/>
                <a:gd name="connsiteY247" fmla="*/ 837850 h 873806"/>
                <a:gd name="connsiteX248" fmla="*/ 737192 w 1271053"/>
                <a:gd name="connsiteY248" fmla="*/ 835825 h 87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71053" h="873806">
                  <a:moveTo>
                    <a:pt x="1269025" y="155801"/>
                  </a:moveTo>
                  <a:cubicBezTo>
                    <a:pt x="1269645" y="144475"/>
                    <a:pt x="1256624" y="148278"/>
                    <a:pt x="1252077" y="151378"/>
                  </a:cubicBezTo>
                  <a:cubicBezTo>
                    <a:pt x="1247531" y="154479"/>
                    <a:pt x="1235130" y="151378"/>
                    <a:pt x="1231409" y="158943"/>
                  </a:cubicBezTo>
                  <a:cubicBezTo>
                    <a:pt x="1227689" y="166507"/>
                    <a:pt x="1221364" y="162084"/>
                    <a:pt x="1212601" y="163325"/>
                  </a:cubicBezTo>
                  <a:cubicBezTo>
                    <a:pt x="1203838" y="164565"/>
                    <a:pt x="1191231" y="160803"/>
                    <a:pt x="1191933" y="155057"/>
                  </a:cubicBezTo>
                  <a:cubicBezTo>
                    <a:pt x="1192636" y="149311"/>
                    <a:pt x="1186931" y="143772"/>
                    <a:pt x="1187552" y="136869"/>
                  </a:cubicBezTo>
                  <a:cubicBezTo>
                    <a:pt x="1188171" y="129966"/>
                    <a:pt x="1178788" y="133108"/>
                    <a:pt x="1172464" y="126825"/>
                  </a:cubicBezTo>
                  <a:cubicBezTo>
                    <a:pt x="1166139" y="120541"/>
                    <a:pt x="1153656" y="116160"/>
                    <a:pt x="1151134" y="117400"/>
                  </a:cubicBezTo>
                  <a:cubicBezTo>
                    <a:pt x="1148613" y="118640"/>
                    <a:pt x="1141090" y="110497"/>
                    <a:pt x="1130466" y="109877"/>
                  </a:cubicBezTo>
                  <a:cubicBezTo>
                    <a:pt x="1119843" y="109257"/>
                    <a:pt x="1121083" y="102312"/>
                    <a:pt x="1122199" y="97931"/>
                  </a:cubicBezTo>
                  <a:cubicBezTo>
                    <a:pt x="1123315" y="93549"/>
                    <a:pt x="1113435" y="79743"/>
                    <a:pt x="1111534" y="72178"/>
                  </a:cubicBezTo>
                  <a:cubicBezTo>
                    <a:pt x="1109632" y="64613"/>
                    <a:pt x="1102109" y="63415"/>
                    <a:pt x="1099133" y="47087"/>
                  </a:cubicBezTo>
                  <a:cubicBezTo>
                    <a:pt x="1096157" y="30759"/>
                    <a:pt x="1087187" y="35141"/>
                    <a:pt x="1089088" y="27617"/>
                  </a:cubicBezTo>
                  <a:cubicBezTo>
                    <a:pt x="1090990" y="20094"/>
                    <a:pt x="1078424" y="16333"/>
                    <a:pt x="1075282" y="11910"/>
                  </a:cubicBezTo>
                  <a:cubicBezTo>
                    <a:pt x="1072141" y="7487"/>
                    <a:pt x="1058748" y="9388"/>
                    <a:pt x="1049530" y="4386"/>
                  </a:cubicBezTo>
                  <a:cubicBezTo>
                    <a:pt x="1040312" y="-615"/>
                    <a:pt x="1034483" y="3146"/>
                    <a:pt x="1025679" y="625"/>
                  </a:cubicBezTo>
                  <a:cubicBezTo>
                    <a:pt x="1016874" y="-1897"/>
                    <a:pt x="996743" y="3146"/>
                    <a:pt x="994304" y="3146"/>
                  </a:cubicBezTo>
                  <a:cubicBezTo>
                    <a:pt x="991865" y="3146"/>
                    <a:pt x="976075" y="-37"/>
                    <a:pt x="967312" y="11910"/>
                  </a:cubicBezTo>
                  <a:cubicBezTo>
                    <a:pt x="958548" y="23856"/>
                    <a:pt x="965410" y="23236"/>
                    <a:pt x="969172" y="23236"/>
                  </a:cubicBezTo>
                  <a:cubicBezTo>
                    <a:pt x="972933" y="23236"/>
                    <a:pt x="974835" y="34521"/>
                    <a:pt x="975455" y="38282"/>
                  </a:cubicBezTo>
                  <a:cubicBezTo>
                    <a:pt x="976075" y="42044"/>
                    <a:pt x="969172" y="47707"/>
                    <a:pt x="966030" y="48947"/>
                  </a:cubicBezTo>
                  <a:cubicBezTo>
                    <a:pt x="962888" y="50187"/>
                    <a:pt x="954084" y="64035"/>
                    <a:pt x="952844" y="69078"/>
                  </a:cubicBezTo>
                  <a:cubicBezTo>
                    <a:pt x="951604" y="74121"/>
                    <a:pt x="941559" y="86646"/>
                    <a:pt x="942799" y="91027"/>
                  </a:cubicBezTo>
                  <a:cubicBezTo>
                    <a:pt x="944039" y="95409"/>
                    <a:pt x="937798" y="99832"/>
                    <a:pt x="933375" y="100452"/>
                  </a:cubicBezTo>
                  <a:cubicBezTo>
                    <a:pt x="928952" y="101072"/>
                    <a:pt x="916840" y="109877"/>
                    <a:pt x="913285" y="111117"/>
                  </a:cubicBezTo>
                  <a:cubicBezTo>
                    <a:pt x="909730" y="112357"/>
                    <a:pt x="894477" y="109877"/>
                    <a:pt x="892617" y="105495"/>
                  </a:cubicBezTo>
                  <a:cubicBezTo>
                    <a:pt x="891542" y="103763"/>
                    <a:pt x="889848" y="102494"/>
                    <a:pt x="887864" y="101940"/>
                  </a:cubicBezTo>
                  <a:lnTo>
                    <a:pt x="870874" y="135919"/>
                  </a:lnTo>
                  <a:lnTo>
                    <a:pt x="869510" y="146831"/>
                  </a:lnTo>
                  <a:cubicBezTo>
                    <a:pt x="869510" y="146831"/>
                    <a:pt x="858597" y="149601"/>
                    <a:pt x="866782" y="157785"/>
                  </a:cubicBezTo>
                  <a:cubicBezTo>
                    <a:pt x="874967" y="165970"/>
                    <a:pt x="876372" y="159150"/>
                    <a:pt x="888690" y="159150"/>
                  </a:cubicBezTo>
                  <a:cubicBezTo>
                    <a:pt x="901008" y="159150"/>
                    <a:pt x="906465" y="168740"/>
                    <a:pt x="909358" y="161878"/>
                  </a:cubicBezTo>
                  <a:cubicBezTo>
                    <a:pt x="911962" y="155723"/>
                    <a:pt x="919113" y="152862"/>
                    <a:pt x="925231" y="155487"/>
                  </a:cubicBezTo>
                  <a:cubicBezTo>
                    <a:pt x="927133" y="156285"/>
                    <a:pt x="928786" y="157546"/>
                    <a:pt x="930026" y="159150"/>
                  </a:cubicBezTo>
                  <a:cubicBezTo>
                    <a:pt x="936888" y="167417"/>
                    <a:pt x="958962" y="181058"/>
                    <a:pt x="957391" y="188085"/>
                  </a:cubicBezTo>
                  <a:cubicBezTo>
                    <a:pt x="955820" y="195112"/>
                    <a:pt x="943750" y="193541"/>
                    <a:pt x="935524" y="190813"/>
                  </a:cubicBezTo>
                  <a:cubicBezTo>
                    <a:pt x="927298" y="188085"/>
                    <a:pt x="916385" y="196311"/>
                    <a:pt x="908159" y="196311"/>
                  </a:cubicBezTo>
                  <a:cubicBezTo>
                    <a:pt x="898363" y="196298"/>
                    <a:pt x="888980" y="200250"/>
                    <a:pt x="882159" y="207265"/>
                  </a:cubicBezTo>
                  <a:cubicBezTo>
                    <a:pt x="873892" y="215532"/>
                    <a:pt x="875338" y="223799"/>
                    <a:pt x="863020" y="225040"/>
                  </a:cubicBezTo>
                  <a:cubicBezTo>
                    <a:pt x="850702" y="226280"/>
                    <a:pt x="845246" y="225040"/>
                    <a:pt x="831564" y="234588"/>
                  </a:cubicBezTo>
                  <a:cubicBezTo>
                    <a:pt x="821436" y="241458"/>
                    <a:pt x="808456" y="242512"/>
                    <a:pt x="797378" y="237358"/>
                  </a:cubicBezTo>
                  <a:cubicBezTo>
                    <a:pt x="790475" y="233075"/>
                    <a:pt x="781381" y="235204"/>
                    <a:pt x="777123" y="242116"/>
                  </a:cubicBezTo>
                  <a:cubicBezTo>
                    <a:pt x="776958" y="242343"/>
                    <a:pt x="776834" y="242579"/>
                    <a:pt x="776710" y="242814"/>
                  </a:cubicBezTo>
                  <a:cubicBezTo>
                    <a:pt x="771253" y="252404"/>
                    <a:pt x="783531" y="256496"/>
                    <a:pt x="782166" y="267616"/>
                  </a:cubicBezTo>
                  <a:cubicBezTo>
                    <a:pt x="780802" y="278735"/>
                    <a:pt x="767120" y="275883"/>
                    <a:pt x="756166" y="288284"/>
                  </a:cubicBezTo>
                  <a:cubicBezTo>
                    <a:pt x="745212" y="300685"/>
                    <a:pt x="727231" y="306059"/>
                    <a:pt x="717889" y="304819"/>
                  </a:cubicBezTo>
                  <a:cubicBezTo>
                    <a:pt x="708547" y="303579"/>
                    <a:pt x="687796" y="297998"/>
                    <a:pt x="670021" y="306183"/>
                  </a:cubicBezTo>
                  <a:cubicBezTo>
                    <a:pt x="652247" y="314367"/>
                    <a:pt x="639929" y="326851"/>
                    <a:pt x="633067" y="325363"/>
                  </a:cubicBezTo>
                  <a:cubicBezTo>
                    <a:pt x="626205" y="323875"/>
                    <a:pt x="626246" y="315773"/>
                    <a:pt x="616532" y="317095"/>
                  </a:cubicBezTo>
                  <a:cubicBezTo>
                    <a:pt x="608802" y="318241"/>
                    <a:pt x="600948" y="316277"/>
                    <a:pt x="594665" y="311639"/>
                  </a:cubicBezTo>
                  <a:cubicBezTo>
                    <a:pt x="587803" y="307505"/>
                    <a:pt x="582264" y="314367"/>
                    <a:pt x="571393" y="306141"/>
                  </a:cubicBezTo>
                  <a:cubicBezTo>
                    <a:pt x="560521" y="297916"/>
                    <a:pt x="541300" y="299321"/>
                    <a:pt x="533115" y="297874"/>
                  </a:cubicBezTo>
                  <a:cubicBezTo>
                    <a:pt x="524931" y="296427"/>
                    <a:pt x="493432" y="297874"/>
                    <a:pt x="482478" y="296510"/>
                  </a:cubicBezTo>
                  <a:cubicBezTo>
                    <a:pt x="471524" y="295146"/>
                    <a:pt x="456478" y="299238"/>
                    <a:pt x="455114" y="293782"/>
                  </a:cubicBezTo>
                  <a:cubicBezTo>
                    <a:pt x="453750" y="288325"/>
                    <a:pt x="445524" y="284192"/>
                    <a:pt x="442713" y="271874"/>
                  </a:cubicBezTo>
                  <a:cubicBezTo>
                    <a:pt x="439902" y="259555"/>
                    <a:pt x="433164" y="255339"/>
                    <a:pt x="426178" y="254099"/>
                  </a:cubicBezTo>
                  <a:cubicBezTo>
                    <a:pt x="419193" y="252859"/>
                    <a:pt x="418531" y="245501"/>
                    <a:pt x="412538" y="244509"/>
                  </a:cubicBezTo>
                  <a:cubicBezTo>
                    <a:pt x="409602" y="244054"/>
                    <a:pt x="406130" y="234919"/>
                    <a:pt x="396581" y="234919"/>
                  </a:cubicBezTo>
                  <a:cubicBezTo>
                    <a:pt x="387033" y="234919"/>
                    <a:pt x="353551" y="230785"/>
                    <a:pt x="348755" y="223179"/>
                  </a:cubicBezTo>
                  <a:cubicBezTo>
                    <a:pt x="343960" y="215574"/>
                    <a:pt x="353551" y="213631"/>
                    <a:pt x="353551" y="205777"/>
                  </a:cubicBezTo>
                  <a:cubicBezTo>
                    <a:pt x="353551" y="197923"/>
                    <a:pt x="358759" y="187548"/>
                    <a:pt x="354873" y="184489"/>
                  </a:cubicBezTo>
                  <a:cubicBezTo>
                    <a:pt x="350988" y="181430"/>
                    <a:pt x="344415" y="174485"/>
                    <a:pt x="343547" y="168409"/>
                  </a:cubicBezTo>
                  <a:cubicBezTo>
                    <a:pt x="342679" y="162332"/>
                    <a:pt x="332262" y="154107"/>
                    <a:pt x="325276" y="153652"/>
                  </a:cubicBezTo>
                  <a:cubicBezTo>
                    <a:pt x="318291" y="153197"/>
                    <a:pt x="312875" y="148857"/>
                    <a:pt x="306179" y="143235"/>
                  </a:cubicBezTo>
                  <a:cubicBezTo>
                    <a:pt x="299482" y="137613"/>
                    <a:pt x="293778" y="137985"/>
                    <a:pt x="290967" y="123642"/>
                  </a:cubicBezTo>
                  <a:cubicBezTo>
                    <a:pt x="290802" y="122786"/>
                    <a:pt x="290554" y="121943"/>
                    <a:pt x="290265" y="121120"/>
                  </a:cubicBezTo>
                  <a:cubicBezTo>
                    <a:pt x="287660" y="120831"/>
                    <a:pt x="284312" y="119839"/>
                    <a:pt x="281997" y="119839"/>
                  </a:cubicBezTo>
                  <a:cubicBezTo>
                    <a:pt x="279806" y="119438"/>
                    <a:pt x="277822" y="118247"/>
                    <a:pt x="276458" y="116490"/>
                  </a:cubicBezTo>
                  <a:cubicBezTo>
                    <a:pt x="274722" y="122484"/>
                    <a:pt x="269059" y="125460"/>
                    <a:pt x="269059" y="130173"/>
                  </a:cubicBezTo>
                  <a:cubicBezTo>
                    <a:pt x="269059" y="134885"/>
                    <a:pt x="266909" y="141912"/>
                    <a:pt x="259924" y="141912"/>
                  </a:cubicBezTo>
                  <a:cubicBezTo>
                    <a:pt x="252938" y="141912"/>
                    <a:pt x="246490" y="147121"/>
                    <a:pt x="246035" y="157992"/>
                  </a:cubicBezTo>
                  <a:cubicBezTo>
                    <a:pt x="245580" y="168864"/>
                    <a:pt x="252111" y="170145"/>
                    <a:pt x="249094" y="174940"/>
                  </a:cubicBezTo>
                  <a:cubicBezTo>
                    <a:pt x="246076" y="179735"/>
                    <a:pt x="233427" y="184489"/>
                    <a:pt x="229087" y="182339"/>
                  </a:cubicBezTo>
                  <a:cubicBezTo>
                    <a:pt x="224747" y="180190"/>
                    <a:pt x="216479" y="181430"/>
                    <a:pt x="209535" y="180603"/>
                  </a:cubicBezTo>
                  <a:cubicBezTo>
                    <a:pt x="202590" y="179776"/>
                    <a:pt x="197134" y="171013"/>
                    <a:pt x="195191" y="180603"/>
                  </a:cubicBezTo>
                  <a:cubicBezTo>
                    <a:pt x="193248" y="190193"/>
                    <a:pt x="178657" y="218384"/>
                    <a:pt x="182170" y="221443"/>
                  </a:cubicBezTo>
                  <a:cubicBezTo>
                    <a:pt x="185684" y="224502"/>
                    <a:pt x="188247" y="231447"/>
                    <a:pt x="182170" y="231447"/>
                  </a:cubicBezTo>
                  <a:cubicBezTo>
                    <a:pt x="176094" y="231447"/>
                    <a:pt x="169769" y="230579"/>
                    <a:pt x="166917" y="227520"/>
                  </a:cubicBezTo>
                  <a:cubicBezTo>
                    <a:pt x="164065" y="224461"/>
                    <a:pt x="153938" y="231653"/>
                    <a:pt x="146952" y="231447"/>
                  </a:cubicBezTo>
                  <a:cubicBezTo>
                    <a:pt x="143686" y="231447"/>
                    <a:pt x="130045" y="237399"/>
                    <a:pt x="134551" y="239714"/>
                  </a:cubicBezTo>
                  <a:cubicBezTo>
                    <a:pt x="139057" y="242029"/>
                    <a:pt x="139263" y="253355"/>
                    <a:pt x="139263" y="258067"/>
                  </a:cubicBezTo>
                  <a:cubicBezTo>
                    <a:pt x="139263" y="262780"/>
                    <a:pt x="149597" y="276917"/>
                    <a:pt x="147530" y="281629"/>
                  </a:cubicBezTo>
                  <a:cubicBezTo>
                    <a:pt x="145463" y="286341"/>
                    <a:pt x="136245" y="291508"/>
                    <a:pt x="136245" y="297626"/>
                  </a:cubicBezTo>
                  <a:cubicBezTo>
                    <a:pt x="136245" y="303744"/>
                    <a:pt x="138106" y="309407"/>
                    <a:pt x="134799" y="310812"/>
                  </a:cubicBezTo>
                  <a:cubicBezTo>
                    <a:pt x="128268" y="313400"/>
                    <a:pt x="121985" y="316554"/>
                    <a:pt x="115991" y="320237"/>
                  </a:cubicBezTo>
                  <a:cubicBezTo>
                    <a:pt x="110783" y="323999"/>
                    <a:pt x="102309" y="323999"/>
                    <a:pt x="99457" y="329662"/>
                  </a:cubicBezTo>
                  <a:cubicBezTo>
                    <a:pt x="96811" y="336486"/>
                    <a:pt x="89701" y="340455"/>
                    <a:pt x="82508" y="339086"/>
                  </a:cubicBezTo>
                  <a:cubicBezTo>
                    <a:pt x="74241" y="338136"/>
                    <a:pt x="69777" y="336730"/>
                    <a:pt x="63205" y="344708"/>
                  </a:cubicBezTo>
                  <a:cubicBezTo>
                    <a:pt x="56632" y="352686"/>
                    <a:pt x="55185" y="349420"/>
                    <a:pt x="50473" y="352975"/>
                  </a:cubicBezTo>
                  <a:cubicBezTo>
                    <a:pt x="45760" y="356530"/>
                    <a:pt x="41048" y="350165"/>
                    <a:pt x="37287" y="348842"/>
                  </a:cubicBezTo>
                  <a:cubicBezTo>
                    <a:pt x="33525" y="347519"/>
                    <a:pt x="28358" y="352975"/>
                    <a:pt x="24555" y="352975"/>
                  </a:cubicBezTo>
                  <a:cubicBezTo>
                    <a:pt x="20752" y="352975"/>
                    <a:pt x="17528" y="359093"/>
                    <a:pt x="12815" y="360540"/>
                  </a:cubicBezTo>
                  <a:cubicBezTo>
                    <a:pt x="8103" y="361987"/>
                    <a:pt x="3391" y="360540"/>
                    <a:pt x="3391" y="366203"/>
                  </a:cubicBezTo>
                  <a:cubicBezTo>
                    <a:pt x="3473" y="370002"/>
                    <a:pt x="2275" y="373714"/>
                    <a:pt x="-82" y="376702"/>
                  </a:cubicBezTo>
                  <a:lnTo>
                    <a:pt x="-82" y="376702"/>
                  </a:lnTo>
                  <a:lnTo>
                    <a:pt x="3267" y="395139"/>
                  </a:lnTo>
                  <a:cubicBezTo>
                    <a:pt x="3267" y="395139"/>
                    <a:pt x="23398" y="401835"/>
                    <a:pt x="24224" y="408573"/>
                  </a:cubicBezTo>
                  <a:cubicBezTo>
                    <a:pt x="25051" y="415310"/>
                    <a:pt x="28358" y="437095"/>
                    <a:pt x="28358" y="437095"/>
                  </a:cubicBezTo>
                  <a:lnTo>
                    <a:pt x="27738" y="437095"/>
                  </a:lnTo>
                  <a:cubicBezTo>
                    <a:pt x="36005" y="443502"/>
                    <a:pt x="47083" y="450322"/>
                    <a:pt x="47083" y="452802"/>
                  </a:cubicBezTo>
                  <a:cubicBezTo>
                    <a:pt x="47207" y="459809"/>
                    <a:pt x="51465" y="466084"/>
                    <a:pt x="57913" y="468800"/>
                  </a:cubicBezTo>
                  <a:cubicBezTo>
                    <a:pt x="63618" y="471362"/>
                    <a:pt x="69157" y="474306"/>
                    <a:pt x="74448" y="477604"/>
                  </a:cubicBezTo>
                  <a:lnTo>
                    <a:pt x="75274" y="475579"/>
                  </a:lnTo>
                  <a:lnTo>
                    <a:pt x="83542" y="474752"/>
                  </a:lnTo>
                  <a:cubicBezTo>
                    <a:pt x="85319" y="475943"/>
                    <a:pt x="86932" y="477327"/>
                    <a:pt x="88378" y="478886"/>
                  </a:cubicBezTo>
                  <a:cubicBezTo>
                    <a:pt x="90404" y="472107"/>
                    <a:pt x="104913" y="464625"/>
                    <a:pt x="112436" y="465079"/>
                  </a:cubicBezTo>
                  <a:cubicBezTo>
                    <a:pt x="119959" y="465534"/>
                    <a:pt x="138808" y="480167"/>
                    <a:pt x="136907" y="485334"/>
                  </a:cubicBezTo>
                  <a:cubicBezTo>
                    <a:pt x="135006" y="490501"/>
                    <a:pt x="121861" y="509350"/>
                    <a:pt x="115743" y="510756"/>
                  </a:cubicBezTo>
                  <a:cubicBezTo>
                    <a:pt x="112725" y="511318"/>
                    <a:pt x="109708" y="511620"/>
                    <a:pt x="106649" y="511665"/>
                  </a:cubicBezTo>
                  <a:cubicBezTo>
                    <a:pt x="106070" y="514175"/>
                    <a:pt x="105657" y="516713"/>
                    <a:pt x="105367" y="519271"/>
                  </a:cubicBezTo>
                  <a:cubicBezTo>
                    <a:pt x="105367" y="523405"/>
                    <a:pt x="112891" y="530143"/>
                    <a:pt x="117107" y="537666"/>
                  </a:cubicBezTo>
                  <a:cubicBezTo>
                    <a:pt x="121323" y="545189"/>
                    <a:pt x="110369" y="550067"/>
                    <a:pt x="104706" y="545231"/>
                  </a:cubicBezTo>
                  <a:cubicBezTo>
                    <a:pt x="99043" y="540394"/>
                    <a:pt x="96439" y="550274"/>
                    <a:pt x="99663" y="554449"/>
                  </a:cubicBezTo>
                  <a:cubicBezTo>
                    <a:pt x="102887" y="558624"/>
                    <a:pt x="101358" y="570404"/>
                    <a:pt x="107186" y="571231"/>
                  </a:cubicBezTo>
                  <a:cubicBezTo>
                    <a:pt x="113015" y="572058"/>
                    <a:pt x="118099" y="583632"/>
                    <a:pt x="124795" y="583632"/>
                  </a:cubicBezTo>
                  <a:cubicBezTo>
                    <a:pt x="131492" y="583632"/>
                    <a:pt x="137196" y="594545"/>
                    <a:pt x="137196" y="594545"/>
                  </a:cubicBezTo>
                  <a:cubicBezTo>
                    <a:pt x="137196" y="594545"/>
                    <a:pt x="146415" y="600414"/>
                    <a:pt x="146415" y="603763"/>
                  </a:cubicBezTo>
                  <a:cubicBezTo>
                    <a:pt x="146373" y="604217"/>
                    <a:pt x="146249" y="604656"/>
                    <a:pt x="146001" y="605044"/>
                  </a:cubicBezTo>
                  <a:cubicBezTo>
                    <a:pt x="153317" y="604300"/>
                    <a:pt x="158154" y="604052"/>
                    <a:pt x="159022" y="600910"/>
                  </a:cubicBezTo>
                  <a:cubicBezTo>
                    <a:pt x="159890" y="597769"/>
                    <a:pt x="169356" y="597604"/>
                    <a:pt x="175970" y="604176"/>
                  </a:cubicBezTo>
                  <a:cubicBezTo>
                    <a:pt x="182584" y="610749"/>
                    <a:pt x="209411" y="627738"/>
                    <a:pt x="219290" y="635716"/>
                  </a:cubicBezTo>
                  <a:cubicBezTo>
                    <a:pt x="229169" y="643693"/>
                    <a:pt x="252359" y="652664"/>
                    <a:pt x="260254" y="652250"/>
                  </a:cubicBezTo>
                  <a:cubicBezTo>
                    <a:pt x="268150" y="651837"/>
                    <a:pt x="275797" y="657913"/>
                    <a:pt x="288033" y="657417"/>
                  </a:cubicBezTo>
                  <a:cubicBezTo>
                    <a:pt x="289644" y="657330"/>
                    <a:pt x="291298" y="657330"/>
                    <a:pt x="292910" y="657417"/>
                  </a:cubicBezTo>
                  <a:cubicBezTo>
                    <a:pt x="294646" y="655557"/>
                    <a:pt x="297581" y="655516"/>
                    <a:pt x="299813" y="652168"/>
                  </a:cubicBezTo>
                  <a:cubicBezTo>
                    <a:pt x="303161" y="647124"/>
                    <a:pt x="308081" y="656301"/>
                    <a:pt x="306551" y="663080"/>
                  </a:cubicBezTo>
                  <a:cubicBezTo>
                    <a:pt x="305890" y="666226"/>
                    <a:pt x="306303" y="669500"/>
                    <a:pt x="307750" y="672381"/>
                  </a:cubicBezTo>
                  <a:cubicBezTo>
                    <a:pt x="309652" y="669570"/>
                    <a:pt x="311264" y="666565"/>
                    <a:pt x="312545" y="663411"/>
                  </a:cubicBezTo>
                  <a:cubicBezTo>
                    <a:pt x="316678" y="653077"/>
                    <a:pt x="323375" y="653532"/>
                    <a:pt x="327591" y="650225"/>
                  </a:cubicBezTo>
                  <a:cubicBezTo>
                    <a:pt x="331808" y="646918"/>
                    <a:pt x="335859" y="648364"/>
                    <a:pt x="345035" y="653077"/>
                  </a:cubicBezTo>
                  <a:cubicBezTo>
                    <a:pt x="354212" y="657789"/>
                    <a:pt x="356899" y="648158"/>
                    <a:pt x="369548" y="659773"/>
                  </a:cubicBezTo>
                  <a:cubicBezTo>
                    <a:pt x="371904" y="658554"/>
                    <a:pt x="374384" y="657690"/>
                    <a:pt x="376988" y="657210"/>
                  </a:cubicBezTo>
                  <a:cubicBezTo>
                    <a:pt x="379469" y="657210"/>
                    <a:pt x="382858" y="652168"/>
                    <a:pt x="387033" y="647993"/>
                  </a:cubicBezTo>
                  <a:cubicBezTo>
                    <a:pt x="391208" y="643818"/>
                    <a:pt x="390381" y="638733"/>
                    <a:pt x="395300" y="639725"/>
                  </a:cubicBezTo>
                  <a:cubicBezTo>
                    <a:pt x="400219" y="640717"/>
                    <a:pt x="402823" y="633856"/>
                    <a:pt x="413736" y="627986"/>
                  </a:cubicBezTo>
                  <a:cubicBezTo>
                    <a:pt x="424649" y="622116"/>
                    <a:pt x="433867" y="631334"/>
                    <a:pt x="438869" y="627159"/>
                  </a:cubicBezTo>
                  <a:cubicBezTo>
                    <a:pt x="443870" y="622984"/>
                    <a:pt x="449782" y="621289"/>
                    <a:pt x="449782" y="625464"/>
                  </a:cubicBezTo>
                  <a:cubicBezTo>
                    <a:pt x="449782" y="629639"/>
                    <a:pt x="456478" y="634682"/>
                    <a:pt x="458049" y="639725"/>
                  </a:cubicBezTo>
                  <a:cubicBezTo>
                    <a:pt x="459619" y="644768"/>
                    <a:pt x="468383" y="646050"/>
                    <a:pt x="470450" y="646339"/>
                  </a:cubicBezTo>
                  <a:cubicBezTo>
                    <a:pt x="471690" y="645723"/>
                    <a:pt x="472888" y="645016"/>
                    <a:pt x="474005" y="644231"/>
                  </a:cubicBezTo>
                  <a:cubicBezTo>
                    <a:pt x="479213" y="640469"/>
                    <a:pt x="488141" y="644727"/>
                    <a:pt x="488141" y="650349"/>
                  </a:cubicBezTo>
                  <a:cubicBezTo>
                    <a:pt x="488141" y="655970"/>
                    <a:pt x="488596" y="662130"/>
                    <a:pt x="492854" y="662130"/>
                  </a:cubicBezTo>
                  <a:cubicBezTo>
                    <a:pt x="497111" y="662130"/>
                    <a:pt x="501121" y="662130"/>
                    <a:pt x="501121" y="672505"/>
                  </a:cubicBezTo>
                  <a:cubicBezTo>
                    <a:pt x="501121" y="682880"/>
                    <a:pt x="504883" y="694620"/>
                    <a:pt x="495954" y="703590"/>
                  </a:cubicBezTo>
                  <a:cubicBezTo>
                    <a:pt x="487025" y="712560"/>
                    <a:pt x="476650" y="728392"/>
                    <a:pt x="478510" y="733228"/>
                  </a:cubicBezTo>
                  <a:cubicBezTo>
                    <a:pt x="480370" y="738064"/>
                    <a:pt x="475699" y="746910"/>
                    <a:pt x="482313" y="743603"/>
                  </a:cubicBezTo>
                  <a:cubicBezTo>
                    <a:pt x="488927" y="740297"/>
                    <a:pt x="503932" y="743603"/>
                    <a:pt x="501576" y="747365"/>
                  </a:cubicBezTo>
                  <a:cubicBezTo>
                    <a:pt x="499220" y="751127"/>
                    <a:pt x="502072" y="764354"/>
                    <a:pt x="508189" y="764809"/>
                  </a:cubicBezTo>
                  <a:cubicBezTo>
                    <a:pt x="514307" y="765264"/>
                    <a:pt x="518069" y="768570"/>
                    <a:pt x="516167" y="774234"/>
                  </a:cubicBezTo>
                  <a:cubicBezTo>
                    <a:pt x="514266" y="779897"/>
                    <a:pt x="511000" y="788329"/>
                    <a:pt x="516167" y="788329"/>
                  </a:cubicBezTo>
                  <a:cubicBezTo>
                    <a:pt x="521334" y="788329"/>
                    <a:pt x="528899" y="788329"/>
                    <a:pt x="527948" y="793992"/>
                  </a:cubicBezTo>
                  <a:cubicBezTo>
                    <a:pt x="526998" y="799655"/>
                    <a:pt x="531710" y="804822"/>
                    <a:pt x="541135" y="801061"/>
                  </a:cubicBezTo>
                  <a:cubicBezTo>
                    <a:pt x="546674" y="798870"/>
                    <a:pt x="549402" y="796927"/>
                    <a:pt x="550725" y="799077"/>
                  </a:cubicBezTo>
                  <a:cubicBezTo>
                    <a:pt x="554445" y="799077"/>
                    <a:pt x="554858" y="807344"/>
                    <a:pt x="561183" y="809080"/>
                  </a:cubicBezTo>
                  <a:cubicBezTo>
                    <a:pt x="567507" y="810816"/>
                    <a:pt x="564531" y="794819"/>
                    <a:pt x="562009" y="792297"/>
                  </a:cubicBezTo>
                  <a:cubicBezTo>
                    <a:pt x="559488" y="789776"/>
                    <a:pt x="562836" y="778905"/>
                    <a:pt x="565358" y="781426"/>
                  </a:cubicBezTo>
                  <a:cubicBezTo>
                    <a:pt x="567879" y="783948"/>
                    <a:pt x="575402" y="781426"/>
                    <a:pt x="579619" y="776383"/>
                  </a:cubicBezTo>
                  <a:cubicBezTo>
                    <a:pt x="583835" y="771340"/>
                    <a:pt x="592019" y="780517"/>
                    <a:pt x="595574" y="774688"/>
                  </a:cubicBezTo>
                  <a:cubicBezTo>
                    <a:pt x="599129" y="768860"/>
                    <a:pt x="606446" y="778822"/>
                    <a:pt x="614011" y="774688"/>
                  </a:cubicBezTo>
                  <a:cubicBezTo>
                    <a:pt x="621575" y="770555"/>
                    <a:pt x="624923" y="778078"/>
                    <a:pt x="628230" y="772208"/>
                  </a:cubicBezTo>
                  <a:cubicBezTo>
                    <a:pt x="631537" y="766338"/>
                    <a:pt x="642491" y="758774"/>
                    <a:pt x="645013" y="761295"/>
                  </a:cubicBezTo>
                  <a:cubicBezTo>
                    <a:pt x="647534" y="763817"/>
                    <a:pt x="649146" y="768818"/>
                    <a:pt x="662622" y="770513"/>
                  </a:cubicBezTo>
                  <a:cubicBezTo>
                    <a:pt x="676098" y="772208"/>
                    <a:pt x="668492" y="778781"/>
                    <a:pt x="668492" y="782914"/>
                  </a:cubicBezTo>
                  <a:cubicBezTo>
                    <a:pt x="668492" y="787048"/>
                    <a:pt x="683579" y="798002"/>
                    <a:pt x="689449" y="798870"/>
                  </a:cubicBezTo>
                  <a:cubicBezTo>
                    <a:pt x="691144" y="799610"/>
                    <a:pt x="692550" y="800813"/>
                    <a:pt x="693583" y="802342"/>
                  </a:cubicBezTo>
                  <a:cubicBezTo>
                    <a:pt x="697717" y="800358"/>
                    <a:pt x="704950" y="803665"/>
                    <a:pt x="706563" y="798870"/>
                  </a:cubicBezTo>
                  <a:cubicBezTo>
                    <a:pt x="708464" y="793207"/>
                    <a:pt x="715326" y="794736"/>
                    <a:pt x="718178" y="799490"/>
                  </a:cubicBezTo>
                  <a:cubicBezTo>
                    <a:pt x="721030" y="804244"/>
                    <a:pt x="724131" y="805153"/>
                    <a:pt x="730579" y="799490"/>
                  </a:cubicBezTo>
                  <a:cubicBezTo>
                    <a:pt x="737027" y="793827"/>
                    <a:pt x="740004" y="805153"/>
                    <a:pt x="736242" y="808295"/>
                  </a:cubicBezTo>
                  <a:cubicBezTo>
                    <a:pt x="732480" y="811436"/>
                    <a:pt x="735002" y="821150"/>
                    <a:pt x="740954" y="826813"/>
                  </a:cubicBezTo>
                  <a:cubicBezTo>
                    <a:pt x="746906" y="832476"/>
                    <a:pt x="747858" y="823341"/>
                    <a:pt x="746617" y="817719"/>
                  </a:cubicBezTo>
                  <a:cubicBezTo>
                    <a:pt x="745377" y="812098"/>
                    <a:pt x="756662" y="806393"/>
                    <a:pt x="776421" y="799821"/>
                  </a:cubicBezTo>
                  <a:cubicBezTo>
                    <a:pt x="796179" y="793248"/>
                    <a:pt x="817757" y="778781"/>
                    <a:pt x="817757" y="775639"/>
                  </a:cubicBezTo>
                  <a:cubicBezTo>
                    <a:pt x="817757" y="772497"/>
                    <a:pt x="831894" y="781261"/>
                    <a:pt x="838425" y="776259"/>
                  </a:cubicBezTo>
                  <a:cubicBezTo>
                    <a:pt x="844956" y="771257"/>
                    <a:pt x="868848" y="770596"/>
                    <a:pt x="875132" y="770307"/>
                  </a:cubicBezTo>
                  <a:cubicBezTo>
                    <a:pt x="881415" y="770017"/>
                    <a:pt x="881126" y="764643"/>
                    <a:pt x="887532" y="759311"/>
                  </a:cubicBezTo>
                  <a:cubicBezTo>
                    <a:pt x="893940" y="753979"/>
                    <a:pt x="892576" y="751457"/>
                    <a:pt x="899933" y="749266"/>
                  </a:cubicBezTo>
                  <a:cubicBezTo>
                    <a:pt x="906175" y="747696"/>
                    <a:pt x="911012" y="742686"/>
                    <a:pt x="912334" y="736370"/>
                  </a:cubicBezTo>
                  <a:cubicBezTo>
                    <a:pt x="912334" y="732608"/>
                    <a:pt x="926471" y="731368"/>
                    <a:pt x="926761" y="727276"/>
                  </a:cubicBezTo>
                  <a:cubicBezTo>
                    <a:pt x="927050" y="723183"/>
                    <a:pt x="937467" y="721943"/>
                    <a:pt x="937467" y="716941"/>
                  </a:cubicBezTo>
                  <a:cubicBezTo>
                    <a:pt x="937467" y="711940"/>
                    <a:pt x="943750" y="712808"/>
                    <a:pt x="946561" y="709087"/>
                  </a:cubicBezTo>
                  <a:cubicBezTo>
                    <a:pt x="949372" y="705367"/>
                    <a:pt x="944370" y="694330"/>
                    <a:pt x="949413" y="692760"/>
                  </a:cubicBezTo>
                  <a:cubicBezTo>
                    <a:pt x="954456" y="691189"/>
                    <a:pt x="947511" y="685195"/>
                    <a:pt x="946561" y="682384"/>
                  </a:cubicBezTo>
                  <a:cubicBezTo>
                    <a:pt x="945610" y="679574"/>
                    <a:pt x="955986" y="678912"/>
                    <a:pt x="961318" y="675481"/>
                  </a:cubicBezTo>
                  <a:cubicBezTo>
                    <a:pt x="966526" y="672170"/>
                    <a:pt x="970081" y="666805"/>
                    <a:pt x="971073" y="660724"/>
                  </a:cubicBezTo>
                  <a:cubicBezTo>
                    <a:pt x="971983" y="654772"/>
                    <a:pt x="980787" y="649439"/>
                    <a:pt x="984838" y="647868"/>
                  </a:cubicBezTo>
                  <a:cubicBezTo>
                    <a:pt x="988889" y="646298"/>
                    <a:pt x="990501" y="637824"/>
                    <a:pt x="989261" y="630590"/>
                  </a:cubicBezTo>
                  <a:cubicBezTo>
                    <a:pt x="988021" y="623356"/>
                    <a:pt x="996495" y="625258"/>
                    <a:pt x="992734" y="622323"/>
                  </a:cubicBezTo>
                  <a:cubicBezTo>
                    <a:pt x="988972" y="619388"/>
                    <a:pt x="994304" y="611658"/>
                    <a:pt x="1001827" y="609467"/>
                  </a:cubicBezTo>
                  <a:cubicBezTo>
                    <a:pt x="1009351" y="607276"/>
                    <a:pt x="997115" y="603804"/>
                    <a:pt x="993023" y="606946"/>
                  </a:cubicBezTo>
                  <a:cubicBezTo>
                    <a:pt x="988931" y="610087"/>
                    <a:pt x="984756" y="597852"/>
                    <a:pt x="980622" y="602564"/>
                  </a:cubicBezTo>
                  <a:cubicBezTo>
                    <a:pt x="976488" y="607276"/>
                    <a:pt x="966196" y="599753"/>
                    <a:pt x="973099" y="598182"/>
                  </a:cubicBezTo>
                  <a:cubicBezTo>
                    <a:pt x="980002" y="596612"/>
                    <a:pt x="990667" y="588758"/>
                    <a:pt x="995379" y="587187"/>
                  </a:cubicBezTo>
                  <a:cubicBezTo>
                    <a:pt x="1000091" y="585616"/>
                    <a:pt x="988476" y="575241"/>
                    <a:pt x="982482" y="575571"/>
                  </a:cubicBezTo>
                  <a:cubicBezTo>
                    <a:pt x="976488" y="575902"/>
                    <a:pt x="970081" y="561765"/>
                    <a:pt x="963674" y="561765"/>
                  </a:cubicBezTo>
                  <a:cubicBezTo>
                    <a:pt x="957267" y="561765"/>
                    <a:pt x="968387" y="557342"/>
                    <a:pt x="975620" y="561145"/>
                  </a:cubicBezTo>
                  <a:cubicBezTo>
                    <a:pt x="982854" y="564948"/>
                    <a:pt x="991287" y="568048"/>
                    <a:pt x="994428" y="564865"/>
                  </a:cubicBezTo>
                  <a:cubicBezTo>
                    <a:pt x="997570" y="561682"/>
                    <a:pt x="982027" y="549199"/>
                    <a:pt x="976530" y="544817"/>
                  </a:cubicBezTo>
                  <a:cubicBezTo>
                    <a:pt x="971032" y="540435"/>
                    <a:pt x="976199" y="534442"/>
                    <a:pt x="972768" y="531920"/>
                  </a:cubicBezTo>
                  <a:cubicBezTo>
                    <a:pt x="969337" y="529399"/>
                    <a:pt x="961773" y="513402"/>
                    <a:pt x="959251" y="506168"/>
                  </a:cubicBezTo>
                  <a:cubicBezTo>
                    <a:pt x="956729" y="498934"/>
                    <a:pt x="943585" y="497694"/>
                    <a:pt x="940443" y="492981"/>
                  </a:cubicBezTo>
                  <a:cubicBezTo>
                    <a:pt x="937302" y="488269"/>
                    <a:pt x="940732" y="477315"/>
                    <a:pt x="950488" y="473223"/>
                  </a:cubicBezTo>
                  <a:cubicBezTo>
                    <a:pt x="960243" y="469130"/>
                    <a:pt x="956110" y="460822"/>
                    <a:pt x="960533" y="461897"/>
                  </a:cubicBezTo>
                  <a:cubicBezTo>
                    <a:pt x="964955" y="462971"/>
                    <a:pt x="968800" y="460946"/>
                    <a:pt x="972148" y="453629"/>
                  </a:cubicBezTo>
                  <a:cubicBezTo>
                    <a:pt x="975496" y="446313"/>
                    <a:pt x="981573" y="450818"/>
                    <a:pt x="985004" y="447016"/>
                  </a:cubicBezTo>
                  <a:cubicBezTo>
                    <a:pt x="988435" y="443212"/>
                    <a:pt x="1003853" y="443585"/>
                    <a:pt x="1009185" y="439823"/>
                  </a:cubicBezTo>
                  <a:cubicBezTo>
                    <a:pt x="1014518" y="436061"/>
                    <a:pt x="1004142" y="424446"/>
                    <a:pt x="996785" y="426306"/>
                  </a:cubicBezTo>
                  <a:cubicBezTo>
                    <a:pt x="988848" y="428187"/>
                    <a:pt x="980581" y="424880"/>
                    <a:pt x="976116" y="418039"/>
                  </a:cubicBezTo>
                  <a:cubicBezTo>
                    <a:pt x="971115" y="410516"/>
                    <a:pt x="957928" y="431845"/>
                    <a:pt x="947884" y="436557"/>
                  </a:cubicBezTo>
                  <a:cubicBezTo>
                    <a:pt x="937839" y="441270"/>
                    <a:pt x="931349" y="428083"/>
                    <a:pt x="934697" y="419610"/>
                  </a:cubicBezTo>
                  <a:cubicBezTo>
                    <a:pt x="938046" y="411136"/>
                    <a:pt x="926843" y="411342"/>
                    <a:pt x="912707" y="412086"/>
                  </a:cubicBezTo>
                  <a:cubicBezTo>
                    <a:pt x="898569" y="412830"/>
                    <a:pt x="903943" y="386954"/>
                    <a:pt x="912417" y="385714"/>
                  </a:cubicBezTo>
                  <a:cubicBezTo>
                    <a:pt x="920891" y="384474"/>
                    <a:pt x="933457" y="393568"/>
                    <a:pt x="938790" y="377860"/>
                  </a:cubicBezTo>
                  <a:cubicBezTo>
                    <a:pt x="944122" y="362152"/>
                    <a:pt x="951645" y="374388"/>
                    <a:pt x="963591" y="360581"/>
                  </a:cubicBezTo>
                  <a:cubicBezTo>
                    <a:pt x="975538" y="346775"/>
                    <a:pt x="989302" y="338301"/>
                    <a:pt x="999678" y="346444"/>
                  </a:cubicBezTo>
                  <a:cubicBezTo>
                    <a:pt x="1010053" y="354588"/>
                    <a:pt x="988683" y="367484"/>
                    <a:pt x="985252" y="375380"/>
                  </a:cubicBezTo>
                  <a:cubicBezTo>
                    <a:pt x="981821" y="383275"/>
                    <a:pt x="988393" y="385755"/>
                    <a:pt x="982110" y="391708"/>
                  </a:cubicBezTo>
                  <a:cubicBezTo>
                    <a:pt x="975827" y="397660"/>
                    <a:pt x="984590" y="399231"/>
                    <a:pt x="996867" y="391377"/>
                  </a:cubicBezTo>
                  <a:cubicBezTo>
                    <a:pt x="1009310" y="382952"/>
                    <a:pt x="1022413" y="375611"/>
                    <a:pt x="1036095" y="369427"/>
                  </a:cubicBezTo>
                  <a:cubicBezTo>
                    <a:pt x="1039361" y="368228"/>
                    <a:pt x="1042875" y="367790"/>
                    <a:pt x="1046347" y="368146"/>
                  </a:cubicBezTo>
                  <a:cubicBezTo>
                    <a:pt x="1047256" y="364463"/>
                    <a:pt x="1049364" y="361181"/>
                    <a:pt x="1052340" y="358804"/>
                  </a:cubicBezTo>
                  <a:cubicBezTo>
                    <a:pt x="1060608" y="354670"/>
                    <a:pt x="1087890" y="342269"/>
                    <a:pt x="1092024" y="336896"/>
                  </a:cubicBezTo>
                  <a:cubicBezTo>
                    <a:pt x="1096157" y="331522"/>
                    <a:pt x="1100291" y="321891"/>
                    <a:pt x="1105706" y="321891"/>
                  </a:cubicBezTo>
                  <a:cubicBezTo>
                    <a:pt x="1111121" y="321891"/>
                    <a:pt x="1111162" y="327347"/>
                    <a:pt x="1119347" y="327347"/>
                  </a:cubicBezTo>
                  <a:cubicBezTo>
                    <a:pt x="1127531" y="327347"/>
                    <a:pt x="1137162" y="330075"/>
                    <a:pt x="1133029" y="323213"/>
                  </a:cubicBezTo>
                  <a:cubicBezTo>
                    <a:pt x="1128895" y="316351"/>
                    <a:pt x="1131706" y="316393"/>
                    <a:pt x="1141296" y="314946"/>
                  </a:cubicBezTo>
                  <a:cubicBezTo>
                    <a:pt x="1150886" y="313499"/>
                    <a:pt x="1149563" y="303992"/>
                    <a:pt x="1156343" y="303992"/>
                  </a:cubicBezTo>
                  <a:cubicBezTo>
                    <a:pt x="1163122" y="303992"/>
                    <a:pt x="1161799" y="287457"/>
                    <a:pt x="1168743" y="287457"/>
                  </a:cubicBezTo>
                  <a:cubicBezTo>
                    <a:pt x="1175688" y="287457"/>
                    <a:pt x="1178334" y="297047"/>
                    <a:pt x="1186518" y="294319"/>
                  </a:cubicBezTo>
                  <a:cubicBezTo>
                    <a:pt x="1188502" y="293893"/>
                    <a:pt x="1190569" y="294187"/>
                    <a:pt x="1192346" y="295146"/>
                  </a:cubicBezTo>
                  <a:cubicBezTo>
                    <a:pt x="1194124" y="293782"/>
                    <a:pt x="1195819" y="292459"/>
                    <a:pt x="1197555" y="291260"/>
                  </a:cubicBezTo>
                  <a:cubicBezTo>
                    <a:pt x="1196728" y="282662"/>
                    <a:pt x="1197555" y="274974"/>
                    <a:pt x="1196025" y="270964"/>
                  </a:cubicBezTo>
                  <a:cubicBezTo>
                    <a:pt x="1192884" y="263400"/>
                    <a:pt x="1196025" y="257778"/>
                    <a:pt x="1194744" y="253355"/>
                  </a:cubicBezTo>
                  <a:cubicBezTo>
                    <a:pt x="1193462" y="248932"/>
                    <a:pt x="1192884" y="238309"/>
                    <a:pt x="1197927" y="238309"/>
                  </a:cubicBezTo>
                  <a:cubicBezTo>
                    <a:pt x="1202970" y="238309"/>
                    <a:pt x="1209212" y="225908"/>
                    <a:pt x="1215495" y="230041"/>
                  </a:cubicBezTo>
                  <a:cubicBezTo>
                    <a:pt x="1221778" y="234175"/>
                    <a:pt x="1234303" y="235704"/>
                    <a:pt x="1234303" y="230041"/>
                  </a:cubicBezTo>
                  <a:cubicBezTo>
                    <a:pt x="1234303" y="224378"/>
                    <a:pt x="1243107" y="223758"/>
                    <a:pt x="1244389" y="216235"/>
                  </a:cubicBezTo>
                  <a:cubicBezTo>
                    <a:pt x="1245670" y="208712"/>
                    <a:pt x="1255054" y="206810"/>
                    <a:pt x="1256790" y="199907"/>
                  </a:cubicBezTo>
                  <a:cubicBezTo>
                    <a:pt x="1258526" y="193004"/>
                    <a:pt x="1261791" y="176676"/>
                    <a:pt x="1268075" y="172914"/>
                  </a:cubicBezTo>
                  <a:cubicBezTo>
                    <a:pt x="1274358" y="169153"/>
                    <a:pt x="1268364" y="167086"/>
                    <a:pt x="1269025" y="155801"/>
                  </a:cubicBezTo>
                  <a:close/>
                  <a:moveTo>
                    <a:pt x="961359" y="750507"/>
                  </a:moveTo>
                  <a:cubicBezTo>
                    <a:pt x="954456" y="775598"/>
                    <a:pt x="970536" y="788370"/>
                    <a:pt x="972644" y="786924"/>
                  </a:cubicBezTo>
                  <a:cubicBezTo>
                    <a:pt x="978927" y="782501"/>
                    <a:pt x="1004680" y="728516"/>
                    <a:pt x="999017" y="720992"/>
                  </a:cubicBezTo>
                  <a:cubicBezTo>
                    <a:pt x="993354" y="713469"/>
                    <a:pt x="968262" y="725291"/>
                    <a:pt x="961359" y="750507"/>
                  </a:cubicBezTo>
                  <a:close/>
                  <a:moveTo>
                    <a:pt x="737192" y="835907"/>
                  </a:moveTo>
                  <a:cubicBezTo>
                    <a:pt x="728925" y="835907"/>
                    <a:pt x="708257" y="847812"/>
                    <a:pt x="716524" y="864843"/>
                  </a:cubicBezTo>
                  <a:cubicBezTo>
                    <a:pt x="724792" y="881873"/>
                    <a:pt x="751702" y="870506"/>
                    <a:pt x="752322" y="862983"/>
                  </a:cubicBezTo>
                  <a:cubicBezTo>
                    <a:pt x="752942" y="855459"/>
                    <a:pt x="765260" y="843596"/>
                    <a:pt x="763648" y="837850"/>
                  </a:cubicBezTo>
                  <a:cubicBezTo>
                    <a:pt x="762284" y="833179"/>
                    <a:pt x="745377" y="835825"/>
                    <a:pt x="737192" y="835825"/>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81" name="Freeform: Shape 480">
              <a:extLst>
                <a:ext uri="{FF2B5EF4-FFF2-40B4-BE49-F238E27FC236}">
                  <a16:creationId xmlns:a16="http://schemas.microsoft.com/office/drawing/2014/main" id="{4BA9F8F5-7903-4C40-80B9-55DF5A3648E5}"/>
                </a:ext>
              </a:extLst>
            </p:cNvPr>
            <p:cNvSpPr/>
            <p:nvPr/>
          </p:nvSpPr>
          <p:spPr>
            <a:xfrm>
              <a:off x="7133787" y="2840551"/>
              <a:ext cx="197757" cy="282874"/>
            </a:xfrm>
            <a:custGeom>
              <a:avLst/>
              <a:gdLst>
                <a:gd name="connsiteX0" fmla="*/ 106195 w 197756"/>
                <a:gd name="connsiteY0" fmla="*/ 106661 h 282875"/>
                <a:gd name="connsiteX1" fmla="*/ 131948 w 197756"/>
                <a:gd name="connsiteY1" fmla="*/ 125510 h 282875"/>
                <a:gd name="connsiteX2" fmla="*/ 138231 w 197756"/>
                <a:gd name="connsiteY2" fmla="*/ 144318 h 282875"/>
                <a:gd name="connsiteX3" fmla="*/ 146994 w 197756"/>
                <a:gd name="connsiteY3" fmla="*/ 153743 h 282875"/>
                <a:gd name="connsiteX4" fmla="*/ 157659 w 197756"/>
                <a:gd name="connsiteY4" fmla="*/ 180115 h 282875"/>
                <a:gd name="connsiteX5" fmla="*/ 164604 w 197756"/>
                <a:gd name="connsiteY5" fmla="*/ 174494 h 282875"/>
                <a:gd name="connsiteX6" fmla="*/ 174028 w 197756"/>
                <a:gd name="connsiteY6" fmla="*/ 162093 h 282875"/>
                <a:gd name="connsiteX7" fmla="*/ 168365 w 197756"/>
                <a:gd name="connsiteY7" fmla="*/ 136340 h 282875"/>
                <a:gd name="connsiteX8" fmla="*/ 144473 w 197756"/>
                <a:gd name="connsiteY8" fmla="*/ 119392 h 282875"/>
                <a:gd name="connsiteX9" fmla="*/ 130046 w 197756"/>
                <a:gd name="connsiteY9" fmla="*/ 100543 h 282875"/>
                <a:gd name="connsiteX10" fmla="*/ 100574 w 197756"/>
                <a:gd name="connsiteY10" fmla="*/ 95541 h 282875"/>
                <a:gd name="connsiteX11" fmla="*/ 89868 w 197756"/>
                <a:gd name="connsiteY11" fmla="*/ 76072 h 282875"/>
                <a:gd name="connsiteX12" fmla="*/ 104335 w 197756"/>
                <a:gd name="connsiteY12" fmla="*/ 45938 h 282875"/>
                <a:gd name="connsiteX13" fmla="*/ 103054 w 197756"/>
                <a:gd name="connsiteY13" fmla="*/ 11381 h 282875"/>
                <a:gd name="connsiteX14" fmla="*/ 99293 w 197756"/>
                <a:gd name="connsiteY14" fmla="*/ 3857 h 282875"/>
                <a:gd name="connsiteX15" fmla="*/ 68538 w 197756"/>
                <a:gd name="connsiteY15" fmla="*/ 1336 h 282875"/>
                <a:gd name="connsiteX16" fmla="*/ 64115 w 197756"/>
                <a:gd name="connsiteY16" fmla="*/ 50939 h 282875"/>
                <a:gd name="connsiteX17" fmla="*/ 54070 w 197756"/>
                <a:gd name="connsiteY17" fmla="*/ 48418 h 282875"/>
                <a:gd name="connsiteX18" fmla="*/ 59733 w 197756"/>
                <a:gd name="connsiteY18" fmla="*/ 77353 h 282875"/>
                <a:gd name="connsiteX19" fmla="*/ 65396 w 197756"/>
                <a:gd name="connsiteY19" fmla="*/ 93888 h 282875"/>
                <a:gd name="connsiteX20" fmla="*/ 86726 w 197756"/>
                <a:gd name="connsiteY20" fmla="*/ 100791 h 282875"/>
                <a:gd name="connsiteX21" fmla="*/ 106195 w 197756"/>
                <a:gd name="connsiteY21" fmla="*/ 106661 h 282875"/>
                <a:gd name="connsiteX22" fmla="*/ 66099 w 197756"/>
                <a:gd name="connsiteY22" fmla="*/ 112200 h 282875"/>
                <a:gd name="connsiteX23" fmla="*/ 86189 w 197756"/>
                <a:gd name="connsiteY23" fmla="*/ 134770 h 282875"/>
                <a:gd name="connsiteX24" fmla="*/ 66099 w 197756"/>
                <a:gd name="connsiteY24" fmla="*/ 112200 h 282875"/>
                <a:gd name="connsiteX25" fmla="*/ 101235 w 197756"/>
                <a:gd name="connsiteY25" fmla="*/ 173088 h 282875"/>
                <a:gd name="connsiteX26" fmla="*/ 112561 w 197756"/>
                <a:gd name="connsiteY26" fmla="*/ 166805 h 282875"/>
                <a:gd name="connsiteX27" fmla="*/ 114421 w 197756"/>
                <a:gd name="connsiteY27" fmla="*/ 183753 h 282875"/>
                <a:gd name="connsiteX28" fmla="*/ 117604 w 197756"/>
                <a:gd name="connsiteY28" fmla="*/ 207025 h 282875"/>
                <a:gd name="connsiteX29" fmla="*/ 140174 w 197756"/>
                <a:gd name="connsiteY29" fmla="*/ 173088 h 282875"/>
                <a:gd name="connsiteX30" fmla="*/ 131907 w 197756"/>
                <a:gd name="connsiteY30" fmla="*/ 169327 h 282875"/>
                <a:gd name="connsiteX31" fmla="*/ 99871 w 197756"/>
                <a:gd name="connsiteY31" fmla="*/ 144194 h 282875"/>
                <a:gd name="connsiteX32" fmla="*/ 101152 w 197756"/>
                <a:gd name="connsiteY32" fmla="*/ 173212 h 282875"/>
                <a:gd name="connsiteX33" fmla="*/ 27160 w 197756"/>
                <a:gd name="connsiteY33" fmla="*/ 185034 h 282875"/>
                <a:gd name="connsiteX34" fmla="*/ 168 w 197756"/>
                <a:gd name="connsiteY34" fmla="*/ 220212 h 282875"/>
                <a:gd name="connsiteX35" fmla="*/ 38486 w 197756"/>
                <a:gd name="connsiteY35" fmla="*/ 184414 h 282875"/>
                <a:gd name="connsiteX36" fmla="*/ 44109 w 197756"/>
                <a:gd name="connsiteY36" fmla="*/ 161803 h 282875"/>
                <a:gd name="connsiteX37" fmla="*/ 27078 w 197756"/>
                <a:gd name="connsiteY37" fmla="*/ 185158 h 282875"/>
                <a:gd name="connsiteX38" fmla="*/ 138768 w 197756"/>
                <a:gd name="connsiteY38" fmla="*/ 197435 h 282875"/>
                <a:gd name="connsiteX39" fmla="*/ 154476 w 197756"/>
                <a:gd name="connsiteY39" fmla="*/ 187391 h 282875"/>
                <a:gd name="connsiteX40" fmla="*/ 138851 w 197756"/>
                <a:gd name="connsiteY40" fmla="*/ 197725 h 282875"/>
                <a:gd name="connsiteX41" fmla="*/ 195275 w 197756"/>
                <a:gd name="connsiteY41" fmla="*/ 246377 h 282875"/>
                <a:gd name="connsiteX42" fmla="*/ 190232 w 197756"/>
                <a:gd name="connsiteY42" fmla="*/ 199295 h 282875"/>
                <a:gd name="connsiteX43" fmla="*/ 175186 w 197756"/>
                <a:gd name="connsiteY43" fmla="*/ 198055 h 282875"/>
                <a:gd name="connsiteX44" fmla="*/ 163240 w 197756"/>
                <a:gd name="connsiteY44" fmla="*/ 209340 h 282875"/>
                <a:gd name="connsiteX45" fmla="*/ 150839 w 197756"/>
                <a:gd name="connsiteY45" fmla="*/ 218765 h 282875"/>
                <a:gd name="connsiteX46" fmla="*/ 132031 w 197756"/>
                <a:gd name="connsiteY46" fmla="*/ 214383 h 282875"/>
                <a:gd name="connsiteX47" fmla="*/ 107518 w 197756"/>
                <a:gd name="connsiteY47" fmla="*/ 228810 h 282875"/>
                <a:gd name="connsiteX48" fmla="*/ 99251 w 197756"/>
                <a:gd name="connsiteY48" fmla="*/ 250800 h 282875"/>
                <a:gd name="connsiteX49" fmla="*/ 118059 w 197756"/>
                <a:gd name="connsiteY49" fmla="*/ 240756 h 282875"/>
                <a:gd name="connsiteX50" fmla="*/ 133767 w 197756"/>
                <a:gd name="connsiteY50" fmla="*/ 235093 h 282875"/>
                <a:gd name="connsiteX51" fmla="*/ 151376 w 197756"/>
                <a:gd name="connsiteY51" fmla="*/ 271510 h 282875"/>
                <a:gd name="connsiteX52" fmla="*/ 173325 w 197756"/>
                <a:gd name="connsiteY52" fmla="*/ 282795 h 282875"/>
                <a:gd name="connsiteX53" fmla="*/ 172706 w 197756"/>
                <a:gd name="connsiteY53" fmla="*/ 255802 h 282875"/>
                <a:gd name="connsiteX54" fmla="*/ 195358 w 197756"/>
                <a:gd name="connsiteY54" fmla="*/ 246667 h 28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7756" h="282875">
                  <a:moveTo>
                    <a:pt x="106195" y="106661"/>
                  </a:moveTo>
                  <a:cubicBezTo>
                    <a:pt x="118142" y="104759"/>
                    <a:pt x="134470" y="119847"/>
                    <a:pt x="131948" y="125510"/>
                  </a:cubicBezTo>
                  <a:cubicBezTo>
                    <a:pt x="129426" y="131173"/>
                    <a:pt x="132568" y="149361"/>
                    <a:pt x="138231" y="144318"/>
                  </a:cubicBezTo>
                  <a:cubicBezTo>
                    <a:pt x="143894" y="139275"/>
                    <a:pt x="152657" y="145600"/>
                    <a:pt x="146994" y="153743"/>
                  </a:cubicBezTo>
                  <a:cubicBezTo>
                    <a:pt x="141331" y="161886"/>
                    <a:pt x="155799" y="170277"/>
                    <a:pt x="157659" y="180115"/>
                  </a:cubicBezTo>
                  <a:cubicBezTo>
                    <a:pt x="159519" y="189953"/>
                    <a:pt x="165927" y="182017"/>
                    <a:pt x="164604" y="174494"/>
                  </a:cubicBezTo>
                  <a:cubicBezTo>
                    <a:pt x="163281" y="166970"/>
                    <a:pt x="165844" y="167549"/>
                    <a:pt x="174028" y="162093"/>
                  </a:cubicBezTo>
                  <a:cubicBezTo>
                    <a:pt x="182213" y="156636"/>
                    <a:pt x="173367" y="147005"/>
                    <a:pt x="168365" y="136340"/>
                  </a:cubicBezTo>
                  <a:cubicBezTo>
                    <a:pt x="163364" y="125675"/>
                    <a:pt x="144473" y="129437"/>
                    <a:pt x="144473" y="119392"/>
                  </a:cubicBezTo>
                  <a:cubicBezTo>
                    <a:pt x="144473" y="109348"/>
                    <a:pt x="130708" y="106206"/>
                    <a:pt x="130046" y="100543"/>
                  </a:cubicBezTo>
                  <a:cubicBezTo>
                    <a:pt x="129385" y="94880"/>
                    <a:pt x="111239" y="89258"/>
                    <a:pt x="100574" y="95541"/>
                  </a:cubicBezTo>
                  <a:cubicBezTo>
                    <a:pt x="89909" y="101824"/>
                    <a:pt x="97391" y="84215"/>
                    <a:pt x="89868" y="76072"/>
                  </a:cubicBezTo>
                  <a:cubicBezTo>
                    <a:pt x="82345" y="67929"/>
                    <a:pt x="95531" y="55983"/>
                    <a:pt x="104335" y="45938"/>
                  </a:cubicBezTo>
                  <a:cubicBezTo>
                    <a:pt x="113140" y="35893"/>
                    <a:pt x="101814" y="18904"/>
                    <a:pt x="103054" y="11381"/>
                  </a:cubicBezTo>
                  <a:cubicBezTo>
                    <a:pt x="104294" y="3857"/>
                    <a:pt x="103674" y="1336"/>
                    <a:pt x="99293" y="3857"/>
                  </a:cubicBezTo>
                  <a:cubicBezTo>
                    <a:pt x="94911" y="6379"/>
                    <a:pt x="76682" y="-3666"/>
                    <a:pt x="68538" y="1336"/>
                  </a:cubicBezTo>
                  <a:cubicBezTo>
                    <a:pt x="60395" y="6338"/>
                    <a:pt x="67918" y="47798"/>
                    <a:pt x="64115" y="50939"/>
                  </a:cubicBezTo>
                  <a:cubicBezTo>
                    <a:pt x="60312" y="54081"/>
                    <a:pt x="55476" y="44243"/>
                    <a:pt x="54070" y="48418"/>
                  </a:cubicBezTo>
                  <a:cubicBezTo>
                    <a:pt x="52169" y="54081"/>
                    <a:pt x="54691" y="77353"/>
                    <a:pt x="59733" y="77353"/>
                  </a:cubicBezTo>
                  <a:cubicBezTo>
                    <a:pt x="64777" y="77353"/>
                    <a:pt x="68538" y="83637"/>
                    <a:pt x="65396" y="93888"/>
                  </a:cubicBezTo>
                  <a:cubicBezTo>
                    <a:pt x="62255" y="104139"/>
                    <a:pt x="74780" y="105173"/>
                    <a:pt x="86726" y="100791"/>
                  </a:cubicBezTo>
                  <a:cubicBezTo>
                    <a:pt x="98672" y="96409"/>
                    <a:pt x="94250" y="108562"/>
                    <a:pt x="106195" y="106661"/>
                  </a:cubicBezTo>
                  <a:close/>
                  <a:moveTo>
                    <a:pt x="66099" y="112200"/>
                  </a:moveTo>
                  <a:cubicBezTo>
                    <a:pt x="68001" y="121004"/>
                    <a:pt x="72383" y="139193"/>
                    <a:pt x="86189" y="134770"/>
                  </a:cubicBezTo>
                  <a:cubicBezTo>
                    <a:pt x="99995" y="130346"/>
                    <a:pt x="64653" y="105999"/>
                    <a:pt x="66099" y="112200"/>
                  </a:cubicBezTo>
                  <a:close/>
                  <a:moveTo>
                    <a:pt x="101235" y="173088"/>
                  </a:moveTo>
                  <a:cubicBezTo>
                    <a:pt x="104418" y="172468"/>
                    <a:pt x="111941" y="173088"/>
                    <a:pt x="112561" y="166805"/>
                  </a:cubicBezTo>
                  <a:cubicBezTo>
                    <a:pt x="113181" y="160522"/>
                    <a:pt x="120085" y="178131"/>
                    <a:pt x="114421" y="183753"/>
                  </a:cubicBezTo>
                  <a:cubicBezTo>
                    <a:pt x="108758" y="189375"/>
                    <a:pt x="108800" y="205124"/>
                    <a:pt x="117604" y="207025"/>
                  </a:cubicBezTo>
                  <a:cubicBezTo>
                    <a:pt x="126409" y="208927"/>
                    <a:pt x="142696" y="178751"/>
                    <a:pt x="140174" y="173088"/>
                  </a:cubicBezTo>
                  <a:cubicBezTo>
                    <a:pt x="137653" y="167425"/>
                    <a:pt x="130129" y="176850"/>
                    <a:pt x="131907" y="169327"/>
                  </a:cubicBezTo>
                  <a:cubicBezTo>
                    <a:pt x="133684" y="161803"/>
                    <a:pt x="109296" y="142334"/>
                    <a:pt x="99871" y="144194"/>
                  </a:cubicBezTo>
                  <a:cubicBezTo>
                    <a:pt x="90446" y="146054"/>
                    <a:pt x="93753" y="174700"/>
                    <a:pt x="101152" y="173212"/>
                  </a:cubicBezTo>
                  <a:close/>
                  <a:moveTo>
                    <a:pt x="27160" y="185034"/>
                  </a:moveTo>
                  <a:cubicBezTo>
                    <a:pt x="18397" y="196319"/>
                    <a:pt x="-2602" y="215086"/>
                    <a:pt x="168" y="220212"/>
                  </a:cubicBezTo>
                  <a:cubicBezTo>
                    <a:pt x="3929" y="227073"/>
                    <a:pt x="27160" y="192558"/>
                    <a:pt x="38486" y="184414"/>
                  </a:cubicBezTo>
                  <a:cubicBezTo>
                    <a:pt x="49813" y="176271"/>
                    <a:pt x="47870" y="169327"/>
                    <a:pt x="44109" y="161803"/>
                  </a:cubicBezTo>
                  <a:cubicBezTo>
                    <a:pt x="40347" y="154280"/>
                    <a:pt x="35882" y="173832"/>
                    <a:pt x="27078" y="185158"/>
                  </a:cubicBezTo>
                  <a:close/>
                  <a:moveTo>
                    <a:pt x="138768" y="197435"/>
                  </a:moveTo>
                  <a:cubicBezTo>
                    <a:pt x="141290" y="203677"/>
                    <a:pt x="159437" y="193632"/>
                    <a:pt x="154476" y="187391"/>
                  </a:cubicBezTo>
                  <a:cubicBezTo>
                    <a:pt x="149516" y="181149"/>
                    <a:pt x="136991" y="193012"/>
                    <a:pt x="138851" y="197725"/>
                  </a:cubicBezTo>
                  <a:close/>
                  <a:moveTo>
                    <a:pt x="195275" y="246377"/>
                  </a:moveTo>
                  <a:cubicBezTo>
                    <a:pt x="202798" y="237573"/>
                    <a:pt x="190232" y="214383"/>
                    <a:pt x="190232" y="199295"/>
                  </a:cubicBezTo>
                  <a:cubicBezTo>
                    <a:pt x="190232" y="184208"/>
                    <a:pt x="169564" y="188631"/>
                    <a:pt x="175186" y="198055"/>
                  </a:cubicBezTo>
                  <a:cubicBezTo>
                    <a:pt x="180808" y="207480"/>
                    <a:pt x="164521" y="199915"/>
                    <a:pt x="163240" y="209340"/>
                  </a:cubicBezTo>
                  <a:cubicBezTo>
                    <a:pt x="161958" y="218765"/>
                    <a:pt x="150054" y="211242"/>
                    <a:pt x="150839" y="218765"/>
                  </a:cubicBezTo>
                  <a:cubicBezTo>
                    <a:pt x="151624" y="226288"/>
                    <a:pt x="138438" y="218765"/>
                    <a:pt x="132031" y="214383"/>
                  </a:cubicBezTo>
                  <a:cubicBezTo>
                    <a:pt x="125624" y="210001"/>
                    <a:pt x="116943" y="226288"/>
                    <a:pt x="107518" y="228810"/>
                  </a:cubicBezTo>
                  <a:cubicBezTo>
                    <a:pt x="98094" y="231331"/>
                    <a:pt x="93133" y="251338"/>
                    <a:pt x="99251" y="250800"/>
                  </a:cubicBezTo>
                  <a:cubicBezTo>
                    <a:pt x="106774" y="250180"/>
                    <a:pt x="110536" y="240094"/>
                    <a:pt x="118059" y="240756"/>
                  </a:cubicBezTo>
                  <a:cubicBezTo>
                    <a:pt x="125582" y="241417"/>
                    <a:pt x="123102" y="233191"/>
                    <a:pt x="133767" y="235093"/>
                  </a:cubicBezTo>
                  <a:cubicBezTo>
                    <a:pt x="144431" y="236994"/>
                    <a:pt x="136908" y="269030"/>
                    <a:pt x="151376" y="271510"/>
                  </a:cubicBezTo>
                  <a:cubicBezTo>
                    <a:pt x="165844" y="273990"/>
                    <a:pt x="166423" y="282795"/>
                    <a:pt x="173325" y="282795"/>
                  </a:cubicBezTo>
                  <a:cubicBezTo>
                    <a:pt x="180229" y="282795"/>
                    <a:pt x="172086" y="262747"/>
                    <a:pt x="172706" y="255802"/>
                  </a:cubicBezTo>
                  <a:cubicBezTo>
                    <a:pt x="173325" y="248858"/>
                    <a:pt x="187793" y="255471"/>
                    <a:pt x="195358" y="246667"/>
                  </a:cubicBezTo>
                  <a:close/>
                </a:path>
              </a:pathLst>
            </a:custGeom>
            <a:grpFill/>
            <a:ln w="6350" cap="flat">
              <a:solidFill>
                <a:schemeClr val="bg1"/>
              </a:solidFill>
              <a:prstDash val="solid"/>
              <a:miter/>
            </a:ln>
          </p:spPr>
          <p:txBody>
            <a:bodyPr rtlCol="0" anchor="ctr"/>
            <a:lstStyle/>
            <a:p>
              <a:endParaRPr lang="uk-UA"/>
            </a:p>
          </p:txBody>
        </p:sp>
        <p:sp>
          <p:nvSpPr>
            <p:cNvPr id="482" name="Freeform: Shape 481">
              <a:extLst>
                <a:ext uri="{FF2B5EF4-FFF2-40B4-BE49-F238E27FC236}">
                  <a16:creationId xmlns:a16="http://schemas.microsoft.com/office/drawing/2014/main" id="{3D34F340-E6D3-4910-AC51-72E4426756F4}"/>
                </a:ext>
              </a:extLst>
            </p:cNvPr>
            <p:cNvSpPr/>
            <p:nvPr/>
          </p:nvSpPr>
          <p:spPr>
            <a:xfrm>
              <a:off x="7638796" y="3299972"/>
              <a:ext cx="263167" cy="170983"/>
            </a:xfrm>
            <a:custGeom>
              <a:avLst/>
              <a:gdLst>
                <a:gd name="connsiteX0" fmla="*/ 193289 w 263166"/>
                <a:gd name="connsiteY0" fmla="*/ 157741 h 170984"/>
                <a:gd name="connsiteX1" fmla="*/ 178202 w 263166"/>
                <a:gd name="connsiteY1" fmla="*/ 143273 h 170984"/>
                <a:gd name="connsiteX2" fmla="*/ 156872 w 263166"/>
                <a:gd name="connsiteY2" fmla="*/ 133228 h 170984"/>
                <a:gd name="connsiteX3" fmla="*/ 141826 w 263166"/>
                <a:gd name="connsiteY3" fmla="*/ 104955 h 170984"/>
                <a:gd name="connsiteX4" fmla="*/ 136783 w 263166"/>
                <a:gd name="connsiteY4" fmla="*/ 87387 h 170984"/>
                <a:gd name="connsiteX5" fmla="*/ 141164 w 263166"/>
                <a:gd name="connsiteY5" fmla="*/ 73580 h 170984"/>
                <a:gd name="connsiteX6" fmla="*/ 99084 w 263166"/>
                <a:gd name="connsiteY6" fmla="*/ 50349 h 170984"/>
                <a:gd name="connsiteX7" fmla="*/ 15585 w 263166"/>
                <a:gd name="connsiteY7" fmla="*/ 4507 h 170984"/>
                <a:gd name="connsiteX8" fmla="*/ -82 w 263166"/>
                <a:gd name="connsiteY8" fmla="*/ -81 h 170984"/>
                <a:gd name="connsiteX9" fmla="*/ -82 w 263166"/>
                <a:gd name="connsiteY9" fmla="*/ 133931 h 170984"/>
                <a:gd name="connsiteX10" fmla="*/ 22488 w 263166"/>
                <a:gd name="connsiteY10" fmla="*/ 141413 h 170984"/>
                <a:gd name="connsiteX11" fmla="*/ 48240 w 263166"/>
                <a:gd name="connsiteY11" fmla="*/ 126945 h 170984"/>
                <a:gd name="connsiteX12" fmla="*/ 60641 w 263166"/>
                <a:gd name="connsiteY12" fmla="*/ 111237 h 170984"/>
                <a:gd name="connsiteX13" fmla="*/ 105243 w 263166"/>
                <a:gd name="connsiteY13" fmla="*/ 121282 h 170984"/>
                <a:gd name="connsiteX14" fmla="*/ 151664 w 263166"/>
                <a:gd name="connsiteY14" fmla="*/ 162619 h 170984"/>
                <a:gd name="connsiteX15" fmla="*/ 196266 w 263166"/>
                <a:gd name="connsiteY15" fmla="*/ 170886 h 170984"/>
                <a:gd name="connsiteX16" fmla="*/ 193289 w 263166"/>
                <a:gd name="connsiteY16" fmla="*/ 157741 h 170984"/>
                <a:gd name="connsiteX17" fmla="*/ 229087 w 263166"/>
                <a:gd name="connsiteY17" fmla="*/ 46133 h 170984"/>
                <a:gd name="connsiteX18" fmla="*/ 203334 w 263166"/>
                <a:gd name="connsiteY18" fmla="*/ 61179 h 170984"/>
                <a:gd name="connsiteX19" fmla="*/ 158113 w 263166"/>
                <a:gd name="connsiteY19" fmla="*/ 63081 h 170984"/>
                <a:gd name="connsiteX20" fmla="*/ 192670 w 263166"/>
                <a:gd name="connsiteY20" fmla="*/ 78789 h 170984"/>
                <a:gd name="connsiteX21" fmla="*/ 236610 w 263166"/>
                <a:gd name="connsiteY21" fmla="*/ 56798 h 170984"/>
                <a:gd name="connsiteX22" fmla="*/ 242893 w 263166"/>
                <a:gd name="connsiteY22" fmla="*/ 37948 h 170984"/>
                <a:gd name="connsiteX23" fmla="*/ 229087 w 263166"/>
                <a:gd name="connsiteY23" fmla="*/ 45968 h 170984"/>
                <a:gd name="connsiteX24" fmla="*/ 250416 w 263166"/>
                <a:gd name="connsiteY24" fmla="*/ 22241 h 170984"/>
                <a:gd name="connsiteX25" fmla="*/ 244133 w 263166"/>
                <a:gd name="connsiteY25" fmla="*/ 23522 h 170984"/>
                <a:gd name="connsiteX26" fmla="*/ 257320 w 263166"/>
                <a:gd name="connsiteY26" fmla="*/ 43611 h 170984"/>
                <a:gd name="connsiteX27" fmla="*/ 250416 w 263166"/>
                <a:gd name="connsiteY27" fmla="*/ 22075 h 17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3166" h="170984">
                  <a:moveTo>
                    <a:pt x="193289" y="157741"/>
                  </a:moveTo>
                  <a:cubicBezTo>
                    <a:pt x="188908" y="155839"/>
                    <a:pt x="177623" y="148316"/>
                    <a:pt x="178202" y="143273"/>
                  </a:cubicBezTo>
                  <a:cubicBezTo>
                    <a:pt x="178781" y="138230"/>
                    <a:pt x="165801" y="138891"/>
                    <a:pt x="156872" y="133228"/>
                  </a:cubicBezTo>
                  <a:cubicBezTo>
                    <a:pt x="147943" y="127565"/>
                    <a:pt x="151209" y="109378"/>
                    <a:pt x="141826" y="104955"/>
                  </a:cubicBezTo>
                  <a:cubicBezTo>
                    <a:pt x="132442" y="100531"/>
                    <a:pt x="125291" y="86766"/>
                    <a:pt x="136783" y="87387"/>
                  </a:cubicBezTo>
                  <a:cubicBezTo>
                    <a:pt x="148274" y="88006"/>
                    <a:pt x="149969" y="81724"/>
                    <a:pt x="141164" y="73580"/>
                  </a:cubicBezTo>
                  <a:cubicBezTo>
                    <a:pt x="132360" y="65437"/>
                    <a:pt x="100365" y="62295"/>
                    <a:pt x="99084" y="50349"/>
                  </a:cubicBezTo>
                  <a:cubicBezTo>
                    <a:pt x="97803" y="38403"/>
                    <a:pt x="40717" y="10170"/>
                    <a:pt x="15585" y="4507"/>
                  </a:cubicBezTo>
                  <a:cubicBezTo>
                    <a:pt x="11120" y="3515"/>
                    <a:pt x="5747" y="1862"/>
                    <a:pt x="-82" y="-81"/>
                  </a:cubicBezTo>
                  <a:lnTo>
                    <a:pt x="-82" y="133931"/>
                  </a:lnTo>
                  <a:cubicBezTo>
                    <a:pt x="6615" y="138482"/>
                    <a:pt x="14428" y="141074"/>
                    <a:pt x="22488" y="141413"/>
                  </a:cubicBezTo>
                  <a:cubicBezTo>
                    <a:pt x="50142" y="142653"/>
                    <a:pt x="43156" y="126945"/>
                    <a:pt x="48240" y="126945"/>
                  </a:cubicBezTo>
                  <a:cubicBezTo>
                    <a:pt x="53325" y="126945"/>
                    <a:pt x="55144" y="118182"/>
                    <a:pt x="60641" y="111237"/>
                  </a:cubicBezTo>
                  <a:cubicBezTo>
                    <a:pt x="66139" y="104293"/>
                    <a:pt x="90776" y="109997"/>
                    <a:pt x="105243" y="121282"/>
                  </a:cubicBezTo>
                  <a:cubicBezTo>
                    <a:pt x="119711" y="132567"/>
                    <a:pt x="136617" y="165884"/>
                    <a:pt x="151664" y="162619"/>
                  </a:cubicBezTo>
                  <a:cubicBezTo>
                    <a:pt x="166710" y="159353"/>
                    <a:pt x="182459" y="171423"/>
                    <a:pt x="196266" y="170886"/>
                  </a:cubicBezTo>
                  <a:cubicBezTo>
                    <a:pt x="210072" y="170349"/>
                    <a:pt x="197671" y="159601"/>
                    <a:pt x="193289" y="157741"/>
                  </a:cubicBezTo>
                  <a:close/>
                  <a:moveTo>
                    <a:pt x="229087" y="46133"/>
                  </a:moveTo>
                  <a:cubicBezTo>
                    <a:pt x="229087" y="51755"/>
                    <a:pt x="219042" y="54896"/>
                    <a:pt x="203334" y="61179"/>
                  </a:cubicBezTo>
                  <a:cubicBezTo>
                    <a:pt x="187626" y="67462"/>
                    <a:pt x="159146" y="53987"/>
                    <a:pt x="158113" y="63081"/>
                  </a:cubicBezTo>
                  <a:cubicBezTo>
                    <a:pt x="157534" y="68703"/>
                    <a:pt x="175721" y="78789"/>
                    <a:pt x="192670" y="78789"/>
                  </a:cubicBezTo>
                  <a:cubicBezTo>
                    <a:pt x="209617" y="78789"/>
                    <a:pt x="236610" y="61799"/>
                    <a:pt x="236610" y="56798"/>
                  </a:cubicBezTo>
                  <a:cubicBezTo>
                    <a:pt x="236610" y="51796"/>
                    <a:pt x="247316" y="42991"/>
                    <a:pt x="242893" y="37948"/>
                  </a:cubicBezTo>
                  <a:cubicBezTo>
                    <a:pt x="238470" y="32905"/>
                    <a:pt x="229087" y="40304"/>
                    <a:pt x="229087" y="45968"/>
                  </a:cubicBezTo>
                  <a:close/>
                  <a:moveTo>
                    <a:pt x="250416" y="22241"/>
                  </a:moveTo>
                  <a:cubicBezTo>
                    <a:pt x="240413" y="15957"/>
                    <a:pt x="231608" y="11576"/>
                    <a:pt x="244133" y="23522"/>
                  </a:cubicBezTo>
                  <a:cubicBezTo>
                    <a:pt x="256658" y="35468"/>
                    <a:pt x="249962" y="45554"/>
                    <a:pt x="257320" y="43611"/>
                  </a:cubicBezTo>
                  <a:cubicBezTo>
                    <a:pt x="269265" y="40304"/>
                    <a:pt x="260502" y="28358"/>
                    <a:pt x="250416" y="22075"/>
                  </a:cubicBezTo>
                  <a:close/>
                </a:path>
              </a:pathLst>
            </a:custGeom>
            <a:grpFill/>
            <a:ln w="6350" cap="flat">
              <a:solidFill>
                <a:schemeClr val="bg1"/>
              </a:solidFill>
              <a:prstDash val="solid"/>
              <a:miter/>
            </a:ln>
          </p:spPr>
          <p:txBody>
            <a:bodyPr rtlCol="0" anchor="ctr"/>
            <a:lstStyle/>
            <a:p>
              <a:endParaRPr lang="uk-UA"/>
            </a:p>
          </p:txBody>
        </p:sp>
        <p:sp>
          <p:nvSpPr>
            <p:cNvPr id="483" name="Freeform: Shape 482">
              <a:extLst>
                <a:ext uri="{FF2B5EF4-FFF2-40B4-BE49-F238E27FC236}">
                  <a16:creationId xmlns:a16="http://schemas.microsoft.com/office/drawing/2014/main" id="{FE4E5126-3D2B-465A-B3CD-0F85FABB8DC6}"/>
                </a:ext>
              </a:extLst>
            </p:cNvPr>
            <p:cNvSpPr/>
            <p:nvPr/>
          </p:nvSpPr>
          <p:spPr>
            <a:xfrm>
              <a:off x="6356832" y="3032687"/>
              <a:ext cx="44360" cy="81512"/>
            </a:xfrm>
            <a:custGeom>
              <a:avLst/>
              <a:gdLst>
                <a:gd name="connsiteX0" fmla="*/ 9754 w 44360"/>
                <a:gd name="connsiteY0" fmla="*/ -75 h 81512"/>
                <a:gd name="connsiteX1" fmla="*/ 2189 w 44360"/>
                <a:gd name="connsiteY1" fmla="*/ 20015 h 81512"/>
                <a:gd name="connsiteX2" fmla="*/ 949 w 44360"/>
                <a:gd name="connsiteY2" fmla="*/ 48248 h 81512"/>
                <a:gd name="connsiteX3" fmla="*/ 11614 w 44360"/>
                <a:gd name="connsiteY3" fmla="*/ 79663 h 81512"/>
                <a:gd name="connsiteX4" fmla="*/ 44269 w 44360"/>
                <a:gd name="connsiteY4" fmla="*/ 49529 h 81512"/>
                <a:gd name="connsiteX5" fmla="*/ 9754 w 44360"/>
                <a:gd name="connsiteY5" fmla="*/ -75 h 8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60" h="81512">
                  <a:moveTo>
                    <a:pt x="9754" y="-75"/>
                  </a:moveTo>
                  <a:cubicBezTo>
                    <a:pt x="4091" y="545"/>
                    <a:pt x="5330" y="11830"/>
                    <a:pt x="2189" y="20015"/>
                  </a:cubicBezTo>
                  <a:cubicBezTo>
                    <a:pt x="-953" y="28199"/>
                    <a:pt x="-291" y="36549"/>
                    <a:pt x="949" y="48248"/>
                  </a:cubicBezTo>
                  <a:cubicBezTo>
                    <a:pt x="2189" y="59946"/>
                    <a:pt x="949" y="72760"/>
                    <a:pt x="11614" y="79663"/>
                  </a:cubicBezTo>
                  <a:cubicBezTo>
                    <a:pt x="24015" y="87600"/>
                    <a:pt x="43649" y="67262"/>
                    <a:pt x="44269" y="49529"/>
                  </a:cubicBezTo>
                  <a:cubicBezTo>
                    <a:pt x="44890" y="31796"/>
                    <a:pt x="14466" y="-612"/>
                    <a:pt x="9754" y="-75"/>
                  </a:cubicBezTo>
                  <a:close/>
                </a:path>
              </a:pathLst>
            </a:custGeom>
            <a:grpFill/>
            <a:ln w="6350" cap="flat">
              <a:solidFill>
                <a:schemeClr val="bg1"/>
              </a:solidFill>
              <a:prstDash val="solid"/>
              <a:miter/>
            </a:ln>
          </p:spPr>
          <p:txBody>
            <a:bodyPr rtlCol="0" anchor="ctr"/>
            <a:lstStyle/>
            <a:p>
              <a:endParaRPr lang="uk-UA"/>
            </a:p>
          </p:txBody>
        </p:sp>
        <p:sp>
          <p:nvSpPr>
            <p:cNvPr id="484" name="Freeform: Shape 483">
              <a:extLst>
                <a:ext uri="{FF2B5EF4-FFF2-40B4-BE49-F238E27FC236}">
                  <a16:creationId xmlns:a16="http://schemas.microsoft.com/office/drawing/2014/main" id="{357E3680-F066-4E43-B66F-7CB4C2193AAE}"/>
                </a:ext>
              </a:extLst>
            </p:cNvPr>
            <p:cNvSpPr/>
            <p:nvPr/>
          </p:nvSpPr>
          <p:spPr>
            <a:xfrm>
              <a:off x="5569166" y="3492349"/>
              <a:ext cx="153364" cy="301523"/>
            </a:xfrm>
            <a:custGeom>
              <a:avLst/>
              <a:gdLst>
                <a:gd name="connsiteX0" fmla="*/ 129959 w 153363"/>
                <a:gd name="connsiteY0" fmla="*/ 3640 h 301524"/>
                <a:gd name="connsiteX1" fmla="*/ 122436 w 153363"/>
                <a:gd name="connsiteY1" fmla="*/ 9924 h 301524"/>
                <a:gd name="connsiteX2" fmla="*/ 119253 w 153363"/>
                <a:gd name="connsiteY2" fmla="*/ 25011 h 301524"/>
                <a:gd name="connsiteX3" fmla="*/ 106852 w 153363"/>
                <a:gd name="connsiteY3" fmla="*/ 34395 h 301524"/>
                <a:gd name="connsiteX4" fmla="*/ 96188 w 153363"/>
                <a:gd name="connsiteY4" fmla="*/ 43819 h 301524"/>
                <a:gd name="connsiteX5" fmla="*/ 95526 w 153363"/>
                <a:gd name="connsiteY5" fmla="*/ 55104 h 301524"/>
                <a:gd name="connsiteX6" fmla="*/ 79819 w 153363"/>
                <a:gd name="connsiteY6" fmla="*/ 68332 h 301524"/>
                <a:gd name="connsiteX7" fmla="*/ 50346 w 153363"/>
                <a:gd name="connsiteY7" fmla="*/ 83378 h 301524"/>
                <a:gd name="connsiteX8" fmla="*/ 23312 w 153363"/>
                <a:gd name="connsiteY8" fmla="*/ 88421 h 301524"/>
                <a:gd name="connsiteX9" fmla="*/ 14549 w 153363"/>
                <a:gd name="connsiteY9" fmla="*/ 116695 h 301524"/>
                <a:gd name="connsiteX10" fmla="*/ 17029 w 153363"/>
                <a:gd name="connsiteY10" fmla="*/ 154973 h 301524"/>
                <a:gd name="connsiteX11" fmla="*/ 12027 w 153363"/>
                <a:gd name="connsiteY11" fmla="*/ 198293 h 301524"/>
                <a:gd name="connsiteX12" fmla="*/ 3760 w 153363"/>
                <a:gd name="connsiteY12" fmla="*/ 249137 h 301524"/>
                <a:gd name="connsiteX13" fmla="*/ 17607 w 153363"/>
                <a:gd name="connsiteY13" fmla="*/ 289357 h 301524"/>
                <a:gd name="connsiteX14" fmla="*/ 55265 w 153363"/>
                <a:gd name="connsiteY14" fmla="*/ 298740 h 301524"/>
                <a:gd name="connsiteX15" fmla="*/ 77255 w 153363"/>
                <a:gd name="connsiteY15" fmla="*/ 290473 h 301524"/>
                <a:gd name="connsiteX16" fmla="*/ 108010 w 153363"/>
                <a:gd name="connsiteY16" fmla="*/ 201311 h 301524"/>
                <a:gd name="connsiteX17" fmla="*/ 131241 w 153363"/>
                <a:gd name="connsiteY17" fmla="*/ 118638 h 301524"/>
                <a:gd name="connsiteX18" fmla="*/ 135003 w 153363"/>
                <a:gd name="connsiteY18" fmla="*/ 94746 h 301524"/>
                <a:gd name="connsiteX19" fmla="*/ 140666 w 153363"/>
                <a:gd name="connsiteY19" fmla="*/ 81559 h 301524"/>
                <a:gd name="connsiteX20" fmla="*/ 153067 w 153363"/>
                <a:gd name="connsiteY20" fmla="*/ 79079 h 301524"/>
                <a:gd name="connsiteX21" fmla="*/ 144799 w 153363"/>
                <a:gd name="connsiteY21" fmla="*/ 38900 h 301524"/>
                <a:gd name="connsiteX22" fmla="*/ 129959 w 153363"/>
                <a:gd name="connsiteY22" fmla="*/ 3640 h 30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363" h="301524">
                  <a:moveTo>
                    <a:pt x="129959" y="3640"/>
                  </a:moveTo>
                  <a:cubicBezTo>
                    <a:pt x="127149" y="-6652"/>
                    <a:pt x="124916" y="7402"/>
                    <a:pt x="122436" y="9924"/>
                  </a:cubicBezTo>
                  <a:cubicBezTo>
                    <a:pt x="119666" y="14429"/>
                    <a:pt x="118551" y="19766"/>
                    <a:pt x="119253" y="25011"/>
                  </a:cubicBezTo>
                  <a:cubicBezTo>
                    <a:pt x="119915" y="30013"/>
                    <a:pt x="111730" y="35056"/>
                    <a:pt x="106852" y="34395"/>
                  </a:cubicBezTo>
                  <a:cubicBezTo>
                    <a:pt x="101975" y="33733"/>
                    <a:pt x="93666" y="36916"/>
                    <a:pt x="96188" y="43819"/>
                  </a:cubicBezTo>
                  <a:cubicBezTo>
                    <a:pt x="98709" y="50722"/>
                    <a:pt x="92426" y="49482"/>
                    <a:pt x="95526" y="55104"/>
                  </a:cubicBezTo>
                  <a:cubicBezTo>
                    <a:pt x="98626" y="60726"/>
                    <a:pt x="88623" y="67505"/>
                    <a:pt x="79819" y="68332"/>
                  </a:cubicBezTo>
                  <a:cubicBezTo>
                    <a:pt x="71014" y="69159"/>
                    <a:pt x="59729" y="84660"/>
                    <a:pt x="50346" y="83378"/>
                  </a:cubicBezTo>
                  <a:cubicBezTo>
                    <a:pt x="40963" y="82097"/>
                    <a:pt x="31496" y="89661"/>
                    <a:pt x="23312" y="88421"/>
                  </a:cubicBezTo>
                  <a:cubicBezTo>
                    <a:pt x="15127" y="87181"/>
                    <a:pt x="20832" y="105369"/>
                    <a:pt x="14549" y="116695"/>
                  </a:cubicBezTo>
                  <a:cubicBezTo>
                    <a:pt x="8265" y="128021"/>
                    <a:pt x="11407" y="141166"/>
                    <a:pt x="17029" y="154973"/>
                  </a:cubicBezTo>
                  <a:cubicBezTo>
                    <a:pt x="22650" y="168779"/>
                    <a:pt x="27074" y="180064"/>
                    <a:pt x="12027" y="198293"/>
                  </a:cubicBezTo>
                  <a:cubicBezTo>
                    <a:pt x="-291" y="212227"/>
                    <a:pt x="-3515" y="232011"/>
                    <a:pt x="3760" y="249137"/>
                  </a:cubicBezTo>
                  <a:cubicBezTo>
                    <a:pt x="9423" y="261538"/>
                    <a:pt x="9423" y="280552"/>
                    <a:pt x="17607" y="289357"/>
                  </a:cubicBezTo>
                  <a:cubicBezTo>
                    <a:pt x="25792" y="298161"/>
                    <a:pt x="48361" y="305643"/>
                    <a:pt x="55265" y="298740"/>
                  </a:cubicBezTo>
                  <a:cubicBezTo>
                    <a:pt x="62168" y="291837"/>
                    <a:pt x="69443" y="299691"/>
                    <a:pt x="77255" y="290473"/>
                  </a:cubicBezTo>
                  <a:cubicBezTo>
                    <a:pt x="85068" y="281255"/>
                    <a:pt x="97345" y="233346"/>
                    <a:pt x="108010" y="201311"/>
                  </a:cubicBezTo>
                  <a:cubicBezTo>
                    <a:pt x="118674" y="169275"/>
                    <a:pt x="132481" y="127195"/>
                    <a:pt x="131241" y="118638"/>
                  </a:cubicBezTo>
                  <a:cubicBezTo>
                    <a:pt x="130001" y="110081"/>
                    <a:pt x="138764" y="104170"/>
                    <a:pt x="135003" y="94746"/>
                  </a:cubicBezTo>
                  <a:cubicBezTo>
                    <a:pt x="131241" y="85321"/>
                    <a:pt x="136242" y="74078"/>
                    <a:pt x="140666" y="81559"/>
                  </a:cubicBezTo>
                  <a:cubicBezTo>
                    <a:pt x="145088" y="89041"/>
                    <a:pt x="151330" y="89124"/>
                    <a:pt x="153067" y="79079"/>
                  </a:cubicBezTo>
                  <a:cubicBezTo>
                    <a:pt x="154802" y="69034"/>
                    <a:pt x="145502" y="53327"/>
                    <a:pt x="144799" y="38900"/>
                  </a:cubicBezTo>
                  <a:cubicBezTo>
                    <a:pt x="144096" y="24474"/>
                    <a:pt x="131820" y="10544"/>
                    <a:pt x="129959" y="3640"/>
                  </a:cubicBezTo>
                  <a:close/>
                </a:path>
              </a:pathLst>
            </a:custGeom>
            <a:grpFill/>
            <a:ln w="6350" cap="flat">
              <a:solidFill>
                <a:schemeClr val="bg1"/>
              </a:solidFill>
              <a:prstDash val="solid"/>
              <a:miter/>
            </a:ln>
          </p:spPr>
          <p:txBody>
            <a:bodyPr rtlCol="0" anchor="ctr"/>
            <a:lstStyle/>
            <a:p>
              <a:endParaRPr lang="uk-UA"/>
            </a:p>
          </p:txBody>
        </p:sp>
        <p:sp>
          <p:nvSpPr>
            <p:cNvPr id="485" name="Freeform: Shape 484">
              <a:extLst>
                <a:ext uri="{FF2B5EF4-FFF2-40B4-BE49-F238E27FC236}">
                  <a16:creationId xmlns:a16="http://schemas.microsoft.com/office/drawing/2014/main" id="{561404B5-2678-419B-8EE5-EF805C9EF1F8}"/>
                </a:ext>
              </a:extLst>
            </p:cNvPr>
            <p:cNvSpPr/>
            <p:nvPr/>
          </p:nvSpPr>
          <p:spPr>
            <a:xfrm>
              <a:off x="5560524" y="2824896"/>
              <a:ext cx="252420" cy="149454"/>
            </a:xfrm>
            <a:custGeom>
              <a:avLst/>
              <a:gdLst>
                <a:gd name="connsiteX0" fmla="*/ 178987 w 252419"/>
                <a:gd name="connsiteY0" fmla="*/ 5954 h 149454"/>
                <a:gd name="connsiteX1" fmla="*/ 137113 w 252419"/>
                <a:gd name="connsiteY1" fmla="*/ 8352 h 149454"/>
                <a:gd name="connsiteX2" fmla="*/ 104375 w 252419"/>
                <a:gd name="connsiteY2" fmla="*/ 36874 h 149454"/>
                <a:gd name="connsiteX3" fmla="*/ 89784 w 252419"/>
                <a:gd name="connsiteY3" fmla="*/ 42371 h 149454"/>
                <a:gd name="connsiteX4" fmla="*/ 60062 w 252419"/>
                <a:gd name="connsiteY4" fmla="*/ 37494 h 149454"/>
                <a:gd name="connsiteX5" fmla="*/ 33980 w 252419"/>
                <a:gd name="connsiteY5" fmla="*/ 35055 h 149454"/>
                <a:gd name="connsiteX6" fmla="*/ 18189 w 252419"/>
                <a:gd name="connsiteY6" fmla="*/ 32657 h 149454"/>
                <a:gd name="connsiteX7" fmla="*/ 9095 w 252419"/>
                <a:gd name="connsiteY7" fmla="*/ 40511 h 149454"/>
                <a:gd name="connsiteX8" fmla="*/ 9715 w 252419"/>
                <a:gd name="connsiteY8" fmla="*/ 52044 h 149454"/>
                <a:gd name="connsiteX9" fmla="*/ -82 w 252419"/>
                <a:gd name="connsiteY9" fmla="*/ 57418 h 149454"/>
                <a:gd name="connsiteX10" fmla="*/ 1696 w 252419"/>
                <a:gd name="connsiteY10" fmla="*/ 70521 h 149454"/>
                <a:gd name="connsiteX11" fmla="*/ 7979 w 252419"/>
                <a:gd name="connsiteY11" fmla="*/ 104417 h 149454"/>
                <a:gd name="connsiteX12" fmla="*/ 15213 w 252419"/>
                <a:gd name="connsiteY12" fmla="*/ 135502 h 149454"/>
                <a:gd name="connsiteX13" fmla="*/ 53821 w 252419"/>
                <a:gd name="connsiteY13" fmla="*/ 131120 h 149454"/>
                <a:gd name="connsiteX14" fmla="*/ 81144 w 252419"/>
                <a:gd name="connsiteY14" fmla="*/ 122605 h 149454"/>
                <a:gd name="connsiteX15" fmla="*/ 104375 w 252419"/>
                <a:gd name="connsiteY15" fmla="*/ 111320 h 149454"/>
                <a:gd name="connsiteX16" fmla="*/ 125415 w 252419"/>
                <a:gd name="connsiteY16" fmla="*/ 107889 h 149454"/>
                <a:gd name="connsiteX17" fmla="*/ 141950 w 252419"/>
                <a:gd name="connsiteY17" fmla="*/ 96563 h 149454"/>
                <a:gd name="connsiteX18" fmla="*/ 186841 w 252419"/>
                <a:gd name="connsiteY18" fmla="*/ 81806 h 149454"/>
                <a:gd name="connsiteX19" fmla="*/ 207261 w 252419"/>
                <a:gd name="connsiteY19" fmla="*/ 60477 h 149454"/>
                <a:gd name="connsiteX20" fmla="*/ 225408 w 252419"/>
                <a:gd name="connsiteY20" fmla="*/ 53656 h 149454"/>
                <a:gd name="connsiteX21" fmla="*/ 199407 w 252419"/>
                <a:gd name="connsiteY21" fmla="*/ -81 h 149454"/>
                <a:gd name="connsiteX22" fmla="*/ 178987 w 252419"/>
                <a:gd name="connsiteY22" fmla="*/ 5954 h 149454"/>
                <a:gd name="connsiteX23" fmla="*/ 230740 w 252419"/>
                <a:gd name="connsiteY23" fmla="*/ 146497 h 149454"/>
                <a:gd name="connsiteX24" fmla="*/ 252318 w 252419"/>
                <a:gd name="connsiteY24" fmla="*/ 142364 h 149454"/>
                <a:gd name="connsiteX25" fmla="*/ 230740 w 252419"/>
                <a:gd name="connsiteY25" fmla="*/ 146621 h 14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2419" h="149454">
                  <a:moveTo>
                    <a:pt x="178987" y="5954"/>
                  </a:moveTo>
                  <a:cubicBezTo>
                    <a:pt x="168074" y="8352"/>
                    <a:pt x="140751" y="6533"/>
                    <a:pt x="137113" y="8352"/>
                  </a:cubicBezTo>
                  <a:cubicBezTo>
                    <a:pt x="133476" y="10170"/>
                    <a:pt x="108178" y="28400"/>
                    <a:pt x="104375" y="36874"/>
                  </a:cubicBezTo>
                  <a:cubicBezTo>
                    <a:pt x="100572" y="45347"/>
                    <a:pt x="95240" y="46588"/>
                    <a:pt x="89784" y="42371"/>
                  </a:cubicBezTo>
                  <a:cubicBezTo>
                    <a:pt x="84327" y="38155"/>
                    <a:pt x="61882" y="39312"/>
                    <a:pt x="60062" y="37494"/>
                  </a:cubicBezTo>
                  <a:cubicBezTo>
                    <a:pt x="58244" y="35675"/>
                    <a:pt x="41875" y="33856"/>
                    <a:pt x="33980" y="35055"/>
                  </a:cubicBezTo>
                  <a:cubicBezTo>
                    <a:pt x="26084" y="36254"/>
                    <a:pt x="21826" y="31417"/>
                    <a:pt x="18189" y="32657"/>
                  </a:cubicBezTo>
                  <a:cubicBezTo>
                    <a:pt x="14510" y="34435"/>
                    <a:pt x="11369" y="37142"/>
                    <a:pt x="9095" y="40511"/>
                  </a:cubicBezTo>
                  <a:cubicBezTo>
                    <a:pt x="7276" y="42950"/>
                    <a:pt x="10914" y="49647"/>
                    <a:pt x="9715" y="52044"/>
                  </a:cubicBezTo>
                  <a:cubicBezTo>
                    <a:pt x="6656" y="54193"/>
                    <a:pt x="3391" y="55996"/>
                    <a:pt x="-82" y="57418"/>
                  </a:cubicBezTo>
                  <a:cubicBezTo>
                    <a:pt x="1985" y="61460"/>
                    <a:pt x="2605" y="66078"/>
                    <a:pt x="1696" y="70521"/>
                  </a:cubicBezTo>
                  <a:cubicBezTo>
                    <a:pt x="-826" y="77755"/>
                    <a:pt x="1407" y="94703"/>
                    <a:pt x="7979" y="104417"/>
                  </a:cubicBezTo>
                  <a:cubicBezTo>
                    <a:pt x="14552" y="114131"/>
                    <a:pt x="12112" y="132030"/>
                    <a:pt x="15213" y="135502"/>
                  </a:cubicBezTo>
                  <a:cubicBezTo>
                    <a:pt x="18313" y="138974"/>
                    <a:pt x="42826" y="138313"/>
                    <a:pt x="53821" y="131120"/>
                  </a:cubicBezTo>
                  <a:cubicBezTo>
                    <a:pt x="61716" y="125337"/>
                    <a:pt x="71348" y="122345"/>
                    <a:pt x="81144" y="122605"/>
                  </a:cubicBezTo>
                  <a:cubicBezTo>
                    <a:pt x="89990" y="121683"/>
                    <a:pt x="98175" y="117690"/>
                    <a:pt x="104375" y="111320"/>
                  </a:cubicBezTo>
                  <a:cubicBezTo>
                    <a:pt x="107186" y="107559"/>
                    <a:pt x="120083" y="107187"/>
                    <a:pt x="125415" y="107889"/>
                  </a:cubicBezTo>
                  <a:cubicBezTo>
                    <a:pt x="130748" y="108592"/>
                    <a:pt x="136080" y="102557"/>
                    <a:pt x="141950" y="96563"/>
                  </a:cubicBezTo>
                  <a:cubicBezTo>
                    <a:pt x="147820" y="90569"/>
                    <a:pt x="166752" y="88296"/>
                    <a:pt x="186841" y="81806"/>
                  </a:cubicBezTo>
                  <a:cubicBezTo>
                    <a:pt x="206930" y="75316"/>
                    <a:pt x="202549" y="66140"/>
                    <a:pt x="207261" y="60477"/>
                  </a:cubicBezTo>
                  <a:cubicBezTo>
                    <a:pt x="211395" y="55723"/>
                    <a:pt x="216727" y="57128"/>
                    <a:pt x="225408" y="53656"/>
                  </a:cubicBezTo>
                  <a:cubicBezTo>
                    <a:pt x="215652" y="33649"/>
                    <a:pt x="204739" y="11245"/>
                    <a:pt x="199407" y="-81"/>
                  </a:cubicBezTo>
                  <a:cubicBezTo>
                    <a:pt x="189817" y="2978"/>
                    <a:pt x="182046" y="5251"/>
                    <a:pt x="178987" y="5954"/>
                  </a:cubicBezTo>
                  <a:close/>
                  <a:moveTo>
                    <a:pt x="230740" y="146497"/>
                  </a:moveTo>
                  <a:cubicBezTo>
                    <a:pt x="237768" y="153773"/>
                    <a:pt x="251408" y="145299"/>
                    <a:pt x="252318" y="142364"/>
                  </a:cubicBezTo>
                  <a:cubicBezTo>
                    <a:pt x="253227" y="139429"/>
                    <a:pt x="222804" y="138437"/>
                    <a:pt x="230740" y="146621"/>
                  </a:cubicBezTo>
                  <a:close/>
                </a:path>
              </a:pathLst>
            </a:custGeom>
            <a:grpFill/>
            <a:ln w="6350" cap="flat">
              <a:solidFill>
                <a:schemeClr val="bg1"/>
              </a:solidFill>
              <a:prstDash val="solid"/>
              <a:miter/>
            </a:ln>
          </p:spPr>
          <p:txBody>
            <a:bodyPr rtlCol="0" anchor="ctr"/>
            <a:lstStyle/>
            <a:p>
              <a:endParaRPr lang="uk-UA"/>
            </a:p>
          </p:txBody>
        </p:sp>
        <p:sp>
          <p:nvSpPr>
            <p:cNvPr id="486" name="Freeform: Shape 485">
              <a:extLst>
                <a:ext uri="{FF2B5EF4-FFF2-40B4-BE49-F238E27FC236}">
                  <a16:creationId xmlns:a16="http://schemas.microsoft.com/office/drawing/2014/main" id="{7B540385-9BC4-4EB4-9BE1-8C36435975D9}"/>
                </a:ext>
              </a:extLst>
            </p:cNvPr>
            <p:cNvSpPr/>
            <p:nvPr/>
          </p:nvSpPr>
          <p:spPr>
            <a:xfrm>
              <a:off x="6026861" y="4377779"/>
              <a:ext cx="43003" cy="27377"/>
            </a:xfrm>
            <a:custGeom>
              <a:avLst/>
              <a:gdLst>
                <a:gd name="connsiteX0" fmla="*/ 14366 w 43003"/>
                <a:gd name="connsiteY0" fmla="*/ 1067 h 27378"/>
                <a:gd name="connsiteX1" fmla="*/ 7008 w 43003"/>
                <a:gd name="connsiteY1" fmla="*/ 25001 h 27378"/>
                <a:gd name="connsiteX2" fmla="*/ 24493 w 43003"/>
                <a:gd name="connsiteY2" fmla="*/ 25001 h 27378"/>
                <a:gd name="connsiteX3" fmla="*/ 40573 w 43003"/>
                <a:gd name="connsiteY3" fmla="*/ 22728 h 27378"/>
                <a:gd name="connsiteX4" fmla="*/ 42847 w 43003"/>
                <a:gd name="connsiteY4" fmla="*/ 16734 h 27378"/>
                <a:gd name="connsiteX5" fmla="*/ 14366 w 43003"/>
                <a:gd name="connsiteY5" fmla="*/ 1067 h 2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03" h="27378">
                  <a:moveTo>
                    <a:pt x="14366" y="1067"/>
                  </a:moveTo>
                  <a:cubicBezTo>
                    <a:pt x="11597" y="-5340"/>
                    <a:pt x="-11428" y="16775"/>
                    <a:pt x="7008" y="25001"/>
                  </a:cubicBezTo>
                  <a:cubicBezTo>
                    <a:pt x="15276" y="28639"/>
                    <a:pt x="18955" y="20371"/>
                    <a:pt x="24493" y="25001"/>
                  </a:cubicBezTo>
                  <a:cubicBezTo>
                    <a:pt x="29578" y="28804"/>
                    <a:pt x="36770" y="27771"/>
                    <a:pt x="40573" y="22728"/>
                  </a:cubicBezTo>
                  <a:cubicBezTo>
                    <a:pt x="41896" y="20992"/>
                    <a:pt x="42682" y="18883"/>
                    <a:pt x="42847" y="16734"/>
                  </a:cubicBezTo>
                  <a:cubicBezTo>
                    <a:pt x="44541" y="5491"/>
                    <a:pt x="17135" y="7351"/>
                    <a:pt x="14366" y="1067"/>
                  </a:cubicBezTo>
                  <a:close/>
                </a:path>
              </a:pathLst>
            </a:custGeom>
            <a:grpFill/>
            <a:ln w="6350" cap="flat">
              <a:solidFill>
                <a:schemeClr val="bg1"/>
              </a:solidFill>
              <a:prstDash val="solid"/>
              <a:miter/>
            </a:ln>
          </p:spPr>
          <p:txBody>
            <a:bodyPr rtlCol="0" anchor="ctr"/>
            <a:lstStyle/>
            <a:p>
              <a:endParaRPr lang="uk-UA"/>
            </a:p>
          </p:txBody>
        </p:sp>
        <p:sp>
          <p:nvSpPr>
            <p:cNvPr id="487" name="Freeform: Shape 486">
              <a:extLst>
                <a:ext uri="{FF2B5EF4-FFF2-40B4-BE49-F238E27FC236}">
                  <a16:creationId xmlns:a16="http://schemas.microsoft.com/office/drawing/2014/main" id="{62814DC3-A662-4F2A-BD3E-81FD78E8F1D7}"/>
                </a:ext>
              </a:extLst>
            </p:cNvPr>
            <p:cNvSpPr/>
            <p:nvPr/>
          </p:nvSpPr>
          <p:spPr>
            <a:xfrm>
              <a:off x="7933220" y="3360319"/>
              <a:ext cx="165935" cy="116035"/>
            </a:xfrm>
            <a:custGeom>
              <a:avLst/>
              <a:gdLst>
                <a:gd name="connsiteX0" fmla="*/ -23 w 165934"/>
                <a:gd name="connsiteY0" fmla="*/ 667 h 116035"/>
                <a:gd name="connsiteX1" fmla="*/ 26349 w 165934"/>
                <a:gd name="connsiteY1" fmla="*/ 31463 h 116035"/>
                <a:gd name="connsiteX2" fmla="*/ -23 w 165934"/>
                <a:gd name="connsiteY2" fmla="*/ 667 h 116035"/>
                <a:gd name="connsiteX3" fmla="*/ 40156 w 165934"/>
                <a:gd name="connsiteY3" fmla="*/ 27040 h 116035"/>
                <a:gd name="connsiteX4" fmla="*/ 58054 w 165934"/>
                <a:gd name="connsiteY4" fmla="*/ 41631 h 116035"/>
                <a:gd name="connsiteX5" fmla="*/ 40156 w 165934"/>
                <a:gd name="connsiteY5" fmla="*/ 27040 h 116035"/>
                <a:gd name="connsiteX6" fmla="*/ 110799 w 165934"/>
                <a:gd name="connsiteY6" fmla="*/ 64738 h 116035"/>
                <a:gd name="connsiteX7" fmla="*/ 81120 w 165934"/>
                <a:gd name="connsiteY7" fmla="*/ 48700 h 116035"/>
                <a:gd name="connsiteX8" fmla="*/ 110799 w 165934"/>
                <a:gd name="connsiteY8" fmla="*/ 64738 h 116035"/>
                <a:gd name="connsiteX9" fmla="*/ 106997 w 165934"/>
                <a:gd name="connsiteY9" fmla="*/ 84952 h 116035"/>
                <a:gd name="connsiteX10" fmla="*/ 128698 w 165934"/>
                <a:gd name="connsiteY10" fmla="*/ 96733 h 116035"/>
                <a:gd name="connsiteX11" fmla="*/ 106997 w 165934"/>
                <a:gd name="connsiteY11" fmla="*/ 84952 h 116035"/>
                <a:gd name="connsiteX12" fmla="*/ 145646 w 165934"/>
                <a:gd name="connsiteY12" fmla="*/ 105620 h 116035"/>
                <a:gd name="connsiteX13" fmla="*/ 164950 w 165934"/>
                <a:gd name="connsiteY13" fmla="*/ 115003 h 116035"/>
                <a:gd name="connsiteX14" fmla="*/ 145646 w 165934"/>
                <a:gd name="connsiteY14" fmla="*/ 105703 h 116035"/>
                <a:gd name="connsiteX15" fmla="*/ 129111 w 165934"/>
                <a:gd name="connsiteY15" fmla="*/ 63705 h 116035"/>
                <a:gd name="connsiteX16" fmla="*/ 146059 w 165934"/>
                <a:gd name="connsiteY16" fmla="*/ 92392 h 116035"/>
                <a:gd name="connsiteX17" fmla="*/ 129153 w 165934"/>
                <a:gd name="connsiteY17" fmla="*/ 63664 h 1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934" h="116035">
                  <a:moveTo>
                    <a:pt x="-23" y="667"/>
                  </a:moveTo>
                  <a:cubicBezTo>
                    <a:pt x="-1305" y="6330"/>
                    <a:pt x="18867" y="36216"/>
                    <a:pt x="26349" y="31463"/>
                  </a:cubicBezTo>
                  <a:cubicBezTo>
                    <a:pt x="40156" y="22658"/>
                    <a:pt x="1217" y="-4955"/>
                    <a:pt x="-23" y="667"/>
                  </a:cubicBezTo>
                  <a:close/>
                  <a:moveTo>
                    <a:pt x="40156" y="27040"/>
                  </a:moveTo>
                  <a:cubicBezTo>
                    <a:pt x="39660" y="29396"/>
                    <a:pt x="54747" y="43987"/>
                    <a:pt x="58054" y="41631"/>
                  </a:cubicBezTo>
                  <a:cubicBezTo>
                    <a:pt x="61361" y="39275"/>
                    <a:pt x="40982" y="22782"/>
                    <a:pt x="40156" y="27040"/>
                  </a:cubicBezTo>
                  <a:close/>
                  <a:moveTo>
                    <a:pt x="110799" y="64738"/>
                  </a:moveTo>
                  <a:cubicBezTo>
                    <a:pt x="115966" y="61432"/>
                    <a:pt x="81616" y="42623"/>
                    <a:pt x="81120" y="48700"/>
                  </a:cubicBezTo>
                  <a:cubicBezTo>
                    <a:pt x="80624" y="54776"/>
                    <a:pt x="105798" y="68004"/>
                    <a:pt x="110799" y="64738"/>
                  </a:cubicBezTo>
                  <a:close/>
                  <a:moveTo>
                    <a:pt x="106997" y="84952"/>
                  </a:moveTo>
                  <a:cubicBezTo>
                    <a:pt x="108898" y="94376"/>
                    <a:pt x="123035" y="100040"/>
                    <a:pt x="128698" y="96733"/>
                  </a:cubicBezTo>
                  <a:cubicBezTo>
                    <a:pt x="134361" y="93426"/>
                    <a:pt x="105095" y="75238"/>
                    <a:pt x="106997" y="84952"/>
                  </a:cubicBezTo>
                  <a:close/>
                  <a:moveTo>
                    <a:pt x="145646" y="105620"/>
                  </a:moveTo>
                  <a:cubicBezTo>
                    <a:pt x="146555" y="107976"/>
                    <a:pt x="158832" y="119261"/>
                    <a:pt x="164950" y="115003"/>
                  </a:cubicBezTo>
                  <a:cubicBezTo>
                    <a:pt x="171068" y="110746"/>
                    <a:pt x="144034" y="101652"/>
                    <a:pt x="145646" y="105703"/>
                  </a:cubicBezTo>
                  <a:close/>
                  <a:moveTo>
                    <a:pt x="129111" y="63705"/>
                  </a:moveTo>
                  <a:cubicBezTo>
                    <a:pt x="124399" y="74039"/>
                    <a:pt x="143249" y="91938"/>
                    <a:pt x="146059" y="92392"/>
                  </a:cubicBezTo>
                  <a:cubicBezTo>
                    <a:pt x="148870" y="92847"/>
                    <a:pt x="132790" y="55810"/>
                    <a:pt x="129153" y="63664"/>
                  </a:cubicBezTo>
                  <a:close/>
                </a:path>
              </a:pathLst>
            </a:custGeom>
            <a:grpFill/>
            <a:ln w="6350" cap="flat">
              <a:solidFill>
                <a:schemeClr val="bg1"/>
              </a:solidFill>
              <a:prstDash val="solid"/>
              <a:miter/>
            </a:ln>
          </p:spPr>
          <p:txBody>
            <a:bodyPr rtlCol="0" anchor="ctr"/>
            <a:lstStyle/>
            <a:p>
              <a:endParaRPr lang="uk-UA"/>
            </a:p>
          </p:txBody>
        </p:sp>
        <p:sp>
          <p:nvSpPr>
            <p:cNvPr id="488" name="Freeform: Shape 487">
              <a:extLst>
                <a:ext uri="{FF2B5EF4-FFF2-40B4-BE49-F238E27FC236}">
                  <a16:creationId xmlns:a16="http://schemas.microsoft.com/office/drawing/2014/main" id="{4ECB7F7F-9BD0-403B-B857-8A03285C66F8}"/>
                </a:ext>
              </a:extLst>
            </p:cNvPr>
            <p:cNvSpPr/>
            <p:nvPr/>
          </p:nvSpPr>
          <p:spPr>
            <a:xfrm>
              <a:off x="7933220" y="3360319"/>
              <a:ext cx="165935" cy="116035"/>
            </a:xfrm>
            <a:custGeom>
              <a:avLst/>
              <a:gdLst>
                <a:gd name="connsiteX0" fmla="*/ -23 w 165934"/>
                <a:gd name="connsiteY0" fmla="*/ 667 h 116035"/>
                <a:gd name="connsiteX1" fmla="*/ 26349 w 165934"/>
                <a:gd name="connsiteY1" fmla="*/ 31463 h 116035"/>
                <a:gd name="connsiteX2" fmla="*/ -23 w 165934"/>
                <a:gd name="connsiteY2" fmla="*/ 667 h 116035"/>
                <a:gd name="connsiteX3" fmla="*/ 40156 w 165934"/>
                <a:gd name="connsiteY3" fmla="*/ 27040 h 116035"/>
                <a:gd name="connsiteX4" fmla="*/ 58054 w 165934"/>
                <a:gd name="connsiteY4" fmla="*/ 41631 h 116035"/>
                <a:gd name="connsiteX5" fmla="*/ 40156 w 165934"/>
                <a:gd name="connsiteY5" fmla="*/ 27040 h 116035"/>
                <a:gd name="connsiteX6" fmla="*/ 110799 w 165934"/>
                <a:gd name="connsiteY6" fmla="*/ 64738 h 116035"/>
                <a:gd name="connsiteX7" fmla="*/ 81120 w 165934"/>
                <a:gd name="connsiteY7" fmla="*/ 48700 h 116035"/>
                <a:gd name="connsiteX8" fmla="*/ 110799 w 165934"/>
                <a:gd name="connsiteY8" fmla="*/ 64738 h 116035"/>
                <a:gd name="connsiteX9" fmla="*/ 106997 w 165934"/>
                <a:gd name="connsiteY9" fmla="*/ 84952 h 116035"/>
                <a:gd name="connsiteX10" fmla="*/ 128698 w 165934"/>
                <a:gd name="connsiteY10" fmla="*/ 96733 h 116035"/>
                <a:gd name="connsiteX11" fmla="*/ 106997 w 165934"/>
                <a:gd name="connsiteY11" fmla="*/ 84952 h 116035"/>
                <a:gd name="connsiteX12" fmla="*/ 145646 w 165934"/>
                <a:gd name="connsiteY12" fmla="*/ 105620 h 116035"/>
                <a:gd name="connsiteX13" fmla="*/ 164950 w 165934"/>
                <a:gd name="connsiteY13" fmla="*/ 115003 h 116035"/>
                <a:gd name="connsiteX14" fmla="*/ 145646 w 165934"/>
                <a:gd name="connsiteY14" fmla="*/ 105703 h 116035"/>
                <a:gd name="connsiteX15" fmla="*/ 129111 w 165934"/>
                <a:gd name="connsiteY15" fmla="*/ 63705 h 116035"/>
                <a:gd name="connsiteX16" fmla="*/ 146059 w 165934"/>
                <a:gd name="connsiteY16" fmla="*/ 92392 h 116035"/>
                <a:gd name="connsiteX17" fmla="*/ 129153 w 165934"/>
                <a:gd name="connsiteY17" fmla="*/ 63664 h 11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934" h="116035">
                  <a:moveTo>
                    <a:pt x="-23" y="667"/>
                  </a:moveTo>
                  <a:cubicBezTo>
                    <a:pt x="-1305" y="6330"/>
                    <a:pt x="18867" y="36216"/>
                    <a:pt x="26349" y="31463"/>
                  </a:cubicBezTo>
                  <a:cubicBezTo>
                    <a:pt x="40156" y="22658"/>
                    <a:pt x="1217" y="-4955"/>
                    <a:pt x="-23" y="667"/>
                  </a:cubicBezTo>
                  <a:close/>
                  <a:moveTo>
                    <a:pt x="40156" y="27040"/>
                  </a:moveTo>
                  <a:cubicBezTo>
                    <a:pt x="39660" y="29396"/>
                    <a:pt x="54747" y="43987"/>
                    <a:pt x="58054" y="41631"/>
                  </a:cubicBezTo>
                  <a:cubicBezTo>
                    <a:pt x="61361" y="39275"/>
                    <a:pt x="40982" y="22782"/>
                    <a:pt x="40156" y="27040"/>
                  </a:cubicBezTo>
                  <a:close/>
                  <a:moveTo>
                    <a:pt x="110799" y="64738"/>
                  </a:moveTo>
                  <a:cubicBezTo>
                    <a:pt x="115966" y="61432"/>
                    <a:pt x="81616" y="42623"/>
                    <a:pt x="81120" y="48700"/>
                  </a:cubicBezTo>
                  <a:cubicBezTo>
                    <a:pt x="80624" y="54776"/>
                    <a:pt x="105798" y="68004"/>
                    <a:pt x="110799" y="64738"/>
                  </a:cubicBezTo>
                  <a:close/>
                  <a:moveTo>
                    <a:pt x="106997" y="84952"/>
                  </a:moveTo>
                  <a:cubicBezTo>
                    <a:pt x="108898" y="94376"/>
                    <a:pt x="123035" y="100040"/>
                    <a:pt x="128698" y="96733"/>
                  </a:cubicBezTo>
                  <a:cubicBezTo>
                    <a:pt x="134361" y="93426"/>
                    <a:pt x="105095" y="75238"/>
                    <a:pt x="106997" y="84952"/>
                  </a:cubicBezTo>
                  <a:close/>
                  <a:moveTo>
                    <a:pt x="145646" y="105620"/>
                  </a:moveTo>
                  <a:cubicBezTo>
                    <a:pt x="146555" y="107976"/>
                    <a:pt x="158832" y="119261"/>
                    <a:pt x="164950" y="115003"/>
                  </a:cubicBezTo>
                  <a:cubicBezTo>
                    <a:pt x="171068" y="110746"/>
                    <a:pt x="144034" y="101652"/>
                    <a:pt x="145646" y="105703"/>
                  </a:cubicBezTo>
                  <a:close/>
                  <a:moveTo>
                    <a:pt x="129111" y="63705"/>
                  </a:moveTo>
                  <a:cubicBezTo>
                    <a:pt x="124399" y="74039"/>
                    <a:pt x="143249" y="91938"/>
                    <a:pt x="146059" y="92392"/>
                  </a:cubicBezTo>
                  <a:cubicBezTo>
                    <a:pt x="148870" y="92847"/>
                    <a:pt x="132790" y="55810"/>
                    <a:pt x="129153" y="63664"/>
                  </a:cubicBezTo>
                  <a:close/>
                </a:path>
              </a:pathLst>
            </a:custGeom>
            <a:grpFill/>
            <a:ln w="6350" cap="flat">
              <a:solidFill>
                <a:schemeClr val="bg1"/>
              </a:solidFill>
              <a:prstDash val="solid"/>
              <a:miter/>
            </a:ln>
          </p:spPr>
          <p:txBody>
            <a:bodyPr rtlCol="0" anchor="ctr"/>
            <a:lstStyle/>
            <a:p>
              <a:endParaRPr lang="uk-UA"/>
            </a:p>
          </p:txBody>
        </p:sp>
        <p:sp>
          <p:nvSpPr>
            <p:cNvPr id="489" name="Freeform: Shape 488">
              <a:extLst>
                <a:ext uri="{FF2B5EF4-FFF2-40B4-BE49-F238E27FC236}">
                  <a16:creationId xmlns:a16="http://schemas.microsoft.com/office/drawing/2014/main" id="{22908FC9-8C56-4104-BE9C-DC87BF1BB712}"/>
                </a:ext>
              </a:extLst>
            </p:cNvPr>
            <p:cNvSpPr/>
            <p:nvPr/>
          </p:nvSpPr>
          <p:spPr>
            <a:xfrm>
              <a:off x="7039822" y="3471849"/>
              <a:ext cx="867121" cy="771526"/>
            </a:xfrm>
            <a:custGeom>
              <a:avLst/>
              <a:gdLst>
                <a:gd name="connsiteX0" fmla="*/ 865263 w 867117"/>
                <a:gd name="connsiteY0" fmla="*/ 386454 h 771529"/>
                <a:gd name="connsiteX1" fmla="*/ 860054 w 867117"/>
                <a:gd name="connsiteY1" fmla="*/ 370912 h 771529"/>
                <a:gd name="connsiteX2" fmla="*/ 859145 w 867117"/>
                <a:gd name="connsiteY2" fmla="*/ 335569 h 771529"/>
                <a:gd name="connsiteX3" fmla="*/ 853978 w 867117"/>
                <a:gd name="connsiteY3" fmla="*/ 331436 h 771529"/>
                <a:gd name="connsiteX4" fmla="*/ 839841 w 867117"/>
                <a:gd name="connsiteY4" fmla="*/ 314901 h 771529"/>
                <a:gd name="connsiteX5" fmla="*/ 823306 w 867117"/>
                <a:gd name="connsiteY5" fmla="*/ 298863 h 771529"/>
                <a:gd name="connsiteX6" fmla="*/ 812931 w 867117"/>
                <a:gd name="connsiteY6" fmla="*/ 288983 h 771529"/>
                <a:gd name="connsiteX7" fmla="*/ 805408 w 867117"/>
                <a:gd name="connsiteY7" fmla="*/ 266868 h 771529"/>
                <a:gd name="connsiteX8" fmla="*/ 796934 w 867117"/>
                <a:gd name="connsiteY8" fmla="*/ 259800 h 771529"/>
                <a:gd name="connsiteX9" fmla="*/ 784533 w 867117"/>
                <a:gd name="connsiteY9" fmla="*/ 260751 h 771529"/>
                <a:gd name="connsiteX10" fmla="*/ 779325 w 867117"/>
                <a:gd name="connsiteY10" fmla="*/ 246159 h 771529"/>
                <a:gd name="connsiteX11" fmla="*/ 771347 w 867117"/>
                <a:gd name="connsiteY11" fmla="*/ 230616 h 771529"/>
                <a:gd name="connsiteX12" fmla="*/ 764279 w 867117"/>
                <a:gd name="connsiteY12" fmla="*/ 215033 h 771529"/>
                <a:gd name="connsiteX13" fmla="*/ 715295 w 867117"/>
                <a:gd name="connsiteY13" fmla="*/ 186345 h 771529"/>
                <a:gd name="connsiteX14" fmla="*/ 710128 w 867117"/>
                <a:gd name="connsiteY14" fmla="*/ 171754 h 771529"/>
                <a:gd name="connsiteX15" fmla="*/ 704920 w 867117"/>
                <a:gd name="connsiteY15" fmla="*/ 145836 h 771529"/>
                <a:gd name="connsiteX16" fmla="*/ 692229 w 867117"/>
                <a:gd name="connsiteY16" fmla="*/ 123721 h 771529"/>
                <a:gd name="connsiteX17" fmla="*/ 689419 w 867117"/>
                <a:gd name="connsiteY17" fmla="*/ 97803 h 771529"/>
                <a:gd name="connsiteX18" fmla="*/ 675281 w 867117"/>
                <a:gd name="connsiteY18" fmla="*/ 80855 h 771529"/>
                <a:gd name="connsiteX19" fmla="*/ 658747 w 867117"/>
                <a:gd name="connsiteY19" fmla="*/ 81310 h 771529"/>
                <a:gd name="connsiteX20" fmla="*/ 652133 w 867117"/>
                <a:gd name="connsiteY20" fmla="*/ 60146 h 771529"/>
                <a:gd name="connsiteX21" fmla="*/ 642254 w 867117"/>
                <a:gd name="connsiteY21" fmla="*/ 26208 h 771529"/>
                <a:gd name="connsiteX22" fmla="*/ 631920 w 867117"/>
                <a:gd name="connsiteY22" fmla="*/ 332 h 771529"/>
                <a:gd name="connsiteX23" fmla="*/ 618237 w 867117"/>
                <a:gd name="connsiteY23" fmla="*/ 15874 h 771529"/>
                <a:gd name="connsiteX24" fmla="*/ 613070 w 867117"/>
                <a:gd name="connsiteY24" fmla="*/ 32822 h 771529"/>
                <a:gd name="connsiteX25" fmla="*/ 610218 w 867117"/>
                <a:gd name="connsiteY25" fmla="*/ 56343 h 771529"/>
                <a:gd name="connsiteX26" fmla="*/ 608358 w 867117"/>
                <a:gd name="connsiteY26" fmla="*/ 94041 h 771529"/>
                <a:gd name="connsiteX27" fmla="*/ 601785 w 867117"/>
                <a:gd name="connsiteY27" fmla="*/ 126532 h 771529"/>
                <a:gd name="connsiteX28" fmla="*/ 583846 w 867117"/>
                <a:gd name="connsiteY28" fmla="*/ 151333 h 771529"/>
                <a:gd name="connsiteX29" fmla="*/ 557969 w 867117"/>
                <a:gd name="connsiteY29" fmla="*/ 140503 h 771529"/>
                <a:gd name="connsiteX30" fmla="*/ 539119 w 867117"/>
                <a:gd name="connsiteY30" fmla="*/ 131533 h 771529"/>
                <a:gd name="connsiteX31" fmla="*/ 518451 w 867117"/>
                <a:gd name="connsiteY31" fmla="*/ 114999 h 771529"/>
                <a:gd name="connsiteX32" fmla="*/ 496791 w 867117"/>
                <a:gd name="connsiteY32" fmla="*/ 107476 h 771529"/>
                <a:gd name="connsiteX33" fmla="*/ 482654 w 867117"/>
                <a:gd name="connsiteY33" fmla="*/ 91479 h 771529"/>
                <a:gd name="connsiteX34" fmla="*/ 484556 w 867117"/>
                <a:gd name="connsiteY34" fmla="*/ 81103 h 771529"/>
                <a:gd name="connsiteX35" fmla="*/ 486416 w 867117"/>
                <a:gd name="connsiteY35" fmla="*/ 63204 h 771529"/>
                <a:gd name="connsiteX36" fmla="*/ 500098 w 867117"/>
                <a:gd name="connsiteY36" fmla="*/ 53325 h 771529"/>
                <a:gd name="connsiteX37" fmla="*/ 507167 w 867117"/>
                <a:gd name="connsiteY37" fmla="*/ 39188 h 771529"/>
                <a:gd name="connsiteX38" fmla="*/ 502454 w 867117"/>
                <a:gd name="connsiteY38" fmla="*/ 28854 h 771529"/>
                <a:gd name="connsiteX39" fmla="*/ 494435 w 867117"/>
                <a:gd name="connsiteY39" fmla="*/ 37121 h 771529"/>
                <a:gd name="connsiteX40" fmla="*/ 486416 w 867117"/>
                <a:gd name="connsiteY40" fmla="*/ 25795 h 771529"/>
                <a:gd name="connsiteX41" fmla="*/ 470419 w 867117"/>
                <a:gd name="connsiteY41" fmla="*/ 32409 h 771529"/>
                <a:gd name="connsiteX42" fmla="*/ 429082 w 867117"/>
                <a:gd name="connsiteY42" fmla="*/ 19677 h 771529"/>
                <a:gd name="connsiteX43" fmla="*/ 409324 w 867117"/>
                <a:gd name="connsiteY43" fmla="*/ 7277 h 771529"/>
                <a:gd name="connsiteX44" fmla="*/ 417343 w 867117"/>
                <a:gd name="connsiteY44" fmla="*/ 21414 h 771529"/>
                <a:gd name="connsiteX45" fmla="*/ 384853 w 867117"/>
                <a:gd name="connsiteY45" fmla="*/ 31293 h 771529"/>
                <a:gd name="connsiteX46" fmla="*/ 378735 w 867117"/>
                <a:gd name="connsiteY46" fmla="*/ 37411 h 771529"/>
                <a:gd name="connsiteX47" fmla="*/ 363647 w 867117"/>
                <a:gd name="connsiteY47" fmla="*/ 56715 h 771529"/>
                <a:gd name="connsiteX48" fmla="*/ 355380 w 867117"/>
                <a:gd name="connsiteY48" fmla="*/ 72257 h 771529"/>
                <a:gd name="connsiteX49" fmla="*/ 356330 w 867117"/>
                <a:gd name="connsiteY49" fmla="*/ 90156 h 771529"/>
                <a:gd name="connsiteX50" fmla="*/ 345459 w 867117"/>
                <a:gd name="connsiteY50" fmla="*/ 92512 h 771529"/>
                <a:gd name="connsiteX51" fmla="*/ 331818 w 867117"/>
                <a:gd name="connsiteY51" fmla="*/ 93463 h 771529"/>
                <a:gd name="connsiteX52" fmla="*/ 324749 w 867117"/>
                <a:gd name="connsiteY52" fmla="*/ 88750 h 771529"/>
                <a:gd name="connsiteX53" fmla="*/ 313010 w 867117"/>
                <a:gd name="connsiteY53" fmla="*/ 78871 h 771529"/>
                <a:gd name="connsiteX54" fmla="*/ 295070 w 867117"/>
                <a:gd name="connsiteY54" fmla="*/ 65685 h 771529"/>
                <a:gd name="connsiteX55" fmla="*/ 282669 w 867117"/>
                <a:gd name="connsiteY55" fmla="*/ 72753 h 771529"/>
                <a:gd name="connsiteX56" fmla="*/ 276097 w 867117"/>
                <a:gd name="connsiteY56" fmla="*/ 82633 h 771529"/>
                <a:gd name="connsiteX57" fmla="*/ 259562 w 867117"/>
                <a:gd name="connsiteY57" fmla="*/ 83087 h 771529"/>
                <a:gd name="connsiteX58" fmla="*/ 255801 w 867117"/>
                <a:gd name="connsiteY58" fmla="*/ 92512 h 771529"/>
                <a:gd name="connsiteX59" fmla="*/ 245921 w 867117"/>
                <a:gd name="connsiteY59" fmla="*/ 99580 h 771529"/>
                <a:gd name="connsiteX60" fmla="*/ 241788 w 867117"/>
                <a:gd name="connsiteY60" fmla="*/ 120249 h 771529"/>
                <a:gd name="connsiteX61" fmla="*/ 226245 w 867117"/>
                <a:gd name="connsiteY61" fmla="*/ 118843 h 771529"/>
                <a:gd name="connsiteX62" fmla="*/ 229552 w 867117"/>
                <a:gd name="connsiteY62" fmla="*/ 134840 h 771529"/>
                <a:gd name="connsiteX63" fmla="*/ 222938 w 867117"/>
                <a:gd name="connsiteY63" fmla="*/ 145670 h 771529"/>
                <a:gd name="connsiteX64" fmla="*/ 214671 w 867117"/>
                <a:gd name="connsiteY64" fmla="*/ 129673 h 771529"/>
                <a:gd name="connsiteX65" fmla="*/ 198136 w 867117"/>
                <a:gd name="connsiteY65" fmla="*/ 137941 h 771529"/>
                <a:gd name="connsiteX66" fmla="*/ 197186 w 867117"/>
                <a:gd name="connsiteY66" fmla="*/ 162742 h 771529"/>
                <a:gd name="connsiteX67" fmla="*/ 166555 w 867117"/>
                <a:gd name="connsiteY67" fmla="*/ 192876 h 771529"/>
                <a:gd name="connsiteX68" fmla="*/ 128898 w 867117"/>
                <a:gd name="connsiteY68" fmla="*/ 203252 h 771529"/>
                <a:gd name="connsiteX69" fmla="*/ 108644 w 867117"/>
                <a:gd name="connsiteY69" fmla="*/ 209824 h 771529"/>
                <a:gd name="connsiteX70" fmla="*/ 88389 w 867117"/>
                <a:gd name="connsiteY70" fmla="*/ 218794 h 771529"/>
                <a:gd name="connsiteX71" fmla="*/ 62967 w 867117"/>
                <a:gd name="connsiteY71" fmla="*/ 224912 h 771529"/>
                <a:gd name="connsiteX72" fmla="*/ 36594 w 867117"/>
                <a:gd name="connsiteY72" fmla="*/ 239504 h 771529"/>
                <a:gd name="connsiteX73" fmla="*/ 25310 w 867117"/>
                <a:gd name="connsiteY73" fmla="*/ 255046 h 771529"/>
                <a:gd name="connsiteX74" fmla="*/ 22953 w 867117"/>
                <a:gd name="connsiteY74" fmla="*/ 241860 h 771529"/>
                <a:gd name="connsiteX75" fmla="*/ 12123 w 867117"/>
                <a:gd name="connsiteY75" fmla="*/ 257402 h 771529"/>
                <a:gd name="connsiteX76" fmla="*/ 13074 w 867117"/>
                <a:gd name="connsiteY76" fmla="*/ 281419 h 771529"/>
                <a:gd name="connsiteX77" fmla="*/ 9313 w 867117"/>
                <a:gd name="connsiteY77" fmla="*/ 315314 h 771529"/>
                <a:gd name="connsiteX78" fmla="*/ 21713 w 867117"/>
                <a:gd name="connsiteY78" fmla="*/ 343589 h 771529"/>
                <a:gd name="connsiteX79" fmla="*/ 9023 w 867117"/>
                <a:gd name="connsiteY79" fmla="*/ 332759 h 771529"/>
                <a:gd name="connsiteX80" fmla="*/ 15141 w 867117"/>
                <a:gd name="connsiteY80" fmla="*/ 347805 h 771529"/>
                <a:gd name="connsiteX81" fmla="*/ 53 w 867117"/>
                <a:gd name="connsiteY81" fmla="*/ 336520 h 771529"/>
                <a:gd name="connsiteX82" fmla="*/ 21713 w 867117"/>
                <a:gd name="connsiteY82" fmla="*/ 384553 h 771529"/>
                <a:gd name="connsiteX83" fmla="*/ 39653 w 867117"/>
                <a:gd name="connsiteY83" fmla="*/ 424566 h 771529"/>
                <a:gd name="connsiteX84" fmla="*/ 58461 w 867117"/>
                <a:gd name="connsiteY84" fmla="*/ 473095 h 771529"/>
                <a:gd name="connsiteX85" fmla="*/ 53749 w 867117"/>
                <a:gd name="connsiteY85" fmla="*/ 501328 h 771529"/>
                <a:gd name="connsiteX86" fmla="*/ 41348 w 867117"/>
                <a:gd name="connsiteY86" fmla="*/ 518772 h 771529"/>
                <a:gd name="connsiteX87" fmla="*/ 47011 w 867117"/>
                <a:gd name="connsiteY87" fmla="*/ 532867 h 771529"/>
                <a:gd name="connsiteX88" fmla="*/ 62554 w 867117"/>
                <a:gd name="connsiteY88" fmla="*/ 546550 h 771529"/>
                <a:gd name="connsiteX89" fmla="*/ 103890 w 867117"/>
                <a:gd name="connsiteY89" fmla="*/ 550683 h 771529"/>
                <a:gd name="connsiteX90" fmla="*/ 125096 w 867117"/>
                <a:gd name="connsiteY90" fmla="*/ 537993 h 771529"/>
                <a:gd name="connsiteX91" fmla="*/ 140142 w 867117"/>
                <a:gd name="connsiteY91" fmla="*/ 527618 h 771529"/>
                <a:gd name="connsiteX92" fmla="*/ 194788 w 867117"/>
                <a:gd name="connsiteY92" fmla="*/ 524311 h 771529"/>
                <a:gd name="connsiteX93" fmla="*/ 234347 w 867117"/>
                <a:gd name="connsiteY93" fmla="*/ 507776 h 771529"/>
                <a:gd name="connsiteX94" fmla="*/ 262580 w 867117"/>
                <a:gd name="connsiteY94" fmla="*/ 491738 h 771529"/>
                <a:gd name="connsiteX95" fmla="*/ 294161 w 867117"/>
                <a:gd name="connsiteY95" fmla="*/ 485620 h 771529"/>
                <a:gd name="connsiteX96" fmla="*/ 341243 w 867117"/>
                <a:gd name="connsiteY96" fmla="*/ 471979 h 771529"/>
                <a:gd name="connsiteX97" fmla="*/ 385969 w 867117"/>
                <a:gd name="connsiteY97" fmla="*/ 466316 h 771529"/>
                <a:gd name="connsiteX98" fmla="*/ 411887 w 867117"/>
                <a:gd name="connsiteY98" fmla="*/ 479047 h 771529"/>
                <a:gd name="connsiteX99" fmla="*/ 436688 w 867117"/>
                <a:gd name="connsiteY99" fmla="*/ 482313 h 771529"/>
                <a:gd name="connsiteX100" fmla="*/ 449089 w 867117"/>
                <a:gd name="connsiteY100" fmla="*/ 488431 h 771529"/>
                <a:gd name="connsiteX101" fmla="*/ 450495 w 867117"/>
                <a:gd name="connsiteY101" fmla="*/ 501659 h 771529"/>
                <a:gd name="connsiteX102" fmla="*/ 469344 w 867117"/>
                <a:gd name="connsiteY102" fmla="*/ 519516 h 771529"/>
                <a:gd name="connsiteX103" fmla="*/ 474511 w 867117"/>
                <a:gd name="connsiteY103" fmla="*/ 543078 h 771529"/>
                <a:gd name="connsiteX104" fmla="*/ 491955 w 867117"/>
                <a:gd name="connsiteY104" fmla="*/ 536960 h 771529"/>
                <a:gd name="connsiteX105" fmla="*/ 513119 w 867117"/>
                <a:gd name="connsiteY105" fmla="*/ 520963 h 771529"/>
                <a:gd name="connsiteX106" fmla="*/ 531018 w 867117"/>
                <a:gd name="connsiteY106" fmla="*/ 502113 h 771529"/>
                <a:gd name="connsiteX107" fmla="*/ 522089 w 867117"/>
                <a:gd name="connsiteY107" fmla="*/ 532248 h 771529"/>
                <a:gd name="connsiteX108" fmla="*/ 508903 w 867117"/>
                <a:gd name="connsiteY108" fmla="*/ 548782 h 771529"/>
                <a:gd name="connsiteX109" fmla="*/ 528662 w 867117"/>
                <a:gd name="connsiteY109" fmla="*/ 546880 h 771529"/>
                <a:gd name="connsiteX110" fmla="*/ 540442 w 867117"/>
                <a:gd name="connsiteY110" fmla="*/ 540763 h 771529"/>
                <a:gd name="connsiteX111" fmla="*/ 537631 w 867117"/>
                <a:gd name="connsiteY111" fmla="*/ 564324 h 771529"/>
                <a:gd name="connsiteX112" fmla="*/ 553174 w 867117"/>
                <a:gd name="connsiteY112" fmla="*/ 563374 h 771529"/>
                <a:gd name="connsiteX113" fmla="*/ 571031 w 867117"/>
                <a:gd name="connsiteY113" fmla="*/ 592557 h 771529"/>
                <a:gd name="connsiteX114" fmla="*/ 582358 w 867117"/>
                <a:gd name="connsiteY114" fmla="*/ 619880 h 771529"/>
                <a:gd name="connsiteX115" fmla="*/ 604018 w 867117"/>
                <a:gd name="connsiteY115" fmla="*/ 629305 h 771529"/>
                <a:gd name="connsiteX116" fmla="*/ 646883 w 867117"/>
                <a:gd name="connsiteY116" fmla="*/ 644393 h 771529"/>
                <a:gd name="connsiteX117" fmla="*/ 673711 w 867117"/>
                <a:gd name="connsiteY117" fmla="*/ 628809 h 771529"/>
                <a:gd name="connsiteX118" fmla="*/ 682681 w 867117"/>
                <a:gd name="connsiteY118" fmla="*/ 632116 h 771529"/>
                <a:gd name="connsiteX119" fmla="*/ 686442 w 867117"/>
                <a:gd name="connsiteY119" fmla="*/ 638730 h 771529"/>
                <a:gd name="connsiteX120" fmla="*/ 692064 w 867117"/>
                <a:gd name="connsiteY120" fmla="*/ 634596 h 771529"/>
                <a:gd name="connsiteX121" fmla="*/ 706201 w 867117"/>
                <a:gd name="connsiteY121" fmla="*/ 647328 h 771529"/>
                <a:gd name="connsiteX122" fmla="*/ 713269 w 867117"/>
                <a:gd name="connsiteY122" fmla="*/ 652495 h 771529"/>
                <a:gd name="connsiteX123" fmla="*/ 722694 w 867117"/>
                <a:gd name="connsiteY123" fmla="*/ 640714 h 771529"/>
                <a:gd name="connsiteX124" fmla="*/ 742949 w 867117"/>
                <a:gd name="connsiteY124" fmla="*/ 626122 h 771529"/>
                <a:gd name="connsiteX125" fmla="*/ 787220 w 867117"/>
                <a:gd name="connsiteY125" fmla="*/ 618103 h 771529"/>
                <a:gd name="connsiteX126" fmla="*/ 794247 w 867117"/>
                <a:gd name="connsiteY126" fmla="*/ 575278 h 771529"/>
                <a:gd name="connsiteX127" fmla="*/ 810286 w 867117"/>
                <a:gd name="connsiteY127" fmla="*/ 542788 h 771529"/>
                <a:gd name="connsiteX128" fmla="*/ 832897 w 867117"/>
                <a:gd name="connsiteY128" fmla="*/ 497318 h 771529"/>
                <a:gd name="connsiteX129" fmla="*/ 845587 w 867117"/>
                <a:gd name="connsiteY129" fmla="*/ 482685 h 771529"/>
                <a:gd name="connsiteX130" fmla="*/ 856913 w 867117"/>
                <a:gd name="connsiteY130" fmla="*/ 453047 h 771529"/>
                <a:gd name="connsiteX131" fmla="*/ 862080 w 867117"/>
                <a:gd name="connsiteY131" fmla="*/ 426178 h 771529"/>
                <a:gd name="connsiteX132" fmla="*/ 864436 w 867117"/>
                <a:gd name="connsiteY132" fmla="*/ 405014 h 771529"/>
                <a:gd name="connsiteX133" fmla="*/ 865263 w 867117"/>
                <a:gd name="connsiteY133" fmla="*/ 386454 h 771529"/>
                <a:gd name="connsiteX134" fmla="*/ 393409 w 867117"/>
                <a:gd name="connsiteY134" fmla="*/ 17693 h 771529"/>
                <a:gd name="connsiteX135" fmla="*/ 366086 w 867117"/>
                <a:gd name="connsiteY135" fmla="*/ 24307 h 771529"/>
                <a:gd name="connsiteX136" fmla="*/ 393409 w 867117"/>
                <a:gd name="connsiteY136" fmla="*/ 17693 h 771529"/>
                <a:gd name="connsiteX137" fmla="*/ 499354 w 867117"/>
                <a:gd name="connsiteY137" fmla="*/ 575278 h 771529"/>
                <a:gd name="connsiteX138" fmla="*/ 524776 w 867117"/>
                <a:gd name="connsiteY138" fmla="*/ 571972 h 771529"/>
                <a:gd name="connsiteX139" fmla="*/ 499354 w 867117"/>
                <a:gd name="connsiteY139" fmla="*/ 575278 h 771529"/>
                <a:gd name="connsiteX140" fmla="*/ 712194 w 867117"/>
                <a:gd name="connsiteY140" fmla="*/ 706190 h 771529"/>
                <a:gd name="connsiteX141" fmla="*/ 675943 w 867117"/>
                <a:gd name="connsiteY141" fmla="*/ 695856 h 771529"/>
                <a:gd name="connsiteX142" fmla="*/ 685822 w 867117"/>
                <a:gd name="connsiteY142" fmla="*/ 738226 h 771529"/>
                <a:gd name="connsiteX143" fmla="*/ 714096 w 867117"/>
                <a:gd name="connsiteY143" fmla="*/ 771295 h 771529"/>
                <a:gd name="connsiteX144" fmla="*/ 725877 w 867117"/>
                <a:gd name="connsiteY144" fmla="*/ 763028 h 771529"/>
                <a:gd name="connsiteX145" fmla="*/ 730589 w 867117"/>
                <a:gd name="connsiteY145" fmla="*/ 752198 h 771529"/>
                <a:gd name="connsiteX146" fmla="*/ 742990 w 867117"/>
                <a:gd name="connsiteY146" fmla="*/ 754554 h 771529"/>
                <a:gd name="connsiteX147" fmla="*/ 749108 w 867117"/>
                <a:gd name="connsiteY147" fmla="*/ 731488 h 771529"/>
                <a:gd name="connsiteX148" fmla="*/ 748157 w 867117"/>
                <a:gd name="connsiteY148" fmla="*/ 698998 h 771529"/>
                <a:gd name="connsiteX149" fmla="*/ 712194 w 867117"/>
                <a:gd name="connsiteY149" fmla="*/ 706190 h 77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867117" h="771529">
                  <a:moveTo>
                    <a:pt x="865263" y="386454"/>
                  </a:moveTo>
                  <a:cubicBezTo>
                    <a:pt x="869025" y="383602"/>
                    <a:pt x="863362" y="368556"/>
                    <a:pt x="860054" y="370912"/>
                  </a:cubicBezTo>
                  <a:cubicBezTo>
                    <a:pt x="856748" y="373268"/>
                    <a:pt x="856789" y="347350"/>
                    <a:pt x="859145" y="335569"/>
                  </a:cubicBezTo>
                  <a:cubicBezTo>
                    <a:pt x="861501" y="323788"/>
                    <a:pt x="860054" y="325194"/>
                    <a:pt x="853978" y="331436"/>
                  </a:cubicBezTo>
                  <a:cubicBezTo>
                    <a:pt x="847902" y="337678"/>
                    <a:pt x="841247" y="319655"/>
                    <a:pt x="839841" y="314901"/>
                  </a:cubicBezTo>
                  <a:cubicBezTo>
                    <a:pt x="838436" y="310147"/>
                    <a:pt x="831326" y="297003"/>
                    <a:pt x="823306" y="298863"/>
                  </a:cubicBezTo>
                  <a:cubicBezTo>
                    <a:pt x="815287" y="300723"/>
                    <a:pt x="820454" y="287578"/>
                    <a:pt x="812931" y="288983"/>
                  </a:cubicBezTo>
                  <a:cubicBezTo>
                    <a:pt x="805408" y="290389"/>
                    <a:pt x="804003" y="278153"/>
                    <a:pt x="805408" y="266868"/>
                  </a:cubicBezTo>
                  <a:cubicBezTo>
                    <a:pt x="806813" y="255583"/>
                    <a:pt x="800241" y="264512"/>
                    <a:pt x="796934" y="259800"/>
                  </a:cubicBezTo>
                  <a:cubicBezTo>
                    <a:pt x="793627" y="255087"/>
                    <a:pt x="789865" y="258849"/>
                    <a:pt x="784533" y="260751"/>
                  </a:cubicBezTo>
                  <a:cubicBezTo>
                    <a:pt x="779201" y="262652"/>
                    <a:pt x="777919" y="250871"/>
                    <a:pt x="779325" y="246159"/>
                  </a:cubicBezTo>
                  <a:cubicBezTo>
                    <a:pt x="780730" y="241447"/>
                    <a:pt x="778415" y="235783"/>
                    <a:pt x="771347" y="230616"/>
                  </a:cubicBezTo>
                  <a:cubicBezTo>
                    <a:pt x="765891" y="227475"/>
                    <a:pt x="763038" y="221204"/>
                    <a:pt x="764279" y="215033"/>
                  </a:cubicBezTo>
                  <a:cubicBezTo>
                    <a:pt x="764733" y="208956"/>
                    <a:pt x="724223" y="188205"/>
                    <a:pt x="715295" y="186345"/>
                  </a:cubicBezTo>
                  <a:cubicBezTo>
                    <a:pt x="706366" y="184485"/>
                    <a:pt x="713889" y="175019"/>
                    <a:pt x="710128" y="171754"/>
                  </a:cubicBezTo>
                  <a:cubicBezTo>
                    <a:pt x="706366" y="168488"/>
                    <a:pt x="704920" y="156211"/>
                    <a:pt x="704920" y="145836"/>
                  </a:cubicBezTo>
                  <a:cubicBezTo>
                    <a:pt x="704920" y="135460"/>
                    <a:pt x="691733" y="132195"/>
                    <a:pt x="692229" y="123721"/>
                  </a:cubicBezTo>
                  <a:cubicBezTo>
                    <a:pt x="692725" y="115247"/>
                    <a:pt x="688467" y="107186"/>
                    <a:pt x="689419" y="97803"/>
                  </a:cubicBezTo>
                  <a:cubicBezTo>
                    <a:pt x="690369" y="88420"/>
                    <a:pt x="675736" y="86022"/>
                    <a:pt x="675281" y="80855"/>
                  </a:cubicBezTo>
                  <a:cubicBezTo>
                    <a:pt x="674827" y="75688"/>
                    <a:pt x="667014" y="80359"/>
                    <a:pt x="658747" y="81310"/>
                  </a:cubicBezTo>
                  <a:cubicBezTo>
                    <a:pt x="650480" y="82260"/>
                    <a:pt x="651223" y="70976"/>
                    <a:pt x="652133" y="60146"/>
                  </a:cubicBezTo>
                  <a:cubicBezTo>
                    <a:pt x="653042" y="49316"/>
                    <a:pt x="648867" y="31210"/>
                    <a:pt x="642254" y="26208"/>
                  </a:cubicBezTo>
                  <a:cubicBezTo>
                    <a:pt x="635640" y="21207"/>
                    <a:pt x="635185" y="3143"/>
                    <a:pt x="631920" y="332"/>
                  </a:cubicBezTo>
                  <a:cubicBezTo>
                    <a:pt x="628654" y="-2479"/>
                    <a:pt x="617783" y="9757"/>
                    <a:pt x="618237" y="15874"/>
                  </a:cubicBezTo>
                  <a:cubicBezTo>
                    <a:pt x="619106" y="22009"/>
                    <a:pt x="617204" y="28213"/>
                    <a:pt x="613070" y="32822"/>
                  </a:cubicBezTo>
                  <a:cubicBezTo>
                    <a:pt x="608936" y="36584"/>
                    <a:pt x="615881" y="51176"/>
                    <a:pt x="610218" y="56343"/>
                  </a:cubicBezTo>
                  <a:cubicBezTo>
                    <a:pt x="604555" y="61510"/>
                    <a:pt x="609764" y="82260"/>
                    <a:pt x="608358" y="94041"/>
                  </a:cubicBezTo>
                  <a:cubicBezTo>
                    <a:pt x="606952" y="105822"/>
                    <a:pt x="607407" y="118512"/>
                    <a:pt x="601785" y="126532"/>
                  </a:cubicBezTo>
                  <a:cubicBezTo>
                    <a:pt x="596164" y="134551"/>
                    <a:pt x="595172" y="147200"/>
                    <a:pt x="583846" y="151333"/>
                  </a:cubicBezTo>
                  <a:cubicBezTo>
                    <a:pt x="572519" y="155467"/>
                    <a:pt x="557514" y="146621"/>
                    <a:pt x="557969" y="140503"/>
                  </a:cubicBezTo>
                  <a:cubicBezTo>
                    <a:pt x="558424" y="134386"/>
                    <a:pt x="545568" y="130583"/>
                    <a:pt x="539119" y="131533"/>
                  </a:cubicBezTo>
                  <a:cubicBezTo>
                    <a:pt x="532671" y="132484"/>
                    <a:pt x="528785" y="123266"/>
                    <a:pt x="518451" y="114999"/>
                  </a:cubicBezTo>
                  <a:cubicBezTo>
                    <a:pt x="508117" y="106732"/>
                    <a:pt x="500098" y="116900"/>
                    <a:pt x="496791" y="107476"/>
                  </a:cubicBezTo>
                  <a:cubicBezTo>
                    <a:pt x="493484" y="98051"/>
                    <a:pt x="490177" y="96646"/>
                    <a:pt x="482654" y="91479"/>
                  </a:cubicBezTo>
                  <a:cubicBezTo>
                    <a:pt x="475131" y="86312"/>
                    <a:pt x="477487" y="86312"/>
                    <a:pt x="484556" y="81103"/>
                  </a:cubicBezTo>
                  <a:cubicBezTo>
                    <a:pt x="491624" y="75895"/>
                    <a:pt x="490177" y="69322"/>
                    <a:pt x="486416" y="63204"/>
                  </a:cubicBezTo>
                  <a:cubicBezTo>
                    <a:pt x="482654" y="57087"/>
                    <a:pt x="490549" y="58492"/>
                    <a:pt x="500098" y="53325"/>
                  </a:cubicBezTo>
                  <a:cubicBezTo>
                    <a:pt x="509647" y="48158"/>
                    <a:pt x="500098" y="42040"/>
                    <a:pt x="507167" y="39188"/>
                  </a:cubicBezTo>
                  <a:cubicBezTo>
                    <a:pt x="514235" y="36336"/>
                    <a:pt x="509978" y="30260"/>
                    <a:pt x="502454" y="28854"/>
                  </a:cubicBezTo>
                  <a:cubicBezTo>
                    <a:pt x="494931" y="27448"/>
                    <a:pt x="497246" y="36377"/>
                    <a:pt x="494435" y="37121"/>
                  </a:cubicBezTo>
                  <a:cubicBezTo>
                    <a:pt x="491624" y="37865"/>
                    <a:pt x="488772" y="25341"/>
                    <a:pt x="486416" y="25795"/>
                  </a:cubicBezTo>
                  <a:cubicBezTo>
                    <a:pt x="484060" y="26250"/>
                    <a:pt x="475131" y="38527"/>
                    <a:pt x="470419" y="32409"/>
                  </a:cubicBezTo>
                  <a:cubicBezTo>
                    <a:pt x="465706" y="26291"/>
                    <a:pt x="439334" y="21083"/>
                    <a:pt x="429082" y="19677"/>
                  </a:cubicBezTo>
                  <a:cubicBezTo>
                    <a:pt x="418831" y="18272"/>
                    <a:pt x="415442" y="5086"/>
                    <a:pt x="409324" y="7277"/>
                  </a:cubicBezTo>
                  <a:cubicBezTo>
                    <a:pt x="403206" y="9467"/>
                    <a:pt x="410275" y="13849"/>
                    <a:pt x="417343" y="21414"/>
                  </a:cubicBezTo>
                  <a:cubicBezTo>
                    <a:pt x="424411" y="28978"/>
                    <a:pt x="393781" y="34104"/>
                    <a:pt x="384853" y="31293"/>
                  </a:cubicBezTo>
                  <a:cubicBezTo>
                    <a:pt x="375924" y="28482"/>
                    <a:pt x="386258" y="37907"/>
                    <a:pt x="378735" y="37411"/>
                  </a:cubicBezTo>
                  <a:cubicBezTo>
                    <a:pt x="371211" y="36915"/>
                    <a:pt x="369765" y="50142"/>
                    <a:pt x="363647" y="56715"/>
                  </a:cubicBezTo>
                  <a:cubicBezTo>
                    <a:pt x="357529" y="63287"/>
                    <a:pt x="361746" y="68041"/>
                    <a:pt x="355380" y="72257"/>
                  </a:cubicBezTo>
                  <a:cubicBezTo>
                    <a:pt x="349014" y="76474"/>
                    <a:pt x="348311" y="81227"/>
                    <a:pt x="356330" y="90156"/>
                  </a:cubicBezTo>
                  <a:cubicBezTo>
                    <a:pt x="364350" y="99084"/>
                    <a:pt x="352569" y="99580"/>
                    <a:pt x="345459" y="92512"/>
                  </a:cubicBezTo>
                  <a:cubicBezTo>
                    <a:pt x="338349" y="85443"/>
                    <a:pt x="331363" y="85443"/>
                    <a:pt x="331818" y="93463"/>
                  </a:cubicBezTo>
                  <a:cubicBezTo>
                    <a:pt x="332273" y="101482"/>
                    <a:pt x="323551" y="97596"/>
                    <a:pt x="324749" y="88750"/>
                  </a:cubicBezTo>
                  <a:cubicBezTo>
                    <a:pt x="325948" y="79904"/>
                    <a:pt x="314870" y="84038"/>
                    <a:pt x="313010" y="78871"/>
                  </a:cubicBezTo>
                  <a:cubicBezTo>
                    <a:pt x="311150" y="73704"/>
                    <a:pt x="301229" y="65189"/>
                    <a:pt x="295070" y="65685"/>
                  </a:cubicBezTo>
                  <a:cubicBezTo>
                    <a:pt x="288911" y="66181"/>
                    <a:pt x="288994" y="72753"/>
                    <a:pt x="282669" y="72753"/>
                  </a:cubicBezTo>
                  <a:cubicBezTo>
                    <a:pt x="276345" y="72753"/>
                    <a:pt x="275146" y="76019"/>
                    <a:pt x="276097" y="82633"/>
                  </a:cubicBezTo>
                  <a:cubicBezTo>
                    <a:pt x="277048" y="89246"/>
                    <a:pt x="266672" y="82178"/>
                    <a:pt x="259562" y="83087"/>
                  </a:cubicBezTo>
                  <a:cubicBezTo>
                    <a:pt x="252452" y="83997"/>
                    <a:pt x="259562" y="92057"/>
                    <a:pt x="255801" y="92512"/>
                  </a:cubicBezTo>
                  <a:cubicBezTo>
                    <a:pt x="252039" y="92967"/>
                    <a:pt x="252039" y="99580"/>
                    <a:pt x="245921" y="99580"/>
                  </a:cubicBezTo>
                  <a:cubicBezTo>
                    <a:pt x="239804" y="99580"/>
                    <a:pt x="240713" y="113221"/>
                    <a:pt x="241788" y="120249"/>
                  </a:cubicBezTo>
                  <a:cubicBezTo>
                    <a:pt x="242863" y="127276"/>
                    <a:pt x="232363" y="116983"/>
                    <a:pt x="226245" y="118843"/>
                  </a:cubicBezTo>
                  <a:cubicBezTo>
                    <a:pt x="220128" y="120703"/>
                    <a:pt x="227651" y="126862"/>
                    <a:pt x="229552" y="134840"/>
                  </a:cubicBezTo>
                  <a:cubicBezTo>
                    <a:pt x="231454" y="142818"/>
                    <a:pt x="226245" y="142405"/>
                    <a:pt x="222938" y="145670"/>
                  </a:cubicBezTo>
                  <a:cubicBezTo>
                    <a:pt x="219632" y="148936"/>
                    <a:pt x="214671" y="136742"/>
                    <a:pt x="214671" y="129673"/>
                  </a:cubicBezTo>
                  <a:cubicBezTo>
                    <a:pt x="214671" y="122605"/>
                    <a:pt x="206693" y="129219"/>
                    <a:pt x="198136" y="137941"/>
                  </a:cubicBezTo>
                  <a:cubicBezTo>
                    <a:pt x="189580" y="146662"/>
                    <a:pt x="200948" y="160551"/>
                    <a:pt x="197186" y="162742"/>
                  </a:cubicBezTo>
                  <a:cubicBezTo>
                    <a:pt x="186108" y="171882"/>
                    <a:pt x="175856" y="181964"/>
                    <a:pt x="166555" y="192876"/>
                  </a:cubicBezTo>
                  <a:cubicBezTo>
                    <a:pt x="156677" y="204657"/>
                    <a:pt x="135512" y="197589"/>
                    <a:pt x="128898" y="203252"/>
                  </a:cubicBezTo>
                  <a:cubicBezTo>
                    <a:pt x="122284" y="208915"/>
                    <a:pt x="115257" y="204657"/>
                    <a:pt x="108644" y="209824"/>
                  </a:cubicBezTo>
                  <a:cubicBezTo>
                    <a:pt x="102030" y="214991"/>
                    <a:pt x="89794" y="224912"/>
                    <a:pt x="88389" y="218794"/>
                  </a:cubicBezTo>
                  <a:cubicBezTo>
                    <a:pt x="86983" y="212677"/>
                    <a:pt x="70035" y="217389"/>
                    <a:pt x="62967" y="224912"/>
                  </a:cubicBezTo>
                  <a:cubicBezTo>
                    <a:pt x="55899" y="232435"/>
                    <a:pt x="44613" y="239008"/>
                    <a:pt x="36594" y="239504"/>
                  </a:cubicBezTo>
                  <a:cubicBezTo>
                    <a:pt x="28575" y="240000"/>
                    <a:pt x="28575" y="252194"/>
                    <a:pt x="25310" y="255046"/>
                  </a:cubicBezTo>
                  <a:cubicBezTo>
                    <a:pt x="22044" y="257898"/>
                    <a:pt x="22953" y="245167"/>
                    <a:pt x="22953" y="241860"/>
                  </a:cubicBezTo>
                  <a:cubicBezTo>
                    <a:pt x="22953" y="238553"/>
                    <a:pt x="15389" y="247523"/>
                    <a:pt x="12123" y="257402"/>
                  </a:cubicBezTo>
                  <a:cubicBezTo>
                    <a:pt x="8858" y="267282"/>
                    <a:pt x="20101" y="271043"/>
                    <a:pt x="13074" y="281419"/>
                  </a:cubicBezTo>
                  <a:cubicBezTo>
                    <a:pt x="6047" y="291794"/>
                    <a:pt x="-608" y="302087"/>
                    <a:pt x="9313" y="315314"/>
                  </a:cubicBezTo>
                  <a:cubicBezTo>
                    <a:pt x="19233" y="328542"/>
                    <a:pt x="24814" y="336975"/>
                    <a:pt x="21713" y="343589"/>
                  </a:cubicBezTo>
                  <a:cubicBezTo>
                    <a:pt x="18613" y="350202"/>
                    <a:pt x="11379" y="330402"/>
                    <a:pt x="9023" y="332759"/>
                  </a:cubicBezTo>
                  <a:cubicBezTo>
                    <a:pt x="6667" y="335115"/>
                    <a:pt x="17952" y="343589"/>
                    <a:pt x="15141" y="347805"/>
                  </a:cubicBezTo>
                  <a:cubicBezTo>
                    <a:pt x="12330" y="352021"/>
                    <a:pt x="2161" y="331808"/>
                    <a:pt x="53" y="336520"/>
                  </a:cubicBezTo>
                  <a:cubicBezTo>
                    <a:pt x="-2055" y="341232"/>
                    <a:pt x="21259" y="372772"/>
                    <a:pt x="21713" y="384553"/>
                  </a:cubicBezTo>
                  <a:cubicBezTo>
                    <a:pt x="22168" y="396334"/>
                    <a:pt x="40563" y="407618"/>
                    <a:pt x="39653" y="424566"/>
                  </a:cubicBezTo>
                  <a:cubicBezTo>
                    <a:pt x="38744" y="441514"/>
                    <a:pt x="55650" y="468838"/>
                    <a:pt x="58461" y="473095"/>
                  </a:cubicBezTo>
                  <a:cubicBezTo>
                    <a:pt x="61272" y="477353"/>
                    <a:pt x="51889" y="488596"/>
                    <a:pt x="53749" y="501328"/>
                  </a:cubicBezTo>
                  <a:cubicBezTo>
                    <a:pt x="55609" y="514059"/>
                    <a:pt x="49615" y="518772"/>
                    <a:pt x="41348" y="518772"/>
                  </a:cubicBezTo>
                  <a:cubicBezTo>
                    <a:pt x="33081" y="518772"/>
                    <a:pt x="38041" y="531958"/>
                    <a:pt x="47011" y="532867"/>
                  </a:cubicBezTo>
                  <a:cubicBezTo>
                    <a:pt x="55981" y="533777"/>
                    <a:pt x="52674" y="539977"/>
                    <a:pt x="62554" y="546550"/>
                  </a:cubicBezTo>
                  <a:cubicBezTo>
                    <a:pt x="72433" y="553122"/>
                    <a:pt x="95953" y="550683"/>
                    <a:pt x="103890" y="550683"/>
                  </a:cubicBezTo>
                  <a:cubicBezTo>
                    <a:pt x="111826" y="550683"/>
                    <a:pt x="114265" y="538282"/>
                    <a:pt x="125096" y="537993"/>
                  </a:cubicBezTo>
                  <a:cubicBezTo>
                    <a:pt x="135926" y="537704"/>
                    <a:pt x="134975" y="534232"/>
                    <a:pt x="140142" y="527618"/>
                  </a:cubicBezTo>
                  <a:cubicBezTo>
                    <a:pt x="145309" y="521004"/>
                    <a:pt x="169821" y="522905"/>
                    <a:pt x="194788" y="524311"/>
                  </a:cubicBezTo>
                  <a:cubicBezTo>
                    <a:pt x="219755" y="525716"/>
                    <a:pt x="230586" y="518193"/>
                    <a:pt x="234347" y="507776"/>
                  </a:cubicBezTo>
                  <a:cubicBezTo>
                    <a:pt x="237571" y="498930"/>
                    <a:pt x="255511" y="498352"/>
                    <a:pt x="262580" y="491738"/>
                  </a:cubicBezTo>
                  <a:cubicBezTo>
                    <a:pt x="269648" y="485124"/>
                    <a:pt x="275807" y="484711"/>
                    <a:pt x="294161" y="485620"/>
                  </a:cubicBezTo>
                  <a:cubicBezTo>
                    <a:pt x="312514" y="486530"/>
                    <a:pt x="329462" y="476692"/>
                    <a:pt x="341243" y="471979"/>
                  </a:cubicBezTo>
                  <a:cubicBezTo>
                    <a:pt x="353024" y="467267"/>
                    <a:pt x="374684" y="469127"/>
                    <a:pt x="385969" y="466316"/>
                  </a:cubicBezTo>
                  <a:cubicBezTo>
                    <a:pt x="397254" y="463505"/>
                    <a:pt x="399155" y="480453"/>
                    <a:pt x="411887" y="479047"/>
                  </a:cubicBezTo>
                  <a:cubicBezTo>
                    <a:pt x="424618" y="477642"/>
                    <a:pt x="430240" y="482809"/>
                    <a:pt x="436688" y="482313"/>
                  </a:cubicBezTo>
                  <a:cubicBezTo>
                    <a:pt x="443137" y="481817"/>
                    <a:pt x="442310" y="487026"/>
                    <a:pt x="449089" y="488431"/>
                  </a:cubicBezTo>
                  <a:cubicBezTo>
                    <a:pt x="455869" y="489836"/>
                    <a:pt x="454752" y="495541"/>
                    <a:pt x="450495" y="501659"/>
                  </a:cubicBezTo>
                  <a:cubicBezTo>
                    <a:pt x="446237" y="507776"/>
                    <a:pt x="460374" y="507280"/>
                    <a:pt x="469344" y="519516"/>
                  </a:cubicBezTo>
                  <a:cubicBezTo>
                    <a:pt x="478314" y="531751"/>
                    <a:pt x="469799" y="533653"/>
                    <a:pt x="474511" y="543078"/>
                  </a:cubicBezTo>
                  <a:cubicBezTo>
                    <a:pt x="479223" y="552502"/>
                    <a:pt x="482530" y="550146"/>
                    <a:pt x="491955" y="536960"/>
                  </a:cubicBezTo>
                  <a:cubicBezTo>
                    <a:pt x="501379" y="523773"/>
                    <a:pt x="511713" y="532248"/>
                    <a:pt x="513119" y="520963"/>
                  </a:cubicBezTo>
                  <a:cubicBezTo>
                    <a:pt x="514525" y="509678"/>
                    <a:pt x="524445" y="496450"/>
                    <a:pt x="531018" y="502113"/>
                  </a:cubicBezTo>
                  <a:cubicBezTo>
                    <a:pt x="537590" y="507776"/>
                    <a:pt x="526305" y="510380"/>
                    <a:pt x="522089" y="532248"/>
                  </a:cubicBezTo>
                  <a:cubicBezTo>
                    <a:pt x="517873" y="554114"/>
                    <a:pt x="510308" y="542623"/>
                    <a:pt x="508903" y="548782"/>
                  </a:cubicBezTo>
                  <a:cubicBezTo>
                    <a:pt x="507498" y="554941"/>
                    <a:pt x="528662" y="558207"/>
                    <a:pt x="528662" y="546880"/>
                  </a:cubicBezTo>
                  <a:cubicBezTo>
                    <a:pt x="528662" y="535554"/>
                    <a:pt x="532464" y="530346"/>
                    <a:pt x="540442" y="540763"/>
                  </a:cubicBezTo>
                  <a:cubicBezTo>
                    <a:pt x="548420" y="551179"/>
                    <a:pt x="535730" y="559612"/>
                    <a:pt x="537631" y="564324"/>
                  </a:cubicBezTo>
                  <a:cubicBezTo>
                    <a:pt x="539533" y="569037"/>
                    <a:pt x="548461" y="562919"/>
                    <a:pt x="553174" y="563374"/>
                  </a:cubicBezTo>
                  <a:cubicBezTo>
                    <a:pt x="561441" y="564200"/>
                    <a:pt x="572933" y="582678"/>
                    <a:pt x="571031" y="592557"/>
                  </a:cubicBezTo>
                  <a:cubicBezTo>
                    <a:pt x="569130" y="602436"/>
                    <a:pt x="566360" y="611861"/>
                    <a:pt x="582358" y="619880"/>
                  </a:cubicBezTo>
                  <a:cubicBezTo>
                    <a:pt x="598355" y="627900"/>
                    <a:pt x="592237" y="629305"/>
                    <a:pt x="604018" y="629305"/>
                  </a:cubicBezTo>
                  <a:cubicBezTo>
                    <a:pt x="615798" y="629305"/>
                    <a:pt x="640270" y="638730"/>
                    <a:pt x="646883" y="644393"/>
                  </a:cubicBezTo>
                  <a:cubicBezTo>
                    <a:pt x="653497" y="650056"/>
                    <a:pt x="670404" y="640259"/>
                    <a:pt x="673711" y="628809"/>
                  </a:cubicBezTo>
                  <a:cubicBezTo>
                    <a:pt x="677018" y="617359"/>
                    <a:pt x="689253" y="628354"/>
                    <a:pt x="682681" y="632116"/>
                  </a:cubicBezTo>
                  <a:cubicBezTo>
                    <a:pt x="676108" y="635877"/>
                    <a:pt x="685946" y="644848"/>
                    <a:pt x="686442" y="638730"/>
                  </a:cubicBezTo>
                  <a:cubicBezTo>
                    <a:pt x="686938" y="632612"/>
                    <a:pt x="689749" y="627403"/>
                    <a:pt x="692064" y="634596"/>
                  </a:cubicBezTo>
                  <a:cubicBezTo>
                    <a:pt x="694379" y="641789"/>
                    <a:pt x="702935" y="641665"/>
                    <a:pt x="706201" y="647328"/>
                  </a:cubicBezTo>
                  <a:cubicBezTo>
                    <a:pt x="709467" y="652991"/>
                    <a:pt x="713269" y="657207"/>
                    <a:pt x="713269" y="652495"/>
                  </a:cubicBezTo>
                  <a:cubicBezTo>
                    <a:pt x="713269" y="647782"/>
                    <a:pt x="715171" y="643566"/>
                    <a:pt x="722694" y="640714"/>
                  </a:cubicBezTo>
                  <a:cubicBezTo>
                    <a:pt x="730218" y="637862"/>
                    <a:pt x="735095" y="632736"/>
                    <a:pt x="742949" y="626122"/>
                  </a:cubicBezTo>
                  <a:cubicBezTo>
                    <a:pt x="750803" y="619508"/>
                    <a:pt x="783913" y="618103"/>
                    <a:pt x="787220" y="618103"/>
                  </a:cubicBezTo>
                  <a:cubicBezTo>
                    <a:pt x="790527" y="618103"/>
                    <a:pt x="792387" y="589870"/>
                    <a:pt x="794247" y="575278"/>
                  </a:cubicBezTo>
                  <a:cubicBezTo>
                    <a:pt x="796107" y="560687"/>
                    <a:pt x="808384" y="558331"/>
                    <a:pt x="810286" y="542788"/>
                  </a:cubicBezTo>
                  <a:cubicBezTo>
                    <a:pt x="812187" y="527246"/>
                    <a:pt x="828639" y="498517"/>
                    <a:pt x="832897" y="497318"/>
                  </a:cubicBezTo>
                  <a:cubicBezTo>
                    <a:pt x="839717" y="495504"/>
                    <a:pt x="844760" y="489704"/>
                    <a:pt x="845587" y="482685"/>
                  </a:cubicBezTo>
                  <a:cubicBezTo>
                    <a:pt x="846083" y="473757"/>
                    <a:pt x="856913" y="463877"/>
                    <a:pt x="856913" y="453047"/>
                  </a:cubicBezTo>
                  <a:cubicBezTo>
                    <a:pt x="856913" y="442217"/>
                    <a:pt x="863031" y="429485"/>
                    <a:pt x="862080" y="426178"/>
                  </a:cubicBezTo>
                  <a:cubicBezTo>
                    <a:pt x="861129" y="422872"/>
                    <a:pt x="857367" y="412538"/>
                    <a:pt x="864436" y="405014"/>
                  </a:cubicBezTo>
                  <a:cubicBezTo>
                    <a:pt x="871505" y="397491"/>
                    <a:pt x="861501" y="389265"/>
                    <a:pt x="865263" y="386454"/>
                  </a:cubicBezTo>
                  <a:close/>
                  <a:moveTo>
                    <a:pt x="393409" y="17693"/>
                  </a:moveTo>
                  <a:cubicBezTo>
                    <a:pt x="392458" y="12071"/>
                    <a:pt x="358935" y="18603"/>
                    <a:pt x="366086" y="24307"/>
                  </a:cubicBezTo>
                  <a:cubicBezTo>
                    <a:pt x="370881" y="28069"/>
                    <a:pt x="394319" y="23356"/>
                    <a:pt x="393409" y="17693"/>
                  </a:cubicBezTo>
                  <a:close/>
                  <a:moveTo>
                    <a:pt x="499354" y="575278"/>
                  </a:moveTo>
                  <a:cubicBezTo>
                    <a:pt x="504521" y="579991"/>
                    <a:pt x="521965" y="578585"/>
                    <a:pt x="524776" y="571972"/>
                  </a:cubicBezTo>
                  <a:cubicBezTo>
                    <a:pt x="527587" y="565358"/>
                    <a:pt x="494890" y="571062"/>
                    <a:pt x="499354" y="575278"/>
                  </a:cubicBezTo>
                  <a:close/>
                  <a:moveTo>
                    <a:pt x="712194" y="706190"/>
                  </a:moveTo>
                  <a:cubicBezTo>
                    <a:pt x="699504" y="707596"/>
                    <a:pt x="680407" y="694616"/>
                    <a:pt x="675943" y="695856"/>
                  </a:cubicBezTo>
                  <a:cubicBezTo>
                    <a:pt x="670776" y="697262"/>
                    <a:pt x="692477" y="729752"/>
                    <a:pt x="685822" y="738226"/>
                  </a:cubicBezTo>
                  <a:cubicBezTo>
                    <a:pt x="679167" y="746700"/>
                    <a:pt x="705126" y="769766"/>
                    <a:pt x="714096" y="771295"/>
                  </a:cubicBezTo>
                  <a:cubicBezTo>
                    <a:pt x="723066" y="772825"/>
                    <a:pt x="719718" y="762367"/>
                    <a:pt x="725877" y="763028"/>
                  </a:cubicBezTo>
                  <a:cubicBezTo>
                    <a:pt x="732036" y="763689"/>
                    <a:pt x="729639" y="756910"/>
                    <a:pt x="730589" y="752198"/>
                  </a:cubicBezTo>
                  <a:cubicBezTo>
                    <a:pt x="731540" y="747485"/>
                    <a:pt x="737658" y="757365"/>
                    <a:pt x="742990" y="754554"/>
                  </a:cubicBezTo>
                  <a:cubicBezTo>
                    <a:pt x="748323" y="751743"/>
                    <a:pt x="741585" y="731488"/>
                    <a:pt x="749108" y="731488"/>
                  </a:cubicBezTo>
                  <a:cubicBezTo>
                    <a:pt x="756631" y="731488"/>
                    <a:pt x="750513" y="707017"/>
                    <a:pt x="748157" y="698998"/>
                  </a:cubicBezTo>
                  <a:cubicBezTo>
                    <a:pt x="745801" y="690979"/>
                    <a:pt x="724926" y="704785"/>
                    <a:pt x="712194" y="706190"/>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90" name="Freeform: Shape 489">
              <a:extLst>
                <a:ext uri="{FF2B5EF4-FFF2-40B4-BE49-F238E27FC236}">
                  <a16:creationId xmlns:a16="http://schemas.microsoft.com/office/drawing/2014/main" id="{7E814F5C-6C18-44AF-A06F-09847ED962BD}"/>
                </a:ext>
              </a:extLst>
            </p:cNvPr>
            <p:cNvSpPr/>
            <p:nvPr/>
          </p:nvSpPr>
          <p:spPr>
            <a:xfrm>
              <a:off x="8185100" y="4020958"/>
              <a:ext cx="256995" cy="315571"/>
            </a:xfrm>
            <a:custGeom>
              <a:avLst/>
              <a:gdLst>
                <a:gd name="connsiteX0" fmla="*/ 158856 w 256994"/>
                <a:gd name="connsiteY0" fmla="*/ 152863 h 315572"/>
                <a:gd name="connsiteX1" fmla="*/ 141950 w 256994"/>
                <a:gd name="connsiteY1" fmla="*/ 158030 h 315572"/>
                <a:gd name="connsiteX2" fmla="*/ 121282 w 256994"/>
                <a:gd name="connsiteY2" fmla="*/ 149763 h 315572"/>
                <a:gd name="connsiteX3" fmla="*/ 110452 w 256994"/>
                <a:gd name="connsiteY3" fmla="*/ 168116 h 315572"/>
                <a:gd name="connsiteX4" fmla="*/ 93007 w 256994"/>
                <a:gd name="connsiteY4" fmla="*/ 197796 h 315572"/>
                <a:gd name="connsiteX5" fmla="*/ 34641 w 256994"/>
                <a:gd name="connsiteY5" fmla="*/ 236404 h 315572"/>
                <a:gd name="connsiteX6" fmla="*/ 7772 w 256994"/>
                <a:gd name="connsiteY6" fmla="*/ 261826 h 315572"/>
                <a:gd name="connsiteX7" fmla="*/ 2150 w 256994"/>
                <a:gd name="connsiteY7" fmla="*/ 284932 h 315572"/>
                <a:gd name="connsiteX8" fmla="*/ 21455 w 256994"/>
                <a:gd name="connsiteY8" fmla="*/ 293200 h 315572"/>
                <a:gd name="connsiteX9" fmla="*/ 36542 w 256994"/>
                <a:gd name="connsiteY9" fmla="*/ 299359 h 315572"/>
                <a:gd name="connsiteX10" fmla="*/ 75605 w 256994"/>
                <a:gd name="connsiteY10" fmla="*/ 290389 h 315572"/>
                <a:gd name="connsiteX11" fmla="*/ 89742 w 256994"/>
                <a:gd name="connsiteY11" fmla="*/ 265918 h 315572"/>
                <a:gd name="connsiteX12" fmla="*/ 100572 w 256994"/>
                <a:gd name="connsiteY12" fmla="*/ 243762 h 315572"/>
                <a:gd name="connsiteX13" fmla="*/ 124134 w 256994"/>
                <a:gd name="connsiteY13" fmla="*/ 229170 h 315572"/>
                <a:gd name="connsiteX14" fmla="*/ 131202 w 256994"/>
                <a:gd name="connsiteY14" fmla="*/ 217885 h 315572"/>
                <a:gd name="connsiteX15" fmla="*/ 145298 w 256994"/>
                <a:gd name="connsiteY15" fmla="*/ 198085 h 315572"/>
                <a:gd name="connsiteX16" fmla="*/ 161832 w 256994"/>
                <a:gd name="connsiteY16" fmla="*/ 170307 h 315572"/>
                <a:gd name="connsiteX17" fmla="*/ 158856 w 256994"/>
                <a:gd name="connsiteY17" fmla="*/ 152863 h 315572"/>
                <a:gd name="connsiteX18" fmla="*/ 22777 w 256994"/>
                <a:gd name="connsiteY18" fmla="*/ 315315 h 315572"/>
                <a:gd name="connsiteX19" fmla="*/ 30797 w 256994"/>
                <a:gd name="connsiteY19" fmla="*/ 305890 h 315572"/>
                <a:gd name="connsiteX20" fmla="*/ 22777 w 256994"/>
                <a:gd name="connsiteY20" fmla="*/ 315315 h 315572"/>
                <a:gd name="connsiteX21" fmla="*/ 235659 w 256994"/>
                <a:gd name="connsiteY21" fmla="*/ 77011 h 315572"/>
                <a:gd name="connsiteX22" fmla="*/ 214991 w 256994"/>
                <a:gd name="connsiteY22" fmla="*/ 75151 h 315572"/>
                <a:gd name="connsiteX23" fmla="*/ 202301 w 256994"/>
                <a:gd name="connsiteY23" fmla="*/ 63651 h 315572"/>
                <a:gd name="connsiteX24" fmla="*/ 202301 w 256994"/>
                <a:gd name="connsiteY24" fmla="*/ 62419 h 315572"/>
                <a:gd name="connsiteX25" fmla="*/ 192876 w 256994"/>
                <a:gd name="connsiteY25" fmla="*/ 45471 h 315572"/>
                <a:gd name="connsiteX26" fmla="*/ 192421 w 256994"/>
                <a:gd name="connsiteY26" fmla="*/ 57252 h 315572"/>
                <a:gd name="connsiteX27" fmla="*/ 183906 w 256994"/>
                <a:gd name="connsiteY27" fmla="*/ 53119 h 315572"/>
                <a:gd name="connsiteX28" fmla="*/ 175928 w 256994"/>
                <a:gd name="connsiteY28" fmla="*/ 38527 h 315572"/>
                <a:gd name="connsiteX29" fmla="*/ 167909 w 256994"/>
                <a:gd name="connsiteY29" fmla="*/ 19223 h 315572"/>
                <a:gd name="connsiteX30" fmla="*/ 141536 w 256994"/>
                <a:gd name="connsiteY30" fmla="*/ -81 h 315572"/>
                <a:gd name="connsiteX31" fmla="*/ 148109 w 256994"/>
                <a:gd name="connsiteY31" fmla="*/ 22530 h 315572"/>
                <a:gd name="connsiteX32" fmla="*/ 162742 w 256994"/>
                <a:gd name="connsiteY32" fmla="*/ 37576 h 315572"/>
                <a:gd name="connsiteX33" fmla="*/ 175474 w 256994"/>
                <a:gd name="connsiteY33" fmla="*/ 54524 h 315572"/>
                <a:gd name="connsiteX34" fmla="*/ 172125 w 256994"/>
                <a:gd name="connsiteY34" fmla="*/ 86105 h 315572"/>
                <a:gd name="connsiteX35" fmla="*/ 154723 w 256994"/>
                <a:gd name="connsiteY35" fmla="*/ 105409 h 315572"/>
                <a:gd name="connsiteX36" fmla="*/ 182997 w 256994"/>
                <a:gd name="connsiteY36" fmla="*/ 130831 h 315572"/>
                <a:gd name="connsiteX37" fmla="*/ 176879 w 256994"/>
                <a:gd name="connsiteY37" fmla="*/ 164727 h 315572"/>
                <a:gd name="connsiteX38" fmla="*/ 196183 w 256994"/>
                <a:gd name="connsiteY38" fmla="*/ 167579 h 315572"/>
                <a:gd name="connsiteX39" fmla="*/ 219703 w 256994"/>
                <a:gd name="connsiteY39" fmla="*/ 134510 h 315572"/>
                <a:gd name="connsiteX40" fmla="*/ 226317 w 256994"/>
                <a:gd name="connsiteY40" fmla="*/ 112395 h 315572"/>
                <a:gd name="connsiteX41" fmla="*/ 240413 w 256994"/>
                <a:gd name="connsiteY41" fmla="*/ 107682 h 315572"/>
                <a:gd name="connsiteX42" fmla="*/ 249383 w 256994"/>
                <a:gd name="connsiteY42" fmla="*/ 94951 h 315572"/>
                <a:gd name="connsiteX43" fmla="*/ 256451 w 256994"/>
                <a:gd name="connsiteY43" fmla="*/ 76143 h 315572"/>
                <a:gd name="connsiteX44" fmla="*/ 235659 w 256994"/>
                <a:gd name="connsiteY44" fmla="*/ 77011 h 31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6994" h="315572">
                  <a:moveTo>
                    <a:pt x="158856" y="152863"/>
                  </a:moveTo>
                  <a:cubicBezTo>
                    <a:pt x="152284" y="148151"/>
                    <a:pt x="148977" y="154723"/>
                    <a:pt x="141950" y="158030"/>
                  </a:cubicBezTo>
                  <a:cubicBezTo>
                    <a:pt x="134922" y="161337"/>
                    <a:pt x="130169" y="142488"/>
                    <a:pt x="121282" y="149763"/>
                  </a:cubicBezTo>
                  <a:cubicBezTo>
                    <a:pt x="112394" y="157038"/>
                    <a:pt x="120372" y="159642"/>
                    <a:pt x="110452" y="168116"/>
                  </a:cubicBezTo>
                  <a:cubicBezTo>
                    <a:pt x="100531" y="176590"/>
                    <a:pt x="104830" y="179401"/>
                    <a:pt x="93007" y="197796"/>
                  </a:cubicBezTo>
                  <a:cubicBezTo>
                    <a:pt x="81185" y="216190"/>
                    <a:pt x="40758" y="226524"/>
                    <a:pt x="34641" y="236404"/>
                  </a:cubicBezTo>
                  <a:cubicBezTo>
                    <a:pt x="28523" y="246283"/>
                    <a:pt x="8268" y="254302"/>
                    <a:pt x="7772" y="261826"/>
                  </a:cubicBezTo>
                  <a:cubicBezTo>
                    <a:pt x="7276" y="269349"/>
                    <a:pt x="-5001" y="274764"/>
                    <a:pt x="2150" y="284932"/>
                  </a:cubicBezTo>
                  <a:cubicBezTo>
                    <a:pt x="7772" y="292911"/>
                    <a:pt x="15337" y="287247"/>
                    <a:pt x="21455" y="293200"/>
                  </a:cubicBezTo>
                  <a:cubicBezTo>
                    <a:pt x="27572" y="299152"/>
                    <a:pt x="33855" y="294151"/>
                    <a:pt x="36542" y="299359"/>
                  </a:cubicBezTo>
                  <a:cubicBezTo>
                    <a:pt x="39229" y="304567"/>
                    <a:pt x="60063" y="304526"/>
                    <a:pt x="75605" y="290389"/>
                  </a:cubicBezTo>
                  <a:cubicBezTo>
                    <a:pt x="91148" y="276252"/>
                    <a:pt x="83624" y="269721"/>
                    <a:pt x="89742" y="265918"/>
                  </a:cubicBezTo>
                  <a:cubicBezTo>
                    <a:pt x="95860" y="262115"/>
                    <a:pt x="96811" y="250830"/>
                    <a:pt x="100572" y="243762"/>
                  </a:cubicBezTo>
                  <a:cubicBezTo>
                    <a:pt x="104334" y="236693"/>
                    <a:pt x="107145" y="229170"/>
                    <a:pt x="124134" y="229170"/>
                  </a:cubicBezTo>
                  <a:cubicBezTo>
                    <a:pt x="141123" y="229170"/>
                    <a:pt x="132112" y="225904"/>
                    <a:pt x="131202" y="217885"/>
                  </a:cubicBezTo>
                  <a:cubicBezTo>
                    <a:pt x="130293" y="209866"/>
                    <a:pt x="145298" y="208460"/>
                    <a:pt x="145298" y="198085"/>
                  </a:cubicBezTo>
                  <a:cubicBezTo>
                    <a:pt x="145298" y="187710"/>
                    <a:pt x="165966" y="178326"/>
                    <a:pt x="161832" y="170307"/>
                  </a:cubicBezTo>
                  <a:cubicBezTo>
                    <a:pt x="157699" y="162288"/>
                    <a:pt x="165470" y="157575"/>
                    <a:pt x="158856" y="152863"/>
                  </a:cubicBezTo>
                  <a:close/>
                  <a:moveTo>
                    <a:pt x="22777" y="315315"/>
                  </a:moveTo>
                  <a:cubicBezTo>
                    <a:pt x="26084" y="316265"/>
                    <a:pt x="36914" y="313413"/>
                    <a:pt x="30797" y="305890"/>
                  </a:cubicBezTo>
                  <a:cubicBezTo>
                    <a:pt x="24679" y="298367"/>
                    <a:pt x="15130" y="313082"/>
                    <a:pt x="22777" y="315315"/>
                  </a:cubicBezTo>
                  <a:close/>
                  <a:moveTo>
                    <a:pt x="235659" y="77011"/>
                  </a:moveTo>
                  <a:cubicBezTo>
                    <a:pt x="231525" y="84079"/>
                    <a:pt x="222928" y="75151"/>
                    <a:pt x="214991" y="75151"/>
                  </a:cubicBezTo>
                  <a:cubicBezTo>
                    <a:pt x="208294" y="75481"/>
                    <a:pt x="202631" y="70331"/>
                    <a:pt x="202301" y="63651"/>
                  </a:cubicBezTo>
                  <a:cubicBezTo>
                    <a:pt x="202259" y="63238"/>
                    <a:pt x="202259" y="62829"/>
                    <a:pt x="202301" y="62419"/>
                  </a:cubicBezTo>
                  <a:cubicBezTo>
                    <a:pt x="202301" y="55351"/>
                    <a:pt x="200399" y="45017"/>
                    <a:pt x="192876" y="45471"/>
                  </a:cubicBezTo>
                  <a:cubicBezTo>
                    <a:pt x="185353" y="45926"/>
                    <a:pt x="195232" y="53491"/>
                    <a:pt x="192421" y="57252"/>
                  </a:cubicBezTo>
                  <a:cubicBezTo>
                    <a:pt x="189610" y="61014"/>
                    <a:pt x="187668" y="53119"/>
                    <a:pt x="183906" y="53119"/>
                  </a:cubicBezTo>
                  <a:cubicBezTo>
                    <a:pt x="180145" y="53119"/>
                    <a:pt x="175928" y="47952"/>
                    <a:pt x="175928" y="38527"/>
                  </a:cubicBezTo>
                  <a:cubicBezTo>
                    <a:pt x="175928" y="29102"/>
                    <a:pt x="167909" y="30053"/>
                    <a:pt x="167909" y="19223"/>
                  </a:cubicBezTo>
                  <a:cubicBezTo>
                    <a:pt x="167909" y="8393"/>
                    <a:pt x="150961" y="-81"/>
                    <a:pt x="141536" y="-81"/>
                  </a:cubicBezTo>
                  <a:cubicBezTo>
                    <a:pt x="132112" y="-81"/>
                    <a:pt x="143438" y="16867"/>
                    <a:pt x="148109" y="22530"/>
                  </a:cubicBezTo>
                  <a:cubicBezTo>
                    <a:pt x="152780" y="28193"/>
                    <a:pt x="163196" y="33360"/>
                    <a:pt x="162742" y="37576"/>
                  </a:cubicBezTo>
                  <a:cubicBezTo>
                    <a:pt x="162287" y="41793"/>
                    <a:pt x="169811" y="52664"/>
                    <a:pt x="175474" y="54524"/>
                  </a:cubicBezTo>
                  <a:cubicBezTo>
                    <a:pt x="181137" y="56384"/>
                    <a:pt x="172125" y="72919"/>
                    <a:pt x="172125" y="86105"/>
                  </a:cubicBezTo>
                  <a:cubicBezTo>
                    <a:pt x="172125" y="99291"/>
                    <a:pt x="161791" y="96935"/>
                    <a:pt x="154723" y="105409"/>
                  </a:cubicBezTo>
                  <a:cubicBezTo>
                    <a:pt x="147654" y="113883"/>
                    <a:pt x="172621" y="122357"/>
                    <a:pt x="182997" y="130831"/>
                  </a:cubicBezTo>
                  <a:cubicBezTo>
                    <a:pt x="193372" y="139305"/>
                    <a:pt x="174109" y="160138"/>
                    <a:pt x="176879" y="164727"/>
                  </a:cubicBezTo>
                  <a:cubicBezTo>
                    <a:pt x="178284" y="167083"/>
                    <a:pt x="185353" y="170390"/>
                    <a:pt x="196183" y="167579"/>
                  </a:cubicBezTo>
                  <a:cubicBezTo>
                    <a:pt x="207013" y="164768"/>
                    <a:pt x="212180" y="141206"/>
                    <a:pt x="219703" y="134510"/>
                  </a:cubicBezTo>
                  <a:cubicBezTo>
                    <a:pt x="227227" y="127813"/>
                    <a:pt x="222556" y="117562"/>
                    <a:pt x="226317" y="112395"/>
                  </a:cubicBezTo>
                  <a:cubicBezTo>
                    <a:pt x="230079" y="107228"/>
                    <a:pt x="235246" y="107682"/>
                    <a:pt x="240413" y="107682"/>
                  </a:cubicBezTo>
                  <a:cubicBezTo>
                    <a:pt x="245580" y="107682"/>
                    <a:pt x="242769" y="94951"/>
                    <a:pt x="249383" y="94951"/>
                  </a:cubicBezTo>
                  <a:cubicBezTo>
                    <a:pt x="255997" y="94951"/>
                    <a:pt x="252690" y="86022"/>
                    <a:pt x="256451" y="76143"/>
                  </a:cubicBezTo>
                  <a:cubicBezTo>
                    <a:pt x="260213" y="66264"/>
                    <a:pt x="239875" y="69943"/>
                    <a:pt x="235659" y="77011"/>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91" name="Freeform: Shape 490">
              <a:extLst>
                <a:ext uri="{FF2B5EF4-FFF2-40B4-BE49-F238E27FC236}">
                  <a16:creationId xmlns:a16="http://schemas.microsoft.com/office/drawing/2014/main" id="{37DE040D-1615-4177-B207-7404207A871E}"/>
                </a:ext>
              </a:extLst>
            </p:cNvPr>
            <p:cNvSpPr/>
            <p:nvPr/>
          </p:nvSpPr>
          <p:spPr>
            <a:xfrm>
              <a:off x="8418364" y="3597401"/>
              <a:ext cx="52329" cy="43566"/>
            </a:xfrm>
            <a:custGeom>
              <a:avLst/>
              <a:gdLst>
                <a:gd name="connsiteX0" fmla="*/ 949 w 52328"/>
                <a:gd name="connsiteY0" fmla="*/ 38595 h 43566"/>
                <a:gd name="connsiteX1" fmla="*/ 25420 w 52328"/>
                <a:gd name="connsiteY1" fmla="*/ 32023 h 43566"/>
                <a:gd name="connsiteX2" fmla="*/ 949 w 52328"/>
                <a:gd name="connsiteY2" fmla="*/ 38595 h 43566"/>
                <a:gd name="connsiteX3" fmla="*/ 30132 w 52328"/>
                <a:gd name="connsiteY3" fmla="*/ 13794 h 43566"/>
                <a:gd name="connsiteX4" fmla="*/ 52247 w 52328"/>
                <a:gd name="connsiteY4" fmla="*/ 2054 h 43566"/>
                <a:gd name="connsiteX5" fmla="*/ 30173 w 52328"/>
                <a:gd name="connsiteY5" fmla="*/ 13628 h 4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28" h="43566">
                  <a:moveTo>
                    <a:pt x="949" y="38595"/>
                  </a:moveTo>
                  <a:cubicBezTo>
                    <a:pt x="8927" y="46160"/>
                    <a:pt x="24965" y="45664"/>
                    <a:pt x="25420" y="32023"/>
                  </a:cubicBezTo>
                  <a:cubicBezTo>
                    <a:pt x="25875" y="18382"/>
                    <a:pt x="-6161" y="31899"/>
                    <a:pt x="949" y="38595"/>
                  </a:cubicBezTo>
                  <a:close/>
                  <a:moveTo>
                    <a:pt x="30132" y="13794"/>
                  </a:moveTo>
                  <a:cubicBezTo>
                    <a:pt x="35299" y="15695"/>
                    <a:pt x="52247" y="10032"/>
                    <a:pt x="52247" y="2054"/>
                  </a:cubicBezTo>
                  <a:cubicBezTo>
                    <a:pt x="52247" y="-5924"/>
                    <a:pt x="22361" y="10818"/>
                    <a:pt x="30173" y="13628"/>
                  </a:cubicBezTo>
                  <a:close/>
                </a:path>
              </a:pathLst>
            </a:custGeom>
            <a:grpFill/>
            <a:ln w="6350" cap="flat">
              <a:solidFill>
                <a:schemeClr val="bg1"/>
              </a:solidFill>
              <a:prstDash val="solid"/>
              <a:miter/>
            </a:ln>
          </p:spPr>
          <p:txBody>
            <a:bodyPr rtlCol="0" anchor="ctr"/>
            <a:lstStyle/>
            <a:p>
              <a:endParaRPr lang="uk-UA"/>
            </a:p>
          </p:txBody>
        </p:sp>
        <p:sp>
          <p:nvSpPr>
            <p:cNvPr id="492" name="Freeform: Shape 491">
              <a:extLst>
                <a:ext uri="{FF2B5EF4-FFF2-40B4-BE49-F238E27FC236}">
                  <a16:creationId xmlns:a16="http://schemas.microsoft.com/office/drawing/2014/main" id="{C7B598F3-6702-4B69-8656-C5B2AB59C83C}"/>
                </a:ext>
              </a:extLst>
            </p:cNvPr>
            <p:cNvSpPr/>
            <p:nvPr/>
          </p:nvSpPr>
          <p:spPr>
            <a:xfrm>
              <a:off x="5779967" y="2264849"/>
              <a:ext cx="300320" cy="187506"/>
            </a:xfrm>
            <a:custGeom>
              <a:avLst/>
              <a:gdLst>
                <a:gd name="connsiteX0" fmla="*/ 299039 w 300319"/>
                <a:gd name="connsiteY0" fmla="*/ 119158 h 187507"/>
                <a:gd name="connsiteX1" fmla="*/ 280190 w 300319"/>
                <a:gd name="connsiteY1" fmla="*/ 112875 h 187507"/>
                <a:gd name="connsiteX2" fmla="*/ 258199 w 300319"/>
                <a:gd name="connsiteY2" fmla="*/ 98408 h 187507"/>
                <a:gd name="connsiteX3" fmla="*/ 233728 w 300319"/>
                <a:gd name="connsiteY3" fmla="*/ 83981 h 187507"/>
                <a:gd name="connsiteX4" fmla="*/ 212357 w 300319"/>
                <a:gd name="connsiteY4" fmla="*/ 68274 h 187507"/>
                <a:gd name="connsiteX5" fmla="*/ 202974 w 300319"/>
                <a:gd name="connsiteY5" fmla="*/ 50706 h 187507"/>
                <a:gd name="connsiteX6" fmla="*/ 194169 w 300319"/>
                <a:gd name="connsiteY6" fmla="*/ 36899 h 187507"/>
                <a:gd name="connsiteX7" fmla="*/ 162754 w 300319"/>
                <a:gd name="connsiteY7" fmla="*/ 33138 h 187507"/>
                <a:gd name="connsiteX8" fmla="*/ 155231 w 300319"/>
                <a:gd name="connsiteY8" fmla="*/ 10527 h 187507"/>
                <a:gd name="connsiteX9" fmla="*/ 138696 w 300319"/>
                <a:gd name="connsiteY9" fmla="*/ 4864 h 187507"/>
                <a:gd name="connsiteX10" fmla="*/ 123650 w 300319"/>
                <a:gd name="connsiteY10" fmla="*/ 1102 h 187507"/>
                <a:gd name="connsiteX11" fmla="*/ 114845 w 300319"/>
                <a:gd name="connsiteY11" fmla="*/ 5484 h 187507"/>
                <a:gd name="connsiteX12" fmla="*/ 107322 w 300319"/>
                <a:gd name="connsiteY12" fmla="*/ 13751 h 187507"/>
                <a:gd name="connsiteX13" fmla="*/ 92234 w 300319"/>
                <a:gd name="connsiteY13" fmla="*/ 25036 h 187507"/>
                <a:gd name="connsiteX14" fmla="*/ 84711 w 300319"/>
                <a:gd name="connsiteY14" fmla="*/ 35081 h 187507"/>
                <a:gd name="connsiteX15" fmla="*/ 69789 w 300319"/>
                <a:gd name="connsiteY15" fmla="*/ 31526 h 187507"/>
                <a:gd name="connsiteX16" fmla="*/ 54908 w 300319"/>
                <a:gd name="connsiteY16" fmla="*/ 28012 h 187507"/>
                <a:gd name="connsiteX17" fmla="*/ 28948 w 300319"/>
                <a:gd name="connsiteY17" fmla="*/ 7881 h 187507"/>
                <a:gd name="connsiteX18" fmla="*/ 6999 w 300319"/>
                <a:gd name="connsiteY18" fmla="*/ 19455 h 187507"/>
                <a:gd name="connsiteX19" fmla="*/ 16878 w 300319"/>
                <a:gd name="connsiteY19" fmla="*/ 15611 h 187507"/>
                <a:gd name="connsiteX20" fmla="*/ 33206 w 300319"/>
                <a:gd name="connsiteY20" fmla="*/ 35081 h 187507"/>
                <a:gd name="connsiteX21" fmla="*/ 43251 w 300319"/>
                <a:gd name="connsiteY21" fmla="*/ 47481 h 187507"/>
                <a:gd name="connsiteX22" fmla="*/ 21921 w 300319"/>
                <a:gd name="connsiteY22" fmla="*/ 51863 h 187507"/>
                <a:gd name="connsiteX23" fmla="*/ 2452 w 300319"/>
                <a:gd name="connsiteY23" fmla="*/ 51863 h 187507"/>
                <a:gd name="connsiteX24" fmla="*/ 6834 w 300319"/>
                <a:gd name="connsiteY24" fmla="*/ 69431 h 187507"/>
                <a:gd name="connsiteX25" fmla="*/ 8115 w 300319"/>
                <a:gd name="connsiteY25" fmla="*/ 82659 h 187507"/>
                <a:gd name="connsiteX26" fmla="*/ 20020 w 300319"/>
                <a:gd name="connsiteY26" fmla="*/ 87660 h 187507"/>
                <a:gd name="connsiteX27" fmla="*/ 24443 w 300319"/>
                <a:gd name="connsiteY27" fmla="*/ 104608 h 187507"/>
                <a:gd name="connsiteX28" fmla="*/ 24443 w 300319"/>
                <a:gd name="connsiteY28" fmla="*/ 133048 h 187507"/>
                <a:gd name="connsiteX29" fmla="*/ 42011 w 300319"/>
                <a:gd name="connsiteY29" fmla="*/ 129741 h 187507"/>
                <a:gd name="connsiteX30" fmla="*/ 60860 w 300319"/>
                <a:gd name="connsiteY30" fmla="*/ 116554 h 187507"/>
                <a:gd name="connsiteX31" fmla="*/ 75906 w 300319"/>
                <a:gd name="connsiteY31" fmla="*/ 114653 h 187507"/>
                <a:gd name="connsiteX32" fmla="*/ 100378 w 300319"/>
                <a:gd name="connsiteY32" fmla="*/ 115314 h 187507"/>
                <a:gd name="connsiteX33" fmla="*/ 116085 w 300319"/>
                <a:gd name="connsiteY33" fmla="*/ 122176 h 187507"/>
                <a:gd name="connsiteX34" fmla="*/ 126130 w 300319"/>
                <a:gd name="connsiteY34" fmla="*/ 127219 h 187507"/>
                <a:gd name="connsiteX35" fmla="*/ 144359 w 300319"/>
                <a:gd name="connsiteY35" fmla="*/ 132882 h 187507"/>
                <a:gd name="connsiteX36" fmla="*/ 153784 w 300319"/>
                <a:gd name="connsiteY36" fmla="*/ 140405 h 187507"/>
                <a:gd name="connsiteX37" fmla="*/ 168210 w 300319"/>
                <a:gd name="connsiteY37" fmla="*/ 152352 h 187507"/>
                <a:gd name="connsiteX38" fmla="*/ 183257 w 300319"/>
                <a:gd name="connsiteY38" fmla="*/ 154832 h 187507"/>
                <a:gd name="connsiteX39" fmla="*/ 187060 w 300319"/>
                <a:gd name="connsiteY39" fmla="*/ 180832 h 187507"/>
                <a:gd name="connsiteX40" fmla="*/ 191565 w 300319"/>
                <a:gd name="connsiteY40" fmla="*/ 180419 h 187507"/>
                <a:gd name="connsiteX41" fmla="*/ 206694 w 300319"/>
                <a:gd name="connsiteY41" fmla="*/ 184552 h 187507"/>
                <a:gd name="connsiteX42" fmla="*/ 225130 w 300319"/>
                <a:gd name="connsiteY42" fmla="*/ 177815 h 187507"/>
                <a:gd name="connsiteX43" fmla="*/ 255306 w 300319"/>
                <a:gd name="connsiteY43" fmla="*/ 160206 h 187507"/>
                <a:gd name="connsiteX44" fmla="*/ 267707 w 300319"/>
                <a:gd name="connsiteY44" fmla="*/ 139248 h 187507"/>
                <a:gd name="connsiteX45" fmla="*/ 284489 w 300319"/>
                <a:gd name="connsiteY45" fmla="*/ 129203 h 187507"/>
                <a:gd name="connsiteX46" fmla="*/ 300238 w 300319"/>
                <a:gd name="connsiteY46" fmla="*/ 132965 h 18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00319" h="187507">
                  <a:moveTo>
                    <a:pt x="299039" y="119158"/>
                  </a:moveTo>
                  <a:cubicBezTo>
                    <a:pt x="299039" y="119158"/>
                    <a:pt x="285192" y="112255"/>
                    <a:pt x="280190" y="112875"/>
                  </a:cubicBezTo>
                  <a:cubicBezTo>
                    <a:pt x="275188" y="113495"/>
                    <a:pt x="267004" y="101590"/>
                    <a:pt x="258199" y="98408"/>
                  </a:cubicBezTo>
                  <a:cubicBezTo>
                    <a:pt x="249395" y="95225"/>
                    <a:pt x="237531" y="89644"/>
                    <a:pt x="233728" y="83981"/>
                  </a:cubicBezTo>
                  <a:cubicBezTo>
                    <a:pt x="229925" y="78318"/>
                    <a:pt x="214259" y="72697"/>
                    <a:pt x="212357" y="68274"/>
                  </a:cubicBezTo>
                  <a:cubicBezTo>
                    <a:pt x="209960" y="62057"/>
                    <a:pt x="206818" y="56154"/>
                    <a:pt x="202974" y="50706"/>
                  </a:cubicBezTo>
                  <a:cubicBezTo>
                    <a:pt x="198551" y="45043"/>
                    <a:pt x="198551" y="37519"/>
                    <a:pt x="194169" y="36899"/>
                  </a:cubicBezTo>
                  <a:cubicBezTo>
                    <a:pt x="189788" y="36279"/>
                    <a:pt x="162754" y="36899"/>
                    <a:pt x="162754" y="33138"/>
                  </a:cubicBezTo>
                  <a:cubicBezTo>
                    <a:pt x="162754" y="29376"/>
                    <a:pt x="160894" y="11767"/>
                    <a:pt x="155231" y="10527"/>
                  </a:cubicBezTo>
                  <a:cubicBezTo>
                    <a:pt x="149568" y="9287"/>
                    <a:pt x="142044" y="8005"/>
                    <a:pt x="138696" y="4864"/>
                  </a:cubicBezTo>
                  <a:cubicBezTo>
                    <a:pt x="135348" y="1722"/>
                    <a:pt x="125510" y="-2039"/>
                    <a:pt x="123650" y="1102"/>
                  </a:cubicBezTo>
                  <a:cubicBezTo>
                    <a:pt x="121500" y="3768"/>
                    <a:pt x="118276" y="5364"/>
                    <a:pt x="114845" y="5484"/>
                  </a:cubicBezTo>
                  <a:cubicBezTo>
                    <a:pt x="112985" y="5484"/>
                    <a:pt x="113605" y="14288"/>
                    <a:pt x="107322" y="13751"/>
                  </a:cubicBezTo>
                  <a:cubicBezTo>
                    <a:pt x="101039" y="13214"/>
                    <a:pt x="92234" y="20654"/>
                    <a:pt x="92234" y="25036"/>
                  </a:cubicBezTo>
                  <a:cubicBezTo>
                    <a:pt x="92234" y="29417"/>
                    <a:pt x="92895" y="35701"/>
                    <a:pt x="84711" y="35081"/>
                  </a:cubicBezTo>
                  <a:cubicBezTo>
                    <a:pt x="79544" y="34824"/>
                    <a:pt x="74501" y="33621"/>
                    <a:pt x="69789" y="31526"/>
                  </a:cubicBezTo>
                  <a:cubicBezTo>
                    <a:pt x="68590" y="32476"/>
                    <a:pt x="61769" y="37189"/>
                    <a:pt x="54908" y="28012"/>
                  </a:cubicBezTo>
                  <a:cubicBezTo>
                    <a:pt x="47384" y="17926"/>
                    <a:pt x="35645" y="7881"/>
                    <a:pt x="28948" y="7881"/>
                  </a:cubicBezTo>
                  <a:cubicBezTo>
                    <a:pt x="22913" y="7881"/>
                    <a:pt x="2080" y="7881"/>
                    <a:pt x="6999" y="19455"/>
                  </a:cubicBezTo>
                  <a:cubicBezTo>
                    <a:pt x="8446" y="16893"/>
                    <a:pt x="11132" y="15322"/>
                    <a:pt x="16878" y="15611"/>
                  </a:cubicBezTo>
                  <a:cubicBezTo>
                    <a:pt x="31966" y="16893"/>
                    <a:pt x="25145" y="34461"/>
                    <a:pt x="33206" y="35081"/>
                  </a:cubicBezTo>
                  <a:cubicBezTo>
                    <a:pt x="41266" y="35701"/>
                    <a:pt x="50815" y="48267"/>
                    <a:pt x="43251" y="47481"/>
                  </a:cubicBezTo>
                  <a:cubicBezTo>
                    <a:pt x="35686" y="46696"/>
                    <a:pt x="29444" y="54385"/>
                    <a:pt x="21921" y="51863"/>
                  </a:cubicBezTo>
                  <a:cubicBezTo>
                    <a:pt x="14398" y="49341"/>
                    <a:pt x="4973" y="43100"/>
                    <a:pt x="2452" y="51863"/>
                  </a:cubicBezTo>
                  <a:cubicBezTo>
                    <a:pt x="-70" y="60626"/>
                    <a:pt x="-3211" y="70092"/>
                    <a:pt x="6834" y="69431"/>
                  </a:cubicBezTo>
                  <a:cubicBezTo>
                    <a:pt x="16878" y="68770"/>
                    <a:pt x="15101" y="75755"/>
                    <a:pt x="8115" y="82659"/>
                  </a:cubicBezTo>
                  <a:cubicBezTo>
                    <a:pt x="1129" y="89562"/>
                    <a:pt x="18780" y="81377"/>
                    <a:pt x="20020" y="87660"/>
                  </a:cubicBezTo>
                  <a:cubicBezTo>
                    <a:pt x="21260" y="93943"/>
                    <a:pt x="26923" y="94563"/>
                    <a:pt x="24443" y="104608"/>
                  </a:cubicBezTo>
                  <a:cubicBezTo>
                    <a:pt x="22831" y="110974"/>
                    <a:pt x="24030" y="123664"/>
                    <a:pt x="24443" y="133048"/>
                  </a:cubicBezTo>
                  <a:cubicBezTo>
                    <a:pt x="31139" y="133048"/>
                    <a:pt x="40068" y="132427"/>
                    <a:pt x="42011" y="129741"/>
                  </a:cubicBezTo>
                  <a:cubicBezTo>
                    <a:pt x="45152" y="125359"/>
                    <a:pt x="55197" y="116554"/>
                    <a:pt x="60860" y="116554"/>
                  </a:cubicBezTo>
                  <a:cubicBezTo>
                    <a:pt x="66523" y="116554"/>
                    <a:pt x="72765" y="119076"/>
                    <a:pt x="75906" y="114653"/>
                  </a:cubicBezTo>
                  <a:cubicBezTo>
                    <a:pt x="79048" y="110230"/>
                    <a:pt x="97277" y="111511"/>
                    <a:pt x="100378" y="115314"/>
                  </a:cubicBezTo>
                  <a:cubicBezTo>
                    <a:pt x="104883" y="119026"/>
                    <a:pt x="110298" y="121403"/>
                    <a:pt x="116085" y="122176"/>
                  </a:cubicBezTo>
                  <a:cubicBezTo>
                    <a:pt x="118606" y="122176"/>
                    <a:pt x="119888" y="127839"/>
                    <a:pt x="126130" y="127219"/>
                  </a:cubicBezTo>
                  <a:cubicBezTo>
                    <a:pt x="132372" y="126599"/>
                    <a:pt x="144359" y="129121"/>
                    <a:pt x="144359" y="132882"/>
                  </a:cubicBezTo>
                  <a:cubicBezTo>
                    <a:pt x="145145" y="137421"/>
                    <a:pt x="149195" y="140662"/>
                    <a:pt x="153784" y="140405"/>
                  </a:cubicBezTo>
                  <a:cubicBezTo>
                    <a:pt x="158786" y="140405"/>
                    <a:pt x="163209" y="152806"/>
                    <a:pt x="168210" y="152352"/>
                  </a:cubicBezTo>
                  <a:cubicBezTo>
                    <a:pt x="173212" y="151897"/>
                    <a:pt x="183257" y="151731"/>
                    <a:pt x="183257" y="154832"/>
                  </a:cubicBezTo>
                  <a:cubicBezTo>
                    <a:pt x="183505" y="163616"/>
                    <a:pt x="184786" y="172342"/>
                    <a:pt x="187060" y="180832"/>
                  </a:cubicBezTo>
                  <a:cubicBezTo>
                    <a:pt x="188382" y="179944"/>
                    <a:pt x="190077" y="179787"/>
                    <a:pt x="191565" y="180419"/>
                  </a:cubicBezTo>
                  <a:cubicBezTo>
                    <a:pt x="194087" y="182114"/>
                    <a:pt x="204999" y="178766"/>
                    <a:pt x="206694" y="184552"/>
                  </a:cubicBezTo>
                  <a:cubicBezTo>
                    <a:pt x="208389" y="190340"/>
                    <a:pt x="225957" y="187033"/>
                    <a:pt x="225130" y="177815"/>
                  </a:cubicBezTo>
                  <a:cubicBezTo>
                    <a:pt x="224304" y="168597"/>
                    <a:pt x="252784" y="168597"/>
                    <a:pt x="255306" y="160206"/>
                  </a:cubicBezTo>
                  <a:cubicBezTo>
                    <a:pt x="257827" y="151814"/>
                    <a:pt x="261176" y="136726"/>
                    <a:pt x="267707" y="139248"/>
                  </a:cubicBezTo>
                  <a:cubicBezTo>
                    <a:pt x="274238" y="141770"/>
                    <a:pt x="278620" y="128377"/>
                    <a:pt x="284489" y="129203"/>
                  </a:cubicBezTo>
                  <a:cubicBezTo>
                    <a:pt x="290359" y="130030"/>
                    <a:pt x="293831" y="134164"/>
                    <a:pt x="300238" y="132965"/>
                  </a:cubicBezTo>
                  <a:close/>
                </a:path>
              </a:pathLst>
            </a:custGeom>
            <a:grpFill/>
            <a:ln w="6350" cap="flat">
              <a:solidFill>
                <a:schemeClr val="bg1"/>
              </a:solidFill>
              <a:prstDash val="solid"/>
              <a:miter/>
            </a:ln>
          </p:spPr>
          <p:txBody>
            <a:bodyPr rtlCol="0" anchor="ctr"/>
            <a:lstStyle/>
            <a:p>
              <a:endParaRPr lang="uk-UA"/>
            </a:p>
          </p:txBody>
        </p:sp>
        <p:sp>
          <p:nvSpPr>
            <p:cNvPr id="493" name="Freeform: Shape 492">
              <a:extLst>
                <a:ext uri="{FF2B5EF4-FFF2-40B4-BE49-F238E27FC236}">
                  <a16:creationId xmlns:a16="http://schemas.microsoft.com/office/drawing/2014/main" id="{D6C4D497-5F89-4272-A451-52FF68B4ECDF}"/>
                </a:ext>
              </a:extLst>
            </p:cNvPr>
            <p:cNvSpPr/>
            <p:nvPr/>
          </p:nvSpPr>
          <p:spPr>
            <a:xfrm>
              <a:off x="5594831" y="2334955"/>
              <a:ext cx="413349" cy="352670"/>
            </a:xfrm>
            <a:custGeom>
              <a:avLst/>
              <a:gdLst>
                <a:gd name="connsiteX0" fmla="*/ 405429 w 413348"/>
                <a:gd name="connsiteY0" fmla="*/ 304098 h 352671"/>
                <a:gd name="connsiteX1" fmla="*/ 395384 w 413348"/>
                <a:gd name="connsiteY1" fmla="*/ 280577 h 352671"/>
                <a:gd name="connsiteX2" fmla="*/ 373559 w 413348"/>
                <a:gd name="connsiteY2" fmla="*/ 262183 h 352671"/>
                <a:gd name="connsiteX3" fmla="*/ 359339 w 413348"/>
                <a:gd name="connsiteY3" fmla="*/ 243705 h 352671"/>
                <a:gd name="connsiteX4" fmla="*/ 381124 w 413348"/>
                <a:gd name="connsiteY4" fmla="*/ 213530 h 352671"/>
                <a:gd name="connsiteX5" fmla="*/ 360166 w 413348"/>
                <a:gd name="connsiteY5" fmla="*/ 202617 h 352671"/>
                <a:gd name="connsiteX6" fmla="*/ 356818 w 413348"/>
                <a:gd name="connsiteY6" fmla="*/ 178311 h 352671"/>
                <a:gd name="connsiteX7" fmla="*/ 356818 w 413348"/>
                <a:gd name="connsiteY7" fmla="*/ 155659 h 352671"/>
                <a:gd name="connsiteX8" fmla="*/ 359339 w 413348"/>
                <a:gd name="connsiteY8" fmla="*/ 137223 h 352671"/>
                <a:gd name="connsiteX9" fmla="*/ 367607 w 413348"/>
                <a:gd name="connsiteY9" fmla="*/ 120689 h 352671"/>
                <a:gd name="connsiteX10" fmla="*/ 372319 w 413348"/>
                <a:gd name="connsiteY10" fmla="*/ 111016 h 352671"/>
                <a:gd name="connsiteX11" fmla="*/ 368516 w 413348"/>
                <a:gd name="connsiteY11" fmla="*/ 85015 h 352671"/>
                <a:gd name="connsiteX12" fmla="*/ 353469 w 413348"/>
                <a:gd name="connsiteY12" fmla="*/ 82535 h 352671"/>
                <a:gd name="connsiteX13" fmla="*/ 339043 w 413348"/>
                <a:gd name="connsiteY13" fmla="*/ 70589 h 352671"/>
                <a:gd name="connsiteX14" fmla="*/ 329618 w 413348"/>
                <a:gd name="connsiteY14" fmla="*/ 63066 h 352671"/>
                <a:gd name="connsiteX15" fmla="*/ 311389 w 413348"/>
                <a:gd name="connsiteY15" fmla="*/ 57403 h 352671"/>
                <a:gd name="connsiteX16" fmla="*/ 301344 w 413348"/>
                <a:gd name="connsiteY16" fmla="*/ 52360 h 352671"/>
                <a:gd name="connsiteX17" fmla="*/ 285637 w 413348"/>
                <a:gd name="connsiteY17" fmla="*/ 45498 h 352671"/>
                <a:gd name="connsiteX18" fmla="*/ 261166 w 413348"/>
                <a:gd name="connsiteY18" fmla="*/ 44837 h 352671"/>
                <a:gd name="connsiteX19" fmla="*/ 246119 w 413348"/>
                <a:gd name="connsiteY19" fmla="*/ 46738 h 352671"/>
                <a:gd name="connsiteX20" fmla="*/ 227270 w 413348"/>
                <a:gd name="connsiteY20" fmla="*/ 59924 h 352671"/>
                <a:gd name="connsiteX21" fmla="*/ 209702 w 413348"/>
                <a:gd name="connsiteY21" fmla="*/ 63231 h 352671"/>
                <a:gd name="connsiteX22" fmla="*/ 209041 w 413348"/>
                <a:gd name="connsiteY22" fmla="*/ 74351 h 352671"/>
                <a:gd name="connsiteX23" fmla="*/ 163198 w 413348"/>
                <a:gd name="connsiteY23" fmla="*/ 84395 h 352671"/>
                <a:gd name="connsiteX24" fmla="*/ 124301 w 413348"/>
                <a:gd name="connsiteY24" fmla="*/ 61164 h 352671"/>
                <a:gd name="connsiteX25" fmla="*/ 98590 w 413348"/>
                <a:gd name="connsiteY25" fmla="*/ 36073 h 352671"/>
                <a:gd name="connsiteX26" fmla="*/ 83378 w 413348"/>
                <a:gd name="connsiteY26" fmla="*/ 25078 h 352671"/>
                <a:gd name="connsiteX27" fmla="*/ 79245 w 413348"/>
                <a:gd name="connsiteY27" fmla="*/ 5815 h 352671"/>
                <a:gd name="connsiteX28" fmla="*/ 36503 w 413348"/>
                <a:gd name="connsiteY28" fmla="*/ 24251 h 352671"/>
                <a:gd name="connsiteX29" fmla="*/ 22242 w 413348"/>
                <a:gd name="connsiteY29" fmla="*/ 15984 h 352671"/>
                <a:gd name="connsiteX30" fmla="*/ 9841 w 413348"/>
                <a:gd name="connsiteY30" fmla="*/ 69 h 352671"/>
                <a:gd name="connsiteX31" fmla="*/ 2318 w 413348"/>
                <a:gd name="connsiteY31" fmla="*/ 10941 h 352671"/>
                <a:gd name="connsiteX32" fmla="*/ 3144 w 413348"/>
                <a:gd name="connsiteY32" fmla="*/ 28550 h 352671"/>
                <a:gd name="connsiteX33" fmla="*/ 3144 w 413348"/>
                <a:gd name="connsiteY33" fmla="*/ 51202 h 352671"/>
                <a:gd name="connsiteX34" fmla="*/ 13231 w 413348"/>
                <a:gd name="connsiteY34" fmla="*/ 67985 h 352671"/>
                <a:gd name="connsiteX35" fmla="*/ 20754 w 413348"/>
                <a:gd name="connsiteY35" fmla="*/ 84726 h 352671"/>
                <a:gd name="connsiteX36" fmla="*/ 32493 w 413348"/>
                <a:gd name="connsiteY36" fmla="*/ 97127 h 352671"/>
                <a:gd name="connsiteX37" fmla="*/ 40760 w 413348"/>
                <a:gd name="connsiteY37" fmla="*/ 104650 h 352671"/>
                <a:gd name="connsiteX38" fmla="*/ 38239 w 413348"/>
                <a:gd name="connsiteY38" fmla="*/ 117051 h 352671"/>
                <a:gd name="connsiteX39" fmla="*/ 29972 w 413348"/>
                <a:gd name="connsiteY39" fmla="*/ 133833 h 352671"/>
                <a:gd name="connsiteX40" fmla="*/ 32493 w 413348"/>
                <a:gd name="connsiteY40" fmla="*/ 153138 h 352671"/>
                <a:gd name="connsiteX41" fmla="*/ 42538 w 413348"/>
                <a:gd name="connsiteY41" fmla="*/ 164877 h 352671"/>
                <a:gd name="connsiteX42" fmla="*/ 66058 w 413348"/>
                <a:gd name="connsiteY42" fmla="*/ 180792 h 352671"/>
                <a:gd name="connsiteX43" fmla="*/ 76103 w 413348"/>
                <a:gd name="connsiteY43" fmla="*/ 193193 h 352671"/>
                <a:gd name="connsiteX44" fmla="*/ 74408 w 413348"/>
                <a:gd name="connsiteY44" fmla="*/ 207453 h 352671"/>
                <a:gd name="connsiteX45" fmla="*/ 81973 w 413348"/>
                <a:gd name="connsiteY45" fmla="*/ 221714 h 352671"/>
                <a:gd name="connsiteX46" fmla="*/ 93960 w 413348"/>
                <a:gd name="connsiteY46" fmla="*/ 238249 h 352671"/>
                <a:gd name="connsiteX47" fmla="*/ 99127 w 413348"/>
                <a:gd name="connsiteY47" fmla="*/ 237340 h 352671"/>
                <a:gd name="connsiteX48" fmla="*/ 108841 w 413348"/>
                <a:gd name="connsiteY48" fmla="*/ 234859 h 352671"/>
                <a:gd name="connsiteX49" fmla="*/ 123598 w 413348"/>
                <a:gd name="connsiteY49" fmla="*/ 234198 h 352671"/>
                <a:gd name="connsiteX50" fmla="*/ 145258 w 413348"/>
                <a:gd name="connsiteY50" fmla="*/ 267474 h 352671"/>
                <a:gd name="connsiteX51" fmla="*/ 157659 w 413348"/>
                <a:gd name="connsiteY51" fmla="*/ 286943 h 352671"/>
                <a:gd name="connsiteX52" fmla="*/ 183412 w 413348"/>
                <a:gd name="connsiteY52" fmla="*/ 299840 h 352671"/>
                <a:gd name="connsiteX53" fmla="*/ 231734 w 413348"/>
                <a:gd name="connsiteY53" fmla="*/ 318317 h 352671"/>
                <a:gd name="connsiteX54" fmla="*/ 266002 w 413348"/>
                <a:gd name="connsiteY54" fmla="*/ 308934 h 352671"/>
                <a:gd name="connsiteX55" fmla="*/ 282288 w 413348"/>
                <a:gd name="connsiteY55" fmla="*/ 336877 h 352671"/>
                <a:gd name="connsiteX56" fmla="*/ 356405 w 413348"/>
                <a:gd name="connsiteY56" fmla="*/ 350684 h 352671"/>
                <a:gd name="connsiteX57" fmla="*/ 378643 w 413348"/>
                <a:gd name="connsiteY57" fmla="*/ 352585 h 352671"/>
                <a:gd name="connsiteX58" fmla="*/ 378065 w 413348"/>
                <a:gd name="connsiteY58" fmla="*/ 347294 h 352671"/>
                <a:gd name="connsiteX59" fmla="*/ 391499 w 413348"/>
                <a:gd name="connsiteY59" fmla="*/ 325510 h 352671"/>
                <a:gd name="connsiteX60" fmla="*/ 410431 w 413348"/>
                <a:gd name="connsiteY60" fmla="*/ 320178 h 352671"/>
                <a:gd name="connsiteX61" fmla="*/ 405429 w 413348"/>
                <a:gd name="connsiteY61" fmla="*/ 304098 h 35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13348" h="352671">
                  <a:moveTo>
                    <a:pt x="405429" y="304098"/>
                  </a:moveTo>
                  <a:cubicBezTo>
                    <a:pt x="400386" y="302403"/>
                    <a:pt x="405429" y="284794"/>
                    <a:pt x="395384" y="280577"/>
                  </a:cubicBezTo>
                  <a:cubicBezTo>
                    <a:pt x="385340" y="276361"/>
                    <a:pt x="376370" y="269582"/>
                    <a:pt x="373559" y="262183"/>
                  </a:cubicBezTo>
                  <a:cubicBezTo>
                    <a:pt x="371037" y="255445"/>
                    <a:pt x="358471" y="248748"/>
                    <a:pt x="359339" y="243705"/>
                  </a:cubicBezTo>
                  <a:cubicBezTo>
                    <a:pt x="360207" y="238662"/>
                    <a:pt x="384472" y="222748"/>
                    <a:pt x="381124" y="213530"/>
                  </a:cubicBezTo>
                  <a:cubicBezTo>
                    <a:pt x="377775" y="204312"/>
                    <a:pt x="361819" y="206007"/>
                    <a:pt x="360166" y="202617"/>
                  </a:cubicBezTo>
                  <a:cubicBezTo>
                    <a:pt x="358512" y="199227"/>
                    <a:pt x="360993" y="187529"/>
                    <a:pt x="356818" y="178311"/>
                  </a:cubicBezTo>
                  <a:cubicBezTo>
                    <a:pt x="352643" y="169093"/>
                    <a:pt x="360166" y="160702"/>
                    <a:pt x="356818" y="155659"/>
                  </a:cubicBezTo>
                  <a:cubicBezTo>
                    <a:pt x="353469" y="150616"/>
                    <a:pt x="358471" y="140571"/>
                    <a:pt x="359339" y="137223"/>
                  </a:cubicBezTo>
                  <a:cubicBezTo>
                    <a:pt x="360207" y="133875"/>
                    <a:pt x="368516" y="128956"/>
                    <a:pt x="367607" y="120689"/>
                  </a:cubicBezTo>
                  <a:cubicBezTo>
                    <a:pt x="366986" y="116795"/>
                    <a:pt x="368888" y="112930"/>
                    <a:pt x="372319" y="111016"/>
                  </a:cubicBezTo>
                  <a:cubicBezTo>
                    <a:pt x="370045" y="102525"/>
                    <a:pt x="368764" y="93799"/>
                    <a:pt x="368516" y="85015"/>
                  </a:cubicBezTo>
                  <a:cubicBezTo>
                    <a:pt x="368516" y="81915"/>
                    <a:pt x="358512" y="81915"/>
                    <a:pt x="353469" y="82535"/>
                  </a:cubicBezTo>
                  <a:cubicBezTo>
                    <a:pt x="348426" y="83155"/>
                    <a:pt x="344045" y="70589"/>
                    <a:pt x="339043" y="70589"/>
                  </a:cubicBezTo>
                  <a:cubicBezTo>
                    <a:pt x="334455" y="70845"/>
                    <a:pt x="330404" y="67605"/>
                    <a:pt x="329618" y="63066"/>
                  </a:cubicBezTo>
                  <a:cubicBezTo>
                    <a:pt x="329618" y="59304"/>
                    <a:pt x="317672" y="56783"/>
                    <a:pt x="311389" y="57403"/>
                  </a:cubicBezTo>
                  <a:cubicBezTo>
                    <a:pt x="305106" y="58023"/>
                    <a:pt x="303866" y="52360"/>
                    <a:pt x="301344" y="52360"/>
                  </a:cubicBezTo>
                  <a:cubicBezTo>
                    <a:pt x="295557" y="51587"/>
                    <a:pt x="290142" y="49210"/>
                    <a:pt x="285637" y="45498"/>
                  </a:cubicBezTo>
                  <a:cubicBezTo>
                    <a:pt x="282537" y="41695"/>
                    <a:pt x="264307" y="40455"/>
                    <a:pt x="261166" y="44837"/>
                  </a:cubicBezTo>
                  <a:cubicBezTo>
                    <a:pt x="258024" y="49218"/>
                    <a:pt x="251741" y="46738"/>
                    <a:pt x="246119" y="46738"/>
                  </a:cubicBezTo>
                  <a:cubicBezTo>
                    <a:pt x="240497" y="46738"/>
                    <a:pt x="230411" y="55542"/>
                    <a:pt x="227270" y="59924"/>
                  </a:cubicBezTo>
                  <a:cubicBezTo>
                    <a:pt x="225327" y="62611"/>
                    <a:pt x="216399" y="63190"/>
                    <a:pt x="209702" y="63231"/>
                  </a:cubicBezTo>
                  <a:cubicBezTo>
                    <a:pt x="210280" y="66943"/>
                    <a:pt x="210033" y="70734"/>
                    <a:pt x="209041" y="74351"/>
                  </a:cubicBezTo>
                  <a:cubicBezTo>
                    <a:pt x="205775" y="79311"/>
                    <a:pt x="181428" y="83775"/>
                    <a:pt x="163198" y="84395"/>
                  </a:cubicBezTo>
                  <a:cubicBezTo>
                    <a:pt x="144969" y="85015"/>
                    <a:pt x="143770" y="61164"/>
                    <a:pt x="124301" y="61164"/>
                  </a:cubicBezTo>
                  <a:cubicBezTo>
                    <a:pt x="110619" y="60474"/>
                    <a:pt x="99624" y="49722"/>
                    <a:pt x="98590" y="36073"/>
                  </a:cubicBezTo>
                  <a:cubicBezTo>
                    <a:pt x="90323" y="32890"/>
                    <a:pt x="82056" y="27393"/>
                    <a:pt x="83378" y="25078"/>
                  </a:cubicBezTo>
                  <a:cubicBezTo>
                    <a:pt x="85073" y="21729"/>
                    <a:pt x="89248" y="772"/>
                    <a:pt x="79245" y="5815"/>
                  </a:cubicBezTo>
                  <a:cubicBezTo>
                    <a:pt x="69241" y="10858"/>
                    <a:pt x="54939" y="26772"/>
                    <a:pt x="36503" y="24251"/>
                  </a:cubicBezTo>
                  <a:cubicBezTo>
                    <a:pt x="18067" y="21729"/>
                    <a:pt x="31460" y="20117"/>
                    <a:pt x="22242" y="15984"/>
                  </a:cubicBezTo>
                  <a:cubicBezTo>
                    <a:pt x="13024" y="11850"/>
                    <a:pt x="18852" y="1723"/>
                    <a:pt x="9841" y="69"/>
                  </a:cubicBezTo>
                  <a:cubicBezTo>
                    <a:pt x="830" y="-1584"/>
                    <a:pt x="7361" y="10941"/>
                    <a:pt x="2318" y="10941"/>
                  </a:cubicBezTo>
                  <a:cubicBezTo>
                    <a:pt x="-2725" y="10941"/>
                    <a:pt x="1491" y="25202"/>
                    <a:pt x="3144" y="28550"/>
                  </a:cubicBezTo>
                  <a:cubicBezTo>
                    <a:pt x="4798" y="31898"/>
                    <a:pt x="-204" y="50375"/>
                    <a:pt x="3144" y="51202"/>
                  </a:cubicBezTo>
                  <a:cubicBezTo>
                    <a:pt x="6493" y="52029"/>
                    <a:pt x="14057" y="65463"/>
                    <a:pt x="13231" y="67985"/>
                  </a:cubicBezTo>
                  <a:cubicBezTo>
                    <a:pt x="12404" y="70506"/>
                    <a:pt x="20754" y="78856"/>
                    <a:pt x="20754" y="84726"/>
                  </a:cubicBezTo>
                  <a:cubicBezTo>
                    <a:pt x="21787" y="90865"/>
                    <a:pt x="26417" y="95767"/>
                    <a:pt x="32493" y="97127"/>
                  </a:cubicBezTo>
                  <a:cubicBezTo>
                    <a:pt x="36627" y="97127"/>
                    <a:pt x="42538" y="99648"/>
                    <a:pt x="40760" y="104650"/>
                  </a:cubicBezTo>
                  <a:cubicBezTo>
                    <a:pt x="38983" y="109652"/>
                    <a:pt x="43282" y="117051"/>
                    <a:pt x="38239" y="117051"/>
                  </a:cubicBezTo>
                  <a:cubicBezTo>
                    <a:pt x="33196" y="117051"/>
                    <a:pt x="34105" y="131312"/>
                    <a:pt x="29972" y="133833"/>
                  </a:cubicBezTo>
                  <a:cubicBezTo>
                    <a:pt x="25838" y="136355"/>
                    <a:pt x="29145" y="151443"/>
                    <a:pt x="32493" y="153138"/>
                  </a:cubicBezTo>
                  <a:cubicBezTo>
                    <a:pt x="35841" y="154832"/>
                    <a:pt x="43406" y="159007"/>
                    <a:pt x="42538" y="164877"/>
                  </a:cubicBezTo>
                  <a:cubicBezTo>
                    <a:pt x="41670" y="170747"/>
                    <a:pt x="60147" y="179923"/>
                    <a:pt x="66058" y="180792"/>
                  </a:cubicBezTo>
                  <a:cubicBezTo>
                    <a:pt x="71969" y="181660"/>
                    <a:pt x="72755" y="190010"/>
                    <a:pt x="76103" y="193193"/>
                  </a:cubicBezTo>
                  <a:cubicBezTo>
                    <a:pt x="79451" y="196375"/>
                    <a:pt x="73581" y="203278"/>
                    <a:pt x="74408" y="207453"/>
                  </a:cubicBezTo>
                  <a:cubicBezTo>
                    <a:pt x="75235" y="211628"/>
                    <a:pt x="82675" y="214977"/>
                    <a:pt x="81973" y="221714"/>
                  </a:cubicBezTo>
                  <a:cubicBezTo>
                    <a:pt x="81477" y="225848"/>
                    <a:pt x="88256" y="232545"/>
                    <a:pt x="93960" y="238249"/>
                  </a:cubicBezTo>
                  <a:cubicBezTo>
                    <a:pt x="95614" y="237699"/>
                    <a:pt x="97350" y="237389"/>
                    <a:pt x="99127" y="237340"/>
                  </a:cubicBezTo>
                  <a:cubicBezTo>
                    <a:pt x="104791" y="237340"/>
                    <a:pt x="104460" y="231056"/>
                    <a:pt x="108841" y="234859"/>
                  </a:cubicBezTo>
                  <a:cubicBezTo>
                    <a:pt x="113223" y="238662"/>
                    <a:pt x="119176" y="234529"/>
                    <a:pt x="123598" y="234198"/>
                  </a:cubicBezTo>
                  <a:cubicBezTo>
                    <a:pt x="128022" y="233867"/>
                    <a:pt x="140133" y="256520"/>
                    <a:pt x="145258" y="267474"/>
                  </a:cubicBezTo>
                  <a:cubicBezTo>
                    <a:pt x="150384" y="278428"/>
                    <a:pt x="150261" y="282231"/>
                    <a:pt x="157659" y="286943"/>
                  </a:cubicBezTo>
                  <a:cubicBezTo>
                    <a:pt x="165059" y="291655"/>
                    <a:pt x="173036" y="289134"/>
                    <a:pt x="183412" y="299840"/>
                  </a:cubicBezTo>
                  <a:cubicBezTo>
                    <a:pt x="193787" y="310546"/>
                    <a:pt x="220614" y="317739"/>
                    <a:pt x="231734" y="318317"/>
                  </a:cubicBezTo>
                  <a:cubicBezTo>
                    <a:pt x="242853" y="318896"/>
                    <a:pt x="251534" y="306123"/>
                    <a:pt x="266002" y="308934"/>
                  </a:cubicBezTo>
                  <a:cubicBezTo>
                    <a:pt x="280470" y="311745"/>
                    <a:pt x="276956" y="330264"/>
                    <a:pt x="282288" y="336877"/>
                  </a:cubicBezTo>
                  <a:cubicBezTo>
                    <a:pt x="287621" y="343491"/>
                    <a:pt x="346360" y="347873"/>
                    <a:pt x="356405" y="350684"/>
                  </a:cubicBezTo>
                  <a:cubicBezTo>
                    <a:pt x="363721" y="352015"/>
                    <a:pt x="371203" y="352651"/>
                    <a:pt x="378643" y="352585"/>
                  </a:cubicBezTo>
                  <a:cubicBezTo>
                    <a:pt x="378395" y="350518"/>
                    <a:pt x="378188" y="348452"/>
                    <a:pt x="378065" y="347294"/>
                  </a:cubicBezTo>
                  <a:cubicBezTo>
                    <a:pt x="377941" y="338039"/>
                    <a:pt x="383149" y="329544"/>
                    <a:pt x="391499" y="325510"/>
                  </a:cubicBezTo>
                  <a:cubicBezTo>
                    <a:pt x="397451" y="322637"/>
                    <a:pt x="403859" y="320831"/>
                    <a:pt x="410431" y="320178"/>
                  </a:cubicBezTo>
                  <a:cubicBezTo>
                    <a:pt x="417169" y="319185"/>
                    <a:pt x="410431" y="305751"/>
                    <a:pt x="405429" y="304098"/>
                  </a:cubicBezTo>
                  <a:close/>
                </a:path>
              </a:pathLst>
            </a:custGeom>
            <a:grpFill/>
            <a:ln w="6350" cap="flat">
              <a:solidFill>
                <a:schemeClr val="bg1"/>
              </a:solidFill>
              <a:prstDash val="solid"/>
              <a:miter/>
            </a:ln>
          </p:spPr>
          <p:txBody>
            <a:bodyPr rtlCol="0" anchor="ctr"/>
            <a:lstStyle/>
            <a:p>
              <a:endParaRPr lang="uk-UA"/>
            </a:p>
          </p:txBody>
        </p:sp>
        <p:sp>
          <p:nvSpPr>
            <p:cNvPr id="494" name="Freeform: Shape 493">
              <a:extLst>
                <a:ext uri="{FF2B5EF4-FFF2-40B4-BE49-F238E27FC236}">
                  <a16:creationId xmlns:a16="http://schemas.microsoft.com/office/drawing/2014/main" id="{6296184F-4DB7-480B-8E51-AA26A95D2973}"/>
                </a:ext>
              </a:extLst>
            </p:cNvPr>
            <p:cNvSpPr/>
            <p:nvPr/>
          </p:nvSpPr>
          <p:spPr>
            <a:xfrm>
              <a:off x="5646930" y="1914366"/>
              <a:ext cx="864620" cy="401544"/>
            </a:xfrm>
            <a:custGeom>
              <a:avLst/>
              <a:gdLst>
                <a:gd name="connsiteX0" fmla="*/ 859658 w 864616"/>
                <a:gd name="connsiteY0" fmla="*/ 164457 h 401546"/>
                <a:gd name="connsiteX1" fmla="*/ 852135 w 864616"/>
                <a:gd name="connsiteY1" fmla="*/ 163837 h 401546"/>
                <a:gd name="connsiteX2" fmla="*/ 835187 w 864616"/>
                <a:gd name="connsiteY2" fmla="*/ 166979 h 401546"/>
                <a:gd name="connsiteX3" fmla="*/ 824481 w 864616"/>
                <a:gd name="connsiteY3" fmla="*/ 158174 h 401546"/>
                <a:gd name="connsiteX4" fmla="*/ 819934 w 864616"/>
                <a:gd name="connsiteY4" fmla="*/ 150196 h 401546"/>
                <a:gd name="connsiteX5" fmla="*/ 806747 w 864616"/>
                <a:gd name="connsiteY5" fmla="*/ 139366 h 401546"/>
                <a:gd name="connsiteX6" fmla="*/ 793107 w 864616"/>
                <a:gd name="connsiteY6" fmla="*/ 128040 h 401546"/>
                <a:gd name="connsiteX7" fmla="*/ 771901 w 864616"/>
                <a:gd name="connsiteY7" fmla="*/ 134158 h 401546"/>
                <a:gd name="connsiteX8" fmla="*/ 751233 w 864616"/>
                <a:gd name="connsiteY8" fmla="*/ 130851 h 401546"/>
                <a:gd name="connsiteX9" fmla="*/ 734699 w 864616"/>
                <a:gd name="connsiteY9" fmla="*/ 119111 h 401546"/>
                <a:gd name="connsiteX10" fmla="*/ 722298 w 864616"/>
                <a:gd name="connsiteY10" fmla="*/ 132753 h 401546"/>
                <a:gd name="connsiteX11" fmla="*/ 700141 w 864616"/>
                <a:gd name="connsiteY11" fmla="*/ 94599 h 401546"/>
                <a:gd name="connsiteX12" fmla="*/ 661078 w 864616"/>
                <a:gd name="connsiteY12" fmla="*/ 48468 h 401546"/>
                <a:gd name="connsiteX13" fmla="*/ 654961 w 864616"/>
                <a:gd name="connsiteY13" fmla="*/ 32429 h 401546"/>
                <a:gd name="connsiteX14" fmla="*/ 640824 w 864616"/>
                <a:gd name="connsiteY14" fmla="*/ 31024 h 401546"/>
                <a:gd name="connsiteX15" fmla="*/ 621520 w 864616"/>
                <a:gd name="connsiteY15" fmla="*/ 41854 h 401546"/>
                <a:gd name="connsiteX16" fmla="*/ 598454 w 864616"/>
                <a:gd name="connsiteY16" fmla="*/ 51279 h 401546"/>
                <a:gd name="connsiteX17" fmla="*/ 582415 w 864616"/>
                <a:gd name="connsiteY17" fmla="*/ 55040 h 401546"/>
                <a:gd name="connsiteX18" fmla="*/ 589980 w 864616"/>
                <a:gd name="connsiteY18" fmla="*/ 41399 h 401546"/>
                <a:gd name="connsiteX19" fmla="*/ 578654 w 864616"/>
                <a:gd name="connsiteY19" fmla="*/ 39994 h 401546"/>
                <a:gd name="connsiteX20" fmla="*/ 568775 w 864616"/>
                <a:gd name="connsiteY20" fmla="*/ 38588 h 401546"/>
                <a:gd name="connsiteX21" fmla="*/ 562657 w 864616"/>
                <a:gd name="connsiteY21" fmla="*/ 37142 h 401546"/>
                <a:gd name="connsiteX22" fmla="*/ 554637 w 864616"/>
                <a:gd name="connsiteY22" fmla="*/ 31975 h 401546"/>
                <a:gd name="connsiteX23" fmla="*/ 535333 w 864616"/>
                <a:gd name="connsiteY23" fmla="*/ 35281 h 401546"/>
                <a:gd name="connsiteX24" fmla="*/ 537690 w 864616"/>
                <a:gd name="connsiteY24" fmla="*/ 26312 h 401546"/>
                <a:gd name="connsiteX25" fmla="*/ 533928 w 864616"/>
                <a:gd name="connsiteY25" fmla="*/ 11265 h 401546"/>
                <a:gd name="connsiteX26" fmla="*/ 520246 w 864616"/>
                <a:gd name="connsiteY26" fmla="*/ 2998 h 401546"/>
                <a:gd name="connsiteX27" fmla="*/ 503711 w 864616"/>
                <a:gd name="connsiteY27" fmla="*/ 642 h 401546"/>
                <a:gd name="connsiteX28" fmla="*/ 477339 w 864616"/>
                <a:gd name="connsiteY28" fmla="*/ 6759 h 401546"/>
                <a:gd name="connsiteX29" fmla="*/ 446254 w 864616"/>
                <a:gd name="connsiteY29" fmla="*/ 17094 h 401546"/>
                <a:gd name="connsiteX30" fmla="*/ 416120 w 864616"/>
                <a:gd name="connsiteY30" fmla="*/ 22757 h 401546"/>
                <a:gd name="connsiteX31" fmla="*/ 394459 w 864616"/>
                <a:gd name="connsiteY31" fmla="*/ 29370 h 401546"/>
                <a:gd name="connsiteX32" fmla="*/ 362424 w 864616"/>
                <a:gd name="connsiteY32" fmla="*/ 35943 h 401546"/>
                <a:gd name="connsiteX33" fmla="*/ 337002 w 864616"/>
                <a:gd name="connsiteY33" fmla="*/ 38795 h 401546"/>
                <a:gd name="connsiteX34" fmla="*/ 319103 w 864616"/>
                <a:gd name="connsiteY34" fmla="*/ 39704 h 401546"/>
                <a:gd name="connsiteX35" fmla="*/ 320054 w 864616"/>
                <a:gd name="connsiteY35" fmla="*/ 57603 h 401546"/>
                <a:gd name="connsiteX36" fmla="*/ 338862 w 864616"/>
                <a:gd name="connsiteY36" fmla="*/ 67028 h 401546"/>
                <a:gd name="connsiteX37" fmla="*/ 316251 w 864616"/>
                <a:gd name="connsiteY37" fmla="*/ 70789 h 401546"/>
                <a:gd name="connsiteX38" fmla="*/ 312490 w 864616"/>
                <a:gd name="connsiteY38" fmla="*/ 85877 h 401546"/>
                <a:gd name="connsiteX39" fmla="*/ 299303 w 864616"/>
                <a:gd name="connsiteY39" fmla="*/ 97162 h 401546"/>
                <a:gd name="connsiteX40" fmla="*/ 304966 w 864616"/>
                <a:gd name="connsiteY40" fmla="*/ 108488 h 401546"/>
                <a:gd name="connsiteX41" fmla="*/ 320054 w 864616"/>
                <a:gd name="connsiteY41" fmla="*/ 113200 h 401546"/>
                <a:gd name="connsiteX42" fmla="*/ 325676 w 864616"/>
                <a:gd name="connsiteY42" fmla="*/ 128247 h 401546"/>
                <a:gd name="connsiteX43" fmla="*/ 312490 w 864616"/>
                <a:gd name="connsiteY43" fmla="*/ 135770 h 401546"/>
                <a:gd name="connsiteX44" fmla="*/ 296493 w 864616"/>
                <a:gd name="connsiteY44" fmla="*/ 129198 h 401546"/>
                <a:gd name="connsiteX45" fmla="*/ 288969 w 864616"/>
                <a:gd name="connsiteY45" fmla="*/ 139573 h 401546"/>
                <a:gd name="connsiteX46" fmla="*/ 278594 w 864616"/>
                <a:gd name="connsiteY46" fmla="*/ 132959 h 401546"/>
                <a:gd name="connsiteX47" fmla="*/ 264457 w 864616"/>
                <a:gd name="connsiteY47" fmla="*/ 126345 h 401546"/>
                <a:gd name="connsiteX48" fmla="*/ 243789 w 864616"/>
                <a:gd name="connsiteY48" fmla="*/ 125436 h 401546"/>
                <a:gd name="connsiteX49" fmla="*/ 231388 w 864616"/>
                <a:gd name="connsiteY49" fmla="*/ 124485 h 401546"/>
                <a:gd name="connsiteX50" fmla="*/ 210720 w 864616"/>
                <a:gd name="connsiteY50" fmla="*/ 131058 h 401546"/>
                <a:gd name="connsiteX51" fmla="*/ 190920 w 864616"/>
                <a:gd name="connsiteY51" fmla="*/ 132959 h 401546"/>
                <a:gd name="connsiteX52" fmla="*/ 178519 w 864616"/>
                <a:gd name="connsiteY52" fmla="*/ 132959 h 401546"/>
                <a:gd name="connsiteX53" fmla="*/ 172856 w 864616"/>
                <a:gd name="connsiteY53" fmla="*/ 130148 h 401546"/>
                <a:gd name="connsiteX54" fmla="*/ 154957 w 864616"/>
                <a:gd name="connsiteY54" fmla="*/ 115061 h 401546"/>
                <a:gd name="connsiteX55" fmla="*/ 130486 w 864616"/>
                <a:gd name="connsiteY55" fmla="*/ 107537 h 401546"/>
                <a:gd name="connsiteX56" fmla="*/ 115439 w 864616"/>
                <a:gd name="connsiteY56" fmla="*/ 107537 h 401546"/>
                <a:gd name="connsiteX57" fmla="*/ 104113 w 864616"/>
                <a:gd name="connsiteY57" fmla="*/ 107537 h 401546"/>
                <a:gd name="connsiteX58" fmla="*/ 88116 w 864616"/>
                <a:gd name="connsiteY58" fmla="*/ 112250 h 401546"/>
                <a:gd name="connsiteX59" fmla="*/ 65505 w 864616"/>
                <a:gd name="connsiteY59" fmla="*/ 122584 h 401546"/>
                <a:gd name="connsiteX60" fmla="*/ 54179 w 864616"/>
                <a:gd name="connsiteY60" fmla="*/ 132959 h 401546"/>
                <a:gd name="connsiteX61" fmla="*/ 48558 w 864616"/>
                <a:gd name="connsiteY61" fmla="*/ 144285 h 401546"/>
                <a:gd name="connsiteX62" fmla="*/ 46656 w 864616"/>
                <a:gd name="connsiteY62" fmla="*/ 157430 h 401546"/>
                <a:gd name="connsiteX63" fmla="*/ 29708 w 864616"/>
                <a:gd name="connsiteY63" fmla="*/ 143335 h 401546"/>
                <a:gd name="connsiteX64" fmla="*/ 17307 w 864616"/>
                <a:gd name="connsiteY64" fmla="*/ 150858 h 401546"/>
                <a:gd name="connsiteX65" fmla="*/ 5981 w 864616"/>
                <a:gd name="connsiteY65" fmla="*/ 164044 h 401546"/>
                <a:gd name="connsiteX66" fmla="*/ 12595 w 864616"/>
                <a:gd name="connsiteY66" fmla="*/ 174419 h 401546"/>
                <a:gd name="connsiteX67" fmla="*/ 5072 w 864616"/>
                <a:gd name="connsiteY67" fmla="*/ 180992 h 401546"/>
                <a:gd name="connsiteX68" fmla="*/ 359 w 864616"/>
                <a:gd name="connsiteY68" fmla="*/ 194178 h 401546"/>
                <a:gd name="connsiteX69" fmla="*/ 12760 w 864616"/>
                <a:gd name="connsiteY69" fmla="*/ 202445 h 401546"/>
                <a:gd name="connsiteX70" fmla="*/ 16522 w 864616"/>
                <a:gd name="connsiteY70" fmla="*/ 213772 h 401546"/>
                <a:gd name="connsiteX71" fmla="*/ 31568 w 864616"/>
                <a:gd name="connsiteY71" fmla="*/ 212821 h 401546"/>
                <a:gd name="connsiteX72" fmla="*/ 44796 w 864616"/>
                <a:gd name="connsiteY72" fmla="*/ 227867 h 401546"/>
                <a:gd name="connsiteX73" fmla="*/ 47606 w 864616"/>
                <a:gd name="connsiteY73" fmla="*/ 241054 h 401546"/>
                <a:gd name="connsiteX74" fmla="*/ 52319 w 864616"/>
                <a:gd name="connsiteY74" fmla="*/ 250478 h 401546"/>
                <a:gd name="connsiteX75" fmla="*/ 59181 w 864616"/>
                <a:gd name="connsiteY75" fmla="*/ 254612 h 401546"/>
                <a:gd name="connsiteX76" fmla="*/ 62984 w 864616"/>
                <a:gd name="connsiteY76" fmla="*/ 251801 h 401546"/>
                <a:gd name="connsiteX77" fmla="*/ 107585 w 864616"/>
                <a:gd name="connsiteY77" fmla="*/ 237333 h 401546"/>
                <a:gd name="connsiteX78" fmla="*/ 140241 w 864616"/>
                <a:gd name="connsiteY78" fmla="*/ 243616 h 401546"/>
                <a:gd name="connsiteX79" fmla="*/ 142721 w 864616"/>
                <a:gd name="connsiteY79" fmla="*/ 275032 h 401546"/>
                <a:gd name="connsiteX80" fmla="*/ 122053 w 864616"/>
                <a:gd name="connsiteY80" fmla="*/ 280654 h 401546"/>
                <a:gd name="connsiteX81" fmla="*/ 95681 w 864616"/>
                <a:gd name="connsiteY81" fmla="*/ 290078 h 401546"/>
                <a:gd name="connsiteX82" fmla="*/ 92539 w 864616"/>
                <a:gd name="connsiteY82" fmla="*/ 302025 h 401546"/>
                <a:gd name="connsiteX83" fmla="*/ 81874 w 864616"/>
                <a:gd name="connsiteY83" fmla="*/ 308928 h 401546"/>
                <a:gd name="connsiteX84" fmla="*/ 98409 w 864616"/>
                <a:gd name="connsiteY84" fmla="*/ 322734 h 401546"/>
                <a:gd name="connsiteX85" fmla="*/ 105312 w 864616"/>
                <a:gd name="connsiteY85" fmla="*/ 339062 h 401546"/>
                <a:gd name="connsiteX86" fmla="*/ 120359 w 864616"/>
                <a:gd name="connsiteY86" fmla="*/ 347867 h 401546"/>
                <a:gd name="connsiteX87" fmla="*/ 130403 w 864616"/>
                <a:gd name="connsiteY87" fmla="*/ 358531 h 401546"/>
                <a:gd name="connsiteX88" fmla="*/ 137306 w 864616"/>
                <a:gd name="connsiteY88" fmla="*/ 384284 h 401546"/>
                <a:gd name="connsiteX89" fmla="*/ 139993 w 864616"/>
                <a:gd name="connsiteY89" fmla="*/ 369899 h 401546"/>
                <a:gd name="connsiteX90" fmla="*/ 161943 w 864616"/>
                <a:gd name="connsiteY90" fmla="*/ 358325 h 401546"/>
                <a:gd name="connsiteX91" fmla="*/ 187902 w 864616"/>
                <a:gd name="connsiteY91" fmla="*/ 378455 h 401546"/>
                <a:gd name="connsiteX92" fmla="*/ 202990 w 864616"/>
                <a:gd name="connsiteY92" fmla="*/ 381804 h 401546"/>
                <a:gd name="connsiteX93" fmla="*/ 205511 w 864616"/>
                <a:gd name="connsiteY93" fmla="*/ 287888 h 401546"/>
                <a:gd name="connsiteX94" fmla="*/ 259249 w 864616"/>
                <a:gd name="connsiteY94" fmla="*/ 273585 h 401546"/>
                <a:gd name="connsiteX95" fmla="*/ 261026 w 864616"/>
                <a:gd name="connsiteY95" fmla="*/ 269989 h 401546"/>
                <a:gd name="connsiteX96" fmla="*/ 280495 w 864616"/>
                <a:gd name="connsiteY96" fmla="*/ 270650 h 401546"/>
                <a:gd name="connsiteX97" fmla="*/ 289259 w 864616"/>
                <a:gd name="connsiteY97" fmla="*/ 260564 h 401546"/>
                <a:gd name="connsiteX98" fmla="*/ 294302 w 864616"/>
                <a:gd name="connsiteY98" fmla="*/ 272965 h 401546"/>
                <a:gd name="connsiteX99" fmla="*/ 305586 w 864616"/>
                <a:gd name="connsiteY99" fmla="*/ 300826 h 401546"/>
                <a:gd name="connsiteX100" fmla="*/ 330388 w 864616"/>
                <a:gd name="connsiteY100" fmla="*/ 327984 h 401546"/>
                <a:gd name="connsiteX101" fmla="*/ 358083 w 864616"/>
                <a:gd name="connsiteY101" fmla="*/ 326289 h 401546"/>
                <a:gd name="connsiteX102" fmla="*/ 400825 w 864616"/>
                <a:gd name="connsiteY102" fmla="*/ 327984 h 401546"/>
                <a:gd name="connsiteX103" fmla="*/ 417608 w 864616"/>
                <a:gd name="connsiteY103" fmla="*/ 340385 h 401546"/>
                <a:gd name="connsiteX104" fmla="*/ 422610 w 864616"/>
                <a:gd name="connsiteY104" fmla="*/ 360474 h 401546"/>
                <a:gd name="connsiteX105" fmla="*/ 434349 w 864616"/>
                <a:gd name="connsiteY105" fmla="*/ 382300 h 401546"/>
                <a:gd name="connsiteX106" fmla="*/ 452826 w 864616"/>
                <a:gd name="connsiteY106" fmla="*/ 387343 h 401546"/>
                <a:gd name="connsiteX107" fmla="*/ 470435 w 864616"/>
                <a:gd name="connsiteY107" fmla="*/ 398214 h 401546"/>
                <a:gd name="connsiteX108" fmla="*/ 480480 w 864616"/>
                <a:gd name="connsiteY108" fmla="*/ 394866 h 401546"/>
                <a:gd name="connsiteX109" fmla="*/ 502264 w 864616"/>
                <a:gd name="connsiteY109" fmla="*/ 378125 h 401546"/>
                <a:gd name="connsiteX110" fmla="*/ 514665 w 864616"/>
                <a:gd name="connsiteY110" fmla="*/ 376926 h 401546"/>
                <a:gd name="connsiteX111" fmla="*/ 521114 w 864616"/>
                <a:gd name="connsiteY111" fmla="*/ 365104 h 401546"/>
                <a:gd name="connsiteX112" fmla="*/ 534300 w 864616"/>
                <a:gd name="connsiteY112" fmla="*/ 350677 h 401546"/>
                <a:gd name="connsiteX113" fmla="*/ 563235 w 864616"/>
                <a:gd name="connsiteY113" fmla="*/ 350016 h 401546"/>
                <a:gd name="connsiteX114" fmla="*/ 582085 w 864616"/>
                <a:gd name="connsiteY114" fmla="*/ 346916 h 401546"/>
                <a:gd name="connsiteX115" fmla="*/ 604076 w 864616"/>
                <a:gd name="connsiteY115" fmla="*/ 338111 h 401546"/>
                <a:gd name="connsiteX116" fmla="*/ 632309 w 864616"/>
                <a:gd name="connsiteY116" fmla="*/ 346378 h 401546"/>
                <a:gd name="connsiteX117" fmla="*/ 686955 w 864616"/>
                <a:gd name="connsiteY117" fmla="*/ 349561 h 401546"/>
                <a:gd name="connsiteX118" fmla="*/ 707044 w 864616"/>
                <a:gd name="connsiteY118" fmla="*/ 355183 h 401546"/>
                <a:gd name="connsiteX119" fmla="*/ 724819 w 864616"/>
                <a:gd name="connsiteY119" fmla="*/ 362086 h 401546"/>
                <a:gd name="connsiteX120" fmla="*/ 724323 w 864616"/>
                <a:gd name="connsiteY120" fmla="*/ 353447 h 401546"/>
                <a:gd name="connsiteX121" fmla="*/ 735608 w 864616"/>
                <a:gd name="connsiteY121" fmla="*/ 337450 h 401546"/>
                <a:gd name="connsiteX122" fmla="*/ 727341 w 864616"/>
                <a:gd name="connsiteY122" fmla="*/ 313888 h 401546"/>
                <a:gd name="connsiteX123" fmla="*/ 722628 w 864616"/>
                <a:gd name="connsiteY123" fmla="*/ 295535 h 401546"/>
                <a:gd name="connsiteX124" fmla="*/ 735029 w 864616"/>
                <a:gd name="connsiteY124" fmla="*/ 287268 h 401546"/>
                <a:gd name="connsiteX125" fmla="*/ 754994 w 864616"/>
                <a:gd name="connsiteY125" fmla="*/ 283341 h 401546"/>
                <a:gd name="connsiteX126" fmla="*/ 770248 w 864616"/>
                <a:gd name="connsiteY126" fmla="*/ 287268 h 401546"/>
                <a:gd name="connsiteX127" fmla="*/ 770248 w 864616"/>
                <a:gd name="connsiteY127" fmla="*/ 277264 h 401546"/>
                <a:gd name="connsiteX128" fmla="*/ 783269 w 864616"/>
                <a:gd name="connsiteY128" fmla="*/ 236424 h 401546"/>
                <a:gd name="connsiteX129" fmla="*/ 797612 w 864616"/>
                <a:gd name="connsiteY129" fmla="*/ 236424 h 401546"/>
                <a:gd name="connsiteX130" fmla="*/ 817164 w 864616"/>
                <a:gd name="connsiteY130" fmla="*/ 238160 h 401546"/>
                <a:gd name="connsiteX131" fmla="*/ 837171 w 864616"/>
                <a:gd name="connsiteY131" fmla="*/ 230761 h 401546"/>
                <a:gd name="connsiteX132" fmla="*/ 834112 w 864616"/>
                <a:gd name="connsiteY132" fmla="*/ 213813 h 401546"/>
                <a:gd name="connsiteX133" fmla="*/ 848001 w 864616"/>
                <a:gd name="connsiteY133" fmla="*/ 197733 h 401546"/>
                <a:gd name="connsiteX134" fmla="*/ 857137 w 864616"/>
                <a:gd name="connsiteY134" fmla="*/ 185994 h 401546"/>
                <a:gd name="connsiteX135" fmla="*/ 864536 w 864616"/>
                <a:gd name="connsiteY135" fmla="*/ 172311 h 401546"/>
                <a:gd name="connsiteX136" fmla="*/ 859658 w 864616"/>
                <a:gd name="connsiteY136" fmla="*/ 164457 h 401546"/>
                <a:gd name="connsiteX137" fmla="*/ 322286 w 864616"/>
                <a:gd name="connsiteY137" fmla="*/ 256513 h 401546"/>
                <a:gd name="connsiteX138" fmla="*/ 292855 w 864616"/>
                <a:gd name="connsiteY138" fmla="*/ 248246 h 401546"/>
                <a:gd name="connsiteX139" fmla="*/ 322286 w 864616"/>
                <a:gd name="connsiteY139" fmla="*/ 256513 h 401546"/>
                <a:gd name="connsiteX140" fmla="*/ 678812 w 864616"/>
                <a:gd name="connsiteY140" fmla="*/ 254240 h 401546"/>
                <a:gd name="connsiteX141" fmla="*/ 606597 w 864616"/>
                <a:gd name="connsiteY141" fmla="*/ 262507 h 401546"/>
                <a:gd name="connsiteX142" fmla="*/ 595312 w 864616"/>
                <a:gd name="connsiteY142" fmla="*/ 289500 h 401546"/>
                <a:gd name="connsiteX143" fmla="*/ 592791 w 864616"/>
                <a:gd name="connsiteY143" fmla="*/ 254943 h 401546"/>
                <a:gd name="connsiteX144" fmla="*/ 647437 w 864616"/>
                <a:gd name="connsiteY144" fmla="*/ 246675 h 401546"/>
                <a:gd name="connsiteX145" fmla="*/ 700803 w 864616"/>
                <a:gd name="connsiteY145" fmla="*/ 244195 h 401546"/>
                <a:gd name="connsiteX146" fmla="*/ 678812 w 864616"/>
                <a:gd name="connsiteY146" fmla="*/ 254240 h 40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864616" h="401546">
                  <a:moveTo>
                    <a:pt x="859658" y="164457"/>
                  </a:moveTo>
                  <a:cubicBezTo>
                    <a:pt x="859038" y="160076"/>
                    <a:pt x="855235" y="161977"/>
                    <a:pt x="852135" y="163837"/>
                  </a:cubicBezTo>
                  <a:cubicBezTo>
                    <a:pt x="846720" y="165834"/>
                    <a:pt x="840974" y="166896"/>
                    <a:pt x="835187" y="166979"/>
                  </a:cubicBezTo>
                  <a:cubicBezTo>
                    <a:pt x="831425" y="166979"/>
                    <a:pt x="824481" y="161977"/>
                    <a:pt x="824481" y="158174"/>
                  </a:cubicBezTo>
                  <a:cubicBezTo>
                    <a:pt x="824481" y="154371"/>
                    <a:pt x="823695" y="150196"/>
                    <a:pt x="819934" y="150196"/>
                  </a:cubicBezTo>
                  <a:cubicBezTo>
                    <a:pt x="816172" y="150196"/>
                    <a:pt x="810509" y="148295"/>
                    <a:pt x="806747" y="139366"/>
                  </a:cubicBezTo>
                  <a:cubicBezTo>
                    <a:pt x="802986" y="130438"/>
                    <a:pt x="797323" y="130396"/>
                    <a:pt x="793107" y="128040"/>
                  </a:cubicBezTo>
                  <a:cubicBezTo>
                    <a:pt x="788890" y="125684"/>
                    <a:pt x="777068" y="132174"/>
                    <a:pt x="771901" y="134158"/>
                  </a:cubicBezTo>
                  <a:cubicBezTo>
                    <a:pt x="766734" y="136142"/>
                    <a:pt x="757764" y="132298"/>
                    <a:pt x="751233" y="130851"/>
                  </a:cubicBezTo>
                  <a:cubicBezTo>
                    <a:pt x="744702" y="129404"/>
                    <a:pt x="740858" y="117706"/>
                    <a:pt x="734699" y="119111"/>
                  </a:cubicBezTo>
                  <a:cubicBezTo>
                    <a:pt x="728540" y="120517"/>
                    <a:pt x="727175" y="132753"/>
                    <a:pt x="722298" y="132753"/>
                  </a:cubicBezTo>
                  <a:cubicBezTo>
                    <a:pt x="717420" y="132753"/>
                    <a:pt x="709111" y="108281"/>
                    <a:pt x="700141" y="94599"/>
                  </a:cubicBezTo>
                  <a:cubicBezTo>
                    <a:pt x="691171" y="80917"/>
                    <a:pt x="675339" y="53635"/>
                    <a:pt x="661078" y="48468"/>
                  </a:cubicBezTo>
                  <a:cubicBezTo>
                    <a:pt x="646818" y="43301"/>
                    <a:pt x="651199" y="36067"/>
                    <a:pt x="654961" y="32429"/>
                  </a:cubicBezTo>
                  <a:cubicBezTo>
                    <a:pt x="658722" y="28792"/>
                    <a:pt x="646693" y="27717"/>
                    <a:pt x="640824" y="31024"/>
                  </a:cubicBezTo>
                  <a:cubicBezTo>
                    <a:pt x="634954" y="34331"/>
                    <a:pt x="628134" y="40448"/>
                    <a:pt x="621520" y="41854"/>
                  </a:cubicBezTo>
                  <a:cubicBezTo>
                    <a:pt x="614906" y="43259"/>
                    <a:pt x="605523" y="53635"/>
                    <a:pt x="598454" y="51279"/>
                  </a:cubicBezTo>
                  <a:cubicBezTo>
                    <a:pt x="591386" y="48923"/>
                    <a:pt x="588078" y="60249"/>
                    <a:pt x="582415" y="55040"/>
                  </a:cubicBezTo>
                  <a:cubicBezTo>
                    <a:pt x="576752" y="49832"/>
                    <a:pt x="589980" y="46112"/>
                    <a:pt x="589980" y="41399"/>
                  </a:cubicBezTo>
                  <a:cubicBezTo>
                    <a:pt x="589980" y="36687"/>
                    <a:pt x="581010" y="42805"/>
                    <a:pt x="578654" y="39994"/>
                  </a:cubicBezTo>
                  <a:cubicBezTo>
                    <a:pt x="576298" y="37183"/>
                    <a:pt x="568775" y="34331"/>
                    <a:pt x="568775" y="38588"/>
                  </a:cubicBezTo>
                  <a:cubicBezTo>
                    <a:pt x="568775" y="42846"/>
                    <a:pt x="562657" y="40448"/>
                    <a:pt x="562657" y="37142"/>
                  </a:cubicBezTo>
                  <a:cubicBezTo>
                    <a:pt x="562657" y="33835"/>
                    <a:pt x="558523" y="27717"/>
                    <a:pt x="554637" y="31975"/>
                  </a:cubicBezTo>
                  <a:cubicBezTo>
                    <a:pt x="550752" y="36232"/>
                    <a:pt x="538103" y="38588"/>
                    <a:pt x="535333" y="35281"/>
                  </a:cubicBezTo>
                  <a:cubicBezTo>
                    <a:pt x="532564" y="31975"/>
                    <a:pt x="537194" y="30569"/>
                    <a:pt x="537690" y="26312"/>
                  </a:cubicBezTo>
                  <a:cubicBezTo>
                    <a:pt x="538186" y="22054"/>
                    <a:pt x="532977" y="16432"/>
                    <a:pt x="533928" y="11265"/>
                  </a:cubicBezTo>
                  <a:cubicBezTo>
                    <a:pt x="534879" y="6098"/>
                    <a:pt x="524958" y="890"/>
                    <a:pt x="520246" y="2998"/>
                  </a:cubicBezTo>
                  <a:cubicBezTo>
                    <a:pt x="515534" y="5106"/>
                    <a:pt x="508961" y="2998"/>
                    <a:pt x="503711" y="642"/>
                  </a:cubicBezTo>
                  <a:cubicBezTo>
                    <a:pt x="498462" y="-1714"/>
                    <a:pt x="478289" y="2047"/>
                    <a:pt x="477339" y="6759"/>
                  </a:cubicBezTo>
                  <a:cubicBezTo>
                    <a:pt x="476388" y="11472"/>
                    <a:pt x="450966" y="15233"/>
                    <a:pt x="446254" y="17094"/>
                  </a:cubicBezTo>
                  <a:cubicBezTo>
                    <a:pt x="436333" y="19607"/>
                    <a:pt x="426288" y="21500"/>
                    <a:pt x="416120" y="22757"/>
                  </a:cubicBezTo>
                  <a:cubicBezTo>
                    <a:pt x="409506" y="23707"/>
                    <a:pt x="402934" y="29370"/>
                    <a:pt x="394459" y="29370"/>
                  </a:cubicBezTo>
                  <a:cubicBezTo>
                    <a:pt x="385985" y="29370"/>
                    <a:pt x="369947" y="30321"/>
                    <a:pt x="362424" y="35943"/>
                  </a:cubicBezTo>
                  <a:cubicBezTo>
                    <a:pt x="354901" y="41565"/>
                    <a:pt x="342624" y="36894"/>
                    <a:pt x="337002" y="38795"/>
                  </a:cubicBezTo>
                  <a:cubicBezTo>
                    <a:pt x="331380" y="40697"/>
                    <a:pt x="321914" y="37844"/>
                    <a:pt x="319103" y="39704"/>
                  </a:cubicBezTo>
                  <a:cubicBezTo>
                    <a:pt x="316292" y="41565"/>
                    <a:pt x="317202" y="52891"/>
                    <a:pt x="320054" y="57603"/>
                  </a:cubicBezTo>
                  <a:cubicBezTo>
                    <a:pt x="322907" y="62315"/>
                    <a:pt x="337952" y="64217"/>
                    <a:pt x="338862" y="67028"/>
                  </a:cubicBezTo>
                  <a:cubicBezTo>
                    <a:pt x="339772" y="69839"/>
                    <a:pt x="323816" y="69839"/>
                    <a:pt x="316251" y="70789"/>
                  </a:cubicBezTo>
                  <a:cubicBezTo>
                    <a:pt x="308687" y="71740"/>
                    <a:pt x="310629" y="81165"/>
                    <a:pt x="312490" y="85877"/>
                  </a:cubicBezTo>
                  <a:cubicBezTo>
                    <a:pt x="314350" y="90589"/>
                    <a:pt x="304966" y="95302"/>
                    <a:pt x="299303" y="97162"/>
                  </a:cubicBezTo>
                  <a:cubicBezTo>
                    <a:pt x="293640" y="99022"/>
                    <a:pt x="299303" y="108488"/>
                    <a:pt x="304966" y="108488"/>
                  </a:cubicBezTo>
                  <a:cubicBezTo>
                    <a:pt x="310629" y="108488"/>
                    <a:pt x="315342" y="113200"/>
                    <a:pt x="320054" y="113200"/>
                  </a:cubicBezTo>
                  <a:cubicBezTo>
                    <a:pt x="324766" y="113200"/>
                    <a:pt x="325676" y="122584"/>
                    <a:pt x="325676" y="128247"/>
                  </a:cubicBezTo>
                  <a:cubicBezTo>
                    <a:pt x="325676" y="133910"/>
                    <a:pt x="320054" y="135770"/>
                    <a:pt x="312490" y="135770"/>
                  </a:cubicBezTo>
                  <a:cubicBezTo>
                    <a:pt x="304925" y="135770"/>
                    <a:pt x="301205" y="130148"/>
                    <a:pt x="296493" y="129198"/>
                  </a:cubicBezTo>
                  <a:cubicBezTo>
                    <a:pt x="291780" y="128247"/>
                    <a:pt x="292731" y="137672"/>
                    <a:pt x="288969" y="139573"/>
                  </a:cubicBezTo>
                  <a:cubicBezTo>
                    <a:pt x="285208" y="141474"/>
                    <a:pt x="284257" y="132959"/>
                    <a:pt x="278594" y="132959"/>
                  </a:cubicBezTo>
                  <a:cubicBezTo>
                    <a:pt x="272931" y="132959"/>
                    <a:pt x="266193" y="132008"/>
                    <a:pt x="264457" y="126345"/>
                  </a:cubicBezTo>
                  <a:cubicBezTo>
                    <a:pt x="262721" y="120682"/>
                    <a:pt x="249410" y="119773"/>
                    <a:pt x="243789" y="125436"/>
                  </a:cubicBezTo>
                  <a:cubicBezTo>
                    <a:pt x="238167" y="131099"/>
                    <a:pt x="236265" y="128247"/>
                    <a:pt x="231388" y="124485"/>
                  </a:cubicBezTo>
                  <a:cubicBezTo>
                    <a:pt x="226510" y="120724"/>
                    <a:pt x="212538" y="126345"/>
                    <a:pt x="210720" y="131058"/>
                  </a:cubicBezTo>
                  <a:cubicBezTo>
                    <a:pt x="208901" y="135770"/>
                    <a:pt x="198319" y="137672"/>
                    <a:pt x="190920" y="132959"/>
                  </a:cubicBezTo>
                  <a:cubicBezTo>
                    <a:pt x="183520" y="128247"/>
                    <a:pt x="178519" y="126345"/>
                    <a:pt x="178519" y="132959"/>
                  </a:cubicBezTo>
                  <a:cubicBezTo>
                    <a:pt x="178519" y="139573"/>
                    <a:pt x="172856" y="133910"/>
                    <a:pt x="172856" y="130148"/>
                  </a:cubicBezTo>
                  <a:cubicBezTo>
                    <a:pt x="172856" y="126387"/>
                    <a:pt x="160455" y="118822"/>
                    <a:pt x="154957" y="115061"/>
                  </a:cubicBezTo>
                  <a:cubicBezTo>
                    <a:pt x="149459" y="111299"/>
                    <a:pt x="131437" y="111299"/>
                    <a:pt x="130486" y="107537"/>
                  </a:cubicBezTo>
                  <a:cubicBezTo>
                    <a:pt x="129535" y="103776"/>
                    <a:pt x="118085" y="100924"/>
                    <a:pt x="115439" y="107537"/>
                  </a:cubicBezTo>
                  <a:cubicBezTo>
                    <a:pt x="112794" y="114151"/>
                    <a:pt x="107875" y="109398"/>
                    <a:pt x="104113" y="107537"/>
                  </a:cubicBezTo>
                  <a:cubicBezTo>
                    <a:pt x="100352" y="105677"/>
                    <a:pt x="91712" y="110348"/>
                    <a:pt x="88116" y="112250"/>
                  </a:cubicBezTo>
                  <a:cubicBezTo>
                    <a:pt x="84520" y="114151"/>
                    <a:pt x="72078" y="122584"/>
                    <a:pt x="65505" y="122584"/>
                  </a:cubicBezTo>
                  <a:cubicBezTo>
                    <a:pt x="58933" y="122584"/>
                    <a:pt x="62653" y="131058"/>
                    <a:pt x="54179" y="132959"/>
                  </a:cubicBezTo>
                  <a:cubicBezTo>
                    <a:pt x="45705" y="134861"/>
                    <a:pt x="47606" y="140482"/>
                    <a:pt x="48558" y="144285"/>
                  </a:cubicBezTo>
                  <a:cubicBezTo>
                    <a:pt x="49508" y="148088"/>
                    <a:pt x="54179" y="154619"/>
                    <a:pt x="46656" y="157430"/>
                  </a:cubicBezTo>
                  <a:cubicBezTo>
                    <a:pt x="39133" y="160241"/>
                    <a:pt x="36280" y="148047"/>
                    <a:pt x="29708" y="143335"/>
                  </a:cubicBezTo>
                  <a:cubicBezTo>
                    <a:pt x="23136" y="138622"/>
                    <a:pt x="17307" y="144285"/>
                    <a:pt x="17307" y="150858"/>
                  </a:cubicBezTo>
                  <a:cubicBezTo>
                    <a:pt x="17307" y="157430"/>
                    <a:pt x="9743" y="157430"/>
                    <a:pt x="5981" y="164044"/>
                  </a:cubicBezTo>
                  <a:cubicBezTo>
                    <a:pt x="2219" y="170658"/>
                    <a:pt x="12595" y="171567"/>
                    <a:pt x="12595" y="174419"/>
                  </a:cubicBezTo>
                  <a:cubicBezTo>
                    <a:pt x="12595" y="177272"/>
                    <a:pt x="6932" y="180041"/>
                    <a:pt x="5072" y="180992"/>
                  </a:cubicBezTo>
                  <a:cubicBezTo>
                    <a:pt x="3211" y="181943"/>
                    <a:pt x="-1542" y="191367"/>
                    <a:pt x="359" y="194178"/>
                  </a:cubicBezTo>
                  <a:cubicBezTo>
                    <a:pt x="2261" y="196989"/>
                    <a:pt x="13545" y="196080"/>
                    <a:pt x="12760" y="202445"/>
                  </a:cubicBezTo>
                  <a:cubicBezTo>
                    <a:pt x="11975" y="208811"/>
                    <a:pt x="10858" y="215632"/>
                    <a:pt x="16522" y="213772"/>
                  </a:cubicBezTo>
                  <a:cubicBezTo>
                    <a:pt x="21441" y="212561"/>
                    <a:pt x="26525" y="212238"/>
                    <a:pt x="31568" y="212821"/>
                  </a:cubicBezTo>
                  <a:cubicBezTo>
                    <a:pt x="35371" y="212821"/>
                    <a:pt x="38182" y="220344"/>
                    <a:pt x="44796" y="227867"/>
                  </a:cubicBezTo>
                  <a:cubicBezTo>
                    <a:pt x="51410" y="235390"/>
                    <a:pt x="54179" y="239193"/>
                    <a:pt x="47606" y="241054"/>
                  </a:cubicBezTo>
                  <a:cubicBezTo>
                    <a:pt x="41034" y="242914"/>
                    <a:pt x="43845" y="246717"/>
                    <a:pt x="52319" y="250478"/>
                  </a:cubicBezTo>
                  <a:cubicBezTo>
                    <a:pt x="54717" y="251648"/>
                    <a:pt x="57031" y="253033"/>
                    <a:pt x="59181" y="254612"/>
                  </a:cubicBezTo>
                  <a:cubicBezTo>
                    <a:pt x="60503" y="253777"/>
                    <a:pt x="61785" y="252834"/>
                    <a:pt x="62984" y="251801"/>
                  </a:cubicBezTo>
                  <a:cubicBezTo>
                    <a:pt x="73649" y="242376"/>
                    <a:pt x="93118" y="233572"/>
                    <a:pt x="107585" y="237333"/>
                  </a:cubicBezTo>
                  <a:cubicBezTo>
                    <a:pt x="122053" y="241095"/>
                    <a:pt x="133958" y="234853"/>
                    <a:pt x="140241" y="243616"/>
                  </a:cubicBezTo>
                  <a:cubicBezTo>
                    <a:pt x="146524" y="252380"/>
                    <a:pt x="140241" y="268749"/>
                    <a:pt x="142721" y="275032"/>
                  </a:cubicBezTo>
                  <a:cubicBezTo>
                    <a:pt x="145201" y="281315"/>
                    <a:pt x="131437" y="281935"/>
                    <a:pt x="122053" y="280654"/>
                  </a:cubicBezTo>
                  <a:cubicBezTo>
                    <a:pt x="112670" y="279372"/>
                    <a:pt x="93118" y="284457"/>
                    <a:pt x="95681" y="290078"/>
                  </a:cubicBezTo>
                  <a:cubicBezTo>
                    <a:pt x="98243" y="295700"/>
                    <a:pt x="105105" y="308928"/>
                    <a:pt x="92539" y="302025"/>
                  </a:cubicBezTo>
                  <a:cubicBezTo>
                    <a:pt x="79973" y="295121"/>
                    <a:pt x="74971" y="308928"/>
                    <a:pt x="81874" y="308928"/>
                  </a:cubicBezTo>
                  <a:cubicBezTo>
                    <a:pt x="88778" y="308928"/>
                    <a:pt x="98409" y="317195"/>
                    <a:pt x="98409" y="322734"/>
                  </a:cubicBezTo>
                  <a:cubicBezTo>
                    <a:pt x="98409" y="328273"/>
                    <a:pt x="99029" y="340963"/>
                    <a:pt x="105312" y="339062"/>
                  </a:cubicBezTo>
                  <a:cubicBezTo>
                    <a:pt x="111595" y="337160"/>
                    <a:pt x="111595" y="348487"/>
                    <a:pt x="120359" y="347867"/>
                  </a:cubicBezTo>
                  <a:cubicBezTo>
                    <a:pt x="129122" y="347246"/>
                    <a:pt x="137306" y="350388"/>
                    <a:pt x="130403" y="358531"/>
                  </a:cubicBezTo>
                  <a:cubicBezTo>
                    <a:pt x="123500" y="366675"/>
                    <a:pt x="134785" y="389286"/>
                    <a:pt x="137306" y="384284"/>
                  </a:cubicBezTo>
                  <a:cubicBezTo>
                    <a:pt x="138919" y="381101"/>
                    <a:pt x="137513" y="374280"/>
                    <a:pt x="139993" y="369899"/>
                  </a:cubicBezTo>
                  <a:cubicBezTo>
                    <a:pt x="135074" y="358366"/>
                    <a:pt x="155908" y="358325"/>
                    <a:pt x="161943" y="358325"/>
                  </a:cubicBezTo>
                  <a:cubicBezTo>
                    <a:pt x="168639" y="358325"/>
                    <a:pt x="180379" y="368369"/>
                    <a:pt x="187902" y="378455"/>
                  </a:cubicBezTo>
                  <a:cubicBezTo>
                    <a:pt x="195425" y="388542"/>
                    <a:pt x="202990" y="381804"/>
                    <a:pt x="202990" y="381804"/>
                  </a:cubicBezTo>
                  <a:lnTo>
                    <a:pt x="205511" y="287888"/>
                  </a:lnTo>
                  <a:lnTo>
                    <a:pt x="259249" y="273585"/>
                  </a:lnTo>
                  <a:cubicBezTo>
                    <a:pt x="259703" y="272316"/>
                    <a:pt x="260282" y="271109"/>
                    <a:pt x="261026" y="269989"/>
                  </a:cubicBezTo>
                  <a:cubicBezTo>
                    <a:pt x="267929" y="259944"/>
                    <a:pt x="277230" y="268253"/>
                    <a:pt x="280495" y="270650"/>
                  </a:cubicBezTo>
                  <a:cubicBezTo>
                    <a:pt x="283761" y="273048"/>
                    <a:pt x="281735" y="259944"/>
                    <a:pt x="289259" y="260564"/>
                  </a:cubicBezTo>
                  <a:cubicBezTo>
                    <a:pt x="296782" y="261184"/>
                    <a:pt x="288639" y="272965"/>
                    <a:pt x="294302" y="272965"/>
                  </a:cubicBezTo>
                  <a:cubicBezTo>
                    <a:pt x="298683" y="272965"/>
                    <a:pt x="308769" y="288549"/>
                    <a:pt x="305586" y="300826"/>
                  </a:cubicBezTo>
                  <a:cubicBezTo>
                    <a:pt x="313854" y="307729"/>
                    <a:pt x="329107" y="323891"/>
                    <a:pt x="330388" y="327984"/>
                  </a:cubicBezTo>
                  <a:cubicBezTo>
                    <a:pt x="332083" y="332986"/>
                    <a:pt x="353867" y="324636"/>
                    <a:pt x="358083" y="326289"/>
                  </a:cubicBezTo>
                  <a:cubicBezTo>
                    <a:pt x="362300" y="327942"/>
                    <a:pt x="394955" y="327984"/>
                    <a:pt x="400825" y="327984"/>
                  </a:cubicBezTo>
                  <a:cubicBezTo>
                    <a:pt x="406695" y="327984"/>
                    <a:pt x="410870" y="338855"/>
                    <a:pt x="417608" y="340385"/>
                  </a:cubicBezTo>
                  <a:cubicBezTo>
                    <a:pt x="424345" y="341914"/>
                    <a:pt x="421741" y="352786"/>
                    <a:pt x="422610" y="360474"/>
                  </a:cubicBezTo>
                  <a:cubicBezTo>
                    <a:pt x="423478" y="368163"/>
                    <a:pt x="433522" y="375603"/>
                    <a:pt x="434349" y="382300"/>
                  </a:cubicBezTo>
                  <a:cubicBezTo>
                    <a:pt x="435176" y="388996"/>
                    <a:pt x="446088" y="385648"/>
                    <a:pt x="452826" y="387343"/>
                  </a:cubicBezTo>
                  <a:cubicBezTo>
                    <a:pt x="459564" y="389038"/>
                    <a:pt x="469361" y="391476"/>
                    <a:pt x="470435" y="398214"/>
                  </a:cubicBezTo>
                  <a:cubicBezTo>
                    <a:pt x="471510" y="404952"/>
                    <a:pt x="479653" y="399909"/>
                    <a:pt x="480480" y="394866"/>
                  </a:cubicBezTo>
                  <a:cubicBezTo>
                    <a:pt x="481307" y="389823"/>
                    <a:pt x="489698" y="383168"/>
                    <a:pt x="502264" y="378125"/>
                  </a:cubicBezTo>
                  <a:cubicBezTo>
                    <a:pt x="506067" y="376124"/>
                    <a:pt x="510531" y="375694"/>
                    <a:pt x="514665" y="376926"/>
                  </a:cubicBezTo>
                  <a:cubicBezTo>
                    <a:pt x="517022" y="370932"/>
                    <a:pt x="519419" y="365807"/>
                    <a:pt x="521114" y="365104"/>
                  </a:cubicBezTo>
                  <a:cubicBezTo>
                    <a:pt x="525495" y="363244"/>
                    <a:pt x="533515" y="356837"/>
                    <a:pt x="534300" y="350677"/>
                  </a:cubicBezTo>
                  <a:cubicBezTo>
                    <a:pt x="535086" y="344518"/>
                    <a:pt x="551868" y="344394"/>
                    <a:pt x="563235" y="350016"/>
                  </a:cubicBezTo>
                  <a:cubicBezTo>
                    <a:pt x="574603" y="355638"/>
                    <a:pt x="581465" y="355720"/>
                    <a:pt x="582085" y="346916"/>
                  </a:cubicBezTo>
                  <a:cubicBezTo>
                    <a:pt x="582705" y="338111"/>
                    <a:pt x="599033" y="335590"/>
                    <a:pt x="604076" y="338111"/>
                  </a:cubicBezTo>
                  <a:cubicBezTo>
                    <a:pt x="609119" y="340633"/>
                    <a:pt x="624744" y="349437"/>
                    <a:pt x="632309" y="346378"/>
                  </a:cubicBezTo>
                  <a:cubicBezTo>
                    <a:pt x="639873" y="343320"/>
                    <a:pt x="677530" y="347040"/>
                    <a:pt x="686955" y="349561"/>
                  </a:cubicBezTo>
                  <a:cubicBezTo>
                    <a:pt x="696380" y="352083"/>
                    <a:pt x="698901" y="345758"/>
                    <a:pt x="707044" y="355183"/>
                  </a:cubicBezTo>
                  <a:cubicBezTo>
                    <a:pt x="713906" y="363120"/>
                    <a:pt x="717254" y="355968"/>
                    <a:pt x="724819" y="362086"/>
                  </a:cubicBezTo>
                  <a:cubicBezTo>
                    <a:pt x="724819" y="359689"/>
                    <a:pt x="724323" y="356671"/>
                    <a:pt x="724323" y="353447"/>
                  </a:cubicBezTo>
                  <a:cubicBezTo>
                    <a:pt x="724323" y="347329"/>
                    <a:pt x="733707" y="342162"/>
                    <a:pt x="735608" y="337450"/>
                  </a:cubicBezTo>
                  <a:cubicBezTo>
                    <a:pt x="737509" y="332738"/>
                    <a:pt x="727341" y="318600"/>
                    <a:pt x="727341" y="313888"/>
                  </a:cubicBezTo>
                  <a:cubicBezTo>
                    <a:pt x="727341" y="309176"/>
                    <a:pt x="727341" y="297891"/>
                    <a:pt x="722628" y="295535"/>
                  </a:cubicBezTo>
                  <a:cubicBezTo>
                    <a:pt x="717916" y="293179"/>
                    <a:pt x="731557" y="287061"/>
                    <a:pt x="735029" y="287268"/>
                  </a:cubicBezTo>
                  <a:cubicBezTo>
                    <a:pt x="742015" y="287598"/>
                    <a:pt x="751977" y="280323"/>
                    <a:pt x="754994" y="283341"/>
                  </a:cubicBezTo>
                  <a:cubicBezTo>
                    <a:pt x="758012" y="286358"/>
                    <a:pt x="764130" y="287268"/>
                    <a:pt x="770248" y="287268"/>
                  </a:cubicBezTo>
                  <a:cubicBezTo>
                    <a:pt x="776365" y="287268"/>
                    <a:pt x="773720" y="280323"/>
                    <a:pt x="770248" y="277264"/>
                  </a:cubicBezTo>
                  <a:cubicBezTo>
                    <a:pt x="766776" y="274205"/>
                    <a:pt x="781078" y="245973"/>
                    <a:pt x="783269" y="236424"/>
                  </a:cubicBezTo>
                  <a:cubicBezTo>
                    <a:pt x="785459" y="226875"/>
                    <a:pt x="790668" y="235556"/>
                    <a:pt x="797612" y="236424"/>
                  </a:cubicBezTo>
                  <a:cubicBezTo>
                    <a:pt x="804557" y="237292"/>
                    <a:pt x="812824" y="235969"/>
                    <a:pt x="817164" y="238160"/>
                  </a:cubicBezTo>
                  <a:cubicBezTo>
                    <a:pt x="821505" y="240351"/>
                    <a:pt x="834112" y="235556"/>
                    <a:pt x="837171" y="230761"/>
                  </a:cubicBezTo>
                  <a:cubicBezTo>
                    <a:pt x="840230" y="225966"/>
                    <a:pt x="833657" y="224684"/>
                    <a:pt x="834112" y="213813"/>
                  </a:cubicBezTo>
                  <a:cubicBezTo>
                    <a:pt x="834567" y="202942"/>
                    <a:pt x="841098" y="197733"/>
                    <a:pt x="848001" y="197733"/>
                  </a:cubicBezTo>
                  <a:cubicBezTo>
                    <a:pt x="854904" y="197733"/>
                    <a:pt x="857137" y="191202"/>
                    <a:pt x="857137" y="185994"/>
                  </a:cubicBezTo>
                  <a:cubicBezTo>
                    <a:pt x="857137" y="180785"/>
                    <a:pt x="862800" y="178305"/>
                    <a:pt x="864536" y="172311"/>
                  </a:cubicBezTo>
                  <a:cubicBezTo>
                    <a:pt x="862180" y="170211"/>
                    <a:pt x="860485" y="167487"/>
                    <a:pt x="859658" y="164457"/>
                  </a:cubicBezTo>
                  <a:close/>
                  <a:moveTo>
                    <a:pt x="322286" y="256513"/>
                  </a:moveTo>
                  <a:cubicBezTo>
                    <a:pt x="319765" y="259944"/>
                    <a:pt x="294922" y="253537"/>
                    <a:pt x="292855" y="248246"/>
                  </a:cubicBezTo>
                  <a:cubicBezTo>
                    <a:pt x="290788" y="242955"/>
                    <a:pt x="327701" y="249114"/>
                    <a:pt x="322286" y="256513"/>
                  </a:cubicBezTo>
                  <a:close/>
                  <a:moveTo>
                    <a:pt x="678812" y="254240"/>
                  </a:moveTo>
                  <a:cubicBezTo>
                    <a:pt x="661244" y="254240"/>
                    <a:pt x="622305" y="245477"/>
                    <a:pt x="606597" y="262507"/>
                  </a:cubicBezTo>
                  <a:cubicBezTo>
                    <a:pt x="590889" y="279538"/>
                    <a:pt x="602216" y="288260"/>
                    <a:pt x="595312" y="289500"/>
                  </a:cubicBezTo>
                  <a:cubicBezTo>
                    <a:pt x="588409" y="290740"/>
                    <a:pt x="584028" y="263747"/>
                    <a:pt x="592791" y="254943"/>
                  </a:cubicBezTo>
                  <a:cubicBezTo>
                    <a:pt x="601554" y="246138"/>
                    <a:pt x="629993" y="242542"/>
                    <a:pt x="647437" y="246675"/>
                  </a:cubicBezTo>
                  <a:cubicBezTo>
                    <a:pt x="664882" y="250809"/>
                    <a:pt x="696380" y="242914"/>
                    <a:pt x="700803" y="244195"/>
                  </a:cubicBezTo>
                  <a:cubicBezTo>
                    <a:pt x="705226" y="245477"/>
                    <a:pt x="696421" y="254240"/>
                    <a:pt x="678812" y="254240"/>
                  </a:cubicBezTo>
                  <a:close/>
                </a:path>
              </a:pathLst>
            </a:custGeom>
            <a:solidFill>
              <a:schemeClr val="accent1"/>
            </a:solidFill>
            <a:ln w="6350" cap="flat">
              <a:solidFill>
                <a:schemeClr val="bg1"/>
              </a:solidFill>
              <a:prstDash val="solid"/>
              <a:miter/>
            </a:ln>
          </p:spPr>
          <p:txBody>
            <a:bodyPr rtlCol="0" anchor="ctr"/>
            <a:lstStyle/>
            <a:p>
              <a:endParaRPr lang="uk-UA"/>
            </a:p>
          </p:txBody>
        </p:sp>
        <p:sp>
          <p:nvSpPr>
            <p:cNvPr id="495" name="Freeform: Shape 494">
              <a:extLst>
                <a:ext uri="{FF2B5EF4-FFF2-40B4-BE49-F238E27FC236}">
                  <a16:creationId xmlns:a16="http://schemas.microsoft.com/office/drawing/2014/main" id="{2D60BA52-F4F8-4C71-8C8C-035CDD32ABA4}"/>
                </a:ext>
              </a:extLst>
            </p:cNvPr>
            <p:cNvSpPr/>
            <p:nvPr/>
          </p:nvSpPr>
          <p:spPr>
            <a:xfrm>
              <a:off x="5077879" y="914421"/>
              <a:ext cx="3626578" cy="1386761"/>
            </a:xfrm>
            <a:custGeom>
              <a:avLst/>
              <a:gdLst>
                <a:gd name="connsiteX0" fmla="*/ 54855 w 3626562"/>
                <a:gd name="connsiteY0" fmla="*/ 1003194 h 1386767"/>
                <a:gd name="connsiteX1" fmla="*/ 42164 w 3626562"/>
                <a:gd name="connsiteY1" fmla="*/ 998482 h 1386767"/>
                <a:gd name="connsiteX2" fmla="*/ 29267 w 3626562"/>
                <a:gd name="connsiteY2" fmla="*/ 997325 h 1386767"/>
                <a:gd name="connsiteX3" fmla="*/ 32574 w 3626562"/>
                <a:gd name="connsiteY3" fmla="*/ 1000549 h 1386767"/>
                <a:gd name="connsiteX4" fmla="*/ 25671 w 3626562"/>
                <a:gd name="connsiteY4" fmla="*/ 1012165 h 1386767"/>
                <a:gd name="connsiteX5" fmla="*/ 15626 w 3626562"/>
                <a:gd name="connsiteY5" fmla="*/ 1012165 h 1386767"/>
                <a:gd name="connsiteX6" fmla="*/ 1200 w 3626562"/>
                <a:gd name="connsiteY6" fmla="*/ 1013074 h 1386767"/>
                <a:gd name="connsiteX7" fmla="*/ -82 w 3626562"/>
                <a:gd name="connsiteY7" fmla="*/ 1018117 h 1386767"/>
                <a:gd name="connsiteX8" fmla="*/ 10666 w 3626562"/>
                <a:gd name="connsiteY8" fmla="*/ 1022044 h 1386767"/>
                <a:gd name="connsiteX9" fmla="*/ 65850 w 3626562"/>
                <a:gd name="connsiteY9" fmla="*/ 1024359 h 1386767"/>
                <a:gd name="connsiteX10" fmla="*/ 66635 w 3626562"/>
                <a:gd name="connsiteY10" fmla="*/ 1010263 h 1386767"/>
                <a:gd name="connsiteX11" fmla="*/ 54855 w 3626562"/>
                <a:gd name="connsiteY11" fmla="*/ 1003194 h 1386767"/>
                <a:gd name="connsiteX12" fmla="*/ 963426 w 3626562"/>
                <a:gd name="connsiteY12" fmla="*/ 35925 h 1386767"/>
                <a:gd name="connsiteX13" fmla="*/ 974091 w 3626562"/>
                <a:gd name="connsiteY13" fmla="*/ 17737 h 1386767"/>
                <a:gd name="connsiteX14" fmla="*/ 953423 w 3626562"/>
                <a:gd name="connsiteY14" fmla="*/ 24599 h 1386767"/>
                <a:gd name="connsiteX15" fmla="*/ 928290 w 3626562"/>
                <a:gd name="connsiteY15" fmla="*/ 34024 h 1386767"/>
                <a:gd name="connsiteX16" fmla="*/ 963426 w 3626562"/>
                <a:gd name="connsiteY16" fmla="*/ 36091 h 1386767"/>
                <a:gd name="connsiteX17" fmla="*/ 1084459 w 3626562"/>
                <a:gd name="connsiteY17" fmla="*/ 385217 h 1386767"/>
                <a:gd name="connsiteX18" fmla="*/ 1117114 w 3626562"/>
                <a:gd name="connsiteY18" fmla="*/ 377652 h 1386767"/>
                <a:gd name="connsiteX19" fmla="*/ 1093883 w 3626562"/>
                <a:gd name="connsiteY19" fmla="*/ 368269 h 1386767"/>
                <a:gd name="connsiteX20" fmla="*/ 1084459 w 3626562"/>
                <a:gd name="connsiteY20" fmla="*/ 385217 h 1386767"/>
                <a:gd name="connsiteX21" fmla="*/ 1548458 w 3626562"/>
                <a:gd name="connsiteY21" fmla="*/ 64323 h 1386767"/>
                <a:gd name="connsiteX22" fmla="*/ 1543457 w 3626562"/>
                <a:gd name="connsiteY22" fmla="*/ 72591 h 1386767"/>
                <a:gd name="connsiteX23" fmla="*/ 1528369 w 3626562"/>
                <a:gd name="connsiteY23" fmla="*/ 80114 h 1386767"/>
                <a:gd name="connsiteX24" fmla="*/ 1547218 w 3626562"/>
                <a:gd name="connsiteY24" fmla="*/ 92515 h 1386767"/>
                <a:gd name="connsiteX25" fmla="*/ 1572351 w 3626562"/>
                <a:gd name="connsiteY25" fmla="*/ 77427 h 1386767"/>
                <a:gd name="connsiteX26" fmla="*/ 1630718 w 3626562"/>
                <a:gd name="connsiteY26" fmla="*/ 59859 h 1386767"/>
                <a:gd name="connsiteX27" fmla="*/ 1636381 w 3626562"/>
                <a:gd name="connsiteY27" fmla="*/ 42291 h 1386767"/>
                <a:gd name="connsiteX28" fmla="*/ 1627576 w 3626562"/>
                <a:gd name="connsiteY28" fmla="*/ 32246 h 1386767"/>
                <a:gd name="connsiteX29" fmla="*/ 1611910 w 3626562"/>
                <a:gd name="connsiteY29" fmla="*/ 10255 h 1386767"/>
                <a:gd name="connsiteX30" fmla="*/ 1581114 w 3626562"/>
                <a:gd name="connsiteY30" fmla="*/ 20920 h 1386767"/>
                <a:gd name="connsiteX31" fmla="*/ 1557263 w 3626562"/>
                <a:gd name="connsiteY31" fmla="*/ 35388 h 1386767"/>
                <a:gd name="connsiteX32" fmla="*/ 1547838 w 3626562"/>
                <a:gd name="connsiteY32" fmla="*/ 49814 h 1386767"/>
                <a:gd name="connsiteX33" fmla="*/ 1548624 w 3626562"/>
                <a:gd name="connsiteY33" fmla="*/ 64323 h 1386767"/>
                <a:gd name="connsiteX34" fmla="*/ 1581776 w 3626562"/>
                <a:gd name="connsiteY34" fmla="*/ 81933 h 1386767"/>
                <a:gd name="connsiteX35" fmla="*/ 1567308 w 3626562"/>
                <a:gd name="connsiteY35" fmla="*/ 100782 h 1386767"/>
                <a:gd name="connsiteX36" fmla="*/ 1583016 w 3626562"/>
                <a:gd name="connsiteY36" fmla="*/ 105164 h 1386767"/>
                <a:gd name="connsiteX37" fmla="*/ 1603684 w 3626562"/>
                <a:gd name="connsiteY37" fmla="*/ 119590 h 1386767"/>
                <a:gd name="connsiteX38" fmla="*/ 1663952 w 3626562"/>
                <a:gd name="connsiteY38" fmla="*/ 131991 h 1386767"/>
                <a:gd name="connsiteX39" fmla="*/ 1678379 w 3626562"/>
                <a:gd name="connsiteY39" fmla="*/ 116283 h 1386767"/>
                <a:gd name="connsiteX40" fmla="*/ 1687803 w 3626562"/>
                <a:gd name="connsiteY40" fmla="*/ 92432 h 1386767"/>
                <a:gd name="connsiteX41" fmla="*/ 1656429 w 3626562"/>
                <a:gd name="connsiteY41" fmla="*/ 78626 h 1386767"/>
                <a:gd name="connsiteX42" fmla="*/ 1640721 w 3626562"/>
                <a:gd name="connsiteY42" fmla="*/ 69201 h 1386767"/>
                <a:gd name="connsiteX43" fmla="*/ 1581941 w 3626562"/>
                <a:gd name="connsiteY43" fmla="*/ 81933 h 1386767"/>
                <a:gd name="connsiteX44" fmla="*/ 1267620 w 3626562"/>
                <a:gd name="connsiteY44" fmla="*/ 394600 h 1386767"/>
                <a:gd name="connsiteX45" fmla="*/ 1283948 w 3626562"/>
                <a:gd name="connsiteY45" fmla="*/ 387697 h 1386767"/>
                <a:gd name="connsiteX46" fmla="*/ 1267950 w 3626562"/>
                <a:gd name="connsiteY46" fmla="*/ 394600 h 1386767"/>
                <a:gd name="connsiteX47" fmla="*/ 1531965 w 3626562"/>
                <a:gd name="connsiteY47" fmla="*/ 19763 h 1386767"/>
                <a:gd name="connsiteX48" fmla="*/ 1503733 w 3626562"/>
                <a:gd name="connsiteY48" fmla="*/ 23524 h 1386767"/>
                <a:gd name="connsiteX49" fmla="*/ 1532296 w 3626562"/>
                <a:gd name="connsiteY49" fmla="*/ 19763 h 1386767"/>
                <a:gd name="connsiteX50" fmla="*/ 3380235 w 3626562"/>
                <a:gd name="connsiteY50" fmla="*/ 474999 h 1386767"/>
                <a:gd name="connsiteX51" fmla="*/ 3410369 w 3626562"/>
                <a:gd name="connsiteY51" fmla="*/ 474338 h 1386767"/>
                <a:gd name="connsiteX52" fmla="*/ 3454929 w 3626562"/>
                <a:gd name="connsiteY52" fmla="*/ 469336 h 1386767"/>
                <a:gd name="connsiteX53" fmla="*/ 3431698 w 3626562"/>
                <a:gd name="connsiteY53" fmla="*/ 451148 h 1386767"/>
                <a:gd name="connsiteX54" fmla="*/ 3380235 w 3626562"/>
                <a:gd name="connsiteY54" fmla="*/ 474999 h 1386767"/>
                <a:gd name="connsiteX55" fmla="*/ 1679247 w 3626562"/>
                <a:gd name="connsiteY55" fmla="*/ 170475 h 1386767"/>
                <a:gd name="connsiteX56" fmla="*/ 1735133 w 3626562"/>
                <a:gd name="connsiteY56" fmla="*/ 164812 h 1386767"/>
                <a:gd name="connsiteX57" fmla="*/ 1808588 w 3626562"/>
                <a:gd name="connsiteY57" fmla="*/ 140341 h 1386767"/>
                <a:gd name="connsiteX58" fmla="*/ 1780975 w 3626562"/>
                <a:gd name="connsiteY58" fmla="*/ 122111 h 1386767"/>
                <a:gd name="connsiteX59" fmla="*/ 1750180 w 3626562"/>
                <a:gd name="connsiteY59" fmla="*/ 128395 h 1386767"/>
                <a:gd name="connsiteX60" fmla="*/ 1752701 w 3626562"/>
                <a:gd name="connsiteY60" fmla="*/ 117068 h 1386767"/>
                <a:gd name="connsiteX61" fmla="*/ 1740300 w 3626562"/>
                <a:gd name="connsiteY61" fmla="*/ 103262 h 1386767"/>
                <a:gd name="connsiteX62" fmla="*/ 1717730 w 3626562"/>
                <a:gd name="connsiteY62" fmla="*/ 111529 h 1386767"/>
                <a:gd name="connsiteX63" fmla="*/ 1710166 w 3626562"/>
                <a:gd name="connsiteY63" fmla="*/ 128477 h 1386767"/>
                <a:gd name="connsiteX64" fmla="*/ 1694458 w 3626562"/>
                <a:gd name="connsiteY64" fmla="*/ 140423 h 1386767"/>
                <a:gd name="connsiteX65" fmla="*/ 1679247 w 3626562"/>
                <a:gd name="connsiteY65" fmla="*/ 170475 h 1386767"/>
                <a:gd name="connsiteX66" fmla="*/ 2489231 w 3626562"/>
                <a:gd name="connsiteY66" fmla="*/ 299816 h 1386767"/>
                <a:gd name="connsiteX67" fmla="*/ 2506179 w 3626562"/>
                <a:gd name="connsiteY67" fmla="*/ 313623 h 1386767"/>
                <a:gd name="connsiteX68" fmla="*/ 2537595 w 3626562"/>
                <a:gd name="connsiteY68" fmla="*/ 308579 h 1386767"/>
                <a:gd name="connsiteX69" fmla="*/ 2557643 w 3626562"/>
                <a:gd name="connsiteY69" fmla="*/ 312341 h 1386767"/>
                <a:gd name="connsiteX70" fmla="*/ 2595341 w 3626562"/>
                <a:gd name="connsiteY70" fmla="*/ 308579 h 1386767"/>
                <a:gd name="connsiteX71" fmla="*/ 2593481 w 3626562"/>
                <a:gd name="connsiteY71" fmla="*/ 284108 h 1386767"/>
                <a:gd name="connsiteX72" fmla="*/ 2604766 w 3626562"/>
                <a:gd name="connsiteY72" fmla="*/ 287870 h 1386767"/>
                <a:gd name="connsiteX73" fmla="*/ 2632378 w 3626562"/>
                <a:gd name="connsiteY73" fmla="*/ 307339 h 1386767"/>
                <a:gd name="connsiteX74" fmla="*/ 2647466 w 3626562"/>
                <a:gd name="connsiteY74" fmla="*/ 289151 h 1386767"/>
                <a:gd name="connsiteX75" fmla="*/ 2641803 w 3626562"/>
                <a:gd name="connsiteY75" fmla="*/ 270922 h 1386767"/>
                <a:gd name="connsiteX76" fmla="*/ 2595961 w 3626562"/>
                <a:gd name="connsiteY76" fmla="*/ 262118 h 1386767"/>
                <a:gd name="connsiteX77" fmla="*/ 2565827 w 3626562"/>
                <a:gd name="connsiteY77" fmla="*/ 269682 h 1386767"/>
                <a:gd name="connsiteX78" fmla="*/ 2525028 w 3626562"/>
                <a:gd name="connsiteY78" fmla="*/ 250213 h 1386767"/>
                <a:gd name="connsiteX79" fmla="*/ 2489231 w 3626562"/>
                <a:gd name="connsiteY79" fmla="*/ 299816 h 1386767"/>
                <a:gd name="connsiteX80" fmla="*/ 2620474 w 3626562"/>
                <a:gd name="connsiteY80" fmla="*/ 380174 h 1386767"/>
                <a:gd name="connsiteX81" fmla="*/ 2592820 w 3626562"/>
                <a:gd name="connsiteY81" fmla="*/ 353801 h 1386767"/>
                <a:gd name="connsiteX82" fmla="*/ 2557643 w 3626562"/>
                <a:gd name="connsiteY82" fmla="*/ 370336 h 1386767"/>
                <a:gd name="connsiteX83" fmla="*/ 2620474 w 3626562"/>
                <a:gd name="connsiteY83" fmla="*/ 380174 h 1386767"/>
                <a:gd name="connsiteX84" fmla="*/ 2570250 w 3626562"/>
                <a:gd name="connsiteY84" fmla="*/ 338838 h 1386767"/>
                <a:gd name="connsiteX85" fmla="*/ 2550161 w 3626562"/>
                <a:gd name="connsiteY85" fmla="*/ 347105 h 1386767"/>
                <a:gd name="connsiteX86" fmla="*/ 2570250 w 3626562"/>
                <a:gd name="connsiteY86" fmla="*/ 338714 h 1386767"/>
                <a:gd name="connsiteX87" fmla="*/ 2679502 w 3626562"/>
                <a:gd name="connsiteY87" fmla="*/ 299279 h 1386767"/>
                <a:gd name="connsiteX88" fmla="*/ 2730965 w 3626562"/>
                <a:gd name="connsiteY88" fmla="*/ 316888 h 1386767"/>
                <a:gd name="connsiteX89" fmla="*/ 2781851 w 3626562"/>
                <a:gd name="connsiteY89" fmla="*/ 306843 h 1386767"/>
                <a:gd name="connsiteX90" fmla="*/ 2747294 w 3626562"/>
                <a:gd name="connsiteY90" fmla="*/ 296179 h 1386767"/>
                <a:gd name="connsiteX91" fmla="*/ 2722822 w 3626562"/>
                <a:gd name="connsiteY91" fmla="*/ 291136 h 1386767"/>
                <a:gd name="connsiteX92" fmla="*/ 2693887 w 3626562"/>
                <a:gd name="connsiteY92" fmla="*/ 284852 h 1386767"/>
                <a:gd name="connsiteX93" fmla="*/ 2679502 w 3626562"/>
                <a:gd name="connsiteY93" fmla="*/ 299155 h 1386767"/>
                <a:gd name="connsiteX94" fmla="*/ 581685 w 3626562"/>
                <a:gd name="connsiteY94" fmla="*/ 44399 h 1386767"/>
                <a:gd name="connsiteX95" fmla="*/ 617441 w 3626562"/>
                <a:gd name="connsiteY95" fmla="*/ 37455 h 1386767"/>
                <a:gd name="connsiteX96" fmla="*/ 579784 w 3626562"/>
                <a:gd name="connsiteY96" fmla="*/ 34975 h 1386767"/>
                <a:gd name="connsiteX97" fmla="*/ 547128 w 3626562"/>
                <a:gd name="connsiteY97" fmla="*/ 43242 h 1386767"/>
                <a:gd name="connsiteX98" fmla="*/ 581685 w 3626562"/>
                <a:gd name="connsiteY98" fmla="*/ 44275 h 1386767"/>
                <a:gd name="connsiteX99" fmla="*/ 2615431 w 3626562"/>
                <a:gd name="connsiteY99" fmla="*/ 1105502 h 1386767"/>
                <a:gd name="connsiteX100" fmla="*/ 2612909 w 3626562"/>
                <a:gd name="connsiteY100" fmla="*/ 1060321 h 1386767"/>
                <a:gd name="connsiteX101" fmla="*/ 2599103 w 3626562"/>
                <a:gd name="connsiteY101" fmla="*/ 1035189 h 1386767"/>
                <a:gd name="connsiteX102" fmla="*/ 2589058 w 3626562"/>
                <a:gd name="connsiteY102" fmla="*/ 1057180 h 1386767"/>
                <a:gd name="connsiteX103" fmla="*/ 2584677 w 3626562"/>
                <a:gd name="connsiteY103" fmla="*/ 1080411 h 1386767"/>
                <a:gd name="connsiteX104" fmla="*/ 2591580 w 3626562"/>
                <a:gd name="connsiteY104" fmla="*/ 1122450 h 1386767"/>
                <a:gd name="connsiteX105" fmla="*/ 2589720 w 3626562"/>
                <a:gd name="connsiteY105" fmla="*/ 1204089 h 1386767"/>
                <a:gd name="connsiteX106" fmla="*/ 2585917 w 3626562"/>
                <a:gd name="connsiteY106" fmla="*/ 1263737 h 1386767"/>
                <a:gd name="connsiteX107" fmla="*/ 2599723 w 3626562"/>
                <a:gd name="connsiteY107" fmla="*/ 1249931 h 1386767"/>
                <a:gd name="connsiteX108" fmla="*/ 2617952 w 3626562"/>
                <a:gd name="connsiteY108" fmla="*/ 1265639 h 1386767"/>
                <a:gd name="connsiteX109" fmla="*/ 2614190 w 3626562"/>
                <a:gd name="connsiteY109" fmla="*/ 1246789 h 1386767"/>
                <a:gd name="connsiteX110" fmla="*/ 2599723 w 3626562"/>
                <a:gd name="connsiteY110" fmla="*/ 1221698 h 1386767"/>
                <a:gd name="connsiteX111" fmla="*/ 2606006 w 3626562"/>
                <a:gd name="connsiteY111" fmla="*/ 1187141 h 1386767"/>
                <a:gd name="connsiteX112" fmla="*/ 2631139 w 3626562"/>
                <a:gd name="connsiteY112" fmla="*/ 1184620 h 1386767"/>
                <a:gd name="connsiteX113" fmla="*/ 2638042 w 3626562"/>
                <a:gd name="connsiteY113" fmla="*/ 1180858 h 1386767"/>
                <a:gd name="connsiteX114" fmla="*/ 2615431 w 3626562"/>
                <a:gd name="connsiteY114" fmla="*/ 1105378 h 1386767"/>
                <a:gd name="connsiteX115" fmla="*/ 640672 w 3626562"/>
                <a:gd name="connsiteY115" fmla="*/ 38612 h 1386767"/>
                <a:gd name="connsiteX116" fmla="*/ 611737 w 3626562"/>
                <a:gd name="connsiteY116" fmla="*/ 49277 h 1386767"/>
                <a:gd name="connsiteX117" fmla="*/ 591648 w 3626562"/>
                <a:gd name="connsiteY117" fmla="*/ 60562 h 1386767"/>
                <a:gd name="connsiteX118" fmla="*/ 626783 w 3626562"/>
                <a:gd name="connsiteY118" fmla="*/ 62463 h 1386767"/>
                <a:gd name="connsiteX119" fmla="*/ 643731 w 3626562"/>
                <a:gd name="connsiteY119" fmla="*/ 56180 h 1386767"/>
                <a:gd name="connsiteX120" fmla="*/ 668863 w 3626562"/>
                <a:gd name="connsiteY120" fmla="*/ 42994 h 1386767"/>
                <a:gd name="connsiteX121" fmla="*/ 670104 w 3626562"/>
                <a:gd name="connsiteY121" fmla="*/ 27906 h 1386767"/>
                <a:gd name="connsiteX122" fmla="*/ 640672 w 3626562"/>
                <a:gd name="connsiteY122" fmla="*/ 38612 h 1386767"/>
                <a:gd name="connsiteX123" fmla="*/ 613680 w 3626562"/>
                <a:gd name="connsiteY123" fmla="*/ 546098 h 1386767"/>
                <a:gd name="connsiteX124" fmla="*/ 653239 w 3626562"/>
                <a:gd name="connsiteY124" fmla="*/ 537831 h 1386767"/>
                <a:gd name="connsiteX125" fmla="*/ 634389 w 3626562"/>
                <a:gd name="connsiteY125" fmla="*/ 524024 h 1386767"/>
                <a:gd name="connsiteX126" fmla="*/ 613680 w 3626562"/>
                <a:gd name="connsiteY126" fmla="*/ 546098 h 1386767"/>
                <a:gd name="connsiteX127" fmla="*/ 3621639 w 3626562"/>
                <a:gd name="connsiteY127" fmla="*/ 653159 h 1386767"/>
                <a:gd name="connsiteX128" fmla="*/ 3590264 w 3626562"/>
                <a:gd name="connsiteY128" fmla="*/ 630879 h 1386767"/>
                <a:gd name="connsiteX129" fmla="*/ 3561039 w 3626562"/>
                <a:gd name="connsiteY129" fmla="*/ 623975 h 1386767"/>
                <a:gd name="connsiteX130" fmla="*/ 3551326 w 3626562"/>
                <a:gd name="connsiteY130" fmla="*/ 618932 h 1386767"/>
                <a:gd name="connsiteX131" fmla="*/ 3523672 w 3626562"/>
                <a:gd name="connsiteY131" fmla="*/ 618602 h 1386767"/>
                <a:gd name="connsiteX132" fmla="*/ 3533427 w 3626562"/>
                <a:gd name="connsiteY132" fmla="*/ 628357 h 1386767"/>
                <a:gd name="connsiteX133" fmla="*/ 3530285 w 3626562"/>
                <a:gd name="connsiteY133" fmla="*/ 641874 h 1386767"/>
                <a:gd name="connsiteX134" fmla="*/ 3516768 w 3626562"/>
                <a:gd name="connsiteY134" fmla="*/ 635922 h 1386767"/>
                <a:gd name="connsiteX135" fmla="*/ 3515817 w 3626562"/>
                <a:gd name="connsiteY135" fmla="*/ 614220 h 1386767"/>
                <a:gd name="connsiteX136" fmla="*/ 3507550 w 3626562"/>
                <a:gd name="connsiteY136" fmla="*/ 602935 h 1386767"/>
                <a:gd name="connsiteX137" fmla="*/ 3466421 w 3626562"/>
                <a:gd name="connsiteY137" fmla="*/ 578753 h 1386767"/>
                <a:gd name="connsiteX138" fmla="*/ 3435047 w 3626562"/>
                <a:gd name="connsiteY138" fmla="*/ 563046 h 1386767"/>
                <a:gd name="connsiteX139" fmla="*/ 3401440 w 3626562"/>
                <a:gd name="connsiteY139" fmla="*/ 547669 h 1386767"/>
                <a:gd name="connsiteX140" fmla="*/ 3342123 w 3626562"/>
                <a:gd name="connsiteY140" fmla="*/ 523197 h 1386767"/>
                <a:gd name="connsiteX141" fmla="*/ 3322653 w 3626562"/>
                <a:gd name="connsiteY141" fmla="*/ 514930 h 1386767"/>
                <a:gd name="connsiteX142" fmla="*/ 3272719 w 3626562"/>
                <a:gd name="connsiteY142" fmla="*/ 513070 h 1386767"/>
                <a:gd name="connsiteX143" fmla="*/ 3253250 w 3626562"/>
                <a:gd name="connsiteY143" fmla="*/ 516212 h 1386767"/>
                <a:gd name="connsiteX144" fmla="*/ 3204266 w 3626562"/>
                <a:gd name="connsiteY144" fmla="*/ 504886 h 1386767"/>
                <a:gd name="connsiteX145" fmla="*/ 3197363 w 3626562"/>
                <a:gd name="connsiteY145" fmla="*/ 518402 h 1386767"/>
                <a:gd name="connsiteX146" fmla="*/ 3207738 w 3626562"/>
                <a:gd name="connsiteY146" fmla="*/ 535350 h 1386767"/>
                <a:gd name="connsiteX147" fmla="*/ 3202406 w 3626562"/>
                <a:gd name="connsiteY147" fmla="*/ 556019 h 1386767"/>
                <a:gd name="connsiteX148" fmla="*/ 3173181 w 3626562"/>
                <a:gd name="connsiteY148" fmla="*/ 545023 h 1386767"/>
                <a:gd name="connsiteX149" fmla="*/ 3152513 w 3626562"/>
                <a:gd name="connsiteY149" fmla="*/ 531548 h 1386767"/>
                <a:gd name="connsiteX150" fmla="*/ 3162558 w 3626562"/>
                <a:gd name="connsiteY150" fmla="*/ 525884 h 1386767"/>
                <a:gd name="connsiteX151" fmla="*/ 3176033 w 3626562"/>
                <a:gd name="connsiteY151" fmla="*/ 524905 h 1386767"/>
                <a:gd name="connsiteX152" fmla="*/ 3178266 w 3626562"/>
                <a:gd name="connsiteY152" fmla="*/ 519932 h 1386767"/>
                <a:gd name="connsiteX153" fmla="*/ 3151562 w 3626562"/>
                <a:gd name="connsiteY153" fmla="*/ 508937 h 1386767"/>
                <a:gd name="connsiteX154" fmla="*/ 3126471 w 3626562"/>
                <a:gd name="connsiteY154" fmla="*/ 528737 h 1386767"/>
                <a:gd name="connsiteX155" fmla="*/ 3073396 w 3626562"/>
                <a:gd name="connsiteY155" fmla="*/ 522743 h 1386767"/>
                <a:gd name="connsiteX156" fmla="*/ 3009366 w 3626562"/>
                <a:gd name="connsiteY156" fmla="*/ 526504 h 1386767"/>
                <a:gd name="connsiteX157" fmla="*/ 3004984 w 3626562"/>
                <a:gd name="connsiteY157" fmla="*/ 546304 h 1386767"/>
                <a:gd name="connsiteX158" fmla="*/ 2999321 w 3626562"/>
                <a:gd name="connsiteY158" fmla="*/ 525884 h 1386767"/>
                <a:gd name="connsiteX159" fmla="*/ 2982786 w 3626562"/>
                <a:gd name="connsiteY159" fmla="*/ 519932 h 1386767"/>
                <a:gd name="connsiteX160" fmla="*/ 2971460 w 3626562"/>
                <a:gd name="connsiteY160" fmla="*/ 515509 h 1386767"/>
                <a:gd name="connsiteX161" fmla="*/ 2975222 w 3626562"/>
                <a:gd name="connsiteY161" fmla="*/ 502033 h 1386767"/>
                <a:gd name="connsiteX162" fmla="*/ 2940706 w 3626562"/>
                <a:gd name="connsiteY162" fmla="*/ 471899 h 1386767"/>
                <a:gd name="connsiteX163" fmla="*/ 2860348 w 3626562"/>
                <a:gd name="connsiteY163" fmla="*/ 472189 h 1386767"/>
                <a:gd name="connsiteX164" fmla="*/ 2810745 w 3626562"/>
                <a:gd name="connsiteY164" fmla="*/ 475041 h 1386767"/>
                <a:gd name="connsiteX165" fmla="*/ 2805082 w 3626562"/>
                <a:gd name="connsiteY165" fmla="*/ 464665 h 1386767"/>
                <a:gd name="connsiteX166" fmla="*/ 2778379 w 3626562"/>
                <a:gd name="connsiteY166" fmla="*/ 456811 h 1386767"/>
                <a:gd name="connsiteX167" fmla="*/ 2770111 w 3626562"/>
                <a:gd name="connsiteY167" fmla="*/ 453381 h 1386767"/>
                <a:gd name="connsiteX168" fmla="*/ 2743449 w 3626562"/>
                <a:gd name="connsiteY168" fmla="*/ 444576 h 1386767"/>
                <a:gd name="connsiteX169" fmla="*/ 2741217 w 3626562"/>
                <a:gd name="connsiteY169" fmla="*/ 437673 h 1386767"/>
                <a:gd name="connsiteX170" fmla="*/ 2758496 w 3626562"/>
                <a:gd name="connsiteY170" fmla="*/ 429405 h 1386767"/>
                <a:gd name="connsiteX171" fmla="*/ 2690043 w 3626562"/>
                <a:gd name="connsiteY171" fmla="*/ 418121 h 1386767"/>
                <a:gd name="connsiteX172" fmla="*/ 2677642 w 3626562"/>
                <a:gd name="connsiteY172" fmla="*/ 438789 h 1386767"/>
                <a:gd name="connsiteX173" fmla="*/ 2655031 w 3626562"/>
                <a:gd name="connsiteY173" fmla="*/ 436929 h 1386767"/>
                <a:gd name="connsiteX174" fmla="*/ 2671565 w 3626562"/>
                <a:gd name="connsiteY174" fmla="*/ 426553 h 1386767"/>
                <a:gd name="connsiteX175" fmla="*/ 2647715 w 3626562"/>
                <a:gd name="connsiteY175" fmla="*/ 419361 h 1386767"/>
                <a:gd name="connsiteX176" fmla="*/ 2659619 w 3626562"/>
                <a:gd name="connsiteY176" fmla="*/ 413698 h 1386767"/>
                <a:gd name="connsiteX177" fmla="*/ 2680990 w 3626562"/>
                <a:gd name="connsiteY177" fmla="*/ 413698 h 1386767"/>
                <a:gd name="connsiteX178" fmla="*/ 2660570 w 3626562"/>
                <a:gd name="connsiteY178" fmla="*/ 407415 h 1386767"/>
                <a:gd name="connsiteX179" fmla="*/ 2601583 w 3626562"/>
                <a:gd name="connsiteY179" fmla="*/ 399561 h 1386767"/>
                <a:gd name="connsiteX180" fmla="*/ 2569548 w 3626562"/>
                <a:gd name="connsiteY180" fmla="*/ 392947 h 1386767"/>
                <a:gd name="connsiteX181" fmla="*/ 2564835 w 3626562"/>
                <a:gd name="connsiteY181" fmla="*/ 402702 h 1386767"/>
                <a:gd name="connsiteX182" fmla="*/ 2545986 w 3626562"/>
                <a:gd name="connsiteY182" fmla="*/ 409275 h 1386767"/>
                <a:gd name="connsiteX183" fmla="*/ 2526558 w 3626562"/>
                <a:gd name="connsiteY183" fmla="*/ 422461 h 1386767"/>
                <a:gd name="connsiteX184" fmla="*/ 2543464 w 3626562"/>
                <a:gd name="connsiteY184" fmla="*/ 422792 h 1386767"/>
                <a:gd name="connsiteX185" fmla="*/ 2537842 w 3626562"/>
                <a:gd name="connsiteY185" fmla="*/ 434118 h 1386767"/>
                <a:gd name="connsiteX186" fmla="*/ 2544415 w 3626562"/>
                <a:gd name="connsiteY186" fmla="*/ 448544 h 1386767"/>
                <a:gd name="connsiteX187" fmla="*/ 2527178 w 3626562"/>
                <a:gd name="connsiteY187" fmla="*/ 448544 h 1386767"/>
                <a:gd name="connsiteX188" fmla="*/ 2507047 w 3626562"/>
                <a:gd name="connsiteY188" fmla="*/ 447304 h 1386767"/>
                <a:gd name="connsiteX189" fmla="*/ 2501094 w 3626562"/>
                <a:gd name="connsiteY189" fmla="*/ 451975 h 1386767"/>
                <a:gd name="connsiteX190" fmla="*/ 2501094 w 3626562"/>
                <a:gd name="connsiteY190" fmla="*/ 460449 h 1386767"/>
                <a:gd name="connsiteX191" fmla="*/ 2484147 w 3626562"/>
                <a:gd name="connsiteY191" fmla="*/ 450404 h 1386767"/>
                <a:gd name="connsiteX192" fmla="*/ 2451491 w 3626562"/>
                <a:gd name="connsiteY192" fmla="*/ 444783 h 1386767"/>
                <a:gd name="connsiteX193" fmla="*/ 2427020 w 3626562"/>
                <a:gd name="connsiteY193" fmla="*/ 453050 h 1386767"/>
                <a:gd name="connsiteX194" fmla="*/ 2394984 w 3626562"/>
                <a:gd name="connsiteY194" fmla="*/ 440649 h 1386767"/>
                <a:gd name="connsiteX195" fmla="*/ 2383080 w 3626562"/>
                <a:gd name="connsiteY195" fmla="*/ 439698 h 1386767"/>
                <a:gd name="connsiteX196" fmla="*/ 2371422 w 3626562"/>
                <a:gd name="connsiteY196" fmla="*/ 461689 h 1386767"/>
                <a:gd name="connsiteX197" fmla="*/ 2357947 w 3626562"/>
                <a:gd name="connsiteY197" fmla="*/ 478017 h 1386767"/>
                <a:gd name="connsiteX198" fmla="*/ 2344761 w 3626562"/>
                <a:gd name="connsiteY198" fmla="*/ 473883 h 1386767"/>
                <a:gd name="connsiteX199" fmla="*/ 2313014 w 3626562"/>
                <a:gd name="connsiteY199" fmla="*/ 445320 h 1386767"/>
                <a:gd name="connsiteX200" fmla="*/ 2293586 w 3626562"/>
                <a:gd name="connsiteY200" fmla="*/ 423660 h 1386767"/>
                <a:gd name="connsiteX201" fmla="*/ 2302061 w 3626562"/>
                <a:gd name="connsiteY201" fmla="*/ 423949 h 1386767"/>
                <a:gd name="connsiteX202" fmla="*/ 2317438 w 3626562"/>
                <a:gd name="connsiteY202" fmla="*/ 425520 h 1386767"/>
                <a:gd name="connsiteX203" fmla="*/ 2313304 w 3626562"/>
                <a:gd name="connsiteY203" fmla="*/ 411093 h 1386767"/>
                <a:gd name="connsiteX204" fmla="*/ 2312395 w 3626562"/>
                <a:gd name="connsiteY204" fmla="*/ 402620 h 1386767"/>
                <a:gd name="connsiteX205" fmla="*/ 2307971 w 3626562"/>
                <a:gd name="connsiteY205" fmla="*/ 387863 h 1386767"/>
                <a:gd name="connsiteX206" fmla="*/ 2303838 w 3626562"/>
                <a:gd name="connsiteY206" fmla="*/ 380339 h 1386767"/>
                <a:gd name="connsiteX207" fmla="*/ 2289370 w 3626562"/>
                <a:gd name="connsiteY207" fmla="*/ 370295 h 1386767"/>
                <a:gd name="connsiteX208" fmla="*/ 2261096 w 3626562"/>
                <a:gd name="connsiteY208" fmla="*/ 370584 h 1386767"/>
                <a:gd name="connsiteX209" fmla="*/ 2253284 w 3626562"/>
                <a:gd name="connsiteY209" fmla="*/ 369964 h 1386767"/>
                <a:gd name="connsiteX210" fmla="*/ 2229102 w 3626562"/>
                <a:gd name="connsiteY210" fmla="*/ 363391 h 1386767"/>
                <a:gd name="connsiteX211" fmla="*/ 2210252 w 3626562"/>
                <a:gd name="connsiteY211" fmla="*/ 349254 h 1386767"/>
                <a:gd name="connsiteX212" fmla="*/ 2200208 w 3626562"/>
                <a:gd name="connsiteY212" fmla="*/ 359588 h 1386767"/>
                <a:gd name="connsiteX213" fmla="*/ 2189419 w 3626562"/>
                <a:gd name="connsiteY213" fmla="*/ 362697 h 1386767"/>
                <a:gd name="connsiteX214" fmla="*/ 2189543 w 3626562"/>
                <a:gd name="connsiteY214" fmla="*/ 370584 h 1386767"/>
                <a:gd name="connsiteX215" fmla="*/ 2189212 w 3626562"/>
                <a:gd name="connsiteY215" fmla="*/ 386581 h 1386767"/>
                <a:gd name="connsiteX216" fmla="*/ 2176811 w 3626562"/>
                <a:gd name="connsiteY216" fmla="*/ 387532 h 1386767"/>
                <a:gd name="connsiteX217" fmla="*/ 2151059 w 3626562"/>
                <a:gd name="connsiteY217" fmla="*/ 390053 h 1386767"/>
                <a:gd name="connsiteX218" fmla="*/ 2122454 w 3626562"/>
                <a:gd name="connsiteY218" fmla="*/ 384721 h 1386767"/>
                <a:gd name="connsiteX219" fmla="*/ 2113360 w 3626562"/>
                <a:gd name="connsiteY219" fmla="*/ 383150 h 1386767"/>
                <a:gd name="connsiteX220" fmla="*/ 2083556 w 3626562"/>
                <a:gd name="connsiteY220" fmla="*/ 379017 h 1386767"/>
                <a:gd name="connsiteX221" fmla="*/ 2092320 w 3626562"/>
                <a:gd name="connsiteY221" fmla="*/ 368972 h 1386767"/>
                <a:gd name="connsiteX222" fmla="*/ 2073181 w 3626562"/>
                <a:gd name="connsiteY222" fmla="*/ 365210 h 1386767"/>
                <a:gd name="connsiteX223" fmla="*/ 2033953 w 3626562"/>
                <a:gd name="connsiteY223" fmla="*/ 359258 h 1386767"/>
                <a:gd name="connsiteX224" fmla="*/ 1980547 w 3626562"/>
                <a:gd name="connsiteY224" fmla="*/ 366161 h 1386767"/>
                <a:gd name="connsiteX225" fmla="*/ 1977736 w 3626562"/>
                <a:gd name="connsiteY225" fmla="*/ 377446 h 1386767"/>
                <a:gd name="connsiteX226" fmla="*/ 1974305 w 3626562"/>
                <a:gd name="connsiteY226" fmla="*/ 356778 h 1386767"/>
                <a:gd name="connsiteX227" fmla="*/ 1963599 w 3626562"/>
                <a:gd name="connsiteY227" fmla="*/ 354256 h 1386767"/>
                <a:gd name="connsiteX228" fmla="*/ 1941649 w 3626562"/>
                <a:gd name="connsiteY228" fmla="*/ 357398 h 1386767"/>
                <a:gd name="connsiteX229" fmla="*/ 1917137 w 3626562"/>
                <a:gd name="connsiteY229" fmla="*/ 344997 h 1386767"/>
                <a:gd name="connsiteX230" fmla="*/ 1893286 w 3626562"/>
                <a:gd name="connsiteY230" fmla="*/ 358844 h 1386767"/>
                <a:gd name="connsiteX231" fmla="*/ 1906183 w 3626562"/>
                <a:gd name="connsiteY231" fmla="*/ 362275 h 1386767"/>
                <a:gd name="connsiteX232" fmla="*/ 1880099 w 3626562"/>
                <a:gd name="connsiteY232" fmla="*/ 369799 h 1386767"/>
                <a:gd name="connsiteX233" fmla="*/ 1847775 w 3626562"/>
                <a:gd name="connsiteY233" fmla="*/ 381125 h 1386767"/>
                <a:gd name="connsiteX234" fmla="*/ 1812928 w 3626562"/>
                <a:gd name="connsiteY234" fmla="*/ 391789 h 1386767"/>
                <a:gd name="connsiteX235" fmla="*/ 1818260 w 3626562"/>
                <a:gd name="connsiteY235" fmla="*/ 377032 h 1386767"/>
                <a:gd name="connsiteX236" fmla="*/ 1838061 w 3626562"/>
                <a:gd name="connsiteY236" fmla="*/ 366698 h 1386767"/>
                <a:gd name="connsiteX237" fmla="*/ 1861292 w 3626562"/>
                <a:gd name="connsiteY237" fmla="*/ 359464 h 1386767"/>
                <a:gd name="connsiteX238" fmla="*/ 1878239 w 3626562"/>
                <a:gd name="connsiteY238" fmla="*/ 348138 h 1386767"/>
                <a:gd name="connsiteX239" fmla="*/ 1900189 w 3626562"/>
                <a:gd name="connsiteY239" fmla="*/ 334663 h 1386767"/>
                <a:gd name="connsiteX240" fmla="*/ 1936648 w 3626562"/>
                <a:gd name="connsiteY240" fmla="*/ 319906 h 1386767"/>
                <a:gd name="connsiteX241" fmla="*/ 1946651 w 3626562"/>
                <a:gd name="connsiteY241" fmla="*/ 308579 h 1386767"/>
                <a:gd name="connsiteX242" fmla="*/ 1972404 w 3626562"/>
                <a:gd name="connsiteY242" fmla="*/ 298535 h 1386767"/>
                <a:gd name="connsiteX243" fmla="*/ 1982159 w 3626562"/>
                <a:gd name="connsiteY243" fmla="*/ 285679 h 1386767"/>
                <a:gd name="connsiteX244" fmla="*/ 1972734 w 3626562"/>
                <a:gd name="connsiteY244" fmla="*/ 278445 h 1386767"/>
                <a:gd name="connsiteX245" fmla="*/ 1983399 w 3626562"/>
                <a:gd name="connsiteY245" fmla="*/ 274684 h 1386767"/>
                <a:gd name="connsiteX246" fmla="*/ 1978067 w 3626562"/>
                <a:gd name="connsiteY246" fmla="*/ 264970 h 1386767"/>
                <a:gd name="connsiteX247" fmla="*/ 1976206 w 3626562"/>
                <a:gd name="connsiteY247" fmla="*/ 254594 h 1386767"/>
                <a:gd name="connsiteX248" fmla="*/ 1962359 w 3626562"/>
                <a:gd name="connsiteY248" fmla="*/ 252073 h 1386767"/>
                <a:gd name="connsiteX249" fmla="*/ 1957977 w 3626562"/>
                <a:gd name="connsiteY249" fmla="*/ 234836 h 1386767"/>
                <a:gd name="connsiteX250" fmla="*/ 1939458 w 3626562"/>
                <a:gd name="connsiteY250" fmla="*/ 235456 h 1386767"/>
                <a:gd name="connsiteX251" fmla="*/ 1908663 w 3626562"/>
                <a:gd name="connsiteY251" fmla="*/ 228222 h 1386767"/>
                <a:gd name="connsiteX252" fmla="*/ 1895476 w 3626562"/>
                <a:gd name="connsiteY252" fmla="*/ 226982 h 1386767"/>
                <a:gd name="connsiteX253" fmla="*/ 1869435 w 3626562"/>
                <a:gd name="connsiteY253" fmla="*/ 227602 h 1386767"/>
                <a:gd name="connsiteX254" fmla="*/ 1855629 w 3626562"/>
                <a:gd name="connsiteY254" fmla="*/ 235456 h 1386767"/>
                <a:gd name="connsiteX255" fmla="*/ 1828925 w 3626562"/>
                <a:gd name="connsiteY255" fmla="*/ 237936 h 1386767"/>
                <a:gd name="connsiteX256" fmla="*/ 1844343 w 3626562"/>
                <a:gd name="connsiteY256" fmla="*/ 218177 h 1386767"/>
                <a:gd name="connsiteX257" fmla="*/ 1809456 w 3626562"/>
                <a:gd name="connsiteY257" fmla="*/ 215655 h 1386767"/>
                <a:gd name="connsiteX258" fmla="*/ 1784364 w 3626562"/>
                <a:gd name="connsiteY258" fmla="*/ 211894 h 1386767"/>
                <a:gd name="connsiteX259" fmla="*/ 1790648 w 3626562"/>
                <a:gd name="connsiteY259" fmla="*/ 209372 h 1386767"/>
                <a:gd name="connsiteX260" fmla="*/ 1810406 w 3626562"/>
                <a:gd name="connsiteY260" fmla="*/ 201849 h 1386767"/>
                <a:gd name="connsiteX261" fmla="*/ 1812928 w 3626562"/>
                <a:gd name="connsiteY261" fmla="*/ 193582 h 1386767"/>
                <a:gd name="connsiteX262" fmla="*/ 1795029 w 3626562"/>
                <a:gd name="connsiteY262" fmla="*/ 189200 h 1386767"/>
                <a:gd name="connsiteX263" fmla="*/ 1772749 w 3626562"/>
                <a:gd name="connsiteY263" fmla="*/ 183579 h 1386767"/>
                <a:gd name="connsiteX264" fmla="*/ 1744806 w 3626562"/>
                <a:gd name="connsiteY264" fmla="*/ 189531 h 1386767"/>
                <a:gd name="connsiteX265" fmla="*/ 1721244 w 3626562"/>
                <a:gd name="connsiteY265" fmla="*/ 207099 h 1386767"/>
                <a:gd name="connsiteX266" fmla="*/ 1706818 w 3626562"/>
                <a:gd name="connsiteY266" fmla="*/ 225618 h 1386767"/>
                <a:gd name="connsiteX267" fmla="*/ 1710952 w 3626562"/>
                <a:gd name="connsiteY267" fmla="*/ 234753 h 1386767"/>
                <a:gd name="connsiteX268" fmla="*/ 1699047 w 3626562"/>
                <a:gd name="connsiteY268" fmla="*/ 238514 h 1386767"/>
                <a:gd name="connsiteX269" fmla="*/ 1666680 w 3626562"/>
                <a:gd name="connsiteY269" fmla="*/ 242896 h 1386767"/>
                <a:gd name="connsiteX270" fmla="*/ 1680528 w 3626562"/>
                <a:gd name="connsiteY270" fmla="*/ 253561 h 1386767"/>
                <a:gd name="connsiteX271" fmla="*/ 1664531 w 3626562"/>
                <a:gd name="connsiteY271" fmla="*/ 250419 h 1386767"/>
                <a:gd name="connsiteX272" fmla="*/ 1645971 w 3626562"/>
                <a:gd name="connsiteY272" fmla="*/ 254553 h 1386767"/>
                <a:gd name="connsiteX273" fmla="*/ 1632164 w 3626562"/>
                <a:gd name="connsiteY273" fmla="*/ 257364 h 1386767"/>
                <a:gd name="connsiteX274" fmla="*/ 1618358 w 3626562"/>
                <a:gd name="connsiteY274" fmla="*/ 258315 h 1386767"/>
                <a:gd name="connsiteX275" fmla="*/ 1624310 w 3626562"/>
                <a:gd name="connsiteY275" fmla="*/ 246368 h 1386767"/>
                <a:gd name="connsiteX276" fmla="*/ 1604221 w 3626562"/>
                <a:gd name="connsiteY276" fmla="*/ 251742 h 1386767"/>
                <a:gd name="connsiteX277" fmla="*/ 1590084 w 3626562"/>
                <a:gd name="connsiteY277" fmla="*/ 249551 h 1386767"/>
                <a:gd name="connsiteX278" fmla="*/ 1576278 w 3626562"/>
                <a:gd name="connsiteY278" fmla="*/ 256454 h 1386767"/>
                <a:gd name="connsiteX279" fmla="*/ 1555899 w 3626562"/>
                <a:gd name="connsiteY279" fmla="*/ 258315 h 1386767"/>
                <a:gd name="connsiteX280" fmla="*/ 1568755 w 3626562"/>
                <a:gd name="connsiteY280" fmla="*/ 267119 h 1386767"/>
                <a:gd name="connsiteX281" fmla="*/ 1533577 w 3626562"/>
                <a:gd name="connsiteY281" fmla="*/ 272452 h 1386767"/>
                <a:gd name="connsiteX282" fmla="*/ 1506915 w 3626562"/>
                <a:gd name="connsiteY282" fmla="*/ 276213 h 1386767"/>
                <a:gd name="connsiteX283" fmla="*/ 1487116 w 3626562"/>
                <a:gd name="connsiteY283" fmla="*/ 285638 h 1386767"/>
                <a:gd name="connsiteX284" fmla="*/ 1467026 w 3626562"/>
                <a:gd name="connsiteY284" fmla="*/ 293905 h 1386767"/>
                <a:gd name="connsiteX285" fmla="*/ 1450698 w 3626562"/>
                <a:gd name="connsiteY285" fmla="*/ 296096 h 1386767"/>
                <a:gd name="connsiteX286" fmla="*/ 1442224 w 3626562"/>
                <a:gd name="connsiteY286" fmla="*/ 298907 h 1386767"/>
                <a:gd name="connsiteX287" fmla="*/ 1439083 w 3626562"/>
                <a:gd name="connsiteY287" fmla="*/ 303909 h 1386767"/>
                <a:gd name="connsiteX288" fmla="*/ 1431229 w 3626562"/>
                <a:gd name="connsiteY288" fmla="*/ 309241 h 1386767"/>
                <a:gd name="connsiteX289" fmla="*/ 1436892 w 3626562"/>
                <a:gd name="connsiteY289" fmla="*/ 316805 h 1386767"/>
                <a:gd name="connsiteX290" fmla="*/ 1418662 w 3626562"/>
                <a:gd name="connsiteY290" fmla="*/ 315855 h 1386767"/>
                <a:gd name="connsiteX291" fmla="*/ 1430320 w 3626562"/>
                <a:gd name="connsiteY291" fmla="*/ 322468 h 1386767"/>
                <a:gd name="connsiteX292" fmla="*/ 1439662 w 3626562"/>
                <a:gd name="connsiteY292" fmla="*/ 329475 h 1386767"/>
                <a:gd name="connsiteX293" fmla="*/ 1439702 w 3626562"/>
                <a:gd name="connsiteY293" fmla="*/ 329661 h 1386767"/>
                <a:gd name="connsiteX294" fmla="*/ 1423705 w 3626562"/>
                <a:gd name="connsiteY294" fmla="*/ 330612 h 1386767"/>
                <a:gd name="connsiteX295" fmla="*/ 1431973 w 3626562"/>
                <a:gd name="connsiteY295" fmla="*/ 336275 h 1386767"/>
                <a:gd name="connsiteX296" fmla="*/ 1438917 w 3626562"/>
                <a:gd name="connsiteY296" fmla="*/ 343798 h 1386767"/>
                <a:gd name="connsiteX297" fmla="*/ 1439909 w 3626562"/>
                <a:gd name="connsiteY297" fmla="*/ 344831 h 1386767"/>
                <a:gd name="connsiteX298" fmla="*/ 1437677 w 3626562"/>
                <a:gd name="connsiteY298" fmla="*/ 353843 h 1386767"/>
                <a:gd name="connsiteX299" fmla="*/ 1431683 w 3626562"/>
                <a:gd name="connsiteY299" fmla="*/ 355744 h 1386767"/>
                <a:gd name="connsiteX300" fmla="*/ 1411594 w 3626562"/>
                <a:gd name="connsiteY300" fmla="*/ 354793 h 1386767"/>
                <a:gd name="connsiteX301" fmla="*/ 1401549 w 3626562"/>
                <a:gd name="connsiteY301" fmla="*/ 358224 h 1386767"/>
                <a:gd name="connsiteX302" fmla="*/ 1370134 w 3626562"/>
                <a:gd name="connsiteY302" fmla="*/ 359795 h 1386767"/>
                <a:gd name="connsiteX303" fmla="*/ 1315198 w 3626562"/>
                <a:gd name="connsiteY303" fmla="*/ 364508 h 1386767"/>
                <a:gd name="connsiteX304" fmla="*/ 1307964 w 3626562"/>
                <a:gd name="connsiteY304" fmla="*/ 385548 h 1386767"/>
                <a:gd name="connsiteX305" fmla="*/ 1308295 w 3626562"/>
                <a:gd name="connsiteY305" fmla="*/ 400635 h 1386767"/>
                <a:gd name="connsiteX306" fmla="*/ 1337230 w 3626562"/>
                <a:gd name="connsiteY306" fmla="*/ 416013 h 1386767"/>
                <a:gd name="connsiteX307" fmla="*/ 1349631 w 3626562"/>
                <a:gd name="connsiteY307" fmla="*/ 436681 h 1386767"/>
                <a:gd name="connsiteX308" fmla="*/ 1313545 w 3626562"/>
                <a:gd name="connsiteY308" fmla="*/ 425065 h 1386767"/>
                <a:gd name="connsiteX309" fmla="*/ 1264850 w 3626562"/>
                <a:gd name="connsiteY309" fmla="*/ 412664 h 1386767"/>
                <a:gd name="connsiteX310" fmla="*/ 1249473 w 3626562"/>
                <a:gd name="connsiteY310" fmla="*/ 404769 h 1386767"/>
                <a:gd name="connsiteX311" fmla="*/ 1235998 w 3626562"/>
                <a:gd name="connsiteY311" fmla="*/ 415475 h 1386767"/>
                <a:gd name="connsiteX312" fmla="*/ 1244761 w 3626562"/>
                <a:gd name="connsiteY312" fmla="*/ 418617 h 1386767"/>
                <a:gd name="connsiteX313" fmla="*/ 1256376 w 3626562"/>
                <a:gd name="connsiteY313" fmla="*/ 425520 h 1386767"/>
                <a:gd name="connsiteX314" fmla="*/ 1238808 w 3626562"/>
                <a:gd name="connsiteY314" fmla="*/ 428661 h 1386767"/>
                <a:gd name="connsiteX315" fmla="*/ 1215908 w 3626562"/>
                <a:gd name="connsiteY315" fmla="*/ 433374 h 1386767"/>
                <a:gd name="connsiteX316" fmla="*/ 1244141 w 3626562"/>
                <a:gd name="connsiteY316" fmla="*/ 455323 h 1386767"/>
                <a:gd name="connsiteX317" fmla="*/ 1263279 w 3626562"/>
                <a:gd name="connsiteY317" fmla="*/ 465988 h 1386767"/>
                <a:gd name="connsiteX318" fmla="*/ 1260179 w 3626562"/>
                <a:gd name="connsiteY318" fmla="*/ 472271 h 1386767"/>
                <a:gd name="connsiteX319" fmla="*/ 1235667 w 3626562"/>
                <a:gd name="connsiteY319" fmla="*/ 459870 h 1386767"/>
                <a:gd name="connsiteX320" fmla="*/ 1199580 w 3626562"/>
                <a:gd name="connsiteY320" fmla="*/ 456687 h 1386767"/>
                <a:gd name="connsiteX321" fmla="*/ 1198299 w 3626562"/>
                <a:gd name="connsiteY321" fmla="*/ 442922 h 1386767"/>
                <a:gd name="connsiteX322" fmla="*/ 1203342 w 3626562"/>
                <a:gd name="connsiteY322" fmla="*/ 421841 h 1386767"/>
                <a:gd name="connsiteX323" fmla="*/ 1194207 w 3626562"/>
                <a:gd name="connsiteY323" fmla="*/ 395468 h 1386767"/>
                <a:gd name="connsiteX324" fmla="*/ 1188585 w 3626562"/>
                <a:gd name="connsiteY324" fmla="*/ 403984 h 1386767"/>
                <a:gd name="connsiteX325" fmla="*/ 1183252 w 3626562"/>
                <a:gd name="connsiteY325" fmla="*/ 426264 h 1386767"/>
                <a:gd name="connsiteX326" fmla="*/ 1157789 w 3626562"/>
                <a:gd name="connsiteY326" fmla="*/ 439450 h 1386767"/>
                <a:gd name="connsiteX327" fmla="*/ 1149522 w 3626562"/>
                <a:gd name="connsiteY327" fmla="*/ 452637 h 1386767"/>
                <a:gd name="connsiteX328" fmla="*/ 1173704 w 3626562"/>
                <a:gd name="connsiteY328" fmla="*/ 481820 h 1386767"/>
                <a:gd name="connsiteX329" fmla="*/ 1161303 w 3626562"/>
                <a:gd name="connsiteY329" fmla="*/ 517617 h 1386767"/>
                <a:gd name="connsiteX330" fmla="*/ 1162253 w 3626562"/>
                <a:gd name="connsiteY330" fmla="*/ 538988 h 1386767"/>
                <a:gd name="connsiteX331" fmla="*/ 1178788 w 3626562"/>
                <a:gd name="connsiteY331" fmla="*/ 541799 h 1386767"/>
                <a:gd name="connsiteX332" fmla="*/ 1203590 w 3626562"/>
                <a:gd name="connsiteY332" fmla="*/ 536467 h 1386767"/>
                <a:gd name="connsiteX333" fmla="*/ 1244388 w 3626562"/>
                <a:gd name="connsiteY333" fmla="*/ 550273 h 1386767"/>
                <a:gd name="connsiteX334" fmla="*/ 1252242 w 3626562"/>
                <a:gd name="connsiteY334" fmla="*/ 566601 h 1386767"/>
                <a:gd name="connsiteX335" fmla="*/ 1242529 w 3626562"/>
                <a:gd name="connsiteY335" fmla="*/ 582308 h 1386767"/>
                <a:gd name="connsiteX336" fmla="*/ 1267000 w 3626562"/>
                <a:gd name="connsiteY336" fmla="*/ 598636 h 1386767"/>
                <a:gd name="connsiteX337" fmla="*/ 1243149 w 3626562"/>
                <a:gd name="connsiteY337" fmla="*/ 596735 h 1386767"/>
                <a:gd name="connsiteX338" fmla="*/ 1233435 w 3626562"/>
                <a:gd name="connsiteY338" fmla="*/ 583259 h 1386767"/>
                <a:gd name="connsiteX339" fmla="*/ 1238725 w 3626562"/>
                <a:gd name="connsiteY339" fmla="*/ 567841 h 1386767"/>
                <a:gd name="connsiteX340" fmla="*/ 1228102 w 3626562"/>
                <a:gd name="connsiteY340" fmla="*/ 554365 h 1386767"/>
                <a:gd name="connsiteX341" fmla="*/ 1214585 w 3626562"/>
                <a:gd name="connsiteY341" fmla="*/ 545560 h 1386767"/>
                <a:gd name="connsiteX342" fmla="*/ 1181929 w 3626562"/>
                <a:gd name="connsiteY342" fmla="*/ 554365 h 1386767"/>
                <a:gd name="connsiteX343" fmla="*/ 1186353 w 3626562"/>
                <a:gd name="connsiteY343" fmla="*/ 583879 h 1386767"/>
                <a:gd name="connsiteX344" fmla="*/ 1168743 w 3626562"/>
                <a:gd name="connsiteY344" fmla="*/ 608970 h 1386767"/>
                <a:gd name="connsiteX345" fmla="*/ 1152746 w 3626562"/>
                <a:gd name="connsiteY345" fmla="*/ 623107 h 1386767"/>
                <a:gd name="connsiteX346" fmla="*/ 1133236 w 3626562"/>
                <a:gd name="connsiteY346" fmla="*/ 640055 h 1386767"/>
                <a:gd name="connsiteX347" fmla="*/ 1114138 w 3626562"/>
                <a:gd name="connsiteY347" fmla="*/ 640055 h 1386767"/>
                <a:gd name="connsiteX348" fmla="*/ 1089626 w 3626562"/>
                <a:gd name="connsiteY348" fmla="*/ 641957 h 1386767"/>
                <a:gd name="connsiteX349" fmla="*/ 1072678 w 3626562"/>
                <a:gd name="connsiteY349" fmla="*/ 636583 h 1386767"/>
                <a:gd name="connsiteX350" fmla="*/ 1062716 w 3626562"/>
                <a:gd name="connsiteY350" fmla="*/ 633611 h 1386767"/>
                <a:gd name="connsiteX351" fmla="*/ 1062302 w 3626562"/>
                <a:gd name="connsiteY351" fmla="*/ 627489 h 1386767"/>
                <a:gd name="connsiteX352" fmla="*/ 1073629 w 3626562"/>
                <a:gd name="connsiteY352" fmla="*/ 630341 h 1386767"/>
                <a:gd name="connsiteX353" fmla="*/ 1086029 w 3626562"/>
                <a:gd name="connsiteY353" fmla="*/ 629060 h 1386767"/>
                <a:gd name="connsiteX354" fmla="*/ 1098430 w 3626562"/>
                <a:gd name="connsiteY354" fmla="*/ 634103 h 1386767"/>
                <a:gd name="connsiteX355" fmla="*/ 1109426 w 3626562"/>
                <a:gd name="connsiteY355" fmla="*/ 629969 h 1386767"/>
                <a:gd name="connsiteX356" fmla="*/ 1114469 w 3626562"/>
                <a:gd name="connsiteY356" fmla="*/ 624926 h 1386767"/>
                <a:gd name="connsiteX357" fmla="*/ 1123852 w 3626562"/>
                <a:gd name="connsiteY357" fmla="*/ 617114 h 1386767"/>
                <a:gd name="connsiteX358" fmla="*/ 1130466 w 3626562"/>
                <a:gd name="connsiteY358" fmla="*/ 605829 h 1386767"/>
                <a:gd name="connsiteX359" fmla="*/ 1136088 w 3626562"/>
                <a:gd name="connsiteY359" fmla="*/ 598884 h 1386767"/>
                <a:gd name="connsiteX360" fmla="*/ 1146463 w 3626562"/>
                <a:gd name="connsiteY360" fmla="*/ 591981 h 1386767"/>
                <a:gd name="connsiteX361" fmla="*/ 1150225 w 3626562"/>
                <a:gd name="connsiteY361" fmla="*/ 581936 h 1386767"/>
                <a:gd name="connsiteX362" fmla="*/ 1155888 w 3626562"/>
                <a:gd name="connsiteY362" fmla="*/ 567799 h 1386767"/>
                <a:gd name="connsiteX363" fmla="*/ 1156508 w 3626562"/>
                <a:gd name="connsiteY363" fmla="*/ 559946 h 1386767"/>
                <a:gd name="connsiteX364" fmla="*/ 1139973 w 3626562"/>
                <a:gd name="connsiteY364" fmla="*/ 541758 h 1386767"/>
                <a:gd name="connsiteX365" fmla="*/ 1139312 w 3626562"/>
                <a:gd name="connsiteY365" fmla="*/ 520097 h 1386767"/>
                <a:gd name="connsiteX366" fmla="*/ 1139022 w 3626562"/>
                <a:gd name="connsiteY366" fmla="*/ 500008 h 1386767"/>
                <a:gd name="connsiteX367" fmla="*/ 1144355 w 3626562"/>
                <a:gd name="connsiteY367" fmla="*/ 477728 h 1386767"/>
                <a:gd name="connsiteX368" fmla="*/ 1127117 w 3626562"/>
                <a:gd name="connsiteY368" fmla="*/ 453546 h 1386767"/>
                <a:gd name="connsiteX369" fmla="*/ 1133979 w 3626562"/>
                <a:gd name="connsiteY369" fmla="*/ 437507 h 1386767"/>
                <a:gd name="connsiteX370" fmla="*/ 1143115 w 3626562"/>
                <a:gd name="connsiteY370" fmla="*/ 401421 h 1386767"/>
                <a:gd name="connsiteX371" fmla="*/ 1116743 w 3626562"/>
                <a:gd name="connsiteY371" fmla="*/ 392616 h 1386767"/>
                <a:gd name="connsiteX372" fmla="*/ 1076233 w 3626562"/>
                <a:gd name="connsiteY372" fmla="*/ 390756 h 1386767"/>
                <a:gd name="connsiteX373" fmla="*/ 1064287 w 3626562"/>
                <a:gd name="connsiteY373" fmla="*/ 402661 h 1386767"/>
                <a:gd name="connsiteX374" fmla="*/ 1050191 w 3626562"/>
                <a:gd name="connsiteY374" fmla="*/ 432836 h 1386767"/>
                <a:gd name="connsiteX375" fmla="*/ 1021917 w 3626562"/>
                <a:gd name="connsiteY375" fmla="*/ 454497 h 1386767"/>
                <a:gd name="connsiteX376" fmla="*/ 1013112 w 3626562"/>
                <a:gd name="connsiteY376" fmla="*/ 473015 h 1386767"/>
                <a:gd name="connsiteX377" fmla="*/ 1025058 w 3626562"/>
                <a:gd name="connsiteY377" fmla="*/ 475826 h 1386767"/>
                <a:gd name="connsiteX378" fmla="*/ 1022537 w 3626562"/>
                <a:gd name="connsiteY378" fmla="*/ 492774 h 1386767"/>
                <a:gd name="connsiteX379" fmla="*/ 1021297 w 3626562"/>
                <a:gd name="connsiteY379" fmla="*/ 502819 h 1386767"/>
                <a:gd name="connsiteX380" fmla="*/ 1014063 w 3626562"/>
                <a:gd name="connsiteY380" fmla="*/ 517286 h 1386767"/>
                <a:gd name="connsiteX381" fmla="*/ 1039196 w 3626562"/>
                <a:gd name="connsiteY381" fmla="*/ 526670 h 1386767"/>
                <a:gd name="connsiteX382" fmla="*/ 1048289 w 3626562"/>
                <a:gd name="connsiteY382" fmla="*/ 543948 h 1386767"/>
                <a:gd name="connsiteX383" fmla="*/ 1061145 w 3626562"/>
                <a:gd name="connsiteY383" fmla="*/ 550562 h 1386767"/>
                <a:gd name="connsiteX384" fmla="*/ 1047959 w 3626562"/>
                <a:gd name="connsiteY384" fmla="*/ 571561 h 1386767"/>
                <a:gd name="connsiteX385" fmla="*/ 1022247 w 3626562"/>
                <a:gd name="connsiteY385" fmla="*/ 551182 h 1386767"/>
                <a:gd name="connsiteX386" fmla="*/ 988021 w 3626562"/>
                <a:gd name="connsiteY386" fmla="*/ 536425 h 1386767"/>
                <a:gd name="connsiteX387" fmla="*/ 959747 w 3626562"/>
                <a:gd name="connsiteY387" fmla="*/ 524810 h 1386767"/>
                <a:gd name="connsiteX388" fmla="*/ 920519 w 3626562"/>
                <a:gd name="connsiteY388" fmla="*/ 514434 h 1386767"/>
                <a:gd name="connsiteX389" fmla="*/ 881911 w 3626562"/>
                <a:gd name="connsiteY389" fmla="*/ 511003 h 1386767"/>
                <a:gd name="connsiteX390" fmla="*/ 866203 w 3626562"/>
                <a:gd name="connsiteY390" fmla="*/ 499388 h 1386767"/>
                <a:gd name="connsiteX391" fmla="*/ 840450 w 3626562"/>
                <a:gd name="connsiteY391" fmla="*/ 491121 h 1386767"/>
                <a:gd name="connsiteX392" fmla="*/ 846444 w 3626562"/>
                <a:gd name="connsiteY392" fmla="*/ 508689 h 1386767"/>
                <a:gd name="connsiteX393" fmla="*/ 862111 w 3626562"/>
                <a:gd name="connsiteY393" fmla="*/ 514972 h 1386767"/>
                <a:gd name="connsiteX394" fmla="*/ 875628 w 3626562"/>
                <a:gd name="connsiteY394" fmla="*/ 524686 h 1386767"/>
                <a:gd name="connsiteX395" fmla="*/ 885383 w 3626562"/>
                <a:gd name="connsiteY395" fmla="*/ 542254 h 1386767"/>
                <a:gd name="connsiteX396" fmla="*/ 878769 w 3626562"/>
                <a:gd name="connsiteY396" fmla="*/ 553869 h 1386767"/>
                <a:gd name="connsiteX397" fmla="*/ 864343 w 3626562"/>
                <a:gd name="connsiteY397" fmla="*/ 561103 h 1386767"/>
                <a:gd name="connsiteX398" fmla="*/ 853347 w 3626562"/>
                <a:gd name="connsiteY398" fmla="*/ 565526 h 1386767"/>
                <a:gd name="connsiteX399" fmla="*/ 853347 w 3626562"/>
                <a:gd name="connsiteY399" fmla="*/ 553125 h 1386767"/>
                <a:gd name="connsiteX400" fmla="*/ 840450 w 3626562"/>
                <a:gd name="connsiteY400" fmla="*/ 543370 h 1386767"/>
                <a:gd name="connsiteX401" fmla="*/ 807836 w 3626562"/>
                <a:gd name="connsiteY401" fmla="*/ 559698 h 1386767"/>
                <a:gd name="connsiteX402" fmla="*/ 772039 w 3626562"/>
                <a:gd name="connsiteY402" fmla="*/ 559698 h 1386767"/>
                <a:gd name="connsiteX403" fmla="*/ 752239 w 3626562"/>
                <a:gd name="connsiteY403" fmla="*/ 574165 h 1386767"/>
                <a:gd name="connsiteX404" fmla="*/ 723675 w 3626562"/>
                <a:gd name="connsiteY404" fmla="*/ 571933 h 1386767"/>
                <a:gd name="connsiteX405" fmla="*/ 729008 w 3626562"/>
                <a:gd name="connsiteY405" fmla="*/ 566311 h 1386767"/>
                <a:gd name="connsiteX406" fmla="*/ 734009 w 3626562"/>
                <a:gd name="connsiteY406" fmla="*/ 560028 h 1386767"/>
                <a:gd name="connsiteX407" fmla="*/ 738722 w 3626562"/>
                <a:gd name="connsiteY407" fmla="*/ 545560 h 1386767"/>
                <a:gd name="connsiteX408" fmla="*/ 709786 w 3626562"/>
                <a:gd name="connsiteY408" fmla="*/ 553828 h 1386767"/>
                <a:gd name="connsiteX409" fmla="*/ 705653 w 3626562"/>
                <a:gd name="connsiteY409" fmla="*/ 565774 h 1386767"/>
                <a:gd name="connsiteX410" fmla="*/ 696228 w 3626562"/>
                <a:gd name="connsiteY410" fmla="*/ 560111 h 1386767"/>
                <a:gd name="connsiteX411" fmla="*/ 647576 w 3626562"/>
                <a:gd name="connsiteY411" fmla="*/ 574579 h 1386767"/>
                <a:gd name="connsiteX412" fmla="*/ 627155 w 3626562"/>
                <a:gd name="connsiteY412" fmla="*/ 586979 h 1386767"/>
                <a:gd name="connsiteX413" fmla="*/ 603924 w 3626562"/>
                <a:gd name="connsiteY413" fmla="*/ 594172 h 1386767"/>
                <a:gd name="connsiteX414" fmla="*/ 599212 w 3626562"/>
                <a:gd name="connsiteY414" fmla="*/ 616494 h 1386767"/>
                <a:gd name="connsiteX415" fmla="*/ 563125 w 3626562"/>
                <a:gd name="connsiteY415" fmla="*/ 621165 h 1386767"/>
                <a:gd name="connsiteX416" fmla="*/ 546136 w 3626562"/>
                <a:gd name="connsiteY416" fmla="*/ 605167 h 1386767"/>
                <a:gd name="connsiteX417" fmla="*/ 545557 w 3626562"/>
                <a:gd name="connsiteY417" fmla="*/ 591692 h 1386767"/>
                <a:gd name="connsiteX418" fmla="*/ 560273 w 3626562"/>
                <a:gd name="connsiteY418" fmla="*/ 586029 h 1386767"/>
                <a:gd name="connsiteX419" fmla="*/ 579123 w 3626562"/>
                <a:gd name="connsiteY419" fmla="*/ 585078 h 1386767"/>
                <a:gd name="connsiteX420" fmla="*/ 566267 w 3626562"/>
                <a:gd name="connsiteY420" fmla="*/ 564658 h 1386767"/>
                <a:gd name="connsiteX421" fmla="*/ 539233 w 3626562"/>
                <a:gd name="connsiteY421" fmla="*/ 557135 h 1386767"/>
                <a:gd name="connsiteX422" fmla="*/ 512902 w 3626562"/>
                <a:gd name="connsiteY422" fmla="*/ 554324 h 1386767"/>
                <a:gd name="connsiteX423" fmla="*/ 516663 w 3626562"/>
                <a:gd name="connsiteY423" fmla="*/ 562591 h 1386767"/>
                <a:gd name="connsiteX424" fmla="*/ 522905 w 3626562"/>
                <a:gd name="connsiteY424" fmla="*/ 577348 h 1386767"/>
                <a:gd name="connsiteX425" fmla="*/ 514638 w 3626562"/>
                <a:gd name="connsiteY425" fmla="*/ 600910 h 1386767"/>
                <a:gd name="connsiteX426" fmla="*/ 521541 w 3626562"/>
                <a:gd name="connsiteY426" fmla="*/ 608433 h 1386767"/>
                <a:gd name="connsiteX427" fmla="*/ 529395 w 3626562"/>
                <a:gd name="connsiteY427" fmla="*/ 627282 h 1386767"/>
                <a:gd name="connsiteX428" fmla="*/ 522781 w 3626562"/>
                <a:gd name="connsiteY428" fmla="*/ 643610 h 1386767"/>
                <a:gd name="connsiteX429" fmla="*/ 513687 w 3626562"/>
                <a:gd name="connsiteY429" fmla="*/ 643279 h 1386767"/>
                <a:gd name="connsiteX430" fmla="*/ 507446 w 3626562"/>
                <a:gd name="connsiteY430" fmla="*/ 636996 h 1386767"/>
                <a:gd name="connsiteX431" fmla="*/ 486074 w 3626562"/>
                <a:gd name="connsiteY431" fmla="*/ 632863 h 1386767"/>
                <a:gd name="connsiteX432" fmla="*/ 472599 w 3626562"/>
                <a:gd name="connsiteY432" fmla="*/ 639476 h 1386767"/>
                <a:gd name="connsiteX433" fmla="*/ 453750 w 3626562"/>
                <a:gd name="connsiteY433" fmla="*/ 647744 h 1386767"/>
                <a:gd name="connsiteX434" fmla="*/ 433329 w 3626562"/>
                <a:gd name="connsiteY434" fmla="*/ 662501 h 1386767"/>
                <a:gd name="connsiteX435" fmla="*/ 434570 w 3626562"/>
                <a:gd name="connsiteY435" fmla="*/ 681020 h 1386767"/>
                <a:gd name="connsiteX436" fmla="*/ 443374 w 3626562"/>
                <a:gd name="connsiteY436" fmla="*/ 697554 h 1386767"/>
                <a:gd name="connsiteX437" fmla="*/ 417952 w 3626562"/>
                <a:gd name="connsiteY437" fmla="*/ 695983 h 1386767"/>
                <a:gd name="connsiteX438" fmla="*/ 395961 w 3626562"/>
                <a:gd name="connsiteY438" fmla="*/ 690940 h 1386767"/>
                <a:gd name="connsiteX439" fmla="*/ 371780 w 3626562"/>
                <a:gd name="connsiteY439" fmla="*/ 676514 h 1386767"/>
                <a:gd name="connsiteX440" fmla="*/ 358924 w 3626562"/>
                <a:gd name="connsiteY440" fmla="*/ 688419 h 1386767"/>
                <a:gd name="connsiteX441" fmla="*/ 365207 w 3626562"/>
                <a:gd name="connsiteY441" fmla="*/ 700820 h 1386767"/>
                <a:gd name="connsiteX442" fmla="*/ 385875 w 3626562"/>
                <a:gd name="connsiteY442" fmla="*/ 708053 h 1386767"/>
                <a:gd name="connsiteX443" fmla="*/ 387777 w 3626562"/>
                <a:gd name="connsiteY443" fmla="*/ 720909 h 1386767"/>
                <a:gd name="connsiteX444" fmla="*/ 371738 w 3626562"/>
                <a:gd name="connsiteY444" fmla="*/ 723430 h 1386767"/>
                <a:gd name="connsiteX445" fmla="*/ 355204 w 3626562"/>
                <a:gd name="connsiteY445" fmla="*/ 718387 h 1386767"/>
                <a:gd name="connsiteX446" fmla="*/ 335734 w 3626562"/>
                <a:gd name="connsiteY446" fmla="*/ 707392 h 1386767"/>
                <a:gd name="connsiteX447" fmla="*/ 324739 w 3626562"/>
                <a:gd name="connsiteY447" fmla="*/ 694991 h 1386767"/>
                <a:gd name="connsiteX448" fmla="*/ 319696 w 3626562"/>
                <a:gd name="connsiteY448" fmla="*/ 679614 h 1386767"/>
                <a:gd name="connsiteX449" fmla="*/ 320357 w 3626562"/>
                <a:gd name="connsiteY449" fmla="*/ 665808 h 1386767"/>
                <a:gd name="connsiteX450" fmla="*/ 321928 w 3626562"/>
                <a:gd name="connsiteY450" fmla="*/ 652291 h 1386767"/>
                <a:gd name="connsiteX451" fmla="*/ 305600 w 3626562"/>
                <a:gd name="connsiteY451" fmla="*/ 640386 h 1386767"/>
                <a:gd name="connsiteX452" fmla="*/ 292745 w 3626562"/>
                <a:gd name="connsiteY452" fmla="*/ 630961 h 1386767"/>
                <a:gd name="connsiteX453" fmla="*/ 272076 w 3626562"/>
                <a:gd name="connsiteY453" fmla="*/ 613683 h 1386767"/>
                <a:gd name="connsiteX454" fmla="*/ 264553 w 3626562"/>
                <a:gd name="connsiteY454" fmla="*/ 606779 h 1386767"/>
                <a:gd name="connsiteX455" fmla="*/ 281501 w 3626562"/>
                <a:gd name="connsiteY455" fmla="*/ 613063 h 1386767"/>
                <a:gd name="connsiteX456" fmla="*/ 311015 w 3626562"/>
                <a:gd name="connsiteY456" fmla="*/ 625464 h 1386767"/>
                <a:gd name="connsiteX457" fmla="*/ 348218 w 3626562"/>
                <a:gd name="connsiteY457" fmla="*/ 637079 h 1386767"/>
                <a:gd name="connsiteX458" fmla="*/ 397822 w 3626562"/>
                <a:gd name="connsiteY458" fmla="*/ 645346 h 1386767"/>
                <a:gd name="connsiteX459" fmla="*/ 459371 w 3626562"/>
                <a:gd name="connsiteY459" fmla="*/ 618354 h 1386767"/>
                <a:gd name="connsiteX460" fmla="*/ 457470 w 3626562"/>
                <a:gd name="connsiteY460" fmla="*/ 593221 h 1386767"/>
                <a:gd name="connsiteX461" fmla="*/ 445069 w 3626562"/>
                <a:gd name="connsiteY461" fmla="*/ 583838 h 1386767"/>
                <a:gd name="connsiteX462" fmla="*/ 427501 w 3626562"/>
                <a:gd name="connsiteY462" fmla="*/ 573173 h 1386767"/>
                <a:gd name="connsiteX463" fmla="*/ 409892 w 3626562"/>
                <a:gd name="connsiteY463" fmla="*/ 563418 h 1386767"/>
                <a:gd name="connsiteX464" fmla="*/ 378807 w 3626562"/>
                <a:gd name="connsiteY464" fmla="*/ 547710 h 1386767"/>
                <a:gd name="connsiteX465" fmla="*/ 329203 w 3626562"/>
                <a:gd name="connsiteY465" fmla="*/ 528241 h 1386767"/>
                <a:gd name="connsiteX466" fmla="*/ 318208 w 3626562"/>
                <a:gd name="connsiteY466" fmla="*/ 527000 h 1386767"/>
                <a:gd name="connsiteX467" fmla="*/ 302831 w 3626562"/>
                <a:gd name="connsiteY467" fmla="*/ 526670 h 1386767"/>
                <a:gd name="connsiteX468" fmla="*/ 283361 w 3626562"/>
                <a:gd name="connsiteY468" fmla="*/ 525430 h 1386767"/>
                <a:gd name="connsiteX469" fmla="*/ 271415 w 3626562"/>
                <a:gd name="connsiteY469" fmla="*/ 518526 h 1386767"/>
                <a:gd name="connsiteX470" fmla="*/ 287123 w 3626562"/>
                <a:gd name="connsiteY470" fmla="*/ 513525 h 1386767"/>
                <a:gd name="connsiteX471" fmla="*/ 272986 w 3626562"/>
                <a:gd name="connsiteY471" fmla="*/ 507862 h 1386767"/>
                <a:gd name="connsiteX472" fmla="*/ 257940 w 3626562"/>
                <a:gd name="connsiteY472" fmla="*/ 510673 h 1386767"/>
                <a:gd name="connsiteX473" fmla="*/ 245043 w 3626562"/>
                <a:gd name="connsiteY473" fmla="*/ 510053 h 1386767"/>
                <a:gd name="connsiteX474" fmla="*/ 243596 w 3626562"/>
                <a:gd name="connsiteY474" fmla="*/ 509019 h 1386767"/>
                <a:gd name="connsiteX475" fmla="*/ 232807 w 3626562"/>
                <a:gd name="connsiteY475" fmla="*/ 516625 h 1386767"/>
                <a:gd name="connsiteX476" fmla="*/ 215239 w 3626562"/>
                <a:gd name="connsiteY476" fmla="*/ 524892 h 1386767"/>
                <a:gd name="connsiteX477" fmla="*/ 200771 w 3626562"/>
                <a:gd name="connsiteY477" fmla="*/ 537293 h 1386767"/>
                <a:gd name="connsiteX478" fmla="*/ 192504 w 3626562"/>
                <a:gd name="connsiteY478" fmla="*/ 543576 h 1386767"/>
                <a:gd name="connsiteX479" fmla="*/ 189363 w 3626562"/>
                <a:gd name="connsiteY479" fmla="*/ 554902 h 1386767"/>
                <a:gd name="connsiteX480" fmla="*/ 192504 w 3626562"/>
                <a:gd name="connsiteY480" fmla="*/ 566807 h 1386767"/>
                <a:gd name="connsiteX481" fmla="*/ 205691 w 3626562"/>
                <a:gd name="connsiteY481" fmla="*/ 574372 h 1386767"/>
                <a:gd name="connsiteX482" fmla="*/ 220737 w 3626562"/>
                <a:gd name="connsiteY482" fmla="*/ 590038 h 1386767"/>
                <a:gd name="connsiteX483" fmla="*/ 207592 w 3626562"/>
                <a:gd name="connsiteY483" fmla="*/ 605787 h 1386767"/>
                <a:gd name="connsiteX484" fmla="*/ 201267 w 3626562"/>
                <a:gd name="connsiteY484" fmla="*/ 618188 h 1386767"/>
                <a:gd name="connsiteX485" fmla="*/ 221357 w 3626562"/>
                <a:gd name="connsiteY485" fmla="*/ 650224 h 1386767"/>
                <a:gd name="connsiteX486" fmla="*/ 214454 w 3626562"/>
                <a:gd name="connsiteY486" fmla="*/ 662625 h 1386767"/>
                <a:gd name="connsiteX487" fmla="*/ 217596 w 3626562"/>
                <a:gd name="connsiteY487" fmla="*/ 679159 h 1386767"/>
                <a:gd name="connsiteX488" fmla="*/ 212593 w 3626562"/>
                <a:gd name="connsiteY488" fmla="*/ 685401 h 1386767"/>
                <a:gd name="connsiteX489" fmla="*/ 223259 w 3626562"/>
                <a:gd name="connsiteY489" fmla="*/ 692346 h 1386767"/>
                <a:gd name="connsiteX490" fmla="*/ 220117 w 3626562"/>
                <a:gd name="connsiteY490" fmla="*/ 703010 h 1386767"/>
                <a:gd name="connsiteX491" fmla="*/ 231402 w 3626562"/>
                <a:gd name="connsiteY491" fmla="*/ 714295 h 1386767"/>
                <a:gd name="connsiteX492" fmla="*/ 218257 w 3626562"/>
                <a:gd name="connsiteY492" fmla="*/ 726241 h 1386767"/>
                <a:gd name="connsiteX493" fmla="*/ 245249 w 3626562"/>
                <a:gd name="connsiteY493" fmla="*/ 746909 h 1386767"/>
                <a:gd name="connsiteX494" fmla="*/ 250912 w 3626562"/>
                <a:gd name="connsiteY494" fmla="*/ 763857 h 1386767"/>
                <a:gd name="connsiteX495" fmla="*/ 219497 w 3626562"/>
                <a:gd name="connsiteY495" fmla="*/ 793992 h 1386767"/>
                <a:gd name="connsiteX496" fmla="*/ 186841 w 3626562"/>
                <a:gd name="connsiteY496" fmla="*/ 820364 h 1386767"/>
                <a:gd name="connsiteX497" fmla="*/ 176714 w 3626562"/>
                <a:gd name="connsiteY497" fmla="*/ 833261 h 1386767"/>
                <a:gd name="connsiteX498" fmla="*/ 185601 w 3626562"/>
                <a:gd name="connsiteY498" fmla="*/ 830119 h 1386767"/>
                <a:gd name="connsiteX499" fmla="*/ 199077 w 3626562"/>
                <a:gd name="connsiteY499" fmla="*/ 843926 h 1386767"/>
                <a:gd name="connsiteX500" fmla="*/ 217596 w 3626562"/>
                <a:gd name="connsiteY500" fmla="*/ 848059 h 1386767"/>
                <a:gd name="connsiteX501" fmla="*/ 207592 w 3626562"/>
                <a:gd name="connsiteY501" fmla="*/ 850870 h 1386767"/>
                <a:gd name="connsiteX502" fmla="*/ 187172 w 3626562"/>
                <a:gd name="connsiteY502" fmla="*/ 857773 h 1386767"/>
                <a:gd name="connsiteX503" fmla="*/ 176714 w 3626562"/>
                <a:gd name="connsiteY503" fmla="*/ 866041 h 1386767"/>
                <a:gd name="connsiteX504" fmla="*/ 172580 w 3626562"/>
                <a:gd name="connsiteY504" fmla="*/ 879971 h 1386767"/>
                <a:gd name="connsiteX505" fmla="*/ 165511 w 3626562"/>
                <a:gd name="connsiteY505" fmla="*/ 890801 h 1386767"/>
                <a:gd name="connsiteX506" fmla="*/ 166917 w 3626562"/>
                <a:gd name="connsiteY506" fmla="*/ 903202 h 1386767"/>
                <a:gd name="connsiteX507" fmla="*/ 171630 w 3626562"/>
                <a:gd name="connsiteY507" fmla="*/ 914528 h 1386767"/>
                <a:gd name="connsiteX508" fmla="*/ 165967 w 3626562"/>
                <a:gd name="connsiteY508" fmla="*/ 921597 h 1386767"/>
                <a:gd name="connsiteX509" fmla="*/ 168777 w 3626562"/>
                <a:gd name="connsiteY509" fmla="*/ 932882 h 1386767"/>
                <a:gd name="connsiteX510" fmla="*/ 171134 w 3626562"/>
                <a:gd name="connsiteY510" fmla="*/ 944662 h 1386767"/>
                <a:gd name="connsiteX511" fmla="*/ 177747 w 3626562"/>
                <a:gd name="connsiteY511" fmla="*/ 957063 h 1386767"/>
                <a:gd name="connsiteX512" fmla="*/ 183369 w 3626562"/>
                <a:gd name="connsiteY512" fmla="*/ 971655 h 1386767"/>
                <a:gd name="connsiteX513" fmla="*/ 194695 w 3626562"/>
                <a:gd name="connsiteY513" fmla="*/ 974962 h 1386767"/>
                <a:gd name="connsiteX514" fmla="*/ 205525 w 3626562"/>
                <a:gd name="connsiteY514" fmla="*/ 980170 h 1386767"/>
                <a:gd name="connsiteX515" fmla="*/ 216851 w 3626562"/>
                <a:gd name="connsiteY515" fmla="*/ 980170 h 1386767"/>
                <a:gd name="connsiteX516" fmla="*/ 236610 w 3626562"/>
                <a:gd name="connsiteY516" fmla="*/ 985792 h 1386767"/>
                <a:gd name="connsiteX517" fmla="*/ 238470 w 3626562"/>
                <a:gd name="connsiteY517" fmla="*/ 1000384 h 1386767"/>
                <a:gd name="connsiteX518" fmla="*/ 240868 w 3626562"/>
                <a:gd name="connsiteY518" fmla="*/ 1015471 h 1386767"/>
                <a:gd name="connsiteX519" fmla="*/ 250747 w 3626562"/>
                <a:gd name="connsiteY519" fmla="*/ 1028658 h 1386767"/>
                <a:gd name="connsiteX520" fmla="*/ 263148 w 3626562"/>
                <a:gd name="connsiteY520" fmla="*/ 1040439 h 1386767"/>
                <a:gd name="connsiteX521" fmla="*/ 274929 w 3626562"/>
                <a:gd name="connsiteY521" fmla="*/ 1051269 h 1386767"/>
                <a:gd name="connsiteX522" fmla="*/ 264057 w 3626562"/>
                <a:gd name="connsiteY522" fmla="*/ 1061148 h 1386767"/>
                <a:gd name="connsiteX523" fmla="*/ 249011 w 3626562"/>
                <a:gd name="connsiteY523" fmla="*/ 1058792 h 1386767"/>
                <a:gd name="connsiteX524" fmla="*/ 252318 w 3626562"/>
                <a:gd name="connsiteY524" fmla="*/ 1078592 h 1386767"/>
                <a:gd name="connsiteX525" fmla="*/ 261246 w 3626562"/>
                <a:gd name="connsiteY525" fmla="*/ 1089877 h 1386767"/>
                <a:gd name="connsiteX526" fmla="*/ 271167 w 3626562"/>
                <a:gd name="connsiteY526" fmla="*/ 1084710 h 1386767"/>
                <a:gd name="connsiteX527" fmla="*/ 285263 w 3626562"/>
                <a:gd name="connsiteY527" fmla="*/ 1084214 h 1386767"/>
                <a:gd name="connsiteX528" fmla="*/ 302707 w 3626562"/>
                <a:gd name="connsiteY528" fmla="*/ 1086115 h 1386767"/>
                <a:gd name="connsiteX529" fmla="*/ 305518 w 3626562"/>
                <a:gd name="connsiteY529" fmla="*/ 1102112 h 1386767"/>
                <a:gd name="connsiteX530" fmla="*/ 310230 w 3626562"/>
                <a:gd name="connsiteY530" fmla="*/ 1113893 h 1386767"/>
                <a:gd name="connsiteX531" fmla="*/ 325772 w 3626562"/>
                <a:gd name="connsiteY531" fmla="*/ 1117655 h 1386767"/>
                <a:gd name="connsiteX532" fmla="*/ 335197 w 3626562"/>
                <a:gd name="connsiteY532" fmla="*/ 1134189 h 1386767"/>
                <a:gd name="connsiteX533" fmla="*/ 343217 w 3626562"/>
                <a:gd name="connsiteY533" fmla="*/ 1138323 h 1386767"/>
                <a:gd name="connsiteX534" fmla="*/ 353551 w 3626562"/>
                <a:gd name="connsiteY534" fmla="*/ 1143035 h 1386767"/>
                <a:gd name="connsiteX535" fmla="*/ 364381 w 3626562"/>
                <a:gd name="connsiteY535" fmla="*/ 1142084 h 1386767"/>
                <a:gd name="connsiteX536" fmla="*/ 376161 w 3626562"/>
                <a:gd name="connsiteY536" fmla="*/ 1141175 h 1386767"/>
                <a:gd name="connsiteX537" fmla="*/ 385586 w 3626562"/>
                <a:gd name="connsiteY537" fmla="*/ 1152460 h 1386767"/>
                <a:gd name="connsiteX538" fmla="*/ 402989 w 3626562"/>
                <a:gd name="connsiteY538" fmla="*/ 1155312 h 1386767"/>
                <a:gd name="connsiteX539" fmla="*/ 420887 w 3626562"/>
                <a:gd name="connsiteY539" fmla="*/ 1160024 h 1386767"/>
                <a:gd name="connsiteX540" fmla="*/ 433288 w 3626562"/>
                <a:gd name="connsiteY540" fmla="*/ 1167548 h 1386767"/>
                <a:gd name="connsiteX541" fmla="*/ 427170 w 3626562"/>
                <a:gd name="connsiteY541" fmla="*/ 1176476 h 1386767"/>
                <a:gd name="connsiteX542" fmla="*/ 432379 w 3626562"/>
                <a:gd name="connsiteY542" fmla="*/ 1182594 h 1386767"/>
                <a:gd name="connsiteX543" fmla="*/ 424856 w 3626562"/>
                <a:gd name="connsiteY543" fmla="*/ 1187802 h 1386767"/>
                <a:gd name="connsiteX544" fmla="*/ 429527 w 3626562"/>
                <a:gd name="connsiteY544" fmla="*/ 1195780 h 1386767"/>
                <a:gd name="connsiteX545" fmla="*/ 425765 w 3626562"/>
                <a:gd name="connsiteY545" fmla="*/ 1208512 h 1386767"/>
                <a:gd name="connsiteX546" fmla="*/ 408362 w 3626562"/>
                <a:gd name="connsiteY546" fmla="*/ 1208016 h 1386767"/>
                <a:gd name="connsiteX547" fmla="*/ 391828 w 3626562"/>
                <a:gd name="connsiteY547" fmla="*/ 1219342 h 1386767"/>
                <a:gd name="connsiteX548" fmla="*/ 391373 w 3626562"/>
                <a:gd name="connsiteY548" fmla="*/ 1229387 h 1386767"/>
                <a:gd name="connsiteX549" fmla="*/ 413033 w 3626562"/>
                <a:gd name="connsiteY549" fmla="*/ 1228932 h 1386767"/>
                <a:gd name="connsiteX550" fmla="*/ 386661 w 3626562"/>
                <a:gd name="connsiteY550" fmla="*/ 1244309 h 1386767"/>
                <a:gd name="connsiteX551" fmla="*/ 394928 w 3626562"/>
                <a:gd name="connsiteY551" fmla="*/ 1256214 h 1386767"/>
                <a:gd name="connsiteX552" fmla="*/ 382527 w 3626562"/>
                <a:gd name="connsiteY552" fmla="*/ 1268615 h 1386767"/>
                <a:gd name="connsiteX553" fmla="*/ 370912 w 3626562"/>
                <a:gd name="connsiteY553" fmla="*/ 1277750 h 1386767"/>
                <a:gd name="connsiteX554" fmla="*/ 365290 w 3626562"/>
                <a:gd name="connsiteY554" fmla="*/ 1282752 h 1386767"/>
                <a:gd name="connsiteX555" fmla="*/ 381824 w 3626562"/>
                <a:gd name="connsiteY555" fmla="*/ 1296269 h 1386767"/>
                <a:gd name="connsiteX556" fmla="*/ 421383 w 3626562"/>
                <a:gd name="connsiteY556" fmla="*/ 1324832 h 1386767"/>
                <a:gd name="connsiteX557" fmla="*/ 426923 w 3626562"/>
                <a:gd name="connsiteY557" fmla="*/ 1329173 h 1386767"/>
                <a:gd name="connsiteX558" fmla="*/ 434900 w 3626562"/>
                <a:gd name="connsiteY558" fmla="*/ 1325452 h 1386767"/>
                <a:gd name="connsiteX559" fmla="*/ 460322 w 3626562"/>
                <a:gd name="connsiteY559" fmla="*/ 1332975 h 1386767"/>
                <a:gd name="connsiteX560" fmla="*/ 493391 w 3626562"/>
                <a:gd name="connsiteY560" fmla="*/ 1335828 h 1386767"/>
                <a:gd name="connsiteX561" fmla="*/ 506619 w 3626562"/>
                <a:gd name="connsiteY561" fmla="*/ 1344302 h 1386767"/>
                <a:gd name="connsiteX562" fmla="*/ 519764 w 3626562"/>
                <a:gd name="connsiteY562" fmla="*/ 1350874 h 1386767"/>
                <a:gd name="connsiteX563" fmla="*/ 541465 w 3626562"/>
                <a:gd name="connsiteY563" fmla="*/ 1348063 h 1386767"/>
                <a:gd name="connsiteX564" fmla="*/ 548988 w 3626562"/>
                <a:gd name="connsiteY564" fmla="*/ 1350874 h 1386767"/>
                <a:gd name="connsiteX565" fmla="*/ 555561 w 3626562"/>
                <a:gd name="connsiteY565" fmla="*/ 1364102 h 1386767"/>
                <a:gd name="connsiteX566" fmla="*/ 575361 w 3626562"/>
                <a:gd name="connsiteY566" fmla="*/ 1373485 h 1386767"/>
                <a:gd name="connsiteX567" fmla="*/ 591358 w 3626562"/>
                <a:gd name="connsiteY567" fmla="*/ 1384811 h 1386767"/>
                <a:gd name="connsiteX568" fmla="*/ 600783 w 3626562"/>
                <a:gd name="connsiteY568" fmla="*/ 1384811 h 1386767"/>
                <a:gd name="connsiteX569" fmla="*/ 614465 w 3626562"/>
                <a:gd name="connsiteY569" fmla="*/ 1374766 h 1386767"/>
                <a:gd name="connsiteX570" fmla="*/ 590118 w 3626562"/>
                <a:gd name="connsiteY570" fmla="*/ 1337564 h 1386767"/>
                <a:gd name="connsiteX571" fmla="*/ 581851 w 3626562"/>
                <a:gd name="connsiteY571" fmla="*/ 1308628 h 1386767"/>
                <a:gd name="connsiteX572" fmla="*/ 592557 w 3626562"/>
                <a:gd name="connsiteY572" fmla="*/ 1277833 h 1386767"/>
                <a:gd name="connsiteX573" fmla="*/ 630214 w 3626562"/>
                <a:gd name="connsiteY573" fmla="*/ 1254933 h 1386767"/>
                <a:gd name="connsiteX574" fmla="*/ 623311 w 3626562"/>
                <a:gd name="connsiteY574" fmla="*/ 1250799 h 1386767"/>
                <a:gd name="connsiteX575" fmla="*/ 618599 w 3626562"/>
                <a:gd name="connsiteY575" fmla="*/ 1241374 h 1386767"/>
                <a:gd name="connsiteX576" fmla="*/ 615788 w 3626562"/>
                <a:gd name="connsiteY576" fmla="*/ 1228188 h 1386767"/>
                <a:gd name="connsiteX577" fmla="*/ 602560 w 3626562"/>
                <a:gd name="connsiteY577" fmla="*/ 1213142 h 1386767"/>
                <a:gd name="connsiteX578" fmla="*/ 587514 w 3626562"/>
                <a:gd name="connsiteY578" fmla="*/ 1214092 h 1386767"/>
                <a:gd name="connsiteX579" fmla="*/ 583752 w 3626562"/>
                <a:gd name="connsiteY579" fmla="*/ 1202766 h 1386767"/>
                <a:gd name="connsiteX580" fmla="*/ 571351 w 3626562"/>
                <a:gd name="connsiteY580" fmla="*/ 1194499 h 1386767"/>
                <a:gd name="connsiteX581" fmla="*/ 576064 w 3626562"/>
                <a:gd name="connsiteY581" fmla="*/ 1181313 h 1386767"/>
                <a:gd name="connsiteX582" fmla="*/ 583587 w 3626562"/>
                <a:gd name="connsiteY582" fmla="*/ 1174740 h 1386767"/>
                <a:gd name="connsiteX583" fmla="*/ 576973 w 3626562"/>
                <a:gd name="connsiteY583" fmla="*/ 1164365 h 1386767"/>
                <a:gd name="connsiteX584" fmla="*/ 588299 w 3626562"/>
                <a:gd name="connsiteY584" fmla="*/ 1151179 h 1386767"/>
                <a:gd name="connsiteX585" fmla="*/ 600700 w 3626562"/>
                <a:gd name="connsiteY585" fmla="*/ 1143655 h 1386767"/>
                <a:gd name="connsiteX586" fmla="*/ 617648 w 3626562"/>
                <a:gd name="connsiteY586" fmla="*/ 1157751 h 1386767"/>
                <a:gd name="connsiteX587" fmla="*/ 619550 w 3626562"/>
                <a:gd name="connsiteY587" fmla="*/ 1144606 h 1386767"/>
                <a:gd name="connsiteX588" fmla="*/ 625171 w 3626562"/>
                <a:gd name="connsiteY588" fmla="*/ 1133280 h 1386767"/>
                <a:gd name="connsiteX589" fmla="*/ 636497 w 3626562"/>
                <a:gd name="connsiteY589" fmla="*/ 1122904 h 1386767"/>
                <a:gd name="connsiteX590" fmla="*/ 659108 w 3626562"/>
                <a:gd name="connsiteY590" fmla="*/ 1112570 h 1386767"/>
                <a:gd name="connsiteX591" fmla="*/ 675105 w 3626562"/>
                <a:gd name="connsiteY591" fmla="*/ 1107858 h 1386767"/>
                <a:gd name="connsiteX592" fmla="*/ 686431 w 3626562"/>
                <a:gd name="connsiteY592" fmla="*/ 1107858 h 1386767"/>
                <a:gd name="connsiteX593" fmla="*/ 701478 w 3626562"/>
                <a:gd name="connsiteY593" fmla="*/ 1107858 h 1386767"/>
                <a:gd name="connsiteX594" fmla="*/ 725949 w 3626562"/>
                <a:gd name="connsiteY594" fmla="*/ 1115381 h 1386767"/>
                <a:gd name="connsiteX595" fmla="*/ 743848 w 3626562"/>
                <a:gd name="connsiteY595" fmla="*/ 1130469 h 1386767"/>
                <a:gd name="connsiteX596" fmla="*/ 749511 w 3626562"/>
                <a:gd name="connsiteY596" fmla="*/ 1133280 h 1386767"/>
                <a:gd name="connsiteX597" fmla="*/ 761911 w 3626562"/>
                <a:gd name="connsiteY597" fmla="*/ 1133280 h 1386767"/>
                <a:gd name="connsiteX598" fmla="*/ 781712 w 3626562"/>
                <a:gd name="connsiteY598" fmla="*/ 1131378 h 1386767"/>
                <a:gd name="connsiteX599" fmla="*/ 802380 w 3626562"/>
                <a:gd name="connsiteY599" fmla="*/ 1124806 h 1386767"/>
                <a:gd name="connsiteX600" fmla="*/ 814781 w 3626562"/>
                <a:gd name="connsiteY600" fmla="*/ 1125757 h 1386767"/>
                <a:gd name="connsiteX601" fmla="*/ 835449 w 3626562"/>
                <a:gd name="connsiteY601" fmla="*/ 1126666 h 1386767"/>
                <a:gd name="connsiteX602" fmla="*/ 849586 w 3626562"/>
                <a:gd name="connsiteY602" fmla="*/ 1133280 h 1386767"/>
                <a:gd name="connsiteX603" fmla="*/ 859961 w 3626562"/>
                <a:gd name="connsiteY603" fmla="*/ 1139894 h 1386767"/>
                <a:gd name="connsiteX604" fmla="*/ 867484 w 3626562"/>
                <a:gd name="connsiteY604" fmla="*/ 1129518 h 1386767"/>
                <a:gd name="connsiteX605" fmla="*/ 883482 w 3626562"/>
                <a:gd name="connsiteY605" fmla="*/ 1136091 h 1386767"/>
                <a:gd name="connsiteX606" fmla="*/ 896668 w 3626562"/>
                <a:gd name="connsiteY606" fmla="*/ 1128568 h 1386767"/>
                <a:gd name="connsiteX607" fmla="*/ 891046 w 3626562"/>
                <a:gd name="connsiteY607" fmla="*/ 1113521 h 1386767"/>
                <a:gd name="connsiteX608" fmla="*/ 875959 w 3626562"/>
                <a:gd name="connsiteY608" fmla="*/ 1108809 h 1386767"/>
                <a:gd name="connsiteX609" fmla="*/ 870295 w 3626562"/>
                <a:gd name="connsiteY609" fmla="*/ 1097483 h 1386767"/>
                <a:gd name="connsiteX610" fmla="*/ 883482 w 3626562"/>
                <a:gd name="connsiteY610" fmla="*/ 1086198 h 1386767"/>
                <a:gd name="connsiteX611" fmla="*/ 887243 w 3626562"/>
                <a:gd name="connsiteY611" fmla="*/ 1071110 h 1386767"/>
                <a:gd name="connsiteX612" fmla="*/ 909854 w 3626562"/>
                <a:gd name="connsiteY612" fmla="*/ 1067349 h 1386767"/>
                <a:gd name="connsiteX613" fmla="*/ 891046 w 3626562"/>
                <a:gd name="connsiteY613" fmla="*/ 1057924 h 1386767"/>
                <a:gd name="connsiteX614" fmla="*/ 890095 w 3626562"/>
                <a:gd name="connsiteY614" fmla="*/ 1040025 h 1386767"/>
                <a:gd name="connsiteX615" fmla="*/ 907994 w 3626562"/>
                <a:gd name="connsiteY615" fmla="*/ 1039116 h 1386767"/>
                <a:gd name="connsiteX616" fmla="*/ 933416 w 3626562"/>
                <a:gd name="connsiteY616" fmla="*/ 1036264 h 1386767"/>
                <a:gd name="connsiteX617" fmla="*/ 965451 w 3626562"/>
                <a:gd name="connsiteY617" fmla="*/ 1029691 h 1386767"/>
                <a:gd name="connsiteX618" fmla="*/ 987111 w 3626562"/>
                <a:gd name="connsiteY618" fmla="*/ 1023077 h 1386767"/>
                <a:gd name="connsiteX619" fmla="*/ 1017246 w 3626562"/>
                <a:gd name="connsiteY619" fmla="*/ 1017414 h 1386767"/>
                <a:gd name="connsiteX620" fmla="*/ 1048331 w 3626562"/>
                <a:gd name="connsiteY620" fmla="*/ 1007080 h 1386767"/>
                <a:gd name="connsiteX621" fmla="*/ 1074703 w 3626562"/>
                <a:gd name="connsiteY621" fmla="*/ 1000962 h 1386767"/>
                <a:gd name="connsiteX622" fmla="*/ 1091238 w 3626562"/>
                <a:gd name="connsiteY622" fmla="*/ 1003318 h 1386767"/>
                <a:gd name="connsiteX623" fmla="*/ 1104920 w 3626562"/>
                <a:gd name="connsiteY623" fmla="*/ 1011586 h 1386767"/>
                <a:gd name="connsiteX624" fmla="*/ 1108682 w 3626562"/>
                <a:gd name="connsiteY624" fmla="*/ 1026632 h 1386767"/>
                <a:gd name="connsiteX625" fmla="*/ 1106326 w 3626562"/>
                <a:gd name="connsiteY625" fmla="*/ 1035602 h 1386767"/>
                <a:gd name="connsiteX626" fmla="*/ 1125629 w 3626562"/>
                <a:gd name="connsiteY626" fmla="*/ 1032295 h 1386767"/>
                <a:gd name="connsiteX627" fmla="*/ 1133649 w 3626562"/>
                <a:gd name="connsiteY627" fmla="*/ 1037462 h 1386767"/>
                <a:gd name="connsiteX628" fmla="*/ 1139767 w 3626562"/>
                <a:gd name="connsiteY628" fmla="*/ 1038909 h 1386767"/>
                <a:gd name="connsiteX629" fmla="*/ 1149646 w 3626562"/>
                <a:gd name="connsiteY629" fmla="*/ 1040315 h 1386767"/>
                <a:gd name="connsiteX630" fmla="*/ 1160972 w 3626562"/>
                <a:gd name="connsiteY630" fmla="*/ 1041720 h 1386767"/>
                <a:gd name="connsiteX631" fmla="*/ 1153408 w 3626562"/>
                <a:gd name="connsiteY631" fmla="*/ 1055361 h 1386767"/>
                <a:gd name="connsiteX632" fmla="*/ 1169446 w 3626562"/>
                <a:gd name="connsiteY632" fmla="*/ 1051599 h 1386767"/>
                <a:gd name="connsiteX633" fmla="*/ 1192512 w 3626562"/>
                <a:gd name="connsiteY633" fmla="*/ 1042175 h 1386767"/>
                <a:gd name="connsiteX634" fmla="*/ 1211816 w 3626562"/>
                <a:gd name="connsiteY634" fmla="*/ 1031345 h 1386767"/>
                <a:gd name="connsiteX635" fmla="*/ 1225953 w 3626562"/>
                <a:gd name="connsiteY635" fmla="*/ 1032750 h 1386767"/>
                <a:gd name="connsiteX636" fmla="*/ 1232070 w 3626562"/>
                <a:gd name="connsiteY636" fmla="*/ 1048788 h 1386767"/>
                <a:gd name="connsiteX637" fmla="*/ 1271133 w 3626562"/>
                <a:gd name="connsiteY637" fmla="*/ 1094920 h 1386767"/>
                <a:gd name="connsiteX638" fmla="*/ 1293290 w 3626562"/>
                <a:gd name="connsiteY638" fmla="*/ 1133073 h 1386767"/>
                <a:gd name="connsiteX639" fmla="*/ 1305691 w 3626562"/>
                <a:gd name="connsiteY639" fmla="*/ 1119432 h 1386767"/>
                <a:gd name="connsiteX640" fmla="*/ 1322225 w 3626562"/>
                <a:gd name="connsiteY640" fmla="*/ 1131172 h 1386767"/>
                <a:gd name="connsiteX641" fmla="*/ 1342893 w 3626562"/>
                <a:gd name="connsiteY641" fmla="*/ 1134479 h 1386767"/>
                <a:gd name="connsiteX642" fmla="*/ 1364099 w 3626562"/>
                <a:gd name="connsiteY642" fmla="*/ 1128361 h 1386767"/>
                <a:gd name="connsiteX643" fmla="*/ 1377739 w 3626562"/>
                <a:gd name="connsiteY643" fmla="*/ 1139687 h 1386767"/>
                <a:gd name="connsiteX644" fmla="*/ 1390926 w 3626562"/>
                <a:gd name="connsiteY644" fmla="*/ 1150517 h 1386767"/>
                <a:gd name="connsiteX645" fmla="*/ 1395473 w 3626562"/>
                <a:gd name="connsiteY645" fmla="*/ 1158495 h 1386767"/>
                <a:gd name="connsiteX646" fmla="*/ 1406179 w 3626562"/>
                <a:gd name="connsiteY646" fmla="*/ 1167300 h 1386767"/>
                <a:gd name="connsiteX647" fmla="*/ 1423127 w 3626562"/>
                <a:gd name="connsiteY647" fmla="*/ 1164158 h 1386767"/>
                <a:gd name="connsiteX648" fmla="*/ 1430650 w 3626562"/>
                <a:gd name="connsiteY648" fmla="*/ 1164778 h 1386767"/>
                <a:gd name="connsiteX649" fmla="*/ 1440695 w 3626562"/>
                <a:gd name="connsiteY649" fmla="*/ 1176104 h 1386767"/>
                <a:gd name="connsiteX650" fmla="*/ 1452641 w 3626562"/>
                <a:gd name="connsiteY650" fmla="*/ 1176104 h 1386767"/>
                <a:gd name="connsiteX651" fmla="*/ 1467068 w 3626562"/>
                <a:gd name="connsiteY651" fmla="*/ 1170441 h 1386767"/>
                <a:gd name="connsiteX652" fmla="*/ 1486537 w 3626562"/>
                <a:gd name="connsiteY652" fmla="*/ 1161637 h 1386767"/>
                <a:gd name="connsiteX653" fmla="*/ 1503071 w 3626562"/>
                <a:gd name="connsiteY653" fmla="*/ 1152212 h 1386767"/>
                <a:gd name="connsiteX654" fmla="*/ 1516877 w 3626562"/>
                <a:gd name="connsiteY654" fmla="*/ 1142828 h 1386767"/>
                <a:gd name="connsiteX655" fmla="*/ 1531345 w 3626562"/>
                <a:gd name="connsiteY655" fmla="*/ 1136545 h 1386767"/>
                <a:gd name="connsiteX656" fmla="*/ 1546392 w 3626562"/>
                <a:gd name="connsiteY656" fmla="*/ 1134024 h 1386767"/>
                <a:gd name="connsiteX657" fmla="*/ 1575906 w 3626562"/>
                <a:gd name="connsiteY657" fmla="*/ 1139067 h 1386767"/>
                <a:gd name="connsiteX658" fmla="*/ 1582809 w 3626562"/>
                <a:gd name="connsiteY658" fmla="*/ 1150972 h 1386767"/>
                <a:gd name="connsiteX659" fmla="*/ 1600377 w 3626562"/>
                <a:gd name="connsiteY659" fmla="*/ 1157875 h 1386767"/>
                <a:gd name="connsiteX660" fmla="*/ 1617366 w 3626562"/>
                <a:gd name="connsiteY660" fmla="*/ 1156635 h 1386767"/>
                <a:gd name="connsiteX661" fmla="*/ 1632413 w 3626562"/>
                <a:gd name="connsiteY661" fmla="*/ 1161017 h 1386767"/>
                <a:gd name="connsiteX662" fmla="*/ 1650021 w 3626562"/>
                <a:gd name="connsiteY662" fmla="*/ 1152212 h 1386767"/>
                <a:gd name="connsiteX663" fmla="*/ 1650600 w 3626562"/>
                <a:gd name="connsiteY663" fmla="*/ 1139811 h 1386767"/>
                <a:gd name="connsiteX664" fmla="*/ 1643077 w 3626562"/>
                <a:gd name="connsiteY664" fmla="*/ 1122202 h 1386767"/>
                <a:gd name="connsiteX665" fmla="*/ 1651882 w 3626562"/>
                <a:gd name="connsiteY665" fmla="*/ 1111537 h 1386767"/>
                <a:gd name="connsiteX666" fmla="*/ 1663208 w 3626562"/>
                <a:gd name="connsiteY666" fmla="*/ 1104014 h 1386767"/>
                <a:gd name="connsiteX667" fmla="*/ 1670731 w 3626562"/>
                <a:gd name="connsiteY667" fmla="*/ 1097111 h 1386767"/>
                <a:gd name="connsiteX668" fmla="*/ 1686398 w 3626562"/>
                <a:gd name="connsiteY668" fmla="*/ 1103394 h 1386767"/>
                <a:gd name="connsiteX669" fmla="*/ 1699584 w 3626562"/>
                <a:gd name="connsiteY669" fmla="*/ 1106535 h 1386767"/>
                <a:gd name="connsiteX670" fmla="*/ 1715292 w 3626562"/>
                <a:gd name="connsiteY670" fmla="*/ 1112818 h 1386767"/>
                <a:gd name="connsiteX671" fmla="*/ 1735960 w 3626562"/>
                <a:gd name="connsiteY671" fmla="*/ 1119060 h 1386767"/>
                <a:gd name="connsiteX672" fmla="*/ 1738481 w 3626562"/>
                <a:gd name="connsiteY672" fmla="*/ 1137289 h 1386767"/>
                <a:gd name="connsiteX673" fmla="*/ 1751668 w 3626562"/>
                <a:gd name="connsiteY673" fmla="*/ 1147334 h 1386767"/>
                <a:gd name="connsiteX674" fmla="*/ 1770517 w 3626562"/>
                <a:gd name="connsiteY674" fmla="*/ 1152956 h 1386767"/>
                <a:gd name="connsiteX675" fmla="*/ 1785563 w 3626562"/>
                <a:gd name="connsiteY675" fmla="*/ 1145433 h 1386767"/>
                <a:gd name="connsiteX676" fmla="*/ 1805033 w 3626562"/>
                <a:gd name="connsiteY676" fmla="*/ 1142953 h 1386767"/>
                <a:gd name="connsiteX677" fmla="*/ 1824502 w 3626562"/>
                <a:gd name="connsiteY677" fmla="*/ 1147334 h 1386767"/>
                <a:gd name="connsiteX678" fmla="*/ 1841037 w 3626562"/>
                <a:gd name="connsiteY678" fmla="*/ 1151716 h 1386767"/>
                <a:gd name="connsiteX679" fmla="*/ 1858605 w 3626562"/>
                <a:gd name="connsiteY679" fmla="*/ 1159983 h 1386767"/>
                <a:gd name="connsiteX680" fmla="*/ 1869931 w 3626562"/>
                <a:gd name="connsiteY680" fmla="*/ 1171888 h 1386767"/>
                <a:gd name="connsiteX681" fmla="*/ 1896924 w 3626562"/>
                <a:gd name="connsiteY681" fmla="*/ 1176931 h 1386767"/>
                <a:gd name="connsiteX682" fmla="*/ 1925197 w 3626562"/>
                <a:gd name="connsiteY682" fmla="*/ 1176931 h 1386767"/>
                <a:gd name="connsiteX683" fmla="*/ 1952810 w 3626562"/>
                <a:gd name="connsiteY683" fmla="*/ 1170028 h 1386767"/>
                <a:gd name="connsiteX684" fmla="*/ 1969758 w 3626562"/>
                <a:gd name="connsiteY684" fmla="*/ 1163745 h 1386767"/>
                <a:gd name="connsiteX685" fmla="*/ 1986706 w 3626562"/>
                <a:gd name="connsiteY685" fmla="*/ 1152419 h 1386767"/>
                <a:gd name="connsiteX686" fmla="*/ 2013078 w 3626562"/>
                <a:gd name="connsiteY686" fmla="*/ 1153700 h 1386767"/>
                <a:gd name="connsiteX687" fmla="*/ 2031308 w 3626562"/>
                <a:gd name="connsiteY687" fmla="*/ 1157462 h 1386767"/>
                <a:gd name="connsiteX688" fmla="*/ 2051397 w 3626562"/>
                <a:gd name="connsiteY688" fmla="*/ 1162505 h 1386767"/>
                <a:gd name="connsiteX689" fmla="*/ 2072065 w 3626562"/>
                <a:gd name="connsiteY689" fmla="*/ 1168126 h 1386767"/>
                <a:gd name="connsiteX690" fmla="*/ 2092155 w 3626562"/>
                <a:gd name="connsiteY690" fmla="*/ 1157462 h 1386767"/>
                <a:gd name="connsiteX691" fmla="*/ 2101580 w 3626562"/>
                <a:gd name="connsiteY691" fmla="*/ 1148037 h 1386767"/>
                <a:gd name="connsiteX692" fmla="*/ 2111624 w 3626562"/>
                <a:gd name="connsiteY692" fmla="*/ 1126087 h 1386767"/>
                <a:gd name="connsiteX693" fmla="*/ 2124811 w 3626562"/>
                <a:gd name="connsiteY693" fmla="*/ 1105957 h 1386767"/>
                <a:gd name="connsiteX694" fmla="*/ 2134235 w 3626562"/>
                <a:gd name="connsiteY694" fmla="*/ 1095292 h 1386767"/>
                <a:gd name="connsiteX695" fmla="*/ 2127952 w 3626562"/>
                <a:gd name="connsiteY695" fmla="*/ 1080245 h 1386767"/>
                <a:gd name="connsiteX696" fmla="*/ 2126092 w 3626562"/>
                <a:gd name="connsiteY696" fmla="*/ 1068919 h 1386767"/>
                <a:gd name="connsiteX697" fmla="*/ 2153084 w 3626562"/>
                <a:gd name="connsiteY697" fmla="*/ 1060156 h 1386767"/>
                <a:gd name="connsiteX698" fmla="*/ 2184459 w 3626562"/>
                <a:gd name="connsiteY698" fmla="*/ 1057634 h 1386767"/>
                <a:gd name="connsiteX699" fmla="*/ 2208310 w 3626562"/>
                <a:gd name="connsiteY699" fmla="*/ 1061396 h 1386767"/>
                <a:gd name="connsiteX700" fmla="*/ 2234062 w 3626562"/>
                <a:gd name="connsiteY700" fmla="*/ 1068919 h 1386767"/>
                <a:gd name="connsiteX701" fmla="*/ 2247868 w 3626562"/>
                <a:gd name="connsiteY701" fmla="*/ 1084627 h 1386767"/>
                <a:gd name="connsiteX702" fmla="*/ 2257913 w 3626562"/>
                <a:gd name="connsiteY702" fmla="*/ 1104096 h 1386767"/>
                <a:gd name="connsiteX703" fmla="*/ 2270314 w 3626562"/>
                <a:gd name="connsiteY703" fmla="*/ 1129188 h 1386767"/>
                <a:gd name="connsiteX704" fmla="*/ 2280979 w 3626562"/>
                <a:gd name="connsiteY704" fmla="*/ 1154940 h 1386767"/>
                <a:gd name="connsiteX705" fmla="*/ 2289246 w 3626562"/>
                <a:gd name="connsiteY705" fmla="*/ 1166886 h 1386767"/>
                <a:gd name="connsiteX706" fmla="*/ 2309914 w 3626562"/>
                <a:gd name="connsiteY706" fmla="*/ 1174409 h 1386767"/>
                <a:gd name="connsiteX707" fmla="*/ 2331244 w 3626562"/>
                <a:gd name="connsiteY707" fmla="*/ 1183834 h 1386767"/>
                <a:gd name="connsiteX708" fmla="*/ 2346332 w 3626562"/>
                <a:gd name="connsiteY708" fmla="*/ 1193879 h 1386767"/>
                <a:gd name="connsiteX709" fmla="*/ 2350713 w 3626562"/>
                <a:gd name="connsiteY709" fmla="*/ 1212067 h 1386767"/>
                <a:gd name="connsiteX710" fmla="*/ 2371381 w 3626562"/>
                <a:gd name="connsiteY710" fmla="*/ 1220334 h 1386767"/>
                <a:gd name="connsiteX711" fmla="*/ 2390189 w 3626562"/>
                <a:gd name="connsiteY711" fmla="*/ 1215952 h 1386767"/>
                <a:gd name="connsiteX712" fmla="*/ 2410857 w 3626562"/>
                <a:gd name="connsiteY712" fmla="*/ 1208388 h 1386767"/>
                <a:gd name="connsiteX713" fmla="*/ 2427805 w 3626562"/>
                <a:gd name="connsiteY713" fmla="*/ 1212811 h 1386767"/>
                <a:gd name="connsiteX714" fmla="*/ 2428425 w 3626562"/>
                <a:gd name="connsiteY714" fmla="*/ 1230379 h 1386767"/>
                <a:gd name="connsiteX715" fmla="*/ 2417141 w 3626562"/>
                <a:gd name="connsiteY715" fmla="*/ 1257371 h 1386767"/>
                <a:gd name="connsiteX716" fmla="*/ 2404740 w 3626562"/>
                <a:gd name="connsiteY716" fmla="*/ 1273699 h 1386767"/>
                <a:gd name="connsiteX717" fmla="*/ 2394653 w 3626562"/>
                <a:gd name="connsiteY717" fmla="*/ 1287506 h 1386767"/>
                <a:gd name="connsiteX718" fmla="*/ 2375846 w 3626562"/>
                <a:gd name="connsiteY718" fmla="*/ 1287506 h 1386767"/>
                <a:gd name="connsiteX719" fmla="*/ 2358278 w 3626562"/>
                <a:gd name="connsiteY719" fmla="*/ 1295773 h 1386767"/>
                <a:gd name="connsiteX720" fmla="*/ 2355095 w 3626562"/>
                <a:gd name="connsiteY720" fmla="*/ 1310819 h 1386767"/>
                <a:gd name="connsiteX721" fmla="*/ 2356376 w 3626562"/>
                <a:gd name="connsiteY721" fmla="*/ 1328429 h 1386767"/>
                <a:gd name="connsiteX722" fmla="*/ 2357865 w 3626562"/>
                <a:gd name="connsiteY722" fmla="*/ 1348725 h 1386767"/>
                <a:gd name="connsiteX723" fmla="*/ 2375556 w 3626562"/>
                <a:gd name="connsiteY723" fmla="*/ 1339093 h 1386767"/>
                <a:gd name="connsiteX724" fmla="*/ 2400027 w 3626562"/>
                <a:gd name="connsiteY724" fmla="*/ 1352900 h 1386767"/>
                <a:gd name="connsiteX725" fmla="*/ 2449011 w 3626562"/>
                <a:gd name="connsiteY725" fmla="*/ 1322145 h 1386767"/>
                <a:gd name="connsiteX726" fmla="*/ 2483526 w 3626562"/>
                <a:gd name="connsiteY726" fmla="*/ 1283827 h 1386767"/>
                <a:gd name="connsiteX727" fmla="*/ 2514611 w 3626562"/>
                <a:gd name="connsiteY727" fmla="*/ 1242077 h 1386767"/>
                <a:gd name="connsiteX728" fmla="*/ 2537222 w 3626562"/>
                <a:gd name="connsiteY728" fmla="*/ 1211943 h 1386767"/>
                <a:gd name="connsiteX729" fmla="*/ 2550409 w 3626562"/>
                <a:gd name="connsiteY729" fmla="*/ 1190283 h 1386767"/>
                <a:gd name="connsiteX730" fmla="*/ 2559503 w 3626562"/>
                <a:gd name="connsiteY730" fmla="*/ 1134396 h 1386767"/>
                <a:gd name="connsiteX731" fmla="*/ 2563636 w 3626562"/>
                <a:gd name="connsiteY731" fmla="*/ 1121210 h 1386767"/>
                <a:gd name="connsiteX732" fmla="*/ 2571490 w 3626562"/>
                <a:gd name="connsiteY732" fmla="*/ 1106122 h 1386767"/>
                <a:gd name="connsiteX733" fmla="*/ 2574921 w 3626562"/>
                <a:gd name="connsiteY733" fmla="*/ 1092026 h 1386767"/>
                <a:gd name="connsiteX734" fmla="*/ 2573681 w 3626562"/>
                <a:gd name="connsiteY734" fmla="*/ 1075988 h 1386767"/>
                <a:gd name="connsiteX735" fmla="*/ 2576203 w 3626562"/>
                <a:gd name="connsiteY735" fmla="*/ 1069705 h 1386767"/>
                <a:gd name="connsiteX736" fmla="*/ 2568349 w 3626562"/>
                <a:gd name="connsiteY736" fmla="*/ 1059371 h 1386767"/>
                <a:gd name="connsiteX737" fmla="*/ 2555452 w 3626562"/>
                <a:gd name="connsiteY737" fmla="*/ 1048664 h 1386767"/>
                <a:gd name="connsiteX738" fmla="*/ 2538917 w 3626562"/>
                <a:gd name="connsiteY738" fmla="*/ 1036264 h 1386767"/>
                <a:gd name="connsiteX739" fmla="*/ 2520729 w 3626562"/>
                <a:gd name="connsiteY739" fmla="*/ 1036884 h 1386767"/>
                <a:gd name="connsiteX740" fmla="*/ 2516595 w 3626562"/>
                <a:gd name="connsiteY740" fmla="*/ 1044076 h 1386767"/>
                <a:gd name="connsiteX741" fmla="*/ 2507460 w 3626562"/>
                <a:gd name="connsiteY741" fmla="*/ 1052343 h 1386767"/>
                <a:gd name="connsiteX742" fmla="*/ 2495514 w 3626562"/>
                <a:gd name="connsiteY742" fmla="*/ 1053294 h 1386767"/>
                <a:gd name="connsiteX743" fmla="*/ 2494605 w 3626562"/>
                <a:gd name="connsiteY743" fmla="*/ 1040893 h 1386767"/>
                <a:gd name="connsiteX744" fmla="*/ 2493985 w 3626562"/>
                <a:gd name="connsiteY744" fmla="*/ 1032419 h 1386767"/>
                <a:gd name="connsiteX745" fmla="*/ 2480799 w 3626562"/>
                <a:gd name="connsiteY745" fmla="*/ 1047507 h 1386767"/>
                <a:gd name="connsiteX746" fmla="*/ 2478277 w 3626562"/>
                <a:gd name="connsiteY746" fmla="*/ 1025847 h 1386767"/>
                <a:gd name="connsiteX747" fmla="*/ 2454095 w 3626562"/>
                <a:gd name="connsiteY747" fmla="*/ 1025185 h 1386767"/>
                <a:gd name="connsiteX748" fmla="*/ 2455046 w 3626562"/>
                <a:gd name="connsiteY748" fmla="*/ 1009519 h 1386767"/>
                <a:gd name="connsiteX749" fmla="*/ 2469142 w 3626562"/>
                <a:gd name="connsiteY749" fmla="*/ 996291 h 1386767"/>
                <a:gd name="connsiteX750" fmla="*/ 2496506 w 3626562"/>
                <a:gd name="connsiteY750" fmla="*/ 980294 h 1386767"/>
                <a:gd name="connsiteX751" fmla="*/ 2508122 w 3626562"/>
                <a:gd name="connsiteY751" fmla="*/ 964917 h 1386767"/>
                <a:gd name="connsiteX752" fmla="*/ 2538545 w 3626562"/>
                <a:gd name="connsiteY752" fmla="*/ 942017 h 1386767"/>
                <a:gd name="connsiteX753" fmla="*/ 2561776 w 3626562"/>
                <a:gd name="connsiteY753" fmla="*/ 918124 h 1386767"/>
                <a:gd name="connsiteX754" fmla="*/ 2585338 w 3626562"/>
                <a:gd name="connsiteY754" fmla="*/ 898366 h 1386767"/>
                <a:gd name="connsiteX755" fmla="*/ 2625186 w 3626562"/>
                <a:gd name="connsiteY755" fmla="*/ 877698 h 1386767"/>
                <a:gd name="connsiteX756" fmla="*/ 2671359 w 3626562"/>
                <a:gd name="connsiteY756" fmla="*/ 883361 h 1386767"/>
                <a:gd name="connsiteX757" fmla="*/ 2680411 w 3626562"/>
                <a:gd name="connsiteY757" fmla="*/ 885101 h 1386767"/>
                <a:gd name="connsiteX758" fmla="*/ 2682354 w 3626562"/>
                <a:gd name="connsiteY758" fmla="*/ 883071 h 1386767"/>
                <a:gd name="connsiteX759" fmla="*/ 2702113 w 3626562"/>
                <a:gd name="connsiteY759" fmla="*/ 882741 h 1386767"/>
                <a:gd name="connsiteX760" fmla="*/ 2722533 w 3626562"/>
                <a:gd name="connsiteY760" fmla="*/ 879930 h 1386767"/>
                <a:gd name="connsiteX761" fmla="*/ 2740101 w 3626562"/>
                <a:gd name="connsiteY761" fmla="*/ 874887 h 1386767"/>
                <a:gd name="connsiteX762" fmla="*/ 2769946 w 3626562"/>
                <a:gd name="connsiteY762" fmla="*/ 871456 h 1386767"/>
                <a:gd name="connsiteX763" fmla="*/ 2785943 w 3626562"/>
                <a:gd name="connsiteY763" fmla="*/ 874597 h 1386767"/>
                <a:gd name="connsiteX764" fmla="*/ 2800700 w 3626562"/>
                <a:gd name="connsiteY764" fmla="*/ 882121 h 1386767"/>
                <a:gd name="connsiteX765" fmla="*/ 2796938 w 3626562"/>
                <a:gd name="connsiteY765" fmla="*/ 888734 h 1386767"/>
                <a:gd name="connsiteX766" fmla="*/ 2790035 w 3626562"/>
                <a:gd name="connsiteY766" fmla="*/ 895968 h 1386767"/>
                <a:gd name="connsiteX767" fmla="*/ 2811365 w 3626562"/>
                <a:gd name="connsiteY767" fmla="*/ 892785 h 1386767"/>
                <a:gd name="connsiteX768" fmla="*/ 2833645 w 3626562"/>
                <a:gd name="connsiteY768" fmla="*/ 889024 h 1386767"/>
                <a:gd name="connsiteX769" fmla="*/ 2848733 w 3626562"/>
                <a:gd name="connsiteY769" fmla="*/ 888734 h 1386767"/>
                <a:gd name="connsiteX770" fmla="*/ 2870724 w 3626562"/>
                <a:gd name="connsiteY770" fmla="*/ 883361 h 1386767"/>
                <a:gd name="connsiteX771" fmla="*/ 2862456 w 3626562"/>
                <a:gd name="connsiteY771" fmla="*/ 876788 h 1386767"/>
                <a:gd name="connsiteX772" fmla="*/ 2860886 w 3626562"/>
                <a:gd name="connsiteY772" fmla="*/ 858890 h 1386767"/>
                <a:gd name="connsiteX773" fmla="*/ 2891971 w 3626562"/>
                <a:gd name="connsiteY773" fmla="*/ 831277 h 1386767"/>
                <a:gd name="connsiteX774" fmla="*/ 2907637 w 3626562"/>
                <a:gd name="connsiteY774" fmla="*/ 822142 h 1386767"/>
                <a:gd name="connsiteX775" fmla="*/ 2918963 w 3626562"/>
                <a:gd name="connsiteY775" fmla="*/ 802713 h 1386767"/>
                <a:gd name="connsiteX776" fmla="*/ 2953809 w 3626562"/>
                <a:gd name="connsiteY776" fmla="*/ 799531 h 1386767"/>
                <a:gd name="connsiteX777" fmla="*/ 2967947 w 3626562"/>
                <a:gd name="connsiteY777" fmla="*/ 805524 h 1386767"/>
                <a:gd name="connsiteX778" fmla="*/ 2983324 w 3626562"/>
                <a:gd name="connsiteY778" fmla="*/ 799531 h 1386767"/>
                <a:gd name="connsiteX779" fmla="*/ 2972948 w 3626562"/>
                <a:gd name="connsiteY779" fmla="*/ 819331 h 1386767"/>
                <a:gd name="connsiteX780" fmla="*/ 2984894 w 3626562"/>
                <a:gd name="connsiteY780" fmla="*/ 827598 h 1386767"/>
                <a:gd name="connsiteX781" fmla="*/ 2979231 w 3626562"/>
                <a:gd name="connsiteY781" fmla="*/ 836361 h 1386767"/>
                <a:gd name="connsiteX782" fmla="*/ 3004984 w 3626562"/>
                <a:gd name="connsiteY782" fmla="*/ 825076 h 1386767"/>
                <a:gd name="connsiteX783" fmla="*/ 3040120 w 3626562"/>
                <a:gd name="connsiteY783" fmla="*/ 808542 h 1386767"/>
                <a:gd name="connsiteX784" fmla="*/ 3044543 w 3626562"/>
                <a:gd name="connsiteY784" fmla="*/ 787874 h 1386767"/>
                <a:gd name="connsiteX785" fmla="*/ 3080960 w 3626562"/>
                <a:gd name="connsiteY785" fmla="*/ 775018 h 1386767"/>
                <a:gd name="connsiteX786" fmla="*/ 3080629 w 3626562"/>
                <a:gd name="connsiteY786" fmla="*/ 780020 h 1386767"/>
                <a:gd name="connsiteX787" fmla="*/ 3064632 w 3626562"/>
                <a:gd name="connsiteY787" fmla="*/ 796017 h 1386767"/>
                <a:gd name="connsiteX788" fmla="*/ 3061160 w 3626562"/>
                <a:gd name="connsiteY788" fmla="*/ 814246 h 1386767"/>
                <a:gd name="connsiteX789" fmla="*/ 3054877 w 3626562"/>
                <a:gd name="connsiteY789" fmla="*/ 823671 h 1386767"/>
                <a:gd name="connsiteX790" fmla="*/ 3048594 w 3626562"/>
                <a:gd name="connsiteY790" fmla="*/ 833385 h 1386767"/>
                <a:gd name="connsiteX791" fmla="*/ 3020692 w 3626562"/>
                <a:gd name="connsiteY791" fmla="*/ 845786 h 1386767"/>
                <a:gd name="connsiteX792" fmla="*/ 3003413 w 3626562"/>
                <a:gd name="connsiteY792" fmla="*/ 864925 h 1386767"/>
                <a:gd name="connsiteX793" fmla="*/ 2964144 w 3626562"/>
                <a:gd name="connsiteY793" fmla="*/ 901053 h 1386767"/>
                <a:gd name="connsiteX794" fmla="*/ 2929339 w 3626562"/>
                <a:gd name="connsiteY794" fmla="*/ 924904 h 1386767"/>
                <a:gd name="connsiteX795" fmla="*/ 2909538 w 3626562"/>
                <a:gd name="connsiteY795" fmla="*/ 929037 h 1386767"/>
                <a:gd name="connsiteX796" fmla="*/ 2902305 w 3626562"/>
                <a:gd name="connsiteY796" fmla="*/ 954790 h 1386767"/>
                <a:gd name="connsiteX797" fmla="*/ 2882835 w 3626562"/>
                <a:gd name="connsiteY797" fmla="*/ 1003443 h 1386767"/>
                <a:gd name="connsiteX798" fmla="*/ 2894451 w 3626562"/>
                <a:gd name="connsiteY798" fmla="*/ 1081982 h 1386767"/>
                <a:gd name="connsiteX799" fmla="*/ 2901064 w 3626562"/>
                <a:gd name="connsiteY799" fmla="*/ 1118068 h 1386767"/>
                <a:gd name="connsiteX800" fmla="*/ 2906727 w 3626562"/>
                <a:gd name="connsiteY800" fmla="*/ 1133445 h 1386767"/>
                <a:gd name="connsiteX801" fmla="*/ 2929008 w 3626562"/>
                <a:gd name="connsiteY801" fmla="*/ 1114306 h 1386767"/>
                <a:gd name="connsiteX802" fmla="*/ 2939673 w 3626562"/>
                <a:gd name="connsiteY802" fmla="*/ 1101906 h 1386767"/>
                <a:gd name="connsiteX803" fmla="*/ 2944385 w 3626562"/>
                <a:gd name="connsiteY803" fmla="*/ 1080245 h 1386767"/>
                <a:gd name="connsiteX804" fmla="*/ 2958811 w 3626562"/>
                <a:gd name="connsiteY804" fmla="*/ 1070490 h 1386767"/>
                <a:gd name="connsiteX805" fmla="*/ 2974519 w 3626562"/>
                <a:gd name="connsiteY805" fmla="*/ 1067349 h 1386767"/>
                <a:gd name="connsiteX806" fmla="*/ 2972659 w 3626562"/>
                <a:gd name="connsiteY806" fmla="*/ 1049450 h 1386767"/>
                <a:gd name="connsiteX807" fmla="*/ 2993038 w 3626562"/>
                <a:gd name="connsiteY807" fmla="*/ 1030022 h 1386767"/>
                <a:gd name="connsiteX808" fmla="*/ 3018459 w 3626562"/>
                <a:gd name="connsiteY808" fmla="*/ 1025599 h 1386767"/>
                <a:gd name="connsiteX809" fmla="*/ 3014698 w 3626562"/>
                <a:gd name="connsiteY809" fmla="*/ 1004600 h 1386767"/>
                <a:gd name="connsiteX810" fmla="*/ 3029786 w 3626562"/>
                <a:gd name="connsiteY810" fmla="*/ 978806 h 1386767"/>
                <a:gd name="connsiteX811" fmla="*/ 3046320 w 3626562"/>
                <a:gd name="connsiteY811" fmla="*/ 977897 h 1386767"/>
                <a:gd name="connsiteX812" fmla="*/ 3036276 w 3626562"/>
                <a:gd name="connsiteY812" fmla="*/ 963760 h 1386767"/>
                <a:gd name="connsiteX813" fmla="*/ 3040657 w 3626562"/>
                <a:gd name="connsiteY813" fmla="*/ 939909 h 1386767"/>
                <a:gd name="connsiteX814" fmla="*/ 3040037 w 3626562"/>
                <a:gd name="connsiteY814" fmla="*/ 928624 h 1386767"/>
                <a:gd name="connsiteX815" fmla="*/ 3026520 w 3626562"/>
                <a:gd name="connsiteY815" fmla="*/ 929533 h 1386767"/>
                <a:gd name="connsiteX816" fmla="*/ 3024040 w 3626562"/>
                <a:gd name="connsiteY816" fmla="*/ 907584 h 1386767"/>
                <a:gd name="connsiteX817" fmla="*/ 3041897 w 3626562"/>
                <a:gd name="connsiteY817" fmla="*/ 888734 h 1386767"/>
                <a:gd name="connsiteX818" fmla="*/ 3057936 w 3626562"/>
                <a:gd name="connsiteY818" fmla="*/ 862031 h 1386767"/>
                <a:gd name="connsiteX819" fmla="*/ 3076454 w 3626562"/>
                <a:gd name="connsiteY819" fmla="*/ 861122 h 1386767"/>
                <a:gd name="connsiteX820" fmla="*/ 3084722 w 3626562"/>
                <a:gd name="connsiteY820" fmla="*/ 864842 h 1386767"/>
                <a:gd name="connsiteX821" fmla="*/ 3106092 w 3626562"/>
                <a:gd name="connsiteY821" fmla="*/ 844463 h 1386767"/>
                <a:gd name="connsiteX822" fmla="*/ 3110474 w 3626562"/>
                <a:gd name="connsiteY822" fmla="*/ 862982 h 1386767"/>
                <a:gd name="connsiteX823" fmla="*/ 3130274 w 3626562"/>
                <a:gd name="connsiteY823" fmla="*/ 851697 h 1386767"/>
                <a:gd name="connsiteX824" fmla="*/ 3183309 w 3626562"/>
                <a:gd name="connsiteY824" fmla="*/ 847563 h 1386767"/>
                <a:gd name="connsiteX825" fmla="*/ 3199017 w 3626562"/>
                <a:gd name="connsiteY825" fmla="*/ 861080 h 1386767"/>
                <a:gd name="connsiteX826" fmla="*/ 3207821 w 3626562"/>
                <a:gd name="connsiteY826" fmla="*/ 848680 h 1386767"/>
                <a:gd name="connsiteX827" fmla="*/ 3238575 w 3626562"/>
                <a:gd name="connsiteY827" fmla="*/ 831401 h 1386767"/>
                <a:gd name="connsiteX828" fmla="*/ 3250976 w 3626562"/>
                <a:gd name="connsiteY828" fmla="*/ 822927 h 1386767"/>
                <a:gd name="connsiteX829" fmla="*/ 3263377 w 3626562"/>
                <a:gd name="connsiteY829" fmla="*/ 814660 h 1386767"/>
                <a:gd name="connsiteX830" fmla="*/ 3299174 w 3626562"/>
                <a:gd name="connsiteY830" fmla="*/ 798621 h 1386767"/>
                <a:gd name="connsiteX831" fmla="*/ 3343445 w 3626562"/>
                <a:gd name="connsiteY831" fmla="*/ 776961 h 1386767"/>
                <a:gd name="connsiteX832" fmla="*/ 3351713 w 3626562"/>
                <a:gd name="connsiteY832" fmla="*/ 775101 h 1386767"/>
                <a:gd name="connsiteX833" fmla="*/ 3370521 w 3626562"/>
                <a:gd name="connsiteY833" fmla="*/ 779772 h 1386767"/>
                <a:gd name="connsiteX834" fmla="*/ 3393752 w 3626562"/>
                <a:gd name="connsiteY834" fmla="*/ 777912 h 1386767"/>
                <a:gd name="connsiteX835" fmla="*/ 3393132 w 3626562"/>
                <a:gd name="connsiteY835" fmla="*/ 760633 h 1386767"/>
                <a:gd name="connsiteX836" fmla="*/ 3380731 w 3626562"/>
                <a:gd name="connsiteY836" fmla="*/ 741164 h 1386767"/>
                <a:gd name="connsiteX837" fmla="*/ 3366304 w 3626562"/>
                <a:gd name="connsiteY837" fmla="*/ 720496 h 1386767"/>
                <a:gd name="connsiteX838" fmla="*/ 3353904 w 3626562"/>
                <a:gd name="connsiteY838" fmla="*/ 712642 h 1386767"/>
                <a:gd name="connsiteX839" fmla="*/ 3347290 w 3626562"/>
                <a:gd name="connsiteY839" fmla="*/ 705408 h 1386767"/>
                <a:gd name="connsiteX840" fmla="*/ 3329391 w 3626562"/>
                <a:gd name="connsiteY840" fmla="*/ 701646 h 1386767"/>
                <a:gd name="connsiteX841" fmla="*/ 3350431 w 3626562"/>
                <a:gd name="connsiteY841" fmla="*/ 695694 h 1386767"/>
                <a:gd name="connsiteX842" fmla="*/ 3361758 w 3626562"/>
                <a:gd name="connsiteY842" fmla="*/ 706069 h 1386767"/>
                <a:gd name="connsiteX843" fmla="*/ 3385898 w 3626562"/>
                <a:gd name="connsiteY843" fmla="*/ 704499 h 1386767"/>
                <a:gd name="connsiteX844" fmla="*/ 3414172 w 3626562"/>
                <a:gd name="connsiteY844" fmla="*/ 690031 h 1386767"/>
                <a:gd name="connsiteX845" fmla="*/ 3420166 w 3626562"/>
                <a:gd name="connsiteY845" fmla="*/ 679077 h 1386767"/>
                <a:gd name="connsiteX846" fmla="*/ 3416363 w 3626562"/>
                <a:gd name="connsiteY846" fmla="*/ 666676 h 1386767"/>
                <a:gd name="connsiteX847" fmla="*/ 3413262 w 3626562"/>
                <a:gd name="connsiteY847" fmla="*/ 659727 h 1386767"/>
                <a:gd name="connsiteX848" fmla="*/ 3417933 w 3626562"/>
                <a:gd name="connsiteY848" fmla="*/ 656300 h 1386767"/>
                <a:gd name="connsiteX849" fmla="*/ 3425787 w 3626562"/>
                <a:gd name="connsiteY849" fmla="*/ 649397 h 1386767"/>
                <a:gd name="connsiteX850" fmla="*/ 3437072 w 3626562"/>
                <a:gd name="connsiteY850" fmla="*/ 648777 h 1386767"/>
                <a:gd name="connsiteX851" fmla="*/ 3434261 w 3626562"/>
                <a:gd name="connsiteY851" fmla="*/ 660062 h 1386767"/>
                <a:gd name="connsiteX852" fmla="*/ 3441826 w 3626562"/>
                <a:gd name="connsiteY852" fmla="*/ 674530 h 1386767"/>
                <a:gd name="connsiteX853" fmla="*/ 3463775 w 3626562"/>
                <a:gd name="connsiteY853" fmla="*/ 675150 h 1386767"/>
                <a:gd name="connsiteX854" fmla="*/ 3497051 w 3626562"/>
                <a:gd name="connsiteY854" fmla="*/ 686104 h 1386767"/>
                <a:gd name="connsiteX855" fmla="*/ 3512139 w 3626562"/>
                <a:gd name="connsiteY855" fmla="*/ 704333 h 1386767"/>
                <a:gd name="connsiteX856" fmla="*/ 3533178 w 3626562"/>
                <a:gd name="connsiteY856" fmla="*/ 711856 h 1386767"/>
                <a:gd name="connsiteX857" fmla="*/ 3544464 w 3626562"/>
                <a:gd name="connsiteY857" fmla="*/ 717850 h 1386767"/>
                <a:gd name="connsiteX858" fmla="*/ 3557319 w 3626562"/>
                <a:gd name="connsiteY858" fmla="*/ 719090 h 1386767"/>
                <a:gd name="connsiteX859" fmla="*/ 3568976 w 3626562"/>
                <a:gd name="connsiteY859" fmla="*/ 716569 h 1386767"/>
                <a:gd name="connsiteX860" fmla="*/ 3559552 w 3626562"/>
                <a:gd name="connsiteY860" fmla="*/ 704953 h 1386767"/>
                <a:gd name="connsiteX861" fmla="*/ 3569886 w 3626562"/>
                <a:gd name="connsiteY861" fmla="*/ 707475 h 1386767"/>
                <a:gd name="connsiteX862" fmla="*/ 3572118 w 3626562"/>
                <a:gd name="connsiteY862" fmla="*/ 697099 h 1386767"/>
                <a:gd name="connsiteX863" fmla="*/ 3568976 w 3626562"/>
                <a:gd name="connsiteY863" fmla="*/ 676101 h 1386767"/>
                <a:gd name="connsiteX864" fmla="*/ 3575548 w 3626562"/>
                <a:gd name="connsiteY864" fmla="*/ 673579 h 1386767"/>
                <a:gd name="connsiteX865" fmla="*/ 3599399 w 3626562"/>
                <a:gd name="connsiteY865" fmla="*/ 678581 h 1386767"/>
                <a:gd name="connsiteX866" fmla="*/ 3594398 w 3626562"/>
                <a:gd name="connsiteY866" fmla="*/ 672628 h 1386767"/>
                <a:gd name="connsiteX867" fmla="*/ 3599111 w 3626562"/>
                <a:gd name="connsiteY867" fmla="*/ 670727 h 1386767"/>
                <a:gd name="connsiteX868" fmla="*/ 3610725 w 3626562"/>
                <a:gd name="connsiteY868" fmla="*/ 672008 h 1386767"/>
                <a:gd name="connsiteX869" fmla="*/ 3621680 w 3626562"/>
                <a:gd name="connsiteY869" fmla="*/ 660393 h 1386767"/>
                <a:gd name="connsiteX870" fmla="*/ 3621639 w 3626562"/>
                <a:gd name="connsiteY870" fmla="*/ 652993 h 1386767"/>
                <a:gd name="connsiteX871" fmla="*/ 1870757 w 3626562"/>
                <a:gd name="connsiteY871" fmla="*/ 1065075 h 1386767"/>
                <a:gd name="connsiteX872" fmla="*/ 1817020 w 3626562"/>
                <a:gd name="connsiteY872" fmla="*/ 1098144 h 1386767"/>
                <a:gd name="connsiteX873" fmla="*/ 1769897 w 3626562"/>
                <a:gd name="connsiteY873" fmla="*/ 1112281 h 1386767"/>
                <a:gd name="connsiteX874" fmla="*/ 1810406 w 3626562"/>
                <a:gd name="connsiteY874" fmla="*/ 1086818 h 1386767"/>
                <a:gd name="connsiteX875" fmla="*/ 1866955 w 3626562"/>
                <a:gd name="connsiteY875" fmla="*/ 1033081 h 1386767"/>
                <a:gd name="connsiteX876" fmla="*/ 1894237 w 3626562"/>
                <a:gd name="connsiteY876" fmla="*/ 989760 h 1386767"/>
                <a:gd name="connsiteX877" fmla="*/ 1870757 w 3626562"/>
                <a:gd name="connsiteY877" fmla="*/ 1064910 h 1386767"/>
                <a:gd name="connsiteX878" fmla="*/ 1950495 w 3626562"/>
                <a:gd name="connsiteY878" fmla="*/ 327594 h 1386767"/>
                <a:gd name="connsiteX879" fmla="*/ 1938094 w 3626562"/>
                <a:gd name="connsiteY879" fmla="*/ 337639 h 1386767"/>
                <a:gd name="connsiteX880" fmla="*/ 1976413 w 3626562"/>
                <a:gd name="connsiteY880" fmla="*/ 331356 h 1386767"/>
                <a:gd name="connsiteX881" fmla="*/ 1950495 w 3626562"/>
                <a:gd name="connsiteY881" fmla="*/ 327429 h 1386767"/>
                <a:gd name="connsiteX882" fmla="*/ 807092 w 3626562"/>
                <a:gd name="connsiteY882" fmla="*/ 17572 h 1386767"/>
                <a:gd name="connsiteX883" fmla="*/ 827760 w 3626562"/>
                <a:gd name="connsiteY883" fmla="*/ 9305 h 1386767"/>
                <a:gd name="connsiteX884" fmla="*/ 845948 w 3626562"/>
                <a:gd name="connsiteY884" fmla="*/ 3642 h 1386767"/>
                <a:gd name="connsiteX885" fmla="*/ 808291 w 3626562"/>
                <a:gd name="connsiteY885" fmla="*/ 4923 h 1386767"/>
                <a:gd name="connsiteX886" fmla="*/ 779355 w 3626562"/>
                <a:gd name="connsiteY886" fmla="*/ 9925 h 1386767"/>
                <a:gd name="connsiteX887" fmla="*/ 807092 w 3626562"/>
                <a:gd name="connsiteY887" fmla="*/ 17241 h 1386767"/>
                <a:gd name="connsiteX888" fmla="*/ 729215 w 3626562"/>
                <a:gd name="connsiteY888" fmla="*/ 59652 h 1386767"/>
                <a:gd name="connsiteX889" fmla="*/ 702842 w 3626562"/>
                <a:gd name="connsiteY889" fmla="*/ 62794 h 1386767"/>
                <a:gd name="connsiteX890" fmla="*/ 729215 w 3626562"/>
                <a:gd name="connsiteY890" fmla="*/ 59322 h 1386767"/>
                <a:gd name="connsiteX891" fmla="*/ 810234 w 3626562"/>
                <a:gd name="connsiteY891" fmla="*/ 51385 h 1386767"/>
                <a:gd name="connsiteX892" fmla="*/ 794526 w 3626562"/>
                <a:gd name="connsiteY892" fmla="*/ 57048 h 1386767"/>
                <a:gd name="connsiteX893" fmla="*/ 782125 w 3626562"/>
                <a:gd name="connsiteY893" fmla="*/ 69449 h 1386767"/>
                <a:gd name="connsiteX894" fmla="*/ 828587 w 3626562"/>
                <a:gd name="connsiteY894" fmla="*/ 65687 h 1386767"/>
                <a:gd name="connsiteX895" fmla="*/ 851198 w 3626562"/>
                <a:gd name="connsiteY895" fmla="*/ 56883 h 1386767"/>
                <a:gd name="connsiteX896" fmla="*/ 810234 w 3626562"/>
                <a:gd name="connsiteY896" fmla="*/ 51137 h 1386767"/>
                <a:gd name="connsiteX897" fmla="*/ 917708 w 3626562"/>
                <a:gd name="connsiteY897" fmla="*/ 39480 h 1386767"/>
                <a:gd name="connsiteX898" fmla="*/ 908283 w 3626562"/>
                <a:gd name="connsiteY898" fmla="*/ 28154 h 1386767"/>
                <a:gd name="connsiteX899" fmla="*/ 873768 w 3626562"/>
                <a:gd name="connsiteY899" fmla="*/ 27534 h 1386767"/>
                <a:gd name="connsiteX900" fmla="*/ 857233 w 3626562"/>
                <a:gd name="connsiteY900" fmla="*/ 47003 h 1386767"/>
                <a:gd name="connsiteX901" fmla="*/ 917584 w 3626562"/>
                <a:gd name="connsiteY901" fmla="*/ 39232 h 1386767"/>
                <a:gd name="connsiteX902" fmla="*/ 817757 w 3626562"/>
                <a:gd name="connsiteY902" fmla="*/ 29394 h 1386767"/>
                <a:gd name="connsiteX903" fmla="*/ 781340 w 3626562"/>
                <a:gd name="connsiteY903" fmla="*/ 19970 h 1386767"/>
                <a:gd name="connsiteX904" fmla="*/ 766252 w 3626562"/>
                <a:gd name="connsiteY904" fmla="*/ 23111 h 1386767"/>
                <a:gd name="connsiteX905" fmla="*/ 743641 w 3626562"/>
                <a:gd name="connsiteY905" fmla="*/ 36297 h 1386767"/>
                <a:gd name="connsiteX906" fmla="*/ 817757 w 3626562"/>
                <a:gd name="connsiteY906" fmla="*/ 29394 h 1386767"/>
                <a:gd name="connsiteX907" fmla="*/ 724213 w 3626562"/>
                <a:gd name="connsiteY907" fmla="*/ 377859 h 1386767"/>
                <a:gd name="connsiteX908" fmla="*/ 709125 w 3626562"/>
                <a:gd name="connsiteY908" fmla="*/ 388565 h 1386767"/>
                <a:gd name="connsiteX909" fmla="*/ 716028 w 3626562"/>
                <a:gd name="connsiteY909" fmla="*/ 402992 h 1386767"/>
                <a:gd name="connsiteX910" fmla="*/ 703627 w 3626562"/>
                <a:gd name="connsiteY910" fmla="*/ 415392 h 1386767"/>
                <a:gd name="connsiteX911" fmla="*/ 677255 w 3626562"/>
                <a:gd name="connsiteY911" fmla="*/ 429199 h 1386767"/>
                <a:gd name="connsiteX912" fmla="*/ 698584 w 3626562"/>
                <a:gd name="connsiteY912" fmla="*/ 441600 h 1386767"/>
                <a:gd name="connsiteX913" fmla="*/ 702346 w 3626562"/>
                <a:gd name="connsiteY913" fmla="*/ 457266 h 1386767"/>
                <a:gd name="connsiteX914" fmla="*/ 710613 w 3626562"/>
                <a:gd name="connsiteY914" fmla="*/ 450363 h 1386767"/>
                <a:gd name="connsiteX915" fmla="*/ 727561 w 3626562"/>
                <a:gd name="connsiteY915" fmla="*/ 462309 h 1386767"/>
                <a:gd name="connsiteX916" fmla="*/ 754553 w 3626562"/>
                <a:gd name="connsiteY916" fmla="*/ 477397 h 1386767"/>
                <a:gd name="connsiteX917" fmla="*/ 809779 w 3626562"/>
                <a:gd name="connsiteY917" fmla="*/ 477397 h 1386767"/>
                <a:gd name="connsiteX918" fmla="*/ 780844 w 3626562"/>
                <a:gd name="connsiteY918" fmla="*/ 451644 h 1386767"/>
                <a:gd name="connsiteX919" fmla="*/ 773320 w 3626562"/>
                <a:gd name="connsiteY919" fmla="*/ 405802 h 1386767"/>
                <a:gd name="connsiteX920" fmla="*/ 790268 w 3626562"/>
                <a:gd name="connsiteY920" fmla="*/ 381290 h 1386767"/>
                <a:gd name="connsiteX921" fmla="*/ 809076 w 3626562"/>
                <a:gd name="connsiteY921" fmla="*/ 359340 h 1386767"/>
                <a:gd name="connsiteX922" fmla="*/ 820402 w 3626562"/>
                <a:gd name="connsiteY922" fmla="*/ 344873 h 1386767"/>
                <a:gd name="connsiteX923" fmla="*/ 833589 w 3626562"/>
                <a:gd name="connsiteY923" fmla="*/ 324205 h 1386767"/>
                <a:gd name="connsiteX924" fmla="*/ 853678 w 3626562"/>
                <a:gd name="connsiteY924" fmla="*/ 317301 h 1386767"/>
                <a:gd name="connsiteX925" fmla="*/ 881911 w 3626562"/>
                <a:gd name="connsiteY925" fmla="*/ 304115 h 1386767"/>
                <a:gd name="connsiteX926" fmla="*/ 999967 w 3626562"/>
                <a:gd name="connsiteY926" fmla="*/ 259513 h 1386767"/>
                <a:gd name="connsiteX927" fmla="*/ 1054614 w 3626562"/>
                <a:gd name="connsiteY927" fmla="*/ 221856 h 1386767"/>
                <a:gd name="connsiteX928" fmla="*/ 989302 w 3626562"/>
                <a:gd name="connsiteY928" fmla="*/ 234257 h 1386767"/>
                <a:gd name="connsiteX929" fmla="*/ 954787 w 3626562"/>
                <a:gd name="connsiteY929" fmla="*/ 242524 h 1386767"/>
                <a:gd name="connsiteX930" fmla="*/ 912706 w 3626562"/>
                <a:gd name="connsiteY930" fmla="*/ 246286 h 1386767"/>
                <a:gd name="connsiteX931" fmla="*/ 881291 w 3626562"/>
                <a:gd name="connsiteY931" fmla="*/ 253850 h 1386767"/>
                <a:gd name="connsiteX932" fmla="*/ 854918 w 3626562"/>
                <a:gd name="connsiteY932" fmla="*/ 261373 h 1386767"/>
                <a:gd name="connsiteX933" fmla="*/ 827306 w 3626562"/>
                <a:gd name="connsiteY933" fmla="*/ 273320 h 1386767"/>
                <a:gd name="connsiteX934" fmla="*/ 810771 w 3626562"/>
                <a:gd name="connsiteY934" fmla="*/ 283364 h 1386767"/>
                <a:gd name="connsiteX935" fmla="*/ 792542 w 3626562"/>
                <a:gd name="connsiteY935" fmla="*/ 289648 h 1386767"/>
                <a:gd name="connsiteX936" fmla="*/ 787540 w 3626562"/>
                <a:gd name="connsiteY936" fmla="*/ 304074 h 1386767"/>
                <a:gd name="connsiteX937" fmla="*/ 775594 w 3626562"/>
                <a:gd name="connsiteY937" fmla="*/ 317880 h 1386767"/>
                <a:gd name="connsiteX938" fmla="*/ 769311 w 3626562"/>
                <a:gd name="connsiteY938" fmla="*/ 331687 h 1386767"/>
                <a:gd name="connsiteX939" fmla="*/ 751123 w 3626562"/>
                <a:gd name="connsiteY939" fmla="*/ 341111 h 1386767"/>
                <a:gd name="connsiteX940" fmla="*/ 748601 w 3626562"/>
                <a:gd name="connsiteY940" fmla="*/ 356199 h 1386767"/>
                <a:gd name="connsiteX941" fmla="*/ 742980 w 3626562"/>
                <a:gd name="connsiteY941" fmla="*/ 368145 h 1386767"/>
                <a:gd name="connsiteX942" fmla="*/ 724213 w 3626562"/>
                <a:gd name="connsiteY942" fmla="*/ 377652 h 138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Lst>
              <a:rect l="l" t="t" r="r" b="b"/>
              <a:pathLst>
                <a:path w="3626562" h="1386767">
                  <a:moveTo>
                    <a:pt x="54855" y="1003194"/>
                  </a:moveTo>
                  <a:cubicBezTo>
                    <a:pt x="52043" y="1004600"/>
                    <a:pt x="44520" y="1001789"/>
                    <a:pt x="42164" y="998482"/>
                  </a:cubicBezTo>
                  <a:cubicBezTo>
                    <a:pt x="40263" y="995837"/>
                    <a:pt x="34393" y="996829"/>
                    <a:pt x="29267" y="997325"/>
                  </a:cubicBezTo>
                  <a:cubicBezTo>
                    <a:pt x="30632" y="998081"/>
                    <a:pt x="31789" y="999197"/>
                    <a:pt x="32574" y="1000549"/>
                  </a:cubicBezTo>
                  <a:cubicBezTo>
                    <a:pt x="35385" y="1005551"/>
                    <a:pt x="21248" y="1006171"/>
                    <a:pt x="25671" y="1012165"/>
                  </a:cubicBezTo>
                  <a:cubicBezTo>
                    <a:pt x="30094" y="1018158"/>
                    <a:pt x="15626" y="1018448"/>
                    <a:pt x="15626" y="1012165"/>
                  </a:cubicBezTo>
                  <a:cubicBezTo>
                    <a:pt x="15626" y="1005881"/>
                    <a:pt x="539" y="1009023"/>
                    <a:pt x="1200" y="1013074"/>
                  </a:cubicBezTo>
                  <a:cubicBezTo>
                    <a:pt x="1324" y="1014847"/>
                    <a:pt x="869" y="1016616"/>
                    <a:pt x="-82" y="1018117"/>
                  </a:cubicBezTo>
                  <a:cubicBezTo>
                    <a:pt x="4052" y="1019564"/>
                    <a:pt x="8765" y="1021300"/>
                    <a:pt x="10666" y="1022044"/>
                  </a:cubicBezTo>
                  <a:cubicBezTo>
                    <a:pt x="13477" y="1023160"/>
                    <a:pt x="51134" y="1027087"/>
                    <a:pt x="65850" y="1024359"/>
                  </a:cubicBezTo>
                  <a:cubicBezTo>
                    <a:pt x="65726" y="1019646"/>
                    <a:pt x="65974" y="1014934"/>
                    <a:pt x="66635" y="1010263"/>
                  </a:cubicBezTo>
                  <a:cubicBezTo>
                    <a:pt x="66635" y="1006501"/>
                    <a:pt x="57665" y="1001789"/>
                    <a:pt x="54855" y="1003194"/>
                  </a:cubicBezTo>
                  <a:close/>
                  <a:moveTo>
                    <a:pt x="963426" y="35925"/>
                  </a:moveTo>
                  <a:cubicBezTo>
                    <a:pt x="987236" y="33404"/>
                    <a:pt x="986657" y="20218"/>
                    <a:pt x="974091" y="17737"/>
                  </a:cubicBezTo>
                  <a:cubicBezTo>
                    <a:pt x="961525" y="15257"/>
                    <a:pt x="959665" y="25261"/>
                    <a:pt x="953423" y="24599"/>
                  </a:cubicBezTo>
                  <a:cubicBezTo>
                    <a:pt x="947181" y="23938"/>
                    <a:pt x="923413" y="28733"/>
                    <a:pt x="928290" y="34024"/>
                  </a:cubicBezTo>
                  <a:cubicBezTo>
                    <a:pt x="933912" y="40472"/>
                    <a:pt x="951521" y="37331"/>
                    <a:pt x="963426" y="36091"/>
                  </a:cubicBezTo>
                  <a:close/>
                  <a:moveTo>
                    <a:pt x="1084459" y="385217"/>
                  </a:moveTo>
                  <a:cubicBezTo>
                    <a:pt x="1092726" y="386457"/>
                    <a:pt x="1114593" y="382075"/>
                    <a:pt x="1117114" y="377652"/>
                  </a:cubicBezTo>
                  <a:cubicBezTo>
                    <a:pt x="1119636" y="373229"/>
                    <a:pt x="1108310" y="368269"/>
                    <a:pt x="1093883" y="368269"/>
                  </a:cubicBezTo>
                  <a:cubicBezTo>
                    <a:pt x="1079457" y="368269"/>
                    <a:pt x="1077555" y="384101"/>
                    <a:pt x="1084459" y="385217"/>
                  </a:cubicBezTo>
                  <a:close/>
                  <a:moveTo>
                    <a:pt x="1548458" y="64323"/>
                  </a:moveTo>
                  <a:cubicBezTo>
                    <a:pt x="1560405" y="69366"/>
                    <a:pt x="1556023" y="72591"/>
                    <a:pt x="1543457" y="72591"/>
                  </a:cubicBezTo>
                  <a:cubicBezTo>
                    <a:pt x="1530891" y="72591"/>
                    <a:pt x="1520102" y="76724"/>
                    <a:pt x="1528369" y="80114"/>
                  </a:cubicBezTo>
                  <a:cubicBezTo>
                    <a:pt x="1534652" y="82635"/>
                    <a:pt x="1534032" y="89538"/>
                    <a:pt x="1547218" y="92515"/>
                  </a:cubicBezTo>
                  <a:cubicBezTo>
                    <a:pt x="1560405" y="95491"/>
                    <a:pt x="1573591" y="84991"/>
                    <a:pt x="1572351" y="77427"/>
                  </a:cubicBezTo>
                  <a:cubicBezTo>
                    <a:pt x="1571111" y="69862"/>
                    <a:pt x="1618151" y="63001"/>
                    <a:pt x="1630718" y="59859"/>
                  </a:cubicBezTo>
                  <a:cubicBezTo>
                    <a:pt x="1643284" y="56717"/>
                    <a:pt x="1622450" y="43531"/>
                    <a:pt x="1636381" y="42291"/>
                  </a:cubicBezTo>
                  <a:cubicBezTo>
                    <a:pt x="1650311" y="41051"/>
                    <a:pt x="1644648" y="34768"/>
                    <a:pt x="1627576" y="32246"/>
                  </a:cubicBezTo>
                  <a:cubicBezTo>
                    <a:pt x="1610504" y="29725"/>
                    <a:pt x="1617531" y="15298"/>
                    <a:pt x="1611910" y="10255"/>
                  </a:cubicBezTo>
                  <a:cubicBezTo>
                    <a:pt x="1606288" y="5212"/>
                    <a:pt x="1603105" y="16539"/>
                    <a:pt x="1581114" y="20920"/>
                  </a:cubicBezTo>
                  <a:cubicBezTo>
                    <a:pt x="1559123" y="25302"/>
                    <a:pt x="1548458" y="31006"/>
                    <a:pt x="1557263" y="35388"/>
                  </a:cubicBezTo>
                  <a:cubicBezTo>
                    <a:pt x="1566068" y="39770"/>
                    <a:pt x="1557263" y="50434"/>
                    <a:pt x="1547838" y="49814"/>
                  </a:cubicBezTo>
                  <a:cubicBezTo>
                    <a:pt x="1538414" y="49194"/>
                    <a:pt x="1536719" y="59322"/>
                    <a:pt x="1548624" y="64323"/>
                  </a:cubicBezTo>
                  <a:close/>
                  <a:moveTo>
                    <a:pt x="1581776" y="81933"/>
                  </a:moveTo>
                  <a:cubicBezTo>
                    <a:pt x="1581776" y="88836"/>
                    <a:pt x="1561521" y="95698"/>
                    <a:pt x="1567308" y="100782"/>
                  </a:cubicBezTo>
                  <a:cubicBezTo>
                    <a:pt x="1572351" y="105164"/>
                    <a:pt x="1576732" y="103882"/>
                    <a:pt x="1583016" y="105164"/>
                  </a:cubicBezTo>
                  <a:cubicBezTo>
                    <a:pt x="1589299" y="106445"/>
                    <a:pt x="1592440" y="122111"/>
                    <a:pt x="1603684" y="119590"/>
                  </a:cubicBezTo>
                  <a:cubicBezTo>
                    <a:pt x="1614927" y="117068"/>
                    <a:pt x="1645764" y="131991"/>
                    <a:pt x="1663952" y="131991"/>
                  </a:cubicBezTo>
                  <a:cubicBezTo>
                    <a:pt x="1682140" y="131991"/>
                    <a:pt x="1684042" y="116903"/>
                    <a:pt x="1678379" y="116283"/>
                  </a:cubicBezTo>
                  <a:cubicBezTo>
                    <a:pt x="1672716" y="115663"/>
                    <a:pt x="1677800" y="106858"/>
                    <a:pt x="1687803" y="92432"/>
                  </a:cubicBezTo>
                  <a:cubicBezTo>
                    <a:pt x="1697806" y="78006"/>
                    <a:pt x="1656429" y="67300"/>
                    <a:pt x="1656429" y="78626"/>
                  </a:cubicBezTo>
                  <a:cubicBezTo>
                    <a:pt x="1656429" y="89952"/>
                    <a:pt x="1644483" y="76104"/>
                    <a:pt x="1640721" y="69201"/>
                  </a:cubicBezTo>
                  <a:cubicBezTo>
                    <a:pt x="1636960" y="62298"/>
                    <a:pt x="1581941" y="74864"/>
                    <a:pt x="1581941" y="81933"/>
                  </a:cubicBezTo>
                  <a:close/>
                  <a:moveTo>
                    <a:pt x="1267620" y="394600"/>
                  </a:moveTo>
                  <a:cubicBezTo>
                    <a:pt x="1277664" y="399643"/>
                    <a:pt x="1285229" y="397742"/>
                    <a:pt x="1283948" y="387697"/>
                  </a:cubicBezTo>
                  <a:cubicBezTo>
                    <a:pt x="1282666" y="377652"/>
                    <a:pt x="1259972" y="390632"/>
                    <a:pt x="1267950" y="394600"/>
                  </a:cubicBezTo>
                  <a:close/>
                  <a:moveTo>
                    <a:pt x="1531965" y="19763"/>
                  </a:moveTo>
                  <a:cubicBezTo>
                    <a:pt x="1534487" y="10338"/>
                    <a:pt x="1492820" y="14430"/>
                    <a:pt x="1503733" y="23524"/>
                  </a:cubicBezTo>
                  <a:cubicBezTo>
                    <a:pt x="1507825" y="26666"/>
                    <a:pt x="1529816" y="29394"/>
                    <a:pt x="1532296" y="19763"/>
                  </a:cubicBezTo>
                  <a:close/>
                  <a:moveTo>
                    <a:pt x="3380235" y="474999"/>
                  </a:moveTo>
                  <a:cubicBezTo>
                    <a:pt x="3392636" y="481283"/>
                    <a:pt x="3400324" y="467476"/>
                    <a:pt x="3410369" y="474338"/>
                  </a:cubicBezTo>
                  <a:cubicBezTo>
                    <a:pt x="3420413" y="481200"/>
                    <a:pt x="3444885" y="471238"/>
                    <a:pt x="3454929" y="469336"/>
                  </a:cubicBezTo>
                  <a:cubicBezTo>
                    <a:pt x="3464974" y="467435"/>
                    <a:pt x="3459973" y="454910"/>
                    <a:pt x="3431698" y="451148"/>
                  </a:cubicBezTo>
                  <a:cubicBezTo>
                    <a:pt x="3403424" y="447387"/>
                    <a:pt x="3366718" y="468220"/>
                    <a:pt x="3380235" y="474999"/>
                  </a:cubicBezTo>
                  <a:close/>
                  <a:moveTo>
                    <a:pt x="1679247" y="170475"/>
                  </a:moveTo>
                  <a:cubicBezTo>
                    <a:pt x="1688051" y="175477"/>
                    <a:pt x="1716449" y="164192"/>
                    <a:pt x="1735133" y="164812"/>
                  </a:cubicBezTo>
                  <a:cubicBezTo>
                    <a:pt x="1753817" y="165432"/>
                    <a:pt x="1806686" y="150344"/>
                    <a:pt x="1808588" y="140341"/>
                  </a:cubicBezTo>
                  <a:cubicBezTo>
                    <a:pt x="1810489" y="130337"/>
                    <a:pt x="1789118" y="130916"/>
                    <a:pt x="1780975" y="122111"/>
                  </a:cubicBezTo>
                  <a:cubicBezTo>
                    <a:pt x="1772832" y="113307"/>
                    <a:pt x="1754602" y="120871"/>
                    <a:pt x="1750180" y="128395"/>
                  </a:cubicBezTo>
                  <a:cubicBezTo>
                    <a:pt x="1745756" y="135918"/>
                    <a:pt x="1740755" y="129015"/>
                    <a:pt x="1752701" y="117068"/>
                  </a:cubicBezTo>
                  <a:cubicBezTo>
                    <a:pt x="1764647" y="105122"/>
                    <a:pt x="1740755" y="95739"/>
                    <a:pt x="1740300" y="103262"/>
                  </a:cubicBezTo>
                  <a:cubicBezTo>
                    <a:pt x="1739846" y="110785"/>
                    <a:pt x="1717730" y="104544"/>
                    <a:pt x="1717730" y="111529"/>
                  </a:cubicBezTo>
                  <a:cubicBezTo>
                    <a:pt x="1717730" y="118515"/>
                    <a:pt x="1709463" y="121574"/>
                    <a:pt x="1710166" y="128477"/>
                  </a:cubicBezTo>
                  <a:cubicBezTo>
                    <a:pt x="1710869" y="135380"/>
                    <a:pt x="1695120" y="124716"/>
                    <a:pt x="1694458" y="140423"/>
                  </a:cubicBezTo>
                  <a:cubicBezTo>
                    <a:pt x="1693797" y="156131"/>
                    <a:pt x="1669987" y="165184"/>
                    <a:pt x="1679247" y="170475"/>
                  </a:cubicBezTo>
                  <a:close/>
                  <a:moveTo>
                    <a:pt x="2489231" y="299816"/>
                  </a:moveTo>
                  <a:cubicBezTo>
                    <a:pt x="2495762" y="303235"/>
                    <a:pt x="2501508" y="307926"/>
                    <a:pt x="2506179" y="313623"/>
                  </a:cubicBezTo>
                  <a:cubicBezTo>
                    <a:pt x="2511181" y="318624"/>
                    <a:pt x="2530030" y="311101"/>
                    <a:pt x="2537595" y="308579"/>
                  </a:cubicBezTo>
                  <a:cubicBezTo>
                    <a:pt x="2545159" y="306058"/>
                    <a:pt x="2545862" y="319906"/>
                    <a:pt x="2557643" y="312341"/>
                  </a:cubicBezTo>
                  <a:cubicBezTo>
                    <a:pt x="2569423" y="304777"/>
                    <a:pt x="2581535" y="308579"/>
                    <a:pt x="2595341" y="308579"/>
                  </a:cubicBezTo>
                  <a:cubicBezTo>
                    <a:pt x="2609147" y="308579"/>
                    <a:pt x="2592820" y="291632"/>
                    <a:pt x="2593481" y="284108"/>
                  </a:cubicBezTo>
                  <a:cubicBezTo>
                    <a:pt x="2594142" y="276585"/>
                    <a:pt x="2609768" y="281587"/>
                    <a:pt x="2604766" y="287870"/>
                  </a:cubicBezTo>
                  <a:cubicBezTo>
                    <a:pt x="2599764" y="294153"/>
                    <a:pt x="2612289" y="308538"/>
                    <a:pt x="2632378" y="307339"/>
                  </a:cubicBezTo>
                  <a:cubicBezTo>
                    <a:pt x="2652468" y="306141"/>
                    <a:pt x="2637421" y="293533"/>
                    <a:pt x="2647466" y="289151"/>
                  </a:cubicBezTo>
                  <a:cubicBezTo>
                    <a:pt x="2657511" y="284770"/>
                    <a:pt x="2656230" y="279727"/>
                    <a:pt x="2641803" y="270922"/>
                  </a:cubicBezTo>
                  <a:cubicBezTo>
                    <a:pt x="2627377" y="262118"/>
                    <a:pt x="2608734" y="267781"/>
                    <a:pt x="2595961" y="262118"/>
                  </a:cubicBezTo>
                  <a:cubicBezTo>
                    <a:pt x="2582569" y="256082"/>
                    <a:pt x="2566447" y="255834"/>
                    <a:pt x="2565827" y="269682"/>
                  </a:cubicBezTo>
                  <a:cubicBezTo>
                    <a:pt x="2565207" y="283530"/>
                    <a:pt x="2538834" y="254594"/>
                    <a:pt x="2525028" y="250213"/>
                  </a:cubicBezTo>
                  <a:cubicBezTo>
                    <a:pt x="2511222" y="245831"/>
                    <a:pt x="2468439" y="289399"/>
                    <a:pt x="2489231" y="299816"/>
                  </a:cubicBezTo>
                  <a:close/>
                  <a:moveTo>
                    <a:pt x="2620474" y="380174"/>
                  </a:moveTo>
                  <a:cubicBezTo>
                    <a:pt x="2631758" y="377652"/>
                    <a:pt x="2612206" y="356943"/>
                    <a:pt x="2592820" y="353801"/>
                  </a:cubicBezTo>
                  <a:cubicBezTo>
                    <a:pt x="2573433" y="350660"/>
                    <a:pt x="2555286" y="366698"/>
                    <a:pt x="2557643" y="370336"/>
                  </a:cubicBezTo>
                  <a:cubicBezTo>
                    <a:pt x="2563306" y="378314"/>
                    <a:pt x="2609147" y="382695"/>
                    <a:pt x="2620474" y="380174"/>
                  </a:cubicBezTo>
                  <a:close/>
                  <a:moveTo>
                    <a:pt x="2570250" y="338838"/>
                  </a:moveTo>
                  <a:cubicBezTo>
                    <a:pt x="2570250" y="329413"/>
                    <a:pt x="2536024" y="342310"/>
                    <a:pt x="2550161" y="347105"/>
                  </a:cubicBezTo>
                  <a:cubicBezTo>
                    <a:pt x="2557643" y="349420"/>
                    <a:pt x="2570250" y="348138"/>
                    <a:pt x="2570250" y="338714"/>
                  </a:cubicBezTo>
                  <a:close/>
                  <a:moveTo>
                    <a:pt x="2679502" y="299279"/>
                  </a:moveTo>
                  <a:cubicBezTo>
                    <a:pt x="2694548" y="300560"/>
                    <a:pt x="2702071" y="314987"/>
                    <a:pt x="2730965" y="316888"/>
                  </a:cubicBezTo>
                  <a:cubicBezTo>
                    <a:pt x="2759860" y="318790"/>
                    <a:pt x="2781189" y="313126"/>
                    <a:pt x="2781851" y="306843"/>
                  </a:cubicBezTo>
                  <a:cubicBezTo>
                    <a:pt x="2782512" y="300560"/>
                    <a:pt x="2755478" y="291136"/>
                    <a:pt x="2747294" y="296179"/>
                  </a:cubicBezTo>
                  <a:cubicBezTo>
                    <a:pt x="2739109" y="301222"/>
                    <a:pt x="2732867" y="287911"/>
                    <a:pt x="2722822" y="291136"/>
                  </a:cubicBezTo>
                  <a:cubicBezTo>
                    <a:pt x="2712778" y="294360"/>
                    <a:pt x="2698971" y="293657"/>
                    <a:pt x="2693887" y="284852"/>
                  </a:cubicBezTo>
                  <a:cubicBezTo>
                    <a:pt x="2688803" y="276048"/>
                    <a:pt x="2671772" y="298535"/>
                    <a:pt x="2679502" y="299155"/>
                  </a:cubicBezTo>
                  <a:close/>
                  <a:moveTo>
                    <a:pt x="581685" y="44399"/>
                  </a:moveTo>
                  <a:cubicBezTo>
                    <a:pt x="596112" y="31213"/>
                    <a:pt x="614961" y="43738"/>
                    <a:pt x="617441" y="37455"/>
                  </a:cubicBezTo>
                  <a:cubicBezTo>
                    <a:pt x="619921" y="31172"/>
                    <a:pt x="590449" y="29187"/>
                    <a:pt x="579784" y="34975"/>
                  </a:cubicBezTo>
                  <a:cubicBezTo>
                    <a:pt x="569119" y="40762"/>
                    <a:pt x="544111" y="36091"/>
                    <a:pt x="547128" y="43242"/>
                  </a:cubicBezTo>
                  <a:cubicBezTo>
                    <a:pt x="549030" y="47375"/>
                    <a:pt x="567218" y="57420"/>
                    <a:pt x="581685" y="44275"/>
                  </a:cubicBezTo>
                  <a:close/>
                  <a:moveTo>
                    <a:pt x="2615431" y="1105502"/>
                  </a:moveTo>
                  <a:cubicBezTo>
                    <a:pt x="2608527" y="1087314"/>
                    <a:pt x="2625476" y="1069705"/>
                    <a:pt x="2612909" y="1060321"/>
                  </a:cubicBezTo>
                  <a:cubicBezTo>
                    <a:pt x="2600343" y="1050938"/>
                    <a:pt x="2605386" y="1031386"/>
                    <a:pt x="2599103" y="1035189"/>
                  </a:cubicBezTo>
                  <a:cubicBezTo>
                    <a:pt x="2592820" y="1038992"/>
                    <a:pt x="2599103" y="1055857"/>
                    <a:pt x="2589058" y="1057180"/>
                  </a:cubicBezTo>
                  <a:cubicBezTo>
                    <a:pt x="2579014" y="1058502"/>
                    <a:pt x="2588438" y="1067845"/>
                    <a:pt x="2584677" y="1080411"/>
                  </a:cubicBezTo>
                  <a:cubicBezTo>
                    <a:pt x="2580915" y="1092977"/>
                    <a:pt x="2586537" y="1111165"/>
                    <a:pt x="2591580" y="1122450"/>
                  </a:cubicBezTo>
                  <a:cubicBezTo>
                    <a:pt x="2596622" y="1133735"/>
                    <a:pt x="2584677" y="1194044"/>
                    <a:pt x="2589720" y="1204089"/>
                  </a:cubicBezTo>
                  <a:cubicBezTo>
                    <a:pt x="2594763" y="1214134"/>
                    <a:pt x="2581452" y="1258611"/>
                    <a:pt x="2585917" y="1263737"/>
                  </a:cubicBezTo>
                  <a:cubicBezTo>
                    <a:pt x="2593481" y="1272542"/>
                    <a:pt x="2588438" y="1251832"/>
                    <a:pt x="2599723" y="1249931"/>
                  </a:cubicBezTo>
                  <a:cubicBezTo>
                    <a:pt x="2611008" y="1248029"/>
                    <a:pt x="2611049" y="1262332"/>
                    <a:pt x="2617952" y="1265639"/>
                  </a:cubicBezTo>
                  <a:cubicBezTo>
                    <a:pt x="2624855" y="1268946"/>
                    <a:pt x="2620474" y="1245549"/>
                    <a:pt x="2614190" y="1246789"/>
                  </a:cubicBezTo>
                  <a:cubicBezTo>
                    <a:pt x="2607908" y="1248029"/>
                    <a:pt x="2602864" y="1231743"/>
                    <a:pt x="2599723" y="1221698"/>
                  </a:cubicBezTo>
                  <a:cubicBezTo>
                    <a:pt x="2596582" y="1211654"/>
                    <a:pt x="2606006" y="1199707"/>
                    <a:pt x="2606006" y="1187141"/>
                  </a:cubicBezTo>
                  <a:cubicBezTo>
                    <a:pt x="2606006" y="1174575"/>
                    <a:pt x="2621714" y="1175195"/>
                    <a:pt x="2631139" y="1184620"/>
                  </a:cubicBezTo>
                  <a:cubicBezTo>
                    <a:pt x="2640563" y="1194044"/>
                    <a:pt x="2641803" y="1187761"/>
                    <a:pt x="2638042" y="1180858"/>
                  </a:cubicBezTo>
                  <a:cubicBezTo>
                    <a:pt x="2634280" y="1173955"/>
                    <a:pt x="2622169" y="1123607"/>
                    <a:pt x="2615431" y="1105378"/>
                  </a:cubicBezTo>
                  <a:close/>
                  <a:moveTo>
                    <a:pt x="640672" y="38612"/>
                  </a:moveTo>
                  <a:cubicBezTo>
                    <a:pt x="649477" y="44895"/>
                    <a:pt x="616201" y="42994"/>
                    <a:pt x="611737" y="49277"/>
                  </a:cubicBezTo>
                  <a:cubicBezTo>
                    <a:pt x="607273" y="55560"/>
                    <a:pt x="587969" y="53411"/>
                    <a:pt x="591648" y="60562"/>
                  </a:cubicBezTo>
                  <a:cubicBezTo>
                    <a:pt x="595327" y="67713"/>
                    <a:pt x="626783" y="68829"/>
                    <a:pt x="626783" y="62463"/>
                  </a:cubicBezTo>
                  <a:cubicBezTo>
                    <a:pt x="626783" y="56097"/>
                    <a:pt x="643318" y="61843"/>
                    <a:pt x="643731" y="56180"/>
                  </a:cubicBezTo>
                  <a:cubicBezTo>
                    <a:pt x="644144" y="50517"/>
                    <a:pt x="651296" y="44275"/>
                    <a:pt x="668863" y="42994"/>
                  </a:cubicBezTo>
                  <a:cubicBezTo>
                    <a:pt x="686431" y="41712"/>
                    <a:pt x="686431" y="35471"/>
                    <a:pt x="670104" y="27906"/>
                  </a:cubicBezTo>
                  <a:cubicBezTo>
                    <a:pt x="653776" y="20342"/>
                    <a:pt x="631909" y="32329"/>
                    <a:pt x="640672" y="38612"/>
                  </a:cubicBezTo>
                  <a:close/>
                  <a:moveTo>
                    <a:pt x="613680" y="546098"/>
                  </a:moveTo>
                  <a:cubicBezTo>
                    <a:pt x="630627" y="561806"/>
                    <a:pt x="645095" y="539195"/>
                    <a:pt x="653239" y="537831"/>
                  </a:cubicBezTo>
                  <a:cubicBezTo>
                    <a:pt x="661382" y="536467"/>
                    <a:pt x="648237" y="527786"/>
                    <a:pt x="634389" y="524024"/>
                  </a:cubicBezTo>
                  <a:cubicBezTo>
                    <a:pt x="620542" y="520263"/>
                    <a:pt x="600824" y="534110"/>
                    <a:pt x="613680" y="546098"/>
                  </a:cubicBezTo>
                  <a:close/>
                  <a:moveTo>
                    <a:pt x="3621639" y="653159"/>
                  </a:moveTo>
                  <a:cubicBezTo>
                    <a:pt x="3615397" y="650968"/>
                    <a:pt x="3595266" y="638112"/>
                    <a:pt x="3590264" y="630879"/>
                  </a:cubicBezTo>
                  <a:cubicBezTo>
                    <a:pt x="3585263" y="623645"/>
                    <a:pt x="3561039" y="620214"/>
                    <a:pt x="3561039" y="623975"/>
                  </a:cubicBezTo>
                  <a:cubicBezTo>
                    <a:pt x="3561039" y="627737"/>
                    <a:pt x="3553186" y="623025"/>
                    <a:pt x="3551326" y="618932"/>
                  </a:cubicBezTo>
                  <a:cubicBezTo>
                    <a:pt x="3549466" y="614840"/>
                    <a:pt x="3524002" y="614220"/>
                    <a:pt x="3523672" y="618602"/>
                  </a:cubicBezTo>
                  <a:cubicBezTo>
                    <a:pt x="3523341" y="622983"/>
                    <a:pt x="3529665" y="623314"/>
                    <a:pt x="3533427" y="628357"/>
                  </a:cubicBezTo>
                  <a:cubicBezTo>
                    <a:pt x="3537189" y="633400"/>
                    <a:pt x="3528384" y="636211"/>
                    <a:pt x="3530285" y="641874"/>
                  </a:cubicBezTo>
                  <a:cubicBezTo>
                    <a:pt x="3532186" y="647537"/>
                    <a:pt x="3520860" y="639022"/>
                    <a:pt x="3516768" y="635922"/>
                  </a:cubicBezTo>
                  <a:cubicBezTo>
                    <a:pt x="3512676" y="632821"/>
                    <a:pt x="3514577" y="620503"/>
                    <a:pt x="3515817" y="614220"/>
                  </a:cubicBezTo>
                  <a:cubicBezTo>
                    <a:pt x="3517058" y="607937"/>
                    <a:pt x="3508625" y="609218"/>
                    <a:pt x="3507550" y="602935"/>
                  </a:cubicBezTo>
                  <a:cubicBezTo>
                    <a:pt x="3506475" y="596652"/>
                    <a:pt x="3478367" y="583797"/>
                    <a:pt x="3466421" y="578753"/>
                  </a:cubicBezTo>
                  <a:cubicBezTo>
                    <a:pt x="3454475" y="573710"/>
                    <a:pt x="3439139" y="569329"/>
                    <a:pt x="3435047" y="563046"/>
                  </a:cubicBezTo>
                  <a:cubicBezTo>
                    <a:pt x="3430954" y="556763"/>
                    <a:pt x="3409583" y="556143"/>
                    <a:pt x="3401440" y="547669"/>
                  </a:cubicBezTo>
                  <a:cubicBezTo>
                    <a:pt x="3393297" y="539195"/>
                    <a:pt x="3357500" y="524148"/>
                    <a:pt x="3342123" y="523197"/>
                  </a:cubicBezTo>
                  <a:cubicBezTo>
                    <a:pt x="3326745" y="522247"/>
                    <a:pt x="3330177" y="513773"/>
                    <a:pt x="3322653" y="514930"/>
                  </a:cubicBezTo>
                  <a:cubicBezTo>
                    <a:pt x="3315130" y="516088"/>
                    <a:pt x="3282764" y="514641"/>
                    <a:pt x="3272719" y="513070"/>
                  </a:cubicBezTo>
                  <a:cubicBezTo>
                    <a:pt x="3262674" y="511499"/>
                    <a:pt x="3260318" y="519023"/>
                    <a:pt x="3253250" y="516212"/>
                  </a:cubicBezTo>
                  <a:cubicBezTo>
                    <a:pt x="3246181" y="513401"/>
                    <a:pt x="3208689" y="499884"/>
                    <a:pt x="3204266" y="504886"/>
                  </a:cubicBezTo>
                  <a:cubicBezTo>
                    <a:pt x="3199843" y="509887"/>
                    <a:pt x="3201786" y="517286"/>
                    <a:pt x="3197363" y="518402"/>
                  </a:cubicBezTo>
                  <a:cubicBezTo>
                    <a:pt x="3192940" y="519519"/>
                    <a:pt x="3197363" y="525926"/>
                    <a:pt x="3207738" y="535350"/>
                  </a:cubicBezTo>
                  <a:cubicBezTo>
                    <a:pt x="3218114" y="544775"/>
                    <a:pt x="3211872" y="551885"/>
                    <a:pt x="3202406" y="556019"/>
                  </a:cubicBezTo>
                  <a:cubicBezTo>
                    <a:pt x="3192940" y="560152"/>
                    <a:pt x="3177893" y="552257"/>
                    <a:pt x="3173181" y="545023"/>
                  </a:cubicBezTo>
                  <a:cubicBezTo>
                    <a:pt x="3168469" y="537789"/>
                    <a:pt x="3155613" y="540889"/>
                    <a:pt x="3152513" y="531548"/>
                  </a:cubicBezTo>
                  <a:cubicBezTo>
                    <a:pt x="3149413" y="522205"/>
                    <a:pt x="3156275" y="520552"/>
                    <a:pt x="3162558" y="525884"/>
                  </a:cubicBezTo>
                  <a:cubicBezTo>
                    <a:pt x="3166567" y="529332"/>
                    <a:pt x="3172561" y="528894"/>
                    <a:pt x="3176033" y="524905"/>
                  </a:cubicBezTo>
                  <a:cubicBezTo>
                    <a:pt x="3177232" y="523499"/>
                    <a:pt x="3178017" y="521771"/>
                    <a:pt x="3178266" y="519932"/>
                  </a:cubicBezTo>
                  <a:cubicBezTo>
                    <a:pt x="3179216" y="513029"/>
                    <a:pt x="3161318" y="508316"/>
                    <a:pt x="3151562" y="508937"/>
                  </a:cubicBezTo>
                  <a:cubicBezTo>
                    <a:pt x="3141807" y="509557"/>
                    <a:pt x="3136516" y="523073"/>
                    <a:pt x="3126471" y="528737"/>
                  </a:cubicBezTo>
                  <a:cubicBezTo>
                    <a:pt x="3116426" y="534400"/>
                    <a:pt x="3077488" y="526504"/>
                    <a:pt x="3073396" y="522743"/>
                  </a:cubicBezTo>
                  <a:cubicBezTo>
                    <a:pt x="3069303" y="518981"/>
                    <a:pt x="3014987" y="522743"/>
                    <a:pt x="3009366" y="526504"/>
                  </a:cubicBezTo>
                  <a:cubicBezTo>
                    <a:pt x="3003744" y="530266"/>
                    <a:pt x="3007795" y="545023"/>
                    <a:pt x="3004984" y="546304"/>
                  </a:cubicBezTo>
                  <a:cubicBezTo>
                    <a:pt x="3002173" y="547586"/>
                    <a:pt x="2999321" y="529357"/>
                    <a:pt x="2999321" y="525884"/>
                  </a:cubicBezTo>
                  <a:cubicBezTo>
                    <a:pt x="2999321" y="522412"/>
                    <a:pt x="2992748" y="519932"/>
                    <a:pt x="2982786" y="519932"/>
                  </a:cubicBezTo>
                  <a:cubicBezTo>
                    <a:pt x="2972824" y="519932"/>
                    <a:pt x="2967409" y="519601"/>
                    <a:pt x="2971460" y="515509"/>
                  </a:cubicBezTo>
                  <a:cubicBezTo>
                    <a:pt x="2975511" y="511417"/>
                    <a:pt x="2967698" y="507242"/>
                    <a:pt x="2975222" y="502033"/>
                  </a:cubicBezTo>
                  <a:cubicBezTo>
                    <a:pt x="2982745" y="496825"/>
                    <a:pt x="2961415" y="480042"/>
                    <a:pt x="2940706" y="471899"/>
                  </a:cubicBezTo>
                  <a:cubicBezTo>
                    <a:pt x="2919997" y="463756"/>
                    <a:pt x="2872915" y="468427"/>
                    <a:pt x="2860348" y="472189"/>
                  </a:cubicBezTo>
                  <a:cubicBezTo>
                    <a:pt x="2847782" y="475950"/>
                    <a:pt x="2822650" y="474710"/>
                    <a:pt x="2810745" y="475041"/>
                  </a:cubicBezTo>
                  <a:cubicBezTo>
                    <a:pt x="2798840" y="475371"/>
                    <a:pt x="2808512" y="470328"/>
                    <a:pt x="2805082" y="464665"/>
                  </a:cubicBezTo>
                  <a:cubicBezTo>
                    <a:pt x="2801651" y="459002"/>
                    <a:pt x="2781230" y="452264"/>
                    <a:pt x="2778379" y="456811"/>
                  </a:cubicBezTo>
                  <a:cubicBezTo>
                    <a:pt x="2775526" y="461358"/>
                    <a:pt x="2770111" y="456811"/>
                    <a:pt x="2770111" y="453381"/>
                  </a:cubicBezTo>
                  <a:cubicBezTo>
                    <a:pt x="2770111" y="449950"/>
                    <a:pt x="2750973" y="443005"/>
                    <a:pt x="2743449" y="444576"/>
                  </a:cubicBezTo>
                  <a:cubicBezTo>
                    <a:pt x="2735926" y="446147"/>
                    <a:pt x="2732454" y="437673"/>
                    <a:pt x="2741217" y="437673"/>
                  </a:cubicBezTo>
                  <a:cubicBezTo>
                    <a:pt x="2749980" y="437673"/>
                    <a:pt x="2765068" y="439533"/>
                    <a:pt x="2758496" y="429405"/>
                  </a:cubicBezTo>
                  <a:cubicBezTo>
                    <a:pt x="2751923" y="419278"/>
                    <a:pt x="2695375" y="416219"/>
                    <a:pt x="2690043" y="418121"/>
                  </a:cubicBezTo>
                  <a:cubicBezTo>
                    <a:pt x="2684710" y="420022"/>
                    <a:pt x="2689753" y="427215"/>
                    <a:pt x="2677642" y="438789"/>
                  </a:cubicBezTo>
                  <a:cubicBezTo>
                    <a:pt x="2665530" y="450363"/>
                    <a:pt x="2653460" y="442592"/>
                    <a:pt x="2655031" y="436929"/>
                  </a:cubicBezTo>
                  <a:cubicBezTo>
                    <a:pt x="2656601" y="431266"/>
                    <a:pt x="2671565" y="432216"/>
                    <a:pt x="2671565" y="426553"/>
                  </a:cubicBezTo>
                  <a:cubicBezTo>
                    <a:pt x="2671565" y="420890"/>
                    <a:pt x="2650897" y="424032"/>
                    <a:pt x="2647715" y="419361"/>
                  </a:cubicBezTo>
                  <a:cubicBezTo>
                    <a:pt x="2644532" y="414690"/>
                    <a:pt x="2652096" y="411507"/>
                    <a:pt x="2659619" y="413698"/>
                  </a:cubicBezTo>
                  <a:cubicBezTo>
                    <a:pt x="2667142" y="415889"/>
                    <a:pt x="2680288" y="417129"/>
                    <a:pt x="2680990" y="413698"/>
                  </a:cubicBezTo>
                  <a:cubicBezTo>
                    <a:pt x="2681693" y="410267"/>
                    <a:pt x="2673136" y="409564"/>
                    <a:pt x="2660570" y="407415"/>
                  </a:cubicBezTo>
                  <a:cubicBezTo>
                    <a:pt x="2648004" y="405265"/>
                    <a:pt x="2617580" y="397990"/>
                    <a:pt x="2601583" y="399561"/>
                  </a:cubicBezTo>
                  <a:cubicBezTo>
                    <a:pt x="2585586" y="401131"/>
                    <a:pt x="2578311" y="393608"/>
                    <a:pt x="2569548" y="392947"/>
                  </a:cubicBezTo>
                  <a:cubicBezTo>
                    <a:pt x="2560784" y="392285"/>
                    <a:pt x="2560743" y="397659"/>
                    <a:pt x="2564835" y="402702"/>
                  </a:cubicBezTo>
                  <a:cubicBezTo>
                    <a:pt x="2568927" y="407745"/>
                    <a:pt x="2556568" y="410969"/>
                    <a:pt x="2545986" y="409275"/>
                  </a:cubicBezTo>
                  <a:cubicBezTo>
                    <a:pt x="2535404" y="407580"/>
                    <a:pt x="2520564" y="414938"/>
                    <a:pt x="2526558" y="422461"/>
                  </a:cubicBezTo>
                  <a:cubicBezTo>
                    <a:pt x="2532551" y="429984"/>
                    <a:pt x="2538463" y="420270"/>
                    <a:pt x="2543464" y="422792"/>
                  </a:cubicBezTo>
                  <a:cubicBezTo>
                    <a:pt x="2548466" y="425313"/>
                    <a:pt x="2530319" y="430646"/>
                    <a:pt x="2537842" y="434118"/>
                  </a:cubicBezTo>
                  <a:cubicBezTo>
                    <a:pt x="2545366" y="437590"/>
                    <a:pt x="2544126" y="444783"/>
                    <a:pt x="2544415" y="448544"/>
                  </a:cubicBezTo>
                  <a:cubicBezTo>
                    <a:pt x="2544704" y="452306"/>
                    <a:pt x="2532014" y="454207"/>
                    <a:pt x="2527178" y="448544"/>
                  </a:cubicBezTo>
                  <a:cubicBezTo>
                    <a:pt x="2522341" y="442881"/>
                    <a:pt x="2515852" y="447883"/>
                    <a:pt x="2507047" y="447304"/>
                  </a:cubicBezTo>
                  <a:cubicBezTo>
                    <a:pt x="2498242" y="446725"/>
                    <a:pt x="2491670" y="450735"/>
                    <a:pt x="2501094" y="451975"/>
                  </a:cubicBezTo>
                  <a:cubicBezTo>
                    <a:pt x="2510519" y="453215"/>
                    <a:pt x="2513495" y="459209"/>
                    <a:pt x="2501094" y="460449"/>
                  </a:cubicBezTo>
                  <a:cubicBezTo>
                    <a:pt x="2488693" y="461689"/>
                    <a:pt x="2491670" y="448834"/>
                    <a:pt x="2484147" y="450404"/>
                  </a:cubicBezTo>
                  <a:cubicBezTo>
                    <a:pt x="2476624" y="451975"/>
                    <a:pt x="2460295" y="444452"/>
                    <a:pt x="2451491" y="444783"/>
                  </a:cubicBezTo>
                  <a:cubicBezTo>
                    <a:pt x="2442686" y="445113"/>
                    <a:pt x="2438635" y="451975"/>
                    <a:pt x="2427020" y="453050"/>
                  </a:cubicBezTo>
                  <a:cubicBezTo>
                    <a:pt x="2415404" y="454125"/>
                    <a:pt x="2399697" y="447097"/>
                    <a:pt x="2394984" y="440649"/>
                  </a:cubicBezTo>
                  <a:cubicBezTo>
                    <a:pt x="2390272" y="434200"/>
                    <a:pt x="2388701" y="432382"/>
                    <a:pt x="2383080" y="439698"/>
                  </a:cubicBezTo>
                  <a:cubicBezTo>
                    <a:pt x="2377458" y="447015"/>
                    <a:pt x="2377086" y="460738"/>
                    <a:pt x="2371422" y="461689"/>
                  </a:cubicBezTo>
                  <a:cubicBezTo>
                    <a:pt x="2365759" y="462640"/>
                    <a:pt x="2363610" y="474875"/>
                    <a:pt x="2357947" y="478017"/>
                  </a:cubicBezTo>
                  <a:cubicBezTo>
                    <a:pt x="2352284" y="481159"/>
                    <a:pt x="2351995" y="473305"/>
                    <a:pt x="2344761" y="473883"/>
                  </a:cubicBezTo>
                  <a:cubicBezTo>
                    <a:pt x="2337527" y="474462"/>
                    <a:pt x="2314296" y="451892"/>
                    <a:pt x="2313014" y="445320"/>
                  </a:cubicBezTo>
                  <a:cubicBezTo>
                    <a:pt x="2311733" y="438747"/>
                    <a:pt x="2297348" y="426140"/>
                    <a:pt x="2293586" y="423660"/>
                  </a:cubicBezTo>
                  <a:cubicBezTo>
                    <a:pt x="2289825" y="421180"/>
                    <a:pt x="2297348" y="419898"/>
                    <a:pt x="2302061" y="423949"/>
                  </a:cubicBezTo>
                  <a:cubicBezTo>
                    <a:pt x="2306318" y="427698"/>
                    <a:pt x="2312518" y="428331"/>
                    <a:pt x="2317438" y="425520"/>
                  </a:cubicBezTo>
                  <a:cubicBezTo>
                    <a:pt x="2322150" y="423040"/>
                    <a:pt x="2321571" y="411424"/>
                    <a:pt x="2313304" y="411093"/>
                  </a:cubicBezTo>
                  <a:cubicBezTo>
                    <a:pt x="2305037" y="410763"/>
                    <a:pt x="2308302" y="403860"/>
                    <a:pt x="2312395" y="402620"/>
                  </a:cubicBezTo>
                  <a:cubicBezTo>
                    <a:pt x="2316487" y="401379"/>
                    <a:pt x="2302970" y="389103"/>
                    <a:pt x="2307971" y="387863"/>
                  </a:cubicBezTo>
                  <a:cubicBezTo>
                    <a:pt x="2312973" y="386622"/>
                    <a:pt x="2310824" y="381249"/>
                    <a:pt x="2303838" y="380339"/>
                  </a:cubicBezTo>
                  <a:cubicBezTo>
                    <a:pt x="2296852" y="379430"/>
                    <a:pt x="2289701" y="373726"/>
                    <a:pt x="2289370" y="370295"/>
                  </a:cubicBezTo>
                  <a:cubicBezTo>
                    <a:pt x="2289040" y="366864"/>
                    <a:pt x="2259856" y="365582"/>
                    <a:pt x="2261096" y="370584"/>
                  </a:cubicBezTo>
                  <a:cubicBezTo>
                    <a:pt x="2262336" y="375586"/>
                    <a:pt x="2251713" y="374056"/>
                    <a:pt x="2253284" y="369964"/>
                  </a:cubicBezTo>
                  <a:cubicBezTo>
                    <a:pt x="2254854" y="365872"/>
                    <a:pt x="2242908" y="367153"/>
                    <a:pt x="2229102" y="363391"/>
                  </a:cubicBezTo>
                  <a:cubicBezTo>
                    <a:pt x="2215295" y="359630"/>
                    <a:pt x="2214965" y="349874"/>
                    <a:pt x="2210252" y="349254"/>
                  </a:cubicBezTo>
                  <a:cubicBezTo>
                    <a:pt x="2205540" y="348634"/>
                    <a:pt x="2207111" y="362730"/>
                    <a:pt x="2200208" y="359588"/>
                  </a:cubicBezTo>
                  <a:cubicBezTo>
                    <a:pt x="2196363" y="357468"/>
                    <a:pt x="2191527" y="358861"/>
                    <a:pt x="2189419" y="362697"/>
                  </a:cubicBezTo>
                  <a:cubicBezTo>
                    <a:pt x="2188055" y="365161"/>
                    <a:pt x="2188096" y="368162"/>
                    <a:pt x="2189543" y="370584"/>
                  </a:cubicBezTo>
                  <a:cubicBezTo>
                    <a:pt x="2193305" y="378851"/>
                    <a:pt x="2189874" y="380009"/>
                    <a:pt x="2189212" y="386581"/>
                  </a:cubicBezTo>
                  <a:cubicBezTo>
                    <a:pt x="2188551" y="393154"/>
                    <a:pt x="2184830" y="390384"/>
                    <a:pt x="2176811" y="387532"/>
                  </a:cubicBezTo>
                  <a:cubicBezTo>
                    <a:pt x="2168792" y="384680"/>
                    <a:pt x="2168544" y="394435"/>
                    <a:pt x="2151059" y="390053"/>
                  </a:cubicBezTo>
                  <a:cubicBezTo>
                    <a:pt x="2133574" y="385672"/>
                    <a:pt x="2125596" y="390384"/>
                    <a:pt x="2122454" y="384721"/>
                  </a:cubicBezTo>
                  <a:cubicBezTo>
                    <a:pt x="2119313" y="379058"/>
                    <a:pt x="2114187" y="378438"/>
                    <a:pt x="2113360" y="383150"/>
                  </a:cubicBezTo>
                  <a:cubicBezTo>
                    <a:pt x="2112533" y="387863"/>
                    <a:pt x="2085747" y="386002"/>
                    <a:pt x="2083556" y="379017"/>
                  </a:cubicBezTo>
                  <a:cubicBezTo>
                    <a:pt x="2081366" y="372031"/>
                    <a:pt x="2088269" y="370749"/>
                    <a:pt x="2092320" y="368972"/>
                  </a:cubicBezTo>
                  <a:cubicBezTo>
                    <a:pt x="2096371" y="367194"/>
                    <a:pt x="2087938" y="364259"/>
                    <a:pt x="2073181" y="365210"/>
                  </a:cubicBezTo>
                  <a:cubicBezTo>
                    <a:pt x="2058424" y="366161"/>
                    <a:pt x="2048999" y="357687"/>
                    <a:pt x="2033953" y="359258"/>
                  </a:cubicBezTo>
                  <a:cubicBezTo>
                    <a:pt x="2018907" y="360829"/>
                    <a:pt x="1985301" y="363929"/>
                    <a:pt x="1980547" y="366161"/>
                  </a:cubicBezTo>
                  <a:cubicBezTo>
                    <a:pt x="1975793" y="368393"/>
                    <a:pt x="1984970" y="376826"/>
                    <a:pt x="1977736" y="377446"/>
                  </a:cubicBezTo>
                  <a:cubicBezTo>
                    <a:pt x="1970502" y="378066"/>
                    <a:pt x="1975545" y="363639"/>
                    <a:pt x="1974305" y="356778"/>
                  </a:cubicBezTo>
                  <a:cubicBezTo>
                    <a:pt x="1973065" y="349916"/>
                    <a:pt x="1961904" y="348924"/>
                    <a:pt x="1963599" y="354256"/>
                  </a:cubicBezTo>
                  <a:cubicBezTo>
                    <a:pt x="1965293" y="359588"/>
                    <a:pt x="1946362" y="361490"/>
                    <a:pt x="1941649" y="357398"/>
                  </a:cubicBezTo>
                  <a:cubicBezTo>
                    <a:pt x="1934581" y="351358"/>
                    <a:pt x="1926189" y="347105"/>
                    <a:pt x="1917137" y="344997"/>
                  </a:cubicBezTo>
                  <a:cubicBezTo>
                    <a:pt x="1904736" y="341897"/>
                    <a:pt x="1889855" y="355083"/>
                    <a:pt x="1893286" y="358844"/>
                  </a:cubicBezTo>
                  <a:cubicBezTo>
                    <a:pt x="1896717" y="362606"/>
                    <a:pt x="1905687" y="359754"/>
                    <a:pt x="1906183" y="362275"/>
                  </a:cubicBezTo>
                  <a:cubicBezTo>
                    <a:pt x="1906802" y="367442"/>
                    <a:pt x="1880099" y="365417"/>
                    <a:pt x="1880099" y="369799"/>
                  </a:cubicBezTo>
                  <a:cubicBezTo>
                    <a:pt x="1880099" y="374180"/>
                    <a:pt x="1855298" y="380174"/>
                    <a:pt x="1847775" y="381125"/>
                  </a:cubicBezTo>
                  <a:cubicBezTo>
                    <a:pt x="1827106" y="383688"/>
                    <a:pt x="1822642" y="383605"/>
                    <a:pt x="1812928" y="391789"/>
                  </a:cubicBezTo>
                  <a:cubicBezTo>
                    <a:pt x="1803214" y="399974"/>
                    <a:pt x="1810737" y="384556"/>
                    <a:pt x="1818260" y="377032"/>
                  </a:cubicBezTo>
                  <a:cubicBezTo>
                    <a:pt x="1825783" y="369509"/>
                    <a:pt x="1833637" y="372651"/>
                    <a:pt x="1838061" y="366698"/>
                  </a:cubicBezTo>
                  <a:cubicBezTo>
                    <a:pt x="1842483" y="360746"/>
                    <a:pt x="1849345" y="361325"/>
                    <a:pt x="1861292" y="359464"/>
                  </a:cubicBezTo>
                  <a:cubicBezTo>
                    <a:pt x="1873237" y="357604"/>
                    <a:pt x="1872576" y="350660"/>
                    <a:pt x="1878239" y="348138"/>
                  </a:cubicBezTo>
                  <a:cubicBezTo>
                    <a:pt x="1883903" y="345617"/>
                    <a:pt x="1897667" y="340284"/>
                    <a:pt x="1900189" y="334663"/>
                  </a:cubicBezTo>
                  <a:cubicBezTo>
                    <a:pt x="1902710" y="329041"/>
                    <a:pt x="1930985" y="319575"/>
                    <a:pt x="1936648" y="319906"/>
                  </a:cubicBezTo>
                  <a:cubicBezTo>
                    <a:pt x="1942311" y="320236"/>
                    <a:pt x="1943509" y="308579"/>
                    <a:pt x="1946651" y="308579"/>
                  </a:cubicBezTo>
                  <a:cubicBezTo>
                    <a:pt x="1949792" y="308579"/>
                    <a:pt x="1966120" y="301387"/>
                    <a:pt x="1972404" y="298535"/>
                  </a:cubicBezTo>
                  <a:cubicBezTo>
                    <a:pt x="1977653" y="296236"/>
                    <a:pt x="1981373" y="291367"/>
                    <a:pt x="1982159" y="285679"/>
                  </a:cubicBezTo>
                  <a:cubicBezTo>
                    <a:pt x="1982448" y="281546"/>
                    <a:pt x="1973892" y="282207"/>
                    <a:pt x="1972734" y="278445"/>
                  </a:cubicBezTo>
                  <a:cubicBezTo>
                    <a:pt x="1971577" y="274684"/>
                    <a:pt x="1976868" y="277205"/>
                    <a:pt x="1983399" y="274684"/>
                  </a:cubicBezTo>
                  <a:cubicBezTo>
                    <a:pt x="1989930" y="272162"/>
                    <a:pt x="1983399" y="263399"/>
                    <a:pt x="1978067" y="264970"/>
                  </a:cubicBezTo>
                  <a:cubicBezTo>
                    <a:pt x="1972734" y="266540"/>
                    <a:pt x="1980877" y="260257"/>
                    <a:pt x="1976206" y="254594"/>
                  </a:cubicBezTo>
                  <a:cubicBezTo>
                    <a:pt x="1971535" y="248931"/>
                    <a:pt x="1962070" y="258067"/>
                    <a:pt x="1962359" y="252073"/>
                  </a:cubicBezTo>
                  <a:cubicBezTo>
                    <a:pt x="1962648" y="246079"/>
                    <a:pt x="1961739" y="238597"/>
                    <a:pt x="1957977" y="234836"/>
                  </a:cubicBezTo>
                  <a:cubicBezTo>
                    <a:pt x="1954216" y="231074"/>
                    <a:pt x="1947312" y="241408"/>
                    <a:pt x="1939458" y="235456"/>
                  </a:cubicBezTo>
                  <a:cubicBezTo>
                    <a:pt x="1931604" y="229503"/>
                    <a:pt x="1908663" y="225700"/>
                    <a:pt x="1908663" y="228222"/>
                  </a:cubicBezTo>
                  <a:cubicBezTo>
                    <a:pt x="1908663" y="230743"/>
                    <a:pt x="1897667" y="224460"/>
                    <a:pt x="1895476" y="226982"/>
                  </a:cubicBezTo>
                  <a:cubicBezTo>
                    <a:pt x="1893286" y="229503"/>
                    <a:pt x="1875098" y="229172"/>
                    <a:pt x="1869435" y="227602"/>
                  </a:cubicBezTo>
                  <a:cubicBezTo>
                    <a:pt x="1863772" y="226031"/>
                    <a:pt x="1855918" y="229793"/>
                    <a:pt x="1855629" y="235456"/>
                  </a:cubicBezTo>
                  <a:cubicBezTo>
                    <a:pt x="1855339" y="241119"/>
                    <a:pt x="1833017" y="238886"/>
                    <a:pt x="1828925" y="237936"/>
                  </a:cubicBezTo>
                  <a:cubicBezTo>
                    <a:pt x="1824833" y="236985"/>
                    <a:pt x="1844343" y="220988"/>
                    <a:pt x="1844343" y="218177"/>
                  </a:cubicBezTo>
                  <a:cubicBezTo>
                    <a:pt x="1844343" y="215366"/>
                    <a:pt x="1811274" y="218797"/>
                    <a:pt x="1809456" y="215655"/>
                  </a:cubicBezTo>
                  <a:cubicBezTo>
                    <a:pt x="1807637" y="212514"/>
                    <a:pt x="1791598" y="211522"/>
                    <a:pt x="1784364" y="211894"/>
                  </a:cubicBezTo>
                  <a:cubicBezTo>
                    <a:pt x="1777131" y="212266"/>
                    <a:pt x="1784034" y="210034"/>
                    <a:pt x="1790648" y="209372"/>
                  </a:cubicBezTo>
                  <a:cubicBezTo>
                    <a:pt x="1797261" y="208711"/>
                    <a:pt x="1803048" y="203089"/>
                    <a:pt x="1810406" y="201849"/>
                  </a:cubicBezTo>
                  <a:cubicBezTo>
                    <a:pt x="1817764" y="200609"/>
                    <a:pt x="1816070" y="198088"/>
                    <a:pt x="1812928" y="193582"/>
                  </a:cubicBezTo>
                  <a:cubicBezTo>
                    <a:pt x="1809786" y="189076"/>
                    <a:pt x="1802263" y="191391"/>
                    <a:pt x="1795029" y="189200"/>
                  </a:cubicBezTo>
                  <a:cubicBezTo>
                    <a:pt x="1787837" y="186551"/>
                    <a:pt x="1780355" y="184666"/>
                    <a:pt x="1772749" y="183579"/>
                  </a:cubicBezTo>
                  <a:cubicBezTo>
                    <a:pt x="1766466" y="183248"/>
                    <a:pt x="1759563" y="186720"/>
                    <a:pt x="1744806" y="189531"/>
                  </a:cubicBezTo>
                  <a:cubicBezTo>
                    <a:pt x="1730049" y="192342"/>
                    <a:pt x="1728809" y="203668"/>
                    <a:pt x="1721244" y="207099"/>
                  </a:cubicBezTo>
                  <a:cubicBezTo>
                    <a:pt x="1713679" y="210530"/>
                    <a:pt x="1700576" y="224377"/>
                    <a:pt x="1706818" y="225618"/>
                  </a:cubicBezTo>
                  <a:cubicBezTo>
                    <a:pt x="1713059" y="226858"/>
                    <a:pt x="1709959" y="230661"/>
                    <a:pt x="1710952" y="234753"/>
                  </a:cubicBezTo>
                  <a:cubicBezTo>
                    <a:pt x="1711944" y="238845"/>
                    <a:pt x="1706239" y="239755"/>
                    <a:pt x="1699047" y="238514"/>
                  </a:cubicBezTo>
                  <a:cubicBezTo>
                    <a:pt x="1691854" y="237274"/>
                    <a:pt x="1666391" y="237564"/>
                    <a:pt x="1666680" y="242896"/>
                  </a:cubicBezTo>
                  <a:cubicBezTo>
                    <a:pt x="1666970" y="248229"/>
                    <a:pt x="1681479" y="250750"/>
                    <a:pt x="1680528" y="253561"/>
                  </a:cubicBezTo>
                  <a:cubicBezTo>
                    <a:pt x="1679577" y="256372"/>
                    <a:pt x="1669533" y="253272"/>
                    <a:pt x="1664531" y="250419"/>
                  </a:cubicBezTo>
                  <a:cubicBezTo>
                    <a:pt x="1659529" y="247567"/>
                    <a:pt x="1647996" y="249179"/>
                    <a:pt x="1645971" y="254553"/>
                  </a:cubicBezTo>
                  <a:cubicBezTo>
                    <a:pt x="1643945" y="259927"/>
                    <a:pt x="1634976" y="258687"/>
                    <a:pt x="1632164" y="257364"/>
                  </a:cubicBezTo>
                  <a:cubicBezTo>
                    <a:pt x="1629353" y="256041"/>
                    <a:pt x="1623071" y="259885"/>
                    <a:pt x="1618358" y="258315"/>
                  </a:cubicBezTo>
                  <a:cubicBezTo>
                    <a:pt x="1613646" y="256744"/>
                    <a:pt x="1627783" y="250047"/>
                    <a:pt x="1624310" y="246368"/>
                  </a:cubicBezTo>
                  <a:cubicBezTo>
                    <a:pt x="1620838" y="242689"/>
                    <a:pt x="1605792" y="246079"/>
                    <a:pt x="1604221" y="251742"/>
                  </a:cubicBezTo>
                  <a:cubicBezTo>
                    <a:pt x="1602650" y="257405"/>
                    <a:pt x="1593556" y="247608"/>
                    <a:pt x="1590084" y="249551"/>
                  </a:cubicBezTo>
                  <a:cubicBezTo>
                    <a:pt x="1585620" y="252098"/>
                    <a:pt x="1580990" y="254400"/>
                    <a:pt x="1576278" y="256454"/>
                  </a:cubicBezTo>
                  <a:cubicBezTo>
                    <a:pt x="1569705" y="259265"/>
                    <a:pt x="1558379" y="253313"/>
                    <a:pt x="1555899" y="258315"/>
                  </a:cubicBezTo>
                  <a:cubicBezTo>
                    <a:pt x="1553419" y="263316"/>
                    <a:pt x="1568300" y="264928"/>
                    <a:pt x="1568755" y="267119"/>
                  </a:cubicBezTo>
                  <a:cubicBezTo>
                    <a:pt x="1569209" y="269310"/>
                    <a:pt x="1534528" y="268979"/>
                    <a:pt x="1533577" y="272452"/>
                  </a:cubicBezTo>
                  <a:cubicBezTo>
                    <a:pt x="1532627" y="275924"/>
                    <a:pt x="1521177" y="275924"/>
                    <a:pt x="1506915" y="276213"/>
                  </a:cubicBezTo>
                  <a:cubicBezTo>
                    <a:pt x="1492654" y="276503"/>
                    <a:pt x="1498648" y="283447"/>
                    <a:pt x="1487116" y="285638"/>
                  </a:cubicBezTo>
                  <a:cubicBezTo>
                    <a:pt x="1475583" y="287829"/>
                    <a:pt x="1470581" y="288159"/>
                    <a:pt x="1467026" y="293905"/>
                  </a:cubicBezTo>
                  <a:cubicBezTo>
                    <a:pt x="1463471" y="299651"/>
                    <a:pt x="1454625" y="300478"/>
                    <a:pt x="1450698" y="296096"/>
                  </a:cubicBezTo>
                  <a:cubicBezTo>
                    <a:pt x="1446771" y="291714"/>
                    <a:pt x="1436561" y="298287"/>
                    <a:pt x="1442224" y="298907"/>
                  </a:cubicBezTo>
                  <a:cubicBezTo>
                    <a:pt x="1447887" y="299527"/>
                    <a:pt x="1442555" y="305190"/>
                    <a:pt x="1439083" y="303909"/>
                  </a:cubicBezTo>
                  <a:cubicBezTo>
                    <a:pt x="1435610" y="302627"/>
                    <a:pt x="1425607" y="309902"/>
                    <a:pt x="1431229" y="309241"/>
                  </a:cubicBezTo>
                  <a:cubicBezTo>
                    <a:pt x="1436850" y="308579"/>
                    <a:pt x="1439496" y="313374"/>
                    <a:pt x="1436892" y="316805"/>
                  </a:cubicBezTo>
                  <a:cubicBezTo>
                    <a:pt x="1434288" y="320236"/>
                    <a:pt x="1421804" y="312672"/>
                    <a:pt x="1418662" y="315855"/>
                  </a:cubicBezTo>
                  <a:cubicBezTo>
                    <a:pt x="1415521" y="319038"/>
                    <a:pt x="1424656" y="323089"/>
                    <a:pt x="1430320" y="322468"/>
                  </a:cubicBezTo>
                  <a:cubicBezTo>
                    <a:pt x="1434825" y="321819"/>
                    <a:pt x="1439041" y="324957"/>
                    <a:pt x="1439662" y="329475"/>
                  </a:cubicBezTo>
                  <a:cubicBezTo>
                    <a:pt x="1439702" y="329537"/>
                    <a:pt x="1439702" y="329599"/>
                    <a:pt x="1439702" y="329661"/>
                  </a:cubicBezTo>
                  <a:cubicBezTo>
                    <a:pt x="1440364" y="333795"/>
                    <a:pt x="1426516" y="327139"/>
                    <a:pt x="1423705" y="330612"/>
                  </a:cubicBezTo>
                  <a:cubicBezTo>
                    <a:pt x="1420895" y="334084"/>
                    <a:pt x="1425896" y="335655"/>
                    <a:pt x="1431973" y="336275"/>
                  </a:cubicBezTo>
                  <a:cubicBezTo>
                    <a:pt x="1438049" y="336895"/>
                    <a:pt x="1433543" y="339086"/>
                    <a:pt x="1438917" y="343798"/>
                  </a:cubicBezTo>
                  <a:cubicBezTo>
                    <a:pt x="1439289" y="344112"/>
                    <a:pt x="1439620" y="344455"/>
                    <a:pt x="1439909" y="344831"/>
                  </a:cubicBezTo>
                  <a:cubicBezTo>
                    <a:pt x="1443175" y="348717"/>
                    <a:pt x="1437057" y="350081"/>
                    <a:pt x="1437677" y="353843"/>
                  </a:cubicBezTo>
                  <a:cubicBezTo>
                    <a:pt x="1438297" y="357604"/>
                    <a:pt x="1431683" y="359506"/>
                    <a:pt x="1431683" y="355744"/>
                  </a:cubicBezTo>
                  <a:cubicBezTo>
                    <a:pt x="1431683" y="351983"/>
                    <a:pt x="1415149" y="350701"/>
                    <a:pt x="1411594" y="354793"/>
                  </a:cubicBezTo>
                  <a:cubicBezTo>
                    <a:pt x="1408039" y="358886"/>
                    <a:pt x="1405641" y="361986"/>
                    <a:pt x="1401549" y="358224"/>
                  </a:cubicBezTo>
                  <a:cubicBezTo>
                    <a:pt x="1397457" y="354463"/>
                    <a:pt x="1385511" y="359175"/>
                    <a:pt x="1370134" y="359795"/>
                  </a:cubicBezTo>
                  <a:cubicBezTo>
                    <a:pt x="1354757" y="360415"/>
                    <a:pt x="1323052" y="361697"/>
                    <a:pt x="1315198" y="364508"/>
                  </a:cubicBezTo>
                  <a:cubicBezTo>
                    <a:pt x="1307344" y="367318"/>
                    <a:pt x="1300771" y="378314"/>
                    <a:pt x="1307964" y="385548"/>
                  </a:cubicBezTo>
                  <a:cubicBezTo>
                    <a:pt x="1315157" y="392782"/>
                    <a:pt x="1308295" y="395923"/>
                    <a:pt x="1308295" y="400635"/>
                  </a:cubicBezTo>
                  <a:cubicBezTo>
                    <a:pt x="1308295" y="405348"/>
                    <a:pt x="1327144" y="415062"/>
                    <a:pt x="1337230" y="416013"/>
                  </a:cubicBezTo>
                  <a:cubicBezTo>
                    <a:pt x="1347316" y="416963"/>
                    <a:pt x="1355418" y="429199"/>
                    <a:pt x="1349631" y="436681"/>
                  </a:cubicBezTo>
                  <a:cubicBezTo>
                    <a:pt x="1343844" y="444163"/>
                    <a:pt x="1325449" y="434490"/>
                    <a:pt x="1313545" y="425065"/>
                  </a:cubicBezTo>
                  <a:cubicBezTo>
                    <a:pt x="1301640" y="415640"/>
                    <a:pt x="1273985" y="411879"/>
                    <a:pt x="1264850" y="412664"/>
                  </a:cubicBezTo>
                  <a:cubicBezTo>
                    <a:pt x="1255715" y="413450"/>
                    <a:pt x="1261089" y="404397"/>
                    <a:pt x="1249473" y="404769"/>
                  </a:cubicBezTo>
                  <a:cubicBezTo>
                    <a:pt x="1237858" y="405141"/>
                    <a:pt x="1228144" y="415475"/>
                    <a:pt x="1235998" y="415475"/>
                  </a:cubicBezTo>
                  <a:cubicBezTo>
                    <a:pt x="1243852" y="415475"/>
                    <a:pt x="1248853" y="414855"/>
                    <a:pt x="1244761" y="418617"/>
                  </a:cubicBezTo>
                  <a:cubicBezTo>
                    <a:pt x="1240669" y="422378"/>
                    <a:pt x="1246993" y="421428"/>
                    <a:pt x="1256376" y="425520"/>
                  </a:cubicBezTo>
                  <a:cubicBezTo>
                    <a:pt x="1265760" y="429612"/>
                    <a:pt x="1248563" y="435234"/>
                    <a:pt x="1238808" y="428661"/>
                  </a:cubicBezTo>
                  <a:cubicBezTo>
                    <a:pt x="1231202" y="423639"/>
                    <a:pt x="1220951" y="425751"/>
                    <a:pt x="1215908" y="433374"/>
                  </a:cubicBezTo>
                  <a:cubicBezTo>
                    <a:pt x="1213056" y="438375"/>
                    <a:pt x="1227193" y="452802"/>
                    <a:pt x="1244141" y="455323"/>
                  </a:cubicBezTo>
                  <a:cubicBezTo>
                    <a:pt x="1261089" y="457845"/>
                    <a:pt x="1255467" y="463177"/>
                    <a:pt x="1263279" y="465988"/>
                  </a:cubicBezTo>
                  <a:cubicBezTo>
                    <a:pt x="1271092" y="468799"/>
                    <a:pt x="1265512" y="471982"/>
                    <a:pt x="1260179" y="472271"/>
                  </a:cubicBezTo>
                  <a:cubicBezTo>
                    <a:pt x="1254847" y="472561"/>
                    <a:pt x="1244141" y="464004"/>
                    <a:pt x="1235667" y="459870"/>
                  </a:cubicBezTo>
                  <a:cubicBezTo>
                    <a:pt x="1227193" y="455737"/>
                    <a:pt x="1204292" y="461730"/>
                    <a:pt x="1199580" y="456687"/>
                  </a:cubicBezTo>
                  <a:cubicBezTo>
                    <a:pt x="1194868" y="451644"/>
                    <a:pt x="1202722" y="446684"/>
                    <a:pt x="1198299" y="442922"/>
                  </a:cubicBezTo>
                  <a:cubicBezTo>
                    <a:pt x="1193876" y="439161"/>
                    <a:pt x="1197679" y="430522"/>
                    <a:pt x="1203342" y="421841"/>
                  </a:cubicBezTo>
                  <a:cubicBezTo>
                    <a:pt x="1209005" y="413160"/>
                    <a:pt x="1202391" y="397990"/>
                    <a:pt x="1194207" y="395468"/>
                  </a:cubicBezTo>
                  <a:cubicBezTo>
                    <a:pt x="1186022" y="392947"/>
                    <a:pt x="1186683" y="401462"/>
                    <a:pt x="1188585" y="403984"/>
                  </a:cubicBezTo>
                  <a:cubicBezTo>
                    <a:pt x="1190486" y="406505"/>
                    <a:pt x="1189536" y="418410"/>
                    <a:pt x="1183252" y="426264"/>
                  </a:cubicBezTo>
                  <a:cubicBezTo>
                    <a:pt x="1176969" y="434118"/>
                    <a:pt x="1157789" y="434118"/>
                    <a:pt x="1157789" y="439450"/>
                  </a:cubicBezTo>
                  <a:cubicBezTo>
                    <a:pt x="1157789" y="444783"/>
                    <a:pt x="1144934" y="448875"/>
                    <a:pt x="1149522" y="452637"/>
                  </a:cubicBezTo>
                  <a:cubicBezTo>
                    <a:pt x="1154110" y="456398"/>
                    <a:pt x="1171223" y="475868"/>
                    <a:pt x="1173704" y="481820"/>
                  </a:cubicBezTo>
                  <a:cubicBezTo>
                    <a:pt x="1176184" y="487772"/>
                    <a:pt x="1158327" y="506622"/>
                    <a:pt x="1161303" y="517617"/>
                  </a:cubicBezTo>
                  <a:cubicBezTo>
                    <a:pt x="1164279" y="528613"/>
                    <a:pt x="1158823" y="533614"/>
                    <a:pt x="1162253" y="538988"/>
                  </a:cubicBezTo>
                  <a:cubicBezTo>
                    <a:pt x="1165685" y="544362"/>
                    <a:pt x="1173539" y="539608"/>
                    <a:pt x="1178788" y="541799"/>
                  </a:cubicBezTo>
                  <a:cubicBezTo>
                    <a:pt x="1184038" y="543990"/>
                    <a:pt x="1191974" y="538657"/>
                    <a:pt x="1203590" y="536467"/>
                  </a:cubicBezTo>
                  <a:cubicBezTo>
                    <a:pt x="1215205" y="534276"/>
                    <a:pt x="1236659" y="546511"/>
                    <a:pt x="1244388" y="550273"/>
                  </a:cubicBezTo>
                  <a:cubicBezTo>
                    <a:pt x="1252119" y="554034"/>
                    <a:pt x="1248150" y="560318"/>
                    <a:pt x="1252242" y="566601"/>
                  </a:cubicBezTo>
                  <a:cubicBezTo>
                    <a:pt x="1256335" y="572884"/>
                    <a:pt x="1242818" y="572884"/>
                    <a:pt x="1242529" y="582308"/>
                  </a:cubicBezTo>
                  <a:cubicBezTo>
                    <a:pt x="1242239" y="591733"/>
                    <a:pt x="1266049" y="595784"/>
                    <a:pt x="1267000" y="598636"/>
                  </a:cubicBezTo>
                  <a:cubicBezTo>
                    <a:pt x="1267950" y="601488"/>
                    <a:pt x="1250052" y="599256"/>
                    <a:pt x="1243149" y="596735"/>
                  </a:cubicBezTo>
                  <a:cubicBezTo>
                    <a:pt x="1236245" y="594213"/>
                    <a:pt x="1235625" y="585119"/>
                    <a:pt x="1233435" y="583259"/>
                  </a:cubicBezTo>
                  <a:cubicBezTo>
                    <a:pt x="1231244" y="581399"/>
                    <a:pt x="1238147" y="573834"/>
                    <a:pt x="1238725" y="567841"/>
                  </a:cubicBezTo>
                  <a:cubicBezTo>
                    <a:pt x="1239304" y="561847"/>
                    <a:pt x="1230913" y="558416"/>
                    <a:pt x="1228102" y="554365"/>
                  </a:cubicBezTo>
                  <a:cubicBezTo>
                    <a:pt x="1225291" y="550314"/>
                    <a:pt x="1220248" y="544320"/>
                    <a:pt x="1214585" y="545560"/>
                  </a:cubicBezTo>
                  <a:cubicBezTo>
                    <a:pt x="1208922" y="546801"/>
                    <a:pt x="1188213" y="548702"/>
                    <a:pt x="1181929" y="554365"/>
                  </a:cubicBezTo>
                  <a:cubicBezTo>
                    <a:pt x="1175647" y="560028"/>
                    <a:pt x="1182881" y="576025"/>
                    <a:pt x="1186353" y="583879"/>
                  </a:cubicBezTo>
                  <a:cubicBezTo>
                    <a:pt x="1189825" y="591733"/>
                    <a:pt x="1168123" y="602687"/>
                    <a:pt x="1168743" y="608970"/>
                  </a:cubicBezTo>
                  <a:cubicBezTo>
                    <a:pt x="1169364" y="615253"/>
                    <a:pt x="1162130" y="618106"/>
                    <a:pt x="1152746" y="623107"/>
                  </a:cubicBezTo>
                  <a:cubicBezTo>
                    <a:pt x="1143363" y="628109"/>
                    <a:pt x="1132946" y="631871"/>
                    <a:pt x="1133236" y="640055"/>
                  </a:cubicBezTo>
                  <a:cubicBezTo>
                    <a:pt x="1133525" y="648240"/>
                    <a:pt x="1120835" y="643817"/>
                    <a:pt x="1114138" y="640055"/>
                  </a:cubicBezTo>
                  <a:cubicBezTo>
                    <a:pt x="1107442" y="636294"/>
                    <a:pt x="1099050" y="642246"/>
                    <a:pt x="1089626" y="641957"/>
                  </a:cubicBezTo>
                  <a:cubicBezTo>
                    <a:pt x="1080201" y="641667"/>
                    <a:pt x="1080201" y="633689"/>
                    <a:pt x="1072678" y="636583"/>
                  </a:cubicBezTo>
                  <a:cubicBezTo>
                    <a:pt x="1069123" y="638518"/>
                    <a:pt x="1064658" y="637187"/>
                    <a:pt x="1062716" y="633611"/>
                  </a:cubicBezTo>
                  <a:cubicBezTo>
                    <a:pt x="1061682" y="631726"/>
                    <a:pt x="1061558" y="629490"/>
                    <a:pt x="1062302" y="627489"/>
                  </a:cubicBezTo>
                  <a:cubicBezTo>
                    <a:pt x="1064493" y="621867"/>
                    <a:pt x="1072967" y="626249"/>
                    <a:pt x="1073629" y="630341"/>
                  </a:cubicBezTo>
                  <a:cubicBezTo>
                    <a:pt x="1074290" y="634433"/>
                    <a:pt x="1079581" y="632532"/>
                    <a:pt x="1086029" y="629060"/>
                  </a:cubicBezTo>
                  <a:cubicBezTo>
                    <a:pt x="1092478" y="625588"/>
                    <a:pt x="1089171" y="633483"/>
                    <a:pt x="1098430" y="634103"/>
                  </a:cubicBezTo>
                  <a:cubicBezTo>
                    <a:pt x="1107690" y="634723"/>
                    <a:pt x="1102564" y="629390"/>
                    <a:pt x="1109426" y="629969"/>
                  </a:cubicBezTo>
                  <a:cubicBezTo>
                    <a:pt x="1116287" y="630548"/>
                    <a:pt x="1116660" y="628398"/>
                    <a:pt x="1114469" y="624926"/>
                  </a:cubicBezTo>
                  <a:cubicBezTo>
                    <a:pt x="1112278" y="621454"/>
                    <a:pt x="1119470" y="618974"/>
                    <a:pt x="1123852" y="617114"/>
                  </a:cubicBezTo>
                  <a:cubicBezTo>
                    <a:pt x="1128234" y="615253"/>
                    <a:pt x="1126374" y="607978"/>
                    <a:pt x="1130466" y="605829"/>
                  </a:cubicBezTo>
                  <a:cubicBezTo>
                    <a:pt x="1134558" y="603679"/>
                    <a:pt x="1131706" y="599215"/>
                    <a:pt x="1136088" y="598884"/>
                  </a:cubicBezTo>
                  <a:cubicBezTo>
                    <a:pt x="1140470" y="598554"/>
                    <a:pt x="1142412" y="591981"/>
                    <a:pt x="1146463" y="591981"/>
                  </a:cubicBezTo>
                  <a:cubicBezTo>
                    <a:pt x="1150514" y="591981"/>
                    <a:pt x="1152746" y="585367"/>
                    <a:pt x="1150225" y="581936"/>
                  </a:cubicBezTo>
                  <a:cubicBezTo>
                    <a:pt x="1147703" y="578505"/>
                    <a:pt x="1151796" y="569081"/>
                    <a:pt x="1155888" y="567799"/>
                  </a:cubicBezTo>
                  <a:cubicBezTo>
                    <a:pt x="1159980" y="566518"/>
                    <a:pt x="1160311" y="562798"/>
                    <a:pt x="1156508" y="559946"/>
                  </a:cubicBezTo>
                  <a:cubicBezTo>
                    <a:pt x="1152705" y="557093"/>
                    <a:pt x="1138940" y="547545"/>
                    <a:pt x="1139973" y="541758"/>
                  </a:cubicBezTo>
                  <a:cubicBezTo>
                    <a:pt x="1141007" y="535970"/>
                    <a:pt x="1137452" y="524810"/>
                    <a:pt x="1139312" y="520097"/>
                  </a:cubicBezTo>
                  <a:cubicBezTo>
                    <a:pt x="1141172" y="515385"/>
                    <a:pt x="1139642" y="505630"/>
                    <a:pt x="1139022" y="500008"/>
                  </a:cubicBezTo>
                  <a:cubicBezTo>
                    <a:pt x="1138403" y="494386"/>
                    <a:pt x="1142495" y="488062"/>
                    <a:pt x="1144355" y="477728"/>
                  </a:cubicBezTo>
                  <a:cubicBezTo>
                    <a:pt x="1146215" y="467393"/>
                    <a:pt x="1133359" y="456357"/>
                    <a:pt x="1127117" y="453546"/>
                  </a:cubicBezTo>
                  <a:cubicBezTo>
                    <a:pt x="1120876" y="450735"/>
                    <a:pt x="1124886" y="445072"/>
                    <a:pt x="1133979" y="437507"/>
                  </a:cubicBezTo>
                  <a:cubicBezTo>
                    <a:pt x="1143074" y="429943"/>
                    <a:pt x="1143735" y="406422"/>
                    <a:pt x="1143115" y="401421"/>
                  </a:cubicBezTo>
                  <a:cubicBezTo>
                    <a:pt x="1142495" y="396419"/>
                    <a:pt x="1123935" y="391996"/>
                    <a:pt x="1116743" y="392616"/>
                  </a:cubicBezTo>
                  <a:cubicBezTo>
                    <a:pt x="1103225" y="392939"/>
                    <a:pt x="1089667" y="392319"/>
                    <a:pt x="1076233" y="390756"/>
                  </a:cubicBezTo>
                  <a:cubicBezTo>
                    <a:pt x="1069660" y="389475"/>
                    <a:pt x="1067428" y="396378"/>
                    <a:pt x="1064287" y="402661"/>
                  </a:cubicBezTo>
                  <a:cubicBezTo>
                    <a:pt x="1058458" y="412152"/>
                    <a:pt x="1053746" y="422275"/>
                    <a:pt x="1050191" y="432836"/>
                  </a:cubicBezTo>
                  <a:cubicBezTo>
                    <a:pt x="1046057" y="446932"/>
                    <a:pt x="1029523" y="451355"/>
                    <a:pt x="1021917" y="454497"/>
                  </a:cubicBezTo>
                  <a:cubicBezTo>
                    <a:pt x="1014311" y="457638"/>
                    <a:pt x="1009516" y="467972"/>
                    <a:pt x="1013112" y="473015"/>
                  </a:cubicBezTo>
                  <a:cubicBezTo>
                    <a:pt x="1016708" y="478058"/>
                    <a:pt x="1021379" y="473925"/>
                    <a:pt x="1025058" y="475826"/>
                  </a:cubicBezTo>
                  <a:cubicBezTo>
                    <a:pt x="1028737" y="477728"/>
                    <a:pt x="1024769" y="490914"/>
                    <a:pt x="1022537" y="492774"/>
                  </a:cubicBezTo>
                  <a:cubicBezTo>
                    <a:pt x="1020305" y="494634"/>
                    <a:pt x="1026671" y="499388"/>
                    <a:pt x="1021297" y="502819"/>
                  </a:cubicBezTo>
                  <a:cubicBezTo>
                    <a:pt x="1015923" y="506250"/>
                    <a:pt x="1010921" y="513525"/>
                    <a:pt x="1014063" y="517286"/>
                  </a:cubicBezTo>
                  <a:cubicBezTo>
                    <a:pt x="1017204" y="521048"/>
                    <a:pt x="1032581" y="522908"/>
                    <a:pt x="1039196" y="526670"/>
                  </a:cubicBezTo>
                  <a:cubicBezTo>
                    <a:pt x="1045809" y="530431"/>
                    <a:pt x="1043329" y="537335"/>
                    <a:pt x="1048289" y="543948"/>
                  </a:cubicBezTo>
                  <a:cubicBezTo>
                    <a:pt x="1053250" y="550562"/>
                    <a:pt x="1058665" y="546470"/>
                    <a:pt x="1061145" y="550562"/>
                  </a:cubicBezTo>
                  <a:cubicBezTo>
                    <a:pt x="1063625" y="554654"/>
                    <a:pt x="1052051" y="570941"/>
                    <a:pt x="1047959" y="571561"/>
                  </a:cubicBezTo>
                  <a:cubicBezTo>
                    <a:pt x="1043867" y="572181"/>
                    <a:pt x="1027291" y="555026"/>
                    <a:pt x="1022247" y="551182"/>
                  </a:cubicBezTo>
                  <a:cubicBezTo>
                    <a:pt x="1017204" y="547338"/>
                    <a:pt x="997735" y="541427"/>
                    <a:pt x="988021" y="536425"/>
                  </a:cubicBezTo>
                  <a:cubicBezTo>
                    <a:pt x="978307" y="531424"/>
                    <a:pt x="970453" y="532002"/>
                    <a:pt x="959747" y="524810"/>
                  </a:cubicBezTo>
                  <a:cubicBezTo>
                    <a:pt x="949041" y="517617"/>
                    <a:pt x="939988" y="514104"/>
                    <a:pt x="920519" y="514434"/>
                  </a:cubicBezTo>
                  <a:cubicBezTo>
                    <a:pt x="901050" y="514765"/>
                    <a:pt x="888483" y="510053"/>
                    <a:pt x="881911" y="511003"/>
                  </a:cubicBezTo>
                  <a:cubicBezTo>
                    <a:pt x="875338" y="511954"/>
                    <a:pt x="877777" y="504390"/>
                    <a:pt x="866203" y="499388"/>
                  </a:cubicBezTo>
                  <a:cubicBezTo>
                    <a:pt x="854629" y="494386"/>
                    <a:pt x="847023" y="487442"/>
                    <a:pt x="840450" y="491121"/>
                  </a:cubicBezTo>
                  <a:cubicBezTo>
                    <a:pt x="833878" y="494799"/>
                    <a:pt x="836317" y="507118"/>
                    <a:pt x="846444" y="508689"/>
                  </a:cubicBezTo>
                  <a:cubicBezTo>
                    <a:pt x="856572" y="510259"/>
                    <a:pt x="851446" y="515592"/>
                    <a:pt x="862111" y="514972"/>
                  </a:cubicBezTo>
                  <a:cubicBezTo>
                    <a:pt x="872776" y="514352"/>
                    <a:pt x="875917" y="518113"/>
                    <a:pt x="875628" y="524686"/>
                  </a:cubicBezTo>
                  <a:cubicBezTo>
                    <a:pt x="875338" y="531258"/>
                    <a:pt x="880629" y="537872"/>
                    <a:pt x="885383" y="542254"/>
                  </a:cubicBezTo>
                  <a:cubicBezTo>
                    <a:pt x="890137" y="546635"/>
                    <a:pt x="887243" y="553869"/>
                    <a:pt x="878769" y="553869"/>
                  </a:cubicBezTo>
                  <a:cubicBezTo>
                    <a:pt x="870295" y="553869"/>
                    <a:pt x="860581" y="555150"/>
                    <a:pt x="864343" y="561103"/>
                  </a:cubicBezTo>
                  <a:cubicBezTo>
                    <a:pt x="868105" y="567055"/>
                    <a:pt x="861821" y="568626"/>
                    <a:pt x="853347" y="565526"/>
                  </a:cubicBezTo>
                  <a:cubicBezTo>
                    <a:pt x="844874" y="562426"/>
                    <a:pt x="849875" y="556391"/>
                    <a:pt x="853347" y="553125"/>
                  </a:cubicBezTo>
                  <a:cubicBezTo>
                    <a:pt x="856820" y="549859"/>
                    <a:pt x="845783" y="545271"/>
                    <a:pt x="840450" y="543370"/>
                  </a:cubicBezTo>
                  <a:cubicBezTo>
                    <a:pt x="835118" y="541468"/>
                    <a:pt x="813789" y="557217"/>
                    <a:pt x="807836" y="559698"/>
                  </a:cubicBezTo>
                  <a:cubicBezTo>
                    <a:pt x="801884" y="562178"/>
                    <a:pt x="787168" y="555936"/>
                    <a:pt x="772039" y="559698"/>
                  </a:cubicBezTo>
                  <a:cubicBezTo>
                    <a:pt x="756910" y="563459"/>
                    <a:pt x="757902" y="575405"/>
                    <a:pt x="752239" y="574165"/>
                  </a:cubicBezTo>
                  <a:cubicBezTo>
                    <a:pt x="746576" y="572925"/>
                    <a:pt x="729959" y="575695"/>
                    <a:pt x="723675" y="571933"/>
                  </a:cubicBezTo>
                  <a:cubicBezTo>
                    <a:pt x="717392" y="568171"/>
                    <a:pt x="722436" y="565981"/>
                    <a:pt x="729008" y="566311"/>
                  </a:cubicBezTo>
                  <a:cubicBezTo>
                    <a:pt x="735580" y="566642"/>
                    <a:pt x="737771" y="564410"/>
                    <a:pt x="734009" y="560028"/>
                  </a:cubicBezTo>
                  <a:cubicBezTo>
                    <a:pt x="730248" y="555647"/>
                    <a:pt x="739052" y="548702"/>
                    <a:pt x="738722" y="545560"/>
                  </a:cubicBezTo>
                  <a:cubicBezTo>
                    <a:pt x="738391" y="542419"/>
                    <a:pt x="713920" y="550603"/>
                    <a:pt x="709786" y="553828"/>
                  </a:cubicBezTo>
                  <a:cubicBezTo>
                    <a:pt x="705653" y="557052"/>
                    <a:pt x="710076" y="563583"/>
                    <a:pt x="705653" y="565774"/>
                  </a:cubicBezTo>
                  <a:cubicBezTo>
                    <a:pt x="701230" y="567965"/>
                    <a:pt x="701271" y="562012"/>
                    <a:pt x="696228" y="560111"/>
                  </a:cubicBezTo>
                  <a:cubicBezTo>
                    <a:pt x="691185" y="558209"/>
                    <a:pt x="654478" y="566725"/>
                    <a:pt x="647576" y="574579"/>
                  </a:cubicBezTo>
                  <a:cubicBezTo>
                    <a:pt x="640672" y="582432"/>
                    <a:pt x="627155" y="582846"/>
                    <a:pt x="627155" y="586979"/>
                  </a:cubicBezTo>
                  <a:cubicBezTo>
                    <a:pt x="627155" y="591113"/>
                    <a:pt x="610621" y="591113"/>
                    <a:pt x="603924" y="594172"/>
                  </a:cubicBezTo>
                  <a:cubicBezTo>
                    <a:pt x="597228" y="597231"/>
                    <a:pt x="601733" y="610210"/>
                    <a:pt x="599212" y="616494"/>
                  </a:cubicBezTo>
                  <a:cubicBezTo>
                    <a:pt x="596690" y="622777"/>
                    <a:pt x="570979" y="620875"/>
                    <a:pt x="563125" y="621165"/>
                  </a:cubicBezTo>
                  <a:cubicBezTo>
                    <a:pt x="555271" y="621454"/>
                    <a:pt x="552461" y="606118"/>
                    <a:pt x="546136" y="605167"/>
                  </a:cubicBezTo>
                  <a:cubicBezTo>
                    <a:pt x="539812" y="604217"/>
                    <a:pt x="543656" y="595453"/>
                    <a:pt x="545557" y="591692"/>
                  </a:cubicBezTo>
                  <a:cubicBezTo>
                    <a:pt x="547459" y="587930"/>
                    <a:pt x="552461" y="591030"/>
                    <a:pt x="560273" y="586029"/>
                  </a:cubicBezTo>
                  <a:cubicBezTo>
                    <a:pt x="568086" y="581027"/>
                    <a:pt x="575981" y="588509"/>
                    <a:pt x="579123" y="585078"/>
                  </a:cubicBezTo>
                  <a:cubicBezTo>
                    <a:pt x="582264" y="581647"/>
                    <a:pt x="567176" y="572677"/>
                    <a:pt x="566267" y="564658"/>
                  </a:cubicBezTo>
                  <a:cubicBezTo>
                    <a:pt x="565358" y="556639"/>
                    <a:pt x="548658" y="554613"/>
                    <a:pt x="539233" y="557135"/>
                  </a:cubicBezTo>
                  <a:cubicBezTo>
                    <a:pt x="530387" y="559185"/>
                    <a:pt x="521128" y="558193"/>
                    <a:pt x="512902" y="554324"/>
                  </a:cubicBezTo>
                  <a:cubicBezTo>
                    <a:pt x="506288" y="551182"/>
                    <a:pt x="506908" y="559946"/>
                    <a:pt x="516663" y="562591"/>
                  </a:cubicBezTo>
                  <a:cubicBezTo>
                    <a:pt x="526419" y="565237"/>
                    <a:pt x="521334" y="572636"/>
                    <a:pt x="522905" y="577348"/>
                  </a:cubicBezTo>
                  <a:cubicBezTo>
                    <a:pt x="524476" y="582060"/>
                    <a:pt x="520425" y="592725"/>
                    <a:pt x="514638" y="600910"/>
                  </a:cubicBezTo>
                  <a:cubicBezTo>
                    <a:pt x="508851" y="609094"/>
                    <a:pt x="513067" y="608764"/>
                    <a:pt x="521541" y="608433"/>
                  </a:cubicBezTo>
                  <a:cubicBezTo>
                    <a:pt x="530015" y="608102"/>
                    <a:pt x="529395" y="619098"/>
                    <a:pt x="529395" y="627282"/>
                  </a:cubicBezTo>
                  <a:cubicBezTo>
                    <a:pt x="529395" y="635467"/>
                    <a:pt x="522781" y="637616"/>
                    <a:pt x="522781" y="643610"/>
                  </a:cubicBezTo>
                  <a:cubicBezTo>
                    <a:pt x="522781" y="649604"/>
                    <a:pt x="515878" y="640758"/>
                    <a:pt x="513687" y="643279"/>
                  </a:cubicBezTo>
                  <a:cubicBezTo>
                    <a:pt x="511496" y="645801"/>
                    <a:pt x="508685" y="642039"/>
                    <a:pt x="507446" y="636996"/>
                  </a:cubicBezTo>
                  <a:cubicBezTo>
                    <a:pt x="506205" y="631953"/>
                    <a:pt x="493308" y="634805"/>
                    <a:pt x="486074" y="632863"/>
                  </a:cubicBezTo>
                  <a:cubicBezTo>
                    <a:pt x="478841" y="630920"/>
                    <a:pt x="476030" y="634144"/>
                    <a:pt x="472599" y="639476"/>
                  </a:cubicBezTo>
                  <a:cubicBezTo>
                    <a:pt x="469168" y="644809"/>
                    <a:pt x="459082" y="647000"/>
                    <a:pt x="453750" y="647744"/>
                  </a:cubicBezTo>
                  <a:cubicBezTo>
                    <a:pt x="447797" y="648447"/>
                    <a:pt x="438992" y="658739"/>
                    <a:pt x="433329" y="662501"/>
                  </a:cubicBezTo>
                  <a:cubicBezTo>
                    <a:pt x="427666" y="666262"/>
                    <a:pt x="426716" y="673496"/>
                    <a:pt x="434570" y="681020"/>
                  </a:cubicBezTo>
                  <a:cubicBezTo>
                    <a:pt x="442424" y="688543"/>
                    <a:pt x="443994" y="693420"/>
                    <a:pt x="443374" y="697554"/>
                  </a:cubicBezTo>
                  <a:cubicBezTo>
                    <a:pt x="442754" y="701688"/>
                    <a:pt x="421383" y="700365"/>
                    <a:pt x="417952" y="695983"/>
                  </a:cubicBezTo>
                  <a:cubicBezTo>
                    <a:pt x="414522" y="691602"/>
                    <a:pt x="400674" y="690031"/>
                    <a:pt x="395961" y="690940"/>
                  </a:cubicBezTo>
                  <a:cubicBezTo>
                    <a:pt x="391249" y="691850"/>
                    <a:pt x="378393" y="676845"/>
                    <a:pt x="371780" y="676514"/>
                  </a:cubicBezTo>
                  <a:cubicBezTo>
                    <a:pt x="365166" y="676183"/>
                    <a:pt x="361115" y="684368"/>
                    <a:pt x="358924" y="688419"/>
                  </a:cubicBezTo>
                  <a:cubicBezTo>
                    <a:pt x="356733" y="692470"/>
                    <a:pt x="362066" y="693792"/>
                    <a:pt x="365207" y="700820"/>
                  </a:cubicBezTo>
                  <a:cubicBezTo>
                    <a:pt x="368349" y="707847"/>
                    <a:pt x="379964" y="708053"/>
                    <a:pt x="385875" y="708053"/>
                  </a:cubicBezTo>
                  <a:cubicBezTo>
                    <a:pt x="391787" y="708053"/>
                    <a:pt x="389637" y="717147"/>
                    <a:pt x="387777" y="720909"/>
                  </a:cubicBezTo>
                  <a:cubicBezTo>
                    <a:pt x="385917" y="724671"/>
                    <a:pt x="374880" y="727481"/>
                    <a:pt x="371738" y="723430"/>
                  </a:cubicBezTo>
                  <a:cubicBezTo>
                    <a:pt x="368597" y="719380"/>
                    <a:pt x="355204" y="723430"/>
                    <a:pt x="355204" y="718387"/>
                  </a:cubicBezTo>
                  <a:cubicBezTo>
                    <a:pt x="355204" y="713344"/>
                    <a:pt x="345448" y="705987"/>
                    <a:pt x="335734" y="707392"/>
                  </a:cubicBezTo>
                  <a:cubicBezTo>
                    <a:pt x="326021" y="708797"/>
                    <a:pt x="324119" y="702680"/>
                    <a:pt x="324739" y="694991"/>
                  </a:cubicBezTo>
                  <a:cubicBezTo>
                    <a:pt x="325359" y="687303"/>
                    <a:pt x="319407" y="683086"/>
                    <a:pt x="319696" y="679614"/>
                  </a:cubicBezTo>
                  <a:cubicBezTo>
                    <a:pt x="319986" y="676142"/>
                    <a:pt x="315315" y="669239"/>
                    <a:pt x="320357" y="665808"/>
                  </a:cubicBezTo>
                  <a:cubicBezTo>
                    <a:pt x="325400" y="662377"/>
                    <a:pt x="321597" y="657003"/>
                    <a:pt x="321928" y="652291"/>
                  </a:cubicBezTo>
                  <a:cubicBezTo>
                    <a:pt x="322259" y="647578"/>
                    <a:pt x="313661" y="640386"/>
                    <a:pt x="305600" y="640386"/>
                  </a:cubicBezTo>
                  <a:cubicBezTo>
                    <a:pt x="297540" y="640386"/>
                    <a:pt x="299317" y="632532"/>
                    <a:pt x="292745" y="630961"/>
                  </a:cubicBezTo>
                  <a:cubicBezTo>
                    <a:pt x="286172" y="629390"/>
                    <a:pt x="272945" y="618560"/>
                    <a:pt x="272076" y="613683"/>
                  </a:cubicBezTo>
                  <a:cubicBezTo>
                    <a:pt x="271209" y="608805"/>
                    <a:pt x="261081" y="608350"/>
                    <a:pt x="264553" y="606779"/>
                  </a:cubicBezTo>
                  <a:cubicBezTo>
                    <a:pt x="268026" y="605209"/>
                    <a:pt x="275838" y="607399"/>
                    <a:pt x="281501" y="613063"/>
                  </a:cubicBezTo>
                  <a:cubicBezTo>
                    <a:pt x="287164" y="618726"/>
                    <a:pt x="296258" y="623727"/>
                    <a:pt x="311015" y="625464"/>
                  </a:cubicBezTo>
                  <a:cubicBezTo>
                    <a:pt x="325772" y="627200"/>
                    <a:pt x="331684" y="634227"/>
                    <a:pt x="348218" y="637079"/>
                  </a:cubicBezTo>
                  <a:cubicBezTo>
                    <a:pt x="364753" y="639931"/>
                    <a:pt x="374260" y="641791"/>
                    <a:pt x="397822" y="645346"/>
                  </a:cubicBezTo>
                  <a:cubicBezTo>
                    <a:pt x="421383" y="648901"/>
                    <a:pt x="452758" y="624926"/>
                    <a:pt x="459371" y="618354"/>
                  </a:cubicBezTo>
                  <a:cubicBezTo>
                    <a:pt x="465985" y="611781"/>
                    <a:pt x="457470" y="598264"/>
                    <a:pt x="457470" y="593221"/>
                  </a:cubicBezTo>
                  <a:cubicBezTo>
                    <a:pt x="457470" y="588178"/>
                    <a:pt x="446805" y="587600"/>
                    <a:pt x="445069" y="583838"/>
                  </a:cubicBezTo>
                  <a:cubicBezTo>
                    <a:pt x="441514" y="577418"/>
                    <a:pt x="434817" y="573359"/>
                    <a:pt x="427501" y="573173"/>
                  </a:cubicBezTo>
                  <a:cubicBezTo>
                    <a:pt x="418366" y="573173"/>
                    <a:pt x="417126" y="562798"/>
                    <a:pt x="409892" y="563418"/>
                  </a:cubicBezTo>
                  <a:cubicBezTo>
                    <a:pt x="402658" y="564038"/>
                    <a:pt x="397491" y="560276"/>
                    <a:pt x="378807" y="547710"/>
                  </a:cubicBezTo>
                  <a:cubicBezTo>
                    <a:pt x="360123" y="535144"/>
                    <a:pt x="333916" y="526050"/>
                    <a:pt x="329203" y="528241"/>
                  </a:cubicBezTo>
                  <a:cubicBezTo>
                    <a:pt x="324491" y="530431"/>
                    <a:pt x="321349" y="531713"/>
                    <a:pt x="318208" y="527000"/>
                  </a:cubicBezTo>
                  <a:cubicBezTo>
                    <a:pt x="315066" y="522288"/>
                    <a:pt x="307832" y="522867"/>
                    <a:pt x="302831" y="526670"/>
                  </a:cubicBezTo>
                  <a:cubicBezTo>
                    <a:pt x="297829" y="530473"/>
                    <a:pt x="292786" y="523239"/>
                    <a:pt x="283361" y="525430"/>
                  </a:cubicBezTo>
                  <a:cubicBezTo>
                    <a:pt x="273937" y="527621"/>
                    <a:pt x="268935" y="521296"/>
                    <a:pt x="271415" y="518526"/>
                  </a:cubicBezTo>
                  <a:cubicBezTo>
                    <a:pt x="273896" y="515757"/>
                    <a:pt x="287950" y="518196"/>
                    <a:pt x="287123" y="513525"/>
                  </a:cubicBezTo>
                  <a:cubicBezTo>
                    <a:pt x="286296" y="508854"/>
                    <a:pt x="281460" y="513525"/>
                    <a:pt x="272986" y="507862"/>
                  </a:cubicBezTo>
                  <a:cubicBezTo>
                    <a:pt x="264512" y="502199"/>
                    <a:pt x="259800" y="505960"/>
                    <a:pt x="257940" y="510673"/>
                  </a:cubicBezTo>
                  <a:cubicBezTo>
                    <a:pt x="256079" y="515385"/>
                    <a:pt x="249673" y="514104"/>
                    <a:pt x="245043" y="510053"/>
                  </a:cubicBezTo>
                  <a:cubicBezTo>
                    <a:pt x="244588" y="509652"/>
                    <a:pt x="244133" y="509304"/>
                    <a:pt x="243596" y="509019"/>
                  </a:cubicBezTo>
                  <a:cubicBezTo>
                    <a:pt x="242149" y="516873"/>
                    <a:pt x="237519" y="517700"/>
                    <a:pt x="232807" y="516625"/>
                  </a:cubicBezTo>
                  <a:cubicBezTo>
                    <a:pt x="227144" y="515385"/>
                    <a:pt x="221481" y="524892"/>
                    <a:pt x="215239" y="524892"/>
                  </a:cubicBezTo>
                  <a:cubicBezTo>
                    <a:pt x="208418" y="525843"/>
                    <a:pt x="202755" y="530688"/>
                    <a:pt x="200771" y="537293"/>
                  </a:cubicBezTo>
                  <a:cubicBezTo>
                    <a:pt x="199532" y="542956"/>
                    <a:pt x="192504" y="539815"/>
                    <a:pt x="192504" y="543576"/>
                  </a:cubicBezTo>
                  <a:cubicBezTo>
                    <a:pt x="192959" y="547615"/>
                    <a:pt x="191843" y="551674"/>
                    <a:pt x="189363" y="554902"/>
                  </a:cubicBezTo>
                  <a:cubicBezTo>
                    <a:pt x="186221" y="558664"/>
                    <a:pt x="189363" y="560566"/>
                    <a:pt x="192504" y="566807"/>
                  </a:cubicBezTo>
                  <a:cubicBezTo>
                    <a:pt x="195646" y="573049"/>
                    <a:pt x="202549" y="572470"/>
                    <a:pt x="205691" y="574372"/>
                  </a:cubicBezTo>
                  <a:cubicBezTo>
                    <a:pt x="208832" y="576273"/>
                    <a:pt x="220737" y="586277"/>
                    <a:pt x="220737" y="590038"/>
                  </a:cubicBezTo>
                  <a:cubicBezTo>
                    <a:pt x="220737" y="593800"/>
                    <a:pt x="211354" y="603266"/>
                    <a:pt x="207592" y="605787"/>
                  </a:cubicBezTo>
                  <a:cubicBezTo>
                    <a:pt x="203830" y="608309"/>
                    <a:pt x="198787" y="614551"/>
                    <a:pt x="201267" y="618188"/>
                  </a:cubicBezTo>
                  <a:cubicBezTo>
                    <a:pt x="203747" y="621826"/>
                    <a:pt x="214454" y="637658"/>
                    <a:pt x="221357" y="650224"/>
                  </a:cubicBezTo>
                  <a:cubicBezTo>
                    <a:pt x="228260" y="662790"/>
                    <a:pt x="218877" y="657127"/>
                    <a:pt x="214454" y="662625"/>
                  </a:cubicBezTo>
                  <a:cubicBezTo>
                    <a:pt x="210031" y="668123"/>
                    <a:pt x="216355" y="675232"/>
                    <a:pt x="217596" y="679159"/>
                  </a:cubicBezTo>
                  <a:cubicBezTo>
                    <a:pt x="218835" y="683086"/>
                    <a:pt x="211974" y="682301"/>
                    <a:pt x="212593" y="685401"/>
                  </a:cubicBezTo>
                  <a:cubicBezTo>
                    <a:pt x="213214" y="688501"/>
                    <a:pt x="222638" y="689824"/>
                    <a:pt x="223259" y="692346"/>
                  </a:cubicBezTo>
                  <a:cubicBezTo>
                    <a:pt x="223879" y="694867"/>
                    <a:pt x="216975" y="697967"/>
                    <a:pt x="220117" y="703010"/>
                  </a:cubicBezTo>
                  <a:cubicBezTo>
                    <a:pt x="223259" y="708053"/>
                    <a:pt x="230782" y="708012"/>
                    <a:pt x="231402" y="714295"/>
                  </a:cubicBezTo>
                  <a:cubicBezTo>
                    <a:pt x="232022" y="720578"/>
                    <a:pt x="217596" y="721198"/>
                    <a:pt x="218257" y="726241"/>
                  </a:cubicBezTo>
                  <a:cubicBezTo>
                    <a:pt x="218918" y="731284"/>
                    <a:pt x="237065" y="737526"/>
                    <a:pt x="245249" y="746909"/>
                  </a:cubicBezTo>
                  <a:cubicBezTo>
                    <a:pt x="253434" y="756293"/>
                    <a:pt x="252773" y="758856"/>
                    <a:pt x="250912" y="763857"/>
                  </a:cubicBezTo>
                  <a:cubicBezTo>
                    <a:pt x="247110" y="773985"/>
                    <a:pt x="224498" y="782707"/>
                    <a:pt x="219497" y="793992"/>
                  </a:cubicBezTo>
                  <a:cubicBezTo>
                    <a:pt x="214495" y="805276"/>
                    <a:pt x="195646" y="811559"/>
                    <a:pt x="186841" y="820364"/>
                  </a:cubicBezTo>
                  <a:cubicBezTo>
                    <a:pt x="183079" y="824337"/>
                    <a:pt x="179690" y="828656"/>
                    <a:pt x="176714" y="833261"/>
                  </a:cubicBezTo>
                  <a:cubicBezTo>
                    <a:pt x="179773" y="832517"/>
                    <a:pt x="182749" y="831463"/>
                    <a:pt x="185601" y="830119"/>
                  </a:cubicBezTo>
                  <a:cubicBezTo>
                    <a:pt x="190603" y="827598"/>
                    <a:pt x="193869" y="839834"/>
                    <a:pt x="199077" y="843926"/>
                  </a:cubicBezTo>
                  <a:cubicBezTo>
                    <a:pt x="204285" y="848018"/>
                    <a:pt x="214164" y="844215"/>
                    <a:pt x="217596" y="848059"/>
                  </a:cubicBezTo>
                  <a:cubicBezTo>
                    <a:pt x="221026" y="851904"/>
                    <a:pt x="214784" y="852193"/>
                    <a:pt x="207592" y="850870"/>
                  </a:cubicBezTo>
                  <a:cubicBezTo>
                    <a:pt x="200399" y="849548"/>
                    <a:pt x="198457" y="854012"/>
                    <a:pt x="187172" y="857773"/>
                  </a:cubicBezTo>
                  <a:cubicBezTo>
                    <a:pt x="178905" y="860584"/>
                    <a:pt x="179566" y="863560"/>
                    <a:pt x="176714" y="866041"/>
                  </a:cubicBezTo>
                  <a:cubicBezTo>
                    <a:pt x="181798" y="873440"/>
                    <a:pt x="175019" y="874308"/>
                    <a:pt x="172580" y="879971"/>
                  </a:cubicBezTo>
                  <a:cubicBezTo>
                    <a:pt x="170142" y="885634"/>
                    <a:pt x="165967" y="887040"/>
                    <a:pt x="165511" y="890801"/>
                  </a:cubicBezTo>
                  <a:cubicBezTo>
                    <a:pt x="165594" y="894972"/>
                    <a:pt x="166049" y="899122"/>
                    <a:pt x="166917" y="903202"/>
                  </a:cubicBezTo>
                  <a:cubicBezTo>
                    <a:pt x="167041" y="907427"/>
                    <a:pt x="168736" y="911457"/>
                    <a:pt x="171630" y="914528"/>
                  </a:cubicBezTo>
                  <a:cubicBezTo>
                    <a:pt x="174936" y="919240"/>
                    <a:pt x="168777" y="919240"/>
                    <a:pt x="165967" y="921597"/>
                  </a:cubicBezTo>
                  <a:cubicBezTo>
                    <a:pt x="163155" y="923953"/>
                    <a:pt x="165015" y="929120"/>
                    <a:pt x="168777" y="932882"/>
                  </a:cubicBezTo>
                  <a:cubicBezTo>
                    <a:pt x="172001" y="935907"/>
                    <a:pt x="172952" y="940632"/>
                    <a:pt x="171134" y="944662"/>
                  </a:cubicBezTo>
                  <a:cubicBezTo>
                    <a:pt x="169728" y="947969"/>
                    <a:pt x="174440" y="953632"/>
                    <a:pt x="177747" y="957063"/>
                  </a:cubicBezTo>
                  <a:cubicBezTo>
                    <a:pt x="181054" y="960494"/>
                    <a:pt x="180558" y="969464"/>
                    <a:pt x="183369" y="971655"/>
                  </a:cubicBezTo>
                  <a:cubicBezTo>
                    <a:pt x="186262" y="974726"/>
                    <a:pt x="190603" y="975991"/>
                    <a:pt x="194695" y="974962"/>
                  </a:cubicBezTo>
                  <a:cubicBezTo>
                    <a:pt x="199118" y="973581"/>
                    <a:pt x="203830" y="975859"/>
                    <a:pt x="205525" y="980170"/>
                  </a:cubicBezTo>
                  <a:cubicBezTo>
                    <a:pt x="207881" y="984304"/>
                    <a:pt x="211643" y="982485"/>
                    <a:pt x="216851" y="980170"/>
                  </a:cubicBezTo>
                  <a:cubicBezTo>
                    <a:pt x="222060" y="977855"/>
                    <a:pt x="233758" y="984304"/>
                    <a:pt x="236610" y="985792"/>
                  </a:cubicBezTo>
                  <a:cubicBezTo>
                    <a:pt x="239462" y="987280"/>
                    <a:pt x="238015" y="995217"/>
                    <a:pt x="238470" y="1000384"/>
                  </a:cubicBezTo>
                  <a:cubicBezTo>
                    <a:pt x="238925" y="1005551"/>
                    <a:pt x="235659" y="1012165"/>
                    <a:pt x="240868" y="1015471"/>
                  </a:cubicBezTo>
                  <a:cubicBezTo>
                    <a:pt x="246076" y="1018778"/>
                    <a:pt x="244629" y="1026302"/>
                    <a:pt x="250747" y="1028658"/>
                  </a:cubicBezTo>
                  <a:cubicBezTo>
                    <a:pt x="256865" y="1031014"/>
                    <a:pt x="259221" y="1039488"/>
                    <a:pt x="263148" y="1040439"/>
                  </a:cubicBezTo>
                  <a:cubicBezTo>
                    <a:pt x="268397" y="1042290"/>
                    <a:pt x="272655" y="1046205"/>
                    <a:pt x="274929" y="1051269"/>
                  </a:cubicBezTo>
                  <a:cubicBezTo>
                    <a:pt x="275838" y="1055402"/>
                    <a:pt x="268315" y="1059247"/>
                    <a:pt x="264057" y="1061148"/>
                  </a:cubicBezTo>
                  <a:cubicBezTo>
                    <a:pt x="259800" y="1063050"/>
                    <a:pt x="251657" y="1055485"/>
                    <a:pt x="249011" y="1058792"/>
                  </a:cubicBezTo>
                  <a:cubicBezTo>
                    <a:pt x="246365" y="1062099"/>
                    <a:pt x="249962" y="1068217"/>
                    <a:pt x="252318" y="1078592"/>
                  </a:cubicBezTo>
                  <a:cubicBezTo>
                    <a:pt x="254674" y="1088967"/>
                    <a:pt x="256451" y="1089877"/>
                    <a:pt x="261246" y="1089877"/>
                  </a:cubicBezTo>
                  <a:cubicBezTo>
                    <a:pt x="266042" y="1089877"/>
                    <a:pt x="267860" y="1086570"/>
                    <a:pt x="271167" y="1084710"/>
                  </a:cubicBezTo>
                  <a:cubicBezTo>
                    <a:pt x="274474" y="1082850"/>
                    <a:pt x="281997" y="1085619"/>
                    <a:pt x="285263" y="1084214"/>
                  </a:cubicBezTo>
                  <a:cubicBezTo>
                    <a:pt x="288528" y="1082808"/>
                    <a:pt x="300351" y="1082354"/>
                    <a:pt x="302707" y="1086115"/>
                  </a:cubicBezTo>
                  <a:cubicBezTo>
                    <a:pt x="305063" y="1089877"/>
                    <a:pt x="307419" y="1098805"/>
                    <a:pt x="305518" y="1102112"/>
                  </a:cubicBezTo>
                  <a:cubicBezTo>
                    <a:pt x="303616" y="1105419"/>
                    <a:pt x="307874" y="1109181"/>
                    <a:pt x="310230" y="1113893"/>
                  </a:cubicBezTo>
                  <a:cubicBezTo>
                    <a:pt x="312586" y="1118605"/>
                    <a:pt x="322631" y="1116249"/>
                    <a:pt x="325772" y="1117655"/>
                  </a:cubicBezTo>
                  <a:cubicBezTo>
                    <a:pt x="328914" y="1119060"/>
                    <a:pt x="336602" y="1129436"/>
                    <a:pt x="335197" y="1134189"/>
                  </a:cubicBezTo>
                  <a:cubicBezTo>
                    <a:pt x="333792" y="1138943"/>
                    <a:pt x="339909" y="1139852"/>
                    <a:pt x="343217" y="1138323"/>
                  </a:cubicBezTo>
                  <a:cubicBezTo>
                    <a:pt x="346523" y="1136793"/>
                    <a:pt x="349789" y="1140679"/>
                    <a:pt x="353551" y="1143035"/>
                  </a:cubicBezTo>
                  <a:cubicBezTo>
                    <a:pt x="356981" y="1145106"/>
                    <a:pt x="361363" y="1144722"/>
                    <a:pt x="364381" y="1142084"/>
                  </a:cubicBezTo>
                  <a:cubicBezTo>
                    <a:pt x="368142" y="1139770"/>
                    <a:pt x="374260" y="1137951"/>
                    <a:pt x="376161" y="1141175"/>
                  </a:cubicBezTo>
                  <a:cubicBezTo>
                    <a:pt x="378063" y="1144399"/>
                    <a:pt x="385586" y="1150600"/>
                    <a:pt x="385586" y="1152460"/>
                  </a:cubicBezTo>
                  <a:cubicBezTo>
                    <a:pt x="385586" y="1154320"/>
                    <a:pt x="397367" y="1152460"/>
                    <a:pt x="402989" y="1155312"/>
                  </a:cubicBezTo>
                  <a:cubicBezTo>
                    <a:pt x="408610" y="1158164"/>
                    <a:pt x="414769" y="1156718"/>
                    <a:pt x="420887" y="1160024"/>
                  </a:cubicBezTo>
                  <a:cubicBezTo>
                    <a:pt x="427005" y="1163331"/>
                    <a:pt x="432668" y="1163786"/>
                    <a:pt x="433288" y="1167548"/>
                  </a:cubicBezTo>
                  <a:cubicBezTo>
                    <a:pt x="433908" y="1171309"/>
                    <a:pt x="427170" y="1174616"/>
                    <a:pt x="427170" y="1176476"/>
                  </a:cubicBezTo>
                  <a:cubicBezTo>
                    <a:pt x="427170" y="1178336"/>
                    <a:pt x="432379" y="1179783"/>
                    <a:pt x="432379" y="1182594"/>
                  </a:cubicBezTo>
                  <a:cubicBezTo>
                    <a:pt x="432379" y="1185405"/>
                    <a:pt x="425765" y="1185446"/>
                    <a:pt x="424856" y="1187802"/>
                  </a:cubicBezTo>
                  <a:cubicBezTo>
                    <a:pt x="423946" y="1190159"/>
                    <a:pt x="428617" y="1193424"/>
                    <a:pt x="429527" y="1195780"/>
                  </a:cubicBezTo>
                  <a:cubicBezTo>
                    <a:pt x="430436" y="1198136"/>
                    <a:pt x="425765" y="1206156"/>
                    <a:pt x="425765" y="1208512"/>
                  </a:cubicBezTo>
                  <a:cubicBezTo>
                    <a:pt x="425765" y="1210868"/>
                    <a:pt x="411669" y="1208016"/>
                    <a:pt x="408362" y="1208016"/>
                  </a:cubicBezTo>
                  <a:cubicBezTo>
                    <a:pt x="405055" y="1208016"/>
                    <a:pt x="395176" y="1218887"/>
                    <a:pt x="391828" y="1219342"/>
                  </a:cubicBezTo>
                  <a:cubicBezTo>
                    <a:pt x="388480" y="1219797"/>
                    <a:pt x="390340" y="1224964"/>
                    <a:pt x="391373" y="1229387"/>
                  </a:cubicBezTo>
                  <a:cubicBezTo>
                    <a:pt x="401501" y="1227485"/>
                    <a:pt x="412041" y="1226659"/>
                    <a:pt x="413033" y="1228932"/>
                  </a:cubicBezTo>
                  <a:cubicBezTo>
                    <a:pt x="414894" y="1232694"/>
                    <a:pt x="391042" y="1242738"/>
                    <a:pt x="386661" y="1244309"/>
                  </a:cubicBezTo>
                  <a:cubicBezTo>
                    <a:pt x="382279" y="1245880"/>
                    <a:pt x="394928" y="1252576"/>
                    <a:pt x="394928" y="1256214"/>
                  </a:cubicBezTo>
                  <a:cubicBezTo>
                    <a:pt x="394928" y="1259852"/>
                    <a:pt x="381122" y="1260926"/>
                    <a:pt x="382527" y="1268615"/>
                  </a:cubicBezTo>
                  <a:cubicBezTo>
                    <a:pt x="383933" y="1276303"/>
                    <a:pt x="378146" y="1277750"/>
                    <a:pt x="370912" y="1277750"/>
                  </a:cubicBezTo>
                  <a:cubicBezTo>
                    <a:pt x="363678" y="1277750"/>
                    <a:pt x="361818" y="1282132"/>
                    <a:pt x="365290" y="1282752"/>
                  </a:cubicBezTo>
                  <a:cubicBezTo>
                    <a:pt x="368762" y="1283372"/>
                    <a:pt x="368390" y="1292797"/>
                    <a:pt x="381824" y="1296269"/>
                  </a:cubicBezTo>
                  <a:cubicBezTo>
                    <a:pt x="395259" y="1299741"/>
                    <a:pt x="409768" y="1312266"/>
                    <a:pt x="421383" y="1324832"/>
                  </a:cubicBezTo>
                  <a:cubicBezTo>
                    <a:pt x="422995" y="1326539"/>
                    <a:pt x="424856" y="1328003"/>
                    <a:pt x="426923" y="1329173"/>
                  </a:cubicBezTo>
                  <a:cubicBezTo>
                    <a:pt x="429361" y="1327511"/>
                    <a:pt x="432048" y="1326254"/>
                    <a:pt x="434900" y="1325452"/>
                  </a:cubicBezTo>
                  <a:cubicBezTo>
                    <a:pt x="443953" y="1325337"/>
                    <a:pt x="452799" y="1327961"/>
                    <a:pt x="460322" y="1332975"/>
                  </a:cubicBezTo>
                  <a:cubicBezTo>
                    <a:pt x="466936" y="1337688"/>
                    <a:pt x="490456" y="1332066"/>
                    <a:pt x="493391" y="1335828"/>
                  </a:cubicBezTo>
                  <a:cubicBezTo>
                    <a:pt x="496326" y="1339589"/>
                    <a:pt x="501906" y="1344302"/>
                    <a:pt x="506619" y="1344302"/>
                  </a:cubicBezTo>
                  <a:cubicBezTo>
                    <a:pt x="511331" y="1344302"/>
                    <a:pt x="516002" y="1353726"/>
                    <a:pt x="519764" y="1350874"/>
                  </a:cubicBezTo>
                  <a:cubicBezTo>
                    <a:pt x="523525" y="1348022"/>
                    <a:pt x="537662" y="1348063"/>
                    <a:pt x="541465" y="1348063"/>
                  </a:cubicBezTo>
                  <a:cubicBezTo>
                    <a:pt x="545268" y="1348063"/>
                    <a:pt x="545227" y="1350874"/>
                    <a:pt x="548988" y="1350874"/>
                  </a:cubicBezTo>
                  <a:cubicBezTo>
                    <a:pt x="552750" y="1350874"/>
                    <a:pt x="552750" y="1365011"/>
                    <a:pt x="555561" y="1364102"/>
                  </a:cubicBezTo>
                  <a:cubicBezTo>
                    <a:pt x="558372" y="1363192"/>
                    <a:pt x="568747" y="1372369"/>
                    <a:pt x="575361" y="1373485"/>
                  </a:cubicBezTo>
                  <a:cubicBezTo>
                    <a:pt x="581974" y="1374601"/>
                    <a:pt x="588547" y="1385886"/>
                    <a:pt x="591358" y="1384811"/>
                  </a:cubicBezTo>
                  <a:cubicBezTo>
                    <a:pt x="594169" y="1383737"/>
                    <a:pt x="598881" y="1389524"/>
                    <a:pt x="600783" y="1384811"/>
                  </a:cubicBezTo>
                  <a:cubicBezTo>
                    <a:pt x="602684" y="1380099"/>
                    <a:pt x="611861" y="1382496"/>
                    <a:pt x="614465" y="1374766"/>
                  </a:cubicBezTo>
                  <a:cubicBezTo>
                    <a:pt x="602560" y="1360133"/>
                    <a:pt x="589663" y="1343971"/>
                    <a:pt x="590118" y="1337564"/>
                  </a:cubicBezTo>
                  <a:cubicBezTo>
                    <a:pt x="590738" y="1326899"/>
                    <a:pt x="595120" y="1319996"/>
                    <a:pt x="581851" y="1308628"/>
                  </a:cubicBezTo>
                  <a:cubicBezTo>
                    <a:pt x="568582" y="1297261"/>
                    <a:pt x="583132" y="1289779"/>
                    <a:pt x="592557" y="1277833"/>
                  </a:cubicBezTo>
                  <a:cubicBezTo>
                    <a:pt x="600824" y="1267168"/>
                    <a:pt x="618847" y="1262538"/>
                    <a:pt x="630214" y="1254933"/>
                  </a:cubicBezTo>
                  <a:cubicBezTo>
                    <a:pt x="628065" y="1253345"/>
                    <a:pt x="625750" y="1251960"/>
                    <a:pt x="623311" y="1250799"/>
                  </a:cubicBezTo>
                  <a:cubicBezTo>
                    <a:pt x="615044" y="1247037"/>
                    <a:pt x="611985" y="1243276"/>
                    <a:pt x="618599" y="1241374"/>
                  </a:cubicBezTo>
                  <a:cubicBezTo>
                    <a:pt x="625213" y="1239473"/>
                    <a:pt x="622360" y="1235753"/>
                    <a:pt x="615788" y="1228188"/>
                  </a:cubicBezTo>
                  <a:cubicBezTo>
                    <a:pt x="609215" y="1220623"/>
                    <a:pt x="606363" y="1213142"/>
                    <a:pt x="602560" y="1213142"/>
                  </a:cubicBezTo>
                  <a:cubicBezTo>
                    <a:pt x="597517" y="1212559"/>
                    <a:pt x="592433" y="1212881"/>
                    <a:pt x="587514" y="1214092"/>
                  </a:cubicBezTo>
                  <a:cubicBezTo>
                    <a:pt x="581851" y="1215952"/>
                    <a:pt x="582802" y="1209380"/>
                    <a:pt x="583752" y="1202766"/>
                  </a:cubicBezTo>
                  <a:cubicBezTo>
                    <a:pt x="584703" y="1196152"/>
                    <a:pt x="573377" y="1197103"/>
                    <a:pt x="571351" y="1194499"/>
                  </a:cubicBezTo>
                  <a:cubicBezTo>
                    <a:pt x="569326" y="1191895"/>
                    <a:pt x="574162" y="1182098"/>
                    <a:pt x="576064" y="1181313"/>
                  </a:cubicBezTo>
                  <a:cubicBezTo>
                    <a:pt x="577965" y="1180527"/>
                    <a:pt x="583587" y="1177551"/>
                    <a:pt x="583587" y="1174740"/>
                  </a:cubicBezTo>
                  <a:cubicBezTo>
                    <a:pt x="583587" y="1171929"/>
                    <a:pt x="573211" y="1170937"/>
                    <a:pt x="576973" y="1164365"/>
                  </a:cubicBezTo>
                  <a:cubicBezTo>
                    <a:pt x="580735" y="1157792"/>
                    <a:pt x="588299" y="1157751"/>
                    <a:pt x="588299" y="1151179"/>
                  </a:cubicBezTo>
                  <a:cubicBezTo>
                    <a:pt x="588299" y="1144606"/>
                    <a:pt x="593921" y="1138778"/>
                    <a:pt x="600700" y="1143655"/>
                  </a:cubicBezTo>
                  <a:cubicBezTo>
                    <a:pt x="607479" y="1148533"/>
                    <a:pt x="610125" y="1160603"/>
                    <a:pt x="617648" y="1157751"/>
                  </a:cubicBezTo>
                  <a:cubicBezTo>
                    <a:pt x="625171" y="1154899"/>
                    <a:pt x="620459" y="1148368"/>
                    <a:pt x="619550" y="1144606"/>
                  </a:cubicBezTo>
                  <a:cubicBezTo>
                    <a:pt x="618640" y="1140844"/>
                    <a:pt x="616697" y="1135181"/>
                    <a:pt x="625171" y="1133280"/>
                  </a:cubicBezTo>
                  <a:cubicBezTo>
                    <a:pt x="633645" y="1131378"/>
                    <a:pt x="629884" y="1122904"/>
                    <a:pt x="636497" y="1122904"/>
                  </a:cubicBezTo>
                  <a:cubicBezTo>
                    <a:pt x="643111" y="1122904"/>
                    <a:pt x="655346" y="1114637"/>
                    <a:pt x="659108" y="1112570"/>
                  </a:cubicBezTo>
                  <a:cubicBezTo>
                    <a:pt x="662870" y="1110504"/>
                    <a:pt x="671509" y="1105957"/>
                    <a:pt x="675105" y="1107858"/>
                  </a:cubicBezTo>
                  <a:cubicBezTo>
                    <a:pt x="678701" y="1109759"/>
                    <a:pt x="683579" y="1114430"/>
                    <a:pt x="686431" y="1107858"/>
                  </a:cubicBezTo>
                  <a:cubicBezTo>
                    <a:pt x="689284" y="1101286"/>
                    <a:pt x="700527" y="1104096"/>
                    <a:pt x="701478" y="1107858"/>
                  </a:cubicBezTo>
                  <a:cubicBezTo>
                    <a:pt x="702428" y="1111620"/>
                    <a:pt x="720327" y="1111620"/>
                    <a:pt x="725949" y="1115381"/>
                  </a:cubicBezTo>
                  <a:cubicBezTo>
                    <a:pt x="731571" y="1119143"/>
                    <a:pt x="743848" y="1126666"/>
                    <a:pt x="743848" y="1130469"/>
                  </a:cubicBezTo>
                  <a:cubicBezTo>
                    <a:pt x="743848" y="1134272"/>
                    <a:pt x="749511" y="1139894"/>
                    <a:pt x="749511" y="1133280"/>
                  </a:cubicBezTo>
                  <a:cubicBezTo>
                    <a:pt x="749511" y="1126666"/>
                    <a:pt x="754223" y="1128568"/>
                    <a:pt x="761911" y="1133280"/>
                  </a:cubicBezTo>
                  <a:cubicBezTo>
                    <a:pt x="769600" y="1137992"/>
                    <a:pt x="779810" y="1136091"/>
                    <a:pt x="781712" y="1131378"/>
                  </a:cubicBezTo>
                  <a:cubicBezTo>
                    <a:pt x="783613" y="1126666"/>
                    <a:pt x="797709" y="1121044"/>
                    <a:pt x="802380" y="1124806"/>
                  </a:cubicBezTo>
                  <a:cubicBezTo>
                    <a:pt x="807051" y="1128568"/>
                    <a:pt x="808952" y="1131378"/>
                    <a:pt x="814781" y="1125757"/>
                  </a:cubicBezTo>
                  <a:cubicBezTo>
                    <a:pt x="820609" y="1120135"/>
                    <a:pt x="833630" y="1121044"/>
                    <a:pt x="835449" y="1126666"/>
                  </a:cubicBezTo>
                  <a:cubicBezTo>
                    <a:pt x="837267" y="1132288"/>
                    <a:pt x="843923" y="1133280"/>
                    <a:pt x="849586" y="1133280"/>
                  </a:cubicBezTo>
                  <a:cubicBezTo>
                    <a:pt x="855249" y="1133280"/>
                    <a:pt x="856200" y="1141547"/>
                    <a:pt x="859961" y="1139894"/>
                  </a:cubicBezTo>
                  <a:cubicBezTo>
                    <a:pt x="863723" y="1138240"/>
                    <a:pt x="862772" y="1128568"/>
                    <a:pt x="867484" y="1129518"/>
                  </a:cubicBezTo>
                  <a:cubicBezTo>
                    <a:pt x="872197" y="1130469"/>
                    <a:pt x="875959" y="1136091"/>
                    <a:pt x="883482" y="1136091"/>
                  </a:cubicBezTo>
                  <a:cubicBezTo>
                    <a:pt x="891005" y="1136091"/>
                    <a:pt x="896668" y="1134231"/>
                    <a:pt x="896668" y="1128568"/>
                  </a:cubicBezTo>
                  <a:cubicBezTo>
                    <a:pt x="896668" y="1122904"/>
                    <a:pt x="895758" y="1113521"/>
                    <a:pt x="891046" y="1113521"/>
                  </a:cubicBezTo>
                  <a:cubicBezTo>
                    <a:pt x="886334" y="1113521"/>
                    <a:pt x="881622" y="1108809"/>
                    <a:pt x="875959" y="1108809"/>
                  </a:cubicBezTo>
                  <a:cubicBezTo>
                    <a:pt x="870295" y="1108809"/>
                    <a:pt x="864673" y="1099384"/>
                    <a:pt x="870295" y="1097483"/>
                  </a:cubicBezTo>
                  <a:cubicBezTo>
                    <a:pt x="875917" y="1095581"/>
                    <a:pt x="885383" y="1090910"/>
                    <a:pt x="883482" y="1086198"/>
                  </a:cubicBezTo>
                  <a:cubicBezTo>
                    <a:pt x="881580" y="1081485"/>
                    <a:pt x="879720" y="1072061"/>
                    <a:pt x="887243" y="1071110"/>
                  </a:cubicBezTo>
                  <a:cubicBezTo>
                    <a:pt x="894766" y="1070159"/>
                    <a:pt x="910805" y="1070159"/>
                    <a:pt x="909854" y="1067349"/>
                  </a:cubicBezTo>
                  <a:cubicBezTo>
                    <a:pt x="908904" y="1064538"/>
                    <a:pt x="893857" y="1062636"/>
                    <a:pt x="891046" y="1057924"/>
                  </a:cubicBezTo>
                  <a:cubicBezTo>
                    <a:pt x="888235" y="1053211"/>
                    <a:pt x="887243" y="1041927"/>
                    <a:pt x="890095" y="1040025"/>
                  </a:cubicBezTo>
                  <a:cubicBezTo>
                    <a:pt x="892948" y="1038124"/>
                    <a:pt x="902496" y="1040976"/>
                    <a:pt x="907994" y="1039116"/>
                  </a:cubicBezTo>
                  <a:cubicBezTo>
                    <a:pt x="913492" y="1037256"/>
                    <a:pt x="925893" y="1041927"/>
                    <a:pt x="933416" y="1036264"/>
                  </a:cubicBezTo>
                  <a:cubicBezTo>
                    <a:pt x="940939" y="1030600"/>
                    <a:pt x="956978" y="1029691"/>
                    <a:pt x="965451" y="1029691"/>
                  </a:cubicBezTo>
                  <a:cubicBezTo>
                    <a:pt x="973925" y="1029691"/>
                    <a:pt x="980498" y="1024028"/>
                    <a:pt x="987111" y="1023077"/>
                  </a:cubicBezTo>
                  <a:cubicBezTo>
                    <a:pt x="997281" y="1021821"/>
                    <a:pt x="1007325" y="1019927"/>
                    <a:pt x="1017246" y="1017414"/>
                  </a:cubicBezTo>
                  <a:cubicBezTo>
                    <a:pt x="1021958" y="1015554"/>
                    <a:pt x="1047380" y="1011792"/>
                    <a:pt x="1048331" y="1007080"/>
                  </a:cubicBezTo>
                  <a:cubicBezTo>
                    <a:pt x="1049281" y="1002368"/>
                    <a:pt x="1069495" y="998606"/>
                    <a:pt x="1074703" y="1000962"/>
                  </a:cubicBezTo>
                  <a:cubicBezTo>
                    <a:pt x="1079912" y="1003318"/>
                    <a:pt x="1086484" y="1005096"/>
                    <a:pt x="1091238" y="1003318"/>
                  </a:cubicBezTo>
                  <a:cubicBezTo>
                    <a:pt x="1095992" y="1001541"/>
                    <a:pt x="1105871" y="1006584"/>
                    <a:pt x="1104920" y="1011586"/>
                  </a:cubicBezTo>
                  <a:cubicBezTo>
                    <a:pt x="1103969" y="1016588"/>
                    <a:pt x="1109054" y="1022416"/>
                    <a:pt x="1108682" y="1026632"/>
                  </a:cubicBezTo>
                  <a:cubicBezTo>
                    <a:pt x="1108310" y="1030848"/>
                    <a:pt x="1103515" y="1032295"/>
                    <a:pt x="1106326" y="1035602"/>
                  </a:cubicBezTo>
                  <a:cubicBezTo>
                    <a:pt x="1109136" y="1038909"/>
                    <a:pt x="1121868" y="1036553"/>
                    <a:pt x="1125629" y="1032295"/>
                  </a:cubicBezTo>
                  <a:cubicBezTo>
                    <a:pt x="1129391" y="1028038"/>
                    <a:pt x="1133649" y="1034197"/>
                    <a:pt x="1133649" y="1037462"/>
                  </a:cubicBezTo>
                  <a:cubicBezTo>
                    <a:pt x="1133649" y="1040728"/>
                    <a:pt x="1139767" y="1043125"/>
                    <a:pt x="1139767" y="1038909"/>
                  </a:cubicBezTo>
                  <a:cubicBezTo>
                    <a:pt x="1139767" y="1034693"/>
                    <a:pt x="1147290" y="1037462"/>
                    <a:pt x="1149646" y="1040315"/>
                  </a:cubicBezTo>
                  <a:cubicBezTo>
                    <a:pt x="1152002" y="1043167"/>
                    <a:pt x="1160972" y="1037008"/>
                    <a:pt x="1160972" y="1041720"/>
                  </a:cubicBezTo>
                  <a:cubicBezTo>
                    <a:pt x="1160972" y="1046432"/>
                    <a:pt x="1147786" y="1050194"/>
                    <a:pt x="1153408" y="1055361"/>
                  </a:cubicBezTo>
                  <a:cubicBezTo>
                    <a:pt x="1159029" y="1060528"/>
                    <a:pt x="1162377" y="1049243"/>
                    <a:pt x="1169446" y="1051599"/>
                  </a:cubicBezTo>
                  <a:cubicBezTo>
                    <a:pt x="1176515" y="1053955"/>
                    <a:pt x="1185981" y="1043580"/>
                    <a:pt x="1192512" y="1042175"/>
                  </a:cubicBezTo>
                  <a:cubicBezTo>
                    <a:pt x="1199043" y="1040769"/>
                    <a:pt x="1206152" y="1034651"/>
                    <a:pt x="1211816" y="1031345"/>
                  </a:cubicBezTo>
                  <a:cubicBezTo>
                    <a:pt x="1217479" y="1028038"/>
                    <a:pt x="1229714" y="1028988"/>
                    <a:pt x="1225953" y="1032750"/>
                  </a:cubicBezTo>
                  <a:cubicBezTo>
                    <a:pt x="1222191" y="1036512"/>
                    <a:pt x="1217934" y="1043580"/>
                    <a:pt x="1232070" y="1048788"/>
                  </a:cubicBezTo>
                  <a:cubicBezTo>
                    <a:pt x="1246208" y="1053997"/>
                    <a:pt x="1262205" y="1081279"/>
                    <a:pt x="1271133" y="1094920"/>
                  </a:cubicBezTo>
                  <a:cubicBezTo>
                    <a:pt x="1280062" y="1108561"/>
                    <a:pt x="1288577" y="1133073"/>
                    <a:pt x="1293290" y="1133073"/>
                  </a:cubicBezTo>
                  <a:cubicBezTo>
                    <a:pt x="1298002" y="1133073"/>
                    <a:pt x="1299407" y="1120672"/>
                    <a:pt x="1305691" y="1119432"/>
                  </a:cubicBezTo>
                  <a:cubicBezTo>
                    <a:pt x="1311974" y="1118192"/>
                    <a:pt x="1315570" y="1129766"/>
                    <a:pt x="1322225" y="1131172"/>
                  </a:cubicBezTo>
                  <a:cubicBezTo>
                    <a:pt x="1328880" y="1132577"/>
                    <a:pt x="1337768" y="1136380"/>
                    <a:pt x="1342893" y="1134479"/>
                  </a:cubicBezTo>
                  <a:cubicBezTo>
                    <a:pt x="1348019" y="1132577"/>
                    <a:pt x="1359841" y="1126005"/>
                    <a:pt x="1364099" y="1128361"/>
                  </a:cubicBezTo>
                  <a:cubicBezTo>
                    <a:pt x="1368356" y="1130717"/>
                    <a:pt x="1373978" y="1130717"/>
                    <a:pt x="1377739" y="1139687"/>
                  </a:cubicBezTo>
                  <a:cubicBezTo>
                    <a:pt x="1381501" y="1148657"/>
                    <a:pt x="1387164" y="1150517"/>
                    <a:pt x="1390926" y="1150517"/>
                  </a:cubicBezTo>
                  <a:cubicBezTo>
                    <a:pt x="1394688" y="1150517"/>
                    <a:pt x="1395473" y="1154651"/>
                    <a:pt x="1395473" y="1158495"/>
                  </a:cubicBezTo>
                  <a:cubicBezTo>
                    <a:pt x="1395473" y="1162339"/>
                    <a:pt x="1402418" y="1167300"/>
                    <a:pt x="1406179" y="1167300"/>
                  </a:cubicBezTo>
                  <a:cubicBezTo>
                    <a:pt x="1411966" y="1167217"/>
                    <a:pt x="1417712" y="1166155"/>
                    <a:pt x="1423127" y="1164158"/>
                  </a:cubicBezTo>
                  <a:cubicBezTo>
                    <a:pt x="1426227" y="1162298"/>
                    <a:pt x="1430030" y="1160396"/>
                    <a:pt x="1430650" y="1164778"/>
                  </a:cubicBezTo>
                  <a:cubicBezTo>
                    <a:pt x="1431270" y="1169160"/>
                    <a:pt x="1436933" y="1176104"/>
                    <a:pt x="1440695" y="1176104"/>
                  </a:cubicBezTo>
                  <a:cubicBezTo>
                    <a:pt x="1444456" y="1176104"/>
                    <a:pt x="1451980" y="1179246"/>
                    <a:pt x="1452641" y="1176104"/>
                  </a:cubicBezTo>
                  <a:cubicBezTo>
                    <a:pt x="1453302" y="1172963"/>
                    <a:pt x="1463306" y="1171061"/>
                    <a:pt x="1467068" y="1170441"/>
                  </a:cubicBezTo>
                  <a:cubicBezTo>
                    <a:pt x="1470829" y="1169821"/>
                    <a:pt x="1484015" y="1167300"/>
                    <a:pt x="1486537" y="1161637"/>
                  </a:cubicBezTo>
                  <a:cubicBezTo>
                    <a:pt x="1489058" y="1155974"/>
                    <a:pt x="1499723" y="1156015"/>
                    <a:pt x="1503071" y="1152212"/>
                  </a:cubicBezTo>
                  <a:cubicBezTo>
                    <a:pt x="1506419" y="1148409"/>
                    <a:pt x="1514976" y="1146590"/>
                    <a:pt x="1516877" y="1142828"/>
                  </a:cubicBezTo>
                  <a:cubicBezTo>
                    <a:pt x="1518779" y="1139067"/>
                    <a:pt x="1530064" y="1139687"/>
                    <a:pt x="1531345" y="1136545"/>
                  </a:cubicBezTo>
                  <a:cubicBezTo>
                    <a:pt x="1532627" y="1133404"/>
                    <a:pt x="1542010" y="1132784"/>
                    <a:pt x="1546392" y="1134024"/>
                  </a:cubicBezTo>
                  <a:cubicBezTo>
                    <a:pt x="1550774" y="1135264"/>
                    <a:pt x="1572764" y="1139687"/>
                    <a:pt x="1575906" y="1139067"/>
                  </a:cubicBezTo>
                  <a:cubicBezTo>
                    <a:pt x="1579047" y="1138447"/>
                    <a:pt x="1579668" y="1150352"/>
                    <a:pt x="1582809" y="1150972"/>
                  </a:cubicBezTo>
                  <a:cubicBezTo>
                    <a:pt x="1585950" y="1151592"/>
                    <a:pt x="1597277" y="1160396"/>
                    <a:pt x="1600377" y="1157875"/>
                  </a:cubicBezTo>
                  <a:cubicBezTo>
                    <a:pt x="1605296" y="1154192"/>
                    <a:pt x="1611951" y="1153708"/>
                    <a:pt x="1617366" y="1156635"/>
                  </a:cubicBezTo>
                  <a:cubicBezTo>
                    <a:pt x="1623649" y="1160396"/>
                    <a:pt x="1629767" y="1165439"/>
                    <a:pt x="1632413" y="1161017"/>
                  </a:cubicBezTo>
                  <a:cubicBezTo>
                    <a:pt x="1635058" y="1156594"/>
                    <a:pt x="1648120" y="1154733"/>
                    <a:pt x="1650021" y="1152212"/>
                  </a:cubicBezTo>
                  <a:cubicBezTo>
                    <a:pt x="1651923" y="1149690"/>
                    <a:pt x="1653783" y="1142167"/>
                    <a:pt x="1650600" y="1139811"/>
                  </a:cubicBezTo>
                  <a:cubicBezTo>
                    <a:pt x="1647417" y="1137455"/>
                    <a:pt x="1644358" y="1127410"/>
                    <a:pt x="1643077" y="1122202"/>
                  </a:cubicBezTo>
                  <a:cubicBezTo>
                    <a:pt x="1641796" y="1116993"/>
                    <a:pt x="1650600" y="1115919"/>
                    <a:pt x="1651882" y="1111537"/>
                  </a:cubicBezTo>
                  <a:cubicBezTo>
                    <a:pt x="1653163" y="1107155"/>
                    <a:pt x="1660687" y="1106535"/>
                    <a:pt x="1663208" y="1104014"/>
                  </a:cubicBezTo>
                  <a:cubicBezTo>
                    <a:pt x="1665729" y="1101492"/>
                    <a:pt x="1666308" y="1095747"/>
                    <a:pt x="1670731" y="1097111"/>
                  </a:cubicBezTo>
                  <a:cubicBezTo>
                    <a:pt x="1676229" y="1098466"/>
                    <a:pt x="1681479" y="1100583"/>
                    <a:pt x="1686398" y="1103394"/>
                  </a:cubicBezTo>
                  <a:cubicBezTo>
                    <a:pt x="1690448" y="1105597"/>
                    <a:pt x="1694995" y="1106680"/>
                    <a:pt x="1699584" y="1106535"/>
                  </a:cubicBezTo>
                  <a:cubicBezTo>
                    <a:pt x="1705206" y="1107511"/>
                    <a:pt x="1710538" y="1109652"/>
                    <a:pt x="1715292" y="1112818"/>
                  </a:cubicBezTo>
                  <a:cubicBezTo>
                    <a:pt x="1719715" y="1115299"/>
                    <a:pt x="1733521" y="1115299"/>
                    <a:pt x="1735960" y="1119060"/>
                  </a:cubicBezTo>
                  <a:cubicBezTo>
                    <a:pt x="1738398" y="1122822"/>
                    <a:pt x="1735340" y="1133528"/>
                    <a:pt x="1738481" y="1137289"/>
                  </a:cubicBezTo>
                  <a:cubicBezTo>
                    <a:pt x="1741623" y="1141051"/>
                    <a:pt x="1749146" y="1149194"/>
                    <a:pt x="1751668" y="1147334"/>
                  </a:cubicBezTo>
                  <a:cubicBezTo>
                    <a:pt x="1754189" y="1145474"/>
                    <a:pt x="1766094" y="1153617"/>
                    <a:pt x="1770517" y="1152956"/>
                  </a:cubicBezTo>
                  <a:cubicBezTo>
                    <a:pt x="1774940" y="1152295"/>
                    <a:pt x="1781802" y="1145433"/>
                    <a:pt x="1785563" y="1145433"/>
                  </a:cubicBezTo>
                  <a:cubicBezTo>
                    <a:pt x="1789325" y="1145433"/>
                    <a:pt x="1801271" y="1142291"/>
                    <a:pt x="1805033" y="1142953"/>
                  </a:cubicBezTo>
                  <a:cubicBezTo>
                    <a:pt x="1808794" y="1143614"/>
                    <a:pt x="1822600" y="1148574"/>
                    <a:pt x="1824502" y="1147334"/>
                  </a:cubicBezTo>
                  <a:cubicBezTo>
                    <a:pt x="1826404" y="1146094"/>
                    <a:pt x="1838929" y="1147954"/>
                    <a:pt x="1841037" y="1151716"/>
                  </a:cubicBezTo>
                  <a:cubicBezTo>
                    <a:pt x="1843145" y="1155478"/>
                    <a:pt x="1858605" y="1155478"/>
                    <a:pt x="1858605" y="1159983"/>
                  </a:cubicBezTo>
                  <a:cubicBezTo>
                    <a:pt x="1858605" y="1164489"/>
                    <a:pt x="1867409" y="1166886"/>
                    <a:pt x="1869931" y="1171888"/>
                  </a:cubicBezTo>
                  <a:cubicBezTo>
                    <a:pt x="1872452" y="1176890"/>
                    <a:pt x="1893162" y="1173789"/>
                    <a:pt x="1896924" y="1176931"/>
                  </a:cubicBezTo>
                  <a:cubicBezTo>
                    <a:pt x="1900685" y="1180073"/>
                    <a:pt x="1924536" y="1179453"/>
                    <a:pt x="1925197" y="1176931"/>
                  </a:cubicBezTo>
                  <a:cubicBezTo>
                    <a:pt x="1925859" y="1174409"/>
                    <a:pt x="1948428" y="1173169"/>
                    <a:pt x="1952810" y="1170028"/>
                  </a:cubicBezTo>
                  <a:cubicBezTo>
                    <a:pt x="1957192" y="1166886"/>
                    <a:pt x="1969344" y="1168126"/>
                    <a:pt x="1969758" y="1163745"/>
                  </a:cubicBezTo>
                  <a:cubicBezTo>
                    <a:pt x="1970171" y="1159363"/>
                    <a:pt x="1981704" y="1156222"/>
                    <a:pt x="1986706" y="1152419"/>
                  </a:cubicBezTo>
                  <a:cubicBezTo>
                    <a:pt x="1991707" y="1148616"/>
                    <a:pt x="2011838" y="1149277"/>
                    <a:pt x="2013078" y="1153700"/>
                  </a:cubicBezTo>
                  <a:cubicBezTo>
                    <a:pt x="2014318" y="1158123"/>
                    <a:pt x="2026264" y="1159322"/>
                    <a:pt x="2031308" y="1157462"/>
                  </a:cubicBezTo>
                  <a:cubicBezTo>
                    <a:pt x="2036351" y="1155602"/>
                    <a:pt x="2049495" y="1158082"/>
                    <a:pt x="2051397" y="1162505"/>
                  </a:cubicBezTo>
                  <a:cubicBezTo>
                    <a:pt x="2053299" y="1166928"/>
                    <a:pt x="2068345" y="1169408"/>
                    <a:pt x="2072065" y="1168126"/>
                  </a:cubicBezTo>
                  <a:cubicBezTo>
                    <a:pt x="2075785" y="1166845"/>
                    <a:pt x="2087773" y="1158082"/>
                    <a:pt x="2092155" y="1157462"/>
                  </a:cubicBezTo>
                  <a:cubicBezTo>
                    <a:pt x="2096536" y="1156842"/>
                    <a:pt x="2102819" y="1152419"/>
                    <a:pt x="2101580" y="1148037"/>
                  </a:cubicBezTo>
                  <a:cubicBezTo>
                    <a:pt x="2100339" y="1143655"/>
                    <a:pt x="2110384" y="1131089"/>
                    <a:pt x="2111624" y="1126087"/>
                  </a:cubicBezTo>
                  <a:cubicBezTo>
                    <a:pt x="2112864" y="1121086"/>
                    <a:pt x="2121669" y="1107238"/>
                    <a:pt x="2124811" y="1105957"/>
                  </a:cubicBezTo>
                  <a:cubicBezTo>
                    <a:pt x="2127952" y="1104675"/>
                    <a:pt x="2134855" y="1099053"/>
                    <a:pt x="2134235" y="1095292"/>
                  </a:cubicBezTo>
                  <a:cubicBezTo>
                    <a:pt x="2133615" y="1091530"/>
                    <a:pt x="2131713" y="1080245"/>
                    <a:pt x="2127952" y="1080245"/>
                  </a:cubicBezTo>
                  <a:cubicBezTo>
                    <a:pt x="2124190" y="1080245"/>
                    <a:pt x="2117287" y="1080865"/>
                    <a:pt x="2126092" y="1068919"/>
                  </a:cubicBezTo>
                  <a:cubicBezTo>
                    <a:pt x="2134896" y="1056973"/>
                    <a:pt x="2150563" y="1060156"/>
                    <a:pt x="2153084" y="1060156"/>
                  </a:cubicBezTo>
                  <a:cubicBezTo>
                    <a:pt x="2155606" y="1060156"/>
                    <a:pt x="2175695" y="1055113"/>
                    <a:pt x="2184459" y="1057634"/>
                  </a:cubicBezTo>
                  <a:cubicBezTo>
                    <a:pt x="2193222" y="1060156"/>
                    <a:pt x="2198885" y="1056394"/>
                    <a:pt x="2208310" y="1061396"/>
                  </a:cubicBezTo>
                  <a:cubicBezTo>
                    <a:pt x="2217734" y="1066398"/>
                    <a:pt x="2230920" y="1064538"/>
                    <a:pt x="2234062" y="1068919"/>
                  </a:cubicBezTo>
                  <a:cubicBezTo>
                    <a:pt x="2237204" y="1073301"/>
                    <a:pt x="2249770" y="1077187"/>
                    <a:pt x="2247868" y="1084627"/>
                  </a:cubicBezTo>
                  <a:cubicBezTo>
                    <a:pt x="2245967" y="1092068"/>
                    <a:pt x="2254772" y="1087769"/>
                    <a:pt x="2257913" y="1104096"/>
                  </a:cubicBezTo>
                  <a:cubicBezTo>
                    <a:pt x="2261055" y="1120424"/>
                    <a:pt x="2268578" y="1121664"/>
                    <a:pt x="2270314" y="1129188"/>
                  </a:cubicBezTo>
                  <a:cubicBezTo>
                    <a:pt x="2272050" y="1136711"/>
                    <a:pt x="2282260" y="1150558"/>
                    <a:pt x="2280979" y="1154940"/>
                  </a:cubicBezTo>
                  <a:cubicBezTo>
                    <a:pt x="2279697" y="1159322"/>
                    <a:pt x="2278457" y="1166225"/>
                    <a:pt x="2289246" y="1166886"/>
                  </a:cubicBezTo>
                  <a:cubicBezTo>
                    <a:pt x="2300035" y="1167548"/>
                    <a:pt x="2307475" y="1175650"/>
                    <a:pt x="2309914" y="1174409"/>
                  </a:cubicBezTo>
                  <a:cubicBezTo>
                    <a:pt x="2312353" y="1173169"/>
                    <a:pt x="2324961" y="1177551"/>
                    <a:pt x="2331244" y="1183834"/>
                  </a:cubicBezTo>
                  <a:cubicBezTo>
                    <a:pt x="2337527" y="1190117"/>
                    <a:pt x="2346952" y="1186976"/>
                    <a:pt x="2346332" y="1193879"/>
                  </a:cubicBezTo>
                  <a:cubicBezTo>
                    <a:pt x="2345711" y="1200782"/>
                    <a:pt x="2351374" y="1206280"/>
                    <a:pt x="2350713" y="1212067"/>
                  </a:cubicBezTo>
                  <a:cubicBezTo>
                    <a:pt x="2350052" y="1217854"/>
                    <a:pt x="2362659" y="1221533"/>
                    <a:pt x="2371381" y="1220334"/>
                  </a:cubicBezTo>
                  <a:cubicBezTo>
                    <a:pt x="2380103" y="1219135"/>
                    <a:pt x="2386428" y="1223476"/>
                    <a:pt x="2390189" y="1215952"/>
                  </a:cubicBezTo>
                  <a:cubicBezTo>
                    <a:pt x="2393951" y="1208429"/>
                    <a:pt x="2406517" y="1211530"/>
                    <a:pt x="2410857" y="1208388"/>
                  </a:cubicBezTo>
                  <a:cubicBezTo>
                    <a:pt x="2415198" y="1205246"/>
                    <a:pt x="2428425" y="1201485"/>
                    <a:pt x="2427805" y="1212811"/>
                  </a:cubicBezTo>
                  <a:cubicBezTo>
                    <a:pt x="2427185" y="1224137"/>
                    <a:pt x="2434709" y="1226617"/>
                    <a:pt x="2428425" y="1230379"/>
                  </a:cubicBezTo>
                  <a:cubicBezTo>
                    <a:pt x="2422142" y="1234140"/>
                    <a:pt x="2419001" y="1250468"/>
                    <a:pt x="2417141" y="1257371"/>
                  </a:cubicBezTo>
                  <a:cubicBezTo>
                    <a:pt x="2415280" y="1264275"/>
                    <a:pt x="2405815" y="1266176"/>
                    <a:pt x="2404740" y="1273699"/>
                  </a:cubicBezTo>
                  <a:cubicBezTo>
                    <a:pt x="2403665" y="1281222"/>
                    <a:pt x="2394653" y="1281966"/>
                    <a:pt x="2394653" y="1287506"/>
                  </a:cubicBezTo>
                  <a:cubicBezTo>
                    <a:pt x="2394653" y="1293045"/>
                    <a:pt x="2382253" y="1291929"/>
                    <a:pt x="2375846" y="1287506"/>
                  </a:cubicBezTo>
                  <a:cubicBezTo>
                    <a:pt x="2369438" y="1283083"/>
                    <a:pt x="2363445" y="1295773"/>
                    <a:pt x="2358278" y="1295773"/>
                  </a:cubicBezTo>
                  <a:cubicBezTo>
                    <a:pt x="2353111" y="1295773"/>
                    <a:pt x="2353855" y="1306438"/>
                    <a:pt x="2355095" y="1310819"/>
                  </a:cubicBezTo>
                  <a:cubicBezTo>
                    <a:pt x="2356335" y="1315201"/>
                    <a:pt x="2353234" y="1320864"/>
                    <a:pt x="2356376" y="1328429"/>
                  </a:cubicBezTo>
                  <a:cubicBezTo>
                    <a:pt x="2358071" y="1332562"/>
                    <a:pt x="2357038" y="1340127"/>
                    <a:pt x="2357865" y="1348725"/>
                  </a:cubicBezTo>
                  <a:cubicBezTo>
                    <a:pt x="2365512" y="1343185"/>
                    <a:pt x="2372456" y="1339093"/>
                    <a:pt x="2375556" y="1339093"/>
                  </a:cubicBezTo>
                  <a:cubicBezTo>
                    <a:pt x="2383369" y="1339093"/>
                    <a:pt x="2391223" y="1352610"/>
                    <a:pt x="2400027" y="1352900"/>
                  </a:cubicBezTo>
                  <a:cubicBezTo>
                    <a:pt x="2408832" y="1353189"/>
                    <a:pt x="2448680" y="1326527"/>
                    <a:pt x="2449011" y="1322145"/>
                  </a:cubicBezTo>
                  <a:cubicBezTo>
                    <a:pt x="2449341" y="1317764"/>
                    <a:pt x="2472531" y="1295442"/>
                    <a:pt x="2483526" y="1283827"/>
                  </a:cubicBezTo>
                  <a:cubicBezTo>
                    <a:pt x="2494522" y="1272211"/>
                    <a:pt x="2508948" y="1255263"/>
                    <a:pt x="2514611" y="1242077"/>
                  </a:cubicBezTo>
                  <a:cubicBezTo>
                    <a:pt x="2518084" y="1233810"/>
                    <a:pt x="2533461" y="1218226"/>
                    <a:pt x="2537222" y="1211943"/>
                  </a:cubicBezTo>
                  <a:cubicBezTo>
                    <a:pt x="2540984" y="1205660"/>
                    <a:pt x="2543505" y="1205040"/>
                    <a:pt x="2550409" y="1190283"/>
                  </a:cubicBezTo>
                  <a:cubicBezTo>
                    <a:pt x="2557312" y="1175526"/>
                    <a:pt x="2557312" y="1136917"/>
                    <a:pt x="2559503" y="1134396"/>
                  </a:cubicBezTo>
                  <a:cubicBezTo>
                    <a:pt x="2561694" y="1131874"/>
                    <a:pt x="2560453" y="1125302"/>
                    <a:pt x="2563636" y="1121210"/>
                  </a:cubicBezTo>
                  <a:cubicBezTo>
                    <a:pt x="2566819" y="1117117"/>
                    <a:pt x="2565207" y="1111496"/>
                    <a:pt x="2571490" y="1106122"/>
                  </a:cubicBezTo>
                  <a:cubicBezTo>
                    <a:pt x="2576120" y="1103022"/>
                    <a:pt x="2577608" y="1096904"/>
                    <a:pt x="2574921" y="1092026"/>
                  </a:cubicBezTo>
                  <a:cubicBezTo>
                    <a:pt x="2573350" y="1087893"/>
                    <a:pt x="2575252" y="1078840"/>
                    <a:pt x="2573681" y="1075988"/>
                  </a:cubicBezTo>
                  <a:cubicBezTo>
                    <a:pt x="2572110" y="1073136"/>
                    <a:pt x="2572441" y="1071854"/>
                    <a:pt x="2576203" y="1069705"/>
                  </a:cubicBezTo>
                  <a:cubicBezTo>
                    <a:pt x="2579964" y="1067555"/>
                    <a:pt x="2573681" y="1061851"/>
                    <a:pt x="2568349" y="1059371"/>
                  </a:cubicBezTo>
                  <a:cubicBezTo>
                    <a:pt x="2563016" y="1056890"/>
                    <a:pt x="2555948" y="1054658"/>
                    <a:pt x="2555452" y="1048664"/>
                  </a:cubicBezTo>
                  <a:cubicBezTo>
                    <a:pt x="2554956" y="1042671"/>
                    <a:pt x="2545738" y="1035519"/>
                    <a:pt x="2538917" y="1036264"/>
                  </a:cubicBezTo>
                  <a:cubicBezTo>
                    <a:pt x="2532097" y="1037008"/>
                    <a:pt x="2519158" y="1032502"/>
                    <a:pt x="2520729" y="1036884"/>
                  </a:cubicBezTo>
                  <a:cubicBezTo>
                    <a:pt x="2522300" y="1041265"/>
                    <a:pt x="2520109" y="1045151"/>
                    <a:pt x="2516595" y="1044076"/>
                  </a:cubicBezTo>
                  <a:cubicBezTo>
                    <a:pt x="2513082" y="1043001"/>
                    <a:pt x="2511553" y="1045978"/>
                    <a:pt x="2507460" y="1052343"/>
                  </a:cubicBezTo>
                  <a:cubicBezTo>
                    <a:pt x="2503368" y="1058709"/>
                    <a:pt x="2488942" y="1059247"/>
                    <a:pt x="2495514" y="1053294"/>
                  </a:cubicBezTo>
                  <a:cubicBezTo>
                    <a:pt x="2502086" y="1047342"/>
                    <a:pt x="2493365" y="1047011"/>
                    <a:pt x="2494605" y="1040893"/>
                  </a:cubicBezTo>
                  <a:cubicBezTo>
                    <a:pt x="2495845" y="1034775"/>
                    <a:pt x="2501177" y="1028492"/>
                    <a:pt x="2493985" y="1032419"/>
                  </a:cubicBezTo>
                  <a:cubicBezTo>
                    <a:pt x="2486792" y="1036346"/>
                    <a:pt x="2486751" y="1046226"/>
                    <a:pt x="2480799" y="1047507"/>
                  </a:cubicBezTo>
                  <a:cubicBezTo>
                    <a:pt x="2474846" y="1048788"/>
                    <a:pt x="2476665" y="1030559"/>
                    <a:pt x="2478277" y="1025847"/>
                  </a:cubicBezTo>
                  <a:cubicBezTo>
                    <a:pt x="2479889" y="1021135"/>
                    <a:pt x="2467282" y="1026136"/>
                    <a:pt x="2454095" y="1025185"/>
                  </a:cubicBezTo>
                  <a:cubicBezTo>
                    <a:pt x="2440909" y="1024235"/>
                    <a:pt x="2444381" y="1015141"/>
                    <a:pt x="2455046" y="1009519"/>
                  </a:cubicBezTo>
                  <a:cubicBezTo>
                    <a:pt x="2465711" y="1003897"/>
                    <a:pt x="2463850" y="998524"/>
                    <a:pt x="2469142" y="996291"/>
                  </a:cubicBezTo>
                  <a:cubicBezTo>
                    <a:pt x="2474433" y="994059"/>
                    <a:pt x="2488322" y="985007"/>
                    <a:pt x="2496506" y="980294"/>
                  </a:cubicBezTo>
                  <a:cubicBezTo>
                    <a:pt x="2502376" y="977037"/>
                    <a:pt x="2506592" y="971452"/>
                    <a:pt x="2508122" y="964917"/>
                  </a:cubicBezTo>
                  <a:cubicBezTo>
                    <a:pt x="2509982" y="959585"/>
                    <a:pt x="2525070" y="952971"/>
                    <a:pt x="2538545" y="942017"/>
                  </a:cubicBezTo>
                  <a:cubicBezTo>
                    <a:pt x="2552021" y="931063"/>
                    <a:pt x="2558635" y="924738"/>
                    <a:pt x="2561776" y="918124"/>
                  </a:cubicBezTo>
                  <a:cubicBezTo>
                    <a:pt x="2564918" y="911511"/>
                    <a:pt x="2585007" y="903367"/>
                    <a:pt x="2585338" y="898366"/>
                  </a:cubicBezTo>
                  <a:cubicBezTo>
                    <a:pt x="2585669" y="893364"/>
                    <a:pt x="2609189" y="880798"/>
                    <a:pt x="2625186" y="877698"/>
                  </a:cubicBezTo>
                  <a:cubicBezTo>
                    <a:pt x="2641183" y="874597"/>
                    <a:pt x="2666522" y="878648"/>
                    <a:pt x="2671359" y="883361"/>
                  </a:cubicBezTo>
                  <a:cubicBezTo>
                    <a:pt x="2673384" y="886345"/>
                    <a:pt x="2677435" y="887122"/>
                    <a:pt x="2680411" y="885101"/>
                  </a:cubicBezTo>
                  <a:cubicBezTo>
                    <a:pt x="2681197" y="884572"/>
                    <a:pt x="2681858" y="883877"/>
                    <a:pt x="2682354" y="883071"/>
                  </a:cubicBezTo>
                  <a:cubicBezTo>
                    <a:pt x="2685165" y="879930"/>
                    <a:pt x="2691448" y="881501"/>
                    <a:pt x="2702113" y="882741"/>
                  </a:cubicBezTo>
                  <a:cubicBezTo>
                    <a:pt x="2712778" y="883981"/>
                    <a:pt x="2715299" y="877698"/>
                    <a:pt x="2722533" y="879930"/>
                  </a:cubicBezTo>
                  <a:cubicBezTo>
                    <a:pt x="2729767" y="882162"/>
                    <a:pt x="2735719" y="883361"/>
                    <a:pt x="2740101" y="874887"/>
                  </a:cubicBezTo>
                  <a:cubicBezTo>
                    <a:pt x="2744482" y="866413"/>
                    <a:pt x="2765233" y="867984"/>
                    <a:pt x="2769946" y="871456"/>
                  </a:cubicBezTo>
                  <a:cubicBezTo>
                    <a:pt x="2774658" y="874928"/>
                    <a:pt x="2778213" y="879723"/>
                    <a:pt x="2785943" y="874597"/>
                  </a:cubicBezTo>
                  <a:cubicBezTo>
                    <a:pt x="2793673" y="869472"/>
                    <a:pt x="2793466" y="881170"/>
                    <a:pt x="2800700" y="882121"/>
                  </a:cubicBezTo>
                  <a:cubicBezTo>
                    <a:pt x="2807934" y="883071"/>
                    <a:pt x="2803222" y="889354"/>
                    <a:pt x="2796938" y="888734"/>
                  </a:cubicBezTo>
                  <a:cubicBezTo>
                    <a:pt x="2790655" y="888114"/>
                    <a:pt x="2782801" y="891835"/>
                    <a:pt x="2790035" y="895968"/>
                  </a:cubicBezTo>
                  <a:cubicBezTo>
                    <a:pt x="2797269" y="900102"/>
                    <a:pt x="2805743" y="892165"/>
                    <a:pt x="2811365" y="892785"/>
                  </a:cubicBezTo>
                  <a:cubicBezTo>
                    <a:pt x="2819012" y="894187"/>
                    <a:pt x="2826907" y="892856"/>
                    <a:pt x="2833645" y="889024"/>
                  </a:cubicBezTo>
                  <a:cubicBezTo>
                    <a:pt x="2841540" y="884022"/>
                    <a:pt x="2843731" y="893157"/>
                    <a:pt x="2848733" y="888734"/>
                  </a:cubicBezTo>
                  <a:cubicBezTo>
                    <a:pt x="2853734" y="884311"/>
                    <a:pt x="2865267" y="883071"/>
                    <a:pt x="2870724" y="883361"/>
                  </a:cubicBezTo>
                  <a:cubicBezTo>
                    <a:pt x="2876180" y="883650"/>
                    <a:pt x="2871674" y="876788"/>
                    <a:pt x="2862456" y="876788"/>
                  </a:cubicBezTo>
                  <a:cubicBezTo>
                    <a:pt x="2853238" y="876788"/>
                    <a:pt x="2853321" y="871745"/>
                    <a:pt x="2860886" y="858890"/>
                  </a:cubicBezTo>
                  <a:cubicBezTo>
                    <a:pt x="2868450" y="846034"/>
                    <a:pt x="2882835" y="839089"/>
                    <a:pt x="2891971" y="831277"/>
                  </a:cubicBezTo>
                  <a:cubicBezTo>
                    <a:pt x="2901106" y="823464"/>
                    <a:pt x="2907637" y="827143"/>
                    <a:pt x="2907637" y="822142"/>
                  </a:cubicBezTo>
                  <a:cubicBezTo>
                    <a:pt x="2907637" y="817140"/>
                    <a:pt x="2912019" y="803003"/>
                    <a:pt x="2918963" y="802713"/>
                  </a:cubicBezTo>
                  <a:cubicBezTo>
                    <a:pt x="2925907" y="802424"/>
                    <a:pt x="2943104" y="805524"/>
                    <a:pt x="2953809" y="799531"/>
                  </a:cubicBezTo>
                  <a:cubicBezTo>
                    <a:pt x="2964515" y="793537"/>
                    <a:pt x="2963523" y="803954"/>
                    <a:pt x="2967947" y="805524"/>
                  </a:cubicBezTo>
                  <a:cubicBezTo>
                    <a:pt x="2972369" y="807095"/>
                    <a:pt x="2978281" y="796430"/>
                    <a:pt x="2983324" y="799531"/>
                  </a:cubicBezTo>
                  <a:cubicBezTo>
                    <a:pt x="2988367" y="802631"/>
                    <a:pt x="2975759" y="810237"/>
                    <a:pt x="2972948" y="819331"/>
                  </a:cubicBezTo>
                  <a:cubicBezTo>
                    <a:pt x="2970138" y="828425"/>
                    <a:pt x="2979562" y="824994"/>
                    <a:pt x="2984894" y="827598"/>
                  </a:cubicBezTo>
                  <a:cubicBezTo>
                    <a:pt x="2990227" y="830202"/>
                    <a:pt x="2977950" y="833881"/>
                    <a:pt x="2979231" y="836361"/>
                  </a:cubicBezTo>
                  <a:cubicBezTo>
                    <a:pt x="2980513" y="838841"/>
                    <a:pt x="2991136" y="838883"/>
                    <a:pt x="3004984" y="825076"/>
                  </a:cubicBezTo>
                  <a:cubicBezTo>
                    <a:pt x="3018831" y="811270"/>
                    <a:pt x="3031356" y="807508"/>
                    <a:pt x="3040120" y="808542"/>
                  </a:cubicBezTo>
                  <a:cubicBezTo>
                    <a:pt x="3048883" y="809575"/>
                    <a:pt x="3043881" y="800688"/>
                    <a:pt x="3044543" y="787874"/>
                  </a:cubicBezTo>
                  <a:cubicBezTo>
                    <a:pt x="3045204" y="775060"/>
                    <a:pt x="3072155" y="771339"/>
                    <a:pt x="3080960" y="775018"/>
                  </a:cubicBezTo>
                  <a:cubicBezTo>
                    <a:pt x="3089765" y="778697"/>
                    <a:pt x="3089227" y="782211"/>
                    <a:pt x="3080629" y="780020"/>
                  </a:cubicBezTo>
                  <a:cubicBezTo>
                    <a:pt x="3072031" y="777829"/>
                    <a:pt x="3064095" y="785352"/>
                    <a:pt x="3064632" y="796017"/>
                  </a:cubicBezTo>
                  <a:cubicBezTo>
                    <a:pt x="3065170" y="806682"/>
                    <a:pt x="3057067" y="810154"/>
                    <a:pt x="3061160" y="814246"/>
                  </a:cubicBezTo>
                  <a:cubicBezTo>
                    <a:pt x="3065252" y="818339"/>
                    <a:pt x="3055207" y="819289"/>
                    <a:pt x="3054877" y="823671"/>
                  </a:cubicBezTo>
                  <a:cubicBezTo>
                    <a:pt x="3054546" y="828053"/>
                    <a:pt x="3054877" y="831525"/>
                    <a:pt x="3048594" y="833385"/>
                  </a:cubicBezTo>
                  <a:cubicBezTo>
                    <a:pt x="3042311" y="835245"/>
                    <a:pt x="3021312" y="837519"/>
                    <a:pt x="3020692" y="845786"/>
                  </a:cubicBezTo>
                  <a:cubicBezTo>
                    <a:pt x="3020072" y="854053"/>
                    <a:pt x="3008746" y="854921"/>
                    <a:pt x="3003413" y="864925"/>
                  </a:cubicBezTo>
                  <a:cubicBezTo>
                    <a:pt x="2998080" y="874928"/>
                    <a:pt x="2977661" y="880963"/>
                    <a:pt x="2964144" y="901053"/>
                  </a:cubicBezTo>
                  <a:cubicBezTo>
                    <a:pt x="2950626" y="921142"/>
                    <a:pt x="2929339" y="921142"/>
                    <a:pt x="2929339" y="924904"/>
                  </a:cubicBezTo>
                  <a:cubicBezTo>
                    <a:pt x="2929339" y="928665"/>
                    <a:pt x="2914540" y="928376"/>
                    <a:pt x="2909538" y="929037"/>
                  </a:cubicBezTo>
                  <a:cubicBezTo>
                    <a:pt x="2904537" y="929699"/>
                    <a:pt x="2914251" y="941893"/>
                    <a:pt x="2902305" y="954790"/>
                  </a:cubicBezTo>
                  <a:cubicBezTo>
                    <a:pt x="2889904" y="967976"/>
                    <a:pt x="2882959" y="985354"/>
                    <a:pt x="2882835" y="1003443"/>
                  </a:cubicBezTo>
                  <a:cubicBezTo>
                    <a:pt x="2883166" y="1021341"/>
                    <a:pt x="2889118" y="1072846"/>
                    <a:pt x="2894451" y="1081982"/>
                  </a:cubicBezTo>
                  <a:cubicBezTo>
                    <a:pt x="2899783" y="1091117"/>
                    <a:pt x="2896683" y="1113397"/>
                    <a:pt x="2901064" y="1118068"/>
                  </a:cubicBezTo>
                  <a:cubicBezTo>
                    <a:pt x="2905446" y="1122739"/>
                    <a:pt x="2903875" y="1130469"/>
                    <a:pt x="2906727" y="1133445"/>
                  </a:cubicBezTo>
                  <a:cubicBezTo>
                    <a:pt x="2909580" y="1136421"/>
                    <a:pt x="2921154" y="1121044"/>
                    <a:pt x="2929008" y="1114306"/>
                  </a:cubicBezTo>
                  <a:cubicBezTo>
                    <a:pt x="2936862" y="1107569"/>
                    <a:pt x="2934340" y="1105543"/>
                    <a:pt x="2939673" y="1101906"/>
                  </a:cubicBezTo>
                  <a:cubicBezTo>
                    <a:pt x="2945005" y="1098268"/>
                    <a:pt x="2942814" y="1084007"/>
                    <a:pt x="2944385" y="1080245"/>
                  </a:cubicBezTo>
                  <a:cubicBezTo>
                    <a:pt x="2945955" y="1076484"/>
                    <a:pt x="2955711" y="1074582"/>
                    <a:pt x="2958811" y="1070490"/>
                  </a:cubicBezTo>
                  <a:cubicBezTo>
                    <a:pt x="2961911" y="1066398"/>
                    <a:pt x="2970138" y="1068961"/>
                    <a:pt x="2974519" y="1067349"/>
                  </a:cubicBezTo>
                  <a:cubicBezTo>
                    <a:pt x="2978901" y="1065736"/>
                    <a:pt x="2974188" y="1055444"/>
                    <a:pt x="2972659" y="1049450"/>
                  </a:cubicBezTo>
                  <a:cubicBezTo>
                    <a:pt x="2971130" y="1043456"/>
                    <a:pt x="2985515" y="1035354"/>
                    <a:pt x="2993038" y="1030022"/>
                  </a:cubicBezTo>
                  <a:cubicBezTo>
                    <a:pt x="3000561" y="1024689"/>
                    <a:pt x="3009985" y="1033453"/>
                    <a:pt x="3018459" y="1025599"/>
                  </a:cubicBezTo>
                  <a:cubicBezTo>
                    <a:pt x="3026934" y="1017745"/>
                    <a:pt x="3017839" y="1008651"/>
                    <a:pt x="3014698" y="1004600"/>
                  </a:cubicBezTo>
                  <a:cubicBezTo>
                    <a:pt x="3011556" y="1000549"/>
                    <a:pt x="3023172" y="980708"/>
                    <a:pt x="3029786" y="978806"/>
                  </a:cubicBezTo>
                  <a:cubicBezTo>
                    <a:pt x="3036399" y="976905"/>
                    <a:pt x="3039831" y="983518"/>
                    <a:pt x="3046320" y="977897"/>
                  </a:cubicBezTo>
                  <a:cubicBezTo>
                    <a:pt x="3052810" y="972275"/>
                    <a:pt x="3040657" y="963140"/>
                    <a:pt x="3036276" y="963760"/>
                  </a:cubicBezTo>
                  <a:cubicBezTo>
                    <a:pt x="3031894" y="964380"/>
                    <a:pt x="3030282" y="947763"/>
                    <a:pt x="3040657" y="939909"/>
                  </a:cubicBezTo>
                  <a:cubicBezTo>
                    <a:pt x="3051032" y="932055"/>
                    <a:pt x="3046940" y="930484"/>
                    <a:pt x="3040037" y="928624"/>
                  </a:cubicBezTo>
                  <a:cubicBezTo>
                    <a:pt x="3033134" y="926764"/>
                    <a:pt x="3031770" y="929244"/>
                    <a:pt x="3026520" y="929533"/>
                  </a:cubicBezTo>
                  <a:cubicBezTo>
                    <a:pt x="3021271" y="929823"/>
                    <a:pt x="3015855" y="918538"/>
                    <a:pt x="3024040" y="907584"/>
                  </a:cubicBezTo>
                  <a:cubicBezTo>
                    <a:pt x="3032224" y="896630"/>
                    <a:pt x="3040037" y="897828"/>
                    <a:pt x="3041897" y="888734"/>
                  </a:cubicBezTo>
                  <a:cubicBezTo>
                    <a:pt x="3043757" y="879640"/>
                    <a:pt x="3055083" y="866743"/>
                    <a:pt x="3057936" y="862031"/>
                  </a:cubicBezTo>
                  <a:cubicBezTo>
                    <a:pt x="3060788" y="857319"/>
                    <a:pt x="3072073" y="862031"/>
                    <a:pt x="3076454" y="861122"/>
                  </a:cubicBezTo>
                  <a:cubicBezTo>
                    <a:pt x="3080836" y="860212"/>
                    <a:pt x="3079306" y="869596"/>
                    <a:pt x="3084722" y="864842"/>
                  </a:cubicBezTo>
                  <a:cubicBezTo>
                    <a:pt x="3090136" y="860088"/>
                    <a:pt x="3098858" y="844463"/>
                    <a:pt x="3106092" y="844463"/>
                  </a:cubicBezTo>
                  <a:cubicBezTo>
                    <a:pt x="3113326" y="844463"/>
                    <a:pt x="3108614" y="856079"/>
                    <a:pt x="3110474" y="862982"/>
                  </a:cubicBezTo>
                  <a:cubicBezTo>
                    <a:pt x="3112334" y="869885"/>
                    <a:pt x="3116426" y="861122"/>
                    <a:pt x="3130274" y="851697"/>
                  </a:cubicBezTo>
                  <a:cubicBezTo>
                    <a:pt x="3144122" y="842272"/>
                    <a:pt x="3174215" y="843182"/>
                    <a:pt x="3183309" y="847563"/>
                  </a:cubicBezTo>
                  <a:cubicBezTo>
                    <a:pt x="3192402" y="851945"/>
                    <a:pt x="3193973" y="862320"/>
                    <a:pt x="3199017" y="861080"/>
                  </a:cubicBezTo>
                  <a:cubicBezTo>
                    <a:pt x="3206664" y="859179"/>
                    <a:pt x="3200256" y="850705"/>
                    <a:pt x="3207821" y="848680"/>
                  </a:cubicBezTo>
                  <a:cubicBezTo>
                    <a:pt x="3218816" y="844339"/>
                    <a:pt x="3229150" y="838527"/>
                    <a:pt x="3238575" y="831401"/>
                  </a:cubicBezTo>
                  <a:cubicBezTo>
                    <a:pt x="3248620" y="824167"/>
                    <a:pt x="3245809" y="829541"/>
                    <a:pt x="3250976" y="822927"/>
                  </a:cubicBezTo>
                  <a:cubicBezTo>
                    <a:pt x="3256143" y="816313"/>
                    <a:pt x="3261641" y="819165"/>
                    <a:pt x="3263377" y="814660"/>
                  </a:cubicBezTo>
                  <a:cubicBezTo>
                    <a:pt x="3265113" y="810154"/>
                    <a:pt x="3279374" y="803044"/>
                    <a:pt x="3299174" y="798621"/>
                  </a:cubicBezTo>
                  <a:cubicBezTo>
                    <a:pt x="3318974" y="794198"/>
                    <a:pt x="3344644" y="781053"/>
                    <a:pt x="3343445" y="776961"/>
                  </a:cubicBezTo>
                  <a:cubicBezTo>
                    <a:pt x="3342246" y="772869"/>
                    <a:pt x="3350969" y="771009"/>
                    <a:pt x="3351713" y="775101"/>
                  </a:cubicBezTo>
                  <a:cubicBezTo>
                    <a:pt x="3352457" y="779193"/>
                    <a:pt x="3360187" y="777581"/>
                    <a:pt x="3370521" y="779772"/>
                  </a:cubicBezTo>
                  <a:cubicBezTo>
                    <a:pt x="3380855" y="781963"/>
                    <a:pt x="3385608" y="786096"/>
                    <a:pt x="3393752" y="777912"/>
                  </a:cubicBezTo>
                  <a:cubicBezTo>
                    <a:pt x="3401895" y="769727"/>
                    <a:pt x="3392842" y="766916"/>
                    <a:pt x="3393132" y="760633"/>
                  </a:cubicBezTo>
                  <a:cubicBezTo>
                    <a:pt x="3393421" y="754350"/>
                    <a:pt x="3378994" y="747778"/>
                    <a:pt x="3380731" y="741164"/>
                  </a:cubicBezTo>
                  <a:cubicBezTo>
                    <a:pt x="3382467" y="734550"/>
                    <a:pt x="3370066" y="716982"/>
                    <a:pt x="3366304" y="720496"/>
                  </a:cubicBezTo>
                  <a:cubicBezTo>
                    <a:pt x="3362543" y="724009"/>
                    <a:pt x="3353904" y="717685"/>
                    <a:pt x="3353904" y="712642"/>
                  </a:cubicBezTo>
                  <a:cubicBezTo>
                    <a:pt x="3353904" y="707599"/>
                    <a:pt x="3353283" y="701646"/>
                    <a:pt x="3347290" y="705408"/>
                  </a:cubicBezTo>
                  <a:cubicBezTo>
                    <a:pt x="3341296" y="709170"/>
                    <a:pt x="3331293" y="707309"/>
                    <a:pt x="3329391" y="701646"/>
                  </a:cubicBezTo>
                  <a:cubicBezTo>
                    <a:pt x="3327490" y="695983"/>
                    <a:pt x="3341048" y="691932"/>
                    <a:pt x="3350431" y="695694"/>
                  </a:cubicBezTo>
                  <a:cubicBezTo>
                    <a:pt x="3359814" y="699455"/>
                    <a:pt x="3357045" y="703217"/>
                    <a:pt x="3361758" y="706069"/>
                  </a:cubicBezTo>
                  <a:cubicBezTo>
                    <a:pt x="3366470" y="708922"/>
                    <a:pt x="3379325" y="707640"/>
                    <a:pt x="3385898" y="704499"/>
                  </a:cubicBezTo>
                  <a:cubicBezTo>
                    <a:pt x="3392470" y="701357"/>
                    <a:pt x="3411030" y="695363"/>
                    <a:pt x="3414172" y="690031"/>
                  </a:cubicBezTo>
                  <a:cubicBezTo>
                    <a:pt x="3417313" y="684698"/>
                    <a:pt x="3413841" y="682177"/>
                    <a:pt x="3420166" y="679077"/>
                  </a:cubicBezTo>
                  <a:cubicBezTo>
                    <a:pt x="3426490" y="675977"/>
                    <a:pt x="3421695" y="669321"/>
                    <a:pt x="3416363" y="666676"/>
                  </a:cubicBezTo>
                  <a:cubicBezTo>
                    <a:pt x="3413593" y="665609"/>
                    <a:pt x="3412229" y="662497"/>
                    <a:pt x="3413262" y="659727"/>
                  </a:cubicBezTo>
                  <a:cubicBezTo>
                    <a:pt x="3414048" y="657780"/>
                    <a:pt x="3415867" y="656441"/>
                    <a:pt x="3417933" y="656300"/>
                  </a:cubicBezTo>
                  <a:cubicBezTo>
                    <a:pt x="3423596" y="656300"/>
                    <a:pt x="3422067" y="649728"/>
                    <a:pt x="3425787" y="649397"/>
                  </a:cubicBezTo>
                  <a:cubicBezTo>
                    <a:pt x="3429508" y="649067"/>
                    <a:pt x="3430169" y="652208"/>
                    <a:pt x="3437072" y="648777"/>
                  </a:cubicBezTo>
                  <a:cubicBezTo>
                    <a:pt x="3443975" y="645346"/>
                    <a:pt x="3437403" y="654110"/>
                    <a:pt x="3434261" y="660062"/>
                  </a:cubicBezTo>
                  <a:cubicBezTo>
                    <a:pt x="3431119" y="666014"/>
                    <a:pt x="3440875" y="671057"/>
                    <a:pt x="3441826" y="674530"/>
                  </a:cubicBezTo>
                  <a:cubicBezTo>
                    <a:pt x="3442777" y="678002"/>
                    <a:pt x="3456252" y="679242"/>
                    <a:pt x="3463775" y="675150"/>
                  </a:cubicBezTo>
                  <a:cubicBezTo>
                    <a:pt x="3471298" y="671057"/>
                    <a:pt x="3495480" y="680151"/>
                    <a:pt x="3497051" y="686104"/>
                  </a:cubicBezTo>
                  <a:cubicBezTo>
                    <a:pt x="3498994" y="694185"/>
                    <a:pt x="3504574" y="700915"/>
                    <a:pt x="3512139" y="704333"/>
                  </a:cubicBezTo>
                  <a:cubicBezTo>
                    <a:pt x="3522183" y="709376"/>
                    <a:pt x="3531277" y="707185"/>
                    <a:pt x="3533178" y="711856"/>
                  </a:cubicBezTo>
                  <a:cubicBezTo>
                    <a:pt x="3534667" y="716622"/>
                    <a:pt x="3539710" y="719301"/>
                    <a:pt x="3544464" y="717850"/>
                  </a:cubicBezTo>
                  <a:cubicBezTo>
                    <a:pt x="3550127" y="716569"/>
                    <a:pt x="3553268" y="722852"/>
                    <a:pt x="3557319" y="719090"/>
                  </a:cubicBezTo>
                  <a:cubicBezTo>
                    <a:pt x="3561370" y="715329"/>
                    <a:pt x="3563602" y="721281"/>
                    <a:pt x="3568976" y="716569"/>
                  </a:cubicBezTo>
                  <a:cubicBezTo>
                    <a:pt x="3574350" y="711856"/>
                    <a:pt x="3557319" y="708715"/>
                    <a:pt x="3559552" y="704953"/>
                  </a:cubicBezTo>
                  <a:cubicBezTo>
                    <a:pt x="3561784" y="701192"/>
                    <a:pt x="3565173" y="707805"/>
                    <a:pt x="3569886" y="707475"/>
                  </a:cubicBezTo>
                  <a:cubicBezTo>
                    <a:pt x="3574598" y="707144"/>
                    <a:pt x="3568645" y="698050"/>
                    <a:pt x="3572118" y="697099"/>
                  </a:cubicBezTo>
                  <a:cubicBezTo>
                    <a:pt x="3575590" y="696149"/>
                    <a:pt x="3572738" y="677341"/>
                    <a:pt x="3568976" y="676101"/>
                  </a:cubicBezTo>
                  <a:cubicBezTo>
                    <a:pt x="3565214" y="674860"/>
                    <a:pt x="3568314" y="668205"/>
                    <a:pt x="3575548" y="673579"/>
                  </a:cubicBezTo>
                  <a:cubicBezTo>
                    <a:pt x="3582782" y="678953"/>
                    <a:pt x="3594068" y="678581"/>
                    <a:pt x="3599399" y="678581"/>
                  </a:cubicBezTo>
                  <a:cubicBezTo>
                    <a:pt x="3604732" y="678581"/>
                    <a:pt x="3599730" y="673579"/>
                    <a:pt x="3594398" y="672628"/>
                  </a:cubicBezTo>
                  <a:cubicBezTo>
                    <a:pt x="3589065" y="671678"/>
                    <a:pt x="3595348" y="667296"/>
                    <a:pt x="3599111" y="670727"/>
                  </a:cubicBezTo>
                  <a:cubicBezTo>
                    <a:pt x="3602872" y="674158"/>
                    <a:pt x="3610064" y="675770"/>
                    <a:pt x="3610725" y="672008"/>
                  </a:cubicBezTo>
                  <a:cubicBezTo>
                    <a:pt x="3611387" y="668247"/>
                    <a:pt x="3615107" y="660062"/>
                    <a:pt x="3621680" y="660393"/>
                  </a:cubicBezTo>
                  <a:cubicBezTo>
                    <a:pt x="3628252" y="660723"/>
                    <a:pt x="3627922" y="655184"/>
                    <a:pt x="3621639" y="652993"/>
                  </a:cubicBezTo>
                  <a:close/>
                  <a:moveTo>
                    <a:pt x="1870757" y="1065075"/>
                  </a:moveTo>
                  <a:cubicBezTo>
                    <a:pt x="1852859" y="1081072"/>
                    <a:pt x="1817020" y="1084834"/>
                    <a:pt x="1817020" y="1098144"/>
                  </a:cubicBezTo>
                  <a:cubicBezTo>
                    <a:pt x="1817020" y="1111454"/>
                    <a:pt x="1773700" y="1117944"/>
                    <a:pt x="1769897" y="1112281"/>
                  </a:cubicBezTo>
                  <a:cubicBezTo>
                    <a:pt x="1766631" y="1107321"/>
                    <a:pt x="1801932" y="1105667"/>
                    <a:pt x="1810406" y="1086818"/>
                  </a:cubicBezTo>
                  <a:cubicBezTo>
                    <a:pt x="1818881" y="1067969"/>
                    <a:pt x="1851081" y="1058296"/>
                    <a:pt x="1866955" y="1033081"/>
                  </a:cubicBezTo>
                  <a:cubicBezTo>
                    <a:pt x="1878239" y="1015182"/>
                    <a:pt x="1887623" y="987859"/>
                    <a:pt x="1894237" y="989760"/>
                  </a:cubicBezTo>
                  <a:cubicBezTo>
                    <a:pt x="1900850" y="991662"/>
                    <a:pt x="1888656" y="1048871"/>
                    <a:pt x="1870757" y="1064910"/>
                  </a:cubicBezTo>
                  <a:close/>
                  <a:moveTo>
                    <a:pt x="1950495" y="327594"/>
                  </a:moveTo>
                  <a:cubicBezTo>
                    <a:pt x="1947974" y="332637"/>
                    <a:pt x="1934333" y="332968"/>
                    <a:pt x="1938094" y="337639"/>
                  </a:cubicBezTo>
                  <a:cubicBezTo>
                    <a:pt x="1944378" y="345906"/>
                    <a:pt x="1975752" y="341400"/>
                    <a:pt x="1976413" y="331356"/>
                  </a:cubicBezTo>
                  <a:cubicBezTo>
                    <a:pt x="1977074" y="321311"/>
                    <a:pt x="1953017" y="322427"/>
                    <a:pt x="1950495" y="327429"/>
                  </a:cubicBezTo>
                  <a:close/>
                  <a:moveTo>
                    <a:pt x="807092" y="17572"/>
                  </a:moveTo>
                  <a:cubicBezTo>
                    <a:pt x="822180" y="17572"/>
                    <a:pt x="817757" y="8147"/>
                    <a:pt x="827760" y="9305"/>
                  </a:cubicBezTo>
                  <a:cubicBezTo>
                    <a:pt x="837763" y="10462"/>
                    <a:pt x="850991" y="9925"/>
                    <a:pt x="845948" y="3642"/>
                  </a:cubicBezTo>
                  <a:cubicBezTo>
                    <a:pt x="840905" y="-2641"/>
                    <a:pt x="804612" y="-120"/>
                    <a:pt x="808291" y="4923"/>
                  </a:cubicBezTo>
                  <a:cubicBezTo>
                    <a:pt x="811970" y="9966"/>
                    <a:pt x="778777" y="8023"/>
                    <a:pt x="779355" y="9925"/>
                  </a:cubicBezTo>
                  <a:cubicBezTo>
                    <a:pt x="780720" y="13480"/>
                    <a:pt x="792004" y="17241"/>
                    <a:pt x="807092" y="17241"/>
                  </a:cubicBezTo>
                  <a:close/>
                  <a:moveTo>
                    <a:pt x="729215" y="59652"/>
                  </a:moveTo>
                  <a:cubicBezTo>
                    <a:pt x="729215" y="49608"/>
                    <a:pt x="696518" y="60686"/>
                    <a:pt x="702842" y="62794"/>
                  </a:cubicBezTo>
                  <a:cubicBezTo>
                    <a:pt x="708505" y="64323"/>
                    <a:pt x="729215" y="69366"/>
                    <a:pt x="729215" y="59322"/>
                  </a:cubicBezTo>
                  <a:close/>
                  <a:moveTo>
                    <a:pt x="810234" y="51385"/>
                  </a:moveTo>
                  <a:cubicBezTo>
                    <a:pt x="812094" y="56428"/>
                    <a:pt x="807092" y="57048"/>
                    <a:pt x="794526" y="57048"/>
                  </a:cubicBezTo>
                  <a:cubicBezTo>
                    <a:pt x="781959" y="57048"/>
                    <a:pt x="775387" y="64158"/>
                    <a:pt x="782125" y="69449"/>
                  </a:cubicBezTo>
                  <a:cubicBezTo>
                    <a:pt x="789689" y="75732"/>
                    <a:pt x="822924" y="73211"/>
                    <a:pt x="828587" y="65687"/>
                  </a:cubicBezTo>
                  <a:cubicBezTo>
                    <a:pt x="834250" y="58164"/>
                    <a:pt x="848676" y="64406"/>
                    <a:pt x="851198" y="56883"/>
                  </a:cubicBezTo>
                  <a:cubicBezTo>
                    <a:pt x="853720" y="49360"/>
                    <a:pt x="808332" y="46135"/>
                    <a:pt x="810234" y="51137"/>
                  </a:cubicBezTo>
                  <a:close/>
                  <a:moveTo>
                    <a:pt x="917708" y="39480"/>
                  </a:moveTo>
                  <a:cubicBezTo>
                    <a:pt x="922131" y="33817"/>
                    <a:pt x="909441" y="33817"/>
                    <a:pt x="908283" y="28154"/>
                  </a:cubicBezTo>
                  <a:cubicBezTo>
                    <a:pt x="907126" y="22491"/>
                    <a:pt x="871866" y="21251"/>
                    <a:pt x="873768" y="27534"/>
                  </a:cubicBezTo>
                  <a:cubicBezTo>
                    <a:pt x="875669" y="33817"/>
                    <a:pt x="849462" y="40679"/>
                    <a:pt x="857233" y="47003"/>
                  </a:cubicBezTo>
                  <a:cubicBezTo>
                    <a:pt x="872403" y="58702"/>
                    <a:pt x="913202" y="44854"/>
                    <a:pt x="917584" y="39232"/>
                  </a:cubicBezTo>
                  <a:close/>
                  <a:moveTo>
                    <a:pt x="817757" y="29394"/>
                  </a:moveTo>
                  <a:cubicBezTo>
                    <a:pt x="819658" y="16208"/>
                    <a:pt x="797667" y="26873"/>
                    <a:pt x="781340" y="19970"/>
                  </a:cubicBezTo>
                  <a:cubicBezTo>
                    <a:pt x="765012" y="13066"/>
                    <a:pt x="755381" y="13604"/>
                    <a:pt x="766252" y="23111"/>
                  </a:cubicBezTo>
                  <a:cubicBezTo>
                    <a:pt x="771295" y="27493"/>
                    <a:pt x="738309" y="30924"/>
                    <a:pt x="743641" y="36297"/>
                  </a:cubicBezTo>
                  <a:cubicBezTo>
                    <a:pt x="755587" y="48037"/>
                    <a:pt x="815773" y="42374"/>
                    <a:pt x="817757" y="29394"/>
                  </a:cubicBezTo>
                  <a:close/>
                  <a:moveTo>
                    <a:pt x="724213" y="377859"/>
                  </a:moveTo>
                  <a:cubicBezTo>
                    <a:pt x="724833" y="384142"/>
                    <a:pt x="721071" y="388565"/>
                    <a:pt x="709125" y="388565"/>
                  </a:cubicBezTo>
                  <a:cubicBezTo>
                    <a:pt x="697179" y="388565"/>
                    <a:pt x="714788" y="396088"/>
                    <a:pt x="716028" y="402992"/>
                  </a:cubicBezTo>
                  <a:cubicBezTo>
                    <a:pt x="717269" y="409895"/>
                    <a:pt x="704082" y="404852"/>
                    <a:pt x="703627" y="415392"/>
                  </a:cubicBezTo>
                  <a:cubicBezTo>
                    <a:pt x="703173" y="425933"/>
                    <a:pt x="680355" y="415392"/>
                    <a:pt x="677255" y="429199"/>
                  </a:cubicBezTo>
                  <a:cubicBezTo>
                    <a:pt x="674155" y="443005"/>
                    <a:pt x="688540" y="441145"/>
                    <a:pt x="698584" y="441600"/>
                  </a:cubicBezTo>
                  <a:cubicBezTo>
                    <a:pt x="708629" y="442054"/>
                    <a:pt x="694823" y="451644"/>
                    <a:pt x="702346" y="457266"/>
                  </a:cubicBezTo>
                  <a:cubicBezTo>
                    <a:pt x="709869" y="462888"/>
                    <a:pt x="715532" y="461028"/>
                    <a:pt x="710613" y="450363"/>
                  </a:cubicBezTo>
                  <a:cubicBezTo>
                    <a:pt x="705694" y="439698"/>
                    <a:pt x="736945" y="454166"/>
                    <a:pt x="727561" y="462309"/>
                  </a:cubicBezTo>
                  <a:cubicBezTo>
                    <a:pt x="718178" y="470452"/>
                    <a:pt x="742608" y="476736"/>
                    <a:pt x="754553" y="477397"/>
                  </a:cubicBezTo>
                  <a:cubicBezTo>
                    <a:pt x="766500" y="478058"/>
                    <a:pt x="808828" y="487235"/>
                    <a:pt x="809779" y="477397"/>
                  </a:cubicBezTo>
                  <a:cubicBezTo>
                    <a:pt x="810440" y="471114"/>
                    <a:pt x="794113" y="465451"/>
                    <a:pt x="780844" y="451644"/>
                  </a:cubicBezTo>
                  <a:cubicBezTo>
                    <a:pt x="767575" y="437838"/>
                    <a:pt x="758232" y="415227"/>
                    <a:pt x="773320" y="405802"/>
                  </a:cubicBezTo>
                  <a:cubicBezTo>
                    <a:pt x="788408" y="396378"/>
                    <a:pt x="775181" y="391996"/>
                    <a:pt x="790268" y="381290"/>
                  </a:cubicBezTo>
                  <a:cubicBezTo>
                    <a:pt x="805356" y="370584"/>
                    <a:pt x="796551" y="360622"/>
                    <a:pt x="809076" y="359340"/>
                  </a:cubicBezTo>
                  <a:cubicBezTo>
                    <a:pt x="821601" y="358059"/>
                    <a:pt x="807836" y="346940"/>
                    <a:pt x="820402" y="344873"/>
                  </a:cubicBezTo>
                  <a:cubicBezTo>
                    <a:pt x="832969" y="342806"/>
                    <a:pt x="835449" y="329165"/>
                    <a:pt x="833589" y="324205"/>
                  </a:cubicBezTo>
                  <a:cubicBezTo>
                    <a:pt x="831729" y="319244"/>
                    <a:pt x="846775" y="324825"/>
                    <a:pt x="853678" y="317301"/>
                  </a:cubicBezTo>
                  <a:cubicBezTo>
                    <a:pt x="860581" y="309778"/>
                    <a:pt x="876909" y="314780"/>
                    <a:pt x="881911" y="304115"/>
                  </a:cubicBezTo>
                  <a:cubicBezTo>
                    <a:pt x="886912" y="293450"/>
                    <a:pt x="959168" y="268938"/>
                    <a:pt x="999967" y="259513"/>
                  </a:cubicBezTo>
                  <a:cubicBezTo>
                    <a:pt x="1040766" y="250089"/>
                    <a:pt x="1069040" y="233141"/>
                    <a:pt x="1054614" y="221856"/>
                  </a:cubicBezTo>
                  <a:cubicBezTo>
                    <a:pt x="1040188" y="210571"/>
                    <a:pt x="999347" y="226238"/>
                    <a:pt x="989302" y="234257"/>
                  </a:cubicBezTo>
                  <a:cubicBezTo>
                    <a:pt x="979258" y="242276"/>
                    <a:pt x="964832" y="236778"/>
                    <a:pt x="954787" y="242524"/>
                  </a:cubicBezTo>
                  <a:cubicBezTo>
                    <a:pt x="944742" y="248270"/>
                    <a:pt x="923371" y="253230"/>
                    <a:pt x="912706" y="246286"/>
                  </a:cubicBezTo>
                  <a:cubicBezTo>
                    <a:pt x="902042" y="239341"/>
                    <a:pt x="889475" y="254553"/>
                    <a:pt x="881291" y="253850"/>
                  </a:cubicBezTo>
                  <a:cubicBezTo>
                    <a:pt x="873106" y="253148"/>
                    <a:pt x="863723" y="262118"/>
                    <a:pt x="854918" y="261373"/>
                  </a:cubicBezTo>
                  <a:cubicBezTo>
                    <a:pt x="846113" y="260629"/>
                    <a:pt x="828546" y="268277"/>
                    <a:pt x="827306" y="273320"/>
                  </a:cubicBezTo>
                  <a:cubicBezTo>
                    <a:pt x="826065" y="278363"/>
                    <a:pt x="810771" y="277081"/>
                    <a:pt x="810771" y="283364"/>
                  </a:cubicBezTo>
                  <a:cubicBezTo>
                    <a:pt x="810771" y="289648"/>
                    <a:pt x="798825" y="295269"/>
                    <a:pt x="792542" y="289648"/>
                  </a:cubicBezTo>
                  <a:cubicBezTo>
                    <a:pt x="786259" y="284026"/>
                    <a:pt x="778736" y="295931"/>
                    <a:pt x="787540" y="304074"/>
                  </a:cubicBezTo>
                  <a:cubicBezTo>
                    <a:pt x="796345" y="312217"/>
                    <a:pt x="771006" y="312878"/>
                    <a:pt x="775594" y="317880"/>
                  </a:cubicBezTo>
                  <a:cubicBezTo>
                    <a:pt x="780182" y="322882"/>
                    <a:pt x="766169" y="326147"/>
                    <a:pt x="769311" y="331687"/>
                  </a:cubicBezTo>
                  <a:cubicBezTo>
                    <a:pt x="772452" y="337226"/>
                    <a:pt x="760548" y="339251"/>
                    <a:pt x="751123" y="341111"/>
                  </a:cubicBezTo>
                  <a:cubicBezTo>
                    <a:pt x="741698" y="342971"/>
                    <a:pt x="736655" y="355579"/>
                    <a:pt x="748601" y="356199"/>
                  </a:cubicBezTo>
                  <a:cubicBezTo>
                    <a:pt x="760548" y="356819"/>
                    <a:pt x="741698" y="358720"/>
                    <a:pt x="742980" y="368145"/>
                  </a:cubicBezTo>
                  <a:cubicBezTo>
                    <a:pt x="744261" y="377570"/>
                    <a:pt x="723593" y="371369"/>
                    <a:pt x="724213" y="377652"/>
                  </a:cubicBezTo>
                  <a:close/>
                </a:path>
              </a:pathLst>
            </a:custGeom>
            <a:grpFill/>
            <a:ln w="6350" cap="flat">
              <a:solidFill>
                <a:schemeClr val="bg1"/>
              </a:solidFill>
              <a:prstDash val="solid"/>
              <a:miter/>
            </a:ln>
          </p:spPr>
          <p:txBody>
            <a:bodyPr rtlCol="0" anchor="ctr"/>
            <a:lstStyle/>
            <a:p>
              <a:endParaRPr lang="uk-UA" dirty="0"/>
            </a:p>
          </p:txBody>
        </p:sp>
        <p:sp>
          <p:nvSpPr>
            <p:cNvPr id="496" name="Freeform: Shape 495">
              <a:extLst>
                <a:ext uri="{FF2B5EF4-FFF2-40B4-BE49-F238E27FC236}">
                  <a16:creationId xmlns:a16="http://schemas.microsoft.com/office/drawing/2014/main" id="{A09BA96F-294C-4110-8548-F08A75B41972}"/>
                </a:ext>
              </a:extLst>
            </p:cNvPr>
            <p:cNvSpPr/>
            <p:nvPr/>
          </p:nvSpPr>
          <p:spPr>
            <a:xfrm>
              <a:off x="4924315" y="3121213"/>
              <a:ext cx="389307" cy="401805"/>
            </a:xfrm>
            <a:custGeom>
              <a:avLst/>
              <a:gdLst>
                <a:gd name="connsiteX0" fmla="*/ 356278 w 389305"/>
                <a:gd name="connsiteY0" fmla="*/ 264741 h 401806"/>
                <a:gd name="connsiteX1" fmla="*/ 346854 w 389305"/>
                <a:gd name="connsiteY1" fmla="*/ 186202 h 401806"/>
                <a:gd name="connsiteX2" fmla="*/ 348838 w 389305"/>
                <a:gd name="connsiteY2" fmla="*/ 188187 h 401806"/>
                <a:gd name="connsiteX3" fmla="*/ 347805 w 389305"/>
                <a:gd name="connsiteY3" fmla="*/ 172107 h 401806"/>
                <a:gd name="connsiteX4" fmla="*/ 346400 w 389305"/>
                <a:gd name="connsiteY4" fmla="*/ 171652 h 401806"/>
                <a:gd name="connsiteX5" fmla="*/ 342266 w 389305"/>
                <a:gd name="connsiteY5" fmla="*/ 165493 h 401806"/>
                <a:gd name="connsiteX6" fmla="*/ 346937 w 389305"/>
                <a:gd name="connsiteY6" fmla="*/ 159375 h 401806"/>
                <a:gd name="connsiteX7" fmla="*/ 351071 w 389305"/>
                <a:gd name="connsiteY7" fmla="*/ 145734 h 401806"/>
                <a:gd name="connsiteX8" fmla="*/ 353675 w 389305"/>
                <a:gd name="connsiteY8" fmla="*/ 143709 h 401806"/>
                <a:gd name="connsiteX9" fmla="*/ 357188 w 389305"/>
                <a:gd name="connsiteY9" fmla="*/ 128290 h 401806"/>
                <a:gd name="connsiteX10" fmla="*/ 360949 w 389305"/>
                <a:gd name="connsiteY10" fmla="*/ 109937 h 401806"/>
                <a:gd name="connsiteX11" fmla="*/ 366158 w 389305"/>
                <a:gd name="connsiteY11" fmla="*/ 94849 h 401806"/>
                <a:gd name="connsiteX12" fmla="*/ 374136 w 389305"/>
                <a:gd name="connsiteY12" fmla="*/ 83068 h 401806"/>
                <a:gd name="connsiteX13" fmla="*/ 383106 w 389305"/>
                <a:gd name="connsiteY13" fmla="*/ 76951 h 401806"/>
                <a:gd name="connsiteX14" fmla="*/ 389224 w 389305"/>
                <a:gd name="connsiteY14" fmla="*/ 66121 h 401806"/>
                <a:gd name="connsiteX15" fmla="*/ 382155 w 389305"/>
                <a:gd name="connsiteY15" fmla="*/ 55787 h 401806"/>
                <a:gd name="connsiteX16" fmla="*/ 384057 w 389305"/>
                <a:gd name="connsiteY16" fmla="*/ 37392 h 401806"/>
                <a:gd name="connsiteX17" fmla="*/ 384346 w 389305"/>
                <a:gd name="connsiteY17" fmla="*/ 37392 h 401806"/>
                <a:gd name="connsiteX18" fmla="*/ 359834 w 389305"/>
                <a:gd name="connsiteY18" fmla="*/ 16724 h 401806"/>
                <a:gd name="connsiteX19" fmla="*/ 349334 w 389305"/>
                <a:gd name="connsiteY19" fmla="*/ 19369 h 401806"/>
                <a:gd name="connsiteX20" fmla="*/ 337512 w 389305"/>
                <a:gd name="connsiteY20" fmla="*/ 18046 h 401806"/>
                <a:gd name="connsiteX21" fmla="*/ 324367 w 389305"/>
                <a:gd name="connsiteY21" fmla="*/ 18046 h 401806"/>
                <a:gd name="connsiteX22" fmla="*/ 315190 w 389305"/>
                <a:gd name="connsiteY22" fmla="*/ 7547 h 401806"/>
                <a:gd name="connsiteX23" fmla="*/ 309693 w 389305"/>
                <a:gd name="connsiteY23" fmla="*/ 1967 h 401806"/>
                <a:gd name="connsiteX24" fmla="*/ 310023 w 389305"/>
                <a:gd name="connsiteY24" fmla="*/ 2835 h 401806"/>
                <a:gd name="connsiteX25" fmla="*/ 294315 w 389305"/>
                <a:gd name="connsiteY25" fmla="*/ 5480 h 401806"/>
                <a:gd name="connsiteX26" fmla="*/ 270754 w 389305"/>
                <a:gd name="connsiteY26" fmla="*/ 2835 h 401806"/>
                <a:gd name="connsiteX27" fmla="*/ 253723 w 389305"/>
                <a:gd name="connsiteY27" fmla="*/ 5480 h 401806"/>
                <a:gd name="connsiteX28" fmla="*/ 231443 w 389305"/>
                <a:gd name="connsiteY28" fmla="*/ 12011 h 401806"/>
                <a:gd name="connsiteX29" fmla="*/ 214413 w 389305"/>
                <a:gd name="connsiteY29" fmla="*/ 12011 h 401806"/>
                <a:gd name="connsiteX30" fmla="*/ 207882 w 389305"/>
                <a:gd name="connsiteY30" fmla="*/ 26438 h 401806"/>
                <a:gd name="connsiteX31" fmla="*/ 167289 w 389305"/>
                <a:gd name="connsiteY31" fmla="*/ 18542 h 401806"/>
                <a:gd name="connsiteX32" fmla="*/ 150259 w 389305"/>
                <a:gd name="connsiteY32" fmla="*/ 6762 h 401806"/>
                <a:gd name="connsiteX33" fmla="*/ 127978 w 389305"/>
                <a:gd name="connsiteY33" fmla="*/ 23792 h 401806"/>
                <a:gd name="connsiteX34" fmla="*/ 127978 w 389305"/>
                <a:gd name="connsiteY34" fmla="*/ 38053 h 401806"/>
                <a:gd name="connsiteX35" fmla="*/ 124837 w 389305"/>
                <a:gd name="connsiteY35" fmla="*/ 60044 h 401806"/>
                <a:gd name="connsiteX36" fmla="*/ 116942 w 389305"/>
                <a:gd name="connsiteY36" fmla="*/ 82366 h 401806"/>
                <a:gd name="connsiteX37" fmla="*/ 101192 w 389305"/>
                <a:gd name="connsiteY37" fmla="*/ 127009 h 401806"/>
                <a:gd name="connsiteX38" fmla="*/ 82839 w 389305"/>
                <a:gd name="connsiteY38" fmla="*/ 150612 h 401806"/>
                <a:gd name="connsiteX39" fmla="*/ 81516 w 389305"/>
                <a:gd name="connsiteY39" fmla="*/ 186079 h 401806"/>
                <a:gd name="connsiteX40" fmla="*/ 73621 w 389305"/>
                <a:gd name="connsiteY40" fmla="*/ 201828 h 401806"/>
                <a:gd name="connsiteX41" fmla="*/ 60518 w 389305"/>
                <a:gd name="connsiteY41" fmla="*/ 213650 h 401806"/>
                <a:gd name="connsiteX42" fmla="*/ 51300 w 389305"/>
                <a:gd name="connsiteY42" fmla="*/ 214973 h 401806"/>
                <a:gd name="connsiteX43" fmla="*/ 34228 w 389305"/>
                <a:gd name="connsiteY43" fmla="*/ 213650 h 401806"/>
                <a:gd name="connsiteX44" fmla="*/ 19801 w 389305"/>
                <a:gd name="connsiteY44" fmla="*/ 212327 h 401806"/>
                <a:gd name="connsiteX45" fmla="*/ -82 w 389305"/>
                <a:gd name="connsiteY45" fmla="*/ 222868 h 401806"/>
                <a:gd name="connsiteX46" fmla="*/ 7483 w 389305"/>
                <a:gd name="connsiteY46" fmla="*/ 246306 h 401806"/>
                <a:gd name="connsiteX47" fmla="*/ 8020 w 389305"/>
                <a:gd name="connsiteY47" fmla="*/ 248455 h 401806"/>
                <a:gd name="connsiteX48" fmla="*/ 20008 w 389305"/>
                <a:gd name="connsiteY48" fmla="*/ 241924 h 401806"/>
                <a:gd name="connsiteX49" fmla="*/ 88791 w 389305"/>
                <a:gd name="connsiteY49" fmla="*/ 241924 h 401806"/>
                <a:gd name="connsiteX50" fmla="*/ 92553 w 389305"/>
                <a:gd name="connsiteY50" fmla="*/ 259822 h 401806"/>
                <a:gd name="connsiteX51" fmla="*/ 100820 w 389305"/>
                <a:gd name="connsiteY51" fmla="*/ 275820 h 401806"/>
                <a:gd name="connsiteX52" fmla="*/ 118719 w 389305"/>
                <a:gd name="connsiteY52" fmla="*/ 289006 h 401806"/>
                <a:gd name="connsiteX53" fmla="*/ 143190 w 389305"/>
                <a:gd name="connsiteY53" fmla="*/ 285244 h 401806"/>
                <a:gd name="connsiteX54" fmla="*/ 151457 w 389305"/>
                <a:gd name="connsiteY54" fmla="*/ 266395 h 401806"/>
                <a:gd name="connsiteX55" fmla="*/ 168405 w 389305"/>
                <a:gd name="connsiteY55" fmla="*/ 266395 h 401806"/>
                <a:gd name="connsiteX56" fmla="*/ 178781 w 389305"/>
                <a:gd name="connsiteY56" fmla="*/ 271107 h 401806"/>
                <a:gd name="connsiteX57" fmla="*/ 192918 w 389305"/>
                <a:gd name="connsiteY57" fmla="*/ 273918 h 401806"/>
                <a:gd name="connsiteX58" fmla="*/ 196679 w 389305"/>
                <a:gd name="connsiteY58" fmla="*/ 290866 h 401806"/>
                <a:gd name="connsiteX59" fmla="*/ 193827 w 389305"/>
                <a:gd name="connsiteY59" fmla="*/ 321041 h 401806"/>
                <a:gd name="connsiteX60" fmla="*/ 204203 w 389305"/>
                <a:gd name="connsiteY60" fmla="*/ 337989 h 401806"/>
                <a:gd name="connsiteX61" fmla="*/ 204203 w 389305"/>
                <a:gd name="connsiteY61" fmla="*/ 354937 h 401806"/>
                <a:gd name="connsiteX62" fmla="*/ 215487 w 389305"/>
                <a:gd name="connsiteY62" fmla="*/ 349274 h 401806"/>
                <a:gd name="connsiteX63" fmla="*/ 234336 w 389305"/>
                <a:gd name="connsiteY63" fmla="*/ 347414 h 401806"/>
                <a:gd name="connsiteX64" fmla="*/ 240082 w 389305"/>
                <a:gd name="connsiteY64" fmla="*/ 347414 h 401806"/>
                <a:gd name="connsiteX65" fmla="*/ 245663 w 389305"/>
                <a:gd name="connsiteY65" fmla="*/ 352829 h 401806"/>
                <a:gd name="connsiteX66" fmla="*/ 251285 w 389305"/>
                <a:gd name="connsiteY66" fmla="*/ 357541 h 401806"/>
                <a:gd name="connsiteX67" fmla="*/ 264471 w 389305"/>
                <a:gd name="connsiteY67" fmla="*/ 356591 h 401806"/>
                <a:gd name="connsiteX68" fmla="*/ 271084 w 389305"/>
                <a:gd name="connsiteY68" fmla="*/ 366966 h 401806"/>
                <a:gd name="connsiteX69" fmla="*/ 288983 w 389305"/>
                <a:gd name="connsiteY69" fmla="*/ 372629 h 401806"/>
                <a:gd name="connsiteX70" fmla="*/ 298408 w 389305"/>
                <a:gd name="connsiteY70" fmla="*/ 369777 h 401806"/>
                <a:gd name="connsiteX71" fmla="*/ 305931 w 389305"/>
                <a:gd name="connsiteY71" fmla="*/ 366015 h 401806"/>
                <a:gd name="connsiteX72" fmla="*/ 317216 w 389305"/>
                <a:gd name="connsiteY72" fmla="*/ 378416 h 401806"/>
                <a:gd name="connsiteX73" fmla="*/ 333213 w 389305"/>
                <a:gd name="connsiteY73" fmla="*/ 382178 h 401806"/>
                <a:gd name="connsiteX74" fmla="*/ 341729 w 389305"/>
                <a:gd name="connsiteY74" fmla="*/ 400035 h 401806"/>
                <a:gd name="connsiteX75" fmla="*/ 356775 w 389305"/>
                <a:gd name="connsiteY75" fmla="*/ 400035 h 401806"/>
                <a:gd name="connsiteX76" fmla="*/ 360536 w 389305"/>
                <a:gd name="connsiteY76" fmla="*/ 390652 h 401806"/>
                <a:gd name="connsiteX77" fmla="*/ 357726 w 389305"/>
                <a:gd name="connsiteY77" fmla="*/ 375564 h 401806"/>
                <a:gd name="connsiteX78" fmla="*/ 343588 w 389305"/>
                <a:gd name="connsiteY78" fmla="*/ 380276 h 401806"/>
                <a:gd name="connsiteX79" fmla="*/ 329451 w 389305"/>
                <a:gd name="connsiteY79" fmla="*/ 363329 h 401806"/>
                <a:gd name="connsiteX80" fmla="*/ 334205 w 389305"/>
                <a:gd name="connsiteY80" fmla="*/ 343528 h 401806"/>
                <a:gd name="connsiteX81" fmla="*/ 335114 w 389305"/>
                <a:gd name="connsiteY81" fmla="*/ 320008 h 401806"/>
                <a:gd name="connsiteX82" fmla="*/ 337967 w 389305"/>
                <a:gd name="connsiteY82" fmla="*/ 308682 h 401806"/>
                <a:gd name="connsiteX83" fmla="*/ 343588 w 389305"/>
                <a:gd name="connsiteY83" fmla="*/ 294586 h 401806"/>
                <a:gd name="connsiteX84" fmla="*/ 369176 w 389305"/>
                <a:gd name="connsiteY84" fmla="*/ 290783 h 401806"/>
                <a:gd name="connsiteX85" fmla="*/ 369961 w 389305"/>
                <a:gd name="connsiteY85" fmla="*/ 289874 h 401806"/>
                <a:gd name="connsiteX86" fmla="*/ 371325 w 389305"/>
                <a:gd name="connsiteY86" fmla="*/ 286608 h 401806"/>
                <a:gd name="connsiteX87" fmla="*/ 356278 w 389305"/>
                <a:gd name="connsiteY87" fmla="*/ 264741 h 40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89305" h="401806">
                  <a:moveTo>
                    <a:pt x="356278" y="264741"/>
                  </a:moveTo>
                  <a:cubicBezTo>
                    <a:pt x="345944" y="259078"/>
                    <a:pt x="341687" y="187980"/>
                    <a:pt x="346854" y="186202"/>
                  </a:cubicBezTo>
                  <a:cubicBezTo>
                    <a:pt x="347557" y="186202"/>
                    <a:pt x="348218" y="186740"/>
                    <a:pt x="348838" y="188187"/>
                  </a:cubicBezTo>
                  <a:lnTo>
                    <a:pt x="347805" y="172107"/>
                  </a:lnTo>
                  <a:cubicBezTo>
                    <a:pt x="347309" y="171991"/>
                    <a:pt x="346854" y="171838"/>
                    <a:pt x="346400" y="171652"/>
                  </a:cubicBezTo>
                  <a:cubicBezTo>
                    <a:pt x="343837" y="170710"/>
                    <a:pt x="342183" y="168225"/>
                    <a:pt x="342266" y="165493"/>
                  </a:cubicBezTo>
                  <a:cubicBezTo>
                    <a:pt x="341935" y="162529"/>
                    <a:pt x="344002" y="159822"/>
                    <a:pt x="346937" y="159375"/>
                  </a:cubicBezTo>
                  <a:cubicBezTo>
                    <a:pt x="346937" y="159375"/>
                    <a:pt x="346027" y="147595"/>
                    <a:pt x="351071" y="145734"/>
                  </a:cubicBezTo>
                  <a:cubicBezTo>
                    <a:pt x="352104" y="145308"/>
                    <a:pt x="353013" y="144610"/>
                    <a:pt x="353675" y="143709"/>
                  </a:cubicBezTo>
                  <a:cubicBezTo>
                    <a:pt x="356361" y="139030"/>
                    <a:pt x="357560" y="133664"/>
                    <a:pt x="357188" y="128290"/>
                  </a:cubicBezTo>
                  <a:cubicBezTo>
                    <a:pt x="357188" y="121982"/>
                    <a:pt x="358469" y="115745"/>
                    <a:pt x="360949" y="109937"/>
                  </a:cubicBezTo>
                  <a:cubicBezTo>
                    <a:pt x="363306" y="104770"/>
                    <a:pt x="362355" y="97536"/>
                    <a:pt x="366158" y="94849"/>
                  </a:cubicBezTo>
                  <a:cubicBezTo>
                    <a:pt x="369961" y="92162"/>
                    <a:pt x="369465" y="84515"/>
                    <a:pt x="374136" y="83068"/>
                  </a:cubicBezTo>
                  <a:cubicBezTo>
                    <a:pt x="378807" y="81622"/>
                    <a:pt x="382403" y="79803"/>
                    <a:pt x="383106" y="76951"/>
                  </a:cubicBezTo>
                  <a:cubicBezTo>
                    <a:pt x="383809" y="74098"/>
                    <a:pt x="389224" y="70378"/>
                    <a:pt x="389224" y="66121"/>
                  </a:cubicBezTo>
                  <a:cubicBezTo>
                    <a:pt x="389224" y="61863"/>
                    <a:pt x="382155" y="60954"/>
                    <a:pt x="382155" y="55787"/>
                  </a:cubicBezTo>
                  <a:cubicBezTo>
                    <a:pt x="382155" y="50619"/>
                    <a:pt x="384057" y="37392"/>
                    <a:pt x="384057" y="37392"/>
                  </a:cubicBezTo>
                  <a:lnTo>
                    <a:pt x="384346" y="37392"/>
                  </a:lnTo>
                  <a:cubicBezTo>
                    <a:pt x="374219" y="28091"/>
                    <a:pt x="362520" y="18460"/>
                    <a:pt x="359834" y="16724"/>
                  </a:cubicBezTo>
                  <a:cubicBezTo>
                    <a:pt x="355700" y="14119"/>
                    <a:pt x="349334" y="19369"/>
                    <a:pt x="349334" y="19369"/>
                  </a:cubicBezTo>
                  <a:cubicBezTo>
                    <a:pt x="349334" y="19369"/>
                    <a:pt x="342762" y="12797"/>
                    <a:pt x="337512" y="18046"/>
                  </a:cubicBezTo>
                  <a:cubicBezTo>
                    <a:pt x="332262" y="23296"/>
                    <a:pt x="324367" y="18046"/>
                    <a:pt x="324367" y="18046"/>
                  </a:cubicBezTo>
                  <a:cubicBezTo>
                    <a:pt x="320357" y="15496"/>
                    <a:pt x="317174" y="11854"/>
                    <a:pt x="315190" y="7547"/>
                  </a:cubicBezTo>
                  <a:cubicBezTo>
                    <a:pt x="314116" y="5067"/>
                    <a:pt x="312173" y="3074"/>
                    <a:pt x="309693" y="1967"/>
                  </a:cubicBezTo>
                  <a:lnTo>
                    <a:pt x="310023" y="2835"/>
                  </a:lnTo>
                  <a:lnTo>
                    <a:pt x="294315" y="5480"/>
                  </a:lnTo>
                  <a:cubicBezTo>
                    <a:pt x="294315" y="5480"/>
                    <a:pt x="274681" y="-5019"/>
                    <a:pt x="270754" y="2835"/>
                  </a:cubicBezTo>
                  <a:cubicBezTo>
                    <a:pt x="266827" y="10689"/>
                    <a:pt x="262900" y="5480"/>
                    <a:pt x="253723" y="5480"/>
                  </a:cubicBezTo>
                  <a:cubicBezTo>
                    <a:pt x="245869" y="5881"/>
                    <a:pt x="238264" y="8118"/>
                    <a:pt x="231443" y="12011"/>
                  </a:cubicBezTo>
                  <a:cubicBezTo>
                    <a:pt x="226193" y="14657"/>
                    <a:pt x="218339" y="9407"/>
                    <a:pt x="214413" y="12011"/>
                  </a:cubicBezTo>
                  <a:cubicBezTo>
                    <a:pt x="210486" y="14615"/>
                    <a:pt x="207882" y="26438"/>
                    <a:pt x="207882" y="26438"/>
                  </a:cubicBezTo>
                  <a:lnTo>
                    <a:pt x="167289" y="18542"/>
                  </a:lnTo>
                  <a:cubicBezTo>
                    <a:pt x="167289" y="18542"/>
                    <a:pt x="159435" y="6762"/>
                    <a:pt x="150259" y="6762"/>
                  </a:cubicBezTo>
                  <a:cubicBezTo>
                    <a:pt x="141082" y="6762"/>
                    <a:pt x="127978" y="23792"/>
                    <a:pt x="127978" y="23792"/>
                  </a:cubicBezTo>
                  <a:lnTo>
                    <a:pt x="127978" y="38053"/>
                  </a:lnTo>
                  <a:cubicBezTo>
                    <a:pt x="129384" y="45531"/>
                    <a:pt x="128268" y="53257"/>
                    <a:pt x="124837" y="60044"/>
                  </a:cubicBezTo>
                  <a:cubicBezTo>
                    <a:pt x="120703" y="66617"/>
                    <a:pt x="116942" y="69262"/>
                    <a:pt x="116942" y="82366"/>
                  </a:cubicBezTo>
                  <a:cubicBezTo>
                    <a:pt x="116942" y="95469"/>
                    <a:pt x="101192" y="116510"/>
                    <a:pt x="101192" y="127009"/>
                  </a:cubicBezTo>
                  <a:cubicBezTo>
                    <a:pt x="101192" y="137508"/>
                    <a:pt x="82839" y="144081"/>
                    <a:pt x="82839" y="150612"/>
                  </a:cubicBezTo>
                  <a:cubicBezTo>
                    <a:pt x="82839" y="157143"/>
                    <a:pt x="81516" y="171652"/>
                    <a:pt x="81516" y="186079"/>
                  </a:cubicBezTo>
                  <a:cubicBezTo>
                    <a:pt x="81516" y="200505"/>
                    <a:pt x="73621" y="188683"/>
                    <a:pt x="73621" y="201828"/>
                  </a:cubicBezTo>
                  <a:cubicBezTo>
                    <a:pt x="73621" y="214973"/>
                    <a:pt x="67049" y="207077"/>
                    <a:pt x="60518" y="213650"/>
                  </a:cubicBezTo>
                  <a:cubicBezTo>
                    <a:pt x="53987" y="220222"/>
                    <a:pt x="51300" y="221545"/>
                    <a:pt x="51300" y="214973"/>
                  </a:cubicBezTo>
                  <a:cubicBezTo>
                    <a:pt x="51300" y="208400"/>
                    <a:pt x="42123" y="207077"/>
                    <a:pt x="34228" y="213650"/>
                  </a:cubicBezTo>
                  <a:cubicBezTo>
                    <a:pt x="26332" y="220222"/>
                    <a:pt x="23770" y="213650"/>
                    <a:pt x="19801" y="212327"/>
                  </a:cubicBezTo>
                  <a:cubicBezTo>
                    <a:pt x="17652" y="211624"/>
                    <a:pt x="8640" y="216915"/>
                    <a:pt x="-82" y="222868"/>
                  </a:cubicBezTo>
                  <a:cubicBezTo>
                    <a:pt x="3350" y="230358"/>
                    <a:pt x="5871" y="238224"/>
                    <a:pt x="7483" y="246306"/>
                  </a:cubicBezTo>
                  <a:cubicBezTo>
                    <a:pt x="7483" y="246967"/>
                    <a:pt x="7814" y="247711"/>
                    <a:pt x="8020" y="248455"/>
                  </a:cubicBezTo>
                  <a:cubicBezTo>
                    <a:pt x="11576" y="245574"/>
                    <a:pt x="15668" y="243362"/>
                    <a:pt x="20008" y="241924"/>
                  </a:cubicBezTo>
                  <a:cubicBezTo>
                    <a:pt x="26622" y="240973"/>
                    <a:pt x="88791" y="241924"/>
                    <a:pt x="88791" y="241924"/>
                  </a:cubicBezTo>
                  <a:cubicBezTo>
                    <a:pt x="91933" y="247326"/>
                    <a:pt x="93256" y="253606"/>
                    <a:pt x="92553" y="259822"/>
                  </a:cubicBezTo>
                  <a:cubicBezTo>
                    <a:pt x="90652" y="268296"/>
                    <a:pt x="96315" y="264535"/>
                    <a:pt x="100820" y="275820"/>
                  </a:cubicBezTo>
                  <a:cubicBezTo>
                    <a:pt x="105326" y="287104"/>
                    <a:pt x="109088" y="291817"/>
                    <a:pt x="118719" y="289006"/>
                  </a:cubicBezTo>
                  <a:cubicBezTo>
                    <a:pt x="128351" y="286195"/>
                    <a:pt x="139387" y="284294"/>
                    <a:pt x="143190" y="285244"/>
                  </a:cubicBezTo>
                  <a:cubicBezTo>
                    <a:pt x="146993" y="286195"/>
                    <a:pt x="146001" y="269247"/>
                    <a:pt x="151457" y="266395"/>
                  </a:cubicBezTo>
                  <a:cubicBezTo>
                    <a:pt x="156914" y="263543"/>
                    <a:pt x="168405" y="266395"/>
                    <a:pt x="168405" y="266395"/>
                  </a:cubicBezTo>
                  <a:cubicBezTo>
                    <a:pt x="168405" y="266395"/>
                    <a:pt x="169356" y="271107"/>
                    <a:pt x="178781" y="271107"/>
                  </a:cubicBezTo>
                  <a:cubicBezTo>
                    <a:pt x="188205" y="271107"/>
                    <a:pt x="192918" y="267346"/>
                    <a:pt x="192918" y="273918"/>
                  </a:cubicBezTo>
                  <a:cubicBezTo>
                    <a:pt x="192918" y="280491"/>
                    <a:pt x="193827" y="288055"/>
                    <a:pt x="196679" y="290866"/>
                  </a:cubicBezTo>
                  <a:cubicBezTo>
                    <a:pt x="199532" y="293677"/>
                    <a:pt x="189156" y="317239"/>
                    <a:pt x="193827" y="321041"/>
                  </a:cubicBezTo>
                  <a:cubicBezTo>
                    <a:pt x="198498" y="324845"/>
                    <a:pt x="205153" y="333442"/>
                    <a:pt x="204203" y="337989"/>
                  </a:cubicBezTo>
                  <a:cubicBezTo>
                    <a:pt x="203252" y="342536"/>
                    <a:pt x="200441" y="353987"/>
                    <a:pt x="204203" y="354937"/>
                  </a:cubicBezTo>
                  <a:cubicBezTo>
                    <a:pt x="207964" y="355888"/>
                    <a:pt x="208915" y="349274"/>
                    <a:pt x="215487" y="349274"/>
                  </a:cubicBezTo>
                  <a:cubicBezTo>
                    <a:pt x="222060" y="349274"/>
                    <a:pt x="227888" y="350225"/>
                    <a:pt x="234336" y="347414"/>
                  </a:cubicBezTo>
                  <a:cubicBezTo>
                    <a:pt x="236155" y="346533"/>
                    <a:pt x="238264" y="346533"/>
                    <a:pt x="240082" y="347414"/>
                  </a:cubicBezTo>
                  <a:cubicBezTo>
                    <a:pt x="242356" y="348712"/>
                    <a:pt x="244299" y="350576"/>
                    <a:pt x="245663" y="352829"/>
                  </a:cubicBezTo>
                  <a:cubicBezTo>
                    <a:pt x="245663" y="352829"/>
                    <a:pt x="247523" y="359443"/>
                    <a:pt x="251285" y="357541"/>
                  </a:cubicBezTo>
                  <a:cubicBezTo>
                    <a:pt x="255046" y="355640"/>
                    <a:pt x="265421" y="352829"/>
                    <a:pt x="264471" y="356591"/>
                  </a:cubicBezTo>
                  <a:cubicBezTo>
                    <a:pt x="263520" y="360352"/>
                    <a:pt x="267323" y="368992"/>
                    <a:pt x="271084" y="366966"/>
                  </a:cubicBezTo>
                  <a:cubicBezTo>
                    <a:pt x="274846" y="364941"/>
                    <a:pt x="284271" y="372629"/>
                    <a:pt x="288983" y="372629"/>
                  </a:cubicBezTo>
                  <a:cubicBezTo>
                    <a:pt x="293696" y="372629"/>
                    <a:pt x="298408" y="372629"/>
                    <a:pt x="298408" y="369777"/>
                  </a:cubicBezTo>
                  <a:cubicBezTo>
                    <a:pt x="298408" y="366925"/>
                    <a:pt x="304030" y="362254"/>
                    <a:pt x="305931" y="366015"/>
                  </a:cubicBezTo>
                  <a:cubicBezTo>
                    <a:pt x="307832" y="369777"/>
                    <a:pt x="312503" y="378416"/>
                    <a:pt x="317216" y="378416"/>
                  </a:cubicBezTo>
                  <a:cubicBezTo>
                    <a:pt x="321928" y="378416"/>
                    <a:pt x="333213" y="378416"/>
                    <a:pt x="333213" y="382178"/>
                  </a:cubicBezTo>
                  <a:cubicBezTo>
                    <a:pt x="334040" y="388899"/>
                    <a:pt x="337016" y="395166"/>
                    <a:pt x="341729" y="400035"/>
                  </a:cubicBezTo>
                  <a:cubicBezTo>
                    <a:pt x="346400" y="403838"/>
                    <a:pt x="356775" y="400035"/>
                    <a:pt x="356775" y="400035"/>
                  </a:cubicBezTo>
                  <a:cubicBezTo>
                    <a:pt x="359379" y="397633"/>
                    <a:pt x="360743" y="394186"/>
                    <a:pt x="360536" y="390652"/>
                  </a:cubicBezTo>
                  <a:cubicBezTo>
                    <a:pt x="360536" y="384038"/>
                    <a:pt x="360536" y="375564"/>
                    <a:pt x="357726" y="375564"/>
                  </a:cubicBezTo>
                  <a:cubicBezTo>
                    <a:pt x="354915" y="375564"/>
                    <a:pt x="350202" y="382178"/>
                    <a:pt x="343588" y="380276"/>
                  </a:cubicBezTo>
                  <a:cubicBezTo>
                    <a:pt x="336975" y="378375"/>
                    <a:pt x="332304" y="365189"/>
                    <a:pt x="329451" y="363329"/>
                  </a:cubicBezTo>
                  <a:cubicBezTo>
                    <a:pt x="326599" y="361468"/>
                    <a:pt x="334205" y="349191"/>
                    <a:pt x="334205" y="343528"/>
                  </a:cubicBezTo>
                  <a:cubicBezTo>
                    <a:pt x="334205" y="337865"/>
                    <a:pt x="338876" y="321868"/>
                    <a:pt x="335114" y="320008"/>
                  </a:cubicBezTo>
                  <a:cubicBezTo>
                    <a:pt x="331353" y="318148"/>
                    <a:pt x="333213" y="312485"/>
                    <a:pt x="337967" y="308682"/>
                  </a:cubicBezTo>
                  <a:cubicBezTo>
                    <a:pt x="342721" y="304879"/>
                    <a:pt x="336065" y="294586"/>
                    <a:pt x="343588" y="294586"/>
                  </a:cubicBezTo>
                  <a:cubicBezTo>
                    <a:pt x="351111" y="294586"/>
                    <a:pt x="365083" y="295330"/>
                    <a:pt x="369176" y="290783"/>
                  </a:cubicBezTo>
                  <a:cubicBezTo>
                    <a:pt x="369465" y="290502"/>
                    <a:pt x="369713" y="290196"/>
                    <a:pt x="369961" y="289874"/>
                  </a:cubicBezTo>
                  <a:cubicBezTo>
                    <a:pt x="370498" y="288820"/>
                    <a:pt x="370953" y="287729"/>
                    <a:pt x="371325" y="286608"/>
                  </a:cubicBezTo>
                  <a:cubicBezTo>
                    <a:pt x="366944" y="278506"/>
                    <a:pt x="362107" y="267924"/>
                    <a:pt x="356278" y="264741"/>
                  </a:cubicBezTo>
                  <a:close/>
                </a:path>
              </a:pathLst>
            </a:custGeom>
            <a:grpFill/>
            <a:ln w="6350" cap="flat">
              <a:solidFill>
                <a:schemeClr val="bg1"/>
              </a:solidFill>
              <a:prstDash val="solid"/>
              <a:miter/>
            </a:ln>
          </p:spPr>
          <p:txBody>
            <a:bodyPr rtlCol="0" anchor="ctr"/>
            <a:lstStyle/>
            <a:p>
              <a:endParaRPr lang="uk-UA"/>
            </a:p>
          </p:txBody>
        </p:sp>
        <p:sp>
          <p:nvSpPr>
            <p:cNvPr id="497" name="Freeform: Shape 496">
              <a:extLst>
                <a:ext uri="{FF2B5EF4-FFF2-40B4-BE49-F238E27FC236}">
                  <a16:creationId xmlns:a16="http://schemas.microsoft.com/office/drawing/2014/main" id="{91661AA3-E517-430D-ACB3-A172AD4FE3C7}"/>
                </a:ext>
              </a:extLst>
            </p:cNvPr>
            <p:cNvSpPr/>
            <p:nvPr/>
          </p:nvSpPr>
          <p:spPr>
            <a:xfrm>
              <a:off x="5270796" y="3286869"/>
              <a:ext cx="34184" cy="44560"/>
            </a:xfrm>
            <a:custGeom>
              <a:avLst/>
              <a:gdLst>
                <a:gd name="connsiteX0" fmla="*/ 2357 w 34184"/>
                <a:gd name="connsiteY0" fmla="*/ 22406 h 44560"/>
                <a:gd name="connsiteX1" fmla="*/ 7648 w 34184"/>
                <a:gd name="connsiteY1" fmla="*/ 44479 h 44560"/>
                <a:gd name="connsiteX2" fmla="*/ 16742 w 34184"/>
                <a:gd name="connsiteY2" fmla="*/ 39147 h 44560"/>
                <a:gd name="connsiteX3" fmla="*/ 34103 w 34184"/>
                <a:gd name="connsiteY3" fmla="*/ 14345 h 44560"/>
                <a:gd name="connsiteX4" fmla="*/ 28688 w 34184"/>
                <a:gd name="connsiteY4" fmla="*/ 11080 h 44560"/>
                <a:gd name="connsiteX5" fmla="*/ 27820 w 34184"/>
                <a:gd name="connsiteY5" fmla="*/ -81 h 44560"/>
                <a:gd name="connsiteX6" fmla="*/ 17817 w 34184"/>
                <a:gd name="connsiteY6" fmla="*/ 208 h 44560"/>
                <a:gd name="connsiteX7" fmla="*/ 6945 w 34184"/>
                <a:gd name="connsiteY7" fmla="*/ 6739 h 44560"/>
                <a:gd name="connsiteX8" fmla="*/ -82 w 34184"/>
                <a:gd name="connsiteY8" fmla="*/ 6078 h 44560"/>
                <a:gd name="connsiteX9" fmla="*/ 1324 w 34184"/>
                <a:gd name="connsiteY9" fmla="*/ 6533 h 4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84" h="44560">
                  <a:moveTo>
                    <a:pt x="2357" y="22406"/>
                  </a:moveTo>
                  <a:cubicBezTo>
                    <a:pt x="4713" y="29615"/>
                    <a:pt x="6449" y="36993"/>
                    <a:pt x="7648" y="44479"/>
                  </a:cubicBezTo>
                  <a:cubicBezTo>
                    <a:pt x="10542" y="42504"/>
                    <a:pt x="13601" y="40722"/>
                    <a:pt x="16742" y="39147"/>
                  </a:cubicBezTo>
                  <a:cubicBezTo>
                    <a:pt x="22157" y="36956"/>
                    <a:pt x="34103" y="14345"/>
                    <a:pt x="34103" y="14345"/>
                  </a:cubicBezTo>
                  <a:lnTo>
                    <a:pt x="28688" y="11080"/>
                  </a:lnTo>
                  <a:cubicBezTo>
                    <a:pt x="28978" y="7339"/>
                    <a:pt x="28688" y="3573"/>
                    <a:pt x="27820" y="-81"/>
                  </a:cubicBezTo>
                  <a:cubicBezTo>
                    <a:pt x="24513" y="266"/>
                    <a:pt x="21165" y="365"/>
                    <a:pt x="17817" y="208"/>
                  </a:cubicBezTo>
                  <a:cubicBezTo>
                    <a:pt x="17817" y="208"/>
                    <a:pt x="18892" y="8930"/>
                    <a:pt x="6945" y="6739"/>
                  </a:cubicBezTo>
                  <a:cubicBezTo>
                    <a:pt x="4630" y="6359"/>
                    <a:pt x="2274" y="6136"/>
                    <a:pt x="-82" y="6078"/>
                  </a:cubicBezTo>
                  <a:cubicBezTo>
                    <a:pt x="373" y="6264"/>
                    <a:pt x="828" y="6417"/>
                    <a:pt x="1324" y="6533"/>
                  </a:cubicBezTo>
                  <a:close/>
                </a:path>
              </a:pathLst>
            </a:custGeom>
            <a:grpFill/>
            <a:ln w="6350" cap="flat">
              <a:solidFill>
                <a:schemeClr val="bg1"/>
              </a:solidFill>
              <a:prstDash val="solid"/>
              <a:miter/>
            </a:ln>
          </p:spPr>
          <p:txBody>
            <a:bodyPr rtlCol="0" anchor="ctr"/>
            <a:lstStyle/>
            <a:p>
              <a:endParaRPr lang="uk-UA"/>
            </a:p>
          </p:txBody>
        </p:sp>
        <p:sp>
          <p:nvSpPr>
            <p:cNvPr id="498" name="Freeform: Shape 497">
              <a:extLst>
                <a:ext uri="{FF2B5EF4-FFF2-40B4-BE49-F238E27FC236}">
                  <a16:creationId xmlns:a16="http://schemas.microsoft.com/office/drawing/2014/main" id="{2019DF07-FF8E-480F-8DF2-3C0F5485494F}"/>
                </a:ext>
              </a:extLst>
            </p:cNvPr>
            <p:cNvSpPr/>
            <p:nvPr/>
          </p:nvSpPr>
          <p:spPr>
            <a:xfrm>
              <a:off x="5292870" y="3462136"/>
              <a:ext cx="224070" cy="363923"/>
            </a:xfrm>
            <a:custGeom>
              <a:avLst/>
              <a:gdLst>
                <a:gd name="connsiteX0" fmla="*/ 223837 w 224069"/>
                <a:gd name="connsiteY0" fmla="*/ 92884 h 363924"/>
                <a:gd name="connsiteX1" fmla="*/ 218505 w 224069"/>
                <a:gd name="connsiteY1" fmla="*/ 51548 h 363924"/>
                <a:gd name="connsiteX2" fmla="*/ 216603 w 224069"/>
                <a:gd name="connsiteY2" fmla="*/ 704 h 363924"/>
                <a:gd name="connsiteX3" fmla="*/ 216603 w 224069"/>
                <a:gd name="connsiteY3" fmla="*/ -81 h 363924"/>
                <a:gd name="connsiteX4" fmla="*/ 194034 w 224069"/>
                <a:gd name="connsiteY4" fmla="*/ 11989 h 363924"/>
                <a:gd name="connsiteX5" fmla="*/ 178987 w 224069"/>
                <a:gd name="connsiteY5" fmla="*/ 15750 h 363924"/>
                <a:gd name="connsiteX6" fmla="*/ 166586 w 224069"/>
                <a:gd name="connsiteY6" fmla="*/ 15131 h 363924"/>
                <a:gd name="connsiteX7" fmla="*/ 159683 w 224069"/>
                <a:gd name="connsiteY7" fmla="*/ 23398 h 363924"/>
                <a:gd name="connsiteX8" fmla="*/ 147282 w 224069"/>
                <a:gd name="connsiteY8" fmla="*/ 24638 h 363924"/>
                <a:gd name="connsiteX9" fmla="*/ 129094 w 224069"/>
                <a:gd name="connsiteY9" fmla="*/ 27159 h 363924"/>
                <a:gd name="connsiteX10" fmla="*/ 122191 w 224069"/>
                <a:gd name="connsiteY10" fmla="*/ 20876 h 363924"/>
                <a:gd name="connsiteX11" fmla="*/ 109790 w 224069"/>
                <a:gd name="connsiteY11" fmla="*/ 23398 h 363924"/>
                <a:gd name="connsiteX12" fmla="*/ 97720 w 224069"/>
                <a:gd name="connsiteY12" fmla="*/ 22158 h 363924"/>
                <a:gd name="connsiteX13" fmla="*/ 96604 w 224069"/>
                <a:gd name="connsiteY13" fmla="*/ 29516 h 363924"/>
                <a:gd name="connsiteX14" fmla="*/ 105698 w 224069"/>
                <a:gd name="connsiteY14" fmla="*/ 74407 h 363924"/>
                <a:gd name="connsiteX15" fmla="*/ 118553 w 224069"/>
                <a:gd name="connsiteY15" fmla="*/ 86808 h 363924"/>
                <a:gd name="connsiteX16" fmla="*/ 119174 w 224069"/>
                <a:gd name="connsiteY16" fmla="*/ 108179 h 363924"/>
                <a:gd name="connsiteX17" fmla="*/ 107269 w 224069"/>
                <a:gd name="connsiteY17" fmla="*/ 121985 h 363924"/>
                <a:gd name="connsiteX18" fmla="*/ 105409 w 224069"/>
                <a:gd name="connsiteY18" fmla="*/ 141454 h 363924"/>
                <a:gd name="connsiteX19" fmla="*/ 85939 w 224069"/>
                <a:gd name="connsiteY19" fmla="*/ 115702 h 363924"/>
                <a:gd name="connsiteX20" fmla="*/ 90321 w 224069"/>
                <a:gd name="connsiteY20" fmla="*/ 88089 h 363924"/>
                <a:gd name="connsiteX21" fmla="*/ 73373 w 224069"/>
                <a:gd name="connsiteY21" fmla="*/ 85526 h 363924"/>
                <a:gd name="connsiteX22" fmla="*/ 58905 w 224069"/>
                <a:gd name="connsiteY22" fmla="*/ 75523 h 363924"/>
                <a:gd name="connsiteX23" fmla="*/ -82 w 224069"/>
                <a:gd name="connsiteY23" fmla="*/ 96852 h 363924"/>
                <a:gd name="connsiteX24" fmla="*/ 4300 w 224069"/>
                <a:gd name="connsiteY24" fmla="*/ 112560 h 363924"/>
                <a:gd name="connsiteX25" fmla="*/ 3060 w 224069"/>
                <a:gd name="connsiteY25" fmla="*/ 112560 h 363924"/>
                <a:gd name="connsiteX26" fmla="*/ 6160 w 224069"/>
                <a:gd name="connsiteY26" fmla="*/ 119422 h 363924"/>
                <a:gd name="connsiteX27" fmla="*/ 33484 w 224069"/>
                <a:gd name="connsiteY27" fmla="*/ 125995 h 363924"/>
                <a:gd name="connsiteX28" fmla="*/ 57955 w 224069"/>
                <a:gd name="connsiteY28" fmla="*/ 134468 h 363924"/>
                <a:gd name="connsiteX29" fmla="*/ 58905 w 224069"/>
                <a:gd name="connsiteY29" fmla="*/ 167537 h 363924"/>
                <a:gd name="connsiteX30" fmla="*/ 53284 w 224069"/>
                <a:gd name="connsiteY30" fmla="*/ 186387 h 363924"/>
                <a:gd name="connsiteX31" fmla="*/ 59856 w 224069"/>
                <a:gd name="connsiteY31" fmla="*/ 202384 h 363924"/>
                <a:gd name="connsiteX32" fmla="*/ 48530 w 224069"/>
                <a:gd name="connsiteY32" fmla="*/ 218381 h 363924"/>
                <a:gd name="connsiteX33" fmla="*/ 42908 w 224069"/>
                <a:gd name="connsiteY33" fmla="*/ 239049 h 363924"/>
                <a:gd name="connsiteX34" fmla="*/ 21372 w 224069"/>
                <a:gd name="connsiteY34" fmla="*/ 260503 h 363924"/>
                <a:gd name="connsiteX35" fmla="*/ 22199 w 224069"/>
                <a:gd name="connsiteY35" fmla="*/ 261205 h 363924"/>
                <a:gd name="connsiteX36" fmla="*/ 35385 w 224069"/>
                <a:gd name="connsiteY36" fmla="*/ 300764 h 363924"/>
                <a:gd name="connsiteX37" fmla="*/ 37245 w 224069"/>
                <a:gd name="connsiteY37" fmla="*/ 339372 h 363924"/>
                <a:gd name="connsiteX38" fmla="*/ 39601 w 224069"/>
                <a:gd name="connsiteY38" fmla="*/ 363843 h 363924"/>
                <a:gd name="connsiteX39" fmla="*/ 55433 w 224069"/>
                <a:gd name="connsiteY39" fmla="*/ 362645 h 363924"/>
                <a:gd name="connsiteX40" fmla="*/ 56425 w 224069"/>
                <a:gd name="connsiteY40" fmla="*/ 352104 h 363924"/>
                <a:gd name="connsiteX41" fmla="*/ 48158 w 224069"/>
                <a:gd name="connsiteY41" fmla="*/ 343837 h 363924"/>
                <a:gd name="connsiteX42" fmla="*/ 81227 w 224069"/>
                <a:gd name="connsiteY42" fmla="*/ 319366 h 363924"/>
                <a:gd name="connsiteX43" fmla="*/ 107930 w 224069"/>
                <a:gd name="connsiteY43" fmla="*/ 302831 h 363924"/>
                <a:gd name="connsiteX44" fmla="*/ 110163 w 224069"/>
                <a:gd name="connsiteY44" fmla="*/ 272077 h 363924"/>
                <a:gd name="connsiteX45" fmla="*/ 106401 w 224069"/>
                <a:gd name="connsiteY45" fmla="*/ 245415 h 363924"/>
                <a:gd name="connsiteX46" fmla="*/ 96025 w 224069"/>
                <a:gd name="connsiteY46" fmla="*/ 218381 h 363924"/>
                <a:gd name="connsiteX47" fmla="*/ 99456 w 224069"/>
                <a:gd name="connsiteY47" fmla="*/ 202384 h 363924"/>
                <a:gd name="connsiteX48" fmla="*/ 109211 w 224069"/>
                <a:gd name="connsiteY48" fmla="*/ 191058 h 363924"/>
                <a:gd name="connsiteX49" fmla="*/ 127110 w 224069"/>
                <a:gd name="connsiteY49" fmla="*/ 179773 h 363924"/>
                <a:gd name="connsiteX50" fmla="*/ 149391 w 224069"/>
                <a:gd name="connsiteY50" fmla="*/ 155302 h 363924"/>
                <a:gd name="connsiteX51" fmla="*/ 190727 w 224069"/>
                <a:gd name="connsiteY51" fmla="*/ 137403 h 363924"/>
                <a:gd name="connsiteX52" fmla="*/ 223837 w 224069"/>
                <a:gd name="connsiteY52" fmla="*/ 92884 h 36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4069" h="363924">
                  <a:moveTo>
                    <a:pt x="223837" y="92884"/>
                  </a:moveTo>
                  <a:cubicBezTo>
                    <a:pt x="221646" y="87221"/>
                    <a:pt x="217223" y="61799"/>
                    <a:pt x="218505" y="51548"/>
                  </a:cubicBezTo>
                  <a:cubicBezTo>
                    <a:pt x="219786" y="41296"/>
                    <a:pt x="216603" y="13891"/>
                    <a:pt x="216603" y="704"/>
                  </a:cubicBezTo>
                  <a:cubicBezTo>
                    <a:pt x="216603" y="415"/>
                    <a:pt x="216603" y="167"/>
                    <a:pt x="216603" y="-81"/>
                  </a:cubicBezTo>
                  <a:cubicBezTo>
                    <a:pt x="206187" y="4631"/>
                    <a:pt x="195026" y="10046"/>
                    <a:pt x="194034" y="11989"/>
                  </a:cubicBezTo>
                  <a:cubicBezTo>
                    <a:pt x="192174" y="15750"/>
                    <a:pt x="183989" y="11369"/>
                    <a:pt x="178987" y="15750"/>
                  </a:cubicBezTo>
                  <a:cubicBezTo>
                    <a:pt x="173986" y="20132"/>
                    <a:pt x="170720" y="16412"/>
                    <a:pt x="166586" y="15131"/>
                  </a:cubicBezTo>
                  <a:cubicBezTo>
                    <a:pt x="162453" y="13849"/>
                    <a:pt x="160303" y="19554"/>
                    <a:pt x="159683" y="23398"/>
                  </a:cubicBezTo>
                  <a:cubicBezTo>
                    <a:pt x="159063" y="27242"/>
                    <a:pt x="150259" y="25258"/>
                    <a:pt x="147282" y="24638"/>
                  </a:cubicBezTo>
                  <a:cubicBezTo>
                    <a:pt x="144306" y="24018"/>
                    <a:pt x="134096" y="27159"/>
                    <a:pt x="129094" y="27159"/>
                  </a:cubicBezTo>
                  <a:cubicBezTo>
                    <a:pt x="124093" y="27159"/>
                    <a:pt x="127813" y="22778"/>
                    <a:pt x="122191" y="20876"/>
                  </a:cubicBezTo>
                  <a:cubicBezTo>
                    <a:pt x="116569" y="18975"/>
                    <a:pt x="112766" y="23398"/>
                    <a:pt x="109790" y="23398"/>
                  </a:cubicBezTo>
                  <a:cubicBezTo>
                    <a:pt x="107889" y="23398"/>
                    <a:pt x="102019" y="22695"/>
                    <a:pt x="97720" y="22158"/>
                  </a:cubicBezTo>
                  <a:cubicBezTo>
                    <a:pt x="97720" y="24654"/>
                    <a:pt x="97348" y="27135"/>
                    <a:pt x="96604" y="29516"/>
                  </a:cubicBezTo>
                  <a:cubicBezTo>
                    <a:pt x="92470" y="40139"/>
                    <a:pt x="104871" y="64238"/>
                    <a:pt x="105698" y="74407"/>
                  </a:cubicBezTo>
                  <a:cubicBezTo>
                    <a:pt x="110286" y="78218"/>
                    <a:pt x="114585" y="82364"/>
                    <a:pt x="118553" y="86808"/>
                  </a:cubicBezTo>
                  <a:cubicBezTo>
                    <a:pt x="124216" y="93711"/>
                    <a:pt x="118553" y="93091"/>
                    <a:pt x="119174" y="108179"/>
                  </a:cubicBezTo>
                  <a:cubicBezTo>
                    <a:pt x="119794" y="123266"/>
                    <a:pt x="112932" y="116942"/>
                    <a:pt x="107269" y="121985"/>
                  </a:cubicBezTo>
                  <a:cubicBezTo>
                    <a:pt x="101606" y="127028"/>
                    <a:pt x="106649" y="138271"/>
                    <a:pt x="105409" y="141454"/>
                  </a:cubicBezTo>
                  <a:cubicBezTo>
                    <a:pt x="104168" y="144637"/>
                    <a:pt x="87179" y="119463"/>
                    <a:pt x="85939" y="115702"/>
                  </a:cubicBezTo>
                  <a:cubicBezTo>
                    <a:pt x="84699" y="111940"/>
                    <a:pt x="92222" y="96852"/>
                    <a:pt x="90321" y="88089"/>
                  </a:cubicBezTo>
                  <a:cubicBezTo>
                    <a:pt x="88420" y="79326"/>
                    <a:pt x="77134" y="84906"/>
                    <a:pt x="73373" y="85526"/>
                  </a:cubicBezTo>
                  <a:cubicBezTo>
                    <a:pt x="69611" y="86146"/>
                    <a:pt x="60972" y="75523"/>
                    <a:pt x="58905" y="75523"/>
                  </a:cubicBezTo>
                  <a:cubicBezTo>
                    <a:pt x="56839" y="75523"/>
                    <a:pt x="-82" y="96852"/>
                    <a:pt x="-82" y="96852"/>
                  </a:cubicBezTo>
                  <a:lnTo>
                    <a:pt x="4300" y="112560"/>
                  </a:lnTo>
                  <a:lnTo>
                    <a:pt x="3060" y="112560"/>
                  </a:lnTo>
                  <a:lnTo>
                    <a:pt x="6160" y="119422"/>
                  </a:lnTo>
                  <a:cubicBezTo>
                    <a:pt x="6160" y="119422"/>
                    <a:pt x="25009" y="120373"/>
                    <a:pt x="33484" y="125995"/>
                  </a:cubicBezTo>
                  <a:cubicBezTo>
                    <a:pt x="41958" y="131616"/>
                    <a:pt x="55144" y="132608"/>
                    <a:pt x="57955" y="134468"/>
                  </a:cubicBezTo>
                  <a:cubicBezTo>
                    <a:pt x="60765" y="136329"/>
                    <a:pt x="57955" y="157079"/>
                    <a:pt x="58905" y="167537"/>
                  </a:cubicBezTo>
                  <a:cubicBezTo>
                    <a:pt x="59856" y="177995"/>
                    <a:pt x="47621" y="180724"/>
                    <a:pt x="53284" y="186387"/>
                  </a:cubicBezTo>
                  <a:cubicBezTo>
                    <a:pt x="58947" y="192050"/>
                    <a:pt x="56094" y="201433"/>
                    <a:pt x="59856" y="202384"/>
                  </a:cubicBezTo>
                  <a:cubicBezTo>
                    <a:pt x="63618" y="203335"/>
                    <a:pt x="53284" y="215570"/>
                    <a:pt x="48530" y="218381"/>
                  </a:cubicBezTo>
                  <a:cubicBezTo>
                    <a:pt x="43776" y="221192"/>
                    <a:pt x="48530" y="231567"/>
                    <a:pt x="42908" y="239049"/>
                  </a:cubicBezTo>
                  <a:cubicBezTo>
                    <a:pt x="39271" y="243885"/>
                    <a:pt x="28730" y="253352"/>
                    <a:pt x="21372" y="260503"/>
                  </a:cubicBezTo>
                  <a:cubicBezTo>
                    <a:pt x="21703" y="260668"/>
                    <a:pt x="21992" y="260908"/>
                    <a:pt x="22199" y="261205"/>
                  </a:cubicBezTo>
                  <a:cubicBezTo>
                    <a:pt x="24059" y="264512"/>
                    <a:pt x="29722" y="297457"/>
                    <a:pt x="35385" y="300764"/>
                  </a:cubicBezTo>
                  <a:cubicBezTo>
                    <a:pt x="41048" y="304071"/>
                    <a:pt x="37741" y="336562"/>
                    <a:pt x="37245" y="339372"/>
                  </a:cubicBezTo>
                  <a:cubicBezTo>
                    <a:pt x="36749" y="342183"/>
                    <a:pt x="39601" y="363843"/>
                    <a:pt x="39601" y="363843"/>
                  </a:cubicBezTo>
                  <a:cubicBezTo>
                    <a:pt x="44851" y="363079"/>
                    <a:pt x="50142" y="362678"/>
                    <a:pt x="55433" y="362645"/>
                  </a:cubicBezTo>
                  <a:cubicBezTo>
                    <a:pt x="55929" y="358511"/>
                    <a:pt x="56260" y="354626"/>
                    <a:pt x="56425" y="352104"/>
                  </a:cubicBezTo>
                  <a:cubicBezTo>
                    <a:pt x="57045" y="342059"/>
                    <a:pt x="50142" y="350203"/>
                    <a:pt x="48158" y="343837"/>
                  </a:cubicBezTo>
                  <a:cubicBezTo>
                    <a:pt x="46174" y="337471"/>
                    <a:pt x="63535" y="325980"/>
                    <a:pt x="81227" y="319366"/>
                  </a:cubicBezTo>
                  <a:cubicBezTo>
                    <a:pt x="98919" y="312752"/>
                    <a:pt x="106029" y="308990"/>
                    <a:pt x="107930" y="302831"/>
                  </a:cubicBezTo>
                  <a:cubicBezTo>
                    <a:pt x="109832" y="296672"/>
                    <a:pt x="107641" y="278980"/>
                    <a:pt x="110163" y="272077"/>
                  </a:cubicBezTo>
                  <a:cubicBezTo>
                    <a:pt x="112684" y="265174"/>
                    <a:pt x="108592" y="261082"/>
                    <a:pt x="106401" y="245415"/>
                  </a:cubicBezTo>
                  <a:cubicBezTo>
                    <a:pt x="104210" y="229749"/>
                    <a:pt x="98505" y="227186"/>
                    <a:pt x="96025" y="218381"/>
                  </a:cubicBezTo>
                  <a:cubicBezTo>
                    <a:pt x="93545" y="209576"/>
                    <a:pt x="94124" y="202715"/>
                    <a:pt x="99456" y="202384"/>
                  </a:cubicBezTo>
                  <a:cubicBezTo>
                    <a:pt x="104789" y="202053"/>
                    <a:pt x="104789" y="199532"/>
                    <a:pt x="109211" y="191058"/>
                  </a:cubicBezTo>
                  <a:cubicBezTo>
                    <a:pt x="113635" y="182584"/>
                    <a:pt x="118595" y="186056"/>
                    <a:pt x="127110" y="179773"/>
                  </a:cubicBezTo>
                  <a:cubicBezTo>
                    <a:pt x="135625" y="173490"/>
                    <a:pt x="135874" y="165636"/>
                    <a:pt x="149391" y="155302"/>
                  </a:cubicBezTo>
                  <a:cubicBezTo>
                    <a:pt x="162907" y="144968"/>
                    <a:pt x="177623" y="145257"/>
                    <a:pt x="190727" y="137403"/>
                  </a:cubicBezTo>
                  <a:cubicBezTo>
                    <a:pt x="203830" y="129549"/>
                    <a:pt x="226028" y="98547"/>
                    <a:pt x="223837" y="92884"/>
                  </a:cubicBezTo>
                  <a:close/>
                </a:path>
              </a:pathLst>
            </a:custGeom>
            <a:grpFill/>
            <a:ln w="6350" cap="flat">
              <a:solidFill>
                <a:schemeClr val="bg1"/>
              </a:solidFill>
              <a:prstDash val="solid"/>
              <a:miter/>
            </a:ln>
          </p:spPr>
          <p:txBody>
            <a:bodyPr rtlCol="0" anchor="ctr"/>
            <a:lstStyle/>
            <a:p>
              <a:endParaRPr lang="uk-UA"/>
            </a:p>
          </p:txBody>
        </p:sp>
        <p:sp>
          <p:nvSpPr>
            <p:cNvPr id="499" name="Freeform: Shape 498">
              <a:extLst>
                <a:ext uri="{FF2B5EF4-FFF2-40B4-BE49-F238E27FC236}">
                  <a16:creationId xmlns:a16="http://schemas.microsoft.com/office/drawing/2014/main" id="{8D9610A1-E82F-4E9C-A459-406F1724B0EA}"/>
                </a:ext>
              </a:extLst>
            </p:cNvPr>
            <p:cNvSpPr/>
            <p:nvPr/>
          </p:nvSpPr>
          <p:spPr>
            <a:xfrm>
              <a:off x="5278857" y="3255083"/>
              <a:ext cx="230492" cy="233921"/>
            </a:xfrm>
            <a:custGeom>
              <a:avLst/>
              <a:gdLst>
                <a:gd name="connsiteX0" fmla="*/ 215570 w 230491"/>
                <a:gd name="connsiteY0" fmla="*/ 187544 h 233922"/>
                <a:gd name="connsiteX1" fmla="*/ 207716 w 230491"/>
                <a:gd name="connsiteY1" fmla="*/ 165884 h 233922"/>
                <a:gd name="connsiteX2" fmla="*/ 205525 w 230491"/>
                <a:gd name="connsiteY2" fmla="*/ 148275 h 233922"/>
                <a:gd name="connsiteX3" fmla="*/ 209245 w 230491"/>
                <a:gd name="connsiteY3" fmla="*/ 132278 h 233922"/>
                <a:gd name="connsiteX4" fmla="*/ 197961 w 230491"/>
                <a:gd name="connsiteY4" fmla="*/ 114379 h 233922"/>
                <a:gd name="connsiteX5" fmla="*/ 207344 w 230491"/>
                <a:gd name="connsiteY5" fmla="*/ 82095 h 233922"/>
                <a:gd name="connsiteX6" fmla="*/ 171712 w 230491"/>
                <a:gd name="connsiteY6" fmla="*/ 56798 h 233922"/>
                <a:gd name="connsiteX7" fmla="*/ 172787 w 230491"/>
                <a:gd name="connsiteY7" fmla="*/ 43735 h 233922"/>
                <a:gd name="connsiteX8" fmla="*/ 92553 w 230491"/>
                <a:gd name="connsiteY8" fmla="*/ 1159 h 233922"/>
                <a:gd name="connsiteX9" fmla="*/ 82302 w 230491"/>
                <a:gd name="connsiteY9" fmla="*/ 21166 h 233922"/>
                <a:gd name="connsiteX10" fmla="*/ 83707 w 230491"/>
                <a:gd name="connsiteY10" fmla="*/ 34352 h 233922"/>
                <a:gd name="connsiteX11" fmla="*/ 49315 w 230491"/>
                <a:gd name="connsiteY11" fmla="*/ 32450 h 233922"/>
                <a:gd name="connsiteX12" fmla="*/ 49315 w 230491"/>
                <a:gd name="connsiteY12" fmla="*/ -81 h 233922"/>
                <a:gd name="connsiteX13" fmla="*/ 31624 w 230491"/>
                <a:gd name="connsiteY13" fmla="*/ 1366 h 233922"/>
                <a:gd name="connsiteX14" fmla="*/ 21620 w 230491"/>
                <a:gd name="connsiteY14" fmla="*/ 4011 h 233922"/>
                <a:gd name="connsiteX15" fmla="*/ 25092 w 230491"/>
                <a:gd name="connsiteY15" fmla="*/ 13312 h 233922"/>
                <a:gd name="connsiteX16" fmla="*/ 28358 w 230491"/>
                <a:gd name="connsiteY16" fmla="*/ 27449 h 233922"/>
                <a:gd name="connsiteX17" fmla="*/ 20091 w 230491"/>
                <a:gd name="connsiteY17" fmla="*/ 31583 h 233922"/>
                <a:gd name="connsiteX18" fmla="*/ 20959 w 230491"/>
                <a:gd name="connsiteY18" fmla="*/ 42743 h 233922"/>
                <a:gd name="connsiteX19" fmla="*/ 26374 w 230491"/>
                <a:gd name="connsiteY19" fmla="*/ 46009 h 233922"/>
                <a:gd name="connsiteX20" fmla="*/ 9012 w 230491"/>
                <a:gd name="connsiteY20" fmla="*/ 70811 h 233922"/>
                <a:gd name="connsiteX21" fmla="*/ -82 w 230491"/>
                <a:gd name="connsiteY21" fmla="*/ 76143 h 233922"/>
                <a:gd name="connsiteX22" fmla="*/ 12940 w 230491"/>
                <a:gd name="connsiteY22" fmla="*/ 116611 h 233922"/>
                <a:gd name="connsiteX23" fmla="*/ 24224 w 230491"/>
                <a:gd name="connsiteY23" fmla="*/ 144389 h 233922"/>
                <a:gd name="connsiteX24" fmla="*/ 29391 w 230491"/>
                <a:gd name="connsiteY24" fmla="*/ 161337 h 233922"/>
                <a:gd name="connsiteX25" fmla="*/ 17569 w 230491"/>
                <a:gd name="connsiteY25" fmla="*/ 152450 h 233922"/>
                <a:gd name="connsiteX26" fmla="*/ 16205 w 230491"/>
                <a:gd name="connsiteY26" fmla="*/ 155715 h 233922"/>
                <a:gd name="connsiteX27" fmla="*/ 15420 w 230491"/>
                <a:gd name="connsiteY27" fmla="*/ 156625 h 233922"/>
                <a:gd name="connsiteX28" fmla="*/ 30755 w 230491"/>
                <a:gd name="connsiteY28" fmla="*/ 165347 h 233922"/>
                <a:gd name="connsiteX29" fmla="*/ 50307 w 230491"/>
                <a:gd name="connsiteY29" fmla="*/ 172953 h 233922"/>
                <a:gd name="connsiteX30" fmla="*/ 77465 w 230491"/>
                <a:gd name="connsiteY30" fmla="*/ 184899 h 233922"/>
                <a:gd name="connsiteX31" fmla="*/ 78871 w 230491"/>
                <a:gd name="connsiteY31" fmla="*/ 187007 h 233922"/>
                <a:gd name="connsiteX32" fmla="*/ 93132 w 230491"/>
                <a:gd name="connsiteY32" fmla="*/ 187007 h 233922"/>
                <a:gd name="connsiteX33" fmla="*/ 96274 w 230491"/>
                <a:gd name="connsiteY33" fmla="*/ 185808 h 233922"/>
                <a:gd name="connsiteX34" fmla="*/ 111526 w 230491"/>
                <a:gd name="connsiteY34" fmla="*/ 228839 h 233922"/>
                <a:gd name="connsiteX35" fmla="*/ 123597 w 230491"/>
                <a:gd name="connsiteY35" fmla="*/ 230079 h 233922"/>
                <a:gd name="connsiteX36" fmla="*/ 135998 w 230491"/>
                <a:gd name="connsiteY36" fmla="*/ 227558 h 233922"/>
                <a:gd name="connsiteX37" fmla="*/ 142901 w 230491"/>
                <a:gd name="connsiteY37" fmla="*/ 233841 h 233922"/>
                <a:gd name="connsiteX38" fmla="*/ 161089 w 230491"/>
                <a:gd name="connsiteY38" fmla="*/ 231319 h 233922"/>
                <a:gd name="connsiteX39" fmla="*/ 173490 w 230491"/>
                <a:gd name="connsiteY39" fmla="*/ 230079 h 233922"/>
                <a:gd name="connsiteX40" fmla="*/ 180393 w 230491"/>
                <a:gd name="connsiteY40" fmla="*/ 221812 h 233922"/>
                <a:gd name="connsiteX41" fmla="*/ 192794 w 230491"/>
                <a:gd name="connsiteY41" fmla="*/ 222432 h 233922"/>
                <a:gd name="connsiteX42" fmla="*/ 207840 w 230491"/>
                <a:gd name="connsiteY42" fmla="*/ 218670 h 233922"/>
                <a:gd name="connsiteX43" fmla="*/ 230410 w 230491"/>
                <a:gd name="connsiteY43" fmla="*/ 206600 h 233922"/>
                <a:gd name="connsiteX44" fmla="*/ 215570 w 230491"/>
                <a:gd name="connsiteY44" fmla="*/ 187544 h 23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0491" h="233922">
                  <a:moveTo>
                    <a:pt x="215570" y="187544"/>
                  </a:moveTo>
                  <a:cubicBezTo>
                    <a:pt x="214909" y="174647"/>
                    <a:pt x="207303" y="174647"/>
                    <a:pt x="207716" y="165884"/>
                  </a:cubicBezTo>
                  <a:cubicBezTo>
                    <a:pt x="208129" y="157121"/>
                    <a:pt x="208667" y="149350"/>
                    <a:pt x="205525" y="148275"/>
                  </a:cubicBezTo>
                  <a:cubicBezTo>
                    <a:pt x="202384" y="147200"/>
                    <a:pt x="204244" y="140008"/>
                    <a:pt x="209245" y="132278"/>
                  </a:cubicBezTo>
                  <a:cubicBezTo>
                    <a:pt x="214247" y="124548"/>
                    <a:pt x="200193" y="124010"/>
                    <a:pt x="197961" y="114379"/>
                  </a:cubicBezTo>
                  <a:cubicBezTo>
                    <a:pt x="197051" y="110245"/>
                    <a:pt x="201516" y="96853"/>
                    <a:pt x="207344" y="82095"/>
                  </a:cubicBezTo>
                  <a:cubicBezTo>
                    <a:pt x="189735" y="69984"/>
                    <a:pt x="171712" y="56798"/>
                    <a:pt x="171712" y="56798"/>
                  </a:cubicBezTo>
                  <a:lnTo>
                    <a:pt x="172787" y="43735"/>
                  </a:lnTo>
                  <a:lnTo>
                    <a:pt x="92553" y="1159"/>
                  </a:lnTo>
                  <a:cubicBezTo>
                    <a:pt x="92016" y="10956"/>
                    <a:pt x="88006" y="18520"/>
                    <a:pt x="82302" y="21166"/>
                  </a:cubicBezTo>
                  <a:cubicBezTo>
                    <a:pt x="76597" y="23811"/>
                    <a:pt x="90569" y="32905"/>
                    <a:pt x="83707" y="34352"/>
                  </a:cubicBezTo>
                  <a:cubicBezTo>
                    <a:pt x="76845" y="35799"/>
                    <a:pt x="60641" y="27738"/>
                    <a:pt x="49315" y="32450"/>
                  </a:cubicBezTo>
                  <a:cubicBezTo>
                    <a:pt x="41709" y="35592"/>
                    <a:pt x="43280" y="16619"/>
                    <a:pt x="49315" y="-81"/>
                  </a:cubicBezTo>
                  <a:lnTo>
                    <a:pt x="31624" y="1366"/>
                  </a:lnTo>
                  <a:cubicBezTo>
                    <a:pt x="31624" y="1366"/>
                    <a:pt x="26828" y="2564"/>
                    <a:pt x="21620" y="4011"/>
                  </a:cubicBezTo>
                  <a:lnTo>
                    <a:pt x="25092" y="13312"/>
                  </a:lnTo>
                  <a:cubicBezTo>
                    <a:pt x="27366" y="17673"/>
                    <a:pt x="28482" y="22538"/>
                    <a:pt x="28358" y="27449"/>
                  </a:cubicBezTo>
                  <a:cubicBezTo>
                    <a:pt x="27862" y="29929"/>
                    <a:pt x="23976" y="31004"/>
                    <a:pt x="20091" y="31583"/>
                  </a:cubicBezTo>
                  <a:cubicBezTo>
                    <a:pt x="20959" y="35237"/>
                    <a:pt x="21248" y="39002"/>
                    <a:pt x="20959" y="42743"/>
                  </a:cubicBezTo>
                  <a:lnTo>
                    <a:pt x="26374" y="46009"/>
                  </a:lnTo>
                  <a:cubicBezTo>
                    <a:pt x="26374" y="46009"/>
                    <a:pt x="14428" y="68826"/>
                    <a:pt x="9012" y="70811"/>
                  </a:cubicBezTo>
                  <a:cubicBezTo>
                    <a:pt x="5871" y="72386"/>
                    <a:pt x="2812" y="74167"/>
                    <a:pt x="-82" y="76143"/>
                  </a:cubicBezTo>
                  <a:cubicBezTo>
                    <a:pt x="3101" y="92181"/>
                    <a:pt x="7028" y="111279"/>
                    <a:pt x="12940" y="116611"/>
                  </a:cubicBezTo>
                  <a:cubicBezTo>
                    <a:pt x="23770" y="126491"/>
                    <a:pt x="21868" y="137817"/>
                    <a:pt x="24224" y="144389"/>
                  </a:cubicBezTo>
                  <a:cubicBezTo>
                    <a:pt x="26580" y="150962"/>
                    <a:pt x="36005" y="158526"/>
                    <a:pt x="29391" y="161337"/>
                  </a:cubicBezTo>
                  <a:cubicBezTo>
                    <a:pt x="25258" y="163197"/>
                    <a:pt x="21372" y="158609"/>
                    <a:pt x="17569" y="152450"/>
                  </a:cubicBezTo>
                  <a:cubicBezTo>
                    <a:pt x="17197" y="153570"/>
                    <a:pt x="16742" y="154661"/>
                    <a:pt x="16205" y="155715"/>
                  </a:cubicBezTo>
                  <a:cubicBezTo>
                    <a:pt x="15957" y="156038"/>
                    <a:pt x="15709" y="156344"/>
                    <a:pt x="15420" y="156625"/>
                  </a:cubicBezTo>
                  <a:cubicBezTo>
                    <a:pt x="21165" y="160759"/>
                    <a:pt x="27820" y="165347"/>
                    <a:pt x="30755" y="165347"/>
                  </a:cubicBezTo>
                  <a:cubicBezTo>
                    <a:pt x="36170" y="165347"/>
                    <a:pt x="44851" y="171878"/>
                    <a:pt x="50307" y="172953"/>
                  </a:cubicBezTo>
                  <a:cubicBezTo>
                    <a:pt x="55764" y="174027"/>
                    <a:pt x="75109" y="181799"/>
                    <a:pt x="77465" y="184899"/>
                  </a:cubicBezTo>
                  <a:cubicBezTo>
                    <a:pt x="77879" y="185478"/>
                    <a:pt x="78375" y="186180"/>
                    <a:pt x="78871" y="187007"/>
                  </a:cubicBezTo>
                  <a:cubicBezTo>
                    <a:pt x="83624" y="186672"/>
                    <a:pt x="88378" y="186672"/>
                    <a:pt x="93132" y="187007"/>
                  </a:cubicBezTo>
                  <a:cubicBezTo>
                    <a:pt x="94000" y="186209"/>
                    <a:pt x="95116" y="185779"/>
                    <a:pt x="96274" y="185808"/>
                  </a:cubicBezTo>
                  <a:cubicBezTo>
                    <a:pt x="103425" y="185808"/>
                    <a:pt x="111898" y="213007"/>
                    <a:pt x="111526" y="228839"/>
                  </a:cubicBezTo>
                  <a:cubicBezTo>
                    <a:pt x="115660" y="229377"/>
                    <a:pt x="121695" y="230079"/>
                    <a:pt x="123597" y="230079"/>
                  </a:cubicBezTo>
                  <a:cubicBezTo>
                    <a:pt x="126738" y="230079"/>
                    <a:pt x="130500" y="225698"/>
                    <a:pt x="135998" y="227558"/>
                  </a:cubicBezTo>
                  <a:cubicBezTo>
                    <a:pt x="141495" y="229418"/>
                    <a:pt x="137858" y="233841"/>
                    <a:pt x="142901" y="233841"/>
                  </a:cubicBezTo>
                  <a:cubicBezTo>
                    <a:pt x="147944" y="233841"/>
                    <a:pt x="157947" y="230699"/>
                    <a:pt x="161089" y="231319"/>
                  </a:cubicBezTo>
                  <a:cubicBezTo>
                    <a:pt x="164230" y="231939"/>
                    <a:pt x="173035" y="233841"/>
                    <a:pt x="173490" y="230079"/>
                  </a:cubicBezTo>
                  <a:cubicBezTo>
                    <a:pt x="173944" y="226318"/>
                    <a:pt x="176011" y="220655"/>
                    <a:pt x="180393" y="221812"/>
                  </a:cubicBezTo>
                  <a:cubicBezTo>
                    <a:pt x="184774" y="222970"/>
                    <a:pt x="187916" y="226855"/>
                    <a:pt x="192794" y="222432"/>
                  </a:cubicBezTo>
                  <a:cubicBezTo>
                    <a:pt x="197671" y="218009"/>
                    <a:pt x="205980" y="222432"/>
                    <a:pt x="207840" y="218670"/>
                  </a:cubicBezTo>
                  <a:cubicBezTo>
                    <a:pt x="208832" y="216728"/>
                    <a:pt x="219993" y="211313"/>
                    <a:pt x="230410" y="206600"/>
                  </a:cubicBezTo>
                  <a:cubicBezTo>
                    <a:pt x="229955" y="194737"/>
                    <a:pt x="216149" y="200110"/>
                    <a:pt x="215570" y="187544"/>
                  </a:cubicBezTo>
                  <a:close/>
                </a:path>
              </a:pathLst>
            </a:custGeom>
            <a:grpFill/>
            <a:ln w="6350" cap="flat">
              <a:solidFill>
                <a:schemeClr val="bg1"/>
              </a:solidFill>
              <a:prstDash val="solid"/>
              <a:miter/>
            </a:ln>
          </p:spPr>
          <p:txBody>
            <a:bodyPr rtlCol="0" anchor="ctr"/>
            <a:lstStyle/>
            <a:p>
              <a:endParaRPr lang="uk-UA"/>
            </a:p>
          </p:txBody>
        </p:sp>
        <p:sp>
          <p:nvSpPr>
            <p:cNvPr id="500" name="Freeform: Shape 499">
              <a:extLst>
                <a:ext uri="{FF2B5EF4-FFF2-40B4-BE49-F238E27FC236}">
                  <a16:creationId xmlns:a16="http://schemas.microsoft.com/office/drawing/2014/main" id="{E51C9BE6-EF34-4C7D-863A-39DEE2285389}"/>
                </a:ext>
              </a:extLst>
            </p:cNvPr>
            <p:cNvSpPr/>
            <p:nvPr/>
          </p:nvSpPr>
          <p:spPr>
            <a:xfrm>
              <a:off x="5346958" y="3442084"/>
              <a:ext cx="66503" cy="161698"/>
            </a:xfrm>
            <a:custGeom>
              <a:avLst/>
              <a:gdLst>
                <a:gd name="connsiteX0" fmla="*/ 63929 w 66502"/>
                <a:gd name="connsiteY0" fmla="*/ 106652 h 161699"/>
                <a:gd name="connsiteX1" fmla="*/ 51073 w 66502"/>
                <a:gd name="connsiteY1" fmla="*/ 94251 h 161699"/>
                <a:gd name="connsiteX2" fmla="*/ 50453 w 66502"/>
                <a:gd name="connsiteY2" fmla="*/ 97848 h 161699"/>
                <a:gd name="connsiteX3" fmla="*/ 27387 w 66502"/>
                <a:gd name="connsiteY3" fmla="*/ 65357 h 161699"/>
                <a:gd name="connsiteX4" fmla="*/ 29743 w 66502"/>
                <a:gd name="connsiteY4" fmla="*/ 27700 h 161699"/>
                <a:gd name="connsiteX5" fmla="*/ 24701 w 66502"/>
                <a:gd name="connsiteY5" fmla="*/ 170 h 161699"/>
                <a:gd name="connsiteX6" fmla="*/ 10440 w 66502"/>
                <a:gd name="connsiteY6" fmla="*/ 170 h 161699"/>
                <a:gd name="connsiteX7" fmla="*/ 18707 w 66502"/>
                <a:gd name="connsiteY7" fmla="*/ 20838 h 161699"/>
                <a:gd name="connsiteX8" fmla="*/ 11101 w 66502"/>
                <a:gd name="connsiteY8" fmla="*/ 25178 h 161699"/>
                <a:gd name="connsiteX9" fmla="*/ 12176 w 66502"/>
                <a:gd name="connsiteY9" fmla="*/ 59942 h 161699"/>
                <a:gd name="connsiteX10" fmla="*/ 3495 w 66502"/>
                <a:gd name="connsiteY10" fmla="*/ 65399 h 161699"/>
                <a:gd name="connsiteX11" fmla="*/ 230 w 66502"/>
                <a:gd name="connsiteY11" fmla="*/ 86067 h 161699"/>
                <a:gd name="connsiteX12" fmla="*/ 3991 w 66502"/>
                <a:gd name="connsiteY12" fmla="*/ 95409 h 161699"/>
                <a:gd name="connsiteX13" fmla="*/ 3991 w 66502"/>
                <a:gd name="connsiteY13" fmla="*/ 95409 h 161699"/>
                <a:gd name="connsiteX14" fmla="*/ 18459 w 66502"/>
                <a:gd name="connsiteY14" fmla="*/ 105412 h 161699"/>
                <a:gd name="connsiteX15" fmla="*/ 35407 w 66502"/>
                <a:gd name="connsiteY15" fmla="*/ 107975 h 161699"/>
                <a:gd name="connsiteX16" fmla="*/ 31025 w 66502"/>
                <a:gd name="connsiteY16" fmla="*/ 135588 h 161699"/>
                <a:gd name="connsiteX17" fmla="*/ 50494 w 66502"/>
                <a:gd name="connsiteY17" fmla="*/ 161340 h 161699"/>
                <a:gd name="connsiteX18" fmla="*/ 52355 w 66502"/>
                <a:gd name="connsiteY18" fmla="*/ 141871 h 161699"/>
                <a:gd name="connsiteX19" fmla="*/ 64260 w 66502"/>
                <a:gd name="connsiteY19" fmla="*/ 128064 h 161699"/>
                <a:gd name="connsiteX20" fmla="*/ 63929 w 66502"/>
                <a:gd name="connsiteY20" fmla="*/ 106652 h 1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502" h="161699">
                  <a:moveTo>
                    <a:pt x="63929" y="106652"/>
                  </a:moveTo>
                  <a:cubicBezTo>
                    <a:pt x="59960" y="102209"/>
                    <a:pt x="55661" y="98063"/>
                    <a:pt x="51073" y="94251"/>
                  </a:cubicBezTo>
                  <a:cubicBezTo>
                    <a:pt x="51280" y="95487"/>
                    <a:pt x="51032" y="96748"/>
                    <a:pt x="50453" y="97848"/>
                  </a:cubicBezTo>
                  <a:cubicBezTo>
                    <a:pt x="44914" y="105867"/>
                    <a:pt x="29247" y="80900"/>
                    <a:pt x="27387" y="65357"/>
                  </a:cubicBezTo>
                  <a:cubicBezTo>
                    <a:pt x="25528" y="49815"/>
                    <a:pt x="36316" y="42292"/>
                    <a:pt x="29743" y="27700"/>
                  </a:cubicBezTo>
                  <a:cubicBezTo>
                    <a:pt x="24205" y="15299"/>
                    <a:pt x="20774" y="3725"/>
                    <a:pt x="24701" y="170"/>
                  </a:cubicBezTo>
                  <a:cubicBezTo>
                    <a:pt x="19947" y="-165"/>
                    <a:pt x="15193" y="-165"/>
                    <a:pt x="10440" y="170"/>
                  </a:cubicBezTo>
                  <a:cubicBezTo>
                    <a:pt x="14325" y="6561"/>
                    <a:pt x="17095" y="13542"/>
                    <a:pt x="18707" y="20838"/>
                  </a:cubicBezTo>
                  <a:cubicBezTo>
                    <a:pt x="18707" y="25178"/>
                    <a:pt x="13250" y="19722"/>
                    <a:pt x="11101" y="25178"/>
                  </a:cubicBezTo>
                  <a:cubicBezTo>
                    <a:pt x="8952" y="30635"/>
                    <a:pt x="7835" y="55602"/>
                    <a:pt x="12176" y="59942"/>
                  </a:cubicBezTo>
                  <a:cubicBezTo>
                    <a:pt x="16516" y="64283"/>
                    <a:pt x="3495" y="61017"/>
                    <a:pt x="3495" y="65399"/>
                  </a:cubicBezTo>
                  <a:cubicBezTo>
                    <a:pt x="3495" y="69780"/>
                    <a:pt x="2420" y="84951"/>
                    <a:pt x="230" y="86067"/>
                  </a:cubicBezTo>
                  <a:cubicBezTo>
                    <a:pt x="-969" y="86687"/>
                    <a:pt x="1511" y="90201"/>
                    <a:pt x="3991" y="95409"/>
                  </a:cubicBezTo>
                  <a:lnTo>
                    <a:pt x="3991" y="95409"/>
                  </a:lnTo>
                  <a:cubicBezTo>
                    <a:pt x="5893" y="95409"/>
                    <a:pt x="14697" y="106074"/>
                    <a:pt x="18459" y="105412"/>
                  </a:cubicBezTo>
                  <a:cubicBezTo>
                    <a:pt x="22220" y="104751"/>
                    <a:pt x="33505" y="99170"/>
                    <a:pt x="35407" y="107975"/>
                  </a:cubicBezTo>
                  <a:cubicBezTo>
                    <a:pt x="37308" y="116780"/>
                    <a:pt x="29743" y="131785"/>
                    <a:pt x="31025" y="135588"/>
                  </a:cubicBezTo>
                  <a:cubicBezTo>
                    <a:pt x="32307" y="139391"/>
                    <a:pt x="49213" y="164523"/>
                    <a:pt x="50494" y="161340"/>
                  </a:cubicBezTo>
                  <a:cubicBezTo>
                    <a:pt x="51776" y="158157"/>
                    <a:pt x="46733" y="146872"/>
                    <a:pt x="52355" y="141871"/>
                  </a:cubicBezTo>
                  <a:cubicBezTo>
                    <a:pt x="57976" y="136869"/>
                    <a:pt x="64756" y="143111"/>
                    <a:pt x="64260" y="128064"/>
                  </a:cubicBezTo>
                  <a:cubicBezTo>
                    <a:pt x="63764" y="113018"/>
                    <a:pt x="69592" y="113555"/>
                    <a:pt x="63929" y="106652"/>
                  </a:cubicBezTo>
                  <a:close/>
                </a:path>
              </a:pathLst>
            </a:custGeom>
            <a:grpFill/>
            <a:ln w="6350" cap="flat">
              <a:solidFill>
                <a:schemeClr val="bg1"/>
              </a:solidFill>
              <a:prstDash val="solid"/>
              <a:miter/>
            </a:ln>
          </p:spPr>
          <p:txBody>
            <a:bodyPr rtlCol="0" anchor="ctr"/>
            <a:lstStyle/>
            <a:p>
              <a:endParaRPr lang="uk-UA"/>
            </a:p>
          </p:txBody>
        </p:sp>
        <p:sp>
          <p:nvSpPr>
            <p:cNvPr id="501" name="Freeform: Shape 500">
              <a:extLst>
                <a:ext uri="{FF2B5EF4-FFF2-40B4-BE49-F238E27FC236}">
                  <a16:creationId xmlns:a16="http://schemas.microsoft.com/office/drawing/2014/main" id="{71E649E3-43A3-45EE-9859-4162A36B17B9}"/>
                </a:ext>
              </a:extLst>
            </p:cNvPr>
            <p:cNvSpPr/>
            <p:nvPr/>
          </p:nvSpPr>
          <p:spPr>
            <a:xfrm>
              <a:off x="8134816" y="3686228"/>
              <a:ext cx="62095" cy="44029"/>
            </a:xfrm>
            <a:custGeom>
              <a:avLst/>
              <a:gdLst>
                <a:gd name="connsiteX0" fmla="*/ -63 w 62095"/>
                <a:gd name="connsiteY0" fmla="*/ 818 h 44029"/>
                <a:gd name="connsiteX1" fmla="*/ 61445 w 62095"/>
                <a:gd name="connsiteY1" fmla="*/ 43519 h 44029"/>
                <a:gd name="connsiteX2" fmla="*/ -63 w 62095"/>
                <a:gd name="connsiteY2" fmla="*/ 818 h 44029"/>
              </a:gdLst>
              <a:ahLst/>
              <a:cxnLst>
                <a:cxn ang="0">
                  <a:pos x="connsiteX0" y="connsiteY0"/>
                </a:cxn>
                <a:cxn ang="0">
                  <a:pos x="connsiteX1" y="connsiteY1"/>
                </a:cxn>
                <a:cxn ang="0">
                  <a:pos x="connsiteX2" y="connsiteY2"/>
                </a:cxn>
              </a:cxnLst>
              <a:rect l="l" t="t" r="r" b="b"/>
              <a:pathLst>
                <a:path w="62095" h="44029">
                  <a:moveTo>
                    <a:pt x="-63" y="818"/>
                  </a:moveTo>
                  <a:cubicBezTo>
                    <a:pt x="-1386" y="-6994"/>
                    <a:pt x="69010" y="38517"/>
                    <a:pt x="61445" y="43519"/>
                  </a:cubicBezTo>
                  <a:cubicBezTo>
                    <a:pt x="53880" y="48520"/>
                    <a:pt x="1177" y="8383"/>
                    <a:pt x="-63" y="818"/>
                  </a:cubicBezTo>
                  <a:close/>
                </a:path>
              </a:pathLst>
            </a:custGeom>
            <a:grpFill/>
            <a:ln w="6350" cap="flat">
              <a:solidFill>
                <a:schemeClr val="bg1"/>
              </a:solidFill>
              <a:prstDash val="solid"/>
              <a:miter/>
            </a:ln>
          </p:spPr>
          <p:txBody>
            <a:bodyPr rtlCol="0" anchor="ctr"/>
            <a:lstStyle/>
            <a:p>
              <a:endParaRPr lang="uk-UA"/>
            </a:p>
          </p:txBody>
        </p:sp>
        <p:sp>
          <p:nvSpPr>
            <p:cNvPr id="502" name="Freeform: Shape 501">
              <a:extLst>
                <a:ext uri="{FF2B5EF4-FFF2-40B4-BE49-F238E27FC236}">
                  <a16:creationId xmlns:a16="http://schemas.microsoft.com/office/drawing/2014/main" id="{29C94051-0FF6-4F66-A466-38A99E24EF65}"/>
                </a:ext>
              </a:extLst>
            </p:cNvPr>
            <p:cNvSpPr/>
            <p:nvPr/>
          </p:nvSpPr>
          <p:spPr>
            <a:xfrm>
              <a:off x="6101589" y="2311239"/>
              <a:ext cx="162109" cy="107428"/>
            </a:xfrm>
            <a:custGeom>
              <a:avLst/>
              <a:gdLst>
                <a:gd name="connsiteX0" fmla="*/ 131851 w 162108"/>
                <a:gd name="connsiteY0" fmla="*/ 87072 h 107428"/>
                <a:gd name="connsiteX1" fmla="*/ 140118 w 162108"/>
                <a:gd name="connsiteY1" fmla="*/ 93024 h 107428"/>
                <a:gd name="connsiteX2" fmla="*/ 154958 w 162108"/>
                <a:gd name="connsiteY2" fmla="*/ 97695 h 107428"/>
                <a:gd name="connsiteX3" fmla="*/ 162027 w 162108"/>
                <a:gd name="connsiteY3" fmla="*/ 96414 h 107428"/>
                <a:gd name="connsiteX4" fmla="*/ 157893 w 162108"/>
                <a:gd name="connsiteY4" fmla="*/ 67891 h 107428"/>
                <a:gd name="connsiteX5" fmla="*/ 136936 w 162108"/>
                <a:gd name="connsiteY5" fmla="*/ 54457 h 107428"/>
                <a:gd name="connsiteX6" fmla="*/ 133587 w 162108"/>
                <a:gd name="connsiteY6" fmla="*/ 36021 h 107428"/>
                <a:gd name="connsiteX7" fmla="*/ 105933 w 162108"/>
                <a:gd name="connsiteY7" fmla="*/ 37716 h 107428"/>
                <a:gd name="connsiteX8" fmla="*/ 88324 w 162108"/>
                <a:gd name="connsiteY8" fmla="*/ 34326 h 107428"/>
                <a:gd name="connsiteX9" fmla="*/ 69061 w 162108"/>
                <a:gd name="connsiteY9" fmla="*/ 33500 h 107428"/>
                <a:gd name="connsiteX10" fmla="*/ 38844 w 162108"/>
                <a:gd name="connsiteY10" fmla="*/ 30978 h 107428"/>
                <a:gd name="connsiteX11" fmla="*/ 53932 w 162108"/>
                <a:gd name="connsiteY11" fmla="*/ 18577 h 107428"/>
                <a:gd name="connsiteX12" fmla="*/ 60504 w 162108"/>
                <a:gd name="connsiteY12" fmla="*/ 18784 h 107428"/>
                <a:gd name="connsiteX13" fmla="*/ 67986 w 162108"/>
                <a:gd name="connsiteY13" fmla="*/ 1340 h 107428"/>
                <a:gd name="connsiteX14" fmla="*/ 53560 w 162108"/>
                <a:gd name="connsiteY14" fmla="*/ 4482 h 107428"/>
                <a:gd name="connsiteX15" fmla="*/ 37026 w 162108"/>
                <a:gd name="connsiteY15" fmla="*/ 8243 h 107428"/>
                <a:gd name="connsiteX16" fmla="*/ 26981 w 162108"/>
                <a:gd name="connsiteY16" fmla="*/ 19528 h 107428"/>
                <a:gd name="connsiteX17" fmla="*/ 20078 w 162108"/>
                <a:gd name="connsiteY17" fmla="*/ 31474 h 107428"/>
                <a:gd name="connsiteX18" fmla="*/ -12 w 162108"/>
                <a:gd name="connsiteY18" fmla="*/ 38997 h 107428"/>
                <a:gd name="connsiteX19" fmla="*/ 13175 w 162108"/>
                <a:gd name="connsiteY19" fmla="*/ 55325 h 107428"/>
                <a:gd name="connsiteX20" fmla="*/ 15655 w 162108"/>
                <a:gd name="connsiteY20" fmla="*/ 74175 h 107428"/>
                <a:gd name="connsiteX21" fmla="*/ 6891 w 162108"/>
                <a:gd name="connsiteY21" fmla="*/ 96331 h 107428"/>
                <a:gd name="connsiteX22" fmla="*/ 16854 w 162108"/>
                <a:gd name="connsiteY22" fmla="*/ 97406 h 107428"/>
                <a:gd name="connsiteX23" fmla="*/ 38638 w 162108"/>
                <a:gd name="connsiteY23" fmla="*/ 91536 h 107428"/>
                <a:gd name="connsiteX24" fmla="*/ 58769 w 162108"/>
                <a:gd name="connsiteY24" fmla="*/ 81450 h 107428"/>
                <a:gd name="connsiteX25" fmla="*/ 78031 w 162108"/>
                <a:gd name="connsiteY25" fmla="*/ 63014 h 107428"/>
                <a:gd name="connsiteX26" fmla="*/ 86299 w 162108"/>
                <a:gd name="connsiteY26" fmla="*/ 80623 h 107428"/>
                <a:gd name="connsiteX27" fmla="*/ 87125 w 162108"/>
                <a:gd name="connsiteY27" fmla="*/ 105797 h 107428"/>
                <a:gd name="connsiteX28" fmla="*/ 97170 w 162108"/>
                <a:gd name="connsiteY28" fmla="*/ 106293 h 107428"/>
                <a:gd name="connsiteX29" fmla="*/ 108455 w 162108"/>
                <a:gd name="connsiteY29" fmla="*/ 102490 h 107428"/>
                <a:gd name="connsiteX30" fmla="*/ 131851 w 162108"/>
                <a:gd name="connsiteY30" fmla="*/ 87072 h 107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2108" h="107428">
                  <a:moveTo>
                    <a:pt x="131851" y="87072"/>
                  </a:moveTo>
                  <a:cubicBezTo>
                    <a:pt x="136605" y="89882"/>
                    <a:pt x="135654" y="93685"/>
                    <a:pt x="140118" y="93024"/>
                  </a:cubicBezTo>
                  <a:cubicBezTo>
                    <a:pt x="145492" y="92681"/>
                    <a:pt x="150783" y="94347"/>
                    <a:pt x="154958" y="97695"/>
                  </a:cubicBezTo>
                  <a:cubicBezTo>
                    <a:pt x="157273" y="97121"/>
                    <a:pt x="159629" y="96691"/>
                    <a:pt x="162027" y="96414"/>
                  </a:cubicBezTo>
                  <a:cubicBezTo>
                    <a:pt x="162027" y="96414"/>
                    <a:pt x="158678" y="74588"/>
                    <a:pt x="157893" y="67891"/>
                  </a:cubicBezTo>
                  <a:cubicBezTo>
                    <a:pt x="157108" y="61195"/>
                    <a:pt x="136936" y="54457"/>
                    <a:pt x="136936" y="54457"/>
                  </a:cubicBezTo>
                  <a:lnTo>
                    <a:pt x="133587" y="36021"/>
                  </a:lnTo>
                  <a:cubicBezTo>
                    <a:pt x="133587" y="36021"/>
                    <a:pt x="110108" y="39369"/>
                    <a:pt x="105933" y="37716"/>
                  </a:cubicBezTo>
                  <a:cubicBezTo>
                    <a:pt x="101758" y="36063"/>
                    <a:pt x="92499" y="40238"/>
                    <a:pt x="88324" y="34326"/>
                  </a:cubicBezTo>
                  <a:cubicBezTo>
                    <a:pt x="84149" y="28415"/>
                    <a:pt x="76584" y="38460"/>
                    <a:pt x="69061" y="33500"/>
                  </a:cubicBezTo>
                  <a:cubicBezTo>
                    <a:pt x="61538" y="28539"/>
                    <a:pt x="39713" y="35195"/>
                    <a:pt x="38844" y="30978"/>
                  </a:cubicBezTo>
                  <a:cubicBezTo>
                    <a:pt x="37976" y="26762"/>
                    <a:pt x="48063" y="17585"/>
                    <a:pt x="53932" y="18577"/>
                  </a:cubicBezTo>
                  <a:cubicBezTo>
                    <a:pt x="56123" y="18796"/>
                    <a:pt x="58314" y="18867"/>
                    <a:pt x="60504" y="18784"/>
                  </a:cubicBezTo>
                  <a:cubicBezTo>
                    <a:pt x="63233" y="14320"/>
                    <a:pt x="69475" y="3820"/>
                    <a:pt x="67986" y="1340"/>
                  </a:cubicBezTo>
                  <a:cubicBezTo>
                    <a:pt x="66085" y="-1801"/>
                    <a:pt x="58562" y="720"/>
                    <a:pt x="53560" y="4482"/>
                  </a:cubicBezTo>
                  <a:cubicBezTo>
                    <a:pt x="48559" y="8243"/>
                    <a:pt x="39092" y="2580"/>
                    <a:pt x="37026" y="8243"/>
                  </a:cubicBezTo>
                  <a:cubicBezTo>
                    <a:pt x="34959" y="13906"/>
                    <a:pt x="32644" y="19528"/>
                    <a:pt x="26981" y="19528"/>
                  </a:cubicBezTo>
                  <a:cubicBezTo>
                    <a:pt x="21318" y="19528"/>
                    <a:pt x="25700" y="28994"/>
                    <a:pt x="20078" y="31474"/>
                  </a:cubicBezTo>
                  <a:cubicBezTo>
                    <a:pt x="14456" y="33954"/>
                    <a:pt x="1228" y="33376"/>
                    <a:pt x="-12" y="38997"/>
                  </a:cubicBezTo>
                  <a:cubicBezTo>
                    <a:pt x="-1252" y="44619"/>
                    <a:pt x="14415" y="48422"/>
                    <a:pt x="13175" y="55325"/>
                  </a:cubicBezTo>
                  <a:cubicBezTo>
                    <a:pt x="11934" y="62228"/>
                    <a:pt x="21442" y="69793"/>
                    <a:pt x="15655" y="74175"/>
                  </a:cubicBezTo>
                  <a:cubicBezTo>
                    <a:pt x="10819" y="77936"/>
                    <a:pt x="6478" y="84054"/>
                    <a:pt x="6891" y="96331"/>
                  </a:cubicBezTo>
                  <a:cubicBezTo>
                    <a:pt x="11025" y="98976"/>
                    <a:pt x="14911" y="101291"/>
                    <a:pt x="16854" y="97406"/>
                  </a:cubicBezTo>
                  <a:cubicBezTo>
                    <a:pt x="20201" y="90668"/>
                    <a:pt x="38638" y="97406"/>
                    <a:pt x="38638" y="91536"/>
                  </a:cubicBezTo>
                  <a:cubicBezTo>
                    <a:pt x="38638" y="85666"/>
                    <a:pt x="58769" y="87402"/>
                    <a:pt x="58769" y="81450"/>
                  </a:cubicBezTo>
                  <a:cubicBezTo>
                    <a:pt x="58769" y="75497"/>
                    <a:pt x="70508" y="62187"/>
                    <a:pt x="78031" y="63014"/>
                  </a:cubicBezTo>
                  <a:cubicBezTo>
                    <a:pt x="85554" y="63841"/>
                    <a:pt x="77204" y="76448"/>
                    <a:pt x="86299" y="80623"/>
                  </a:cubicBezTo>
                  <a:cubicBezTo>
                    <a:pt x="95392" y="84798"/>
                    <a:pt x="82165" y="99927"/>
                    <a:pt x="87125" y="105797"/>
                  </a:cubicBezTo>
                  <a:cubicBezTo>
                    <a:pt x="88985" y="107988"/>
                    <a:pt x="92664" y="107574"/>
                    <a:pt x="97170" y="106293"/>
                  </a:cubicBezTo>
                  <a:cubicBezTo>
                    <a:pt x="100559" y="105301"/>
                    <a:pt x="104486" y="103771"/>
                    <a:pt x="108455" y="102490"/>
                  </a:cubicBezTo>
                  <a:cubicBezTo>
                    <a:pt x="116929" y="95008"/>
                    <a:pt x="128131" y="84840"/>
                    <a:pt x="131851" y="87072"/>
                  </a:cubicBezTo>
                  <a:close/>
                </a:path>
              </a:pathLst>
            </a:custGeom>
            <a:grpFill/>
            <a:ln w="6350" cap="flat">
              <a:solidFill>
                <a:schemeClr val="bg1"/>
              </a:solidFill>
              <a:prstDash val="solid"/>
              <a:miter/>
            </a:ln>
          </p:spPr>
          <p:txBody>
            <a:bodyPr rtlCol="0" anchor="ctr"/>
            <a:lstStyle/>
            <a:p>
              <a:endParaRPr lang="uk-UA"/>
            </a:p>
          </p:txBody>
        </p:sp>
        <p:sp>
          <p:nvSpPr>
            <p:cNvPr id="503" name="Freeform: Shape 502">
              <a:extLst>
                <a:ext uri="{FF2B5EF4-FFF2-40B4-BE49-F238E27FC236}">
                  <a16:creationId xmlns:a16="http://schemas.microsoft.com/office/drawing/2014/main" id="{25B46062-DF40-4C73-A52C-F24C262128B3}"/>
                </a:ext>
              </a:extLst>
            </p:cNvPr>
            <p:cNvSpPr/>
            <p:nvPr/>
          </p:nvSpPr>
          <p:spPr>
            <a:xfrm>
              <a:off x="2327185" y="2685464"/>
              <a:ext cx="16235" cy="33265"/>
            </a:xfrm>
            <a:custGeom>
              <a:avLst/>
              <a:gdLst>
                <a:gd name="connsiteX0" fmla="*/ 15668 w 16235"/>
                <a:gd name="connsiteY0" fmla="*/ 32499 h 33266"/>
                <a:gd name="connsiteX1" fmla="*/ 7152 w 16235"/>
                <a:gd name="connsiteY1" fmla="*/ 23984 h 33266"/>
                <a:gd name="connsiteX2" fmla="*/ -82 w 16235"/>
                <a:gd name="connsiteY2" fmla="*/ 9681 h 33266"/>
                <a:gd name="connsiteX3" fmla="*/ 7690 w 16235"/>
                <a:gd name="connsiteY3" fmla="*/ 3522 h 33266"/>
                <a:gd name="connsiteX4" fmla="*/ 9880 w 16235"/>
                <a:gd name="connsiteY4" fmla="*/ 19478 h 33266"/>
                <a:gd name="connsiteX5" fmla="*/ 15668 w 16235"/>
                <a:gd name="connsiteY5" fmla="*/ 32499 h 33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35" h="33266">
                  <a:moveTo>
                    <a:pt x="15668" y="32499"/>
                  </a:moveTo>
                  <a:cubicBezTo>
                    <a:pt x="14303" y="35310"/>
                    <a:pt x="7400" y="28903"/>
                    <a:pt x="7152" y="23984"/>
                  </a:cubicBezTo>
                  <a:cubicBezTo>
                    <a:pt x="6904" y="19065"/>
                    <a:pt x="-82" y="18196"/>
                    <a:pt x="-82" y="9681"/>
                  </a:cubicBezTo>
                  <a:cubicBezTo>
                    <a:pt x="-82" y="1166"/>
                    <a:pt x="3349" y="-3918"/>
                    <a:pt x="7690" y="3522"/>
                  </a:cubicBezTo>
                  <a:cubicBezTo>
                    <a:pt x="12030" y="10963"/>
                    <a:pt x="9136" y="15923"/>
                    <a:pt x="9880" y="19478"/>
                  </a:cubicBezTo>
                  <a:cubicBezTo>
                    <a:pt x="10625" y="23033"/>
                    <a:pt x="18107" y="27538"/>
                    <a:pt x="15668" y="32499"/>
                  </a:cubicBezTo>
                  <a:close/>
                </a:path>
              </a:pathLst>
            </a:custGeom>
            <a:grpFill/>
            <a:ln w="6350" cap="flat">
              <a:solidFill>
                <a:schemeClr val="bg1"/>
              </a:solidFill>
              <a:prstDash val="solid"/>
              <a:miter/>
            </a:ln>
          </p:spPr>
          <p:txBody>
            <a:bodyPr rtlCol="0" anchor="ctr"/>
            <a:lstStyle/>
            <a:p>
              <a:endParaRPr lang="uk-UA"/>
            </a:p>
          </p:txBody>
        </p:sp>
        <p:sp>
          <p:nvSpPr>
            <p:cNvPr id="504" name="Freeform: Shape 503">
              <a:extLst>
                <a:ext uri="{FF2B5EF4-FFF2-40B4-BE49-F238E27FC236}">
                  <a16:creationId xmlns:a16="http://schemas.microsoft.com/office/drawing/2014/main" id="{36F58C45-4ED6-4A7D-B645-5D7227A7F25C}"/>
                </a:ext>
              </a:extLst>
            </p:cNvPr>
            <p:cNvSpPr/>
            <p:nvPr/>
          </p:nvSpPr>
          <p:spPr>
            <a:xfrm>
              <a:off x="2680857" y="3006279"/>
              <a:ext cx="20531" cy="16680"/>
            </a:xfrm>
            <a:custGeom>
              <a:avLst/>
              <a:gdLst>
                <a:gd name="connsiteX0" fmla="*/ 1328 w 20531"/>
                <a:gd name="connsiteY0" fmla="*/ 15628 h 16680"/>
                <a:gd name="connsiteX1" fmla="*/ 791 w 20531"/>
                <a:gd name="connsiteY1" fmla="*/ 5666 h 16680"/>
                <a:gd name="connsiteX2" fmla="*/ 16416 w 20531"/>
                <a:gd name="connsiteY2" fmla="*/ 1285 h 16680"/>
                <a:gd name="connsiteX3" fmla="*/ 17491 w 20531"/>
                <a:gd name="connsiteY3" fmla="*/ 13685 h 16680"/>
                <a:gd name="connsiteX4" fmla="*/ 1328 w 20531"/>
                <a:gd name="connsiteY4" fmla="*/ 15628 h 1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31" h="16680">
                  <a:moveTo>
                    <a:pt x="1328" y="15628"/>
                  </a:moveTo>
                  <a:cubicBezTo>
                    <a:pt x="-1483" y="13024"/>
                    <a:pt x="5462" y="7816"/>
                    <a:pt x="791" y="5666"/>
                  </a:cubicBezTo>
                  <a:cubicBezTo>
                    <a:pt x="-3880" y="3517"/>
                    <a:pt x="11497" y="-2849"/>
                    <a:pt x="16416" y="1285"/>
                  </a:cubicBezTo>
                  <a:cubicBezTo>
                    <a:pt x="21335" y="5418"/>
                    <a:pt x="21831" y="11825"/>
                    <a:pt x="17491" y="13685"/>
                  </a:cubicBezTo>
                  <a:cubicBezTo>
                    <a:pt x="13150" y="15546"/>
                    <a:pt x="3891" y="17984"/>
                    <a:pt x="1328" y="15628"/>
                  </a:cubicBezTo>
                  <a:close/>
                </a:path>
              </a:pathLst>
            </a:custGeom>
            <a:grpFill/>
            <a:ln w="6350" cap="flat">
              <a:solidFill>
                <a:schemeClr val="bg1"/>
              </a:solidFill>
              <a:prstDash val="solid"/>
              <a:miter/>
            </a:ln>
          </p:spPr>
          <p:txBody>
            <a:bodyPr rtlCol="0" anchor="ctr"/>
            <a:lstStyle/>
            <a:p>
              <a:endParaRPr lang="uk-UA"/>
            </a:p>
          </p:txBody>
        </p:sp>
        <p:sp>
          <p:nvSpPr>
            <p:cNvPr id="505" name="Freeform: Shape 504">
              <a:extLst>
                <a:ext uri="{FF2B5EF4-FFF2-40B4-BE49-F238E27FC236}">
                  <a16:creationId xmlns:a16="http://schemas.microsoft.com/office/drawing/2014/main" id="{5540DD6F-015E-4989-B853-68DE9EE782F8}"/>
                </a:ext>
              </a:extLst>
            </p:cNvPr>
            <p:cNvSpPr/>
            <p:nvPr/>
          </p:nvSpPr>
          <p:spPr>
            <a:xfrm>
              <a:off x="5577679" y="2298679"/>
              <a:ext cx="71098" cy="60484"/>
            </a:xfrm>
            <a:custGeom>
              <a:avLst/>
              <a:gdLst>
                <a:gd name="connsiteX0" fmla="*/ 66800 w 71098"/>
                <a:gd name="connsiteY0" fmla="*/ 47011 h 60484"/>
                <a:gd name="connsiteX1" fmla="*/ 53614 w 71098"/>
                <a:gd name="connsiteY1" fmla="*/ 31303 h 60484"/>
                <a:gd name="connsiteX2" fmla="*/ 46091 w 71098"/>
                <a:gd name="connsiteY2" fmla="*/ 14355 h 60484"/>
                <a:gd name="connsiteX3" fmla="*/ 40263 w 71098"/>
                <a:gd name="connsiteY3" fmla="*/ 1954 h 60484"/>
                <a:gd name="connsiteX4" fmla="*/ 21413 w 71098"/>
                <a:gd name="connsiteY4" fmla="*/ 11 h 60484"/>
                <a:gd name="connsiteX5" fmla="*/ -82 w 71098"/>
                <a:gd name="connsiteY5" fmla="*/ 4393 h 60484"/>
                <a:gd name="connsiteX6" fmla="*/ 4672 w 71098"/>
                <a:gd name="connsiteY6" fmla="*/ 21175 h 60484"/>
                <a:gd name="connsiteX7" fmla="*/ 20959 w 71098"/>
                <a:gd name="connsiteY7" fmla="*/ 28078 h 60484"/>
                <a:gd name="connsiteX8" fmla="*/ 24885 w 71098"/>
                <a:gd name="connsiteY8" fmla="*/ 35891 h 60484"/>
                <a:gd name="connsiteX9" fmla="*/ 26828 w 71098"/>
                <a:gd name="connsiteY9" fmla="*/ 35891 h 60484"/>
                <a:gd name="connsiteX10" fmla="*/ 32450 w 71098"/>
                <a:gd name="connsiteY10" fmla="*/ 40562 h 60484"/>
                <a:gd name="connsiteX11" fmla="*/ 42826 w 71098"/>
                <a:gd name="connsiteY11" fmla="*/ 45440 h 60484"/>
                <a:gd name="connsiteX12" fmla="*/ 52787 w 71098"/>
                <a:gd name="connsiteY12" fmla="*/ 49077 h 60484"/>
                <a:gd name="connsiteX13" fmla="*/ 57293 w 71098"/>
                <a:gd name="connsiteY13" fmla="*/ 60403 h 60484"/>
                <a:gd name="connsiteX14" fmla="*/ 71017 w 71098"/>
                <a:gd name="connsiteY14" fmla="*/ 57510 h 60484"/>
                <a:gd name="connsiteX15" fmla="*/ 66800 w 71098"/>
                <a:gd name="connsiteY15" fmla="*/ 47011 h 6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098" h="60484">
                  <a:moveTo>
                    <a:pt x="66800" y="47011"/>
                  </a:moveTo>
                  <a:cubicBezTo>
                    <a:pt x="66800" y="42009"/>
                    <a:pt x="53614" y="37586"/>
                    <a:pt x="53614" y="31303"/>
                  </a:cubicBezTo>
                  <a:cubicBezTo>
                    <a:pt x="53614" y="25020"/>
                    <a:pt x="44851" y="19398"/>
                    <a:pt x="46091" y="14355"/>
                  </a:cubicBezTo>
                  <a:cubicBezTo>
                    <a:pt x="46959" y="10924"/>
                    <a:pt x="42536" y="6088"/>
                    <a:pt x="40263" y="1954"/>
                  </a:cubicBezTo>
                  <a:cubicBezTo>
                    <a:pt x="34104" y="313"/>
                    <a:pt x="27779" y="-340"/>
                    <a:pt x="21413" y="11"/>
                  </a:cubicBezTo>
                  <a:cubicBezTo>
                    <a:pt x="13559" y="962"/>
                    <a:pt x="7648" y="3194"/>
                    <a:pt x="-82" y="4393"/>
                  </a:cubicBezTo>
                  <a:cubicBezTo>
                    <a:pt x="4052" y="10676"/>
                    <a:pt x="1158" y="12412"/>
                    <a:pt x="4672" y="21175"/>
                  </a:cubicBezTo>
                  <a:cubicBezTo>
                    <a:pt x="8392" y="30600"/>
                    <a:pt x="17858" y="25598"/>
                    <a:pt x="20959" y="28078"/>
                  </a:cubicBezTo>
                  <a:cubicBezTo>
                    <a:pt x="22777" y="30402"/>
                    <a:pt x="24100" y="33055"/>
                    <a:pt x="24885" y="35891"/>
                  </a:cubicBezTo>
                  <a:cubicBezTo>
                    <a:pt x="25547" y="35788"/>
                    <a:pt x="26167" y="35788"/>
                    <a:pt x="26828" y="35891"/>
                  </a:cubicBezTo>
                  <a:cubicBezTo>
                    <a:pt x="29474" y="36156"/>
                    <a:pt x="31706" y="38003"/>
                    <a:pt x="32450" y="40562"/>
                  </a:cubicBezTo>
                  <a:cubicBezTo>
                    <a:pt x="36088" y="41773"/>
                    <a:pt x="39560" y="43410"/>
                    <a:pt x="42826" y="45440"/>
                  </a:cubicBezTo>
                  <a:cubicBezTo>
                    <a:pt x="45553" y="46638"/>
                    <a:pt x="47331" y="43042"/>
                    <a:pt x="52787" y="49077"/>
                  </a:cubicBezTo>
                  <a:cubicBezTo>
                    <a:pt x="57541" y="54368"/>
                    <a:pt x="57913" y="55691"/>
                    <a:pt x="57293" y="60403"/>
                  </a:cubicBezTo>
                  <a:cubicBezTo>
                    <a:pt x="62006" y="60403"/>
                    <a:pt x="66676" y="59415"/>
                    <a:pt x="71017" y="57510"/>
                  </a:cubicBezTo>
                  <a:cubicBezTo>
                    <a:pt x="68950" y="54319"/>
                    <a:pt x="67503" y="50752"/>
                    <a:pt x="66800" y="47011"/>
                  </a:cubicBezTo>
                  <a:close/>
                </a:path>
              </a:pathLst>
            </a:custGeom>
            <a:grpFill/>
            <a:ln w="6350" cap="flat">
              <a:solidFill>
                <a:schemeClr val="bg1"/>
              </a:solidFill>
              <a:prstDash val="solid"/>
              <a:miter/>
            </a:ln>
          </p:spPr>
          <p:txBody>
            <a:bodyPr rtlCol="0" anchor="ctr"/>
            <a:lstStyle/>
            <a:p>
              <a:endParaRPr lang="uk-UA"/>
            </a:p>
          </p:txBody>
        </p:sp>
        <p:sp>
          <p:nvSpPr>
            <p:cNvPr id="506" name="Freeform: Shape 505">
              <a:extLst>
                <a:ext uri="{FF2B5EF4-FFF2-40B4-BE49-F238E27FC236}">
                  <a16:creationId xmlns:a16="http://schemas.microsoft.com/office/drawing/2014/main" id="{CCFDBD96-8414-4368-A879-ABA41471176E}"/>
                </a:ext>
              </a:extLst>
            </p:cNvPr>
            <p:cNvSpPr/>
            <p:nvPr/>
          </p:nvSpPr>
          <p:spPr>
            <a:xfrm>
              <a:off x="5610211" y="2284675"/>
              <a:ext cx="101779" cy="86227"/>
            </a:xfrm>
            <a:custGeom>
              <a:avLst/>
              <a:gdLst>
                <a:gd name="connsiteX0" fmla="*/ 99580 w 101779"/>
                <a:gd name="connsiteY0" fmla="*/ 28358 h 86227"/>
                <a:gd name="connsiteX1" fmla="*/ 80607 w 101779"/>
                <a:gd name="connsiteY1" fmla="*/ 3887 h 86227"/>
                <a:gd name="connsiteX2" fmla="*/ 66924 w 101779"/>
                <a:gd name="connsiteY2" fmla="*/ 13932 h 86227"/>
                <a:gd name="connsiteX3" fmla="*/ 57500 w 101779"/>
                <a:gd name="connsiteY3" fmla="*/ 13932 h 86227"/>
                <a:gd name="connsiteX4" fmla="*/ 41503 w 101779"/>
                <a:gd name="connsiteY4" fmla="*/ 2606 h 86227"/>
                <a:gd name="connsiteX5" fmla="*/ 34765 w 101779"/>
                <a:gd name="connsiteY5" fmla="*/ -81 h 86227"/>
                <a:gd name="connsiteX6" fmla="*/ 30631 w 101779"/>
                <a:gd name="connsiteY6" fmla="*/ 7649 h 86227"/>
                <a:gd name="connsiteX7" fmla="*/ 37534 w 101779"/>
                <a:gd name="connsiteY7" fmla="*/ 17074 h 86227"/>
                <a:gd name="connsiteX8" fmla="*/ 21000 w 101779"/>
                <a:gd name="connsiteY8" fmla="*/ 15792 h 86227"/>
                <a:gd name="connsiteX9" fmla="*/ 6574 w 101779"/>
                <a:gd name="connsiteY9" fmla="*/ 11410 h 86227"/>
                <a:gd name="connsiteX10" fmla="*/ 13476 w 101779"/>
                <a:gd name="connsiteY10" fmla="*/ 28358 h 86227"/>
                <a:gd name="connsiteX11" fmla="*/ 21000 w 101779"/>
                <a:gd name="connsiteY11" fmla="*/ 45306 h 86227"/>
                <a:gd name="connsiteX12" fmla="*/ 34186 w 101779"/>
                <a:gd name="connsiteY12" fmla="*/ 61014 h 86227"/>
                <a:gd name="connsiteX13" fmla="*/ 38320 w 101779"/>
                <a:gd name="connsiteY13" fmla="*/ 71637 h 86227"/>
                <a:gd name="connsiteX14" fmla="*/ 63741 w 101779"/>
                <a:gd name="connsiteY14" fmla="*/ 55888 h 86227"/>
                <a:gd name="connsiteX15" fmla="*/ 67875 w 101779"/>
                <a:gd name="connsiteY15" fmla="*/ 75151 h 86227"/>
                <a:gd name="connsiteX16" fmla="*/ 83087 w 101779"/>
                <a:gd name="connsiteY16" fmla="*/ 86146 h 86227"/>
                <a:gd name="connsiteX17" fmla="*/ 86807 w 101779"/>
                <a:gd name="connsiteY17" fmla="*/ 73746 h 86227"/>
                <a:gd name="connsiteX18" fmla="*/ 99580 w 101779"/>
                <a:gd name="connsiteY18" fmla="*/ 28358 h 86227"/>
                <a:gd name="connsiteX19" fmla="*/ 10294 w 101779"/>
                <a:gd name="connsiteY19" fmla="*/ 59567 h 86227"/>
                <a:gd name="connsiteX20" fmla="*/ -82 w 101779"/>
                <a:gd name="connsiteY20" fmla="*/ 54689 h 86227"/>
                <a:gd name="connsiteX21" fmla="*/ 6904 w 101779"/>
                <a:gd name="connsiteY21" fmla="*/ 65933 h 86227"/>
                <a:gd name="connsiteX22" fmla="*/ 21165 w 101779"/>
                <a:gd name="connsiteY22" fmla="*/ 74200 h 86227"/>
                <a:gd name="connsiteX23" fmla="*/ 24762 w 101779"/>
                <a:gd name="connsiteY23" fmla="*/ 74407 h 86227"/>
                <a:gd name="connsiteX24" fmla="*/ 20256 w 101779"/>
                <a:gd name="connsiteY24" fmla="*/ 63081 h 86227"/>
                <a:gd name="connsiteX25" fmla="*/ 10294 w 101779"/>
                <a:gd name="connsiteY25" fmla="*/ 59567 h 8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779" h="86227">
                  <a:moveTo>
                    <a:pt x="99580" y="28358"/>
                  </a:moveTo>
                  <a:cubicBezTo>
                    <a:pt x="93710" y="19847"/>
                    <a:pt x="87386" y="11679"/>
                    <a:pt x="80607" y="3887"/>
                  </a:cubicBezTo>
                  <a:cubicBezTo>
                    <a:pt x="78003" y="11617"/>
                    <a:pt x="68702" y="9468"/>
                    <a:pt x="66924" y="13932"/>
                  </a:cubicBezTo>
                  <a:cubicBezTo>
                    <a:pt x="65147" y="18396"/>
                    <a:pt x="60311" y="12981"/>
                    <a:pt x="57500" y="13932"/>
                  </a:cubicBezTo>
                  <a:cubicBezTo>
                    <a:pt x="54689" y="14883"/>
                    <a:pt x="48075" y="3556"/>
                    <a:pt x="41503" y="2606"/>
                  </a:cubicBezTo>
                  <a:cubicBezTo>
                    <a:pt x="39105" y="2118"/>
                    <a:pt x="36832" y="1209"/>
                    <a:pt x="34765" y="-81"/>
                  </a:cubicBezTo>
                  <a:cubicBezTo>
                    <a:pt x="32037" y="2812"/>
                    <a:pt x="29556" y="6078"/>
                    <a:pt x="30631" y="7649"/>
                  </a:cubicBezTo>
                  <a:cubicBezTo>
                    <a:pt x="32533" y="10790"/>
                    <a:pt x="40676" y="13932"/>
                    <a:pt x="37534" y="17074"/>
                  </a:cubicBezTo>
                  <a:cubicBezTo>
                    <a:pt x="34393" y="20215"/>
                    <a:pt x="24348" y="18934"/>
                    <a:pt x="21000" y="15792"/>
                  </a:cubicBezTo>
                  <a:cubicBezTo>
                    <a:pt x="17651" y="12650"/>
                    <a:pt x="8599" y="7525"/>
                    <a:pt x="6574" y="11410"/>
                  </a:cubicBezTo>
                  <a:cubicBezTo>
                    <a:pt x="4548" y="15296"/>
                    <a:pt x="14841" y="23357"/>
                    <a:pt x="13476" y="28358"/>
                  </a:cubicBezTo>
                  <a:cubicBezTo>
                    <a:pt x="12112" y="33360"/>
                    <a:pt x="21000" y="39023"/>
                    <a:pt x="21000" y="45306"/>
                  </a:cubicBezTo>
                  <a:cubicBezTo>
                    <a:pt x="21000" y="51589"/>
                    <a:pt x="34186" y="56012"/>
                    <a:pt x="34186" y="61014"/>
                  </a:cubicBezTo>
                  <a:cubicBezTo>
                    <a:pt x="34847" y="64792"/>
                    <a:pt x="36253" y="68401"/>
                    <a:pt x="38320" y="71637"/>
                  </a:cubicBezTo>
                  <a:cubicBezTo>
                    <a:pt x="48612" y="67256"/>
                    <a:pt x="57086" y="59236"/>
                    <a:pt x="63741" y="55888"/>
                  </a:cubicBezTo>
                  <a:cubicBezTo>
                    <a:pt x="73786" y="50845"/>
                    <a:pt x="69611" y="71803"/>
                    <a:pt x="67875" y="75151"/>
                  </a:cubicBezTo>
                  <a:cubicBezTo>
                    <a:pt x="66718" y="77466"/>
                    <a:pt x="74696" y="82964"/>
                    <a:pt x="83087" y="86146"/>
                  </a:cubicBezTo>
                  <a:cubicBezTo>
                    <a:pt x="82715" y="81695"/>
                    <a:pt x="84079" y="77267"/>
                    <a:pt x="86807" y="73746"/>
                  </a:cubicBezTo>
                  <a:cubicBezTo>
                    <a:pt x="97679" y="60435"/>
                    <a:pt x="105698" y="39767"/>
                    <a:pt x="99580" y="28358"/>
                  </a:cubicBezTo>
                  <a:close/>
                  <a:moveTo>
                    <a:pt x="10294" y="59567"/>
                  </a:moveTo>
                  <a:cubicBezTo>
                    <a:pt x="7028" y="57538"/>
                    <a:pt x="3556" y="55901"/>
                    <a:pt x="-82" y="54689"/>
                  </a:cubicBezTo>
                  <a:cubicBezTo>
                    <a:pt x="1282" y="58410"/>
                    <a:pt x="1158" y="63329"/>
                    <a:pt x="6904" y="65933"/>
                  </a:cubicBezTo>
                  <a:cubicBezTo>
                    <a:pt x="16122" y="70067"/>
                    <a:pt x="2770" y="71803"/>
                    <a:pt x="21165" y="74200"/>
                  </a:cubicBezTo>
                  <a:cubicBezTo>
                    <a:pt x="22364" y="74353"/>
                    <a:pt x="23563" y="74419"/>
                    <a:pt x="24762" y="74407"/>
                  </a:cubicBezTo>
                  <a:cubicBezTo>
                    <a:pt x="25381" y="69695"/>
                    <a:pt x="25009" y="68372"/>
                    <a:pt x="20256" y="63081"/>
                  </a:cubicBezTo>
                  <a:cubicBezTo>
                    <a:pt x="14758" y="57170"/>
                    <a:pt x="13022" y="60766"/>
                    <a:pt x="10294" y="59567"/>
                  </a:cubicBezTo>
                  <a:close/>
                </a:path>
              </a:pathLst>
            </a:custGeom>
            <a:grpFill/>
            <a:ln w="6350" cap="flat">
              <a:solidFill>
                <a:schemeClr val="bg1"/>
              </a:solidFill>
              <a:prstDash val="solid"/>
              <a:miter/>
            </a:ln>
          </p:spPr>
          <p:txBody>
            <a:bodyPr rtlCol="0" anchor="ctr"/>
            <a:lstStyle/>
            <a:p>
              <a:endParaRPr lang="uk-UA"/>
            </a:p>
          </p:txBody>
        </p:sp>
        <p:sp>
          <p:nvSpPr>
            <p:cNvPr id="507" name="Freeform: Shape 506">
              <a:extLst>
                <a:ext uri="{FF2B5EF4-FFF2-40B4-BE49-F238E27FC236}">
                  <a16:creationId xmlns:a16="http://schemas.microsoft.com/office/drawing/2014/main" id="{237CA837-0D8D-47A0-815C-D883F488BAD8}"/>
                </a:ext>
              </a:extLst>
            </p:cNvPr>
            <p:cNvSpPr/>
            <p:nvPr/>
          </p:nvSpPr>
          <p:spPr>
            <a:xfrm>
              <a:off x="5950781" y="2374132"/>
              <a:ext cx="302129" cy="215530"/>
            </a:xfrm>
            <a:custGeom>
              <a:avLst/>
              <a:gdLst>
                <a:gd name="connsiteX0" fmla="*/ 290844 w 302127"/>
                <a:gd name="connsiteY0" fmla="*/ 30131 h 215530"/>
                <a:gd name="connsiteX1" fmla="*/ 282577 w 302127"/>
                <a:gd name="connsiteY1" fmla="*/ 24179 h 215530"/>
                <a:gd name="connsiteX2" fmla="*/ 259387 w 302127"/>
                <a:gd name="connsiteY2" fmla="*/ 39391 h 215530"/>
                <a:gd name="connsiteX3" fmla="*/ 248350 w 302127"/>
                <a:gd name="connsiteY3" fmla="*/ 43152 h 215530"/>
                <a:gd name="connsiteX4" fmla="*/ 238058 w 302127"/>
                <a:gd name="connsiteY4" fmla="*/ 42739 h 215530"/>
                <a:gd name="connsiteX5" fmla="*/ 237231 w 302127"/>
                <a:gd name="connsiteY5" fmla="*/ 17565 h 215530"/>
                <a:gd name="connsiteX6" fmla="*/ 228963 w 302127"/>
                <a:gd name="connsiteY6" fmla="*/ -44 h 215530"/>
                <a:gd name="connsiteX7" fmla="*/ 209701 w 302127"/>
                <a:gd name="connsiteY7" fmla="*/ 18392 h 215530"/>
                <a:gd name="connsiteX8" fmla="*/ 189570 w 302127"/>
                <a:gd name="connsiteY8" fmla="*/ 28478 h 215530"/>
                <a:gd name="connsiteX9" fmla="*/ 167786 w 302127"/>
                <a:gd name="connsiteY9" fmla="*/ 34348 h 215530"/>
                <a:gd name="connsiteX10" fmla="*/ 149350 w 302127"/>
                <a:gd name="connsiteY10" fmla="*/ 29305 h 215530"/>
                <a:gd name="connsiteX11" fmla="*/ 131740 w 302127"/>
                <a:gd name="connsiteY11" fmla="*/ 23435 h 215530"/>
                <a:gd name="connsiteX12" fmla="*/ 114131 w 302127"/>
                <a:gd name="connsiteY12" fmla="*/ 20087 h 215530"/>
                <a:gd name="connsiteX13" fmla="*/ 97349 w 302127"/>
                <a:gd name="connsiteY13" fmla="*/ 30131 h 215530"/>
                <a:gd name="connsiteX14" fmla="*/ 84948 w 302127"/>
                <a:gd name="connsiteY14" fmla="*/ 51089 h 215530"/>
                <a:gd name="connsiteX15" fmla="*/ 54772 w 302127"/>
                <a:gd name="connsiteY15" fmla="*/ 68698 h 215530"/>
                <a:gd name="connsiteX16" fmla="*/ 36336 w 302127"/>
                <a:gd name="connsiteY16" fmla="*/ 75436 h 215530"/>
                <a:gd name="connsiteX17" fmla="*/ 21207 w 302127"/>
                <a:gd name="connsiteY17" fmla="*/ 71302 h 215530"/>
                <a:gd name="connsiteX18" fmla="*/ 11989 w 302127"/>
                <a:gd name="connsiteY18" fmla="*/ 81388 h 215530"/>
                <a:gd name="connsiteX19" fmla="*/ 3722 w 302127"/>
                <a:gd name="connsiteY19" fmla="*/ 97923 h 215530"/>
                <a:gd name="connsiteX20" fmla="*/ 1200 w 302127"/>
                <a:gd name="connsiteY20" fmla="*/ 116359 h 215530"/>
                <a:gd name="connsiteX21" fmla="*/ 1200 w 302127"/>
                <a:gd name="connsiteY21" fmla="*/ 139011 h 215530"/>
                <a:gd name="connsiteX22" fmla="*/ 4549 w 302127"/>
                <a:gd name="connsiteY22" fmla="*/ 163317 h 215530"/>
                <a:gd name="connsiteX23" fmla="*/ 25506 w 302127"/>
                <a:gd name="connsiteY23" fmla="*/ 174230 h 215530"/>
                <a:gd name="connsiteX24" fmla="*/ 3722 w 302127"/>
                <a:gd name="connsiteY24" fmla="*/ 204405 h 215530"/>
                <a:gd name="connsiteX25" fmla="*/ 7856 w 302127"/>
                <a:gd name="connsiteY25" fmla="*/ 211474 h 215530"/>
                <a:gd name="connsiteX26" fmla="*/ 40511 w 302127"/>
                <a:gd name="connsiteY26" fmla="*/ 215070 h 215530"/>
                <a:gd name="connsiteX27" fmla="*/ 125912 w 302127"/>
                <a:gd name="connsiteY27" fmla="*/ 204405 h 215530"/>
                <a:gd name="connsiteX28" fmla="*/ 124010 w 302127"/>
                <a:gd name="connsiteY28" fmla="*/ 183034 h 215530"/>
                <a:gd name="connsiteX29" fmla="*/ 140959 w 302127"/>
                <a:gd name="connsiteY29" fmla="*/ 172990 h 215530"/>
                <a:gd name="connsiteX30" fmla="*/ 155426 w 302127"/>
                <a:gd name="connsiteY30" fmla="*/ 169228 h 215530"/>
                <a:gd name="connsiteX31" fmla="*/ 178037 w 302127"/>
                <a:gd name="connsiteY31" fmla="*/ 161663 h 215530"/>
                <a:gd name="connsiteX32" fmla="*/ 188082 w 302127"/>
                <a:gd name="connsiteY32" fmla="*/ 152280 h 215530"/>
                <a:gd name="connsiteX33" fmla="*/ 194985 w 302127"/>
                <a:gd name="connsiteY33" fmla="*/ 129669 h 215530"/>
                <a:gd name="connsiteX34" fmla="*/ 209411 w 302127"/>
                <a:gd name="connsiteY34" fmla="*/ 120865 h 215530"/>
                <a:gd name="connsiteX35" fmla="*/ 202508 w 302127"/>
                <a:gd name="connsiteY35" fmla="*/ 107058 h 215530"/>
                <a:gd name="connsiteX36" fmla="*/ 226359 w 302127"/>
                <a:gd name="connsiteY36" fmla="*/ 107678 h 215530"/>
                <a:gd name="connsiteX37" fmla="*/ 228261 w 302127"/>
                <a:gd name="connsiteY37" fmla="*/ 90730 h 215530"/>
                <a:gd name="connsiteX38" fmla="*/ 238305 w 302127"/>
                <a:gd name="connsiteY38" fmla="*/ 75684 h 215530"/>
                <a:gd name="connsiteX39" fmla="*/ 234544 w 302127"/>
                <a:gd name="connsiteY39" fmla="*/ 63283 h 215530"/>
                <a:gd name="connsiteX40" fmla="*/ 237685 w 302127"/>
                <a:gd name="connsiteY40" fmla="*/ 52577 h 215530"/>
                <a:gd name="connsiteX41" fmla="*/ 240827 w 302127"/>
                <a:gd name="connsiteY41" fmla="*/ 51254 h 215530"/>
                <a:gd name="connsiteX42" fmla="*/ 251822 w 302127"/>
                <a:gd name="connsiteY42" fmla="*/ 47410 h 215530"/>
                <a:gd name="connsiteX43" fmla="*/ 280469 w 302127"/>
                <a:gd name="connsiteY43" fmla="*/ 38895 h 215530"/>
                <a:gd name="connsiteX44" fmla="*/ 302046 w 302127"/>
                <a:gd name="connsiteY44" fmla="*/ 32363 h 215530"/>
                <a:gd name="connsiteX45" fmla="*/ 290844 w 302127"/>
                <a:gd name="connsiteY45" fmla="*/ 30131 h 2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02127" h="215530">
                  <a:moveTo>
                    <a:pt x="290844" y="30131"/>
                  </a:moveTo>
                  <a:cubicBezTo>
                    <a:pt x="286462" y="30793"/>
                    <a:pt x="287413" y="26990"/>
                    <a:pt x="282577" y="24179"/>
                  </a:cubicBezTo>
                  <a:cubicBezTo>
                    <a:pt x="278856" y="21947"/>
                    <a:pt x="267654" y="32115"/>
                    <a:pt x="259387" y="39391"/>
                  </a:cubicBezTo>
                  <a:cubicBezTo>
                    <a:pt x="255543" y="40672"/>
                    <a:pt x="251698" y="42119"/>
                    <a:pt x="248350" y="43152"/>
                  </a:cubicBezTo>
                  <a:cubicBezTo>
                    <a:pt x="243721" y="44516"/>
                    <a:pt x="240083" y="44971"/>
                    <a:pt x="238058" y="42739"/>
                  </a:cubicBezTo>
                  <a:cubicBezTo>
                    <a:pt x="233014" y="36869"/>
                    <a:pt x="246325" y="21781"/>
                    <a:pt x="237231" y="17565"/>
                  </a:cubicBezTo>
                  <a:cubicBezTo>
                    <a:pt x="228137" y="13349"/>
                    <a:pt x="236363" y="783"/>
                    <a:pt x="228963" y="-44"/>
                  </a:cubicBezTo>
                  <a:cubicBezTo>
                    <a:pt x="221564" y="-871"/>
                    <a:pt x="209701" y="12357"/>
                    <a:pt x="209701" y="18392"/>
                  </a:cubicBezTo>
                  <a:cubicBezTo>
                    <a:pt x="209701" y="24427"/>
                    <a:pt x="189570" y="22525"/>
                    <a:pt x="189570" y="28478"/>
                  </a:cubicBezTo>
                  <a:cubicBezTo>
                    <a:pt x="189570" y="34430"/>
                    <a:pt x="171134" y="27610"/>
                    <a:pt x="167786" y="34348"/>
                  </a:cubicBezTo>
                  <a:cubicBezTo>
                    <a:pt x="164437" y="41086"/>
                    <a:pt x="155385" y="29305"/>
                    <a:pt x="149350" y="29305"/>
                  </a:cubicBezTo>
                  <a:cubicBezTo>
                    <a:pt x="143315" y="29305"/>
                    <a:pt x="139264" y="21037"/>
                    <a:pt x="131740" y="23435"/>
                  </a:cubicBezTo>
                  <a:cubicBezTo>
                    <a:pt x="124217" y="25832"/>
                    <a:pt x="120001" y="20913"/>
                    <a:pt x="114131" y="20087"/>
                  </a:cubicBezTo>
                  <a:cubicBezTo>
                    <a:pt x="108262" y="19260"/>
                    <a:pt x="104045" y="32488"/>
                    <a:pt x="97349" y="30131"/>
                  </a:cubicBezTo>
                  <a:cubicBezTo>
                    <a:pt x="90652" y="27775"/>
                    <a:pt x="87304" y="42739"/>
                    <a:pt x="84948" y="51089"/>
                  </a:cubicBezTo>
                  <a:cubicBezTo>
                    <a:pt x="82592" y="59439"/>
                    <a:pt x="53904" y="59356"/>
                    <a:pt x="54772" y="68698"/>
                  </a:cubicBezTo>
                  <a:cubicBezTo>
                    <a:pt x="55640" y="78040"/>
                    <a:pt x="37990" y="81306"/>
                    <a:pt x="36336" y="75436"/>
                  </a:cubicBezTo>
                  <a:cubicBezTo>
                    <a:pt x="34683" y="69566"/>
                    <a:pt x="23935" y="72914"/>
                    <a:pt x="21207" y="71302"/>
                  </a:cubicBezTo>
                  <a:cubicBezTo>
                    <a:pt x="18479" y="69690"/>
                    <a:pt x="11163" y="72997"/>
                    <a:pt x="11989" y="81388"/>
                  </a:cubicBezTo>
                  <a:cubicBezTo>
                    <a:pt x="12816" y="89780"/>
                    <a:pt x="4466" y="94781"/>
                    <a:pt x="3722" y="97923"/>
                  </a:cubicBezTo>
                  <a:cubicBezTo>
                    <a:pt x="2978" y="101064"/>
                    <a:pt x="-2148" y="111357"/>
                    <a:pt x="1200" y="116359"/>
                  </a:cubicBezTo>
                  <a:cubicBezTo>
                    <a:pt x="4549" y="121361"/>
                    <a:pt x="-2933" y="129793"/>
                    <a:pt x="1200" y="139011"/>
                  </a:cubicBezTo>
                  <a:cubicBezTo>
                    <a:pt x="5334" y="148229"/>
                    <a:pt x="2854" y="159969"/>
                    <a:pt x="4549" y="163317"/>
                  </a:cubicBezTo>
                  <a:cubicBezTo>
                    <a:pt x="6243" y="166665"/>
                    <a:pt x="22117" y="165012"/>
                    <a:pt x="25506" y="174230"/>
                  </a:cubicBezTo>
                  <a:cubicBezTo>
                    <a:pt x="28896" y="183448"/>
                    <a:pt x="4549" y="199403"/>
                    <a:pt x="3722" y="204405"/>
                  </a:cubicBezTo>
                  <a:cubicBezTo>
                    <a:pt x="3350" y="206513"/>
                    <a:pt x="5375" y="208911"/>
                    <a:pt x="7856" y="211474"/>
                  </a:cubicBezTo>
                  <a:cubicBezTo>
                    <a:pt x="18810" y="211949"/>
                    <a:pt x="29723" y="213148"/>
                    <a:pt x="40511" y="215070"/>
                  </a:cubicBezTo>
                  <a:cubicBezTo>
                    <a:pt x="54317" y="217591"/>
                    <a:pt x="124672" y="206803"/>
                    <a:pt x="125912" y="204405"/>
                  </a:cubicBezTo>
                  <a:cubicBezTo>
                    <a:pt x="127152" y="202008"/>
                    <a:pt x="123391" y="186176"/>
                    <a:pt x="124010" y="183034"/>
                  </a:cubicBezTo>
                  <a:cubicBezTo>
                    <a:pt x="124631" y="179893"/>
                    <a:pt x="133435" y="172369"/>
                    <a:pt x="140959" y="172990"/>
                  </a:cubicBezTo>
                  <a:cubicBezTo>
                    <a:pt x="148482" y="173610"/>
                    <a:pt x="155426" y="174850"/>
                    <a:pt x="155426" y="169228"/>
                  </a:cubicBezTo>
                  <a:cubicBezTo>
                    <a:pt x="155426" y="163606"/>
                    <a:pt x="176095" y="156827"/>
                    <a:pt x="178037" y="161663"/>
                  </a:cubicBezTo>
                  <a:cubicBezTo>
                    <a:pt x="179980" y="166500"/>
                    <a:pt x="187462" y="164846"/>
                    <a:pt x="188082" y="152280"/>
                  </a:cubicBezTo>
                  <a:cubicBezTo>
                    <a:pt x="188702" y="139714"/>
                    <a:pt x="187462" y="130289"/>
                    <a:pt x="194985" y="129669"/>
                  </a:cubicBezTo>
                  <a:cubicBezTo>
                    <a:pt x="202508" y="129049"/>
                    <a:pt x="210073" y="124626"/>
                    <a:pt x="209411" y="120865"/>
                  </a:cubicBezTo>
                  <a:cubicBezTo>
                    <a:pt x="208750" y="117103"/>
                    <a:pt x="199986" y="109580"/>
                    <a:pt x="202508" y="107058"/>
                  </a:cubicBezTo>
                  <a:cubicBezTo>
                    <a:pt x="205030" y="104537"/>
                    <a:pt x="223879" y="113341"/>
                    <a:pt x="226359" y="107678"/>
                  </a:cubicBezTo>
                  <a:cubicBezTo>
                    <a:pt x="228840" y="102015"/>
                    <a:pt x="225119" y="95732"/>
                    <a:pt x="228261" y="90730"/>
                  </a:cubicBezTo>
                  <a:cubicBezTo>
                    <a:pt x="231402" y="85729"/>
                    <a:pt x="238925" y="80686"/>
                    <a:pt x="238305" y="75684"/>
                  </a:cubicBezTo>
                  <a:cubicBezTo>
                    <a:pt x="237685" y="70682"/>
                    <a:pt x="238925" y="67417"/>
                    <a:pt x="234544" y="63283"/>
                  </a:cubicBezTo>
                  <a:cubicBezTo>
                    <a:pt x="230162" y="59149"/>
                    <a:pt x="232022" y="53238"/>
                    <a:pt x="237685" y="52577"/>
                  </a:cubicBezTo>
                  <a:cubicBezTo>
                    <a:pt x="238843" y="52391"/>
                    <a:pt x="239917" y="51940"/>
                    <a:pt x="240827" y="51254"/>
                  </a:cubicBezTo>
                  <a:cubicBezTo>
                    <a:pt x="244713" y="50775"/>
                    <a:pt x="248474" y="49464"/>
                    <a:pt x="251822" y="47410"/>
                  </a:cubicBezTo>
                  <a:cubicBezTo>
                    <a:pt x="259676" y="41582"/>
                    <a:pt x="274681" y="36786"/>
                    <a:pt x="280469" y="38895"/>
                  </a:cubicBezTo>
                  <a:cubicBezTo>
                    <a:pt x="288322" y="40581"/>
                    <a:pt x="296466" y="38113"/>
                    <a:pt x="302046" y="32363"/>
                  </a:cubicBezTo>
                  <a:cubicBezTo>
                    <a:pt x="298574" y="30665"/>
                    <a:pt x="294688" y="29896"/>
                    <a:pt x="290844" y="30131"/>
                  </a:cubicBezTo>
                  <a:close/>
                </a:path>
              </a:pathLst>
            </a:custGeom>
            <a:grpFill/>
            <a:ln w="6350" cap="flat">
              <a:solidFill>
                <a:schemeClr val="bg1"/>
              </a:solidFill>
              <a:prstDash val="solid"/>
              <a:miter/>
            </a:ln>
          </p:spPr>
          <p:txBody>
            <a:bodyPr rtlCol="0" anchor="ctr"/>
            <a:lstStyle/>
            <a:p>
              <a:endParaRPr lang="uk-UA"/>
            </a:p>
          </p:txBody>
        </p:sp>
        <p:sp>
          <p:nvSpPr>
            <p:cNvPr id="508" name="Freeform: Shape 507">
              <a:extLst>
                <a:ext uri="{FF2B5EF4-FFF2-40B4-BE49-F238E27FC236}">
                  <a16:creationId xmlns:a16="http://schemas.microsoft.com/office/drawing/2014/main" id="{ED5F7652-BE76-4FD0-B186-43671215BCB8}"/>
                </a:ext>
              </a:extLst>
            </p:cNvPr>
            <p:cNvSpPr/>
            <p:nvPr/>
          </p:nvSpPr>
          <p:spPr>
            <a:xfrm>
              <a:off x="5958512" y="2406535"/>
              <a:ext cx="351235" cy="317089"/>
            </a:xfrm>
            <a:custGeom>
              <a:avLst/>
              <a:gdLst>
                <a:gd name="connsiteX0" fmla="*/ 334577 w 351234"/>
                <a:gd name="connsiteY0" fmla="*/ 32864 h 317090"/>
                <a:gd name="connsiteX1" fmla="*/ 323747 w 351234"/>
                <a:gd name="connsiteY1" fmla="*/ 16867 h 317090"/>
                <a:gd name="connsiteX2" fmla="*/ 304401 w 351234"/>
                <a:gd name="connsiteY2" fmla="*/ 1159 h 317090"/>
                <a:gd name="connsiteX3" fmla="*/ 297953 w 351234"/>
                <a:gd name="connsiteY3" fmla="*/ 2399 h 317090"/>
                <a:gd name="connsiteX4" fmla="*/ 294109 w 351234"/>
                <a:gd name="connsiteY4" fmla="*/ -81 h 317090"/>
                <a:gd name="connsiteX5" fmla="*/ 272531 w 351234"/>
                <a:gd name="connsiteY5" fmla="*/ 6450 h 317090"/>
                <a:gd name="connsiteX6" fmla="*/ 243885 w 351234"/>
                <a:gd name="connsiteY6" fmla="*/ 14965 h 317090"/>
                <a:gd name="connsiteX7" fmla="*/ 232890 w 351234"/>
                <a:gd name="connsiteY7" fmla="*/ 18809 h 317090"/>
                <a:gd name="connsiteX8" fmla="*/ 229748 w 351234"/>
                <a:gd name="connsiteY8" fmla="*/ 20132 h 317090"/>
                <a:gd name="connsiteX9" fmla="*/ 226607 w 351234"/>
                <a:gd name="connsiteY9" fmla="*/ 30838 h 317090"/>
                <a:gd name="connsiteX10" fmla="*/ 230368 w 351234"/>
                <a:gd name="connsiteY10" fmla="*/ 43239 h 317090"/>
                <a:gd name="connsiteX11" fmla="*/ 220323 w 351234"/>
                <a:gd name="connsiteY11" fmla="*/ 58286 h 317090"/>
                <a:gd name="connsiteX12" fmla="*/ 218422 w 351234"/>
                <a:gd name="connsiteY12" fmla="*/ 75233 h 317090"/>
                <a:gd name="connsiteX13" fmla="*/ 194571 w 351234"/>
                <a:gd name="connsiteY13" fmla="*/ 74613 h 317090"/>
                <a:gd name="connsiteX14" fmla="*/ 201474 w 351234"/>
                <a:gd name="connsiteY14" fmla="*/ 88420 h 317090"/>
                <a:gd name="connsiteX15" fmla="*/ 187047 w 351234"/>
                <a:gd name="connsiteY15" fmla="*/ 97224 h 317090"/>
                <a:gd name="connsiteX16" fmla="*/ 180145 w 351234"/>
                <a:gd name="connsiteY16" fmla="*/ 119835 h 317090"/>
                <a:gd name="connsiteX17" fmla="*/ 170100 w 351234"/>
                <a:gd name="connsiteY17" fmla="*/ 129219 h 317090"/>
                <a:gd name="connsiteX18" fmla="*/ 147489 w 351234"/>
                <a:gd name="connsiteY18" fmla="*/ 136783 h 317090"/>
                <a:gd name="connsiteX19" fmla="*/ 133021 w 351234"/>
                <a:gd name="connsiteY19" fmla="*/ 140545 h 317090"/>
                <a:gd name="connsiteX20" fmla="*/ 116073 w 351234"/>
                <a:gd name="connsiteY20" fmla="*/ 150589 h 317090"/>
                <a:gd name="connsiteX21" fmla="*/ 117975 w 351234"/>
                <a:gd name="connsiteY21" fmla="*/ 171960 h 317090"/>
                <a:gd name="connsiteX22" fmla="*/ 32574 w 351234"/>
                <a:gd name="connsiteY22" fmla="*/ 182625 h 317090"/>
                <a:gd name="connsiteX23" fmla="*/ -82 w 351234"/>
                <a:gd name="connsiteY23" fmla="*/ 179029 h 317090"/>
                <a:gd name="connsiteX24" fmla="*/ 9880 w 351234"/>
                <a:gd name="connsiteY24" fmla="*/ 190438 h 317090"/>
                <a:gd name="connsiteX25" fmla="*/ 31706 w 351234"/>
                <a:gd name="connsiteY25" fmla="*/ 208832 h 317090"/>
                <a:gd name="connsiteX26" fmla="*/ 41751 w 351234"/>
                <a:gd name="connsiteY26" fmla="*/ 232353 h 317090"/>
                <a:gd name="connsiteX27" fmla="*/ 46794 w 351234"/>
                <a:gd name="connsiteY27" fmla="*/ 248267 h 317090"/>
                <a:gd name="connsiteX28" fmla="*/ 27489 w 351234"/>
                <a:gd name="connsiteY28" fmla="*/ 254137 h 317090"/>
                <a:gd name="connsiteX29" fmla="*/ 14055 w 351234"/>
                <a:gd name="connsiteY29" fmla="*/ 275921 h 317090"/>
                <a:gd name="connsiteX30" fmla="*/ 14634 w 351234"/>
                <a:gd name="connsiteY30" fmla="*/ 281212 h 317090"/>
                <a:gd name="connsiteX31" fmla="*/ 54234 w 351234"/>
                <a:gd name="connsiteY31" fmla="*/ 278360 h 317090"/>
                <a:gd name="connsiteX32" fmla="*/ 70769 w 351234"/>
                <a:gd name="connsiteY32" fmla="*/ 275839 h 317090"/>
                <a:gd name="connsiteX33" fmla="*/ 104995 w 351234"/>
                <a:gd name="connsiteY33" fmla="*/ 275549 h 317090"/>
                <a:gd name="connsiteX34" fmla="*/ 121943 w 351234"/>
                <a:gd name="connsiteY34" fmla="*/ 280551 h 317090"/>
                <a:gd name="connsiteX35" fmla="*/ 131657 w 351234"/>
                <a:gd name="connsiteY35" fmla="*/ 292166 h 317090"/>
                <a:gd name="connsiteX36" fmla="*/ 136080 w 351234"/>
                <a:gd name="connsiteY36" fmla="*/ 306634 h 317090"/>
                <a:gd name="connsiteX37" fmla="*/ 154599 w 351234"/>
                <a:gd name="connsiteY37" fmla="*/ 314901 h 317090"/>
                <a:gd name="connsiteX38" fmla="*/ 157988 w 351234"/>
                <a:gd name="connsiteY38" fmla="*/ 317009 h 317090"/>
                <a:gd name="connsiteX39" fmla="*/ 159352 w 351234"/>
                <a:gd name="connsiteY39" fmla="*/ 315480 h 317090"/>
                <a:gd name="connsiteX40" fmla="*/ 178615 w 351234"/>
                <a:gd name="connsiteY40" fmla="*/ 302046 h 317090"/>
                <a:gd name="connsiteX41" fmla="*/ 198746 w 351234"/>
                <a:gd name="connsiteY41" fmla="*/ 301219 h 317090"/>
                <a:gd name="connsiteX42" fmla="*/ 214660 w 351234"/>
                <a:gd name="connsiteY42" fmla="*/ 297085 h 317090"/>
                <a:gd name="connsiteX43" fmla="*/ 207137 w 351234"/>
                <a:gd name="connsiteY43" fmla="*/ 277781 h 317090"/>
                <a:gd name="connsiteX44" fmla="*/ 197919 w 351234"/>
                <a:gd name="connsiteY44" fmla="*/ 255997 h 317090"/>
                <a:gd name="connsiteX45" fmla="*/ 184485 w 351234"/>
                <a:gd name="connsiteY45" fmla="*/ 240868 h 317090"/>
                <a:gd name="connsiteX46" fmla="*/ 200441 w 351234"/>
                <a:gd name="connsiteY46" fmla="*/ 220779 h 317090"/>
                <a:gd name="connsiteX47" fmla="*/ 216355 w 351234"/>
                <a:gd name="connsiteY47" fmla="*/ 222432 h 317090"/>
                <a:gd name="connsiteX48" fmla="*/ 230616 w 351234"/>
                <a:gd name="connsiteY48" fmla="*/ 221605 h 317090"/>
                <a:gd name="connsiteX49" fmla="*/ 242315 w 351234"/>
                <a:gd name="connsiteY49" fmla="*/ 205691 h 317090"/>
                <a:gd name="connsiteX50" fmla="*/ 259965 w 351234"/>
                <a:gd name="connsiteY50" fmla="*/ 194778 h 317090"/>
                <a:gd name="connsiteX51" fmla="*/ 268232 w 351234"/>
                <a:gd name="connsiteY51" fmla="*/ 172126 h 317090"/>
                <a:gd name="connsiteX52" fmla="*/ 280633 w 351234"/>
                <a:gd name="connsiteY52" fmla="*/ 162081 h 317090"/>
                <a:gd name="connsiteX53" fmla="*/ 290678 w 351234"/>
                <a:gd name="connsiteY53" fmla="*/ 150341 h 317090"/>
                <a:gd name="connsiteX54" fmla="*/ 294811 w 351234"/>
                <a:gd name="connsiteY54" fmla="*/ 134427 h 317090"/>
                <a:gd name="connsiteX55" fmla="*/ 305683 w 351234"/>
                <a:gd name="connsiteY55" fmla="*/ 118471 h 317090"/>
                <a:gd name="connsiteX56" fmla="*/ 295638 w 351234"/>
                <a:gd name="connsiteY56" fmla="*/ 109253 h 317090"/>
                <a:gd name="connsiteX57" fmla="*/ 283237 w 351234"/>
                <a:gd name="connsiteY57" fmla="*/ 89122 h 317090"/>
                <a:gd name="connsiteX58" fmla="*/ 279848 w 351234"/>
                <a:gd name="connsiteY58" fmla="*/ 68992 h 317090"/>
                <a:gd name="connsiteX59" fmla="*/ 290761 w 351234"/>
                <a:gd name="connsiteY59" fmla="*/ 57252 h 317090"/>
                <a:gd name="connsiteX60" fmla="*/ 322631 w 351234"/>
                <a:gd name="connsiteY60" fmla="*/ 63122 h 317090"/>
                <a:gd name="connsiteX61" fmla="*/ 343588 w 351234"/>
                <a:gd name="connsiteY61" fmla="*/ 54855 h 317090"/>
                <a:gd name="connsiteX62" fmla="*/ 351153 w 351234"/>
                <a:gd name="connsiteY62" fmla="*/ 41751 h 317090"/>
                <a:gd name="connsiteX63" fmla="*/ 334577 w 351234"/>
                <a:gd name="connsiteY63" fmla="*/ 32864 h 31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234" h="317090">
                  <a:moveTo>
                    <a:pt x="334577" y="32864"/>
                  </a:moveTo>
                  <a:cubicBezTo>
                    <a:pt x="328128" y="30148"/>
                    <a:pt x="323871" y="23873"/>
                    <a:pt x="323747" y="16867"/>
                  </a:cubicBezTo>
                  <a:cubicBezTo>
                    <a:pt x="323747" y="14387"/>
                    <a:pt x="312586" y="7566"/>
                    <a:pt x="304401" y="1159"/>
                  </a:cubicBezTo>
                  <a:cubicBezTo>
                    <a:pt x="303326" y="1159"/>
                    <a:pt x="300805" y="1738"/>
                    <a:pt x="297953" y="2399"/>
                  </a:cubicBezTo>
                  <a:cubicBezTo>
                    <a:pt x="296795" y="1382"/>
                    <a:pt x="295514" y="543"/>
                    <a:pt x="294109" y="-81"/>
                  </a:cubicBezTo>
                  <a:cubicBezTo>
                    <a:pt x="288528" y="5669"/>
                    <a:pt x="280385" y="8136"/>
                    <a:pt x="272531" y="6450"/>
                  </a:cubicBezTo>
                  <a:cubicBezTo>
                    <a:pt x="266744" y="4342"/>
                    <a:pt x="251863" y="9137"/>
                    <a:pt x="243885" y="14965"/>
                  </a:cubicBezTo>
                  <a:cubicBezTo>
                    <a:pt x="240537" y="17020"/>
                    <a:pt x="236775" y="18330"/>
                    <a:pt x="232890" y="18809"/>
                  </a:cubicBezTo>
                  <a:cubicBezTo>
                    <a:pt x="231980" y="19496"/>
                    <a:pt x="230906" y="19946"/>
                    <a:pt x="229748" y="20132"/>
                  </a:cubicBezTo>
                  <a:cubicBezTo>
                    <a:pt x="224085" y="20794"/>
                    <a:pt x="222183" y="26415"/>
                    <a:pt x="226607" y="30838"/>
                  </a:cubicBezTo>
                  <a:cubicBezTo>
                    <a:pt x="231029" y="35261"/>
                    <a:pt x="229748" y="38362"/>
                    <a:pt x="230368" y="43239"/>
                  </a:cubicBezTo>
                  <a:cubicBezTo>
                    <a:pt x="230988" y="48117"/>
                    <a:pt x="223465" y="53284"/>
                    <a:pt x="220323" y="58286"/>
                  </a:cubicBezTo>
                  <a:cubicBezTo>
                    <a:pt x="217182" y="63287"/>
                    <a:pt x="220943" y="69570"/>
                    <a:pt x="218422" y="75233"/>
                  </a:cubicBezTo>
                  <a:cubicBezTo>
                    <a:pt x="215901" y="80897"/>
                    <a:pt x="197092" y="72092"/>
                    <a:pt x="194571" y="74613"/>
                  </a:cubicBezTo>
                  <a:cubicBezTo>
                    <a:pt x="192049" y="77135"/>
                    <a:pt x="200854" y="84658"/>
                    <a:pt x="201474" y="88420"/>
                  </a:cubicBezTo>
                  <a:cubicBezTo>
                    <a:pt x="202094" y="92181"/>
                    <a:pt x="194571" y="96687"/>
                    <a:pt x="187047" y="97224"/>
                  </a:cubicBezTo>
                  <a:cubicBezTo>
                    <a:pt x="179524" y="97762"/>
                    <a:pt x="180765" y="107269"/>
                    <a:pt x="180145" y="119835"/>
                  </a:cubicBezTo>
                  <a:cubicBezTo>
                    <a:pt x="179524" y="132402"/>
                    <a:pt x="171877" y="134262"/>
                    <a:pt x="170100" y="129219"/>
                  </a:cubicBezTo>
                  <a:cubicBezTo>
                    <a:pt x="168322" y="124176"/>
                    <a:pt x="147489" y="131120"/>
                    <a:pt x="147489" y="136783"/>
                  </a:cubicBezTo>
                  <a:cubicBezTo>
                    <a:pt x="147489" y="142446"/>
                    <a:pt x="140585" y="141165"/>
                    <a:pt x="133021" y="140545"/>
                  </a:cubicBezTo>
                  <a:cubicBezTo>
                    <a:pt x="125457" y="139925"/>
                    <a:pt x="116735" y="147448"/>
                    <a:pt x="116073" y="150589"/>
                  </a:cubicBezTo>
                  <a:cubicBezTo>
                    <a:pt x="115412" y="153731"/>
                    <a:pt x="119215" y="169439"/>
                    <a:pt x="117975" y="171960"/>
                  </a:cubicBezTo>
                  <a:cubicBezTo>
                    <a:pt x="116735" y="174482"/>
                    <a:pt x="46380" y="185147"/>
                    <a:pt x="32574" y="182625"/>
                  </a:cubicBezTo>
                  <a:cubicBezTo>
                    <a:pt x="21785" y="180703"/>
                    <a:pt x="10872" y="179504"/>
                    <a:pt x="-82" y="179029"/>
                  </a:cubicBezTo>
                  <a:cubicBezTo>
                    <a:pt x="3928" y="182175"/>
                    <a:pt x="7317" y="186044"/>
                    <a:pt x="9880" y="190438"/>
                  </a:cubicBezTo>
                  <a:cubicBezTo>
                    <a:pt x="12691" y="197837"/>
                    <a:pt x="21620" y="204657"/>
                    <a:pt x="31706" y="208832"/>
                  </a:cubicBezTo>
                  <a:cubicBezTo>
                    <a:pt x="41792" y="213007"/>
                    <a:pt x="36707" y="230658"/>
                    <a:pt x="41751" y="232353"/>
                  </a:cubicBezTo>
                  <a:cubicBezTo>
                    <a:pt x="46794" y="234047"/>
                    <a:pt x="53490" y="247440"/>
                    <a:pt x="46794" y="248267"/>
                  </a:cubicBezTo>
                  <a:cubicBezTo>
                    <a:pt x="40056" y="249048"/>
                    <a:pt x="33525" y="251037"/>
                    <a:pt x="27489" y="254137"/>
                  </a:cubicBezTo>
                  <a:cubicBezTo>
                    <a:pt x="19139" y="258171"/>
                    <a:pt x="13932" y="266666"/>
                    <a:pt x="14055" y="275921"/>
                  </a:cubicBezTo>
                  <a:cubicBezTo>
                    <a:pt x="14055" y="277285"/>
                    <a:pt x="14386" y="279104"/>
                    <a:pt x="14634" y="281212"/>
                  </a:cubicBezTo>
                  <a:cubicBezTo>
                    <a:pt x="31747" y="281626"/>
                    <a:pt x="51837" y="280758"/>
                    <a:pt x="54234" y="278360"/>
                  </a:cubicBezTo>
                  <a:cubicBezTo>
                    <a:pt x="58616" y="274061"/>
                    <a:pt x="65271" y="273044"/>
                    <a:pt x="70769" y="275839"/>
                  </a:cubicBezTo>
                  <a:cubicBezTo>
                    <a:pt x="75481" y="278980"/>
                    <a:pt x="96521" y="280261"/>
                    <a:pt x="104995" y="275549"/>
                  </a:cubicBezTo>
                  <a:cubicBezTo>
                    <a:pt x="115288" y="269803"/>
                    <a:pt x="121530" y="275549"/>
                    <a:pt x="121943" y="280551"/>
                  </a:cubicBezTo>
                  <a:cubicBezTo>
                    <a:pt x="122357" y="285553"/>
                    <a:pt x="126945" y="287785"/>
                    <a:pt x="131657" y="292166"/>
                  </a:cubicBezTo>
                  <a:cubicBezTo>
                    <a:pt x="136370" y="296548"/>
                    <a:pt x="132938" y="301591"/>
                    <a:pt x="136080" y="306634"/>
                  </a:cubicBezTo>
                  <a:cubicBezTo>
                    <a:pt x="139222" y="311677"/>
                    <a:pt x="145463" y="310768"/>
                    <a:pt x="154599" y="314901"/>
                  </a:cubicBezTo>
                  <a:cubicBezTo>
                    <a:pt x="155797" y="315472"/>
                    <a:pt x="156955" y="316179"/>
                    <a:pt x="157988" y="317009"/>
                  </a:cubicBezTo>
                  <a:lnTo>
                    <a:pt x="159352" y="315480"/>
                  </a:lnTo>
                  <a:cubicBezTo>
                    <a:pt x="164354" y="309610"/>
                    <a:pt x="165222" y="299524"/>
                    <a:pt x="178615" y="302046"/>
                  </a:cubicBezTo>
                  <a:cubicBezTo>
                    <a:pt x="192008" y="304567"/>
                    <a:pt x="191016" y="299524"/>
                    <a:pt x="198746" y="301219"/>
                  </a:cubicBezTo>
                  <a:cubicBezTo>
                    <a:pt x="206476" y="302914"/>
                    <a:pt x="211147" y="302046"/>
                    <a:pt x="214660" y="297085"/>
                  </a:cubicBezTo>
                  <a:cubicBezTo>
                    <a:pt x="218174" y="292125"/>
                    <a:pt x="211312" y="281956"/>
                    <a:pt x="207137" y="277781"/>
                  </a:cubicBezTo>
                  <a:cubicBezTo>
                    <a:pt x="202962" y="273606"/>
                    <a:pt x="197051" y="264347"/>
                    <a:pt x="197919" y="255997"/>
                  </a:cubicBezTo>
                  <a:cubicBezTo>
                    <a:pt x="198787" y="247647"/>
                    <a:pt x="184485" y="247730"/>
                    <a:pt x="184485" y="240868"/>
                  </a:cubicBezTo>
                  <a:cubicBezTo>
                    <a:pt x="184485" y="234006"/>
                    <a:pt x="197919" y="223300"/>
                    <a:pt x="200441" y="220779"/>
                  </a:cubicBezTo>
                  <a:cubicBezTo>
                    <a:pt x="202962" y="218257"/>
                    <a:pt x="213834" y="227475"/>
                    <a:pt x="216355" y="222432"/>
                  </a:cubicBezTo>
                  <a:cubicBezTo>
                    <a:pt x="218877" y="217389"/>
                    <a:pt x="226400" y="220779"/>
                    <a:pt x="230616" y="221605"/>
                  </a:cubicBezTo>
                  <a:cubicBezTo>
                    <a:pt x="234832" y="222432"/>
                    <a:pt x="241487" y="213338"/>
                    <a:pt x="242315" y="205691"/>
                  </a:cubicBezTo>
                  <a:cubicBezTo>
                    <a:pt x="243141" y="198044"/>
                    <a:pt x="257443" y="197424"/>
                    <a:pt x="259965" y="194778"/>
                  </a:cubicBezTo>
                  <a:cubicBezTo>
                    <a:pt x="262486" y="192133"/>
                    <a:pt x="266661" y="175515"/>
                    <a:pt x="268232" y="172126"/>
                  </a:cubicBezTo>
                  <a:cubicBezTo>
                    <a:pt x="269803" y="168736"/>
                    <a:pt x="280633" y="171299"/>
                    <a:pt x="280633" y="162081"/>
                  </a:cubicBezTo>
                  <a:cubicBezTo>
                    <a:pt x="280633" y="152863"/>
                    <a:pt x="285635" y="151168"/>
                    <a:pt x="290678" y="150341"/>
                  </a:cubicBezTo>
                  <a:cubicBezTo>
                    <a:pt x="295721" y="149515"/>
                    <a:pt x="294026" y="141124"/>
                    <a:pt x="294811" y="134427"/>
                  </a:cubicBezTo>
                  <a:cubicBezTo>
                    <a:pt x="295597" y="127731"/>
                    <a:pt x="298945" y="120166"/>
                    <a:pt x="305683" y="118471"/>
                  </a:cubicBezTo>
                  <a:cubicBezTo>
                    <a:pt x="312421" y="116776"/>
                    <a:pt x="303161" y="107600"/>
                    <a:pt x="295638" y="109253"/>
                  </a:cubicBezTo>
                  <a:cubicBezTo>
                    <a:pt x="288115" y="110907"/>
                    <a:pt x="283237" y="89122"/>
                    <a:pt x="283237" y="89122"/>
                  </a:cubicBezTo>
                  <a:cubicBezTo>
                    <a:pt x="283237" y="89122"/>
                    <a:pt x="284064" y="71513"/>
                    <a:pt x="279848" y="68992"/>
                  </a:cubicBezTo>
                  <a:cubicBezTo>
                    <a:pt x="275631" y="66470"/>
                    <a:pt x="281543" y="57252"/>
                    <a:pt x="290761" y="57252"/>
                  </a:cubicBezTo>
                  <a:cubicBezTo>
                    <a:pt x="299978" y="57252"/>
                    <a:pt x="316761" y="67338"/>
                    <a:pt x="322631" y="63122"/>
                  </a:cubicBezTo>
                  <a:cubicBezTo>
                    <a:pt x="328501" y="58906"/>
                    <a:pt x="340240" y="56425"/>
                    <a:pt x="343588" y="54855"/>
                  </a:cubicBezTo>
                  <a:cubicBezTo>
                    <a:pt x="346110" y="53573"/>
                    <a:pt x="349623" y="45513"/>
                    <a:pt x="351153" y="41751"/>
                  </a:cubicBezTo>
                  <a:cubicBezTo>
                    <a:pt x="345820" y="38419"/>
                    <a:pt x="340281" y="35451"/>
                    <a:pt x="334577" y="32864"/>
                  </a:cubicBezTo>
                  <a:close/>
                </a:path>
              </a:pathLst>
            </a:custGeom>
            <a:grpFill/>
            <a:ln w="6350" cap="flat">
              <a:solidFill>
                <a:schemeClr val="bg1"/>
              </a:solidFill>
              <a:prstDash val="solid"/>
              <a:miter/>
            </a:ln>
          </p:spPr>
          <p:txBody>
            <a:bodyPr rtlCol="0" anchor="ctr"/>
            <a:lstStyle/>
            <a:p>
              <a:endParaRPr lang="uk-UA"/>
            </a:p>
          </p:txBody>
        </p:sp>
        <p:sp>
          <p:nvSpPr>
            <p:cNvPr id="509" name="Freeform: Shape 508">
              <a:extLst>
                <a:ext uri="{FF2B5EF4-FFF2-40B4-BE49-F238E27FC236}">
                  <a16:creationId xmlns:a16="http://schemas.microsoft.com/office/drawing/2014/main" id="{DEC72410-1933-43A5-911A-8C9E90B08ABD}"/>
                </a:ext>
              </a:extLst>
            </p:cNvPr>
            <p:cNvSpPr/>
            <p:nvPr/>
          </p:nvSpPr>
          <p:spPr>
            <a:xfrm>
              <a:off x="6665371" y="3119807"/>
              <a:ext cx="973549" cy="344407"/>
            </a:xfrm>
            <a:custGeom>
              <a:avLst/>
              <a:gdLst>
                <a:gd name="connsiteX0" fmla="*/ 67910 w 973545"/>
                <a:gd name="connsiteY0" fmla="*/ 144496 h 344408"/>
                <a:gd name="connsiteX1" fmla="*/ 77914 w 973545"/>
                <a:gd name="connsiteY1" fmla="*/ 156443 h 344408"/>
                <a:gd name="connsiteX2" fmla="*/ 67910 w 973545"/>
                <a:gd name="connsiteY2" fmla="*/ 144496 h 344408"/>
                <a:gd name="connsiteX3" fmla="*/ 273228 w 973545"/>
                <a:gd name="connsiteY3" fmla="*/ 182774 h 344408"/>
                <a:gd name="connsiteX4" fmla="*/ 261901 w 973545"/>
                <a:gd name="connsiteY4" fmla="*/ 187817 h 344408"/>
                <a:gd name="connsiteX5" fmla="*/ 273228 w 973545"/>
                <a:gd name="connsiteY5" fmla="*/ 182774 h 344408"/>
                <a:gd name="connsiteX6" fmla="*/ 37115 w 973545"/>
                <a:gd name="connsiteY6" fmla="*/ 90511 h 344408"/>
                <a:gd name="connsiteX7" fmla="*/ 50301 w 973545"/>
                <a:gd name="connsiteY7" fmla="*/ 107459 h 344408"/>
                <a:gd name="connsiteX8" fmla="*/ 37115 w 973545"/>
                <a:gd name="connsiteY8" fmla="*/ 90511 h 344408"/>
                <a:gd name="connsiteX9" fmla="*/ 511200 w 973545"/>
                <a:gd name="connsiteY9" fmla="*/ 197985 h 344408"/>
                <a:gd name="connsiteX10" fmla="*/ 517484 w 973545"/>
                <a:gd name="connsiteY10" fmla="*/ 220597 h 344408"/>
                <a:gd name="connsiteX11" fmla="*/ 520005 w 973545"/>
                <a:gd name="connsiteY11" fmla="*/ 245068 h 344408"/>
                <a:gd name="connsiteX12" fmla="*/ 530670 w 973545"/>
                <a:gd name="connsiteY12" fmla="*/ 224399 h 344408"/>
                <a:gd name="connsiteX13" fmla="*/ 528148 w 973545"/>
                <a:gd name="connsiteY13" fmla="*/ 185461 h 344408"/>
                <a:gd name="connsiteX14" fmla="*/ 541955 w 973545"/>
                <a:gd name="connsiteY14" fmla="*/ 194265 h 344408"/>
                <a:gd name="connsiteX15" fmla="*/ 552619 w 973545"/>
                <a:gd name="connsiteY15" fmla="*/ 215595 h 344408"/>
                <a:gd name="connsiteX16" fmla="*/ 572089 w 973545"/>
                <a:gd name="connsiteY16" fmla="*/ 218116 h 344408"/>
                <a:gd name="connsiteX17" fmla="*/ 573329 w 973545"/>
                <a:gd name="connsiteY17" fmla="*/ 201788 h 344408"/>
                <a:gd name="connsiteX18" fmla="*/ 568988 w 973545"/>
                <a:gd name="connsiteY18" fmla="*/ 177317 h 344408"/>
                <a:gd name="connsiteX19" fmla="*/ 562044 w 973545"/>
                <a:gd name="connsiteY19" fmla="*/ 159749 h 344408"/>
                <a:gd name="connsiteX20" fmla="*/ 594080 w 973545"/>
                <a:gd name="connsiteY20" fmla="*/ 136477 h 344408"/>
                <a:gd name="connsiteX21" fmla="*/ 550759 w 973545"/>
                <a:gd name="connsiteY21" fmla="*/ 148878 h 344408"/>
                <a:gd name="connsiteX22" fmla="*/ 524387 w 973545"/>
                <a:gd name="connsiteY22" fmla="*/ 128210 h 344408"/>
                <a:gd name="connsiteX23" fmla="*/ 594659 w 973545"/>
                <a:gd name="connsiteY23" fmla="*/ 112502 h 344408"/>
                <a:gd name="connsiteX24" fmla="*/ 631861 w 973545"/>
                <a:gd name="connsiteY24" fmla="*/ 90553 h 344408"/>
                <a:gd name="connsiteX25" fmla="*/ 609250 w 973545"/>
                <a:gd name="connsiteY25" fmla="*/ 99357 h 344408"/>
                <a:gd name="connsiteX26" fmla="*/ 555885 w 973545"/>
                <a:gd name="connsiteY26" fmla="*/ 93694 h 344408"/>
                <a:gd name="connsiteX27" fmla="*/ 530132 w 973545"/>
                <a:gd name="connsiteY27" fmla="*/ 104359 h 344408"/>
                <a:gd name="connsiteX28" fmla="*/ 515086 w 973545"/>
                <a:gd name="connsiteY28" fmla="*/ 135733 h 344408"/>
                <a:gd name="connsiteX29" fmla="*/ 498138 w 973545"/>
                <a:gd name="connsiteY29" fmla="*/ 176573 h 344408"/>
                <a:gd name="connsiteX30" fmla="*/ 511200 w 973545"/>
                <a:gd name="connsiteY30" fmla="*/ 197862 h 344408"/>
                <a:gd name="connsiteX31" fmla="*/ 224244 w 973545"/>
                <a:gd name="connsiteY31" fmla="*/ 214520 h 344408"/>
                <a:gd name="connsiteX32" fmla="*/ 227385 w 973545"/>
                <a:gd name="connsiteY32" fmla="*/ 192529 h 344408"/>
                <a:gd name="connsiteX33" fmla="*/ 236149 w 973545"/>
                <a:gd name="connsiteY33" fmla="*/ 187528 h 344408"/>
                <a:gd name="connsiteX34" fmla="*/ 236810 w 973545"/>
                <a:gd name="connsiteY34" fmla="*/ 174341 h 344408"/>
                <a:gd name="connsiteX35" fmla="*/ 219201 w 973545"/>
                <a:gd name="connsiteY35" fmla="*/ 157393 h 344408"/>
                <a:gd name="connsiteX36" fmla="*/ 216721 w 973545"/>
                <a:gd name="connsiteY36" fmla="*/ 166818 h 344408"/>
                <a:gd name="connsiteX37" fmla="*/ 224988 w 973545"/>
                <a:gd name="connsiteY37" fmla="*/ 176863 h 344408"/>
                <a:gd name="connsiteX38" fmla="*/ 211802 w 973545"/>
                <a:gd name="connsiteY38" fmla="*/ 173101 h 344408"/>
                <a:gd name="connsiteX39" fmla="*/ 198615 w 973545"/>
                <a:gd name="connsiteY39" fmla="*/ 161775 h 344408"/>
                <a:gd name="connsiteX40" fmla="*/ 179766 w 973545"/>
                <a:gd name="connsiteY40" fmla="*/ 142967 h 344408"/>
                <a:gd name="connsiteX41" fmla="*/ 175384 w 973545"/>
                <a:gd name="connsiteY41" fmla="*/ 127879 h 344408"/>
                <a:gd name="connsiteX42" fmla="*/ 164720 w 973545"/>
                <a:gd name="connsiteY42" fmla="*/ 108410 h 344408"/>
                <a:gd name="connsiteX43" fmla="*/ 153394 w 973545"/>
                <a:gd name="connsiteY43" fmla="*/ 98985 h 344408"/>
                <a:gd name="connsiteX44" fmla="*/ 142729 w 973545"/>
                <a:gd name="connsiteY44" fmla="*/ 88320 h 344408"/>
                <a:gd name="connsiteX45" fmla="*/ 129543 w 973545"/>
                <a:gd name="connsiteY45" fmla="*/ 82037 h 344408"/>
                <a:gd name="connsiteX46" fmla="*/ 113008 w 973545"/>
                <a:gd name="connsiteY46" fmla="*/ 75134 h 344408"/>
                <a:gd name="connsiteX47" fmla="*/ 94820 w 973545"/>
                <a:gd name="connsiteY47" fmla="*/ 56905 h 344408"/>
                <a:gd name="connsiteX48" fmla="*/ 59023 w 973545"/>
                <a:gd name="connsiteY48" fmla="*/ 24910 h 344408"/>
                <a:gd name="connsiteX49" fmla="*/ 28269 w 973545"/>
                <a:gd name="connsiteY49" fmla="*/ 10443 h 344408"/>
                <a:gd name="connsiteX50" fmla="*/ 614 w 973545"/>
                <a:gd name="connsiteY50" fmla="*/ 2175 h 344408"/>
                <a:gd name="connsiteX51" fmla="*/ 29550 w 973545"/>
                <a:gd name="connsiteY51" fmla="*/ 42974 h 344408"/>
                <a:gd name="connsiteX52" fmla="*/ 58485 w 973545"/>
                <a:gd name="connsiteY52" fmla="*/ 73150 h 344408"/>
                <a:gd name="connsiteX53" fmla="*/ 81716 w 973545"/>
                <a:gd name="connsiteY53" fmla="*/ 115809 h 344408"/>
                <a:gd name="connsiteX54" fmla="*/ 114372 w 973545"/>
                <a:gd name="connsiteY54" fmla="*/ 164793 h 344408"/>
                <a:gd name="connsiteX55" fmla="*/ 145126 w 973545"/>
                <a:gd name="connsiteY55" fmla="*/ 201210 h 344408"/>
                <a:gd name="connsiteX56" fmla="*/ 183404 w 973545"/>
                <a:gd name="connsiteY56" fmla="*/ 234485 h 344408"/>
                <a:gd name="connsiteX57" fmla="*/ 194110 w 973545"/>
                <a:gd name="connsiteY57" fmla="*/ 245150 h 344408"/>
                <a:gd name="connsiteX58" fmla="*/ 216721 w 973545"/>
                <a:gd name="connsiteY58" fmla="*/ 245770 h 344408"/>
                <a:gd name="connsiteX59" fmla="*/ 224244 w 973545"/>
                <a:gd name="connsiteY59" fmla="*/ 214189 h 344408"/>
                <a:gd name="connsiteX60" fmla="*/ 703745 w 973545"/>
                <a:gd name="connsiteY60" fmla="*/ 114073 h 344408"/>
                <a:gd name="connsiteX61" fmla="*/ 711268 w 973545"/>
                <a:gd name="connsiteY61" fmla="*/ 98365 h 344408"/>
                <a:gd name="connsiteX62" fmla="*/ 698867 w 973545"/>
                <a:gd name="connsiteY62" fmla="*/ 92702 h 344408"/>
                <a:gd name="connsiteX63" fmla="*/ 684400 w 973545"/>
                <a:gd name="connsiteY63" fmla="*/ 84435 h 344408"/>
                <a:gd name="connsiteX64" fmla="*/ 695684 w 973545"/>
                <a:gd name="connsiteY64" fmla="*/ 130897 h 344408"/>
                <a:gd name="connsiteX65" fmla="*/ 703993 w 973545"/>
                <a:gd name="connsiteY65" fmla="*/ 113742 h 344408"/>
                <a:gd name="connsiteX66" fmla="*/ 652240 w 973545"/>
                <a:gd name="connsiteY66" fmla="*/ 192612 h 344408"/>
                <a:gd name="connsiteX67" fmla="*/ 678034 w 973545"/>
                <a:gd name="connsiteY67" fmla="*/ 199556 h 344408"/>
                <a:gd name="connsiteX68" fmla="*/ 652447 w 973545"/>
                <a:gd name="connsiteY68" fmla="*/ 192198 h 344408"/>
                <a:gd name="connsiteX69" fmla="*/ 602636 w 973545"/>
                <a:gd name="connsiteY69" fmla="*/ 298763 h 344408"/>
                <a:gd name="connsiteX70" fmla="*/ 557415 w 973545"/>
                <a:gd name="connsiteY70" fmla="*/ 302525 h 344408"/>
                <a:gd name="connsiteX71" fmla="*/ 517855 w 973545"/>
                <a:gd name="connsiteY71" fmla="*/ 308147 h 344408"/>
                <a:gd name="connsiteX72" fmla="*/ 552371 w 973545"/>
                <a:gd name="connsiteY72" fmla="*/ 314430 h 344408"/>
                <a:gd name="connsiteX73" fmla="*/ 595692 w 973545"/>
                <a:gd name="connsiteY73" fmla="*/ 305047 h 344408"/>
                <a:gd name="connsiteX74" fmla="*/ 602884 w 973545"/>
                <a:gd name="connsiteY74" fmla="*/ 298350 h 344408"/>
                <a:gd name="connsiteX75" fmla="*/ 736979 w 973545"/>
                <a:gd name="connsiteY75" fmla="*/ 183849 h 344408"/>
                <a:gd name="connsiteX76" fmla="*/ 695643 w 973545"/>
                <a:gd name="connsiteY76" fmla="*/ 191372 h 344408"/>
                <a:gd name="connsiteX77" fmla="*/ 724578 w 973545"/>
                <a:gd name="connsiteY77" fmla="*/ 195795 h 344408"/>
                <a:gd name="connsiteX78" fmla="*/ 751612 w 973545"/>
                <a:gd name="connsiteY78" fmla="*/ 205178 h 344408"/>
                <a:gd name="connsiteX79" fmla="*/ 737062 w 973545"/>
                <a:gd name="connsiteY79" fmla="*/ 183435 h 344408"/>
                <a:gd name="connsiteX80" fmla="*/ 406289 w 973545"/>
                <a:gd name="connsiteY80" fmla="*/ 291819 h 344408"/>
                <a:gd name="connsiteX81" fmla="*/ 369086 w 973545"/>
                <a:gd name="connsiteY81" fmla="*/ 286197 h 344408"/>
                <a:gd name="connsiteX82" fmla="*/ 390416 w 973545"/>
                <a:gd name="connsiteY82" fmla="*/ 271730 h 344408"/>
                <a:gd name="connsiteX83" fmla="*/ 365324 w 973545"/>
                <a:gd name="connsiteY83" fmla="*/ 271109 h 344408"/>
                <a:gd name="connsiteX84" fmla="*/ 321343 w 973545"/>
                <a:gd name="connsiteY84" fmla="*/ 266108 h 344408"/>
                <a:gd name="connsiteX85" fmla="*/ 276162 w 973545"/>
                <a:gd name="connsiteY85" fmla="*/ 256063 h 344408"/>
                <a:gd name="connsiteX86" fmla="*/ 226559 w 973545"/>
                <a:gd name="connsiteY86" fmla="*/ 253541 h 344408"/>
                <a:gd name="connsiteX87" fmla="*/ 216555 w 973545"/>
                <a:gd name="connsiteY87" fmla="*/ 265942 h 344408"/>
                <a:gd name="connsiteX88" fmla="*/ 232222 w 973545"/>
                <a:gd name="connsiteY88" fmla="*/ 269084 h 344408"/>
                <a:gd name="connsiteX89" fmla="*/ 243548 w 973545"/>
                <a:gd name="connsiteY89" fmla="*/ 280989 h 344408"/>
                <a:gd name="connsiteX90" fmla="*/ 281205 w 973545"/>
                <a:gd name="connsiteY90" fmla="*/ 284130 h 344408"/>
                <a:gd name="connsiteX91" fmla="*/ 321384 w 973545"/>
                <a:gd name="connsiteY91" fmla="*/ 294175 h 344408"/>
                <a:gd name="connsiteX92" fmla="*/ 374129 w 973545"/>
                <a:gd name="connsiteY92" fmla="*/ 302980 h 344408"/>
                <a:gd name="connsiteX93" fmla="*/ 402403 w 973545"/>
                <a:gd name="connsiteY93" fmla="*/ 304220 h 344408"/>
                <a:gd name="connsiteX94" fmla="*/ 427536 w 973545"/>
                <a:gd name="connsiteY94" fmla="*/ 304881 h 344408"/>
                <a:gd name="connsiteX95" fmla="*/ 406372 w 973545"/>
                <a:gd name="connsiteY95" fmla="*/ 291405 h 344408"/>
                <a:gd name="connsiteX96" fmla="*/ 900423 w 973545"/>
                <a:gd name="connsiteY96" fmla="*/ 154955 h 344408"/>
                <a:gd name="connsiteX97" fmla="*/ 881615 w 973545"/>
                <a:gd name="connsiteY97" fmla="*/ 171902 h 344408"/>
                <a:gd name="connsiteX98" fmla="*/ 847058 w 973545"/>
                <a:gd name="connsiteY98" fmla="*/ 193893 h 344408"/>
                <a:gd name="connsiteX99" fmla="*/ 824447 w 973545"/>
                <a:gd name="connsiteY99" fmla="*/ 141148 h 344408"/>
                <a:gd name="connsiteX100" fmla="*/ 776124 w 973545"/>
                <a:gd name="connsiteY100" fmla="*/ 134865 h 344408"/>
                <a:gd name="connsiteX101" fmla="*/ 757896 w 973545"/>
                <a:gd name="connsiteY101" fmla="*/ 148671 h 344408"/>
                <a:gd name="connsiteX102" fmla="*/ 769222 w 973545"/>
                <a:gd name="connsiteY102" fmla="*/ 154334 h 344408"/>
                <a:gd name="connsiteX103" fmla="*/ 781127 w 973545"/>
                <a:gd name="connsiteY103" fmla="*/ 168761 h 344408"/>
                <a:gd name="connsiteX104" fmla="*/ 815063 w 973545"/>
                <a:gd name="connsiteY104" fmla="*/ 170662 h 344408"/>
                <a:gd name="connsiteX105" fmla="*/ 813162 w 973545"/>
                <a:gd name="connsiteY105" fmla="*/ 176945 h 344408"/>
                <a:gd name="connsiteX106" fmla="*/ 794974 w 973545"/>
                <a:gd name="connsiteY106" fmla="*/ 180045 h 344408"/>
                <a:gd name="connsiteX107" fmla="*/ 782573 w 973545"/>
                <a:gd name="connsiteY107" fmla="*/ 183187 h 344408"/>
                <a:gd name="connsiteX108" fmla="*/ 795759 w 973545"/>
                <a:gd name="connsiteY108" fmla="*/ 202036 h 344408"/>
                <a:gd name="connsiteX109" fmla="*/ 810186 w 973545"/>
                <a:gd name="connsiteY109" fmla="*/ 202036 h 344408"/>
                <a:gd name="connsiteX110" fmla="*/ 832177 w 973545"/>
                <a:gd name="connsiteY110" fmla="*/ 208320 h 344408"/>
                <a:gd name="connsiteX111" fmla="*/ 850985 w 973545"/>
                <a:gd name="connsiteY111" fmla="*/ 218364 h 344408"/>
                <a:gd name="connsiteX112" fmla="*/ 910674 w 973545"/>
                <a:gd name="connsiteY112" fmla="*/ 239032 h 344408"/>
                <a:gd name="connsiteX113" fmla="*/ 922579 w 973545"/>
                <a:gd name="connsiteY113" fmla="*/ 263503 h 344408"/>
                <a:gd name="connsiteX114" fmla="*/ 921959 w 973545"/>
                <a:gd name="connsiteY114" fmla="*/ 282353 h 344408"/>
                <a:gd name="connsiteX115" fmla="*/ 901870 w 973545"/>
                <a:gd name="connsiteY115" fmla="*/ 299301 h 344408"/>
                <a:gd name="connsiteX116" fmla="*/ 950853 w 973545"/>
                <a:gd name="connsiteY116" fmla="*/ 296779 h 344408"/>
                <a:gd name="connsiteX117" fmla="*/ 973464 w 973545"/>
                <a:gd name="connsiteY117" fmla="*/ 314430 h 344408"/>
                <a:gd name="connsiteX118" fmla="*/ 973464 w 973545"/>
                <a:gd name="connsiteY118" fmla="*/ 180170 h 344408"/>
                <a:gd name="connsiteX119" fmla="*/ 900464 w 973545"/>
                <a:gd name="connsiteY119" fmla="*/ 154541 h 344408"/>
                <a:gd name="connsiteX120" fmla="*/ 628637 w 973545"/>
                <a:gd name="connsiteY120" fmla="*/ 314099 h 344408"/>
                <a:gd name="connsiteX121" fmla="*/ 621734 w 973545"/>
                <a:gd name="connsiteY121" fmla="*/ 317034 h 344408"/>
                <a:gd name="connsiteX122" fmla="*/ 618592 w 973545"/>
                <a:gd name="connsiteY122" fmla="*/ 323111 h 344408"/>
                <a:gd name="connsiteX123" fmla="*/ 611648 w 973545"/>
                <a:gd name="connsiteY123" fmla="*/ 319266 h 344408"/>
                <a:gd name="connsiteX124" fmla="*/ 601561 w 973545"/>
                <a:gd name="connsiteY124" fmla="*/ 343324 h 344408"/>
                <a:gd name="connsiteX125" fmla="*/ 628224 w 973545"/>
                <a:gd name="connsiteY125" fmla="*/ 328112 h 344408"/>
                <a:gd name="connsiteX126" fmla="*/ 631076 w 973545"/>
                <a:gd name="connsiteY126" fmla="*/ 324474 h 344408"/>
                <a:gd name="connsiteX127" fmla="*/ 633225 w 973545"/>
                <a:gd name="connsiteY127" fmla="*/ 322573 h 344408"/>
                <a:gd name="connsiteX128" fmla="*/ 635333 w 973545"/>
                <a:gd name="connsiteY128" fmla="*/ 321168 h 344408"/>
                <a:gd name="connsiteX129" fmla="*/ 628678 w 973545"/>
                <a:gd name="connsiteY129" fmla="*/ 313686 h 344408"/>
                <a:gd name="connsiteX130" fmla="*/ 454032 w 973545"/>
                <a:gd name="connsiteY130" fmla="*/ 152433 h 344408"/>
                <a:gd name="connsiteX131" fmla="*/ 466433 w 973545"/>
                <a:gd name="connsiteY131" fmla="*/ 119777 h 344408"/>
                <a:gd name="connsiteX132" fmla="*/ 498469 w 973545"/>
                <a:gd name="connsiteY132" fmla="*/ 101589 h 344408"/>
                <a:gd name="connsiteX133" fmla="*/ 484043 w 973545"/>
                <a:gd name="connsiteY133" fmla="*/ 84641 h 344408"/>
                <a:gd name="connsiteX134" fmla="*/ 477098 w 973545"/>
                <a:gd name="connsiteY134" fmla="*/ 67693 h 344408"/>
                <a:gd name="connsiteX135" fmla="*/ 470236 w 973545"/>
                <a:gd name="connsiteY135" fmla="*/ 48844 h 344408"/>
                <a:gd name="connsiteX136" fmla="*/ 471476 w 973545"/>
                <a:gd name="connsiteY136" fmla="*/ 33136 h 344408"/>
                <a:gd name="connsiteX137" fmla="*/ 474618 w 973545"/>
                <a:gd name="connsiteY137" fmla="*/ 31524 h 344408"/>
                <a:gd name="connsiteX138" fmla="*/ 464573 w 973545"/>
                <a:gd name="connsiteY138" fmla="*/ 28135 h 344408"/>
                <a:gd name="connsiteX139" fmla="*/ 431918 w 973545"/>
                <a:gd name="connsiteY139" fmla="*/ 41941 h 344408"/>
                <a:gd name="connsiteX140" fmla="*/ 419517 w 973545"/>
                <a:gd name="connsiteY140" fmla="*/ 60749 h 344408"/>
                <a:gd name="connsiteX141" fmla="*/ 413234 w 973545"/>
                <a:gd name="connsiteY141" fmla="*/ 80880 h 344408"/>
                <a:gd name="connsiteX142" fmla="*/ 394384 w 973545"/>
                <a:gd name="connsiteY142" fmla="*/ 93281 h 344408"/>
                <a:gd name="connsiteX143" fmla="*/ 374295 w 973545"/>
                <a:gd name="connsiteY143" fmla="*/ 89519 h 344408"/>
                <a:gd name="connsiteX144" fmla="*/ 352965 w 973545"/>
                <a:gd name="connsiteY144" fmla="*/ 98324 h 344408"/>
                <a:gd name="connsiteX145" fmla="*/ 325311 w 973545"/>
                <a:gd name="connsiteY145" fmla="*/ 100804 h 344408"/>
                <a:gd name="connsiteX146" fmla="*/ 307743 w 973545"/>
                <a:gd name="connsiteY146" fmla="*/ 92041 h 344408"/>
                <a:gd name="connsiteX147" fmla="*/ 301377 w 973545"/>
                <a:gd name="connsiteY147" fmla="*/ 78441 h 344408"/>
                <a:gd name="connsiteX148" fmla="*/ 298939 w 973545"/>
                <a:gd name="connsiteY148" fmla="*/ 78234 h 344408"/>
                <a:gd name="connsiteX149" fmla="*/ 285132 w 973545"/>
                <a:gd name="connsiteY149" fmla="*/ 107748 h 344408"/>
                <a:gd name="connsiteX150" fmla="*/ 296459 w 973545"/>
                <a:gd name="connsiteY150" fmla="*/ 137262 h 344408"/>
                <a:gd name="connsiteX151" fmla="*/ 314687 w 973545"/>
                <a:gd name="connsiteY151" fmla="*/ 158592 h 344408"/>
                <a:gd name="connsiteX152" fmla="*/ 334736 w 973545"/>
                <a:gd name="connsiteY152" fmla="*/ 186866 h 344408"/>
                <a:gd name="connsiteX153" fmla="*/ 351684 w 973545"/>
                <a:gd name="connsiteY153" fmla="*/ 195133 h 344408"/>
                <a:gd name="connsiteX154" fmla="*/ 379958 w 973545"/>
                <a:gd name="connsiteY154" fmla="*/ 191992 h 344408"/>
                <a:gd name="connsiteX155" fmla="*/ 406950 w 973545"/>
                <a:gd name="connsiteY155" fmla="*/ 204393 h 344408"/>
                <a:gd name="connsiteX156" fmla="*/ 437746 w 973545"/>
                <a:gd name="connsiteY156" fmla="*/ 199391 h 344408"/>
                <a:gd name="connsiteX157" fmla="*/ 454074 w 973545"/>
                <a:gd name="connsiteY157" fmla="*/ 152020 h 344408"/>
                <a:gd name="connsiteX158" fmla="*/ 501115 w 973545"/>
                <a:gd name="connsiteY158" fmla="*/ 328236 h 344408"/>
                <a:gd name="connsiteX159" fmla="*/ 519964 w 973545"/>
                <a:gd name="connsiteY159" fmla="*/ 337661 h 344408"/>
                <a:gd name="connsiteX160" fmla="*/ 540053 w 973545"/>
                <a:gd name="connsiteY160" fmla="*/ 338942 h 344408"/>
                <a:gd name="connsiteX161" fmla="*/ 501156 w 973545"/>
                <a:gd name="connsiteY161" fmla="*/ 327823 h 344408"/>
                <a:gd name="connsiteX162" fmla="*/ 469699 w 973545"/>
                <a:gd name="connsiteY162" fmla="*/ 297482 h 344408"/>
                <a:gd name="connsiteX163" fmla="*/ 450229 w 973545"/>
                <a:gd name="connsiteY163" fmla="*/ 300003 h 344408"/>
                <a:gd name="connsiteX164" fmla="*/ 440185 w 973545"/>
                <a:gd name="connsiteY164" fmla="*/ 311288 h 344408"/>
                <a:gd name="connsiteX165" fmla="*/ 470939 w 973545"/>
                <a:gd name="connsiteY165" fmla="*/ 316331 h 344408"/>
                <a:gd name="connsiteX166" fmla="*/ 501115 w 973545"/>
                <a:gd name="connsiteY166" fmla="*/ 307527 h 344408"/>
                <a:gd name="connsiteX167" fmla="*/ 469740 w 973545"/>
                <a:gd name="connsiteY167" fmla="*/ 297069 h 34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973545" h="344408">
                  <a:moveTo>
                    <a:pt x="67910" y="144496"/>
                  </a:moveTo>
                  <a:cubicBezTo>
                    <a:pt x="66670" y="147638"/>
                    <a:pt x="73573" y="160204"/>
                    <a:pt x="77914" y="156443"/>
                  </a:cubicBezTo>
                  <a:cubicBezTo>
                    <a:pt x="82254" y="152681"/>
                    <a:pt x="71878" y="134700"/>
                    <a:pt x="67910" y="144496"/>
                  </a:cubicBezTo>
                  <a:close/>
                  <a:moveTo>
                    <a:pt x="273228" y="182774"/>
                  </a:moveTo>
                  <a:cubicBezTo>
                    <a:pt x="273228" y="177152"/>
                    <a:pt x="257024" y="179880"/>
                    <a:pt x="261901" y="187817"/>
                  </a:cubicBezTo>
                  <a:cubicBezTo>
                    <a:pt x="266779" y="195753"/>
                    <a:pt x="273228" y="188437"/>
                    <a:pt x="273228" y="182774"/>
                  </a:cubicBezTo>
                  <a:close/>
                  <a:moveTo>
                    <a:pt x="37115" y="90511"/>
                  </a:moveTo>
                  <a:cubicBezTo>
                    <a:pt x="35874" y="96794"/>
                    <a:pt x="42778" y="114982"/>
                    <a:pt x="50301" y="107459"/>
                  </a:cubicBezTo>
                  <a:cubicBezTo>
                    <a:pt x="57824" y="99936"/>
                    <a:pt x="38479" y="84352"/>
                    <a:pt x="37115" y="90511"/>
                  </a:cubicBezTo>
                  <a:close/>
                  <a:moveTo>
                    <a:pt x="511200" y="197985"/>
                  </a:moveTo>
                  <a:cubicBezTo>
                    <a:pt x="520584" y="198606"/>
                    <a:pt x="519468" y="212453"/>
                    <a:pt x="517484" y="220597"/>
                  </a:cubicBezTo>
                  <a:cubicBezTo>
                    <a:pt x="515499" y="228740"/>
                    <a:pt x="511779" y="248168"/>
                    <a:pt x="520005" y="245068"/>
                  </a:cubicBezTo>
                  <a:cubicBezTo>
                    <a:pt x="530009" y="241306"/>
                    <a:pt x="536540" y="228740"/>
                    <a:pt x="530670" y="224399"/>
                  </a:cubicBezTo>
                  <a:cubicBezTo>
                    <a:pt x="524800" y="220059"/>
                    <a:pt x="525627" y="192364"/>
                    <a:pt x="528148" y="185461"/>
                  </a:cubicBezTo>
                  <a:cubicBezTo>
                    <a:pt x="530670" y="178557"/>
                    <a:pt x="547618" y="183601"/>
                    <a:pt x="541955" y="194265"/>
                  </a:cubicBezTo>
                  <a:cubicBezTo>
                    <a:pt x="536292" y="204930"/>
                    <a:pt x="552619" y="203690"/>
                    <a:pt x="552619" y="215595"/>
                  </a:cubicBezTo>
                  <a:cubicBezTo>
                    <a:pt x="552619" y="227500"/>
                    <a:pt x="562044" y="221258"/>
                    <a:pt x="572089" y="218116"/>
                  </a:cubicBezTo>
                  <a:cubicBezTo>
                    <a:pt x="582134" y="214975"/>
                    <a:pt x="580356" y="209312"/>
                    <a:pt x="573329" y="201788"/>
                  </a:cubicBezTo>
                  <a:cubicBezTo>
                    <a:pt x="566301" y="194265"/>
                    <a:pt x="578372" y="183601"/>
                    <a:pt x="568988" y="177317"/>
                  </a:cubicBezTo>
                  <a:cubicBezTo>
                    <a:pt x="559605" y="171034"/>
                    <a:pt x="553240" y="161610"/>
                    <a:pt x="562044" y="159749"/>
                  </a:cubicBezTo>
                  <a:cubicBezTo>
                    <a:pt x="570849" y="157889"/>
                    <a:pt x="597221" y="142802"/>
                    <a:pt x="594080" y="136477"/>
                  </a:cubicBezTo>
                  <a:cubicBezTo>
                    <a:pt x="590938" y="130153"/>
                    <a:pt x="553901" y="137758"/>
                    <a:pt x="550759" y="148878"/>
                  </a:cubicBezTo>
                  <a:cubicBezTo>
                    <a:pt x="547618" y="159997"/>
                    <a:pt x="521245" y="147638"/>
                    <a:pt x="524387" y="128210"/>
                  </a:cubicBezTo>
                  <a:cubicBezTo>
                    <a:pt x="527529" y="108782"/>
                    <a:pt x="579654" y="105599"/>
                    <a:pt x="594659" y="112502"/>
                  </a:cubicBezTo>
                  <a:cubicBezTo>
                    <a:pt x="609664" y="119405"/>
                    <a:pt x="626033" y="101217"/>
                    <a:pt x="631861" y="90553"/>
                  </a:cubicBezTo>
                  <a:cubicBezTo>
                    <a:pt x="637689" y="79888"/>
                    <a:pt x="619956" y="92413"/>
                    <a:pt x="609250" y="99357"/>
                  </a:cubicBezTo>
                  <a:cubicBezTo>
                    <a:pt x="598544" y="106302"/>
                    <a:pt x="570353" y="98696"/>
                    <a:pt x="555885" y="93694"/>
                  </a:cubicBezTo>
                  <a:cubicBezTo>
                    <a:pt x="541417" y="88692"/>
                    <a:pt x="542078" y="102457"/>
                    <a:pt x="530132" y="104359"/>
                  </a:cubicBezTo>
                  <a:cubicBezTo>
                    <a:pt x="518186" y="106260"/>
                    <a:pt x="520708" y="132591"/>
                    <a:pt x="515086" y="135733"/>
                  </a:cubicBezTo>
                  <a:cubicBezTo>
                    <a:pt x="509464" y="138875"/>
                    <a:pt x="509423" y="158344"/>
                    <a:pt x="498138" y="176573"/>
                  </a:cubicBezTo>
                  <a:cubicBezTo>
                    <a:pt x="486853" y="194803"/>
                    <a:pt x="501776" y="197241"/>
                    <a:pt x="511200" y="197862"/>
                  </a:cubicBezTo>
                  <a:close/>
                  <a:moveTo>
                    <a:pt x="224244" y="214520"/>
                  </a:moveTo>
                  <a:cubicBezTo>
                    <a:pt x="223624" y="205757"/>
                    <a:pt x="227385" y="196952"/>
                    <a:pt x="227385" y="192529"/>
                  </a:cubicBezTo>
                  <a:cubicBezTo>
                    <a:pt x="227385" y="188106"/>
                    <a:pt x="230527" y="186287"/>
                    <a:pt x="236149" y="187528"/>
                  </a:cubicBezTo>
                  <a:cubicBezTo>
                    <a:pt x="241771" y="188768"/>
                    <a:pt x="241192" y="175581"/>
                    <a:pt x="236810" y="174341"/>
                  </a:cubicBezTo>
                  <a:cubicBezTo>
                    <a:pt x="232429" y="173101"/>
                    <a:pt x="229907" y="157393"/>
                    <a:pt x="219201" y="157393"/>
                  </a:cubicBezTo>
                  <a:cubicBezTo>
                    <a:pt x="208495" y="157393"/>
                    <a:pt x="210437" y="166156"/>
                    <a:pt x="216721" y="166818"/>
                  </a:cubicBezTo>
                  <a:cubicBezTo>
                    <a:pt x="223004" y="167479"/>
                    <a:pt x="226724" y="172440"/>
                    <a:pt x="224988" y="176863"/>
                  </a:cubicBezTo>
                  <a:cubicBezTo>
                    <a:pt x="223252" y="181286"/>
                    <a:pt x="220607" y="172440"/>
                    <a:pt x="211802" y="173101"/>
                  </a:cubicBezTo>
                  <a:cubicBezTo>
                    <a:pt x="202997" y="173762"/>
                    <a:pt x="208660" y="162395"/>
                    <a:pt x="198615" y="161775"/>
                  </a:cubicBezTo>
                  <a:cubicBezTo>
                    <a:pt x="188571" y="161155"/>
                    <a:pt x="190348" y="142967"/>
                    <a:pt x="179766" y="142967"/>
                  </a:cubicBezTo>
                  <a:cubicBezTo>
                    <a:pt x="169184" y="142967"/>
                    <a:pt x="168481" y="134162"/>
                    <a:pt x="175384" y="127879"/>
                  </a:cubicBezTo>
                  <a:cubicBezTo>
                    <a:pt x="182288" y="121596"/>
                    <a:pt x="164720" y="115933"/>
                    <a:pt x="164720" y="108410"/>
                  </a:cubicBezTo>
                  <a:cubicBezTo>
                    <a:pt x="164720" y="100887"/>
                    <a:pt x="153394" y="105268"/>
                    <a:pt x="153394" y="98985"/>
                  </a:cubicBezTo>
                  <a:cubicBezTo>
                    <a:pt x="153394" y="92702"/>
                    <a:pt x="148392" y="95843"/>
                    <a:pt x="142729" y="88320"/>
                  </a:cubicBezTo>
                  <a:cubicBezTo>
                    <a:pt x="137066" y="80797"/>
                    <a:pt x="134461" y="87700"/>
                    <a:pt x="129543" y="82037"/>
                  </a:cubicBezTo>
                  <a:cubicBezTo>
                    <a:pt x="124623" y="76374"/>
                    <a:pt x="117596" y="73274"/>
                    <a:pt x="113008" y="75134"/>
                  </a:cubicBezTo>
                  <a:cubicBezTo>
                    <a:pt x="108420" y="76994"/>
                    <a:pt x="98582" y="66867"/>
                    <a:pt x="94820" y="56905"/>
                  </a:cubicBezTo>
                  <a:cubicBezTo>
                    <a:pt x="91803" y="48927"/>
                    <a:pt x="62784" y="35575"/>
                    <a:pt x="59023" y="24910"/>
                  </a:cubicBezTo>
                  <a:cubicBezTo>
                    <a:pt x="55261" y="14246"/>
                    <a:pt x="45216" y="9823"/>
                    <a:pt x="28269" y="10443"/>
                  </a:cubicBezTo>
                  <a:cubicBezTo>
                    <a:pt x="11321" y="11063"/>
                    <a:pt x="4624" y="-6092"/>
                    <a:pt x="614" y="2175"/>
                  </a:cubicBezTo>
                  <a:cubicBezTo>
                    <a:pt x="-4387" y="12840"/>
                    <a:pt x="18844" y="36691"/>
                    <a:pt x="29550" y="42974"/>
                  </a:cubicBezTo>
                  <a:cubicBezTo>
                    <a:pt x="40256" y="49258"/>
                    <a:pt x="46084" y="71910"/>
                    <a:pt x="58485" y="73150"/>
                  </a:cubicBezTo>
                  <a:cubicBezTo>
                    <a:pt x="70886" y="74390"/>
                    <a:pt x="72292" y="113949"/>
                    <a:pt x="81716" y="115809"/>
                  </a:cubicBezTo>
                  <a:cubicBezTo>
                    <a:pt x="91141" y="117669"/>
                    <a:pt x="111230" y="148465"/>
                    <a:pt x="114372" y="164793"/>
                  </a:cubicBezTo>
                  <a:cubicBezTo>
                    <a:pt x="117514" y="181120"/>
                    <a:pt x="138223" y="189305"/>
                    <a:pt x="145126" y="201210"/>
                  </a:cubicBezTo>
                  <a:cubicBezTo>
                    <a:pt x="152029" y="213114"/>
                    <a:pt x="179642" y="229484"/>
                    <a:pt x="183404" y="234485"/>
                  </a:cubicBezTo>
                  <a:cubicBezTo>
                    <a:pt x="187165" y="239487"/>
                    <a:pt x="190968" y="250813"/>
                    <a:pt x="194110" y="245150"/>
                  </a:cubicBezTo>
                  <a:cubicBezTo>
                    <a:pt x="197251" y="239487"/>
                    <a:pt x="210437" y="245150"/>
                    <a:pt x="216721" y="245770"/>
                  </a:cubicBezTo>
                  <a:cubicBezTo>
                    <a:pt x="223004" y="246390"/>
                    <a:pt x="224864" y="222994"/>
                    <a:pt x="224244" y="214189"/>
                  </a:cubicBezTo>
                  <a:close/>
                  <a:moveTo>
                    <a:pt x="703745" y="114073"/>
                  </a:moveTo>
                  <a:cubicBezTo>
                    <a:pt x="717551" y="115313"/>
                    <a:pt x="711268" y="107170"/>
                    <a:pt x="711268" y="98365"/>
                  </a:cubicBezTo>
                  <a:cubicBezTo>
                    <a:pt x="711268" y="89560"/>
                    <a:pt x="698867" y="97125"/>
                    <a:pt x="698867" y="92702"/>
                  </a:cubicBezTo>
                  <a:cubicBezTo>
                    <a:pt x="698867" y="88279"/>
                    <a:pt x="694444" y="70753"/>
                    <a:pt x="684400" y="84435"/>
                  </a:cubicBezTo>
                  <a:cubicBezTo>
                    <a:pt x="674355" y="98117"/>
                    <a:pt x="687665" y="132385"/>
                    <a:pt x="695684" y="130897"/>
                  </a:cubicBezTo>
                  <a:cubicBezTo>
                    <a:pt x="702711" y="129450"/>
                    <a:pt x="690145" y="112461"/>
                    <a:pt x="703993" y="113742"/>
                  </a:cubicBezTo>
                  <a:close/>
                  <a:moveTo>
                    <a:pt x="652240" y="192612"/>
                  </a:moveTo>
                  <a:cubicBezTo>
                    <a:pt x="654761" y="202657"/>
                    <a:pt x="672908" y="208320"/>
                    <a:pt x="678034" y="199556"/>
                  </a:cubicBezTo>
                  <a:cubicBezTo>
                    <a:pt x="683159" y="190793"/>
                    <a:pt x="649553" y="180583"/>
                    <a:pt x="652447" y="192198"/>
                  </a:cubicBezTo>
                  <a:close/>
                  <a:moveTo>
                    <a:pt x="602636" y="298763"/>
                  </a:moveTo>
                  <a:cubicBezTo>
                    <a:pt x="585688" y="296242"/>
                    <a:pt x="574362" y="308808"/>
                    <a:pt x="557415" y="302525"/>
                  </a:cubicBezTo>
                  <a:cubicBezTo>
                    <a:pt x="540466" y="296242"/>
                    <a:pt x="515086" y="302525"/>
                    <a:pt x="517855" y="308147"/>
                  </a:cubicBezTo>
                  <a:cubicBezTo>
                    <a:pt x="520625" y="313768"/>
                    <a:pt x="535423" y="313810"/>
                    <a:pt x="552371" y="314430"/>
                  </a:cubicBezTo>
                  <a:cubicBezTo>
                    <a:pt x="569319" y="315050"/>
                    <a:pt x="584407" y="305666"/>
                    <a:pt x="595692" y="305047"/>
                  </a:cubicBezTo>
                  <a:cubicBezTo>
                    <a:pt x="606977" y="304426"/>
                    <a:pt x="619832" y="300830"/>
                    <a:pt x="602884" y="298350"/>
                  </a:cubicBezTo>
                  <a:close/>
                  <a:moveTo>
                    <a:pt x="736979" y="183849"/>
                  </a:moveTo>
                  <a:cubicBezTo>
                    <a:pt x="720445" y="178805"/>
                    <a:pt x="692791" y="183105"/>
                    <a:pt x="695643" y="191372"/>
                  </a:cubicBezTo>
                  <a:cubicBezTo>
                    <a:pt x="698164" y="198895"/>
                    <a:pt x="711351" y="195795"/>
                    <a:pt x="724578" y="195795"/>
                  </a:cubicBezTo>
                  <a:cubicBezTo>
                    <a:pt x="737806" y="195795"/>
                    <a:pt x="744668" y="205178"/>
                    <a:pt x="751612" y="205178"/>
                  </a:cubicBezTo>
                  <a:cubicBezTo>
                    <a:pt x="758557" y="205178"/>
                    <a:pt x="753596" y="188437"/>
                    <a:pt x="737062" y="183435"/>
                  </a:cubicBezTo>
                  <a:close/>
                  <a:moveTo>
                    <a:pt x="406289" y="291819"/>
                  </a:moveTo>
                  <a:cubicBezTo>
                    <a:pt x="405669" y="284296"/>
                    <a:pt x="381157" y="291199"/>
                    <a:pt x="369086" y="286197"/>
                  </a:cubicBezTo>
                  <a:cubicBezTo>
                    <a:pt x="357016" y="281195"/>
                    <a:pt x="382273" y="276772"/>
                    <a:pt x="390416" y="271730"/>
                  </a:cubicBezTo>
                  <a:cubicBezTo>
                    <a:pt x="398559" y="266686"/>
                    <a:pt x="385414" y="264826"/>
                    <a:pt x="365324" y="271109"/>
                  </a:cubicBezTo>
                  <a:cubicBezTo>
                    <a:pt x="345235" y="277393"/>
                    <a:pt x="322004" y="257303"/>
                    <a:pt x="321343" y="266108"/>
                  </a:cubicBezTo>
                  <a:cubicBezTo>
                    <a:pt x="320682" y="274912"/>
                    <a:pt x="284926" y="262305"/>
                    <a:pt x="276162" y="256063"/>
                  </a:cubicBezTo>
                  <a:cubicBezTo>
                    <a:pt x="267399" y="249821"/>
                    <a:pt x="233462" y="241595"/>
                    <a:pt x="226559" y="253541"/>
                  </a:cubicBezTo>
                  <a:cubicBezTo>
                    <a:pt x="219655" y="265488"/>
                    <a:pt x="213703" y="254782"/>
                    <a:pt x="216555" y="265942"/>
                  </a:cubicBezTo>
                  <a:cubicBezTo>
                    <a:pt x="218416" y="273466"/>
                    <a:pt x="226559" y="269084"/>
                    <a:pt x="232222" y="269084"/>
                  </a:cubicBezTo>
                  <a:cubicBezTo>
                    <a:pt x="237885" y="269084"/>
                    <a:pt x="235363" y="279749"/>
                    <a:pt x="243548" y="280989"/>
                  </a:cubicBezTo>
                  <a:cubicBezTo>
                    <a:pt x="251732" y="282229"/>
                    <a:pt x="278725" y="289793"/>
                    <a:pt x="281205" y="284130"/>
                  </a:cubicBezTo>
                  <a:cubicBezTo>
                    <a:pt x="283685" y="278467"/>
                    <a:pt x="308859" y="284130"/>
                    <a:pt x="321384" y="294175"/>
                  </a:cubicBezTo>
                  <a:cubicBezTo>
                    <a:pt x="333909" y="304220"/>
                    <a:pt x="362720" y="304881"/>
                    <a:pt x="374129" y="302980"/>
                  </a:cubicBezTo>
                  <a:cubicBezTo>
                    <a:pt x="385538" y="301078"/>
                    <a:pt x="398022" y="310503"/>
                    <a:pt x="402403" y="304220"/>
                  </a:cubicBezTo>
                  <a:cubicBezTo>
                    <a:pt x="406785" y="297937"/>
                    <a:pt x="414804" y="314264"/>
                    <a:pt x="427536" y="304881"/>
                  </a:cubicBezTo>
                  <a:cubicBezTo>
                    <a:pt x="440267" y="295498"/>
                    <a:pt x="406950" y="298970"/>
                    <a:pt x="406372" y="291405"/>
                  </a:cubicBezTo>
                  <a:close/>
                  <a:moveTo>
                    <a:pt x="900423" y="154955"/>
                  </a:moveTo>
                  <a:cubicBezTo>
                    <a:pt x="891040" y="155574"/>
                    <a:pt x="889758" y="171902"/>
                    <a:pt x="881615" y="171902"/>
                  </a:cubicBezTo>
                  <a:cubicBezTo>
                    <a:pt x="873472" y="171902"/>
                    <a:pt x="862146" y="188850"/>
                    <a:pt x="847058" y="193893"/>
                  </a:cubicBezTo>
                  <a:cubicBezTo>
                    <a:pt x="831970" y="198936"/>
                    <a:pt x="831350" y="150573"/>
                    <a:pt x="824447" y="141148"/>
                  </a:cubicBezTo>
                  <a:cubicBezTo>
                    <a:pt x="817544" y="131724"/>
                    <a:pt x="779886" y="124200"/>
                    <a:pt x="776124" y="134865"/>
                  </a:cubicBezTo>
                  <a:cubicBezTo>
                    <a:pt x="772363" y="145530"/>
                    <a:pt x="759259" y="139908"/>
                    <a:pt x="757896" y="148671"/>
                  </a:cubicBezTo>
                  <a:cubicBezTo>
                    <a:pt x="756531" y="157435"/>
                    <a:pt x="761037" y="154334"/>
                    <a:pt x="769222" y="154334"/>
                  </a:cubicBezTo>
                  <a:cubicBezTo>
                    <a:pt x="777406" y="154334"/>
                    <a:pt x="777489" y="160618"/>
                    <a:pt x="781127" y="168761"/>
                  </a:cubicBezTo>
                  <a:cubicBezTo>
                    <a:pt x="784764" y="176904"/>
                    <a:pt x="807499" y="171282"/>
                    <a:pt x="815063" y="170662"/>
                  </a:cubicBezTo>
                  <a:cubicBezTo>
                    <a:pt x="822628" y="170042"/>
                    <a:pt x="823827" y="180707"/>
                    <a:pt x="813162" y="176945"/>
                  </a:cubicBezTo>
                  <a:cubicBezTo>
                    <a:pt x="802497" y="173184"/>
                    <a:pt x="802497" y="181947"/>
                    <a:pt x="794974" y="180045"/>
                  </a:cubicBezTo>
                  <a:cubicBezTo>
                    <a:pt x="787451" y="178144"/>
                    <a:pt x="777365" y="178805"/>
                    <a:pt x="782573" y="183187"/>
                  </a:cubicBezTo>
                  <a:cubicBezTo>
                    <a:pt x="787782" y="187569"/>
                    <a:pt x="795759" y="191992"/>
                    <a:pt x="795759" y="202036"/>
                  </a:cubicBezTo>
                  <a:cubicBezTo>
                    <a:pt x="795759" y="212081"/>
                    <a:pt x="810186" y="210304"/>
                    <a:pt x="810186" y="202036"/>
                  </a:cubicBezTo>
                  <a:cubicBezTo>
                    <a:pt x="810186" y="193769"/>
                    <a:pt x="817750" y="204558"/>
                    <a:pt x="832177" y="208320"/>
                  </a:cubicBezTo>
                  <a:cubicBezTo>
                    <a:pt x="846603" y="212081"/>
                    <a:pt x="836558" y="217744"/>
                    <a:pt x="850985" y="218364"/>
                  </a:cubicBezTo>
                  <a:cubicBezTo>
                    <a:pt x="865411" y="218984"/>
                    <a:pt x="898108" y="229690"/>
                    <a:pt x="910674" y="239032"/>
                  </a:cubicBezTo>
                  <a:cubicBezTo>
                    <a:pt x="923241" y="248374"/>
                    <a:pt x="914436" y="254699"/>
                    <a:pt x="922579" y="263503"/>
                  </a:cubicBezTo>
                  <a:cubicBezTo>
                    <a:pt x="930722" y="272308"/>
                    <a:pt x="933244" y="282353"/>
                    <a:pt x="921959" y="282353"/>
                  </a:cubicBezTo>
                  <a:cubicBezTo>
                    <a:pt x="910674" y="282353"/>
                    <a:pt x="898728" y="293638"/>
                    <a:pt x="901870" y="299301"/>
                  </a:cubicBezTo>
                  <a:cubicBezTo>
                    <a:pt x="905011" y="304964"/>
                    <a:pt x="942048" y="296779"/>
                    <a:pt x="950853" y="296779"/>
                  </a:cubicBezTo>
                  <a:cubicBezTo>
                    <a:pt x="956599" y="296779"/>
                    <a:pt x="962386" y="306989"/>
                    <a:pt x="973464" y="314430"/>
                  </a:cubicBezTo>
                  <a:lnTo>
                    <a:pt x="973464" y="180170"/>
                  </a:lnTo>
                  <a:cubicBezTo>
                    <a:pt x="946141" y="170910"/>
                    <a:pt x="908236" y="154004"/>
                    <a:pt x="900464" y="154541"/>
                  </a:cubicBezTo>
                  <a:close/>
                  <a:moveTo>
                    <a:pt x="628637" y="314099"/>
                  </a:moveTo>
                  <a:cubicBezTo>
                    <a:pt x="626529" y="315492"/>
                    <a:pt x="624214" y="316484"/>
                    <a:pt x="621734" y="317034"/>
                  </a:cubicBezTo>
                  <a:cubicBezTo>
                    <a:pt x="621196" y="319283"/>
                    <a:pt x="620121" y="321366"/>
                    <a:pt x="618592" y="323111"/>
                  </a:cubicBezTo>
                  <a:cubicBezTo>
                    <a:pt x="616856" y="324474"/>
                    <a:pt x="613797" y="321705"/>
                    <a:pt x="611648" y="319266"/>
                  </a:cubicBezTo>
                  <a:cubicBezTo>
                    <a:pt x="599536" y="324309"/>
                    <a:pt x="593129" y="338818"/>
                    <a:pt x="601561" y="343324"/>
                  </a:cubicBezTo>
                  <a:cubicBezTo>
                    <a:pt x="609994" y="347830"/>
                    <a:pt x="621486" y="336173"/>
                    <a:pt x="628224" y="328112"/>
                  </a:cubicBezTo>
                  <a:cubicBezTo>
                    <a:pt x="629298" y="326789"/>
                    <a:pt x="630290" y="325549"/>
                    <a:pt x="631076" y="324474"/>
                  </a:cubicBezTo>
                  <a:cubicBezTo>
                    <a:pt x="631696" y="323751"/>
                    <a:pt x="632440" y="323115"/>
                    <a:pt x="633225" y="322573"/>
                  </a:cubicBezTo>
                  <a:cubicBezTo>
                    <a:pt x="633887" y="322065"/>
                    <a:pt x="634589" y="321597"/>
                    <a:pt x="635333" y="321168"/>
                  </a:cubicBezTo>
                  <a:cubicBezTo>
                    <a:pt x="633473" y="318373"/>
                    <a:pt x="631241" y="315852"/>
                    <a:pt x="628678" y="313686"/>
                  </a:cubicBezTo>
                  <a:close/>
                  <a:moveTo>
                    <a:pt x="454032" y="152433"/>
                  </a:moveTo>
                  <a:cubicBezTo>
                    <a:pt x="465317" y="145530"/>
                    <a:pt x="467839" y="132343"/>
                    <a:pt x="466433" y="119777"/>
                  </a:cubicBezTo>
                  <a:cubicBezTo>
                    <a:pt x="465028" y="107211"/>
                    <a:pt x="494046" y="106591"/>
                    <a:pt x="498469" y="101589"/>
                  </a:cubicBezTo>
                  <a:cubicBezTo>
                    <a:pt x="502892" y="96588"/>
                    <a:pt x="492186" y="88403"/>
                    <a:pt x="484043" y="84641"/>
                  </a:cubicBezTo>
                  <a:cubicBezTo>
                    <a:pt x="475899" y="80880"/>
                    <a:pt x="482761" y="72695"/>
                    <a:pt x="477098" y="67693"/>
                  </a:cubicBezTo>
                  <a:cubicBezTo>
                    <a:pt x="471435" y="62692"/>
                    <a:pt x="462051" y="49464"/>
                    <a:pt x="470236" y="48844"/>
                  </a:cubicBezTo>
                  <a:cubicBezTo>
                    <a:pt x="478421" y="48224"/>
                    <a:pt x="464573" y="36898"/>
                    <a:pt x="471476" y="33136"/>
                  </a:cubicBezTo>
                  <a:lnTo>
                    <a:pt x="474618" y="31524"/>
                  </a:lnTo>
                  <a:cubicBezTo>
                    <a:pt x="471518" y="29755"/>
                    <a:pt x="468128" y="28602"/>
                    <a:pt x="464573" y="28135"/>
                  </a:cubicBezTo>
                  <a:cubicBezTo>
                    <a:pt x="454528" y="28135"/>
                    <a:pt x="430677" y="25613"/>
                    <a:pt x="431918" y="41941"/>
                  </a:cubicBezTo>
                  <a:cubicBezTo>
                    <a:pt x="433157" y="58269"/>
                    <a:pt x="418111" y="51986"/>
                    <a:pt x="419517" y="60749"/>
                  </a:cubicBezTo>
                  <a:cubicBezTo>
                    <a:pt x="420922" y="69512"/>
                    <a:pt x="411993" y="69554"/>
                    <a:pt x="413234" y="80880"/>
                  </a:cubicBezTo>
                  <a:cubicBezTo>
                    <a:pt x="414473" y="92206"/>
                    <a:pt x="406950" y="87122"/>
                    <a:pt x="394384" y="93281"/>
                  </a:cubicBezTo>
                  <a:cubicBezTo>
                    <a:pt x="381818" y="99440"/>
                    <a:pt x="386861" y="89519"/>
                    <a:pt x="374295" y="89519"/>
                  </a:cubicBezTo>
                  <a:cubicBezTo>
                    <a:pt x="361728" y="89519"/>
                    <a:pt x="360488" y="95802"/>
                    <a:pt x="352965" y="98324"/>
                  </a:cubicBezTo>
                  <a:cubicBezTo>
                    <a:pt x="345442" y="100845"/>
                    <a:pt x="330354" y="97084"/>
                    <a:pt x="325311" y="100804"/>
                  </a:cubicBezTo>
                  <a:cubicBezTo>
                    <a:pt x="320268" y="104524"/>
                    <a:pt x="312910" y="92041"/>
                    <a:pt x="307743" y="92041"/>
                  </a:cubicBezTo>
                  <a:cubicBezTo>
                    <a:pt x="305180" y="92041"/>
                    <a:pt x="302990" y="85179"/>
                    <a:pt x="301377" y="78441"/>
                  </a:cubicBezTo>
                  <a:cubicBezTo>
                    <a:pt x="300592" y="78251"/>
                    <a:pt x="299765" y="78181"/>
                    <a:pt x="298939" y="78234"/>
                  </a:cubicBezTo>
                  <a:cubicBezTo>
                    <a:pt x="290671" y="78854"/>
                    <a:pt x="277278" y="100432"/>
                    <a:pt x="285132" y="107748"/>
                  </a:cubicBezTo>
                  <a:cubicBezTo>
                    <a:pt x="294557" y="116553"/>
                    <a:pt x="292035" y="130359"/>
                    <a:pt x="296459" y="137262"/>
                  </a:cubicBezTo>
                  <a:cubicBezTo>
                    <a:pt x="300881" y="144166"/>
                    <a:pt x="314687" y="145530"/>
                    <a:pt x="314687" y="158592"/>
                  </a:cubicBezTo>
                  <a:cubicBezTo>
                    <a:pt x="314687" y="171654"/>
                    <a:pt x="326592" y="192488"/>
                    <a:pt x="334736" y="186866"/>
                  </a:cubicBezTo>
                  <a:cubicBezTo>
                    <a:pt x="342879" y="181244"/>
                    <a:pt x="349204" y="189387"/>
                    <a:pt x="351684" y="195133"/>
                  </a:cubicBezTo>
                  <a:cubicBezTo>
                    <a:pt x="354164" y="200879"/>
                    <a:pt x="373674" y="190752"/>
                    <a:pt x="379958" y="191992"/>
                  </a:cubicBezTo>
                  <a:cubicBezTo>
                    <a:pt x="386241" y="193232"/>
                    <a:pt x="405710" y="197035"/>
                    <a:pt x="406950" y="204393"/>
                  </a:cubicBezTo>
                  <a:cubicBezTo>
                    <a:pt x="408190" y="211751"/>
                    <a:pt x="425799" y="203773"/>
                    <a:pt x="437746" y="199391"/>
                  </a:cubicBezTo>
                  <a:cubicBezTo>
                    <a:pt x="449692" y="195009"/>
                    <a:pt x="442748" y="158923"/>
                    <a:pt x="454074" y="152020"/>
                  </a:cubicBezTo>
                  <a:close/>
                  <a:moveTo>
                    <a:pt x="501115" y="328236"/>
                  </a:moveTo>
                  <a:cubicBezTo>
                    <a:pt x="504876" y="333899"/>
                    <a:pt x="515541" y="333899"/>
                    <a:pt x="519964" y="337661"/>
                  </a:cubicBezTo>
                  <a:cubicBezTo>
                    <a:pt x="524387" y="341422"/>
                    <a:pt x="540053" y="349607"/>
                    <a:pt x="540053" y="338942"/>
                  </a:cubicBezTo>
                  <a:cubicBezTo>
                    <a:pt x="540053" y="328278"/>
                    <a:pt x="496981" y="321540"/>
                    <a:pt x="501156" y="327823"/>
                  </a:cubicBezTo>
                  <a:close/>
                  <a:moveTo>
                    <a:pt x="469699" y="297482"/>
                  </a:moveTo>
                  <a:cubicBezTo>
                    <a:pt x="467218" y="303145"/>
                    <a:pt x="456513" y="304385"/>
                    <a:pt x="450229" y="300003"/>
                  </a:cubicBezTo>
                  <a:cubicBezTo>
                    <a:pt x="443946" y="295622"/>
                    <a:pt x="436175" y="305956"/>
                    <a:pt x="440185" y="311288"/>
                  </a:cubicBezTo>
                  <a:cubicBezTo>
                    <a:pt x="448369" y="319279"/>
                    <a:pt x="460646" y="321296"/>
                    <a:pt x="470939" y="316331"/>
                  </a:cubicBezTo>
                  <a:cubicBezTo>
                    <a:pt x="486688" y="308808"/>
                    <a:pt x="497311" y="315711"/>
                    <a:pt x="501115" y="307527"/>
                  </a:cubicBezTo>
                  <a:cubicBezTo>
                    <a:pt x="504917" y="299342"/>
                    <a:pt x="472261" y="291405"/>
                    <a:pt x="469740" y="297069"/>
                  </a:cubicBezTo>
                  <a:close/>
                </a:path>
              </a:pathLst>
            </a:custGeom>
            <a:grpFill/>
            <a:ln w="6350" cap="flat">
              <a:solidFill>
                <a:schemeClr val="bg1"/>
              </a:solidFill>
              <a:prstDash val="solid"/>
              <a:miter/>
            </a:ln>
          </p:spPr>
          <p:txBody>
            <a:bodyPr rtlCol="0" anchor="ctr"/>
            <a:lstStyle/>
            <a:p>
              <a:endParaRPr lang="uk-UA"/>
            </a:p>
          </p:txBody>
        </p:sp>
        <p:sp>
          <p:nvSpPr>
            <p:cNvPr id="510" name="Freeform: Shape 509">
              <a:extLst>
                <a:ext uri="{FF2B5EF4-FFF2-40B4-BE49-F238E27FC236}">
                  <a16:creationId xmlns:a16="http://schemas.microsoft.com/office/drawing/2014/main" id="{973003CC-1A78-4ED4-B3A7-13536306B1C4}"/>
                </a:ext>
              </a:extLst>
            </p:cNvPr>
            <p:cNvSpPr/>
            <p:nvPr/>
          </p:nvSpPr>
          <p:spPr>
            <a:xfrm>
              <a:off x="7277145" y="3418097"/>
              <a:ext cx="68534" cy="24848"/>
            </a:xfrm>
            <a:custGeom>
              <a:avLst/>
              <a:gdLst>
                <a:gd name="connsiteX0" fmla="*/ 6780 w 68533"/>
                <a:gd name="connsiteY0" fmla="*/ 18868 h 24848"/>
                <a:gd name="connsiteX1" fmla="*/ -82 w 68533"/>
                <a:gd name="connsiteY1" fmla="*/ 20563 h 24848"/>
                <a:gd name="connsiteX2" fmla="*/ 6863 w 68533"/>
                <a:gd name="connsiteY2" fmla="*/ 24407 h 24848"/>
                <a:gd name="connsiteX3" fmla="*/ 10004 w 68533"/>
                <a:gd name="connsiteY3" fmla="*/ 18330 h 24848"/>
                <a:gd name="connsiteX4" fmla="*/ 7152 w 68533"/>
                <a:gd name="connsiteY4" fmla="*/ 18785 h 24848"/>
                <a:gd name="connsiteX5" fmla="*/ 36914 w 68533"/>
                <a:gd name="connsiteY5" fmla="*/ 2540 h 24848"/>
                <a:gd name="connsiteX6" fmla="*/ 18726 w 68533"/>
                <a:gd name="connsiteY6" fmla="*/ 14114 h 24848"/>
                <a:gd name="connsiteX7" fmla="*/ 16908 w 68533"/>
                <a:gd name="connsiteY7" fmla="*/ 15396 h 24848"/>
                <a:gd name="connsiteX8" fmla="*/ 23604 w 68533"/>
                <a:gd name="connsiteY8" fmla="*/ 22464 h 24848"/>
                <a:gd name="connsiteX9" fmla="*/ 68330 w 68533"/>
                <a:gd name="connsiteY9" fmla="*/ 1796 h 24848"/>
                <a:gd name="connsiteX10" fmla="*/ 36914 w 68533"/>
                <a:gd name="connsiteY10" fmla="*/ 2540 h 2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533" h="24848">
                  <a:moveTo>
                    <a:pt x="6780" y="18868"/>
                  </a:moveTo>
                  <a:cubicBezTo>
                    <a:pt x="4424" y="19083"/>
                    <a:pt x="2109" y="19657"/>
                    <a:pt x="-82" y="20563"/>
                  </a:cubicBezTo>
                  <a:cubicBezTo>
                    <a:pt x="2068" y="23001"/>
                    <a:pt x="5127" y="25771"/>
                    <a:pt x="6863" y="24407"/>
                  </a:cubicBezTo>
                  <a:cubicBezTo>
                    <a:pt x="8392" y="22662"/>
                    <a:pt x="9467" y="20579"/>
                    <a:pt x="10004" y="18330"/>
                  </a:cubicBezTo>
                  <a:cubicBezTo>
                    <a:pt x="9054" y="18533"/>
                    <a:pt x="8103" y="18682"/>
                    <a:pt x="7152" y="18785"/>
                  </a:cubicBezTo>
                  <a:close/>
                  <a:moveTo>
                    <a:pt x="36914" y="2540"/>
                  </a:moveTo>
                  <a:cubicBezTo>
                    <a:pt x="28647" y="2127"/>
                    <a:pt x="25051" y="9113"/>
                    <a:pt x="18726" y="14114"/>
                  </a:cubicBezTo>
                  <a:cubicBezTo>
                    <a:pt x="18147" y="14569"/>
                    <a:pt x="17528" y="14982"/>
                    <a:pt x="16908" y="15396"/>
                  </a:cubicBezTo>
                  <a:cubicBezTo>
                    <a:pt x="19470" y="17434"/>
                    <a:pt x="21702" y="19814"/>
                    <a:pt x="23604" y="22464"/>
                  </a:cubicBezTo>
                  <a:cubicBezTo>
                    <a:pt x="35757" y="15230"/>
                    <a:pt x="66718" y="6260"/>
                    <a:pt x="68330" y="1796"/>
                  </a:cubicBezTo>
                  <a:cubicBezTo>
                    <a:pt x="70232" y="-3082"/>
                    <a:pt x="49481" y="3160"/>
                    <a:pt x="36914" y="2540"/>
                  </a:cubicBezTo>
                  <a:close/>
                </a:path>
              </a:pathLst>
            </a:custGeom>
            <a:grpFill/>
            <a:ln w="6350" cap="flat">
              <a:solidFill>
                <a:schemeClr val="bg1"/>
              </a:solidFill>
              <a:prstDash val="solid"/>
              <a:miter/>
            </a:ln>
          </p:spPr>
          <p:txBody>
            <a:bodyPr rtlCol="0" anchor="ctr"/>
            <a:lstStyle/>
            <a:p>
              <a:endParaRPr lang="uk-UA"/>
            </a:p>
          </p:txBody>
        </p:sp>
        <p:sp>
          <p:nvSpPr>
            <p:cNvPr id="511" name="Freeform: Shape 510">
              <a:extLst>
                <a:ext uri="{FF2B5EF4-FFF2-40B4-BE49-F238E27FC236}">
                  <a16:creationId xmlns:a16="http://schemas.microsoft.com/office/drawing/2014/main" id="{F9601385-EF7E-470E-B2D7-29EE285BBC9C}"/>
                </a:ext>
              </a:extLst>
            </p:cNvPr>
            <p:cNvSpPr/>
            <p:nvPr/>
          </p:nvSpPr>
          <p:spPr>
            <a:xfrm>
              <a:off x="4810623" y="2146742"/>
              <a:ext cx="242499" cy="266258"/>
            </a:xfrm>
            <a:custGeom>
              <a:avLst/>
              <a:gdLst>
                <a:gd name="connsiteX0" fmla="*/ 167672 w 242498"/>
                <a:gd name="connsiteY0" fmla="*/ 230658 h 266259"/>
                <a:gd name="connsiteX1" fmla="*/ 141919 w 242498"/>
                <a:gd name="connsiteY1" fmla="*/ 230658 h 266259"/>
                <a:gd name="connsiteX2" fmla="*/ 124021 w 242498"/>
                <a:gd name="connsiteY2" fmla="*/ 239132 h 266259"/>
                <a:gd name="connsiteX3" fmla="*/ 146012 w 242498"/>
                <a:gd name="connsiteY3" fmla="*/ 251078 h 266259"/>
                <a:gd name="connsiteX4" fmla="*/ 170194 w 242498"/>
                <a:gd name="connsiteY4" fmla="*/ 266166 h 266259"/>
                <a:gd name="connsiteX5" fmla="*/ 175815 w 242498"/>
                <a:gd name="connsiteY5" fmla="*/ 251698 h 266259"/>
                <a:gd name="connsiteX6" fmla="*/ 184620 w 242498"/>
                <a:gd name="connsiteY6" fmla="*/ 231898 h 266259"/>
                <a:gd name="connsiteX7" fmla="*/ 167672 w 242498"/>
                <a:gd name="connsiteY7" fmla="*/ 230658 h 266259"/>
                <a:gd name="connsiteX8" fmla="*/ 46144 w 242498"/>
                <a:gd name="connsiteY8" fmla="*/ 159394 h 266259"/>
                <a:gd name="connsiteX9" fmla="*/ 30766 w 242498"/>
                <a:gd name="connsiteY9" fmla="*/ 163156 h 266259"/>
                <a:gd name="connsiteX10" fmla="*/ 38620 w 242498"/>
                <a:gd name="connsiteY10" fmla="*/ 190479 h 266259"/>
                <a:gd name="connsiteX11" fmla="*/ 47425 w 242498"/>
                <a:gd name="connsiteY11" fmla="*/ 210899 h 266259"/>
                <a:gd name="connsiteX12" fmla="*/ 62182 w 242498"/>
                <a:gd name="connsiteY12" fmla="*/ 201764 h 266259"/>
                <a:gd name="connsiteX13" fmla="*/ 65613 w 242498"/>
                <a:gd name="connsiteY13" fmla="*/ 167248 h 266259"/>
                <a:gd name="connsiteX14" fmla="*/ 46144 w 242498"/>
                <a:gd name="connsiteY14" fmla="*/ 159394 h 266259"/>
                <a:gd name="connsiteX15" fmla="*/ 199997 w 242498"/>
                <a:gd name="connsiteY15" fmla="*/ 149350 h 266259"/>
                <a:gd name="connsiteX16" fmla="*/ 184289 w 242498"/>
                <a:gd name="connsiteY16" fmla="*/ 136949 h 266259"/>
                <a:gd name="connsiteX17" fmla="*/ 151220 w 242498"/>
                <a:gd name="connsiteY17" fmla="*/ 103053 h 266259"/>
                <a:gd name="connsiteX18" fmla="*/ 121375 w 242498"/>
                <a:gd name="connsiteY18" fmla="*/ 72588 h 266259"/>
                <a:gd name="connsiteX19" fmla="*/ 121706 w 242498"/>
                <a:gd name="connsiteY19" fmla="*/ 51259 h 266259"/>
                <a:gd name="connsiteX20" fmla="*/ 131048 w 242498"/>
                <a:gd name="connsiteY20" fmla="*/ 39147 h 266259"/>
                <a:gd name="connsiteX21" fmla="*/ 132205 w 242498"/>
                <a:gd name="connsiteY21" fmla="*/ 10997 h 266259"/>
                <a:gd name="connsiteX22" fmla="*/ 121375 w 242498"/>
                <a:gd name="connsiteY22" fmla="*/ 8848 h 266259"/>
                <a:gd name="connsiteX23" fmla="*/ 117242 w 242498"/>
                <a:gd name="connsiteY23" fmla="*/ -81 h 266259"/>
                <a:gd name="connsiteX24" fmla="*/ 100253 w 242498"/>
                <a:gd name="connsiteY24" fmla="*/ 2275 h 266259"/>
                <a:gd name="connsiteX25" fmla="*/ 87107 w 242498"/>
                <a:gd name="connsiteY25" fmla="*/ 6409 h 266259"/>
                <a:gd name="connsiteX26" fmla="*/ 84462 w 242498"/>
                <a:gd name="connsiteY26" fmla="*/ 4962 h 266259"/>
                <a:gd name="connsiteX27" fmla="*/ 80329 w 242498"/>
                <a:gd name="connsiteY27" fmla="*/ 8765 h 266259"/>
                <a:gd name="connsiteX28" fmla="*/ 77146 w 242498"/>
                <a:gd name="connsiteY28" fmla="*/ 13808 h 266259"/>
                <a:gd name="connsiteX29" fmla="*/ 70904 w 242498"/>
                <a:gd name="connsiteY29" fmla="*/ 16288 h 266259"/>
                <a:gd name="connsiteX30" fmla="*/ 60818 w 242498"/>
                <a:gd name="connsiteY30" fmla="*/ 18851 h 266259"/>
                <a:gd name="connsiteX31" fmla="*/ 53295 w 242498"/>
                <a:gd name="connsiteY31" fmla="*/ 23233 h 266259"/>
                <a:gd name="connsiteX32" fmla="*/ 47632 w 242498"/>
                <a:gd name="connsiteY32" fmla="*/ 30756 h 266259"/>
                <a:gd name="connsiteX33" fmla="*/ 35727 w 242498"/>
                <a:gd name="connsiteY33" fmla="*/ 16288 h 266259"/>
                <a:gd name="connsiteX34" fmla="*/ 25062 w 242498"/>
                <a:gd name="connsiteY34" fmla="*/ 31376 h 266259"/>
                <a:gd name="connsiteX35" fmla="*/ 6915 w 242498"/>
                <a:gd name="connsiteY35" fmla="*/ 32657 h 266259"/>
                <a:gd name="connsiteX36" fmla="*/ 9354 w 242498"/>
                <a:gd name="connsiteY36" fmla="*/ 42702 h 266259"/>
                <a:gd name="connsiteX37" fmla="*/ 5221 w 242498"/>
                <a:gd name="connsiteY37" fmla="*/ 51176 h 266259"/>
                <a:gd name="connsiteX38" fmla="*/ 1087 w 242498"/>
                <a:gd name="connsiteY38" fmla="*/ 56343 h 266259"/>
                <a:gd name="connsiteX39" fmla="*/ 7205 w 242498"/>
                <a:gd name="connsiteY39" fmla="*/ 67173 h 266259"/>
                <a:gd name="connsiteX40" fmla="*/ 8238 w 242498"/>
                <a:gd name="connsiteY40" fmla="*/ 76172 h 266259"/>
                <a:gd name="connsiteX41" fmla="*/ 11917 w 242498"/>
                <a:gd name="connsiteY41" fmla="*/ 77548 h 266259"/>
                <a:gd name="connsiteX42" fmla="*/ 21796 w 242498"/>
                <a:gd name="connsiteY42" fmla="*/ 80855 h 266259"/>
                <a:gd name="connsiteX43" fmla="*/ 19399 w 242498"/>
                <a:gd name="connsiteY43" fmla="*/ 88006 h 266259"/>
                <a:gd name="connsiteX44" fmla="*/ 29650 w 242498"/>
                <a:gd name="connsiteY44" fmla="*/ 85072 h 266259"/>
                <a:gd name="connsiteX45" fmla="*/ 44407 w 242498"/>
                <a:gd name="connsiteY45" fmla="*/ 72671 h 266259"/>
                <a:gd name="connsiteX46" fmla="*/ 74211 w 242498"/>
                <a:gd name="connsiteY46" fmla="*/ 85072 h 266259"/>
                <a:gd name="connsiteX47" fmla="*/ 80825 w 242498"/>
                <a:gd name="connsiteY47" fmla="*/ 97473 h 266259"/>
                <a:gd name="connsiteX48" fmla="*/ 100914 w 242498"/>
                <a:gd name="connsiteY48" fmla="*/ 123225 h 266259"/>
                <a:gd name="connsiteX49" fmla="*/ 129850 w 242498"/>
                <a:gd name="connsiteY49" fmla="*/ 148027 h 266259"/>
                <a:gd name="connsiteX50" fmla="*/ 150228 w 242498"/>
                <a:gd name="connsiteY50" fmla="*/ 156832 h 266259"/>
                <a:gd name="connsiteX51" fmla="*/ 168788 w 242498"/>
                <a:gd name="connsiteY51" fmla="*/ 169232 h 266259"/>
                <a:gd name="connsiteX52" fmla="*/ 183834 w 242498"/>
                <a:gd name="connsiteY52" fmla="*/ 181633 h 266259"/>
                <a:gd name="connsiteX53" fmla="*/ 190738 w 242498"/>
                <a:gd name="connsiteY53" fmla="*/ 194034 h 266259"/>
                <a:gd name="connsiteX54" fmla="*/ 191688 w 242498"/>
                <a:gd name="connsiteY54" fmla="*/ 216976 h 266259"/>
                <a:gd name="connsiteX55" fmla="*/ 192639 w 242498"/>
                <a:gd name="connsiteY55" fmla="*/ 233924 h 266259"/>
                <a:gd name="connsiteX56" fmla="*/ 203304 w 242498"/>
                <a:gd name="connsiteY56" fmla="*/ 216314 h 266259"/>
                <a:gd name="connsiteX57" fmla="*/ 215705 w 242498"/>
                <a:gd name="connsiteY57" fmla="*/ 203913 h 266259"/>
                <a:gd name="connsiteX58" fmla="*/ 205991 w 242498"/>
                <a:gd name="connsiteY58" fmla="*/ 187379 h 266259"/>
                <a:gd name="connsiteX59" fmla="*/ 226370 w 242498"/>
                <a:gd name="connsiteY59" fmla="*/ 178285 h 266259"/>
                <a:gd name="connsiteX60" fmla="*/ 242408 w 242498"/>
                <a:gd name="connsiteY60" fmla="*/ 179236 h 266259"/>
                <a:gd name="connsiteX61" fmla="*/ 199997 w 242498"/>
                <a:gd name="connsiteY61" fmla="*/ 149350 h 2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2498" h="266259">
                  <a:moveTo>
                    <a:pt x="167672" y="230658"/>
                  </a:moveTo>
                  <a:cubicBezTo>
                    <a:pt x="154775" y="233510"/>
                    <a:pt x="149443" y="234420"/>
                    <a:pt x="141919" y="230658"/>
                  </a:cubicBezTo>
                  <a:cubicBezTo>
                    <a:pt x="134396" y="226897"/>
                    <a:pt x="122161" y="234089"/>
                    <a:pt x="124021" y="239132"/>
                  </a:cubicBezTo>
                  <a:cubicBezTo>
                    <a:pt x="125261" y="242604"/>
                    <a:pt x="130304" y="246986"/>
                    <a:pt x="146012" y="251078"/>
                  </a:cubicBezTo>
                  <a:cubicBezTo>
                    <a:pt x="161720" y="255170"/>
                    <a:pt x="163580" y="265835"/>
                    <a:pt x="170194" y="266166"/>
                  </a:cubicBezTo>
                  <a:cubicBezTo>
                    <a:pt x="176807" y="266497"/>
                    <a:pt x="177386" y="260172"/>
                    <a:pt x="175815" y="251698"/>
                  </a:cubicBezTo>
                  <a:cubicBezTo>
                    <a:pt x="174245" y="243224"/>
                    <a:pt x="183669" y="233510"/>
                    <a:pt x="184620" y="231898"/>
                  </a:cubicBezTo>
                  <a:cubicBezTo>
                    <a:pt x="185571" y="230286"/>
                    <a:pt x="180528" y="227847"/>
                    <a:pt x="167672" y="230658"/>
                  </a:cubicBezTo>
                  <a:close/>
                  <a:moveTo>
                    <a:pt x="46144" y="159394"/>
                  </a:moveTo>
                  <a:cubicBezTo>
                    <a:pt x="39240" y="165347"/>
                    <a:pt x="33743" y="158361"/>
                    <a:pt x="30766" y="163156"/>
                  </a:cubicBezTo>
                  <a:cubicBezTo>
                    <a:pt x="27335" y="169108"/>
                    <a:pt x="41431" y="178244"/>
                    <a:pt x="38620" y="190479"/>
                  </a:cubicBezTo>
                  <a:cubicBezTo>
                    <a:pt x="35809" y="202715"/>
                    <a:pt x="40191" y="218092"/>
                    <a:pt x="47425" y="210899"/>
                  </a:cubicBezTo>
                  <a:cubicBezTo>
                    <a:pt x="54659" y="203707"/>
                    <a:pt x="58090" y="207096"/>
                    <a:pt x="62182" y="201764"/>
                  </a:cubicBezTo>
                  <a:cubicBezTo>
                    <a:pt x="66274" y="196432"/>
                    <a:pt x="62802" y="176673"/>
                    <a:pt x="65613" y="167248"/>
                  </a:cubicBezTo>
                  <a:cubicBezTo>
                    <a:pt x="68424" y="157824"/>
                    <a:pt x="53046" y="153442"/>
                    <a:pt x="46144" y="159394"/>
                  </a:cubicBezTo>
                  <a:close/>
                  <a:moveTo>
                    <a:pt x="199997" y="149350"/>
                  </a:moveTo>
                  <a:cubicBezTo>
                    <a:pt x="191730" y="144348"/>
                    <a:pt x="197186" y="136163"/>
                    <a:pt x="184289" y="136949"/>
                  </a:cubicBezTo>
                  <a:cubicBezTo>
                    <a:pt x="171392" y="137734"/>
                    <a:pt x="156057" y="121572"/>
                    <a:pt x="151220" y="103053"/>
                  </a:cubicBezTo>
                  <a:cubicBezTo>
                    <a:pt x="146384" y="84534"/>
                    <a:pt x="126418" y="83584"/>
                    <a:pt x="121375" y="72588"/>
                  </a:cubicBezTo>
                  <a:cubicBezTo>
                    <a:pt x="116332" y="61593"/>
                    <a:pt x="126088" y="60187"/>
                    <a:pt x="121706" y="51259"/>
                  </a:cubicBezTo>
                  <a:cubicBezTo>
                    <a:pt x="119267" y="46174"/>
                    <a:pt x="124682" y="41710"/>
                    <a:pt x="131048" y="39147"/>
                  </a:cubicBezTo>
                  <a:cubicBezTo>
                    <a:pt x="130717" y="29747"/>
                    <a:pt x="131131" y="20339"/>
                    <a:pt x="132205" y="10997"/>
                  </a:cubicBezTo>
                  <a:cubicBezTo>
                    <a:pt x="128526" y="10844"/>
                    <a:pt x="124847" y="10117"/>
                    <a:pt x="121375" y="8848"/>
                  </a:cubicBezTo>
                  <a:cubicBezTo>
                    <a:pt x="119019" y="7442"/>
                    <a:pt x="118565" y="-81"/>
                    <a:pt x="117242" y="-81"/>
                  </a:cubicBezTo>
                  <a:cubicBezTo>
                    <a:pt x="115919" y="-81"/>
                    <a:pt x="102650" y="-81"/>
                    <a:pt x="100253" y="2275"/>
                  </a:cubicBezTo>
                  <a:cubicBezTo>
                    <a:pt x="97855" y="4631"/>
                    <a:pt x="90869" y="8848"/>
                    <a:pt x="87107" y="6409"/>
                  </a:cubicBezTo>
                  <a:cubicBezTo>
                    <a:pt x="86281" y="5913"/>
                    <a:pt x="85372" y="5417"/>
                    <a:pt x="84462" y="4962"/>
                  </a:cubicBezTo>
                  <a:lnTo>
                    <a:pt x="80329" y="8765"/>
                  </a:lnTo>
                  <a:cubicBezTo>
                    <a:pt x="80329" y="8765"/>
                    <a:pt x="79667" y="13808"/>
                    <a:pt x="77146" y="13808"/>
                  </a:cubicBezTo>
                  <a:cubicBezTo>
                    <a:pt x="74624" y="13808"/>
                    <a:pt x="70904" y="11948"/>
                    <a:pt x="70904" y="16288"/>
                  </a:cubicBezTo>
                  <a:cubicBezTo>
                    <a:pt x="70904" y="20628"/>
                    <a:pt x="63959" y="19471"/>
                    <a:pt x="60818" y="18851"/>
                  </a:cubicBezTo>
                  <a:cubicBezTo>
                    <a:pt x="57676" y="18231"/>
                    <a:pt x="53295" y="19471"/>
                    <a:pt x="53295" y="23233"/>
                  </a:cubicBezTo>
                  <a:cubicBezTo>
                    <a:pt x="53295" y="26994"/>
                    <a:pt x="52674" y="35179"/>
                    <a:pt x="47632" y="30756"/>
                  </a:cubicBezTo>
                  <a:cubicBezTo>
                    <a:pt x="42589" y="26333"/>
                    <a:pt x="37587" y="15048"/>
                    <a:pt x="35727" y="16288"/>
                  </a:cubicBezTo>
                  <a:cubicBezTo>
                    <a:pt x="33866" y="17528"/>
                    <a:pt x="29444" y="31376"/>
                    <a:pt x="25062" y="31376"/>
                  </a:cubicBezTo>
                  <a:cubicBezTo>
                    <a:pt x="22334" y="31376"/>
                    <a:pt x="13364" y="32120"/>
                    <a:pt x="6915" y="32657"/>
                  </a:cubicBezTo>
                  <a:cubicBezTo>
                    <a:pt x="5221" y="38072"/>
                    <a:pt x="6915" y="41297"/>
                    <a:pt x="9354" y="42702"/>
                  </a:cubicBezTo>
                  <a:cubicBezTo>
                    <a:pt x="11793" y="44107"/>
                    <a:pt x="7949" y="49729"/>
                    <a:pt x="5221" y="51176"/>
                  </a:cubicBezTo>
                  <a:cubicBezTo>
                    <a:pt x="2492" y="52623"/>
                    <a:pt x="-2303" y="51176"/>
                    <a:pt x="1087" y="56343"/>
                  </a:cubicBezTo>
                  <a:cubicBezTo>
                    <a:pt x="4476" y="61510"/>
                    <a:pt x="10512" y="62006"/>
                    <a:pt x="7205" y="67173"/>
                  </a:cubicBezTo>
                  <a:cubicBezTo>
                    <a:pt x="5014" y="69947"/>
                    <a:pt x="5468" y="73977"/>
                    <a:pt x="8238" y="76172"/>
                  </a:cubicBezTo>
                  <a:cubicBezTo>
                    <a:pt x="9313" y="77003"/>
                    <a:pt x="10594" y="77482"/>
                    <a:pt x="11917" y="77548"/>
                  </a:cubicBezTo>
                  <a:cubicBezTo>
                    <a:pt x="16629" y="78003"/>
                    <a:pt x="23202" y="77052"/>
                    <a:pt x="21796" y="80855"/>
                  </a:cubicBezTo>
                  <a:cubicBezTo>
                    <a:pt x="20722" y="83137"/>
                    <a:pt x="19936" y="85539"/>
                    <a:pt x="19399" y="88006"/>
                  </a:cubicBezTo>
                  <a:cubicBezTo>
                    <a:pt x="22913" y="87378"/>
                    <a:pt x="26343" y="86394"/>
                    <a:pt x="29650" y="85072"/>
                  </a:cubicBezTo>
                  <a:cubicBezTo>
                    <a:pt x="36264" y="81641"/>
                    <a:pt x="33412" y="75647"/>
                    <a:pt x="44407" y="72671"/>
                  </a:cubicBezTo>
                  <a:cubicBezTo>
                    <a:pt x="55403" y="69695"/>
                    <a:pt x="69829" y="78623"/>
                    <a:pt x="74211" y="85072"/>
                  </a:cubicBezTo>
                  <a:cubicBezTo>
                    <a:pt x="78592" y="91520"/>
                    <a:pt x="79874" y="92305"/>
                    <a:pt x="80825" y="97473"/>
                  </a:cubicBezTo>
                  <a:cubicBezTo>
                    <a:pt x="81775" y="102640"/>
                    <a:pt x="85826" y="113470"/>
                    <a:pt x="100914" y="123225"/>
                  </a:cubicBezTo>
                  <a:cubicBezTo>
                    <a:pt x="116002" y="132980"/>
                    <a:pt x="121954" y="143893"/>
                    <a:pt x="129850" y="148027"/>
                  </a:cubicBezTo>
                  <a:cubicBezTo>
                    <a:pt x="137744" y="152160"/>
                    <a:pt x="145557" y="151210"/>
                    <a:pt x="150228" y="156832"/>
                  </a:cubicBezTo>
                  <a:cubicBezTo>
                    <a:pt x="155354" y="162350"/>
                    <a:pt x="161720" y="166595"/>
                    <a:pt x="168788" y="169232"/>
                  </a:cubicBezTo>
                  <a:cubicBezTo>
                    <a:pt x="176311" y="172705"/>
                    <a:pt x="176601" y="180848"/>
                    <a:pt x="183834" y="181633"/>
                  </a:cubicBezTo>
                  <a:cubicBezTo>
                    <a:pt x="191068" y="182419"/>
                    <a:pt x="186356" y="188867"/>
                    <a:pt x="190738" y="194034"/>
                  </a:cubicBezTo>
                  <a:cubicBezTo>
                    <a:pt x="195574" y="200813"/>
                    <a:pt x="195946" y="209820"/>
                    <a:pt x="191688" y="216976"/>
                  </a:cubicBezTo>
                  <a:cubicBezTo>
                    <a:pt x="186976" y="223259"/>
                    <a:pt x="189497" y="233924"/>
                    <a:pt x="192639" y="233924"/>
                  </a:cubicBezTo>
                  <a:cubicBezTo>
                    <a:pt x="195781" y="233924"/>
                    <a:pt x="202353" y="222597"/>
                    <a:pt x="203304" y="216314"/>
                  </a:cubicBezTo>
                  <a:cubicBezTo>
                    <a:pt x="204255" y="210031"/>
                    <a:pt x="210538" y="210362"/>
                    <a:pt x="215705" y="203913"/>
                  </a:cubicBezTo>
                  <a:cubicBezTo>
                    <a:pt x="220872" y="197465"/>
                    <a:pt x="208182" y="195646"/>
                    <a:pt x="205991" y="187379"/>
                  </a:cubicBezTo>
                  <a:cubicBezTo>
                    <a:pt x="203800" y="179112"/>
                    <a:pt x="215415" y="171382"/>
                    <a:pt x="226370" y="178285"/>
                  </a:cubicBezTo>
                  <a:cubicBezTo>
                    <a:pt x="237324" y="185188"/>
                    <a:pt x="241747" y="189901"/>
                    <a:pt x="242408" y="179236"/>
                  </a:cubicBezTo>
                  <a:cubicBezTo>
                    <a:pt x="243070" y="168571"/>
                    <a:pt x="208140" y="154393"/>
                    <a:pt x="199997" y="149350"/>
                  </a:cubicBezTo>
                  <a:close/>
                </a:path>
              </a:pathLst>
            </a:custGeom>
            <a:grpFill/>
            <a:ln w="6350" cap="flat">
              <a:solidFill>
                <a:schemeClr val="bg1"/>
              </a:solidFill>
              <a:prstDash val="solid"/>
              <a:miter/>
            </a:ln>
          </p:spPr>
          <p:txBody>
            <a:bodyPr rtlCol="0" anchor="ctr"/>
            <a:lstStyle/>
            <a:p>
              <a:endParaRPr lang="uk-UA"/>
            </a:p>
          </p:txBody>
        </p:sp>
        <p:sp>
          <p:nvSpPr>
            <p:cNvPr id="512" name="Freeform: Shape 511">
              <a:extLst>
                <a:ext uri="{FF2B5EF4-FFF2-40B4-BE49-F238E27FC236}">
                  <a16:creationId xmlns:a16="http://schemas.microsoft.com/office/drawing/2014/main" id="{CC582DDB-1FA4-4B04-B471-E19EEFB6D054}"/>
                </a:ext>
              </a:extLst>
            </p:cNvPr>
            <p:cNvSpPr/>
            <p:nvPr/>
          </p:nvSpPr>
          <p:spPr>
            <a:xfrm>
              <a:off x="5053030" y="2244504"/>
              <a:ext cx="25669" cy="34061"/>
            </a:xfrm>
            <a:custGeom>
              <a:avLst/>
              <a:gdLst>
                <a:gd name="connsiteX0" fmla="*/ 9054 w 25669"/>
                <a:gd name="connsiteY0" fmla="*/ -81 h 34061"/>
                <a:gd name="connsiteX1" fmla="*/ 786 w 25669"/>
                <a:gd name="connsiteY1" fmla="*/ 15668 h 34061"/>
                <a:gd name="connsiteX2" fmla="*/ -82 w 25669"/>
                <a:gd name="connsiteY2" fmla="*/ 22240 h 34061"/>
                <a:gd name="connsiteX3" fmla="*/ 14924 w 25669"/>
                <a:gd name="connsiteY3" fmla="*/ 33401 h 34061"/>
                <a:gd name="connsiteX4" fmla="*/ 16040 w 25669"/>
                <a:gd name="connsiteY4" fmla="*/ 33980 h 34061"/>
                <a:gd name="connsiteX5" fmla="*/ 25588 w 25669"/>
                <a:gd name="connsiteY5" fmla="*/ 18975 h 34061"/>
                <a:gd name="connsiteX6" fmla="*/ 9054 w 25669"/>
                <a:gd name="connsiteY6" fmla="*/ -81 h 3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9" h="34061">
                  <a:moveTo>
                    <a:pt x="9054" y="-81"/>
                  </a:moveTo>
                  <a:cubicBezTo>
                    <a:pt x="4672" y="5789"/>
                    <a:pt x="414" y="13229"/>
                    <a:pt x="786" y="15668"/>
                  </a:cubicBezTo>
                  <a:cubicBezTo>
                    <a:pt x="828" y="17892"/>
                    <a:pt x="539" y="20107"/>
                    <a:pt x="-82" y="22240"/>
                  </a:cubicBezTo>
                  <a:cubicBezTo>
                    <a:pt x="4590" y="26370"/>
                    <a:pt x="9632" y="30102"/>
                    <a:pt x="14924" y="33401"/>
                  </a:cubicBezTo>
                  <a:lnTo>
                    <a:pt x="16040" y="33980"/>
                  </a:lnTo>
                  <a:cubicBezTo>
                    <a:pt x="17280" y="26994"/>
                    <a:pt x="22075" y="19802"/>
                    <a:pt x="25588" y="18975"/>
                  </a:cubicBezTo>
                  <a:cubicBezTo>
                    <a:pt x="20835" y="12981"/>
                    <a:pt x="13642" y="4548"/>
                    <a:pt x="9054" y="-81"/>
                  </a:cubicBezTo>
                  <a:close/>
                </a:path>
              </a:pathLst>
            </a:custGeom>
            <a:grpFill/>
            <a:ln w="6350" cap="flat">
              <a:solidFill>
                <a:schemeClr val="bg1"/>
              </a:solidFill>
              <a:prstDash val="solid"/>
              <a:miter/>
            </a:ln>
          </p:spPr>
          <p:txBody>
            <a:bodyPr rtlCol="0" anchor="ctr"/>
            <a:lstStyle/>
            <a:p>
              <a:endParaRPr lang="uk-UA"/>
            </a:p>
          </p:txBody>
        </p:sp>
        <p:sp>
          <p:nvSpPr>
            <p:cNvPr id="513" name="Freeform: Shape 512">
              <a:extLst>
                <a:ext uri="{FF2B5EF4-FFF2-40B4-BE49-F238E27FC236}">
                  <a16:creationId xmlns:a16="http://schemas.microsoft.com/office/drawing/2014/main" id="{524A686E-FF74-494E-90B0-7F6A36ED1CD6}"/>
                </a:ext>
              </a:extLst>
            </p:cNvPr>
            <p:cNvSpPr/>
            <p:nvPr/>
          </p:nvSpPr>
          <p:spPr>
            <a:xfrm>
              <a:off x="5059422" y="2168529"/>
              <a:ext cx="85121" cy="106068"/>
            </a:xfrm>
            <a:custGeom>
              <a:avLst/>
              <a:gdLst>
                <a:gd name="connsiteX0" fmla="*/ 77052 w 85121"/>
                <a:gd name="connsiteY0" fmla="*/ 70728 h 106068"/>
                <a:gd name="connsiteX1" fmla="*/ 75977 w 85121"/>
                <a:gd name="connsiteY1" fmla="*/ 57207 h 106068"/>
                <a:gd name="connsiteX2" fmla="*/ 77052 w 85121"/>
                <a:gd name="connsiteY2" fmla="*/ 56136 h 106068"/>
                <a:gd name="connsiteX3" fmla="*/ 77548 w 85121"/>
                <a:gd name="connsiteY3" fmla="*/ 44851 h 106068"/>
                <a:gd name="connsiteX4" fmla="*/ 53986 w 85121"/>
                <a:gd name="connsiteY4" fmla="*/ 37783 h 106068"/>
                <a:gd name="connsiteX5" fmla="*/ 51175 w 85121"/>
                <a:gd name="connsiteY5" fmla="*/ 24597 h 106068"/>
                <a:gd name="connsiteX6" fmla="*/ 44065 w 85121"/>
                <a:gd name="connsiteY6" fmla="*/ 18161 h 106068"/>
                <a:gd name="connsiteX7" fmla="*/ 44107 w 85121"/>
                <a:gd name="connsiteY7" fmla="*/ 17032 h 106068"/>
                <a:gd name="connsiteX8" fmla="*/ 36542 w 85121"/>
                <a:gd name="connsiteY8" fmla="*/ 4631 h 106068"/>
                <a:gd name="connsiteX9" fmla="*/ 37163 w 85121"/>
                <a:gd name="connsiteY9" fmla="*/ 3680 h 106068"/>
                <a:gd name="connsiteX10" fmla="*/ 31168 w 85121"/>
                <a:gd name="connsiteY10" fmla="*/ 2688 h 106068"/>
                <a:gd name="connsiteX11" fmla="*/ 22075 w 85121"/>
                <a:gd name="connsiteY11" fmla="*/ -81 h 106068"/>
                <a:gd name="connsiteX12" fmla="*/ -82 w 85121"/>
                <a:gd name="connsiteY12" fmla="*/ 6905 h 106068"/>
                <a:gd name="connsiteX13" fmla="*/ 5457 w 85121"/>
                <a:gd name="connsiteY13" fmla="*/ 19760 h 106068"/>
                <a:gd name="connsiteX14" fmla="*/ 12237 w 85121"/>
                <a:gd name="connsiteY14" fmla="*/ 34931 h 106068"/>
                <a:gd name="connsiteX15" fmla="*/ 10542 w 85121"/>
                <a:gd name="connsiteY15" fmla="*/ 68000 h 106068"/>
                <a:gd name="connsiteX16" fmla="*/ 2646 w 85121"/>
                <a:gd name="connsiteY16" fmla="*/ 75895 h 106068"/>
                <a:gd name="connsiteX17" fmla="*/ 19181 w 85121"/>
                <a:gd name="connsiteY17" fmla="*/ 94951 h 106068"/>
                <a:gd name="connsiteX18" fmla="*/ 19842 w 85121"/>
                <a:gd name="connsiteY18" fmla="*/ 94744 h 106068"/>
                <a:gd name="connsiteX19" fmla="*/ 39477 w 85121"/>
                <a:gd name="connsiteY19" fmla="*/ 105988 h 106068"/>
                <a:gd name="connsiteX20" fmla="*/ 76060 w 85121"/>
                <a:gd name="connsiteY20" fmla="*/ 99291 h 106068"/>
                <a:gd name="connsiteX21" fmla="*/ 76473 w 85121"/>
                <a:gd name="connsiteY21" fmla="*/ 92843 h 106068"/>
                <a:gd name="connsiteX22" fmla="*/ 83542 w 85121"/>
                <a:gd name="connsiteY22" fmla="*/ 84575 h 106068"/>
                <a:gd name="connsiteX23" fmla="*/ 77052 w 85121"/>
                <a:gd name="connsiteY23" fmla="*/ 70728 h 10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5121" h="106068">
                  <a:moveTo>
                    <a:pt x="77052" y="70728"/>
                  </a:moveTo>
                  <a:cubicBezTo>
                    <a:pt x="73042" y="67289"/>
                    <a:pt x="72546" y="61237"/>
                    <a:pt x="75977" y="57207"/>
                  </a:cubicBezTo>
                  <a:cubicBezTo>
                    <a:pt x="76308" y="56822"/>
                    <a:pt x="76680" y="56463"/>
                    <a:pt x="77052" y="56136"/>
                  </a:cubicBezTo>
                  <a:cubicBezTo>
                    <a:pt x="81185" y="53325"/>
                    <a:pt x="77548" y="49564"/>
                    <a:pt x="77548" y="44851"/>
                  </a:cubicBezTo>
                  <a:cubicBezTo>
                    <a:pt x="77548" y="40139"/>
                    <a:pt x="57293" y="38692"/>
                    <a:pt x="53986" y="37783"/>
                  </a:cubicBezTo>
                  <a:cubicBezTo>
                    <a:pt x="50679" y="36874"/>
                    <a:pt x="56342" y="24597"/>
                    <a:pt x="51175" y="24597"/>
                  </a:cubicBezTo>
                  <a:cubicBezTo>
                    <a:pt x="47455" y="24783"/>
                    <a:pt x="44272" y="21901"/>
                    <a:pt x="44065" y="18161"/>
                  </a:cubicBezTo>
                  <a:cubicBezTo>
                    <a:pt x="44065" y="17784"/>
                    <a:pt x="44065" y="17408"/>
                    <a:pt x="44107" y="17032"/>
                  </a:cubicBezTo>
                  <a:cubicBezTo>
                    <a:pt x="44107" y="13270"/>
                    <a:pt x="36088" y="7153"/>
                    <a:pt x="36542" y="4631"/>
                  </a:cubicBezTo>
                  <a:cubicBezTo>
                    <a:pt x="36667" y="4271"/>
                    <a:pt x="36873" y="3945"/>
                    <a:pt x="37163" y="3680"/>
                  </a:cubicBezTo>
                  <a:cubicBezTo>
                    <a:pt x="34227" y="3226"/>
                    <a:pt x="31995" y="2895"/>
                    <a:pt x="31168" y="2688"/>
                  </a:cubicBezTo>
                  <a:cubicBezTo>
                    <a:pt x="28068" y="1961"/>
                    <a:pt x="25051" y="1039"/>
                    <a:pt x="22075" y="-81"/>
                  </a:cubicBezTo>
                  <a:cubicBezTo>
                    <a:pt x="22075" y="-81"/>
                    <a:pt x="9012" y="4052"/>
                    <a:pt x="-82" y="6905"/>
                  </a:cubicBezTo>
                  <a:cubicBezTo>
                    <a:pt x="538" y="12402"/>
                    <a:pt x="1985" y="18437"/>
                    <a:pt x="5457" y="19760"/>
                  </a:cubicBezTo>
                  <a:cubicBezTo>
                    <a:pt x="12237" y="22282"/>
                    <a:pt x="9591" y="29020"/>
                    <a:pt x="12237" y="34931"/>
                  </a:cubicBezTo>
                  <a:cubicBezTo>
                    <a:pt x="14882" y="40842"/>
                    <a:pt x="13932" y="68000"/>
                    <a:pt x="10542" y="68000"/>
                  </a:cubicBezTo>
                  <a:cubicBezTo>
                    <a:pt x="9095" y="68000"/>
                    <a:pt x="5829" y="71513"/>
                    <a:pt x="2646" y="75895"/>
                  </a:cubicBezTo>
                  <a:cubicBezTo>
                    <a:pt x="7235" y="80525"/>
                    <a:pt x="14428" y="88957"/>
                    <a:pt x="19181" y="94951"/>
                  </a:cubicBezTo>
                  <a:cubicBezTo>
                    <a:pt x="19388" y="94843"/>
                    <a:pt x="19595" y="94773"/>
                    <a:pt x="19842" y="94744"/>
                  </a:cubicBezTo>
                  <a:cubicBezTo>
                    <a:pt x="23976" y="94744"/>
                    <a:pt x="39477" y="105988"/>
                    <a:pt x="39477" y="105988"/>
                  </a:cubicBezTo>
                  <a:cubicBezTo>
                    <a:pt x="39477" y="105988"/>
                    <a:pt x="61344" y="101441"/>
                    <a:pt x="76060" y="99291"/>
                  </a:cubicBezTo>
                  <a:cubicBezTo>
                    <a:pt x="76391" y="97158"/>
                    <a:pt x="76556" y="95001"/>
                    <a:pt x="76473" y="92843"/>
                  </a:cubicBezTo>
                  <a:cubicBezTo>
                    <a:pt x="76432" y="88705"/>
                    <a:pt x="79449" y="85175"/>
                    <a:pt x="83542" y="84575"/>
                  </a:cubicBezTo>
                  <a:cubicBezTo>
                    <a:pt x="87882" y="84410"/>
                    <a:pt x="81888" y="74986"/>
                    <a:pt x="77052" y="70728"/>
                  </a:cubicBezTo>
                  <a:close/>
                </a:path>
              </a:pathLst>
            </a:custGeom>
            <a:grpFill/>
            <a:ln w="6350" cap="flat">
              <a:solidFill>
                <a:schemeClr val="bg1"/>
              </a:solidFill>
              <a:prstDash val="solid"/>
              <a:miter/>
            </a:ln>
          </p:spPr>
          <p:txBody>
            <a:bodyPr rtlCol="0" anchor="ctr"/>
            <a:lstStyle/>
            <a:p>
              <a:endParaRPr lang="uk-UA"/>
            </a:p>
          </p:txBody>
        </p:sp>
      </p:grpSp>
      <p:grpSp>
        <p:nvGrpSpPr>
          <p:cNvPr id="514" name="Group 513">
            <a:extLst>
              <a:ext uri="{FF2B5EF4-FFF2-40B4-BE49-F238E27FC236}">
                <a16:creationId xmlns:a16="http://schemas.microsoft.com/office/drawing/2014/main" id="{B5EBF2CD-97D5-4CFD-BBE1-7212F7ACFB45}"/>
              </a:ext>
            </a:extLst>
          </p:cNvPr>
          <p:cNvGrpSpPr/>
          <p:nvPr userDrawn="1"/>
        </p:nvGrpSpPr>
        <p:grpSpPr>
          <a:xfrm>
            <a:off x="2398993" y="599664"/>
            <a:ext cx="3193159" cy="3192554"/>
            <a:chOff x="2458708" y="605563"/>
            <a:chExt cx="3059134" cy="3058554"/>
          </a:xfrm>
        </p:grpSpPr>
        <p:sp>
          <p:nvSpPr>
            <p:cNvPr id="515" name="Freeform: Shape 514">
              <a:extLst>
                <a:ext uri="{FF2B5EF4-FFF2-40B4-BE49-F238E27FC236}">
                  <a16:creationId xmlns:a16="http://schemas.microsoft.com/office/drawing/2014/main" id="{6B5B04BB-9B06-44F1-9EB7-8F6EE1C96631}"/>
                </a:ext>
              </a:extLst>
            </p:cNvPr>
            <p:cNvSpPr/>
            <p:nvPr/>
          </p:nvSpPr>
          <p:spPr>
            <a:xfrm>
              <a:off x="2458708" y="605563"/>
              <a:ext cx="3058554" cy="3058554"/>
            </a:xfrm>
            <a:custGeom>
              <a:avLst/>
              <a:gdLst>
                <a:gd name="connsiteX0" fmla="*/ 3058555 w 3058554"/>
                <a:gd name="connsiteY0" fmla="*/ 1529277 h 3058554"/>
                <a:gd name="connsiteX1" fmla="*/ 1529277 w 3058554"/>
                <a:gd name="connsiteY1" fmla="*/ 3058555 h 3058554"/>
                <a:gd name="connsiteX2" fmla="*/ 0 w 3058554"/>
                <a:gd name="connsiteY2" fmla="*/ 1529277 h 3058554"/>
                <a:gd name="connsiteX3" fmla="*/ 1529277 w 3058554"/>
                <a:gd name="connsiteY3" fmla="*/ 0 h 3058554"/>
                <a:gd name="connsiteX4" fmla="*/ 3058555 w 3058554"/>
                <a:gd name="connsiteY4" fmla="*/ 1529277 h 305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8554" h="3058554">
                  <a:moveTo>
                    <a:pt x="3058555" y="1529277"/>
                  </a:moveTo>
                  <a:cubicBezTo>
                    <a:pt x="3058555" y="2373874"/>
                    <a:pt x="2373874" y="3058555"/>
                    <a:pt x="1529277" y="3058555"/>
                  </a:cubicBezTo>
                  <a:cubicBezTo>
                    <a:pt x="684681" y="3058555"/>
                    <a:pt x="0" y="2373874"/>
                    <a:pt x="0" y="1529277"/>
                  </a:cubicBezTo>
                  <a:cubicBezTo>
                    <a:pt x="0" y="684681"/>
                    <a:pt x="684681" y="0"/>
                    <a:pt x="1529277" y="0"/>
                  </a:cubicBezTo>
                  <a:cubicBezTo>
                    <a:pt x="2373874" y="0"/>
                    <a:pt x="3058555" y="684681"/>
                    <a:pt x="3058555" y="1529277"/>
                  </a:cubicBezTo>
                  <a:close/>
                </a:path>
              </a:pathLst>
            </a:custGeom>
            <a:solidFill>
              <a:srgbClr val="F2F5F8"/>
            </a:solidFill>
            <a:ln w="4130" cap="flat">
              <a:noFill/>
              <a:prstDash val="solid"/>
              <a:miter/>
            </a:ln>
          </p:spPr>
          <p:txBody>
            <a:bodyPr rtlCol="0" anchor="ctr"/>
            <a:lstStyle/>
            <a:p>
              <a:endParaRPr lang="uk-UA" dirty="0"/>
            </a:p>
          </p:txBody>
        </p:sp>
        <p:sp>
          <p:nvSpPr>
            <p:cNvPr id="516" name="Freeform: Shape 515">
              <a:extLst>
                <a:ext uri="{FF2B5EF4-FFF2-40B4-BE49-F238E27FC236}">
                  <a16:creationId xmlns:a16="http://schemas.microsoft.com/office/drawing/2014/main" id="{9211BE22-2FEC-4136-BF57-B271DF7988FB}"/>
                </a:ext>
              </a:extLst>
            </p:cNvPr>
            <p:cNvSpPr/>
            <p:nvPr/>
          </p:nvSpPr>
          <p:spPr>
            <a:xfrm>
              <a:off x="2899312" y="3106872"/>
              <a:ext cx="264926" cy="234905"/>
            </a:xfrm>
            <a:custGeom>
              <a:avLst/>
              <a:gdLst>
                <a:gd name="connsiteX0" fmla="*/ 254302 w 264926"/>
                <a:gd name="connsiteY0" fmla="*/ 187742 h 234905"/>
                <a:gd name="connsiteX1" fmla="*/ 189776 w 264926"/>
                <a:gd name="connsiteY1" fmla="*/ 190594 h 234905"/>
                <a:gd name="connsiteX2" fmla="*/ 163900 w 264926"/>
                <a:gd name="connsiteY2" fmla="*/ 206384 h 234905"/>
                <a:gd name="connsiteX3" fmla="*/ 149556 w 264926"/>
                <a:gd name="connsiteY3" fmla="*/ 217876 h 234905"/>
                <a:gd name="connsiteX4" fmla="*/ 149556 w 264926"/>
                <a:gd name="connsiteY4" fmla="*/ 234824 h 234905"/>
                <a:gd name="connsiteX5" fmla="*/ -82 w 264926"/>
                <a:gd name="connsiteY5" fmla="*/ 101680 h 234905"/>
                <a:gd name="connsiteX6" fmla="*/ 9219 w 264926"/>
                <a:gd name="connsiteY6" fmla="*/ 91883 h 234905"/>
                <a:gd name="connsiteX7" fmla="*/ 57376 w 264926"/>
                <a:gd name="connsiteY7" fmla="*/ 2100 h 234905"/>
                <a:gd name="connsiteX8" fmla="*/ 98382 w 264926"/>
                <a:gd name="connsiteY8" fmla="*/ 20991 h 234905"/>
                <a:gd name="connsiteX9" fmla="*/ 173200 w 264926"/>
                <a:gd name="connsiteY9" fmla="*/ 28762 h 234905"/>
                <a:gd name="connsiteX10" fmla="*/ 224251 w 264926"/>
                <a:gd name="connsiteY10" fmla="*/ 40750 h 234905"/>
                <a:gd name="connsiteX11" fmla="*/ 231526 w 264926"/>
                <a:gd name="connsiteY11" fmla="*/ 54308 h 234905"/>
                <a:gd name="connsiteX12" fmla="*/ 244423 w 264926"/>
                <a:gd name="connsiteY12" fmla="*/ 100233 h 234905"/>
                <a:gd name="connsiteX13" fmla="*/ 247275 w 264926"/>
                <a:gd name="connsiteY13" fmla="*/ 140370 h 234905"/>
                <a:gd name="connsiteX14" fmla="*/ 264512 w 264926"/>
                <a:gd name="connsiteY14" fmla="*/ 170505 h 234905"/>
                <a:gd name="connsiteX15" fmla="*/ 254302 w 264926"/>
                <a:gd name="connsiteY15" fmla="*/ 187742 h 234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926" h="234905">
                  <a:moveTo>
                    <a:pt x="254302" y="187742"/>
                  </a:moveTo>
                  <a:cubicBezTo>
                    <a:pt x="245663" y="187742"/>
                    <a:pt x="189776" y="181996"/>
                    <a:pt x="189776" y="190594"/>
                  </a:cubicBezTo>
                  <a:cubicBezTo>
                    <a:pt x="189776" y="199192"/>
                    <a:pt x="176797" y="206384"/>
                    <a:pt x="163900" y="206384"/>
                  </a:cubicBezTo>
                  <a:cubicBezTo>
                    <a:pt x="151003" y="206384"/>
                    <a:pt x="151003" y="203532"/>
                    <a:pt x="149556" y="217876"/>
                  </a:cubicBezTo>
                  <a:cubicBezTo>
                    <a:pt x="149250" y="223522"/>
                    <a:pt x="149250" y="229177"/>
                    <a:pt x="149556" y="234824"/>
                  </a:cubicBezTo>
                  <a:cubicBezTo>
                    <a:pt x="96831" y="193748"/>
                    <a:pt x="46848" y="149270"/>
                    <a:pt x="-82" y="101680"/>
                  </a:cubicBezTo>
                  <a:cubicBezTo>
                    <a:pt x="3465" y="98869"/>
                    <a:pt x="6595" y="95570"/>
                    <a:pt x="9219" y="91883"/>
                  </a:cubicBezTo>
                  <a:cubicBezTo>
                    <a:pt x="22240" y="73075"/>
                    <a:pt x="45058" y="7970"/>
                    <a:pt x="57376" y="2100"/>
                  </a:cubicBezTo>
                  <a:cubicBezTo>
                    <a:pt x="69694" y="-3769"/>
                    <a:pt x="81434" y="2100"/>
                    <a:pt x="98382" y="20991"/>
                  </a:cubicBezTo>
                  <a:cubicBezTo>
                    <a:pt x="115330" y="39882"/>
                    <a:pt x="150424" y="28142"/>
                    <a:pt x="173200" y="28762"/>
                  </a:cubicBezTo>
                  <a:cubicBezTo>
                    <a:pt x="189735" y="29258"/>
                    <a:pt x="208543" y="41163"/>
                    <a:pt x="224251" y="40750"/>
                  </a:cubicBezTo>
                  <a:cubicBezTo>
                    <a:pt x="226214" y="45503"/>
                    <a:pt x="228653" y="50046"/>
                    <a:pt x="231526" y="54308"/>
                  </a:cubicBezTo>
                  <a:cubicBezTo>
                    <a:pt x="241529" y="67205"/>
                    <a:pt x="244423" y="82996"/>
                    <a:pt x="244423" y="100233"/>
                  </a:cubicBezTo>
                  <a:cubicBezTo>
                    <a:pt x="244423" y="117470"/>
                    <a:pt x="238677" y="138965"/>
                    <a:pt x="247275" y="140370"/>
                  </a:cubicBezTo>
                  <a:cubicBezTo>
                    <a:pt x="255873" y="141776"/>
                    <a:pt x="263107" y="163353"/>
                    <a:pt x="264512" y="170505"/>
                  </a:cubicBezTo>
                  <a:cubicBezTo>
                    <a:pt x="265918" y="177656"/>
                    <a:pt x="262941" y="187742"/>
                    <a:pt x="254302" y="187742"/>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17" name="Freeform: Shape 516">
              <a:extLst>
                <a:ext uri="{FF2B5EF4-FFF2-40B4-BE49-F238E27FC236}">
                  <a16:creationId xmlns:a16="http://schemas.microsoft.com/office/drawing/2014/main" id="{956F729B-F7CF-48B1-A539-6EE24E1C9927}"/>
                </a:ext>
              </a:extLst>
            </p:cNvPr>
            <p:cNvSpPr/>
            <p:nvPr/>
          </p:nvSpPr>
          <p:spPr>
            <a:xfrm>
              <a:off x="3544029" y="3032811"/>
              <a:ext cx="183000" cy="352038"/>
            </a:xfrm>
            <a:custGeom>
              <a:avLst/>
              <a:gdLst>
                <a:gd name="connsiteX0" fmla="*/ 45682 w 183000"/>
                <a:gd name="connsiteY0" fmla="*/ 85297 h 352038"/>
                <a:gd name="connsiteX1" fmla="*/ 32703 w 183000"/>
                <a:gd name="connsiteY1" fmla="*/ 132131 h 352038"/>
                <a:gd name="connsiteX2" fmla="*/ 4057 w 183000"/>
                <a:gd name="connsiteY2" fmla="*/ 160777 h 352038"/>
                <a:gd name="connsiteX3" fmla="*/ 22286 w 183000"/>
                <a:gd name="connsiteY3" fmla="*/ 207653 h 352038"/>
                <a:gd name="connsiteX4" fmla="*/ 40515 w 183000"/>
                <a:gd name="connsiteY4" fmla="*/ 236257 h 352038"/>
                <a:gd name="connsiteX5" fmla="*/ 74370 w 183000"/>
                <a:gd name="connsiteY5" fmla="*/ 262299 h 352038"/>
                <a:gd name="connsiteX6" fmla="*/ 95038 w 183000"/>
                <a:gd name="connsiteY6" fmla="*/ 340384 h 352038"/>
                <a:gd name="connsiteX7" fmla="*/ 98923 w 183000"/>
                <a:gd name="connsiteY7" fmla="*/ 351958 h 352038"/>
                <a:gd name="connsiteX8" fmla="*/ 117194 w 183000"/>
                <a:gd name="connsiteY8" fmla="*/ 335836 h 352038"/>
                <a:gd name="connsiteX9" fmla="*/ 125007 w 183000"/>
                <a:gd name="connsiteY9" fmla="*/ 300659 h 352038"/>
                <a:gd name="connsiteX10" fmla="*/ 128892 w 183000"/>
                <a:gd name="connsiteY10" fmla="*/ 281149 h 352038"/>
                <a:gd name="connsiteX11" fmla="*/ 162705 w 183000"/>
                <a:gd name="connsiteY11" fmla="*/ 249278 h 352038"/>
                <a:gd name="connsiteX12" fmla="*/ 181596 w 183000"/>
                <a:gd name="connsiteY12" fmla="*/ 235596 h 352038"/>
                <a:gd name="connsiteX13" fmla="*/ 182919 w 183000"/>
                <a:gd name="connsiteY13" fmla="*/ 212654 h 352038"/>
                <a:gd name="connsiteX14" fmla="*/ 165971 w 183000"/>
                <a:gd name="connsiteY14" fmla="*/ 193970 h 352038"/>
                <a:gd name="connsiteX15" fmla="*/ 147783 w 183000"/>
                <a:gd name="connsiteY15" fmla="*/ 179007 h 352038"/>
                <a:gd name="connsiteX16" fmla="*/ 113267 w 183000"/>
                <a:gd name="connsiteY16" fmla="*/ 164043 h 352038"/>
                <a:gd name="connsiteX17" fmla="*/ 147783 w 183000"/>
                <a:gd name="connsiteY17" fmla="*/ 133454 h 352038"/>
                <a:gd name="connsiteX18" fmla="*/ 149064 w 183000"/>
                <a:gd name="connsiteY18" fmla="*/ 74219 h 352038"/>
                <a:gd name="connsiteX19" fmla="*/ 156877 w 183000"/>
                <a:gd name="connsiteY19" fmla="*/ 35818 h 352038"/>
                <a:gd name="connsiteX20" fmla="*/ 151007 w 183000"/>
                <a:gd name="connsiteY20" fmla="*/ 20193 h 352038"/>
                <a:gd name="connsiteX21" fmla="*/ 130339 w 183000"/>
                <a:gd name="connsiteY21" fmla="*/ 13042 h 352038"/>
                <a:gd name="connsiteX22" fmla="*/ 69823 w 183000"/>
                <a:gd name="connsiteY22" fmla="*/ 9776 h 352038"/>
                <a:gd name="connsiteX23" fmla="*/ 46137 w 183000"/>
                <a:gd name="connsiteY23" fmla="*/ 16555 h 352038"/>
                <a:gd name="connsiteX24" fmla="*/ 45682 w 183000"/>
                <a:gd name="connsiteY24" fmla="*/ 85297 h 35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3000" h="352038">
                  <a:moveTo>
                    <a:pt x="45682" y="85297"/>
                  </a:moveTo>
                  <a:cubicBezTo>
                    <a:pt x="56099" y="100922"/>
                    <a:pt x="43120" y="126923"/>
                    <a:pt x="32703" y="132131"/>
                  </a:cubicBezTo>
                  <a:cubicBezTo>
                    <a:pt x="22286" y="137340"/>
                    <a:pt x="14473" y="160777"/>
                    <a:pt x="4057" y="160777"/>
                  </a:cubicBezTo>
                  <a:cubicBezTo>
                    <a:pt x="-6360" y="160777"/>
                    <a:pt x="4057" y="199840"/>
                    <a:pt x="22286" y="207653"/>
                  </a:cubicBezTo>
                  <a:cubicBezTo>
                    <a:pt x="40515" y="215465"/>
                    <a:pt x="40515" y="228321"/>
                    <a:pt x="40515" y="236257"/>
                  </a:cubicBezTo>
                  <a:cubicBezTo>
                    <a:pt x="40515" y="244194"/>
                    <a:pt x="66557" y="251882"/>
                    <a:pt x="74370" y="262299"/>
                  </a:cubicBezTo>
                  <a:cubicBezTo>
                    <a:pt x="82182" y="272716"/>
                    <a:pt x="95038" y="322154"/>
                    <a:pt x="95038" y="340384"/>
                  </a:cubicBezTo>
                  <a:cubicBezTo>
                    <a:pt x="95017" y="344567"/>
                    <a:pt x="96381" y="348634"/>
                    <a:pt x="98923" y="351958"/>
                  </a:cubicBezTo>
                  <a:cubicBezTo>
                    <a:pt x="105620" y="347411"/>
                    <a:pt x="113846" y="342161"/>
                    <a:pt x="117194" y="335836"/>
                  </a:cubicBezTo>
                  <a:cubicBezTo>
                    <a:pt x="123022" y="324758"/>
                    <a:pt x="127570" y="305909"/>
                    <a:pt x="125007" y="300659"/>
                  </a:cubicBezTo>
                  <a:cubicBezTo>
                    <a:pt x="122063" y="293988"/>
                    <a:pt x="123618" y="286188"/>
                    <a:pt x="128892" y="281149"/>
                  </a:cubicBezTo>
                  <a:cubicBezTo>
                    <a:pt x="134762" y="275940"/>
                    <a:pt x="158200" y="251221"/>
                    <a:pt x="162705" y="249278"/>
                  </a:cubicBezTo>
                  <a:cubicBezTo>
                    <a:pt x="167211" y="247336"/>
                    <a:pt x="182257" y="249940"/>
                    <a:pt x="181596" y="235596"/>
                  </a:cubicBezTo>
                  <a:cubicBezTo>
                    <a:pt x="181534" y="227928"/>
                    <a:pt x="181976" y="220264"/>
                    <a:pt x="182919" y="212654"/>
                  </a:cubicBezTo>
                  <a:cubicBezTo>
                    <a:pt x="172378" y="205875"/>
                    <a:pt x="165971" y="197897"/>
                    <a:pt x="165971" y="193970"/>
                  </a:cubicBezTo>
                  <a:cubicBezTo>
                    <a:pt x="165971" y="185703"/>
                    <a:pt x="154273" y="171153"/>
                    <a:pt x="147783" y="179007"/>
                  </a:cubicBezTo>
                  <a:cubicBezTo>
                    <a:pt x="141293" y="186861"/>
                    <a:pt x="116533" y="180288"/>
                    <a:pt x="113267" y="164043"/>
                  </a:cubicBezTo>
                  <a:cubicBezTo>
                    <a:pt x="110002" y="147798"/>
                    <a:pt x="129512" y="148418"/>
                    <a:pt x="147783" y="133454"/>
                  </a:cubicBezTo>
                  <a:cubicBezTo>
                    <a:pt x="166054" y="118490"/>
                    <a:pt x="168451" y="89803"/>
                    <a:pt x="149064" y="74219"/>
                  </a:cubicBezTo>
                  <a:cubicBezTo>
                    <a:pt x="129678" y="58635"/>
                    <a:pt x="143195" y="50120"/>
                    <a:pt x="156877" y="35818"/>
                  </a:cubicBezTo>
                  <a:cubicBezTo>
                    <a:pt x="170559" y="21515"/>
                    <a:pt x="158200" y="13703"/>
                    <a:pt x="151007" y="20193"/>
                  </a:cubicBezTo>
                  <a:cubicBezTo>
                    <a:pt x="143815" y="26682"/>
                    <a:pt x="132158" y="28460"/>
                    <a:pt x="130339" y="13042"/>
                  </a:cubicBezTo>
                  <a:cubicBezTo>
                    <a:pt x="128520" y="-2377"/>
                    <a:pt x="86068" y="-5147"/>
                    <a:pt x="69823" y="9776"/>
                  </a:cubicBezTo>
                  <a:cubicBezTo>
                    <a:pt x="64118" y="15026"/>
                    <a:pt x="55396" y="16638"/>
                    <a:pt x="46137" y="16555"/>
                  </a:cubicBezTo>
                  <a:cubicBezTo>
                    <a:pt x="42251" y="42432"/>
                    <a:pt x="38903" y="74839"/>
                    <a:pt x="45682" y="85297"/>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18" name="Freeform: Shape 517">
              <a:extLst>
                <a:ext uri="{FF2B5EF4-FFF2-40B4-BE49-F238E27FC236}">
                  <a16:creationId xmlns:a16="http://schemas.microsoft.com/office/drawing/2014/main" id="{24E7B2CC-32E4-4CE8-9482-9D20E4026409}"/>
                </a:ext>
              </a:extLst>
            </p:cNvPr>
            <p:cNvSpPr/>
            <p:nvPr/>
          </p:nvSpPr>
          <p:spPr>
            <a:xfrm>
              <a:off x="3048885" y="3040729"/>
              <a:ext cx="612698" cy="588376"/>
            </a:xfrm>
            <a:custGeom>
              <a:avLst/>
              <a:gdLst>
                <a:gd name="connsiteX0" fmla="*/ 612586 w 612698"/>
                <a:gd name="connsiteY0" fmla="*/ 583707 h 588376"/>
                <a:gd name="connsiteX1" fmla="*/ 612586 w 612698"/>
                <a:gd name="connsiteY1" fmla="*/ 585981 h 588376"/>
                <a:gd name="connsiteX2" fmla="*/ 612586 w 612698"/>
                <a:gd name="connsiteY2" fmla="*/ 588296 h 588376"/>
                <a:gd name="connsiteX3" fmla="*/ 148 w 612698"/>
                <a:gd name="connsiteY3" fmla="*/ 300967 h 588376"/>
                <a:gd name="connsiteX4" fmla="*/ 148 w 612698"/>
                <a:gd name="connsiteY4" fmla="*/ 284019 h 588376"/>
                <a:gd name="connsiteX5" fmla="*/ 14492 w 612698"/>
                <a:gd name="connsiteY5" fmla="*/ 272528 h 588376"/>
                <a:gd name="connsiteX6" fmla="*/ 40368 w 612698"/>
                <a:gd name="connsiteY6" fmla="*/ 256737 h 588376"/>
                <a:gd name="connsiteX7" fmla="*/ 104894 w 612698"/>
                <a:gd name="connsiteY7" fmla="*/ 253885 h 588376"/>
                <a:gd name="connsiteX8" fmla="*/ 114939 w 612698"/>
                <a:gd name="connsiteY8" fmla="*/ 236648 h 588376"/>
                <a:gd name="connsiteX9" fmla="*/ 97702 w 612698"/>
                <a:gd name="connsiteY9" fmla="*/ 206514 h 588376"/>
                <a:gd name="connsiteX10" fmla="*/ 94849 w 612698"/>
                <a:gd name="connsiteY10" fmla="*/ 166376 h 588376"/>
                <a:gd name="connsiteX11" fmla="*/ 81952 w 612698"/>
                <a:gd name="connsiteY11" fmla="*/ 120452 h 588376"/>
                <a:gd name="connsiteX12" fmla="*/ 74677 w 612698"/>
                <a:gd name="connsiteY12" fmla="*/ 106893 h 588376"/>
                <a:gd name="connsiteX13" fmla="*/ 91212 w 612698"/>
                <a:gd name="connsiteY13" fmla="*/ 99494 h 588376"/>
                <a:gd name="connsiteX14" fmla="*/ 160202 w 612698"/>
                <a:gd name="connsiteY14" fmla="*/ 63697 h 588376"/>
                <a:gd name="connsiteX15" fmla="*/ 228531 w 612698"/>
                <a:gd name="connsiteY15" fmla="*/ 27238 h 588376"/>
                <a:gd name="connsiteX16" fmla="*/ 393876 w 612698"/>
                <a:gd name="connsiteY16" fmla="*/ 17483 h 588376"/>
                <a:gd name="connsiteX17" fmla="*/ 455054 w 612698"/>
                <a:gd name="connsiteY17" fmla="*/ 5082 h 588376"/>
                <a:gd name="connsiteX18" fmla="*/ 499945 w 612698"/>
                <a:gd name="connsiteY18" fmla="*/ 535 h 588376"/>
                <a:gd name="connsiteX19" fmla="*/ 541281 w 612698"/>
                <a:gd name="connsiteY19" fmla="*/ 8802 h 588376"/>
                <a:gd name="connsiteX20" fmla="*/ 540868 w 612698"/>
                <a:gd name="connsiteY20" fmla="*/ 77545 h 588376"/>
                <a:gd name="connsiteX21" fmla="*/ 527806 w 612698"/>
                <a:gd name="connsiteY21" fmla="*/ 124379 h 588376"/>
                <a:gd name="connsiteX22" fmla="*/ 499201 w 612698"/>
                <a:gd name="connsiteY22" fmla="*/ 153025 h 588376"/>
                <a:gd name="connsiteX23" fmla="*/ 517430 w 612698"/>
                <a:gd name="connsiteY23" fmla="*/ 199900 h 588376"/>
                <a:gd name="connsiteX24" fmla="*/ 535660 w 612698"/>
                <a:gd name="connsiteY24" fmla="*/ 228505 h 588376"/>
                <a:gd name="connsiteX25" fmla="*/ 569514 w 612698"/>
                <a:gd name="connsiteY25" fmla="*/ 254547 h 588376"/>
                <a:gd name="connsiteX26" fmla="*/ 590182 w 612698"/>
                <a:gd name="connsiteY26" fmla="*/ 332672 h 588376"/>
                <a:gd name="connsiteX27" fmla="*/ 594026 w 612698"/>
                <a:gd name="connsiteY27" fmla="*/ 344205 h 588376"/>
                <a:gd name="connsiteX28" fmla="*/ 594026 w 612698"/>
                <a:gd name="connsiteY28" fmla="*/ 344205 h 588376"/>
                <a:gd name="connsiteX29" fmla="*/ 590099 w 612698"/>
                <a:gd name="connsiteY29" fmla="*/ 346974 h 588376"/>
                <a:gd name="connsiteX30" fmla="*/ 588901 w 612698"/>
                <a:gd name="connsiteY30" fmla="*/ 347843 h 588376"/>
                <a:gd name="connsiteX31" fmla="*/ 587495 w 612698"/>
                <a:gd name="connsiteY31" fmla="*/ 349041 h 588376"/>
                <a:gd name="connsiteX32" fmla="*/ 586875 w 612698"/>
                <a:gd name="connsiteY32" fmla="*/ 349579 h 588376"/>
                <a:gd name="connsiteX33" fmla="*/ 586297 w 612698"/>
                <a:gd name="connsiteY33" fmla="*/ 350157 h 588376"/>
                <a:gd name="connsiteX34" fmla="*/ 585800 w 612698"/>
                <a:gd name="connsiteY34" fmla="*/ 350736 h 588376"/>
                <a:gd name="connsiteX35" fmla="*/ 585346 w 612698"/>
                <a:gd name="connsiteY35" fmla="*/ 351274 h 588376"/>
                <a:gd name="connsiteX36" fmla="*/ 584974 w 612698"/>
                <a:gd name="connsiteY36" fmla="*/ 351811 h 588376"/>
                <a:gd name="connsiteX37" fmla="*/ 584643 w 612698"/>
                <a:gd name="connsiteY37" fmla="*/ 352348 h 588376"/>
                <a:gd name="connsiteX38" fmla="*/ 584271 w 612698"/>
                <a:gd name="connsiteY38" fmla="*/ 353423 h 588376"/>
                <a:gd name="connsiteX39" fmla="*/ 604484 w 612698"/>
                <a:gd name="connsiteY39" fmla="*/ 393767 h 588376"/>
                <a:gd name="connsiteX40" fmla="*/ 603162 w 612698"/>
                <a:gd name="connsiteY40" fmla="*/ 439981 h 588376"/>
                <a:gd name="connsiteX41" fmla="*/ 599896 w 612698"/>
                <a:gd name="connsiteY41" fmla="*/ 469909 h 588376"/>
                <a:gd name="connsiteX42" fmla="*/ 599896 w 612698"/>
                <a:gd name="connsiteY42" fmla="*/ 497232 h 588376"/>
                <a:gd name="connsiteX43" fmla="*/ 606427 w 612698"/>
                <a:gd name="connsiteY43" fmla="*/ 517404 h 588376"/>
                <a:gd name="connsiteX44" fmla="*/ 587330 w 612698"/>
                <a:gd name="connsiteY44" fmla="*/ 539188 h 588376"/>
                <a:gd name="connsiteX45" fmla="*/ 606799 w 612698"/>
                <a:gd name="connsiteY45" fmla="*/ 566801 h 588376"/>
                <a:gd name="connsiteX46" fmla="*/ 610478 w 612698"/>
                <a:gd name="connsiteY46" fmla="*/ 573828 h 588376"/>
                <a:gd name="connsiteX47" fmla="*/ 610892 w 612698"/>
                <a:gd name="connsiteY47" fmla="*/ 574903 h 588376"/>
                <a:gd name="connsiteX48" fmla="*/ 612586 w 612698"/>
                <a:gd name="connsiteY48" fmla="*/ 583707 h 58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2698" h="588376">
                  <a:moveTo>
                    <a:pt x="612586" y="583707"/>
                  </a:moveTo>
                  <a:cubicBezTo>
                    <a:pt x="612628" y="584464"/>
                    <a:pt x="612628" y="585225"/>
                    <a:pt x="612586" y="585981"/>
                  </a:cubicBezTo>
                  <a:cubicBezTo>
                    <a:pt x="612628" y="586754"/>
                    <a:pt x="612628" y="587523"/>
                    <a:pt x="612586" y="588296"/>
                  </a:cubicBezTo>
                  <a:cubicBezTo>
                    <a:pt x="389478" y="539651"/>
                    <a:pt x="180167" y="441453"/>
                    <a:pt x="148" y="300967"/>
                  </a:cubicBezTo>
                  <a:cubicBezTo>
                    <a:pt x="-158" y="295321"/>
                    <a:pt x="-158" y="289666"/>
                    <a:pt x="148" y="284019"/>
                  </a:cubicBezTo>
                  <a:cubicBezTo>
                    <a:pt x="1595" y="269676"/>
                    <a:pt x="1595" y="272528"/>
                    <a:pt x="14492" y="272528"/>
                  </a:cubicBezTo>
                  <a:cubicBezTo>
                    <a:pt x="27388" y="272528"/>
                    <a:pt x="40368" y="265377"/>
                    <a:pt x="40368" y="256737"/>
                  </a:cubicBezTo>
                  <a:cubicBezTo>
                    <a:pt x="40368" y="248098"/>
                    <a:pt x="96255" y="253885"/>
                    <a:pt x="104894" y="253885"/>
                  </a:cubicBezTo>
                  <a:cubicBezTo>
                    <a:pt x="113533" y="253885"/>
                    <a:pt x="116386" y="243841"/>
                    <a:pt x="114939" y="236648"/>
                  </a:cubicBezTo>
                  <a:cubicBezTo>
                    <a:pt x="113492" y="229455"/>
                    <a:pt x="106341" y="207961"/>
                    <a:pt x="97702" y="206514"/>
                  </a:cubicBezTo>
                  <a:cubicBezTo>
                    <a:pt x="89062" y="205067"/>
                    <a:pt x="94849" y="183572"/>
                    <a:pt x="94849" y="166376"/>
                  </a:cubicBezTo>
                  <a:cubicBezTo>
                    <a:pt x="94849" y="149180"/>
                    <a:pt x="91956" y="133307"/>
                    <a:pt x="81952" y="120452"/>
                  </a:cubicBezTo>
                  <a:cubicBezTo>
                    <a:pt x="79080" y="116190"/>
                    <a:pt x="76641" y="111647"/>
                    <a:pt x="74677" y="106893"/>
                  </a:cubicBezTo>
                  <a:cubicBezTo>
                    <a:pt x="81006" y="106968"/>
                    <a:pt x="87049" y="104260"/>
                    <a:pt x="91212" y="99494"/>
                  </a:cubicBezTo>
                  <a:cubicBezTo>
                    <a:pt x="108118" y="80645"/>
                    <a:pt x="140030" y="63697"/>
                    <a:pt x="160202" y="63697"/>
                  </a:cubicBezTo>
                  <a:cubicBezTo>
                    <a:pt x="180374" y="63697"/>
                    <a:pt x="194677" y="28561"/>
                    <a:pt x="228531" y="27238"/>
                  </a:cubicBezTo>
                  <a:cubicBezTo>
                    <a:pt x="262385" y="25916"/>
                    <a:pt x="382095" y="6570"/>
                    <a:pt x="393876" y="17483"/>
                  </a:cubicBezTo>
                  <a:cubicBezTo>
                    <a:pt x="405657" y="28396"/>
                    <a:pt x="440710" y="5785"/>
                    <a:pt x="455054" y="5082"/>
                  </a:cubicBezTo>
                  <a:cubicBezTo>
                    <a:pt x="469397" y="4379"/>
                    <a:pt x="492256" y="-2069"/>
                    <a:pt x="499945" y="535"/>
                  </a:cubicBezTo>
                  <a:cubicBezTo>
                    <a:pt x="513259" y="5252"/>
                    <a:pt x="527177" y="8033"/>
                    <a:pt x="541281" y="8802"/>
                  </a:cubicBezTo>
                  <a:cubicBezTo>
                    <a:pt x="537396" y="34679"/>
                    <a:pt x="533882" y="67087"/>
                    <a:pt x="540868" y="77545"/>
                  </a:cubicBezTo>
                  <a:cubicBezTo>
                    <a:pt x="551243" y="93170"/>
                    <a:pt x="538264" y="119170"/>
                    <a:pt x="527806" y="124379"/>
                  </a:cubicBezTo>
                  <a:cubicBezTo>
                    <a:pt x="517348" y="129587"/>
                    <a:pt x="509618" y="153025"/>
                    <a:pt x="499201" y="153025"/>
                  </a:cubicBezTo>
                  <a:cubicBezTo>
                    <a:pt x="488784" y="153025"/>
                    <a:pt x="499201" y="192046"/>
                    <a:pt x="517430" y="199900"/>
                  </a:cubicBezTo>
                  <a:cubicBezTo>
                    <a:pt x="535660" y="207754"/>
                    <a:pt x="535660" y="220568"/>
                    <a:pt x="535660" y="228505"/>
                  </a:cubicBezTo>
                  <a:cubicBezTo>
                    <a:pt x="535660" y="236441"/>
                    <a:pt x="561701" y="244089"/>
                    <a:pt x="569514" y="254547"/>
                  </a:cubicBezTo>
                  <a:cubicBezTo>
                    <a:pt x="577326" y="265005"/>
                    <a:pt x="590182" y="314402"/>
                    <a:pt x="590182" y="332672"/>
                  </a:cubicBezTo>
                  <a:cubicBezTo>
                    <a:pt x="590165" y="336835"/>
                    <a:pt x="591517" y="340886"/>
                    <a:pt x="594026" y="344205"/>
                  </a:cubicBezTo>
                  <a:lnTo>
                    <a:pt x="594026" y="344205"/>
                  </a:lnTo>
                  <a:cubicBezTo>
                    <a:pt x="592662" y="345156"/>
                    <a:pt x="591298" y="346065"/>
                    <a:pt x="590099" y="346974"/>
                  </a:cubicBezTo>
                  <a:cubicBezTo>
                    <a:pt x="589686" y="347223"/>
                    <a:pt x="589314" y="347553"/>
                    <a:pt x="588901" y="347843"/>
                  </a:cubicBezTo>
                  <a:lnTo>
                    <a:pt x="587495" y="349041"/>
                  </a:lnTo>
                  <a:lnTo>
                    <a:pt x="586875" y="349579"/>
                  </a:lnTo>
                  <a:lnTo>
                    <a:pt x="586297" y="350157"/>
                  </a:lnTo>
                  <a:lnTo>
                    <a:pt x="585800" y="350736"/>
                  </a:lnTo>
                  <a:cubicBezTo>
                    <a:pt x="585635" y="350906"/>
                    <a:pt x="585486" y="351083"/>
                    <a:pt x="585346" y="351274"/>
                  </a:cubicBezTo>
                  <a:lnTo>
                    <a:pt x="584974" y="351811"/>
                  </a:lnTo>
                  <a:lnTo>
                    <a:pt x="584643" y="352348"/>
                  </a:lnTo>
                  <a:cubicBezTo>
                    <a:pt x="584482" y="352691"/>
                    <a:pt x="584358" y="353051"/>
                    <a:pt x="584271" y="353423"/>
                  </a:cubicBezTo>
                  <a:cubicBezTo>
                    <a:pt x="582990" y="359954"/>
                    <a:pt x="595969" y="374876"/>
                    <a:pt x="604484" y="393767"/>
                  </a:cubicBezTo>
                  <a:cubicBezTo>
                    <a:pt x="613000" y="412658"/>
                    <a:pt x="595969" y="425638"/>
                    <a:pt x="603162" y="439981"/>
                  </a:cubicBezTo>
                  <a:cubicBezTo>
                    <a:pt x="610354" y="454325"/>
                    <a:pt x="606427" y="462096"/>
                    <a:pt x="599896" y="469909"/>
                  </a:cubicBezTo>
                  <a:cubicBezTo>
                    <a:pt x="593365" y="477721"/>
                    <a:pt x="599896" y="490081"/>
                    <a:pt x="599896" y="497232"/>
                  </a:cubicBezTo>
                  <a:cubicBezTo>
                    <a:pt x="599896" y="504383"/>
                    <a:pt x="609031" y="514841"/>
                    <a:pt x="606427" y="517404"/>
                  </a:cubicBezTo>
                  <a:cubicBezTo>
                    <a:pt x="603823" y="519967"/>
                    <a:pt x="587330" y="532699"/>
                    <a:pt x="587330" y="539188"/>
                  </a:cubicBezTo>
                  <a:cubicBezTo>
                    <a:pt x="587330" y="545678"/>
                    <a:pt x="597085" y="552168"/>
                    <a:pt x="606799" y="566801"/>
                  </a:cubicBezTo>
                  <a:cubicBezTo>
                    <a:pt x="608312" y="568983"/>
                    <a:pt x="609548" y="571344"/>
                    <a:pt x="610478" y="573828"/>
                  </a:cubicBezTo>
                  <a:cubicBezTo>
                    <a:pt x="610660" y="574167"/>
                    <a:pt x="610797" y="574531"/>
                    <a:pt x="610892" y="574903"/>
                  </a:cubicBezTo>
                  <a:cubicBezTo>
                    <a:pt x="611954" y="577722"/>
                    <a:pt x="612524" y="580698"/>
                    <a:pt x="612586" y="583707"/>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dirty="0"/>
            </a:p>
          </p:txBody>
        </p:sp>
        <p:sp>
          <p:nvSpPr>
            <p:cNvPr id="519" name="Freeform: Shape 518">
              <a:extLst>
                <a:ext uri="{FF2B5EF4-FFF2-40B4-BE49-F238E27FC236}">
                  <a16:creationId xmlns:a16="http://schemas.microsoft.com/office/drawing/2014/main" id="{E6030DEB-F049-4072-ADE3-34F0CBA47981}"/>
                </a:ext>
              </a:extLst>
            </p:cNvPr>
            <p:cNvSpPr/>
            <p:nvPr/>
          </p:nvSpPr>
          <p:spPr>
            <a:xfrm>
              <a:off x="3633232" y="3245546"/>
              <a:ext cx="665891" cy="418517"/>
            </a:xfrm>
            <a:custGeom>
              <a:avLst/>
              <a:gdLst>
                <a:gd name="connsiteX0" fmla="*/ 661800 w 665891"/>
                <a:gd name="connsiteY0" fmla="*/ 67421 h 418517"/>
                <a:gd name="connsiteX1" fmla="*/ 656344 w 665891"/>
                <a:gd name="connsiteY1" fmla="*/ 121737 h 418517"/>
                <a:gd name="connsiteX2" fmla="*/ 656344 w 665891"/>
                <a:gd name="connsiteY2" fmla="*/ 186842 h 418517"/>
                <a:gd name="connsiteX3" fmla="*/ 656344 w 665891"/>
                <a:gd name="connsiteY3" fmla="*/ 388728 h 418517"/>
                <a:gd name="connsiteX4" fmla="*/ 28032 w 665891"/>
                <a:gd name="connsiteY4" fmla="*/ 383478 h 418517"/>
                <a:gd name="connsiteX5" fmla="*/ 28032 w 665891"/>
                <a:gd name="connsiteY5" fmla="*/ 381163 h 418517"/>
                <a:gd name="connsiteX6" fmla="*/ 28032 w 665891"/>
                <a:gd name="connsiteY6" fmla="*/ 378890 h 418517"/>
                <a:gd name="connsiteX7" fmla="*/ 26627 w 665891"/>
                <a:gd name="connsiteY7" fmla="*/ 369961 h 418517"/>
                <a:gd name="connsiteX8" fmla="*/ 26214 w 665891"/>
                <a:gd name="connsiteY8" fmla="*/ 368887 h 418517"/>
                <a:gd name="connsiteX9" fmla="*/ 22535 w 665891"/>
                <a:gd name="connsiteY9" fmla="*/ 361859 h 418517"/>
                <a:gd name="connsiteX10" fmla="*/ 3065 w 665891"/>
                <a:gd name="connsiteY10" fmla="*/ 334247 h 418517"/>
                <a:gd name="connsiteX11" fmla="*/ 22163 w 665891"/>
                <a:gd name="connsiteY11" fmla="*/ 312462 h 418517"/>
                <a:gd name="connsiteX12" fmla="*/ 15632 w 665891"/>
                <a:gd name="connsiteY12" fmla="*/ 292290 h 418517"/>
                <a:gd name="connsiteX13" fmla="*/ 15632 w 665891"/>
                <a:gd name="connsiteY13" fmla="*/ 264967 h 418517"/>
                <a:gd name="connsiteX14" fmla="*/ 18897 w 665891"/>
                <a:gd name="connsiteY14" fmla="*/ 235040 h 418517"/>
                <a:gd name="connsiteX15" fmla="*/ 20220 w 665891"/>
                <a:gd name="connsiteY15" fmla="*/ 188826 h 418517"/>
                <a:gd name="connsiteX16" fmla="*/ 6 w 665891"/>
                <a:gd name="connsiteY16" fmla="*/ 148481 h 418517"/>
                <a:gd name="connsiteX17" fmla="*/ 378 w 665891"/>
                <a:gd name="connsiteY17" fmla="*/ 147407 h 418517"/>
                <a:gd name="connsiteX18" fmla="*/ 709 w 665891"/>
                <a:gd name="connsiteY18" fmla="*/ 146869 h 418517"/>
                <a:gd name="connsiteX19" fmla="*/ 1081 w 665891"/>
                <a:gd name="connsiteY19" fmla="*/ 146332 h 418517"/>
                <a:gd name="connsiteX20" fmla="*/ 1536 w 665891"/>
                <a:gd name="connsiteY20" fmla="*/ 145795 h 418517"/>
                <a:gd name="connsiteX21" fmla="*/ 2032 w 665891"/>
                <a:gd name="connsiteY21" fmla="*/ 145216 h 418517"/>
                <a:gd name="connsiteX22" fmla="*/ 2611 w 665891"/>
                <a:gd name="connsiteY22" fmla="*/ 144637 h 418517"/>
                <a:gd name="connsiteX23" fmla="*/ 3231 w 665891"/>
                <a:gd name="connsiteY23" fmla="*/ 144100 h 418517"/>
                <a:gd name="connsiteX24" fmla="*/ 4636 w 665891"/>
                <a:gd name="connsiteY24" fmla="*/ 142901 h 418517"/>
                <a:gd name="connsiteX25" fmla="*/ 9721 w 665891"/>
                <a:gd name="connsiteY25" fmla="*/ 139222 h 418517"/>
                <a:gd name="connsiteX26" fmla="*/ 12159 w 665891"/>
                <a:gd name="connsiteY26" fmla="*/ 137610 h 418517"/>
                <a:gd name="connsiteX27" fmla="*/ 14598 w 665891"/>
                <a:gd name="connsiteY27" fmla="*/ 135915 h 418517"/>
                <a:gd name="connsiteX28" fmla="*/ 15755 w 665891"/>
                <a:gd name="connsiteY28" fmla="*/ 135130 h 418517"/>
                <a:gd name="connsiteX29" fmla="*/ 18897 w 665891"/>
                <a:gd name="connsiteY29" fmla="*/ 132815 h 418517"/>
                <a:gd name="connsiteX30" fmla="*/ 21377 w 665891"/>
                <a:gd name="connsiteY30" fmla="*/ 130831 h 418517"/>
                <a:gd name="connsiteX31" fmla="*/ 23155 w 665891"/>
                <a:gd name="connsiteY31" fmla="*/ 129178 h 418517"/>
                <a:gd name="connsiteX32" fmla="*/ 26048 w 665891"/>
                <a:gd name="connsiteY32" fmla="*/ 126077 h 418517"/>
                <a:gd name="connsiteX33" fmla="*/ 26048 w 665891"/>
                <a:gd name="connsiteY33" fmla="*/ 125871 h 418517"/>
                <a:gd name="connsiteX34" fmla="*/ 26586 w 665891"/>
                <a:gd name="connsiteY34" fmla="*/ 125126 h 418517"/>
                <a:gd name="connsiteX35" fmla="*/ 27247 w 665891"/>
                <a:gd name="connsiteY35" fmla="*/ 124093 h 418517"/>
                <a:gd name="connsiteX36" fmla="*/ 27867 w 665891"/>
                <a:gd name="connsiteY36" fmla="*/ 123101 h 418517"/>
                <a:gd name="connsiteX37" fmla="*/ 35638 w 665891"/>
                <a:gd name="connsiteY37" fmla="*/ 87924 h 418517"/>
                <a:gd name="connsiteX38" fmla="*/ 39565 w 665891"/>
                <a:gd name="connsiteY38" fmla="*/ 68413 h 418517"/>
                <a:gd name="connsiteX39" fmla="*/ 73420 w 665891"/>
                <a:gd name="connsiteY39" fmla="*/ 36543 h 418517"/>
                <a:gd name="connsiteX40" fmla="*/ 92269 w 665891"/>
                <a:gd name="connsiteY40" fmla="*/ 22902 h 418517"/>
                <a:gd name="connsiteX41" fmla="*/ 93592 w 665891"/>
                <a:gd name="connsiteY41" fmla="*/ -81 h 418517"/>
                <a:gd name="connsiteX42" fmla="*/ 144353 w 665891"/>
                <a:gd name="connsiteY42" fmla="*/ 10542 h 418517"/>
                <a:gd name="connsiteX43" fmla="*/ 224380 w 665891"/>
                <a:gd name="connsiteY43" fmla="*/ 26787 h 418517"/>
                <a:gd name="connsiteX44" fmla="*/ 253026 w 665891"/>
                <a:gd name="connsiteY44" fmla="*/ 52168 h 418517"/>
                <a:gd name="connsiteX45" fmla="*/ 296925 w 665891"/>
                <a:gd name="connsiteY45" fmla="*/ 83377 h 418517"/>
                <a:gd name="connsiteX46" fmla="*/ 378233 w 665891"/>
                <a:gd name="connsiteY46" fmla="*/ 112684 h 418517"/>
                <a:gd name="connsiteX47" fmla="*/ 445901 w 665891"/>
                <a:gd name="connsiteY47" fmla="*/ 112064 h 418517"/>
                <a:gd name="connsiteX48" fmla="*/ 440073 w 665891"/>
                <a:gd name="connsiteY48" fmla="*/ 54772 h 418517"/>
                <a:gd name="connsiteX49" fmla="*/ 538288 w 665891"/>
                <a:gd name="connsiteY49" fmla="*/ 4838 h 418517"/>
                <a:gd name="connsiteX50" fmla="*/ 605335 w 665891"/>
                <a:gd name="connsiteY50" fmla="*/ 39271 h 418517"/>
                <a:gd name="connsiteX51" fmla="*/ 664570 w 665891"/>
                <a:gd name="connsiteY51" fmla="*/ 54937 h 418517"/>
                <a:gd name="connsiteX52" fmla="*/ 665810 w 665891"/>
                <a:gd name="connsiteY52" fmla="*/ 56632 h 418517"/>
                <a:gd name="connsiteX53" fmla="*/ 661800 w 665891"/>
                <a:gd name="connsiteY53" fmla="*/ 67421 h 41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65891" h="418517">
                  <a:moveTo>
                    <a:pt x="661800" y="67421"/>
                  </a:moveTo>
                  <a:cubicBezTo>
                    <a:pt x="650929" y="97307"/>
                    <a:pt x="670068" y="105451"/>
                    <a:pt x="656344" y="121737"/>
                  </a:cubicBezTo>
                  <a:cubicBezTo>
                    <a:pt x="642620" y="138023"/>
                    <a:pt x="656344" y="156997"/>
                    <a:pt x="656344" y="186842"/>
                  </a:cubicBezTo>
                  <a:lnTo>
                    <a:pt x="656344" y="388728"/>
                  </a:lnTo>
                  <a:cubicBezTo>
                    <a:pt x="448757" y="430035"/>
                    <a:pt x="234900" y="428250"/>
                    <a:pt x="28032" y="383478"/>
                  </a:cubicBezTo>
                  <a:cubicBezTo>
                    <a:pt x="28074" y="382705"/>
                    <a:pt x="28074" y="381936"/>
                    <a:pt x="28032" y="381163"/>
                  </a:cubicBezTo>
                  <a:cubicBezTo>
                    <a:pt x="28074" y="380407"/>
                    <a:pt x="28074" y="379646"/>
                    <a:pt x="28032" y="378890"/>
                  </a:cubicBezTo>
                  <a:cubicBezTo>
                    <a:pt x="28078" y="375856"/>
                    <a:pt x="27603" y="372834"/>
                    <a:pt x="26627" y="369961"/>
                  </a:cubicBezTo>
                  <a:cubicBezTo>
                    <a:pt x="26532" y="369589"/>
                    <a:pt x="26396" y="369225"/>
                    <a:pt x="26214" y="368887"/>
                  </a:cubicBezTo>
                  <a:cubicBezTo>
                    <a:pt x="25283" y="366402"/>
                    <a:pt x="24048" y="364042"/>
                    <a:pt x="22535" y="361859"/>
                  </a:cubicBezTo>
                  <a:cubicBezTo>
                    <a:pt x="12821" y="347226"/>
                    <a:pt x="3065" y="340737"/>
                    <a:pt x="3065" y="334247"/>
                  </a:cubicBezTo>
                  <a:cubicBezTo>
                    <a:pt x="3065" y="327757"/>
                    <a:pt x="19600" y="315108"/>
                    <a:pt x="22163" y="312462"/>
                  </a:cubicBezTo>
                  <a:cubicBezTo>
                    <a:pt x="24726" y="309817"/>
                    <a:pt x="15632" y="299483"/>
                    <a:pt x="15632" y="292290"/>
                  </a:cubicBezTo>
                  <a:cubicBezTo>
                    <a:pt x="15632" y="285098"/>
                    <a:pt x="9142" y="272780"/>
                    <a:pt x="15632" y="264967"/>
                  </a:cubicBezTo>
                  <a:cubicBezTo>
                    <a:pt x="22121" y="257155"/>
                    <a:pt x="26048" y="249342"/>
                    <a:pt x="18897" y="235040"/>
                  </a:cubicBezTo>
                  <a:cubicBezTo>
                    <a:pt x="11746" y="220737"/>
                    <a:pt x="28694" y="207675"/>
                    <a:pt x="20220" y="188826"/>
                  </a:cubicBezTo>
                  <a:cubicBezTo>
                    <a:pt x="11746" y="169976"/>
                    <a:pt x="-1275" y="155013"/>
                    <a:pt x="6" y="148481"/>
                  </a:cubicBezTo>
                  <a:cubicBezTo>
                    <a:pt x="93" y="148109"/>
                    <a:pt x="217" y="147750"/>
                    <a:pt x="378" y="147407"/>
                  </a:cubicBezTo>
                  <a:lnTo>
                    <a:pt x="709" y="146869"/>
                  </a:lnTo>
                  <a:lnTo>
                    <a:pt x="1081" y="146332"/>
                  </a:lnTo>
                  <a:cubicBezTo>
                    <a:pt x="1222" y="146142"/>
                    <a:pt x="1371" y="145964"/>
                    <a:pt x="1536" y="145795"/>
                  </a:cubicBezTo>
                  <a:lnTo>
                    <a:pt x="2032" y="145216"/>
                  </a:lnTo>
                  <a:lnTo>
                    <a:pt x="2611" y="144637"/>
                  </a:lnTo>
                  <a:lnTo>
                    <a:pt x="3231" y="144100"/>
                  </a:lnTo>
                  <a:lnTo>
                    <a:pt x="4636" y="142901"/>
                  </a:lnTo>
                  <a:cubicBezTo>
                    <a:pt x="6124" y="141702"/>
                    <a:pt x="7902" y="140504"/>
                    <a:pt x="9721" y="139222"/>
                  </a:cubicBezTo>
                  <a:lnTo>
                    <a:pt x="12159" y="137610"/>
                  </a:lnTo>
                  <a:lnTo>
                    <a:pt x="14598" y="135915"/>
                  </a:lnTo>
                  <a:lnTo>
                    <a:pt x="15755" y="135130"/>
                  </a:lnTo>
                  <a:cubicBezTo>
                    <a:pt x="16830" y="134386"/>
                    <a:pt x="17905" y="133601"/>
                    <a:pt x="18897" y="132815"/>
                  </a:cubicBezTo>
                  <a:lnTo>
                    <a:pt x="21377" y="130831"/>
                  </a:lnTo>
                  <a:lnTo>
                    <a:pt x="23155" y="129178"/>
                  </a:lnTo>
                  <a:cubicBezTo>
                    <a:pt x="24192" y="128214"/>
                    <a:pt x="25160" y="127181"/>
                    <a:pt x="26048" y="126077"/>
                  </a:cubicBezTo>
                  <a:cubicBezTo>
                    <a:pt x="26048" y="126077"/>
                    <a:pt x="26048" y="126077"/>
                    <a:pt x="26048" y="125871"/>
                  </a:cubicBezTo>
                  <a:lnTo>
                    <a:pt x="26586" y="125126"/>
                  </a:lnTo>
                  <a:cubicBezTo>
                    <a:pt x="26846" y="124808"/>
                    <a:pt x="27065" y="124461"/>
                    <a:pt x="27247" y="124093"/>
                  </a:cubicBezTo>
                  <a:cubicBezTo>
                    <a:pt x="27487" y="123783"/>
                    <a:pt x="27693" y="123452"/>
                    <a:pt x="27867" y="123101"/>
                  </a:cubicBezTo>
                  <a:cubicBezTo>
                    <a:pt x="33737" y="112064"/>
                    <a:pt x="38284" y="93174"/>
                    <a:pt x="35638" y="87924"/>
                  </a:cubicBezTo>
                  <a:cubicBezTo>
                    <a:pt x="32757" y="81236"/>
                    <a:pt x="34320" y="73464"/>
                    <a:pt x="39565" y="68413"/>
                  </a:cubicBezTo>
                  <a:cubicBezTo>
                    <a:pt x="45394" y="63205"/>
                    <a:pt x="68873" y="38486"/>
                    <a:pt x="73420" y="36543"/>
                  </a:cubicBezTo>
                  <a:cubicBezTo>
                    <a:pt x="77967" y="34600"/>
                    <a:pt x="92889" y="37204"/>
                    <a:pt x="92269" y="22902"/>
                  </a:cubicBezTo>
                  <a:cubicBezTo>
                    <a:pt x="92207" y="15222"/>
                    <a:pt x="92649" y="7541"/>
                    <a:pt x="93592" y="-81"/>
                  </a:cubicBezTo>
                  <a:cubicBezTo>
                    <a:pt x="108605" y="9645"/>
                    <a:pt x="126702" y="13432"/>
                    <a:pt x="144353" y="10542"/>
                  </a:cubicBezTo>
                  <a:cubicBezTo>
                    <a:pt x="183415" y="4011"/>
                    <a:pt x="202224" y="22241"/>
                    <a:pt x="224380" y="26787"/>
                  </a:cubicBezTo>
                  <a:cubicBezTo>
                    <a:pt x="246536" y="31334"/>
                    <a:pt x="254969" y="37866"/>
                    <a:pt x="253026" y="52168"/>
                  </a:cubicBezTo>
                  <a:cubicBezTo>
                    <a:pt x="251083" y="66470"/>
                    <a:pt x="270181" y="83377"/>
                    <a:pt x="296925" y="83377"/>
                  </a:cubicBezTo>
                  <a:cubicBezTo>
                    <a:pt x="323669" y="83377"/>
                    <a:pt x="356119" y="92512"/>
                    <a:pt x="378233" y="112684"/>
                  </a:cubicBezTo>
                  <a:cubicBezTo>
                    <a:pt x="400348" y="132856"/>
                    <a:pt x="431640" y="130914"/>
                    <a:pt x="445901" y="112064"/>
                  </a:cubicBezTo>
                  <a:cubicBezTo>
                    <a:pt x="460162" y="93215"/>
                    <a:pt x="439452" y="73001"/>
                    <a:pt x="440073" y="54772"/>
                  </a:cubicBezTo>
                  <a:cubicBezTo>
                    <a:pt x="440693" y="36543"/>
                    <a:pt x="495339" y="2027"/>
                    <a:pt x="538288" y="4838"/>
                  </a:cubicBezTo>
                  <a:cubicBezTo>
                    <a:pt x="581236" y="7649"/>
                    <a:pt x="566975" y="33484"/>
                    <a:pt x="605335" y="39271"/>
                  </a:cubicBezTo>
                  <a:cubicBezTo>
                    <a:pt x="643695" y="45058"/>
                    <a:pt x="661304" y="45843"/>
                    <a:pt x="664570" y="54937"/>
                  </a:cubicBezTo>
                  <a:cubicBezTo>
                    <a:pt x="664901" y="55549"/>
                    <a:pt x="665314" y="56120"/>
                    <a:pt x="665810" y="56632"/>
                  </a:cubicBezTo>
                  <a:cubicBezTo>
                    <a:pt x="664405" y="60229"/>
                    <a:pt x="663082" y="63907"/>
                    <a:pt x="661800" y="67421"/>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20" name="Freeform: Shape 519">
              <a:extLst>
                <a:ext uri="{FF2B5EF4-FFF2-40B4-BE49-F238E27FC236}">
                  <a16:creationId xmlns:a16="http://schemas.microsoft.com/office/drawing/2014/main" id="{CB41E0B1-9E11-4C71-9E88-120BACC7E653}"/>
                </a:ext>
              </a:extLst>
            </p:cNvPr>
            <p:cNvSpPr/>
            <p:nvPr/>
          </p:nvSpPr>
          <p:spPr>
            <a:xfrm>
              <a:off x="4283228" y="3302301"/>
              <a:ext cx="442941" cy="332261"/>
            </a:xfrm>
            <a:custGeom>
              <a:avLst/>
              <a:gdLst>
                <a:gd name="connsiteX0" fmla="*/ 415413 w 442941"/>
                <a:gd name="connsiteY0" fmla="*/ 186842 h 332261"/>
                <a:gd name="connsiteX1" fmla="*/ 415413 w 442941"/>
                <a:gd name="connsiteY1" fmla="*/ 186842 h 332261"/>
                <a:gd name="connsiteX2" fmla="*/ 433642 w 442941"/>
                <a:gd name="connsiteY2" fmla="*/ 131451 h 332261"/>
                <a:gd name="connsiteX3" fmla="*/ 434758 w 442941"/>
                <a:gd name="connsiteY3" fmla="*/ 133353 h 332261"/>
                <a:gd name="connsiteX4" fmla="*/ 436411 w 442941"/>
                <a:gd name="connsiteY4" fmla="*/ 121406 h 332261"/>
                <a:gd name="connsiteX5" fmla="*/ 441000 w 442941"/>
                <a:gd name="connsiteY5" fmla="*/ 109005 h 332261"/>
                <a:gd name="connsiteX6" fmla="*/ 442860 w 442941"/>
                <a:gd name="connsiteY6" fmla="*/ 103962 h 332261"/>
                <a:gd name="connsiteX7" fmla="*/ 411279 w 442941"/>
                <a:gd name="connsiteY7" fmla="*/ 26416 h 332261"/>
                <a:gd name="connsiteX8" fmla="*/ 406318 w 442941"/>
                <a:gd name="connsiteY8" fmla="*/ 33360 h 332261"/>
                <a:gd name="connsiteX9" fmla="*/ 359443 w 442941"/>
                <a:gd name="connsiteY9" fmla="*/ 30756 h 332261"/>
                <a:gd name="connsiteX10" fmla="*/ 304094 w 442941"/>
                <a:gd name="connsiteY10" fmla="*/ 19058 h 332261"/>
                <a:gd name="connsiteX11" fmla="*/ 212327 w 442941"/>
                <a:gd name="connsiteY11" fmla="*/ 34021 h 332261"/>
                <a:gd name="connsiteX12" fmla="*/ 162724 w 442941"/>
                <a:gd name="connsiteY12" fmla="*/ 38568 h 332261"/>
                <a:gd name="connsiteX13" fmla="*/ 82035 w 442941"/>
                <a:gd name="connsiteY13" fmla="*/ 15751 h 332261"/>
                <a:gd name="connsiteX14" fmla="*/ 15608 w 442941"/>
                <a:gd name="connsiteY14" fmla="*/ -81 h 332261"/>
                <a:gd name="connsiteX15" fmla="*/ 11474 w 442941"/>
                <a:gd name="connsiteY15" fmla="*/ 10873 h 332261"/>
                <a:gd name="connsiteX16" fmla="*/ 6018 w 442941"/>
                <a:gd name="connsiteY16" fmla="*/ 65189 h 332261"/>
                <a:gd name="connsiteX17" fmla="*/ 6018 w 442941"/>
                <a:gd name="connsiteY17" fmla="*/ 130294 h 332261"/>
                <a:gd name="connsiteX18" fmla="*/ 6018 w 442941"/>
                <a:gd name="connsiteY18" fmla="*/ 332180 h 332261"/>
                <a:gd name="connsiteX19" fmla="*/ 383005 w 442941"/>
                <a:gd name="connsiteY19" fmla="*/ 203418 h 332261"/>
                <a:gd name="connsiteX20" fmla="*/ 353284 w 442941"/>
                <a:gd name="connsiteY20" fmla="*/ 160262 h 332261"/>
                <a:gd name="connsiteX21" fmla="*/ 333112 w 442941"/>
                <a:gd name="connsiteY21" fmla="*/ 79574 h 332261"/>
                <a:gd name="connsiteX22" fmla="*/ 362378 w 442941"/>
                <a:gd name="connsiteY22" fmla="*/ 136205 h 332261"/>
                <a:gd name="connsiteX23" fmla="*/ 402888 w 442941"/>
                <a:gd name="connsiteY23" fmla="*/ 193373 h 332261"/>
                <a:gd name="connsiteX24" fmla="*/ 402888 w 442941"/>
                <a:gd name="connsiteY24" fmla="*/ 193373 h 33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2941" h="332261">
                  <a:moveTo>
                    <a:pt x="415413" y="186842"/>
                  </a:moveTo>
                  <a:lnTo>
                    <a:pt x="415413" y="186842"/>
                  </a:lnTo>
                  <a:cubicBezTo>
                    <a:pt x="424961" y="169894"/>
                    <a:pt x="429508" y="128971"/>
                    <a:pt x="433642" y="131451"/>
                  </a:cubicBezTo>
                  <a:cubicBezTo>
                    <a:pt x="434220" y="131955"/>
                    <a:pt x="434593" y="132617"/>
                    <a:pt x="434758" y="133353"/>
                  </a:cubicBezTo>
                  <a:lnTo>
                    <a:pt x="436411" y="121406"/>
                  </a:lnTo>
                  <a:lnTo>
                    <a:pt x="441000" y="109005"/>
                  </a:lnTo>
                  <a:lnTo>
                    <a:pt x="442860" y="103962"/>
                  </a:lnTo>
                  <a:lnTo>
                    <a:pt x="411279" y="26416"/>
                  </a:lnTo>
                  <a:cubicBezTo>
                    <a:pt x="409791" y="28850"/>
                    <a:pt x="408137" y="31173"/>
                    <a:pt x="406318" y="33360"/>
                  </a:cubicBezTo>
                  <a:cubicBezTo>
                    <a:pt x="401110" y="38568"/>
                    <a:pt x="379615" y="25547"/>
                    <a:pt x="359443" y="30756"/>
                  </a:cubicBezTo>
                  <a:cubicBezTo>
                    <a:pt x="339271" y="35964"/>
                    <a:pt x="323646" y="28813"/>
                    <a:pt x="304094" y="19058"/>
                  </a:cubicBezTo>
                  <a:cubicBezTo>
                    <a:pt x="284542" y="9302"/>
                    <a:pt x="220842" y="21620"/>
                    <a:pt x="212327" y="34021"/>
                  </a:cubicBezTo>
                  <a:cubicBezTo>
                    <a:pt x="203812" y="46422"/>
                    <a:pt x="182400" y="46422"/>
                    <a:pt x="162724" y="38568"/>
                  </a:cubicBezTo>
                  <a:cubicBezTo>
                    <a:pt x="143048" y="30714"/>
                    <a:pt x="117874" y="19058"/>
                    <a:pt x="82035" y="15751"/>
                  </a:cubicBezTo>
                  <a:cubicBezTo>
                    <a:pt x="48594" y="12775"/>
                    <a:pt x="21684" y="7938"/>
                    <a:pt x="15608" y="-81"/>
                  </a:cubicBezTo>
                  <a:cubicBezTo>
                    <a:pt x="14202" y="3681"/>
                    <a:pt x="12880" y="7360"/>
                    <a:pt x="11474" y="10873"/>
                  </a:cubicBezTo>
                  <a:cubicBezTo>
                    <a:pt x="603" y="40759"/>
                    <a:pt x="19742" y="48903"/>
                    <a:pt x="6018" y="65189"/>
                  </a:cubicBezTo>
                  <a:cubicBezTo>
                    <a:pt x="-7706" y="81476"/>
                    <a:pt x="6018" y="100449"/>
                    <a:pt x="6018" y="130294"/>
                  </a:cubicBezTo>
                  <a:lnTo>
                    <a:pt x="6018" y="332180"/>
                  </a:lnTo>
                  <a:cubicBezTo>
                    <a:pt x="136806" y="306006"/>
                    <a:pt x="263543" y="262710"/>
                    <a:pt x="383005" y="203418"/>
                  </a:cubicBezTo>
                  <a:cubicBezTo>
                    <a:pt x="381393" y="190066"/>
                    <a:pt x="371183" y="185643"/>
                    <a:pt x="353284" y="160262"/>
                  </a:cubicBezTo>
                  <a:cubicBezTo>
                    <a:pt x="333112" y="131658"/>
                    <a:pt x="327242" y="81724"/>
                    <a:pt x="333112" y="79574"/>
                  </a:cubicBezTo>
                  <a:cubicBezTo>
                    <a:pt x="338982" y="77424"/>
                    <a:pt x="355888" y="121861"/>
                    <a:pt x="362378" y="136205"/>
                  </a:cubicBezTo>
                  <a:cubicBezTo>
                    <a:pt x="368413" y="149391"/>
                    <a:pt x="387676" y="187503"/>
                    <a:pt x="402888" y="193373"/>
                  </a:cubicBezTo>
                  <a:lnTo>
                    <a:pt x="402888" y="193373"/>
                  </a:lnTo>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21" name="Freeform: Shape 520">
              <a:extLst>
                <a:ext uri="{FF2B5EF4-FFF2-40B4-BE49-F238E27FC236}">
                  <a16:creationId xmlns:a16="http://schemas.microsoft.com/office/drawing/2014/main" id="{FCC5CD7E-9269-4314-A35C-978552D608BA}"/>
                </a:ext>
              </a:extLst>
            </p:cNvPr>
            <p:cNvSpPr/>
            <p:nvPr/>
          </p:nvSpPr>
          <p:spPr>
            <a:xfrm>
              <a:off x="4736338" y="3157854"/>
              <a:ext cx="60489" cy="80789"/>
            </a:xfrm>
            <a:custGeom>
              <a:avLst/>
              <a:gdLst>
                <a:gd name="connsiteX0" fmla="*/ 54399 w 60489"/>
                <a:gd name="connsiteY0" fmla="*/ 34246 h 80789"/>
                <a:gd name="connsiteX1" fmla="*/ 33112 w 60489"/>
                <a:gd name="connsiteY1" fmla="*/ -22 h 80789"/>
                <a:gd name="connsiteX2" fmla="*/ 32616 w 60489"/>
                <a:gd name="connsiteY2" fmla="*/ 5765 h 80789"/>
                <a:gd name="connsiteX3" fmla="*/ -82 w 60489"/>
                <a:gd name="connsiteY3" fmla="*/ 71903 h 80789"/>
                <a:gd name="connsiteX4" fmla="*/ 20587 w 60489"/>
                <a:gd name="connsiteY4" fmla="*/ 80708 h 80789"/>
                <a:gd name="connsiteX5" fmla="*/ 54399 w 60489"/>
                <a:gd name="connsiteY5" fmla="*/ 34246 h 8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89" h="80789">
                  <a:moveTo>
                    <a:pt x="54399" y="34246"/>
                  </a:moveTo>
                  <a:cubicBezTo>
                    <a:pt x="62667" y="26971"/>
                    <a:pt x="67586" y="-1551"/>
                    <a:pt x="33112" y="-22"/>
                  </a:cubicBezTo>
                  <a:cubicBezTo>
                    <a:pt x="32781" y="1888"/>
                    <a:pt x="32616" y="3827"/>
                    <a:pt x="32616" y="5765"/>
                  </a:cubicBezTo>
                  <a:cubicBezTo>
                    <a:pt x="32616" y="18952"/>
                    <a:pt x="11534" y="46606"/>
                    <a:pt x="-82" y="71903"/>
                  </a:cubicBezTo>
                  <a:lnTo>
                    <a:pt x="20587" y="80708"/>
                  </a:lnTo>
                  <a:cubicBezTo>
                    <a:pt x="31499" y="61321"/>
                    <a:pt x="47786" y="40033"/>
                    <a:pt x="54399" y="34246"/>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dirty="0"/>
            </a:p>
          </p:txBody>
        </p:sp>
        <p:sp>
          <p:nvSpPr>
            <p:cNvPr id="522" name="Freeform: Shape 521">
              <a:extLst>
                <a:ext uri="{FF2B5EF4-FFF2-40B4-BE49-F238E27FC236}">
                  <a16:creationId xmlns:a16="http://schemas.microsoft.com/office/drawing/2014/main" id="{10C7148D-A510-42F1-9A63-D0C22CEE0896}"/>
                </a:ext>
              </a:extLst>
            </p:cNvPr>
            <p:cNvSpPr/>
            <p:nvPr/>
          </p:nvSpPr>
          <p:spPr>
            <a:xfrm>
              <a:off x="4757130" y="3034359"/>
              <a:ext cx="302911" cy="241404"/>
            </a:xfrm>
            <a:custGeom>
              <a:avLst/>
              <a:gdLst>
                <a:gd name="connsiteX0" fmla="*/ 33607 w 302911"/>
                <a:gd name="connsiteY0" fmla="*/ 157741 h 241404"/>
                <a:gd name="connsiteX1" fmla="*/ -82 w 302911"/>
                <a:gd name="connsiteY1" fmla="*/ 204037 h 241404"/>
                <a:gd name="connsiteX2" fmla="*/ 2192 w 302911"/>
                <a:gd name="connsiteY2" fmla="*/ 204988 h 241404"/>
                <a:gd name="connsiteX3" fmla="*/ 5664 w 302911"/>
                <a:gd name="connsiteY3" fmla="*/ 220655 h 241404"/>
                <a:gd name="connsiteX4" fmla="*/ 45636 w 302911"/>
                <a:gd name="connsiteY4" fmla="*/ 241323 h 241404"/>
                <a:gd name="connsiteX5" fmla="*/ 87344 w 302911"/>
                <a:gd name="connsiteY5" fmla="*/ 218712 h 241404"/>
                <a:gd name="connsiteX6" fmla="*/ 238511 w 302911"/>
                <a:gd name="connsiteY6" fmla="*/ 142240 h 241404"/>
                <a:gd name="connsiteX7" fmla="*/ 248970 w 302911"/>
                <a:gd name="connsiteY7" fmla="*/ 116157 h 241404"/>
                <a:gd name="connsiteX8" fmla="*/ 252442 w 302911"/>
                <a:gd name="connsiteY8" fmla="*/ 81434 h 241404"/>
                <a:gd name="connsiteX9" fmla="*/ 248970 w 302911"/>
                <a:gd name="connsiteY9" fmla="*/ 44893 h 241404"/>
                <a:gd name="connsiteX10" fmla="*/ 276789 w 302911"/>
                <a:gd name="connsiteY10" fmla="*/ 24225 h 241404"/>
                <a:gd name="connsiteX11" fmla="*/ 302830 w 302911"/>
                <a:gd name="connsiteY11" fmla="*/ 5127 h 241404"/>
                <a:gd name="connsiteX12" fmla="*/ 285469 w 302911"/>
                <a:gd name="connsiteY12" fmla="*/ -81 h 241404"/>
                <a:gd name="connsiteX13" fmla="*/ 236816 w 302911"/>
                <a:gd name="connsiteY13" fmla="*/ 6864 h 241404"/>
                <a:gd name="connsiteX14" fmla="*/ 177706 w 302911"/>
                <a:gd name="connsiteY14" fmla="*/ 24225 h 241404"/>
                <a:gd name="connsiteX15" fmla="*/ 127317 w 302911"/>
                <a:gd name="connsiteY15" fmla="*/ 22489 h 241404"/>
                <a:gd name="connsiteX16" fmla="*/ 99497 w 302911"/>
                <a:gd name="connsiteY16" fmla="*/ 27697 h 241404"/>
                <a:gd name="connsiteX17" fmla="*/ 59525 w 302911"/>
                <a:gd name="connsiteY17" fmla="*/ 27697 h 241404"/>
                <a:gd name="connsiteX18" fmla="*/ 42164 w 302911"/>
                <a:gd name="connsiteY18" fmla="*/ 38114 h 241404"/>
                <a:gd name="connsiteX19" fmla="*/ 16081 w 302911"/>
                <a:gd name="connsiteY19" fmla="*/ 68703 h 241404"/>
                <a:gd name="connsiteX20" fmla="*/ 15750 w 302911"/>
                <a:gd name="connsiteY20" fmla="*/ 90859 h 241404"/>
                <a:gd name="connsiteX21" fmla="*/ 12319 w 302911"/>
                <a:gd name="connsiteY21" fmla="*/ 123432 h 241404"/>
                <a:gd name="connsiteX22" fmla="*/ 33607 w 302911"/>
                <a:gd name="connsiteY22" fmla="*/ 157741 h 24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2911" h="241404">
                  <a:moveTo>
                    <a:pt x="33607" y="157741"/>
                  </a:moveTo>
                  <a:cubicBezTo>
                    <a:pt x="26993" y="163528"/>
                    <a:pt x="10707" y="184816"/>
                    <a:pt x="-82" y="204037"/>
                  </a:cubicBezTo>
                  <a:lnTo>
                    <a:pt x="2192" y="204988"/>
                  </a:lnTo>
                  <a:lnTo>
                    <a:pt x="5664" y="220655"/>
                  </a:lnTo>
                  <a:lnTo>
                    <a:pt x="45636" y="241323"/>
                  </a:lnTo>
                  <a:cubicBezTo>
                    <a:pt x="45636" y="241323"/>
                    <a:pt x="75192" y="220655"/>
                    <a:pt x="87344" y="218712"/>
                  </a:cubicBezTo>
                  <a:cubicBezTo>
                    <a:pt x="99497" y="216769"/>
                    <a:pt x="238511" y="142240"/>
                    <a:pt x="238511" y="142240"/>
                  </a:cubicBezTo>
                  <a:cubicBezTo>
                    <a:pt x="238511" y="142240"/>
                    <a:pt x="250912" y="123143"/>
                    <a:pt x="248970" y="116157"/>
                  </a:cubicBezTo>
                  <a:cubicBezTo>
                    <a:pt x="247026" y="109171"/>
                    <a:pt x="245497" y="90074"/>
                    <a:pt x="252442" y="81434"/>
                  </a:cubicBezTo>
                  <a:cubicBezTo>
                    <a:pt x="259386" y="72795"/>
                    <a:pt x="243761" y="58823"/>
                    <a:pt x="248970" y="44893"/>
                  </a:cubicBezTo>
                  <a:cubicBezTo>
                    <a:pt x="254178" y="30962"/>
                    <a:pt x="276789" y="24225"/>
                    <a:pt x="276789" y="24225"/>
                  </a:cubicBezTo>
                  <a:lnTo>
                    <a:pt x="302830" y="5127"/>
                  </a:lnTo>
                  <a:lnTo>
                    <a:pt x="285469" y="-81"/>
                  </a:lnTo>
                  <a:cubicBezTo>
                    <a:pt x="269844" y="5363"/>
                    <a:pt x="253351" y="7723"/>
                    <a:pt x="236816" y="6864"/>
                  </a:cubicBezTo>
                  <a:cubicBezTo>
                    <a:pt x="210734" y="5127"/>
                    <a:pt x="205525" y="24225"/>
                    <a:pt x="177706" y="24225"/>
                  </a:cubicBezTo>
                  <a:cubicBezTo>
                    <a:pt x="149886" y="24225"/>
                    <a:pt x="134261" y="31128"/>
                    <a:pt x="127317" y="22489"/>
                  </a:cubicBezTo>
                  <a:cubicBezTo>
                    <a:pt x="120372" y="13849"/>
                    <a:pt x="118595" y="19016"/>
                    <a:pt x="99497" y="27697"/>
                  </a:cubicBezTo>
                  <a:cubicBezTo>
                    <a:pt x="80400" y="36377"/>
                    <a:pt x="68206" y="34683"/>
                    <a:pt x="59525" y="27697"/>
                  </a:cubicBezTo>
                  <a:cubicBezTo>
                    <a:pt x="50845" y="20711"/>
                    <a:pt x="43900" y="29433"/>
                    <a:pt x="42164" y="38114"/>
                  </a:cubicBezTo>
                  <a:cubicBezTo>
                    <a:pt x="40428" y="46794"/>
                    <a:pt x="43073" y="64982"/>
                    <a:pt x="16081" y="68703"/>
                  </a:cubicBezTo>
                  <a:cubicBezTo>
                    <a:pt x="14262" y="76722"/>
                    <a:pt x="11079" y="85237"/>
                    <a:pt x="15750" y="90859"/>
                  </a:cubicBezTo>
                  <a:cubicBezTo>
                    <a:pt x="22612" y="99457"/>
                    <a:pt x="14345" y="109584"/>
                    <a:pt x="12319" y="123432"/>
                  </a:cubicBezTo>
                  <a:cubicBezTo>
                    <a:pt x="46794" y="121944"/>
                    <a:pt x="41916" y="150466"/>
                    <a:pt x="33607" y="157741"/>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23" name="Freeform: Shape 522">
              <a:extLst>
                <a:ext uri="{FF2B5EF4-FFF2-40B4-BE49-F238E27FC236}">
                  <a16:creationId xmlns:a16="http://schemas.microsoft.com/office/drawing/2014/main" id="{1E9F1462-F227-4877-9ACF-F46AF2D62082}"/>
                </a:ext>
              </a:extLst>
            </p:cNvPr>
            <p:cNvSpPr/>
            <p:nvPr/>
          </p:nvSpPr>
          <p:spPr>
            <a:xfrm>
              <a:off x="4732328" y="3268022"/>
              <a:ext cx="22610" cy="60444"/>
            </a:xfrm>
            <a:custGeom>
              <a:avLst/>
              <a:gdLst>
                <a:gd name="connsiteX0" fmla="*/ 9178 w 22610"/>
                <a:gd name="connsiteY0" fmla="*/ 591 h 60444"/>
                <a:gd name="connsiteX1" fmla="*/ -82 w 22610"/>
                <a:gd name="connsiteY1" fmla="*/ 32420 h 60444"/>
                <a:gd name="connsiteX2" fmla="*/ 16205 w 22610"/>
                <a:gd name="connsiteY2" fmla="*/ 60363 h 60444"/>
                <a:gd name="connsiteX3" fmla="*/ 21000 w 22610"/>
                <a:gd name="connsiteY3" fmla="*/ 8858 h 60444"/>
                <a:gd name="connsiteX4" fmla="*/ 22529 w 22610"/>
                <a:gd name="connsiteY4" fmla="*/ 260 h 60444"/>
                <a:gd name="connsiteX5" fmla="*/ 9178 w 22610"/>
                <a:gd name="connsiteY5" fmla="*/ 591 h 6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10" h="60444">
                  <a:moveTo>
                    <a:pt x="9178" y="591"/>
                  </a:moveTo>
                  <a:cubicBezTo>
                    <a:pt x="2523" y="3278"/>
                    <a:pt x="-82" y="28493"/>
                    <a:pt x="-82" y="32420"/>
                  </a:cubicBezTo>
                  <a:cubicBezTo>
                    <a:pt x="-82" y="35272"/>
                    <a:pt x="4052" y="48004"/>
                    <a:pt x="16205" y="60363"/>
                  </a:cubicBezTo>
                  <a:cubicBezTo>
                    <a:pt x="18685" y="41100"/>
                    <a:pt x="19305" y="15761"/>
                    <a:pt x="21000" y="8858"/>
                  </a:cubicBezTo>
                  <a:cubicBezTo>
                    <a:pt x="21455" y="7081"/>
                    <a:pt x="21992" y="4022"/>
                    <a:pt x="22529" y="260"/>
                  </a:cubicBezTo>
                  <a:cubicBezTo>
                    <a:pt x="18106" y="-286"/>
                    <a:pt x="13601" y="-178"/>
                    <a:pt x="9178" y="591"/>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24" name="Freeform: Shape 523">
              <a:extLst>
                <a:ext uri="{FF2B5EF4-FFF2-40B4-BE49-F238E27FC236}">
                  <a16:creationId xmlns:a16="http://schemas.microsoft.com/office/drawing/2014/main" id="{EA35A15E-E3BF-427F-9097-8A89C5495A8F}"/>
                </a:ext>
              </a:extLst>
            </p:cNvPr>
            <p:cNvSpPr/>
            <p:nvPr/>
          </p:nvSpPr>
          <p:spPr>
            <a:xfrm>
              <a:off x="4694547" y="3229797"/>
              <a:ext cx="64029" cy="183905"/>
            </a:xfrm>
            <a:custGeom>
              <a:avLst/>
              <a:gdLst>
                <a:gd name="connsiteX0" fmla="*/ 29722 w 64029"/>
                <a:gd name="connsiteY0" fmla="*/ 181344 h 183905"/>
                <a:gd name="connsiteX1" fmla="*/ 34269 w 64029"/>
                <a:gd name="connsiteY1" fmla="*/ 183824 h 183905"/>
                <a:gd name="connsiteX2" fmla="*/ 48364 w 64029"/>
                <a:gd name="connsiteY2" fmla="*/ 120001 h 183905"/>
                <a:gd name="connsiteX3" fmla="*/ 53986 w 64029"/>
                <a:gd name="connsiteY3" fmla="*/ 98589 h 183905"/>
                <a:gd name="connsiteX4" fmla="*/ 37700 w 64029"/>
                <a:gd name="connsiteY4" fmla="*/ 70645 h 183905"/>
                <a:gd name="connsiteX5" fmla="*/ 46959 w 64029"/>
                <a:gd name="connsiteY5" fmla="*/ 38816 h 183905"/>
                <a:gd name="connsiteX6" fmla="*/ 60311 w 64029"/>
                <a:gd name="connsiteY6" fmla="*/ 38486 h 183905"/>
                <a:gd name="connsiteX7" fmla="*/ 63948 w 64029"/>
                <a:gd name="connsiteY7" fmla="*/ 9261 h 183905"/>
                <a:gd name="connsiteX8" fmla="*/ 41668 w 64029"/>
                <a:gd name="connsiteY8" fmla="*/ -81 h 183905"/>
                <a:gd name="connsiteX9" fmla="*/ 34682 w 64029"/>
                <a:gd name="connsiteY9" fmla="*/ 20587 h 183905"/>
                <a:gd name="connsiteX10" fmla="*/ -82 w 64029"/>
                <a:gd name="connsiteY10" fmla="*/ 98878 h 183905"/>
                <a:gd name="connsiteX11" fmla="*/ 31541 w 64029"/>
                <a:gd name="connsiteY11" fmla="*/ 176383 h 18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029" h="183905">
                  <a:moveTo>
                    <a:pt x="29722" y="181344"/>
                  </a:moveTo>
                  <a:lnTo>
                    <a:pt x="34269" y="183824"/>
                  </a:lnTo>
                  <a:cubicBezTo>
                    <a:pt x="37989" y="157369"/>
                    <a:pt x="43652" y="126284"/>
                    <a:pt x="48364" y="120001"/>
                  </a:cubicBezTo>
                  <a:cubicBezTo>
                    <a:pt x="50969" y="116487"/>
                    <a:pt x="52705" y="108302"/>
                    <a:pt x="53986" y="98589"/>
                  </a:cubicBezTo>
                  <a:cubicBezTo>
                    <a:pt x="41834" y="86188"/>
                    <a:pt x="37700" y="73497"/>
                    <a:pt x="37700" y="70645"/>
                  </a:cubicBezTo>
                  <a:cubicBezTo>
                    <a:pt x="37700" y="66512"/>
                    <a:pt x="40304" y="41503"/>
                    <a:pt x="46959" y="38816"/>
                  </a:cubicBezTo>
                  <a:cubicBezTo>
                    <a:pt x="51382" y="38047"/>
                    <a:pt x="55887" y="37940"/>
                    <a:pt x="60311" y="38486"/>
                  </a:cubicBezTo>
                  <a:cubicBezTo>
                    <a:pt x="61510" y="30590"/>
                    <a:pt x="62832" y="19429"/>
                    <a:pt x="63948" y="9261"/>
                  </a:cubicBezTo>
                  <a:lnTo>
                    <a:pt x="41668" y="-81"/>
                  </a:lnTo>
                  <a:cubicBezTo>
                    <a:pt x="38444" y="6475"/>
                    <a:pt x="36088" y="13424"/>
                    <a:pt x="34682" y="20587"/>
                  </a:cubicBezTo>
                  <a:cubicBezTo>
                    <a:pt x="30962" y="44066"/>
                    <a:pt x="10170" y="82839"/>
                    <a:pt x="-82" y="98878"/>
                  </a:cubicBezTo>
                  <a:lnTo>
                    <a:pt x="31541" y="176383"/>
                  </a:lnTo>
                  <a:close/>
                </a:path>
              </a:pathLst>
            </a:custGeom>
            <a:solidFill>
              <a:srgbClr val="8BC53F"/>
            </a:solidFill>
            <a:ln w="6350" cap="flat">
              <a:solidFill>
                <a:schemeClr val="bg1"/>
              </a:solidFill>
              <a:prstDash val="solid"/>
              <a:miter/>
            </a:ln>
          </p:spPr>
          <p:txBody>
            <a:bodyPr rtlCol="0" anchor="ctr"/>
            <a:lstStyle/>
            <a:p>
              <a:endParaRPr lang="uk-UA" dirty="0"/>
            </a:p>
          </p:txBody>
        </p:sp>
        <p:sp>
          <p:nvSpPr>
            <p:cNvPr id="525" name="Freeform: Shape 524">
              <a:extLst>
                <a:ext uri="{FF2B5EF4-FFF2-40B4-BE49-F238E27FC236}">
                  <a16:creationId xmlns:a16="http://schemas.microsoft.com/office/drawing/2014/main" id="{1F5D628A-DE14-4FD6-81DE-4DEE8A6599E0}"/>
                </a:ext>
              </a:extLst>
            </p:cNvPr>
            <p:cNvSpPr/>
            <p:nvPr/>
          </p:nvSpPr>
          <p:spPr>
            <a:xfrm>
              <a:off x="4728897" y="3226780"/>
              <a:ext cx="185806" cy="204192"/>
            </a:xfrm>
            <a:custGeom>
              <a:avLst/>
              <a:gdLst>
                <a:gd name="connsiteX0" fmla="*/ 171919 w 185806"/>
                <a:gd name="connsiteY0" fmla="*/ -81 h 204192"/>
                <a:gd name="connsiteX1" fmla="*/ 115577 w 185806"/>
                <a:gd name="connsiteY1" fmla="*/ 26498 h 204192"/>
                <a:gd name="connsiteX2" fmla="*/ 73869 w 185806"/>
                <a:gd name="connsiteY2" fmla="*/ 49109 h 204192"/>
                <a:gd name="connsiteX3" fmla="*/ 33897 w 185806"/>
                <a:gd name="connsiteY3" fmla="*/ 28441 h 204192"/>
                <a:gd name="connsiteX4" fmla="*/ 30425 w 185806"/>
                <a:gd name="connsiteY4" fmla="*/ 12774 h 204192"/>
                <a:gd name="connsiteX5" fmla="*/ 29598 w 185806"/>
                <a:gd name="connsiteY5" fmla="*/ 12485 h 204192"/>
                <a:gd name="connsiteX6" fmla="*/ 24431 w 185806"/>
                <a:gd name="connsiteY6" fmla="*/ 50308 h 204192"/>
                <a:gd name="connsiteX7" fmla="*/ 14014 w 185806"/>
                <a:gd name="connsiteY7" fmla="*/ 123225 h 204192"/>
                <a:gd name="connsiteX8" fmla="*/ -82 w 185806"/>
                <a:gd name="connsiteY8" fmla="*/ 187048 h 204192"/>
                <a:gd name="connsiteX9" fmla="*/ 39105 w 185806"/>
                <a:gd name="connsiteY9" fmla="*/ 203996 h 204192"/>
                <a:gd name="connsiteX10" fmla="*/ 73869 w 185806"/>
                <a:gd name="connsiteY10" fmla="*/ 177913 h 204192"/>
                <a:gd name="connsiteX11" fmla="*/ 101688 w 185806"/>
                <a:gd name="connsiteY11" fmla="*/ 165719 h 204192"/>
                <a:gd name="connsiteX12" fmla="*/ 127730 w 185806"/>
                <a:gd name="connsiteY12" fmla="*/ 145051 h 204192"/>
                <a:gd name="connsiteX13" fmla="*/ 94661 w 185806"/>
                <a:gd name="connsiteY13" fmla="*/ 106814 h 204192"/>
                <a:gd name="connsiteX14" fmla="*/ 138147 w 185806"/>
                <a:gd name="connsiteY14" fmla="*/ 78995 h 204192"/>
                <a:gd name="connsiteX15" fmla="*/ 183286 w 185806"/>
                <a:gd name="connsiteY15" fmla="*/ 65106 h 204192"/>
                <a:gd name="connsiteX16" fmla="*/ 185725 w 185806"/>
                <a:gd name="connsiteY16" fmla="*/ 65106 h 204192"/>
                <a:gd name="connsiteX17" fmla="*/ 175391 w 185806"/>
                <a:gd name="connsiteY17" fmla="*/ 21868 h 204192"/>
                <a:gd name="connsiteX18" fmla="*/ 171919 w 185806"/>
                <a:gd name="connsiteY18" fmla="*/ -81 h 20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5806" h="204192">
                  <a:moveTo>
                    <a:pt x="171919" y="-81"/>
                  </a:moveTo>
                  <a:cubicBezTo>
                    <a:pt x="144348" y="14056"/>
                    <a:pt x="120331" y="25795"/>
                    <a:pt x="115577" y="26498"/>
                  </a:cubicBezTo>
                  <a:cubicBezTo>
                    <a:pt x="103425" y="28234"/>
                    <a:pt x="73869" y="49109"/>
                    <a:pt x="73869" y="49109"/>
                  </a:cubicBezTo>
                  <a:lnTo>
                    <a:pt x="33897" y="28441"/>
                  </a:lnTo>
                  <a:lnTo>
                    <a:pt x="30425" y="12774"/>
                  </a:lnTo>
                  <a:lnTo>
                    <a:pt x="29598" y="12485"/>
                  </a:lnTo>
                  <a:cubicBezTo>
                    <a:pt x="27945" y="27490"/>
                    <a:pt x="25836" y="44769"/>
                    <a:pt x="24431" y="50308"/>
                  </a:cubicBezTo>
                  <a:cubicBezTo>
                    <a:pt x="21827" y="60724"/>
                    <a:pt x="21827" y="112808"/>
                    <a:pt x="14014" y="123225"/>
                  </a:cubicBezTo>
                  <a:cubicBezTo>
                    <a:pt x="9302" y="129508"/>
                    <a:pt x="3639" y="160427"/>
                    <a:pt x="-82" y="187048"/>
                  </a:cubicBezTo>
                  <a:cubicBezTo>
                    <a:pt x="14303" y="194819"/>
                    <a:pt x="31045" y="203087"/>
                    <a:pt x="39105" y="203996"/>
                  </a:cubicBezTo>
                  <a:cubicBezTo>
                    <a:pt x="54772" y="205691"/>
                    <a:pt x="73869" y="188329"/>
                    <a:pt x="73869" y="177913"/>
                  </a:cubicBezTo>
                  <a:cubicBezTo>
                    <a:pt x="73869" y="167496"/>
                    <a:pt x="87758" y="165719"/>
                    <a:pt x="101688" y="165719"/>
                  </a:cubicBezTo>
                  <a:cubicBezTo>
                    <a:pt x="115619" y="165719"/>
                    <a:pt x="117314" y="150093"/>
                    <a:pt x="127730" y="145051"/>
                  </a:cubicBezTo>
                  <a:cubicBezTo>
                    <a:pt x="138147" y="140007"/>
                    <a:pt x="105161" y="110287"/>
                    <a:pt x="94661" y="106814"/>
                  </a:cubicBezTo>
                  <a:cubicBezTo>
                    <a:pt x="84162" y="103342"/>
                    <a:pt x="103383" y="80773"/>
                    <a:pt x="138147" y="78995"/>
                  </a:cubicBezTo>
                  <a:cubicBezTo>
                    <a:pt x="172911" y="77218"/>
                    <a:pt x="164189" y="65106"/>
                    <a:pt x="183286" y="65106"/>
                  </a:cubicBezTo>
                  <a:lnTo>
                    <a:pt x="185725" y="65106"/>
                  </a:lnTo>
                  <a:cubicBezTo>
                    <a:pt x="182377" y="49894"/>
                    <a:pt x="178161" y="31500"/>
                    <a:pt x="175391" y="21868"/>
                  </a:cubicBezTo>
                  <a:cubicBezTo>
                    <a:pt x="173572" y="14668"/>
                    <a:pt x="172415" y="7322"/>
                    <a:pt x="171919" y="-81"/>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dirty="0"/>
            </a:p>
          </p:txBody>
        </p:sp>
        <p:sp>
          <p:nvSpPr>
            <p:cNvPr id="526" name="Freeform: Shape 525">
              <a:extLst>
                <a:ext uri="{FF2B5EF4-FFF2-40B4-BE49-F238E27FC236}">
                  <a16:creationId xmlns:a16="http://schemas.microsoft.com/office/drawing/2014/main" id="{C9A459EF-62F6-4003-83FD-99C481BA174C}"/>
                </a:ext>
              </a:extLst>
            </p:cNvPr>
            <p:cNvSpPr/>
            <p:nvPr/>
          </p:nvSpPr>
          <p:spPr>
            <a:xfrm>
              <a:off x="4947732" y="2700881"/>
              <a:ext cx="300452" cy="133582"/>
            </a:xfrm>
            <a:custGeom>
              <a:avLst/>
              <a:gdLst>
                <a:gd name="connsiteX0" fmla="*/ 120620 w 300452"/>
                <a:gd name="connsiteY0" fmla="*/ 104807 h 133582"/>
                <a:gd name="connsiteX1" fmla="*/ 151829 w 300452"/>
                <a:gd name="connsiteY1" fmla="*/ 129608 h 133582"/>
                <a:gd name="connsiteX2" fmla="*/ 153772 w 300452"/>
                <a:gd name="connsiteY2" fmla="*/ 132502 h 133582"/>
                <a:gd name="connsiteX3" fmla="*/ 198333 w 300452"/>
                <a:gd name="connsiteY3" fmla="*/ 123491 h 133582"/>
                <a:gd name="connsiteX4" fmla="*/ 237354 w 300452"/>
                <a:gd name="connsiteY4" fmla="*/ 127624 h 133582"/>
                <a:gd name="connsiteX5" fmla="*/ 235122 w 300452"/>
                <a:gd name="connsiteY5" fmla="*/ 118034 h 133582"/>
                <a:gd name="connsiteX6" fmla="*/ 265091 w 300452"/>
                <a:gd name="connsiteY6" fmla="*/ 127128 h 133582"/>
                <a:gd name="connsiteX7" fmla="*/ 298904 w 300452"/>
                <a:gd name="connsiteY7" fmla="*/ 129733 h 133582"/>
                <a:gd name="connsiteX8" fmla="*/ 284601 w 300452"/>
                <a:gd name="connsiteY8" fmla="*/ 110180 h 133582"/>
                <a:gd name="connsiteX9" fmla="*/ 293447 w 300452"/>
                <a:gd name="connsiteY9" fmla="*/ 94183 h 133582"/>
                <a:gd name="connsiteX10" fmla="*/ 266372 w 300452"/>
                <a:gd name="connsiteY10" fmla="*/ 80253 h 133582"/>
                <a:gd name="connsiteX11" fmla="*/ 252690 w 300452"/>
                <a:gd name="connsiteY11" fmla="*/ 52930 h 133582"/>
                <a:gd name="connsiteX12" fmla="*/ 237065 w 300452"/>
                <a:gd name="connsiteY12" fmla="*/ 47060 h 133582"/>
                <a:gd name="connsiteX13" fmla="*/ 192174 w 300452"/>
                <a:gd name="connsiteY13" fmla="*/ 52930 h 133582"/>
                <a:gd name="connsiteX14" fmla="*/ 164850 w 300452"/>
                <a:gd name="connsiteY14" fmla="*/ 39247 h 133582"/>
                <a:gd name="connsiteX15" fmla="*/ 137486 w 300452"/>
                <a:gd name="connsiteY15" fmla="*/ 21679 h 133582"/>
                <a:gd name="connsiteX16" fmla="*/ 69157 w 300452"/>
                <a:gd name="connsiteY16" fmla="*/ 15810 h 133582"/>
                <a:gd name="connsiteX17" fmla="*/ 16453 w 300452"/>
                <a:gd name="connsiteY17" fmla="*/ 226 h 133582"/>
                <a:gd name="connsiteX18" fmla="*/ -82 w 300452"/>
                <a:gd name="connsiteY18" fmla="*/ 7914 h 133582"/>
                <a:gd name="connsiteX19" fmla="*/ 67834 w 300452"/>
                <a:gd name="connsiteY19" fmla="*/ 45820 h 133582"/>
                <a:gd name="connsiteX20" fmla="*/ 84741 w 300452"/>
                <a:gd name="connsiteY20" fmla="*/ 91290 h 133582"/>
                <a:gd name="connsiteX21" fmla="*/ 74572 w 300452"/>
                <a:gd name="connsiteY21" fmla="*/ 106336 h 133582"/>
                <a:gd name="connsiteX22" fmla="*/ 120620 w 300452"/>
                <a:gd name="connsiteY22" fmla="*/ 104807 h 13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0452" h="133582">
                  <a:moveTo>
                    <a:pt x="120620" y="104807"/>
                  </a:moveTo>
                  <a:cubicBezTo>
                    <a:pt x="134923" y="98317"/>
                    <a:pt x="140131" y="113983"/>
                    <a:pt x="151829" y="129608"/>
                  </a:cubicBezTo>
                  <a:cubicBezTo>
                    <a:pt x="152656" y="130683"/>
                    <a:pt x="153152" y="131551"/>
                    <a:pt x="153772" y="132502"/>
                  </a:cubicBezTo>
                  <a:cubicBezTo>
                    <a:pt x="169811" y="130063"/>
                    <a:pt x="182005" y="125392"/>
                    <a:pt x="198333" y="123491"/>
                  </a:cubicBezTo>
                  <a:cubicBezTo>
                    <a:pt x="211477" y="122788"/>
                    <a:pt x="224664" y="124185"/>
                    <a:pt x="237354" y="127624"/>
                  </a:cubicBezTo>
                  <a:cubicBezTo>
                    <a:pt x="235204" y="123863"/>
                    <a:pt x="233882" y="120473"/>
                    <a:pt x="235122" y="118034"/>
                  </a:cubicBezTo>
                  <a:cubicBezTo>
                    <a:pt x="239256" y="110180"/>
                    <a:pt x="258559" y="120597"/>
                    <a:pt x="265091" y="127128"/>
                  </a:cubicBezTo>
                  <a:cubicBezTo>
                    <a:pt x="271622" y="133660"/>
                    <a:pt x="292414" y="136222"/>
                    <a:pt x="298904" y="129733"/>
                  </a:cubicBezTo>
                  <a:cubicBezTo>
                    <a:pt x="305394" y="123243"/>
                    <a:pt x="288487" y="116712"/>
                    <a:pt x="284601" y="110180"/>
                  </a:cubicBezTo>
                  <a:cubicBezTo>
                    <a:pt x="282659" y="106956"/>
                    <a:pt x="287784" y="100218"/>
                    <a:pt x="293447" y="94183"/>
                  </a:cubicBezTo>
                  <a:cubicBezTo>
                    <a:pt x="282121" y="87900"/>
                    <a:pt x="270464" y="78930"/>
                    <a:pt x="266372" y="80253"/>
                  </a:cubicBezTo>
                  <a:cubicBezTo>
                    <a:pt x="260502" y="82196"/>
                    <a:pt x="260502" y="52930"/>
                    <a:pt x="252690" y="52930"/>
                  </a:cubicBezTo>
                  <a:cubicBezTo>
                    <a:pt x="244877" y="52930"/>
                    <a:pt x="244877" y="47060"/>
                    <a:pt x="237065" y="47060"/>
                  </a:cubicBezTo>
                  <a:cubicBezTo>
                    <a:pt x="229252" y="47060"/>
                    <a:pt x="199862" y="47060"/>
                    <a:pt x="192174" y="52930"/>
                  </a:cubicBezTo>
                  <a:cubicBezTo>
                    <a:pt x="184485" y="58799"/>
                    <a:pt x="174606" y="39247"/>
                    <a:pt x="164850" y="39247"/>
                  </a:cubicBezTo>
                  <a:cubicBezTo>
                    <a:pt x="155095" y="39247"/>
                    <a:pt x="143355" y="29492"/>
                    <a:pt x="137486" y="21679"/>
                  </a:cubicBezTo>
                  <a:cubicBezTo>
                    <a:pt x="131616" y="13867"/>
                    <a:pt x="82839" y="25813"/>
                    <a:pt x="69157" y="15810"/>
                  </a:cubicBezTo>
                  <a:cubicBezTo>
                    <a:pt x="55474" y="5806"/>
                    <a:pt x="30135" y="-1717"/>
                    <a:pt x="16453" y="226"/>
                  </a:cubicBezTo>
                  <a:cubicBezTo>
                    <a:pt x="10583" y="1883"/>
                    <a:pt x="4961" y="4479"/>
                    <a:pt x="-82" y="7914"/>
                  </a:cubicBezTo>
                  <a:cubicBezTo>
                    <a:pt x="25547" y="22796"/>
                    <a:pt x="62791" y="18910"/>
                    <a:pt x="67834" y="45820"/>
                  </a:cubicBezTo>
                  <a:cubicBezTo>
                    <a:pt x="73704" y="77029"/>
                    <a:pt x="91272" y="64628"/>
                    <a:pt x="84741" y="91290"/>
                  </a:cubicBezTo>
                  <a:cubicBezTo>
                    <a:pt x="82880" y="97189"/>
                    <a:pt x="79367" y="102417"/>
                    <a:pt x="74572" y="106336"/>
                  </a:cubicBezTo>
                  <a:cubicBezTo>
                    <a:pt x="94909" y="107742"/>
                    <a:pt x="113965" y="107824"/>
                    <a:pt x="120620" y="104807"/>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27" name="Freeform: Shape 526">
              <a:extLst>
                <a:ext uri="{FF2B5EF4-FFF2-40B4-BE49-F238E27FC236}">
                  <a16:creationId xmlns:a16="http://schemas.microsoft.com/office/drawing/2014/main" id="{1BC5A116-78D0-4690-A3EC-266FDEFD712A}"/>
                </a:ext>
              </a:extLst>
            </p:cNvPr>
            <p:cNvSpPr/>
            <p:nvPr/>
          </p:nvSpPr>
          <p:spPr>
            <a:xfrm>
              <a:off x="4344015" y="2781670"/>
              <a:ext cx="819477" cy="321637"/>
            </a:xfrm>
            <a:custGeom>
              <a:avLst/>
              <a:gdLst>
                <a:gd name="connsiteX0" fmla="*/ 92388 w 819477"/>
                <a:gd name="connsiteY0" fmla="*/ 22736 h 321637"/>
                <a:gd name="connsiteX1" fmla="*/ 81558 w 819477"/>
                <a:gd name="connsiteY1" fmla="*/ -81 h 321637"/>
                <a:gd name="connsiteX2" fmla="*/ 63742 w 819477"/>
                <a:gd name="connsiteY2" fmla="*/ 3226 h 321637"/>
                <a:gd name="connsiteX3" fmla="*/ 18851 w 819477"/>
                <a:gd name="connsiteY3" fmla="*/ 3226 h 321637"/>
                <a:gd name="connsiteX4" fmla="*/ 18561 w 819477"/>
                <a:gd name="connsiteY4" fmla="*/ 3226 h 321637"/>
                <a:gd name="connsiteX5" fmla="*/ 18024 w 819477"/>
                <a:gd name="connsiteY5" fmla="*/ 3846 h 321637"/>
                <a:gd name="connsiteX6" fmla="*/ 17776 w 819477"/>
                <a:gd name="connsiteY6" fmla="*/ 4466 h 321637"/>
                <a:gd name="connsiteX7" fmla="*/ 17776 w 819477"/>
                <a:gd name="connsiteY7" fmla="*/ 5210 h 321637"/>
                <a:gd name="connsiteX8" fmla="*/ 17776 w 819477"/>
                <a:gd name="connsiteY8" fmla="*/ 6037 h 321637"/>
                <a:gd name="connsiteX9" fmla="*/ 17776 w 819477"/>
                <a:gd name="connsiteY9" fmla="*/ 7153 h 321637"/>
                <a:gd name="connsiteX10" fmla="*/ 17776 w 819477"/>
                <a:gd name="connsiteY10" fmla="*/ 7153 h 321637"/>
                <a:gd name="connsiteX11" fmla="*/ 17776 w 819477"/>
                <a:gd name="connsiteY11" fmla="*/ 8310 h 321637"/>
                <a:gd name="connsiteX12" fmla="*/ 18065 w 819477"/>
                <a:gd name="connsiteY12" fmla="*/ 9798 h 321637"/>
                <a:gd name="connsiteX13" fmla="*/ 18768 w 819477"/>
                <a:gd name="connsiteY13" fmla="*/ 12692 h 321637"/>
                <a:gd name="connsiteX14" fmla="*/ 19347 w 819477"/>
                <a:gd name="connsiteY14" fmla="*/ 14758 h 321637"/>
                <a:gd name="connsiteX15" fmla="*/ 21703 w 819477"/>
                <a:gd name="connsiteY15" fmla="*/ 23563 h 321637"/>
                <a:gd name="connsiteX16" fmla="*/ 22199 w 819477"/>
                <a:gd name="connsiteY16" fmla="*/ 25795 h 321637"/>
                <a:gd name="connsiteX17" fmla="*/ 22571 w 819477"/>
                <a:gd name="connsiteY17" fmla="*/ 27986 h 321637"/>
                <a:gd name="connsiteX18" fmla="*/ 22943 w 819477"/>
                <a:gd name="connsiteY18" fmla="*/ 32120 h 321637"/>
                <a:gd name="connsiteX19" fmla="*/ 10211 w 819477"/>
                <a:gd name="connsiteY19" fmla="*/ 52788 h 321637"/>
                <a:gd name="connsiteX20" fmla="*/ -82 w 819477"/>
                <a:gd name="connsiteY20" fmla="*/ 67876 h 321637"/>
                <a:gd name="connsiteX21" fmla="*/ 25506 w 819477"/>
                <a:gd name="connsiteY21" fmla="*/ 80277 h 321637"/>
                <a:gd name="connsiteX22" fmla="*/ 66511 w 819477"/>
                <a:gd name="connsiteY22" fmla="*/ 54896 h 321637"/>
                <a:gd name="connsiteX23" fmla="*/ 125788 w 819477"/>
                <a:gd name="connsiteY23" fmla="*/ 49068 h 321637"/>
                <a:gd name="connsiteX24" fmla="*/ 92388 w 819477"/>
                <a:gd name="connsiteY24" fmla="*/ 22736 h 321637"/>
                <a:gd name="connsiteX25" fmla="*/ 799238 w 819477"/>
                <a:gd name="connsiteY25" fmla="*/ 223052 h 321637"/>
                <a:gd name="connsiteX26" fmla="*/ 799238 w 819477"/>
                <a:gd name="connsiteY26" fmla="*/ 176135 h 321637"/>
                <a:gd name="connsiteX27" fmla="*/ 797502 w 819477"/>
                <a:gd name="connsiteY27" fmla="*/ 139635 h 321637"/>
                <a:gd name="connsiteX28" fmla="*/ 798536 w 819477"/>
                <a:gd name="connsiteY28" fmla="*/ 139635 h 321637"/>
                <a:gd name="connsiteX29" fmla="*/ 799404 w 819477"/>
                <a:gd name="connsiteY29" fmla="*/ 139346 h 321637"/>
                <a:gd name="connsiteX30" fmla="*/ 799404 w 819477"/>
                <a:gd name="connsiteY30" fmla="*/ 139346 h 321637"/>
                <a:gd name="connsiteX31" fmla="*/ 800024 w 819477"/>
                <a:gd name="connsiteY31" fmla="*/ 138891 h 321637"/>
                <a:gd name="connsiteX32" fmla="*/ 800603 w 819477"/>
                <a:gd name="connsiteY32" fmla="*/ 138271 h 321637"/>
                <a:gd name="connsiteX33" fmla="*/ 800892 w 819477"/>
                <a:gd name="connsiteY33" fmla="*/ 137775 h 321637"/>
                <a:gd name="connsiteX34" fmla="*/ 800892 w 819477"/>
                <a:gd name="connsiteY34" fmla="*/ 137362 h 321637"/>
                <a:gd name="connsiteX35" fmla="*/ 800892 w 819477"/>
                <a:gd name="connsiteY35" fmla="*/ 136990 h 321637"/>
                <a:gd name="connsiteX36" fmla="*/ 801140 w 819477"/>
                <a:gd name="connsiteY36" fmla="*/ 136163 h 321637"/>
                <a:gd name="connsiteX37" fmla="*/ 801388 w 819477"/>
                <a:gd name="connsiteY37" fmla="*/ 134427 h 321637"/>
                <a:gd name="connsiteX38" fmla="*/ 808580 w 819477"/>
                <a:gd name="connsiteY38" fmla="*/ 117149 h 321637"/>
                <a:gd name="connsiteX39" fmla="*/ 808580 w 819477"/>
                <a:gd name="connsiteY39" fmla="*/ 116901 h 321637"/>
                <a:gd name="connsiteX40" fmla="*/ 807630 w 819477"/>
                <a:gd name="connsiteY40" fmla="*/ 114379 h 321637"/>
                <a:gd name="connsiteX41" fmla="*/ 806348 w 819477"/>
                <a:gd name="connsiteY41" fmla="*/ 111072 h 321637"/>
                <a:gd name="connsiteX42" fmla="*/ 805604 w 819477"/>
                <a:gd name="connsiteY42" fmla="*/ 109295 h 321637"/>
                <a:gd name="connsiteX43" fmla="*/ 804943 w 819477"/>
                <a:gd name="connsiteY43" fmla="*/ 107848 h 321637"/>
                <a:gd name="connsiteX44" fmla="*/ 804281 w 819477"/>
                <a:gd name="connsiteY44" fmla="*/ 106484 h 321637"/>
                <a:gd name="connsiteX45" fmla="*/ 803785 w 819477"/>
                <a:gd name="connsiteY45" fmla="*/ 105533 h 321637"/>
                <a:gd name="connsiteX46" fmla="*/ 803165 w 819477"/>
                <a:gd name="connsiteY46" fmla="*/ 104375 h 321637"/>
                <a:gd name="connsiteX47" fmla="*/ 802545 w 819477"/>
                <a:gd name="connsiteY47" fmla="*/ 103342 h 321637"/>
                <a:gd name="connsiteX48" fmla="*/ 802132 w 819477"/>
                <a:gd name="connsiteY48" fmla="*/ 102763 h 321637"/>
                <a:gd name="connsiteX49" fmla="*/ 800561 w 819477"/>
                <a:gd name="connsiteY49" fmla="*/ 100945 h 321637"/>
                <a:gd name="connsiteX50" fmla="*/ 766748 w 819477"/>
                <a:gd name="connsiteY50" fmla="*/ 86642 h 321637"/>
                <a:gd name="connsiteX51" fmla="*/ 765012 w 819477"/>
                <a:gd name="connsiteY51" fmla="*/ 81889 h 321637"/>
                <a:gd name="connsiteX52" fmla="*/ 764309 w 819477"/>
                <a:gd name="connsiteY52" fmla="*/ 79574 h 321637"/>
                <a:gd name="connsiteX53" fmla="*/ 764061 w 819477"/>
                <a:gd name="connsiteY53" fmla="*/ 78623 h 321637"/>
                <a:gd name="connsiteX54" fmla="*/ 763772 w 819477"/>
                <a:gd name="connsiteY54" fmla="*/ 77259 h 321637"/>
                <a:gd name="connsiteX55" fmla="*/ 763482 w 819477"/>
                <a:gd name="connsiteY55" fmla="*/ 75936 h 321637"/>
                <a:gd name="connsiteX56" fmla="*/ 763152 w 819477"/>
                <a:gd name="connsiteY56" fmla="*/ 74200 h 321637"/>
                <a:gd name="connsiteX57" fmla="*/ 763152 w 819477"/>
                <a:gd name="connsiteY57" fmla="*/ 74200 h 321637"/>
                <a:gd name="connsiteX58" fmla="*/ 757034 w 819477"/>
                <a:gd name="connsiteY58" fmla="*/ 51796 h 321637"/>
                <a:gd name="connsiteX59" fmla="*/ 755670 w 819477"/>
                <a:gd name="connsiteY59" fmla="*/ 49812 h 321637"/>
                <a:gd name="connsiteX60" fmla="*/ 755009 w 819477"/>
                <a:gd name="connsiteY60" fmla="*/ 48902 h 321637"/>
                <a:gd name="connsiteX61" fmla="*/ 723800 w 819477"/>
                <a:gd name="connsiteY61" fmla="*/ 24100 h 321637"/>
                <a:gd name="connsiteX62" fmla="*/ 677792 w 819477"/>
                <a:gd name="connsiteY62" fmla="*/ 25506 h 321637"/>
                <a:gd name="connsiteX63" fmla="*/ 596194 w 819477"/>
                <a:gd name="connsiteY63" fmla="*/ 52746 h 321637"/>
                <a:gd name="connsiteX64" fmla="*/ 519433 w 819477"/>
                <a:gd name="connsiteY64" fmla="*/ 54731 h 321637"/>
                <a:gd name="connsiteX65" fmla="*/ 467350 w 819477"/>
                <a:gd name="connsiteY65" fmla="*/ 37824 h 321637"/>
                <a:gd name="connsiteX66" fmla="*/ 428328 w 819477"/>
                <a:gd name="connsiteY66" fmla="*/ 20215 h 321637"/>
                <a:gd name="connsiteX67" fmla="*/ 362603 w 819477"/>
                <a:gd name="connsiteY67" fmla="*/ 2647 h 321637"/>
                <a:gd name="connsiteX68" fmla="*/ 229170 w 819477"/>
                <a:gd name="connsiteY68" fmla="*/ 43611 h 321637"/>
                <a:gd name="connsiteX69" fmla="*/ 132856 w 819477"/>
                <a:gd name="connsiteY69" fmla="*/ 48820 h 321637"/>
                <a:gd name="connsiteX70" fmla="*/ 110741 w 819477"/>
                <a:gd name="connsiteY70" fmla="*/ 82674 h 321637"/>
                <a:gd name="connsiteX71" fmla="*/ 18313 w 819477"/>
                <a:gd name="connsiteY71" fmla="*/ 90528 h 321637"/>
                <a:gd name="connsiteX72" fmla="*/ 9219 w 819477"/>
                <a:gd name="connsiteY72" fmla="*/ 123060 h 321637"/>
                <a:gd name="connsiteX73" fmla="*/ 27449 w 819477"/>
                <a:gd name="connsiteY73" fmla="*/ 135460 h 321637"/>
                <a:gd name="connsiteX74" fmla="*/ 31334 w 819477"/>
                <a:gd name="connsiteY74" fmla="*/ 167992 h 321637"/>
                <a:gd name="connsiteX75" fmla="*/ 30259 w 819477"/>
                <a:gd name="connsiteY75" fmla="*/ 196382 h 321637"/>
                <a:gd name="connsiteX76" fmla="*/ 32657 w 819477"/>
                <a:gd name="connsiteY76" fmla="*/ 198581 h 321637"/>
                <a:gd name="connsiteX77" fmla="*/ 32657 w 819477"/>
                <a:gd name="connsiteY77" fmla="*/ 222639 h 321637"/>
                <a:gd name="connsiteX78" fmla="*/ 54772 w 819477"/>
                <a:gd name="connsiteY78" fmla="*/ 245415 h 321637"/>
                <a:gd name="connsiteX79" fmla="*/ 83418 w 819477"/>
                <a:gd name="connsiteY79" fmla="*/ 262983 h 321637"/>
                <a:gd name="connsiteX80" fmla="*/ 105533 w 819477"/>
                <a:gd name="connsiteY80" fmla="*/ 269555 h 321637"/>
                <a:gd name="connsiteX81" fmla="*/ 132856 w 819477"/>
                <a:gd name="connsiteY81" fmla="*/ 297499 h 321637"/>
                <a:gd name="connsiteX82" fmla="*/ 189487 w 819477"/>
                <a:gd name="connsiteY82" fmla="*/ 287082 h 321637"/>
                <a:gd name="connsiteX83" fmla="*/ 225243 w 819477"/>
                <a:gd name="connsiteY83" fmla="*/ 270795 h 321637"/>
                <a:gd name="connsiteX84" fmla="*/ 285139 w 819477"/>
                <a:gd name="connsiteY84" fmla="*/ 305973 h 321637"/>
                <a:gd name="connsiteX85" fmla="*/ 330609 w 819477"/>
                <a:gd name="connsiteY85" fmla="*/ 298160 h 321637"/>
                <a:gd name="connsiteX86" fmla="*/ 371615 w 819477"/>
                <a:gd name="connsiteY86" fmla="*/ 272077 h 321637"/>
                <a:gd name="connsiteX87" fmla="*/ 405469 w 819477"/>
                <a:gd name="connsiteY87" fmla="*/ 280551 h 321637"/>
                <a:gd name="connsiteX88" fmla="*/ 439282 w 819477"/>
                <a:gd name="connsiteY88" fmla="*/ 271457 h 321637"/>
                <a:gd name="connsiteX89" fmla="*/ 427584 w 819477"/>
                <a:gd name="connsiteY89" fmla="*/ 306593 h 321637"/>
                <a:gd name="connsiteX90" fmla="*/ 428576 w 819477"/>
                <a:gd name="connsiteY90" fmla="*/ 321557 h 321637"/>
                <a:gd name="connsiteX91" fmla="*/ 454659 w 819477"/>
                <a:gd name="connsiteY91" fmla="*/ 290968 h 321637"/>
                <a:gd name="connsiteX92" fmla="*/ 472021 w 819477"/>
                <a:gd name="connsiteY92" fmla="*/ 280551 h 321637"/>
                <a:gd name="connsiteX93" fmla="*/ 511992 w 819477"/>
                <a:gd name="connsiteY93" fmla="*/ 280551 h 321637"/>
                <a:gd name="connsiteX94" fmla="*/ 539812 w 819477"/>
                <a:gd name="connsiteY94" fmla="*/ 275342 h 321637"/>
                <a:gd name="connsiteX95" fmla="*/ 590201 w 819477"/>
                <a:gd name="connsiteY95" fmla="*/ 277079 h 321637"/>
                <a:gd name="connsiteX96" fmla="*/ 649311 w 819477"/>
                <a:gd name="connsiteY96" fmla="*/ 259717 h 321637"/>
                <a:gd name="connsiteX97" fmla="*/ 697964 w 819477"/>
                <a:gd name="connsiteY97" fmla="*/ 252731 h 321637"/>
                <a:gd name="connsiteX98" fmla="*/ 714499 w 819477"/>
                <a:gd name="connsiteY98" fmla="*/ 257733 h 321637"/>
                <a:gd name="connsiteX99" fmla="*/ 734092 w 819477"/>
                <a:gd name="connsiteY99" fmla="*/ 242811 h 321637"/>
                <a:gd name="connsiteX100" fmla="*/ 773155 w 819477"/>
                <a:gd name="connsiteY100" fmla="*/ 250623 h 321637"/>
                <a:gd name="connsiteX101" fmla="*/ 776876 w 819477"/>
                <a:gd name="connsiteY101" fmla="*/ 250210 h 321637"/>
                <a:gd name="connsiteX102" fmla="*/ 779439 w 819477"/>
                <a:gd name="connsiteY102" fmla="*/ 250747 h 321637"/>
                <a:gd name="connsiteX103" fmla="*/ 779439 w 819477"/>
                <a:gd name="connsiteY103" fmla="*/ 250747 h 321637"/>
                <a:gd name="connsiteX104" fmla="*/ 780927 w 819477"/>
                <a:gd name="connsiteY104" fmla="*/ 251243 h 321637"/>
                <a:gd name="connsiteX105" fmla="*/ 782415 w 819477"/>
                <a:gd name="connsiteY105" fmla="*/ 251863 h 321637"/>
                <a:gd name="connsiteX106" fmla="*/ 782415 w 819477"/>
                <a:gd name="connsiteY106" fmla="*/ 251863 h 321637"/>
                <a:gd name="connsiteX107" fmla="*/ 783861 w 819477"/>
                <a:gd name="connsiteY107" fmla="*/ 252525 h 321637"/>
                <a:gd name="connsiteX108" fmla="*/ 785473 w 819477"/>
                <a:gd name="connsiteY108" fmla="*/ 253352 h 321637"/>
                <a:gd name="connsiteX109" fmla="*/ 787168 w 819477"/>
                <a:gd name="connsiteY109" fmla="*/ 254220 h 321637"/>
                <a:gd name="connsiteX110" fmla="*/ 792170 w 819477"/>
                <a:gd name="connsiteY110" fmla="*/ 257030 h 321637"/>
                <a:gd name="connsiteX111" fmla="*/ 794691 w 819477"/>
                <a:gd name="connsiteY111" fmla="*/ 258477 h 321637"/>
                <a:gd name="connsiteX112" fmla="*/ 796055 w 819477"/>
                <a:gd name="connsiteY112" fmla="*/ 259221 h 321637"/>
                <a:gd name="connsiteX113" fmla="*/ 797502 w 819477"/>
                <a:gd name="connsiteY113" fmla="*/ 260048 h 321637"/>
                <a:gd name="connsiteX114" fmla="*/ 811350 w 819477"/>
                <a:gd name="connsiteY114" fmla="*/ 265546 h 321637"/>
                <a:gd name="connsiteX115" fmla="*/ 813127 w 819477"/>
                <a:gd name="connsiteY115" fmla="*/ 265546 h 321637"/>
                <a:gd name="connsiteX116" fmla="*/ 813830 w 819477"/>
                <a:gd name="connsiteY116" fmla="*/ 265546 h 321637"/>
                <a:gd name="connsiteX117" fmla="*/ 814739 w 819477"/>
                <a:gd name="connsiteY117" fmla="*/ 265298 h 321637"/>
                <a:gd name="connsiteX118" fmla="*/ 815814 w 819477"/>
                <a:gd name="connsiteY118" fmla="*/ 264802 h 321637"/>
                <a:gd name="connsiteX119" fmla="*/ 815814 w 819477"/>
                <a:gd name="connsiteY119" fmla="*/ 264802 h 321637"/>
                <a:gd name="connsiteX120" fmla="*/ 816558 w 819477"/>
                <a:gd name="connsiteY120" fmla="*/ 264182 h 321637"/>
                <a:gd name="connsiteX121" fmla="*/ 817013 w 819477"/>
                <a:gd name="connsiteY121" fmla="*/ 263727 h 321637"/>
                <a:gd name="connsiteX122" fmla="*/ 817385 w 819477"/>
                <a:gd name="connsiteY122" fmla="*/ 263190 h 321637"/>
                <a:gd name="connsiteX123" fmla="*/ 818046 w 819477"/>
                <a:gd name="connsiteY123" fmla="*/ 261949 h 321637"/>
                <a:gd name="connsiteX124" fmla="*/ 818625 w 819477"/>
                <a:gd name="connsiteY124" fmla="*/ 260420 h 321637"/>
                <a:gd name="connsiteX125" fmla="*/ 818997 w 819477"/>
                <a:gd name="connsiteY125" fmla="*/ 258601 h 321637"/>
                <a:gd name="connsiteX126" fmla="*/ 818997 w 819477"/>
                <a:gd name="connsiteY126" fmla="*/ 258601 h 321637"/>
                <a:gd name="connsiteX127" fmla="*/ 818997 w 819477"/>
                <a:gd name="connsiteY127" fmla="*/ 258105 h 321637"/>
                <a:gd name="connsiteX128" fmla="*/ 799404 w 819477"/>
                <a:gd name="connsiteY128" fmla="*/ 223052 h 32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819477" h="321637">
                  <a:moveTo>
                    <a:pt x="92388" y="22736"/>
                  </a:moveTo>
                  <a:cubicBezTo>
                    <a:pt x="85981" y="17445"/>
                    <a:pt x="83707" y="7525"/>
                    <a:pt x="81558" y="-81"/>
                  </a:cubicBezTo>
                  <a:cubicBezTo>
                    <a:pt x="76391" y="3391"/>
                    <a:pt x="69694" y="6202"/>
                    <a:pt x="63742" y="3226"/>
                  </a:cubicBezTo>
                  <a:cubicBezTo>
                    <a:pt x="52043" y="-2644"/>
                    <a:pt x="23728" y="1241"/>
                    <a:pt x="18851" y="3226"/>
                  </a:cubicBezTo>
                  <a:lnTo>
                    <a:pt x="18561" y="3226"/>
                  </a:lnTo>
                  <a:cubicBezTo>
                    <a:pt x="18313" y="3358"/>
                    <a:pt x="18107" y="3581"/>
                    <a:pt x="18024" y="3846"/>
                  </a:cubicBezTo>
                  <a:cubicBezTo>
                    <a:pt x="17900" y="4032"/>
                    <a:pt x="17817" y="4242"/>
                    <a:pt x="17776" y="4466"/>
                  </a:cubicBezTo>
                  <a:lnTo>
                    <a:pt x="17776" y="5210"/>
                  </a:lnTo>
                  <a:cubicBezTo>
                    <a:pt x="17735" y="5487"/>
                    <a:pt x="17735" y="5760"/>
                    <a:pt x="17776" y="6037"/>
                  </a:cubicBezTo>
                  <a:cubicBezTo>
                    <a:pt x="17776" y="6408"/>
                    <a:pt x="17776" y="6781"/>
                    <a:pt x="17776" y="7153"/>
                  </a:cubicBezTo>
                  <a:lnTo>
                    <a:pt x="17776" y="7153"/>
                  </a:lnTo>
                  <a:cubicBezTo>
                    <a:pt x="17776" y="7537"/>
                    <a:pt x="17776" y="7925"/>
                    <a:pt x="17776" y="8310"/>
                  </a:cubicBezTo>
                  <a:cubicBezTo>
                    <a:pt x="17776" y="8806"/>
                    <a:pt x="17776" y="9302"/>
                    <a:pt x="18065" y="9798"/>
                  </a:cubicBezTo>
                  <a:cubicBezTo>
                    <a:pt x="18355" y="10294"/>
                    <a:pt x="18520" y="11658"/>
                    <a:pt x="18768" y="12692"/>
                  </a:cubicBezTo>
                  <a:cubicBezTo>
                    <a:pt x="19016" y="13725"/>
                    <a:pt x="19140" y="14056"/>
                    <a:pt x="19347" y="14758"/>
                  </a:cubicBezTo>
                  <a:cubicBezTo>
                    <a:pt x="20132" y="17569"/>
                    <a:pt x="21000" y="20628"/>
                    <a:pt x="21703" y="23563"/>
                  </a:cubicBezTo>
                  <a:cubicBezTo>
                    <a:pt x="21910" y="24348"/>
                    <a:pt x="22075" y="25051"/>
                    <a:pt x="22199" y="25795"/>
                  </a:cubicBezTo>
                  <a:cubicBezTo>
                    <a:pt x="22364" y="26519"/>
                    <a:pt x="22488" y="27250"/>
                    <a:pt x="22571" y="27986"/>
                  </a:cubicBezTo>
                  <a:cubicBezTo>
                    <a:pt x="22778" y="29354"/>
                    <a:pt x="22902" y="30735"/>
                    <a:pt x="22943" y="32120"/>
                  </a:cubicBezTo>
                  <a:cubicBezTo>
                    <a:pt x="22943" y="42867"/>
                    <a:pt x="10211" y="45761"/>
                    <a:pt x="10211" y="52788"/>
                  </a:cubicBezTo>
                  <a:cubicBezTo>
                    <a:pt x="10211" y="58079"/>
                    <a:pt x="5582" y="61675"/>
                    <a:pt x="-82" y="67876"/>
                  </a:cubicBezTo>
                  <a:cubicBezTo>
                    <a:pt x="8517" y="74283"/>
                    <a:pt x="16784" y="80277"/>
                    <a:pt x="25506" y="80277"/>
                  </a:cubicBezTo>
                  <a:cubicBezTo>
                    <a:pt x="43776" y="80277"/>
                    <a:pt x="50886" y="60766"/>
                    <a:pt x="66511" y="54896"/>
                  </a:cubicBezTo>
                  <a:cubicBezTo>
                    <a:pt x="82136" y="49026"/>
                    <a:pt x="117272" y="56880"/>
                    <a:pt x="125788" y="49068"/>
                  </a:cubicBezTo>
                  <a:cubicBezTo>
                    <a:pt x="134303" y="41255"/>
                    <a:pt x="103425" y="31872"/>
                    <a:pt x="92388" y="22736"/>
                  </a:cubicBezTo>
                  <a:close/>
                  <a:moveTo>
                    <a:pt x="799238" y="223052"/>
                  </a:moveTo>
                  <a:cubicBezTo>
                    <a:pt x="792253" y="221316"/>
                    <a:pt x="802711" y="183080"/>
                    <a:pt x="799238" y="176135"/>
                  </a:cubicBezTo>
                  <a:cubicBezTo>
                    <a:pt x="795766" y="169191"/>
                    <a:pt x="786837" y="139635"/>
                    <a:pt x="797502" y="139635"/>
                  </a:cubicBezTo>
                  <a:cubicBezTo>
                    <a:pt x="797833" y="139677"/>
                    <a:pt x="798205" y="139677"/>
                    <a:pt x="798536" y="139635"/>
                  </a:cubicBezTo>
                  <a:cubicBezTo>
                    <a:pt x="798825" y="139573"/>
                    <a:pt x="799114" y="139474"/>
                    <a:pt x="799404" y="139346"/>
                  </a:cubicBezTo>
                  <a:lnTo>
                    <a:pt x="799404" y="139346"/>
                  </a:lnTo>
                  <a:cubicBezTo>
                    <a:pt x="799611" y="139218"/>
                    <a:pt x="799817" y="139065"/>
                    <a:pt x="800024" y="138891"/>
                  </a:cubicBezTo>
                  <a:cubicBezTo>
                    <a:pt x="800230" y="138705"/>
                    <a:pt x="800437" y="138499"/>
                    <a:pt x="800603" y="138271"/>
                  </a:cubicBezTo>
                  <a:lnTo>
                    <a:pt x="800892" y="137775"/>
                  </a:lnTo>
                  <a:lnTo>
                    <a:pt x="800892" y="137362"/>
                  </a:lnTo>
                  <a:lnTo>
                    <a:pt x="800892" y="136990"/>
                  </a:lnTo>
                  <a:lnTo>
                    <a:pt x="801140" y="136163"/>
                  </a:lnTo>
                  <a:cubicBezTo>
                    <a:pt x="801264" y="135593"/>
                    <a:pt x="801346" y="135010"/>
                    <a:pt x="801388" y="134427"/>
                  </a:cubicBezTo>
                  <a:cubicBezTo>
                    <a:pt x="802214" y="128061"/>
                    <a:pt x="800189" y="117893"/>
                    <a:pt x="808580" y="117149"/>
                  </a:cubicBezTo>
                  <a:cubicBezTo>
                    <a:pt x="808580" y="117149"/>
                    <a:pt x="808580" y="117149"/>
                    <a:pt x="808580" y="116901"/>
                  </a:cubicBezTo>
                  <a:cubicBezTo>
                    <a:pt x="808250" y="116032"/>
                    <a:pt x="807919" y="115206"/>
                    <a:pt x="807630" y="114379"/>
                  </a:cubicBezTo>
                  <a:cubicBezTo>
                    <a:pt x="807340" y="113552"/>
                    <a:pt x="806762" y="112147"/>
                    <a:pt x="806348" y="111072"/>
                  </a:cubicBezTo>
                  <a:lnTo>
                    <a:pt x="805604" y="109295"/>
                  </a:lnTo>
                  <a:cubicBezTo>
                    <a:pt x="805397" y="108799"/>
                    <a:pt x="805150" y="108302"/>
                    <a:pt x="804943" y="107848"/>
                  </a:cubicBezTo>
                  <a:cubicBezTo>
                    <a:pt x="804736" y="107393"/>
                    <a:pt x="804529" y="106938"/>
                    <a:pt x="804281" y="106484"/>
                  </a:cubicBezTo>
                  <a:lnTo>
                    <a:pt x="803785" y="105533"/>
                  </a:lnTo>
                  <a:cubicBezTo>
                    <a:pt x="803620" y="105128"/>
                    <a:pt x="803413" y="104739"/>
                    <a:pt x="803165" y="104375"/>
                  </a:cubicBezTo>
                  <a:cubicBezTo>
                    <a:pt x="803000" y="104012"/>
                    <a:pt x="802793" y="103669"/>
                    <a:pt x="802545" y="103342"/>
                  </a:cubicBezTo>
                  <a:lnTo>
                    <a:pt x="802132" y="102763"/>
                  </a:lnTo>
                  <a:cubicBezTo>
                    <a:pt x="801718" y="102073"/>
                    <a:pt x="801181" y="101457"/>
                    <a:pt x="800561" y="100945"/>
                  </a:cubicBezTo>
                  <a:cubicBezTo>
                    <a:pt x="794071" y="95778"/>
                    <a:pt x="774519" y="106153"/>
                    <a:pt x="766748" y="86642"/>
                  </a:cubicBezTo>
                  <a:cubicBezTo>
                    <a:pt x="766045" y="84947"/>
                    <a:pt x="765508" y="83377"/>
                    <a:pt x="765012" y="81889"/>
                  </a:cubicBezTo>
                  <a:cubicBezTo>
                    <a:pt x="764764" y="81103"/>
                    <a:pt x="764557" y="80318"/>
                    <a:pt x="764309" y="79574"/>
                  </a:cubicBezTo>
                  <a:lnTo>
                    <a:pt x="764061" y="78623"/>
                  </a:lnTo>
                  <a:cubicBezTo>
                    <a:pt x="764061" y="78127"/>
                    <a:pt x="764061" y="77714"/>
                    <a:pt x="763772" y="77259"/>
                  </a:cubicBezTo>
                  <a:cubicBezTo>
                    <a:pt x="763648" y="76829"/>
                    <a:pt x="763524" y="76387"/>
                    <a:pt x="763482" y="75936"/>
                  </a:cubicBezTo>
                  <a:cubicBezTo>
                    <a:pt x="763482" y="75358"/>
                    <a:pt x="763482" y="74779"/>
                    <a:pt x="763152" y="74200"/>
                  </a:cubicBezTo>
                  <a:lnTo>
                    <a:pt x="763152" y="74200"/>
                  </a:lnTo>
                  <a:cubicBezTo>
                    <a:pt x="761829" y="65933"/>
                    <a:pt x="763359" y="61303"/>
                    <a:pt x="757034" y="51796"/>
                  </a:cubicBezTo>
                  <a:cubicBezTo>
                    <a:pt x="756621" y="51134"/>
                    <a:pt x="756166" y="50514"/>
                    <a:pt x="755670" y="49812"/>
                  </a:cubicBezTo>
                  <a:cubicBezTo>
                    <a:pt x="755174" y="49109"/>
                    <a:pt x="755215" y="49233"/>
                    <a:pt x="755009" y="48902"/>
                  </a:cubicBezTo>
                  <a:cubicBezTo>
                    <a:pt x="743310" y="33360"/>
                    <a:pt x="738102" y="17693"/>
                    <a:pt x="723800" y="24100"/>
                  </a:cubicBezTo>
                  <a:cubicBezTo>
                    <a:pt x="717144" y="27118"/>
                    <a:pt x="698088" y="27035"/>
                    <a:pt x="677792" y="25506"/>
                  </a:cubicBezTo>
                  <a:cubicBezTo>
                    <a:pt x="656669" y="44769"/>
                    <a:pt x="610332" y="57955"/>
                    <a:pt x="596194" y="52746"/>
                  </a:cubicBezTo>
                  <a:cubicBezTo>
                    <a:pt x="578627" y="46298"/>
                    <a:pt x="544814" y="54731"/>
                    <a:pt x="519433" y="54731"/>
                  </a:cubicBezTo>
                  <a:cubicBezTo>
                    <a:pt x="494053" y="54731"/>
                    <a:pt x="486860" y="36501"/>
                    <a:pt x="467350" y="37824"/>
                  </a:cubicBezTo>
                  <a:cubicBezTo>
                    <a:pt x="447838" y="39147"/>
                    <a:pt x="447838" y="20215"/>
                    <a:pt x="428328" y="20215"/>
                  </a:cubicBezTo>
                  <a:cubicBezTo>
                    <a:pt x="408817" y="20215"/>
                    <a:pt x="423740" y="10460"/>
                    <a:pt x="362603" y="2647"/>
                  </a:cubicBezTo>
                  <a:cubicBezTo>
                    <a:pt x="301467" y="-5166"/>
                    <a:pt x="248680" y="26705"/>
                    <a:pt x="229170" y="43611"/>
                  </a:cubicBezTo>
                  <a:cubicBezTo>
                    <a:pt x="209659" y="60518"/>
                    <a:pt x="139387" y="44273"/>
                    <a:pt x="132856" y="48820"/>
                  </a:cubicBezTo>
                  <a:cubicBezTo>
                    <a:pt x="126325" y="53367"/>
                    <a:pt x="134137" y="73621"/>
                    <a:pt x="110741" y="82674"/>
                  </a:cubicBezTo>
                  <a:cubicBezTo>
                    <a:pt x="87345" y="91727"/>
                    <a:pt x="35881" y="82674"/>
                    <a:pt x="18313" y="90528"/>
                  </a:cubicBezTo>
                  <a:cubicBezTo>
                    <a:pt x="746" y="98382"/>
                    <a:pt x="-5745" y="124341"/>
                    <a:pt x="9219" y="123060"/>
                  </a:cubicBezTo>
                  <a:cubicBezTo>
                    <a:pt x="24183" y="121778"/>
                    <a:pt x="31995" y="128929"/>
                    <a:pt x="27449" y="135460"/>
                  </a:cubicBezTo>
                  <a:cubicBezTo>
                    <a:pt x="22902" y="141992"/>
                    <a:pt x="39849" y="160262"/>
                    <a:pt x="31334" y="167992"/>
                  </a:cubicBezTo>
                  <a:cubicBezTo>
                    <a:pt x="23191" y="175536"/>
                    <a:pt x="22736" y="188247"/>
                    <a:pt x="30259" y="196382"/>
                  </a:cubicBezTo>
                  <a:cubicBezTo>
                    <a:pt x="31003" y="197180"/>
                    <a:pt x="31789" y="197915"/>
                    <a:pt x="32657" y="198581"/>
                  </a:cubicBezTo>
                  <a:cubicBezTo>
                    <a:pt x="43074" y="206393"/>
                    <a:pt x="45058" y="220696"/>
                    <a:pt x="32657" y="222639"/>
                  </a:cubicBezTo>
                  <a:cubicBezTo>
                    <a:pt x="20256" y="224581"/>
                    <a:pt x="54110" y="238925"/>
                    <a:pt x="54772" y="245415"/>
                  </a:cubicBezTo>
                  <a:cubicBezTo>
                    <a:pt x="55433" y="251905"/>
                    <a:pt x="83418" y="255212"/>
                    <a:pt x="83418" y="262983"/>
                  </a:cubicBezTo>
                  <a:cubicBezTo>
                    <a:pt x="83418" y="270754"/>
                    <a:pt x="91685" y="273441"/>
                    <a:pt x="105533" y="269555"/>
                  </a:cubicBezTo>
                  <a:cubicBezTo>
                    <a:pt x="119380" y="265670"/>
                    <a:pt x="124423" y="284478"/>
                    <a:pt x="132856" y="297499"/>
                  </a:cubicBezTo>
                  <a:cubicBezTo>
                    <a:pt x="141289" y="310520"/>
                    <a:pt x="189487" y="301384"/>
                    <a:pt x="189487" y="287082"/>
                  </a:cubicBezTo>
                  <a:cubicBezTo>
                    <a:pt x="189487" y="272780"/>
                    <a:pt x="203748" y="268853"/>
                    <a:pt x="225243" y="270795"/>
                  </a:cubicBezTo>
                  <a:cubicBezTo>
                    <a:pt x="246738" y="272738"/>
                    <a:pt x="274846" y="302046"/>
                    <a:pt x="285139" y="305973"/>
                  </a:cubicBezTo>
                  <a:cubicBezTo>
                    <a:pt x="295432" y="309900"/>
                    <a:pt x="317009" y="298160"/>
                    <a:pt x="330609" y="298160"/>
                  </a:cubicBezTo>
                  <a:cubicBezTo>
                    <a:pt x="344209" y="298160"/>
                    <a:pt x="363678" y="276665"/>
                    <a:pt x="371615" y="272077"/>
                  </a:cubicBezTo>
                  <a:cubicBezTo>
                    <a:pt x="379551" y="267489"/>
                    <a:pt x="393068" y="287082"/>
                    <a:pt x="405469" y="280551"/>
                  </a:cubicBezTo>
                  <a:cubicBezTo>
                    <a:pt x="417870" y="274020"/>
                    <a:pt x="431469" y="266868"/>
                    <a:pt x="439282" y="271457"/>
                  </a:cubicBezTo>
                  <a:cubicBezTo>
                    <a:pt x="447095" y="276045"/>
                    <a:pt x="420391" y="296259"/>
                    <a:pt x="427584" y="306593"/>
                  </a:cubicBezTo>
                  <a:cubicBezTo>
                    <a:pt x="430023" y="311218"/>
                    <a:pt x="430353" y="316650"/>
                    <a:pt x="428576" y="321557"/>
                  </a:cubicBezTo>
                  <a:cubicBezTo>
                    <a:pt x="455568" y="317836"/>
                    <a:pt x="453005" y="299152"/>
                    <a:pt x="454659" y="290968"/>
                  </a:cubicBezTo>
                  <a:cubicBezTo>
                    <a:pt x="456313" y="282783"/>
                    <a:pt x="463340" y="273606"/>
                    <a:pt x="472021" y="280551"/>
                  </a:cubicBezTo>
                  <a:cubicBezTo>
                    <a:pt x="480701" y="287495"/>
                    <a:pt x="492689" y="289232"/>
                    <a:pt x="511992" y="280551"/>
                  </a:cubicBezTo>
                  <a:cubicBezTo>
                    <a:pt x="531297" y="271870"/>
                    <a:pt x="532661" y="266662"/>
                    <a:pt x="539812" y="275342"/>
                  </a:cubicBezTo>
                  <a:cubicBezTo>
                    <a:pt x="546963" y="284023"/>
                    <a:pt x="562382" y="277079"/>
                    <a:pt x="590201" y="277079"/>
                  </a:cubicBezTo>
                  <a:cubicBezTo>
                    <a:pt x="618020" y="277079"/>
                    <a:pt x="623270" y="257981"/>
                    <a:pt x="649311" y="259717"/>
                  </a:cubicBezTo>
                  <a:cubicBezTo>
                    <a:pt x="665846" y="260573"/>
                    <a:pt x="682339" y="258200"/>
                    <a:pt x="697964" y="252731"/>
                  </a:cubicBezTo>
                  <a:lnTo>
                    <a:pt x="714499" y="257733"/>
                  </a:lnTo>
                  <a:cubicBezTo>
                    <a:pt x="721237" y="251491"/>
                    <a:pt x="720782" y="244506"/>
                    <a:pt x="734092" y="242811"/>
                  </a:cubicBezTo>
                  <a:cubicBezTo>
                    <a:pt x="754760" y="240248"/>
                    <a:pt x="762738" y="255832"/>
                    <a:pt x="773155" y="250623"/>
                  </a:cubicBezTo>
                  <a:cubicBezTo>
                    <a:pt x="774312" y="250119"/>
                    <a:pt x="775635" y="249974"/>
                    <a:pt x="776876" y="250210"/>
                  </a:cubicBezTo>
                  <a:cubicBezTo>
                    <a:pt x="777744" y="250301"/>
                    <a:pt x="778611" y="250483"/>
                    <a:pt x="779439" y="250747"/>
                  </a:cubicBezTo>
                  <a:lnTo>
                    <a:pt x="779439" y="250747"/>
                  </a:lnTo>
                  <a:lnTo>
                    <a:pt x="780927" y="251243"/>
                  </a:lnTo>
                  <a:lnTo>
                    <a:pt x="782415" y="251863"/>
                  </a:lnTo>
                  <a:lnTo>
                    <a:pt x="782415" y="251863"/>
                  </a:lnTo>
                  <a:lnTo>
                    <a:pt x="783861" y="252525"/>
                  </a:lnTo>
                  <a:lnTo>
                    <a:pt x="785473" y="253352"/>
                  </a:lnTo>
                  <a:cubicBezTo>
                    <a:pt x="786052" y="253600"/>
                    <a:pt x="786590" y="253930"/>
                    <a:pt x="787168" y="254220"/>
                  </a:cubicBezTo>
                  <a:lnTo>
                    <a:pt x="792170" y="257030"/>
                  </a:lnTo>
                  <a:cubicBezTo>
                    <a:pt x="793038" y="257485"/>
                    <a:pt x="793865" y="257981"/>
                    <a:pt x="794691" y="258477"/>
                  </a:cubicBezTo>
                  <a:lnTo>
                    <a:pt x="796055" y="259221"/>
                  </a:lnTo>
                  <a:lnTo>
                    <a:pt x="797502" y="260048"/>
                  </a:lnTo>
                  <a:cubicBezTo>
                    <a:pt x="801718" y="262739"/>
                    <a:pt x="806431" y="264603"/>
                    <a:pt x="811350" y="265546"/>
                  </a:cubicBezTo>
                  <a:lnTo>
                    <a:pt x="813127" y="265546"/>
                  </a:lnTo>
                  <a:lnTo>
                    <a:pt x="813830" y="265546"/>
                  </a:lnTo>
                  <a:cubicBezTo>
                    <a:pt x="814161" y="265500"/>
                    <a:pt x="814450" y="265417"/>
                    <a:pt x="814739" y="265298"/>
                  </a:cubicBezTo>
                  <a:cubicBezTo>
                    <a:pt x="815112" y="265190"/>
                    <a:pt x="815484" y="265025"/>
                    <a:pt x="815814" y="264802"/>
                  </a:cubicBezTo>
                  <a:lnTo>
                    <a:pt x="815814" y="264802"/>
                  </a:lnTo>
                  <a:lnTo>
                    <a:pt x="816558" y="264182"/>
                  </a:lnTo>
                  <a:lnTo>
                    <a:pt x="817013" y="263727"/>
                  </a:lnTo>
                  <a:lnTo>
                    <a:pt x="817385" y="263190"/>
                  </a:lnTo>
                  <a:cubicBezTo>
                    <a:pt x="817675" y="262805"/>
                    <a:pt x="817881" y="262388"/>
                    <a:pt x="818046" y="261949"/>
                  </a:cubicBezTo>
                  <a:cubicBezTo>
                    <a:pt x="818294" y="261462"/>
                    <a:pt x="818501" y="260949"/>
                    <a:pt x="818625" y="260420"/>
                  </a:cubicBezTo>
                  <a:cubicBezTo>
                    <a:pt x="818625" y="259841"/>
                    <a:pt x="818914" y="259263"/>
                    <a:pt x="818997" y="258601"/>
                  </a:cubicBezTo>
                  <a:lnTo>
                    <a:pt x="818997" y="258601"/>
                  </a:lnTo>
                  <a:lnTo>
                    <a:pt x="818997" y="258105"/>
                  </a:lnTo>
                  <a:cubicBezTo>
                    <a:pt x="822097" y="252607"/>
                    <a:pt x="806348" y="224830"/>
                    <a:pt x="799404" y="223052"/>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28" name="Freeform: Shape 527">
              <a:extLst>
                <a:ext uri="{FF2B5EF4-FFF2-40B4-BE49-F238E27FC236}">
                  <a16:creationId xmlns:a16="http://schemas.microsoft.com/office/drawing/2014/main" id="{874D1A30-BF00-4892-A580-1B856D9CBEAE}"/>
                </a:ext>
              </a:extLst>
            </p:cNvPr>
            <p:cNvSpPr/>
            <p:nvPr/>
          </p:nvSpPr>
          <p:spPr>
            <a:xfrm>
              <a:off x="3838586" y="2047833"/>
              <a:ext cx="418441" cy="341391"/>
            </a:xfrm>
            <a:custGeom>
              <a:avLst/>
              <a:gdLst>
                <a:gd name="connsiteX0" fmla="*/ 4765 w 418441"/>
                <a:gd name="connsiteY0" fmla="*/ 68366 h 341391"/>
                <a:gd name="connsiteX1" fmla="*/ 3814 w 418441"/>
                <a:gd name="connsiteY1" fmla="*/ 114250 h 341391"/>
                <a:gd name="connsiteX2" fmla="*/ 6749 w 418441"/>
                <a:gd name="connsiteY2" fmla="*/ 131818 h 341391"/>
                <a:gd name="connsiteX3" fmla="*/ 16505 w 418441"/>
                <a:gd name="connsiteY3" fmla="*/ 153312 h 341391"/>
                <a:gd name="connsiteX4" fmla="*/ 22374 w 418441"/>
                <a:gd name="connsiteY4" fmla="*/ 176750 h 341391"/>
                <a:gd name="connsiteX5" fmla="*/ 33122 w 418441"/>
                <a:gd name="connsiteY5" fmla="*/ 211845 h 341391"/>
                <a:gd name="connsiteX6" fmla="*/ 34444 w 418441"/>
                <a:gd name="connsiteY6" fmla="*/ 231562 h 341391"/>
                <a:gd name="connsiteX7" fmla="*/ 59908 w 418441"/>
                <a:gd name="connsiteY7" fmla="*/ 246360 h 341391"/>
                <a:gd name="connsiteX8" fmla="*/ 88843 w 418441"/>
                <a:gd name="connsiteY8" fmla="*/ 266739 h 341391"/>
                <a:gd name="connsiteX9" fmla="*/ 112157 w 418441"/>
                <a:gd name="connsiteY9" fmla="*/ 276908 h 341391"/>
                <a:gd name="connsiteX10" fmla="*/ 136958 w 418441"/>
                <a:gd name="connsiteY10" fmla="*/ 272526 h 341391"/>
                <a:gd name="connsiteX11" fmla="*/ 148574 w 418441"/>
                <a:gd name="connsiteY11" fmla="*/ 288523 h 341391"/>
                <a:gd name="connsiteX12" fmla="*/ 177509 w 418441"/>
                <a:gd name="connsiteY12" fmla="*/ 295799 h 341391"/>
                <a:gd name="connsiteX13" fmla="*/ 197847 w 418441"/>
                <a:gd name="connsiteY13" fmla="*/ 321964 h 341391"/>
                <a:gd name="connsiteX14" fmla="*/ 224054 w 418441"/>
                <a:gd name="connsiteY14" fmla="*/ 319071 h 341391"/>
                <a:gd name="connsiteX15" fmla="*/ 261835 w 418441"/>
                <a:gd name="connsiteY15" fmla="*/ 323411 h 341391"/>
                <a:gd name="connsiteX16" fmla="*/ 295277 w 418441"/>
                <a:gd name="connsiteY16" fmla="*/ 326346 h 341391"/>
                <a:gd name="connsiteX17" fmla="*/ 333058 w 418441"/>
                <a:gd name="connsiteY17" fmla="*/ 335068 h 341391"/>
                <a:gd name="connsiteX18" fmla="*/ 358852 w 418441"/>
                <a:gd name="connsiteY18" fmla="*/ 341310 h 341391"/>
                <a:gd name="connsiteX19" fmla="*/ 357033 w 418441"/>
                <a:gd name="connsiteY19" fmla="*/ 312374 h 341391"/>
                <a:gd name="connsiteX20" fmla="*/ 397997 w 418441"/>
                <a:gd name="connsiteY20" fmla="*/ 270377 h 341391"/>
                <a:gd name="connsiteX21" fmla="*/ 417549 w 418441"/>
                <a:gd name="connsiteY21" fmla="*/ 254752 h 341391"/>
                <a:gd name="connsiteX22" fmla="*/ 399981 w 418441"/>
                <a:gd name="connsiteY22" fmla="*/ 211803 h 341391"/>
                <a:gd name="connsiteX23" fmla="*/ 397046 w 418441"/>
                <a:gd name="connsiteY23" fmla="*/ 172740 h 341391"/>
                <a:gd name="connsiteX24" fmla="*/ 382413 w 418441"/>
                <a:gd name="connsiteY24" fmla="*/ 150336 h 341391"/>
                <a:gd name="connsiteX25" fmla="*/ 407794 w 418441"/>
                <a:gd name="connsiteY25" fmla="*/ 127891 h 341391"/>
                <a:gd name="connsiteX26" fmla="*/ 405851 w 418441"/>
                <a:gd name="connsiteY26" fmla="*/ 89778 h 341391"/>
                <a:gd name="connsiteX27" fmla="*/ 398989 w 418441"/>
                <a:gd name="connsiteY27" fmla="*/ 56709 h 341391"/>
                <a:gd name="connsiteX28" fmla="*/ 364845 w 418441"/>
                <a:gd name="connsiteY28" fmla="*/ 32321 h 341391"/>
                <a:gd name="connsiteX29" fmla="*/ 363192 w 418441"/>
                <a:gd name="connsiteY29" fmla="*/ 30254 h 341391"/>
                <a:gd name="connsiteX30" fmla="*/ 248773 w 418441"/>
                <a:gd name="connsiteY30" fmla="*/ 25459 h 341391"/>
                <a:gd name="connsiteX31" fmla="*/ 226493 w 418441"/>
                <a:gd name="connsiteY31" fmla="*/ 17192 h 341391"/>
                <a:gd name="connsiteX32" fmla="*/ 202435 w 418441"/>
                <a:gd name="connsiteY32" fmla="*/ 29593 h 341391"/>
                <a:gd name="connsiteX33" fmla="*/ 181767 w 418441"/>
                <a:gd name="connsiteY33" fmla="*/ 2270 h 341391"/>
                <a:gd name="connsiteX34" fmla="*/ 85412 w 418441"/>
                <a:gd name="connsiteY34" fmla="*/ 29593 h 341391"/>
                <a:gd name="connsiteX35" fmla="*/ 17124 w 418441"/>
                <a:gd name="connsiteY35" fmla="*/ 53031 h 341391"/>
                <a:gd name="connsiteX36" fmla="*/ 4724 w 418441"/>
                <a:gd name="connsiteY36" fmla="*/ 62993 h 341391"/>
                <a:gd name="connsiteX37" fmla="*/ 4765 w 418441"/>
                <a:gd name="connsiteY37" fmla="*/ 68366 h 34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8441" h="341391">
                  <a:moveTo>
                    <a:pt x="4765" y="68366"/>
                  </a:moveTo>
                  <a:cubicBezTo>
                    <a:pt x="7700" y="76179"/>
                    <a:pt x="10676" y="103502"/>
                    <a:pt x="3814" y="114250"/>
                  </a:cubicBezTo>
                  <a:cubicBezTo>
                    <a:pt x="-3048" y="124997"/>
                    <a:pt x="-71" y="127932"/>
                    <a:pt x="6749" y="131818"/>
                  </a:cubicBezTo>
                  <a:cubicBezTo>
                    <a:pt x="13570" y="135703"/>
                    <a:pt x="16505" y="145458"/>
                    <a:pt x="16505" y="153312"/>
                  </a:cubicBezTo>
                  <a:cubicBezTo>
                    <a:pt x="16505" y="161166"/>
                    <a:pt x="21382" y="160133"/>
                    <a:pt x="22374" y="176750"/>
                  </a:cubicBezTo>
                  <a:cubicBezTo>
                    <a:pt x="23366" y="193367"/>
                    <a:pt x="27252" y="205024"/>
                    <a:pt x="33122" y="211845"/>
                  </a:cubicBezTo>
                  <a:cubicBezTo>
                    <a:pt x="37669" y="217218"/>
                    <a:pt x="36842" y="225403"/>
                    <a:pt x="34444" y="231562"/>
                  </a:cubicBezTo>
                  <a:cubicBezTo>
                    <a:pt x="42207" y="237647"/>
                    <a:pt x="50776" y="242624"/>
                    <a:pt x="59908" y="246360"/>
                  </a:cubicBezTo>
                  <a:cubicBezTo>
                    <a:pt x="80245" y="253636"/>
                    <a:pt x="87562" y="259423"/>
                    <a:pt x="88843" y="266739"/>
                  </a:cubicBezTo>
                  <a:cubicBezTo>
                    <a:pt x="90125" y="274056"/>
                    <a:pt x="107775" y="287077"/>
                    <a:pt x="112157" y="276908"/>
                  </a:cubicBezTo>
                  <a:cubicBezTo>
                    <a:pt x="116538" y="266739"/>
                    <a:pt x="128113" y="272526"/>
                    <a:pt x="136958" y="272526"/>
                  </a:cubicBezTo>
                  <a:cubicBezTo>
                    <a:pt x="145804" y="272526"/>
                    <a:pt x="147169" y="282695"/>
                    <a:pt x="148574" y="288523"/>
                  </a:cubicBezTo>
                  <a:cubicBezTo>
                    <a:pt x="149979" y="294352"/>
                    <a:pt x="170400" y="291458"/>
                    <a:pt x="177509" y="295799"/>
                  </a:cubicBezTo>
                  <a:cubicBezTo>
                    <a:pt x="184619" y="300139"/>
                    <a:pt x="187678" y="316136"/>
                    <a:pt x="197847" y="321964"/>
                  </a:cubicBezTo>
                  <a:cubicBezTo>
                    <a:pt x="208015" y="327793"/>
                    <a:pt x="216738" y="314689"/>
                    <a:pt x="224054" y="319071"/>
                  </a:cubicBezTo>
                  <a:cubicBezTo>
                    <a:pt x="231371" y="323453"/>
                    <a:pt x="250220" y="327752"/>
                    <a:pt x="261835" y="323411"/>
                  </a:cubicBezTo>
                  <a:cubicBezTo>
                    <a:pt x="273451" y="319071"/>
                    <a:pt x="280726" y="327545"/>
                    <a:pt x="295277" y="326346"/>
                  </a:cubicBezTo>
                  <a:cubicBezTo>
                    <a:pt x="309827" y="325147"/>
                    <a:pt x="328717" y="330686"/>
                    <a:pt x="333058" y="335068"/>
                  </a:cubicBezTo>
                  <a:cubicBezTo>
                    <a:pt x="335373" y="337342"/>
                    <a:pt x="347650" y="339615"/>
                    <a:pt x="358852" y="341310"/>
                  </a:cubicBezTo>
                  <a:cubicBezTo>
                    <a:pt x="361745" y="335316"/>
                    <a:pt x="356123" y="316921"/>
                    <a:pt x="357033" y="312374"/>
                  </a:cubicBezTo>
                  <a:cubicBezTo>
                    <a:pt x="357942" y="307827"/>
                    <a:pt x="392127" y="277239"/>
                    <a:pt x="397997" y="270377"/>
                  </a:cubicBezTo>
                  <a:cubicBezTo>
                    <a:pt x="403867" y="263515"/>
                    <a:pt x="412671" y="263556"/>
                    <a:pt x="417549" y="254752"/>
                  </a:cubicBezTo>
                  <a:cubicBezTo>
                    <a:pt x="422427" y="245947"/>
                    <a:pt x="403867" y="217549"/>
                    <a:pt x="399981" y="211803"/>
                  </a:cubicBezTo>
                  <a:cubicBezTo>
                    <a:pt x="396096" y="206057"/>
                    <a:pt x="394111" y="182537"/>
                    <a:pt x="397046" y="172740"/>
                  </a:cubicBezTo>
                  <a:cubicBezTo>
                    <a:pt x="399981" y="162944"/>
                    <a:pt x="382413" y="157157"/>
                    <a:pt x="382413" y="150336"/>
                  </a:cubicBezTo>
                  <a:cubicBezTo>
                    <a:pt x="382413" y="143516"/>
                    <a:pt x="398948" y="131776"/>
                    <a:pt x="407794" y="127891"/>
                  </a:cubicBezTo>
                  <a:cubicBezTo>
                    <a:pt x="416640" y="124005"/>
                    <a:pt x="413622" y="96640"/>
                    <a:pt x="405851" y="89778"/>
                  </a:cubicBezTo>
                  <a:cubicBezTo>
                    <a:pt x="397005" y="81209"/>
                    <a:pt x="394277" y="68098"/>
                    <a:pt x="398989" y="56709"/>
                  </a:cubicBezTo>
                  <a:cubicBezTo>
                    <a:pt x="403867" y="43027"/>
                    <a:pt x="369723" y="32321"/>
                    <a:pt x="364845" y="32321"/>
                  </a:cubicBezTo>
                  <a:cubicBezTo>
                    <a:pt x="364019" y="32321"/>
                    <a:pt x="363523" y="31412"/>
                    <a:pt x="363192" y="30254"/>
                  </a:cubicBezTo>
                  <a:cubicBezTo>
                    <a:pt x="332727" y="35917"/>
                    <a:pt x="254684" y="27774"/>
                    <a:pt x="248773" y="25459"/>
                  </a:cubicBezTo>
                  <a:cubicBezTo>
                    <a:pt x="244888" y="23888"/>
                    <a:pt x="235008" y="20334"/>
                    <a:pt x="226493" y="17192"/>
                  </a:cubicBezTo>
                  <a:cubicBezTo>
                    <a:pt x="221268" y="25331"/>
                    <a:pt x="212095" y="30060"/>
                    <a:pt x="202435" y="29593"/>
                  </a:cubicBezTo>
                  <a:cubicBezTo>
                    <a:pt x="183586" y="29593"/>
                    <a:pt x="182263" y="10743"/>
                    <a:pt x="181767" y="2270"/>
                  </a:cubicBezTo>
                  <a:cubicBezTo>
                    <a:pt x="181271" y="-6204"/>
                    <a:pt x="105626" y="9462"/>
                    <a:pt x="85412" y="29593"/>
                  </a:cubicBezTo>
                  <a:cubicBezTo>
                    <a:pt x="65199" y="49724"/>
                    <a:pt x="18406" y="41994"/>
                    <a:pt x="17124" y="53031"/>
                  </a:cubicBezTo>
                  <a:cubicBezTo>
                    <a:pt x="16174" y="61050"/>
                    <a:pt x="9105" y="65225"/>
                    <a:pt x="4724" y="62993"/>
                  </a:cubicBezTo>
                  <a:cubicBezTo>
                    <a:pt x="4269" y="64758"/>
                    <a:pt x="4281" y="66610"/>
                    <a:pt x="4765" y="68366"/>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29" name="Freeform: Shape 528">
              <a:extLst>
                <a:ext uri="{FF2B5EF4-FFF2-40B4-BE49-F238E27FC236}">
                  <a16:creationId xmlns:a16="http://schemas.microsoft.com/office/drawing/2014/main" id="{909DF40F-7DCD-43D4-9610-59E2231A420F}"/>
                </a:ext>
              </a:extLst>
            </p:cNvPr>
            <p:cNvSpPr/>
            <p:nvPr/>
          </p:nvSpPr>
          <p:spPr>
            <a:xfrm>
              <a:off x="3899228" y="2609060"/>
              <a:ext cx="156423" cy="148759"/>
            </a:xfrm>
            <a:custGeom>
              <a:avLst/>
              <a:gdLst>
                <a:gd name="connsiteX0" fmla="*/ 116744 w 156423"/>
                <a:gd name="connsiteY0" fmla="*/ 135203 h 148759"/>
                <a:gd name="connsiteX1" fmla="*/ 149813 w 156423"/>
                <a:gd name="connsiteY1" fmla="*/ 86178 h 148759"/>
                <a:gd name="connsiteX2" fmla="*/ 155352 w 156423"/>
                <a:gd name="connsiteY2" fmla="*/ 27439 h 148759"/>
                <a:gd name="connsiteX3" fmla="*/ 115628 w 156423"/>
                <a:gd name="connsiteY3" fmla="*/ 7350 h 148759"/>
                <a:gd name="connsiteX4" fmla="*/ 47588 w 156423"/>
                <a:gd name="connsiteY4" fmla="*/ 529 h 148759"/>
                <a:gd name="connsiteX5" fmla="*/ 19438 w 156423"/>
                <a:gd name="connsiteY5" fmla="*/ 6399 h 148759"/>
                <a:gd name="connsiteX6" fmla="*/ 2164 w 156423"/>
                <a:gd name="connsiteY6" fmla="*/ 9433 h 148759"/>
                <a:gd name="connsiteX7" fmla="*/ 10 w 156423"/>
                <a:gd name="connsiteY7" fmla="*/ 18055 h 148759"/>
                <a:gd name="connsiteX8" fmla="*/ 20389 w 156423"/>
                <a:gd name="connsiteY8" fmla="*/ 48148 h 148759"/>
                <a:gd name="connsiteX9" fmla="*/ 56352 w 156423"/>
                <a:gd name="connsiteY9" fmla="*/ 91882 h 148759"/>
                <a:gd name="connsiteX10" fmla="*/ 92149 w 156423"/>
                <a:gd name="connsiteY10" fmla="*/ 132144 h 148759"/>
                <a:gd name="connsiteX11" fmla="*/ 114760 w 156423"/>
                <a:gd name="connsiteY11" fmla="*/ 148678 h 148759"/>
                <a:gd name="connsiteX12" fmla="*/ 116744 w 156423"/>
                <a:gd name="connsiteY12" fmla="*/ 135203 h 14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423" h="148759">
                  <a:moveTo>
                    <a:pt x="116744" y="135203"/>
                  </a:moveTo>
                  <a:cubicBezTo>
                    <a:pt x="115049" y="126439"/>
                    <a:pt x="143034" y="86178"/>
                    <a:pt x="149813" y="86178"/>
                  </a:cubicBezTo>
                  <a:cubicBezTo>
                    <a:pt x="155641" y="86178"/>
                    <a:pt x="157791" y="47528"/>
                    <a:pt x="155352" y="27439"/>
                  </a:cubicBezTo>
                  <a:cubicBezTo>
                    <a:pt x="143191" y="18791"/>
                    <a:pt x="129802" y="12021"/>
                    <a:pt x="115628" y="7350"/>
                  </a:cubicBezTo>
                  <a:cubicBezTo>
                    <a:pt x="115628" y="7350"/>
                    <a:pt x="57344" y="4456"/>
                    <a:pt x="47588" y="529"/>
                  </a:cubicBezTo>
                  <a:cubicBezTo>
                    <a:pt x="37833" y="-3398"/>
                    <a:pt x="28160" y="13178"/>
                    <a:pt x="19438" y="6399"/>
                  </a:cubicBezTo>
                  <a:cubicBezTo>
                    <a:pt x="13829" y="2468"/>
                    <a:pt x="6095" y="3828"/>
                    <a:pt x="2164" y="9433"/>
                  </a:cubicBezTo>
                  <a:cubicBezTo>
                    <a:pt x="407" y="11942"/>
                    <a:pt x="-362" y="15013"/>
                    <a:pt x="10" y="18055"/>
                  </a:cubicBezTo>
                  <a:cubicBezTo>
                    <a:pt x="1953" y="27770"/>
                    <a:pt x="20389" y="33598"/>
                    <a:pt x="20389" y="48148"/>
                  </a:cubicBezTo>
                  <a:cubicBezTo>
                    <a:pt x="20389" y="62699"/>
                    <a:pt x="57344" y="84111"/>
                    <a:pt x="56352" y="91882"/>
                  </a:cubicBezTo>
                  <a:cubicBezTo>
                    <a:pt x="55690" y="97339"/>
                    <a:pt x="78508" y="112178"/>
                    <a:pt x="92149" y="132144"/>
                  </a:cubicBezTo>
                  <a:cubicBezTo>
                    <a:pt x="99990" y="137228"/>
                    <a:pt x="107538" y="142751"/>
                    <a:pt x="114760" y="148678"/>
                  </a:cubicBezTo>
                  <a:cubicBezTo>
                    <a:pt x="116128" y="144321"/>
                    <a:pt x="116798" y="139770"/>
                    <a:pt x="116744" y="135203"/>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30" name="Freeform: Shape 529">
              <a:extLst>
                <a:ext uri="{FF2B5EF4-FFF2-40B4-BE49-F238E27FC236}">
                  <a16:creationId xmlns:a16="http://schemas.microsoft.com/office/drawing/2014/main" id="{A0B6FC59-2EEA-433D-BC8D-D60D9F513341}"/>
                </a:ext>
              </a:extLst>
            </p:cNvPr>
            <p:cNvSpPr/>
            <p:nvPr/>
          </p:nvSpPr>
          <p:spPr>
            <a:xfrm>
              <a:off x="3819458" y="2535967"/>
              <a:ext cx="235410" cy="205523"/>
            </a:xfrm>
            <a:custGeom>
              <a:avLst/>
              <a:gdLst>
                <a:gd name="connsiteX0" fmla="*/ 136328 w 235410"/>
                <a:gd name="connsiteY0" fmla="*/ 164975 h 205523"/>
                <a:gd name="connsiteX1" fmla="*/ 100366 w 235410"/>
                <a:gd name="connsiteY1" fmla="*/ 121241 h 205523"/>
                <a:gd name="connsiteX2" fmla="*/ 79987 w 235410"/>
                <a:gd name="connsiteY2" fmla="*/ 91148 h 205523"/>
                <a:gd name="connsiteX3" fmla="*/ 90792 w 235410"/>
                <a:gd name="connsiteY3" fmla="*/ 77338 h 205523"/>
                <a:gd name="connsiteX4" fmla="*/ 99415 w 235410"/>
                <a:gd name="connsiteY4" fmla="*/ 79491 h 205523"/>
                <a:gd name="connsiteX5" fmla="*/ 127565 w 235410"/>
                <a:gd name="connsiteY5" fmla="*/ 73621 h 205523"/>
                <a:gd name="connsiteX6" fmla="*/ 195604 w 235410"/>
                <a:gd name="connsiteY6" fmla="*/ 80442 h 205523"/>
                <a:gd name="connsiteX7" fmla="*/ 235329 w 235410"/>
                <a:gd name="connsiteY7" fmla="*/ 100531 h 205523"/>
                <a:gd name="connsiteX8" fmla="*/ 233262 w 235410"/>
                <a:gd name="connsiteY8" fmla="*/ 91065 h 205523"/>
                <a:gd name="connsiteX9" fmla="*/ 219290 w 235410"/>
                <a:gd name="connsiteY9" fmla="*/ 59608 h 205523"/>
                <a:gd name="connsiteX10" fmla="*/ 207799 w 235410"/>
                <a:gd name="connsiteY10" fmla="*/ 32947 h 205523"/>
                <a:gd name="connsiteX11" fmla="*/ 192628 w 235410"/>
                <a:gd name="connsiteY11" fmla="*/ 37370 h 205523"/>
                <a:gd name="connsiteX12" fmla="*/ 147530 w 235410"/>
                <a:gd name="connsiteY12" fmla="*/ 27201 h 205523"/>
                <a:gd name="connsiteX13" fmla="*/ 110948 w 235410"/>
                <a:gd name="connsiteY13" fmla="*/ -81 h 205523"/>
                <a:gd name="connsiteX14" fmla="*/ 84616 w 235410"/>
                <a:gd name="connsiteY14" fmla="*/ 17528 h 205523"/>
                <a:gd name="connsiteX15" fmla="*/ 73869 w 235410"/>
                <a:gd name="connsiteY15" fmla="*/ 39023 h 205523"/>
                <a:gd name="connsiteX16" fmla="*/ 58244 w 235410"/>
                <a:gd name="connsiteY16" fmla="*/ 58534 h 205523"/>
                <a:gd name="connsiteX17" fmla="*/ 30921 w 235410"/>
                <a:gd name="connsiteY17" fmla="*/ 57583 h 205523"/>
                <a:gd name="connsiteX18" fmla="*/ -82 w 235410"/>
                <a:gd name="connsiteY18" fmla="*/ 63535 h 205523"/>
                <a:gd name="connsiteX19" fmla="*/ 7814 w 235410"/>
                <a:gd name="connsiteY19" fmla="*/ 82302 h 205523"/>
                <a:gd name="connsiteX20" fmla="*/ 41668 w 235410"/>
                <a:gd name="connsiteY20" fmla="*/ 96646 h 205523"/>
                <a:gd name="connsiteX21" fmla="*/ 80689 w 235410"/>
                <a:gd name="connsiteY21" fmla="*/ 158650 h 205523"/>
                <a:gd name="connsiteX22" fmla="*/ 115825 w 235410"/>
                <a:gd name="connsiteY22" fmla="*/ 177541 h 205523"/>
                <a:gd name="connsiteX23" fmla="*/ 153607 w 235410"/>
                <a:gd name="connsiteY23" fmla="*/ 197713 h 205523"/>
                <a:gd name="connsiteX24" fmla="*/ 172125 w 235410"/>
                <a:gd name="connsiteY24" fmla="*/ 205443 h 205523"/>
                <a:gd name="connsiteX25" fmla="*/ 136328 w 235410"/>
                <a:gd name="connsiteY25" fmla="*/ 164975 h 20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5410" h="205523">
                  <a:moveTo>
                    <a:pt x="136328" y="164975"/>
                  </a:moveTo>
                  <a:cubicBezTo>
                    <a:pt x="137320" y="157203"/>
                    <a:pt x="100366" y="135833"/>
                    <a:pt x="100366" y="121241"/>
                  </a:cubicBezTo>
                  <a:cubicBezTo>
                    <a:pt x="100366" y="106649"/>
                    <a:pt x="81930" y="100862"/>
                    <a:pt x="79987" y="91148"/>
                  </a:cubicBezTo>
                  <a:cubicBezTo>
                    <a:pt x="79156" y="84348"/>
                    <a:pt x="83996" y="78164"/>
                    <a:pt x="90792" y="77338"/>
                  </a:cubicBezTo>
                  <a:cubicBezTo>
                    <a:pt x="93834" y="76965"/>
                    <a:pt x="96906" y="77730"/>
                    <a:pt x="99415" y="79491"/>
                  </a:cubicBezTo>
                  <a:cubicBezTo>
                    <a:pt x="108137" y="86270"/>
                    <a:pt x="117892" y="69777"/>
                    <a:pt x="127565" y="73621"/>
                  </a:cubicBezTo>
                  <a:cubicBezTo>
                    <a:pt x="137238" y="77466"/>
                    <a:pt x="195604" y="80442"/>
                    <a:pt x="195604" y="80442"/>
                  </a:cubicBezTo>
                  <a:cubicBezTo>
                    <a:pt x="209779" y="85113"/>
                    <a:pt x="223167" y="91884"/>
                    <a:pt x="235329" y="100531"/>
                  </a:cubicBezTo>
                  <a:cubicBezTo>
                    <a:pt x="235081" y="97295"/>
                    <a:pt x="234386" y="94112"/>
                    <a:pt x="233262" y="91065"/>
                  </a:cubicBezTo>
                  <a:cubicBezTo>
                    <a:pt x="228053" y="78664"/>
                    <a:pt x="233262" y="64858"/>
                    <a:pt x="219290" y="59608"/>
                  </a:cubicBezTo>
                  <a:cubicBezTo>
                    <a:pt x="212098" y="56880"/>
                    <a:pt x="209080" y="44438"/>
                    <a:pt x="207799" y="32947"/>
                  </a:cubicBezTo>
                  <a:cubicBezTo>
                    <a:pt x="201226" y="34972"/>
                    <a:pt x="195646" y="36625"/>
                    <a:pt x="192628" y="37370"/>
                  </a:cubicBezTo>
                  <a:cubicBezTo>
                    <a:pt x="180971" y="40304"/>
                    <a:pt x="156252" y="38816"/>
                    <a:pt x="147530" y="27201"/>
                  </a:cubicBezTo>
                  <a:cubicBezTo>
                    <a:pt x="141041" y="18520"/>
                    <a:pt x="120827" y="5830"/>
                    <a:pt x="110948" y="-81"/>
                  </a:cubicBezTo>
                  <a:cubicBezTo>
                    <a:pt x="106814" y="3474"/>
                    <a:pt x="91354" y="16742"/>
                    <a:pt x="84616" y="17528"/>
                  </a:cubicBezTo>
                  <a:cubicBezTo>
                    <a:pt x="76762" y="18520"/>
                    <a:pt x="81682" y="39023"/>
                    <a:pt x="73869" y="39023"/>
                  </a:cubicBezTo>
                  <a:cubicBezTo>
                    <a:pt x="66057" y="39023"/>
                    <a:pt x="60187" y="52705"/>
                    <a:pt x="58244" y="58534"/>
                  </a:cubicBezTo>
                  <a:cubicBezTo>
                    <a:pt x="56301" y="64362"/>
                    <a:pt x="38733" y="54648"/>
                    <a:pt x="30921" y="57583"/>
                  </a:cubicBezTo>
                  <a:cubicBezTo>
                    <a:pt x="20735" y="60282"/>
                    <a:pt x="10376" y="62270"/>
                    <a:pt x="-82" y="63535"/>
                  </a:cubicBezTo>
                  <a:cubicBezTo>
                    <a:pt x="1241" y="72464"/>
                    <a:pt x="745" y="82302"/>
                    <a:pt x="7814" y="82302"/>
                  </a:cubicBezTo>
                  <a:cubicBezTo>
                    <a:pt x="19553" y="82302"/>
                    <a:pt x="40883" y="81021"/>
                    <a:pt x="41668" y="96646"/>
                  </a:cubicBezTo>
                  <a:cubicBezTo>
                    <a:pt x="42453" y="112271"/>
                    <a:pt x="70314" y="146745"/>
                    <a:pt x="80689" y="158650"/>
                  </a:cubicBezTo>
                  <a:cubicBezTo>
                    <a:pt x="91065" y="170555"/>
                    <a:pt x="114544" y="167785"/>
                    <a:pt x="115825" y="177541"/>
                  </a:cubicBezTo>
                  <a:cubicBezTo>
                    <a:pt x="117107" y="187296"/>
                    <a:pt x="134055" y="196390"/>
                    <a:pt x="153607" y="197713"/>
                  </a:cubicBezTo>
                  <a:cubicBezTo>
                    <a:pt x="160287" y="198845"/>
                    <a:pt x="166619" y="201491"/>
                    <a:pt x="172125" y="205443"/>
                  </a:cubicBezTo>
                  <a:cubicBezTo>
                    <a:pt x="158484" y="185312"/>
                    <a:pt x="135501" y="170431"/>
                    <a:pt x="136328" y="164975"/>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31" name="Freeform: Shape 530">
              <a:extLst>
                <a:ext uri="{FF2B5EF4-FFF2-40B4-BE49-F238E27FC236}">
                  <a16:creationId xmlns:a16="http://schemas.microsoft.com/office/drawing/2014/main" id="{4311087D-F245-4B28-86A9-2948F6B76437}"/>
                </a:ext>
              </a:extLst>
            </p:cNvPr>
            <p:cNvSpPr/>
            <p:nvPr/>
          </p:nvSpPr>
          <p:spPr>
            <a:xfrm>
              <a:off x="4047717" y="2750833"/>
              <a:ext cx="79944" cy="161418"/>
            </a:xfrm>
            <a:custGeom>
              <a:avLst/>
              <a:gdLst>
                <a:gd name="connsiteX0" fmla="*/ 52581 w 79944"/>
                <a:gd name="connsiteY0" fmla="*/ 137486 h 161418"/>
                <a:gd name="connsiteX1" fmla="*/ 63287 w 79944"/>
                <a:gd name="connsiteY1" fmla="*/ 120951 h 161418"/>
                <a:gd name="connsiteX2" fmla="*/ 78912 w 79944"/>
                <a:gd name="connsiteY2" fmla="*/ 95612 h 161418"/>
                <a:gd name="connsiteX3" fmla="*/ 79863 w 79944"/>
                <a:gd name="connsiteY3" fmla="*/ 94372 h 161418"/>
                <a:gd name="connsiteX4" fmla="*/ 54400 w 79944"/>
                <a:gd name="connsiteY4" fmla="*/ 67049 h 161418"/>
                <a:gd name="connsiteX5" fmla="*/ 59153 w 79944"/>
                <a:gd name="connsiteY5" fmla="*/ 21372 h 161418"/>
                <a:gd name="connsiteX6" fmla="*/ 21042 w 79944"/>
                <a:gd name="connsiteY6" fmla="*/ -81 h 161418"/>
                <a:gd name="connsiteX7" fmla="*/ -82 w 79944"/>
                <a:gd name="connsiteY7" fmla="*/ 31417 h 161418"/>
                <a:gd name="connsiteX8" fmla="*/ 11865 w 79944"/>
                <a:gd name="connsiteY8" fmla="*/ 58823 h 161418"/>
                <a:gd name="connsiteX9" fmla="*/ 10583 w 79944"/>
                <a:gd name="connsiteY9" fmla="*/ 123886 h 161418"/>
                <a:gd name="connsiteX10" fmla="*/ 39891 w 79944"/>
                <a:gd name="connsiteY10" fmla="*/ 161337 h 161418"/>
                <a:gd name="connsiteX11" fmla="*/ 52581 w 79944"/>
                <a:gd name="connsiteY11" fmla="*/ 137486 h 16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944" h="161418">
                  <a:moveTo>
                    <a:pt x="52581" y="137486"/>
                  </a:moveTo>
                  <a:cubicBezTo>
                    <a:pt x="62336" y="135585"/>
                    <a:pt x="56466" y="127772"/>
                    <a:pt x="63287" y="120951"/>
                  </a:cubicBezTo>
                  <a:cubicBezTo>
                    <a:pt x="70145" y="113639"/>
                    <a:pt x="75456" y="105021"/>
                    <a:pt x="78912" y="95612"/>
                  </a:cubicBezTo>
                  <a:cubicBezTo>
                    <a:pt x="79061" y="95096"/>
                    <a:pt x="79400" y="94653"/>
                    <a:pt x="79863" y="94372"/>
                  </a:cubicBezTo>
                  <a:cubicBezTo>
                    <a:pt x="66594" y="84410"/>
                    <a:pt x="57335" y="77259"/>
                    <a:pt x="54400" y="67049"/>
                  </a:cubicBezTo>
                  <a:cubicBezTo>
                    <a:pt x="51465" y="56839"/>
                    <a:pt x="54400" y="36253"/>
                    <a:pt x="59153" y="21372"/>
                  </a:cubicBezTo>
                  <a:cubicBezTo>
                    <a:pt x="51589" y="15999"/>
                    <a:pt x="28316" y="-81"/>
                    <a:pt x="21042" y="-81"/>
                  </a:cubicBezTo>
                  <a:cubicBezTo>
                    <a:pt x="13766" y="-81"/>
                    <a:pt x="2647" y="15999"/>
                    <a:pt x="-82" y="31417"/>
                  </a:cubicBezTo>
                  <a:cubicBezTo>
                    <a:pt x="16990" y="40552"/>
                    <a:pt x="23687" y="47001"/>
                    <a:pt x="11865" y="58823"/>
                  </a:cubicBezTo>
                  <a:cubicBezTo>
                    <a:pt x="43" y="70645"/>
                    <a:pt x="-3058" y="112850"/>
                    <a:pt x="10583" y="123886"/>
                  </a:cubicBezTo>
                  <a:cubicBezTo>
                    <a:pt x="23563" y="134427"/>
                    <a:pt x="27118" y="155343"/>
                    <a:pt x="39891" y="161337"/>
                  </a:cubicBezTo>
                  <a:cubicBezTo>
                    <a:pt x="43652" y="150755"/>
                    <a:pt x="46132" y="138809"/>
                    <a:pt x="52581" y="137486"/>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32" name="Freeform: Shape 531">
              <a:extLst>
                <a:ext uri="{FF2B5EF4-FFF2-40B4-BE49-F238E27FC236}">
                  <a16:creationId xmlns:a16="http://schemas.microsoft.com/office/drawing/2014/main" id="{4CACC995-D08C-4186-886B-BA5F7E9C000B}"/>
                </a:ext>
              </a:extLst>
            </p:cNvPr>
            <p:cNvSpPr/>
            <p:nvPr/>
          </p:nvSpPr>
          <p:spPr>
            <a:xfrm>
              <a:off x="3641651" y="2394597"/>
              <a:ext cx="323682" cy="147281"/>
            </a:xfrm>
            <a:custGeom>
              <a:avLst/>
              <a:gdLst>
                <a:gd name="connsiteX0" fmla="*/ 272964 w 323682"/>
                <a:gd name="connsiteY0" fmla="*/ 13022 h 147281"/>
                <a:gd name="connsiteX1" fmla="*/ 232289 w 323682"/>
                <a:gd name="connsiteY1" fmla="*/ -81 h 147281"/>
                <a:gd name="connsiteX2" fmla="*/ 225014 w 323682"/>
                <a:gd name="connsiteY2" fmla="*/ 20256 h 147281"/>
                <a:gd name="connsiteX3" fmla="*/ 186695 w 323682"/>
                <a:gd name="connsiteY3" fmla="*/ 22612 h 147281"/>
                <a:gd name="connsiteX4" fmla="*/ 162844 w 323682"/>
                <a:gd name="connsiteY4" fmla="*/ 38858 h 147281"/>
                <a:gd name="connsiteX5" fmla="*/ 145276 w 323682"/>
                <a:gd name="connsiteY5" fmla="*/ 66181 h 147281"/>
                <a:gd name="connsiteX6" fmla="*/ 127708 w 323682"/>
                <a:gd name="connsiteY6" fmla="*/ 78871 h 147281"/>
                <a:gd name="connsiteX7" fmla="*/ 82817 w 323682"/>
                <a:gd name="connsiteY7" fmla="*/ 87634 h 147281"/>
                <a:gd name="connsiteX8" fmla="*/ 57436 w 323682"/>
                <a:gd name="connsiteY8" fmla="*/ 89619 h 147281"/>
                <a:gd name="connsiteX9" fmla="*/ 31064 w 323682"/>
                <a:gd name="connsiteY9" fmla="*/ 93504 h 147281"/>
                <a:gd name="connsiteX10" fmla="*/ 5684 w 323682"/>
                <a:gd name="connsiteY10" fmla="*/ 86684 h 147281"/>
                <a:gd name="connsiteX11" fmla="*/ 806 w 323682"/>
                <a:gd name="connsiteY11" fmla="*/ 110121 h 147281"/>
                <a:gd name="connsiteX12" fmla="*/ 23252 w 323682"/>
                <a:gd name="connsiteY12" fmla="*/ 121820 h 147281"/>
                <a:gd name="connsiteX13" fmla="*/ 50575 w 323682"/>
                <a:gd name="connsiteY13" fmla="*/ 127689 h 147281"/>
                <a:gd name="connsiteX14" fmla="*/ 77939 w 323682"/>
                <a:gd name="connsiteY14" fmla="*/ 118926 h 147281"/>
                <a:gd name="connsiteX15" fmla="*/ 113075 w 323682"/>
                <a:gd name="connsiteY15" fmla="*/ 114007 h 147281"/>
                <a:gd name="connsiteX16" fmla="*/ 121839 w 323682"/>
                <a:gd name="connsiteY16" fmla="*/ 132567 h 147281"/>
                <a:gd name="connsiteX17" fmla="*/ 161893 w 323682"/>
                <a:gd name="connsiteY17" fmla="*/ 138437 h 147281"/>
                <a:gd name="connsiteX18" fmla="*/ 210712 w 323682"/>
                <a:gd name="connsiteY18" fmla="*/ 147200 h 147281"/>
                <a:gd name="connsiteX19" fmla="*/ 248741 w 323682"/>
                <a:gd name="connsiteY19" fmla="*/ 133518 h 147281"/>
                <a:gd name="connsiteX20" fmla="*/ 278999 w 323682"/>
                <a:gd name="connsiteY20" fmla="*/ 123762 h 147281"/>
                <a:gd name="connsiteX21" fmla="*/ 278999 w 323682"/>
                <a:gd name="connsiteY21" fmla="*/ 123762 h 147281"/>
                <a:gd name="connsiteX22" fmla="*/ 286150 w 323682"/>
                <a:gd name="connsiteY22" fmla="*/ 113387 h 147281"/>
                <a:gd name="connsiteX23" fmla="*/ 293260 w 323682"/>
                <a:gd name="connsiteY23" fmla="*/ 94041 h 147281"/>
                <a:gd name="connsiteX24" fmla="*/ 298345 w 323682"/>
                <a:gd name="connsiteY24" fmla="*/ 76722 h 147281"/>
                <a:gd name="connsiteX25" fmla="*/ 317690 w 323682"/>
                <a:gd name="connsiteY25" fmla="*/ 65561 h 147281"/>
                <a:gd name="connsiteX26" fmla="*/ 323601 w 323682"/>
                <a:gd name="connsiteY26" fmla="*/ 53863 h 147281"/>
                <a:gd name="connsiteX27" fmla="*/ 306281 w 323682"/>
                <a:gd name="connsiteY27" fmla="*/ 17197 h 147281"/>
                <a:gd name="connsiteX28" fmla="*/ 272964 w 323682"/>
                <a:gd name="connsiteY28" fmla="*/ 13022 h 14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3682" h="147281">
                  <a:moveTo>
                    <a:pt x="272964" y="13022"/>
                  </a:moveTo>
                  <a:cubicBezTo>
                    <a:pt x="261390" y="-81"/>
                    <a:pt x="232289" y="-81"/>
                    <a:pt x="232289" y="-81"/>
                  </a:cubicBezTo>
                  <a:cubicBezTo>
                    <a:pt x="230739" y="6979"/>
                    <a:pt x="228296" y="13816"/>
                    <a:pt x="225014" y="20256"/>
                  </a:cubicBezTo>
                  <a:cubicBezTo>
                    <a:pt x="221376" y="26374"/>
                    <a:pt x="200212" y="26291"/>
                    <a:pt x="186695" y="22612"/>
                  </a:cubicBezTo>
                  <a:cubicBezTo>
                    <a:pt x="182851" y="27655"/>
                    <a:pt x="165283" y="31582"/>
                    <a:pt x="162844" y="38858"/>
                  </a:cubicBezTo>
                  <a:cubicBezTo>
                    <a:pt x="159909" y="47662"/>
                    <a:pt x="138456" y="42991"/>
                    <a:pt x="145276" y="66181"/>
                  </a:cubicBezTo>
                  <a:cubicBezTo>
                    <a:pt x="152097" y="89371"/>
                    <a:pt x="134570" y="81806"/>
                    <a:pt x="127708" y="78871"/>
                  </a:cubicBezTo>
                  <a:cubicBezTo>
                    <a:pt x="120846" y="75936"/>
                    <a:pt x="90506" y="79863"/>
                    <a:pt x="82817" y="87634"/>
                  </a:cubicBezTo>
                  <a:cubicBezTo>
                    <a:pt x="75815" y="94046"/>
                    <a:pt x="65348" y="94864"/>
                    <a:pt x="57436" y="89619"/>
                  </a:cubicBezTo>
                  <a:cubicBezTo>
                    <a:pt x="50575" y="85733"/>
                    <a:pt x="36768" y="83749"/>
                    <a:pt x="31064" y="93504"/>
                  </a:cubicBezTo>
                  <a:cubicBezTo>
                    <a:pt x="25360" y="103260"/>
                    <a:pt x="14529" y="85733"/>
                    <a:pt x="5684" y="86684"/>
                  </a:cubicBezTo>
                  <a:cubicBezTo>
                    <a:pt x="-3162" y="87634"/>
                    <a:pt x="806" y="106194"/>
                    <a:pt x="806" y="110121"/>
                  </a:cubicBezTo>
                  <a:cubicBezTo>
                    <a:pt x="806" y="114048"/>
                    <a:pt x="14488" y="125747"/>
                    <a:pt x="23252" y="121820"/>
                  </a:cubicBezTo>
                  <a:cubicBezTo>
                    <a:pt x="32015" y="117893"/>
                    <a:pt x="42762" y="122812"/>
                    <a:pt x="50575" y="127689"/>
                  </a:cubicBezTo>
                  <a:cubicBezTo>
                    <a:pt x="58387" y="132567"/>
                    <a:pt x="73020" y="123556"/>
                    <a:pt x="77939" y="118926"/>
                  </a:cubicBezTo>
                  <a:cubicBezTo>
                    <a:pt x="82858" y="114296"/>
                    <a:pt x="110140" y="114007"/>
                    <a:pt x="113075" y="114007"/>
                  </a:cubicBezTo>
                  <a:cubicBezTo>
                    <a:pt x="116010" y="114007"/>
                    <a:pt x="116961" y="129632"/>
                    <a:pt x="121839" y="132567"/>
                  </a:cubicBezTo>
                  <a:cubicBezTo>
                    <a:pt x="126716" y="135502"/>
                    <a:pt x="145276" y="137486"/>
                    <a:pt x="161893" y="138437"/>
                  </a:cubicBezTo>
                  <a:cubicBezTo>
                    <a:pt x="178511" y="139387"/>
                    <a:pt x="202858" y="147200"/>
                    <a:pt x="210712" y="147200"/>
                  </a:cubicBezTo>
                  <a:cubicBezTo>
                    <a:pt x="218566" y="147200"/>
                    <a:pt x="231380" y="133518"/>
                    <a:pt x="248741" y="133518"/>
                  </a:cubicBezTo>
                  <a:cubicBezTo>
                    <a:pt x="266102" y="133518"/>
                    <a:pt x="276064" y="122812"/>
                    <a:pt x="278999" y="123762"/>
                  </a:cubicBezTo>
                  <a:cubicBezTo>
                    <a:pt x="278999" y="123762"/>
                    <a:pt x="278999" y="123762"/>
                    <a:pt x="278999" y="123762"/>
                  </a:cubicBezTo>
                  <a:cubicBezTo>
                    <a:pt x="280281" y="118306"/>
                    <a:pt x="282347" y="113924"/>
                    <a:pt x="286150" y="113387"/>
                  </a:cubicBezTo>
                  <a:cubicBezTo>
                    <a:pt x="293260" y="112395"/>
                    <a:pt x="288176" y="100159"/>
                    <a:pt x="293260" y="94041"/>
                  </a:cubicBezTo>
                  <a:cubicBezTo>
                    <a:pt x="298345" y="87924"/>
                    <a:pt x="289127" y="75729"/>
                    <a:pt x="298345" y="76722"/>
                  </a:cubicBezTo>
                  <a:cubicBezTo>
                    <a:pt x="307562" y="77714"/>
                    <a:pt x="317690" y="78789"/>
                    <a:pt x="317690" y="65561"/>
                  </a:cubicBezTo>
                  <a:cubicBezTo>
                    <a:pt x="317963" y="61014"/>
                    <a:pt x="320104" y="56781"/>
                    <a:pt x="323601" y="53863"/>
                  </a:cubicBezTo>
                  <a:cubicBezTo>
                    <a:pt x="316305" y="42421"/>
                    <a:pt x="310485" y="30103"/>
                    <a:pt x="306281" y="17197"/>
                  </a:cubicBezTo>
                  <a:cubicBezTo>
                    <a:pt x="306281" y="17197"/>
                    <a:pt x="284662" y="26126"/>
                    <a:pt x="272964" y="13022"/>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33" name="Freeform: Shape 532">
              <a:extLst>
                <a:ext uri="{FF2B5EF4-FFF2-40B4-BE49-F238E27FC236}">
                  <a16:creationId xmlns:a16="http://schemas.microsoft.com/office/drawing/2014/main" id="{6FFAFB9F-526D-43D4-8588-3CCC37C7953F}"/>
                </a:ext>
              </a:extLst>
            </p:cNvPr>
            <p:cNvSpPr/>
            <p:nvPr/>
          </p:nvSpPr>
          <p:spPr>
            <a:xfrm>
              <a:off x="3920897" y="2415001"/>
              <a:ext cx="283984" cy="159923"/>
            </a:xfrm>
            <a:custGeom>
              <a:avLst/>
              <a:gdLst>
                <a:gd name="connsiteX0" fmla="*/ 276004 w 283984"/>
                <a:gd name="connsiteY0" fmla="*/ 29325 h 159923"/>
                <a:gd name="connsiteX1" fmla="*/ 265670 w 283984"/>
                <a:gd name="connsiteY1" fmla="*/ 23001 h 159923"/>
                <a:gd name="connsiteX2" fmla="*/ 237974 w 283984"/>
                <a:gd name="connsiteY2" fmla="*/ 13080 h 159923"/>
                <a:gd name="connsiteX3" fmla="*/ 197299 w 283984"/>
                <a:gd name="connsiteY3" fmla="*/ -23 h 159923"/>
                <a:gd name="connsiteX4" fmla="*/ 156583 w 283984"/>
                <a:gd name="connsiteY4" fmla="*/ 26184 h 159923"/>
                <a:gd name="connsiteX5" fmla="*/ 110038 w 283984"/>
                <a:gd name="connsiteY5" fmla="*/ 40693 h 159923"/>
                <a:gd name="connsiteX6" fmla="*/ 50473 w 283984"/>
                <a:gd name="connsiteY6" fmla="*/ 40693 h 159923"/>
                <a:gd name="connsiteX7" fmla="*/ 44520 w 283984"/>
                <a:gd name="connsiteY7" fmla="*/ 33748 h 159923"/>
                <a:gd name="connsiteX8" fmla="*/ 38609 w 283984"/>
                <a:gd name="connsiteY8" fmla="*/ 45447 h 159923"/>
                <a:gd name="connsiteX9" fmla="*/ 19264 w 283984"/>
                <a:gd name="connsiteY9" fmla="*/ 56607 h 159923"/>
                <a:gd name="connsiteX10" fmla="*/ 14180 w 283984"/>
                <a:gd name="connsiteY10" fmla="*/ 73927 h 159923"/>
                <a:gd name="connsiteX11" fmla="*/ 7070 w 283984"/>
                <a:gd name="connsiteY11" fmla="*/ 93273 h 159923"/>
                <a:gd name="connsiteX12" fmla="*/ -82 w 283984"/>
                <a:gd name="connsiteY12" fmla="*/ 103648 h 159923"/>
                <a:gd name="connsiteX13" fmla="*/ 10501 w 283984"/>
                <a:gd name="connsiteY13" fmla="*/ 120183 h 159923"/>
                <a:gd name="connsiteX14" fmla="*/ 9509 w 283984"/>
                <a:gd name="connsiteY14" fmla="*/ 121092 h 159923"/>
                <a:gd name="connsiteX15" fmla="*/ 46091 w 283984"/>
                <a:gd name="connsiteY15" fmla="*/ 148374 h 159923"/>
                <a:gd name="connsiteX16" fmla="*/ 91189 w 283984"/>
                <a:gd name="connsiteY16" fmla="*/ 158543 h 159923"/>
                <a:gd name="connsiteX17" fmla="*/ 152243 w 283984"/>
                <a:gd name="connsiteY17" fmla="*/ 139652 h 159923"/>
                <a:gd name="connsiteX18" fmla="*/ 171133 w 283984"/>
                <a:gd name="connsiteY18" fmla="*/ 145439 h 159923"/>
                <a:gd name="connsiteX19" fmla="*/ 183534 w 283984"/>
                <a:gd name="connsiteY19" fmla="*/ 147465 h 159923"/>
                <a:gd name="connsiteX20" fmla="*/ 209659 w 283984"/>
                <a:gd name="connsiteY20" fmla="*/ 128987 h 159923"/>
                <a:gd name="connsiteX21" fmla="*/ 249714 w 283984"/>
                <a:gd name="connsiteY21" fmla="*/ 62601 h 159923"/>
                <a:gd name="connsiteX22" fmla="*/ 279021 w 283984"/>
                <a:gd name="connsiteY22" fmla="*/ 44041 h 159923"/>
                <a:gd name="connsiteX23" fmla="*/ 276004 w 283984"/>
                <a:gd name="connsiteY23" fmla="*/ 29325 h 15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3984" h="159923">
                  <a:moveTo>
                    <a:pt x="276004" y="29325"/>
                  </a:moveTo>
                  <a:cubicBezTo>
                    <a:pt x="272188" y="27899"/>
                    <a:pt x="268679" y="25750"/>
                    <a:pt x="265670" y="23001"/>
                  </a:cubicBezTo>
                  <a:cubicBezTo>
                    <a:pt x="253269" y="20273"/>
                    <a:pt x="241612" y="16718"/>
                    <a:pt x="237974" y="13080"/>
                  </a:cubicBezTo>
                  <a:cubicBezTo>
                    <a:pt x="230740" y="5846"/>
                    <a:pt x="201681" y="1465"/>
                    <a:pt x="197299" y="-23"/>
                  </a:cubicBezTo>
                  <a:cubicBezTo>
                    <a:pt x="192918" y="-1512"/>
                    <a:pt x="165305" y="26184"/>
                    <a:pt x="156583" y="26184"/>
                  </a:cubicBezTo>
                  <a:cubicBezTo>
                    <a:pt x="147861" y="26184"/>
                    <a:pt x="110038" y="30317"/>
                    <a:pt x="110038" y="40693"/>
                  </a:cubicBezTo>
                  <a:cubicBezTo>
                    <a:pt x="110038" y="51068"/>
                    <a:pt x="63576" y="52350"/>
                    <a:pt x="50473" y="40693"/>
                  </a:cubicBezTo>
                  <a:cubicBezTo>
                    <a:pt x="48241" y="38601"/>
                    <a:pt x="46244" y="36274"/>
                    <a:pt x="44520" y="33748"/>
                  </a:cubicBezTo>
                  <a:cubicBezTo>
                    <a:pt x="41023" y="36667"/>
                    <a:pt x="38882" y="40900"/>
                    <a:pt x="38609" y="45447"/>
                  </a:cubicBezTo>
                  <a:cubicBezTo>
                    <a:pt x="38609" y="58674"/>
                    <a:pt x="28441" y="57848"/>
                    <a:pt x="19264" y="56607"/>
                  </a:cubicBezTo>
                  <a:cubicBezTo>
                    <a:pt x="10087" y="55367"/>
                    <a:pt x="19264" y="67851"/>
                    <a:pt x="14180" y="73927"/>
                  </a:cubicBezTo>
                  <a:cubicBezTo>
                    <a:pt x="9095" y="80004"/>
                    <a:pt x="14180" y="92281"/>
                    <a:pt x="7070" y="93273"/>
                  </a:cubicBezTo>
                  <a:cubicBezTo>
                    <a:pt x="3267" y="93810"/>
                    <a:pt x="1200" y="98192"/>
                    <a:pt x="-82" y="103648"/>
                  </a:cubicBezTo>
                  <a:cubicBezTo>
                    <a:pt x="2977" y="105095"/>
                    <a:pt x="10501" y="120183"/>
                    <a:pt x="10501" y="120183"/>
                  </a:cubicBezTo>
                  <a:lnTo>
                    <a:pt x="9509" y="121092"/>
                  </a:lnTo>
                  <a:cubicBezTo>
                    <a:pt x="19388" y="127003"/>
                    <a:pt x="39601" y="139693"/>
                    <a:pt x="46091" y="148374"/>
                  </a:cubicBezTo>
                  <a:cubicBezTo>
                    <a:pt x="54813" y="159989"/>
                    <a:pt x="79532" y="161477"/>
                    <a:pt x="91189" y="158543"/>
                  </a:cubicBezTo>
                  <a:cubicBezTo>
                    <a:pt x="102846" y="155608"/>
                    <a:pt x="152243" y="139652"/>
                    <a:pt x="152243" y="139652"/>
                  </a:cubicBezTo>
                  <a:cubicBezTo>
                    <a:pt x="158406" y="141988"/>
                    <a:pt x="164718" y="143922"/>
                    <a:pt x="171133" y="145439"/>
                  </a:cubicBezTo>
                  <a:cubicBezTo>
                    <a:pt x="172828" y="145811"/>
                    <a:pt x="177499" y="146555"/>
                    <a:pt x="183534" y="147465"/>
                  </a:cubicBezTo>
                  <a:cubicBezTo>
                    <a:pt x="187089" y="143786"/>
                    <a:pt x="198043" y="140644"/>
                    <a:pt x="209659" y="128987"/>
                  </a:cubicBezTo>
                  <a:cubicBezTo>
                    <a:pt x="223341" y="115305"/>
                    <a:pt x="243844" y="66487"/>
                    <a:pt x="249714" y="62601"/>
                  </a:cubicBezTo>
                  <a:cubicBezTo>
                    <a:pt x="255584" y="58715"/>
                    <a:pt x="271167" y="49911"/>
                    <a:pt x="279021" y="44041"/>
                  </a:cubicBezTo>
                  <a:cubicBezTo>
                    <a:pt x="286875" y="38171"/>
                    <a:pt x="284808" y="32136"/>
                    <a:pt x="276004" y="29325"/>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34" name="Freeform: Shape 533">
              <a:extLst>
                <a:ext uri="{FF2B5EF4-FFF2-40B4-BE49-F238E27FC236}">
                  <a16:creationId xmlns:a16="http://schemas.microsoft.com/office/drawing/2014/main" id="{63AB3B1F-773F-4DDF-97C7-3E26DBA32C7F}"/>
                </a:ext>
              </a:extLst>
            </p:cNvPr>
            <p:cNvSpPr/>
            <p:nvPr/>
          </p:nvSpPr>
          <p:spPr>
            <a:xfrm>
              <a:off x="3759455" y="2279434"/>
              <a:ext cx="271809" cy="141494"/>
            </a:xfrm>
            <a:custGeom>
              <a:avLst/>
              <a:gdLst>
                <a:gd name="connsiteX0" fmla="*/ 256971 w 271809"/>
                <a:gd name="connsiteY0" fmla="*/ 64197 h 141494"/>
                <a:gd name="connsiteX1" fmla="*/ 228035 w 271809"/>
                <a:gd name="connsiteY1" fmla="*/ 56922 h 141494"/>
                <a:gd name="connsiteX2" fmla="*/ 216172 w 271809"/>
                <a:gd name="connsiteY2" fmla="*/ 40883 h 141494"/>
                <a:gd name="connsiteX3" fmla="*/ 191370 w 271809"/>
                <a:gd name="connsiteY3" fmla="*/ 45265 h 141494"/>
                <a:gd name="connsiteX4" fmla="*/ 168056 w 271809"/>
                <a:gd name="connsiteY4" fmla="*/ 35096 h 141494"/>
                <a:gd name="connsiteX5" fmla="*/ 139121 w 271809"/>
                <a:gd name="connsiteY5" fmla="*/ 14717 h 141494"/>
                <a:gd name="connsiteX6" fmla="*/ 113658 w 271809"/>
                <a:gd name="connsiteY6" fmla="*/ -81 h 141494"/>
                <a:gd name="connsiteX7" fmla="*/ 111343 w 271809"/>
                <a:gd name="connsiteY7" fmla="*/ 4631 h 141494"/>
                <a:gd name="connsiteX8" fmla="*/ 87905 w 271809"/>
                <a:gd name="connsiteY8" fmla="*/ 5582 h 141494"/>
                <a:gd name="connsiteX9" fmla="*/ 51777 w 271809"/>
                <a:gd name="connsiteY9" fmla="*/ 22116 h 141494"/>
                <a:gd name="connsiteX10" fmla="*/ 5936 w 271809"/>
                <a:gd name="connsiteY10" fmla="*/ 39684 h 141494"/>
                <a:gd name="connsiteX11" fmla="*/ 8829 w 271809"/>
                <a:gd name="connsiteY11" fmla="*/ 63122 h 141494"/>
                <a:gd name="connsiteX12" fmla="*/ 23503 w 271809"/>
                <a:gd name="connsiteY12" fmla="*/ 100325 h 141494"/>
                <a:gd name="connsiteX13" fmla="*/ 69387 w 271809"/>
                <a:gd name="connsiteY13" fmla="*/ 134510 h 141494"/>
                <a:gd name="connsiteX14" fmla="*/ 68808 w 271809"/>
                <a:gd name="connsiteY14" fmla="*/ 137775 h 141494"/>
                <a:gd name="connsiteX15" fmla="*/ 107127 w 271809"/>
                <a:gd name="connsiteY15" fmla="*/ 135419 h 141494"/>
                <a:gd name="connsiteX16" fmla="*/ 114485 w 271809"/>
                <a:gd name="connsiteY16" fmla="*/ 115288 h 141494"/>
                <a:gd name="connsiteX17" fmla="*/ 155159 w 271809"/>
                <a:gd name="connsiteY17" fmla="*/ 128392 h 141494"/>
                <a:gd name="connsiteX18" fmla="*/ 188642 w 271809"/>
                <a:gd name="connsiteY18" fmla="*/ 132526 h 141494"/>
                <a:gd name="connsiteX19" fmla="*/ 191825 w 271809"/>
                <a:gd name="connsiteY19" fmla="*/ 141413 h 141494"/>
                <a:gd name="connsiteX20" fmla="*/ 204226 w 271809"/>
                <a:gd name="connsiteY20" fmla="*/ 127152 h 141494"/>
                <a:gd name="connsiteX21" fmla="*/ 246223 w 271809"/>
                <a:gd name="connsiteY21" fmla="*/ 106194 h 141494"/>
                <a:gd name="connsiteX22" fmla="*/ 271728 w 271809"/>
                <a:gd name="connsiteY22" fmla="*/ 85196 h 141494"/>
                <a:gd name="connsiteX23" fmla="*/ 256971 w 271809"/>
                <a:gd name="connsiteY23" fmla="*/ 64197 h 14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1809" h="141494">
                  <a:moveTo>
                    <a:pt x="256971" y="64197"/>
                  </a:moveTo>
                  <a:cubicBezTo>
                    <a:pt x="249695" y="59856"/>
                    <a:pt x="229358" y="62750"/>
                    <a:pt x="228035" y="56922"/>
                  </a:cubicBezTo>
                  <a:cubicBezTo>
                    <a:pt x="226713" y="51093"/>
                    <a:pt x="225018" y="40883"/>
                    <a:pt x="216172" y="40883"/>
                  </a:cubicBezTo>
                  <a:cubicBezTo>
                    <a:pt x="207326" y="40883"/>
                    <a:pt x="195834" y="35096"/>
                    <a:pt x="191370" y="45265"/>
                  </a:cubicBezTo>
                  <a:cubicBezTo>
                    <a:pt x="186906" y="55433"/>
                    <a:pt x="169544" y="42330"/>
                    <a:pt x="168056" y="35096"/>
                  </a:cubicBezTo>
                  <a:cubicBezTo>
                    <a:pt x="166568" y="27862"/>
                    <a:pt x="159334" y="21992"/>
                    <a:pt x="139121" y="14717"/>
                  </a:cubicBezTo>
                  <a:cubicBezTo>
                    <a:pt x="129990" y="10980"/>
                    <a:pt x="121421" y="6004"/>
                    <a:pt x="113658" y="-81"/>
                  </a:cubicBezTo>
                  <a:cubicBezTo>
                    <a:pt x="113063" y="1572"/>
                    <a:pt x="112285" y="3151"/>
                    <a:pt x="111343" y="4631"/>
                  </a:cubicBezTo>
                  <a:cubicBezTo>
                    <a:pt x="107416" y="10501"/>
                    <a:pt x="93775" y="-247"/>
                    <a:pt x="87905" y="5582"/>
                  </a:cubicBezTo>
                  <a:cubicBezTo>
                    <a:pt x="82036" y="11410"/>
                    <a:pt x="62525" y="12402"/>
                    <a:pt x="51777" y="22116"/>
                  </a:cubicBezTo>
                  <a:cubicBezTo>
                    <a:pt x="41030" y="31830"/>
                    <a:pt x="18708" y="36750"/>
                    <a:pt x="5936" y="39684"/>
                  </a:cubicBezTo>
                  <a:cubicBezTo>
                    <a:pt x="-6837" y="42619"/>
                    <a:pt x="3951" y="54317"/>
                    <a:pt x="8829" y="63122"/>
                  </a:cubicBezTo>
                  <a:cubicBezTo>
                    <a:pt x="13707" y="71927"/>
                    <a:pt x="13748" y="93380"/>
                    <a:pt x="23503" y="100325"/>
                  </a:cubicBezTo>
                  <a:cubicBezTo>
                    <a:pt x="33259" y="107269"/>
                    <a:pt x="65460" y="127648"/>
                    <a:pt x="69387" y="134510"/>
                  </a:cubicBezTo>
                  <a:cubicBezTo>
                    <a:pt x="69953" y="135605"/>
                    <a:pt x="69717" y="136945"/>
                    <a:pt x="68808" y="137775"/>
                  </a:cubicBezTo>
                  <a:cubicBezTo>
                    <a:pt x="82366" y="141454"/>
                    <a:pt x="103489" y="141537"/>
                    <a:pt x="107127" y="135419"/>
                  </a:cubicBezTo>
                  <a:cubicBezTo>
                    <a:pt x="110421" y="129045"/>
                    <a:pt x="112893" y="122283"/>
                    <a:pt x="114485" y="115288"/>
                  </a:cubicBezTo>
                  <a:cubicBezTo>
                    <a:pt x="114485" y="115288"/>
                    <a:pt x="143420" y="115288"/>
                    <a:pt x="155159" y="128392"/>
                  </a:cubicBezTo>
                  <a:cubicBezTo>
                    <a:pt x="166899" y="141496"/>
                    <a:pt x="188642" y="132526"/>
                    <a:pt x="188642" y="132526"/>
                  </a:cubicBezTo>
                  <a:cubicBezTo>
                    <a:pt x="188642" y="132526"/>
                    <a:pt x="189841" y="136246"/>
                    <a:pt x="191825" y="141413"/>
                  </a:cubicBezTo>
                  <a:cubicBezTo>
                    <a:pt x="194966" y="134221"/>
                    <a:pt x="199059" y="127896"/>
                    <a:pt x="204226" y="127152"/>
                  </a:cubicBezTo>
                  <a:cubicBezTo>
                    <a:pt x="216626" y="125416"/>
                    <a:pt x="233946" y="123680"/>
                    <a:pt x="246223" y="106194"/>
                  </a:cubicBezTo>
                  <a:cubicBezTo>
                    <a:pt x="253106" y="97431"/>
                    <a:pt x="261807" y="90268"/>
                    <a:pt x="271728" y="85196"/>
                  </a:cubicBezTo>
                  <a:cubicBezTo>
                    <a:pt x="265775" y="78086"/>
                    <a:pt x="262634" y="67586"/>
                    <a:pt x="256971" y="64197"/>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35" name="Freeform: Shape 534">
              <a:extLst>
                <a:ext uri="{FF2B5EF4-FFF2-40B4-BE49-F238E27FC236}">
                  <a16:creationId xmlns:a16="http://schemas.microsoft.com/office/drawing/2014/main" id="{E035E377-B23A-4D25-9D7C-17418929AC91}"/>
                </a:ext>
              </a:extLst>
            </p:cNvPr>
            <p:cNvSpPr/>
            <p:nvPr/>
          </p:nvSpPr>
          <p:spPr>
            <a:xfrm>
              <a:off x="3951196" y="2364587"/>
              <a:ext cx="246488" cy="99148"/>
            </a:xfrm>
            <a:custGeom>
              <a:avLst/>
              <a:gdLst>
                <a:gd name="connsiteX0" fmla="*/ 182997 w 246488"/>
                <a:gd name="connsiteY0" fmla="*/ 9468 h 99148"/>
                <a:gd name="connsiteX1" fmla="*/ 149556 w 246488"/>
                <a:gd name="connsiteY1" fmla="*/ 6533 h 99148"/>
                <a:gd name="connsiteX2" fmla="*/ 111774 w 246488"/>
                <a:gd name="connsiteY2" fmla="*/ 2192 h 99148"/>
                <a:gd name="connsiteX3" fmla="*/ 85567 w 246488"/>
                <a:gd name="connsiteY3" fmla="*/ 5086 h 99148"/>
                <a:gd name="connsiteX4" fmla="*/ 79822 w 246488"/>
                <a:gd name="connsiteY4" fmla="*/ -81 h 99148"/>
                <a:gd name="connsiteX5" fmla="*/ 54317 w 246488"/>
                <a:gd name="connsiteY5" fmla="*/ 20918 h 99148"/>
                <a:gd name="connsiteX6" fmla="*/ 12319 w 246488"/>
                <a:gd name="connsiteY6" fmla="*/ 41875 h 99148"/>
                <a:gd name="connsiteX7" fmla="*/ -82 w 246488"/>
                <a:gd name="connsiteY7" fmla="*/ 56136 h 99148"/>
                <a:gd name="connsiteX8" fmla="*/ 20008 w 246488"/>
                <a:gd name="connsiteY8" fmla="*/ 90859 h 99148"/>
                <a:gd name="connsiteX9" fmla="*/ 79574 w 246488"/>
                <a:gd name="connsiteY9" fmla="*/ 90859 h 99148"/>
                <a:gd name="connsiteX10" fmla="*/ 126118 w 246488"/>
                <a:gd name="connsiteY10" fmla="*/ 76350 h 99148"/>
                <a:gd name="connsiteX11" fmla="*/ 166834 w 246488"/>
                <a:gd name="connsiteY11" fmla="*/ 50143 h 99148"/>
                <a:gd name="connsiteX12" fmla="*/ 207509 w 246488"/>
                <a:gd name="connsiteY12" fmla="*/ 63246 h 99148"/>
                <a:gd name="connsiteX13" fmla="*/ 235205 w 246488"/>
                <a:gd name="connsiteY13" fmla="*/ 73167 h 99148"/>
                <a:gd name="connsiteX14" fmla="*/ 226028 w 246488"/>
                <a:gd name="connsiteY14" fmla="*/ 57996 h 99148"/>
                <a:gd name="connsiteX15" fmla="*/ 245539 w 246488"/>
                <a:gd name="connsiteY15" fmla="*/ 25795 h 99148"/>
                <a:gd name="connsiteX16" fmla="*/ 246407 w 246488"/>
                <a:gd name="connsiteY16" fmla="*/ 24431 h 99148"/>
                <a:gd name="connsiteX17" fmla="*/ 220613 w 246488"/>
                <a:gd name="connsiteY17" fmla="*/ 18189 h 99148"/>
                <a:gd name="connsiteX18" fmla="*/ 182997 w 246488"/>
                <a:gd name="connsiteY18" fmla="*/ 9468 h 9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488" h="99148">
                  <a:moveTo>
                    <a:pt x="182997" y="9468"/>
                  </a:moveTo>
                  <a:cubicBezTo>
                    <a:pt x="168447" y="10873"/>
                    <a:pt x="161171" y="2192"/>
                    <a:pt x="149556" y="6533"/>
                  </a:cubicBezTo>
                  <a:cubicBezTo>
                    <a:pt x="137940" y="10873"/>
                    <a:pt x="119008" y="6533"/>
                    <a:pt x="111774" y="2192"/>
                  </a:cubicBezTo>
                  <a:cubicBezTo>
                    <a:pt x="104541" y="-2148"/>
                    <a:pt x="95777" y="10873"/>
                    <a:pt x="85567" y="5086"/>
                  </a:cubicBezTo>
                  <a:cubicBezTo>
                    <a:pt x="83335" y="3751"/>
                    <a:pt x="81384" y="1998"/>
                    <a:pt x="79822" y="-81"/>
                  </a:cubicBezTo>
                  <a:cubicBezTo>
                    <a:pt x="69901" y="4991"/>
                    <a:pt x="61200" y="12154"/>
                    <a:pt x="54317" y="20918"/>
                  </a:cubicBezTo>
                  <a:cubicBezTo>
                    <a:pt x="41916" y="38403"/>
                    <a:pt x="24596" y="40139"/>
                    <a:pt x="12319" y="41875"/>
                  </a:cubicBezTo>
                  <a:cubicBezTo>
                    <a:pt x="7318" y="42619"/>
                    <a:pt x="3225" y="48944"/>
                    <a:pt x="-82" y="56136"/>
                  </a:cubicBezTo>
                  <a:cubicBezTo>
                    <a:pt x="4052" y="66429"/>
                    <a:pt x="11245" y="83087"/>
                    <a:pt x="20008" y="90859"/>
                  </a:cubicBezTo>
                  <a:cubicBezTo>
                    <a:pt x="33111" y="102516"/>
                    <a:pt x="79574" y="101069"/>
                    <a:pt x="79574" y="90859"/>
                  </a:cubicBezTo>
                  <a:cubicBezTo>
                    <a:pt x="79574" y="80648"/>
                    <a:pt x="117396" y="76350"/>
                    <a:pt x="126118" y="76350"/>
                  </a:cubicBezTo>
                  <a:cubicBezTo>
                    <a:pt x="134840" y="76350"/>
                    <a:pt x="162494" y="48696"/>
                    <a:pt x="166834" y="50143"/>
                  </a:cubicBezTo>
                  <a:cubicBezTo>
                    <a:pt x="171175" y="51589"/>
                    <a:pt x="200275" y="56012"/>
                    <a:pt x="207509" y="63246"/>
                  </a:cubicBezTo>
                  <a:cubicBezTo>
                    <a:pt x="211147" y="66884"/>
                    <a:pt x="222969" y="70439"/>
                    <a:pt x="235205" y="73167"/>
                  </a:cubicBezTo>
                  <a:cubicBezTo>
                    <a:pt x="230079" y="68661"/>
                    <a:pt x="226028" y="62791"/>
                    <a:pt x="226028" y="57996"/>
                  </a:cubicBezTo>
                  <a:cubicBezTo>
                    <a:pt x="226028" y="50225"/>
                    <a:pt x="240661" y="29681"/>
                    <a:pt x="245539" y="25795"/>
                  </a:cubicBezTo>
                  <a:cubicBezTo>
                    <a:pt x="245952" y="25506"/>
                    <a:pt x="246117" y="24927"/>
                    <a:pt x="246407" y="24431"/>
                  </a:cubicBezTo>
                  <a:cubicBezTo>
                    <a:pt x="235205" y="22737"/>
                    <a:pt x="222928" y="20298"/>
                    <a:pt x="220613" y="18189"/>
                  </a:cubicBezTo>
                  <a:cubicBezTo>
                    <a:pt x="216438" y="13932"/>
                    <a:pt x="197506" y="8103"/>
                    <a:pt x="182997" y="9468"/>
                  </a:cubicBezTo>
                  <a:close/>
                </a:path>
              </a:pathLst>
            </a:custGeom>
            <a:solidFill>
              <a:srgbClr val="F2F5F8"/>
            </a:solidFill>
            <a:ln w="6350" cap="flat">
              <a:solidFill>
                <a:schemeClr val="bg1"/>
              </a:solidFill>
              <a:prstDash val="solid"/>
              <a:miter/>
            </a:ln>
          </p:spPr>
          <p:txBody>
            <a:bodyPr rtlCol="0" anchor="ctr"/>
            <a:lstStyle/>
            <a:p>
              <a:endParaRPr lang="uk-UA" dirty="0"/>
            </a:p>
          </p:txBody>
        </p:sp>
        <p:sp>
          <p:nvSpPr>
            <p:cNvPr id="536" name="Freeform: Shape 535">
              <a:extLst>
                <a:ext uri="{FF2B5EF4-FFF2-40B4-BE49-F238E27FC236}">
                  <a16:creationId xmlns:a16="http://schemas.microsoft.com/office/drawing/2014/main" id="{39253D15-2C6E-466C-8517-FA6241F18798}"/>
                </a:ext>
              </a:extLst>
            </p:cNvPr>
            <p:cNvSpPr/>
            <p:nvPr/>
          </p:nvSpPr>
          <p:spPr>
            <a:xfrm>
              <a:off x="2791996" y="2777998"/>
              <a:ext cx="146920" cy="268610"/>
            </a:xfrm>
            <a:custGeom>
              <a:avLst/>
              <a:gdLst>
                <a:gd name="connsiteX0" fmla="*/ 109839 w 146920"/>
                <a:gd name="connsiteY0" fmla="*/ 220234 h 268610"/>
                <a:gd name="connsiteX1" fmla="*/ 100331 w 146920"/>
                <a:gd name="connsiteY1" fmla="*/ 198037 h 268610"/>
                <a:gd name="connsiteX2" fmla="*/ 111410 w 146920"/>
                <a:gd name="connsiteY2" fmla="*/ 174310 h 268610"/>
                <a:gd name="connsiteX3" fmla="*/ 98761 w 146920"/>
                <a:gd name="connsiteY3" fmla="*/ 150500 h 268610"/>
                <a:gd name="connsiteX4" fmla="*/ 109839 w 146920"/>
                <a:gd name="connsiteY4" fmla="*/ 133097 h 268610"/>
                <a:gd name="connsiteX5" fmla="*/ 117734 w 146920"/>
                <a:gd name="connsiteY5" fmla="*/ 103046 h 268610"/>
                <a:gd name="connsiteX6" fmla="*/ 114551 w 146920"/>
                <a:gd name="connsiteY6" fmla="*/ 61710 h 268610"/>
                <a:gd name="connsiteX7" fmla="*/ 143115 w 146920"/>
                <a:gd name="connsiteY7" fmla="*/ 36412 h 268610"/>
                <a:gd name="connsiteX8" fmla="*/ 131995 w 146920"/>
                <a:gd name="connsiteY8" fmla="*/ 18968 h 268610"/>
                <a:gd name="connsiteX9" fmla="*/ 105085 w 146920"/>
                <a:gd name="connsiteY9" fmla="*/ 14255 h 268610"/>
                <a:gd name="connsiteX10" fmla="*/ 87683 w 146920"/>
                <a:gd name="connsiteY10" fmla="*/ 14255 h 268610"/>
                <a:gd name="connsiteX11" fmla="*/ 60731 w 146920"/>
                <a:gd name="connsiteY11" fmla="*/ 7890 h 268610"/>
                <a:gd name="connsiteX12" fmla="*/ 44900 w 146920"/>
                <a:gd name="connsiteY12" fmla="*/ 6278 h 268610"/>
                <a:gd name="connsiteX13" fmla="*/ 33160 w 146920"/>
                <a:gd name="connsiteY13" fmla="*/ 11279 h 268610"/>
                <a:gd name="connsiteX14" fmla="*/ 34359 w 146920"/>
                <a:gd name="connsiteY14" fmla="*/ 41124 h 268610"/>
                <a:gd name="connsiteX15" fmla="*/ 7035 w 146920"/>
                <a:gd name="connsiteY15" fmla="*/ 146573 h 268610"/>
                <a:gd name="connsiteX16" fmla="*/ 23942 w 146920"/>
                <a:gd name="connsiteY16" fmla="*/ 184974 h 268610"/>
                <a:gd name="connsiteX17" fmla="*/ 29812 w 146920"/>
                <a:gd name="connsiteY17" fmla="*/ 259793 h 268610"/>
                <a:gd name="connsiteX18" fmla="*/ 63666 w 146920"/>
                <a:gd name="connsiteY18" fmla="*/ 268060 h 268610"/>
                <a:gd name="connsiteX19" fmla="*/ 98802 w 146920"/>
                <a:gd name="connsiteY19" fmla="*/ 261116 h 268610"/>
                <a:gd name="connsiteX20" fmla="*/ 92436 w 146920"/>
                <a:gd name="connsiteY20" fmla="*/ 246813 h 268610"/>
                <a:gd name="connsiteX21" fmla="*/ 109839 w 146920"/>
                <a:gd name="connsiteY21" fmla="*/ 220234 h 26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6920" h="268610">
                  <a:moveTo>
                    <a:pt x="109839" y="220234"/>
                  </a:moveTo>
                  <a:cubicBezTo>
                    <a:pt x="127283" y="217051"/>
                    <a:pt x="105085" y="202790"/>
                    <a:pt x="100331" y="198037"/>
                  </a:cubicBezTo>
                  <a:cubicBezTo>
                    <a:pt x="95578" y="193283"/>
                    <a:pt x="101902" y="174310"/>
                    <a:pt x="111410" y="174310"/>
                  </a:cubicBezTo>
                  <a:cubicBezTo>
                    <a:pt x="120917" y="174310"/>
                    <a:pt x="111410" y="163232"/>
                    <a:pt x="98761" y="150500"/>
                  </a:cubicBezTo>
                  <a:cubicBezTo>
                    <a:pt x="86112" y="137768"/>
                    <a:pt x="98761" y="133097"/>
                    <a:pt x="109839" y="133097"/>
                  </a:cubicBezTo>
                  <a:cubicBezTo>
                    <a:pt x="120917" y="133097"/>
                    <a:pt x="106656" y="114083"/>
                    <a:pt x="117734" y="103046"/>
                  </a:cubicBezTo>
                  <a:cubicBezTo>
                    <a:pt x="128812" y="92009"/>
                    <a:pt x="114551" y="71341"/>
                    <a:pt x="114551" y="61710"/>
                  </a:cubicBezTo>
                  <a:cubicBezTo>
                    <a:pt x="114551" y="52078"/>
                    <a:pt x="130424" y="49061"/>
                    <a:pt x="143115" y="36412"/>
                  </a:cubicBezTo>
                  <a:cubicBezTo>
                    <a:pt x="155805" y="23763"/>
                    <a:pt x="131995" y="28475"/>
                    <a:pt x="131995" y="18968"/>
                  </a:cubicBezTo>
                  <a:cubicBezTo>
                    <a:pt x="131995" y="9461"/>
                    <a:pt x="116163" y="6278"/>
                    <a:pt x="105085" y="14255"/>
                  </a:cubicBezTo>
                  <a:cubicBezTo>
                    <a:pt x="94007" y="22233"/>
                    <a:pt x="97149" y="14255"/>
                    <a:pt x="87683" y="14255"/>
                  </a:cubicBezTo>
                  <a:cubicBezTo>
                    <a:pt x="78217" y="14255"/>
                    <a:pt x="60731" y="17397"/>
                    <a:pt x="60731" y="7890"/>
                  </a:cubicBezTo>
                  <a:cubicBezTo>
                    <a:pt x="60731" y="-1618"/>
                    <a:pt x="52836" y="-3188"/>
                    <a:pt x="44900" y="6278"/>
                  </a:cubicBezTo>
                  <a:cubicBezTo>
                    <a:pt x="41774" y="9390"/>
                    <a:pt x="37571" y="11180"/>
                    <a:pt x="33160" y="11279"/>
                  </a:cubicBezTo>
                  <a:cubicBezTo>
                    <a:pt x="32003" y="23680"/>
                    <a:pt x="30762" y="35296"/>
                    <a:pt x="34359" y="41124"/>
                  </a:cubicBezTo>
                  <a:cubicBezTo>
                    <a:pt x="42626" y="54806"/>
                    <a:pt x="23942" y="127062"/>
                    <a:pt x="7035" y="146573"/>
                  </a:cubicBezTo>
                  <a:cubicBezTo>
                    <a:pt x="-9871" y="166084"/>
                    <a:pt x="6416" y="171375"/>
                    <a:pt x="23942" y="184974"/>
                  </a:cubicBezTo>
                  <a:cubicBezTo>
                    <a:pt x="41469" y="198574"/>
                    <a:pt x="29812" y="248095"/>
                    <a:pt x="29812" y="259793"/>
                  </a:cubicBezTo>
                  <a:cubicBezTo>
                    <a:pt x="29812" y="271491"/>
                    <a:pt x="45437" y="268060"/>
                    <a:pt x="63666" y="268060"/>
                  </a:cubicBezTo>
                  <a:cubicBezTo>
                    <a:pt x="74496" y="268060"/>
                    <a:pt x="86773" y="263265"/>
                    <a:pt x="98802" y="261116"/>
                  </a:cubicBezTo>
                  <a:cubicBezTo>
                    <a:pt x="95553" y="256933"/>
                    <a:pt x="93370" y="252026"/>
                    <a:pt x="92436" y="246813"/>
                  </a:cubicBezTo>
                  <a:cubicBezTo>
                    <a:pt x="92354" y="237761"/>
                    <a:pt x="92354" y="223500"/>
                    <a:pt x="109839" y="220234"/>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dirty="0"/>
            </a:p>
          </p:txBody>
        </p:sp>
        <p:sp>
          <p:nvSpPr>
            <p:cNvPr id="537" name="Freeform: Shape 536">
              <a:extLst>
                <a:ext uri="{FF2B5EF4-FFF2-40B4-BE49-F238E27FC236}">
                  <a16:creationId xmlns:a16="http://schemas.microsoft.com/office/drawing/2014/main" id="{EAC2840A-80D9-4849-96E9-7D9C507512CA}"/>
                </a:ext>
              </a:extLst>
            </p:cNvPr>
            <p:cNvSpPr/>
            <p:nvPr/>
          </p:nvSpPr>
          <p:spPr>
            <a:xfrm>
              <a:off x="3356037" y="2137196"/>
              <a:ext cx="180085" cy="154432"/>
            </a:xfrm>
            <a:custGeom>
              <a:avLst/>
              <a:gdLst>
                <a:gd name="connsiteX0" fmla="*/ 57169 w 180085"/>
                <a:gd name="connsiteY0" fmla="*/ 120083 h 154432"/>
                <a:gd name="connsiteX1" fmla="*/ 87014 w 180085"/>
                <a:gd name="connsiteY1" fmla="*/ 124217 h 154432"/>
                <a:gd name="connsiteX2" fmla="*/ 118843 w 180085"/>
                <a:gd name="connsiteY2" fmla="*/ 146084 h 154432"/>
                <a:gd name="connsiteX3" fmla="*/ 128474 w 180085"/>
                <a:gd name="connsiteY3" fmla="*/ 154351 h 154432"/>
                <a:gd name="connsiteX4" fmla="*/ 133476 w 180085"/>
                <a:gd name="connsiteY4" fmla="*/ 120579 h 154432"/>
                <a:gd name="connsiteX5" fmla="*/ 136080 w 180085"/>
                <a:gd name="connsiteY5" fmla="*/ 99911 h 154432"/>
                <a:gd name="connsiteX6" fmla="*/ 160882 w 180085"/>
                <a:gd name="connsiteY6" fmla="*/ 88213 h 154432"/>
                <a:gd name="connsiteX7" fmla="*/ 170017 w 180085"/>
                <a:gd name="connsiteY7" fmla="*/ 73828 h 154432"/>
                <a:gd name="connsiteX8" fmla="*/ 155715 w 180085"/>
                <a:gd name="connsiteY8" fmla="*/ 50432 h 154432"/>
                <a:gd name="connsiteX9" fmla="*/ 177830 w 180085"/>
                <a:gd name="connsiteY9" fmla="*/ 29764 h 154432"/>
                <a:gd name="connsiteX10" fmla="*/ 176548 w 180085"/>
                <a:gd name="connsiteY10" fmla="*/ -81 h 154432"/>
                <a:gd name="connsiteX11" fmla="*/ 165470 w 180085"/>
                <a:gd name="connsiteY11" fmla="*/ 4342 h 154432"/>
                <a:gd name="connsiteX12" fmla="*/ 121199 w 180085"/>
                <a:gd name="connsiteY12" fmla="*/ 5665 h 154432"/>
                <a:gd name="connsiteX13" fmla="*/ 102970 w 180085"/>
                <a:gd name="connsiteY13" fmla="*/ 36253 h 154432"/>
                <a:gd name="connsiteX14" fmla="*/ 82302 w 180085"/>
                <a:gd name="connsiteY14" fmla="*/ 37576 h 154432"/>
                <a:gd name="connsiteX15" fmla="*/ 62088 w 180085"/>
                <a:gd name="connsiteY15" fmla="*/ 47952 h 154432"/>
                <a:gd name="connsiteX16" fmla="*/ 41957 w 180085"/>
                <a:gd name="connsiteY16" fmla="*/ 83708 h 154432"/>
                <a:gd name="connsiteX17" fmla="*/ 6780 w 180085"/>
                <a:gd name="connsiteY17" fmla="*/ 124713 h 154432"/>
                <a:gd name="connsiteX18" fmla="*/ -82 w 180085"/>
                <a:gd name="connsiteY18" fmla="*/ 128847 h 154432"/>
                <a:gd name="connsiteX19" fmla="*/ 15585 w 180085"/>
                <a:gd name="connsiteY19" fmla="*/ 134386 h 154432"/>
                <a:gd name="connsiteX20" fmla="*/ 57169 w 180085"/>
                <a:gd name="connsiteY20" fmla="*/ 120083 h 154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0085" h="154432">
                  <a:moveTo>
                    <a:pt x="57169" y="120083"/>
                  </a:moveTo>
                  <a:cubicBezTo>
                    <a:pt x="65147" y="112147"/>
                    <a:pt x="79036" y="115950"/>
                    <a:pt x="87014" y="124217"/>
                  </a:cubicBezTo>
                  <a:cubicBezTo>
                    <a:pt x="94992" y="132484"/>
                    <a:pt x="106897" y="134138"/>
                    <a:pt x="118843" y="146084"/>
                  </a:cubicBezTo>
                  <a:cubicBezTo>
                    <a:pt x="121877" y="149040"/>
                    <a:pt x="125093" y="151801"/>
                    <a:pt x="128474" y="154351"/>
                  </a:cubicBezTo>
                  <a:cubicBezTo>
                    <a:pt x="129590" y="146084"/>
                    <a:pt x="129797" y="129219"/>
                    <a:pt x="133476" y="120579"/>
                  </a:cubicBezTo>
                  <a:cubicBezTo>
                    <a:pt x="137155" y="111940"/>
                    <a:pt x="129590" y="99911"/>
                    <a:pt x="136080" y="99911"/>
                  </a:cubicBezTo>
                  <a:cubicBezTo>
                    <a:pt x="142570" y="99911"/>
                    <a:pt x="160882" y="99911"/>
                    <a:pt x="160882" y="88213"/>
                  </a:cubicBezTo>
                  <a:cubicBezTo>
                    <a:pt x="160882" y="76515"/>
                    <a:pt x="166132" y="80359"/>
                    <a:pt x="170017" y="73828"/>
                  </a:cubicBezTo>
                  <a:cubicBezTo>
                    <a:pt x="173903" y="67297"/>
                    <a:pt x="158319" y="54317"/>
                    <a:pt x="155715" y="50432"/>
                  </a:cubicBezTo>
                  <a:cubicBezTo>
                    <a:pt x="153111" y="46546"/>
                    <a:pt x="167413" y="45224"/>
                    <a:pt x="177830" y="29764"/>
                  </a:cubicBezTo>
                  <a:cubicBezTo>
                    <a:pt x="181591" y="24059"/>
                    <a:pt x="180020" y="12444"/>
                    <a:pt x="176548" y="-81"/>
                  </a:cubicBezTo>
                  <a:cubicBezTo>
                    <a:pt x="174812" y="4548"/>
                    <a:pt x="171340" y="7897"/>
                    <a:pt x="165470" y="4342"/>
                  </a:cubicBezTo>
                  <a:cubicBezTo>
                    <a:pt x="155715" y="-1487"/>
                    <a:pt x="140668" y="1738"/>
                    <a:pt x="121199" y="5665"/>
                  </a:cubicBezTo>
                  <a:cubicBezTo>
                    <a:pt x="101730" y="9592"/>
                    <a:pt x="95860" y="28441"/>
                    <a:pt x="102970" y="36253"/>
                  </a:cubicBezTo>
                  <a:cubicBezTo>
                    <a:pt x="110080" y="44066"/>
                    <a:pt x="84120" y="47952"/>
                    <a:pt x="82302" y="37576"/>
                  </a:cubicBezTo>
                  <a:cubicBezTo>
                    <a:pt x="80483" y="27201"/>
                    <a:pt x="60807" y="34311"/>
                    <a:pt x="62088" y="47952"/>
                  </a:cubicBezTo>
                  <a:cubicBezTo>
                    <a:pt x="63370" y="61593"/>
                    <a:pt x="40635" y="66842"/>
                    <a:pt x="41957" y="83708"/>
                  </a:cubicBezTo>
                  <a:cubicBezTo>
                    <a:pt x="43280" y="100573"/>
                    <a:pt x="21083" y="116280"/>
                    <a:pt x="6780" y="124713"/>
                  </a:cubicBezTo>
                  <a:cubicBezTo>
                    <a:pt x="4589" y="126077"/>
                    <a:pt x="2233" y="127441"/>
                    <a:pt x="-82" y="128847"/>
                  </a:cubicBezTo>
                  <a:cubicBezTo>
                    <a:pt x="4813" y="131517"/>
                    <a:pt x="10099" y="133385"/>
                    <a:pt x="15585" y="134386"/>
                  </a:cubicBezTo>
                  <a:cubicBezTo>
                    <a:pt x="27324" y="134014"/>
                    <a:pt x="49150" y="128061"/>
                    <a:pt x="57169" y="120083"/>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38" name="Freeform: Shape 537">
              <a:extLst>
                <a:ext uri="{FF2B5EF4-FFF2-40B4-BE49-F238E27FC236}">
                  <a16:creationId xmlns:a16="http://schemas.microsoft.com/office/drawing/2014/main" id="{42243947-1ADF-4E9E-8C6D-F1D14D6DFCD8}"/>
                </a:ext>
              </a:extLst>
            </p:cNvPr>
            <p:cNvSpPr/>
            <p:nvPr/>
          </p:nvSpPr>
          <p:spPr>
            <a:xfrm>
              <a:off x="3471789" y="2333048"/>
              <a:ext cx="29048" cy="40468"/>
            </a:xfrm>
            <a:custGeom>
              <a:avLst/>
              <a:gdLst>
                <a:gd name="connsiteX0" fmla="*/ 15409 w 29048"/>
                <a:gd name="connsiteY0" fmla="*/ -81 h 40468"/>
                <a:gd name="connsiteX1" fmla="*/ 32 w 29048"/>
                <a:gd name="connsiteY1" fmla="*/ 37122 h 40468"/>
                <a:gd name="connsiteX2" fmla="*/ 28967 w 29048"/>
                <a:gd name="connsiteY2" fmla="*/ 40387 h 40468"/>
                <a:gd name="connsiteX3" fmla="*/ 15037 w 29048"/>
                <a:gd name="connsiteY3" fmla="*/ 3928 h 40468"/>
                <a:gd name="connsiteX4" fmla="*/ 15409 w 29048"/>
                <a:gd name="connsiteY4" fmla="*/ -81 h 40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48" h="40468">
                  <a:moveTo>
                    <a:pt x="15409" y="-81"/>
                  </a:moveTo>
                  <a:cubicBezTo>
                    <a:pt x="6770" y="4755"/>
                    <a:pt x="-1126" y="15213"/>
                    <a:pt x="32" y="37122"/>
                  </a:cubicBezTo>
                  <a:cubicBezTo>
                    <a:pt x="9783" y="36857"/>
                    <a:pt x="19522" y="37957"/>
                    <a:pt x="28967" y="40387"/>
                  </a:cubicBezTo>
                  <a:cubicBezTo>
                    <a:pt x="26859" y="16329"/>
                    <a:pt x="17476" y="8889"/>
                    <a:pt x="15037" y="3928"/>
                  </a:cubicBezTo>
                  <a:cubicBezTo>
                    <a:pt x="14512" y="2610"/>
                    <a:pt x="14648" y="1118"/>
                    <a:pt x="15409" y="-81"/>
                  </a:cubicBezTo>
                  <a:close/>
                </a:path>
              </a:pathLst>
            </a:custGeom>
            <a:solidFill>
              <a:srgbClr val="81BD41"/>
            </a:solidFill>
            <a:ln w="6350" cap="flat">
              <a:solidFill>
                <a:schemeClr val="bg1"/>
              </a:solidFill>
              <a:prstDash val="solid"/>
              <a:miter/>
            </a:ln>
          </p:spPr>
          <p:txBody>
            <a:bodyPr rtlCol="0" anchor="ctr"/>
            <a:lstStyle/>
            <a:p>
              <a:endParaRPr lang="uk-UA"/>
            </a:p>
          </p:txBody>
        </p:sp>
        <p:sp>
          <p:nvSpPr>
            <p:cNvPr id="539" name="Freeform: Shape 538">
              <a:extLst>
                <a:ext uri="{FF2B5EF4-FFF2-40B4-BE49-F238E27FC236}">
                  <a16:creationId xmlns:a16="http://schemas.microsoft.com/office/drawing/2014/main" id="{68261464-CB23-4561-AACB-2B832FD7074C}"/>
                </a:ext>
              </a:extLst>
            </p:cNvPr>
            <p:cNvSpPr/>
            <p:nvPr/>
          </p:nvSpPr>
          <p:spPr>
            <a:xfrm>
              <a:off x="3326440" y="2253338"/>
              <a:ext cx="169766" cy="117918"/>
            </a:xfrm>
            <a:custGeom>
              <a:avLst/>
              <a:gdLst>
                <a:gd name="connsiteX0" fmla="*/ 5582 w 169766"/>
                <a:gd name="connsiteY0" fmla="*/ 30769 h 117918"/>
                <a:gd name="connsiteX1" fmla="*/ 21207 w 169766"/>
                <a:gd name="connsiteY1" fmla="*/ 47303 h 117918"/>
                <a:gd name="connsiteX2" fmla="*/ 43652 w 169766"/>
                <a:gd name="connsiteY2" fmla="*/ 60986 h 117918"/>
                <a:gd name="connsiteX3" fmla="*/ 70976 w 169766"/>
                <a:gd name="connsiteY3" fmla="*/ 77520 h 117918"/>
                <a:gd name="connsiteX4" fmla="*/ 83666 w 169766"/>
                <a:gd name="connsiteY4" fmla="*/ 92194 h 117918"/>
                <a:gd name="connsiteX5" fmla="*/ 103218 w 169766"/>
                <a:gd name="connsiteY5" fmla="*/ 82398 h 117918"/>
                <a:gd name="connsiteX6" fmla="*/ 115908 w 169766"/>
                <a:gd name="connsiteY6" fmla="*/ 103066 h 117918"/>
                <a:gd name="connsiteX7" fmla="*/ 138354 w 169766"/>
                <a:gd name="connsiteY7" fmla="*/ 117699 h 117918"/>
                <a:gd name="connsiteX8" fmla="*/ 145381 w 169766"/>
                <a:gd name="connsiteY8" fmla="*/ 117079 h 117918"/>
                <a:gd name="connsiteX9" fmla="*/ 160758 w 169766"/>
                <a:gd name="connsiteY9" fmla="*/ 79876 h 117918"/>
                <a:gd name="connsiteX10" fmla="*/ 169604 w 169766"/>
                <a:gd name="connsiteY10" fmla="*/ 67145 h 117918"/>
                <a:gd name="connsiteX11" fmla="*/ 157865 w 169766"/>
                <a:gd name="connsiteY11" fmla="*/ 39821 h 117918"/>
                <a:gd name="connsiteX12" fmla="*/ 158071 w 169766"/>
                <a:gd name="connsiteY12" fmla="*/ 38416 h 117918"/>
                <a:gd name="connsiteX13" fmla="*/ 148440 w 169766"/>
                <a:gd name="connsiteY13" fmla="*/ 30149 h 117918"/>
                <a:gd name="connsiteX14" fmla="*/ 116611 w 169766"/>
                <a:gd name="connsiteY14" fmla="*/ 8282 h 117918"/>
                <a:gd name="connsiteX15" fmla="*/ 86766 w 169766"/>
                <a:gd name="connsiteY15" fmla="*/ 4148 h 117918"/>
                <a:gd name="connsiteX16" fmla="*/ 44975 w 169766"/>
                <a:gd name="connsiteY16" fmla="*/ 18079 h 117918"/>
                <a:gd name="connsiteX17" fmla="*/ 29309 w 169766"/>
                <a:gd name="connsiteY17" fmla="*/ 12539 h 117918"/>
                <a:gd name="connsiteX18" fmla="*/ -82 w 169766"/>
                <a:gd name="connsiteY18" fmla="*/ 25147 h 117918"/>
                <a:gd name="connsiteX19" fmla="*/ 5582 w 169766"/>
                <a:gd name="connsiteY19" fmla="*/ 30769 h 11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766" h="117918">
                  <a:moveTo>
                    <a:pt x="5582" y="30769"/>
                  </a:moveTo>
                  <a:cubicBezTo>
                    <a:pt x="6574" y="37589"/>
                    <a:pt x="17321" y="54165"/>
                    <a:pt x="21207" y="47303"/>
                  </a:cubicBezTo>
                  <a:cubicBezTo>
                    <a:pt x="25092" y="40441"/>
                    <a:pt x="34889" y="56108"/>
                    <a:pt x="43652" y="60986"/>
                  </a:cubicBezTo>
                  <a:cubicBezTo>
                    <a:pt x="52416" y="65863"/>
                    <a:pt x="70025" y="71733"/>
                    <a:pt x="70976" y="77520"/>
                  </a:cubicBezTo>
                  <a:cubicBezTo>
                    <a:pt x="71926" y="83307"/>
                    <a:pt x="75109" y="96080"/>
                    <a:pt x="83666" y="92194"/>
                  </a:cubicBezTo>
                  <a:cubicBezTo>
                    <a:pt x="92222" y="88309"/>
                    <a:pt x="103218" y="74585"/>
                    <a:pt x="103218" y="82398"/>
                  </a:cubicBezTo>
                  <a:cubicBezTo>
                    <a:pt x="103218" y="90210"/>
                    <a:pt x="106153" y="104885"/>
                    <a:pt x="115908" y="103066"/>
                  </a:cubicBezTo>
                  <a:cubicBezTo>
                    <a:pt x="125663" y="101247"/>
                    <a:pt x="128598" y="119600"/>
                    <a:pt x="138354" y="117699"/>
                  </a:cubicBezTo>
                  <a:cubicBezTo>
                    <a:pt x="140677" y="117323"/>
                    <a:pt x="143025" y="117116"/>
                    <a:pt x="145381" y="117079"/>
                  </a:cubicBezTo>
                  <a:cubicBezTo>
                    <a:pt x="144182" y="95005"/>
                    <a:pt x="152119" y="84547"/>
                    <a:pt x="160758" y="79876"/>
                  </a:cubicBezTo>
                  <a:cubicBezTo>
                    <a:pt x="162784" y="75991"/>
                    <a:pt x="168653" y="71898"/>
                    <a:pt x="169604" y="67145"/>
                  </a:cubicBezTo>
                  <a:cubicBezTo>
                    <a:pt x="170885" y="60614"/>
                    <a:pt x="156583" y="47593"/>
                    <a:pt x="157865" y="39821"/>
                  </a:cubicBezTo>
                  <a:cubicBezTo>
                    <a:pt x="157865" y="39408"/>
                    <a:pt x="157865" y="38829"/>
                    <a:pt x="158071" y="38416"/>
                  </a:cubicBezTo>
                  <a:cubicBezTo>
                    <a:pt x="154690" y="35865"/>
                    <a:pt x="151474" y="33104"/>
                    <a:pt x="148440" y="30149"/>
                  </a:cubicBezTo>
                  <a:cubicBezTo>
                    <a:pt x="136493" y="18203"/>
                    <a:pt x="124547" y="16260"/>
                    <a:pt x="116611" y="8282"/>
                  </a:cubicBezTo>
                  <a:cubicBezTo>
                    <a:pt x="108674" y="304"/>
                    <a:pt x="94744" y="-3664"/>
                    <a:pt x="86766" y="4148"/>
                  </a:cubicBezTo>
                  <a:cubicBezTo>
                    <a:pt x="78788" y="11961"/>
                    <a:pt x="56921" y="18079"/>
                    <a:pt x="44975" y="18079"/>
                  </a:cubicBezTo>
                  <a:cubicBezTo>
                    <a:pt x="39490" y="17078"/>
                    <a:pt x="34203" y="15210"/>
                    <a:pt x="29309" y="12539"/>
                  </a:cubicBezTo>
                  <a:cubicBezTo>
                    <a:pt x="20235" y="18265"/>
                    <a:pt x="10319" y="22518"/>
                    <a:pt x="-82" y="25147"/>
                  </a:cubicBezTo>
                  <a:cubicBezTo>
                    <a:pt x="1903" y="27668"/>
                    <a:pt x="4962" y="26222"/>
                    <a:pt x="5582" y="30769"/>
                  </a:cubicBezTo>
                  <a:close/>
                </a:path>
              </a:pathLst>
            </a:custGeom>
            <a:solidFill>
              <a:srgbClr val="8BC53F"/>
            </a:solidFill>
            <a:ln w="6350" cap="flat">
              <a:solidFill>
                <a:schemeClr val="bg1"/>
              </a:solidFill>
              <a:prstDash val="solid"/>
              <a:miter/>
            </a:ln>
          </p:spPr>
          <p:txBody>
            <a:bodyPr rtlCol="0" anchor="ctr"/>
            <a:lstStyle/>
            <a:p>
              <a:endParaRPr lang="uk-UA" dirty="0"/>
            </a:p>
          </p:txBody>
        </p:sp>
        <p:sp>
          <p:nvSpPr>
            <p:cNvPr id="540" name="Freeform: Shape 539">
              <a:extLst>
                <a:ext uri="{FF2B5EF4-FFF2-40B4-BE49-F238E27FC236}">
                  <a16:creationId xmlns:a16="http://schemas.microsoft.com/office/drawing/2014/main" id="{5A050275-B609-41D9-8F2D-DCA8CA5BFB84}"/>
                </a:ext>
              </a:extLst>
            </p:cNvPr>
            <p:cNvSpPr/>
            <p:nvPr/>
          </p:nvSpPr>
          <p:spPr>
            <a:xfrm>
              <a:off x="4103354" y="2432585"/>
              <a:ext cx="396658" cy="258558"/>
            </a:xfrm>
            <a:custGeom>
              <a:avLst/>
              <a:gdLst>
                <a:gd name="connsiteX0" fmla="*/ 355908 w 396658"/>
                <a:gd name="connsiteY0" fmla="*/ 172663 h 258558"/>
                <a:gd name="connsiteX1" fmla="*/ 338960 w 396658"/>
                <a:gd name="connsiteY1" fmla="*/ 162288 h 258558"/>
                <a:gd name="connsiteX2" fmla="*/ 340118 w 396658"/>
                <a:gd name="connsiteY2" fmla="*/ 160800 h 258558"/>
                <a:gd name="connsiteX3" fmla="*/ 332511 w 396658"/>
                <a:gd name="connsiteY3" fmla="*/ 111196 h 258558"/>
                <a:gd name="connsiteX4" fmla="*/ 304651 w 396658"/>
                <a:gd name="connsiteY4" fmla="*/ 49522 h 258558"/>
                <a:gd name="connsiteX5" fmla="*/ 275715 w 396658"/>
                <a:gd name="connsiteY5" fmla="*/ -81 h 258558"/>
                <a:gd name="connsiteX6" fmla="*/ 254468 w 396658"/>
                <a:gd name="connsiteY6" fmla="*/ 10005 h 258558"/>
                <a:gd name="connsiteX7" fmla="*/ 229667 w 396658"/>
                <a:gd name="connsiteY7" fmla="*/ 23026 h 258558"/>
                <a:gd name="connsiteX8" fmla="*/ 207552 w 396658"/>
                <a:gd name="connsiteY8" fmla="*/ 25630 h 258558"/>
                <a:gd name="connsiteX9" fmla="*/ 188000 w 396658"/>
                <a:gd name="connsiteY9" fmla="*/ 30838 h 258558"/>
                <a:gd name="connsiteX10" fmla="*/ 161958 w 396658"/>
                <a:gd name="connsiteY10" fmla="*/ 23026 h 258558"/>
                <a:gd name="connsiteX11" fmla="*/ 117728 w 396658"/>
                <a:gd name="connsiteY11" fmla="*/ 15213 h 258558"/>
                <a:gd name="connsiteX12" fmla="*/ 100780 w 396658"/>
                <a:gd name="connsiteY12" fmla="*/ 16660 h 258558"/>
                <a:gd name="connsiteX13" fmla="*/ 96647 w 396658"/>
                <a:gd name="connsiteY13" fmla="*/ 26250 h 258558"/>
                <a:gd name="connsiteX14" fmla="*/ 67339 w 396658"/>
                <a:gd name="connsiteY14" fmla="*/ 44810 h 258558"/>
                <a:gd name="connsiteX15" fmla="*/ 27284 w 396658"/>
                <a:gd name="connsiteY15" fmla="*/ 111196 h 258558"/>
                <a:gd name="connsiteX16" fmla="*/ -39 w 396658"/>
                <a:gd name="connsiteY16" fmla="*/ 131864 h 258558"/>
                <a:gd name="connsiteX17" fmla="*/ 15586 w 396658"/>
                <a:gd name="connsiteY17" fmla="*/ 157245 h 258558"/>
                <a:gd name="connsiteX18" fmla="*/ 30219 w 396658"/>
                <a:gd name="connsiteY18" fmla="*/ 172870 h 258558"/>
                <a:gd name="connsiteX19" fmla="*/ 36089 w 396658"/>
                <a:gd name="connsiteY19" fmla="*/ 200234 h 258558"/>
                <a:gd name="connsiteX20" fmla="*/ 84866 w 396658"/>
                <a:gd name="connsiteY20" fmla="*/ 214868 h 258558"/>
                <a:gd name="connsiteX21" fmla="*/ 87470 w 396658"/>
                <a:gd name="connsiteY21" fmla="*/ 234089 h 258558"/>
                <a:gd name="connsiteX22" fmla="*/ 112561 w 396658"/>
                <a:gd name="connsiteY22" fmla="*/ 250995 h 258558"/>
                <a:gd name="connsiteX23" fmla="*/ 159436 w 396658"/>
                <a:gd name="connsiteY23" fmla="*/ 256204 h 258558"/>
                <a:gd name="connsiteX24" fmla="*/ 206270 w 396658"/>
                <a:gd name="connsiteY24" fmla="*/ 257485 h 258558"/>
                <a:gd name="connsiteX25" fmla="*/ 237521 w 396658"/>
                <a:gd name="connsiteY25" fmla="*/ 244464 h 258558"/>
                <a:gd name="connsiteX26" fmla="*/ 289604 w 396658"/>
                <a:gd name="connsiteY26" fmla="*/ 235370 h 258558"/>
                <a:gd name="connsiteX27" fmla="*/ 324740 w 396658"/>
                <a:gd name="connsiteY27" fmla="*/ 245787 h 258558"/>
                <a:gd name="connsiteX28" fmla="*/ 351444 w 396658"/>
                <a:gd name="connsiteY28" fmla="*/ 258477 h 258558"/>
                <a:gd name="connsiteX29" fmla="*/ 351444 w 396658"/>
                <a:gd name="connsiteY29" fmla="*/ 235370 h 258558"/>
                <a:gd name="connsiteX30" fmla="*/ 373559 w 396658"/>
                <a:gd name="connsiteY30" fmla="*/ 199573 h 258558"/>
                <a:gd name="connsiteX31" fmla="*/ 396335 w 396658"/>
                <a:gd name="connsiteY31" fmla="*/ 175515 h 258558"/>
                <a:gd name="connsiteX32" fmla="*/ 396335 w 396658"/>
                <a:gd name="connsiteY32" fmla="*/ 173407 h 258558"/>
                <a:gd name="connsiteX33" fmla="*/ 380834 w 396658"/>
                <a:gd name="connsiteY33" fmla="*/ 162494 h 258558"/>
                <a:gd name="connsiteX34" fmla="*/ 355908 w 396658"/>
                <a:gd name="connsiteY34" fmla="*/ 172663 h 25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6658" h="258558">
                  <a:moveTo>
                    <a:pt x="355908" y="172663"/>
                  </a:moveTo>
                  <a:cubicBezTo>
                    <a:pt x="346773" y="171382"/>
                    <a:pt x="335240" y="167496"/>
                    <a:pt x="338960" y="162288"/>
                  </a:cubicBezTo>
                  <a:cubicBezTo>
                    <a:pt x="339208" y="161916"/>
                    <a:pt x="339704" y="161296"/>
                    <a:pt x="340118" y="160800"/>
                  </a:cubicBezTo>
                  <a:cubicBezTo>
                    <a:pt x="327717" y="150920"/>
                    <a:pt x="324699" y="119009"/>
                    <a:pt x="332511" y="111196"/>
                  </a:cubicBezTo>
                  <a:cubicBezTo>
                    <a:pt x="342432" y="101234"/>
                    <a:pt x="316556" y="63453"/>
                    <a:pt x="304651" y="49522"/>
                  </a:cubicBezTo>
                  <a:cubicBezTo>
                    <a:pt x="299071" y="42991"/>
                    <a:pt x="286918" y="21248"/>
                    <a:pt x="275715" y="-81"/>
                  </a:cubicBezTo>
                  <a:cubicBezTo>
                    <a:pt x="265381" y="3267"/>
                    <a:pt x="256205" y="7029"/>
                    <a:pt x="254468" y="10005"/>
                  </a:cubicBezTo>
                  <a:cubicBezTo>
                    <a:pt x="250335" y="16495"/>
                    <a:pt x="237521" y="23026"/>
                    <a:pt x="229667" y="23026"/>
                  </a:cubicBezTo>
                  <a:cubicBezTo>
                    <a:pt x="221813" y="23026"/>
                    <a:pt x="214042" y="18892"/>
                    <a:pt x="207552" y="25630"/>
                  </a:cubicBezTo>
                  <a:cubicBezTo>
                    <a:pt x="201062" y="32368"/>
                    <a:pt x="191927" y="34724"/>
                    <a:pt x="188000" y="30838"/>
                  </a:cubicBezTo>
                  <a:cubicBezTo>
                    <a:pt x="184073" y="26953"/>
                    <a:pt x="171093" y="23026"/>
                    <a:pt x="161958" y="23026"/>
                  </a:cubicBezTo>
                  <a:cubicBezTo>
                    <a:pt x="152823" y="23026"/>
                    <a:pt x="124259" y="15213"/>
                    <a:pt x="117728" y="15213"/>
                  </a:cubicBezTo>
                  <a:cubicBezTo>
                    <a:pt x="112065" y="15341"/>
                    <a:pt x="106394" y="15825"/>
                    <a:pt x="100780" y="16660"/>
                  </a:cubicBezTo>
                  <a:cubicBezTo>
                    <a:pt x="102269" y="19471"/>
                    <a:pt x="101111" y="22860"/>
                    <a:pt x="96647" y="26250"/>
                  </a:cubicBezTo>
                  <a:cubicBezTo>
                    <a:pt x="88793" y="32120"/>
                    <a:pt x="73168" y="40883"/>
                    <a:pt x="67339" y="44810"/>
                  </a:cubicBezTo>
                  <a:cubicBezTo>
                    <a:pt x="61511" y="48737"/>
                    <a:pt x="40967" y="97514"/>
                    <a:pt x="27284" y="111196"/>
                  </a:cubicBezTo>
                  <a:cubicBezTo>
                    <a:pt x="13602" y="124878"/>
                    <a:pt x="953" y="126821"/>
                    <a:pt x="-39" y="131864"/>
                  </a:cubicBezTo>
                  <a:cubicBezTo>
                    <a:pt x="-1031" y="136907"/>
                    <a:pt x="15586" y="149474"/>
                    <a:pt x="15586" y="157245"/>
                  </a:cubicBezTo>
                  <a:cubicBezTo>
                    <a:pt x="15586" y="165016"/>
                    <a:pt x="19472" y="172870"/>
                    <a:pt x="30219" y="172870"/>
                  </a:cubicBezTo>
                  <a:cubicBezTo>
                    <a:pt x="40967" y="172870"/>
                    <a:pt x="29268" y="198292"/>
                    <a:pt x="36089" y="200234"/>
                  </a:cubicBezTo>
                  <a:cubicBezTo>
                    <a:pt x="42910" y="202177"/>
                    <a:pt x="84866" y="205112"/>
                    <a:pt x="84866" y="214868"/>
                  </a:cubicBezTo>
                  <a:cubicBezTo>
                    <a:pt x="84866" y="222473"/>
                    <a:pt x="89537" y="228839"/>
                    <a:pt x="87470" y="234089"/>
                  </a:cubicBezTo>
                  <a:cubicBezTo>
                    <a:pt x="99292" y="236114"/>
                    <a:pt x="108138" y="252153"/>
                    <a:pt x="112561" y="250995"/>
                  </a:cubicBezTo>
                  <a:cubicBezTo>
                    <a:pt x="116984" y="249838"/>
                    <a:pt x="152947" y="257485"/>
                    <a:pt x="159436" y="256204"/>
                  </a:cubicBezTo>
                  <a:cubicBezTo>
                    <a:pt x="165926" y="254922"/>
                    <a:pt x="195854" y="256204"/>
                    <a:pt x="206270" y="257485"/>
                  </a:cubicBezTo>
                  <a:cubicBezTo>
                    <a:pt x="216687" y="258767"/>
                    <a:pt x="228386" y="253600"/>
                    <a:pt x="237521" y="244464"/>
                  </a:cubicBezTo>
                  <a:cubicBezTo>
                    <a:pt x="246656" y="235329"/>
                    <a:pt x="279188" y="234048"/>
                    <a:pt x="289604" y="235370"/>
                  </a:cubicBezTo>
                  <a:cubicBezTo>
                    <a:pt x="300021" y="236693"/>
                    <a:pt x="320813" y="239504"/>
                    <a:pt x="324740" y="245787"/>
                  </a:cubicBezTo>
                  <a:cubicBezTo>
                    <a:pt x="326807" y="249177"/>
                    <a:pt x="339043" y="254302"/>
                    <a:pt x="351444" y="258477"/>
                  </a:cubicBezTo>
                  <a:cubicBezTo>
                    <a:pt x="352932" y="251987"/>
                    <a:pt x="351030" y="243596"/>
                    <a:pt x="351444" y="235370"/>
                  </a:cubicBezTo>
                  <a:cubicBezTo>
                    <a:pt x="352063" y="221688"/>
                    <a:pt x="359711" y="200896"/>
                    <a:pt x="373559" y="199573"/>
                  </a:cubicBezTo>
                  <a:cubicBezTo>
                    <a:pt x="387406" y="198250"/>
                    <a:pt x="398360" y="198292"/>
                    <a:pt x="396335" y="175515"/>
                  </a:cubicBezTo>
                  <a:cubicBezTo>
                    <a:pt x="396335" y="174730"/>
                    <a:pt x="396335" y="174151"/>
                    <a:pt x="396335" y="173407"/>
                  </a:cubicBezTo>
                  <a:cubicBezTo>
                    <a:pt x="389390" y="167496"/>
                    <a:pt x="382942" y="162494"/>
                    <a:pt x="380834" y="162494"/>
                  </a:cubicBezTo>
                  <a:cubicBezTo>
                    <a:pt x="375377" y="162288"/>
                    <a:pt x="359711" y="173242"/>
                    <a:pt x="355908" y="172663"/>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41" name="Freeform: Shape 540">
              <a:extLst>
                <a:ext uri="{FF2B5EF4-FFF2-40B4-BE49-F238E27FC236}">
                  <a16:creationId xmlns:a16="http://schemas.microsoft.com/office/drawing/2014/main" id="{665C15DF-2744-4EB4-A7A1-174B3558B215}"/>
                </a:ext>
              </a:extLst>
            </p:cNvPr>
            <p:cNvSpPr/>
            <p:nvPr/>
          </p:nvSpPr>
          <p:spPr>
            <a:xfrm>
              <a:off x="4379027" y="2424395"/>
              <a:ext cx="136079" cy="169195"/>
            </a:xfrm>
            <a:custGeom>
              <a:avLst/>
              <a:gdLst>
                <a:gd name="connsiteX0" fmla="*/ 98382 w 136079"/>
                <a:gd name="connsiteY0" fmla="*/ 42914 h 169195"/>
                <a:gd name="connsiteX1" fmla="*/ 67131 w 136079"/>
                <a:gd name="connsiteY1" fmla="*/ 19477 h 169195"/>
                <a:gd name="connsiteX2" fmla="*/ 31995 w 136079"/>
                <a:gd name="connsiteY2" fmla="*/ -34 h 169195"/>
                <a:gd name="connsiteX3" fmla="*/ -82 w 136079"/>
                <a:gd name="connsiteY3" fmla="*/ 8233 h 169195"/>
                <a:gd name="connsiteX4" fmla="*/ 28854 w 136079"/>
                <a:gd name="connsiteY4" fmla="*/ 57837 h 169195"/>
                <a:gd name="connsiteX5" fmla="*/ 56715 w 136079"/>
                <a:gd name="connsiteY5" fmla="*/ 119510 h 169195"/>
                <a:gd name="connsiteX6" fmla="*/ 64321 w 136079"/>
                <a:gd name="connsiteY6" fmla="*/ 169114 h 169195"/>
                <a:gd name="connsiteX7" fmla="*/ 89123 w 136079"/>
                <a:gd name="connsiteY7" fmla="*/ 130216 h 169195"/>
                <a:gd name="connsiteX8" fmla="*/ 106029 w 136079"/>
                <a:gd name="connsiteY8" fmla="*/ 110706 h 169195"/>
                <a:gd name="connsiteX9" fmla="*/ 135998 w 136079"/>
                <a:gd name="connsiteY9" fmla="*/ 115914 h 169195"/>
                <a:gd name="connsiteX10" fmla="*/ 125581 w 136079"/>
                <a:gd name="connsiteY10" fmla="*/ 87268 h 169195"/>
                <a:gd name="connsiteX11" fmla="*/ 98382 w 136079"/>
                <a:gd name="connsiteY11" fmla="*/ 42914 h 16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079" h="169195">
                  <a:moveTo>
                    <a:pt x="98382" y="42914"/>
                  </a:moveTo>
                  <a:cubicBezTo>
                    <a:pt x="93794" y="29393"/>
                    <a:pt x="81393" y="20076"/>
                    <a:pt x="67131" y="19477"/>
                  </a:cubicBezTo>
                  <a:cubicBezTo>
                    <a:pt x="58038" y="19477"/>
                    <a:pt x="42330" y="-1192"/>
                    <a:pt x="31995" y="-34"/>
                  </a:cubicBezTo>
                  <a:cubicBezTo>
                    <a:pt x="21124" y="1921"/>
                    <a:pt x="10377" y="4682"/>
                    <a:pt x="-82" y="8233"/>
                  </a:cubicBezTo>
                  <a:cubicBezTo>
                    <a:pt x="11204" y="29563"/>
                    <a:pt x="23356" y="51306"/>
                    <a:pt x="28854" y="57837"/>
                  </a:cubicBezTo>
                  <a:cubicBezTo>
                    <a:pt x="40759" y="71767"/>
                    <a:pt x="66635" y="109548"/>
                    <a:pt x="56715" y="119510"/>
                  </a:cubicBezTo>
                  <a:cubicBezTo>
                    <a:pt x="48902" y="127323"/>
                    <a:pt x="52126" y="159235"/>
                    <a:pt x="64321" y="169114"/>
                  </a:cubicBezTo>
                  <a:cubicBezTo>
                    <a:pt x="69984" y="161715"/>
                    <a:pt x="89123" y="137533"/>
                    <a:pt x="89123" y="130216"/>
                  </a:cubicBezTo>
                  <a:cubicBezTo>
                    <a:pt x="89123" y="122900"/>
                    <a:pt x="90486" y="106779"/>
                    <a:pt x="106029" y="110706"/>
                  </a:cubicBezTo>
                  <a:cubicBezTo>
                    <a:pt x="121571" y="114633"/>
                    <a:pt x="135998" y="121122"/>
                    <a:pt x="135998" y="115914"/>
                  </a:cubicBezTo>
                  <a:cubicBezTo>
                    <a:pt x="135998" y="110706"/>
                    <a:pt x="131864" y="93799"/>
                    <a:pt x="125581" y="87268"/>
                  </a:cubicBezTo>
                  <a:cubicBezTo>
                    <a:pt x="119298" y="80737"/>
                    <a:pt x="103590" y="59821"/>
                    <a:pt x="98382" y="42914"/>
                  </a:cubicBezTo>
                  <a:close/>
                </a:path>
              </a:pathLst>
            </a:custGeom>
            <a:solidFill>
              <a:srgbClr val="DBDBDB"/>
            </a:solidFill>
            <a:ln w="6350" cap="flat">
              <a:solidFill>
                <a:schemeClr val="bg1"/>
              </a:solidFill>
              <a:prstDash val="solid"/>
              <a:miter/>
            </a:ln>
          </p:spPr>
          <p:txBody>
            <a:bodyPr rtlCol="0" anchor="ctr"/>
            <a:lstStyle/>
            <a:p>
              <a:endParaRPr lang="uk-UA"/>
            </a:p>
          </p:txBody>
        </p:sp>
        <p:sp>
          <p:nvSpPr>
            <p:cNvPr id="542" name="Freeform: Shape 541">
              <a:extLst>
                <a:ext uri="{FF2B5EF4-FFF2-40B4-BE49-F238E27FC236}">
                  <a16:creationId xmlns:a16="http://schemas.microsoft.com/office/drawing/2014/main" id="{D9D7CF68-CB99-4095-9E66-13E302D9C447}"/>
                </a:ext>
              </a:extLst>
            </p:cNvPr>
            <p:cNvSpPr/>
            <p:nvPr/>
          </p:nvSpPr>
          <p:spPr>
            <a:xfrm>
              <a:off x="4180277" y="2666549"/>
              <a:ext cx="274478" cy="151001"/>
            </a:xfrm>
            <a:custGeom>
              <a:avLst/>
              <a:gdLst>
                <a:gd name="connsiteX0" fmla="*/ 212558 w 274478"/>
                <a:gd name="connsiteY0" fmla="*/ 1200 h 151001"/>
                <a:gd name="connsiteX1" fmla="*/ 160473 w 274478"/>
                <a:gd name="connsiteY1" fmla="*/ 10294 h 151001"/>
                <a:gd name="connsiteX2" fmla="*/ 129223 w 274478"/>
                <a:gd name="connsiteY2" fmla="*/ 23315 h 151001"/>
                <a:gd name="connsiteX3" fmla="*/ 82389 w 274478"/>
                <a:gd name="connsiteY3" fmla="*/ 22034 h 151001"/>
                <a:gd name="connsiteX4" fmla="*/ 35514 w 274478"/>
                <a:gd name="connsiteY4" fmla="*/ 16826 h 151001"/>
                <a:gd name="connsiteX5" fmla="*/ 10423 w 274478"/>
                <a:gd name="connsiteY5" fmla="*/ -81 h 151001"/>
                <a:gd name="connsiteX6" fmla="*/ 6868 w 274478"/>
                <a:gd name="connsiteY6" fmla="*/ 4052 h 151001"/>
                <a:gd name="connsiteX7" fmla="*/ 6868 w 274478"/>
                <a:gd name="connsiteY7" fmla="*/ 34352 h 151001"/>
                <a:gd name="connsiteX8" fmla="*/ 20550 w 274478"/>
                <a:gd name="connsiteY8" fmla="*/ 62667 h 151001"/>
                <a:gd name="connsiteX9" fmla="*/ 5876 w 274478"/>
                <a:gd name="connsiteY9" fmla="*/ 80194 h 151001"/>
                <a:gd name="connsiteX10" fmla="*/ 5876 w 274478"/>
                <a:gd name="connsiteY10" fmla="*/ 101689 h 151001"/>
                <a:gd name="connsiteX11" fmla="*/ 30306 w 274478"/>
                <a:gd name="connsiteY11" fmla="*/ 130004 h 151001"/>
                <a:gd name="connsiteX12" fmla="*/ 38904 w 274478"/>
                <a:gd name="connsiteY12" fmla="*/ 142405 h 151001"/>
                <a:gd name="connsiteX13" fmla="*/ 97973 w 274478"/>
                <a:gd name="connsiteY13" fmla="*/ 143108 h 151001"/>
                <a:gd name="connsiteX14" fmla="*/ 144849 w 274478"/>
                <a:gd name="connsiteY14" fmla="*/ 150920 h 151001"/>
                <a:gd name="connsiteX15" fmla="*/ 161796 w 274478"/>
                <a:gd name="connsiteY15" fmla="*/ 140504 h 151001"/>
                <a:gd name="connsiteX16" fmla="*/ 182919 w 274478"/>
                <a:gd name="connsiteY16" fmla="*/ 130376 h 151001"/>
                <a:gd name="connsiteX17" fmla="*/ 182589 w 274478"/>
                <a:gd name="connsiteY17" fmla="*/ 118347 h 151001"/>
                <a:gd name="connsiteX18" fmla="*/ 227480 w 274478"/>
                <a:gd name="connsiteY18" fmla="*/ 118347 h 151001"/>
                <a:gd name="connsiteX19" fmla="*/ 245296 w 274478"/>
                <a:gd name="connsiteY19" fmla="*/ 115041 h 151001"/>
                <a:gd name="connsiteX20" fmla="*/ 239219 w 274478"/>
                <a:gd name="connsiteY20" fmla="*/ 104707 h 151001"/>
                <a:gd name="connsiteX21" fmla="*/ 230084 w 274478"/>
                <a:gd name="connsiteY21" fmla="*/ 71637 h 151001"/>
                <a:gd name="connsiteX22" fmla="*/ 265261 w 274478"/>
                <a:gd name="connsiteY22" fmla="*/ 33897 h 151001"/>
                <a:gd name="connsiteX23" fmla="*/ 274397 w 274478"/>
                <a:gd name="connsiteY23" fmla="*/ 24473 h 151001"/>
                <a:gd name="connsiteX24" fmla="*/ 247693 w 274478"/>
                <a:gd name="connsiteY24" fmla="*/ 11782 h 151001"/>
                <a:gd name="connsiteX25" fmla="*/ 212558 w 274478"/>
                <a:gd name="connsiteY25" fmla="*/ 1200 h 15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4478" h="151001">
                  <a:moveTo>
                    <a:pt x="212558" y="1200"/>
                  </a:moveTo>
                  <a:cubicBezTo>
                    <a:pt x="202141" y="-123"/>
                    <a:pt x="169568" y="1200"/>
                    <a:pt x="160473" y="10294"/>
                  </a:cubicBezTo>
                  <a:cubicBezTo>
                    <a:pt x="151380" y="19388"/>
                    <a:pt x="139805" y="24597"/>
                    <a:pt x="129223" y="23315"/>
                  </a:cubicBezTo>
                  <a:cubicBezTo>
                    <a:pt x="118641" y="22034"/>
                    <a:pt x="88879" y="20711"/>
                    <a:pt x="82389" y="22034"/>
                  </a:cubicBezTo>
                  <a:cubicBezTo>
                    <a:pt x="75900" y="23356"/>
                    <a:pt x="40722" y="15503"/>
                    <a:pt x="35514" y="16826"/>
                  </a:cubicBezTo>
                  <a:cubicBezTo>
                    <a:pt x="30306" y="18148"/>
                    <a:pt x="22245" y="1944"/>
                    <a:pt x="10423" y="-81"/>
                  </a:cubicBezTo>
                  <a:cubicBezTo>
                    <a:pt x="9741" y="1659"/>
                    <a:pt x="8488" y="3114"/>
                    <a:pt x="6868" y="4052"/>
                  </a:cubicBezTo>
                  <a:cubicBezTo>
                    <a:pt x="-1895" y="9964"/>
                    <a:pt x="-2887" y="25547"/>
                    <a:pt x="6868" y="34352"/>
                  </a:cubicBezTo>
                  <a:cubicBezTo>
                    <a:pt x="16623" y="43157"/>
                    <a:pt x="29313" y="62667"/>
                    <a:pt x="20550" y="62667"/>
                  </a:cubicBezTo>
                  <a:cubicBezTo>
                    <a:pt x="11787" y="62667"/>
                    <a:pt x="4925" y="74366"/>
                    <a:pt x="5876" y="80194"/>
                  </a:cubicBezTo>
                  <a:cubicBezTo>
                    <a:pt x="6827" y="86022"/>
                    <a:pt x="2941" y="98754"/>
                    <a:pt x="5876" y="101689"/>
                  </a:cubicBezTo>
                  <a:cubicBezTo>
                    <a:pt x="8811" y="104624"/>
                    <a:pt x="29313" y="124176"/>
                    <a:pt x="30306" y="130004"/>
                  </a:cubicBezTo>
                  <a:cubicBezTo>
                    <a:pt x="31174" y="135171"/>
                    <a:pt x="39524" y="137817"/>
                    <a:pt x="38904" y="142405"/>
                  </a:cubicBezTo>
                  <a:cubicBezTo>
                    <a:pt x="55438" y="141165"/>
                    <a:pt x="90078" y="139181"/>
                    <a:pt x="97973" y="143108"/>
                  </a:cubicBezTo>
                  <a:cubicBezTo>
                    <a:pt x="108390" y="148358"/>
                    <a:pt x="144849" y="150920"/>
                    <a:pt x="144849" y="150920"/>
                  </a:cubicBezTo>
                  <a:cubicBezTo>
                    <a:pt x="155224" y="150920"/>
                    <a:pt x="164359" y="147035"/>
                    <a:pt x="161796" y="140504"/>
                  </a:cubicBezTo>
                  <a:cubicBezTo>
                    <a:pt x="159564" y="135006"/>
                    <a:pt x="173123" y="131368"/>
                    <a:pt x="182919" y="130376"/>
                  </a:cubicBezTo>
                  <a:cubicBezTo>
                    <a:pt x="181224" y="124382"/>
                    <a:pt x="180067" y="119422"/>
                    <a:pt x="182589" y="118347"/>
                  </a:cubicBezTo>
                  <a:cubicBezTo>
                    <a:pt x="187466" y="116404"/>
                    <a:pt x="215658" y="112519"/>
                    <a:pt x="227480" y="118347"/>
                  </a:cubicBezTo>
                  <a:cubicBezTo>
                    <a:pt x="233432" y="121365"/>
                    <a:pt x="240129" y="118347"/>
                    <a:pt x="245296" y="115041"/>
                  </a:cubicBezTo>
                  <a:cubicBezTo>
                    <a:pt x="243725" y="109584"/>
                    <a:pt x="242195" y="105244"/>
                    <a:pt x="239219" y="104707"/>
                  </a:cubicBezTo>
                  <a:cubicBezTo>
                    <a:pt x="232027" y="103425"/>
                    <a:pt x="220990" y="73456"/>
                    <a:pt x="230084" y="71637"/>
                  </a:cubicBezTo>
                  <a:cubicBezTo>
                    <a:pt x="239178" y="69819"/>
                    <a:pt x="250752" y="38568"/>
                    <a:pt x="265261" y="33897"/>
                  </a:cubicBezTo>
                  <a:cubicBezTo>
                    <a:pt x="269850" y="32757"/>
                    <a:pt x="273404" y="29102"/>
                    <a:pt x="274397" y="24473"/>
                  </a:cubicBezTo>
                  <a:cubicBezTo>
                    <a:pt x="261996" y="20339"/>
                    <a:pt x="249595" y="15172"/>
                    <a:pt x="247693" y="11782"/>
                  </a:cubicBezTo>
                  <a:cubicBezTo>
                    <a:pt x="243766" y="5127"/>
                    <a:pt x="222933" y="2523"/>
                    <a:pt x="212558" y="1200"/>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43" name="Freeform: Shape 542">
              <a:extLst>
                <a:ext uri="{FF2B5EF4-FFF2-40B4-BE49-F238E27FC236}">
                  <a16:creationId xmlns:a16="http://schemas.microsoft.com/office/drawing/2014/main" id="{CA9611CC-C4AE-4D07-86A5-C89EF40E4F11}"/>
                </a:ext>
              </a:extLst>
            </p:cNvPr>
            <p:cNvSpPr/>
            <p:nvPr/>
          </p:nvSpPr>
          <p:spPr>
            <a:xfrm>
              <a:off x="4101274" y="2760547"/>
              <a:ext cx="118186" cy="84822"/>
            </a:xfrm>
            <a:custGeom>
              <a:avLst/>
              <a:gdLst>
                <a:gd name="connsiteX0" fmla="*/ 26305 w 118186"/>
                <a:gd name="connsiteY0" fmla="*/ 84741 h 84822"/>
                <a:gd name="connsiteX1" fmla="*/ 26305 w 118186"/>
                <a:gd name="connsiteY1" fmla="*/ 84741 h 84822"/>
                <a:gd name="connsiteX2" fmla="*/ 27958 w 118186"/>
                <a:gd name="connsiteY2" fmla="*/ 83997 h 84822"/>
                <a:gd name="connsiteX3" fmla="*/ 28331 w 118186"/>
                <a:gd name="connsiteY3" fmla="*/ 83997 h 84822"/>
                <a:gd name="connsiteX4" fmla="*/ 30811 w 118186"/>
                <a:gd name="connsiteY4" fmla="*/ 83666 h 84822"/>
                <a:gd name="connsiteX5" fmla="*/ 31141 w 118186"/>
                <a:gd name="connsiteY5" fmla="*/ 83666 h 84822"/>
                <a:gd name="connsiteX6" fmla="*/ 45278 w 118186"/>
                <a:gd name="connsiteY6" fmla="*/ 83377 h 84822"/>
                <a:gd name="connsiteX7" fmla="*/ 46353 w 118186"/>
                <a:gd name="connsiteY7" fmla="*/ 83377 h 84822"/>
                <a:gd name="connsiteX8" fmla="*/ 49825 w 118186"/>
                <a:gd name="connsiteY8" fmla="*/ 83129 h 84822"/>
                <a:gd name="connsiteX9" fmla="*/ 51190 w 118186"/>
                <a:gd name="connsiteY9" fmla="*/ 83129 h 84822"/>
                <a:gd name="connsiteX10" fmla="*/ 55612 w 118186"/>
                <a:gd name="connsiteY10" fmla="*/ 82343 h 84822"/>
                <a:gd name="connsiteX11" fmla="*/ 76281 w 118186"/>
                <a:gd name="connsiteY11" fmla="*/ 69653 h 84822"/>
                <a:gd name="connsiteX12" fmla="*/ 117286 w 118186"/>
                <a:gd name="connsiteY12" fmla="*/ 50763 h 84822"/>
                <a:gd name="connsiteX13" fmla="*/ 118072 w 118186"/>
                <a:gd name="connsiteY13" fmla="*/ 48778 h 84822"/>
                <a:gd name="connsiteX14" fmla="*/ 109474 w 118186"/>
                <a:gd name="connsiteY14" fmla="*/ 36377 h 84822"/>
                <a:gd name="connsiteX15" fmla="*/ 85044 w 118186"/>
                <a:gd name="connsiteY15" fmla="*/ 8062 h 84822"/>
                <a:gd name="connsiteX16" fmla="*/ 84093 w 118186"/>
                <a:gd name="connsiteY16" fmla="*/ 5045 h 84822"/>
                <a:gd name="connsiteX17" fmla="*/ 84093 w 118186"/>
                <a:gd name="connsiteY17" fmla="*/ 4673 h 84822"/>
                <a:gd name="connsiteX18" fmla="*/ 84300 w 118186"/>
                <a:gd name="connsiteY18" fmla="*/ -81 h 84822"/>
                <a:gd name="connsiteX19" fmla="*/ 8448 w 118186"/>
                <a:gd name="connsiteY19" fmla="*/ 13767 h 84822"/>
                <a:gd name="connsiteX20" fmla="*/ 5844 w 118186"/>
                <a:gd name="connsiteY20" fmla="*/ 11948 h 84822"/>
                <a:gd name="connsiteX21" fmla="*/ 1090 w 118186"/>
                <a:gd name="connsiteY21" fmla="*/ 57624 h 84822"/>
                <a:gd name="connsiteX22" fmla="*/ 26305 w 118186"/>
                <a:gd name="connsiteY22" fmla="*/ 84741 h 84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186" h="84822">
                  <a:moveTo>
                    <a:pt x="26305" y="84741"/>
                  </a:moveTo>
                  <a:lnTo>
                    <a:pt x="26305" y="84741"/>
                  </a:lnTo>
                  <a:cubicBezTo>
                    <a:pt x="26809" y="84398"/>
                    <a:pt x="27368" y="84146"/>
                    <a:pt x="27958" y="83997"/>
                  </a:cubicBezTo>
                  <a:cubicBezTo>
                    <a:pt x="28083" y="84022"/>
                    <a:pt x="28206" y="84022"/>
                    <a:pt x="28331" y="83997"/>
                  </a:cubicBezTo>
                  <a:cubicBezTo>
                    <a:pt x="29149" y="83832"/>
                    <a:pt x="29976" y="83720"/>
                    <a:pt x="30811" y="83666"/>
                  </a:cubicBezTo>
                  <a:lnTo>
                    <a:pt x="31141" y="83666"/>
                  </a:lnTo>
                  <a:cubicBezTo>
                    <a:pt x="34986" y="83335"/>
                    <a:pt x="40070" y="83666"/>
                    <a:pt x="45278" y="83377"/>
                  </a:cubicBezTo>
                  <a:lnTo>
                    <a:pt x="46353" y="83377"/>
                  </a:lnTo>
                  <a:lnTo>
                    <a:pt x="49825" y="83129"/>
                  </a:lnTo>
                  <a:lnTo>
                    <a:pt x="51190" y="83129"/>
                  </a:lnTo>
                  <a:cubicBezTo>
                    <a:pt x="52678" y="82959"/>
                    <a:pt x="54157" y="82695"/>
                    <a:pt x="55612" y="82343"/>
                  </a:cubicBezTo>
                  <a:cubicBezTo>
                    <a:pt x="67311" y="79409"/>
                    <a:pt x="70246" y="66718"/>
                    <a:pt x="76281" y="69653"/>
                  </a:cubicBezTo>
                  <a:cubicBezTo>
                    <a:pt x="82316" y="72588"/>
                    <a:pt x="113483" y="56632"/>
                    <a:pt x="117286" y="50763"/>
                  </a:cubicBezTo>
                  <a:cubicBezTo>
                    <a:pt x="117700" y="50180"/>
                    <a:pt x="117989" y="49498"/>
                    <a:pt x="118072" y="48778"/>
                  </a:cubicBezTo>
                  <a:cubicBezTo>
                    <a:pt x="118692" y="44273"/>
                    <a:pt x="110342" y="41627"/>
                    <a:pt x="109474" y="36377"/>
                  </a:cubicBezTo>
                  <a:cubicBezTo>
                    <a:pt x="108482" y="30549"/>
                    <a:pt x="88020" y="10997"/>
                    <a:pt x="85044" y="8062"/>
                  </a:cubicBezTo>
                  <a:cubicBezTo>
                    <a:pt x="84416" y="7182"/>
                    <a:pt x="84085" y="6128"/>
                    <a:pt x="84093" y="5045"/>
                  </a:cubicBezTo>
                  <a:cubicBezTo>
                    <a:pt x="84093" y="5045"/>
                    <a:pt x="84093" y="4797"/>
                    <a:pt x="84093" y="4673"/>
                  </a:cubicBezTo>
                  <a:cubicBezTo>
                    <a:pt x="84048" y="3085"/>
                    <a:pt x="84114" y="1498"/>
                    <a:pt x="84300" y="-81"/>
                  </a:cubicBezTo>
                  <a:cubicBezTo>
                    <a:pt x="53752" y="4342"/>
                    <a:pt x="8448" y="13767"/>
                    <a:pt x="8448" y="13767"/>
                  </a:cubicBezTo>
                  <a:lnTo>
                    <a:pt x="5844" y="11948"/>
                  </a:lnTo>
                  <a:cubicBezTo>
                    <a:pt x="1214" y="26829"/>
                    <a:pt x="-1886" y="47208"/>
                    <a:pt x="1090" y="57624"/>
                  </a:cubicBezTo>
                  <a:cubicBezTo>
                    <a:pt x="4066" y="68041"/>
                    <a:pt x="13036" y="74655"/>
                    <a:pt x="26305" y="84741"/>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44" name="Freeform: Shape 543">
              <a:extLst>
                <a:ext uri="{FF2B5EF4-FFF2-40B4-BE49-F238E27FC236}">
                  <a16:creationId xmlns:a16="http://schemas.microsoft.com/office/drawing/2014/main" id="{4D3812E1-C31D-4874-881F-E937D5ECC37C}"/>
                </a:ext>
              </a:extLst>
            </p:cNvPr>
            <p:cNvSpPr/>
            <p:nvPr/>
          </p:nvSpPr>
          <p:spPr>
            <a:xfrm>
              <a:off x="4177347" y="2199268"/>
              <a:ext cx="784035" cy="450753"/>
            </a:xfrm>
            <a:custGeom>
              <a:avLst/>
              <a:gdLst>
                <a:gd name="connsiteX0" fmla="*/ 698006 w 784035"/>
                <a:gd name="connsiteY0" fmla="*/ 282013 h 450753"/>
                <a:gd name="connsiteX1" fmla="*/ 732191 w 784035"/>
                <a:gd name="connsiteY1" fmla="*/ 258576 h 450753"/>
                <a:gd name="connsiteX2" fmla="*/ 768277 w 784035"/>
                <a:gd name="connsiteY2" fmla="*/ 259568 h 450753"/>
                <a:gd name="connsiteX3" fmla="*/ 776090 w 784035"/>
                <a:gd name="connsiteY3" fmla="*/ 233195 h 450753"/>
                <a:gd name="connsiteX4" fmla="*/ 766334 w 784035"/>
                <a:gd name="connsiteY4" fmla="*/ 216661 h 450753"/>
                <a:gd name="connsiteX5" fmla="*/ 781959 w 784035"/>
                <a:gd name="connsiteY5" fmla="*/ 205913 h 450753"/>
                <a:gd name="connsiteX6" fmla="*/ 771212 w 784035"/>
                <a:gd name="connsiteY6" fmla="*/ 193223 h 450753"/>
                <a:gd name="connsiteX7" fmla="*/ 783902 w 784035"/>
                <a:gd name="connsiteY7" fmla="*/ 174704 h 450753"/>
                <a:gd name="connsiteX8" fmla="*/ 758522 w 784035"/>
                <a:gd name="connsiteY8" fmla="*/ 159079 h 450753"/>
                <a:gd name="connsiteX9" fmla="*/ 721319 w 784035"/>
                <a:gd name="connsiteY9" fmla="*/ 149324 h 450753"/>
                <a:gd name="connsiteX10" fmla="*/ 685232 w 784035"/>
                <a:gd name="connsiteY10" fmla="*/ 143454 h 450753"/>
                <a:gd name="connsiteX11" fmla="*/ 665722 w 784035"/>
                <a:gd name="connsiteY11" fmla="*/ 120016 h 450753"/>
                <a:gd name="connsiteX12" fmla="*/ 641333 w 784035"/>
                <a:gd name="connsiteY12" fmla="*/ 121959 h 450753"/>
                <a:gd name="connsiteX13" fmla="*/ 618888 w 784035"/>
                <a:gd name="connsiteY13" fmla="*/ 123943 h 450753"/>
                <a:gd name="connsiteX14" fmla="*/ 597393 w 784035"/>
                <a:gd name="connsiteY14" fmla="*/ 114147 h 450753"/>
                <a:gd name="connsiteX15" fmla="*/ 580858 w 784035"/>
                <a:gd name="connsiteY15" fmla="*/ 105383 h 450753"/>
                <a:gd name="connsiteX16" fmla="*/ 561348 w 784035"/>
                <a:gd name="connsiteY16" fmla="*/ 71240 h 450753"/>
                <a:gd name="connsiteX17" fmla="*/ 529147 w 784035"/>
                <a:gd name="connsiteY17" fmla="*/ 63386 h 450753"/>
                <a:gd name="connsiteX18" fmla="*/ 519391 w 784035"/>
                <a:gd name="connsiteY18" fmla="*/ 38997 h 450753"/>
                <a:gd name="connsiteX19" fmla="*/ 513522 w 784035"/>
                <a:gd name="connsiteY19" fmla="*/ 5928 h 450753"/>
                <a:gd name="connsiteX20" fmla="*/ 477394 w 784035"/>
                <a:gd name="connsiteY20" fmla="*/ 2043 h 450753"/>
                <a:gd name="connsiteX21" fmla="*/ 448128 w 784035"/>
                <a:gd name="connsiteY21" fmla="*/ 2993 h 450753"/>
                <a:gd name="connsiteX22" fmla="*/ 427459 w 784035"/>
                <a:gd name="connsiteY22" fmla="*/ 13741 h 450753"/>
                <a:gd name="connsiteX23" fmla="*/ 415431 w 784035"/>
                <a:gd name="connsiteY23" fmla="*/ 8698 h 450753"/>
                <a:gd name="connsiteX24" fmla="*/ 387157 w 784035"/>
                <a:gd name="connsiteY24" fmla="*/ 14402 h 450753"/>
                <a:gd name="connsiteX25" fmla="*/ 361115 w 784035"/>
                <a:gd name="connsiteY25" fmla="*/ 43007 h 450753"/>
                <a:gd name="connsiteX26" fmla="*/ 353302 w 784035"/>
                <a:gd name="connsiteY26" fmla="*/ 57351 h 450753"/>
                <a:gd name="connsiteX27" fmla="*/ 312958 w 784035"/>
                <a:gd name="connsiteY27" fmla="*/ 54746 h 450753"/>
                <a:gd name="connsiteX28" fmla="*/ 284312 w 784035"/>
                <a:gd name="connsiteY28" fmla="*/ 45653 h 450753"/>
                <a:gd name="connsiteX29" fmla="*/ 255666 w 784035"/>
                <a:gd name="connsiteY29" fmla="*/ 43007 h 450753"/>
                <a:gd name="connsiteX30" fmla="*/ 225739 w 784035"/>
                <a:gd name="connsiteY30" fmla="*/ 39121 h 450753"/>
                <a:gd name="connsiteX31" fmla="*/ 185394 w 784035"/>
                <a:gd name="connsiteY31" fmla="*/ 32590 h 450753"/>
                <a:gd name="connsiteX32" fmla="*/ 109914 w 784035"/>
                <a:gd name="connsiteY32" fmla="*/ 23496 h 450753"/>
                <a:gd name="connsiteX33" fmla="*/ 81268 w 784035"/>
                <a:gd name="connsiteY33" fmla="*/ 40444 h 450753"/>
                <a:gd name="connsiteX34" fmla="*/ 57748 w 784035"/>
                <a:gd name="connsiteY34" fmla="*/ 45694 h 450753"/>
                <a:gd name="connsiteX35" fmla="*/ 61427 w 784035"/>
                <a:gd name="connsiteY35" fmla="*/ 60575 h 450753"/>
                <a:gd name="connsiteX36" fmla="*/ 78995 w 784035"/>
                <a:gd name="connsiteY36" fmla="*/ 103523 h 450753"/>
                <a:gd name="connsiteX37" fmla="*/ 59443 w 784035"/>
                <a:gd name="connsiteY37" fmla="*/ 119148 h 450753"/>
                <a:gd name="connsiteX38" fmla="*/ 18478 w 784035"/>
                <a:gd name="connsiteY38" fmla="*/ 161146 h 450753"/>
                <a:gd name="connsiteX39" fmla="*/ 19429 w 784035"/>
                <a:gd name="connsiteY39" fmla="*/ 191404 h 450753"/>
                <a:gd name="connsiteX40" fmla="*/ -82 w 784035"/>
                <a:gd name="connsiteY40" fmla="*/ 223605 h 450753"/>
                <a:gd name="connsiteX41" fmla="*/ 19429 w 784035"/>
                <a:gd name="connsiteY41" fmla="*/ 245100 h 450753"/>
                <a:gd name="connsiteX42" fmla="*/ 26580 w 784035"/>
                <a:gd name="connsiteY42" fmla="*/ 250143 h 450753"/>
                <a:gd name="connsiteX43" fmla="*/ 43528 w 784035"/>
                <a:gd name="connsiteY43" fmla="*/ 248696 h 450753"/>
                <a:gd name="connsiteX44" fmla="*/ 87758 w 784035"/>
                <a:gd name="connsiteY44" fmla="*/ 256509 h 450753"/>
                <a:gd name="connsiteX45" fmla="*/ 113800 w 784035"/>
                <a:gd name="connsiteY45" fmla="*/ 264321 h 450753"/>
                <a:gd name="connsiteX46" fmla="*/ 133352 w 784035"/>
                <a:gd name="connsiteY46" fmla="*/ 259113 h 450753"/>
                <a:gd name="connsiteX47" fmla="*/ 155467 w 784035"/>
                <a:gd name="connsiteY47" fmla="*/ 256509 h 450753"/>
                <a:gd name="connsiteX48" fmla="*/ 180269 w 784035"/>
                <a:gd name="connsiteY48" fmla="*/ 243488 h 450753"/>
                <a:gd name="connsiteX49" fmla="*/ 233593 w 784035"/>
                <a:gd name="connsiteY49" fmla="*/ 225259 h 450753"/>
                <a:gd name="connsiteX50" fmla="*/ 268728 w 784035"/>
                <a:gd name="connsiteY50" fmla="*/ 244769 h 450753"/>
                <a:gd name="connsiteX51" fmla="*/ 299978 w 784035"/>
                <a:gd name="connsiteY51" fmla="*/ 268207 h 450753"/>
                <a:gd name="connsiteX52" fmla="*/ 327302 w 784035"/>
                <a:gd name="connsiteY52" fmla="*/ 312437 h 450753"/>
                <a:gd name="connsiteX53" fmla="*/ 337718 w 784035"/>
                <a:gd name="connsiteY53" fmla="*/ 341083 h 450753"/>
                <a:gd name="connsiteX54" fmla="*/ 307750 w 784035"/>
                <a:gd name="connsiteY54" fmla="*/ 335874 h 450753"/>
                <a:gd name="connsiteX55" fmla="*/ 290843 w 784035"/>
                <a:gd name="connsiteY55" fmla="*/ 355385 h 450753"/>
                <a:gd name="connsiteX56" fmla="*/ 264843 w 784035"/>
                <a:gd name="connsiteY56" fmla="*/ 395771 h 450753"/>
                <a:gd name="connsiteX57" fmla="*/ 281790 w 784035"/>
                <a:gd name="connsiteY57" fmla="*/ 406146 h 450753"/>
                <a:gd name="connsiteX58" fmla="*/ 306592 w 784035"/>
                <a:gd name="connsiteY58" fmla="*/ 395771 h 450753"/>
                <a:gd name="connsiteX59" fmla="*/ 322093 w 784035"/>
                <a:gd name="connsiteY59" fmla="*/ 406684 h 450753"/>
                <a:gd name="connsiteX60" fmla="*/ 343010 w 784035"/>
                <a:gd name="connsiteY60" fmla="*/ 373614 h 450753"/>
                <a:gd name="connsiteX61" fmla="*/ 380750 w 784035"/>
                <a:gd name="connsiteY61" fmla="*/ 329343 h 450753"/>
                <a:gd name="connsiteX62" fmla="*/ 429568 w 784035"/>
                <a:gd name="connsiteY62" fmla="*/ 322151 h 450753"/>
                <a:gd name="connsiteX63" fmla="*/ 434074 w 784035"/>
                <a:gd name="connsiteY63" fmla="*/ 350797 h 450753"/>
                <a:gd name="connsiteX64" fmla="*/ 505709 w 784035"/>
                <a:gd name="connsiteY64" fmla="*/ 361214 h 450753"/>
                <a:gd name="connsiteX65" fmla="*/ 447136 w 784035"/>
                <a:gd name="connsiteY65" fmla="*/ 393787 h 450753"/>
                <a:gd name="connsiteX66" fmla="*/ 491407 w 784035"/>
                <a:gd name="connsiteY66" fmla="*/ 413917 h 450753"/>
                <a:gd name="connsiteX67" fmla="*/ 493350 w 784035"/>
                <a:gd name="connsiteY67" fmla="*/ 447772 h 450753"/>
                <a:gd name="connsiteX68" fmla="*/ 529147 w 784035"/>
                <a:gd name="connsiteY68" fmla="*/ 439505 h 450753"/>
                <a:gd name="connsiteX69" fmla="*/ 571434 w 784035"/>
                <a:gd name="connsiteY69" fmla="*/ 421317 h 450753"/>
                <a:gd name="connsiteX70" fmla="*/ 630007 w 784035"/>
                <a:gd name="connsiteY70" fmla="*/ 413049 h 450753"/>
                <a:gd name="connsiteX71" fmla="*/ 585736 w 784035"/>
                <a:gd name="connsiteY71" fmla="*/ 401351 h 450753"/>
                <a:gd name="connsiteX72" fmla="*/ 549939 w 784035"/>
                <a:gd name="connsiteY72" fmla="*/ 365513 h 450753"/>
                <a:gd name="connsiteX73" fmla="*/ 605247 w 784035"/>
                <a:gd name="connsiteY73" fmla="*/ 330418 h 450753"/>
                <a:gd name="connsiteX74" fmla="*/ 661216 w 784035"/>
                <a:gd name="connsiteY74" fmla="*/ 313512 h 450753"/>
                <a:gd name="connsiteX75" fmla="*/ 697014 w 784035"/>
                <a:gd name="connsiteY75" fmla="*/ 303426 h 450753"/>
                <a:gd name="connsiteX76" fmla="*/ 698006 w 784035"/>
                <a:gd name="connsiteY76" fmla="*/ 282013 h 45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784035" h="450753">
                  <a:moveTo>
                    <a:pt x="698006" y="282013"/>
                  </a:moveTo>
                  <a:cubicBezTo>
                    <a:pt x="704826" y="281063"/>
                    <a:pt x="725329" y="258576"/>
                    <a:pt x="732191" y="258576"/>
                  </a:cubicBezTo>
                  <a:cubicBezTo>
                    <a:pt x="739052" y="258576"/>
                    <a:pt x="768277" y="264445"/>
                    <a:pt x="768277" y="259568"/>
                  </a:cubicBezTo>
                  <a:cubicBezTo>
                    <a:pt x="768277" y="254690"/>
                    <a:pt x="778074" y="238114"/>
                    <a:pt x="776090" y="233195"/>
                  </a:cubicBezTo>
                  <a:cubicBezTo>
                    <a:pt x="774105" y="228276"/>
                    <a:pt x="764392" y="221497"/>
                    <a:pt x="766334" y="216661"/>
                  </a:cubicBezTo>
                  <a:cubicBezTo>
                    <a:pt x="768277" y="211824"/>
                    <a:pt x="781959" y="211783"/>
                    <a:pt x="781959" y="205913"/>
                  </a:cubicBezTo>
                  <a:cubicBezTo>
                    <a:pt x="781959" y="200043"/>
                    <a:pt x="771212" y="197150"/>
                    <a:pt x="771212" y="193223"/>
                  </a:cubicBezTo>
                  <a:cubicBezTo>
                    <a:pt x="771212" y="189296"/>
                    <a:pt x="784895" y="182476"/>
                    <a:pt x="783902" y="174704"/>
                  </a:cubicBezTo>
                  <a:cubicBezTo>
                    <a:pt x="782910" y="166933"/>
                    <a:pt x="771212" y="165900"/>
                    <a:pt x="758522" y="159079"/>
                  </a:cubicBezTo>
                  <a:cubicBezTo>
                    <a:pt x="745832" y="152259"/>
                    <a:pt x="733142" y="155152"/>
                    <a:pt x="721319" y="149324"/>
                  </a:cubicBezTo>
                  <a:cubicBezTo>
                    <a:pt x="709497" y="143495"/>
                    <a:pt x="685232" y="147340"/>
                    <a:pt x="685232" y="143454"/>
                  </a:cubicBezTo>
                  <a:cubicBezTo>
                    <a:pt x="685232" y="139569"/>
                    <a:pt x="669608" y="126920"/>
                    <a:pt x="665722" y="120016"/>
                  </a:cubicBezTo>
                  <a:cubicBezTo>
                    <a:pt x="661836" y="113113"/>
                    <a:pt x="649187" y="117082"/>
                    <a:pt x="641333" y="121959"/>
                  </a:cubicBezTo>
                  <a:cubicBezTo>
                    <a:pt x="633480" y="126837"/>
                    <a:pt x="626659" y="128780"/>
                    <a:pt x="618888" y="123943"/>
                  </a:cubicBezTo>
                  <a:cubicBezTo>
                    <a:pt x="611117" y="119107"/>
                    <a:pt x="604213" y="111212"/>
                    <a:pt x="597393" y="114147"/>
                  </a:cubicBezTo>
                  <a:cubicBezTo>
                    <a:pt x="590573" y="117082"/>
                    <a:pt x="577841" y="115139"/>
                    <a:pt x="580858" y="105383"/>
                  </a:cubicBezTo>
                  <a:cubicBezTo>
                    <a:pt x="583876" y="95628"/>
                    <a:pt x="568168" y="74133"/>
                    <a:pt x="561348" y="71240"/>
                  </a:cubicBezTo>
                  <a:cubicBezTo>
                    <a:pt x="554527" y="68346"/>
                    <a:pt x="533983" y="73141"/>
                    <a:pt x="529147" y="63386"/>
                  </a:cubicBezTo>
                  <a:cubicBezTo>
                    <a:pt x="524311" y="53630"/>
                    <a:pt x="515465" y="45818"/>
                    <a:pt x="519391" y="38997"/>
                  </a:cubicBezTo>
                  <a:cubicBezTo>
                    <a:pt x="523319" y="32177"/>
                    <a:pt x="518399" y="13617"/>
                    <a:pt x="513522" y="5928"/>
                  </a:cubicBezTo>
                  <a:cubicBezTo>
                    <a:pt x="508644" y="-1760"/>
                    <a:pt x="484214" y="-892"/>
                    <a:pt x="477394" y="2043"/>
                  </a:cubicBezTo>
                  <a:cubicBezTo>
                    <a:pt x="470573" y="4978"/>
                    <a:pt x="454948" y="-892"/>
                    <a:pt x="448128" y="2993"/>
                  </a:cubicBezTo>
                  <a:cubicBezTo>
                    <a:pt x="441307" y="6879"/>
                    <a:pt x="437380" y="13741"/>
                    <a:pt x="427459" y="13741"/>
                  </a:cubicBezTo>
                  <a:cubicBezTo>
                    <a:pt x="422830" y="14473"/>
                    <a:pt x="418159" y="12521"/>
                    <a:pt x="415431" y="8698"/>
                  </a:cubicBezTo>
                  <a:cubicBezTo>
                    <a:pt x="406337" y="11967"/>
                    <a:pt x="396788" y="13890"/>
                    <a:pt x="387157" y="14402"/>
                  </a:cubicBezTo>
                  <a:cubicBezTo>
                    <a:pt x="387157" y="14402"/>
                    <a:pt x="361115" y="35070"/>
                    <a:pt x="361115" y="43007"/>
                  </a:cubicBezTo>
                  <a:cubicBezTo>
                    <a:pt x="361115" y="50944"/>
                    <a:pt x="359833" y="63882"/>
                    <a:pt x="353302" y="57351"/>
                  </a:cubicBezTo>
                  <a:cubicBezTo>
                    <a:pt x="346771" y="50820"/>
                    <a:pt x="319448" y="50820"/>
                    <a:pt x="312958" y="54746"/>
                  </a:cubicBezTo>
                  <a:cubicBezTo>
                    <a:pt x="306468" y="58673"/>
                    <a:pt x="296052" y="39121"/>
                    <a:pt x="284312" y="45653"/>
                  </a:cubicBezTo>
                  <a:cubicBezTo>
                    <a:pt x="272572" y="52184"/>
                    <a:pt x="256989" y="36517"/>
                    <a:pt x="255666" y="43007"/>
                  </a:cubicBezTo>
                  <a:cubicBezTo>
                    <a:pt x="254343" y="49497"/>
                    <a:pt x="237478" y="44330"/>
                    <a:pt x="225739" y="39121"/>
                  </a:cubicBezTo>
                  <a:cubicBezTo>
                    <a:pt x="213999" y="33913"/>
                    <a:pt x="193207" y="41726"/>
                    <a:pt x="185394" y="32590"/>
                  </a:cubicBezTo>
                  <a:cubicBezTo>
                    <a:pt x="177582" y="23455"/>
                    <a:pt x="126821" y="23496"/>
                    <a:pt x="109914" y="23496"/>
                  </a:cubicBezTo>
                  <a:cubicBezTo>
                    <a:pt x="93008" y="23496"/>
                    <a:pt x="89246" y="32590"/>
                    <a:pt x="81268" y="40444"/>
                  </a:cubicBezTo>
                  <a:cubicBezTo>
                    <a:pt x="74200" y="47513"/>
                    <a:pt x="66015" y="46066"/>
                    <a:pt x="57748" y="45694"/>
                  </a:cubicBezTo>
                  <a:cubicBezTo>
                    <a:pt x="57996" y="50848"/>
                    <a:pt x="59236" y="55904"/>
                    <a:pt x="61427" y="60575"/>
                  </a:cubicBezTo>
                  <a:cubicBezTo>
                    <a:pt x="65312" y="66445"/>
                    <a:pt x="83872" y="94760"/>
                    <a:pt x="78995" y="103523"/>
                  </a:cubicBezTo>
                  <a:cubicBezTo>
                    <a:pt x="74117" y="112287"/>
                    <a:pt x="65312" y="112328"/>
                    <a:pt x="59443" y="119148"/>
                  </a:cubicBezTo>
                  <a:cubicBezTo>
                    <a:pt x="53573" y="125969"/>
                    <a:pt x="19429" y="156351"/>
                    <a:pt x="18478" y="161146"/>
                  </a:cubicBezTo>
                  <a:cubicBezTo>
                    <a:pt x="17528" y="165941"/>
                    <a:pt x="24307" y="187477"/>
                    <a:pt x="19429" y="191404"/>
                  </a:cubicBezTo>
                  <a:cubicBezTo>
                    <a:pt x="14551" y="195331"/>
                    <a:pt x="-82" y="215834"/>
                    <a:pt x="-82" y="223605"/>
                  </a:cubicBezTo>
                  <a:cubicBezTo>
                    <a:pt x="-82" y="231376"/>
                    <a:pt x="10624" y="242165"/>
                    <a:pt x="19429" y="245100"/>
                  </a:cubicBezTo>
                  <a:cubicBezTo>
                    <a:pt x="22372" y="245803"/>
                    <a:pt x="24931" y="247605"/>
                    <a:pt x="26580" y="250143"/>
                  </a:cubicBezTo>
                  <a:cubicBezTo>
                    <a:pt x="32194" y="249308"/>
                    <a:pt x="37865" y="248825"/>
                    <a:pt x="43528" y="248696"/>
                  </a:cubicBezTo>
                  <a:cubicBezTo>
                    <a:pt x="50059" y="248696"/>
                    <a:pt x="78705" y="256509"/>
                    <a:pt x="87758" y="256509"/>
                  </a:cubicBezTo>
                  <a:cubicBezTo>
                    <a:pt x="96810" y="256509"/>
                    <a:pt x="109914" y="260395"/>
                    <a:pt x="113800" y="264321"/>
                  </a:cubicBezTo>
                  <a:cubicBezTo>
                    <a:pt x="117686" y="268248"/>
                    <a:pt x="126821" y="265603"/>
                    <a:pt x="133352" y="259113"/>
                  </a:cubicBezTo>
                  <a:cubicBezTo>
                    <a:pt x="139883" y="252623"/>
                    <a:pt x="147654" y="256509"/>
                    <a:pt x="155467" y="256509"/>
                  </a:cubicBezTo>
                  <a:cubicBezTo>
                    <a:pt x="163280" y="256509"/>
                    <a:pt x="176135" y="249978"/>
                    <a:pt x="180269" y="243488"/>
                  </a:cubicBezTo>
                  <a:cubicBezTo>
                    <a:pt x="184402" y="236998"/>
                    <a:pt x="223217" y="226540"/>
                    <a:pt x="233593" y="225259"/>
                  </a:cubicBezTo>
                  <a:cubicBezTo>
                    <a:pt x="243968" y="223977"/>
                    <a:pt x="259634" y="244769"/>
                    <a:pt x="268728" y="244769"/>
                  </a:cubicBezTo>
                  <a:cubicBezTo>
                    <a:pt x="282989" y="245369"/>
                    <a:pt x="295390" y="254686"/>
                    <a:pt x="299978" y="268207"/>
                  </a:cubicBezTo>
                  <a:cubicBezTo>
                    <a:pt x="305187" y="285114"/>
                    <a:pt x="320647" y="305947"/>
                    <a:pt x="327302" y="312437"/>
                  </a:cubicBezTo>
                  <a:cubicBezTo>
                    <a:pt x="333957" y="318927"/>
                    <a:pt x="337718" y="335874"/>
                    <a:pt x="337718" y="341083"/>
                  </a:cubicBezTo>
                  <a:cubicBezTo>
                    <a:pt x="337718" y="346291"/>
                    <a:pt x="323416" y="339801"/>
                    <a:pt x="307750" y="335874"/>
                  </a:cubicBezTo>
                  <a:cubicBezTo>
                    <a:pt x="292083" y="331948"/>
                    <a:pt x="290843" y="347573"/>
                    <a:pt x="290843" y="355385"/>
                  </a:cubicBezTo>
                  <a:cubicBezTo>
                    <a:pt x="290843" y="363198"/>
                    <a:pt x="268728" y="390521"/>
                    <a:pt x="264843" y="395771"/>
                  </a:cubicBezTo>
                  <a:cubicBezTo>
                    <a:pt x="260957" y="401020"/>
                    <a:pt x="272655" y="404865"/>
                    <a:pt x="281790" y="406146"/>
                  </a:cubicBezTo>
                  <a:cubicBezTo>
                    <a:pt x="285635" y="406725"/>
                    <a:pt x="301301" y="395771"/>
                    <a:pt x="306592" y="395771"/>
                  </a:cubicBezTo>
                  <a:cubicBezTo>
                    <a:pt x="308700" y="395771"/>
                    <a:pt x="315149" y="400772"/>
                    <a:pt x="322093" y="406684"/>
                  </a:cubicBezTo>
                  <a:cubicBezTo>
                    <a:pt x="320605" y="386346"/>
                    <a:pt x="324822" y="387462"/>
                    <a:pt x="343010" y="373614"/>
                  </a:cubicBezTo>
                  <a:cubicBezTo>
                    <a:pt x="361900" y="359312"/>
                    <a:pt x="363678" y="332609"/>
                    <a:pt x="380750" y="329343"/>
                  </a:cubicBezTo>
                  <a:cubicBezTo>
                    <a:pt x="397822" y="326078"/>
                    <a:pt x="404807" y="318265"/>
                    <a:pt x="429568" y="322151"/>
                  </a:cubicBezTo>
                  <a:cubicBezTo>
                    <a:pt x="454328" y="326037"/>
                    <a:pt x="417167" y="341703"/>
                    <a:pt x="434074" y="350797"/>
                  </a:cubicBezTo>
                  <a:cubicBezTo>
                    <a:pt x="450980" y="359891"/>
                    <a:pt x="503105" y="348193"/>
                    <a:pt x="505709" y="361214"/>
                  </a:cubicBezTo>
                  <a:cubicBezTo>
                    <a:pt x="508313" y="374235"/>
                    <a:pt x="445813" y="387256"/>
                    <a:pt x="447136" y="393787"/>
                  </a:cubicBezTo>
                  <a:cubicBezTo>
                    <a:pt x="448459" y="400318"/>
                    <a:pt x="480205" y="406808"/>
                    <a:pt x="491407" y="413917"/>
                  </a:cubicBezTo>
                  <a:cubicBezTo>
                    <a:pt x="502609" y="421027"/>
                    <a:pt x="488141" y="441241"/>
                    <a:pt x="493350" y="447772"/>
                  </a:cubicBezTo>
                  <a:cubicBezTo>
                    <a:pt x="498558" y="454303"/>
                    <a:pt x="515465" y="449053"/>
                    <a:pt x="529147" y="439505"/>
                  </a:cubicBezTo>
                  <a:cubicBezTo>
                    <a:pt x="542829" y="429956"/>
                    <a:pt x="553949" y="433015"/>
                    <a:pt x="571434" y="421317"/>
                  </a:cubicBezTo>
                  <a:cubicBezTo>
                    <a:pt x="588919" y="409618"/>
                    <a:pt x="625460" y="419994"/>
                    <a:pt x="630007" y="413049"/>
                  </a:cubicBezTo>
                  <a:cubicBezTo>
                    <a:pt x="634555" y="406105"/>
                    <a:pt x="619590" y="398747"/>
                    <a:pt x="585736" y="401351"/>
                  </a:cubicBezTo>
                  <a:cubicBezTo>
                    <a:pt x="551882" y="403955"/>
                    <a:pt x="549939" y="372044"/>
                    <a:pt x="549939" y="365513"/>
                  </a:cubicBezTo>
                  <a:cubicBezTo>
                    <a:pt x="549939" y="358982"/>
                    <a:pt x="585116" y="332444"/>
                    <a:pt x="605247" y="330418"/>
                  </a:cubicBezTo>
                  <a:cubicBezTo>
                    <a:pt x="624757" y="328165"/>
                    <a:pt x="643731" y="322440"/>
                    <a:pt x="661216" y="313512"/>
                  </a:cubicBezTo>
                  <a:cubicBezTo>
                    <a:pt x="672749" y="308874"/>
                    <a:pt x="684736" y="305492"/>
                    <a:pt x="697014" y="303426"/>
                  </a:cubicBezTo>
                  <a:cubicBezTo>
                    <a:pt x="694905" y="293670"/>
                    <a:pt x="692177" y="282882"/>
                    <a:pt x="698006" y="282013"/>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45" name="Freeform: Shape 544">
              <a:extLst>
                <a:ext uri="{FF2B5EF4-FFF2-40B4-BE49-F238E27FC236}">
                  <a16:creationId xmlns:a16="http://schemas.microsoft.com/office/drawing/2014/main" id="{B84C11AE-99C2-4911-876E-59C419E0416B}"/>
                </a:ext>
              </a:extLst>
            </p:cNvPr>
            <p:cNvSpPr/>
            <p:nvPr/>
          </p:nvSpPr>
          <p:spPr>
            <a:xfrm>
              <a:off x="4221246" y="1964659"/>
              <a:ext cx="412088" cy="293465"/>
            </a:xfrm>
            <a:custGeom>
              <a:avLst/>
              <a:gdLst>
                <a:gd name="connsiteX0" fmla="*/ 387611 w 412088"/>
                <a:gd name="connsiteY0" fmla="*/ 145671 h 293465"/>
                <a:gd name="connsiteX1" fmla="*/ 362231 w 412088"/>
                <a:gd name="connsiteY1" fmla="*/ 121282 h 293465"/>
                <a:gd name="connsiteX2" fmla="*/ 341563 w 412088"/>
                <a:gd name="connsiteY2" fmla="*/ 93959 h 293465"/>
                <a:gd name="connsiteX3" fmla="*/ 336685 w 412088"/>
                <a:gd name="connsiteY3" fmla="*/ 62667 h 293465"/>
                <a:gd name="connsiteX4" fmla="*/ 332800 w 412088"/>
                <a:gd name="connsiteY4" fmla="*/ 32450 h 293465"/>
                <a:gd name="connsiteX5" fmla="*/ 291794 w 412088"/>
                <a:gd name="connsiteY5" fmla="*/ 20752 h 293465"/>
                <a:gd name="connsiteX6" fmla="*/ 268356 w 412088"/>
                <a:gd name="connsiteY6" fmla="*/ 20752 h 293465"/>
                <a:gd name="connsiteX7" fmla="*/ 245911 w 412088"/>
                <a:gd name="connsiteY7" fmla="*/ 9964 h 293465"/>
                <a:gd name="connsiteX8" fmla="*/ 222473 w 412088"/>
                <a:gd name="connsiteY8" fmla="*/ 3143 h 293465"/>
                <a:gd name="connsiteX9" fmla="*/ 220241 w 412088"/>
                <a:gd name="connsiteY9" fmla="*/ -81 h 293465"/>
                <a:gd name="connsiteX10" fmla="*/ 206559 w 412088"/>
                <a:gd name="connsiteY10" fmla="*/ 5417 h 293465"/>
                <a:gd name="connsiteX11" fmla="*/ 189611 w 412088"/>
                <a:gd name="connsiteY11" fmla="*/ 21042 h 293465"/>
                <a:gd name="connsiteX12" fmla="*/ 159683 w 412088"/>
                <a:gd name="connsiteY12" fmla="*/ 24969 h 293465"/>
                <a:gd name="connsiteX13" fmla="*/ 147985 w 412088"/>
                <a:gd name="connsiteY13" fmla="*/ 48365 h 293465"/>
                <a:gd name="connsiteX14" fmla="*/ 142735 w 412088"/>
                <a:gd name="connsiteY14" fmla="*/ 65313 h 293465"/>
                <a:gd name="connsiteX15" fmla="*/ 128433 w 412088"/>
                <a:gd name="connsiteY15" fmla="*/ 77052 h 293465"/>
                <a:gd name="connsiteX16" fmla="*/ 106277 w 412088"/>
                <a:gd name="connsiteY16" fmla="*/ 97721 h 293465"/>
                <a:gd name="connsiteX17" fmla="*/ 99787 w 412088"/>
                <a:gd name="connsiteY17" fmla="*/ 118389 h 293465"/>
                <a:gd name="connsiteX18" fmla="*/ 71182 w 412088"/>
                <a:gd name="connsiteY18" fmla="*/ 127483 h 293465"/>
                <a:gd name="connsiteX19" fmla="*/ 49067 w 412088"/>
                <a:gd name="connsiteY19" fmla="*/ 137899 h 293465"/>
                <a:gd name="connsiteX20" fmla="*/ 16784 w 412088"/>
                <a:gd name="connsiteY20" fmla="*/ 135626 h 293465"/>
                <a:gd name="connsiteX21" fmla="*/ 16494 w 412088"/>
                <a:gd name="connsiteY21" fmla="*/ 139759 h 293465"/>
                <a:gd name="connsiteX22" fmla="*/ 23356 w 412088"/>
                <a:gd name="connsiteY22" fmla="*/ 172829 h 293465"/>
                <a:gd name="connsiteX23" fmla="*/ 25299 w 412088"/>
                <a:gd name="connsiteY23" fmla="*/ 210941 h 293465"/>
                <a:gd name="connsiteX24" fmla="*/ -82 w 412088"/>
                <a:gd name="connsiteY24" fmla="*/ 233386 h 293465"/>
                <a:gd name="connsiteX25" fmla="*/ 14551 w 412088"/>
                <a:gd name="connsiteY25" fmla="*/ 255790 h 293465"/>
                <a:gd name="connsiteX26" fmla="*/ 13807 w 412088"/>
                <a:gd name="connsiteY26" fmla="*/ 279972 h 293465"/>
                <a:gd name="connsiteX27" fmla="*/ 37328 w 412088"/>
                <a:gd name="connsiteY27" fmla="*/ 274723 h 293465"/>
                <a:gd name="connsiteX28" fmla="*/ 65974 w 412088"/>
                <a:gd name="connsiteY28" fmla="*/ 257775 h 293465"/>
                <a:gd name="connsiteX29" fmla="*/ 141454 w 412088"/>
                <a:gd name="connsiteY29" fmla="*/ 266869 h 293465"/>
                <a:gd name="connsiteX30" fmla="*/ 181798 w 412088"/>
                <a:gd name="connsiteY30" fmla="*/ 273400 h 293465"/>
                <a:gd name="connsiteX31" fmla="*/ 211726 w 412088"/>
                <a:gd name="connsiteY31" fmla="*/ 277285 h 293465"/>
                <a:gd name="connsiteX32" fmla="*/ 240371 w 412088"/>
                <a:gd name="connsiteY32" fmla="*/ 279931 h 293465"/>
                <a:gd name="connsiteX33" fmla="*/ 269018 w 412088"/>
                <a:gd name="connsiteY33" fmla="*/ 289025 h 293465"/>
                <a:gd name="connsiteX34" fmla="*/ 309362 w 412088"/>
                <a:gd name="connsiteY34" fmla="*/ 291629 h 293465"/>
                <a:gd name="connsiteX35" fmla="*/ 317174 w 412088"/>
                <a:gd name="connsiteY35" fmla="*/ 277285 h 293465"/>
                <a:gd name="connsiteX36" fmla="*/ 343216 w 412088"/>
                <a:gd name="connsiteY36" fmla="*/ 248681 h 293465"/>
                <a:gd name="connsiteX37" fmla="*/ 371490 w 412088"/>
                <a:gd name="connsiteY37" fmla="*/ 242976 h 293465"/>
                <a:gd name="connsiteX38" fmla="*/ 365000 w 412088"/>
                <a:gd name="connsiteY38" fmla="*/ 224582 h 293465"/>
                <a:gd name="connsiteX39" fmla="*/ 358180 w 412088"/>
                <a:gd name="connsiteY39" fmla="*/ 183576 h 293465"/>
                <a:gd name="connsiteX40" fmla="*/ 389389 w 412088"/>
                <a:gd name="connsiteY40" fmla="*/ 188454 h 293465"/>
                <a:gd name="connsiteX41" fmla="*/ 411835 w 412088"/>
                <a:gd name="connsiteY41" fmla="*/ 167992 h 293465"/>
                <a:gd name="connsiteX42" fmla="*/ 387611 w 412088"/>
                <a:gd name="connsiteY42" fmla="*/ 145671 h 29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2088" h="293465">
                  <a:moveTo>
                    <a:pt x="387611" y="145671"/>
                  </a:moveTo>
                  <a:cubicBezTo>
                    <a:pt x="379799" y="143728"/>
                    <a:pt x="374921" y="126160"/>
                    <a:pt x="362231" y="121282"/>
                  </a:cubicBezTo>
                  <a:cubicBezTo>
                    <a:pt x="349541" y="116404"/>
                    <a:pt x="352475" y="100614"/>
                    <a:pt x="341563" y="93959"/>
                  </a:cubicBezTo>
                  <a:cubicBezTo>
                    <a:pt x="330650" y="87304"/>
                    <a:pt x="337677" y="73291"/>
                    <a:pt x="336685" y="62667"/>
                  </a:cubicBezTo>
                  <a:cubicBezTo>
                    <a:pt x="335693" y="52044"/>
                    <a:pt x="338628" y="35344"/>
                    <a:pt x="332800" y="32450"/>
                  </a:cubicBezTo>
                  <a:cubicBezTo>
                    <a:pt x="326971" y="29557"/>
                    <a:pt x="302500" y="15916"/>
                    <a:pt x="291794" y="20752"/>
                  </a:cubicBezTo>
                  <a:cubicBezTo>
                    <a:pt x="281088" y="25589"/>
                    <a:pt x="273234" y="29516"/>
                    <a:pt x="268356" y="20752"/>
                  </a:cubicBezTo>
                  <a:cubicBezTo>
                    <a:pt x="263479" y="11989"/>
                    <a:pt x="256658" y="7070"/>
                    <a:pt x="245911" y="9964"/>
                  </a:cubicBezTo>
                  <a:cubicBezTo>
                    <a:pt x="235163" y="12857"/>
                    <a:pt x="228301" y="8021"/>
                    <a:pt x="222473" y="3143"/>
                  </a:cubicBezTo>
                  <a:cubicBezTo>
                    <a:pt x="221522" y="2234"/>
                    <a:pt x="220737" y="1134"/>
                    <a:pt x="220241" y="-81"/>
                  </a:cubicBezTo>
                  <a:cubicBezTo>
                    <a:pt x="215322" y="737"/>
                    <a:pt x="210651" y="2610"/>
                    <a:pt x="206559" y="5417"/>
                  </a:cubicBezTo>
                  <a:cubicBezTo>
                    <a:pt x="200028" y="10625"/>
                    <a:pt x="198746" y="21042"/>
                    <a:pt x="189611" y="21042"/>
                  </a:cubicBezTo>
                  <a:cubicBezTo>
                    <a:pt x="180475" y="21042"/>
                    <a:pt x="170100" y="17156"/>
                    <a:pt x="159683" y="24969"/>
                  </a:cubicBezTo>
                  <a:cubicBezTo>
                    <a:pt x="149267" y="32781"/>
                    <a:pt x="146662" y="41917"/>
                    <a:pt x="147985" y="48365"/>
                  </a:cubicBezTo>
                  <a:cubicBezTo>
                    <a:pt x="149308" y="54813"/>
                    <a:pt x="150589" y="65313"/>
                    <a:pt x="142735" y="65313"/>
                  </a:cubicBezTo>
                  <a:cubicBezTo>
                    <a:pt x="134882" y="65313"/>
                    <a:pt x="136287" y="74448"/>
                    <a:pt x="128433" y="77052"/>
                  </a:cubicBezTo>
                  <a:cubicBezTo>
                    <a:pt x="120579" y="79657"/>
                    <a:pt x="107765" y="91355"/>
                    <a:pt x="106277" y="97721"/>
                  </a:cubicBezTo>
                  <a:cubicBezTo>
                    <a:pt x="104789" y="104086"/>
                    <a:pt x="105036" y="118389"/>
                    <a:pt x="99787" y="118389"/>
                  </a:cubicBezTo>
                  <a:cubicBezTo>
                    <a:pt x="94537" y="118389"/>
                    <a:pt x="76391" y="120993"/>
                    <a:pt x="71182" y="127483"/>
                  </a:cubicBezTo>
                  <a:cubicBezTo>
                    <a:pt x="65974" y="133972"/>
                    <a:pt x="59484" y="140504"/>
                    <a:pt x="49067" y="137899"/>
                  </a:cubicBezTo>
                  <a:cubicBezTo>
                    <a:pt x="38361" y="136353"/>
                    <a:pt x="27572" y="135593"/>
                    <a:pt x="16784" y="135626"/>
                  </a:cubicBezTo>
                  <a:cubicBezTo>
                    <a:pt x="17073" y="137002"/>
                    <a:pt x="16990" y="138437"/>
                    <a:pt x="16494" y="139759"/>
                  </a:cubicBezTo>
                  <a:cubicBezTo>
                    <a:pt x="11782" y="151148"/>
                    <a:pt x="14510" y="164259"/>
                    <a:pt x="23356" y="172829"/>
                  </a:cubicBezTo>
                  <a:cubicBezTo>
                    <a:pt x="31127" y="179690"/>
                    <a:pt x="34062" y="207014"/>
                    <a:pt x="25299" y="210941"/>
                  </a:cubicBezTo>
                  <a:cubicBezTo>
                    <a:pt x="16535" y="214868"/>
                    <a:pt x="-82" y="226524"/>
                    <a:pt x="-82" y="233386"/>
                  </a:cubicBezTo>
                  <a:cubicBezTo>
                    <a:pt x="-82" y="240248"/>
                    <a:pt x="17486" y="246035"/>
                    <a:pt x="14551" y="255790"/>
                  </a:cubicBezTo>
                  <a:cubicBezTo>
                    <a:pt x="12939" y="263752"/>
                    <a:pt x="12691" y="271928"/>
                    <a:pt x="13807" y="279972"/>
                  </a:cubicBezTo>
                  <a:cubicBezTo>
                    <a:pt x="22075" y="280344"/>
                    <a:pt x="30342" y="281791"/>
                    <a:pt x="37328" y="274723"/>
                  </a:cubicBezTo>
                  <a:cubicBezTo>
                    <a:pt x="45140" y="266869"/>
                    <a:pt x="49067" y="257775"/>
                    <a:pt x="65974" y="257775"/>
                  </a:cubicBezTo>
                  <a:cubicBezTo>
                    <a:pt x="82880" y="257775"/>
                    <a:pt x="133641" y="257775"/>
                    <a:pt x="141454" y="266869"/>
                  </a:cubicBezTo>
                  <a:cubicBezTo>
                    <a:pt x="149267" y="275963"/>
                    <a:pt x="170100" y="268191"/>
                    <a:pt x="181798" y="273400"/>
                  </a:cubicBezTo>
                  <a:cubicBezTo>
                    <a:pt x="193496" y="278608"/>
                    <a:pt x="210444" y="283858"/>
                    <a:pt x="211726" y="277285"/>
                  </a:cubicBezTo>
                  <a:cubicBezTo>
                    <a:pt x="213007" y="270713"/>
                    <a:pt x="228673" y="286421"/>
                    <a:pt x="240371" y="279931"/>
                  </a:cubicBezTo>
                  <a:cubicBezTo>
                    <a:pt x="252070" y="273441"/>
                    <a:pt x="262528" y="292911"/>
                    <a:pt x="269018" y="289025"/>
                  </a:cubicBezTo>
                  <a:cubicBezTo>
                    <a:pt x="275507" y="285139"/>
                    <a:pt x="302872" y="285139"/>
                    <a:pt x="309362" y="291629"/>
                  </a:cubicBezTo>
                  <a:cubicBezTo>
                    <a:pt x="315851" y="298119"/>
                    <a:pt x="317174" y="285098"/>
                    <a:pt x="317174" y="277285"/>
                  </a:cubicBezTo>
                  <a:cubicBezTo>
                    <a:pt x="317174" y="269473"/>
                    <a:pt x="343216" y="248681"/>
                    <a:pt x="343216" y="248681"/>
                  </a:cubicBezTo>
                  <a:cubicBezTo>
                    <a:pt x="352889" y="248168"/>
                    <a:pt x="362396" y="246246"/>
                    <a:pt x="371490" y="242976"/>
                  </a:cubicBezTo>
                  <a:cubicBezTo>
                    <a:pt x="368266" y="237280"/>
                    <a:pt x="366034" y="231051"/>
                    <a:pt x="365000" y="224582"/>
                  </a:cubicBezTo>
                  <a:cubicBezTo>
                    <a:pt x="360123" y="203087"/>
                    <a:pt x="352310" y="190438"/>
                    <a:pt x="358180" y="183576"/>
                  </a:cubicBezTo>
                  <a:cubicBezTo>
                    <a:pt x="364050" y="176714"/>
                    <a:pt x="380626" y="192381"/>
                    <a:pt x="389389" y="188454"/>
                  </a:cubicBezTo>
                  <a:cubicBezTo>
                    <a:pt x="398152" y="184527"/>
                    <a:pt x="413819" y="176756"/>
                    <a:pt x="411835" y="167992"/>
                  </a:cubicBezTo>
                  <a:cubicBezTo>
                    <a:pt x="409850" y="159229"/>
                    <a:pt x="395424" y="147613"/>
                    <a:pt x="387611" y="145671"/>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46" name="Freeform: Shape 545">
              <a:extLst>
                <a:ext uri="{FF2B5EF4-FFF2-40B4-BE49-F238E27FC236}">
                  <a16:creationId xmlns:a16="http://schemas.microsoft.com/office/drawing/2014/main" id="{AA883F88-6626-4BC8-AADB-C50ECCCA6166}"/>
                </a:ext>
              </a:extLst>
            </p:cNvPr>
            <p:cNvSpPr/>
            <p:nvPr/>
          </p:nvSpPr>
          <p:spPr>
            <a:xfrm>
              <a:off x="4121954" y="1846423"/>
              <a:ext cx="319780" cy="152792"/>
            </a:xfrm>
            <a:custGeom>
              <a:avLst/>
              <a:gdLst>
                <a:gd name="connsiteX0" fmla="*/ 104957 w 319780"/>
                <a:gd name="connsiteY0" fmla="*/ 106456 h 152792"/>
                <a:gd name="connsiteX1" fmla="*/ 160678 w 319780"/>
                <a:gd name="connsiteY1" fmla="*/ 106456 h 152792"/>
                <a:gd name="connsiteX2" fmla="*/ 186513 w 319780"/>
                <a:gd name="connsiteY2" fmla="*/ 116419 h 152792"/>
                <a:gd name="connsiteX3" fmla="*/ 228304 w 319780"/>
                <a:gd name="connsiteY3" fmla="*/ 138327 h 152792"/>
                <a:gd name="connsiteX4" fmla="*/ 250584 w 319780"/>
                <a:gd name="connsiteY4" fmla="*/ 152712 h 152792"/>
                <a:gd name="connsiteX5" fmla="*/ 259141 w 319780"/>
                <a:gd name="connsiteY5" fmla="*/ 143204 h 152792"/>
                <a:gd name="connsiteX6" fmla="*/ 289068 w 319780"/>
                <a:gd name="connsiteY6" fmla="*/ 139277 h 152792"/>
                <a:gd name="connsiteX7" fmla="*/ 306017 w 319780"/>
                <a:gd name="connsiteY7" fmla="*/ 123652 h 152792"/>
                <a:gd name="connsiteX8" fmla="*/ 319699 w 319780"/>
                <a:gd name="connsiteY8" fmla="*/ 118155 h 152792"/>
                <a:gd name="connsiteX9" fmla="*/ 310232 w 319780"/>
                <a:gd name="connsiteY9" fmla="*/ 91121 h 152792"/>
                <a:gd name="connsiteX10" fmla="*/ 296550 w 319780"/>
                <a:gd name="connsiteY10" fmla="*/ 65740 h 152792"/>
                <a:gd name="connsiteX11" fmla="*/ 291672 w 319780"/>
                <a:gd name="connsiteY11" fmla="*/ 41352 h 152792"/>
                <a:gd name="connsiteX12" fmla="*/ 284232 w 319780"/>
                <a:gd name="connsiteY12" fmla="*/ 30108 h 152792"/>
                <a:gd name="connsiteX13" fmla="*/ 242193 w 319780"/>
                <a:gd name="connsiteY13" fmla="*/ 27380 h 152792"/>
                <a:gd name="connsiteX14" fmla="*/ 197963 w 319780"/>
                <a:gd name="connsiteY14" fmla="*/ 1338 h 152792"/>
                <a:gd name="connsiteX15" fmla="*/ 150551 w 319780"/>
                <a:gd name="connsiteY15" fmla="*/ 2041 h 152792"/>
                <a:gd name="connsiteX16" fmla="*/ 146417 w 319780"/>
                <a:gd name="connsiteY16" fmla="*/ 45568 h 152792"/>
                <a:gd name="connsiteX17" fmla="*/ 110661 w 319780"/>
                <a:gd name="connsiteY17" fmla="*/ 62516 h 152792"/>
                <a:gd name="connsiteX18" fmla="*/ 71639 w 319780"/>
                <a:gd name="connsiteY18" fmla="*/ 17046 h 152792"/>
                <a:gd name="connsiteX19" fmla="*/ 29270 w 319780"/>
                <a:gd name="connsiteY19" fmla="*/ 36557 h 152792"/>
                <a:gd name="connsiteX20" fmla="*/ 11702 w 319780"/>
                <a:gd name="connsiteY20" fmla="*/ 71734 h 152792"/>
                <a:gd name="connsiteX21" fmla="*/ 5171 w 319780"/>
                <a:gd name="connsiteY21" fmla="*/ 113401 h 152792"/>
                <a:gd name="connsiteX22" fmla="*/ 6287 w 319780"/>
                <a:gd name="connsiteY22" fmla="*/ 115716 h 152792"/>
                <a:gd name="connsiteX23" fmla="*/ 41175 w 319780"/>
                <a:gd name="connsiteY23" fmla="*/ 106581 h 152792"/>
                <a:gd name="connsiteX24" fmla="*/ 104957 w 319780"/>
                <a:gd name="connsiteY24" fmla="*/ 106456 h 15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780" h="152792">
                  <a:moveTo>
                    <a:pt x="104957" y="106456"/>
                  </a:moveTo>
                  <a:cubicBezTo>
                    <a:pt x="116861" y="106456"/>
                    <a:pt x="144763" y="112450"/>
                    <a:pt x="160678" y="106456"/>
                  </a:cubicBezTo>
                  <a:cubicBezTo>
                    <a:pt x="176592" y="100463"/>
                    <a:pt x="176551" y="118444"/>
                    <a:pt x="186513" y="116419"/>
                  </a:cubicBezTo>
                  <a:cubicBezTo>
                    <a:pt x="196475" y="114393"/>
                    <a:pt x="216358" y="128365"/>
                    <a:pt x="228304" y="138327"/>
                  </a:cubicBezTo>
                  <a:cubicBezTo>
                    <a:pt x="235331" y="143738"/>
                    <a:pt x="242772" y="148549"/>
                    <a:pt x="250584" y="152712"/>
                  </a:cubicBezTo>
                  <a:cubicBezTo>
                    <a:pt x="252775" y="148992"/>
                    <a:pt x="255669" y="145755"/>
                    <a:pt x="259141" y="143204"/>
                  </a:cubicBezTo>
                  <a:cubicBezTo>
                    <a:pt x="269558" y="135392"/>
                    <a:pt x="279809" y="139277"/>
                    <a:pt x="289068" y="139277"/>
                  </a:cubicBezTo>
                  <a:cubicBezTo>
                    <a:pt x="298328" y="139277"/>
                    <a:pt x="299485" y="128861"/>
                    <a:pt x="306017" y="123652"/>
                  </a:cubicBezTo>
                  <a:cubicBezTo>
                    <a:pt x="310109" y="120846"/>
                    <a:pt x="314780" y="118973"/>
                    <a:pt x="319699" y="118155"/>
                  </a:cubicBezTo>
                  <a:cubicBezTo>
                    <a:pt x="316226" y="110962"/>
                    <a:pt x="316020" y="96908"/>
                    <a:pt x="310232" y="91121"/>
                  </a:cubicBezTo>
                  <a:cubicBezTo>
                    <a:pt x="303371" y="84300"/>
                    <a:pt x="293698" y="72561"/>
                    <a:pt x="296550" y="65740"/>
                  </a:cubicBezTo>
                  <a:cubicBezTo>
                    <a:pt x="300188" y="57390"/>
                    <a:pt x="298245" y="47656"/>
                    <a:pt x="291672" y="41352"/>
                  </a:cubicBezTo>
                  <a:cubicBezTo>
                    <a:pt x="288449" y="38169"/>
                    <a:pt x="285886" y="34337"/>
                    <a:pt x="284232" y="30108"/>
                  </a:cubicBezTo>
                  <a:cubicBezTo>
                    <a:pt x="268359" y="28083"/>
                    <a:pt x="247030" y="25768"/>
                    <a:pt x="242193" y="27380"/>
                  </a:cubicBezTo>
                  <a:cubicBezTo>
                    <a:pt x="234422" y="29984"/>
                    <a:pt x="203172" y="5224"/>
                    <a:pt x="197963" y="1338"/>
                  </a:cubicBezTo>
                  <a:cubicBezTo>
                    <a:pt x="194532" y="-1225"/>
                    <a:pt x="171384" y="98"/>
                    <a:pt x="150551" y="2041"/>
                  </a:cubicBezTo>
                  <a:cubicBezTo>
                    <a:pt x="138522" y="15351"/>
                    <a:pt x="147202" y="25148"/>
                    <a:pt x="146417" y="45568"/>
                  </a:cubicBezTo>
                  <a:cubicBezTo>
                    <a:pt x="145632" y="65988"/>
                    <a:pt x="122979" y="62516"/>
                    <a:pt x="110661" y="62516"/>
                  </a:cubicBezTo>
                  <a:cubicBezTo>
                    <a:pt x="98343" y="62516"/>
                    <a:pt x="78088" y="25313"/>
                    <a:pt x="71639" y="17046"/>
                  </a:cubicBezTo>
                  <a:cubicBezTo>
                    <a:pt x="65191" y="8779"/>
                    <a:pt x="44233" y="27504"/>
                    <a:pt x="29270" y="36557"/>
                  </a:cubicBezTo>
                  <a:cubicBezTo>
                    <a:pt x="14306" y="45610"/>
                    <a:pt x="22119" y="63260"/>
                    <a:pt x="11702" y="71734"/>
                  </a:cubicBezTo>
                  <a:cubicBezTo>
                    <a:pt x="1285" y="80208"/>
                    <a:pt x="-5205" y="94510"/>
                    <a:pt x="5171" y="113401"/>
                  </a:cubicBezTo>
                  <a:cubicBezTo>
                    <a:pt x="5626" y="114145"/>
                    <a:pt x="5874" y="114972"/>
                    <a:pt x="6287" y="115716"/>
                  </a:cubicBezTo>
                  <a:cubicBezTo>
                    <a:pt x="19308" y="114682"/>
                    <a:pt x="33155" y="112285"/>
                    <a:pt x="41175" y="106581"/>
                  </a:cubicBezTo>
                  <a:cubicBezTo>
                    <a:pt x="55188" y="96536"/>
                    <a:pt x="93052" y="106456"/>
                    <a:pt x="104957" y="106456"/>
                  </a:cubicBezTo>
                  <a:close/>
                </a:path>
              </a:pathLst>
            </a:custGeom>
            <a:solidFill>
              <a:srgbClr val="8BC53F"/>
            </a:solidFill>
            <a:ln w="6350" cap="flat">
              <a:solidFill>
                <a:schemeClr val="bg1"/>
              </a:solidFill>
              <a:prstDash val="solid"/>
              <a:miter/>
            </a:ln>
          </p:spPr>
          <p:txBody>
            <a:bodyPr rtlCol="0" anchor="ctr"/>
            <a:lstStyle/>
            <a:p>
              <a:endParaRPr lang="uk-UA" dirty="0"/>
            </a:p>
          </p:txBody>
        </p:sp>
        <p:sp>
          <p:nvSpPr>
            <p:cNvPr id="547" name="Freeform: Shape 546">
              <a:extLst>
                <a:ext uri="{FF2B5EF4-FFF2-40B4-BE49-F238E27FC236}">
                  <a16:creationId xmlns:a16="http://schemas.microsoft.com/office/drawing/2014/main" id="{5A8DF510-68C2-4A6F-9A75-ADCBF64F46F0}"/>
                </a:ext>
              </a:extLst>
            </p:cNvPr>
            <p:cNvSpPr/>
            <p:nvPr/>
          </p:nvSpPr>
          <p:spPr>
            <a:xfrm>
              <a:off x="4120332" y="1948840"/>
              <a:ext cx="252288" cy="154677"/>
            </a:xfrm>
            <a:custGeom>
              <a:avLst/>
              <a:gdLst>
                <a:gd name="connsiteX0" fmla="*/ 32670 w 252288"/>
                <a:gd name="connsiteY0" fmla="*/ 75592 h 154677"/>
                <a:gd name="connsiteX1" fmla="*/ 59001 w 252288"/>
                <a:gd name="connsiteY1" fmla="*/ 85389 h 154677"/>
                <a:gd name="connsiteX2" fmla="*/ 83431 w 252288"/>
                <a:gd name="connsiteY2" fmla="*/ 99980 h 154677"/>
                <a:gd name="connsiteX3" fmla="*/ 83431 w 252288"/>
                <a:gd name="connsiteY3" fmla="*/ 131272 h 154677"/>
                <a:gd name="connsiteX4" fmla="*/ 117864 w 252288"/>
                <a:gd name="connsiteY4" fmla="*/ 151733 h 154677"/>
                <a:gd name="connsiteX5" fmla="*/ 150148 w 252288"/>
                <a:gd name="connsiteY5" fmla="*/ 154007 h 154677"/>
                <a:gd name="connsiteX6" fmla="*/ 172262 w 252288"/>
                <a:gd name="connsiteY6" fmla="*/ 143590 h 154677"/>
                <a:gd name="connsiteX7" fmla="*/ 200867 w 252288"/>
                <a:gd name="connsiteY7" fmla="*/ 134496 h 154677"/>
                <a:gd name="connsiteX8" fmla="*/ 207357 w 252288"/>
                <a:gd name="connsiteY8" fmla="*/ 113828 h 154677"/>
                <a:gd name="connsiteX9" fmla="*/ 229513 w 252288"/>
                <a:gd name="connsiteY9" fmla="*/ 93160 h 154677"/>
                <a:gd name="connsiteX10" fmla="*/ 243815 w 252288"/>
                <a:gd name="connsiteY10" fmla="*/ 81420 h 154677"/>
                <a:gd name="connsiteX11" fmla="*/ 249065 w 252288"/>
                <a:gd name="connsiteY11" fmla="*/ 64472 h 154677"/>
                <a:gd name="connsiteX12" fmla="*/ 252207 w 252288"/>
                <a:gd name="connsiteY12" fmla="*/ 50583 h 154677"/>
                <a:gd name="connsiteX13" fmla="*/ 229927 w 252288"/>
                <a:gd name="connsiteY13" fmla="*/ 36198 h 154677"/>
                <a:gd name="connsiteX14" fmla="*/ 188136 w 252288"/>
                <a:gd name="connsiteY14" fmla="*/ 14290 h 154677"/>
                <a:gd name="connsiteX15" fmla="*/ 162300 w 252288"/>
                <a:gd name="connsiteY15" fmla="*/ 4328 h 154677"/>
                <a:gd name="connsiteX16" fmla="*/ 106579 w 252288"/>
                <a:gd name="connsiteY16" fmla="*/ 4328 h 154677"/>
                <a:gd name="connsiteX17" fmla="*/ 42921 w 252288"/>
                <a:gd name="connsiteY17" fmla="*/ 4328 h 154677"/>
                <a:gd name="connsiteX18" fmla="*/ 8033 w 252288"/>
                <a:gd name="connsiteY18" fmla="*/ 13463 h 154677"/>
                <a:gd name="connsiteX19" fmla="*/ 3693 w 252288"/>
                <a:gd name="connsiteY19" fmla="*/ 61248 h 154677"/>
                <a:gd name="connsiteX20" fmla="*/ 5925 w 252288"/>
                <a:gd name="connsiteY20" fmla="*/ 73649 h 154677"/>
                <a:gd name="connsiteX21" fmla="*/ 32670 w 252288"/>
                <a:gd name="connsiteY21" fmla="*/ 75592 h 15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288" h="154677">
                  <a:moveTo>
                    <a:pt x="32670" y="75592"/>
                  </a:moveTo>
                  <a:cubicBezTo>
                    <a:pt x="37548" y="82454"/>
                    <a:pt x="53338" y="88282"/>
                    <a:pt x="59001" y="85389"/>
                  </a:cubicBezTo>
                  <a:cubicBezTo>
                    <a:pt x="64664" y="82495"/>
                    <a:pt x="83431" y="92209"/>
                    <a:pt x="83431" y="99980"/>
                  </a:cubicBezTo>
                  <a:cubicBezTo>
                    <a:pt x="83431" y="107752"/>
                    <a:pt x="78512" y="131272"/>
                    <a:pt x="83431" y="131272"/>
                  </a:cubicBezTo>
                  <a:cubicBezTo>
                    <a:pt x="88350" y="131272"/>
                    <a:pt x="115962" y="139994"/>
                    <a:pt x="117864" y="151733"/>
                  </a:cubicBezTo>
                  <a:cubicBezTo>
                    <a:pt x="128653" y="151700"/>
                    <a:pt x="139441" y="152461"/>
                    <a:pt x="150148" y="154007"/>
                  </a:cubicBezTo>
                  <a:cubicBezTo>
                    <a:pt x="160564" y="156611"/>
                    <a:pt x="167054" y="150121"/>
                    <a:pt x="172262" y="143590"/>
                  </a:cubicBezTo>
                  <a:cubicBezTo>
                    <a:pt x="177471" y="137059"/>
                    <a:pt x="195659" y="134496"/>
                    <a:pt x="200867" y="134496"/>
                  </a:cubicBezTo>
                  <a:cubicBezTo>
                    <a:pt x="206075" y="134496"/>
                    <a:pt x="206117" y="120194"/>
                    <a:pt x="207357" y="113828"/>
                  </a:cubicBezTo>
                  <a:cubicBezTo>
                    <a:pt x="208597" y="107462"/>
                    <a:pt x="221742" y="95640"/>
                    <a:pt x="229513" y="93160"/>
                  </a:cubicBezTo>
                  <a:cubicBezTo>
                    <a:pt x="237285" y="90680"/>
                    <a:pt x="236044" y="81420"/>
                    <a:pt x="243815" y="81420"/>
                  </a:cubicBezTo>
                  <a:cubicBezTo>
                    <a:pt x="251587" y="81420"/>
                    <a:pt x="250346" y="71004"/>
                    <a:pt x="249065" y="64472"/>
                  </a:cubicBezTo>
                  <a:cubicBezTo>
                    <a:pt x="248362" y="59615"/>
                    <a:pt x="249479" y="54667"/>
                    <a:pt x="252207" y="50583"/>
                  </a:cubicBezTo>
                  <a:cubicBezTo>
                    <a:pt x="244394" y="46421"/>
                    <a:pt x="236953" y="41609"/>
                    <a:pt x="229927" y="36198"/>
                  </a:cubicBezTo>
                  <a:cubicBezTo>
                    <a:pt x="217980" y="26236"/>
                    <a:pt x="198098" y="12306"/>
                    <a:pt x="188136" y="14290"/>
                  </a:cubicBezTo>
                  <a:cubicBezTo>
                    <a:pt x="178173" y="16274"/>
                    <a:pt x="178173" y="-1624"/>
                    <a:pt x="162300" y="4328"/>
                  </a:cubicBezTo>
                  <a:cubicBezTo>
                    <a:pt x="146427" y="10280"/>
                    <a:pt x="118484" y="4328"/>
                    <a:pt x="106579" y="4328"/>
                  </a:cubicBezTo>
                  <a:cubicBezTo>
                    <a:pt x="94674" y="4328"/>
                    <a:pt x="56975" y="-5593"/>
                    <a:pt x="42921" y="4328"/>
                  </a:cubicBezTo>
                  <a:cubicBezTo>
                    <a:pt x="34902" y="10032"/>
                    <a:pt x="21054" y="12595"/>
                    <a:pt x="8033" y="13463"/>
                  </a:cubicBezTo>
                  <a:cubicBezTo>
                    <a:pt x="16921" y="31610"/>
                    <a:pt x="13696" y="50005"/>
                    <a:pt x="3693" y="61248"/>
                  </a:cubicBezTo>
                  <a:cubicBezTo>
                    <a:pt x="-3375" y="69267"/>
                    <a:pt x="717" y="70342"/>
                    <a:pt x="5925" y="73649"/>
                  </a:cubicBezTo>
                  <a:cubicBezTo>
                    <a:pt x="16507" y="72161"/>
                    <a:pt x="28908" y="70094"/>
                    <a:pt x="32670" y="75592"/>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48" name="Freeform: Shape 547">
              <a:extLst>
                <a:ext uri="{FF2B5EF4-FFF2-40B4-BE49-F238E27FC236}">
                  <a16:creationId xmlns:a16="http://schemas.microsoft.com/office/drawing/2014/main" id="{F10CE336-4CCD-4083-9A98-7CEE75B44FF1}"/>
                </a:ext>
              </a:extLst>
            </p:cNvPr>
            <p:cNvSpPr/>
            <p:nvPr/>
          </p:nvSpPr>
          <p:spPr>
            <a:xfrm>
              <a:off x="3490236" y="2472432"/>
              <a:ext cx="196697" cy="104334"/>
            </a:xfrm>
            <a:custGeom>
              <a:avLst/>
              <a:gdLst>
                <a:gd name="connsiteX0" fmla="*/ 174667 w 196697"/>
                <a:gd name="connsiteY0" fmla="*/ 43985 h 104334"/>
                <a:gd name="connsiteX1" fmla="*/ 152221 w 196697"/>
                <a:gd name="connsiteY1" fmla="*/ 32287 h 104334"/>
                <a:gd name="connsiteX2" fmla="*/ 152221 w 196697"/>
                <a:gd name="connsiteY2" fmla="*/ 13809 h 104334"/>
                <a:gd name="connsiteX3" fmla="*/ 126799 w 196697"/>
                <a:gd name="connsiteY3" fmla="*/ 2690 h 104334"/>
                <a:gd name="connsiteX4" fmla="*/ 96872 w 196697"/>
                <a:gd name="connsiteY4" fmla="*/ 3971 h 104334"/>
                <a:gd name="connsiteX5" fmla="*/ 59669 w 196697"/>
                <a:gd name="connsiteY5" fmla="*/ 5294 h 104334"/>
                <a:gd name="connsiteX6" fmla="*/ 53717 w 196697"/>
                <a:gd name="connsiteY6" fmla="*/ 11784 h 104334"/>
                <a:gd name="connsiteX7" fmla="*/ 31271 w 196697"/>
                <a:gd name="connsiteY7" fmla="*/ 30344 h 104334"/>
                <a:gd name="connsiteX8" fmla="*/ 2956 w 196697"/>
                <a:gd name="connsiteY8" fmla="*/ 65480 h 104334"/>
                <a:gd name="connsiteX9" fmla="*/ 8784 w 196697"/>
                <a:gd name="connsiteY9" fmla="*/ 80113 h 104334"/>
                <a:gd name="connsiteX10" fmla="*/ 28336 w 196697"/>
                <a:gd name="connsiteY10" fmla="*/ 82056 h 104334"/>
                <a:gd name="connsiteX11" fmla="*/ 36149 w 196697"/>
                <a:gd name="connsiteY11" fmla="*/ 103550 h 104334"/>
                <a:gd name="connsiteX12" fmla="*/ 36149 w 196697"/>
                <a:gd name="connsiteY12" fmla="*/ 104253 h 104334"/>
                <a:gd name="connsiteX13" fmla="*/ 73682 w 196697"/>
                <a:gd name="connsiteY13" fmla="*/ 101566 h 104334"/>
                <a:gd name="connsiteX14" fmla="*/ 95797 w 196697"/>
                <a:gd name="connsiteY14" fmla="*/ 70357 h 104334"/>
                <a:gd name="connsiteX15" fmla="*/ 120599 w 196697"/>
                <a:gd name="connsiteY15" fmla="*/ 100326 h 104334"/>
                <a:gd name="connsiteX16" fmla="*/ 132297 w 196697"/>
                <a:gd name="connsiteY16" fmla="*/ 84701 h 104334"/>
                <a:gd name="connsiteX17" fmla="*/ 147922 w 196697"/>
                <a:gd name="connsiteY17" fmla="*/ 75566 h 104334"/>
                <a:gd name="connsiteX18" fmla="*/ 168590 w 196697"/>
                <a:gd name="connsiteY18" fmla="*/ 70357 h 104334"/>
                <a:gd name="connsiteX19" fmla="*/ 181570 w 196697"/>
                <a:gd name="connsiteY19" fmla="*/ 65190 h 104334"/>
                <a:gd name="connsiteX20" fmla="*/ 188101 w 196697"/>
                <a:gd name="connsiteY20" fmla="*/ 54732 h 104334"/>
                <a:gd name="connsiteX21" fmla="*/ 196616 w 196697"/>
                <a:gd name="connsiteY21" fmla="*/ 46837 h 104334"/>
                <a:gd name="connsiteX22" fmla="*/ 174667 w 196697"/>
                <a:gd name="connsiteY22" fmla="*/ 43985 h 10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697" h="104334">
                  <a:moveTo>
                    <a:pt x="174667" y="43985"/>
                  </a:moveTo>
                  <a:cubicBezTo>
                    <a:pt x="165904" y="47912"/>
                    <a:pt x="152221" y="36172"/>
                    <a:pt x="152221" y="32287"/>
                  </a:cubicBezTo>
                  <a:cubicBezTo>
                    <a:pt x="152221" y="29559"/>
                    <a:pt x="150402" y="19886"/>
                    <a:pt x="152221" y="13809"/>
                  </a:cubicBezTo>
                  <a:cubicBezTo>
                    <a:pt x="144065" y="9419"/>
                    <a:pt x="135563" y="5699"/>
                    <a:pt x="126799" y="2690"/>
                  </a:cubicBezTo>
                  <a:cubicBezTo>
                    <a:pt x="113778" y="-1196"/>
                    <a:pt x="107289" y="-1196"/>
                    <a:pt x="96872" y="3971"/>
                  </a:cubicBezTo>
                  <a:cubicBezTo>
                    <a:pt x="90217" y="7278"/>
                    <a:pt x="72070" y="6369"/>
                    <a:pt x="59669" y="5294"/>
                  </a:cubicBezTo>
                  <a:cubicBezTo>
                    <a:pt x="58553" y="9180"/>
                    <a:pt x="56817" y="11784"/>
                    <a:pt x="53717" y="11784"/>
                  </a:cubicBezTo>
                  <a:cubicBezTo>
                    <a:pt x="43143" y="12797"/>
                    <a:pt x="34252" y="20146"/>
                    <a:pt x="31271" y="30344"/>
                  </a:cubicBezTo>
                  <a:cubicBezTo>
                    <a:pt x="29287" y="40099"/>
                    <a:pt x="8784" y="47912"/>
                    <a:pt x="2956" y="65480"/>
                  </a:cubicBezTo>
                  <a:cubicBezTo>
                    <a:pt x="-2873" y="83048"/>
                    <a:pt x="21" y="90860"/>
                    <a:pt x="8784" y="80113"/>
                  </a:cubicBezTo>
                  <a:cubicBezTo>
                    <a:pt x="17548" y="69365"/>
                    <a:pt x="28336" y="73292"/>
                    <a:pt x="28336" y="82056"/>
                  </a:cubicBezTo>
                  <a:cubicBezTo>
                    <a:pt x="28336" y="90819"/>
                    <a:pt x="40034" y="91811"/>
                    <a:pt x="36149" y="103550"/>
                  </a:cubicBezTo>
                  <a:cubicBezTo>
                    <a:pt x="36128" y="103786"/>
                    <a:pt x="36128" y="104018"/>
                    <a:pt x="36149" y="104253"/>
                  </a:cubicBezTo>
                  <a:cubicBezTo>
                    <a:pt x="49500" y="103096"/>
                    <a:pt x="68060" y="101566"/>
                    <a:pt x="73682" y="101566"/>
                  </a:cubicBezTo>
                  <a:cubicBezTo>
                    <a:pt x="82817" y="101566"/>
                    <a:pt x="91911" y="72962"/>
                    <a:pt x="95797" y="70357"/>
                  </a:cubicBezTo>
                  <a:cubicBezTo>
                    <a:pt x="99683" y="67753"/>
                    <a:pt x="110141" y="91026"/>
                    <a:pt x="120599" y="100326"/>
                  </a:cubicBezTo>
                  <a:cubicBezTo>
                    <a:pt x="131057" y="109627"/>
                    <a:pt x="132297" y="92514"/>
                    <a:pt x="132297" y="84701"/>
                  </a:cubicBezTo>
                  <a:cubicBezTo>
                    <a:pt x="132297" y="76889"/>
                    <a:pt x="141432" y="74243"/>
                    <a:pt x="147922" y="75566"/>
                  </a:cubicBezTo>
                  <a:cubicBezTo>
                    <a:pt x="154412" y="76889"/>
                    <a:pt x="168590" y="79493"/>
                    <a:pt x="168590" y="70357"/>
                  </a:cubicBezTo>
                  <a:cubicBezTo>
                    <a:pt x="168590" y="61222"/>
                    <a:pt x="176403" y="65190"/>
                    <a:pt x="181570" y="65190"/>
                  </a:cubicBezTo>
                  <a:cubicBezTo>
                    <a:pt x="186737" y="65190"/>
                    <a:pt x="188101" y="54732"/>
                    <a:pt x="188101" y="54732"/>
                  </a:cubicBezTo>
                  <a:lnTo>
                    <a:pt x="196616" y="46837"/>
                  </a:lnTo>
                  <a:cubicBezTo>
                    <a:pt x="189631" y="43324"/>
                    <a:pt x="181570" y="40926"/>
                    <a:pt x="174667" y="43985"/>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49" name="Freeform: Shape 548">
              <a:extLst>
                <a:ext uri="{FF2B5EF4-FFF2-40B4-BE49-F238E27FC236}">
                  <a16:creationId xmlns:a16="http://schemas.microsoft.com/office/drawing/2014/main" id="{A02C043B-21A8-4635-AC38-6E840F4F5585}"/>
                </a:ext>
              </a:extLst>
            </p:cNvPr>
            <p:cNvSpPr/>
            <p:nvPr/>
          </p:nvSpPr>
          <p:spPr>
            <a:xfrm>
              <a:off x="3484175" y="2050679"/>
              <a:ext cx="390831" cy="440327"/>
            </a:xfrm>
            <a:custGeom>
              <a:avLst/>
              <a:gdLst>
                <a:gd name="connsiteX0" fmla="*/ 49608 w 390831"/>
                <a:gd name="connsiteY0" fmla="*/ 115991 h 440327"/>
                <a:gd name="connsiteX1" fmla="*/ 27493 w 390831"/>
                <a:gd name="connsiteY1" fmla="*/ 136659 h 440327"/>
                <a:gd name="connsiteX2" fmla="*/ 41796 w 390831"/>
                <a:gd name="connsiteY2" fmla="*/ 160056 h 440327"/>
                <a:gd name="connsiteX3" fmla="*/ 32619 w 390831"/>
                <a:gd name="connsiteY3" fmla="*/ 174565 h 440327"/>
                <a:gd name="connsiteX4" fmla="*/ 7817 w 390831"/>
                <a:gd name="connsiteY4" fmla="*/ 186263 h 440327"/>
                <a:gd name="connsiteX5" fmla="*/ 5213 w 390831"/>
                <a:gd name="connsiteY5" fmla="*/ 206931 h 440327"/>
                <a:gd name="connsiteX6" fmla="*/ 5 w 390831"/>
                <a:gd name="connsiteY6" fmla="*/ 242108 h 440327"/>
                <a:gd name="connsiteX7" fmla="*/ 11744 w 390831"/>
                <a:gd name="connsiteY7" fmla="*/ 269432 h 440327"/>
                <a:gd name="connsiteX8" fmla="*/ 2650 w 390831"/>
                <a:gd name="connsiteY8" fmla="*/ 286338 h 440327"/>
                <a:gd name="connsiteX9" fmla="*/ 16581 w 390831"/>
                <a:gd name="connsiteY9" fmla="*/ 322797 h 440327"/>
                <a:gd name="connsiteX10" fmla="*/ 26377 w 390831"/>
                <a:gd name="connsiteY10" fmla="*/ 327964 h 440327"/>
                <a:gd name="connsiteX11" fmla="*/ 54693 w 390831"/>
                <a:gd name="connsiteY11" fmla="*/ 341646 h 440327"/>
                <a:gd name="connsiteX12" fmla="*/ 78130 w 390831"/>
                <a:gd name="connsiteY12" fmla="*/ 349459 h 440327"/>
                <a:gd name="connsiteX13" fmla="*/ 86894 w 390831"/>
                <a:gd name="connsiteY13" fmla="*/ 364133 h 440327"/>
                <a:gd name="connsiteX14" fmla="*/ 69326 w 390831"/>
                <a:gd name="connsiteY14" fmla="*/ 400220 h 440327"/>
                <a:gd name="connsiteX15" fmla="*/ 65523 w 390831"/>
                <a:gd name="connsiteY15" fmla="*/ 426923 h 440327"/>
                <a:gd name="connsiteX16" fmla="*/ 102726 w 390831"/>
                <a:gd name="connsiteY16" fmla="*/ 425600 h 440327"/>
                <a:gd name="connsiteX17" fmla="*/ 132653 w 390831"/>
                <a:gd name="connsiteY17" fmla="*/ 424318 h 440327"/>
                <a:gd name="connsiteX18" fmla="*/ 158075 w 390831"/>
                <a:gd name="connsiteY18" fmla="*/ 435438 h 440327"/>
                <a:gd name="connsiteX19" fmla="*/ 162911 w 390831"/>
                <a:gd name="connsiteY19" fmla="*/ 430478 h 440327"/>
                <a:gd name="connsiteX20" fmla="*/ 188292 w 390831"/>
                <a:gd name="connsiteY20" fmla="*/ 437298 h 440327"/>
                <a:gd name="connsiteX21" fmla="*/ 214664 w 390831"/>
                <a:gd name="connsiteY21" fmla="*/ 433413 h 440327"/>
                <a:gd name="connsiteX22" fmla="*/ 240045 w 390831"/>
                <a:gd name="connsiteY22" fmla="*/ 431428 h 440327"/>
                <a:gd name="connsiteX23" fmla="*/ 284936 w 390831"/>
                <a:gd name="connsiteY23" fmla="*/ 422665 h 440327"/>
                <a:gd name="connsiteX24" fmla="*/ 302504 w 390831"/>
                <a:gd name="connsiteY24" fmla="*/ 409975 h 440327"/>
                <a:gd name="connsiteX25" fmla="*/ 320072 w 390831"/>
                <a:gd name="connsiteY25" fmla="*/ 382652 h 440327"/>
                <a:gd name="connsiteX26" fmla="*/ 344501 w 390831"/>
                <a:gd name="connsiteY26" fmla="*/ 363141 h 440327"/>
                <a:gd name="connsiteX27" fmla="*/ 298618 w 390831"/>
                <a:gd name="connsiteY27" fmla="*/ 328956 h 440327"/>
                <a:gd name="connsiteX28" fmla="*/ 283944 w 390831"/>
                <a:gd name="connsiteY28" fmla="*/ 291753 h 440327"/>
                <a:gd name="connsiteX29" fmla="*/ 281050 w 390831"/>
                <a:gd name="connsiteY29" fmla="*/ 268315 h 440327"/>
                <a:gd name="connsiteX30" fmla="*/ 326892 w 390831"/>
                <a:gd name="connsiteY30" fmla="*/ 250747 h 440327"/>
                <a:gd name="connsiteX31" fmla="*/ 363020 w 390831"/>
                <a:gd name="connsiteY31" fmla="*/ 234213 h 440327"/>
                <a:gd name="connsiteX32" fmla="*/ 386458 w 390831"/>
                <a:gd name="connsiteY32" fmla="*/ 233262 h 440327"/>
                <a:gd name="connsiteX33" fmla="*/ 387450 w 390831"/>
                <a:gd name="connsiteY33" fmla="*/ 208833 h 440327"/>
                <a:gd name="connsiteX34" fmla="*/ 376702 w 390831"/>
                <a:gd name="connsiteY34" fmla="*/ 173738 h 440327"/>
                <a:gd name="connsiteX35" fmla="*/ 370833 w 390831"/>
                <a:gd name="connsiteY35" fmla="*/ 150300 h 440327"/>
                <a:gd name="connsiteX36" fmla="*/ 361077 w 390831"/>
                <a:gd name="connsiteY36" fmla="*/ 128805 h 440327"/>
                <a:gd name="connsiteX37" fmla="*/ 358142 w 390831"/>
                <a:gd name="connsiteY37" fmla="*/ 111237 h 440327"/>
                <a:gd name="connsiteX38" fmla="*/ 359093 w 390831"/>
                <a:gd name="connsiteY38" fmla="*/ 65354 h 440327"/>
                <a:gd name="connsiteX39" fmla="*/ 359093 w 390831"/>
                <a:gd name="connsiteY39" fmla="*/ 60022 h 440327"/>
                <a:gd name="connsiteX40" fmla="*/ 355373 w 390831"/>
                <a:gd name="connsiteY40" fmla="*/ 54607 h 440327"/>
                <a:gd name="connsiteX41" fmla="*/ 329372 w 390831"/>
                <a:gd name="connsiteY41" fmla="*/ 40304 h 440327"/>
                <a:gd name="connsiteX42" fmla="*/ 333258 w 390831"/>
                <a:gd name="connsiteY42" fmla="*/ 14924 h 440327"/>
                <a:gd name="connsiteX43" fmla="*/ 294236 w 390831"/>
                <a:gd name="connsiteY43" fmla="*/ 25299 h 440327"/>
                <a:gd name="connsiteX44" fmla="*/ 244633 w 390831"/>
                <a:gd name="connsiteY44" fmla="*/ 53945 h 440327"/>
                <a:gd name="connsiteX45" fmla="*/ 221815 w 390831"/>
                <a:gd name="connsiteY45" fmla="*/ 37039 h 440327"/>
                <a:gd name="connsiteX46" fmla="*/ 206190 w 390831"/>
                <a:gd name="connsiteY46" fmla="*/ 29268 h 440327"/>
                <a:gd name="connsiteX47" fmla="*/ 173659 w 390831"/>
                <a:gd name="connsiteY47" fmla="*/ 13601 h 440327"/>
                <a:gd name="connsiteX48" fmla="*/ 171096 w 390831"/>
                <a:gd name="connsiteY48" fmla="*/ 3474 h 440327"/>
                <a:gd name="connsiteX49" fmla="*/ 154809 w 390831"/>
                <a:gd name="connsiteY49" fmla="*/ 3846 h 440327"/>
                <a:gd name="connsiteX50" fmla="*/ 114630 w 390831"/>
                <a:gd name="connsiteY50" fmla="*/ -81 h 440327"/>
                <a:gd name="connsiteX51" fmla="*/ 122236 w 390831"/>
                <a:gd name="connsiteY51" fmla="*/ 20587 h 440327"/>
                <a:gd name="connsiteX52" fmla="*/ 133976 w 390831"/>
                <a:gd name="connsiteY52" fmla="*/ 58327 h 440327"/>
                <a:gd name="connsiteX53" fmla="*/ 115085 w 390831"/>
                <a:gd name="connsiteY53" fmla="*/ 75895 h 440327"/>
                <a:gd name="connsiteX54" fmla="*/ 82553 w 390831"/>
                <a:gd name="connsiteY54" fmla="*/ 71348 h 440327"/>
                <a:gd name="connsiteX55" fmla="*/ 49484 w 390831"/>
                <a:gd name="connsiteY55" fmla="*/ 76556 h 440327"/>
                <a:gd name="connsiteX56" fmla="*/ 48203 w 390831"/>
                <a:gd name="connsiteY56" fmla="*/ 85774 h 440327"/>
                <a:gd name="connsiteX57" fmla="*/ 49608 w 390831"/>
                <a:gd name="connsiteY57" fmla="*/ 115991 h 44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90831" h="440327">
                  <a:moveTo>
                    <a:pt x="49608" y="115991"/>
                  </a:moveTo>
                  <a:cubicBezTo>
                    <a:pt x="39192" y="131575"/>
                    <a:pt x="24807" y="132856"/>
                    <a:pt x="27493" y="136659"/>
                  </a:cubicBezTo>
                  <a:cubicBezTo>
                    <a:pt x="30180" y="140462"/>
                    <a:pt x="45723" y="153566"/>
                    <a:pt x="41796" y="160056"/>
                  </a:cubicBezTo>
                  <a:cubicBezTo>
                    <a:pt x="37869" y="166545"/>
                    <a:pt x="32619" y="162825"/>
                    <a:pt x="32619" y="174565"/>
                  </a:cubicBezTo>
                  <a:cubicBezTo>
                    <a:pt x="32619" y="186304"/>
                    <a:pt x="14390" y="186263"/>
                    <a:pt x="7817" y="186263"/>
                  </a:cubicBezTo>
                  <a:cubicBezTo>
                    <a:pt x="1245" y="186263"/>
                    <a:pt x="9140" y="198002"/>
                    <a:pt x="5213" y="206931"/>
                  </a:cubicBezTo>
                  <a:cubicBezTo>
                    <a:pt x="1286" y="215860"/>
                    <a:pt x="1328" y="234254"/>
                    <a:pt x="5" y="242108"/>
                  </a:cubicBezTo>
                  <a:cubicBezTo>
                    <a:pt x="-1318" y="249962"/>
                    <a:pt x="13026" y="262776"/>
                    <a:pt x="11744" y="269432"/>
                  </a:cubicBezTo>
                  <a:cubicBezTo>
                    <a:pt x="10463" y="276087"/>
                    <a:pt x="5" y="281130"/>
                    <a:pt x="2650" y="286338"/>
                  </a:cubicBezTo>
                  <a:cubicBezTo>
                    <a:pt x="5296" y="291546"/>
                    <a:pt x="14472" y="298739"/>
                    <a:pt x="16581" y="322797"/>
                  </a:cubicBezTo>
                  <a:cubicBezTo>
                    <a:pt x="20268" y="323561"/>
                    <a:pt x="23662" y="325355"/>
                    <a:pt x="26377" y="327964"/>
                  </a:cubicBezTo>
                  <a:cubicBezTo>
                    <a:pt x="33090" y="336781"/>
                    <a:pt x="43610" y="341865"/>
                    <a:pt x="54693" y="341646"/>
                  </a:cubicBezTo>
                  <a:cubicBezTo>
                    <a:pt x="67383" y="341646"/>
                    <a:pt x="72261" y="350451"/>
                    <a:pt x="78130" y="349459"/>
                  </a:cubicBezTo>
                  <a:cubicBezTo>
                    <a:pt x="84000" y="348466"/>
                    <a:pt x="99584" y="353386"/>
                    <a:pt x="86894" y="364133"/>
                  </a:cubicBezTo>
                  <a:cubicBezTo>
                    <a:pt x="74203" y="374880"/>
                    <a:pt x="72261" y="387529"/>
                    <a:pt x="69326" y="400220"/>
                  </a:cubicBezTo>
                  <a:cubicBezTo>
                    <a:pt x="67424" y="408487"/>
                    <a:pt x="67548" y="419813"/>
                    <a:pt x="65523" y="426923"/>
                  </a:cubicBezTo>
                  <a:cubicBezTo>
                    <a:pt x="77924" y="427997"/>
                    <a:pt x="96194" y="428907"/>
                    <a:pt x="102726" y="425600"/>
                  </a:cubicBezTo>
                  <a:cubicBezTo>
                    <a:pt x="113142" y="420433"/>
                    <a:pt x="119632" y="420433"/>
                    <a:pt x="132653" y="424318"/>
                  </a:cubicBezTo>
                  <a:cubicBezTo>
                    <a:pt x="141416" y="427328"/>
                    <a:pt x="149915" y="431048"/>
                    <a:pt x="158075" y="435438"/>
                  </a:cubicBezTo>
                  <a:cubicBezTo>
                    <a:pt x="158860" y="432792"/>
                    <a:pt x="160266" y="430808"/>
                    <a:pt x="162911" y="430478"/>
                  </a:cubicBezTo>
                  <a:cubicBezTo>
                    <a:pt x="171716" y="429527"/>
                    <a:pt x="182422" y="447012"/>
                    <a:pt x="188292" y="437298"/>
                  </a:cubicBezTo>
                  <a:cubicBezTo>
                    <a:pt x="194161" y="427584"/>
                    <a:pt x="207802" y="429527"/>
                    <a:pt x="214664" y="433413"/>
                  </a:cubicBezTo>
                  <a:cubicBezTo>
                    <a:pt x="222576" y="438658"/>
                    <a:pt x="233042" y="437840"/>
                    <a:pt x="240045" y="431428"/>
                  </a:cubicBezTo>
                  <a:cubicBezTo>
                    <a:pt x="247857" y="423657"/>
                    <a:pt x="278115" y="419730"/>
                    <a:pt x="284936" y="422665"/>
                  </a:cubicBezTo>
                  <a:cubicBezTo>
                    <a:pt x="291756" y="425600"/>
                    <a:pt x="309324" y="433413"/>
                    <a:pt x="302504" y="409975"/>
                  </a:cubicBezTo>
                  <a:cubicBezTo>
                    <a:pt x="295683" y="386537"/>
                    <a:pt x="317137" y="391456"/>
                    <a:pt x="320072" y="382652"/>
                  </a:cubicBezTo>
                  <a:cubicBezTo>
                    <a:pt x="323007" y="373847"/>
                    <a:pt x="348387" y="369961"/>
                    <a:pt x="344501" y="363141"/>
                  </a:cubicBezTo>
                  <a:cubicBezTo>
                    <a:pt x="340616" y="356320"/>
                    <a:pt x="308374" y="335776"/>
                    <a:pt x="298618" y="328956"/>
                  </a:cubicBezTo>
                  <a:cubicBezTo>
                    <a:pt x="288863" y="322135"/>
                    <a:pt x="288863" y="300640"/>
                    <a:pt x="283944" y="291753"/>
                  </a:cubicBezTo>
                  <a:cubicBezTo>
                    <a:pt x="279025" y="282866"/>
                    <a:pt x="268319" y="271085"/>
                    <a:pt x="281050" y="268315"/>
                  </a:cubicBezTo>
                  <a:cubicBezTo>
                    <a:pt x="293782" y="265546"/>
                    <a:pt x="316186" y="260503"/>
                    <a:pt x="326892" y="250747"/>
                  </a:cubicBezTo>
                  <a:cubicBezTo>
                    <a:pt x="337598" y="240992"/>
                    <a:pt x="357150" y="240000"/>
                    <a:pt x="363020" y="234213"/>
                  </a:cubicBezTo>
                  <a:cubicBezTo>
                    <a:pt x="368890" y="228426"/>
                    <a:pt x="382531" y="239132"/>
                    <a:pt x="386458" y="233262"/>
                  </a:cubicBezTo>
                  <a:cubicBezTo>
                    <a:pt x="390385" y="227392"/>
                    <a:pt x="393278" y="215653"/>
                    <a:pt x="387450" y="208833"/>
                  </a:cubicBezTo>
                  <a:cubicBezTo>
                    <a:pt x="381621" y="202012"/>
                    <a:pt x="377694" y="190314"/>
                    <a:pt x="376702" y="173738"/>
                  </a:cubicBezTo>
                  <a:cubicBezTo>
                    <a:pt x="375710" y="157162"/>
                    <a:pt x="370833" y="158072"/>
                    <a:pt x="370833" y="150300"/>
                  </a:cubicBezTo>
                  <a:cubicBezTo>
                    <a:pt x="370833" y="142529"/>
                    <a:pt x="367939" y="132691"/>
                    <a:pt x="361077" y="128805"/>
                  </a:cubicBezTo>
                  <a:cubicBezTo>
                    <a:pt x="354215" y="124920"/>
                    <a:pt x="351322" y="121985"/>
                    <a:pt x="358142" y="111237"/>
                  </a:cubicBezTo>
                  <a:cubicBezTo>
                    <a:pt x="364963" y="100490"/>
                    <a:pt x="362028" y="73167"/>
                    <a:pt x="359093" y="65354"/>
                  </a:cubicBezTo>
                  <a:cubicBezTo>
                    <a:pt x="358630" y="63606"/>
                    <a:pt x="358630" y="61770"/>
                    <a:pt x="359093" y="60022"/>
                  </a:cubicBezTo>
                  <a:cubicBezTo>
                    <a:pt x="357039" y="58939"/>
                    <a:pt x="355646" y="56913"/>
                    <a:pt x="355373" y="54607"/>
                  </a:cubicBezTo>
                  <a:cubicBezTo>
                    <a:pt x="353430" y="44190"/>
                    <a:pt x="346279" y="40304"/>
                    <a:pt x="329372" y="40304"/>
                  </a:cubicBezTo>
                  <a:cubicBezTo>
                    <a:pt x="312466" y="40304"/>
                    <a:pt x="339748" y="23357"/>
                    <a:pt x="333258" y="14924"/>
                  </a:cubicBezTo>
                  <a:cubicBezTo>
                    <a:pt x="326768" y="6491"/>
                    <a:pt x="309820" y="30549"/>
                    <a:pt x="294236" y="25299"/>
                  </a:cubicBezTo>
                  <a:cubicBezTo>
                    <a:pt x="278653" y="20050"/>
                    <a:pt x="258439" y="43570"/>
                    <a:pt x="244633" y="53945"/>
                  </a:cubicBezTo>
                  <a:cubicBezTo>
                    <a:pt x="230827" y="64321"/>
                    <a:pt x="211564" y="52003"/>
                    <a:pt x="221815" y="37039"/>
                  </a:cubicBezTo>
                  <a:cubicBezTo>
                    <a:pt x="232067" y="22075"/>
                    <a:pt x="221815" y="23357"/>
                    <a:pt x="206190" y="29268"/>
                  </a:cubicBezTo>
                  <a:cubicBezTo>
                    <a:pt x="190565" y="35179"/>
                    <a:pt x="171716" y="27945"/>
                    <a:pt x="173659" y="13601"/>
                  </a:cubicBezTo>
                  <a:cubicBezTo>
                    <a:pt x="173985" y="10034"/>
                    <a:pt x="173080" y="6458"/>
                    <a:pt x="171096" y="3474"/>
                  </a:cubicBezTo>
                  <a:cubicBezTo>
                    <a:pt x="165738" y="4602"/>
                    <a:pt x="160216" y="4730"/>
                    <a:pt x="154809" y="3846"/>
                  </a:cubicBezTo>
                  <a:cubicBezTo>
                    <a:pt x="147823" y="1531"/>
                    <a:pt x="131950" y="291"/>
                    <a:pt x="114630" y="-81"/>
                  </a:cubicBezTo>
                  <a:cubicBezTo>
                    <a:pt x="119797" y="7483"/>
                    <a:pt x="125378" y="14883"/>
                    <a:pt x="122236" y="20587"/>
                  </a:cubicBezTo>
                  <a:cubicBezTo>
                    <a:pt x="116408" y="31665"/>
                    <a:pt x="125502" y="42041"/>
                    <a:pt x="133976" y="58327"/>
                  </a:cubicBezTo>
                  <a:cubicBezTo>
                    <a:pt x="142450" y="74614"/>
                    <a:pt x="115746" y="65478"/>
                    <a:pt x="115085" y="75895"/>
                  </a:cubicBezTo>
                  <a:cubicBezTo>
                    <a:pt x="114424" y="86312"/>
                    <a:pt x="90283" y="75234"/>
                    <a:pt x="82553" y="71348"/>
                  </a:cubicBezTo>
                  <a:cubicBezTo>
                    <a:pt x="74824" y="67462"/>
                    <a:pt x="48699" y="70025"/>
                    <a:pt x="49484" y="76556"/>
                  </a:cubicBezTo>
                  <a:cubicBezTo>
                    <a:pt x="49699" y="79685"/>
                    <a:pt x="49261" y="82823"/>
                    <a:pt x="48203" y="85774"/>
                  </a:cubicBezTo>
                  <a:cubicBezTo>
                    <a:pt x="51799" y="98671"/>
                    <a:pt x="53287" y="110287"/>
                    <a:pt x="49608" y="115991"/>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50" name="Freeform: Shape 549">
              <a:extLst>
                <a:ext uri="{FF2B5EF4-FFF2-40B4-BE49-F238E27FC236}">
                  <a16:creationId xmlns:a16="http://schemas.microsoft.com/office/drawing/2014/main" id="{E5EF83D8-9015-4AB7-AF93-1EF9D0012F1D}"/>
                </a:ext>
              </a:extLst>
            </p:cNvPr>
            <p:cNvSpPr/>
            <p:nvPr/>
          </p:nvSpPr>
          <p:spPr>
            <a:xfrm>
              <a:off x="4126132" y="987315"/>
              <a:ext cx="460667" cy="730387"/>
            </a:xfrm>
            <a:custGeom>
              <a:avLst/>
              <a:gdLst>
                <a:gd name="connsiteX0" fmla="*/ 392902 w 460667"/>
                <a:gd name="connsiteY0" fmla="*/ 613172 h 730387"/>
                <a:gd name="connsiteX1" fmla="*/ 458007 w 460667"/>
                <a:gd name="connsiteY1" fmla="*/ 550671 h 730387"/>
                <a:gd name="connsiteX2" fmla="*/ 446309 w 460667"/>
                <a:gd name="connsiteY2" fmla="*/ 515536 h 730387"/>
                <a:gd name="connsiteX3" fmla="*/ 390340 w 460667"/>
                <a:gd name="connsiteY3" fmla="*/ 472587 h 730387"/>
                <a:gd name="connsiteX4" fmla="*/ 417663 w 460667"/>
                <a:gd name="connsiteY4" fmla="*/ 447785 h 730387"/>
                <a:gd name="connsiteX5" fmla="*/ 394225 w 460667"/>
                <a:gd name="connsiteY5" fmla="*/ 424389 h 730387"/>
                <a:gd name="connsiteX6" fmla="*/ 400756 w 460667"/>
                <a:gd name="connsiteY6" fmla="*/ 402274 h 730387"/>
                <a:gd name="connsiteX7" fmla="*/ 378600 w 460667"/>
                <a:gd name="connsiteY7" fmla="*/ 387930 h 730387"/>
                <a:gd name="connsiteX8" fmla="*/ 389017 w 460667"/>
                <a:gd name="connsiteY8" fmla="*/ 374951 h 730387"/>
                <a:gd name="connsiteX9" fmla="*/ 382527 w 460667"/>
                <a:gd name="connsiteY9" fmla="*/ 341055 h 730387"/>
                <a:gd name="connsiteX10" fmla="*/ 396830 w 460667"/>
                <a:gd name="connsiteY10" fmla="*/ 315055 h 730387"/>
                <a:gd name="connsiteX11" fmla="*/ 355162 w 460667"/>
                <a:gd name="connsiteY11" fmla="*/ 248669 h 730387"/>
                <a:gd name="connsiteX12" fmla="*/ 368225 w 460667"/>
                <a:gd name="connsiteY12" fmla="*/ 222668 h 730387"/>
                <a:gd name="connsiteX13" fmla="*/ 395548 w 460667"/>
                <a:gd name="connsiteY13" fmla="*/ 190095 h 730387"/>
                <a:gd name="connsiteX14" fmla="*/ 364298 w 460667"/>
                <a:gd name="connsiteY14" fmla="*/ 157563 h 730387"/>
                <a:gd name="connsiteX15" fmla="*/ 336975 w 460667"/>
                <a:gd name="connsiteY15" fmla="*/ 141938 h 730387"/>
                <a:gd name="connsiteX16" fmla="*/ 330443 w 460667"/>
                <a:gd name="connsiteY16" fmla="*/ 117136 h 730387"/>
                <a:gd name="connsiteX17" fmla="*/ 336975 w 460667"/>
                <a:gd name="connsiteY17" fmla="*/ 93699 h 730387"/>
                <a:gd name="connsiteX18" fmla="*/ 353840 w 460667"/>
                <a:gd name="connsiteY18" fmla="*/ 80678 h 730387"/>
                <a:gd name="connsiteX19" fmla="*/ 363595 w 460667"/>
                <a:gd name="connsiteY19" fmla="*/ 64639 h 730387"/>
                <a:gd name="connsiteX20" fmla="*/ 363595 w 460667"/>
                <a:gd name="connsiteY20" fmla="*/ 40127 h 730387"/>
                <a:gd name="connsiteX21" fmla="*/ 317629 w 460667"/>
                <a:gd name="connsiteY21" fmla="*/ 8753 h 730387"/>
                <a:gd name="connsiteX22" fmla="*/ 282039 w 460667"/>
                <a:gd name="connsiteY22" fmla="*/ 8753 h 730387"/>
                <a:gd name="connsiteX23" fmla="*/ 238140 w 460667"/>
                <a:gd name="connsiteY23" fmla="*/ 19211 h 730387"/>
                <a:gd name="connsiteX24" fmla="*/ 210940 w 460667"/>
                <a:gd name="connsiteY24" fmla="*/ 48477 h 730387"/>
                <a:gd name="connsiteX25" fmla="*/ 202673 w 460667"/>
                <a:gd name="connsiteY25" fmla="*/ 86134 h 730387"/>
                <a:gd name="connsiteX26" fmla="*/ 183865 w 460667"/>
                <a:gd name="connsiteY26" fmla="*/ 111225 h 730387"/>
                <a:gd name="connsiteX27" fmla="*/ 158732 w 460667"/>
                <a:gd name="connsiteY27" fmla="*/ 104942 h 730387"/>
                <a:gd name="connsiteX28" fmla="*/ 125291 w 460667"/>
                <a:gd name="connsiteY28" fmla="*/ 102834 h 730387"/>
                <a:gd name="connsiteX29" fmla="*/ 77217 w 460667"/>
                <a:gd name="connsiteY29" fmla="*/ 100767 h 730387"/>
                <a:gd name="connsiteX30" fmla="*/ 29102 w 460667"/>
                <a:gd name="connsiteY30" fmla="*/ 65218 h 730387"/>
                <a:gd name="connsiteX31" fmla="*/ -82 w 460667"/>
                <a:gd name="connsiteY31" fmla="*/ 86672 h 730387"/>
                <a:gd name="connsiteX32" fmla="*/ 47910 w 460667"/>
                <a:gd name="connsiteY32" fmla="*/ 121683 h 730387"/>
                <a:gd name="connsiteX33" fmla="*/ 110700 w 460667"/>
                <a:gd name="connsiteY33" fmla="*/ 159341 h 730387"/>
                <a:gd name="connsiteX34" fmla="*/ 112725 w 460667"/>
                <a:gd name="connsiteY34" fmla="*/ 201132 h 730387"/>
                <a:gd name="connsiteX35" fmla="*/ 123224 w 460667"/>
                <a:gd name="connsiteY35" fmla="*/ 240897 h 730387"/>
                <a:gd name="connsiteX36" fmla="*/ 121117 w 460667"/>
                <a:gd name="connsiteY36" fmla="*/ 278513 h 730387"/>
                <a:gd name="connsiteX37" fmla="*/ 129384 w 460667"/>
                <a:gd name="connsiteY37" fmla="*/ 301455 h 730387"/>
                <a:gd name="connsiteX38" fmla="*/ 135543 w 460667"/>
                <a:gd name="connsiteY38" fmla="*/ 323157 h 730387"/>
                <a:gd name="connsiteX39" fmla="*/ 171009 w 460667"/>
                <a:gd name="connsiteY39" fmla="*/ 337748 h 730387"/>
                <a:gd name="connsiteX40" fmla="*/ 186593 w 460667"/>
                <a:gd name="connsiteY40" fmla="*/ 371561 h 730387"/>
                <a:gd name="connsiteX41" fmla="*/ 178780 w 460667"/>
                <a:gd name="connsiteY41" fmla="*/ 387186 h 730387"/>
                <a:gd name="connsiteX42" fmla="*/ 154682 w 460667"/>
                <a:gd name="connsiteY42" fmla="*/ 406739 h 730387"/>
                <a:gd name="connsiteX43" fmla="*/ 109790 w 460667"/>
                <a:gd name="connsiteY43" fmla="*/ 451010 h 730387"/>
                <a:gd name="connsiteX44" fmla="*/ 83748 w 460667"/>
                <a:gd name="connsiteY44" fmla="*/ 471140 h 730387"/>
                <a:gd name="connsiteX45" fmla="*/ 60352 w 460667"/>
                <a:gd name="connsiteY45" fmla="*/ 495239 h 730387"/>
                <a:gd name="connsiteX46" fmla="*/ 29722 w 460667"/>
                <a:gd name="connsiteY46" fmla="*/ 510203 h 730387"/>
                <a:gd name="connsiteX47" fmla="*/ 10211 w 460667"/>
                <a:gd name="connsiteY47" fmla="*/ 538147 h 730387"/>
                <a:gd name="connsiteX48" fmla="*/ 11534 w 460667"/>
                <a:gd name="connsiteY48" fmla="*/ 563568 h 730387"/>
                <a:gd name="connsiteX49" fmla="*/ 16039 w 460667"/>
                <a:gd name="connsiteY49" fmla="*/ 594157 h 730387"/>
                <a:gd name="connsiteX50" fmla="*/ 23893 w 460667"/>
                <a:gd name="connsiteY50" fmla="*/ 643761 h 730387"/>
                <a:gd name="connsiteX51" fmla="*/ 12154 w 460667"/>
                <a:gd name="connsiteY51" fmla="*/ 689231 h 730387"/>
                <a:gd name="connsiteX52" fmla="*/ 53160 w 460667"/>
                <a:gd name="connsiteY52" fmla="*/ 705476 h 730387"/>
                <a:gd name="connsiteX53" fmla="*/ 79863 w 460667"/>
                <a:gd name="connsiteY53" fmla="*/ 719778 h 730387"/>
                <a:gd name="connsiteX54" fmla="*/ 128020 w 460667"/>
                <a:gd name="connsiteY54" fmla="*/ 730236 h 730387"/>
                <a:gd name="connsiteX55" fmla="*/ 264718 w 460667"/>
                <a:gd name="connsiteY55" fmla="*/ 698986 h 730387"/>
                <a:gd name="connsiteX56" fmla="*/ 304153 w 460667"/>
                <a:gd name="connsiteY56" fmla="*/ 694480 h 730387"/>
                <a:gd name="connsiteX57" fmla="*/ 325193 w 460667"/>
                <a:gd name="connsiteY57" fmla="*/ 667736 h 730387"/>
                <a:gd name="connsiteX58" fmla="*/ 392902 w 460667"/>
                <a:gd name="connsiteY58" fmla="*/ 613172 h 73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60667" h="730387">
                  <a:moveTo>
                    <a:pt x="392902" y="613172"/>
                  </a:moveTo>
                  <a:cubicBezTo>
                    <a:pt x="403361" y="589734"/>
                    <a:pt x="450153" y="571629"/>
                    <a:pt x="458007" y="550671"/>
                  </a:cubicBezTo>
                  <a:cubicBezTo>
                    <a:pt x="462141" y="540255"/>
                    <a:pt x="463215" y="535046"/>
                    <a:pt x="446309" y="515536"/>
                  </a:cubicBezTo>
                  <a:cubicBezTo>
                    <a:pt x="429403" y="496025"/>
                    <a:pt x="391663" y="483004"/>
                    <a:pt x="390340" y="472587"/>
                  </a:cubicBezTo>
                  <a:cubicBezTo>
                    <a:pt x="389017" y="462170"/>
                    <a:pt x="418986" y="460848"/>
                    <a:pt x="417663" y="447785"/>
                  </a:cubicBezTo>
                  <a:cubicBezTo>
                    <a:pt x="416340" y="434723"/>
                    <a:pt x="400756" y="434806"/>
                    <a:pt x="394225" y="424389"/>
                  </a:cubicBezTo>
                  <a:cubicBezTo>
                    <a:pt x="387694" y="413972"/>
                    <a:pt x="402038" y="407441"/>
                    <a:pt x="400756" y="402274"/>
                  </a:cubicBezTo>
                  <a:cubicBezTo>
                    <a:pt x="399475" y="397107"/>
                    <a:pt x="380088" y="394462"/>
                    <a:pt x="378600" y="387930"/>
                  </a:cubicBezTo>
                  <a:cubicBezTo>
                    <a:pt x="377112" y="381399"/>
                    <a:pt x="391663" y="382722"/>
                    <a:pt x="389017" y="374951"/>
                  </a:cubicBezTo>
                  <a:cubicBezTo>
                    <a:pt x="386371" y="367180"/>
                    <a:pt x="373433" y="352795"/>
                    <a:pt x="382527" y="341055"/>
                  </a:cubicBezTo>
                  <a:cubicBezTo>
                    <a:pt x="391621" y="329316"/>
                    <a:pt x="411173" y="341055"/>
                    <a:pt x="396830" y="315055"/>
                  </a:cubicBezTo>
                  <a:cubicBezTo>
                    <a:pt x="382486" y="289054"/>
                    <a:pt x="360412" y="256481"/>
                    <a:pt x="355162" y="248669"/>
                  </a:cubicBezTo>
                  <a:cubicBezTo>
                    <a:pt x="349913" y="240856"/>
                    <a:pt x="360412" y="227794"/>
                    <a:pt x="368225" y="222668"/>
                  </a:cubicBezTo>
                  <a:cubicBezTo>
                    <a:pt x="376037" y="217542"/>
                    <a:pt x="395548" y="197866"/>
                    <a:pt x="395548" y="190095"/>
                  </a:cubicBezTo>
                  <a:cubicBezTo>
                    <a:pt x="395548" y="182324"/>
                    <a:pt x="370746" y="161449"/>
                    <a:pt x="364298" y="157563"/>
                  </a:cubicBezTo>
                  <a:cubicBezTo>
                    <a:pt x="357849" y="153678"/>
                    <a:pt x="343630" y="154959"/>
                    <a:pt x="336975" y="141938"/>
                  </a:cubicBezTo>
                  <a:cubicBezTo>
                    <a:pt x="330319" y="128917"/>
                    <a:pt x="323954" y="125032"/>
                    <a:pt x="330443" y="117136"/>
                  </a:cubicBezTo>
                  <a:cubicBezTo>
                    <a:pt x="336933" y="109241"/>
                    <a:pt x="336975" y="101511"/>
                    <a:pt x="336975" y="93699"/>
                  </a:cubicBezTo>
                  <a:cubicBezTo>
                    <a:pt x="336975" y="85886"/>
                    <a:pt x="351277" y="92376"/>
                    <a:pt x="353840" y="80678"/>
                  </a:cubicBezTo>
                  <a:cubicBezTo>
                    <a:pt x="355617" y="74560"/>
                    <a:pt x="358965" y="69021"/>
                    <a:pt x="363595" y="64639"/>
                  </a:cubicBezTo>
                  <a:cubicBezTo>
                    <a:pt x="364132" y="56475"/>
                    <a:pt x="364132" y="48287"/>
                    <a:pt x="363595" y="40127"/>
                  </a:cubicBezTo>
                  <a:cubicBezTo>
                    <a:pt x="361487" y="27726"/>
                    <a:pt x="325938" y="23592"/>
                    <a:pt x="317629" y="8753"/>
                  </a:cubicBezTo>
                  <a:cubicBezTo>
                    <a:pt x="309320" y="-6087"/>
                    <a:pt x="288322" y="485"/>
                    <a:pt x="282039" y="8753"/>
                  </a:cubicBezTo>
                  <a:cubicBezTo>
                    <a:pt x="275755" y="17020"/>
                    <a:pt x="238140" y="6686"/>
                    <a:pt x="238140" y="19211"/>
                  </a:cubicBezTo>
                  <a:cubicBezTo>
                    <a:pt x="238140" y="31736"/>
                    <a:pt x="210940" y="33885"/>
                    <a:pt x="210940" y="48477"/>
                  </a:cubicBezTo>
                  <a:cubicBezTo>
                    <a:pt x="210940" y="63069"/>
                    <a:pt x="223341" y="88201"/>
                    <a:pt x="202673" y="86134"/>
                  </a:cubicBezTo>
                  <a:cubicBezTo>
                    <a:pt x="182005" y="84067"/>
                    <a:pt x="196390" y="94402"/>
                    <a:pt x="183865" y="111225"/>
                  </a:cubicBezTo>
                  <a:cubicBezTo>
                    <a:pt x="171340" y="128049"/>
                    <a:pt x="171464" y="100767"/>
                    <a:pt x="158732" y="104942"/>
                  </a:cubicBezTo>
                  <a:cubicBezTo>
                    <a:pt x="146001" y="109117"/>
                    <a:pt x="131574" y="92541"/>
                    <a:pt x="125291" y="102834"/>
                  </a:cubicBezTo>
                  <a:cubicBezTo>
                    <a:pt x="119008" y="113127"/>
                    <a:pt x="98092" y="104942"/>
                    <a:pt x="77217" y="100767"/>
                  </a:cubicBezTo>
                  <a:cubicBezTo>
                    <a:pt x="56342" y="96592"/>
                    <a:pt x="45843" y="67326"/>
                    <a:pt x="29102" y="65218"/>
                  </a:cubicBezTo>
                  <a:cubicBezTo>
                    <a:pt x="17982" y="63854"/>
                    <a:pt x="6119" y="72700"/>
                    <a:pt x="-82" y="86672"/>
                  </a:cubicBezTo>
                  <a:cubicBezTo>
                    <a:pt x="16122" y="97171"/>
                    <a:pt x="26746" y="112052"/>
                    <a:pt x="47910" y="121683"/>
                  </a:cubicBezTo>
                  <a:cubicBezTo>
                    <a:pt x="70893" y="132142"/>
                    <a:pt x="112725" y="144666"/>
                    <a:pt x="110700" y="159341"/>
                  </a:cubicBezTo>
                  <a:cubicBezTo>
                    <a:pt x="108674" y="174015"/>
                    <a:pt x="102432" y="194849"/>
                    <a:pt x="112725" y="201132"/>
                  </a:cubicBezTo>
                  <a:cubicBezTo>
                    <a:pt x="123018" y="207415"/>
                    <a:pt x="110700" y="234573"/>
                    <a:pt x="123224" y="240897"/>
                  </a:cubicBezTo>
                  <a:cubicBezTo>
                    <a:pt x="135749" y="247222"/>
                    <a:pt x="131492" y="278513"/>
                    <a:pt x="121117" y="278513"/>
                  </a:cubicBezTo>
                  <a:cubicBezTo>
                    <a:pt x="110741" y="278513"/>
                    <a:pt x="123224" y="295048"/>
                    <a:pt x="129384" y="301455"/>
                  </a:cubicBezTo>
                  <a:cubicBezTo>
                    <a:pt x="132236" y="304349"/>
                    <a:pt x="134551" y="312864"/>
                    <a:pt x="135543" y="323157"/>
                  </a:cubicBezTo>
                  <a:cubicBezTo>
                    <a:pt x="148398" y="326298"/>
                    <a:pt x="159807" y="332788"/>
                    <a:pt x="171009" y="337748"/>
                  </a:cubicBezTo>
                  <a:cubicBezTo>
                    <a:pt x="188536" y="345561"/>
                    <a:pt x="185932" y="357920"/>
                    <a:pt x="186593" y="371561"/>
                  </a:cubicBezTo>
                  <a:cubicBezTo>
                    <a:pt x="187254" y="385202"/>
                    <a:pt x="187874" y="393056"/>
                    <a:pt x="178780" y="387186"/>
                  </a:cubicBezTo>
                  <a:cubicBezTo>
                    <a:pt x="169687" y="381317"/>
                    <a:pt x="159890" y="387186"/>
                    <a:pt x="154682" y="406739"/>
                  </a:cubicBezTo>
                  <a:cubicBezTo>
                    <a:pt x="149473" y="426291"/>
                    <a:pt x="124754" y="449687"/>
                    <a:pt x="109790" y="451010"/>
                  </a:cubicBezTo>
                  <a:cubicBezTo>
                    <a:pt x="94826" y="452333"/>
                    <a:pt x="96149" y="467916"/>
                    <a:pt x="83748" y="471140"/>
                  </a:cubicBezTo>
                  <a:cubicBezTo>
                    <a:pt x="71347" y="474365"/>
                    <a:pt x="59691" y="481557"/>
                    <a:pt x="60352" y="495239"/>
                  </a:cubicBezTo>
                  <a:cubicBezTo>
                    <a:pt x="61013" y="508922"/>
                    <a:pt x="42123" y="510203"/>
                    <a:pt x="29722" y="510203"/>
                  </a:cubicBezTo>
                  <a:cubicBezTo>
                    <a:pt x="17321" y="510203"/>
                    <a:pt x="20008" y="532318"/>
                    <a:pt x="10211" y="538147"/>
                  </a:cubicBezTo>
                  <a:cubicBezTo>
                    <a:pt x="414" y="543975"/>
                    <a:pt x="2399" y="551829"/>
                    <a:pt x="11534" y="563568"/>
                  </a:cubicBezTo>
                  <a:cubicBezTo>
                    <a:pt x="20669" y="575308"/>
                    <a:pt x="12815" y="585683"/>
                    <a:pt x="16039" y="594157"/>
                  </a:cubicBezTo>
                  <a:cubicBezTo>
                    <a:pt x="19264" y="602631"/>
                    <a:pt x="33649" y="622101"/>
                    <a:pt x="23893" y="643761"/>
                  </a:cubicBezTo>
                  <a:cubicBezTo>
                    <a:pt x="14138" y="665421"/>
                    <a:pt x="3721" y="691959"/>
                    <a:pt x="12154" y="689231"/>
                  </a:cubicBezTo>
                  <a:cubicBezTo>
                    <a:pt x="20587" y="686503"/>
                    <a:pt x="40139" y="706799"/>
                    <a:pt x="53160" y="705476"/>
                  </a:cubicBezTo>
                  <a:cubicBezTo>
                    <a:pt x="66180" y="704153"/>
                    <a:pt x="67545" y="723664"/>
                    <a:pt x="79863" y="719778"/>
                  </a:cubicBezTo>
                  <a:cubicBezTo>
                    <a:pt x="92181" y="715893"/>
                    <a:pt x="92264" y="731476"/>
                    <a:pt x="128020" y="730236"/>
                  </a:cubicBezTo>
                  <a:cubicBezTo>
                    <a:pt x="163776" y="728996"/>
                    <a:pt x="236031" y="698986"/>
                    <a:pt x="264718" y="698986"/>
                  </a:cubicBezTo>
                  <a:cubicBezTo>
                    <a:pt x="277988" y="699110"/>
                    <a:pt x="291257" y="697597"/>
                    <a:pt x="304153" y="694480"/>
                  </a:cubicBezTo>
                  <a:cubicBezTo>
                    <a:pt x="310354" y="684940"/>
                    <a:pt x="317381" y="675991"/>
                    <a:pt x="325193" y="667736"/>
                  </a:cubicBezTo>
                  <a:cubicBezTo>
                    <a:pt x="343506" y="649589"/>
                    <a:pt x="382734" y="636610"/>
                    <a:pt x="392902" y="613172"/>
                  </a:cubicBezTo>
                  <a:close/>
                </a:path>
              </a:pathLst>
            </a:custGeom>
            <a:solidFill>
              <a:srgbClr val="8BC53F"/>
            </a:solidFill>
            <a:ln w="6350" cap="flat">
              <a:solidFill>
                <a:schemeClr val="bg1"/>
              </a:solidFill>
              <a:prstDash val="solid"/>
              <a:miter/>
            </a:ln>
          </p:spPr>
          <p:txBody>
            <a:bodyPr rtlCol="0" anchor="ctr"/>
            <a:lstStyle/>
            <a:p>
              <a:endParaRPr lang="uk-UA" dirty="0"/>
            </a:p>
          </p:txBody>
        </p:sp>
        <p:sp>
          <p:nvSpPr>
            <p:cNvPr id="551" name="Freeform: Shape 550">
              <a:extLst>
                <a:ext uri="{FF2B5EF4-FFF2-40B4-BE49-F238E27FC236}">
                  <a16:creationId xmlns:a16="http://schemas.microsoft.com/office/drawing/2014/main" id="{83CB3EEE-DC40-4369-A019-7C7C08830021}"/>
                </a:ext>
              </a:extLst>
            </p:cNvPr>
            <p:cNvSpPr/>
            <p:nvPr/>
          </p:nvSpPr>
          <p:spPr>
            <a:xfrm>
              <a:off x="4718108" y="3291488"/>
              <a:ext cx="256367" cy="185872"/>
            </a:xfrm>
            <a:custGeom>
              <a:avLst/>
              <a:gdLst>
                <a:gd name="connsiteX0" fmla="*/ 256286 w 256367"/>
                <a:gd name="connsiteY0" fmla="*/ 11848 h 185872"/>
                <a:gd name="connsiteX1" fmla="*/ 2647 w 256367"/>
                <a:gd name="connsiteY1" fmla="*/ 185791 h 185872"/>
                <a:gd name="connsiteX2" fmla="*/ -82 w 256367"/>
                <a:gd name="connsiteY2" fmla="*/ 144166 h 185872"/>
                <a:gd name="connsiteX3" fmla="*/ 1572 w 256367"/>
                <a:gd name="connsiteY3" fmla="*/ 132219 h 185872"/>
                <a:gd name="connsiteX4" fmla="*/ 6160 w 256367"/>
                <a:gd name="connsiteY4" fmla="*/ 119818 h 185872"/>
                <a:gd name="connsiteX5" fmla="*/ 6160 w 256367"/>
                <a:gd name="connsiteY5" fmla="*/ 119818 h 185872"/>
                <a:gd name="connsiteX6" fmla="*/ 10707 w 256367"/>
                <a:gd name="connsiteY6" fmla="*/ 122299 h 185872"/>
                <a:gd name="connsiteX7" fmla="*/ 31871 w 256367"/>
                <a:gd name="connsiteY7" fmla="*/ 133005 h 185872"/>
                <a:gd name="connsiteX8" fmla="*/ 34724 w 256367"/>
                <a:gd name="connsiteY8" fmla="*/ 134286 h 185872"/>
                <a:gd name="connsiteX9" fmla="*/ 36129 w 256367"/>
                <a:gd name="connsiteY9" fmla="*/ 134906 h 185872"/>
                <a:gd name="connsiteX10" fmla="*/ 44149 w 256367"/>
                <a:gd name="connsiteY10" fmla="*/ 137924 h 185872"/>
                <a:gd name="connsiteX11" fmla="*/ 45099 w 256367"/>
                <a:gd name="connsiteY11" fmla="*/ 138213 h 185872"/>
                <a:gd name="connsiteX12" fmla="*/ 48117 w 256367"/>
                <a:gd name="connsiteY12" fmla="*/ 138957 h 185872"/>
                <a:gd name="connsiteX13" fmla="*/ 49026 w 256367"/>
                <a:gd name="connsiteY13" fmla="*/ 138957 h 185872"/>
                <a:gd name="connsiteX14" fmla="*/ 49894 w 256367"/>
                <a:gd name="connsiteY14" fmla="*/ 138957 h 185872"/>
                <a:gd name="connsiteX15" fmla="*/ 84658 w 256367"/>
                <a:gd name="connsiteY15" fmla="*/ 112915 h 185872"/>
                <a:gd name="connsiteX16" fmla="*/ 112477 w 256367"/>
                <a:gd name="connsiteY16" fmla="*/ 100762 h 185872"/>
                <a:gd name="connsiteX17" fmla="*/ 138519 w 256367"/>
                <a:gd name="connsiteY17" fmla="*/ 79888 h 185872"/>
                <a:gd name="connsiteX18" fmla="*/ 105450 w 256367"/>
                <a:gd name="connsiteY18" fmla="*/ 41693 h 185872"/>
                <a:gd name="connsiteX19" fmla="*/ 148895 w 256367"/>
                <a:gd name="connsiteY19" fmla="*/ 13832 h 185872"/>
                <a:gd name="connsiteX20" fmla="*/ 194034 w 256367"/>
                <a:gd name="connsiteY20" fmla="*/ -57 h 185872"/>
                <a:gd name="connsiteX21" fmla="*/ 201846 w 256367"/>
                <a:gd name="connsiteY21" fmla="*/ -57 h 185872"/>
                <a:gd name="connsiteX22" fmla="*/ 205608 w 256367"/>
                <a:gd name="connsiteY22" fmla="*/ -57 h 185872"/>
                <a:gd name="connsiteX23" fmla="*/ 206228 w 256367"/>
                <a:gd name="connsiteY23" fmla="*/ -57 h 185872"/>
                <a:gd name="connsiteX24" fmla="*/ 207882 w 256367"/>
                <a:gd name="connsiteY24" fmla="*/ -57 h 185872"/>
                <a:gd name="connsiteX25" fmla="*/ 209866 w 256367"/>
                <a:gd name="connsiteY25" fmla="*/ -57 h 185872"/>
                <a:gd name="connsiteX26" fmla="*/ 212428 w 256367"/>
                <a:gd name="connsiteY26" fmla="*/ -57 h 185872"/>
                <a:gd name="connsiteX27" fmla="*/ 213999 w 256367"/>
                <a:gd name="connsiteY27" fmla="*/ -57 h 185872"/>
                <a:gd name="connsiteX28" fmla="*/ 215983 w 256367"/>
                <a:gd name="connsiteY28" fmla="*/ -57 h 185872"/>
                <a:gd name="connsiteX29" fmla="*/ 230575 w 256367"/>
                <a:gd name="connsiteY29" fmla="*/ 687 h 185872"/>
                <a:gd name="connsiteX30" fmla="*/ 231567 w 256367"/>
                <a:gd name="connsiteY30" fmla="*/ 687 h 185872"/>
                <a:gd name="connsiteX31" fmla="*/ 232683 w 256367"/>
                <a:gd name="connsiteY31" fmla="*/ 935 h 185872"/>
                <a:gd name="connsiteX32" fmla="*/ 233386 w 256367"/>
                <a:gd name="connsiteY32" fmla="*/ 935 h 185872"/>
                <a:gd name="connsiteX33" fmla="*/ 233965 w 256367"/>
                <a:gd name="connsiteY33" fmla="*/ 935 h 185872"/>
                <a:gd name="connsiteX34" fmla="*/ 234957 w 256367"/>
                <a:gd name="connsiteY34" fmla="*/ 1266 h 185872"/>
                <a:gd name="connsiteX35" fmla="*/ 237065 w 256367"/>
                <a:gd name="connsiteY35" fmla="*/ 2051 h 185872"/>
                <a:gd name="connsiteX36" fmla="*/ 244588 w 256367"/>
                <a:gd name="connsiteY36" fmla="*/ 5524 h 185872"/>
                <a:gd name="connsiteX37" fmla="*/ 247316 w 256367"/>
                <a:gd name="connsiteY37" fmla="*/ 6970 h 185872"/>
                <a:gd name="connsiteX38" fmla="*/ 248805 w 256367"/>
                <a:gd name="connsiteY38" fmla="*/ 7797 h 185872"/>
                <a:gd name="connsiteX39" fmla="*/ 250293 w 256367"/>
                <a:gd name="connsiteY39" fmla="*/ 8583 h 18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6367" h="185872">
                  <a:moveTo>
                    <a:pt x="256286" y="11848"/>
                  </a:moveTo>
                  <a:cubicBezTo>
                    <a:pt x="177789" y="78197"/>
                    <a:pt x="92801" y="136473"/>
                    <a:pt x="2647" y="185791"/>
                  </a:cubicBezTo>
                  <a:cubicBezTo>
                    <a:pt x="249" y="173390"/>
                    <a:pt x="2109" y="150945"/>
                    <a:pt x="-82" y="144166"/>
                  </a:cubicBezTo>
                  <a:lnTo>
                    <a:pt x="1572" y="132219"/>
                  </a:lnTo>
                  <a:lnTo>
                    <a:pt x="6160" y="119818"/>
                  </a:lnTo>
                  <a:lnTo>
                    <a:pt x="6160" y="119818"/>
                  </a:lnTo>
                  <a:cubicBezTo>
                    <a:pt x="7648" y="120687"/>
                    <a:pt x="9178" y="121513"/>
                    <a:pt x="10707" y="122299"/>
                  </a:cubicBezTo>
                  <a:cubicBezTo>
                    <a:pt x="17652" y="126102"/>
                    <a:pt x="25092" y="129946"/>
                    <a:pt x="31871" y="133005"/>
                  </a:cubicBezTo>
                  <a:lnTo>
                    <a:pt x="34724" y="134286"/>
                  </a:lnTo>
                  <a:lnTo>
                    <a:pt x="36129" y="134906"/>
                  </a:lnTo>
                  <a:cubicBezTo>
                    <a:pt x="39064" y="136105"/>
                    <a:pt x="41751" y="137138"/>
                    <a:pt x="44149" y="137924"/>
                  </a:cubicBezTo>
                  <a:lnTo>
                    <a:pt x="45099" y="138213"/>
                  </a:lnTo>
                  <a:cubicBezTo>
                    <a:pt x="46091" y="138523"/>
                    <a:pt x="47083" y="138771"/>
                    <a:pt x="48117" y="138957"/>
                  </a:cubicBezTo>
                  <a:cubicBezTo>
                    <a:pt x="48406" y="138994"/>
                    <a:pt x="48737" y="138994"/>
                    <a:pt x="49026" y="138957"/>
                  </a:cubicBezTo>
                  <a:cubicBezTo>
                    <a:pt x="49316" y="138999"/>
                    <a:pt x="49605" y="138999"/>
                    <a:pt x="49894" y="138957"/>
                  </a:cubicBezTo>
                  <a:cubicBezTo>
                    <a:pt x="65561" y="140693"/>
                    <a:pt x="84658" y="123373"/>
                    <a:pt x="84658" y="112915"/>
                  </a:cubicBezTo>
                  <a:cubicBezTo>
                    <a:pt x="84658" y="102457"/>
                    <a:pt x="98547" y="100762"/>
                    <a:pt x="112477" y="100762"/>
                  </a:cubicBezTo>
                  <a:cubicBezTo>
                    <a:pt x="126407" y="100762"/>
                    <a:pt x="128102" y="85096"/>
                    <a:pt x="138519" y="79888"/>
                  </a:cubicBezTo>
                  <a:cubicBezTo>
                    <a:pt x="148936" y="74679"/>
                    <a:pt x="115950" y="45124"/>
                    <a:pt x="105450" y="41693"/>
                  </a:cubicBezTo>
                  <a:cubicBezTo>
                    <a:pt x="94951" y="38262"/>
                    <a:pt x="114089" y="15610"/>
                    <a:pt x="148895" y="13832"/>
                  </a:cubicBezTo>
                  <a:cubicBezTo>
                    <a:pt x="183700" y="12055"/>
                    <a:pt x="174936" y="-57"/>
                    <a:pt x="194034" y="-57"/>
                  </a:cubicBezTo>
                  <a:lnTo>
                    <a:pt x="201846" y="-57"/>
                  </a:lnTo>
                  <a:cubicBezTo>
                    <a:pt x="203211" y="-57"/>
                    <a:pt x="204450" y="-57"/>
                    <a:pt x="205608" y="-57"/>
                  </a:cubicBezTo>
                  <a:lnTo>
                    <a:pt x="206228" y="-57"/>
                  </a:lnTo>
                  <a:lnTo>
                    <a:pt x="207882" y="-57"/>
                  </a:lnTo>
                  <a:lnTo>
                    <a:pt x="209866" y="-57"/>
                  </a:lnTo>
                  <a:lnTo>
                    <a:pt x="212428" y="-57"/>
                  </a:lnTo>
                  <a:lnTo>
                    <a:pt x="213999" y="-57"/>
                  </a:lnTo>
                  <a:lnTo>
                    <a:pt x="215983" y="-57"/>
                  </a:lnTo>
                  <a:cubicBezTo>
                    <a:pt x="220861" y="-164"/>
                    <a:pt x="225739" y="84"/>
                    <a:pt x="230575" y="687"/>
                  </a:cubicBezTo>
                  <a:lnTo>
                    <a:pt x="231567" y="687"/>
                  </a:lnTo>
                  <a:lnTo>
                    <a:pt x="232683" y="935"/>
                  </a:lnTo>
                  <a:lnTo>
                    <a:pt x="233386" y="935"/>
                  </a:lnTo>
                  <a:lnTo>
                    <a:pt x="233965" y="935"/>
                  </a:lnTo>
                  <a:lnTo>
                    <a:pt x="234957" y="1266"/>
                  </a:lnTo>
                  <a:lnTo>
                    <a:pt x="237065" y="2051"/>
                  </a:lnTo>
                  <a:cubicBezTo>
                    <a:pt x="239297" y="2961"/>
                    <a:pt x="241819" y="4160"/>
                    <a:pt x="244588" y="5524"/>
                  </a:cubicBezTo>
                  <a:lnTo>
                    <a:pt x="247316" y="6970"/>
                  </a:lnTo>
                  <a:lnTo>
                    <a:pt x="248805" y="7797"/>
                  </a:lnTo>
                  <a:cubicBezTo>
                    <a:pt x="249301" y="8025"/>
                    <a:pt x="249797" y="8289"/>
                    <a:pt x="250293" y="8583"/>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52" name="Freeform: Shape 551">
              <a:extLst>
                <a:ext uri="{FF2B5EF4-FFF2-40B4-BE49-F238E27FC236}">
                  <a16:creationId xmlns:a16="http://schemas.microsoft.com/office/drawing/2014/main" id="{A50BCB8E-F27A-40D2-9D8B-ABDB11BE0291}"/>
                </a:ext>
              </a:extLst>
            </p:cNvPr>
            <p:cNvSpPr/>
            <p:nvPr/>
          </p:nvSpPr>
          <p:spPr>
            <a:xfrm>
              <a:off x="4900608" y="3024275"/>
              <a:ext cx="284062" cy="279141"/>
            </a:xfrm>
            <a:custGeom>
              <a:avLst/>
              <a:gdLst>
                <a:gd name="connsiteX0" fmla="*/ 279310 w 284062"/>
                <a:gd name="connsiteY0" fmla="*/ 49975 h 279141"/>
                <a:gd name="connsiteX1" fmla="*/ 283981 w 284062"/>
                <a:gd name="connsiteY1" fmla="*/ 62624 h 279141"/>
                <a:gd name="connsiteX2" fmla="*/ 73786 w 284062"/>
                <a:gd name="connsiteY2" fmla="*/ 279061 h 279141"/>
                <a:gd name="connsiteX3" fmla="*/ 67875 w 284062"/>
                <a:gd name="connsiteY3" fmla="*/ 275671 h 279141"/>
                <a:gd name="connsiteX4" fmla="*/ 66387 w 284062"/>
                <a:gd name="connsiteY4" fmla="*/ 274886 h 279141"/>
                <a:gd name="connsiteX5" fmla="*/ 64899 w 284062"/>
                <a:gd name="connsiteY5" fmla="*/ 274059 h 279141"/>
                <a:gd name="connsiteX6" fmla="*/ 62171 w 284062"/>
                <a:gd name="connsiteY6" fmla="*/ 272612 h 279141"/>
                <a:gd name="connsiteX7" fmla="*/ 54648 w 284062"/>
                <a:gd name="connsiteY7" fmla="*/ 269140 h 279141"/>
                <a:gd name="connsiteX8" fmla="*/ 52539 w 284062"/>
                <a:gd name="connsiteY8" fmla="*/ 268354 h 279141"/>
                <a:gd name="connsiteX9" fmla="*/ 51547 w 284062"/>
                <a:gd name="connsiteY9" fmla="*/ 268024 h 279141"/>
                <a:gd name="connsiteX10" fmla="*/ 50969 w 284062"/>
                <a:gd name="connsiteY10" fmla="*/ 268024 h 279141"/>
                <a:gd name="connsiteX11" fmla="*/ 50266 w 284062"/>
                <a:gd name="connsiteY11" fmla="*/ 268024 h 279141"/>
                <a:gd name="connsiteX12" fmla="*/ 49150 w 284062"/>
                <a:gd name="connsiteY12" fmla="*/ 267776 h 279141"/>
                <a:gd name="connsiteX13" fmla="*/ 48158 w 284062"/>
                <a:gd name="connsiteY13" fmla="*/ 267776 h 279141"/>
                <a:gd name="connsiteX14" fmla="*/ 33566 w 284062"/>
                <a:gd name="connsiteY14" fmla="*/ 267032 h 279141"/>
                <a:gd name="connsiteX15" fmla="*/ 31582 w 284062"/>
                <a:gd name="connsiteY15" fmla="*/ 267032 h 279141"/>
                <a:gd name="connsiteX16" fmla="*/ 29887 w 284062"/>
                <a:gd name="connsiteY16" fmla="*/ 267032 h 279141"/>
                <a:gd name="connsiteX17" fmla="*/ 27324 w 284062"/>
                <a:gd name="connsiteY17" fmla="*/ 267032 h 279141"/>
                <a:gd name="connsiteX18" fmla="*/ 25340 w 284062"/>
                <a:gd name="connsiteY18" fmla="*/ 267032 h 279141"/>
                <a:gd name="connsiteX19" fmla="*/ 23687 w 284062"/>
                <a:gd name="connsiteY19" fmla="*/ 267032 h 279141"/>
                <a:gd name="connsiteX20" fmla="*/ 23067 w 284062"/>
                <a:gd name="connsiteY20" fmla="*/ 267032 h 279141"/>
                <a:gd name="connsiteX21" fmla="*/ 17941 w 284062"/>
                <a:gd name="connsiteY21" fmla="*/ 267032 h 279141"/>
                <a:gd name="connsiteX22" fmla="*/ 13807 w 284062"/>
                <a:gd name="connsiteY22" fmla="*/ 267032 h 279141"/>
                <a:gd name="connsiteX23" fmla="*/ 3515 w 284062"/>
                <a:gd name="connsiteY23" fmla="*/ 223794 h 279141"/>
                <a:gd name="connsiteX24" fmla="*/ -82 w 284062"/>
                <a:gd name="connsiteY24" fmla="*/ 202299 h 279141"/>
                <a:gd name="connsiteX25" fmla="*/ -82 w 284062"/>
                <a:gd name="connsiteY25" fmla="*/ 202299 h 279141"/>
                <a:gd name="connsiteX26" fmla="*/ 8186 w 284062"/>
                <a:gd name="connsiteY26" fmla="*/ 198165 h 279141"/>
                <a:gd name="connsiteX27" fmla="*/ 13642 w 284062"/>
                <a:gd name="connsiteY27" fmla="*/ 195396 h 279141"/>
                <a:gd name="connsiteX28" fmla="*/ 16494 w 284062"/>
                <a:gd name="connsiteY28" fmla="*/ 193867 h 279141"/>
                <a:gd name="connsiteX29" fmla="*/ 23852 w 284062"/>
                <a:gd name="connsiteY29" fmla="*/ 190064 h 279141"/>
                <a:gd name="connsiteX30" fmla="*/ 28937 w 284062"/>
                <a:gd name="connsiteY30" fmla="*/ 187418 h 279141"/>
                <a:gd name="connsiteX31" fmla="*/ 34021 w 284062"/>
                <a:gd name="connsiteY31" fmla="*/ 184773 h 279141"/>
                <a:gd name="connsiteX32" fmla="*/ 43900 w 284062"/>
                <a:gd name="connsiteY32" fmla="*/ 179605 h 279141"/>
                <a:gd name="connsiteX33" fmla="*/ 47125 w 284062"/>
                <a:gd name="connsiteY33" fmla="*/ 177911 h 279141"/>
                <a:gd name="connsiteX34" fmla="*/ 52250 w 284062"/>
                <a:gd name="connsiteY34" fmla="*/ 175182 h 279141"/>
                <a:gd name="connsiteX35" fmla="*/ 54152 w 284062"/>
                <a:gd name="connsiteY35" fmla="*/ 174190 h 279141"/>
                <a:gd name="connsiteX36" fmla="*/ 59401 w 284062"/>
                <a:gd name="connsiteY36" fmla="*/ 171421 h 279141"/>
                <a:gd name="connsiteX37" fmla="*/ 65106 w 284062"/>
                <a:gd name="connsiteY37" fmla="*/ 168403 h 279141"/>
                <a:gd name="connsiteX38" fmla="*/ 67049 w 284062"/>
                <a:gd name="connsiteY38" fmla="*/ 167370 h 279141"/>
                <a:gd name="connsiteX39" fmla="*/ 68661 w 284062"/>
                <a:gd name="connsiteY39" fmla="*/ 166502 h 279141"/>
                <a:gd name="connsiteX40" fmla="*/ 71513 w 284062"/>
                <a:gd name="connsiteY40" fmla="*/ 164973 h 279141"/>
                <a:gd name="connsiteX41" fmla="*/ 74282 w 284062"/>
                <a:gd name="connsiteY41" fmla="*/ 163526 h 279141"/>
                <a:gd name="connsiteX42" fmla="*/ 75440 w 284062"/>
                <a:gd name="connsiteY42" fmla="*/ 162906 h 279141"/>
                <a:gd name="connsiteX43" fmla="*/ 79574 w 284062"/>
                <a:gd name="connsiteY43" fmla="*/ 160798 h 279141"/>
                <a:gd name="connsiteX44" fmla="*/ 87841 w 284062"/>
                <a:gd name="connsiteY44" fmla="*/ 156333 h 279141"/>
                <a:gd name="connsiteX45" fmla="*/ 88998 w 284062"/>
                <a:gd name="connsiteY45" fmla="*/ 155713 h 279141"/>
                <a:gd name="connsiteX46" fmla="*/ 94992 w 284062"/>
                <a:gd name="connsiteY46" fmla="*/ 152489 h 279141"/>
                <a:gd name="connsiteX47" fmla="*/ 105450 w 284062"/>
                <a:gd name="connsiteY47" fmla="*/ 126406 h 279141"/>
                <a:gd name="connsiteX48" fmla="*/ 108922 w 284062"/>
                <a:gd name="connsiteY48" fmla="*/ 91642 h 279141"/>
                <a:gd name="connsiteX49" fmla="*/ 105450 w 284062"/>
                <a:gd name="connsiteY49" fmla="*/ 55142 h 279141"/>
                <a:gd name="connsiteX50" fmla="*/ 133269 w 284062"/>
                <a:gd name="connsiteY50" fmla="*/ 34474 h 279141"/>
                <a:gd name="connsiteX51" fmla="*/ 159311 w 284062"/>
                <a:gd name="connsiteY51" fmla="*/ 15376 h 279141"/>
                <a:gd name="connsiteX52" fmla="*/ 158484 w 284062"/>
                <a:gd name="connsiteY52" fmla="*/ 15128 h 279141"/>
                <a:gd name="connsiteX53" fmla="*/ 178078 w 284062"/>
                <a:gd name="connsiteY53" fmla="*/ 206 h 279141"/>
                <a:gd name="connsiteX54" fmla="*/ 217141 w 284062"/>
                <a:gd name="connsiteY54" fmla="*/ 8018 h 279141"/>
                <a:gd name="connsiteX55" fmla="*/ 220861 w 284062"/>
                <a:gd name="connsiteY55" fmla="*/ 7605 h 279141"/>
                <a:gd name="connsiteX56" fmla="*/ 223424 w 284062"/>
                <a:gd name="connsiteY56" fmla="*/ 8143 h 279141"/>
                <a:gd name="connsiteX57" fmla="*/ 223424 w 284062"/>
                <a:gd name="connsiteY57" fmla="*/ 8143 h 279141"/>
                <a:gd name="connsiteX58" fmla="*/ 224912 w 284062"/>
                <a:gd name="connsiteY58" fmla="*/ 8639 h 279141"/>
                <a:gd name="connsiteX59" fmla="*/ 226400 w 284062"/>
                <a:gd name="connsiteY59" fmla="*/ 9259 h 279141"/>
                <a:gd name="connsiteX60" fmla="*/ 226400 w 284062"/>
                <a:gd name="connsiteY60" fmla="*/ 9259 h 279141"/>
                <a:gd name="connsiteX61" fmla="*/ 227847 w 284062"/>
                <a:gd name="connsiteY61" fmla="*/ 9920 h 279141"/>
                <a:gd name="connsiteX62" fmla="*/ 229459 w 284062"/>
                <a:gd name="connsiteY62" fmla="*/ 10747 h 279141"/>
                <a:gd name="connsiteX63" fmla="*/ 231153 w 284062"/>
                <a:gd name="connsiteY63" fmla="*/ 11615 h 279141"/>
                <a:gd name="connsiteX64" fmla="*/ 236155 w 284062"/>
                <a:gd name="connsiteY64" fmla="*/ 14426 h 279141"/>
                <a:gd name="connsiteX65" fmla="*/ 238677 w 284062"/>
                <a:gd name="connsiteY65" fmla="*/ 15872 h 279141"/>
                <a:gd name="connsiteX66" fmla="*/ 240041 w 284062"/>
                <a:gd name="connsiteY66" fmla="*/ 16617 h 279141"/>
                <a:gd name="connsiteX67" fmla="*/ 241487 w 284062"/>
                <a:gd name="connsiteY67" fmla="*/ 17443 h 279141"/>
                <a:gd name="connsiteX68" fmla="*/ 255336 w 284062"/>
                <a:gd name="connsiteY68" fmla="*/ 22941 h 279141"/>
                <a:gd name="connsiteX69" fmla="*/ 257113 w 284062"/>
                <a:gd name="connsiteY69" fmla="*/ 22941 h 279141"/>
                <a:gd name="connsiteX70" fmla="*/ 257816 w 284062"/>
                <a:gd name="connsiteY70" fmla="*/ 22941 h 279141"/>
                <a:gd name="connsiteX71" fmla="*/ 258725 w 284062"/>
                <a:gd name="connsiteY71" fmla="*/ 22693 h 279141"/>
                <a:gd name="connsiteX72" fmla="*/ 259800 w 284062"/>
                <a:gd name="connsiteY72" fmla="*/ 22197 h 279141"/>
                <a:gd name="connsiteX73" fmla="*/ 259800 w 284062"/>
                <a:gd name="connsiteY73" fmla="*/ 22197 h 279141"/>
                <a:gd name="connsiteX74" fmla="*/ 260544 w 284062"/>
                <a:gd name="connsiteY74" fmla="*/ 21577 h 279141"/>
                <a:gd name="connsiteX75" fmla="*/ 260999 w 284062"/>
                <a:gd name="connsiteY75" fmla="*/ 21122 h 279141"/>
                <a:gd name="connsiteX76" fmla="*/ 261370 w 284062"/>
                <a:gd name="connsiteY76" fmla="*/ 20585 h 279141"/>
                <a:gd name="connsiteX77" fmla="*/ 262032 w 284062"/>
                <a:gd name="connsiteY77" fmla="*/ 19345 h 279141"/>
                <a:gd name="connsiteX78" fmla="*/ 262611 w 284062"/>
                <a:gd name="connsiteY78" fmla="*/ 17815 h 279141"/>
                <a:gd name="connsiteX79" fmla="*/ 262983 w 284062"/>
                <a:gd name="connsiteY79" fmla="*/ 15996 h 279141"/>
                <a:gd name="connsiteX80" fmla="*/ 279310 w 284062"/>
                <a:gd name="connsiteY80" fmla="*/ 49975 h 27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84062" h="279141">
                  <a:moveTo>
                    <a:pt x="279310" y="49975"/>
                  </a:moveTo>
                  <a:cubicBezTo>
                    <a:pt x="279559" y="54563"/>
                    <a:pt x="281171" y="58974"/>
                    <a:pt x="283981" y="62624"/>
                  </a:cubicBezTo>
                  <a:cubicBezTo>
                    <a:pt x="221192" y="141498"/>
                    <a:pt x="150796" y="213993"/>
                    <a:pt x="73786" y="279061"/>
                  </a:cubicBezTo>
                  <a:lnTo>
                    <a:pt x="67875" y="275671"/>
                  </a:lnTo>
                  <a:cubicBezTo>
                    <a:pt x="67379" y="275378"/>
                    <a:pt x="66883" y="275113"/>
                    <a:pt x="66387" y="274886"/>
                  </a:cubicBezTo>
                  <a:lnTo>
                    <a:pt x="64899" y="274059"/>
                  </a:lnTo>
                  <a:lnTo>
                    <a:pt x="62171" y="272612"/>
                  </a:lnTo>
                  <a:cubicBezTo>
                    <a:pt x="59401" y="271248"/>
                    <a:pt x="56880" y="270049"/>
                    <a:pt x="54648" y="269140"/>
                  </a:cubicBezTo>
                  <a:lnTo>
                    <a:pt x="52539" y="268354"/>
                  </a:lnTo>
                  <a:lnTo>
                    <a:pt x="51547" y="268024"/>
                  </a:lnTo>
                  <a:lnTo>
                    <a:pt x="50969" y="268024"/>
                  </a:lnTo>
                  <a:lnTo>
                    <a:pt x="50266" y="268024"/>
                  </a:lnTo>
                  <a:lnTo>
                    <a:pt x="49150" y="267776"/>
                  </a:lnTo>
                  <a:lnTo>
                    <a:pt x="48158" y="267776"/>
                  </a:lnTo>
                  <a:cubicBezTo>
                    <a:pt x="43322" y="267172"/>
                    <a:pt x="38444" y="266924"/>
                    <a:pt x="33566" y="267032"/>
                  </a:cubicBezTo>
                  <a:lnTo>
                    <a:pt x="31582" y="267032"/>
                  </a:lnTo>
                  <a:lnTo>
                    <a:pt x="29887" y="267032"/>
                  </a:lnTo>
                  <a:lnTo>
                    <a:pt x="27324" y="267032"/>
                  </a:lnTo>
                  <a:lnTo>
                    <a:pt x="25340" y="267032"/>
                  </a:lnTo>
                  <a:lnTo>
                    <a:pt x="23687" y="267032"/>
                  </a:lnTo>
                  <a:lnTo>
                    <a:pt x="23067" y="267032"/>
                  </a:lnTo>
                  <a:lnTo>
                    <a:pt x="17941" y="267032"/>
                  </a:lnTo>
                  <a:lnTo>
                    <a:pt x="13807" y="267032"/>
                  </a:lnTo>
                  <a:cubicBezTo>
                    <a:pt x="10459" y="251861"/>
                    <a:pt x="6243" y="233467"/>
                    <a:pt x="3515" y="223794"/>
                  </a:cubicBezTo>
                  <a:cubicBezTo>
                    <a:pt x="1696" y="216746"/>
                    <a:pt x="497" y="209554"/>
                    <a:pt x="-82" y="202299"/>
                  </a:cubicBezTo>
                  <a:lnTo>
                    <a:pt x="-82" y="202299"/>
                  </a:lnTo>
                  <a:lnTo>
                    <a:pt x="8186" y="198165"/>
                  </a:lnTo>
                  <a:lnTo>
                    <a:pt x="13642" y="195396"/>
                  </a:lnTo>
                  <a:lnTo>
                    <a:pt x="16494" y="193867"/>
                  </a:lnTo>
                  <a:lnTo>
                    <a:pt x="23852" y="190064"/>
                  </a:lnTo>
                  <a:lnTo>
                    <a:pt x="28937" y="187418"/>
                  </a:lnTo>
                  <a:lnTo>
                    <a:pt x="34021" y="184773"/>
                  </a:lnTo>
                  <a:lnTo>
                    <a:pt x="43900" y="179605"/>
                  </a:lnTo>
                  <a:lnTo>
                    <a:pt x="47125" y="177911"/>
                  </a:lnTo>
                  <a:lnTo>
                    <a:pt x="52250" y="175182"/>
                  </a:lnTo>
                  <a:lnTo>
                    <a:pt x="54152" y="174190"/>
                  </a:lnTo>
                  <a:lnTo>
                    <a:pt x="59401" y="171421"/>
                  </a:lnTo>
                  <a:lnTo>
                    <a:pt x="65106" y="168403"/>
                  </a:lnTo>
                  <a:lnTo>
                    <a:pt x="67049" y="167370"/>
                  </a:lnTo>
                  <a:lnTo>
                    <a:pt x="68661" y="166502"/>
                  </a:lnTo>
                  <a:lnTo>
                    <a:pt x="71513" y="164973"/>
                  </a:lnTo>
                  <a:lnTo>
                    <a:pt x="74282" y="163526"/>
                  </a:lnTo>
                  <a:lnTo>
                    <a:pt x="75440" y="162906"/>
                  </a:lnTo>
                  <a:lnTo>
                    <a:pt x="79574" y="160798"/>
                  </a:lnTo>
                  <a:lnTo>
                    <a:pt x="87841" y="156333"/>
                  </a:lnTo>
                  <a:lnTo>
                    <a:pt x="88998" y="155713"/>
                  </a:lnTo>
                  <a:cubicBezTo>
                    <a:pt x="92842" y="153688"/>
                    <a:pt x="94992" y="152489"/>
                    <a:pt x="94992" y="152489"/>
                  </a:cubicBezTo>
                  <a:cubicBezTo>
                    <a:pt x="94992" y="152489"/>
                    <a:pt x="107393" y="133350"/>
                    <a:pt x="105450" y="126406"/>
                  </a:cubicBezTo>
                  <a:cubicBezTo>
                    <a:pt x="103507" y="119461"/>
                    <a:pt x="101978" y="100322"/>
                    <a:pt x="108922" y="91642"/>
                  </a:cubicBezTo>
                  <a:cubicBezTo>
                    <a:pt x="115867" y="82961"/>
                    <a:pt x="100242" y="69072"/>
                    <a:pt x="105450" y="55142"/>
                  </a:cubicBezTo>
                  <a:cubicBezTo>
                    <a:pt x="110659" y="41212"/>
                    <a:pt x="133269" y="34474"/>
                    <a:pt x="133269" y="34474"/>
                  </a:cubicBezTo>
                  <a:lnTo>
                    <a:pt x="159311" y="15376"/>
                  </a:lnTo>
                  <a:lnTo>
                    <a:pt x="158484" y="15128"/>
                  </a:lnTo>
                  <a:cubicBezTo>
                    <a:pt x="165222" y="8887"/>
                    <a:pt x="164768" y="1901"/>
                    <a:pt x="178078" y="206"/>
                  </a:cubicBezTo>
                  <a:cubicBezTo>
                    <a:pt x="198746" y="-2357"/>
                    <a:pt x="206724" y="13227"/>
                    <a:pt x="217141" y="8018"/>
                  </a:cubicBezTo>
                  <a:cubicBezTo>
                    <a:pt x="218298" y="7514"/>
                    <a:pt x="219621" y="7370"/>
                    <a:pt x="220861" y="7605"/>
                  </a:cubicBezTo>
                  <a:cubicBezTo>
                    <a:pt x="221729" y="7696"/>
                    <a:pt x="222597" y="7878"/>
                    <a:pt x="223424" y="8143"/>
                  </a:cubicBezTo>
                  <a:lnTo>
                    <a:pt x="223424" y="8143"/>
                  </a:lnTo>
                  <a:lnTo>
                    <a:pt x="224912" y="8639"/>
                  </a:lnTo>
                  <a:lnTo>
                    <a:pt x="226400" y="9259"/>
                  </a:lnTo>
                  <a:lnTo>
                    <a:pt x="226400" y="9259"/>
                  </a:lnTo>
                  <a:lnTo>
                    <a:pt x="227847" y="9920"/>
                  </a:lnTo>
                  <a:lnTo>
                    <a:pt x="229459" y="10747"/>
                  </a:lnTo>
                  <a:cubicBezTo>
                    <a:pt x="230038" y="10995"/>
                    <a:pt x="230575" y="11325"/>
                    <a:pt x="231153" y="11615"/>
                  </a:cubicBezTo>
                  <a:lnTo>
                    <a:pt x="236155" y="14426"/>
                  </a:lnTo>
                  <a:cubicBezTo>
                    <a:pt x="237023" y="14880"/>
                    <a:pt x="237850" y="15376"/>
                    <a:pt x="238677" y="15872"/>
                  </a:cubicBezTo>
                  <a:lnTo>
                    <a:pt x="240041" y="16617"/>
                  </a:lnTo>
                  <a:lnTo>
                    <a:pt x="241487" y="17443"/>
                  </a:lnTo>
                  <a:cubicBezTo>
                    <a:pt x="245704" y="20134"/>
                    <a:pt x="250416" y="21998"/>
                    <a:pt x="255336" y="22941"/>
                  </a:cubicBezTo>
                  <a:lnTo>
                    <a:pt x="257113" y="22941"/>
                  </a:lnTo>
                  <a:lnTo>
                    <a:pt x="257816" y="22941"/>
                  </a:lnTo>
                  <a:cubicBezTo>
                    <a:pt x="258146" y="22895"/>
                    <a:pt x="258436" y="22813"/>
                    <a:pt x="258725" y="22693"/>
                  </a:cubicBezTo>
                  <a:cubicBezTo>
                    <a:pt x="259097" y="22585"/>
                    <a:pt x="259469" y="22420"/>
                    <a:pt x="259800" y="22197"/>
                  </a:cubicBezTo>
                  <a:lnTo>
                    <a:pt x="259800" y="22197"/>
                  </a:lnTo>
                  <a:lnTo>
                    <a:pt x="260544" y="21577"/>
                  </a:lnTo>
                  <a:lnTo>
                    <a:pt x="260999" y="21122"/>
                  </a:lnTo>
                  <a:lnTo>
                    <a:pt x="261370" y="20585"/>
                  </a:lnTo>
                  <a:cubicBezTo>
                    <a:pt x="261660" y="20213"/>
                    <a:pt x="261867" y="19791"/>
                    <a:pt x="262032" y="19345"/>
                  </a:cubicBezTo>
                  <a:cubicBezTo>
                    <a:pt x="262280" y="18857"/>
                    <a:pt x="262487" y="18344"/>
                    <a:pt x="262611" y="17815"/>
                  </a:cubicBezTo>
                  <a:cubicBezTo>
                    <a:pt x="262776" y="17220"/>
                    <a:pt x="262900" y="16612"/>
                    <a:pt x="262983" y="15996"/>
                  </a:cubicBezTo>
                  <a:cubicBezTo>
                    <a:pt x="263148" y="21659"/>
                    <a:pt x="279310" y="38235"/>
                    <a:pt x="279310" y="49975"/>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53" name="Freeform: Shape 552">
              <a:extLst>
                <a:ext uri="{FF2B5EF4-FFF2-40B4-BE49-F238E27FC236}">
                  <a16:creationId xmlns:a16="http://schemas.microsoft.com/office/drawing/2014/main" id="{9ECFE419-3DAC-49C2-A769-254C43DC0F07}"/>
                </a:ext>
              </a:extLst>
            </p:cNvPr>
            <p:cNvSpPr/>
            <p:nvPr/>
          </p:nvSpPr>
          <p:spPr>
            <a:xfrm>
              <a:off x="3002828" y="2278690"/>
              <a:ext cx="634663" cy="535019"/>
            </a:xfrm>
            <a:custGeom>
              <a:avLst/>
              <a:gdLst>
                <a:gd name="connsiteX0" fmla="*/ 629213 w 634663"/>
                <a:gd name="connsiteY0" fmla="*/ 452841 h 535019"/>
                <a:gd name="connsiteX1" fmla="*/ 601889 w 634663"/>
                <a:gd name="connsiteY1" fmla="*/ 476278 h 535019"/>
                <a:gd name="connsiteX2" fmla="*/ 620077 w 634663"/>
                <a:gd name="connsiteY2" fmla="*/ 534852 h 535019"/>
                <a:gd name="connsiteX3" fmla="*/ 629213 w 634663"/>
                <a:gd name="connsiteY3" fmla="*/ 452841 h 535019"/>
                <a:gd name="connsiteX4" fmla="*/ 559437 w 634663"/>
                <a:gd name="connsiteY4" fmla="*/ 121530 h 535019"/>
                <a:gd name="connsiteX5" fmla="*/ 536041 w 634663"/>
                <a:gd name="connsiteY5" fmla="*/ 113759 h 535019"/>
                <a:gd name="connsiteX6" fmla="*/ 507725 w 634663"/>
                <a:gd name="connsiteY6" fmla="*/ 100118 h 535019"/>
                <a:gd name="connsiteX7" fmla="*/ 507023 w 634663"/>
                <a:gd name="connsiteY7" fmla="*/ 99333 h 535019"/>
                <a:gd name="connsiteX8" fmla="*/ 506113 w 634663"/>
                <a:gd name="connsiteY8" fmla="*/ 98547 h 535019"/>
                <a:gd name="connsiteX9" fmla="*/ 505038 w 634663"/>
                <a:gd name="connsiteY9" fmla="*/ 97844 h 535019"/>
                <a:gd name="connsiteX10" fmla="*/ 497929 w 634663"/>
                <a:gd name="connsiteY10" fmla="*/ 94827 h 535019"/>
                <a:gd name="connsiteX11" fmla="*/ 483254 w 634663"/>
                <a:gd name="connsiteY11" fmla="*/ 92223 h 535019"/>
                <a:gd name="connsiteX12" fmla="*/ 481518 w 634663"/>
                <a:gd name="connsiteY12" fmla="*/ 92223 h 535019"/>
                <a:gd name="connsiteX13" fmla="*/ 479823 w 634663"/>
                <a:gd name="connsiteY13" fmla="*/ 92223 h 535019"/>
                <a:gd name="connsiteX14" fmla="*/ 478583 w 634663"/>
                <a:gd name="connsiteY14" fmla="*/ 92223 h 535019"/>
                <a:gd name="connsiteX15" fmla="*/ 471515 w 634663"/>
                <a:gd name="connsiteY15" fmla="*/ 92223 h 535019"/>
                <a:gd name="connsiteX16" fmla="*/ 468910 w 634663"/>
                <a:gd name="connsiteY16" fmla="*/ 92223 h 535019"/>
                <a:gd name="connsiteX17" fmla="*/ 465893 w 634663"/>
                <a:gd name="connsiteY17" fmla="*/ 92223 h 535019"/>
                <a:gd name="connsiteX18" fmla="*/ 464115 w 634663"/>
                <a:gd name="connsiteY18" fmla="*/ 92223 h 535019"/>
                <a:gd name="connsiteX19" fmla="*/ 462545 w 634663"/>
                <a:gd name="connsiteY19" fmla="*/ 92429 h 535019"/>
                <a:gd name="connsiteX20" fmla="*/ 461842 w 634663"/>
                <a:gd name="connsiteY20" fmla="*/ 92429 h 535019"/>
                <a:gd name="connsiteX21" fmla="*/ 439396 w 634663"/>
                <a:gd name="connsiteY21" fmla="*/ 77796 h 535019"/>
                <a:gd name="connsiteX22" fmla="*/ 426706 w 634663"/>
                <a:gd name="connsiteY22" fmla="*/ 57335 h 535019"/>
                <a:gd name="connsiteX23" fmla="*/ 407195 w 634663"/>
                <a:gd name="connsiteY23" fmla="*/ 67090 h 535019"/>
                <a:gd name="connsiteX24" fmla="*/ 394505 w 634663"/>
                <a:gd name="connsiteY24" fmla="*/ 52416 h 535019"/>
                <a:gd name="connsiteX25" fmla="*/ 367140 w 634663"/>
                <a:gd name="connsiteY25" fmla="*/ 35881 h 535019"/>
                <a:gd name="connsiteX26" fmla="*/ 344695 w 634663"/>
                <a:gd name="connsiteY26" fmla="*/ 22240 h 535019"/>
                <a:gd name="connsiteX27" fmla="*/ 329070 w 634663"/>
                <a:gd name="connsiteY27" fmla="*/ 5706 h 535019"/>
                <a:gd name="connsiteX28" fmla="*/ 323407 w 634663"/>
                <a:gd name="connsiteY28" fmla="*/ -81 h 535019"/>
                <a:gd name="connsiteX29" fmla="*/ 313486 w 634663"/>
                <a:gd name="connsiteY29" fmla="*/ 870 h 535019"/>
                <a:gd name="connsiteX30" fmla="*/ 286824 w 634663"/>
                <a:gd name="connsiteY30" fmla="*/ 38610 h 535019"/>
                <a:gd name="connsiteX31" fmla="*/ 241354 w 634663"/>
                <a:gd name="connsiteY31" fmla="*/ 69199 h 535019"/>
                <a:gd name="connsiteX32" fmla="*/ 212708 w 634663"/>
                <a:gd name="connsiteY32" fmla="*/ 100449 h 535019"/>
                <a:gd name="connsiteX33" fmla="*/ 157400 w 634663"/>
                <a:gd name="connsiteY33" fmla="*/ 81599 h 535019"/>
                <a:gd name="connsiteX34" fmla="*/ 132020 w 634663"/>
                <a:gd name="connsiteY34" fmla="*/ 98465 h 535019"/>
                <a:gd name="connsiteX35" fmla="*/ 137848 w 634663"/>
                <a:gd name="connsiteY35" fmla="*/ 145340 h 535019"/>
                <a:gd name="connsiteX36" fmla="*/ 99488 w 634663"/>
                <a:gd name="connsiteY36" fmla="*/ 143356 h 535019"/>
                <a:gd name="connsiteX37" fmla="*/ 72785 w 634663"/>
                <a:gd name="connsiteY37" fmla="*/ 130417 h 535019"/>
                <a:gd name="connsiteX38" fmla="*/ 29878 w 634663"/>
                <a:gd name="connsiteY38" fmla="*/ 134965 h 535019"/>
                <a:gd name="connsiteX39" fmla="*/ 2513 w 634663"/>
                <a:gd name="connsiteY39" fmla="*/ 155633 h 535019"/>
                <a:gd name="connsiteX40" fmla="*/ 7722 w 634663"/>
                <a:gd name="connsiteY40" fmla="*/ 182956 h 535019"/>
                <a:gd name="connsiteX41" fmla="*/ 66254 w 634663"/>
                <a:gd name="connsiteY41" fmla="*/ 201847 h 535019"/>
                <a:gd name="connsiteX42" fmla="*/ 104696 w 634663"/>
                <a:gd name="connsiteY42" fmla="*/ 212263 h 535019"/>
                <a:gd name="connsiteX43" fmla="*/ 118999 w 634663"/>
                <a:gd name="connsiteY43" fmla="*/ 231815 h 535019"/>
                <a:gd name="connsiteX44" fmla="*/ 153473 w 634663"/>
                <a:gd name="connsiteY44" fmla="*/ 269556 h 535019"/>
                <a:gd name="connsiteX45" fmla="*/ 165213 w 634663"/>
                <a:gd name="connsiteY45" fmla="*/ 304030 h 535019"/>
                <a:gd name="connsiteX46" fmla="*/ 158723 w 634663"/>
                <a:gd name="connsiteY46" fmla="*/ 356734 h 535019"/>
                <a:gd name="connsiteX47" fmla="*/ 138055 w 634663"/>
                <a:gd name="connsiteY47" fmla="*/ 436099 h 535019"/>
                <a:gd name="connsiteX48" fmla="*/ 135492 w 634663"/>
                <a:gd name="connsiteY48" fmla="*/ 436637 h 535019"/>
                <a:gd name="connsiteX49" fmla="*/ 160500 w 634663"/>
                <a:gd name="connsiteY49" fmla="*/ 449038 h 535019"/>
                <a:gd name="connsiteX50" fmla="*/ 203242 w 634663"/>
                <a:gd name="connsiteY50" fmla="*/ 469706 h 535019"/>
                <a:gd name="connsiteX51" fmla="*/ 238089 w 634663"/>
                <a:gd name="connsiteY51" fmla="*/ 466523 h 535019"/>
                <a:gd name="connsiteX52" fmla="*/ 258757 w 634663"/>
                <a:gd name="connsiteY52" fmla="*/ 471277 h 535019"/>
                <a:gd name="connsiteX53" fmla="*/ 311006 w 634663"/>
                <a:gd name="connsiteY53" fmla="*/ 483967 h 535019"/>
                <a:gd name="connsiteX54" fmla="*/ 356228 w 634663"/>
                <a:gd name="connsiteY54" fmla="*/ 485290 h 535019"/>
                <a:gd name="connsiteX55" fmla="*/ 353624 w 634663"/>
                <a:gd name="connsiteY55" fmla="*/ 473964 h 535019"/>
                <a:gd name="connsiteX56" fmla="*/ 390000 w 634663"/>
                <a:gd name="connsiteY56" fmla="*/ 430354 h 535019"/>
                <a:gd name="connsiteX57" fmla="*/ 470729 w 634663"/>
                <a:gd name="connsiteY57" fmla="*/ 447921 h 535019"/>
                <a:gd name="connsiteX58" fmla="*/ 521490 w 634663"/>
                <a:gd name="connsiteY58" fmla="*/ 431015 h 535019"/>
                <a:gd name="connsiteX59" fmla="*/ 549061 w 634663"/>
                <a:gd name="connsiteY59" fmla="*/ 413034 h 535019"/>
                <a:gd name="connsiteX60" fmla="*/ 554022 w 634663"/>
                <a:gd name="connsiteY60" fmla="*/ 398111 h 535019"/>
                <a:gd name="connsiteX61" fmla="*/ 533354 w 634663"/>
                <a:gd name="connsiteY61" fmla="*/ 391291 h 535019"/>
                <a:gd name="connsiteX62" fmla="*/ 520746 w 634663"/>
                <a:gd name="connsiteY62" fmla="*/ 377394 h 535019"/>
                <a:gd name="connsiteX63" fmla="*/ 523598 w 634663"/>
                <a:gd name="connsiteY63" fmla="*/ 369796 h 535019"/>
                <a:gd name="connsiteX64" fmla="*/ 510908 w 634663"/>
                <a:gd name="connsiteY64" fmla="*/ 347350 h 535019"/>
                <a:gd name="connsiteX65" fmla="*/ 519671 w 634663"/>
                <a:gd name="connsiteY65" fmla="*/ 336644 h 535019"/>
                <a:gd name="connsiteX66" fmla="*/ 528435 w 634663"/>
                <a:gd name="connsiteY66" fmla="*/ 319076 h 535019"/>
                <a:gd name="connsiteX67" fmla="*/ 525996 w 634663"/>
                <a:gd name="connsiteY67" fmla="*/ 317134 h 535019"/>
                <a:gd name="connsiteX68" fmla="*/ 523557 w 634663"/>
                <a:gd name="connsiteY68" fmla="*/ 297788 h 535019"/>
                <a:gd name="connsiteX69" fmla="*/ 515744 w 634663"/>
                <a:gd name="connsiteY69" fmla="*/ 276293 h 535019"/>
                <a:gd name="connsiteX70" fmla="*/ 496234 w 634663"/>
                <a:gd name="connsiteY70" fmla="*/ 274350 h 535019"/>
                <a:gd name="connsiteX71" fmla="*/ 490364 w 634663"/>
                <a:gd name="connsiteY71" fmla="*/ 259676 h 535019"/>
                <a:gd name="connsiteX72" fmla="*/ 518679 w 634663"/>
                <a:gd name="connsiteY72" fmla="*/ 224582 h 535019"/>
                <a:gd name="connsiteX73" fmla="*/ 541125 w 634663"/>
                <a:gd name="connsiteY73" fmla="*/ 206022 h 535019"/>
                <a:gd name="connsiteX74" fmla="*/ 541952 w 634663"/>
                <a:gd name="connsiteY74" fmla="*/ 206022 h 535019"/>
                <a:gd name="connsiteX75" fmla="*/ 541952 w 634663"/>
                <a:gd name="connsiteY75" fmla="*/ 206022 h 535019"/>
                <a:gd name="connsiteX76" fmla="*/ 542530 w 634663"/>
                <a:gd name="connsiteY76" fmla="*/ 206022 h 535019"/>
                <a:gd name="connsiteX77" fmla="*/ 543109 w 634663"/>
                <a:gd name="connsiteY77" fmla="*/ 205774 h 535019"/>
                <a:gd name="connsiteX78" fmla="*/ 543605 w 634663"/>
                <a:gd name="connsiteY78" fmla="*/ 205484 h 535019"/>
                <a:gd name="connsiteX79" fmla="*/ 543977 w 634663"/>
                <a:gd name="connsiteY79" fmla="*/ 205236 h 535019"/>
                <a:gd name="connsiteX80" fmla="*/ 544349 w 634663"/>
                <a:gd name="connsiteY80" fmla="*/ 204906 h 535019"/>
                <a:gd name="connsiteX81" fmla="*/ 544721 w 634663"/>
                <a:gd name="connsiteY81" fmla="*/ 204492 h 535019"/>
                <a:gd name="connsiteX82" fmla="*/ 545424 w 634663"/>
                <a:gd name="connsiteY82" fmla="*/ 203541 h 535019"/>
                <a:gd name="connsiteX83" fmla="*/ 546995 w 634663"/>
                <a:gd name="connsiteY83" fmla="*/ 199738 h 535019"/>
                <a:gd name="connsiteX84" fmla="*/ 549434 w 634663"/>
                <a:gd name="connsiteY84" fmla="*/ 181757 h 535019"/>
                <a:gd name="connsiteX85" fmla="*/ 549930 w 634663"/>
                <a:gd name="connsiteY85" fmla="*/ 177872 h 535019"/>
                <a:gd name="connsiteX86" fmla="*/ 550260 w 634663"/>
                <a:gd name="connsiteY86" fmla="*/ 175557 h 535019"/>
                <a:gd name="connsiteX87" fmla="*/ 550260 w 634663"/>
                <a:gd name="connsiteY87" fmla="*/ 174647 h 535019"/>
                <a:gd name="connsiteX88" fmla="*/ 550591 w 634663"/>
                <a:gd name="connsiteY88" fmla="*/ 173077 h 535019"/>
                <a:gd name="connsiteX89" fmla="*/ 568159 w 634663"/>
                <a:gd name="connsiteY89" fmla="*/ 136949 h 535019"/>
                <a:gd name="connsiteX90" fmla="*/ 559437 w 634663"/>
                <a:gd name="connsiteY90" fmla="*/ 121530 h 535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634663" h="535019">
                  <a:moveTo>
                    <a:pt x="629213" y="452841"/>
                  </a:moveTo>
                  <a:cubicBezTo>
                    <a:pt x="622062" y="452221"/>
                    <a:pt x="620077" y="465241"/>
                    <a:pt x="601889" y="476278"/>
                  </a:cubicBezTo>
                  <a:cubicBezTo>
                    <a:pt x="583701" y="487315"/>
                    <a:pt x="601889" y="537291"/>
                    <a:pt x="620077" y="534852"/>
                  </a:cubicBezTo>
                  <a:cubicBezTo>
                    <a:pt x="639009" y="532206"/>
                    <a:pt x="636364" y="453461"/>
                    <a:pt x="629213" y="452841"/>
                  </a:cubicBezTo>
                  <a:close/>
                  <a:moveTo>
                    <a:pt x="559437" y="121530"/>
                  </a:moveTo>
                  <a:cubicBezTo>
                    <a:pt x="553609" y="122564"/>
                    <a:pt x="548731" y="113759"/>
                    <a:pt x="536041" y="113759"/>
                  </a:cubicBezTo>
                  <a:cubicBezTo>
                    <a:pt x="524971" y="113974"/>
                    <a:pt x="514455" y="108910"/>
                    <a:pt x="507725" y="100118"/>
                  </a:cubicBezTo>
                  <a:cubicBezTo>
                    <a:pt x="507515" y="99837"/>
                    <a:pt x="507279" y="99576"/>
                    <a:pt x="507023" y="99333"/>
                  </a:cubicBezTo>
                  <a:lnTo>
                    <a:pt x="506113" y="98547"/>
                  </a:lnTo>
                  <a:cubicBezTo>
                    <a:pt x="505778" y="98279"/>
                    <a:pt x="505419" y="98043"/>
                    <a:pt x="505038" y="97844"/>
                  </a:cubicBezTo>
                  <a:cubicBezTo>
                    <a:pt x="502819" y="96518"/>
                    <a:pt x="500425" y="95501"/>
                    <a:pt x="497929" y="94827"/>
                  </a:cubicBezTo>
                  <a:cubicBezTo>
                    <a:pt x="493125" y="93512"/>
                    <a:pt x="488215" y="92640"/>
                    <a:pt x="483254" y="92223"/>
                  </a:cubicBezTo>
                  <a:lnTo>
                    <a:pt x="481518" y="92223"/>
                  </a:lnTo>
                  <a:lnTo>
                    <a:pt x="479823" y="92223"/>
                  </a:lnTo>
                  <a:lnTo>
                    <a:pt x="478583" y="92223"/>
                  </a:lnTo>
                  <a:cubicBezTo>
                    <a:pt x="476103" y="92223"/>
                    <a:pt x="473747" y="92223"/>
                    <a:pt x="471515" y="92223"/>
                  </a:cubicBezTo>
                  <a:lnTo>
                    <a:pt x="468910" y="92223"/>
                  </a:lnTo>
                  <a:cubicBezTo>
                    <a:pt x="467836" y="92223"/>
                    <a:pt x="466844" y="92223"/>
                    <a:pt x="465893" y="92223"/>
                  </a:cubicBezTo>
                  <a:lnTo>
                    <a:pt x="464115" y="92223"/>
                  </a:lnTo>
                  <a:lnTo>
                    <a:pt x="462545" y="92429"/>
                  </a:lnTo>
                  <a:lnTo>
                    <a:pt x="461842" y="92429"/>
                  </a:lnTo>
                  <a:cubicBezTo>
                    <a:pt x="452087" y="94414"/>
                    <a:pt x="449152" y="75895"/>
                    <a:pt x="439396" y="77796"/>
                  </a:cubicBezTo>
                  <a:cubicBezTo>
                    <a:pt x="429641" y="79698"/>
                    <a:pt x="426706" y="65106"/>
                    <a:pt x="426706" y="57335"/>
                  </a:cubicBezTo>
                  <a:cubicBezTo>
                    <a:pt x="426706" y="49564"/>
                    <a:pt x="415959" y="63163"/>
                    <a:pt x="407195" y="67090"/>
                  </a:cubicBezTo>
                  <a:cubicBezTo>
                    <a:pt x="398432" y="71017"/>
                    <a:pt x="395456" y="58286"/>
                    <a:pt x="394505" y="52416"/>
                  </a:cubicBezTo>
                  <a:cubicBezTo>
                    <a:pt x="393554" y="46546"/>
                    <a:pt x="375945" y="40718"/>
                    <a:pt x="367140" y="35881"/>
                  </a:cubicBezTo>
                  <a:cubicBezTo>
                    <a:pt x="358336" y="31045"/>
                    <a:pt x="348580" y="15213"/>
                    <a:pt x="344695" y="22240"/>
                  </a:cubicBezTo>
                  <a:cubicBezTo>
                    <a:pt x="340809" y="29268"/>
                    <a:pt x="330021" y="12444"/>
                    <a:pt x="329070" y="5706"/>
                  </a:cubicBezTo>
                  <a:cubicBezTo>
                    <a:pt x="328450" y="1200"/>
                    <a:pt x="325391" y="2606"/>
                    <a:pt x="323407" y="-81"/>
                  </a:cubicBezTo>
                  <a:cubicBezTo>
                    <a:pt x="320153" y="659"/>
                    <a:pt x="316822" y="981"/>
                    <a:pt x="313486" y="870"/>
                  </a:cubicBezTo>
                  <a:cubicBezTo>
                    <a:pt x="297861" y="208"/>
                    <a:pt x="284178" y="12568"/>
                    <a:pt x="286824" y="38610"/>
                  </a:cubicBezTo>
                  <a:cubicBezTo>
                    <a:pt x="289470" y="64651"/>
                    <a:pt x="267892" y="67256"/>
                    <a:pt x="241354" y="69199"/>
                  </a:cubicBezTo>
                  <a:cubicBezTo>
                    <a:pt x="214816" y="71141"/>
                    <a:pt x="223786" y="91975"/>
                    <a:pt x="212708" y="100449"/>
                  </a:cubicBezTo>
                  <a:cubicBezTo>
                    <a:pt x="201630" y="108923"/>
                    <a:pt x="162609" y="95902"/>
                    <a:pt x="157400" y="81599"/>
                  </a:cubicBezTo>
                  <a:cubicBezTo>
                    <a:pt x="152192" y="67297"/>
                    <a:pt x="117097" y="81599"/>
                    <a:pt x="132020" y="98465"/>
                  </a:cubicBezTo>
                  <a:cubicBezTo>
                    <a:pt x="146942" y="115330"/>
                    <a:pt x="146322" y="138850"/>
                    <a:pt x="137848" y="145340"/>
                  </a:cubicBezTo>
                  <a:cubicBezTo>
                    <a:pt x="129374" y="151830"/>
                    <a:pt x="111186" y="134965"/>
                    <a:pt x="99488" y="143356"/>
                  </a:cubicBezTo>
                  <a:cubicBezTo>
                    <a:pt x="87790" y="151747"/>
                    <a:pt x="87087" y="135584"/>
                    <a:pt x="72785" y="130417"/>
                  </a:cubicBezTo>
                  <a:cubicBezTo>
                    <a:pt x="58482" y="125250"/>
                    <a:pt x="52613" y="136866"/>
                    <a:pt x="29878" y="134965"/>
                  </a:cubicBezTo>
                  <a:cubicBezTo>
                    <a:pt x="7143" y="133063"/>
                    <a:pt x="-5961" y="145960"/>
                    <a:pt x="2513" y="155633"/>
                  </a:cubicBezTo>
                  <a:cubicBezTo>
                    <a:pt x="10987" y="165305"/>
                    <a:pt x="1190" y="174482"/>
                    <a:pt x="7722" y="182956"/>
                  </a:cubicBezTo>
                  <a:cubicBezTo>
                    <a:pt x="14253" y="191430"/>
                    <a:pt x="44139" y="190107"/>
                    <a:pt x="66254" y="201847"/>
                  </a:cubicBezTo>
                  <a:cubicBezTo>
                    <a:pt x="88369" y="213586"/>
                    <a:pt x="93618" y="203748"/>
                    <a:pt x="104696" y="212263"/>
                  </a:cubicBezTo>
                  <a:cubicBezTo>
                    <a:pt x="115774" y="220779"/>
                    <a:pt x="118337" y="215488"/>
                    <a:pt x="118999" y="231815"/>
                  </a:cubicBezTo>
                  <a:cubicBezTo>
                    <a:pt x="119660" y="248143"/>
                    <a:pt x="132020" y="263644"/>
                    <a:pt x="153473" y="269556"/>
                  </a:cubicBezTo>
                  <a:cubicBezTo>
                    <a:pt x="174927" y="275467"/>
                    <a:pt x="158723" y="289686"/>
                    <a:pt x="165213" y="304030"/>
                  </a:cubicBezTo>
                  <a:cubicBezTo>
                    <a:pt x="171703" y="318374"/>
                    <a:pt x="155457" y="339166"/>
                    <a:pt x="158723" y="356734"/>
                  </a:cubicBezTo>
                  <a:cubicBezTo>
                    <a:pt x="161988" y="374302"/>
                    <a:pt x="148265" y="431139"/>
                    <a:pt x="138055" y="436099"/>
                  </a:cubicBezTo>
                  <a:cubicBezTo>
                    <a:pt x="137228" y="436397"/>
                    <a:pt x="136368" y="436579"/>
                    <a:pt x="135492" y="436637"/>
                  </a:cubicBezTo>
                  <a:cubicBezTo>
                    <a:pt x="145247" y="441473"/>
                    <a:pt x="155499" y="445731"/>
                    <a:pt x="160500" y="449038"/>
                  </a:cubicBezTo>
                  <a:cubicBezTo>
                    <a:pt x="170049" y="455403"/>
                    <a:pt x="190552" y="461687"/>
                    <a:pt x="203242" y="469706"/>
                  </a:cubicBezTo>
                  <a:cubicBezTo>
                    <a:pt x="215932" y="477725"/>
                    <a:pt x="238089" y="476071"/>
                    <a:pt x="238089" y="466523"/>
                  </a:cubicBezTo>
                  <a:cubicBezTo>
                    <a:pt x="238089" y="456974"/>
                    <a:pt x="250738" y="463423"/>
                    <a:pt x="258757" y="471277"/>
                  </a:cubicBezTo>
                  <a:cubicBezTo>
                    <a:pt x="266776" y="479131"/>
                    <a:pt x="296786" y="480825"/>
                    <a:pt x="311006" y="483967"/>
                  </a:cubicBezTo>
                  <a:cubicBezTo>
                    <a:pt x="323076" y="486612"/>
                    <a:pt x="340561" y="484918"/>
                    <a:pt x="356228" y="485290"/>
                  </a:cubicBezTo>
                  <a:cubicBezTo>
                    <a:pt x="355608" y="481462"/>
                    <a:pt x="354736" y="477680"/>
                    <a:pt x="353624" y="473964"/>
                  </a:cubicBezTo>
                  <a:cubicBezTo>
                    <a:pt x="345770" y="448583"/>
                    <a:pt x="368546" y="433619"/>
                    <a:pt x="390000" y="430354"/>
                  </a:cubicBezTo>
                  <a:cubicBezTo>
                    <a:pt x="411453" y="427088"/>
                    <a:pt x="458370" y="440109"/>
                    <a:pt x="470729" y="447921"/>
                  </a:cubicBezTo>
                  <a:cubicBezTo>
                    <a:pt x="483089" y="455734"/>
                    <a:pt x="499995" y="453750"/>
                    <a:pt x="521490" y="431015"/>
                  </a:cubicBezTo>
                  <a:cubicBezTo>
                    <a:pt x="528774" y="422508"/>
                    <a:pt x="538343" y="416270"/>
                    <a:pt x="549061" y="413034"/>
                  </a:cubicBezTo>
                  <a:cubicBezTo>
                    <a:pt x="550116" y="407879"/>
                    <a:pt x="551782" y="402869"/>
                    <a:pt x="554022" y="398111"/>
                  </a:cubicBezTo>
                  <a:cubicBezTo>
                    <a:pt x="556915" y="390299"/>
                    <a:pt x="543275" y="392242"/>
                    <a:pt x="533354" y="391291"/>
                  </a:cubicBezTo>
                  <a:cubicBezTo>
                    <a:pt x="526033" y="390935"/>
                    <a:pt x="520391" y="384714"/>
                    <a:pt x="520746" y="377394"/>
                  </a:cubicBezTo>
                  <a:cubicBezTo>
                    <a:pt x="520878" y="374624"/>
                    <a:pt x="521879" y="371970"/>
                    <a:pt x="523598" y="369796"/>
                  </a:cubicBezTo>
                  <a:cubicBezTo>
                    <a:pt x="530419" y="359090"/>
                    <a:pt x="517729" y="358098"/>
                    <a:pt x="510908" y="347350"/>
                  </a:cubicBezTo>
                  <a:cubicBezTo>
                    <a:pt x="504088" y="336603"/>
                    <a:pt x="513843" y="339538"/>
                    <a:pt x="519671" y="336644"/>
                  </a:cubicBezTo>
                  <a:cubicBezTo>
                    <a:pt x="525500" y="333751"/>
                    <a:pt x="533354" y="321970"/>
                    <a:pt x="528435" y="319076"/>
                  </a:cubicBezTo>
                  <a:cubicBezTo>
                    <a:pt x="527559" y="318514"/>
                    <a:pt x="526740" y="317861"/>
                    <a:pt x="525996" y="317134"/>
                  </a:cubicBezTo>
                  <a:cubicBezTo>
                    <a:pt x="522482" y="313579"/>
                    <a:pt x="520374" y="307296"/>
                    <a:pt x="523557" y="297788"/>
                  </a:cubicBezTo>
                  <a:cubicBezTo>
                    <a:pt x="527443" y="286049"/>
                    <a:pt x="515744" y="285057"/>
                    <a:pt x="515744" y="276293"/>
                  </a:cubicBezTo>
                  <a:cubicBezTo>
                    <a:pt x="515744" y="267530"/>
                    <a:pt x="504997" y="263603"/>
                    <a:pt x="496234" y="274350"/>
                  </a:cubicBezTo>
                  <a:cubicBezTo>
                    <a:pt x="487471" y="285098"/>
                    <a:pt x="484494" y="277285"/>
                    <a:pt x="490364" y="259676"/>
                  </a:cubicBezTo>
                  <a:cubicBezTo>
                    <a:pt x="496234" y="242067"/>
                    <a:pt x="516695" y="234337"/>
                    <a:pt x="518679" y="224582"/>
                  </a:cubicBezTo>
                  <a:cubicBezTo>
                    <a:pt x="521668" y="214392"/>
                    <a:pt x="530555" y="207043"/>
                    <a:pt x="541125" y="206022"/>
                  </a:cubicBezTo>
                  <a:lnTo>
                    <a:pt x="541952" y="206022"/>
                  </a:lnTo>
                  <a:lnTo>
                    <a:pt x="541952" y="206022"/>
                  </a:lnTo>
                  <a:lnTo>
                    <a:pt x="542530" y="206022"/>
                  </a:lnTo>
                  <a:lnTo>
                    <a:pt x="543109" y="205774"/>
                  </a:lnTo>
                  <a:lnTo>
                    <a:pt x="543605" y="205484"/>
                  </a:lnTo>
                  <a:lnTo>
                    <a:pt x="543977" y="205236"/>
                  </a:lnTo>
                  <a:lnTo>
                    <a:pt x="544349" y="204906"/>
                  </a:lnTo>
                  <a:lnTo>
                    <a:pt x="544721" y="204492"/>
                  </a:lnTo>
                  <a:cubicBezTo>
                    <a:pt x="544969" y="204203"/>
                    <a:pt x="545176" y="203872"/>
                    <a:pt x="545424" y="203541"/>
                  </a:cubicBezTo>
                  <a:cubicBezTo>
                    <a:pt x="546131" y="202359"/>
                    <a:pt x="546660" y="201078"/>
                    <a:pt x="546995" y="199738"/>
                  </a:cubicBezTo>
                  <a:cubicBezTo>
                    <a:pt x="548243" y="193811"/>
                    <a:pt x="549057" y="187801"/>
                    <a:pt x="549434" y="181757"/>
                  </a:cubicBezTo>
                  <a:cubicBezTo>
                    <a:pt x="549434" y="180434"/>
                    <a:pt x="549723" y="179112"/>
                    <a:pt x="549930" y="177872"/>
                  </a:cubicBezTo>
                  <a:cubicBezTo>
                    <a:pt x="550136" y="176631"/>
                    <a:pt x="549930" y="176301"/>
                    <a:pt x="550260" y="175557"/>
                  </a:cubicBezTo>
                  <a:lnTo>
                    <a:pt x="550260" y="174647"/>
                  </a:lnTo>
                  <a:cubicBezTo>
                    <a:pt x="550260" y="174110"/>
                    <a:pt x="550260" y="173573"/>
                    <a:pt x="550591" y="173077"/>
                  </a:cubicBezTo>
                  <a:cubicBezTo>
                    <a:pt x="553526" y="160386"/>
                    <a:pt x="555469" y="147696"/>
                    <a:pt x="568159" y="136949"/>
                  </a:cubicBezTo>
                  <a:cubicBezTo>
                    <a:pt x="580849" y="126201"/>
                    <a:pt x="565431" y="120579"/>
                    <a:pt x="559437" y="121530"/>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54" name="Freeform: Shape 553">
              <a:extLst>
                <a:ext uri="{FF2B5EF4-FFF2-40B4-BE49-F238E27FC236}">
                  <a16:creationId xmlns:a16="http://schemas.microsoft.com/office/drawing/2014/main" id="{42D4530D-E66B-4923-88F3-83B15167B725}"/>
                </a:ext>
              </a:extLst>
            </p:cNvPr>
            <p:cNvSpPr/>
            <p:nvPr/>
          </p:nvSpPr>
          <p:spPr>
            <a:xfrm>
              <a:off x="2804978" y="2691888"/>
              <a:ext cx="558037" cy="400482"/>
            </a:xfrm>
            <a:custGeom>
              <a:avLst/>
              <a:gdLst>
                <a:gd name="connsiteX0" fmla="*/ 557633 w 558037"/>
                <a:gd name="connsiteY0" fmla="*/ 214041 h 400482"/>
                <a:gd name="connsiteX1" fmla="*/ 519231 w 558037"/>
                <a:gd name="connsiteY1" fmla="*/ 227062 h 400482"/>
                <a:gd name="connsiteX2" fmla="*/ 557633 w 558037"/>
                <a:gd name="connsiteY2" fmla="*/ 214041 h 400482"/>
                <a:gd name="connsiteX3" fmla="*/ 553788 w 558037"/>
                <a:gd name="connsiteY3" fmla="*/ 71803 h 400482"/>
                <a:gd name="connsiteX4" fmla="*/ 508566 w 558037"/>
                <a:gd name="connsiteY4" fmla="*/ 70480 h 400482"/>
                <a:gd name="connsiteX5" fmla="*/ 456317 w 558037"/>
                <a:gd name="connsiteY5" fmla="*/ 57790 h 400482"/>
                <a:gd name="connsiteX6" fmla="*/ 435649 w 558037"/>
                <a:gd name="connsiteY6" fmla="*/ 53036 h 400482"/>
                <a:gd name="connsiteX7" fmla="*/ 400803 w 558037"/>
                <a:gd name="connsiteY7" fmla="*/ 56219 h 400482"/>
                <a:gd name="connsiteX8" fmla="*/ 358061 w 558037"/>
                <a:gd name="connsiteY8" fmla="*/ 35551 h 400482"/>
                <a:gd name="connsiteX9" fmla="*/ 333052 w 558037"/>
                <a:gd name="connsiteY9" fmla="*/ 23150 h 400482"/>
                <a:gd name="connsiteX10" fmla="*/ 256911 w 558037"/>
                <a:gd name="connsiteY10" fmla="*/ 14883 h 400482"/>
                <a:gd name="connsiteX11" fmla="*/ 111779 w 558037"/>
                <a:gd name="connsiteY11" fmla="*/ 13601 h 400482"/>
                <a:gd name="connsiteX12" fmla="*/ 58414 w 558037"/>
                <a:gd name="connsiteY12" fmla="*/ -81 h 400482"/>
                <a:gd name="connsiteX13" fmla="*/ 21955 w 558037"/>
                <a:gd name="connsiteY13" fmla="*/ 22654 h 400482"/>
                <a:gd name="connsiteX14" fmla="*/ 12159 w 558037"/>
                <a:gd name="connsiteY14" fmla="*/ 54607 h 400482"/>
                <a:gd name="connsiteX15" fmla="*/ 20095 w 558037"/>
                <a:gd name="connsiteY15" fmla="*/ 97555 h 400482"/>
                <a:gd name="connsiteX16" fmla="*/ 31835 w 558037"/>
                <a:gd name="connsiteY16" fmla="*/ 92595 h 400482"/>
                <a:gd name="connsiteX17" fmla="*/ 47667 w 558037"/>
                <a:gd name="connsiteY17" fmla="*/ 94207 h 400482"/>
                <a:gd name="connsiteX18" fmla="*/ 74577 w 558037"/>
                <a:gd name="connsiteY18" fmla="*/ 100573 h 400482"/>
                <a:gd name="connsiteX19" fmla="*/ 92021 w 558037"/>
                <a:gd name="connsiteY19" fmla="*/ 100573 h 400482"/>
                <a:gd name="connsiteX20" fmla="*/ 118931 w 558037"/>
                <a:gd name="connsiteY20" fmla="*/ 105285 h 400482"/>
                <a:gd name="connsiteX21" fmla="*/ 130009 w 558037"/>
                <a:gd name="connsiteY21" fmla="*/ 122729 h 400482"/>
                <a:gd name="connsiteX22" fmla="*/ 101486 w 558037"/>
                <a:gd name="connsiteY22" fmla="*/ 148027 h 400482"/>
                <a:gd name="connsiteX23" fmla="*/ 104669 w 558037"/>
                <a:gd name="connsiteY23" fmla="*/ 189363 h 400482"/>
                <a:gd name="connsiteX24" fmla="*/ 96774 w 558037"/>
                <a:gd name="connsiteY24" fmla="*/ 219414 h 400482"/>
                <a:gd name="connsiteX25" fmla="*/ 85696 w 558037"/>
                <a:gd name="connsiteY25" fmla="*/ 236817 h 400482"/>
                <a:gd name="connsiteX26" fmla="*/ 98345 w 558037"/>
                <a:gd name="connsiteY26" fmla="*/ 260627 h 400482"/>
                <a:gd name="connsiteX27" fmla="*/ 87267 w 558037"/>
                <a:gd name="connsiteY27" fmla="*/ 284354 h 400482"/>
                <a:gd name="connsiteX28" fmla="*/ 96774 w 558037"/>
                <a:gd name="connsiteY28" fmla="*/ 306551 h 400482"/>
                <a:gd name="connsiteX29" fmla="*/ 79330 w 558037"/>
                <a:gd name="connsiteY29" fmla="*/ 333461 h 400482"/>
                <a:gd name="connsiteX30" fmla="*/ 85737 w 558037"/>
                <a:gd name="connsiteY30" fmla="*/ 347805 h 400482"/>
                <a:gd name="connsiteX31" fmla="*/ 109175 w 558037"/>
                <a:gd name="connsiteY31" fmla="*/ 349500 h 400482"/>
                <a:gd name="connsiteX32" fmla="*/ 162540 w 558037"/>
                <a:gd name="connsiteY32" fmla="*/ 400261 h 400482"/>
                <a:gd name="connsiteX33" fmla="*/ 172957 w 558037"/>
                <a:gd name="connsiteY33" fmla="*/ 385917 h 400482"/>
                <a:gd name="connsiteX34" fmla="*/ 198338 w 558037"/>
                <a:gd name="connsiteY34" fmla="*/ 384636 h 400482"/>
                <a:gd name="connsiteX35" fmla="*/ 238640 w 558037"/>
                <a:gd name="connsiteY35" fmla="*/ 369052 h 400482"/>
                <a:gd name="connsiteX36" fmla="*/ 294651 w 558037"/>
                <a:gd name="connsiteY36" fmla="*/ 367068 h 400482"/>
                <a:gd name="connsiteX37" fmla="*/ 326521 w 558037"/>
                <a:gd name="connsiteY37" fmla="*/ 351443 h 400482"/>
                <a:gd name="connsiteX38" fmla="*/ 360996 w 558037"/>
                <a:gd name="connsiteY38" fmla="*/ 328005 h 400482"/>
                <a:gd name="connsiteX39" fmla="*/ 377282 w 558037"/>
                <a:gd name="connsiteY39" fmla="*/ 296796 h 400482"/>
                <a:gd name="connsiteX40" fmla="*/ 409814 w 558037"/>
                <a:gd name="connsiteY40" fmla="*/ 262942 h 400482"/>
                <a:gd name="connsiteX41" fmla="*/ 410475 w 558037"/>
                <a:gd name="connsiteY41" fmla="*/ 198498 h 400482"/>
                <a:gd name="connsiteX42" fmla="*/ 446892 w 558037"/>
                <a:gd name="connsiteY42" fmla="*/ 155550 h 400482"/>
                <a:gd name="connsiteX43" fmla="*/ 487278 w 558037"/>
                <a:gd name="connsiteY43" fmla="*/ 134055 h 400482"/>
                <a:gd name="connsiteX44" fmla="*/ 535476 w 558037"/>
                <a:gd name="connsiteY44" fmla="*/ 108716 h 400482"/>
                <a:gd name="connsiteX45" fmla="*/ 553788 w 558037"/>
                <a:gd name="connsiteY45" fmla="*/ 71803 h 40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58037" h="400482">
                  <a:moveTo>
                    <a:pt x="557633" y="214041"/>
                  </a:moveTo>
                  <a:cubicBezTo>
                    <a:pt x="554408" y="191885"/>
                    <a:pt x="509641" y="220696"/>
                    <a:pt x="519231" y="227062"/>
                  </a:cubicBezTo>
                  <a:cubicBezTo>
                    <a:pt x="538783" y="240207"/>
                    <a:pt x="560898" y="236073"/>
                    <a:pt x="557633" y="214041"/>
                  </a:cubicBezTo>
                  <a:close/>
                  <a:moveTo>
                    <a:pt x="553788" y="71803"/>
                  </a:moveTo>
                  <a:cubicBezTo>
                    <a:pt x="538122" y="71431"/>
                    <a:pt x="520719" y="73126"/>
                    <a:pt x="508566" y="70480"/>
                  </a:cubicBezTo>
                  <a:cubicBezTo>
                    <a:pt x="494347" y="67338"/>
                    <a:pt x="464254" y="65726"/>
                    <a:pt x="456317" y="57790"/>
                  </a:cubicBezTo>
                  <a:cubicBezTo>
                    <a:pt x="448381" y="49853"/>
                    <a:pt x="435649" y="43570"/>
                    <a:pt x="435649" y="53036"/>
                  </a:cubicBezTo>
                  <a:cubicBezTo>
                    <a:pt x="435649" y="62502"/>
                    <a:pt x="413493" y="64155"/>
                    <a:pt x="400803" y="56219"/>
                  </a:cubicBezTo>
                  <a:cubicBezTo>
                    <a:pt x="388112" y="48282"/>
                    <a:pt x="367734" y="41999"/>
                    <a:pt x="358061" y="35551"/>
                  </a:cubicBezTo>
                  <a:cubicBezTo>
                    <a:pt x="353059" y="32244"/>
                    <a:pt x="342808" y="27986"/>
                    <a:pt x="333052" y="23150"/>
                  </a:cubicBezTo>
                  <a:cubicBezTo>
                    <a:pt x="319825" y="25713"/>
                    <a:pt x="281919" y="11741"/>
                    <a:pt x="256911" y="14883"/>
                  </a:cubicBezTo>
                  <a:cubicBezTo>
                    <a:pt x="230208" y="18107"/>
                    <a:pt x="144931" y="10749"/>
                    <a:pt x="111779" y="13601"/>
                  </a:cubicBezTo>
                  <a:cubicBezTo>
                    <a:pt x="78628" y="16453"/>
                    <a:pt x="76602" y="-81"/>
                    <a:pt x="58414" y="-81"/>
                  </a:cubicBezTo>
                  <a:cubicBezTo>
                    <a:pt x="40226" y="-81"/>
                    <a:pt x="47997" y="21993"/>
                    <a:pt x="21955" y="22654"/>
                  </a:cubicBezTo>
                  <a:cubicBezTo>
                    <a:pt x="-4086" y="23315"/>
                    <a:pt x="-6649" y="39602"/>
                    <a:pt x="12159" y="54607"/>
                  </a:cubicBezTo>
                  <a:cubicBezTo>
                    <a:pt x="22948" y="63122"/>
                    <a:pt x="21625" y="81103"/>
                    <a:pt x="20095" y="97555"/>
                  </a:cubicBezTo>
                  <a:cubicBezTo>
                    <a:pt x="24506" y="97489"/>
                    <a:pt x="28714" y="95708"/>
                    <a:pt x="31835" y="92595"/>
                  </a:cubicBezTo>
                  <a:cubicBezTo>
                    <a:pt x="39771" y="83129"/>
                    <a:pt x="47667" y="84658"/>
                    <a:pt x="47667" y="94207"/>
                  </a:cubicBezTo>
                  <a:cubicBezTo>
                    <a:pt x="47667" y="103756"/>
                    <a:pt x="65069" y="100573"/>
                    <a:pt x="74577" y="100573"/>
                  </a:cubicBezTo>
                  <a:cubicBezTo>
                    <a:pt x="84084" y="100573"/>
                    <a:pt x="80901" y="108509"/>
                    <a:pt x="92021" y="100573"/>
                  </a:cubicBezTo>
                  <a:cubicBezTo>
                    <a:pt x="103140" y="92636"/>
                    <a:pt x="118931" y="95778"/>
                    <a:pt x="118931" y="105285"/>
                  </a:cubicBezTo>
                  <a:cubicBezTo>
                    <a:pt x="118931" y="114792"/>
                    <a:pt x="142699" y="110039"/>
                    <a:pt x="130009" y="122729"/>
                  </a:cubicBezTo>
                  <a:cubicBezTo>
                    <a:pt x="117318" y="135419"/>
                    <a:pt x="101486" y="138561"/>
                    <a:pt x="101486" y="148027"/>
                  </a:cubicBezTo>
                  <a:cubicBezTo>
                    <a:pt x="101486" y="157493"/>
                    <a:pt x="115748" y="178120"/>
                    <a:pt x="104669" y="189363"/>
                  </a:cubicBezTo>
                  <a:cubicBezTo>
                    <a:pt x="93591" y="200606"/>
                    <a:pt x="107852" y="219414"/>
                    <a:pt x="96774" y="219414"/>
                  </a:cubicBezTo>
                  <a:cubicBezTo>
                    <a:pt x="85696" y="219414"/>
                    <a:pt x="73006" y="224168"/>
                    <a:pt x="85696" y="236817"/>
                  </a:cubicBezTo>
                  <a:cubicBezTo>
                    <a:pt x="98386" y="249466"/>
                    <a:pt x="107852" y="260627"/>
                    <a:pt x="98345" y="260627"/>
                  </a:cubicBezTo>
                  <a:cubicBezTo>
                    <a:pt x="88838" y="260627"/>
                    <a:pt x="82513" y="279600"/>
                    <a:pt x="87267" y="284354"/>
                  </a:cubicBezTo>
                  <a:cubicBezTo>
                    <a:pt x="92021" y="289108"/>
                    <a:pt x="114218" y="303369"/>
                    <a:pt x="96774" y="306551"/>
                  </a:cubicBezTo>
                  <a:cubicBezTo>
                    <a:pt x="79330" y="309734"/>
                    <a:pt x="79330" y="323954"/>
                    <a:pt x="79330" y="333461"/>
                  </a:cubicBezTo>
                  <a:cubicBezTo>
                    <a:pt x="80281" y="338686"/>
                    <a:pt x="82480" y="343610"/>
                    <a:pt x="85737" y="347805"/>
                  </a:cubicBezTo>
                  <a:cubicBezTo>
                    <a:pt x="93534" y="345883"/>
                    <a:pt x="101739" y="346478"/>
                    <a:pt x="109175" y="349500"/>
                  </a:cubicBezTo>
                  <a:cubicBezTo>
                    <a:pt x="127363" y="357974"/>
                    <a:pt x="138111" y="403237"/>
                    <a:pt x="162540" y="400261"/>
                  </a:cubicBezTo>
                  <a:cubicBezTo>
                    <a:pt x="172957" y="398938"/>
                    <a:pt x="167749" y="391126"/>
                    <a:pt x="172957" y="385917"/>
                  </a:cubicBezTo>
                  <a:cubicBezTo>
                    <a:pt x="178165" y="380709"/>
                    <a:pt x="187921" y="384636"/>
                    <a:pt x="198338" y="384636"/>
                  </a:cubicBezTo>
                  <a:cubicBezTo>
                    <a:pt x="208754" y="384636"/>
                    <a:pt x="213963" y="369672"/>
                    <a:pt x="238640" y="369052"/>
                  </a:cubicBezTo>
                  <a:cubicBezTo>
                    <a:pt x="263318" y="368432"/>
                    <a:pt x="279026" y="366407"/>
                    <a:pt x="294651" y="367068"/>
                  </a:cubicBezTo>
                  <a:cubicBezTo>
                    <a:pt x="310276" y="367729"/>
                    <a:pt x="322636" y="362480"/>
                    <a:pt x="326521" y="351443"/>
                  </a:cubicBezTo>
                  <a:cubicBezTo>
                    <a:pt x="330407" y="340406"/>
                    <a:pt x="343469" y="330774"/>
                    <a:pt x="360996" y="328005"/>
                  </a:cubicBezTo>
                  <a:cubicBezTo>
                    <a:pt x="378522" y="325236"/>
                    <a:pt x="376001" y="307337"/>
                    <a:pt x="377282" y="296796"/>
                  </a:cubicBezTo>
                  <a:cubicBezTo>
                    <a:pt x="378564" y="286255"/>
                    <a:pt x="407871" y="270754"/>
                    <a:pt x="409814" y="262942"/>
                  </a:cubicBezTo>
                  <a:cubicBezTo>
                    <a:pt x="411757" y="255129"/>
                    <a:pt x="392907" y="225202"/>
                    <a:pt x="410475" y="198498"/>
                  </a:cubicBezTo>
                  <a:cubicBezTo>
                    <a:pt x="428043" y="171795"/>
                    <a:pt x="446892" y="170514"/>
                    <a:pt x="446892" y="155550"/>
                  </a:cubicBezTo>
                  <a:cubicBezTo>
                    <a:pt x="446892" y="141826"/>
                    <a:pt x="465122" y="136701"/>
                    <a:pt x="487278" y="134055"/>
                  </a:cubicBezTo>
                  <a:cubicBezTo>
                    <a:pt x="509434" y="131410"/>
                    <a:pt x="516586" y="116487"/>
                    <a:pt x="535476" y="108716"/>
                  </a:cubicBezTo>
                  <a:cubicBezTo>
                    <a:pt x="551349" y="102061"/>
                    <a:pt x="557012" y="90363"/>
                    <a:pt x="553788" y="71803"/>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55" name="Freeform: Shape 554">
              <a:extLst>
                <a:ext uri="{FF2B5EF4-FFF2-40B4-BE49-F238E27FC236}">
                  <a16:creationId xmlns:a16="http://schemas.microsoft.com/office/drawing/2014/main" id="{98D0181C-5C3A-40DB-9220-C5A68411CA2A}"/>
                </a:ext>
              </a:extLst>
            </p:cNvPr>
            <p:cNvSpPr/>
            <p:nvPr/>
          </p:nvSpPr>
          <p:spPr>
            <a:xfrm>
              <a:off x="3783412" y="2518468"/>
              <a:ext cx="148066" cy="81115"/>
            </a:xfrm>
            <a:custGeom>
              <a:avLst/>
              <a:gdLst>
                <a:gd name="connsiteX0" fmla="*/ 167 w 148066"/>
                <a:gd name="connsiteY0" fmla="*/ 71527 h 81115"/>
                <a:gd name="connsiteX1" fmla="*/ 28276 w 148066"/>
                <a:gd name="connsiteY1" fmla="*/ 67931 h 81115"/>
                <a:gd name="connsiteX2" fmla="*/ 35964 w 148066"/>
                <a:gd name="connsiteY2" fmla="*/ 81034 h 81115"/>
                <a:gd name="connsiteX3" fmla="*/ 66966 w 148066"/>
                <a:gd name="connsiteY3" fmla="*/ 75082 h 81115"/>
                <a:gd name="connsiteX4" fmla="*/ 94290 w 148066"/>
                <a:gd name="connsiteY4" fmla="*/ 76033 h 81115"/>
                <a:gd name="connsiteX5" fmla="*/ 109915 w 148066"/>
                <a:gd name="connsiteY5" fmla="*/ 56522 h 81115"/>
                <a:gd name="connsiteX6" fmla="*/ 120662 w 148066"/>
                <a:gd name="connsiteY6" fmla="*/ 35027 h 81115"/>
                <a:gd name="connsiteX7" fmla="*/ 147985 w 148066"/>
                <a:gd name="connsiteY7" fmla="*/ 16508 h 81115"/>
                <a:gd name="connsiteX8" fmla="*/ 137238 w 148066"/>
                <a:gd name="connsiteY8" fmla="*/ -26 h 81115"/>
                <a:gd name="connsiteX9" fmla="*/ 106980 w 148066"/>
                <a:gd name="connsiteY9" fmla="*/ 9729 h 81115"/>
                <a:gd name="connsiteX10" fmla="*/ 68950 w 148066"/>
                <a:gd name="connsiteY10" fmla="*/ 23411 h 81115"/>
                <a:gd name="connsiteX11" fmla="*/ 20132 w 148066"/>
                <a:gd name="connsiteY11" fmla="*/ 14648 h 81115"/>
                <a:gd name="connsiteX12" fmla="*/ 2482 w 148066"/>
                <a:gd name="connsiteY12" fmla="*/ 13243 h 81115"/>
                <a:gd name="connsiteX13" fmla="*/ 167 w 148066"/>
                <a:gd name="connsiteY13" fmla="*/ 71527 h 81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066" h="81115">
                  <a:moveTo>
                    <a:pt x="167" y="71527"/>
                  </a:moveTo>
                  <a:cubicBezTo>
                    <a:pt x="10666" y="67393"/>
                    <a:pt x="22488" y="65616"/>
                    <a:pt x="28276" y="67931"/>
                  </a:cubicBezTo>
                  <a:cubicBezTo>
                    <a:pt x="33360" y="69956"/>
                    <a:pt x="35013" y="75330"/>
                    <a:pt x="35964" y="81034"/>
                  </a:cubicBezTo>
                  <a:cubicBezTo>
                    <a:pt x="46422" y="79770"/>
                    <a:pt x="56781" y="77781"/>
                    <a:pt x="66966" y="75082"/>
                  </a:cubicBezTo>
                  <a:cubicBezTo>
                    <a:pt x="74779" y="72147"/>
                    <a:pt x="92347" y="81902"/>
                    <a:pt x="94290" y="76033"/>
                  </a:cubicBezTo>
                  <a:cubicBezTo>
                    <a:pt x="96232" y="70163"/>
                    <a:pt x="102102" y="56522"/>
                    <a:pt x="109915" y="56522"/>
                  </a:cubicBezTo>
                  <a:cubicBezTo>
                    <a:pt x="117727" y="56522"/>
                    <a:pt x="112808" y="35854"/>
                    <a:pt x="120662" y="35027"/>
                  </a:cubicBezTo>
                  <a:cubicBezTo>
                    <a:pt x="128516" y="34200"/>
                    <a:pt x="147985" y="16508"/>
                    <a:pt x="147985" y="16508"/>
                  </a:cubicBezTo>
                  <a:cubicBezTo>
                    <a:pt x="147985" y="16508"/>
                    <a:pt x="140173" y="883"/>
                    <a:pt x="137238" y="-26"/>
                  </a:cubicBezTo>
                  <a:cubicBezTo>
                    <a:pt x="134303" y="-935"/>
                    <a:pt x="124548" y="9729"/>
                    <a:pt x="106980" y="9729"/>
                  </a:cubicBezTo>
                  <a:cubicBezTo>
                    <a:pt x="89412" y="9729"/>
                    <a:pt x="76722" y="23411"/>
                    <a:pt x="68950" y="23411"/>
                  </a:cubicBezTo>
                  <a:cubicBezTo>
                    <a:pt x="61179" y="23411"/>
                    <a:pt x="36708" y="15599"/>
                    <a:pt x="20132" y="14648"/>
                  </a:cubicBezTo>
                  <a:cubicBezTo>
                    <a:pt x="14263" y="14318"/>
                    <a:pt x="8186" y="13822"/>
                    <a:pt x="2482" y="13243"/>
                  </a:cubicBezTo>
                  <a:cubicBezTo>
                    <a:pt x="245" y="32584"/>
                    <a:pt x="-532" y="52070"/>
                    <a:pt x="167" y="71527"/>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dirty="0"/>
            </a:p>
          </p:txBody>
        </p:sp>
        <p:sp>
          <p:nvSpPr>
            <p:cNvPr id="556" name="Freeform: Shape 555">
              <a:extLst>
                <a:ext uri="{FF2B5EF4-FFF2-40B4-BE49-F238E27FC236}">
                  <a16:creationId xmlns:a16="http://schemas.microsoft.com/office/drawing/2014/main" id="{A02AB948-812B-4A6C-81E7-C9E376B48427}"/>
                </a:ext>
              </a:extLst>
            </p:cNvPr>
            <p:cNvSpPr/>
            <p:nvPr/>
          </p:nvSpPr>
          <p:spPr>
            <a:xfrm>
              <a:off x="4087771" y="2796965"/>
              <a:ext cx="278895" cy="348573"/>
            </a:xfrm>
            <a:custGeom>
              <a:avLst/>
              <a:gdLst>
                <a:gd name="connsiteX0" fmla="*/ 238677 w 278895"/>
                <a:gd name="connsiteY0" fmla="*/ 328294 h 348573"/>
                <a:gd name="connsiteX1" fmla="*/ 169025 w 278895"/>
                <a:gd name="connsiteY1" fmla="*/ 320482 h 348573"/>
                <a:gd name="connsiteX2" fmla="*/ 142322 w 278895"/>
                <a:gd name="connsiteY2" fmla="*/ 331519 h 348573"/>
                <a:gd name="connsiteX3" fmla="*/ 206765 w 278895"/>
                <a:gd name="connsiteY3" fmla="*/ 348466 h 348573"/>
                <a:gd name="connsiteX4" fmla="*/ 266000 w 278895"/>
                <a:gd name="connsiteY4" fmla="*/ 330237 h 348573"/>
                <a:gd name="connsiteX5" fmla="*/ 238677 w 278895"/>
                <a:gd name="connsiteY5" fmla="*/ 328294 h 348573"/>
                <a:gd name="connsiteX6" fmla="*/ 278649 w 278895"/>
                <a:gd name="connsiteY6" fmla="*/ 13147 h 348573"/>
                <a:gd name="connsiteX7" fmla="*/ 278277 w 278895"/>
                <a:gd name="connsiteY7" fmla="*/ 10956 h 348573"/>
                <a:gd name="connsiteX8" fmla="*/ 277781 w 278895"/>
                <a:gd name="connsiteY8" fmla="*/ 8724 h 348573"/>
                <a:gd name="connsiteX9" fmla="*/ 275425 w 278895"/>
                <a:gd name="connsiteY9" fmla="*/ -81 h 348573"/>
                <a:gd name="connsiteX10" fmla="*/ 254302 w 278895"/>
                <a:gd name="connsiteY10" fmla="*/ 10046 h 348573"/>
                <a:gd name="connsiteX11" fmla="*/ 237396 w 278895"/>
                <a:gd name="connsiteY11" fmla="*/ 20463 h 348573"/>
                <a:gd name="connsiteX12" fmla="*/ 190479 w 278895"/>
                <a:gd name="connsiteY12" fmla="*/ 12692 h 348573"/>
                <a:gd name="connsiteX13" fmla="*/ 131409 w 278895"/>
                <a:gd name="connsiteY13" fmla="*/ 11948 h 348573"/>
                <a:gd name="connsiteX14" fmla="*/ 130624 w 278895"/>
                <a:gd name="connsiteY14" fmla="*/ 13932 h 348573"/>
                <a:gd name="connsiteX15" fmla="*/ 89577 w 278895"/>
                <a:gd name="connsiteY15" fmla="*/ 32823 h 348573"/>
                <a:gd name="connsiteX16" fmla="*/ 69115 w 278895"/>
                <a:gd name="connsiteY16" fmla="*/ 45513 h 348573"/>
                <a:gd name="connsiteX17" fmla="*/ 67462 w 278895"/>
                <a:gd name="connsiteY17" fmla="*/ 45844 h 348573"/>
                <a:gd name="connsiteX18" fmla="*/ 65850 w 278895"/>
                <a:gd name="connsiteY18" fmla="*/ 46133 h 348573"/>
                <a:gd name="connsiteX19" fmla="*/ 65850 w 278895"/>
                <a:gd name="connsiteY19" fmla="*/ 46133 h 348573"/>
                <a:gd name="connsiteX20" fmla="*/ 64072 w 278895"/>
                <a:gd name="connsiteY20" fmla="*/ 46381 h 348573"/>
                <a:gd name="connsiteX21" fmla="*/ 62750 w 278895"/>
                <a:gd name="connsiteY21" fmla="*/ 46381 h 348573"/>
                <a:gd name="connsiteX22" fmla="*/ 60311 w 278895"/>
                <a:gd name="connsiteY22" fmla="*/ 46381 h 348573"/>
                <a:gd name="connsiteX23" fmla="*/ 60311 w 278895"/>
                <a:gd name="connsiteY23" fmla="*/ 46381 h 348573"/>
                <a:gd name="connsiteX24" fmla="*/ 58864 w 278895"/>
                <a:gd name="connsiteY24" fmla="*/ 46381 h 348573"/>
                <a:gd name="connsiteX25" fmla="*/ 53738 w 278895"/>
                <a:gd name="connsiteY25" fmla="*/ 46381 h 348573"/>
                <a:gd name="connsiteX26" fmla="*/ 39808 w 278895"/>
                <a:gd name="connsiteY26" fmla="*/ 47745 h 348573"/>
                <a:gd name="connsiteX27" fmla="*/ 38940 w 278895"/>
                <a:gd name="connsiteY27" fmla="*/ 49026 h 348573"/>
                <a:gd name="connsiteX28" fmla="*/ 23315 w 278895"/>
                <a:gd name="connsiteY28" fmla="*/ 74407 h 348573"/>
                <a:gd name="connsiteX29" fmla="*/ 12609 w 278895"/>
                <a:gd name="connsiteY29" fmla="*/ 90941 h 348573"/>
                <a:gd name="connsiteX30" fmla="*/ -82 w 278895"/>
                <a:gd name="connsiteY30" fmla="*/ 114710 h 348573"/>
                <a:gd name="connsiteX31" fmla="*/ 1820 w 278895"/>
                <a:gd name="connsiteY31" fmla="*/ 115702 h 348573"/>
                <a:gd name="connsiteX32" fmla="*/ 25258 w 278895"/>
                <a:gd name="connsiteY32" fmla="*/ 153442 h 348573"/>
                <a:gd name="connsiteX33" fmla="*/ 56508 w 278895"/>
                <a:gd name="connsiteY33" fmla="*/ 163859 h 348573"/>
                <a:gd name="connsiteX34" fmla="*/ 96232 w 278895"/>
                <a:gd name="connsiteY34" fmla="*/ 178202 h 348573"/>
                <a:gd name="connsiteX35" fmla="*/ 49315 w 278895"/>
                <a:gd name="connsiteY35" fmla="*/ 182336 h 348573"/>
                <a:gd name="connsiteX36" fmla="*/ 58492 w 278895"/>
                <a:gd name="connsiteY36" fmla="*/ 219539 h 348573"/>
                <a:gd name="connsiteX37" fmla="*/ 81268 w 278895"/>
                <a:gd name="connsiteY37" fmla="*/ 250128 h 348573"/>
                <a:gd name="connsiteX38" fmla="*/ 122233 w 278895"/>
                <a:gd name="connsiteY38" fmla="*/ 269638 h 348573"/>
                <a:gd name="connsiteX39" fmla="*/ 114420 w 278895"/>
                <a:gd name="connsiteY39" fmla="*/ 225409 h 348573"/>
                <a:gd name="connsiteX40" fmla="*/ 145009 w 278895"/>
                <a:gd name="connsiteY40" fmla="*/ 224086 h 348573"/>
                <a:gd name="connsiteX41" fmla="*/ 124837 w 278895"/>
                <a:gd name="connsiteY41" fmla="*/ 206518 h 348573"/>
                <a:gd name="connsiteX42" fmla="*/ 140462 w 278895"/>
                <a:gd name="connsiteY42" fmla="*/ 198251 h 348573"/>
                <a:gd name="connsiteX43" fmla="*/ 172332 w 278895"/>
                <a:gd name="connsiteY43" fmla="*/ 194117 h 348573"/>
                <a:gd name="connsiteX44" fmla="*/ 158030 w 278895"/>
                <a:gd name="connsiteY44" fmla="*/ 158361 h 348573"/>
                <a:gd name="connsiteX45" fmla="*/ 121571 w 278895"/>
                <a:gd name="connsiteY45" fmla="*/ 159601 h 348573"/>
                <a:gd name="connsiteX46" fmla="*/ 135915 w 278895"/>
                <a:gd name="connsiteY46" fmla="*/ 136205 h 348573"/>
                <a:gd name="connsiteX47" fmla="*/ 100118 w 278895"/>
                <a:gd name="connsiteY47" fmla="*/ 86601 h 348573"/>
                <a:gd name="connsiteX48" fmla="*/ 122894 w 278895"/>
                <a:gd name="connsiteY48" fmla="*/ 74200 h 348573"/>
                <a:gd name="connsiteX49" fmla="*/ 158030 w 278895"/>
                <a:gd name="connsiteY49" fmla="*/ 79367 h 348573"/>
                <a:gd name="connsiteX50" fmla="*/ 166297 w 278895"/>
                <a:gd name="connsiteY50" fmla="*/ 46298 h 348573"/>
                <a:gd name="connsiteX51" fmla="*/ 193000 w 278895"/>
                <a:gd name="connsiteY51" fmla="*/ 54566 h 348573"/>
                <a:gd name="connsiteX52" fmla="*/ 226069 w 278895"/>
                <a:gd name="connsiteY52" fmla="*/ 38320 h 348573"/>
                <a:gd name="connsiteX53" fmla="*/ 255790 w 278895"/>
                <a:gd name="connsiteY53" fmla="*/ 52416 h 348573"/>
                <a:gd name="connsiteX54" fmla="*/ 266083 w 278895"/>
                <a:gd name="connsiteY54" fmla="*/ 37328 h 348573"/>
                <a:gd name="connsiteX55" fmla="*/ 278814 w 278895"/>
                <a:gd name="connsiteY55" fmla="*/ 16660 h 348573"/>
                <a:gd name="connsiteX56" fmla="*/ 278649 w 278895"/>
                <a:gd name="connsiteY56" fmla="*/ 13147 h 34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8895" h="348573">
                  <a:moveTo>
                    <a:pt x="238677" y="328294"/>
                  </a:moveTo>
                  <a:cubicBezTo>
                    <a:pt x="228219" y="322466"/>
                    <a:pt x="181385" y="332221"/>
                    <a:pt x="169025" y="320482"/>
                  </a:cubicBezTo>
                  <a:cubicBezTo>
                    <a:pt x="156666" y="308742"/>
                    <a:pt x="131409" y="329700"/>
                    <a:pt x="142322" y="331519"/>
                  </a:cubicBezTo>
                  <a:cubicBezTo>
                    <a:pt x="157947" y="334164"/>
                    <a:pt x="181385" y="347805"/>
                    <a:pt x="206765" y="348466"/>
                  </a:cubicBezTo>
                  <a:cubicBezTo>
                    <a:pt x="232146" y="349128"/>
                    <a:pt x="266620" y="336769"/>
                    <a:pt x="266000" y="330237"/>
                  </a:cubicBezTo>
                  <a:cubicBezTo>
                    <a:pt x="265380" y="323706"/>
                    <a:pt x="249052" y="334164"/>
                    <a:pt x="238677" y="328294"/>
                  </a:cubicBezTo>
                  <a:close/>
                  <a:moveTo>
                    <a:pt x="278649" y="13147"/>
                  </a:moveTo>
                  <a:cubicBezTo>
                    <a:pt x="278567" y="12411"/>
                    <a:pt x="278442" y="11679"/>
                    <a:pt x="278277" y="10956"/>
                  </a:cubicBezTo>
                  <a:cubicBezTo>
                    <a:pt x="278277" y="10212"/>
                    <a:pt x="277988" y="9509"/>
                    <a:pt x="277781" y="8724"/>
                  </a:cubicBezTo>
                  <a:cubicBezTo>
                    <a:pt x="277078" y="5789"/>
                    <a:pt x="276210" y="2730"/>
                    <a:pt x="275425" y="-81"/>
                  </a:cubicBezTo>
                  <a:cubicBezTo>
                    <a:pt x="265628" y="952"/>
                    <a:pt x="252070" y="4590"/>
                    <a:pt x="254302" y="10046"/>
                  </a:cubicBezTo>
                  <a:cubicBezTo>
                    <a:pt x="256865" y="16577"/>
                    <a:pt x="247730" y="20463"/>
                    <a:pt x="237396" y="20463"/>
                  </a:cubicBezTo>
                  <a:cubicBezTo>
                    <a:pt x="237396" y="20463"/>
                    <a:pt x="200895" y="17900"/>
                    <a:pt x="190479" y="12692"/>
                  </a:cubicBezTo>
                  <a:cubicBezTo>
                    <a:pt x="182584" y="8558"/>
                    <a:pt x="147820" y="10708"/>
                    <a:pt x="131409" y="11948"/>
                  </a:cubicBezTo>
                  <a:cubicBezTo>
                    <a:pt x="131327" y="12667"/>
                    <a:pt x="131037" y="13349"/>
                    <a:pt x="130624" y="13932"/>
                  </a:cubicBezTo>
                  <a:cubicBezTo>
                    <a:pt x="126490" y="19802"/>
                    <a:pt x="95447" y="35758"/>
                    <a:pt x="89577" y="32823"/>
                  </a:cubicBezTo>
                  <a:cubicBezTo>
                    <a:pt x="83707" y="29888"/>
                    <a:pt x="80814" y="42578"/>
                    <a:pt x="69115" y="45513"/>
                  </a:cubicBezTo>
                  <a:lnTo>
                    <a:pt x="67462" y="45844"/>
                  </a:lnTo>
                  <a:lnTo>
                    <a:pt x="65850" y="46133"/>
                  </a:lnTo>
                  <a:lnTo>
                    <a:pt x="65850" y="46133"/>
                  </a:lnTo>
                  <a:lnTo>
                    <a:pt x="64072" y="46381"/>
                  </a:lnTo>
                  <a:lnTo>
                    <a:pt x="62750" y="46381"/>
                  </a:lnTo>
                  <a:lnTo>
                    <a:pt x="60311" y="46381"/>
                  </a:lnTo>
                  <a:lnTo>
                    <a:pt x="60311" y="46381"/>
                  </a:lnTo>
                  <a:lnTo>
                    <a:pt x="58864" y="46381"/>
                  </a:lnTo>
                  <a:lnTo>
                    <a:pt x="53738" y="46381"/>
                  </a:lnTo>
                  <a:cubicBezTo>
                    <a:pt x="47414" y="46381"/>
                    <a:pt x="41875" y="46381"/>
                    <a:pt x="39808" y="47745"/>
                  </a:cubicBezTo>
                  <a:cubicBezTo>
                    <a:pt x="39374" y="48051"/>
                    <a:pt x="39064" y="48510"/>
                    <a:pt x="38940" y="49026"/>
                  </a:cubicBezTo>
                  <a:cubicBezTo>
                    <a:pt x="35497" y="58455"/>
                    <a:pt x="30181" y="67086"/>
                    <a:pt x="23315" y="74407"/>
                  </a:cubicBezTo>
                  <a:cubicBezTo>
                    <a:pt x="16494" y="81228"/>
                    <a:pt x="22323" y="89081"/>
                    <a:pt x="12609" y="90941"/>
                  </a:cubicBezTo>
                  <a:cubicBezTo>
                    <a:pt x="6160" y="92264"/>
                    <a:pt x="3473" y="104210"/>
                    <a:pt x="-82" y="114710"/>
                  </a:cubicBezTo>
                  <a:cubicBezTo>
                    <a:pt x="522" y="115098"/>
                    <a:pt x="1159" y="115429"/>
                    <a:pt x="1820" y="115702"/>
                  </a:cubicBezTo>
                  <a:cubicBezTo>
                    <a:pt x="17243" y="121567"/>
                    <a:pt x="26837" y="137019"/>
                    <a:pt x="25258" y="153442"/>
                  </a:cubicBezTo>
                  <a:cubicBezTo>
                    <a:pt x="23315" y="169976"/>
                    <a:pt x="45926" y="175598"/>
                    <a:pt x="56508" y="163859"/>
                  </a:cubicBezTo>
                  <a:cubicBezTo>
                    <a:pt x="67090" y="152119"/>
                    <a:pt x="96232" y="170390"/>
                    <a:pt x="96232" y="178202"/>
                  </a:cubicBezTo>
                  <a:cubicBezTo>
                    <a:pt x="96232" y="186015"/>
                    <a:pt x="66263" y="169935"/>
                    <a:pt x="49315" y="182336"/>
                  </a:cubicBezTo>
                  <a:cubicBezTo>
                    <a:pt x="32368" y="194737"/>
                    <a:pt x="62378" y="206394"/>
                    <a:pt x="58492" y="219539"/>
                  </a:cubicBezTo>
                  <a:cubicBezTo>
                    <a:pt x="54607" y="232683"/>
                    <a:pt x="66263" y="250747"/>
                    <a:pt x="81268" y="250128"/>
                  </a:cubicBezTo>
                  <a:cubicBezTo>
                    <a:pt x="96273" y="249507"/>
                    <a:pt x="113139" y="274185"/>
                    <a:pt x="122233" y="269638"/>
                  </a:cubicBezTo>
                  <a:cubicBezTo>
                    <a:pt x="131327" y="265091"/>
                    <a:pt x="111155" y="230576"/>
                    <a:pt x="114420" y="225409"/>
                  </a:cubicBezTo>
                  <a:cubicBezTo>
                    <a:pt x="117686" y="220241"/>
                    <a:pt x="135915" y="234502"/>
                    <a:pt x="145009" y="224086"/>
                  </a:cubicBezTo>
                  <a:cubicBezTo>
                    <a:pt x="154103" y="213669"/>
                    <a:pt x="138519" y="205856"/>
                    <a:pt x="124837" y="206518"/>
                  </a:cubicBezTo>
                  <a:cubicBezTo>
                    <a:pt x="111155" y="207179"/>
                    <a:pt x="124217" y="188288"/>
                    <a:pt x="140462" y="198251"/>
                  </a:cubicBezTo>
                  <a:cubicBezTo>
                    <a:pt x="156707" y="208212"/>
                    <a:pt x="164520" y="195646"/>
                    <a:pt x="172332" y="194117"/>
                  </a:cubicBezTo>
                  <a:cubicBezTo>
                    <a:pt x="180145" y="192587"/>
                    <a:pt x="182088" y="164851"/>
                    <a:pt x="158030" y="158361"/>
                  </a:cubicBezTo>
                  <a:cubicBezTo>
                    <a:pt x="133972" y="151871"/>
                    <a:pt x="137362" y="175929"/>
                    <a:pt x="121571" y="159601"/>
                  </a:cubicBezTo>
                  <a:cubicBezTo>
                    <a:pt x="105781" y="143273"/>
                    <a:pt x="135915" y="149846"/>
                    <a:pt x="135915" y="136205"/>
                  </a:cubicBezTo>
                  <a:cubicBezTo>
                    <a:pt x="135915" y="122564"/>
                    <a:pt x="111816" y="103136"/>
                    <a:pt x="100118" y="86601"/>
                  </a:cubicBezTo>
                  <a:cubicBezTo>
                    <a:pt x="88420" y="70067"/>
                    <a:pt x="116404" y="62543"/>
                    <a:pt x="122894" y="74200"/>
                  </a:cubicBezTo>
                  <a:cubicBezTo>
                    <a:pt x="129384" y="85857"/>
                    <a:pt x="146952" y="83914"/>
                    <a:pt x="158030" y="79367"/>
                  </a:cubicBezTo>
                  <a:cubicBezTo>
                    <a:pt x="169108" y="74820"/>
                    <a:pt x="146290" y="53987"/>
                    <a:pt x="166297" y="46298"/>
                  </a:cubicBezTo>
                  <a:cubicBezTo>
                    <a:pt x="186304" y="38610"/>
                    <a:pt x="186511" y="52127"/>
                    <a:pt x="193000" y="54566"/>
                  </a:cubicBezTo>
                  <a:cubicBezTo>
                    <a:pt x="199490" y="57004"/>
                    <a:pt x="205401" y="38320"/>
                    <a:pt x="226069" y="38320"/>
                  </a:cubicBezTo>
                  <a:cubicBezTo>
                    <a:pt x="236899" y="38320"/>
                    <a:pt x="246737" y="45513"/>
                    <a:pt x="255790" y="52416"/>
                  </a:cubicBezTo>
                  <a:cubicBezTo>
                    <a:pt x="261453" y="46216"/>
                    <a:pt x="266083" y="42619"/>
                    <a:pt x="266083" y="37328"/>
                  </a:cubicBezTo>
                  <a:cubicBezTo>
                    <a:pt x="266083" y="30466"/>
                    <a:pt x="278814" y="27573"/>
                    <a:pt x="278814" y="16660"/>
                  </a:cubicBezTo>
                  <a:cubicBezTo>
                    <a:pt x="278814" y="15486"/>
                    <a:pt x="278773" y="14312"/>
                    <a:pt x="278649" y="13147"/>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57" name="Freeform: Shape 556">
              <a:extLst>
                <a:ext uri="{FF2B5EF4-FFF2-40B4-BE49-F238E27FC236}">
                  <a16:creationId xmlns:a16="http://schemas.microsoft.com/office/drawing/2014/main" id="{15275A74-B531-4DCB-88E1-FDDC0B11F99C}"/>
                </a:ext>
              </a:extLst>
            </p:cNvPr>
            <p:cNvSpPr/>
            <p:nvPr/>
          </p:nvSpPr>
          <p:spPr>
            <a:xfrm>
              <a:off x="4614491" y="3104121"/>
              <a:ext cx="101928" cy="57829"/>
            </a:xfrm>
            <a:custGeom>
              <a:avLst/>
              <a:gdLst>
                <a:gd name="connsiteX0" fmla="*/ 69227 w 101928"/>
                <a:gd name="connsiteY0" fmla="*/ 39368 h 57829"/>
                <a:gd name="connsiteX1" fmla="*/ 92665 w 101928"/>
                <a:gd name="connsiteY1" fmla="*/ 11383 h 57829"/>
                <a:gd name="connsiteX2" fmla="*/ 92004 w 101928"/>
                <a:gd name="connsiteY2" fmla="*/ 3116 h 57829"/>
                <a:gd name="connsiteX3" fmla="*/ 29544 w 101928"/>
                <a:gd name="connsiteY3" fmla="*/ 22006 h 57829"/>
                <a:gd name="connsiteX4" fmla="*/ 9331 w 101928"/>
                <a:gd name="connsiteY4" fmla="*/ 53215 h 57829"/>
                <a:gd name="connsiteX5" fmla="*/ 69227 w 101928"/>
                <a:gd name="connsiteY5" fmla="*/ 39368 h 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28" h="57829">
                  <a:moveTo>
                    <a:pt x="69227" y="39368"/>
                  </a:moveTo>
                  <a:cubicBezTo>
                    <a:pt x="67946" y="32175"/>
                    <a:pt x="77495" y="17211"/>
                    <a:pt x="92665" y="11383"/>
                  </a:cubicBezTo>
                  <a:cubicBezTo>
                    <a:pt x="107835" y="5555"/>
                    <a:pt x="101759" y="-5565"/>
                    <a:pt x="92004" y="3116"/>
                  </a:cubicBezTo>
                  <a:cubicBezTo>
                    <a:pt x="82248" y="11796"/>
                    <a:pt x="58935" y="20642"/>
                    <a:pt x="29544" y="22006"/>
                  </a:cubicBezTo>
                  <a:cubicBezTo>
                    <a:pt x="154" y="23370"/>
                    <a:pt x="-8898" y="42674"/>
                    <a:pt x="9331" y="53215"/>
                  </a:cubicBezTo>
                  <a:cubicBezTo>
                    <a:pt x="32768" y="66691"/>
                    <a:pt x="70508" y="46519"/>
                    <a:pt x="69227" y="39368"/>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58" name="Freeform: Shape 557">
              <a:extLst>
                <a:ext uri="{FF2B5EF4-FFF2-40B4-BE49-F238E27FC236}">
                  <a16:creationId xmlns:a16="http://schemas.microsoft.com/office/drawing/2014/main" id="{168235FA-0F29-4FAD-B3FE-C6C54AB931D6}"/>
                </a:ext>
              </a:extLst>
            </p:cNvPr>
            <p:cNvSpPr/>
            <p:nvPr/>
          </p:nvSpPr>
          <p:spPr>
            <a:xfrm>
              <a:off x="2588387" y="1516232"/>
              <a:ext cx="338223" cy="164644"/>
            </a:xfrm>
            <a:custGeom>
              <a:avLst/>
              <a:gdLst>
                <a:gd name="connsiteX0" fmla="*/ 286827 w 338223"/>
                <a:gd name="connsiteY0" fmla="*/ 119433 h 164644"/>
                <a:gd name="connsiteX1" fmla="*/ 312332 w 338223"/>
                <a:gd name="connsiteY1" fmla="*/ 99137 h 164644"/>
                <a:gd name="connsiteX2" fmla="*/ 336927 w 338223"/>
                <a:gd name="connsiteY2" fmla="*/ 75534 h 164644"/>
                <a:gd name="connsiteX3" fmla="*/ 320392 w 338223"/>
                <a:gd name="connsiteY3" fmla="*/ 49078 h 164644"/>
                <a:gd name="connsiteX4" fmla="*/ 302907 w 338223"/>
                <a:gd name="connsiteY4" fmla="*/ 33494 h 164644"/>
                <a:gd name="connsiteX5" fmla="*/ 297244 w 338223"/>
                <a:gd name="connsiteY5" fmla="*/ 13653 h 164644"/>
                <a:gd name="connsiteX6" fmla="*/ 275501 w 338223"/>
                <a:gd name="connsiteY6" fmla="*/ 15059 h 164644"/>
                <a:gd name="connsiteX7" fmla="*/ 244830 w 338223"/>
                <a:gd name="connsiteY7" fmla="*/ 384 h 164644"/>
                <a:gd name="connsiteX8" fmla="*/ 241027 w 338223"/>
                <a:gd name="connsiteY8" fmla="*/ 19771 h 164644"/>
                <a:gd name="connsiteX9" fmla="*/ 222136 w 338223"/>
                <a:gd name="connsiteY9" fmla="*/ 21218 h 164644"/>
                <a:gd name="connsiteX10" fmla="*/ 209363 w 338223"/>
                <a:gd name="connsiteY10" fmla="*/ 21672 h 164644"/>
                <a:gd name="connsiteX11" fmla="*/ 190927 w 338223"/>
                <a:gd name="connsiteY11" fmla="*/ 24483 h 164644"/>
                <a:gd name="connsiteX12" fmla="*/ 174393 w 338223"/>
                <a:gd name="connsiteY12" fmla="*/ 18820 h 164644"/>
                <a:gd name="connsiteX13" fmla="*/ 153146 w 338223"/>
                <a:gd name="connsiteY13" fmla="*/ 33494 h 164644"/>
                <a:gd name="connsiteX14" fmla="*/ 140414 w 338223"/>
                <a:gd name="connsiteY14" fmla="*/ 26881 h 164644"/>
                <a:gd name="connsiteX15" fmla="*/ 125740 w 338223"/>
                <a:gd name="connsiteY15" fmla="*/ 36801 h 164644"/>
                <a:gd name="connsiteX16" fmla="*/ 121606 w 338223"/>
                <a:gd name="connsiteY16" fmla="*/ 51435 h 164644"/>
                <a:gd name="connsiteX17" fmla="*/ 100938 w 338223"/>
                <a:gd name="connsiteY17" fmla="*/ 60900 h 164644"/>
                <a:gd name="connsiteX18" fmla="*/ 92423 w 338223"/>
                <a:gd name="connsiteY18" fmla="*/ 35355 h 164644"/>
                <a:gd name="connsiteX19" fmla="*/ 43770 w 338223"/>
                <a:gd name="connsiteY19" fmla="*/ 3236 h 164644"/>
                <a:gd name="connsiteX20" fmla="*/ 48482 w 338223"/>
                <a:gd name="connsiteY20" fmla="*/ 21218 h 164644"/>
                <a:gd name="connsiteX21" fmla="*/ 36660 w 338223"/>
                <a:gd name="connsiteY21" fmla="*/ 20226 h 164644"/>
                <a:gd name="connsiteX22" fmla="*/ 15992 w 338223"/>
                <a:gd name="connsiteY22" fmla="*/ 28286 h 164644"/>
                <a:gd name="connsiteX23" fmla="*/ -46 w 338223"/>
                <a:gd name="connsiteY23" fmla="*/ 49533 h 164644"/>
                <a:gd name="connsiteX24" fmla="*/ 30625 w 338223"/>
                <a:gd name="connsiteY24" fmla="*/ 57098 h 164644"/>
                <a:gd name="connsiteX25" fmla="*/ 69398 w 338223"/>
                <a:gd name="connsiteY25" fmla="*/ 57098 h 164644"/>
                <a:gd name="connsiteX26" fmla="*/ 63239 w 338223"/>
                <a:gd name="connsiteY26" fmla="*/ 72681 h 164644"/>
                <a:gd name="connsiteX27" fmla="*/ 46705 w 338223"/>
                <a:gd name="connsiteY27" fmla="*/ 81651 h 164644"/>
                <a:gd name="connsiteX28" fmla="*/ 10329 w 338223"/>
                <a:gd name="connsiteY28" fmla="*/ 91572 h 164644"/>
                <a:gd name="connsiteX29" fmla="*/ 56625 w 338223"/>
                <a:gd name="connsiteY29" fmla="*/ 92523 h 164644"/>
                <a:gd name="connsiteX30" fmla="*/ 67993 w 338223"/>
                <a:gd name="connsiteY30" fmla="*/ 104345 h 164644"/>
                <a:gd name="connsiteX31" fmla="*/ 77418 w 338223"/>
                <a:gd name="connsiteY31" fmla="*/ 115175 h 164644"/>
                <a:gd name="connsiteX32" fmla="*/ 66546 w 338223"/>
                <a:gd name="connsiteY32" fmla="*/ 129849 h 164644"/>
                <a:gd name="connsiteX33" fmla="*/ 50466 w 338223"/>
                <a:gd name="connsiteY33" fmla="*/ 140225 h 164644"/>
                <a:gd name="connsiteX34" fmla="*/ 91100 w 338223"/>
                <a:gd name="connsiteY34" fmla="*/ 138819 h 164644"/>
                <a:gd name="connsiteX35" fmla="*/ 149219 w 338223"/>
                <a:gd name="connsiteY35" fmla="*/ 161968 h 164644"/>
                <a:gd name="connsiteX36" fmla="*/ 204485 w 338223"/>
                <a:gd name="connsiteY36" fmla="*/ 149236 h 164644"/>
                <a:gd name="connsiteX37" fmla="*/ 244168 w 338223"/>
                <a:gd name="connsiteY37" fmla="*/ 136009 h 164644"/>
                <a:gd name="connsiteX38" fmla="*/ 286827 w 338223"/>
                <a:gd name="connsiteY38" fmla="*/ 119433 h 16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8223" h="164644">
                  <a:moveTo>
                    <a:pt x="286827" y="119433"/>
                  </a:moveTo>
                  <a:cubicBezTo>
                    <a:pt x="305263" y="118523"/>
                    <a:pt x="304809" y="98186"/>
                    <a:pt x="312332" y="99137"/>
                  </a:cubicBezTo>
                  <a:cubicBezTo>
                    <a:pt x="319855" y="100087"/>
                    <a:pt x="332173" y="84958"/>
                    <a:pt x="336927" y="75534"/>
                  </a:cubicBezTo>
                  <a:cubicBezTo>
                    <a:pt x="341681" y="66109"/>
                    <a:pt x="331719" y="49078"/>
                    <a:pt x="320392" y="49078"/>
                  </a:cubicBezTo>
                  <a:cubicBezTo>
                    <a:pt x="309066" y="49078"/>
                    <a:pt x="300551" y="40067"/>
                    <a:pt x="302907" y="33494"/>
                  </a:cubicBezTo>
                  <a:cubicBezTo>
                    <a:pt x="305263" y="26922"/>
                    <a:pt x="296748" y="18365"/>
                    <a:pt x="297244" y="13653"/>
                  </a:cubicBezTo>
                  <a:cubicBezTo>
                    <a:pt x="297740" y="8941"/>
                    <a:pt x="283066" y="13157"/>
                    <a:pt x="275501" y="15059"/>
                  </a:cubicBezTo>
                  <a:cubicBezTo>
                    <a:pt x="267937" y="16960"/>
                    <a:pt x="251898" y="-3377"/>
                    <a:pt x="244830" y="384"/>
                  </a:cubicBezTo>
                  <a:cubicBezTo>
                    <a:pt x="237761" y="4146"/>
                    <a:pt x="242887" y="14108"/>
                    <a:pt x="241027" y="19771"/>
                  </a:cubicBezTo>
                  <a:cubicBezTo>
                    <a:pt x="239167" y="25434"/>
                    <a:pt x="222136" y="14562"/>
                    <a:pt x="222136" y="21218"/>
                  </a:cubicBezTo>
                  <a:cubicBezTo>
                    <a:pt x="222136" y="27873"/>
                    <a:pt x="215068" y="28741"/>
                    <a:pt x="209363" y="21672"/>
                  </a:cubicBezTo>
                  <a:cubicBezTo>
                    <a:pt x="203659" y="14604"/>
                    <a:pt x="190472" y="18820"/>
                    <a:pt x="190927" y="24483"/>
                  </a:cubicBezTo>
                  <a:cubicBezTo>
                    <a:pt x="191382" y="30146"/>
                    <a:pt x="185264" y="25434"/>
                    <a:pt x="174393" y="18820"/>
                  </a:cubicBezTo>
                  <a:cubicBezTo>
                    <a:pt x="163521" y="12206"/>
                    <a:pt x="152195" y="26385"/>
                    <a:pt x="153146" y="33494"/>
                  </a:cubicBezTo>
                  <a:cubicBezTo>
                    <a:pt x="154096" y="40604"/>
                    <a:pt x="149384" y="42464"/>
                    <a:pt x="140414" y="26881"/>
                  </a:cubicBezTo>
                  <a:cubicBezTo>
                    <a:pt x="131444" y="11297"/>
                    <a:pt x="121027" y="28286"/>
                    <a:pt x="125740" y="36801"/>
                  </a:cubicBezTo>
                  <a:cubicBezTo>
                    <a:pt x="130452" y="45317"/>
                    <a:pt x="128592" y="55651"/>
                    <a:pt x="121606" y="51435"/>
                  </a:cubicBezTo>
                  <a:cubicBezTo>
                    <a:pt x="114620" y="47218"/>
                    <a:pt x="105072" y="54245"/>
                    <a:pt x="100938" y="60900"/>
                  </a:cubicBezTo>
                  <a:cubicBezTo>
                    <a:pt x="96804" y="67556"/>
                    <a:pt x="81551" y="41514"/>
                    <a:pt x="92423" y="35355"/>
                  </a:cubicBezTo>
                  <a:cubicBezTo>
                    <a:pt x="103294" y="29196"/>
                    <a:pt x="57948" y="3236"/>
                    <a:pt x="43770" y="3236"/>
                  </a:cubicBezTo>
                  <a:cubicBezTo>
                    <a:pt x="29592" y="3236"/>
                    <a:pt x="39016" y="13653"/>
                    <a:pt x="48482" y="21218"/>
                  </a:cubicBezTo>
                  <a:cubicBezTo>
                    <a:pt x="57948" y="28782"/>
                    <a:pt x="41869" y="26881"/>
                    <a:pt x="36660" y="20226"/>
                  </a:cubicBezTo>
                  <a:cubicBezTo>
                    <a:pt x="31452" y="13570"/>
                    <a:pt x="21531" y="18820"/>
                    <a:pt x="15992" y="28286"/>
                  </a:cubicBezTo>
                  <a:cubicBezTo>
                    <a:pt x="10453" y="37752"/>
                    <a:pt x="863" y="42919"/>
                    <a:pt x="-46" y="49533"/>
                  </a:cubicBezTo>
                  <a:cubicBezTo>
                    <a:pt x="-956" y="56147"/>
                    <a:pt x="15992" y="63257"/>
                    <a:pt x="30625" y="57098"/>
                  </a:cubicBezTo>
                  <a:cubicBezTo>
                    <a:pt x="45258" y="50938"/>
                    <a:pt x="61834" y="49988"/>
                    <a:pt x="69398" y="57098"/>
                  </a:cubicBezTo>
                  <a:cubicBezTo>
                    <a:pt x="76963" y="64207"/>
                    <a:pt x="55675" y="67018"/>
                    <a:pt x="63239" y="72681"/>
                  </a:cubicBezTo>
                  <a:cubicBezTo>
                    <a:pt x="70804" y="78344"/>
                    <a:pt x="64686" y="83098"/>
                    <a:pt x="46705" y="81651"/>
                  </a:cubicBezTo>
                  <a:cubicBezTo>
                    <a:pt x="28723" y="80205"/>
                    <a:pt x="7022" y="85454"/>
                    <a:pt x="10329" y="91572"/>
                  </a:cubicBezTo>
                  <a:cubicBezTo>
                    <a:pt x="13636" y="97690"/>
                    <a:pt x="56171" y="86405"/>
                    <a:pt x="56625" y="92523"/>
                  </a:cubicBezTo>
                  <a:cubicBezTo>
                    <a:pt x="57080" y="98640"/>
                    <a:pt x="56625" y="109057"/>
                    <a:pt x="67993" y="104345"/>
                  </a:cubicBezTo>
                  <a:cubicBezTo>
                    <a:pt x="79360" y="99633"/>
                    <a:pt x="71755" y="112860"/>
                    <a:pt x="77418" y="115175"/>
                  </a:cubicBezTo>
                  <a:cubicBezTo>
                    <a:pt x="83081" y="117490"/>
                    <a:pt x="81551" y="128899"/>
                    <a:pt x="66546" y="129849"/>
                  </a:cubicBezTo>
                  <a:cubicBezTo>
                    <a:pt x="51541" y="130800"/>
                    <a:pt x="44059" y="133983"/>
                    <a:pt x="50466" y="140225"/>
                  </a:cubicBezTo>
                  <a:cubicBezTo>
                    <a:pt x="58734" y="148492"/>
                    <a:pt x="75268" y="142622"/>
                    <a:pt x="91100" y="138819"/>
                  </a:cubicBezTo>
                  <a:cubicBezTo>
                    <a:pt x="106932" y="135017"/>
                    <a:pt x="130328" y="154403"/>
                    <a:pt x="149219" y="161968"/>
                  </a:cubicBezTo>
                  <a:cubicBezTo>
                    <a:pt x="168110" y="169532"/>
                    <a:pt x="200724" y="159116"/>
                    <a:pt x="204485" y="149236"/>
                  </a:cubicBezTo>
                  <a:cubicBezTo>
                    <a:pt x="208247" y="139357"/>
                    <a:pt x="233793" y="143077"/>
                    <a:pt x="244168" y="136009"/>
                  </a:cubicBezTo>
                  <a:cubicBezTo>
                    <a:pt x="256569" y="126621"/>
                    <a:pt x="271343" y="120879"/>
                    <a:pt x="286827" y="119433"/>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59" name="Freeform: Shape 558">
              <a:extLst>
                <a:ext uri="{FF2B5EF4-FFF2-40B4-BE49-F238E27FC236}">
                  <a16:creationId xmlns:a16="http://schemas.microsoft.com/office/drawing/2014/main" id="{4356D8B9-4687-46B8-ADED-B8EFBB818CB4}"/>
                </a:ext>
              </a:extLst>
            </p:cNvPr>
            <p:cNvSpPr/>
            <p:nvPr/>
          </p:nvSpPr>
          <p:spPr>
            <a:xfrm>
              <a:off x="2756017" y="2033909"/>
              <a:ext cx="185427" cy="218449"/>
            </a:xfrm>
            <a:custGeom>
              <a:avLst/>
              <a:gdLst>
                <a:gd name="connsiteX0" fmla="*/ 173803 w 185427"/>
                <a:gd name="connsiteY0" fmla="*/ 67326 h 218449"/>
                <a:gd name="connsiteX1" fmla="*/ 159252 w 185427"/>
                <a:gd name="connsiteY1" fmla="*/ 54098 h 218449"/>
                <a:gd name="connsiteX2" fmla="*/ 133665 w 185427"/>
                <a:gd name="connsiteY2" fmla="*/ 61993 h 218449"/>
                <a:gd name="connsiteX3" fmla="*/ 106135 w 185427"/>
                <a:gd name="connsiteY3" fmla="*/ 56124 h 218449"/>
                <a:gd name="connsiteX4" fmla="*/ 115973 w 185427"/>
                <a:gd name="connsiteY4" fmla="*/ 30495 h 218449"/>
                <a:gd name="connsiteX5" fmla="*/ 127961 w 185427"/>
                <a:gd name="connsiteY5" fmla="*/ 5445 h 218449"/>
                <a:gd name="connsiteX6" fmla="*/ 122504 w 185427"/>
                <a:gd name="connsiteY6" fmla="*/ 4453 h 218449"/>
                <a:gd name="connsiteX7" fmla="*/ 78233 w 185427"/>
                <a:gd name="connsiteY7" fmla="*/ 13589 h 218449"/>
                <a:gd name="connsiteX8" fmla="*/ 98901 w 185427"/>
                <a:gd name="connsiteY8" fmla="*/ 34257 h 218449"/>
                <a:gd name="connsiteX9" fmla="*/ 63104 w 185427"/>
                <a:gd name="connsiteY9" fmla="*/ 52486 h 218449"/>
                <a:gd name="connsiteX10" fmla="*/ 16270 w 185427"/>
                <a:gd name="connsiteY10" fmla="*/ 53106 h 218449"/>
                <a:gd name="connsiteX11" fmla="*/ 21437 w 185427"/>
                <a:gd name="connsiteY11" fmla="*/ 86175 h 218449"/>
                <a:gd name="connsiteX12" fmla="*/ 41609 w 185427"/>
                <a:gd name="connsiteY12" fmla="*/ 117384 h 218449"/>
                <a:gd name="connsiteX13" fmla="*/ 29911 w 185427"/>
                <a:gd name="connsiteY13" fmla="*/ 154587 h 218449"/>
                <a:gd name="connsiteX14" fmla="*/ 604 w 185427"/>
                <a:gd name="connsiteY14" fmla="*/ 183191 h 218449"/>
                <a:gd name="connsiteX15" fmla="*/ 44255 w 185427"/>
                <a:gd name="connsiteY15" fmla="*/ 218369 h 218449"/>
                <a:gd name="connsiteX16" fmla="*/ 120396 w 185427"/>
                <a:gd name="connsiteY16" fmla="*/ 187118 h 218449"/>
                <a:gd name="connsiteX17" fmla="*/ 174381 w 185427"/>
                <a:gd name="connsiteY17" fmla="*/ 176040 h 218449"/>
                <a:gd name="connsiteX18" fmla="*/ 174381 w 185427"/>
                <a:gd name="connsiteY18" fmla="*/ 73898 h 218449"/>
                <a:gd name="connsiteX19" fmla="*/ 173803 w 185427"/>
                <a:gd name="connsiteY19" fmla="*/ 67326 h 21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427" h="218449">
                  <a:moveTo>
                    <a:pt x="173803" y="67326"/>
                  </a:moveTo>
                  <a:cubicBezTo>
                    <a:pt x="168474" y="63469"/>
                    <a:pt x="163597" y="59034"/>
                    <a:pt x="159252" y="54098"/>
                  </a:cubicBezTo>
                  <a:cubicBezTo>
                    <a:pt x="142511" y="34463"/>
                    <a:pt x="135608" y="50171"/>
                    <a:pt x="133665" y="61993"/>
                  </a:cubicBezTo>
                  <a:cubicBezTo>
                    <a:pt x="131722" y="73816"/>
                    <a:pt x="115973" y="57860"/>
                    <a:pt x="106135" y="56124"/>
                  </a:cubicBezTo>
                  <a:cubicBezTo>
                    <a:pt x="96297" y="54388"/>
                    <a:pt x="109070" y="35456"/>
                    <a:pt x="115973" y="30495"/>
                  </a:cubicBezTo>
                  <a:cubicBezTo>
                    <a:pt x="120603" y="27230"/>
                    <a:pt x="125108" y="18094"/>
                    <a:pt x="127961" y="5445"/>
                  </a:cubicBezTo>
                  <a:cubicBezTo>
                    <a:pt x="126096" y="5466"/>
                    <a:pt x="124245" y="5127"/>
                    <a:pt x="122504" y="4453"/>
                  </a:cubicBezTo>
                  <a:cubicBezTo>
                    <a:pt x="104275" y="-2656"/>
                    <a:pt x="78894" y="-2656"/>
                    <a:pt x="78233" y="13589"/>
                  </a:cubicBezTo>
                  <a:cubicBezTo>
                    <a:pt x="77572" y="29834"/>
                    <a:pt x="98405" y="24005"/>
                    <a:pt x="98901" y="34257"/>
                  </a:cubicBezTo>
                  <a:cubicBezTo>
                    <a:pt x="99397" y="44508"/>
                    <a:pt x="78233" y="42028"/>
                    <a:pt x="63104" y="52486"/>
                  </a:cubicBezTo>
                  <a:cubicBezTo>
                    <a:pt x="47975" y="62944"/>
                    <a:pt x="31854" y="45335"/>
                    <a:pt x="16270" y="53106"/>
                  </a:cubicBezTo>
                  <a:cubicBezTo>
                    <a:pt x="686" y="60877"/>
                    <a:pt x="33177" y="70054"/>
                    <a:pt x="21437" y="86175"/>
                  </a:cubicBezTo>
                  <a:cubicBezTo>
                    <a:pt x="9698" y="102296"/>
                    <a:pt x="22098" y="101759"/>
                    <a:pt x="41609" y="117384"/>
                  </a:cubicBezTo>
                  <a:cubicBezTo>
                    <a:pt x="61120" y="133009"/>
                    <a:pt x="29911" y="136936"/>
                    <a:pt x="29911" y="154587"/>
                  </a:cubicBezTo>
                  <a:cubicBezTo>
                    <a:pt x="29911" y="172237"/>
                    <a:pt x="5853" y="171493"/>
                    <a:pt x="604" y="183191"/>
                  </a:cubicBezTo>
                  <a:cubicBezTo>
                    <a:pt x="-4646" y="194890"/>
                    <a:pt x="21272" y="218369"/>
                    <a:pt x="44255" y="218369"/>
                  </a:cubicBezTo>
                  <a:cubicBezTo>
                    <a:pt x="60500" y="218369"/>
                    <a:pt x="98240" y="207911"/>
                    <a:pt x="120396" y="187118"/>
                  </a:cubicBezTo>
                  <a:cubicBezTo>
                    <a:pt x="142552" y="166326"/>
                    <a:pt x="154209" y="186416"/>
                    <a:pt x="174381" y="176040"/>
                  </a:cubicBezTo>
                  <a:cubicBezTo>
                    <a:pt x="194554" y="165665"/>
                    <a:pt x="182194" y="89523"/>
                    <a:pt x="174381" y="73898"/>
                  </a:cubicBezTo>
                  <a:cubicBezTo>
                    <a:pt x="173344" y="71865"/>
                    <a:pt x="173137" y="69508"/>
                    <a:pt x="173803" y="67326"/>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60" name="Freeform: Shape 559">
              <a:extLst>
                <a:ext uri="{FF2B5EF4-FFF2-40B4-BE49-F238E27FC236}">
                  <a16:creationId xmlns:a16="http://schemas.microsoft.com/office/drawing/2014/main" id="{0610A8D0-1228-45EC-86D7-8E89E1FEF7A8}"/>
                </a:ext>
              </a:extLst>
            </p:cNvPr>
            <p:cNvSpPr/>
            <p:nvPr/>
          </p:nvSpPr>
          <p:spPr>
            <a:xfrm>
              <a:off x="2858727" y="1675188"/>
              <a:ext cx="436492" cy="667927"/>
            </a:xfrm>
            <a:custGeom>
              <a:avLst/>
              <a:gdLst>
                <a:gd name="connsiteX0" fmla="*/ 304105 w 436492"/>
                <a:gd name="connsiteY0" fmla="*/ 284 h 667927"/>
                <a:gd name="connsiteX1" fmla="*/ 296954 w 436492"/>
                <a:gd name="connsiteY1" fmla="*/ 49060 h 667927"/>
                <a:gd name="connsiteX2" fmla="*/ 304105 w 436492"/>
                <a:gd name="connsiteY2" fmla="*/ 284 h 667927"/>
                <a:gd name="connsiteX3" fmla="*/ 436381 w 436492"/>
                <a:gd name="connsiteY3" fmla="*/ 516987 h 667927"/>
                <a:gd name="connsiteX4" fmla="*/ 390167 w 436492"/>
                <a:gd name="connsiteY4" fmla="*/ 494211 h 667927"/>
                <a:gd name="connsiteX5" fmla="*/ 368672 w 436492"/>
                <a:gd name="connsiteY5" fmla="*/ 491648 h 667927"/>
                <a:gd name="connsiteX6" fmla="*/ 368052 w 436492"/>
                <a:gd name="connsiteY6" fmla="*/ 467549 h 667927"/>
                <a:gd name="connsiteX7" fmla="*/ 353750 w 436492"/>
                <a:gd name="connsiteY7" fmla="*/ 443450 h 667927"/>
                <a:gd name="connsiteX8" fmla="*/ 320681 w 436492"/>
                <a:gd name="connsiteY8" fmla="*/ 390085 h 667927"/>
                <a:gd name="connsiteX9" fmla="*/ 291414 w 436492"/>
                <a:gd name="connsiteY9" fmla="*/ 336720 h 667927"/>
                <a:gd name="connsiteX10" fmla="*/ 262148 w 436492"/>
                <a:gd name="connsiteY10" fmla="*/ 314605 h 667927"/>
                <a:gd name="connsiteX11" fmla="*/ 222424 w 436492"/>
                <a:gd name="connsiteY11" fmla="*/ 308115 h 667927"/>
                <a:gd name="connsiteX12" fmla="*/ 238049 w 436492"/>
                <a:gd name="connsiteY12" fmla="*/ 279469 h 667927"/>
                <a:gd name="connsiteX13" fmla="*/ 271904 w 436492"/>
                <a:gd name="connsiteY13" fmla="*/ 202666 h 667927"/>
                <a:gd name="connsiteX14" fmla="*/ 190223 w 436492"/>
                <a:gd name="connsiteY14" fmla="*/ 198698 h 667927"/>
                <a:gd name="connsiteX15" fmla="*/ 175218 w 436492"/>
                <a:gd name="connsiteY15" fmla="*/ 184396 h 667927"/>
                <a:gd name="connsiteX16" fmla="*/ 208287 w 436492"/>
                <a:gd name="connsiteY16" fmla="*/ 147937 h 667927"/>
                <a:gd name="connsiteX17" fmla="*/ 214818 w 436492"/>
                <a:gd name="connsiteY17" fmla="*/ 121936 h 667927"/>
                <a:gd name="connsiteX18" fmla="*/ 195307 w 436492"/>
                <a:gd name="connsiteY18" fmla="*/ 139504 h 667927"/>
                <a:gd name="connsiteX19" fmla="*/ 147771 w 436492"/>
                <a:gd name="connsiteY19" fmla="*/ 140166 h 667927"/>
                <a:gd name="connsiteX20" fmla="*/ 120448 w 436492"/>
                <a:gd name="connsiteY20" fmla="*/ 177368 h 667927"/>
                <a:gd name="connsiteX21" fmla="*/ 100896 w 436492"/>
                <a:gd name="connsiteY21" fmla="*/ 207296 h 667927"/>
                <a:gd name="connsiteX22" fmla="*/ 89859 w 436492"/>
                <a:gd name="connsiteY22" fmla="*/ 219697 h 667927"/>
                <a:gd name="connsiteX23" fmla="*/ 63197 w 436492"/>
                <a:gd name="connsiteY23" fmla="*/ 209941 h 667927"/>
                <a:gd name="connsiteX24" fmla="*/ 95067 w 436492"/>
                <a:gd name="connsiteY24" fmla="*/ 235983 h 667927"/>
                <a:gd name="connsiteX25" fmla="*/ 78822 w 436492"/>
                <a:gd name="connsiteY25" fmla="*/ 268515 h 667927"/>
                <a:gd name="connsiteX26" fmla="*/ 102218 w 436492"/>
                <a:gd name="connsiteY26" fmla="*/ 291953 h 667927"/>
                <a:gd name="connsiteX27" fmla="*/ 65760 w 436492"/>
                <a:gd name="connsiteY27" fmla="*/ 319235 h 667927"/>
                <a:gd name="connsiteX28" fmla="*/ 97010 w 436492"/>
                <a:gd name="connsiteY28" fmla="*/ 308239 h 667927"/>
                <a:gd name="connsiteX29" fmla="*/ 115239 w 436492"/>
                <a:gd name="connsiteY29" fmla="*/ 334901 h 667927"/>
                <a:gd name="connsiteX30" fmla="*/ 140620 w 436492"/>
                <a:gd name="connsiteY30" fmla="*/ 300385 h 667927"/>
                <a:gd name="connsiteX31" fmla="*/ 143885 w 436492"/>
                <a:gd name="connsiteY31" fmla="*/ 330974 h 667927"/>
                <a:gd name="connsiteX32" fmla="*/ 128260 w 436492"/>
                <a:gd name="connsiteY32" fmla="*/ 375245 h 667927"/>
                <a:gd name="connsiteX33" fmla="*/ 191380 w 436492"/>
                <a:gd name="connsiteY33" fmla="*/ 369417 h 667927"/>
                <a:gd name="connsiteX34" fmla="*/ 203120 w 436492"/>
                <a:gd name="connsiteY34" fmla="*/ 382438 h 667927"/>
                <a:gd name="connsiteX35" fmla="*/ 210313 w 436492"/>
                <a:gd name="connsiteY35" fmla="*/ 409761 h 667927"/>
                <a:gd name="connsiteX36" fmla="*/ 221969 w 436492"/>
                <a:gd name="connsiteY36" fmla="*/ 425965 h 667927"/>
                <a:gd name="connsiteX37" fmla="*/ 218084 w 436492"/>
                <a:gd name="connsiteY37" fmla="*/ 465730 h 667927"/>
                <a:gd name="connsiteX38" fmla="*/ 173193 w 436492"/>
                <a:gd name="connsiteY38" fmla="*/ 467673 h 667927"/>
                <a:gd name="connsiteX39" fmla="*/ 159510 w 436492"/>
                <a:gd name="connsiteY39" fmla="*/ 474824 h 667927"/>
                <a:gd name="connsiteX40" fmla="*/ 146489 w 436492"/>
                <a:gd name="connsiteY40" fmla="*/ 502148 h 667927"/>
                <a:gd name="connsiteX41" fmla="*/ 172490 w 436492"/>
                <a:gd name="connsiteY41" fmla="*/ 519096 h 667927"/>
                <a:gd name="connsiteX42" fmla="*/ 130244 w 436492"/>
                <a:gd name="connsiteY42" fmla="*/ 549023 h 667927"/>
                <a:gd name="connsiteX43" fmla="*/ 147109 w 436492"/>
                <a:gd name="connsiteY43" fmla="*/ 567211 h 667927"/>
                <a:gd name="connsiteX44" fmla="*/ 173193 w 436492"/>
                <a:gd name="connsiteY44" fmla="*/ 573081 h 667927"/>
                <a:gd name="connsiteX45" fmla="*/ 219365 w 436492"/>
                <a:gd name="connsiteY45" fmla="*/ 579571 h 667927"/>
                <a:gd name="connsiteX46" fmla="*/ 223251 w 436492"/>
                <a:gd name="connsiteY46" fmla="*/ 590649 h 667927"/>
                <a:gd name="connsiteX47" fmla="*/ 174474 w 436492"/>
                <a:gd name="connsiteY47" fmla="*/ 597180 h 667927"/>
                <a:gd name="connsiteX48" fmla="*/ 118505 w 436492"/>
                <a:gd name="connsiteY48" fmla="*/ 666170 h 667927"/>
                <a:gd name="connsiteX49" fmla="*/ 151036 w 436492"/>
                <a:gd name="connsiteY49" fmla="*/ 647941 h 667927"/>
                <a:gd name="connsiteX50" fmla="*/ 183609 w 436492"/>
                <a:gd name="connsiteY50" fmla="*/ 654431 h 667927"/>
                <a:gd name="connsiteX51" fmla="*/ 203120 w 436492"/>
                <a:gd name="connsiteY51" fmla="*/ 634920 h 667927"/>
                <a:gd name="connsiteX52" fmla="*/ 234990 w 436492"/>
                <a:gd name="connsiteY52" fmla="*/ 630373 h 667927"/>
                <a:gd name="connsiteX53" fmla="*/ 269506 w 436492"/>
                <a:gd name="connsiteY53" fmla="*/ 620328 h 667927"/>
                <a:gd name="connsiteX54" fmla="*/ 304683 w 436492"/>
                <a:gd name="connsiteY54" fmla="*/ 628595 h 667927"/>
                <a:gd name="connsiteX55" fmla="*/ 354287 w 436492"/>
                <a:gd name="connsiteY55" fmla="*/ 619460 h 667927"/>
                <a:gd name="connsiteX56" fmla="*/ 415465 w 436492"/>
                <a:gd name="connsiteY56" fmla="*/ 594080 h 667927"/>
                <a:gd name="connsiteX57" fmla="*/ 396615 w 436492"/>
                <a:gd name="connsiteY57" fmla="*/ 584986 h 667927"/>
                <a:gd name="connsiteX58" fmla="*/ 399840 w 436492"/>
                <a:gd name="connsiteY58" fmla="*/ 558985 h 667927"/>
                <a:gd name="connsiteX59" fmla="*/ 436215 w 436492"/>
                <a:gd name="connsiteY59" fmla="*/ 516987 h 667927"/>
                <a:gd name="connsiteX60" fmla="*/ 80393 w 436492"/>
                <a:gd name="connsiteY60" fmla="*/ 355776 h 667927"/>
                <a:gd name="connsiteX61" fmla="*/ 25333 w 436492"/>
                <a:gd name="connsiteY61" fmla="*/ 364539 h 667927"/>
                <a:gd name="connsiteX62" fmla="*/ 13345 w 436492"/>
                <a:gd name="connsiteY62" fmla="*/ 389630 h 667927"/>
                <a:gd name="connsiteX63" fmla="*/ 3507 w 436492"/>
                <a:gd name="connsiteY63" fmla="*/ 415217 h 667927"/>
                <a:gd name="connsiteX64" fmla="*/ 31078 w 436492"/>
                <a:gd name="connsiteY64" fmla="*/ 421087 h 667927"/>
                <a:gd name="connsiteX65" fmla="*/ 56624 w 436492"/>
                <a:gd name="connsiteY65" fmla="*/ 413192 h 667927"/>
                <a:gd name="connsiteX66" fmla="*/ 71092 w 436492"/>
                <a:gd name="connsiteY66" fmla="*/ 426048 h 667927"/>
                <a:gd name="connsiteX67" fmla="*/ 105029 w 436492"/>
                <a:gd name="connsiteY67" fmla="*/ 404883 h 667927"/>
                <a:gd name="connsiteX68" fmla="*/ 80227 w 436492"/>
                <a:gd name="connsiteY68" fmla="*/ 355445 h 667927"/>
                <a:gd name="connsiteX69" fmla="*/ 76920 w 436492"/>
                <a:gd name="connsiteY69" fmla="*/ 148846 h 667927"/>
                <a:gd name="connsiteX70" fmla="*/ 55963 w 436492"/>
                <a:gd name="connsiteY70" fmla="*/ 161247 h 667927"/>
                <a:gd name="connsiteX71" fmla="*/ 43562 w 436492"/>
                <a:gd name="connsiteY71" fmla="*/ 189521 h 667927"/>
                <a:gd name="connsiteX72" fmla="*/ 68736 w 436492"/>
                <a:gd name="connsiteY72" fmla="*/ 171871 h 667927"/>
                <a:gd name="connsiteX73" fmla="*/ 76755 w 436492"/>
                <a:gd name="connsiteY73" fmla="*/ 148516 h 6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6492" h="667927">
                  <a:moveTo>
                    <a:pt x="304105" y="284"/>
                  </a:moveTo>
                  <a:cubicBezTo>
                    <a:pt x="287198" y="4872"/>
                    <a:pt x="292117" y="54021"/>
                    <a:pt x="296954" y="49060"/>
                  </a:cubicBezTo>
                  <a:cubicBezTo>
                    <a:pt x="308032" y="37858"/>
                    <a:pt x="321011" y="-4429"/>
                    <a:pt x="304105" y="284"/>
                  </a:cubicBezTo>
                  <a:close/>
                  <a:moveTo>
                    <a:pt x="436381" y="516987"/>
                  </a:moveTo>
                  <a:cubicBezTo>
                    <a:pt x="437704" y="497477"/>
                    <a:pt x="394755" y="483918"/>
                    <a:pt x="390167" y="494211"/>
                  </a:cubicBezTo>
                  <a:cubicBezTo>
                    <a:pt x="385579" y="504504"/>
                    <a:pt x="375864" y="503346"/>
                    <a:pt x="368672" y="491648"/>
                  </a:cubicBezTo>
                  <a:cubicBezTo>
                    <a:pt x="361479" y="479950"/>
                    <a:pt x="375244" y="468831"/>
                    <a:pt x="368052" y="467549"/>
                  </a:cubicBezTo>
                  <a:cubicBezTo>
                    <a:pt x="360859" y="466268"/>
                    <a:pt x="351765" y="449940"/>
                    <a:pt x="353750" y="443450"/>
                  </a:cubicBezTo>
                  <a:cubicBezTo>
                    <a:pt x="355734" y="436960"/>
                    <a:pt x="342630" y="395293"/>
                    <a:pt x="320681" y="390085"/>
                  </a:cubicBezTo>
                  <a:cubicBezTo>
                    <a:pt x="298731" y="384877"/>
                    <a:pt x="295300" y="353626"/>
                    <a:pt x="291414" y="336720"/>
                  </a:cubicBezTo>
                  <a:cubicBezTo>
                    <a:pt x="287529" y="319813"/>
                    <a:pt x="273185" y="328907"/>
                    <a:pt x="262148" y="314605"/>
                  </a:cubicBezTo>
                  <a:cubicBezTo>
                    <a:pt x="251111" y="300302"/>
                    <a:pt x="232179" y="307454"/>
                    <a:pt x="222424" y="308115"/>
                  </a:cubicBezTo>
                  <a:cubicBezTo>
                    <a:pt x="212669" y="308776"/>
                    <a:pt x="222424" y="289844"/>
                    <a:pt x="238049" y="279469"/>
                  </a:cubicBezTo>
                  <a:cubicBezTo>
                    <a:pt x="253674" y="269094"/>
                    <a:pt x="271904" y="213703"/>
                    <a:pt x="271904" y="202666"/>
                  </a:cubicBezTo>
                  <a:cubicBezTo>
                    <a:pt x="271904" y="191629"/>
                    <a:pt x="203368" y="192084"/>
                    <a:pt x="190223" y="198698"/>
                  </a:cubicBezTo>
                  <a:cubicBezTo>
                    <a:pt x="177078" y="205312"/>
                    <a:pt x="164181" y="188984"/>
                    <a:pt x="175218" y="184396"/>
                  </a:cubicBezTo>
                  <a:cubicBezTo>
                    <a:pt x="186255" y="179807"/>
                    <a:pt x="209734" y="157072"/>
                    <a:pt x="208287" y="147937"/>
                  </a:cubicBezTo>
                  <a:cubicBezTo>
                    <a:pt x="206840" y="138802"/>
                    <a:pt x="224574" y="130369"/>
                    <a:pt x="214818" y="121936"/>
                  </a:cubicBezTo>
                  <a:cubicBezTo>
                    <a:pt x="205063" y="113504"/>
                    <a:pt x="203740" y="133015"/>
                    <a:pt x="195307" y="139504"/>
                  </a:cubicBezTo>
                  <a:cubicBezTo>
                    <a:pt x="186875" y="145994"/>
                    <a:pt x="167984" y="144093"/>
                    <a:pt x="147771" y="140166"/>
                  </a:cubicBezTo>
                  <a:cubicBezTo>
                    <a:pt x="127557" y="136239"/>
                    <a:pt x="119786" y="164967"/>
                    <a:pt x="120448" y="177368"/>
                  </a:cubicBezTo>
                  <a:cubicBezTo>
                    <a:pt x="121109" y="189769"/>
                    <a:pt x="97010" y="196920"/>
                    <a:pt x="100896" y="207296"/>
                  </a:cubicBezTo>
                  <a:cubicBezTo>
                    <a:pt x="104781" y="217671"/>
                    <a:pt x="96348" y="225525"/>
                    <a:pt x="89859" y="219697"/>
                  </a:cubicBezTo>
                  <a:cubicBezTo>
                    <a:pt x="83369" y="213868"/>
                    <a:pt x="76218" y="199525"/>
                    <a:pt x="63197" y="209941"/>
                  </a:cubicBezTo>
                  <a:cubicBezTo>
                    <a:pt x="50176" y="220358"/>
                    <a:pt x="78161" y="234040"/>
                    <a:pt x="95067" y="235983"/>
                  </a:cubicBezTo>
                  <a:cubicBezTo>
                    <a:pt x="111974" y="237926"/>
                    <a:pt x="82087" y="250327"/>
                    <a:pt x="78822" y="268515"/>
                  </a:cubicBezTo>
                  <a:cubicBezTo>
                    <a:pt x="75556" y="286703"/>
                    <a:pt x="100896" y="278973"/>
                    <a:pt x="102218" y="291953"/>
                  </a:cubicBezTo>
                  <a:cubicBezTo>
                    <a:pt x="103541" y="304932"/>
                    <a:pt x="65760" y="306916"/>
                    <a:pt x="65760" y="319235"/>
                  </a:cubicBezTo>
                  <a:cubicBezTo>
                    <a:pt x="65760" y="331553"/>
                    <a:pt x="87254" y="313448"/>
                    <a:pt x="97010" y="308239"/>
                  </a:cubicBezTo>
                  <a:cubicBezTo>
                    <a:pt x="106765" y="303031"/>
                    <a:pt x="91843" y="338787"/>
                    <a:pt x="115239" y="334901"/>
                  </a:cubicBezTo>
                  <a:cubicBezTo>
                    <a:pt x="138636" y="331015"/>
                    <a:pt x="132146" y="299104"/>
                    <a:pt x="140620" y="300385"/>
                  </a:cubicBezTo>
                  <a:cubicBezTo>
                    <a:pt x="149094" y="301667"/>
                    <a:pt x="136734" y="317333"/>
                    <a:pt x="143885" y="330974"/>
                  </a:cubicBezTo>
                  <a:cubicBezTo>
                    <a:pt x="151036" y="344615"/>
                    <a:pt x="126979" y="365490"/>
                    <a:pt x="128260" y="375245"/>
                  </a:cubicBezTo>
                  <a:cubicBezTo>
                    <a:pt x="129542" y="385001"/>
                    <a:pt x="176417" y="385001"/>
                    <a:pt x="191380" y="369417"/>
                  </a:cubicBezTo>
                  <a:cubicBezTo>
                    <a:pt x="206344" y="353833"/>
                    <a:pt x="213496" y="370698"/>
                    <a:pt x="203120" y="382438"/>
                  </a:cubicBezTo>
                  <a:cubicBezTo>
                    <a:pt x="192745" y="394177"/>
                    <a:pt x="197250" y="405214"/>
                    <a:pt x="210313" y="409761"/>
                  </a:cubicBezTo>
                  <a:cubicBezTo>
                    <a:pt x="223375" y="414308"/>
                    <a:pt x="227839" y="415589"/>
                    <a:pt x="221969" y="425965"/>
                  </a:cubicBezTo>
                  <a:cubicBezTo>
                    <a:pt x="216100" y="436340"/>
                    <a:pt x="221349" y="455934"/>
                    <a:pt x="218084" y="465730"/>
                  </a:cubicBezTo>
                  <a:cubicBezTo>
                    <a:pt x="214818" y="475527"/>
                    <a:pt x="174474" y="473998"/>
                    <a:pt x="173193" y="467673"/>
                  </a:cubicBezTo>
                  <a:cubicBezTo>
                    <a:pt x="171911" y="461349"/>
                    <a:pt x="154922" y="465730"/>
                    <a:pt x="159510" y="474824"/>
                  </a:cubicBezTo>
                  <a:cubicBezTo>
                    <a:pt x="164099" y="483918"/>
                    <a:pt x="145167" y="493715"/>
                    <a:pt x="146489" y="502148"/>
                  </a:cubicBezTo>
                  <a:cubicBezTo>
                    <a:pt x="147812" y="510580"/>
                    <a:pt x="171870" y="508679"/>
                    <a:pt x="172490" y="519096"/>
                  </a:cubicBezTo>
                  <a:cubicBezTo>
                    <a:pt x="173110" y="529512"/>
                    <a:pt x="154922" y="541831"/>
                    <a:pt x="130244" y="549023"/>
                  </a:cubicBezTo>
                  <a:cubicBezTo>
                    <a:pt x="105567" y="556215"/>
                    <a:pt x="135411" y="575685"/>
                    <a:pt x="147109" y="567211"/>
                  </a:cubicBezTo>
                  <a:cubicBezTo>
                    <a:pt x="158807" y="558737"/>
                    <a:pt x="156245" y="573081"/>
                    <a:pt x="173193" y="573081"/>
                  </a:cubicBezTo>
                  <a:cubicBezTo>
                    <a:pt x="190140" y="573081"/>
                    <a:pt x="200516" y="586722"/>
                    <a:pt x="219365" y="579571"/>
                  </a:cubicBezTo>
                  <a:cubicBezTo>
                    <a:pt x="238215" y="572419"/>
                    <a:pt x="237595" y="579571"/>
                    <a:pt x="223251" y="590649"/>
                  </a:cubicBezTo>
                  <a:cubicBezTo>
                    <a:pt x="208907" y="601727"/>
                    <a:pt x="187495" y="590029"/>
                    <a:pt x="174474" y="597180"/>
                  </a:cubicBezTo>
                  <a:cubicBezTo>
                    <a:pt x="161453" y="604331"/>
                    <a:pt x="108336" y="653976"/>
                    <a:pt x="118505" y="666170"/>
                  </a:cubicBezTo>
                  <a:cubicBezTo>
                    <a:pt x="124375" y="673321"/>
                    <a:pt x="132146" y="655753"/>
                    <a:pt x="151036" y="647941"/>
                  </a:cubicBezTo>
                  <a:cubicBezTo>
                    <a:pt x="169927" y="640128"/>
                    <a:pt x="173151" y="653108"/>
                    <a:pt x="183609" y="654431"/>
                  </a:cubicBezTo>
                  <a:cubicBezTo>
                    <a:pt x="194067" y="655753"/>
                    <a:pt x="194605" y="632936"/>
                    <a:pt x="203120" y="634920"/>
                  </a:cubicBezTo>
                  <a:cubicBezTo>
                    <a:pt x="211635" y="636904"/>
                    <a:pt x="219365" y="627727"/>
                    <a:pt x="234990" y="630373"/>
                  </a:cubicBezTo>
                  <a:cubicBezTo>
                    <a:pt x="247428" y="632502"/>
                    <a:pt x="260152" y="628798"/>
                    <a:pt x="269506" y="620328"/>
                  </a:cubicBezTo>
                  <a:cubicBezTo>
                    <a:pt x="277360" y="613797"/>
                    <a:pt x="298152" y="633308"/>
                    <a:pt x="304683" y="628595"/>
                  </a:cubicBezTo>
                  <a:cubicBezTo>
                    <a:pt x="311215" y="623883"/>
                    <a:pt x="339819" y="618840"/>
                    <a:pt x="354287" y="619460"/>
                  </a:cubicBezTo>
                  <a:cubicBezTo>
                    <a:pt x="368755" y="620080"/>
                    <a:pt x="405668" y="603215"/>
                    <a:pt x="415465" y="594080"/>
                  </a:cubicBezTo>
                  <a:cubicBezTo>
                    <a:pt x="425261" y="584944"/>
                    <a:pt x="409595" y="583043"/>
                    <a:pt x="396615" y="584986"/>
                  </a:cubicBezTo>
                  <a:cubicBezTo>
                    <a:pt x="383636" y="586928"/>
                    <a:pt x="386157" y="572006"/>
                    <a:pt x="399840" y="558985"/>
                  </a:cubicBezTo>
                  <a:cubicBezTo>
                    <a:pt x="413522" y="545964"/>
                    <a:pt x="434851" y="536333"/>
                    <a:pt x="436215" y="516987"/>
                  </a:cubicBezTo>
                  <a:close/>
                  <a:moveTo>
                    <a:pt x="80393" y="355776"/>
                  </a:moveTo>
                  <a:cubicBezTo>
                    <a:pt x="63858" y="339903"/>
                    <a:pt x="42735" y="364787"/>
                    <a:pt x="25333" y="364539"/>
                  </a:cubicBezTo>
                  <a:cubicBezTo>
                    <a:pt x="22522" y="377188"/>
                    <a:pt x="17975" y="386282"/>
                    <a:pt x="13345" y="389630"/>
                  </a:cubicBezTo>
                  <a:cubicBezTo>
                    <a:pt x="6442" y="394549"/>
                    <a:pt x="-6331" y="413192"/>
                    <a:pt x="3507" y="415217"/>
                  </a:cubicBezTo>
                  <a:cubicBezTo>
                    <a:pt x="13345" y="417243"/>
                    <a:pt x="29053" y="432868"/>
                    <a:pt x="31078" y="421087"/>
                  </a:cubicBezTo>
                  <a:cubicBezTo>
                    <a:pt x="33104" y="409306"/>
                    <a:pt x="39883" y="393516"/>
                    <a:pt x="56624" y="413192"/>
                  </a:cubicBezTo>
                  <a:cubicBezTo>
                    <a:pt x="60961" y="417995"/>
                    <a:pt x="65813" y="422302"/>
                    <a:pt x="71092" y="426048"/>
                  </a:cubicBezTo>
                  <a:cubicBezTo>
                    <a:pt x="73779" y="417160"/>
                    <a:pt x="94364" y="415589"/>
                    <a:pt x="105029" y="404883"/>
                  </a:cubicBezTo>
                  <a:cubicBezTo>
                    <a:pt x="117967" y="391904"/>
                    <a:pt x="98457" y="373013"/>
                    <a:pt x="80227" y="355445"/>
                  </a:cubicBezTo>
                  <a:close/>
                  <a:moveTo>
                    <a:pt x="76920" y="148846"/>
                  </a:moveTo>
                  <a:cubicBezTo>
                    <a:pt x="74771" y="144713"/>
                    <a:pt x="64023" y="151409"/>
                    <a:pt x="55963" y="161247"/>
                  </a:cubicBezTo>
                  <a:cubicBezTo>
                    <a:pt x="47902" y="171085"/>
                    <a:pt x="40007" y="186586"/>
                    <a:pt x="43562" y="189521"/>
                  </a:cubicBezTo>
                  <a:cubicBezTo>
                    <a:pt x="47117" y="192456"/>
                    <a:pt x="60675" y="181543"/>
                    <a:pt x="68736" y="171871"/>
                  </a:cubicBezTo>
                  <a:cubicBezTo>
                    <a:pt x="76796" y="162198"/>
                    <a:pt x="80806" y="156287"/>
                    <a:pt x="76755" y="148516"/>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61" name="Freeform: Shape 560">
              <a:extLst>
                <a:ext uri="{FF2B5EF4-FFF2-40B4-BE49-F238E27FC236}">
                  <a16:creationId xmlns:a16="http://schemas.microsoft.com/office/drawing/2014/main" id="{5A9551B3-2B0B-4CE5-B328-A18EF5CC0CB8}"/>
                </a:ext>
              </a:extLst>
            </p:cNvPr>
            <p:cNvSpPr/>
            <p:nvPr/>
          </p:nvSpPr>
          <p:spPr>
            <a:xfrm>
              <a:off x="3571652" y="1870924"/>
              <a:ext cx="203628" cy="194666"/>
            </a:xfrm>
            <a:custGeom>
              <a:avLst/>
              <a:gdLst>
                <a:gd name="connsiteX0" fmla="*/ 202296 w 203628"/>
                <a:gd name="connsiteY0" fmla="*/ 110436 h 194666"/>
                <a:gd name="connsiteX1" fmla="*/ 187332 w 203628"/>
                <a:gd name="connsiteY1" fmla="*/ 120812 h 194666"/>
                <a:gd name="connsiteX2" fmla="*/ 172327 w 203628"/>
                <a:gd name="connsiteY2" fmla="*/ 110436 h 194666"/>
                <a:gd name="connsiteX3" fmla="*/ 143722 w 203628"/>
                <a:gd name="connsiteY3" fmla="*/ 122837 h 194666"/>
                <a:gd name="connsiteX4" fmla="*/ 160588 w 203628"/>
                <a:gd name="connsiteY4" fmla="*/ 163181 h 194666"/>
                <a:gd name="connsiteX5" fmla="*/ 148187 w 203628"/>
                <a:gd name="connsiteY5" fmla="*/ 174921 h 194666"/>
                <a:gd name="connsiteX6" fmla="*/ 159885 w 203628"/>
                <a:gd name="connsiteY6" fmla="*/ 194432 h 194666"/>
                <a:gd name="connsiteX7" fmla="*/ 191755 w 203628"/>
                <a:gd name="connsiteY7" fmla="*/ 157973 h 194666"/>
                <a:gd name="connsiteX8" fmla="*/ 202296 w 203628"/>
                <a:gd name="connsiteY8" fmla="*/ 110436 h 194666"/>
                <a:gd name="connsiteX9" fmla="*/ 103998 w 203628"/>
                <a:gd name="connsiteY9" fmla="*/ 70712 h 194666"/>
                <a:gd name="connsiteX10" fmla="*/ 102676 w 203628"/>
                <a:gd name="connsiteY10" fmla="*/ 40123 h 194666"/>
                <a:gd name="connsiteX11" fmla="*/ 107223 w 203628"/>
                <a:gd name="connsiteY11" fmla="*/ 2383 h 194666"/>
                <a:gd name="connsiteX12" fmla="*/ 75352 w 203628"/>
                <a:gd name="connsiteY12" fmla="*/ 19951 h 194666"/>
                <a:gd name="connsiteX13" fmla="*/ 49311 w 203628"/>
                <a:gd name="connsiteY13" fmla="*/ 33633 h 194666"/>
                <a:gd name="connsiteX14" fmla="*/ 51253 w 203628"/>
                <a:gd name="connsiteY14" fmla="*/ 53144 h 194666"/>
                <a:gd name="connsiteX15" fmla="*/ 25873 w 203628"/>
                <a:gd name="connsiteY15" fmla="*/ 40123 h 194666"/>
                <a:gd name="connsiteX16" fmla="*/ 3758 w 203628"/>
                <a:gd name="connsiteY16" fmla="*/ 71993 h 194666"/>
                <a:gd name="connsiteX17" fmla="*/ 3758 w 203628"/>
                <a:gd name="connsiteY17" fmla="*/ 122134 h 194666"/>
                <a:gd name="connsiteX18" fmla="*/ 20664 w 203628"/>
                <a:gd name="connsiteY18" fmla="*/ 160494 h 194666"/>
                <a:gd name="connsiteX19" fmla="*/ 27402 w 203628"/>
                <a:gd name="connsiteY19" fmla="*/ 180005 h 194666"/>
                <a:gd name="connsiteX20" fmla="*/ 67581 w 203628"/>
                <a:gd name="connsiteY20" fmla="*/ 183932 h 194666"/>
                <a:gd name="connsiteX21" fmla="*/ 83868 w 203628"/>
                <a:gd name="connsiteY21" fmla="*/ 183560 h 194666"/>
                <a:gd name="connsiteX22" fmla="*/ 66258 w 203628"/>
                <a:gd name="connsiteY22" fmla="*/ 159874 h 194666"/>
                <a:gd name="connsiteX23" fmla="*/ 89035 w 203628"/>
                <a:gd name="connsiteY23" fmla="*/ 164421 h 194666"/>
                <a:gd name="connsiteX24" fmla="*/ 120285 w 203628"/>
                <a:gd name="connsiteY24" fmla="*/ 163760 h 194666"/>
                <a:gd name="connsiteX25" fmla="*/ 104660 w 203628"/>
                <a:gd name="connsiteY25" fmla="*/ 136437 h 194666"/>
                <a:gd name="connsiteX26" fmla="*/ 84488 w 203628"/>
                <a:gd name="connsiteY26" fmla="*/ 133833 h 194666"/>
                <a:gd name="connsiteX27" fmla="*/ 96889 w 203628"/>
                <a:gd name="connsiteY27" fmla="*/ 106509 h 194666"/>
                <a:gd name="connsiteX28" fmla="*/ 124873 w 203628"/>
                <a:gd name="connsiteY28" fmla="*/ 91504 h 194666"/>
                <a:gd name="connsiteX29" fmla="*/ 103998 w 203628"/>
                <a:gd name="connsiteY29" fmla="*/ 70547 h 19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3628" h="194666">
                  <a:moveTo>
                    <a:pt x="202296" y="110436"/>
                  </a:moveTo>
                  <a:cubicBezTo>
                    <a:pt x="197088" y="107129"/>
                    <a:pt x="193161" y="119489"/>
                    <a:pt x="187332" y="120812"/>
                  </a:cubicBezTo>
                  <a:cubicBezTo>
                    <a:pt x="181504" y="122134"/>
                    <a:pt x="174932" y="96010"/>
                    <a:pt x="172327" y="110436"/>
                  </a:cubicBezTo>
                  <a:cubicBezTo>
                    <a:pt x="169723" y="124862"/>
                    <a:pt x="156702" y="104525"/>
                    <a:pt x="143722" y="122837"/>
                  </a:cubicBezTo>
                  <a:cubicBezTo>
                    <a:pt x="130743" y="141149"/>
                    <a:pt x="151494" y="157353"/>
                    <a:pt x="160588" y="163181"/>
                  </a:cubicBezTo>
                  <a:cubicBezTo>
                    <a:pt x="169682" y="169010"/>
                    <a:pt x="159968" y="177525"/>
                    <a:pt x="148187" y="174921"/>
                  </a:cubicBezTo>
                  <a:cubicBezTo>
                    <a:pt x="136406" y="172317"/>
                    <a:pt x="143640" y="191827"/>
                    <a:pt x="159885" y="194432"/>
                  </a:cubicBezTo>
                  <a:cubicBezTo>
                    <a:pt x="176130" y="197036"/>
                    <a:pt x="193740" y="165827"/>
                    <a:pt x="191755" y="157973"/>
                  </a:cubicBezTo>
                  <a:cubicBezTo>
                    <a:pt x="189771" y="150119"/>
                    <a:pt x="208455" y="114115"/>
                    <a:pt x="202296" y="110436"/>
                  </a:cubicBezTo>
                  <a:close/>
                  <a:moveTo>
                    <a:pt x="103998" y="70712"/>
                  </a:moveTo>
                  <a:cubicBezTo>
                    <a:pt x="97467" y="67488"/>
                    <a:pt x="94863" y="46613"/>
                    <a:pt x="102676" y="40123"/>
                  </a:cubicBezTo>
                  <a:cubicBezTo>
                    <a:pt x="110488" y="33633"/>
                    <a:pt x="113754" y="8873"/>
                    <a:pt x="107223" y="2383"/>
                  </a:cubicBezTo>
                  <a:cubicBezTo>
                    <a:pt x="100691" y="-4107"/>
                    <a:pt x="77295" y="2383"/>
                    <a:pt x="75352" y="19951"/>
                  </a:cubicBezTo>
                  <a:cubicBezTo>
                    <a:pt x="73410" y="37519"/>
                    <a:pt x="54684" y="29706"/>
                    <a:pt x="49311" y="33633"/>
                  </a:cubicBezTo>
                  <a:cubicBezTo>
                    <a:pt x="43937" y="37560"/>
                    <a:pt x="59727" y="45332"/>
                    <a:pt x="51253" y="53144"/>
                  </a:cubicBezTo>
                  <a:cubicBezTo>
                    <a:pt x="42779" y="60957"/>
                    <a:pt x="39555" y="41405"/>
                    <a:pt x="25873" y="40123"/>
                  </a:cubicBezTo>
                  <a:cubicBezTo>
                    <a:pt x="12190" y="38842"/>
                    <a:pt x="10909" y="60791"/>
                    <a:pt x="3758" y="71993"/>
                  </a:cubicBezTo>
                  <a:cubicBezTo>
                    <a:pt x="-3393" y="83196"/>
                    <a:pt x="1154" y="106509"/>
                    <a:pt x="3758" y="122134"/>
                  </a:cubicBezTo>
                  <a:cubicBezTo>
                    <a:pt x="6362" y="137759"/>
                    <a:pt x="25253" y="147515"/>
                    <a:pt x="20664" y="160494"/>
                  </a:cubicBezTo>
                  <a:cubicBezTo>
                    <a:pt x="18598" y="166571"/>
                    <a:pt x="22855" y="173350"/>
                    <a:pt x="27402" y="180005"/>
                  </a:cubicBezTo>
                  <a:cubicBezTo>
                    <a:pt x="44722" y="180377"/>
                    <a:pt x="60471" y="181617"/>
                    <a:pt x="67581" y="183932"/>
                  </a:cubicBezTo>
                  <a:cubicBezTo>
                    <a:pt x="72988" y="184796"/>
                    <a:pt x="78506" y="184668"/>
                    <a:pt x="83868" y="183560"/>
                  </a:cubicBezTo>
                  <a:cubicBezTo>
                    <a:pt x="78122" y="174218"/>
                    <a:pt x="65308" y="166695"/>
                    <a:pt x="66258" y="159874"/>
                  </a:cubicBezTo>
                  <a:cubicBezTo>
                    <a:pt x="67581" y="150780"/>
                    <a:pt x="79941" y="156609"/>
                    <a:pt x="89035" y="164421"/>
                  </a:cubicBezTo>
                  <a:cubicBezTo>
                    <a:pt x="98129" y="172234"/>
                    <a:pt x="118342" y="173557"/>
                    <a:pt x="120285" y="163760"/>
                  </a:cubicBezTo>
                  <a:cubicBezTo>
                    <a:pt x="121484" y="157766"/>
                    <a:pt x="117019" y="129947"/>
                    <a:pt x="104660" y="136437"/>
                  </a:cubicBezTo>
                  <a:cubicBezTo>
                    <a:pt x="92300" y="142926"/>
                    <a:pt x="89035" y="140364"/>
                    <a:pt x="84488" y="133833"/>
                  </a:cubicBezTo>
                  <a:cubicBezTo>
                    <a:pt x="79941" y="127301"/>
                    <a:pt x="93582" y="116926"/>
                    <a:pt x="96889" y="106509"/>
                  </a:cubicBezTo>
                  <a:cubicBezTo>
                    <a:pt x="100195" y="96092"/>
                    <a:pt x="121690" y="99978"/>
                    <a:pt x="124873" y="91504"/>
                  </a:cubicBezTo>
                  <a:cubicBezTo>
                    <a:pt x="128056" y="83030"/>
                    <a:pt x="110488" y="73812"/>
                    <a:pt x="103998" y="70547"/>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62" name="Freeform: Shape 561">
              <a:extLst>
                <a:ext uri="{FF2B5EF4-FFF2-40B4-BE49-F238E27FC236}">
                  <a16:creationId xmlns:a16="http://schemas.microsoft.com/office/drawing/2014/main" id="{CCE1FFEE-7405-450D-A566-AC27F84766EF}"/>
                </a:ext>
              </a:extLst>
            </p:cNvPr>
            <p:cNvSpPr/>
            <p:nvPr/>
          </p:nvSpPr>
          <p:spPr>
            <a:xfrm>
              <a:off x="3713264" y="1069578"/>
              <a:ext cx="549111" cy="949625"/>
            </a:xfrm>
            <a:custGeom>
              <a:avLst/>
              <a:gdLst>
                <a:gd name="connsiteX0" fmla="*/ 542292 w 549111"/>
                <a:gd name="connsiteY0" fmla="*/ 219316 h 949625"/>
                <a:gd name="connsiteX1" fmla="*/ 534025 w 549111"/>
                <a:gd name="connsiteY1" fmla="*/ 196375 h 949625"/>
                <a:gd name="connsiteX2" fmla="*/ 536174 w 549111"/>
                <a:gd name="connsiteY2" fmla="*/ 158718 h 949625"/>
                <a:gd name="connsiteX3" fmla="*/ 525675 w 549111"/>
                <a:gd name="connsiteY3" fmla="*/ 118993 h 949625"/>
                <a:gd name="connsiteX4" fmla="*/ 523650 w 549111"/>
                <a:gd name="connsiteY4" fmla="*/ 77202 h 949625"/>
                <a:gd name="connsiteX5" fmla="*/ 460777 w 549111"/>
                <a:gd name="connsiteY5" fmla="*/ 39586 h 949625"/>
                <a:gd name="connsiteX6" fmla="*/ 456643 w 549111"/>
                <a:gd name="connsiteY6" fmla="*/ 37519 h 949625"/>
                <a:gd name="connsiteX7" fmla="*/ 454659 w 549111"/>
                <a:gd name="connsiteY7" fmla="*/ 36486 h 949625"/>
                <a:gd name="connsiteX8" fmla="*/ 452510 w 549111"/>
                <a:gd name="connsiteY8" fmla="*/ 35453 h 949625"/>
                <a:gd name="connsiteX9" fmla="*/ 451476 w 549111"/>
                <a:gd name="connsiteY9" fmla="*/ 34874 h 949625"/>
                <a:gd name="connsiteX10" fmla="*/ 448955 w 549111"/>
                <a:gd name="connsiteY10" fmla="*/ 33303 h 949625"/>
                <a:gd name="connsiteX11" fmla="*/ 447219 w 549111"/>
                <a:gd name="connsiteY11" fmla="*/ 32104 h 949625"/>
                <a:gd name="connsiteX12" fmla="*/ 444987 w 549111"/>
                <a:gd name="connsiteY12" fmla="*/ 30575 h 949625"/>
                <a:gd name="connsiteX13" fmla="*/ 443457 w 549111"/>
                <a:gd name="connsiteY13" fmla="*/ 29459 h 949625"/>
                <a:gd name="connsiteX14" fmla="*/ 441432 w 549111"/>
                <a:gd name="connsiteY14" fmla="*/ 27929 h 949625"/>
                <a:gd name="connsiteX15" fmla="*/ 438786 w 549111"/>
                <a:gd name="connsiteY15" fmla="*/ 25821 h 949625"/>
                <a:gd name="connsiteX16" fmla="*/ 436430 w 549111"/>
                <a:gd name="connsiteY16" fmla="*/ 23878 h 949625"/>
                <a:gd name="connsiteX17" fmla="*/ 434156 w 549111"/>
                <a:gd name="connsiteY17" fmla="*/ 21977 h 949625"/>
                <a:gd name="connsiteX18" fmla="*/ 431924 w 549111"/>
                <a:gd name="connsiteY18" fmla="*/ 20034 h 949625"/>
                <a:gd name="connsiteX19" fmla="*/ 429692 w 549111"/>
                <a:gd name="connsiteY19" fmla="*/ 18091 h 949625"/>
                <a:gd name="connsiteX20" fmla="*/ 426757 w 549111"/>
                <a:gd name="connsiteY20" fmla="*/ 15529 h 949625"/>
                <a:gd name="connsiteX21" fmla="*/ 424029 w 549111"/>
                <a:gd name="connsiteY21" fmla="*/ 13255 h 949625"/>
                <a:gd name="connsiteX22" fmla="*/ 421342 w 549111"/>
                <a:gd name="connsiteY22" fmla="*/ 11023 h 949625"/>
                <a:gd name="connsiteX23" fmla="*/ 415679 w 549111"/>
                <a:gd name="connsiteY23" fmla="*/ 6889 h 949625"/>
                <a:gd name="connsiteX24" fmla="*/ 412703 w 549111"/>
                <a:gd name="connsiteY24" fmla="*/ 4822 h 949625"/>
                <a:gd name="connsiteX25" fmla="*/ 410719 w 549111"/>
                <a:gd name="connsiteY25" fmla="*/ 3624 h 949625"/>
                <a:gd name="connsiteX26" fmla="*/ 408404 w 549111"/>
                <a:gd name="connsiteY26" fmla="*/ 2260 h 949625"/>
                <a:gd name="connsiteX27" fmla="*/ 383354 w 549111"/>
                <a:gd name="connsiteY27" fmla="*/ 35701 h 949625"/>
                <a:gd name="connsiteX28" fmla="*/ 354047 w 549111"/>
                <a:gd name="connsiteY28" fmla="*/ 43968 h 949625"/>
                <a:gd name="connsiteX29" fmla="*/ 308039 w 549111"/>
                <a:gd name="connsiteY29" fmla="*/ 35701 h 949625"/>
                <a:gd name="connsiteX30" fmla="*/ 297623 w 549111"/>
                <a:gd name="connsiteY30" fmla="*/ 67075 h 949625"/>
                <a:gd name="connsiteX31" fmla="*/ 264182 w 549111"/>
                <a:gd name="connsiteY31" fmla="*/ 79476 h 949625"/>
                <a:gd name="connsiteX32" fmla="*/ 230699 w 549111"/>
                <a:gd name="connsiteY32" fmla="*/ 104567 h 949625"/>
                <a:gd name="connsiteX33" fmla="*/ 218298 w 549111"/>
                <a:gd name="connsiteY33" fmla="*/ 135941 h 949625"/>
                <a:gd name="connsiteX34" fmla="*/ 207840 w 549111"/>
                <a:gd name="connsiteY34" fmla="*/ 158924 h 949625"/>
                <a:gd name="connsiteX35" fmla="*/ 184816 w 549111"/>
                <a:gd name="connsiteY35" fmla="*/ 192365 h 949625"/>
                <a:gd name="connsiteX36" fmla="*/ 176549 w 549111"/>
                <a:gd name="connsiteY36" fmla="*/ 217498 h 949625"/>
                <a:gd name="connsiteX37" fmla="*/ 143149 w 549111"/>
                <a:gd name="connsiteY37" fmla="*/ 225765 h 949625"/>
                <a:gd name="connsiteX38" fmla="*/ 141041 w 549111"/>
                <a:gd name="connsiteY38" fmla="*/ 265489 h 949625"/>
                <a:gd name="connsiteX39" fmla="*/ 111775 w 549111"/>
                <a:gd name="connsiteY39" fmla="*/ 321954 h 949625"/>
                <a:gd name="connsiteX40" fmla="*/ 122233 w 549111"/>
                <a:gd name="connsiteY40" fmla="*/ 344937 h 949625"/>
                <a:gd name="connsiteX41" fmla="*/ 122233 w 549111"/>
                <a:gd name="connsiteY41" fmla="*/ 370029 h 949625"/>
                <a:gd name="connsiteX42" fmla="*/ 92967 w 549111"/>
                <a:gd name="connsiteY42" fmla="*/ 372137 h 949625"/>
                <a:gd name="connsiteX43" fmla="*/ 49068 w 549111"/>
                <a:gd name="connsiteY43" fmla="*/ 401403 h 949625"/>
                <a:gd name="connsiteX44" fmla="*/ 44934 w 549111"/>
                <a:gd name="connsiteY44" fmla="*/ 445343 h 949625"/>
                <a:gd name="connsiteX45" fmla="*/ 44934 w 549111"/>
                <a:gd name="connsiteY45" fmla="*/ 489242 h 949625"/>
                <a:gd name="connsiteX46" fmla="*/ 42867 w 549111"/>
                <a:gd name="connsiteY46" fmla="*/ 531075 h 949625"/>
                <a:gd name="connsiteX47" fmla="*/ 72133 w 549111"/>
                <a:gd name="connsiteY47" fmla="*/ 562408 h 949625"/>
                <a:gd name="connsiteX48" fmla="*/ 55599 w 549111"/>
                <a:gd name="connsiteY48" fmla="*/ 585391 h 949625"/>
                <a:gd name="connsiteX49" fmla="*/ 57707 w 549111"/>
                <a:gd name="connsiteY49" fmla="*/ 606307 h 949625"/>
                <a:gd name="connsiteX50" fmla="*/ 59774 w 549111"/>
                <a:gd name="connsiteY50" fmla="*/ 648181 h 949625"/>
                <a:gd name="connsiteX51" fmla="*/ 30508 w 549111"/>
                <a:gd name="connsiteY51" fmla="*/ 658556 h 949625"/>
                <a:gd name="connsiteX52" fmla="*/ 24225 w 549111"/>
                <a:gd name="connsiteY52" fmla="*/ 694146 h 949625"/>
                <a:gd name="connsiteX53" fmla="*/ 13766 w 549111"/>
                <a:gd name="connsiteY53" fmla="*/ 723413 h 949625"/>
                <a:gd name="connsiteX54" fmla="*/ 2 w 549111"/>
                <a:gd name="connsiteY54" fmla="*/ 721470 h 949625"/>
                <a:gd name="connsiteX55" fmla="*/ 2 w 549111"/>
                <a:gd name="connsiteY55" fmla="*/ 725603 h 949625"/>
                <a:gd name="connsiteX56" fmla="*/ 19512 w 549111"/>
                <a:gd name="connsiteY56" fmla="*/ 769875 h 949625"/>
                <a:gd name="connsiteX57" fmla="*/ 35137 w 549111"/>
                <a:gd name="connsiteY57" fmla="*/ 815345 h 949625"/>
                <a:gd name="connsiteX58" fmla="*/ 57252 w 549111"/>
                <a:gd name="connsiteY58" fmla="*/ 855069 h 949625"/>
                <a:gd name="connsiteX59" fmla="*/ 66388 w 549111"/>
                <a:gd name="connsiteY59" fmla="*/ 888138 h 949625"/>
                <a:gd name="connsiteX60" fmla="*/ 78789 w 549111"/>
                <a:gd name="connsiteY60" fmla="*/ 908268 h 949625"/>
                <a:gd name="connsiteX61" fmla="*/ 79491 w 549111"/>
                <a:gd name="connsiteY61" fmla="*/ 945471 h 949625"/>
                <a:gd name="connsiteX62" fmla="*/ 113924 w 549111"/>
                <a:gd name="connsiteY62" fmla="*/ 944810 h 949625"/>
                <a:gd name="connsiteX63" fmla="*/ 130211 w 549111"/>
                <a:gd name="connsiteY63" fmla="*/ 918809 h 949625"/>
                <a:gd name="connsiteX64" fmla="*/ 143893 w 549111"/>
                <a:gd name="connsiteY64" fmla="*/ 904466 h 949625"/>
                <a:gd name="connsiteX65" fmla="*/ 180310 w 549111"/>
                <a:gd name="connsiteY65" fmla="*/ 901200 h 949625"/>
                <a:gd name="connsiteX66" fmla="*/ 205691 w 549111"/>
                <a:gd name="connsiteY66" fmla="*/ 881028 h 949625"/>
                <a:gd name="connsiteX67" fmla="*/ 221316 w 549111"/>
                <a:gd name="connsiteY67" fmla="*/ 887518 h 949625"/>
                <a:gd name="connsiteX68" fmla="*/ 246118 w 549111"/>
                <a:gd name="connsiteY68" fmla="*/ 845892 h 949625"/>
                <a:gd name="connsiteX69" fmla="*/ 230492 w 549111"/>
                <a:gd name="connsiteY69" fmla="*/ 848496 h 949625"/>
                <a:gd name="connsiteX70" fmla="*/ 229873 w 549111"/>
                <a:gd name="connsiteY70" fmla="*/ 817907 h 949625"/>
                <a:gd name="connsiteX71" fmla="*/ 237024 w 549111"/>
                <a:gd name="connsiteY71" fmla="*/ 755448 h 949625"/>
                <a:gd name="connsiteX72" fmla="*/ 261825 w 549111"/>
                <a:gd name="connsiteY72" fmla="*/ 728745 h 949625"/>
                <a:gd name="connsiteX73" fmla="*/ 301550 w 549111"/>
                <a:gd name="connsiteY73" fmla="*/ 691542 h 949625"/>
                <a:gd name="connsiteX74" fmla="*/ 327550 w 549111"/>
                <a:gd name="connsiteY74" fmla="*/ 655745 h 949625"/>
                <a:gd name="connsiteX75" fmla="*/ 285925 w 549111"/>
                <a:gd name="connsiteY75" fmla="*/ 609572 h 949625"/>
                <a:gd name="connsiteX76" fmla="*/ 254716 w 549111"/>
                <a:gd name="connsiteY76" fmla="*/ 601098 h 949625"/>
                <a:gd name="connsiteX77" fmla="*/ 249466 w 549111"/>
                <a:gd name="connsiteY77" fmla="*/ 551495 h 949625"/>
                <a:gd name="connsiteX78" fmla="*/ 265711 w 549111"/>
                <a:gd name="connsiteY78" fmla="*/ 508547 h 949625"/>
                <a:gd name="connsiteX79" fmla="*/ 277451 w 549111"/>
                <a:gd name="connsiteY79" fmla="*/ 474692 h 949625"/>
                <a:gd name="connsiteX80" fmla="*/ 298119 w 549111"/>
                <a:gd name="connsiteY80" fmla="*/ 454561 h 949625"/>
                <a:gd name="connsiteX81" fmla="*/ 328708 w 549111"/>
                <a:gd name="connsiteY81" fmla="*/ 420046 h 949625"/>
                <a:gd name="connsiteX82" fmla="*/ 370375 w 549111"/>
                <a:gd name="connsiteY82" fmla="*/ 395988 h 949625"/>
                <a:gd name="connsiteX83" fmla="*/ 438042 w 549111"/>
                <a:gd name="connsiteY83" fmla="*/ 345227 h 949625"/>
                <a:gd name="connsiteX84" fmla="*/ 433495 w 549111"/>
                <a:gd name="connsiteY84" fmla="*/ 302899 h 949625"/>
                <a:gd name="connsiteX85" fmla="*/ 450402 w 549111"/>
                <a:gd name="connsiteY85" fmla="*/ 267101 h 949625"/>
                <a:gd name="connsiteX86" fmla="*/ 479048 w 549111"/>
                <a:gd name="connsiteY86" fmla="*/ 244325 h 949625"/>
                <a:gd name="connsiteX87" fmla="*/ 525220 w 549111"/>
                <a:gd name="connsiteY87" fmla="*/ 239778 h 949625"/>
                <a:gd name="connsiteX88" fmla="*/ 549030 w 549111"/>
                <a:gd name="connsiteY88" fmla="*/ 240811 h 949625"/>
                <a:gd name="connsiteX89" fmla="*/ 542292 w 549111"/>
                <a:gd name="connsiteY89" fmla="*/ 219316 h 94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49111" h="949625">
                  <a:moveTo>
                    <a:pt x="542292" y="219316"/>
                  </a:moveTo>
                  <a:cubicBezTo>
                    <a:pt x="536009" y="213116"/>
                    <a:pt x="523484" y="196375"/>
                    <a:pt x="534025" y="196375"/>
                  </a:cubicBezTo>
                  <a:cubicBezTo>
                    <a:pt x="544566" y="196375"/>
                    <a:pt x="548699" y="165042"/>
                    <a:pt x="536174" y="158718"/>
                  </a:cubicBezTo>
                  <a:cubicBezTo>
                    <a:pt x="523650" y="152393"/>
                    <a:pt x="536174" y="125235"/>
                    <a:pt x="525675" y="118993"/>
                  </a:cubicBezTo>
                  <a:cubicBezTo>
                    <a:pt x="515175" y="112752"/>
                    <a:pt x="521541" y="91794"/>
                    <a:pt x="523650" y="77202"/>
                  </a:cubicBezTo>
                  <a:cubicBezTo>
                    <a:pt x="525758" y="62611"/>
                    <a:pt x="483677" y="50003"/>
                    <a:pt x="460777" y="39586"/>
                  </a:cubicBezTo>
                  <a:cubicBezTo>
                    <a:pt x="459330" y="38925"/>
                    <a:pt x="457966" y="38222"/>
                    <a:pt x="456643" y="37519"/>
                  </a:cubicBezTo>
                  <a:lnTo>
                    <a:pt x="454659" y="36486"/>
                  </a:lnTo>
                  <a:lnTo>
                    <a:pt x="452510" y="35453"/>
                  </a:lnTo>
                  <a:cubicBezTo>
                    <a:pt x="452150" y="35283"/>
                    <a:pt x="451807" y="35093"/>
                    <a:pt x="451476" y="34874"/>
                  </a:cubicBezTo>
                  <a:lnTo>
                    <a:pt x="448955" y="33303"/>
                  </a:lnTo>
                  <a:cubicBezTo>
                    <a:pt x="448376" y="32890"/>
                    <a:pt x="447756" y="32518"/>
                    <a:pt x="447219" y="32104"/>
                  </a:cubicBezTo>
                  <a:lnTo>
                    <a:pt x="444987" y="30575"/>
                  </a:lnTo>
                  <a:lnTo>
                    <a:pt x="443457" y="29459"/>
                  </a:lnTo>
                  <a:lnTo>
                    <a:pt x="441432" y="27929"/>
                  </a:lnTo>
                  <a:lnTo>
                    <a:pt x="438786" y="25821"/>
                  </a:lnTo>
                  <a:lnTo>
                    <a:pt x="436430" y="23878"/>
                  </a:lnTo>
                  <a:lnTo>
                    <a:pt x="434156" y="21977"/>
                  </a:lnTo>
                  <a:lnTo>
                    <a:pt x="431924" y="20034"/>
                  </a:lnTo>
                  <a:lnTo>
                    <a:pt x="429692" y="18091"/>
                  </a:lnTo>
                  <a:lnTo>
                    <a:pt x="426757" y="15529"/>
                  </a:lnTo>
                  <a:lnTo>
                    <a:pt x="424029" y="13255"/>
                  </a:lnTo>
                  <a:lnTo>
                    <a:pt x="421342" y="11023"/>
                  </a:lnTo>
                  <a:cubicBezTo>
                    <a:pt x="419524" y="9535"/>
                    <a:pt x="417622" y="8088"/>
                    <a:pt x="415679" y="6889"/>
                  </a:cubicBezTo>
                  <a:cubicBezTo>
                    <a:pt x="414687" y="6145"/>
                    <a:pt x="413736" y="5484"/>
                    <a:pt x="412703" y="4822"/>
                  </a:cubicBezTo>
                  <a:lnTo>
                    <a:pt x="410719" y="3624"/>
                  </a:lnTo>
                  <a:cubicBezTo>
                    <a:pt x="409979" y="3119"/>
                    <a:pt x="409202" y="2665"/>
                    <a:pt x="408404" y="2260"/>
                  </a:cubicBezTo>
                  <a:cubicBezTo>
                    <a:pt x="389637" y="-8198"/>
                    <a:pt x="383354" y="18794"/>
                    <a:pt x="383354" y="35701"/>
                  </a:cubicBezTo>
                  <a:cubicBezTo>
                    <a:pt x="383354" y="52607"/>
                    <a:pt x="366820" y="54509"/>
                    <a:pt x="354047" y="43968"/>
                  </a:cubicBezTo>
                  <a:cubicBezTo>
                    <a:pt x="341274" y="33427"/>
                    <a:pt x="326889" y="43968"/>
                    <a:pt x="308039" y="35701"/>
                  </a:cubicBezTo>
                  <a:cubicBezTo>
                    <a:pt x="289190" y="27433"/>
                    <a:pt x="297623" y="54509"/>
                    <a:pt x="297623" y="67075"/>
                  </a:cubicBezTo>
                  <a:cubicBezTo>
                    <a:pt x="297623" y="79641"/>
                    <a:pt x="276706" y="79476"/>
                    <a:pt x="264182" y="79476"/>
                  </a:cubicBezTo>
                  <a:cubicBezTo>
                    <a:pt x="251657" y="79476"/>
                    <a:pt x="230699" y="89934"/>
                    <a:pt x="230699" y="104567"/>
                  </a:cubicBezTo>
                  <a:cubicBezTo>
                    <a:pt x="230699" y="119200"/>
                    <a:pt x="211891" y="127550"/>
                    <a:pt x="218298" y="135941"/>
                  </a:cubicBezTo>
                  <a:cubicBezTo>
                    <a:pt x="224706" y="144332"/>
                    <a:pt x="216190" y="152476"/>
                    <a:pt x="207840" y="158924"/>
                  </a:cubicBezTo>
                  <a:cubicBezTo>
                    <a:pt x="199490" y="165373"/>
                    <a:pt x="191306" y="186123"/>
                    <a:pt x="184816" y="192365"/>
                  </a:cubicBezTo>
                  <a:cubicBezTo>
                    <a:pt x="178326" y="198607"/>
                    <a:pt x="188950" y="209106"/>
                    <a:pt x="176549" y="217498"/>
                  </a:cubicBezTo>
                  <a:cubicBezTo>
                    <a:pt x="164148" y="225889"/>
                    <a:pt x="149391" y="219523"/>
                    <a:pt x="143149" y="225765"/>
                  </a:cubicBezTo>
                  <a:cubicBezTo>
                    <a:pt x="136907" y="232007"/>
                    <a:pt x="143149" y="246681"/>
                    <a:pt x="141041" y="265489"/>
                  </a:cubicBezTo>
                  <a:cubicBezTo>
                    <a:pt x="138933" y="284297"/>
                    <a:pt x="124300" y="305213"/>
                    <a:pt x="111775" y="321954"/>
                  </a:cubicBezTo>
                  <a:cubicBezTo>
                    <a:pt x="99250" y="338696"/>
                    <a:pt x="115908" y="342871"/>
                    <a:pt x="122233" y="344937"/>
                  </a:cubicBezTo>
                  <a:cubicBezTo>
                    <a:pt x="128557" y="347004"/>
                    <a:pt x="128516" y="357338"/>
                    <a:pt x="122233" y="370029"/>
                  </a:cubicBezTo>
                  <a:cubicBezTo>
                    <a:pt x="115950" y="382719"/>
                    <a:pt x="101317" y="374162"/>
                    <a:pt x="92967" y="372137"/>
                  </a:cubicBezTo>
                  <a:cubicBezTo>
                    <a:pt x="84617" y="370111"/>
                    <a:pt x="61592" y="380404"/>
                    <a:pt x="49068" y="401403"/>
                  </a:cubicBezTo>
                  <a:cubicBezTo>
                    <a:pt x="36543" y="422402"/>
                    <a:pt x="40800" y="434844"/>
                    <a:pt x="44934" y="445343"/>
                  </a:cubicBezTo>
                  <a:cubicBezTo>
                    <a:pt x="49068" y="455843"/>
                    <a:pt x="34476" y="468326"/>
                    <a:pt x="44934" y="489242"/>
                  </a:cubicBezTo>
                  <a:cubicBezTo>
                    <a:pt x="55392" y="510159"/>
                    <a:pt x="40800" y="514334"/>
                    <a:pt x="42867" y="531075"/>
                  </a:cubicBezTo>
                  <a:cubicBezTo>
                    <a:pt x="44934" y="547816"/>
                    <a:pt x="70025" y="545708"/>
                    <a:pt x="72133" y="562408"/>
                  </a:cubicBezTo>
                  <a:cubicBezTo>
                    <a:pt x="74241" y="579108"/>
                    <a:pt x="63866" y="585391"/>
                    <a:pt x="55599" y="585391"/>
                  </a:cubicBezTo>
                  <a:cubicBezTo>
                    <a:pt x="47331" y="585391"/>
                    <a:pt x="49357" y="602132"/>
                    <a:pt x="57707" y="606307"/>
                  </a:cubicBezTo>
                  <a:cubicBezTo>
                    <a:pt x="66057" y="610482"/>
                    <a:pt x="63949" y="639789"/>
                    <a:pt x="59774" y="648181"/>
                  </a:cubicBezTo>
                  <a:cubicBezTo>
                    <a:pt x="55599" y="656572"/>
                    <a:pt x="28400" y="648181"/>
                    <a:pt x="30508" y="658556"/>
                  </a:cubicBezTo>
                  <a:cubicBezTo>
                    <a:pt x="32616" y="668931"/>
                    <a:pt x="24225" y="685755"/>
                    <a:pt x="24225" y="694146"/>
                  </a:cubicBezTo>
                  <a:cubicBezTo>
                    <a:pt x="24225" y="702538"/>
                    <a:pt x="22158" y="729696"/>
                    <a:pt x="13766" y="723413"/>
                  </a:cubicBezTo>
                  <a:cubicBezTo>
                    <a:pt x="9583" y="721065"/>
                    <a:pt x="4672" y="720374"/>
                    <a:pt x="2" y="721470"/>
                  </a:cubicBezTo>
                  <a:cubicBezTo>
                    <a:pt x="2" y="722751"/>
                    <a:pt x="2" y="724074"/>
                    <a:pt x="2" y="725603"/>
                  </a:cubicBezTo>
                  <a:cubicBezTo>
                    <a:pt x="-949" y="742630"/>
                    <a:pt x="6305" y="759086"/>
                    <a:pt x="19512" y="769875"/>
                  </a:cubicBezTo>
                  <a:cubicBezTo>
                    <a:pt x="33856" y="781614"/>
                    <a:pt x="22778" y="799141"/>
                    <a:pt x="35137" y="815345"/>
                  </a:cubicBezTo>
                  <a:cubicBezTo>
                    <a:pt x="47497" y="831548"/>
                    <a:pt x="43611" y="843371"/>
                    <a:pt x="57252" y="855069"/>
                  </a:cubicBezTo>
                  <a:cubicBezTo>
                    <a:pt x="70893" y="866767"/>
                    <a:pt x="72257" y="873257"/>
                    <a:pt x="66388" y="888138"/>
                  </a:cubicBezTo>
                  <a:cubicBezTo>
                    <a:pt x="60518" y="903019"/>
                    <a:pt x="78127" y="899175"/>
                    <a:pt x="78789" y="908268"/>
                  </a:cubicBezTo>
                  <a:cubicBezTo>
                    <a:pt x="79450" y="917362"/>
                    <a:pt x="74903" y="936253"/>
                    <a:pt x="79491" y="945471"/>
                  </a:cubicBezTo>
                  <a:cubicBezTo>
                    <a:pt x="84079" y="954689"/>
                    <a:pt x="93132" y="945471"/>
                    <a:pt x="113924" y="944810"/>
                  </a:cubicBezTo>
                  <a:cubicBezTo>
                    <a:pt x="134716" y="944148"/>
                    <a:pt x="129549" y="931169"/>
                    <a:pt x="130211" y="918809"/>
                  </a:cubicBezTo>
                  <a:cubicBezTo>
                    <a:pt x="130872" y="906450"/>
                    <a:pt x="141289" y="912278"/>
                    <a:pt x="143893" y="904466"/>
                  </a:cubicBezTo>
                  <a:cubicBezTo>
                    <a:pt x="146497" y="896653"/>
                    <a:pt x="165347" y="894710"/>
                    <a:pt x="180310" y="901200"/>
                  </a:cubicBezTo>
                  <a:cubicBezTo>
                    <a:pt x="195274" y="907690"/>
                    <a:pt x="203087" y="896653"/>
                    <a:pt x="205691" y="881028"/>
                  </a:cubicBezTo>
                  <a:cubicBezTo>
                    <a:pt x="208295" y="865403"/>
                    <a:pt x="216728" y="884335"/>
                    <a:pt x="221316" y="887518"/>
                  </a:cubicBezTo>
                  <a:cubicBezTo>
                    <a:pt x="225904" y="890701"/>
                    <a:pt x="239545" y="863460"/>
                    <a:pt x="246118" y="845892"/>
                  </a:cubicBezTo>
                  <a:cubicBezTo>
                    <a:pt x="252690" y="828324"/>
                    <a:pt x="245456" y="831590"/>
                    <a:pt x="230492" y="848496"/>
                  </a:cubicBezTo>
                  <a:cubicBezTo>
                    <a:pt x="215529" y="865403"/>
                    <a:pt x="224003" y="831590"/>
                    <a:pt x="229873" y="817907"/>
                  </a:cubicBezTo>
                  <a:cubicBezTo>
                    <a:pt x="235742" y="804225"/>
                    <a:pt x="235081" y="764501"/>
                    <a:pt x="237024" y="755448"/>
                  </a:cubicBezTo>
                  <a:cubicBezTo>
                    <a:pt x="238967" y="746396"/>
                    <a:pt x="242893" y="732672"/>
                    <a:pt x="261825" y="728745"/>
                  </a:cubicBezTo>
                  <a:cubicBezTo>
                    <a:pt x="280758" y="724818"/>
                    <a:pt x="305435" y="701422"/>
                    <a:pt x="301550" y="691542"/>
                  </a:cubicBezTo>
                  <a:cubicBezTo>
                    <a:pt x="297664" y="681663"/>
                    <a:pt x="327550" y="665542"/>
                    <a:pt x="327550" y="655745"/>
                  </a:cubicBezTo>
                  <a:cubicBezTo>
                    <a:pt x="327550" y="645948"/>
                    <a:pt x="296341" y="616021"/>
                    <a:pt x="285925" y="609572"/>
                  </a:cubicBezTo>
                  <a:cubicBezTo>
                    <a:pt x="275508" y="603124"/>
                    <a:pt x="252856" y="608250"/>
                    <a:pt x="254716" y="601098"/>
                  </a:cubicBezTo>
                  <a:cubicBezTo>
                    <a:pt x="256576" y="593947"/>
                    <a:pt x="252070" y="565963"/>
                    <a:pt x="249466" y="551495"/>
                  </a:cubicBezTo>
                  <a:cubicBezTo>
                    <a:pt x="246862" y="537027"/>
                    <a:pt x="265711" y="522229"/>
                    <a:pt x="265711" y="508547"/>
                  </a:cubicBezTo>
                  <a:cubicBezTo>
                    <a:pt x="265711" y="494864"/>
                    <a:pt x="265091" y="479280"/>
                    <a:pt x="277451" y="474692"/>
                  </a:cubicBezTo>
                  <a:cubicBezTo>
                    <a:pt x="289810" y="470104"/>
                    <a:pt x="281998" y="458488"/>
                    <a:pt x="298119" y="454561"/>
                  </a:cubicBezTo>
                  <a:cubicBezTo>
                    <a:pt x="314240" y="450634"/>
                    <a:pt x="311140" y="427197"/>
                    <a:pt x="328708" y="420046"/>
                  </a:cubicBezTo>
                  <a:cubicBezTo>
                    <a:pt x="346275" y="412894"/>
                    <a:pt x="347557" y="407025"/>
                    <a:pt x="370375" y="395988"/>
                  </a:cubicBezTo>
                  <a:cubicBezTo>
                    <a:pt x="393192" y="384951"/>
                    <a:pt x="431511" y="358785"/>
                    <a:pt x="438042" y="345227"/>
                  </a:cubicBezTo>
                  <a:cubicBezTo>
                    <a:pt x="444573" y="331669"/>
                    <a:pt x="414604" y="317201"/>
                    <a:pt x="433495" y="302899"/>
                  </a:cubicBezTo>
                  <a:cubicBezTo>
                    <a:pt x="452386" y="288596"/>
                    <a:pt x="436719" y="272310"/>
                    <a:pt x="450402" y="267101"/>
                  </a:cubicBezTo>
                  <a:cubicBezTo>
                    <a:pt x="464084" y="261893"/>
                    <a:pt x="469251" y="254700"/>
                    <a:pt x="479048" y="244325"/>
                  </a:cubicBezTo>
                  <a:cubicBezTo>
                    <a:pt x="488844" y="233950"/>
                    <a:pt x="501783" y="243664"/>
                    <a:pt x="525220" y="239778"/>
                  </a:cubicBezTo>
                  <a:cubicBezTo>
                    <a:pt x="533157" y="238521"/>
                    <a:pt x="541259" y="238873"/>
                    <a:pt x="549030" y="240811"/>
                  </a:cubicBezTo>
                  <a:cubicBezTo>
                    <a:pt x="547583" y="230725"/>
                    <a:pt x="545144" y="222210"/>
                    <a:pt x="542292" y="219316"/>
                  </a:cubicBezTo>
                  <a:close/>
                </a:path>
              </a:pathLst>
            </a:custGeom>
            <a:solidFill>
              <a:srgbClr val="8BC53F"/>
            </a:solidFill>
            <a:ln w="6350" cap="flat">
              <a:solidFill>
                <a:schemeClr val="bg1"/>
              </a:solidFill>
              <a:prstDash val="solid"/>
              <a:miter/>
            </a:ln>
          </p:spPr>
          <p:txBody>
            <a:bodyPr rtlCol="0" anchor="ctr"/>
            <a:lstStyle/>
            <a:p>
              <a:endParaRPr lang="uk-UA" dirty="0"/>
            </a:p>
          </p:txBody>
        </p:sp>
        <p:sp>
          <p:nvSpPr>
            <p:cNvPr id="563" name="Freeform: Shape 562">
              <a:extLst>
                <a:ext uri="{FF2B5EF4-FFF2-40B4-BE49-F238E27FC236}">
                  <a16:creationId xmlns:a16="http://schemas.microsoft.com/office/drawing/2014/main" id="{B70EF90A-CEBC-4024-BDA8-FA3E88CF3B65}"/>
                </a:ext>
              </a:extLst>
            </p:cNvPr>
            <p:cNvSpPr/>
            <p:nvPr/>
          </p:nvSpPr>
          <p:spPr>
            <a:xfrm>
              <a:off x="4168601" y="1744923"/>
              <a:ext cx="265529" cy="131689"/>
            </a:xfrm>
            <a:custGeom>
              <a:avLst/>
              <a:gdLst>
                <a:gd name="connsiteX0" fmla="*/ 13997 w 265529"/>
                <a:gd name="connsiteY0" fmla="*/ 49473 h 131689"/>
                <a:gd name="connsiteX1" fmla="*/ 41982 w 265529"/>
                <a:gd name="connsiteY1" fmla="*/ 46207 h 131689"/>
                <a:gd name="connsiteX2" fmla="*/ 13997 w 265529"/>
                <a:gd name="connsiteY2" fmla="*/ 49473 h 131689"/>
                <a:gd name="connsiteX3" fmla="*/ 22265 w 265529"/>
                <a:gd name="connsiteY3" fmla="*/ 65098 h 131689"/>
                <a:gd name="connsiteX4" fmla="*/ 4697 w 265529"/>
                <a:gd name="connsiteY4" fmla="*/ 103499 h 131689"/>
                <a:gd name="connsiteX5" fmla="*/ 50167 w 265529"/>
                <a:gd name="connsiteY5" fmla="*/ 73530 h 131689"/>
                <a:gd name="connsiteX6" fmla="*/ 22430 w 265529"/>
                <a:gd name="connsiteY6" fmla="*/ 65098 h 131689"/>
                <a:gd name="connsiteX7" fmla="*/ 252673 w 265529"/>
                <a:gd name="connsiteY7" fmla="*/ 33517 h 131689"/>
                <a:gd name="connsiteX8" fmla="*/ 261643 w 265529"/>
                <a:gd name="connsiteY8" fmla="*/ 4581 h 131689"/>
                <a:gd name="connsiteX9" fmla="*/ 252053 w 265529"/>
                <a:gd name="connsiteY9" fmla="*/ 9128 h 131689"/>
                <a:gd name="connsiteX10" fmla="*/ 168719 w 265529"/>
                <a:gd name="connsiteY10" fmla="*/ 654 h 131689"/>
                <a:gd name="connsiteX11" fmla="*/ 86708 w 265529"/>
                <a:gd name="connsiteY11" fmla="*/ 16900 h 131689"/>
                <a:gd name="connsiteX12" fmla="*/ 60046 w 265529"/>
                <a:gd name="connsiteY12" fmla="*/ 42280 h 131689"/>
                <a:gd name="connsiteX13" fmla="*/ 69140 w 265529"/>
                <a:gd name="connsiteY13" fmla="*/ 70306 h 131689"/>
                <a:gd name="connsiteX14" fmla="*/ 95182 w 265529"/>
                <a:gd name="connsiteY14" fmla="*/ 85229 h 131689"/>
                <a:gd name="connsiteX15" fmla="*/ 104276 w 265529"/>
                <a:gd name="connsiteY15" fmla="*/ 102838 h 131689"/>
                <a:gd name="connsiteX16" fmla="*/ 103739 w 265529"/>
                <a:gd name="connsiteY16" fmla="*/ 103541 h 131689"/>
                <a:gd name="connsiteX17" fmla="*/ 151151 w 265529"/>
                <a:gd name="connsiteY17" fmla="*/ 102838 h 131689"/>
                <a:gd name="connsiteX18" fmla="*/ 195422 w 265529"/>
                <a:gd name="connsiteY18" fmla="*/ 128838 h 131689"/>
                <a:gd name="connsiteX19" fmla="*/ 237379 w 265529"/>
                <a:gd name="connsiteY19" fmla="*/ 131608 h 131689"/>
                <a:gd name="connsiteX20" fmla="*/ 237379 w 265529"/>
                <a:gd name="connsiteY20" fmla="*/ 131608 h 131689"/>
                <a:gd name="connsiteX21" fmla="*/ 236180 w 265529"/>
                <a:gd name="connsiteY21" fmla="*/ 125780 h 131689"/>
                <a:gd name="connsiteX22" fmla="*/ 236180 w 265529"/>
                <a:gd name="connsiteY22" fmla="*/ 125035 h 131689"/>
                <a:gd name="connsiteX23" fmla="*/ 236180 w 265529"/>
                <a:gd name="connsiteY23" fmla="*/ 123961 h 131689"/>
                <a:gd name="connsiteX24" fmla="*/ 237048 w 265529"/>
                <a:gd name="connsiteY24" fmla="*/ 121481 h 131689"/>
                <a:gd name="connsiteX25" fmla="*/ 237048 w 265529"/>
                <a:gd name="connsiteY25" fmla="*/ 121481 h 131689"/>
                <a:gd name="connsiteX26" fmla="*/ 238081 w 265529"/>
                <a:gd name="connsiteY26" fmla="*/ 120034 h 131689"/>
                <a:gd name="connsiteX27" fmla="*/ 238742 w 265529"/>
                <a:gd name="connsiteY27" fmla="*/ 119414 h 131689"/>
                <a:gd name="connsiteX28" fmla="*/ 250441 w 265529"/>
                <a:gd name="connsiteY28" fmla="*/ 104739 h 131689"/>
                <a:gd name="connsiteX29" fmla="*/ 240727 w 265529"/>
                <a:gd name="connsiteY29" fmla="*/ 81343 h 131689"/>
                <a:gd name="connsiteX30" fmla="*/ 237792 w 265529"/>
                <a:gd name="connsiteY30" fmla="*/ 55962 h 131689"/>
                <a:gd name="connsiteX31" fmla="*/ 252838 w 265529"/>
                <a:gd name="connsiteY31" fmla="*/ 33517 h 1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65529" h="131689">
                  <a:moveTo>
                    <a:pt x="13997" y="49473"/>
                  </a:moveTo>
                  <a:cubicBezTo>
                    <a:pt x="21148" y="56004"/>
                    <a:pt x="36774" y="55962"/>
                    <a:pt x="41982" y="46207"/>
                  </a:cubicBezTo>
                  <a:cubicBezTo>
                    <a:pt x="47190" y="36452"/>
                    <a:pt x="4407" y="40709"/>
                    <a:pt x="13997" y="49473"/>
                  </a:cubicBezTo>
                  <a:close/>
                  <a:moveTo>
                    <a:pt x="22265" y="65098"/>
                  </a:moveTo>
                  <a:cubicBezTo>
                    <a:pt x="-1132" y="71588"/>
                    <a:pt x="-4604" y="103995"/>
                    <a:pt x="4697" y="103499"/>
                  </a:cubicBezTo>
                  <a:cubicBezTo>
                    <a:pt x="16436" y="102838"/>
                    <a:pt x="43139" y="80723"/>
                    <a:pt x="50167" y="73530"/>
                  </a:cubicBezTo>
                  <a:cubicBezTo>
                    <a:pt x="57194" y="66338"/>
                    <a:pt x="45868" y="58691"/>
                    <a:pt x="22430" y="65098"/>
                  </a:cubicBezTo>
                  <a:close/>
                  <a:moveTo>
                    <a:pt x="252673" y="33517"/>
                  </a:moveTo>
                  <a:cubicBezTo>
                    <a:pt x="258047" y="21860"/>
                    <a:pt x="272184" y="19876"/>
                    <a:pt x="261643" y="4581"/>
                  </a:cubicBezTo>
                  <a:cubicBezTo>
                    <a:pt x="258791" y="6752"/>
                    <a:pt x="255525" y="8302"/>
                    <a:pt x="252053" y="9128"/>
                  </a:cubicBezTo>
                  <a:cubicBezTo>
                    <a:pt x="233162" y="14337"/>
                    <a:pt x="192157" y="-3893"/>
                    <a:pt x="168719" y="654"/>
                  </a:cubicBezTo>
                  <a:cubicBezTo>
                    <a:pt x="145281" y="5201"/>
                    <a:pt x="97786" y="5201"/>
                    <a:pt x="86708" y="16900"/>
                  </a:cubicBezTo>
                  <a:cubicBezTo>
                    <a:pt x="75630" y="28598"/>
                    <a:pt x="47686" y="31863"/>
                    <a:pt x="60046" y="42280"/>
                  </a:cubicBezTo>
                  <a:cubicBezTo>
                    <a:pt x="72406" y="52697"/>
                    <a:pt x="60046" y="57905"/>
                    <a:pt x="69140" y="70306"/>
                  </a:cubicBezTo>
                  <a:cubicBezTo>
                    <a:pt x="78234" y="82707"/>
                    <a:pt x="82822" y="87874"/>
                    <a:pt x="95182" y="85229"/>
                  </a:cubicBezTo>
                  <a:cubicBezTo>
                    <a:pt x="107541" y="82583"/>
                    <a:pt x="117297" y="89114"/>
                    <a:pt x="104276" y="102838"/>
                  </a:cubicBezTo>
                  <a:cubicBezTo>
                    <a:pt x="104069" y="103086"/>
                    <a:pt x="103945" y="103334"/>
                    <a:pt x="103739" y="103541"/>
                  </a:cubicBezTo>
                  <a:cubicBezTo>
                    <a:pt x="124407" y="101598"/>
                    <a:pt x="147762" y="100275"/>
                    <a:pt x="151151" y="102838"/>
                  </a:cubicBezTo>
                  <a:cubicBezTo>
                    <a:pt x="156401" y="106723"/>
                    <a:pt x="187569" y="131484"/>
                    <a:pt x="195422" y="128838"/>
                  </a:cubicBezTo>
                  <a:cubicBezTo>
                    <a:pt x="200176" y="127268"/>
                    <a:pt x="221506" y="129582"/>
                    <a:pt x="237379" y="131608"/>
                  </a:cubicBezTo>
                  <a:lnTo>
                    <a:pt x="237379" y="131608"/>
                  </a:lnTo>
                  <a:cubicBezTo>
                    <a:pt x="236635" y="129752"/>
                    <a:pt x="236221" y="127780"/>
                    <a:pt x="236180" y="125780"/>
                  </a:cubicBezTo>
                  <a:cubicBezTo>
                    <a:pt x="236139" y="125532"/>
                    <a:pt x="236139" y="125283"/>
                    <a:pt x="236180" y="125035"/>
                  </a:cubicBezTo>
                  <a:cubicBezTo>
                    <a:pt x="236139" y="124680"/>
                    <a:pt x="236139" y="124316"/>
                    <a:pt x="236180" y="123961"/>
                  </a:cubicBezTo>
                  <a:cubicBezTo>
                    <a:pt x="236345" y="123097"/>
                    <a:pt x="236635" y="122258"/>
                    <a:pt x="237048" y="121481"/>
                  </a:cubicBezTo>
                  <a:lnTo>
                    <a:pt x="237048" y="121481"/>
                  </a:lnTo>
                  <a:cubicBezTo>
                    <a:pt x="237296" y="120943"/>
                    <a:pt x="237668" y="120451"/>
                    <a:pt x="238081" y="120034"/>
                  </a:cubicBezTo>
                  <a:cubicBezTo>
                    <a:pt x="238288" y="119806"/>
                    <a:pt x="238495" y="119600"/>
                    <a:pt x="238742" y="119414"/>
                  </a:cubicBezTo>
                  <a:cubicBezTo>
                    <a:pt x="244612" y="114536"/>
                    <a:pt x="257303" y="114536"/>
                    <a:pt x="250441" y="104739"/>
                  </a:cubicBezTo>
                  <a:cubicBezTo>
                    <a:pt x="243579" y="94943"/>
                    <a:pt x="241678" y="93082"/>
                    <a:pt x="240727" y="81343"/>
                  </a:cubicBezTo>
                  <a:cubicBezTo>
                    <a:pt x="239776" y="69604"/>
                    <a:pt x="236593" y="63775"/>
                    <a:pt x="237792" y="55962"/>
                  </a:cubicBezTo>
                  <a:cubicBezTo>
                    <a:pt x="238991" y="48150"/>
                    <a:pt x="246969" y="46290"/>
                    <a:pt x="252838" y="33517"/>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64" name="Freeform: Shape 563">
              <a:extLst>
                <a:ext uri="{FF2B5EF4-FFF2-40B4-BE49-F238E27FC236}">
                  <a16:creationId xmlns:a16="http://schemas.microsoft.com/office/drawing/2014/main" id="{86B27C53-03B3-4F9E-A61B-280025DE48CE}"/>
                </a:ext>
              </a:extLst>
            </p:cNvPr>
            <p:cNvSpPr/>
            <p:nvPr/>
          </p:nvSpPr>
          <p:spPr>
            <a:xfrm>
              <a:off x="3437486" y="900867"/>
              <a:ext cx="1131897" cy="944917"/>
            </a:xfrm>
            <a:custGeom>
              <a:avLst/>
              <a:gdLst>
                <a:gd name="connsiteX0" fmla="*/ 1072454 w 1131897"/>
                <a:gd name="connsiteY0" fmla="*/ 87844 h 944917"/>
                <a:gd name="connsiteX1" fmla="*/ 1101761 w 1131897"/>
                <a:gd name="connsiteY1" fmla="*/ 78750 h 944917"/>
                <a:gd name="connsiteX2" fmla="*/ 1131689 w 1131897"/>
                <a:gd name="connsiteY2" fmla="*/ 67051 h 944917"/>
                <a:gd name="connsiteX3" fmla="*/ 1108912 w 1131897"/>
                <a:gd name="connsiteY3" fmla="*/ 44895 h 944917"/>
                <a:gd name="connsiteX4" fmla="*/ 1075843 w 1131897"/>
                <a:gd name="connsiteY4" fmla="*/ 33858 h 944917"/>
                <a:gd name="connsiteX5" fmla="*/ 1052406 w 1131897"/>
                <a:gd name="connsiteY5" fmla="*/ 22780 h 944917"/>
                <a:gd name="connsiteX6" fmla="*/ 1017931 w 1131897"/>
                <a:gd name="connsiteY6" fmla="*/ 46218 h 944917"/>
                <a:gd name="connsiteX7" fmla="*/ 1007473 w 1131897"/>
                <a:gd name="connsiteY7" fmla="*/ 50104 h 944917"/>
                <a:gd name="connsiteX8" fmla="*/ 1012723 w 1131897"/>
                <a:gd name="connsiteY8" fmla="*/ 25302 h 944917"/>
                <a:gd name="connsiteX9" fmla="*/ 994494 w 1131897"/>
                <a:gd name="connsiteY9" fmla="*/ 500 h 944917"/>
                <a:gd name="connsiteX10" fmla="*/ 967170 w 1131897"/>
                <a:gd name="connsiteY10" fmla="*/ 25302 h 944917"/>
                <a:gd name="connsiteX11" fmla="*/ 941087 w 1131897"/>
                <a:gd name="connsiteY11" fmla="*/ 59776 h 944917"/>
                <a:gd name="connsiteX12" fmla="*/ 941790 w 1131897"/>
                <a:gd name="connsiteY12" fmla="*/ 22574 h 944917"/>
                <a:gd name="connsiteX13" fmla="*/ 913805 w 1131897"/>
                <a:gd name="connsiteY13" fmla="*/ 37537 h 944917"/>
                <a:gd name="connsiteX14" fmla="*/ 871518 w 1131897"/>
                <a:gd name="connsiteY14" fmla="*/ 79163 h 944917"/>
                <a:gd name="connsiteX15" fmla="*/ 879331 w 1131897"/>
                <a:gd name="connsiteY15" fmla="*/ 51220 h 944917"/>
                <a:gd name="connsiteX16" fmla="*/ 907935 w 1131897"/>
                <a:gd name="connsiteY16" fmla="*/ 17365 h 944917"/>
                <a:gd name="connsiteX17" fmla="*/ 902727 w 1131897"/>
                <a:gd name="connsiteY17" fmla="*/ 459 h 944917"/>
                <a:gd name="connsiteX18" fmla="*/ 878628 w 1131897"/>
                <a:gd name="connsiteY18" fmla="*/ 19969 h 944917"/>
                <a:gd name="connsiteX19" fmla="*/ 847419 w 1131897"/>
                <a:gd name="connsiteY19" fmla="*/ 15836 h 944917"/>
                <a:gd name="connsiteX20" fmla="*/ 839607 w 1131897"/>
                <a:gd name="connsiteY20" fmla="*/ 32742 h 944917"/>
                <a:gd name="connsiteX21" fmla="*/ 829851 w 1131897"/>
                <a:gd name="connsiteY21" fmla="*/ 39315 h 944917"/>
                <a:gd name="connsiteX22" fmla="*/ 799262 w 1131897"/>
                <a:gd name="connsiteY22" fmla="*/ 49690 h 944917"/>
                <a:gd name="connsiteX23" fmla="*/ 788846 w 1131897"/>
                <a:gd name="connsiteY23" fmla="*/ 66638 h 944917"/>
                <a:gd name="connsiteX24" fmla="*/ 784299 w 1131897"/>
                <a:gd name="connsiteY24" fmla="*/ 91977 h 944917"/>
                <a:gd name="connsiteX25" fmla="*/ 768012 w 1131897"/>
                <a:gd name="connsiteY25" fmla="*/ 63373 h 944917"/>
                <a:gd name="connsiteX26" fmla="*/ 777106 w 1131897"/>
                <a:gd name="connsiteY26" fmla="*/ 46425 h 944917"/>
                <a:gd name="connsiteX27" fmla="*/ 800544 w 1131897"/>
                <a:gd name="connsiteY27" fmla="*/ 23690 h 944917"/>
                <a:gd name="connsiteX28" fmla="*/ 784960 w 1131897"/>
                <a:gd name="connsiteY28" fmla="*/ 27575 h 944917"/>
                <a:gd name="connsiteX29" fmla="*/ 749163 w 1131897"/>
                <a:gd name="connsiteY29" fmla="*/ 34726 h 944917"/>
                <a:gd name="connsiteX30" fmla="*/ 751767 w 1131897"/>
                <a:gd name="connsiteY30" fmla="*/ 63993 h 944917"/>
                <a:gd name="connsiteX31" fmla="*/ 739366 w 1131897"/>
                <a:gd name="connsiteY31" fmla="*/ 73128 h 944917"/>
                <a:gd name="connsiteX32" fmla="*/ 706297 w 1131897"/>
                <a:gd name="connsiteY32" fmla="*/ 73748 h 944917"/>
                <a:gd name="connsiteX33" fmla="*/ 731099 w 1131897"/>
                <a:gd name="connsiteY33" fmla="*/ 95904 h 944917"/>
                <a:gd name="connsiteX34" fmla="*/ 710431 w 1131897"/>
                <a:gd name="connsiteY34" fmla="*/ 93300 h 944917"/>
                <a:gd name="connsiteX35" fmla="*/ 686993 w 1131897"/>
                <a:gd name="connsiteY35" fmla="*/ 78956 h 944917"/>
                <a:gd name="connsiteX36" fmla="*/ 672691 w 1131897"/>
                <a:gd name="connsiteY36" fmla="*/ 87430 h 944917"/>
                <a:gd name="connsiteX37" fmla="*/ 683066 w 1131897"/>
                <a:gd name="connsiteY37" fmla="*/ 116076 h 944917"/>
                <a:gd name="connsiteX38" fmla="*/ 668102 w 1131897"/>
                <a:gd name="connsiteY38" fmla="*/ 106941 h 944917"/>
                <a:gd name="connsiteX39" fmla="*/ 643301 w 1131897"/>
                <a:gd name="connsiteY39" fmla="*/ 104998 h 944917"/>
                <a:gd name="connsiteX40" fmla="*/ 640035 w 1131897"/>
                <a:gd name="connsiteY40" fmla="*/ 79618 h 944917"/>
                <a:gd name="connsiteX41" fmla="*/ 609405 w 1131897"/>
                <a:gd name="connsiteY41" fmla="*/ 82222 h 944917"/>
                <a:gd name="connsiteX42" fmla="*/ 597004 w 1131897"/>
                <a:gd name="connsiteY42" fmla="*/ 94623 h 944917"/>
                <a:gd name="connsiteX43" fmla="*/ 593077 w 1131897"/>
                <a:gd name="connsiteY43" fmla="*/ 114795 h 944917"/>
                <a:gd name="connsiteX44" fmla="*/ 578733 w 1131897"/>
                <a:gd name="connsiteY44" fmla="*/ 125253 h 944917"/>
                <a:gd name="connsiteX45" fmla="*/ 563108 w 1131897"/>
                <a:gd name="connsiteY45" fmla="*/ 127196 h 944917"/>
                <a:gd name="connsiteX46" fmla="*/ 533181 w 1131897"/>
                <a:gd name="connsiteY46" fmla="*/ 131123 h 944917"/>
                <a:gd name="connsiteX47" fmla="*/ 510404 w 1131897"/>
                <a:gd name="connsiteY47" fmla="*/ 161009 h 944917"/>
                <a:gd name="connsiteX48" fmla="*/ 538389 w 1131897"/>
                <a:gd name="connsiteY48" fmla="*/ 159066 h 944917"/>
                <a:gd name="connsiteX49" fmla="*/ 544300 w 1131897"/>
                <a:gd name="connsiteY49" fmla="*/ 174691 h 944917"/>
                <a:gd name="connsiteX50" fmla="*/ 540373 w 1131897"/>
                <a:gd name="connsiteY50" fmla="*/ 186389 h 944917"/>
                <a:gd name="connsiteX51" fmla="*/ 517556 w 1131897"/>
                <a:gd name="connsiteY51" fmla="*/ 188993 h 944917"/>
                <a:gd name="connsiteX52" fmla="*/ 498045 w 1131897"/>
                <a:gd name="connsiteY52" fmla="*/ 177295 h 944917"/>
                <a:gd name="connsiteX53" fmla="*/ 473987 w 1131897"/>
                <a:gd name="connsiteY53" fmla="*/ 188993 h 944917"/>
                <a:gd name="connsiteX54" fmla="*/ 484362 w 1131897"/>
                <a:gd name="connsiteY54" fmla="*/ 152576 h 944917"/>
                <a:gd name="connsiteX55" fmla="*/ 458362 w 1131897"/>
                <a:gd name="connsiteY55" fmla="*/ 173244 h 944917"/>
                <a:gd name="connsiteX56" fmla="*/ 430419 w 1131897"/>
                <a:gd name="connsiteY56" fmla="*/ 194739 h 944917"/>
                <a:gd name="connsiteX57" fmla="*/ 411528 w 1131897"/>
                <a:gd name="connsiteY57" fmla="*/ 218136 h 944917"/>
                <a:gd name="connsiteX58" fmla="*/ 357501 w 1131897"/>
                <a:gd name="connsiteY58" fmla="*/ 248104 h 944917"/>
                <a:gd name="connsiteX59" fmla="*/ 372506 w 1131897"/>
                <a:gd name="connsiteY59" fmla="*/ 249386 h 944917"/>
                <a:gd name="connsiteX60" fmla="*/ 404997 w 1131897"/>
                <a:gd name="connsiteY60" fmla="*/ 233099 h 944917"/>
                <a:gd name="connsiteX61" fmla="*/ 447987 w 1131897"/>
                <a:gd name="connsiteY61" fmla="*/ 217474 h 944917"/>
                <a:gd name="connsiteX62" fmla="*/ 473987 w 1131897"/>
                <a:gd name="connsiteY62" fmla="*/ 213589 h 944917"/>
                <a:gd name="connsiteX63" fmla="*/ 501310 w 1131897"/>
                <a:gd name="connsiteY63" fmla="*/ 211646 h 944917"/>
                <a:gd name="connsiteX64" fmla="*/ 497383 w 1131897"/>
                <a:gd name="connsiteY64" fmla="*/ 235083 h 944917"/>
                <a:gd name="connsiteX65" fmla="*/ 484983 w 1131897"/>
                <a:gd name="connsiteY65" fmla="*/ 242235 h 944917"/>
                <a:gd name="connsiteX66" fmla="*/ 467373 w 1131897"/>
                <a:gd name="connsiteY66" fmla="*/ 233761 h 944917"/>
                <a:gd name="connsiteX67" fmla="*/ 446705 w 1131897"/>
                <a:gd name="connsiteY67" fmla="*/ 251990 h 944917"/>
                <a:gd name="connsiteX68" fmla="*/ 429137 w 1131897"/>
                <a:gd name="connsiteY68" fmla="*/ 283902 h 944917"/>
                <a:gd name="connsiteX69" fmla="*/ 412892 w 1131897"/>
                <a:gd name="connsiteY69" fmla="*/ 297584 h 944917"/>
                <a:gd name="connsiteX70" fmla="*/ 372548 w 1131897"/>
                <a:gd name="connsiteY70" fmla="*/ 352851 h 944917"/>
                <a:gd name="connsiteX71" fmla="*/ 365355 w 1131897"/>
                <a:gd name="connsiteY71" fmla="*/ 385424 h 944917"/>
                <a:gd name="connsiteX72" fmla="*/ 330881 w 1131897"/>
                <a:gd name="connsiteY72" fmla="*/ 391252 h 944917"/>
                <a:gd name="connsiteX73" fmla="*/ 325052 w 1131897"/>
                <a:gd name="connsiteY73" fmla="*/ 431638 h 944917"/>
                <a:gd name="connsiteX74" fmla="*/ 325052 w 1131897"/>
                <a:gd name="connsiteY74" fmla="*/ 461565 h 944917"/>
                <a:gd name="connsiteX75" fmla="*/ 297688 w 1131897"/>
                <a:gd name="connsiteY75" fmla="*/ 465451 h 944917"/>
                <a:gd name="connsiteX76" fmla="*/ 267099 w 1131897"/>
                <a:gd name="connsiteY76" fmla="*/ 475206 h 944917"/>
                <a:gd name="connsiteX77" fmla="*/ 291901 w 1131897"/>
                <a:gd name="connsiteY77" fmla="*/ 502571 h 944917"/>
                <a:gd name="connsiteX78" fmla="*/ 278218 w 1131897"/>
                <a:gd name="connsiteY78" fmla="*/ 508440 h 944917"/>
                <a:gd name="connsiteX79" fmla="*/ 239156 w 1131897"/>
                <a:gd name="connsiteY79" fmla="*/ 524066 h 944917"/>
                <a:gd name="connsiteX80" fmla="*/ 211832 w 1131897"/>
                <a:gd name="connsiteY80" fmla="*/ 552009 h 944917"/>
                <a:gd name="connsiteX81" fmla="*/ 190337 w 1131897"/>
                <a:gd name="connsiteY81" fmla="*/ 585078 h 944917"/>
                <a:gd name="connsiteX82" fmla="*/ 166239 w 1131897"/>
                <a:gd name="connsiteY82" fmla="*/ 566187 h 944917"/>
                <a:gd name="connsiteX83" fmla="*/ 161030 w 1131897"/>
                <a:gd name="connsiteY83" fmla="*/ 590989 h 944917"/>
                <a:gd name="connsiteX84" fmla="*/ 136972 w 1131897"/>
                <a:gd name="connsiteY84" fmla="*/ 605953 h 944917"/>
                <a:gd name="connsiteX85" fmla="*/ 94644 w 1131897"/>
                <a:gd name="connsiteY85" fmla="*/ 621578 h 944917"/>
                <a:gd name="connsiteX86" fmla="*/ 118082 w 1131897"/>
                <a:gd name="connsiteY86" fmla="*/ 639146 h 944917"/>
                <a:gd name="connsiteX87" fmla="*/ 80342 w 1131897"/>
                <a:gd name="connsiteY87" fmla="*/ 639766 h 944917"/>
                <a:gd name="connsiteX88" fmla="*/ 56904 w 1131897"/>
                <a:gd name="connsiteY88" fmla="*/ 655432 h 944917"/>
                <a:gd name="connsiteX89" fmla="*/ 36732 w 1131897"/>
                <a:gd name="connsiteY89" fmla="*/ 675604 h 944917"/>
                <a:gd name="connsiteX90" fmla="*/ 20487 w 1131897"/>
                <a:gd name="connsiteY90" fmla="*/ 680151 h 944917"/>
                <a:gd name="connsiteX91" fmla="*/ 273 w 1131897"/>
                <a:gd name="connsiteY91" fmla="*/ 699662 h 944917"/>
                <a:gd name="connsiteX92" fmla="*/ 17221 w 1131897"/>
                <a:gd name="connsiteY92" fmla="*/ 721777 h 944917"/>
                <a:gd name="connsiteX93" fmla="*/ 12013 w 1131897"/>
                <a:gd name="connsiteY93" fmla="*/ 738063 h 944917"/>
                <a:gd name="connsiteX94" fmla="*/ 7466 w 1131897"/>
                <a:gd name="connsiteY94" fmla="*/ 754350 h 944917"/>
                <a:gd name="connsiteX95" fmla="*/ 7466 w 1131897"/>
                <a:gd name="connsiteY95" fmla="*/ 775018 h 944917"/>
                <a:gd name="connsiteX96" fmla="*/ 4200 w 1131897"/>
                <a:gd name="connsiteY96" fmla="*/ 801680 h 944917"/>
                <a:gd name="connsiteX97" fmla="*/ 26977 w 1131897"/>
                <a:gd name="connsiteY97" fmla="*/ 808790 h 944917"/>
                <a:gd name="connsiteX98" fmla="*/ 58227 w 1131897"/>
                <a:gd name="connsiteY98" fmla="*/ 797092 h 944917"/>
                <a:gd name="connsiteX99" fmla="*/ 66039 w 1131897"/>
                <a:gd name="connsiteY99" fmla="*/ 810774 h 944917"/>
                <a:gd name="connsiteX100" fmla="*/ 43263 w 1131897"/>
                <a:gd name="connsiteY100" fmla="*/ 829003 h 944917"/>
                <a:gd name="connsiteX101" fmla="*/ 25695 w 1131897"/>
                <a:gd name="connsiteY101" fmla="*/ 824456 h 944917"/>
                <a:gd name="connsiteX102" fmla="*/ 10690 w 1131897"/>
                <a:gd name="connsiteY102" fmla="*/ 837477 h 944917"/>
                <a:gd name="connsiteX103" fmla="*/ 7466 w 1131897"/>
                <a:gd name="connsiteY103" fmla="*/ 863519 h 944917"/>
                <a:gd name="connsiteX104" fmla="*/ 32267 w 1131897"/>
                <a:gd name="connsiteY104" fmla="*/ 860212 h 944917"/>
                <a:gd name="connsiteX105" fmla="*/ 55705 w 1131897"/>
                <a:gd name="connsiteY105" fmla="*/ 862858 h 944917"/>
                <a:gd name="connsiteX106" fmla="*/ 44627 w 1131897"/>
                <a:gd name="connsiteY106" fmla="*/ 880426 h 944917"/>
                <a:gd name="connsiteX107" fmla="*/ 26398 w 1131897"/>
                <a:gd name="connsiteY107" fmla="*/ 894067 h 944917"/>
                <a:gd name="connsiteX108" fmla="*/ 72612 w 1131897"/>
                <a:gd name="connsiteY108" fmla="*/ 930525 h 944917"/>
                <a:gd name="connsiteX109" fmla="*/ 124034 w 1131897"/>
                <a:gd name="connsiteY109" fmla="*/ 944166 h 944917"/>
                <a:gd name="connsiteX110" fmla="*/ 206004 w 1131897"/>
                <a:gd name="connsiteY110" fmla="*/ 883650 h 944917"/>
                <a:gd name="connsiteX111" fmla="*/ 236593 w 1131897"/>
                <a:gd name="connsiteY111" fmla="*/ 877160 h 944917"/>
                <a:gd name="connsiteX112" fmla="*/ 247671 w 1131897"/>
                <a:gd name="connsiteY112" fmla="*/ 845290 h 944917"/>
                <a:gd name="connsiteX113" fmla="*/ 265280 w 1131897"/>
                <a:gd name="connsiteY113" fmla="*/ 869348 h 944917"/>
                <a:gd name="connsiteX114" fmla="*/ 275656 w 1131897"/>
                <a:gd name="connsiteY114" fmla="*/ 889313 h 944917"/>
                <a:gd name="connsiteX115" fmla="*/ 289421 w 1131897"/>
                <a:gd name="connsiteY115" fmla="*/ 891256 h 944917"/>
                <a:gd name="connsiteX116" fmla="*/ 299879 w 1131897"/>
                <a:gd name="connsiteY116" fmla="*/ 861990 h 944917"/>
                <a:gd name="connsiteX117" fmla="*/ 306162 w 1131897"/>
                <a:gd name="connsiteY117" fmla="*/ 826399 h 944917"/>
                <a:gd name="connsiteX118" fmla="*/ 335428 w 1131897"/>
                <a:gd name="connsiteY118" fmla="*/ 816024 h 944917"/>
                <a:gd name="connsiteX119" fmla="*/ 333361 w 1131897"/>
                <a:gd name="connsiteY119" fmla="*/ 774150 h 944917"/>
                <a:gd name="connsiteX120" fmla="*/ 331253 w 1131897"/>
                <a:gd name="connsiteY120" fmla="*/ 753234 h 944917"/>
                <a:gd name="connsiteX121" fmla="*/ 347787 w 1131897"/>
                <a:gd name="connsiteY121" fmla="*/ 730251 h 944917"/>
                <a:gd name="connsiteX122" fmla="*/ 318521 w 1131897"/>
                <a:gd name="connsiteY122" fmla="*/ 698918 h 944917"/>
                <a:gd name="connsiteX123" fmla="*/ 320588 w 1131897"/>
                <a:gd name="connsiteY123" fmla="*/ 657086 h 944917"/>
                <a:gd name="connsiteX124" fmla="*/ 320588 w 1131897"/>
                <a:gd name="connsiteY124" fmla="*/ 613187 h 944917"/>
                <a:gd name="connsiteX125" fmla="*/ 324722 w 1131897"/>
                <a:gd name="connsiteY125" fmla="*/ 569246 h 944917"/>
                <a:gd name="connsiteX126" fmla="*/ 368621 w 1131897"/>
                <a:gd name="connsiteY126" fmla="*/ 539980 h 944917"/>
                <a:gd name="connsiteX127" fmla="*/ 397887 w 1131897"/>
                <a:gd name="connsiteY127" fmla="*/ 537872 h 944917"/>
                <a:gd name="connsiteX128" fmla="*/ 397887 w 1131897"/>
                <a:gd name="connsiteY128" fmla="*/ 512781 h 944917"/>
                <a:gd name="connsiteX129" fmla="*/ 387429 w 1131897"/>
                <a:gd name="connsiteY129" fmla="*/ 489798 h 944917"/>
                <a:gd name="connsiteX130" fmla="*/ 416695 w 1131897"/>
                <a:gd name="connsiteY130" fmla="*/ 433332 h 944917"/>
                <a:gd name="connsiteX131" fmla="*/ 418803 w 1131897"/>
                <a:gd name="connsiteY131" fmla="*/ 393608 h 944917"/>
                <a:gd name="connsiteX132" fmla="*/ 452203 w 1131897"/>
                <a:gd name="connsiteY132" fmla="*/ 385341 h 944917"/>
                <a:gd name="connsiteX133" fmla="*/ 460470 w 1131897"/>
                <a:gd name="connsiteY133" fmla="*/ 360208 h 944917"/>
                <a:gd name="connsiteX134" fmla="*/ 483495 w 1131897"/>
                <a:gd name="connsiteY134" fmla="*/ 326767 h 944917"/>
                <a:gd name="connsiteX135" fmla="*/ 493952 w 1131897"/>
                <a:gd name="connsiteY135" fmla="*/ 303784 h 944917"/>
                <a:gd name="connsiteX136" fmla="*/ 506353 w 1131897"/>
                <a:gd name="connsiteY136" fmla="*/ 272410 h 944917"/>
                <a:gd name="connsiteX137" fmla="*/ 539836 w 1131897"/>
                <a:gd name="connsiteY137" fmla="*/ 247319 h 944917"/>
                <a:gd name="connsiteX138" fmla="*/ 573277 w 1131897"/>
                <a:gd name="connsiteY138" fmla="*/ 234918 h 944917"/>
                <a:gd name="connsiteX139" fmla="*/ 583694 w 1131897"/>
                <a:gd name="connsiteY139" fmla="*/ 203544 h 944917"/>
                <a:gd name="connsiteX140" fmla="*/ 629701 w 1131897"/>
                <a:gd name="connsiteY140" fmla="*/ 211811 h 944917"/>
                <a:gd name="connsiteX141" fmla="*/ 659008 w 1131897"/>
                <a:gd name="connsiteY141" fmla="*/ 203544 h 944917"/>
                <a:gd name="connsiteX142" fmla="*/ 684058 w 1131897"/>
                <a:gd name="connsiteY142" fmla="*/ 170103 h 944917"/>
                <a:gd name="connsiteX143" fmla="*/ 686373 w 1131897"/>
                <a:gd name="connsiteY143" fmla="*/ 171467 h 944917"/>
                <a:gd name="connsiteX144" fmla="*/ 688357 w 1131897"/>
                <a:gd name="connsiteY144" fmla="*/ 172707 h 944917"/>
                <a:gd name="connsiteX145" fmla="*/ 688357 w 1131897"/>
                <a:gd name="connsiteY145" fmla="*/ 172707 h 944917"/>
                <a:gd name="connsiteX146" fmla="*/ 717541 w 1131897"/>
                <a:gd name="connsiteY146" fmla="*/ 151295 h 944917"/>
                <a:gd name="connsiteX147" fmla="*/ 765656 w 1131897"/>
                <a:gd name="connsiteY147" fmla="*/ 186803 h 944917"/>
                <a:gd name="connsiteX148" fmla="*/ 813730 w 1131897"/>
                <a:gd name="connsiteY148" fmla="*/ 188911 h 944917"/>
                <a:gd name="connsiteX149" fmla="*/ 847212 w 1131897"/>
                <a:gd name="connsiteY149" fmla="*/ 191019 h 944917"/>
                <a:gd name="connsiteX150" fmla="*/ 872304 w 1131897"/>
                <a:gd name="connsiteY150" fmla="*/ 197302 h 944917"/>
                <a:gd name="connsiteX151" fmla="*/ 891112 w 1131897"/>
                <a:gd name="connsiteY151" fmla="*/ 172211 h 944917"/>
                <a:gd name="connsiteX152" fmla="*/ 899379 w 1131897"/>
                <a:gd name="connsiteY152" fmla="*/ 134554 h 944917"/>
                <a:gd name="connsiteX153" fmla="*/ 926578 w 1131897"/>
                <a:gd name="connsiteY153" fmla="*/ 105288 h 944917"/>
                <a:gd name="connsiteX154" fmla="*/ 970477 w 1131897"/>
                <a:gd name="connsiteY154" fmla="*/ 94829 h 944917"/>
                <a:gd name="connsiteX155" fmla="*/ 1006026 w 1131897"/>
                <a:gd name="connsiteY155" fmla="*/ 94829 h 944917"/>
                <a:gd name="connsiteX156" fmla="*/ 1052034 w 1131897"/>
                <a:gd name="connsiteY156" fmla="*/ 126204 h 944917"/>
                <a:gd name="connsiteX157" fmla="*/ 1052034 w 1131897"/>
                <a:gd name="connsiteY157" fmla="*/ 150633 h 944917"/>
                <a:gd name="connsiteX158" fmla="*/ 1052034 w 1131897"/>
                <a:gd name="connsiteY158" fmla="*/ 150633 h 944917"/>
                <a:gd name="connsiteX159" fmla="*/ 1058193 w 1131897"/>
                <a:gd name="connsiteY159" fmla="*/ 145549 h 944917"/>
                <a:gd name="connsiteX160" fmla="*/ 1059805 w 1131897"/>
                <a:gd name="connsiteY160" fmla="*/ 144516 h 944917"/>
                <a:gd name="connsiteX161" fmla="*/ 1062657 w 1131897"/>
                <a:gd name="connsiteY161" fmla="*/ 143028 h 944917"/>
                <a:gd name="connsiteX162" fmla="*/ 1064269 w 1131897"/>
                <a:gd name="connsiteY162" fmla="*/ 142325 h 944917"/>
                <a:gd name="connsiteX163" fmla="*/ 1065592 w 1131897"/>
                <a:gd name="connsiteY163" fmla="*/ 141829 h 944917"/>
                <a:gd name="connsiteX164" fmla="*/ 1066915 w 1131897"/>
                <a:gd name="connsiteY164" fmla="*/ 141415 h 944917"/>
                <a:gd name="connsiteX165" fmla="*/ 1068279 w 1131897"/>
                <a:gd name="connsiteY165" fmla="*/ 141085 h 944917"/>
                <a:gd name="connsiteX166" fmla="*/ 1069395 w 1131897"/>
                <a:gd name="connsiteY166" fmla="*/ 141085 h 944917"/>
                <a:gd name="connsiteX167" fmla="*/ 1072247 w 1131897"/>
                <a:gd name="connsiteY167" fmla="*/ 140878 h 944917"/>
                <a:gd name="connsiteX168" fmla="*/ 1108706 w 1131897"/>
                <a:gd name="connsiteY168" fmla="*/ 123930 h 944917"/>
                <a:gd name="connsiteX169" fmla="*/ 1131068 w 1131897"/>
                <a:gd name="connsiteY169" fmla="*/ 108181 h 944917"/>
                <a:gd name="connsiteX170" fmla="*/ 1098289 w 1131897"/>
                <a:gd name="connsiteY170" fmla="*/ 109628 h 944917"/>
                <a:gd name="connsiteX171" fmla="*/ 1078778 w 1131897"/>
                <a:gd name="connsiteY171" fmla="*/ 107644 h 944917"/>
                <a:gd name="connsiteX172" fmla="*/ 1050132 w 1131897"/>
                <a:gd name="connsiteY172" fmla="*/ 85487 h 944917"/>
                <a:gd name="connsiteX173" fmla="*/ 1072454 w 1131897"/>
                <a:gd name="connsiteY173" fmla="*/ 87844 h 94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131897" h="944917">
                  <a:moveTo>
                    <a:pt x="1072454" y="87844"/>
                  </a:moveTo>
                  <a:cubicBezTo>
                    <a:pt x="1082871" y="93713"/>
                    <a:pt x="1090063" y="89786"/>
                    <a:pt x="1101761" y="78750"/>
                  </a:cubicBezTo>
                  <a:cubicBezTo>
                    <a:pt x="1113460" y="67713"/>
                    <a:pt x="1129746" y="76807"/>
                    <a:pt x="1131689" y="67051"/>
                  </a:cubicBezTo>
                  <a:cubicBezTo>
                    <a:pt x="1133632" y="57296"/>
                    <a:pt x="1112798" y="50765"/>
                    <a:pt x="1108912" y="44895"/>
                  </a:cubicBezTo>
                  <a:cubicBezTo>
                    <a:pt x="1105027" y="39025"/>
                    <a:pt x="1090063" y="31254"/>
                    <a:pt x="1075843" y="33858"/>
                  </a:cubicBezTo>
                  <a:cubicBezTo>
                    <a:pt x="1061624" y="36463"/>
                    <a:pt x="1060880" y="30593"/>
                    <a:pt x="1052406" y="22780"/>
                  </a:cubicBezTo>
                  <a:cubicBezTo>
                    <a:pt x="1043932" y="14968"/>
                    <a:pt x="1017931" y="27989"/>
                    <a:pt x="1017931" y="46218"/>
                  </a:cubicBezTo>
                  <a:cubicBezTo>
                    <a:pt x="1017931" y="64447"/>
                    <a:pt x="1001645" y="59859"/>
                    <a:pt x="1007473" y="50104"/>
                  </a:cubicBezTo>
                  <a:cubicBezTo>
                    <a:pt x="1013301" y="40348"/>
                    <a:pt x="999702" y="28609"/>
                    <a:pt x="1012723" y="25302"/>
                  </a:cubicBezTo>
                  <a:cubicBezTo>
                    <a:pt x="1025744" y="21995"/>
                    <a:pt x="1018551" y="2525"/>
                    <a:pt x="994494" y="500"/>
                  </a:cubicBezTo>
                  <a:cubicBezTo>
                    <a:pt x="970436" y="-1525"/>
                    <a:pt x="961425" y="18729"/>
                    <a:pt x="967170" y="25302"/>
                  </a:cubicBezTo>
                  <a:cubicBezTo>
                    <a:pt x="972916" y="31874"/>
                    <a:pt x="950884" y="59776"/>
                    <a:pt x="941087" y="59776"/>
                  </a:cubicBezTo>
                  <a:cubicBezTo>
                    <a:pt x="931290" y="59776"/>
                    <a:pt x="942451" y="35719"/>
                    <a:pt x="941790" y="22574"/>
                  </a:cubicBezTo>
                  <a:cubicBezTo>
                    <a:pt x="941128" y="9429"/>
                    <a:pt x="932035" y="16704"/>
                    <a:pt x="913805" y="37537"/>
                  </a:cubicBezTo>
                  <a:cubicBezTo>
                    <a:pt x="895576" y="58371"/>
                    <a:pt x="881935" y="77262"/>
                    <a:pt x="871518" y="79163"/>
                  </a:cubicBezTo>
                  <a:cubicBezTo>
                    <a:pt x="861101" y="81064"/>
                    <a:pt x="862383" y="60314"/>
                    <a:pt x="879331" y="51220"/>
                  </a:cubicBezTo>
                  <a:cubicBezTo>
                    <a:pt x="896279" y="42126"/>
                    <a:pt x="896899" y="17365"/>
                    <a:pt x="907935" y="17365"/>
                  </a:cubicBezTo>
                  <a:cubicBezTo>
                    <a:pt x="918972" y="17365"/>
                    <a:pt x="918972" y="4344"/>
                    <a:pt x="902727" y="459"/>
                  </a:cubicBezTo>
                  <a:cubicBezTo>
                    <a:pt x="886482" y="-3427"/>
                    <a:pt x="883836" y="14761"/>
                    <a:pt x="878628" y="19969"/>
                  </a:cubicBezTo>
                  <a:cubicBezTo>
                    <a:pt x="873420" y="25178"/>
                    <a:pt x="846758" y="10834"/>
                    <a:pt x="847419" y="15836"/>
                  </a:cubicBezTo>
                  <a:cubicBezTo>
                    <a:pt x="848080" y="20837"/>
                    <a:pt x="833117" y="22987"/>
                    <a:pt x="839607" y="32742"/>
                  </a:cubicBezTo>
                  <a:cubicBezTo>
                    <a:pt x="846096" y="42498"/>
                    <a:pt x="836341" y="51013"/>
                    <a:pt x="829851" y="39315"/>
                  </a:cubicBezTo>
                  <a:cubicBezTo>
                    <a:pt x="823361" y="27617"/>
                    <a:pt x="807075" y="36669"/>
                    <a:pt x="799262" y="49690"/>
                  </a:cubicBezTo>
                  <a:cubicBezTo>
                    <a:pt x="791450" y="62711"/>
                    <a:pt x="781033" y="62091"/>
                    <a:pt x="788846" y="66638"/>
                  </a:cubicBezTo>
                  <a:cubicBezTo>
                    <a:pt x="796658" y="71185"/>
                    <a:pt x="796038" y="88753"/>
                    <a:pt x="784299" y="91977"/>
                  </a:cubicBezTo>
                  <a:cubicBezTo>
                    <a:pt x="772559" y="95201"/>
                    <a:pt x="777106" y="60107"/>
                    <a:pt x="768012" y="63373"/>
                  </a:cubicBezTo>
                  <a:cubicBezTo>
                    <a:pt x="758918" y="66638"/>
                    <a:pt x="764747" y="46425"/>
                    <a:pt x="777106" y="46425"/>
                  </a:cubicBezTo>
                  <a:cubicBezTo>
                    <a:pt x="789466" y="46425"/>
                    <a:pt x="801908" y="28195"/>
                    <a:pt x="800544" y="23690"/>
                  </a:cubicBezTo>
                  <a:cubicBezTo>
                    <a:pt x="798353" y="16042"/>
                    <a:pt x="784960" y="17820"/>
                    <a:pt x="784960" y="27575"/>
                  </a:cubicBezTo>
                  <a:cubicBezTo>
                    <a:pt x="784960" y="37331"/>
                    <a:pt x="765408" y="35388"/>
                    <a:pt x="749163" y="34726"/>
                  </a:cubicBezTo>
                  <a:cubicBezTo>
                    <a:pt x="732918" y="34065"/>
                    <a:pt x="733496" y="53576"/>
                    <a:pt x="751767" y="63993"/>
                  </a:cubicBezTo>
                  <a:cubicBezTo>
                    <a:pt x="770037" y="74409"/>
                    <a:pt x="748501" y="80940"/>
                    <a:pt x="739366" y="73128"/>
                  </a:cubicBezTo>
                  <a:cubicBezTo>
                    <a:pt x="730231" y="65315"/>
                    <a:pt x="715970" y="68994"/>
                    <a:pt x="706297" y="73748"/>
                  </a:cubicBezTo>
                  <a:cubicBezTo>
                    <a:pt x="696624" y="78502"/>
                    <a:pt x="729693" y="90076"/>
                    <a:pt x="731099" y="95904"/>
                  </a:cubicBezTo>
                  <a:cubicBezTo>
                    <a:pt x="732504" y="101733"/>
                    <a:pt x="714151" y="88753"/>
                    <a:pt x="710431" y="93300"/>
                  </a:cubicBezTo>
                  <a:cubicBezTo>
                    <a:pt x="706711" y="97847"/>
                    <a:pt x="688316" y="90076"/>
                    <a:pt x="686993" y="78956"/>
                  </a:cubicBezTo>
                  <a:cubicBezTo>
                    <a:pt x="685670" y="67837"/>
                    <a:pt x="656363" y="83545"/>
                    <a:pt x="672691" y="87430"/>
                  </a:cubicBezTo>
                  <a:cubicBezTo>
                    <a:pt x="689018" y="91316"/>
                    <a:pt x="683066" y="101774"/>
                    <a:pt x="683066" y="116076"/>
                  </a:cubicBezTo>
                  <a:cubicBezTo>
                    <a:pt x="683066" y="130379"/>
                    <a:pt x="664217" y="119342"/>
                    <a:pt x="668102" y="106941"/>
                  </a:cubicBezTo>
                  <a:cubicBezTo>
                    <a:pt x="671988" y="94540"/>
                    <a:pt x="656363" y="97186"/>
                    <a:pt x="643301" y="104998"/>
                  </a:cubicBezTo>
                  <a:cubicBezTo>
                    <a:pt x="630238" y="112811"/>
                    <a:pt x="645243" y="90696"/>
                    <a:pt x="640035" y="79618"/>
                  </a:cubicBezTo>
                  <a:cubicBezTo>
                    <a:pt x="634827" y="68540"/>
                    <a:pt x="623087" y="79618"/>
                    <a:pt x="609405" y="82222"/>
                  </a:cubicBezTo>
                  <a:cubicBezTo>
                    <a:pt x="595722" y="84826"/>
                    <a:pt x="588737" y="85446"/>
                    <a:pt x="597004" y="94623"/>
                  </a:cubicBezTo>
                  <a:cubicBezTo>
                    <a:pt x="605271" y="103799"/>
                    <a:pt x="604155" y="116738"/>
                    <a:pt x="593077" y="114795"/>
                  </a:cubicBezTo>
                  <a:cubicBezTo>
                    <a:pt x="581999" y="112852"/>
                    <a:pt x="577493" y="114795"/>
                    <a:pt x="578733" y="125253"/>
                  </a:cubicBezTo>
                  <a:cubicBezTo>
                    <a:pt x="579973" y="135711"/>
                    <a:pt x="564431" y="136248"/>
                    <a:pt x="563108" y="127196"/>
                  </a:cubicBezTo>
                  <a:cubicBezTo>
                    <a:pt x="561785" y="118143"/>
                    <a:pt x="539712" y="120665"/>
                    <a:pt x="533181" y="131123"/>
                  </a:cubicBezTo>
                  <a:cubicBezTo>
                    <a:pt x="526649" y="141581"/>
                    <a:pt x="508379" y="149311"/>
                    <a:pt x="510404" y="161009"/>
                  </a:cubicBezTo>
                  <a:cubicBezTo>
                    <a:pt x="512430" y="172707"/>
                    <a:pt x="526691" y="155139"/>
                    <a:pt x="538389" y="159066"/>
                  </a:cubicBezTo>
                  <a:cubicBezTo>
                    <a:pt x="550087" y="162993"/>
                    <a:pt x="537769" y="168863"/>
                    <a:pt x="544300" y="174691"/>
                  </a:cubicBezTo>
                  <a:cubicBezTo>
                    <a:pt x="550831" y="180520"/>
                    <a:pt x="549467" y="194863"/>
                    <a:pt x="540373" y="186389"/>
                  </a:cubicBezTo>
                  <a:cubicBezTo>
                    <a:pt x="531279" y="177915"/>
                    <a:pt x="519705" y="175311"/>
                    <a:pt x="517556" y="188993"/>
                  </a:cubicBezTo>
                  <a:cubicBezTo>
                    <a:pt x="515406" y="202676"/>
                    <a:pt x="505857" y="187051"/>
                    <a:pt x="498045" y="177295"/>
                  </a:cubicBezTo>
                  <a:cubicBezTo>
                    <a:pt x="490232" y="167540"/>
                    <a:pt x="482461" y="195525"/>
                    <a:pt x="473987" y="188993"/>
                  </a:cubicBezTo>
                  <a:cubicBezTo>
                    <a:pt x="465513" y="182462"/>
                    <a:pt x="490894" y="162332"/>
                    <a:pt x="484362" y="152576"/>
                  </a:cubicBezTo>
                  <a:cubicBezTo>
                    <a:pt x="477831" y="142821"/>
                    <a:pt x="473284" y="158446"/>
                    <a:pt x="458362" y="173244"/>
                  </a:cubicBezTo>
                  <a:cubicBezTo>
                    <a:pt x="443440" y="188043"/>
                    <a:pt x="423226" y="187588"/>
                    <a:pt x="430419" y="194739"/>
                  </a:cubicBezTo>
                  <a:cubicBezTo>
                    <a:pt x="437611" y="201890"/>
                    <a:pt x="415414" y="205817"/>
                    <a:pt x="411528" y="218136"/>
                  </a:cubicBezTo>
                  <a:cubicBezTo>
                    <a:pt x="407642" y="230454"/>
                    <a:pt x="377012" y="235083"/>
                    <a:pt x="357501" y="248104"/>
                  </a:cubicBezTo>
                  <a:cubicBezTo>
                    <a:pt x="337991" y="261125"/>
                    <a:pt x="361387" y="261787"/>
                    <a:pt x="372506" y="249386"/>
                  </a:cubicBezTo>
                  <a:cubicBezTo>
                    <a:pt x="383626" y="236985"/>
                    <a:pt x="387470" y="244219"/>
                    <a:pt x="404997" y="233099"/>
                  </a:cubicBezTo>
                  <a:cubicBezTo>
                    <a:pt x="422524" y="221980"/>
                    <a:pt x="441455" y="212969"/>
                    <a:pt x="447987" y="217474"/>
                  </a:cubicBezTo>
                  <a:cubicBezTo>
                    <a:pt x="454518" y="221980"/>
                    <a:pt x="465554" y="225328"/>
                    <a:pt x="473987" y="213589"/>
                  </a:cubicBezTo>
                  <a:cubicBezTo>
                    <a:pt x="482420" y="201849"/>
                    <a:pt x="492878" y="204495"/>
                    <a:pt x="501310" y="211646"/>
                  </a:cubicBezTo>
                  <a:cubicBezTo>
                    <a:pt x="509743" y="218797"/>
                    <a:pt x="487008" y="224708"/>
                    <a:pt x="497383" y="235083"/>
                  </a:cubicBezTo>
                  <a:cubicBezTo>
                    <a:pt x="507759" y="245459"/>
                    <a:pt x="484983" y="251329"/>
                    <a:pt x="484983" y="242235"/>
                  </a:cubicBezTo>
                  <a:cubicBezTo>
                    <a:pt x="484983" y="233141"/>
                    <a:pt x="471962" y="225328"/>
                    <a:pt x="467373" y="233761"/>
                  </a:cubicBezTo>
                  <a:cubicBezTo>
                    <a:pt x="462785" y="242193"/>
                    <a:pt x="454972" y="251329"/>
                    <a:pt x="446705" y="251990"/>
                  </a:cubicBezTo>
                  <a:cubicBezTo>
                    <a:pt x="438438" y="252651"/>
                    <a:pt x="429137" y="268276"/>
                    <a:pt x="429137" y="283902"/>
                  </a:cubicBezTo>
                  <a:cubicBezTo>
                    <a:pt x="429137" y="299527"/>
                    <a:pt x="414174" y="283902"/>
                    <a:pt x="412892" y="297584"/>
                  </a:cubicBezTo>
                  <a:cubicBezTo>
                    <a:pt x="411611" y="311266"/>
                    <a:pt x="390736" y="335283"/>
                    <a:pt x="372548" y="352851"/>
                  </a:cubicBezTo>
                  <a:cubicBezTo>
                    <a:pt x="354360" y="370418"/>
                    <a:pt x="371225" y="374345"/>
                    <a:pt x="365355" y="385424"/>
                  </a:cubicBezTo>
                  <a:cubicBezTo>
                    <a:pt x="359486" y="396502"/>
                    <a:pt x="337991" y="386705"/>
                    <a:pt x="330881" y="391252"/>
                  </a:cubicBezTo>
                  <a:cubicBezTo>
                    <a:pt x="323771" y="395799"/>
                    <a:pt x="335014" y="423164"/>
                    <a:pt x="325052" y="431638"/>
                  </a:cubicBezTo>
                  <a:cubicBezTo>
                    <a:pt x="315090" y="440111"/>
                    <a:pt x="325052" y="451810"/>
                    <a:pt x="325052" y="461565"/>
                  </a:cubicBezTo>
                  <a:cubicBezTo>
                    <a:pt x="325052" y="471320"/>
                    <a:pt x="299672" y="455695"/>
                    <a:pt x="297688" y="465451"/>
                  </a:cubicBezTo>
                  <a:cubicBezTo>
                    <a:pt x="295704" y="475206"/>
                    <a:pt x="273589" y="472643"/>
                    <a:pt x="267099" y="475206"/>
                  </a:cubicBezTo>
                  <a:cubicBezTo>
                    <a:pt x="260609" y="477769"/>
                    <a:pt x="280120" y="493435"/>
                    <a:pt x="291901" y="502571"/>
                  </a:cubicBezTo>
                  <a:cubicBezTo>
                    <a:pt x="303682" y="511706"/>
                    <a:pt x="280823" y="518816"/>
                    <a:pt x="278218" y="508440"/>
                  </a:cubicBezTo>
                  <a:cubicBezTo>
                    <a:pt x="275614" y="498065"/>
                    <a:pt x="259328" y="514930"/>
                    <a:pt x="239156" y="524066"/>
                  </a:cubicBezTo>
                  <a:cubicBezTo>
                    <a:pt x="218983" y="533201"/>
                    <a:pt x="227458" y="551347"/>
                    <a:pt x="211832" y="552009"/>
                  </a:cubicBezTo>
                  <a:cubicBezTo>
                    <a:pt x="196207" y="552670"/>
                    <a:pt x="200754" y="577389"/>
                    <a:pt x="190337" y="585078"/>
                  </a:cubicBezTo>
                  <a:cubicBezTo>
                    <a:pt x="179921" y="592766"/>
                    <a:pt x="182566" y="566890"/>
                    <a:pt x="166239" y="566187"/>
                  </a:cubicBezTo>
                  <a:cubicBezTo>
                    <a:pt x="149911" y="565484"/>
                    <a:pt x="151275" y="577265"/>
                    <a:pt x="161030" y="590989"/>
                  </a:cubicBezTo>
                  <a:cubicBezTo>
                    <a:pt x="170785" y="604713"/>
                    <a:pt x="146108" y="594254"/>
                    <a:pt x="136972" y="605953"/>
                  </a:cubicBezTo>
                  <a:cubicBezTo>
                    <a:pt x="127837" y="617651"/>
                    <a:pt x="101837" y="611822"/>
                    <a:pt x="94644" y="621578"/>
                  </a:cubicBezTo>
                  <a:cubicBezTo>
                    <a:pt x="87451" y="631333"/>
                    <a:pt x="114155" y="631333"/>
                    <a:pt x="118082" y="639146"/>
                  </a:cubicBezTo>
                  <a:cubicBezTo>
                    <a:pt x="122009" y="646958"/>
                    <a:pt x="94644" y="643031"/>
                    <a:pt x="80342" y="639766"/>
                  </a:cubicBezTo>
                  <a:cubicBezTo>
                    <a:pt x="66039" y="636500"/>
                    <a:pt x="69925" y="657995"/>
                    <a:pt x="56904" y="655432"/>
                  </a:cubicBezTo>
                  <a:cubicBezTo>
                    <a:pt x="43883" y="652869"/>
                    <a:pt x="27638" y="666469"/>
                    <a:pt x="36732" y="675604"/>
                  </a:cubicBezTo>
                  <a:cubicBezTo>
                    <a:pt x="45826" y="684740"/>
                    <a:pt x="29581" y="686021"/>
                    <a:pt x="20487" y="680151"/>
                  </a:cubicBezTo>
                  <a:cubicBezTo>
                    <a:pt x="11393" y="674282"/>
                    <a:pt x="3580" y="688419"/>
                    <a:pt x="273" y="699662"/>
                  </a:cubicBezTo>
                  <a:cubicBezTo>
                    <a:pt x="-3034" y="710905"/>
                    <a:pt x="17883" y="716610"/>
                    <a:pt x="17221" y="721777"/>
                  </a:cubicBezTo>
                  <a:cubicBezTo>
                    <a:pt x="16560" y="726944"/>
                    <a:pt x="273" y="735459"/>
                    <a:pt x="12013" y="738063"/>
                  </a:cubicBezTo>
                  <a:cubicBezTo>
                    <a:pt x="23752" y="740668"/>
                    <a:pt x="15278" y="751084"/>
                    <a:pt x="7466" y="754350"/>
                  </a:cubicBezTo>
                  <a:cubicBezTo>
                    <a:pt x="-347" y="757616"/>
                    <a:pt x="-347" y="765428"/>
                    <a:pt x="7466" y="775018"/>
                  </a:cubicBezTo>
                  <a:cubicBezTo>
                    <a:pt x="15278" y="784608"/>
                    <a:pt x="-6217" y="786716"/>
                    <a:pt x="4200" y="801680"/>
                  </a:cubicBezTo>
                  <a:cubicBezTo>
                    <a:pt x="14617" y="816644"/>
                    <a:pt x="22388" y="797546"/>
                    <a:pt x="26977" y="808790"/>
                  </a:cubicBezTo>
                  <a:cubicBezTo>
                    <a:pt x="31565" y="820033"/>
                    <a:pt x="43883" y="810154"/>
                    <a:pt x="58227" y="797092"/>
                  </a:cubicBezTo>
                  <a:cubicBezTo>
                    <a:pt x="72570" y="784029"/>
                    <a:pt x="77737" y="811435"/>
                    <a:pt x="66039" y="810774"/>
                  </a:cubicBezTo>
                  <a:cubicBezTo>
                    <a:pt x="54341" y="810113"/>
                    <a:pt x="40659" y="817264"/>
                    <a:pt x="43263" y="829003"/>
                  </a:cubicBezTo>
                  <a:cubicBezTo>
                    <a:pt x="45867" y="840743"/>
                    <a:pt x="25034" y="838759"/>
                    <a:pt x="25695" y="824456"/>
                  </a:cubicBezTo>
                  <a:cubicBezTo>
                    <a:pt x="26356" y="810154"/>
                    <a:pt x="1637" y="827060"/>
                    <a:pt x="10690" y="837477"/>
                  </a:cubicBezTo>
                  <a:cubicBezTo>
                    <a:pt x="19743" y="847894"/>
                    <a:pt x="7466" y="853722"/>
                    <a:pt x="7466" y="863519"/>
                  </a:cubicBezTo>
                  <a:cubicBezTo>
                    <a:pt x="7466" y="873316"/>
                    <a:pt x="25034" y="871290"/>
                    <a:pt x="32267" y="860212"/>
                  </a:cubicBezTo>
                  <a:cubicBezTo>
                    <a:pt x="39501" y="849134"/>
                    <a:pt x="51158" y="851945"/>
                    <a:pt x="55705" y="862858"/>
                  </a:cubicBezTo>
                  <a:cubicBezTo>
                    <a:pt x="60252" y="873770"/>
                    <a:pt x="44627" y="865421"/>
                    <a:pt x="44627" y="880426"/>
                  </a:cubicBezTo>
                  <a:cubicBezTo>
                    <a:pt x="44627" y="895431"/>
                    <a:pt x="34872" y="882368"/>
                    <a:pt x="26398" y="894067"/>
                  </a:cubicBezTo>
                  <a:cubicBezTo>
                    <a:pt x="17924" y="905765"/>
                    <a:pt x="59467" y="927136"/>
                    <a:pt x="72612" y="930525"/>
                  </a:cubicBezTo>
                  <a:cubicBezTo>
                    <a:pt x="85757" y="933915"/>
                    <a:pt x="97992" y="948052"/>
                    <a:pt x="124034" y="944166"/>
                  </a:cubicBezTo>
                  <a:cubicBezTo>
                    <a:pt x="150076" y="940281"/>
                    <a:pt x="199556" y="892165"/>
                    <a:pt x="206004" y="883650"/>
                  </a:cubicBezTo>
                  <a:cubicBezTo>
                    <a:pt x="212452" y="875135"/>
                    <a:pt x="226879" y="884973"/>
                    <a:pt x="236593" y="877160"/>
                  </a:cubicBezTo>
                  <a:cubicBezTo>
                    <a:pt x="246307" y="869348"/>
                    <a:pt x="240520" y="849175"/>
                    <a:pt x="247671" y="845290"/>
                  </a:cubicBezTo>
                  <a:cubicBezTo>
                    <a:pt x="254822" y="841404"/>
                    <a:pt x="258708" y="866743"/>
                    <a:pt x="265280" y="869348"/>
                  </a:cubicBezTo>
                  <a:cubicBezTo>
                    <a:pt x="271150" y="871704"/>
                    <a:pt x="275449" y="876292"/>
                    <a:pt x="275656" y="889313"/>
                  </a:cubicBezTo>
                  <a:cubicBezTo>
                    <a:pt x="280327" y="888217"/>
                    <a:pt x="285237" y="888908"/>
                    <a:pt x="289421" y="891256"/>
                  </a:cubicBezTo>
                  <a:cubicBezTo>
                    <a:pt x="297688" y="897539"/>
                    <a:pt x="299879" y="870340"/>
                    <a:pt x="299879" y="861990"/>
                  </a:cubicBezTo>
                  <a:cubicBezTo>
                    <a:pt x="299879" y="853640"/>
                    <a:pt x="308146" y="836899"/>
                    <a:pt x="306162" y="826399"/>
                  </a:cubicBezTo>
                  <a:cubicBezTo>
                    <a:pt x="304178" y="815900"/>
                    <a:pt x="331253" y="824374"/>
                    <a:pt x="335428" y="816024"/>
                  </a:cubicBezTo>
                  <a:cubicBezTo>
                    <a:pt x="339603" y="807674"/>
                    <a:pt x="341711" y="778366"/>
                    <a:pt x="333361" y="774150"/>
                  </a:cubicBezTo>
                  <a:cubicBezTo>
                    <a:pt x="325011" y="769934"/>
                    <a:pt x="322903" y="753234"/>
                    <a:pt x="331253" y="753234"/>
                  </a:cubicBezTo>
                  <a:cubicBezTo>
                    <a:pt x="339603" y="753234"/>
                    <a:pt x="350061" y="746951"/>
                    <a:pt x="347787" y="730251"/>
                  </a:cubicBezTo>
                  <a:cubicBezTo>
                    <a:pt x="345514" y="713551"/>
                    <a:pt x="320588" y="715618"/>
                    <a:pt x="318521" y="698918"/>
                  </a:cubicBezTo>
                  <a:cubicBezTo>
                    <a:pt x="316454" y="682218"/>
                    <a:pt x="330922" y="678002"/>
                    <a:pt x="320588" y="657086"/>
                  </a:cubicBezTo>
                  <a:cubicBezTo>
                    <a:pt x="310254" y="636170"/>
                    <a:pt x="324722" y="623603"/>
                    <a:pt x="320588" y="613187"/>
                  </a:cubicBezTo>
                  <a:cubicBezTo>
                    <a:pt x="316454" y="602770"/>
                    <a:pt x="312321" y="590162"/>
                    <a:pt x="324722" y="569246"/>
                  </a:cubicBezTo>
                  <a:cubicBezTo>
                    <a:pt x="337123" y="548330"/>
                    <a:pt x="360230" y="537872"/>
                    <a:pt x="368621" y="539980"/>
                  </a:cubicBezTo>
                  <a:cubicBezTo>
                    <a:pt x="377012" y="542088"/>
                    <a:pt x="391645" y="550438"/>
                    <a:pt x="397887" y="537872"/>
                  </a:cubicBezTo>
                  <a:cubicBezTo>
                    <a:pt x="404129" y="525306"/>
                    <a:pt x="404170" y="514889"/>
                    <a:pt x="397887" y="512781"/>
                  </a:cubicBezTo>
                  <a:cubicBezTo>
                    <a:pt x="391604" y="510672"/>
                    <a:pt x="374904" y="506539"/>
                    <a:pt x="387429" y="489798"/>
                  </a:cubicBezTo>
                  <a:cubicBezTo>
                    <a:pt x="399954" y="473056"/>
                    <a:pt x="414587" y="452140"/>
                    <a:pt x="416695" y="433332"/>
                  </a:cubicBezTo>
                  <a:cubicBezTo>
                    <a:pt x="418803" y="414524"/>
                    <a:pt x="412561" y="399850"/>
                    <a:pt x="418803" y="393608"/>
                  </a:cubicBezTo>
                  <a:cubicBezTo>
                    <a:pt x="425045" y="387366"/>
                    <a:pt x="439719" y="393608"/>
                    <a:pt x="452203" y="385341"/>
                  </a:cubicBezTo>
                  <a:cubicBezTo>
                    <a:pt x="464686" y="377074"/>
                    <a:pt x="454311" y="366492"/>
                    <a:pt x="460470" y="360208"/>
                  </a:cubicBezTo>
                  <a:cubicBezTo>
                    <a:pt x="466629" y="353925"/>
                    <a:pt x="475103" y="333009"/>
                    <a:pt x="483495" y="326767"/>
                  </a:cubicBezTo>
                  <a:cubicBezTo>
                    <a:pt x="491886" y="320526"/>
                    <a:pt x="500029" y="312134"/>
                    <a:pt x="493952" y="303784"/>
                  </a:cubicBezTo>
                  <a:cubicBezTo>
                    <a:pt x="487876" y="295434"/>
                    <a:pt x="506353" y="287250"/>
                    <a:pt x="506353" y="272410"/>
                  </a:cubicBezTo>
                  <a:cubicBezTo>
                    <a:pt x="506353" y="257570"/>
                    <a:pt x="527022" y="247319"/>
                    <a:pt x="539836" y="247319"/>
                  </a:cubicBezTo>
                  <a:cubicBezTo>
                    <a:pt x="552650" y="247319"/>
                    <a:pt x="573277" y="247319"/>
                    <a:pt x="573277" y="234918"/>
                  </a:cubicBezTo>
                  <a:cubicBezTo>
                    <a:pt x="573277" y="222517"/>
                    <a:pt x="565010" y="195153"/>
                    <a:pt x="583694" y="203544"/>
                  </a:cubicBezTo>
                  <a:cubicBezTo>
                    <a:pt x="602378" y="211935"/>
                    <a:pt x="617176" y="201436"/>
                    <a:pt x="629701" y="211811"/>
                  </a:cubicBezTo>
                  <a:cubicBezTo>
                    <a:pt x="642226" y="222187"/>
                    <a:pt x="659008" y="220078"/>
                    <a:pt x="659008" y="203544"/>
                  </a:cubicBezTo>
                  <a:cubicBezTo>
                    <a:pt x="659008" y="187009"/>
                    <a:pt x="665291" y="159645"/>
                    <a:pt x="684058" y="170103"/>
                  </a:cubicBezTo>
                  <a:cubicBezTo>
                    <a:pt x="684856" y="170508"/>
                    <a:pt x="685629" y="170963"/>
                    <a:pt x="686373" y="171467"/>
                  </a:cubicBezTo>
                  <a:lnTo>
                    <a:pt x="688357" y="172707"/>
                  </a:lnTo>
                  <a:lnTo>
                    <a:pt x="688357" y="172707"/>
                  </a:lnTo>
                  <a:cubicBezTo>
                    <a:pt x="694599" y="158777"/>
                    <a:pt x="706421" y="149931"/>
                    <a:pt x="717541" y="151295"/>
                  </a:cubicBezTo>
                  <a:cubicBezTo>
                    <a:pt x="734282" y="153403"/>
                    <a:pt x="744698" y="182669"/>
                    <a:pt x="765656" y="186803"/>
                  </a:cubicBezTo>
                  <a:cubicBezTo>
                    <a:pt x="786613" y="190936"/>
                    <a:pt x="807447" y="199410"/>
                    <a:pt x="813730" y="188911"/>
                  </a:cubicBezTo>
                  <a:cubicBezTo>
                    <a:pt x="820013" y="178411"/>
                    <a:pt x="834646" y="195194"/>
                    <a:pt x="847212" y="191019"/>
                  </a:cubicBezTo>
                  <a:cubicBezTo>
                    <a:pt x="859779" y="186844"/>
                    <a:pt x="859613" y="214043"/>
                    <a:pt x="872304" y="197302"/>
                  </a:cubicBezTo>
                  <a:cubicBezTo>
                    <a:pt x="884994" y="180561"/>
                    <a:pt x="870195" y="170144"/>
                    <a:pt x="891112" y="172211"/>
                  </a:cubicBezTo>
                  <a:cubicBezTo>
                    <a:pt x="912028" y="174278"/>
                    <a:pt x="899379" y="149187"/>
                    <a:pt x="899379" y="134554"/>
                  </a:cubicBezTo>
                  <a:cubicBezTo>
                    <a:pt x="899379" y="119921"/>
                    <a:pt x="926578" y="117812"/>
                    <a:pt x="926578" y="105288"/>
                  </a:cubicBezTo>
                  <a:cubicBezTo>
                    <a:pt x="926578" y="92763"/>
                    <a:pt x="964235" y="103179"/>
                    <a:pt x="970477" y="94829"/>
                  </a:cubicBezTo>
                  <a:cubicBezTo>
                    <a:pt x="976719" y="86479"/>
                    <a:pt x="997635" y="80238"/>
                    <a:pt x="1006026" y="94829"/>
                  </a:cubicBezTo>
                  <a:cubicBezTo>
                    <a:pt x="1014418" y="109421"/>
                    <a:pt x="1049926" y="113637"/>
                    <a:pt x="1052034" y="126204"/>
                  </a:cubicBezTo>
                  <a:cubicBezTo>
                    <a:pt x="1052571" y="134339"/>
                    <a:pt x="1052571" y="142498"/>
                    <a:pt x="1052034" y="150633"/>
                  </a:cubicBezTo>
                  <a:lnTo>
                    <a:pt x="1052034" y="150633"/>
                  </a:lnTo>
                  <a:cubicBezTo>
                    <a:pt x="1053894" y="148736"/>
                    <a:pt x="1055961" y="147033"/>
                    <a:pt x="1058193" y="145549"/>
                  </a:cubicBezTo>
                  <a:lnTo>
                    <a:pt x="1059805" y="144516"/>
                  </a:lnTo>
                  <a:cubicBezTo>
                    <a:pt x="1060715" y="143970"/>
                    <a:pt x="1061665" y="143474"/>
                    <a:pt x="1062657" y="143028"/>
                  </a:cubicBezTo>
                  <a:cubicBezTo>
                    <a:pt x="1063195" y="142759"/>
                    <a:pt x="1063732" y="142523"/>
                    <a:pt x="1064269" y="142325"/>
                  </a:cubicBezTo>
                  <a:lnTo>
                    <a:pt x="1065592" y="141829"/>
                  </a:lnTo>
                  <a:lnTo>
                    <a:pt x="1066915" y="141415"/>
                  </a:lnTo>
                  <a:lnTo>
                    <a:pt x="1068279" y="141085"/>
                  </a:lnTo>
                  <a:lnTo>
                    <a:pt x="1069395" y="141085"/>
                  </a:lnTo>
                  <a:cubicBezTo>
                    <a:pt x="1070346" y="140932"/>
                    <a:pt x="1071296" y="140866"/>
                    <a:pt x="1072247" y="140878"/>
                  </a:cubicBezTo>
                  <a:cubicBezTo>
                    <a:pt x="1085268" y="140878"/>
                    <a:pt x="1097049" y="121326"/>
                    <a:pt x="1108706" y="123930"/>
                  </a:cubicBezTo>
                  <a:cubicBezTo>
                    <a:pt x="1118461" y="126121"/>
                    <a:pt x="1128092" y="124426"/>
                    <a:pt x="1131068" y="108181"/>
                  </a:cubicBezTo>
                  <a:cubicBezTo>
                    <a:pt x="1120611" y="101609"/>
                    <a:pt x="1100686" y="100740"/>
                    <a:pt x="1098289" y="109628"/>
                  </a:cubicBezTo>
                  <a:cubicBezTo>
                    <a:pt x="1095685" y="119383"/>
                    <a:pt x="1078117" y="117440"/>
                    <a:pt x="1078778" y="107644"/>
                  </a:cubicBezTo>
                  <a:cubicBezTo>
                    <a:pt x="1079439" y="97847"/>
                    <a:pt x="1051455" y="90117"/>
                    <a:pt x="1050132" y="85487"/>
                  </a:cubicBezTo>
                  <a:cubicBezTo>
                    <a:pt x="1048810" y="80858"/>
                    <a:pt x="1062037" y="81974"/>
                    <a:pt x="1072454" y="87844"/>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65" name="Freeform: Shape 564">
              <a:extLst>
                <a:ext uri="{FF2B5EF4-FFF2-40B4-BE49-F238E27FC236}">
                  <a16:creationId xmlns:a16="http://schemas.microsoft.com/office/drawing/2014/main" id="{B5D3CCD7-9B89-4AD8-9F87-C2D73331D0F3}"/>
                </a:ext>
              </a:extLst>
            </p:cNvPr>
            <p:cNvSpPr/>
            <p:nvPr/>
          </p:nvSpPr>
          <p:spPr>
            <a:xfrm>
              <a:off x="5136651" y="2898878"/>
              <a:ext cx="170085" cy="188267"/>
            </a:xfrm>
            <a:custGeom>
              <a:avLst/>
              <a:gdLst>
                <a:gd name="connsiteX0" fmla="*/ 170004 w 170085"/>
                <a:gd name="connsiteY0" fmla="*/ 10440 h 188267"/>
                <a:gd name="connsiteX1" fmla="*/ 170004 w 170085"/>
                <a:gd name="connsiteY1" fmla="*/ 10440 h 188267"/>
                <a:gd name="connsiteX2" fmla="*/ 47855 w 170085"/>
                <a:gd name="connsiteY2" fmla="*/ 188186 h 188267"/>
                <a:gd name="connsiteX3" fmla="*/ 43184 w 170085"/>
                <a:gd name="connsiteY3" fmla="*/ 175537 h 188267"/>
                <a:gd name="connsiteX4" fmla="*/ 27394 w 170085"/>
                <a:gd name="connsiteY4" fmla="*/ 141394 h 188267"/>
                <a:gd name="connsiteX5" fmla="*/ 27394 w 170085"/>
                <a:gd name="connsiteY5" fmla="*/ 141394 h 188267"/>
                <a:gd name="connsiteX6" fmla="*/ 27394 w 170085"/>
                <a:gd name="connsiteY6" fmla="*/ 140897 h 188267"/>
                <a:gd name="connsiteX7" fmla="*/ 6726 w 170085"/>
                <a:gd name="connsiteY7" fmla="*/ 106092 h 188267"/>
                <a:gd name="connsiteX8" fmla="*/ 6726 w 170085"/>
                <a:gd name="connsiteY8" fmla="*/ 59176 h 188267"/>
                <a:gd name="connsiteX9" fmla="*/ 4990 w 170085"/>
                <a:gd name="connsiteY9" fmla="*/ 22676 h 188267"/>
                <a:gd name="connsiteX10" fmla="*/ 6023 w 170085"/>
                <a:gd name="connsiteY10" fmla="*/ 22676 h 188267"/>
                <a:gd name="connsiteX11" fmla="*/ 6892 w 170085"/>
                <a:gd name="connsiteY11" fmla="*/ 22386 h 188267"/>
                <a:gd name="connsiteX12" fmla="*/ 6892 w 170085"/>
                <a:gd name="connsiteY12" fmla="*/ 22386 h 188267"/>
                <a:gd name="connsiteX13" fmla="*/ 7511 w 170085"/>
                <a:gd name="connsiteY13" fmla="*/ 21932 h 188267"/>
                <a:gd name="connsiteX14" fmla="*/ 8090 w 170085"/>
                <a:gd name="connsiteY14" fmla="*/ 21312 h 188267"/>
                <a:gd name="connsiteX15" fmla="*/ 8380 w 170085"/>
                <a:gd name="connsiteY15" fmla="*/ 20816 h 188267"/>
                <a:gd name="connsiteX16" fmla="*/ 8380 w 170085"/>
                <a:gd name="connsiteY16" fmla="*/ 20402 h 188267"/>
                <a:gd name="connsiteX17" fmla="*/ 8380 w 170085"/>
                <a:gd name="connsiteY17" fmla="*/ 20030 h 188267"/>
                <a:gd name="connsiteX18" fmla="*/ 8627 w 170085"/>
                <a:gd name="connsiteY18" fmla="*/ 19203 h 188267"/>
                <a:gd name="connsiteX19" fmla="*/ 8876 w 170085"/>
                <a:gd name="connsiteY19" fmla="*/ 17467 h 188267"/>
                <a:gd name="connsiteX20" fmla="*/ 16027 w 170085"/>
                <a:gd name="connsiteY20" fmla="*/ -59 h 188267"/>
                <a:gd name="connsiteX21" fmla="*/ 20160 w 170085"/>
                <a:gd name="connsiteY21" fmla="*/ 230 h 188267"/>
                <a:gd name="connsiteX22" fmla="*/ 21814 w 170085"/>
                <a:gd name="connsiteY22" fmla="*/ 602 h 188267"/>
                <a:gd name="connsiteX23" fmla="*/ 21814 w 170085"/>
                <a:gd name="connsiteY23" fmla="*/ 602 h 188267"/>
                <a:gd name="connsiteX24" fmla="*/ 22971 w 170085"/>
                <a:gd name="connsiteY24" fmla="*/ 933 h 188267"/>
                <a:gd name="connsiteX25" fmla="*/ 25576 w 170085"/>
                <a:gd name="connsiteY25" fmla="*/ 2090 h 188267"/>
                <a:gd name="connsiteX26" fmla="*/ 26319 w 170085"/>
                <a:gd name="connsiteY26" fmla="*/ 2545 h 188267"/>
                <a:gd name="connsiteX27" fmla="*/ 27394 w 170085"/>
                <a:gd name="connsiteY27" fmla="*/ 3330 h 188267"/>
                <a:gd name="connsiteX28" fmla="*/ 27890 w 170085"/>
                <a:gd name="connsiteY28" fmla="*/ 3785 h 188267"/>
                <a:gd name="connsiteX29" fmla="*/ 28552 w 170085"/>
                <a:gd name="connsiteY29" fmla="*/ 4446 h 188267"/>
                <a:gd name="connsiteX30" fmla="*/ 29131 w 170085"/>
                <a:gd name="connsiteY30" fmla="*/ 5149 h 188267"/>
                <a:gd name="connsiteX31" fmla="*/ 30577 w 170085"/>
                <a:gd name="connsiteY31" fmla="*/ 7381 h 188267"/>
                <a:gd name="connsiteX32" fmla="*/ 30949 w 170085"/>
                <a:gd name="connsiteY32" fmla="*/ 8208 h 188267"/>
                <a:gd name="connsiteX33" fmla="*/ 31693 w 170085"/>
                <a:gd name="connsiteY33" fmla="*/ 9903 h 188267"/>
                <a:gd name="connsiteX34" fmla="*/ 32975 w 170085"/>
                <a:gd name="connsiteY34" fmla="*/ 14450 h 188267"/>
                <a:gd name="connsiteX35" fmla="*/ 33760 w 170085"/>
                <a:gd name="connsiteY35" fmla="*/ 17261 h 188267"/>
                <a:gd name="connsiteX36" fmla="*/ 34049 w 170085"/>
                <a:gd name="connsiteY36" fmla="*/ 18377 h 188267"/>
                <a:gd name="connsiteX37" fmla="*/ 34380 w 170085"/>
                <a:gd name="connsiteY37" fmla="*/ 19410 h 188267"/>
                <a:gd name="connsiteX38" fmla="*/ 34752 w 170085"/>
                <a:gd name="connsiteY38" fmla="*/ 20568 h 188267"/>
                <a:gd name="connsiteX39" fmla="*/ 35124 w 170085"/>
                <a:gd name="connsiteY39" fmla="*/ 21560 h 188267"/>
                <a:gd name="connsiteX40" fmla="*/ 35579 w 170085"/>
                <a:gd name="connsiteY40" fmla="*/ 22717 h 188267"/>
                <a:gd name="connsiteX41" fmla="*/ 35910 w 170085"/>
                <a:gd name="connsiteY41" fmla="*/ 23420 h 188267"/>
                <a:gd name="connsiteX42" fmla="*/ 36240 w 170085"/>
                <a:gd name="connsiteY42" fmla="*/ 24081 h 188267"/>
                <a:gd name="connsiteX43" fmla="*/ 36240 w 170085"/>
                <a:gd name="connsiteY43" fmla="*/ 24081 h 188267"/>
                <a:gd name="connsiteX44" fmla="*/ 36240 w 170085"/>
                <a:gd name="connsiteY44" fmla="*/ 24081 h 188267"/>
                <a:gd name="connsiteX45" fmla="*/ 36240 w 170085"/>
                <a:gd name="connsiteY45" fmla="*/ 24329 h 188267"/>
                <a:gd name="connsiteX46" fmla="*/ 37108 w 170085"/>
                <a:gd name="connsiteY46" fmla="*/ 25859 h 188267"/>
                <a:gd name="connsiteX47" fmla="*/ 38183 w 170085"/>
                <a:gd name="connsiteY47" fmla="*/ 27305 h 188267"/>
                <a:gd name="connsiteX48" fmla="*/ 39010 w 170085"/>
                <a:gd name="connsiteY48" fmla="*/ 28256 h 188267"/>
                <a:gd name="connsiteX49" fmla="*/ 39010 w 170085"/>
                <a:gd name="connsiteY49" fmla="*/ 28256 h 188267"/>
                <a:gd name="connsiteX50" fmla="*/ 40084 w 170085"/>
                <a:gd name="connsiteY50" fmla="*/ 29290 h 188267"/>
                <a:gd name="connsiteX51" fmla="*/ 41159 w 170085"/>
                <a:gd name="connsiteY51" fmla="*/ 30240 h 188267"/>
                <a:gd name="connsiteX52" fmla="*/ 45913 w 170085"/>
                <a:gd name="connsiteY52" fmla="*/ 33092 h 188267"/>
                <a:gd name="connsiteX53" fmla="*/ 75468 w 170085"/>
                <a:gd name="connsiteY53" fmla="*/ 50454 h 188267"/>
                <a:gd name="connsiteX54" fmla="*/ 77370 w 170085"/>
                <a:gd name="connsiteY54" fmla="*/ 50454 h 188267"/>
                <a:gd name="connsiteX55" fmla="*/ 77370 w 170085"/>
                <a:gd name="connsiteY55" fmla="*/ 50454 h 188267"/>
                <a:gd name="connsiteX56" fmla="*/ 135778 w 170085"/>
                <a:gd name="connsiteY56" fmla="*/ 30695 h 188267"/>
                <a:gd name="connsiteX57" fmla="*/ 139002 w 170085"/>
                <a:gd name="connsiteY57" fmla="*/ 28463 h 188267"/>
                <a:gd name="connsiteX58" fmla="*/ 143590 w 170085"/>
                <a:gd name="connsiteY58" fmla="*/ 25239 h 188267"/>
                <a:gd name="connsiteX59" fmla="*/ 148344 w 170085"/>
                <a:gd name="connsiteY59" fmla="*/ 21849 h 188267"/>
                <a:gd name="connsiteX60" fmla="*/ 152478 w 170085"/>
                <a:gd name="connsiteY60" fmla="*/ 19121 h 188267"/>
                <a:gd name="connsiteX61" fmla="*/ 156611 w 170085"/>
                <a:gd name="connsiteY61" fmla="*/ 16434 h 188267"/>
                <a:gd name="connsiteX62" fmla="*/ 158596 w 170085"/>
                <a:gd name="connsiteY62" fmla="*/ 15153 h 188267"/>
                <a:gd name="connsiteX63" fmla="*/ 160208 w 170085"/>
                <a:gd name="connsiteY63" fmla="*/ 14161 h 188267"/>
                <a:gd name="connsiteX64" fmla="*/ 164341 w 170085"/>
                <a:gd name="connsiteY64" fmla="*/ 11970 h 188267"/>
                <a:gd name="connsiteX65" fmla="*/ 165747 w 170085"/>
                <a:gd name="connsiteY65" fmla="*/ 11308 h 188267"/>
                <a:gd name="connsiteX66" fmla="*/ 167111 w 170085"/>
                <a:gd name="connsiteY66" fmla="*/ 10812 h 188267"/>
                <a:gd name="connsiteX67" fmla="*/ 168392 w 170085"/>
                <a:gd name="connsiteY67" fmla="*/ 10523 h 18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70085" h="188267">
                  <a:moveTo>
                    <a:pt x="170004" y="10440"/>
                  </a:moveTo>
                  <a:lnTo>
                    <a:pt x="170004" y="10440"/>
                  </a:lnTo>
                  <a:cubicBezTo>
                    <a:pt x="133546" y="72507"/>
                    <a:pt x="92747" y="131903"/>
                    <a:pt x="47855" y="188186"/>
                  </a:cubicBezTo>
                  <a:cubicBezTo>
                    <a:pt x="45045" y="184536"/>
                    <a:pt x="43433" y="180126"/>
                    <a:pt x="43184" y="175537"/>
                  </a:cubicBezTo>
                  <a:cubicBezTo>
                    <a:pt x="43184" y="163798"/>
                    <a:pt x="27022" y="147222"/>
                    <a:pt x="27394" y="141394"/>
                  </a:cubicBezTo>
                  <a:lnTo>
                    <a:pt x="27394" y="141394"/>
                  </a:lnTo>
                  <a:lnTo>
                    <a:pt x="27394" y="140897"/>
                  </a:lnTo>
                  <a:cubicBezTo>
                    <a:pt x="29089" y="135648"/>
                    <a:pt x="13505" y="107828"/>
                    <a:pt x="6726" y="106092"/>
                  </a:cubicBezTo>
                  <a:cubicBezTo>
                    <a:pt x="-53" y="104356"/>
                    <a:pt x="10198" y="66120"/>
                    <a:pt x="6726" y="59176"/>
                  </a:cubicBezTo>
                  <a:cubicBezTo>
                    <a:pt x="3254" y="52231"/>
                    <a:pt x="-5675" y="22676"/>
                    <a:pt x="4990" y="22676"/>
                  </a:cubicBezTo>
                  <a:cubicBezTo>
                    <a:pt x="5321" y="22717"/>
                    <a:pt x="5693" y="22717"/>
                    <a:pt x="6023" y="22676"/>
                  </a:cubicBezTo>
                  <a:cubicBezTo>
                    <a:pt x="6313" y="22614"/>
                    <a:pt x="6602" y="22515"/>
                    <a:pt x="6892" y="22386"/>
                  </a:cubicBezTo>
                  <a:lnTo>
                    <a:pt x="6892" y="22386"/>
                  </a:lnTo>
                  <a:cubicBezTo>
                    <a:pt x="7098" y="22258"/>
                    <a:pt x="7305" y="22105"/>
                    <a:pt x="7511" y="21932"/>
                  </a:cubicBezTo>
                  <a:cubicBezTo>
                    <a:pt x="7718" y="21746"/>
                    <a:pt x="7925" y="21539"/>
                    <a:pt x="8090" y="21312"/>
                  </a:cubicBezTo>
                  <a:lnTo>
                    <a:pt x="8380" y="20816"/>
                  </a:lnTo>
                  <a:lnTo>
                    <a:pt x="8380" y="20402"/>
                  </a:lnTo>
                  <a:lnTo>
                    <a:pt x="8380" y="20030"/>
                  </a:lnTo>
                  <a:lnTo>
                    <a:pt x="8627" y="19203"/>
                  </a:lnTo>
                  <a:cubicBezTo>
                    <a:pt x="8752" y="18633"/>
                    <a:pt x="8834" y="18050"/>
                    <a:pt x="8876" y="17467"/>
                  </a:cubicBezTo>
                  <a:cubicBezTo>
                    <a:pt x="9578" y="10978"/>
                    <a:pt x="7346" y="643"/>
                    <a:pt x="16027" y="-59"/>
                  </a:cubicBezTo>
                  <a:cubicBezTo>
                    <a:pt x="17391" y="-130"/>
                    <a:pt x="18796" y="-30"/>
                    <a:pt x="20160" y="230"/>
                  </a:cubicBezTo>
                  <a:cubicBezTo>
                    <a:pt x="20739" y="230"/>
                    <a:pt x="21277" y="437"/>
                    <a:pt x="21814" y="602"/>
                  </a:cubicBezTo>
                  <a:lnTo>
                    <a:pt x="21814" y="602"/>
                  </a:lnTo>
                  <a:lnTo>
                    <a:pt x="22971" y="933"/>
                  </a:lnTo>
                  <a:cubicBezTo>
                    <a:pt x="23881" y="1247"/>
                    <a:pt x="24749" y="1631"/>
                    <a:pt x="25576" y="2090"/>
                  </a:cubicBezTo>
                  <a:lnTo>
                    <a:pt x="26319" y="2545"/>
                  </a:lnTo>
                  <a:cubicBezTo>
                    <a:pt x="26691" y="2789"/>
                    <a:pt x="27064" y="3049"/>
                    <a:pt x="27394" y="3330"/>
                  </a:cubicBezTo>
                  <a:lnTo>
                    <a:pt x="27890" y="3785"/>
                  </a:lnTo>
                  <a:lnTo>
                    <a:pt x="28552" y="4446"/>
                  </a:lnTo>
                  <a:cubicBezTo>
                    <a:pt x="28552" y="4446"/>
                    <a:pt x="28924" y="4901"/>
                    <a:pt x="29131" y="5149"/>
                  </a:cubicBezTo>
                  <a:cubicBezTo>
                    <a:pt x="29709" y="5840"/>
                    <a:pt x="30164" y="6588"/>
                    <a:pt x="30577" y="7381"/>
                  </a:cubicBezTo>
                  <a:lnTo>
                    <a:pt x="30949" y="8208"/>
                  </a:lnTo>
                  <a:cubicBezTo>
                    <a:pt x="31239" y="8745"/>
                    <a:pt x="31445" y="9324"/>
                    <a:pt x="31693" y="9903"/>
                  </a:cubicBezTo>
                  <a:cubicBezTo>
                    <a:pt x="32189" y="11350"/>
                    <a:pt x="32561" y="12879"/>
                    <a:pt x="32975" y="14450"/>
                  </a:cubicBezTo>
                  <a:cubicBezTo>
                    <a:pt x="33223" y="15359"/>
                    <a:pt x="33471" y="16310"/>
                    <a:pt x="33760" y="17261"/>
                  </a:cubicBezTo>
                  <a:cubicBezTo>
                    <a:pt x="33843" y="17637"/>
                    <a:pt x="33925" y="18013"/>
                    <a:pt x="34049" y="18377"/>
                  </a:cubicBezTo>
                  <a:cubicBezTo>
                    <a:pt x="34049" y="18749"/>
                    <a:pt x="34049" y="19080"/>
                    <a:pt x="34380" y="19410"/>
                  </a:cubicBezTo>
                  <a:cubicBezTo>
                    <a:pt x="34463" y="19803"/>
                    <a:pt x="34587" y="20191"/>
                    <a:pt x="34752" y="20568"/>
                  </a:cubicBezTo>
                  <a:cubicBezTo>
                    <a:pt x="34876" y="20906"/>
                    <a:pt x="35000" y="21237"/>
                    <a:pt x="35124" y="21560"/>
                  </a:cubicBezTo>
                  <a:cubicBezTo>
                    <a:pt x="35124" y="21973"/>
                    <a:pt x="35413" y="22345"/>
                    <a:pt x="35579" y="22717"/>
                  </a:cubicBezTo>
                  <a:cubicBezTo>
                    <a:pt x="35703" y="22940"/>
                    <a:pt x="35827" y="23176"/>
                    <a:pt x="35910" y="23420"/>
                  </a:cubicBezTo>
                  <a:cubicBezTo>
                    <a:pt x="35992" y="23647"/>
                    <a:pt x="36116" y="23870"/>
                    <a:pt x="36240" y="24081"/>
                  </a:cubicBezTo>
                  <a:lnTo>
                    <a:pt x="36240" y="24081"/>
                  </a:lnTo>
                  <a:lnTo>
                    <a:pt x="36240" y="24081"/>
                  </a:lnTo>
                  <a:lnTo>
                    <a:pt x="36240" y="24329"/>
                  </a:lnTo>
                  <a:cubicBezTo>
                    <a:pt x="36488" y="24866"/>
                    <a:pt x="36819" y="25363"/>
                    <a:pt x="37108" y="25859"/>
                  </a:cubicBezTo>
                  <a:cubicBezTo>
                    <a:pt x="37439" y="26367"/>
                    <a:pt x="37770" y="26851"/>
                    <a:pt x="38183" y="27305"/>
                  </a:cubicBezTo>
                  <a:cubicBezTo>
                    <a:pt x="38431" y="27640"/>
                    <a:pt x="38720" y="27959"/>
                    <a:pt x="39010" y="28256"/>
                  </a:cubicBezTo>
                  <a:lnTo>
                    <a:pt x="39010" y="28256"/>
                  </a:lnTo>
                  <a:cubicBezTo>
                    <a:pt x="39340" y="28620"/>
                    <a:pt x="39712" y="28967"/>
                    <a:pt x="40084" y="29290"/>
                  </a:cubicBezTo>
                  <a:lnTo>
                    <a:pt x="41159" y="30240"/>
                  </a:lnTo>
                  <a:cubicBezTo>
                    <a:pt x="42606" y="31377"/>
                    <a:pt x="44218" y="32336"/>
                    <a:pt x="45913" y="33092"/>
                  </a:cubicBezTo>
                  <a:cubicBezTo>
                    <a:pt x="64969" y="41773"/>
                    <a:pt x="37191" y="45245"/>
                    <a:pt x="75468" y="50454"/>
                  </a:cubicBezTo>
                  <a:lnTo>
                    <a:pt x="77370" y="50454"/>
                  </a:lnTo>
                  <a:lnTo>
                    <a:pt x="77370" y="50454"/>
                  </a:lnTo>
                  <a:cubicBezTo>
                    <a:pt x="99898" y="52727"/>
                    <a:pt x="119367" y="41897"/>
                    <a:pt x="135778" y="30695"/>
                  </a:cubicBezTo>
                  <a:cubicBezTo>
                    <a:pt x="136894" y="29992"/>
                    <a:pt x="137927" y="29207"/>
                    <a:pt x="139002" y="28463"/>
                  </a:cubicBezTo>
                  <a:lnTo>
                    <a:pt x="143590" y="25239"/>
                  </a:lnTo>
                  <a:cubicBezTo>
                    <a:pt x="145203" y="24081"/>
                    <a:pt x="146773" y="22924"/>
                    <a:pt x="148344" y="21849"/>
                  </a:cubicBezTo>
                  <a:lnTo>
                    <a:pt x="152478" y="19121"/>
                  </a:lnTo>
                  <a:cubicBezTo>
                    <a:pt x="153842" y="18170"/>
                    <a:pt x="155165" y="17261"/>
                    <a:pt x="156611" y="16434"/>
                  </a:cubicBezTo>
                  <a:cubicBezTo>
                    <a:pt x="157232" y="15979"/>
                    <a:pt x="157934" y="15566"/>
                    <a:pt x="158596" y="15153"/>
                  </a:cubicBezTo>
                  <a:lnTo>
                    <a:pt x="160208" y="14161"/>
                  </a:lnTo>
                  <a:cubicBezTo>
                    <a:pt x="161572" y="13334"/>
                    <a:pt x="162895" y="12631"/>
                    <a:pt x="164341" y="11970"/>
                  </a:cubicBezTo>
                  <a:lnTo>
                    <a:pt x="165747" y="11308"/>
                  </a:lnTo>
                  <a:lnTo>
                    <a:pt x="167111" y="10812"/>
                  </a:lnTo>
                  <a:lnTo>
                    <a:pt x="168392" y="10523"/>
                  </a:ln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66" name="Freeform: Shape 565">
              <a:extLst>
                <a:ext uri="{FF2B5EF4-FFF2-40B4-BE49-F238E27FC236}">
                  <a16:creationId xmlns:a16="http://schemas.microsoft.com/office/drawing/2014/main" id="{3B59B8AB-7719-4834-80BC-246D552CFC38}"/>
                </a:ext>
              </a:extLst>
            </p:cNvPr>
            <p:cNvSpPr/>
            <p:nvPr/>
          </p:nvSpPr>
          <p:spPr>
            <a:xfrm>
              <a:off x="5246602" y="2241814"/>
              <a:ext cx="266816" cy="426595"/>
            </a:xfrm>
            <a:custGeom>
              <a:avLst/>
              <a:gdLst>
                <a:gd name="connsiteX0" fmla="*/ 169223 w 266816"/>
                <a:gd name="connsiteY0" fmla="*/ 425729 h 426595"/>
                <a:gd name="connsiteX1" fmla="*/ 174803 w 266816"/>
                <a:gd name="connsiteY1" fmla="*/ 426514 h 426595"/>
                <a:gd name="connsiteX2" fmla="*/ 181665 w 266816"/>
                <a:gd name="connsiteY2" fmla="*/ 407789 h 426595"/>
                <a:gd name="connsiteX3" fmla="*/ 169223 w 266816"/>
                <a:gd name="connsiteY3" fmla="*/ 425729 h 426595"/>
                <a:gd name="connsiteX4" fmla="*/ 238874 w 266816"/>
                <a:gd name="connsiteY4" fmla="*/ 8232 h 426595"/>
                <a:gd name="connsiteX5" fmla="*/ 215436 w 266816"/>
                <a:gd name="connsiteY5" fmla="*/ 8232 h 426595"/>
                <a:gd name="connsiteX6" fmla="*/ 182367 w 266816"/>
                <a:gd name="connsiteY6" fmla="*/ 17987 h 426595"/>
                <a:gd name="connsiteX7" fmla="*/ 135534 w 266816"/>
                <a:gd name="connsiteY7" fmla="*/ 39482 h 426595"/>
                <a:gd name="connsiteX8" fmla="*/ 112096 w 266816"/>
                <a:gd name="connsiteY8" fmla="*/ 60936 h 426595"/>
                <a:gd name="connsiteX9" fmla="*/ 100356 w 266816"/>
                <a:gd name="connsiteY9" fmla="*/ 84415 h 426595"/>
                <a:gd name="connsiteX10" fmla="*/ 96471 w 266816"/>
                <a:gd name="connsiteY10" fmla="*/ 111738 h 426595"/>
                <a:gd name="connsiteX11" fmla="*/ 61294 w 266816"/>
                <a:gd name="connsiteY11" fmla="*/ 82431 h 426595"/>
                <a:gd name="connsiteX12" fmla="*/ 35913 w 266816"/>
                <a:gd name="connsiteY12" fmla="*/ 98056 h 426595"/>
                <a:gd name="connsiteX13" fmla="*/ 12517 w 266816"/>
                <a:gd name="connsiteY13" fmla="*/ 125379 h 426595"/>
                <a:gd name="connsiteX14" fmla="*/ 26199 w 266816"/>
                <a:gd name="connsiteY14" fmla="*/ 146874 h 426595"/>
                <a:gd name="connsiteX15" fmla="*/ 10574 w 266816"/>
                <a:gd name="connsiteY15" fmla="*/ 160515 h 426595"/>
                <a:gd name="connsiteX16" fmla="*/ 819 w 266816"/>
                <a:gd name="connsiteY16" fmla="*/ 187880 h 426595"/>
                <a:gd name="connsiteX17" fmla="*/ 26199 w 266816"/>
                <a:gd name="connsiteY17" fmla="*/ 205406 h 426595"/>
                <a:gd name="connsiteX18" fmla="*/ 33970 w 266816"/>
                <a:gd name="connsiteY18" fmla="*/ 228885 h 426595"/>
                <a:gd name="connsiteX19" fmla="*/ 65220 w 266816"/>
                <a:gd name="connsiteY19" fmla="*/ 226901 h 426595"/>
                <a:gd name="connsiteX20" fmla="*/ 92585 w 266816"/>
                <a:gd name="connsiteY20" fmla="*/ 258151 h 426595"/>
                <a:gd name="connsiteX21" fmla="*/ 98414 w 266816"/>
                <a:gd name="connsiteY21" fmla="*/ 285475 h 426595"/>
                <a:gd name="connsiteX22" fmla="*/ 108210 w 266816"/>
                <a:gd name="connsiteY22" fmla="*/ 304985 h 426595"/>
                <a:gd name="connsiteX23" fmla="*/ 109946 w 266816"/>
                <a:gd name="connsiteY23" fmla="*/ 305812 h 426595"/>
                <a:gd name="connsiteX24" fmla="*/ 113501 w 266816"/>
                <a:gd name="connsiteY24" fmla="*/ 307714 h 426595"/>
                <a:gd name="connsiteX25" fmla="*/ 113501 w 266816"/>
                <a:gd name="connsiteY25" fmla="*/ 307714 h 426595"/>
                <a:gd name="connsiteX26" fmla="*/ 122347 w 266816"/>
                <a:gd name="connsiteY26" fmla="*/ 313500 h 426595"/>
                <a:gd name="connsiteX27" fmla="*/ 122347 w 266816"/>
                <a:gd name="connsiteY27" fmla="*/ 313500 h 426595"/>
                <a:gd name="connsiteX28" fmla="*/ 122347 w 266816"/>
                <a:gd name="connsiteY28" fmla="*/ 313500 h 426595"/>
                <a:gd name="connsiteX29" fmla="*/ 130160 w 266816"/>
                <a:gd name="connsiteY29" fmla="*/ 307672 h 426595"/>
                <a:gd name="connsiteX30" fmla="*/ 221802 w 266816"/>
                <a:gd name="connsiteY30" fmla="*/ 277538 h 426595"/>
                <a:gd name="connsiteX31" fmla="*/ 266735 w 266816"/>
                <a:gd name="connsiteY31" fmla="*/ 3768 h 426595"/>
                <a:gd name="connsiteX32" fmla="*/ 238874 w 266816"/>
                <a:gd name="connsiteY32" fmla="*/ 8232 h 42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6816" h="426595">
                  <a:moveTo>
                    <a:pt x="169223" y="425729"/>
                  </a:moveTo>
                  <a:cubicBezTo>
                    <a:pt x="171124" y="425753"/>
                    <a:pt x="172984" y="426014"/>
                    <a:pt x="174803" y="426514"/>
                  </a:cubicBezTo>
                  <a:cubicBezTo>
                    <a:pt x="177159" y="420272"/>
                    <a:pt x="179433" y="414113"/>
                    <a:pt x="181665" y="407789"/>
                  </a:cubicBezTo>
                  <a:cubicBezTo>
                    <a:pt x="162981" y="404523"/>
                    <a:pt x="156863" y="425729"/>
                    <a:pt x="169223" y="425729"/>
                  </a:cubicBezTo>
                  <a:close/>
                  <a:moveTo>
                    <a:pt x="238874" y="8232"/>
                  </a:moveTo>
                  <a:cubicBezTo>
                    <a:pt x="233004" y="21914"/>
                    <a:pt x="223249" y="12159"/>
                    <a:pt x="215436" y="8232"/>
                  </a:cubicBezTo>
                  <a:cubicBezTo>
                    <a:pt x="207624" y="4305"/>
                    <a:pt x="190097" y="14102"/>
                    <a:pt x="182367" y="17987"/>
                  </a:cubicBezTo>
                  <a:cubicBezTo>
                    <a:pt x="174637" y="21873"/>
                    <a:pt x="149298" y="39482"/>
                    <a:pt x="135534" y="39482"/>
                  </a:cubicBezTo>
                  <a:cubicBezTo>
                    <a:pt x="121769" y="39482"/>
                    <a:pt x="129622" y="57050"/>
                    <a:pt x="112096" y="60936"/>
                  </a:cubicBezTo>
                  <a:cubicBezTo>
                    <a:pt x="94569" y="64821"/>
                    <a:pt x="98414" y="76561"/>
                    <a:pt x="100356" y="84415"/>
                  </a:cubicBezTo>
                  <a:cubicBezTo>
                    <a:pt x="102299" y="92269"/>
                    <a:pt x="112096" y="105868"/>
                    <a:pt x="96471" y="111738"/>
                  </a:cubicBezTo>
                  <a:cubicBezTo>
                    <a:pt x="80846" y="117608"/>
                    <a:pt x="74976" y="92186"/>
                    <a:pt x="61294" y="82431"/>
                  </a:cubicBezTo>
                  <a:cubicBezTo>
                    <a:pt x="47611" y="72675"/>
                    <a:pt x="35913" y="84415"/>
                    <a:pt x="35913" y="98056"/>
                  </a:cubicBezTo>
                  <a:cubicBezTo>
                    <a:pt x="35913" y="111697"/>
                    <a:pt x="20329" y="111738"/>
                    <a:pt x="12517" y="125379"/>
                  </a:cubicBezTo>
                  <a:cubicBezTo>
                    <a:pt x="4704" y="139020"/>
                    <a:pt x="26199" y="141004"/>
                    <a:pt x="26199" y="146874"/>
                  </a:cubicBezTo>
                  <a:cubicBezTo>
                    <a:pt x="26199" y="152744"/>
                    <a:pt x="14501" y="158531"/>
                    <a:pt x="10574" y="160515"/>
                  </a:cubicBezTo>
                  <a:cubicBezTo>
                    <a:pt x="6647" y="162499"/>
                    <a:pt x="-3067" y="182010"/>
                    <a:pt x="819" y="187880"/>
                  </a:cubicBezTo>
                  <a:cubicBezTo>
                    <a:pt x="4704" y="193749"/>
                    <a:pt x="28101" y="191765"/>
                    <a:pt x="26199" y="205406"/>
                  </a:cubicBezTo>
                  <a:cubicBezTo>
                    <a:pt x="24297" y="219047"/>
                    <a:pt x="22066" y="232771"/>
                    <a:pt x="33970" y="228885"/>
                  </a:cubicBezTo>
                  <a:cubicBezTo>
                    <a:pt x="45875" y="225000"/>
                    <a:pt x="57408" y="226901"/>
                    <a:pt x="65220" y="226901"/>
                  </a:cubicBezTo>
                  <a:cubicBezTo>
                    <a:pt x="73033" y="226901"/>
                    <a:pt x="78903" y="242526"/>
                    <a:pt x="92585" y="258151"/>
                  </a:cubicBezTo>
                  <a:cubicBezTo>
                    <a:pt x="106268" y="273776"/>
                    <a:pt x="112096" y="281548"/>
                    <a:pt x="98414" y="285475"/>
                  </a:cubicBezTo>
                  <a:cubicBezTo>
                    <a:pt x="84731" y="289402"/>
                    <a:pt x="90601" y="297214"/>
                    <a:pt x="108210" y="304985"/>
                  </a:cubicBezTo>
                  <a:lnTo>
                    <a:pt x="109946" y="305812"/>
                  </a:lnTo>
                  <a:cubicBezTo>
                    <a:pt x="111145" y="306391"/>
                    <a:pt x="112303" y="307011"/>
                    <a:pt x="113501" y="307714"/>
                  </a:cubicBezTo>
                  <a:lnTo>
                    <a:pt x="113501" y="307714"/>
                  </a:lnTo>
                  <a:cubicBezTo>
                    <a:pt x="116436" y="309450"/>
                    <a:pt x="119412" y="311434"/>
                    <a:pt x="122347" y="313500"/>
                  </a:cubicBezTo>
                  <a:cubicBezTo>
                    <a:pt x="122347" y="313500"/>
                    <a:pt x="122347" y="313500"/>
                    <a:pt x="122347" y="313500"/>
                  </a:cubicBezTo>
                  <a:lnTo>
                    <a:pt x="122347" y="313500"/>
                  </a:lnTo>
                  <a:cubicBezTo>
                    <a:pt x="125075" y="311735"/>
                    <a:pt x="127680" y="309789"/>
                    <a:pt x="130160" y="307672"/>
                  </a:cubicBezTo>
                  <a:cubicBezTo>
                    <a:pt x="152068" y="288327"/>
                    <a:pt x="192164" y="270221"/>
                    <a:pt x="221802" y="277538"/>
                  </a:cubicBezTo>
                  <a:cubicBezTo>
                    <a:pt x="245033" y="187830"/>
                    <a:pt x="260080" y="96196"/>
                    <a:pt x="266735" y="3768"/>
                  </a:cubicBezTo>
                  <a:cubicBezTo>
                    <a:pt x="259377" y="-1275"/>
                    <a:pt x="243545" y="-2805"/>
                    <a:pt x="238874" y="8232"/>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dirty="0"/>
            </a:p>
          </p:txBody>
        </p:sp>
        <p:sp>
          <p:nvSpPr>
            <p:cNvPr id="567" name="Freeform: Shape 566">
              <a:extLst>
                <a:ext uri="{FF2B5EF4-FFF2-40B4-BE49-F238E27FC236}">
                  <a16:creationId xmlns:a16="http://schemas.microsoft.com/office/drawing/2014/main" id="{9BA5BBE6-6784-41FF-9098-C848B2F0A9EE}"/>
                </a:ext>
              </a:extLst>
            </p:cNvPr>
            <p:cNvSpPr/>
            <p:nvPr/>
          </p:nvSpPr>
          <p:spPr>
            <a:xfrm>
              <a:off x="4065657" y="1001471"/>
              <a:ext cx="1452185" cy="1826049"/>
            </a:xfrm>
            <a:custGeom>
              <a:avLst/>
              <a:gdLst>
                <a:gd name="connsiteX0" fmla="*/ 1163824 w 1452185"/>
                <a:gd name="connsiteY0" fmla="*/ 240341 h 1826049"/>
                <a:gd name="connsiteX1" fmla="*/ 1130218 w 1452185"/>
                <a:gd name="connsiteY1" fmla="*/ 207272 h 1826049"/>
                <a:gd name="connsiteX2" fmla="*/ 1124927 w 1452185"/>
                <a:gd name="connsiteY2" fmla="*/ 188630 h 1826049"/>
                <a:gd name="connsiteX3" fmla="*/ 1081730 w 1452185"/>
                <a:gd name="connsiteY3" fmla="*/ 137703 h 1826049"/>
                <a:gd name="connsiteX4" fmla="*/ 1082061 w 1452185"/>
                <a:gd name="connsiteY4" fmla="*/ 149319 h 1826049"/>
                <a:gd name="connsiteX5" fmla="*/ 1065113 w 1452185"/>
                <a:gd name="connsiteY5" fmla="*/ 198137 h 1826049"/>
                <a:gd name="connsiteX6" fmla="*/ 1079457 w 1452185"/>
                <a:gd name="connsiteY6" fmla="*/ 213721 h 1826049"/>
                <a:gd name="connsiteX7" fmla="*/ 1095743 w 1452185"/>
                <a:gd name="connsiteY7" fmla="*/ 252783 h 1826049"/>
                <a:gd name="connsiteX8" fmla="*/ 1082061 w 1452185"/>
                <a:gd name="connsiteY8" fmla="*/ 286638 h 1826049"/>
                <a:gd name="connsiteX9" fmla="*/ 1063170 w 1452185"/>
                <a:gd name="connsiteY9" fmla="*/ 286018 h 1826049"/>
                <a:gd name="connsiteX10" fmla="*/ 1050191 w 1452185"/>
                <a:gd name="connsiteY10" fmla="*/ 272997 h 1826049"/>
                <a:gd name="connsiteX11" fmla="*/ 1005920 w 1452185"/>
                <a:gd name="connsiteY11" fmla="*/ 264730 h 1826049"/>
                <a:gd name="connsiteX12" fmla="*/ 977935 w 1452185"/>
                <a:gd name="connsiteY12" fmla="*/ 278371 h 1826049"/>
                <a:gd name="connsiteX13" fmla="*/ 938914 w 1452185"/>
                <a:gd name="connsiteY13" fmla="*/ 295319 h 1826049"/>
                <a:gd name="connsiteX14" fmla="*/ 896585 w 1452185"/>
                <a:gd name="connsiteY14" fmla="*/ 325907 h 1826049"/>
                <a:gd name="connsiteX15" fmla="*/ 899148 w 1452185"/>
                <a:gd name="connsiteY15" fmla="*/ 364309 h 1826049"/>
                <a:gd name="connsiteX16" fmla="*/ 917419 w 1452185"/>
                <a:gd name="connsiteY16" fmla="*/ 398783 h 1826049"/>
                <a:gd name="connsiteX17" fmla="*/ 864715 w 1452185"/>
                <a:gd name="connsiteY17" fmla="*/ 395518 h 1826049"/>
                <a:gd name="connsiteX18" fmla="*/ 819245 w 1452185"/>
                <a:gd name="connsiteY18" fmla="*/ 385101 h 1826049"/>
                <a:gd name="connsiteX19" fmla="*/ 769145 w 1452185"/>
                <a:gd name="connsiteY19" fmla="*/ 355215 h 1826049"/>
                <a:gd name="connsiteX20" fmla="*/ 742484 w 1452185"/>
                <a:gd name="connsiteY20" fmla="*/ 380017 h 1826049"/>
                <a:gd name="connsiteX21" fmla="*/ 755463 w 1452185"/>
                <a:gd name="connsiteY21" fmla="*/ 405438 h 1826049"/>
                <a:gd name="connsiteX22" fmla="*/ 798453 w 1452185"/>
                <a:gd name="connsiteY22" fmla="*/ 420402 h 1826049"/>
                <a:gd name="connsiteX23" fmla="*/ 802338 w 1452185"/>
                <a:gd name="connsiteY23" fmla="*/ 447064 h 1826049"/>
                <a:gd name="connsiteX24" fmla="*/ 769269 w 1452185"/>
                <a:gd name="connsiteY24" fmla="*/ 452272 h 1826049"/>
                <a:gd name="connsiteX25" fmla="*/ 734795 w 1452185"/>
                <a:gd name="connsiteY25" fmla="*/ 441856 h 1826049"/>
                <a:gd name="connsiteX26" fmla="*/ 694451 w 1452185"/>
                <a:gd name="connsiteY26" fmla="*/ 419079 h 1826049"/>
                <a:gd name="connsiteX27" fmla="*/ 671633 w 1452185"/>
                <a:gd name="connsiteY27" fmla="*/ 393699 h 1826049"/>
                <a:gd name="connsiteX28" fmla="*/ 661258 w 1452185"/>
                <a:gd name="connsiteY28" fmla="*/ 361829 h 1826049"/>
                <a:gd name="connsiteX29" fmla="*/ 662539 w 1452185"/>
                <a:gd name="connsiteY29" fmla="*/ 333183 h 1826049"/>
                <a:gd name="connsiteX30" fmla="*/ 665805 w 1452185"/>
                <a:gd name="connsiteY30" fmla="*/ 305198 h 1826049"/>
                <a:gd name="connsiteX31" fmla="*/ 631950 w 1452185"/>
                <a:gd name="connsiteY31" fmla="*/ 280396 h 1826049"/>
                <a:gd name="connsiteX32" fmla="*/ 605288 w 1452185"/>
                <a:gd name="connsiteY32" fmla="*/ 260885 h 1826049"/>
                <a:gd name="connsiteX33" fmla="*/ 562340 w 1452185"/>
                <a:gd name="connsiteY33" fmla="*/ 225088 h 1826049"/>
                <a:gd name="connsiteX34" fmla="*/ 546715 w 1452185"/>
                <a:gd name="connsiteY34" fmla="*/ 210786 h 1826049"/>
                <a:gd name="connsiteX35" fmla="*/ 581851 w 1452185"/>
                <a:gd name="connsiteY35" fmla="*/ 223765 h 1826049"/>
                <a:gd name="connsiteX36" fmla="*/ 642987 w 1452185"/>
                <a:gd name="connsiteY36" fmla="*/ 249807 h 1826049"/>
                <a:gd name="connsiteX37" fmla="*/ 719790 w 1452185"/>
                <a:gd name="connsiteY37" fmla="*/ 273865 h 1826049"/>
                <a:gd name="connsiteX38" fmla="*/ 822635 w 1452185"/>
                <a:gd name="connsiteY38" fmla="*/ 290854 h 1826049"/>
                <a:gd name="connsiteX39" fmla="*/ 950198 w 1452185"/>
                <a:gd name="connsiteY39" fmla="*/ 234843 h 1826049"/>
                <a:gd name="connsiteX40" fmla="*/ 946313 w 1452185"/>
                <a:gd name="connsiteY40" fmla="*/ 182760 h 1826049"/>
                <a:gd name="connsiteX41" fmla="*/ 920932 w 1452185"/>
                <a:gd name="connsiteY41" fmla="*/ 163249 h 1826049"/>
                <a:gd name="connsiteX42" fmla="*/ 884474 w 1452185"/>
                <a:gd name="connsiteY42" fmla="*/ 141134 h 1826049"/>
                <a:gd name="connsiteX43" fmla="*/ 848015 w 1452185"/>
                <a:gd name="connsiteY43" fmla="*/ 121003 h 1826049"/>
                <a:gd name="connsiteX44" fmla="*/ 783613 w 1452185"/>
                <a:gd name="connsiteY44" fmla="*/ 88389 h 1826049"/>
                <a:gd name="connsiteX45" fmla="*/ 680768 w 1452185"/>
                <a:gd name="connsiteY45" fmla="*/ 48045 h 1826049"/>
                <a:gd name="connsiteX46" fmla="*/ 657992 w 1452185"/>
                <a:gd name="connsiteY46" fmla="*/ 45441 h 1826049"/>
                <a:gd name="connsiteX47" fmla="*/ 626122 w 1452185"/>
                <a:gd name="connsiteY47" fmla="*/ 44821 h 1826049"/>
                <a:gd name="connsiteX48" fmla="*/ 585736 w 1452185"/>
                <a:gd name="connsiteY48" fmla="*/ 42175 h 1826049"/>
                <a:gd name="connsiteX49" fmla="*/ 560934 w 1452185"/>
                <a:gd name="connsiteY49" fmla="*/ 27914 h 1826049"/>
                <a:gd name="connsiteX50" fmla="*/ 593466 w 1452185"/>
                <a:gd name="connsiteY50" fmla="*/ 17497 h 1826049"/>
                <a:gd name="connsiteX51" fmla="*/ 564200 w 1452185"/>
                <a:gd name="connsiteY51" fmla="*/ 5799 h 1826049"/>
                <a:gd name="connsiteX52" fmla="*/ 532950 w 1452185"/>
                <a:gd name="connsiteY52" fmla="*/ 11628 h 1826049"/>
                <a:gd name="connsiteX53" fmla="*/ 506247 w 1452185"/>
                <a:gd name="connsiteY53" fmla="*/ 10305 h 1826049"/>
                <a:gd name="connsiteX54" fmla="*/ 503271 w 1452185"/>
                <a:gd name="connsiteY54" fmla="*/ 8238 h 1826049"/>
                <a:gd name="connsiteX55" fmla="*/ 480907 w 1452185"/>
                <a:gd name="connsiteY55" fmla="*/ 23987 h 1826049"/>
                <a:gd name="connsiteX56" fmla="*/ 444449 w 1452185"/>
                <a:gd name="connsiteY56" fmla="*/ 40935 h 1826049"/>
                <a:gd name="connsiteX57" fmla="*/ 441597 w 1452185"/>
                <a:gd name="connsiteY57" fmla="*/ 41142 h 1826049"/>
                <a:gd name="connsiteX58" fmla="*/ 440480 w 1452185"/>
                <a:gd name="connsiteY58" fmla="*/ 41142 h 1826049"/>
                <a:gd name="connsiteX59" fmla="*/ 439117 w 1452185"/>
                <a:gd name="connsiteY59" fmla="*/ 41472 h 1826049"/>
                <a:gd name="connsiteX60" fmla="*/ 437793 w 1452185"/>
                <a:gd name="connsiteY60" fmla="*/ 41886 h 1826049"/>
                <a:gd name="connsiteX61" fmla="*/ 436471 w 1452185"/>
                <a:gd name="connsiteY61" fmla="*/ 42382 h 1826049"/>
                <a:gd name="connsiteX62" fmla="*/ 434859 w 1452185"/>
                <a:gd name="connsiteY62" fmla="*/ 43084 h 1826049"/>
                <a:gd name="connsiteX63" fmla="*/ 432007 w 1452185"/>
                <a:gd name="connsiteY63" fmla="*/ 44573 h 1826049"/>
                <a:gd name="connsiteX64" fmla="*/ 430395 w 1452185"/>
                <a:gd name="connsiteY64" fmla="*/ 45606 h 1826049"/>
                <a:gd name="connsiteX65" fmla="*/ 424236 w 1452185"/>
                <a:gd name="connsiteY65" fmla="*/ 50608 h 1826049"/>
                <a:gd name="connsiteX66" fmla="*/ 416836 w 1452185"/>
                <a:gd name="connsiteY66" fmla="*/ 60570 h 1826049"/>
                <a:gd name="connsiteX67" fmla="*/ 416299 w 1452185"/>
                <a:gd name="connsiteY67" fmla="*/ 61603 h 1826049"/>
                <a:gd name="connsiteX68" fmla="*/ 415431 w 1452185"/>
                <a:gd name="connsiteY68" fmla="*/ 63670 h 1826049"/>
                <a:gd name="connsiteX69" fmla="*/ 415059 w 1452185"/>
                <a:gd name="connsiteY69" fmla="*/ 64703 h 1826049"/>
                <a:gd name="connsiteX70" fmla="*/ 414480 w 1452185"/>
                <a:gd name="connsiteY70" fmla="*/ 66729 h 1826049"/>
                <a:gd name="connsiteX71" fmla="*/ 397615 w 1452185"/>
                <a:gd name="connsiteY71" fmla="*/ 79750 h 1826049"/>
                <a:gd name="connsiteX72" fmla="*/ 391084 w 1452185"/>
                <a:gd name="connsiteY72" fmla="*/ 103187 h 1826049"/>
                <a:gd name="connsiteX73" fmla="*/ 397615 w 1452185"/>
                <a:gd name="connsiteY73" fmla="*/ 127989 h 1826049"/>
                <a:gd name="connsiteX74" fmla="*/ 424938 w 1452185"/>
                <a:gd name="connsiteY74" fmla="*/ 143614 h 1826049"/>
                <a:gd name="connsiteX75" fmla="*/ 456188 w 1452185"/>
                <a:gd name="connsiteY75" fmla="*/ 176146 h 1826049"/>
                <a:gd name="connsiteX76" fmla="*/ 428865 w 1452185"/>
                <a:gd name="connsiteY76" fmla="*/ 208719 h 1826049"/>
                <a:gd name="connsiteX77" fmla="*/ 415803 w 1452185"/>
                <a:gd name="connsiteY77" fmla="*/ 234719 h 1826049"/>
                <a:gd name="connsiteX78" fmla="*/ 457470 w 1452185"/>
                <a:gd name="connsiteY78" fmla="*/ 301106 h 1826049"/>
                <a:gd name="connsiteX79" fmla="*/ 443167 w 1452185"/>
                <a:gd name="connsiteY79" fmla="*/ 327147 h 1826049"/>
                <a:gd name="connsiteX80" fmla="*/ 449657 w 1452185"/>
                <a:gd name="connsiteY80" fmla="*/ 361002 h 1826049"/>
                <a:gd name="connsiteX81" fmla="*/ 439241 w 1452185"/>
                <a:gd name="connsiteY81" fmla="*/ 373982 h 1826049"/>
                <a:gd name="connsiteX82" fmla="*/ 461397 w 1452185"/>
                <a:gd name="connsiteY82" fmla="*/ 388284 h 1826049"/>
                <a:gd name="connsiteX83" fmla="*/ 454865 w 1452185"/>
                <a:gd name="connsiteY83" fmla="*/ 410440 h 1826049"/>
                <a:gd name="connsiteX84" fmla="*/ 478303 w 1452185"/>
                <a:gd name="connsiteY84" fmla="*/ 433878 h 1826049"/>
                <a:gd name="connsiteX85" fmla="*/ 450980 w 1452185"/>
                <a:gd name="connsiteY85" fmla="*/ 458680 h 1826049"/>
                <a:gd name="connsiteX86" fmla="*/ 506950 w 1452185"/>
                <a:gd name="connsiteY86" fmla="*/ 501628 h 1826049"/>
                <a:gd name="connsiteX87" fmla="*/ 518648 w 1452185"/>
                <a:gd name="connsiteY87" fmla="*/ 536764 h 1826049"/>
                <a:gd name="connsiteX88" fmla="*/ 453543 w 1452185"/>
                <a:gd name="connsiteY88" fmla="*/ 599264 h 1826049"/>
                <a:gd name="connsiteX89" fmla="*/ 385917 w 1452185"/>
                <a:gd name="connsiteY89" fmla="*/ 653911 h 1826049"/>
                <a:gd name="connsiteX90" fmla="*/ 384511 w 1452185"/>
                <a:gd name="connsiteY90" fmla="*/ 655358 h 1826049"/>
                <a:gd name="connsiteX91" fmla="*/ 383106 w 1452185"/>
                <a:gd name="connsiteY91" fmla="*/ 656846 h 1826049"/>
                <a:gd name="connsiteX92" fmla="*/ 379716 w 1452185"/>
                <a:gd name="connsiteY92" fmla="*/ 660690 h 1826049"/>
                <a:gd name="connsiteX93" fmla="*/ 377980 w 1452185"/>
                <a:gd name="connsiteY93" fmla="*/ 662757 h 1826049"/>
                <a:gd name="connsiteX94" fmla="*/ 376244 w 1452185"/>
                <a:gd name="connsiteY94" fmla="*/ 664865 h 1826049"/>
                <a:gd name="connsiteX95" fmla="*/ 374880 w 1452185"/>
                <a:gd name="connsiteY95" fmla="*/ 666601 h 1826049"/>
                <a:gd name="connsiteX96" fmla="*/ 364918 w 1452185"/>
                <a:gd name="connsiteY96" fmla="*/ 680655 h 1826049"/>
                <a:gd name="connsiteX97" fmla="*/ 383271 w 1452185"/>
                <a:gd name="connsiteY97" fmla="*/ 674083 h 1826049"/>
                <a:gd name="connsiteX98" fmla="*/ 411297 w 1452185"/>
                <a:gd name="connsiteY98" fmla="*/ 702688 h 1826049"/>
                <a:gd name="connsiteX99" fmla="*/ 449657 w 1452185"/>
                <a:gd name="connsiteY99" fmla="*/ 711162 h 1826049"/>
                <a:gd name="connsiteX100" fmla="*/ 428989 w 1452185"/>
                <a:gd name="connsiteY100" fmla="*/ 717031 h 1826049"/>
                <a:gd name="connsiteX101" fmla="*/ 386661 w 1452185"/>
                <a:gd name="connsiteY101" fmla="*/ 731334 h 1826049"/>
                <a:gd name="connsiteX102" fmla="*/ 365042 w 1452185"/>
                <a:gd name="connsiteY102" fmla="*/ 748282 h 1826049"/>
                <a:gd name="connsiteX103" fmla="*/ 356072 w 1452185"/>
                <a:gd name="connsiteY103" fmla="*/ 777217 h 1826049"/>
                <a:gd name="connsiteX104" fmla="*/ 341439 w 1452185"/>
                <a:gd name="connsiteY104" fmla="*/ 799663 h 1826049"/>
                <a:gd name="connsiteX105" fmla="*/ 344374 w 1452185"/>
                <a:gd name="connsiteY105" fmla="*/ 825043 h 1826049"/>
                <a:gd name="connsiteX106" fmla="*/ 354088 w 1452185"/>
                <a:gd name="connsiteY106" fmla="*/ 848439 h 1826049"/>
                <a:gd name="connsiteX107" fmla="*/ 342390 w 1452185"/>
                <a:gd name="connsiteY107" fmla="*/ 863114 h 1826049"/>
                <a:gd name="connsiteX108" fmla="*/ 341728 w 1452185"/>
                <a:gd name="connsiteY108" fmla="*/ 863734 h 1826049"/>
                <a:gd name="connsiteX109" fmla="*/ 340695 w 1452185"/>
                <a:gd name="connsiteY109" fmla="*/ 865181 h 1826049"/>
                <a:gd name="connsiteX110" fmla="*/ 340695 w 1452185"/>
                <a:gd name="connsiteY110" fmla="*/ 865181 h 1826049"/>
                <a:gd name="connsiteX111" fmla="*/ 339827 w 1452185"/>
                <a:gd name="connsiteY111" fmla="*/ 867661 h 1826049"/>
                <a:gd name="connsiteX112" fmla="*/ 339827 w 1452185"/>
                <a:gd name="connsiteY112" fmla="*/ 868735 h 1826049"/>
                <a:gd name="connsiteX113" fmla="*/ 339827 w 1452185"/>
                <a:gd name="connsiteY113" fmla="*/ 869480 h 1826049"/>
                <a:gd name="connsiteX114" fmla="*/ 340984 w 1452185"/>
                <a:gd name="connsiteY114" fmla="*/ 875308 h 1826049"/>
                <a:gd name="connsiteX115" fmla="*/ 343092 w 1452185"/>
                <a:gd name="connsiteY115" fmla="*/ 879648 h 1826049"/>
                <a:gd name="connsiteX116" fmla="*/ 344002 w 1452185"/>
                <a:gd name="connsiteY116" fmla="*/ 881095 h 1826049"/>
                <a:gd name="connsiteX117" fmla="*/ 344952 w 1452185"/>
                <a:gd name="connsiteY117" fmla="*/ 882459 h 1826049"/>
                <a:gd name="connsiteX118" fmla="*/ 348466 w 1452185"/>
                <a:gd name="connsiteY118" fmla="*/ 886593 h 1826049"/>
                <a:gd name="connsiteX119" fmla="*/ 353344 w 1452185"/>
                <a:gd name="connsiteY119" fmla="*/ 910981 h 1826049"/>
                <a:gd name="connsiteX120" fmla="*/ 367026 w 1452185"/>
                <a:gd name="connsiteY120" fmla="*/ 936362 h 1826049"/>
                <a:gd name="connsiteX121" fmla="*/ 368018 w 1452185"/>
                <a:gd name="connsiteY121" fmla="*/ 937561 h 1826049"/>
                <a:gd name="connsiteX122" fmla="*/ 368928 w 1452185"/>
                <a:gd name="connsiteY122" fmla="*/ 938842 h 1826049"/>
                <a:gd name="connsiteX123" fmla="*/ 369630 w 1452185"/>
                <a:gd name="connsiteY123" fmla="*/ 940206 h 1826049"/>
                <a:gd name="connsiteX124" fmla="*/ 370209 w 1452185"/>
                <a:gd name="connsiteY124" fmla="*/ 941570 h 1826049"/>
                <a:gd name="connsiteX125" fmla="*/ 370209 w 1452185"/>
                <a:gd name="connsiteY125" fmla="*/ 941570 h 1826049"/>
                <a:gd name="connsiteX126" fmla="*/ 370209 w 1452185"/>
                <a:gd name="connsiteY126" fmla="*/ 941570 h 1826049"/>
                <a:gd name="connsiteX127" fmla="*/ 370457 w 1452185"/>
                <a:gd name="connsiteY127" fmla="*/ 942232 h 1826049"/>
                <a:gd name="connsiteX128" fmla="*/ 371490 w 1452185"/>
                <a:gd name="connsiteY128" fmla="*/ 945373 h 1826049"/>
                <a:gd name="connsiteX129" fmla="*/ 372730 w 1452185"/>
                <a:gd name="connsiteY129" fmla="*/ 950127 h 1826049"/>
                <a:gd name="connsiteX130" fmla="*/ 373268 w 1452185"/>
                <a:gd name="connsiteY130" fmla="*/ 952607 h 1826049"/>
                <a:gd name="connsiteX131" fmla="*/ 373805 w 1452185"/>
                <a:gd name="connsiteY131" fmla="*/ 954963 h 1826049"/>
                <a:gd name="connsiteX132" fmla="*/ 373805 w 1452185"/>
                <a:gd name="connsiteY132" fmla="*/ 954963 h 1826049"/>
                <a:gd name="connsiteX133" fmla="*/ 376326 w 1452185"/>
                <a:gd name="connsiteY133" fmla="*/ 963230 h 1826049"/>
                <a:gd name="connsiteX134" fmla="*/ 377443 w 1452185"/>
                <a:gd name="connsiteY134" fmla="*/ 965008 h 1826049"/>
                <a:gd name="connsiteX135" fmla="*/ 377732 w 1452185"/>
                <a:gd name="connsiteY135" fmla="*/ 965421 h 1826049"/>
                <a:gd name="connsiteX136" fmla="*/ 378642 w 1452185"/>
                <a:gd name="connsiteY136" fmla="*/ 966413 h 1826049"/>
                <a:gd name="connsiteX137" fmla="*/ 402079 w 1452185"/>
                <a:gd name="connsiteY137" fmla="*/ 973234 h 1826049"/>
                <a:gd name="connsiteX138" fmla="*/ 424525 w 1452185"/>
                <a:gd name="connsiteY138" fmla="*/ 984022 h 1826049"/>
                <a:gd name="connsiteX139" fmla="*/ 447963 w 1452185"/>
                <a:gd name="connsiteY139" fmla="*/ 984022 h 1826049"/>
                <a:gd name="connsiteX140" fmla="*/ 488927 w 1452185"/>
                <a:gd name="connsiteY140" fmla="*/ 995679 h 1826049"/>
                <a:gd name="connsiteX141" fmla="*/ 492812 w 1452185"/>
                <a:gd name="connsiteY141" fmla="*/ 1025979 h 1826049"/>
                <a:gd name="connsiteX142" fmla="*/ 497731 w 1452185"/>
                <a:gd name="connsiteY142" fmla="*/ 1057229 h 1826049"/>
                <a:gd name="connsiteX143" fmla="*/ 518399 w 1452185"/>
                <a:gd name="connsiteY143" fmla="*/ 1084552 h 1826049"/>
                <a:gd name="connsiteX144" fmla="*/ 543780 w 1452185"/>
                <a:gd name="connsiteY144" fmla="*/ 1108941 h 1826049"/>
                <a:gd name="connsiteX145" fmla="*/ 568168 w 1452185"/>
                <a:gd name="connsiteY145" fmla="*/ 1131428 h 1826049"/>
                <a:gd name="connsiteX146" fmla="*/ 545723 w 1452185"/>
                <a:gd name="connsiteY146" fmla="*/ 1151889 h 1826049"/>
                <a:gd name="connsiteX147" fmla="*/ 514472 w 1452185"/>
                <a:gd name="connsiteY147" fmla="*/ 1147011 h 1826049"/>
                <a:gd name="connsiteX148" fmla="*/ 521293 w 1452185"/>
                <a:gd name="connsiteY148" fmla="*/ 1188017 h 1826049"/>
                <a:gd name="connsiteX149" fmla="*/ 522244 w 1452185"/>
                <a:gd name="connsiteY149" fmla="*/ 1191820 h 1826049"/>
                <a:gd name="connsiteX150" fmla="*/ 523319 w 1452185"/>
                <a:gd name="connsiteY150" fmla="*/ 1195954 h 1826049"/>
                <a:gd name="connsiteX151" fmla="*/ 524104 w 1452185"/>
                <a:gd name="connsiteY151" fmla="*/ 1198475 h 1826049"/>
                <a:gd name="connsiteX152" fmla="*/ 527741 w 1452185"/>
                <a:gd name="connsiteY152" fmla="*/ 1206742 h 1826049"/>
                <a:gd name="connsiteX153" fmla="*/ 539853 w 1452185"/>
                <a:gd name="connsiteY153" fmla="*/ 1211744 h 1826049"/>
                <a:gd name="connsiteX154" fmla="*/ 560521 w 1452185"/>
                <a:gd name="connsiteY154" fmla="*/ 1200997 h 1826049"/>
                <a:gd name="connsiteX155" fmla="*/ 589787 w 1452185"/>
                <a:gd name="connsiteY155" fmla="*/ 1200005 h 1826049"/>
                <a:gd name="connsiteX156" fmla="*/ 625915 w 1452185"/>
                <a:gd name="connsiteY156" fmla="*/ 1203932 h 1826049"/>
                <a:gd name="connsiteX157" fmla="*/ 631785 w 1452185"/>
                <a:gd name="connsiteY157" fmla="*/ 1237001 h 1826049"/>
                <a:gd name="connsiteX158" fmla="*/ 641540 w 1452185"/>
                <a:gd name="connsiteY158" fmla="*/ 1261389 h 1826049"/>
                <a:gd name="connsiteX159" fmla="*/ 673741 w 1452185"/>
                <a:gd name="connsiteY159" fmla="*/ 1269202 h 1826049"/>
                <a:gd name="connsiteX160" fmla="*/ 693252 w 1452185"/>
                <a:gd name="connsiteY160" fmla="*/ 1303387 h 1826049"/>
                <a:gd name="connsiteX161" fmla="*/ 709786 w 1452185"/>
                <a:gd name="connsiteY161" fmla="*/ 1312150 h 1826049"/>
                <a:gd name="connsiteX162" fmla="*/ 731240 w 1452185"/>
                <a:gd name="connsiteY162" fmla="*/ 1321947 h 1826049"/>
                <a:gd name="connsiteX163" fmla="*/ 753686 w 1452185"/>
                <a:gd name="connsiteY163" fmla="*/ 1319962 h 1826049"/>
                <a:gd name="connsiteX164" fmla="*/ 778115 w 1452185"/>
                <a:gd name="connsiteY164" fmla="*/ 1318020 h 1826049"/>
                <a:gd name="connsiteX165" fmla="*/ 797626 w 1452185"/>
                <a:gd name="connsiteY165" fmla="*/ 1341457 h 1826049"/>
                <a:gd name="connsiteX166" fmla="*/ 833754 w 1452185"/>
                <a:gd name="connsiteY166" fmla="*/ 1347286 h 1826049"/>
                <a:gd name="connsiteX167" fmla="*/ 870957 w 1452185"/>
                <a:gd name="connsiteY167" fmla="*/ 1357083 h 1826049"/>
                <a:gd name="connsiteX168" fmla="*/ 896337 w 1452185"/>
                <a:gd name="connsiteY168" fmla="*/ 1372666 h 1826049"/>
                <a:gd name="connsiteX169" fmla="*/ 883647 w 1452185"/>
                <a:gd name="connsiteY169" fmla="*/ 1391226 h 1826049"/>
                <a:gd name="connsiteX170" fmla="*/ 894394 w 1452185"/>
                <a:gd name="connsiteY170" fmla="*/ 1403917 h 1826049"/>
                <a:gd name="connsiteX171" fmla="*/ 878769 w 1452185"/>
                <a:gd name="connsiteY171" fmla="*/ 1414664 h 1826049"/>
                <a:gd name="connsiteX172" fmla="*/ 888525 w 1452185"/>
                <a:gd name="connsiteY172" fmla="*/ 1431198 h 1826049"/>
                <a:gd name="connsiteX173" fmla="*/ 880712 w 1452185"/>
                <a:gd name="connsiteY173" fmla="*/ 1457571 h 1826049"/>
                <a:gd name="connsiteX174" fmla="*/ 844584 w 1452185"/>
                <a:gd name="connsiteY174" fmla="*/ 1456579 h 1826049"/>
                <a:gd name="connsiteX175" fmla="*/ 810440 w 1452185"/>
                <a:gd name="connsiteY175" fmla="*/ 1480017 h 1826049"/>
                <a:gd name="connsiteX176" fmla="*/ 809490 w 1452185"/>
                <a:gd name="connsiteY176" fmla="*/ 1500685 h 1826049"/>
                <a:gd name="connsiteX177" fmla="*/ 854381 w 1452185"/>
                <a:gd name="connsiteY177" fmla="*/ 1499693 h 1826049"/>
                <a:gd name="connsiteX178" fmla="*/ 799734 w 1452185"/>
                <a:gd name="connsiteY178" fmla="*/ 1531563 h 1826049"/>
                <a:gd name="connsiteX179" fmla="*/ 816599 w 1452185"/>
                <a:gd name="connsiteY179" fmla="*/ 1556365 h 1826049"/>
                <a:gd name="connsiteX180" fmla="*/ 790599 w 1452185"/>
                <a:gd name="connsiteY180" fmla="*/ 1581745 h 1826049"/>
                <a:gd name="connsiteX181" fmla="*/ 766500 w 1452185"/>
                <a:gd name="connsiteY181" fmla="*/ 1600636 h 1826049"/>
                <a:gd name="connsiteX182" fmla="*/ 754802 w 1452185"/>
                <a:gd name="connsiteY182" fmla="*/ 1611053 h 1826049"/>
                <a:gd name="connsiteX183" fmla="*/ 789317 w 1452185"/>
                <a:gd name="connsiteY183" fmla="*/ 1639037 h 1826049"/>
                <a:gd name="connsiteX184" fmla="*/ 871328 w 1452185"/>
                <a:gd name="connsiteY184" fmla="*/ 1698231 h 1826049"/>
                <a:gd name="connsiteX185" fmla="*/ 882737 w 1452185"/>
                <a:gd name="connsiteY185" fmla="*/ 1707242 h 1826049"/>
                <a:gd name="connsiteX186" fmla="*/ 899272 w 1452185"/>
                <a:gd name="connsiteY186" fmla="*/ 1699554 h 1826049"/>
                <a:gd name="connsiteX187" fmla="*/ 951976 w 1452185"/>
                <a:gd name="connsiteY187" fmla="*/ 1715179 h 1826049"/>
                <a:gd name="connsiteX188" fmla="*/ 1020305 w 1452185"/>
                <a:gd name="connsiteY188" fmla="*/ 1721007 h 1826049"/>
                <a:gd name="connsiteX189" fmla="*/ 1047669 w 1452185"/>
                <a:gd name="connsiteY189" fmla="*/ 1738575 h 1826049"/>
                <a:gd name="connsiteX190" fmla="*/ 1074992 w 1452185"/>
                <a:gd name="connsiteY190" fmla="*/ 1752257 h 1826049"/>
                <a:gd name="connsiteX191" fmla="*/ 1119925 w 1452185"/>
                <a:gd name="connsiteY191" fmla="*/ 1746388 h 1826049"/>
                <a:gd name="connsiteX192" fmla="*/ 1135509 w 1452185"/>
                <a:gd name="connsiteY192" fmla="*/ 1752257 h 1826049"/>
                <a:gd name="connsiteX193" fmla="*/ 1149191 w 1452185"/>
                <a:gd name="connsiteY193" fmla="*/ 1779581 h 1826049"/>
                <a:gd name="connsiteX194" fmla="*/ 1150844 w 1452185"/>
                <a:gd name="connsiteY194" fmla="*/ 1779581 h 1826049"/>
                <a:gd name="connsiteX195" fmla="*/ 1150844 w 1452185"/>
                <a:gd name="connsiteY195" fmla="*/ 1779581 h 1826049"/>
                <a:gd name="connsiteX196" fmla="*/ 1151300 w 1452185"/>
                <a:gd name="connsiteY196" fmla="*/ 1779581 h 1826049"/>
                <a:gd name="connsiteX197" fmla="*/ 1152043 w 1452185"/>
                <a:gd name="connsiteY197" fmla="*/ 1779581 h 1826049"/>
                <a:gd name="connsiteX198" fmla="*/ 1152415 w 1452185"/>
                <a:gd name="connsiteY198" fmla="*/ 1779581 h 1826049"/>
                <a:gd name="connsiteX199" fmla="*/ 1152829 w 1452185"/>
                <a:gd name="connsiteY199" fmla="*/ 1779581 h 1826049"/>
                <a:gd name="connsiteX200" fmla="*/ 1153697 w 1452185"/>
                <a:gd name="connsiteY200" fmla="*/ 1779911 h 1826049"/>
                <a:gd name="connsiteX201" fmla="*/ 1155515 w 1452185"/>
                <a:gd name="connsiteY201" fmla="*/ 1780738 h 1826049"/>
                <a:gd name="connsiteX202" fmla="*/ 1158575 w 1452185"/>
                <a:gd name="connsiteY202" fmla="*/ 1782433 h 1826049"/>
                <a:gd name="connsiteX203" fmla="*/ 1176143 w 1452185"/>
                <a:gd name="connsiteY203" fmla="*/ 1793056 h 1826049"/>
                <a:gd name="connsiteX204" fmla="*/ 1181640 w 1452185"/>
                <a:gd name="connsiteY204" fmla="*/ 1795867 h 1826049"/>
                <a:gd name="connsiteX205" fmla="*/ 1188544 w 1452185"/>
                <a:gd name="connsiteY205" fmla="*/ 1798306 h 1826049"/>
                <a:gd name="connsiteX206" fmla="*/ 1190114 w 1452185"/>
                <a:gd name="connsiteY206" fmla="*/ 1798637 h 1826049"/>
                <a:gd name="connsiteX207" fmla="*/ 1223183 w 1452185"/>
                <a:gd name="connsiteY207" fmla="*/ 1822033 h 1826049"/>
                <a:gd name="connsiteX208" fmla="*/ 1242694 w 1452185"/>
                <a:gd name="connsiteY208" fmla="*/ 1822033 h 1826049"/>
                <a:gd name="connsiteX209" fmla="*/ 1271092 w 1452185"/>
                <a:gd name="connsiteY209" fmla="*/ 1801365 h 1826049"/>
                <a:gd name="connsiteX210" fmla="*/ 1220620 w 1452185"/>
                <a:gd name="connsiteY210" fmla="*/ 1724562 h 1826049"/>
                <a:gd name="connsiteX211" fmla="*/ 1203672 w 1452185"/>
                <a:gd name="connsiteY211" fmla="*/ 1664666 h 1826049"/>
                <a:gd name="connsiteX212" fmla="*/ 1225870 w 1452185"/>
                <a:gd name="connsiteY212" fmla="*/ 1600925 h 1826049"/>
                <a:gd name="connsiteX213" fmla="*/ 1303789 w 1452185"/>
                <a:gd name="connsiteY213" fmla="*/ 1553430 h 1826049"/>
                <a:gd name="connsiteX214" fmla="*/ 1303789 w 1452185"/>
                <a:gd name="connsiteY214" fmla="*/ 1553430 h 1826049"/>
                <a:gd name="connsiteX215" fmla="*/ 1294860 w 1452185"/>
                <a:gd name="connsiteY215" fmla="*/ 1547684 h 1826049"/>
                <a:gd name="connsiteX216" fmla="*/ 1294860 w 1452185"/>
                <a:gd name="connsiteY216" fmla="*/ 1547684 h 1826049"/>
                <a:gd name="connsiteX217" fmla="*/ 1291306 w 1452185"/>
                <a:gd name="connsiteY217" fmla="*/ 1545783 h 1826049"/>
                <a:gd name="connsiteX218" fmla="*/ 1289569 w 1452185"/>
                <a:gd name="connsiteY218" fmla="*/ 1544956 h 1826049"/>
                <a:gd name="connsiteX219" fmla="*/ 1279773 w 1452185"/>
                <a:gd name="connsiteY219" fmla="*/ 1525445 h 1826049"/>
                <a:gd name="connsiteX220" fmla="*/ 1273944 w 1452185"/>
                <a:gd name="connsiteY220" fmla="*/ 1498122 h 1826049"/>
                <a:gd name="connsiteX221" fmla="*/ 1246579 w 1452185"/>
                <a:gd name="connsiteY221" fmla="*/ 1466872 h 1826049"/>
                <a:gd name="connsiteX222" fmla="*/ 1215329 w 1452185"/>
                <a:gd name="connsiteY222" fmla="*/ 1468856 h 1826049"/>
                <a:gd name="connsiteX223" fmla="*/ 1207558 w 1452185"/>
                <a:gd name="connsiteY223" fmla="*/ 1445377 h 1826049"/>
                <a:gd name="connsiteX224" fmla="*/ 1182178 w 1452185"/>
                <a:gd name="connsiteY224" fmla="*/ 1427850 h 1826049"/>
                <a:gd name="connsiteX225" fmla="*/ 1191933 w 1452185"/>
                <a:gd name="connsiteY225" fmla="*/ 1400486 h 1826049"/>
                <a:gd name="connsiteX226" fmla="*/ 1207558 w 1452185"/>
                <a:gd name="connsiteY226" fmla="*/ 1386845 h 1826049"/>
                <a:gd name="connsiteX227" fmla="*/ 1193876 w 1452185"/>
                <a:gd name="connsiteY227" fmla="*/ 1365350 h 1826049"/>
                <a:gd name="connsiteX228" fmla="*/ 1217272 w 1452185"/>
                <a:gd name="connsiteY228" fmla="*/ 1338027 h 1826049"/>
                <a:gd name="connsiteX229" fmla="*/ 1242653 w 1452185"/>
                <a:gd name="connsiteY229" fmla="*/ 1322401 h 1826049"/>
                <a:gd name="connsiteX230" fmla="*/ 1277830 w 1452185"/>
                <a:gd name="connsiteY230" fmla="*/ 1351709 h 1826049"/>
                <a:gd name="connsiteX231" fmla="*/ 1281715 w 1452185"/>
                <a:gd name="connsiteY231" fmla="*/ 1324385 h 1826049"/>
                <a:gd name="connsiteX232" fmla="*/ 1293455 w 1452185"/>
                <a:gd name="connsiteY232" fmla="*/ 1300907 h 1826049"/>
                <a:gd name="connsiteX233" fmla="*/ 1316892 w 1452185"/>
                <a:gd name="connsiteY233" fmla="*/ 1279453 h 1826049"/>
                <a:gd name="connsiteX234" fmla="*/ 1363726 w 1452185"/>
                <a:gd name="connsiteY234" fmla="*/ 1257958 h 1826049"/>
                <a:gd name="connsiteX235" fmla="*/ 1396795 w 1452185"/>
                <a:gd name="connsiteY235" fmla="*/ 1248203 h 1826049"/>
                <a:gd name="connsiteX236" fmla="*/ 1420233 w 1452185"/>
                <a:gd name="connsiteY236" fmla="*/ 1248203 h 1826049"/>
                <a:gd name="connsiteX237" fmla="*/ 1447970 w 1452185"/>
                <a:gd name="connsiteY237" fmla="*/ 1243862 h 1826049"/>
                <a:gd name="connsiteX238" fmla="*/ 1452103 w 1452185"/>
                <a:gd name="connsiteY238" fmla="*/ 1133040 h 1826049"/>
                <a:gd name="connsiteX239" fmla="*/ 1163824 w 1452185"/>
                <a:gd name="connsiteY239" fmla="*/ 240341 h 1826049"/>
                <a:gd name="connsiteX240" fmla="*/ 1065568 w 1452185"/>
                <a:gd name="connsiteY240" fmla="*/ 117614 h 1826049"/>
                <a:gd name="connsiteX241" fmla="*/ 1064328 w 1452185"/>
                <a:gd name="connsiteY241" fmla="*/ 117118 h 1826049"/>
                <a:gd name="connsiteX242" fmla="*/ 1081730 w 1452185"/>
                <a:gd name="connsiteY242" fmla="*/ 137786 h 1826049"/>
                <a:gd name="connsiteX243" fmla="*/ 1081730 w 1452185"/>
                <a:gd name="connsiteY243" fmla="*/ 136422 h 1826049"/>
                <a:gd name="connsiteX244" fmla="*/ 1065568 w 1452185"/>
                <a:gd name="connsiteY244" fmla="*/ 117614 h 1826049"/>
                <a:gd name="connsiteX245" fmla="*/ 1052340 w 1452185"/>
                <a:gd name="connsiteY245" fmla="*/ 102981 h 1826049"/>
                <a:gd name="connsiteX246" fmla="*/ 1064328 w 1452185"/>
                <a:gd name="connsiteY246" fmla="*/ 117118 h 1826049"/>
                <a:gd name="connsiteX247" fmla="*/ 113676 w 1452185"/>
                <a:gd name="connsiteY247" fmla="*/ 1032717 h 1826049"/>
                <a:gd name="connsiteX248" fmla="*/ 87345 w 1452185"/>
                <a:gd name="connsiteY248" fmla="*/ 1022961 h 1826049"/>
                <a:gd name="connsiteX249" fmla="*/ 60600 w 1452185"/>
                <a:gd name="connsiteY249" fmla="*/ 1020564 h 1826049"/>
                <a:gd name="connsiteX250" fmla="*/ 67462 w 1452185"/>
                <a:gd name="connsiteY250" fmla="*/ 1027178 h 1826049"/>
                <a:gd name="connsiteX251" fmla="*/ 53160 w 1452185"/>
                <a:gd name="connsiteY251" fmla="*/ 1051277 h 1826049"/>
                <a:gd name="connsiteX252" fmla="*/ 32491 w 1452185"/>
                <a:gd name="connsiteY252" fmla="*/ 1051277 h 1826049"/>
                <a:gd name="connsiteX253" fmla="*/ 2564 w 1452185"/>
                <a:gd name="connsiteY253" fmla="*/ 1053219 h 1826049"/>
                <a:gd name="connsiteX254" fmla="*/ -82 w 1452185"/>
                <a:gd name="connsiteY254" fmla="*/ 1063636 h 1826049"/>
                <a:gd name="connsiteX255" fmla="*/ 22157 w 1452185"/>
                <a:gd name="connsiteY255" fmla="*/ 1071903 h 1826049"/>
                <a:gd name="connsiteX256" fmla="*/ 22405 w 1452185"/>
                <a:gd name="connsiteY256" fmla="*/ 1071903 h 1826049"/>
                <a:gd name="connsiteX257" fmla="*/ 23067 w 1452185"/>
                <a:gd name="connsiteY257" fmla="*/ 1072110 h 1826049"/>
                <a:gd name="connsiteX258" fmla="*/ 23563 w 1452185"/>
                <a:gd name="connsiteY258" fmla="*/ 1072110 h 1826049"/>
                <a:gd name="connsiteX259" fmla="*/ 24018 w 1452185"/>
                <a:gd name="connsiteY259" fmla="*/ 1072110 h 1826049"/>
                <a:gd name="connsiteX260" fmla="*/ 24472 w 1452185"/>
                <a:gd name="connsiteY260" fmla="*/ 1072110 h 1826049"/>
                <a:gd name="connsiteX261" fmla="*/ 25051 w 1452185"/>
                <a:gd name="connsiteY261" fmla="*/ 1072110 h 1826049"/>
                <a:gd name="connsiteX262" fmla="*/ 26332 w 1452185"/>
                <a:gd name="connsiteY262" fmla="*/ 1072358 h 1826049"/>
                <a:gd name="connsiteX263" fmla="*/ 27820 w 1452185"/>
                <a:gd name="connsiteY263" fmla="*/ 1072606 h 1826049"/>
                <a:gd name="connsiteX264" fmla="*/ 29391 w 1452185"/>
                <a:gd name="connsiteY264" fmla="*/ 1072813 h 1826049"/>
                <a:gd name="connsiteX265" fmla="*/ 29391 w 1452185"/>
                <a:gd name="connsiteY265" fmla="*/ 1072813 h 1826049"/>
                <a:gd name="connsiteX266" fmla="*/ 31293 w 1452185"/>
                <a:gd name="connsiteY266" fmla="*/ 1073102 h 1826049"/>
                <a:gd name="connsiteX267" fmla="*/ 34393 w 1452185"/>
                <a:gd name="connsiteY267" fmla="*/ 1073516 h 1826049"/>
                <a:gd name="connsiteX268" fmla="*/ 37824 w 1452185"/>
                <a:gd name="connsiteY268" fmla="*/ 1073929 h 1826049"/>
                <a:gd name="connsiteX269" fmla="*/ 39064 w 1452185"/>
                <a:gd name="connsiteY269" fmla="*/ 1073929 h 1826049"/>
                <a:gd name="connsiteX270" fmla="*/ 40924 w 1452185"/>
                <a:gd name="connsiteY270" fmla="*/ 1074136 h 1826049"/>
                <a:gd name="connsiteX271" fmla="*/ 41461 w 1452185"/>
                <a:gd name="connsiteY271" fmla="*/ 1074136 h 1826049"/>
                <a:gd name="connsiteX272" fmla="*/ 42908 w 1452185"/>
                <a:gd name="connsiteY272" fmla="*/ 1074136 h 1826049"/>
                <a:gd name="connsiteX273" fmla="*/ 47042 w 1452185"/>
                <a:gd name="connsiteY273" fmla="*/ 1074508 h 1826049"/>
                <a:gd name="connsiteX274" fmla="*/ 50059 w 1452185"/>
                <a:gd name="connsiteY274" fmla="*/ 1074838 h 1826049"/>
                <a:gd name="connsiteX275" fmla="*/ 54565 w 1452185"/>
                <a:gd name="connsiteY275" fmla="*/ 1075252 h 1826049"/>
                <a:gd name="connsiteX276" fmla="*/ 60807 w 1452185"/>
                <a:gd name="connsiteY276" fmla="*/ 1075789 h 1826049"/>
                <a:gd name="connsiteX277" fmla="*/ 62667 w 1452185"/>
                <a:gd name="connsiteY277" fmla="*/ 1075789 h 1826049"/>
                <a:gd name="connsiteX278" fmla="*/ 62915 w 1452185"/>
                <a:gd name="connsiteY278" fmla="*/ 1075789 h 1826049"/>
                <a:gd name="connsiteX279" fmla="*/ 65643 w 1452185"/>
                <a:gd name="connsiteY279" fmla="*/ 1075789 h 1826049"/>
                <a:gd name="connsiteX280" fmla="*/ 68867 w 1452185"/>
                <a:gd name="connsiteY280" fmla="*/ 1076037 h 1826049"/>
                <a:gd name="connsiteX281" fmla="*/ 75812 w 1452185"/>
                <a:gd name="connsiteY281" fmla="*/ 1076450 h 1826049"/>
                <a:gd name="connsiteX282" fmla="*/ 79284 w 1452185"/>
                <a:gd name="connsiteY282" fmla="*/ 1076657 h 1826049"/>
                <a:gd name="connsiteX283" fmla="*/ 79284 w 1452185"/>
                <a:gd name="connsiteY283" fmla="*/ 1076657 h 1826049"/>
                <a:gd name="connsiteX284" fmla="*/ 82591 w 1452185"/>
                <a:gd name="connsiteY284" fmla="*/ 1076864 h 1826049"/>
                <a:gd name="connsiteX285" fmla="*/ 84492 w 1452185"/>
                <a:gd name="connsiteY285" fmla="*/ 1076864 h 1826049"/>
                <a:gd name="connsiteX286" fmla="*/ 87841 w 1452185"/>
                <a:gd name="connsiteY286" fmla="*/ 1076864 h 1826049"/>
                <a:gd name="connsiteX287" fmla="*/ 87841 w 1452185"/>
                <a:gd name="connsiteY287" fmla="*/ 1076864 h 1826049"/>
                <a:gd name="connsiteX288" fmla="*/ 92470 w 1452185"/>
                <a:gd name="connsiteY288" fmla="*/ 1076864 h 1826049"/>
                <a:gd name="connsiteX289" fmla="*/ 95819 w 1452185"/>
                <a:gd name="connsiteY289" fmla="*/ 1076864 h 1826049"/>
                <a:gd name="connsiteX290" fmla="*/ 96521 w 1452185"/>
                <a:gd name="connsiteY290" fmla="*/ 1076864 h 1826049"/>
                <a:gd name="connsiteX291" fmla="*/ 99745 w 1452185"/>
                <a:gd name="connsiteY291" fmla="*/ 1076864 h 1826049"/>
                <a:gd name="connsiteX292" fmla="*/ 119380 w 1452185"/>
                <a:gd name="connsiteY292" fmla="*/ 1076657 h 1826049"/>
                <a:gd name="connsiteX293" fmla="*/ 122315 w 1452185"/>
                <a:gd name="connsiteY293" fmla="*/ 1076657 h 1826049"/>
                <a:gd name="connsiteX294" fmla="*/ 125250 w 1452185"/>
                <a:gd name="connsiteY294" fmla="*/ 1076657 h 1826049"/>
                <a:gd name="connsiteX295" fmla="*/ 127689 w 1452185"/>
                <a:gd name="connsiteY295" fmla="*/ 1076450 h 1826049"/>
                <a:gd name="connsiteX296" fmla="*/ 130004 w 1452185"/>
                <a:gd name="connsiteY296" fmla="*/ 1076202 h 1826049"/>
                <a:gd name="connsiteX297" fmla="*/ 130665 w 1452185"/>
                <a:gd name="connsiteY297" fmla="*/ 1076202 h 1826049"/>
                <a:gd name="connsiteX298" fmla="*/ 132608 w 1452185"/>
                <a:gd name="connsiteY298" fmla="*/ 1075954 h 1826049"/>
                <a:gd name="connsiteX299" fmla="*/ 136080 w 1452185"/>
                <a:gd name="connsiteY299" fmla="*/ 1075417 h 1826049"/>
                <a:gd name="connsiteX300" fmla="*/ 136080 w 1452185"/>
                <a:gd name="connsiteY300" fmla="*/ 1075417 h 1826049"/>
                <a:gd name="connsiteX301" fmla="*/ 136080 w 1452185"/>
                <a:gd name="connsiteY301" fmla="*/ 1064008 h 1826049"/>
                <a:gd name="connsiteX302" fmla="*/ 136535 w 1452185"/>
                <a:gd name="connsiteY302" fmla="*/ 1059544 h 1826049"/>
                <a:gd name="connsiteX303" fmla="*/ 136535 w 1452185"/>
                <a:gd name="connsiteY303" fmla="*/ 1057642 h 1826049"/>
                <a:gd name="connsiteX304" fmla="*/ 136866 w 1452185"/>
                <a:gd name="connsiteY304" fmla="*/ 1054790 h 1826049"/>
                <a:gd name="connsiteX305" fmla="*/ 136866 w 1452185"/>
                <a:gd name="connsiteY305" fmla="*/ 1054542 h 1826049"/>
                <a:gd name="connsiteX306" fmla="*/ 136866 w 1452185"/>
                <a:gd name="connsiteY306" fmla="*/ 1052765 h 1826049"/>
                <a:gd name="connsiteX307" fmla="*/ 137114 w 1452185"/>
                <a:gd name="connsiteY307" fmla="*/ 1050491 h 1826049"/>
                <a:gd name="connsiteX308" fmla="*/ 137114 w 1452185"/>
                <a:gd name="connsiteY308" fmla="*/ 1049913 h 1826049"/>
                <a:gd name="connsiteX309" fmla="*/ 137114 w 1452185"/>
                <a:gd name="connsiteY309" fmla="*/ 1048466 h 1826049"/>
                <a:gd name="connsiteX310" fmla="*/ 137114 w 1452185"/>
                <a:gd name="connsiteY310" fmla="*/ 1047887 h 1826049"/>
                <a:gd name="connsiteX311" fmla="*/ 137114 w 1452185"/>
                <a:gd name="connsiteY311" fmla="*/ 1046192 h 1826049"/>
                <a:gd name="connsiteX312" fmla="*/ 113676 w 1452185"/>
                <a:gd name="connsiteY312" fmla="*/ 1032717 h 182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1452185" h="1826049">
                  <a:moveTo>
                    <a:pt x="1163824" y="240341"/>
                  </a:moveTo>
                  <a:cubicBezTo>
                    <a:pt x="1148737" y="239060"/>
                    <a:pt x="1142825" y="209091"/>
                    <a:pt x="1130218" y="207272"/>
                  </a:cubicBezTo>
                  <a:cubicBezTo>
                    <a:pt x="1121207" y="205908"/>
                    <a:pt x="1121950" y="196731"/>
                    <a:pt x="1124927" y="188630"/>
                  </a:cubicBezTo>
                  <a:lnTo>
                    <a:pt x="1081730" y="137703"/>
                  </a:lnTo>
                  <a:cubicBezTo>
                    <a:pt x="1081110" y="141564"/>
                    <a:pt x="1081234" y="145499"/>
                    <a:pt x="1082061" y="149319"/>
                  </a:cubicBezTo>
                  <a:cubicBezTo>
                    <a:pt x="1085327" y="159074"/>
                    <a:pt x="1076812" y="181230"/>
                    <a:pt x="1065113" y="198137"/>
                  </a:cubicBezTo>
                  <a:cubicBezTo>
                    <a:pt x="1053415" y="215043"/>
                    <a:pt x="1061848" y="214423"/>
                    <a:pt x="1079457" y="213721"/>
                  </a:cubicBezTo>
                  <a:cubicBezTo>
                    <a:pt x="1097066" y="213018"/>
                    <a:pt x="1095743" y="235918"/>
                    <a:pt x="1095743" y="252783"/>
                  </a:cubicBezTo>
                  <a:cubicBezTo>
                    <a:pt x="1095743" y="269649"/>
                    <a:pt x="1082061" y="274278"/>
                    <a:pt x="1082061" y="286638"/>
                  </a:cubicBezTo>
                  <a:cubicBezTo>
                    <a:pt x="1082061" y="298997"/>
                    <a:pt x="1067717" y="280809"/>
                    <a:pt x="1063170" y="286018"/>
                  </a:cubicBezTo>
                  <a:cubicBezTo>
                    <a:pt x="1058623" y="291226"/>
                    <a:pt x="1052754" y="283414"/>
                    <a:pt x="1050191" y="272997"/>
                  </a:cubicBezTo>
                  <a:cubicBezTo>
                    <a:pt x="1047628" y="262580"/>
                    <a:pt x="1020883" y="268409"/>
                    <a:pt x="1005920" y="264730"/>
                  </a:cubicBezTo>
                  <a:cubicBezTo>
                    <a:pt x="990956" y="261051"/>
                    <a:pt x="985252" y="267334"/>
                    <a:pt x="977935" y="278371"/>
                  </a:cubicBezTo>
                  <a:cubicBezTo>
                    <a:pt x="970618" y="289407"/>
                    <a:pt x="949950" y="293996"/>
                    <a:pt x="938914" y="295319"/>
                  </a:cubicBezTo>
                  <a:cubicBezTo>
                    <a:pt x="926513" y="296765"/>
                    <a:pt x="908283" y="318095"/>
                    <a:pt x="896585" y="325907"/>
                  </a:cubicBezTo>
                  <a:cubicBezTo>
                    <a:pt x="884887" y="333720"/>
                    <a:pt x="882903" y="348684"/>
                    <a:pt x="899148" y="364309"/>
                  </a:cubicBezTo>
                  <a:cubicBezTo>
                    <a:pt x="915393" y="379934"/>
                    <a:pt x="918700" y="390351"/>
                    <a:pt x="917419" y="398783"/>
                  </a:cubicBezTo>
                  <a:cubicBezTo>
                    <a:pt x="916137" y="407216"/>
                    <a:pt x="871949" y="404653"/>
                    <a:pt x="864715" y="395518"/>
                  </a:cubicBezTo>
                  <a:cubicBezTo>
                    <a:pt x="857481" y="386382"/>
                    <a:pt x="828877" y="383117"/>
                    <a:pt x="819245" y="385101"/>
                  </a:cubicBezTo>
                  <a:cubicBezTo>
                    <a:pt x="809614" y="387085"/>
                    <a:pt x="782828" y="355835"/>
                    <a:pt x="769145" y="355215"/>
                  </a:cubicBezTo>
                  <a:cubicBezTo>
                    <a:pt x="755463" y="354595"/>
                    <a:pt x="746989" y="371460"/>
                    <a:pt x="742484" y="380017"/>
                  </a:cubicBezTo>
                  <a:cubicBezTo>
                    <a:pt x="737978" y="388573"/>
                    <a:pt x="748973" y="391136"/>
                    <a:pt x="755463" y="405438"/>
                  </a:cubicBezTo>
                  <a:cubicBezTo>
                    <a:pt x="761953" y="419741"/>
                    <a:pt x="786093" y="420402"/>
                    <a:pt x="798453" y="420402"/>
                  </a:cubicBezTo>
                  <a:cubicBezTo>
                    <a:pt x="810813" y="420402"/>
                    <a:pt x="806224" y="439293"/>
                    <a:pt x="802338" y="447064"/>
                  </a:cubicBezTo>
                  <a:cubicBezTo>
                    <a:pt x="798453" y="454835"/>
                    <a:pt x="775677" y="460746"/>
                    <a:pt x="769269" y="452272"/>
                  </a:cubicBezTo>
                  <a:cubicBezTo>
                    <a:pt x="762862" y="443798"/>
                    <a:pt x="735415" y="452272"/>
                    <a:pt x="734795" y="441856"/>
                  </a:cubicBezTo>
                  <a:cubicBezTo>
                    <a:pt x="734175" y="431439"/>
                    <a:pt x="714623" y="415855"/>
                    <a:pt x="694451" y="419079"/>
                  </a:cubicBezTo>
                  <a:cubicBezTo>
                    <a:pt x="674279" y="422304"/>
                    <a:pt x="670351" y="409324"/>
                    <a:pt x="671633" y="393699"/>
                  </a:cubicBezTo>
                  <a:cubicBezTo>
                    <a:pt x="672914" y="378074"/>
                    <a:pt x="660596" y="368897"/>
                    <a:pt x="661258" y="361829"/>
                  </a:cubicBezTo>
                  <a:cubicBezTo>
                    <a:pt x="661919" y="354760"/>
                    <a:pt x="652123" y="340334"/>
                    <a:pt x="662539" y="333183"/>
                  </a:cubicBezTo>
                  <a:cubicBezTo>
                    <a:pt x="672956" y="326031"/>
                    <a:pt x="665143" y="314953"/>
                    <a:pt x="665805" y="305198"/>
                  </a:cubicBezTo>
                  <a:cubicBezTo>
                    <a:pt x="666466" y="295443"/>
                    <a:pt x="648237" y="280396"/>
                    <a:pt x="631950" y="280396"/>
                  </a:cubicBezTo>
                  <a:cubicBezTo>
                    <a:pt x="615664" y="280396"/>
                    <a:pt x="618971" y="264151"/>
                    <a:pt x="605288" y="260885"/>
                  </a:cubicBezTo>
                  <a:cubicBezTo>
                    <a:pt x="591606" y="257620"/>
                    <a:pt x="564283" y="234843"/>
                    <a:pt x="562340" y="225088"/>
                  </a:cubicBezTo>
                  <a:cubicBezTo>
                    <a:pt x="560397" y="215333"/>
                    <a:pt x="539523" y="213969"/>
                    <a:pt x="546715" y="210786"/>
                  </a:cubicBezTo>
                  <a:cubicBezTo>
                    <a:pt x="553907" y="207603"/>
                    <a:pt x="570152" y="212067"/>
                    <a:pt x="581851" y="223765"/>
                  </a:cubicBezTo>
                  <a:cubicBezTo>
                    <a:pt x="593549" y="235464"/>
                    <a:pt x="612439" y="245880"/>
                    <a:pt x="642987" y="249807"/>
                  </a:cubicBezTo>
                  <a:cubicBezTo>
                    <a:pt x="673534" y="253734"/>
                    <a:pt x="685977" y="268037"/>
                    <a:pt x="719790" y="273865"/>
                  </a:cubicBezTo>
                  <a:cubicBezTo>
                    <a:pt x="753603" y="279693"/>
                    <a:pt x="773816" y="283662"/>
                    <a:pt x="822635" y="290854"/>
                  </a:cubicBezTo>
                  <a:cubicBezTo>
                    <a:pt x="871453" y="298047"/>
                    <a:pt x="936516" y="248484"/>
                    <a:pt x="950198" y="234843"/>
                  </a:cubicBezTo>
                  <a:cubicBezTo>
                    <a:pt x="963880" y="221203"/>
                    <a:pt x="946313" y="193218"/>
                    <a:pt x="946313" y="182760"/>
                  </a:cubicBezTo>
                  <a:cubicBezTo>
                    <a:pt x="946313" y="172302"/>
                    <a:pt x="924156" y="171062"/>
                    <a:pt x="920932" y="163249"/>
                  </a:cubicBezTo>
                  <a:cubicBezTo>
                    <a:pt x="913575" y="149926"/>
                    <a:pt x="899686" y="141510"/>
                    <a:pt x="884474" y="141134"/>
                  </a:cubicBezTo>
                  <a:cubicBezTo>
                    <a:pt x="865583" y="141134"/>
                    <a:pt x="862979" y="119639"/>
                    <a:pt x="848015" y="121003"/>
                  </a:cubicBezTo>
                  <a:cubicBezTo>
                    <a:pt x="833052" y="122367"/>
                    <a:pt x="822635" y="114431"/>
                    <a:pt x="783613" y="88389"/>
                  </a:cubicBezTo>
                  <a:cubicBezTo>
                    <a:pt x="744592" y="62347"/>
                    <a:pt x="690524" y="43539"/>
                    <a:pt x="680768" y="48045"/>
                  </a:cubicBezTo>
                  <a:cubicBezTo>
                    <a:pt x="671013" y="52550"/>
                    <a:pt x="664482" y="55196"/>
                    <a:pt x="657992" y="45441"/>
                  </a:cubicBezTo>
                  <a:cubicBezTo>
                    <a:pt x="651502" y="35685"/>
                    <a:pt x="636539" y="37173"/>
                    <a:pt x="626122" y="44821"/>
                  </a:cubicBezTo>
                  <a:cubicBezTo>
                    <a:pt x="615705" y="52468"/>
                    <a:pt x="605454" y="37669"/>
                    <a:pt x="585736" y="42175"/>
                  </a:cubicBezTo>
                  <a:cubicBezTo>
                    <a:pt x="566019" y="46681"/>
                    <a:pt x="555850" y="33908"/>
                    <a:pt x="560934" y="27914"/>
                  </a:cubicBezTo>
                  <a:cubicBezTo>
                    <a:pt x="566019" y="21920"/>
                    <a:pt x="594789" y="27253"/>
                    <a:pt x="593466" y="17497"/>
                  </a:cubicBezTo>
                  <a:cubicBezTo>
                    <a:pt x="592144" y="7742"/>
                    <a:pt x="581768" y="17497"/>
                    <a:pt x="564200" y="5799"/>
                  </a:cubicBezTo>
                  <a:cubicBezTo>
                    <a:pt x="546632" y="-5899"/>
                    <a:pt x="536877" y="1872"/>
                    <a:pt x="532950" y="11628"/>
                  </a:cubicBezTo>
                  <a:cubicBezTo>
                    <a:pt x="529023" y="21383"/>
                    <a:pt x="515423" y="18737"/>
                    <a:pt x="506247" y="10305"/>
                  </a:cubicBezTo>
                  <a:cubicBezTo>
                    <a:pt x="505337" y="9507"/>
                    <a:pt x="504345" y="8817"/>
                    <a:pt x="503271" y="8238"/>
                  </a:cubicBezTo>
                  <a:cubicBezTo>
                    <a:pt x="500294" y="24483"/>
                    <a:pt x="490870" y="26178"/>
                    <a:pt x="480907" y="23987"/>
                  </a:cubicBezTo>
                  <a:cubicBezTo>
                    <a:pt x="469168" y="21383"/>
                    <a:pt x="457470" y="40935"/>
                    <a:pt x="444449" y="40935"/>
                  </a:cubicBezTo>
                  <a:cubicBezTo>
                    <a:pt x="443498" y="40923"/>
                    <a:pt x="442547" y="40989"/>
                    <a:pt x="441597" y="41142"/>
                  </a:cubicBezTo>
                  <a:lnTo>
                    <a:pt x="440480" y="41142"/>
                  </a:lnTo>
                  <a:lnTo>
                    <a:pt x="439117" y="41472"/>
                  </a:lnTo>
                  <a:lnTo>
                    <a:pt x="437793" y="41886"/>
                  </a:lnTo>
                  <a:lnTo>
                    <a:pt x="436471" y="42382"/>
                  </a:lnTo>
                  <a:cubicBezTo>
                    <a:pt x="435934" y="42580"/>
                    <a:pt x="435396" y="42816"/>
                    <a:pt x="434859" y="43084"/>
                  </a:cubicBezTo>
                  <a:cubicBezTo>
                    <a:pt x="433867" y="43531"/>
                    <a:pt x="432916" y="44027"/>
                    <a:pt x="432007" y="44573"/>
                  </a:cubicBezTo>
                  <a:lnTo>
                    <a:pt x="430395" y="45606"/>
                  </a:lnTo>
                  <a:cubicBezTo>
                    <a:pt x="428162" y="47061"/>
                    <a:pt x="426095" y="48735"/>
                    <a:pt x="424236" y="50608"/>
                  </a:cubicBezTo>
                  <a:cubicBezTo>
                    <a:pt x="421259" y="53530"/>
                    <a:pt x="418779" y="56891"/>
                    <a:pt x="416836" y="60570"/>
                  </a:cubicBezTo>
                  <a:lnTo>
                    <a:pt x="416299" y="61603"/>
                  </a:lnTo>
                  <a:cubicBezTo>
                    <a:pt x="415968" y="62277"/>
                    <a:pt x="415679" y="62967"/>
                    <a:pt x="415431" y="63670"/>
                  </a:cubicBezTo>
                  <a:cubicBezTo>
                    <a:pt x="415307" y="64009"/>
                    <a:pt x="415183" y="64352"/>
                    <a:pt x="415059" y="64703"/>
                  </a:cubicBezTo>
                  <a:cubicBezTo>
                    <a:pt x="414811" y="65369"/>
                    <a:pt x="414645" y="66043"/>
                    <a:pt x="414480" y="66729"/>
                  </a:cubicBezTo>
                  <a:cubicBezTo>
                    <a:pt x="411917" y="78427"/>
                    <a:pt x="397615" y="71937"/>
                    <a:pt x="397615" y="79750"/>
                  </a:cubicBezTo>
                  <a:cubicBezTo>
                    <a:pt x="397615" y="87562"/>
                    <a:pt x="397615" y="95375"/>
                    <a:pt x="391084" y="103187"/>
                  </a:cubicBezTo>
                  <a:cubicBezTo>
                    <a:pt x="384553" y="111000"/>
                    <a:pt x="391084" y="114886"/>
                    <a:pt x="397615" y="127989"/>
                  </a:cubicBezTo>
                  <a:cubicBezTo>
                    <a:pt x="404146" y="141093"/>
                    <a:pt x="418283" y="139687"/>
                    <a:pt x="424938" y="143614"/>
                  </a:cubicBezTo>
                  <a:cubicBezTo>
                    <a:pt x="431593" y="147541"/>
                    <a:pt x="456188" y="168416"/>
                    <a:pt x="456188" y="176146"/>
                  </a:cubicBezTo>
                  <a:cubicBezTo>
                    <a:pt x="456188" y="183876"/>
                    <a:pt x="436678" y="203511"/>
                    <a:pt x="428865" y="208719"/>
                  </a:cubicBezTo>
                  <a:cubicBezTo>
                    <a:pt x="421053" y="213927"/>
                    <a:pt x="410594" y="226907"/>
                    <a:pt x="415803" y="234719"/>
                  </a:cubicBezTo>
                  <a:cubicBezTo>
                    <a:pt x="421011" y="242532"/>
                    <a:pt x="443167" y="275064"/>
                    <a:pt x="457470" y="301106"/>
                  </a:cubicBezTo>
                  <a:cubicBezTo>
                    <a:pt x="471772" y="327147"/>
                    <a:pt x="452303" y="315408"/>
                    <a:pt x="443167" y="327147"/>
                  </a:cubicBezTo>
                  <a:cubicBezTo>
                    <a:pt x="434032" y="338887"/>
                    <a:pt x="447053" y="353189"/>
                    <a:pt x="449657" y="361002"/>
                  </a:cubicBezTo>
                  <a:cubicBezTo>
                    <a:pt x="452261" y="368814"/>
                    <a:pt x="437918" y="367492"/>
                    <a:pt x="439241" y="373982"/>
                  </a:cubicBezTo>
                  <a:cubicBezTo>
                    <a:pt x="440563" y="380471"/>
                    <a:pt x="459909" y="383117"/>
                    <a:pt x="461397" y="388284"/>
                  </a:cubicBezTo>
                  <a:cubicBezTo>
                    <a:pt x="462885" y="393451"/>
                    <a:pt x="448376" y="400023"/>
                    <a:pt x="454865" y="410440"/>
                  </a:cubicBezTo>
                  <a:cubicBezTo>
                    <a:pt x="461355" y="420857"/>
                    <a:pt x="476981" y="420815"/>
                    <a:pt x="478303" y="433878"/>
                  </a:cubicBezTo>
                  <a:cubicBezTo>
                    <a:pt x="479626" y="446940"/>
                    <a:pt x="449657" y="448139"/>
                    <a:pt x="450980" y="458680"/>
                  </a:cubicBezTo>
                  <a:cubicBezTo>
                    <a:pt x="452303" y="469220"/>
                    <a:pt x="490043" y="482076"/>
                    <a:pt x="506950" y="501628"/>
                  </a:cubicBezTo>
                  <a:cubicBezTo>
                    <a:pt x="523856" y="521180"/>
                    <a:pt x="522533" y="526430"/>
                    <a:pt x="518648" y="536764"/>
                  </a:cubicBezTo>
                  <a:cubicBezTo>
                    <a:pt x="510794" y="557721"/>
                    <a:pt x="464001" y="575827"/>
                    <a:pt x="453543" y="599264"/>
                  </a:cubicBezTo>
                  <a:cubicBezTo>
                    <a:pt x="443085" y="622702"/>
                    <a:pt x="403939" y="635682"/>
                    <a:pt x="385917" y="653911"/>
                  </a:cubicBezTo>
                  <a:lnTo>
                    <a:pt x="384511" y="655358"/>
                  </a:lnTo>
                  <a:cubicBezTo>
                    <a:pt x="384015" y="655825"/>
                    <a:pt x="383560" y="656321"/>
                    <a:pt x="383106" y="656846"/>
                  </a:cubicBezTo>
                  <a:cubicBezTo>
                    <a:pt x="381949" y="658045"/>
                    <a:pt x="380832" y="659367"/>
                    <a:pt x="379716" y="660690"/>
                  </a:cubicBezTo>
                  <a:lnTo>
                    <a:pt x="377980" y="662757"/>
                  </a:lnTo>
                  <a:cubicBezTo>
                    <a:pt x="377360" y="663447"/>
                    <a:pt x="376782" y="664150"/>
                    <a:pt x="376244" y="664865"/>
                  </a:cubicBezTo>
                  <a:cubicBezTo>
                    <a:pt x="375707" y="665580"/>
                    <a:pt x="375252" y="666159"/>
                    <a:pt x="374880" y="666601"/>
                  </a:cubicBezTo>
                  <a:cubicBezTo>
                    <a:pt x="371366" y="671231"/>
                    <a:pt x="367977" y="675984"/>
                    <a:pt x="364918" y="680655"/>
                  </a:cubicBezTo>
                  <a:cubicBezTo>
                    <a:pt x="371242" y="679093"/>
                    <a:pt x="377401" y="676890"/>
                    <a:pt x="383271" y="674083"/>
                  </a:cubicBezTo>
                  <a:cubicBezTo>
                    <a:pt x="393688" y="668833"/>
                    <a:pt x="400839" y="694255"/>
                    <a:pt x="411297" y="702688"/>
                  </a:cubicBezTo>
                  <a:cubicBezTo>
                    <a:pt x="421755" y="711120"/>
                    <a:pt x="442547" y="703349"/>
                    <a:pt x="449657" y="711162"/>
                  </a:cubicBezTo>
                  <a:cubicBezTo>
                    <a:pt x="456767" y="718974"/>
                    <a:pt x="443788" y="719636"/>
                    <a:pt x="428989" y="717031"/>
                  </a:cubicBezTo>
                  <a:cubicBezTo>
                    <a:pt x="414191" y="714427"/>
                    <a:pt x="410057" y="723521"/>
                    <a:pt x="386661" y="731334"/>
                  </a:cubicBezTo>
                  <a:cubicBezTo>
                    <a:pt x="369175" y="737162"/>
                    <a:pt x="370912" y="743363"/>
                    <a:pt x="365042" y="748282"/>
                  </a:cubicBezTo>
                  <a:cubicBezTo>
                    <a:pt x="375583" y="763576"/>
                    <a:pt x="361445" y="765560"/>
                    <a:pt x="356072" y="777217"/>
                  </a:cubicBezTo>
                  <a:cubicBezTo>
                    <a:pt x="350202" y="789907"/>
                    <a:pt x="342390" y="791850"/>
                    <a:pt x="341439" y="799663"/>
                  </a:cubicBezTo>
                  <a:cubicBezTo>
                    <a:pt x="340488" y="807475"/>
                    <a:pt x="343382" y="813345"/>
                    <a:pt x="344374" y="825043"/>
                  </a:cubicBezTo>
                  <a:cubicBezTo>
                    <a:pt x="345366" y="836741"/>
                    <a:pt x="347267" y="838684"/>
                    <a:pt x="354088" y="848439"/>
                  </a:cubicBezTo>
                  <a:cubicBezTo>
                    <a:pt x="360908" y="858195"/>
                    <a:pt x="348259" y="858236"/>
                    <a:pt x="342390" y="863114"/>
                  </a:cubicBezTo>
                  <a:cubicBezTo>
                    <a:pt x="342142" y="863300"/>
                    <a:pt x="341935" y="863507"/>
                    <a:pt x="341728" y="863734"/>
                  </a:cubicBezTo>
                  <a:cubicBezTo>
                    <a:pt x="341315" y="864172"/>
                    <a:pt x="340984" y="864656"/>
                    <a:pt x="340695" y="865181"/>
                  </a:cubicBezTo>
                  <a:lnTo>
                    <a:pt x="340695" y="865181"/>
                  </a:lnTo>
                  <a:cubicBezTo>
                    <a:pt x="340240" y="865941"/>
                    <a:pt x="339951" y="866784"/>
                    <a:pt x="339827" y="867661"/>
                  </a:cubicBezTo>
                  <a:cubicBezTo>
                    <a:pt x="339785" y="868016"/>
                    <a:pt x="339785" y="868380"/>
                    <a:pt x="339827" y="868735"/>
                  </a:cubicBezTo>
                  <a:cubicBezTo>
                    <a:pt x="339785" y="868984"/>
                    <a:pt x="339785" y="869232"/>
                    <a:pt x="339827" y="869480"/>
                  </a:cubicBezTo>
                  <a:cubicBezTo>
                    <a:pt x="339827" y="871480"/>
                    <a:pt x="340199" y="873464"/>
                    <a:pt x="340984" y="875308"/>
                  </a:cubicBezTo>
                  <a:cubicBezTo>
                    <a:pt x="341522" y="876833"/>
                    <a:pt x="342224" y="878288"/>
                    <a:pt x="343092" y="879648"/>
                  </a:cubicBezTo>
                  <a:lnTo>
                    <a:pt x="344002" y="881095"/>
                  </a:lnTo>
                  <a:lnTo>
                    <a:pt x="344952" y="882459"/>
                  </a:lnTo>
                  <a:cubicBezTo>
                    <a:pt x="345986" y="883935"/>
                    <a:pt x="347185" y="885316"/>
                    <a:pt x="348466" y="886593"/>
                  </a:cubicBezTo>
                  <a:cubicBezTo>
                    <a:pt x="355039" y="892897"/>
                    <a:pt x="356981" y="902631"/>
                    <a:pt x="353344" y="910981"/>
                  </a:cubicBezTo>
                  <a:cubicBezTo>
                    <a:pt x="350409" y="917802"/>
                    <a:pt x="360164" y="929541"/>
                    <a:pt x="367026" y="936362"/>
                  </a:cubicBezTo>
                  <a:cubicBezTo>
                    <a:pt x="367398" y="936742"/>
                    <a:pt x="367729" y="937143"/>
                    <a:pt x="368018" y="937561"/>
                  </a:cubicBezTo>
                  <a:cubicBezTo>
                    <a:pt x="368349" y="937970"/>
                    <a:pt x="368638" y="938400"/>
                    <a:pt x="368928" y="938842"/>
                  </a:cubicBezTo>
                  <a:cubicBezTo>
                    <a:pt x="369175" y="939284"/>
                    <a:pt x="369424" y="939739"/>
                    <a:pt x="369630" y="940206"/>
                  </a:cubicBezTo>
                  <a:cubicBezTo>
                    <a:pt x="369878" y="940640"/>
                    <a:pt x="370085" y="941095"/>
                    <a:pt x="370209" y="941570"/>
                  </a:cubicBezTo>
                  <a:lnTo>
                    <a:pt x="370209" y="941570"/>
                  </a:lnTo>
                  <a:lnTo>
                    <a:pt x="370209" y="941570"/>
                  </a:lnTo>
                  <a:lnTo>
                    <a:pt x="370457" y="942232"/>
                  </a:lnTo>
                  <a:cubicBezTo>
                    <a:pt x="370870" y="943252"/>
                    <a:pt x="371201" y="944302"/>
                    <a:pt x="371490" y="945373"/>
                  </a:cubicBezTo>
                  <a:cubicBezTo>
                    <a:pt x="371986" y="946902"/>
                    <a:pt x="372358" y="948515"/>
                    <a:pt x="372730" y="950127"/>
                  </a:cubicBezTo>
                  <a:cubicBezTo>
                    <a:pt x="372730" y="950953"/>
                    <a:pt x="373061" y="951780"/>
                    <a:pt x="373268" y="952607"/>
                  </a:cubicBezTo>
                  <a:cubicBezTo>
                    <a:pt x="373474" y="953434"/>
                    <a:pt x="373640" y="954178"/>
                    <a:pt x="373805" y="954963"/>
                  </a:cubicBezTo>
                  <a:lnTo>
                    <a:pt x="373805" y="954963"/>
                  </a:lnTo>
                  <a:cubicBezTo>
                    <a:pt x="374342" y="957799"/>
                    <a:pt x="375211" y="960568"/>
                    <a:pt x="376326" y="963230"/>
                  </a:cubicBezTo>
                  <a:cubicBezTo>
                    <a:pt x="376616" y="963863"/>
                    <a:pt x="376988" y="964458"/>
                    <a:pt x="377443" y="965008"/>
                  </a:cubicBezTo>
                  <a:cubicBezTo>
                    <a:pt x="377525" y="965161"/>
                    <a:pt x="377608" y="965301"/>
                    <a:pt x="377732" y="965421"/>
                  </a:cubicBezTo>
                  <a:cubicBezTo>
                    <a:pt x="378021" y="965781"/>
                    <a:pt x="378311" y="966111"/>
                    <a:pt x="378642" y="966413"/>
                  </a:cubicBezTo>
                  <a:cubicBezTo>
                    <a:pt x="384511" y="971291"/>
                    <a:pt x="391332" y="976169"/>
                    <a:pt x="402079" y="973234"/>
                  </a:cubicBezTo>
                  <a:cubicBezTo>
                    <a:pt x="412827" y="970299"/>
                    <a:pt x="419647" y="975218"/>
                    <a:pt x="424525" y="984022"/>
                  </a:cubicBezTo>
                  <a:cubicBezTo>
                    <a:pt x="429403" y="992827"/>
                    <a:pt x="437215" y="988859"/>
                    <a:pt x="447963" y="984022"/>
                  </a:cubicBezTo>
                  <a:cubicBezTo>
                    <a:pt x="458710" y="979186"/>
                    <a:pt x="483057" y="992744"/>
                    <a:pt x="488927" y="995679"/>
                  </a:cubicBezTo>
                  <a:cubicBezTo>
                    <a:pt x="494796" y="998614"/>
                    <a:pt x="491862" y="1015231"/>
                    <a:pt x="492812" y="1025979"/>
                  </a:cubicBezTo>
                  <a:cubicBezTo>
                    <a:pt x="493763" y="1036726"/>
                    <a:pt x="487025" y="1050367"/>
                    <a:pt x="497731" y="1057229"/>
                  </a:cubicBezTo>
                  <a:cubicBezTo>
                    <a:pt x="508438" y="1064091"/>
                    <a:pt x="505544" y="1079675"/>
                    <a:pt x="518399" y="1084552"/>
                  </a:cubicBezTo>
                  <a:cubicBezTo>
                    <a:pt x="531255" y="1089430"/>
                    <a:pt x="535967" y="1106998"/>
                    <a:pt x="543780" y="1108941"/>
                  </a:cubicBezTo>
                  <a:cubicBezTo>
                    <a:pt x="551592" y="1110884"/>
                    <a:pt x="566267" y="1122623"/>
                    <a:pt x="568168" y="1131428"/>
                  </a:cubicBezTo>
                  <a:cubicBezTo>
                    <a:pt x="570070" y="1140232"/>
                    <a:pt x="554528" y="1147962"/>
                    <a:pt x="545723" y="1151889"/>
                  </a:cubicBezTo>
                  <a:cubicBezTo>
                    <a:pt x="536918" y="1155816"/>
                    <a:pt x="520342" y="1140191"/>
                    <a:pt x="514472" y="1147011"/>
                  </a:cubicBezTo>
                  <a:cubicBezTo>
                    <a:pt x="508603" y="1153832"/>
                    <a:pt x="516457" y="1166522"/>
                    <a:pt x="521293" y="1188017"/>
                  </a:cubicBezTo>
                  <a:cubicBezTo>
                    <a:pt x="521624" y="1189340"/>
                    <a:pt x="521913" y="1190621"/>
                    <a:pt x="522244" y="1191820"/>
                  </a:cubicBezTo>
                  <a:cubicBezTo>
                    <a:pt x="522574" y="1193019"/>
                    <a:pt x="522947" y="1194590"/>
                    <a:pt x="523319" y="1195954"/>
                  </a:cubicBezTo>
                  <a:cubicBezTo>
                    <a:pt x="523690" y="1197318"/>
                    <a:pt x="523856" y="1197690"/>
                    <a:pt x="524104" y="1198475"/>
                  </a:cubicBezTo>
                  <a:cubicBezTo>
                    <a:pt x="524931" y="1201389"/>
                    <a:pt x="526130" y="1204171"/>
                    <a:pt x="527741" y="1206742"/>
                  </a:cubicBezTo>
                  <a:cubicBezTo>
                    <a:pt x="530759" y="1211124"/>
                    <a:pt x="534397" y="1211744"/>
                    <a:pt x="539853" y="1211744"/>
                  </a:cubicBezTo>
                  <a:cubicBezTo>
                    <a:pt x="549650" y="1211744"/>
                    <a:pt x="553535" y="1204924"/>
                    <a:pt x="560521" y="1200997"/>
                  </a:cubicBezTo>
                  <a:cubicBezTo>
                    <a:pt x="567507" y="1197070"/>
                    <a:pt x="582967" y="1202939"/>
                    <a:pt x="589787" y="1200005"/>
                  </a:cubicBezTo>
                  <a:cubicBezTo>
                    <a:pt x="596608" y="1197070"/>
                    <a:pt x="621038" y="1196119"/>
                    <a:pt x="625915" y="1203932"/>
                  </a:cubicBezTo>
                  <a:cubicBezTo>
                    <a:pt x="630793" y="1211744"/>
                    <a:pt x="635671" y="1230304"/>
                    <a:pt x="631785" y="1237001"/>
                  </a:cubicBezTo>
                  <a:cubicBezTo>
                    <a:pt x="627900" y="1243697"/>
                    <a:pt x="636621" y="1251634"/>
                    <a:pt x="641540" y="1261389"/>
                  </a:cubicBezTo>
                  <a:cubicBezTo>
                    <a:pt x="646459" y="1271144"/>
                    <a:pt x="666921" y="1266267"/>
                    <a:pt x="673741" y="1269202"/>
                  </a:cubicBezTo>
                  <a:cubicBezTo>
                    <a:pt x="680562" y="1272136"/>
                    <a:pt x="696187" y="1293590"/>
                    <a:pt x="693252" y="1303387"/>
                  </a:cubicBezTo>
                  <a:cubicBezTo>
                    <a:pt x="690317" y="1313183"/>
                    <a:pt x="703007" y="1315085"/>
                    <a:pt x="709786" y="1312150"/>
                  </a:cubicBezTo>
                  <a:cubicBezTo>
                    <a:pt x="716566" y="1309215"/>
                    <a:pt x="723469" y="1317028"/>
                    <a:pt x="731240" y="1321947"/>
                  </a:cubicBezTo>
                  <a:cubicBezTo>
                    <a:pt x="739011" y="1326866"/>
                    <a:pt x="745873" y="1324882"/>
                    <a:pt x="753686" y="1319962"/>
                  </a:cubicBezTo>
                  <a:cubicBezTo>
                    <a:pt x="761498" y="1315043"/>
                    <a:pt x="774354" y="1311199"/>
                    <a:pt x="778115" y="1318020"/>
                  </a:cubicBezTo>
                  <a:cubicBezTo>
                    <a:pt x="781877" y="1324840"/>
                    <a:pt x="797626" y="1337572"/>
                    <a:pt x="797626" y="1341457"/>
                  </a:cubicBezTo>
                  <a:cubicBezTo>
                    <a:pt x="797626" y="1345343"/>
                    <a:pt x="822015" y="1341457"/>
                    <a:pt x="833754" y="1347286"/>
                  </a:cubicBezTo>
                  <a:cubicBezTo>
                    <a:pt x="845493" y="1353114"/>
                    <a:pt x="858142" y="1350221"/>
                    <a:pt x="870957" y="1357083"/>
                  </a:cubicBezTo>
                  <a:cubicBezTo>
                    <a:pt x="883771" y="1363944"/>
                    <a:pt x="895345" y="1364895"/>
                    <a:pt x="896337" y="1372666"/>
                  </a:cubicBezTo>
                  <a:cubicBezTo>
                    <a:pt x="897329" y="1380438"/>
                    <a:pt x="883647" y="1387341"/>
                    <a:pt x="883647" y="1391226"/>
                  </a:cubicBezTo>
                  <a:cubicBezTo>
                    <a:pt x="883647" y="1395112"/>
                    <a:pt x="894394" y="1398047"/>
                    <a:pt x="894394" y="1403917"/>
                  </a:cubicBezTo>
                  <a:cubicBezTo>
                    <a:pt x="894394" y="1409786"/>
                    <a:pt x="880712" y="1409786"/>
                    <a:pt x="878769" y="1414664"/>
                  </a:cubicBezTo>
                  <a:cubicBezTo>
                    <a:pt x="876827" y="1419542"/>
                    <a:pt x="886582" y="1426362"/>
                    <a:pt x="888525" y="1431198"/>
                  </a:cubicBezTo>
                  <a:cubicBezTo>
                    <a:pt x="890467" y="1436035"/>
                    <a:pt x="880712" y="1452693"/>
                    <a:pt x="880712" y="1457571"/>
                  </a:cubicBezTo>
                  <a:cubicBezTo>
                    <a:pt x="880712" y="1462449"/>
                    <a:pt x="851446" y="1456579"/>
                    <a:pt x="844584" y="1456579"/>
                  </a:cubicBezTo>
                  <a:cubicBezTo>
                    <a:pt x="837722" y="1456579"/>
                    <a:pt x="817261" y="1479066"/>
                    <a:pt x="810440" y="1480017"/>
                  </a:cubicBezTo>
                  <a:cubicBezTo>
                    <a:pt x="804612" y="1480885"/>
                    <a:pt x="807340" y="1491673"/>
                    <a:pt x="809490" y="1500685"/>
                  </a:cubicBezTo>
                  <a:cubicBezTo>
                    <a:pt x="830488" y="1496551"/>
                    <a:pt x="852066" y="1495022"/>
                    <a:pt x="854381" y="1499693"/>
                  </a:cubicBezTo>
                  <a:cubicBezTo>
                    <a:pt x="858267" y="1507464"/>
                    <a:pt x="808911" y="1528339"/>
                    <a:pt x="799734" y="1531563"/>
                  </a:cubicBezTo>
                  <a:cubicBezTo>
                    <a:pt x="790558" y="1534787"/>
                    <a:pt x="817261" y="1548469"/>
                    <a:pt x="816599" y="1556365"/>
                  </a:cubicBezTo>
                  <a:cubicBezTo>
                    <a:pt x="815938" y="1564260"/>
                    <a:pt x="787995" y="1566162"/>
                    <a:pt x="790599" y="1581745"/>
                  </a:cubicBezTo>
                  <a:cubicBezTo>
                    <a:pt x="793203" y="1597329"/>
                    <a:pt x="781463" y="1600636"/>
                    <a:pt x="766500" y="1600636"/>
                  </a:cubicBezTo>
                  <a:cubicBezTo>
                    <a:pt x="751536" y="1600636"/>
                    <a:pt x="747609" y="1609730"/>
                    <a:pt x="754802" y="1611053"/>
                  </a:cubicBezTo>
                  <a:cubicBezTo>
                    <a:pt x="761994" y="1612375"/>
                    <a:pt x="761291" y="1631721"/>
                    <a:pt x="789317" y="1639037"/>
                  </a:cubicBezTo>
                  <a:cubicBezTo>
                    <a:pt x="817344" y="1646354"/>
                    <a:pt x="847188" y="1672106"/>
                    <a:pt x="871328" y="1698231"/>
                  </a:cubicBezTo>
                  <a:cubicBezTo>
                    <a:pt x="874677" y="1701778"/>
                    <a:pt x="878521" y="1704816"/>
                    <a:pt x="882737" y="1707242"/>
                  </a:cubicBezTo>
                  <a:cubicBezTo>
                    <a:pt x="887822" y="1703815"/>
                    <a:pt x="893402" y="1701219"/>
                    <a:pt x="899272" y="1699554"/>
                  </a:cubicBezTo>
                  <a:cubicBezTo>
                    <a:pt x="912954" y="1697611"/>
                    <a:pt x="938335" y="1705424"/>
                    <a:pt x="951976" y="1715179"/>
                  </a:cubicBezTo>
                  <a:cubicBezTo>
                    <a:pt x="965617" y="1724934"/>
                    <a:pt x="1014476" y="1713195"/>
                    <a:pt x="1020305" y="1721007"/>
                  </a:cubicBezTo>
                  <a:cubicBezTo>
                    <a:pt x="1026133" y="1728820"/>
                    <a:pt x="1037914" y="1738575"/>
                    <a:pt x="1047669" y="1738575"/>
                  </a:cubicBezTo>
                  <a:cubicBezTo>
                    <a:pt x="1057425" y="1738575"/>
                    <a:pt x="1067180" y="1758127"/>
                    <a:pt x="1074992" y="1752257"/>
                  </a:cubicBezTo>
                  <a:cubicBezTo>
                    <a:pt x="1082805" y="1746388"/>
                    <a:pt x="1112195" y="1746388"/>
                    <a:pt x="1119925" y="1746388"/>
                  </a:cubicBezTo>
                  <a:cubicBezTo>
                    <a:pt x="1127655" y="1746388"/>
                    <a:pt x="1127696" y="1752257"/>
                    <a:pt x="1135509" y="1752257"/>
                  </a:cubicBezTo>
                  <a:cubicBezTo>
                    <a:pt x="1143321" y="1752257"/>
                    <a:pt x="1143321" y="1781524"/>
                    <a:pt x="1149191" y="1779581"/>
                  </a:cubicBezTo>
                  <a:cubicBezTo>
                    <a:pt x="1149729" y="1779453"/>
                    <a:pt x="1150308" y="1779453"/>
                    <a:pt x="1150844" y="1779581"/>
                  </a:cubicBezTo>
                  <a:lnTo>
                    <a:pt x="1150844" y="1779581"/>
                  </a:lnTo>
                  <a:cubicBezTo>
                    <a:pt x="1151010" y="1779539"/>
                    <a:pt x="1151134" y="1779539"/>
                    <a:pt x="1151300" y="1779581"/>
                  </a:cubicBezTo>
                  <a:lnTo>
                    <a:pt x="1152043" y="1779581"/>
                  </a:lnTo>
                  <a:lnTo>
                    <a:pt x="1152415" y="1779581"/>
                  </a:lnTo>
                  <a:cubicBezTo>
                    <a:pt x="1152415" y="1779581"/>
                    <a:pt x="1152664" y="1779581"/>
                    <a:pt x="1152829" y="1779581"/>
                  </a:cubicBezTo>
                  <a:lnTo>
                    <a:pt x="1153697" y="1779911"/>
                  </a:lnTo>
                  <a:lnTo>
                    <a:pt x="1155515" y="1780738"/>
                  </a:lnTo>
                  <a:lnTo>
                    <a:pt x="1158575" y="1782433"/>
                  </a:lnTo>
                  <a:cubicBezTo>
                    <a:pt x="1163659" y="1785368"/>
                    <a:pt x="1169942" y="1789626"/>
                    <a:pt x="1176143" y="1793056"/>
                  </a:cubicBezTo>
                  <a:cubicBezTo>
                    <a:pt x="1178003" y="1794090"/>
                    <a:pt x="1179863" y="1795041"/>
                    <a:pt x="1181640" y="1795867"/>
                  </a:cubicBezTo>
                  <a:cubicBezTo>
                    <a:pt x="1183831" y="1796934"/>
                    <a:pt x="1186146" y="1797752"/>
                    <a:pt x="1188544" y="1798306"/>
                  </a:cubicBezTo>
                  <a:cubicBezTo>
                    <a:pt x="1189040" y="1798455"/>
                    <a:pt x="1189577" y="1798566"/>
                    <a:pt x="1190114" y="1798637"/>
                  </a:cubicBezTo>
                  <a:cubicBezTo>
                    <a:pt x="1203755" y="1800538"/>
                    <a:pt x="1217396" y="1823976"/>
                    <a:pt x="1223183" y="1822033"/>
                  </a:cubicBezTo>
                  <a:cubicBezTo>
                    <a:pt x="1228970" y="1820090"/>
                    <a:pt x="1238808" y="1831789"/>
                    <a:pt x="1242694" y="1822033"/>
                  </a:cubicBezTo>
                  <a:cubicBezTo>
                    <a:pt x="1246579" y="1812278"/>
                    <a:pt x="1265718" y="1817279"/>
                    <a:pt x="1271092" y="1801365"/>
                  </a:cubicBezTo>
                  <a:cubicBezTo>
                    <a:pt x="1246290" y="1771107"/>
                    <a:pt x="1219835" y="1737542"/>
                    <a:pt x="1220620" y="1724562"/>
                  </a:cubicBezTo>
                  <a:cubicBezTo>
                    <a:pt x="1221902" y="1702406"/>
                    <a:pt x="1230996" y="1688145"/>
                    <a:pt x="1203672" y="1664666"/>
                  </a:cubicBezTo>
                  <a:cubicBezTo>
                    <a:pt x="1176349" y="1641187"/>
                    <a:pt x="1206318" y="1625644"/>
                    <a:pt x="1225870" y="1600925"/>
                  </a:cubicBezTo>
                  <a:cubicBezTo>
                    <a:pt x="1243231" y="1578810"/>
                    <a:pt x="1280269" y="1569138"/>
                    <a:pt x="1303789" y="1553430"/>
                  </a:cubicBezTo>
                  <a:cubicBezTo>
                    <a:pt x="1303789" y="1553430"/>
                    <a:pt x="1303789" y="1553430"/>
                    <a:pt x="1303789" y="1553430"/>
                  </a:cubicBezTo>
                  <a:cubicBezTo>
                    <a:pt x="1300895" y="1551359"/>
                    <a:pt x="1297919" y="1549441"/>
                    <a:pt x="1294860" y="1547684"/>
                  </a:cubicBezTo>
                  <a:lnTo>
                    <a:pt x="1294860" y="1547684"/>
                  </a:lnTo>
                  <a:cubicBezTo>
                    <a:pt x="1293662" y="1546981"/>
                    <a:pt x="1292504" y="1546361"/>
                    <a:pt x="1291306" y="1545783"/>
                  </a:cubicBezTo>
                  <a:lnTo>
                    <a:pt x="1289569" y="1544956"/>
                  </a:lnTo>
                  <a:cubicBezTo>
                    <a:pt x="1271960" y="1537185"/>
                    <a:pt x="1266090" y="1529372"/>
                    <a:pt x="1279773" y="1525445"/>
                  </a:cubicBezTo>
                  <a:cubicBezTo>
                    <a:pt x="1293455" y="1521518"/>
                    <a:pt x="1287585" y="1513747"/>
                    <a:pt x="1273944" y="1498122"/>
                  </a:cubicBezTo>
                  <a:cubicBezTo>
                    <a:pt x="1260303" y="1482497"/>
                    <a:pt x="1254392" y="1466872"/>
                    <a:pt x="1246579" y="1466872"/>
                  </a:cubicBezTo>
                  <a:cubicBezTo>
                    <a:pt x="1238767" y="1466872"/>
                    <a:pt x="1227069" y="1464929"/>
                    <a:pt x="1215329" y="1468856"/>
                  </a:cubicBezTo>
                  <a:cubicBezTo>
                    <a:pt x="1203590" y="1472783"/>
                    <a:pt x="1205574" y="1459059"/>
                    <a:pt x="1207558" y="1445377"/>
                  </a:cubicBezTo>
                  <a:cubicBezTo>
                    <a:pt x="1209542" y="1431694"/>
                    <a:pt x="1186104" y="1433679"/>
                    <a:pt x="1182178" y="1427850"/>
                  </a:cubicBezTo>
                  <a:cubicBezTo>
                    <a:pt x="1178250" y="1422022"/>
                    <a:pt x="1188006" y="1402470"/>
                    <a:pt x="1191933" y="1400486"/>
                  </a:cubicBezTo>
                  <a:cubicBezTo>
                    <a:pt x="1195860" y="1398502"/>
                    <a:pt x="1207558" y="1392714"/>
                    <a:pt x="1207558" y="1386845"/>
                  </a:cubicBezTo>
                  <a:cubicBezTo>
                    <a:pt x="1207558" y="1380975"/>
                    <a:pt x="1186104" y="1378991"/>
                    <a:pt x="1193876" y="1365350"/>
                  </a:cubicBezTo>
                  <a:cubicBezTo>
                    <a:pt x="1201647" y="1351709"/>
                    <a:pt x="1217272" y="1351709"/>
                    <a:pt x="1217272" y="1338027"/>
                  </a:cubicBezTo>
                  <a:cubicBezTo>
                    <a:pt x="1217272" y="1324344"/>
                    <a:pt x="1229012" y="1312646"/>
                    <a:pt x="1242653" y="1322401"/>
                  </a:cubicBezTo>
                  <a:cubicBezTo>
                    <a:pt x="1256293" y="1332157"/>
                    <a:pt x="1262205" y="1357537"/>
                    <a:pt x="1277830" y="1351709"/>
                  </a:cubicBezTo>
                  <a:cubicBezTo>
                    <a:pt x="1293455" y="1345880"/>
                    <a:pt x="1283699" y="1332157"/>
                    <a:pt x="1281715" y="1324385"/>
                  </a:cubicBezTo>
                  <a:cubicBezTo>
                    <a:pt x="1279731" y="1316614"/>
                    <a:pt x="1275846" y="1304833"/>
                    <a:pt x="1293455" y="1300907"/>
                  </a:cubicBezTo>
                  <a:cubicBezTo>
                    <a:pt x="1311064" y="1296980"/>
                    <a:pt x="1303210" y="1279453"/>
                    <a:pt x="1316892" y="1279453"/>
                  </a:cubicBezTo>
                  <a:cubicBezTo>
                    <a:pt x="1330575" y="1279453"/>
                    <a:pt x="1355956" y="1261885"/>
                    <a:pt x="1363726" y="1257958"/>
                  </a:cubicBezTo>
                  <a:cubicBezTo>
                    <a:pt x="1371498" y="1254031"/>
                    <a:pt x="1389107" y="1244317"/>
                    <a:pt x="1396795" y="1248203"/>
                  </a:cubicBezTo>
                  <a:cubicBezTo>
                    <a:pt x="1404484" y="1252088"/>
                    <a:pt x="1414363" y="1261885"/>
                    <a:pt x="1420233" y="1248203"/>
                  </a:cubicBezTo>
                  <a:cubicBezTo>
                    <a:pt x="1424904" y="1237290"/>
                    <a:pt x="1440901" y="1238819"/>
                    <a:pt x="1447970" y="1243862"/>
                  </a:cubicBezTo>
                  <a:cubicBezTo>
                    <a:pt x="1450574" y="1207238"/>
                    <a:pt x="1451938" y="1170296"/>
                    <a:pt x="1452103" y="1133040"/>
                  </a:cubicBezTo>
                  <a:cubicBezTo>
                    <a:pt x="1452393" y="812543"/>
                    <a:pt x="1351491" y="500136"/>
                    <a:pt x="1163824" y="240341"/>
                  </a:cubicBezTo>
                  <a:close/>
                  <a:moveTo>
                    <a:pt x="1065568" y="117614"/>
                  </a:moveTo>
                  <a:lnTo>
                    <a:pt x="1064328" y="117118"/>
                  </a:lnTo>
                  <a:lnTo>
                    <a:pt x="1081730" y="137786"/>
                  </a:lnTo>
                  <a:cubicBezTo>
                    <a:pt x="1081730" y="137331"/>
                    <a:pt x="1081730" y="136876"/>
                    <a:pt x="1081730" y="136422"/>
                  </a:cubicBezTo>
                  <a:cubicBezTo>
                    <a:pt x="1076481" y="130015"/>
                    <a:pt x="1071024" y="123814"/>
                    <a:pt x="1065568" y="117614"/>
                  </a:cubicBezTo>
                  <a:close/>
                  <a:moveTo>
                    <a:pt x="1052340" y="102981"/>
                  </a:moveTo>
                  <a:cubicBezTo>
                    <a:pt x="1051390" y="106618"/>
                    <a:pt x="1055193" y="113315"/>
                    <a:pt x="1064328" y="117118"/>
                  </a:cubicBezTo>
                  <a:close/>
                  <a:moveTo>
                    <a:pt x="113676" y="1032717"/>
                  </a:moveTo>
                  <a:cubicBezTo>
                    <a:pt x="107806" y="1035651"/>
                    <a:pt x="92181" y="1029782"/>
                    <a:pt x="87345" y="1022961"/>
                  </a:cubicBezTo>
                  <a:cubicBezTo>
                    <a:pt x="83418" y="1017464"/>
                    <a:pt x="71306" y="1019572"/>
                    <a:pt x="60600" y="1020564"/>
                  </a:cubicBezTo>
                  <a:cubicBezTo>
                    <a:pt x="63432" y="1022122"/>
                    <a:pt x="65800" y="1024404"/>
                    <a:pt x="67462" y="1027178"/>
                  </a:cubicBezTo>
                  <a:cubicBezTo>
                    <a:pt x="73332" y="1037636"/>
                    <a:pt x="44024" y="1038917"/>
                    <a:pt x="53160" y="1051277"/>
                  </a:cubicBezTo>
                  <a:cubicBezTo>
                    <a:pt x="62295" y="1063636"/>
                    <a:pt x="32491" y="1064298"/>
                    <a:pt x="32491" y="1051277"/>
                  </a:cubicBezTo>
                  <a:cubicBezTo>
                    <a:pt x="32491" y="1038256"/>
                    <a:pt x="1241" y="1044787"/>
                    <a:pt x="2564" y="1053219"/>
                  </a:cubicBezTo>
                  <a:cubicBezTo>
                    <a:pt x="2911" y="1056894"/>
                    <a:pt x="1977" y="1060573"/>
                    <a:pt x="-82" y="1063636"/>
                  </a:cubicBezTo>
                  <a:cubicBezTo>
                    <a:pt x="8475" y="1066654"/>
                    <a:pt x="18313" y="1070209"/>
                    <a:pt x="22157" y="1071903"/>
                  </a:cubicBezTo>
                  <a:lnTo>
                    <a:pt x="22405" y="1071903"/>
                  </a:lnTo>
                  <a:lnTo>
                    <a:pt x="23067" y="1072110"/>
                  </a:lnTo>
                  <a:lnTo>
                    <a:pt x="23563" y="1072110"/>
                  </a:lnTo>
                  <a:lnTo>
                    <a:pt x="24018" y="1072110"/>
                  </a:lnTo>
                  <a:lnTo>
                    <a:pt x="24472" y="1072110"/>
                  </a:lnTo>
                  <a:lnTo>
                    <a:pt x="25051" y="1072110"/>
                  </a:lnTo>
                  <a:lnTo>
                    <a:pt x="26332" y="1072358"/>
                  </a:lnTo>
                  <a:lnTo>
                    <a:pt x="27820" y="1072606"/>
                  </a:lnTo>
                  <a:lnTo>
                    <a:pt x="29391" y="1072813"/>
                  </a:lnTo>
                  <a:lnTo>
                    <a:pt x="29391" y="1072813"/>
                  </a:lnTo>
                  <a:lnTo>
                    <a:pt x="31293" y="1073102"/>
                  </a:lnTo>
                  <a:lnTo>
                    <a:pt x="34393" y="1073516"/>
                  </a:lnTo>
                  <a:lnTo>
                    <a:pt x="37824" y="1073929"/>
                  </a:lnTo>
                  <a:lnTo>
                    <a:pt x="39064" y="1073929"/>
                  </a:lnTo>
                  <a:lnTo>
                    <a:pt x="40924" y="1074136"/>
                  </a:lnTo>
                  <a:lnTo>
                    <a:pt x="41461" y="1074136"/>
                  </a:lnTo>
                  <a:lnTo>
                    <a:pt x="42908" y="1074136"/>
                  </a:lnTo>
                  <a:lnTo>
                    <a:pt x="47042" y="1074508"/>
                  </a:lnTo>
                  <a:lnTo>
                    <a:pt x="50059" y="1074838"/>
                  </a:lnTo>
                  <a:lnTo>
                    <a:pt x="54565" y="1075252"/>
                  </a:lnTo>
                  <a:lnTo>
                    <a:pt x="60807" y="1075789"/>
                  </a:lnTo>
                  <a:lnTo>
                    <a:pt x="62667" y="1075789"/>
                  </a:lnTo>
                  <a:lnTo>
                    <a:pt x="62915" y="1075789"/>
                  </a:lnTo>
                  <a:lnTo>
                    <a:pt x="65643" y="1075789"/>
                  </a:lnTo>
                  <a:lnTo>
                    <a:pt x="68867" y="1076037"/>
                  </a:lnTo>
                  <a:lnTo>
                    <a:pt x="75812" y="1076450"/>
                  </a:lnTo>
                  <a:lnTo>
                    <a:pt x="79284" y="1076657"/>
                  </a:lnTo>
                  <a:lnTo>
                    <a:pt x="79284" y="1076657"/>
                  </a:lnTo>
                  <a:lnTo>
                    <a:pt x="82591" y="1076864"/>
                  </a:lnTo>
                  <a:lnTo>
                    <a:pt x="84492" y="1076864"/>
                  </a:lnTo>
                  <a:lnTo>
                    <a:pt x="87841" y="1076864"/>
                  </a:lnTo>
                  <a:lnTo>
                    <a:pt x="87841" y="1076864"/>
                  </a:lnTo>
                  <a:lnTo>
                    <a:pt x="92470" y="1076864"/>
                  </a:lnTo>
                  <a:lnTo>
                    <a:pt x="95819" y="1076864"/>
                  </a:lnTo>
                  <a:lnTo>
                    <a:pt x="96521" y="1076864"/>
                  </a:lnTo>
                  <a:lnTo>
                    <a:pt x="99745" y="1076864"/>
                  </a:lnTo>
                  <a:cubicBezTo>
                    <a:pt x="106690" y="1076864"/>
                    <a:pt x="113304" y="1076864"/>
                    <a:pt x="119380" y="1076657"/>
                  </a:cubicBezTo>
                  <a:lnTo>
                    <a:pt x="122315" y="1076657"/>
                  </a:lnTo>
                  <a:lnTo>
                    <a:pt x="125250" y="1076657"/>
                  </a:lnTo>
                  <a:lnTo>
                    <a:pt x="127689" y="1076450"/>
                  </a:lnTo>
                  <a:lnTo>
                    <a:pt x="130004" y="1076202"/>
                  </a:lnTo>
                  <a:lnTo>
                    <a:pt x="130665" y="1076202"/>
                  </a:lnTo>
                  <a:lnTo>
                    <a:pt x="132608" y="1075954"/>
                  </a:lnTo>
                  <a:lnTo>
                    <a:pt x="136080" y="1075417"/>
                  </a:lnTo>
                  <a:lnTo>
                    <a:pt x="136080" y="1075417"/>
                  </a:lnTo>
                  <a:cubicBezTo>
                    <a:pt x="135522" y="1071635"/>
                    <a:pt x="135522" y="1067791"/>
                    <a:pt x="136080" y="1064008"/>
                  </a:cubicBezTo>
                  <a:cubicBezTo>
                    <a:pt x="136080" y="1062520"/>
                    <a:pt x="136370" y="1061032"/>
                    <a:pt x="136535" y="1059544"/>
                  </a:cubicBezTo>
                  <a:cubicBezTo>
                    <a:pt x="136535" y="1058924"/>
                    <a:pt x="136535" y="1058304"/>
                    <a:pt x="136535" y="1057642"/>
                  </a:cubicBezTo>
                  <a:cubicBezTo>
                    <a:pt x="136535" y="1056981"/>
                    <a:pt x="136741" y="1055741"/>
                    <a:pt x="136866" y="1054790"/>
                  </a:cubicBezTo>
                  <a:cubicBezTo>
                    <a:pt x="136866" y="1054790"/>
                    <a:pt x="136866" y="1054790"/>
                    <a:pt x="136866" y="1054542"/>
                  </a:cubicBezTo>
                  <a:cubicBezTo>
                    <a:pt x="136866" y="1054294"/>
                    <a:pt x="136866" y="1053343"/>
                    <a:pt x="136866" y="1052765"/>
                  </a:cubicBezTo>
                  <a:cubicBezTo>
                    <a:pt x="136985" y="1052012"/>
                    <a:pt x="137068" y="1051252"/>
                    <a:pt x="137114" y="1050491"/>
                  </a:cubicBezTo>
                  <a:cubicBezTo>
                    <a:pt x="137134" y="1050297"/>
                    <a:pt x="137134" y="1050107"/>
                    <a:pt x="137114" y="1049913"/>
                  </a:cubicBezTo>
                  <a:cubicBezTo>
                    <a:pt x="137114" y="1049417"/>
                    <a:pt x="137114" y="1048921"/>
                    <a:pt x="137114" y="1048466"/>
                  </a:cubicBezTo>
                  <a:lnTo>
                    <a:pt x="137114" y="1047887"/>
                  </a:lnTo>
                  <a:cubicBezTo>
                    <a:pt x="137114" y="1047267"/>
                    <a:pt x="137114" y="1046730"/>
                    <a:pt x="137114" y="1046192"/>
                  </a:cubicBezTo>
                  <a:cubicBezTo>
                    <a:pt x="138106" y="1039537"/>
                    <a:pt x="119546" y="1029782"/>
                    <a:pt x="113676" y="1032717"/>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dirty="0"/>
            </a:p>
          </p:txBody>
        </p:sp>
        <p:sp>
          <p:nvSpPr>
            <p:cNvPr id="568" name="Freeform: Shape 567">
              <a:extLst>
                <a:ext uri="{FF2B5EF4-FFF2-40B4-BE49-F238E27FC236}">
                  <a16:creationId xmlns:a16="http://schemas.microsoft.com/office/drawing/2014/main" id="{CBA7B7E1-9B8A-48F4-8D19-FF339323B6BB}"/>
                </a:ext>
              </a:extLst>
            </p:cNvPr>
            <p:cNvSpPr/>
            <p:nvPr/>
          </p:nvSpPr>
          <p:spPr>
            <a:xfrm>
              <a:off x="5101585" y="2824111"/>
              <a:ext cx="147363" cy="125342"/>
            </a:xfrm>
            <a:custGeom>
              <a:avLst/>
              <a:gdLst>
                <a:gd name="connsiteX0" fmla="*/ 138561 w 147363"/>
                <a:gd name="connsiteY0" fmla="*/ 97442 h 125342"/>
                <a:gd name="connsiteX1" fmla="*/ 111237 w 147363"/>
                <a:gd name="connsiteY1" fmla="*/ 64911 h 125342"/>
                <a:gd name="connsiteX2" fmla="*/ 95612 w 147363"/>
                <a:gd name="connsiteY2" fmla="*/ 29775 h 125342"/>
                <a:gd name="connsiteX3" fmla="*/ 83500 w 147363"/>
                <a:gd name="connsiteY3" fmla="*/ 4229 h 125342"/>
                <a:gd name="connsiteX4" fmla="*/ 44479 w 147363"/>
                <a:gd name="connsiteY4" fmla="*/ 96 h 125342"/>
                <a:gd name="connsiteX5" fmla="*/ -82 w 147363"/>
                <a:gd name="connsiteY5" fmla="*/ 9107 h 125342"/>
                <a:gd name="connsiteX6" fmla="*/ 9715 w 147363"/>
                <a:gd name="connsiteY6" fmla="*/ 43953 h 125342"/>
                <a:gd name="connsiteX7" fmla="*/ 43528 w 147363"/>
                <a:gd name="connsiteY7" fmla="*/ 58256 h 125342"/>
                <a:gd name="connsiteX8" fmla="*/ 51589 w 147363"/>
                <a:gd name="connsiteY8" fmla="*/ 74460 h 125342"/>
                <a:gd name="connsiteX9" fmla="*/ 55722 w 147363"/>
                <a:gd name="connsiteY9" fmla="*/ 74460 h 125342"/>
                <a:gd name="connsiteX10" fmla="*/ 67297 w 147363"/>
                <a:gd name="connsiteY10" fmla="*/ 84173 h 125342"/>
                <a:gd name="connsiteX11" fmla="*/ 88833 w 147363"/>
                <a:gd name="connsiteY11" fmla="*/ 94301 h 125342"/>
                <a:gd name="connsiteX12" fmla="*/ 109501 w 147363"/>
                <a:gd name="connsiteY12" fmla="*/ 101824 h 125342"/>
                <a:gd name="connsiteX13" fmla="*/ 118926 w 147363"/>
                <a:gd name="connsiteY13" fmla="*/ 125262 h 125342"/>
                <a:gd name="connsiteX14" fmla="*/ 147282 w 147363"/>
                <a:gd name="connsiteY14" fmla="*/ 119268 h 125342"/>
                <a:gd name="connsiteX15" fmla="*/ 138561 w 147363"/>
                <a:gd name="connsiteY15" fmla="*/ 97442 h 1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363" h="125342">
                  <a:moveTo>
                    <a:pt x="138561" y="97442"/>
                  </a:moveTo>
                  <a:cubicBezTo>
                    <a:pt x="138561" y="87026"/>
                    <a:pt x="111237" y="77890"/>
                    <a:pt x="111237" y="64911"/>
                  </a:cubicBezTo>
                  <a:cubicBezTo>
                    <a:pt x="111237" y="51931"/>
                    <a:pt x="93008" y="40109"/>
                    <a:pt x="95612" y="29775"/>
                  </a:cubicBezTo>
                  <a:cubicBezTo>
                    <a:pt x="97389" y="22583"/>
                    <a:pt x="88213" y="12414"/>
                    <a:pt x="83500" y="4229"/>
                  </a:cubicBezTo>
                  <a:cubicBezTo>
                    <a:pt x="70810" y="790"/>
                    <a:pt x="57624" y="-607"/>
                    <a:pt x="44479" y="96"/>
                  </a:cubicBezTo>
                  <a:cubicBezTo>
                    <a:pt x="27945" y="1997"/>
                    <a:pt x="15957" y="6668"/>
                    <a:pt x="-82" y="9107"/>
                  </a:cubicBezTo>
                  <a:cubicBezTo>
                    <a:pt x="8516" y="22169"/>
                    <a:pt x="2440" y="25641"/>
                    <a:pt x="9715" y="43953"/>
                  </a:cubicBezTo>
                  <a:cubicBezTo>
                    <a:pt x="17486" y="63464"/>
                    <a:pt x="37038" y="53088"/>
                    <a:pt x="43528" y="58256"/>
                  </a:cubicBezTo>
                  <a:cubicBezTo>
                    <a:pt x="46050" y="60281"/>
                    <a:pt x="48943" y="67019"/>
                    <a:pt x="51589" y="74460"/>
                  </a:cubicBezTo>
                  <a:cubicBezTo>
                    <a:pt x="52953" y="74253"/>
                    <a:pt x="54359" y="74253"/>
                    <a:pt x="55722" y="74460"/>
                  </a:cubicBezTo>
                  <a:cubicBezTo>
                    <a:pt x="61220" y="74993"/>
                    <a:pt x="65809" y="78854"/>
                    <a:pt x="67297" y="84173"/>
                  </a:cubicBezTo>
                  <a:cubicBezTo>
                    <a:pt x="76432" y="86282"/>
                    <a:pt x="84616" y="92441"/>
                    <a:pt x="88833" y="94301"/>
                  </a:cubicBezTo>
                  <a:cubicBezTo>
                    <a:pt x="94455" y="96781"/>
                    <a:pt x="98216" y="89299"/>
                    <a:pt x="109501" y="101824"/>
                  </a:cubicBezTo>
                  <a:cubicBezTo>
                    <a:pt x="119339" y="112737"/>
                    <a:pt x="120124" y="115548"/>
                    <a:pt x="118926" y="125262"/>
                  </a:cubicBezTo>
                  <a:cubicBezTo>
                    <a:pt x="128681" y="125258"/>
                    <a:pt x="138354" y="123216"/>
                    <a:pt x="147282" y="119268"/>
                  </a:cubicBezTo>
                  <a:cubicBezTo>
                    <a:pt x="142818" y="111497"/>
                    <a:pt x="138561" y="102485"/>
                    <a:pt x="138561" y="97442"/>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69" name="Freeform: Shape 568">
              <a:extLst>
                <a:ext uri="{FF2B5EF4-FFF2-40B4-BE49-F238E27FC236}">
                  <a16:creationId xmlns:a16="http://schemas.microsoft.com/office/drawing/2014/main" id="{406CF3B0-E1D2-461E-B040-C31F2A6FD68C}"/>
                </a:ext>
              </a:extLst>
            </p:cNvPr>
            <p:cNvSpPr/>
            <p:nvPr/>
          </p:nvSpPr>
          <p:spPr>
            <a:xfrm>
              <a:off x="5169625" y="2794857"/>
              <a:ext cx="184029" cy="154390"/>
            </a:xfrm>
            <a:custGeom>
              <a:avLst/>
              <a:gdLst>
                <a:gd name="connsiteX0" fmla="*/ 41462 w 184029"/>
                <a:gd name="connsiteY0" fmla="*/ 131244 h 154390"/>
                <a:gd name="connsiteX1" fmla="*/ 20794 w 184029"/>
                <a:gd name="connsiteY1" fmla="*/ 123762 h 154390"/>
                <a:gd name="connsiteX2" fmla="*/ 18024 w 184029"/>
                <a:gd name="connsiteY2" fmla="*/ 122274 h 154390"/>
                <a:gd name="connsiteX3" fmla="*/ 14552 w 184029"/>
                <a:gd name="connsiteY3" fmla="*/ 120249 h 154390"/>
                <a:gd name="connsiteX4" fmla="*/ 12898 w 184029"/>
                <a:gd name="connsiteY4" fmla="*/ 119339 h 154390"/>
                <a:gd name="connsiteX5" fmla="*/ 11162 w 184029"/>
                <a:gd name="connsiteY5" fmla="*/ 118389 h 154390"/>
                <a:gd name="connsiteX6" fmla="*/ 9343 w 184029"/>
                <a:gd name="connsiteY6" fmla="*/ 117438 h 154390"/>
                <a:gd name="connsiteX7" fmla="*/ 7442 w 184029"/>
                <a:gd name="connsiteY7" fmla="*/ 116528 h 154390"/>
                <a:gd name="connsiteX8" fmla="*/ 4962 w 184029"/>
                <a:gd name="connsiteY8" fmla="*/ 115412 h 154390"/>
                <a:gd name="connsiteX9" fmla="*/ 2647 w 184029"/>
                <a:gd name="connsiteY9" fmla="*/ 114586 h 154390"/>
                <a:gd name="connsiteX10" fmla="*/ -82 w 184029"/>
                <a:gd name="connsiteY10" fmla="*/ 113759 h 154390"/>
                <a:gd name="connsiteX11" fmla="*/ -82 w 184029"/>
                <a:gd name="connsiteY11" fmla="*/ 113759 h 154390"/>
                <a:gd name="connsiteX12" fmla="*/ -82 w 184029"/>
                <a:gd name="connsiteY12" fmla="*/ 113759 h 154390"/>
                <a:gd name="connsiteX13" fmla="*/ -82 w 184029"/>
                <a:gd name="connsiteY13" fmla="*/ 113759 h 154390"/>
                <a:gd name="connsiteX14" fmla="*/ -82 w 184029"/>
                <a:gd name="connsiteY14" fmla="*/ 113759 h 154390"/>
                <a:gd name="connsiteX15" fmla="*/ -82 w 184029"/>
                <a:gd name="connsiteY15" fmla="*/ 113759 h 154390"/>
                <a:gd name="connsiteX16" fmla="*/ 497 w 184029"/>
                <a:gd name="connsiteY16" fmla="*/ 115495 h 154390"/>
                <a:gd name="connsiteX17" fmla="*/ 1283 w 184029"/>
                <a:gd name="connsiteY17" fmla="*/ 118306 h 154390"/>
                <a:gd name="connsiteX18" fmla="*/ 2068 w 184029"/>
                <a:gd name="connsiteY18" fmla="*/ 121117 h 154390"/>
                <a:gd name="connsiteX19" fmla="*/ 2358 w 184029"/>
                <a:gd name="connsiteY19" fmla="*/ 122233 h 154390"/>
                <a:gd name="connsiteX20" fmla="*/ 2688 w 184029"/>
                <a:gd name="connsiteY20" fmla="*/ 123266 h 154390"/>
                <a:gd name="connsiteX21" fmla="*/ 3060 w 184029"/>
                <a:gd name="connsiteY21" fmla="*/ 124424 h 154390"/>
                <a:gd name="connsiteX22" fmla="*/ 3432 w 184029"/>
                <a:gd name="connsiteY22" fmla="*/ 125416 h 154390"/>
                <a:gd name="connsiteX23" fmla="*/ 3887 w 184029"/>
                <a:gd name="connsiteY23" fmla="*/ 126573 h 154390"/>
                <a:gd name="connsiteX24" fmla="*/ 4218 w 184029"/>
                <a:gd name="connsiteY24" fmla="*/ 127276 h 154390"/>
                <a:gd name="connsiteX25" fmla="*/ 4548 w 184029"/>
                <a:gd name="connsiteY25" fmla="*/ 127937 h 154390"/>
                <a:gd name="connsiteX26" fmla="*/ 4548 w 184029"/>
                <a:gd name="connsiteY26" fmla="*/ 127937 h 154390"/>
                <a:gd name="connsiteX27" fmla="*/ 4548 w 184029"/>
                <a:gd name="connsiteY27" fmla="*/ 127937 h 154390"/>
                <a:gd name="connsiteX28" fmla="*/ 4548 w 184029"/>
                <a:gd name="connsiteY28" fmla="*/ 128185 h 154390"/>
                <a:gd name="connsiteX29" fmla="*/ 5417 w 184029"/>
                <a:gd name="connsiteY29" fmla="*/ 129715 h 154390"/>
                <a:gd name="connsiteX30" fmla="*/ 6491 w 184029"/>
                <a:gd name="connsiteY30" fmla="*/ 131162 h 154390"/>
                <a:gd name="connsiteX31" fmla="*/ 7318 w 184029"/>
                <a:gd name="connsiteY31" fmla="*/ 132112 h 154390"/>
                <a:gd name="connsiteX32" fmla="*/ 7318 w 184029"/>
                <a:gd name="connsiteY32" fmla="*/ 132112 h 154390"/>
                <a:gd name="connsiteX33" fmla="*/ 8393 w 184029"/>
                <a:gd name="connsiteY33" fmla="*/ 133146 h 154390"/>
                <a:gd name="connsiteX34" fmla="*/ 9467 w 184029"/>
                <a:gd name="connsiteY34" fmla="*/ 134096 h 154390"/>
                <a:gd name="connsiteX35" fmla="*/ 14221 w 184029"/>
                <a:gd name="connsiteY35" fmla="*/ 136949 h 154390"/>
                <a:gd name="connsiteX36" fmla="*/ 43776 w 184029"/>
                <a:gd name="connsiteY36" fmla="*/ 154310 h 154390"/>
                <a:gd name="connsiteX37" fmla="*/ 45678 w 184029"/>
                <a:gd name="connsiteY37" fmla="*/ 154310 h 154390"/>
                <a:gd name="connsiteX38" fmla="*/ 45678 w 184029"/>
                <a:gd name="connsiteY38" fmla="*/ 154310 h 154390"/>
                <a:gd name="connsiteX39" fmla="*/ 51093 w 184029"/>
                <a:gd name="connsiteY39" fmla="*/ 154310 h 154390"/>
                <a:gd name="connsiteX40" fmla="*/ 41462 w 184029"/>
                <a:gd name="connsiteY40" fmla="*/ 131244 h 154390"/>
                <a:gd name="connsiteX41" fmla="*/ 166545 w 184029"/>
                <a:gd name="connsiteY41" fmla="*/ 8269 h 154390"/>
                <a:gd name="connsiteX42" fmla="*/ 138147 w 184029"/>
                <a:gd name="connsiteY42" fmla="*/ 28937 h 154390"/>
                <a:gd name="connsiteX43" fmla="*/ 118637 w 184029"/>
                <a:gd name="connsiteY43" fmla="*/ 28937 h 154390"/>
                <a:gd name="connsiteX44" fmla="*/ 85568 w 184029"/>
                <a:gd name="connsiteY44" fmla="*/ 5541 h 154390"/>
                <a:gd name="connsiteX45" fmla="*/ 83997 w 184029"/>
                <a:gd name="connsiteY45" fmla="*/ 5210 h 154390"/>
                <a:gd name="connsiteX46" fmla="*/ 77094 w 184029"/>
                <a:gd name="connsiteY46" fmla="*/ 2771 h 154390"/>
                <a:gd name="connsiteX47" fmla="*/ 71637 w 184029"/>
                <a:gd name="connsiteY47" fmla="*/ -81 h 154390"/>
                <a:gd name="connsiteX48" fmla="*/ 71637 w 184029"/>
                <a:gd name="connsiteY48" fmla="*/ -81 h 154390"/>
                <a:gd name="connsiteX49" fmla="*/ 70769 w 184029"/>
                <a:gd name="connsiteY49" fmla="*/ 911 h 154390"/>
                <a:gd name="connsiteX50" fmla="*/ 69033 w 184029"/>
                <a:gd name="connsiteY50" fmla="*/ 2812 h 154390"/>
                <a:gd name="connsiteX51" fmla="*/ 67627 w 184029"/>
                <a:gd name="connsiteY51" fmla="*/ 4507 h 154390"/>
                <a:gd name="connsiteX52" fmla="*/ 66305 w 184029"/>
                <a:gd name="connsiteY52" fmla="*/ 6160 h 154390"/>
                <a:gd name="connsiteX53" fmla="*/ 65519 w 184029"/>
                <a:gd name="connsiteY53" fmla="*/ 7235 h 154390"/>
                <a:gd name="connsiteX54" fmla="*/ 64651 w 184029"/>
                <a:gd name="connsiteY54" fmla="*/ 8558 h 154390"/>
                <a:gd name="connsiteX55" fmla="*/ 63701 w 184029"/>
                <a:gd name="connsiteY55" fmla="*/ 10129 h 154390"/>
                <a:gd name="connsiteX56" fmla="*/ 62915 w 184029"/>
                <a:gd name="connsiteY56" fmla="*/ 11906 h 154390"/>
                <a:gd name="connsiteX57" fmla="*/ 62626 w 184029"/>
                <a:gd name="connsiteY57" fmla="*/ 12733 h 154390"/>
                <a:gd name="connsiteX58" fmla="*/ 62626 w 184029"/>
                <a:gd name="connsiteY58" fmla="*/ 15875 h 154390"/>
                <a:gd name="connsiteX59" fmla="*/ 76928 w 184029"/>
                <a:gd name="connsiteY59" fmla="*/ 35385 h 154390"/>
                <a:gd name="connsiteX60" fmla="*/ 43115 w 184029"/>
                <a:gd name="connsiteY60" fmla="*/ 32781 h 154390"/>
                <a:gd name="connsiteX61" fmla="*/ 13146 w 184029"/>
                <a:gd name="connsiteY61" fmla="*/ 23728 h 154390"/>
                <a:gd name="connsiteX62" fmla="*/ 12898 w 184029"/>
                <a:gd name="connsiteY62" fmla="*/ 24390 h 154390"/>
                <a:gd name="connsiteX63" fmla="*/ 12898 w 184029"/>
                <a:gd name="connsiteY63" fmla="*/ 24762 h 154390"/>
                <a:gd name="connsiteX64" fmla="*/ 12898 w 184029"/>
                <a:gd name="connsiteY64" fmla="*/ 25093 h 154390"/>
                <a:gd name="connsiteX65" fmla="*/ 12898 w 184029"/>
                <a:gd name="connsiteY65" fmla="*/ 25093 h 154390"/>
                <a:gd name="connsiteX66" fmla="*/ 12898 w 184029"/>
                <a:gd name="connsiteY66" fmla="*/ 25423 h 154390"/>
                <a:gd name="connsiteX67" fmla="*/ 12898 w 184029"/>
                <a:gd name="connsiteY67" fmla="*/ 25795 h 154390"/>
                <a:gd name="connsiteX68" fmla="*/ 12898 w 184029"/>
                <a:gd name="connsiteY68" fmla="*/ 26539 h 154390"/>
                <a:gd name="connsiteX69" fmla="*/ 12898 w 184029"/>
                <a:gd name="connsiteY69" fmla="*/ 27366 h 154390"/>
                <a:gd name="connsiteX70" fmla="*/ 13146 w 184029"/>
                <a:gd name="connsiteY70" fmla="*/ 28317 h 154390"/>
                <a:gd name="connsiteX71" fmla="*/ 15337 w 184029"/>
                <a:gd name="connsiteY71" fmla="*/ 33153 h 154390"/>
                <a:gd name="connsiteX72" fmla="*/ 26746 w 184029"/>
                <a:gd name="connsiteY72" fmla="*/ 52085 h 154390"/>
                <a:gd name="connsiteX73" fmla="*/ 27077 w 184029"/>
                <a:gd name="connsiteY73" fmla="*/ 53077 h 154390"/>
                <a:gd name="connsiteX74" fmla="*/ 27531 w 184029"/>
                <a:gd name="connsiteY74" fmla="*/ 54731 h 154390"/>
                <a:gd name="connsiteX75" fmla="*/ 27531 w 184029"/>
                <a:gd name="connsiteY75" fmla="*/ 55103 h 154390"/>
                <a:gd name="connsiteX76" fmla="*/ 27531 w 184029"/>
                <a:gd name="connsiteY76" fmla="*/ 55103 h 154390"/>
                <a:gd name="connsiteX77" fmla="*/ 27531 w 184029"/>
                <a:gd name="connsiteY77" fmla="*/ 55764 h 154390"/>
                <a:gd name="connsiteX78" fmla="*/ 27531 w 184029"/>
                <a:gd name="connsiteY78" fmla="*/ 58575 h 154390"/>
                <a:gd name="connsiteX79" fmla="*/ 43157 w 184029"/>
                <a:gd name="connsiteY79" fmla="*/ 93711 h 154390"/>
                <a:gd name="connsiteX80" fmla="*/ 70480 w 184029"/>
                <a:gd name="connsiteY80" fmla="*/ 126243 h 154390"/>
                <a:gd name="connsiteX81" fmla="*/ 79160 w 184029"/>
                <a:gd name="connsiteY81" fmla="*/ 148233 h 154390"/>
                <a:gd name="connsiteX82" fmla="*/ 100903 w 184029"/>
                <a:gd name="connsiteY82" fmla="*/ 136204 h 154390"/>
                <a:gd name="connsiteX83" fmla="*/ 103755 w 184029"/>
                <a:gd name="connsiteY83" fmla="*/ 134303 h 154390"/>
                <a:gd name="connsiteX84" fmla="*/ 106980 w 184029"/>
                <a:gd name="connsiteY84" fmla="*/ 132071 h 154390"/>
                <a:gd name="connsiteX85" fmla="*/ 111568 w 184029"/>
                <a:gd name="connsiteY85" fmla="*/ 128847 h 154390"/>
                <a:gd name="connsiteX86" fmla="*/ 116322 w 184029"/>
                <a:gd name="connsiteY86" fmla="*/ 125457 h 154390"/>
                <a:gd name="connsiteX87" fmla="*/ 120455 w 184029"/>
                <a:gd name="connsiteY87" fmla="*/ 122729 h 154390"/>
                <a:gd name="connsiteX88" fmla="*/ 124589 w 184029"/>
                <a:gd name="connsiteY88" fmla="*/ 120042 h 154390"/>
                <a:gd name="connsiteX89" fmla="*/ 126573 w 184029"/>
                <a:gd name="connsiteY89" fmla="*/ 118761 h 154390"/>
                <a:gd name="connsiteX90" fmla="*/ 128185 w 184029"/>
                <a:gd name="connsiteY90" fmla="*/ 117768 h 154390"/>
                <a:gd name="connsiteX91" fmla="*/ 132319 w 184029"/>
                <a:gd name="connsiteY91" fmla="*/ 115578 h 154390"/>
                <a:gd name="connsiteX92" fmla="*/ 133724 w 184029"/>
                <a:gd name="connsiteY92" fmla="*/ 114916 h 154390"/>
                <a:gd name="connsiteX93" fmla="*/ 135088 w 184029"/>
                <a:gd name="connsiteY93" fmla="*/ 114420 h 154390"/>
                <a:gd name="connsiteX94" fmla="*/ 136370 w 184029"/>
                <a:gd name="connsiteY94" fmla="*/ 114131 h 154390"/>
                <a:gd name="connsiteX95" fmla="*/ 137362 w 184029"/>
                <a:gd name="connsiteY95" fmla="*/ 114131 h 154390"/>
                <a:gd name="connsiteX96" fmla="*/ 137362 w 184029"/>
                <a:gd name="connsiteY96" fmla="*/ 114131 h 154390"/>
                <a:gd name="connsiteX97" fmla="*/ 183948 w 184029"/>
                <a:gd name="connsiteY97" fmla="*/ 28895 h 154390"/>
                <a:gd name="connsiteX98" fmla="*/ 166545 w 184029"/>
                <a:gd name="connsiteY98" fmla="*/ 8269 h 15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84029" h="154390">
                  <a:moveTo>
                    <a:pt x="41462" y="131244"/>
                  </a:moveTo>
                  <a:cubicBezTo>
                    <a:pt x="30177" y="118843"/>
                    <a:pt x="26415" y="126201"/>
                    <a:pt x="20794" y="123762"/>
                  </a:cubicBezTo>
                  <a:cubicBezTo>
                    <a:pt x="20008" y="123390"/>
                    <a:pt x="19057" y="122853"/>
                    <a:pt x="18024" y="122274"/>
                  </a:cubicBezTo>
                  <a:cubicBezTo>
                    <a:pt x="16990" y="121695"/>
                    <a:pt x="15792" y="120993"/>
                    <a:pt x="14552" y="120249"/>
                  </a:cubicBezTo>
                  <a:lnTo>
                    <a:pt x="12898" y="119339"/>
                  </a:lnTo>
                  <a:lnTo>
                    <a:pt x="11162" y="118389"/>
                  </a:lnTo>
                  <a:lnTo>
                    <a:pt x="9343" y="117438"/>
                  </a:lnTo>
                  <a:lnTo>
                    <a:pt x="7442" y="116528"/>
                  </a:lnTo>
                  <a:cubicBezTo>
                    <a:pt x="6615" y="116115"/>
                    <a:pt x="5788" y="115743"/>
                    <a:pt x="4962" y="115412"/>
                  </a:cubicBezTo>
                  <a:lnTo>
                    <a:pt x="2647" y="114586"/>
                  </a:lnTo>
                  <a:cubicBezTo>
                    <a:pt x="1738" y="114255"/>
                    <a:pt x="828" y="114007"/>
                    <a:pt x="-82" y="113759"/>
                  </a:cubicBezTo>
                  <a:lnTo>
                    <a:pt x="-82" y="113759"/>
                  </a:lnTo>
                  <a:lnTo>
                    <a:pt x="-82" y="113759"/>
                  </a:lnTo>
                  <a:lnTo>
                    <a:pt x="-82" y="113759"/>
                  </a:lnTo>
                  <a:lnTo>
                    <a:pt x="-82" y="113759"/>
                  </a:lnTo>
                  <a:lnTo>
                    <a:pt x="-82" y="113759"/>
                  </a:lnTo>
                  <a:cubicBezTo>
                    <a:pt x="-82" y="114338"/>
                    <a:pt x="332" y="114916"/>
                    <a:pt x="497" y="115495"/>
                  </a:cubicBezTo>
                  <a:cubicBezTo>
                    <a:pt x="663" y="116074"/>
                    <a:pt x="1035" y="117314"/>
                    <a:pt x="1283" y="118306"/>
                  </a:cubicBezTo>
                  <a:cubicBezTo>
                    <a:pt x="1531" y="119298"/>
                    <a:pt x="1779" y="120166"/>
                    <a:pt x="2068" y="121117"/>
                  </a:cubicBezTo>
                  <a:cubicBezTo>
                    <a:pt x="2151" y="121493"/>
                    <a:pt x="2234" y="121869"/>
                    <a:pt x="2358" y="122233"/>
                  </a:cubicBezTo>
                  <a:cubicBezTo>
                    <a:pt x="2358" y="122605"/>
                    <a:pt x="2358" y="122935"/>
                    <a:pt x="2688" y="123266"/>
                  </a:cubicBezTo>
                  <a:cubicBezTo>
                    <a:pt x="2771" y="123659"/>
                    <a:pt x="2895" y="124048"/>
                    <a:pt x="3060" y="124424"/>
                  </a:cubicBezTo>
                  <a:cubicBezTo>
                    <a:pt x="3184" y="124763"/>
                    <a:pt x="3308" y="125093"/>
                    <a:pt x="3432" y="125416"/>
                  </a:cubicBezTo>
                  <a:cubicBezTo>
                    <a:pt x="3432" y="125829"/>
                    <a:pt x="3722" y="126201"/>
                    <a:pt x="3887" y="126573"/>
                  </a:cubicBezTo>
                  <a:cubicBezTo>
                    <a:pt x="4011" y="126796"/>
                    <a:pt x="4135" y="127032"/>
                    <a:pt x="4218" y="127276"/>
                  </a:cubicBezTo>
                  <a:cubicBezTo>
                    <a:pt x="4300" y="127503"/>
                    <a:pt x="4424" y="127726"/>
                    <a:pt x="4548" y="127937"/>
                  </a:cubicBezTo>
                  <a:lnTo>
                    <a:pt x="4548" y="127937"/>
                  </a:lnTo>
                  <a:lnTo>
                    <a:pt x="4548" y="127937"/>
                  </a:lnTo>
                  <a:lnTo>
                    <a:pt x="4548" y="128185"/>
                  </a:lnTo>
                  <a:cubicBezTo>
                    <a:pt x="4796" y="128723"/>
                    <a:pt x="5127" y="129219"/>
                    <a:pt x="5417" y="129715"/>
                  </a:cubicBezTo>
                  <a:cubicBezTo>
                    <a:pt x="5706" y="130211"/>
                    <a:pt x="6119" y="130665"/>
                    <a:pt x="6491" y="131162"/>
                  </a:cubicBezTo>
                  <a:cubicBezTo>
                    <a:pt x="6739" y="131496"/>
                    <a:pt x="7029" y="131815"/>
                    <a:pt x="7318" y="132112"/>
                  </a:cubicBezTo>
                  <a:lnTo>
                    <a:pt x="7318" y="132112"/>
                  </a:lnTo>
                  <a:cubicBezTo>
                    <a:pt x="7648" y="132476"/>
                    <a:pt x="8021" y="132823"/>
                    <a:pt x="8393" y="133146"/>
                  </a:cubicBezTo>
                  <a:lnTo>
                    <a:pt x="9467" y="134096"/>
                  </a:lnTo>
                  <a:cubicBezTo>
                    <a:pt x="10914" y="135233"/>
                    <a:pt x="12526" y="136192"/>
                    <a:pt x="14221" y="136949"/>
                  </a:cubicBezTo>
                  <a:cubicBezTo>
                    <a:pt x="33277" y="145629"/>
                    <a:pt x="5499" y="149101"/>
                    <a:pt x="43776" y="154310"/>
                  </a:cubicBezTo>
                  <a:lnTo>
                    <a:pt x="45678" y="154310"/>
                  </a:lnTo>
                  <a:lnTo>
                    <a:pt x="45678" y="154310"/>
                  </a:lnTo>
                  <a:cubicBezTo>
                    <a:pt x="47497" y="154310"/>
                    <a:pt x="49316" y="154310"/>
                    <a:pt x="51093" y="154310"/>
                  </a:cubicBezTo>
                  <a:cubicBezTo>
                    <a:pt x="52043" y="144968"/>
                    <a:pt x="51300" y="142157"/>
                    <a:pt x="41462" y="131244"/>
                  </a:cubicBezTo>
                  <a:close/>
                  <a:moveTo>
                    <a:pt x="166545" y="8269"/>
                  </a:moveTo>
                  <a:cubicBezTo>
                    <a:pt x="161171" y="24307"/>
                    <a:pt x="141744" y="19802"/>
                    <a:pt x="138147" y="28937"/>
                  </a:cubicBezTo>
                  <a:cubicBezTo>
                    <a:pt x="134551" y="38072"/>
                    <a:pt x="124506" y="26994"/>
                    <a:pt x="118637" y="28937"/>
                  </a:cubicBezTo>
                  <a:cubicBezTo>
                    <a:pt x="112767" y="30880"/>
                    <a:pt x="99126" y="7442"/>
                    <a:pt x="85568" y="5541"/>
                  </a:cubicBezTo>
                  <a:cubicBezTo>
                    <a:pt x="85030" y="5470"/>
                    <a:pt x="84493" y="5359"/>
                    <a:pt x="83997" y="5210"/>
                  </a:cubicBezTo>
                  <a:cubicBezTo>
                    <a:pt x="81599" y="4656"/>
                    <a:pt x="79284" y="3838"/>
                    <a:pt x="77094" y="2771"/>
                  </a:cubicBezTo>
                  <a:cubicBezTo>
                    <a:pt x="75316" y="1891"/>
                    <a:pt x="73497" y="940"/>
                    <a:pt x="71637" y="-81"/>
                  </a:cubicBezTo>
                  <a:lnTo>
                    <a:pt x="71637" y="-81"/>
                  </a:lnTo>
                  <a:lnTo>
                    <a:pt x="70769" y="911"/>
                  </a:lnTo>
                  <a:lnTo>
                    <a:pt x="69033" y="2812"/>
                  </a:lnTo>
                  <a:cubicBezTo>
                    <a:pt x="68537" y="3350"/>
                    <a:pt x="68082" y="3928"/>
                    <a:pt x="67627" y="4507"/>
                  </a:cubicBezTo>
                  <a:lnTo>
                    <a:pt x="66305" y="6160"/>
                  </a:lnTo>
                  <a:lnTo>
                    <a:pt x="65519" y="7235"/>
                  </a:lnTo>
                  <a:cubicBezTo>
                    <a:pt x="65230" y="7690"/>
                    <a:pt x="64900" y="8103"/>
                    <a:pt x="64651" y="8558"/>
                  </a:cubicBezTo>
                  <a:cubicBezTo>
                    <a:pt x="64403" y="9013"/>
                    <a:pt x="63990" y="9633"/>
                    <a:pt x="63701" y="10129"/>
                  </a:cubicBezTo>
                  <a:cubicBezTo>
                    <a:pt x="63411" y="10699"/>
                    <a:pt x="63122" y="11294"/>
                    <a:pt x="62915" y="11906"/>
                  </a:cubicBezTo>
                  <a:cubicBezTo>
                    <a:pt x="62791" y="12171"/>
                    <a:pt x="62709" y="12448"/>
                    <a:pt x="62626" y="12733"/>
                  </a:cubicBezTo>
                  <a:cubicBezTo>
                    <a:pt x="62213" y="13737"/>
                    <a:pt x="62213" y="14870"/>
                    <a:pt x="62626" y="15875"/>
                  </a:cubicBezTo>
                  <a:cubicBezTo>
                    <a:pt x="66511" y="22406"/>
                    <a:pt x="83294" y="28895"/>
                    <a:pt x="76928" y="35385"/>
                  </a:cubicBezTo>
                  <a:cubicBezTo>
                    <a:pt x="70563" y="41875"/>
                    <a:pt x="49605" y="39519"/>
                    <a:pt x="43115" y="32781"/>
                  </a:cubicBezTo>
                  <a:cubicBezTo>
                    <a:pt x="36625" y="26043"/>
                    <a:pt x="17032" y="15875"/>
                    <a:pt x="13146" y="23728"/>
                  </a:cubicBezTo>
                  <a:lnTo>
                    <a:pt x="12898" y="24390"/>
                  </a:lnTo>
                  <a:cubicBezTo>
                    <a:pt x="12857" y="24514"/>
                    <a:pt x="12857" y="24638"/>
                    <a:pt x="12898" y="24762"/>
                  </a:cubicBezTo>
                  <a:cubicBezTo>
                    <a:pt x="12857" y="24869"/>
                    <a:pt x="12857" y="24985"/>
                    <a:pt x="12898" y="25093"/>
                  </a:cubicBezTo>
                  <a:lnTo>
                    <a:pt x="12898" y="25093"/>
                  </a:lnTo>
                  <a:cubicBezTo>
                    <a:pt x="12898" y="25200"/>
                    <a:pt x="12898" y="25316"/>
                    <a:pt x="12898" y="25423"/>
                  </a:cubicBezTo>
                  <a:cubicBezTo>
                    <a:pt x="12898" y="25547"/>
                    <a:pt x="12898" y="25671"/>
                    <a:pt x="12898" y="25795"/>
                  </a:cubicBezTo>
                  <a:cubicBezTo>
                    <a:pt x="12857" y="26043"/>
                    <a:pt x="12857" y="26291"/>
                    <a:pt x="12898" y="26539"/>
                  </a:cubicBezTo>
                  <a:cubicBezTo>
                    <a:pt x="12857" y="26816"/>
                    <a:pt x="12857" y="27089"/>
                    <a:pt x="12898" y="27366"/>
                  </a:cubicBezTo>
                  <a:cubicBezTo>
                    <a:pt x="12940" y="27693"/>
                    <a:pt x="13022" y="28011"/>
                    <a:pt x="13146" y="28317"/>
                  </a:cubicBezTo>
                  <a:cubicBezTo>
                    <a:pt x="13725" y="29999"/>
                    <a:pt x="14428" y="31619"/>
                    <a:pt x="15337" y="33153"/>
                  </a:cubicBezTo>
                  <a:cubicBezTo>
                    <a:pt x="19595" y="39188"/>
                    <a:pt x="23398" y="45513"/>
                    <a:pt x="26746" y="52085"/>
                  </a:cubicBezTo>
                  <a:lnTo>
                    <a:pt x="27077" y="53077"/>
                  </a:lnTo>
                  <a:cubicBezTo>
                    <a:pt x="27242" y="53619"/>
                    <a:pt x="27407" y="54173"/>
                    <a:pt x="27531" y="54731"/>
                  </a:cubicBezTo>
                  <a:cubicBezTo>
                    <a:pt x="27531" y="54855"/>
                    <a:pt x="27531" y="54979"/>
                    <a:pt x="27531" y="55103"/>
                  </a:cubicBezTo>
                  <a:lnTo>
                    <a:pt x="27531" y="55103"/>
                  </a:lnTo>
                  <a:cubicBezTo>
                    <a:pt x="27531" y="55322"/>
                    <a:pt x="27531" y="55545"/>
                    <a:pt x="27531" y="55764"/>
                  </a:cubicBezTo>
                  <a:cubicBezTo>
                    <a:pt x="27697" y="56694"/>
                    <a:pt x="27697" y="57645"/>
                    <a:pt x="27531" y="58575"/>
                  </a:cubicBezTo>
                  <a:cubicBezTo>
                    <a:pt x="24927" y="68950"/>
                    <a:pt x="43157" y="80690"/>
                    <a:pt x="43157" y="93711"/>
                  </a:cubicBezTo>
                  <a:cubicBezTo>
                    <a:pt x="43157" y="106732"/>
                    <a:pt x="70480" y="115826"/>
                    <a:pt x="70480" y="126243"/>
                  </a:cubicBezTo>
                  <a:cubicBezTo>
                    <a:pt x="70480" y="131285"/>
                    <a:pt x="74613" y="140297"/>
                    <a:pt x="79160" y="148233"/>
                  </a:cubicBezTo>
                  <a:cubicBezTo>
                    <a:pt x="86766" y="144885"/>
                    <a:pt x="94041" y="140859"/>
                    <a:pt x="100903" y="136204"/>
                  </a:cubicBezTo>
                  <a:lnTo>
                    <a:pt x="103755" y="134303"/>
                  </a:lnTo>
                  <a:lnTo>
                    <a:pt x="106980" y="132071"/>
                  </a:lnTo>
                  <a:lnTo>
                    <a:pt x="111568" y="128847"/>
                  </a:lnTo>
                  <a:cubicBezTo>
                    <a:pt x="113180" y="127689"/>
                    <a:pt x="114751" y="126532"/>
                    <a:pt x="116322" y="125457"/>
                  </a:cubicBezTo>
                  <a:lnTo>
                    <a:pt x="120455" y="122729"/>
                  </a:lnTo>
                  <a:cubicBezTo>
                    <a:pt x="121819" y="121778"/>
                    <a:pt x="123142" y="120869"/>
                    <a:pt x="124589" y="120042"/>
                  </a:cubicBezTo>
                  <a:cubicBezTo>
                    <a:pt x="125209" y="119587"/>
                    <a:pt x="125912" y="119174"/>
                    <a:pt x="126573" y="118761"/>
                  </a:cubicBezTo>
                  <a:lnTo>
                    <a:pt x="128185" y="117768"/>
                  </a:lnTo>
                  <a:cubicBezTo>
                    <a:pt x="129549" y="116942"/>
                    <a:pt x="130872" y="116239"/>
                    <a:pt x="132319" y="115578"/>
                  </a:cubicBezTo>
                  <a:lnTo>
                    <a:pt x="133724" y="114916"/>
                  </a:lnTo>
                  <a:lnTo>
                    <a:pt x="135088" y="114420"/>
                  </a:lnTo>
                  <a:lnTo>
                    <a:pt x="136370" y="114131"/>
                  </a:lnTo>
                  <a:lnTo>
                    <a:pt x="137362" y="114131"/>
                  </a:lnTo>
                  <a:lnTo>
                    <a:pt x="137362" y="114131"/>
                  </a:lnTo>
                  <a:cubicBezTo>
                    <a:pt x="153896" y="86270"/>
                    <a:pt x="169439" y="57860"/>
                    <a:pt x="183948" y="28895"/>
                  </a:cubicBezTo>
                  <a:cubicBezTo>
                    <a:pt x="178367" y="22654"/>
                    <a:pt x="172539" y="15544"/>
                    <a:pt x="166545" y="8269"/>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70" name="Freeform: Shape 569">
              <a:extLst>
                <a:ext uri="{FF2B5EF4-FFF2-40B4-BE49-F238E27FC236}">
                  <a16:creationId xmlns:a16="http://schemas.microsoft.com/office/drawing/2014/main" id="{815A1951-F5B2-42BD-981A-0FC6BFB1F493}"/>
                </a:ext>
              </a:extLst>
            </p:cNvPr>
            <p:cNvSpPr/>
            <p:nvPr/>
          </p:nvSpPr>
          <p:spPr>
            <a:xfrm>
              <a:off x="3511440" y="2509429"/>
              <a:ext cx="502354" cy="551453"/>
            </a:xfrm>
            <a:custGeom>
              <a:avLst/>
              <a:gdLst>
                <a:gd name="connsiteX0" fmla="*/ 414583 w 502354"/>
                <a:gd name="connsiteY0" fmla="*/ 309321 h 551453"/>
                <a:gd name="connsiteX1" fmla="*/ 382052 w 502354"/>
                <a:gd name="connsiteY1" fmla="*/ 283238 h 551453"/>
                <a:gd name="connsiteX2" fmla="*/ 313764 w 502354"/>
                <a:gd name="connsiteY2" fmla="*/ 212966 h 551453"/>
                <a:gd name="connsiteX3" fmla="*/ 251760 w 502354"/>
                <a:gd name="connsiteY3" fmla="*/ 149846 h 551453"/>
                <a:gd name="connsiteX4" fmla="*/ 252463 w 502354"/>
                <a:gd name="connsiteY4" fmla="*/ 105616 h 551453"/>
                <a:gd name="connsiteX5" fmla="*/ 271849 w 502354"/>
                <a:gd name="connsiteY5" fmla="*/ 80566 h 551453"/>
                <a:gd name="connsiteX6" fmla="*/ 274164 w 502354"/>
                <a:gd name="connsiteY6" fmla="*/ 22199 h 551453"/>
                <a:gd name="connsiteX7" fmla="*/ 274164 w 502354"/>
                <a:gd name="connsiteY7" fmla="*/ 22199 h 551453"/>
                <a:gd name="connsiteX8" fmla="*/ 268542 w 502354"/>
                <a:gd name="connsiteY8" fmla="*/ 21538 h 551453"/>
                <a:gd name="connsiteX9" fmla="*/ 267385 w 502354"/>
                <a:gd name="connsiteY9" fmla="*/ 21538 h 551453"/>
                <a:gd name="connsiteX10" fmla="*/ 266062 w 502354"/>
                <a:gd name="connsiteY10" fmla="*/ 21538 h 551453"/>
                <a:gd name="connsiteX11" fmla="*/ 263375 w 502354"/>
                <a:gd name="connsiteY11" fmla="*/ 21166 h 551453"/>
                <a:gd name="connsiteX12" fmla="*/ 261804 w 502354"/>
                <a:gd name="connsiteY12" fmla="*/ 20876 h 551453"/>
                <a:gd name="connsiteX13" fmla="*/ 261639 w 502354"/>
                <a:gd name="connsiteY13" fmla="*/ 20876 h 551453"/>
                <a:gd name="connsiteX14" fmla="*/ 259986 w 502354"/>
                <a:gd name="connsiteY14" fmla="*/ 20587 h 551453"/>
                <a:gd name="connsiteX15" fmla="*/ 257878 w 502354"/>
                <a:gd name="connsiteY15" fmla="*/ 20091 h 551453"/>
                <a:gd name="connsiteX16" fmla="*/ 257878 w 502354"/>
                <a:gd name="connsiteY16" fmla="*/ 20091 h 551453"/>
                <a:gd name="connsiteX17" fmla="*/ 256637 w 502354"/>
                <a:gd name="connsiteY17" fmla="*/ 19802 h 551453"/>
                <a:gd name="connsiteX18" fmla="*/ 255811 w 502354"/>
                <a:gd name="connsiteY18" fmla="*/ 19595 h 551453"/>
                <a:gd name="connsiteX19" fmla="*/ 255315 w 502354"/>
                <a:gd name="connsiteY19" fmla="*/ 19595 h 551453"/>
                <a:gd name="connsiteX20" fmla="*/ 254157 w 502354"/>
                <a:gd name="connsiteY20" fmla="*/ 19223 h 551453"/>
                <a:gd name="connsiteX21" fmla="*/ 254157 w 502354"/>
                <a:gd name="connsiteY21" fmla="*/ 19223 h 551453"/>
                <a:gd name="connsiteX22" fmla="*/ 253868 w 502354"/>
                <a:gd name="connsiteY22" fmla="*/ 19223 h 551453"/>
                <a:gd name="connsiteX23" fmla="*/ 253124 w 502354"/>
                <a:gd name="connsiteY23" fmla="*/ 18892 h 551453"/>
                <a:gd name="connsiteX24" fmla="*/ 252256 w 502354"/>
                <a:gd name="connsiteY24" fmla="*/ 18479 h 551453"/>
                <a:gd name="connsiteX25" fmla="*/ 243493 w 502354"/>
                <a:gd name="connsiteY25" fmla="*/ -81 h 551453"/>
                <a:gd name="connsiteX26" fmla="*/ 208315 w 502354"/>
                <a:gd name="connsiteY26" fmla="*/ 4838 h 551453"/>
                <a:gd name="connsiteX27" fmla="*/ 180992 w 502354"/>
                <a:gd name="connsiteY27" fmla="*/ 13601 h 551453"/>
                <a:gd name="connsiteX28" fmla="*/ 179380 w 502354"/>
                <a:gd name="connsiteY28" fmla="*/ 12650 h 551453"/>
                <a:gd name="connsiteX29" fmla="*/ 179380 w 502354"/>
                <a:gd name="connsiteY29" fmla="*/ 12650 h 551453"/>
                <a:gd name="connsiteX30" fmla="*/ 178925 w 502354"/>
                <a:gd name="connsiteY30" fmla="*/ 12361 h 551453"/>
                <a:gd name="connsiteX31" fmla="*/ 177148 w 502354"/>
                <a:gd name="connsiteY31" fmla="*/ 11410 h 551453"/>
                <a:gd name="connsiteX32" fmla="*/ 175701 w 502354"/>
                <a:gd name="connsiteY32" fmla="*/ 10708 h 551453"/>
                <a:gd name="connsiteX33" fmla="*/ 166814 w 502354"/>
                <a:gd name="connsiteY33" fmla="*/ 17570 h 551453"/>
                <a:gd name="connsiteX34" fmla="*/ 160324 w 502354"/>
                <a:gd name="connsiteY34" fmla="*/ 27986 h 551453"/>
                <a:gd name="connsiteX35" fmla="*/ 147303 w 502354"/>
                <a:gd name="connsiteY35" fmla="*/ 33195 h 551453"/>
                <a:gd name="connsiteX36" fmla="*/ 126635 w 502354"/>
                <a:gd name="connsiteY36" fmla="*/ 38444 h 551453"/>
                <a:gd name="connsiteX37" fmla="*/ 111010 w 502354"/>
                <a:gd name="connsiteY37" fmla="*/ 47538 h 551453"/>
                <a:gd name="connsiteX38" fmla="*/ 99312 w 502354"/>
                <a:gd name="connsiteY38" fmla="*/ 63164 h 551453"/>
                <a:gd name="connsiteX39" fmla="*/ 74510 w 502354"/>
                <a:gd name="connsiteY39" fmla="*/ 33195 h 551453"/>
                <a:gd name="connsiteX40" fmla="*/ 52354 w 502354"/>
                <a:gd name="connsiteY40" fmla="*/ 64445 h 551453"/>
                <a:gd name="connsiteX41" fmla="*/ 14820 w 502354"/>
                <a:gd name="connsiteY41" fmla="*/ 67090 h 551453"/>
                <a:gd name="connsiteX42" fmla="*/ 17342 w 502354"/>
                <a:gd name="connsiteY42" fmla="*/ 85940 h 551453"/>
                <a:gd name="connsiteX43" fmla="*/ 19781 w 502354"/>
                <a:gd name="connsiteY43" fmla="*/ 87883 h 551453"/>
                <a:gd name="connsiteX44" fmla="*/ 11017 w 502354"/>
                <a:gd name="connsiteY44" fmla="*/ 105451 h 551453"/>
                <a:gd name="connsiteX45" fmla="*/ 2254 w 502354"/>
                <a:gd name="connsiteY45" fmla="*/ 116156 h 551453"/>
                <a:gd name="connsiteX46" fmla="*/ 14944 w 502354"/>
                <a:gd name="connsiteY46" fmla="*/ 138602 h 551453"/>
                <a:gd name="connsiteX47" fmla="*/ 17102 w 502354"/>
                <a:gd name="connsiteY47" fmla="*/ 157245 h 551453"/>
                <a:gd name="connsiteX48" fmla="*/ 24700 w 502354"/>
                <a:gd name="connsiteY48" fmla="*/ 160097 h 551453"/>
                <a:gd name="connsiteX49" fmla="*/ 45368 w 502354"/>
                <a:gd name="connsiteY49" fmla="*/ 166918 h 551453"/>
                <a:gd name="connsiteX50" fmla="*/ 40407 w 502354"/>
                <a:gd name="connsiteY50" fmla="*/ 181840 h 551453"/>
                <a:gd name="connsiteX51" fmla="*/ 61654 w 502354"/>
                <a:gd name="connsiteY51" fmla="*/ 175722 h 551453"/>
                <a:gd name="connsiteX52" fmla="*/ 92202 w 502354"/>
                <a:gd name="connsiteY52" fmla="*/ 149680 h 551453"/>
                <a:gd name="connsiteX53" fmla="*/ 154206 w 502354"/>
                <a:gd name="connsiteY53" fmla="*/ 175722 h 551453"/>
                <a:gd name="connsiteX54" fmla="*/ 167847 w 502354"/>
                <a:gd name="connsiteY54" fmla="*/ 201764 h 551453"/>
                <a:gd name="connsiteX55" fmla="*/ 209514 w 502354"/>
                <a:gd name="connsiteY55" fmla="*/ 255088 h 551453"/>
                <a:gd name="connsiteX56" fmla="*/ 269410 w 502354"/>
                <a:gd name="connsiteY56" fmla="*/ 306510 h 551453"/>
                <a:gd name="connsiteX57" fmla="*/ 311697 w 502354"/>
                <a:gd name="connsiteY57" fmla="*/ 324740 h 551453"/>
                <a:gd name="connsiteX58" fmla="*/ 350099 w 502354"/>
                <a:gd name="connsiteY58" fmla="*/ 350120 h 551453"/>
                <a:gd name="connsiteX59" fmla="*/ 381349 w 502354"/>
                <a:gd name="connsiteY59" fmla="*/ 376162 h 551453"/>
                <a:gd name="connsiteX60" fmla="*/ 395651 w 502354"/>
                <a:gd name="connsiteY60" fmla="*/ 402204 h 551453"/>
                <a:gd name="connsiteX61" fmla="*/ 397594 w 502354"/>
                <a:gd name="connsiteY61" fmla="*/ 449740 h 551453"/>
                <a:gd name="connsiteX62" fmla="*/ 399578 w 502354"/>
                <a:gd name="connsiteY62" fmla="*/ 484835 h 551453"/>
                <a:gd name="connsiteX63" fmla="*/ 421693 w 502354"/>
                <a:gd name="connsiteY63" fmla="*/ 448418 h 551453"/>
                <a:gd name="connsiteX64" fmla="*/ 447032 w 502354"/>
                <a:gd name="connsiteY64" fmla="*/ 422376 h 551453"/>
                <a:gd name="connsiteX65" fmla="*/ 426902 w 502354"/>
                <a:gd name="connsiteY65" fmla="*/ 387860 h 551453"/>
                <a:gd name="connsiteX66" fmla="*/ 469189 w 502354"/>
                <a:gd name="connsiteY66" fmla="*/ 368969 h 551453"/>
                <a:gd name="connsiteX67" fmla="*/ 502258 w 502354"/>
                <a:gd name="connsiteY67" fmla="*/ 370953 h 551453"/>
                <a:gd name="connsiteX68" fmla="*/ 414583 w 502354"/>
                <a:gd name="connsiteY68" fmla="*/ 309321 h 551453"/>
                <a:gd name="connsiteX69" fmla="*/ 95715 w 502354"/>
                <a:gd name="connsiteY69" fmla="*/ 329989 h 551453"/>
                <a:gd name="connsiteX70" fmla="*/ 63804 w 502354"/>
                <a:gd name="connsiteY70" fmla="*/ 337802 h 551453"/>
                <a:gd name="connsiteX71" fmla="*/ 80090 w 502354"/>
                <a:gd name="connsiteY71" fmla="*/ 394391 h 551453"/>
                <a:gd name="connsiteX72" fmla="*/ 98278 w 502354"/>
                <a:gd name="connsiteY72" fmla="*/ 436720 h 551453"/>
                <a:gd name="connsiteX73" fmla="*/ 128908 w 502354"/>
                <a:gd name="connsiteY73" fmla="*/ 417829 h 551453"/>
                <a:gd name="connsiteX74" fmla="*/ 136060 w 502354"/>
                <a:gd name="connsiteY74" fmla="*/ 346276 h 551453"/>
                <a:gd name="connsiteX75" fmla="*/ 95881 w 502354"/>
                <a:gd name="connsiteY75" fmla="*/ 330113 h 551453"/>
                <a:gd name="connsiteX76" fmla="*/ 347577 w 502354"/>
                <a:gd name="connsiteY76" fmla="*/ 477725 h 551453"/>
                <a:gd name="connsiteX77" fmla="*/ 294212 w 502354"/>
                <a:gd name="connsiteY77" fmla="*/ 477725 h 551453"/>
                <a:gd name="connsiteX78" fmla="*/ 257010 w 502354"/>
                <a:gd name="connsiteY78" fmla="*/ 495293 h 551453"/>
                <a:gd name="connsiteX79" fmla="*/ 302480 w 502354"/>
                <a:gd name="connsiteY79" fmla="*/ 520095 h 551453"/>
                <a:gd name="connsiteX80" fmla="*/ 352620 w 502354"/>
                <a:gd name="connsiteY80" fmla="*/ 551345 h 551453"/>
                <a:gd name="connsiteX81" fmla="*/ 364319 w 502354"/>
                <a:gd name="connsiteY81" fmla="*/ 521376 h 551453"/>
                <a:gd name="connsiteX82" fmla="*/ 382548 w 502354"/>
                <a:gd name="connsiteY82" fmla="*/ 480371 h 551453"/>
                <a:gd name="connsiteX83" fmla="*/ 347743 w 502354"/>
                <a:gd name="connsiteY83" fmla="*/ 477849 h 55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02354" h="551453">
                  <a:moveTo>
                    <a:pt x="414583" y="309321"/>
                  </a:moveTo>
                  <a:cubicBezTo>
                    <a:pt x="397677" y="298946"/>
                    <a:pt x="408755" y="281998"/>
                    <a:pt x="382052" y="283238"/>
                  </a:cubicBezTo>
                  <a:cubicBezTo>
                    <a:pt x="355349" y="284478"/>
                    <a:pt x="323520" y="251368"/>
                    <a:pt x="313764" y="212966"/>
                  </a:cubicBezTo>
                  <a:cubicBezTo>
                    <a:pt x="304009" y="174565"/>
                    <a:pt x="262342" y="172622"/>
                    <a:pt x="251760" y="149846"/>
                  </a:cubicBezTo>
                  <a:cubicBezTo>
                    <a:pt x="241178" y="127069"/>
                    <a:pt x="261556" y="124506"/>
                    <a:pt x="252463" y="105616"/>
                  </a:cubicBezTo>
                  <a:cubicBezTo>
                    <a:pt x="247378" y="95075"/>
                    <a:pt x="258580" y="85816"/>
                    <a:pt x="271849" y="80566"/>
                  </a:cubicBezTo>
                  <a:cubicBezTo>
                    <a:pt x="271167" y="61080"/>
                    <a:pt x="271944" y="41570"/>
                    <a:pt x="274164" y="22199"/>
                  </a:cubicBezTo>
                  <a:lnTo>
                    <a:pt x="274164" y="22199"/>
                  </a:lnTo>
                  <a:lnTo>
                    <a:pt x="268542" y="21538"/>
                  </a:lnTo>
                  <a:lnTo>
                    <a:pt x="267385" y="21538"/>
                  </a:lnTo>
                  <a:lnTo>
                    <a:pt x="266062" y="21538"/>
                  </a:lnTo>
                  <a:lnTo>
                    <a:pt x="263375" y="21166"/>
                  </a:lnTo>
                  <a:lnTo>
                    <a:pt x="261804" y="20876"/>
                  </a:lnTo>
                  <a:lnTo>
                    <a:pt x="261639" y="20876"/>
                  </a:lnTo>
                  <a:lnTo>
                    <a:pt x="259986" y="20587"/>
                  </a:lnTo>
                  <a:lnTo>
                    <a:pt x="257878" y="20091"/>
                  </a:lnTo>
                  <a:lnTo>
                    <a:pt x="257878" y="20091"/>
                  </a:lnTo>
                  <a:lnTo>
                    <a:pt x="256637" y="19802"/>
                  </a:lnTo>
                  <a:lnTo>
                    <a:pt x="255811" y="19595"/>
                  </a:lnTo>
                  <a:lnTo>
                    <a:pt x="255315" y="19595"/>
                  </a:lnTo>
                  <a:lnTo>
                    <a:pt x="254157" y="19223"/>
                  </a:lnTo>
                  <a:lnTo>
                    <a:pt x="254157" y="19223"/>
                  </a:lnTo>
                  <a:lnTo>
                    <a:pt x="253868" y="19223"/>
                  </a:lnTo>
                  <a:lnTo>
                    <a:pt x="253124" y="18892"/>
                  </a:lnTo>
                  <a:cubicBezTo>
                    <a:pt x="252822" y="18781"/>
                    <a:pt x="252533" y="18640"/>
                    <a:pt x="252256" y="18479"/>
                  </a:cubicBezTo>
                  <a:cubicBezTo>
                    <a:pt x="247378" y="15585"/>
                    <a:pt x="246386" y="-81"/>
                    <a:pt x="243493" y="-81"/>
                  </a:cubicBezTo>
                  <a:cubicBezTo>
                    <a:pt x="240599" y="-81"/>
                    <a:pt x="213234" y="-81"/>
                    <a:pt x="208315" y="4838"/>
                  </a:cubicBezTo>
                  <a:cubicBezTo>
                    <a:pt x="203396" y="9757"/>
                    <a:pt x="188846" y="18479"/>
                    <a:pt x="180992" y="13601"/>
                  </a:cubicBezTo>
                  <a:cubicBezTo>
                    <a:pt x="180475" y="13250"/>
                    <a:pt x="179938" y="12932"/>
                    <a:pt x="179380" y="12650"/>
                  </a:cubicBezTo>
                  <a:lnTo>
                    <a:pt x="179380" y="12650"/>
                  </a:lnTo>
                  <a:lnTo>
                    <a:pt x="178925" y="12361"/>
                  </a:lnTo>
                  <a:lnTo>
                    <a:pt x="177148" y="11410"/>
                  </a:lnTo>
                  <a:lnTo>
                    <a:pt x="175701" y="10708"/>
                  </a:lnTo>
                  <a:lnTo>
                    <a:pt x="166814" y="17570"/>
                  </a:lnTo>
                  <a:cubicBezTo>
                    <a:pt x="166814" y="17570"/>
                    <a:pt x="165532" y="27986"/>
                    <a:pt x="160324" y="27986"/>
                  </a:cubicBezTo>
                  <a:cubicBezTo>
                    <a:pt x="155116" y="27986"/>
                    <a:pt x="147303" y="24101"/>
                    <a:pt x="147303" y="33195"/>
                  </a:cubicBezTo>
                  <a:cubicBezTo>
                    <a:pt x="147303" y="42289"/>
                    <a:pt x="132959" y="39726"/>
                    <a:pt x="126635" y="38444"/>
                  </a:cubicBezTo>
                  <a:cubicBezTo>
                    <a:pt x="120310" y="37163"/>
                    <a:pt x="111010" y="39726"/>
                    <a:pt x="111010" y="47538"/>
                  </a:cubicBezTo>
                  <a:cubicBezTo>
                    <a:pt x="111010" y="55351"/>
                    <a:pt x="109687" y="72340"/>
                    <a:pt x="99312" y="63164"/>
                  </a:cubicBezTo>
                  <a:cubicBezTo>
                    <a:pt x="88936" y="53987"/>
                    <a:pt x="78643" y="30591"/>
                    <a:pt x="74510" y="33195"/>
                  </a:cubicBezTo>
                  <a:cubicBezTo>
                    <a:pt x="70376" y="35799"/>
                    <a:pt x="61489" y="64445"/>
                    <a:pt x="52354" y="64445"/>
                  </a:cubicBezTo>
                  <a:cubicBezTo>
                    <a:pt x="46732" y="64445"/>
                    <a:pt x="28172" y="65933"/>
                    <a:pt x="14820" y="67090"/>
                  </a:cubicBezTo>
                  <a:cubicBezTo>
                    <a:pt x="11927" y="76267"/>
                    <a:pt x="13952" y="82385"/>
                    <a:pt x="17342" y="85940"/>
                  </a:cubicBezTo>
                  <a:cubicBezTo>
                    <a:pt x="18086" y="86667"/>
                    <a:pt x="18904" y="87320"/>
                    <a:pt x="19781" y="87883"/>
                  </a:cubicBezTo>
                  <a:cubicBezTo>
                    <a:pt x="24700" y="90776"/>
                    <a:pt x="16887" y="102516"/>
                    <a:pt x="11017" y="105451"/>
                  </a:cubicBezTo>
                  <a:cubicBezTo>
                    <a:pt x="5148" y="108385"/>
                    <a:pt x="-4567" y="105451"/>
                    <a:pt x="2254" y="116156"/>
                  </a:cubicBezTo>
                  <a:cubicBezTo>
                    <a:pt x="9075" y="126863"/>
                    <a:pt x="21765" y="127896"/>
                    <a:pt x="14944" y="138602"/>
                  </a:cubicBezTo>
                  <a:cubicBezTo>
                    <a:pt x="10393" y="144344"/>
                    <a:pt x="11360" y="152690"/>
                    <a:pt x="17102" y="157245"/>
                  </a:cubicBezTo>
                  <a:cubicBezTo>
                    <a:pt x="19272" y="158964"/>
                    <a:pt x="21930" y="159965"/>
                    <a:pt x="24700" y="160097"/>
                  </a:cubicBezTo>
                  <a:cubicBezTo>
                    <a:pt x="34455" y="161048"/>
                    <a:pt x="48096" y="159105"/>
                    <a:pt x="45368" y="166918"/>
                  </a:cubicBezTo>
                  <a:cubicBezTo>
                    <a:pt x="43127" y="171675"/>
                    <a:pt x="41461" y="176685"/>
                    <a:pt x="40407" y="181840"/>
                  </a:cubicBezTo>
                  <a:cubicBezTo>
                    <a:pt x="48096" y="179608"/>
                    <a:pt x="54875" y="179236"/>
                    <a:pt x="61654" y="175722"/>
                  </a:cubicBezTo>
                  <a:cubicBezTo>
                    <a:pt x="75295" y="168571"/>
                    <a:pt x="69467" y="156211"/>
                    <a:pt x="92202" y="149680"/>
                  </a:cubicBezTo>
                  <a:cubicBezTo>
                    <a:pt x="114937" y="143149"/>
                    <a:pt x="144947" y="162081"/>
                    <a:pt x="154206" y="175722"/>
                  </a:cubicBezTo>
                  <a:cubicBezTo>
                    <a:pt x="163466" y="189363"/>
                    <a:pt x="165946" y="190686"/>
                    <a:pt x="167847" y="201764"/>
                  </a:cubicBezTo>
                  <a:cubicBezTo>
                    <a:pt x="169749" y="212842"/>
                    <a:pt x="178264" y="234833"/>
                    <a:pt x="209514" y="255088"/>
                  </a:cubicBezTo>
                  <a:cubicBezTo>
                    <a:pt x="240764" y="275343"/>
                    <a:pt x="253165" y="298078"/>
                    <a:pt x="269410" y="306510"/>
                  </a:cubicBezTo>
                  <a:cubicBezTo>
                    <a:pt x="285656" y="314943"/>
                    <a:pt x="301942" y="313041"/>
                    <a:pt x="311697" y="324740"/>
                  </a:cubicBezTo>
                  <a:cubicBezTo>
                    <a:pt x="321453" y="336438"/>
                    <a:pt x="334474" y="342969"/>
                    <a:pt x="350099" y="350120"/>
                  </a:cubicBezTo>
                  <a:cubicBezTo>
                    <a:pt x="365724" y="357271"/>
                    <a:pt x="366344" y="374178"/>
                    <a:pt x="381349" y="376162"/>
                  </a:cubicBezTo>
                  <a:cubicBezTo>
                    <a:pt x="396354" y="378146"/>
                    <a:pt x="386557" y="391167"/>
                    <a:pt x="395651" y="402204"/>
                  </a:cubicBezTo>
                  <a:cubicBezTo>
                    <a:pt x="404745" y="413240"/>
                    <a:pt x="407350" y="436678"/>
                    <a:pt x="397594" y="449740"/>
                  </a:cubicBezTo>
                  <a:cubicBezTo>
                    <a:pt x="387839" y="462803"/>
                    <a:pt x="393047" y="484835"/>
                    <a:pt x="399578" y="484835"/>
                  </a:cubicBezTo>
                  <a:cubicBezTo>
                    <a:pt x="406110" y="484835"/>
                    <a:pt x="419709" y="461439"/>
                    <a:pt x="421693" y="448418"/>
                  </a:cubicBezTo>
                  <a:cubicBezTo>
                    <a:pt x="423678" y="435397"/>
                    <a:pt x="436657" y="436017"/>
                    <a:pt x="447032" y="422376"/>
                  </a:cubicBezTo>
                  <a:cubicBezTo>
                    <a:pt x="457408" y="408735"/>
                    <a:pt x="431449" y="405428"/>
                    <a:pt x="426902" y="387860"/>
                  </a:cubicBezTo>
                  <a:cubicBezTo>
                    <a:pt x="422355" y="370292"/>
                    <a:pt x="446454" y="354791"/>
                    <a:pt x="469189" y="368969"/>
                  </a:cubicBezTo>
                  <a:cubicBezTo>
                    <a:pt x="491924" y="383148"/>
                    <a:pt x="501059" y="393069"/>
                    <a:pt x="502258" y="370953"/>
                  </a:cubicBezTo>
                  <a:cubicBezTo>
                    <a:pt x="503457" y="348839"/>
                    <a:pt x="431655" y="319738"/>
                    <a:pt x="414583" y="309321"/>
                  </a:cubicBezTo>
                  <a:close/>
                  <a:moveTo>
                    <a:pt x="95715" y="329989"/>
                  </a:moveTo>
                  <a:cubicBezTo>
                    <a:pt x="81413" y="342390"/>
                    <a:pt x="69591" y="327840"/>
                    <a:pt x="63804" y="337802"/>
                  </a:cubicBezTo>
                  <a:cubicBezTo>
                    <a:pt x="56652" y="350203"/>
                    <a:pt x="85919" y="369011"/>
                    <a:pt x="80090" y="394391"/>
                  </a:cubicBezTo>
                  <a:cubicBezTo>
                    <a:pt x="74262" y="419772"/>
                    <a:pt x="83356" y="451683"/>
                    <a:pt x="98278" y="436720"/>
                  </a:cubicBezTo>
                  <a:cubicBezTo>
                    <a:pt x="113201" y="421756"/>
                    <a:pt x="120435" y="428907"/>
                    <a:pt x="128908" y="417829"/>
                  </a:cubicBezTo>
                  <a:cubicBezTo>
                    <a:pt x="137382" y="406751"/>
                    <a:pt x="130231" y="365828"/>
                    <a:pt x="136060" y="346276"/>
                  </a:cubicBezTo>
                  <a:cubicBezTo>
                    <a:pt x="141888" y="326724"/>
                    <a:pt x="110183" y="317754"/>
                    <a:pt x="95881" y="330113"/>
                  </a:cubicBezTo>
                  <a:close/>
                  <a:moveTo>
                    <a:pt x="347577" y="477725"/>
                  </a:moveTo>
                  <a:cubicBezTo>
                    <a:pt x="320874" y="483595"/>
                    <a:pt x="309837" y="485538"/>
                    <a:pt x="294212" y="477725"/>
                  </a:cubicBezTo>
                  <a:cubicBezTo>
                    <a:pt x="278587" y="469913"/>
                    <a:pt x="253289" y="484876"/>
                    <a:pt x="257010" y="495293"/>
                  </a:cubicBezTo>
                  <a:cubicBezTo>
                    <a:pt x="259572" y="502444"/>
                    <a:pt x="269989" y="511580"/>
                    <a:pt x="302480" y="520095"/>
                  </a:cubicBezTo>
                  <a:cubicBezTo>
                    <a:pt x="334970" y="528610"/>
                    <a:pt x="338938" y="550642"/>
                    <a:pt x="352620" y="551345"/>
                  </a:cubicBezTo>
                  <a:cubicBezTo>
                    <a:pt x="366303" y="552048"/>
                    <a:pt x="367584" y="538944"/>
                    <a:pt x="364319" y="521376"/>
                  </a:cubicBezTo>
                  <a:cubicBezTo>
                    <a:pt x="361053" y="503808"/>
                    <a:pt x="380605" y="483636"/>
                    <a:pt x="382548" y="480371"/>
                  </a:cubicBezTo>
                  <a:cubicBezTo>
                    <a:pt x="384491" y="477105"/>
                    <a:pt x="374405" y="471979"/>
                    <a:pt x="347743" y="477849"/>
                  </a:cubicBezTo>
                  <a:close/>
                </a:path>
              </a:pathLst>
            </a:custGeom>
            <a:solidFill>
              <a:srgbClr val="8BC53F"/>
            </a:solidFill>
            <a:ln w="6350" cap="flat">
              <a:solidFill>
                <a:schemeClr val="bg1"/>
              </a:solidFill>
              <a:prstDash val="solid"/>
              <a:miter/>
            </a:ln>
          </p:spPr>
          <p:txBody>
            <a:bodyPr rtlCol="0" anchor="ctr"/>
            <a:lstStyle/>
            <a:p>
              <a:endParaRPr lang="uk-UA"/>
            </a:p>
          </p:txBody>
        </p:sp>
        <p:sp>
          <p:nvSpPr>
            <p:cNvPr id="571" name="Freeform: Shape 570">
              <a:extLst>
                <a:ext uri="{FF2B5EF4-FFF2-40B4-BE49-F238E27FC236}">
                  <a16:creationId xmlns:a16="http://schemas.microsoft.com/office/drawing/2014/main" id="{70810F96-E942-4B0E-93CD-4D9D1D91B10D}"/>
                </a:ext>
              </a:extLst>
            </p:cNvPr>
            <p:cNvSpPr/>
            <p:nvPr/>
          </p:nvSpPr>
          <p:spPr>
            <a:xfrm>
              <a:off x="4014276" y="2711647"/>
              <a:ext cx="53199" cy="70643"/>
            </a:xfrm>
            <a:custGeom>
              <a:avLst/>
              <a:gdLst>
                <a:gd name="connsiteX0" fmla="*/ 18561 w 53199"/>
                <a:gd name="connsiteY0" fmla="*/ -81 h 70643"/>
                <a:gd name="connsiteX1" fmla="*/ 1696 w 53199"/>
                <a:gd name="connsiteY1" fmla="*/ 32616 h 70643"/>
                <a:gd name="connsiteX2" fmla="*/ -82 w 53199"/>
                <a:gd name="connsiteY2" fmla="*/ 46257 h 70643"/>
                <a:gd name="connsiteX3" fmla="*/ 31003 w 53199"/>
                <a:gd name="connsiteY3" fmla="*/ 69322 h 70643"/>
                <a:gd name="connsiteX4" fmla="*/ 33359 w 53199"/>
                <a:gd name="connsiteY4" fmla="*/ 70562 h 70643"/>
                <a:gd name="connsiteX5" fmla="*/ 53118 w 53199"/>
                <a:gd name="connsiteY5" fmla="*/ 39436 h 70643"/>
                <a:gd name="connsiteX6" fmla="*/ 18561 w 53199"/>
                <a:gd name="connsiteY6" fmla="*/ -81 h 7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199" h="70643">
                  <a:moveTo>
                    <a:pt x="18561" y="-81"/>
                  </a:moveTo>
                  <a:cubicBezTo>
                    <a:pt x="9550" y="12320"/>
                    <a:pt x="704" y="27573"/>
                    <a:pt x="1696" y="32616"/>
                  </a:cubicBezTo>
                  <a:cubicBezTo>
                    <a:pt x="1836" y="37229"/>
                    <a:pt x="1233" y="41834"/>
                    <a:pt x="-82" y="46257"/>
                  </a:cubicBezTo>
                  <a:cubicBezTo>
                    <a:pt x="11493" y="55599"/>
                    <a:pt x="22736" y="65065"/>
                    <a:pt x="31003" y="69322"/>
                  </a:cubicBezTo>
                  <a:lnTo>
                    <a:pt x="33359" y="70562"/>
                  </a:lnTo>
                  <a:cubicBezTo>
                    <a:pt x="35922" y="56095"/>
                    <a:pt x="45760" y="41172"/>
                    <a:pt x="53118" y="39436"/>
                  </a:cubicBezTo>
                  <a:cubicBezTo>
                    <a:pt x="42991" y="27035"/>
                    <a:pt x="28151" y="9633"/>
                    <a:pt x="18561" y="-81"/>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72" name="Freeform: Shape 571">
              <a:extLst>
                <a:ext uri="{FF2B5EF4-FFF2-40B4-BE49-F238E27FC236}">
                  <a16:creationId xmlns:a16="http://schemas.microsoft.com/office/drawing/2014/main" id="{74F55A18-8F54-4F3F-A060-A3475E3A503D}"/>
                </a:ext>
              </a:extLst>
            </p:cNvPr>
            <p:cNvSpPr/>
            <p:nvPr/>
          </p:nvSpPr>
          <p:spPr>
            <a:xfrm>
              <a:off x="4027296" y="2554527"/>
              <a:ext cx="176428" cy="219536"/>
            </a:xfrm>
            <a:custGeom>
              <a:avLst/>
              <a:gdLst>
                <a:gd name="connsiteX0" fmla="*/ 159849 w 176428"/>
                <a:gd name="connsiteY0" fmla="*/ 146415 h 219536"/>
                <a:gd name="connsiteX1" fmla="*/ 159849 w 176428"/>
                <a:gd name="connsiteY1" fmla="*/ 116115 h 219536"/>
                <a:gd name="connsiteX2" fmla="*/ 160799 w 176428"/>
                <a:gd name="connsiteY2" fmla="*/ 92719 h 219536"/>
                <a:gd name="connsiteX3" fmla="*/ 112022 w 176428"/>
                <a:gd name="connsiteY3" fmla="*/ 78086 h 219536"/>
                <a:gd name="connsiteX4" fmla="*/ 106153 w 176428"/>
                <a:gd name="connsiteY4" fmla="*/ 50721 h 219536"/>
                <a:gd name="connsiteX5" fmla="*/ 91520 w 176428"/>
                <a:gd name="connsiteY5" fmla="*/ 35096 h 219536"/>
                <a:gd name="connsiteX6" fmla="*/ 75895 w 176428"/>
                <a:gd name="connsiteY6" fmla="*/ 9716 h 219536"/>
                <a:gd name="connsiteX7" fmla="*/ 77094 w 176428"/>
                <a:gd name="connsiteY7" fmla="*/ 7731 h 219536"/>
                <a:gd name="connsiteX8" fmla="*/ 64693 w 176428"/>
                <a:gd name="connsiteY8" fmla="*/ 5706 h 219536"/>
                <a:gd name="connsiteX9" fmla="*/ 45802 w 176428"/>
                <a:gd name="connsiteY9" fmla="*/ -81 h 219536"/>
                <a:gd name="connsiteX10" fmla="*/ -82 w 176428"/>
                <a:gd name="connsiteY10" fmla="*/ 14387 h 219536"/>
                <a:gd name="connsiteX11" fmla="*/ 11410 w 176428"/>
                <a:gd name="connsiteY11" fmla="*/ 41049 h 219536"/>
                <a:gd name="connsiteX12" fmla="*/ 25382 w 176428"/>
                <a:gd name="connsiteY12" fmla="*/ 72505 h 219536"/>
                <a:gd name="connsiteX13" fmla="*/ 21909 w 176428"/>
                <a:gd name="connsiteY13" fmla="*/ 140710 h 219536"/>
                <a:gd name="connsiteX14" fmla="*/ 5375 w 176428"/>
                <a:gd name="connsiteY14" fmla="*/ 157038 h 219536"/>
                <a:gd name="connsiteX15" fmla="*/ 39932 w 176428"/>
                <a:gd name="connsiteY15" fmla="*/ 196556 h 219536"/>
                <a:gd name="connsiteX16" fmla="*/ 41296 w 176428"/>
                <a:gd name="connsiteY16" fmla="*/ 196183 h 219536"/>
                <a:gd name="connsiteX17" fmla="*/ 82013 w 176428"/>
                <a:gd name="connsiteY17" fmla="*/ 219456 h 219536"/>
                <a:gd name="connsiteX18" fmla="*/ 157865 w 176428"/>
                <a:gd name="connsiteY18" fmla="*/ 205608 h 219536"/>
                <a:gd name="connsiteX19" fmla="*/ 158691 w 176428"/>
                <a:gd name="connsiteY19" fmla="*/ 192256 h 219536"/>
                <a:gd name="connsiteX20" fmla="*/ 173366 w 176428"/>
                <a:gd name="connsiteY20" fmla="*/ 174730 h 219536"/>
                <a:gd name="connsiteX21" fmla="*/ 159849 w 176428"/>
                <a:gd name="connsiteY21" fmla="*/ 146415 h 21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6428" h="219536">
                  <a:moveTo>
                    <a:pt x="159849" y="146415"/>
                  </a:moveTo>
                  <a:cubicBezTo>
                    <a:pt x="150093" y="137610"/>
                    <a:pt x="151085" y="122026"/>
                    <a:pt x="159849" y="116115"/>
                  </a:cubicBezTo>
                  <a:cubicBezTo>
                    <a:pt x="168612" y="110204"/>
                    <a:pt x="160799" y="102474"/>
                    <a:pt x="160799" y="92719"/>
                  </a:cubicBezTo>
                  <a:cubicBezTo>
                    <a:pt x="160799" y="82963"/>
                    <a:pt x="118884" y="80029"/>
                    <a:pt x="112022" y="78086"/>
                  </a:cubicBezTo>
                  <a:cubicBezTo>
                    <a:pt x="105161" y="76143"/>
                    <a:pt x="116900" y="50721"/>
                    <a:pt x="106153" y="50721"/>
                  </a:cubicBezTo>
                  <a:cubicBezTo>
                    <a:pt x="95405" y="50721"/>
                    <a:pt x="91520" y="42950"/>
                    <a:pt x="91520" y="35096"/>
                  </a:cubicBezTo>
                  <a:cubicBezTo>
                    <a:pt x="91520" y="27242"/>
                    <a:pt x="74985" y="14428"/>
                    <a:pt x="75895" y="9716"/>
                  </a:cubicBezTo>
                  <a:cubicBezTo>
                    <a:pt x="76118" y="8963"/>
                    <a:pt x="76531" y="8281"/>
                    <a:pt x="77094" y="7731"/>
                  </a:cubicBezTo>
                  <a:cubicBezTo>
                    <a:pt x="71100" y="6822"/>
                    <a:pt x="66429" y="6078"/>
                    <a:pt x="64693" y="5706"/>
                  </a:cubicBezTo>
                  <a:cubicBezTo>
                    <a:pt x="58277" y="4189"/>
                    <a:pt x="51965" y="2254"/>
                    <a:pt x="45802" y="-81"/>
                  </a:cubicBezTo>
                  <a:cubicBezTo>
                    <a:pt x="45802" y="-81"/>
                    <a:pt x="18727" y="8682"/>
                    <a:pt x="-82" y="14387"/>
                  </a:cubicBezTo>
                  <a:cubicBezTo>
                    <a:pt x="1200" y="25878"/>
                    <a:pt x="4052" y="38320"/>
                    <a:pt x="11410" y="41049"/>
                  </a:cubicBezTo>
                  <a:cubicBezTo>
                    <a:pt x="25382" y="46298"/>
                    <a:pt x="20173" y="60228"/>
                    <a:pt x="25382" y="72505"/>
                  </a:cubicBezTo>
                  <a:cubicBezTo>
                    <a:pt x="30590" y="84782"/>
                    <a:pt x="28895" y="140710"/>
                    <a:pt x="21909" y="140710"/>
                  </a:cubicBezTo>
                  <a:cubicBezTo>
                    <a:pt x="18933" y="140710"/>
                    <a:pt x="12154" y="148027"/>
                    <a:pt x="5375" y="157038"/>
                  </a:cubicBezTo>
                  <a:cubicBezTo>
                    <a:pt x="14965" y="166669"/>
                    <a:pt x="29805" y="184155"/>
                    <a:pt x="39932" y="196556"/>
                  </a:cubicBezTo>
                  <a:cubicBezTo>
                    <a:pt x="40370" y="196374"/>
                    <a:pt x="40829" y="196250"/>
                    <a:pt x="41296" y="196183"/>
                  </a:cubicBezTo>
                  <a:cubicBezTo>
                    <a:pt x="50018" y="196183"/>
                    <a:pt x="82013" y="219456"/>
                    <a:pt x="82013" y="219456"/>
                  </a:cubicBezTo>
                  <a:cubicBezTo>
                    <a:pt x="82013" y="219456"/>
                    <a:pt x="127482" y="210031"/>
                    <a:pt x="157865" y="205608"/>
                  </a:cubicBezTo>
                  <a:cubicBezTo>
                    <a:pt x="158617" y="201202"/>
                    <a:pt x="158894" y="196725"/>
                    <a:pt x="158691" y="192256"/>
                  </a:cubicBezTo>
                  <a:cubicBezTo>
                    <a:pt x="157740" y="186428"/>
                    <a:pt x="164561" y="174730"/>
                    <a:pt x="173366" y="174730"/>
                  </a:cubicBezTo>
                  <a:cubicBezTo>
                    <a:pt x="182170" y="174730"/>
                    <a:pt x="169604" y="155178"/>
                    <a:pt x="159849" y="146415"/>
                  </a:cubicBezTo>
                  <a:close/>
                </a:path>
              </a:pathLst>
            </a:custGeom>
            <a:solidFill>
              <a:schemeClr val="accent6">
                <a:lumMod val="40000"/>
                <a:lumOff val="60000"/>
              </a:schemeClr>
            </a:solidFill>
            <a:ln w="6350" cap="flat">
              <a:solidFill>
                <a:schemeClr val="bg1"/>
              </a:solidFill>
              <a:prstDash val="solid"/>
              <a:miter/>
            </a:ln>
          </p:spPr>
          <p:txBody>
            <a:bodyPr rtlCol="0" anchor="ctr"/>
            <a:lstStyle/>
            <a:p>
              <a:endParaRPr lang="uk-UA"/>
            </a:p>
          </p:txBody>
        </p:sp>
        <p:sp>
          <p:nvSpPr>
            <p:cNvPr id="573" name="Freeform: Shape 572">
              <a:extLst>
                <a:ext uri="{FF2B5EF4-FFF2-40B4-BE49-F238E27FC236}">
                  <a16:creationId xmlns:a16="http://schemas.microsoft.com/office/drawing/2014/main" id="{8A1EB7E6-15EB-4583-8763-190DDB0D61BF}"/>
                </a:ext>
              </a:extLst>
            </p:cNvPr>
            <p:cNvSpPr/>
            <p:nvPr/>
          </p:nvSpPr>
          <p:spPr>
            <a:xfrm>
              <a:off x="2458708" y="605563"/>
              <a:ext cx="3058554" cy="3058554"/>
            </a:xfrm>
            <a:custGeom>
              <a:avLst/>
              <a:gdLst>
                <a:gd name="connsiteX0" fmla="*/ 3058555 w 3058554"/>
                <a:gd name="connsiteY0" fmla="*/ 1529277 h 3058554"/>
                <a:gd name="connsiteX1" fmla="*/ 1529277 w 3058554"/>
                <a:gd name="connsiteY1" fmla="*/ 3058555 h 3058554"/>
                <a:gd name="connsiteX2" fmla="*/ 0 w 3058554"/>
                <a:gd name="connsiteY2" fmla="*/ 1529277 h 3058554"/>
                <a:gd name="connsiteX3" fmla="*/ 1529277 w 3058554"/>
                <a:gd name="connsiteY3" fmla="*/ 0 h 3058554"/>
                <a:gd name="connsiteX4" fmla="*/ 3058555 w 3058554"/>
                <a:gd name="connsiteY4" fmla="*/ 1529277 h 3058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8554" h="3058554">
                  <a:moveTo>
                    <a:pt x="3058555" y="1529277"/>
                  </a:moveTo>
                  <a:cubicBezTo>
                    <a:pt x="3058555" y="2373874"/>
                    <a:pt x="2373874" y="3058555"/>
                    <a:pt x="1529277" y="3058555"/>
                  </a:cubicBezTo>
                  <a:cubicBezTo>
                    <a:pt x="684681" y="3058555"/>
                    <a:pt x="0" y="2373874"/>
                    <a:pt x="0" y="1529277"/>
                  </a:cubicBezTo>
                  <a:cubicBezTo>
                    <a:pt x="0" y="684681"/>
                    <a:pt x="684681" y="0"/>
                    <a:pt x="1529277" y="0"/>
                  </a:cubicBezTo>
                  <a:cubicBezTo>
                    <a:pt x="2373874" y="0"/>
                    <a:pt x="3058555" y="684681"/>
                    <a:pt x="3058555" y="1529277"/>
                  </a:cubicBezTo>
                  <a:close/>
                </a:path>
              </a:pathLst>
            </a:custGeom>
            <a:noFill/>
            <a:ln w="41302" cap="flat">
              <a:solidFill>
                <a:srgbClr val="F2F5F8"/>
              </a:solidFill>
              <a:prstDash val="solid"/>
              <a:miter/>
            </a:ln>
          </p:spPr>
          <p:txBody>
            <a:bodyPr rtlCol="0" anchor="ctr"/>
            <a:lstStyle/>
            <a:p>
              <a:endParaRPr lang="uk-UA"/>
            </a:p>
          </p:txBody>
        </p:sp>
      </p:grpSp>
      <p:sp>
        <p:nvSpPr>
          <p:cNvPr id="1287" name="Rectangle 1286">
            <a:extLst>
              <a:ext uri="{FF2B5EF4-FFF2-40B4-BE49-F238E27FC236}">
                <a16:creationId xmlns:a16="http://schemas.microsoft.com/office/drawing/2014/main" id="{5D920AA9-1D90-4FD2-A9B2-9EE374FE902C}"/>
              </a:ext>
            </a:extLst>
          </p:cNvPr>
          <p:cNvSpPr/>
          <p:nvPr userDrawn="1"/>
        </p:nvSpPr>
        <p:spPr>
          <a:xfrm>
            <a:off x="1168782" y="4842000"/>
            <a:ext cx="7506905" cy="302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grpSp>
        <p:nvGrpSpPr>
          <p:cNvPr id="664" name="Group 663">
            <a:extLst>
              <a:ext uri="{FF2B5EF4-FFF2-40B4-BE49-F238E27FC236}">
                <a16:creationId xmlns:a16="http://schemas.microsoft.com/office/drawing/2014/main" id="{D4B037FE-EF1A-46F3-8AD3-435B6300B980}"/>
              </a:ext>
            </a:extLst>
          </p:cNvPr>
          <p:cNvGrpSpPr/>
          <p:nvPr userDrawn="1"/>
        </p:nvGrpSpPr>
        <p:grpSpPr>
          <a:xfrm>
            <a:off x="1635214" y="1275742"/>
            <a:ext cx="6774379" cy="2902683"/>
            <a:chOff x="1761901" y="1399505"/>
            <a:chExt cx="6490042" cy="2780851"/>
          </a:xfrm>
        </p:grpSpPr>
        <p:sp>
          <p:nvSpPr>
            <p:cNvPr id="665" name="TextBox 664">
              <a:extLst>
                <a:ext uri="{FF2B5EF4-FFF2-40B4-BE49-F238E27FC236}">
                  <a16:creationId xmlns:a16="http://schemas.microsoft.com/office/drawing/2014/main" id="{EE83BE58-17F0-4EF7-8A6F-FCB900E5C603}"/>
                </a:ext>
              </a:extLst>
            </p:cNvPr>
            <p:cNvSpPr txBox="1"/>
            <p:nvPr/>
          </p:nvSpPr>
          <p:spPr>
            <a:xfrm>
              <a:off x="2618728" y="3406652"/>
              <a:ext cx="185823"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Brasil</a:t>
              </a:r>
            </a:p>
          </p:txBody>
        </p:sp>
        <p:sp>
          <p:nvSpPr>
            <p:cNvPr id="666" name="TextBox 665">
              <a:extLst>
                <a:ext uri="{FF2B5EF4-FFF2-40B4-BE49-F238E27FC236}">
                  <a16:creationId xmlns:a16="http://schemas.microsoft.com/office/drawing/2014/main" id="{91814857-6B8B-48BD-A84F-78D30F800B88}"/>
                </a:ext>
              </a:extLst>
            </p:cNvPr>
            <p:cNvSpPr txBox="1"/>
            <p:nvPr/>
          </p:nvSpPr>
          <p:spPr>
            <a:xfrm>
              <a:off x="7477657" y="3786665"/>
              <a:ext cx="287180"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Australia</a:t>
              </a:r>
            </a:p>
          </p:txBody>
        </p:sp>
        <p:sp>
          <p:nvSpPr>
            <p:cNvPr id="667" name="TextBox 666">
              <a:extLst>
                <a:ext uri="{FF2B5EF4-FFF2-40B4-BE49-F238E27FC236}">
                  <a16:creationId xmlns:a16="http://schemas.microsoft.com/office/drawing/2014/main" id="{721A24D1-E1A4-4AAB-BE06-0BDDBF066DD4}"/>
                </a:ext>
              </a:extLst>
            </p:cNvPr>
            <p:cNvSpPr txBox="1"/>
            <p:nvPr/>
          </p:nvSpPr>
          <p:spPr>
            <a:xfrm>
              <a:off x="7841905" y="4099269"/>
              <a:ext cx="410038"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New Zealand</a:t>
              </a:r>
            </a:p>
          </p:txBody>
        </p:sp>
        <p:sp>
          <p:nvSpPr>
            <p:cNvPr id="668" name="TextBox 667">
              <a:extLst>
                <a:ext uri="{FF2B5EF4-FFF2-40B4-BE49-F238E27FC236}">
                  <a16:creationId xmlns:a16="http://schemas.microsoft.com/office/drawing/2014/main" id="{A5E00626-90A6-4A45-AACA-5C1CAE6066A1}"/>
                </a:ext>
              </a:extLst>
            </p:cNvPr>
            <p:cNvSpPr txBox="1"/>
            <p:nvPr/>
          </p:nvSpPr>
          <p:spPr>
            <a:xfrm>
              <a:off x="7135482" y="2621817"/>
              <a:ext cx="365502"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Hong Kong</a:t>
              </a:r>
            </a:p>
          </p:txBody>
        </p:sp>
        <p:sp>
          <p:nvSpPr>
            <p:cNvPr id="669" name="TextBox 668">
              <a:extLst>
                <a:ext uri="{FF2B5EF4-FFF2-40B4-BE49-F238E27FC236}">
                  <a16:creationId xmlns:a16="http://schemas.microsoft.com/office/drawing/2014/main" id="{70E07301-93E9-4589-A77E-2FE44E8935F0}"/>
                </a:ext>
              </a:extLst>
            </p:cNvPr>
            <p:cNvSpPr txBox="1"/>
            <p:nvPr/>
          </p:nvSpPr>
          <p:spPr>
            <a:xfrm>
              <a:off x="6470854" y="2700811"/>
              <a:ext cx="476074"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China (Hainan)</a:t>
              </a:r>
            </a:p>
          </p:txBody>
        </p:sp>
        <p:sp>
          <p:nvSpPr>
            <p:cNvPr id="670" name="TextBox 669">
              <a:extLst>
                <a:ext uri="{FF2B5EF4-FFF2-40B4-BE49-F238E27FC236}">
                  <a16:creationId xmlns:a16="http://schemas.microsoft.com/office/drawing/2014/main" id="{0E535FFF-2554-4EC7-805C-00083D164568}"/>
                </a:ext>
              </a:extLst>
            </p:cNvPr>
            <p:cNvSpPr txBox="1"/>
            <p:nvPr/>
          </p:nvSpPr>
          <p:spPr>
            <a:xfrm>
              <a:off x="6907119" y="3119345"/>
              <a:ext cx="328645"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Singapore</a:t>
              </a:r>
            </a:p>
          </p:txBody>
        </p:sp>
        <p:sp>
          <p:nvSpPr>
            <p:cNvPr id="671" name="TextBox 670">
              <a:extLst>
                <a:ext uri="{FF2B5EF4-FFF2-40B4-BE49-F238E27FC236}">
                  <a16:creationId xmlns:a16="http://schemas.microsoft.com/office/drawing/2014/main" id="{126FE9E3-5ADC-40BB-8D88-FD80613D58EA}"/>
                </a:ext>
              </a:extLst>
            </p:cNvPr>
            <p:cNvSpPr txBox="1"/>
            <p:nvPr/>
          </p:nvSpPr>
          <p:spPr>
            <a:xfrm>
              <a:off x="6996611" y="2952251"/>
              <a:ext cx="261072"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Vietnam</a:t>
              </a:r>
            </a:p>
          </p:txBody>
        </p:sp>
        <p:sp>
          <p:nvSpPr>
            <p:cNvPr id="672" name="TextBox 671">
              <a:extLst>
                <a:ext uri="{FF2B5EF4-FFF2-40B4-BE49-F238E27FC236}">
                  <a16:creationId xmlns:a16="http://schemas.microsoft.com/office/drawing/2014/main" id="{6C41AA1A-AF74-4CE2-9346-7BBC9D08CDE7}"/>
                </a:ext>
              </a:extLst>
            </p:cNvPr>
            <p:cNvSpPr txBox="1"/>
            <p:nvPr/>
          </p:nvSpPr>
          <p:spPr>
            <a:xfrm>
              <a:off x="6130498" y="1956634"/>
              <a:ext cx="373180"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Kazakhstan</a:t>
              </a:r>
            </a:p>
          </p:txBody>
        </p:sp>
        <p:sp>
          <p:nvSpPr>
            <p:cNvPr id="673" name="TextBox 672">
              <a:extLst>
                <a:ext uri="{FF2B5EF4-FFF2-40B4-BE49-F238E27FC236}">
                  <a16:creationId xmlns:a16="http://schemas.microsoft.com/office/drawing/2014/main" id="{BB5DD3C4-E5B2-4D8C-962A-183BDFC483F2}"/>
                </a:ext>
              </a:extLst>
            </p:cNvPr>
            <p:cNvSpPr txBox="1"/>
            <p:nvPr/>
          </p:nvSpPr>
          <p:spPr>
            <a:xfrm>
              <a:off x="6083381" y="2231772"/>
              <a:ext cx="354752"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Uzbekistan</a:t>
              </a:r>
            </a:p>
          </p:txBody>
        </p:sp>
        <p:sp>
          <p:nvSpPr>
            <p:cNvPr id="674" name="TextBox 673">
              <a:extLst>
                <a:ext uri="{FF2B5EF4-FFF2-40B4-BE49-F238E27FC236}">
                  <a16:creationId xmlns:a16="http://schemas.microsoft.com/office/drawing/2014/main" id="{243B78B3-BC1B-403E-AAA2-1ACF236BDA98}"/>
                </a:ext>
              </a:extLst>
            </p:cNvPr>
            <p:cNvSpPr txBox="1"/>
            <p:nvPr/>
          </p:nvSpPr>
          <p:spPr>
            <a:xfrm>
              <a:off x="5651201" y="2600373"/>
              <a:ext cx="410038"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Saudi Arabia</a:t>
              </a:r>
            </a:p>
          </p:txBody>
        </p:sp>
        <p:sp>
          <p:nvSpPr>
            <p:cNvPr id="675" name="TextBox 674">
              <a:extLst>
                <a:ext uri="{FF2B5EF4-FFF2-40B4-BE49-F238E27FC236}">
                  <a16:creationId xmlns:a16="http://schemas.microsoft.com/office/drawing/2014/main" id="{FA33737C-EFC7-4A9B-8D50-4D77C42548DE}"/>
                </a:ext>
              </a:extLst>
            </p:cNvPr>
            <p:cNvSpPr txBox="1"/>
            <p:nvPr/>
          </p:nvSpPr>
          <p:spPr>
            <a:xfrm>
              <a:off x="5199923" y="3801732"/>
              <a:ext cx="400823"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South Africa</a:t>
              </a:r>
            </a:p>
          </p:txBody>
        </p:sp>
        <p:sp>
          <p:nvSpPr>
            <p:cNvPr id="676" name="TextBox 675">
              <a:extLst>
                <a:ext uri="{FF2B5EF4-FFF2-40B4-BE49-F238E27FC236}">
                  <a16:creationId xmlns:a16="http://schemas.microsoft.com/office/drawing/2014/main" id="{EE981AA7-3404-4B7F-806A-C1BB02BE3248}"/>
                </a:ext>
              </a:extLst>
            </p:cNvPr>
            <p:cNvSpPr txBox="1"/>
            <p:nvPr/>
          </p:nvSpPr>
          <p:spPr>
            <a:xfrm>
              <a:off x="7634611" y="2309936"/>
              <a:ext cx="193500"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Japan</a:t>
              </a:r>
            </a:p>
          </p:txBody>
        </p:sp>
        <p:sp>
          <p:nvSpPr>
            <p:cNvPr id="677" name="TextBox 676">
              <a:extLst>
                <a:ext uri="{FF2B5EF4-FFF2-40B4-BE49-F238E27FC236}">
                  <a16:creationId xmlns:a16="http://schemas.microsoft.com/office/drawing/2014/main" id="{C1A112E9-42A8-4A4F-AC6A-EFF0A82777F2}"/>
                </a:ext>
              </a:extLst>
            </p:cNvPr>
            <p:cNvSpPr txBox="1"/>
            <p:nvPr/>
          </p:nvSpPr>
          <p:spPr>
            <a:xfrm>
              <a:off x="3836768" y="2491115"/>
              <a:ext cx="231894"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Austria</a:t>
              </a:r>
            </a:p>
          </p:txBody>
        </p:sp>
        <p:sp>
          <p:nvSpPr>
            <p:cNvPr id="678" name="TextBox 677">
              <a:extLst>
                <a:ext uri="{FF2B5EF4-FFF2-40B4-BE49-F238E27FC236}">
                  <a16:creationId xmlns:a16="http://schemas.microsoft.com/office/drawing/2014/main" id="{3F72C04C-26F4-4F56-B64A-CBB0EC6AC668}"/>
                </a:ext>
              </a:extLst>
            </p:cNvPr>
            <p:cNvSpPr txBox="1"/>
            <p:nvPr/>
          </p:nvSpPr>
          <p:spPr>
            <a:xfrm>
              <a:off x="3207575" y="2489177"/>
              <a:ext cx="433073"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Liechtenstein</a:t>
              </a:r>
            </a:p>
          </p:txBody>
        </p:sp>
        <p:sp>
          <p:nvSpPr>
            <p:cNvPr id="679" name="TextBox 678">
              <a:extLst>
                <a:ext uri="{FF2B5EF4-FFF2-40B4-BE49-F238E27FC236}">
                  <a16:creationId xmlns:a16="http://schemas.microsoft.com/office/drawing/2014/main" id="{9B238516-EF3C-4471-B20E-C958F4736DE4}"/>
                </a:ext>
              </a:extLst>
            </p:cNvPr>
            <p:cNvSpPr txBox="1"/>
            <p:nvPr/>
          </p:nvSpPr>
          <p:spPr>
            <a:xfrm>
              <a:off x="4040388" y="2318910"/>
              <a:ext cx="500645"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Czech Republic</a:t>
              </a:r>
            </a:p>
          </p:txBody>
        </p:sp>
        <p:sp>
          <p:nvSpPr>
            <p:cNvPr id="680" name="TextBox 679">
              <a:extLst>
                <a:ext uri="{FF2B5EF4-FFF2-40B4-BE49-F238E27FC236}">
                  <a16:creationId xmlns:a16="http://schemas.microsoft.com/office/drawing/2014/main" id="{A6411D4D-B987-476E-9D5A-2709D2BD8281}"/>
                </a:ext>
              </a:extLst>
            </p:cNvPr>
            <p:cNvSpPr txBox="1"/>
            <p:nvPr/>
          </p:nvSpPr>
          <p:spPr>
            <a:xfrm>
              <a:off x="4180586" y="2431347"/>
              <a:ext cx="273359"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Hungary</a:t>
              </a:r>
            </a:p>
          </p:txBody>
        </p:sp>
        <p:sp>
          <p:nvSpPr>
            <p:cNvPr id="681" name="TextBox 680">
              <a:extLst>
                <a:ext uri="{FF2B5EF4-FFF2-40B4-BE49-F238E27FC236}">
                  <a16:creationId xmlns:a16="http://schemas.microsoft.com/office/drawing/2014/main" id="{E65985CF-A3BC-414E-911A-D28BF3800FDA}"/>
                </a:ext>
              </a:extLst>
            </p:cNvPr>
            <p:cNvSpPr txBox="1"/>
            <p:nvPr/>
          </p:nvSpPr>
          <p:spPr>
            <a:xfrm>
              <a:off x="3683899" y="2185965"/>
              <a:ext cx="290252"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Germany</a:t>
              </a:r>
            </a:p>
          </p:txBody>
        </p:sp>
        <p:sp>
          <p:nvSpPr>
            <p:cNvPr id="682" name="TextBox 681">
              <a:extLst>
                <a:ext uri="{FF2B5EF4-FFF2-40B4-BE49-F238E27FC236}">
                  <a16:creationId xmlns:a16="http://schemas.microsoft.com/office/drawing/2014/main" id="{C96B16B8-A84D-4D77-B0D8-C0236A37EE4C}"/>
                </a:ext>
              </a:extLst>
            </p:cNvPr>
            <p:cNvSpPr txBox="1"/>
            <p:nvPr/>
          </p:nvSpPr>
          <p:spPr>
            <a:xfrm>
              <a:off x="3154199" y="2574560"/>
              <a:ext cx="373180"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Switzerland</a:t>
              </a:r>
            </a:p>
          </p:txBody>
        </p:sp>
        <p:sp>
          <p:nvSpPr>
            <p:cNvPr id="683" name="TextBox 682">
              <a:extLst>
                <a:ext uri="{FF2B5EF4-FFF2-40B4-BE49-F238E27FC236}">
                  <a16:creationId xmlns:a16="http://schemas.microsoft.com/office/drawing/2014/main" id="{86492F87-6BE0-40FF-A545-84804B177749}"/>
                </a:ext>
              </a:extLst>
            </p:cNvPr>
            <p:cNvSpPr txBox="1"/>
            <p:nvPr/>
          </p:nvSpPr>
          <p:spPr>
            <a:xfrm>
              <a:off x="3088478" y="2264310"/>
              <a:ext cx="265679"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Belgium</a:t>
              </a:r>
            </a:p>
          </p:txBody>
        </p:sp>
        <p:sp>
          <p:nvSpPr>
            <p:cNvPr id="684" name="TextBox 683">
              <a:extLst>
                <a:ext uri="{FF2B5EF4-FFF2-40B4-BE49-F238E27FC236}">
                  <a16:creationId xmlns:a16="http://schemas.microsoft.com/office/drawing/2014/main" id="{FD9971C8-99A2-4CFD-9667-4D61330DD409}"/>
                </a:ext>
              </a:extLst>
            </p:cNvPr>
            <p:cNvSpPr txBox="1"/>
            <p:nvPr/>
          </p:nvSpPr>
          <p:spPr>
            <a:xfrm>
              <a:off x="3084237" y="2155340"/>
              <a:ext cx="388537"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Netherlands</a:t>
              </a:r>
            </a:p>
          </p:txBody>
        </p:sp>
        <p:sp>
          <p:nvSpPr>
            <p:cNvPr id="685" name="TextBox 684">
              <a:extLst>
                <a:ext uri="{FF2B5EF4-FFF2-40B4-BE49-F238E27FC236}">
                  <a16:creationId xmlns:a16="http://schemas.microsoft.com/office/drawing/2014/main" id="{DF2957AB-EA29-4E62-9D1B-9E4B33F1C514}"/>
                </a:ext>
              </a:extLst>
            </p:cNvPr>
            <p:cNvSpPr txBox="1"/>
            <p:nvPr/>
          </p:nvSpPr>
          <p:spPr>
            <a:xfrm>
              <a:off x="3565901" y="2371262"/>
              <a:ext cx="408502" cy="81087"/>
            </a:xfrm>
            <a:prstGeom prst="rect">
              <a:avLst/>
            </a:prstGeom>
            <a:noFill/>
          </p:spPr>
          <p:txBody>
            <a:bodyPr wrap="none" lIns="0" tIns="0" rIns="0" bIns="0" rtlCol="0">
              <a:spAutoFit/>
            </a:bodyPr>
            <a:lstStyle/>
            <a:p>
              <a:r>
                <a:rPr lang="uk-UA" sz="540" b="1" dirty="0">
                  <a:latin typeface="Arial" panose="020B0604020202020204" pitchFamily="34" charset="0"/>
                  <a:ea typeface="Open Sans"/>
                  <a:cs typeface="Arial" panose="020B0604020202020204" pitchFamily="34" charset="0"/>
                  <a:sym typeface="Open Sans"/>
                  <a:rtl val="0"/>
                </a:rPr>
                <a:t>Luxembourg</a:t>
              </a:r>
            </a:p>
          </p:txBody>
        </p:sp>
        <p:sp>
          <p:nvSpPr>
            <p:cNvPr id="686" name="TextBox 685">
              <a:extLst>
                <a:ext uri="{FF2B5EF4-FFF2-40B4-BE49-F238E27FC236}">
                  <a16:creationId xmlns:a16="http://schemas.microsoft.com/office/drawing/2014/main" id="{7465C361-4E1D-45A1-AA90-CDBF1A3307B2}"/>
                </a:ext>
              </a:extLst>
            </p:cNvPr>
            <p:cNvSpPr txBox="1"/>
            <p:nvPr/>
          </p:nvSpPr>
          <p:spPr>
            <a:xfrm>
              <a:off x="2844918" y="1507494"/>
              <a:ext cx="230358" cy="81087"/>
            </a:xfrm>
            <a:prstGeom prst="rect">
              <a:avLst/>
            </a:prstGeom>
            <a:noFill/>
          </p:spPr>
          <p:txBody>
            <a:bodyPr wrap="none" lIns="0" tIns="0" rIns="0" bIns="0" rtlCol="0">
              <a:spAutoFit/>
            </a:bodyPr>
            <a:lstStyle/>
            <a:p>
              <a:r>
                <a:rPr lang="uk-UA" sz="540" b="1" dirty="0">
                  <a:latin typeface="Arial" panose="020B0604020202020204" pitchFamily="34" charset="0"/>
                  <a:ea typeface="Open Sans"/>
                  <a:cs typeface="Arial" panose="020B0604020202020204" pitchFamily="34" charset="0"/>
                  <a:sym typeface="Open Sans"/>
                  <a:rtl val="0"/>
                </a:rPr>
                <a:t>Iceland</a:t>
              </a:r>
            </a:p>
          </p:txBody>
        </p:sp>
        <p:sp>
          <p:nvSpPr>
            <p:cNvPr id="687" name="TextBox 686">
              <a:extLst>
                <a:ext uri="{FF2B5EF4-FFF2-40B4-BE49-F238E27FC236}">
                  <a16:creationId xmlns:a16="http://schemas.microsoft.com/office/drawing/2014/main" id="{78B6F23B-D398-4CB1-A1C9-E0E74FC55FC4}"/>
                </a:ext>
              </a:extLst>
            </p:cNvPr>
            <p:cNvSpPr txBox="1"/>
            <p:nvPr/>
          </p:nvSpPr>
          <p:spPr>
            <a:xfrm>
              <a:off x="3090027" y="1701111"/>
              <a:ext cx="98286" cy="81087"/>
            </a:xfrm>
            <a:prstGeom prst="rect">
              <a:avLst/>
            </a:prstGeom>
            <a:noFill/>
          </p:spPr>
          <p:txBody>
            <a:bodyPr wrap="none" lIns="0" tIns="0" rIns="0" bIns="0" rtlCol="0">
              <a:spAutoFit/>
            </a:bodyPr>
            <a:lstStyle/>
            <a:p>
              <a:r>
                <a:rPr lang="uk-UA" sz="540" b="1" dirty="0">
                  <a:latin typeface="Arial" panose="020B0604020202020204" pitchFamily="34" charset="0"/>
                  <a:ea typeface="Open Sans"/>
                  <a:cs typeface="Arial" panose="020B0604020202020204" pitchFamily="34" charset="0"/>
                  <a:sym typeface="Open Sans"/>
                  <a:rtl val="0"/>
                </a:rPr>
                <a:t>UK</a:t>
              </a:r>
            </a:p>
          </p:txBody>
        </p:sp>
        <p:sp>
          <p:nvSpPr>
            <p:cNvPr id="688" name="TextBox 687">
              <a:extLst>
                <a:ext uri="{FF2B5EF4-FFF2-40B4-BE49-F238E27FC236}">
                  <a16:creationId xmlns:a16="http://schemas.microsoft.com/office/drawing/2014/main" id="{304111B1-B29C-4B2E-B5EE-85848470477F}"/>
                </a:ext>
              </a:extLst>
            </p:cNvPr>
            <p:cNvSpPr txBox="1"/>
            <p:nvPr/>
          </p:nvSpPr>
          <p:spPr>
            <a:xfrm>
              <a:off x="2601369" y="2054801"/>
              <a:ext cx="219608"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Ireland</a:t>
              </a:r>
            </a:p>
          </p:txBody>
        </p:sp>
        <p:sp>
          <p:nvSpPr>
            <p:cNvPr id="689" name="TextBox 688">
              <a:extLst>
                <a:ext uri="{FF2B5EF4-FFF2-40B4-BE49-F238E27FC236}">
                  <a16:creationId xmlns:a16="http://schemas.microsoft.com/office/drawing/2014/main" id="{04C65571-75FC-4C62-BF57-4481430B66AB}"/>
                </a:ext>
              </a:extLst>
            </p:cNvPr>
            <p:cNvSpPr txBox="1"/>
            <p:nvPr/>
          </p:nvSpPr>
          <p:spPr>
            <a:xfrm>
              <a:off x="3307901" y="1879528"/>
              <a:ext cx="287180"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Denmark</a:t>
              </a:r>
            </a:p>
          </p:txBody>
        </p:sp>
        <p:sp>
          <p:nvSpPr>
            <p:cNvPr id="690" name="TextBox 689">
              <a:extLst>
                <a:ext uri="{FF2B5EF4-FFF2-40B4-BE49-F238E27FC236}">
                  <a16:creationId xmlns:a16="http://schemas.microsoft.com/office/drawing/2014/main" id="{F7214161-9956-4BD2-B913-E59B50B65D9D}"/>
                </a:ext>
              </a:extLst>
            </p:cNvPr>
            <p:cNvSpPr txBox="1"/>
            <p:nvPr/>
          </p:nvSpPr>
          <p:spPr>
            <a:xfrm>
              <a:off x="4424402" y="1720300"/>
              <a:ext cx="242643"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Estonia</a:t>
              </a:r>
            </a:p>
          </p:txBody>
        </p:sp>
        <p:sp>
          <p:nvSpPr>
            <p:cNvPr id="691" name="TextBox 690">
              <a:extLst>
                <a:ext uri="{FF2B5EF4-FFF2-40B4-BE49-F238E27FC236}">
                  <a16:creationId xmlns:a16="http://schemas.microsoft.com/office/drawing/2014/main" id="{99045D3D-7B5E-4D88-B237-675E14412975}"/>
                </a:ext>
              </a:extLst>
            </p:cNvPr>
            <p:cNvSpPr txBox="1"/>
            <p:nvPr/>
          </p:nvSpPr>
          <p:spPr>
            <a:xfrm>
              <a:off x="4355634" y="1985814"/>
              <a:ext cx="299466"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Lithuania</a:t>
              </a:r>
            </a:p>
          </p:txBody>
        </p:sp>
        <p:sp>
          <p:nvSpPr>
            <p:cNvPr id="692" name="TextBox 691">
              <a:extLst>
                <a:ext uri="{FF2B5EF4-FFF2-40B4-BE49-F238E27FC236}">
                  <a16:creationId xmlns:a16="http://schemas.microsoft.com/office/drawing/2014/main" id="{2C26033E-D671-4C03-A47D-14534B13B125}"/>
                </a:ext>
              </a:extLst>
            </p:cNvPr>
            <p:cNvSpPr txBox="1"/>
            <p:nvPr/>
          </p:nvSpPr>
          <p:spPr>
            <a:xfrm>
              <a:off x="4050486" y="2108666"/>
              <a:ext cx="224215"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Poland</a:t>
              </a:r>
            </a:p>
          </p:txBody>
        </p:sp>
        <p:sp>
          <p:nvSpPr>
            <p:cNvPr id="693" name="TextBox 692">
              <a:extLst>
                <a:ext uri="{FF2B5EF4-FFF2-40B4-BE49-F238E27FC236}">
                  <a16:creationId xmlns:a16="http://schemas.microsoft.com/office/drawing/2014/main" id="{BE2E545B-334B-4E6C-A92D-0572371E2077}"/>
                </a:ext>
              </a:extLst>
            </p:cNvPr>
            <p:cNvSpPr txBox="1"/>
            <p:nvPr/>
          </p:nvSpPr>
          <p:spPr>
            <a:xfrm>
              <a:off x="3969579" y="1876052"/>
              <a:ext cx="193500"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Latvia</a:t>
              </a:r>
            </a:p>
          </p:txBody>
        </p:sp>
        <p:sp>
          <p:nvSpPr>
            <p:cNvPr id="694" name="TextBox 693">
              <a:extLst>
                <a:ext uri="{FF2B5EF4-FFF2-40B4-BE49-F238E27FC236}">
                  <a16:creationId xmlns:a16="http://schemas.microsoft.com/office/drawing/2014/main" id="{8CA71CA5-24C3-4B3F-A260-ED50F8639FBA}"/>
                </a:ext>
              </a:extLst>
            </p:cNvPr>
            <p:cNvSpPr txBox="1"/>
            <p:nvPr/>
          </p:nvSpPr>
          <p:spPr>
            <a:xfrm>
              <a:off x="4437872" y="1399505"/>
              <a:ext cx="239572"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Finland</a:t>
              </a:r>
            </a:p>
          </p:txBody>
        </p:sp>
        <p:sp>
          <p:nvSpPr>
            <p:cNvPr id="695" name="TextBox 694">
              <a:extLst>
                <a:ext uri="{FF2B5EF4-FFF2-40B4-BE49-F238E27FC236}">
                  <a16:creationId xmlns:a16="http://schemas.microsoft.com/office/drawing/2014/main" id="{A3D95377-DA50-43EF-BB14-640A077E81DB}"/>
                </a:ext>
              </a:extLst>
            </p:cNvPr>
            <p:cNvSpPr txBox="1"/>
            <p:nvPr/>
          </p:nvSpPr>
          <p:spPr>
            <a:xfrm>
              <a:off x="3926150" y="1557269"/>
              <a:ext cx="253394"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Sweden</a:t>
              </a:r>
            </a:p>
          </p:txBody>
        </p:sp>
        <p:sp>
          <p:nvSpPr>
            <p:cNvPr id="696" name="TextBox 695">
              <a:extLst>
                <a:ext uri="{FF2B5EF4-FFF2-40B4-BE49-F238E27FC236}">
                  <a16:creationId xmlns:a16="http://schemas.microsoft.com/office/drawing/2014/main" id="{3FC0A715-6BFE-4658-B999-89CCA9775D9C}"/>
                </a:ext>
              </a:extLst>
            </p:cNvPr>
            <p:cNvSpPr txBox="1"/>
            <p:nvPr/>
          </p:nvSpPr>
          <p:spPr>
            <a:xfrm>
              <a:off x="3371461" y="1450659"/>
              <a:ext cx="242644" cy="81087"/>
            </a:xfrm>
            <a:prstGeom prst="rect">
              <a:avLst/>
            </a:prstGeom>
            <a:noFill/>
          </p:spPr>
          <p:txBody>
            <a:bodyPr wrap="none" lIns="0" tIns="0" rIns="0" bIns="0" rtlCol="0">
              <a:spAutoFit/>
            </a:bodyPr>
            <a:lstStyle/>
            <a:p>
              <a:pPr algn="r"/>
              <a:r>
                <a:rPr lang="uk-UA" sz="540" b="1" dirty="0">
                  <a:latin typeface="Arial" panose="020B0604020202020204" pitchFamily="34" charset="0"/>
                  <a:ea typeface="Open Sans"/>
                  <a:cs typeface="Arial" panose="020B0604020202020204" pitchFamily="34" charset="0"/>
                  <a:sym typeface="Open Sans"/>
                  <a:rtl val="0"/>
                </a:rPr>
                <a:t>Norway</a:t>
              </a:r>
            </a:p>
          </p:txBody>
        </p:sp>
        <p:sp>
          <p:nvSpPr>
            <p:cNvPr id="697" name="TextBox 696">
              <a:extLst>
                <a:ext uri="{FF2B5EF4-FFF2-40B4-BE49-F238E27FC236}">
                  <a16:creationId xmlns:a16="http://schemas.microsoft.com/office/drawing/2014/main" id="{1F23FF4E-B99C-4D28-A97A-7C75F1E7182A}"/>
                </a:ext>
              </a:extLst>
            </p:cNvPr>
            <p:cNvSpPr txBox="1"/>
            <p:nvPr/>
          </p:nvSpPr>
          <p:spPr>
            <a:xfrm>
              <a:off x="3302132" y="2683847"/>
              <a:ext cx="219609" cy="81087"/>
            </a:xfrm>
            <a:prstGeom prst="rect">
              <a:avLst/>
            </a:prstGeom>
            <a:noFill/>
          </p:spPr>
          <p:txBody>
            <a:bodyPr wrap="none" lIns="0" tIns="0" rIns="0" bIns="0" rtlCol="0">
              <a:spAutoFit/>
            </a:bodyPr>
            <a:lstStyle/>
            <a:p>
              <a:r>
                <a:rPr lang="uk-UA" sz="540" b="1" dirty="0">
                  <a:latin typeface="Arial" panose="020B0604020202020204" pitchFamily="34" charset="0"/>
                  <a:ea typeface="Open Sans"/>
                  <a:cs typeface="Arial" panose="020B0604020202020204" pitchFamily="34" charset="0"/>
                  <a:sym typeface="Open Sans"/>
                  <a:rtl val="0"/>
                </a:rPr>
                <a:t>France</a:t>
              </a:r>
            </a:p>
          </p:txBody>
        </p:sp>
        <p:sp>
          <p:nvSpPr>
            <p:cNvPr id="698" name="TextBox 697">
              <a:extLst>
                <a:ext uri="{FF2B5EF4-FFF2-40B4-BE49-F238E27FC236}">
                  <a16:creationId xmlns:a16="http://schemas.microsoft.com/office/drawing/2014/main" id="{561DB676-96E4-45D4-994B-13196732C66C}"/>
                </a:ext>
              </a:extLst>
            </p:cNvPr>
            <p:cNvSpPr txBox="1"/>
            <p:nvPr/>
          </p:nvSpPr>
          <p:spPr>
            <a:xfrm>
              <a:off x="3065785" y="2885670"/>
              <a:ext cx="182751" cy="81087"/>
            </a:xfrm>
            <a:prstGeom prst="rect">
              <a:avLst/>
            </a:prstGeom>
            <a:noFill/>
          </p:spPr>
          <p:txBody>
            <a:bodyPr wrap="none" lIns="0" tIns="0" rIns="0" bIns="0" rtlCol="0">
              <a:spAutoFit/>
            </a:bodyPr>
            <a:lstStyle/>
            <a:p>
              <a:r>
                <a:rPr lang="uk-UA" sz="540" b="1" dirty="0">
                  <a:latin typeface="Arial" panose="020B0604020202020204" pitchFamily="34" charset="0"/>
                  <a:ea typeface="Open Sans"/>
                  <a:cs typeface="Arial" panose="020B0604020202020204" pitchFamily="34" charset="0"/>
                  <a:sym typeface="Open Sans"/>
                  <a:rtl val="0"/>
                </a:rPr>
                <a:t>Spain</a:t>
              </a:r>
            </a:p>
          </p:txBody>
        </p:sp>
        <p:sp>
          <p:nvSpPr>
            <p:cNvPr id="699" name="TextBox 698">
              <a:extLst>
                <a:ext uri="{FF2B5EF4-FFF2-40B4-BE49-F238E27FC236}">
                  <a16:creationId xmlns:a16="http://schemas.microsoft.com/office/drawing/2014/main" id="{F6884356-1764-4D06-9878-785BC536B06B}"/>
                </a:ext>
              </a:extLst>
            </p:cNvPr>
            <p:cNvSpPr txBox="1"/>
            <p:nvPr/>
          </p:nvSpPr>
          <p:spPr>
            <a:xfrm>
              <a:off x="4357813" y="2708134"/>
              <a:ext cx="268752"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Bulgaria</a:t>
              </a:r>
            </a:p>
          </p:txBody>
        </p:sp>
        <p:sp>
          <p:nvSpPr>
            <p:cNvPr id="700" name="TextBox 699">
              <a:extLst>
                <a:ext uri="{FF2B5EF4-FFF2-40B4-BE49-F238E27FC236}">
                  <a16:creationId xmlns:a16="http://schemas.microsoft.com/office/drawing/2014/main" id="{18711B8B-DCE2-4E0F-933A-D22F37397DEE}"/>
                </a:ext>
              </a:extLst>
            </p:cNvPr>
            <p:cNvSpPr txBox="1"/>
            <p:nvPr/>
          </p:nvSpPr>
          <p:spPr>
            <a:xfrm>
              <a:off x="4282609" y="2572778"/>
              <a:ext cx="284109"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Romania</a:t>
              </a:r>
            </a:p>
          </p:txBody>
        </p:sp>
        <p:sp>
          <p:nvSpPr>
            <p:cNvPr id="701" name="TextBox 700">
              <a:extLst>
                <a:ext uri="{FF2B5EF4-FFF2-40B4-BE49-F238E27FC236}">
                  <a16:creationId xmlns:a16="http://schemas.microsoft.com/office/drawing/2014/main" id="{40ED19B5-8B66-4BB4-B320-AB9A762CB797}"/>
                </a:ext>
              </a:extLst>
            </p:cNvPr>
            <p:cNvSpPr txBox="1"/>
            <p:nvPr/>
          </p:nvSpPr>
          <p:spPr>
            <a:xfrm>
              <a:off x="4704546" y="2236314"/>
              <a:ext cx="245715"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Ukraine</a:t>
              </a:r>
            </a:p>
          </p:txBody>
        </p:sp>
        <p:sp>
          <p:nvSpPr>
            <p:cNvPr id="702" name="TextBox 701">
              <a:extLst>
                <a:ext uri="{FF2B5EF4-FFF2-40B4-BE49-F238E27FC236}">
                  <a16:creationId xmlns:a16="http://schemas.microsoft.com/office/drawing/2014/main" id="{8ADBF9BD-8BDD-4FAE-A6FE-CB05C3A93ED9}"/>
                </a:ext>
              </a:extLst>
            </p:cNvPr>
            <p:cNvSpPr txBox="1"/>
            <p:nvPr/>
          </p:nvSpPr>
          <p:spPr>
            <a:xfrm>
              <a:off x="4634694" y="2811865"/>
              <a:ext cx="219609"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Turkey</a:t>
              </a:r>
            </a:p>
          </p:txBody>
        </p:sp>
        <p:sp>
          <p:nvSpPr>
            <p:cNvPr id="703" name="TextBox 702">
              <a:extLst>
                <a:ext uri="{FF2B5EF4-FFF2-40B4-BE49-F238E27FC236}">
                  <a16:creationId xmlns:a16="http://schemas.microsoft.com/office/drawing/2014/main" id="{7F03F9A5-A404-4A21-93AC-A976D3420477}"/>
                </a:ext>
              </a:extLst>
            </p:cNvPr>
            <p:cNvSpPr txBox="1"/>
            <p:nvPr/>
          </p:nvSpPr>
          <p:spPr>
            <a:xfrm>
              <a:off x="4734975" y="3115911"/>
              <a:ext cx="231894"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Cyprus</a:t>
              </a:r>
            </a:p>
          </p:txBody>
        </p:sp>
        <p:sp>
          <p:nvSpPr>
            <p:cNvPr id="704" name="TextBox 703">
              <a:extLst>
                <a:ext uri="{FF2B5EF4-FFF2-40B4-BE49-F238E27FC236}">
                  <a16:creationId xmlns:a16="http://schemas.microsoft.com/office/drawing/2014/main" id="{F51E62E5-01C0-4C3F-A82B-03343FCA5003}"/>
                </a:ext>
              </a:extLst>
            </p:cNvPr>
            <p:cNvSpPr txBox="1"/>
            <p:nvPr/>
          </p:nvSpPr>
          <p:spPr>
            <a:xfrm>
              <a:off x="3857187" y="2685232"/>
              <a:ext cx="133608"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Italy</a:t>
              </a:r>
            </a:p>
          </p:txBody>
        </p:sp>
        <p:sp>
          <p:nvSpPr>
            <p:cNvPr id="705" name="TextBox 704">
              <a:extLst>
                <a:ext uri="{FF2B5EF4-FFF2-40B4-BE49-F238E27FC236}">
                  <a16:creationId xmlns:a16="http://schemas.microsoft.com/office/drawing/2014/main" id="{BD5741CF-51B7-44C6-8138-FF656171461C}"/>
                </a:ext>
              </a:extLst>
            </p:cNvPr>
            <p:cNvSpPr txBox="1"/>
            <p:nvPr/>
          </p:nvSpPr>
          <p:spPr>
            <a:xfrm>
              <a:off x="5152357" y="2682916"/>
              <a:ext cx="253394"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Georgia</a:t>
              </a:r>
            </a:p>
          </p:txBody>
        </p:sp>
        <p:sp>
          <p:nvSpPr>
            <p:cNvPr id="706" name="TextBox 705">
              <a:extLst>
                <a:ext uri="{FF2B5EF4-FFF2-40B4-BE49-F238E27FC236}">
                  <a16:creationId xmlns:a16="http://schemas.microsoft.com/office/drawing/2014/main" id="{CC7C7CCF-D2E0-4F35-9A2D-270CD5309F96}"/>
                </a:ext>
              </a:extLst>
            </p:cNvPr>
            <p:cNvSpPr txBox="1"/>
            <p:nvPr/>
          </p:nvSpPr>
          <p:spPr>
            <a:xfrm>
              <a:off x="4807633" y="3294749"/>
              <a:ext cx="173537" cy="81087"/>
            </a:xfrm>
            <a:prstGeom prst="rect">
              <a:avLst/>
            </a:prstGeom>
            <a:noFill/>
          </p:spPr>
          <p:txBody>
            <a:bodyPr wrap="none" lIns="0" tIns="0" rIns="0" bIns="0" rtlCol="0">
              <a:spAutoFit/>
            </a:bodyPr>
            <a:lstStyle/>
            <a:p>
              <a:pPr algn="l"/>
              <a:r>
                <a:rPr lang="uk-UA" sz="540" b="1" dirty="0">
                  <a:latin typeface="Arial" panose="020B0604020202020204" pitchFamily="34" charset="0"/>
                  <a:ea typeface="Open Sans"/>
                  <a:cs typeface="Arial" panose="020B0604020202020204" pitchFamily="34" charset="0"/>
                  <a:sym typeface="Open Sans"/>
                  <a:rtl val="0"/>
                </a:rPr>
                <a:t>Israel</a:t>
              </a:r>
            </a:p>
          </p:txBody>
        </p:sp>
        <p:sp>
          <p:nvSpPr>
            <p:cNvPr id="707" name="TextBox 706">
              <a:extLst>
                <a:ext uri="{FF2B5EF4-FFF2-40B4-BE49-F238E27FC236}">
                  <a16:creationId xmlns:a16="http://schemas.microsoft.com/office/drawing/2014/main" id="{310AA7F9-0F2F-4E79-B681-00131E8262D0}"/>
                </a:ext>
              </a:extLst>
            </p:cNvPr>
            <p:cNvSpPr txBox="1"/>
            <p:nvPr/>
          </p:nvSpPr>
          <p:spPr>
            <a:xfrm>
              <a:off x="1761901" y="1824659"/>
              <a:ext cx="242643" cy="81087"/>
            </a:xfrm>
            <a:prstGeom prst="rect">
              <a:avLst/>
            </a:prstGeom>
            <a:noFill/>
          </p:spPr>
          <p:txBody>
            <a:bodyPr wrap="none" lIns="0" tIns="0" rIns="0" bIns="0" rtlCol="0">
              <a:spAutoFit/>
            </a:bodyPr>
            <a:lstStyle/>
            <a:p>
              <a:r>
                <a:rPr lang="uk-UA" sz="540" b="1" dirty="0">
                  <a:latin typeface="Arial" panose="020B0604020202020204" pitchFamily="34" charset="0"/>
                  <a:ea typeface="Open Sans"/>
                  <a:cs typeface="Arial" panose="020B0604020202020204" pitchFamily="34" charset="0"/>
                  <a:sym typeface="Open Sans"/>
                  <a:rtl val="0"/>
                </a:rPr>
                <a:t>Canada</a:t>
              </a:r>
            </a:p>
          </p:txBody>
        </p:sp>
        <p:sp>
          <p:nvSpPr>
            <p:cNvPr id="708" name="TextBox 707">
              <a:extLst>
                <a:ext uri="{FF2B5EF4-FFF2-40B4-BE49-F238E27FC236}">
                  <a16:creationId xmlns:a16="http://schemas.microsoft.com/office/drawing/2014/main" id="{764F4812-D401-46B0-A91D-57E237594B28}"/>
                </a:ext>
              </a:extLst>
            </p:cNvPr>
            <p:cNvSpPr txBox="1"/>
            <p:nvPr/>
          </p:nvSpPr>
          <p:spPr>
            <a:xfrm>
              <a:off x="1898892" y="2298411"/>
              <a:ext cx="142823" cy="81087"/>
            </a:xfrm>
            <a:prstGeom prst="rect">
              <a:avLst/>
            </a:prstGeom>
            <a:noFill/>
          </p:spPr>
          <p:txBody>
            <a:bodyPr wrap="none" lIns="0" tIns="0" rIns="0" bIns="0" rtlCol="0">
              <a:spAutoFit/>
            </a:bodyPr>
            <a:lstStyle/>
            <a:p>
              <a:r>
                <a:rPr lang="uk-UA" sz="540" b="1" dirty="0">
                  <a:latin typeface="Arial" panose="020B0604020202020204" pitchFamily="34" charset="0"/>
                  <a:ea typeface="Open Sans"/>
                  <a:cs typeface="Arial" panose="020B0604020202020204" pitchFamily="34" charset="0"/>
                  <a:sym typeface="Open Sans"/>
                  <a:rtl val="0"/>
                </a:rPr>
                <a:t>USA</a:t>
              </a:r>
            </a:p>
          </p:txBody>
        </p:sp>
      </p:grpSp>
      <p:sp>
        <p:nvSpPr>
          <p:cNvPr id="710" name="Freeform: Shape 709">
            <a:extLst>
              <a:ext uri="{FF2B5EF4-FFF2-40B4-BE49-F238E27FC236}">
                <a16:creationId xmlns:a16="http://schemas.microsoft.com/office/drawing/2014/main" id="{4A1BA1A5-40AA-4C78-8950-A9F8E005696E}"/>
              </a:ext>
            </a:extLst>
          </p:cNvPr>
          <p:cNvSpPr/>
          <p:nvPr/>
        </p:nvSpPr>
        <p:spPr>
          <a:xfrm>
            <a:off x="8469711" y="4136787"/>
            <a:ext cx="4743"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tlCol="0" anchor="ctr"/>
          <a:lstStyle/>
          <a:p>
            <a:endParaRPr lang="uk-UA" dirty="0"/>
          </a:p>
        </p:txBody>
      </p:sp>
      <p:sp>
        <p:nvSpPr>
          <p:cNvPr id="711" name="Freeform: Shape 710">
            <a:extLst>
              <a:ext uri="{FF2B5EF4-FFF2-40B4-BE49-F238E27FC236}">
                <a16:creationId xmlns:a16="http://schemas.microsoft.com/office/drawing/2014/main" id="{2A343256-9D09-42DA-AAA5-40525F86E3AF}"/>
              </a:ext>
            </a:extLst>
          </p:cNvPr>
          <p:cNvSpPr/>
          <p:nvPr/>
        </p:nvSpPr>
        <p:spPr>
          <a:xfrm>
            <a:off x="7194161" y="2595910"/>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12" name="Freeform: Shape 711">
            <a:extLst>
              <a:ext uri="{FF2B5EF4-FFF2-40B4-BE49-F238E27FC236}">
                <a16:creationId xmlns:a16="http://schemas.microsoft.com/office/drawing/2014/main" id="{F3D6995D-127C-46B9-BCFC-1E612629D5E6}"/>
              </a:ext>
            </a:extLst>
          </p:cNvPr>
          <p:cNvSpPr/>
          <p:nvPr/>
        </p:nvSpPr>
        <p:spPr>
          <a:xfrm>
            <a:off x="7097802" y="2679386"/>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13" name="Freeform: Shape 712">
            <a:extLst>
              <a:ext uri="{FF2B5EF4-FFF2-40B4-BE49-F238E27FC236}">
                <a16:creationId xmlns:a16="http://schemas.microsoft.com/office/drawing/2014/main" id="{1B47F693-1157-4203-B713-98239017FC0A}"/>
              </a:ext>
            </a:extLst>
          </p:cNvPr>
          <p:cNvSpPr/>
          <p:nvPr/>
        </p:nvSpPr>
        <p:spPr>
          <a:xfrm>
            <a:off x="6960738" y="3119838"/>
            <a:ext cx="4312" cy="153441"/>
          </a:xfrm>
          <a:custGeom>
            <a:avLst/>
            <a:gdLst>
              <a:gd name="connsiteX0" fmla="*/ 0 w 4131"/>
              <a:gd name="connsiteY0" fmla="*/ 147001 h 147001"/>
              <a:gd name="connsiteX1" fmla="*/ 0 w 4131"/>
              <a:gd name="connsiteY1" fmla="*/ 0 h 147001"/>
            </a:gdLst>
            <a:ahLst/>
            <a:cxnLst>
              <a:cxn ang="0">
                <a:pos x="connsiteX0" y="connsiteY0"/>
              </a:cxn>
              <a:cxn ang="0">
                <a:pos x="connsiteX1" y="connsiteY1"/>
              </a:cxn>
            </a:cxnLst>
            <a:rect l="l" t="t" r="r" b="b"/>
            <a:pathLst>
              <a:path w="4131" h="147001">
                <a:moveTo>
                  <a:pt x="0" y="147001"/>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14" name="Freeform: Shape 713">
            <a:extLst>
              <a:ext uri="{FF2B5EF4-FFF2-40B4-BE49-F238E27FC236}">
                <a16:creationId xmlns:a16="http://schemas.microsoft.com/office/drawing/2014/main" id="{1B462A48-8829-41E4-ACD9-5A7E7BC1183D}"/>
              </a:ext>
            </a:extLst>
          </p:cNvPr>
          <p:cNvSpPr/>
          <p:nvPr/>
        </p:nvSpPr>
        <p:spPr>
          <a:xfrm>
            <a:off x="7047382" y="2940876"/>
            <a:ext cx="4312" cy="108676"/>
          </a:xfrm>
          <a:custGeom>
            <a:avLst/>
            <a:gdLst>
              <a:gd name="connsiteX0" fmla="*/ 0 w 4131"/>
              <a:gd name="connsiteY0" fmla="*/ 104116 h 104115"/>
              <a:gd name="connsiteX1" fmla="*/ 0 w 4131"/>
              <a:gd name="connsiteY1" fmla="*/ 0 h 104115"/>
            </a:gdLst>
            <a:ahLst/>
            <a:cxnLst>
              <a:cxn ang="0">
                <a:pos x="connsiteX0" y="connsiteY0"/>
              </a:cxn>
              <a:cxn ang="0">
                <a:pos x="connsiteX1" y="connsiteY1"/>
              </a:cxn>
            </a:cxnLst>
            <a:rect l="l" t="t" r="r" b="b"/>
            <a:pathLst>
              <a:path w="4131" h="104115">
                <a:moveTo>
                  <a:pt x="0" y="104116"/>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15" name="Freeform: Shape 714">
            <a:extLst>
              <a:ext uri="{FF2B5EF4-FFF2-40B4-BE49-F238E27FC236}">
                <a16:creationId xmlns:a16="http://schemas.microsoft.com/office/drawing/2014/main" id="{4EDA11DB-C3FF-43BA-9F54-069A1BA92091}"/>
              </a:ext>
            </a:extLst>
          </p:cNvPr>
          <p:cNvSpPr/>
          <p:nvPr/>
        </p:nvSpPr>
        <p:spPr>
          <a:xfrm>
            <a:off x="6147260" y="1898352"/>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16" name="Freeform: Shape 715">
            <a:extLst>
              <a:ext uri="{FF2B5EF4-FFF2-40B4-BE49-F238E27FC236}">
                <a16:creationId xmlns:a16="http://schemas.microsoft.com/office/drawing/2014/main" id="{97C840CD-0FAD-44FE-8555-4550C66EC36A}"/>
              </a:ext>
            </a:extLst>
          </p:cNvPr>
          <p:cNvSpPr/>
          <p:nvPr/>
        </p:nvSpPr>
        <p:spPr>
          <a:xfrm>
            <a:off x="6097730" y="2191042"/>
            <a:ext cx="4312" cy="130282"/>
          </a:xfrm>
          <a:custGeom>
            <a:avLst/>
            <a:gdLst>
              <a:gd name="connsiteX0" fmla="*/ 0 w 4131"/>
              <a:gd name="connsiteY0" fmla="*/ 124815 h 124814"/>
              <a:gd name="connsiteX1" fmla="*/ 0 w 4131"/>
              <a:gd name="connsiteY1" fmla="*/ 0 h 124814"/>
            </a:gdLst>
            <a:ahLst/>
            <a:cxnLst>
              <a:cxn ang="0">
                <a:pos x="connsiteX0" y="connsiteY0"/>
              </a:cxn>
              <a:cxn ang="0">
                <a:pos x="connsiteX1" y="connsiteY1"/>
              </a:cxn>
            </a:cxnLst>
            <a:rect l="l" t="t" r="r" b="b"/>
            <a:pathLst>
              <a:path w="4131" h="124814">
                <a:moveTo>
                  <a:pt x="0" y="124815"/>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17" name="Freeform: Shape 716">
            <a:extLst>
              <a:ext uri="{FF2B5EF4-FFF2-40B4-BE49-F238E27FC236}">
                <a16:creationId xmlns:a16="http://schemas.microsoft.com/office/drawing/2014/main" id="{D1993F6E-4106-4A13-B983-5E3330163F82}"/>
              </a:ext>
            </a:extLst>
          </p:cNvPr>
          <p:cNvSpPr/>
          <p:nvPr/>
        </p:nvSpPr>
        <p:spPr>
          <a:xfrm>
            <a:off x="5646354" y="2573659"/>
            <a:ext cx="4312" cy="200448"/>
          </a:xfrm>
          <a:custGeom>
            <a:avLst/>
            <a:gdLst>
              <a:gd name="connsiteX0" fmla="*/ 0 w 4131"/>
              <a:gd name="connsiteY0" fmla="*/ 192036 h 192035"/>
              <a:gd name="connsiteX1" fmla="*/ 0 w 4131"/>
              <a:gd name="connsiteY1" fmla="*/ 0 h 192035"/>
            </a:gdLst>
            <a:ahLst/>
            <a:cxnLst>
              <a:cxn ang="0">
                <a:pos x="connsiteX0" y="connsiteY0"/>
              </a:cxn>
              <a:cxn ang="0">
                <a:pos x="connsiteX1" y="connsiteY1"/>
              </a:cxn>
            </a:cxnLst>
            <a:rect l="l" t="t" r="r" b="b"/>
            <a:pathLst>
              <a:path w="4131" h="192035">
                <a:moveTo>
                  <a:pt x="0" y="192036"/>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18" name="Freeform: Shape 717">
            <a:extLst>
              <a:ext uri="{FF2B5EF4-FFF2-40B4-BE49-F238E27FC236}">
                <a16:creationId xmlns:a16="http://schemas.microsoft.com/office/drawing/2014/main" id="{923B5EEF-3487-4B7C-B4AC-212CE64E4969}"/>
              </a:ext>
            </a:extLst>
          </p:cNvPr>
          <p:cNvSpPr/>
          <p:nvPr/>
        </p:nvSpPr>
        <p:spPr>
          <a:xfrm>
            <a:off x="5174643" y="3828190"/>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19" name="Freeform: Shape 718">
            <a:extLst>
              <a:ext uri="{FF2B5EF4-FFF2-40B4-BE49-F238E27FC236}">
                <a16:creationId xmlns:a16="http://schemas.microsoft.com/office/drawing/2014/main" id="{62504F23-8870-4771-AB26-79CF59CB27DD}"/>
              </a:ext>
            </a:extLst>
          </p:cNvPr>
          <p:cNvSpPr/>
          <p:nvPr/>
        </p:nvSpPr>
        <p:spPr>
          <a:xfrm>
            <a:off x="7708071" y="2274065"/>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20" name="Freeform: Shape 719">
            <a:extLst>
              <a:ext uri="{FF2B5EF4-FFF2-40B4-BE49-F238E27FC236}">
                <a16:creationId xmlns:a16="http://schemas.microsoft.com/office/drawing/2014/main" id="{1A769769-9DFF-406A-AB5B-9FBC25294521}"/>
              </a:ext>
            </a:extLst>
          </p:cNvPr>
          <p:cNvSpPr/>
          <p:nvPr/>
        </p:nvSpPr>
        <p:spPr>
          <a:xfrm>
            <a:off x="3750113" y="2460539"/>
            <a:ext cx="4312" cy="112732"/>
          </a:xfrm>
          <a:custGeom>
            <a:avLst/>
            <a:gdLst>
              <a:gd name="connsiteX0" fmla="*/ 0 w 4131"/>
              <a:gd name="connsiteY0" fmla="*/ 125930 h 125930"/>
              <a:gd name="connsiteX1" fmla="*/ 0 w 4131"/>
              <a:gd name="connsiteY1" fmla="*/ 0 h 125930"/>
            </a:gdLst>
            <a:ahLst/>
            <a:cxnLst>
              <a:cxn ang="0">
                <a:pos x="connsiteX0" y="connsiteY0"/>
              </a:cxn>
              <a:cxn ang="0">
                <a:pos x="connsiteX1" y="connsiteY1"/>
              </a:cxn>
            </a:cxnLst>
            <a:rect l="l" t="t" r="r" b="b"/>
            <a:pathLst>
              <a:path w="4131" h="125930">
                <a:moveTo>
                  <a:pt x="0" y="125930"/>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21" name="Freeform: Shape 720">
            <a:extLst>
              <a:ext uri="{FF2B5EF4-FFF2-40B4-BE49-F238E27FC236}">
                <a16:creationId xmlns:a16="http://schemas.microsoft.com/office/drawing/2014/main" id="{B09DC967-C0D2-4106-8441-A4B99710FE3F}"/>
              </a:ext>
            </a:extLst>
          </p:cNvPr>
          <p:cNvSpPr/>
          <p:nvPr/>
        </p:nvSpPr>
        <p:spPr>
          <a:xfrm>
            <a:off x="3639241" y="2463348"/>
            <a:ext cx="4312" cy="112773"/>
          </a:xfrm>
          <a:custGeom>
            <a:avLst/>
            <a:gdLst>
              <a:gd name="connsiteX0" fmla="*/ 0 w 4131"/>
              <a:gd name="connsiteY0" fmla="*/ 108041 h 108040"/>
              <a:gd name="connsiteX1" fmla="*/ 0 w 4131"/>
              <a:gd name="connsiteY1" fmla="*/ 0 h 108040"/>
            </a:gdLst>
            <a:ahLst/>
            <a:cxnLst>
              <a:cxn ang="0">
                <a:pos x="connsiteX0" y="connsiteY0"/>
              </a:cxn>
              <a:cxn ang="0">
                <a:pos x="connsiteX1" y="connsiteY1"/>
              </a:cxn>
            </a:cxnLst>
            <a:rect l="l" t="t" r="r" b="b"/>
            <a:pathLst>
              <a:path w="4131" h="108040">
                <a:moveTo>
                  <a:pt x="0" y="108041"/>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22" name="Freeform: Shape 721">
            <a:extLst>
              <a:ext uri="{FF2B5EF4-FFF2-40B4-BE49-F238E27FC236}">
                <a16:creationId xmlns:a16="http://schemas.microsoft.com/office/drawing/2014/main" id="{0579BAFF-7DD9-4475-9D5F-C80323B7813B}"/>
              </a:ext>
            </a:extLst>
          </p:cNvPr>
          <p:cNvSpPr/>
          <p:nvPr/>
        </p:nvSpPr>
        <p:spPr>
          <a:xfrm>
            <a:off x="3968244" y="2278999"/>
            <a:ext cx="4312" cy="131490"/>
          </a:xfrm>
          <a:custGeom>
            <a:avLst/>
            <a:gdLst>
              <a:gd name="connsiteX0" fmla="*/ 0 w 4131"/>
              <a:gd name="connsiteY0" fmla="*/ 125972 h 125971"/>
              <a:gd name="connsiteX1" fmla="*/ 0 w 4131"/>
              <a:gd name="connsiteY1" fmla="*/ 0 h 125971"/>
            </a:gdLst>
            <a:ahLst/>
            <a:cxnLst>
              <a:cxn ang="0">
                <a:pos x="connsiteX0" y="connsiteY0"/>
              </a:cxn>
              <a:cxn ang="0">
                <a:pos x="connsiteX1" y="connsiteY1"/>
              </a:cxn>
            </a:cxnLst>
            <a:rect l="l" t="t" r="r" b="b"/>
            <a:pathLst>
              <a:path w="4131" h="125971">
                <a:moveTo>
                  <a:pt x="0" y="125972"/>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23" name="Freeform: Shape 722">
            <a:extLst>
              <a:ext uri="{FF2B5EF4-FFF2-40B4-BE49-F238E27FC236}">
                <a16:creationId xmlns:a16="http://schemas.microsoft.com/office/drawing/2014/main" id="{E35881D0-339A-46FA-A7B9-C1F239BE0FD6}"/>
              </a:ext>
            </a:extLst>
          </p:cNvPr>
          <p:cNvSpPr/>
          <p:nvPr/>
        </p:nvSpPr>
        <p:spPr>
          <a:xfrm>
            <a:off x="4113489" y="2398939"/>
            <a:ext cx="4312" cy="151285"/>
          </a:xfrm>
          <a:custGeom>
            <a:avLst/>
            <a:gdLst>
              <a:gd name="connsiteX0" fmla="*/ 0 w 4131"/>
              <a:gd name="connsiteY0" fmla="*/ 144936 h 144935"/>
              <a:gd name="connsiteX1" fmla="*/ 0 w 4131"/>
              <a:gd name="connsiteY1" fmla="*/ 0 h 144935"/>
            </a:gdLst>
            <a:ahLst/>
            <a:cxnLst>
              <a:cxn ang="0">
                <a:pos x="connsiteX0" y="connsiteY0"/>
              </a:cxn>
              <a:cxn ang="0">
                <a:pos x="connsiteX1" y="connsiteY1"/>
              </a:cxn>
            </a:cxnLst>
            <a:rect l="l" t="t" r="r" b="b"/>
            <a:pathLst>
              <a:path w="4131" h="144935">
                <a:moveTo>
                  <a:pt x="0" y="144936"/>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24" name="Freeform: Shape 723">
            <a:extLst>
              <a:ext uri="{FF2B5EF4-FFF2-40B4-BE49-F238E27FC236}">
                <a16:creationId xmlns:a16="http://schemas.microsoft.com/office/drawing/2014/main" id="{E1AC42B2-9841-46AA-B96B-90B73817406B}"/>
              </a:ext>
            </a:extLst>
          </p:cNvPr>
          <p:cNvSpPr/>
          <p:nvPr/>
        </p:nvSpPr>
        <p:spPr>
          <a:xfrm>
            <a:off x="3589337" y="2142486"/>
            <a:ext cx="4312" cy="106046"/>
          </a:xfrm>
          <a:custGeom>
            <a:avLst/>
            <a:gdLst>
              <a:gd name="connsiteX0" fmla="*/ 0 w 4131"/>
              <a:gd name="connsiteY0" fmla="*/ 101595 h 101595"/>
              <a:gd name="connsiteX1" fmla="*/ 0 w 4131"/>
              <a:gd name="connsiteY1" fmla="*/ 0 h 101595"/>
            </a:gdLst>
            <a:ahLst/>
            <a:cxnLst>
              <a:cxn ang="0">
                <a:pos x="connsiteX0" y="connsiteY0"/>
              </a:cxn>
              <a:cxn ang="0">
                <a:pos x="connsiteX1" y="connsiteY1"/>
              </a:cxn>
            </a:cxnLst>
            <a:rect l="l" t="t" r="r" b="b"/>
            <a:pathLst>
              <a:path w="4131" h="101595">
                <a:moveTo>
                  <a:pt x="0" y="101595"/>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25" name="Freeform: Shape 724">
            <a:extLst>
              <a:ext uri="{FF2B5EF4-FFF2-40B4-BE49-F238E27FC236}">
                <a16:creationId xmlns:a16="http://schemas.microsoft.com/office/drawing/2014/main" id="{52A6A7A5-EB6A-4417-BDCB-5B20C616B4B0}"/>
              </a:ext>
            </a:extLst>
          </p:cNvPr>
          <p:cNvSpPr/>
          <p:nvPr/>
        </p:nvSpPr>
        <p:spPr>
          <a:xfrm>
            <a:off x="3530319" y="2540871"/>
            <a:ext cx="4312" cy="75154"/>
          </a:xfrm>
          <a:custGeom>
            <a:avLst/>
            <a:gdLst>
              <a:gd name="connsiteX0" fmla="*/ 0 w 4131"/>
              <a:gd name="connsiteY0" fmla="*/ 82673 h 82672"/>
              <a:gd name="connsiteX1" fmla="*/ 0 w 4131"/>
              <a:gd name="connsiteY1" fmla="*/ 0 h 82672"/>
            </a:gdLst>
            <a:ahLst/>
            <a:cxnLst>
              <a:cxn ang="0">
                <a:pos x="connsiteX0" y="connsiteY0"/>
              </a:cxn>
              <a:cxn ang="0">
                <a:pos x="connsiteX1" y="connsiteY1"/>
              </a:cxn>
            </a:cxnLst>
            <a:rect l="l" t="t" r="r" b="b"/>
            <a:pathLst>
              <a:path w="4131" h="82672">
                <a:moveTo>
                  <a:pt x="0" y="82673"/>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26" name="Freeform: Shape 725">
            <a:extLst>
              <a:ext uri="{FF2B5EF4-FFF2-40B4-BE49-F238E27FC236}">
                <a16:creationId xmlns:a16="http://schemas.microsoft.com/office/drawing/2014/main" id="{1989B3C7-8FD4-4667-8DDD-E7A646960017}"/>
              </a:ext>
            </a:extLst>
          </p:cNvPr>
          <p:cNvSpPr/>
          <p:nvPr/>
        </p:nvSpPr>
        <p:spPr>
          <a:xfrm>
            <a:off x="3349213" y="2223995"/>
            <a:ext cx="4312" cy="126229"/>
          </a:xfrm>
          <a:custGeom>
            <a:avLst/>
            <a:gdLst>
              <a:gd name="connsiteX0" fmla="*/ 0 w 4131"/>
              <a:gd name="connsiteY0" fmla="*/ 120931 h 120931"/>
              <a:gd name="connsiteX1" fmla="*/ 0 w 4131"/>
              <a:gd name="connsiteY1" fmla="*/ 0 h 120931"/>
            </a:gdLst>
            <a:ahLst/>
            <a:cxnLst>
              <a:cxn ang="0">
                <a:pos x="connsiteX0" y="connsiteY0"/>
              </a:cxn>
              <a:cxn ang="0">
                <a:pos x="connsiteX1" y="connsiteY1"/>
              </a:cxn>
            </a:cxnLst>
            <a:rect l="l" t="t" r="r" b="b"/>
            <a:pathLst>
              <a:path w="4131" h="120931">
                <a:moveTo>
                  <a:pt x="0" y="120931"/>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27" name="Freeform: Shape 726">
            <a:extLst>
              <a:ext uri="{FF2B5EF4-FFF2-40B4-BE49-F238E27FC236}">
                <a16:creationId xmlns:a16="http://schemas.microsoft.com/office/drawing/2014/main" id="{BB73C15A-3FFE-459F-B466-C7FEA222A026}"/>
              </a:ext>
            </a:extLst>
          </p:cNvPr>
          <p:cNvSpPr/>
          <p:nvPr/>
        </p:nvSpPr>
        <p:spPr>
          <a:xfrm>
            <a:off x="3469156" y="2115241"/>
            <a:ext cx="4312" cy="126229"/>
          </a:xfrm>
          <a:custGeom>
            <a:avLst/>
            <a:gdLst>
              <a:gd name="connsiteX0" fmla="*/ 0 w 4131"/>
              <a:gd name="connsiteY0" fmla="*/ 120931 h 120931"/>
              <a:gd name="connsiteX1" fmla="*/ 0 w 4131"/>
              <a:gd name="connsiteY1" fmla="*/ 0 h 120931"/>
            </a:gdLst>
            <a:ahLst/>
            <a:cxnLst>
              <a:cxn ang="0">
                <a:pos x="connsiteX0" y="connsiteY0"/>
              </a:cxn>
              <a:cxn ang="0">
                <a:pos x="connsiteX1" y="connsiteY1"/>
              </a:cxn>
            </a:cxnLst>
            <a:rect l="l" t="t" r="r" b="b"/>
            <a:pathLst>
              <a:path w="4131" h="120931">
                <a:moveTo>
                  <a:pt x="0" y="120931"/>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28" name="Freeform: Shape 727">
            <a:extLst>
              <a:ext uri="{FF2B5EF4-FFF2-40B4-BE49-F238E27FC236}">
                <a16:creationId xmlns:a16="http://schemas.microsoft.com/office/drawing/2014/main" id="{C33C886F-5BF7-4DD8-B538-BEFDD55988FB}"/>
              </a:ext>
            </a:extLst>
          </p:cNvPr>
          <p:cNvSpPr/>
          <p:nvPr/>
        </p:nvSpPr>
        <p:spPr>
          <a:xfrm>
            <a:off x="3464706" y="2330294"/>
            <a:ext cx="4312" cy="85648"/>
          </a:xfrm>
          <a:custGeom>
            <a:avLst/>
            <a:gdLst>
              <a:gd name="connsiteX0" fmla="*/ 0 w 4131"/>
              <a:gd name="connsiteY0" fmla="*/ 82053 h 82053"/>
              <a:gd name="connsiteX1" fmla="*/ 0 w 4131"/>
              <a:gd name="connsiteY1" fmla="*/ 0 h 82053"/>
            </a:gdLst>
            <a:ahLst/>
            <a:cxnLst>
              <a:cxn ang="0">
                <a:pos x="connsiteX0" y="connsiteY0"/>
              </a:cxn>
              <a:cxn ang="0">
                <a:pos x="connsiteX1" y="connsiteY1"/>
              </a:cxn>
            </a:cxnLst>
            <a:rect l="l" t="t" r="r" b="b"/>
            <a:pathLst>
              <a:path w="4131" h="82053">
                <a:moveTo>
                  <a:pt x="0" y="82053"/>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29" name="Freeform: Shape 728">
            <a:extLst>
              <a:ext uri="{FF2B5EF4-FFF2-40B4-BE49-F238E27FC236}">
                <a16:creationId xmlns:a16="http://schemas.microsoft.com/office/drawing/2014/main" id="{22B0F509-F131-4365-A0E8-3145514CA043}"/>
              </a:ext>
            </a:extLst>
          </p:cNvPr>
          <p:cNvSpPr/>
          <p:nvPr/>
        </p:nvSpPr>
        <p:spPr>
          <a:xfrm>
            <a:off x="2719931" y="1435516"/>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30" name="Freeform: Shape 729">
            <a:extLst>
              <a:ext uri="{FF2B5EF4-FFF2-40B4-BE49-F238E27FC236}">
                <a16:creationId xmlns:a16="http://schemas.microsoft.com/office/drawing/2014/main" id="{2CE73BAA-A8C3-4742-9BE7-4E3DE1DC30B6}"/>
              </a:ext>
            </a:extLst>
          </p:cNvPr>
          <p:cNvSpPr/>
          <p:nvPr/>
        </p:nvSpPr>
        <p:spPr>
          <a:xfrm>
            <a:off x="2976950" y="1633818"/>
            <a:ext cx="4312" cy="335044"/>
          </a:xfrm>
          <a:custGeom>
            <a:avLst/>
            <a:gdLst>
              <a:gd name="connsiteX0" fmla="*/ 0 w 4131"/>
              <a:gd name="connsiteY0" fmla="*/ 320982 h 320981"/>
              <a:gd name="connsiteX1" fmla="*/ 0 w 4131"/>
              <a:gd name="connsiteY1" fmla="*/ 0 h 320981"/>
            </a:gdLst>
            <a:ahLst/>
            <a:cxnLst>
              <a:cxn ang="0">
                <a:pos x="connsiteX0" y="connsiteY0"/>
              </a:cxn>
              <a:cxn ang="0">
                <a:pos x="connsiteX1" y="connsiteY1"/>
              </a:cxn>
            </a:cxnLst>
            <a:rect l="l" t="t" r="r" b="b"/>
            <a:pathLst>
              <a:path w="4131" h="320981">
                <a:moveTo>
                  <a:pt x="0" y="320982"/>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31" name="Freeform: Shape 730">
            <a:extLst>
              <a:ext uri="{FF2B5EF4-FFF2-40B4-BE49-F238E27FC236}">
                <a16:creationId xmlns:a16="http://schemas.microsoft.com/office/drawing/2014/main" id="{B25A7D1C-00A3-454B-BBDE-414904D1E306}"/>
              </a:ext>
            </a:extLst>
          </p:cNvPr>
          <p:cNvSpPr/>
          <p:nvPr/>
        </p:nvSpPr>
        <p:spPr>
          <a:xfrm>
            <a:off x="2796655" y="2004347"/>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32" name="Freeform: Shape 731">
            <a:extLst>
              <a:ext uri="{FF2B5EF4-FFF2-40B4-BE49-F238E27FC236}">
                <a16:creationId xmlns:a16="http://schemas.microsoft.com/office/drawing/2014/main" id="{E0960872-E1CC-4F49-925D-ED5723820856}"/>
              </a:ext>
            </a:extLst>
          </p:cNvPr>
          <p:cNvSpPr/>
          <p:nvPr/>
        </p:nvSpPr>
        <p:spPr>
          <a:xfrm>
            <a:off x="3602262" y="1822579"/>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33" name="Freeform: Shape 732">
            <a:extLst>
              <a:ext uri="{FF2B5EF4-FFF2-40B4-BE49-F238E27FC236}">
                <a16:creationId xmlns:a16="http://schemas.microsoft.com/office/drawing/2014/main" id="{59ACD466-43DD-4B12-A139-6465B49228C4}"/>
              </a:ext>
            </a:extLst>
          </p:cNvPr>
          <p:cNvSpPr/>
          <p:nvPr/>
        </p:nvSpPr>
        <p:spPr>
          <a:xfrm>
            <a:off x="4365921" y="1655122"/>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34" name="Freeform: Shape 733">
            <a:extLst>
              <a:ext uri="{FF2B5EF4-FFF2-40B4-BE49-F238E27FC236}">
                <a16:creationId xmlns:a16="http://schemas.microsoft.com/office/drawing/2014/main" id="{83FA5EA7-7C36-4B49-91EB-9989208B57B8}"/>
              </a:ext>
            </a:extLst>
          </p:cNvPr>
          <p:cNvSpPr/>
          <p:nvPr/>
        </p:nvSpPr>
        <p:spPr>
          <a:xfrm>
            <a:off x="4296470" y="1934038"/>
            <a:ext cx="4312" cy="142832"/>
          </a:xfrm>
          <a:custGeom>
            <a:avLst/>
            <a:gdLst>
              <a:gd name="connsiteX0" fmla="*/ 0 w 4131"/>
              <a:gd name="connsiteY0" fmla="*/ 136838 h 136837"/>
              <a:gd name="connsiteX1" fmla="*/ 0 w 4131"/>
              <a:gd name="connsiteY1" fmla="*/ 0 h 136837"/>
            </a:gdLst>
            <a:ahLst/>
            <a:cxnLst>
              <a:cxn ang="0">
                <a:pos x="connsiteX0" y="connsiteY0"/>
              </a:cxn>
              <a:cxn ang="0">
                <a:pos x="connsiteX1" y="connsiteY1"/>
              </a:cxn>
            </a:cxnLst>
            <a:rect l="l" t="t" r="r" b="b"/>
            <a:pathLst>
              <a:path w="4131" h="136837">
                <a:moveTo>
                  <a:pt x="0" y="136838"/>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35" name="Freeform: Shape 734">
            <a:extLst>
              <a:ext uri="{FF2B5EF4-FFF2-40B4-BE49-F238E27FC236}">
                <a16:creationId xmlns:a16="http://schemas.microsoft.com/office/drawing/2014/main" id="{1CEBBBD4-F785-49BA-AD35-FB0EB822EBB6}"/>
              </a:ext>
            </a:extLst>
          </p:cNvPr>
          <p:cNvSpPr/>
          <p:nvPr/>
        </p:nvSpPr>
        <p:spPr>
          <a:xfrm>
            <a:off x="3973568" y="2058995"/>
            <a:ext cx="4312" cy="139123"/>
          </a:xfrm>
          <a:custGeom>
            <a:avLst/>
            <a:gdLst>
              <a:gd name="connsiteX0" fmla="*/ 0 w 4131"/>
              <a:gd name="connsiteY0" fmla="*/ 133285 h 133284"/>
              <a:gd name="connsiteX1" fmla="*/ 0 w 4131"/>
              <a:gd name="connsiteY1" fmla="*/ 0 h 133284"/>
            </a:gdLst>
            <a:ahLst/>
            <a:cxnLst>
              <a:cxn ang="0">
                <a:pos x="connsiteX0" y="connsiteY0"/>
              </a:cxn>
              <a:cxn ang="0">
                <a:pos x="connsiteX1" y="connsiteY1"/>
              </a:cxn>
            </a:cxnLst>
            <a:rect l="l" t="t" r="r" b="b"/>
            <a:pathLst>
              <a:path w="4131" h="133284">
                <a:moveTo>
                  <a:pt x="0" y="133285"/>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36" name="Freeform: Shape 735">
            <a:extLst>
              <a:ext uri="{FF2B5EF4-FFF2-40B4-BE49-F238E27FC236}">
                <a16:creationId xmlns:a16="http://schemas.microsoft.com/office/drawing/2014/main" id="{5D167F58-C162-4ACC-98C5-6C615C616363}"/>
              </a:ext>
            </a:extLst>
          </p:cNvPr>
          <p:cNvSpPr/>
          <p:nvPr/>
        </p:nvSpPr>
        <p:spPr>
          <a:xfrm>
            <a:off x="4185768" y="1820533"/>
            <a:ext cx="4312" cy="143738"/>
          </a:xfrm>
          <a:custGeom>
            <a:avLst/>
            <a:gdLst>
              <a:gd name="connsiteX0" fmla="*/ 0 w 4131"/>
              <a:gd name="connsiteY0" fmla="*/ 137705 h 137705"/>
              <a:gd name="connsiteX1" fmla="*/ 0 w 4131"/>
              <a:gd name="connsiteY1" fmla="*/ 0 h 137705"/>
            </a:gdLst>
            <a:ahLst/>
            <a:cxnLst>
              <a:cxn ang="0">
                <a:pos x="connsiteX0" y="connsiteY0"/>
              </a:cxn>
              <a:cxn ang="0">
                <a:pos x="connsiteX1" y="connsiteY1"/>
              </a:cxn>
            </a:cxnLst>
            <a:rect l="l" t="t" r="r" b="b"/>
            <a:pathLst>
              <a:path w="4131" h="137705">
                <a:moveTo>
                  <a:pt x="0" y="137705"/>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37" name="Freeform: Shape 736">
            <a:extLst>
              <a:ext uri="{FF2B5EF4-FFF2-40B4-BE49-F238E27FC236}">
                <a16:creationId xmlns:a16="http://schemas.microsoft.com/office/drawing/2014/main" id="{185F80D1-4F43-437D-A1F6-32B945249E86}"/>
              </a:ext>
            </a:extLst>
          </p:cNvPr>
          <p:cNvSpPr/>
          <p:nvPr/>
        </p:nvSpPr>
        <p:spPr>
          <a:xfrm>
            <a:off x="4379316" y="1319086"/>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38" name="Freeform: Shape 737">
            <a:extLst>
              <a:ext uri="{FF2B5EF4-FFF2-40B4-BE49-F238E27FC236}">
                <a16:creationId xmlns:a16="http://schemas.microsoft.com/office/drawing/2014/main" id="{CDA74ED2-C5A3-45AB-9828-5A19202A3B69}"/>
              </a:ext>
            </a:extLst>
          </p:cNvPr>
          <p:cNvSpPr/>
          <p:nvPr/>
        </p:nvSpPr>
        <p:spPr>
          <a:xfrm>
            <a:off x="3847877" y="1484258"/>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39" name="Freeform: Shape 738">
            <a:extLst>
              <a:ext uri="{FF2B5EF4-FFF2-40B4-BE49-F238E27FC236}">
                <a16:creationId xmlns:a16="http://schemas.microsoft.com/office/drawing/2014/main" id="{A4543C4B-4386-4157-A81B-04D638EEF3D4}"/>
              </a:ext>
            </a:extLst>
          </p:cNvPr>
          <p:cNvSpPr/>
          <p:nvPr/>
        </p:nvSpPr>
        <p:spPr>
          <a:xfrm>
            <a:off x="3617369" y="1377781"/>
            <a:ext cx="4312" cy="200448"/>
          </a:xfrm>
          <a:custGeom>
            <a:avLst/>
            <a:gdLst>
              <a:gd name="connsiteX0" fmla="*/ 0 w 4131"/>
              <a:gd name="connsiteY0" fmla="*/ 192036 h 192035"/>
              <a:gd name="connsiteX1" fmla="*/ 0 w 4131"/>
              <a:gd name="connsiteY1" fmla="*/ 0 h 192035"/>
            </a:gdLst>
            <a:ahLst/>
            <a:cxnLst>
              <a:cxn ang="0">
                <a:pos x="connsiteX0" y="connsiteY0"/>
              </a:cxn>
              <a:cxn ang="0">
                <a:pos x="connsiteX1" y="connsiteY1"/>
              </a:cxn>
            </a:cxnLst>
            <a:rect l="l" t="t" r="r" b="b"/>
            <a:pathLst>
              <a:path w="4131" h="192035">
                <a:moveTo>
                  <a:pt x="0" y="192036"/>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0" name="Freeform: Shape 739">
            <a:extLst>
              <a:ext uri="{FF2B5EF4-FFF2-40B4-BE49-F238E27FC236}">
                <a16:creationId xmlns:a16="http://schemas.microsoft.com/office/drawing/2014/main" id="{8D38B066-F0F1-4F45-B5A5-5DCD9513549A}"/>
              </a:ext>
            </a:extLst>
          </p:cNvPr>
          <p:cNvSpPr/>
          <p:nvPr/>
        </p:nvSpPr>
        <p:spPr>
          <a:xfrm>
            <a:off x="3199855" y="2658633"/>
            <a:ext cx="4312" cy="119286"/>
          </a:xfrm>
          <a:custGeom>
            <a:avLst/>
            <a:gdLst>
              <a:gd name="connsiteX0" fmla="*/ 0 w 4131"/>
              <a:gd name="connsiteY0" fmla="*/ 114279 h 114279"/>
              <a:gd name="connsiteX1" fmla="*/ 0 w 4131"/>
              <a:gd name="connsiteY1" fmla="*/ 0 h 114279"/>
            </a:gdLst>
            <a:ahLst/>
            <a:cxnLst>
              <a:cxn ang="0">
                <a:pos x="connsiteX0" y="connsiteY0"/>
              </a:cxn>
              <a:cxn ang="0">
                <a:pos x="connsiteX1" y="connsiteY1"/>
              </a:cxn>
            </a:cxnLst>
            <a:rect l="l" t="t" r="r" b="b"/>
            <a:pathLst>
              <a:path w="4131" h="114279">
                <a:moveTo>
                  <a:pt x="0" y="114279"/>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1" name="Freeform: Shape 740">
            <a:extLst>
              <a:ext uri="{FF2B5EF4-FFF2-40B4-BE49-F238E27FC236}">
                <a16:creationId xmlns:a16="http://schemas.microsoft.com/office/drawing/2014/main" id="{9517A29E-D939-4B75-81E6-DCE597F6F2D3}"/>
              </a:ext>
            </a:extLst>
          </p:cNvPr>
          <p:cNvSpPr/>
          <p:nvPr/>
        </p:nvSpPr>
        <p:spPr>
          <a:xfrm>
            <a:off x="2947150" y="2871961"/>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2" name="Freeform: Shape 741">
            <a:extLst>
              <a:ext uri="{FF2B5EF4-FFF2-40B4-BE49-F238E27FC236}">
                <a16:creationId xmlns:a16="http://schemas.microsoft.com/office/drawing/2014/main" id="{E2C47522-46C6-49A4-A677-82DD3890890B}"/>
              </a:ext>
            </a:extLst>
          </p:cNvPr>
          <p:cNvSpPr/>
          <p:nvPr/>
        </p:nvSpPr>
        <p:spPr>
          <a:xfrm>
            <a:off x="4295005" y="2690531"/>
            <a:ext cx="4312" cy="119328"/>
          </a:xfrm>
          <a:custGeom>
            <a:avLst/>
            <a:gdLst>
              <a:gd name="connsiteX0" fmla="*/ 0 w 4131"/>
              <a:gd name="connsiteY0" fmla="*/ 114321 h 114320"/>
              <a:gd name="connsiteX1" fmla="*/ 0 w 4131"/>
              <a:gd name="connsiteY1" fmla="*/ 0 h 114320"/>
            </a:gdLst>
            <a:ahLst/>
            <a:cxnLst>
              <a:cxn ang="0">
                <a:pos x="connsiteX0" y="connsiteY0"/>
              </a:cxn>
              <a:cxn ang="0">
                <a:pos x="connsiteX1" y="connsiteY1"/>
              </a:cxn>
            </a:cxnLst>
            <a:rect l="l" t="t" r="r" b="b"/>
            <a:pathLst>
              <a:path w="4131" h="114320">
                <a:moveTo>
                  <a:pt x="0" y="114321"/>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3" name="Freeform: Shape 742">
            <a:extLst>
              <a:ext uri="{FF2B5EF4-FFF2-40B4-BE49-F238E27FC236}">
                <a16:creationId xmlns:a16="http://schemas.microsoft.com/office/drawing/2014/main" id="{259DB9D6-D54E-4940-BC75-8B73B4B81B27}"/>
              </a:ext>
            </a:extLst>
          </p:cNvPr>
          <p:cNvSpPr/>
          <p:nvPr/>
        </p:nvSpPr>
        <p:spPr>
          <a:xfrm>
            <a:off x="4215740" y="2545930"/>
            <a:ext cx="4312" cy="134768"/>
          </a:xfrm>
          <a:custGeom>
            <a:avLst/>
            <a:gdLst>
              <a:gd name="connsiteX0" fmla="*/ 0 w 4131"/>
              <a:gd name="connsiteY0" fmla="*/ 129112 h 129111"/>
              <a:gd name="connsiteX1" fmla="*/ 0 w 4131"/>
              <a:gd name="connsiteY1" fmla="*/ 0 h 129111"/>
            </a:gdLst>
            <a:ahLst/>
            <a:cxnLst>
              <a:cxn ang="0">
                <a:pos x="connsiteX0" y="connsiteY0"/>
              </a:cxn>
              <a:cxn ang="0">
                <a:pos x="connsiteX1" y="connsiteY1"/>
              </a:cxn>
            </a:cxnLst>
            <a:rect l="l" t="t" r="r" b="b"/>
            <a:pathLst>
              <a:path w="4131" h="129111">
                <a:moveTo>
                  <a:pt x="0" y="129112"/>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4" name="Freeform: Shape 743">
            <a:extLst>
              <a:ext uri="{FF2B5EF4-FFF2-40B4-BE49-F238E27FC236}">
                <a16:creationId xmlns:a16="http://schemas.microsoft.com/office/drawing/2014/main" id="{060B538E-AA40-4CFD-B0AA-63916F1B2D8F}"/>
              </a:ext>
            </a:extLst>
          </p:cNvPr>
          <p:cNvSpPr/>
          <p:nvPr/>
        </p:nvSpPr>
        <p:spPr>
          <a:xfrm>
            <a:off x="4657650" y="2198335"/>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5" name="Freeform: Shape 744">
            <a:extLst>
              <a:ext uri="{FF2B5EF4-FFF2-40B4-BE49-F238E27FC236}">
                <a16:creationId xmlns:a16="http://schemas.microsoft.com/office/drawing/2014/main" id="{4A8D1131-65CF-44F2-8845-1554F117540E}"/>
              </a:ext>
            </a:extLst>
          </p:cNvPr>
          <p:cNvSpPr/>
          <p:nvPr/>
        </p:nvSpPr>
        <p:spPr>
          <a:xfrm>
            <a:off x="4583775" y="2797094"/>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6" name="Freeform: Shape 745">
            <a:extLst>
              <a:ext uri="{FF2B5EF4-FFF2-40B4-BE49-F238E27FC236}">
                <a16:creationId xmlns:a16="http://schemas.microsoft.com/office/drawing/2014/main" id="{9B40A8E8-A12C-4746-B169-732939BE4F8A}"/>
              </a:ext>
            </a:extLst>
          </p:cNvPr>
          <p:cNvSpPr/>
          <p:nvPr/>
        </p:nvSpPr>
        <p:spPr>
          <a:xfrm>
            <a:off x="4690559" y="3110270"/>
            <a:ext cx="4312" cy="138520"/>
          </a:xfrm>
          <a:custGeom>
            <a:avLst/>
            <a:gdLst>
              <a:gd name="connsiteX0" fmla="*/ 0 w 4131"/>
              <a:gd name="connsiteY0" fmla="*/ 132706 h 132706"/>
              <a:gd name="connsiteX1" fmla="*/ 0 w 4131"/>
              <a:gd name="connsiteY1" fmla="*/ 0 h 132706"/>
            </a:gdLst>
            <a:ahLst/>
            <a:cxnLst>
              <a:cxn ang="0">
                <a:pos x="connsiteX0" y="connsiteY0"/>
              </a:cxn>
              <a:cxn ang="0">
                <a:pos x="connsiteX1" y="connsiteY1"/>
              </a:cxn>
            </a:cxnLst>
            <a:rect l="l" t="t" r="r" b="b"/>
            <a:pathLst>
              <a:path w="4131" h="132706">
                <a:moveTo>
                  <a:pt x="0" y="132706"/>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7" name="Freeform: Shape 746">
            <a:extLst>
              <a:ext uri="{FF2B5EF4-FFF2-40B4-BE49-F238E27FC236}">
                <a16:creationId xmlns:a16="http://schemas.microsoft.com/office/drawing/2014/main" id="{AFE7D4EB-1D10-45D2-B8C0-D086454D8412}"/>
              </a:ext>
            </a:extLst>
          </p:cNvPr>
          <p:cNvSpPr/>
          <p:nvPr/>
        </p:nvSpPr>
        <p:spPr>
          <a:xfrm>
            <a:off x="3769430" y="2659307"/>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8" name="Freeform: Shape 747">
            <a:extLst>
              <a:ext uri="{FF2B5EF4-FFF2-40B4-BE49-F238E27FC236}">
                <a16:creationId xmlns:a16="http://schemas.microsoft.com/office/drawing/2014/main" id="{05332DBE-CD16-4B21-A94F-1A39A9973F29}"/>
              </a:ext>
            </a:extLst>
          </p:cNvPr>
          <p:cNvSpPr/>
          <p:nvPr/>
        </p:nvSpPr>
        <p:spPr>
          <a:xfrm>
            <a:off x="5127283" y="2658204"/>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49" name="Freeform: Shape 748">
            <a:extLst>
              <a:ext uri="{FF2B5EF4-FFF2-40B4-BE49-F238E27FC236}">
                <a16:creationId xmlns:a16="http://schemas.microsoft.com/office/drawing/2014/main" id="{F88092F9-29EC-4B06-81CF-51111C99BB5F}"/>
              </a:ext>
            </a:extLst>
          </p:cNvPr>
          <p:cNvSpPr/>
          <p:nvPr/>
        </p:nvSpPr>
        <p:spPr>
          <a:xfrm>
            <a:off x="4765337" y="3300929"/>
            <a:ext cx="4312" cy="152794"/>
          </a:xfrm>
          <a:custGeom>
            <a:avLst/>
            <a:gdLst>
              <a:gd name="connsiteX0" fmla="*/ 0 w 4131"/>
              <a:gd name="connsiteY0" fmla="*/ 146382 h 146381"/>
              <a:gd name="connsiteX1" fmla="*/ 0 w 4131"/>
              <a:gd name="connsiteY1" fmla="*/ 0 h 146381"/>
            </a:gdLst>
            <a:ahLst/>
            <a:cxnLst>
              <a:cxn ang="0">
                <a:pos x="connsiteX0" y="connsiteY0"/>
              </a:cxn>
              <a:cxn ang="0">
                <a:pos x="connsiteX1" y="connsiteY1"/>
              </a:cxn>
            </a:cxnLst>
            <a:rect l="l" t="t" r="r" b="b"/>
            <a:pathLst>
              <a:path w="4131" h="146381">
                <a:moveTo>
                  <a:pt x="0" y="146382"/>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50" name="Freeform: Shape 749">
            <a:extLst>
              <a:ext uri="{FF2B5EF4-FFF2-40B4-BE49-F238E27FC236}">
                <a16:creationId xmlns:a16="http://schemas.microsoft.com/office/drawing/2014/main" id="{4E3C3220-C40A-40F1-98CF-44EE71E1E8E1}"/>
              </a:ext>
            </a:extLst>
          </p:cNvPr>
          <p:cNvSpPr/>
          <p:nvPr/>
        </p:nvSpPr>
        <p:spPr>
          <a:xfrm>
            <a:off x="1583252" y="1759530"/>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51" name="Freeform: Shape 750">
            <a:extLst>
              <a:ext uri="{FF2B5EF4-FFF2-40B4-BE49-F238E27FC236}">
                <a16:creationId xmlns:a16="http://schemas.microsoft.com/office/drawing/2014/main" id="{35E9CA09-9511-467F-B7E8-AB117096C59C}"/>
              </a:ext>
            </a:extLst>
          </p:cNvPr>
          <p:cNvSpPr/>
          <p:nvPr/>
        </p:nvSpPr>
        <p:spPr>
          <a:xfrm>
            <a:off x="1728586" y="2257246"/>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a:p>
        </p:txBody>
      </p:sp>
      <p:sp>
        <p:nvSpPr>
          <p:cNvPr id="752" name="Freeform: Shape 751">
            <a:extLst>
              <a:ext uri="{FF2B5EF4-FFF2-40B4-BE49-F238E27FC236}">
                <a16:creationId xmlns:a16="http://schemas.microsoft.com/office/drawing/2014/main" id="{1E53352A-06E8-409D-B4A8-7910B5D43F48}"/>
              </a:ext>
            </a:extLst>
          </p:cNvPr>
          <p:cNvSpPr/>
          <p:nvPr/>
        </p:nvSpPr>
        <p:spPr>
          <a:xfrm>
            <a:off x="2768609" y="3414484"/>
            <a:ext cx="4312" cy="200405"/>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sp>
        <p:nvSpPr>
          <p:cNvPr id="753" name="Freeform: Shape 752">
            <a:extLst>
              <a:ext uri="{FF2B5EF4-FFF2-40B4-BE49-F238E27FC236}">
                <a16:creationId xmlns:a16="http://schemas.microsoft.com/office/drawing/2014/main" id="{679E9511-E859-4DFE-9CB2-C0A4EF88DC9B}"/>
              </a:ext>
            </a:extLst>
          </p:cNvPr>
          <p:cNvSpPr/>
          <p:nvPr/>
        </p:nvSpPr>
        <p:spPr>
          <a:xfrm>
            <a:off x="7542851" y="3812804"/>
            <a:ext cx="4312" cy="150309"/>
          </a:xfrm>
          <a:custGeom>
            <a:avLst/>
            <a:gdLst>
              <a:gd name="connsiteX0" fmla="*/ 0 w 4131"/>
              <a:gd name="connsiteY0" fmla="*/ 191994 h 191994"/>
              <a:gd name="connsiteX1" fmla="*/ 0 w 4131"/>
              <a:gd name="connsiteY1" fmla="*/ 0 h 191994"/>
            </a:gdLst>
            <a:ahLst/>
            <a:cxnLst>
              <a:cxn ang="0">
                <a:pos x="connsiteX0" y="connsiteY0"/>
              </a:cxn>
              <a:cxn ang="0">
                <a:pos x="connsiteX1" y="connsiteY1"/>
              </a:cxn>
            </a:cxnLst>
            <a:rect l="l" t="t" r="r" b="b"/>
            <a:pathLst>
              <a:path w="4131" h="191994">
                <a:moveTo>
                  <a:pt x="0" y="191994"/>
                </a:moveTo>
                <a:lnTo>
                  <a:pt x="0" y="0"/>
                </a:lnTo>
              </a:path>
            </a:pathLst>
          </a:custGeom>
          <a:ln w="6350" cap="flat">
            <a:solidFill>
              <a:schemeClr val="tx1"/>
            </a:solidFill>
            <a:prstDash val="dash"/>
            <a:miter/>
            <a:tailEnd type="oval" w="sm" len="sm"/>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uk-UA" dirty="0"/>
          </a:p>
        </p:txBody>
      </p:sp>
      <p:cxnSp>
        <p:nvCxnSpPr>
          <p:cNvPr id="754" name="Straight Connector 753">
            <a:extLst>
              <a:ext uri="{FF2B5EF4-FFF2-40B4-BE49-F238E27FC236}">
                <a16:creationId xmlns:a16="http://schemas.microsoft.com/office/drawing/2014/main" id="{B46BD7E5-F559-42E7-8466-9A18F76DE51D}"/>
              </a:ext>
            </a:extLst>
          </p:cNvPr>
          <p:cNvCxnSpPr>
            <a:cxnSpLocks/>
          </p:cNvCxnSpPr>
          <p:nvPr userDrawn="1"/>
        </p:nvCxnSpPr>
        <p:spPr>
          <a:xfrm>
            <a:off x="0" y="666052"/>
            <a:ext cx="3221631"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2E8A4A72-664D-4555-A7D4-D686C0B6D908}"/>
              </a:ext>
            </a:extLst>
          </p:cNvPr>
          <p:cNvCxnSpPr>
            <a:cxnSpLocks/>
          </p:cNvCxnSpPr>
          <p:nvPr userDrawn="1"/>
        </p:nvCxnSpPr>
        <p:spPr>
          <a:xfrm>
            <a:off x="4762548" y="666052"/>
            <a:ext cx="4381452"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7182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10"/>
                                        </p:tgtEl>
                                        <p:attrNameLst>
                                          <p:attrName>style.visibility</p:attrName>
                                        </p:attrNameLst>
                                      </p:cBhvr>
                                      <p:to>
                                        <p:strVal val="visible"/>
                                      </p:to>
                                    </p:set>
                                    <p:animEffect transition="in" filter="wipe(down)">
                                      <p:cBhvr>
                                        <p:cTn id="7" dur="250"/>
                                        <p:tgtEl>
                                          <p:spTgt spid="71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11"/>
                                        </p:tgtEl>
                                        <p:attrNameLst>
                                          <p:attrName>style.visibility</p:attrName>
                                        </p:attrNameLst>
                                      </p:cBhvr>
                                      <p:to>
                                        <p:strVal val="visible"/>
                                      </p:to>
                                    </p:set>
                                    <p:animEffect transition="in" filter="wipe(down)">
                                      <p:cBhvr>
                                        <p:cTn id="10" dur="250"/>
                                        <p:tgtEl>
                                          <p:spTgt spid="71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12"/>
                                        </p:tgtEl>
                                        <p:attrNameLst>
                                          <p:attrName>style.visibility</p:attrName>
                                        </p:attrNameLst>
                                      </p:cBhvr>
                                      <p:to>
                                        <p:strVal val="visible"/>
                                      </p:to>
                                    </p:set>
                                    <p:animEffect transition="in" filter="wipe(down)">
                                      <p:cBhvr>
                                        <p:cTn id="13" dur="250"/>
                                        <p:tgtEl>
                                          <p:spTgt spid="71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13"/>
                                        </p:tgtEl>
                                        <p:attrNameLst>
                                          <p:attrName>style.visibility</p:attrName>
                                        </p:attrNameLst>
                                      </p:cBhvr>
                                      <p:to>
                                        <p:strVal val="visible"/>
                                      </p:to>
                                    </p:set>
                                    <p:animEffect transition="in" filter="wipe(down)">
                                      <p:cBhvr>
                                        <p:cTn id="16" dur="250"/>
                                        <p:tgtEl>
                                          <p:spTgt spid="71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14"/>
                                        </p:tgtEl>
                                        <p:attrNameLst>
                                          <p:attrName>style.visibility</p:attrName>
                                        </p:attrNameLst>
                                      </p:cBhvr>
                                      <p:to>
                                        <p:strVal val="visible"/>
                                      </p:to>
                                    </p:set>
                                    <p:animEffect transition="in" filter="wipe(down)">
                                      <p:cBhvr>
                                        <p:cTn id="19" dur="250"/>
                                        <p:tgtEl>
                                          <p:spTgt spid="71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715"/>
                                        </p:tgtEl>
                                        <p:attrNameLst>
                                          <p:attrName>style.visibility</p:attrName>
                                        </p:attrNameLst>
                                      </p:cBhvr>
                                      <p:to>
                                        <p:strVal val="visible"/>
                                      </p:to>
                                    </p:set>
                                    <p:animEffect transition="in" filter="wipe(down)">
                                      <p:cBhvr>
                                        <p:cTn id="22" dur="250"/>
                                        <p:tgtEl>
                                          <p:spTgt spid="7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16"/>
                                        </p:tgtEl>
                                        <p:attrNameLst>
                                          <p:attrName>style.visibility</p:attrName>
                                        </p:attrNameLst>
                                      </p:cBhvr>
                                      <p:to>
                                        <p:strVal val="visible"/>
                                      </p:to>
                                    </p:set>
                                    <p:animEffect transition="in" filter="wipe(down)">
                                      <p:cBhvr>
                                        <p:cTn id="25" dur="250"/>
                                        <p:tgtEl>
                                          <p:spTgt spid="71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717"/>
                                        </p:tgtEl>
                                        <p:attrNameLst>
                                          <p:attrName>style.visibility</p:attrName>
                                        </p:attrNameLst>
                                      </p:cBhvr>
                                      <p:to>
                                        <p:strVal val="visible"/>
                                      </p:to>
                                    </p:set>
                                    <p:animEffect transition="in" filter="wipe(down)">
                                      <p:cBhvr>
                                        <p:cTn id="28" dur="250"/>
                                        <p:tgtEl>
                                          <p:spTgt spid="717"/>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718"/>
                                        </p:tgtEl>
                                        <p:attrNameLst>
                                          <p:attrName>style.visibility</p:attrName>
                                        </p:attrNameLst>
                                      </p:cBhvr>
                                      <p:to>
                                        <p:strVal val="visible"/>
                                      </p:to>
                                    </p:set>
                                    <p:animEffect transition="in" filter="wipe(down)">
                                      <p:cBhvr>
                                        <p:cTn id="31" dur="250"/>
                                        <p:tgtEl>
                                          <p:spTgt spid="718"/>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719"/>
                                        </p:tgtEl>
                                        <p:attrNameLst>
                                          <p:attrName>style.visibility</p:attrName>
                                        </p:attrNameLst>
                                      </p:cBhvr>
                                      <p:to>
                                        <p:strVal val="visible"/>
                                      </p:to>
                                    </p:set>
                                    <p:animEffect transition="in" filter="wipe(down)">
                                      <p:cBhvr>
                                        <p:cTn id="34" dur="250"/>
                                        <p:tgtEl>
                                          <p:spTgt spid="719"/>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720"/>
                                        </p:tgtEl>
                                        <p:attrNameLst>
                                          <p:attrName>style.visibility</p:attrName>
                                        </p:attrNameLst>
                                      </p:cBhvr>
                                      <p:to>
                                        <p:strVal val="visible"/>
                                      </p:to>
                                    </p:set>
                                    <p:animEffect transition="in" filter="wipe(down)">
                                      <p:cBhvr>
                                        <p:cTn id="37" dur="250"/>
                                        <p:tgtEl>
                                          <p:spTgt spid="720"/>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721"/>
                                        </p:tgtEl>
                                        <p:attrNameLst>
                                          <p:attrName>style.visibility</p:attrName>
                                        </p:attrNameLst>
                                      </p:cBhvr>
                                      <p:to>
                                        <p:strVal val="visible"/>
                                      </p:to>
                                    </p:set>
                                    <p:animEffect transition="in" filter="wipe(down)">
                                      <p:cBhvr>
                                        <p:cTn id="40" dur="250"/>
                                        <p:tgtEl>
                                          <p:spTgt spid="721"/>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722"/>
                                        </p:tgtEl>
                                        <p:attrNameLst>
                                          <p:attrName>style.visibility</p:attrName>
                                        </p:attrNameLst>
                                      </p:cBhvr>
                                      <p:to>
                                        <p:strVal val="visible"/>
                                      </p:to>
                                    </p:set>
                                    <p:animEffect transition="in" filter="wipe(down)">
                                      <p:cBhvr>
                                        <p:cTn id="43" dur="250"/>
                                        <p:tgtEl>
                                          <p:spTgt spid="722"/>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723"/>
                                        </p:tgtEl>
                                        <p:attrNameLst>
                                          <p:attrName>style.visibility</p:attrName>
                                        </p:attrNameLst>
                                      </p:cBhvr>
                                      <p:to>
                                        <p:strVal val="visible"/>
                                      </p:to>
                                    </p:set>
                                    <p:animEffect transition="in" filter="wipe(down)">
                                      <p:cBhvr>
                                        <p:cTn id="46" dur="250"/>
                                        <p:tgtEl>
                                          <p:spTgt spid="723"/>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724"/>
                                        </p:tgtEl>
                                        <p:attrNameLst>
                                          <p:attrName>style.visibility</p:attrName>
                                        </p:attrNameLst>
                                      </p:cBhvr>
                                      <p:to>
                                        <p:strVal val="visible"/>
                                      </p:to>
                                    </p:set>
                                    <p:animEffect transition="in" filter="wipe(down)">
                                      <p:cBhvr>
                                        <p:cTn id="49" dur="250"/>
                                        <p:tgtEl>
                                          <p:spTgt spid="724"/>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725"/>
                                        </p:tgtEl>
                                        <p:attrNameLst>
                                          <p:attrName>style.visibility</p:attrName>
                                        </p:attrNameLst>
                                      </p:cBhvr>
                                      <p:to>
                                        <p:strVal val="visible"/>
                                      </p:to>
                                    </p:set>
                                    <p:animEffect transition="in" filter="wipe(down)">
                                      <p:cBhvr>
                                        <p:cTn id="52" dur="250"/>
                                        <p:tgtEl>
                                          <p:spTgt spid="72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726"/>
                                        </p:tgtEl>
                                        <p:attrNameLst>
                                          <p:attrName>style.visibility</p:attrName>
                                        </p:attrNameLst>
                                      </p:cBhvr>
                                      <p:to>
                                        <p:strVal val="visible"/>
                                      </p:to>
                                    </p:set>
                                    <p:animEffect transition="in" filter="wipe(down)">
                                      <p:cBhvr>
                                        <p:cTn id="55" dur="250"/>
                                        <p:tgtEl>
                                          <p:spTgt spid="7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727"/>
                                        </p:tgtEl>
                                        <p:attrNameLst>
                                          <p:attrName>style.visibility</p:attrName>
                                        </p:attrNameLst>
                                      </p:cBhvr>
                                      <p:to>
                                        <p:strVal val="visible"/>
                                      </p:to>
                                    </p:set>
                                    <p:animEffect transition="in" filter="wipe(down)">
                                      <p:cBhvr>
                                        <p:cTn id="58" dur="250"/>
                                        <p:tgtEl>
                                          <p:spTgt spid="72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728"/>
                                        </p:tgtEl>
                                        <p:attrNameLst>
                                          <p:attrName>style.visibility</p:attrName>
                                        </p:attrNameLst>
                                      </p:cBhvr>
                                      <p:to>
                                        <p:strVal val="visible"/>
                                      </p:to>
                                    </p:set>
                                    <p:animEffect transition="in" filter="wipe(down)">
                                      <p:cBhvr>
                                        <p:cTn id="61" dur="250"/>
                                        <p:tgtEl>
                                          <p:spTgt spid="728"/>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729"/>
                                        </p:tgtEl>
                                        <p:attrNameLst>
                                          <p:attrName>style.visibility</p:attrName>
                                        </p:attrNameLst>
                                      </p:cBhvr>
                                      <p:to>
                                        <p:strVal val="visible"/>
                                      </p:to>
                                    </p:set>
                                    <p:animEffect transition="in" filter="wipe(down)">
                                      <p:cBhvr>
                                        <p:cTn id="64" dur="250"/>
                                        <p:tgtEl>
                                          <p:spTgt spid="729"/>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730"/>
                                        </p:tgtEl>
                                        <p:attrNameLst>
                                          <p:attrName>style.visibility</p:attrName>
                                        </p:attrNameLst>
                                      </p:cBhvr>
                                      <p:to>
                                        <p:strVal val="visible"/>
                                      </p:to>
                                    </p:set>
                                    <p:animEffect transition="in" filter="wipe(down)">
                                      <p:cBhvr>
                                        <p:cTn id="67" dur="250"/>
                                        <p:tgtEl>
                                          <p:spTgt spid="730"/>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731"/>
                                        </p:tgtEl>
                                        <p:attrNameLst>
                                          <p:attrName>style.visibility</p:attrName>
                                        </p:attrNameLst>
                                      </p:cBhvr>
                                      <p:to>
                                        <p:strVal val="visible"/>
                                      </p:to>
                                    </p:set>
                                    <p:animEffect transition="in" filter="wipe(down)">
                                      <p:cBhvr>
                                        <p:cTn id="70" dur="250"/>
                                        <p:tgtEl>
                                          <p:spTgt spid="731"/>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732"/>
                                        </p:tgtEl>
                                        <p:attrNameLst>
                                          <p:attrName>style.visibility</p:attrName>
                                        </p:attrNameLst>
                                      </p:cBhvr>
                                      <p:to>
                                        <p:strVal val="visible"/>
                                      </p:to>
                                    </p:set>
                                    <p:animEffect transition="in" filter="wipe(down)">
                                      <p:cBhvr>
                                        <p:cTn id="73" dur="250"/>
                                        <p:tgtEl>
                                          <p:spTgt spid="732"/>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733"/>
                                        </p:tgtEl>
                                        <p:attrNameLst>
                                          <p:attrName>style.visibility</p:attrName>
                                        </p:attrNameLst>
                                      </p:cBhvr>
                                      <p:to>
                                        <p:strVal val="visible"/>
                                      </p:to>
                                    </p:set>
                                    <p:animEffect transition="in" filter="wipe(down)">
                                      <p:cBhvr>
                                        <p:cTn id="76" dur="250"/>
                                        <p:tgtEl>
                                          <p:spTgt spid="733"/>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734"/>
                                        </p:tgtEl>
                                        <p:attrNameLst>
                                          <p:attrName>style.visibility</p:attrName>
                                        </p:attrNameLst>
                                      </p:cBhvr>
                                      <p:to>
                                        <p:strVal val="visible"/>
                                      </p:to>
                                    </p:set>
                                    <p:animEffect transition="in" filter="wipe(down)">
                                      <p:cBhvr>
                                        <p:cTn id="79" dur="250"/>
                                        <p:tgtEl>
                                          <p:spTgt spid="734"/>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735"/>
                                        </p:tgtEl>
                                        <p:attrNameLst>
                                          <p:attrName>style.visibility</p:attrName>
                                        </p:attrNameLst>
                                      </p:cBhvr>
                                      <p:to>
                                        <p:strVal val="visible"/>
                                      </p:to>
                                    </p:set>
                                    <p:animEffect transition="in" filter="wipe(down)">
                                      <p:cBhvr>
                                        <p:cTn id="82" dur="250"/>
                                        <p:tgtEl>
                                          <p:spTgt spid="735"/>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736"/>
                                        </p:tgtEl>
                                        <p:attrNameLst>
                                          <p:attrName>style.visibility</p:attrName>
                                        </p:attrNameLst>
                                      </p:cBhvr>
                                      <p:to>
                                        <p:strVal val="visible"/>
                                      </p:to>
                                    </p:set>
                                    <p:animEffect transition="in" filter="wipe(down)">
                                      <p:cBhvr>
                                        <p:cTn id="85" dur="250"/>
                                        <p:tgtEl>
                                          <p:spTgt spid="736"/>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737"/>
                                        </p:tgtEl>
                                        <p:attrNameLst>
                                          <p:attrName>style.visibility</p:attrName>
                                        </p:attrNameLst>
                                      </p:cBhvr>
                                      <p:to>
                                        <p:strVal val="visible"/>
                                      </p:to>
                                    </p:set>
                                    <p:animEffect transition="in" filter="wipe(down)">
                                      <p:cBhvr>
                                        <p:cTn id="88" dur="250"/>
                                        <p:tgtEl>
                                          <p:spTgt spid="737"/>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738"/>
                                        </p:tgtEl>
                                        <p:attrNameLst>
                                          <p:attrName>style.visibility</p:attrName>
                                        </p:attrNameLst>
                                      </p:cBhvr>
                                      <p:to>
                                        <p:strVal val="visible"/>
                                      </p:to>
                                    </p:set>
                                    <p:animEffect transition="in" filter="wipe(down)">
                                      <p:cBhvr>
                                        <p:cTn id="91" dur="250"/>
                                        <p:tgtEl>
                                          <p:spTgt spid="738"/>
                                        </p:tgtEl>
                                      </p:cBhvr>
                                    </p:animEffect>
                                  </p:childTnLst>
                                </p:cTn>
                              </p:par>
                              <p:par>
                                <p:cTn id="92" presetID="22" presetClass="entr" presetSubtype="4" fill="hold" grpId="0" nodeType="withEffect">
                                  <p:stCondLst>
                                    <p:cond delay="0"/>
                                  </p:stCondLst>
                                  <p:childTnLst>
                                    <p:set>
                                      <p:cBhvr>
                                        <p:cTn id="93" dur="1" fill="hold">
                                          <p:stCondLst>
                                            <p:cond delay="0"/>
                                          </p:stCondLst>
                                        </p:cTn>
                                        <p:tgtEl>
                                          <p:spTgt spid="739"/>
                                        </p:tgtEl>
                                        <p:attrNameLst>
                                          <p:attrName>style.visibility</p:attrName>
                                        </p:attrNameLst>
                                      </p:cBhvr>
                                      <p:to>
                                        <p:strVal val="visible"/>
                                      </p:to>
                                    </p:set>
                                    <p:animEffect transition="in" filter="wipe(down)">
                                      <p:cBhvr>
                                        <p:cTn id="94" dur="250"/>
                                        <p:tgtEl>
                                          <p:spTgt spid="739"/>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740"/>
                                        </p:tgtEl>
                                        <p:attrNameLst>
                                          <p:attrName>style.visibility</p:attrName>
                                        </p:attrNameLst>
                                      </p:cBhvr>
                                      <p:to>
                                        <p:strVal val="visible"/>
                                      </p:to>
                                    </p:set>
                                    <p:animEffect transition="in" filter="wipe(down)">
                                      <p:cBhvr>
                                        <p:cTn id="97" dur="250"/>
                                        <p:tgtEl>
                                          <p:spTgt spid="740"/>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741"/>
                                        </p:tgtEl>
                                        <p:attrNameLst>
                                          <p:attrName>style.visibility</p:attrName>
                                        </p:attrNameLst>
                                      </p:cBhvr>
                                      <p:to>
                                        <p:strVal val="visible"/>
                                      </p:to>
                                    </p:set>
                                    <p:animEffect transition="in" filter="wipe(down)">
                                      <p:cBhvr>
                                        <p:cTn id="100" dur="250"/>
                                        <p:tgtEl>
                                          <p:spTgt spid="741"/>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742"/>
                                        </p:tgtEl>
                                        <p:attrNameLst>
                                          <p:attrName>style.visibility</p:attrName>
                                        </p:attrNameLst>
                                      </p:cBhvr>
                                      <p:to>
                                        <p:strVal val="visible"/>
                                      </p:to>
                                    </p:set>
                                    <p:animEffect transition="in" filter="wipe(down)">
                                      <p:cBhvr>
                                        <p:cTn id="103" dur="250"/>
                                        <p:tgtEl>
                                          <p:spTgt spid="742"/>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743"/>
                                        </p:tgtEl>
                                        <p:attrNameLst>
                                          <p:attrName>style.visibility</p:attrName>
                                        </p:attrNameLst>
                                      </p:cBhvr>
                                      <p:to>
                                        <p:strVal val="visible"/>
                                      </p:to>
                                    </p:set>
                                    <p:animEffect transition="in" filter="wipe(down)">
                                      <p:cBhvr>
                                        <p:cTn id="106" dur="250"/>
                                        <p:tgtEl>
                                          <p:spTgt spid="743"/>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744"/>
                                        </p:tgtEl>
                                        <p:attrNameLst>
                                          <p:attrName>style.visibility</p:attrName>
                                        </p:attrNameLst>
                                      </p:cBhvr>
                                      <p:to>
                                        <p:strVal val="visible"/>
                                      </p:to>
                                    </p:set>
                                    <p:animEffect transition="in" filter="wipe(down)">
                                      <p:cBhvr>
                                        <p:cTn id="109" dur="250"/>
                                        <p:tgtEl>
                                          <p:spTgt spid="744"/>
                                        </p:tgtEl>
                                      </p:cBhvr>
                                    </p:animEffect>
                                  </p:childTnLst>
                                </p:cTn>
                              </p:par>
                              <p:par>
                                <p:cTn id="110" presetID="22" presetClass="entr" presetSubtype="4" fill="hold" grpId="0" nodeType="withEffect">
                                  <p:stCondLst>
                                    <p:cond delay="0"/>
                                  </p:stCondLst>
                                  <p:childTnLst>
                                    <p:set>
                                      <p:cBhvr>
                                        <p:cTn id="111" dur="1" fill="hold">
                                          <p:stCondLst>
                                            <p:cond delay="0"/>
                                          </p:stCondLst>
                                        </p:cTn>
                                        <p:tgtEl>
                                          <p:spTgt spid="745"/>
                                        </p:tgtEl>
                                        <p:attrNameLst>
                                          <p:attrName>style.visibility</p:attrName>
                                        </p:attrNameLst>
                                      </p:cBhvr>
                                      <p:to>
                                        <p:strVal val="visible"/>
                                      </p:to>
                                    </p:set>
                                    <p:animEffect transition="in" filter="wipe(down)">
                                      <p:cBhvr>
                                        <p:cTn id="112" dur="250"/>
                                        <p:tgtEl>
                                          <p:spTgt spid="745"/>
                                        </p:tgtEl>
                                      </p:cBhvr>
                                    </p:animEffect>
                                  </p:childTnLst>
                                </p:cTn>
                              </p:par>
                              <p:par>
                                <p:cTn id="113" presetID="22" presetClass="entr" presetSubtype="4" fill="hold" grpId="0" nodeType="withEffect">
                                  <p:stCondLst>
                                    <p:cond delay="0"/>
                                  </p:stCondLst>
                                  <p:childTnLst>
                                    <p:set>
                                      <p:cBhvr>
                                        <p:cTn id="114" dur="1" fill="hold">
                                          <p:stCondLst>
                                            <p:cond delay="0"/>
                                          </p:stCondLst>
                                        </p:cTn>
                                        <p:tgtEl>
                                          <p:spTgt spid="746"/>
                                        </p:tgtEl>
                                        <p:attrNameLst>
                                          <p:attrName>style.visibility</p:attrName>
                                        </p:attrNameLst>
                                      </p:cBhvr>
                                      <p:to>
                                        <p:strVal val="visible"/>
                                      </p:to>
                                    </p:set>
                                    <p:animEffect transition="in" filter="wipe(down)">
                                      <p:cBhvr>
                                        <p:cTn id="115" dur="250"/>
                                        <p:tgtEl>
                                          <p:spTgt spid="746"/>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747"/>
                                        </p:tgtEl>
                                        <p:attrNameLst>
                                          <p:attrName>style.visibility</p:attrName>
                                        </p:attrNameLst>
                                      </p:cBhvr>
                                      <p:to>
                                        <p:strVal val="visible"/>
                                      </p:to>
                                    </p:set>
                                    <p:animEffect transition="in" filter="wipe(down)">
                                      <p:cBhvr>
                                        <p:cTn id="118" dur="250"/>
                                        <p:tgtEl>
                                          <p:spTgt spid="747"/>
                                        </p:tgtEl>
                                      </p:cBhvr>
                                    </p:animEffect>
                                  </p:childTnLst>
                                </p:cTn>
                              </p:par>
                              <p:par>
                                <p:cTn id="119" presetID="22" presetClass="entr" presetSubtype="4" fill="hold" grpId="0" nodeType="withEffect">
                                  <p:stCondLst>
                                    <p:cond delay="0"/>
                                  </p:stCondLst>
                                  <p:childTnLst>
                                    <p:set>
                                      <p:cBhvr>
                                        <p:cTn id="120" dur="1" fill="hold">
                                          <p:stCondLst>
                                            <p:cond delay="0"/>
                                          </p:stCondLst>
                                        </p:cTn>
                                        <p:tgtEl>
                                          <p:spTgt spid="748"/>
                                        </p:tgtEl>
                                        <p:attrNameLst>
                                          <p:attrName>style.visibility</p:attrName>
                                        </p:attrNameLst>
                                      </p:cBhvr>
                                      <p:to>
                                        <p:strVal val="visible"/>
                                      </p:to>
                                    </p:set>
                                    <p:animEffect transition="in" filter="wipe(down)">
                                      <p:cBhvr>
                                        <p:cTn id="121" dur="250"/>
                                        <p:tgtEl>
                                          <p:spTgt spid="748"/>
                                        </p:tgtEl>
                                      </p:cBhvr>
                                    </p:animEffect>
                                  </p:childTnLst>
                                </p:cTn>
                              </p:par>
                              <p:par>
                                <p:cTn id="122" presetID="22" presetClass="entr" presetSubtype="4" fill="hold" grpId="0" nodeType="withEffect">
                                  <p:stCondLst>
                                    <p:cond delay="0"/>
                                  </p:stCondLst>
                                  <p:childTnLst>
                                    <p:set>
                                      <p:cBhvr>
                                        <p:cTn id="123" dur="1" fill="hold">
                                          <p:stCondLst>
                                            <p:cond delay="0"/>
                                          </p:stCondLst>
                                        </p:cTn>
                                        <p:tgtEl>
                                          <p:spTgt spid="749"/>
                                        </p:tgtEl>
                                        <p:attrNameLst>
                                          <p:attrName>style.visibility</p:attrName>
                                        </p:attrNameLst>
                                      </p:cBhvr>
                                      <p:to>
                                        <p:strVal val="visible"/>
                                      </p:to>
                                    </p:set>
                                    <p:animEffect transition="in" filter="wipe(down)">
                                      <p:cBhvr>
                                        <p:cTn id="124" dur="250"/>
                                        <p:tgtEl>
                                          <p:spTgt spid="749"/>
                                        </p:tgtEl>
                                      </p:cBhvr>
                                    </p:animEffect>
                                  </p:childTnLst>
                                </p:cTn>
                              </p:par>
                              <p:par>
                                <p:cTn id="125" presetID="22" presetClass="entr" presetSubtype="4" fill="hold" grpId="0" nodeType="withEffect">
                                  <p:stCondLst>
                                    <p:cond delay="0"/>
                                  </p:stCondLst>
                                  <p:childTnLst>
                                    <p:set>
                                      <p:cBhvr>
                                        <p:cTn id="126" dur="1" fill="hold">
                                          <p:stCondLst>
                                            <p:cond delay="0"/>
                                          </p:stCondLst>
                                        </p:cTn>
                                        <p:tgtEl>
                                          <p:spTgt spid="750"/>
                                        </p:tgtEl>
                                        <p:attrNameLst>
                                          <p:attrName>style.visibility</p:attrName>
                                        </p:attrNameLst>
                                      </p:cBhvr>
                                      <p:to>
                                        <p:strVal val="visible"/>
                                      </p:to>
                                    </p:set>
                                    <p:animEffect transition="in" filter="wipe(down)">
                                      <p:cBhvr>
                                        <p:cTn id="127" dur="250"/>
                                        <p:tgtEl>
                                          <p:spTgt spid="750"/>
                                        </p:tgtEl>
                                      </p:cBhvr>
                                    </p:animEffect>
                                  </p:childTnLst>
                                </p:cTn>
                              </p:par>
                              <p:par>
                                <p:cTn id="128" presetID="22" presetClass="entr" presetSubtype="4" fill="hold" grpId="0" nodeType="withEffect">
                                  <p:stCondLst>
                                    <p:cond delay="0"/>
                                  </p:stCondLst>
                                  <p:childTnLst>
                                    <p:set>
                                      <p:cBhvr>
                                        <p:cTn id="129" dur="1" fill="hold">
                                          <p:stCondLst>
                                            <p:cond delay="0"/>
                                          </p:stCondLst>
                                        </p:cTn>
                                        <p:tgtEl>
                                          <p:spTgt spid="751"/>
                                        </p:tgtEl>
                                        <p:attrNameLst>
                                          <p:attrName>style.visibility</p:attrName>
                                        </p:attrNameLst>
                                      </p:cBhvr>
                                      <p:to>
                                        <p:strVal val="visible"/>
                                      </p:to>
                                    </p:set>
                                    <p:animEffect transition="in" filter="wipe(down)">
                                      <p:cBhvr>
                                        <p:cTn id="130" dur="250"/>
                                        <p:tgtEl>
                                          <p:spTgt spid="751"/>
                                        </p:tgtEl>
                                      </p:cBhvr>
                                    </p:animEffect>
                                  </p:childTnLst>
                                </p:cTn>
                              </p:par>
                              <p:par>
                                <p:cTn id="131" presetID="22" presetClass="entr" presetSubtype="4" fill="hold" grpId="0" nodeType="withEffect">
                                  <p:stCondLst>
                                    <p:cond delay="0"/>
                                  </p:stCondLst>
                                  <p:childTnLst>
                                    <p:set>
                                      <p:cBhvr>
                                        <p:cTn id="132" dur="1" fill="hold">
                                          <p:stCondLst>
                                            <p:cond delay="0"/>
                                          </p:stCondLst>
                                        </p:cTn>
                                        <p:tgtEl>
                                          <p:spTgt spid="752"/>
                                        </p:tgtEl>
                                        <p:attrNameLst>
                                          <p:attrName>style.visibility</p:attrName>
                                        </p:attrNameLst>
                                      </p:cBhvr>
                                      <p:to>
                                        <p:strVal val="visible"/>
                                      </p:to>
                                    </p:set>
                                    <p:animEffect transition="in" filter="wipe(down)">
                                      <p:cBhvr>
                                        <p:cTn id="133" dur="250"/>
                                        <p:tgtEl>
                                          <p:spTgt spid="752"/>
                                        </p:tgtEl>
                                      </p:cBhvr>
                                    </p:animEffect>
                                  </p:childTnLst>
                                </p:cTn>
                              </p:par>
                              <p:par>
                                <p:cTn id="134" presetID="22" presetClass="entr" presetSubtype="4" fill="hold" grpId="0" nodeType="withEffect">
                                  <p:stCondLst>
                                    <p:cond delay="0"/>
                                  </p:stCondLst>
                                  <p:childTnLst>
                                    <p:set>
                                      <p:cBhvr>
                                        <p:cTn id="135" dur="1" fill="hold">
                                          <p:stCondLst>
                                            <p:cond delay="0"/>
                                          </p:stCondLst>
                                        </p:cTn>
                                        <p:tgtEl>
                                          <p:spTgt spid="753"/>
                                        </p:tgtEl>
                                        <p:attrNameLst>
                                          <p:attrName>style.visibility</p:attrName>
                                        </p:attrNameLst>
                                      </p:cBhvr>
                                      <p:to>
                                        <p:strVal val="visible"/>
                                      </p:to>
                                    </p:set>
                                    <p:animEffect transition="in" filter="wipe(down)">
                                      <p:cBhvr>
                                        <p:cTn id="136" dur="250"/>
                                        <p:tgtEl>
                                          <p:spTgt spid="753"/>
                                        </p:tgtEl>
                                      </p:cBhvr>
                                    </p:animEffect>
                                  </p:childTnLst>
                                </p:cTn>
                              </p:par>
                              <p:par>
                                <p:cTn id="137" presetID="10" presetClass="entr" presetSubtype="0" fill="hold" nodeType="withEffect">
                                  <p:stCondLst>
                                    <p:cond delay="250"/>
                                  </p:stCondLst>
                                  <p:childTnLst>
                                    <p:set>
                                      <p:cBhvr>
                                        <p:cTn id="138" dur="1" fill="hold">
                                          <p:stCondLst>
                                            <p:cond delay="0"/>
                                          </p:stCondLst>
                                        </p:cTn>
                                        <p:tgtEl>
                                          <p:spTgt spid="664"/>
                                        </p:tgtEl>
                                        <p:attrNameLst>
                                          <p:attrName>style.visibility</p:attrName>
                                        </p:attrNameLst>
                                      </p:cBhvr>
                                      <p:to>
                                        <p:strVal val="visible"/>
                                      </p:to>
                                    </p:set>
                                    <p:animEffect transition="in" filter="fade">
                                      <p:cBhvr>
                                        <p:cTn id="139" dur="250"/>
                                        <p:tgtEl>
                                          <p:spTgt spid="6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0" grpId="0" animBg="1"/>
      <p:bldP spid="711" grpId="0" animBg="1"/>
      <p:bldP spid="712" grpId="0" animBg="1"/>
      <p:bldP spid="713" grpId="0" animBg="1"/>
      <p:bldP spid="714" grpId="0" animBg="1"/>
      <p:bldP spid="715" grpId="0" animBg="1"/>
      <p:bldP spid="716" grpId="0" animBg="1"/>
      <p:bldP spid="717" grpId="0" animBg="1"/>
      <p:bldP spid="718" grpId="0" animBg="1"/>
      <p:bldP spid="719" grpId="0" animBg="1"/>
      <p:bldP spid="720" grpId="0" animBg="1"/>
      <p:bldP spid="721" grpId="0" animBg="1"/>
      <p:bldP spid="722" grpId="0" animBg="1"/>
      <p:bldP spid="723" grpId="0" animBg="1"/>
      <p:bldP spid="724" grpId="0" animBg="1"/>
      <p:bldP spid="725" grpId="0" animBg="1"/>
      <p:bldP spid="726" grpId="0" animBg="1"/>
      <p:bldP spid="727" grpId="0" animBg="1"/>
      <p:bldP spid="728" grpId="0" animBg="1"/>
      <p:bldP spid="729" grpId="0" animBg="1"/>
      <p:bldP spid="730" grpId="0" animBg="1"/>
      <p:bldP spid="731" grpId="0" animBg="1"/>
      <p:bldP spid="732" grpId="0" animBg="1"/>
      <p:bldP spid="733" grpId="0" animBg="1"/>
      <p:bldP spid="734" grpId="0" animBg="1"/>
      <p:bldP spid="735" grpId="0" animBg="1"/>
      <p:bldP spid="736" grpId="0" animBg="1"/>
      <p:bldP spid="737" grpId="0" animBg="1"/>
      <p:bldP spid="738" grpId="0" animBg="1"/>
      <p:bldP spid="739" grpId="0" animBg="1"/>
      <p:bldP spid="740" grpId="0" animBg="1"/>
      <p:bldP spid="741" grpId="0" animBg="1"/>
      <p:bldP spid="742" grpId="0" animBg="1"/>
      <p:bldP spid="743" grpId="0" animBg="1"/>
      <p:bldP spid="744" grpId="0" animBg="1"/>
      <p:bldP spid="745" grpId="0" animBg="1"/>
      <p:bldP spid="746" grpId="0" animBg="1"/>
      <p:bldP spid="747" grpId="0" animBg="1"/>
      <p:bldP spid="748" grpId="0" animBg="1"/>
      <p:bldP spid="749" grpId="0" animBg="1"/>
      <p:bldP spid="750" grpId="0" animBg="1"/>
      <p:bldP spid="751" grpId="0" animBg="1"/>
      <p:bldP spid="752" grpId="0" animBg="1"/>
      <p:bldP spid="753"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Engagement Path">
    <p:spTree>
      <p:nvGrpSpPr>
        <p:cNvPr id="1" name=""/>
        <p:cNvGrpSpPr/>
        <p:nvPr/>
      </p:nvGrpSpPr>
      <p:grpSpPr>
        <a:xfrm>
          <a:off x="0" y="0"/>
          <a:ext cx="0" cy="0"/>
          <a:chOff x="0" y="0"/>
          <a:chExt cx="0" cy="0"/>
        </a:xfrm>
      </p:grpSpPr>
      <p:sp>
        <p:nvSpPr>
          <p:cNvPr id="4" name="Rectangle 3"/>
          <p:cNvSpPr/>
          <p:nvPr userDrawn="1"/>
        </p:nvSpPr>
        <p:spPr>
          <a:xfrm>
            <a:off x="0" y="1"/>
            <a:ext cx="9144000" cy="4840287"/>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userDrawn="1"/>
        </p:nvCxnSpPr>
        <p:spPr>
          <a:xfrm>
            <a:off x="0" y="666000"/>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2E1C2B31-CC05-4A05-AF31-6DCE9090ACD8}"/>
              </a:ext>
            </a:extLst>
          </p:cNvPr>
          <p:cNvCxnSpPr/>
          <p:nvPr userDrawn="1"/>
        </p:nvCxnSpPr>
        <p:spPr>
          <a:xfrm>
            <a:off x="12055093" y="1150303"/>
            <a:ext cx="14400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 name="Group 4">
            <a:extLst>
              <a:ext uri="{FF2B5EF4-FFF2-40B4-BE49-F238E27FC236}">
                <a16:creationId xmlns:a16="http://schemas.microsoft.com/office/drawing/2014/main" id="{D8196E36-2342-4285-AA85-01812E0F5B72}"/>
              </a:ext>
            </a:extLst>
          </p:cNvPr>
          <p:cNvGrpSpPr>
            <a:grpSpLocks noChangeAspect="1"/>
          </p:cNvGrpSpPr>
          <p:nvPr userDrawn="1"/>
        </p:nvGrpSpPr>
        <p:grpSpPr bwMode="auto">
          <a:xfrm>
            <a:off x="12685093" y="1060303"/>
            <a:ext cx="180000" cy="180000"/>
            <a:chOff x="1469" y="600"/>
            <a:chExt cx="168" cy="168"/>
          </a:xfrm>
          <a:solidFill>
            <a:schemeClr val="tx1"/>
          </a:solidFill>
        </p:grpSpPr>
        <p:sp>
          <p:nvSpPr>
            <p:cNvPr id="7" name="Oval 5">
              <a:extLst>
                <a:ext uri="{FF2B5EF4-FFF2-40B4-BE49-F238E27FC236}">
                  <a16:creationId xmlns:a16="http://schemas.microsoft.com/office/drawing/2014/main" id="{D8E77191-BD31-4491-9EE8-1B11BC4CA870}"/>
                </a:ext>
              </a:extLst>
            </p:cNvPr>
            <p:cNvSpPr>
              <a:spLocks noChangeArrowheads="1"/>
            </p:cNvSpPr>
            <p:nvPr/>
          </p:nvSpPr>
          <p:spPr bwMode="auto">
            <a:xfrm>
              <a:off x="1469" y="600"/>
              <a:ext cx="168" cy="168"/>
            </a:xfrm>
            <a:prstGeom prst="ellipse">
              <a:avLst/>
            </a:pr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8" name="Freeform 6">
              <a:extLst>
                <a:ext uri="{FF2B5EF4-FFF2-40B4-BE49-F238E27FC236}">
                  <a16:creationId xmlns:a16="http://schemas.microsoft.com/office/drawing/2014/main" id="{BAB60FDF-0FCC-49E5-9345-866AEFC11D76}"/>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grpSp>
      <p:grpSp>
        <p:nvGrpSpPr>
          <p:cNvPr id="9" name="Group 4">
            <a:extLst>
              <a:ext uri="{FF2B5EF4-FFF2-40B4-BE49-F238E27FC236}">
                <a16:creationId xmlns:a16="http://schemas.microsoft.com/office/drawing/2014/main" id="{33EC1114-032A-4296-940F-828281776CA1}"/>
              </a:ext>
            </a:extLst>
          </p:cNvPr>
          <p:cNvGrpSpPr>
            <a:grpSpLocks noChangeAspect="1"/>
          </p:cNvGrpSpPr>
          <p:nvPr userDrawn="1"/>
        </p:nvGrpSpPr>
        <p:grpSpPr bwMode="auto">
          <a:xfrm>
            <a:off x="12685093" y="1060303"/>
            <a:ext cx="180000" cy="180000"/>
            <a:chOff x="1469" y="600"/>
            <a:chExt cx="168" cy="168"/>
          </a:xfrm>
        </p:grpSpPr>
        <p:sp>
          <p:nvSpPr>
            <p:cNvPr id="10" name="Oval 5">
              <a:extLst>
                <a:ext uri="{FF2B5EF4-FFF2-40B4-BE49-F238E27FC236}">
                  <a16:creationId xmlns:a16="http://schemas.microsoft.com/office/drawing/2014/main" id="{022F8AF9-DC63-4720-B692-49936C279EE2}"/>
                </a:ext>
              </a:extLst>
            </p:cNvPr>
            <p:cNvSpPr>
              <a:spLocks noChangeArrowheads="1"/>
            </p:cNvSpPr>
            <p:nvPr/>
          </p:nvSpPr>
          <p:spPr bwMode="auto">
            <a:xfrm>
              <a:off x="1469" y="600"/>
              <a:ext cx="168" cy="168"/>
            </a:xfrm>
            <a:prstGeom prst="ellipse">
              <a:avLst/>
            </a:prstGeom>
            <a:solidFill>
              <a:srgbClr val="1D1E1E"/>
            </a:solidFill>
            <a:ln w="9525"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11" name="Freeform 6">
              <a:extLst>
                <a:ext uri="{FF2B5EF4-FFF2-40B4-BE49-F238E27FC236}">
                  <a16:creationId xmlns:a16="http://schemas.microsoft.com/office/drawing/2014/main" id="{9B60EB3E-0A16-4BF8-B317-ED36566FFE6B}"/>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noFill/>
            <a:ln w="952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cxnSp>
        <p:nvCxnSpPr>
          <p:cNvPr id="12" name="Straight Connector 11">
            <a:extLst>
              <a:ext uri="{FF2B5EF4-FFF2-40B4-BE49-F238E27FC236}">
                <a16:creationId xmlns:a16="http://schemas.microsoft.com/office/drawing/2014/main" id="{6945988B-8E25-419C-A947-F80968F64306}"/>
              </a:ext>
            </a:extLst>
          </p:cNvPr>
          <p:cNvCxnSpPr>
            <a:cxnSpLocks/>
          </p:cNvCxnSpPr>
          <p:nvPr userDrawn="1"/>
        </p:nvCxnSpPr>
        <p:spPr>
          <a:xfrm>
            <a:off x="5412209" y="1268679"/>
            <a:ext cx="0" cy="1368000"/>
          </a:xfrm>
          <a:prstGeom prst="line">
            <a:avLst/>
          </a:prstGeom>
          <a:solidFill>
            <a:schemeClr val="tx1"/>
          </a:solidFill>
          <a:ln w="9525">
            <a:solidFill>
              <a:srgbClr val="888888"/>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3" name="Straight Connector 12">
            <a:extLst>
              <a:ext uri="{FF2B5EF4-FFF2-40B4-BE49-F238E27FC236}">
                <a16:creationId xmlns:a16="http://schemas.microsoft.com/office/drawing/2014/main" id="{55066F90-D4B4-440C-AEE7-BD5D3D0923BE}"/>
              </a:ext>
            </a:extLst>
          </p:cNvPr>
          <p:cNvCxnSpPr>
            <a:cxnSpLocks/>
          </p:cNvCxnSpPr>
          <p:nvPr userDrawn="1"/>
        </p:nvCxnSpPr>
        <p:spPr>
          <a:xfrm>
            <a:off x="7527602" y="1268679"/>
            <a:ext cx="0" cy="1368000"/>
          </a:xfrm>
          <a:prstGeom prst="line">
            <a:avLst/>
          </a:prstGeom>
          <a:solidFill>
            <a:schemeClr val="tx1"/>
          </a:solidFill>
          <a:ln w="9525">
            <a:solidFill>
              <a:srgbClr val="888888"/>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4" name="Straight Connector 13">
            <a:extLst>
              <a:ext uri="{FF2B5EF4-FFF2-40B4-BE49-F238E27FC236}">
                <a16:creationId xmlns:a16="http://schemas.microsoft.com/office/drawing/2014/main" id="{9D0D6FC6-FA87-4757-BEFA-5E22AE5FC65D}"/>
              </a:ext>
            </a:extLst>
          </p:cNvPr>
          <p:cNvCxnSpPr>
            <a:cxnSpLocks/>
          </p:cNvCxnSpPr>
          <p:nvPr userDrawn="1"/>
        </p:nvCxnSpPr>
        <p:spPr>
          <a:xfrm>
            <a:off x="9606288" y="1268679"/>
            <a:ext cx="0" cy="1368000"/>
          </a:xfrm>
          <a:prstGeom prst="line">
            <a:avLst/>
          </a:prstGeom>
          <a:solidFill>
            <a:schemeClr val="tx1"/>
          </a:solidFill>
          <a:ln w="9525">
            <a:solidFill>
              <a:srgbClr val="888888"/>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a:extLst>
              <a:ext uri="{FF2B5EF4-FFF2-40B4-BE49-F238E27FC236}">
                <a16:creationId xmlns:a16="http://schemas.microsoft.com/office/drawing/2014/main" id="{46C9FE85-EB77-499B-BBF3-1845202F777F}"/>
              </a:ext>
            </a:extLst>
          </p:cNvPr>
          <p:cNvCxnSpPr>
            <a:cxnSpLocks/>
          </p:cNvCxnSpPr>
          <p:nvPr userDrawn="1"/>
        </p:nvCxnSpPr>
        <p:spPr>
          <a:xfrm>
            <a:off x="11721680" y="1268679"/>
            <a:ext cx="0" cy="1368000"/>
          </a:xfrm>
          <a:prstGeom prst="line">
            <a:avLst/>
          </a:prstGeom>
          <a:solidFill>
            <a:schemeClr val="tx1"/>
          </a:solidFill>
          <a:ln w="9525">
            <a:solidFill>
              <a:srgbClr val="888888"/>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CC66F588-BDD3-4D52-B202-A679A63B1A8B}"/>
              </a:ext>
            </a:extLst>
          </p:cNvPr>
          <p:cNvCxnSpPr>
            <a:cxnSpLocks/>
          </p:cNvCxnSpPr>
          <p:nvPr userDrawn="1"/>
        </p:nvCxnSpPr>
        <p:spPr>
          <a:xfrm>
            <a:off x="13837073" y="1268679"/>
            <a:ext cx="0" cy="1368000"/>
          </a:xfrm>
          <a:prstGeom prst="line">
            <a:avLst/>
          </a:prstGeom>
          <a:solidFill>
            <a:schemeClr val="tx1"/>
          </a:solidFill>
          <a:ln w="9525">
            <a:solidFill>
              <a:srgbClr val="888888"/>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17" name="Rectangle 16">
            <a:extLst>
              <a:ext uri="{FF2B5EF4-FFF2-40B4-BE49-F238E27FC236}">
                <a16:creationId xmlns:a16="http://schemas.microsoft.com/office/drawing/2014/main" id="{9E1A15F7-DC11-43D6-B0EF-23641443CD5A}"/>
              </a:ext>
            </a:extLst>
          </p:cNvPr>
          <p:cNvSpPr/>
          <p:nvPr userDrawn="1"/>
        </p:nvSpPr>
        <p:spPr>
          <a:xfrm>
            <a:off x="4481609" y="1642244"/>
            <a:ext cx="1861200" cy="63817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uk-UA" sz="1200" b="1" dirty="0">
              <a:latin typeface="Arial" panose="020B0604020202020204" pitchFamily="34" charset="0"/>
              <a:cs typeface="Arial" panose="020B0604020202020204" pitchFamily="34" charset="0"/>
            </a:endParaRPr>
          </a:p>
        </p:txBody>
      </p:sp>
      <p:sp>
        <p:nvSpPr>
          <p:cNvPr id="18" name="Rectangle 17">
            <a:extLst>
              <a:ext uri="{FF2B5EF4-FFF2-40B4-BE49-F238E27FC236}">
                <a16:creationId xmlns:a16="http://schemas.microsoft.com/office/drawing/2014/main" id="{DE9C5F14-6282-4D0C-84C2-B635C45D3A90}"/>
              </a:ext>
            </a:extLst>
          </p:cNvPr>
          <p:cNvSpPr/>
          <p:nvPr userDrawn="1"/>
        </p:nvSpPr>
        <p:spPr>
          <a:xfrm>
            <a:off x="6597002" y="1642244"/>
            <a:ext cx="1861200" cy="63817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uk-UA" sz="1200" b="1" dirty="0">
              <a:latin typeface="Arial" panose="020B0604020202020204" pitchFamily="34" charset="0"/>
              <a:cs typeface="Arial" panose="020B0604020202020204" pitchFamily="34" charset="0"/>
            </a:endParaRPr>
          </a:p>
        </p:txBody>
      </p:sp>
      <p:sp>
        <p:nvSpPr>
          <p:cNvPr id="19" name="Rectangle 18">
            <a:extLst>
              <a:ext uri="{FF2B5EF4-FFF2-40B4-BE49-F238E27FC236}">
                <a16:creationId xmlns:a16="http://schemas.microsoft.com/office/drawing/2014/main" id="{A1FA1E9A-34B7-4B99-AB9E-C0A14038B9E0}"/>
              </a:ext>
            </a:extLst>
          </p:cNvPr>
          <p:cNvSpPr/>
          <p:nvPr userDrawn="1"/>
        </p:nvSpPr>
        <p:spPr>
          <a:xfrm>
            <a:off x="8675688" y="1642244"/>
            <a:ext cx="1861200" cy="63817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uk-UA" sz="1200" b="1" dirty="0">
              <a:latin typeface="Arial" panose="020B06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B90E7BC9-7814-43DB-AE62-402D10277506}"/>
              </a:ext>
            </a:extLst>
          </p:cNvPr>
          <p:cNvSpPr/>
          <p:nvPr userDrawn="1"/>
        </p:nvSpPr>
        <p:spPr>
          <a:xfrm>
            <a:off x="10791080" y="1642244"/>
            <a:ext cx="1861200" cy="63817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uk-UA" sz="1200" b="1" dirty="0">
              <a:latin typeface="Arial" panose="020B0604020202020204" pitchFamily="34" charset="0"/>
              <a:cs typeface="Arial" panose="020B0604020202020204" pitchFamily="34" charset="0"/>
            </a:endParaRPr>
          </a:p>
        </p:txBody>
      </p:sp>
      <p:sp>
        <p:nvSpPr>
          <p:cNvPr id="21" name="Rectangle 20">
            <a:extLst>
              <a:ext uri="{FF2B5EF4-FFF2-40B4-BE49-F238E27FC236}">
                <a16:creationId xmlns:a16="http://schemas.microsoft.com/office/drawing/2014/main" id="{F44CA543-9E21-45D9-BD94-288A1AA77594}"/>
              </a:ext>
            </a:extLst>
          </p:cNvPr>
          <p:cNvSpPr/>
          <p:nvPr userDrawn="1"/>
        </p:nvSpPr>
        <p:spPr>
          <a:xfrm>
            <a:off x="12906473" y="1642244"/>
            <a:ext cx="1861200" cy="63817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uk-UA" sz="1200" b="1" dirty="0">
              <a:latin typeface="Arial" panose="020B0604020202020204" pitchFamily="34" charset="0"/>
              <a:cs typeface="Arial" panose="020B0604020202020204" pitchFamily="34" charset="0"/>
            </a:endParaRPr>
          </a:p>
        </p:txBody>
      </p:sp>
      <p:cxnSp>
        <p:nvCxnSpPr>
          <p:cNvPr id="22" name="Straight Connector 21">
            <a:extLst>
              <a:ext uri="{FF2B5EF4-FFF2-40B4-BE49-F238E27FC236}">
                <a16:creationId xmlns:a16="http://schemas.microsoft.com/office/drawing/2014/main" id="{33BBAF77-7460-4C49-B595-EB63C8099D2B}"/>
              </a:ext>
            </a:extLst>
          </p:cNvPr>
          <p:cNvCxnSpPr/>
          <p:nvPr userDrawn="1"/>
        </p:nvCxnSpPr>
        <p:spPr>
          <a:xfrm>
            <a:off x="3634124" y="1150303"/>
            <a:ext cx="1440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F6A4660-5D5F-4DE0-BF88-08B4AD7FC944}"/>
              </a:ext>
            </a:extLst>
          </p:cNvPr>
          <p:cNvCxnSpPr/>
          <p:nvPr userDrawn="1"/>
        </p:nvCxnSpPr>
        <p:spPr>
          <a:xfrm>
            <a:off x="5750296" y="1150303"/>
            <a:ext cx="1440000" cy="0"/>
          </a:xfrm>
          <a:prstGeom prst="line">
            <a:avLst/>
          </a:prstGeom>
          <a:ln>
            <a:solidFill>
              <a:srgbClr val="2978A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56AD0F1-2ECC-4F9B-BCD3-73FAC1FFF701}"/>
              </a:ext>
            </a:extLst>
          </p:cNvPr>
          <p:cNvCxnSpPr/>
          <p:nvPr userDrawn="1"/>
        </p:nvCxnSpPr>
        <p:spPr>
          <a:xfrm>
            <a:off x="7851460" y="1150303"/>
            <a:ext cx="144000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6437CF6E-EA90-4806-BE90-A17F95831092}"/>
              </a:ext>
            </a:extLst>
          </p:cNvPr>
          <p:cNvCxnSpPr/>
          <p:nvPr userDrawn="1"/>
        </p:nvCxnSpPr>
        <p:spPr>
          <a:xfrm>
            <a:off x="9942582" y="1150303"/>
            <a:ext cx="14400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6" name="Group 4">
            <a:extLst>
              <a:ext uri="{FF2B5EF4-FFF2-40B4-BE49-F238E27FC236}">
                <a16:creationId xmlns:a16="http://schemas.microsoft.com/office/drawing/2014/main" id="{253FD275-DEC8-4CE4-8D22-06DC183AFAE5}"/>
              </a:ext>
            </a:extLst>
          </p:cNvPr>
          <p:cNvGrpSpPr>
            <a:grpSpLocks noChangeAspect="1"/>
          </p:cNvGrpSpPr>
          <p:nvPr userDrawn="1"/>
        </p:nvGrpSpPr>
        <p:grpSpPr bwMode="auto">
          <a:xfrm>
            <a:off x="4264124" y="1060303"/>
            <a:ext cx="180000" cy="180000"/>
            <a:chOff x="1469" y="600"/>
            <a:chExt cx="168" cy="168"/>
          </a:xfrm>
          <a:solidFill>
            <a:schemeClr val="tx1"/>
          </a:solidFill>
        </p:grpSpPr>
        <p:sp>
          <p:nvSpPr>
            <p:cNvPr id="27" name="Oval 5">
              <a:extLst>
                <a:ext uri="{FF2B5EF4-FFF2-40B4-BE49-F238E27FC236}">
                  <a16:creationId xmlns:a16="http://schemas.microsoft.com/office/drawing/2014/main" id="{F57D0716-9948-445D-8CCC-FD69EABDCEBB}"/>
                </a:ext>
              </a:extLst>
            </p:cNvPr>
            <p:cNvSpPr>
              <a:spLocks noChangeArrowheads="1"/>
            </p:cNvSpPr>
            <p:nvPr/>
          </p:nvSpPr>
          <p:spPr bwMode="auto">
            <a:xfrm>
              <a:off x="1469" y="600"/>
              <a:ext cx="168" cy="168"/>
            </a:xfrm>
            <a:prstGeom prst="ellipse">
              <a:avLst/>
            </a:pr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28" name="Freeform 6">
              <a:extLst>
                <a:ext uri="{FF2B5EF4-FFF2-40B4-BE49-F238E27FC236}">
                  <a16:creationId xmlns:a16="http://schemas.microsoft.com/office/drawing/2014/main" id="{09DABC19-900E-4EB9-ACB9-4777CE23F2CC}"/>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grpSp>
      <p:grpSp>
        <p:nvGrpSpPr>
          <p:cNvPr id="29" name="Group 4">
            <a:extLst>
              <a:ext uri="{FF2B5EF4-FFF2-40B4-BE49-F238E27FC236}">
                <a16:creationId xmlns:a16="http://schemas.microsoft.com/office/drawing/2014/main" id="{F2FAF75B-21A7-4800-97E4-A3D60461C972}"/>
              </a:ext>
            </a:extLst>
          </p:cNvPr>
          <p:cNvGrpSpPr>
            <a:grpSpLocks noChangeAspect="1"/>
          </p:cNvGrpSpPr>
          <p:nvPr userDrawn="1"/>
        </p:nvGrpSpPr>
        <p:grpSpPr bwMode="auto">
          <a:xfrm>
            <a:off x="6380296" y="1060303"/>
            <a:ext cx="180000" cy="180000"/>
            <a:chOff x="1469" y="600"/>
            <a:chExt cx="168" cy="168"/>
          </a:xfrm>
          <a:solidFill>
            <a:schemeClr val="tx1"/>
          </a:solidFill>
        </p:grpSpPr>
        <p:sp>
          <p:nvSpPr>
            <p:cNvPr id="30" name="Oval 5">
              <a:extLst>
                <a:ext uri="{FF2B5EF4-FFF2-40B4-BE49-F238E27FC236}">
                  <a16:creationId xmlns:a16="http://schemas.microsoft.com/office/drawing/2014/main" id="{49C404AA-4119-45C7-8B02-BEE6688F48F7}"/>
                </a:ext>
              </a:extLst>
            </p:cNvPr>
            <p:cNvSpPr>
              <a:spLocks noChangeArrowheads="1"/>
            </p:cNvSpPr>
            <p:nvPr/>
          </p:nvSpPr>
          <p:spPr bwMode="auto">
            <a:xfrm>
              <a:off x="1469" y="600"/>
              <a:ext cx="168" cy="168"/>
            </a:xfrm>
            <a:prstGeom prst="ellipse">
              <a:avLst/>
            </a:pr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31" name="Freeform 6">
              <a:extLst>
                <a:ext uri="{FF2B5EF4-FFF2-40B4-BE49-F238E27FC236}">
                  <a16:creationId xmlns:a16="http://schemas.microsoft.com/office/drawing/2014/main" id="{72E49BF5-00F8-480C-BEB2-96678335A460}"/>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grpSp>
      <p:grpSp>
        <p:nvGrpSpPr>
          <p:cNvPr id="32" name="Group 4">
            <a:extLst>
              <a:ext uri="{FF2B5EF4-FFF2-40B4-BE49-F238E27FC236}">
                <a16:creationId xmlns:a16="http://schemas.microsoft.com/office/drawing/2014/main" id="{580A97C0-8796-4389-8251-921E66CF86E5}"/>
              </a:ext>
            </a:extLst>
          </p:cNvPr>
          <p:cNvGrpSpPr>
            <a:grpSpLocks noChangeAspect="1"/>
          </p:cNvGrpSpPr>
          <p:nvPr userDrawn="1"/>
        </p:nvGrpSpPr>
        <p:grpSpPr bwMode="auto">
          <a:xfrm>
            <a:off x="8481460" y="1060303"/>
            <a:ext cx="180000" cy="180000"/>
            <a:chOff x="1469" y="600"/>
            <a:chExt cx="168" cy="168"/>
          </a:xfrm>
          <a:solidFill>
            <a:schemeClr val="tx1"/>
          </a:solidFill>
        </p:grpSpPr>
        <p:sp>
          <p:nvSpPr>
            <p:cNvPr id="33" name="Oval 5">
              <a:extLst>
                <a:ext uri="{FF2B5EF4-FFF2-40B4-BE49-F238E27FC236}">
                  <a16:creationId xmlns:a16="http://schemas.microsoft.com/office/drawing/2014/main" id="{DD603ABE-6D25-45B2-8AEA-D1C73756D027}"/>
                </a:ext>
              </a:extLst>
            </p:cNvPr>
            <p:cNvSpPr>
              <a:spLocks noChangeArrowheads="1"/>
            </p:cNvSpPr>
            <p:nvPr/>
          </p:nvSpPr>
          <p:spPr bwMode="auto">
            <a:xfrm>
              <a:off x="1469" y="600"/>
              <a:ext cx="168" cy="168"/>
            </a:xfrm>
            <a:prstGeom prst="ellipse">
              <a:avLst/>
            </a:pr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35" name="Freeform 6">
              <a:extLst>
                <a:ext uri="{FF2B5EF4-FFF2-40B4-BE49-F238E27FC236}">
                  <a16:creationId xmlns:a16="http://schemas.microsoft.com/office/drawing/2014/main" id="{CA09A362-6649-4271-8E46-3EF93D3A328C}"/>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grpSp>
      <p:grpSp>
        <p:nvGrpSpPr>
          <p:cNvPr id="36" name="Group 4">
            <a:extLst>
              <a:ext uri="{FF2B5EF4-FFF2-40B4-BE49-F238E27FC236}">
                <a16:creationId xmlns:a16="http://schemas.microsoft.com/office/drawing/2014/main" id="{EC793F4B-6D0A-44B3-850A-29838AD08248}"/>
              </a:ext>
            </a:extLst>
          </p:cNvPr>
          <p:cNvGrpSpPr>
            <a:grpSpLocks noChangeAspect="1"/>
          </p:cNvGrpSpPr>
          <p:nvPr userDrawn="1"/>
        </p:nvGrpSpPr>
        <p:grpSpPr bwMode="auto">
          <a:xfrm>
            <a:off x="10572582" y="1060303"/>
            <a:ext cx="180000" cy="180000"/>
            <a:chOff x="1469" y="600"/>
            <a:chExt cx="168" cy="168"/>
          </a:xfrm>
          <a:solidFill>
            <a:schemeClr val="tx1"/>
          </a:solidFill>
        </p:grpSpPr>
        <p:sp>
          <p:nvSpPr>
            <p:cNvPr id="37" name="Oval 5">
              <a:extLst>
                <a:ext uri="{FF2B5EF4-FFF2-40B4-BE49-F238E27FC236}">
                  <a16:creationId xmlns:a16="http://schemas.microsoft.com/office/drawing/2014/main" id="{89793DF3-698A-43C7-ACE1-E9EE3A2D216F}"/>
                </a:ext>
              </a:extLst>
            </p:cNvPr>
            <p:cNvSpPr>
              <a:spLocks noChangeArrowheads="1"/>
            </p:cNvSpPr>
            <p:nvPr/>
          </p:nvSpPr>
          <p:spPr bwMode="auto">
            <a:xfrm>
              <a:off x="1469" y="600"/>
              <a:ext cx="168" cy="168"/>
            </a:xfrm>
            <a:prstGeom prst="ellipse">
              <a:avLst/>
            </a:pr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38" name="Freeform 6">
              <a:extLst>
                <a:ext uri="{FF2B5EF4-FFF2-40B4-BE49-F238E27FC236}">
                  <a16:creationId xmlns:a16="http://schemas.microsoft.com/office/drawing/2014/main" id="{24AD160C-8C4A-417D-9A51-495994397062}"/>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grpSp>
      <p:cxnSp>
        <p:nvCxnSpPr>
          <p:cNvPr id="39" name="Straight Connector 38">
            <a:extLst>
              <a:ext uri="{FF2B5EF4-FFF2-40B4-BE49-F238E27FC236}">
                <a16:creationId xmlns:a16="http://schemas.microsoft.com/office/drawing/2014/main" id="{D72064D8-FABA-4E11-B933-AE8B04EF19E0}"/>
              </a:ext>
            </a:extLst>
          </p:cNvPr>
          <p:cNvCxnSpPr>
            <a:cxnSpLocks/>
          </p:cNvCxnSpPr>
          <p:nvPr userDrawn="1"/>
        </p:nvCxnSpPr>
        <p:spPr>
          <a:xfrm>
            <a:off x="3296817" y="1268679"/>
            <a:ext cx="0" cy="1368000"/>
          </a:xfrm>
          <a:prstGeom prst="line">
            <a:avLst/>
          </a:prstGeom>
          <a:solidFill>
            <a:schemeClr val="tx1"/>
          </a:solidFill>
          <a:ln w="9525">
            <a:solidFill>
              <a:srgbClr val="888888"/>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40" name="Rectangle 39">
            <a:extLst>
              <a:ext uri="{FF2B5EF4-FFF2-40B4-BE49-F238E27FC236}">
                <a16:creationId xmlns:a16="http://schemas.microsoft.com/office/drawing/2014/main" id="{2ACC4741-51F8-4CD6-88E7-814EF20D6843}"/>
              </a:ext>
            </a:extLst>
          </p:cNvPr>
          <p:cNvSpPr/>
          <p:nvPr userDrawn="1"/>
        </p:nvSpPr>
        <p:spPr>
          <a:xfrm>
            <a:off x="2366217" y="1642244"/>
            <a:ext cx="1861200" cy="63817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uk-UA" sz="1200" b="1" dirty="0">
              <a:latin typeface="Arial" panose="020B0604020202020204" pitchFamily="34" charset="0"/>
              <a:cs typeface="Arial" panose="020B0604020202020204" pitchFamily="34" charset="0"/>
            </a:endParaRPr>
          </a:p>
        </p:txBody>
      </p:sp>
      <p:cxnSp>
        <p:nvCxnSpPr>
          <p:cNvPr id="41" name="Straight Connector 40">
            <a:extLst>
              <a:ext uri="{FF2B5EF4-FFF2-40B4-BE49-F238E27FC236}">
                <a16:creationId xmlns:a16="http://schemas.microsoft.com/office/drawing/2014/main" id="{0C94685C-F79E-484D-8ED0-1A6607FACC8E}"/>
              </a:ext>
            </a:extLst>
          </p:cNvPr>
          <p:cNvCxnSpPr/>
          <p:nvPr userDrawn="1"/>
        </p:nvCxnSpPr>
        <p:spPr>
          <a:xfrm>
            <a:off x="1500768" y="1150303"/>
            <a:ext cx="14400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42" name="Group 4">
            <a:extLst>
              <a:ext uri="{FF2B5EF4-FFF2-40B4-BE49-F238E27FC236}">
                <a16:creationId xmlns:a16="http://schemas.microsoft.com/office/drawing/2014/main" id="{69CDD7D4-0C04-4357-B38A-EE4698365171}"/>
              </a:ext>
            </a:extLst>
          </p:cNvPr>
          <p:cNvGrpSpPr>
            <a:grpSpLocks noChangeAspect="1"/>
          </p:cNvGrpSpPr>
          <p:nvPr userDrawn="1"/>
        </p:nvGrpSpPr>
        <p:grpSpPr bwMode="auto">
          <a:xfrm>
            <a:off x="2130768" y="1060303"/>
            <a:ext cx="180000" cy="180000"/>
            <a:chOff x="1469" y="600"/>
            <a:chExt cx="168" cy="168"/>
          </a:xfrm>
          <a:solidFill>
            <a:schemeClr val="tx1"/>
          </a:solidFill>
        </p:grpSpPr>
        <p:sp>
          <p:nvSpPr>
            <p:cNvPr id="43" name="Oval 5">
              <a:extLst>
                <a:ext uri="{FF2B5EF4-FFF2-40B4-BE49-F238E27FC236}">
                  <a16:creationId xmlns:a16="http://schemas.microsoft.com/office/drawing/2014/main" id="{99726A60-D566-4770-9CDA-7363B3F2A3C7}"/>
                </a:ext>
              </a:extLst>
            </p:cNvPr>
            <p:cNvSpPr>
              <a:spLocks noChangeArrowheads="1"/>
            </p:cNvSpPr>
            <p:nvPr/>
          </p:nvSpPr>
          <p:spPr bwMode="auto">
            <a:xfrm>
              <a:off x="1469" y="600"/>
              <a:ext cx="168" cy="168"/>
            </a:xfrm>
            <a:prstGeom prst="ellipse">
              <a:avLst/>
            </a:pr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44" name="Freeform 6">
              <a:extLst>
                <a:ext uri="{FF2B5EF4-FFF2-40B4-BE49-F238E27FC236}">
                  <a16:creationId xmlns:a16="http://schemas.microsoft.com/office/drawing/2014/main" id="{EE3CC773-5474-4D4C-A44D-893A184889EC}"/>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grpSp>
      <p:cxnSp>
        <p:nvCxnSpPr>
          <p:cNvPr id="45" name="Straight Connector 44">
            <a:extLst>
              <a:ext uri="{FF2B5EF4-FFF2-40B4-BE49-F238E27FC236}">
                <a16:creationId xmlns:a16="http://schemas.microsoft.com/office/drawing/2014/main" id="{1377BA6B-82BB-4D4F-8BC3-0EABDB5ABFC8}"/>
              </a:ext>
            </a:extLst>
          </p:cNvPr>
          <p:cNvCxnSpPr>
            <a:cxnSpLocks/>
          </p:cNvCxnSpPr>
          <p:nvPr userDrawn="1"/>
        </p:nvCxnSpPr>
        <p:spPr>
          <a:xfrm>
            <a:off x="1181425" y="1268679"/>
            <a:ext cx="0" cy="1368000"/>
          </a:xfrm>
          <a:prstGeom prst="line">
            <a:avLst/>
          </a:prstGeom>
          <a:solidFill>
            <a:schemeClr val="tx1"/>
          </a:solidFill>
          <a:ln w="9525">
            <a:solidFill>
              <a:srgbClr val="888888"/>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46" name="Rectangle 45">
            <a:extLst>
              <a:ext uri="{FF2B5EF4-FFF2-40B4-BE49-F238E27FC236}">
                <a16:creationId xmlns:a16="http://schemas.microsoft.com/office/drawing/2014/main" id="{F1682DC2-3C89-4196-B4D0-FB6FE2BD4A94}"/>
              </a:ext>
            </a:extLst>
          </p:cNvPr>
          <p:cNvSpPr/>
          <p:nvPr userDrawn="1"/>
        </p:nvSpPr>
        <p:spPr>
          <a:xfrm>
            <a:off x="250825" y="1642244"/>
            <a:ext cx="1861200" cy="63817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endParaRPr lang="uk-UA" sz="1200" b="1" dirty="0">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95C96A63-E6DE-44E1-B0F4-2D7A86481011}"/>
              </a:ext>
            </a:extLst>
          </p:cNvPr>
          <p:cNvSpPr>
            <a:spLocks noChangeAspect="1"/>
          </p:cNvSpPr>
          <p:nvPr userDrawn="1"/>
        </p:nvSpPr>
        <p:spPr>
          <a:xfrm>
            <a:off x="461425" y="2657475"/>
            <a:ext cx="1440000" cy="1440000"/>
          </a:xfrm>
          <a:prstGeom prst="ellipse">
            <a:avLst/>
          </a:prstGeom>
          <a:no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48" name="Text Placeholder 33">
            <a:extLst>
              <a:ext uri="{FF2B5EF4-FFF2-40B4-BE49-F238E27FC236}">
                <a16:creationId xmlns:a16="http://schemas.microsoft.com/office/drawing/2014/main" id="{98745DE7-E451-44AB-B8DF-525AE7602A90}"/>
              </a:ext>
            </a:extLst>
          </p:cNvPr>
          <p:cNvSpPr txBox="1">
            <a:spLocks/>
          </p:cNvSpPr>
          <p:nvPr userDrawn="1"/>
        </p:nvSpPr>
        <p:spPr>
          <a:xfrm>
            <a:off x="250826" y="969328"/>
            <a:ext cx="1861200" cy="349200"/>
          </a:xfrm>
          <a:prstGeom prst="rect">
            <a:avLst/>
          </a:prstGeom>
        </p:spPr>
        <p:txBody>
          <a:bodyPr lIns="0" tIns="0" rIns="0" bIns="0" anchor="ctr"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pPr>
            <a:r>
              <a:rPr lang="ru-RU" sz="1800" b="1" dirty="0">
                <a:solidFill>
                  <a:schemeClr val="accent5"/>
                </a:solidFill>
              </a:rPr>
              <a:t>01</a:t>
            </a:r>
            <a:endParaRPr lang="uk-UA" sz="1800" b="1" dirty="0">
              <a:solidFill>
                <a:schemeClr val="accent5"/>
              </a:solidFill>
            </a:endParaRPr>
          </a:p>
        </p:txBody>
      </p:sp>
      <p:sp>
        <p:nvSpPr>
          <p:cNvPr id="49" name="Text Placeholder 33">
            <a:extLst>
              <a:ext uri="{FF2B5EF4-FFF2-40B4-BE49-F238E27FC236}">
                <a16:creationId xmlns:a16="http://schemas.microsoft.com/office/drawing/2014/main" id="{CD1AE947-5951-428C-AA05-F7C12A75F25C}"/>
              </a:ext>
            </a:extLst>
          </p:cNvPr>
          <p:cNvSpPr txBox="1">
            <a:spLocks/>
          </p:cNvSpPr>
          <p:nvPr userDrawn="1"/>
        </p:nvSpPr>
        <p:spPr>
          <a:xfrm>
            <a:off x="250826" y="4227173"/>
            <a:ext cx="1861200" cy="349200"/>
          </a:xfrm>
          <a:prstGeom prst="rect">
            <a:avLst/>
          </a:prstGeom>
        </p:spPr>
        <p:txBody>
          <a:bodyPr lIns="0" tIns="0" rIns="0" bIns="0" anchor="t"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spcAft>
                <a:spcPts val="0"/>
              </a:spcAft>
            </a:pPr>
            <a:r>
              <a:rPr lang="en-US" sz="900" dirty="0">
                <a:solidFill>
                  <a:schemeClr val="bg1"/>
                </a:solidFill>
              </a:rPr>
              <a:t>Business challenge</a:t>
            </a:r>
            <a:endParaRPr lang="uk-UA" sz="900" dirty="0">
              <a:solidFill>
                <a:schemeClr val="bg1"/>
              </a:solidFill>
            </a:endParaRPr>
          </a:p>
        </p:txBody>
      </p:sp>
      <p:sp>
        <p:nvSpPr>
          <p:cNvPr id="50" name="Rectangle 49">
            <a:extLst>
              <a:ext uri="{FF2B5EF4-FFF2-40B4-BE49-F238E27FC236}">
                <a16:creationId xmlns:a16="http://schemas.microsoft.com/office/drawing/2014/main" id="{CC8C86F0-155C-4E10-B98A-234DFA61D7A3}"/>
              </a:ext>
            </a:extLst>
          </p:cNvPr>
          <p:cNvSpPr/>
          <p:nvPr userDrawn="1"/>
        </p:nvSpPr>
        <p:spPr>
          <a:xfrm>
            <a:off x="2366217" y="1642244"/>
            <a:ext cx="1861200" cy="638175"/>
          </a:xfrm>
          <a:prstGeom prst="rect">
            <a:avLst/>
          </a:prstGeom>
          <a:solidFill>
            <a:schemeClr val="tx1"/>
          </a:solid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en-US" sz="1200" b="1" dirty="0">
                <a:latin typeface="Arial" panose="020B0604020202020204" pitchFamily="34" charset="0"/>
                <a:cs typeface="Arial" panose="020B0604020202020204" pitchFamily="34" charset="0"/>
              </a:rPr>
              <a:t>Assessment</a:t>
            </a:r>
            <a:endParaRPr lang="uk-UA" sz="1200" b="1" dirty="0">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00E6ABE4-E3C8-458A-B6B5-0FF7B0236576}"/>
              </a:ext>
            </a:extLst>
          </p:cNvPr>
          <p:cNvSpPr>
            <a:spLocks noChangeAspect="1"/>
          </p:cNvSpPr>
          <p:nvPr userDrawn="1"/>
        </p:nvSpPr>
        <p:spPr>
          <a:xfrm>
            <a:off x="2576817" y="2657475"/>
            <a:ext cx="1440000" cy="1440000"/>
          </a:xfrm>
          <a:prstGeom prst="ellipse">
            <a:avLst/>
          </a:prstGeom>
          <a:no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52" name="Text Placeholder 33">
            <a:extLst>
              <a:ext uri="{FF2B5EF4-FFF2-40B4-BE49-F238E27FC236}">
                <a16:creationId xmlns:a16="http://schemas.microsoft.com/office/drawing/2014/main" id="{A5943E64-AA6B-4F57-A184-EC1F2E67DFE9}"/>
              </a:ext>
            </a:extLst>
          </p:cNvPr>
          <p:cNvSpPr txBox="1">
            <a:spLocks/>
          </p:cNvSpPr>
          <p:nvPr userDrawn="1"/>
        </p:nvSpPr>
        <p:spPr>
          <a:xfrm>
            <a:off x="2366218" y="969328"/>
            <a:ext cx="1861200" cy="349200"/>
          </a:xfrm>
          <a:prstGeom prst="rect">
            <a:avLst/>
          </a:prstGeom>
        </p:spPr>
        <p:txBody>
          <a:bodyPr lIns="0" tIns="0" rIns="0" bIns="0" anchor="ctr"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pPr>
            <a:r>
              <a:rPr lang="ru-RU" sz="1800" b="1" dirty="0">
                <a:solidFill>
                  <a:schemeClr val="accent4"/>
                </a:solidFill>
              </a:rPr>
              <a:t>02</a:t>
            </a:r>
            <a:endParaRPr lang="uk-UA" sz="1800" b="1" dirty="0">
              <a:solidFill>
                <a:schemeClr val="accent4"/>
              </a:solidFill>
            </a:endParaRPr>
          </a:p>
        </p:txBody>
      </p:sp>
      <p:sp>
        <p:nvSpPr>
          <p:cNvPr id="53" name="Text Placeholder 33">
            <a:extLst>
              <a:ext uri="{FF2B5EF4-FFF2-40B4-BE49-F238E27FC236}">
                <a16:creationId xmlns:a16="http://schemas.microsoft.com/office/drawing/2014/main" id="{2EE18833-9119-4860-BA2F-B2FEA3F340C1}"/>
              </a:ext>
            </a:extLst>
          </p:cNvPr>
          <p:cNvSpPr txBox="1">
            <a:spLocks/>
          </p:cNvSpPr>
          <p:nvPr userDrawn="1"/>
        </p:nvSpPr>
        <p:spPr>
          <a:xfrm>
            <a:off x="2366218" y="4227173"/>
            <a:ext cx="1861200" cy="349200"/>
          </a:xfrm>
          <a:prstGeom prst="rect">
            <a:avLst/>
          </a:prstGeom>
        </p:spPr>
        <p:txBody>
          <a:bodyPr lIns="0" tIns="0" rIns="0" bIns="0" anchor="t"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spcAft>
                <a:spcPts val="0"/>
              </a:spcAft>
            </a:pPr>
            <a:r>
              <a:rPr lang="en-US" sz="900" dirty="0">
                <a:solidFill>
                  <a:schemeClr val="bg1"/>
                </a:solidFill>
              </a:rPr>
              <a:t>High-level solution strategy. </a:t>
            </a:r>
            <a:endParaRPr lang="ru-RU" sz="900" dirty="0">
              <a:solidFill>
                <a:schemeClr val="bg1"/>
              </a:solidFill>
            </a:endParaRPr>
          </a:p>
          <a:p>
            <a:pPr algn="ctr">
              <a:spcAft>
                <a:spcPts val="0"/>
              </a:spcAft>
            </a:pPr>
            <a:r>
              <a:rPr lang="en-US" sz="900" dirty="0">
                <a:solidFill>
                  <a:schemeClr val="bg1"/>
                </a:solidFill>
              </a:rPr>
              <a:t>Analysis of the existing landscape </a:t>
            </a:r>
            <a:endParaRPr lang="uk-UA" sz="900" dirty="0">
              <a:solidFill>
                <a:schemeClr val="bg1"/>
              </a:solidFill>
            </a:endParaRPr>
          </a:p>
        </p:txBody>
      </p:sp>
      <p:sp>
        <p:nvSpPr>
          <p:cNvPr id="54" name="Rectangle 53">
            <a:extLst>
              <a:ext uri="{FF2B5EF4-FFF2-40B4-BE49-F238E27FC236}">
                <a16:creationId xmlns:a16="http://schemas.microsoft.com/office/drawing/2014/main" id="{ECC39816-4FEF-4CB1-9375-0B1BF78B4A04}"/>
              </a:ext>
            </a:extLst>
          </p:cNvPr>
          <p:cNvSpPr/>
          <p:nvPr userDrawn="1"/>
        </p:nvSpPr>
        <p:spPr>
          <a:xfrm>
            <a:off x="4481609" y="1642244"/>
            <a:ext cx="1861200" cy="638175"/>
          </a:xfrm>
          <a:prstGeom prst="rect">
            <a:avLst/>
          </a:prstGeom>
          <a:solidFill>
            <a:schemeClr val="tx1"/>
          </a:solid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en-US" sz="1200" b="1" dirty="0">
                <a:latin typeface="Arial" panose="020B0604020202020204" pitchFamily="34" charset="0"/>
                <a:cs typeface="Arial" panose="020B0604020202020204" pitchFamily="34" charset="0"/>
              </a:rPr>
              <a:t>Solution</a:t>
            </a:r>
            <a:r>
              <a:rPr lang="ru-RU" sz="1200" b="1" dirty="0">
                <a:latin typeface="Arial" panose="020B0604020202020204" pitchFamily="34" charset="0"/>
                <a:cs typeface="Arial" panose="020B0604020202020204" pitchFamily="34" charset="0"/>
              </a:rPr>
              <a:t> </a:t>
            </a:r>
            <a:r>
              <a:rPr lang="en-US" sz="1200" b="1" dirty="0">
                <a:latin typeface="Arial" panose="020B0604020202020204" pitchFamily="34" charset="0"/>
                <a:cs typeface="Arial" panose="020B0604020202020204" pitchFamily="34" charset="0"/>
              </a:rPr>
              <a:t>workshop</a:t>
            </a:r>
            <a:endParaRPr lang="uk-UA" sz="1200" b="1" dirty="0">
              <a:latin typeface="Arial" panose="020B0604020202020204" pitchFamily="34" charset="0"/>
              <a:cs typeface="Arial" panose="020B0604020202020204" pitchFamily="34" charset="0"/>
            </a:endParaRPr>
          </a:p>
        </p:txBody>
      </p:sp>
      <p:sp>
        <p:nvSpPr>
          <p:cNvPr id="55" name="Oval 54">
            <a:extLst>
              <a:ext uri="{FF2B5EF4-FFF2-40B4-BE49-F238E27FC236}">
                <a16:creationId xmlns:a16="http://schemas.microsoft.com/office/drawing/2014/main" id="{D753AE37-BB06-49F4-BA06-595F5B592D9F}"/>
              </a:ext>
            </a:extLst>
          </p:cNvPr>
          <p:cNvSpPr>
            <a:spLocks noChangeAspect="1"/>
          </p:cNvSpPr>
          <p:nvPr userDrawn="1"/>
        </p:nvSpPr>
        <p:spPr>
          <a:xfrm>
            <a:off x="4692209" y="2657475"/>
            <a:ext cx="1440000" cy="1440000"/>
          </a:xfrm>
          <a:prstGeom prst="ellipse">
            <a:avLst/>
          </a:prstGeom>
          <a:noFill/>
          <a:ln w="9525">
            <a:solidFill>
              <a:srgbClr val="2978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56" name="Text Placeholder 33">
            <a:extLst>
              <a:ext uri="{FF2B5EF4-FFF2-40B4-BE49-F238E27FC236}">
                <a16:creationId xmlns:a16="http://schemas.microsoft.com/office/drawing/2014/main" id="{E3AC92C1-B092-4EA2-BAE5-25318E18B43E}"/>
              </a:ext>
            </a:extLst>
          </p:cNvPr>
          <p:cNvSpPr txBox="1">
            <a:spLocks/>
          </p:cNvSpPr>
          <p:nvPr userDrawn="1"/>
        </p:nvSpPr>
        <p:spPr>
          <a:xfrm>
            <a:off x="4481610" y="969328"/>
            <a:ext cx="1861200" cy="349200"/>
          </a:xfrm>
          <a:prstGeom prst="rect">
            <a:avLst/>
          </a:prstGeom>
        </p:spPr>
        <p:txBody>
          <a:bodyPr lIns="0" tIns="0" rIns="0" bIns="0" anchor="ctr"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pPr>
            <a:r>
              <a:rPr lang="ru-RU" sz="1800" b="1" dirty="0">
                <a:solidFill>
                  <a:srgbClr val="2978A0"/>
                </a:solidFill>
              </a:rPr>
              <a:t>03</a:t>
            </a:r>
            <a:endParaRPr lang="uk-UA" sz="1800" b="1" dirty="0">
              <a:solidFill>
                <a:srgbClr val="2978A0"/>
              </a:solidFill>
            </a:endParaRPr>
          </a:p>
        </p:txBody>
      </p:sp>
      <p:sp>
        <p:nvSpPr>
          <p:cNvPr id="57" name="Text Placeholder 33">
            <a:extLst>
              <a:ext uri="{FF2B5EF4-FFF2-40B4-BE49-F238E27FC236}">
                <a16:creationId xmlns:a16="http://schemas.microsoft.com/office/drawing/2014/main" id="{0C37063C-3A55-4540-8094-D4D11233DD55}"/>
              </a:ext>
            </a:extLst>
          </p:cNvPr>
          <p:cNvSpPr txBox="1">
            <a:spLocks/>
          </p:cNvSpPr>
          <p:nvPr userDrawn="1"/>
        </p:nvSpPr>
        <p:spPr>
          <a:xfrm>
            <a:off x="4481610" y="4227173"/>
            <a:ext cx="1861200" cy="349200"/>
          </a:xfrm>
          <a:prstGeom prst="rect">
            <a:avLst/>
          </a:prstGeom>
        </p:spPr>
        <p:txBody>
          <a:bodyPr lIns="0" tIns="0" rIns="0" bIns="0" anchor="t"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spcAft>
                <a:spcPts val="0"/>
              </a:spcAft>
            </a:pPr>
            <a:r>
              <a:rPr lang="en-US" sz="900" dirty="0">
                <a:solidFill>
                  <a:schemeClr val="bg1"/>
                </a:solidFill>
              </a:rPr>
              <a:t>Solution, elaboration, ideation &amp; shaping </a:t>
            </a:r>
            <a:endParaRPr lang="uk-UA" sz="900" dirty="0">
              <a:solidFill>
                <a:schemeClr val="bg1"/>
              </a:solidFill>
            </a:endParaRPr>
          </a:p>
        </p:txBody>
      </p:sp>
      <p:sp>
        <p:nvSpPr>
          <p:cNvPr id="58" name="Rectangle 57">
            <a:extLst>
              <a:ext uri="{FF2B5EF4-FFF2-40B4-BE49-F238E27FC236}">
                <a16:creationId xmlns:a16="http://schemas.microsoft.com/office/drawing/2014/main" id="{239A6B78-20FF-487B-BB0D-AFD0806EB1A0}"/>
              </a:ext>
            </a:extLst>
          </p:cNvPr>
          <p:cNvSpPr/>
          <p:nvPr userDrawn="1"/>
        </p:nvSpPr>
        <p:spPr>
          <a:xfrm>
            <a:off x="6597002" y="1642244"/>
            <a:ext cx="1861200" cy="638175"/>
          </a:xfrm>
          <a:prstGeom prst="rect">
            <a:avLst/>
          </a:prstGeom>
          <a:solidFill>
            <a:schemeClr val="tx1"/>
          </a:solid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en-US" sz="1200" b="1" dirty="0">
                <a:latin typeface="Arial" panose="020B0604020202020204" pitchFamily="34" charset="0"/>
                <a:cs typeface="Arial" panose="020B0604020202020204" pitchFamily="34" charset="0"/>
              </a:rPr>
              <a:t>Discovery</a:t>
            </a:r>
            <a:r>
              <a:rPr lang="ru-RU" sz="1200" b="1" dirty="0">
                <a:latin typeface="Arial" panose="020B0604020202020204" pitchFamily="34" charset="0"/>
                <a:cs typeface="Arial" panose="020B0604020202020204" pitchFamily="34" charset="0"/>
              </a:rPr>
              <a:t> </a:t>
            </a:r>
            <a:r>
              <a:rPr lang="en-US" sz="1200" b="1" dirty="0">
                <a:latin typeface="Arial" panose="020B0604020202020204" pitchFamily="34" charset="0"/>
                <a:cs typeface="Arial" panose="020B0604020202020204" pitchFamily="34" charset="0"/>
              </a:rPr>
              <a:t>phase</a:t>
            </a:r>
            <a:endParaRPr lang="uk-UA" sz="1200" b="1" dirty="0">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ABD503A9-F56F-4F99-8B9E-4EE0908B88A4}"/>
              </a:ext>
            </a:extLst>
          </p:cNvPr>
          <p:cNvSpPr>
            <a:spLocks noChangeAspect="1"/>
          </p:cNvSpPr>
          <p:nvPr userDrawn="1"/>
        </p:nvSpPr>
        <p:spPr>
          <a:xfrm>
            <a:off x="6807602" y="2657475"/>
            <a:ext cx="1440000" cy="1440000"/>
          </a:xfrm>
          <a:prstGeom prst="ellipse">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0" name="Text Placeholder 33">
            <a:extLst>
              <a:ext uri="{FF2B5EF4-FFF2-40B4-BE49-F238E27FC236}">
                <a16:creationId xmlns:a16="http://schemas.microsoft.com/office/drawing/2014/main" id="{9C760315-F40B-48DF-A758-6C14D46C5B6A}"/>
              </a:ext>
            </a:extLst>
          </p:cNvPr>
          <p:cNvSpPr txBox="1">
            <a:spLocks/>
          </p:cNvSpPr>
          <p:nvPr userDrawn="1"/>
        </p:nvSpPr>
        <p:spPr>
          <a:xfrm>
            <a:off x="6597003" y="969328"/>
            <a:ext cx="1861200" cy="349200"/>
          </a:xfrm>
          <a:prstGeom prst="rect">
            <a:avLst/>
          </a:prstGeom>
        </p:spPr>
        <p:txBody>
          <a:bodyPr lIns="0" tIns="0" rIns="0" bIns="0" anchor="ctr"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pPr>
            <a:r>
              <a:rPr lang="ru-RU" sz="1800" b="1" dirty="0">
                <a:solidFill>
                  <a:schemeClr val="accent3"/>
                </a:solidFill>
              </a:rPr>
              <a:t>04</a:t>
            </a:r>
            <a:endParaRPr lang="uk-UA" sz="1800" b="1" dirty="0">
              <a:solidFill>
                <a:schemeClr val="accent3"/>
              </a:solidFill>
            </a:endParaRPr>
          </a:p>
        </p:txBody>
      </p:sp>
      <p:sp>
        <p:nvSpPr>
          <p:cNvPr id="61" name="Text Placeholder 33">
            <a:extLst>
              <a:ext uri="{FF2B5EF4-FFF2-40B4-BE49-F238E27FC236}">
                <a16:creationId xmlns:a16="http://schemas.microsoft.com/office/drawing/2014/main" id="{776E88C2-8065-41DD-952C-609B02C0FC82}"/>
              </a:ext>
            </a:extLst>
          </p:cNvPr>
          <p:cNvSpPr txBox="1">
            <a:spLocks/>
          </p:cNvSpPr>
          <p:nvPr userDrawn="1"/>
        </p:nvSpPr>
        <p:spPr>
          <a:xfrm>
            <a:off x="6597003" y="4227173"/>
            <a:ext cx="1861200" cy="349200"/>
          </a:xfrm>
          <a:prstGeom prst="rect">
            <a:avLst/>
          </a:prstGeom>
        </p:spPr>
        <p:txBody>
          <a:bodyPr lIns="0" tIns="0" rIns="0" bIns="0" anchor="t"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spcAft>
                <a:spcPts val="0"/>
              </a:spcAft>
            </a:pPr>
            <a:r>
              <a:rPr lang="en-US" sz="900" dirty="0">
                <a:solidFill>
                  <a:schemeClr val="bg1"/>
                </a:solidFill>
              </a:rPr>
              <a:t>Requirements</a:t>
            </a:r>
            <a:br>
              <a:rPr lang="en-US" sz="900" dirty="0">
                <a:solidFill>
                  <a:schemeClr val="bg1"/>
                </a:solidFill>
              </a:rPr>
            </a:br>
            <a:r>
              <a:rPr lang="en-US" sz="900" dirty="0">
                <a:solidFill>
                  <a:schemeClr val="bg1"/>
                </a:solidFill>
              </a:rPr>
              <a:t>elicitation and formalization </a:t>
            </a:r>
            <a:endParaRPr lang="uk-UA" sz="900" dirty="0">
              <a:solidFill>
                <a:schemeClr val="bg1"/>
              </a:solidFill>
            </a:endParaRPr>
          </a:p>
        </p:txBody>
      </p:sp>
      <p:sp>
        <p:nvSpPr>
          <p:cNvPr id="62" name="Rectangle 61">
            <a:extLst>
              <a:ext uri="{FF2B5EF4-FFF2-40B4-BE49-F238E27FC236}">
                <a16:creationId xmlns:a16="http://schemas.microsoft.com/office/drawing/2014/main" id="{FE22B07E-6036-4F52-AF31-29A5F5CEB8CE}"/>
              </a:ext>
            </a:extLst>
          </p:cNvPr>
          <p:cNvSpPr/>
          <p:nvPr userDrawn="1"/>
        </p:nvSpPr>
        <p:spPr>
          <a:xfrm>
            <a:off x="8675688" y="1642244"/>
            <a:ext cx="1861200" cy="638175"/>
          </a:xfrm>
          <a:prstGeom prst="rect">
            <a:avLst/>
          </a:prstGeom>
          <a:solidFill>
            <a:schemeClr val="tx1"/>
          </a:solid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en-US" sz="1200" b="1" dirty="0">
                <a:latin typeface="Arial" panose="020B0604020202020204" pitchFamily="34" charset="0"/>
                <a:cs typeface="Arial" panose="020B0604020202020204" pitchFamily="34" charset="0"/>
              </a:rPr>
              <a:t>POC</a:t>
            </a:r>
            <a:endParaRPr lang="uk-UA" sz="1200" b="1" dirty="0">
              <a:latin typeface="Arial" panose="020B0604020202020204" pitchFamily="34" charset="0"/>
              <a:cs typeface="Arial" panose="020B0604020202020204" pitchFamily="34" charset="0"/>
            </a:endParaRPr>
          </a:p>
        </p:txBody>
      </p:sp>
      <p:sp>
        <p:nvSpPr>
          <p:cNvPr id="63" name="Oval 62">
            <a:extLst>
              <a:ext uri="{FF2B5EF4-FFF2-40B4-BE49-F238E27FC236}">
                <a16:creationId xmlns:a16="http://schemas.microsoft.com/office/drawing/2014/main" id="{6745306C-607F-48FE-AC8E-ED157292A642}"/>
              </a:ext>
            </a:extLst>
          </p:cNvPr>
          <p:cNvSpPr>
            <a:spLocks noChangeAspect="1"/>
          </p:cNvSpPr>
          <p:nvPr userDrawn="1"/>
        </p:nvSpPr>
        <p:spPr>
          <a:xfrm>
            <a:off x="8886288" y="2657475"/>
            <a:ext cx="1440000" cy="1440000"/>
          </a:xfrm>
          <a:prstGeom prst="ellipse">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64" name="Text Placeholder 33">
            <a:extLst>
              <a:ext uri="{FF2B5EF4-FFF2-40B4-BE49-F238E27FC236}">
                <a16:creationId xmlns:a16="http://schemas.microsoft.com/office/drawing/2014/main" id="{B994F50A-4E76-4A11-886C-AFAC501D0B16}"/>
              </a:ext>
            </a:extLst>
          </p:cNvPr>
          <p:cNvSpPr txBox="1">
            <a:spLocks/>
          </p:cNvSpPr>
          <p:nvPr userDrawn="1"/>
        </p:nvSpPr>
        <p:spPr>
          <a:xfrm>
            <a:off x="8675689" y="969328"/>
            <a:ext cx="1861200" cy="349200"/>
          </a:xfrm>
          <a:prstGeom prst="rect">
            <a:avLst/>
          </a:prstGeom>
        </p:spPr>
        <p:txBody>
          <a:bodyPr lIns="0" tIns="0" rIns="0" bIns="0" anchor="ctr"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pPr>
            <a:r>
              <a:rPr lang="ru-RU" sz="1800" b="1" dirty="0">
                <a:solidFill>
                  <a:schemeClr val="accent1"/>
                </a:solidFill>
              </a:rPr>
              <a:t>05</a:t>
            </a:r>
            <a:endParaRPr lang="uk-UA" sz="1800" b="1" dirty="0">
              <a:solidFill>
                <a:schemeClr val="accent1"/>
              </a:solidFill>
            </a:endParaRPr>
          </a:p>
        </p:txBody>
      </p:sp>
      <p:sp>
        <p:nvSpPr>
          <p:cNvPr id="65" name="Text Placeholder 33">
            <a:extLst>
              <a:ext uri="{FF2B5EF4-FFF2-40B4-BE49-F238E27FC236}">
                <a16:creationId xmlns:a16="http://schemas.microsoft.com/office/drawing/2014/main" id="{9FDF30F4-FA25-4CFB-9683-9018DF03BCD5}"/>
              </a:ext>
            </a:extLst>
          </p:cNvPr>
          <p:cNvSpPr txBox="1">
            <a:spLocks/>
          </p:cNvSpPr>
          <p:nvPr userDrawn="1"/>
        </p:nvSpPr>
        <p:spPr>
          <a:xfrm>
            <a:off x="8675689" y="4227173"/>
            <a:ext cx="1861200" cy="349200"/>
          </a:xfrm>
          <a:prstGeom prst="rect">
            <a:avLst/>
          </a:prstGeom>
        </p:spPr>
        <p:txBody>
          <a:bodyPr lIns="0" tIns="0" rIns="0" bIns="0" anchor="t"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spcAft>
                <a:spcPts val="0"/>
              </a:spcAft>
            </a:pPr>
            <a:r>
              <a:rPr lang="en-US" sz="900" dirty="0">
                <a:solidFill>
                  <a:schemeClr val="bg1"/>
                </a:solidFill>
              </a:rPr>
              <a:t>Technical feasibility validation </a:t>
            </a:r>
            <a:endParaRPr lang="uk-UA" sz="900" dirty="0">
              <a:solidFill>
                <a:schemeClr val="bg1"/>
              </a:solidFill>
            </a:endParaRPr>
          </a:p>
        </p:txBody>
      </p:sp>
      <p:sp>
        <p:nvSpPr>
          <p:cNvPr id="66" name="Rectangle 65">
            <a:extLst>
              <a:ext uri="{FF2B5EF4-FFF2-40B4-BE49-F238E27FC236}">
                <a16:creationId xmlns:a16="http://schemas.microsoft.com/office/drawing/2014/main" id="{E4574C5D-24CE-49D2-8D64-C61886D7B793}"/>
              </a:ext>
            </a:extLst>
          </p:cNvPr>
          <p:cNvSpPr/>
          <p:nvPr userDrawn="1"/>
        </p:nvSpPr>
        <p:spPr>
          <a:xfrm>
            <a:off x="10791080" y="1642244"/>
            <a:ext cx="1861200" cy="638175"/>
          </a:xfrm>
          <a:prstGeom prst="rect">
            <a:avLst/>
          </a:prstGeom>
          <a:solidFill>
            <a:schemeClr val="tx1"/>
          </a:solid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en-US" sz="1200" b="1" dirty="0">
                <a:latin typeface="Arial" panose="020B0604020202020204" pitchFamily="34" charset="0"/>
                <a:cs typeface="Arial" panose="020B0604020202020204" pitchFamily="34" charset="0"/>
              </a:rPr>
              <a:t>MVP</a:t>
            </a:r>
            <a:r>
              <a:rPr lang="ru-RU" sz="1200" b="1" dirty="0">
                <a:latin typeface="Arial" panose="020B0604020202020204" pitchFamily="34" charset="0"/>
                <a:cs typeface="Arial" panose="020B0604020202020204" pitchFamily="34" charset="0"/>
              </a:rPr>
              <a:t> </a:t>
            </a:r>
            <a:r>
              <a:rPr lang="en-US" sz="1200" b="1" dirty="0">
                <a:latin typeface="Arial" panose="020B0604020202020204" pitchFamily="34" charset="0"/>
                <a:cs typeface="Arial" panose="020B0604020202020204" pitchFamily="34" charset="0"/>
              </a:rPr>
              <a:t>development</a:t>
            </a:r>
            <a:endParaRPr lang="uk-UA" sz="1200" b="1" dirty="0">
              <a:latin typeface="Arial" panose="020B0604020202020204" pitchFamily="34" charset="0"/>
              <a:cs typeface="Arial" panose="020B0604020202020204" pitchFamily="34" charset="0"/>
            </a:endParaRPr>
          </a:p>
        </p:txBody>
      </p:sp>
      <p:sp>
        <p:nvSpPr>
          <p:cNvPr id="67" name="Oval 66">
            <a:extLst>
              <a:ext uri="{FF2B5EF4-FFF2-40B4-BE49-F238E27FC236}">
                <a16:creationId xmlns:a16="http://schemas.microsoft.com/office/drawing/2014/main" id="{2451D402-71C7-468E-814E-B58B456DD1AE}"/>
              </a:ext>
            </a:extLst>
          </p:cNvPr>
          <p:cNvSpPr>
            <a:spLocks noChangeAspect="1"/>
          </p:cNvSpPr>
          <p:nvPr userDrawn="1"/>
        </p:nvSpPr>
        <p:spPr>
          <a:xfrm>
            <a:off x="11001680" y="2657475"/>
            <a:ext cx="1440000" cy="1440000"/>
          </a:xfrm>
          <a:prstGeom prst="ellipse">
            <a:avLst/>
          </a:pr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8" name="Text Placeholder 33">
            <a:extLst>
              <a:ext uri="{FF2B5EF4-FFF2-40B4-BE49-F238E27FC236}">
                <a16:creationId xmlns:a16="http://schemas.microsoft.com/office/drawing/2014/main" id="{CAE6BF32-E0EF-4900-AE5A-772AC359F04F}"/>
              </a:ext>
            </a:extLst>
          </p:cNvPr>
          <p:cNvSpPr txBox="1">
            <a:spLocks/>
          </p:cNvSpPr>
          <p:nvPr userDrawn="1"/>
        </p:nvSpPr>
        <p:spPr>
          <a:xfrm>
            <a:off x="10791081" y="969328"/>
            <a:ext cx="1861200" cy="349200"/>
          </a:xfrm>
          <a:prstGeom prst="rect">
            <a:avLst/>
          </a:prstGeom>
        </p:spPr>
        <p:txBody>
          <a:bodyPr lIns="0" tIns="0" rIns="0" bIns="0" anchor="ctr"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pPr>
            <a:r>
              <a:rPr lang="ru-RU" sz="1800" b="1" dirty="0">
                <a:solidFill>
                  <a:schemeClr val="accent2"/>
                </a:solidFill>
              </a:rPr>
              <a:t>06</a:t>
            </a:r>
            <a:endParaRPr lang="uk-UA" sz="1800" b="1" dirty="0">
              <a:solidFill>
                <a:schemeClr val="accent2"/>
              </a:solidFill>
            </a:endParaRPr>
          </a:p>
        </p:txBody>
      </p:sp>
      <p:sp>
        <p:nvSpPr>
          <p:cNvPr id="69" name="Text Placeholder 33">
            <a:extLst>
              <a:ext uri="{FF2B5EF4-FFF2-40B4-BE49-F238E27FC236}">
                <a16:creationId xmlns:a16="http://schemas.microsoft.com/office/drawing/2014/main" id="{CD962167-3387-4317-8F02-B968C07BB100}"/>
              </a:ext>
            </a:extLst>
          </p:cNvPr>
          <p:cNvSpPr txBox="1">
            <a:spLocks/>
          </p:cNvSpPr>
          <p:nvPr userDrawn="1"/>
        </p:nvSpPr>
        <p:spPr>
          <a:xfrm>
            <a:off x="10791081" y="4227173"/>
            <a:ext cx="1861200" cy="349200"/>
          </a:xfrm>
          <a:prstGeom prst="rect">
            <a:avLst/>
          </a:prstGeom>
        </p:spPr>
        <p:txBody>
          <a:bodyPr lIns="0" tIns="0" rIns="0" bIns="0" anchor="t"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spcAft>
                <a:spcPts val="0"/>
              </a:spcAft>
            </a:pPr>
            <a:r>
              <a:rPr lang="en-US" sz="900" dirty="0">
                <a:solidFill>
                  <a:schemeClr val="bg1"/>
                </a:solidFill>
              </a:rPr>
              <a:t>Actual solution creation </a:t>
            </a:r>
            <a:endParaRPr lang="uk-UA" sz="900" dirty="0">
              <a:solidFill>
                <a:schemeClr val="bg1"/>
              </a:solidFill>
            </a:endParaRPr>
          </a:p>
        </p:txBody>
      </p:sp>
      <p:sp>
        <p:nvSpPr>
          <p:cNvPr id="70" name="Rectangle 69">
            <a:extLst>
              <a:ext uri="{FF2B5EF4-FFF2-40B4-BE49-F238E27FC236}">
                <a16:creationId xmlns:a16="http://schemas.microsoft.com/office/drawing/2014/main" id="{C45DB57D-0ECA-43A3-BF01-C235579A5357}"/>
              </a:ext>
            </a:extLst>
          </p:cNvPr>
          <p:cNvSpPr/>
          <p:nvPr userDrawn="1"/>
        </p:nvSpPr>
        <p:spPr>
          <a:xfrm>
            <a:off x="12906473" y="1642244"/>
            <a:ext cx="1861200" cy="638175"/>
          </a:xfrm>
          <a:prstGeom prst="rect">
            <a:avLst/>
          </a:prstGeom>
          <a:solidFill>
            <a:schemeClr val="tx1"/>
          </a:solid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lnSpc>
                <a:spcPct val="120000"/>
              </a:lnSpc>
            </a:pPr>
            <a:r>
              <a:rPr lang="en-US" sz="1200" b="1" dirty="0">
                <a:latin typeface="Arial" panose="020B0604020202020204" pitchFamily="34" charset="0"/>
                <a:cs typeface="Arial" panose="020B0604020202020204" pitchFamily="34" charset="0"/>
              </a:rPr>
              <a:t>Post</a:t>
            </a:r>
            <a:r>
              <a:rPr lang="ru-RU" sz="1200" b="1" dirty="0">
                <a:latin typeface="Arial" panose="020B0604020202020204" pitchFamily="34" charset="0"/>
                <a:cs typeface="Arial" panose="020B0604020202020204" pitchFamily="34" charset="0"/>
              </a:rPr>
              <a:t>-</a:t>
            </a:r>
            <a:r>
              <a:rPr lang="en-US" sz="1200" b="1" dirty="0">
                <a:latin typeface="Arial" panose="020B0604020202020204" pitchFamily="34" charset="0"/>
                <a:cs typeface="Arial" panose="020B0604020202020204" pitchFamily="34" charset="0"/>
              </a:rPr>
              <a:t>MVP</a:t>
            </a:r>
            <a:r>
              <a:rPr lang="ru-RU" sz="1200" b="1" dirty="0">
                <a:latin typeface="Arial" panose="020B0604020202020204" pitchFamily="34" charset="0"/>
                <a:cs typeface="Arial" panose="020B0604020202020204" pitchFamily="34" charset="0"/>
              </a:rPr>
              <a:t> </a:t>
            </a:r>
            <a:r>
              <a:rPr lang="en-US" sz="1200" b="1" dirty="0">
                <a:latin typeface="Arial" panose="020B0604020202020204" pitchFamily="34" charset="0"/>
                <a:cs typeface="Arial" panose="020B0604020202020204" pitchFamily="34" charset="0"/>
              </a:rPr>
              <a:t>support</a:t>
            </a:r>
            <a:endParaRPr lang="uk-UA" sz="1200" b="1" dirty="0">
              <a:latin typeface="Arial" panose="020B0604020202020204" pitchFamily="34" charset="0"/>
              <a:cs typeface="Arial" panose="020B0604020202020204" pitchFamily="34" charset="0"/>
            </a:endParaRPr>
          </a:p>
        </p:txBody>
      </p:sp>
      <p:sp>
        <p:nvSpPr>
          <p:cNvPr id="71" name="Oval 70">
            <a:extLst>
              <a:ext uri="{FF2B5EF4-FFF2-40B4-BE49-F238E27FC236}">
                <a16:creationId xmlns:a16="http://schemas.microsoft.com/office/drawing/2014/main" id="{3BC2317E-BED4-40AA-95C7-A940CB823176}"/>
              </a:ext>
            </a:extLst>
          </p:cNvPr>
          <p:cNvSpPr>
            <a:spLocks noChangeAspect="1"/>
          </p:cNvSpPr>
          <p:nvPr userDrawn="1"/>
        </p:nvSpPr>
        <p:spPr>
          <a:xfrm>
            <a:off x="13117073" y="2657475"/>
            <a:ext cx="1440000" cy="1440000"/>
          </a:xfrm>
          <a:prstGeom prst="ellipse">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72" name="Text Placeholder 33">
            <a:extLst>
              <a:ext uri="{FF2B5EF4-FFF2-40B4-BE49-F238E27FC236}">
                <a16:creationId xmlns:a16="http://schemas.microsoft.com/office/drawing/2014/main" id="{6E878A41-7B5F-4E42-A7CB-D4AAE28B16DA}"/>
              </a:ext>
            </a:extLst>
          </p:cNvPr>
          <p:cNvSpPr txBox="1">
            <a:spLocks/>
          </p:cNvSpPr>
          <p:nvPr userDrawn="1"/>
        </p:nvSpPr>
        <p:spPr>
          <a:xfrm>
            <a:off x="12906474" y="915988"/>
            <a:ext cx="1861200" cy="349200"/>
          </a:xfrm>
          <a:prstGeom prst="rect">
            <a:avLst/>
          </a:prstGeom>
        </p:spPr>
        <p:txBody>
          <a:bodyPr lIns="0" tIns="0" rIns="0" bIns="0" anchor="ctr"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pPr>
            <a:r>
              <a:rPr lang="ru-RU" sz="1800" b="1" dirty="0">
                <a:solidFill>
                  <a:srgbClr val="B5BEC0"/>
                </a:solidFill>
              </a:rPr>
              <a:t>07</a:t>
            </a:r>
            <a:endParaRPr lang="uk-UA" sz="1800" b="1" dirty="0">
              <a:solidFill>
                <a:srgbClr val="B5BEC0"/>
              </a:solidFill>
            </a:endParaRPr>
          </a:p>
        </p:txBody>
      </p:sp>
      <p:sp>
        <p:nvSpPr>
          <p:cNvPr id="73" name="Text Placeholder 33">
            <a:extLst>
              <a:ext uri="{FF2B5EF4-FFF2-40B4-BE49-F238E27FC236}">
                <a16:creationId xmlns:a16="http://schemas.microsoft.com/office/drawing/2014/main" id="{1069358A-B8B5-46EE-8D62-BD94EF6528A9}"/>
              </a:ext>
            </a:extLst>
          </p:cNvPr>
          <p:cNvSpPr txBox="1">
            <a:spLocks/>
          </p:cNvSpPr>
          <p:nvPr userDrawn="1"/>
        </p:nvSpPr>
        <p:spPr>
          <a:xfrm>
            <a:off x="12906474" y="4227173"/>
            <a:ext cx="1861200" cy="349200"/>
          </a:xfrm>
          <a:prstGeom prst="rect">
            <a:avLst/>
          </a:prstGeom>
        </p:spPr>
        <p:txBody>
          <a:bodyPr lIns="0" tIns="0" rIns="0" bIns="0" anchor="t" anchorCtr="1"/>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spcAft>
                <a:spcPts val="0"/>
              </a:spcAft>
            </a:pPr>
            <a:r>
              <a:rPr lang="en-US" sz="900" dirty="0">
                <a:solidFill>
                  <a:schemeClr val="bg1"/>
                </a:solidFill>
              </a:rPr>
              <a:t>Scaling the solution and its support </a:t>
            </a:r>
            <a:endParaRPr lang="uk-UA" sz="900" dirty="0">
              <a:solidFill>
                <a:schemeClr val="bg1"/>
              </a:solidFill>
            </a:endParaRPr>
          </a:p>
        </p:txBody>
      </p:sp>
      <p:grpSp>
        <p:nvGrpSpPr>
          <p:cNvPr id="74" name="Group 4">
            <a:extLst>
              <a:ext uri="{FF2B5EF4-FFF2-40B4-BE49-F238E27FC236}">
                <a16:creationId xmlns:a16="http://schemas.microsoft.com/office/drawing/2014/main" id="{ECBD65E5-43EE-4514-BC63-92D0F1D9F854}"/>
              </a:ext>
            </a:extLst>
          </p:cNvPr>
          <p:cNvGrpSpPr>
            <a:grpSpLocks noChangeAspect="1"/>
          </p:cNvGrpSpPr>
          <p:nvPr userDrawn="1"/>
        </p:nvGrpSpPr>
        <p:grpSpPr bwMode="auto">
          <a:xfrm>
            <a:off x="4264124" y="1060303"/>
            <a:ext cx="180000" cy="180000"/>
            <a:chOff x="1469" y="600"/>
            <a:chExt cx="168" cy="168"/>
          </a:xfrm>
        </p:grpSpPr>
        <p:sp>
          <p:nvSpPr>
            <p:cNvPr id="75" name="Oval 5">
              <a:extLst>
                <a:ext uri="{FF2B5EF4-FFF2-40B4-BE49-F238E27FC236}">
                  <a16:creationId xmlns:a16="http://schemas.microsoft.com/office/drawing/2014/main" id="{18F2A5F1-05BD-49C3-A75D-97D78CAAA7E8}"/>
                </a:ext>
              </a:extLst>
            </p:cNvPr>
            <p:cNvSpPr>
              <a:spLocks noChangeArrowheads="1"/>
            </p:cNvSpPr>
            <p:nvPr/>
          </p:nvSpPr>
          <p:spPr bwMode="auto">
            <a:xfrm>
              <a:off x="1469" y="600"/>
              <a:ext cx="168" cy="168"/>
            </a:xfrm>
            <a:prstGeom prst="ellipse">
              <a:avLst/>
            </a:prstGeom>
            <a:solidFill>
              <a:srgbClr val="1D1E1E"/>
            </a:solidFill>
            <a:ln w="9525"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76" name="Freeform 6">
              <a:extLst>
                <a:ext uri="{FF2B5EF4-FFF2-40B4-BE49-F238E27FC236}">
                  <a16:creationId xmlns:a16="http://schemas.microsoft.com/office/drawing/2014/main" id="{9BDB1D84-BBC6-4BE5-9547-8BD3F76FB498}"/>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noFill/>
            <a:ln w="952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77" name="Group 4">
            <a:extLst>
              <a:ext uri="{FF2B5EF4-FFF2-40B4-BE49-F238E27FC236}">
                <a16:creationId xmlns:a16="http://schemas.microsoft.com/office/drawing/2014/main" id="{541975DB-FDFF-4D68-9CA5-F266200D5465}"/>
              </a:ext>
            </a:extLst>
          </p:cNvPr>
          <p:cNvGrpSpPr>
            <a:grpSpLocks noChangeAspect="1"/>
          </p:cNvGrpSpPr>
          <p:nvPr userDrawn="1"/>
        </p:nvGrpSpPr>
        <p:grpSpPr bwMode="auto">
          <a:xfrm>
            <a:off x="6380296" y="1060303"/>
            <a:ext cx="180000" cy="180000"/>
            <a:chOff x="1469" y="600"/>
            <a:chExt cx="168" cy="168"/>
          </a:xfrm>
        </p:grpSpPr>
        <p:sp>
          <p:nvSpPr>
            <p:cNvPr id="78" name="Oval 5">
              <a:extLst>
                <a:ext uri="{FF2B5EF4-FFF2-40B4-BE49-F238E27FC236}">
                  <a16:creationId xmlns:a16="http://schemas.microsoft.com/office/drawing/2014/main" id="{5E5B2FC4-8964-4B05-9F8B-1B27FFD46CB2}"/>
                </a:ext>
              </a:extLst>
            </p:cNvPr>
            <p:cNvSpPr>
              <a:spLocks noChangeArrowheads="1"/>
            </p:cNvSpPr>
            <p:nvPr/>
          </p:nvSpPr>
          <p:spPr bwMode="auto">
            <a:xfrm>
              <a:off x="1469" y="600"/>
              <a:ext cx="168" cy="168"/>
            </a:xfrm>
            <a:prstGeom prst="ellipse">
              <a:avLst/>
            </a:prstGeom>
            <a:solidFill>
              <a:srgbClr val="1D1E1E"/>
            </a:solidFill>
            <a:ln w="9525" cap="flat">
              <a:solidFill>
                <a:srgbClr val="2978A0"/>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79" name="Freeform 6">
              <a:extLst>
                <a:ext uri="{FF2B5EF4-FFF2-40B4-BE49-F238E27FC236}">
                  <a16:creationId xmlns:a16="http://schemas.microsoft.com/office/drawing/2014/main" id="{22B91C22-24C6-402F-85EA-C9364F40D426}"/>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noFill/>
            <a:ln w="9525" cap="flat">
              <a:solidFill>
                <a:srgbClr val="2978A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80" name="Group 4">
            <a:extLst>
              <a:ext uri="{FF2B5EF4-FFF2-40B4-BE49-F238E27FC236}">
                <a16:creationId xmlns:a16="http://schemas.microsoft.com/office/drawing/2014/main" id="{30586053-E200-4746-96CE-C4CB06CF1DF1}"/>
              </a:ext>
            </a:extLst>
          </p:cNvPr>
          <p:cNvGrpSpPr>
            <a:grpSpLocks noChangeAspect="1"/>
          </p:cNvGrpSpPr>
          <p:nvPr userDrawn="1"/>
        </p:nvGrpSpPr>
        <p:grpSpPr bwMode="auto">
          <a:xfrm>
            <a:off x="8481460" y="1060303"/>
            <a:ext cx="180000" cy="180000"/>
            <a:chOff x="1469" y="600"/>
            <a:chExt cx="168" cy="168"/>
          </a:xfrm>
        </p:grpSpPr>
        <p:sp>
          <p:nvSpPr>
            <p:cNvPr id="81" name="Oval 5">
              <a:extLst>
                <a:ext uri="{FF2B5EF4-FFF2-40B4-BE49-F238E27FC236}">
                  <a16:creationId xmlns:a16="http://schemas.microsoft.com/office/drawing/2014/main" id="{C4449969-D4F9-4545-AF25-D3AC9516107D}"/>
                </a:ext>
              </a:extLst>
            </p:cNvPr>
            <p:cNvSpPr>
              <a:spLocks noChangeArrowheads="1"/>
            </p:cNvSpPr>
            <p:nvPr/>
          </p:nvSpPr>
          <p:spPr bwMode="auto">
            <a:xfrm>
              <a:off x="1469" y="600"/>
              <a:ext cx="168" cy="168"/>
            </a:xfrm>
            <a:prstGeom prst="ellipse">
              <a:avLst/>
            </a:prstGeom>
            <a:solidFill>
              <a:srgbClr val="1D1E1E"/>
            </a:solidFill>
            <a:ln w="95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82" name="Freeform 6">
              <a:extLst>
                <a:ext uri="{FF2B5EF4-FFF2-40B4-BE49-F238E27FC236}">
                  <a16:creationId xmlns:a16="http://schemas.microsoft.com/office/drawing/2014/main" id="{F5BBA0C9-BB6B-475A-BB8D-7DB6DDEE521F}"/>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noFill/>
            <a:ln w="9525"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83" name="Group 4">
            <a:extLst>
              <a:ext uri="{FF2B5EF4-FFF2-40B4-BE49-F238E27FC236}">
                <a16:creationId xmlns:a16="http://schemas.microsoft.com/office/drawing/2014/main" id="{1967D6CC-EE05-44AE-A27E-B8A0C644BCD6}"/>
              </a:ext>
            </a:extLst>
          </p:cNvPr>
          <p:cNvGrpSpPr>
            <a:grpSpLocks noChangeAspect="1"/>
          </p:cNvGrpSpPr>
          <p:nvPr userDrawn="1"/>
        </p:nvGrpSpPr>
        <p:grpSpPr bwMode="auto">
          <a:xfrm>
            <a:off x="10572582" y="1060303"/>
            <a:ext cx="180000" cy="180000"/>
            <a:chOff x="1469" y="600"/>
            <a:chExt cx="168" cy="168"/>
          </a:xfrm>
        </p:grpSpPr>
        <p:sp>
          <p:nvSpPr>
            <p:cNvPr id="84" name="Oval 5">
              <a:extLst>
                <a:ext uri="{FF2B5EF4-FFF2-40B4-BE49-F238E27FC236}">
                  <a16:creationId xmlns:a16="http://schemas.microsoft.com/office/drawing/2014/main" id="{5DDC1C7A-6158-4535-9A1A-6C13BEB435FA}"/>
                </a:ext>
              </a:extLst>
            </p:cNvPr>
            <p:cNvSpPr>
              <a:spLocks noChangeArrowheads="1"/>
            </p:cNvSpPr>
            <p:nvPr/>
          </p:nvSpPr>
          <p:spPr bwMode="auto">
            <a:xfrm>
              <a:off x="1469" y="600"/>
              <a:ext cx="168" cy="168"/>
            </a:xfrm>
            <a:prstGeom prst="ellipse">
              <a:avLst/>
            </a:prstGeom>
            <a:solidFill>
              <a:srgbClr val="1D1E1E"/>
            </a:solidFill>
            <a:ln w="95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85" name="Freeform 6">
              <a:extLst>
                <a:ext uri="{FF2B5EF4-FFF2-40B4-BE49-F238E27FC236}">
                  <a16:creationId xmlns:a16="http://schemas.microsoft.com/office/drawing/2014/main" id="{1798E4A2-E088-44A1-B03E-71103088B97A}"/>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noFill/>
            <a:ln w="95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86" name="Group 34">
            <a:extLst>
              <a:ext uri="{FF2B5EF4-FFF2-40B4-BE49-F238E27FC236}">
                <a16:creationId xmlns:a16="http://schemas.microsoft.com/office/drawing/2014/main" id="{0ACF522B-057C-470E-8F7F-835A472F4110}"/>
              </a:ext>
            </a:extLst>
          </p:cNvPr>
          <p:cNvGrpSpPr>
            <a:grpSpLocks noChangeAspect="1"/>
          </p:cNvGrpSpPr>
          <p:nvPr userDrawn="1"/>
        </p:nvGrpSpPr>
        <p:grpSpPr bwMode="auto">
          <a:xfrm>
            <a:off x="893425" y="3081656"/>
            <a:ext cx="576000" cy="490039"/>
            <a:chOff x="1493" y="779"/>
            <a:chExt cx="1903" cy="1619"/>
          </a:xfrm>
        </p:grpSpPr>
        <p:sp>
          <p:nvSpPr>
            <p:cNvPr id="87" name="Freeform 35">
              <a:extLst>
                <a:ext uri="{FF2B5EF4-FFF2-40B4-BE49-F238E27FC236}">
                  <a16:creationId xmlns:a16="http://schemas.microsoft.com/office/drawing/2014/main" id="{FDA2F8D4-B206-4FD0-9B3E-21DBF58C0E0F}"/>
                </a:ext>
              </a:extLst>
            </p:cNvPr>
            <p:cNvSpPr>
              <a:spLocks/>
            </p:cNvSpPr>
            <p:nvPr/>
          </p:nvSpPr>
          <p:spPr bwMode="auto">
            <a:xfrm>
              <a:off x="1493" y="1310"/>
              <a:ext cx="1903" cy="1088"/>
            </a:xfrm>
            <a:custGeom>
              <a:avLst/>
              <a:gdLst>
                <a:gd name="T0" fmla="*/ 461 w 1903"/>
                <a:gd name="T1" fmla="*/ 1088 h 1088"/>
                <a:gd name="T2" fmla="*/ 0 w 1903"/>
                <a:gd name="T3" fmla="*/ 1088 h 1088"/>
                <a:gd name="T4" fmla="*/ 739 w 1903"/>
                <a:gd name="T5" fmla="*/ 0 h 1088"/>
                <a:gd name="T6" fmla="*/ 1158 w 1903"/>
                <a:gd name="T7" fmla="*/ 571 h 1088"/>
                <a:gd name="T8" fmla="*/ 1355 w 1903"/>
                <a:gd name="T9" fmla="*/ 319 h 1088"/>
                <a:gd name="T10" fmla="*/ 1903 w 1903"/>
                <a:gd name="T11" fmla="*/ 1088 h 1088"/>
                <a:gd name="T12" fmla="*/ 666 w 1903"/>
                <a:gd name="T13" fmla="*/ 1088 h 1088"/>
              </a:gdLst>
              <a:ahLst/>
              <a:cxnLst>
                <a:cxn ang="0">
                  <a:pos x="T0" y="T1"/>
                </a:cxn>
                <a:cxn ang="0">
                  <a:pos x="T2" y="T3"/>
                </a:cxn>
                <a:cxn ang="0">
                  <a:pos x="T4" y="T5"/>
                </a:cxn>
                <a:cxn ang="0">
                  <a:pos x="T6" y="T7"/>
                </a:cxn>
                <a:cxn ang="0">
                  <a:pos x="T8" y="T9"/>
                </a:cxn>
                <a:cxn ang="0">
                  <a:pos x="T10" y="T11"/>
                </a:cxn>
                <a:cxn ang="0">
                  <a:pos x="T12" y="T13"/>
                </a:cxn>
              </a:cxnLst>
              <a:rect l="0" t="0" r="r" b="b"/>
              <a:pathLst>
                <a:path w="1903" h="1088">
                  <a:moveTo>
                    <a:pt x="461" y="1088"/>
                  </a:moveTo>
                  <a:lnTo>
                    <a:pt x="0" y="1088"/>
                  </a:lnTo>
                  <a:lnTo>
                    <a:pt x="739" y="0"/>
                  </a:lnTo>
                  <a:lnTo>
                    <a:pt x="1158" y="571"/>
                  </a:lnTo>
                  <a:lnTo>
                    <a:pt x="1355" y="319"/>
                  </a:lnTo>
                  <a:lnTo>
                    <a:pt x="1903" y="1088"/>
                  </a:lnTo>
                  <a:lnTo>
                    <a:pt x="666" y="1088"/>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88" name="Freeform 36">
              <a:extLst>
                <a:ext uri="{FF2B5EF4-FFF2-40B4-BE49-F238E27FC236}">
                  <a16:creationId xmlns:a16="http://schemas.microsoft.com/office/drawing/2014/main" id="{CE6664E5-AB11-4603-A14A-BC7296B31FCA}"/>
                </a:ext>
              </a:extLst>
            </p:cNvPr>
            <p:cNvSpPr>
              <a:spLocks/>
            </p:cNvSpPr>
            <p:nvPr/>
          </p:nvSpPr>
          <p:spPr bwMode="auto">
            <a:xfrm>
              <a:off x="2221" y="779"/>
              <a:ext cx="418" cy="223"/>
            </a:xfrm>
            <a:custGeom>
              <a:avLst/>
              <a:gdLst>
                <a:gd name="T0" fmla="*/ 0 w 418"/>
                <a:gd name="T1" fmla="*/ 0 h 223"/>
                <a:gd name="T2" fmla="*/ 418 w 418"/>
                <a:gd name="T3" fmla="*/ 0 h 223"/>
                <a:gd name="T4" fmla="*/ 418 w 418"/>
                <a:gd name="T5" fmla="*/ 223 h 223"/>
                <a:gd name="T6" fmla="*/ 0 w 418"/>
                <a:gd name="T7" fmla="*/ 223 h 223"/>
                <a:gd name="T8" fmla="*/ 0 w 418"/>
                <a:gd name="T9" fmla="*/ 0 h 223"/>
                <a:gd name="T10" fmla="*/ 0 w 418"/>
                <a:gd name="T11" fmla="*/ 0 h 223"/>
              </a:gdLst>
              <a:ahLst/>
              <a:cxnLst>
                <a:cxn ang="0">
                  <a:pos x="T0" y="T1"/>
                </a:cxn>
                <a:cxn ang="0">
                  <a:pos x="T2" y="T3"/>
                </a:cxn>
                <a:cxn ang="0">
                  <a:pos x="T4" y="T5"/>
                </a:cxn>
                <a:cxn ang="0">
                  <a:pos x="T6" y="T7"/>
                </a:cxn>
                <a:cxn ang="0">
                  <a:pos x="T8" y="T9"/>
                </a:cxn>
                <a:cxn ang="0">
                  <a:pos x="T10" y="T11"/>
                </a:cxn>
              </a:cxnLst>
              <a:rect l="0" t="0" r="r" b="b"/>
              <a:pathLst>
                <a:path w="418" h="223">
                  <a:moveTo>
                    <a:pt x="0" y="0"/>
                  </a:moveTo>
                  <a:lnTo>
                    <a:pt x="418" y="0"/>
                  </a:lnTo>
                  <a:lnTo>
                    <a:pt x="418" y="223"/>
                  </a:lnTo>
                  <a:lnTo>
                    <a:pt x="0" y="223"/>
                  </a:lnTo>
                  <a:lnTo>
                    <a:pt x="0" y="0"/>
                  </a:lnTo>
                  <a:lnTo>
                    <a:pt x="0" y="0"/>
                  </a:ln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89" name="Line 37">
              <a:extLst>
                <a:ext uri="{FF2B5EF4-FFF2-40B4-BE49-F238E27FC236}">
                  <a16:creationId xmlns:a16="http://schemas.microsoft.com/office/drawing/2014/main" id="{0F2C11F1-5B8A-4C4A-9FA0-0FC04803E080}"/>
                </a:ext>
              </a:extLst>
            </p:cNvPr>
            <p:cNvSpPr>
              <a:spLocks noChangeShapeType="1"/>
            </p:cNvSpPr>
            <p:nvPr/>
          </p:nvSpPr>
          <p:spPr bwMode="auto">
            <a:xfrm>
              <a:off x="2221" y="779"/>
              <a:ext cx="0" cy="39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0" name="Line 38">
              <a:extLst>
                <a:ext uri="{FF2B5EF4-FFF2-40B4-BE49-F238E27FC236}">
                  <a16:creationId xmlns:a16="http://schemas.microsoft.com/office/drawing/2014/main" id="{F086BE37-EBCA-4DB8-A693-26F1FBDFE57F}"/>
                </a:ext>
              </a:extLst>
            </p:cNvPr>
            <p:cNvSpPr>
              <a:spLocks noChangeShapeType="1"/>
            </p:cNvSpPr>
            <p:nvPr/>
          </p:nvSpPr>
          <p:spPr bwMode="auto">
            <a:xfrm>
              <a:off x="2639" y="1867"/>
              <a:ext cx="224" cy="30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1" name="Freeform 39">
              <a:extLst>
                <a:ext uri="{FF2B5EF4-FFF2-40B4-BE49-F238E27FC236}">
                  <a16:creationId xmlns:a16="http://schemas.microsoft.com/office/drawing/2014/main" id="{AAFCDEB1-5AD9-4AFE-9BD2-E846D12459B3}"/>
                </a:ext>
              </a:extLst>
            </p:cNvPr>
            <p:cNvSpPr>
              <a:spLocks/>
            </p:cNvSpPr>
            <p:nvPr/>
          </p:nvSpPr>
          <p:spPr bwMode="auto">
            <a:xfrm>
              <a:off x="2025" y="1617"/>
              <a:ext cx="419" cy="223"/>
            </a:xfrm>
            <a:custGeom>
              <a:avLst/>
              <a:gdLst>
                <a:gd name="T0" fmla="*/ 0 w 419"/>
                <a:gd name="T1" fmla="*/ 12 h 223"/>
                <a:gd name="T2" fmla="*/ 141 w 419"/>
                <a:gd name="T3" fmla="*/ 223 h 223"/>
                <a:gd name="T4" fmla="*/ 269 w 419"/>
                <a:gd name="T5" fmla="*/ 33 h 223"/>
                <a:gd name="T6" fmla="*/ 341 w 419"/>
                <a:gd name="T7" fmla="*/ 128 h 223"/>
                <a:gd name="T8" fmla="*/ 419 w 419"/>
                <a:gd name="T9" fmla="*/ 0 h 223"/>
              </a:gdLst>
              <a:ahLst/>
              <a:cxnLst>
                <a:cxn ang="0">
                  <a:pos x="T0" y="T1"/>
                </a:cxn>
                <a:cxn ang="0">
                  <a:pos x="T2" y="T3"/>
                </a:cxn>
                <a:cxn ang="0">
                  <a:pos x="T4" y="T5"/>
                </a:cxn>
                <a:cxn ang="0">
                  <a:pos x="T6" y="T7"/>
                </a:cxn>
                <a:cxn ang="0">
                  <a:pos x="T8" y="T9"/>
                </a:cxn>
              </a:cxnLst>
              <a:rect l="0" t="0" r="r" b="b"/>
              <a:pathLst>
                <a:path w="419" h="223">
                  <a:moveTo>
                    <a:pt x="0" y="12"/>
                  </a:moveTo>
                  <a:lnTo>
                    <a:pt x="141" y="223"/>
                  </a:lnTo>
                  <a:lnTo>
                    <a:pt x="269" y="33"/>
                  </a:lnTo>
                  <a:lnTo>
                    <a:pt x="341" y="128"/>
                  </a:lnTo>
                  <a:lnTo>
                    <a:pt x="419" y="0"/>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92" name="Group 42">
            <a:extLst>
              <a:ext uri="{FF2B5EF4-FFF2-40B4-BE49-F238E27FC236}">
                <a16:creationId xmlns:a16="http://schemas.microsoft.com/office/drawing/2014/main" id="{98B74E8C-007E-4982-B9C1-2C2357E4A7B9}"/>
              </a:ext>
            </a:extLst>
          </p:cNvPr>
          <p:cNvGrpSpPr>
            <a:grpSpLocks noChangeAspect="1"/>
          </p:cNvGrpSpPr>
          <p:nvPr userDrawn="1"/>
        </p:nvGrpSpPr>
        <p:grpSpPr bwMode="auto">
          <a:xfrm>
            <a:off x="3008817" y="3111729"/>
            <a:ext cx="576000" cy="518793"/>
            <a:chOff x="1931" y="762"/>
            <a:chExt cx="1903" cy="1714"/>
          </a:xfrm>
        </p:grpSpPr>
        <p:sp>
          <p:nvSpPr>
            <p:cNvPr id="93" name="Line 43">
              <a:extLst>
                <a:ext uri="{FF2B5EF4-FFF2-40B4-BE49-F238E27FC236}">
                  <a16:creationId xmlns:a16="http://schemas.microsoft.com/office/drawing/2014/main" id="{4F5FEC71-402E-490C-880B-5B716259B204}"/>
                </a:ext>
              </a:extLst>
            </p:cNvPr>
            <p:cNvSpPr>
              <a:spLocks noChangeShapeType="1"/>
            </p:cNvSpPr>
            <p:nvPr/>
          </p:nvSpPr>
          <p:spPr bwMode="auto">
            <a:xfrm>
              <a:off x="2097" y="954"/>
              <a:ext cx="0" cy="102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4" name="Line 44">
              <a:extLst>
                <a:ext uri="{FF2B5EF4-FFF2-40B4-BE49-F238E27FC236}">
                  <a16:creationId xmlns:a16="http://schemas.microsoft.com/office/drawing/2014/main" id="{CA17A400-2C9A-4561-9D2D-E9032B48D786}"/>
                </a:ext>
              </a:extLst>
            </p:cNvPr>
            <p:cNvSpPr>
              <a:spLocks noChangeShapeType="1"/>
            </p:cNvSpPr>
            <p:nvPr/>
          </p:nvSpPr>
          <p:spPr bwMode="auto">
            <a:xfrm>
              <a:off x="3668" y="954"/>
              <a:ext cx="0" cy="102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5" name="Line 45">
              <a:extLst>
                <a:ext uri="{FF2B5EF4-FFF2-40B4-BE49-F238E27FC236}">
                  <a16:creationId xmlns:a16="http://schemas.microsoft.com/office/drawing/2014/main" id="{7B511930-50F4-4518-854D-13BE1ECB93CF}"/>
                </a:ext>
              </a:extLst>
            </p:cNvPr>
            <p:cNvSpPr>
              <a:spLocks noChangeShapeType="1"/>
            </p:cNvSpPr>
            <p:nvPr/>
          </p:nvSpPr>
          <p:spPr bwMode="auto">
            <a:xfrm>
              <a:off x="1931" y="1983"/>
              <a:ext cx="1903"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6" name="Line 46">
              <a:extLst>
                <a:ext uri="{FF2B5EF4-FFF2-40B4-BE49-F238E27FC236}">
                  <a16:creationId xmlns:a16="http://schemas.microsoft.com/office/drawing/2014/main" id="{C5A0CA99-ED76-45E5-B954-797BAF712C6E}"/>
                </a:ext>
              </a:extLst>
            </p:cNvPr>
            <p:cNvSpPr>
              <a:spLocks noChangeShapeType="1"/>
            </p:cNvSpPr>
            <p:nvPr/>
          </p:nvSpPr>
          <p:spPr bwMode="auto">
            <a:xfrm>
              <a:off x="1931" y="947"/>
              <a:ext cx="1903"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7" name="Line 47">
              <a:extLst>
                <a:ext uri="{FF2B5EF4-FFF2-40B4-BE49-F238E27FC236}">
                  <a16:creationId xmlns:a16="http://schemas.microsoft.com/office/drawing/2014/main" id="{E626EC76-0D23-481C-90DB-AAFD984FCE19}"/>
                </a:ext>
              </a:extLst>
            </p:cNvPr>
            <p:cNvSpPr>
              <a:spLocks noChangeShapeType="1"/>
            </p:cNvSpPr>
            <p:nvPr/>
          </p:nvSpPr>
          <p:spPr bwMode="auto">
            <a:xfrm>
              <a:off x="3068" y="1985"/>
              <a:ext cx="262" cy="491"/>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8" name="Line 48">
              <a:extLst>
                <a:ext uri="{FF2B5EF4-FFF2-40B4-BE49-F238E27FC236}">
                  <a16:creationId xmlns:a16="http://schemas.microsoft.com/office/drawing/2014/main" id="{C0EA5157-FD4A-463E-8F8C-D0C2A4D478AA}"/>
                </a:ext>
              </a:extLst>
            </p:cNvPr>
            <p:cNvSpPr>
              <a:spLocks noChangeShapeType="1"/>
            </p:cNvSpPr>
            <p:nvPr/>
          </p:nvSpPr>
          <p:spPr bwMode="auto">
            <a:xfrm flipH="1">
              <a:off x="2435" y="1985"/>
              <a:ext cx="262" cy="491"/>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9" name="Line 49">
              <a:extLst>
                <a:ext uri="{FF2B5EF4-FFF2-40B4-BE49-F238E27FC236}">
                  <a16:creationId xmlns:a16="http://schemas.microsoft.com/office/drawing/2014/main" id="{AC351590-87CC-438F-9962-50513EEA44DB}"/>
                </a:ext>
              </a:extLst>
            </p:cNvPr>
            <p:cNvSpPr>
              <a:spLocks noChangeShapeType="1"/>
            </p:cNvSpPr>
            <p:nvPr/>
          </p:nvSpPr>
          <p:spPr bwMode="auto">
            <a:xfrm>
              <a:off x="2740" y="2183"/>
              <a:ext cx="433"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0" name="Line 50">
              <a:extLst>
                <a:ext uri="{FF2B5EF4-FFF2-40B4-BE49-F238E27FC236}">
                  <a16:creationId xmlns:a16="http://schemas.microsoft.com/office/drawing/2014/main" id="{960EF4A1-F878-4A48-8AAB-00EFABD3759A}"/>
                </a:ext>
              </a:extLst>
            </p:cNvPr>
            <p:cNvSpPr>
              <a:spLocks noChangeShapeType="1"/>
            </p:cNvSpPr>
            <p:nvPr/>
          </p:nvSpPr>
          <p:spPr bwMode="auto">
            <a:xfrm>
              <a:off x="2882" y="762"/>
              <a:ext cx="0" cy="159"/>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1" name="Line 51">
              <a:extLst>
                <a:ext uri="{FF2B5EF4-FFF2-40B4-BE49-F238E27FC236}">
                  <a16:creationId xmlns:a16="http://schemas.microsoft.com/office/drawing/2014/main" id="{79C113FE-F99F-42C3-A7FF-A6304896671B}"/>
                </a:ext>
              </a:extLst>
            </p:cNvPr>
            <p:cNvSpPr>
              <a:spLocks noChangeShapeType="1"/>
            </p:cNvSpPr>
            <p:nvPr/>
          </p:nvSpPr>
          <p:spPr bwMode="auto">
            <a:xfrm>
              <a:off x="2352" y="1257"/>
              <a:ext cx="300"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2" name="Line 52">
              <a:extLst>
                <a:ext uri="{FF2B5EF4-FFF2-40B4-BE49-F238E27FC236}">
                  <a16:creationId xmlns:a16="http://schemas.microsoft.com/office/drawing/2014/main" id="{0C211507-4B0A-4255-8CF6-96A20924710C}"/>
                </a:ext>
              </a:extLst>
            </p:cNvPr>
            <p:cNvSpPr>
              <a:spLocks noChangeShapeType="1"/>
            </p:cNvSpPr>
            <p:nvPr/>
          </p:nvSpPr>
          <p:spPr bwMode="auto">
            <a:xfrm flipV="1">
              <a:off x="2502" y="1114"/>
              <a:ext cx="0" cy="286"/>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3" name="Line 53">
              <a:extLst>
                <a:ext uri="{FF2B5EF4-FFF2-40B4-BE49-F238E27FC236}">
                  <a16:creationId xmlns:a16="http://schemas.microsoft.com/office/drawing/2014/main" id="{53AEEAE5-1EC4-4F67-8D10-27537DB79E33}"/>
                </a:ext>
              </a:extLst>
            </p:cNvPr>
            <p:cNvSpPr>
              <a:spLocks noChangeShapeType="1"/>
            </p:cNvSpPr>
            <p:nvPr/>
          </p:nvSpPr>
          <p:spPr bwMode="auto">
            <a:xfrm>
              <a:off x="3342" y="1266"/>
              <a:ext cx="181"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4" name="Line 54">
              <a:extLst>
                <a:ext uri="{FF2B5EF4-FFF2-40B4-BE49-F238E27FC236}">
                  <a16:creationId xmlns:a16="http://schemas.microsoft.com/office/drawing/2014/main" id="{5E7087CE-5D8A-497D-BBAE-0D9F8081B97D}"/>
                </a:ext>
              </a:extLst>
            </p:cNvPr>
            <p:cNvSpPr>
              <a:spLocks noChangeShapeType="1"/>
            </p:cNvSpPr>
            <p:nvPr/>
          </p:nvSpPr>
          <p:spPr bwMode="auto">
            <a:xfrm flipV="1">
              <a:off x="3432" y="1181"/>
              <a:ext cx="0" cy="171"/>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5" name="Oval 55">
              <a:extLst>
                <a:ext uri="{FF2B5EF4-FFF2-40B4-BE49-F238E27FC236}">
                  <a16:creationId xmlns:a16="http://schemas.microsoft.com/office/drawing/2014/main" id="{A0D6771B-8D91-4843-BC4F-4F49566CFCEC}"/>
                </a:ext>
              </a:extLst>
            </p:cNvPr>
            <p:cNvSpPr>
              <a:spLocks noChangeArrowheads="1"/>
            </p:cNvSpPr>
            <p:nvPr/>
          </p:nvSpPr>
          <p:spPr bwMode="auto">
            <a:xfrm>
              <a:off x="3047" y="1557"/>
              <a:ext cx="295" cy="298"/>
            </a:xfrm>
            <a:prstGeom prst="ellipse">
              <a:avLst/>
            </a:pr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6" name="Freeform 56">
              <a:extLst>
                <a:ext uri="{FF2B5EF4-FFF2-40B4-BE49-F238E27FC236}">
                  <a16:creationId xmlns:a16="http://schemas.microsoft.com/office/drawing/2014/main" id="{61716996-E00E-45C1-8B0F-C583277EC341}"/>
                </a:ext>
              </a:extLst>
            </p:cNvPr>
            <p:cNvSpPr>
              <a:spLocks/>
            </p:cNvSpPr>
            <p:nvPr/>
          </p:nvSpPr>
          <p:spPr bwMode="auto">
            <a:xfrm>
              <a:off x="2352" y="1095"/>
              <a:ext cx="690" cy="690"/>
            </a:xfrm>
            <a:custGeom>
              <a:avLst/>
              <a:gdLst>
                <a:gd name="T0" fmla="*/ 290 w 290"/>
                <a:gd name="T1" fmla="*/ 0 h 290"/>
                <a:gd name="T2" fmla="*/ 0 w 290"/>
                <a:gd name="T3" fmla="*/ 290 h 290"/>
              </a:gdLst>
              <a:ahLst/>
              <a:cxnLst>
                <a:cxn ang="0">
                  <a:pos x="T0" y="T1"/>
                </a:cxn>
                <a:cxn ang="0">
                  <a:pos x="T2" y="T3"/>
                </a:cxn>
              </a:cxnLst>
              <a:rect l="0" t="0" r="r" b="b"/>
              <a:pathLst>
                <a:path w="290" h="290">
                  <a:moveTo>
                    <a:pt x="290" y="0"/>
                  </a:moveTo>
                  <a:cubicBezTo>
                    <a:pt x="290" y="160"/>
                    <a:pt x="160" y="290"/>
                    <a:pt x="0" y="29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7" name="Freeform 57">
              <a:extLst>
                <a:ext uri="{FF2B5EF4-FFF2-40B4-BE49-F238E27FC236}">
                  <a16:creationId xmlns:a16="http://schemas.microsoft.com/office/drawing/2014/main" id="{EE9D74F9-CD05-446A-8E4C-CD8C9C6913A1}"/>
                </a:ext>
              </a:extLst>
            </p:cNvPr>
            <p:cNvSpPr>
              <a:spLocks/>
            </p:cNvSpPr>
            <p:nvPr/>
          </p:nvSpPr>
          <p:spPr bwMode="auto">
            <a:xfrm>
              <a:off x="2937" y="1095"/>
              <a:ext cx="210" cy="105"/>
            </a:xfrm>
            <a:custGeom>
              <a:avLst/>
              <a:gdLst>
                <a:gd name="T0" fmla="*/ 210 w 210"/>
                <a:gd name="T1" fmla="*/ 102 h 105"/>
                <a:gd name="T2" fmla="*/ 105 w 210"/>
                <a:gd name="T3" fmla="*/ 0 h 105"/>
                <a:gd name="T4" fmla="*/ 0 w 210"/>
                <a:gd name="T5" fmla="*/ 105 h 105"/>
              </a:gdLst>
              <a:ahLst/>
              <a:cxnLst>
                <a:cxn ang="0">
                  <a:pos x="T0" y="T1"/>
                </a:cxn>
                <a:cxn ang="0">
                  <a:pos x="T2" y="T3"/>
                </a:cxn>
                <a:cxn ang="0">
                  <a:pos x="T4" y="T5"/>
                </a:cxn>
              </a:cxnLst>
              <a:rect l="0" t="0" r="r" b="b"/>
              <a:pathLst>
                <a:path w="210" h="105">
                  <a:moveTo>
                    <a:pt x="210" y="102"/>
                  </a:moveTo>
                  <a:lnTo>
                    <a:pt x="105" y="0"/>
                  </a:lnTo>
                  <a:lnTo>
                    <a:pt x="0" y="105"/>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08" name="Group 60">
            <a:extLst>
              <a:ext uri="{FF2B5EF4-FFF2-40B4-BE49-F238E27FC236}">
                <a16:creationId xmlns:a16="http://schemas.microsoft.com/office/drawing/2014/main" id="{53562192-35D5-46A4-BA47-07FD5D7BF944}"/>
              </a:ext>
            </a:extLst>
          </p:cNvPr>
          <p:cNvGrpSpPr>
            <a:grpSpLocks noChangeAspect="1"/>
          </p:cNvGrpSpPr>
          <p:nvPr userDrawn="1"/>
        </p:nvGrpSpPr>
        <p:grpSpPr bwMode="auto">
          <a:xfrm>
            <a:off x="7239602" y="3123829"/>
            <a:ext cx="576000" cy="507292"/>
            <a:chOff x="2699" y="847"/>
            <a:chExt cx="1903" cy="1676"/>
          </a:xfrm>
        </p:grpSpPr>
        <p:sp>
          <p:nvSpPr>
            <p:cNvPr id="109" name="Line 61">
              <a:extLst>
                <a:ext uri="{FF2B5EF4-FFF2-40B4-BE49-F238E27FC236}">
                  <a16:creationId xmlns:a16="http://schemas.microsoft.com/office/drawing/2014/main" id="{EB6F2740-E5CE-4EF2-A5FD-6FD5BE888890}"/>
                </a:ext>
              </a:extLst>
            </p:cNvPr>
            <p:cNvSpPr>
              <a:spLocks noChangeShapeType="1"/>
            </p:cNvSpPr>
            <p:nvPr/>
          </p:nvSpPr>
          <p:spPr bwMode="auto">
            <a:xfrm>
              <a:off x="2937" y="1939"/>
              <a:ext cx="1665"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0" name="Freeform 62">
              <a:extLst>
                <a:ext uri="{FF2B5EF4-FFF2-40B4-BE49-F238E27FC236}">
                  <a16:creationId xmlns:a16="http://schemas.microsoft.com/office/drawing/2014/main" id="{66D886D4-754E-47BE-8DDD-300361E00978}"/>
                </a:ext>
              </a:extLst>
            </p:cNvPr>
            <p:cNvSpPr>
              <a:spLocks/>
            </p:cNvSpPr>
            <p:nvPr/>
          </p:nvSpPr>
          <p:spPr bwMode="auto">
            <a:xfrm>
              <a:off x="2699" y="847"/>
              <a:ext cx="1903" cy="1359"/>
            </a:xfrm>
            <a:custGeom>
              <a:avLst/>
              <a:gdLst>
                <a:gd name="T0" fmla="*/ 400 w 800"/>
                <a:gd name="T1" fmla="*/ 0 h 571"/>
                <a:gd name="T2" fmla="*/ 749 w 800"/>
                <a:gd name="T3" fmla="*/ 0 h 571"/>
                <a:gd name="T4" fmla="*/ 800 w 800"/>
                <a:gd name="T5" fmla="*/ 52 h 571"/>
                <a:gd name="T6" fmla="*/ 800 w 800"/>
                <a:gd name="T7" fmla="*/ 519 h 571"/>
                <a:gd name="T8" fmla="*/ 749 w 800"/>
                <a:gd name="T9" fmla="*/ 571 h 571"/>
                <a:gd name="T10" fmla="*/ 51 w 800"/>
                <a:gd name="T11" fmla="*/ 571 h 571"/>
                <a:gd name="T12" fmla="*/ 0 w 800"/>
                <a:gd name="T13" fmla="*/ 519 h 571"/>
                <a:gd name="T14" fmla="*/ 0 w 800"/>
                <a:gd name="T15" fmla="*/ 52 h 571"/>
                <a:gd name="T16" fmla="*/ 51 w 800"/>
                <a:gd name="T17" fmla="*/ 0 h 571"/>
                <a:gd name="T18" fmla="*/ 400 w 800"/>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0" h="571">
                  <a:moveTo>
                    <a:pt x="400" y="0"/>
                  </a:moveTo>
                  <a:cubicBezTo>
                    <a:pt x="749" y="0"/>
                    <a:pt x="749" y="0"/>
                    <a:pt x="749" y="0"/>
                  </a:cubicBezTo>
                  <a:cubicBezTo>
                    <a:pt x="777" y="0"/>
                    <a:pt x="800" y="23"/>
                    <a:pt x="800" y="52"/>
                  </a:cubicBezTo>
                  <a:cubicBezTo>
                    <a:pt x="800" y="519"/>
                    <a:pt x="800" y="519"/>
                    <a:pt x="800" y="519"/>
                  </a:cubicBezTo>
                  <a:cubicBezTo>
                    <a:pt x="800" y="548"/>
                    <a:pt x="777" y="571"/>
                    <a:pt x="749" y="571"/>
                  </a:cubicBezTo>
                  <a:cubicBezTo>
                    <a:pt x="51" y="571"/>
                    <a:pt x="51" y="571"/>
                    <a:pt x="51" y="571"/>
                  </a:cubicBezTo>
                  <a:cubicBezTo>
                    <a:pt x="23" y="571"/>
                    <a:pt x="0" y="548"/>
                    <a:pt x="0" y="519"/>
                  </a:cubicBezTo>
                  <a:cubicBezTo>
                    <a:pt x="0" y="52"/>
                    <a:pt x="0" y="52"/>
                    <a:pt x="0" y="52"/>
                  </a:cubicBezTo>
                  <a:cubicBezTo>
                    <a:pt x="0" y="23"/>
                    <a:pt x="23" y="0"/>
                    <a:pt x="51" y="0"/>
                  </a:cubicBezTo>
                  <a:lnTo>
                    <a:pt x="400" y="0"/>
                  </a:ln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1" name="Line 63">
              <a:extLst>
                <a:ext uri="{FF2B5EF4-FFF2-40B4-BE49-F238E27FC236}">
                  <a16:creationId xmlns:a16="http://schemas.microsoft.com/office/drawing/2014/main" id="{5E117B16-C7ED-4F39-B241-2F0FBBB3BBC2}"/>
                </a:ext>
              </a:extLst>
            </p:cNvPr>
            <p:cNvSpPr>
              <a:spLocks noChangeShapeType="1"/>
            </p:cNvSpPr>
            <p:nvPr/>
          </p:nvSpPr>
          <p:spPr bwMode="auto">
            <a:xfrm>
              <a:off x="3052" y="2523"/>
              <a:ext cx="1198"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2" name="Freeform 64">
              <a:extLst>
                <a:ext uri="{FF2B5EF4-FFF2-40B4-BE49-F238E27FC236}">
                  <a16:creationId xmlns:a16="http://schemas.microsoft.com/office/drawing/2014/main" id="{AEFD9981-B8A7-4B31-A165-6C32D6C58DF7}"/>
                </a:ext>
              </a:extLst>
            </p:cNvPr>
            <p:cNvSpPr>
              <a:spLocks/>
            </p:cNvSpPr>
            <p:nvPr/>
          </p:nvSpPr>
          <p:spPr bwMode="auto">
            <a:xfrm>
              <a:off x="3832" y="2332"/>
              <a:ext cx="190" cy="191"/>
            </a:xfrm>
            <a:custGeom>
              <a:avLst/>
              <a:gdLst>
                <a:gd name="T0" fmla="*/ 0 w 80"/>
                <a:gd name="T1" fmla="*/ 0 h 80"/>
                <a:gd name="T2" fmla="*/ 0 w 80"/>
                <a:gd name="T3" fmla="*/ 32 h 80"/>
                <a:gd name="T4" fmla="*/ 47 w 80"/>
                <a:gd name="T5" fmla="*/ 80 h 80"/>
                <a:gd name="T6" fmla="*/ 80 w 80"/>
                <a:gd name="T7" fmla="*/ 80 h 80"/>
              </a:gdLst>
              <a:ahLst/>
              <a:cxnLst>
                <a:cxn ang="0">
                  <a:pos x="T0" y="T1"/>
                </a:cxn>
                <a:cxn ang="0">
                  <a:pos x="T2" y="T3"/>
                </a:cxn>
                <a:cxn ang="0">
                  <a:pos x="T4" y="T5"/>
                </a:cxn>
                <a:cxn ang="0">
                  <a:pos x="T6" y="T7"/>
                </a:cxn>
              </a:cxnLst>
              <a:rect l="0" t="0" r="r" b="b"/>
              <a:pathLst>
                <a:path w="80" h="80">
                  <a:moveTo>
                    <a:pt x="0" y="0"/>
                  </a:moveTo>
                  <a:cubicBezTo>
                    <a:pt x="0" y="32"/>
                    <a:pt x="0" y="32"/>
                    <a:pt x="0" y="32"/>
                  </a:cubicBezTo>
                  <a:cubicBezTo>
                    <a:pt x="0" y="59"/>
                    <a:pt x="21" y="80"/>
                    <a:pt x="47" y="80"/>
                  </a:cubicBezTo>
                  <a:cubicBezTo>
                    <a:pt x="80" y="80"/>
                    <a:pt x="80" y="80"/>
                    <a:pt x="80" y="8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3" name="Freeform 65">
              <a:extLst>
                <a:ext uri="{FF2B5EF4-FFF2-40B4-BE49-F238E27FC236}">
                  <a16:creationId xmlns:a16="http://schemas.microsoft.com/office/drawing/2014/main" id="{C01A6778-4BDE-4720-9444-DCE74F16C696}"/>
                </a:ext>
              </a:extLst>
            </p:cNvPr>
            <p:cNvSpPr>
              <a:spLocks/>
            </p:cNvSpPr>
            <p:nvPr/>
          </p:nvSpPr>
          <p:spPr bwMode="auto">
            <a:xfrm>
              <a:off x="3280" y="2206"/>
              <a:ext cx="190" cy="317"/>
            </a:xfrm>
            <a:custGeom>
              <a:avLst/>
              <a:gdLst>
                <a:gd name="T0" fmla="*/ 80 w 80"/>
                <a:gd name="T1" fmla="*/ 0 h 133"/>
                <a:gd name="T2" fmla="*/ 80 w 80"/>
                <a:gd name="T3" fmla="*/ 85 h 133"/>
                <a:gd name="T4" fmla="*/ 33 w 80"/>
                <a:gd name="T5" fmla="*/ 133 h 133"/>
                <a:gd name="T6" fmla="*/ 0 w 80"/>
                <a:gd name="T7" fmla="*/ 133 h 133"/>
              </a:gdLst>
              <a:ahLst/>
              <a:cxnLst>
                <a:cxn ang="0">
                  <a:pos x="T0" y="T1"/>
                </a:cxn>
                <a:cxn ang="0">
                  <a:pos x="T2" y="T3"/>
                </a:cxn>
                <a:cxn ang="0">
                  <a:pos x="T4" y="T5"/>
                </a:cxn>
                <a:cxn ang="0">
                  <a:pos x="T6" y="T7"/>
                </a:cxn>
              </a:cxnLst>
              <a:rect l="0" t="0" r="r" b="b"/>
              <a:pathLst>
                <a:path w="80" h="133">
                  <a:moveTo>
                    <a:pt x="80" y="0"/>
                  </a:moveTo>
                  <a:cubicBezTo>
                    <a:pt x="80" y="85"/>
                    <a:pt x="80" y="85"/>
                    <a:pt x="80" y="85"/>
                  </a:cubicBezTo>
                  <a:cubicBezTo>
                    <a:pt x="80" y="112"/>
                    <a:pt x="59" y="133"/>
                    <a:pt x="33" y="133"/>
                  </a:cubicBezTo>
                  <a:cubicBezTo>
                    <a:pt x="0" y="133"/>
                    <a:pt x="0" y="133"/>
                    <a:pt x="0" y="133"/>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4" name="Line 66">
              <a:extLst>
                <a:ext uri="{FF2B5EF4-FFF2-40B4-BE49-F238E27FC236}">
                  <a16:creationId xmlns:a16="http://schemas.microsoft.com/office/drawing/2014/main" id="{AB0BC60A-57F1-419C-A6FE-484F90D75290}"/>
                </a:ext>
              </a:extLst>
            </p:cNvPr>
            <p:cNvSpPr>
              <a:spLocks noChangeShapeType="1"/>
            </p:cNvSpPr>
            <p:nvPr/>
          </p:nvSpPr>
          <p:spPr bwMode="auto">
            <a:xfrm>
              <a:off x="3470" y="2073"/>
              <a:ext cx="95"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5" name="Line 67">
              <a:extLst>
                <a:ext uri="{FF2B5EF4-FFF2-40B4-BE49-F238E27FC236}">
                  <a16:creationId xmlns:a16="http://schemas.microsoft.com/office/drawing/2014/main" id="{131797F9-D138-4B8A-A873-877ABC7B72F4}"/>
                </a:ext>
              </a:extLst>
            </p:cNvPr>
            <p:cNvSpPr>
              <a:spLocks noChangeShapeType="1"/>
            </p:cNvSpPr>
            <p:nvPr/>
          </p:nvSpPr>
          <p:spPr bwMode="auto">
            <a:xfrm>
              <a:off x="3651" y="2073"/>
              <a:ext cx="181"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6" name="Rectangle 68">
              <a:extLst>
                <a:ext uri="{FF2B5EF4-FFF2-40B4-BE49-F238E27FC236}">
                  <a16:creationId xmlns:a16="http://schemas.microsoft.com/office/drawing/2014/main" id="{5C2FF09F-0CDD-4678-982E-691DE9D06A2C}"/>
                </a:ext>
              </a:extLst>
            </p:cNvPr>
            <p:cNvSpPr>
              <a:spLocks noChangeArrowheads="1"/>
            </p:cNvSpPr>
            <p:nvPr/>
          </p:nvSpPr>
          <p:spPr bwMode="auto">
            <a:xfrm>
              <a:off x="2937" y="1056"/>
              <a:ext cx="664" cy="664"/>
            </a:xfrm>
            <a:prstGeom prst="rect">
              <a:avLst/>
            </a:pr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7" name="Rectangle 69">
              <a:extLst>
                <a:ext uri="{FF2B5EF4-FFF2-40B4-BE49-F238E27FC236}">
                  <a16:creationId xmlns:a16="http://schemas.microsoft.com/office/drawing/2014/main" id="{A6007AB9-8997-4974-B4F9-59F204D2F7DE}"/>
                </a:ext>
              </a:extLst>
            </p:cNvPr>
            <p:cNvSpPr>
              <a:spLocks noChangeArrowheads="1"/>
            </p:cNvSpPr>
            <p:nvPr/>
          </p:nvSpPr>
          <p:spPr bwMode="auto">
            <a:xfrm>
              <a:off x="3737" y="1056"/>
              <a:ext cx="663" cy="305"/>
            </a:xfrm>
            <a:prstGeom prst="rect">
              <a:avLst/>
            </a:pr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8" name="Rectangle 70">
              <a:extLst>
                <a:ext uri="{FF2B5EF4-FFF2-40B4-BE49-F238E27FC236}">
                  <a16:creationId xmlns:a16="http://schemas.microsoft.com/office/drawing/2014/main" id="{0FFA6BB8-8D1B-446F-BB24-E6D095B089A7}"/>
                </a:ext>
              </a:extLst>
            </p:cNvPr>
            <p:cNvSpPr>
              <a:spLocks noChangeArrowheads="1"/>
            </p:cNvSpPr>
            <p:nvPr/>
          </p:nvSpPr>
          <p:spPr bwMode="auto">
            <a:xfrm>
              <a:off x="3737" y="1516"/>
              <a:ext cx="663" cy="204"/>
            </a:xfrm>
            <a:prstGeom prst="rect">
              <a:avLst/>
            </a:pr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19" name="Group 73">
            <a:extLst>
              <a:ext uri="{FF2B5EF4-FFF2-40B4-BE49-F238E27FC236}">
                <a16:creationId xmlns:a16="http://schemas.microsoft.com/office/drawing/2014/main" id="{39BF5B6B-5763-4692-BAC2-04283E69AA43}"/>
              </a:ext>
            </a:extLst>
          </p:cNvPr>
          <p:cNvGrpSpPr>
            <a:grpSpLocks noChangeAspect="1"/>
          </p:cNvGrpSpPr>
          <p:nvPr userDrawn="1"/>
        </p:nvGrpSpPr>
        <p:grpSpPr bwMode="auto">
          <a:xfrm>
            <a:off x="5149609" y="3059855"/>
            <a:ext cx="576000" cy="559041"/>
            <a:chOff x="2834" y="856"/>
            <a:chExt cx="1902" cy="1846"/>
          </a:xfrm>
        </p:grpSpPr>
        <p:sp>
          <p:nvSpPr>
            <p:cNvPr id="120" name="Freeform 74">
              <a:extLst>
                <a:ext uri="{FF2B5EF4-FFF2-40B4-BE49-F238E27FC236}">
                  <a16:creationId xmlns:a16="http://schemas.microsoft.com/office/drawing/2014/main" id="{0BDAD9FF-1E27-464A-9CB1-61BD4BF58481}"/>
                </a:ext>
              </a:extLst>
            </p:cNvPr>
            <p:cNvSpPr>
              <a:spLocks/>
            </p:cNvSpPr>
            <p:nvPr/>
          </p:nvSpPr>
          <p:spPr bwMode="auto">
            <a:xfrm>
              <a:off x="2834" y="1946"/>
              <a:ext cx="994" cy="756"/>
            </a:xfrm>
            <a:custGeom>
              <a:avLst/>
              <a:gdLst>
                <a:gd name="T0" fmla="*/ 314 w 418"/>
                <a:gd name="T1" fmla="*/ 199 h 318"/>
                <a:gd name="T2" fmla="*/ 359 w 418"/>
                <a:gd name="T3" fmla="*/ 219 h 318"/>
                <a:gd name="T4" fmla="*/ 418 w 418"/>
                <a:gd name="T5" fmla="*/ 159 h 318"/>
                <a:gd name="T6" fmla="*/ 359 w 418"/>
                <a:gd name="T7" fmla="*/ 100 h 318"/>
                <a:gd name="T8" fmla="*/ 314 w 418"/>
                <a:gd name="T9" fmla="*/ 126 h 318"/>
                <a:gd name="T10" fmla="*/ 314 w 418"/>
                <a:gd name="T11" fmla="*/ 0 h 318"/>
                <a:gd name="T12" fmla="*/ 196 w 418"/>
                <a:gd name="T13" fmla="*/ 0 h 318"/>
                <a:gd name="T14" fmla="*/ 216 w 418"/>
                <a:gd name="T15" fmla="*/ 60 h 318"/>
                <a:gd name="T16" fmla="*/ 170 w 418"/>
                <a:gd name="T17" fmla="*/ 106 h 318"/>
                <a:gd name="T18" fmla="*/ 98 w 418"/>
                <a:gd name="T19" fmla="*/ 47 h 318"/>
                <a:gd name="T20" fmla="*/ 118 w 418"/>
                <a:gd name="T21" fmla="*/ 0 h 318"/>
                <a:gd name="T22" fmla="*/ 0 w 418"/>
                <a:gd name="T23" fmla="*/ 0 h 318"/>
                <a:gd name="T24" fmla="*/ 0 w 418"/>
                <a:gd name="T25" fmla="*/ 252 h 318"/>
                <a:gd name="T26" fmla="*/ 59 w 418"/>
                <a:gd name="T27" fmla="*/ 318 h 318"/>
                <a:gd name="T28" fmla="*/ 314 w 418"/>
                <a:gd name="T29" fmla="*/ 318 h 318"/>
                <a:gd name="T30" fmla="*/ 314 w 418"/>
                <a:gd name="T31" fmla="*/ 199 h 318"/>
                <a:gd name="T32" fmla="*/ 314 w 418"/>
                <a:gd name="T33" fmla="*/ 19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8" h="318">
                  <a:moveTo>
                    <a:pt x="314" y="199"/>
                  </a:moveTo>
                  <a:cubicBezTo>
                    <a:pt x="320" y="212"/>
                    <a:pt x="340" y="219"/>
                    <a:pt x="359" y="219"/>
                  </a:cubicBezTo>
                  <a:cubicBezTo>
                    <a:pt x="392" y="219"/>
                    <a:pt x="418" y="192"/>
                    <a:pt x="418" y="159"/>
                  </a:cubicBezTo>
                  <a:cubicBezTo>
                    <a:pt x="418" y="126"/>
                    <a:pt x="392" y="100"/>
                    <a:pt x="359" y="100"/>
                  </a:cubicBezTo>
                  <a:cubicBezTo>
                    <a:pt x="340" y="100"/>
                    <a:pt x="320" y="113"/>
                    <a:pt x="314" y="126"/>
                  </a:cubicBezTo>
                  <a:cubicBezTo>
                    <a:pt x="314" y="0"/>
                    <a:pt x="314" y="0"/>
                    <a:pt x="314" y="0"/>
                  </a:cubicBezTo>
                  <a:cubicBezTo>
                    <a:pt x="196" y="0"/>
                    <a:pt x="196" y="0"/>
                    <a:pt x="196" y="0"/>
                  </a:cubicBezTo>
                  <a:cubicBezTo>
                    <a:pt x="209" y="14"/>
                    <a:pt x="216" y="34"/>
                    <a:pt x="216" y="60"/>
                  </a:cubicBezTo>
                  <a:cubicBezTo>
                    <a:pt x="209" y="80"/>
                    <a:pt x="190" y="100"/>
                    <a:pt x="170" y="106"/>
                  </a:cubicBezTo>
                  <a:cubicBezTo>
                    <a:pt x="131" y="113"/>
                    <a:pt x="98" y="86"/>
                    <a:pt x="98" y="47"/>
                  </a:cubicBezTo>
                  <a:cubicBezTo>
                    <a:pt x="98" y="27"/>
                    <a:pt x="105" y="14"/>
                    <a:pt x="118" y="0"/>
                  </a:cubicBezTo>
                  <a:cubicBezTo>
                    <a:pt x="0" y="0"/>
                    <a:pt x="0" y="0"/>
                    <a:pt x="0" y="0"/>
                  </a:cubicBezTo>
                  <a:cubicBezTo>
                    <a:pt x="0" y="252"/>
                    <a:pt x="0" y="252"/>
                    <a:pt x="0" y="252"/>
                  </a:cubicBezTo>
                  <a:cubicBezTo>
                    <a:pt x="0" y="292"/>
                    <a:pt x="26" y="318"/>
                    <a:pt x="59" y="318"/>
                  </a:cubicBezTo>
                  <a:cubicBezTo>
                    <a:pt x="314" y="318"/>
                    <a:pt x="314" y="318"/>
                    <a:pt x="314" y="318"/>
                  </a:cubicBezTo>
                  <a:cubicBezTo>
                    <a:pt x="314" y="199"/>
                    <a:pt x="314" y="199"/>
                    <a:pt x="314" y="199"/>
                  </a:cubicBezTo>
                  <a:cubicBezTo>
                    <a:pt x="314" y="199"/>
                    <a:pt x="314" y="199"/>
                    <a:pt x="314" y="199"/>
                  </a:cubicBez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1" name="Freeform 75">
              <a:extLst>
                <a:ext uri="{FF2B5EF4-FFF2-40B4-BE49-F238E27FC236}">
                  <a16:creationId xmlns:a16="http://schemas.microsoft.com/office/drawing/2014/main" id="{59DD31B7-B638-4816-920E-827DE308B8A3}"/>
                </a:ext>
              </a:extLst>
            </p:cNvPr>
            <p:cNvSpPr>
              <a:spLocks/>
            </p:cNvSpPr>
            <p:nvPr/>
          </p:nvSpPr>
          <p:spPr bwMode="auto">
            <a:xfrm>
              <a:off x="2834" y="1191"/>
              <a:ext cx="746" cy="755"/>
            </a:xfrm>
            <a:custGeom>
              <a:avLst/>
              <a:gdLst>
                <a:gd name="T0" fmla="*/ 314 w 314"/>
                <a:gd name="T1" fmla="*/ 317 h 317"/>
                <a:gd name="T2" fmla="*/ 314 w 314"/>
                <a:gd name="T3" fmla="*/ 198 h 317"/>
                <a:gd name="T4" fmla="*/ 257 w 314"/>
                <a:gd name="T5" fmla="*/ 218 h 317"/>
                <a:gd name="T6" fmla="*/ 211 w 314"/>
                <a:gd name="T7" fmla="*/ 172 h 317"/>
                <a:gd name="T8" fmla="*/ 270 w 314"/>
                <a:gd name="T9" fmla="*/ 99 h 317"/>
                <a:gd name="T10" fmla="*/ 314 w 314"/>
                <a:gd name="T11" fmla="*/ 119 h 317"/>
                <a:gd name="T12" fmla="*/ 314 w 314"/>
                <a:gd name="T13" fmla="*/ 0 h 317"/>
                <a:gd name="T14" fmla="*/ 59 w 314"/>
                <a:gd name="T15" fmla="*/ 0 h 317"/>
                <a:gd name="T16" fmla="*/ 0 w 314"/>
                <a:gd name="T17" fmla="*/ 66 h 317"/>
                <a:gd name="T18" fmla="*/ 0 w 314"/>
                <a:gd name="T19"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317">
                  <a:moveTo>
                    <a:pt x="314" y="317"/>
                  </a:moveTo>
                  <a:cubicBezTo>
                    <a:pt x="314" y="198"/>
                    <a:pt x="314" y="198"/>
                    <a:pt x="314" y="198"/>
                  </a:cubicBezTo>
                  <a:cubicBezTo>
                    <a:pt x="300" y="212"/>
                    <a:pt x="284" y="225"/>
                    <a:pt x="257" y="218"/>
                  </a:cubicBezTo>
                  <a:cubicBezTo>
                    <a:pt x="237" y="212"/>
                    <a:pt x="218" y="192"/>
                    <a:pt x="211" y="172"/>
                  </a:cubicBezTo>
                  <a:cubicBezTo>
                    <a:pt x="204" y="132"/>
                    <a:pt x="231" y="99"/>
                    <a:pt x="270" y="99"/>
                  </a:cubicBezTo>
                  <a:cubicBezTo>
                    <a:pt x="290" y="99"/>
                    <a:pt x="300" y="106"/>
                    <a:pt x="314" y="119"/>
                  </a:cubicBezTo>
                  <a:cubicBezTo>
                    <a:pt x="314" y="0"/>
                    <a:pt x="314" y="0"/>
                    <a:pt x="314" y="0"/>
                  </a:cubicBezTo>
                  <a:cubicBezTo>
                    <a:pt x="57" y="0"/>
                    <a:pt x="59" y="0"/>
                    <a:pt x="59" y="0"/>
                  </a:cubicBezTo>
                  <a:cubicBezTo>
                    <a:pt x="26" y="0"/>
                    <a:pt x="0" y="26"/>
                    <a:pt x="0" y="66"/>
                  </a:cubicBezTo>
                  <a:cubicBezTo>
                    <a:pt x="0" y="317"/>
                    <a:pt x="0" y="317"/>
                    <a:pt x="0" y="317"/>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2" name="Line 76">
              <a:extLst>
                <a:ext uri="{FF2B5EF4-FFF2-40B4-BE49-F238E27FC236}">
                  <a16:creationId xmlns:a16="http://schemas.microsoft.com/office/drawing/2014/main" id="{727DC363-06A7-42E2-9BCE-83C93D7C55DD}"/>
                </a:ext>
              </a:extLst>
            </p:cNvPr>
            <p:cNvSpPr>
              <a:spLocks noChangeShapeType="1"/>
            </p:cNvSpPr>
            <p:nvPr/>
          </p:nvSpPr>
          <p:spPr bwMode="auto">
            <a:xfrm>
              <a:off x="3580" y="1934"/>
              <a:ext cx="0"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3" name="Freeform 77">
              <a:extLst>
                <a:ext uri="{FF2B5EF4-FFF2-40B4-BE49-F238E27FC236}">
                  <a16:creationId xmlns:a16="http://schemas.microsoft.com/office/drawing/2014/main" id="{53BB1BD6-6331-4EEB-A450-6EDF7256021F}"/>
                </a:ext>
              </a:extLst>
            </p:cNvPr>
            <p:cNvSpPr>
              <a:spLocks/>
            </p:cNvSpPr>
            <p:nvPr/>
          </p:nvSpPr>
          <p:spPr bwMode="auto">
            <a:xfrm>
              <a:off x="3588" y="1934"/>
              <a:ext cx="751" cy="768"/>
            </a:xfrm>
            <a:custGeom>
              <a:avLst/>
              <a:gdLst>
                <a:gd name="T0" fmla="*/ 0 w 316"/>
                <a:gd name="T1" fmla="*/ 323 h 323"/>
                <a:gd name="T2" fmla="*/ 250 w 316"/>
                <a:gd name="T3" fmla="*/ 323 h 323"/>
                <a:gd name="T4" fmla="*/ 316 w 316"/>
                <a:gd name="T5" fmla="*/ 256 h 323"/>
                <a:gd name="T6" fmla="*/ 316 w 316"/>
                <a:gd name="T7" fmla="*/ 6 h 323"/>
              </a:gdLst>
              <a:ahLst/>
              <a:cxnLst>
                <a:cxn ang="0">
                  <a:pos x="T0" y="T1"/>
                </a:cxn>
                <a:cxn ang="0">
                  <a:pos x="T2" y="T3"/>
                </a:cxn>
                <a:cxn ang="0">
                  <a:pos x="T4" y="T5"/>
                </a:cxn>
                <a:cxn ang="0">
                  <a:pos x="T6" y="T7"/>
                </a:cxn>
              </a:cxnLst>
              <a:rect l="0" t="0" r="r" b="b"/>
              <a:pathLst>
                <a:path w="316" h="323">
                  <a:moveTo>
                    <a:pt x="0" y="323"/>
                  </a:moveTo>
                  <a:cubicBezTo>
                    <a:pt x="250" y="323"/>
                    <a:pt x="250" y="323"/>
                    <a:pt x="250" y="323"/>
                  </a:cubicBezTo>
                  <a:cubicBezTo>
                    <a:pt x="290" y="323"/>
                    <a:pt x="316" y="296"/>
                    <a:pt x="316" y="256"/>
                  </a:cubicBezTo>
                  <a:cubicBezTo>
                    <a:pt x="316" y="0"/>
                    <a:pt x="316" y="6"/>
                    <a:pt x="316" y="6"/>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4" name="Freeform 78">
              <a:extLst>
                <a:ext uri="{FF2B5EF4-FFF2-40B4-BE49-F238E27FC236}">
                  <a16:creationId xmlns:a16="http://schemas.microsoft.com/office/drawing/2014/main" id="{EAB396EB-DCBC-47C4-B17E-20492AF094C8}"/>
                </a:ext>
              </a:extLst>
            </p:cNvPr>
            <p:cNvSpPr>
              <a:spLocks/>
            </p:cNvSpPr>
            <p:nvPr/>
          </p:nvSpPr>
          <p:spPr bwMode="auto">
            <a:xfrm>
              <a:off x="3580" y="1693"/>
              <a:ext cx="754" cy="255"/>
            </a:xfrm>
            <a:custGeom>
              <a:avLst/>
              <a:gdLst>
                <a:gd name="T0" fmla="*/ 317 w 317"/>
                <a:gd name="T1" fmla="*/ 107 h 107"/>
                <a:gd name="T2" fmla="*/ 192 w 317"/>
                <a:gd name="T3" fmla="*/ 107 h 107"/>
                <a:gd name="T4" fmla="*/ 219 w 317"/>
                <a:gd name="T5" fmla="*/ 60 h 107"/>
                <a:gd name="T6" fmla="*/ 159 w 317"/>
                <a:gd name="T7" fmla="*/ 0 h 107"/>
                <a:gd name="T8" fmla="*/ 100 w 317"/>
                <a:gd name="T9" fmla="*/ 60 h 107"/>
                <a:gd name="T10" fmla="*/ 126 w 317"/>
                <a:gd name="T11" fmla="*/ 107 h 107"/>
                <a:gd name="T12" fmla="*/ 0 w 317"/>
                <a:gd name="T13" fmla="*/ 107 h 107"/>
              </a:gdLst>
              <a:ahLst/>
              <a:cxnLst>
                <a:cxn ang="0">
                  <a:pos x="T0" y="T1"/>
                </a:cxn>
                <a:cxn ang="0">
                  <a:pos x="T2" y="T3"/>
                </a:cxn>
                <a:cxn ang="0">
                  <a:pos x="T4" y="T5"/>
                </a:cxn>
                <a:cxn ang="0">
                  <a:pos x="T6" y="T7"/>
                </a:cxn>
                <a:cxn ang="0">
                  <a:pos x="T8" y="T9"/>
                </a:cxn>
                <a:cxn ang="0">
                  <a:pos x="T10" y="T11"/>
                </a:cxn>
                <a:cxn ang="0">
                  <a:pos x="T12" y="T13"/>
                </a:cxn>
              </a:cxnLst>
              <a:rect l="0" t="0" r="r" b="b"/>
              <a:pathLst>
                <a:path w="317" h="107">
                  <a:moveTo>
                    <a:pt x="317" y="107"/>
                  </a:moveTo>
                  <a:cubicBezTo>
                    <a:pt x="192" y="107"/>
                    <a:pt x="192" y="107"/>
                    <a:pt x="192" y="107"/>
                  </a:cubicBezTo>
                  <a:cubicBezTo>
                    <a:pt x="212" y="94"/>
                    <a:pt x="219" y="81"/>
                    <a:pt x="219" y="60"/>
                  </a:cubicBezTo>
                  <a:cubicBezTo>
                    <a:pt x="219" y="27"/>
                    <a:pt x="192" y="0"/>
                    <a:pt x="159" y="0"/>
                  </a:cubicBezTo>
                  <a:cubicBezTo>
                    <a:pt x="126" y="0"/>
                    <a:pt x="100" y="27"/>
                    <a:pt x="100" y="60"/>
                  </a:cubicBezTo>
                  <a:cubicBezTo>
                    <a:pt x="100" y="81"/>
                    <a:pt x="106" y="94"/>
                    <a:pt x="126" y="107"/>
                  </a:cubicBezTo>
                  <a:cubicBezTo>
                    <a:pt x="1" y="107"/>
                    <a:pt x="0" y="107"/>
                    <a:pt x="0" y="107"/>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5" name="Freeform 79">
              <a:extLst>
                <a:ext uri="{FF2B5EF4-FFF2-40B4-BE49-F238E27FC236}">
                  <a16:creationId xmlns:a16="http://schemas.microsoft.com/office/drawing/2014/main" id="{E45C4244-B530-4D52-B3BA-7A3342099F39}"/>
                </a:ext>
              </a:extLst>
            </p:cNvPr>
            <p:cNvSpPr>
              <a:spLocks/>
            </p:cNvSpPr>
            <p:nvPr/>
          </p:nvSpPr>
          <p:spPr bwMode="auto">
            <a:xfrm>
              <a:off x="3716" y="856"/>
              <a:ext cx="1020" cy="742"/>
            </a:xfrm>
            <a:custGeom>
              <a:avLst/>
              <a:gdLst>
                <a:gd name="T0" fmla="*/ 429 w 429"/>
                <a:gd name="T1" fmla="*/ 312 h 312"/>
                <a:gd name="T2" fmla="*/ 304 w 429"/>
                <a:gd name="T3" fmla="*/ 312 h 312"/>
                <a:gd name="T4" fmla="*/ 330 w 429"/>
                <a:gd name="T5" fmla="*/ 265 h 312"/>
                <a:gd name="T6" fmla="*/ 271 w 429"/>
                <a:gd name="T7" fmla="*/ 204 h 312"/>
                <a:gd name="T8" fmla="*/ 211 w 429"/>
                <a:gd name="T9" fmla="*/ 265 h 312"/>
                <a:gd name="T10" fmla="*/ 238 w 429"/>
                <a:gd name="T11" fmla="*/ 312 h 312"/>
                <a:gd name="T12" fmla="*/ 112 w 429"/>
                <a:gd name="T13" fmla="*/ 312 h 312"/>
                <a:gd name="T14" fmla="*/ 113 w 429"/>
                <a:gd name="T15" fmla="*/ 312 h 312"/>
                <a:gd name="T16" fmla="*/ 113 w 429"/>
                <a:gd name="T17" fmla="*/ 198 h 312"/>
                <a:gd name="T18" fmla="*/ 53 w 429"/>
                <a:gd name="T19" fmla="*/ 218 h 312"/>
                <a:gd name="T20" fmla="*/ 7 w 429"/>
                <a:gd name="T21" fmla="*/ 172 h 312"/>
                <a:gd name="T22" fmla="*/ 66 w 429"/>
                <a:gd name="T23" fmla="*/ 99 h 312"/>
                <a:gd name="T24" fmla="*/ 113 w 429"/>
                <a:gd name="T25" fmla="*/ 119 h 312"/>
                <a:gd name="T26" fmla="*/ 113 w 429"/>
                <a:gd name="T27" fmla="*/ 0 h 312"/>
                <a:gd name="T28" fmla="*/ 112 w 429"/>
                <a:gd name="T29" fmla="*/ 0 h 312"/>
                <a:gd name="T30" fmla="*/ 363 w 429"/>
                <a:gd name="T31" fmla="*/ 0 h 312"/>
                <a:gd name="T32" fmla="*/ 429 w 429"/>
                <a:gd name="T33" fmla="*/ 66 h 312"/>
                <a:gd name="T34" fmla="*/ 429 w 429"/>
                <a:gd name="T35"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9" h="312">
                  <a:moveTo>
                    <a:pt x="429" y="312"/>
                  </a:moveTo>
                  <a:cubicBezTo>
                    <a:pt x="304" y="312"/>
                    <a:pt x="304" y="312"/>
                    <a:pt x="304" y="312"/>
                  </a:cubicBezTo>
                  <a:cubicBezTo>
                    <a:pt x="323" y="298"/>
                    <a:pt x="330" y="285"/>
                    <a:pt x="330" y="265"/>
                  </a:cubicBezTo>
                  <a:cubicBezTo>
                    <a:pt x="330" y="231"/>
                    <a:pt x="304" y="204"/>
                    <a:pt x="271" y="204"/>
                  </a:cubicBezTo>
                  <a:cubicBezTo>
                    <a:pt x="238" y="204"/>
                    <a:pt x="211" y="231"/>
                    <a:pt x="211" y="265"/>
                  </a:cubicBezTo>
                  <a:cubicBezTo>
                    <a:pt x="211" y="285"/>
                    <a:pt x="218" y="298"/>
                    <a:pt x="238" y="312"/>
                  </a:cubicBezTo>
                  <a:cubicBezTo>
                    <a:pt x="112" y="312"/>
                    <a:pt x="112" y="312"/>
                    <a:pt x="112" y="312"/>
                  </a:cubicBezTo>
                  <a:cubicBezTo>
                    <a:pt x="113" y="312"/>
                    <a:pt x="113" y="312"/>
                    <a:pt x="113" y="312"/>
                  </a:cubicBezTo>
                  <a:cubicBezTo>
                    <a:pt x="113" y="193"/>
                    <a:pt x="113" y="198"/>
                    <a:pt x="113" y="198"/>
                  </a:cubicBezTo>
                  <a:cubicBezTo>
                    <a:pt x="99" y="212"/>
                    <a:pt x="80" y="225"/>
                    <a:pt x="53" y="218"/>
                  </a:cubicBezTo>
                  <a:cubicBezTo>
                    <a:pt x="33" y="212"/>
                    <a:pt x="14" y="192"/>
                    <a:pt x="7" y="172"/>
                  </a:cubicBezTo>
                  <a:cubicBezTo>
                    <a:pt x="0" y="132"/>
                    <a:pt x="27" y="99"/>
                    <a:pt x="66" y="99"/>
                  </a:cubicBezTo>
                  <a:cubicBezTo>
                    <a:pt x="86" y="99"/>
                    <a:pt x="99" y="106"/>
                    <a:pt x="113" y="119"/>
                  </a:cubicBezTo>
                  <a:cubicBezTo>
                    <a:pt x="113" y="0"/>
                    <a:pt x="113" y="0"/>
                    <a:pt x="113" y="0"/>
                  </a:cubicBezTo>
                  <a:cubicBezTo>
                    <a:pt x="112" y="0"/>
                    <a:pt x="112" y="0"/>
                    <a:pt x="112" y="0"/>
                  </a:cubicBezTo>
                  <a:cubicBezTo>
                    <a:pt x="112" y="0"/>
                    <a:pt x="112" y="0"/>
                    <a:pt x="363" y="0"/>
                  </a:cubicBezTo>
                  <a:cubicBezTo>
                    <a:pt x="403" y="0"/>
                    <a:pt x="429" y="26"/>
                    <a:pt x="429" y="66"/>
                  </a:cubicBezTo>
                  <a:cubicBezTo>
                    <a:pt x="429" y="66"/>
                    <a:pt x="429" y="60"/>
                    <a:pt x="429" y="312"/>
                  </a:cubicBez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26" name="Group 82">
            <a:extLst>
              <a:ext uri="{FF2B5EF4-FFF2-40B4-BE49-F238E27FC236}">
                <a16:creationId xmlns:a16="http://schemas.microsoft.com/office/drawing/2014/main" id="{CDDDC51D-2531-4000-983A-6F0EC3AFED87}"/>
              </a:ext>
            </a:extLst>
          </p:cNvPr>
          <p:cNvGrpSpPr>
            <a:grpSpLocks noChangeAspect="1"/>
          </p:cNvGrpSpPr>
          <p:nvPr userDrawn="1"/>
        </p:nvGrpSpPr>
        <p:grpSpPr bwMode="auto">
          <a:xfrm>
            <a:off x="13549073" y="3106719"/>
            <a:ext cx="576000" cy="541513"/>
            <a:chOff x="1926" y="723"/>
            <a:chExt cx="1904" cy="1790"/>
          </a:xfrm>
        </p:grpSpPr>
        <p:sp>
          <p:nvSpPr>
            <p:cNvPr id="127" name="Freeform 83">
              <a:extLst>
                <a:ext uri="{FF2B5EF4-FFF2-40B4-BE49-F238E27FC236}">
                  <a16:creationId xmlns:a16="http://schemas.microsoft.com/office/drawing/2014/main" id="{8C4DFD1A-E1D9-4782-828C-6612DADCB282}"/>
                </a:ext>
              </a:extLst>
            </p:cNvPr>
            <p:cNvSpPr>
              <a:spLocks/>
            </p:cNvSpPr>
            <p:nvPr/>
          </p:nvSpPr>
          <p:spPr bwMode="auto">
            <a:xfrm>
              <a:off x="2218" y="723"/>
              <a:ext cx="1255" cy="1666"/>
            </a:xfrm>
            <a:custGeom>
              <a:avLst/>
              <a:gdLst>
                <a:gd name="T0" fmla="*/ 527 w 527"/>
                <a:gd name="T1" fmla="*/ 159 h 700"/>
                <a:gd name="T2" fmla="*/ 277 w 527"/>
                <a:gd name="T3" fmla="*/ 0 h 700"/>
                <a:gd name="T4" fmla="*/ 277 w 527"/>
                <a:gd name="T5" fmla="*/ 0 h 700"/>
                <a:gd name="T6" fmla="*/ 0 w 527"/>
                <a:gd name="T7" fmla="*/ 278 h 700"/>
                <a:gd name="T8" fmla="*/ 0 w 527"/>
                <a:gd name="T9" fmla="*/ 559 h 700"/>
                <a:gd name="T10" fmla="*/ 141 w 527"/>
                <a:gd name="T11" fmla="*/ 700 h 700"/>
                <a:gd name="T12" fmla="*/ 225 w 527"/>
                <a:gd name="T13" fmla="*/ 700 h 700"/>
              </a:gdLst>
              <a:ahLst/>
              <a:cxnLst>
                <a:cxn ang="0">
                  <a:pos x="T0" y="T1"/>
                </a:cxn>
                <a:cxn ang="0">
                  <a:pos x="T2" y="T3"/>
                </a:cxn>
                <a:cxn ang="0">
                  <a:pos x="T4" y="T5"/>
                </a:cxn>
                <a:cxn ang="0">
                  <a:pos x="T6" y="T7"/>
                </a:cxn>
                <a:cxn ang="0">
                  <a:pos x="T8" y="T9"/>
                </a:cxn>
                <a:cxn ang="0">
                  <a:pos x="T10" y="T11"/>
                </a:cxn>
                <a:cxn ang="0">
                  <a:pos x="T12" y="T13"/>
                </a:cxn>
              </a:cxnLst>
              <a:rect l="0" t="0" r="r" b="b"/>
              <a:pathLst>
                <a:path w="527" h="700">
                  <a:moveTo>
                    <a:pt x="527" y="159"/>
                  </a:moveTo>
                  <a:cubicBezTo>
                    <a:pt x="483" y="65"/>
                    <a:pt x="388" y="0"/>
                    <a:pt x="277" y="0"/>
                  </a:cubicBezTo>
                  <a:cubicBezTo>
                    <a:pt x="277" y="0"/>
                    <a:pt x="277" y="0"/>
                    <a:pt x="277" y="0"/>
                  </a:cubicBezTo>
                  <a:cubicBezTo>
                    <a:pt x="124" y="0"/>
                    <a:pt x="0" y="124"/>
                    <a:pt x="0" y="278"/>
                  </a:cubicBezTo>
                  <a:cubicBezTo>
                    <a:pt x="0" y="559"/>
                    <a:pt x="0" y="559"/>
                    <a:pt x="0" y="559"/>
                  </a:cubicBezTo>
                  <a:cubicBezTo>
                    <a:pt x="0" y="637"/>
                    <a:pt x="63" y="700"/>
                    <a:pt x="141" y="700"/>
                  </a:cubicBezTo>
                  <a:cubicBezTo>
                    <a:pt x="225" y="700"/>
                    <a:pt x="225" y="700"/>
                    <a:pt x="225" y="70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8" name="Oval 84">
              <a:extLst>
                <a:ext uri="{FF2B5EF4-FFF2-40B4-BE49-F238E27FC236}">
                  <a16:creationId xmlns:a16="http://schemas.microsoft.com/office/drawing/2014/main" id="{1567195F-B43D-40A1-8B7F-6D64D48BD89A}"/>
                </a:ext>
              </a:extLst>
            </p:cNvPr>
            <p:cNvSpPr>
              <a:spLocks noChangeArrowheads="1"/>
            </p:cNvSpPr>
            <p:nvPr/>
          </p:nvSpPr>
          <p:spPr bwMode="auto">
            <a:xfrm>
              <a:off x="2754" y="2265"/>
              <a:ext cx="247" cy="248"/>
            </a:xfrm>
            <a:prstGeom prst="ellipse">
              <a:avLst/>
            </a:pr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9" name="Freeform 85">
              <a:extLst>
                <a:ext uri="{FF2B5EF4-FFF2-40B4-BE49-F238E27FC236}">
                  <a16:creationId xmlns:a16="http://schemas.microsoft.com/office/drawing/2014/main" id="{63515B29-8852-4859-A028-EFCC8B90EBFF}"/>
                </a:ext>
              </a:extLst>
            </p:cNvPr>
            <p:cNvSpPr>
              <a:spLocks/>
            </p:cNvSpPr>
            <p:nvPr/>
          </p:nvSpPr>
          <p:spPr bwMode="auto">
            <a:xfrm>
              <a:off x="1926" y="1322"/>
              <a:ext cx="292" cy="534"/>
            </a:xfrm>
            <a:custGeom>
              <a:avLst/>
              <a:gdLst>
                <a:gd name="T0" fmla="*/ 65 w 123"/>
                <a:gd name="T1" fmla="*/ 224 h 224"/>
                <a:gd name="T2" fmla="*/ 0 w 123"/>
                <a:gd name="T3" fmla="*/ 159 h 224"/>
                <a:gd name="T4" fmla="*/ 0 w 123"/>
                <a:gd name="T5" fmla="*/ 65 h 224"/>
                <a:gd name="T6" fmla="*/ 65 w 123"/>
                <a:gd name="T7" fmla="*/ 0 h 224"/>
                <a:gd name="T8" fmla="*/ 123 w 123"/>
                <a:gd name="T9" fmla="*/ 0 h 224"/>
              </a:gdLst>
              <a:ahLst/>
              <a:cxnLst>
                <a:cxn ang="0">
                  <a:pos x="T0" y="T1"/>
                </a:cxn>
                <a:cxn ang="0">
                  <a:pos x="T2" y="T3"/>
                </a:cxn>
                <a:cxn ang="0">
                  <a:pos x="T4" y="T5"/>
                </a:cxn>
                <a:cxn ang="0">
                  <a:pos x="T6" y="T7"/>
                </a:cxn>
                <a:cxn ang="0">
                  <a:pos x="T8" y="T9"/>
                </a:cxn>
              </a:cxnLst>
              <a:rect l="0" t="0" r="r" b="b"/>
              <a:pathLst>
                <a:path w="123" h="224">
                  <a:moveTo>
                    <a:pt x="65" y="224"/>
                  </a:moveTo>
                  <a:cubicBezTo>
                    <a:pt x="29" y="224"/>
                    <a:pt x="0" y="195"/>
                    <a:pt x="0" y="159"/>
                  </a:cubicBezTo>
                  <a:cubicBezTo>
                    <a:pt x="0" y="65"/>
                    <a:pt x="0" y="65"/>
                    <a:pt x="0" y="65"/>
                  </a:cubicBezTo>
                  <a:cubicBezTo>
                    <a:pt x="0" y="29"/>
                    <a:pt x="29" y="0"/>
                    <a:pt x="65" y="0"/>
                  </a:cubicBezTo>
                  <a:cubicBezTo>
                    <a:pt x="123" y="0"/>
                    <a:pt x="123" y="0"/>
                    <a:pt x="123" y="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0" name="Freeform 86">
              <a:extLst>
                <a:ext uri="{FF2B5EF4-FFF2-40B4-BE49-F238E27FC236}">
                  <a16:creationId xmlns:a16="http://schemas.microsoft.com/office/drawing/2014/main" id="{E9B2BE7E-0154-4BBB-A9A1-9DEF7681175D}"/>
                </a:ext>
              </a:extLst>
            </p:cNvPr>
            <p:cNvSpPr>
              <a:spLocks/>
            </p:cNvSpPr>
            <p:nvPr/>
          </p:nvSpPr>
          <p:spPr bwMode="auto">
            <a:xfrm>
              <a:off x="3675" y="1322"/>
              <a:ext cx="155" cy="534"/>
            </a:xfrm>
            <a:custGeom>
              <a:avLst/>
              <a:gdLst>
                <a:gd name="T0" fmla="*/ 0 w 65"/>
                <a:gd name="T1" fmla="*/ 0 h 224"/>
                <a:gd name="T2" fmla="*/ 65 w 65"/>
                <a:gd name="T3" fmla="*/ 65 h 224"/>
                <a:gd name="T4" fmla="*/ 65 w 65"/>
                <a:gd name="T5" fmla="*/ 159 h 224"/>
                <a:gd name="T6" fmla="*/ 0 w 65"/>
                <a:gd name="T7" fmla="*/ 224 h 224"/>
              </a:gdLst>
              <a:ahLst/>
              <a:cxnLst>
                <a:cxn ang="0">
                  <a:pos x="T0" y="T1"/>
                </a:cxn>
                <a:cxn ang="0">
                  <a:pos x="T2" y="T3"/>
                </a:cxn>
                <a:cxn ang="0">
                  <a:pos x="T4" y="T5"/>
                </a:cxn>
                <a:cxn ang="0">
                  <a:pos x="T6" y="T7"/>
                </a:cxn>
              </a:cxnLst>
              <a:rect l="0" t="0" r="r" b="b"/>
              <a:pathLst>
                <a:path w="65" h="224">
                  <a:moveTo>
                    <a:pt x="0" y="0"/>
                  </a:moveTo>
                  <a:cubicBezTo>
                    <a:pt x="36" y="0"/>
                    <a:pt x="65" y="29"/>
                    <a:pt x="65" y="65"/>
                  </a:cubicBezTo>
                  <a:cubicBezTo>
                    <a:pt x="65" y="159"/>
                    <a:pt x="65" y="159"/>
                    <a:pt x="65" y="159"/>
                  </a:cubicBezTo>
                  <a:cubicBezTo>
                    <a:pt x="65" y="195"/>
                    <a:pt x="36" y="224"/>
                    <a:pt x="0" y="224"/>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1" name="Freeform 87">
              <a:extLst>
                <a:ext uri="{FF2B5EF4-FFF2-40B4-BE49-F238E27FC236}">
                  <a16:creationId xmlns:a16="http://schemas.microsoft.com/office/drawing/2014/main" id="{14CA0DC8-DCB6-4E60-8F19-A950887CF38E}"/>
                </a:ext>
              </a:extLst>
            </p:cNvPr>
            <p:cNvSpPr>
              <a:spLocks/>
            </p:cNvSpPr>
            <p:nvPr/>
          </p:nvSpPr>
          <p:spPr bwMode="auto">
            <a:xfrm>
              <a:off x="2713" y="1287"/>
              <a:ext cx="824" cy="833"/>
            </a:xfrm>
            <a:custGeom>
              <a:avLst/>
              <a:gdLst>
                <a:gd name="T0" fmla="*/ 308 w 346"/>
                <a:gd name="T1" fmla="*/ 239 h 350"/>
                <a:gd name="T2" fmla="*/ 162 w 346"/>
                <a:gd name="T3" fmla="*/ 239 h 350"/>
                <a:gd name="T4" fmla="*/ 82 w 346"/>
                <a:gd name="T5" fmla="*/ 350 h 350"/>
                <a:gd name="T6" fmla="*/ 82 w 346"/>
                <a:gd name="T7" fmla="*/ 239 h 350"/>
                <a:gd name="T8" fmla="*/ 37 w 346"/>
                <a:gd name="T9" fmla="*/ 239 h 350"/>
                <a:gd name="T10" fmla="*/ 0 w 346"/>
                <a:gd name="T11" fmla="*/ 201 h 350"/>
                <a:gd name="T12" fmla="*/ 0 w 346"/>
                <a:gd name="T13" fmla="*/ 37 h 350"/>
                <a:gd name="T14" fmla="*/ 37 w 346"/>
                <a:gd name="T15" fmla="*/ 0 h 350"/>
                <a:gd name="T16" fmla="*/ 308 w 346"/>
                <a:gd name="T17" fmla="*/ 0 h 350"/>
                <a:gd name="T18" fmla="*/ 346 w 346"/>
                <a:gd name="T19" fmla="*/ 37 h 350"/>
                <a:gd name="T20" fmla="*/ 346 w 346"/>
                <a:gd name="T21" fmla="*/ 201 h 350"/>
                <a:gd name="T22" fmla="*/ 308 w 346"/>
                <a:gd name="T23" fmla="*/ 239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350">
                  <a:moveTo>
                    <a:pt x="308" y="239"/>
                  </a:moveTo>
                  <a:cubicBezTo>
                    <a:pt x="162" y="239"/>
                    <a:pt x="162" y="239"/>
                    <a:pt x="162" y="239"/>
                  </a:cubicBezTo>
                  <a:cubicBezTo>
                    <a:pt x="82" y="350"/>
                    <a:pt x="82" y="350"/>
                    <a:pt x="82" y="350"/>
                  </a:cubicBezTo>
                  <a:cubicBezTo>
                    <a:pt x="82" y="239"/>
                    <a:pt x="82" y="239"/>
                    <a:pt x="82" y="239"/>
                  </a:cubicBezTo>
                  <a:cubicBezTo>
                    <a:pt x="37" y="239"/>
                    <a:pt x="37" y="239"/>
                    <a:pt x="37" y="239"/>
                  </a:cubicBezTo>
                  <a:cubicBezTo>
                    <a:pt x="16" y="239"/>
                    <a:pt x="0" y="222"/>
                    <a:pt x="0" y="201"/>
                  </a:cubicBezTo>
                  <a:cubicBezTo>
                    <a:pt x="0" y="37"/>
                    <a:pt x="0" y="37"/>
                    <a:pt x="0" y="37"/>
                  </a:cubicBezTo>
                  <a:cubicBezTo>
                    <a:pt x="0" y="17"/>
                    <a:pt x="16" y="0"/>
                    <a:pt x="37" y="0"/>
                  </a:cubicBezTo>
                  <a:cubicBezTo>
                    <a:pt x="308" y="0"/>
                    <a:pt x="308" y="0"/>
                    <a:pt x="308" y="0"/>
                  </a:cubicBezTo>
                  <a:cubicBezTo>
                    <a:pt x="329" y="0"/>
                    <a:pt x="346" y="17"/>
                    <a:pt x="346" y="37"/>
                  </a:cubicBezTo>
                  <a:cubicBezTo>
                    <a:pt x="346" y="201"/>
                    <a:pt x="346" y="201"/>
                    <a:pt x="346" y="201"/>
                  </a:cubicBezTo>
                  <a:cubicBezTo>
                    <a:pt x="346" y="222"/>
                    <a:pt x="329" y="239"/>
                    <a:pt x="308" y="239"/>
                  </a:cubicBez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2" name="Line 88">
              <a:extLst>
                <a:ext uri="{FF2B5EF4-FFF2-40B4-BE49-F238E27FC236}">
                  <a16:creationId xmlns:a16="http://schemas.microsoft.com/office/drawing/2014/main" id="{AC45D14F-70E7-4ED0-8937-C668BEAEFB35}"/>
                </a:ext>
              </a:extLst>
            </p:cNvPr>
            <p:cNvSpPr>
              <a:spLocks noChangeShapeType="1"/>
            </p:cNvSpPr>
            <p:nvPr/>
          </p:nvSpPr>
          <p:spPr bwMode="auto">
            <a:xfrm>
              <a:off x="2878" y="1453"/>
              <a:ext cx="492"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3" name="Line 89">
              <a:extLst>
                <a:ext uri="{FF2B5EF4-FFF2-40B4-BE49-F238E27FC236}">
                  <a16:creationId xmlns:a16="http://schemas.microsoft.com/office/drawing/2014/main" id="{A3109AA1-465B-4CD6-B513-C49C4F241151}"/>
                </a:ext>
              </a:extLst>
            </p:cNvPr>
            <p:cNvSpPr>
              <a:spLocks noChangeShapeType="1"/>
            </p:cNvSpPr>
            <p:nvPr/>
          </p:nvSpPr>
          <p:spPr bwMode="auto">
            <a:xfrm>
              <a:off x="2878" y="1615"/>
              <a:ext cx="233"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34" name="Group 92">
            <a:extLst>
              <a:ext uri="{FF2B5EF4-FFF2-40B4-BE49-F238E27FC236}">
                <a16:creationId xmlns:a16="http://schemas.microsoft.com/office/drawing/2014/main" id="{B50F994D-6D5C-4DE3-921E-FED74ACA8AFC}"/>
              </a:ext>
            </a:extLst>
          </p:cNvPr>
          <p:cNvGrpSpPr>
            <a:grpSpLocks noChangeAspect="1"/>
          </p:cNvGrpSpPr>
          <p:nvPr userDrawn="1"/>
        </p:nvGrpSpPr>
        <p:grpSpPr bwMode="auto">
          <a:xfrm>
            <a:off x="9338406" y="3052900"/>
            <a:ext cx="535765" cy="576000"/>
            <a:chOff x="5337" y="893"/>
            <a:chExt cx="1771" cy="1904"/>
          </a:xfrm>
        </p:grpSpPr>
        <p:sp>
          <p:nvSpPr>
            <p:cNvPr id="135" name="Freeform 93">
              <a:extLst>
                <a:ext uri="{FF2B5EF4-FFF2-40B4-BE49-F238E27FC236}">
                  <a16:creationId xmlns:a16="http://schemas.microsoft.com/office/drawing/2014/main" id="{FEED60E6-90AD-4D65-AFF4-48DBD034B7F8}"/>
                </a:ext>
              </a:extLst>
            </p:cNvPr>
            <p:cNvSpPr>
              <a:spLocks/>
            </p:cNvSpPr>
            <p:nvPr/>
          </p:nvSpPr>
          <p:spPr bwMode="auto">
            <a:xfrm>
              <a:off x="6054" y="2656"/>
              <a:ext cx="345" cy="141"/>
            </a:xfrm>
            <a:custGeom>
              <a:avLst/>
              <a:gdLst>
                <a:gd name="T0" fmla="*/ 0 w 145"/>
                <a:gd name="T1" fmla="*/ 12 h 59"/>
                <a:gd name="T2" fmla="*/ 0 w 145"/>
                <a:gd name="T3" fmla="*/ 26 h 59"/>
                <a:gd name="T4" fmla="*/ 32 w 145"/>
                <a:gd name="T5" fmla="*/ 59 h 59"/>
                <a:gd name="T6" fmla="*/ 112 w 145"/>
                <a:gd name="T7" fmla="*/ 59 h 59"/>
                <a:gd name="T8" fmla="*/ 145 w 145"/>
                <a:gd name="T9" fmla="*/ 26 h 59"/>
                <a:gd name="T10" fmla="*/ 145 w 145"/>
                <a:gd name="T11" fmla="*/ 0 h 59"/>
              </a:gdLst>
              <a:ahLst/>
              <a:cxnLst>
                <a:cxn ang="0">
                  <a:pos x="T0" y="T1"/>
                </a:cxn>
                <a:cxn ang="0">
                  <a:pos x="T2" y="T3"/>
                </a:cxn>
                <a:cxn ang="0">
                  <a:pos x="T4" y="T5"/>
                </a:cxn>
                <a:cxn ang="0">
                  <a:pos x="T6" y="T7"/>
                </a:cxn>
                <a:cxn ang="0">
                  <a:pos x="T8" y="T9"/>
                </a:cxn>
                <a:cxn ang="0">
                  <a:pos x="T10" y="T11"/>
                </a:cxn>
              </a:cxnLst>
              <a:rect l="0" t="0" r="r" b="b"/>
              <a:pathLst>
                <a:path w="145" h="59">
                  <a:moveTo>
                    <a:pt x="0" y="12"/>
                  </a:moveTo>
                  <a:cubicBezTo>
                    <a:pt x="0" y="26"/>
                    <a:pt x="0" y="26"/>
                    <a:pt x="0" y="26"/>
                  </a:cubicBezTo>
                  <a:cubicBezTo>
                    <a:pt x="0" y="44"/>
                    <a:pt x="14" y="59"/>
                    <a:pt x="32" y="59"/>
                  </a:cubicBezTo>
                  <a:cubicBezTo>
                    <a:pt x="112" y="59"/>
                    <a:pt x="112" y="59"/>
                    <a:pt x="112" y="59"/>
                  </a:cubicBezTo>
                  <a:cubicBezTo>
                    <a:pt x="130" y="59"/>
                    <a:pt x="145" y="44"/>
                    <a:pt x="145" y="26"/>
                  </a:cubicBezTo>
                  <a:cubicBezTo>
                    <a:pt x="145" y="0"/>
                    <a:pt x="145" y="0"/>
                    <a:pt x="145" y="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6" name="Freeform 94">
              <a:extLst>
                <a:ext uri="{FF2B5EF4-FFF2-40B4-BE49-F238E27FC236}">
                  <a16:creationId xmlns:a16="http://schemas.microsoft.com/office/drawing/2014/main" id="{94765275-B1C0-4EC6-A4AB-7409F89F135A}"/>
                </a:ext>
              </a:extLst>
            </p:cNvPr>
            <p:cNvSpPr>
              <a:spLocks/>
            </p:cNvSpPr>
            <p:nvPr/>
          </p:nvSpPr>
          <p:spPr bwMode="auto">
            <a:xfrm>
              <a:off x="5699" y="1276"/>
              <a:ext cx="1054" cy="918"/>
            </a:xfrm>
            <a:custGeom>
              <a:avLst/>
              <a:gdLst>
                <a:gd name="T0" fmla="*/ 71 w 443"/>
                <a:gd name="T1" fmla="*/ 386 h 386"/>
                <a:gd name="T2" fmla="*/ 0 w 443"/>
                <a:gd name="T3" fmla="*/ 223 h 386"/>
                <a:gd name="T4" fmla="*/ 222 w 443"/>
                <a:gd name="T5" fmla="*/ 0 h 386"/>
                <a:gd name="T6" fmla="*/ 443 w 443"/>
                <a:gd name="T7" fmla="*/ 223 h 386"/>
                <a:gd name="T8" fmla="*/ 374 w 443"/>
                <a:gd name="T9" fmla="*/ 385 h 386"/>
              </a:gdLst>
              <a:ahLst/>
              <a:cxnLst>
                <a:cxn ang="0">
                  <a:pos x="T0" y="T1"/>
                </a:cxn>
                <a:cxn ang="0">
                  <a:pos x="T2" y="T3"/>
                </a:cxn>
                <a:cxn ang="0">
                  <a:pos x="T4" y="T5"/>
                </a:cxn>
                <a:cxn ang="0">
                  <a:pos x="T6" y="T7"/>
                </a:cxn>
                <a:cxn ang="0">
                  <a:pos x="T8" y="T9"/>
                </a:cxn>
              </a:cxnLst>
              <a:rect l="0" t="0" r="r" b="b"/>
              <a:pathLst>
                <a:path w="443" h="386">
                  <a:moveTo>
                    <a:pt x="71" y="386"/>
                  </a:moveTo>
                  <a:cubicBezTo>
                    <a:pt x="26" y="344"/>
                    <a:pt x="0" y="285"/>
                    <a:pt x="0" y="223"/>
                  </a:cubicBezTo>
                  <a:cubicBezTo>
                    <a:pt x="0" y="100"/>
                    <a:pt x="100" y="0"/>
                    <a:pt x="222" y="0"/>
                  </a:cubicBezTo>
                  <a:cubicBezTo>
                    <a:pt x="344" y="0"/>
                    <a:pt x="443" y="100"/>
                    <a:pt x="443" y="223"/>
                  </a:cubicBezTo>
                  <a:cubicBezTo>
                    <a:pt x="443" y="285"/>
                    <a:pt x="419" y="342"/>
                    <a:pt x="374" y="385"/>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7" name="Freeform 95">
              <a:extLst>
                <a:ext uri="{FF2B5EF4-FFF2-40B4-BE49-F238E27FC236}">
                  <a16:creationId xmlns:a16="http://schemas.microsoft.com/office/drawing/2014/main" id="{2460FB4C-0703-420D-9A6C-ED9237B91E80}"/>
                </a:ext>
              </a:extLst>
            </p:cNvPr>
            <p:cNvSpPr>
              <a:spLocks/>
            </p:cNvSpPr>
            <p:nvPr/>
          </p:nvSpPr>
          <p:spPr bwMode="auto">
            <a:xfrm>
              <a:off x="5951" y="2432"/>
              <a:ext cx="552" cy="143"/>
            </a:xfrm>
            <a:custGeom>
              <a:avLst/>
              <a:gdLst>
                <a:gd name="T0" fmla="*/ 231 w 232"/>
                <a:gd name="T1" fmla="*/ 19 h 60"/>
                <a:gd name="T2" fmla="*/ 213 w 232"/>
                <a:gd name="T3" fmla="*/ 41 h 60"/>
                <a:gd name="T4" fmla="*/ 23 w 232"/>
                <a:gd name="T5" fmla="*/ 59 h 60"/>
                <a:gd name="T6" fmla="*/ 1 w 232"/>
                <a:gd name="T7" fmla="*/ 41 h 60"/>
                <a:gd name="T8" fmla="*/ 1 w 232"/>
                <a:gd name="T9" fmla="*/ 41 h 60"/>
                <a:gd name="T10" fmla="*/ 19 w 232"/>
                <a:gd name="T11" fmla="*/ 19 h 60"/>
                <a:gd name="T12" fmla="*/ 209 w 232"/>
                <a:gd name="T13" fmla="*/ 1 h 60"/>
                <a:gd name="T14" fmla="*/ 231 w 232"/>
                <a:gd name="T15" fmla="*/ 1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60">
                  <a:moveTo>
                    <a:pt x="231" y="19"/>
                  </a:moveTo>
                  <a:cubicBezTo>
                    <a:pt x="232" y="30"/>
                    <a:pt x="224" y="40"/>
                    <a:pt x="213" y="41"/>
                  </a:cubicBezTo>
                  <a:cubicBezTo>
                    <a:pt x="23" y="59"/>
                    <a:pt x="23" y="59"/>
                    <a:pt x="23" y="59"/>
                  </a:cubicBezTo>
                  <a:cubicBezTo>
                    <a:pt x="12" y="60"/>
                    <a:pt x="2" y="51"/>
                    <a:pt x="1" y="41"/>
                  </a:cubicBezTo>
                  <a:cubicBezTo>
                    <a:pt x="1" y="41"/>
                    <a:pt x="1" y="41"/>
                    <a:pt x="1" y="41"/>
                  </a:cubicBezTo>
                  <a:cubicBezTo>
                    <a:pt x="0" y="30"/>
                    <a:pt x="8" y="20"/>
                    <a:pt x="19" y="19"/>
                  </a:cubicBezTo>
                  <a:cubicBezTo>
                    <a:pt x="209" y="1"/>
                    <a:pt x="209" y="1"/>
                    <a:pt x="209" y="1"/>
                  </a:cubicBezTo>
                  <a:cubicBezTo>
                    <a:pt x="220" y="0"/>
                    <a:pt x="230" y="8"/>
                    <a:pt x="231" y="19"/>
                  </a:cubicBez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8" name="Freeform 96">
              <a:extLst>
                <a:ext uri="{FF2B5EF4-FFF2-40B4-BE49-F238E27FC236}">
                  <a16:creationId xmlns:a16="http://schemas.microsoft.com/office/drawing/2014/main" id="{F59A339D-F57F-47AC-B1D2-A47CF49C36CF}"/>
                </a:ext>
              </a:extLst>
            </p:cNvPr>
            <p:cNvSpPr>
              <a:spLocks/>
            </p:cNvSpPr>
            <p:nvPr/>
          </p:nvSpPr>
          <p:spPr bwMode="auto">
            <a:xfrm>
              <a:off x="5951" y="2230"/>
              <a:ext cx="552" cy="143"/>
            </a:xfrm>
            <a:custGeom>
              <a:avLst/>
              <a:gdLst>
                <a:gd name="T0" fmla="*/ 231 w 232"/>
                <a:gd name="T1" fmla="*/ 19 h 60"/>
                <a:gd name="T2" fmla="*/ 213 w 232"/>
                <a:gd name="T3" fmla="*/ 41 h 60"/>
                <a:gd name="T4" fmla="*/ 23 w 232"/>
                <a:gd name="T5" fmla="*/ 59 h 60"/>
                <a:gd name="T6" fmla="*/ 1 w 232"/>
                <a:gd name="T7" fmla="*/ 41 h 60"/>
                <a:gd name="T8" fmla="*/ 1 w 232"/>
                <a:gd name="T9" fmla="*/ 41 h 60"/>
                <a:gd name="T10" fmla="*/ 19 w 232"/>
                <a:gd name="T11" fmla="*/ 19 h 60"/>
                <a:gd name="T12" fmla="*/ 209 w 232"/>
                <a:gd name="T13" fmla="*/ 1 h 60"/>
                <a:gd name="T14" fmla="*/ 231 w 232"/>
                <a:gd name="T15" fmla="*/ 1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60">
                  <a:moveTo>
                    <a:pt x="231" y="19"/>
                  </a:moveTo>
                  <a:cubicBezTo>
                    <a:pt x="232" y="30"/>
                    <a:pt x="224" y="40"/>
                    <a:pt x="213" y="41"/>
                  </a:cubicBezTo>
                  <a:cubicBezTo>
                    <a:pt x="23" y="59"/>
                    <a:pt x="23" y="59"/>
                    <a:pt x="23" y="59"/>
                  </a:cubicBezTo>
                  <a:cubicBezTo>
                    <a:pt x="12" y="60"/>
                    <a:pt x="2" y="52"/>
                    <a:pt x="1" y="41"/>
                  </a:cubicBezTo>
                  <a:cubicBezTo>
                    <a:pt x="1" y="41"/>
                    <a:pt x="1" y="41"/>
                    <a:pt x="1" y="41"/>
                  </a:cubicBezTo>
                  <a:cubicBezTo>
                    <a:pt x="0" y="30"/>
                    <a:pt x="8" y="20"/>
                    <a:pt x="19" y="19"/>
                  </a:cubicBezTo>
                  <a:cubicBezTo>
                    <a:pt x="209" y="1"/>
                    <a:pt x="209" y="1"/>
                    <a:pt x="209" y="1"/>
                  </a:cubicBezTo>
                  <a:cubicBezTo>
                    <a:pt x="220" y="0"/>
                    <a:pt x="230" y="8"/>
                    <a:pt x="231" y="19"/>
                  </a:cubicBezTo>
                  <a:close/>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9" name="Line 97">
              <a:extLst>
                <a:ext uri="{FF2B5EF4-FFF2-40B4-BE49-F238E27FC236}">
                  <a16:creationId xmlns:a16="http://schemas.microsoft.com/office/drawing/2014/main" id="{A222B6B4-E015-46D9-A2DE-356B7F8DC39A}"/>
                </a:ext>
              </a:extLst>
            </p:cNvPr>
            <p:cNvSpPr>
              <a:spLocks noChangeShapeType="1"/>
            </p:cNvSpPr>
            <p:nvPr/>
          </p:nvSpPr>
          <p:spPr bwMode="auto">
            <a:xfrm>
              <a:off x="5337" y="1847"/>
              <a:ext cx="238"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0" name="Line 98">
              <a:extLst>
                <a:ext uri="{FF2B5EF4-FFF2-40B4-BE49-F238E27FC236}">
                  <a16:creationId xmlns:a16="http://schemas.microsoft.com/office/drawing/2014/main" id="{7B93EF59-2905-4B32-9498-4BA91CE99026}"/>
                </a:ext>
              </a:extLst>
            </p:cNvPr>
            <p:cNvSpPr>
              <a:spLocks noChangeShapeType="1"/>
            </p:cNvSpPr>
            <p:nvPr/>
          </p:nvSpPr>
          <p:spPr bwMode="auto">
            <a:xfrm>
              <a:off x="6223" y="893"/>
              <a:ext cx="0" cy="238"/>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1" name="Line 99">
              <a:extLst>
                <a:ext uri="{FF2B5EF4-FFF2-40B4-BE49-F238E27FC236}">
                  <a16:creationId xmlns:a16="http://schemas.microsoft.com/office/drawing/2014/main" id="{BE826C11-9E22-457B-BA66-B7554B71E842}"/>
                </a:ext>
              </a:extLst>
            </p:cNvPr>
            <p:cNvSpPr>
              <a:spLocks noChangeShapeType="1"/>
            </p:cNvSpPr>
            <p:nvPr/>
          </p:nvSpPr>
          <p:spPr bwMode="auto">
            <a:xfrm>
              <a:off x="5547" y="1190"/>
              <a:ext cx="169" cy="169"/>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2" name="Line 100">
              <a:extLst>
                <a:ext uri="{FF2B5EF4-FFF2-40B4-BE49-F238E27FC236}">
                  <a16:creationId xmlns:a16="http://schemas.microsoft.com/office/drawing/2014/main" id="{A933E556-6B93-4EC2-8027-FCE010312995}"/>
                </a:ext>
              </a:extLst>
            </p:cNvPr>
            <p:cNvSpPr>
              <a:spLocks noChangeShapeType="1"/>
            </p:cNvSpPr>
            <p:nvPr/>
          </p:nvSpPr>
          <p:spPr bwMode="auto">
            <a:xfrm flipH="1">
              <a:off x="6729" y="1190"/>
              <a:ext cx="169" cy="169"/>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3" name="Line 101">
              <a:extLst>
                <a:ext uri="{FF2B5EF4-FFF2-40B4-BE49-F238E27FC236}">
                  <a16:creationId xmlns:a16="http://schemas.microsoft.com/office/drawing/2014/main" id="{87F8D9E0-3E82-4C0C-A082-DB7CB8B8932A}"/>
                </a:ext>
              </a:extLst>
            </p:cNvPr>
            <p:cNvSpPr>
              <a:spLocks noChangeShapeType="1"/>
            </p:cNvSpPr>
            <p:nvPr/>
          </p:nvSpPr>
          <p:spPr bwMode="auto">
            <a:xfrm>
              <a:off x="6870" y="1847"/>
              <a:ext cx="238" cy="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4" name="Line 102">
              <a:extLst>
                <a:ext uri="{FF2B5EF4-FFF2-40B4-BE49-F238E27FC236}">
                  <a16:creationId xmlns:a16="http://schemas.microsoft.com/office/drawing/2014/main" id="{344CDCA0-7E4F-4CE8-80A6-117093C47F68}"/>
                </a:ext>
              </a:extLst>
            </p:cNvPr>
            <p:cNvSpPr>
              <a:spLocks noChangeShapeType="1"/>
            </p:cNvSpPr>
            <p:nvPr/>
          </p:nvSpPr>
          <p:spPr bwMode="auto">
            <a:xfrm flipH="1" flipV="1">
              <a:off x="5966" y="1818"/>
              <a:ext cx="149" cy="35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5" name="Line 103">
              <a:extLst>
                <a:ext uri="{FF2B5EF4-FFF2-40B4-BE49-F238E27FC236}">
                  <a16:creationId xmlns:a16="http://schemas.microsoft.com/office/drawing/2014/main" id="{2150EF4D-791A-43B3-9B68-B143B0B21888}"/>
                </a:ext>
              </a:extLst>
            </p:cNvPr>
            <p:cNvSpPr>
              <a:spLocks noChangeShapeType="1"/>
            </p:cNvSpPr>
            <p:nvPr/>
          </p:nvSpPr>
          <p:spPr bwMode="auto">
            <a:xfrm flipV="1">
              <a:off x="6337" y="1818"/>
              <a:ext cx="150" cy="350"/>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6" name="Freeform 104">
              <a:extLst>
                <a:ext uri="{FF2B5EF4-FFF2-40B4-BE49-F238E27FC236}">
                  <a16:creationId xmlns:a16="http://schemas.microsoft.com/office/drawing/2014/main" id="{9325F354-3D93-495D-BC56-408234822956}"/>
                </a:ext>
              </a:extLst>
            </p:cNvPr>
            <p:cNvSpPr>
              <a:spLocks/>
            </p:cNvSpPr>
            <p:nvPr/>
          </p:nvSpPr>
          <p:spPr bwMode="auto">
            <a:xfrm>
              <a:off x="6068" y="1814"/>
              <a:ext cx="316" cy="57"/>
            </a:xfrm>
            <a:custGeom>
              <a:avLst/>
              <a:gdLst>
                <a:gd name="T0" fmla="*/ 0 w 316"/>
                <a:gd name="T1" fmla="*/ 0 h 57"/>
                <a:gd name="T2" fmla="*/ 52 w 316"/>
                <a:gd name="T3" fmla="*/ 57 h 57"/>
                <a:gd name="T4" fmla="*/ 105 w 316"/>
                <a:gd name="T5" fmla="*/ 0 h 57"/>
                <a:gd name="T6" fmla="*/ 159 w 316"/>
                <a:gd name="T7" fmla="*/ 57 h 57"/>
                <a:gd name="T8" fmla="*/ 212 w 316"/>
                <a:gd name="T9" fmla="*/ 0 h 57"/>
                <a:gd name="T10" fmla="*/ 264 w 316"/>
                <a:gd name="T11" fmla="*/ 57 h 57"/>
                <a:gd name="T12" fmla="*/ 316 w 316"/>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16" h="57">
                  <a:moveTo>
                    <a:pt x="0" y="0"/>
                  </a:moveTo>
                  <a:lnTo>
                    <a:pt x="52" y="57"/>
                  </a:lnTo>
                  <a:lnTo>
                    <a:pt x="105" y="0"/>
                  </a:lnTo>
                  <a:lnTo>
                    <a:pt x="159" y="57"/>
                  </a:lnTo>
                  <a:lnTo>
                    <a:pt x="212" y="0"/>
                  </a:lnTo>
                  <a:lnTo>
                    <a:pt x="264" y="57"/>
                  </a:lnTo>
                  <a:lnTo>
                    <a:pt x="316" y="0"/>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47" name="Group 107">
            <a:extLst>
              <a:ext uri="{FF2B5EF4-FFF2-40B4-BE49-F238E27FC236}">
                <a16:creationId xmlns:a16="http://schemas.microsoft.com/office/drawing/2014/main" id="{96B020E5-29D3-472D-B89E-D8F3B70AB6C9}"/>
              </a:ext>
            </a:extLst>
          </p:cNvPr>
          <p:cNvGrpSpPr>
            <a:grpSpLocks noChangeAspect="1"/>
          </p:cNvGrpSpPr>
          <p:nvPr userDrawn="1"/>
        </p:nvGrpSpPr>
        <p:grpSpPr bwMode="auto">
          <a:xfrm>
            <a:off x="11433680" y="3128293"/>
            <a:ext cx="576000" cy="425215"/>
            <a:chOff x="5435" y="1414"/>
            <a:chExt cx="1910" cy="1410"/>
          </a:xfrm>
        </p:grpSpPr>
        <p:sp>
          <p:nvSpPr>
            <p:cNvPr id="148" name="Freeform 108">
              <a:extLst>
                <a:ext uri="{FF2B5EF4-FFF2-40B4-BE49-F238E27FC236}">
                  <a16:creationId xmlns:a16="http://schemas.microsoft.com/office/drawing/2014/main" id="{18AAC555-B365-4CA4-B378-309253CA0E25}"/>
                </a:ext>
              </a:extLst>
            </p:cNvPr>
            <p:cNvSpPr>
              <a:spLocks/>
            </p:cNvSpPr>
            <p:nvPr/>
          </p:nvSpPr>
          <p:spPr bwMode="auto">
            <a:xfrm>
              <a:off x="5435" y="2064"/>
              <a:ext cx="305" cy="760"/>
            </a:xfrm>
            <a:custGeom>
              <a:avLst/>
              <a:gdLst>
                <a:gd name="T0" fmla="*/ 0 w 128"/>
                <a:gd name="T1" fmla="*/ 319 h 319"/>
                <a:gd name="T2" fmla="*/ 80 w 128"/>
                <a:gd name="T3" fmla="*/ 319 h 319"/>
                <a:gd name="T4" fmla="*/ 128 w 128"/>
                <a:gd name="T5" fmla="*/ 271 h 319"/>
                <a:gd name="T6" fmla="*/ 128 w 128"/>
                <a:gd name="T7" fmla="*/ 0 h 319"/>
                <a:gd name="T8" fmla="*/ 0 w 128"/>
                <a:gd name="T9" fmla="*/ 0 h 319"/>
              </a:gdLst>
              <a:ahLst/>
              <a:cxnLst>
                <a:cxn ang="0">
                  <a:pos x="T0" y="T1"/>
                </a:cxn>
                <a:cxn ang="0">
                  <a:pos x="T2" y="T3"/>
                </a:cxn>
                <a:cxn ang="0">
                  <a:pos x="T4" y="T5"/>
                </a:cxn>
                <a:cxn ang="0">
                  <a:pos x="T6" y="T7"/>
                </a:cxn>
                <a:cxn ang="0">
                  <a:pos x="T8" y="T9"/>
                </a:cxn>
              </a:cxnLst>
              <a:rect l="0" t="0" r="r" b="b"/>
              <a:pathLst>
                <a:path w="128" h="319">
                  <a:moveTo>
                    <a:pt x="0" y="319"/>
                  </a:moveTo>
                  <a:cubicBezTo>
                    <a:pt x="80" y="319"/>
                    <a:pt x="80" y="319"/>
                    <a:pt x="80" y="319"/>
                  </a:cubicBezTo>
                  <a:cubicBezTo>
                    <a:pt x="106" y="319"/>
                    <a:pt x="128" y="298"/>
                    <a:pt x="128" y="271"/>
                  </a:cubicBezTo>
                  <a:cubicBezTo>
                    <a:pt x="128" y="0"/>
                    <a:pt x="128" y="0"/>
                    <a:pt x="128" y="0"/>
                  </a:cubicBezTo>
                  <a:cubicBezTo>
                    <a:pt x="0" y="0"/>
                    <a:pt x="0" y="0"/>
                    <a:pt x="0" y="0"/>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9" name="Line 109">
              <a:extLst>
                <a:ext uri="{FF2B5EF4-FFF2-40B4-BE49-F238E27FC236}">
                  <a16:creationId xmlns:a16="http://schemas.microsoft.com/office/drawing/2014/main" id="{9C8E05CD-4DEB-4BB1-97C0-E184B0F06B4A}"/>
                </a:ext>
              </a:extLst>
            </p:cNvPr>
            <p:cNvSpPr>
              <a:spLocks noChangeShapeType="1"/>
            </p:cNvSpPr>
            <p:nvPr/>
          </p:nvSpPr>
          <p:spPr bwMode="auto">
            <a:xfrm flipV="1">
              <a:off x="5511" y="2538"/>
              <a:ext cx="0" cy="105"/>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50" name="Freeform 110">
              <a:extLst>
                <a:ext uri="{FF2B5EF4-FFF2-40B4-BE49-F238E27FC236}">
                  <a16:creationId xmlns:a16="http://schemas.microsoft.com/office/drawing/2014/main" id="{C6161B36-9BC6-4C54-AA55-537C4762E466}"/>
                </a:ext>
              </a:extLst>
            </p:cNvPr>
            <p:cNvSpPr>
              <a:spLocks/>
            </p:cNvSpPr>
            <p:nvPr/>
          </p:nvSpPr>
          <p:spPr bwMode="auto">
            <a:xfrm>
              <a:off x="5737" y="2140"/>
              <a:ext cx="861" cy="267"/>
            </a:xfrm>
            <a:custGeom>
              <a:avLst/>
              <a:gdLst>
                <a:gd name="T0" fmla="*/ 0 w 362"/>
                <a:gd name="T1" fmla="*/ 57 h 112"/>
                <a:gd name="T2" fmla="*/ 124 w 362"/>
                <a:gd name="T3" fmla="*/ 8 h 112"/>
                <a:gd name="T4" fmla="*/ 173 w 362"/>
                <a:gd name="T5" fmla="*/ 4 h 112"/>
                <a:gd name="T6" fmla="*/ 343 w 362"/>
                <a:gd name="T7" fmla="*/ 55 h 112"/>
                <a:gd name="T8" fmla="*/ 360 w 362"/>
                <a:gd name="T9" fmla="*/ 81 h 112"/>
                <a:gd name="T10" fmla="*/ 359 w 362"/>
                <a:gd name="T11" fmla="*/ 91 h 112"/>
                <a:gd name="T12" fmla="*/ 335 w 362"/>
                <a:gd name="T13" fmla="*/ 112 h 112"/>
                <a:gd name="T14" fmla="*/ 205 w 362"/>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12">
                  <a:moveTo>
                    <a:pt x="0" y="57"/>
                  </a:moveTo>
                  <a:cubicBezTo>
                    <a:pt x="124" y="8"/>
                    <a:pt x="124" y="8"/>
                    <a:pt x="124" y="8"/>
                  </a:cubicBezTo>
                  <a:cubicBezTo>
                    <a:pt x="139" y="1"/>
                    <a:pt x="157" y="0"/>
                    <a:pt x="173" y="4"/>
                  </a:cubicBezTo>
                  <a:cubicBezTo>
                    <a:pt x="343" y="55"/>
                    <a:pt x="343" y="55"/>
                    <a:pt x="343" y="55"/>
                  </a:cubicBezTo>
                  <a:cubicBezTo>
                    <a:pt x="355" y="58"/>
                    <a:pt x="362" y="69"/>
                    <a:pt x="360" y="81"/>
                  </a:cubicBezTo>
                  <a:cubicBezTo>
                    <a:pt x="359" y="91"/>
                    <a:pt x="359" y="91"/>
                    <a:pt x="359" y="91"/>
                  </a:cubicBezTo>
                  <a:cubicBezTo>
                    <a:pt x="357" y="103"/>
                    <a:pt x="347" y="112"/>
                    <a:pt x="335" y="112"/>
                  </a:cubicBezTo>
                  <a:cubicBezTo>
                    <a:pt x="205" y="112"/>
                    <a:pt x="205" y="112"/>
                    <a:pt x="205" y="112"/>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51" name="Freeform 111">
              <a:extLst>
                <a:ext uri="{FF2B5EF4-FFF2-40B4-BE49-F238E27FC236}">
                  <a16:creationId xmlns:a16="http://schemas.microsoft.com/office/drawing/2014/main" id="{AF2C6A44-1A41-47CD-9323-7D224ED8DAAA}"/>
                </a:ext>
              </a:extLst>
            </p:cNvPr>
            <p:cNvSpPr>
              <a:spLocks/>
            </p:cNvSpPr>
            <p:nvPr/>
          </p:nvSpPr>
          <p:spPr bwMode="auto">
            <a:xfrm>
              <a:off x="5901" y="2181"/>
              <a:ext cx="1444" cy="541"/>
            </a:xfrm>
            <a:custGeom>
              <a:avLst/>
              <a:gdLst>
                <a:gd name="T0" fmla="*/ 354 w 607"/>
                <a:gd name="T1" fmla="*/ 86 h 227"/>
                <a:gd name="T2" fmla="*/ 570 w 607"/>
                <a:gd name="T3" fmla="*/ 5 h 227"/>
                <a:gd name="T4" fmla="*/ 601 w 607"/>
                <a:gd name="T5" fmla="*/ 19 h 227"/>
                <a:gd name="T6" fmla="*/ 603 w 607"/>
                <a:gd name="T7" fmla="*/ 24 h 227"/>
                <a:gd name="T8" fmla="*/ 591 w 607"/>
                <a:gd name="T9" fmla="*/ 53 h 227"/>
                <a:gd name="T10" fmla="*/ 293 w 607"/>
                <a:gd name="T11" fmla="*/ 216 h 227"/>
                <a:gd name="T12" fmla="*/ 238 w 607"/>
                <a:gd name="T13" fmla="*/ 222 h 227"/>
                <a:gd name="T14" fmla="*/ 43 w 607"/>
                <a:gd name="T15" fmla="*/ 166 h 227"/>
                <a:gd name="T16" fmla="*/ 28 w 607"/>
                <a:gd name="T17" fmla="*/ 166 h 227"/>
                <a:gd name="T18" fmla="*/ 0 w 607"/>
                <a:gd name="T19" fmla="*/ 17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7" h="227">
                  <a:moveTo>
                    <a:pt x="354" y="86"/>
                  </a:moveTo>
                  <a:cubicBezTo>
                    <a:pt x="570" y="5"/>
                    <a:pt x="570" y="5"/>
                    <a:pt x="570" y="5"/>
                  </a:cubicBezTo>
                  <a:cubicBezTo>
                    <a:pt x="582" y="0"/>
                    <a:pt x="596" y="7"/>
                    <a:pt x="601" y="19"/>
                  </a:cubicBezTo>
                  <a:cubicBezTo>
                    <a:pt x="603" y="24"/>
                    <a:pt x="603" y="24"/>
                    <a:pt x="603" y="24"/>
                  </a:cubicBezTo>
                  <a:cubicBezTo>
                    <a:pt x="607" y="35"/>
                    <a:pt x="602" y="48"/>
                    <a:pt x="591" y="53"/>
                  </a:cubicBezTo>
                  <a:cubicBezTo>
                    <a:pt x="293" y="216"/>
                    <a:pt x="293" y="216"/>
                    <a:pt x="293" y="216"/>
                  </a:cubicBezTo>
                  <a:cubicBezTo>
                    <a:pt x="276" y="225"/>
                    <a:pt x="256" y="227"/>
                    <a:pt x="238" y="222"/>
                  </a:cubicBezTo>
                  <a:cubicBezTo>
                    <a:pt x="43" y="166"/>
                    <a:pt x="43" y="166"/>
                    <a:pt x="43" y="166"/>
                  </a:cubicBezTo>
                  <a:cubicBezTo>
                    <a:pt x="38" y="164"/>
                    <a:pt x="33" y="164"/>
                    <a:pt x="28" y="166"/>
                  </a:cubicBezTo>
                  <a:cubicBezTo>
                    <a:pt x="0" y="176"/>
                    <a:pt x="0" y="176"/>
                    <a:pt x="0" y="176"/>
                  </a:cubicBez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52" name="Freeform 112">
              <a:extLst>
                <a:ext uri="{FF2B5EF4-FFF2-40B4-BE49-F238E27FC236}">
                  <a16:creationId xmlns:a16="http://schemas.microsoft.com/office/drawing/2014/main" id="{B179144B-47EE-433A-B803-3C0A84A93D4E}"/>
                </a:ext>
              </a:extLst>
            </p:cNvPr>
            <p:cNvSpPr>
              <a:spLocks/>
            </p:cNvSpPr>
            <p:nvPr/>
          </p:nvSpPr>
          <p:spPr bwMode="auto">
            <a:xfrm>
              <a:off x="6903" y="1414"/>
              <a:ext cx="271" cy="548"/>
            </a:xfrm>
            <a:custGeom>
              <a:avLst/>
              <a:gdLst>
                <a:gd name="T0" fmla="*/ 0 w 271"/>
                <a:gd name="T1" fmla="*/ 0 h 548"/>
                <a:gd name="T2" fmla="*/ 271 w 271"/>
                <a:gd name="T3" fmla="*/ 274 h 548"/>
                <a:gd name="T4" fmla="*/ 0 w 271"/>
                <a:gd name="T5" fmla="*/ 548 h 548"/>
              </a:gdLst>
              <a:ahLst/>
              <a:cxnLst>
                <a:cxn ang="0">
                  <a:pos x="T0" y="T1"/>
                </a:cxn>
                <a:cxn ang="0">
                  <a:pos x="T2" y="T3"/>
                </a:cxn>
                <a:cxn ang="0">
                  <a:pos x="T4" y="T5"/>
                </a:cxn>
              </a:cxnLst>
              <a:rect l="0" t="0" r="r" b="b"/>
              <a:pathLst>
                <a:path w="271" h="548">
                  <a:moveTo>
                    <a:pt x="0" y="0"/>
                  </a:moveTo>
                  <a:lnTo>
                    <a:pt x="271" y="274"/>
                  </a:lnTo>
                  <a:lnTo>
                    <a:pt x="0" y="548"/>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53" name="Freeform 113">
              <a:extLst>
                <a:ext uri="{FF2B5EF4-FFF2-40B4-BE49-F238E27FC236}">
                  <a16:creationId xmlns:a16="http://schemas.microsoft.com/office/drawing/2014/main" id="{7A8C2677-1002-4D4A-875B-08F5022B9C7D}"/>
                </a:ext>
              </a:extLst>
            </p:cNvPr>
            <p:cNvSpPr>
              <a:spLocks/>
            </p:cNvSpPr>
            <p:nvPr/>
          </p:nvSpPr>
          <p:spPr bwMode="auto">
            <a:xfrm>
              <a:off x="6018" y="1414"/>
              <a:ext cx="271" cy="548"/>
            </a:xfrm>
            <a:custGeom>
              <a:avLst/>
              <a:gdLst>
                <a:gd name="T0" fmla="*/ 271 w 271"/>
                <a:gd name="T1" fmla="*/ 0 h 548"/>
                <a:gd name="T2" fmla="*/ 0 w 271"/>
                <a:gd name="T3" fmla="*/ 274 h 548"/>
                <a:gd name="T4" fmla="*/ 271 w 271"/>
                <a:gd name="T5" fmla="*/ 548 h 548"/>
              </a:gdLst>
              <a:ahLst/>
              <a:cxnLst>
                <a:cxn ang="0">
                  <a:pos x="T0" y="T1"/>
                </a:cxn>
                <a:cxn ang="0">
                  <a:pos x="T2" y="T3"/>
                </a:cxn>
                <a:cxn ang="0">
                  <a:pos x="T4" y="T5"/>
                </a:cxn>
              </a:cxnLst>
              <a:rect l="0" t="0" r="r" b="b"/>
              <a:pathLst>
                <a:path w="271" h="548">
                  <a:moveTo>
                    <a:pt x="271" y="0"/>
                  </a:moveTo>
                  <a:lnTo>
                    <a:pt x="0" y="274"/>
                  </a:lnTo>
                  <a:lnTo>
                    <a:pt x="271" y="548"/>
                  </a:lnTo>
                </a:path>
              </a:pathLst>
            </a:custGeom>
            <a:noFill/>
            <a:ln w="952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54" name="Line 114">
              <a:extLst>
                <a:ext uri="{FF2B5EF4-FFF2-40B4-BE49-F238E27FC236}">
                  <a16:creationId xmlns:a16="http://schemas.microsoft.com/office/drawing/2014/main" id="{3B415945-E1F6-4093-8A11-E61E9D2BBBB4}"/>
                </a:ext>
              </a:extLst>
            </p:cNvPr>
            <p:cNvSpPr>
              <a:spLocks noChangeShapeType="1"/>
            </p:cNvSpPr>
            <p:nvPr/>
          </p:nvSpPr>
          <p:spPr bwMode="auto">
            <a:xfrm flipH="1">
              <a:off x="6484" y="1414"/>
              <a:ext cx="231" cy="548"/>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sp>
        <p:nvSpPr>
          <p:cNvPr id="155" name="Rectangle 154">
            <a:extLst>
              <a:ext uri="{FF2B5EF4-FFF2-40B4-BE49-F238E27FC236}">
                <a16:creationId xmlns:a16="http://schemas.microsoft.com/office/drawing/2014/main" id="{02FF3D2B-4E79-4448-99B0-1C8B8FCD66EA}"/>
              </a:ext>
            </a:extLst>
          </p:cNvPr>
          <p:cNvSpPr/>
          <p:nvPr userDrawn="1"/>
        </p:nvSpPr>
        <p:spPr>
          <a:xfrm>
            <a:off x="250825" y="1642244"/>
            <a:ext cx="1861200" cy="638175"/>
          </a:xfrm>
          <a:prstGeom prst="rect">
            <a:avLst/>
          </a:prstGeom>
          <a:solidFill>
            <a:schemeClr val="tx1"/>
          </a:solid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r>
              <a:rPr lang="en-US" sz="1200" b="1" dirty="0">
                <a:latin typeface="Arial" panose="020B0604020202020204" pitchFamily="34" charset="0"/>
                <a:cs typeface="Arial" panose="020B0604020202020204" pitchFamily="34" charset="0"/>
              </a:rPr>
              <a:t>Idea</a:t>
            </a:r>
            <a:endParaRPr lang="uk-UA" sz="1200" b="1" dirty="0">
              <a:latin typeface="Arial" panose="020B0604020202020204" pitchFamily="34" charset="0"/>
              <a:cs typeface="Arial" panose="020B0604020202020204" pitchFamily="34" charset="0"/>
            </a:endParaRPr>
          </a:p>
        </p:txBody>
      </p:sp>
      <p:grpSp>
        <p:nvGrpSpPr>
          <p:cNvPr id="156" name="Group 4">
            <a:extLst>
              <a:ext uri="{FF2B5EF4-FFF2-40B4-BE49-F238E27FC236}">
                <a16:creationId xmlns:a16="http://schemas.microsoft.com/office/drawing/2014/main" id="{C846188B-FE9C-4A73-870B-C5724F00817A}"/>
              </a:ext>
            </a:extLst>
          </p:cNvPr>
          <p:cNvGrpSpPr>
            <a:grpSpLocks noChangeAspect="1"/>
          </p:cNvGrpSpPr>
          <p:nvPr userDrawn="1"/>
        </p:nvGrpSpPr>
        <p:grpSpPr bwMode="auto">
          <a:xfrm>
            <a:off x="2130768" y="1060303"/>
            <a:ext cx="180000" cy="180000"/>
            <a:chOff x="1469" y="600"/>
            <a:chExt cx="168" cy="168"/>
          </a:xfrm>
        </p:grpSpPr>
        <p:sp>
          <p:nvSpPr>
            <p:cNvPr id="157" name="Oval 5">
              <a:extLst>
                <a:ext uri="{FF2B5EF4-FFF2-40B4-BE49-F238E27FC236}">
                  <a16:creationId xmlns:a16="http://schemas.microsoft.com/office/drawing/2014/main" id="{4BC5904B-72E8-446B-92C5-417DF45C9121}"/>
                </a:ext>
              </a:extLst>
            </p:cNvPr>
            <p:cNvSpPr>
              <a:spLocks noChangeArrowheads="1"/>
            </p:cNvSpPr>
            <p:nvPr/>
          </p:nvSpPr>
          <p:spPr bwMode="auto">
            <a:xfrm>
              <a:off x="1469" y="600"/>
              <a:ext cx="168" cy="168"/>
            </a:xfrm>
            <a:prstGeom prst="ellipse">
              <a:avLst/>
            </a:prstGeom>
            <a:solidFill>
              <a:srgbClr val="1D1E1E"/>
            </a:solidFill>
            <a:ln w="9525" cap="flat">
              <a:solidFill>
                <a:srgbClr val="FBB03B"/>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158" name="Freeform 6">
              <a:extLst>
                <a:ext uri="{FF2B5EF4-FFF2-40B4-BE49-F238E27FC236}">
                  <a16:creationId xmlns:a16="http://schemas.microsoft.com/office/drawing/2014/main" id="{A35654D5-7D86-40E3-BD16-5550CB62DE5E}"/>
                </a:ext>
              </a:extLst>
            </p:cNvPr>
            <p:cNvSpPr>
              <a:spLocks/>
            </p:cNvSpPr>
            <p:nvPr/>
          </p:nvSpPr>
          <p:spPr bwMode="auto">
            <a:xfrm>
              <a:off x="1536" y="644"/>
              <a:ext cx="40" cy="77"/>
            </a:xfrm>
            <a:custGeom>
              <a:avLst/>
              <a:gdLst>
                <a:gd name="T0" fmla="*/ 0 w 40"/>
                <a:gd name="T1" fmla="*/ 77 h 77"/>
                <a:gd name="T2" fmla="*/ 40 w 40"/>
                <a:gd name="T3" fmla="*/ 38 h 77"/>
                <a:gd name="T4" fmla="*/ 3 w 40"/>
                <a:gd name="T5" fmla="*/ 0 h 77"/>
              </a:gdLst>
              <a:ahLst/>
              <a:cxnLst>
                <a:cxn ang="0">
                  <a:pos x="T0" y="T1"/>
                </a:cxn>
                <a:cxn ang="0">
                  <a:pos x="T2" y="T3"/>
                </a:cxn>
                <a:cxn ang="0">
                  <a:pos x="T4" y="T5"/>
                </a:cxn>
              </a:cxnLst>
              <a:rect l="0" t="0" r="r" b="b"/>
              <a:pathLst>
                <a:path w="40" h="77">
                  <a:moveTo>
                    <a:pt x="0" y="77"/>
                  </a:moveTo>
                  <a:lnTo>
                    <a:pt x="40" y="38"/>
                  </a:lnTo>
                  <a:lnTo>
                    <a:pt x="3" y="0"/>
                  </a:lnTo>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sp>
        <p:nvSpPr>
          <p:cNvPr id="159" name="Rectangle 158">
            <a:extLst>
              <a:ext uri="{FF2B5EF4-FFF2-40B4-BE49-F238E27FC236}">
                <a16:creationId xmlns:a16="http://schemas.microsoft.com/office/drawing/2014/main" id="{7463972C-8E51-46EF-B78E-E04EAF21EA10}"/>
              </a:ext>
            </a:extLst>
          </p:cNvPr>
          <p:cNvSpPr/>
          <p:nvPr userDrawn="1"/>
        </p:nvSpPr>
        <p:spPr>
          <a:xfrm>
            <a:off x="10791080" y="1642244"/>
            <a:ext cx="1861200" cy="638175"/>
          </a:xfrm>
          <a:prstGeom prst="rect">
            <a:avLst/>
          </a:prstGeom>
          <a:solidFill>
            <a:schemeClr val="tx1"/>
          </a:solid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lstStyle/>
          <a:p>
            <a:pPr algn="ctr">
              <a:lnSpc>
                <a:spcPct val="120000"/>
              </a:lnSpc>
            </a:pPr>
            <a:r>
              <a:rPr lang="en-US" sz="1200" b="1" dirty="0">
                <a:latin typeface="Arial" panose="020B0604020202020204" pitchFamily="34" charset="0"/>
                <a:cs typeface="Arial" panose="020B0604020202020204" pitchFamily="34" charset="0"/>
              </a:rPr>
              <a:t>MVP</a:t>
            </a:r>
            <a:br>
              <a:rPr lang="en-US" sz="1200" b="1" dirty="0">
                <a:latin typeface="Arial" panose="020B0604020202020204" pitchFamily="34" charset="0"/>
                <a:cs typeface="Arial" panose="020B0604020202020204" pitchFamily="34" charset="0"/>
              </a:rPr>
            </a:br>
            <a:r>
              <a:rPr lang="en-US" sz="1200" b="1" dirty="0">
                <a:latin typeface="Arial" panose="020B0604020202020204" pitchFamily="34" charset="0"/>
                <a:cs typeface="Arial" panose="020B0604020202020204" pitchFamily="34" charset="0"/>
              </a:rPr>
              <a:t>development</a:t>
            </a:r>
            <a:endParaRPr lang="uk-UA" sz="1200" b="1" dirty="0">
              <a:latin typeface="Arial" panose="020B0604020202020204" pitchFamily="34" charset="0"/>
              <a:cs typeface="Arial" panose="020B0604020202020204" pitchFamily="34" charset="0"/>
            </a:endParaRPr>
          </a:p>
        </p:txBody>
      </p:sp>
      <p:sp>
        <p:nvSpPr>
          <p:cNvPr id="160" name="Title 1">
            <a:extLst>
              <a:ext uri="{FF2B5EF4-FFF2-40B4-BE49-F238E27FC236}">
                <a16:creationId xmlns:a16="http://schemas.microsoft.com/office/drawing/2014/main" id="{D3DB51DF-1384-421F-A883-BA2213DE8886}"/>
              </a:ext>
            </a:extLst>
          </p:cNvPr>
          <p:cNvSpPr>
            <a:spLocks noGrp="1"/>
          </p:cNvSpPr>
          <p:nvPr>
            <p:ph type="title" hasCustomPrompt="1"/>
          </p:nvPr>
        </p:nvSpPr>
        <p:spPr>
          <a:xfrm>
            <a:off x="252000" y="180000"/>
            <a:ext cx="5565775" cy="350352"/>
          </a:xfrm>
        </p:spPr>
        <p:txBody>
          <a:bodyPr/>
          <a:lstStyle>
            <a:lvl1pPr>
              <a:defRPr>
                <a:solidFill>
                  <a:schemeClr val="bg1"/>
                </a:solidFill>
              </a:defRPr>
            </a:lvl1pPr>
          </a:lstStyle>
          <a:p>
            <a:r>
              <a:rPr lang="en-US" dirty="0"/>
              <a:t>Click to edit title</a:t>
            </a:r>
          </a:p>
        </p:txBody>
      </p:sp>
      <p:sp>
        <p:nvSpPr>
          <p:cNvPr id="161" name="Text Placeholder 7">
            <a:extLst>
              <a:ext uri="{FF2B5EF4-FFF2-40B4-BE49-F238E27FC236}">
                <a16:creationId xmlns:a16="http://schemas.microsoft.com/office/drawing/2014/main" id="{C4C5B860-1AD1-44EA-BCCE-C49BADA75F7E}"/>
              </a:ext>
            </a:extLst>
          </p:cNvPr>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Tree>
    <p:extLst>
      <p:ext uri="{BB962C8B-B14F-4D97-AF65-F5344CB8AC3E}">
        <p14:creationId xmlns:p14="http://schemas.microsoft.com/office/powerpoint/2010/main" val="1312515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250"/>
                                        <p:tgtEl>
                                          <p:spTgt spid="4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5"/>
                                        </p:tgtEl>
                                        <p:attrNameLst>
                                          <p:attrName>style.visibility</p:attrName>
                                        </p:attrNameLst>
                                      </p:cBhvr>
                                      <p:to>
                                        <p:strVal val="visible"/>
                                      </p:to>
                                    </p:set>
                                    <p:animEffect transition="in" filter="fade">
                                      <p:cBhvr>
                                        <p:cTn id="10" dur="250"/>
                                        <p:tgtEl>
                                          <p:spTgt spid="155"/>
                                        </p:tgtEl>
                                      </p:cBhvr>
                                    </p:animEffect>
                                  </p:childTnLst>
                                </p:cTn>
                              </p:par>
                              <p:par>
                                <p:cTn id="11" presetID="22" presetClass="entr" presetSubtype="1" fill="hold"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250"/>
                                        <p:tgtEl>
                                          <p:spTgt spid="45"/>
                                        </p:tgtEl>
                                      </p:cBhvr>
                                    </p:animEffect>
                                  </p:childTnLst>
                                </p:cTn>
                              </p:par>
                              <p:par>
                                <p:cTn id="14" presetID="21" presetClass="entr" presetSubtype="1" fill="hold" grpId="0"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wheel(1)">
                                      <p:cBhvr>
                                        <p:cTn id="16" dur="500"/>
                                        <p:tgtEl>
                                          <p:spTgt spid="47"/>
                                        </p:tgtEl>
                                      </p:cBhvr>
                                    </p:animEffect>
                                  </p:childTnLst>
                                </p:cTn>
                              </p:par>
                              <p:par>
                                <p:cTn id="17" presetID="10" presetClass="entr" presetSubtype="0" fill="hold" nodeType="withEffect">
                                  <p:stCondLst>
                                    <p:cond delay="25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50"/>
                                        <p:tgtEl>
                                          <p:spTgt spid="86"/>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50"/>
                                        <p:tgtEl>
                                          <p:spTgt spid="49"/>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left)">
                                      <p:cBhvr>
                                        <p:cTn id="26" dur="250"/>
                                        <p:tgtEl>
                                          <p:spTgt spid="41"/>
                                        </p:tgtEl>
                                      </p:cBhvr>
                                    </p:animEffect>
                                  </p:childTnLst>
                                </p:cTn>
                              </p:par>
                              <p:par>
                                <p:cTn id="27" presetID="10" presetClass="entr" presetSubtype="0" fill="hold" nodeType="withEffect">
                                  <p:stCondLst>
                                    <p:cond delay="0"/>
                                  </p:stCondLst>
                                  <p:childTnLst>
                                    <p:set>
                                      <p:cBhvr>
                                        <p:cTn id="28" dur="1" fill="hold">
                                          <p:stCondLst>
                                            <p:cond delay="0"/>
                                          </p:stCondLst>
                                        </p:cTn>
                                        <p:tgtEl>
                                          <p:spTgt spid="156"/>
                                        </p:tgtEl>
                                        <p:attrNameLst>
                                          <p:attrName>style.visibility</p:attrName>
                                        </p:attrNameLst>
                                      </p:cBhvr>
                                      <p:to>
                                        <p:strVal val="visible"/>
                                      </p:to>
                                    </p:set>
                                    <p:animEffect transition="in" filter="fade">
                                      <p:cBhvr>
                                        <p:cTn id="29" dur="250"/>
                                        <p:tgtEl>
                                          <p:spTgt spid="156"/>
                                        </p:tgtEl>
                                      </p:cBhvr>
                                    </p:animEffect>
                                  </p:childTnLst>
                                </p:cTn>
                              </p:par>
                            </p:childTnLst>
                          </p:cTn>
                        </p:par>
                        <p:par>
                          <p:cTn id="30" fill="hold">
                            <p:stCondLst>
                              <p:cond delay="750"/>
                            </p:stCondLst>
                            <p:childTnLst>
                              <p:par>
                                <p:cTn id="31" presetID="10" presetClass="entr" presetSubtype="0" fill="hold" grpId="0" nodeType="after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250"/>
                                        <p:tgtEl>
                                          <p:spTgt spid="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0"/>
                                        </p:tgtEl>
                                        <p:attrNameLst>
                                          <p:attrName>style.visibility</p:attrName>
                                        </p:attrNameLst>
                                      </p:cBhvr>
                                      <p:to>
                                        <p:strVal val="visible"/>
                                      </p:to>
                                    </p:set>
                                    <p:animEffect transition="in" filter="fade">
                                      <p:cBhvr>
                                        <p:cTn id="36" dur="250"/>
                                        <p:tgtEl>
                                          <p:spTgt spid="50"/>
                                        </p:tgtEl>
                                      </p:cBhvr>
                                    </p:animEffect>
                                  </p:childTnLst>
                                </p:cTn>
                              </p:par>
                              <p:par>
                                <p:cTn id="37" presetID="22" presetClass="entr" presetSubtype="1" fill="hold"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up)">
                                      <p:cBhvr>
                                        <p:cTn id="39" dur="250"/>
                                        <p:tgtEl>
                                          <p:spTgt spid="39"/>
                                        </p:tgtEl>
                                      </p:cBhvr>
                                    </p:animEffect>
                                  </p:childTnLst>
                                </p:cTn>
                              </p:par>
                              <p:par>
                                <p:cTn id="40" presetID="21" presetClass="entr" presetSubtype="1"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heel(1)">
                                      <p:cBhvr>
                                        <p:cTn id="42" dur="500"/>
                                        <p:tgtEl>
                                          <p:spTgt spid="51"/>
                                        </p:tgtEl>
                                      </p:cBhvr>
                                    </p:animEffect>
                                  </p:childTnLst>
                                </p:cTn>
                              </p:par>
                              <p:par>
                                <p:cTn id="43" presetID="10" presetClass="entr" presetSubtype="0" fill="hold" nodeType="withEffect">
                                  <p:stCondLst>
                                    <p:cond delay="250"/>
                                  </p:stCondLst>
                                  <p:childTnLst>
                                    <p:set>
                                      <p:cBhvr>
                                        <p:cTn id="44" dur="1" fill="hold">
                                          <p:stCondLst>
                                            <p:cond delay="0"/>
                                          </p:stCondLst>
                                        </p:cTn>
                                        <p:tgtEl>
                                          <p:spTgt spid="92"/>
                                        </p:tgtEl>
                                        <p:attrNameLst>
                                          <p:attrName>style.visibility</p:attrName>
                                        </p:attrNameLst>
                                      </p:cBhvr>
                                      <p:to>
                                        <p:strVal val="visible"/>
                                      </p:to>
                                    </p:set>
                                    <p:animEffect transition="in" filter="fade">
                                      <p:cBhvr>
                                        <p:cTn id="45" dur="250"/>
                                        <p:tgtEl>
                                          <p:spTgt spid="92"/>
                                        </p:tgtEl>
                                      </p:cBhvr>
                                    </p:animEffect>
                                  </p:childTnLst>
                                </p:cTn>
                              </p:par>
                              <p:par>
                                <p:cTn id="46" presetID="10" presetClass="entr" presetSubtype="0" fill="hold" grpId="0" nodeType="withEffect">
                                  <p:stCondLst>
                                    <p:cond delay="25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250"/>
                                        <p:tgtEl>
                                          <p:spTgt spid="53"/>
                                        </p:tgtEl>
                                      </p:cBhvr>
                                    </p:animEffect>
                                  </p:childTnLst>
                                </p:cTn>
                              </p:par>
                            </p:childTnLst>
                          </p:cTn>
                        </p:par>
                        <p:par>
                          <p:cTn id="49" fill="hold">
                            <p:stCondLst>
                              <p:cond delay="1250"/>
                            </p:stCondLst>
                            <p:childTnLst>
                              <p:par>
                                <p:cTn id="50" presetID="10" presetClass="entr" presetSubtype="0" fill="hold" nodeType="afterEffect">
                                  <p:stCondLst>
                                    <p:cond delay="0"/>
                                  </p:stCondLst>
                                  <p:childTnLst>
                                    <p:set>
                                      <p:cBhvr>
                                        <p:cTn id="51" dur="1" fill="hold">
                                          <p:stCondLst>
                                            <p:cond delay="0"/>
                                          </p:stCondLst>
                                        </p:cTn>
                                        <p:tgtEl>
                                          <p:spTgt spid="74"/>
                                        </p:tgtEl>
                                        <p:attrNameLst>
                                          <p:attrName>style.visibility</p:attrName>
                                        </p:attrNameLst>
                                      </p:cBhvr>
                                      <p:to>
                                        <p:strVal val="visible"/>
                                      </p:to>
                                    </p:set>
                                    <p:animEffect transition="in" filter="fade">
                                      <p:cBhvr>
                                        <p:cTn id="52" dur="250"/>
                                        <p:tgtEl>
                                          <p:spTgt spid="74"/>
                                        </p:tgtEl>
                                      </p:cBhvr>
                                    </p:animEffect>
                                  </p:childTnLst>
                                </p:cTn>
                              </p:par>
                              <p:par>
                                <p:cTn id="53" presetID="22" presetClass="entr" presetSubtype="8" fill="hold"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wipe(left)">
                                      <p:cBhvr>
                                        <p:cTn id="55" dur="250"/>
                                        <p:tgtEl>
                                          <p:spTgt spid="22"/>
                                        </p:tgtEl>
                                      </p:cBhvr>
                                    </p:animEffect>
                                  </p:childTnLst>
                                </p:cTn>
                              </p:par>
                            </p:childTnLst>
                          </p:cTn>
                        </p:par>
                        <p:par>
                          <p:cTn id="56" fill="hold">
                            <p:stCondLst>
                              <p:cond delay="15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250"/>
                                        <p:tgtEl>
                                          <p:spTgt spid="5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4"/>
                                        </p:tgtEl>
                                        <p:attrNameLst>
                                          <p:attrName>style.visibility</p:attrName>
                                        </p:attrNameLst>
                                      </p:cBhvr>
                                      <p:to>
                                        <p:strVal val="visible"/>
                                      </p:to>
                                    </p:set>
                                    <p:animEffect transition="in" filter="fade">
                                      <p:cBhvr>
                                        <p:cTn id="62" dur="250"/>
                                        <p:tgtEl>
                                          <p:spTgt spid="54"/>
                                        </p:tgtEl>
                                      </p:cBhvr>
                                    </p:animEffect>
                                  </p:childTnLst>
                                </p:cTn>
                              </p:par>
                              <p:par>
                                <p:cTn id="63" presetID="22" presetClass="entr" presetSubtype="1" fill="hold" nodeType="with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wipe(up)">
                                      <p:cBhvr>
                                        <p:cTn id="65" dur="250"/>
                                        <p:tgtEl>
                                          <p:spTgt spid="12"/>
                                        </p:tgtEl>
                                      </p:cBhvr>
                                    </p:animEffect>
                                  </p:childTnLst>
                                </p:cTn>
                              </p:par>
                              <p:par>
                                <p:cTn id="66" presetID="21" presetClass="entr" presetSubtype="1" fill="hold" grpId="0" nodeType="withEffect">
                                  <p:stCondLst>
                                    <p:cond delay="0"/>
                                  </p:stCondLst>
                                  <p:childTnLst>
                                    <p:set>
                                      <p:cBhvr>
                                        <p:cTn id="67" dur="1" fill="hold">
                                          <p:stCondLst>
                                            <p:cond delay="0"/>
                                          </p:stCondLst>
                                        </p:cTn>
                                        <p:tgtEl>
                                          <p:spTgt spid="55"/>
                                        </p:tgtEl>
                                        <p:attrNameLst>
                                          <p:attrName>style.visibility</p:attrName>
                                        </p:attrNameLst>
                                      </p:cBhvr>
                                      <p:to>
                                        <p:strVal val="visible"/>
                                      </p:to>
                                    </p:set>
                                    <p:animEffect transition="in" filter="wheel(1)">
                                      <p:cBhvr>
                                        <p:cTn id="68" dur="500"/>
                                        <p:tgtEl>
                                          <p:spTgt spid="55"/>
                                        </p:tgtEl>
                                      </p:cBhvr>
                                    </p:animEffect>
                                  </p:childTnLst>
                                </p:cTn>
                              </p:par>
                              <p:par>
                                <p:cTn id="69" presetID="10" presetClass="entr" presetSubtype="0" fill="hold" nodeType="withEffect">
                                  <p:stCondLst>
                                    <p:cond delay="250"/>
                                  </p:stCondLst>
                                  <p:childTnLst>
                                    <p:set>
                                      <p:cBhvr>
                                        <p:cTn id="70" dur="1" fill="hold">
                                          <p:stCondLst>
                                            <p:cond delay="0"/>
                                          </p:stCondLst>
                                        </p:cTn>
                                        <p:tgtEl>
                                          <p:spTgt spid="119"/>
                                        </p:tgtEl>
                                        <p:attrNameLst>
                                          <p:attrName>style.visibility</p:attrName>
                                        </p:attrNameLst>
                                      </p:cBhvr>
                                      <p:to>
                                        <p:strVal val="visible"/>
                                      </p:to>
                                    </p:set>
                                    <p:animEffect transition="in" filter="fade">
                                      <p:cBhvr>
                                        <p:cTn id="71" dur="250"/>
                                        <p:tgtEl>
                                          <p:spTgt spid="119"/>
                                        </p:tgtEl>
                                      </p:cBhvr>
                                    </p:animEffect>
                                  </p:childTnLst>
                                </p:cTn>
                              </p:par>
                              <p:par>
                                <p:cTn id="72" presetID="10" presetClass="entr" presetSubtype="0" fill="hold" grpId="0" nodeType="withEffect">
                                  <p:stCondLst>
                                    <p:cond delay="25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250"/>
                                        <p:tgtEl>
                                          <p:spTgt spid="57"/>
                                        </p:tgtEl>
                                      </p:cBhvr>
                                    </p:animEffect>
                                  </p:childTnLst>
                                </p:cTn>
                              </p:par>
                            </p:childTnLst>
                          </p:cTn>
                        </p:par>
                        <p:par>
                          <p:cTn id="75" fill="hold">
                            <p:stCondLst>
                              <p:cond delay="2000"/>
                            </p:stCondLst>
                            <p:childTnLst>
                              <p:par>
                                <p:cTn id="76" presetID="22" presetClass="entr" presetSubtype="8" fill="hold" nodeType="afterEffect">
                                  <p:stCondLst>
                                    <p:cond delay="0"/>
                                  </p:stCondLst>
                                  <p:childTnLst>
                                    <p:set>
                                      <p:cBhvr>
                                        <p:cTn id="77" dur="1" fill="hold">
                                          <p:stCondLst>
                                            <p:cond delay="0"/>
                                          </p:stCondLst>
                                        </p:cTn>
                                        <p:tgtEl>
                                          <p:spTgt spid="23"/>
                                        </p:tgtEl>
                                        <p:attrNameLst>
                                          <p:attrName>style.visibility</p:attrName>
                                        </p:attrNameLst>
                                      </p:cBhvr>
                                      <p:to>
                                        <p:strVal val="visible"/>
                                      </p:to>
                                    </p:set>
                                    <p:animEffect transition="in" filter="wipe(left)">
                                      <p:cBhvr>
                                        <p:cTn id="78" dur="250"/>
                                        <p:tgtEl>
                                          <p:spTgt spid="23"/>
                                        </p:tgtEl>
                                      </p:cBhvr>
                                    </p:animEffect>
                                  </p:childTnLst>
                                </p:cTn>
                              </p:par>
                              <p:par>
                                <p:cTn id="79" presetID="10" presetClass="entr" presetSubtype="0" fill="hold" nodeType="withEffect">
                                  <p:stCondLst>
                                    <p:cond delay="0"/>
                                  </p:stCondLst>
                                  <p:childTnLst>
                                    <p:set>
                                      <p:cBhvr>
                                        <p:cTn id="80" dur="1" fill="hold">
                                          <p:stCondLst>
                                            <p:cond delay="0"/>
                                          </p:stCondLst>
                                        </p:cTn>
                                        <p:tgtEl>
                                          <p:spTgt spid="77"/>
                                        </p:tgtEl>
                                        <p:attrNameLst>
                                          <p:attrName>style.visibility</p:attrName>
                                        </p:attrNameLst>
                                      </p:cBhvr>
                                      <p:to>
                                        <p:strVal val="visible"/>
                                      </p:to>
                                    </p:set>
                                    <p:animEffect transition="in" filter="fade">
                                      <p:cBhvr>
                                        <p:cTn id="81" dur="250"/>
                                        <p:tgtEl>
                                          <p:spTgt spid="77"/>
                                        </p:tgtEl>
                                      </p:cBhvr>
                                    </p:animEffect>
                                  </p:childTnLst>
                                </p:cTn>
                              </p:par>
                            </p:childTnLst>
                          </p:cTn>
                        </p:par>
                        <p:par>
                          <p:cTn id="82" fill="hold">
                            <p:stCondLst>
                              <p:cond delay="2250"/>
                            </p:stCondLst>
                            <p:childTnLst>
                              <p:par>
                                <p:cTn id="83" presetID="10" presetClass="entr" presetSubtype="0" fill="hold" grpId="0" nodeType="afterEffect">
                                  <p:stCondLst>
                                    <p:cond delay="0"/>
                                  </p:stCondLst>
                                  <p:childTnLst>
                                    <p:set>
                                      <p:cBhvr>
                                        <p:cTn id="84" dur="1" fill="hold">
                                          <p:stCondLst>
                                            <p:cond delay="0"/>
                                          </p:stCondLst>
                                        </p:cTn>
                                        <p:tgtEl>
                                          <p:spTgt spid="60"/>
                                        </p:tgtEl>
                                        <p:attrNameLst>
                                          <p:attrName>style.visibility</p:attrName>
                                        </p:attrNameLst>
                                      </p:cBhvr>
                                      <p:to>
                                        <p:strVal val="visible"/>
                                      </p:to>
                                    </p:set>
                                    <p:animEffect transition="in" filter="fade">
                                      <p:cBhvr>
                                        <p:cTn id="85" dur="250"/>
                                        <p:tgtEl>
                                          <p:spTgt spid="6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58"/>
                                        </p:tgtEl>
                                        <p:attrNameLst>
                                          <p:attrName>style.visibility</p:attrName>
                                        </p:attrNameLst>
                                      </p:cBhvr>
                                      <p:to>
                                        <p:strVal val="visible"/>
                                      </p:to>
                                    </p:set>
                                    <p:animEffect transition="in" filter="fade">
                                      <p:cBhvr>
                                        <p:cTn id="88" dur="250"/>
                                        <p:tgtEl>
                                          <p:spTgt spid="58"/>
                                        </p:tgtEl>
                                      </p:cBhvr>
                                    </p:animEffect>
                                  </p:childTnLst>
                                </p:cTn>
                              </p:par>
                              <p:par>
                                <p:cTn id="89" presetID="22" presetClass="entr" presetSubtype="1" fill="hold" nodeType="withEffect">
                                  <p:stCondLst>
                                    <p:cond delay="0"/>
                                  </p:stCondLst>
                                  <p:childTnLst>
                                    <p:set>
                                      <p:cBhvr>
                                        <p:cTn id="90" dur="1" fill="hold">
                                          <p:stCondLst>
                                            <p:cond delay="0"/>
                                          </p:stCondLst>
                                        </p:cTn>
                                        <p:tgtEl>
                                          <p:spTgt spid="13"/>
                                        </p:tgtEl>
                                        <p:attrNameLst>
                                          <p:attrName>style.visibility</p:attrName>
                                        </p:attrNameLst>
                                      </p:cBhvr>
                                      <p:to>
                                        <p:strVal val="visible"/>
                                      </p:to>
                                    </p:set>
                                    <p:animEffect transition="in" filter="wipe(up)">
                                      <p:cBhvr>
                                        <p:cTn id="91" dur="250"/>
                                        <p:tgtEl>
                                          <p:spTgt spid="13"/>
                                        </p:tgtEl>
                                      </p:cBhvr>
                                    </p:animEffect>
                                  </p:childTnLst>
                                </p:cTn>
                              </p:par>
                              <p:par>
                                <p:cTn id="92" presetID="21" presetClass="entr" presetSubtype="1" fill="hold" grpId="0" nodeType="withEffect">
                                  <p:stCondLst>
                                    <p:cond delay="0"/>
                                  </p:stCondLst>
                                  <p:childTnLst>
                                    <p:set>
                                      <p:cBhvr>
                                        <p:cTn id="93" dur="1" fill="hold">
                                          <p:stCondLst>
                                            <p:cond delay="0"/>
                                          </p:stCondLst>
                                        </p:cTn>
                                        <p:tgtEl>
                                          <p:spTgt spid="59"/>
                                        </p:tgtEl>
                                        <p:attrNameLst>
                                          <p:attrName>style.visibility</p:attrName>
                                        </p:attrNameLst>
                                      </p:cBhvr>
                                      <p:to>
                                        <p:strVal val="visible"/>
                                      </p:to>
                                    </p:set>
                                    <p:animEffect transition="in" filter="wheel(1)">
                                      <p:cBhvr>
                                        <p:cTn id="94" dur="500"/>
                                        <p:tgtEl>
                                          <p:spTgt spid="59"/>
                                        </p:tgtEl>
                                      </p:cBhvr>
                                    </p:animEffect>
                                  </p:childTnLst>
                                </p:cTn>
                              </p:par>
                              <p:par>
                                <p:cTn id="95" presetID="10" presetClass="entr" presetSubtype="0" fill="hold" nodeType="withEffect">
                                  <p:stCondLst>
                                    <p:cond delay="250"/>
                                  </p:stCondLst>
                                  <p:childTnLst>
                                    <p:set>
                                      <p:cBhvr>
                                        <p:cTn id="96" dur="1" fill="hold">
                                          <p:stCondLst>
                                            <p:cond delay="0"/>
                                          </p:stCondLst>
                                        </p:cTn>
                                        <p:tgtEl>
                                          <p:spTgt spid="108"/>
                                        </p:tgtEl>
                                        <p:attrNameLst>
                                          <p:attrName>style.visibility</p:attrName>
                                        </p:attrNameLst>
                                      </p:cBhvr>
                                      <p:to>
                                        <p:strVal val="visible"/>
                                      </p:to>
                                    </p:set>
                                    <p:animEffect transition="in" filter="fade">
                                      <p:cBhvr>
                                        <p:cTn id="97" dur="250"/>
                                        <p:tgtEl>
                                          <p:spTgt spid="108"/>
                                        </p:tgtEl>
                                      </p:cBhvr>
                                    </p:animEffect>
                                  </p:childTnLst>
                                </p:cTn>
                              </p:par>
                              <p:par>
                                <p:cTn id="98" presetID="10" presetClass="entr" presetSubtype="0" fill="hold" grpId="0" nodeType="withEffect">
                                  <p:stCondLst>
                                    <p:cond delay="250"/>
                                  </p:stCondLst>
                                  <p:childTnLst>
                                    <p:set>
                                      <p:cBhvr>
                                        <p:cTn id="99" dur="1" fill="hold">
                                          <p:stCondLst>
                                            <p:cond delay="0"/>
                                          </p:stCondLst>
                                        </p:cTn>
                                        <p:tgtEl>
                                          <p:spTgt spid="61"/>
                                        </p:tgtEl>
                                        <p:attrNameLst>
                                          <p:attrName>style.visibility</p:attrName>
                                        </p:attrNameLst>
                                      </p:cBhvr>
                                      <p:to>
                                        <p:strVal val="visible"/>
                                      </p:to>
                                    </p:set>
                                    <p:animEffect transition="in" filter="fade">
                                      <p:cBhvr>
                                        <p:cTn id="100" dur="250"/>
                                        <p:tgtEl>
                                          <p:spTgt spid="61"/>
                                        </p:tgtEl>
                                      </p:cBhvr>
                                    </p:animEffect>
                                  </p:childTnLst>
                                </p:cTn>
                              </p:par>
                            </p:childTnLst>
                          </p:cTn>
                        </p:par>
                        <p:par>
                          <p:cTn id="101" fill="hold">
                            <p:stCondLst>
                              <p:cond delay="2750"/>
                            </p:stCondLst>
                            <p:childTnLst>
                              <p:par>
                                <p:cTn id="102" presetID="22" presetClass="entr" presetSubtype="8" fill="hold" nodeType="afterEffect">
                                  <p:stCondLst>
                                    <p:cond delay="0"/>
                                  </p:stCondLst>
                                  <p:childTnLst>
                                    <p:set>
                                      <p:cBhvr>
                                        <p:cTn id="103" dur="1" fill="hold">
                                          <p:stCondLst>
                                            <p:cond delay="0"/>
                                          </p:stCondLst>
                                        </p:cTn>
                                        <p:tgtEl>
                                          <p:spTgt spid="24"/>
                                        </p:tgtEl>
                                        <p:attrNameLst>
                                          <p:attrName>style.visibility</p:attrName>
                                        </p:attrNameLst>
                                      </p:cBhvr>
                                      <p:to>
                                        <p:strVal val="visible"/>
                                      </p:to>
                                    </p:set>
                                    <p:animEffect transition="in" filter="wipe(left)">
                                      <p:cBhvr>
                                        <p:cTn id="104" dur="250"/>
                                        <p:tgtEl>
                                          <p:spTgt spid="24"/>
                                        </p:tgtEl>
                                      </p:cBhvr>
                                    </p:animEffect>
                                  </p:childTnLst>
                                </p:cTn>
                              </p:par>
                              <p:par>
                                <p:cTn id="105" presetID="10" presetClass="entr" presetSubtype="0" fill="hold" nodeType="with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250"/>
                                        <p:tgtEl>
                                          <p:spTgt spid="80"/>
                                        </p:tgtEl>
                                      </p:cBhvr>
                                    </p:animEffect>
                                  </p:childTnLst>
                                </p:cTn>
                              </p:par>
                            </p:childTnLst>
                          </p:cTn>
                        </p:par>
                        <p:par>
                          <p:cTn id="108" fill="hold">
                            <p:stCondLst>
                              <p:cond delay="3000"/>
                            </p:stCondLst>
                            <p:childTnLst>
                              <p:par>
                                <p:cTn id="109" presetID="10" presetClass="entr" presetSubtype="0" fill="hold" grpId="0" nodeType="afterEffect">
                                  <p:stCondLst>
                                    <p:cond delay="0"/>
                                  </p:stCondLst>
                                  <p:childTnLst>
                                    <p:set>
                                      <p:cBhvr>
                                        <p:cTn id="110" dur="1" fill="hold">
                                          <p:stCondLst>
                                            <p:cond delay="0"/>
                                          </p:stCondLst>
                                        </p:cTn>
                                        <p:tgtEl>
                                          <p:spTgt spid="64"/>
                                        </p:tgtEl>
                                        <p:attrNameLst>
                                          <p:attrName>style.visibility</p:attrName>
                                        </p:attrNameLst>
                                      </p:cBhvr>
                                      <p:to>
                                        <p:strVal val="visible"/>
                                      </p:to>
                                    </p:set>
                                    <p:animEffect transition="in" filter="fade">
                                      <p:cBhvr>
                                        <p:cTn id="111" dur="250"/>
                                        <p:tgtEl>
                                          <p:spTgt spid="64"/>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62"/>
                                        </p:tgtEl>
                                        <p:attrNameLst>
                                          <p:attrName>style.visibility</p:attrName>
                                        </p:attrNameLst>
                                      </p:cBhvr>
                                      <p:to>
                                        <p:strVal val="visible"/>
                                      </p:to>
                                    </p:set>
                                    <p:animEffect transition="in" filter="fade">
                                      <p:cBhvr>
                                        <p:cTn id="114" dur="250"/>
                                        <p:tgtEl>
                                          <p:spTgt spid="62"/>
                                        </p:tgtEl>
                                      </p:cBhvr>
                                    </p:animEffect>
                                  </p:childTnLst>
                                </p:cTn>
                              </p:par>
                              <p:par>
                                <p:cTn id="115" presetID="22" presetClass="entr" presetSubtype="1" fill="hold" nodeType="withEffect">
                                  <p:stCondLst>
                                    <p:cond delay="0"/>
                                  </p:stCondLst>
                                  <p:childTnLst>
                                    <p:set>
                                      <p:cBhvr>
                                        <p:cTn id="116" dur="1" fill="hold">
                                          <p:stCondLst>
                                            <p:cond delay="0"/>
                                          </p:stCondLst>
                                        </p:cTn>
                                        <p:tgtEl>
                                          <p:spTgt spid="14"/>
                                        </p:tgtEl>
                                        <p:attrNameLst>
                                          <p:attrName>style.visibility</p:attrName>
                                        </p:attrNameLst>
                                      </p:cBhvr>
                                      <p:to>
                                        <p:strVal val="visible"/>
                                      </p:to>
                                    </p:set>
                                    <p:animEffect transition="in" filter="wipe(up)">
                                      <p:cBhvr>
                                        <p:cTn id="117" dur="250"/>
                                        <p:tgtEl>
                                          <p:spTgt spid="14"/>
                                        </p:tgtEl>
                                      </p:cBhvr>
                                    </p:animEffect>
                                  </p:childTnLst>
                                </p:cTn>
                              </p:par>
                              <p:par>
                                <p:cTn id="118" presetID="21" presetClass="entr" presetSubtype="1" fill="hold" grpId="0" nodeType="withEffect">
                                  <p:stCondLst>
                                    <p:cond delay="0"/>
                                  </p:stCondLst>
                                  <p:childTnLst>
                                    <p:set>
                                      <p:cBhvr>
                                        <p:cTn id="119" dur="1" fill="hold">
                                          <p:stCondLst>
                                            <p:cond delay="0"/>
                                          </p:stCondLst>
                                        </p:cTn>
                                        <p:tgtEl>
                                          <p:spTgt spid="63"/>
                                        </p:tgtEl>
                                        <p:attrNameLst>
                                          <p:attrName>style.visibility</p:attrName>
                                        </p:attrNameLst>
                                      </p:cBhvr>
                                      <p:to>
                                        <p:strVal val="visible"/>
                                      </p:to>
                                    </p:set>
                                    <p:animEffect transition="in" filter="wheel(1)">
                                      <p:cBhvr>
                                        <p:cTn id="120" dur="500"/>
                                        <p:tgtEl>
                                          <p:spTgt spid="63"/>
                                        </p:tgtEl>
                                      </p:cBhvr>
                                    </p:animEffect>
                                  </p:childTnLst>
                                </p:cTn>
                              </p:par>
                            </p:childTnLst>
                          </p:cTn>
                        </p:par>
                        <p:par>
                          <p:cTn id="121" fill="hold">
                            <p:stCondLst>
                              <p:cond delay="3500"/>
                            </p:stCondLst>
                            <p:childTnLst>
                              <p:par>
                                <p:cTn id="122" presetID="10" presetClass="entr" presetSubtype="0" fill="hold" nodeType="afterEffect">
                                  <p:stCondLst>
                                    <p:cond delay="0"/>
                                  </p:stCondLst>
                                  <p:childTnLst>
                                    <p:set>
                                      <p:cBhvr>
                                        <p:cTn id="123" dur="1" fill="hold">
                                          <p:stCondLst>
                                            <p:cond delay="0"/>
                                          </p:stCondLst>
                                        </p:cTn>
                                        <p:tgtEl>
                                          <p:spTgt spid="134"/>
                                        </p:tgtEl>
                                        <p:attrNameLst>
                                          <p:attrName>style.visibility</p:attrName>
                                        </p:attrNameLst>
                                      </p:cBhvr>
                                      <p:to>
                                        <p:strVal val="visible"/>
                                      </p:to>
                                    </p:set>
                                    <p:animEffect transition="in" filter="fade">
                                      <p:cBhvr>
                                        <p:cTn id="124" dur="250"/>
                                        <p:tgtEl>
                                          <p:spTgt spid="134"/>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65"/>
                                        </p:tgtEl>
                                        <p:attrNameLst>
                                          <p:attrName>style.visibility</p:attrName>
                                        </p:attrNameLst>
                                      </p:cBhvr>
                                      <p:to>
                                        <p:strVal val="visible"/>
                                      </p:to>
                                    </p:set>
                                    <p:animEffect transition="in" filter="fade">
                                      <p:cBhvr>
                                        <p:cTn id="127" dur="25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p:bldP spid="49" grpId="0"/>
      <p:bldP spid="50" grpId="0" animBg="1"/>
      <p:bldP spid="51" grpId="0" animBg="1"/>
      <p:bldP spid="52" grpId="0"/>
      <p:bldP spid="53" grpId="0"/>
      <p:bldP spid="54" grpId="0" animBg="1"/>
      <p:bldP spid="55" grpId="0" animBg="1"/>
      <p:bldP spid="56" grpId="0"/>
      <p:bldP spid="57" grpId="0"/>
      <p:bldP spid="58" grpId="0" animBg="1"/>
      <p:bldP spid="59" grpId="0" animBg="1"/>
      <p:bldP spid="60" grpId="0"/>
      <p:bldP spid="61" grpId="0"/>
      <p:bldP spid="62" grpId="0" animBg="1"/>
      <p:bldP spid="63" grpId="0" animBg="1"/>
      <p:bldP spid="64" grpId="0"/>
      <p:bldP spid="65" grpId="0"/>
      <p:bldP spid="155"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Inner statistical slide long title (white) v1">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57" name="Freeform 6">
            <a:extLst>
              <a:ext uri="{FF2B5EF4-FFF2-40B4-BE49-F238E27FC236}">
                <a16:creationId xmlns:a16="http://schemas.microsoft.com/office/drawing/2014/main" id="{F7FBFB2C-6DF4-4934-BE4C-FD781D77B0CD}"/>
              </a:ext>
            </a:extLst>
          </p:cNvPr>
          <p:cNvSpPr>
            <a:spLocks/>
          </p:cNvSpPr>
          <p:nvPr userDrawn="1"/>
        </p:nvSpPr>
        <p:spPr bwMode="auto">
          <a:xfrm>
            <a:off x="252000" y="1634397"/>
            <a:ext cx="2051661" cy="1028792"/>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58" name="Freeform 5">
            <a:extLst>
              <a:ext uri="{FF2B5EF4-FFF2-40B4-BE49-F238E27FC236}">
                <a16:creationId xmlns:a16="http://schemas.microsoft.com/office/drawing/2014/main" id="{037B852D-2C01-4A19-B57B-48F9D42D5F8D}"/>
              </a:ext>
            </a:extLst>
          </p:cNvPr>
          <p:cNvSpPr>
            <a:spLocks/>
          </p:cNvSpPr>
          <p:nvPr userDrawn="1"/>
        </p:nvSpPr>
        <p:spPr bwMode="auto">
          <a:xfrm>
            <a:off x="2963109" y="2208370"/>
            <a:ext cx="907850" cy="454819"/>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6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59" name="Freeform 5">
            <a:extLst>
              <a:ext uri="{FF2B5EF4-FFF2-40B4-BE49-F238E27FC236}">
                <a16:creationId xmlns:a16="http://schemas.microsoft.com/office/drawing/2014/main" id="{726C6B22-62D1-4803-A8F5-5D893E334CFE}"/>
              </a:ext>
            </a:extLst>
          </p:cNvPr>
          <p:cNvSpPr>
            <a:spLocks/>
          </p:cNvSpPr>
          <p:nvPr userDrawn="1"/>
        </p:nvSpPr>
        <p:spPr bwMode="auto">
          <a:xfrm>
            <a:off x="3751897" y="2286926"/>
            <a:ext cx="751047" cy="376263"/>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5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60" name="Freeform 5">
            <a:extLst>
              <a:ext uri="{FF2B5EF4-FFF2-40B4-BE49-F238E27FC236}">
                <a16:creationId xmlns:a16="http://schemas.microsoft.com/office/drawing/2014/main" id="{E3B9FAEC-34A6-4899-804C-44B8E1942D38}"/>
              </a:ext>
            </a:extLst>
          </p:cNvPr>
          <p:cNvSpPr>
            <a:spLocks/>
          </p:cNvSpPr>
          <p:nvPr userDrawn="1"/>
        </p:nvSpPr>
        <p:spPr bwMode="auto">
          <a:xfrm>
            <a:off x="4468402" y="2323782"/>
            <a:ext cx="677480" cy="339407"/>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5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61" name="Freeform 5">
            <a:extLst>
              <a:ext uri="{FF2B5EF4-FFF2-40B4-BE49-F238E27FC236}">
                <a16:creationId xmlns:a16="http://schemas.microsoft.com/office/drawing/2014/main" id="{6AF6A2EC-AF07-42E3-9DAC-A6FB369ED0A0}"/>
              </a:ext>
            </a:extLst>
          </p:cNvPr>
          <p:cNvSpPr>
            <a:spLocks/>
          </p:cNvSpPr>
          <p:nvPr userDrawn="1"/>
        </p:nvSpPr>
        <p:spPr bwMode="auto">
          <a:xfrm>
            <a:off x="5461511" y="2379916"/>
            <a:ext cx="565433" cy="283273"/>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4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62" name="Freeform 5">
            <a:extLst>
              <a:ext uri="{FF2B5EF4-FFF2-40B4-BE49-F238E27FC236}">
                <a16:creationId xmlns:a16="http://schemas.microsoft.com/office/drawing/2014/main" id="{E158F785-B1F5-4BC3-9B25-B10864604BFB}"/>
              </a:ext>
            </a:extLst>
          </p:cNvPr>
          <p:cNvSpPr>
            <a:spLocks/>
          </p:cNvSpPr>
          <p:nvPr userDrawn="1"/>
        </p:nvSpPr>
        <p:spPr bwMode="auto">
          <a:xfrm>
            <a:off x="6301084" y="2498884"/>
            <a:ext cx="327964" cy="164305"/>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3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63" name="Freeform 5">
            <a:extLst>
              <a:ext uri="{FF2B5EF4-FFF2-40B4-BE49-F238E27FC236}">
                <a16:creationId xmlns:a16="http://schemas.microsoft.com/office/drawing/2014/main" id="{7D90504F-FB72-45C1-802B-98A19151EAC9}"/>
              </a:ext>
            </a:extLst>
          </p:cNvPr>
          <p:cNvSpPr>
            <a:spLocks/>
          </p:cNvSpPr>
          <p:nvPr userDrawn="1"/>
        </p:nvSpPr>
        <p:spPr bwMode="auto">
          <a:xfrm>
            <a:off x="6965452"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2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64" name="Freeform 5">
            <a:extLst>
              <a:ext uri="{FF2B5EF4-FFF2-40B4-BE49-F238E27FC236}">
                <a16:creationId xmlns:a16="http://schemas.microsoft.com/office/drawing/2014/main" id="{A9767089-0AFA-4649-B377-DCEF1737A16C}"/>
              </a:ext>
            </a:extLst>
          </p:cNvPr>
          <p:cNvSpPr>
            <a:spLocks/>
          </p:cNvSpPr>
          <p:nvPr userDrawn="1"/>
        </p:nvSpPr>
        <p:spPr bwMode="auto">
          <a:xfrm>
            <a:off x="7542279"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2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65" name="Freeform 5">
            <a:extLst>
              <a:ext uri="{FF2B5EF4-FFF2-40B4-BE49-F238E27FC236}">
                <a16:creationId xmlns:a16="http://schemas.microsoft.com/office/drawing/2014/main" id="{EEB19556-AE42-495A-994B-C05E4A78F80A}"/>
              </a:ext>
            </a:extLst>
          </p:cNvPr>
          <p:cNvSpPr>
            <a:spLocks/>
          </p:cNvSpPr>
          <p:nvPr userDrawn="1"/>
        </p:nvSpPr>
        <p:spPr bwMode="auto">
          <a:xfrm>
            <a:off x="8180454"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2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66" name="Freeform 5">
            <a:extLst>
              <a:ext uri="{FF2B5EF4-FFF2-40B4-BE49-F238E27FC236}">
                <a16:creationId xmlns:a16="http://schemas.microsoft.com/office/drawing/2014/main" id="{2148454B-1A28-4A24-A9F9-B818039F877E}"/>
              </a:ext>
            </a:extLst>
          </p:cNvPr>
          <p:cNvSpPr>
            <a:spLocks/>
          </p:cNvSpPr>
          <p:nvPr userDrawn="1"/>
        </p:nvSpPr>
        <p:spPr bwMode="auto">
          <a:xfrm>
            <a:off x="1720814" y="1841772"/>
            <a:ext cx="1639605" cy="821418"/>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8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67" name="Freeform 5">
            <a:extLst>
              <a:ext uri="{FF2B5EF4-FFF2-40B4-BE49-F238E27FC236}">
                <a16:creationId xmlns:a16="http://schemas.microsoft.com/office/drawing/2014/main" id="{431249AA-2EFC-4CFA-8BB4-3C0D03FFC6FD}"/>
              </a:ext>
            </a:extLst>
          </p:cNvPr>
          <p:cNvSpPr>
            <a:spLocks/>
          </p:cNvSpPr>
          <p:nvPr userDrawn="1"/>
        </p:nvSpPr>
        <p:spPr bwMode="auto">
          <a:xfrm>
            <a:off x="1720814" y="1841772"/>
            <a:ext cx="1639605" cy="821418"/>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68" name="Freeform 6">
            <a:extLst>
              <a:ext uri="{FF2B5EF4-FFF2-40B4-BE49-F238E27FC236}">
                <a16:creationId xmlns:a16="http://schemas.microsoft.com/office/drawing/2014/main" id="{08561071-9A07-49AE-91DA-4C3C0D06BE7A}"/>
              </a:ext>
            </a:extLst>
          </p:cNvPr>
          <p:cNvSpPr>
            <a:spLocks/>
          </p:cNvSpPr>
          <p:nvPr userDrawn="1"/>
        </p:nvSpPr>
        <p:spPr bwMode="auto">
          <a:xfrm>
            <a:off x="252000" y="1634397"/>
            <a:ext cx="2051661" cy="1028792"/>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69" name="Freeform 5">
            <a:extLst>
              <a:ext uri="{FF2B5EF4-FFF2-40B4-BE49-F238E27FC236}">
                <a16:creationId xmlns:a16="http://schemas.microsoft.com/office/drawing/2014/main" id="{5B8EB880-44F5-4248-94DF-4B37E6CBD473}"/>
              </a:ext>
            </a:extLst>
          </p:cNvPr>
          <p:cNvSpPr>
            <a:spLocks/>
          </p:cNvSpPr>
          <p:nvPr userDrawn="1"/>
        </p:nvSpPr>
        <p:spPr bwMode="auto">
          <a:xfrm>
            <a:off x="2963109" y="2208370"/>
            <a:ext cx="907850" cy="454819"/>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70" name="Freeform 5">
            <a:extLst>
              <a:ext uri="{FF2B5EF4-FFF2-40B4-BE49-F238E27FC236}">
                <a16:creationId xmlns:a16="http://schemas.microsoft.com/office/drawing/2014/main" id="{2E004157-7B49-4D8A-8A22-FC648B9727C0}"/>
              </a:ext>
            </a:extLst>
          </p:cNvPr>
          <p:cNvSpPr>
            <a:spLocks/>
          </p:cNvSpPr>
          <p:nvPr userDrawn="1"/>
        </p:nvSpPr>
        <p:spPr bwMode="auto">
          <a:xfrm>
            <a:off x="3751897" y="2286926"/>
            <a:ext cx="751047" cy="376263"/>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71" name="Freeform 5">
            <a:extLst>
              <a:ext uri="{FF2B5EF4-FFF2-40B4-BE49-F238E27FC236}">
                <a16:creationId xmlns:a16="http://schemas.microsoft.com/office/drawing/2014/main" id="{380FF624-272B-4226-A910-AEDD36F8FC5B}"/>
              </a:ext>
            </a:extLst>
          </p:cNvPr>
          <p:cNvSpPr>
            <a:spLocks/>
          </p:cNvSpPr>
          <p:nvPr userDrawn="1"/>
        </p:nvSpPr>
        <p:spPr bwMode="auto">
          <a:xfrm>
            <a:off x="4468402" y="2323782"/>
            <a:ext cx="677480" cy="339407"/>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72" name="Freeform 5">
            <a:extLst>
              <a:ext uri="{FF2B5EF4-FFF2-40B4-BE49-F238E27FC236}">
                <a16:creationId xmlns:a16="http://schemas.microsoft.com/office/drawing/2014/main" id="{219644DD-58C1-42CA-9255-056649D17DDD}"/>
              </a:ext>
            </a:extLst>
          </p:cNvPr>
          <p:cNvSpPr>
            <a:spLocks/>
          </p:cNvSpPr>
          <p:nvPr userDrawn="1"/>
        </p:nvSpPr>
        <p:spPr bwMode="auto">
          <a:xfrm>
            <a:off x="5461511" y="2379916"/>
            <a:ext cx="565433" cy="283273"/>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73" name="Freeform 5">
            <a:extLst>
              <a:ext uri="{FF2B5EF4-FFF2-40B4-BE49-F238E27FC236}">
                <a16:creationId xmlns:a16="http://schemas.microsoft.com/office/drawing/2014/main" id="{82D4BA37-850A-4271-A67E-3DAF16028D91}"/>
              </a:ext>
            </a:extLst>
          </p:cNvPr>
          <p:cNvSpPr>
            <a:spLocks/>
          </p:cNvSpPr>
          <p:nvPr userDrawn="1"/>
        </p:nvSpPr>
        <p:spPr bwMode="auto">
          <a:xfrm>
            <a:off x="6301084" y="2498884"/>
            <a:ext cx="327964" cy="164305"/>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74" name="Freeform 5">
            <a:extLst>
              <a:ext uri="{FF2B5EF4-FFF2-40B4-BE49-F238E27FC236}">
                <a16:creationId xmlns:a16="http://schemas.microsoft.com/office/drawing/2014/main" id="{4DB7EC71-04D2-4E3E-AEC6-EFEEBA5C0DE2}"/>
              </a:ext>
            </a:extLst>
          </p:cNvPr>
          <p:cNvSpPr>
            <a:spLocks/>
          </p:cNvSpPr>
          <p:nvPr userDrawn="1"/>
        </p:nvSpPr>
        <p:spPr bwMode="auto">
          <a:xfrm>
            <a:off x="6965452"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75" name="Freeform 5">
            <a:extLst>
              <a:ext uri="{FF2B5EF4-FFF2-40B4-BE49-F238E27FC236}">
                <a16:creationId xmlns:a16="http://schemas.microsoft.com/office/drawing/2014/main" id="{051C94F5-E530-44E2-B417-41496F3CBF9E}"/>
              </a:ext>
            </a:extLst>
          </p:cNvPr>
          <p:cNvSpPr>
            <a:spLocks/>
          </p:cNvSpPr>
          <p:nvPr userDrawn="1"/>
        </p:nvSpPr>
        <p:spPr bwMode="auto">
          <a:xfrm>
            <a:off x="7542279"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76" name="Freeform 5">
            <a:extLst>
              <a:ext uri="{FF2B5EF4-FFF2-40B4-BE49-F238E27FC236}">
                <a16:creationId xmlns:a16="http://schemas.microsoft.com/office/drawing/2014/main" id="{2D61B765-3C2F-408B-8FF5-4A9B2B824547}"/>
              </a:ext>
            </a:extLst>
          </p:cNvPr>
          <p:cNvSpPr>
            <a:spLocks/>
          </p:cNvSpPr>
          <p:nvPr userDrawn="1"/>
        </p:nvSpPr>
        <p:spPr bwMode="auto">
          <a:xfrm>
            <a:off x="8180454"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cxnSp>
        <p:nvCxnSpPr>
          <p:cNvPr id="77" name="Straight Connector 76">
            <a:extLst>
              <a:ext uri="{FF2B5EF4-FFF2-40B4-BE49-F238E27FC236}">
                <a16:creationId xmlns:a16="http://schemas.microsoft.com/office/drawing/2014/main" id="{88127A4C-5823-4920-876E-F5CEDD06061C}"/>
              </a:ext>
            </a:extLst>
          </p:cNvPr>
          <p:cNvCxnSpPr>
            <a:cxnSpLocks/>
          </p:cNvCxnSpPr>
          <p:nvPr userDrawn="1"/>
        </p:nvCxnSpPr>
        <p:spPr>
          <a:xfrm>
            <a:off x="250825" y="2663189"/>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219BDA8-281E-4388-B170-74FA6D664F71}"/>
              </a:ext>
            </a:extLst>
          </p:cNvPr>
          <p:cNvCxnSpPr>
            <a:cxnSpLocks/>
          </p:cNvCxnSpPr>
          <p:nvPr userDrawn="1"/>
        </p:nvCxnSpPr>
        <p:spPr>
          <a:xfrm>
            <a:off x="1277830"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2220BB01-A1D9-4BB5-8A18-E1A6A220F4C5}"/>
              </a:ext>
            </a:extLst>
          </p:cNvPr>
          <p:cNvCxnSpPr>
            <a:cxnSpLocks/>
          </p:cNvCxnSpPr>
          <p:nvPr userDrawn="1"/>
        </p:nvCxnSpPr>
        <p:spPr>
          <a:xfrm>
            <a:off x="2540616"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CB5023F2-C69F-4570-AE82-17A5E7045BFC}"/>
              </a:ext>
            </a:extLst>
          </p:cNvPr>
          <p:cNvCxnSpPr>
            <a:cxnSpLocks/>
          </p:cNvCxnSpPr>
          <p:nvPr userDrawn="1"/>
        </p:nvCxnSpPr>
        <p:spPr>
          <a:xfrm>
            <a:off x="3417034"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789013D-9284-4B7C-8BA6-F7EB12471DF8}"/>
              </a:ext>
            </a:extLst>
          </p:cNvPr>
          <p:cNvCxnSpPr>
            <a:cxnSpLocks/>
          </p:cNvCxnSpPr>
          <p:nvPr userDrawn="1"/>
        </p:nvCxnSpPr>
        <p:spPr>
          <a:xfrm>
            <a:off x="4127420"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BC4A167-1992-49DA-B86B-3729A8A6C9A9}"/>
              </a:ext>
            </a:extLst>
          </p:cNvPr>
          <p:cNvCxnSpPr>
            <a:cxnSpLocks/>
          </p:cNvCxnSpPr>
          <p:nvPr userDrawn="1"/>
        </p:nvCxnSpPr>
        <p:spPr>
          <a:xfrm>
            <a:off x="4807142"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CA353D13-C5C6-4E48-BC11-0EA55FA98468}"/>
              </a:ext>
            </a:extLst>
          </p:cNvPr>
          <p:cNvCxnSpPr>
            <a:cxnSpLocks/>
          </p:cNvCxnSpPr>
          <p:nvPr userDrawn="1"/>
        </p:nvCxnSpPr>
        <p:spPr>
          <a:xfrm>
            <a:off x="5744227"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D176832-9168-4704-9417-74835A6FD18E}"/>
              </a:ext>
            </a:extLst>
          </p:cNvPr>
          <p:cNvCxnSpPr>
            <a:cxnSpLocks/>
          </p:cNvCxnSpPr>
          <p:nvPr userDrawn="1"/>
        </p:nvCxnSpPr>
        <p:spPr>
          <a:xfrm>
            <a:off x="6465066"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8D664DF3-3EF1-4999-8350-A37C2D16D3C4}"/>
              </a:ext>
            </a:extLst>
          </p:cNvPr>
          <p:cNvCxnSpPr>
            <a:cxnSpLocks/>
          </p:cNvCxnSpPr>
          <p:nvPr userDrawn="1"/>
        </p:nvCxnSpPr>
        <p:spPr>
          <a:xfrm>
            <a:off x="7081605"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43F13C8D-90CA-49D6-94FB-6F4E21C04EB0}"/>
              </a:ext>
            </a:extLst>
          </p:cNvPr>
          <p:cNvCxnSpPr>
            <a:cxnSpLocks/>
          </p:cNvCxnSpPr>
          <p:nvPr userDrawn="1"/>
        </p:nvCxnSpPr>
        <p:spPr>
          <a:xfrm>
            <a:off x="7660494"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043F72E8-720F-432F-A4F6-9FEEE7B0FB65}"/>
              </a:ext>
            </a:extLst>
          </p:cNvPr>
          <p:cNvCxnSpPr>
            <a:cxnSpLocks/>
          </p:cNvCxnSpPr>
          <p:nvPr userDrawn="1"/>
        </p:nvCxnSpPr>
        <p:spPr>
          <a:xfrm>
            <a:off x="8299658"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sp>
        <p:nvSpPr>
          <p:cNvPr id="88" name="Text Placeholder 57">
            <a:extLst>
              <a:ext uri="{FF2B5EF4-FFF2-40B4-BE49-F238E27FC236}">
                <a16:creationId xmlns:a16="http://schemas.microsoft.com/office/drawing/2014/main" id="{24111474-5C45-403A-91E4-32A3A303D62B}"/>
              </a:ext>
            </a:extLst>
          </p:cNvPr>
          <p:cNvSpPr>
            <a:spLocks noGrp="1"/>
          </p:cNvSpPr>
          <p:nvPr>
            <p:ph type="body" sz="quarter" idx="12" hasCustomPrompt="1"/>
          </p:nvPr>
        </p:nvSpPr>
        <p:spPr>
          <a:xfrm>
            <a:off x="1373203" y="3326430"/>
            <a:ext cx="1071917"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89" name="Text Placeholder 57">
            <a:extLst>
              <a:ext uri="{FF2B5EF4-FFF2-40B4-BE49-F238E27FC236}">
                <a16:creationId xmlns:a16="http://schemas.microsoft.com/office/drawing/2014/main" id="{4A051076-982E-40B4-8641-AC7333D790C5}"/>
              </a:ext>
            </a:extLst>
          </p:cNvPr>
          <p:cNvSpPr>
            <a:spLocks noGrp="1"/>
          </p:cNvSpPr>
          <p:nvPr>
            <p:ph type="body" sz="quarter" idx="13" hasCustomPrompt="1"/>
          </p:nvPr>
        </p:nvSpPr>
        <p:spPr>
          <a:xfrm>
            <a:off x="1373203" y="3632327"/>
            <a:ext cx="1071917"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90" name="Text Placeholder 57">
            <a:extLst>
              <a:ext uri="{FF2B5EF4-FFF2-40B4-BE49-F238E27FC236}">
                <a16:creationId xmlns:a16="http://schemas.microsoft.com/office/drawing/2014/main" id="{B0EA38BE-54D6-41F1-80FF-D31E8A26567D}"/>
              </a:ext>
            </a:extLst>
          </p:cNvPr>
          <p:cNvSpPr>
            <a:spLocks noGrp="1"/>
          </p:cNvSpPr>
          <p:nvPr>
            <p:ph type="body" sz="quarter" idx="14" hasCustomPrompt="1"/>
          </p:nvPr>
        </p:nvSpPr>
        <p:spPr>
          <a:xfrm>
            <a:off x="2640482" y="3326430"/>
            <a:ext cx="708066"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91" name="Text Placeholder 57">
            <a:extLst>
              <a:ext uri="{FF2B5EF4-FFF2-40B4-BE49-F238E27FC236}">
                <a16:creationId xmlns:a16="http://schemas.microsoft.com/office/drawing/2014/main" id="{CD211C3C-605A-4F4F-82DD-9F43C2672818}"/>
              </a:ext>
            </a:extLst>
          </p:cNvPr>
          <p:cNvSpPr>
            <a:spLocks noGrp="1"/>
          </p:cNvSpPr>
          <p:nvPr>
            <p:ph type="body" sz="quarter" idx="15" hasCustomPrompt="1"/>
          </p:nvPr>
        </p:nvSpPr>
        <p:spPr>
          <a:xfrm>
            <a:off x="2640482" y="3632327"/>
            <a:ext cx="708066"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92" name="Text Placeholder 57">
            <a:extLst>
              <a:ext uri="{FF2B5EF4-FFF2-40B4-BE49-F238E27FC236}">
                <a16:creationId xmlns:a16="http://schemas.microsoft.com/office/drawing/2014/main" id="{E1434038-2D8A-4A8E-93B3-B413A7D80A3D}"/>
              </a:ext>
            </a:extLst>
          </p:cNvPr>
          <p:cNvSpPr>
            <a:spLocks noGrp="1"/>
          </p:cNvSpPr>
          <p:nvPr>
            <p:ph type="body" sz="quarter" idx="16" hasCustomPrompt="1"/>
          </p:nvPr>
        </p:nvSpPr>
        <p:spPr>
          <a:xfrm>
            <a:off x="3512530" y="3326430"/>
            <a:ext cx="612998"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93" name="Text Placeholder 57">
            <a:extLst>
              <a:ext uri="{FF2B5EF4-FFF2-40B4-BE49-F238E27FC236}">
                <a16:creationId xmlns:a16="http://schemas.microsoft.com/office/drawing/2014/main" id="{16CB5C49-6B8C-4FD3-8642-DFCA4C13A7CA}"/>
              </a:ext>
            </a:extLst>
          </p:cNvPr>
          <p:cNvSpPr>
            <a:spLocks noGrp="1"/>
          </p:cNvSpPr>
          <p:nvPr>
            <p:ph type="body" sz="quarter" idx="17" hasCustomPrompt="1"/>
          </p:nvPr>
        </p:nvSpPr>
        <p:spPr>
          <a:xfrm>
            <a:off x="3512530" y="3632327"/>
            <a:ext cx="612998"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94" name="Text Placeholder 57">
            <a:extLst>
              <a:ext uri="{FF2B5EF4-FFF2-40B4-BE49-F238E27FC236}">
                <a16:creationId xmlns:a16="http://schemas.microsoft.com/office/drawing/2014/main" id="{3B70D67F-9A39-46FC-9A62-71BBF5139E04}"/>
              </a:ext>
            </a:extLst>
          </p:cNvPr>
          <p:cNvSpPr>
            <a:spLocks noGrp="1"/>
          </p:cNvSpPr>
          <p:nvPr>
            <p:ph type="body" sz="quarter" idx="18" hasCustomPrompt="1"/>
          </p:nvPr>
        </p:nvSpPr>
        <p:spPr>
          <a:xfrm>
            <a:off x="4228987" y="3326430"/>
            <a:ext cx="513078"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95" name="Text Placeholder 57">
            <a:extLst>
              <a:ext uri="{FF2B5EF4-FFF2-40B4-BE49-F238E27FC236}">
                <a16:creationId xmlns:a16="http://schemas.microsoft.com/office/drawing/2014/main" id="{7AA0EC3D-E5EC-4BBC-9473-189633CCFA4F}"/>
              </a:ext>
            </a:extLst>
          </p:cNvPr>
          <p:cNvSpPr>
            <a:spLocks noGrp="1"/>
          </p:cNvSpPr>
          <p:nvPr>
            <p:ph type="body" sz="quarter" idx="19" hasCustomPrompt="1"/>
          </p:nvPr>
        </p:nvSpPr>
        <p:spPr>
          <a:xfrm>
            <a:off x="4228987" y="3632327"/>
            <a:ext cx="513078"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96" name="Text Placeholder 57">
            <a:extLst>
              <a:ext uri="{FF2B5EF4-FFF2-40B4-BE49-F238E27FC236}">
                <a16:creationId xmlns:a16="http://schemas.microsoft.com/office/drawing/2014/main" id="{8D2CED86-C37D-4343-A1E2-A0A8FFA558B7}"/>
              </a:ext>
            </a:extLst>
          </p:cNvPr>
          <p:cNvSpPr>
            <a:spLocks noGrp="1"/>
          </p:cNvSpPr>
          <p:nvPr>
            <p:ph type="body" sz="quarter" idx="20" hasCustomPrompt="1"/>
          </p:nvPr>
        </p:nvSpPr>
        <p:spPr>
          <a:xfrm>
            <a:off x="4898293" y="3326430"/>
            <a:ext cx="77800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97" name="Text Placeholder 57">
            <a:extLst>
              <a:ext uri="{FF2B5EF4-FFF2-40B4-BE49-F238E27FC236}">
                <a16:creationId xmlns:a16="http://schemas.microsoft.com/office/drawing/2014/main" id="{686D5E9F-B23B-41AD-8929-61F040045183}"/>
              </a:ext>
            </a:extLst>
          </p:cNvPr>
          <p:cNvSpPr>
            <a:spLocks noGrp="1"/>
          </p:cNvSpPr>
          <p:nvPr>
            <p:ph type="body" sz="quarter" idx="21" hasCustomPrompt="1"/>
          </p:nvPr>
        </p:nvSpPr>
        <p:spPr>
          <a:xfrm>
            <a:off x="4898293" y="3632327"/>
            <a:ext cx="77800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98" name="Text Placeholder 57">
            <a:extLst>
              <a:ext uri="{FF2B5EF4-FFF2-40B4-BE49-F238E27FC236}">
                <a16:creationId xmlns:a16="http://schemas.microsoft.com/office/drawing/2014/main" id="{5CC68FB6-59C7-4BAA-9E0C-EDBB041345F0}"/>
              </a:ext>
            </a:extLst>
          </p:cNvPr>
          <p:cNvSpPr>
            <a:spLocks noGrp="1"/>
          </p:cNvSpPr>
          <p:nvPr>
            <p:ph type="body" sz="quarter" idx="22" hasCustomPrompt="1"/>
          </p:nvPr>
        </p:nvSpPr>
        <p:spPr>
          <a:xfrm>
            <a:off x="5841837" y="3326430"/>
            <a:ext cx="555298"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99" name="Text Placeholder 57">
            <a:extLst>
              <a:ext uri="{FF2B5EF4-FFF2-40B4-BE49-F238E27FC236}">
                <a16:creationId xmlns:a16="http://schemas.microsoft.com/office/drawing/2014/main" id="{FE6CE3E6-8BE7-4874-A2D0-4E8F28F5D599}"/>
              </a:ext>
            </a:extLst>
          </p:cNvPr>
          <p:cNvSpPr>
            <a:spLocks noGrp="1"/>
          </p:cNvSpPr>
          <p:nvPr>
            <p:ph type="body" sz="quarter" idx="23" hasCustomPrompt="1"/>
          </p:nvPr>
        </p:nvSpPr>
        <p:spPr>
          <a:xfrm>
            <a:off x="5841837" y="3632327"/>
            <a:ext cx="555298"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00" name="Text Placeholder 57">
            <a:extLst>
              <a:ext uri="{FF2B5EF4-FFF2-40B4-BE49-F238E27FC236}">
                <a16:creationId xmlns:a16="http://schemas.microsoft.com/office/drawing/2014/main" id="{CD83BF2C-C015-4178-8B51-895A7CC262CF}"/>
              </a:ext>
            </a:extLst>
          </p:cNvPr>
          <p:cNvSpPr>
            <a:spLocks noGrp="1"/>
          </p:cNvSpPr>
          <p:nvPr>
            <p:ph type="body" sz="quarter" idx="24" hasCustomPrompt="1"/>
          </p:nvPr>
        </p:nvSpPr>
        <p:spPr>
          <a:xfrm>
            <a:off x="6564881" y="3326430"/>
            <a:ext cx="44475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01" name="Text Placeholder 57">
            <a:extLst>
              <a:ext uri="{FF2B5EF4-FFF2-40B4-BE49-F238E27FC236}">
                <a16:creationId xmlns:a16="http://schemas.microsoft.com/office/drawing/2014/main" id="{50F3FF49-62C1-40D3-89EF-6A205CA5739E}"/>
              </a:ext>
            </a:extLst>
          </p:cNvPr>
          <p:cNvSpPr>
            <a:spLocks noGrp="1"/>
          </p:cNvSpPr>
          <p:nvPr>
            <p:ph type="body" sz="quarter" idx="25" hasCustomPrompt="1"/>
          </p:nvPr>
        </p:nvSpPr>
        <p:spPr>
          <a:xfrm>
            <a:off x="6564881" y="3632327"/>
            <a:ext cx="418470"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02" name="Text Placeholder 57">
            <a:extLst>
              <a:ext uri="{FF2B5EF4-FFF2-40B4-BE49-F238E27FC236}">
                <a16:creationId xmlns:a16="http://schemas.microsoft.com/office/drawing/2014/main" id="{1F477622-156A-40BF-8319-572AE8763429}"/>
              </a:ext>
            </a:extLst>
          </p:cNvPr>
          <p:cNvSpPr>
            <a:spLocks noGrp="1"/>
          </p:cNvSpPr>
          <p:nvPr>
            <p:ph type="body" sz="quarter" idx="26" hasCustomPrompt="1"/>
          </p:nvPr>
        </p:nvSpPr>
        <p:spPr>
          <a:xfrm>
            <a:off x="7185065" y="3326430"/>
            <a:ext cx="418470"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03" name="Text Placeholder 57">
            <a:extLst>
              <a:ext uri="{FF2B5EF4-FFF2-40B4-BE49-F238E27FC236}">
                <a16:creationId xmlns:a16="http://schemas.microsoft.com/office/drawing/2014/main" id="{AA141A5D-5D52-4278-9D02-BB3C47955A20}"/>
              </a:ext>
            </a:extLst>
          </p:cNvPr>
          <p:cNvSpPr>
            <a:spLocks noGrp="1"/>
          </p:cNvSpPr>
          <p:nvPr>
            <p:ph type="body" sz="quarter" idx="27" hasCustomPrompt="1"/>
          </p:nvPr>
        </p:nvSpPr>
        <p:spPr>
          <a:xfrm>
            <a:off x="7185065" y="3632327"/>
            <a:ext cx="418470"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04" name="Text Placeholder 57">
            <a:extLst>
              <a:ext uri="{FF2B5EF4-FFF2-40B4-BE49-F238E27FC236}">
                <a16:creationId xmlns:a16="http://schemas.microsoft.com/office/drawing/2014/main" id="{CE4C350C-AD1A-42A8-9782-68A529876CEA}"/>
              </a:ext>
            </a:extLst>
          </p:cNvPr>
          <p:cNvSpPr>
            <a:spLocks noGrp="1"/>
          </p:cNvSpPr>
          <p:nvPr>
            <p:ph type="body" sz="quarter" idx="28" hasCustomPrompt="1"/>
          </p:nvPr>
        </p:nvSpPr>
        <p:spPr>
          <a:xfrm>
            <a:off x="7755089" y="3326430"/>
            <a:ext cx="484291"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05" name="Text Placeholder 57">
            <a:extLst>
              <a:ext uri="{FF2B5EF4-FFF2-40B4-BE49-F238E27FC236}">
                <a16:creationId xmlns:a16="http://schemas.microsoft.com/office/drawing/2014/main" id="{26E009F1-270D-4021-BC74-1D3BC85E6015}"/>
              </a:ext>
            </a:extLst>
          </p:cNvPr>
          <p:cNvSpPr>
            <a:spLocks noGrp="1"/>
          </p:cNvSpPr>
          <p:nvPr>
            <p:ph type="body" sz="quarter" idx="29" hasCustomPrompt="1"/>
          </p:nvPr>
        </p:nvSpPr>
        <p:spPr>
          <a:xfrm>
            <a:off x="7755089" y="3632327"/>
            <a:ext cx="484291"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06" name="Text Placeholder 57">
            <a:extLst>
              <a:ext uri="{FF2B5EF4-FFF2-40B4-BE49-F238E27FC236}">
                <a16:creationId xmlns:a16="http://schemas.microsoft.com/office/drawing/2014/main" id="{185076D8-B153-44C3-94D6-B0A6C3DF5DA6}"/>
              </a:ext>
            </a:extLst>
          </p:cNvPr>
          <p:cNvSpPr>
            <a:spLocks noGrp="1"/>
          </p:cNvSpPr>
          <p:nvPr>
            <p:ph type="body" sz="quarter" idx="30" hasCustomPrompt="1"/>
          </p:nvPr>
        </p:nvSpPr>
        <p:spPr>
          <a:xfrm>
            <a:off x="8391078" y="3326430"/>
            <a:ext cx="484291"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07" name="Text Placeholder 57">
            <a:extLst>
              <a:ext uri="{FF2B5EF4-FFF2-40B4-BE49-F238E27FC236}">
                <a16:creationId xmlns:a16="http://schemas.microsoft.com/office/drawing/2014/main" id="{F86D2FA9-CDC8-41AC-A1E8-A2414CB91147}"/>
              </a:ext>
            </a:extLst>
          </p:cNvPr>
          <p:cNvSpPr>
            <a:spLocks noGrp="1"/>
          </p:cNvSpPr>
          <p:nvPr>
            <p:ph type="body" sz="quarter" idx="31" hasCustomPrompt="1"/>
          </p:nvPr>
        </p:nvSpPr>
        <p:spPr>
          <a:xfrm>
            <a:off x="8391078" y="3632327"/>
            <a:ext cx="484291"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Tree>
    <p:extLst>
      <p:ext uri="{BB962C8B-B14F-4D97-AF65-F5344CB8AC3E}">
        <p14:creationId xmlns:p14="http://schemas.microsoft.com/office/powerpoint/2010/main" val="3220623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wipe(left)">
                                      <p:cBhvr>
                                        <p:cTn id="7" dur="500"/>
                                        <p:tgtEl>
                                          <p:spTgt spid="7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7"/>
                                        </p:tgtEl>
                                        <p:attrNameLst>
                                          <p:attrName>style.visibility</p:attrName>
                                        </p:attrNameLst>
                                      </p:cBhvr>
                                      <p:to>
                                        <p:strVal val="visible"/>
                                      </p:to>
                                    </p:set>
                                    <p:animEffect transition="in" filter="fade">
                                      <p:cBhvr>
                                        <p:cTn id="11" dur="500"/>
                                        <p:tgtEl>
                                          <p:spTgt spid="5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68"/>
                                        </p:tgtEl>
                                        <p:attrNameLst>
                                          <p:attrName>style.visibility</p:attrName>
                                        </p:attrNameLst>
                                      </p:cBhvr>
                                      <p:to>
                                        <p:strVal val="visible"/>
                                      </p:to>
                                    </p:set>
                                    <p:animEffect transition="in" filter="fade">
                                      <p:cBhvr>
                                        <p:cTn id="14" dur="500"/>
                                        <p:tgtEl>
                                          <p:spTgt spid="68"/>
                                        </p:tgtEl>
                                      </p:cBhvr>
                                    </p:animEffect>
                                  </p:childTnLst>
                                </p:cTn>
                              </p:par>
                              <p:par>
                                <p:cTn id="15" presetID="22" presetClass="entr" presetSubtype="1" fill="hold" nodeType="withEffect">
                                  <p:stCondLst>
                                    <p:cond delay="250"/>
                                  </p:stCondLst>
                                  <p:childTnLst>
                                    <p:set>
                                      <p:cBhvr>
                                        <p:cTn id="16" dur="1" fill="hold">
                                          <p:stCondLst>
                                            <p:cond delay="0"/>
                                          </p:stCondLst>
                                        </p:cTn>
                                        <p:tgtEl>
                                          <p:spTgt spid="78"/>
                                        </p:tgtEl>
                                        <p:attrNameLst>
                                          <p:attrName>style.visibility</p:attrName>
                                        </p:attrNameLst>
                                      </p:cBhvr>
                                      <p:to>
                                        <p:strVal val="visible"/>
                                      </p:to>
                                    </p:set>
                                    <p:animEffect transition="in" filter="wipe(up)">
                                      <p:cBhvr>
                                        <p:cTn id="17" dur="250"/>
                                        <p:tgtEl>
                                          <p:spTgt spid="78"/>
                                        </p:tgtEl>
                                      </p:cBhvr>
                                    </p:animEffect>
                                  </p:childTnLst>
                                </p:cTn>
                              </p:par>
                              <p:par>
                                <p:cTn id="18" presetID="47" presetClass="entr" presetSubtype="0" fill="hold" grpId="0" nodeType="withEffect">
                                  <p:stCondLst>
                                    <p:cond delay="250"/>
                                  </p:stCondLst>
                                  <p:childTnLst>
                                    <p:set>
                                      <p:cBhvr>
                                        <p:cTn id="19" dur="1" fill="hold">
                                          <p:stCondLst>
                                            <p:cond delay="0"/>
                                          </p:stCondLst>
                                        </p:cTn>
                                        <p:tgtEl>
                                          <p:spTgt spid="89">
                                            <p:txEl>
                                              <p:pRg st="0" end="0"/>
                                            </p:txEl>
                                          </p:spTgt>
                                        </p:tgtEl>
                                        <p:attrNameLst>
                                          <p:attrName>style.visibility</p:attrName>
                                        </p:attrNameLst>
                                      </p:cBhvr>
                                      <p:to>
                                        <p:strVal val="visible"/>
                                      </p:to>
                                    </p:set>
                                    <p:animEffect transition="in" filter="fade">
                                      <p:cBhvr>
                                        <p:cTn id="20" dur="250"/>
                                        <p:tgtEl>
                                          <p:spTgt spid="89">
                                            <p:txEl>
                                              <p:pRg st="0" end="0"/>
                                            </p:txEl>
                                          </p:spTgt>
                                        </p:tgtEl>
                                      </p:cBhvr>
                                    </p:animEffect>
                                    <p:anim calcmode="lin" valueType="num">
                                      <p:cBhvr>
                                        <p:cTn id="21" dur="25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89">
                                            <p:txEl>
                                              <p:pRg st="0" end="0"/>
                                            </p:txEl>
                                          </p:spTgt>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250"/>
                                  </p:stCondLst>
                                  <p:childTnLst>
                                    <p:set>
                                      <p:cBhvr>
                                        <p:cTn id="24" dur="1" fill="hold">
                                          <p:stCondLst>
                                            <p:cond delay="0"/>
                                          </p:stCondLst>
                                        </p:cTn>
                                        <p:tgtEl>
                                          <p:spTgt spid="88">
                                            <p:txEl>
                                              <p:pRg st="0" end="0"/>
                                            </p:txEl>
                                          </p:spTgt>
                                        </p:tgtEl>
                                        <p:attrNameLst>
                                          <p:attrName>style.visibility</p:attrName>
                                        </p:attrNameLst>
                                      </p:cBhvr>
                                      <p:to>
                                        <p:strVal val="visible"/>
                                      </p:to>
                                    </p:set>
                                    <p:animEffect transition="in" filter="fade">
                                      <p:cBhvr>
                                        <p:cTn id="25" dur="250"/>
                                        <p:tgtEl>
                                          <p:spTgt spid="88">
                                            <p:txEl>
                                              <p:pRg st="0" end="0"/>
                                            </p:txEl>
                                          </p:spTgt>
                                        </p:tgtEl>
                                      </p:cBhvr>
                                    </p:animEffect>
                                    <p:anim calcmode="lin" valueType="num">
                                      <p:cBhvr>
                                        <p:cTn id="26" dur="2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7" dur="250" fill="hold"/>
                                        <p:tgtEl>
                                          <p:spTgt spid="88">
                                            <p:txEl>
                                              <p:pRg st="0" end="0"/>
                                            </p:txEl>
                                          </p:spTgt>
                                        </p:tgtEl>
                                        <p:attrNameLst>
                                          <p:attrName>ppt_y</p:attrName>
                                        </p:attrNameLst>
                                      </p:cBhvr>
                                      <p:tavLst>
                                        <p:tav tm="0">
                                          <p:val>
                                            <p:strVal val="#ppt_y-.1"/>
                                          </p:val>
                                        </p:tav>
                                        <p:tav tm="100000">
                                          <p:val>
                                            <p:strVal val="#ppt_y"/>
                                          </p:val>
                                        </p:tav>
                                      </p:tavLst>
                                    </p:anim>
                                  </p:childTnLst>
                                </p:cTn>
                              </p:par>
                              <p:par>
                                <p:cTn id="28" presetID="10" presetClass="entr" presetSubtype="0" fill="hold" grpId="0" nodeType="withEffect">
                                  <p:stCondLst>
                                    <p:cond delay="250"/>
                                  </p:stCondLst>
                                  <p:childTnLst>
                                    <p:set>
                                      <p:cBhvr>
                                        <p:cTn id="29" dur="1" fill="hold">
                                          <p:stCondLst>
                                            <p:cond delay="0"/>
                                          </p:stCondLst>
                                        </p:cTn>
                                        <p:tgtEl>
                                          <p:spTgt spid="67"/>
                                        </p:tgtEl>
                                        <p:attrNameLst>
                                          <p:attrName>style.visibility</p:attrName>
                                        </p:attrNameLst>
                                      </p:cBhvr>
                                      <p:to>
                                        <p:strVal val="visible"/>
                                      </p:to>
                                    </p:set>
                                    <p:animEffect transition="in" filter="fade">
                                      <p:cBhvr>
                                        <p:cTn id="30" dur="500"/>
                                        <p:tgtEl>
                                          <p:spTgt spid="67"/>
                                        </p:tgtEl>
                                      </p:cBhvr>
                                    </p:animEffect>
                                  </p:childTnLst>
                                </p:cTn>
                              </p:par>
                              <p:par>
                                <p:cTn id="31" presetID="10" presetClass="entr" presetSubtype="0" fill="hold" grpId="0" nodeType="withEffect">
                                  <p:stCondLst>
                                    <p:cond delay="25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22" presetClass="entr" presetSubtype="1" fill="hold" nodeType="withEffect">
                                  <p:stCondLst>
                                    <p:cond delay="500"/>
                                  </p:stCondLst>
                                  <p:childTnLst>
                                    <p:set>
                                      <p:cBhvr>
                                        <p:cTn id="35" dur="1" fill="hold">
                                          <p:stCondLst>
                                            <p:cond delay="0"/>
                                          </p:stCondLst>
                                        </p:cTn>
                                        <p:tgtEl>
                                          <p:spTgt spid="79"/>
                                        </p:tgtEl>
                                        <p:attrNameLst>
                                          <p:attrName>style.visibility</p:attrName>
                                        </p:attrNameLst>
                                      </p:cBhvr>
                                      <p:to>
                                        <p:strVal val="visible"/>
                                      </p:to>
                                    </p:set>
                                    <p:animEffect transition="in" filter="wipe(up)">
                                      <p:cBhvr>
                                        <p:cTn id="36" dur="250"/>
                                        <p:tgtEl>
                                          <p:spTgt spid="79"/>
                                        </p:tgtEl>
                                      </p:cBhvr>
                                    </p:animEffect>
                                  </p:childTnLst>
                                </p:cTn>
                              </p:par>
                              <p:par>
                                <p:cTn id="37" presetID="47" presetClass="entr" presetSubtype="0" fill="hold" grpId="0" nodeType="withEffect">
                                  <p:stCondLst>
                                    <p:cond delay="500"/>
                                  </p:stCondLst>
                                  <p:childTnLst>
                                    <p:set>
                                      <p:cBhvr>
                                        <p:cTn id="38" dur="1" fill="hold">
                                          <p:stCondLst>
                                            <p:cond delay="0"/>
                                          </p:stCondLst>
                                        </p:cTn>
                                        <p:tgtEl>
                                          <p:spTgt spid="91">
                                            <p:txEl>
                                              <p:pRg st="0" end="0"/>
                                            </p:txEl>
                                          </p:spTgt>
                                        </p:tgtEl>
                                        <p:attrNameLst>
                                          <p:attrName>style.visibility</p:attrName>
                                        </p:attrNameLst>
                                      </p:cBhvr>
                                      <p:to>
                                        <p:strVal val="visible"/>
                                      </p:to>
                                    </p:set>
                                    <p:animEffect transition="in" filter="fade">
                                      <p:cBhvr>
                                        <p:cTn id="39" dur="250"/>
                                        <p:tgtEl>
                                          <p:spTgt spid="91">
                                            <p:txEl>
                                              <p:pRg st="0" end="0"/>
                                            </p:txEl>
                                          </p:spTgt>
                                        </p:tgtEl>
                                      </p:cBhvr>
                                    </p:animEffect>
                                    <p:anim calcmode="lin" valueType="num">
                                      <p:cBhvr>
                                        <p:cTn id="40" dur="250" fill="hold"/>
                                        <p:tgtEl>
                                          <p:spTgt spid="91">
                                            <p:txEl>
                                              <p:pRg st="0" end="0"/>
                                            </p:txEl>
                                          </p:spTgt>
                                        </p:tgtEl>
                                        <p:attrNameLst>
                                          <p:attrName>ppt_x</p:attrName>
                                        </p:attrNameLst>
                                      </p:cBhvr>
                                      <p:tavLst>
                                        <p:tav tm="0">
                                          <p:val>
                                            <p:strVal val="#ppt_x"/>
                                          </p:val>
                                        </p:tav>
                                        <p:tav tm="100000">
                                          <p:val>
                                            <p:strVal val="#ppt_x"/>
                                          </p:val>
                                        </p:tav>
                                      </p:tavLst>
                                    </p:anim>
                                    <p:anim calcmode="lin" valueType="num">
                                      <p:cBhvr>
                                        <p:cTn id="41" dur="250" fill="hold"/>
                                        <p:tgtEl>
                                          <p:spTgt spid="91">
                                            <p:txEl>
                                              <p:pRg st="0" end="0"/>
                                            </p:txEl>
                                          </p:spTgt>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500"/>
                                  </p:stCondLst>
                                  <p:childTnLst>
                                    <p:set>
                                      <p:cBhvr>
                                        <p:cTn id="43" dur="1" fill="hold">
                                          <p:stCondLst>
                                            <p:cond delay="0"/>
                                          </p:stCondLst>
                                        </p:cTn>
                                        <p:tgtEl>
                                          <p:spTgt spid="90">
                                            <p:txEl>
                                              <p:pRg st="0" end="0"/>
                                            </p:txEl>
                                          </p:spTgt>
                                        </p:tgtEl>
                                        <p:attrNameLst>
                                          <p:attrName>style.visibility</p:attrName>
                                        </p:attrNameLst>
                                      </p:cBhvr>
                                      <p:to>
                                        <p:strVal val="visible"/>
                                      </p:to>
                                    </p:set>
                                    <p:animEffect transition="in" filter="fade">
                                      <p:cBhvr>
                                        <p:cTn id="44" dur="250"/>
                                        <p:tgtEl>
                                          <p:spTgt spid="90">
                                            <p:txEl>
                                              <p:pRg st="0" end="0"/>
                                            </p:txEl>
                                          </p:spTgt>
                                        </p:tgtEl>
                                      </p:cBhvr>
                                    </p:animEffect>
                                    <p:anim calcmode="lin" valueType="num">
                                      <p:cBhvr>
                                        <p:cTn id="45" dur="25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46" dur="250" fill="hold"/>
                                        <p:tgtEl>
                                          <p:spTgt spid="90">
                                            <p:txEl>
                                              <p:pRg st="0" end="0"/>
                                            </p:txEl>
                                          </p:spTgt>
                                        </p:tgtEl>
                                        <p:attrNameLst>
                                          <p:attrName>ppt_y</p:attrName>
                                        </p:attrNameLst>
                                      </p:cBhvr>
                                      <p:tavLst>
                                        <p:tav tm="0">
                                          <p:val>
                                            <p:strVal val="#ppt_y-.1"/>
                                          </p:val>
                                        </p:tav>
                                        <p:tav tm="100000">
                                          <p:val>
                                            <p:strVal val="#ppt_y"/>
                                          </p:val>
                                        </p:tav>
                                      </p:tavLst>
                                    </p:anim>
                                  </p:childTnLst>
                                </p:cTn>
                              </p:par>
                              <p:par>
                                <p:cTn id="47" presetID="10" presetClass="entr" presetSubtype="0" fill="hold" grpId="0" nodeType="withEffect">
                                  <p:stCondLst>
                                    <p:cond delay="500"/>
                                  </p:stCondLst>
                                  <p:childTnLst>
                                    <p:set>
                                      <p:cBhvr>
                                        <p:cTn id="48" dur="1" fill="hold">
                                          <p:stCondLst>
                                            <p:cond delay="0"/>
                                          </p:stCondLst>
                                        </p:cTn>
                                        <p:tgtEl>
                                          <p:spTgt spid="69"/>
                                        </p:tgtEl>
                                        <p:attrNameLst>
                                          <p:attrName>style.visibility</p:attrName>
                                        </p:attrNameLst>
                                      </p:cBhvr>
                                      <p:to>
                                        <p:strVal val="visible"/>
                                      </p:to>
                                    </p:set>
                                    <p:animEffect transition="in" filter="fade">
                                      <p:cBhvr>
                                        <p:cTn id="49" dur="500"/>
                                        <p:tgtEl>
                                          <p:spTgt spid="69"/>
                                        </p:tgtEl>
                                      </p:cBhvr>
                                    </p:animEffect>
                                  </p:childTnLst>
                                </p:cTn>
                              </p:par>
                              <p:par>
                                <p:cTn id="50" presetID="10" presetClass="entr" presetSubtype="0" fill="hold" grpId="0" nodeType="withEffect">
                                  <p:stCondLst>
                                    <p:cond delay="50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par>
                                <p:cTn id="53" presetID="22" presetClass="entr" presetSubtype="1" fill="hold" nodeType="withEffect">
                                  <p:stCondLst>
                                    <p:cond delay="750"/>
                                  </p:stCondLst>
                                  <p:childTnLst>
                                    <p:set>
                                      <p:cBhvr>
                                        <p:cTn id="54" dur="1" fill="hold">
                                          <p:stCondLst>
                                            <p:cond delay="0"/>
                                          </p:stCondLst>
                                        </p:cTn>
                                        <p:tgtEl>
                                          <p:spTgt spid="80"/>
                                        </p:tgtEl>
                                        <p:attrNameLst>
                                          <p:attrName>style.visibility</p:attrName>
                                        </p:attrNameLst>
                                      </p:cBhvr>
                                      <p:to>
                                        <p:strVal val="visible"/>
                                      </p:to>
                                    </p:set>
                                    <p:animEffect transition="in" filter="wipe(up)">
                                      <p:cBhvr>
                                        <p:cTn id="55" dur="250"/>
                                        <p:tgtEl>
                                          <p:spTgt spid="80"/>
                                        </p:tgtEl>
                                      </p:cBhvr>
                                    </p:animEffect>
                                  </p:childTnLst>
                                </p:cTn>
                              </p:par>
                              <p:par>
                                <p:cTn id="56" presetID="47" presetClass="entr" presetSubtype="0" fill="hold" grpId="0" nodeType="withEffect">
                                  <p:stCondLst>
                                    <p:cond delay="750"/>
                                  </p:stCondLst>
                                  <p:childTnLst>
                                    <p:set>
                                      <p:cBhvr>
                                        <p:cTn id="57" dur="1" fill="hold">
                                          <p:stCondLst>
                                            <p:cond delay="0"/>
                                          </p:stCondLst>
                                        </p:cTn>
                                        <p:tgtEl>
                                          <p:spTgt spid="93">
                                            <p:txEl>
                                              <p:pRg st="0" end="0"/>
                                            </p:txEl>
                                          </p:spTgt>
                                        </p:tgtEl>
                                        <p:attrNameLst>
                                          <p:attrName>style.visibility</p:attrName>
                                        </p:attrNameLst>
                                      </p:cBhvr>
                                      <p:to>
                                        <p:strVal val="visible"/>
                                      </p:to>
                                    </p:set>
                                    <p:animEffect transition="in" filter="fade">
                                      <p:cBhvr>
                                        <p:cTn id="58" dur="250"/>
                                        <p:tgtEl>
                                          <p:spTgt spid="93">
                                            <p:txEl>
                                              <p:pRg st="0" end="0"/>
                                            </p:txEl>
                                          </p:spTgt>
                                        </p:tgtEl>
                                      </p:cBhvr>
                                    </p:animEffect>
                                    <p:anim calcmode="lin" valueType="num">
                                      <p:cBhvr>
                                        <p:cTn id="59" dur="250" fill="hold"/>
                                        <p:tgtEl>
                                          <p:spTgt spid="93">
                                            <p:txEl>
                                              <p:pRg st="0" end="0"/>
                                            </p:txEl>
                                          </p:spTgt>
                                        </p:tgtEl>
                                        <p:attrNameLst>
                                          <p:attrName>ppt_x</p:attrName>
                                        </p:attrNameLst>
                                      </p:cBhvr>
                                      <p:tavLst>
                                        <p:tav tm="0">
                                          <p:val>
                                            <p:strVal val="#ppt_x"/>
                                          </p:val>
                                        </p:tav>
                                        <p:tav tm="100000">
                                          <p:val>
                                            <p:strVal val="#ppt_x"/>
                                          </p:val>
                                        </p:tav>
                                      </p:tavLst>
                                    </p:anim>
                                    <p:anim calcmode="lin" valueType="num">
                                      <p:cBhvr>
                                        <p:cTn id="60" dur="250" fill="hold"/>
                                        <p:tgtEl>
                                          <p:spTgt spid="93">
                                            <p:txEl>
                                              <p:pRg st="0" end="0"/>
                                            </p:txEl>
                                          </p:spTgt>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750"/>
                                  </p:stCondLst>
                                  <p:childTnLst>
                                    <p:set>
                                      <p:cBhvr>
                                        <p:cTn id="62" dur="1" fill="hold">
                                          <p:stCondLst>
                                            <p:cond delay="0"/>
                                          </p:stCondLst>
                                        </p:cTn>
                                        <p:tgtEl>
                                          <p:spTgt spid="92">
                                            <p:txEl>
                                              <p:pRg st="0" end="0"/>
                                            </p:txEl>
                                          </p:spTgt>
                                        </p:tgtEl>
                                        <p:attrNameLst>
                                          <p:attrName>style.visibility</p:attrName>
                                        </p:attrNameLst>
                                      </p:cBhvr>
                                      <p:to>
                                        <p:strVal val="visible"/>
                                      </p:to>
                                    </p:set>
                                    <p:animEffect transition="in" filter="fade">
                                      <p:cBhvr>
                                        <p:cTn id="63" dur="250"/>
                                        <p:tgtEl>
                                          <p:spTgt spid="92">
                                            <p:txEl>
                                              <p:pRg st="0" end="0"/>
                                            </p:txEl>
                                          </p:spTgt>
                                        </p:tgtEl>
                                      </p:cBhvr>
                                    </p:animEffect>
                                    <p:anim calcmode="lin" valueType="num">
                                      <p:cBhvr>
                                        <p:cTn id="64" dur="250" fill="hold"/>
                                        <p:tgtEl>
                                          <p:spTgt spid="92">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92">
                                            <p:txEl>
                                              <p:pRg st="0" end="0"/>
                                            </p:txEl>
                                          </p:spTgt>
                                        </p:tgtEl>
                                        <p:attrNameLst>
                                          <p:attrName>ppt_y</p:attrName>
                                        </p:attrNameLst>
                                      </p:cBhvr>
                                      <p:tavLst>
                                        <p:tav tm="0">
                                          <p:val>
                                            <p:strVal val="#ppt_y-.1"/>
                                          </p:val>
                                        </p:tav>
                                        <p:tav tm="100000">
                                          <p:val>
                                            <p:strVal val="#ppt_y"/>
                                          </p:val>
                                        </p:tav>
                                      </p:tavLst>
                                    </p:anim>
                                  </p:childTnLst>
                                </p:cTn>
                              </p:par>
                              <p:par>
                                <p:cTn id="66" presetID="10" presetClass="entr" presetSubtype="0" fill="hold" grpId="0" nodeType="withEffect">
                                  <p:stCondLst>
                                    <p:cond delay="750"/>
                                  </p:stCondLst>
                                  <p:childTnLst>
                                    <p:set>
                                      <p:cBhvr>
                                        <p:cTn id="67" dur="1" fill="hold">
                                          <p:stCondLst>
                                            <p:cond delay="0"/>
                                          </p:stCondLst>
                                        </p:cTn>
                                        <p:tgtEl>
                                          <p:spTgt spid="70"/>
                                        </p:tgtEl>
                                        <p:attrNameLst>
                                          <p:attrName>style.visibility</p:attrName>
                                        </p:attrNameLst>
                                      </p:cBhvr>
                                      <p:to>
                                        <p:strVal val="visible"/>
                                      </p:to>
                                    </p:set>
                                    <p:animEffect transition="in" filter="fade">
                                      <p:cBhvr>
                                        <p:cTn id="68" dur="500"/>
                                        <p:tgtEl>
                                          <p:spTgt spid="70"/>
                                        </p:tgtEl>
                                      </p:cBhvr>
                                    </p:animEffect>
                                  </p:childTnLst>
                                </p:cTn>
                              </p:par>
                              <p:par>
                                <p:cTn id="69" presetID="10" presetClass="entr" presetSubtype="0" fill="hold" grpId="0" nodeType="withEffect">
                                  <p:stCondLst>
                                    <p:cond delay="75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500"/>
                                        <p:tgtEl>
                                          <p:spTgt spid="59"/>
                                        </p:tgtEl>
                                      </p:cBhvr>
                                    </p:animEffect>
                                  </p:childTnLst>
                                </p:cTn>
                              </p:par>
                              <p:par>
                                <p:cTn id="72" presetID="22" presetClass="entr" presetSubtype="1" fill="hold" nodeType="withEffect">
                                  <p:stCondLst>
                                    <p:cond delay="1000"/>
                                  </p:stCondLst>
                                  <p:childTnLst>
                                    <p:set>
                                      <p:cBhvr>
                                        <p:cTn id="73" dur="1" fill="hold">
                                          <p:stCondLst>
                                            <p:cond delay="0"/>
                                          </p:stCondLst>
                                        </p:cTn>
                                        <p:tgtEl>
                                          <p:spTgt spid="81"/>
                                        </p:tgtEl>
                                        <p:attrNameLst>
                                          <p:attrName>style.visibility</p:attrName>
                                        </p:attrNameLst>
                                      </p:cBhvr>
                                      <p:to>
                                        <p:strVal val="visible"/>
                                      </p:to>
                                    </p:set>
                                    <p:animEffect transition="in" filter="wipe(up)">
                                      <p:cBhvr>
                                        <p:cTn id="74" dur="250"/>
                                        <p:tgtEl>
                                          <p:spTgt spid="81"/>
                                        </p:tgtEl>
                                      </p:cBhvr>
                                    </p:animEffect>
                                  </p:childTnLst>
                                </p:cTn>
                              </p:par>
                              <p:par>
                                <p:cTn id="75" presetID="47" presetClass="entr" presetSubtype="0" fill="hold" grpId="0" nodeType="withEffect">
                                  <p:stCondLst>
                                    <p:cond delay="1000"/>
                                  </p:stCondLst>
                                  <p:childTnLst>
                                    <p:set>
                                      <p:cBhvr>
                                        <p:cTn id="76" dur="1" fill="hold">
                                          <p:stCondLst>
                                            <p:cond delay="0"/>
                                          </p:stCondLst>
                                        </p:cTn>
                                        <p:tgtEl>
                                          <p:spTgt spid="95">
                                            <p:txEl>
                                              <p:pRg st="0" end="0"/>
                                            </p:txEl>
                                          </p:spTgt>
                                        </p:tgtEl>
                                        <p:attrNameLst>
                                          <p:attrName>style.visibility</p:attrName>
                                        </p:attrNameLst>
                                      </p:cBhvr>
                                      <p:to>
                                        <p:strVal val="visible"/>
                                      </p:to>
                                    </p:set>
                                    <p:animEffect transition="in" filter="fade">
                                      <p:cBhvr>
                                        <p:cTn id="77" dur="250"/>
                                        <p:tgtEl>
                                          <p:spTgt spid="95">
                                            <p:txEl>
                                              <p:pRg st="0" end="0"/>
                                            </p:txEl>
                                          </p:spTgt>
                                        </p:tgtEl>
                                      </p:cBhvr>
                                    </p:animEffect>
                                    <p:anim calcmode="lin" valueType="num">
                                      <p:cBhvr>
                                        <p:cTn id="78" dur="250" fill="hold"/>
                                        <p:tgtEl>
                                          <p:spTgt spid="95">
                                            <p:txEl>
                                              <p:pRg st="0" end="0"/>
                                            </p:txEl>
                                          </p:spTgt>
                                        </p:tgtEl>
                                        <p:attrNameLst>
                                          <p:attrName>ppt_x</p:attrName>
                                        </p:attrNameLst>
                                      </p:cBhvr>
                                      <p:tavLst>
                                        <p:tav tm="0">
                                          <p:val>
                                            <p:strVal val="#ppt_x"/>
                                          </p:val>
                                        </p:tav>
                                        <p:tav tm="100000">
                                          <p:val>
                                            <p:strVal val="#ppt_x"/>
                                          </p:val>
                                        </p:tav>
                                      </p:tavLst>
                                    </p:anim>
                                    <p:anim calcmode="lin" valueType="num">
                                      <p:cBhvr>
                                        <p:cTn id="79" dur="250" fill="hold"/>
                                        <p:tgtEl>
                                          <p:spTgt spid="95">
                                            <p:txEl>
                                              <p:pRg st="0" end="0"/>
                                            </p:txEl>
                                          </p:spTgt>
                                        </p:tgtEl>
                                        <p:attrNameLst>
                                          <p:attrName>ppt_y</p:attrName>
                                        </p:attrNameLst>
                                      </p:cBhvr>
                                      <p:tavLst>
                                        <p:tav tm="0">
                                          <p:val>
                                            <p:strVal val="#ppt_y-.1"/>
                                          </p:val>
                                        </p:tav>
                                        <p:tav tm="100000">
                                          <p:val>
                                            <p:strVal val="#ppt_y"/>
                                          </p:val>
                                        </p:tav>
                                      </p:tavLst>
                                    </p:anim>
                                  </p:childTnLst>
                                </p:cTn>
                              </p:par>
                              <p:par>
                                <p:cTn id="80" presetID="47" presetClass="entr" presetSubtype="0" fill="hold" grpId="0" nodeType="withEffect">
                                  <p:stCondLst>
                                    <p:cond delay="1000"/>
                                  </p:stCondLst>
                                  <p:childTnLst>
                                    <p:set>
                                      <p:cBhvr>
                                        <p:cTn id="81" dur="1" fill="hold">
                                          <p:stCondLst>
                                            <p:cond delay="0"/>
                                          </p:stCondLst>
                                        </p:cTn>
                                        <p:tgtEl>
                                          <p:spTgt spid="94">
                                            <p:txEl>
                                              <p:pRg st="0" end="0"/>
                                            </p:txEl>
                                          </p:spTgt>
                                        </p:tgtEl>
                                        <p:attrNameLst>
                                          <p:attrName>style.visibility</p:attrName>
                                        </p:attrNameLst>
                                      </p:cBhvr>
                                      <p:to>
                                        <p:strVal val="visible"/>
                                      </p:to>
                                    </p:set>
                                    <p:animEffect transition="in" filter="fade">
                                      <p:cBhvr>
                                        <p:cTn id="82" dur="250"/>
                                        <p:tgtEl>
                                          <p:spTgt spid="94">
                                            <p:txEl>
                                              <p:pRg st="0" end="0"/>
                                            </p:txEl>
                                          </p:spTgt>
                                        </p:tgtEl>
                                      </p:cBhvr>
                                    </p:animEffect>
                                    <p:anim calcmode="lin" valueType="num">
                                      <p:cBhvr>
                                        <p:cTn id="83" dur="25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84" dur="250" fill="hold"/>
                                        <p:tgtEl>
                                          <p:spTgt spid="94">
                                            <p:txEl>
                                              <p:pRg st="0" end="0"/>
                                            </p:txEl>
                                          </p:spTgt>
                                        </p:tgtEl>
                                        <p:attrNameLst>
                                          <p:attrName>ppt_y</p:attrName>
                                        </p:attrNameLst>
                                      </p:cBhvr>
                                      <p:tavLst>
                                        <p:tav tm="0">
                                          <p:val>
                                            <p:strVal val="#ppt_y-.1"/>
                                          </p:val>
                                        </p:tav>
                                        <p:tav tm="100000">
                                          <p:val>
                                            <p:strVal val="#ppt_y"/>
                                          </p:val>
                                        </p:tav>
                                      </p:tavLst>
                                    </p:anim>
                                  </p:childTnLst>
                                </p:cTn>
                              </p:par>
                              <p:par>
                                <p:cTn id="85" presetID="10" presetClass="entr" presetSubtype="0" fill="hold" grpId="0" nodeType="withEffect">
                                  <p:stCondLst>
                                    <p:cond delay="1000"/>
                                  </p:stCondLst>
                                  <p:childTnLst>
                                    <p:set>
                                      <p:cBhvr>
                                        <p:cTn id="86" dur="1" fill="hold">
                                          <p:stCondLst>
                                            <p:cond delay="0"/>
                                          </p:stCondLst>
                                        </p:cTn>
                                        <p:tgtEl>
                                          <p:spTgt spid="71"/>
                                        </p:tgtEl>
                                        <p:attrNameLst>
                                          <p:attrName>style.visibility</p:attrName>
                                        </p:attrNameLst>
                                      </p:cBhvr>
                                      <p:to>
                                        <p:strVal val="visible"/>
                                      </p:to>
                                    </p:set>
                                    <p:animEffect transition="in" filter="fade">
                                      <p:cBhvr>
                                        <p:cTn id="87" dur="500"/>
                                        <p:tgtEl>
                                          <p:spTgt spid="71"/>
                                        </p:tgtEl>
                                      </p:cBhvr>
                                    </p:animEffect>
                                  </p:childTnLst>
                                </p:cTn>
                              </p:par>
                              <p:par>
                                <p:cTn id="88" presetID="10" presetClass="entr" presetSubtype="0" fill="hold" grpId="0" nodeType="withEffect">
                                  <p:stCondLst>
                                    <p:cond delay="1000"/>
                                  </p:stCondLst>
                                  <p:childTnLst>
                                    <p:set>
                                      <p:cBhvr>
                                        <p:cTn id="89" dur="1" fill="hold">
                                          <p:stCondLst>
                                            <p:cond delay="0"/>
                                          </p:stCondLst>
                                        </p:cTn>
                                        <p:tgtEl>
                                          <p:spTgt spid="60"/>
                                        </p:tgtEl>
                                        <p:attrNameLst>
                                          <p:attrName>style.visibility</p:attrName>
                                        </p:attrNameLst>
                                      </p:cBhvr>
                                      <p:to>
                                        <p:strVal val="visible"/>
                                      </p:to>
                                    </p:set>
                                    <p:animEffect transition="in" filter="fade">
                                      <p:cBhvr>
                                        <p:cTn id="90" dur="500"/>
                                        <p:tgtEl>
                                          <p:spTgt spid="60"/>
                                        </p:tgtEl>
                                      </p:cBhvr>
                                    </p:animEffect>
                                  </p:childTnLst>
                                </p:cTn>
                              </p:par>
                              <p:par>
                                <p:cTn id="91" presetID="22" presetClass="entr" presetSubtype="1" fill="hold" nodeType="withEffect">
                                  <p:stCondLst>
                                    <p:cond delay="1250"/>
                                  </p:stCondLst>
                                  <p:childTnLst>
                                    <p:set>
                                      <p:cBhvr>
                                        <p:cTn id="92" dur="1" fill="hold">
                                          <p:stCondLst>
                                            <p:cond delay="0"/>
                                          </p:stCondLst>
                                        </p:cTn>
                                        <p:tgtEl>
                                          <p:spTgt spid="82"/>
                                        </p:tgtEl>
                                        <p:attrNameLst>
                                          <p:attrName>style.visibility</p:attrName>
                                        </p:attrNameLst>
                                      </p:cBhvr>
                                      <p:to>
                                        <p:strVal val="visible"/>
                                      </p:to>
                                    </p:set>
                                    <p:animEffect transition="in" filter="wipe(up)">
                                      <p:cBhvr>
                                        <p:cTn id="93" dur="250"/>
                                        <p:tgtEl>
                                          <p:spTgt spid="82"/>
                                        </p:tgtEl>
                                      </p:cBhvr>
                                    </p:animEffect>
                                  </p:childTnLst>
                                </p:cTn>
                              </p:par>
                              <p:par>
                                <p:cTn id="94" presetID="47" presetClass="entr" presetSubtype="0" fill="hold" grpId="0" nodeType="withEffect">
                                  <p:stCondLst>
                                    <p:cond delay="1250"/>
                                  </p:stCondLst>
                                  <p:childTnLst>
                                    <p:set>
                                      <p:cBhvr>
                                        <p:cTn id="95" dur="1" fill="hold">
                                          <p:stCondLst>
                                            <p:cond delay="0"/>
                                          </p:stCondLst>
                                        </p:cTn>
                                        <p:tgtEl>
                                          <p:spTgt spid="97">
                                            <p:txEl>
                                              <p:pRg st="0" end="0"/>
                                            </p:txEl>
                                          </p:spTgt>
                                        </p:tgtEl>
                                        <p:attrNameLst>
                                          <p:attrName>style.visibility</p:attrName>
                                        </p:attrNameLst>
                                      </p:cBhvr>
                                      <p:to>
                                        <p:strVal val="visible"/>
                                      </p:to>
                                    </p:set>
                                    <p:animEffect transition="in" filter="fade">
                                      <p:cBhvr>
                                        <p:cTn id="96" dur="250"/>
                                        <p:tgtEl>
                                          <p:spTgt spid="97">
                                            <p:txEl>
                                              <p:pRg st="0" end="0"/>
                                            </p:txEl>
                                          </p:spTgt>
                                        </p:tgtEl>
                                      </p:cBhvr>
                                    </p:animEffect>
                                    <p:anim calcmode="lin" valueType="num">
                                      <p:cBhvr>
                                        <p:cTn id="97" dur="250" fill="hold"/>
                                        <p:tgtEl>
                                          <p:spTgt spid="97">
                                            <p:txEl>
                                              <p:pRg st="0" end="0"/>
                                            </p:txEl>
                                          </p:spTgt>
                                        </p:tgtEl>
                                        <p:attrNameLst>
                                          <p:attrName>ppt_x</p:attrName>
                                        </p:attrNameLst>
                                      </p:cBhvr>
                                      <p:tavLst>
                                        <p:tav tm="0">
                                          <p:val>
                                            <p:strVal val="#ppt_x"/>
                                          </p:val>
                                        </p:tav>
                                        <p:tav tm="100000">
                                          <p:val>
                                            <p:strVal val="#ppt_x"/>
                                          </p:val>
                                        </p:tav>
                                      </p:tavLst>
                                    </p:anim>
                                    <p:anim calcmode="lin" valueType="num">
                                      <p:cBhvr>
                                        <p:cTn id="98" dur="250" fill="hold"/>
                                        <p:tgtEl>
                                          <p:spTgt spid="97">
                                            <p:txEl>
                                              <p:pRg st="0" end="0"/>
                                            </p:txEl>
                                          </p:spTgt>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1250"/>
                                  </p:stCondLst>
                                  <p:childTnLst>
                                    <p:set>
                                      <p:cBhvr>
                                        <p:cTn id="100" dur="1" fill="hold">
                                          <p:stCondLst>
                                            <p:cond delay="0"/>
                                          </p:stCondLst>
                                        </p:cTn>
                                        <p:tgtEl>
                                          <p:spTgt spid="96">
                                            <p:txEl>
                                              <p:pRg st="0" end="0"/>
                                            </p:txEl>
                                          </p:spTgt>
                                        </p:tgtEl>
                                        <p:attrNameLst>
                                          <p:attrName>style.visibility</p:attrName>
                                        </p:attrNameLst>
                                      </p:cBhvr>
                                      <p:to>
                                        <p:strVal val="visible"/>
                                      </p:to>
                                    </p:set>
                                    <p:animEffect transition="in" filter="fade">
                                      <p:cBhvr>
                                        <p:cTn id="101" dur="250"/>
                                        <p:tgtEl>
                                          <p:spTgt spid="96">
                                            <p:txEl>
                                              <p:pRg st="0" end="0"/>
                                            </p:txEl>
                                          </p:spTgt>
                                        </p:tgtEl>
                                      </p:cBhvr>
                                    </p:animEffect>
                                    <p:anim calcmode="lin" valueType="num">
                                      <p:cBhvr>
                                        <p:cTn id="102" dur="25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03" dur="250" fill="hold"/>
                                        <p:tgtEl>
                                          <p:spTgt spid="96">
                                            <p:txEl>
                                              <p:pRg st="0" end="0"/>
                                            </p:txEl>
                                          </p:spTgt>
                                        </p:tgtEl>
                                        <p:attrNameLst>
                                          <p:attrName>ppt_y</p:attrName>
                                        </p:attrNameLst>
                                      </p:cBhvr>
                                      <p:tavLst>
                                        <p:tav tm="0">
                                          <p:val>
                                            <p:strVal val="#ppt_y-.1"/>
                                          </p:val>
                                        </p:tav>
                                        <p:tav tm="100000">
                                          <p:val>
                                            <p:strVal val="#ppt_y"/>
                                          </p:val>
                                        </p:tav>
                                      </p:tavLst>
                                    </p:anim>
                                  </p:childTnLst>
                                </p:cTn>
                              </p:par>
                              <p:par>
                                <p:cTn id="104" presetID="10" presetClass="entr" presetSubtype="0" fill="hold" grpId="0" nodeType="withEffect">
                                  <p:stCondLst>
                                    <p:cond delay="1250"/>
                                  </p:stCondLst>
                                  <p:childTnLst>
                                    <p:set>
                                      <p:cBhvr>
                                        <p:cTn id="105" dur="1" fill="hold">
                                          <p:stCondLst>
                                            <p:cond delay="0"/>
                                          </p:stCondLst>
                                        </p:cTn>
                                        <p:tgtEl>
                                          <p:spTgt spid="72"/>
                                        </p:tgtEl>
                                        <p:attrNameLst>
                                          <p:attrName>style.visibility</p:attrName>
                                        </p:attrNameLst>
                                      </p:cBhvr>
                                      <p:to>
                                        <p:strVal val="visible"/>
                                      </p:to>
                                    </p:set>
                                    <p:animEffect transition="in" filter="fade">
                                      <p:cBhvr>
                                        <p:cTn id="106" dur="500"/>
                                        <p:tgtEl>
                                          <p:spTgt spid="72"/>
                                        </p:tgtEl>
                                      </p:cBhvr>
                                    </p:animEffect>
                                  </p:childTnLst>
                                </p:cTn>
                              </p:par>
                              <p:par>
                                <p:cTn id="107" presetID="10" presetClass="entr" presetSubtype="0" fill="hold" grpId="0" nodeType="withEffect">
                                  <p:stCondLst>
                                    <p:cond delay="125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22" presetClass="entr" presetSubtype="1" fill="hold" nodeType="withEffect">
                                  <p:stCondLst>
                                    <p:cond delay="1500"/>
                                  </p:stCondLst>
                                  <p:childTnLst>
                                    <p:set>
                                      <p:cBhvr>
                                        <p:cTn id="111" dur="1" fill="hold">
                                          <p:stCondLst>
                                            <p:cond delay="0"/>
                                          </p:stCondLst>
                                        </p:cTn>
                                        <p:tgtEl>
                                          <p:spTgt spid="83"/>
                                        </p:tgtEl>
                                        <p:attrNameLst>
                                          <p:attrName>style.visibility</p:attrName>
                                        </p:attrNameLst>
                                      </p:cBhvr>
                                      <p:to>
                                        <p:strVal val="visible"/>
                                      </p:to>
                                    </p:set>
                                    <p:animEffect transition="in" filter="wipe(up)">
                                      <p:cBhvr>
                                        <p:cTn id="112" dur="250"/>
                                        <p:tgtEl>
                                          <p:spTgt spid="83"/>
                                        </p:tgtEl>
                                      </p:cBhvr>
                                    </p:animEffect>
                                  </p:childTnLst>
                                </p:cTn>
                              </p:par>
                              <p:par>
                                <p:cTn id="113" presetID="47" presetClass="entr" presetSubtype="0" fill="hold" grpId="0" nodeType="withEffect">
                                  <p:stCondLst>
                                    <p:cond delay="1500"/>
                                  </p:stCondLst>
                                  <p:childTnLst>
                                    <p:set>
                                      <p:cBhvr>
                                        <p:cTn id="114" dur="1" fill="hold">
                                          <p:stCondLst>
                                            <p:cond delay="0"/>
                                          </p:stCondLst>
                                        </p:cTn>
                                        <p:tgtEl>
                                          <p:spTgt spid="99">
                                            <p:txEl>
                                              <p:pRg st="0" end="0"/>
                                            </p:txEl>
                                          </p:spTgt>
                                        </p:tgtEl>
                                        <p:attrNameLst>
                                          <p:attrName>style.visibility</p:attrName>
                                        </p:attrNameLst>
                                      </p:cBhvr>
                                      <p:to>
                                        <p:strVal val="visible"/>
                                      </p:to>
                                    </p:set>
                                    <p:animEffect transition="in" filter="fade">
                                      <p:cBhvr>
                                        <p:cTn id="115" dur="250"/>
                                        <p:tgtEl>
                                          <p:spTgt spid="99">
                                            <p:txEl>
                                              <p:pRg st="0" end="0"/>
                                            </p:txEl>
                                          </p:spTgt>
                                        </p:tgtEl>
                                      </p:cBhvr>
                                    </p:animEffect>
                                    <p:anim calcmode="lin" valueType="num">
                                      <p:cBhvr>
                                        <p:cTn id="116" dur="250" fill="hold"/>
                                        <p:tgtEl>
                                          <p:spTgt spid="99">
                                            <p:txEl>
                                              <p:pRg st="0" end="0"/>
                                            </p:txEl>
                                          </p:spTgt>
                                        </p:tgtEl>
                                        <p:attrNameLst>
                                          <p:attrName>ppt_x</p:attrName>
                                        </p:attrNameLst>
                                      </p:cBhvr>
                                      <p:tavLst>
                                        <p:tav tm="0">
                                          <p:val>
                                            <p:strVal val="#ppt_x"/>
                                          </p:val>
                                        </p:tav>
                                        <p:tav tm="100000">
                                          <p:val>
                                            <p:strVal val="#ppt_x"/>
                                          </p:val>
                                        </p:tav>
                                      </p:tavLst>
                                    </p:anim>
                                    <p:anim calcmode="lin" valueType="num">
                                      <p:cBhvr>
                                        <p:cTn id="117" dur="250" fill="hold"/>
                                        <p:tgtEl>
                                          <p:spTgt spid="99">
                                            <p:txEl>
                                              <p:pRg st="0" end="0"/>
                                            </p:txEl>
                                          </p:spTgt>
                                        </p:tgtEl>
                                        <p:attrNameLst>
                                          <p:attrName>ppt_y</p:attrName>
                                        </p:attrNameLst>
                                      </p:cBhvr>
                                      <p:tavLst>
                                        <p:tav tm="0">
                                          <p:val>
                                            <p:strVal val="#ppt_y-.1"/>
                                          </p:val>
                                        </p:tav>
                                        <p:tav tm="100000">
                                          <p:val>
                                            <p:strVal val="#ppt_y"/>
                                          </p:val>
                                        </p:tav>
                                      </p:tavLst>
                                    </p:anim>
                                  </p:childTnLst>
                                </p:cTn>
                              </p:par>
                              <p:par>
                                <p:cTn id="118" presetID="47" presetClass="entr" presetSubtype="0" fill="hold" grpId="0" nodeType="withEffect">
                                  <p:stCondLst>
                                    <p:cond delay="1500"/>
                                  </p:stCondLst>
                                  <p:childTnLst>
                                    <p:set>
                                      <p:cBhvr>
                                        <p:cTn id="119" dur="1" fill="hold">
                                          <p:stCondLst>
                                            <p:cond delay="0"/>
                                          </p:stCondLst>
                                        </p:cTn>
                                        <p:tgtEl>
                                          <p:spTgt spid="98">
                                            <p:txEl>
                                              <p:pRg st="0" end="0"/>
                                            </p:txEl>
                                          </p:spTgt>
                                        </p:tgtEl>
                                        <p:attrNameLst>
                                          <p:attrName>style.visibility</p:attrName>
                                        </p:attrNameLst>
                                      </p:cBhvr>
                                      <p:to>
                                        <p:strVal val="visible"/>
                                      </p:to>
                                    </p:set>
                                    <p:animEffect transition="in" filter="fade">
                                      <p:cBhvr>
                                        <p:cTn id="120" dur="250"/>
                                        <p:tgtEl>
                                          <p:spTgt spid="98">
                                            <p:txEl>
                                              <p:pRg st="0" end="0"/>
                                            </p:txEl>
                                          </p:spTgt>
                                        </p:tgtEl>
                                      </p:cBhvr>
                                    </p:animEffect>
                                    <p:anim calcmode="lin" valueType="num">
                                      <p:cBhvr>
                                        <p:cTn id="121" dur="250" fill="hold"/>
                                        <p:tgtEl>
                                          <p:spTgt spid="98">
                                            <p:txEl>
                                              <p:pRg st="0" end="0"/>
                                            </p:txEl>
                                          </p:spTgt>
                                        </p:tgtEl>
                                        <p:attrNameLst>
                                          <p:attrName>ppt_x</p:attrName>
                                        </p:attrNameLst>
                                      </p:cBhvr>
                                      <p:tavLst>
                                        <p:tav tm="0">
                                          <p:val>
                                            <p:strVal val="#ppt_x"/>
                                          </p:val>
                                        </p:tav>
                                        <p:tav tm="100000">
                                          <p:val>
                                            <p:strVal val="#ppt_x"/>
                                          </p:val>
                                        </p:tav>
                                      </p:tavLst>
                                    </p:anim>
                                    <p:anim calcmode="lin" valueType="num">
                                      <p:cBhvr>
                                        <p:cTn id="122" dur="250" fill="hold"/>
                                        <p:tgtEl>
                                          <p:spTgt spid="98">
                                            <p:txEl>
                                              <p:pRg st="0" end="0"/>
                                            </p:txEl>
                                          </p:spTgt>
                                        </p:tgtEl>
                                        <p:attrNameLst>
                                          <p:attrName>ppt_y</p:attrName>
                                        </p:attrNameLst>
                                      </p:cBhvr>
                                      <p:tavLst>
                                        <p:tav tm="0">
                                          <p:val>
                                            <p:strVal val="#ppt_y-.1"/>
                                          </p:val>
                                        </p:tav>
                                        <p:tav tm="100000">
                                          <p:val>
                                            <p:strVal val="#ppt_y"/>
                                          </p:val>
                                        </p:tav>
                                      </p:tavLst>
                                    </p:anim>
                                  </p:childTnLst>
                                </p:cTn>
                              </p:par>
                              <p:par>
                                <p:cTn id="123" presetID="10" presetClass="entr" presetSubtype="0" fill="hold" grpId="0" nodeType="withEffect">
                                  <p:stCondLst>
                                    <p:cond delay="150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500"/>
                                        <p:tgtEl>
                                          <p:spTgt spid="73"/>
                                        </p:tgtEl>
                                      </p:cBhvr>
                                    </p:animEffect>
                                  </p:childTnLst>
                                </p:cTn>
                              </p:par>
                              <p:par>
                                <p:cTn id="126" presetID="10" presetClass="entr" presetSubtype="0" fill="hold" grpId="0" nodeType="withEffect">
                                  <p:stCondLst>
                                    <p:cond delay="1500"/>
                                  </p:stCondLst>
                                  <p:childTnLst>
                                    <p:set>
                                      <p:cBhvr>
                                        <p:cTn id="127" dur="1" fill="hold">
                                          <p:stCondLst>
                                            <p:cond delay="0"/>
                                          </p:stCondLst>
                                        </p:cTn>
                                        <p:tgtEl>
                                          <p:spTgt spid="62"/>
                                        </p:tgtEl>
                                        <p:attrNameLst>
                                          <p:attrName>style.visibility</p:attrName>
                                        </p:attrNameLst>
                                      </p:cBhvr>
                                      <p:to>
                                        <p:strVal val="visible"/>
                                      </p:to>
                                    </p:set>
                                    <p:animEffect transition="in" filter="fade">
                                      <p:cBhvr>
                                        <p:cTn id="128" dur="500"/>
                                        <p:tgtEl>
                                          <p:spTgt spid="62"/>
                                        </p:tgtEl>
                                      </p:cBhvr>
                                    </p:animEffect>
                                  </p:childTnLst>
                                </p:cTn>
                              </p:par>
                              <p:par>
                                <p:cTn id="129" presetID="22" presetClass="entr" presetSubtype="1" fill="hold" nodeType="withEffect">
                                  <p:stCondLst>
                                    <p:cond delay="1750"/>
                                  </p:stCondLst>
                                  <p:childTnLst>
                                    <p:set>
                                      <p:cBhvr>
                                        <p:cTn id="130" dur="1" fill="hold">
                                          <p:stCondLst>
                                            <p:cond delay="0"/>
                                          </p:stCondLst>
                                        </p:cTn>
                                        <p:tgtEl>
                                          <p:spTgt spid="84"/>
                                        </p:tgtEl>
                                        <p:attrNameLst>
                                          <p:attrName>style.visibility</p:attrName>
                                        </p:attrNameLst>
                                      </p:cBhvr>
                                      <p:to>
                                        <p:strVal val="visible"/>
                                      </p:to>
                                    </p:set>
                                    <p:animEffect transition="in" filter="wipe(up)">
                                      <p:cBhvr>
                                        <p:cTn id="131" dur="250"/>
                                        <p:tgtEl>
                                          <p:spTgt spid="84"/>
                                        </p:tgtEl>
                                      </p:cBhvr>
                                    </p:animEffect>
                                  </p:childTnLst>
                                </p:cTn>
                              </p:par>
                              <p:par>
                                <p:cTn id="132" presetID="47" presetClass="entr" presetSubtype="0" fill="hold" grpId="0" nodeType="withEffect">
                                  <p:stCondLst>
                                    <p:cond delay="1750"/>
                                  </p:stCondLst>
                                  <p:childTnLst>
                                    <p:set>
                                      <p:cBhvr>
                                        <p:cTn id="133" dur="1" fill="hold">
                                          <p:stCondLst>
                                            <p:cond delay="0"/>
                                          </p:stCondLst>
                                        </p:cTn>
                                        <p:tgtEl>
                                          <p:spTgt spid="101">
                                            <p:txEl>
                                              <p:pRg st="0" end="0"/>
                                            </p:txEl>
                                          </p:spTgt>
                                        </p:tgtEl>
                                        <p:attrNameLst>
                                          <p:attrName>style.visibility</p:attrName>
                                        </p:attrNameLst>
                                      </p:cBhvr>
                                      <p:to>
                                        <p:strVal val="visible"/>
                                      </p:to>
                                    </p:set>
                                    <p:animEffect transition="in" filter="fade">
                                      <p:cBhvr>
                                        <p:cTn id="134" dur="250"/>
                                        <p:tgtEl>
                                          <p:spTgt spid="101">
                                            <p:txEl>
                                              <p:pRg st="0" end="0"/>
                                            </p:txEl>
                                          </p:spTgt>
                                        </p:tgtEl>
                                      </p:cBhvr>
                                    </p:animEffect>
                                    <p:anim calcmode="lin" valueType="num">
                                      <p:cBhvr>
                                        <p:cTn id="135" dur="25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6" dur="250" fill="hold"/>
                                        <p:tgtEl>
                                          <p:spTgt spid="101">
                                            <p:txEl>
                                              <p:pRg st="0" end="0"/>
                                            </p:txEl>
                                          </p:spTgt>
                                        </p:tgtEl>
                                        <p:attrNameLst>
                                          <p:attrName>ppt_y</p:attrName>
                                        </p:attrNameLst>
                                      </p:cBhvr>
                                      <p:tavLst>
                                        <p:tav tm="0">
                                          <p:val>
                                            <p:strVal val="#ppt_y-.1"/>
                                          </p:val>
                                        </p:tav>
                                        <p:tav tm="100000">
                                          <p:val>
                                            <p:strVal val="#ppt_y"/>
                                          </p:val>
                                        </p:tav>
                                      </p:tavLst>
                                    </p:anim>
                                  </p:childTnLst>
                                </p:cTn>
                              </p:par>
                              <p:par>
                                <p:cTn id="137" presetID="47" presetClass="entr" presetSubtype="0" fill="hold" grpId="0" nodeType="withEffect">
                                  <p:stCondLst>
                                    <p:cond delay="1750"/>
                                  </p:stCondLst>
                                  <p:childTnLst>
                                    <p:set>
                                      <p:cBhvr>
                                        <p:cTn id="138" dur="1" fill="hold">
                                          <p:stCondLst>
                                            <p:cond delay="0"/>
                                          </p:stCondLst>
                                        </p:cTn>
                                        <p:tgtEl>
                                          <p:spTgt spid="100">
                                            <p:txEl>
                                              <p:pRg st="0" end="0"/>
                                            </p:txEl>
                                          </p:spTgt>
                                        </p:tgtEl>
                                        <p:attrNameLst>
                                          <p:attrName>style.visibility</p:attrName>
                                        </p:attrNameLst>
                                      </p:cBhvr>
                                      <p:to>
                                        <p:strVal val="visible"/>
                                      </p:to>
                                    </p:set>
                                    <p:animEffect transition="in" filter="fade">
                                      <p:cBhvr>
                                        <p:cTn id="139" dur="250"/>
                                        <p:tgtEl>
                                          <p:spTgt spid="100">
                                            <p:txEl>
                                              <p:pRg st="0" end="0"/>
                                            </p:txEl>
                                          </p:spTgt>
                                        </p:tgtEl>
                                      </p:cBhvr>
                                    </p:animEffect>
                                    <p:anim calcmode="lin" valueType="num">
                                      <p:cBhvr>
                                        <p:cTn id="140" dur="250" fill="hold"/>
                                        <p:tgtEl>
                                          <p:spTgt spid="100">
                                            <p:txEl>
                                              <p:pRg st="0" end="0"/>
                                            </p:txEl>
                                          </p:spTgt>
                                        </p:tgtEl>
                                        <p:attrNameLst>
                                          <p:attrName>ppt_x</p:attrName>
                                        </p:attrNameLst>
                                      </p:cBhvr>
                                      <p:tavLst>
                                        <p:tav tm="0">
                                          <p:val>
                                            <p:strVal val="#ppt_x"/>
                                          </p:val>
                                        </p:tav>
                                        <p:tav tm="100000">
                                          <p:val>
                                            <p:strVal val="#ppt_x"/>
                                          </p:val>
                                        </p:tav>
                                      </p:tavLst>
                                    </p:anim>
                                    <p:anim calcmode="lin" valueType="num">
                                      <p:cBhvr>
                                        <p:cTn id="141" dur="250" fill="hold"/>
                                        <p:tgtEl>
                                          <p:spTgt spid="100">
                                            <p:txEl>
                                              <p:pRg st="0" end="0"/>
                                            </p:txEl>
                                          </p:spTgt>
                                        </p:tgtEl>
                                        <p:attrNameLst>
                                          <p:attrName>ppt_y</p:attrName>
                                        </p:attrNameLst>
                                      </p:cBhvr>
                                      <p:tavLst>
                                        <p:tav tm="0">
                                          <p:val>
                                            <p:strVal val="#ppt_y-.1"/>
                                          </p:val>
                                        </p:tav>
                                        <p:tav tm="100000">
                                          <p:val>
                                            <p:strVal val="#ppt_y"/>
                                          </p:val>
                                        </p:tav>
                                      </p:tavLst>
                                    </p:anim>
                                  </p:childTnLst>
                                </p:cTn>
                              </p:par>
                              <p:par>
                                <p:cTn id="142" presetID="10" presetClass="entr" presetSubtype="0" fill="hold" grpId="0" nodeType="withEffect">
                                  <p:stCondLst>
                                    <p:cond delay="1750"/>
                                  </p:stCondLst>
                                  <p:childTnLst>
                                    <p:set>
                                      <p:cBhvr>
                                        <p:cTn id="143" dur="1" fill="hold">
                                          <p:stCondLst>
                                            <p:cond delay="0"/>
                                          </p:stCondLst>
                                        </p:cTn>
                                        <p:tgtEl>
                                          <p:spTgt spid="74"/>
                                        </p:tgtEl>
                                        <p:attrNameLst>
                                          <p:attrName>style.visibility</p:attrName>
                                        </p:attrNameLst>
                                      </p:cBhvr>
                                      <p:to>
                                        <p:strVal val="visible"/>
                                      </p:to>
                                    </p:set>
                                    <p:animEffect transition="in" filter="fade">
                                      <p:cBhvr>
                                        <p:cTn id="144" dur="500"/>
                                        <p:tgtEl>
                                          <p:spTgt spid="74"/>
                                        </p:tgtEl>
                                      </p:cBhvr>
                                    </p:animEffect>
                                  </p:childTnLst>
                                </p:cTn>
                              </p:par>
                              <p:par>
                                <p:cTn id="145" presetID="10" presetClass="entr" presetSubtype="0" fill="hold" grpId="0" nodeType="withEffect">
                                  <p:stCondLst>
                                    <p:cond delay="1750"/>
                                  </p:stCondLst>
                                  <p:childTnLst>
                                    <p:set>
                                      <p:cBhvr>
                                        <p:cTn id="146" dur="1" fill="hold">
                                          <p:stCondLst>
                                            <p:cond delay="0"/>
                                          </p:stCondLst>
                                        </p:cTn>
                                        <p:tgtEl>
                                          <p:spTgt spid="63"/>
                                        </p:tgtEl>
                                        <p:attrNameLst>
                                          <p:attrName>style.visibility</p:attrName>
                                        </p:attrNameLst>
                                      </p:cBhvr>
                                      <p:to>
                                        <p:strVal val="visible"/>
                                      </p:to>
                                    </p:set>
                                    <p:animEffect transition="in" filter="fade">
                                      <p:cBhvr>
                                        <p:cTn id="147" dur="500"/>
                                        <p:tgtEl>
                                          <p:spTgt spid="63"/>
                                        </p:tgtEl>
                                      </p:cBhvr>
                                    </p:animEffect>
                                  </p:childTnLst>
                                </p:cTn>
                              </p:par>
                              <p:par>
                                <p:cTn id="148" presetID="22" presetClass="entr" presetSubtype="1" fill="hold" nodeType="withEffect">
                                  <p:stCondLst>
                                    <p:cond delay="2000"/>
                                  </p:stCondLst>
                                  <p:childTnLst>
                                    <p:set>
                                      <p:cBhvr>
                                        <p:cTn id="149" dur="1" fill="hold">
                                          <p:stCondLst>
                                            <p:cond delay="0"/>
                                          </p:stCondLst>
                                        </p:cTn>
                                        <p:tgtEl>
                                          <p:spTgt spid="85"/>
                                        </p:tgtEl>
                                        <p:attrNameLst>
                                          <p:attrName>style.visibility</p:attrName>
                                        </p:attrNameLst>
                                      </p:cBhvr>
                                      <p:to>
                                        <p:strVal val="visible"/>
                                      </p:to>
                                    </p:set>
                                    <p:animEffect transition="in" filter="wipe(up)">
                                      <p:cBhvr>
                                        <p:cTn id="150" dur="250"/>
                                        <p:tgtEl>
                                          <p:spTgt spid="85"/>
                                        </p:tgtEl>
                                      </p:cBhvr>
                                    </p:animEffect>
                                  </p:childTnLst>
                                </p:cTn>
                              </p:par>
                              <p:par>
                                <p:cTn id="151" presetID="47" presetClass="entr" presetSubtype="0" fill="hold" grpId="0" nodeType="withEffect">
                                  <p:stCondLst>
                                    <p:cond delay="2000"/>
                                  </p:stCondLst>
                                  <p:childTnLst>
                                    <p:set>
                                      <p:cBhvr>
                                        <p:cTn id="152" dur="1" fill="hold">
                                          <p:stCondLst>
                                            <p:cond delay="0"/>
                                          </p:stCondLst>
                                        </p:cTn>
                                        <p:tgtEl>
                                          <p:spTgt spid="103">
                                            <p:txEl>
                                              <p:pRg st="0" end="0"/>
                                            </p:txEl>
                                          </p:spTgt>
                                        </p:tgtEl>
                                        <p:attrNameLst>
                                          <p:attrName>style.visibility</p:attrName>
                                        </p:attrNameLst>
                                      </p:cBhvr>
                                      <p:to>
                                        <p:strVal val="visible"/>
                                      </p:to>
                                    </p:set>
                                    <p:animEffect transition="in" filter="fade">
                                      <p:cBhvr>
                                        <p:cTn id="153" dur="250"/>
                                        <p:tgtEl>
                                          <p:spTgt spid="103">
                                            <p:txEl>
                                              <p:pRg st="0" end="0"/>
                                            </p:txEl>
                                          </p:spTgt>
                                        </p:tgtEl>
                                      </p:cBhvr>
                                    </p:animEffect>
                                    <p:anim calcmode="lin" valueType="num">
                                      <p:cBhvr>
                                        <p:cTn id="154" dur="250" fill="hold"/>
                                        <p:tgtEl>
                                          <p:spTgt spid="103">
                                            <p:txEl>
                                              <p:pRg st="0" end="0"/>
                                            </p:txEl>
                                          </p:spTgt>
                                        </p:tgtEl>
                                        <p:attrNameLst>
                                          <p:attrName>ppt_x</p:attrName>
                                        </p:attrNameLst>
                                      </p:cBhvr>
                                      <p:tavLst>
                                        <p:tav tm="0">
                                          <p:val>
                                            <p:strVal val="#ppt_x"/>
                                          </p:val>
                                        </p:tav>
                                        <p:tav tm="100000">
                                          <p:val>
                                            <p:strVal val="#ppt_x"/>
                                          </p:val>
                                        </p:tav>
                                      </p:tavLst>
                                    </p:anim>
                                    <p:anim calcmode="lin" valueType="num">
                                      <p:cBhvr>
                                        <p:cTn id="155" dur="250" fill="hold"/>
                                        <p:tgtEl>
                                          <p:spTgt spid="103">
                                            <p:txEl>
                                              <p:pRg st="0" end="0"/>
                                            </p:txEl>
                                          </p:spTgt>
                                        </p:tgtEl>
                                        <p:attrNameLst>
                                          <p:attrName>ppt_y</p:attrName>
                                        </p:attrNameLst>
                                      </p:cBhvr>
                                      <p:tavLst>
                                        <p:tav tm="0">
                                          <p:val>
                                            <p:strVal val="#ppt_y-.1"/>
                                          </p:val>
                                        </p:tav>
                                        <p:tav tm="100000">
                                          <p:val>
                                            <p:strVal val="#ppt_y"/>
                                          </p:val>
                                        </p:tav>
                                      </p:tavLst>
                                    </p:anim>
                                  </p:childTnLst>
                                </p:cTn>
                              </p:par>
                              <p:par>
                                <p:cTn id="156" presetID="47" presetClass="entr" presetSubtype="0" fill="hold" grpId="0" nodeType="withEffect">
                                  <p:stCondLst>
                                    <p:cond delay="2000"/>
                                  </p:stCondLst>
                                  <p:childTnLst>
                                    <p:set>
                                      <p:cBhvr>
                                        <p:cTn id="157" dur="1" fill="hold">
                                          <p:stCondLst>
                                            <p:cond delay="0"/>
                                          </p:stCondLst>
                                        </p:cTn>
                                        <p:tgtEl>
                                          <p:spTgt spid="102">
                                            <p:txEl>
                                              <p:pRg st="0" end="0"/>
                                            </p:txEl>
                                          </p:spTgt>
                                        </p:tgtEl>
                                        <p:attrNameLst>
                                          <p:attrName>style.visibility</p:attrName>
                                        </p:attrNameLst>
                                      </p:cBhvr>
                                      <p:to>
                                        <p:strVal val="visible"/>
                                      </p:to>
                                    </p:set>
                                    <p:animEffect transition="in" filter="fade">
                                      <p:cBhvr>
                                        <p:cTn id="158" dur="250"/>
                                        <p:tgtEl>
                                          <p:spTgt spid="102">
                                            <p:txEl>
                                              <p:pRg st="0" end="0"/>
                                            </p:txEl>
                                          </p:spTgt>
                                        </p:tgtEl>
                                      </p:cBhvr>
                                    </p:animEffect>
                                    <p:anim calcmode="lin" valueType="num">
                                      <p:cBhvr>
                                        <p:cTn id="159" dur="250" fill="hold"/>
                                        <p:tgtEl>
                                          <p:spTgt spid="102">
                                            <p:txEl>
                                              <p:pRg st="0" end="0"/>
                                            </p:txEl>
                                          </p:spTgt>
                                        </p:tgtEl>
                                        <p:attrNameLst>
                                          <p:attrName>ppt_x</p:attrName>
                                        </p:attrNameLst>
                                      </p:cBhvr>
                                      <p:tavLst>
                                        <p:tav tm="0">
                                          <p:val>
                                            <p:strVal val="#ppt_x"/>
                                          </p:val>
                                        </p:tav>
                                        <p:tav tm="100000">
                                          <p:val>
                                            <p:strVal val="#ppt_x"/>
                                          </p:val>
                                        </p:tav>
                                      </p:tavLst>
                                    </p:anim>
                                    <p:anim calcmode="lin" valueType="num">
                                      <p:cBhvr>
                                        <p:cTn id="160" dur="250" fill="hold"/>
                                        <p:tgtEl>
                                          <p:spTgt spid="102">
                                            <p:txEl>
                                              <p:pRg st="0" end="0"/>
                                            </p:txEl>
                                          </p:spTgt>
                                        </p:tgtEl>
                                        <p:attrNameLst>
                                          <p:attrName>ppt_y</p:attrName>
                                        </p:attrNameLst>
                                      </p:cBhvr>
                                      <p:tavLst>
                                        <p:tav tm="0">
                                          <p:val>
                                            <p:strVal val="#ppt_y-.1"/>
                                          </p:val>
                                        </p:tav>
                                        <p:tav tm="100000">
                                          <p:val>
                                            <p:strVal val="#ppt_y"/>
                                          </p:val>
                                        </p:tav>
                                      </p:tavLst>
                                    </p:anim>
                                  </p:childTnLst>
                                </p:cTn>
                              </p:par>
                              <p:par>
                                <p:cTn id="161" presetID="10" presetClass="entr" presetSubtype="0" fill="hold" grpId="0" nodeType="withEffect">
                                  <p:stCondLst>
                                    <p:cond delay="2000"/>
                                  </p:stCondLst>
                                  <p:childTnLst>
                                    <p:set>
                                      <p:cBhvr>
                                        <p:cTn id="162" dur="1" fill="hold">
                                          <p:stCondLst>
                                            <p:cond delay="0"/>
                                          </p:stCondLst>
                                        </p:cTn>
                                        <p:tgtEl>
                                          <p:spTgt spid="64"/>
                                        </p:tgtEl>
                                        <p:attrNameLst>
                                          <p:attrName>style.visibility</p:attrName>
                                        </p:attrNameLst>
                                      </p:cBhvr>
                                      <p:to>
                                        <p:strVal val="visible"/>
                                      </p:to>
                                    </p:set>
                                    <p:animEffect transition="in" filter="fade">
                                      <p:cBhvr>
                                        <p:cTn id="163" dur="500"/>
                                        <p:tgtEl>
                                          <p:spTgt spid="64"/>
                                        </p:tgtEl>
                                      </p:cBhvr>
                                    </p:animEffect>
                                  </p:childTnLst>
                                </p:cTn>
                              </p:par>
                              <p:par>
                                <p:cTn id="164" presetID="10" presetClass="entr" presetSubtype="0" fill="hold" grpId="0" nodeType="withEffect">
                                  <p:stCondLst>
                                    <p:cond delay="2000"/>
                                  </p:stCondLst>
                                  <p:childTnLst>
                                    <p:set>
                                      <p:cBhvr>
                                        <p:cTn id="165" dur="1" fill="hold">
                                          <p:stCondLst>
                                            <p:cond delay="0"/>
                                          </p:stCondLst>
                                        </p:cTn>
                                        <p:tgtEl>
                                          <p:spTgt spid="75"/>
                                        </p:tgtEl>
                                        <p:attrNameLst>
                                          <p:attrName>style.visibility</p:attrName>
                                        </p:attrNameLst>
                                      </p:cBhvr>
                                      <p:to>
                                        <p:strVal val="visible"/>
                                      </p:to>
                                    </p:set>
                                    <p:animEffect transition="in" filter="fade">
                                      <p:cBhvr>
                                        <p:cTn id="166" dur="500"/>
                                        <p:tgtEl>
                                          <p:spTgt spid="75"/>
                                        </p:tgtEl>
                                      </p:cBhvr>
                                    </p:animEffect>
                                  </p:childTnLst>
                                </p:cTn>
                              </p:par>
                              <p:par>
                                <p:cTn id="167" presetID="22" presetClass="entr" presetSubtype="1" fill="hold" nodeType="withEffect">
                                  <p:stCondLst>
                                    <p:cond delay="2250"/>
                                  </p:stCondLst>
                                  <p:childTnLst>
                                    <p:set>
                                      <p:cBhvr>
                                        <p:cTn id="168" dur="1" fill="hold">
                                          <p:stCondLst>
                                            <p:cond delay="0"/>
                                          </p:stCondLst>
                                        </p:cTn>
                                        <p:tgtEl>
                                          <p:spTgt spid="86"/>
                                        </p:tgtEl>
                                        <p:attrNameLst>
                                          <p:attrName>style.visibility</p:attrName>
                                        </p:attrNameLst>
                                      </p:cBhvr>
                                      <p:to>
                                        <p:strVal val="visible"/>
                                      </p:to>
                                    </p:set>
                                    <p:animEffect transition="in" filter="wipe(up)">
                                      <p:cBhvr>
                                        <p:cTn id="169" dur="250"/>
                                        <p:tgtEl>
                                          <p:spTgt spid="86"/>
                                        </p:tgtEl>
                                      </p:cBhvr>
                                    </p:animEffect>
                                  </p:childTnLst>
                                </p:cTn>
                              </p:par>
                              <p:par>
                                <p:cTn id="170" presetID="47" presetClass="entr" presetSubtype="0" fill="hold" grpId="0" nodeType="withEffect">
                                  <p:stCondLst>
                                    <p:cond delay="2250"/>
                                  </p:stCondLst>
                                  <p:childTnLst>
                                    <p:set>
                                      <p:cBhvr>
                                        <p:cTn id="171" dur="1" fill="hold">
                                          <p:stCondLst>
                                            <p:cond delay="0"/>
                                          </p:stCondLst>
                                        </p:cTn>
                                        <p:tgtEl>
                                          <p:spTgt spid="105">
                                            <p:txEl>
                                              <p:pRg st="0" end="0"/>
                                            </p:txEl>
                                          </p:spTgt>
                                        </p:tgtEl>
                                        <p:attrNameLst>
                                          <p:attrName>style.visibility</p:attrName>
                                        </p:attrNameLst>
                                      </p:cBhvr>
                                      <p:to>
                                        <p:strVal val="visible"/>
                                      </p:to>
                                    </p:set>
                                    <p:animEffect transition="in" filter="fade">
                                      <p:cBhvr>
                                        <p:cTn id="172" dur="250"/>
                                        <p:tgtEl>
                                          <p:spTgt spid="105">
                                            <p:txEl>
                                              <p:pRg st="0" end="0"/>
                                            </p:txEl>
                                          </p:spTgt>
                                        </p:tgtEl>
                                      </p:cBhvr>
                                    </p:animEffect>
                                    <p:anim calcmode="lin" valueType="num">
                                      <p:cBhvr>
                                        <p:cTn id="173" dur="250" fill="hold"/>
                                        <p:tgtEl>
                                          <p:spTgt spid="105">
                                            <p:txEl>
                                              <p:pRg st="0" end="0"/>
                                            </p:txEl>
                                          </p:spTgt>
                                        </p:tgtEl>
                                        <p:attrNameLst>
                                          <p:attrName>ppt_x</p:attrName>
                                        </p:attrNameLst>
                                      </p:cBhvr>
                                      <p:tavLst>
                                        <p:tav tm="0">
                                          <p:val>
                                            <p:strVal val="#ppt_x"/>
                                          </p:val>
                                        </p:tav>
                                        <p:tav tm="100000">
                                          <p:val>
                                            <p:strVal val="#ppt_x"/>
                                          </p:val>
                                        </p:tav>
                                      </p:tavLst>
                                    </p:anim>
                                    <p:anim calcmode="lin" valueType="num">
                                      <p:cBhvr>
                                        <p:cTn id="174" dur="250" fill="hold"/>
                                        <p:tgtEl>
                                          <p:spTgt spid="105">
                                            <p:txEl>
                                              <p:pRg st="0" end="0"/>
                                            </p:txEl>
                                          </p:spTgt>
                                        </p:tgtEl>
                                        <p:attrNameLst>
                                          <p:attrName>ppt_y</p:attrName>
                                        </p:attrNameLst>
                                      </p:cBhvr>
                                      <p:tavLst>
                                        <p:tav tm="0">
                                          <p:val>
                                            <p:strVal val="#ppt_y-.1"/>
                                          </p:val>
                                        </p:tav>
                                        <p:tav tm="100000">
                                          <p:val>
                                            <p:strVal val="#ppt_y"/>
                                          </p:val>
                                        </p:tav>
                                      </p:tavLst>
                                    </p:anim>
                                  </p:childTnLst>
                                </p:cTn>
                              </p:par>
                              <p:par>
                                <p:cTn id="175" presetID="47" presetClass="entr" presetSubtype="0" fill="hold" grpId="0" nodeType="withEffect">
                                  <p:stCondLst>
                                    <p:cond delay="2250"/>
                                  </p:stCondLst>
                                  <p:childTnLst>
                                    <p:set>
                                      <p:cBhvr>
                                        <p:cTn id="176" dur="1" fill="hold">
                                          <p:stCondLst>
                                            <p:cond delay="0"/>
                                          </p:stCondLst>
                                        </p:cTn>
                                        <p:tgtEl>
                                          <p:spTgt spid="104">
                                            <p:txEl>
                                              <p:pRg st="0" end="0"/>
                                            </p:txEl>
                                          </p:spTgt>
                                        </p:tgtEl>
                                        <p:attrNameLst>
                                          <p:attrName>style.visibility</p:attrName>
                                        </p:attrNameLst>
                                      </p:cBhvr>
                                      <p:to>
                                        <p:strVal val="visible"/>
                                      </p:to>
                                    </p:set>
                                    <p:animEffect transition="in" filter="fade">
                                      <p:cBhvr>
                                        <p:cTn id="177" dur="250"/>
                                        <p:tgtEl>
                                          <p:spTgt spid="104">
                                            <p:txEl>
                                              <p:pRg st="0" end="0"/>
                                            </p:txEl>
                                          </p:spTgt>
                                        </p:tgtEl>
                                      </p:cBhvr>
                                    </p:animEffect>
                                    <p:anim calcmode="lin" valueType="num">
                                      <p:cBhvr>
                                        <p:cTn id="178" dur="250" fill="hold"/>
                                        <p:tgtEl>
                                          <p:spTgt spid="104">
                                            <p:txEl>
                                              <p:pRg st="0" end="0"/>
                                            </p:txEl>
                                          </p:spTgt>
                                        </p:tgtEl>
                                        <p:attrNameLst>
                                          <p:attrName>ppt_x</p:attrName>
                                        </p:attrNameLst>
                                      </p:cBhvr>
                                      <p:tavLst>
                                        <p:tav tm="0">
                                          <p:val>
                                            <p:strVal val="#ppt_x"/>
                                          </p:val>
                                        </p:tav>
                                        <p:tav tm="100000">
                                          <p:val>
                                            <p:strVal val="#ppt_x"/>
                                          </p:val>
                                        </p:tav>
                                      </p:tavLst>
                                    </p:anim>
                                    <p:anim calcmode="lin" valueType="num">
                                      <p:cBhvr>
                                        <p:cTn id="179" dur="250" fill="hold"/>
                                        <p:tgtEl>
                                          <p:spTgt spid="104">
                                            <p:txEl>
                                              <p:pRg st="0" end="0"/>
                                            </p:txEl>
                                          </p:spTgt>
                                        </p:tgtEl>
                                        <p:attrNameLst>
                                          <p:attrName>ppt_y</p:attrName>
                                        </p:attrNameLst>
                                      </p:cBhvr>
                                      <p:tavLst>
                                        <p:tav tm="0">
                                          <p:val>
                                            <p:strVal val="#ppt_y-.1"/>
                                          </p:val>
                                        </p:tav>
                                        <p:tav tm="100000">
                                          <p:val>
                                            <p:strVal val="#ppt_y"/>
                                          </p:val>
                                        </p:tav>
                                      </p:tavLst>
                                    </p:anim>
                                  </p:childTnLst>
                                </p:cTn>
                              </p:par>
                              <p:par>
                                <p:cTn id="180" presetID="10" presetClass="entr" presetSubtype="0" fill="hold" grpId="0" nodeType="withEffect">
                                  <p:stCondLst>
                                    <p:cond delay="2250"/>
                                  </p:stCondLst>
                                  <p:childTnLst>
                                    <p:set>
                                      <p:cBhvr>
                                        <p:cTn id="181" dur="1" fill="hold">
                                          <p:stCondLst>
                                            <p:cond delay="0"/>
                                          </p:stCondLst>
                                        </p:cTn>
                                        <p:tgtEl>
                                          <p:spTgt spid="65"/>
                                        </p:tgtEl>
                                        <p:attrNameLst>
                                          <p:attrName>style.visibility</p:attrName>
                                        </p:attrNameLst>
                                      </p:cBhvr>
                                      <p:to>
                                        <p:strVal val="visible"/>
                                      </p:to>
                                    </p:set>
                                    <p:animEffect transition="in" filter="fade">
                                      <p:cBhvr>
                                        <p:cTn id="182" dur="500"/>
                                        <p:tgtEl>
                                          <p:spTgt spid="65"/>
                                        </p:tgtEl>
                                      </p:cBhvr>
                                    </p:animEffect>
                                  </p:childTnLst>
                                </p:cTn>
                              </p:par>
                              <p:par>
                                <p:cTn id="183" presetID="10" presetClass="entr" presetSubtype="0" fill="hold" grpId="0" nodeType="withEffect">
                                  <p:stCondLst>
                                    <p:cond delay="2250"/>
                                  </p:stCondLst>
                                  <p:childTnLst>
                                    <p:set>
                                      <p:cBhvr>
                                        <p:cTn id="184" dur="1" fill="hold">
                                          <p:stCondLst>
                                            <p:cond delay="0"/>
                                          </p:stCondLst>
                                        </p:cTn>
                                        <p:tgtEl>
                                          <p:spTgt spid="76"/>
                                        </p:tgtEl>
                                        <p:attrNameLst>
                                          <p:attrName>style.visibility</p:attrName>
                                        </p:attrNameLst>
                                      </p:cBhvr>
                                      <p:to>
                                        <p:strVal val="visible"/>
                                      </p:to>
                                    </p:set>
                                    <p:animEffect transition="in" filter="fade">
                                      <p:cBhvr>
                                        <p:cTn id="185" dur="500"/>
                                        <p:tgtEl>
                                          <p:spTgt spid="76"/>
                                        </p:tgtEl>
                                      </p:cBhvr>
                                    </p:animEffect>
                                  </p:childTnLst>
                                </p:cTn>
                              </p:par>
                              <p:par>
                                <p:cTn id="186" presetID="22" presetClass="entr" presetSubtype="1" fill="hold" nodeType="withEffect">
                                  <p:stCondLst>
                                    <p:cond delay="2500"/>
                                  </p:stCondLst>
                                  <p:childTnLst>
                                    <p:set>
                                      <p:cBhvr>
                                        <p:cTn id="187" dur="1" fill="hold">
                                          <p:stCondLst>
                                            <p:cond delay="0"/>
                                          </p:stCondLst>
                                        </p:cTn>
                                        <p:tgtEl>
                                          <p:spTgt spid="87"/>
                                        </p:tgtEl>
                                        <p:attrNameLst>
                                          <p:attrName>style.visibility</p:attrName>
                                        </p:attrNameLst>
                                      </p:cBhvr>
                                      <p:to>
                                        <p:strVal val="visible"/>
                                      </p:to>
                                    </p:set>
                                    <p:animEffect transition="in" filter="wipe(up)">
                                      <p:cBhvr>
                                        <p:cTn id="188" dur="250"/>
                                        <p:tgtEl>
                                          <p:spTgt spid="87"/>
                                        </p:tgtEl>
                                      </p:cBhvr>
                                    </p:animEffect>
                                  </p:childTnLst>
                                </p:cTn>
                              </p:par>
                              <p:par>
                                <p:cTn id="189" presetID="47" presetClass="entr" presetSubtype="0" fill="hold" grpId="0" nodeType="withEffect">
                                  <p:stCondLst>
                                    <p:cond delay="2500"/>
                                  </p:stCondLst>
                                  <p:childTnLst>
                                    <p:set>
                                      <p:cBhvr>
                                        <p:cTn id="190" dur="1" fill="hold">
                                          <p:stCondLst>
                                            <p:cond delay="0"/>
                                          </p:stCondLst>
                                        </p:cTn>
                                        <p:tgtEl>
                                          <p:spTgt spid="107">
                                            <p:txEl>
                                              <p:pRg st="0" end="0"/>
                                            </p:txEl>
                                          </p:spTgt>
                                        </p:tgtEl>
                                        <p:attrNameLst>
                                          <p:attrName>style.visibility</p:attrName>
                                        </p:attrNameLst>
                                      </p:cBhvr>
                                      <p:to>
                                        <p:strVal val="visible"/>
                                      </p:to>
                                    </p:set>
                                    <p:animEffect transition="in" filter="fade">
                                      <p:cBhvr>
                                        <p:cTn id="191" dur="250"/>
                                        <p:tgtEl>
                                          <p:spTgt spid="107">
                                            <p:txEl>
                                              <p:pRg st="0" end="0"/>
                                            </p:txEl>
                                          </p:spTgt>
                                        </p:tgtEl>
                                      </p:cBhvr>
                                    </p:animEffect>
                                    <p:anim calcmode="lin" valueType="num">
                                      <p:cBhvr>
                                        <p:cTn id="192" dur="25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93" dur="250" fill="hold"/>
                                        <p:tgtEl>
                                          <p:spTgt spid="107">
                                            <p:txEl>
                                              <p:pRg st="0" end="0"/>
                                            </p:txEl>
                                          </p:spTgt>
                                        </p:tgtEl>
                                        <p:attrNameLst>
                                          <p:attrName>ppt_y</p:attrName>
                                        </p:attrNameLst>
                                      </p:cBhvr>
                                      <p:tavLst>
                                        <p:tav tm="0">
                                          <p:val>
                                            <p:strVal val="#ppt_y-.1"/>
                                          </p:val>
                                        </p:tav>
                                        <p:tav tm="100000">
                                          <p:val>
                                            <p:strVal val="#ppt_y"/>
                                          </p:val>
                                        </p:tav>
                                      </p:tavLst>
                                    </p:anim>
                                  </p:childTnLst>
                                </p:cTn>
                              </p:par>
                              <p:par>
                                <p:cTn id="194" presetID="47" presetClass="entr" presetSubtype="0" fill="hold" grpId="0" nodeType="withEffect">
                                  <p:stCondLst>
                                    <p:cond delay="2500"/>
                                  </p:stCondLst>
                                  <p:childTnLst>
                                    <p:set>
                                      <p:cBhvr>
                                        <p:cTn id="195" dur="1" fill="hold">
                                          <p:stCondLst>
                                            <p:cond delay="0"/>
                                          </p:stCondLst>
                                        </p:cTn>
                                        <p:tgtEl>
                                          <p:spTgt spid="106">
                                            <p:txEl>
                                              <p:pRg st="0" end="0"/>
                                            </p:txEl>
                                          </p:spTgt>
                                        </p:tgtEl>
                                        <p:attrNameLst>
                                          <p:attrName>style.visibility</p:attrName>
                                        </p:attrNameLst>
                                      </p:cBhvr>
                                      <p:to>
                                        <p:strVal val="visible"/>
                                      </p:to>
                                    </p:set>
                                    <p:animEffect transition="in" filter="fade">
                                      <p:cBhvr>
                                        <p:cTn id="196" dur="250"/>
                                        <p:tgtEl>
                                          <p:spTgt spid="106">
                                            <p:txEl>
                                              <p:pRg st="0" end="0"/>
                                            </p:txEl>
                                          </p:spTgt>
                                        </p:tgtEl>
                                      </p:cBhvr>
                                    </p:animEffect>
                                    <p:anim calcmode="lin" valueType="num">
                                      <p:cBhvr>
                                        <p:cTn id="197" dur="250" fill="hold"/>
                                        <p:tgtEl>
                                          <p:spTgt spid="106">
                                            <p:txEl>
                                              <p:pRg st="0" end="0"/>
                                            </p:txEl>
                                          </p:spTgt>
                                        </p:tgtEl>
                                        <p:attrNameLst>
                                          <p:attrName>ppt_x</p:attrName>
                                        </p:attrNameLst>
                                      </p:cBhvr>
                                      <p:tavLst>
                                        <p:tav tm="0">
                                          <p:val>
                                            <p:strVal val="#ppt_x"/>
                                          </p:val>
                                        </p:tav>
                                        <p:tav tm="100000">
                                          <p:val>
                                            <p:strVal val="#ppt_x"/>
                                          </p:val>
                                        </p:tav>
                                      </p:tavLst>
                                    </p:anim>
                                    <p:anim calcmode="lin" valueType="num">
                                      <p:cBhvr>
                                        <p:cTn id="198" dur="250" fill="hold"/>
                                        <p:tgtEl>
                                          <p:spTgt spid="10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88" grpId="0" build="p">
        <p:tmplLst>
          <p:tmpl lvl="1">
            <p:tnLst>
              <p:par>
                <p:cTn presetID="47" presetClass="entr" presetSubtype="0" fill="hold" nodeType="withEffect">
                  <p:stCondLst>
                    <p:cond delay="250"/>
                  </p:stCondLst>
                  <p:childTnLst>
                    <p:set>
                      <p:cBhvr>
                        <p:cTn dur="1" fill="hold">
                          <p:stCondLst>
                            <p:cond delay="0"/>
                          </p:stCondLst>
                        </p:cTn>
                        <p:tgtEl>
                          <p:spTgt spid="88"/>
                        </p:tgtEl>
                        <p:attrNameLst>
                          <p:attrName>style.visibility</p:attrName>
                        </p:attrNameLst>
                      </p:cBhvr>
                      <p:to>
                        <p:strVal val="visible"/>
                      </p:to>
                    </p:set>
                    <p:animEffect transition="in" filter="fade">
                      <p:cBhvr>
                        <p:cTn dur="250"/>
                        <p:tgtEl>
                          <p:spTgt spid="88"/>
                        </p:tgtEl>
                      </p:cBhvr>
                    </p:animEffect>
                    <p:anim calcmode="lin" valueType="num">
                      <p:cBhvr>
                        <p:cTn dur="250" fill="hold"/>
                        <p:tgtEl>
                          <p:spTgt spid="88"/>
                        </p:tgtEl>
                        <p:attrNameLst>
                          <p:attrName>ppt_x</p:attrName>
                        </p:attrNameLst>
                      </p:cBhvr>
                      <p:tavLst>
                        <p:tav tm="0">
                          <p:val>
                            <p:strVal val="#ppt_x"/>
                          </p:val>
                        </p:tav>
                        <p:tav tm="100000">
                          <p:val>
                            <p:strVal val="#ppt_x"/>
                          </p:val>
                        </p:tav>
                      </p:tavLst>
                    </p:anim>
                    <p:anim calcmode="lin" valueType="num">
                      <p:cBhvr>
                        <p:cTn dur="250" fill="hold"/>
                        <p:tgtEl>
                          <p:spTgt spid="88"/>
                        </p:tgtEl>
                        <p:attrNameLst>
                          <p:attrName>ppt_y</p:attrName>
                        </p:attrNameLst>
                      </p:cBhvr>
                      <p:tavLst>
                        <p:tav tm="0">
                          <p:val>
                            <p:strVal val="#ppt_y-.1"/>
                          </p:val>
                        </p:tav>
                        <p:tav tm="100000">
                          <p:val>
                            <p:strVal val="#ppt_y"/>
                          </p:val>
                        </p:tav>
                      </p:tavLst>
                    </p:anim>
                  </p:childTnLst>
                </p:cTn>
              </p:par>
            </p:tnLst>
          </p:tmpl>
        </p:tmplLst>
      </p:bldP>
      <p:bldP spid="89" grpId="0" build="p">
        <p:tmplLst>
          <p:tmpl lvl="1">
            <p:tnLst>
              <p:par>
                <p:cTn presetID="47" presetClass="entr" presetSubtype="0" fill="hold" nodeType="withEffect">
                  <p:stCondLst>
                    <p:cond delay="250"/>
                  </p:stCondLst>
                  <p:childTnLst>
                    <p:set>
                      <p:cBhvr>
                        <p:cTn dur="1" fill="hold">
                          <p:stCondLst>
                            <p:cond delay="0"/>
                          </p:stCondLst>
                        </p:cTn>
                        <p:tgtEl>
                          <p:spTgt spid="89"/>
                        </p:tgtEl>
                        <p:attrNameLst>
                          <p:attrName>style.visibility</p:attrName>
                        </p:attrNameLst>
                      </p:cBhvr>
                      <p:to>
                        <p:strVal val="visible"/>
                      </p:to>
                    </p:set>
                    <p:animEffect transition="in" filter="fade">
                      <p:cBhvr>
                        <p:cTn dur="250"/>
                        <p:tgtEl>
                          <p:spTgt spid="89"/>
                        </p:tgtEl>
                      </p:cBhvr>
                    </p:animEffect>
                    <p:anim calcmode="lin" valueType="num">
                      <p:cBhvr>
                        <p:cTn dur="250" fill="hold"/>
                        <p:tgtEl>
                          <p:spTgt spid="89"/>
                        </p:tgtEl>
                        <p:attrNameLst>
                          <p:attrName>ppt_x</p:attrName>
                        </p:attrNameLst>
                      </p:cBhvr>
                      <p:tavLst>
                        <p:tav tm="0">
                          <p:val>
                            <p:strVal val="#ppt_x"/>
                          </p:val>
                        </p:tav>
                        <p:tav tm="100000">
                          <p:val>
                            <p:strVal val="#ppt_x"/>
                          </p:val>
                        </p:tav>
                      </p:tavLst>
                    </p:anim>
                    <p:anim calcmode="lin" valueType="num">
                      <p:cBhvr>
                        <p:cTn dur="250" fill="hold"/>
                        <p:tgtEl>
                          <p:spTgt spid="89"/>
                        </p:tgtEl>
                        <p:attrNameLst>
                          <p:attrName>ppt_y</p:attrName>
                        </p:attrNameLst>
                      </p:cBhvr>
                      <p:tavLst>
                        <p:tav tm="0">
                          <p:val>
                            <p:strVal val="#ppt_y-.1"/>
                          </p:val>
                        </p:tav>
                        <p:tav tm="100000">
                          <p:val>
                            <p:strVal val="#ppt_y"/>
                          </p:val>
                        </p:tav>
                      </p:tavLst>
                    </p:anim>
                  </p:childTnLst>
                </p:cTn>
              </p:par>
            </p:tnLst>
          </p:tmpl>
        </p:tmplLst>
      </p:bldP>
      <p:bldP spid="90" grpId="0" build="p">
        <p:tmplLst>
          <p:tmpl lvl="1">
            <p:tnLst>
              <p:par>
                <p:cTn presetID="47" presetClass="entr" presetSubtype="0" fill="hold" nodeType="withEffect">
                  <p:stCondLst>
                    <p:cond delay="500"/>
                  </p:stCondLst>
                  <p:childTnLst>
                    <p:set>
                      <p:cBhvr>
                        <p:cTn dur="1" fill="hold">
                          <p:stCondLst>
                            <p:cond delay="0"/>
                          </p:stCondLst>
                        </p:cTn>
                        <p:tgtEl>
                          <p:spTgt spid="90"/>
                        </p:tgtEl>
                        <p:attrNameLst>
                          <p:attrName>style.visibility</p:attrName>
                        </p:attrNameLst>
                      </p:cBhvr>
                      <p:to>
                        <p:strVal val="visible"/>
                      </p:to>
                    </p:set>
                    <p:animEffect transition="in" filter="fade">
                      <p:cBhvr>
                        <p:cTn dur="250"/>
                        <p:tgtEl>
                          <p:spTgt spid="90"/>
                        </p:tgtEl>
                      </p:cBhvr>
                    </p:animEffect>
                    <p:anim calcmode="lin" valueType="num">
                      <p:cBhvr>
                        <p:cTn dur="250" fill="hold"/>
                        <p:tgtEl>
                          <p:spTgt spid="90"/>
                        </p:tgtEl>
                        <p:attrNameLst>
                          <p:attrName>ppt_x</p:attrName>
                        </p:attrNameLst>
                      </p:cBhvr>
                      <p:tavLst>
                        <p:tav tm="0">
                          <p:val>
                            <p:strVal val="#ppt_x"/>
                          </p:val>
                        </p:tav>
                        <p:tav tm="100000">
                          <p:val>
                            <p:strVal val="#ppt_x"/>
                          </p:val>
                        </p:tav>
                      </p:tavLst>
                    </p:anim>
                    <p:anim calcmode="lin" valueType="num">
                      <p:cBhvr>
                        <p:cTn dur="250" fill="hold"/>
                        <p:tgtEl>
                          <p:spTgt spid="90"/>
                        </p:tgtEl>
                        <p:attrNameLst>
                          <p:attrName>ppt_y</p:attrName>
                        </p:attrNameLst>
                      </p:cBhvr>
                      <p:tavLst>
                        <p:tav tm="0">
                          <p:val>
                            <p:strVal val="#ppt_y-.1"/>
                          </p:val>
                        </p:tav>
                        <p:tav tm="100000">
                          <p:val>
                            <p:strVal val="#ppt_y"/>
                          </p:val>
                        </p:tav>
                      </p:tavLst>
                    </p:anim>
                  </p:childTnLst>
                </p:cTn>
              </p:par>
            </p:tnLst>
          </p:tmpl>
        </p:tmplLst>
      </p:bldP>
      <p:bldP spid="91" grpId="0" build="p">
        <p:tmplLst>
          <p:tmpl lvl="1">
            <p:tnLst>
              <p:par>
                <p:cTn presetID="47" presetClass="entr" presetSubtype="0" fill="hold" nodeType="withEffect">
                  <p:stCondLst>
                    <p:cond delay="500"/>
                  </p:stCondLst>
                  <p:childTnLst>
                    <p:set>
                      <p:cBhvr>
                        <p:cTn dur="1" fill="hold">
                          <p:stCondLst>
                            <p:cond delay="0"/>
                          </p:stCondLst>
                        </p:cTn>
                        <p:tgtEl>
                          <p:spTgt spid="91"/>
                        </p:tgtEl>
                        <p:attrNameLst>
                          <p:attrName>style.visibility</p:attrName>
                        </p:attrNameLst>
                      </p:cBhvr>
                      <p:to>
                        <p:strVal val="visible"/>
                      </p:to>
                    </p:set>
                    <p:animEffect transition="in" filter="fade">
                      <p:cBhvr>
                        <p:cTn dur="250"/>
                        <p:tgtEl>
                          <p:spTgt spid="91"/>
                        </p:tgtEl>
                      </p:cBhvr>
                    </p:animEffect>
                    <p:anim calcmode="lin" valueType="num">
                      <p:cBhvr>
                        <p:cTn dur="250" fill="hold"/>
                        <p:tgtEl>
                          <p:spTgt spid="91"/>
                        </p:tgtEl>
                        <p:attrNameLst>
                          <p:attrName>ppt_x</p:attrName>
                        </p:attrNameLst>
                      </p:cBhvr>
                      <p:tavLst>
                        <p:tav tm="0">
                          <p:val>
                            <p:strVal val="#ppt_x"/>
                          </p:val>
                        </p:tav>
                        <p:tav tm="100000">
                          <p:val>
                            <p:strVal val="#ppt_x"/>
                          </p:val>
                        </p:tav>
                      </p:tavLst>
                    </p:anim>
                    <p:anim calcmode="lin" valueType="num">
                      <p:cBhvr>
                        <p:cTn dur="250" fill="hold"/>
                        <p:tgtEl>
                          <p:spTgt spid="91"/>
                        </p:tgtEl>
                        <p:attrNameLst>
                          <p:attrName>ppt_y</p:attrName>
                        </p:attrNameLst>
                      </p:cBhvr>
                      <p:tavLst>
                        <p:tav tm="0">
                          <p:val>
                            <p:strVal val="#ppt_y-.1"/>
                          </p:val>
                        </p:tav>
                        <p:tav tm="100000">
                          <p:val>
                            <p:strVal val="#ppt_y"/>
                          </p:val>
                        </p:tav>
                      </p:tavLst>
                    </p:anim>
                  </p:childTnLst>
                </p:cTn>
              </p:par>
            </p:tnLst>
          </p:tmpl>
        </p:tmplLst>
      </p:bldP>
      <p:bldP spid="92" grpId="0" build="p">
        <p:tmplLst>
          <p:tmpl lvl="1">
            <p:tnLst>
              <p:par>
                <p:cTn presetID="47" presetClass="entr" presetSubtype="0" fill="hold" nodeType="withEffect">
                  <p:stCondLst>
                    <p:cond delay="750"/>
                  </p:stCondLst>
                  <p:childTnLst>
                    <p:set>
                      <p:cBhvr>
                        <p:cTn dur="1" fill="hold">
                          <p:stCondLst>
                            <p:cond delay="0"/>
                          </p:stCondLst>
                        </p:cTn>
                        <p:tgtEl>
                          <p:spTgt spid="92"/>
                        </p:tgtEl>
                        <p:attrNameLst>
                          <p:attrName>style.visibility</p:attrName>
                        </p:attrNameLst>
                      </p:cBhvr>
                      <p:to>
                        <p:strVal val="visible"/>
                      </p:to>
                    </p:set>
                    <p:animEffect transition="in" filter="fade">
                      <p:cBhvr>
                        <p:cTn dur="250"/>
                        <p:tgtEl>
                          <p:spTgt spid="92"/>
                        </p:tgtEl>
                      </p:cBhvr>
                    </p:animEffect>
                    <p:anim calcmode="lin" valueType="num">
                      <p:cBhvr>
                        <p:cTn dur="250" fill="hold"/>
                        <p:tgtEl>
                          <p:spTgt spid="92"/>
                        </p:tgtEl>
                        <p:attrNameLst>
                          <p:attrName>ppt_x</p:attrName>
                        </p:attrNameLst>
                      </p:cBhvr>
                      <p:tavLst>
                        <p:tav tm="0">
                          <p:val>
                            <p:strVal val="#ppt_x"/>
                          </p:val>
                        </p:tav>
                        <p:tav tm="100000">
                          <p:val>
                            <p:strVal val="#ppt_x"/>
                          </p:val>
                        </p:tav>
                      </p:tavLst>
                    </p:anim>
                    <p:anim calcmode="lin" valueType="num">
                      <p:cBhvr>
                        <p:cTn dur="250" fill="hold"/>
                        <p:tgtEl>
                          <p:spTgt spid="92"/>
                        </p:tgtEl>
                        <p:attrNameLst>
                          <p:attrName>ppt_y</p:attrName>
                        </p:attrNameLst>
                      </p:cBhvr>
                      <p:tavLst>
                        <p:tav tm="0">
                          <p:val>
                            <p:strVal val="#ppt_y-.1"/>
                          </p:val>
                        </p:tav>
                        <p:tav tm="100000">
                          <p:val>
                            <p:strVal val="#ppt_y"/>
                          </p:val>
                        </p:tav>
                      </p:tavLst>
                    </p:anim>
                  </p:childTnLst>
                </p:cTn>
              </p:par>
            </p:tnLst>
          </p:tmpl>
        </p:tmplLst>
      </p:bldP>
      <p:bldP spid="93" grpId="0" build="p">
        <p:tmplLst>
          <p:tmpl lvl="1">
            <p:tnLst>
              <p:par>
                <p:cTn presetID="47" presetClass="entr" presetSubtype="0" fill="hold" nodeType="withEffect">
                  <p:stCondLst>
                    <p:cond delay="750"/>
                  </p:stCondLst>
                  <p:childTnLst>
                    <p:set>
                      <p:cBhvr>
                        <p:cTn dur="1" fill="hold">
                          <p:stCondLst>
                            <p:cond delay="0"/>
                          </p:stCondLst>
                        </p:cTn>
                        <p:tgtEl>
                          <p:spTgt spid="93"/>
                        </p:tgtEl>
                        <p:attrNameLst>
                          <p:attrName>style.visibility</p:attrName>
                        </p:attrNameLst>
                      </p:cBhvr>
                      <p:to>
                        <p:strVal val="visible"/>
                      </p:to>
                    </p:set>
                    <p:animEffect transition="in" filter="fade">
                      <p:cBhvr>
                        <p:cTn dur="250"/>
                        <p:tgtEl>
                          <p:spTgt spid="93"/>
                        </p:tgtEl>
                      </p:cBhvr>
                    </p:animEffect>
                    <p:anim calcmode="lin" valueType="num">
                      <p:cBhvr>
                        <p:cTn dur="250" fill="hold"/>
                        <p:tgtEl>
                          <p:spTgt spid="93"/>
                        </p:tgtEl>
                        <p:attrNameLst>
                          <p:attrName>ppt_x</p:attrName>
                        </p:attrNameLst>
                      </p:cBhvr>
                      <p:tavLst>
                        <p:tav tm="0">
                          <p:val>
                            <p:strVal val="#ppt_x"/>
                          </p:val>
                        </p:tav>
                        <p:tav tm="100000">
                          <p:val>
                            <p:strVal val="#ppt_x"/>
                          </p:val>
                        </p:tav>
                      </p:tavLst>
                    </p:anim>
                    <p:anim calcmode="lin" valueType="num">
                      <p:cBhvr>
                        <p:cTn dur="250" fill="hold"/>
                        <p:tgtEl>
                          <p:spTgt spid="93"/>
                        </p:tgtEl>
                        <p:attrNameLst>
                          <p:attrName>ppt_y</p:attrName>
                        </p:attrNameLst>
                      </p:cBhvr>
                      <p:tavLst>
                        <p:tav tm="0">
                          <p:val>
                            <p:strVal val="#ppt_y-.1"/>
                          </p:val>
                        </p:tav>
                        <p:tav tm="100000">
                          <p:val>
                            <p:strVal val="#ppt_y"/>
                          </p:val>
                        </p:tav>
                      </p:tavLst>
                    </p:anim>
                  </p:childTnLst>
                </p:cTn>
              </p:par>
            </p:tnLst>
          </p:tmpl>
        </p:tmplLst>
      </p:bldP>
      <p:bldP spid="94" grpId="0" build="p">
        <p:tmplLst>
          <p:tmpl lvl="1">
            <p:tnLst>
              <p:par>
                <p:cTn presetID="47" presetClass="entr" presetSubtype="0" fill="hold" nodeType="withEffect">
                  <p:stCondLst>
                    <p:cond delay="1000"/>
                  </p:stCondLst>
                  <p:childTnLst>
                    <p:set>
                      <p:cBhvr>
                        <p:cTn dur="1" fill="hold">
                          <p:stCondLst>
                            <p:cond delay="0"/>
                          </p:stCondLst>
                        </p:cTn>
                        <p:tgtEl>
                          <p:spTgt spid="94"/>
                        </p:tgtEl>
                        <p:attrNameLst>
                          <p:attrName>style.visibility</p:attrName>
                        </p:attrNameLst>
                      </p:cBhvr>
                      <p:to>
                        <p:strVal val="visible"/>
                      </p:to>
                    </p:set>
                    <p:animEffect transition="in" filter="fade">
                      <p:cBhvr>
                        <p:cTn dur="250"/>
                        <p:tgtEl>
                          <p:spTgt spid="94"/>
                        </p:tgtEl>
                      </p:cBhvr>
                    </p:animEffect>
                    <p:anim calcmode="lin" valueType="num">
                      <p:cBhvr>
                        <p:cTn dur="250" fill="hold"/>
                        <p:tgtEl>
                          <p:spTgt spid="94"/>
                        </p:tgtEl>
                        <p:attrNameLst>
                          <p:attrName>ppt_x</p:attrName>
                        </p:attrNameLst>
                      </p:cBhvr>
                      <p:tavLst>
                        <p:tav tm="0">
                          <p:val>
                            <p:strVal val="#ppt_x"/>
                          </p:val>
                        </p:tav>
                        <p:tav tm="100000">
                          <p:val>
                            <p:strVal val="#ppt_x"/>
                          </p:val>
                        </p:tav>
                      </p:tavLst>
                    </p:anim>
                    <p:anim calcmode="lin" valueType="num">
                      <p:cBhvr>
                        <p:cTn dur="250" fill="hold"/>
                        <p:tgtEl>
                          <p:spTgt spid="94"/>
                        </p:tgtEl>
                        <p:attrNameLst>
                          <p:attrName>ppt_y</p:attrName>
                        </p:attrNameLst>
                      </p:cBhvr>
                      <p:tavLst>
                        <p:tav tm="0">
                          <p:val>
                            <p:strVal val="#ppt_y-.1"/>
                          </p:val>
                        </p:tav>
                        <p:tav tm="100000">
                          <p:val>
                            <p:strVal val="#ppt_y"/>
                          </p:val>
                        </p:tav>
                      </p:tavLst>
                    </p:anim>
                  </p:childTnLst>
                </p:cTn>
              </p:par>
            </p:tnLst>
          </p:tmpl>
        </p:tmplLst>
      </p:bldP>
      <p:bldP spid="95" grpId="0" build="p">
        <p:tmplLst>
          <p:tmpl lvl="1">
            <p:tnLst>
              <p:par>
                <p:cTn presetID="47" presetClass="entr" presetSubtype="0" fill="hold" nodeType="withEffect">
                  <p:stCondLst>
                    <p:cond delay="1000"/>
                  </p:stCondLst>
                  <p:childTnLst>
                    <p:set>
                      <p:cBhvr>
                        <p:cTn dur="1" fill="hold">
                          <p:stCondLst>
                            <p:cond delay="0"/>
                          </p:stCondLst>
                        </p:cTn>
                        <p:tgtEl>
                          <p:spTgt spid="95"/>
                        </p:tgtEl>
                        <p:attrNameLst>
                          <p:attrName>style.visibility</p:attrName>
                        </p:attrNameLst>
                      </p:cBhvr>
                      <p:to>
                        <p:strVal val="visible"/>
                      </p:to>
                    </p:set>
                    <p:animEffect transition="in" filter="fade">
                      <p:cBhvr>
                        <p:cTn dur="250"/>
                        <p:tgtEl>
                          <p:spTgt spid="95"/>
                        </p:tgtEl>
                      </p:cBhvr>
                    </p:animEffect>
                    <p:anim calcmode="lin" valueType="num">
                      <p:cBhvr>
                        <p:cTn dur="250" fill="hold"/>
                        <p:tgtEl>
                          <p:spTgt spid="95"/>
                        </p:tgtEl>
                        <p:attrNameLst>
                          <p:attrName>ppt_x</p:attrName>
                        </p:attrNameLst>
                      </p:cBhvr>
                      <p:tavLst>
                        <p:tav tm="0">
                          <p:val>
                            <p:strVal val="#ppt_x"/>
                          </p:val>
                        </p:tav>
                        <p:tav tm="100000">
                          <p:val>
                            <p:strVal val="#ppt_x"/>
                          </p:val>
                        </p:tav>
                      </p:tavLst>
                    </p:anim>
                    <p:anim calcmode="lin" valueType="num">
                      <p:cBhvr>
                        <p:cTn dur="250" fill="hold"/>
                        <p:tgtEl>
                          <p:spTgt spid="95"/>
                        </p:tgtEl>
                        <p:attrNameLst>
                          <p:attrName>ppt_y</p:attrName>
                        </p:attrNameLst>
                      </p:cBhvr>
                      <p:tavLst>
                        <p:tav tm="0">
                          <p:val>
                            <p:strVal val="#ppt_y-.1"/>
                          </p:val>
                        </p:tav>
                        <p:tav tm="100000">
                          <p:val>
                            <p:strVal val="#ppt_y"/>
                          </p:val>
                        </p:tav>
                      </p:tavLst>
                    </p:anim>
                  </p:childTnLst>
                </p:cTn>
              </p:par>
            </p:tnLst>
          </p:tmpl>
        </p:tmplLst>
      </p:bldP>
      <p:bldP spid="96" grpId="0" build="p">
        <p:tmplLst>
          <p:tmpl lvl="1">
            <p:tnLst>
              <p:par>
                <p:cTn presetID="47" presetClass="entr" presetSubtype="0" fill="hold" nodeType="withEffect">
                  <p:stCondLst>
                    <p:cond delay="1250"/>
                  </p:stCondLst>
                  <p:childTnLst>
                    <p:set>
                      <p:cBhvr>
                        <p:cTn dur="1" fill="hold">
                          <p:stCondLst>
                            <p:cond delay="0"/>
                          </p:stCondLst>
                        </p:cTn>
                        <p:tgtEl>
                          <p:spTgt spid="96"/>
                        </p:tgtEl>
                        <p:attrNameLst>
                          <p:attrName>style.visibility</p:attrName>
                        </p:attrNameLst>
                      </p:cBhvr>
                      <p:to>
                        <p:strVal val="visible"/>
                      </p:to>
                    </p:set>
                    <p:animEffect transition="in" filter="fade">
                      <p:cBhvr>
                        <p:cTn dur="250"/>
                        <p:tgtEl>
                          <p:spTgt spid="96"/>
                        </p:tgtEl>
                      </p:cBhvr>
                    </p:animEffect>
                    <p:anim calcmode="lin" valueType="num">
                      <p:cBhvr>
                        <p:cTn dur="250" fill="hold"/>
                        <p:tgtEl>
                          <p:spTgt spid="96"/>
                        </p:tgtEl>
                        <p:attrNameLst>
                          <p:attrName>ppt_x</p:attrName>
                        </p:attrNameLst>
                      </p:cBhvr>
                      <p:tavLst>
                        <p:tav tm="0">
                          <p:val>
                            <p:strVal val="#ppt_x"/>
                          </p:val>
                        </p:tav>
                        <p:tav tm="100000">
                          <p:val>
                            <p:strVal val="#ppt_x"/>
                          </p:val>
                        </p:tav>
                      </p:tavLst>
                    </p:anim>
                    <p:anim calcmode="lin" valueType="num">
                      <p:cBhvr>
                        <p:cTn dur="250" fill="hold"/>
                        <p:tgtEl>
                          <p:spTgt spid="96"/>
                        </p:tgtEl>
                        <p:attrNameLst>
                          <p:attrName>ppt_y</p:attrName>
                        </p:attrNameLst>
                      </p:cBhvr>
                      <p:tavLst>
                        <p:tav tm="0">
                          <p:val>
                            <p:strVal val="#ppt_y-.1"/>
                          </p:val>
                        </p:tav>
                        <p:tav tm="100000">
                          <p:val>
                            <p:strVal val="#ppt_y"/>
                          </p:val>
                        </p:tav>
                      </p:tavLst>
                    </p:anim>
                  </p:childTnLst>
                </p:cTn>
              </p:par>
            </p:tnLst>
          </p:tmpl>
        </p:tmplLst>
      </p:bldP>
      <p:bldP spid="97" grpId="0" build="p">
        <p:tmplLst>
          <p:tmpl lvl="1">
            <p:tnLst>
              <p:par>
                <p:cTn presetID="47" presetClass="entr" presetSubtype="0" fill="hold" nodeType="withEffect">
                  <p:stCondLst>
                    <p:cond delay="1250"/>
                  </p:stCondLst>
                  <p:childTnLst>
                    <p:set>
                      <p:cBhvr>
                        <p:cTn dur="1" fill="hold">
                          <p:stCondLst>
                            <p:cond delay="0"/>
                          </p:stCondLst>
                        </p:cTn>
                        <p:tgtEl>
                          <p:spTgt spid="97"/>
                        </p:tgtEl>
                        <p:attrNameLst>
                          <p:attrName>style.visibility</p:attrName>
                        </p:attrNameLst>
                      </p:cBhvr>
                      <p:to>
                        <p:strVal val="visible"/>
                      </p:to>
                    </p:set>
                    <p:animEffect transition="in" filter="fade">
                      <p:cBhvr>
                        <p:cTn dur="250"/>
                        <p:tgtEl>
                          <p:spTgt spid="97"/>
                        </p:tgtEl>
                      </p:cBhvr>
                    </p:animEffect>
                    <p:anim calcmode="lin" valueType="num">
                      <p:cBhvr>
                        <p:cTn dur="250" fill="hold"/>
                        <p:tgtEl>
                          <p:spTgt spid="97"/>
                        </p:tgtEl>
                        <p:attrNameLst>
                          <p:attrName>ppt_x</p:attrName>
                        </p:attrNameLst>
                      </p:cBhvr>
                      <p:tavLst>
                        <p:tav tm="0">
                          <p:val>
                            <p:strVal val="#ppt_x"/>
                          </p:val>
                        </p:tav>
                        <p:tav tm="100000">
                          <p:val>
                            <p:strVal val="#ppt_x"/>
                          </p:val>
                        </p:tav>
                      </p:tavLst>
                    </p:anim>
                    <p:anim calcmode="lin" valueType="num">
                      <p:cBhvr>
                        <p:cTn dur="250" fill="hold"/>
                        <p:tgtEl>
                          <p:spTgt spid="97"/>
                        </p:tgtEl>
                        <p:attrNameLst>
                          <p:attrName>ppt_y</p:attrName>
                        </p:attrNameLst>
                      </p:cBhvr>
                      <p:tavLst>
                        <p:tav tm="0">
                          <p:val>
                            <p:strVal val="#ppt_y-.1"/>
                          </p:val>
                        </p:tav>
                        <p:tav tm="100000">
                          <p:val>
                            <p:strVal val="#ppt_y"/>
                          </p:val>
                        </p:tav>
                      </p:tavLst>
                    </p:anim>
                  </p:childTnLst>
                </p:cTn>
              </p:par>
            </p:tnLst>
          </p:tmpl>
        </p:tmplLst>
      </p:bldP>
      <p:bldP spid="98" grpId="0" build="p">
        <p:tmplLst>
          <p:tmpl lvl="1">
            <p:tnLst>
              <p:par>
                <p:cTn presetID="47" presetClass="entr" presetSubtype="0" fill="hold" nodeType="withEffect">
                  <p:stCondLst>
                    <p:cond delay="1500"/>
                  </p:stCondLst>
                  <p:childTnLst>
                    <p:set>
                      <p:cBhvr>
                        <p:cTn dur="1" fill="hold">
                          <p:stCondLst>
                            <p:cond delay="0"/>
                          </p:stCondLst>
                        </p:cTn>
                        <p:tgtEl>
                          <p:spTgt spid="98"/>
                        </p:tgtEl>
                        <p:attrNameLst>
                          <p:attrName>style.visibility</p:attrName>
                        </p:attrNameLst>
                      </p:cBhvr>
                      <p:to>
                        <p:strVal val="visible"/>
                      </p:to>
                    </p:set>
                    <p:animEffect transition="in" filter="fade">
                      <p:cBhvr>
                        <p:cTn dur="250"/>
                        <p:tgtEl>
                          <p:spTgt spid="98"/>
                        </p:tgtEl>
                      </p:cBhvr>
                    </p:animEffect>
                    <p:anim calcmode="lin" valueType="num">
                      <p:cBhvr>
                        <p:cTn dur="250" fill="hold"/>
                        <p:tgtEl>
                          <p:spTgt spid="98"/>
                        </p:tgtEl>
                        <p:attrNameLst>
                          <p:attrName>ppt_x</p:attrName>
                        </p:attrNameLst>
                      </p:cBhvr>
                      <p:tavLst>
                        <p:tav tm="0">
                          <p:val>
                            <p:strVal val="#ppt_x"/>
                          </p:val>
                        </p:tav>
                        <p:tav tm="100000">
                          <p:val>
                            <p:strVal val="#ppt_x"/>
                          </p:val>
                        </p:tav>
                      </p:tavLst>
                    </p:anim>
                    <p:anim calcmode="lin" valueType="num">
                      <p:cBhvr>
                        <p:cTn dur="250" fill="hold"/>
                        <p:tgtEl>
                          <p:spTgt spid="98"/>
                        </p:tgtEl>
                        <p:attrNameLst>
                          <p:attrName>ppt_y</p:attrName>
                        </p:attrNameLst>
                      </p:cBhvr>
                      <p:tavLst>
                        <p:tav tm="0">
                          <p:val>
                            <p:strVal val="#ppt_y-.1"/>
                          </p:val>
                        </p:tav>
                        <p:tav tm="100000">
                          <p:val>
                            <p:strVal val="#ppt_y"/>
                          </p:val>
                        </p:tav>
                      </p:tavLst>
                    </p:anim>
                  </p:childTnLst>
                </p:cTn>
              </p:par>
            </p:tnLst>
          </p:tmpl>
        </p:tmplLst>
      </p:bldP>
      <p:bldP spid="99" grpId="0" build="p">
        <p:tmplLst>
          <p:tmpl lvl="1">
            <p:tnLst>
              <p:par>
                <p:cTn presetID="47" presetClass="entr" presetSubtype="0" fill="hold" nodeType="withEffect">
                  <p:stCondLst>
                    <p:cond delay="1500"/>
                  </p:stCondLst>
                  <p:childTnLst>
                    <p:set>
                      <p:cBhvr>
                        <p:cTn dur="1" fill="hold">
                          <p:stCondLst>
                            <p:cond delay="0"/>
                          </p:stCondLst>
                        </p:cTn>
                        <p:tgtEl>
                          <p:spTgt spid="99"/>
                        </p:tgtEl>
                        <p:attrNameLst>
                          <p:attrName>style.visibility</p:attrName>
                        </p:attrNameLst>
                      </p:cBhvr>
                      <p:to>
                        <p:strVal val="visible"/>
                      </p:to>
                    </p:set>
                    <p:animEffect transition="in" filter="fade">
                      <p:cBhvr>
                        <p:cTn dur="250"/>
                        <p:tgtEl>
                          <p:spTgt spid="99"/>
                        </p:tgtEl>
                      </p:cBhvr>
                    </p:animEffect>
                    <p:anim calcmode="lin" valueType="num">
                      <p:cBhvr>
                        <p:cTn dur="250" fill="hold"/>
                        <p:tgtEl>
                          <p:spTgt spid="99"/>
                        </p:tgtEl>
                        <p:attrNameLst>
                          <p:attrName>ppt_x</p:attrName>
                        </p:attrNameLst>
                      </p:cBhvr>
                      <p:tavLst>
                        <p:tav tm="0">
                          <p:val>
                            <p:strVal val="#ppt_x"/>
                          </p:val>
                        </p:tav>
                        <p:tav tm="100000">
                          <p:val>
                            <p:strVal val="#ppt_x"/>
                          </p:val>
                        </p:tav>
                      </p:tavLst>
                    </p:anim>
                    <p:anim calcmode="lin" valueType="num">
                      <p:cBhvr>
                        <p:cTn dur="250" fill="hold"/>
                        <p:tgtEl>
                          <p:spTgt spid="99"/>
                        </p:tgtEl>
                        <p:attrNameLst>
                          <p:attrName>ppt_y</p:attrName>
                        </p:attrNameLst>
                      </p:cBhvr>
                      <p:tavLst>
                        <p:tav tm="0">
                          <p:val>
                            <p:strVal val="#ppt_y-.1"/>
                          </p:val>
                        </p:tav>
                        <p:tav tm="100000">
                          <p:val>
                            <p:strVal val="#ppt_y"/>
                          </p:val>
                        </p:tav>
                      </p:tavLst>
                    </p:anim>
                  </p:childTnLst>
                </p:cTn>
              </p:par>
            </p:tnLst>
          </p:tmpl>
        </p:tmplLst>
      </p:bldP>
      <p:bldP spid="100" grpId="0" build="p">
        <p:tmplLst>
          <p:tmpl lvl="1">
            <p:tnLst>
              <p:par>
                <p:cTn presetID="47" presetClass="entr" presetSubtype="0" fill="hold" nodeType="withEffect">
                  <p:stCondLst>
                    <p:cond delay="1750"/>
                  </p:stCondLst>
                  <p:childTnLst>
                    <p:set>
                      <p:cBhvr>
                        <p:cTn dur="1" fill="hold">
                          <p:stCondLst>
                            <p:cond delay="0"/>
                          </p:stCondLst>
                        </p:cTn>
                        <p:tgtEl>
                          <p:spTgt spid="100"/>
                        </p:tgtEl>
                        <p:attrNameLst>
                          <p:attrName>style.visibility</p:attrName>
                        </p:attrNameLst>
                      </p:cBhvr>
                      <p:to>
                        <p:strVal val="visible"/>
                      </p:to>
                    </p:set>
                    <p:animEffect transition="in" filter="fade">
                      <p:cBhvr>
                        <p:cTn dur="250"/>
                        <p:tgtEl>
                          <p:spTgt spid="100"/>
                        </p:tgtEl>
                      </p:cBhvr>
                    </p:animEffect>
                    <p:anim calcmode="lin" valueType="num">
                      <p:cBhvr>
                        <p:cTn dur="250" fill="hold"/>
                        <p:tgtEl>
                          <p:spTgt spid="100"/>
                        </p:tgtEl>
                        <p:attrNameLst>
                          <p:attrName>ppt_x</p:attrName>
                        </p:attrNameLst>
                      </p:cBhvr>
                      <p:tavLst>
                        <p:tav tm="0">
                          <p:val>
                            <p:strVal val="#ppt_x"/>
                          </p:val>
                        </p:tav>
                        <p:tav tm="100000">
                          <p:val>
                            <p:strVal val="#ppt_x"/>
                          </p:val>
                        </p:tav>
                      </p:tavLst>
                    </p:anim>
                    <p:anim calcmode="lin" valueType="num">
                      <p:cBhvr>
                        <p:cTn dur="250" fill="hold"/>
                        <p:tgtEl>
                          <p:spTgt spid="100"/>
                        </p:tgtEl>
                        <p:attrNameLst>
                          <p:attrName>ppt_y</p:attrName>
                        </p:attrNameLst>
                      </p:cBhvr>
                      <p:tavLst>
                        <p:tav tm="0">
                          <p:val>
                            <p:strVal val="#ppt_y-.1"/>
                          </p:val>
                        </p:tav>
                        <p:tav tm="100000">
                          <p:val>
                            <p:strVal val="#ppt_y"/>
                          </p:val>
                        </p:tav>
                      </p:tavLst>
                    </p:anim>
                  </p:childTnLst>
                </p:cTn>
              </p:par>
            </p:tnLst>
          </p:tmpl>
        </p:tmplLst>
      </p:bldP>
      <p:bldP spid="101" grpId="0" build="p">
        <p:tmplLst>
          <p:tmpl lvl="1">
            <p:tnLst>
              <p:par>
                <p:cTn presetID="47" presetClass="entr" presetSubtype="0" fill="hold" nodeType="withEffect">
                  <p:stCondLst>
                    <p:cond delay="1750"/>
                  </p:stCondLst>
                  <p:childTnLst>
                    <p:set>
                      <p:cBhvr>
                        <p:cTn dur="1" fill="hold">
                          <p:stCondLst>
                            <p:cond delay="0"/>
                          </p:stCondLst>
                        </p:cTn>
                        <p:tgtEl>
                          <p:spTgt spid="101"/>
                        </p:tgtEl>
                        <p:attrNameLst>
                          <p:attrName>style.visibility</p:attrName>
                        </p:attrNameLst>
                      </p:cBhvr>
                      <p:to>
                        <p:strVal val="visible"/>
                      </p:to>
                    </p:set>
                    <p:animEffect transition="in" filter="fade">
                      <p:cBhvr>
                        <p:cTn dur="250"/>
                        <p:tgtEl>
                          <p:spTgt spid="101"/>
                        </p:tgtEl>
                      </p:cBhvr>
                    </p:animEffect>
                    <p:anim calcmode="lin" valueType="num">
                      <p:cBhvr>
                        <p:cTn dur="250" fill="hold"/>
                        <p:tgtEl>
                          <p:spTgt spid="101"/>
                        </p:tgtEl>
                        <p:attrNameLst>
                          <p:attrName>ppt_x</p:attrName>
                        </p:attrNameLst>
                      </p:cBhvr>
                      <p:tavLst>
                        <p:tav tm="0">
                          <p:val>
                            <p:strVal val="#ppt_x"/>
                          </p:val>
                        </p:tav>
                        <p:tav tm="100000">
                          <p:val>
                            <p:strVal val="#ppt_x"/>
                          </p:val>
                        </p:tav>
                      </p:tavLst>
                    </p:anim>
                    <p:anim calcmode="lin" valueType="num">
                      <p:cBhvr>
                        <p:cTn dur="250" fill="hold"/>
                        <p:tgtEl>
                          <p:spTgt spid="101"/>
                        </p:tgtEl>
                        <p:attrNameLst>
                          <p:attrName>ppt_y</p:attrName>
                        </p:attrNameLst>
                      </p:cBhvr>
                      <p:tavLst>
                        <p:tav tm="0">
                          <p:val>
                            <p:strVal val="#ppt_y-.1"/>
                          </p:val>
                        </p:tav>
                        <p:tav tm="100000">
                          <p:val>
                            <p:strVal val="#ppt_y"/>
                          </p:val>
                        </p:tav>
                      </p:tavLst>
                    </p:anim>
                  </p:childTnLst>
                </p:cTn>
              </p:par>
            </p:tnLst>
          </p:tmpl>
        </p:tmplLst>
      </p:bldP>
      <p:bldP spid="102" grpId="0" build="p">
        <p:tmplLst>
          <p:tmpl lvl="1">
            <p:tnLst>
              <p:par>
                <p:cTn presetID="47" presetClass="entr" presetSubtype="0" fill="hold" nodeType="withEffect">
                  <p:stCondLst>
                    <p:cond delay="2000"/>
                  </p:stCondLst>
                  <p:childTnLst>
                    <p:set>
                      <p:cBhvr>
                        <p:cTn dur="1" fill="hold">
                          <p:stCondLst>
                            <p:cond delay="0"/>
                          </p:stCondLst>
                        </p:cTn>
                        <p:tgtEl>
                          <p:spTgt spid="102"/>
                        </p:tgtEl>
                        <p:attrNameLst>
                          <p:attrName>style.visibility</p:attrName>
                        </p:attrNameLst>
                      </p:cBhvr>
                      <p:to>
                        <p:strVal val="visible"/>
                      </p:to>
                    </p:set>
                    <p:animEffect transition="in" filter="fade">
                      <p:cBhvr>
                        <p:cTn dur="250"/>
                        <p:tgtEl>
                          <p:spTgt spid="102"/>
                        </p:tgtEl>
                      </p:cBhvr>
                    </p:animEffect>
                    <p:anim calcmode="lin" valueType="num">
                      <p:cBhvr>
                        <p:cTn dur="250" fill="hold"/>
                        <p:tgtEl>
                          <p:spTgt spid="102"/>
                        </p:tgtEl>
                        <p:attrNameLst>
                          <p:attrName>ppt_x</p:attrName>
                        </p:attrNameLst>
                      </p:cBhvr>
                      <p:tavLst>
                        <p:tav tm="0">
                          <p:val>
                            <p:strVal val="#ppt_x"/>
                          </p:val>
                        </p:tav>
                        <p:tav tm="100000">
                          <p:val>
                            <p:strVal val="#ppt_x"/>
                          </p:val>
                        </p:tav>
                      </p:tavLst>
                    </p:anim>
                    <p:anim calcmode="lin" valueType="num">
                      <p:cBhvr>
                        <p:cTn dur="250" fill="hold"/>
                        <p:tgtEl>
                          <p:spTgt spid="102"/>
                        </p:tgtEl>
                        <p:attrNameLst>
                          <p:attrName>ppt_y</p:attrName>
                        </p:attrNameLst>
                      </p:cBhvr>
                      <p:tavLst>
                        <p:tav tm="0">
                          <p:val>
                            <p:strVal val="#ppt_y-.1"/>
                          </p:val>
                        </p:tav>
                        <p:tav tm="100000">
                          <p:val>
                            <p:strVal val="#ppt_y"/>
                          </p:val>
                        </p:tav>
                      </p:tavLst>
                    </p:anim>
                  </p:childTnLst>
                </p:cTn>
              </p:par>
            </p:tnLst>
          </p:tmpl>
        </p:tmplLst>
      </p:bldP>
      <p:bldP spid="103" grpId="0" build="p">
        <p:tmplLst>
          <p:tmpl lvl="1">
            <p:tnLst>
              <p:par>
                <p:cTn presetID="47" presetClass="entr" presetSubtype="0" fill="hold" nodeType="withEffect">
                  <p:stCondLst>
                    <p:cond delay="2000"/>
                  </p:stCondLst>
                  <p:childTnLst>
                    <p:set>
                      <p:cBhvr>
                        <p:cTn dur="1" fill="hold">
                          <p:stCondLst>
                            <p:cond delay="0"/>
                          </p:stCondLst>
                        </p:cTn>
                        <p:tgtEl>
                          <p:spTgt spid="103"/>
                        </p:tgtEl>
                        <p:attrNameLst>
                          <p:attrName>style.visibility</p:attrName>
                        </p:attrNameLst>
                      </p:cBhvr>
                      <p:to>
                        <p:strVal val="visible"/>
                      </p:to>
                    </p:set>
                    <p:animEffect transition="in" filter="fade">
                      <p:cBhvr>
                        <p:cTn dur="250"/>
                        <p:tgtEl>
                          <p:spTgt spid="103"/>
                        </p:tgtEl>
                      </p:cBhvr>
                    </p:animEffect>
                    <p:anim calcmode="lin" valueType="num">
                      <p:cBhvr>
                        <p:cTn dur="250" fill="hold"/>
                        <p:tgtEl>
                          <p:spTgt spid="103"/>
                        </p:tgtEl>
                        <p:attrNameLst>
                          <p:attrName>ppt_x</p:attrName>
                        </p:attrNameLst>
                      </p:cBhvr>
                      <p:tavLst>
                        <p:tav tm="0">
                          <p:val>
                            <p:strVal val="#ppt_x"/>
                          </p:val>
                        </p:tav>
                        <p:tav tm="100000">
                          <p:val>
                            <p:strVal val="#ppt_x"/>
                          </p:val>
                        </p:tav>
                      </p:tavLst>
                    </p:anim>
                    <p:anim calcmode="lin" valueType="num">
                      <p:cBhvr>
                        <p:cTn dur="250" fill="hold"/>
                        <p:tgtEl>
                          <p:spTgt spid="103"/>
                        </p:tgtEl>
                        <p:attrNameLst>
                          <p:attrName>ppt_y</p:attrName>
                        </p:attrNameLst>
                      </p:cBhvr>
                      <p:tavLst>
                        <p:tav tm="0">
                          <p:val>
                            <p:strVal val="#ppt_y-.1"/>
                          </p:val>
                        </p:tav>
                        <p:tav tm="100000">
                          <p:val>
                            <p:strVal val="#ppt_y"/>
                          </p:val>
                        </p:tav>
                      </p:tavLst>
                    </p:anim>
                  </p:childTnLst>
                </p:cTn>
              </p:par>
            </p:tnLst>
          </p:tmpl>
        </p:tmplLst>
      </p:bldP>
      <p:bldP spid="104" grpId="0" build="p">
        <p:tmplLst>
          <p:tmpl lvl="1">
            <p:tnLst>
              <p:par>
                <p:cTn presetID="47" presetClass="entr" presetSubtype="0" fill="hold" nodeType="withEffect">
                  <p:stCondLst>
                    <p:cond delay="2250"/>
                  </p:stCondLst>
                  <p:childTnLst>
                    <p:set>
                      <p:cBhvr>
                        <p:cTn dur="1" fill="hold">
                          <p:stCondLst>
                            <p:cond delay="0"/>
                          </p:stCondLst>
                        </p:cTn>
                        <p:tgtEl>
                          <p:spTgt spid="104"/>
                        </p:tgtEl>
                        <p:attrNameLst>
                          <p:attrName>style.visibility</p:attrName>
                        </p:attrNameLst>
                      </p:cBhvr>
                      <p:to>
                        <p:strVal val="visible"/>
                      </p:to>
                    </p:set>
                    <p:animEffect transition="in" filter="fade">
                      <p:cBhvr>
                        <p:cTn dur="250"/>
                        <p:tgtEl>
                          <p:spTgt spid="104"/>
                        </p:tgtEl>
                      </p:cBhvr>
                    </p:animEffect>
                    <p:anim calcmode="lin" valueType="num">
                      <p:cBhvr>
                        <p:cTn dur="250" fill="hold"/>
                        <p:tgtEl>
                          <p:spTgt spid="104"/>
                        </p:tgtEl>
                        <p:attrNameLst>
                          <p:attrName>ppt_x</p:attrName>
                        </p:attrNameLst>
                      </p:cBhvr>
                      <p:tavLst>
                        <p:tav tm="0">
                          <p:val>
                            <p:strVal val="#ppt_x"/>
                          </p:val>
                        </p:tav>
                        <p:tav tm="100000">
                          <p:val>
                            <p:strVal val="#ppt_x"/>
                          </p:val>
                        </p:tav>
                      </p:tavLst>
                    </p:anim>
                    <p:anim calcmode="lin" valueType="num">
                      <p:cBhvr>
                        <p:cTn dur="250" fill="hold"/>
                        <p:tgtEl>
                          <p:spTgt spid="104"/>
                        </p:tgtEl>
                        <p:attrNameLst>
                          <p:attrName>ppt_y</p:attrName>
                        </p:attrNameLst>
                      </p:cBhvr>
                      <p:tavLst>
                        <p:tav tm="0">
                          <p:val>
                            <p:strVal val="#ppt_y-.1"/>
                          </p:val>
                        </p:tav>
                        <p:tav tm="100000">
                          <p:val>
                            <p:strVal val="#ppt_y"/>
                          </p:val>
                        </p:tav>
                      </p:tavLst>
                    </p:anim>
                  </p:childTnLst>
                </p:cTn>
              </p:par>
            </p:tnLst>
          </p:tmpl>
        </p:tmplLst>
      </p:bldP>
      <p:bldP spid="105" grpId="0" build="p">
        <p:tmplLst>
          <p:tmpl lvl="1">
            <p:tnLst>
              <p:par>
                <p:cTn presetID="47" presetClass="entr" presetSubtype="0" fill="hold" nodeType="withEffect">
                  <p:stCondLst>
                    <p:cond delay="2250"/>
                  </p:stCondLst>
                  <p:childTnLst>
                    <p:set>
                      <p:cBhvr>
                        <p:cTn dur="1" fill="hold">
                          <p:stCondLst>
                            <p:cond delay="0"/>
                          </p:stCondLst>
                        </p:cTn>
                        <p:tgtEl>
                          <p:spTgt spid="105"/>
                        </p:tgtEl>
                        <p:attrNameLst>
                          <p:attrName>style.visibility</p:attrName>
                        </p:attrNameLst>
                      </p:cBhvr>
                      <p:to>
                        <p:strVal val="visible"/>
                      </p:to>
                    </p:set>
                    <p:animEffect transition="in" filter="fade">
                      <p:cBhvr>
                        <p:cTn dur="250"/>
                        <p:tgtEl>
                          <p:spTgt spid="105"/>
                        </p:tgtEl>
                      </p:cBhvr>
                    </p:animEffect>
                    <p:anim calcmode="lin" valueType="num">
                      <p:cBhvr>
                        <p:cTn dur="250" fill="hold"/>
                        <p:tgtEl>
                          <p:spTgt spid="105"/>
                        </p:tgtEl>
                        <p:attrNameLst>
                          <p:attrName>ppt_x</p:attrName>
                        </p:attrNameLst>
                      </p:cBhvr>
                      <p:tavLst>
                        <p:tav tm="0">
                          <p:val>
                            <p:strVal val="#ppt_x"/>
                          </p:val>
                        </p:tav>
                        <p:tav tm="100000">
                          <p:val>
                            <p:strVal val="#ppt_x"/>
                          </p:val>
                        </p:tav>
                      </p:tavLst>
                    </p:anim>
                    <p:anim calcmode="lin" valueType="num">
                      <p:cBhvr>
                        <p:cTn dur="250" fill="hold"/>
                        <p:tgtEl>
                          <p:spTgt spid="105"/>
                        </p:tgtEl>
                        <p:attrNameLst>
                          <p:attrName>ppt_y</p:attrName>
                        </p:attrNameLst>
                      </p:cBhvr>
                      <p:tavLst>
                        <p:tav tm="0">
                          <p:val>
                            <p:strVal val="#ppt_y-.1"/>
                          </p:val>
                        </p:tav>
                        <p:tav tm="100000">
                          <p:val>
                            <p:strVal val="#ppt_y"/>
                          </p:val>
                        </p:tav>
                      </p:tavLst>
                    </p:anim>
                  </p:childTnLst>
                </p:cTn>
              </p:par>
            </p:tnLst>
          </p:tmpl>
        </p:tmplLst>
      </p:bldP>
      <p:bldP spid="106" grpId="0" build="p">
        <p:tmplLst>
          <p:tmpl lvl="1">
            <p:tnLst>
              <p:par>
                <p:cTn presetID="47" presetClass="entr" presetSubtype="0" fill="hold" nodeType="withEffect">
                  <p:stCondLst>
                    <p:cond delay="2500"/>
                  </p:stCondLst>
                  <p:childTnLst>
                    <p:set>
                      <p:cBhvr>
                        <p:cTn dur="1" fill="hold">
                          <p:stCondLst>
                            <p:cond delay="0"/>
                          </p:stCondLst>
                        </p:cTn>
                        <p:tgtEl>
                          <p:spTgt spid="106"/>
                        </p:tgtEl>
                        <p:attrNameLst>
                          <p:attrName>style.visibility</p:attrName>
                        </p:attrNameLst>
                      </p:cBhvr>
                      <p:to>
                        <p:strVal val="visible"/>
                      </p:to>
                    </p:set>
                    <p:animEffect transition="in" filter="fade">
                      <p:cBhvr>
                        <p:cTn dur="250"/>
                        <p:tgtEl>
                          <p:spTgt spid="106"/>
                        </p:tgtEl>
                      </p:cBhvr>
                    </p:animEffect>
                    <p:anim calcmode="lin" valueType="num">
                      <p:cBhvr>
                        <p:cTn dur="250" fill="hold"/>
                        <p:tgtEl>
                          <p:spTgt spid="106"/>
                        </p:tgtEl>
                        <p:attrNameLst>
                          <p:attrName>ppt_x</p:attrName>
                        </p:attrNameLst>
                      </p:cBhvr>
                      <p:tavLst>
                        <p:tav tm="0">
                          <p:val>
                            <p:strVal val="#ppt_x"/>
                          </p:val>
                        </p:tav>
                        <p:tav tm="100000">
                          <p:val>
                            <p:strVal val="#ppt_x"/>
                          </p:val>
                        </p:tav>
                      </p:tavLst>
                    </p:anim>
                    <p:anim calcmode="lin" valueType="num">
                      <p:cBhvr>
                        <p:cTn dur="250" fill="hold"/>
                        <p:tgtEl>
                          <p:spTgt spid="106"/>
                        </p:tgtEl>
                        <p:attrNameLst>
                          <p:attrName>ppt_y</p:attrName>
                        </p:attrNameLst>
                      </p:cBhvr>
                      <p:tavLst>
                        <p:tav tm="0">
                          <p:val>
                            <p:strVal val="#ppt_y-.1"/>
                          </p:val>
                        </p:tav>
                        <p:tav tm="100000">
                          <p:val>
                            <p:strVal val="#ppt_y"/>
                          </p:val>
                        </p:tav>
                      </p:tavLst>
                    </p:anim>
                  </p:childTnLst>
                </p:cTn>
              </p:par>
            </p:tnLst>
          </p:tmpl>
        </p:tmplLst>
      </p:bldP>
      <p:bldP spid="107" grpId="0" build="p">
        <p:tmplLst>
          <p:tmpl lvl="1">
            <p:tnLst>
              <p:par>
                <p:cTn presetID="47" presetClass="entr" presetSubtype="0" fill="hold" nodeType="withEffect">
                  <p:stCondLst>
                    <p:cond delay="2500"/>
                  </p:stCondLst>
                  <p:childTnLst>
                    <p:set>
                      <p:cBhvr>
                        <p:cTn dur="1" fill="hold">
                          <p:stCondLst>
                            <p:cond delay="0"/>
                          </p:stCondLst>
                        </p:cTn>
                        <p:tgtEl>
                          <p:spTgt spid="107"/>
                        </p:tgtEl>
                        <p:attrNameLst>
                          <p:attrName>style.visibility</p:attrName>
                        </p:attrNameLst>
                      </p:cBhvr>
                      <p:to>
                        <p:strVal val="visible"/>
                      </p:to>
                    </p:set>
                    <p:animEffect transition="in" filter="fade">
                      <p:cBhvr>
                        <p:cTn dur="250"/>
                        <p:tgtEl>
                          <p:spTgt spid="107"/>
                        </p:tgtEl>
                      </p:cBhvr>
                    </p:animEffect>
                    <p:anim calcmode="lin" valueType="num">
                      <p:cBhvr>
                        <p:cTn dur="250" fill="hold"/>
                        <p:tgtEl>
                          <p:spTgt spid="107"/>
                        </p:tgtEl>
                        <p:attrNameLst>
                          <p:attrName>ppt_x</p:attrName>
                        </p:attrNameLst>
                      </p:cBhvr>
                      <p:tavLst>
                        <p:tav tm="0">
                          <p:val>
                            <p:strVal val="#ppt_x"/>
                          </p:val>
                        </p:tav>
                        <p:tav tm="100000">
                          <p:val>
                            <p:strVal val="#ppt_x"/>
                          </p:val>
                        </p:tav>
                      </p:tavLst>
                    </p:anim>
                    <p:anim calcmode="lin" valueType="num">
                      <p:cBhvr>
                        <p:cTn dur="250" fill="hold"/>
                        <p:tgtEl>
                          <p:spTgt spid="107"/>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Inner statistical slide short title (white) v1">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6">
            <a:extLst>
              <a:ext uri="{FF2B5EF4-FFF2-40B4-BE49-F238E27FC236}">
                <a16:creationId xmlns:a16="http://schemas.microsoft.com/office/drawing/2014/main" id="{7344E498-C8D3-4A44-8729-58F906011563}"/>
              </a:ext>
            </a:extLst>
          </p:cNvPr>
          <p:cNvSpPr>
            <a:spLocks/>
          </p:cNvSpPr>
          <p:nvPr userDrawn="1"/>
        </p:nvSpPr>
        <p:spPr bwMode="auto">
          <a:xfrm>
            <a:off x="252000" y="1634397"/>
            <a:ext cx="2051661" cy="1028792"/>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81" name="Freeform 5">
            <a:extLst>
              <a:ext uri="{FF2B5EF4-FFF2-40B4-BE49-F238E27FC236}">
                <a16:creationId xmlns:a16="http://schemas.microsoft.com/office/drawing/2014/main" id="{67ED5CED-1E02-4FCC-B2DC-BBFC63673346}"/>
              </a:ext>
            </a:extLst>
          </p:cNvPr>
          <p:cNvSpPr>
            <a:spLocks/>
          </p:cNvSpPr>
          <p:nvPr userDrawn="1"/>
        </p:nvSpPr>
        <p:spPr bwMode="auto">
          <a:xfrm>
            <a:off x="2963109" y="2208370"/>
            <a:ext cx="907850" cy="454819"/>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6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82" name="Freeform 5">
            <a:extLst>
              <a:ext uri="{FF2B5EF4-FFF2-40B4-BE49-F238E27FC236}">
                <a16:creationId xmlns:a16="http://schemas.microsoft.com/office/drawing/2014/main" id="{00B3A965-EE07-4DC6-96ED-B2AE7C0675D4}"/>
              </a:ext>
            </a:extLst>
          </p:cNvPr>
          <p:cNvSpPr>
            <a:spLocks/>
          </p:cNvSpPr>
          <p:nvPr userDrawn="1"/>
        </p:nvSpPr>
        <p:spPr bwMode="auto">
          <a:xfrm>
            <a:off x="3751897" y="2286926"/>
            <a:ext cx="751047" cy="376263"/>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5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83" name="Freeform 5">
            <a:extLst>
              <a:ext uri="{FF2B5EF4-FFF2-40B4-BE49-F238E27FC236}">
                <a16:creationId xmlns:a16="http://schemas.microsoft.com/office/drawing/2014/main" id="{F5BAB866-88C8-427B-BB04-899A437982FF}"/>
              </a:ext>
            </a:extLst>
          </p:cNvPr>
          <p:cNvSpPr>
            <a:spLocks/>
          </p:cNvSpPr>
          <p:nvPr userDrawn="1"/>
        </p:nvSpPr>
        <p:spPr bwMode="auto">
          <a:xfrm>
            <a:off x="4468402" y="2323782"/>
            <a:ext cx="677480" cy="339407"/>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5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84" name="Freeform 5">
            <a:extLst>
              <a:ext uri="{FF2B5EF4-FFF2-40B4-BE49-F238E27FC236}">
                <a16:creationId xmlns:a16="http://schemas.microsoft.com/office/drawing/2014/main" id="{BEC96A83-8823-4C61-AB45-7D497284E2CC}"/>
              </a:ext>
            </a:extLst>
          </p:cNvPr>
          <p:cNvSpPr>
            <a:spLocks/>
          </p:cNvSpPr>
          <p:nvPr userDrawn="1"/>
        </p:nvSpPr>
        <p:spPr bwMode="auto">
          <a:xfrm>
            <a:off x="5461511" y="2379916"/>
            <a:ext cx="565433" cy="283273"/>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4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85" name="Freeform 5">
            <a:extLst>
              <a:ext uri="{FF2B5EF4-FFF2-40B4-BE49-F238E27FC236}">
                <a16:creationId xmlns:a16="http://schemas.microsoft.com/office/drawing/2014/main" id="{F850605F-0C2E-4DAB-A4CA-41FBAE88FAB3}"/>
              </a:ext>
            </a:extLst>
          </p:cNvPr>
          <p:cNvSpPr>
            <a:spLocks/>
          </p:cNvSpPr>
          <p:nvPr userDrawn="1"/>
        </p:nvSpPr>
        <p:spPr bwMode="auto">
          <a:xfrm>
            <a:off x="6301084" y="2498884"/>
            <a:ext cx="327964" cy="164305"/>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3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86" name="Freeform 5">
            <a:extLst>
              <a:ext uri="{FF2B5EF4-FFF2-40B4-BE49-F238E27FC236}">
                <a16:creationId xmlns:a16="http://schemas.microsoft.com/office/drawing/2014/main" id="{05EC6E5E-6AF6-4013-93E8-BCB7CDE3F690}"/>
              </a:ext>
            </a:extLst>
          </p:cNvPr>
          <p:cNvSpPr>
            <a:spLocks/>
          </p:cNvSpPr>
          <p:nvPr userDrawn="1"/>
        </p:nvSpPr>
        <p:spPr bwMode="auto">
          <a:xfrm>
            <a:off x="6965452"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2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87" name="Freeform 5">
            <a:extLst>
              <a:ext uri="{FF2B5EF4-FFF2-40B4-BE49-F238E27FC236}">
                <a16:creationId xmlns:a16="http://schemas.microsoft.com/office/drawing/2014/main" id="{32988BD8-725A-44E4-9295-601AC7C3211C}"/>
              </a:ext>
            </a:extLst>
          </p:cNvPr>
          <p:cNvSpPr>
            <a:spLocks/>
          </p:cNvSpPr>
          <p:nvPr userDrawn="1"/>
        </p:nvSpPr>
        <p:spPr bwMode="auto">
          <a:xfrm>
            <a:off x="7542279"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2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88" name="Freeform 5">
            <a:extLst>
              <a:ext uri="{FF2B5EF4-FFF2-40B4-BE49-F238E27FC236}">
                <a16:creationId xmlns:a16="http://schemas.microsoft.com/office/drawing/2014/main" id="{EB77CDD5-EF3A-4E36-ADEE-C53EC8440176}"/>
              </a:ext>
            </a:extLst>
          </p:cNvPr>
          <p:cNvSpPr>
            <a:spLocks/>
          </p:cNvSpPr>
          <p:nvPr userDrawn="1"/>
        </p:nvSpPr>
        <p:spPr bwMode="auto">
          <a:xfrm>
            <a:off x="8180454"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2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89" name="Freeform 5">
            <a:extLst>
              <a:ext uri="{FF2B5EF4-FFF2-40B4-BE49-F238E27FC236}">
                <a16:creationId xmlns:a16="http://schemas.microsoft.com/office/drawing/2014/main" id="{6FBDEDA0-08A3-4C38-913B-BF4225F1EF46}"/>
              </a:ext>
            </a:extLst>
          </p:cNvPr>
          <p:cNvSpPr>
            <a:spLocks/>
          </p:cNvSpPr>
          <p:nvPr userDrawn="1"/>
        </p:nvSpPr>
        <p:spPr bwMode="auto">
          <a:xfrm>
            <a:off x="1720814" y="1841772"/>
            <a:ext cx="1639605" cy="821418"/>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solidFill>
            <a:schemeClr val="accent1">
              <a:alpha val="80000"/>
            </a:scheme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90" name="Freeform 5">
            <a:extLst>
              <a:ext uri="{FF2B5EF4-FFF2-40B4-BE49-F238E27FC236}">
                <a16:creationId xmlns:a16="http://schemas.microsoft.com/office/drawing/2014/main" id="{93EBBB9F-9A6F-4BFF-B454-B182D358C55C}"/>
              </a:ext>
            </a:extLst>
          </p:cNvPr>
          <p:cNvSpPr>
            <a:spLocks/>
          </p:cNvSpPr>
          <p:nvPr userDrawn="1"/>
        </p:nvSpPr>
        <p:spPr bwMode="auto">
          <a:xfrm>
            <a:off x="1720814" y="1841772"/>
            <a:ext cx="1639605" cy="821418"/>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91" name="Freeform 6">
            <a:extLst>
              <a:ext uri="{FF2B5EF4-FFF2-40B4-BE49-F238E27FC236}">
                <a16:creationId xmlns:a16="http://schemas.microsoft.com/office/drawing/2014/main" id="{1FEC03D2-3EA6-4821-BF65-9E4108C578AF}"/>
              </a:ext>
            </a:extLst>
          </p:cNvPr>
          <p:cNvSpPr>
            <a:spLocks/>
          </p:cNvSpPr>
          <p:nvPr userDrawn="1"/>
        </p:nvSpPr>
        <p:spPr bwMode="auto">
          <a:xfrm>
            <a:off x="252000" y="1634397"/>
            <a:ext cx="2051661" cy="1028792"/>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92" name="Freeform 5">
            <a:extLst>
              <a:ext uri="{FF2B5EF4-FFF2-40B4-BE49-F238E27FC236}">
                <a16:creationId xmlns:a16="http://schemas.microsoft.com/office/drawing/2014/main" id="{FDABFDB1-B335-46C3-BA63-E907C854EAA1}"/>
              </a:ext>
            </a:extLst>
          </p:cNvPr>
          <p:cNvSpPr>
            <a:spLocks/>
          </p:cNvSpPr>
          <p:nvPr userDrawn="1"/>
        </p:nvSpPr>
        <p:spPr bwMode="auto">
          <a:xfrm>
            <a:off x="2963109" y="2208370"/>
            <a:ext cx="907850" cy="454819"/>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93" name="Freeform 5">
            <a:extLst>
              <a:ext uri="{FF2B5EF4-FFF2-40B4-BE49-F238E27FC236}">
                <a16:creationId xmlns:a16="http://schemas.microsoft.com/office/drawing/2014/main" id="{2507DF9A-88EC-45CF-B231-2BB7EDD698B7}"/>
              </a:ext>
            </a:extLst>
          </p:cNvPr>
          <p:cNvSpPr>
            <a:spLocks/>
          </p:cNvSpPr>
          <p:nvPr userDrawn="1"/>
        </p:nvSpPr>
        <p:spPr bwMode="auto">
          <a:xfrm>
            <a:off x="3751897" y="2286926"/>
            <a:ext cx="751047" cy="376263"/>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94" name="Freeform 5">
            <a:extLst>
              <a:ext uri="{FF2B5EF4-FFF2-40B4-BE49-F238E27FC236}">
                <a16:creationId xmlns:a16="http://schemas.microsoft.com/office/drawing/2014/main" id="{D8FBE943-8963-4BAC-A0E5-5B477E905B13}"/>
              </a:ext>
            </a:extLst>
          </p:cNvPr>
          <p:cNvSpPr>
            <a:spLocks/>
          </p:cNvSpPr>
          <p:nvPr userDrawn="1"/>
        </p:nvSpPr>
        <p:spPr bwMode="auto">
          <a:xfrm>
            <a:off x="4468402" y="2323782"/>
            <a:ext cx="677480" cy="339407"/>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95" name="Freeform 5">
            <a:extLst>
              <a:ext uri="{FF2B5EF4-FFF2-40B4-BE49-F238E27FC236}">
                <a16:creationId xmlns:a16="http://schemas.microsoft.com/office/drawing/2014/main" id="{7BEC4029-D31F-49CA-8A23-C428564472D3}"/>
              </a:ext>
            </a:extLst>
          </p:cNvPr>
          <p:cNvSpPr>
            <a:spLocks/>
          </p:cNvSpPr>
          <p:nvPr userDrawn="1"/>
        </p:nvSpPr>
        <p:spPr bwMode="auto">
          <a:xfrm>
            <a:off x="5461511" y="2379916"/>
            <a:ext cx="565433" cy="283273"/>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96" name="Freeform 5">
            <a:extLst>
              <a:ext uri="{FF2B5EF4-FFF2-40B4-BE49-F238E27FC236}">
                <a16:creationId xmlns:a16="http://schemas.microsoft.com/office/drawing/2014/main" id="{3077E972-4158-4AFE-9A53-F1927B34C0C9}"/>
              </a:ext>
            </a:extLst>
          </p:cNvPr>
          <p:cNvSpPr>
            <a:spLocks/>
          </p:cNvSpPr>
          <p:nvPr userDrawn="1"/>
        </p:nvSpPr>
        <p:spPr bwMode="auto">
          <a:xfrm>
            <a:off x="6301084" y="2498884"/>
            <a:ext cx="327964" cy="164305"/>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97" name="Freeform 5">
            <a:extLst>
              <a:ext uri="{FF2B5EF4-FFF2-40B4-BE49-F238E27FC236}">
                <a16:creationId xmlns:a16="http://schemas.microsoft.com/office/drawing/2014/main" id="{464B713F-0C62-453A-8900-D07AF0B28E89}"/>
              </a:ext>
            </a:extLst>
          </p:cNvPr>
          <p:cNvSpPr>
            <a:spLocks/>
          </p:cNvSpPr>
          <p:nvPr userDrawn="1"/>
        </p:nvSpPr>
        <p:spPr bwMode="auto">
          <a:xfrm>
            <a:off x="6965452"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98" name="Freeform 5">
            <a:extLst>
              <a:ext uri="{FF2B5EF4-FFF2-40B4-BE49-F238E27FC236}">
                <a16:creationId xmlns:a16="http://schemas.microsoft.com/office/drawing/2014/main" id="{90CE4274-DD32-4C3E-858F-F08E2CCCF82B}"/>
              </a:ext>
            </a:extLst>
          </p:cNvPr>
          <p:cNvSpPr>
            <a:spLocks/>
          </p:cNvSpPr>
          <p:nvPr userDrawn="1"/>
        </p:nvSpPr>
        <p:spPr bwMode="auto">
          <a:xfrm>
            <a:off x="7542279"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sp>
        <p:nvSpPr>
          <p:cNvPr id="99" name="Freeform 5">
            <a:extLst>
              <a:ext uri="{FF2B5EF4-FFF2-40B4-BE49-F238E27FC236}">
                <a16:creationId xmlns:a16="http://schemas.microsoft.com/office/drawing/2014/main" id="{8DF04E0E-A6E9-4D76-BCC2-36859B9D2234}"/>
              </a:ext>
            </a:extLst>
          </p:cNvPr>
          <p:cNvSpPr>
            <a:spLocks/>
          </p:cNvSpPr>
          <p:nvPr userDrawn="1"/>
        </p:nvSpPr>
        <p:spPr bwMode="auto">
          <a:xfrm>
            <a:off x="8180454" y="2545233"/>
            <a:ext cx="235448" cy="117956"/>
          </a:xfrm>
          <a:custGeom>
            <a:avLst/>
            <a:gdLst>
              <a:gd name="T0" fmla="*/ 0 w 1389"/>
              <a:gd name="T1" fmla="*/ 694 h 694"/>
              <a:gd name="T2" fmla="*/ 695 w 1389"/>
              <a:gd name="T3" fmla="*/ 0 h 694"/>
              <a:gd name="T4" fmla="*/ 1389 w 1389"/>
              <a:gd name="T5" fmla="*/ 694 h 694"/>
            </a:gdLst>
            <a:ahLst/>
            <a:cxnLst>
              <a:cxn ang="0">
                <a:pos x="T0" y="T1"/>
              </a:cxn>
              <a:cxn ang="0">
                <a:pos x="T2" y="T3"/>
              </a:cxn>
              <a:cxn ang="0">
                <a:pos x="T4" y="T5"/>
              </a:cxn>
            </a:cxnLst>
            <a:rect l="0" t="0" r="r" b="b"/>
            <a:pathLst>
              <a:path w="1389" h="694">
                <a:moveTo>
                  <a:pt x="0" y="694"/>
                </a:moveTo>
                <a:cubicBezTo>
                  <a:pt x="0" y="311"/>
                  <a:pt x="311" y="0"/>
                  <a:pt x="695" y="0"/>
                </a:cubicBezTo>
                <a:cubicBezTo>
                  <a:pt x="1078" y="0"/>
                  <a:pt x="1389" y="311"/>
                  <a:pt x="1389" y="694"/>
                </a:cubicBezTo>
              </a:path>
            </a:pathLst>
          </a:custGeom>
          <a:noFill/>
          <a:ln w="9525"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r>
              <a:rPr lang="ru-RU" dirty="0"/>
              <a:t> </a:t>
            </a:r>
            <a:endParaRPr lang="uk-UA" dirty="0"/>
          </a:p>
        </p:txBody>
      </p:sp>
      <p:cxnSp>
        <p:nvCxnSpPr>
          <p:cNvPr id="100" name="Straight Connector 99">
            <a:extLst>
              <a:ext uri="{FF2B5EF4-FFF2-40B4-BE49-F238E27FC236}">
                <a16:creationId xmlns:a16="http://schemas.microsoft.com/office/drawing/2014/main" id="{F80492EF-EB8F-41FD-9875-6D8E202714CA}"/>
              </a:ext>
            </a:extLst>
          </p:cNvPr>
          <p:cNvCxnSpPr>
            <a:cxnSpLocks/>
          </p:cNvCxnSpPr>
          <p:nvPr userDrawn="1"/>
        </p:nvCxnSpPr>
        <p:spPr>
          <a:xfrm>
            <a:off x="250825" y="2663189"/>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88949F7-759F-46DC-AE2D-A934C37F7EBC}"/>
              </a:ext>
            </a:extLst>
          </p:cNvPr>
          <p:cNvCxnSpPr>
            <a:cxnSpLocks/>
          </p:cNvCxnSpPr>
          <p:nvPr userDrawn="1"/>
        </p:nvCxnSpPr>
        <p:spPr>
          <a:xfrm>
            <a:off x="1277830"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F3938DA-8513-4946-912D-E2A929932A36}"/>
              </a:ext>
            </a:extLst>
          </p:cNvPr>
          <p:cNvCxnSpPr>
            <a:cxnSpLocks/>
          </p:cNvCxnSpPr>
          <p:nvPr userDrawn="1"/>
        </p:nvCxnSpPr>
        <p:spPr>
          <a:xfrm>
            <a:off x="2540616"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7927481-EC03-4B97-8E51-B47635B3A565}"/>
              </a:ext>
            </a:extLst>
          </p:cNvPr>
          <p:cNvCxnSpPr>
            <a:cxnSpLocks/>
          </p:cNvCxnSpPr>
          <p:nvPr userDrawn="1"/>
        </p:nvCxnSpPr>
        <p:spPr>
          <a:xfrm>
            <a:off x="3417034"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BA18B8A3-50ED-4E1A-B685-705B5490AAE5}"/>
              </a:ext>
            </a:extLst>
          </p:cNvPr>
          <p:cNvCxnSpPr>
            <a:cxnSpLocks/>
          </p:cNvCxnSpPr>
          <p:nvPr userDrawn="1"/>
        </p:nvCxnSpPr>
        <p:spPr>
          <a:xfrm>
            <a:off x="4127420"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C3A350B6-0C04-4896-973B-62FC5221A70B}"/>
              </a:ext>
            </a:extLst>
          </p:cNvPr>
          <p:cNvCxnSpPr>
            <a:cxnSpLocks/>
          </p:cNvCxnSpPr>
          <p:nvPr userDrawn="1"/>
        </p:nvCxnSpPr>
        <p:spPr>
          <a:xfrm>
            <a:off x="4807142"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33BA3173-0CA6-4F5F-BC50-83725B985280}"/>
              </a:ext>
            </a:extLst>
          </p:cNvPr>
          <p:cNvCxnSpPr>
            <a:cxnSpLocks/>
          </p:cNvCxnSpPr>
          <p:nvPr userDrawn="1"/>
        </p:nvCxnSpPr>
        <p:spPr>
          <a:xfrm>
            <a:off x="5744227"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73921DCA-EB66-4843-8BCF-206A346E8308}"/>
              </a:ext>
            </a:extLst>
          </p:cNvPr>
          <p:cNvCxnSpPr>
            <a:cxnSpLocks/>
          </p:cNvCxnSpPr>
          <p:nvPr userDrawn="1"/>
        </p:nvCxnSpPr>
        <p:spPr>
          <a:xfrm>
            <a:off x="6465066"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85A0EBC-1966-4D1E-BB70-F3200B4E3705}"/>
              </a:ext>
            </a:extLst>
          </p:cNvPr>
          <p:cNvCxnSpPr>
            <a:cxnSpLocks/>
          </p:cNvCxnSpPr>
          <p:nvPr userDrawn="1"/>
        </p:nvCxnSpPr>
        <p:spPr>
          <a:xfrm>
            <a:off x="7081605"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383E9EF6-737F-46C6-A485-DF5976242FC3}"/>
              </a:ext>
            </a:extLst>
          </p:cNvPr>
          <p:cNvCxnSpPr>
            <a:cxnSpLocks/>
          </p:cNvCxnSpPr>
          <p:nvPr userDrawn="1"/>
        </p:nvCxnSpPr>
        <p:spPr>
          <a:xfrm>
            <a:off x="7660494"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8858E56D-7BB1-44DA-A107-B950A0EEC982}"/>
              </a:ext>
            </a:extLst>
          </p:cNvPr>
          <p:cNvCxnSpPr>
            <a:cxnSpLocks/>
          </p:cNvCxnSpPr>
          <p:nvPr userDrawn="1"/>
        </p:nvCxnSpPr>
        <p:spPr>
          <a:xfrm>
            <a:off x="8299658" y="2663189"/>
            <a:ext cx="0" cy="105659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sp>
        <p:nvSpPr>
          <p:cNvPr id="111" name="Text Placeholder 57">
            <a:extLst>
              <a:ext uri="{FF2B5EF4-FFF2-40B4-BE49-F238E27FC236}">
                <a16:creationId xmlns:a16="http://schemas.microsoft.com/office/drawing/2014/main" id="{B928E964-6B44-41EA-93CC-CF1617443A5E}"/>
              </a:ext>
            </a:extLst>
          </p:cNvPr>
          <p:cNvSpPr>
            <a:spLocks noGrp="1"/>
          </p:cNvSpPr>
          <p:nvPr>
            <p:ph type="body" sz="quarter" idx="12" hasCustomPrompt="1"/>
          </p:nvPr>
        </p:nvSpPr>
        <p:spPr>
          <a:xfrm>
            <a:off x="1373203" y="3326430"/>
            <a:ext cx="1071917"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2" name="Text Placeholder 57">
            <a:extLst>
              <a:ext uri="{FF2B5EF4-FFF2-40B4-BE49-F238E27FC236}">
                <a16:creationId xmlns:a16="http://schemas.microsoft.com/office/drawing/2014/main" id="{97BFCE12-BA22-4AD2-A10B-D9FF41573601}"/>
              </a:ext>
            </a:extLst>
          </p:cNvPr>
          <p:cNvSpPr>
            <a:spLocks noGrp="1"/>
          </p:cNvSpPr>
          <p:nvPr>
            <p:ph type="body" sz="quarter" idx="13" hasCustomPrompt="1"/>
          </p:nvPr>
        </p:nvSpPr>
        <p:spPr>
          <a:xfrm>
            <a:off x="1373203" y="3632327"/>
            <a:ext cx="1071917"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13" name="Text Placeholder 57">
            <a:extLst>
              <a:ext uri="{FF2B5EF4-FFF2-40B4-BE49-F238E27FC236}">
                <a16:creationId xmlns:a16="http://schemas.microsoft.com/office/drawing/2014/main" id="{233BD949-7309-4260-A0DF-93D7C5FCECAA}"/>
              </a:ext>
            </a:extLst>
          </p:cNvPr>
          <p:cNvSpPr>
            <a:spLocks noGrp="1"/>
          </p:cNvSpPr>
          <p:nvPr>
            <p:ph type="body" sz="quarter" idx="14" hasCustomPrompt="1"/>
          </p:nvPr>
        </p:nvSpPr>
        <p:spPr>
          <a:xfrm>
            <a:off x="2640482" y="3326430"/>
            <a:ext cx="708066"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4" name="Text Placeholder 57">
            <a:extLst>
              <a:ext uri="{FF2B5EF4-FFF2-40B4-BE49-F238E27FC236}">
                <a16:creationId xmlns:a16="http://schemas.microsoft.com/office/drawing/2014/main" id="{33FE172F-59BB-4C55-A7AD-FE8F4370592A}"/>
              </a:ext>
            </a:extLst>
          </p:cNvPr>
          <p:cNvSpPr>
            <a:spLocks noGrp="1"/>
          </p:cNvSpPr>
          <p:nvPr>
            <p:ph type="body" sz="quarter" idx="15" hasCustomPrompt="1"/>
          </p:nvPr>
        </p:nvSpPr>
        <p:spPr>
          <a:xfrm>
            <a:off x="2640482" y="3632327"/>
            <a:ext cx="708066"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15" name="Text Placeholder 57">
            <a:extLst>
              <a:ext uri="{FF2B5EF4-FFF2-40B4-BE49-F238E27FC236}">
                <a16:creationId xmlns:a16="http://schemas.microsoft.com/office/drawing/2014/main" id="{F15B11BA-AC51-41B8-8E6E-AC4A1B090A87}"/>
              </a:ext>
            </a:extLst>
          </p:cNvPr>
          <p:cNvSpPr>
            <a:spLocks noGrp="1"/>
          </p:cNvSpPr>
          <p:nvPr>
            <p:ph type="body" sz="quarter" idx="16" hasCustomPrompt="1"/>
          </p:nvPr>
        </p:nvSpPr>
        <p:spPr>
          <a:xfrm>
            <a:off x="3512530" y="3326430"/>
            <a:ext cx="612998"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6" name="Text Placeholder 57">
            <a:extLst>
              <a:ext uri="{FF2B5EF4-FFF2-40B4-BE49-F238E27FC236}">
                <a16:creationId xmlns:a16="http://schemas.microsoft.com/office/drawing/2014/main" id="{B8FB2E8D-C74E-428D-A4D9-592A4E8B6560}"/>
              </a:ext>
            </a:extLst>
          </p:cNvPr>
          <p:cNvSpPr>
            <a:spLocks noGrp="1"/>
          </p:cNvSpPr>
          <p:nvPr>
            <p:ph type="body" sz="quarter" idx="17" hasCustomPrompt="1"/>
          </p:nvPr>
        </p:nvSpPr>
        <p:spPr>
          <a:xfrm>
            <a:off x="3512530" y="3632327"/>
            <a:ext cx="612998"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17" name="Text Placeholder 57">
            <a:extLst>
              <a:ext uri="{FF2B5EF4-FFF2-40B4-BE49-F238E27FC236}">
                <a16:creationId xmlns:a16="http://schemas.microsoft.com/office/drawing/2014/main" id="{69BB76AB-81B6-434D-8889-F7BC7CAFA869}"/>
              </a:ext>
            </a:extLst>
          </p:cNvPr>
          <p:cNvSpPr>
            <a:spLocks noGrp="1"/>
          </p:cNvSpPr>
          <p:nvPr>
            <p:ph type="body" sz="quarter" idx="18" hasCustomPrompt="1"/>
          </p:nvPr>
        </p:nvSpPr>
        <p:spPr>
          <a:xfrm>
            <a:off x="4228987" y="3326430"/>
            <a:ext cx="513078"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8" name="Text Placeholder 57">
            <a:extLst>
              <a:ext uri="{FF2B5EF4-FFF2-40B4-BE49-F238E27FC236}">
                <a16:creationId xmlns:a16="http://schemas.microsoft.com/office/drawing/2014/main" id="{FC93395F-14F6-40A6-8E2F-39C28A566ECA}"/>
              </a:ext>
            </a:extLst>
          </p:cNvPr>
          <p:cNvSpPr>
            <a:spLocks noGrp="1"/>
          </p:cNvSpPr>
          <p:nvPr>
            <p:ph type="body" sz="quarter" idx="19" hasCustomPrompt="1"/>
          </p:nvPr>
        </p:nvSpPr>
        <p:spPr>
          <a:xfrm>
            <a:off x="4228987" y="3632327"/>
            <a:ext cx="513078"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19" name="Text Placeholder 57">
            <a:extLst>
              <a:ext uri="{FF2B5EF4-FFF2-40B4-BE49-F238E27FC236}">
                <a16:creationId xmlns:a16="http://schemas.microsoft.com/office/drawing/2014/main" id="{E621AEA5-725F-4A2B-80EB-AF359A576989}"/>
              </a:ext>
            </a:extLst>
          </p:cNvPr>
          <p:cNvSpPr>
            <a:spLocks noGrp="1"/>
          </p:cNvSpPr>
          <p:nvPr>
            <p:ph type="body" sz="quarter" idx="20" hasCustomPrompt="1"/>
          </p:nvPr>
        </p:nvSpPr>
        <p:spPr>
          <a:xfrm>
            <a:off x="4898293" y="3326430"/>
            <a:ext cx="77800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0" name="Text Placeholder 57">
            <a:extLst>
              <a:ext uri="{FF2B5EF4-FFF2-40B4-BE49-F238E27FC236}">
                <a16:creationId xmlns:a16="http://schemas.microsoft.com/office/drawing/2014/main" id="{82F132A5-D2A1-4B50-A214-5D438F913C64}"/>
              </a:ext>
            </a:extLst>
          </p:cNvPr>
          <p:cNvSpPr>
            <a:spLocks noGrp="1"/>
          </p:cNvSpPr>
          <p:nvPr>
            <p:ph type="body" sz="quarter" idx="21" hasCustomPrompt="1"/>
          </p:nvPr>
        </p:nvSpPr>
        <p:spPr>
          <a:xfrm>
            <a:off x="4898293" y="3632327"/>
            <a:ext cx="77800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21" name="Text Placeholder 57">
            <a:extLst>
              <a:ext uri="{FF2B5EF4-FFF2-40B4-BE49-F238E27FC236}">
                <a16:creationId xmlns:a16="http://schemas.microsoft.com/office/drawing/2014/main" id="{FC33654D-9E57-4BB7-9723-676C3DCEA7DA}"/>
              </a:ext>
            </a:extLst>
          </p:cNvPr>
          <p:cNvSpPr>
            <a:spLocks noGrp="1"/>
          </p:cNvSpPr>
          <p:nvPr>
            <p:ph type="body" sz="quarter" idx="22" hasCustomPrompt="1"/>
          </p:nvPr>
        </p:nvSpPr>
        <p:spPr>
          <a:xfrm>
            <a:off x="5841837" y="3326430"/>
            <a:ext cx="555298"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2" name="Text Placeholder 57">
            <a:extLst>
              <a:ext uri="{FF2B5EF4-FFF2-40B4-BE49-F238E27FC236}">
                <a16:creationId xmlns:a16="http://schemas.microsoft.com/office/drawing/2014/main" id="{C48DA4E1-0329-4C75-BD38-8FE29C8BD5A9}"/>
              </a:ext>
            </a:extLst>
          </p:cNvPr>
          <p:cNvSpPr>
            <a:spLocks noGrp="1"/>
          </p:cNvSpPr>
          <p:nvPr>
            <p:ph type="body" sz="quarter" idx="23" hasCustomPrompt="1"/>
          </p:nvPr>
        </p:nvSpPr>
        <p:spPr>
          <a:xfrm>
            <a:off x="5841837" y="3632327"/>
            <a:ext cx="555298"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23" name="Text Placeholder 57">
            <a:extLst>
              <a:ext uri="{FF2B5EF4-FFF2-40B4-BE49-F238E27FC236}">
                <a16:creationId xmlns:a16="http://schemas.microsoft.com/office/drawing/2014/main" id="{FEC6E04E-235A-4465-A6FC-BE480219CADF}"/>
              </a:ext>
            </a:extLst>
          </p:cNvPr>
          <p:cNvSpPr>
            <a:spLocks noGrp="1"/>
          </p:cNvSpPr>
          <p:nvPr>
            <p:ph type="body" sz="quarter" idx="24" hasCustomPrompt="1"/>
          </p:nvPr>
        </p:nvSpPr>
        <p:spPr>
          <a:xfrm>
            <a:off x="6564881" y="3326430"/>
            <a:ext cx="44475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4" name="Text Placeholder 57">
            <a:extLst>
              <a:ext uri="{FF2B5EF4-FFF2-40B4-BE49-F238E27FC236}">
                <a16:creationId xmlns:a16="http://schemas.microsoft.com/office/drawing/2014/main" id="{C7466F57-C855-43DA-8F89-E1DFD697E819}"/>
              </a:ext>
            </a:extLst>
          </p:cNvPr>
          <p:cNvSpPr>
            <a:spLocks noGrp="1"/>
          </p:cNvSpPr>
          <p:nvPr>
            <p:ph type="body" sz="quarter" idx="25" hasCustomPrompt="1"/>
          </p:nvPr>
        </p:nvSpPr>
        <p:spPr>
          <a:xfrm>
            <a:off x="6564881" y="3632327"/>
            <a:ext cx="418470"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25" name="Text Placeholder 57">
            <a:extLst>
              <a:ext uri="{FF2B5EF4-FFF2-40B4-BE49-F238E27FC236}">
                <a16:creationId xmlns:a16="http://schemas.microsoft.com/office/drawing/2014/main" id="{2E5D3AD9-120A-4B3D-B89D-28EDC765A6EF}"/>
              </a:ext>
            </a:extLst>
          </p:cNvPr>
          <p:cNvSpPr>
            <a:spLocks noGrp="1"/>
          </p:cNvSpPr>
          <p:nvPr>
            <p:ph type="body" sz="quarter" idx="26" hasCustomPrompt="1"/>
          </p:nvPr>
        </p:nvSpPr>
        <p:spPr>
          <a:xfrm>
            <a:off x="7185065" y="3326430"/>
            <a:ext cx="418470"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6" name="Text Placeholder 57">
            <a:extLst>
              <a:ext uri="{FF2B5EF4-FFF2-40B4-BE49-F238E27FC236}">
                <a16:creationId xmlns:a16="http://schemas.microsoft.com/office/drawing/2014/main" id="{6ADF80EE-A5C3-4E63-8889-519120D0A030}"/>
              </a:ext>
            </a:extLst>
          </p:cNvPr>
          <p:cNvSpPr>
            <a:spLocks noGrp="1"/>
          </p:cNvSpPr>
          <p:nvPr>
            <p:ph type="body" sz="quarter" idx="27" hasCustomPrompt="1"/>
          </p:nvPr>
        </p:nvSpPr>
        <p:spPr>
          <a:xfrm>
            <a:off x="7185065" y="3632327"/>
            <a:ext cx="418470"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27" name="Text Placeholder 57">
            <a:extLst>
              <a:ext uri="{FF2B5EF4-FFF2-40B4-BE49-F238E27FC236}">
                <a16:creationId xmlns:a16="http://schemas.microsoft.com/office/drawing/2014/main" id="{41B2761F-2EDE-467D-83CA-1E3B44527C00}"/>
              </a:ext>
            </a:extLst>
          </p:cNvPr>
          <p:cNvSpPr>
            <a:spLocks noGrp="1"/>
          </p:cNvSpPr>
          <p:nvPr>
            <p:ph type="body" sz="quarter" idx="28" hasCustomPrompt="1"/>
          </p:nvPr>
        </p:nvSpPr>
        <p:spPr>
          <a:xfrm>
            <a:off x="7755089" y="3326430"/>
            <a:ext cx="484291"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8" name="Text Placeholder 57">
            <a:extLst>
              <a:ext uri="{FF2B5EF4-FFF2-40B4-BE49-F238E27FC236}">
                <a16:creationId xmlns:a16="http://schemas.microsoft.com/office/drawing/2014/main" id="{5049B48F-0334-4592-B531-83CDFF14B04E}"/>
              </a:ext>
            </a:extLst>
          </p:cNvPr>
          <p:cNvSpPr>
            <a:spLocks noGrp="1"/>
          </p:cNvSpPr>
          <p:nvPr>
            <p:ph type="body" sz="quarter" idx="29" hasCustomPrompt="1"/>
          </p:nvPr>
        </p:nvSpPr>
        <p:spPr>
          <a:xfrm>
            <a:off x="7755089" y="3632327"/>
            <a:ext cx="484291"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29" name="Text Placeholder 57">
            <a:extLst>
              <a:ext uri="{FF2B5EF4-FFF2-40B4-BE49-F238E27FC236}">
                <a16:creationId xmlns:a16="http://schemas.microsoft.com/office/drawing/2014/main" id="{E0348794-AA13-4413-81CC-5E0DB1B2EF2B}"/>
              </a:ext>
            </a:extLst>
          </p:cNvPr>
          <p:cNvSpPr>
            <a:spLocks noGrp="1"/>
          </p:cNvSpPr>
          <p:nvPr>
            <p:ph type="body" sz="quarter" idx="30" hasCustomPrompt="1"/>
          </p:nvPr>
        </p:nvSpPr>
        <p:spPr>
          <a:xfrm>
            <a:off x="8391078" y="3326430"/>
            <a:ext cx="484291"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30" name="Text Placeholder 57">
            <a:extLst>
              <a:ext uri="{FF2B5EF4-FFF2-40B4-BE49-F238E27FC236}">
                <a16:creationId xmlns:a16="http://schemas.microsoft.com/office/drawing/2014/main" id="{9B125CFC-E157-495E-9B00-FEE74CA7525E}"/>
              </a:ext>
            </a:extLst>
          </p:cNvPr>
          <p:cNvSpPr>
            <a:spLocks noGrp="1"/>
          </p:cNvSpPr>
          <p:nvPr>
            <p:ph type="body" sz="quarter" idx="31" hasCustomPrompt="1"/>
          </p:nvPr>
        </p:nvSpPr>
        <p:spPr>
          <a:xfrm>
            <a:off x="8391078" y="3632327"/>
            <a:ext cx="484291"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dirty="0">
                <a:solidFill>
                  <a:srgbClr val="4B4D4D"/>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Tree>
    <p:extLst>
      <p:ext uri="{BB962C8B-B14F-4D97-AF65-F5344CB8AC3E}">
        <p14:creationId xmlns:p14="http://schemas.microsoft.com/office/powerpoint/2010/main" val="349968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0"/>
                                        </p:tgtEl>
                                        <p:attrNameLst>
                                          <p:attrName>style.visibility</p:attrName>
                                        </p:attrNameLst>
                                      </p:cBhvr>
                                      <p:to>
                                        <p:strVal val="visible"/>
                                      </p:to>
                                    </p:set>
                                    <p:animEffect transition="in" filter="fade">
                                      <p:cBhvr>
                                        <p:cTn id="11" dur="500"/>
                                        <p:tgtEl>
                                          <p:spTgt spid="8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91"/>
                                        </p:tgtEl>
                                        <p:attrNameLst>
                                          <p:attrName>style.visibility</p:attrName>
                                        </p:attrNameLst>
                                      </p:cBhvr>
                                      <p:to>
                                        <p:strVal val="visible"/>
                                      </p:to>
                                    </p:set>
                                    <p:animEffect transition="in" filter="fade">
                                      <p:cBhvr>
                                        <p:cTn id="14" dur="500"/>
                                        <p:tgtEl>
                                          <p:spTgt spid="91"/>
                                        </p:tgtEl>
                                      </p:cBhvr>
                                    </p:animEffect>
                                  </p:childTnLst>
                                </p:cTn>
                              </p:par>
                              <p:par>
                                <p:cTn id="15" presetID="22" presetClass="entr" presetSubtype="1" fill="hold" nodeType="withEffect">
                                  <p:stCondLst>
                                    <p:cond delay="250"/>
                                  </p:stCondLst>
                                  <p:childTnLst>
                                    <p:set>
                                      <p:cBhvr>
                                        <p:cTn id="16" dur="1" fill="hold">
                                          <p:stCondLst>
                                            <p:cond delay="0"/>
                                          </p:stCondLst>
                                        </p:cTn>
                                        <p:tgtEl>
                                          <p:spTgt spid="101"/>
                                        </p:tgtEl>
                                        <p:attrNameLst>
                                          <p:attrName>style.visibility</p:attrName>
                                        </p:attrNameLst>
                                      </p:cBhvr>
                                      <p:to>
                                        <p:strVal val="visible"/>
                                      </p:to>
                                    </p:set>
                                    <p:animEffect transition="in" filter="wipe(up)">
                                      <p:cBhvr>
                                        <p:cTn id="17" dur="250"/>
                                        <p:tgtEl>
                                          <p:spTgt spid="101"/>
                                        </p:tgtEl>
                                      </p:cBhvr>
                                    </p:animEffect>
                                  </p:childTnLst>
                                </p:cTn>
                              </p:par>
                              <p:par>
                                <p:cTn id="18" presetID="47" presetClass="entr" presetSubtype="0" fill="hold" grpId="0" nodeType="withEffect">
                                  <p:stCondLst>
                                    <p:cond delay="250"/>
                                  </p:stCondLst>
                                  <p:childTnLst>
                                    <p:set>
                                      <p:cBhvr>
                                        <p:cTn id="19" dur="1" fill="hold">
                                          <p:stCondLst>
                                            <p:cond delay="0"/>
                                          </p:stCondLst>
                                        </p:cTn>
                                        <p:tgtEl>
                                          <p:spTgt spid="112">
                                            <p:txEl>
                                              <p:pRg st="0" end="0"/>
                                            </p:txEl>
                                          </p:spTgt>
                                        </p:tgtEl>
                                        <p:attrNameLst>
                                          <p:attrName>style.visibility</p:attrName>
                                        </p:attrNameLst>
                                      </p:cBhvr>
                                      <p:to>
                                        <p:strVal val="visible"/>
                                      </p:to>
                                    </p:set>
                                    <p:animEffect transition="in" filter="fade">
                                      <p:cBhvr>
                                        <p:cTn id="20" dur="250"/>
                                        <p:tgtEl>
                                          <p:spTgt spid="112">
                                            <p:txEl>
                                              <p:pRg st="0" end="0"/>
                                            </p:txEl>
                                          </p:spTgt>
                                        </p:tgtEl>
                                      </p:cBhvr>
                                    </p:animEffect>
                                    <p:anim calcmode="lin" valueType="num">
                                      <p:cBhvr>
                                        <p:cTn id="21" dur="250" fill="hold"/>
                                        <p:tgtEl>
                                          <p:spTgt spid="112">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112">
                                            <p:txEl>
                                              <p:pRg st="0" end="0"/>
                                            </p:txEl>
                                          </p:spTgt>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250"/>
                                  </p:stCondLst>
                                  <p:childTnLst>
                                    <p:set>
                                      <p:cBhvr>
                                        <p:cTn id="24" dur="1" fill="hold">
                                          <p:stCondLst>
                                            <p:cond delay="0"/>
                                          </p:stCondLst>
                                        </p:cTn>
                                        <p:tgtEl>
                                          <p:spTgt spid="111">
                                            <p:txEl>
                                              <p:pRg st="0" end="0"/>
                                            </p:txEl>
                                          </p:spTgt>
                                        </p:tgtEl>
                                        <p:attrNameLst>
                                          <p:attrName>style.visibility</p:attrName>
                                        </p:attrNameLst>
                                      </p:cBhvr>
                                      <p:to>
                                        <p:strVal val="visible"/>
                                      </p:to>
                                    </p:set>
                                    <p:animEffect transition="in" filter="fade">
                                      <p:cBhvr>
                                        <p:cTn id="25" dur="250"/>
                                        <p:tgtEl>
                                          <p:spTgt spid="111">
                                            <p:txEl>
                                              <p:pRg st="0" end="0"/>
                                            </p:txEl>
                                          </p:spTgt>
                                        </p:tgtEl>
                                      </p:cBhvr>
                                    </p:animEffect>
                                    <p:anim calcmode="lin" valueType="num">
                                      <p:cBhvr>
                                        <p:cTn id="26" dur="250" fill="hold"/>
                                        <p:tgtEl>
                                          <p:spTgt spid="111">
                                            <p:txEl>
                                              <p:pRg st="0" end="0"/>
                                            </p:txEl>
                                          </p:spTgt>
                                        </p:tgtEl>
                                        <p:attrNameLst>
                                          <p:attrName>ppt_x</p:attrName>
                                        </p:attrNameLst>
                                      </p:cBhvr>
                                      <p:tavLst>
                                        <p:tav tm="0">
                                          <p:val>
                                            <p:strVal val="#ppt_x"/>
                                          </p:val>
                                        </p:tav>
                                        <p:tav tm="100000">
                                          <p:val>
                                            <p:strVal val="#ppt_x"/>
                                          </p:val>
                                        </p:tav>
                                      </p:tavLst>
                                    </p:anim>
                                    <p:anim calcmode="lin" valueType="num">
                                      <p:cBhvr>
                                        <p:cTn id="27" dur="250" fill="hold"/>
                                        <p:tgtEl>
                                          <p:spTgt spid="111">
                                            <p:txEl>
                                              <p:pRg st="0" end="0"/>
                                            </p:txEl>
                                          </p:spTgt>
                                        </p:tgtEl>
                                        <p:attrNameLst>
                                          <p:attrName>ppt_y</p:attrName>
                                        </p:attrNameLst>
                                      </p:cBhvr>
                                      <p:tavLst>
                                        <p:tav tm="0">
                                          <p:val>
                                            <p:strVal val="#ppt_y-.1"/>
                                          </p:val>
                                        </p:tav>
                                        <p:tav tm="100000">
                                          <p:val>
                                            <p:strVal val="#ppt_y"/>
                                          </p:val>
                                        </p:tav>
                                      </p:tavLst>
                                    </p:anim>
                                  </p:childTnLst>
                                </p:cTn>
                              </p:par>
                              <p:par>
                                <p:cTn id="28" presetID="10" presetClass="entr" presetSubtype="0" fill="hold" grpId="0" nodeType="withEffect">
                                  <p:stCondLst>
                                    <p:cond delay="250"/>
                                  </p:stCondLst>
                                  <p:childTnLst>
                                    <p:set>
                                      <p:cBhvr>
                                        <p:cTn id="29" dur="1" fill="hold">
                                          <p:stCondLst>
                                            <p:cond delay="0"/>
                                          </p:stCondLst>
                                        </p:cTn>
                                        <p:tgtEl>
                                          <p:spTgt spid="90"/>
                                        </p:tgtEl>
                                        <p:attrNameLst>
                                          <p:attrName>style.visibility</p:attrName>
                                        </p:attrNameLst>
                                      </p:cBhvr>
                                      <p:to>
                                        <p:strVal val="visible"/>
                                      </p:to>
                                    </p:set>
                                    <p:animEffect transition="in" filter="fade">
                                      <p:cBhvr>
                                        <p:cTn id="30" dur="500"/>
                                        <p:tgtEl>
                                          <p:spTgt spid="90"/>
                                        </p:tgtEl>
                                      </p:cBhvr>
                                    </p:animEffect>
                                  </p:childTnLst>
                                </p:cTn>
                              </p:par>
                              <p:par>
                                <p:cTn id="31" presetID="10" presetClass="entr" presetSubtype="0" fill="hold" grpId="0" nodeType="withEffect">
                                  <p:stCondLst>
                                    <p:cond delay="25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500"/>
                                        <p:tgtEl>
                                          <p:spTgt spid="89"/>
                                        </p:tgtEl>
                                      </p:cBhvr>
                                    </p:animEffect>
                                  </p:childTnLst>
                                </p:cTn>
                              </p:par>
                              <p:par>
                                <p:cTn id="34" presetID="22" presetClass="entr" presetSubtype="1" fill="hold" nodeType="withEffect">
                                  <p:stCondLst>
                                    <p:cond delay="500"/>
                                  </p:stCondLst>
                                  <p:childTnLst>
                                    <p:set>
                                      <p:cBhvr>
                                        <p:cTn id="35" dur="1" fill="hold">
                                          <p:stCondLst>
                                            <p:cond delay="0"/>
                                          </p:stCondLst>
                                        </p:cTn>
                                        <p:tgtEl>
                                          <p:spTgt spid="102"/>
                                        </p:tgtEl>
                                        <p:attrNameLst>
                                          <p:attrName>style.visibility</p:attrName>
                                        </p:attrNameLst>
                                      </p:cBhvr>
                                      <p:to>
                                        <p:strVal val="visible"/>
                                      </p:to>
                                    </p:set>
                                    <p:animEffect transition="in" filter="wipe(up)">
                                      <p:cBhvr>
                                        <p:cTn id="36" dur="250"/>
                                        <p:tgtEl>
                                          <p:spTgt spid="102"/>
                                        </p:tgtEl>
                                      </p:cBhvr>
                                    </p:animEffect>
                                  </p:childTnLst>
                                </p:cTn>
                              </p:par>
                              <p:par>
                                <p:cTn id="37" presetID="47" presetClass="entr" presetSubtype="0" fill="hold" grpId="0" nodeType="withEffect">
                                  <p:stCondLst>
                                    <p:cond delay="500"/>
                                  </p:stCondLst>
                                  <p:childTnLst>
                                    <p:set>
                                      <p:cBhvr>
                                        <p:cTn id="38" dur="1" fill="hold">
                                          <p:stCondLst>
                                            <p:cond delay="0"/>
                                          </p:stCondLst>
                                        </p:cTn>
                                        <p:tgtEl>
                                          <p:spTgt spid="114">
                                            <p:txEl>
                                              <p:pRg st="0" end="0"/>
                                            </p:txEl>
                                          </p:spTgt>
                                        </p:tgtEl>
                                        <p:attrNameLst>
                                          <p:attrName>style.visibility</p:attrName>
                                        </p:attrNameLst>
                                      </p:cBhvr>
                                      <p:to>
                                        <p:strVal val="visible"/>
                                      </p:to>
                                    </p:set>
                                    <p:animEffect transition="in" filter="fade">
                                      <p:cBhvr>
                                        <p:cTn id="39" dur="250"/>
                                        <p:tgtEl>
                                          <p:spTgt spid="114">
                                            <p:txEl>
                                              <p:pRg st="0" end="0"/>
                                            </p:txEl>
                                          </p:spTgt>
                                        </p:tgtEl>
                                      </p:cBhvr>
                                    </p:animEffect>
                                    <p:anim calcmode="lin" valueType="num">
                                      <p:cBhvr>
                                        <p:cTn id="40" dur="250" fill="hold"/>
                                        <p:tgtEl>
                                          <p:spTgt spid="114">
                                            <p:txEl>
                                              <p:pRg st="0" end="0"/>
                                            </p:txEl>
                                          </p:spTgt>
                                        </p:tgtEl>
                                        <p:attrNameLst>
                                          <p:attrName>ppt_x</p:attrName>
                                        </p:attrNameLst>
                                      </p:cBhvr>
                                      <p:tavLst>
                                        <p:tav tm="0">
                                          <p:val>
                                            <p:strVal val="#ppt_x"/>
                                          </p:val>
                                        </p:tav>
                                        <p:tav tm="100000">
                                          <p:val>
                                            <p:strVal val="#ppt_x"/>
                                          </p:val>
                                        </p:tav>
                                      </p:tavLst>
                                    </p:anim>
                                    <p:anim calcmode="lin" valueType="num">
                                      <p:cBhvr>
                                        <p:cTn id="41" dur="250" fill="hold"/>
                                        <p:tgtEl>
                                          <p:spTgt spid="114">
                                            <p:txEl>
                                              <p:pRg st="0" end="0"/>
                                            </p:txEl>
                                          </p:spTgt>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500"/>
                                  </p:stCondLst>
                                  <p:childTnLst>
                                    <p:set>
                                      <p:cBhvr>
                                        <p:cTn id="43" dur="1" fill="hold">
                                          <p:stCondLst>
                                            <p:cond delay="0"/>
                                          </p:stCondLst>
                                        </p:cTn>
                                        <p:tgtEl>
                                          <p:spTgt spid="113">
                                            <p:txEl>
                                              <p:pRg st="0" end="0"/>
                                            </p:txEl>
                                          </p:spTgt>
                                        </p:tgtEl>
                                        <p:attrNameLst>
                                          <p:attrName>style.visibility</p:attrName>
                                        </p:attrNameLst>
                                      </p:cBhvr>
                                      <p:to>
                                        <p:strVal val="visible"/>
                                      </p:to>
                                    </p:set>
                                    <p:animEffect transition="in" filter="fade">
                                      <p:cBhvr>
                                        <p:cTn id="44" dur="250"/>
                                        <p:tgtEl>
                                          <p:spTgt spid="113">
                                            <p:txEl>
                                              <p:pRg st="0" end="0"/>
                                            </p:txEl>
                                          </p:spTgt>
                                        </p:tgtEl>
                                      </p:cBhvr>
                                    </p:animEffect>
                                    <p:anim calcmode="lin" valueType="num">
                                      <p:cBhvr>
                                        <p:cTn id="45" dur="250" fill="hold"/>
                                        <p:tgtEl>
                                          <p:spTgt spid="113">
                                            <p:txEl>
                                              <p:pRg st="0" end="0"/>
                                            </p:txEl>
                                          </p:spTgt>
                                        </p:tgtEl>
                                        <p:attrNameLst>
                                          <p:attrName>ppt_x</p:attrName>
                                        </p:attrNameLst>
                                      </p:cBhvr>
                                      <p:tavLst>
                                        <p:tav tm="0">
                                          <p:val>
                                            <p:strVal val="#ppt_x"/>
                                          </p:val>
                                        </p:tav>
                                        <p:tav tm="100000">
                                          <p:val>
                                            <p:strVal val="#ppt_x"/>
                                          </p:val>
                                        </p:tav>
                                      </p:tavLst>
                                    </p:anim>
                                    <p:anim calcmode="lin" valueType="num">
                                      <p:cBhvr>
                                        <p:cTn id="46" dur="250" fill="hold"/>
                                        <p:tgtEl>
                                          <p:spTgt spid="113">
                                            <p:txEl>
                                              <p:pRg st="0" end="0"/>
                                            </p:txEl>
                                          </p:spTgt>
                                        </p:tgtEl>
                                        <p:attrNameLst>
                                          <p:attrName>ppt_y</p:attrName>
                                        </p:attrNameLst>
                                      </p:cBhvr>
                                      <p:tavLst>
                                        <p:tav tm="0">
                                          <p:val>
                                            <p:strVal val="#ppt_y-.1"/>
                                          </p:val>
                                        </p:tav>
                                        <p:tav tm="100000">
                                          <p:val>
                                            <p:strVal val="#ppt_y"/>
                                          </p:val>
                                        </p:tav>
                                      </p:tavLst>
                                    </p:anim>
                                  </p:childTnLst>
                                </p:cTn>
                              </p:par>
                              <p:par>
                                <p:cTn id="47" presetID="10" presetClass="entr" presetSubtype="0" fill="hold" grpId="0" nodeType="withEffect">
                                  <p:stCondLst>
                                    <p:cond delay="500"/>
                                  </p:stCondLst>
                                  <p:childTnLst>
                                    <p:set>
                                      <p:cBhvr>
                                        <p:cTn id="48" dur="1" fill="hold">
                                          <p:stCondLst>
                                            <p:cond delay="0"/>
                                          </p:stCondLst>
                                        </p:cTn>
                                        <p:tgtEl>
                                          <p:spTgt spid="92"/>
                                        </p:tgtEl>
                                        <p:attrNameLst>
                                          <p:attrName>style.visibility</p:attrName>
                                        </p:attrNameLst>
                                      </p:cBhvr>
                                      <p:to>
                                        <p:strVal val="visible"/>
                                      </p:to>
                                    </p:set>
                                    <p:animEffect transition="in" filter="fade">
                                      <p:cBhvr>
                                        <p:cTn id="49" dur="500"/>
                                        <p:tgtEl>
                                          <p:spTgt spid="92"/>
                                        </p:tgtEl>
                                      </p:cBhvr>
                                    </p:animEffect>
                                  </p:childTnLst>
                                </p:cTn>
                              </p:par>
                              <p:par>
                                <p:cTn id="50" presetID="10" presetClass="entr" presetSubtype="0" fill="hold" grpId="0" nodeType="withEffect">
                                  <p:stCondLst>
                                    <p:cond delay="50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par>
                                <p:cTn id="53" presetID="22" presetClass="entr" presetSubtype="1" fill="hold" nodeType="withEffect">
                                  <p:stCondLst>
                                    <p:cond delay="750"/>
                                  </p:stCondLst>
                                  <p:childTnLst>
                                    <p:set>
                                      <p:cBhvr>
                                        <p:cTn id="54" dur="1" fill="hold">
                                          <p:stCondLst>
                                            <p:cond delay="0"/>
                                          </p:stCondLst>
                                        </p:cTn>
                                        <p:tgtEl>
                                          <p:spTgt spid="103"/>
                                        </p:tgtEl>
                                        <p:attrNameLst>
                                          <p:attrName>style.visibility</p:attrName>
                                        </p:attrNameLst>
                                      </p:cBhvr>
                                      <p:to>
                                        <p:strVal val="visible"/>
                                      </p:to>
                                    </p:set>
                                    <p:animEffect transition="in" filter="wipe(up)">
                                      <p:cBhvr>
                                        <p:cTn id="55" dur="250"/>
                                        <p:tgtEl>
                                          <p:spTgt spid="103"/>
                                        </p:tgtEl>
                                      </p:cBhvr>
                                    </p:animEffect>
                                  </p:childTnLst>
                                </p:cTn>
                              </p:par>
                              <p:par>
                                <p:cTn id="56" presetID="47" presetClass="entr" presetSubtype="0" fill="hold" grpId="0" nodeType="withEffect">
                                  <p:stCondLst>
                                    <p:cond delay="750"/>
                                  </p:stCondLst>
                                  <p:childTnLst>
                                    <p:set>
                                      <p:cBhvr>
                                        <p:cTn id="57" dur="1" fill="hold">
                                          <p:stCondLst>
                                            <p:cond delay="0"/>
                                          </p:stCondLst>
                                        </p:cTn>
                                        <p:tgtEl>
                                          <p:spTgt spid="116">
                                            <p:txEl>
                                              <p:pRg st="0" end="0"/>
                                            </p:txEl>
                                          </p:spTgt>
                                        </p:tgtEl>
                                        <p:attrNameLst>
                                          <p:attrName>style.visibility</p:attrName>
                                        </p:attrNameLst>
                                      </p:cBhvr>
                                      <p:to>
                                        <p:strVal val="visible"/>
                                      </p:to>
                                    </p:set>
                                    <p:animEffect transition="in" filter="fade">
                                      <p:cBhvr>
                                        <p:cTn id="58" dur="250"/>
                                        <p:tgtEl>
                                          <p:spTgt spid="116">
                                            <p:txEl>
                                              <p:pRg st="0" end="0"/>
                                            </p:txEl>
                                          </p:spTgt>
                                        </p:tgtEl>
                                      </p:cBhvr>
                                    </p:animEffect>
                                    <p:anim calcmode="lin" valueType="num">
                                      <p:cBhvr>
                                        <p:cTn id="59" dur="250" fill="hold"/>
                                        <p:tgtEl>
                                          <p:spTgt spid="116">
                                            <p:txEl>
                                              <p:pRg st="0" end="0"/>
                                            </p:txEl>
                                          </p:spTgt>
                                        </p:tgtEl>
                                        <p:attrNameLst>
                                          <p:attrName>ppt_x</p:attrName>
                                        </p:attrNameLst>
                                      </p:cBhvr>
                                      <p:tavLst>
                                        <p:tav tm="0">
                                          <p:val>
                                            <p:strVal val="#ppt_x"/>
                                          </p:val>
                                        </p:tav>
                                        <p:tav tm="100000">
                                          <p:val>
                                            <p:strVal val="#ppt_x"/>
                                          </p:val>
                                        </p:tav>
                                      </p:tavLst>
                                    </p:anim>
                                    <p:anim calcmode="lin" valueType="num">
                                      <p:cBhvr>
                                        <p:cTn id="60" dur="250" fill="hold"/>
                                        <p:tgtEl>
                                          <p:spTgt spid="116">
                                            <p:txEl>
                                              <p:pRg st="0" end="0"/>
                                            </p:txEl>
                                          </p:spTgt>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750"/>
                                  </p:stCondLst>
                                  <p:childTnLst>
                                    <p:set>
                                      <p:cBhvr>
                                        <p:cTn id="62" dur="1" fill="hold">
                                          <p:stCondLst>
                                            <p:cond delay="0"/>
                                          </p:stCondLst>
                                        </p:cTn>
                                        <p:tgtEl>
                                          <p:spTgt spid="115">
                                            <p:txEl>
                                              <p:pRg st="0" end="0"/>
                                            </p:txEl>
                                          </p:spTgt>
                                        </p:tgtEl>
                                        <p:attrNameLst>
                                          <p:attrName>style.visibility</p:attrName>
                                        </p:attrNameLst>
                                      </p:cBhvr>
                                      <p:to>
                                        <p:strVal val="visible"/>
                                      </p:to>
                                    </p:set>
                                    <p:animEffect transition="in" filter="fade">
                                      <p:cBhvr>
                                        <p:cTn id="63" dur="250"/>
                                        <p:tgtEl>
                                          <p:spTgt spid="115">
                                            <p:txEl>
                                              <p:pRg st="0" end="0"/>
                                            </p:txEl>
                                          </p:spTgt>
                                        </p:tgtEl>
                                      </p:cBhvr>
                                    </p:animEffect>
                                    <p:anim calcmode="lin" valueType="num">
                                      <p:cBhvr>
                                        <p:cTn id="64" dur="25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115">
                                            <p:txEl>
                                              <p:pRg st="0" end="0"/>
                                            </p:txEl>
                                          </p:spTgt>
                                        </p:tgtEl>
                                        <p:attrNameLst>
                                          <p:attrName>ppt_y</p:attrName>
                                        </p:attrNameLst>
                                      </p:cBhvr>
                                      <p:tavLst>
                                        <p:tav tm="0">
                                          <p:val>
                                            <p:strVal val="#ppt_y-.1"/>
                                          </p:val>
                                        </p:tav>
                                        <p:tav tm="100000">
                                          <p:val>
                                            <p:strVal val="#ppt_y"/>
                                          </p:val>
                                        </p:tav>
                                      </p:tavLst>
                                    </p:anim>
                                  </p:childTnLst>
                                </p:cTn>
                              </p:par>
                              <p:par>
                                <p:cTn id="66" presetID="10" presetClass="entr" presetSubtype="0" fill="hold" grpId="0" nodeType="withEffect">
                                  <p:stCondLst>
                                    <p:cond delay="750"/>
                                  </p:stCondLst>
                                  <p:childTnLst>
                                    <p:set>
                                      <p:cBhvr>
                                        <p:cTn id="67" dur="1" fill="hold">
                                          <p:stCondLst>
                                            <p:cond delay="0"/>
                                          </p:stCondLst>
                                        </p:cTn>
                                        <p:tgtEl>
                                          <p:spTgt spid="93"/>
                                        </p:tgtEl>
                                        <p:attrNameLst>
                                          <p:attrName>style.visibility</p:attrName>
                                        </p:attrNameLst>
                                      </p:cBhvr>
                                      <p:to>
                                        <p:strVal val="visible"/>
                                      </p:to>
                                    </p:set>
                                    <p:animEffect transition="in" filter="fade">
                                      <p:cBhvr>
                                        <p:cTn id="68" dur="500"/>
                                        <p:tgtEl>
                                          <p:spTgt spid="93"/>
                                        </p:tgtEl>
                                      </p:cBhvr>
                                    </p:animEffect>
                                  </p:childTnLst>
                                </p:cTn>
                              </p:par>
                              <p:par>
                                <p:cTn id="69" presetID="10" presetClass="entr" presetSubtype="0" fill="hold" grpId="0" nodeType="withEffect">
                                  <p:stCondLst>
                                    <p:cond delay="75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par>
                                <p:cTn id="72" presetID="22" presetClass="entr" presetSubtype="1" fill="hold" nodeType="withEffect">
                                  <p:stCondLst>
                                    <p:cond delay="1000"/>
                                  </p:stCondLst>
                                  <p:childTnLst>
                                    <p:set>
                                      <p:cBhvr>
                                        <p:cTn id="73" dur="1" fill="hold">
                                          <p:stCondLst>
                                            <p:cond delay="0"/>
                                          </p:stCondLst>
                                        </p:cTn>
                                        <p:tgtEl>
                                          <p:spTgt spid="104"/>
                                        </p:tgtEl>
                                        <p:attrNameLst>
                                          <p:attrName>style.visibility</p:attrName>
                                        </p:attrNameLst>
                                      </p:cBhvr>
                                      <p:to>
                                        <p:strVal val="visible"/>
                                      </p:to>
                                    </p:set>
                                    <p:animEffect transition="in" filter="wipe(up)">
                                      <p:cBhvr>
                                        <p:cTn id="74" dur="250"/>
                                        <p:tgtEl>
                                          <p:spTgt spid="104"/>
                                        </p:tgtEl>
                                      </p:cBhvr>
                                    </p:animEffect>
                                  </p:childTnLst>
                                </p:cTn>
                              </p:par>
                              <p:par>
                                <p:cTn id="75" presetID="47" presetClass="entr" presetSubtype="0" fill="hold" grpId="0" nodeType="withEffect">
                                  <p:stCondLst>
                                    <p:cond delay="1000"/>
                                  </p:stCondLst>
                                  <p:childTnLst>
                                    <p:set>
                                      <p:cBhvr>
                                        <p:cTn id="76" dur="1" fill="hold">
                                          <p:stCondLst>
                                            <p:cond delay="0"/>
                                          </p:stCondLst>
                                        </p:cTn>
                                        <p:tgtEl>
                                          <p:spTgt spid="118">
                                            <p:txEl>
                                              <p:pRg st="0" end="0"/>
                                            </p:txEl>
                                          </p:spTgt>
                                        </p:tgtEl>
                                        <p:attrNameLst>
                                          <p:attrName>style.visibility</p:attrName>
                                        </p:attrNameLst>
                                      </p:cBhvr>
                                      <p:to>
                                        <p:strVal val="visible"/>
                                      </p:to>
                                    </p:set>
                                    <p:animEffect transition="in" filter="fade">
                                      <p:cBhvr>
                                        <p:cTn id="77" dur="250"/>
                                        <p:tgtEl>
                                          <p:spTgt spid="118">
                                            <p:txEl>
                                              <p:pRg st="0" end="0"/>
                                            </p:txEl>
                                          </p:spTgt>
                                        </p:tgtEl>
                                      </p:cBhvr>
                                    </p:animEffect>
                                    <p:anim calcmode="lin" valueType="num">
                                      <p:cBhvr>
                                        <p:cTn id="78" dur="25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79" dur="250" fill="hold"/>
                                        <p:tgtEl>
                                          <p:spTgt spid="118">
                                            <p:txEl>
                                              <p:pRg st="0" end="0"/>
                                            </p:txEl>
                                          </p:spTgt>
                                        </p:tgtEl>
                                        <p:attrNameLst>
                                          <p:attrName>ppt_y</p:attrName>
                                        </p:attrNameLst>
                                      </p:cBhvr>
                                      <p:tavLst>
                                        <p:tav tm="0">
                                          <p:val>
                                            <p:strVal val="#ppt_y-.1"/>
                                          </p:val>
                                        </p:tav>
                                        <p:tav tm="100000">
                                          <p:val>
                                            <p:strVal val="#ppt_y"/>
                                          </p:val>
                                        </p:tav>
                                      </p:tavLst>
                                    </p:anim>
                                  </p:childTnLst>
                                </p:cTn>
                              </p:par>
                              <p:par>
                                <p:cTn id="80" presetID="47" presetClass="entr" presetSubtype="0" fill="hold" grpId="0" nodeType="withEffect">
                                  <p:stCondLst>
                                    <p:cond delay="1000"/>
                                  </p:stCondLst>
                                  <p:childTnLst>
                                    <p:set>
                                      <p:cBhvr>
                                        <p:cTn id="81" dur="1" fill="hold">
                                          <p:stCondLst>
                                            <p:cond delay="0"/>
                                          </p:stCondLst>
                                        </p:cTn>
                                        <p:tgtEl>
                                          <p:spTgt spid="117">
                                            <p:txEl>
                                              <p:pRg st="0" end="0"/>
                                            </p:txEl>
                                          </p:spTgt>
                                        </p:tgtEl>
                                        <p:attrNameLst>
                                          <p:attrName>style.visibility</p:attrName>
                                        </p:attrNameLst>
                                      </p:cBhvr>
                                      <p:to>
                                        <p:strVal val="visible"/>
                                      </p:to>
                                    </p:set>
                                    <p:animEffect transition="in" filter="fade">
                                      <p:cBhvr>
                                        <p:cTn id="82" dur="250"/>
                                        <p:tgtEl>
                                          <p:spTgt spid="117">
                                            <p:txEl>
                                              <p:pRg st="0" end="0"/>
                                            </p:txEl>
                                          </p:spTgt>
                                        </p:tgtEl>
                                      </p:cBhvr>
                                    </p:animEffect>
                                    <p:anim calcmode="lin" valueType="num">
                                      <p:cBhvr>
                                        <p:cTn id="83" dur="250" fill="hold"/>
                                        <p:tgtEl>
                                          <p:spTgt spid="117">
                                            <p:txEl>
                                              <p:pRg st="0" end="0"/>
                                            </p:txEl>
                                          </p:spTgt>
                                        </p:tgtEl>
                                        <p:attrNameLst>
                                          <p:attrName>ppt_x</p:attrName>
                                        </p:attrNameLst>
                                      </p:cBhvr>
                                      <p:tavLst>
                                        <p:tav tm="0">
                                          <p:val>
                                            <p:strVal val="#ppt_x"/>
                                          </p:val>
                                        </p:tav>
                                        <p:tav tm="100000">
                                          <p:val>
                                            <p:strVal val="#ppt_x"/>
                                          </p:val>
                                        </p:tav>
                                      </p:tavLst>
                                    </p:anim>
                                    <p:anim calcmode="lin" valueType="num">
                                      <p:cBhvr>
                                        <p:cTn id="84" dur="250" fill="hold"/>
                                        <p:tgtEl>
                                          <p:spTgt spid="117">
                                            <p:txEl>
                                              <p:pRg st="0" end="0"/>
                                            </p:txEl>
                                          </p:spTgt>
                                        </p:tgtEl>
                                        <p:attrNameLst>
                                          <p:attrName>ppt_y</p:attrName>
                                        </p:attrNameLst>
                                      </p:cBhvr>
                                      <p:tavLst>
                                        <p:tav tm="0">
                                          <p:val>
                                            <p:strVal val="#ppt_y-.1"/>
                                          </p:val>
                                        </p:tav>
                                        <p:tav tm="100000">
                                          <p:val>
                                            <p:strVal val="#ppt_y"/>
                                          </p:val>
                                        </p:tav>
                                      </p:tavLst>
                                    </p:anim>
                                  </p:childTnLst>
                                </p:cTn>
                              </p:par>
                              <p:par>
                                <p:cTn id="85" presetID="10" presetClass="entr" presetSubtype="0" fill="hold" grpId="0" nodeType="withEffect">
                                  <p:stCondLst>
                                    <p:cond delay="1000"/>
                                  </p:stCondLst>
                                  <p:childTnLst>
                                    <p:set>
                                      <p:cBhvr>
                                        <p:cTn id="86" dur="1" fill="hold">
                                          <p:stCondLst>
                                            <p:cond delay="0"/>
                                          </p:stCondLst>
                                        </p:cTn>
                                        <p:tgtEl>
                                          <p:spTgt spid="94"/>
                                        </p:tgtEl>
                                        <p:attrNameLst>
                                          <p:attrName>style.visibility</p:attrName>
                                        </p:attrNameLst>
                                      </p:cBhvr>
                                      <p:to>
                                        <p:strVal val="visible"/>
                                      </p:to>
                                    </p:set>
                                    <p:animEffect transition="in" filter="fade">
                                      <p:cBhvr>
                                        <p:cTn id="87" dur="500"/>
                                        <p:tgtEl>
                                          <p:spTgt spid="94"/>
                                        </p:tgtEl>
                                      </p:cBhvr>
                                    </p:animEffect>
                                  </p:childTnLst>
                                </p:cTn>
                              </p:par>
                              <p:par>
                                <p:cTn id="88" presetID="10" presetClass="entr" presetSubtype="0" fill="hold" grpId="0" nodeType="withEffect">
                                  <p:stCondLst>
                                    <p:cond delay="1000"/>
                                  </p:stCondLst>
                                  <p:childTnLst>
                                    <p:set>
                                      <p:cBhvr>
                                        <p:cTn id="89" dur="1" fill="hold">
                                          <p:stCondLst>
                                            <p:cond delay="0"/>
                                          </p:stCondLst>
                                        </p:cTn>
                                        <p:tgtEl>
                                          <p:spTgt spid="83"/>
                                        </p:tgtEl>
                                        <p:attrNameLst>
                                          <p:attrName>style.visibility</p:attrName>
                                        </p:attrNameLst>
                                      </p:cBhvr>
                                      <p:to>
                                        <p:strVal val="visible"/>
                                      </p:to>
                                    </p:set>
                                    <p:animEffect transition="in" filter="fade">
                                      <p:cBhvr>
                                        <p:cTn id="90" dur="500"/>
                                        <p:tgtEl>
                                          <p:spTgt spid="83"/>
                                        </p:tgtEl>
                                      </p:cBhvr>
                                    </p:animEffect>
                                  </p:childTnLst>
                                </p:cTn>
                              </p:par>
                              <p:par>
                                <p:cTn id="91" presetID="22" presetClass="entr" presetSubtype="1" fill="hold" nodeType="withEffect">
                                  <p:stCondLst>
                                    <p:cond delay="1250"/>
                                  </p:stCondLst>
                                  <p:childTnLst>
                                    <p:set>
                                      <p:cBhvr>
                                        <p:cTn id="92" dur="1" fill="hold">
                                          <p:stCondLst>
                                            <p:cond delay="0"/>
                                          </p:stCondLst>
                                        </p:cTn>
                                        <p:tgtEl>
                                          <p:spTgt spid="105"/>
                                        </p:tgtEl>
                                        <p:attrNameLst>
                                          <p:attrName>style.visibility</p:attrName>
                                        </p:attrNameLst>
                                      </p:cBhvr>
                                      <p:to>
                                        <p:strVal val="visible"/>
                                      </p:to>
                                    </p:set>
                                    <p:animEffect transition="in" filter="wipe(up)">
                                      <p:cBhvr>
                                        <p:cTn id="93" dur="250"/>
                                        <p:tgtEl>
                                          <p:spTgt spid="105"/>
                                        </p:tgtEl>
                                      </p:cBhvr>
                                    </p:animEffect>
                                  </p:childTnLst>
                                </p:cTn>
                              </p:par>
                              <p:par>
                                <p:cTn id="94" presetID="47" presetClass="entr" presetSubtype="0" fill="hold" grpId="0" nodeType="withEffect">
                                  <p:stCondLst>
                                    <p:cond delay="1250"/>
                                  </p:stCondLst>
                                  <p:childTnLst>
                                    <p:set>
                                      <p:cBhvr>
                                        <p:cTn id="95" dur="1" fill="hold">
                                          <p:stCondLst>
                                            <p:cond delay="0"/>
                                          </p:stCondLst>
                                        </p:cTn>
                                        <p:tgtEl>
                                          <p:spTgt spid="120">
                                            <p:txEl>
                                              <p:pRg st="0" end="0"/>
                                            </p:txEl>
                                          </p:spTgt>
                                        </p:tgtEl>
                                        <p:attrNameLst>
                                          <p:attrName>style.visibility</p:attrName>
                                        </p:attrNameLst>
                                      </p:cBhvr>
                                      <p:to>
                                        <p:strVal val="visible"/>
                                      </p:to>
                                    </p:set>
                                    <p:animEffect transition="in" filter="fade">
                                      <p:cBhvr>
                                        <p:cTn id="96" dur="250"/>
                                        <p:tgtEl>
                                          <p:spTgt spid="120">
                                            <p:txEl>
                                              <p:pRg st="0" end="0"/>
                                            </p:txEl>
                                          </p:spTgt>
                                        </p:tgtEl>
                                      </p:cBhvr>
                                    </p:animEffect>
                                    <p:anim calcmode="lin" valueType="num">
                                      <p:cBhvr>
                                        <p:cTn id="97" dur="250" fill="hold"/>
                                        <p:tgtEl>
                                          <p:spTgt spid="120">
                                            <p:txEl>
                                              <p:pRg st="0" end="0"/>
                                            </p:txEl>
                                          </p:spTgt>
                                        </p:tgtEl>
                                        <p:attrNameLst>
                                          <p:attrName>ppt_x</p:attrName>
                                        </p:attrNameLst>
                                      </p:cBhvr>
                                      <p:tavLst>
                                        <p:tav tm="0">
                                          <p:val>
                                            <p:strVal val="#ppt_x"/>
                                          </p:val>
                                        </p:tav>
                                        <p:tav tm="100000">
                                          <p:val>
                                            <p:strVal val="#ppt_x"/>
                                          </p:val>
                                        </p:tav>
                                      </p:tavLst>
                                    </p:anim>
                                    <p:anim calcmode="lin" valueType="num">
                                      <p:cBhvr>
                                        <p:cTn id="98" dur="250" fill="hold"/>
                                        <p:tgtEl>
                                          <p:spTgt spid="120">
                                            <p:txEl>
                                              <p:pRg st="0" end="0"/>
                                            </p:txEl>
                                          </p:spTgt>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1250"/>
                                  </p:stCondLst>
                                  <p:childTnLst>
                                    <p:set>
                                      <p:cBhvr>
                                        <p:cTn id="100" dur="1" fill="hold">
                                          <p:stCondLst>
                                            <p:cond delay="0"/>
                                          </p:stCondLst>
                                        </p:cTn>
                                        <p:tgtEl>
                                          <p:spTgt spid="119">
                                            <p:txEl>
                                              <p:pRg st="0" end="0"/>
                                            </p:txEl>
                                          </p:spTgt>
                                        </p:tgtEl>
                                        <p:attrNameLst>
                                          <p:attrName>style.visibility</p:attrName>
                                        </p:attrNameLst>
                                      </p:cBhvr>
                                      <p:to>
                                        <p:strVal val="visible"/>
                                      </p:to>
                                    </p:set>
                                    <p:animEffect transition="in" filter="fade">
                                      <p:cBhvr>
                                        <p:cTn id="101" dur="250"/>
                                        <p:tgtEl>
                                          <p:spTgt spid="119">
                                            <p:txEl>
                                              <p:pRg st="0" end="0"/>
                                            </p:txEl>
                                          </p:spTgt>
                                        </p:tgtEl>
                                      </p:cBhvr>
                                    </p:animEffect>
                                    <p:anim calcmode="lin" valueType="num">
                                      <p:cBhvr>
                                        <p:cTn id="102" dur="250" fill="hold"/>
                                        <p:tgtEl>
                                          <p:spTgt spid="119">
                                            <p:txEl>
                                              <p:pRg st="0" end="0"/>
                                            </p:txEl>
                                          </p:spTgt>
                                        </p:tgtEl>
                                        <p:attrNameLst>
                                          <p:attrName>ppt_x</p:attrName>
                                        </p:attrNameLst>
                                      </p:cBhvr>
                                      <p:tavLst>
                                        <p:tav tm="0">
                                          <p:val>
                                            <p:strVal val="#ppt_x"/>
                                          </p:val>
                                        </p:tav>
                                        <p:tav tm="100000">
                                          <p:val>
                                            <p:strVal val="#ppt_x"/>
                                          </p:val>
                                        </p:tav>
                                      </p:tavLst>
                                    </p:anim>
                                    <p:anim calcmode="lin" valueType="num">
                                      <p:cBhvr>
                                        <p:cTn id="103" dur="250" fill="hold"/>
                                        <p:tgtEl>
                                          <p:spTgt spid="119">
                                            <p:txEl>
                                              <p:pRg st="0" end="0"/>
                                            </p:txEl>
                                          </p:spTgt>
                                        </p:tgtEl>
                                        <p:attrNameLst>
                                          <p:attrName>ppt_y</p:attrName>
                                        </p:attrNameLst>
                                      </p:cBhvr>
                                      <p:tavLst>
                                        <p:tav tm="0">
                                          <p:val>
                                            <p:strVal val="#ppt_y-.1"/>
                                          </p:val>
                                        </p:tav>
                                        <p:tav tm="100000">
                                          <p:val>
                                            <p:strVal val="#ppt_y"/>
                                          </p:val>
                                        </p:tav>
                                      </p:tavLst>
                                    </p:anim>
                                  </p:childTnLst>
                                </p:cTn>
                              </p:par>
                              <p:par>
                                <p:cTn id="104" presetID="10" presetClass="entr" presetSubtype="0" fill="hold" grpId="0" nodeType="withEffect">
                                  <p:stCondLst>
                                    <p:cond delay="1250"/>
                                  </p:stCondLst>
                                  <p:childTnLst>
                                    <p:set>
                                      <p:cBhvr>
                                        <p:cTn id="105" dur="1" fill="hold">
                                          <p:stCondLst>
                                            <p:cond delay="0"/>
                                          </p:stCondLst>
                                        </p:cTn>
                                        <p:tgtEl>
                                          <p:spTgt spid="95"/>
                                        </p:tgtEl>
                                        <p:attrNameLst>
                                          <p:attrName>style.visibility</p:attrName>
                                        </p:attrNameLst>
                                      </p:cBhvr>
                                      <p:to>
                                        <p:strVal val="visible"/>
                                      </p:to>
                                    </p:set>
                                    <p:animEffect transition="in" filter="fade">
                                      <p:cBhvr>
                                        <p:cTn id="106" dur="500"/>
                                        <p:tgtEl>
                                          <p:spTgt spid="95"/>
                                        </p:tgtEl>
                                      </p:cBhvr>
                                    </p:animEffect>
                                  </p:childTnLst>
                                </p:cTn>
                              </p:par>
                              <p:par>
                                <p:cTn id="107" presetID="10" presetClass="entr" presetSubtype="0" fill="hold" grpId="0" nodeType="withEffect">
                                  <p:stCondLst>
                                    <p:cond delay="1250"/>
                                  </p:stCondLst>
                                  <p:childTnLst>
                                    <p:set>
                                      <p:cBhvr>
                                        <p:cTn id="108" dur="1" fill="hold">
                                          <p:stCondLst>
                                            <p:cond delay="0"/>
                                          </p:stCondLst>
                                        </p:cTn>
                                        <p:tgtEl>
                                          <p:spTgt spid="84"/>
                                        </p:tgtEl>
                                        <p:attrNameLst>
                                          <p:attrName>style.visibility</p:attrName>
                                        </p:attrNameLst>
                                      </p:cBhvr>
                                      <p:to>
                                        <p:strVal val="visible"/>
                                      </p:to>
                                    </p:set>
                                    <p:animEffect transition="in" filter="fade">
                                      <p:cBhvr>
                                        <p:cTn id="109" dur="500"/>
                                        <p:tgtEl>
                                          <p:spTgt spid="84"/>
                                        </p:tgtEl>
                                      </p:cBhvr>
                                    </p:animEffect>
                                  </p:childTnLst>
                                </p:cTn>
                              </p:par>
                              <p:par>
                                <p:cTn id="110" presetID="22" presetClass="entr" presetSubtype="1" fill="hold" nodeType="withEffect">
                                  <p:stCondLst>
                                    <p:cond delay="1500"/>
                                  </p:stCondLst>
                                  <p:childTnLst>
                                    <p:set>
                                      <p:cBhvr>
                                        <p:cTn id="111" dur="1" fill="hold">
                                          <p:stCondLst>
                                            <p:cond delay="0"/>
                                          </p:stCondLst>
                                        </p:cTn>
                                        <p:tgtEl>
                                          <p:spTgt spid="106"/>
                                        </p:tgtEl>
                                        <p:attrNameLst>
                                          <p:attrName>style.visibility</p:attrName>
                                        </p:attrNameLst>
                                      </p:cBhvr>
                                      <p:to>
                                        <p:strVal val="visible"/>
                                      </p:to>
                                    </p:set>
                                    <p:animEffect transition="in" filter="wipe(up)">
                                      <p:cBhvr>
                                        <p:cTn id="112" dur="250"/>
                                        <p:tgtEl>
                                          <p:spTgt spid="106"/>
                                        </p:tgtEl>
                                      </p:cBhvr>
                                    </p:animEffect>
                                  </p:childTnLst>
                                </p:cTn>
                              </p:par>
                              <p:par>
                                <p:cTn id="113" presetID="47" presetClass="entr" presetSubtype="0" fill="hold" grpId="0" nodeType="withEffect">
                                  <p:stCondLst>
                                    <p:cond delay="1500"/>
                                  </p:stCondLst>
                                  <p:childTnLst>
                                    <p:set>
                                      <p:cBhvr>
                                        <p:cTn id="114" dur="1" fill="hold">
                                          <p:stCondLst>
                                            <p:cond delay="0"/>
                                          </p:stCondLst>
                                        </p:cTn>
                                        <p:tgtEl>
                                          <p:spTgt spid="122">
                                            <p:txEl>
                                              <p:pRg st="0" end="0"/>
                                            </p:txEl>
                                          </p:spTgt>
                                        </p:tgtEl>
                                        <p:attrNameLst>
                                          <p:attrName>style.visibility</p:attrName>
                                        </p:attrNameLst>
                                      </p:cBhvr>
                                      <p:to>
                                        <p:strVal val="visible"/>
                                      </p:to>
                                    </p:set>
                                    <p:animEffect transition="in" filter="fade">
                                      <p:cBhvr>
                                        <p:cTn id="115" dur="250"/>
                                        <p:tgtEl>
                                          <p:spTgt spid="122">
                                            <p:txEl>
                                              <p:pRg st="0" end="0"/>
                                            </p:txEl>
                                          </p:spTgt>
                                        </p:tgtEl>
                                      </p:cBhvr>
                                    </p:animEffect>
                                    <p:anim calcmode="lin" valueType="num">
                                      <p:cBhvr>
                                        <p:cTn id="116" dur="250" fill="hold"/>
                                        <p:tgtEl>
                                          <p:spTgt spid="122">
                                            <p:txEl>
                                              <p:pRg st="0" end="0"/>
                                            </p:txEl>
                                          </p:spTgt>
                                        </p:tgtEl>
                                        <p:attrNameLst>
                                          <p:attrName>ppt_x</p:attrName>
                                        </p:attrNameLst>
                                      </p:cBhvr>
                                      <p:tavLst>
                                        <p:tav tm="0">
                                          <p:val>
                                            <p:strVal val="#ppt_x"/>
                                          </p:val>
                                        </p:tav>
                                        <p:tav tm="100000">
                                          <p:val>
                                            <p:strVal val="#ppt_x"/>
                                          </p:val>
                                        </p:tav>
                                      </p:tavLst>
                                    </p:anim>
                                    <p:anim calcmode="lin" valueType="num">
                                      <p:cBhvr>
                                        <p:cTn id="117" dur="250" fill="hold"/>
                                        <p:tgtEl>
                                          <p:spTgt spid="122">
                                            <p:txEl>
                                              <p:pRg st="0" end="0"/>
                                            </p:txEl>
                                          </p:spTgt>
                                        </p:tgtEl>
                                        <p:attrNameLst>
                                          <p:attrName>ppt_y</p:attrName>
                                        </p:attrNameLst>
                                      </p:cBhvr>
                                      <p:tavLst>
                                        <p:tav tm="0">
                                          <p:val>
                                            <p:strVal val="#ppt_y-.1"/>
                                          </p:val>
                                        </p:tav>
                                        <p:tav tm="100000">
                                          <p:val>
                                            <p:strVal val="#ppt_y"/>
                                          </p:val>
                                        </p:tav>
                                      </p:tavLst>
                                    </p:anim>
                                  </p:childTnLst>
                                </p:cTn>
                              </p:par>
                              <p:par>
                                <p:cTn id="118" presetID="47" presetClass="entr" presetSubtype="0" fill="hold" grpId="0" nodeType="withEffect">
                                  <p:stCondLst>
                                    <p:cond delay="1500"/>
                                  </p:stCondLst>
                                  <p:childTnLst>
                                    <p:set>
                                      <p:cBhvr>
                                        <p:cTn id="119" dur="1" fill="hold">
                                          <p:stCondLst>
                                            <p:cond delay="0"/>
                                          </p:stCondLst>
                                        </p:cTn>
                                        <p:tgtEl>
                                          <p:spTgt spid="121">
                                            <p:txEl>
                                              <p:pRg st="0" end="0"/>
                                            </p:txEl>
                                          </p:spTgt>
                                        </p:tgtEl>
                                        <p:attrNameLst>
                                          <p:attrName>style.visibility</p:attrName>
                                        </p:attrNameLst>
                                      </p:cBhvr>
                                      <p:to>
                                        <p:strVal val="visible"/>
                                      </p:to>
                                    </p:set>
                                    <p:animEffect transition="in" filter="fade">
                                      <p:cBhvr>
                                        <p:cTn id="120" dur="250"/>
                                        <p:tgtEl>
                                          <p:spTgt spid="121">
                                            <p:txEl>
                                              <p:pRg st="0" end="0"/>
                                            </p:txEl>
                                          </p:spTgt>
                                        </p:tgtEl>
                                      </p:cBhvr>
                                    </p:animEffect>
                                    <p:anim calcmode="lin" valueType="num">
                                      <p:cBhvr>
                                        <p:cTn id="121" dur="25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2" dur="250" fill="hold"/>
                                        <p:tgtEl>
                                          <p:spTgt spid="121">
                                            <p:txEl>
                                              <p:pRg st="0" end="0"/>
                                            </p:txEl>
                                          </p:spTgt>
                                        </p:tgtEl>
                                        <p:attrNameLst>
                                          <p:attrName>ppt_y</p:attrName>
                                        </p:attrNameLst>
                                      </p:cBhvr>
                                      <p:tavLst>
                                        <p:tav tm="0">
                                          <p:val>
                                            <p:strVal val="#ppt_y-.1"/>
                                          </p:val>
                                        </p:tav>
                                        <p:tav tm="100000">
                                          <p:val>
                                            <p:strVal val="#ppt_y"/>
                                          </p:val>
                                        </p:tav>
                                      </p:tavLst>
                                    </p:anim>
                                  </p:childTnLst>
                                </p:cTn>
                              </p:par>
                              <p:par>
                                <p:cTn id="123" presetID="10" presetClass="entr" presetSubtype="0" fill="hold" grpId="0" nodeType="withEffect">
                                  <p:stCondLst>
                                    <p:cond delay="1500"/>
                                  </p:stCondLst>
                                  <p:childTnLst>
                                    <p:set>
                                      <p:cBhvr>
                                        <p:cTn id="124" dur="1" fill="hold">
                                          <p:stCondLst>
                                            <p:cond delay="0"/>
                                          </p:stCondLst>
                                        </p:cTn>
                                        <p:tgtEl>
                                          <p:spTgt spid="96"/>
                                        </p:tgtEl>
                                        <p:attrNameLst>
                                          <p:attrName>style.visibility</p:attrName>
                                        </p:attrNameLst>
                                      </p:cBhvr>
                                      <p:to>
                                        <p:strVal val="visible"/>
                                      </p:to>
                                    </p:set>
                                    <p:animEffect transition="in" filter="fade">
                                      <p:cBhvr>
                                        <p:cTn id="125" dur="500"/>
                                        <p:tgtEl>
                                          <p:spTgt spid="96"/>
                                        </p:tgtEl>
                                      </p:cBhvr>
                                    </p:animEffect>
                                  </p:childTnLst>
                                </p:cTn>
                              </p:par>
                              <p:par>
                                <p:cTn id="126" presetID="10" presetClass="entr" presetSubtype="0" fill="hold" grpId="0" nodeType="withEffect">
                                  <p:stCondLst>
                                    <p:cond delay="1500"/>
                                  </p:stCondLst>
                                  <p:childTnLst>
                                    <p:set>
                                      <p:cBhvr>
                                        <p:cTn id="127" dur="1" fill="hold">
                                          <p:stCondLst>
                                            <p:cond delay="0"/>
                                          </p:stCondLst>
                                        </p:cTn>
                                        <p:tgtEl>
                                          <p:spTgt spid="85"/>
                                        </p:tgtEl>
                                        <p:attrNameLst>
                                          <p:attrName>style.visibility</p:attrName>
                                        </p:attrNameLst>
                                      </p:cBhvr>
                                      <p:to>
                                        <p:strVal val="visible"/>
                                      </p:to>
                                    </p:set>
                                    <p:animEffect transition="in" filter="fade">
                                      <p:cBhvr>
                                        <p:cTn id="128" dur="500"/>
                                        <p:tgtEl>
                                          <p:spTgt spid="85"/>
                                        </p:tgtEl>
                                      </p:cBhvr>
                                    </p:animEffect>
                                  </p:childTnLst>
                                </p:cTn>
                              </p:par>
                              <p:par>
                                <p:cTn id="129" presetID="22" presetClass="entr" presetSubtype="1" fill="hold" nodeType="withEffect">
                                  <p:stCondLst>
                                    <p:cond delay="1750"/>
                                  </p:stCondLst>
                                  <p:childTnLst>
                                    <p:set>
                                      <p:cBhvr>
                                        <p:cTn id="130" dur="1" fill="hold">
                                          <p:stCondLst>
                                            <p:cond delay="0"/>
                                          </p:stCondLst>
                                        </p:cTn>
                                        <p:tgtEl>
                                          <p:spTgt spid="107"/>
                                        </p:tgtEl>
                                        <p:attrNameLst>
                                          <p:attrName>style.visibility</p:attrName>
                                        </p:attrNameLst>
                                      </p:cBhvr>
                                      <p:to>
                                        <p:strVal val="visible"/>
                                      </p:to>
                                    </p:set>
                                    <p:animEffect transition="in" filter="wipe(up)">
                                      <p:cBhvr>
                                        <p:cTn id="131" dur="250"/>
                                        <p:tgtEl>
                                          <p:spTgt spid="107"/>
                                        </p:tgtEl>
                                      </p:cBhvr>
                                    </p:animEffect>
                                  </p:childTnLst>
                                </p:cTn>
                              </p:par>
                              <p:par>
                                <p:cTn id="132" presetID="47" presetClass="entr" presetSubtype="0" fill="hold" grpId="0" nodeType="withEffect">
                                  <p:stCondLst>
                                    <p:cond delay="1750"/>
                                  </p:stCondLst>
                                  <p:childTnLst>
                                    <p:set>
                                      <p:cBhvr>
                                        <p:cTn id="133" dur="1" fill="hold">
                                          <p:stCondLst>
                                            <p:cond delay="0"/>
                                          </p:stCondLst>
                                        </p:cTn>
                                        <p:tgtEl>
                                          <p:spTgt spid="124">
                                            <p:txEl>
                                              <p:pRg st="0" end="0"/>
                                            </p:txEl>
                                          </p:spTgt>
                                        </p:tgtEl>
                                        <p:attrNameLst>
                                          <p:attrName>style.visibility</p:attrName>
                                        </p:attrNameLst>
                                      </p:cBhvr>
                                      <p:to>
                                        <p:strVal val="visible"/>
                                      </p:to>
                                    </p:set>
                                    <p:animEffect transition="in" filter="fade">
                                      <p:cBhvr>
                                        <p:cTn id="134" dur="250"/>
                                        <p:tgtEl>
                                          <p:spTgt spid="124">
                                            <p:txEl>
                                              <p:pRg st="0" end="0"/>
                                            </p:txEl>
                                          </p:spTgt>
                                        </p:tgtEl>
                                      </p:cBhvr>
                                    </p:animEffect>
                                    <p:anim calcmode="lin" valueType="num">
                                      <p:cBhvr>
                                        <p:cTn id="135" dur="250" fill="hold"/>
                                        <p:tgtEl>
                                          <p:spTgt spid="124">
                                            <p:txEl>
                                              <p:pRg st="0" end="0"/>
                                            </p:txEl>
                                          </p:spTgt>
                                        </p:tgtEl>
                                        <p:attrNameLst>
                                          <p:attrName>ppt_x</p:attrName>
                                        </p:attrNameLst>
                                      </p:cBhvr>
                                      <p:tavLst>
                                        <p:tav tm="0">
                                          <p:val>
                                            <p:strVal val="#ppt_x"/>
                                          </p:val>
                                        </p:tav>
                                        <p:tav tm="100000">
                                          <p:val>
                                            <p:strVal val="#ppt_x"/>
                                          </p:val>
                                        </p:tav>
                                      </p:tavLst>
                                    </p:anim>
                                    <p:anim calcmode="lin" valueType="num">
                                      <p:cBhvr>
                                        <p:cTn id="136" dur="250" fill="hold"/>
                                        <p:tgtEl>
                                          <p:spTgt spid="124">
                                            <p:txEl>
                                              <p:pRg st="0" end="0"/>
                                            </p:txEl>
                                          </p:spTgt>
                                        </p:tgtEl>
                                        <p:attrNameLst>
                                          <p:attrName>ppt_y</p:attrName>
                                        </p:attrNameLst>
                                      </p:cBhvr>
                                      <p:tavLst>
                                        <p:tav tm="0">
                                          <p:val>
                                            <p:strVal val="#ppt_y-.1"/>
                                          </p:val>
                                        </p:tav>
                                        <p:tav tm="100000">
                                          <p:val>
                                            <p:strVal val="#ppt_y"/>
                                          </p:val>
                                        </p:tav>
                                      </p:tavLst>
                                    </p:anim>
                                  </p:childTnLst>
                                </p:cTn>
                              </p:par>
                              <p:par>
                                <p:cTn id="137" presetID="47" presetClass="entr" presetSubtype="0" fill="hold" grpId="0" nodeType="withEffect">
                                  <p:stCondLst>
                                    <p:cond delay="1750"/>
                                  </p:stCondLst>
                                  <p:childTnLst>
                                    <p:set>
                                      <p:cBhvr>
                                        <p:cTn id="138" dur="1" fill="hold">
                                          <p:stCondLst>
                                            <p:cond delay="0"/>
                                          </p:stCondLst>
                                        </p:cTn>
                                        <p:tgtEl>
                                          <p:spTgt spid="123">
                                            <p:txEl>
                                              <p:pRg st="0" end="0"/>
                                            </p:txEl>
                                          </p:spTgt>
                                        </p:tgtEl>
                                        <p:attrNameLst>
                                          <p:attrName>style.visibility</p:attrName>
                                        </p:attrNameLst>
                                      </p:cBhvr>
                                      <p:to>
                                        <p:strVal val="visible"/>
                                      </p:to>
                                    </p:set>
                                    <p:animEffect transition="in" filter="fade">
                                      <p:cBhvr>
                                        <p:cTn id="139" dur="250"/>
                                        <p:tgtEl>
                                          <p:spTgt spid="123">
                                            <p:txEl>
                                              <p:pRg st="0" end="0"/>
                                            </p:txEl>
                                          </p:spTgt>
                                        </p:tgtEl>
                                      </p:cBhvr>
                                    </p:animEffect>
                                    <p:anim calcmode="lin" valueType="num">
                                      <p:cBhvr>
                                        <p:cTn id="140" dur="250" fill="hold"/>
                                        <p:tgtEl>
                                          <p:spTgt spid="123">
                                            <p:txEl>
                                              <p:pRg st="0" end="0"/>
                                            </p:txEl>
                                          </p:spTgt>
                                        </p:tgtEl>
                                        <p:attrNameLst>
                                          <p:attrName>ppt_x</p:attrName>
                                        </p:attrNameLst>
                                      </p:cBhvr>
                                      <p:tavLst>
                                        <p:tav tm="0">
                                          <p:val>
                                            <p:strVal val="#ppt_x"/>
                                          </p:val>
                                        </p:tav>
                                        <p:tav tm="100000">
                                          <p:val>
                                            <p:strVal val="#ppt_x"/>
                                          </p:val>
                                        </p:tav>
                                      </p:tavLst>
                                    </p:anim>
                                    <p:anim calcmode="lin" valueType="num">
                                      <p:cBhvr>
                                        <p:cTn id="141" dur="250" fill="hold"/>
                                        <p:tgtEl>
                                          <p:spTgt spid="123">
                                            <p:txEl>
                                              <p:pRg st="0" end="0"/>
                                            </p:txEl>
                                          </p:spTgt>
                                        </p:tgtEl>
                                        <p:attrNameLst>
                                          <p:attrName>ppt_y</p:attrName>
                                        </p:attrNameLst>
                                      </p:cBhvr>
                                      <p:tavLst>
                                        <p:tav tm="0">
                                          <p:val>
                                            <p:strVal val="#ppt_y-.1"/>
                                          </p:val>
                                        </p:tav>
                                        <p:tav tm="100000">
                                          <p:val>
                                            <p:strVal val="#ppt_y"/>
                                          </p:val>
                                        </p:tav>
                                      </p:tavLst>
                                    </p:anim>
                                  </p:childTnLst>
                                </p:cTn>
                              </p:par>
                              <p:par>
                                <p:cTn id="142" presetID="10" presetClass="entr" presetSubtype="0" fill="hold" grpId="0" nodeType="withEffect">
                                  <p:stCondLst>
                                    <p:cond delay="1750"/>
                                  </p:stCondLst>
                                  <p:childTnLst>
                                    <p:set>
                                      <p:cBhvr>
                                        <p:cTn id="143" dur="1" fill="hold">
                                          <p:stCondLst>
                                            <p:cond delay="0"/>
                                          </p:stCondLst>
                                        </p:cTn>
                                        <p:tgtEl>
                                          <p:spTgt spid="97"/>
                                        </p:tgtEl>
                                        <p:attrNameLst>
                                          <p:attrName>style.visibility</p:attrName>
                                        </p:attrNameLst>
                                      </p:cBhvr>
                                      <p:to>
                                        <p:strVal val="visible"/>
                                      </p:to>
                                    </p:set>
                                    <p:animEffect transition="in" filter="fade">
                                      <p:cBhvr>
                                        <p:cTn id="144" dur="500"/>
                                        <p:tgtEl>
                                          <p:spTgt spid="97"/>
                                        </p:tgtEl>
                                      </p:cBhvr>
                                    </p:animEffect>
                                  </p:childTnLst>
                                </p:cTn>
                              </p:par>
                              <p:par>
                                <p:cTn id="145" presetID="10" presetClass="entr" presetSubtype="0" fill="hold" grpId="0" nodeType="withEffect">
                                  <p:stCondLst>
                                    <p:cond delay="1750"/>
                                  </p:stCondLst>
                                  <p:childTnLst>
                                    <p:set>
                                      <p:cBhvr>
                                        <p:cTn id="146" dur="1" fill="hold">
                                          <p:stCondLst>
                                            <p:cond delay="0"/>
                                          </p:stCondLst>
                                        </p:cTn>
                                        <p:tgtEl>
                                          <p:spTgt spid="86"/>
                                        </p:tgtEl>
                                        <p:attrNameLst>
                                          <p:attrName>style.visibility</p:attrName>
                                        </p:attrNameLst>
                                      </p:cBhvr>
                                      <p:to>
                                        <p:strVal val="visible"/>
                                      </p:to>
                                    </p:set>
                                    <p:animEffect transition="in" filter="fade">
                                      <p:cBhvr>
                                        <p:cTn id="147" dur="500"/>
                                        <p:tgtEl>
                                          <p:spTgt spid="86"/>
                                        </p:tgtEl>
                                      </p:cBhvr>
                                    </p:animEffect>
                                  </p:childTnLst>
                                </p:cTn>
                              </p:par>
                              <p:par>
                                <p:cTn id="148" presetID="22" presetClass="entr" presetSubtype="1" fill="hold" nodeType="withEffect">
                                  <p:stCondLst>
                                    <p:cond delay="2000"/>
                                  </p:stCondLst>
                                  <p:childTnLst>
                                    <p:set>
                                      <p:cBhvr>
                                        <p:cTn id="149" dur="1" fill="hold">
                                          <p:stCondLst>
                                            <p:cond delay="0"/>
                                          </p:stCondLst>
                                        </p:cTn>
                                        <p:tgtEl>
                                          <p:spTgt spid="108"/>
                                        </p:tgtEl>
                                        <p:attrNameLst>
                                          <p:attrName>style.visibility</p:attrName>
                                        </p:attrNameLst>
                                      </p:cBhvr>
                                      <p:to>
                                        <p:strVal val="visible"/>
                                      </p:to>
                                    </p:set>
                                    <p:animEffect transition="in" filter="wipe(up)">
                                      <p:cBhvr>
                                        <p:cTn id="150" dur="250"/>
                                        <p:tgtEl>
                                          <p:spTgt spid="108"/>
                                        </p:tgtEl>
                                      </p:cBhvr>
                                    </p:animEffect>
                                  </p:childTnLst>
                                </p:cTn>
                              </p:par>
                              <p:par>
                                <p:cTn id="151" presetID="47" presetClass="entr" presetSubtype="0" fill="hold" grpId="0" nodeType="withEffect">
                                  <p:stCondLst>
                                    <p:cond delay="2000"/>
                                  </p:stCondLst>
                                  <p:childTnLst>
                                    <p:set>
                                      <p:cBhvr>
                                        <p:cTn id="152" dur="1" fill="hold">
                                          <p:stCondLst>
                                            <p:cond delay="0"/>
                                          </p:stCondLst>
                                        </p:cTn>
                                        <p:tgtEl>
                                          <p:spTgt spid="126">
                                            <p:txEl>
                                              <p:pRg st="0" end="0"/>
                                            </p:txEl>
                                          </p:spTgt>
                                        </p:tgtEl>
                                        <p:attrNameLst>
                                          <p:attrName>style.visibility</p:attrName>
                                        </p:attrNameLst>
                                      </p:cBhvr>
                                      <p:to>
                                        <p:strVal val="visible"/>
                                      </p:to>
                                    </p:set>
                                    <p:animEffect transition="in" filter="fade">
                                      <p:cBhvr>
                                        <p:cTn id="153" dur="250"/>
                                        <p:tgtEl>
                                          <p:spTgt spid="126">
                                            <p:txEl>
                                              <p:pRg st="0" end="0"/>
                                            </p:txEl>
                                          </p:spTgt>
                                        </p:tgtEl>
                                      </p:cBhvr>
                                    </p:animEffect>
                                    <p:anim calcmode="lin" valueType="num">
                                      <p:cBhvr>
                                        <p:cTn id="154" dur="250" fill="hold"/>
                                        <p:tgtEl>
                                          <p:spTgt spid="126">
                                            <p:txEl>
                                              <p:pRg st="0" end="0"/>
                                            </p:txEl>
                                          </p:spTgt>
                                        </p:tgtEl>
                                        <p:attrNameLst>
                                          <p:attrName>ppt_x</p:attrName>
                                        </p:attrNameLst>
                                      </p:cBhvr>
                                      <p:tavLst>
                                        <p:tav tm="0">
                                          <p:val>
                                            <p:strVal val="#ppt_x"/>
                                          </p:val>
                                        </p:tav>
                                        <p:tav tm="100000">
                                          <p:val>
                                            <p:strVal val="#ppt_x"/>
                                          </p:val>
                                        </p:tav>
                                      </p:tavLst>
                                    </p:anim>
                                    <p:anim calcmode="lin" valueType="num">
                                      <p:cBhvr>
                                        <p:cTn id="155" dur="250" fill="hold"/>
                                        <p:tgtEl>
                                          <p:spTgt spid="126">
                                            <p:txEl>
                                              <p:pRg st="0" end="0"/>
                                            </p:txEl>
                                          </p:spTgt>
                                        </p:tgtEl>
                                        <p:attrNameLst>
                                          <p:attrName>ppt_y</p:attrName>
                                        </p:attrNameLst>
                                      </p:cBhvr>
                                      <p:tavLst>
                                        <p:tav tm="0">
                                          <p:val>
                                            <p:strVal val="#ppt_y-.1"/>
                                          </p:val>
                                        </p:tav>
                                        <p:tav tm="100000">
                                          <p:val>
                                            <p:strVal val="#ppt_y"/>
                                          </p:val>
                                        </p:tav>
                                      </p:tavLst>
                                    </p:anim>
                                  </p:childTnLst>
                                </p:cTn>
                              </p:par>
                              <p:par>
                                <p:cTn id="156" presetID="47" presetClass="entr" presetSubtype="0" fill="hold" grpId="0" nodeType="withEffect">
                                  <p:stCondLst>
                                    <p:cond delay="2000"/>
                                  </p:stCondLst>
                                  <p:childTnLst>
                                    <p:set>
                                      <p:cBhvr>
                                        <p:cTn id="157" dur="1" fill="hold">
                                          <p:stCondLst>
                                            <p:cond delay="0"/>
                                          </p:stCondLst>
                                        </p:cTn>
                                        <p:tgtEl>
                                          <p:spTgt spid="125">
                                            <p:txEl>
                                              <p:pRg st="0" end="0"/>
                                            </p:txEl>
                                          </p:spTgt>
                                        </p:tgtEl>
                                        <p:attrNameLst>
                                          <p:attrName>style.visibility</p:attrName>
                                        </p:attrNameLst>
                                      </p:cBhvr>
                                      <p:to>
                                        <p:strVal val="visible"/>
                                      </p:to>
                                    </p:set>
                                    <p:animEffect transition="in" filter="fade">
                                      <p:cBhvr>
                                        <p:cTn id="158" dur="250"/>
                                        <p:tgtEl>
                                          <p:spTgt spid="125">
                                            <p:txEl>
                                              <p:pRg st="0" end="0"/>
                                            </p:txEl>
                                          </p:spTgt>
                                        </p:tgtEl>
                                      </p:cBhvr>
                                    </p:animEffect>
                                    <p:anim calcmode="lin" valueType="num">
                                      <p:cBhvr>
                                        <p:cTn id="159" dur="250" fill="hold"/>
                                        <p:tgtEl>
                                          <p:spTgt spid="125">
                                            <p:txEl>
                                              <p:pRg st="0" end="0"/>
                                            </p:txEl>
                                          </p:spTgt>
                                        </p:tgtEl>
                                        <p:attrNameLst>
                                          <p:attrName>ppt_x</p:attrName>
                                        </p:attrNameLst>
                                      </p:cBhvr>
                                      <p:tavLst>
                                        <p:tav tm="0">
                                          <p:val>
                                            <p:strVal val="#ppt_x"/>
                                          </p:val>
                                        </p:tav>
                                        <p:tav tm="100000">
                                          <p:val>
                                            <p:strVal val="#ppt_x"/>
                                          </p:val>
                                        </p:tav>
                                      </p:tavLst>
                                    </p:anim>
                                    <p:anim calcmode="lin" valueType="num">
                                      <p:cBhvr>
                                        <p:cTn id="160" dur="250" fill="hold"/>
                                        <p:tgtEl>
                                          <p:spTgt spid="125">
                                            <p:txEl>
                                              <p:pRg st="0" end="0"/>
                                            </p:txEl>
                                          </p:spTgt>
                                        </p:tgtEl>
                                        <p:attrNameLst>
                                          <p:attrName>ppt_y</p:attrName>
                                        </p:attrNameLst>
                                      </p:cBhvr>
                                      <p:tavLst>
                                        <p:tav tm="0">
                                          <p:val>
                                            <p:strVal val="#ppt_y-.1"/>
                                          </p:val>
                                        </p:tav>
                                        <p:tav tm="100000">
                                          <p:val>
                                            <p:strVal val="#ppt_y"/>
                                          </p:val>
                                        </p:tav>
                                      </p:tavLst>
                                    </p:anim>
                                  </p:childTnLst>
                                </p:cTn>
                              </p:par>
                              <p:par>
                                <p:cTn id="161" presetID="10" presetClass="entr" presetSubtype="0" fill="hold" grpId="0" nodeType="withEffect">
                                  <p:stCondLst>
                                    <p:cond delay="2000"/>
                                  </p:stCondLst>
                                  <p:childTnLst>
                                    <p:set>
                                      <p:cBhvr>
                                        <p:cTn id="162" dur="1" fill="hold">
                                          <p:stCondLst>
                                            <p:cond delay="0"/>
                                          </p:stCondLst>
                                        </p:cTn>
                                        <p:tgtEl>
                                          <p:spTgt spid="87"/>
                                        </p:tgtEl>
                                        <p:attrNameLst>
                                          <p:attrName>style.visibility</p:attrName>
                                        </p:attrNameLst>
                                      </p:cBhvr>
                                      <p:to>
                                        <p:strVal val="visible"/>
                                      </p:to>
                                    </p:set>
                                    <p:animEffect transition="in" filter="fade">
                                      <p:cBhvr>
                                        <p:cTn id="163" dur="500"/>
                                        <p:tgtEl>
                                          <p:spTgt spid="87"/>
                                        </p:tgtEl>
                                      </p:cBhvr>
                                    </p:animEffect>
                                  </p:childTnLst>
                                </p:cTn>
                              </p:par>
                              <p:par>
                                <p:cTn id="164" presetID="10" presetClass="entr" presetSubtype="0" fill="hold" grpId="0" nodeType="withEffect">
                                  <p:stCondLst>
                                    <p:cond delay="2000"/>
                                  </p:stCondLst>
                                  <p:childTnLst>
                                    <p:set>
                                      <p:cBhvr>
                                        <p:cTn id="165" dur="1" fill="hold">
                                          <p:stCondLst>
                                            <p:cond delay="0"/>
                                          </p:stCondLst>
                                        </p:cTn>
                                        <p:tgtEl>
                                          <p:spTgt spid="98"/>
                                        </p:tgtEl>
                                        <p:attrNameLst>
                                          <p:attrName>style.visibility</p:attrName>
                                        </p:attrNameLst>
                                      </p:cBhvr>
                                      <p:to>
                                        <p:strVal val="visible"/>
                                      </p:to>
                                    </p:set>
                                    <p:animEffect transition="in" filter="fade">
                                      <p:cBhvr>
                                        <p:cTn id="166" dur="500"/>
                                        <p:tgtEl>
                                          <p:spTgt spid="98"/>
                                        </p:tgtEl>
                                      </p:cBhvr>
                                    </p:animEffect>
                                  </p:childTnLst>
                                </p:cTn>
                              </p:par>
                              <p:par>
                                <p:cTn id="167" presetID="22" presetClass="entr" presetSubtype="1" fill="hold" nodeType="withEffect">
                                  <p:stCondLst>
                                    <p:cond delay="2250"/>
                                  </p:stCondLst>
                                  <p:childTnLst>
                                    <p:set>
                                      <p:cBhvr>
                                        <p:cTn id="168" dur="1" fill="hold">
                                          <p:stCondLst>
                                            <p:cond delay="0"/>
                                          </p:stCondLst>
                                        </p:cTn>
                                        <p:tgtEl>
                                          <p:spTgt spid="109"/>
                                        </p:tgtEl>
                                        <p:attrNameLst>
                                          <p:attrName>style.visibility</p:attrName>
                                        </p:attrNameLst>
                                      </p:cBhvr>
                                      <p:to>
                                        <p:strVal val="visible"/>
                                      </p:to>
                                    </p:set>
                                    <p:animEffect transition="in" filter="wipe(up)">
                                      <p:cBhvr>
                                        <p:cTn id="169" dur="250"/>
                                        <p:tgtEl>
                                          <p:spTgt spid="109"/>
                                        </p:tgtEl>
                                      </p:cBhvr>
                                    </p:animEffect>
                                  </p:childTnLst>
                                </p:cTn>
                              </p:par>
                              <p:par>
                                <p:cTn id="170" presetID="47" presetClass="entr" presetSubtype="0" fill="hold" grpId="0" nodeType="withEffect">
                                  <p:stCondLst>
                                    <p:cond delay="2250"/>
                                  </p:stCondLst>
                                  <p:childTnLst>
                                    <p:set>
                                      <p:cBhvr>
                                        <p:cTn id="171" dur="1" fill="hold">
                                          <p:stCondLst>
                                            <p:cond delay="0"/>
                                          </p:stCondLst>
                                        </p:cTn>
                                        <p:tgtEl>
                                          <p:spTgt spid="128">
                                            <p:txEl>
                                              <p:pRg st="0" end="0"/>
                                            </p:txEl>
                                          </p:spTgt>
                                        </p:tgtEl>
                                        <p:attrNameLst>
                                          <p:attrName>style.visibility</p:attrName>
                                        </p:attrNameLst>
                                      </p:cBhvr>
                                      <p:to>
                                        <p:strVal val="visible"/>
                                      </p:to>
                                    </p:set>
                                    <p:animEffect transition="in" filter="fade">
                                      <p:cBhvr>
                                        <p:cTn id="172" dur="250"/>
                                        <p:tgtEl>
                                          <p:spTgt spid="128">
                                            <p:txEl>
                                              <p:pRg st="0" end="0"/>
                                            </p:txEl>
                                          </p:spTgt>
                                        </p:tgtEl>
                                      </p:cBhvr>
                                    </p:animEffect>
                                    <p:anim calcmode="lin" valueType="num">
                                      <p:cBhvr>
                                        <p:cTn id="173" dur="250" fill="hold"/>
                                        <p:tgtEl>
                                          <p:spTgt spid="128">
                                            <p:txEl>
                                              <p:pRg st="0" end="0"/>
                                            </p:txEl>
                                          </p:spTgt>
                                        </p:tgtEl>
                                        <p:attrNameLst>
                                          <p:attrName>ppt_x</p:attrName>
                                        </p:attrNameLst>
                                      </p:cBhvr>
                                      <p:tavLst>
                                        <p:tav tm="0">
                                          <p:val>
                                            <p:strVal val="#ppt_x"/>
                                          </p:val>
                                        </p:tav>
                                        <p:tav tm="100000">
                                          <p:val>
                                            <p:strVal val="#ppt_x"/>
                                          </p:val>
                                        </p:tav>
                                      </p:tavLst>
                                    </p:anim>
                                    <p:anim calcmode="lin" valueType="num">
                                      <p:cBhvr>
                                        <p:cTn id="174" dur="250" fill="hold"/>
                                        <p:tgtEl>
                                          <p:spTgt spid="128">
                                            <p:txEl>
                                              <p:pRg st="0" end="0"/>
                                            </p:txEl>
                                          </p:spTgt>
                                        </p:tgtEl>
                                        <p:attrNameLst>
                                          <p:attrName>ppt_y</p:attrName>
                                        </p:attrNameLst>
                                      </p:cBhvr>
                                      <p:tavLst>
                                        <p:tav tm="0">
                                          <p:val>
                                            <p:strVal val="#ppt_y-.1"/>
                                          </p:val>
                                        </p:tav>
                                        <p:tav tm="100000">
                                          <p:val>
                                            <p:strVal val="#ppt_y"/>
                                          </p:val>
                                        </p:tav>
                                      </p:tavLst>
                                    </p:anim>
                                  </p:childTnLst>
                                </p:cTn>
                              </p:par>
                              <p:par>
                                <p:cTn id="175" presetID="47" presetClass="entr" presetSubtype="0" fill="hold" grpId="0" nodeType="withEffect">
                                  <p:stCondLst>
                                    <p:cond delay="2250"/>
                                  </p:stCondLst>
                                  <p:childTnLst>
                                    <p:set>
                                      <p:cBhvr>
                                        <p:cTn id="176" dur="1" fill="hold">
                                          <p:stCondLst>
                                            <p:cond delay="0"/>
                                          </p:stCondLst>
                                        </p:cTn>
                                        <p:tgtEl>
                                          <p:spTgt spid="127">
                                            <p:txEl>
                                              <p:pRg st="0" end="0"/>
                                            </p:txEl>
                                          </p:spTgt>
                                        </p:tgtEl>
                                        <p:attrNameLst>
                                          <p:attrName>style.visibility</p:attrName>
                                        </p:attrNameLst>
                                      </p:cBhvr>
                                      <p:to>
                                        <p:strVal val="visible"/>
                                      </p:to>
                                    </p:set>
                                    <p:animEffect transition="in" filter="fade">
                                      <p:cBhvr>
                                        <p:cTn id="177" dur="250"/>
                                        <p:tgtEl>
                                          <p:spTgt spid="127">
                                            <p:txEl>
                                              <p:pRg st="0" end="0"/>
                                            </p:txEl>
                                          </p:spTgt>
                                        </p:tgtEl>
                                      </p:cBhvr>
                                    </p:animEffect>
                                    <p:anim calcmode="lin" valueType="num">
                                      <p:cBhvr>
                                        <p:cTn id="178" dur="250" fill="hold"/>
                                        <p:tgtEl>
                                          <p:spTgt spid="127">
                                            <p:txEl>
                                              <p:pRg st="0" end="0"/>
                                            </p:txEl>
                                          </p:spTgt>
                                        </p:tgtEl>
                                        <p:attrNameLst>
                                          <p:attrName>ppt_x</p:attrName>
                                        </p:attrNameLst>
                                      </p:cBhvr>
                                      <p:tavLst>
                                        <p:tav tm="0">
                                          <p:val>
                                            <p:strVal val="#ppt_x"/>
                                          </p:val>
                                        </p:tav>
                                        <p:tav tm="100000">
                                          <p:val>
                                            <p:strVal val="#ppt_x"/>
                                          </p:val>
                                        </p:tav>
                                      </p:tavLst>
                                    </p:anim>
                                    <p:anim calcmode="lin" valueType="num">
                                      <p:cBhvr>
                                        <p:cTn id="179" dur="250" fill="hold"/>
                                        <p:tgtEl>
                                          <p:spTgt spid="127">
                                            <p:txEl>
                                              <p:pRg st="0" end="0"/>
                                            </p:txEl>
                                          </p:spTgt>
                                        </p:tgtEl>
                                        <p:attrNameLst>
                                          <p:attrName>ppt_y</p:attrName>
                                        </p:attrNameLst>
                                      </p:cBhvr>
                                      <p:tavLst>
                                        <p:tav tm="0">
                                          <p:val>
                                            <p:strVal val="#ppt_y-.1"/>
                                          </p:val>
                                        </p:tav>
                                        <p:tav tm="100000">
                                          <p:val>
                                            <p:strVal val="#ppt_y"/>
                                          </p:val>
                                        </p:tav>
                                      </p:tavLst>
                                    </p:anim>
                                  </p:childTnLst>
                                </p:cTn>
                              </p:par>
                              <p:par>
                                <p:cTn id="180" presetID="10" presetClass="entr" presetSubtype="0" fill="hold" grpId="0" nodeType="withEffect">
                                  <p:stCondLst>
                                    <p:cond delay="2250"/>
                                  </p:stCondLst>
                                  <p:childTnLst>
                                    <p:set>
                                      <p:cBhvr>
                                        <p:cTn id="181" dur="1" fill="hold">
                                          <p:stCondLst>
                                            <p:cond delay="0"/>
                                          </p:stCondLst>
                                        </p:cTn>
                                        <p:tgtEl>
                                          <p:spTgt spid="88"/>
                                        </p:tgtEl>
                                        <p:attrNameLst>
                                          <p:attrName>style.visibility</p:attrName>
                                        </p:attrNameLst>
                                      </p:cBhvr>
                                      <p:to>
                                        <p:strVal val="visible"/>
                                      </p:to>
                                    </p:set>
                                    <p:animEffect transition="in" filter="fade">
                                      <p:cBhvr>
                                        <p:cTn id="182" dur="500"/>
                                        <p:tgtEl>
                                          <p:spTgt spid="88"/>
                                        </p:tgtEl>
                                      </p:cBhvr>
                                    </p:animEffect>
                                  </p:childTnLst>
                                </p:cTn>
                              </p:par>
                              <p:par>
                                <p:cTn id="183" presetID="10" presetClass="entr" presetSubtype="0" fill="hold" grpId="0" nodeType="withEffect">
                                  <p:stCondLst>
                                    <p:cond delay="2250"/>
                                  </p:stCondLst>
                                  <p:childTnLst>
                                    <p:set>
                                      <p:cBhvr>
                                        <p:cTn id="184" dur="1" fill="hold">
                                          <p:stCondLst>
                                            <p:cond delay="0"/>
                                          </p:stCondLst>
                                        </p:cTn>
                                        <p:tgtEl>
                                          <p:spTgt spid="99"/>
                                        </p:tgtEl>
                                        <p:attrNameLst>
                                          <p:attrName>style.visibility</p:attrName>
                                        </p:attrNameLst>
                                      </p:cBhvr>
                                      <p:to>
                                        <p:strVal val="visible"/>
                                      </p:to>
                                    </p:set>
                                    <p:animEffect transition="in" filter="fade">
                                      <p:cBhvr>
                                        <p:cTn id="185" dur="500"/>
                                        <p:tgtEl>
                                          <p:spTgt spid="99"/>
                                        </p:tgtEl>
                                      </p:cBhvr>
                                    </p:animEffect>
                                  </p:childTnLst>
                                </p:cTn>
                              </p:par>
                              <p:par>
                                <p:cTn id="186" presetID="22" presetClass="entr" presetSubtype="1" fill="hold" nodeType="withEffect">
                                  <p:stCondLst>
                                    <p:cond delay="2500"/>
                                  </p:stCondLst>
                                  <p:childTnLst>
                                    <p:set>
                                      <p:cBhvr>
                                        <p:cTn id="187" dur="1" fill="hold">
                                          <p:stCondLst>
                                            <p:cond delay="0"/>
                                          </p:stCondLst>
                                        </p:cTn>
                                        <p:tgtEl>
                                          <p:spTgt spid="110"/>
                                        </p:tgtEl>
                                        <p:attrNameLst>
                                          <p:attrName>style.visibility</p:attrName>
                                        </p:attrNameLst>
                                      </p:cBhvr>
                                      <p:to>
                                        <p:strVal val="visible"/>
                                      </p:to>
                                    </p:set>
                                    <p:animEffect transition="in" filter="wipe(up)">
                                      <p:cBhvr>
                                        <p:cTn id="188" dur="250"/>
                                        <p:tgtEl>
                                          <p:spTgt spid="110"/>
                                        </p:tgtEl>
                                      </p:cBhvr>
                                    </p:animEffect>
                                  </p:childTnLst>
                                </p:cTn>
                              </p:par>
                              <p:par>
                                <p:cTn id="189" presetID="47" presetClass="entr" presetSubtype="0" fill="hold" grpId="0" nodeType="withEffect">
                                  <p:stCondLst>
                                    <p:cond delay="2500"/>
                                  </p:stCondLst>
                                  <p:childTnLst>
                                    <p:set>
                                      <p:cBhvr>
                                        <p:cTn id="190" dur="1" fill="hold">
                                          <p:stCondLst>
                                            <p:cond delay="0"/>
                                          </p:stCondLst>
                                        </p:cTn>
                                        <p:tgtEl>
                                          <p:spTgt spid="130">
                                            <p:txEl>
                                              <p:pRg st="0" end="0"/>
                                            </p:txEl>
                                          </p:spTgt>
                                        </p:tgtEl>
                                        <p:attrNameLst>
                                          <p:attrName>style.visibility</p:attrName>
                                        </p:attrNameLst>
                                      </p:cBhvr>
                                      <p:to>
                                        <p:strVal val="visible"/>
                                      </p:to>
                                    </p:set>
                                    <p:animEffect transition="in" filter="fade">
                                      <p:cBhvr>
                                        <p:cTn id="191" dur="250"/>
                                        <p:tgtEl>
                                          <p:spTgt spid="130">
                                            <p:txEl>
                                              <p:pRg st="0" end="0"/>
                                            </p:txEl>
                                          </p:spTgt>
                                        </p:tgtEl>
                                      </p:cBhvr>
                                    </p:animEffect>
                                    <p:anim calcmode="lin" valueType="num">
                                      <p:cBhvr>
                                        <p:cTn id="192" dur="250" fill="hold"/>
                                        <p:tgtEl>
                                          <p:spTgt spid="130">
                                            <p:txEl>
                                              <p:pRg st="0" end="0"/>
                                            </p:txEl>
                                          </p:spTgt>
                                        </p:tgtEl>
                                        <p:attrNameLst>
                                          <p:attrName>ppt_x</p:attrName>
                                        </p:attrNameLst>
                                      </p:cBhvr>
                                      <p:tavLst>
                                        <p:tav tm="0">
                                          <p:val>
                                            <p:strVal val="#ppt_x"/>
                                          </p:val>
                                        </p:tav>
                                        <p:tav tm="100000">
                                          <p:val>
                                            <p:strVal val="#ppt_x"/>
                                          </p:val>
                                        </p:tav>
                                      </p:tavLst>
                                    </p:anim>
                                    <p:anim calcmode="lin" valueType="num">
                                      <p:cBhvr>
                                        <p:cTn id="193" dur="250" fill="hold"/>
                                        <p:tgtEl>
                                          <p:spTgt spid="130">
                                            <p:txEl>
                                              <p:pRg st="0" end="0"/>
                                            </p:txEl>
                                          </p:spTgt>
                                        </p:tgtEl>
                                        <p:attrNameLst>
                                          <p:attrName>ppt_y</p:attrName>
                                        </p:attrNameLst>
                                      </p:cBhvr>
                                      <p:tavLst>
                                        <p:tav tm="0">
                                          <p:val>
                                            <p:strVal val="#ppt_y-.1"/>
                                          </p:val>
                                        </p:tav>
                                        <p:tav tm="100000">
                                          <p:val>
                                            <p:strVal val="#ppt_y"/>
                                          </p:val>
                                        </p:tav>
                                      </p:tavLst>
                                    </p:anim>
                                  </p:childTnLst>
                                </p:cTn>
                              </p:par>
                              <p:par>
                                <p:cTn id="194" presetID="47" presetClass="entr" presetSubtype="0" fill="hold" grpId="0" nodeType="withEffect">
                                  <p:stCondLst>
                                    <p:cond delay="2500"/>
                                  </p:stCondLst>
                                  <p:childTnLst>
                                    <p:set>
                                      <p:cBhvr>
                                        <p:cTn id="195" dur="1" fill="hold">
                                          <p:stCondLst>
                                            <p:cond delay="0"/>
                                          </p:stCondLst>
                                        </p:cTn>
                                        <p:tgtEl>
                                          <p:spTgt spid="129">
                                            <p:txEl>
                                              <p:pRg st="0" end="0"/>
                                            </p:txEl>
                                          </p:spTgt>
                                        </p:tgtEl>
                                        <p:attrNameLst>
                                          <p:attrName>style.visibility</p:attrName>
                                        </p:attrNameLst>
                                      </p:cBhvr>
                                      <p:to>
                                        <p:strVal val="visible"/>
                                      </p:to>
                                    </p:set>
                                    <p:animEffect transition="in" filter="fade">
                                      <p:cBhvr>
                                        <p:cTn id="196" dur="250"/>
                                        <p:tgtEl>
                                          <p:spTgt spid="129">
                                            <p:txEl>
                                              <p:pRg st="0" end="0"/>
                                            </p:txEl>
                                          </p:spTgt>
                                        </p:tgtEl>
                                      </p:cBhvr>
                                    </p:animEffect>
                                    <p:anim calcmode="lin" valueType="num">
                                      <p:cBhvr>
                                        <p:cTn id="197" dur="250" fill="hold"/>
                                        <p:tgtEl>
                                          <p:spTgt spid="129">
                                            <p:txEl>
                                              <p:pRg st="0" end="0"/>
                                            </p:txEl>
                                          </p:spTgt>
                                        </p:tgtEl>
                                        <p:attrNameLst>
                                          <p:attrName>ppt_x</p:attrName>
                                        </p:attrNameLst>
                                      </p:cBhvr>
                                      <p:tavLst>
                                        <p:tav tm="0">
                                          <p:val>
                                            <p:strVal val="#ppt_x"/>
                                          </p:val>
                                        </p:tav>
                                        <p:tav tm="100000">
                                          <p:val>
                                            <p:strVal val="#ppt_x"/>
                                          </p:val>
                                        </p:tav>
                                      </p:tavLst>
                                    </p:anim>
                                    <p:anim calcmode="lin" valueType="num">
                                      <p:cBhvr>
                                        <p:cTn id="198" dur="250" fill="hold"/>
                                        <p:tgtEl>
                                          <p:spTgt spid="12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11" grpId="0" build="p">
        <p:tmplLst>
          <p:tmpl lvl="1">
            <p:tnLst>
              <p:par>
                <p:cTn presetID="47" presetClass="entr" presetSubtype="0" fill="hold" nodeType="withEffect">
                  <p:stCondLst>
                    <p:cond delay="250"/>
                  </p:stCondLst>
                  <p:childTnLst>
                    <p:set>
                      <p:cBhvr>
                        <p:cTn dur="1" fill="hold">
                          <p:stCondLst>
                            <p:cond delay="0"/>
                          </p:stCondLst>
                        </p:cTn>
                        <p:tgtEl>
                          <p:spTgt spid="111"/>
                        </p:tgtEl>
                        <p:attrNameLst>
                          <p:attrName>style.visibility</p:attrName>
                        </p:attrNameLst>
                      </p:cBhvr>
                      <p:to>
                        <p:strVal val="visible"/>
                      </p:to>
                    </p:set>
                    <p:animEffect transition="in" filter="fade">
                      <p:cBhvr>
                        <p:cTn dur="250"/>
                        <p:tgtEl>
                          <p:spTgt spid="111"/>
                        </p:tgtEl>
                      </p:cBhvr>
                    </p:animEffect>
                    <p:anim calcmode="lin" valueType="num">
                      <p:cBhvr>
                        <p:cTn dur="250" fill="hold"/>
                        <p:tgtEl>
                          <p:spTgt spid="111"/>
                        </p:tgtEl>
                        <p:attrNameLst>
                          <p:attrName>ppt_x</p:attrName>
                        </p:attrNameLst>
                      </p:cBhvr>
                      <p:tavLst>
                        <p:tav tm="0">
                          <p:val>
                            <p:strVal val="#ppt_x"/>
                          </p:val>
                        </p:tav>
                        <p:tav tm="100000">
                          <p:val>
                            <p:strVal val="#ppt_x"/>
                          </p:val>
                        </p:tav>
                      </p:tavLst>
                    </p:anim>
                    <p:anim calcmode="lin" valueType="num">
                      <p:cBhvr>
                        <p:cTn dur="250" fill="hold"/>
                        <p:tgtEl>
                          <p:spTgt spid="111"/>
                        </p:tgtEl>
                        <p:attrNameLst>
                          <p:attrName>ppt_y</p:attrName>
                        </p:attrNameLst>
                      </p:cBhvr>
                      <p:tavLst>
                        <p:tav tm="0">
                          <p:val>
                            <p:strVal val="#ppt_y-.1"/>
                          </p:val>
                        </p:tav>
                        <p:tav tm="100000">
                          <p:val>
                            <p:strVal val="#ppt_y"/>
                          </p:val>
                        </p:tav>
                      </p:tavLst>
                    </p:anim>
                  </p:childTnLst>
                </p:cTn>
              </p:par>
            </p:tnLst>
          </p:tmpl>
        </p:tmplLst>
      </p:bldP>
      <p:bldP spid="112" grpId="0" build="p">
        <p:tmplLst>
          <p:tmpl lvl="1">
            <p:tnLst>
              <p:par>
                <p:cTn presetID="47" presetClass="entr" presetSubtype="0" fill="hold" nodeType="withEffect">
                  <p:stCondLst>
                    <p:cond delay="250"/>
                  </p:stCondLst>
                  <p:childTnLst>
                    <p:set>
                      <p:cBhvr>
                        <p:cTn dur="1" fill="hold">
                          <p:stCondLst>
                            <p:cond delay="0"/>
                          </p:stCondLst>
                        </p:cTn>
                        <p:tgtEl>
                          <p:spTgt spid="112"/>
                        </p:tgtEl>
                        <p:attrNameLst>
                          <p:attrName>style.visibility</p:attrName>
                        </p:attrNameLst>
                      </p:cBhvr>
                      <p:to>
                        <p:strVal val="visible"/>
                      </p:to>
                    </p:set>
                    <p:animEffect transition="in" filter="fade">
                      <p:cBhvr>
                        <p:cTn dur="250"/>
                        <p:tgtEl>
                          <p:spTgt spid="112"/>
                        </p:tgtEl>
                      </p:cBhvr>
                    </p:animEffect>
                    <p:anim calcmode="lin" valueType="num">
                      <p:cBhvr>
                        <p:cTn dur="250" fill="hold"/>
                        <p:tgtEl>
                          <p:spTgt spid="112"/>
                        </p:tgtEl>
                        <p:attrNameLst>
                          <p:attrName>ppt_x</p:attrName>
                        </p:attrNameLst>
                      </p:cBhvr>
                      <p:tavLst>
                        <p:tav tm="0">
                          <p:val>
                            <p:strVal val="#ppt_x"/>
                          </p:val>
                        </p:tav>
                        <p:tav tm="100000">
                          <p:val>
                            <p:strVal val="#ppt_x"/>
                          </p:val>
                        </p:tav>
                      </p:tavLst>
                    </p:anim>
                    <p:anim calcmode="lin" valueType="num">
                      <p:cBhvr>
                        <p:cTn dur="250" fill="hold"/>
                        <p:tgtEl>
                          <p:spTgt spid="112"/>
                        </p:tgtEl>
                        <p:attrNameLst>
                          <p:attrName>ppt_y</p:attrName>
                        </p:attrNameLst>
                      </p:cBhvr>
                      <p:tavLst>
                        <p:tav tm="0">
                          <p:val>
                            <p:strVal val="#ppt_y-.1"/>
                          </p:val>
                        </p:tav>
                        <p:tav tm="100000">
                          <p:val>
                            <p:strVal val="#ppt_y"/>
                          </p:val>
                        </p:tav>
                      </p:tavLst>
                    </p:anim>
                  </p:childTnLst>
                </p:cTn>
              </p:par>
            </p:tnLst>
          </p:tmpl>
        </p:tmplLst>
      </p:bldP>
      <p:bldP spid="113" grpId="0" build="p">
        <p:tmplLst>
          <p:tmpl lvl="1">
            <p:tnLst>
              <p:par>
                <p:cTn presetID="47" presetClass="entr" presetSubtype="0" fill="hold" nodeType="withEffect">
                  <p:stCondLst>
                    <p:cond delay="500"/>
                  </p:stCondLst>
                  <p:childTnLst>
                    <p:set>
                      <p:cBhvr>
                        <p:cTn dur="1" fill="hold">
                          <p:stCondLst>
                            <p:cond delay="0"/>
                          </p:stCondLst>
                        </p:cTn>
                        <p:tgtEl>
                          <p:spTgt spid="113"/>
                        </p:tgtEl>
                        <p:attrNameLst>
                          <p:attrName>style.visibility</p:attrName>
                        </p:attrNameLst>
                      </p:cBhvr>
                      <p:to>
                        <p:strVal val="visible"/>
                      </p:to>
                    </p:set>
                    <p:animEffect transition="in" filter="fade">
                      <p:cBhvr>
                        <p:cTn dur="250"/>
                        <p:tgtEl>
                          <p:spTgt spid="113"/>
                        </p:tgtEl>
                      </p:cBhvr>
                    </p:animEffect>
                    <p:anim calcmode="lin" valueType="num">
                      <p:cBhvr>
                        <p:cTn dur="250" fill="hold"/>
                        <p:tgtEl>
                          <p:spTgt spid="113"/>
                        </p:tgtEl>
                        <p:attrNameLst>
                          <p:attrName>ppt_x</p:attrName>
                        </p:attrNameLst>
                      </p:cBhvr>
                      <p:tavLst>
                        <p:tav tm="0">
                          <p:val>
                            <p:strVal val="#ppt_x"/>
                          </p:val>
                        </p:tav>
                        <p:tav tm="100000">
                          <p:val>
                            <p:strVal val="#ppt_x"/>
                          </p:val>
                        </p:tav>
                      </p:tavLst>
                    </p:anim>
                    <p:anim calcmode="lin" valueType="num">
                      <p:cBhvr>
                        <p:cTn dur="250" fill="hold"/>
                        <p:tgtEl>
                          <p:spTgt spid="113"/>
                        </p:tgtEl>
                        <p:attrNameLst>
                          <p:attrName>ppt_y</p:attrName>
                        </p:attrNameLst>
                      </p:cBhvr>
                      <p:tavLst>
                        <p:tav tm="0">
                          <p:val>
                            <p:strVal val="#ppt_y-.1"/>
                          </p:val>
                        </p:tav>
                        <p:tav tm="100000">
                          <p:val>
                            <p:strVal val="#ppt_y"/>
                          </p:val>
                        </p:tav>
                      </p:tavLst>
                    </p:anim>
                  </p:childTnLst>
                </p:cTn>
              </p:par>
            </p:tnLst>
          </p:tmpl>
        </p:tmplLst>
      </p:bldP>
      <p:bldP spid="114" grpId="0" build="p">
        <p:tmplLst>
          <p:tmpl lvl="1">
            <p:tnLst>
              <p:par>
                <p:cTn presetID="47" presetClass="entr" presetSubtype="0" fill="hold" nodeType="withEffect">
                  <p:stCondLst>
                    <p:cond delay="500"/>
                  </p:stCondLst>
                  <p:childTnLst>
                    <p:set>
                      <p:cBhvr>
                        <p:cTn dur="1" fill="hold">
                          <p:stCondLst>
                            <p:cond delay="0"/>
                          </p:stCondLst>
                        </p:cTn>
                        <p:tgtEl>
                          <p:spTgt spid="114"/>
                        </p:tgtEl>
                        <p:attrNameLst>
                          <p:attrName>style.visibility</p:attrName>
                        </p:attrNameLst>
                      </p:cBhvr>
                      <p:to>
                        <p:strVal val="visible"/>
                      </p:to>
                    </p:set>
                    <p:animEffect transition="in" filter="fade">
                      <p:cBhvr>
                        <p:cTn dur="250"/>
                        <p:tgtEl>
                          <p:spTgt spid="114"/>
                        </p:tgtEl>
                      </p:cBhvr>
                    </p:animEffect>
                    <p:anim calcmode="lin" valueType="num">
                      <p:cBhvr>
                        <p:cTn dur="250" fill="hold"/>
                        <p:tgtEl>
                          <p:spTgt spid="114"/>
                        </p:tgtEl>
                        <p:attrNameLst>
                          <p:attrName>ppt_x</p:attrName>
                        </p:attrNameLst>
                      </p:cBhvr>
                      <p:tavLst>
                        <p:tav tm="0">
                          <p:val>
                            <p:strVal val="#ppt_x"/>
                          </p:val>
                        </p:tav>
                        <p:tav tm="100000">
                          <p:val>
                            <p:strVal val="#ppt_x"/>
                          </p:val>
                        </p:tav>
                      </p:tavLst>
                    </p:anim>
                    <p:anim calcmode="lin" valueType="num">
                      <p:cBhvr>
                        <p:cTn dur="250" fill="hold"/>
                        <p:tgtEl>
                          <p:spTgt spid="114"/>
                        </p:tgtEl>
                        <p:attrNameLst>
                          <p:attrName>ppt_y</p:attrName>
                        </p:attrNameLst>
                      </p:cBhvr>
                      <p:tavLst>
                        <p:tav tm="0">
                          <p:val>
                            <p:strVal val="#ppt_y-.1"/>
                          </p:val>
                        </p:tav>
                        <p:tav tm="100000">
                          <p:val>
                            <p:strVal val="#ppt_y"/>
                          </p:val>
                        </p:tav>
                      </p:tavLst>
                    </p:anim>
                  </p:childTnLst>
                </p:cTn>
              </p:par>
            </p:tnLst>
          </p:tmpl>
        </p:tmplLst>
      </p:bldP>
      <p:bldP spid="115" grpId="0" build="p">
        <p:tmplLst>
          <p:tmpl lvl="1">
            <p:tnLst>
              <p:par>
                <p:cTn presetID="47" presetClass="entr" presetSubtype="0" fill="hold" nodeType="withEffect">
                  <p:stCondLst>
                    <p:cond delay="750"/>
                  </p:stCondLst>
                  <p:childTnLst>
                    <p:set>
                      <p:cBhvr>
                        <p:cTn dur="1" fill="hold">
                          <p:stCondLst>
                            <p:cond delay="0"/>
                          </p:stCondLst>
                        </p:cTn>
                        <p:tgtEl>
                          <p:spTgt spid="115"/>
                        </p:tgtEl>
                        <p:attrNameLst>
                          <p:attrName>style.visibility</p:attrName>
                        </p:attrNameLst>
                      </p:cBhvr>
                      <p:to>
                        <p:strVal val="visible"/>
                      </p:to>
                    </p:set>
                    <p:animEffect transition="in" filter="fade">
                      <p:cBhvr>
                        <p:cTn dur="250"/>
                        <p:tgtEl>
                          <p:spTgt spid="115"/>
                        </p:tgtEl>
                      </p:cBhvr>
                    </p:animEffect>
                    <p:anim calcmode="lin" valueType="num">
                      <p:cBhvr>
                        <p:cTn dur="250" fill="hold"/>
                        <p:tgtEl>
                          <p:spTgt spid="115"/>
                        </p:tgtEl>
                        <p:attrNameLst>
                          <p:attrName>ppt_x</p:attrName>
                        </p:attrNameLst>
                      </p:cBhvr>
                      <p:tavLst>
                        <p:tav tm="0">
                          <p:val>
                            <p:strVal val="#ppt_x"/>
                          </p:val>
                        </p:tav>
                        <p:tav tm="100000">
                          <p:val>
                            <p:strVal val="#ppt_x"/>
                          </p:val>
                        </p:tav>
                      </p:tavLst>
                    </p:anim>
                    <p:anim calcmode="lin" valueType="num">
                      <p:cBhvr>
                        <p:cTn dur="250" fill="hold"/>
                        <p:tgtEl>
                          <p:spTgt spid="115"/>
                        </p:tgtEl>
                        <p:attrNameLst>
                          <p:attrName>ppt_y</p:attrName>
                        </p:attrNameLst>
                      </p:cBhvr>
                      <p:tavLst>
                        <p:tav tm="0">
                          <p:val>
                            <p:strVal val="#ppt_y-.1"/>
                          </p:val>
                        </p:tav>
                        <p:tav tm="100000">
                          <p:val>
                            <p:strVal val="#ppt_y"/>
                          </p:val>
                        </p:tav>
                      </p:tavLst>
                    </p:anim>
                  </p:childTnLst>
                </p:cTn>
              </p:par>
            </p:tnLst>
          </p:tmpl>
        </p:tmplLst>
      </p:bldP>
      <p:bldP spid="116" grpId="0" build="p">
        <p:tmplLst>
          <p:tmpl lvl="1">
            <p:tnLst>
              <p:par>
                <p:cTn presetID="47" presetClass="entr" presetSubtype="0" fill="hold" nodeType="withEffect">
                  <p:stCondLst>
                    <p:cond delay="750"/>
                  </p:stCondLst>
                  <p:childTnLst>
                    <p:set>
                      <p:cBhvr>
                        <p:cTn dur="1" fill="hold">
                          <p:stCondLst>
                            <p:cond delay="0"/>
                          </p:stCondLst>
                        </p:cTn>
                        <p:tgtEl>
                          <p:spTgt spid="116"/>
                        </p:tgtEl>
                        <p:attrNameLst>
                          <p:attrName>style.visibility</p:attrName>
                        </p:attrNameLst>
                      </p:cBhvr>
                      <p:to>
                        <p:strVal val="visible"/>
                      </p:to>
                    </p:set>
                    <p:animEffect transition="in" filter="fade">
                      <p:cBhvr>
                        <p:cTn dur="250"/>
                        <p:tgtEl>
                          <p:spTgt spid="116"/>
                        </p:tgtEl>
                      </p:cBhvr>
                    </p:animEffect>
                    <p:anim calcmode="lin" valueType="num">
                      <p:cBhvr>
                        <p:cTn dur="250" fill="hold"/>
                        <p:tgtEl>
                          <p:spTgt spid="116"/>
                        </p:tgtEl>
                        <p:attrNameLst>
                          <p:attrName>ppt_x</p:attrName>
                        </p:attrNameLst>
                      </p:cBhvr>
                      <p:tavLst>
                        <p:tav tm="0">
                          <p:val>
                            <p:strVal val="#ppt_x"/>
                          </p:val>
                        </p:tav>
                        <p:tav tm="100000">
                          <p:val>
                            <p:strVal val="#ppt_x"/>
                          </p:val>
                        </p:tav>
                      </p:tavLst>
                    </p:anim>
                    <p:anim calcmode="lin" valueType="num">
                      <p:cBhvr>
                        <p:cTn dur="250" fill="hold"/>
                        <p:tgtEl>
                          <p:spTgt spid="116"/>
                        </p:tgtEl>
                        <p:attrNameLst>
                          <p:attrName>ppt_y</p:attrName>
                        </p:attrNameLst>
                      </p:cBhvr>
                      <p:tavLst>
                        <p:tav tm="0">
                          <p:val>
                            <p:strVal val="#ppt_y-.1"/>
                          </p:val>
                        </p:tav>
                        <p:tav tm="100000">
                          <p:val>
                            <p:strVal val="#ppt_y"/>
                          </p:val>
                        </p:tav>
                      </p:tavLst>
                    </p:anim>
                  </p:childTnLst>
                </p:cTn>
              </p:par>
            </p:tnLst>
          </p:tmpl>
        </p:tmplLst>
      </p:bldP>
      <p:bldP spid="117" grpId="0" build="p">
        <p:tmplLst>
          <p:tmpl lvl="1">
            <p:tnLst>
              <p:par>
                <p:cTn presetID="47" presetClass="entr" presetSubtype="0" fill="hold" nodeType="withEffect">
                  <p:stCondLst>
                    <p:cond delay="1000"/>
                  </p:stCondLst>
                  <p:childTnLst>
                    <p:set>
                      <p:cBhvr>
                        <p:cTn dur="1" fill="hold">
                          <p:stCondLst>
                            <p:cond delay="0"/>
                          </p:stCondLst>
                        </p:cTn>
                        <p:tgtEl>
                          <p:spTgt spid="117"/>
                        </p:tgtEl>
                        <p:attrNameLst>
                          <p:attrName>style.visibility</p:attrName>
                        </p:attrNameLst>
                      </p:cBhvr>
                      <p:to>
                        <p:strVal val="visible"/>
                      </p:to>
                    </p:set>
                    <p:animEffect transition="in" filter="fade">
                      <p:cBhvr>
                        <p:cTn dur="250"/>
                        <p:tgtEl>
                          <p:spTgt spid="117"/>
                        </p:tgtEl>
                      </p:cBhvr>
                    </p:animEffect>
                    <p:anim calcmode="lin" valueType="num">
                      <p:cBhvr>
                        <p:cTn dur="250" fill="hold"/>
                        <p:tgtEl>
                          <p:spTgt spid="117"/>
                        </p:tgtEl>
                        <p:attrNameLst>
                          <p:attrName>ppt_x</p:attrName>
                        </p:attrNameLst>
                      </p:cBhvr>
                      <p:tavLst>
                        <p:tav tm="0">
                          <p:val>
                            <p:strVal val="#ppt_x"/>
                          </p:val>
                        </p:tav>
                        <p:tav tm="100000">
                          <p:val>
                            <p:strVal val="#ppt_x"/>
                          </p:val>
                        </p:tav>
                      </p:tavLst>
                    </p:anim>
                    <p:anim calcmode="lin" valueType="num">
                      <p:cBhvr>
                        <p:cTn dur="250" fill="hold"/>
                        <p:tgtEl>
                          <p:spTgt spid="117"/>
                        </p:tgtEl>
                        <p:attrNameLst>
                          <p:attrName>ppt_y</p:attrName>
                        </p:attrNameLst>
                      </p:cBhvr>
                      <p:tavLst>
                        <p:tav tm="0">
                          <p:val>
                            <p:strVal val="#ppt_y-.1"/>
                          </p:val>
                        </p:tav>
                        <p:tav tm="100000">
                          <p:val>
                            <p:strVal val="#ppt_y"/>
                          </p:val>
                        </p:tav>
                      </p:tavLst>
                    </p:anim>
                  </p:childTnLst>
                </p:cTn>
              </p:par>
            </p:tnLst>
          </p:tmpl>
        </p:tmplLst>
      </p:bldP>
      <p:bldP spid="118" grpId="0" build="p">
        <p:tmplLst>
          <p:tmpl lvl="1">
            <p:tnLst>
              <p:par>
                <p:cTn presetID="47" presetClass="entr" presetSubtype="0" fill="hold" nodeType="withEffect">
                  <p:stCondLst>
                    <p:cond delay="1000"/>
                  </p:stCondLst>
                  <p:childTnLst>
                    <p:set>
                      <p:cBhvr>
                        <p:cTn dur="1" fill="hold">
                          <p:stCondLst>
                            <p:cond delay="0"/>
                          </p:stCondLst>
                        </p:cTn>
                        <p:tgtEl>
                          <p:spTgt spid="118"/>
                        </p:tgtEl>
                        <p:attrNameLst>
                          <p:attrName>style.visibility</p:attrName>
                        </p:attrNameLst>
                      </p:cBhvr>
                      <p:to>
                        <p:strVal val="visible"/>
                      </p:to>
                    </p:set>
                    <p:animEffect transition="in" filter="fade">
                      <p:cBhvr>
                        <p:cTn dur="250"/>
                        <p:tgtEl>
                          <p:spTgt spid="118"/>
                        </p:tgtEl>
                      </p:cBhvr>
                    </p:animEffect>
                    <p:anim calcmode="lin" valueType="num">
                      <p:cBhvr>
                        <p:cTn dur="250" fill="hold"/>
                        <p:tgtEl>
                          <p:spTgt spid="118"/>
                        </p:tgtEl>
                        <p:attrNameLst>
                          <p:attrName>ppt_x</p:attrName>
                        </p:attrNameLst>
                      </p:cBhvr>
                      <p:tavLst>
                        <p:tav tm="0">
                          <p:val>
                            <p:strVal val="#ppt_x"/>
                          </p:val>
                        </p:tav>
                        <p:tav tm="100000">
                          <p:val>
                            <p:strVal val="#ppt_x"/>
                          </p:val>
                        </p:tav>
                      </p:tavLst>
                    </p:anim>
                    <p:anim calcmode="lin" valueType="num">
                      <p:cBhvr>
                        <p:cTn dur="250" fill="hold"/>
                        <p:tgtEl>
                          <p:spTgt spid="118"/>
                        </p:tgtEl>
                        <p:attrNameLst>
                          <p:attrName>ppt_y</p:attrName>
                        </p:attrNameLst>
                      </p:cBhvr>
                      <p:tavLst>
                        <p:tav tm="0">
                          <p:val>
                            <p:strVal val="#ppt_y-.1"/>
                          </p:val>
                        </p:tav>
                        <p:tav tm="100000">
                          <p:val>
                            <p:strVal val="#ppt_y"/>
                          </p:val>
                        </p:tav>
                      </p:tavLst>
                    </p:anim>
                  </p:childTnLst>
                </p:cTn>
              </p:par>
            </p:tnLst>
          </p:tmpl>
        </p:tmplLst>
      </p:bldP>
      <p:bldP spid="119" grpId="0" build="p">
        <p:tmplLst>
          <p:tmpl lvl="1">
            <p:tnLst>
              <p:par>
                <p:cTn presetID="47" presetClass="entr" presetSubtype="0" fill="hold" nodeType="withEffect">
                  <p:stCondLst>
                    <p:cond delay="1250"/>
                  </p:stCondLst>
                  <p:childTnLst>
                    <p:set>
                      <p:cBhvr>
                        <p:cTn dur="1" fill="hold">
                          <p:stCondLst>
                            <p:cond delay="0"/>
                          </p:stCondLst>
                        </p:cTn>
                        <p:tgtEl>
                          <p:spTgt spid="119"/>
                        </p:tgtEl>
                        <p:attrNameLst>
                          <p:attrName>style.visibility</p:attrName>
                        </p:attrNameLst>
                      </p:cBhvr>
                      <p:to>
                        <p:strVal val="visible"/>
                      </p:to>
                    </p:set>
                    <p:animEffect transition="in" filter="fade">
                      <p:cBhvr>
                        <p:cTn dur="250"/>
                        <p:tgtEl>
                          <p:spTgt spid="119"/>
                        </p:tgtEl>
                      </p:cBhvr>
                    </p:animEffect>
                    <p:anim calcmode="lin" valueType="num">
                      <p:cBhvr>
                        <p:cTn dur="250" fill="hold"/>
                        <p:tgtEl>
                          <p:spTgt spid="119"/>
                        </p:tgtEl>
                        <p:attrNameLst>
                          <p:attrName>ppt_x</p:attrName>
                        </p:attrNameLst>
                      </p:cBhvr>
                      <p:tavLst>
                        <p:tav tm="0">
                          <p:val>
                            <p:strVal val="#ppt_x"/>
                          </p:val>
                        </p:tav>
                        <p:tav tm="100000">
                          <p:val>
                            <p:strVal val="#ppt_x"/>
                          </p:val>
                        </p:tav>
                      </p:tavLst>
                    </p:anim>
                    <p:anim calcmode="lin" valueType="num">
                      <p:cBhvr>
                        <p:cTn dur="250" fill="hold"/>
                        <p:tgtEl>
                          <p:spTgt spid="119"/>
                        </p:tgtEl>
                        <p:attrNameLst>
                          <p:attrName>ppt_y</p:attrName>
                        </p:attrNameLst>
                      </p:cBhvr>
                      <p:tavLst>
                        <p:tav tm="0">
                          <p:val>
                            <p:strVal val="#ppt_y-.1"/>
                          </p:val>
                        </p:tav>
                        <p:tav tm="100000">
                          <p:val>
                            <p:strVal val="#ppt_y"/>
                          </p:val>
                        </p:tav>
                      </p:tavLst>
                    </p:anim>
                  </p:childTnLst>
                </p:cTn>
              </p:par>
            </p:tnLst>
          </p:tmpl>
        </p:tmplLst>
      </p:bldP>
      <p:bldP spid="120" grpId="0" build="p">
        <p:tmplLst>
          <p:tmpl lvl="1">
            <p:tnLst>
              <p:par>
                <p:cTn presetID="47" presetClass="entr" presetSubtype="0" fill="hold" nodeType="withEffect">
                  <p:stCondLst>
                    <p:cond delay="1250"/>
                  </p:stCondLst>
                  <p:childTnLst>
                    <p:set>
                      <p:cBhvr>
                        <p:cTn dur="1" fill="hold">
                          <p:stCondLst>
                            <p:cond delay="0"/>
                          </p:stCondLst>
                        </p:cTn>
                        <p:tgtEl>
                          <p:spTgt spid="120"/>
                        </p:tgtEl>
                        <p:attrNameLst>
                          <p:attrName>style.visibility</p:attrName>
                        </p:attrNameLst>
                      </p:cBhvr>
                      <p:to>
                        <p:strVal val="visible"/>
                      </p:to>
                    </p:set>
                    <p:animEffect transition="in" filter="fade">
                      <p:cBhvr>
                        <p:cTn dur="250"/>
                        <p:tgtEl>
                          <p:spTgt spid="120"/>
                        </p:tgtEl>
                      </p:cBhvr>
                    </p:animEffect>
                    <p:anim calcmode="lin" valueType="num">
                      <p:cBhvr>
                        <p:cTn dur="250" fill="hold"/>
                        <p:tgtEl>
                          <p:spTgt spid="120"/>
                        </p:tgtEl>
                        <p:attrNameLst>
                          <p:attrName>ppt_x</p:attrName>
                        </p:attrNameLst>
                      </p:cBhvr>
                      <p:tavLst>
                        <p:tav tm="0">
                          <p:val>
                            <p:strVal val="#ppt_x"/>
                          </p:val>
                        </p:tav>
                        <p:tav tm="100000">
                          <p:val>
                            <p:strVal val="#ppt_x"/>
                          </p:val>
                        </p:tav>
                      </p:tavLst>
                    </p:anim>
                    <p:anim calcmode="lin" valueType="num">
                      <p:cBhvr>
                        <p:cTn dur="250" fill="hold"/>
                        <p:tgtEl>
                          <p:spTgt spid="120"/>
                        </p:tgtEl>
                        <p:attrNameLst>
                          <p:attrName>ppt_y</p:attrName>
                        </p:attrNameLst>
                      </p:cBhvr>
                      <p:tavLst>
                        <p:tav tm="0">
                          <p:val>
                            <p:strVal val="#ppt_y-.1"/>
                          </p:val>
                        </p:tav>
                        <p:tav tm="100000">
                          <p:val>
                            <p:strVal val="#ppt_y"/>
                          </p:val>
                        </p:tav>
                      </p:tavLst>
                    </p:anim>
                  </p:childTnLst>
                </p:cTn>
              </p:par>
            </p:tnLst>
          </p:tmpl>
        </p:tmplLst>
      </p:bldP>
      <p:bldP spid="121" grpId="0" build="p">
        <p:tmplLst>
          <p:tmpl lvl="1">
            <p:tnLst>
              <p:par>
                <p:cTn presetID="47" presetClass="entr" presetSubtype="0" fill="hold" nodeType="withEffect">
                  <p:stCondLst>
                    <p:cond delay="1500"/>
                  </p:stCondLst>
                  <p:childTnLst>
                    <p:set>
                      <p:cBhvr>
                        <p:cTn dur="1" fill="hold">
                          <p:stCondLst>
                            <p:cond delay="0"/>
                          </p:stCondLst>
                        </p:cTn>
                        <p:tgtEl>
                          <p:spTgt spid="121"/>
                        </p:tgtEl>
                        <p:attrNameLst>
                          <p:attrName>style.visibility</p:attrName>
                        </p:attrNameLst>
                      </p:cBhvr>
                      <p:to>
                        <p:strVal val="visible"/>
                      </p:to>
                    </p:set>
                    <p:animEffect transition="in" filter="fade">
                      <p:cBhvr>
                        <p:cTn dur="250"/>
                        <p:tgtEl>
                          <p:spTgt spid="121"/>
                        </p:tgtEl>
                      </p:cBhvr>
                    </p:animEffect>
                    <p:anim calcmode="lin" valueType="num">
                      <p:cBhvr>
                        <p:cTn dur="250" fill="hold"/>
                        <p:tgtEl>
                          <p:spTgt spid="121"/>
                        </p:tgtEl>
                        <p:attrNameLst>
                          <p:attrName>ppt_x</p:attrName>
                        </p:attrNameLst>
                      </p:cBhvr>
                      <p:tavLst>
                        <p:tav tm="0">
                          <p:val>
                            <p:strVal val="#ppt_x"/>
                          </p:val>
                        </p:tav>
                        <p:tav tm="100000">
                          <p:val>
                            <p:strVal val="#ppt_x"/>
                          </p:val>
                        </p:tav>
                      </p:tavLst>
                    </p:anim>
                    <p:anim calcmode="lin" valueType="num">
                      <p:cBhvr>
                        <p:cTn dur="250" fill="hold"/>
                        <p:tgtEl>
                          <p:spTgt spid="121"/>
                        </p:tgtEl>
                        <p:attrNameLst>
                          <p:attrName>ppt_y</p:attrName>
                        </p:attrNameLst>
                      </p:cBhvr>
                      <p:tavLst>
                        <p:tav tm="0">
                          <p:val>
                            <p:strVal val="#ppt_y-.1"/>
                          </p:val>
                        </p:tav>
                        <p:tav tm="100000">
                          <p:val>
                            <p:strVal val="#ppt_y"/>
                          </p:val>
                        </p:tav>
                      </p:tavLst>
                    </p:anim>
                  </p:childTnLst>
                </p:cTn>
              </p:par>
            </p:tnLst>
          </p:tmpl>
        </p:tmplLst>
      </p:bldP>
      <p:bldP spid="122" grpId="0" build="p">
        <p:tmplLst>
          <p:tmpl lvl="1">
            <p:tnLst>
              <p:par>
                <p:cTn presetID="47" presetClass="entr" presetSubtype="0" fill="hold" nodeType="withEffect">
                  <p:stCondLst>
                    <p:cond delay="1500"/>
                  </p:stCondLst>
                  <p:childTnLst>
                    <p:set>
                      <p:cBhvr>
                        <p:cTn dur="1" fill="hold">
                          <p:stCondLst>
                            <p:cond delay="0"/>
                          </p:stCondLst>
                        </p:cTn>
                        <p:tgtEl>
                          <p:spTgt spid="122"/>
                        </p:tgtEl>
                        <p:attrNameLst>
                          <p:attrName>style.visibility</p:attrName>
                        </p:attrNameLst>
                      </p:cBhvr>
                      <p:to>
                        <p:strVal val="visible"/>
                      </p:to>
                    </p:set>
                    <p:animEffect transition="in" filter="fade">
                      <p:cBhvr>
                        <p:cTn dur="250"/>
                        <p:tgtEl>
                          <p:spTgt spid="122"/>
                        </p:tgtEl>
                      </p:cBhvr>
                    </p:animEffect>
                    <p:anim calcmode="lin" valueType="num">
                      <p:cBhvr>
                        <p:cTn dur="250" fill="hold"/>
                        <p:tgtEl>
                          <p:spTgt spid="122"/>
                        </p:tgtEl>
                        <p:attrNameLst>
                          <p:attrName>ppt_x</p:attrName>
                        </p:attrNameLst>
                      </p:cBhvr>
                      <p:tavLst>
                        <p:tav tm="0">
                          <p:val>
                            <p:strVal val="#ppt_x"/>
                          </p:val>
                        </p:tav>
                        <p:tav tm="100000">
                          <p:val>
                            <p:strVal val="#ppt_x"/>
                          </p:val>
                        </p:tav>
                      </p:tavLst>
                    </p:anim>
                    <p:anim calcmode="lin" valueType="num">
                      <p:cBhvr>
                        <p:cTn dur="250" fill="hold"/>
                        <p:tgtEl>
                          <p:spTgt spid="122"/>
                        </p:tgtEl>
                        <p:attrNameLst>
                          <p:attrName>ppt_y</p:attrName>
                        </p:attrNameLst>
                      </p:cBhvr>
                      <p:tavLst>
                        <p:tav tm="0">
                          <p:val>
                            <p:strVal val="#ppt_y-.1"/>
                          </p:val>
                        </p:tav>
                        <p:tav tm="100000">
                          <p:val>
                            <p:strVal val="#ppt_y"/>
                          </p:val>
                        </p:tav>
                      </p:tavLst>
                    </p:anim>
                  </p:childTnLst>
                </p:cTn>
              </p:par>
            </p:tnLst>
          </p:tmpl>
        </p:tmplLst>
      </p:bldP>
      <p:bldP spid="123" grpId="0" build="p">
        <p:tmplLst>
          <p:tmpl lvl="1">
            <p:tnLst>
              <p:par>
                <p:cTn presetID="47" presetClass="entr" presetSubtype="0" fill="hold" nodeType="withEffect">
                  <p:stCondLst>
                    <p:cond delay="1750"/>
                  </p:stCondLst>
                  <p:childTnLst>
                    <p:set>
                      <p:cBhvr>
                        <p:cTn dur="1" fill="hold">
                          <p:stCondLst>
                            <p:cond delay="0"/>
                          </p:stCondLst>
                        </p:cTn>
                        <p:tgtEl>
                          <p:spTgt spid="123"/>
                        </p:tgtEl>
                        <p:attrNameLst>
                          <p:attrName>style.visibility</p:attrName>
                        </p:attrNameLst>
                      </p:cBhvr>
                      <p:to>
                        <p:strVal val="visible"/>
                      </p:to>
                    </p:set>
                    <p:animEffect transition="in" filter="fade">
                      <p:cBhvr>
                        <p:cTn dur="250"/>
                        <p:tgtEl>
                          <p:spTgt spid="123"/>
                        </p:tgtEl>
                      </p:cBhvr>
                    </p:animEffect>
                    <p:anim calcmode="lin" valueType="num">
                      <p:cBhvr>
                        <p:cTn dur="250" fill="hold"/>
                        <p:tgtEl>
                          <p:spTgt spid="123"/>
                        </p:tgtEl>
                        <p:attrNameLst>
                          <p:attrName>ppt_x</p:attrName>
                        </p:attrNameLst>
                      </p:cBhvr>
                      <p:tavLst>
                        <p:tav tm="0">
                          <p:val>
                            <p:strVal val="#ppt_x"/>
                          </p:val>
                        </p:tav>
                        <p:tav tm="100000">
                          <p:val>
                            <p:strVal val="#ppt_x"/>
                          </p:val>
                        </p:tav>
                      </p:tavLst>
                    </p:anim>
                    <p:anim calcmode="lin" valueType="num">
                      <p:cBhvr>
                        <p:cTn dur="250" fill="hold"/>
                        <p:tgtEl>
                          <p:spTgt spid="123"/>
                        </p:tgtEl>
                        <p:attrNameLst>
                          <p:attrName>ppt_y</p:attrName>
                        </p:attrNameLst>
                      </p:cBhvr>
                      <p:tavLst>
                        <p:tav tm="0">
                          <p:val>
                            <p:strVal val="#ppt_y-.1"/>
                          </p:val>
                        </p:tav>
                        <p:tav tm="100000">
                          <p:val>
                            <p:strVal val="#ppt_y"/>
                          </p:val>
                        </p:tav>
                      </p:tavLst>
                    </p:anim>
                  </p:childTnLst>
                </p:cTn>
              </p:par>
            </p:tnLst>
          </p:tmpl>
        </p:tmplLst>
      </p:bldP>
      <p:bldP spid="124" grpId="0" build="p">
        <p:tmplLst>
          <p:tmpl lvl="1">
            <p:tnLst>
              <p:par>
                <p:cTn presetID="47" presetClass="entr" presetSubtype="0" fill="hold" nodeType="withEffect">
                  <p:stCondLst>
                    <p:cond delay="1750"/>
                  </p:stCondLst>
                  <p:childTnLst>
                    <p:set>
                      <p:cBhvr>
                        <p:cTn dur="1" fill="hold">
                          <p:stCondLst>
                            <p:cond delay="0"/>
                          </p:stCondLst>
                        </p:cTn>
                        <p:tgtEl>
                          <p:spTgt spid="124"/>
                        </p:tgtEl>
                        <p:attrNameLst>
                          <p:attrName>style.visibility</p:attrName>
                        </p:attrNameLst>
                      </p:cBhvr>
                      <p:to>
                        <p:strVal val="visible"/>
                      </p:to>
                    </p:set>
                    <p:animEffect transition="in" filter="fade">
                      <p:cBhvr>
                        <p:cTn dur="250"/>
                        <p:tgtEl>
                          <p:spTgt spid="124"/>
                        </p:tgtEl>
                      </p:cBhvr>
                    </p:animEffect>
                    <p:anim calcmode="lin" valueType="num">
                      <p:cBhvr>
                        <p:cTn dur="250" fill="hold"/>
                        <p:tgtEl>
                          <p:spTgt spid="124"/>
                        </p:tgtEl>
                        <p:attrNameLst>
                          <p:attrName>ppt_x</p:attrName>
                        </p:attrNameLst>
                      </p:cBhvr>
                      <p:tavLst>
                        <p:tav tm="0">
                          <p:val>
                            <p:strVal val="#ppt_x"/>
                          </p:val>
                        </p:tav>
                        <p:tav tm="100000">
                          <p:val>
                            <p:strVal val="#ppt_x"/>
                          </p:val>
                        </p:tav>
                      </p:tavLst>
                    </p:anim>
                    <p:anim calcmode="lin" valueType="num">
                      <p:cBhvr>
                        <p:cTn dur="250" fill="hold"/>
                        <p:tgtEl>
                          <p:spTgt spid="124"/>
                        </p:tgtEl>
                        <p:attrNameLst>
                          <p:attrName>ppt_y</p:attrName>
                        </p:attrNameLst>
                      </p:cBhvr>
                      <p:tavLst>
                        <p:tav tm="0">
                          <p:val>
                            <p:strVal val="#ppt_y-.1"/>
                          </p:val>
                        </p:tav>
                        <p:tav tm="100000">
                          <p:val>
                            <p:strVal val="#ppt_y"/>
                          </p:val>
                        </p:tav>
                      </p:tavLst>
                    </p:anim>
                  </p:childTnLst>
                </p:cTn>
              </p:par>
            </p:tnLst>
          </p:tmpl>
        </p:tmplLst>
      </p:bldP>
      <p:bldP spid="125" grpId="0" build="p">
        <p:tmplLst>
          <p:tmpl lvl="1">
            <p:tnLst>
              <p:par>
                <p:cTn presetID="47" presetClass="entr" presetSubtype="0" fill="hold" nodeType="withEffect">
                  <p:stCondLst>
                    <p:cond delay="2000"/>
                  </p:stCondLst>
                  <p:childTnLst>
                    <p:set>
                      <p:cBhvr>
                        <p:cTn dur="1" fill="hold">
                          <p:stCondLst>
                            <p:cond delay="0"/>
                          </p:stCondLst>
                        </p:cTn>
                        <p:tgtEl>
                          <p:spTgt spid="125"/>
                        </p:tgtEl>
                        <p:attrNameLst>
                          <p:attrName>style.visibility</p:attrName>
                        </p:attrNameLst>
                      </p:cBhvr>
                      <p:to>
                        <p:strVal val="visible"/>
                      </p:to>
                    </p:set>
                    <p:animEffect transition="in" filter="fade">
                      <p:cBhvr>
                        <p:cTn dur="250"/>
                        <p:tgtEl>
                          <p:spTgt spid="125"/>
                        </p:tgtEl>
                      </p:cBhvr>
                    </p:animEffect>
                    <p:anim calcmode="lin" valueType="num">
                      <p:cBhvr>
                        <p:cTn dur="250" fill="hold"/>
                        <p:tgtEl>
                          <p:spTgt spid="125"/>
                        </p:tgtEl>
                        <p:attrNameLst>
                          <p:attrName>ppt_x</p:attrName>
                        </p:attrNameLst>
                      </p:cBhvr>
                      <p:tavLst>
                        <p:tav tm="0">
                          <p:val>
                            <p:strVal val="#ppt_x"/>
                          </p:val>
                        </p:tav>
                        <p:tav tm="100000">
                          <p:val>
                            <p:strVal val="#ppt_x"/>
                          </p:val>
                        </p:tav>
                      </p:tavLst>
                    </p:anim>
                    <p:anim calcmode="lin" valueType="num">
                      <p:cBhvr>
                        <p:cTn dur="250" fill="hold"/>
                        <p:tgtEl>
                          <p:spTgt spid="125"/>
                        </p:tgtEl>
                        <p:attrNameLst>
                          <p:attrName>ppt_y</p:attrName>
                        </p:attrNameLst>
                      </p:cBhvr>
                      <p:tavLst>
                        <p:tav tm="0">
                          <p:val>
                            <p:strVal val="#ppt_y-.1"/>
                          </p:val>
                        </p:tav>
                        <p:tav tm="100000">
                          <p:val>
                            <p:strVal val="#ppt_y"/>
                          </p:val>
                        </p:tav>
                      </p:tavLst>
                    </p:anim>
                  </p:childTnLst>
                </p:cTn>
              </p:par>
            </p:tnLst>
          </p:tmpl>
        </p:tmplLst>
      </p:bldP>
      <p:bldP spid="126" grpId="0" build="p">
        <p:tmplLst>
          <p:tmpl lvl="1">
            <p:tnLst>
              <p:par>
                <p:cTn presetID="47" presetClass="entr" presetSubtype="0" fill="hold" nodeType="withEffect">
                  <p:stCondLst>
                    <p:cond delay="2000"/>
                  </p:stCondLst>
                  <p:childTnLst>
                    <p:set>
                      <p:cBhvr>
                        <p:cTn dur="1" fill="hold">
                          <p:stCondLst>
                            <p:cond delay="0"/>
                          </p:stCondLst>
                        </p:cTn>
                        <p:tgtEl>
                          <p:spTgt spid="126"/>
                        </p:tgtEl>
                        <p:attrNameLst>
                          <p:attrName>style.visibility</p:attrName>
                        </p:attrNameLst>
                      </p:cBhvr>
                      <p:to>
                        <p:strVal val="visible"/>
                      </p:to>
                    </p:set>
                    <p:animEffect transition="in" filter="fade">
                      <p:cBhvr>
                        <p:cTn dur="250"/>
                        <p:tgtEl>
                          <p:spTgt spid="126"/>
                        </p:tgtEl>
                      </p:cBhvr>
                    </p:animEffect>
                    <p:anim calcmode="lin" valueType="num">
                      <p:cBhvr>
                        <p:cTn dur="250" fill="hold"/>
                        <p:tgtEl>
                          <p:spTgt spid="126"/>
                        </p:tgtEl>
                        <p:attrNameLst>
                          <p:attrName>ppt_x</p:attrName>
                        </p:attrNameLst>
                      </p:cBhvr>
                      <p:tavLst>
                        <p:tav tm="0">
                          <p:val>
                            <p:strVal val="#ppt_x"/>
                          </p:val>
                        </p:tav>
                        <p:tav tm="100000">
                          <p:val>
                            <p:strVal val="#ppt_x"/>
                          </p:val>
                        </p:tav>
                      </p:tavLst>
                    </p:anim>
                    <p:anim calcmode="lin" valueType="num">
                      <p:cBhvr>
                        <p:cTn dur="250" fill="hold"/>
                        <p:tgtEl>
                          <p:spTgt spid="126"/>
                        </p:tgtEl>
                        <p:attrNameLst>
                          <p:attrName>ppt_y</p:attrName>
                        </p:attrNameLst>
                      </p:cBhvr>
                      <p:tavLst>
                        <p:tav tm="0">
                          <p:val>
                            <p:strVal val="#ppt_y-.1"/>
                          </p:val>
                        </p:tav>
                        <p:tav tm="100000">
                          <p:val>
                            <p:strVal val="#ppt_y"/>
                          </p:val>
                        </p:tav>
                      </p:tavLst>
                    </p:anim>
                  </p:childTnLst>
                </p:cTn>
              </p:par>
            </p:tnLst>
          </p:tmpl>
        </p:tmplLst>
      </p:bldP>
      <p:bldP spid="127" grpId="0" build="p">
        <p:tmplLst>
          <p:tmpl lvl="1">
            <p:tnLst>
              <p:par>
                <p:cTn presetID="47" presetClass="entr" presetSubtype="0" fill="hold" nodeType="withEffect">
                  <p:stCondLst>
                    <p:cond delay="2250"/>
                  </p:stCondLst>
                  <p:childTnLst>
                    <p:set>
                      <p:cBhvr>
                        <p:cTn dur="1" fill="hold">
                          <p:stCondLst>
                            <p:cond delay="0"/>
                          </p:stCondLst>
                        </p:cTn>
                        <p:tgtEl>
                          <p:spTgt spid="127"/>
                        </p:tgtEl>
                        <p:attrNameLst>
                          <p:attrName>style.visibility</p:attrName>
                        </p:attrNameLst>
                      </p:cBhvr>
                      <p:to>
                        <p:strVal val="visible"/>
                      </p:to>
                    </p:set>
                    <p:animEffect transition="in" filter="fade">
                      <p:cBhvr>
                        <p:cTn dur="250"/>
                        <p:tgtEl>
                          <p:spTgt spid="127"/>
                        </p:tgtEl>
                      </p:cBhvr>
                    </p:animEffect>
                    <p:anim calcmode="lin" valueType="num">
                      <p:cBhvr>
                        <p:cTn dur="250" fill="hold"/>
                        <p:tgtEl>
                          <p:spTgt spid="127"/>
                        </p:tgtEl>
                        <p:attrNameLst>
                          <p:attrName>ppt_x</p:attrName>
                        </p:attrNameLst>
                      </p:cBhvr>
                      <p:tavLst>
                        <p:tav tm="0">
                          <p:val>
                            <p:strVal val="#ppt_x"/>
                          </p:val>
                        </p:tav>
                        <p:tav tm="100000">
                          <p:val>
                            <p:strVal val="#ppt_x"/>
                          </p:val>
                        </p:tav>
                      </p:tavLst>
                    </p:anim>
                    <p:anim calcmode="lin" valueType="num">
                      <p:cBhvr>
                        <p:cTn dur="250" fill="hold"/>
                        <p:tgtEl>
                          <p:spTgt spid="127"/>
                        </p:tgtEl>
                        <p:attrNameLst>
                          <p:attrName>ppt_y</p:attrName>
                        </p:attrNameLst>
                      </p:cBhvr>
                      <p:tavLst>
                        <p:tav tm="0">
                          <p:val>
                            <p:strVal val="#ppt_y-.1"/>
                          </p:val>
                        </p:tav>
                        <p:tav tm="100000">
                          <p:val>
                            <p:strVal val="#ppt_y"/>
                          </p:val>
                        </p:tav>
                      </p:tavLst>
                    </p:anim>
                  </p:childTnLst>
                </p:cTn>
              </p:par>
            </p:tnLst>
          </p:tmpl>
        </p:tmplLst>
      </p:bldP>
      <p:bldP spid="128" grpId="0" build="p">
        <p:tmplLst>
          <p:tmpl lvl="1">
            <p:tnLst>
              <p:par>
                <p:cTn presetID="47" presetClass="entr" presetSubtype="0" fill="hold" nodeType="withEffect">
                  <p:stCondLst>
                    <p:cond delay="2250"/>
                  </p:stCondLst>
                  <p:childTnLst>
                    <p:set>
                      <p:cBhvr>
                        <p:cTn dur="1" fill="hold">
                          <p:stCondLst>
                            <p:cond delay="0"/>
                          </p:stCondLst>
                        </p:cTn>
                        <p:tgtEl>
                          <p:spTgt spid="128"/>
                        </p:tgtEl>
                        <p:attrNameLst>
                          <p:attrName>style.visibility</p:attrName>
                        </p:attrNameLst>
                      </p:cBhvr>
                      <p:to>
                        <p:strVal val="visible"/>
                      </p:to>
                    </p:set>
                    <p:animEffect transition="in" filter="fade">
                      <p:cBhvr>
                        <p:cTn dur="250"/>
                        <p:tgtEl>
                          <p:spTgt spid="128"/>
                        </p:tgtEl>
                      </p:cBhvr>
                    </p:animEffect>
                    <p:anim calcmode="lin" valueType="num">
                      <p:cBhvr>
                        <p:cTn dur="250" fill="hold"/>
                        <p:tgtEl>
                          <p:spTgt spid="128"/>
                        </p:tgtEl>
                        <p:attrNameLst>
                          <p:attrName>ppt_x</p:attrName>
                        </p:attrNameLst>
                      </p:cBhvr>
                      <p:tavLst>
                        <p:tav tm="0">
                          <p:val>
                            <p:strVal val="#ppt_x"/>
                          </p:val>
                        </p:tav>
                        <p:tav tm="100000">
                          <p:val>
                            <p:strVal val="#ppt_x"/>
                          </p:val>
                        </p:tav>
                      </p:tavLst>
                    </p:anim>
                    <p:anim calcmode="lin" valueType="num">
                      <p:cBhvr>
                        <p:cTn dur="250" fill="hold"/>
                        <p:tgtEl>
                          <p:spTgt spid="128"/>
                        </p:tgtEl>
                        <p:attrNameLst>
                          <p:attrName>ppt_y</p:attrName>
                        </p:attrNameLst>
                      </p:cBhvr>
                      <p:tavLst>
                        <p:tav tm="0">
                          <p:val>
                            <p:strVal val="#ppt_y-.1"/>
                          </p:val>
                        </p:tav>
                        <p:tav tm="100000">
                          <p:val>
                            <p:strVal val="#ppt_y"/>
                          </p:val>
                        </p:tav>
                      </p:tavLst>
                    </p:anim>
                  </p:childTnLst>
                </p:cTn>
              </p:par>
            </p:tnLst>
          </p:tmpl>
        </p:tmplLst>
      </p:bldP>
      <p:bldP spid="129" grpId="0" build="p">
        <p:tmplLst>
          <p:tmpl lvl="1">
            <p:tnLst>
              <p:par>
                <p:cTn presetID="47" presetClass="entr" presetSubtype="0" fill="hold" nodeType="withEffect">
                  <p:stCondLst>
                    <p:cond delay="2500"/>
                  </p:stCondLst>
                  <p:childTnLst>
                    <p:set>
                      <p:cBhvr>
                        <p:cTn dur="1" fill="hold">
                          <p:stCondLst>
                            <p:cond delay="0"/>
                          </p:stCondLst>
                        </p:cTn>
                        <p:tgtEl>
                          <p:spTgt spid="129"/>
                        </p:tgtEl>
                        <p:attrNameLst>
                          <p:attrName>style.visibility</p:attrName>
                        </p:attrNameLst>
                      </p:cBhvr>
                      <p:to>
                        <p:strVal val="visible"/>
                      </p:to>
                    </p:set>
                    <p:animEffect transition="in" filter="fade">
                      <p:cBhvr>
                        <p:cTn dur="250"/>
                        <p:tgtEl>
                          <p:spTgt spid="129"/>
                        </p:tgtEl>
                      </p:cBhvr>
                    </p:animEffect>
                    <p:anim calcmode="lin" valueType="num">
                      <p:cBhvr>
                        <p:cTn dur="250" fill="hold"/>
                        <p:tgtEl>
                          <p:spTgt spid="129"/>
                        </p:tgtEl>
                        <p:attrNameLst>
                          <p:attrName>ppt_x</p:attrName>
                        </p:attrNameLst>
                      </p:cBhvr>
                      <p:tavLst>
                        <p:tav tm="0">
                          <p:val>
                            <p:strVal val="#ppt_x"/>
                          </p:val>
                        </p:tav>
                        <p:tav tm="100000">
                          <p:val>
                            <p:strVal val="#ppt_x"/>
                          </p:val>
                        </p:tav>
                      </p:tavLst>
                    </p:anim>
                    <p:anim calcmode="lin" valueType="num">
                      <p:cBhvr>
                        <p:cTn dur="250" fill="hold"/>
                        <p:tgtEl>
                          <p:spTgt spid="129"/>
                        </p:tgtEl>
                        <p:attrNameLst>
                          <p:attrName>ppt_y</p:attrName>
                        </p:attrNameLst>
                      </p:cBhvr>
                      <p:tavLst>
                        <p:tav tm="0">
                          <p:val>
                            <p:strVal val="#ppt_y-.1"/>
                          </p:val>
                        </p:tav>
                        <p:tav tm="100000">
                          <p:val>
                            <p:strVal val="#ppt_y"/>
                          </p:val>
                        </p:tav>
                      </p:tavLst>
                    </p:anim>
                  </p:childTnLst>
                </p:cTn>
              </p:par>
            </p:tnLst>
          </p:tmpl>
        </p:tmplLst>
      </p:bldP>
      <p:bldP spid="130" grpId="0" build="p">
        <p:tmplLst>
          <p:tmpl lvl="1">
            <p:tnLst>
              <p:par>
                <p:cTn presetID="47" presetClass="entr" presetSubtype="0" fill="hold" nodeType="withEffect">
                  <p:stCondLst>
                    <p:cond delay="2500"/>
                  </p:stCondLst>
                  <p:childTnLst>
                    <p:set>
                      <p:cBhvr>
                        <p:cTn dur="1" fill="hold">
                          <p:stCondLst>
                            <p:cond delay="0"/>
                          </p:stCondLst>
                        </p:cTn>
                        <p:tgtEl>
                          <p:spTgt spid="130"/>
                        </p:tgtEl>
                        <p:attrNameLst>
                          <p:attrName>style.visibility</p:attrName>
                        </p:attrNameLst>
                      </p:cBhvr>
                      <p:to>
                        <p:strVal val="visible"/>
                      </p:to>
                    </p:set>
                    <p:animEffect transition="in" filter="fade">
                      <p:cBhvr>
                        <p:cTn dur="250"/>
                        <p:tgtEl>
                          <p:spTgt spid="130"/>
                        </p:tgtEl>
                      </p:cBhvr>
                    </p:animEffect>
                    <p:anim calcmode="lin" valueType="num">
                      <p:cBhvr>
                        <p:cTn dur="250" fill="hold"/>
                        <p:tgtEl>
                          <p:spTgt spid="130"/>
                        </p:tgtEl>
                        <p:attrNameLst>
                          <p:attrName>ppt_x</p:attrName>
                        </p:attrNameLst>
                      </p:cBhvr>
                      <p:tavLst>
                        <p:tav tm="0">
                          <p:val>
                            <p:strVal val="#ppt_x"/>
                          </p:val>
                        </p:tav>
                        <p:tav tm="100000">
                          <p:val>
                            <p:strVal val="#ppt_x"/>
                          </p:val>
                        </p:tav>
                      </p:tavLst>
                    </p:anim>
                    <p:anim calcmode="lin" valueType="num">
                      <p:cBhvr>
                        <p:cTn dur="250" fill="hold"/>
                        <p:tgtEl>
                          <p:spTgt spid="130"/>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peaker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8" name="Straight Connector 7"/>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0" name="Rectangle 9"/>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DE82CBFE-E150-4C93-9F08-5FDE75B8906E}"/>
              </a:ext>
            </a:extLst>
          </p:cNvPr>
          <p:cNvSpPr/>
          <p:nvPr userDrawn="1"/>
        </p:nvSpPr>
        <p:spPr>
          <a:xfrm>
            <a:off x="468313" y="1166813"/>
            <a:ext cx="936000" cy="9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17" name="Rectangle 16">
            <a:extLst>
              <a:ext uri="{FF2B5EF4-FFF2-40B4-BE49-F238E27FC236}">
                <a16:creationId xmlns:a16="http://schemas.microsoft.com/office/drawing/2014/main" id="{4739D97B-3C33-4E04-B3D5-5BCB066469B6}"/>
              </a:ext>
            </a:extLst>
          </p:cNvPr>
          <p:cNvSpPr/>
          <p:nvPr userDrawn="1"/>
        </p:nvSpPr>
        <p:spPr>
          <a:xfrm>
            <a:off x="2580105" y="1166813"/>
            <a:ext cx="936000" cy="9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20" name="Rectangle 19">
            <a:extLst>
              <a:ext uri="{FF2B5EF4-FFF2-40B4-BE49-F238E27FC236}">
                <a16:creationId xmlns:a16="http://schemas.microsoft.com/office/drawing/2014/main" id="{6420FD75-1BA9-414F-859C-793604C7AEC2}"/>
              </a:ext>
            </a:extLst>
          </p:cNvPr>
          <p:cNvSpPr/>
          <p:nvPr userDrawn="1"/>
        </p:nvSpPr>
        <p:spPr>
          <a:xfrm>
            <a:off x="4691897" y="1166813"/>
            <a:ext cx="936000" cy="9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22" name="Rectangle 21">
            <a:extLst>
              <a:ext uri="{FF2B5EF4-FFF2-40B4-BE49-F238E27FC236}">
                <a16:creationId xmlns:a16="http://schemas.microsoft.com/office/drawing/2014/main" id="{9B5241EB-7211-4F9E-A89C-9F5F63B1598A}"/>
              </a:ext>
            </a:extLst>
          </p:cNvPr>
          <p:cNvSpPr/>
          <p:nvPr userDrawn="1"/>
        </p:nvSpPr>
        <p:spPr>
          <a:xfrm>
            <a:off x="6803689" y="1166813"/>
            <a:ext cx="936000" cy="9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24" name="Picture Placeholder 9">
            <a:extLst>
              <a:ext uri="{FF2B5EF4-FFF2-40B4-BE49-F238E27FC236}">
                <a16:creationId xmlns:a16="http://schemas.microsoft.com/office/drawing/2014/main" id="{7DBECA73-BA8F-479A-8689-E5250844043D}"/>
              </a:ext>
            </a:extLst>
          </p:cNvPr>
          <p:cNvSpPr>
            <a:spLocks noGrp="1" noChangeAspect="1"/>
          </p:cNvSpPr>
          <p:nvPr>
            <p:ph type="pic" sz="quarter" idx="11" hasCustomPrompt="1"/>
          </p:nvPr>
        </p:nvSpPr>
        <p:spPr>
          <a:xfrm>
            <a:off x="473713" y="1172213"/>
            <a:ext cx="925200" cy="925200"/>
          </a:xfrm>
          <a:prstGeom prst="rect">
            <a:avLst/>
          </a:prstGeom>
          <a:ln w="9525">
            <a:solidFill>
              <a:srgbClr val="1D1E1E"/>
            </a:solidFill>
          </a:ln>
        </p:spPr>
        <p:txBody>
          <a:bodyPr anchor="t" anchorCtr="1"/>
          <a:lstStyle>
            <a:lvl1pPr algn="ctr">
              <a:defRPr sz="700" baseline="0"/>
            </a:lvl1pPr>
          </a:lstStyle>
          <a:p>
            <a:r>
              <a:rPr lang="en-US" dirty="0"/>
              <a:t>Click to add picture. Then do picture round</a:t>
            </a:r>
            <a:br>
              <a:rPr lang="en-US" dirty="0"/>
            </a:br>
            <a:r>
              <a:rPr lang="en-US" dirty="0"/>
              <a:t>(Click on picture &gt; Picture format &gt; Crop &gt; Crop to shape &gt; Basic shapes &gt; Oval)</a:t>
            </a:r>
          </a:p>
        </p:txBody>
      </p:sp>
      <p:sp>
        <p:nvSpPr>
          <p:cNvPr id="25" name="Picture Placeholder 9">
            <a:extLst>
              <a:ext uri="{FF2B5EF4-FFF2-40B4-BE49-F238E27FC236}">
                <a16:creationId xmlns:a16="http://schemas.microsoft.com/office/drawing/2014/main" id="{9A90431B-D09C-46CB-90FE-1F8866CF8896}"/>
              </a:ext>
            </a:extLst>
          </p:cNvPr>
          <p:cNvSpPr>
            <a:spLocks noGrp="1" noChangeAspect="1"/>
          </p:cNvSpPr>
          <p:nvPr>
            <p:ph type="pic" sz="quarter" idx="12" hasCustomPrompt="1"/>
          </p:nvPr>
        </p:nvSpPr>
        <p:spPr>
          <a:xfrm>
            <a:off x="2585505" y="1172213"/>
            <a:ext cx="925200" cy="925200"/>
          </a:xfrm>
          <a:prstGeom prst="rect">
            <a:avLst/>
          </a:prstGeom>
          <a:ln w="9525">
            <a:solidFill>
              <a:srgbClr val="1D1E1E"/>
            </a:solidFill>
          </a:ln>
        </p:spPr>
        <p:txBody>
          <a:bodyPr anchor="t" anchorCtr="1"/>
          <a:lstStyle>
            <a:lvl1pPr algn="ctr">
              <a:defRPr sz="700" baseline="0"/>
            </a:lvl1pPr>
          </a:lstStyle>
          <a:p>
            <a:r>
              <a:rPr lang="en-US" dirty="0"/>
              <a:t>Click to add picture. Then do picture round</a:t>
            </a:r>
            <a:br>
              <a:rPr lang="en-US" dirty="0"/>
            </a:br>
            <a:r>
              <a:rPr lang="en-US" dirty="0"/>
              <a:t>(Click on picture &gt; Picture format &gt; Crop &gt; Crop to shape &gt; Basic shapes &gt; Oval)</a:t>
            </a:r>
          </a:p>
        </p:txBody>
      </p:sp>
      <p:sp>
        <p:nvSpPr>
          <p:cNvPr id="26" name="Picture Placeholder 9">
            <a:extLst>
              <a:ext uri="{FF2B5EF4-FFF2-40B4-BE49-F238E27FC236}">
                <a16:creationId xmlns:a16="http://schemas.microsoft.com/office/drawing/2014/main" id="{28A9FE3B-8202-4A91-8590-C3E49989EDF8}"/>
              </a:ext>
            </a:extLst>
          </p:cNvPr>
          <p:cNvSpPr>
            <a:spLocks noGrp="1" noChangeAspect="1"/>
          </p:cNvSpPr>
          <p:nvPr>
            <p:ph type="pic" sz="quarter" idx="13" hasCustomPrompt="1"/>
          </p:nvPr>
        </p:nvSpPr>
        <p:spPr>
          <a:xfrm>
            <a:off x="4697297" y="1172213"/>
            <a:ext cx="925200" cy="925200"/>
          </a:xfrm>
          <a:prstGeom prst="rect">
            <a:avLst/>
          </a:prstGeom>
          <a:ln w="9525">
            <a:solidFill>
              <a:srgbClr val="1D1E1E"/>
            </a:solidFill>
          </a:ln>
        </p:spPr>
        <p:txBody>
          <a:bodyPr anchor="t" anchorCtr="1"/>
          <a:lstStyle>
            <a:lvl1pPr algn="ctr">
              <a:defRPr sz="700" baseline="0"/>
            </a:lvl1pPr>
          </a:lstStyle>
          <a:p>
            <a:r>
              <a:rPr lang="en-US" dirty="0"/>
              <a:t>Click to add picture. Then do picture round</a:t>
            </a:r>
            <a:br>
              <a:rPr lang="en-US" dirty="0"/>
            </a:br>
            <a:r>
              <a:rPr lang="en-US" dirty="0"/>
              <a:t>(Click on picture &gt; Picture format &gt; Crop &gt; Crop to shape &gt; Basic shapes &gt; Oval)</a:t>
            </a:r>
          </a:p>
        </p:txBody>
      </p:sp>
      <p:sp>
        <p:nvSpPr>
          <p:cNvPr id="27" name="Picture Placeholder 9">
            <a:extLst>
              <a:ext uri="{FF2B5EF4-FFF2-40B4-BE49-F238E27FC236}">
                <a16:creationId xmlns:a16="http://schemas.microsoft.com/office/drawing/2014/main" id="{3A3684B4-171A-4975-B6B1-9E10687EDD40}"/>
              </a:ext>
            </a:extLst>
          </p:cNvPr>
          <p:cNvSpPr>
            <a:spLocks noGrp="1" noChangeAspect="1"/>
          </p:cNvSpPr>
          <p:nvPr>
            <p:ph type="pic" sz="quarter" idx="14" hasCustomPrompt="1"/>
          </p:nvPr>
        </p:nvSpPr>
        <p:spPr>
          <a:xfrm>
            <a:off x="6809089" y="1172213"/>
            <a:ext cx="925200" cy="925200"/>
          </a:xfrm>
          <a:prstGeom prst="rect">
            <a:avLst/>
          </a:prstGeom>
          <a:ln w="9525">
            <a:solidFill>
              <a:srgbClr val="1D1E1E"/>
            </a:solidFill>
          </a:ln>
        </p:spPr>
        <p:txBody>
          <a:bodyPr anchor="t" anchorCtr="1"/>
          <a:lstStyle>
            <a:lvl1pPr algn="ctr">
              <a:defRPr sz="700" baseline="0"/>
            </a:lvl1pPr>
          </a:lstStyle>
          <a:p>
            <a:r>
              <a:rPr lang="en-US" dirty="0"/>
              <a:t>Click to add picture. Then do picture round</a:t>
            </a:r>
            <a:br>
              <a:rPr lang="en-US" dirty="0"/>
            </a:br>
            <a:r>
              <a:rPr lang="en-US" dirty="0"/>
              <a:t>(Click on picture &gt; Picture format &gt; Crop &gt; Crop to shape &gt; Basic shapes &gt; Oval)</a:t>
            </a:r>
          </a:p>
        </p:txBody>
      </p:sp>
      <p:sp>
        <p:nvSpPr>
          <p:cNvPr id="28" name="Text Placeholder 15">
            <a:extLst>
              <a:ext uri="{FF2B5EF4-FFF2-40B4-BE49-F238E27FC236}">
                <a16:creationId xmlns:a16="http://schemas.microsoft.com/office/drawing/2014/main" id="{46ED3210-2D54-4760-9D90-CDC5BA3667D9}"/>
              </a:ext>
            </a:extLst>
          </p:cNvPr>
          <p:cNvSpPr>
            <a:spLocks noGrp="1"/>
          </p:cNvSpPr>
          <p:nvPr>
            <p:ph type="body" sz="quarter" idx="15" hasCustomPrompt="1"/>
          </p:nvPr>
        </p:nvSpPr>
        <p:spPr>
          <a:xfrm>
            <a:off x="468313" y="2280092"/>
            <a:ext cx="1872000" cy="197167"/>
          </a:xfrm>
          <a:prstGeom prst="rect">
            <a:avLst/>
          </a:prstGeom>
        </p:spPr>
        <p:txBody>
          <a:bodyPr/>
          <a:lstStyle>
            <a:lvl1pPr>
              <a:defRPr sz="1200" b="1" baseline="0">
                <a:latin typeface="Arial" panose="020B0604020202020204" pitchFamily="34" charset="0"/>
                <a:cs typeface="Arial" panose="020B0604020202020204" pitchFamily="34" charset="0"/>
              </a:defRPr>
            </a:lvl1pPr>
          </a:lstStyle>
          <a:p>
            <a:pPr lvl="0"/>
            <a:r>
              <a:rPr lang="en-US" dirty="0"/>
              <a:t>Click to add title</a:t>
            </a:r>
          </a:p>
        </p:txBody>
      </p:sp>
      <p:sp>
        <p:nvSpPr>
          <p:cNvPr id="29" name="Text Placeholder 17">
            <a:extLst>
              <a:ext uri="{FF2B5EF4-FFF2-40B4-BE49-F238E27FC236}">
                <a16:creationId xmlns:a16="http://schemas.microsoft.com/office/drawing/2014/main" id="{953D6623-A0B1-4A5F-B5DA-4C79BAD05EC5}"/>
              </a:ext>
            </a:extLst>
          </p:cNvPr>
          <p:cNvSpPr>
            <a:spLocks noGrp="1"/>
          </p:cNvSpPr>
          <p:nvPr>
            <p:ph type="body" sz="quarter" idx="16" hasCustomPrompt="1"/>
          </p:nvPr>
        </p:nvSpPr>
        <p:spPr>
          <a:xfrm>
            <a:off x="468313" y="2600885"/>
            <a:ext cx="1872000" cy="401396"/>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0" name="Text Placeholder 15">
            <a:extLst>
              <a:ext uri="{FF2B5EF4-FFF2-40B4-BE49-F238E27FC236}">
                <a16:creationId xmlns:a16="http://schemas.microsoft.com/office/drawing/2014/main" id="{D1D0B216-C81B-4794-91E9-6784141BCF03}"/>
              </a:ext>
            </a:extLst>
          </p:cNvPr>
          <p:cNvSpPr>
            <a:spLocks noGrp="1"/>
          </p:cNvSpPr>
          <p:nvPr>
            <p:ph type="body" sz="quarter" idx="17" hasCustomPrompt="1"/>
          </p:nvPr>
        </p:nvSpPr>
        <p:spPr>
          <a:xfrm>
            <a:off x="2580105" y="2280092"/>
            <a:ext cx="1872000" cy="197167"/>
          </a:xfrm>
          <a:prstGeom prst="rect">
            <a:avLst/>
          </a:prstGeom>
        </p:spPr>
        <p:txBody>
          <a:bodyPr/>
          <a:lstStyle>
            <a:lvl1pPr>
              <a:defRPr sz="1200" b="1" baseline="0">
                <a:latin typeface="Arial" panose="020B0604020202020204" pitchFamily="34" charset="0"/>
                <a:cs typeface="Arial" panose="020B0604020202020204" pitchFamily="34" charset="0"/>
              </a:defRPr>
            </a:lvl1pPr>
          </a:lstStyle>
          <a:p>
            <a:pPr lvl="0"/>
            <a:r>
              <a:rPr lang="en-US" dirty="0"/>
              <a:t>Click to add title</a:t>
            </a:r>
          </a:p>
        </p:txBody>
      </p:sp>
      <p:sp>
        <p:nvSpPr>
          <p:cNvPr id="31" name="Text Placeholder 17">
            <a:extLst>
              <a:ext uri="{FF2B5EF4-FFF2-40B4-BE49-F238E27FC236}">
                <a16:creationId xmlns:a16="http://schemas.microsoft.com/office/drawing/2014/main" id="{78EF71E9-B915-4328-9EAC-0AF4A615E993}"/>
              </a:ext>
            </a:extLst>
          </p:cNvPr>
          <p:cNvSpPr>
            <a:spLocks noGrp="1"/>
          </p:cNvSpPr>
          <p:nvPr>
            <p:ph type="body" sz="quarter" idx="18" hasCustomPrompt="1"/>
          </p:nvPr>
        </p:nvSpPr>
        <p:spPr>
          <a:xfrm>
            <a:off x="2580105" y="2600885"/>
            <a:ext cx="1872000" cy="401396"/>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2" name="Text Placeholder 15">
            <a:extLst>
              <a:ext uri="{FF2B5EF4-FFF2-40B4-BE49-F238E27FC236}">
                <a16:creationId xmlns:a16="http://schemas.microsoft.com/office/drawing/2014/main" id="{92B2F63B-0DCD-4E17-9844-8F9076B299B2}"/>
              </a:ext>
            </a:extLst>
          </p:cNvPr>
          <p:cNvSpPr>
            <a:spLocks noGrp="1"/>
          </p:cNvSpPr>
          <p:nvPr>
            <p:ph type="body" sz="quarter" idx="19" hasCustomPrompt="1"/>
          </p:nvPr>
        </p:nvSpPr>
        <p:spPr>
          <a:xfrm>
            <a:off x="4691897" y="2280092"/>
            <a:ext cx="1872000" cy="197167"/>
          </a:xfrm>
          <a:prstGeom prst="rect">
            <a:avLst/>
          </a:prstGeom>
        </p:spPr>
        <p:txBody>
          <a:bodyPr/>
          <a:lstStyle>
            <a:lvl1pPr>
              <a:defRPr sz="1200" b="1" baseline="0">
                <a:latin typeface="Arial" panose="020B0604020202020204" pitchFamily="34" charset="0"/>
                <a:cs typeface="Arial" panose="020B0604020202020204" pitchFamily="34" charset="0"/>
              </a:defRPr>
            </a:lvl1pPr>
          </a:lstStyle>
          <a:p>
            <a:pPr lvl="0"/>
            <a:r>
              <a:rPr lang="en-US" dirty="0"/>
              <a:t>Click to add title</a:t>
            </a:r>
          </a:p>
        </p:txBody>
      </p:sp>
      <p:sp>
        <p:nvSpPr>
          <p:cNvPr id="33" name="Text Placeholder 17">
            <a:extLst>
              <a:ext uri="{FF2B5EF4-FFF2-40B4-BE49-F238E27FC236}">
                <a16:creationId xmlns:a16="http://schemas.microsoft.com/office/drawing/2014/main" id="{3C6C4332-E15A-4AF5-812A-9733D12F2A0B}"/>
              </a:ext>
            </a:extLst>
          </p:cNvPr>
          <p:cNvSpPr>
            <a:spLocks noGrp="1"/>
          </p:cNvSpPr>
          <p:nvPr>
            <p:ph type="body" sz="quarter" idx="20" hasCustomPrompt="1"/>
          </p:nvPr>
        </p:nvSpPr>
        <p:spPr>
          <a:xfrm>
            <a:off x="4691897" y="2600885"/>
            <a:ext cx="1872000" cy="401396"/>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4" name="Text Placeholder 15">
            <a:extLst>
              <a:ext uri="{FF2B5EF4-FFF2-40B4-BE49-F238E27FC236}">
                <a16:creationId xmlns:a16="http://schemas.microsoft.com/office/drawing/2014/main" id="{038E555A-5E47-4FFF-A224-FFCE5EAADE70}"/>
              </a:ext>
            </a:extLst>
          </p:cNvPr>
          <p:cNvSpPr>
            <a:spLocks noGrp="1"/>
          </p:cNvSpPr>
          <p:nvPr>
            <p:ph type="body" sz="quarter" idx="21" hasCustomPrompt="1"/>
          </p:nvPr>
        </p:nvSpPr>
        <p:spPr>
          <a:xfrm>
            <a:off x="6803689" y="2280092"/>
            <a:ext cx="1872000" cy="197167"/>
          </a:xfrm>
          <a:prstGeom prst="rect">
            <a:avLst/>
          </a:prstGeom>
        </p:spPr>
        <p:txBody>
          <a:bodyPr/>
          <a:lstStyle>
            <a:lvl1pPr>
              <a:defRPr sz="1200" b="1" baseline="0">
                <a:latin typeface="Arial" panose="020B0604020202020204" pitchFamily="34" charset="0"/>
                <a:cs typeface="Arial" panose="020B0604020202020204" pitchFamily="34" charset="0"/>
              </a:defRPr>
            </a:lvl1pPr>
          </a:lstStyle>
          <a:p>
            <a:pPr lvl="0"/>
            <a:r>
              <a:rPr lang="en-US" dirty="0"/>
              <a:t>Click to add title</a:t>
            </a:r>
          </a:p>
        </p:txBody>
      </p:sp>
      <p:sp>
        <p:nvSpPr>
          <p:cNvPr id="35" name="Text Placeholder 17">
            <a:extLst>
              <a:ext uri="{FF2B5EF4-FFF2-40B4-BE49-F238E27FC236}">
                <a16:creationId xmlns:a16="http://schemas.microsoft.com/office/drawing/2014/main" id="{71EC9637-4182-4DC1-B445-6FA7B5104587}"/>
              </a:ext>
            </a:extLst>
          </p:cNvPr>
          <p:cNvSpPr>
            <a:spLocks noGrp="1"/>
          </p:cNvSpPr>
          <p:nvPr>
            <p:ph type="body" sz="quarter" idx="22" hasCustomPrompt="1"/>
          </p:nvPr>
        </p:nvSpPr>
        <p:spPr>
          <a:xfrm>
            <a:off x="6803689" y="2600885"/>
            <a:ext cx="1872000" cy="401396"/>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6" name="Text Placeholder 635">
            <a:extLst>
              <a:ext uri="{FF2B5EF4-FFF2-40B4-BE49-F238E27FC236}">
                <a16:creationId xmlns:a16="http://schemas.microsoft.com/office/drawing/2014/main" id="{A6578DD0-D2DF-493A-8BA5-A85BC0244EAE}"/>
              </a:ext>
            </a:extLst>
          </p:cNvPr>
          <p:cNvSpPr>
            <a:spLocks noGrp="1"/>
          </p:cNvSpPr>
          <p:nvPr>
            <p:ph type="body" sz="quarter" idx="32" hasCustomPrompt="1"/>
          </p:nvPr>
        </p:nvSpPr>
        <p:spPr>
          <a:xfrm>
            <a:off x="720101" y="3369442"/>
            <a:ext cx="657351"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grpSp>
        <p:nvGrpSpPr>
          <p:cNvPr id="37" name="Group 30">
            <a:extLst>
              <a:ext uri="{FF2B5EF4-FFF2-40B4-BE49-F238E27FC236}">
                <a16:creationId xmlns:a16="http://schemas.microsoft.com/office/drawing/2014/main" id="{61F1242E-8504-4099-8946-7ADE6018A709}"/>
              </a:ext>
            </a:extLst>
          </p:cNvPr>
          <p:cNvGrpSpPr>
            <a:grpSpLocks noChangeAspect="1"/>
          </p:cNvGrpSpPr>
          <p:nvPr userDrawn="1"/>
        </p:nvGrpSpPr>
        <p:grpSpPr bwMode="auto">
          <a:xfrm>
            <a:off x="1448671" y="3403063"/>
            <a:ext cx="90569" cy="90000"/>
            <a:chOff x="3494" y="2404"/>
            <a:chExt cx="159" cy="158"/>
          </a:xfrm>
        </p:grpSpPr>
        <p:sp>
          <p:nvSpPr>
            <p:cNvPr id="38" name="Freeform 31">
              <a:extLst>
                <a:ext uri="{FF2B5EF4-FFF2-40B4-BE49-F238E27FC236}">
                  <a16:creationId xmlns:a16="http://schemas.microsoft.com/office/drawing/2014/main" id="{F31963EA-01D7-4F5E-BBE8-4424883036CD}"/>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Line 32">
              <a:extLst>
                <a:ext uri="{FF2B5EF4-FFF2-40B4-BE49-F238E27FC236}">
                  <a16:creationId xmlns:a16="http://schemas.microsoft.com/office/drawing/2014/main" id="{8BC4B630-2C34-45B9-819C-5596B58BC132}"/>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0" name="Text Placeholder 635">
            <a:extLst>
              <a:ext uri="{FF2B5EF4-FFF2-40B4-BE49-F238E27FC236}">
                <a16:creationId xmlns:a16="http://schemas.microsoft.com/office/drawing/2014/main" id="{0D2373CC-DA4D-4B13-83F5-32CE738F7557}"/>
              </a:ext>
            </a:extLst>
          </p:cNvPr>
          <p:cNvSpPr>
            <a:spLocks noGrp="1"/>
          </p:cNvSpPr>
          <p:nvPr>
            <p:ph type="body" sz="quarter" idx="33" hasCustomPrompt="1"/>
          </p:nvPr>
        </p:nvSpPr>
        <p:spPr>
          <a:xfrm>
            <a:off x="2831893" y="3369442"/>
            <a:ext cx="661351"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grpSp>
        <p:nvGrpSpPr>
          <p:cNvPr id="41" name="Group 30">
            <a:extLst>
              <a:ext uri="{FF2B5EF4-FFF2-40B4-BE49-F238E27FC236}">
                <a16:creationId xmlns:a16="http://schemas.microsoft.com/office/drawing/2014/main" id="{EA76F278-6059-4C3A-A695-65C297E64380}"/>
              </a:ext>
            </a:extLst>
          </p:cNvPr>
          <p:cNvGrpSpPr>
            <a:grpSpLocks noChangeAspect="1"/>
          </p:cNvGrpSpPr>
          <p:nvPr userDrawn="1"/>
        </p:nvGrpSpPr>
        <p:grpSpPr bwMode="auto">
          <a:xfrm>
            <a:off x="3564463" y="3403063"/>
            <a:ext cx="90569" cy="90000"/>
            <a:chOff x="3494" y="2404"/>
            <a:chExt cx="159" cy="158"/>
          </a:xfrm>
        </p:grpSpPr>
        <p:sp>
          <p:nvSpPr>
            <p:cNvPr id="42" name="Freeform 31">
              <a:extLst>
                <a:ext uri="{FF2B5EF4-FFF2-40B4-BE49-F238E27FC236}">
                  <a16:creationId xmlns:a16="http://schemas.microsoft.com/office/drawing/2014/main" id="{22969537-3D14-47D2-9B01-ACF983263EEF}"/>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32">
              <a:extLst>
                <a:ext uri="{FF2B5EF4-FFF2-40B4-BE49-F238E27FC236}">
                  <a16:creationId xmlns:a16="http://schemas.microsoft.com/office/drawing/2014/main" id="{AFD85546-6D0E-4FA0-8CB6-AD54058E1468}"/>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4" name="Text Placeholder 635">
            <a:extLst>
              <a:ext uri="{FF2B5EF4-FFF2-40B4-BE49-F238E27FC236}">
                <a16:creationId xmlns:a16="http://schemas.microsoft.com/office/drawing/2014/main" id="{F4A7389C-3C6F-427F-858B-9DF4685CB8B2}"/>
              </a:ext>
            </a:extLst>
          </p:cNvPr>
          <p:cNvSpPr>
            <a:spLocks noGrp="1"/>
          </p:cNvSpPr>
          <p:nvPr>
            <p:ph type="body" sz="quarter" idx="34" hasCustomPrompt="1"/>
          </p:nvPr>
        </p:nvSpPr>
        <p:spPr>
          <a:xfrm>
            <a:off x="4943685" y="3369442"/>
            <a:ext cx="657731"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grpSp>
        <p:nvGrpSpPr>
          <p:cNvPr id="45" name="Group 30">
            <a:extLst>
              <a:ext uri="{FF2B5EF4-FFF2-40B4-BE49-F238E27FC236}">
                <a16:creationId xmlns:a16="http://schemas.microsoft.com/office/drawing/2014/main" id="{44E20C97-E4DF-42FF-AF2E-88CB1ABBD94F}"/>
              </a:ext>
            </a:extLst>
          </p:cNvPr>
          <p:cNvGrpSpPr>
            <a:grpSpLocks noChangeAspect="1"/>
          </p:cNvGrpSpPr>
          <p:nvPr userDrawn="1"/>
        </p:nvGrpSpPr>
        <p:grpSpPr bwMode="auto">
          <a:xfrm>
            <a:off x="5672635" y="3403063"/>
            <a:ext cx="90569" cy="90000"/>
            <a:chOff x="3494" y="2404"/>
            <a:chExt cx="159" cy="158"/>
          </a:xfrm>
        </p:grpSpPr>
        <p:sp>
          <p:nvSpPr>
            <p:cNvPr id="46" name="Freeform 31">
              <a:extLst>
                <a:ext uri="{FF2B5EF4-FFF2-40B4-BE49-F238E27FC236}">
                  <a16:creationId xmlns:a16="http://schemas.microsoft.com/office/drawing/2014/main" id="{6EECA13D-7DF9-4A75-965E-F7DE6ACEBC0D}"/>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32">
              <a:extLst>
                <a:ext uri="{FF2B5EF4-FFF2-40B4-BE49-F238E27FC236}">
                  <a16:creationId xmlns:a16="http://schemas.microsoft.com/office/drawing/2014/main" id="{B21DA25E-F00E-4C10-865B-150795CA68E3}"/>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8" name="Text Placeholder 635">
            <a:extLst>
              <a:ext uri="{FF2B5EF4-FFF2-40B4-BE49-F238E27FC236}">
                <a16:creationId xmlns:a16="http://schemas.microsoft.com/office/drawing/2014/main" id="{BD6F3F19-ACB8-4765-BE8E-BC7DFEBE0A92}"/>
              </a:ext>
            </a:extLst>
          </p:cNvPr>
          <p:cNvSpPr>
            <a:spLocks noGrp="1"/>
          </p:cNvSpPr>
          <p:nvPr>
            <p:ph type="body" sz="quarter" idx="35" hasCustomPrompt="1"/>
          </p:nvPr>
        </p:nvSpPr>
        <p:spPr>
          <a:xfrm>
            <a:off x="7055477" y="3369442"/>
            <a:ext cx="664635"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grpSp>
        <p:nvGrpSpPr>
          <p:cNvPr id="49" name="Group 30">
            <a:extLst>
              <a:ext uri="{FF2B5EF4-FFF2-40B4-BE49-F238E27FC236}">
                <a16:creationId xmlns:a16="http://schemas.microsoft.com/office/drawing/2014/main" id="{6D5A5F2A-C80D-419F-AA61-2661A85458A7}"/>
              </a:ext>
            </a:extLst>
          </p:cNvPr>
          <p:cNvGrpSpPr>
            <a:grpSpLocks noChangeAspect="1"/>
          </p:cNvGrpSpPr>
          <p:nvPr userDrawn="1"/>
        </p:nvGrpSpPr>
        <p:grpSpPr bwMode="auto">
          <a:xfrm>
            <a:off x="7791331" y="3403063"/>
            <a:ext cx="90569" cy="90000"/>
            <a:chOff x="3494" y="2404"/>
            <a:chExt cx="159" cy="158"/>
          </a:xfrm>
        </p:grpSpPr>
        <p:sp>
          <p:nvSpPr>
            <p:cNvPr id="50" name="Freeform 31">
              <a:extLst>
                <a:ext uri="{FF2B5EF4-FFF2-40B4-BE49-F238E27FC236}">
                  <a16:creationId xmlns:a16="http://schemas.microsoft.com/office/drawing/2014/main" id="{82A26A85-9C04-4922-A6F5-5970C9595573}"/>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32">
              <a:extLst>
                <a:ext uri="{FF2B5EF4-FFF2-40B4-BE49-F238E27FC236}">
                  <a16:creationId xmlns:a16="http://schemas.microsoft.com/office/drawing/2014/main" id="{5B7D204C-533D-4AAE-87FE-F6B07FDDE04F}"/>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pic>
        <p:nvPicPr>
          <p:cNvPr id="6" name="Picture 5">
            <a:extLst>
              <a:ext uri="{FF2B5EF4-FFF2-40B4-BE49-F238E27FC236}">
                <a16:creationId xmlns:a16="http://schemas.microsoft.com/office/drawing/2014/main" id="{614B719A-CBFF-4205-A8B2-86EB8A7077B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8313" y="3332223"/>
            <a:ext cx="251789" cy="255386"/>
          </a:xfrm>
          <a:prstGeom prst="rect">
            <a:avLst/>
          </a:prstGeom>
        </p:spPr>
      </p:pic>
      <p:pic>
        <p:nvPicPr>
          <p:cNvPr id="52" name="Picture 51">
            <a:extLst>
              <a:ext uri="{FF2B5EF4-FFF2-40B4-BE49-F238E27FC236}">
                <a16:creationId xmlns:a16="http://schemas.microsoft.com/office/drawing/2014/main" id="{3634BAB2-03D3-4EEF-BB0B-0B202748057A}"/>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580105" y="3332223"/>
            <a:ext cx="251789" cy="255386"/>
          </a:xfrm>
          <a:prstGeom prst="rect">
            <a:avLst/>
          </a:prstGeom>
        </p:spPr>
      </p:pic>
      <p:pic>
        <p:nvPicPr>
          <p:cNvPr id="53" name="Picture 52">
            <a:extLst>
              <a:ext uri="{FF2B5EF4-FFF2-40B4-BE49-F238E27FC236}">
                <a16:creationId xmlns:a16="http://schemas.microsoft.com/office/drawing/2014/main" id="{7CE7EB26-7683-4E47-BF9E-E85F4E4DFA2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4691897" y="3332223"/>
            <a:ext cx="251789" cy="255386"/>
          </a:xfrm>
          <a:prstGeom prst="rect">
            <a:avLst/>
          </a:prstGeom>
        </p:spPr>
      </p:pic>
      <p:pic>
        <p:nvPicPr>
          <p:cNvPr id="54" name="Picture 53">
            <a:extLst>
              <a:ext uri="{FF2B5EF4-FFF2-40B4-BE49-F238E27FC236}">
                <a16:creationId xmlns:a16="http://schemas.microsoft.com/office/drawing/2014/main" id="{48ABF998-4FDA-44C5-8947-55C307AB91B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803689" y="3332223"/>
            <a:ext cx="251789" cy="255386"/>
          </a:xfrm>
          <a:prstGeom prst="rect">
            <a:avLst/>
          </a:prstGeom>
        </p:spPr>
      </p:pic>
    </p:spTree>
    <p:extLst>
      <p:ext uri="{BB962C8B-B14F-4D97-AF65-F5344CB8AC3E}">
        <p14:creationId xmlns:p14="http://schemas.microsoft.com/office/powerpoint/2010/main" val="4280049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500"/>
                                        <p:tgtEl>
                                          <p:spTgt spid="4"/>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250"/>
                                        <p:tgtEl>
                                          <p:spTgt spid="24"/>
                                        </p:tgtEl>
                                      </p:cBhvr>
                                    </p:animEffect>
                                  </p:childTnLst>
                                </p:cTn>
                              </p:par>
                              <p:par>
                                <p:cTn id="11" presetID="42" presetClass="entr" presetSubtype="0" fill="hold" grpId="0" nodeType="withEffect">
                                  <p:stCondLst>
                                    <p:cond delay="250"/>
                                  </p:st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fade">
                                      <p:cBhvr>
                                        <p:cTn id="13" dur="250"/>
                                        <p:tgtEl>
                                          <p:spTgt spid="28">
                                            <p:txEl>
                                              <p:pRg st="0" end="0"/>
                                            </p:txEl>
                                          </p:spTgt>
                                        </p:tgtEl>
                                      </p:cBhvr>
                                    </p:animEffect>
                                    <p:anim calcmode="lin" valueType="num">
                                      <p:cBhvr>
                                        <p:cTn id="14"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5" dur="250" fill="hold"/>
                                        <p:tgtEl>
                                          <p:spTgt spid="28">
                                            <p:txEl>
                                              <p:pRg st="0" end="0"/>
                                            </p:txEl>
                                          </p:spTgt>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250"/>
                                  </p:stCondLst>
                                  <p:childTnLst>
                                    <p:set>
                                      <p:cBhvr>
                                        <p:cTn id="17" dur="1" fill="hold">
                                          <p:stCondLst>
                                            <p:cond delay="0"/>
                                          </p:stCondLst>
                                        </p:cTn>
                                        <p:tgtEl>
                                          <p:spTgt spid="29">
                                            <p:txEl>
                                              <p:pRg st="0" end="0"/>
                                            </p:txEl>
                                          </p:spTgt>
                                        </p:tgtEl>
                                        <p:attrNameLst>
                                          <p:attrName>style.visibility</p:attrName>
                                        </p:attrNameLst>
                                      </p:cBhvr>
                                      <p:to>
                                        <p:strVal val="visible"/>
                                      </p:to>
                                    </p:set>
                                    <p:animEffect transition="in" filter="fade">
                                      <p:cBhvr>
                                        <p:cTn id="18" dur="250"/>
                                        <p:tgtEl>
                                          <p:spTgt spid="29">
                                            <p:txEl>
                                              <p:pRg st="0" end="0"/>
                                            </p:txEl>
                                          </p:spTgt>
                                        </p:tgtEl>
                                      </p:cBhvr>
                                    </p:animEffect>
                                    <p:anim calcmode="lin" valueType="num">
                                      <p:cBhvr>
                                        <p:cTn id="19"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20" dur="250" fill="hold"/>
                                        <p:tgtEl>
                                          <p:spTgt spid="29">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2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anim calcmode="lin" valueType="num">
                                      <p:cBhvr>
                                        <p:cTn id="24" dur="250" fill="hold"/>
                                        <p:tgtEl>
                                          <p:spTgt spid="6"/>
                                        </p:tgtEl>
                                        <p:attrNameLst>
                                          <p:attrName>ppt_x</p:attrName>
                                        </p:attrNameLst>
                                      </p:cBhvr>
                                      <p:tavLst>
                                        <p:tav tm="0">
                                          <p:val>
                                            <p:strVal val="#ppt_x"/>
                                          </p:val>
                                        </p:tav>
                                        <p:tav tm="100000">
                                          <p:val>
                                            <p:strVal val="#ppt_x"/>
                                          </p:val>
                                        </p:tav>
                                      </p:tavLst>
                                    </p:anim>
                                    <p:anim calcmode="lin" valueType="num">
                                      <p:cBhvr>
                                        <p:cTn id="25" dur="250" fill="hold"/>
                                        <p:tgtEl>
                                          <p:spTgt spid="6"/>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250"/>
                                  </p:stCondLst>
                                  <p:childTnLst>
                                    <p:set>
                                      <p:cBhvr>
                                        <p:cTn id="27" dur="1" fill="hold">
                                          <p:stCondLst>
                                            <p:cond delay="0"/>
                                          </p:stCondLst>
                                        </p:cTn>
                                        <p:tgtEl>
                                          <p:spTgt spid="36">
                                            <p:txEl>
                                              <p:pRg st="0" end="0"/>
                                            </p:txEl>
                                          </p:spTgt>
                                        </p:tgtEl>
                                        <p:attrNameLst>
                                          <p:attrName>style.visibility</p:attrName>
                                        </p:attrNameLst>
                                      </p:cBhvr>
                                      <p:to>
                                        <p:strVal val="visible"/>
                                      </p:to>
                                    </p:set>
                                    <p:animEffect transition="in" filter="fade">
                                      <p:cBhvr>
                                        <p:cTn id="28" dur="250"/>
                                        <p:tgtEl>
                                          <p:spTgt spid="36">
                                            <p:txEl>
                                              <p:pRg st="0" end="0"/>
                                            </p:txEl>
                                          </p:spTgt>
                                        </p:tgtEl>
                                      </p:cBhvr>
                                    </p:animEffect>
                                    <p:anim calcmode="lin" valueType="num">
                                      <p:cBhvr>
                                        <p:cTn id="29" dur="250" fill="hold"/>
                                        <p:tgtEl>
                                          <p:spTgt spid="36">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36">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25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250"/>
                                        <p:tgtEl>
                                          <p:spTgt spid="37"/>
                                        </p:tgtEl>
                                      </p:cBhvr>
                                    </p:animEffect>
                                    <p:anim calcmode="lin" valueType="num">
                                      <p:cBhvr>
                                        <p:cTn id="34" dur="250" fill="hold"/>
                                        <p:tgtEl>
                                          <p:spTgt spid="37"/>
                                        </p:tgtEl>
                                        <p:attrNameLst>
                                          <p:attrName>ppt_x</p:attrName>
                                        </p:attrNameLst>
                                      </p:cBhvr>
                                      <p:tavLst>
                                        <p:tav tm="0">
                                          <p:val>
                                            <p:strVal val="#ppt_x"/>
                                          </p:val>
                                        </p:tav>
                                        <p:tav tm="100000">
                                          <p:val>
                                            <p:strVal val="#ppt_x"/>
                                          </p:val>
                                        </p:tav>
                                      </p:tavLst>
                                    </p:anim>
                                    <p:anim calcmode="lin" valueType="num">
                                      <p:cBhvr>
                                        <p:cTn id="35" dur="250" fill="hold"/>
                                        <p:tgtEl>
                                          <p:spTgt spid="37"/>
                                        </p:tgtEl>
                                        <p:attrNameLst>
                                          <p:attrName>ppt_y</p:attrName>
                                        </p:attrNameLst>
                                      </p:cBhvr>
                                      <p:tavLst>
                                        <p:tav tm="0">
                                          <p:val>
                                            <p:strVal val="#ppt_y+.1"/>
                                          </p:val>
                                        </p:tav>
                                        <p:tav tm="100000">
                                          <p:val>
                                            <p:strVal val="#ppt_y"/>
                                          </p:val>
                                        </p:tav>
                                      </p:tavLst>
                                    </p:anim>
                                  </p:childTnLst>
                                </p:cTn>
                              </p:par>
                              <p:par>
                                <p:cTn id="36" presetID="21" presetClass="entr" presetSubtype="1" fill="hold" grpId="0" nodeType="withEffect">
                                  <p:stCondLst>
                                    <p:cond delay="250"/>
                                  </p:stCondLst>
                                  <p:childTnLst>
                                    <p:set>
                                      <p:cBhvr>
                                        <p:cTn id="37" dur="1" fill="hold">
                                          <p:stCondLst>
                                            <p:cond delay="0"/>
                                          </p:stCondLst>
                                        </p:cTn>
                                        <p:tgtEl>
                                          <p:spTgt spid="17"/>
                                        </p:tgtEl>
                                        <p:attrNameLst>
                                          <p:attrName>style.visibility</p:attrName>
                                        </p:attrNameLst>
                                      </p:cBhvr>
                                      <p:to>
                                        <p:strVal val="visible"/>
                                      </p:to>
                                    </p:set>
                                    <p:animEffect transition="in" filter="wheel(1)">
                                      <p:cBhvr>
                                        <p:cTn id="38" dur="500"/>
                                        <p:tgtEl>
                                          <p:spTgt spid="17"/>
                                        </p:tgtEl>
                                      </p:cBhvr>
                                    </p:animEffect>
                                  </p:childTnLst>
                                </p:cTn>
                              </p:par>
                              <p:par>
                                <p:cTn id="39" presetID="10" presetClass="entr" presetSubtype="0" fill="hold" grpId="0" nodeType="withEffect">
                                  <p:stCondLst>
                                    <p:cond delay="500"/>
                                  </p:stCondLst>
                                  <p:childTnLst>
                                    <p:set>
                                      <p:cBhvr>
                                        <p:cTn id="40" dur="1" fill="hold">
                                          <p:stCondLst>
                                            <p:cond delay="0"/>
                                          </p:stCondLst>
                                        </p:cTn>
                                        <p:tgtEl>
                                          <p:spTgt spid="25"/>
                                        </p:tgtEl>
                                        <p:attrNameLst>
                                          <p:attrName>style.visibility</p:attrName>
                                        </p:attrNameLst>
                                      </p:cBhvr>
                                      <p:to>
                                        <p:strVal val="visible"/>
                                      </p:to>
                                    </p:set>
                                    <p:animEffect transition="in" filter="fade">
                                      <p:cBhvr>
                                        <p:cTn id="41" dur="250"/>
                                        <p:tgtEl>
                                          <p:spTgt spid="25"/>
                                        </p:tgtEl>
                                      </p:cBhvr>
                                    </p:animEffect>
                                  </p:childTnLst>
                                </p:cTn>
                              </p:par>
                              <p:par>
                                <p:cTn id="42" presetID="42" presetClass="entr" presetSubtype="0" fill="hold" grpId="0" nodeType="withEffect">
                                  <p:stCondLst>
                                    <p:cond delay="500"/>
                                  </p:stCondLst>
                                  <p:childTnLst>
                                    <p:set>
                                      <p:cBhvr>
                                        <p:cTn id="43" dur="1" fill="hold">
                                          <p:stCondLst>
                                            <p:cond delay="0"/>
                                          </p:stCondLst>
                                        </p:cTn>
                                        <p:tgtEl>
                                          <p:spTgt spid="30">
                                            <p:txEl>
                                              <p:pRg st="0" end="0"/>
                                            </p:txEl>
                                          </p:spTgt>
                                        </p:tgtEl>
                                        <p:attrNameLst>
                                          <p:attrName>style.visibility</p:attrName>
                                        </p:attrNameLst>
                                      </p:cBhvr>
                                      <p:to>
                                        <p:strVal val="visible"/>
                                      </p:to>
                                    </p:set>
                                    <p:animEffect transition="in" filter="fade">
                                      <p:cBhvr>
                                        <p:cTn id="44" dur="250"/>
                                        <p:tgtEl>
                                          <p:spTgt spid="30">
                                            <p:txEl>
                                              <p:pRg st="0" end="0"/>
                                            </p:txEl>
                                          </p:spTgt>
                                        </p:tgtEl>
                                      </p:cBhvr>
                                    </p:animEffect>
                                    <p:anim calcmode="lin" valueType="num">
                                      <p:cBhvr>
                                        <p:cTn id="45" dur="25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46" dur="250" fill="hold"/>
                                        <p:tgtEl>
                                          <p:spTgt spid="30">
                                            <p:txEl>
                                              <p:pRg st="0" end="0"/>
                                            </p:txEl>
                                          </p:spTgt>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500"/>
                                  </p:st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fade">
                                      <p:cBhvr>
                                        <p:cTn id="49" dur="250"/>
                                        <p:tgtEl>
                                          <p:spTgt spid="31">
                                            <p:txEl>
                                              <p:pRg st="0" end="0"/>
                                            </p:txEl>
                                          </p:spTgt>
                                        </p:tgtEl>
                                      </p:cBhvr>
                                    </p:animEffect>
                                    <p:anim calcmode="lin" valueType="num">
                                      <p:cBhvr>
                                        <p:cTn id="50"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31">
                                            <p:txEl>
                                              <p:pRg st="0" end="0"/>
                                            </p:txEl>
                                          </p:spTgt>
                                        </p:tgtEl>
                                        <p:attrNameLst>
                                          <p:attrName>ppt_y</p:attrName>
                                        </p:attrNameLst>
                                      </p:cBhvr>
                                      <p:tavLst>
                                        <p:tav tm="0">
                                          <p:val>
                                            <p:strVal val="#ppt_y+.1"/>
                                          </p:val>
                                        </p:tav>
                                        <p:tav tm="100000">
                                          <p:val>
                                            <p:strVal val="#ppt_y"/>
                                          </p:val>
                                        </p:tav>
                                      </p:tavLst>
                                    </p:anim>
                                  </p:childTnLst>
                                </p:cTn>
                              </p:par>
                              <p:par>
                                <p:cTn id="52" presetID="42" presetClass="entr" presetSubtype="0" fill="hold" nodeType="withEffect">
                                  <p:stCondLst>
                                    <p:cond delay="500"/>
                                  </p:stCondLst>
                                  <p:childTnLst>
                                    <p:set>
                                      <p:cBhvr>
                                        <p:cTn id="53" dur="1" fill="hold">
                                          <p:stCondLst>
                                            <p:cond delay="0"/>
                                          </p:stCondLst>
                                        </p:cTn>
                                        <p:tgtEl>
                                          <p:spTgt spid="52"/>
                                        </p:tgtEl>
                                        <p:attrNameLst>
                                          <p:attrName>style.visibility</p:attrName>
                                        </p:attrNameLst>
                                      </p:cBhvr>
                                      <p:to>
                                        <p:strVal val="visible"/>
                                      </p:to>
                                    </p:set>
                                    <p:animEffect transition="in" filter="fade">
                                      <p:cBhvr>
                                        <p:cTn id="54" dur="250"/>
                                        <p:tgtEl>
                                          <p:spTgt spid="52"/>
                                        </p:tgtEl>
                                      </p:cBhvr>
                                    </p:animEffect>
                                    <p:anim calcmode="lin" valueType="num">
                                      <p:cBhvr>
                                        <p:cTn id="55" dur="250" fill="hold"/>
                                        <p:tgtEl>
                                          <p:spTgt spid="52"/>
                                        </p:tgtEl>
                                        <p:attrNameLst>
                                          <p:attrName>ppt_x</p:attrName>
                                        </p:attrNameLst>
                                      </p:cBhvr>
                                      <p:tavLst>
                                        <p:tav tm="0">
                                          <p:val>
                                            <p:strVal val="#ppt_x"/>
                                          </p:val>
                                        </p:tav>
                                        <p:tav tm="100000">
                                          <p:val>
                                            <p:strVal val="#ppt_x"/>
                                          </p:val>
                                        </p:tav>
                                      </p:tavLst>
                                    </p:anim>
                                    <p:anim calcmode="lin" valueType="num">
                                      <p:cBhvr>
                                        <p:cTn id="56" dur="250" fill="hold"/>
                                        <p:tgtEl>
                                          <p:spTgt spid="52"/>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500"/>
                                  </p:stCondLst>
                                  <p:childTnLst>
                                    <p:set>
                                      <p:cBhvr>
                                        <p:cTn id="58" dur="1" fill="hold">
                                          <p:stCondLst>
                                            <p:cond delay="0"/>
                                          </p:stCondLst>
                                        </p:cTn>
                                        <p:tgtEl>
                                          <p:spTgt spid="40">
                                            <p:txEl>
                                              <p:pRg st="0" end="0"/>
                                            </p:txEl>
                                          </p:spTgt>
                                        </p:tgtEl>
                                        <p:attrNameLst>
                                          <p:attrName>style.visibility</p:attrName>
                                        </p:attrNameLst>
                                      </p:cBhvr>
                                      <p:to>
                                        <p:strVal val="visible"/>
                                      </p:to>
                                    </p:set>
                                    <p:animEffect transition="in" filter="fade">
                                      <p:cBhvr>
                                        <p:cTn id="59" dur="250"/>
                                        <p:tgtEl>
                                          <p:spTgt spid="40">
                                            <p:txEl>
                                              <p:pRg st="0" end="0"/>
                                            </p:txEl>
                                          </p:spTgt>
                                        </p:tgtEl>
                                      </p:cBhvr>
                                    </p:animEffect>
                                    <p:anim calcmode="lin" valueType="num">
                                      <p:cBhvr>
                                        <p:cTn id="60"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61" dur="250" fill="hold"/>
                                        <p:tgtEl>
                                          <p:spTgt spid="40">
                                            <p:txEl>
                                              <p:pRg st="0" end="0"/>
                                            </p:txEl>
                                          </p:spTgt>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500"/>
                                  </p:stCondLst>
                                  <p:childTnLst>
                                    <p:set>
                                      <p:cBhvr>
                                        <p:cTn id="63" dur="1" fill="hold">
                                          <p:stCondLst>
                                            <p:cond delay="0"/>
                                          </p:stCondLst>
                                        </p:cTn>
                                        <p:tgtEl>
                                          <p:spTgt spid="41"/>
                                        </p:tgtEl>
                                        <p:attrNameLst>
                                          <p:attrName>style.visibility</p:attrName>
                                        </p:attrNameLst>
                                      </p:cBhvr>
                                      <p:to>
                                        <p:strVal val="visible"/>
                                      </p:to>
                                    </p:set>
                                    <p:animEffect transition="in" filter="fade">
                                      <p:cBhvr>
                                        <p:cTn id="64" dur="250"/>
                                        <p:tgtEl>
                                          <p:spTgt spid="41"/>
                                        </p:tgtEl>
                                      </p:cBhvr>
                                    </p:animEffect>
                                    <p:anim calcmode="lin" valueType="num">
                                      <p:cBhvr>
                                        <p:cTn id="65" dur="250" fill="hold"/>
                                        <p:tgtEl>
                                          <p:spTgt spid="41"/>
                                        </p:tgtEl>
                                        <p:attrNameLst>
                                          <p:attrName>ppt_x</p:attrName>
                                        </p:attrNameLst>
                                      </p:cBhvr>
                                      <p:tavLst>
                                        <p:tav tm="0">
                                          <p:val>
                                            <p:strVal val="#ppt_x"/>
                                          </p:val>
                                        </p:tav>
                                        <p:tav tm="100000">
                                          <p:val>
                                            <p:strVal val="#ppt_x"/>
                                          </p:val>
                                        </p:tav>
                                      </p:tavLst>
                                    </p:anim>
                                    <p:anim calcmode="lin" valueType="num">
                                      <p:cBhvr>
                                        <p:cTn id="66" dur="250" fill="hold"/>
                                        <p:tgtEl>
                                          <p:spTgt spid="41"/>
                                        </p:tgtEl>
                                        <p:attrNameLst>
                                          <p:attrName>ppt_y</p:attrName>
                                        </p:attrNameLst>
                                      </p:cBhvr>
                                      <p:tavLst>
                                        <p:tav tm="0">
                                          <p:val>
                                            <p:strVal val="#ppt_y+.1"/>
                                          </p:val>
                                        </p:tav>
                                        <p:tav tm="100000">
                                          <p:val>
                                            <p:strVal val="#ppt_y"/>
                                          </p:val>
                                        </p:tav>
                                      </p:tavLst>
                                    </p:anim>
                                  </p:childTnLst>
                                </p:cTn>
                              </p:par>
                              <p:par>
                                <p:cTn id="67" presetID="21" presetClass="entr" presetSubtype="1" fill="hold" grpId="0" nodeType="withEffect">
                                  <p:stCondLst>
                                    <p:cond delay="500"/>
                                  </p:stCondLst>
                                  <p:childTnLst>
                                    <p:set>
                                      <p:cBhvr>
                                        <p:cTn id="68" dur="1" fill="hold">
                                          <p:stCondLst>
                                            <p:cond delay="0"/>
                                          </p:stCondLst>
                                        </p:cTn>
                                        <p:tgtEl>
                                          <p:spTgt spid="20"/>
                                        </p:tgtEl>
                                        <p:attrNameLst>
                                          <p:attrName>style.visibility</p:attrName>
                                        </p:attrNameLst>
                                      </p:cBhvr>
                                      <p:to>
                                        <p:strVal val="visible"/>
                                      </p:to>
                                    </p:set>
                                    <p:animEffect transition="in" filter="wheel(1)">
                                      <p:cBhvr>
                                        <p:cTn id="69" dur="500"/>
                                        <p:tgtEl>
                                          <p:spTgt spid="20"/>
                                        </p:tgtEl>
                                      </p:cBhvr>
                                    </p:animEffect>
                                  </p:childTnLst>
                                </p:cTn>
                              </p:par>
                              <p:par>
                                <p:cTn id="70" presetID="10" presetClass="entr" presetSubtype="0" fill="hold" grpId="0" nodeType="withEffect">
                                  <p:stCondLst>
                                    <p:cond delay="75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250"/>
                                        <p:tgtEl>
                                          <p:spTgt spid="26"/>
                                        </p:tgtEl>
                                      </p:cBhvr>
                                    </p:animEffect>
                                  </p:childTnLst>
                                </p:cTn>
                              </p:par>
                              <p:par>
                                <p:cTn id="73" presetID="42" presetClass="entr" presetSubtype="0" fill="hold" grpId="0" nodeType="withEffect">
                                  <p:stCondLst>
                                    <p:cond delay="750"/>
                                  </p:stCondLst>
                                  <p:childTnLst>
                                    <p:set>
                                      <p:cBhvr>
                                        <p:cTn id="74" dur="1" fill="hold">
                                          <p:stCondLst>
                                            <p:cond delay="0"/>
                                          </p:stCondLst>
                                        </p:cTn>
                                        <p:tgtEl>
                                          <p:spTgt spid="32">
                                            <p:txEl>
                                              <p:pRg st="0" end="0"/>
                                            </p:txEl>
                                          </p:spTgt>
                                        </p:tgtEl>
                                        <p:attrNameLst>
                                          <p:attrName>style.visibility</p:attrName>
                                        </p:attrNameLst>
                                      </p:cBhvr>
                                      <p:to>
                                        <p:strVal val="visible"/>
                                      </p:to>
                                    </p:set>
                                    <p:animEffect transition="in" filter="fade">
                                      <p:cBhvr>
                                        <p:cTn id="75" dur="250"/>
                                        <p:tgtEl>
                                          <p:spTgt spid="32">
                                            <p:txEl>
                                              <p:pRg st="0" end="0"/>
                                            </p:txEl>
                                          </p:spTgt>
                                        </p:tgtEl>
                                      </p:cBhvr>
                                    </p:animEffect>
                                    <p:anim calcmode="lin" valueType="num">
                                      <p:cBhvr>
                                        <p:cTn id="76" dur="25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77" dur="250" fill="hold"/>
                                        <p:tgtEl>
                                          <p:spTgt spid="32">
                                            <p:txEl>
                                              <p:pRg st="0" end="0"/>
                                            </p:txEl>
                                          </p:spTgt>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750"/>
                                  </p:stCondLst>
                                  <p:childTnLst>
                                    <p:set>
                                      <p:cBhvr>
                                        <p:cTn id="79" dur="1" fill="hold">
                                          <p:stCondLst>
                                            <p:cond delay="0"/>
                                          </p:stCondLst>
                                        </p:cTn>
                                        <p:tgtEl>
                                          <p:spTgt spid="33">
                                            <p:txEl>
                                              <p:pRg st="0" end="0"/>
                                            </p:txEl>
                                          </p:spTgt>
                                        </p:tgtEl>
                                        <p:attrNameLst>
                                          <p:attrName>style.visibility</p:attrName>
                                        </p:attrNameLst>
                                      </p:cBhvr>
                                      <p:to>
                                        <p:strVal val="visible"/>
                                      </p:to>
                                    </p:set>
                                    <p:animEffect transition="in" filter="fade">
                                      <p:cBhvr>
                                        <p:cTn id="80" dur="250"/>
                                        <p:tgtEl>
                                          <p:spTgt spid="33">
                                            <p:txEl>
                                              <p:pRg st="0" end="0"/>
                                            </p:txEl>
                                          </p:spTgt>
                                        </p:tgtEl>
                                      </p:cBhvr>
                                    </p:animEffect>
                                    <p:anim calcmode="lin" valueType="num">
                                      <p:cBhvr>
                                        <p:cTn id="81" dur="250" fill="hold"/>
                                        <p:tgtEl>
                                          <p:spTgt spid="33">
                                            <p:txEl>
                                              <p:pRg st="0" end="0"/>
                                            </p:txEl>
                                          </p:spTgt>
                                        </p:tgtEl>
                                        <p:attrNameLst>
                                          <p:attrName>ppt_x</p:attrName>
                                        </p:attrNameLst>
                                      </p:cBhvr>
                                      <p:tavLst>
                                        <p:tav tm="0">
                                          <p:val>
                                            <p:strVal val="#ppt_x"/>
                                          </p:val>
                                        </p:tav>
                                        <p:tav tm="100000">
                                          <p:val>
                                            <p:strVal val="#ppt_x"/>
                                          </p:val>
                                        </p:tav>
                                      </p:tavLst>
                                    </p:anim>
                                    <p:anim calcmode="lin" valueType="num">
                                      <p:cBhvr>
                                        <p:cTn id="82" dur="250" fill="hold"/>
                                        <p:tgtEl>
                                          <p:spTgt spid="33">
                                            <p:txEl>
                                              <p:pRg st="0" end="0"/>
                                            </p:txEl>
                                          </p:spTgt>
                                        </p:tgtEl>
                                        <p:attrNameLst>
                                          <p:attrName>ppt_y</p:attrName>
                                        </p:attrNameLst>
                                      </p:cBhvr>
                                      <p:tavLst>
                                        <p:tav tm="0">
                                          <p:val>
                                            <p:strVal val="#ppt_y+.1"/>
                                          </p:val>
                                        </p:tav>
                                        <p:tav tm="100000">
                                          <p:val>
                                            <p:strVal val="#ppt_y"/>
                                          </p:val>
                                        </p:tav>
                                      </p:tavLst>
                                    </p:anim>
                                  </p:childTnLst>
                                </p:cTn>
                              </p:par>
                              <p:par>
                                <p:cTn id="83" presetID="42" presetClass="entr" presetSubtype="0" fill="hold" nodeType="withEffect">
                                  <p:stCondLst>
                                    <p:cond delay="75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250"/>
                                        <p:tgtEl>
                                          <p:spTgt spid="53"/>
                                        </p:tgtEl>
                                      </p:cBhvr>
                                    </p:animEffect>
                                    <p:anim calcmode="lin" valueType="num">
                                      <p:cBhvr>
                                        <p:cTn id="86" dur="250" fill="hold"/>
                                        <p:tgtEl>
                                          <p:spTgt spid="53"/>
                                        </p:tgtEl>
                                        <p:attrNameLst>
                                          <p:attrName>ppt_x</p:attrName>
                                        </p:attrNameLst>
                                      </p:cBhvr>
                                      <p:tavLst>
                                        <p:tav tm="0">
                                          <p:val>
                                            <p:strVal val="#ppt_x"/>
                                          </p:val>
                                        </p:tav>
                                        <p:tav tm="100000">
                                          <p:val>
                                            <p:strVal val="#ppt_x"/>
                                          </p:val>
                                        </p:tav>
                                      </p:tavLst>
                                    </p:anim>
                                    <p:anim calcmode="lin" valueType="num">
                                      <p:cBhvr>
                                        <p:cTn id="87" dur="250" fill="hold"/>
                                        <p:tgtEl>
                                          <p:spTgt spid="53"/>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750"/>
                                  </p:stCondLst>
                                  <p:childTnLst>
                                    <p:set>
                                      <p:cBhvr>
                                        <p:cTn id="89" dur="1" fill="hold">
                                          <p:stCondLst>
                                            <p:cond delay="0"/>
                                          </p:stCondLst>
                                        </p:cTn>
                                        <p:tgtEl>
                                          <p:spTgt spid="44">
                                            <p:txEl>
                                              <p:pRg st="0" end="0"/>
                                            </p:txEl>
                                          </p:spTgt>
                                        </p:tgtEl>
                                        <p:attrNameLst>
                                          <p:attrName>style.visibility</p:attrName>
                                        </p:attrNameLst>
                                      </p:cBhvr>
                                      <p:to>
                                        <p:strVal val="visible"/>
                                      </p:to>
                                    </p:set>
                                    <p:animEffect transition="in" filter="fade">
                                      <p:cBhvr>
                                        <p:cTn id="90" dur="250"/>
                                        <p:tgtEl>
                                          <p:spTgt spid="44">
                                            <p:txEl>
                                              <p:pRg st="0" end="0"/>
                                            </p:txEl>
                                          </p:spTgt>
                                        </p:tgtEl>
                                      </p:cBhvr>
                                    </p:animEffect>
                                    <p:anim calcmode="lin" valueType="num">
                                      <p:cBhvr>
                                        <p:cTn id="91" dur="2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2" dur="250" fill="hold"/>
                                        <p:tgtEl>
                                          <p:spTgt spid="44">
                                            <p:txEl>
                                              <p:pRg st="0" end="0"/>
                                            </p:txEl>
                                          </p:spTgt>
                                        </p:tgtEl>
                                        <p:attrNameLst>
                                          <p:attrName>ppt_y</p:attrName>
                                        </p:attrNameLst>
                                      </p:cBhvr>
                                      <p:tavLst>
                                        <p:tav tm="0">
                                          <p:val>
                                            <p:strVal val="#ppt_y+.1"/>
                                          </p:val>
                                        </p:tav>
                                        <p:tav tm="100000">
                                          <p:val>
                                            <p:strVal val="#ppt_y"/>
                                          </p:val>
                                        </p:tav>
                                      </p:tavLst>
                                    </p:anim>
                                  </p:childTnLst>
                                </p:cTn>
                              </p:par>
                              <p:par>
                                <p:cTn id="93" presetID="42" presetClass="entr" presetSubtype="0" fill="hold" nodeType="withEffect">
                                  <p:stCondLst>
                                    <p:cond delay="750"/>
                                  </p:stCondLst>
                                  <p:childTnLst>
                                    <p:set>
                                      <p:cBhvr>
                                        <p:cTn id="94" dur="1" fill="hold">
                                          <p:stCondLst>
                                            <p:cond delay="0"/>
                                          </p:stCondLst>
                                        </p:cTn>
                                        <p:tgtEl>
                                          <p:spTgt spid="45"/>
                                        </p:tgtEl>
                                        <p:attrNameLst>
                                          <p:attrName>style.visibility</p:attrName>
                                        </p:attrNameLst>
                                      </p:cBhvr>
                                      <p:to>
                                        <p:strVal val="visible"/>
                                      </p:to>
                                    </p:set>
                                    <p:animEffect transition="in" filter="fade">
                                      <p:cBhvr>
                                        <p:cTn id="95" dur="250"/>
                                        <p:tgtEl>
                                          <p:spTgt spid="45"/>
                                        </p:tgtEl>
                                      </p:cBhvr>
                                    </p:animEffect>
                                    <p:anim calcmode="lin" valueType="num">
                                      <p:cBhvr>
                                        <p:cTn id="96" dur="250" fill="hold"/>
                                        <p:tgtEl>
                                          <p:spTgt spid="45"/>
                                        </p:tgtEl>
                                        <p:attrNameLst>
                                          <p:attrName>ppt_x</p:attrName>
                                        </p:attrNameLst>
                                      </p:cBhvr>
                                      <p:tavLst>
                                        <p:tav tm="0">
                                          <p:val>
                                            <p:strVal val="#ppt_x"/>
                                          </p:val>
                                        </p:tav>
                                        <p:tav tm="100000">
                                          <p:val>
                                            <p:strVal val="#ppt_x"/>
                                          </p:val>
                                        </p:tav>
                                      </p:tavLst>
                                    </p:anim>
                                    <p:anim calcmode="lin" valueType="num">
                                      <p:cBhvr>
                                        <p:cTn id="97" dur="250" fill="hold"/>
                                        <p:tgtEl>
                                          <p:spTgt spid="45"/>
                                        </p:tgtEl>
                                        <p:attrNameLst>
                                          <p:attrName>ppt_y</p:attrName>
                                        </p:attrNameLst>
                                      </p:cBhvr>
                                      <p:tavLst>
                                        <p:tav tm="0">
                                          <p:val>
                                            <p:strVal val="#ppt_y+.1"/>
                                          </p:val>
                                        </p:tav>
                                        <p:tav tm="100000">
                                          <p:val>
                                            <p:strVal val="#ppt_y"/>
                                          </p:val>
                                        </p:tav>
                                      </p:tavLst>
                                    </p:anim>
                                  </p:childTnLst>
                                </p:cTn>
                              </p:par>
                              <p:par>
                                <p:cTn id="98" presetID="21" presetClass="entr" presetSubtype="1" fill="hold" grpId="0" nodeType="withEffect">
                                  <p:stCondLst>
                                    <p:cond delay="750"/>
                                  </p:stCondLst>
                                  <p:childTnLst>
                                    <p:set>
                                      <p:cBhvr>
                                        <p:cTn id="99" dur="1" fill="hold">
                                          <p:stCondLst>
                                            <p:cond delay="0"/>
                                          </p:stCondLst>
                                        </p:cTn>
                                        <p:tgtEl>
                                          <p:spTgt spid="22"/>
                                        </p:tgtEl>
                                        <p:attrNameLst>
                                          <p:attrName>style.visibility</p:attrName>
                                        </p:attrNameLst>
                                      </p:cBhvr>
                                      <p:to>
                                        <p:strVal val="visible"/>
                                      </p:to>
                                    </p:set>
                                    <p:animEffect transition="in" filter="wheel(1)">
                                      <p:cBhvr>
                                        <p:cTn id="100" dur="500"/>
                                        <p:tgtEl>
                                          <p:spTgt spid="22"/>
                                        </p:tgtEl>
                                      </p:cBhvr>
                                    </p:animEffect>
                                  </p:childTnLst>
                                </p:cTn>
                              </p:par>
                              <p:par>
                                <p:cTn id="101" presetID="10" presetClass="entr" presetSubtype="0" fill="hold" grpId="0" nodeType="withEffect">
                                  <p:stCondLst>
                                    <p:cond delay="1000"/>
                                  </p:stCondLst>
                                  <p:childTnLst>
                                    <p:set>
                                      <p:cBhvr>
                                        <p:cTn id="102" dur="1" fill="hold">
                                          <p:stCondLst>
                                            <p:cond delay="0"/>
                                          </p:stCondLst>
                                        </p:cTn>
                                        <p:tgtEl>
                                          <p:spTgt spid="27"/>
                                        </p:tgtEl>
                                        <p:attrNameLst>
                                          <p:attrName>style.visibility</p:attrName>
                                        </p:attrNameLst>
                                      </p:cBhvr>
                                      <p:to>
                                        <p:strVal val="visible"/>
                                      </p:to>
                                    </p:set>
                                    <p:animEffect transition="in" filter="fade">
                                      <p:cBhvr>
                                        <p:cTn id="103" dur="250"/>
                                        <p:tgtEl>
                                          <p:spTgt spid="27"/>
                                        </p:tgtEl>
                                      </p:cBhvr>
                                    </p:animEffect>
                                  </p:childTnLst>
                                </p:cTn>
                              </p:par>
                              <p:par>
                                <p:cTn id="104" presetID="42" presetClass="entr" presetSubtype="0" fill="hold" grpId="0" nodeType="withEffect">
                                  <p:stCondLst>
                                    <p:cond delay="1000"/>
                                  </p:stCondLst>
                                  <p:childTnLst>
                                    <p:set>
                                      <p:cBhvr>
                                        <p:cTn id="105" dur="1" fill="hold">
                                          <p:stCondLst>
                                            <p:cond delay="0"/>
                                          </p:stCondLst>
                                        </p:cTn>
                                        <p:tgtEl>
                                          <p:spTgt spid="34">
                                            <p:txEl>
                                              <p:pRg st="0" end="0"/>
                                            </p:txEl>
                                          </p:spTgt>
                                        </p:tgtEl>
                                        <p:attrNameLst>
                                          <p:attrName>style.visibility</p:attrName>
                                        </p:attrNameLst>
                                      </p:cBhvr>
                                      <p:to>
                                        <p:strVal val="visible"/>
                                      </p:to>
                                    </p:set>
                                    <p:animEffect transition="in" filter="fade">
                                      <p:cBhvr>
                                        <p:cTn id="106" dur="250"/>
                                        <p:tgtEl>
                                          <p:spTgt spid="34">
                                            <p:txEl>
                                              <p:pRg st="0" end="0"/>
                                            </p:txEl>
                                          </p:spTgt>
                                        </p:tgtEl>
                                      </p:cBhvr>
                                    </p:animEffect>
                                    <p:anim calcmode="lin" valueType="num">
                                      <p:cBhvr>
                                        <p:cTn id="107" dur="25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108" dur="250" fill="hold"/>
                                        <p:tgtEl>
                                          <p:spTgt spid="34">
                                            <p:txEl>
                                              <p:pRg st="0" end="0"/>
                                            </p:txEl>
                                          </p:spTgt>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1000"/>
                                  </p:stCondLst>
                                  <p:childTnLst>
                                    <p:set>
                                      <p:cBhvr>
                                        <p:cTn id="110" dur="1" fill="hold">
                                          <p:stCondLst>
                                            <p:cond delay="0"/>
                                          </p:stCondLst>
                                        </p:cTn>
                                        <p:tgtEl>
                                          <p:spTgt spid="35">
                                            <p:txEl>
                                              <p:pRg st="0" end="0"/>
                                            </p:txEl>
                                          </p:spTgt>
                                        </p:tgtEl>
                                        <p:attrNameLst>
                                          <p:attrName>style.visibility</p:attrName>
                                        </p:attrNameLst>
                                      </p:cBhvr>
                                      <p:to>
                                        <p:strVal val="visible"/>
                                      </p:to>
                                    </p:set>
                                    <p:animEffect transition="in" filter="fade">
                                      <p:cBhvr>
                                        <p:cTn id="111" dur="250"/>
                                        <p:tgtEl>
                                          <p:spTgt spid="35">
                                            <p:txEl>
                                              <p:pRg st="0" end="0"/>
                                            </p:txEl>
                                          </p:spTgt>
                                        </p:tgtEl>
                                      </p:cBhvr>
                                    </p:animEffect>
                                    <p:anim calcmode="lin" valueType="num">
                                      <p:cBhvr>
                                        <p:cTn id="112" dur="250" fill="hold"/>
                                        <p:tgtEl>
                                          <p:spTgt spid="35">
                                            <p:txEl>
                                              <p:pRg st="0" end="0"/>
                                            </p:txEl>
                                          </p:spTgt>
                                        </p:tgtEl>
                                        <p:attrNameLst>
                                          <p:attrName>ppt_x</p:attrName>
                                        </p:attrNameLst>
                                      </p:cBhvr>
                                      <p:tavLst>
                                        <p:tav tm="0">
                                          <p:val>
                                            <p:strVal val="#ppt_x"/>
                                          </p:val>
                                        </p:tav>
                                        <p:tav tm="100000">
                                          <p:val>
                                            <p:strVal val="#ppt_x"/>
                                          </p:val>
                                        </p:tav>
                                      </p:tavLst>
                                    </p:anim>
                                    <p:anim calcmode="lin" valueType="num">
                                      <p:cBhvr>
                                        <p:cTn id="113" dur="250" fill="hold"/>
                                        <p:tgtEl>
                                          <p:spTgt spid="35">
                                            <p:txEl>
                                              <p:pRg st="0" end="0"/>
                                            </p:txEl>
                                          </p:spTgt>
                                        </p:tgtEl>
                                        <p:attrNameLst>
                                          <p:attrName>ppt_y</p:attrName>
                                        </p:attrNameLst>
                                      </p:cBhvr>
                                      <p:tavLst>
                                        <p:tav tm="0">
                                          <p:val>
                                            <p:strVal val="#ppt_y+.1"/>
                                          </p:val>
                                        </p:tav>
                                        <p:tav tm="100000">
                                          <p:val>
                                            <p:strVal val="#ppt_y"/>
                                          </p:val>
                                        </p:tav>
                                      </p:tavLst>
                                    </p:anim>
                                  </p:childTnLst>
                                </p:cTn>
                              </p:par>
                              <p:par>
                                <p:cTn id="114" presetID="42" presetClass="entr" presetSubtype="0" fill="hold" nodeType="withEffect">
                                  <p:stCondLst>
                                    <p:cond delay="1000"/>
                                  </p:stCondLst>
                                  <p:childTnLst>
                                    <p:set>
                                      <p:cBhvr>
                                        <p:cTn id="115" dur="1" fill="hold">
                                          <p:stCondLst>
                                            <p:cond delay="0"/>
                                          </p:stCondLst>
                                        </p:cTn>
                                        <p:tgtEl>
                                          <p:spTgt spid="54"/>
                                        </p:tgtEl>
                                        <p:attrNameLst>
                                          <p:attrName>style.visibility</p:attrName>
                                        </p:attrNameLst>
                                      </p:cBhvr>
                                      <p:to>
                                        <p:strVal val="visible"/>
                                      </p:to>
                                    </p:set>
                                    <p:animEffect transition="in" filter="fade">
                                      <p:cBhvr>
                                        <p:cTn id="116" dur="250"/>
                                        <p:tgtEl>
                                          <p:spTgt spid="54"/>
                                        </p:tgtEl>
                                      </p:cBhvr>
                                    </p:animEffect>
                                    <p:anim calcmode="lin" valueType="num">
                                      <p:cBhvr>
                                        <p:cTn id="117" dur="250" fill="hold"/>
                                        <p:tgtEl>
                                          <p:spTgt spid="54"/>
                                        </p:tgtEl>
                                        <p:attrNameLst>
                                          <p:attrName>ppt_x</p:attrName>
                                        </p:attrNameLst>
                                      </p:cBhvr>
                                      <p:tavLst>
                                        <p:tav tm="0">
                                          <p:val>
                                            <p:strVal val="#ppt_x"/>
                                          </p:val>
                                        </p:tav>
                                        <p:tav tm="100000">
                                          <p:val>
                                            <p:strVal val="#ppt_x"/>
                                          </p:val>
                                        </p:tav>
                                      </p:tavLst>
                                    </p:anim>
                                    <p:anim calcmode="lin" valueType="num">
                                      <p:cBhvr>
                                        <p:cTn id="118" dur="250" fill="hold"/>
                                        <p:tgtEl>
                                          <p:spTgt spid="54"/>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1000"/>
                                  </p:stCondLst>
                                  <p:childTnLst>
                                    <p:set>
                                      <p:cBhvr>
                                        <p:cTn id="120" dur="1" fill="hold">
                                          <p:stCondLst>
                                            <p:cond delay="0"/>
                                          </p:stCondLst>
                                        </p:cTn>
                                        <p:tgtEl>
                                          <p:spTgt spid="48">
                                            <p:txEl>
                                              <p:pRg st="0" end="0"/>
                                            </p:txEl>
                                          </p:spTgt>
                                        </p:tgtEl>
                                        <p:attrNameLst>
                                          <p:attrName>style.visibility</p:attrName>
                                        </p:attrNameLst>
                                      </p:cBhvr>
                                      <p:to>
                                        <p:strVal val="visible"/>
                                      </p:to>
                                    </p:set>
                                    <p:animEffect transition="in" filter="fade">
                                      <p:cBhvr>
                                        <p:cTn id="121" dur="250"/>
                                        <p:tgtEl>
                                          <p:spTgt spid="48">
                                            <p:txEl>
                                              <p:pRg st="0" end="0"/>
                                            </p:txEl>
                                          </p:spTgt>
                                        </p:tgtEl>
                                      </p:cBhvr>
                                    </p:animEffect>
                                    <p:anim calcmode="lin" valueType="num">
                                      <p:cBhvr>
                                        <p:cTn id="122" dur="25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23" dur="250" fill="hold"/>
                                        <p:tgtEl>
                                          <p:spTgt spid="48">
                                            <p:txEl>
                                              <p:pRg st="0" end="0"/>
                                            </p:txEl>
                                          </p:spTgt>
                                        </p:tgtEl>
                                        <p:attrNameLst>
                                          <p:attrName>ppt_y</p:attrName>
                                        </p:attrNameLst>
                                      </p:cBhvr>
                                      <p:tavLst>
                                        <p:tav tm="0">
                                          <p:val>
                                            <p:strVal val="#ppt_y+.1"/>
                                          </p:val>
                                        </p:tav>
                                        <p:tav tm="100000">
                                          <p:val>
                                            <p:strVal val="#ppt_y"/>
                                          </p:val>
                                        </p:tav>
                                      </p:tavLst>
                                    </p:anim>
                                  </p:childTnLst>
                                </p:cTn>
                              </p:par>
                              <p:par>
                                <p:cTn id="124" presetID="42" presetClass="entr" presetSubtype="0" fill="hold" nodeType="withEffect">
                                  <p:stCondLst>
                                    <p:cond delay="1000"/>
                                  </p:stCondLst>
                                  <p:childTnLst>
                                    <p:set>
                                      <p:cBhvr>
                                        <p:cTn id="125" dur="1" fill="hold">
                                          <p:stCondLst>
                                            <p:cond delay="0"/>
                                          </p:stCondLst>
                                        </p:cTn>
                                        <p:tgtEl>
                                          <p:spTgt spid="49"/>
                                        </p:tgtEl>
                                        <p:attrNameLst>
                                          <p:attrName>style.visibility</p:attrName>
                                        </p:attrNameLst>
                                      </p:cBhvr>
                                      <p:to>
                                        <p:strVal val="visible"/>
                                      </p:to>
                                    </p:set>
                                    <p:animEffect transition="in" filter="fade">
                                      <p:cBhvr>
                                        <p:cTn id="126" dur="250"/>
                                        <p:tgtEl>
                                          <p:spTgt spid="49"/>
                                        </p:tgtEl>
                                      </p:cBhvr>
                                    </p:animEffect>
                                    <p:anim calcmode="lin" valueType="num">
                                      <p:cBhvr>
                                        <p:cTn id="127" dur="250" fill="hold"/>
                                        <p:tgtEl>
                                          <p:spTgt spid="49"/>
                                        </p:tgtEl>
                                        <p:attrNameLst>
                                          <p:attrName>ppt_x</p:attrName>
                                        </p:attrNameLst>
                                      </p:cBhvr>
                                      <p:tavLst>
                                        <p:tav tm="0">
                                          <p:val>
                                            <p:strVal val="#ppt_x"/>
                                          </p:val>
                                        </p:tav>
                                        <p:tav tm="100000">
                                          <p:val>
                                            <p:strVal val="#ppt_x"/>
                                          </p:val>
                                        </p:tav>
                                      </p:tavLst>
                                    </p:anim>
                                    <p:anim calcmode="lin" valueType="num">
                                      <p:cBhvr>
                                        <p:cTn id="128" dur="25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7" grpId="0" animBg="1"/>
      <p:bldP spid="20" grpId="0" animBg="1"/>
      <p:bldP spid="22" grpId="0" animBg="1"/>
      <p:bldP spid="24" grpId="0" animBg="1"/>
      <p:bldP spid="25" grpId="0" animBg="1"/>
      <p:bldP spid="26" grpId="0" animBg="1"/>
      <p:bldP spid="27" grpId="0" animBg="1"/>
      <p:bldP spid="28" grpId="0" build="p">
        <p:tmplLst>
          <p:tmpl lvl="1">
            <p:tnLst>
              <p:par>
                <p:cTn presetID="42" presetClass="entr" presetSubtype="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42" presetClass="entr" presetSubtype="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0" grpId="0" build="p">
        <p:tmplLst>
          <p:tmpl lvl="1">
            <p:tnLst>
              <p:par>
                <p:cTn presetID="42" presetClass="entr" presetSubtype="0" fill="hold" nodeType="withEffect">
                  <p:stCondLst>
                    <p:cond delay="500"/>
                  </p:stCondLst>
                  <p:childTnLst>
                    <p:set>
                      <p:cBhvr>
                        <p:cTn dur="1" fill="hold">
                          <p:stCondLst>
                            <p:cond delay="0"/>
                          </p:stCondLst>
                        </p:cTn>
                        <p:tgtEl>
                          <p:spTgt spid="30"/>
                        </p:tgtEl>
                        <p:attrNameLst>
                          <p:attrName>style.visibility</p:attrName>
                        </p:attrNameLst>
                      </p:cBhvr>
                      <p:to>
                        <p:strVal val="visible"/>
                      </p:to>
                    </p:set>
                    <p:animEffect transition="in" filter="fade">
                      <p:cBhvr>
                        <p:cTn dur="250"/>
                        <p:tgtEl>
                          <p:spTgt spid="30"/>
                        </p:tgtEl>
                      </p:cBhvr>
                    </p:animEffect>
                    <p:anim calcmode="lin" valueType="num">
                      <p:cBhvr>
                        <p:cTn dur="250" fill="hold"/>
                        <p:tgtEl>
                          <p:spTgt spid="30"/>
                        </p:tgtEl>
                        <p:attrNameLst>
                          <p:attrName>ppt_x</p:attrName>
                        </p:attrNameLst>
                      </p:cBhvr>
                      <p:tavLst>
                        <p:tav tm="0">
                          <p:val>
                            <p:strVal val="#ppt_x"/>
                          </p:val>
                        </p:tav>
                        <p:tav tm="100000">
                          <p:val>
                            <p:strVal val="#ppt_x"/>
                          </p:val>
                        </p:tav>
                      </p:tavLst>
                    </p:anim>
                    <p:anim calcmode="lin" valueType="num">
                      <p:cBhvr>
                        <p:cTn dur="250" fill="hold"/>
                        <p:tgtEl>
                          <p:spTgt spid="30"/>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32" grpId="0" build="p">
        <p:tmplLst>
          <p:tmpl lvl="1">
            <p:tnLst>
              <p:par>
                <p:cTn presetID="42" presetClass="entr" presetSubtype="0" fill="hold" nodeType="withEffect">
                  <p:stCondLst>
                    <p:cond delay="750"/>
                  </p:stCondLst>
                  <p:childTnLst>
                    <p:set>
                      <p:cBhvr>
                        <p:cTn dur="1" fill="hold">
                          <p:stCondLst>
                            <p:cond delay="0"/>
                          </p:stCondLst>
                        </p:cTn>
                        <p:tgtEl>
                          <p:spTgt spid="32"/>
                        </p:tgtEl>
                        <p:attrNameLst>
                          <p:attrName>style.visibility</p:attrName>
                        </p:attrNameLst>
                      </p:cBhvr>
                      <p:to>
                        <p:strVal val="visible"/>
                      </p:to>
                    </p:set>
                    <p:animEffect transition="in" filter="fade">
                      <p:cBhvr>
                        <p:cTn dur="250"/>
                        <p:tgtEl>
                          <p:spTgt spid="32"/>
                        </p:tgtEl>
                      </p:cBhvr>
                    </p:animEffect>
                    <p:anim calcmode="lin" valueType="num">
                      <p:cBhvr>
                        <p:cTn dur="250" fill="hold"/>
                        <p:tgtEl>
                          <p:spTgt spid="32"/>
                        </p:tgtEl>
                        <p:attrNameLst>
                          <p:attrName>ppt_x</p:attrName>
                        </p:attrNameLst>
                      </p:cBhvr>
                      <p:tavLst>
                        <p:tav tm="0">
                          <p:val>
                            <p:strVal val="#ppt_x"/>
                          </p:val>
                        </p:tav>
                        <p:tav tm="100000">
                          <p:val>
                            <p:strVal val="#ppt_x"/>
                          </p:val>
                        </p:tav>
                      </p:tavLst>
                    </p:anim>
                    <p:anim calcmode="lin" valueType="num">
                      <p:cBhvr>
                        <p:cTn dur="250" fill="hold"/>
                        <p:tgtEl>
                          <p:spTgt spid="32"/>
                        </p:tgtEl>
                        <p:attrNameLst>
                          <p:attrName>ppt_y</p:attrName>
                        </p:attrNameLst>
                      </p:cBhvr>
                      <p:tavLst>
                        <p:tav tm="0">
                          <p:val>
                            <p:strVal val="#ppt_y+.1"/>
                          </p:val>
                        </p:tav>
                        <p:tav tm="100000">
                          <p:val>
                            <p:strVal val="#ppt_y"/>
                          </p:val>
                        </p:tav>
                      </p:tavLst>
                    </p:anim>
                  </p:childTnLst>
                </p:cTn>
              </p:par>
            </p:tnLst>
          </p:tmpl>
        </p:tmplLst>
      </p:bldP>
      <p:bldP spid="33" grpId="0" build="p">
        <p:tmplLst>
          <p:tmpl lvl="1">
            <p:tnLst>
              <p:par>
                <p:cTn presetID="42" presetClass="entr" presetSubtype="0" fill="hold" nodeType="withEffect">
                  <p:stCondLst>
                    <p:cond delay="750"/>
                  </p:stCondLst>
                  <p:childTnLst>
                    <p:set>
                      <p:cBhvr>
                        <p:cTn dur="1" fill="hold">
                          <p:stCondLst>
                            <p:cond delay="0"/>
                          </p:stCondLst>
                        </p:cTn>
                        <p:tgtEl>
                          <p:spTgt spid="33"/>
                        </p:tgtEl>
                        <p:attrNameLst>
                          <p:attrName>style.visibility</p:attrName>
                        </p:attrNameLst>
                      </p:cBhvr>
                      <p:to>
                        <p:strVal val="visible"/>
                      </p:to>
                    </p:set>
                    <p:animEffect transition="in" filter="fade">
                      <p:cBhvr>
                        <p:cTn dur="250"/>
                        <p:tgtEl>
                          <p:spTgt spid="33"/>
                        </p:tgtEl>
                      </p:cBhvr>
                    </p:animEffect>
                    <p:anim calcmode="lin" valueType="num">
                      <p:cBhvr>
                        <p:cTn dur="250" fill="hold"/>
                        <p:tgtEl>
                          <p:spTgt spid="33"/>
                        </p:tgtEl>
                        <p:attrNameLst>
                          <p:attrName>ppt_x</p:attrName>
                        </p:attrNameLst>
                      </p:cBhvr>
                      <p:tavLst>
                        <p:tav tm="0">
                          <p:val>
                            <p:strVal val="#ppt_x"/>
                          </p:val>
                        </p:tav>
                        <p:tav tm="100000">
                          <p:val>
                            <p:strVal val="#ppt_x"/>
                          </p:val>
                        </p:tav>
                      </p:tavLst>
                    </p:anim>
                    <p:anim calcmode="lin" valueType="num">
                      <p:cBhvr>
                        <p:cTn dur="250" fill="hold"/>
                        <p:tgtEl>
                          <p:spTgt spid="33"/>
                        </p:tgtEl>
                        <p:attrNameLst>
                          <p:attrName>ppt_y</p:attrName>
                        </p:attrNameLst>
                      </p:cBhvr>
                      <p:tavLst>
                        <p:tav tm="0">
                          <p:val>
                            <p:strVal val="#ppt_y+.1"/>
                          </p:val>
                        </p:tav>
                        <p:tav tm="100000">
                          <p:val>
                            <p:strVal val="#ppt_y"/>
                          </p:val>
                        </p:tav>
                      </p:tavLst>
                    </p:anim>
                  </p:childTnLst>
                </p:cTn>
              </p:par>
            </p:tnLst>
          </p:tmpl>
        </p:tmplLst>
      </p:bldP>
      <p:bldP spid="34" grpId="0" build="p">
        <p:tmplLst>
          <p:tmpl lvl="1">
            <p:tnLst>
              <p:par>
                <p:cTn presetID="42" presetClass="entr" presetSubtype="0" fill="hold" nodeType="withEffect">
                  <p:stCondLst>
                    <p:cond delay="100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anim calcmode="lin" valueType="num">
                      <p:cBhvr>
                        <p:cTn dur="250" fill="hold"/>
                        <p:tgtEl>
                          <p:spTgt spid="34"/>
                        </p:tgtEl>
                        <p:attrNameLst>
                          <p:attrName>ppt_x</p:attrName>
                        </p:attrNameLst>
                      </p:cBhvr>
                      <p:tavLst>
                        <p:tav tm="0">
                          <p:val>
                            <p:strVal val="#ppt_x"/>
                          </p:val>
                        </p:tav>
                        <p:tav tm="100000">
                          <p:val>
                            <p:strVal val="#ppt_x"/>
                          </p:val>
                        </p:tav>
                      </p:tavLst>
                    </p:anim>
                    <p:anim calcmode="lin" valueType="num">
                      <p:cBhvr>
                        <p:cTn dur="250" fill="hold"/>
                        <p:tgtEl>
                          <p:spTgt spid="34"/>
                        </p:tgtEl>
                        <p:attrNameLst>
                          <p:attrName>ppt_y</p:attrName>
                        </p:attrNameLst>
                      </p:cBhvr>
                      <p:tavLst>
                        <p:tav tm="0">
                          <p:val>
                            <p:strVal val="#ppt_y+.1"/>
                          </p:val>
                        </p:tav>
                        <p:tav tm="100000">
                          <p:val>
                            <p:strVal val="#ppt_y"/>
                          </p:val>
                        </p:tav>
                      </p:tavLst>
                    </p:anim>
                  </p:childTnLst>
                </p:cTn>
              </p:par>
            </p:tnLst>
          </p:tmpl>
        </p:tmplLst>
      </p:bldP>
      <p:bldP spid="35" grpId="0" build="p">
        <p:tmplLst>
          <p:tmpl lvl="1">
            <p:tnLst>
              <p:par>
                <p:cTn presetID="42" presetClass="entr" presetSubtype="0" fill="hold" nodeType="withEffect">
                  <p:stCondLst>
                    <p:cond delay="1000"/>
                  </p:stCondLst>
                  <p:childTnLst>
                    <p:set>
                      <p:cBhvr>
                        <p:cTn dur="1" fill="hold">
                          <p:stCondLst>
                            <p:cond delay="0"/>
                          </p:stCondLst>
                        </p:cTn>
                        <p:tgtEl>
                          <p:spTgt spid="35"/>
                        </p:tgtEl>
                        <p:attrNameLst>
                          <p:attrName>style.visibility</p:attrName>
                        </p:attrNameLst>
                      </p:cBhvr>
                      <p:to>
                        <p:strVal val="visible"/>
                      </p:to>
                    </p:set>
                    <p:animEffect transition="in" filter="fade">
                      <p:cBhvr>
                        <p:cTn dur="250"/>
                        <p:tgtEl>
                          <p:spTgt spid="35"/>
                        </p:tgtEl>
                      </p:cBhvr>
                    </p:animEffect>
                    <p:anim calcmode="lin" valueType="num">
                      <p:cBhvr>
                        <p:cTn dur="250" fill="hold"/>
                        <p:tgtEl>
                          <p:spTgt spid="35"/>
                        </p:tgtEl>
                        <p:attrNameLst>
                          <p:attrName>ppt_x</p:attrName>
                        </p:attrNameLst>
                      </p:cBhvr>
                      <p:tavLst>
                        <p:tav tm="0">
                          <p:val>
                            <p:strVal val="#ppt_x"/>
                          </p:val>
                        </p:tav>
                        <p:tav tm="100000">
                          <p:val>
                            <p:strVal val="#ppt_x"/>
                          </p:val>
                        </p:tav>
                      </p:tavLst>
                    </p:anim>
                    <p:anim calcmode="lin" valueType="num">
                      <p:cBhvr>
                        <p:cTn dur="250" fill="hold"/>
                        <p:tgtEl>
                          <p:spTgt spid="35"/>
                        </p:tgtEl>
                        <p:attrNameLst>
                          <p:attrName>ppt_y</p:attrName>
                        </p:attrNameLst>
                      </p:cBhvr>
                      <p:tavLst>
                        <p:tav tm="0">
                          <p:val>
                            <p:strVal val="#ppt_y+.1"/>
                          </p:val>
                        </p:tav>
                        <p:tav tm="100000">
                          <p:val>
                            <p:strVal val="#ppt_y"/>
                          </p:val>
                        </p:tav>
                      </p:tavLst>
                    </p:anim>
                  </p:childTnLst>
                </p:cTn>
              </p:par>
            </p:tnLst>
          </p:tmpl>
        </p:tmplLst>
      </p:bldP>
      <p:bldP spid="36" grpId="0" build="p">
        <p:tmplLst>
          <p:tmpl lvl="1">
            <p:tnLst>
              <p:par>
                <p:cTn presetID="42" presetClass="entr" presetSubtype="0"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anim calcmode="lin" valueType="num">
                      <p:cBhvr>
                        <p:cTn dur="250" fill="hold"/>
                        <p:tgtEl>
                          <p:spTgt spid="36"/>
                        </p:tgtEl>
                        <p:attrNameLst>
                          <p:attrName>ppt_x</p:attrName>
                        </p:attrNameLst>
                      </p:cBhvr>
                      <p:tavLst>
                        <p:tav tm="0">
                          <p:val>
                            <p:strVal val="#ppt_x"/>
                          </p:val>
                        </p:tav>
                        <p:tav tm="100000">
                          <p:val>
                            <p:strVal val="#ppt_x"/>
                          </p:val>
                        </p:tav>
                      </p:tavLst>
                    </p:anim>
                    <p:anim calcmode="lin" valueType="num">
                      <p:cBhvr>
                        <p:cTn dur="250" fill="hold"/>
                        <p:tgtEl>
                          <p:spTgt spid="36"/>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42"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4" grpId="0" build="p">
        <p:tmplLst>
          <p:tmpl lvl="1">
            <p:tnLst>
              <p:par>
                <p:cTn presetID="42" presetClass="entr" presetSubtype="0" fill="hold" nodeType="withEffect">
                  <p:stCondLst>
                    <p:cond delay="75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anim calcmode="lin" valueType="num">
                      <p:cBhvr>
                        <p:cTn dur="250" fill="hold"/>
                        <p:tgtEl>
                          <p:spTgt spid="44"/>
                        </p:tgtEl>
                        <p:attrNameLst>
                          <p:attrName>ppt_x</p:attrName>
                        </p:attrNameLst>
                      </p:cBhvr>
                      <p:tavLst>
                        <p:tav tm="0">
                          <p:val>
                            <p:strVal val="#ppt_x"/>
                          </p:val>
                        </p:tav>
                        <p:tav tm="100000">
                          <p:val>
                            <p:strVal val="#ppt_x"/>
                          </p:val>
                        </p:tav>
                      </p:tavLst>
                    </p:anim>
                    <p:anim calcmode="lin" valueType="num">
                      <p:cBhvr>
                        <p:cTn dur="250" fill="hold"/>
                        <p:tgtEl>
                          <p:spTgt spid="44"/>
                        </p:tgtEl>
                        <p:attrNameLst>
                          <p:attrName>ppt_y</p:attrName>
                        </p:attrNameLst>
                      </p:cBhvr>
                      <p:tavLst>
                        <p:tav tm="0">
                          <p:val>
                            <p:strVal val="#ppt_y+.1"/>
                          </p:val>
                        </p:tav>
                        <p:tav tm="100000">
                          <p:val>
                            <p:strVal val="#ppt_y"/>
                          </p:val>
                        </p:tav>
                      </p:tavLst>
                    </p:anim>
                  </p:childTnLst>
                </p:cTn>
              </p:par>
            </p:tnLst>
          </p:tmpl>
        </p:tmplLst>
      </p:bldP>
      <p:bldP spid="48" grpId="0" build="p">
        <p:tmplLst>
          <p:tmpl lvl="1">
            <p:tnLst>
              <p:par>
                <p:cTn presetID="42" presetClass="entr" presetSubtype="0" fill="hold" nodeType="withEffect">
                  <p:stCondLst>
                    <p:cond delay="1000"/>
                  </p:stCondLst>
                  <p:childTnLst>
                    <p:set>
                      <p:cBhvr>
                        <p:cTn dur="1" fill="hold">
                          <p:stCondLst>
                            <p:cond delay="0"/>
                          </p:stCondLst>
                        </p:cTn>
                        <p:tgtEl>
                          <p:spTgt spid="48"/>
                        </p:tgtEl>
                        <p:attrNameLst>
                          <p:attrName>style.visibility</p:attrName>
                        </p:attrNameLst>
                      </p:cBhvr>
                      <p:to>
                        <p:strVal val="visible"/>
                      </p:to>
                    </p:set>
                    <p:animEffect transition="in" filter="fade">
                      <p:cBhvr>
                        <p:cTn dur="250"/>
                        <p:tgtEl>
                          <p:spTgt spid="48"/>
                        </p:tgtEl>
                      </p:cBhvr>
                    </p:animEffect>
                    <p:anim calcmode="lin" valueType="num">
                      <p:cBhvr>
                        <p:cTn dur="250" fill="hold"/>
                        <p:tgtEl>
                          <p:spTgt spid="48"/>
                        </p:tgtEl>
                        <p:attrNameLst>
                          <p:attrName>ppt_x</p:attrName>
                        </p:attrNameLst>
                      </p:cBhvr>
                      <p:tavLst>
                        <p:tav tm="0">
                          <p:val>
                            <p:strVal val="#ppt_x"/>
                          </p:val>
                        </p:tav>
                        <p:tav tm="100000">
                          <p:val>
                            <p:strVal val="#ppt_x"/>
                          </p:val>
                        </p:tav>
                      </p:tavLst>
                    </p:anim>
                    <p:anim calcmode="lin" valueType="num">
                      <p:cBhvr>
                        <p:cTn dur="250" fill="hold"/>
                        <p:tgtEl>
                          <p:spTgt spid="48"/>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Inner statistical slide long title (black) v2">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0" y="180000"/>
            <a:ext cx="5565775"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915988"/>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AAA64128-0578-425B-B70F-AC2EB51327AA}"/>
              </a:ext>
            </a:extLst>
          </p:cNvPr>
          <p:cNvSpPr/>
          <p:nvPr userDrawn="1"/>
        </p:nvSpPr>
        <p:spPr>
          <a:xfrm>
            <a:off x="250825" y="1178243"/>
            <a:ext cx="2939415" cy="2939415"/>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7" name="Oval 6">
            <a:extLst>
              <a:ext uri="{FF2B5EF4-FFF2-40B4-BE49-F238E27FC236}">
                <a16:creationId xmlns:a16="http://schemas.microsoft.com/office/drawing/2014/main" id="{77B435CF-D6F2-44D4-9718-7ADE91EA6780}"/>
              </a:ext>
            </a:extLst>
          </p:cNvPr>
          <p:cNvSpPr/>
          <p:nvPr userDrawn="1"/>
        </p:nvSpPr>
        <p:spPr>
          <a:xfrm>
            <a:off x="1953641" y="1762379"/>
            <a:ext cx="1771142" cy="1771142"/>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8" name="Oval 7">
            <a:extLst>
              <a:ext uri="{FF2B5EF4-FFF2-40B4-BE49-F238E27FC236}">
                <a16:creationId xmlns:a16="http://schemas.microsoft.com/office/drawing/2014/main" id="{43FF28F7-C9FB-4592-8BC9-707F347E69DB}"/>
              </a:ext>
            </a:extLst>
          </p:cNvPr>
          <p:cNvSpPr/>
          <p:nvPr userDrawn="1"/>
        </p:nvSpPr>
        <p:spPr>
          <a:xfrm>
            <a:off x="3267410" y="1846041"/>
            <a:ext cx="1603818" cy="1603818"/>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9" name="Oval 8">
            <a:extLst>
              <a:ext uri="{FF2B5EF4-FFF2-40B4-BE49-F238E27FC236}">
                <a16:creationId xmlns:a16="http://schemas.microsoft.com/office/drawing/2014/main" id="{6F3E7BB7-0645-4032-9B65-AADD7B1B750E}"/>
              </a:ext>
            </a:extLst>
          </p:cNvPr>
          <p:cNvSpPr/>
          <p:nvPr userDrawn="1"/>
        </p:nvSpPr>
        <p:spPr>
          <a:xfrm>
            <a:off x="4534902" y="2248353"/>
            <a:ext cx="799195" cy="799195"/>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0" name="Oval 9">
            <a:extLst>
              <a:ext uri="{FF2B5EF4-FFF2-40B4-BE49-F238E27FC236}">
                <a16:creationId xmlns:a16="http://schemas.microsoft.com/office/drawing/2014/main" id="{5C18AEF1-B305-441A-90AE-63CC150DB97A}"/>
              </a:ext>
            </a:extLst>
          </p:cNvPr>
          <p:cNvSpPr/>
          <p:nvPr userDrawn="1"/>
        </p:nvSpPr>
        <p:spPr>
          <a:xfrm>
            <a:off x="5333353" y="2319655"/>
            <a:ext cx="656590" cy="656590"/>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1" name="Oval 10">
            <a:extLst>
              <a:ext uri="{FF2B5EF4-FFF2-40B4-BE49-F238E27FC236}">
                <a16:creationId xmlns:a16="http://schemas.microsoft.com/office/drawing/2014/main" id="{25C9F071-1BEC-4513-A6C4-46FC0F25DFB7}"/>
              </a:ext>
            </a:extLst>
          </p:cNvPr>
          <p:cNvSpPr/>
          <p:nvPr userDrawn="1"/>
        </p:nvSpPr>
        <p:spPr>
          <a:xfrm>
            <a:off x="6180271" y="2436495"/>
            <a:ext cx="422910" cy="422910"/>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2" name="Oval 11">
            <a:extLst>
              <a:ext uri="{FF2B5EF4-FFF2-40B4-BE49-F238E27FC236}">
                <a16:creationId xmlns:a16="http://schemas.microsoft.com/office/drawing/2014/main" id="{259EBC96-D6E0-4EB9-8A5B-45610987F2BE}"/>
              </a:ext>
            </a:extLst>
          </p:cNvPr>
          <p:cNvSpPr/>
          <p:nvPr userDrawn="1"/>
        </p:nvSpPr>
        <p:spPr>
          <a:xfrm>
            <a:off x="7032658" y="2546327"/>
            <a:ext cx="203247" cy="203247"/>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3" name="Oval 12">
            <a:extLst>
              <a:ext uri="{FF2B5EF4-FFF2-40B4-BE49-F238E27FC236}">
                <a16:creationId xmlns:a16="http://schemas.microsoft.com/office/drawing/2014/main" id="{9FF9AB49-127C-43FB-AFD4-3A8BEE73423D}"/>
              </a:ext>
            </a:extLst>
          </p:cNvPr>
          <p:cNvSpPr/>
          <p:nvPr userDrawn="1"/>
        </p:nvSpPr>
        <p:spPr>
          <a:xfrm>
            <a:off x="7624018" y="2546327"/>
            <a:ext cx="203247" cy="203247"/>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4" name="Oval 13">
            <a:extLst>
              <a:ext uri="{FF2B5EF4-FFF2-40B4-BE49-F238E27FC236}">
                <a16:creationId xmlns:a16="http://schemas.microsoft.com/office/drawing/2014/main" id="{62563E20-AF4B-479F-B3F1-8EBF36123C9E}"/>
              </a:ext>
            </a:extLst>
          </p:cNvPr>
          <p:cNvSpPr/>
          <p:nvPr userDrawn="1"/>
        </p:nvSpPr>
        <p:spPr>
          <a:xfrm>
            <a:off x="8154703" y="2546327"/>
            <a:ext cx="203247" cy="203247"/>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cxnSp>
        <p:nvCxnSpPr>
          <p:cNvPr id="15" name="Straight Connector 14">
            <a:extLst>
              <a:ext uri="{FF2B5EF4-FFF2-40B4-BE49-F238E27FC236}">
                <a16:creationId xmlns:a16="http://schemas.microsoft.com/office/drawing/2014/main" id="{1BF697C1-06D1-4BFA-81D7-E56F228F68A5}"/>
              </a:ext>
            </a:extLst>
          </p:cNvPr>
          <p:cNvCxnSpPr>
            <a:cxnSpLocks/>
          </p:cNvCxnSpPr>
          <p:nvPr userDrawn="1"/>
        </p:nvCxnSpPr>
        <p:spPr>
          <a:xfrm>
            <a:off x="1720532" y="2647948"/>
            <a:ext cx="0" cy="198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16" name="Oval 15">
            <a:extLst>
              <a:ext uri="{FF2B5EF4-FFF2-40B4-BE49-F238E27FC236}">
                <a16:creationId xmlns:a16="http://schemas.microsoft.com/office/drawing/2014/main" id="{430F09CE-76FD-4373-83D1-E76CA2560222}"/>
              </a:ext>
            </a:extLst>
          </p:cNvPr>
          <p:cNvSpPr/>
          <p:nvPr userDrawn="1"/>
        </p:nvSpPr>
        <p:spPr>
          <a:xfrm>
            <a:off x="1693532"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17" name="Straight Connector 16">
            <a:extLst>
              <a:ext uri="{FF2B5EF4-FFF2-40B4-BE49-F238E27FC236}">
                <a16:creationId xmlns:a16="http://schemas.microsoft.com/office/drawing/2014/main" id="{54D51BF5-5A88-4508-B3F0-8769AB86B647}"/>
              </a:ext>
            </a:extLst>
          </p:cNvPr>
          <p:cNvCxnSpPr>
            <a:cxnSpLocks/>
          </p:cNvCxnSpPr>
          <p:nvPr userDrawn="1"/>
        </p:nvCxnSpPr>
        <p:spPr>
          <a:xfrm>
            <a:off x="2839212" y="2647948"/>
            <a:ext cx="0" cy="198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18" name="Oval 17">
            <a:extLst>
              <a:ext uri="{FF2B5EF4-FFF2-40B4-BE49-F238E27FC236}">
                <a16:creationId xmlns:a16="http://schemas.microsoft.com/office/drawing/2014/main" id="{46076060-4C74-4660-8AD1-6C680E2BB645}"/>
              </a:ext>
            </a:extLst>
          </p:cNvPr>
          <p:cNvSpPr/>
          <p:nvPr userDrawn="1"/>
        </p:nvSpPr>
        <p:spPr>
          <a:xfrm>
            <a:off x="2812212"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0" name="Straight Connector 19">
            <a:extLst>
              <a:ext uri="{FF2B5EF4-FFF2-40B4-BE49-F238E27FC236}">
                <a16:creationId xmlns:a16="http://schemas.microsoft.com/office/drawing/2014/main" id="{2060B848-A7E9-48D2-8D31-A6F53AE8AF7F}"/>
              </a:ext>
            </a:extLst>
          </p:cNvPr>
          <p:cNvCxnSpPr>
            <a:cxnSpLocks/>
          </p:cNvCxnSpPr>
          <p:nvPr userDrawn="1"/>
        </p:nvCxnSpPr>
        <p:spPr>
          <a:xfrm>
            <a:off x="4069319" y="2647948"/>
            <a:ext cx="0" cy="198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22" name="Oval 21">
            <a:extLst>
              <a:ext uri="{FF2B5EF4-FFF2-40B4-BE49-F238E27FC236}">
                <a16:creationId xmlns:a16="http://schemas.microsoft.com/office/drawing/2014/main" id="{0F1BD839-0313-4E4D-8D8A-7B1984DBC331}"/>
              </a:ext>
            </a:extLst>
          </p:cNvPr>
          <p:cNvSpPr/>
          <p:nvPr userDrawn="1"/>
        </p:nvSpPr>
        <p:spPr>
          <a:xfrm>
            <a:off x="4042319"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3" name="Straight Connector 22">
            <a:extLst>
              <a:ext uri="{FF2B5EF4-FFF2-40B4-BE49-F238E27FC236}">
                <a16:creationId xmlns:a16="http://schemas.microsoft.com/office/drawing/2014/main" id="{7866E5D7-6717-4EB0-A255-CCE74A32E60F}"/>
              </a:ext>
            </a:extLst>
          </p:cNvPr>
          <p:cNvCxnSpPr>
            <a:cxnSpLocks/>
          </p:cNvCxnSpPr>
          <p:nvPr userDrawn="1"/>
        </p:nvCxnSpPr>
        <p:spPr>
          <a:xfrm>
            <a:off x="4934499" y="2647948"/>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24" name="Oval 23">
            <a:extLst>
              <a:ext uri="{FF2B5EF4-FFF2-40B4-BE49-F238E27FC236}">
                <a16:creationId xmlns:a16="http://schemas.microsoft.com/office/drawing/2014/main" id="{1FC2A0FE-6E87-42AB-82F4-731E13E179A2}"/>
              </a:ext>
            </a:extLst>
          </p:cNvPr>
          <p:cNvSpPr/>
          <p:nvPr userDrawn="1"/>
        </p:nvSpPr>
        <p:spPr>
          <a:xfrm>
            <a:off x="4907499"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5" name="Straight Connector 24">
            <a:extLst>
              <a:ext uri="{FF2B5EF4-FFF2-40B4-BE49-F238E27FC236}">
                <a16:creationId xmlns:a16="http://schemas.microsoft.com/office/drawing/2014/main" id="{B40199A7-F516-4CC6-9964-CD13AA67EE83}"/>
              </a:ext>
            </a:extLst>
          </p:cNvPr>
          <p:cNvCxnSpPr>
            <a:cxnSpLocks/>
          </p:cNvCxnSpPr>
          <p:nvPr userDrawn="1"/>
        </p:nvCxnSpPr>
        <p:spPr>
          <a:xfrm>
            <a:off x="5661648" y="2647948"/>
            <a:ext cx="0" cy="198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26" name="Oval 25">
            <a:extLst>
              <a:ext uri="{FF2B5EF4-FFF2-40B4-BE49-F238E27FC236}">
                <a16:creationId xmlns:a16="http://schemas.microsoft.com/office/drawing/2014/main" id="{B23744E9-39B9-4F1C-A62E-37C7F2C5E698}"/>
              </a:ext>
            </a:extLst>
          </p:cNvPr>
          <p:cNvSpPr/>
          <p:nvPr userDrawn="1"/>
        </p:nvSpPr>
        <p:spPr>
          <a:xfrm>
            <a:off x="5634648"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7" name="Straight Connector 26">
            <a:extLst>
              <a:ext uri="{FF2B5EF4-FFF2-40B4-BE49-F238E27FC236}">
                <a16:creationId xmlns:a16="http://schemas.microsoft.com/office/drawing/2014/main" id="{2D90D1AB-9EB0-40DB-B169-3690F3D683E6}"/>
              </a:ext>
            </a:extLst>
          </p:cNvPr>
          <p:cNvCxnSpPr>
            <a:cxnSpLocks/>
          </p:cNvCxnSpPr>
          <p:nvPr userDrawn="1"/>
        </p:nvCxnSpPr>
        <p:spPr>
          <a:xfrm>
            <a:off x="6391726" y="2647948"/>
            <a:ext cx="0" cy="198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28" name="Oval 27">
            <a:extLst>
              <a:ext uri="{FF2B5EF4-FFF2-40B4-BE49-F238E27FC236}">
                <a16:creationId xmlns:a16="http://schemas.microsoft.com/office/drawing/2014/main" id="{CEE2C92F-D362-485B-9082-289B6CB5D3CB}"/>
              </a:ext>
            </a:extLst>
          </p:cNvPr>
          <p:cNvSpPr/>
          <p:nvPr userDrawn="1"/>
        </p:nvSpPr>
        <p:spPr>
          <a:xfrm>
            <a:off x="6364726"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9" name="Straight Connector 28">
            <a:extLst>
              <a:ext uri="{FF2B5EF4-FFF2-40B4-BE49-F238E27FC236}">
                <a16:creationId xmlns:a16="http://schemas.microsoft.com/office/drawing/2014/main" id="{D63CFCD5-550A-4841-83E3-27A8403ABD54}"/>
              </a:ext>
            </a:extLst>
          </p:cNvPr>
          <p:cNvCxnSpPr>
            <a:cxnSpLocks/>
          </p:cNvCxnSpPr>
          <p:nvPr userDrawn="1"/>
        </p:nvCxnSpPr>
        <p:spPr>
          <a:xfrm>
            <a:off x="7134281" y="2647948"/>
            <a:ext cx="0" cy="198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30" name="Oval 29">
            <a:extLst>
              <a:ext uri="{FF2B5EF4-FFF2-40B4-BE49-F238E27FC236}">
                <a16:creationId xmlns:a16="http://schemas.microsoft.com/office/drawing/2014/main" id="{FAB05062-2F3B-45DB-9225-02F22020502B}"/>
              </a:ext>
            </a:extLst>
          </p:cNvPr>
          <p:cNvSpPr/>
          <p:nvPr userDrawn="1"/>
        </p:nvSpPr>
        <p:spPr>
          <a:xfrm>
            <a:off x="7107281"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31" name="Straight Connector 30">
            <a:extLst>
              <a:ext uri="{FF2B5EF4-FFF2-40B4-BE49-F238E27FC236}">
                <a16:creationId xmlns:a16="http://schemas.microsoft.com/office/drawing/2014/main" id="{707E67A0-629E-4118-9F57-9EA15C096ADC}"/>
              </a:ext>
            </a:extLst>
          </p:cNvPr>
          <p:cNvCxnSpPr>
            <a:cxnSpLocks/>
          </p:cNvCxnSpPr>
          <p:nvPr userDrawn="1"/>
        </p:nvCxnSpPr>
        <p:spPr>
          <a:xfrm>
            <a:off x="7725641" y="2647948"/>
            <a:ext cx="0" cy="198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32" name="Oval 31">
            <a:extLst>
              <a:ext uri="{FF2B5EF4-FFF2-40B4-BE49-F238E27FC236}">
                <a16:creationId xmlns:a16="http://schemas.microsoft.com/office/drawing/2014/main" id="{E602B90D-9CF0-47B6-9F7E-73F1F308077E}"/>
              </a:ext>
            </a:extLst>
          </p:cNvPr>
          <p:cNvSpPr/>
          <p:nvPr userDrawn="1"/>
        </p:nvSpPr>
        <p:spPr>
          <a:xfrm>
            <a:off x="7698641"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33" name="Straight Connector 32">
            <a:extLst>
              <a:ext uri="{FF2B5EF4-FFF2-40B4-BE49-F238E27FC236}">
                <a16:creationId xmlns:a16="http://schemas.microsoft.com/office/drawing/2014/main" id="{49C30C59-6070-4A27-82CB-FF2E7D724DA9}"/>
              </a:ext>
            </a:extLst>
          </p:cNvPr>
          <p:cNvCxnSpPr>
            <a:cxnSpLocks/>
          </p:cNvCxnSpPr>
          <p:nvPr userDrawn="1"/>
        </p:nvCxnSpPr>
        <p:spPr>
          <a:xfrm>
            <a:off x="8256326" y="2647948"/>
            <a:ext cx="0" cy="198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35" name="Oval 34">
            <a:extLst>
              <a:ext uri="{FF2B5EF4-FFF2-40B4-BE49-F238E27FC236}">
                <a16:creationId xmlns:a16="http://schemas.microsoft.com/office/drawing/2014/main" id="{1C9C97BF-203B-4CB6-8E7E-008678150F11}"/>
              </a:ext>
            </a:extLst>
          </p:cNvPr>
          <p:cNvSpPr/>
          <p:nvPr userDrawn="1"/>
        </p:nvSpPr>
        <p:spPr>
          <a:xfrm>
            <a:off x="8229326"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Text Placeholder 57">
            <a:extLst>
              <a:ext uri="{FF2B5EF4-FFF2-40B4-BE49-F238E27FC236}">
                <a16:creationId xmlns:a16="http://schemas.microsoft.com/office/drawing/2014/main" id="{4C7BF7BF-DF10-419B-B013-731A067C3F18}"/>
              </a:ext>
            </a:extLst>
          </p:cNvPr>
          <p:cNvSpPr>
            <a:spLocks noGrp="1"/>
          </p:cNvSpPr>
          <p:nvPr>
            <p:ph type="body" sz="quarter" idx="12" hasCustomPrompt="1"/>
          </p:nvPr>
        </p:nvSpPr>
        <p:spPr>
          <a:xfrm>
            <a:off x="1822157" y="4167834"/>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37" name="Text Placeholder 57">
            <a:extLst>
              <a:ext uri="{FF2B5EF4-FFF2-40B4-BE49-F238E27FC236}">
                <a16:creationId xmlns:a16="http://schemas.microsoft.com/office/drawing/2014/main" id="{5B34509E-5312-4AAE-B597-85A678E9529E}"/>
              </a:ext>
            </a:extLst>
          </p:cNvPr>
          <p:cNvSpPr>
            <a:spLocks noGrp="1"/>
          </p:cNvSpPr>
          <p:nvPr>
            <p:ph type="body" sz="quarter" idx="13" hasCustomPrompt="1"/>
          </p:nvPr>
        </p:nvSpPr>
        <p:spPr>
          <a:xfrm>
            <a:off x="1822157" y="4473731"/>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38" name="Text Placeholder 57">
            <a:extLst>
              <a:ext uri="{FF2B5EF4-FFF2-40B4-BE49-F238E27FC236}">
                <a16:creationId xmlns:a16="http://schemas.microsoft.com/office/drawing/2014/main" id="{89B8E217-266B-4963-A467-96312D4949DE}"/>
              </a:ext>
            </a:extLst>
          </p:cNvPr>
          <p:cNvSpPr>
            <a:spLocks noGrp="1"/>
          </p:cNvSpPr>
          <p:nvPr>
            <p:ph type="body" sz="quarter" idx="14" hasCustomPrompt="1"/>
          </p:nvPr>
        </p:nvSpPr>
        <p:spPr>
          <a:xfrm>
            <a:off x="2930716" y="4167834"/>
            <a:ext cx="105076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39" name="Text Placeholder 57">
            <a:extLst>
              <a:ext uri="{FF2B5EF4-FFF2-40B4-BE49-F238E27FC236}">
                <a16:creationId xmlns:a16="http://schemas.microsoft.com/office/drawing/2014/main" id="{58592ED2-3291-4397-84B6-7CA8E7FB5F86}"/>
              </a:ext>
            </a:extLst>
          </p:cNvPr>
          <p:cNvSpPr>
            <a:spLocks noGrp="1"/>
          </p:cNvSpPr>
          <p:nvPr>
            <p:ph type="body" sz="quarter" idx="15" hasCustomPrompt="1"/>
          </p:nvPr>
        </p:nvSpPr>
        <p:spPr>
          <a:xfrm>
            <a:off x="2930716" y="4473731"/>
            <a:ext cx="105076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40" name="Text Placeholder 57">
            <a:extLst>
              <a:ext uri="{FF2B5EF4-FFF2-40B4-BE49-F238E27FC236}">
                <a16:creationId xmlns:a16="http://schemas.microsoft.com/office/drawing/2014/main" id="{554B32EC-0E7D-4DB2-99A7-2D8FA3B302A8}"/>
              </a:ext>
            </a:extLst>
          </p:cNvPr>
          <p:cNvSpPr>
            <a:spLocks noGrp="1"/>
          </p:cNvSpPr>
          <p:nvPr>
            <p:ph type="body" sz="quarter" idx="16" hasCustomPrompt="1"/>
          </p:nvPr>
        </p:nvSpPr>
        <p:spPr>
          <a:xfrm>
            <a:off x="4169651" y="4167834"/>
            <a:ext cx="701577"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1" name="Text Placeholder 57">
            <a:extLst>
              <a:ext uri="{FF2B5EF4-FFF2-40B4-BE49-F238E27FC236}">
                <a16:creationId xmlns:a16="http://schemas.microsoft.com/office/drawing/2014/main" id="{12F0500D-35E0-4724-9983-0D4B6FDDC135}"/>
              </a:ext>
            </a:extLst>
          </p:cNvPr>
          <p:cNvSpPr>
            <a:spLocks noGrp="1"/>
          </p:cNvSpPr>
          <p:nvPr>
            <p:ph type="body" sz="quarter" idx="17" hasCustomPrompt="1"/>
          </p:nvPr>
        </p:nvSpPr>
        <p:spPr>
          <a:xfrm>
            <a:off x="4169651" y="4473731"/>
            <a:ext cx="701577"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42" name="Text Placeholder 57">
            <a:extLst>
              <a:ext uri="{FF2B5EF4-FFF2-40B4-BE49-F238E27FC236}">
                <a16:creationId xmlns:a16="http://schemas.microsoft.com/office/drawing/2014/main" id="{C666C175-582F-4202-BB32-11C5FD1DD550}"/>
              </a:ext>
            </a:extLst>
          </p:cNvPr>
          <p:cNvSpPr>
            <a:spLocks noGrp="1"/>
          </p:cNvSpPr>
          <p:nvPr>
            <p:ph type="body" sz="quarter" idx="18" hasCustomPrompt="1"/>
          </p:nvPr>
        </p:nvSpPr>
        <p:spPr>
          <a:xfrm>
            <a:off x="5026837" y="4167834"/>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3" name="Text Placeholder 57">
            <a:extLst>
              <a:ext uri="{FF2B5EF4-FFF2-40B4-BE49-F238E27FC236}">
                <a16:creationId xmlns:a16="http://schemas.microsoft.com/office/drawing/2014/main" id="{06C40675-203F-4C1D-8F09-4A2B1A95254E}"/>
              </a:ext>
            </a:extLst>
          </p:cNvPr>
          <p:cNvSpPr>
            <a:spLocks noGrp="1"/>
          </p:cNvSpPr>
          <p:nvPr>
            <p:ph type="body" sz="quarter" idx="19" hasCustomPrompt="1"/>
          </p:nvPr>
        </p:nvSpPr>
        <p:spPr>
          <a:xfrm>
            <a:off x="5026837" y="4473731"/>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44" name="Text Placeholder 57">
            <a:extLst>
              <a:ext uri="{FF2B5EF4-FFF2-40B4-BE49-F238E27FC236}">
                <a16:creationId xmlns:a16="http://schemas.microsoft.com/office/drawing/2014/main" id="{F0BCAC86-4041-4C6C-973F-FA9ECCE085D3}"/>
              </a:ext>
            </a:extLst>
          </p:cNvPr>
          <p:cNvSpPr>
            <a:spLocks noGrp="1"/>
          </p:cNvSpPr>
          <p:nvPr>
            <p:ph type="body" sz="quarter" idx="20" hasCustomPrompt="1"/>
          </p:nvPr>
        </p:nvSpPr>
        <p:spPr>
          <a:xfrm>
            <a:off x="5763273" y="4167834"/>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5" name="Text Placeholder 57">
            <a:extLst>
              <a:ext uri="{FF2B5EF4-FFF2-40B4-BE49-F238E27FC236}">
                <a16:creationId xmlns:a16="http://schemas.microsoft.com/office/drawing/2014/main" id="{A5D6FAE3-0EFA-44DA-854C-E828F2D10879}"/>
              </a:ext>
            </a:extLst>
          </p:cNvPr>
          <p:cNvSpPr>
            <a:spLocks noGrp="1"/>
          </p:cNvSpPr>
          <p:nvPr>
            <p:ph type="body" sz="quarter" idx="21" hasCustomPrompt="1"/>
          </p:nvPr>
        </p:nvSpPr>
        <p:spPr>
          <a:xfrm>
            <a:off x="5763273" y="4473731"/>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46" name="Text Placeholder 57">
            <a:extLst>
              <a:ext uri="{FF2B5EF4-FFF2-40B4-BE49-F238E27FC236}">
                <a16:creationId xmlns:a16="http://schemas.microsoft.com/office/drawing/2014/main" id="{39B9FBC4-DC5E-4D8C-B85B-28E3A0FDBAAF}"/>
              </a:ext>
            </a:extLst>
          </p:cNvPr>
          <p:cNvSpPr>
            <a:spLocks noGrp="1"/>
          </p:cNvSpPr>
          <p:nvPr>
            <p:ph type="body" sz="quarter" idx="22" hasCustomPrompt="1"/>
          </p:nvPr>
        </p:nvSpPr>
        <p:spPr>
          <a:xfrm>
            <a:off x="6496075" y="4167834"/>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7" name="Text Placeholder 57">
            <a:extLst>
              <a:ext uri="{FF2B5EF4-FFF2-40B4-BE49-F238E27FC236}">
                <a16:creationId xmlns:a16="http://schemas.microsoft.com/office/drawing/2014/main" id="{00C787CC-73F0-403D-9138-1702B0BD4671}"/>
              </a:ext>
            </a:extLst>
          </p:cNvPr>
          <p:cNvSpPr>
            <a:spLocks noGrp="1"/>
          </p:cNvSpPr>
          <p:nvPr>
            <p:ph type="body" sz="quarter" idx="23" hasCustomPrompt="1"/>
          </p:nvPr>
        </p:nvSpPr>
        <p:spPr>
          <a:xfrm>
            <a:off x="6496075" y="4473731"/>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48" name="Text Placeholder 57">
            <a:extLst>
              <a:ext uri="{FF2B5EF4-FFF2-40B4-BE49-F238E27FC236}">
                <a16:creationId xmlns:a16="http://schemas.microsoft.com/office/drawing/2014/main" id="{74903A40-A48D-477B-9787-CAE5A04CA62C}"/>
              </a:ext>
            </a:extLst>
          </p:cNvPr>
          <p:cNvSpPr>
            <a:spLocks noGrp="1"/>
          </p:cNvSpPr>
          <p:nvPr>
            <p:ph type="body" sz="quarter" idx="24" hasCustomPrompt="1"/>
          </p:nvPr>
        </p:nvSpPr>
        <p:spPr>
          <a:xfrm>
            <a:off x="7225049" y="4167834"/>
            <a:ext cx="428161"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9" name="Text Placeholder 57">
            <a:extLst>
              <a:ext uri="{FF2B5EF4-FFF2-40B4-BE49-F238E27FC236}">
                <a16:creationId xmlns:a16="http://schemas.microsoft.com/office/drawing/2014/main" id="{680E0CC4-C8DE-48D0-A969-51A6F17F5A2B}"/>
              </a:ext>
            </a:extLst>
          </p:cNvPr>
          <p:cNvSpPr>
            <a:spLocks noGrp="1"/>
          </p:cNvSpPr>
          <p:nvPr>
            <p:ph type="body" sz="quarter" idx="25" hasCustomPrompt="1"/>
          </p:nvPr>
        </p:nvSpPr>
        <p:spPr>
          <a:xfrm>
            <a:off x="7225049" y="4473731"/>
            <a:ext cx="428161"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50" name="Text Placeholder 57">
            <a:extLst>
              <a:ext uri="{FF2B5EF4-FFF2-40B4-BE49-F238E27FC236}">
                <a16:creationId xmlns:a16="http://schemas.microsoft.com/office/drawing/2014/main" id="{76B7F316-8AEB-4D89-A2CC-0E2771518803}"/>
              </a:ext>
            </a:extLst>
          </p:cNvPr>
          <p:cNvSpPr>
            <a:spLocks noGrp="1"/>
          </p:cNvSpPr>
          <p:nvPr>
            <p:ph type="body" sz="quarter" idx="26" hasCustomPrompt="1"/>
          </p:nvPr>
        </p:nvSpPr>
        <p:spPr>
          <a:xfrm>
            <a:off x="7827267" y="4167834"/>
            <a:ext cx="38811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51" name="Text Placeholder 57">
            <a:extLst>
              <a:ext uri="{FF2B5EF4-FFF2-40B4-BE49-F238E27FC236}">
                <a16:creationId xmlns:a16="http://schemas.microsoft.com/office/drawing/2014/main" id="{CA52E0CD-815F-4ED7-A818-BBC563DD3BE4}"/>
              </a:ext>
            </a:extLst>
          </p:cNvPr>
          <p:cNvSpPr>
            <a:spLocks noGrp="1"/>
          </p:cNvSpPr>
          <p:nvPr>
            <p:ph type="body" sz="quarter" idx="27" hasCustomPrompt="1"/>
          </p:nvPr>
        </p:nvSpPr>
        <p:spPr>
          <a:xfrm>
            <a:off x="7827267" y="4473731"/>
            <a:ext cx="388112"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52" name="Text Placeholder 57">
            <a:extLst>
              <a:ext uri="{FF2B5EF4-FFF2-40B4-BE49-F238E27FC236}">
                <a16:creationId xmlns:a16="http://schemas.microsoft.com/office/drawing/2014/main" id="{AC4E0B8F-E42F-4DAF-9784-6A79B87CD4F6}"/>
              </a:ext>
            </a:extLst>
          </p:cNvPr>
          <p:cNvSpPr>
            <a:spLocks noGrp="1"/>
          </p:cNvSpPr>
          <p:nvPr>
            <p:ph type="body" sz="quarter" idx="28" hasCustomPrompt="1"/>
          </p:nvPr>
        </p:nvSpPr>
        <p:spPr>
          <a:xfrm>
            <a:off x="8326650" y="4167834"/>
            <a:ext cx="38811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53" name="Text Placeholder 57">
            <a:extLst>
              <a:ext uri="{FF2B5EF4-FFF2-40B4-BE49-F238E27FC236}">
                <a16:creationId xmlns:a16="http://schemas.microsoft.com/office/drawing/2014/main" id="{07093E78-49CD-4C50-BD3F-D25B647A3293}"/>
              </a:ext>
            </a:extLst>
          </p:cNvPr>
          <p:cNvSpPr>
            <a:spLocks noGrp="1"/>
          </p:cNvSpPr>
          <p:nvPr>
            <p:ph type="body" sz="quarter" idx="29" hasCustomPrompt="1"/>
          </p:nvPr>
        </p:nvSpPr>
        <p:spPr>
          <a:xfrm>
            <a:off x="8326650" y="4473731"/>
            <a:ext cx="388112"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Tree>
    <p:extLst>
      <p:ext uri="{BB962C8B-B14F-4D97-AF65-F5344CB8AC3E}">
        <p14:creationId xmlns:p14="http://schemas.microsoft.com/office/powerpoint/2010/main" val="1684676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500"/>
                                        <p:tgtEl>
                                          <p:spTgt spid="6"/>
                                        </p:tgtEl>
                                      </p:cBhvr>
                                    </p:animEffect>
                                  </p:childTnLst>
                                </p:cTn>
                              </p:par>
                              <p:par>
                                <p:cTn id="8" presetID="1" presetClass="entr" presetSubtype="0"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childTnLst>
                                </p:cTn>
                              </p:par>
                              <p:par>
                                <p:cTn id="10" presetID="22" presetClass="entr" presetSubtype="1" fill="hold" nodeType="withEffect">
                                  <p:stCondLst>
                                    <p:cond delay="250"/>
                                  </p:stCondLst>
                                  <p:childTnLst>
                                    <p:set>
                                      <p:cBhvr>
                                        <p:cTn id="11" dur="1" fill="hold">
                                          <p:stCondLst>
                                            <p:cond delay="0"/>
                                          </p:stCondLst>
                                        </p:cTn>
                                        <p:tgtEl>
                                          <p:spTgt spid="15"/>
                                        </p:tgtEl>
                                        <p:attrNameLst>
                                          <p:attrName>style.visibility</p:attrName>
                                        </p:attrNameLst>
                                      </p:cBhvr>
                                      <p:to>
                                        <p:strVal val="visible"/>
                                      </p:to>
                                    </p:set>
                                    <p:animEffect transition="in" filter="wipe(up)">
                                      <p:cBhvr>
                                        <p:cTn id="12" dur="250"/>
                                        <p:tgtEl>
                                          <p:spTgt spid="15"/>
                                        </p:tgtEl>
                                      </p:cBhvr>
                                    </p:animEffect>
                                  </p:childTnLst>
                                </p:cTn>
                              </p:par>
                              <p:par>
                                <p:cTn id="13" presetID="47" presetClass="entr" presetSubtype="0" fill="hold" grpId="0" nodeType="withEffect">
                                  <p:stCondLst>
                                    <p:cond delay="250"/>
                                  </p:stCondLst>
                                  <p:childTnLst>
                                    <p:set>
                                      <p:cBhvr>
                                        <p:cTn id="14" dur="1" fill="hold">
                                          <p:stCondLst>
                                            <p:cond delay="0"/>
                                          </p:stCondLst>
                                        </p:cTn>
                                        <p:tgtEl>
                                          <p:spTgt spid="37">
                                            <p:txEl>
                                              <p:pRg st="0" end="0"/>
                                            </p:txEl>
                                          </p:spTgt>
                                        </p:tgtEl>
                                        <p:attrNameLst>
                                          <p:attrName>style.visibility</p:attrName>
                                        </p:attrNameLst>
                                      </p:cBhvr>
                                      <p:to>
                                        <p:strVal val="visible"/>
                                      </p:to>
                                    </p:set>
                                    <p:animEffect transition="in" filter="fade">
                                      <p:cBhvr>
                                        <p:cTn id="15" dur="250"/>
                                        <p:tgtEl>
                                          <p:spTgt spid="37">
                                            <p:txEl>
                                              <p:pRg st="0" end="0"/>
                                            </p:txEl>
                                          </p:spTgt>
                                        </p:tgtEl>
                                      </p:cBhvr>
                                    </p:animEffect>
                                    <p:anim calcmode="lin" valueType="num">
                                      <p:cBhvr>
                                        <p:cTn id="16" dur="25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7" dur="250" fill="hold"/>
                                        <p:tgtEl>
                                          <p:spTgt spid="37">
                                            <p:txEl>
                                              <p:pRg st="0" end="0"/>
                                            </p:txEl>
                                          </p:spTgt>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250"/>
                                  </p:stCondLst>
                                  <p:childTnLst>
                                    <p:set>
                                      <p:cBhvr>
                                        <p:cTn id="19" dur="1" fill="hold">
                                          <p:stCondLst>
                                            <p:cond delay="0"/>
                                          </p:stCondLst>
                                        </p:cTn>
                                        <p:tgtEl>
                                          <p:spTgt spid="36">
                                            <p:txEl>
                                              <p:pRg st="0" end="0"/>
                                            </p:txEl>
                                          </p:spTgt>
                                        </p:tgtEl>
                                        <p:attrNameLst>
                                          <p:attrName>style.visibility</p:attrName>
                                        </p:attrNameLst>
                                      </p:cBhvr>
                                      <p:to>
                                        <p:strVal val="visible"/>
                                      </p:to>
                                    </p:set>
                                    <p:animEffect transition="in" filter="fade">
                                      <p:cBhvr>
                                        <p:cTn id="20" dur="250"/>
                                        <p:tgtEl>
                                          <p:spTgt spid="36">
                                            <p:txEl>
                                              <p:pRg st="0" end="0"/>
                                            </p:txEl>
                                          </p:spTgt>
                                        </p:tgtEl>
                                      </p:cBhvr>
                                    </p:animEffect>
                                    <p:anim calcmode="lin" valueType="num">
                                      <p:cBhvr>
                                        <p:cTn id="21" dur="250" fill="hold"/>
                                        <p:tgtEl>
                                          <p:spTgt spid="36">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36">
                                            <p:txEl>
                                              <p:pRg st="0" end="0"/>
                                            </p:txEl>
                                          </p:spTgt>
                                        </p:tgtEl>
                                        <p:attrNameLst>
                                          <p:attrName>ppt_y</p:attrName>
                                        </p:attrNameLst>
                                      </p:cBhvr>
                                      <p:tavLst>
                                        <p:tav tm="0">
                                          <p:val>
                                            <p:strVal val="#ppt_y-.1"/>
                                          </p:val>
                                        </p:tav>
                                        <p:tav tm="100000">
                                          <p:val>
                                            <p:strVal val="#ppt_y"/>
                                          </p:val>
                                        </p:tav>
                                      </p:tavLst>
                                    </p:anim>
                                  </p:childTnLst>
                                </p:cTn>
                              </p:par>
                              <p:par>
                                <p:cTn id="23" presetID="21" presetClass="entr" presetSubtype="1" fill="hold" grpId="0" nodeType="withEffect">
                                  <p:stCondLst>
                                    <p:cond delay="250"/>
                                  </p:stCondLst>
                                  <p:childTnLst>
                                    <p:set>
                                      <p:cBhvr>
                                        <p:cTn id="24" dur="1" fill="hold">
                                          <p:stCondLst>
                                            <p:cond delay="0"/>
                                          </p:stCondLst>
                                        </p:cTn>
                                        <p:tgtEl>
                                          <p:spTgt spid="7"/>
                                        </p:tgtEl>
                                        <p:attrNameLst>
                                          <p:attrName>style.visibility</p:attrName>
                                        </p:attrNameLst>
                                      </p:cBhvr>
                                      <p:to>
                                        <p:strVal val="visible"/>
                                      </p:to>
                                    </p:set>
                                    <p:animEffect transition="in" filter="wheel(1)">
                                      <p:cBhvr>
                                        <p:cTn id="25" dur="500"/>
                                        <p:tgtEl>
                                          <p:spTgt spid="7"/>
                                        </p:tgtEl>
                                      </p:cBhvr>
                                    </p:animEffect>
                                  </p:childTnLst>
                                </p:cTn>
                              </p:par>
                              <p:par>
                                <p:cTn id="26" presetID="1" presetClass="entr" presetSubtype="0" fill="hold" grpId="0" nodeType="withEffect">
                                  <p:stCondLst>
                                    <p:cond delay="500"/>
                                  </p:stCondLst>
                                  <p:childTnLst>
                                    <p:set>
                                      <p:cBhvr>
                                        <p:cTn id="27" dur="1" fill="hold">
                                          <p:stCondLst>
                                            <p:cond delay="9"/>
                                          </p:stCondLst>
                                        </p:cTn>
                                        <p:tgtEl>
                                          <p:spTgt spid="18"/>
                                        </p:tgtEl>
                                        <p:attrNameLst>
                                          <p:attrName>style.visibility</p:attrName>
                                        </p:attrNameLst>
                                      </p:cBhvr>
                                      <p:to>
                                        <p:strVal val="visible"/>
                                      </p:to>
                                    </p:set>
                                  </p:childTnLst>
                                </p:cTn>
                              </p:par>
                              <p:par>
                                <p:cTn id="28" presetID="22" presetClass="entr" presetSubtype="1" fill="hold" nodeType="withEffect">
                                  <p:stCondLst>
                                    <p:cond delay="500"/>
                                  </p:stCondLst>
                                  <p:childTnLst>
                                    <p:set>
                                      <p:cBhvr>
                                        <p:cTn id="29" dur="1" fill="hold">
                                          <p:stCondLst>
                                            <p:cond delay="0"/>
                                          </p:stCondLst>
                                        </p:cTn>
                                        <p:tgtEl>
                                          <p:spTgt spid="17"/>
                                        </p:tgtEl>
                                        <p:attrNameLst>
                                          <p:attrName>style.visibility</p:attrName>
                                        </p:attrNameLst>
                                      </p:cBhvr>
                                      <p:to>
                                        <p:strVal val="visible"/>
                                      </p:to>
                                    </p:set>
                                    <p:animEffect transition="in" filter="wipe(up)">
                                      <p:cBhvr>
                                        <p:cTn id="30" dur="250"/>
                                        <p:tgtEl>
                                          <p:spTgt spid="17"/>
                                        </p:tgtEl>
                                      </p:cBhvr>
                                    </p:animEffect>
                                  </p:childTnLst>
                                </p:cTn>
                              </p:par>
                              <p:par>
                                <p:cTn id="31" presetID="47" presetClass="entr" presetSubtype="0" fill="hold" grpId="0" nodeType="withEffect">
                                  <p:stCondLst>
                                    <p:cond delay="500"/>
                                  </p:stCondLst>
                                  <p:childTnLst>
                                    <p:set>
                                      <p:cBhvr>
                                        <p:cTn id="32" dur="1" fill="hold">
                                          <p:stCondLst>
                                            <p:cond delay="0"/>
                                          </p:stCondLst>
                                        </p:cTn>
                                        <p:tgtEl>
                                          <p:spTgt spid="39">
                                            <p:txEl>
                                              <p:pRg st="0" end="0"/>
                                            </p:txEl>
                                          </p:spTgt>
                                        </p:tgtEl>
                                        <p:attrNameLst>
                                          <p:attrName>style.visibility</p:attrName>
                                        </p:attrNameLst>
                                      </p:cBhvr>
                                      <p:to>
                                        <p:strVal val="visible"/>
                                      </p:to>
                                    </p:set>
                                    <p:animEffect transition="in" filter="fade">
                                      <p:cBhvr>
                                        <p:cTn id="33" dur="250"/>
                                        <p:tgtEl>
                                          <p:spTgt spid="39">
                                            <p:txEl>
                                              <p:pRg st="0" end="0"/>
                                            </p:txEl>
                                          </p:spTgt>
                                        </p:tgtEl>
                                      </p:cBhvr>
                                    </p:animEffect>
                                    <p:anim calcmode="lin" valueType="num">
                                      <p:cBhvr>
                                        <p:cTn id="34"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39">
                                            <p:txEl>
                                              <p:pRg st="0" end="0"/>
                                            </p:txEl>
                                          </p:spTgt>
                                        </p:tgtEl>
                                        <p:attrNameLst>
                                          <p:attrName>ppt_y</p:attrName>
                                        </p:attrNameLst>
                                      </p:cBhvr>
                                      <p:tavLst>
                                        <p:tav tm="0">
                                          <p:val>
                                            <p:strVal val="#ppt_y-.1"/>
                                          </p:val>
                                        </p:tav>
                                        <p:tav tm="100000">
                                          <p:val>
                                            <p:strVal val="#ppt_y"/>
                                          </p:val>
                                        </p:tav>
                                      </p:tavLst>
                                    </p:anim>
                                  </p:childTnLst>
                                </p:cTn>
                              </p:par>
                              <p:par>
                                <p:cTn id="36" presetID="47" presetClass="entr" presetSubtype="0" fill="hold" grpId="0" nodeType="withEffect">
                                  <p:stCondLst>
                                    <p:cond delay="500"/>
                                  </p:stCondLst>
                                  <p:childTnLst>
                                    <p:set>
                                      <p:cBhvr>
                                        <p:cTn id="37" dur="1" fill="hold">
                                          <p:stCondLst>
                                            <p:cond delay="0"/>
                                          </p:stCondLst>
                                        </p:cTn>
                                        <p:tgtEl>
                                          <p:spTgt spid="38">
                                            <p:txEl>
                                              <p:pRg st="0" end="0"/>
                                            </p:txEl>
                                          </p:spTgt>
                                        </p:tgtEl>
                                        <p:attrNameLst>
                                          <p:attrName>style.visibility</p:attrName>
                                        </p:attrNameLst>
                                      </p:cBhvr>
                                      <p:to>
                                        <p:strVal val="visible"/>
                                      </p:to>
                                    </p:set>
                                    <p:animEffect transition="in" filter="fade">
                                      <p:cBhvr>
                                        <p:cTn id="38" dur="250"/>
                                        <p:tgtEl>
                                          <p:spTgt spid="38">
                                            <p:txEl>
                                              <p:pRg st="0" end="0"/>
                                            </p:txEl>
                                          </p:spTgt>
                                        </p:tgtEl>
                                      </p:cBhvr>
                                    </p:animEffect>
                                    <p:anim calcmode="lin" valueType="num">
                                      <p:cBhvr>
                                        <p:cTn id="39" dur="25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40" dur="250" fill="hold"/>
                                        <p:tgtEl>
                                          <p:spTgt spid="38">
                                            <p:txEl>
                                              <p:pRg st="0" end="0"/>
                                            </p:txEl>
                                          </p:spTgt>
                                        </p:tgtEl>
                                        <p:attrNameLst>
                                          <p:attrName>ppt_y</p:attrName>
                                        </p:attrNameLst>
                                      </p:cBhvr>
                                      <p:tavLst>
                                        <p:tav tm="0">
                                          <p:val>
                                            <p:strVal val="#ppt_y-.1"/>
                                          </p:val>
                                        </p:tav>
                                        <p:tav tm="100000">
                                          <p:val>
                                            <p:strVal val="#ppt_y"/>
                                          </p:val>
                                        </p:tav>
                                      </p:tavLst>
                                    </p:anim>
                                  </p:childTnLst>
                                </p:cTn>
                              </p:par>
                              <p:par>
                                <p:cTn id="41" presetID="21" presetClass="entr" presetSubtype="1" fill="hold" grpId="0" nodeType="withEffect">
                                  <p:stCondLst>
                                    <p:cond delay="50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500"/>
                                        <p:tgtEl>
                                          <p:spTgt spid="8"/>
                                        </p:tgtEl>
                                      </p:cBhvr>
                                    </p:animEffect>
                                  </p:childTnLst>
                                </p:cTn>
                              </p:par>
                              <p:par>
                                <p:cTn id="44" presetID="1" presetClass="entr" presetSubtype="0" fill="hold" grpId="0" nodeType="withEffect">
                                  <p:stCondLst>
                                    <p:cond delay="750"/>
                                  </p:stCondLst>
                                  <p:childTnLst>
                                    <p:set>
                                      <p:cBhvr>
                                        <p:cTn id="45" dur="1" fill="hold">
                                          <p:stCondLst>
                                            <p:cond delay="0"/>
                                          </p:stCondLst>
                                        </p:cTn>
                                        <p:tgtEl>
                                          <p:spTgt spid="22"/>
                                        </p:tgtEl>
                                        <p:attrNameLst>
                                          <p:attrName>style.visibility</p:attrName>
                                        </p:attrNameLst>
                                      </p:cBhvr>
                                      <p:to>
                                        <p:strVal val="visible"/>
                                      </p:to>
                                    </p:set>
                                  </p:childTnLst>
                                </p:cTn>
                              </p:par>
                              <p:par>
                                <p:cTn id="46" presetID="22" presetClass="entr" presetSubtype="1" fill="hold" nodeType="withEffect">
                                  <p:stCondLst>
                                    <p:cond delay="750"/>
                                  </p:stCondLst>
                                  <p:childTnLst>
                                    <p:set>
                                      <p:cBhvr>
                                        <p:cTn id="47" dur="1" fill="hold">
                                          <p:stCondLst>
                                            <p:cond delay="0"/>
                                          </p:stCondLst>
                                        </p:cTn>
                                        <p:tgtEl>
                                          <p:spTgt spid="20"/>
                                        </p:tgtEl>
                                        <p:attrNameLst>
                                          <p:attrName>style.visibility</p:attrName>
                                        </p:attrNameLst>
                                      </p:cBhvr>
                                      <p:to>
                                        <p:strVal val="visible"/>
                                      </p:to>
                                    </p:set>
                                    <p:animEffect transition="in" filter="wipe(up)">
                                      <p:cBhvr>
                                        <p:cTn id="48" dur="250"/>
                                        <p:tgtEl>
                                          <p:spTgt spid="20"/>
                                        </p:tgtEl>
                                      </p:cBhvr>
                                    </p:animEffect>
                                  </p:childTnLst>
                                </p:cTn>
                              </p:par>
                              <p:par>
                                <p:cTn id="49" presetID="47" presetClass="entr" presetSubtype="0" fill="hold" grpId="0" nodeType="withEffect">
                                  <p:stCondLst>
                                    <p:cond delay="750"/>
                                  </p:stCondLst>
                                  <p:childTnLst>
                                    <p:set>
                                      <p:cBhvr>
                                        <p:cTn id="50" dur="1" fill="hold">
                                          <p:stCondLst>
                                            <p:cond delay="0"/>
                                          </p:stCondLst>
                                        </p:cTn>
                                        <p:tgtEl>
                                          <p:spTgt spid="41">
                                            <p:txEl>
                                              <p:pRg st="0" end="0"/>
                                            </p:txEl>
                                          </p:spTgt>
                                        </p:tgtEl>
                                        <p:attrNameLst>
                                          <p:attrName>style.visibility</p:attrName>
                                        </p:attrNameLst>
                                      </p:cBhvr>
                                      <p:to>
                                        <p:strVal val="visible"/>
                                      </p:to>
                                    </p:set>
                                    <p:animEffect transition="in" filter="fade">
                                      <p:cBhvr>
                                        <p:cTn id="51" dur="250"/>
                                        <p:tgtEl>
                                          <p:spTgt spid="41">
                                            <p:txEl>
                                              <p:pRg st="0" end="0"/>
                                            </p:txEl>
                                          </p:spTgt>
                                        </p:tgtEl>
                                      </p:cBhvr>
                                    </p:animEffect>
                                    <p:anim calcmode="lin" valueType="num">
                                      <p:cBhvr>
                                        <p:cTn id="52"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3" dur="250" fill="hold"/>
                                        <p:tgtEl>
                                          <p:spTgt spid="41">
                                            <p:txEl>
                                              <p:pRg st="0" end="0"/>
                                            </p:txEl>
                                          </p:spTgt>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750"/>
                                  </p:stCondLst>
                                  <p:childTnLst>
                                    <p:set>
                                      <p:cBhvr>
                                        <p:cTn id="55" dur="1" fill="hold">
                                          <p:stCondLst>
                                            <p:cond delay="0"/>
                                          </p:stCondLst>
                                        </p:cTn>
                                        <p:tgtEl>
                                          <p:spTgt spid="40">
                                            <p:txEl>
                                              <p:pRg st="0" end="0"/>
                                            </p:txEl>
                                          </p:spTgt>
                                        </p:tgtEl>
                                        <p:attrNameLst>
                                          <p:attrName>style.visibility</p:attrName>
                                        </p:attrNameLst>
                                      </p:cBhvr>
                                      <p:to>
                                        <p:strVal val="visible"/>
                                      </p:to>
                                    </p:set>
                                    <p:animEffect transition="in" filter="fade">
                                      <p:cBhvr>
                                        <p:cTn id="56" dur="250"/>
                                        <p:tgtEl>
                                          <p:spTgt spid="40">
                                            <p:txEl>
                                              <p:pRg st="0" end="0"/>
                                            </p:txEl>
                                          </p:spTgt>
                                        </p:tgtEl>
                                      </p:cBhvr>
                                    </p:animEffect>
                                    <p:anim calcmode="lin" valueType="num">
                                      <p:cBhvr>
                                        <p:cTn id="57"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40">
                                            <p:txEl>
                                              <p:pRg st="0" end="0"/>
                                            </p:txEl>
                                          </p:spTgt>
                                        </p:tgtEl>
                                        <p:attrNameLst>
                                          <p:attrName>ppt_y</p:attrName>
                                        </p:attrNameLst>
                                      </p:cBhvr>
                                      <p:tavLst>
                                        <p:tav tm="0">
                                          <p:val>
                                            <p:strVal val="#ppt_y-.1"/>
                                          </p:val>
                                        </p:tav>
                                        <p:tav tm="100000">
                                          <p:val>
                                            <p:strVal val="#ppt_y"/>
                                          </p:val>
                                        </p:tav>
                                      </p:tavLst>
                                    </p:anim>
                                  </p:childTnLst>
                                </p:cTn>
                              </p:par>
                              <p:par>
                                <p:cTn id="59" presetID="21" presetClass="entr" presetSubtype="1" fill="hold" grpId="0" nodeType="withEffect">
                                  <p:stCondLst>
                                    <p:cond delay="750"/>
                                  </p:stCondLst>
                                  <p:childTnLst>
                                    <p:set>
                                      <p:cBhvr>
                                        <p:cTn id="60" dur="1" fill="hold">
                                          <p:stCondLst>
                                            <p:cond delay="0"/>
                                          </p:stCondLst>
                                        </p:cTn>
                                        <p:tgtEl>
                                          <p:spTgt spid="9"/>
                                        </p:tgtEl>
                                        <p:attrNameLst>
                                          <p:attrName>style.visibility</p:attrName>
                                        </p:attrNameLst>
                                      </p:cBhvr>
                                      <p:to>
                                        <p:strVal val="visible"/>
                                      </p:to>
                                    </p:set>
                                    <p:animEffect transition="in" filter="wheel(1)">
                                      <p:cBhvr>
                                        <p:cTn id="61" dur="500"/>
                                        <p:tgtEl>
                                          <p:spTgt spid="9"/>
                                        </p:tgtEl>
                                      </p:cBhvr>
                                    </p:animEffect>
                                  </p:childTnLst>
                                </p:cTn>
                              </p:par>
                              <p:par>
                                <p:cTn id="62" presetID="1" presetClass="entr" presetSubtype="0" fill="hold" grpId="0" nodeType="withEffect">
                                  <p:stCondLst>
                                    <p:cond delay="1000"/>
                                  </p:stCondLst>
                                  <p:childTnLst>
                                    <p:set>
                                      <p:cBhvr>
                                        <p:cTn id="63" dur="1" fill="hold">
                                          <p:stCondLst>
                                            <p:cond delay="0"/>
                                          </p:stCondLst>
                                        </p:cTn>
                                        <p:tgtEl>
                                          <p:spTgt spid="24"/>
                                        </p:tgtEl>
                                        <p:attrNameLst>
                                          <p:attrName>style.visibility</p:attrName>
                                        </p:attrNameLst>
                                      </p:cBhvr>
                                      <p:to>
                                        <p:strVal val="visible"/>
                                      </p:to>
                                    </p:set>
                                  </p:childTnLst>
                                </p:cTn>
                              </p:par>
                              <p:par>
                                <p:cTn id="64" presetID="22" presetClass="entr" presetSubtype="1" fill="hold" nodeType="withEffect">
                                  <p:stCondLst>
                                    <p:cond delay="1000"/>
                                  </p:stCondLst>
                                  <p:childTnLst>
                                    <p:set>
                                      <p:cBhvr>
                                        <p:cTn id="65" dur="1" fill="hold">
                                          <p:stCondLst>
                                            <p:cond delay="0"/>
                                          </p:stCondLst>
                                        </p:cTn>
                                        <p:tgtEl>
                                          <p:spTgt spid="23"/>
                                        </p:tgtEl>
                                        <p:attrNameLst>
                                          <p:attrName>style.visibility</p:attrName>
                                        </p:attrNameLst>
                                      </p:cBhvr>
                                      <p:to>
                                        <p:strVal val="visible"/>
                                      </p:to>
                                    </p:set>
                                    <p:animEffect transition="in" filter="wipe(up)">
                                      <p:cBhvr>
                                        <p:cTn id="66" dur="250"/>
                                        <p:tgtEl>
                                          <p:spTgt spid="23"/>
                                        </p:tgtEl>
                                      </p:cBhvr>
                                    </p:animEffect>
                                  </p:childTnLst>
                                </p:cTn>
                              </p:par>
                              <p:par>
                                <p:cTn id="67" presetID="47" presetClass="entr" presetSubtype="0" fill="hold" grpId="0" nodeType="withEffect">
                                  <p:stCondLst>
                                    <p:cond delay="1000"/>
                                  </p:stCondLst>
                                  <p:childTnLst>
                                    <p:set>
                                      <p:cBhvr>
                                        <p:cTn id="68" dur="1" fill="hold">
                                          <p:stCondLst>
                                            <p:cond delay="0"/>
                                          </p:stCondLst>
                                        </p:cTn>
                                        <p:tgtEl>
                                          <p:spTgt spid="43">
                                            <p:txEl>
                                              <p:pRg st="0" end="0"/>
                                            </p:txEl>
                                          </p:spTgt>
                                        </p:tgtEl>
                                        <p:attrNameLst>
                                          <p:attrName>style.visibility</p:attrName>
                                        </p:attrNameLst>
                                      </p:cBhvr>
                                      <p:to>
                                        <p:strVal val="visible"/>
                                      </p:to>
                                    </p:set>
                                    <p:animEffect transition="in" filter="fade">
                                      <p:cBhvr>
                                        <p:cTn id="69" dur="250"/>
                                        <p:tgtEl>
                                          <p:spTgt spid="43">
                                            <p:txEl>
                                              <p:pRg st="0" end="0"/>
                                            </p:txEl>
                                          </p:spTgt>
                                        </p:tgtEl>
                                      </p:cBhvr>
                                    </p:animEffect>
                                    <p:anim calcmode="lin" valueType="num">
                                      <p:cBhvr>
                                        <p:cTn id="70"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43">
                                            <p:txEl>
                                              <p:pRg st="0" end="0"/>
                                            </p:txEl>
                                          </p:spTgt>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1000"/>
                                  </p:stCondLst>
                                  <p:childTnLst>
                                    <p:set>
                                      <p:cBhvr>
                                        <p:cTn id="73" dur="1" fill="hold">
                                          <p:stCondLst>
                                            <p:cond delay="0"/>
                                          </p:stCondLst>
                                        </p:cTn>
                                        <p:tgtEl>
                                          <p:spTgt spid="42">
                                            <p:txEl>
                                              <p:pRg st="0" end="0"/>
                                            </p:txEl>
                                          </p:spTgt>
                                        </p:tgtEl>
                                        <p:attrNameLst>
                                          <p:attrName>style.visibility</p:attrName>
                                        </p:attrNameLst>
                                      </p:cBhvr>
                                      <p:to>
                                        <p:strVal val="visible"/>
                                      </p:to>
                                    </p:set>
                                    <p:animEffect transition="in" filter="fade">
                                      <p:cBhvr>
                                        <p:cTn id="74" dur="250"/>
                                        <p:tgtEl>
                                          <p:spTgt spid="42">
                                            <p:txEl>
                                              <p:pRg st="0" end="0"/>
                                            </p:txEl>
                                          </p:spTgt>
                                        </p:tgtEl>
                                      </p:cBhvr>
                                    </p:animEffect>
                                    <p:anim calcmode="lin" valueType="num">
                                      <p:cBhvr>
                                        <p:cTn id="75"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42">
                                            <p:txEl>
                                              <p:pRg st="0" end="0"/>
                                            </p:txEl>
                                          </p:spTgt>
                                        </p:tgtEl>
                                        <p:attrNameLst>
                                          <p:attrName>ppt_y</p:attrName>
                                        </p:attrNameLst>
                                      </p:cBhvr>
                                      <p:tavLst>
                                        <p:tav tm="0">
                                          <p:val>
                                            <p:strVal val="#ppt_y-.1"/>
                                          </p:val>
                                        </p:tav>
                                        <p:tav tm="100000">
                                          <p:val>
                                            <p:strVal val="#ppt_y"/>
                                          </p:val>
                                        </p:tav>
                                      </p:tavLst>
                                    </p:anim>
                                  </p:childTnLst>
                                </p:cTn>
                              </p:par>
                              <p:par>
                                <p:cTn id="77" presetID="21" presetClass="entr" presetSubtype="1" fill="hold" grpId="0" nodeType="withEffect">
                                  <p:stCondLst>
                                    <p:cond delay="1000"/>
                                  </p:stCondLst>
                                  <p:childTnLst>
                                    <p:set>
                                      <p:cBhvr>
                                        <p:cTn id="78" dur="1" fill="hold">
                                          <p:stCondLst>
                                            <p:cond delay="0"/>
                                          </p:stCondLst>
                                        </p:cTn>
                                        <p:tgtEl>
                                          <p:spTgt spid="10"/>
                                        </p:tgtEl>
                                        <p:attrNameLst>
                                          <p:attrName>style.visibility</p:attrName>
                                        </p:attrNameLst>
                                      </p:cBhvr>
                                      <p:to>
                                        <p:strVal val="visible"/>
                                      </p:to>
                                    </p:set>
                                    <p:animEffect transition="in" filter="wheel(1)">
                                      <p:cBhvr>
                                        <p:cTn id="79" dur="500"/>
                                        <p:tgtEl>
                                          <p:spTgt spid="10"/>
                                        </p:tgtEl>
                                      </p:cBhvr>
                                    </p:animEffect>
                                  </p:childTnLst>
                                </p:cTn>
                              </p:par>
                              <p:par>
                                <p:cTn id="80" presetID="1" presetClass="entr" presetSubtype="0" fill="hold" grpId="0" nodeType="withEffect">
                                  <p:stCondLst>
                                    <p:cond delay="1250"/>
                                  </p:stCondLst>
                                  <p:childTnLst>
                                    <p:set>
                                      <p:cBhvr>
                                        <p:cTn id="81" dur="1" fill="hold">
                                          <p:stCondLst>
                                            <p:cond delay="0"/>
                                          </p:stCondLst>
                                        </p:cTn>
                                        <p:tgtEl>
                                          <p:spTgt spid="26"/>
                                        </p:tgtEl>
                                        <p:attrNameLst>
                                          <p:attrName>style.visibility</p:attrName>
                                        </p:attrNameLst>
                                      </p:cBhvr>
                                      <p:to>
                                        <p:strVal val="visible"/>
                                      </p:to>
                                    </p:set>
                                  </p:childTnLst>
                                </p:cTn>
                              </p:par>
                              <p:par>
                                <p:cTn id="82" presetID="22" presetClass="entr" presetSubtype="1" fill="hold" nodeType="withEffect">
                                  <p:stCondLst>
                                    <p:cond delay="1250"/>
                                  </p:stCondLst>
                                  <p:childTnLst>
                                    <p:set>
                                      <p:cBhvr>
                                        <p:cTn id="83" dur="1" fill="hold">
                                          <p:stCondLst>
                                            <p:cond delay="0"/>
                                          </p:stCondLst>
                                        </p:cTn>
                                        <p:tgtEl>
                                          <p:spTgt spid="25"/>
                                        </p:tgtEl>
                                        <p:attrNameLst>
                                          <p:attrName>style.visibility</p:attrName>
                                        </p:attrNameLst>
                                      </p:cBhvr>
                                      <p:to>
                                        <p:strVal val="visible"/>
                                      </p:to>
                                    </p:set>
                                    <p:animEffect transition="in" filter="wipe(up)">
                                      <p:cBhvr>
                                        <p:cTn id="84" dur="250"/>
                                        <p:tgtEl>
                                          <p:spTgt spid="25"/>
                                        </p:tgtEl>
                                      </p:cBhvr>
                                    </p:animEffect>
                                  </p:childTnLst>
                                </p:cTn>
                              </p:par>
                              <p:par>
                                <p:cTn id="85" presetID="47" presetClass="entr" presetSubtype="0" fill="hold" grpId="0" nodeType="withEffect">
                                  <p:stCondLst>
                                    <p:cond delay="1250"/>
                                  </p:stCondLst>
                                  <p:childTnLst>
                                    <p:set>
                                      <p:cBhvr>
                                        <p:cTn id="86" dur="1" fill="hold">
                                          <p:stCondLst>
                                            <p:cond delay="0"/>
                                          </p:stCondLst>
                                        </p:cTn>
                                        <p:tgtEl>
                                          <p:spTgt spid="45">
                                            <p:txEl>
                                              <p:pRg st="0" end="0"/>
                                            </p:txEl>
                                          </p:spTgt>
                                        </p:tgtEl>
                                        <p:attrNameLst>
                                          <p:attrName>style.visibility</p:attrName>
                                        </p:attrNameLst>
                                      </p:cBhvr>
                                      <p:to>
                                        <p:strVal val="visible"/>
                                      </p:to>
                                    </p:set>
                                    <p:animEffect transition="in" filter="fade">
                                      <p:cBhvr>
                                        <p:cTn id="87" dur="250"/>
                                        <p:tgtEl>
                                          <p:spTgt spid="45">
                                            <p:txEl>
                                              <p:pRg st="0" end="0"/>
                                            </p:txEl>
                                          </p:spTgt>
                                        </p:tgtEl>
                                      </p:cBhvr>
                                    </p:animEffect>
                                    <p:anim calcmode="lin" valueType="num">
                                      <p:cBhvr>
                                        <p:cTn id="88" dur="25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89" dur="250" fill="hold"/>
                                        <p:tgtEl>
                                          <p:spTgt spid="45">
                                            <p:txEl>
                                              <p:pRg st="0" end="0"/>
                                            </p:txEl>
                                          </p:spTgt>
                                        </p:tgtEl>
                                        <p:attrNameLst>
                                          <p:attrName>ppt_y</p:attrName>
                                        </p:attrNameLst>
                                      </p:cBhvr>
                                      <p:tavLst>
                                        <p:tav tm="0">
                                          <p:val>
                                            <p:strVal val="#ppt_y-.1"/>
                                          </p:val>
                                        </p:tav>
                                        <p:tav tm="100000">
                                          <p:val>
                                            <p:strVal val="#ppt_y"/>
                                          </p:val>
                                        </p:tav>
                                      </p:tavLst>
                                    </p:anim>
                                  </p:childTnLst>
                                </p:cTn>
                              </p:par>
                              <p:par>
                                <p:cTn id="90" presetID="47" presetClass="entr" presetSubtype="0" fill="hold" grpId="0" nodeType="withEffect">
                                  <p:stCondLst>
                                    <p:cond delay="1250"/>
                                  </p:stCondLst>
                                  <p:childTnLst>
                                    <p:set>
                                      <p:cBhvr>
                                        <p:cTn id="91" dur="1" fill="hold">
                                          <p:stCondLst>
                                            <p:cond delay="0"/>
                                          </p:stCondLst>
                                        </p:cTn>
                                        <p:tgtEl>
                                          <p:spTgt spid="44">
                                            <p:txEl>
                                              <p:pRg st="0" end="0"/>
                                            </p:txEl>
                                          </p:spTgt>
                                        </p:tgtEl>
                                        <p:attrNameLst>
                                          <p:attrName>style.visibility</p:attrName>
                                        </p:attrNameLst>
                                      </p:cBhvr>
                                      <p:to>
                                        <p:strVal val="visible"/>
                                      </p:to>
                                    </p:set>
                                    <p:animEffect transition="in" filter="fade">
                                      <p:cBhvr>
                                        <p:cTn id="92" dur="250"/>
                                        <p:tgtEl>
                                          <p:spTgt spid="44">
                                            <p:txEl>
                                              <p:pRg st="0" end="0"/>
                                            </p:txEl>
                                          </p:spTgt>
                                        </p:tgtEl>
                                      </p:cBhvr>
                                    </p:animEffect>
                                    <p:anim calcmode="lin" valueType="num">
                                      <p:cBhvr>
                                        <p:cTn id="93" dur="2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4" dur="250" fill="hold"/>
                                        <p:tgtEl>
                                          <p:spTgt spid="44">
                                            <p:txEl>
                                              <p:pRg st="0" end="0"/>
                                            </p:txEl>
                                          </p:spTgt>
                                        </p:tgtEl>
                                        <p:attrNameLst>
                                          <p:attrName>ppt_y</p:attrName>
                                        </p:attrNameLst>
                                      </p:cBhvr>
                                      <p:tavLst>
                                        <p:tav tm="0">
                                          <p:val>
                                            <p:strVal val="#ppt_y-.1"/>
                                          </p:val>
                                        </p:tav>
                                        <p:tav tm="100000">
                                          <p:val>
                                            <p:strVal val="#ppt_y"/>
                                          </p:val>
                                        </p:tav>
                                      </p:tavLst>
                                    </p:anim>
                                  </p:childTnLst>
                                </p:cTn>
                              </p:par>
                              <p:par>
                                <p:cTn id="95" presetID="21" presetClass="entr" presetSubtype="1" fill="hold" grpId="0" nodeType="withEffect">
                                  <p:stCondLst>
                                    <p:cond delay="1250"/>
                                  </p:stCondLst>
                                  <p:childTnLst>
                                    <p:set>
                                      <p:cBhvr>
                                        <p:cTn id="96" dur="1" fill="hold">
                                          <p:stCondLst>
                                            <p:cond delay="0"/>
                                          </p:stCondLst>
                                        </p:cTn>
                                        <p:tgtEl>
                                          <p:spTgt spid="11"/>
                                        </p:tgtEl>
                                        <p:attrNameLst>
                                          <p:attrName>style.visibility</p:attrName>
                                        </p:attrNameLst>
                                      </p:cBhvr>
                                      <p:to>
                                        <p:strVal val="visible"/>
                                      </p:to>
                                    </p:set>
                                    <p:animEffect transition="in" filter="wheel(1)">
                                      <p:cBhvr>
                                        <p:cTn id="97" dur="500"/>
                                        <p:tgtEl>
                                          <p:spTgt spid="11"/>
                                        </p:tgtEl>
                                      </p:cBhvr>
                                    </p:animEffect>
                                  </p:childTnLst>
                                </p:cTn>
                              </p:par>
                              <p:par>
                                <p:cTn id="98" presetID="1" presetClass="entr" presetSubtype="0" fill="hold" grpId="0" nodeType="withEffect">
                                  <p:stCondLst>
                                    <p:cond delay="1500"/>
                                  </p:stCondLst>
                                  <p:childTnLst>
                                    <p:set>
                                      <p:cBhvr>
                                        <p:cTn id="99" dur="1" fill="hold">
                                          <p:stCondLst>
                                            <p:cond delay="0"/>
                                          </p:stCondLst>
                                        </p:cTn>
                                        <p:tgtEl>
                                          <p:spTgt spid="28"/>
                                        </p:tgtEl>
                                        <p:attrNameLst>
                                          <p:attrName>style.visibility</p:attrName>
                                        </p:attrNameLst>
                                      </p:cBhvr>
                                      <p:to>
                                        <p:strVal val="visible"/>
                                      </p:to>
                                    </p:set>
                                  </p:childTnLst>
                                </p:cTn>
                              </p:par>
                              <p:par>
                                <p:cTn id="100" presetID="22" presetClass="entr" presetSubtype="1" fill="hold" nodeType="withEffect">
                                  <p:stCondLst>
                                    <p:cond delay="1500"/>
                                  </p:stCondLst>
                                  <p:childTnLst>
                                    <p:set>
                                      <p:cBhvr>
                                        <p:cTn id="101" dur="1" fill="hold">
                                          <p:stCondLst>
                                            <p:cond delay="0"/>
                                          </p:stCondLst>
                                        </p:cTn>
                                        <p:tgtEl>
                                          <p:spTgt spid="27"/>
                                        </p:tgtEl>
                                        <p:attrNameLst>
                                          <p:attrName>style.visibility</p:attrName>
                                        </p:attrNameLst>
                                      </p:cBhvr>
                                      <p:to>
                                        <p:strVal val="visible"/>
                                      </p:to>
                                    </p:set>
                                    <p:animEffect transition="in" filter="wipe(up)">
                                      <p:cBhvr>
                                        <p:cTn id="102" dur="250"/>
                                        <p:tgtEl>
                                          <p:spTgt spid="27"/>
                                        </p:tgtEl>
                                      </p:cBhvr>
                                    </p:animEffect>
                                  </p:childTnLst>
                                </p:cTn>
                              </p:par>
                              <p:par>
                                <p:cTn id="103" presetID="47" presetClass="entr" presetSubtype="0" fill="hold" grpId="0" nodeType="withEffect">
                                  <p:stCondLst>
                                    <p:cond delay="1500"/>
                                  </p:stCondLst>
                                  <p:childTnLst>
                                    <p:set>
                                      <p:cBhvr>
                                        <p:cTn id="104" dur="1" fill="hold">
                                          <p:stCondLst>
                                            <p:cond delay="0"/>
                                          </p:stCondLst>
                                        </p:cTn>
                                        <p:tgtEl>
                                          <p:spTgt spid="47">
                                            <p:txEl>
                                              <p:pRg st="0" end="0"/>
                                            </p:txEl>
                                          </p:spTgt>
                                        </p:tgtEl>
                                        <p:attrNameLst>
                                          <p:attrName>style.visibility</p:attrName>
                                        </p:attrNameLst>
                                      </p:cBhvr>
                                      <p:to>
                                        <p:strVal val="visible"/>
                                      </p:to>
                                    </p:set>
                                    <p:animEffect transition="in" filter="fade">
                                      <p:cBhvr>
                                        <p:cTn id="105" dur="250"/>
                                        <p:tgtEl>
                                          <p:spTgt spid="47">
                                            <p:txEl>
                                              <p:pRg st="0" end="0"/>
                                            </p:txEl>
                                          </p:spTgt>
                                        </p:tgtEl>
                                      </p:cBhvr>
                                    </p:animEffect>
                                    <p:anim calcmode="lin" valueType="num">
                                      <p:cBhvr>
                                        <p:cTn id="106" dur="25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107" dur="250" fill="hold"/>
                                        <p:tgtEl>
                                          <p:spTgt spid="47">
                                            <p:txEl>
                                              <p:pRg st="0" end="0"/>
                                            </p:txEl>
                                          </p:spTgt>
                                        </p:tgtEl>
                                        <p:attrNameLst>
                                          <p:attrName>ppt_y</p:attrName>
                                        </p:attrNameLst>
                                      </p:cBhvr>
                                      <p:tavLst>
                                        <p:tav tm="0">
                                          <p:val>
                                            <p:strVal val="#ppt_y-.1"/>
                                          </p:val>
                                        </p:tav>
                                        <p:tav tm="100000">
                                          <p:val>
                                            <p:strVal val="#ppt_y"/>
                                          </p:val>
                                        </p:tav>
                                      </p:tavLst>
                                    </p:anim>
                                  </p:childTnLst>
                                </p:cTn>
                              </p:par>
                              <p:par>
                                <p:cTn id="108" presetID="47" presetClass="entr" presetSubtype="0" fill="hold" grpId="0" nodeType="withEffect">
                                  <p:stCondLst>
                                    <p:cond delay="1500"/>
                                  </p:stCondLst>
                                  <p:childTnLst>
                                    <p:set>
                                      <p:cBhvr>
                                        <p:cTn id="109" dur="1" fill="hold">
                                          <p:stCondLst>
                                            <p:cond delay="0"/>
                                          </p:stCondLst>
                                        </p:cTn>
                                        <p:tgtEl>
                                          <p:spTgt spid="46">
                                            <p:txEl>
                                              <p:pRg st="0" end="0"/>
                                            </p:txEl>
                                          </p:spTgt>
                                        </p:tgtEl>
                                        <p:attrNameLst>
                                          <p:attrName>style.visibility</p:attrName>
                                        </p:attrNameLst>
                                      </p:cBhvr>
                                      <p:to>
                                        <p:strVal val="visible"/>
                                      </p:to>
                                    </p:set>
                                    <p:animEffect transition="in" filter="fade">
                                      <p:cBhvr>
                                        <p:cTn id="110" dur="250"/>
                                        <p:tgtEl>
                                          <p:spTgt spid="46">
                                            <p:txEl>
                                              <p:pRg st="0" end="0"/>
                                            </p:txEl>
                                          </p:spTgt>
                                        </p:tgtEl>
                                      </p:cBhvr>
                                    </p:animEffect>
                                    <p:anim calcmode="lin" valueType="num">
                                      <p:cBhvr>
                                        <p:cTn id="111" dur="25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112" dur="250" fill="hold"/>
                                        <p:tgtEl>
                                          <p:spTgt spid="46">
                                            <p:txEl>
                                              <p:pRg st="0" end="0"/>
                                            </p:txEl>
                                          </p:spTgt>
                                        </p:tgtEl>
                                        <p:attrNameLst>
                                          <p:attrName>ppt_y</p:attrName>
                                        </p:attrNameLst>
                                      </p:cBhvr>
                                      <p:tavLst>
                                        <p:tav tm="0">
                                          <p:val>
                                            <p:strVal val="#ppt_y-.1"/>
                                          </p:val>
                                        </p:tav>
                                        <p:tav tm="100000">
                                          <p:val>
                                            <p:strVal val="#ppt_y"/>
                                          </p:val>
                                        </p:tav>
                                      </p:tavLst>
                                    </p:anim>
                                  </p:childTnLst>
                                </p:cTn>
                              </p:par>
                              <p:par>
                                <p:cTn id="113" presetID="21" presetClass="entr" presetSubtype="1" fill="hold" grpId="0" nodeType="withEffect">
                                  <p:stCondLst>
                                    <p:cond delay="1500"/>
                                  </p:stCondLst>
                                  <p:childTnLst>
                                    <p:set>
                                      <p:cBhvr>
                                        <p:cTn id="114" dur="1" fill="hold">
                                          <p:stCondLst>
                                            <p:cond delay="0"/>
                                          </p:stCondLst>
                                        </p:cTn>
                                        <p:tgtEl>
                                          <p:spTgt spid="12"/>
                                        </p:tgtEl>
                                        <p:attrNameLst>
                                          <p:attrName>style.visibility</p:attrName>
                                        </p:attrNameLst>
                                      </p:cBhvr>
                                      <p:to>
                                        <p:strVal val="visible"/>
                                      </p:to>
                                    </p:set>
                                    <p:animEffect transition="in" filter="wheel(1)">
                                      <p:cBhvr>
                                        <p:cTn id="115" dur="500"/>
                                        <p:tgtEl>
                                          <p:spTgt spid="12"/>
                                        </p:tgtEl>
                                      </p:cBhvr>
                                    </p:animEffect>
                                  </p:childTnLst>
                                </p:cTn>
                              </p:par>
                              <p:par>
                                <p:cTn id="116" presetID="1" presetClass="entr" presetSubtype="0" fill="hold" grpId="0" nodeType="withEffect">
                                  <p:stCondLst>
                                    <p:cond delay="1750"/>
                                  </p:stCondLst>
                                  <p:childTnLst>
                                    <p:set>
                                      <p:cBhvr>
                                        <p:cTn id="117" dur="1" fill="hold">
                                          <p:stCondLst>
                                            <p:cond delay="0"/>
                                          </p:stCondLst>
                                        </p:cTn>
                                        <p:tgtEl>
                                          <p:spTgt spid="30"/>
                                        </p:tgtEl>
                                        <p:attrNameLst>
                                          <p:attrName>style.visibility</p:attrName>
                                        </p:attrNameLst>
                                      </p:cBhvr>
                                      <p:to>
                                        <p:strVal val="visible"/>
                                      </p:to>
                                    </p:set>
                                  </p:childTnLst>
                                </p:cTn>
                              </p:par>
                              <p:par>
                                <p:cTn id="118" presetID="22" presetClass="entr" presetSubtype="1" fill="hold" nodeType="withEffect">
                                  <p:stCondLst>
                                    <p:cond delay="1750"/>
                                  </p:stCondLst>
                                  <p:childTnLst>
                                    <p:set>
                                      <p:cBhvr>
                                        <p:cTn id="119" dur="1" fill="hold">
                                          <p:stCondLst>
                                            <p:cond delay="0"/>
                                          </p:stCondLst>
                                        </p:cTn>
                                        <p:tgtEl>
                                          <p:spTgt spid="29"/>
                                        </p:tgtEl>
                                        <p:attrNameLst>
                                          <p:attrName>style.visibility</p:attrName>
                                        </p:attrNameLst>
                                      </p:cBhvr>
                                      <p:to>
                                        <p:strVal val="visible"/>
                                      </p:to>
                                    </p:set>
                                    <p:animEffect transition="in" filter="wipe(up)">
                                      <p:cBhvr>
                                        <p:cTn id="120" dur="250"/>
                                        <p:tgtEl>
                                          <p:spTgt spid="29"/>
                                        </p:tgtEl>
                                      </p:cBhvr>
                                    </p:animEffect>
                                  </p:childTnLst>
                                </p:cTn>
                              </p:par>
                              <p:par>
                                <p:cTn id="121" presetID="47" presetClass="entr" presetSubtype="0" fill="hold" grpId="0" nodeType="withEffect">
                                  <p:stCondLst>
                                    <p:cond delay="1750"/>
                                  </p:stCondLst>
                                  <p:childTnLst>
                                    <p:set>
                                      <p:cBhvr>
                                        <p:cTn id="122" dur="1" fill="hold">
                                          <p:stCondLst>
                                            <p:cond delay="0"/>
                                          </p:stCondLst>
                                        </p:cTn>
                                        <p:tgtEl>
                                          <p:spTgt spid="49">
                                            <p:txEl>
                                              <p:pRg st="0" end="0"/>
                                            </p:txEl>
                                          </p:spTgt>
                                        </p:tgtEl>
                                        <p:attrNameLst>
                                          <p:attrName>style.visibility</p:attrName>
                                        </p:attrNameLst>
                                      </p:cBhvr>
                                      <p:to>
                                        <p:strVal val="visible"/>
                                      </p:to>
                                    </p:set>
                                    <p:animEffect transition="in" filter="fade">
                                      <p:cBhvr>
                                        <p:cTn id="123" dur="250"/>
                                        <p:tgtEl>
                                          <p:spTgt spid="49">
                                            <p:txEl>
                                              <p:pRg st="0" end="0"/>
                                            </p:txEl>
                                          </p:spTgt>
                                        </p:tgtEl>
                                      </p:cBhvr>
                                    </p:animEffect>
                                    <p:anim calcmode="lin" valueType="num">
                                      <p:cBhvr>
                                        <p:cTn id="124" dur="25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125" dur="250" fill="hold"/>
                                        <p:tgtEl>
                                          <p:spTgt spid="49">
                                            <p:txEl>
                                              <p:pRg st="0" end="0"/>
                                            </p:txEl>
                                          </p:spTgt>
                                        </p:tgtEl>
                                        <p:attrNameLst>
                                          <p:attrName>ppt_y</p:attrName>
                                        </p:attrNameLst>
                                      </p:cBhvr>
                                      <p:tavLst>
                                        <p:tav tm="0">
                                          <p:val>
                                            <p:strVal val="#ppt_y-.1"/>
                                          </p:val>
                                        </p:tav>
                                        <p:tav tm="100000">
                                          <p:val>
                                            <p:strVal val="#ppt_y"/>
                                          </p:val>
                                        </p:tav>
                                      </p:tavLst>
                                    </p:anim>
                                  </p:childTnLst>
                                </p:cTn>
                              </p:par>
                              <p:par>
                                <p:cTn id="126" presetID="47" presetClass="entr" presetSubtype="0" fill="hold" grpId="0" nodeType="withEffect">
                                  <p:stCondLst>
                                    <p:cond delay="1750"/>
                                  </p:stCondLst>
                                  <p:childTnLst>
                                    <p:set>
                                      <p:cBhvr>
                                        <p:cTn id="127" dur="1" fill="hold">
                                          <p:stCondLst>
                                            <p:cond delay="0"/>
                                          </p:stCondLst>
                                        </p:cTn>
                                        <p:tgtEl>
                                          <p:spTgt spid="48">
                                            <p:txEl>
                                              <p:pRg st="0" end="0"/>
                                            </p:txEl>
                                          </p:spTgt>
                                        </p:tgtEl>
                                        <p:attrNameLst>
                                          <p:attrName>style.visibility</p:attrName>
                                        </p:attrNameLst>
                                      </p:cBhvr>
                                      <p:to>
                                        <p:strVal val="visible"/>
                                      </p:to>
                                    </p:set>
                                    <p:animEffect transition="in" filter="fade">
                                      <p:cBhvr>
                                        <p:cTn id="128" dur="250"/>
                                        <p:tgtEl>
                                          <p:spTgt spid="48">
                                            <p:txEl>
                                              <p:pRg st="0" end="0"/>
                                            </p:txEl>
                                          </p:spTgt>
                                        </p:tgtEl>
                                      </p:cBhvr>
                                    </p:animEffect>
                                    <p:anim calcmode="lin" valueType="num">
                                      <p:cBhvr>
                                        <p:cTn id="129" dur="25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30" dur="250" fill="hold"/>
                                        <p:tgtEl>
                                          <p:spTgt spid="48">
                                            <p:txEl>
                                              <p:pRg st="0" end="0"/>
                                            </p:txEl>
                                          </p:spTgt>
                                        </p:tgtEl>
                                        <p:attrNameLst>
                                          <p:attrName>ppt_y</p:attrName>
                                        </p:attrNameLst>
                                      </p:cBhvr>
                                      <p:tavLst>
                                        <p:tav tm="0">
                                          <p:val>
                                            <p:strVal val="#ppt_y-.1"/>
                                          </p:val>
                                        </p:tav>
                                        <p:tav tm="100000">
                                          <p:val>
                                            <p:strVal val="#ppt_y"/>
                                          </p:val>
                                        </p:tav>
                                      </p:tavLst>
                                    </p:anim>
                                  </p:childTnLst>
                                </p:cTn>
                              </p:par>
                              <p:par>
                                <p:cTn id="131" presetID="21" presetClass="entr" presetSubtype="1" fill="hold" grpId="0" nodeType="withEffect">
                                  <p:stCondLst>
                                    <p:cond delay="1750"/>
                                  </p:stCondLst>
                                  <p:childTnLst>
                                    <p:set>
                                      <p:cBhvr>
                                        <p:cTn id="132" dur="1" fill="hold">
                                          <p:stCondLst>
                                            <p:cond delay="0"/>
                                          </p:stCondLst>
                                        </p:cTn>
                                        <p:tgtEl>
                                          <p:spTgt spid="13"/>
                                        </p:tgtEl>
                                        <p:attrNameLst>
                                          <p:attrName>style.visibility</p:attrName>
                                        </p:attrNameLst>
                                      </p:cBhvr>
                                      <p:to>
                                        <p:strVal val="visible"/>
                                      </p:to>
                                    </p:set>
                                    <p:animEffect transition="in" filter="wheel(1)">
                                      <p:cBhvr>
                                        <p:cTn id="133" dur="500"/>
                                        <p:tgtEl>
                                          <p:spTgt spid="13"/>
                                        </p:tgtEl>
                                      </p:cBhvr>
                                    </p:animEffect>
                                  </p:childTnLst>
                                </p:cTn>
                              </p:par>
                              <p:par>
                                <p:cTn id="134" presetID="1" presetClass="entr" presetSubtype="0" fill="hold" grpId="0" nodeType="withEffect">
                                  <p:stCondLst>
                                    <p:cond delay="2000"/>
                                  </p:stCondLst>
                                  <p:childTnLst>
                                    <p:set>
                                      <p:cBhvr>
                                        <p:cTn id="135" dur="1" fill="hold">
                                          <p:stCondLst>
                                            <p:cond delay="0"/>
                                          </p:stCondLst>
                                        </p:cTn>
                                        <p:tgtEl>
                                          <p:spTgt spid="32"/>
                                        </p:tgtEl>
                                        <p:attrNameLst>
                                          <p:attrName>style.visibility</p:attrName>
                                        </p:attrNameLst>
                                      </p:cBhvr>
                                      <p:to>
                                        <p:strVal val="visible"/>
                                      </p:to>
                                    </p:set>
                                  </p:childTnLst>
                                </p:cTn>
                              </p:par>
                              <p:par>
                                <p:cTn id="136" presetID="22" presetClass="entr" presetSubtype="1" fill="hold" nodeType="withEffect">
                                  <p:stCondLst>
                                    <p:cond delay="2000"/>
                                  </p:stCondLst>
                                  <p:childTnLst>
                                    <p:set>
                                      <p:cBhvr>
                                        <p:cTn id="137" dur="1" fill="hold">
                                          <p:stCondLst>
                                            <p:cond delay="0"/>
                                          </p:stCondLst>
                                        </p:cTn>
                                        <p:tgtEl>
                                          <p:spTgt spid="31"/>
                                        </p:tgtEl>
                                        <p:attrNameLst>
                                          <p:attrName>style.visibility</p:attrName>
                                        </p:attrNameLst>
                                      </p:cBhvr>
                                      <p:to>
                                        <p:strVal val="visible"/>
                                      </p:to>
                                    </p:set>
                                    <p:animEffect transition="in" filter="wipe(up)">
                                      <p:cBhvr>
                                        <p:cTn id="138" dur="250"/>
                                        <p:tgtEl>
                                          <p:spTgt spid="31"/>
                                        </p:tgtEl>
                                      </p:cBhvr>
                                    </p:animEffect>
                                  </p:childTnLst>
                                </p:cTn>
                              </p:par>
                              <p:par>
                                <p:cTn id="139" presetID="47" presetClass="entr" presetSubtype="0" fill="hold" grpId="0" nodeType="withEffect">
                                  <p:stCondLst>
                                    <p:cond delay="2000"/>
                                  </p:stCondLst>
                                  <p:childTnLst>
                                    <p:set>
                                      <p:cBhvr>
                                        <p:cTn id="140" dur="1" fill="hold">
                                          <p:stCondLst>
                                            <p:cond delay="0"/>
                                          </p:stCondLst>
                                        </p:cTn>
                                        <p:tgtEl>
                                          <p:spTgt spid="51">
                                            <p:txEl>
                                              <p:pRg st="0" end="0"/>
                                            </p:txEl>
                                          </p:spTgt>
                                        </p:tgtEl>
                                        <p:attrNameLst>
                                          <p:attrName>style.visibility</p:attrName>
                                        </p:attrNameLst>
                                      </p:cBhvr>
                                      <p:to>
                                        <p:strVal val="visible"/>
                                      </p:to>
                                    </p:set>
                                    <p:animEffect transition="in" filter="fade">
                                      <p:cBhvr>
                                        <p:cTn id="141" dur="250"/>
                                        <p:tgtEl>
                                          <p:spTgt spid="51">
                                            <p:txEl>
                                              <p:pRg st="0" end="0"/>
                                            </p:txEl>
                                          </p:spTgt>
                                        </p:tgtEl>
                                      </p:cBhvr>
                                    </p:animEffect>
                                    <p:anim calcmode="lin" valueType="num">
                                      <p:cBhvr>
                                        <p:cTn id="142" dur="25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143" dur="250" fill="hold"/>
                                        <p:tgtEl>
                                          <p:spTgt spid="51">
                                            <p:txEl>
                                              <p:pRg st="0" end="0"/>
                                            </p:txEl>
                                          </p:spTgt>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2000"/>
                                  </p:stCondLst>
                                  <p:childTnLst>
                                    <p:set>
                                      <p:cBhvr>
                                        <p:cTn id="145" dur="1" fill="hold">
                                          <p:stCondLst>
                                            <p:cond delay="0"/>
                                          </p:stCondLst>
                                        </p:cTn>
                                        <p:tgtEl>
                                          <p:spTgt spid="50">
                                            <p:txEl>
                                              <p:pRg st="0" end="0"/>
                                            </p:txEl>
                                          </p:spTgt>
                                        </p:tgtEl>
                                        <p:attrNameLst>
                                          <p:attrName>style.visibility</p:attrName>
                                        </p:attrNameLst>
                                      </p:cBhvr>
                                      <p:to>
                                        <p:strVal val="visible"/>
                                      </p:to>
                                    </p:set>
                                    <p:animEffect transition="in" filter="fade">
                                      <p:cBhvr>
                                        <p:cTn id="146" dur="250"/>
                                        <p:tgtEl>
                                          <p:spTgt spid="50">
                                            <p:txEl>
                                              <p:pRg st="0" end="0"/>
                                            </p:txEl>
                                          </p:spTgt>
                                        </p:tgtEl>
                                      </p:cBhvr>
                                    </p:animEffect>
                                    <p:anim calcmode="lin" valueType="num">
                                      <p:cBhvr>
                                        <p:cTn id="147" dur="25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148" dur="250" fill="hold"/>
                                        <p:tgtEl>
                                          <p:spTgt spid="50">
                                            <p:txEl>
                                              <p:pRg st="0" end="0"/>
                                            </p:txEl>
                                          </p:spTgt>
                                        </p:tgtEl>
                                        <p:attrNameLst>
                                          <p:attrName>ppt_y</p:attrName>
                                        </p:attrNameLst>
                                      </p:cBhvr>
                                      <p:tavLst>
                                        <p:tav tm="0">
                                          <p:val>
                                            <p:strVal val="#ppt_y-.1"/>
                                          </p:val>
                                        </p:tav>
                                        <p:tav tm="100000">
                                          <p:val>
                                            <p:strVal val="#ppt_y"/>
                                          </p:val>
                                        </p:tav>
                                      </p:tavLst>
                                    </p:anim>
                                  </p:childTnLst>
                                </p:cTn>
                              </p:par>
                              <p:par>
                                <p:cTn id="149" presetID="21" presetClass="entr" presetSubtype="1" fill="hold" grpId="0" nodeType="withEffect">
                                  <p:stCondLst>
                                    <p:cond delay="2000"/>
                                  </p:stCondLst>
                                  <p:childTnLst>
                                    <p:set>
                                      <p:cBhvr>
                                        <p:cTn id="150" dur="1" fill="hold">
                                          <p:stCondLst>
                                            <p:cond delay="0"/>
                                          </p:stCondLst>
                                        </p:cTn>
                                        <p:tgtEl>
                                          <p:spTgt spid="14"/>
                                        </p:tgtEl>
                                        <p:attrNameLst>
                                          <p:attrName>style.visibility</p:attrName>
                                        </p:attrNameLst>
                                      </p:cBhvr>
                                      <p:to>
                                        <p:strVal val="visible"/>
                                      </p:to>
                                    </p:set>
                                    <p:animEffect transition="in" filter="wheel(1)">
                                      <p:cBhvr>
                                        <p:cTn id="151" dur="500"/>
                                        <p:tgtEl>
                                          <p:spTgt spid="14"/>
                                        </p:tgtEl>
                                      </p:cBhvr>
                                    </p:animEffect>
                                  </p:childTnLst>
                                </p:cTn>
                              </p:par>
                              <p:par>
                                <p:cTn id="152" presetID="1" presetClass="entr" presetSubtype="0" fill="hold" grpId="0" nodeType="withEffect">
                                  <p:stCondLst>
                                    <p:cond delay="2250"/>
                                  </p:stCondLst>
                                  <p:childTnLst>
                                    <p:set>
                                      <p:cBhvr>
                                        <p:cTn id="153" dur="1" fill="hold">
                                          <p:stCondLst>
                                            <p:cond delay="0"/>
                                          </p:stCondLst>
                                        </p:cTn>
                                        <p:tgtEl>
                                          <p:spTgt spid="35"/>
                                        </p:tgtEl>
                                        <p:attrNameLst>
                                          <p:attrName>style.visibility</p:attrName>
                                        </p:attrNameLst>
                                      </p:cBhvr>
                                      <p:to>
                                        <p:strVal val="visible"/>
                                      </p:to>
                                    </p:set>
                                  </p:childTnLst>
                                </p:cTn>
                              </p:par>
                              <p:par>
                                <p:cTn id="154" presetID="22" presetClass="entr" presetSubtype="1" fill="hold" nodeType="withEffect">
                                  <p:stCondLst>
                                    <p:cond delay="2250"/>
                                  </p:stCondLst>
                                  <p:childTnLst>
                                    <p:set>
                                      <p:cBhvr>
                                        <p:cTn id="155" dur="1" fill="hold">
                                          <p:stCondLst>
                                            <p:cond delay="0"/>
                                          </p:stCondLst>
                                        </p:cTn>
                                        <p:tgtEl>
                                          <p:spTgt spid="33"/>
                                        </p:tgtEl>
                                        <p:attrNameLst>
                                          <p:attrName>style.visibility</p:attrName>
                                        </p:attrNameLst>
                                      </p:cBhvr>
                                      <p:to>
                                        <p:strVal val="visible"/>
                                      </p:to>
                                    </p:set>
                                    <p:animEffect transition="in" filter="wipe(up)">
                                      <p:cBhvr>
                                        <p:cTn id="156" dur="250"/>
                                        <p:tgtEl>
                                          <p:spTgt spid="33"/>
                                        </p:tgtEl>
                                      </p:cBhvr>
                                    </p:animEffect>
                                  </p:childTnLst>
                                </p:cTn>
                              </p:par>
                              <p:par>
                                <p:cTn id="157" presetID="47" presetClass="entr" presetSubtype="0" fill="hold" grpId="0" nodeType="withEffect">
                                  <p:stCondLst>
                                    <p:cond delay="2250"/>
                                  </p:stCondLst>
                                  <p:childTnLst>
                                    <p:set>
                                      <p:cBhvr>
                                        <p:cTn id="158" dur="1" fill="hold">
                                          <p:stCondLst>
                                            <p:cond delay="0"/>
                                          </p:stCondLst>
                                        </p:cTn>
                                        <p:tgtEl>
                                          <p:spTgt spid="53">
                                            <p:txEl>
                                              <p:pRg st="0" end="0"/>
                                            </p:txEl>
                                          </p:spTgt>
                                        </p:tgtEl>
                                        <p:attrNameLst>
                                          <p:attrName>style.visibility</p:attrName>
                                        </p:attrNameLst>
                                      </p:cBhvr>
                                      <p:to>
                                        <p:strVal val="visible"/>
                                      </p:to>
                                    </p:set>
                                    <p:animEffect transition="in" filter="fade">
                                      <p:cBhvr>
                                        <p:cTn id="159" dur="250"/>
                                        <p:tgtEl>
                                          <p:spTgt spid="53">
                                            <p:txEl>
                                              <p:pRg st="0" end="0"/>
                                            </p:txEl>
                                          </p:spTgt>
                                        </p:tgtEl>
                                      </p:cBhvr>
                                    </p:animEffect>
                                    <p:anim calcmode="lin" valueType="num">
                                      <p:cBhvr>
                                        <p:cTn id="160"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161" dur="250" fill="hold"/>
                                        <p:tgtEl>
                                          <p:spTgt spid="53">
                                            <p:txEl>
                                              <p:pRg st="0" end="0"/>
                                            </p:txEl>
                                          </p:spTgt>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2250"/>
                                  </p:stCondLst>
                                  <p:childTnLst>
                                    <p:set>
                                      <p:cBhvr>
                                        <p:cTn id="163" dur="1" fill="hold">
                                          <p:stCondLst>
                                            <p:cond delay="0"/>
                                          </p:stCondLst>
                                        </p:cTn>
                                        <p:tgtEl>
                                          <p:spTgt spid="52">
                                            <p:txEl>
                                              <p:pRg st="0" end="0"/>
                                            </p:txEl>
                                          </p:spTgt>
                                        </p:tgtEl>
                                        <p:attrNameLst>
                                          <p:attrName>style.visibility</p:attrName>
                                        </p:attrNameLst>
                                      </p:cBhvr>
                                      <p:to>
                                        <p:strVal val="visible"/>
                                      </p:to>
                                    </p:set>
                                    <p:animEffect transition="in" filter="fade">
                                      <p:cBhvr>
                                        <p:cTn id="164" dur="250"/>
                                        <p:tgtEl>
                                          <p:spTgt spid="52">
                                            <p:txEl>
                                              <p:pRg st="0" end="0"/>
                                            </p:txEl>
                                          </p:spTgt>
                                        </p:tgtEl>
                                      </p:cBhvr>
                                    </p:animEffect>
                                    <p:anim calcmode="lin" valueType="num">
                                      <p:cBhvr>
                                        <p:cTn id="165" dur="25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166" dur="25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6" grpId="0" animBg="1"/>
      <p:bldP spid="18" grpId="0" animBg="1"/>
      <p:bldP spid="22" grpId="0" animBg="1"/>
      <p:bldP spid="24" grpId="0" animBg="1"/>
      <p:bldP spid="26" grpId="0" animBg="1"/>
      <p:bldP spid="28" grpId="0" animBg="1"/>
      <p:bldP spid="30" grpId="0" animBg="1"/>
      <p:bldP spid="32" grpId="0" animBg="1"/>
      <p:bldP spid="35" grpId="0" animBg="1"/>
      <p:bldP spid="36" grpId="0" build="p">
        <p:tmplLst>
          <p:tmpl lvl="1">
            <p:tnLst>
              <p:par>
                <p:cTn presetID="47" presetClass="entr" presetSubtype="0"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anim calcmode="lin" valueType="num">
                      <p:cBhvr>
                        <p:cTn dur="250" fill="hold"/>
                        <p:tgtEl>
                          <p:spTgt spid="36"/>
                        </p:tgtEl>
                        <p:attrNameLst>
                          <p:attrName>ppt_x</p:attrName>
                        </p:attrNameLst>
                      </p:cBhvr>
                      <p:tavLst>
                        <p:tav tm="0">
                          <p:val>
                            <p:strVal val="#ppt_x"/>
                          </p:val>
                        </p:tav>
                        <p:tav tm="100000">
                          <p:val>
                            <p:strVal val="#ppt_x"/>
                          </p:val>
                        </p:tav>
                      </p:tavLst>
                    </p:anim>
                    <p:anim calcmode="lin" valueType="num">
                      <p:cBhvr>
                        <p:cTn dur="250" fill="hold"/>
                        <p:tgtEl>
                          <p:spTgt spid="36"/>
                        </p:tgtEl>
                        <p:attrNameLst>
                          <p:attrName>ppt_y</p:attrName>
                        </p:attrNameLst>
                      </p:cBhvr>
                      <p:tavLst>
                        <p:tav tm="0">
                          <p:val>
                            <p:strVal val="#ppt_y-.1"/>
                          </p:val>
                        </p:tav>
                        <p:tav tm="100000">
                          <p:val>
                            <p:strVal val="#ppt_y"/>
                          </p:val>
                        </p:tav>
                      </p:tavLst>
                    </p:anim>
                  </p:childTnLst>
                </p:cTn>
              </p:par>
            </p:tnLst>
          </p:tmpl>
        </p:tmplLst>
      </p:bldP>
      <p:bldP spid="37" grpId="0" build="p">
        <p:tmplLst>
          <p:tmpl lvl="1">
            <p:tnLst>
              <p:par>
                <p:cTn presetID="47" presetClass="entr" presetSubtype="0"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Effect transition="in" filter="fade">
                      <p:cBhvr>
                        <p:cTn dur="250"/>
                        <p:tgtEl>
                          <p:spTgt spid="37"/>
                        </p:tgtEl>
                      </p:cBhvr>
                    </p:animEffect>
                    <p:anim calcmode="lin" valueType="num">
                      <p:cBhvr>
                        <p:cTn dur="250" fill="hold"/>
                        <p:tgtEl>
                          <p:spTgt spid="37"/>
                        </p:tgtEl>
                        <p:attrNameLst>
                          <p:attrName>ppt_x</p:attrName>
                        </p:attrNameLst>
                      </p:cBhvr>
                      <p:tavLst>
                        <p:tav tm="0">
                          <p:val>
                            <p:strVal val="#ppt_x"/>
                          </p:val>
                        </p:tav>
                        <p:tav tm="100000">
                          <p:val>
                            <p:strVal val="#ppt_x"/>
                          </p:val>
                        </p:tav>
                      </p:tavLst>
                    </p:anim>
                    <p:anim calcmode="lin" valueType="num">
                      <p:cBhvr>
                        <p:cTn dur="250" fill="hold"/>
                        <p:tgtEl>
                          <p:spTgt spid="37"/>
                        </p:tgtEl>
                        <p:attrNameLst>
                          <p:attrName>ppt_y</p:attrName>
                        </p:attrNameLst>
                      </p:cBhvr>
                      <p:tavLst>
                        <p:tav tm="0">
                          <p:val>
                            <p:strVal val="#ppt_y-.1"/>
                          </p:val>
                        </p:tav>
                        <p:tav tm="100000">
                          <p:val>
                            <p:strVal val="#ppt_y"/>
                          </p:val>
                        </p:tav>
                      </p:tavLst>
                    </p:anim>
                  </p:childTnLst>
                </p:cTn>
              </p:par>
            </p:tnLst>
          </p:tmpl>
        </p:tmplLst>
      </p:bldP>
      <p:bldP spid="38" grpId="0" build="p">
        <p:tmplLst>
          <p:tmpl lvl="1">
            <p:tnLst>
              <p:par>
                <p:cTn presetID="47"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anim calcmode="lin" valueType="num">
                      <p:cBhvr>
                        <p:cTn dur="250" fill="hold"/>
                        <p:tgtEl>
                          <p:spTgt spid="38"/>
                        </p:tgtEl>
                        <p:attrNameLst>
                          <p:attrName>ppt_x</p:attrName>
                        </p:attrNameLst>
                      </p:cBhvr>
                      <p:tavLst>
                        <p:tav tm="0">
                          <p:val>
                            <p:strVal val="#ppt_x"/>
                          </p:val>
                        </p:tav>
                        <p:tav tm="100000">
                          <p:val>
                            <p:strVal val="#ppt_x"/>
                          </p:val>
                        </p:tav>
                      </p:tavLst>
                    </p:anim>
                    <p:anim calcmode="lin" valueType="num">
                      <p:cBhvr>
                        <p:cTn dur="250" fill="hold"/>
                        <p:tgtEl>
                          <p:spTgt spid="38"/>
                        </p:tgtEl>
                        <p:attrNameLst>
                          <p:attrName>ppt_y</p:attrName>
                        </p:attrNameLst>
                      </p:cBhvr>
                      <p:tavLst>
                        <p:tav tm="0">
                          <p:val>
                            <p:strVal val="#ppt_y-.1"/>
                          </p:val>
                        </p:tav>
                        <p:tav tm="100000">
                          <p:val>
                            <p:strVal val="#ppt_y"/>
                          </p:val>
                        </p:tav>
                      </p:tavLst>
                    </p:anim>
                  </p:childTnLst>
                </p:cTn>
              </p:par>
            </p:tnLst>
          </p:tmpl>
        </p:tmplLst>
      </p:bldP>
      <p:bldP spid="39" grpId="0" build="p">
        <p:tmplLst>
          <p:tmpl lvl="1">
            <p:tnLst>
              <p:par>
                <p:cTn presetID="47"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47" presetClass="entr" presetSubtype="0" fill="hold" nodeType="withEffect">
                  <p:stCondLst>
                    <p:cond delay="75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7" presetClass="entr" presetSubtype="0" fill="hold" nodeType="withEffect">
                  <p:stCondLst>
                    <p:cond delay="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7" presetClass="entr" presetSubtype="0" fill="hold" nodeType="withEffect">
                  <p:stCondLst>
                    <p:cond delay="100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7" presetClass="entr" presetSubtype="0" fill="hold" nodeType="withEffect">
                  <p:stCondLst>
                    <p:cond delay="100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4" grpId="0" build="p">
        <p:tmplLst>
          <p:tmpl lvl="1">
            <p:tnLst>
              <p:par>
                <p:cTn presetID="47" presetClass="entr" presetSubtype="0" fill="hold" nodeType="withEffect">
                  <p:stCondLst>
                    <p:cond delay="125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anim calcmode="lin" valueType="num">
                      <p:cBhvr>
                        <p:cTn dur="250" fill="hold"/>
                        <p:tgtEl>
                          <p:spTgt spid="44"/>
                        </p:tgtEl>
                        <p:attrNameLst>
                          <p:attrName>ppt_x</p:attrName>
                        </p:attrNameLst>
                      </p:cBhvr>
                      <p:tavLst>
                        <p:tav tm="0">
                          <p:val>
                            <p:strVal val="#ppt_x"/>
                          </p:val>
                        </p:tav>
                        <p:tav tm="100000">
                          <p:val>
                            <p:strVal val="#ppt_x"/>
                          </p:val>
                        </p:tav>
                      </p:tavLst>
                    </p:anim>
                    <p:anim calcmode="lin" valueType="num">
                      <p:cBhvr>
                        <p:cTn dur="250" fill="hold"/>
                        <p:tgtEl>
                          <p:spTgt spid="44"/>
                        </p:tgtEl>
                        <p:attrNameLst>
                          <p:attrName>ppt_y</p:attrName>
                        </p:attrNameLst>
                      </p:cBhvr>
                      <p:tavLst>
                        <p:tav tm="0">
                          <p:val>
                            <p:strVal val="#ppt_y-.1"/>
                          </p:val>
                        </p:tav>
                        <p:tav tm="100000">
                          <p:val>
                            <p:strVal val="#ppt_y"/>
                          </p:val>
                        </p:tav>
                      </p:tavLst>
                    </p:anim>
                  </p:childTnLst>
                </p:cTn>
              </p:par>
            </p:tnLst>
          </p:tmpl>
        </p:tmplLst>
      </p:bldP>
      <p:bldP spid="45" grpId="0" build="p">
        <p:tmplLst>
          <p:tmpl lvl="1">
            <p:tnLst>
              <p:par>
                <p:cTn presetID="47" presetClass="entr" presetSubtype="0" fill="hold" nodeType="withEffect">
                  <p:stCondLst>
                    <p:cond delay="125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anim calcmode="lin" valueType="num">
                      <p:cBhvr>
                        <p:cTn dur="250" fill="hold"/>
                        <p:tgtEl>
                          <p:spTgt spid="45"/>
                        </p:tgtEl>
                        <p:attrNameLst>
                          <p:attrName>ppt_x</p:attrName>
                        </p:attrNameLst>
                      </p:cBhvr>
                      <p:tavLst>
                        <p:tav tm="0">
                          <p:val>
                            <p:strVal val="#ppt_x"/>
                          </p:val>
                        </p:tav>
                        <p:tav tm="100000">
                          <p:val>
                            <p:strVal val="#ppt_x"/>
                          </p:val>
                        </p:tav>
                      </p:tavLst>
                    </p:anim>
                    <p:anim calcmode="lin" valueType="num">
                      <p:cBhvr>
                        <p:cTn dur="250" fill="hold"/>
                        <p:tgtEl>
                          <p:spTgt spid="45"/>
                        </p:tgtEl>
                        <p:attrNameLst>
                          <p:attrName>ppt_y</p:attrName>
                        </p:attrNameLst>
                      </p:cBhvr>
                      <p:tavLst>
                        <p:tav tm="0">
                          <p:val>
                            <p:strVal val="#ppt_y-.1"/>
                          </p:val>
                        </p:tav>
                        <p:tav tm="100000">
                          <p:val>
                            <p:strVal val="#ppt_y"/>
                          </p:val>
                        </p:tav>
                      </p:tavLst>
                    </p:anim>
                  </p:childTnLst>
                </p:cTn>
              </p:par>
            </p:tnLst>
          </p:tmpl>
        </p:tmplLst>
      </p:bldP>
      <p:bldP spid="46" grpId="0" build="p">
        <p:tmplLst>
          <p:tmpl lvl="1">
            <p:tnLst>
              <p:par>
                <p:cTn presetID="47" presetClass="entr" presetSubtype="0" fill="hold" nodeType="withEffect">
                  <p:stCondLst>
                    <p:cond delay="1500"/>
                  </p:stCondLst>
                  <p:childTnLst>
                    <p:set>
                      <p:cBhvr>
                        <p:cTn dur="1" fill="hold">
                          <p:stCondLst>
                            <p:cond delay="0"/>
                          </p:stCondLst>
                        </p:cTn>
                        <p:tgtEl>
                          <p:spTgt spid="46"/>
                        </p:tgtEl>
                        <p:attrNameLst>
                          <p:attrName>style.visibility</p:attrName>
                        </p:attrNameLst>
                      </p:cBhvr>
                      <p:to>
                        <p:strVal val="visible"/>
                      </p:to>
                    </p:set>
                    <p:animEffect transition="in" filter="fade">
                      <p:cBhvr>
                        <p:cTn dur="250"/>
                        <p:tgtEl>
                          <p:spTgt spid="46"/>
                        </p:tgtEl>
                      </p:cBhvr>
                    </p:animEffect>
                    <p:anim calcmode="lin" valueType="num">
                      <p:cBhvr>
                        <p:cTn dur="250" fill="hold"/>
                        <p:tgtEl>
                          <p:spTgt spid="46"/>
                        </p:tgtEl>
                        <p:attrNameLst>
                          <p:attrName>ppt_x</p:attrName>
                        </p:attrNameLst>
                      </p:cBhvr>
                      <p:tavLst>
                        <p:tav tm="0">
                          <p:val>
                            <p:strVal val="#ppt_x"/>
                          </p:val>
                        </p:tav>
                        <p:tav tm="100000">
                          <p:val>
                            <p:strVal val="#ppt_x"/>
                          </p:val>
                        </p:tav>
                      </p:tavLst>
                    </p:anim>
                    <p:anim calcmode="lin" valueType="num">
                      <p:cBhvr>
                        <p:cTn dur="250" fill="hold"/>
                        <p:tgtEl>
                          <p:spTgt spid="46"/>
                        </p:tgtEl>
                        <p:attrNameLst>
                          <p:attrName>ppt_y</p:attrName>
                        </p:attrNameLst>
                      </p:cBhvr>
                      <p:tavLst>
                        <p:tav tm="0">
                          <p:val>
                            <p:strVal val="#ppt_y-.1"/>
                          </p:val>
                        </p:tav>
                        <p:tav tm="100000">
                          <p:val>
                            <p:strVal val="#ppt_y"/>
                          </p:val>
                        </p:tav>
                      </p:tavLst>
                    </p:anim>
                  </p:childTnLst>
                </p:cTn>
              </p:par>
            </p:tnLst>
          </p:tmpl>
        </p:tmplLst>
      </p:bldP>
      <p:bldP spid="47" grpId="0" build="p">
        <p:tmplLst>
          <p:tmpl lvl="1">
            <p:tnLst>
              <p:par>
                <p:cTn presetID="47" presetClass="entr" presetSubtype="0" fill="hold" nodeType="withEffect">
                  <p:stCondLst>
                    <p:cond delay="1500"/>
                  </p:stCondLst>
                  <p:childTnLst>
                    <p:set>
                      <p:cBhvr>
                        <p:cTn dur="1" fill="hold">
                          <p:stCondLst>
                            <p:cond delay="0"/>
                          </p:stCondLst>
                        </p:cTn>
                        <p:tgtEl>
                          <p:spTgt spid="47"/>
                        </p:tgtEl>
                        <p:attrNameLst>
                          <p:attrName>style.visibility</p:attrName>
                        </p:attrNameLst>
                      </p:cBhvr>
                      <p:to>
                        <p:strVal val="visible"/>
                      </p:to>
                    </p:set>
                    <p:animEffect transition="in" filter="fade">
                      <p:cBhvr>
                        <p:cTn dur="250"/>
                        <p:tgtEl>
                          <p:spTgt spid="47"/>
                        </p:tgtEl>
                      </p:cBhvr>
                    </p:animEffect>
                    <p:anim calcmode="lin" valueType="num">
                      <p:cBhvr>
                        <p:cTn dur="250" fill="hold"/>
                        <p:tgtEl>
                          <p:spTgt spid="47"/>
                        </p:tgtEl>
                        <p:attrNameLst>
                          <p:attrName>ppt_x</p:attrName>
                        </p:attrNameLst>
                      </p:cBhvr>
                      <p:tavLst>
                        <p:tav tm="0">
                          <p:val>
                            <p:strVal val="#ppt_x"/>
                          </p:val>
                        </p:tav>
                        <p:tav tm="100000">
                          <p:val>
                            <p:strVal val="#ppt_x"/>
                          </p:val>
                        </p:tav>
                      </p:tavLst>
                    </p:anim>
                    <p:anim calcmode="lin" valueType="num">
                      <p:cBhvr>
                        <p:cTn dur="250" fill="hold"/>
                        <p:tgtEl>
                          <p:spTgt spid="47"/>
                        </p:tgtEl>
                        <p:attrNameLst>
                          <p:attrName>ppt_y</p:attrName>
                        </p:attrNameLst>
                      </p:cBhvr>
                      <p:tavLst>
                        <p:tav tm="0">
                          <p:val>
                            <p:strVal val="#ppt_y-.1"/>
                          </p:val>
                        </p:tav>
                        <p:tav tm="100000">
                          <p:val>
                            <p:strVal val="#ppt_y"/>
                          </p:val>
                        </p:tav>
                      </p:tavLst>
                    </p:anim>
                  </p:childTnLst>
                </p:cTn>
              </p:par>
            </p:tnLst>
          </p:tmpl>
        </p:tmplLst>
      </p:bldP>
      <p:bldP spid="48" grpId="0" build="p">
        <p:tmplLst>
          <p:tmpl lvl="1">
            <p:tnLst>
              <p:par>
                <p:cTn presetID="47" presetClass="entr" presetSubtype="0" fill="hold" nodeType="withEffect">
                  <p:stCondLst>
                    <p:cond delay="1750"/>
                  </p:stCondLst>
                  <p:childTnLst>
                    <p:set>
                      <p:cBhvr>
                        <p:cTn dur="1" fill="hold">
                          <p:stCondLst>
                            <p:cond delay="0"/>
                          </p:stCondLst>
                        </p:cTn>
                        <p:tgtEl>
                          <p:spTgt spid="48"/>
                        </p:tgtEl>
                        <p:attrNameLst>
                          <p:attrName>style.visibility</p:attrName>
                        </p:attrNameLst>
                      </p:cBhvr>
                      <p:to>
                        <p:strVal val="visible"/>
                      </p:to>
                    </p:set>
                    <p:animEffect transition="in" filter="fade">
                      <p:cBhvr>
                        <p:cTn dur="250"/>
                        <p:tgtEl>
                          <p:spTgt spid="48"/>
                        </p:tgtEl>
                      </p:cBhvr>
                    </p:animEffect>
                    <p:anim calcmode="lin" valueType="num">
                      <p:cBhvr>
                        <p:cTn dur="250" fill="hold"/>
                        <p:tgtEl>
                          <p:spTgt spid="48"/>
                        </p:tgtEl>
                        <p:attrNameLst>
                          <p:attrName>ppt_x</p:attrName>
                        </p:attrNameLst>
                      </p:cBhvr>
                      <p:tavLst>
                        <p:tav tm="0">
                          <p:val>
                            <p:strVal val="#ppt_x"/>
                          </p:val>
                        </p:tav>
                        <p:tav tm="100000">
                          <p:val>
                            <p:strVal val="#ppt_x"/>
                          </p:val>
                        </p:tav>
                      </p:tavLst>
                    </p:anim>
                    <p:anim calcmode="lin" valueType="num">
                      <p:cBhvr>
                        <p:cTn dur="250" fill="hold"/>
                        <p:tgtEl>
                          <p:spTgt spid="48"/>
                        </p:tgtEl>
                        <p:attrNameLst>
                          <p:attrName>ppt_y</p:attrName>
                        </p:attrNameLst>
                      </p:cBhvr>
                      <p:tavLst>
                        <p:tav tm="0">
                          <p:val>
                            <p:strVal val="#ppt_y-.1"/>
                          </p:val>
                        </p:tav>
                        <p:tav tm="100000">
                          <p:val>
                            <p:strVal val="#ppt_y"/>
                          </p:val>
                        </p:tav>
                      </p:tavLst>
                    </p:anim>
                  </p:childTnLst>
                </p:cTn>
              </p:par>
            </p:tnLst>
          </p:tmpl>
        </p:tmplLst>
      </p:bldP>
      <p:bldP spid="49" grpId="0" build="p">
        <p:tmplLst>
          <p:tmpl lvl="1">
            <p:tnLst>
              <p:par>
                <p:cTn presetID="47" presetClass="entr" presetSubtype="0" fill="hold" nodeType="withEffect">
                  <p:stCondLst>
                    <p:cond delay="175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anim calcmode="lin" valueType="num">
                      <p:cBhvr>
                        <p:cTn dur="250" fill="hold"/>
                        <p:tgtEl>
                          <p:spTgt spid="49"/>
                        </p:tgtEl>
                        <p:attrNameLst>
                          <p:attrName>ppt_x</p:attrName>
                        </p:attrNameLst>
                      </p:cBhvr>
                      <p:tavLst>
                        <p:tav tm="0">
                          <p:val>
                            <p:strVal val="#ppt_x"/>
                          </p:val>
                        </p:tav>
                        <p:tav tm="100000">
                          <p:val>
                            <p:strVal val="#ppt_x"/>
                          </p:val>
                        </p:tav>
                      </p:tavLst>
                    </p:anim>
                    <p:anim calcmode="lin" valueType="num">
                      <p:cBhvr>
                        <p:cTn dur="250" fill="hold"/>
                        <p:tgtEl>
                          <p:spTgt spid="49"/>
                        </p:tgtEl>
                        <p:attrNameLst>
                          <p:attrName>ppt_y</p:attrName>
                        </p:attrNameLst>
                      </p:cBhvr>
                      <p:tavLst>
                        <p:tav tm="0">
                          <p:val>
                            <p:strVal val="#ppt_y-.1"/>
                          </p:val>
                        </p:tav>
                        <p:tav tm="100000">
                          <p:val>
                            <p:strVal val="#ppt_y"/>
                          </p:val>
                        </p:tav>
                      </p:tavLst>
                    </p:anim>
                  </p:childTnLst>
                </p:cTn>
              </p:par>
            </p:tnLst>
          </p:tmpl>
        </p:tmplLst>
      </p:bldP>
      <p:bldP spid="50" grpId="0" build="p">
        <p:tmplLst>
          <p:tmpl lvl="1">
            <p:tnLst>
              <p:par>
                <p:cTn presetID="47" presetClass="entr" presetSubtype="0" fill="hold" nodeType="withEffect">
                  <p:stCondLst>
                    <p:cond delay="2000"/>
                  </p:stCondLst>
                  <p:childTnLst>
                    <p:set>
                      <p:cBhvr>
                        <p:cTn dur="1" fill="hold">
                          <p:stCondLst>
                            <p:cond delay="0"/>
                          </p:stCondLst>
                        </p:cTn>
                        <p:tgtEl>
                          <p:spTgt spid="50"/>
                        </p:tgtEl>
                        <p:attrNameLst>
                          <p:attrName>style.visibility</p:attrName>
                        </p:attrNameLst>
                      </p:cBhvr>
                      <p:to>
                        <p:strVal val="visible"/>
                      </p:to>
                    </p:set>
                    <p:animEffect transition="in" filter="fade">
                      <p:cBhvr>
                        <p:cTn dur="250"/>
                        <p:tgtEl>
                          <p:spTgt spid="50"/>
                        </p:tgtEl>
                      </p:cBhvr>
                    </p:animEffect>
                    <p:anim calcmode="lin" valueType="num">
                      <p:cBhvr>
                        <p:cTn dur="250" fill="hold"/>
                        <p:tgtEl>
                          <p:spTgt spid="50"/>
                        </p:tgtEl>
                        <p:attrNameLst>
                          <p:attrName>ppt_x</p:attrName>
                        </p:attrNameLst>
                      </p:cBhvr>
                      <p:tavLst>
                        <p:tav tm="0">
                          <p:val>
                            <p:strVal val="#ppt_x"/>
                          </p:val>
                        </p:tav>
                        <p:tav tm="100000">
                          <p:val>
                            <p:strVal val="#ppt_x"/>
                          </p:val>
                        </p:tav>
                      </p:tavLst>
                    </p:anim>
                    <p:anim calcmode="lin" valueType="num">
                      <p:cBhvr>
                        <p:cTn dur="250" fill="hold"/>
                        <p:tgtEl>
                          <p:spTgt spid="50"/>
                        </p:tgtEl>
                        <p:attrNameLst>
                          <p:attrName>ppt_y</p:attrName>
                        </p:attrNameLst>
                      </p:cBhvr>
                      <p:tavLst>
                        <p:tav tm="0">
                          <p:val>
                            <p:strVal val="#ppt_y-.1"/>
                          </p:val>
                        </p:tav>
                        <p:tav tm="100000">
                          <p:val>
                            <p:strVal val="#ppt_y"/>
                          </p:val>
                        </p:tav>
                      </p:tavLst>
                    </p:anim>
                  </p:childTnLst>
                </p:cTn>
              </p:par>
            </p:tnLst>
          </p:tmpl>
        </p:tmplLst>
      </p:bldP>
      <p:bldP spid="51" grpId="0" build="p">
        <p:tmplLst>
          <p:tmpl lvl="1">
            <p:tnLst>
              <p:par>
                <p:cTn presetID="47" presetClass="entr" presetSubtype="0" fill="hold" nodeType="withEffect">
                  <p:stCondLst>
                    <p:cond delay="2000"/>
                  </p:stCondLst>
                  <p:childTnLst>
                    <p:set>
                      <p:cBhvr>
                        <p:cTn dur="1" fill="hold">
                          <p:stCondLst>
                            <p:cond delay="0"/>
                          </p:stCondLst>
                        </p:cTn>
                        <p:tgtEl>
                          <p:spTgt spid="51"/>
                        </p:tgtEl>
                        <p:attrNameLst>
                          <p:attrName>style.visibility</p:attrName>
                        </p:attrNameLst>
                      </p:cBhvr>
                      <p:to>
                        <p:strVal val="visible"/>
                      </p:to>
                    </p:set>
                    <p:animEffect transition="in" filter="fade">
                      <p:cBhvr>
                        <p:cTn dur="250"/>
                        <p:tgtEl>
                          <p:spTgt spid="51"/>
                        </p:tgtEl>
                      </p:cBhvr>
                    </p:animEffect>
                    <p:anim calcmode="lin" valueType="num">
                      <p:cBhvr>
                        <p:cTn dur="250" fill="hold"/>
                        <p:tgtEl>
                          <p:spTgt spid="51"/>
                        </p:tgtEl>
                        <p:attrNameLst>
                          <p:attrName>ppt_x</p:attrName>
                        </p:attrNameLst>
                      </p:cBhvr>
                      <p:tavLst>
                        <p:tav tm="0">
                          <p:val>
                            <p:strVal val="#ppt_x"/>
                          </p:val>
                        </p:tav>
                        <p:tav tm="100000">
                          <p:val>
                            <p:strVal val="#ppt_x"/>
                          </p:val>
                        </p:tav>
                      </p:tavLst>
                    </p:anim>
                    <p:anim calcmode="lin" valueType="num">
                      <p:cBhvr>
                        <p:cTn dur="250" fill="hold"/>
                        <p:tgtEl>
                          <p:spTgt spid="51"/>
                        </p:tgtEl>
                        <p:attrNameLst>
                          <p:attrName>ppt_y</p:attrName>
                        </p:attrNameLst>
                      </p:cBhvr>
                      <p:tavLst>
                        <p:tav tm="0">
                          <p:val>
                            <p:strVal val="#ppt_y-.1"/>
                          </p:val>
                        </p:tav>
                        <p:tav tm="100000">
                          <p:val>
                            <p:strVal val="#ppt_y"/>
                          </p:val>
                        </p:tav>
                      </p:tavLst>
                    </p:anim>
                  </p:childTnLst>
                </p:cTn>
              </p:par>
            </p:tnLst>
          </p:tmpl>
        </p:tmplLst>
      </p:bldP>
      <p:bldP spid="52" grpId="0" build="p">
        <p:tmplLst>
          <p:tmpl lvl="1">
            <p:tnLst>
              <p:par>
                <p:cTn presetID="47" presetClass="entr" presetSubtype="0" fill="hold" nodeType="withEffect">
                  <p:stCondLst>
                    <p:cond delay="2250"/>
                  </p:stCondLst>
                  <p:childTnLst>
                    <p:set>
                      <p:cBhvr>
                        <p:cTn dur="1" fill="hold">
                          <p:stCondLst>
                            <p:cond delay="0"/>
                          </p:stCondLst>
                        </p:cTn>
                        <p:tgtEl>
                          <p:spTgt spid="52"/>
                        </p:tgtEl>
                        <p:attrNameLst>
                          <p:attrName>style.visibility</p:attrName>
                        </p:attrNameLst>
                      </p:cBhvr>
                      <p:to>
                        <p:strVal val="visible"/>
                      </p:to>
                    </p:set>
                    <p:animEffect transition="in" filter="fade">
                      <p:cBhvr>
                        <p:cTn dur="250"/>
                        <p:tgtEl>
                          <p:spTgt spid="52"/>
                        </p:tgtEl>
                      </p:cBhvr>
                    </p:animEffect>
                    <p:anim calcmode="lin" valueType="num">
                      <p:cBhvr>
                        <p:cTn dur="250" fill="hold"/>
                        <p:tgtEl>
                          <p:spTgt spid="52"/>
                        </p:tgtEl>
                        <p:attrNameLst>
                          <p:attrName>ppt_x</p:attrName>
                        </p:attrNameLst>
                      </p:cBhvr>
                      <p:tavLst>
                        <p:tav tm="0">
                          <p:val>
                            <p:strVal val="#ppt_x"/>
                          </p:val>
                        </p:tav>
                        <p:tav tm="100000">
                          <p:val>
                            <p:strVal val="#ppt_x"/>
                          </p:val>
                        </p:tav>
                      </p:tavLst>
                    </p:anim>
                    <p:anim calcmode="lin" valueType="num">
                      <p:cBhvr>
                        <p:cTn dur="250" fill="hold"/>
                        <p:tgtEl>
                          <p:spTgt spid="52"/>
                        </p:tgtEl>
                        <p:attrNameLst>
                          <p:attrName>ppt_y</p:attrName>
                        </p:attrNameLst>
                      </p:cBhvr>
                      <p:tavLst>
                        <p:tav tm="0">
                          <p:val>
                            <p:strVal val="#ppt_y-.1"/>
                          </p:val>
                        </p:tav>
                        <p:tav tm="100000">
                          <p:val>
                            <p:strVal val="#ppt_y"/>
                          </p:val>
                        </p:tav>
                      </p:tavLst>
                    </p:anim>
                  </p:childTnLst>
                </p:cTn>
              </p:par>
            </p:tnLst>
          </p:tmpl>
        </p:tmplLst>
      </p:bldP>
      <p:bldP spid="53" grpId="0" build="p">
        <p:tmplLst>
          <p:tmpl lvl="1">
            <p:tnLst>
              <p:par>
                <p:cTn presetID="47" presetClass="entr" presetSubtype="0" fill="hold" nodeType="withEffect">
                  <p:stCondLst>
                    <p:cond delay="225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Inner statistical slide long title (white) v2">
    <p:spTree>
      <p:nvGrpSpPr>
        <p:cNvPr id="1" name=""/>
        <p:cNvGrpSpPr/>
        <p:nvPr/>
      </p:nvGrpSpPr>
      <p:grpSpPr>
        <a:xfrm>
          <a:off x="0" y="0"/>
          <a:ext cx="0" cy="0"/>
          <a:chOff x="0" y="0"/>
          <a:chExt cx="0" cy="0"/>
        </a:xfrm>
      </p:grpSpPr>
      <p:sp>
        <p:nvSpPr>
          <p:cNvPr id="19" name="Title 1"/>
          <p:cNvSpPr>
            <a:spLocks noGrp="1"/>
          </p:cNvSpPr>
          <p:nvPr>
            <p:ph type="title" hasCustomPrompt="1"/>
          </p:nvPr>
        </p:nvSpPr>
        <p:spPr>
          <a:xfrm>
            <a:off x="252000" y="180000"/>
            <a:ext cx="5565775" cy="656148"/>
          </a:xfrm>
        </p:spPr>
        <p:txBody>
          <a:bodyPr/>
          <a:lstStyle>
            <a:lvl1pPr>
              <a:defRPr>
                <a:solidFill>
                  <a:schemeClr val="tx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chemeClr val="bg2"/>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915988"/>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AAA64128-0578-425B-B70F-AC2EB51327AA}"/>
              </a:ext>
            </a:extLst>
          </p:cNvPr>
          <p:cNvSpPr/>
          <p:nvPr userDrawn="1"/>
        </p:nvSpPr>
        <p:spPr>
          <a:xfrm>
            <a:off x="250825" y="1178243"/>
            <a:ext cx="2939415" cy="2939415"/>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7" name="Oval 6">
            <a:extLst>
              <a:ext uri="{FF2B5EF4-FFF2-40B4-BE49-F238E27FC236}">
                <a16:creationId xmlns:a16="http://schemas.microsoft.com/office/drawing/2014/main" id="{77B435CF-D6F2-44D4-9718-7ADE91EA6780}"/>
              </a:ext>
            </a:extLst>
          </p:cNvPr>
          <p:cNvSpPr/>
          <p:nvPr userDrawn="1"/>
        </p:nvSpPr>
        <p:spPr>
          <a:xfrm>
            <a:off x="1953641" y="1762379"/>
            <a:ext cx="1771142" cy="1771142"/>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8" name="Oval 7">
            <a:extLst>
              <a:ext uri="{FF2B5EF4-FFF2-40B4-BE49-F238E27FC236}">
                <a16:creationId xmlns:a16="http://schemas.microsoft.com/office/drawing/2014/main" id="{43FF28F7-C9FB-4592-8BC9-707F347E69DB}"/>
              </a:ext>
            </a:extLst>
          </p:cNvPr>
          <p:cNvSpPr/>
          <p:nvPr userDrawn="1"/>
        </p:nvSpPr>
        <p:spPr>
          <a:xfrm>
            <a:off x="3267410" y="1846041"/>
            <a:ext cx="1603818" cy="1603818"/>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9" name="Oval 8">
            <a:extLst>
              <a:ext uri="{FF2B5EF4-FFF2-40B4-BE49-F238E27FC236}">
                <a16:creationId xmlns:a16="http://schemas.microsoft.com/office/drawing/2014/main" id="{6F3E7BB7-0645-4032-9B65-AADD7B1B750E}"/>
              </a:ext>
            </a:extLst>
          </p:cNvPr>
          <p:cNvSpPr/>
          <p:nvPr userDrawn="1"/>
        </p:nvSpPr>
        <p:spPr>
          <a:xfrm>
            <a:off x="4534902" y="2248353"/>
            <a:ext cx="799195" cy="799195"/>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0" name="Oval 9">
            <a:extLst>
              <a:ext uri="{FF2B5EF4-FFF2-40B4-BE49-F238E27FC236}">
                <a16:creationId xmlns:a16="http://schemas.microsoft.com/office/drawing/2014/main" id="{5C18AEF1-B305-441A-90AE-63CC150DB97A}"/>
              </a:ext>
            </a:extLst>
          </p:cNvPr>
          <p:cNvSpPr/>
          <p:nvPr userDrawn="1"/>
        </p:nvSpPr>
        <p:spPr>
          <a:xfrm>
            <a:off x="5333353" y="2319655"/>
            <a:ext cx="656590" cy="656590"/>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1" name="Oval 10">
            <a:extLst>
              <a:ext uri="{FF2B5EF4-FFF2-40B4-BE49-F238E27FC236}">
                <a16:creationId xmlns:a16="http://schemas.microsoft.com/office/drawing/2014/main" id="{25C9F071-1BEC-4513-A6C4-46FC0F25DFB7}"/>
              </a:ext>
            </a:extLst>
          </p:cNvPr>
          <p:cNvSpPr/>
          <p:nvPr userDrawn="1"/>
        </p:nvSpPr>
        <p:spPr>
          <a:xfrm>
            <a:off x="6180271" y="2436495"/>
            <a:ext cx="422910" cy="422910"/>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2" name="Oval 11">
            <a:extLst>
              <a:ext uri="{FF2B5EF4-FFF2-40B4-BE49-F238E27FC236}">
                <a16:creationId xmlns:a16="http://schemas.microsoft.com/office/drawing/2014/main" id="{259EBC96-D6E0-4EB9-8A5B-45610987F2BE}"/>
              </a:ext>
            </a:extLst>
          </p:cNvPr>
          <p:cNvSpPr/>
          <p:nvPr userDrawn="1"/>
        </p:nvSpPr>
        <p:spPr>
          <a:xfrm>
            <a:off x="7032658" y="2546327"/>
            <a:ext cx="203247" cy="203247"/>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3" name="Oval 12">
            <a:extLst>
              <a:ext uri="{FF2B5EF4-FFF2-40B4-BE49-F238E27FC236}">
                <a16:creationId xmlns:a16="http://schemas.microsoft.com/office/drawing/2014/main" id="{9FF9AB49-127C-43FB-AFD4-3A8BEE73423D}"/>
              </a:ext>
            </a:extLst>
          </p:cNvPr>
          <p:cNvSpPr/>
          <p:nvPr userDrawn="1"/>
        </p:nvSpPr>
        <p:spPr>
          <a:xfrm>
            <a:off x="7624018" y="2546327"/>
            <a:ext cx="203247" cy="203247"/>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14" name="Oval 13">
            <a:extLst>
              <a:ext uri="{FF2B5EF4-FFF2-40B4-BE49-F238E27FC236}">
                <a16:creationId xmlns:a16="http://schemas.microsoft.com/office/drawing/2014/main" id="{62563E20-AF4B-479F-B3F1-8EBF36123C9E}"/>
              </a:ext>
            </a:extLst>
          </p:cNvPr>
          <p:cNvSpPr/>
          <p:nvPr userDrawn="1"/>
        </p:nvSpPr>
        <p:spPr>
          <a:xfrm>
            <a:off x="8154703" y="2546327"/>
            <a:ext cx="203247" cy="203247"/>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cxnSp>
        <p:nvCxnSpPr>
          <p:cNvPr id="15" name="Straight Connector 14">
            <a:extLst>
              <a:ext uri="{FF2B5EF4-FFF2-40B4-BE49-F238E27FC236}">
                <a16:creationId xmlns:a16="http://schemas.microsoft.com/office/drawing/2014/main" id="{1BF697C1-06D1-4BFA-81D7-E56F228F68A5}"/>
              </a:ext>
            </a:extLst>
          </p:cNvPr>
          <p:cNvCxnSpPr>
            <a:cxnSpLocks/>
          </p:cNvCxnSpPr>
          <p:nvPr userDrawn="1"/>
        </p:nvCxnSpPr>
        <p:spPr>
          <a:xfrm>
            <a:off x="1720532" y="2647948"/>
            <a:ext cx="0" cy="1980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16" name="Oval 15">
            <a:extLst>
              <a:ext uri="{FF2B5EF4-FFF2-40B4-BE49-F238E27FC236}">
                <a16:creationId xmlns:a16="http://schemas.microsoft.com/office/drawing/2014/main" id="{430F09CE-76FD-4373-83D1-E76CA2560222}"/>
              </a:ext>
            </a:extLst>
          </p:cNvPr>
          <p:cNvSpPr/>
          <p:nvPr userDrawn="1"/>
        </p:nvSpPr>
        <p:spPr>
          <a:xfrm>
            <a:off x="1693532"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17" name="Straight Connector 16">
            <a:extLst>
              <a:ext uri="{FF2B5EF4-FFF2-40B4-BE49-F238E27FC236}">
                <a16:creationId xmlns:a16="http://schemas.microsoft.com/office/drawing/2014/main" id="{54D51BF5-5A88-4508-B3F0-8769AB86B647}"/>
              </a:ext>
            </a:extLst>
          </p:cNvPr>
          <p:cNvCxnSpPr>
            <a:cxnSpLocks/>
          </p:cNvCxnSpPr>
          <p:nvPr userDrawn="1"/>
        </p:nvCxnSpPr>
        <p:spPr>
          <a:xfrm>
            <a:off x="2839212" y="2647948"/>
            <a:ext cx="0" cy="1980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18" name="Oval 17">
            <a:extLst>
              <a:ext uri="{FF2B5EF4-FFF2-40B4-BE49-F238E27FC236}">
                <a16:creationId xmlns:a16="http://schemas.microsoft.com/office/drawing/2014/main" id="{46076060-4C74-4660-8AD1-6C680E2BB645}"/>
              </a:ext>
            </a:extLst>
          </p:cNvPr>
          <p:cNvSpPr/>
          <p:nvPr userDrawn="1"/>
        </p:nvSpPr>
        <p:spPr>
          <a:xfrm>
            <a:off x="2812212"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0" name="Straight Connector 19">
            <a:extLst>
              <a:ext uri="{FF2B5EF4-FFF2-40B4-BE49-F238E27FC236}">
                <a16:creationId xmlns:a16="http://schemas.microsoft.com/office/drawing/2014/main" id="{2060B848-A7E9-48D2-8D31-A6F53AE8AF7F}"/>
              </a:ext>
            </a:extLst>
          </p:cNvPr>
          <p:cNvCxnSpPr>
            <a:cxnSpLocks/>
          </p:cNvCxnSpPr>
          <p:nvPr userDrawn="1"/>
        </p:nvCxnSpPr>
        <p:spPr>
          <a:xfrm>
            <a:off x="4069319" y="2647948"/>
            <a:ext cx="0" cy="1980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22" name="Oval 21">
            <a:extLst>
              <a:ext uri="{FF2B5EF4-FFF2-40B4-BE49-F238E27FC236}">
                <a16:creationId xmlns:a16="http://schemas.microsoft.com/office/drawing/2014/main" id="{0F1BD839-0313-4E4D-8D8A-7B1984DBC331}"/>
              </a:ext>
            </a:extLst>
          </p:cNvPr>
          <p:cNvSpPr/>
          <p:nvPr userDrawn="1"/>
        </p:nvSpPr>
        <p:spPr>
          <a:xfrm>
            <a:off x="4042319"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3" name="Straight Connector 22">
            <a:extLst>
              <a:ext uri="{FF2B5EF4-FFF2-40B4-BE49-F238E27FC236}">
                <a16:creationId xmlns:a16="http://schemas.microsoft.com/office/drawing/2014/main" id="{7866E5D7-6717-4EB0-A255-CCE74A32E60F}"/>
              </a:ext>
            </a:extLst>
          </p:cNvPr>
          <p:cNvCxnSpPr>
            <a:cxnSpLocks/>
          </p:cNvCxnSpPr>
          <p:nvPr userDrawn="1"/>
        </p:nvCxnSpPr>
        <p:spPr>
          <a:xfrm>
            <a:off x="4934499" y="2647948"/>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24" name="Oval 23">
            <a:extLst>
              <a:ext uri="{FF2B5EF4-FFF2-40B4-BE49-F238E27FC236}">
                <a16:creationId xmlns:a16="http://schemas.microsoft.com/office/drawing/2014/main" id="{1FC2A0FE-6E87-42AB-82F4-731E13E179A2}"/>
              </a:ext>
            </a:extLst>
          </p:cNvPr>
          <p:cNvSpPr/>
          <p:nvPr userDrawn="1"/>
        </p:nvSpPr>
        <p:spPr>
          <a:xfrm>
            <a:off x="4907499"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5" name="Straight Connector 24">
            <a:extLst>
              <a:ext uri="{FF2B5EF4-FFF2-40B4-BE49-F238E27FC236}">
                <a16:creationId xmlns:a16="http://schemas.microsoft.com/office/drawing/2014/main" id="{B40199A7-F516-4CC6-9964-CD13AA67EE83}"/>
              </a:ext>
            </a:extLst>
          </p:cNvPr>
          <p:cNvCxnSpPr>
            <a:cxnSpLocks/>
          </p:cNvCxnSpPr>
          <p:nvPr userDrawn="1"/>
        </p:nvCxnSpPr>
        <p:spPr>
          <a:xfrm>
            <a:off x="5661648" y="2647948"/>
            <a:ext cx="0" cy="1980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26" name="Oval 25">
            <a:extLst>
              <a:ext uri="{FF2B5EF4-FFF2-40B4-BE49-F238E27FC236}">
                <a16:creationId xmlns:a16="http://schemas.microsoft.com/office/drawing/2014/main" id="{B23744E9-39B9-4F1C-A62E-37C7F2C5E698}"/>
              </a:ext>
            </a:extLst>
          </p:cNvPr>
          <p:cNvSpPr/>
          <p:nvPr userDrawn="1"/>
        </p:nvSpPr>
        <p:spPr>
          <a:xfrm>
            <a:off x="5634648"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7" name="Straight Connector 26">
            <a:extLst>
              <a:ext uri="{FF2B5EF4-FFF2-40B4-BE49-F238E27FC236}">
                <a16:creationId xmlns:a16="http://schemas.microsoft.com/office/drawing/2014/main" id="{2D90D1AB-9EB0-40DB-B169-3690F3D683E6}"/>
              </a:ext>
            </a:extLst>
          </p:cNvPr>
          <p:cNvCxnSpPr>
            <a:cxnSpLocks/>
          </p:cNvCxnSpPr>
          <p:nvPr userDrawn="1"/>
        </p:nvCxnSpPr>
        <p:spPr>
          <a:xfrm>
            <a:off x="6391726" y="2647948"/>
            <a:ext cx="0" cy="1980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28" name="Oval 27">
            <a:extLst>
              <a:ext uri="{FF2B5EF4-FFF2-40B4-BE49-F238E27FC236}">
                <a16:creationId xmlns:a16="http://schemas.microsoft.com/office/drawing/2014/main" id="{CEE2C92F-D362-485B-9082-289B6CB5D3CB}"/>
              </a:ext>
            </a:extLst>
          </p:cNvPr>
          <p:cNvSpPr/>
          <p:nvPr userDrawn="1"/>
        </p:nvSpPr>
        <p:spPr>
          <a:xfrm>
            <a:off x="6364726"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9" name="Straight Connector 28">
            <a:extLst>
              <a:ext uri="{FF2B5EF4-FFF2-40B4-BE49-F238E27FC236}">
                <a16:creationId xmlns:a16="http://schemas.microsoft.com/office/drawing/2014/main" id="{D63CFCD5-550A-4841-83E3-27A8403ABD54}"/>
              </a:ext>
            </a:extLst>
          </p:cNvPr>
          <p:cNvCxnSpPr>
            <a:cxnSpLocks/>
          </p:cNvCxnSpPr>
          <p:nvPr userDrawn="1"/>
        </p:nvCxnSpPr>
        <p:spPr>
          <a:xfrm>
            <a:off x="7134281" y="2647948"/>
            <a:ext cx="0" cy="1980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30" name="Oval 29">
            <a:extLst>
              <a:ext uri="{FF2B5EF4-FFF2-40B4-BE49-F238E27FC236}">
                <a16:creationId xmlns:a16="http://schemas.microsoft.com/office/drawing/2014/main" id="{FAB05062-2F3B-45DB-9225-02F22020502B}"/>
              </a:ext>
            </a:extLst>
          </p:cNvPr>
          <p:cNvSpPr/>
          <p:nvPr userDrawn="1"/>
        </p:nvSpPr>
        <p:spPr>
          <a:xfrm>
            <a:off x="7107281"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31" name="Straight Connector 30">
            <a:extLst>
              <a:ext uri="{FF2B5EF4-FFF2-40B4-BE49-F238E27FC236}">
                <a16:creationId xmlns:a16="http://schemas.microsoft.com/office/drawing/2014/main" id="{707E67A0-629E-4118-9F57-9EA15C096ADC}"/>
              </a:ext>
            </a:extLst>
          </p:cNvPr>
          <p:cNvCxnSpPr>
            <a:cxnSpLocks/>
          </p:cNvCxnSpPr>
          <p:nvPr userDrawn="1"/>
        </p:nvCxnSpPr>
        <p:spPr>
          <a:xfrm>
            <a:off x="7725641" y="2647948"/>
            <a:ext cx="0" cy="1980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32" name="Oval 31">
            <a:extLst>
              <a:ext uri="{FF2B5EF4-FFF2-40B4-BE49-F238E27FC236}">
                <a16:creationId xmlns:a16="http://schemas.microsoft.com/office/drawing/2014/main" id="{E602B90D-9CF0-47B6-9F7E-73F1F308077E}"/>
              </a:ext>
            </a:extLst>
          </p:cNvPr>
          <p:cNvSpPr/>
          <p:nvPr userDrawn="1"/>
        </p:nvSpPr>
        <p:spPr>
          <a:xfrm>
            <a:off x="7698641"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33" name="Straight Connector 32">
            <a:extLst>
              <a:ext uri="{FF2B5EF4-FFF2-40B4-BE49-F238E27FC236}">
                <a16:creationId xmlns:a16="http://schemas.microsoft.com/office/drawing/2014/main" id="{49C30C59-6070-4A27-82CB-FF2E7D724DA9}"/>
              </a:ext>
            </a:extLst>
          </p:cNvPr>
          <p:cNvCxnSpPr>
            <a:cxnSpLocks/>
          </p:cNvCxnSpPr>
          <p:nvPr userDrawn="1"/>
        </p:nvCxnSpPr>
        <p:spPr>
          <a:xfrm>
            <a:off x="8256326" y="2647948"/>
            <a:ext cx="0" cy="1980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35" name="Oval 34">
            <a:extLst>
              <a:ext uri="{FF2B5EF4-FFF2-40B4-BE49-F238E27FC236}">
                <a16:creationId xmlns:a16="http://schemas.microsoft.com/office/drawing/2014/main" id="{1C9C97BF-203B-4CB6-8E7E-008678150F11}"/>
              </a:ext>
            </a:extLst>
          </p:cNvPr>
          <p:cNvSpPr/>
          <p:nvPr userDrawn="1"/>
        </p:nvSpPr>
        <p:spPr>
          <a:xfrm>
            <a:off x="8229326" y="2622708"/>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Text Placeholder 57">
            <a:extLst>
              <a:ext uri="{FF2B5EF4-FFF2-40B4-BE49-F238E27FC236}">
                <a16:creationId xmlns:a16="http://schemas.microsoft.com/office/drawing/2014/main" id="{4C7BF7BF-DF10-419B-B013-731A067C3F18}"/>
              </a:ext>
            </a:extLst>
          </p:cNvPr>
          <p:cNvSpPr>
            <a:spLocks noGrp="1"/>
          </p:cNvSpPr>
          <p:nvPr>
            <p:ph type="body" sz="quarter" idx="12" hasCustomPrompt="1"/>
          </p:nvPr>
        </p:nvSpPr>
        <p:spPr>
          <a:xfrm>
            <a:off x="1822157" y="4167834"/>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37" name="Text Placeholder 57">
            <a:extLst>
              <a:ext uri="{FF2B5EF4-FFF2-40B4-BE49-F238E27FC236}">
                <a16:creationId xmlns:a16="http://schemas.microsoft.com/office/drawing/2014/main" id="{5B34509E-5312-4AAE-B597-85A678E9529E}"/>
              </a:ext>
            </a:extLst>
          </p:cNvPr>
          <p:cNvSpPr>
            <a:spLocks noGrp="1"/>
          </p:cNvSpPr>
          <p:nvPr>
            <p:ph type="body" sz="quarter" idx="13" hasCustomPrompt="1"/>
          </p:nvPr>
        </p:nvSpPr>
        <p:spPr>
          <a:xfrm>
            <a:off x="1822157" y="4473731"/>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38" name="Text Placeholder 57">
            <a:extLst>
              <a:ext uri="{FF2B5EF4-FFF2-40B4-BE49-F238E27FC236}">
                <a16:creationId xmlns:a16="http://schemas.microsoft.com/office/drawing/2014/main" id="{89B8E217-266B-4963-A467-96312D4949DE}"/>
              </a:ext>
            </a:extLst>
          </p:cNvPr>
          <p:cNvSpPr>
            <a:spLocks noGrp="1"/>
          </p:cNvSpPr>
          <p:nvPr>
            <p:ph type="body" sz="quarter" idx="14" hasCustomPrompt="1"/>
          </p:nvPr>
        </p:nvSpPr>
        <p:spPr>
          <a:xfrm>
            <a:off x="2930716" y="4167834"/>
            <a:ext cx="105076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39" name="Text Placeholder 57">
            <a:extLst>
              <a:ext uri="{FF2B5EF4-FFF2-40B4-BE49-F238E27FC236}">
                <a16:creationId xmlns:a16="http://schemas.microsoft.com/office/drawing/2014/main" id="{58592ED2-3291-4397-84B6-7CA8E7FB5F86}"/>
              </a:ext>
            </a:extLst>
          </p:cNvPr>
          <p:cNvSpPr>
            <a:spLocks noGrp="1"/>
          </p:cNvSpPr>
          <p:nvPr>
            <p:ph type="body" sz="quarter" idx="15" hasCustomPrompt="1"/>
          </p:nvPr>
        </p:nvSpPr>
        <p:spPr>
          <a:xfrm>
            <a:off x="2930716" y="4473731"/>
            <a:ext cx="105076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40" name="Text Placeholder 57">
            <a:extLst>
              <a:ext uri="{FF2B5EF4-FFF2-40B4-BE49-F238E27FC236}">
                <a16:creationId xmlns:a16="http://schemas.microsoft.com/office/drawing/2014/main" id="{554B32EC-0E7D-4DB2-99A7-2D8FA3B302A8}"/>
              </a:ext>
            </a:extLst>
          </p:cNvPr>
          <p:cNvSpPr>
            <a:spLocks noGrp="1"/>
          </p:cNvSpPr>
          <p:nvPr>
            <p:ph type="body" sz="quarter" idx="16" hasCustomPrompt="1"/>
          </p:nvPr>
        </p:nvSpPr>
        <p:spPr>
          <a:xfrm>
            <a:off x="4169651" y="4167834"/>
            <a:ext cx="701577"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1" name="Text Placeholder 57">
            <a:extLst>
              <a:ext uri="{FF2B5EF4-FFF2-40B4-BE49-F238E27FC236}">
                <a16:creationId xmlns:a16="http://schemas.microsoft.com/office/drawing/2014/main" id="{12F0500D-35E0-4724-9983-0D4B6FDDC135}"/>
              </a:ext>
            </a:extLst>
          </p:cNvPr>
          <p:cNvSpPr>
            <a:spLocks noGrp="1"/>
          </p:cNvSpPr>
          <p:nvPr>
            <p:ph type="body" sz="quarter" idx="17" hasCustomPrompt="1"/>
          </p:nvPr>
        </p:nvSpPr>
        <p:spPr>
          <a:xfrm>
            <a:off x="4169651" y="4473731"/>
            <a:ext cx="701577"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42" name="Text Placeholder 57">
            <a:extLst>
              <a:ext uri="{FF2B5EF4-FFF2-40B4-BE49-F238E27FC236}">
                <a16:creationId xmlns:a16="http://schemas.microsoft.com/office/drawing/2014/main" id="{C666C175-582F-4202-BB32-11C5FD1DD550}"/>
              </a:ext>
            </a:extLst>
          </p:cNvPr>
          <p:cNvSpPr>
            <a:spLocks noGrp="1"/>
          </p:cNvSpPr>
          <p:nvPr>
            <p:ph type="body" sz="quarter" idx="18" hasCustomPrompt="1"/>
          </p:nvPr>
        </p:nvSpPr>
        <p:spPr>
          <a:xfrm>
            <a:off x="5026837" y="4167834"/>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3" name="Text Placeholder 57">
            <a:extLst>
              <a:ext uri="{FF2B5EF4-FFF2-40B4-BE49-F238E27FC236}">
                <a16:creationId xmlns:a16="http://schemas.microsoft.com/office/drawing/2014/main" id="{06C40675-203F-4C1D-8F09-4A2B1A95254E}"/>
              </a:ext>
            </a:extLst>
          </p:cNvPr>
          <p:cNvSpPr>
            <a:spLocks noGrp="1"/>
          </p:cNvSpPr>
          <p:nvPr>
            <p:ph type="body" sz="quarter" idx="19" hasCustomPrompt="1"/>
          </p:nvPr>
        </p:nvSpPr>
        <p:spPr>
          <a:xfrm>
            <a:off x="5026837" y="4473731"/>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44" name="Text Placeholder 57">
            <a:extLst>
              <a:ext uri="{FF2B5EF4-FFF2-40B4-BE49-F238E27FC236}">
                <a16:creationId xmlns:a16="http://schemas.microsoft.com/office/drawing/2014/main" id="{F0BCAC86-4041-4C6C-973F-FA9ECCE085D3}"/>
              </a:ext>
            </a:extLst>
          </p:cNvPr>
          <p:cNvSpPr>
            <a:spLocks noGrp="1"/>
          </p:cNvSpPr>
          <p:nvPr>
            <p:ph type="body" sz="quarter" idx="20" hasCustomPrompt="1"/>
          </p:nvPr>
        </p:nvSpPr>
        <p:spPr>
          <a:xfrm>
            <a:off x="5763273" y="4167834"/>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5" name="Text Placeholder 57">
            <a:extLst>
              <a:ext uri="{FF2B5EF4-FFF2-40B4-BE49-F238E27FC236}">
                <a16:creationId xmlns:a16="http://schemas.microsoft.com/office/drawing/2014/main" id="{A5D6FAE3-0EFA-44DA-854C-E828F2D10879}"/>
              </a:ext>
            </a:extLst>
          </p:cNvPr>
          <p:cNvSpPr>
            <a:spLocks noGrp="1"/>
          </p:cNvSpPr>
          <p:nvPr>
            <p:ph type="body" sz="quarter" idx="21" hasCustomPrompt="1"/>
          </p:nvPr>
        </p:nvSpPr>
        <p:spPr>
          <a:xfrm>
            <a:off x="5763273" y="4473731"/>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46" name="Text Placeholder 57">
            <a:extLst>
              <a:ext uri="{FF2B5EF4-FFF2-40B4-BE49-F238E27FC236}">
                <a16:creationId xmlns:a16="http://schemas.microsoft.com/office/drawing/2014/main" id="{39B9FBC4-DC5E-4D8C-B85B-28E3A0FDBAAF}"/>
              </a:ext>
            </a:extLst>
          </p:cNvPr>
          <p:cNvSpPr>
            <a:spLocks noGrp="1"/>
          </p:cNvSpPr>
          <p:nvPr>
            <p:ph type="body" sz="quarter" idx="22" hasCustomPrompt="1"/>
          </p:nvPr>
        </p:nvSpPr>
        <p:spPr>
          <a:xfrm>
            <a:off x="6496075" y="4167834"/>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7" name="Text Placeholder 57">
            <a:extLst>
              <a:ext uri="{FF2B5EF4-FFF2-40B4-BE49-F238E27FC236}">
                <a16:creationId xmlns:a16="http://schemas.microsoft.com/office/drawing/2014/main" id="{00C787CC-73F0-403D-9138-1702B0BD4671}"/>
              </a:ext>
            </a:extLst>
          </p:cNvPr>
          <p:cNvSpPr>
            <a:spLocks noGrp="1"/>
          </p:cNvSpPr>
          <p:nvPr>
            <p:ph type="body" sz="quarter" idx="23" hasCustomPrompt="1"/>
          </p:nvPr>
        </p:nvSpPr>
        <p:spPr>
          <a:xfrm>
            <a:off x="6496075" y="4473731"/>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48" name="Text Placeholder 57">
            <a:extLst>
              <a:ext uri="{FF2B5EF4-FFF2-40B4-BE49-F238E27FC236}">
                <a16:creationId xmlns:a16="http://schemas.microsoft.com/office/drawing/2014/main" id="{74903A40-A48D-477B-9787-CAE5A04CA62C}"/>
              </a:ext>
            </a:extLst>
          </p:cNvPr>
          <p:cNvSpPr>
            <a:spLocks noGrp="1"/>
          </p:cNvSpPr>
          <p:nvPr>
            <p:ph type="body" sz="quarter" idx="24" hasCustomPrompt="1"/>
          </p:nvPr>
        </p:nvSpPr>
        <p:spPr>
          <a:xfrm>
            <a:off x="7225049" y="4167834"/>
            <a:ext cx="428161"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49" name="Text Placeholder 57">
            <a:extLst>
              <a:ext uri="{FF2B5EF4-FFF2-40B4-BE49-F238E27FC236}">
                <a16:creationId xmlns:a16="http://schemas.microsoft.com/office/drawing/2014/main" id="{680E0CC4-C8DE-48D0-A969-51A6F17F5A2B}"/>
              </a:ext>
            </a:extLst>
          </p:cNvPr>
          <p:cNvSpPr>
            <a:spLocks noGrp="1"/>
          </p:cNvSpPr>
          <p:nvPr>
            <p:ph type="body" sz="quarter" idx="25" hasCustomPrompt="1"/>
          </p:nvPr>
        </p:nvSpPr>
        <p:spPr>
          <a:xfrm>
            <a:off x="7225049" y="4473731"/>
            <a:ext cx="428161"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50" name="Text Placeholder 57">
            <a:extLst>
              <a:ext uri="{FF2B5EF4-FFF2-40B4-BE49-F238E27FC236}">
                <a16:creationId xmlns:a16="http://schemas.microsoft.com/office/drawing/2014/main" id="{76B7F316-8AEB-4D89-A2CC-0E2771518803}"/>
              </a:ext>
            </a:extLst>
          </p:cNvPr>
          <p:cNvSpPr>
            <a:spLocks noGrp="1"/>
          </p:cNvSpPr>
          <p:nvPr>
            <p:ph type="body" sz="quarter" idx="26" hasCustomPrompt="1"/>
          </p:nvPr>
        </p:nvSpPr>
        <p:spPr>
          <a:xfrm>
            <a:off x="7827267" y="4167834"/>
            <a:ext cx="38811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51" name="Text Placeholder 57">
            <a:extLst>
              <a:ext uri="{FF2B5EF4-FFF2-40B4-BE49-F238E27FC236}">
                <a16:creationId xmlns:a16="http://schemas.microsoft.com/office/drawing/2014/main" id="{CA52E0CD-815F-4ED7-A818-BBC563DD3BE4}"/>
              </a:ext>
            </a:extLst>
          </p:cNvPr>
          <p:cNvSpPr>
            <a:spLocks noGrp="1"/>
          </p:cNvSpPr>
          <p:nvPr>
            <p:ph type="body" sz="quarter" idx="27" hasCustomPrompt="1"/>
          </p:nvPr>
        </p:nvSpPr>
        <p:spPr>
          <a:xfrm>
            <a:off x="7827267" y="4473731"/>
            <a:ext cx="388112"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52" name="Text Placeholder 57">
            <a:extLst>
              <a:ext uri="{FF2B5EF4-FFF2-40B4-BE49-F238E27FC236}">
                <a16:creationId xmlns:a16="http://schemas.microsoft.com/office/drawing/2014/main" id="{AC4E0B8F-E42F-4DAF-9784-6A79B87CD4F6}"/>
              </a:ext>
            </a:extLst>
          </p:cNvPr>
          <p:cNvSpPr>
            <a:spLocks noGrp="1"/>
          </p:cNvSpPr>
          <p:nvPr>
            <p:ph type="body" sz="quarter" idx="28" hasCustomPrompt="1"/>
          </p:nvPr>
        </p:nvSpPr>
        <p:spPr>
          <a:xfrm>
            <a:off x="8326650" y="4167834"/>
            <a:ext cx="38811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53" name="Text Placeholder 57">
            <a:extLst>
              <a:ext uri="{FF2B5EF4-FFF2-40B4-BE49-F238E27FC236}">
                <a16:creationId xmlns:a16="http://schemas.microsoft.com/office/drawing/2014/main" id="{07093E78-49CD-4C50-BD3F-D25B647A3293}"/>
              </a:ext>
            </a:extLst>
          </p:cNvPr>
          <p:cNvSpPr>
            <a:spLocks noGrp="1"/>
          </p:cNvSpPr>
          <p:nvPr>
            <p:ph type="body" sz="quarter" idx="29" hasCustomPrompt="1"/>
          </p:nvPr>
        </p:nvSpPr>
        <p:spPr>
          <a:xfrm>
            <a:off x="8326650" y="4473731"/>
            <a:ext cx="388112"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Tree>
    <p:extLst>
      <p:ext uri="{BB962C8B-B14F-4D97-AF65-F5344CB8AC3E}">
        <p14:creationId xmlns:p14="http://schemas.microsoft.com/office/powerpoint/2010/main" val="4222914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500"/>
                                        <p:tgtEl>
                                          <p:spTgt spid="6"/>
                                        </p:tgtEl>
                                      </p:cBhvr>
                                    </p:animEffect>
                                  </p:childTnLst>
                                </p:cTn>
                              </p:par>
                              <p:par>
                                <p:cTn id="8" presetID="1" presetClass="entr" presetSubtype="0"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childTnLst>
                                </p:cTn>
                              </p:par>
                              <p:par>
                                <p:cTn id="10" presetID="22" presetClass="entr" presetSubtype="1" fill="hold" nodeType="withEffect">
                                  <p:stCondLst>
                                    <p:cond delay="250"/>
                                  </p:stCondLst>
                                  <p:childTnLst>
                                    <p:set>
                                      <p:cBhvr>
                                        <p:cTn id="11" dur="1" fill="hold">
                                          <p:stCondLst>
                                            <p:cond delay="0"/>
                                          </p:stCondLst>
                                        </p:cTn>
                                        <p:tgtEl>
                                          <p:spTgt spid="15"/>
                                        </p:tgtEl>
                                        <p:attrNameLst>
                                          <p:attrName>style.visibility</p:attrName>
                                        </p:attrNameLst>
                                      </p:cBhvr>
                                      <p:to>
                                        <p:strVal val="visible"/>
                                      </p:to>
                                    </p:set>
                                    <p:animEffect transition="in" filter="wipe(up)">
                                      <p:cBhvr>
                                        <p:cTn id="12" dur="250"/>
                                        <p:tgtEl>
                                          <p:spTgt spid="15"/>
                                        </p:tgtEl>
                                      </p:cBhvr>
                                    </p:animEffect>
                                  </p:childTnLst>
                                </p:cTn>
                              </p:par>
                              <p:par>
                                <p:cTn id="13" presetID="47" presetClass="entr" presetSubtype="0" fill="hold" grpId="0" nodeType="withEffect">
                                  <p:stCondLst>
                                    <p:cond delay="250"/>
                                  </p:stCondLst>
                                  <p:childTnLst>
                                    <p:set>
                                      <p:cBhvr>
                                        <p:cTn id="14" dur="1" fill="hold">
                                          <p:stCondLst>
                                            <p:cond delay="0"/>
                                          </p:stCondLst>
                                        </p:cTn>
                                        <p:tgtEl>
                                          <p:spTgt spid="37">
                                            <p:txEl>
                                              <p:pRg st="0" end="0"/>
                                            </p:txEl>
                                          </p:spTgt>
                                        </p:tgtEl>
                                        <p:attrNameLst>
                                          <p:attrName>style.visibility</p:attrName>
                                        </p:attrNameLst>
                                      </p:cBhvr>
                                      <p:to>
                                        <p:strVal val="visible"/>
                                      </p:to>
                                    </p:set>
                                    <p:animEffect transition="in" filter="fade">
                                      <p:cBhvr>
                                        <p:cTn id="15" dur="250"/>
                                        <p:tgtEl>
                                          <p:spTgt spid="37">
                                            <p:txEl>
                                              <p:pRg st="0" end="0"/>
                                            </p:txEl>
                                          </p:spTgt>
                                        </p:tgtEl>
                                      </p:cBhvr>
                                    </p:animEffect>
                                    <p:anim calcmode="lin" valueType="num">
                                      <p:cBhvr>
                                        <p:cTn id="16" dur="25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7" dur="250" fill="hold"/>
                                        <p:tgtEl>
                                          <p:spTgt spid="37">
                                            <p:txEl>
                                              <p:pRg st="0" end="0"/>
                                            </p:txEl>
                                          </p:spTgt>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250"/>
                                  </p:stCondLst>
                                  <p:childTnLst>
                                    <p:set>
                                      <p:cBhvr>
                                        <p:cTn id="19" dur="1" fill="hold">
                                          <p:stCondLst>
                                            <p:cond delay="0"/>
                                          </p:stCondLst>
                                        </p:cTn>
                                        <p:tgtEl>
                                          <p:spTgt spid="36">
                                            <p:txEl>
                                              <p:pRg st="0" end="0"/>
                                            </p:txEl>
                                          </p:spTgt>
                                        </p:tgtEl>
                                        <p:attrNameLst>
                                          <p:attrName>style.visibility</p:attrName>
                                        </p:attrNameLst>
                                      </p:cBhvr>
                                      <p:to>
                                        <p:strVal val="visible"/>
                                      </p:to>
                                    </p:set>
                                    <p:animEffect transition="in" filter="fade">
                                      <p:cBhvr>
                                        <p:cTn id="20" dur="250"/>
                                        <p:tgtEl>
                                          <p:spTgt spid="36">
                                            <p:txEl>
                                              <p:pRg st="0" end="0"/>
                                            </p:txEl>
                                          </p:spTgt>
                                        </p:tgtEl>
                                      </p:cBhvr>
                                    </p:animEffect>
                                    <p:anim calcmode="lin" valueType="num">
                                      <p:cBhvr>
                                        <p:cTn id="21" dur="250" fill="hold"/>
                                        <p:tgtEl>
                                          <p:spTgt spid="36">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36">
                                            <p:txEl>
                                              <p:pRg st="0" end="0"/>
                                            </p:txEl>
                                          </p:spTgt>
                                        </p:tgtEl>
                                        <p:attrNameLst>
                                          <p:attrName>ppt_y</p:attrName>
                                        </p:attrNameLst>
                                      </p:cBhvr>
                                      <p:tavLst>
                                        <p:tav tm="0">
                                          <p:val>
                                            <p:strVal val="#ppt_y-.1"/>
                                          </p:val>
                                        </p:tav>
                                        <p:tav tm="100000">
                                          <p:val>
                                            <p:strVal val="#ppt_y"/>
                                          </p:val>
                                        </p:tav>
                                      </p:tavLst>
                                    </p:anim>
                                  </p:childTnLst>
                                </p:cTn>
                              </p:par>
                              <p:par>
                                <p:cTn id="23" presetID="21" presetClass="entr" presetSubtype="1" fill="hold" grpId="0" nodeType="withEffect">
                                  <p:stCondLst>
                                    <p:cond delay="250"/>
                                  </p:stCondLst>
                                  <p:childTnLst>
                                    <p:set>
                                      <p:cBhvr>
                                        <p:cTn id="24" dur="1" fill="hold">
                                          <p:stCondLst>
                                            <p:cond delay="0"/>
                                          </p:stCondLst>
                                        </p:cTn>
                                        <p:tgtEl>
                                          <p:spTgt spid="7"/>
                                        </p:tgtEl>
                                        <p:attrNameLst>
                                          <p:attrName>style.visibility</p:attrName>
                                        </p:attrNameLst>
                                      </p:cBhvr>
                                      <p:to>
                                        <p:strVal val="visible"/>
                                      </p:to>
                                    </p:set>
                                    <p:animEffect transition="in" filter="wheel(1)">
                                      <p:cBhvr>
                                        <p:cTn id="25" dur="500"/>
                                        <p:tgtEl>
                                          <p:spTgt spid="7"/>
                                        </p:tgtEl>
                                      </p:cBhvr>
                                    </p:animEffect>
                                  </p:childTnLst>
                                </p:cTn>
                              </p:par>
                              <p:par>
                                <p:cTn id="26" presetID="1" presetClass="entr" presetSubtype="0" fill="hold" grpId="0" nodeType="withEffect">
                                  <p:stCondLst>
                                    <p:cond delay="500"/>
                                  </p:stCondLst>
                                  <p:childTnLst>
                                    <p:set>
                                      <p:cBhvr>
                                        <p:cTn id="27" dur="1" fill="hold">
                                          <p:stCondLst>
                                            <p:cond delay="9"/>
                                          </p:stCondLst>
                                        </p:cTn>
                                        <p:tgtEl>
                                          <p:spTgt spid="18"/>
                                        </p:tgtEl>
                                        <p:attrNameLst>
                                          <p:attrName>style.visibility</p:attrName>
                                        </p:attrNameLst>
                                      </p:cBhvr>
                                      <p:to>
                                        <p:strVal val="visible"/>
                                      </p:to>
                                    </p:set>
                                  </p:childTnLst>
                                </p:cTn>
                              </p:par>
                              <p:par>
                                <p:cTn id="28" presetID="22" presetClass="entr" presetSubtype="1" fill="hold" nodeType="withEffect">
                                  <p:stCondLst>
                                    <p:cond delay="500"/>
                                  </p:stCondLst>
                                  <p:childTnLst>
                                    <p:set>
                                      <p:cBhvr>
                                        <p:cTn id="29" dur="1" fill="hold">
                                          <p:stCondLst>
                                            <p:cond delay="0"/>
                                          </p:stCondLst>
                                        </p:cTn>
                                        <p:tgtEl>
                                          <p:spTgt spid="17"/>
                                        </p:tgtEl>
                                        <p:attrNameLst>
                                          <p:attrName>style.visibility</p:attrName>
                                        </p:attrNameLst>
                                      </p:cBhvr>
                                      <p:to>
                                        <p:strVal val="visible"/>
                                      </p:to>
                                    </p:set>
                                    <p:animEffect transition="in" filter="wipe(up)">
                                      <p:cBhvr>
                                        <p:cTn id="30" dur="250"/>
                                        <p:tgtEl>
                                          <p:spTgt spid="17"/>
                                        </p:tgtEl>
                                      </p:cBhvr>
                                    </p:animEffect>
                                  </p:childTnLst>
                                </p:cTn>
                              </p:par>
                              <p:par>
                                <p:cTn id="31" presetID="47" presetClass="entr" presetSubtype="0" fill="hold" grpId="0" nodeType="withEffect">
                                  <p:stCondLst>
                                    <p:cond delay="500"/>
                                  </p:stCondLst>
                                  <p:childTnLst>
                                    <p:set>
                                      <p:cBhvr>
                                        <p:cTn id="32" dur="1" fill="hold">
                                          <p:stCondLst>
                                            <p:cond delay="0"/>
                                          </p:stCondLst>
                                        </p:cTn>
                                        <p:tgtEl>
                                          <p:spTgt spid="39">
                                            <p:txEl>
                                              <p:pRg st="0" end="0"/>
                                            </p:txEl>
                                          </p:spTgt>
                                        </p:tgtEl>
                                        <p:attrNameLst>
                                          <p:attrName>style.visibility</p:attrName>
                                        </p:attrNameLst>
                                      </p:cBhvr>
                                      <p:to>
                                        <p:strVal val="visible"/>
                                      </p:to>
                                    </p:set>
                                    <p:animEffect transition="in" filter="fade">
                                      <p:cBhvr>
                                        <p:cTn id="33" dur="250"/>
                                        <p:tgtEl>
                                          <p:spTgt spid="39">
                                            <p:txEl>
                                              <p:pRg st="0" end="0"/>
                                            </p:txEl>
                                          </p:spTgt>
                                        </p:tgtEl>
                                      </p:cBhvr>
                                    </p:animEffect>
                                    <p:anim calcmode="lin" valueType="num">
                                      <p:cBhvr>
                                        <p:cTn id="34"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39">
                                            <p:txEl>
                                              <p:pRg st="0" end="0"/>
                                            </p:txEl>
                                          </p:spTgt>
                                        </p:tgtEl>
                                        <p:attrNameLst>
                                          <p:attrName>ppt_y</p:attrName>
                                        </p:attrNameLst>
                                      </p:cBhvr>
                                      <p:tavLst>
                                        <p:tav tm="0">
                                          <p:val>
                                            <p:strVal val="#ppt_y-.1"/>
                                          </p:val>
                                        </p:tav>
                                        <p:tav tm="100000">
                                          <p:val>
                                            <p:strVal val="#ppt_y"/>
                                          </p:val>
                                        </p:tav>
                                      </p:tavLst>
                                    </p:anim>
                                  </p:childTnLst>
                                </p:cTn>
                              </p:par>
                              <p:par>
                                <p:cTn id="36" presetID="47" presetClass="entr" presetSubtype="0" fill="hold" grpId="0" nodeType="withEffect">
                                  <p:stCondLst>
                                    <p:cond delay="500"/>
                                  </p:stCondLst>
                                  <p:childTnLst>
                                    <p:set>
                                      <p:cBhvr>
                                        <p:cTn id="37" dur="1" fill="hold">
                                          <p:stCondLst>
                                            <p:cond delay="0"/>
                                          </p:stCondLst>
                                        </p:cTn>
                                        <p:tgtEl>
                                          <p:spTgt spid="38">
                                            <p:txEl>
                                              <p:pRg st="0" end="0"/>
                                            </p:txEl>
                                          </p:spTgt>
                                        </p:tgtEl>
                                        <p:attrNameLst>
                                          <p:attrName>style.visibility</p:attrName>
                                        </p:attrNameLst>
                                      </p:cBhvr>
                                      <p:to>
                                        <p:strVal val="visible"/>
                                      </p:to>
                                    </p:set>
                                    <p:animEffect transition="in" filter="fade">
                                      <p:cBhvr>
                                        <p:cTn id="38" dur="250"/>
                                        <p:tgtEl>
                                          <p:spTgt spid="38">
                                            <p:txEl>
                                              <p:pRg st="0" end="0"/>
                                            </p:txEl>
                                          </p:spTgt>
                                        </p:tgtEl>
                                      </p:cBhvr>
                                    </p:animEffect>
                                    <p:anim calcmode="lin" valueType="num">
                                      <p:cBhvr>
                                        <p:cTn id="39" dur="25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40" dur="250" fill="hold"/>
                                        <p:tgtEl>
                                          <p:spTgt spid="38">
                                            <p:txEl>
                                              <p:pRg st="0" end="0"/>
                                            </p:txEl>
                                          </p:spTgt>
                                        </p:tgtEl>
                                        <p:attrNameLst>
                                          <p:attrName>ppt_y</p:attrName>
                                        </p:attrNameLst>
                                      </p:cBhvr>
                                      <p:tavLst>
                                        <p:tav tm="0">
                                          <p:val>
                                            <p:strVal val="#ppt_y-.1"/>
                                          </p:val>
                                        </p:tav>
                                        <p:tav tm="100000">
                                          <p:val>
                                            <p:strVal val="#ppt_y"/>
                                          </p:val>
                                        </p:tav>
                                      </p:tavLst>
                                    </p:anim>
                                  </p:childTnLst>
                                </p:cTn>
                              </p:par>
                              <p:par>
                                <p:cTn id="41" presetID="21" presetClass="entr" presetSubtype="1" fill="hold" grpId="0" nodeType="withEffect">
                                  <p:stCondLst>
                                    <p:cond delay="50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500"/>
                                        <p:tgtEl>
                                          <p:spTgt spid="8"/>
                                        </p:tgtEl>
                                      </p:cBhvr>
                                    </p:animEffect>
                                  </p:childTnLst>
                                </p:cTn>
                              </p:par>
                              <p:par>
                                <p:cTn id="44" presetID="1" presetClass="entr" presetSubtype="0" fill="hold" grpId="0" nodeType="withEffect">
                                  <p:stCondLst>
                                    <p:cond delay="750"/>
                                  </p:stCondLst>
                                  <p:childTnLst>
                                    <p:set>
                                      <p:cBhvr>
                                        <p:cTn id="45" dur="1" fill="hold">
                                          <p:stCondLst>
                                            <p:cond delay="0"/>
                                          </p:stCondLst>
                                        </p:cTn>
                                        <p:tgtEl>
                                          <p:spTgt spid="22"/>
                                        </p:tgtEl>
                                        <p:attrNameLst>
                                          <p:attrName>style.visibility</p:attrName>
                                        </p:attrNameLst>
                                      </p:cBhvr>
                                      <p:to>
                                        <p:strVal val="visible"/>
                                      </p:to>
                                    </p:set>
                                  </p:childTnLst>
                                </p:cTn>
                              </p:par>
                              <p:par>
                                <p:cTn id="46" presetID="22" presetClass="entr" presetSubtype="1" fill="hold" nodeType="withEffect">
                                  <p:stCondLst>
                                    <p:cond delay="750"/>
                                  </p:stCondLst>
                                  <p:childTnLst>
                                    <p:set>
                                      <p:cBhvr>
                                        <p:cTn id="47" dur="1" fill="hold">
                                          <p:stCondLst>
                                            <p:cond delay="0"/>
                                          </p:stCondLst>
                                        </p:cTn>
                                        <p:tgtEl>
                                          <p:spTgt spid="20"/>
                                        </p:tgtEl>
                                        <p:attrNameLst>
                                          <p:attrName>style.visibility</p:attrName>
                                        </p:attrNameLst>
                                      </p:cBhvr>
                                      <p:to>
                                        <p:strVal val="visible"/>
                                      </p:to>
                                    </p:set>
                                    <p:animEffect transition="in" filter="wipe(up)">
                                      <p:cBhvr>
                                        <p:cTn id="48" dur="250"/>
                                        <p:tgtEl>
                                          <p:spTgt spid="20"/>
                                        </p:tgtEl>
                                      </p:cBhvr>
                                    </p:animEffect>
                                  </p:childTnLst>
                                </p:cTn>
                              </p:par>
                              <p:par>
                                <p:cTn id="49" presetID="47" presetClass="entr" presetSubtype="0" fill="hold" grpId="0" nodeType="withEffect">
                                  <p:stCondLst>
                                    <p:cond delay="750"/>
                                  </p:stCondLst>
                                  <p:childTnLst>
                                    <p:set>
                                      <p:cBhvr>
                                        <p:cTn id="50" dur="1" fill="hold">
                                          <p:stCondLst>
                                            <p:cond delay="0"/>
                                          </p:stCondLst>
                                        </p:cTn>
                                        <p:tgtEl>
                                          <p:spTgt spid="41">
                                            <p:txEl>
                                              <p:pRg st="0" end="0"/>
                                            </p:txEl>
                                          </p:spTgt>
                                        </p:tgtEl>
                                        <p:attrNameLst>
                                          <p:attrName>style.visibility</p:attrName>
                                        </p:attrNameLst>
                                      </p:cBhvr>
                                      <p:to>
                                        <p:strVal val="visible"/>
                                      </p:to>
                                    </p:set>
                                    <p:animEffect transition="in" filter="fade">
                                      <p:cBhvr>
                                        <p:cTn id="51" dur="250"/>
                                        <p:tgtEl>
                                          <p:spTgt spid="41">
                                            <p:txEl>
                                              <p:pRg st="0" end="0"/>
                                            </p:txEl>
                                          </p:spTgt>
                                        </p:tgtEl>
                                      </p:cBhvr>
                                    </p:animEffect>
                                    <p:anim calcmode="lin" valueType="num">
                                      <p:cBhvr>
                                        <p:cTn id="52"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3" dur="250" fill="hold"/>
                                        <p:tgtEl>
                                          <p:spTgt spid="41">
                                            <p:txEl>
                                              <p:pRg st="0" end="0"/>
                                            </p:txEl>
                                          </p:spTgt>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750"/>
                                  </p:stCondLst>
                                  <p:childTnLst>
                                    <p:set>
                                      <p:cBhvr>
                                        <p:cTn id="55" dur="1" fill="hold">
                                          <p:stCondLst>
                                            <p:cond delay="0"/>
                                          </p:stCondLst>
                                        </p:cTn>
                                        <p:tgtEl>
                                          <p:spTgt spid="40">
                                            <p:txEl>
                                              <p:pRg st="0" end="0"/>
                                            </p:txEl>
                                          </p:spTgt>
                                        </p:tgtEl>
                                        <p:attrNameLst>
                                          <p:attrName>style.visibility</p:attrName>
                                        </p:attrNameLst>
                                      </p:cBhvr>
                                      <p:to>
                                        <p:strVal val="visible"/>
                                      </p:to>
                                    </p:set>
                                    <p:animEffect transition="in" filter="fade">
                                      <p:cBhvr>
                                        <p:cTn id="56" dur="250"/>
                                        <p:tgtEl>
                                          <p:spTgt spid="40">
                                            <p:txEl>
                                              <p:pRg st="0" end="0"/>
                                            </p:txEl>
                                          </p:spTgt>
                                        </p:tgtEl>
                                      </p:cBhvr>
                                    </p:animEffect>
                                    <p:anim calcmode="lin" valueType="num">
                                      <p:cBhvr>
                                        <p:cTn id="57"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40">
                                            <p:txEl>
                                              <p:pRg st="0" end="0"/>
                                            </p:txEl>
                                          </p:spTgt>
                                        </p:tgtEl>
                                        <p:attrNameLst>
                                          <p:attrName>ppt_y</p:attrName>
                                        </p:attrNameLst>
                                      </p:cBhvr>
                                      <p:tavLst>
                                        <p:tav tm="0">
                                          <p:val>
                                            <p:strVal val="#ppt_y-.1"/>
                                          </p:val>
                                        </p:tav>
                                        <p:tav tm="100000">
                                          <p:val>
                                            <p:strVal val="#ppt_y"/>
                                          </p:val>
                                        </p:tav>
                                      </p:tavLst>
                                    </p:anim>
                                  </p:childTnLst>
                                </p:cTn>
                              </p:par>
                              <p:par>
                                <p:cTn id="59" presetID="21" presetClass="entr" presetSubtype="1" fill="hold" grpId="0" nodeType="withEffect">
                                  <p:stCondLst>
                                    <p:cond delay="750"/>
                                  </p:stCondLst>
                                  <p:childTnLst>
                                    <p:set>
                                      <p:cBhvr>
                                        <p:cTn id="60" dur="1" fill="hold">
                                          <p:stCondLst>
                                            <p:cond delay="0"/>
                                          </p:stCondLst>
                                        </p:cTn>
                                        <p:tgtEl>
                                          <p:spTgt spid="9"/>
                                        </p:tgtEl>
                                        <p:attrNameLst>
                                          <p:attrName>style.visibility</p:attrName>
                                        </p:attrNameLst>
                                      </p:cBhvr>
                                      <p:to>
                                        <p:strVal val="visible"/>
                                      </p:to>
                                    </p:set>
                                    <p:animEffect transition="in" filter="wheel(1)">
                                      <p:cBhvr>
                                        <p:cTn id="61" dur="500"/>
                                        <p:tgtEl>
                                          <p:spTgt spid="9"/>
                                        </p:tgtEl>
                                      </p:cBhvr>
                                    </p:animEffect>
                                  </p:childTnLst>
                                </p:cTn>
                              </p:par>
                              <p:par>
                                <p:cTn id="62" presetID="1" presetClass="entr" presetSubtype="0" fill="hold" grpId="0" nodeType="withEffect">
                                  <p:stCondLst>
                                    <p:cond delay="1000"/>
                                  </p:stCondLst>
                                  <p:childTnLst>
                                    <p:set>
                                      <p:cBhvr>
                                        <p:cTn id="63" dur="1" fill="hold">
                                          <p:stCondLst>
                                            <p:cond delay="0"/>
                                          </p:stCondLst>
                                        </p:cTn>
                                        <p:tgtEl>
                                          <p:spTgt spid="24"/>
                                        </p:tgtEl>
                                        <p:attrNameLst>
                                          <p:attrName>style.visibility</p:attrName>
                                        </p:attrNameLst>
                                      </p:cBhvr>
                                      <p:to>
                                        <p:strVal val="visible"/>
                                      </p:to>
                                    </p:set>
                                  </p:childTnLst>
                                </p:cTn>
                              </p:par>
                              <p:par>
                                <p:cTn id="64" presetID="22" presetClass="entr" presetSubtype="1" fill="hold" nodeType="withEffect">
                                  <p:stCondLst>
                                    <p:cond delay="1000"/>
                                  </p:stCondLst>
                                  <p:childTnLst>
                                    <p:set>
                                      <p:cBhvr>
                                        <p:cTn id="65" dur="1" fill="hold">
                                          <p:stCondLst>
                                            <p:cond delay="0"/>
                                          </p:stCondLst>
                                        </p:cTn>
                                        <p:tgtEl>
                                          <p:spTgt spid="23"/>
                                        </p:tgtEl>
                                        <p:attrNameLst>
                                          <p:attrName>style.visibility</p:attrName>
                                        </p:attrNameLst>
                                      </p:cBhvr>
                                      <p:to>
                                        <p:strVal val="visible"/>
                                      </p:to>
                                    </p:set>
                                    <p:animEffect transition="in" filter="wipe(up)">
                                      <p:cBhvr>
                                        <p:cTn id="66" dur="250"/>
                                        <p:tgtEl>
                                          <p:spTgt spid="23"/>
                                        </p:tgtEl>
                                      </p:cBhvr>
                                    </p:animEffect>
                                  </p:childTnLst>
                                </p:cTn>
                              </p:par>
                              <p:par>
                                <p:cTn id="67" presetID="47" presetClass="entr" presetSubtype="0" fill="hold" grpId="0" nodeType="withEffect">
                                  <p:stCondLst>
                                    <p:cond delay="1000"/>
                                  </p:stCondLst>
                                  <p:childTnLst>
                                    <p:set>
                                      <p:cBhvr>
                                        <p:cTn id="68" dur="1" fill="hold">
                                          <p:stCondLst>
                                            <p:cond delay="0"/>
                                          </p:stCondLst>
                                        </p:cTn>
                                        <p:tgtEl>
                                          <p:spTgt spid="43">
                                            <p:txEl>
                                              <p:pRg st="0" end="0"/>
                                            </p:txEl>
                                          </p:spTgt>
                                        </p:tgtEl>
                                        <p:attrNameLst>
                                          <p:attrName>style.visibility</p:attrName>
                                        </p:attrNameLst>
                                      </p:cBhvr>
                                      <p:to>
                                        <p:strVal val="visible"/>
                                      </p:to>
                                    </p:set>
                                    <p:animEffect transition="in" filter="fade">
                                      <p:cBhvr>
                                        <p:cTn id="69" dur="250"/>
                                        <p:tgtEl>
                                          <p:spTgt spid="43">
                                            <p:txEl>
                                              <p:pRg st="0" end="0"/>
                                            </p:txEl>
                                          </p:spTgt>
                                        </p:tgtEl>
                                      </p:cBhvr>
                                    </p:animEffect>
                                    <p:anim calcmode="lin" valueType="num">
                                      <p:cBhvr>
                                        <p:cTn id="70"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43">
                                            <p:txEl>
                                              <p:pRg st="0" end="0"/>
                                            </p:txEl>
                                          </p:spTgt>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1000"/>
                                  </p:stCondLst>
                                  <p:childTnLst>
                                    <p:set>
                                      <p:cBhvr>
                                        <p:cTn id="73" dur="1" fill="hold">
                                          <p:stCondLst>
                                            <p:cond delay="0"/>
                                          </p:stCondLst>
                                        </p:cTn>
                                        <p:tgtEl>
                                          <p:spTgt spid="42">
                                            <p:txEl>
                                              <p:pRg st="0" end="0"/>
                                            </p:txEl>
                                          </p:spTgt>
                                        </p:tgtEl>
                                        <p:attrNameLst>
                                          <p:attrName>style.visibility</p:attrName>
                                        </p:attrNameLst>
                                      </p:cBhvr>
                                      <p:to>
                                        <p:strVal val="visible"/>
                                      </p:to>
                                    </p:set>
                                    <p:animEffect transition="in" filter="fade">
                                      <p:cBhvr>
                                        <p:cTn id="74" dur="250"/>
                                        <p:tgtEl>
                                          <p:spTgt spid="42">
                                            <p:txEl>
                                              <p:pRg st="0" end="0"/>
                                            </p:txEl>
                                          </p:spTgt>
                                        </p:tgtEl>
                                      </p:cBhvr>
                                    </p:animEffect>
                                    <p:anim calcmode="lin" valueType="num">
                                      <p:cBhvr>
                                        <p:cTn id="75"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42">
                                            <p:txEl>
                                              <p:pRg st="0" end="0"/>
                                            </p:txEl>
                                          </p:spTgt>
                                        </p:tgtEl>
                                        <p:attrNameLst>
                                          <p:attrName>ppt_y</p:attrName>
                                        </p:attrNameLst>
                                      </p:cBhvr>
                                      <p:tavLst>
                                        <p:tav tm="0">
                                          <p:val>
                                            <p:strVal val="#ppt_y-.1"/>
                                          </p:val>
                                        </p:tav>
                                        <p:tav tm="100000">
                                          <p:val>
                                            <p:strVal val="#ppt_y"/>
                                          </p:val>
                                        </p:tav>
                                      </p:tavLst>
                                    </p:anim>
                                  </p:childTnLst>
                                </p:cTn>
                              </p:par>
                              <p:par>
                                <p:cTn id="77" presetID="21" presetClass="entr" presetSubtype="1" fill="hold" grpId="0" nodeType="withEffect">
                                  <p:stCondLst>
                                    <p:cond delay="1000"/>
                                  </p:stCondLst>
                                  <p:childTnLst>
                                    <p:set>
                                      <p:cBhvr>
                                        <p:cTn id="78" dur="1" fill="hold">
                                          <p:stCondLst>
                                            <p:cond delay="0"/>
                                          </p:stCondLst>
                                        </p:cTn>
                                        <p:tgtEl>
                                          <p:spTgt spid="10"/>
                                        </p:tgtEl>
                                        <p:attrNameLst>
                                          <p:attrName>style.visibility</p:attrName>
                                        </p:attrNameLst>
                                      </p:cBhvr>
                                      <p:to>
                                        <p:strVal val="visible"/>
                                      </p:to>
                                    </p:set>
                                    <p:animEffect transition="in" filter="wheel(1)">
                                      <p:cBhvr>
                                        <p:cTn id="79" dur="500"/>
                                        <p:tgtEl>
                                          <p:spTgt spid="10"/>
                                        </p:tgtEl>
                                      </p:cBhvr>
                                    </p:animEffect>
                                  </p:childTnLst>
                                </p:cTn>
                              </p:par>
                              <p:par>
                                <p:cTn id="80" presetID="1" presetClass="entr" presetSubtype="0" fill="hold" grpId="0" nodeType="withEffect">
                                  <p:stCondLst>
                                    <p:cond delay="1250"/>
                                  </p:stCondLst>
                                  <p:childTnLst>
                                    <p:set>
                                      <p:cBhvr>
                                        <p:cTn id="81" dur="1" fill="hold">
                                          <p:stCondLst>
                                            <p:cond delay="0"/>
                                          </p:stCondLst>
                                        </p:cTn>
                                        <p:tgtEl>
                                          <p:spTgt spid="26"/>
                                        </p:tgtEl>
                                        <p:attrNameLst>
                                          <p:attrName>style.visibility</p:attrName>
                                        </p:attrNameLst>
                                      </p:cBhvr>
                                      <p:to>
                                        <p:strVal val="visible"/>
                                      </p:to>
                                    </p:set>
                                  </p:childTnLst>
                                </p:cTn>
                              </p:par>
                              <p:par>
                                <p:cTn id="82" presetID="22" presetClass="entr" presetSubtype="1" fill="hold" nodeType="withEffect">
                                  <p:stCondLst>
                                    <p:cond delay="1250"/>
                                  </p:stCondLst>
                                  <p:childTnLst>
                                    <p:set>
                                      <p:cBhvr>
                                        <p:cTn id="83" dur="1" fill="hold">
                                          <p:stCondLst>
                                            <p:cond delay="0"/>
                                          </p:stCondLst>
                                        </p:cTn>
                                        <p:tgtEl>
                                          <p:spTgt spid="25"/>
                                        </p:tgtEl>
                                        <p:attrNameLst>
                                          <p:attrName>style.visibility</p:attrName>
                                        </p:attrNameLst>
                                      </p:cBhvr>
                                      <p:to>
                                        <p:strVal val="visible"/>
                                      </p:to>
                                    </p:set>
                                    <p:animEffect transition="in" filter="wipe(up)">
                                      <p:cBhvr>
                                        <p:cTn id="84" dur="250"/>
                                        <p:tgtEl>
                                          <p:spTgt spid="25"/>
                                        </p:tgtEl>
                                      </p:cBhvr>
                                    </p:animEffect>
                                  </p:childTnLst>
                                </p:cTn>
                              </p:par>
                              <p:par>
                                <p:cTn id="85" presetID="47" presetClass="entr" presetSubtype="0" fill="hold" grpId="0" nodeType="withEffect">
                                  <p:stCondLst>
                                    <p:cond delay="1250"/>
                                  </p:stCondLst>
                                  <p:childTnLst>
                                    <p:set>
                                      <p:cBhvr>
                                        <p:cTn id="86" dur="1" fill="hold">
                                          <p:stCondLst>
                                            <p:cond delay="0"/>
                                          </p:stCondLst>
                                        </p:cTn>
                                        <p:tgtEl>
                                          <p:spTgt spid="45">
                                            <p:txEl>
                                              <p:pRg st="0" end="0"/>
                                            </p:txEl>
                                          </p:spTgt>
                                        </p:tgtEl>
                                        <p:attrNameLst>
                                          <p:attrName>style.visibility</p:attrName>
                                        </p:attrNameLst>
                                      </p:cBhvr>
                                      <p:to>
                                        <p:strVal val="visible"/>
                                      </p:to>
                                    </p:set>
                                    <p:animEffect transition="in" filter="fade">
                                      <p:cBhvr>
                                        <p:cTn id="87" dur="250"/>
                                        <p:tgtEl>
                                          <p:spTgt spid="45">
                                            <p:txEl>
                                              <p:pRg st="0" end="0"/>
                                            </p:txEl>
                                          </p:spTgt>
                                        </p:tgtEl>
                                      </p:cBhvr>
                                    </p:animEffect>
                                    <p:anim calcmode="lin" valueType="num">
                                      <p:cBhvr>
                                        <p:cTn id="88" dur="25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89" dur="250" fill="hold"/>
                                        <p:tgtEl>
                                          <p:spTgt spid="45">
                                            <p:txEl>
                                              <p:pRg st="0" end="0"/>
                                            </p:txEl>
                                          </p:spTgt>
                                        </p:tgtEl>
                                        <p:attrNameLst>
                                          <p:attrName>ppt_y</p:attrName>
                                        </p:attrNameLst>
                                      </p:cBhvr>
                                      <p:tavLst>
                                        <p:tav tm="0">
                                          <p:val>
                                            <p:strVal val="#ppt_y-.1"/>
                                          </p:val>
                                        </p:tav>
                                        <p:tav tm="100000">
                                          <p:val>
                                            <p:strVal val="#ppt_y"/>
                                          </p:val>
                                        </p:tav>
                                      </p:tavLst>
                                    </p:anim>
                                  </p:childTnLst>
                                </p:cTn>
                              </p:par>
                              <p:par>
                                <p:cTn id="90" presetID="47" presetClass="entr" presetSubtype="0" fill="hold" grpId="0" nodeType="withEffect">
                                  <p:stCondLst>
                                    <p:cond delay="1250"/>
                                  </p:stCondLst>
                                  <p:childTnLst>
                                    <p:set>
                                      <p:cBhvr>
                                        <p:cTn id="91" dur="1" fill="hold">
                                          <p:stCondLst>
                                            <p:cond delay="0"/>
                                          </p:stCondLst>
                                        </p:cTn>
                                        <p:tgtEl>
                                          <p:spTgt spid="44">
                                            <p:txEl>
                                              <p:pRg st="0" end="0"/>
                                            </p:txEl>
                                          </p:spTgt>
                                        </p:tgtEl>
                                        <p:attrNameLst>
                                          <p:attrName>style.visibility</p:attrName>
                                        </p:attrNameLst>
                                      </p:cBhvr>
                                      <p:to>
                                        <p:strVal val="visible"/>
                                      </p:to>
                                    </p:set>
                                    <p:animEffect transition="in" filter="fade">
                                      <p:cBhvr>
                                        <p:cTn id="92" dur="250"/>
                                        <p:tgtEl>
                                          <p:spTgt spid="44">
                                            <p:txEl>
                                              <p:pRg st="0" end="0"/>
                                            </p:txEl>
                                          </p:spTgt>
                                        </p:tgtEl>
                                      </p:cBhvr>
                                    </p:animEffect>
                                    <p:anim calcmode="lin" valueType="num">
                                      <p:cBhvr>
                                        <p:cTn id="93" dur="2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4" dur="250" fill="hold"/>
                                        <p:tgtEl>
                                          <p:spTgt spid="44">
                                            <p:txEl>
                                              <p:pRg st="0" end="0"/>
                                            </p:txEl>
                                          </p:spTgt>
                                        </p:tgtEl>
                                        <p:attrNameLst>
                                          <p:attrName>ppt_y</p:attrName>
                                        </p:attrNameLst>
                                      </p:cBhvr>
                                      <p:tavLst>
                                        <p:tav tm="0">
                                          <p:val>
                                            <p:strVal val="#ppt_y-.1"/>
                                          </p:val>
                                        </p:tav>
                                        <p:tav tm="100000">
                                          <p:val>
                                            <p:strVal val="#ppt_y"/>
                                          </p:val>
                                        </p:tav>
                                      </p:tavLst>
                                    </p:anim>
                                  </p:childTnLst>
                                </p:cTn>
                              </p:par>
                              <p:par>
                                <p:cTn id="95" presetID="21" presetClass="entr" presetSubtype="1" fill="hold" grpId="0" nodeType="withEffect">
                                  <p:stCondLst>
                                    <p:cond delay="1250"/>
                                  </p:stCondLst>
                                  <p:childTnLst>
                                    <p:set>
                                      <p:cBhvr>
                                        <p:cTn id="96" dur="1" fill="hold">
                                          <p:stCondLst>
                                            <p:cond delay="0"/>
                                          </p:stCondLst>
                                        </p:cTn>
                                        <p:tgtEl>
                                          <p:spTgt spid="11"/>
                                        </p:tgtEl>
                                        <p:attrNameLst>
                                          <p:attrName>style.visibility</p:attrName>
                                        </p:attrNameLst>
                                      </p:cBhvr>
                                      <p:to>
                                        <p:strVal val="visible"/>
                                      </p:to>
                                    </p:set>
                                    <p:animEffect transition="in" filter="wheel(1)">
                                      <p:cBhvr>
                                        <p:cTn id="97" dur="500"/>
                                        <p:tgtEl>
                                          <p:spTgt spid="11"/>
                                        </p:tgtEl>
                                      </p:cBhvr>
                                    </p:animEffect>
                                  </p:childTnLst>
                                </p:cTn>
                              </p:par>
                              <p:par>
                                <p:cTn id="98" presetID="1" presetClass="entr" presetSubtype="0" fill="hold" grpId="0" nodeType="withEffect">
                                  <p:stCondLst>
                                    <p:cond delay="1500"/>
                                  </p:stCondLst>
                                  <p:childTnLst>
                                    <p:set>
                                      <p:cBhvr>
                                        <p:cTn id="99" dur="1" fill="hold">
                                          <p:stCondLst>
                                            <p:cond delay="0"/>
                                          </p:stCondLst>
                                        </p:cTn>
                                        <p:tgtEl>
                                          <p:spTgt spid="28"/>
                                        </p:tgtEl>
                                        <p:attrNameLst>
                                          <p:attrName>style.visibility</p:attrName>
                                        </p:attrNameLst>
                                      </p:cBhvr>
                                      <p:to>
                                        <p:strVal val="visible"/>
                                      </p:to>
                                    </p:set>
                                  </p:childTnLst>
                                </p:cTn>
                              </p:par>
                              <p:par>
                                <p:cTn id="100" presetID="22" presetClass="entr" presetSubtype="1" fill="hold" nodeType="withEffect">
                                  <p:stCondLst>
                                    <p:cond delay="1500"/>
                                  </p:stCondLst>
                                  <p:childTnLst>
                                    <p:set>
                                      <p:cBhvr>
                                        <p:cTn id="101" dur="1" fill="hold">
                                          <p:stCondLst>
                                            <p:cond delay="0"/>
                                          </p:stCondLst>
                                        </p:cTn>
                                        <p:tgtEl>
                                          <p:spTgt spid="27"/>
                                        </p:tgtEl>
                                        <p:attrNameLst>
                                          <p:attrName>style.visibility</p:attrName>
                                        </p:attrNameLst>
                                      </p:cBhvr>
                                      <p:to>
                                        <p:strVal val="visible"/>
                                      </p:to>
                                    </p:set>
                                    <p:animEffect transition="in" filter="wipe(up)">
                                      <p:cBhvr>
                                        <p:cTn id="102" dur="250"/>
                                        <p:tgtEl>
                                          <p:spTgt spid="27"/>
                                        </p:tgtEl>
                                      </p:cBhvr>
                                    </p:animEffect>
                                  </p:childTnLst>
                                </p:cTn>
                              </p:par>
                              <p:par>
                                <p:cTn id="103" presetID="47" presetClass="entr" presetSubtype="0" fill="hold" grpId="0" nodeType="withEffect">
                                  <p:stCondLst>
                                    <p:cond delay="1500"/>
                                  </p:stCondLst>
                                  <p:childTnLst>
                                    <p:set>
                                      <p:cBhvr>
                                        <p:cTn id="104" dur="1" fill="hold">
                                          <p:stCondLst>
                                            <p:cond delay="0"/>
                                          </p:stCondLst>
                                        </p:cTn>
                                        <p:tgtEl>
                                          <p:spTgt spid="47">
                                            <p:txEl>
                                              <p:pRg st="0" end="0"/>
                                            </p:txEl>
                                          </p:spTgt>
                                        </p:tgtEl>
                                        <p:attrNameLst>
                                          <p:attrName>style.visibility</p:attrName>
                                        </p:attrNameLst>
                                      </p:cBhvr>
                                      <p:to>
                                        <p:strVal val="visible"/>
                                      </p:to>
                                    </p:set>
                                    <p:animEffect transition="in" filter="fade">
                                      <p:cBhvr>
                                        <p:cTn id="105" dur="250"/>
                                        <p:tgtEl>
                                          <p:spTgt spid="47">
                                            <p:txEl>
                                              <p:pRg st="0" end="0"/>
                                            </p:txEl>
                                          </p:spTgt>
                                        </p:tgtEl>
                                      </p:cBhvr>
                                    </p:animEffect>
                                    <p:anim calcmode="lin" valueType="num">
                                      <p:cBhvr>
                                        <p:cTn id="106" dur="25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107" dur="250" fill="hold"/>
                                        <p:tgtEl>
                                          <p:spTgt spid="47">
                                            <p:txEl>
                                              <p:pRg st="0" end="0"/>
                                            </p:txEl>
                                          </p:spTgt>
                                        </p:tgtEl>
                                        <p:attrNameLst>
                                          <p:attrName>ppt_y</p:attrName>
                                        </p:attrNameLst>
                                      </p:cBhvr>
                                      <p:tavLst>
                                        <p:tav tm="0">
                                          <p:val>
                                            <p:strVal val="#ppt_y-.1"/>
                                          </p:val>
                                        </p:tav>
                                        <p:tav tm="100000">
                                          <p:val>
                                            <p:strVal val="#ppt_y"/>
                                          </p:val>
                                        </p:tav>
                                      </p:tavLst>
                                    </p:anim>
                                  </p:childTnLst>
                                </p:cTn>
                              </p:par>
                              <p:par>
                                <p:cTn id="108" presetID="47" presetClass="entr" presetSubtype="0" fill="hold" grpId="0" nodeType="withEffect">
                                  <p:stCondLst>
                                    <p:cond delay="1500"/>
                                  </p:stCondLst>
                                  <p:childTnLst>
                                    <p:set>
                                      <p:cBhvr>
                                        <p:cTn id="109" dur="1" fill="hold">
                                          <p:stCondLst>
                                            <p:cond delay="0"/>
                                          </p:stCondLst>
                                        </p:cTn>
                                        <p:tgtEl>
                                          <p:spTgt spid="46">
                                            <p:txEl>
                                              <p:pRg st="0" end="0"/>
                                            </p:txEl>
                                          </p:spTgt>
                                        </p:tgtEl>
                                        <p:attrNameLst>
                                          <p:attrName>style.visibility</p:attrName>
                                        </p:attrNameLst>
                                      </p:cBhvr>
                                      <p:to>
                                        <p:strVal val="visible"/>
                                      </p:to>
                                    </p:set>
                                    <p:animEffect transition="in" filter="fade">
                                      <p:cBhvr>
                                        <p:cTn id="110" dur="250"/>
                                        <p:tgtEl>
                                          <p:spTgt spid="46">
                                            <p:txEl>
                                              <p:pRg st="0" end="0"/>
                                            </p:txEl>
                                          </p:spTgt>
                                        </p:tgtEl>
                                      </p:cBhvr>
                                    </p:animEffect>
                                    <p:anim calcmode="lin" valueType="num">
                                      <p:cBhvr>
                                        <p:cTn id="111" dur="25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112" dur="250" fill="hold"/>
                                        <p:tgtEl>
                                          <p:spTgt spid="46">
                                            <p:txEl>
                                              <p:pRg st="0" end="0"/>
                                            </p:txEl>
                                          </p:spTgt>
                                        </p:tgtEl>
                                        <p:attrNameLst>
                                          <p:attrName>ppt_y</p:attrName>
                                        </p:attrNameLst>
                                      </p:cBhvr>
                                      <p:tavLst>
                                        <p:tav tm="0">
                                          <p:val>
                                            <p:strVal val="#ppt_y-.1"/>
                                          </p:val>
                                        </p:tav>
                                        <p:tav tm="100000">
                                          <p:val>
                                            <p:strVal val="#ppt_y"/>
                                          </p:val>
                                        </p:tav>
                                      </p:tavLst>
                                    </p:anim>
                                  </p:childTnLst>
                                </p:cTn>
                              </p:par>
                              <p:par>
                                <p:cTn id="113" presetID="21" presetClass="entr" presetSubtype="1" fill="hold" grpId="0" nodeType="withEffect">
                                  <p:stCondLst>
                                    <p:cond delay="1500"/>
                                  </p:stCondLst>
                                  <p:childTnLst>
                                    <p:set>
                                      <p:cBhvr>
                                        <p:cTn id="114" dur="1" fill="hold">
                                          <p:stCondLst>
                                            <p:cond delay="0"/>
                                          </p:stCondLst>
                                        </p:cTn>
                                        <p:tgtEl>
                                          <p:spTgt spid="12"/>
                                        </p:tgtEl>
                                        <p:attrNameLst>
                                          <p:attrName>style.visibility</p:attrName>
                                        </p:attrNameLst>
                                      </p:cBhvr>
                                      <p:to>
                                        <p:strVal val="visible"/>
                                      </p:to>
                                    </p:set>
                                    <p:animEffect transition="in" filter="wheel(1)">
                                      <p:cBhvr>
                                        <p:cTn id="115" dur="500"/>
                                        <p:tgtEl>
                                          <p:spTgt spid="12"/>
                                        </p:tgtEl>
                                      </p:cBhvr>
                                    </p:animEffect>
                                  </p:childTnLst>
                                </p:cTn>
                              </p:par>
                              <p:par>
                                <p:cTn id="116" presetID="1" presetClass="entr" presetSubtype="0" fill="hold" grpId="0" nodeType="withEffect">
                                  <p:stCondLst>
                                    <p:cond delay="1750"/>
                                  </p:stCondLst>
                                  <p:childTnLst>
                                    <p:set>
                                      <p:cBhvr>
                                        <p:cTn id="117" dur="1" fill="hold">
                                          <p:stCondLst>
                                            <p:cond delay="0"/>
                                          </p:stCondLst>
                                        </p:cTn>
                                        <p:tgtEl>
                                          <p:spTgt spid="30"/>
                                        </p:tgtEl>
                                        <p:attrNameLst>
                                          <p:attrName>style.visibility</p:attrName>
                                        </p:attrNameLst>
                                      </p:cBhvr>
                                      <p:to>
                                        <p:strVal val="visible"/>
                                      </p:to>
                                    </p:set>
                                  </p:childTnLst>
                                </p:cTn>
                              </p:par>
                              <p:par>
                                <p:cTn id="118" presetID="22" presetClass="entr" presetSubtype="1" fill="hold" nodeType="withEffect">
                                  <p:stCondLst>
                                    <p:cond delay="1750"/>
                                  </p:stCondLst>
                                  <p:childTnLst>
                                    <p:set>
                                      <p:cBhvr>
                                        <p:cTn id="119" dur="1" fill="hold">
                                          <p:stCondLst>
                                            <p:cond delay="0"/>
                                          </p:stCondLst>
                                        </p:cTn>
                                        <p:tgtEl>
                                          <p:spTgt spid="29"/>
                                        </p:tgtEl>
                                        <p:attrNameLst>
                                          <p:attrName>style.visibility</p:attrName>
                                        </p:attrNameLst>
                                      </p:cBhvr>
                                      <p:to>
                                        <p:strVal val="visible"/>
                                      </p:to>
                                    </p:set>
                                    <p:animEffect transition="in" filter="wipe(up)">
                                      <p:cBhvr>
                                        <p:cTn id="120" dur="250"/>
                                        <p:tgtEl>
                                          <p:spTgt spid="29"/>
                                        </p:tgtEl>
                                      </p:cBhvr>
                                    </p:animEffect>
                                  </p:childTnLst>
                                </p:cTn>
                              </p:par>
                              <p:par>
                                <p:cTn id="121" presetID="47" presetClass="entr" presetSubtype="0" fill="hold" grpId="0" nodeType="withEffect">
                                  <p:stCondLst>
                                    <p:cond delay="1750"/>
                                  </p:stCondLst>
                                  <p:childTnLst>
                                    <p:set>
                                      <p:cBhvr>
                                        <p:cTn id="122" dur="1" fill="hold">
                                          <p:stCondLst>
                                            <p:cond delay="0"/>
                                          </p:stCondLst>
                                        </p:cTn>
                                        <p:tgtEl>
                                          <p:spTgt spid="49">
                                            <p:txEl>
                                              <p:pRg st="0" end="0"/>
                                            </p:txEl>
                                          </p:spTgt>
                                        </p:tgtEl>
                                        <p:attrNameLst>
                                          <p:attrName>style.visibility</p:attrName>
                                        </p:attrNameLst>
                                      </p:cBhvr>
                                      <p:to>
                                        <p:strVal val="visible"/>
                                      </p:to>
                                    </p:set>
                                    <p:animEffect transition="in" filter="fade">
                                      <p:cBhvr>
                                        <p:cTn id="123" dur="250"/>
                                        <p:tgtEl>
                                          <p:spTgt spid="49">
                                            <p:txEl>
                                              <p:pRg st="0" end="0"/>
                                            </p:txEl>
                                          </p:spTgt>
                                        </p:tgtEl>
                                      </p:cBhvr>
                                    </p:animEffect>
                                    <p:anim calcmode="lin" valueType="num">
                                      <p:cBhvr>
                                        <p:cTn id="124" dur="25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125" dur="250" fill="hold"/>
                                        <p:tgtEl>
                                          <p:spTgt spid="49">
                                            <p:txEl>
                                              <p:pRg st="0" end="0"/>
                                            </p:txEl>
                                          </p:spTgt>
                                        </p:tgtEl>
                                        <p:attrNameLst>
                                          <p:attrName>ppt_y</p:attrName>
                                        </p:attrNameLst>
                                      </p:cBhvr>
                                      <p:tavLst>
                                        <p:tav tm="0">
                                          <p:val>
                                            <p:strVal val="#ppt_y-.1"/>
                                          </p:val>
                                        </p:tav>
                                        <p:tav tm="100000">
                                          <p:val>
                                            <p:strVal val="#ppt_y"/>
                                          </p:val>
                                        </p:tav>
                                      </p:tavLst>
                                    </p:anim>
                                  </p:childTnLst>
                                </p:cTn>
                              </p:par>
                              <p:par>
                                <p:cTn id="126" presetID="47" presetClass="entr" presetSubtype="0" fill="hold" grpId="0" nodeType="withEffect">
                                  <p:stCondLst>
                                    <p:cond delay="1750"/>
                                  </p:stCondLst>
                                  <p:childTnLst>
                                    <p:set>
                                      <p:cBhvr>
                                        <p:cTn id="127" dur="1" fill="hold">
                                          <p:stCondLst>
                                            <p:cond delay="0"/>
                                          </p:stCondLst>
                                        </p:cTn>
                                        <p:tgtEl>
                                          <p:spTgt spid="48">
                                            <p:txEl>
                                              <p:pRg st="0" end="0"/>
                                            </p:txEl>
                                          </p:spTgt>
                                        </p:tgtEl>
                                        <p:attrNameLst>
                                          <p:attrName>style.visibility</p:attrName>
                                        </p:attrNameLst>
                                      </p:cBhvr>
                                      <p:to>
                                        <p:strVal val="visible"/>
                                      </p:to>
                                    </p:set>
                                    <p:animEffect transition="in" filter="fade">
                                      <p:cBhvr>
                                        <p:cTn id="128" dur="250"/>
                                        <p:tgtEl>
                                          <p:spTgt spid="48">
                                            <p:txEl>
                                              <p:pRg st="0" end="0"/>
                                            </p:txEl>
                                          </p:spTgt>
                                        </p:tgtEl>
                                      </p:cBhvr>
                                    </p:animEffect>
                                    <p:anim calcmode="lin" valueType="num">
                                      <p:cBhvr>
                                        <p:cTn id="129" dur="25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30" dur="250" fill="hold"/>
                                        <p:tgtEl>
                                          <p:spTgt spid="48">
                                            <p:txEl>
                                              <p:pRg st="0" end="0"/>
                                            </p:txEl>
                                          </p:spTgt>
                                        </p:tgtEl>
                                        <p:attrNameLst>
                                          <p:attrName>ppt_y</p:attrName>
                                        </p:attrNameLst>
                                      </p:cBhvr>
                                      <p:tavLst>
                                        <p:tav tm="0">
                                          <p:val>
                                            <p:strVal val="#ppt_y-.1"/>
                                          </p:val>
                                        </p:tav>
                                        <p:tav tm="100000">
                                          <p:val>
                                            <p:strVal val="#ppt_y"/>
                                          </p:val>
                                        </p:tav>
                                      </p:tavLst>
                                    </p:anim>
                                  </p:childTnLst>
                                </p:cTn>
                              </p:par>
                              <p:par>
                                <p:cTn id="131" presetID="21" presetClass="entr" presetSubtype="1" fill="hold" grpId="0" nodeType="withEffect">
                                  <p:stCondLst>
                                    <p:cond delay="1750"/>
                                  </p:stCondLst>
                                  <p:childTnLst>
                                    <p:set>
                                      <p:cBhvr>
                                        <p:cTn id="132" dur="1" fill="hold">
                                          <p:stCondLst>
                                            <p:cond delay="0"/>
                                          </p:stCondLst>
                                        </p:cTn>
                                        <p:tgtEl>
                                          <p:spTgt spid="13"/>
                                        </p:tgtEl>
                                        <p:attrNameLst>
                                          <p:attrName>style.visibility</p:attrName>
                                        </p:attrNameLst>
                                      </p:cBhvr>
                                      <p:to>
                                        <p:strVal val="visible"/>
                                      </p:to>
                                    </p:set>
                                    <p:animEffect transition="in" filter="wheel(1)">
                                      <p:cBhvr>
                                        <p:cTn id="133" dur="500"/>
                                        <p:tgtEl>
                                          <p:spTgt spid="13"/>
                                        </p:tgtEl>
                                      </p:cBhvr>
                                    </p:animEffect>
                                  </p:childTnLst>
                                </p:cTn>
                              </p:par>
                              <p:par>
                                <p:cTn id="134" presetID="1" presetClass="entr" presetSubtype="0" fill="hold" grpId="0" nodeType="withEffect">
                                  <p:stCondLst>
                                    <p:cond delay="2000"/>
                                  </p:stCondLst>
                                  <p:childTnLst>
                                    <p:set>
                                      <p:cBhvr>
                                        <p:cTn id="135" dur="1" fill="hold">
                                          <p:stCondLst>
                                            <p:cond delay="0"/>
                                          </p:stCondLst>
                                        </p:cTn>
                                        <p:tgtEl>
                                          <p:spTgt spid="32"/>
                                        </p:tgtEl>
                                        <p:attrNameLst>
                                          <p:attrName>style.visibility</p:attrName>
                                        </p:attrNameLst>
                                      </p:cBhvr>
                                      <p:to>
                                        <p:strVal val="visible"/>
                                      </p:to>
                                    </p:set>
                                  </p:childTnLst>
                                </p:cTn>
                              </p:par>
                              <p:par>
                                <p:cTn id="136" presetID="22" presetClass="entr" presetSubtype="1" fill="hold" nodeType="withEffect">
                                  <p:stCondLst>
                                    <p:cond delay="2000"/>
                                  </p:stCondLst>
                                  <p:childTnLst>
                                    <p:set>
                                      <p:cBhvr>
                                        <p:cTn id="137" dur="1" fill="hold">
                                          <p:stCondLst>
                                            <p:cond delay="0"/>
                                          </p:stCondLst>
                                        </p:cTn>
                                        <p:tgtEl>
                                          <p:spTgt spid="31"/>
                                        </p:tgtEl>
                                        <p:attrNameLst>
                                          <p:attrName>style.visibility</p:attrName>
                                        </p:attrNameLst>
                                      </p:cBhvr>
                                      <p:to>
                                        <p:strVal val="visible"/>
                                      </p:to>
                                    </p:set>
                                    <p:animEffect transition="in" filter="wipe(up)">
                                      <p:cBhvr>
                                        <p:cTn id="138" dur="250"/>
                                        <p:tgtEl>
                                          <p:spTgt spid="31"/>
                                        </p:tgtEl>
                                      </p:cBhvr>
                                    </p:animEffect>
                                  </p:childTnLst>
                                </p:cTn>
                              </p:par>
                              <p:par>
                                <p:cTn id="139" presetID="47" presetClass="entr" presetSubtype="0" fill="hold" grpId="0" nodeType="withEffect">
                                  <p:stCondLst>
                                    <p:cond delay="2000"/>
                                  </p:stCondLst>
                                  <p:childTnLst>
                                    <p:set>
                                      <p:cBhvr>
                                        <p:cTn id="140" dur="1" fill="hold">
                                          <p:stCondLst>
                                            <p:cond delay="0"/>
                                          </p:stCondLst>
                                        </p:cTn>
                                        <p:tgtEl>
                                          <p:spTgt spid="51">
                                            <p:txEl>
                                              <p:pRg st="0" end="0"/>
                                            </p:txEl>
                                          </p:spTgt>
                                        </p:tgtEl>
                                        <p:attrNameLst>
                                          <p:attrName>style.visibility</p:attrName>
                                        </p:attrNameLst>
                                      </p:cBhvr>
                                      <p:to>
                                        <p:strVal val="visible"/>
                                      </p:to>
                                    </p:set>
                                    <p:animEffect transition="in" filter="fade">
                                      <p:cBhvr>
                                        <p:cTn id="141" dur="250"/>
                                        <p:tgtEl>
                                          <p:spTgt spid="51">
                                            <p:txEl>
                                              <p:pRg st="0" end="0"/>
                                            </p:txEl>
                                          </p:spTgt>
                                        </p:tgtEl>
                                      </p:cBhvr>
                                    </p:animEffect>
                                    <p:anim calcmode="lin" valueType="num">
                                      <p:cBhvr>
                                        <p:cTn id="142" dur="25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143" dur="250" fill="hold"/>
                                        <p:tgtEl>
                                          <p:spTgt spid="51">
                                            <p:txEl>
                                              <p:pRg st="0" end="0"/>
                                            </p:txEl>
                                          </p:spTgt>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2000"/>
                                  </p:stCondLst>
                                  <p:childTnLst>
                                    <p:set>
                                      <p:cBhvr>
                                        <p:cTn id="145" dur="1" fill="hold">
                                          <p:stCondLst>
                                            <p:cond delay="0"/>
                                          </p:stCondLst>
                                        </p:cTn>
                                        <p:tgtEl>
                                          <p:spTgt spid="50">
                                            <p:txEl>
                                              <p:pRg st="0" end="0"/>
                                            </p:txEl>
                                          </p:spTgt>
                                        </p:tgtEl>
                                        <p:attrNameLst>
                                          <p:attrName>style.visibility</p:attrName>
                                        </p:attrNameLst>
                                      </p:cBhvr>
                                      <p:to>
                                        <p:strVal val="visible"/>
                                      </p:to>
                                    </p:set>
                                    <p:animEffect transition="in" filter="fade">
                                      <p:cBhvr>
                                        <p:cTn id="146" dur="250"/>
                                        <p:tgtEl>
                                          <p:spTgt spid="50">
                                            <p:txEl>
                                              <p:pRg st="0" end="0"/>
                                            </p:txEl>
                                          </p:spTgt>
                                        </p:tgtEl>
                                      </p:cBhvr>
                                    </p:animEffect>
                                    <p:anim calcmode="lin" valueType="num">
                                      <p:cBhvr>
                                        <p:cTn id="147" dur="25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148" dur="250" fill="hold"/>
                                        <p:tgtEl>
                                          <p:spTgt spid="50">
                                            <p:txEl>
                                              <p:pRg st="0" end="0"/>
                                            </p:txEl>
                                          </p:spTgt>
                                        </p:tgtEl>
                                        <p:attrNameLst>
                                          <p:attrName>ppt_y</p:attrName>
                                        </p:attrNameLst>
                                      </p:cBhvr>
                                      <p:tavLst>
                                        <p:tav tm="0">
                                          <p:val>
                                            <p:strVal val="#ppt_y-.1"/>
                                          </p:val>
                                        </p:tav>
                                        <p:tav tm="100000">
                                          <p:val>
                                            <p:strVal val="#ppt_y"/>
                                          </p:val>
                                        </p:tav>
                                      </p:tavLst>
                                    </p:anim>
                                  </p:childTnLst>
                                </p:cTn>
                              </p:par>
                              <p:par>
                                <p:cTn id="149" presetID="21" presetClass="entr" presetSubtype="1" fill="hold" grpId="0" nodeType="withEffect">
                                  <p:stCondLst>
                                    <p:cond delay="2000"/>
                                  </p:stCondLst>
                                  <p:childTnLst>
                                    <p:set>
                                      <p:cBhvr>
                                        <p:cTn id="150" dur="1" fill="hold">
                                          <p:stCondLst>
                                            <p:cond delay="0"/>
                                          </p:stCondLst>
                                        </p:cTn>
                                        <p:tgtEl>
                                          <p:spTgt spid="14"/>
                                        </p:tgtEl>
                                        <p:attrNameLst>
                                          <p:attrName>style.visibility</p:attrName>
                                        </p:attrNameLst>
                                      </p:cBhvr>
                                      <p:to>
                                        <p:strVal val="visible"/>
                                      </p:to>
                                    </p:set>
                                    <p:animEffect transition="in" filter="wheel(1)">
                                      <p:cBhvr>
                                        <p:cTn id="151" dur="500"/>
                                        <p:tgtEl>
                                          <p:spTgt spid="14"/>
                                        </p:tgtEl>
                                      </p:cBhvr>
                                    </p:animEffect>
                                  </p:childTnLst>
                                </p:cTn>
                              </p:par>
                              <p:par>
                                <p:cTn id="152" presetID="1" presetClass="entr" presetSubtype="0" fill="hold" grpId="0" nodeType="withEffect">
                                  <p:stCondLst>
                                    <p:cond delay="2250"/>
                                  </p:stCondLst>
                                  <p:childTnLst>
                                    <p:set>
                                      <p:cBhvr>
                                        <p:cTn id="153" dur="1" fill="hold">
                                          <p:stCondLst>
                                            <p:cond delay="0"/>
                                          </p:stCondLst>
                                        </p:cTn>
                                        <p:tgtEl>
                                          <p:spTgt spid="35"/>
                                        </p:tgtEl>
                                        <p:attrNameLst>
                                          <p:attrName>style.visibility</p:attrName>
                                        </p:attrNameLst>
                                      </p:cBhvr>
                                      <p:to>
                                        <p:strVal val="visible"/>
                                      </p:to>
                                    </p:set>
                                  </p:childTnLst>
                                </p:cTn>
                              </p:par>
                              <p:par>
                                <p:cTn id="154" presetID="22" presetClass="entr" presetSubtype="1" fill="hold" nodeType="withEffect">
                                  <p:stCondLst>
                                    <p:cond delay="2250"/>
                                  </p:stCondLst>
                                  <p:childTnLst>
                                    <p:set>
                                      <p:cBhvr>
                                        <p:cTn id="155" dur="1" fill="hold">
                                          <p:stCondLst>
                                            <p:cond delay="0"/>
                                          </p:stCondLst>
                                        </p:cTn>
                                        <p:tgtEl>
                                          <p:spTgt spid="33"/>
                                        </p:tgtEl>
                                        <p:attrNameLst>
                                          <p:attrName>style.visibility</p:attrName>
                                        </p:attrNameLst>
                                      </p:cBhvr>
                                      <p:to>
                                        <p:strVal val="visible"/>
                                      </p:to>
                                    </p:set>
                                    <p:animEffect transition="in" filter="wipe(up)">
                                      <p:cBhvr>
                                        <p:cTn id="156" dur="250"/>
                                        <p:tgtEl>
                                          <p:spTgt spid="33"/>
                                        </p:tgtEl>
                                      </p:cBhvr>
                                    </p:animEffect>
                                  </p:childTnLst>
                                </p:cTn>
                              </p:par>
                              <p:par>
                                <p:cTn id="157" presetID="47" presetClass="entr" presetSubtype="0" fill="hold" grpId="0" nodeType="withEffect">
                                  <p:stCondLst>
                                    <p:cond delay="2250"/>
                                  </p:stCondLst>
                                  <p:childTnLst>
                                    <p:set>
                                      <p:cBhvr>
                                        <p:cTn id="158" dur="1" fill="hold">
                                          <p:stCondLst>
                                            <p:cond delay="0"/>
                                          </p:stCondLst>
                                        </p:cTn>
                                        <p:tgtEl>
                                          <p:spTgt spid="53">
                                            <p:txEl>
                                              <p:pRg st="0" end="0"/>
                                            </p:txEl>
                                          </p:spTgt>
                                        </p:tgtEl>
                                        <p:attrNameLst>
                                          <p:attrName>style.visibility</p:attrName>
                                        </p:attrNameLst>
                                      </p:cBhvr>
                                      <p:to>
                                        <p:strVal val="visible"/>
                                      </p:to>
                                    </p:set>
                                    <p:animEffect transition="in" filter="fade">
                                      <p:cBhvr>
                                        <p:cTn id="159" dur="250"/>
                                        <p:tgtEl>
                                          <p:spTgt spid="53">
                                            <p:txEl>
                                              <p:pRg st="0" end="0"/>
                                            </p:txEl>
                                          </p:spTgt>
                                        </p:tgtEl>
                                      </p:cBhvr>
                                    </p:animEffect>
                                    <p:anim calcmode="lin" valueType="num">
                                      <p:cBhvr>
                                        <p:cTn id="160"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161" dur="250" fill="hold"/>
                                        <p:tgtEl>
                                          <p:spTgt spid="53">
                                            <p:txEl>
                                              <p:pRg st="0" end="0"/>
                                            </p:txEl>
                                          </p:spTgt>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2250"/>
                                  </p:stCondLst>
                                  <p:childTnLst>
                                    <p:set>
                                      <p:cBhvr>
                                        <p:cTn id="163" dur="1" fill="hold">
                                          <p:stCondLst>
                                            <p:cond delay="0"/>
                                          </p:stCondLst>
                                        </p:cTn>
                                        <p:tgtEl>
                                          <p:spTgt spid="52">
                                            <p:txEl>
                                              <p:pRg st="0" end="0"/>
                                            </p:txEl>
                                          </p:spTgt>
                                        </p:tgtEl>
                                        <p:attrNameLst>
                                          <p:attrName>style.visibility</p:attrName>
                                        </p:attrNameLst>
                                      </p:cBhvr>
                                      <p:to>
                                        <p:strVal val="visible"/>
                                      </p:to>
                                    </p:set>
                                    <p:animEffect transition="in" filter="fade">
                                      <p:cBhvr>
                                        <p:cTn id="164" dur="250"/>
                                        <p:tgtEl>
                                          <p:spTgt spid="52">
                                            <p:txEl>
                                              <p:pRg st="0" end="0"/>
                                            </p:txEl>
                                          </p:spTgt>
                                        </p:tgtEl>
                                      </p:cBhvr>
                                    </p:animEffect>
                                    <p:anim calcmode="lin" valueType="num">
                                      <p:cBhvr>
                                        <p:cTn id="165" dur="25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166" dur="25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6" grpId="0" animBg="1"/>
      <p:bldP spid="18" grpId="0" animBg="1"/>
      <p:bldP spid="22" grpId="0" animBg="1"/>
      <p:bldP spid="24" grpId="0" animBg="1"/>
      <p:bldP spid="26" grpId="0" animBg="1"/>
      <p:bldP spid="28" grpId="0" animBg="1"/>
      <p:bldP spid="30" grpId="0" animBg="1"/>
      <p:bldP spid="32" grpId="0" animBg="1"/>
      <p:bldP spid="35" grpId="0" animBg="1"/>
      <p:bldP spid="36" grpId="0" build="p">
        <p:tmplLst>
          <p:tmpl lvl="1">
            <p:tnLst>
              <p:par>
                <p:cTn presetID="47" presetClass="entr" presetSubtype="0"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anim calcmode="lin" valueType="num">
                      <p:cBhvr>
                        <p:cTn dur="250" fill="hold"/>
                        <p:tgtEl>
                          <p:spTgt spid="36"/>
                        </p:tgtEl>
                        <p:attrNameLst>
                          <p:attrName>ppt_x</p:attrName>
                        </p:attrNameLst>
                      </p:cBhvr>
                      <p:tavLst>
                        <p:tav tm="0">
                          <p:val>
                            <p:strVal val="#ppt_x"/>
                          </p:val>
                        </p:tav>
                        <p:tav tm="100000">
                          <p:val>
                            <p:strVal val="#ppt_x"/>
                          </p:val>
                        </p:tav>
                      </p:tavLst>
                    </p:anim>
                    <p:anim calcmode="lin" valueType="num">
                      <p:cBhvr>
                        <p:cTn dur="250" fill="hold"/>
                        <p:tgtEl>
                          <p:spTgt spid="36"/>
                        </p:tgtEl>
                        <p:attrNameLst>
                          <p:attrName>ppt_y</p:attrName>
                        </p:attrNameLst>
                      </p:cBhvr>
                      <p:tavLst>
                        <p:tav tm="0">
                          <p:val>
                            <p:strVal val="#ppt_y-.1"/>
                          </p:val>
                        </p:tav>
                        <p:tav tm="100000">
                          <p:val>
                            <p:strVal val="#ppt_y"/>
                          </p:val>
                        </p:tav>
                      </p:tavLst>
                    </p:anim>
                  </p:childTnLst>
                </p:cTn>
              </p:par>
            </p:tnLst>
          </p:tmpl>
        </p:tmplLst>
      </p:bldP>
      <p:bldP spid="37" grpId="0" build="p">
        <p:tmplLst>
          <p:tmpl lvl="1">
            <p:tnLst>
              <p:par>
                <p:cTn presetID="47" presetClass="entr" presetSubtype="0"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Effect transition="in" filter="fade">
                      <p:cBhvr>
                        <p:cTn dur="250"/>
                        <p:tgtEl>
                          <p:spTgt spid="37"/>
                        </p:tgtEl>
                      </p:cBhvr>
                    </p:animEffect>
                    <p:anim calcmode="lin" valueType="num">
                      <p:cBhvr>
                        <p:cTn dur="250" fill="hold"/>
                        <p:tgtEl>
                          <p:spTgt spid="37"/>
                        </p:tgtEl>
                        <p:attrNameLst>
                          <p:attrName>ppt_x</p:attrName>
                        </p:attrNameLst>
                      </p:cBhvr>
                      <p:tavLst>
                        <p:tav tm="0">
                          <p:val>
                            <p:strVal val="#ppt_x"/>
                          </p:val>
                        </p:tav>
                        <p:tav tm="100000">
                          <p:val>
                            <p:strVal val="#ppt_x"/>
                          </p:val>
                        </p:tav>
                      </p:tavLst>
                    </p:anim>
                    <p:anim calcmode="lin" valueType="num">
                      <p:cBhvr>
                        <p:cTn dur="250" fill="hold"/>
                        <p:tgtEl>
                          <p:spTgt spid="37"/>
                        </p:tgtEl>
                        <p:attrNameLst>
                          <p:attrName>ppt_y</p:attrName>
                        </p:attrNameLst>
                      </p:cBhvr>
                      <p:tavLst>
                        <p:tav tm="0">
                          <p:val>
                            <p:strVal val="#ppt_y-.1"/>
                          </p:val>
                        </p:tav>
                        <p:tav tm="100000">
                          <p:val>
                            <p:strVal val="#ppt_y"/>
                          </p:val>
                        </p:tav>
                      </p:tavLst>
                    </p:anim>
                  </p:childTnLst>
                </p:cTn>
              </p:par>
            </p:tnLst>
          </p:tmpl>
        </p:tmplLst>
      </p:bldP>
      <p:bldP spid="38" grpId="0" build="p">
        <p:tmplLst>
          <p:tmpl lvl="1">
            <p:tnLst>
              <p:par>
                <p:cTn presetID="47"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anim calcmode="lin" valueType="num">
                      <p:cBhvr>
                        <p:cTn dur="250" fill="hold"/>
                        <p:tgtEl>
                          <p:spTgt spid="38"/>
                        </p:tgtEl>
                        <p:attrNameLst>
                          <p:attrName>ppt_x</p:attrName>
                        </p:attrNameLst>
                      </p:cBhvr>
                      <p:tavLst>
                        <p:tav tm="0">
                          <p:val>
                            <p:strVal val="#ppt_x"/>
                          </p:val>
                        </p:tav>
                        <p:tav tm="100000">
                          <p:val>
                            <p:strVal val="#ppt_x"/>
                          </p:val>
                        </p:tav>
                      </p:tavLst>
                    </p:anim>
                    <p:anim calcmode="lin" valueType="num">
                      <p:cBhvr>
                        <p:cTn dur="250" fill="hold"/>
                        <p:tgtEl>
                          <p:spTgt spid="38"/>
                        </p:tgtEl>
                        <p:attrNameLst>
                          <p:attrName>ppt_y</p:attrName>
                        </p:attrNameLst>
                      </p:cBhvr>
                      <p:tavLst>
                        <p:tav tm="0">
                          <p:val>
                            <p:strVal val="#ppt_y-.1"/>
                          </p:val>
                        </p:tav>
                        <p:tav tm="100000">
                          <p:val>
                            <p:strVal val="#ppt_y"/>
                          </p:val>
                        </p:tav>
                      </p:tavLst>
                    </p:anim>
                  </p:childTnLst>
                </p:cTn>
              </p:par>
            </p:tnLst>
          </p:tmpl>
        </p:tmplLst>
      </p:bldP>
      <p:bldP spid="39" grpId="0" build="p">
        <p:tmplLst>
          <p:tmpl lvl="1">
            <p:tnLst>
              <p:par>
                <p:cTn presetID="47"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47" presetClass="entr" presetSubtype="0" fill="hold" nodeType="withEffect">
                  <p:stCondLst>
                    <p:cond delay="75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7" presetClass="entr" presetSubtype="0" fill="hold" nodeType="withEffect">
                  <p:stCondLst>
                    <p:cond delay="75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7" presetClass="entr" presetSubtype="0" fill="hold" nodeType="withEffect">
                  <p:stCondLst>
                    <p:cond delay="100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7" presetClass="entr" presetSubtype="0" fill="hold" nodeType="withEffect">
                  <p:stCondLst>
                    <p:cond delay="100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4" grpId="0" build="p">
        <p:tmplLst>
          <p:tmpl lvl="1">
            <p:tnLst>
              <p:par>
                <p:cTn presetID="47" presetClass="entr" presetSubtype="0" fill="hold" nodeType="withEffect">
                  <p:stCondLst>
                    <p:cond delay="125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anim calcmode="lin" valueType="num">
                      <p:cBhvr>
                        <p:cTn dur="250" fill="hold"/>
                        <p:tgtEl>
                          <p:spTgt spid="44"/>
                        </p:tgtEl>
                        <p:attrNameLst>
                          <p:attrName>ppt_x</p:attrName>
                        </p:attrNameLst>
                      </p:cBhvr>
                      <p:tavLst>
                        <p:tav tm="0">
                          <p:val>
                            <p:strVal val="#ppt_x"/>
                          </p:val>
                        </p:tav>
                        <p:tav tm="100000">
                          <p:val>
                            <p:strVal val="#ppt_x"/>
                          </p:val>
                        </p:tav>
                      </p:tavLst>
                    </p:anim>
                    <p:anim calcmode="lin" valueType="num">
                      <p:cBhvr>
                        <p:cTn dur="250" fill="hold"/>
                        <p:tgtEl>
                          <p:spTgt spid="44"/>
                        </p:tgtEl>
                        <p:attrNameLst>
                          <p:attrName>ppt_y</p:attrName>
                        </p:attrNameLst>
                      </p:cBhvr>
                      <p:tavLst>
                        <p:tav tm="0">
                          <p:val>
                            <p:strVal val="#ppt_y-.1"/>
                          </p:val>
                        </p:tav>
                        <p:tav tm="100000">
                          <p:val>
                            <p:strVal val="#ppt_y"/>
                          </p:val>
                        </p:tav>
                      </p:tavLst>
                    </p:anim>
                  </p:childTnLst>
                </p:cTn>
              </p:par>
            </p:tnLst>
          </p:tmpl>
        </p:tmplLst>
      </p:bldP>
      <p:bldP spid="45" grpId="0" build="p">
        <p:tmplLst>
          <p:tmpl lvl="1">
            <p:tnLst>
              <p:par>
                <p:cTn presetID="47" presetClass="entr" presetSubtype="0" fill="hold" nodeType="withEffect">
                  <p:stCondLst>
                    <p:cond delay="125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anim calcmode="lin" valueType="num">
                      <p:cBhvr>
                        <p:cTn dur="250" fill="hold"/>
                        <p:tgtEl>
                          <p:spTgt spid="45"/>
                        </p:tgtEl>
                        <p:attrNameLst>
                          <p:attrName>ppt_x</p:attrName>
                        </p:attrNameLst>
                      </p:cBhvr>
                      <p:tavLst>
                        <p:tav tm="0">
                          <p:val>
                            <p:strVal val="#ppt_x"/>
                          </p:val>
                        </p:tav>
                        <p:tav tm="100000">
                          <p:val>
                            <p:strVal val="#ppt_x"/>
                          </p:val>
                        </p:tav>
                      </p:tavLst>
                    </p:anim>
                    <p:anim calcmode="lin" valueType="num">
                      <p:cBhvr>
                        <p:cTn dur="250" fill="hold"/>
                        <p:tgtEl>
                          <p:spTgt spid="45"/>
                        </p:tgtEl>
                        <p:attrNameLst>
                          <p:attrName>ppt_y</p:attrName>
                        </p:attrNameLst>
                      </p:cBhvr>
                      <p:tavLst>
                        <p:tav tm="0">
                          <p:val>
                            <p:strVal val="#ppt_y-.1"/>
                          </p:val>
                        </p:tav>
                        <p:tav tm="100000">
                          <p:val>
                            <p:strVal val="#ppt_y"/>
                          </p:val>
                        </p:tav>
                      </p:tavLst>
                    </p:anim>
                  </p:childTnLst>
                </p:cTn>
              </p:par>
            </p:tnLst>
          </p:tmpl>
        </p:tmplLst>
      </p:bldP>
      <p:bldP spid="46" grpId="0" build="p">
        <p:tmplLst>
          <p:tmpl lvl="1">
            <p:tnLst>
              <p:par>
                <p:cTn presetID="47" presetClass="entr" presetSubtype="0" fill="hold" nodeType="withEffect">
                  <p:stCondLst>
                    <p:cond delay="1500"/>
                  </p:stCondLst>
                  <p:childTnLst>
                    <p:set>
                      <p:cBhvr>
                        <p:cTn dur="1" fill="hold">
                          <p:stCondLst>
                            <p:cond delay="0"/>
                          </p:stCondLst>
                        </p:cTn>
                        <p:tgtEl>
                          <p:spTgt spid="46"/>
                        </p:tgtEl>
                        <p:attrNameLst>
                          <p:attrName>style.visibility</p:attrName>
                        </p:attrNameLst>
                      </p:cBhvr>
                      <p:to>
                        <p:strVal val="visible"/>
                      </p:to>
                    </p:set>
                    <p:animEffect transition="in" filter="fade">
                      <p:cBhvr>
                        <p:cTn dur="250"/>
                        <p:tgtEl>
                          <p:spTgt spid="46"/>
                        </p:tgtEl>
                      </p:cBhvr>
                    </p:animEffect>
                    <p:anim calcmode="lin" valueType="num">
                      <p:cBhvr>
                        <p:cTn dur="250" fill="hold"/>
                        <p:tgtEl>
                          <p:spTgt spid="46"/>
                        </p:tgtEl>
                        <p:attrNameLst>
                          <p:attrName>ppt_x</p:attrName>
                        </p:attrNameLst>
                      </p:cBhvr>
                      <p:tavLst>
                        <p:tav tm="0">
                          <p:val>
                            <p:strVal val="#ppt_x"/>
                          </p:val>
                        </p:tav>
                        <p:tav tm="100000">
                          <p:val>
                            <p:strVal val="#ppt_x"/>
                          </p:val>
                        </p:tav>
                      </p:tavLst>
                    </p:anim>
                    <p:anim calcmode="lin" valueType="num">
                      <p:cBhvr>
                        <p:cTn dur="250" fill="hold"/>
                        <p:tgtEl>
                          <p:spTgt spid="46"/>
                        </p:tgtEl>
                        <p:attrNameLst>
                          <p:attrName>ppt_y</p:attrName>
                        </p:attrNameLst>
                      </p:cBhvr>
                      <p:tavLst>
                        <p:tav tm="0">
                          <p:val>
                            <p:strVal val="#ppt_y-.1"/>
                          </p:val>
                        </p:tav>
                        <p:tav tm="100000">
                          <p:val>
                            <p:strVal val="#ppt_y"/>
                          </p:val>
                        </p:tav>
                      </p:tavLst>
                    </p:anim>
                  </p:childTnLst>
                </p:cTn>
              </p:par>
            </p:tnLst>
          </p:tmpl>
        </p:tmplLst>
      </p:bldP>
      <p:bldP spid="47" grpId="0" build="p">
        <p:tmplLst>
          <p:tmpl lvl="1">
            <p:tnLst>
              <p:par>
                <p:cTn presetID="47" presetClass="entr" presetSubtype="0" fill="hold" nodeType="withEffect">
                  <p:stCondLst>
                    <p:cond delay="1500"/>
                  </p:stCondLst>
                  <p:childTnLst>
                    <p:set>
                      <p:cBhvr>
                        <p:cTn dur="1" fill="hold">
                          <p:stCondLst>
                            <p:cond delay="0"/>
                          </p:stCondLst>
                        </p:cTn>
                        <p:tgtEl>
                          <p:spTgt spid="47"/>
                        </p:tgtEl>
                        <p:attrNameLst>
                          <p:attrName>style.visibility</p:attrName>
                        </p:attrNameLst>
                      </p:cBhvr>
                      <p:to>
                        <p:strVal val="visible"/>
                      </p:to>
                    </p:set>
                    <p:animEffect transition="in" filter="fade">
                      <p:cBhvr>
                        <p:cTn dur="250"/>
                        <p:tgtEl>
                          <p:spTgt spid="47"/>
                        </p:tgtEl>
                      </p:cBhvr>
                    </p:animEffect>
                    <p:anim calcmode="lin" valueType="num">
                      <p:cBhvr>
                        <p:cTn dur="250" fill="hold"/>
                        <p:tgtEl>
                          <p:spTgt spid="47"/>
                        </p:tgtEl>
                        <p:attrNameLst>
                          <p:attrName>ppt_x</p:attrName>
                        </p:attrNameLst>
                      </p:cBhvr>
                      <p:tavLst>
                        <p:tav tm="0">
                          <p:val>
                            <p:strVal val="#ppt_x"/>
                          </p:val>
                        </p:tav>
                        <p:tav tm="100000">
                          <p:val>
                            <p:strVal val="#ppt_x"/>
                          </p:val>
                        </p:tav>
                      </p:tavLst>
                    </p:anim>
                    <p:anim calcmode="lin" valueType="num">
                      <p:cBhvr>
                        <p:cTn dur="250" fill="hold"/>
                        <p:tgtEl>
                          <p:spTgt spid="47"/>
                        </p:tgtEl>
                        <p:attrNameLst>
                          <p:attrName>ppt_y</p:attrName>
                        </p:attrNameLst>
                      </p:cBhvr>
                      <p:tavLst>
                        <p:tav tm="0">
                          <p:val>
                            <p:strVal val="#ppt_y-.1"/>
                          </p:val>
                        </p:tav>
                        <p:tav tm="100000">
                          <p:val>
                            <p:strVal val="#ppt_y"/>
                          </p:val>
                        </p:tav>
                      </p:tavLst>
                    </p:anim>
                  </p:childTnLst>
                </p:cTn>
              </p:par>
            </p:tnLst>
          </p:tmpl>
        </p:tmplLst>
      </p:bldP>
      <p:bldP spid="48" grpId="0" build="p">
        <p:tmplLst>
          <p:tmpl lvl="1">
            <p:tnLst>
              <p:par>
                <p:cTn presetID="47" presetClass="entr" presetSubtype="0" fill="hold" nodeType="withEffect">
                  <p:stCondLst>
                    <p:cond delay="1750"/>
                  </p:stCondLst>
                  <p:childTnLst>
                    <p:set>
                      <p:cBhvr>
                        <p:cTn dur="1" fill="hold">
                          <p:stCondLst>
                            <p:cond delay="0"/>
                          </p:stCondLst>
                        </p:cTn>
                        <p:tgtEl>
                          <p:spTgt spid="48"/>
                        </p:tgtEl>
                        <p:attrNameLst>
                          <p:attrName>style.visibility</p:attrName>
                        </p:attrNameLst>
                      </p:cBhvr>
                      <p:to>
                        <p:strVal val="visible"/>
                      </p:to>
                    </p:set>
                    <p:animEffect transition="in" filter="fade">
                      <p:cBhvr>
                        <p:cTn dur="250"/>
                        <p:tgtEl>
                          <p:spTgt spid="48"/>
                        </p:tgtEl>
                      </p:cBhvr>
                    </p:animEffect>
                    <p:anim calcmode="lin" valueType="num">
                      <p:cBhvr>
                        <p:cTn dur="250" fill="hold"/>
                        <p:tgtEl>
                          <p:spTgt spid="48"/>
                        </p:tgtEl>
                        <p:attrNameLst>
                          <p:attrName>ppt_x</p:attrName>
                        </p:attrNameLst>
                      </p:cBhvr>
                      <p:tavLst>
                        <p:tav tm="0">
                          <p:val>
                            <p:strVal val="#ppt_x"/>
                          </p:val>
                        </p:tav>
                        <p:tav tm="100000">
                          <p:val>
                            <p:strVal val="#ppt_x"/>
                          </p:val>
                        </p:tav>
                      </p:tavLst>
                    </p:anim>
                    <p:anim calcmode="lin" valueType="num">
                      <p:cBhvr>
                        <p:cTn dur="250" fill="hold"/>
                        <p:tgtEl>
                          <p:spTgt spid="48"/>
                        </p:tgtEl>
                        <p:attrNameLst>
                          <p:attrName>ppt_y</p:attrName>
                        </p:attrNameLst>
                      </p:cBhvr>
                      <p:tavLst>
                        <p:tav tm="0">
                          <p:val>
                            <p:strVal val="#ppt_y-.1"/>
                          </p:val>
                        </p:tav>
                        <p:tav tm="100000">
                          <p:val>
                            <p:strVal val="#ppt_y"/>
                          </p:val>
                        </p:tav>
                      </p:tavLst>
                    </p:anim>
                  </p:childTnLst>
                </p:cTn>
              </p:par>
            </p:tnLst>
          </p:tmpl>
        </p:tmplLst>
      </p:bldP>
      <p:bldP spid="49" grpId="0" build="p">
        <p:tmplLst>
          <p:tmpl lvl="1">
            <p:tnLst>
              <p:par>
                <p:cTn presetID="47" presetClass="entr" presetSubtype="0" fill="hold" nodeType="withEffect">
                  <p:stCondLst>
                    <p:cond delay="175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anim calcmode="lin" valueType="num">
                      <p:cBhvr>
                        <p:cTn dur="250" fill="hold"/>
                        <p:tgtEl>
                          <p:spTgt spid="49"/>
                        </p:tgtEl>
                        <p:attrNameLst>
                          <p:attrName>ppt_x</p:attrName>
                        </p:attrNameLst>
                      </p:cBhvr>
                      <p:tavLst>
                        <p:tav tm="0">
                          <p:val>
                            <p:strVal val="#ppt_x"/>
                          </p:val>
                        </p:tav>
                        <p:tav tm="100000">
                          <p:val>
                            <p:strVal val="#ppt_x"/>
                          </p:val>
                        </p:tav>
                      </p:tavLst>
                    </p:anim>
                    <p:anim calcmode="lin" valueType="num">
                      <p:cBhvr>
                        <p:cTn dur="250" fill="hold"/>
                        <p:tgtEl>
                          <p:spTgt spid="49"/>
                        </p:tgtEl>
                        <p:attrNameLst>
                          <p:attrName>ppt_y</p:attrName>
                        </p:attrNameLst>
                      </p:cBhvr>
                      <p:tavLst>
                        <p:tav tm="0">
                          <p:val>
                            <p:strVal val="#ppt_y-.1"/>
                          </p:val>
                        </p:tav>
                        <p:tav tm="100000">
                          <p:val>
                            <p:strVal val="#ppt_y"/>
                          </p:val>
                        </p:tav>
                      </p:tavLst>
                    </p:anim>
                  </p:childTnLst>
                </p:cTn>
              </p:par>
            </p:tnLst>
          </p:tmpl>
        </p:tmplLst>
      </p:bldP>
      <p:bldP spid="50" grpId="0" build="p">
        <p:tmplLst>
          <p:tmpl lvl="1">
            <p:tnLst>
              <p:par>
                <p:cTn presetID="47" presetClass="entr" presetSubtype="0" fill="hold" nodeType="withEffect">
                  <p:stCondLst>
                    <p:cond delay="2000"/>
                  </p:stCondLst>
                  <p:childTnLst>
                    <p:set>
                      <p:cBhvr>
                        <p:cTn dur="1" fill="hold">
                          <p:stCondLst>
                            <p:cond delay="0"/>
                          </p:stCondLst>
                        </p:cTn>
                        <p:tgtEl>
                          <p:spTgt spid="50"/>
                        </p:tgtEl>
                        <p:attrNameLst>
                          <p:attrName>style.visibility</p:attrName>
                        </p:attrNameLst>
                      </p:cBhvr>
                      <p:to>
                        <p:strVal val="visible"/>
                      </p:to>
                    </p:set>
                    <p:animEffect transition="in" filter="fade">
                      <p:cBhvr>
                        <p:cTn dur="250"/>
                        <p:tgtEl>
                          <p:spTgt spid="50"/>
                        </p:tgtEl>
                      </p:cBhvr>
                    </p:animEffect>
                    <p:anim calcmode="lin" valueType="num">
                      <p:cBhvr>
                        <p:cTn dur="250" fill="hold"/>
                        <p:tgtEl>
                          <p:spTgt spid="50"/>
                        </p:tgtEl>
                        <p:attrNameLst>
                          <p:attrName>ppt_x</p:attrName>
                        </p:attrNameLst>
                      </p:cBhvr>
                      <p:tavLst>
                        <p:tav tm="0">
                          <p:val>
                            <p:strVal val="#ppt_x"/>
                          </p:val>
                        </p:tav>
                        <p:tav tm="100000">
                          <p:val>
                            <p:strVal val="#ppt_x"/>
                          </p:val>
                        </p:tav>
                      </p:tavLst>
                    </p:anim>
                    <p:anim calcmode="lin" valueType="num">
                      <p:cBhvr>
                        <p:cTn dur="250" fill="hold"/>
                        <p:tgtEl>
                          <p:spTgt spid="50"/>
                        </p:tgtEl>
                        <p:attrNameLst>
                          <p:attrName>ppt_y</p:attrName>
                        </p:attrNameLst>
                      </p:cBhvr>
                      <p:tavLst>
                        <p:tav tm="0">
                          <p:val>
                            <p:strVal val="#ppt_y-.1"/>
                          </p:val>
                        </p:tav>
                        <p:tav tm="100000">
                          <p:val>
                            <p:strVal val="#ppt_y"/>
                          </p:val>
                        </p:tav>
                      </p:tavLst>
                    </p:anim>
                  </p:childTnLst>
                </p:cTn>
              </p:par>
            </p:tnLst>
          </p:tmpl>
        </p:tmplLst>
      </p:bldP>
      <p:bldP spid="51" grpId="0" build="p">
        <p:tmplLst>
          <p:tmpl lvl="1">
            <p:tnLst>
              <p:par>
                <p:cTn presetID="47" presetClass="entr" presetSubtype="0" fill="hold" nodeType="withEffect">
                  <p:stCondLst>
                    <p:cond delay="2000"/>
                  </p:stCondLst>
                  <p:childTnLst>
                    <p:set>
                      <p:cBhvr>
                        <p:cTn dur="1" fill="hold">
                          <p:stCondLst>
                            <p:cond delay="0"/>
                          </p:stCondLst>
                        </p:cTn>
                        <p:tgtEl>
                          <p:spTgt spid="51"/>
                        </p:tgtEl>
                        <p:attrNameLst>
                          <p:attrName>style.visibility</p:attrName>
                        </p:attrNameLst>
                      </p:cBhvr>
                      <p:to>
                        <p:strVal val="visible"/>
                      </p:to>
                    </p:set>
                    <p:animEffect transition="in" filter="fade">
                      <p:cBhvr>
                        <p:cTn dur="250"/>
                        <p:tgtEl>
                          <p:spTgt spid="51"/>
                        </p:tgtEl>
                      </p:cBhvr>
                    </p:animEffect>
                    <p:anim calcmode="lin" valueType="num">
                      <p:cBhvr>
                        <p:cTn dur="250" fill="hold"/>
                        <p:tgtEl>
                          <p:spTgt spid="51"/>
                        </p:tgtEl>
                        <p:attrNameLst>
                          <p:attrName>ppt_x</p:attrName>
                        </p:attrNameLst>
                      </p:cBhvr>
                      <p:tavLst>
                        <p:tav tm="0">
                          <p:val>
                            <p:strVal val="#ppt_x"/>
                          </p:val>
                        </p:tav>
                        <p:tav tm="100000">
                          <p:val>
                            <p:strVal val="#ppt_x"/>
                          </p:val>
                        </p:tav>
                      </p:tavLst>
                    </p:anim>
                    <p:anim calcmode="lin" valueType="num">
                      <p:cBhvr>
                        <p:cTn dur="250" fill="hold"/>
                        <p:tgtEl>
                          <p:spTgt spid="51"/>
                        </p:tgtEl>
                        <p:attrNameLst>
                          <p:attrName>ppt_y</p:attrName>
                        </p:attrNameLst>
                      </p:cBhvr>
                      <p:tavLst>
                        <p:tav tm="0">
                          <p:val>
                            <p:strVal val="#ppt_y-.1"/>
                          </p:val>
                        </p:tav>
                        <p:tav tm="100000">
                          <p:val>
                            <p:strVal val="#ppt_y"/>
                          </p:val>
                        </p:tav>
                      </p:tavLst>
                    </p:anim>
                  </p:childTnLst>
                </p:cTn>
              </p:par>
            </p:tnLst>
          </p:tmpl>
        </p:tmplLst>
      </p:bldP>
      <p:bldP spid="52" grpId="0" build="p">
        <p:tmplLst>
          <p:tmpl lvl="1">
            <p:tnLst>
              <p:par>
                <p:cTn presetID="47" presetClass="entr" presetSubtype="0" fill="hold" nodeType="withEffect">
                  <p:stCondLst>
                    <p:cond delay="2250"/>
                  </p:stCondLst>
                  <p:childTnLst>
                    <p:set>
                      <p:cBhvr>
                        <p:cTn dur="1" fill="hold">
                          <p:stCondLst>
                            <p:cond delay="0"/>
                          </p:stCondLst>
                        </p:cTn>
                        <p:tgtEl>
                          <p:spTgt spid="52"/>
                        </p:tgtEl>
                        <p:attrNameLst>
                          <p:attrName>style.visibility</p:attrName>
                        </p:attrNameLst>
                      </p:cBhvr>
                      <p:to>
                        <p:strVal val="visible"/>
                      </p:to>
                    </p:set>
                    <p:animEffect transition="in" filter="fade">
                      <p:cBhvr>
                        <p:cTn dur="250"/>
                        <p:tgtEl>
                          <p:spTgt spid="52"/>
                        </p:tgtEl>
                      </p:cBhvr>
                    </p:animEffect>
                    <p:anim calcmode="lin" valueType="num">
                      <p:cBhvr>
                        <p:cTn dur="250" fill="hold"/>
                        <p:tgtEl>
                          <p:spTgt spid="52"/>
                        </p:tgtEl>
                        <p:attrNameLst>
                          <p:attrName>ppt_x</p:attrName>
                        </p:attrNameLst>
                      </p:cBhvr>
                      <p:tavLst>
                        <p:tav tm="0">
                          <p:val>
                            <p:strVal val="#ppt_x"/>
                          </p:val>
                        </p:tav>
                        <p:tav tm="100000">
                          <p:val>
                            <p:strVal val="#ppt_x"/>
                          </p:val>
                        </p:tav>
                      </p:tavLst>
                    </p:anim>
                    <p:anim calcmode="lin" valueType="num">
                      <p:cBhvr>
                        <p:cTn dur="250" fill="hold"/>
                        <p:tgtEl>
                          <p:spTgt spid="52"/>
                        </p:tgtEl>
                        <p:attrNameLst>
                          <p:attrName>ppt_y</p:attrName>
                        </p:attrNameLst>
                      </p:cBhvr>
                      <p:tavLst>
                        <p:tav tm="0">
                          <p:val>
                            <p:strVal val="#ppt_y-.1"/>
                          </p:val>
                        </p:tav>
                        <p:tav tm="100000">
                          <p:val>
                            <p:strVal val="#ppt_y"/>
                          </p:val>
                        </p:tav>
                      </p:tavLst>
                    </p:anim>
                  </p:childTnLst>
                </p:cTn>
              </p:par>
            </p:tnLst>
          </p:tmpl>
        </p:tmplLst>
      </p:bldP>
      <p:bldP spid="53" grpId="0" build="p">
        <p:tmplLst>
          <p:tmpl lvl="1">
            <p:tnLst>
              <p:par>
                <p:cTn presetID="47" presetClass="entr" presetSubtype="0" fill="hold" nodeType="withEffect">
                  <p:stCondLst>
                    <p:cond delay="225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Inner statistical slide short title (white) v2">
    <p:spTree>
      <p:nvGrpSpPr>
        <p:cNvPr id="1" name=""/>
        <p:cNvGrpSpPr/>
        <p:nvPr/>
      </p:nvGrpSpPr>
      <p:grpSpPr>
        <a:xfrm>
          <a:off x="0" y="0"/>
          <a:ext cx="0" cy="0"/>
          <a:chOff x="0" y="0"/>
          <a:chExt cx="0" cy="0"/>
        </a:xfrm>
      </p:grpSpPr>
      <p:sp>
        <p:nvSpPr>
          <p:cNvPr id="19" name="Title 1"/>
          <p:cNvSpPr>
            <a:spLocks noGrp="1"/>
          </p:cNvSpPr>
          <p:nvPr>
            <p:ph type="title" hasCustomPrompt="1"/>
          </p:nvPr>
        </p:nvSpPr>
        <p:spPr>
          <a:xfrm>
            <a:off x="252000" y="180000"/>
            <a:ext cx="5565775" cy="349200"/>
          </a:xfrm>
        </p:spPr>
        <p:txBody>
          <a:bodyPr/>
          <a:lstStyle>
            <a:lvl1pPr>
              <a:defRPr>
                <a:solidFill>
                  <a:schemeClr val="tx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1"/>
            <a:ext cx="2725604" cy="349200"/>
          </a:xfrm>
          <a:prstGeom prst="rect">
            <a:avLst/>
          </a:prstGeom>
        </p:spPr>
        <p:txBody>
          <a:bodyPr/>
          <a:lstStyle>
            <a:lvl1pPr>
              <a:lnSpc>
                <a:spcPct val="120000"/>
              </a:lnSpc>
              <a:spcBef>
                <a:spcPts val="0"/>
              </a:spcBef>
              <a:defRPr sz="1000" b="1">
                <a:solidFill>
                  <a:schemeClr val="bg2"/>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666000"/>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id="{B5FB2A80-AD95-43B9-AD3D-34F077154270}"/>
              </a:ext>
            </a:extLst>
          </p:cNvPr>
          <p:cNvSpPr/>
          <p:nvPr userDrawn="1"/>
        </p:nvSpPr>
        <p:spPr>
          <a:xfrm>
            <a:off x="250825" y="921068"/>
            <a:ext cx="2939415" cy="2939415"/>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1" name="Oval 60">
            <a:extLst>
              <a:ext uri="{FF2B5EF4-FFF2-40B4-BE49-F238E27FC236}">
                <a16:creationId xmlns:a16="http://schemas.microsoft.com/office/drawing/2014/main" id="{29D3062B-16AD-42CD-9D93-EB1441EC26EA}"/>
              </a:ext>
            </a:extLst>
          </p:cNvPr>
          <p:cNvSpPr/>
          <p:nvPr userDrawn="1"/>
        </p:nvSpPr>
        <p:spPr>
          <a:xfrm>
            <a:off x="1953641" y="1505204"/>
            <a:ext cx="1771142" cy="1771142"/>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2" name="Oval 61">
            <a:extLst>
              <a:ext uri="{FF2B5EF4-FFF2-40B4-BE49-F238E27FC236}">
                <a16:creationId xmlns:a16="http://schemas.microsoft.com/office/drawing/2014/main" id="{93A099AA-6E5C-43CA-8C26-03AA6D4A6F3A}"/>
              </a:ext>
            </a:extLst>
          </p:cNvPr>
          <p:cNvSpPr/>
          <p:nvPr userDrawn="1"/>
        </p:nvSpPr>
        <p:spPr>
          <a:xfrm>
            <a:off x="3267410" y="1588866"/>
            <a:ext cx="1603818" cy="1603818"/>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3" name="Oval 62">
            <a:extLst>
              <a:ext uri="{FF2B5EF4-FFF2-40B4-BE49-F238E27FC236}">
                <a16:creationId xmlns:a16="http://schemas.microsoft.com/office/drawing/2014/main" id="{6F245693-CACC-4C5C-B741-9B2B9422035A}"/>
              </a:ext>
            </a:extLst>
          </p:cNvPr>
          <p:cNvSpPr/>
          <p:nvPr userDrawn="1"/>
        </p:nvSpPr>
        <p:spPr>
          <a:xfrm>
            <a:off x="4534902" y="1991178"/>
            <a:ext cx="799195" cy="799195"/>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4" name="Oval 63">
            <a:extLst>
              <a:ext uri="{FF2B5EF4-FFF2-40B4-BE49-F238E27FC236}">
                <a16:creationId xmlns:a16="http://schemas.microsoft.com/office/drawing/2014/main" id="{4D2C403C-EE77-4A3C-91D2-C9DEC128B8B5}"/>
              </a:ext>
            </a:extLst>
          </p:cNvPr>
          <p:cNvSpPr/>
          <p:nvPr userDrawn="1"/>
        </p:nvSpPr>
        <p:spPr>
          <a:xfrm>
            <a:off x="5333353" y="2062480"/>
            <a:ext cx="656590" cy="656590"/>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5" name="Oval 64">
            <a:extLst>
              <a:ext uri="{FF2B5EF4-FFF2-40B4-BE49-F238E27FC236}">
                <a16:creationId xmlns:a16="http://schemas.microsoft.com/office/drawing/2014/main" id="{7D3E98C0-EF38-4DB1-933B-1B3989ABDE27}"/>
              </a:ext>
            </a:extLst>
          </p:cNvPr>
          <p:cNvSpPr/>
          <p:nvPr userDrawn="1"/>
        </p:nvSpPr>
        <p:spPr>
          <a:xfrm>
            <a:off x="6180271" y="2179320"/>
            <a:ext cx="422910" cy="422910"/>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6" name="Oval 65">
            <a:extLst>
              <a:ext uri="{FF2B5EF4-FFF2-40B4-BE49-F238E27FC236}">
                <a16:creationId xmlns:a16="http://schemas.microsoft.com/office/drawing/2014/main" id="{DE9EF1BE-9EA6-4FA7-940E-3D253B4636A2}"/>
              </a:ext>
            </a:extLst>
          </p:cNvPr>
          <p:cNvSpPr/>
          <p:nvPr userDrawn="1"/>
        </p:nvSpPr>
        <p:spPr>
          <a:xfrm>
            <a:off x="7032658" y="2289152"/>
            <a:ext cx="203247" cy="203247"/>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7" name="Oval 66">
            <a:extLst>
              <a:ext uri="{FF2B5EF4-FFF2-40B4-BE49-F238E27FC236}">
                <a16:creationId xmlns:a16="http://schemas.microsoft.com/office/drawing/2014/main" id="{CB5238F2-1DF0-4E64-B650-538E5D801379}"/>
              </a:ext>
            </a:extLst>
          </p:cNvPr>
          <p:cNvSpPr/>
          <p:nvPr userDrawn="1"/>
        </p:nvSpPr>
        <p:spPr>
          <a:xfrm>
            <a:off x="7624018" y="2289152"/>
            <a:ext cx="203247" cy="203247"/>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8" name="Oval 67">
            <a:extLst>
              <a:ext uri="{FF2B5EF4-FFF2-40B4-BE49-F238E27FC236}">
                <a16:creationId xmlns:a16="http://schemas.microsoft.com/office/drawing/2014/main" id="{1B33C57D-7151-4E41-857F-3CD61DB409DD}"/>
              </a:ext>
            </a:extLst>
          </p:cNvPr>
          <p:cNvSpPr/>
          <p:nvPr userDrawn="1"/>
        </p:nvSpPr>
        <p:spPr>
          <a:xfrm>
            <a:off x="8154703" y="2289152"/>
            <a:ext cx="203247" cy="203247"/>
          </a:xfrm>
          <a:prstGeom prst="ellips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cxnSp>
        <p:nvCxnSpPr>
          <p:cNvPr id="69" name="Straight Connector 68">
            <a:extLst>
              <a:ext uri="{FF2B5EF4-FFF2-40B4-BE49-F238E27FC236}">
                <a16:creationId xmlns:a16="http://schemas.microsoft.com/office/drawing/2014/main" id="{CA79D83B-F20F-4993-AD90-19811500A2F9}"/>
              </a:ext>
            </a:extLst>
          </p:cNvPr>
          <p:cNvCxnSpPr>
            <a:cxnSpLocks/>
          </p:cNvCxnSpPr>
          <p:nvPr userDrawn="1"/>
        </p:nvCxnSpPr>
        <p:spPr>
          <a:xfrm>
            <a:off x="1720532" y="2390773"/>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70" name="Oval 69">
            <a:extLst>
              <a:ext uri="{FF2B5EF4-FFF2-40B4-BE49-F238E27FC236}">
                <a16:creationId xmlns:a16="http://schemas.microsoft.com/office/drawing/2014/main" id="{E7F1F0B9-23AD-49D7-93A9-9C0A5DF3FC33}"/>
              </a:ext>
            </a:extLst>
          </p:cNvPr>
          <p:cNvSpPr/>
          <p:nvPr userDrawn="1"/>
        </p:nvSpPr>
        <p:spPr>
          <a:xfrm>
            <a:off x="1693532"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1" name="Straight Connector 70">
            <a:extLst>
              <a:ext uri="{FF2B5EF4-FFF2-40B4-BE49-F238E27FC236}">
                <a16:creationId xmlns:a16="http://schemas.microsoft.com/office/drawing/2014/main" id="{233D81DA-A28F-4F2E-A9F1-6BF9F6B120FC}"/>
              </a:ext>
            </a:extLst>
          </p:cNvPr>
          <p:cNvCxnSpPr>
            <a:cxnSpLocks/>
          </p:cNvCxnSpPr>
          <p:nvPr userDrawn="1"/>
        </p:nvCxnSpPr>
        <p:spPr>
          <a:xfrm>
            <a:off x="2839212" y="2390773"/>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72" name="Oval 71">
            <a:extLst>
              <a:ext uri="{FF2B5EF4-FFF2-40B4-BE49-F238E27FC236}">
                <a16:creationId xmlns:a16="http://schemas.microsoft.com/office/drawing/2014/main" id="{C3D93443-087C-45B6-B091-5C99123F4D43}"/>
              </a:ext>
            </a:extLst>
          </p:cNvPr>
          <p:cNvSpPr/>
          <p:nvPr userDrawn="1"/>
        </p:nvSpPr>
        <p:spPr>
          <a:xfrm>
            <a:off x="2812212"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3" name="Straight Connector 72">
            <a:extLst>
              <a:ext uri="{FF2B5EF4-FFF2-40B4-BE49-F238E27FC236}">
                <a16:creationId xmlns:a16="http://schemas.microsoft.com/office/drawing/2014/main" id="{293D1472-CA98-4615-B5E1-29C731669DD2}"/>
              </a:ext>
            </a:extLst>
          </p:cNvPr>
          <p:cNvCxnSpPr>
            <a:cxnSpLocks/>
          </p:cNvCxnSpPr>
          <p:nvPr userDrawn="1"/>
        </p:nvCxnSpPr>
        <p:spPr>
          <a:xfrm>
            <a:off x="4069319" y="2390773"/>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74" name="Oval 73">
            <a:extLst>
              <a:ext uri="{FF2B5EF4-FFF2-40B4-BE49-F238E27FC236}">
                <a16:creationId xmlns:a16="http://schemas.microsoft.com/office/drawing/2014/main" id="{FD22D933-35D5-44A4-AB1B-625530ECE416}"/>
              </a:ext>
            </a:extLst>
          </p:cNvPr>
          <p:cNvSpPr/>
          <p:nvPr userDrawn="1"/>
        </p:nvSpPr>
        <p:spPr>
          <a:xfrm>
            <a:off x="4042319"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5" name="Straight Connector 74">
            <a:extLst>
              <a:ext uri="{FF2B5EF4-FFF2-40B4-BE49-F238E27FC236}">
                <a16:creationId xmlns:a16="http://schemas.microsoft.com/office/drawing/2014/main" id="{F8CDF4F6-8852-40AA-9992-E030723E3D3B}"/>
              </a:ext>
            </a:extLst>
          </p:cNvPr>
          <p:cNvCxnSpPr>
            <a:cxnSpLocks/>
          </p:cNvCxnSpPr>
          <p:nvPr userDrawn="1"/>
        </p:nvCxnSpPr>
        <p:spPr>
          <a:xfrm>
            <a:off x="4934499" y="2390773"/>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76" name="Oval 75">
            <a:extLst>
              <a:ext uri="{FF2B5EF4-FFF2-40B4-BE49-F238E27FC236}">
                <a16:creationId xmlns:a16="http://schemas.microsoft.com/office/drawing/2014/main" id="{BC8BACEE-EC8E-4D77-BE25-408A6B1A6996}"/>
              </a:ext>
            </a:extLst>
          </p:cNvPr>
          <p:cNvSpPr/>
          <p:nvPr userDrawn="1"/>
        </p:nvSpPr>
        <p:spPr>
          <a:xfrm>
            <a:off x="4907499"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7" name="Straight Connector 76">
            <a:extLst>
              <a:ext uri="{FF2B5EF4-FFF2-40B4-BE49-F238E27FC236}">
                <a16:creationId xmlns:a16="http://schemas.microsoft.com/office/drawing/2014/main" id="{2877FA85-2FE9-4EB6-8E48-A10DF605F275}"/>
              </a:ext>
            </a:extLst>
          </p:cNvPr>
          <p:cNvCxnSpPr>
            <a:cxnSpLocks/>
          </p:cNvCxnSpPr>
          <p:nvPr userDrawn="1"/>
        </p:nvCxnSpPr>
        <p:spPr>
          <a:xfrm>
            <a:off x="5661648" y="2390773"/>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78" name="Oval 77">
            <a:extLst>
              <a:ext uri="{FF2B5EF4-FFF2-40B4-BE49-F238E27FC236}">
                <a16:creationId xmlns:a16="http://schemas.microsoft.com/office/drawing/2014/main" id="{3F3882FD-07E8-441C-8670-ED81BFA28869}"/>
              </a:ext>
            </a:extLst>
          </p:cNvPr>
          <p:cNvSpPr/>
          <p:nvPr userDrawn="1"/>
        </p:nvSpPr>
        <p:spPr>
          <a:xfrm>
            <a:off x="5634648"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9" name="Straight Connector 78">
            <a:extLst>
              <a:ext uri="{FF2B5EF4-FFF2-40B4-BE49-F238E27FC236}">
                <a16:creationId xmlns:a16="http://schemas.microsoft.com/office/drawing/2014/main" id="{508C3981-0445-4555-A407-D4728F94698E}"/>
              </a:ext>
            </a:extLst>
          </p:cNvPr>
          <p:cNvCxnSpPr>
            <a:cxnSpLocks/>
          </p:cNvCxnSpPr>
          <p:nvPr userDrawn="1"/>
        </p:nvCxnSpPr>
        <p:spPr>
          <a:xfrm>
            <a:off x="6391726" y="2390773"/>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80" name="Oval 79">
            <a:extLst>
              <a:ext uri="{FF2B5EF4-FFF2-40B4-BE49-F238E27FC236}">
                <a16:creationId xmlns:a16="http://schemas.microsoft.com/office/drawing/2014/main" id="{5E75B379-DA35-4597-96A9-6CA1DD690266}"/>
              </a:ext>
            </a:extLst>
          </p:cNvPr>
          <p:cNvSpPr/>
          <p:nvPr userDrawn="1"/>
        </p:nvSpPr>
        <p:spPr>
          <a:xfrm>
            <a:off x="6364726"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81" name="Straight Connector 80">
            <a:extLst>
              <a:ext uri="{FF2B5EF4-FFF2-40B4-BE49-F238E27FC236}">
                <a16:creationId xmlns:a16="http://schemas.microsoft.com/office/drawing/2014/main" id="{4147ECE7-3955-4A98-8176-3F8E5DDA18A6}"/>
              </a:ext>
            </a:extLst>
          </p:cNvPr>
          <p:cNvCxnSpPr>
            <a:cxnSpLocks/>
          </p:cNvCxnSpPr>
          <p:nvPr userDrawn="1"/>
        </p:nvCxnSpPr>
        <p:spPr>
          <a:xfrm>
            <a:off x="7134281" y="2390773"/>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82" name="Oval 81">
            <a:extLst>
              <a:ext uri="{FF2B5EF4-FFF2-40B4-BE49-F238E27FC236}">
                <a16:creationId xmlns:a16="http://schemas.microsoft.com/office/drawing/2014/main" id="{EA294CC0-4254-4A0E-8186-738CF82FCD43}"/>
              </a:ext>
            </a:extLst>
          </p:cNvPr>
          <p:cNvSpPr/>
          <p:nvPr userDrawn="1"/>
        </p:nvSpPr>
        <p:spPr>
          <a:xfrm>
            <a:off x="7107281"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83" name="Straight Connector 82">
            <a:extLst>
              <a:ext uri="{FF2B5EF4-FFF2-40B4-BE49-F238E27FC236}">
                <a16:creationId xmlns:a16="http://schemas.microsoft.com/office/drawing/2014/main" id="{3D630427-5AC7-4F91-AC1A-5C8A57060C95}"/>
              </a:ext>
            </a:extLst>
          </p:cNvPr>
          <p:cNvCxnSpPr>
            <a:cxnSpLocks/>
          </p:cNvCxnSpPr>
          <p:nvPr userDrawn="1"/>
        </p:nvCxnSpPr>
        <p:spPr>
          <a:xfrm>
            <a:off x="7725641" y="2390773"/>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84" name="Oval 83">
            <a:extLst>
              <a:ext uri="{FF2B5EF4-FFF2-40B4-BE49-F238E27FC236}">
                <a16:creationId xmlns:a16="http://schemas.microsoft.com/office/drawing/2014/main" id="{FC0DF032-1565-4D90-8059-0144F5C6BAF6}"/>
              </a:ext>
            </a:extLst>
          </p:cNvPr>
          <p:cNvSpPr/>
          <p:nvPr userDrawn="1"/>
        </p:nvSpPr>
        <p:spPr>
          <a:xfrm>
            <a:off x="7698641"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85" name="Straight Connector 84">
            <a:extLst>
              <a:ext uri="{FF2B5EF4-FFF2-40B4-BE49-F238E27FC236}">
                <a16:creationId xmlns:a16="http://schemas.microsoft.com/office/drawing/2014/main" id="{397067B8-7640-4C4B-BC98-9189F44BDE16}"/>
              </a:ext>
            </a:extLst>
          </p:cNvPr>
          <p:cNvCxnSpPr>
            <a:cxnSpLocks/>
          </p:cNvCxnSpPr>
          <p:nvPr userDrawn="1"/>
        </p:nvCxnSpPr>
        <p:spPr>
          <a:xfrm>
            <a:off x="8256326" y="2390773"/>
            <a:ext cx="0" cy="2124000"/>
          </a:xfrm>
          <a:prstGeom prst="line">
            <a:avLst/>
          </a:prstGeom>
          <a:noFill/>
          <a:ln w="9525">
            <a:solidFill>
              <a:schemeClr val="bg2"/>
            </a:solidFill>
          </a:ln>
        </p:spPr>
        <p:style>
          <a:lnRef idx="2">
            <a:schemeClr val="accent1">
              <a:shade val="50000"/>
            </a:schemeClr>
          </a:lnRef>
          <a:fillRef idx="1">
            <a:schemeClr val="accent1"/>
          </a:fillRef>
          <a:effectRef idx="0">
            <a:schemeClr val="accent1"/>
          </a:effectRef>
          <a:fontRef idx="minor">
            <a:schemeClr val="lt1"/>
          </a:fontRef>
        </p:style>
      </p:cxnSp>
      <p:sp>
        <p:nvSpPr>
          <p:cNvPr id="86" name="Oval 85">
            <a:extLst>
              <a:ext uri="{FF2B5EF4-FFF2-40B4-BE49-F238E27FC236}">
                <a16:creationId xmlns:a16="http://schemas.microsoft.com/office/drawing/2014/main" id="{5C16E86F-63F8-4626-BAA2-DEFEA04A29D8}"/>
              </a:ext>
            </a:extLst>
          </p:cNvPr>
          <p:cNvSpPr/>
          <p:nvPr userDrawn="1"/>
        </p:nvSpPr>
        <p:spPr>
          <a:xfrm>
            <a:off x="8229326"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111" name="Text Placeholder 57">
            <a:extLst>
              <a:ext uri="{FF2B5EF4-FFF2-40B4-BE49-F238E27FC236}">
                <a16:creationId xmlns:a16="http://schemas.microsoft.com/office/drawing/2014/main" id="{84CCDF2E-AC44-4E6C-8D66-B71508988676}"/>
              </a:ext>
            </a:extLst>
          </p:cNvPr>
          <p:cNvSpPr>
            <a:spLocks noGrp="1"/>
          </p:cNvSpPr>
          <p:nvPr>
            <p:ph type="body" sz="quarter" idx="12" hasCustomPrompt="1"/>
          </p:nvPr>
        </p:nvSpPr>
        <p:spPr>
          <a:xfrm>
            <a:off x="1822157" y="4044009"/>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2" name="Text Placeholder 57">
            <a:extLst>
              <a:ext uri="{FF2B5EF4-FFF2-40B4-BE49-F238E27FC236}">
                <a16:creationId xmlns:a16="http://schemas.microsoft.com/office/drawing/2014/main" id="{F9CD2386-E6EF-44AD-9C79-42715092D981}"/>
              </a:ext>
            </a:extLst>
          </p:cNvPr>
          <p:cNvSpPr>
            <a:spLocks noGrp="1"/>
          </p:cNvSpPr>
          <p:nvPr>
            <p:ph type="body" sz="quarter" idx="13" hasCustomPrompt="1"/>
          </p:nvPr>
        </p:nvSpPr>
        <p:spPr>
          <a:xfrm>
            <a:off x="1822157" y="4349906"/>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113" name="Text Placeholder 57">
            <a:extLst>
              <a:ext uri="{FF2B5EF4-FFF2-40B4-BE49-F238E27FC236}">
                <a16:creationId xmlns:a16="http://schemas.microsoft.com/office/drawing/2014/main" id="{4B09E6D8-428D-46C7-A9F0-157EE1046A2A}"/>
              </a:ext>
            </a:extLst>
          </p:cNvPr>
          <p:cNvSpPr>
            <a:spLocks noGrp="1"/>
          </p:cNvSpPr>
          <p:nvPr>
            <p:ph type="body" sz="quarter" idx="14" hasCustomPrompt="1"/>
          </p:nvPr>
        </p:nvSpPr>
        <p:spPr>
          <a:xfrm>
            <a:off x="2930716" y="4044009"/>
            <a:ext cx="105076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4" name="Text Placeholder 57">
            <a:extLst>
              <a:ext uri="{FF2B5EF4-FFF2-40B4-BE49-F238E27FC236}">
                <a16:creationId xmlns:a16="http://schemas.microsoft.com/office/drawing/2014/main" id="{0CDE227A-4C19-4DF9-83B4-270559926E80}"/>
              </a:ext>
            </a:extLst>
          </p:cNvPr>
          <p:cNvSpPr>
            <a:spLocks noGrp="1"/>
          </p:cNvSpPr>
          <p:nvPr>
            <p:ph type="body" sz="quarter" idx="15" hasCustomPrompt="1"/>
          </p:nvPr>
        </p:nvSpPr>
        <p:spPr>
          <a:xfrm>
            <a:off x="2930716" y="4349906"/>
            <a:ext cx="105076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115" name="Text Placeholder 57">
            <a:extLst>
              <a:ext uri="{FF2B5EF4-FFF2-40B4-BE49-F238E27FC236}">
                <a16:creationId xmlns:a16="http://schemas.microsoft.com/office/drawing/2014/main" id="{1ADF2E7B-4E58-496A-89DA-CF00C1A32D14}"/>
              </a:ext>
            </a:extLst>
          </p:cNvPr>
          <p:cNvSpPr>
            <a:spLocks noGrp="1"/>
          </p:cNvSpPr>
          <p:nvPr>
            <p:ph type="body" sz="quarter" idx="16" hasCustomPrompt="1"/>
          </p:nvPr>
        </p:nvSpPr>
        <p:spPr>
          <a:xfrm>
            <a:off x="4169651" y="4044009"/>
            <a:ext cx="701577"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6" name="Text Placeholder 57">
            <a:extLst>
              <a:ext uri="{FF2B5EF4-FFF2-40B4-BE49-F238E27FC236}">
                <a16:creationId xmlns:a16="http://schemas.microsoft.com/office/drawing/2014/main" id="{F8C949C6-04DC-4E5E-8B96-D2B2767D0212}"/>
              </a:ext>
            </a:extLst>
          </p:cNvPr>
          <p:cNvSpPr>
            <a:spLocks noGrp="1"/>
          </p:cNvSpPr>
          <p:nvPr>
            <p:ph type="body" sz="quarter" idx="17" hasCustomPrompt="1"/>
          </p:nvPr>
        </p:nvSpPr>
        <p:spPr>
          <a:xfrm>
            <a:off x="4169651" y="4349906"/>
            <a:ext cx="701577"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117" name="Text Placeholder 57">
            <a:extLst>
              <a:ext uri="{FF2B5EF4-FFF2-40B4-BE49-F238E27FC236}">
                <a16:creationId xmlns:a16="http://schemas.microsoft.com/office/drawing/2014/main" id="{2BE7FDBB-F3C9-4FE0-9E87-36280F577849}"/>
              </a:ext>
            </a:extLst>
          </p:cNvPr>
          <p:cNvSpPr>
            <a:spLocks noGrp="1"/>
          </p:cNvSpPr>
          <p:nvPr>
            <p:ph type="body" sz="quarter" idx="18" hasCustomPrompt="1"/>
          </p:nvPr>
        </p:nvSpPr>
        <p:spPr>
          <a:xfrm>
            <a:off x="5026837" y="4044009"/>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8" name="Text Placeholder 57">
            <a:extLst>
              <a:ext uri="{FF2B5EF4-FFF2-40B4-BE49-F238E27FC236}">
                <a16:creationId xmlns:a16="http://schemas.microsoft.com/office/drawing/2014/main" id="{06E4BF40-8123-440C-ABF1-EC2123C6DEAF}"/>
              </a:ext>
            </a:extLst>
          </p:cNvPr>
          <p:cNvSpPr>
            <a:spLocks noGrp="1"/>
          </p:cNvSpPr>
          <p:nvPr>
            <p:ph type="body" sz="quarter" idx="19" hasCustomPrompt="1"/>
          </p:nvPr>
        </p:nvSpPr>
        <p:spPr>
          <a:xfrm>
            <a:off x="5026837" y="4349906"/>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119" name="Text Placeholder 57">
            <a:extLst>
              <a:ext uri="{FF2B5EF4-FFF2-40B4-BE49-F238E27FC236}">
                <a16:creationId xmlns:a16="http://schemas.microsoft.com/office/drawing/2014/main" id="{350F1196-F98B-4B08-BBC4-293BF1BB65DC}"/>
              </a:ext>
            </a:extLst>
          </p:cNvPr>
          <p:cNvSpPr>
            <a:spLocks noGrp="1"/>
          </p:cNvSpPr>
          <p:nvPr>
            <p:ph type="body" sz="quarter" idx="20" hasCustomPrompt="1"/>
          </p:nvPr>
        </p:nvSpPr>
        <p:spPr>
          <a:xfrm>
            <a:off x="5763273" y="4044009"/>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0" name="Text Placeholder 57">
            <a:extLst>
              <a:ext uri="{FF2B5EF4-FFF2-40B4-BE49-F238E27FC236}">
                <a16:creationId xmlns:a16="http://schemas.microsoft.com/office/drawing/2014/main" id="{7662366C-791D-48A8-9DB1-49A3AE228A14}"/>
              </a:ext>
            </a:extLst>
          </p:cNvPr>
          <p:cNvSpPr>
            <a:spLocks noGrp="1"/>
          </p:cNvSpPr>
          <p:nvPr>
            <p:ph type="body" sz="quarter" idx="21" hasCustomPrompt="1"/>
          </p:nvPr>
        </p:nvSpPr>
        <p:spPr>
          <a:xfrm>
            <a:off x="5763273" y="4349906"/>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121" name="Text Placeholder 57">
            <a:extLst>
              <a:ext uri="{FF2B5EF4-FFF2-40B4-BE49-F238E27FC236}">
                <a16:creationId xmlns:a16="http://schemas.microsoft.com/office/drawing/2014/main" id="{ED799968-949D-4725-A409-9146386CD218}"/>
              </a:ext>
            </a:extLst>
          </p:cNvPr>
          <p:cNvSpPr>
            <a:spLocks noGrp="1"/>
          </p:cNvSpPr>
          <p:nvPr>
            <p:ph type="body" sz="quarter" idx="22" hasCustomPrompt="1"/>
          </p:nvPr>
        </p:nvSpPr>
        <p:spPr>
          <a:xfrm>
            <a:off x="6496075" y="4044009"/>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2" name="Text Placeholder 57">
            <a:extLst>
              <a:ext uri="{FF2B5EF4-FFF2-40B4-BE49-F238E27FC236}">
                <a16:creationId xmlns:a16="http://schemas.microsoft.com/office/drawing/2014/main" id="{5E1C7EF4-745D-4A0E-9909-76ABF2E79C94}"/>
              </a:ext>
            </a:extLst>
          </p:cNvPr>
          <p:cNvSpPr>
            <a:spLocks noGrp="1"/>
          </p:cNvSpPr>
          <p:nvPr>
            <p:ph type="body" sz="quarter" idx="23" hasCustomPrompt="1"/>
          </p:nvPr>
        </p:nvSpPr>
        <p:spPr>
          <a:xfrm>
            <a:off x="6496075" y="4349906"/>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123" name="Text Placeholder 57">
            <a:extLst>
              <a:ext uri="{FF2B5EF4-FFF2-40B4-BE49-F238E27FC236}">
                <a16:creationId xmlns:a16="http://schemas.microsoft.com/office/drawing/2014/main" id="{AEE9B4D0-2216-407A-A214-F49FE9716546}"/>
              </a:ext>
            </a:extLst>
          </p:cNvPr>
          <p:cNvSpPr>
            <a:spLocks noGrp="1"/>
          </p:cNvSpPr>
          <p:nvPr>
            <p:ph type="body" sz="quarter" idx="24" hasCustomPrompt="1"/>
          </p:nvPr>
        </p:nvSpPr>
        <p:spPr>
          <a:xfrm>
            <a:off x="7225049" y="4044009"/>
            <a:ext cx="428161"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4" name="Text Placeholder 57">
            <a:extLst>
              <a:ext uri="{FF2B5EF4-FFF2-40B4-BE49-F238E27FC236}">
                <a16:creationId xmlns:a16="http://schemas.microsoft.com/office/drawing/2014/main" id="{FF7C7BE4-E394-43AE-8EB0-C17A2ED829E1}"/>
              </a:ext>
            </a:extLst>
          </p:cNvPr>
          <p:cNvSpPr>
            <a:spLocks noGrp="1"/>
          </p:cNvSpPr>
          <p:nvPr>
            <p:ph type="body" sz="quarter" idx="25" hasCustomPrompt="1"/>
          </p:nvPr>
        </p:nvSpPr>
        <p:spPr>
          <a:xfrm>
            <a:off x="7225049" y="4349906"/>
            <a:ext cx="428161"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125" name="Text Placeholder 57">
            <a:extLst>
              <a:ext uri="{FF2B5EF4-FFF2-40B4-BE49-F238E27FC236}">
                <a16:creationId xmlns:a16="http://schemas.microsoft.com/office/drawing/2014/main" id="{8F0724E8-FEDC-411A-91F4-C17269EDCB42}"/>
              </a:ext>
            </a:extLst>
          </p:cNvPr>
          <p:cNvSpPr>
            <a:spLocks noGrp="1"/>
          </p:cNvSpPr>
          <p:nvPr>
            <p:ph type="body" sz="quarter" idx="26" hasCustomPrompt="1"/>
          </p:nvPr>
        </p:nvSpPr>
        <p:spPr>
          <a:xfrm>
            <a:off x="7827267" y="4044009"/>
            <a:ext cx="38811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6" name="Text Placeholder 57">
            <a:extLst>
              <a:ext uri="{FF2B5EF4-FFF2-40B4-BE49-F238E27FC236}">
                <a16:creationId xmlns:a16="http://schemas.microsoft.com/office/drawing/2014/main" id="{1D09D6DC-DDBC-4817-A359-AD757A71B6D9}"/>
              </a:ext>
            </a:extLst>
          </p:cNvPr>
          <p:cNvSpPr>
            <a:spLocks noGrp="1"/>
          </p:cNvSpPr>
          <p:nvPr>
            <p:ph type="body" sz="quarter" idx="27" hasCustomPrompt="1"/>
          </p:nvPr>
        </p:nvSpPr>
        <p:spPr>
          <a:xfrm>
            <a:off x="7827267" y="4349906"/>
            <a:ext cx="388112"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127" name="Text Placeholder 57">
            <a:extLst>
              <a:ext uri="{FF2B5EF4-FFF2-40B4-BE49-F238E27FC236}">
                <a16:creationId xmlns:a16="http://schemas.microsoft.com/office/drawing/2014/main" id="{9672CFDC-BA26-4707-A889-939A155435F3}"/>
              </a:ext>
            </a:extLst>
          </p:cNvPr>
          <p:cNvSpPr>
            <a:spLocks noGrp="1"/>
          </p:cNvSpPr>
          <p:nvPr>
            <p:ph type="body" sz="quarter" idx="28" hasCustomPrompt="1"/>
          </p:nvPr>
        </p:nvSpPr>
        <p:spPr>
          <a:xfrm>
            <a:off x="8326650" y="4044009"/>
            <a:ext cx="38811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8" name="Text Placeholder 57">
            <a:extLst>
              <a:ext uri="{FF2B5EF4-FFF2-40B4-BE49-F238E27FC236}">
                <a16:creationId xmlns:a16="http://schemas.microsoft.com/office/drawing/2014/main" id="{9DEAE913-5E3B-438B-AF24-F78368986FC6}"/>
              </a:ext>
            </a:extLst>
          </p:cNvPr>
          <p:cNvSpPr>
            <a:spLocks noGrp="1"/>
          </p:cNvSpPr>
          <p:nvPr>
            <p:ph type="body" sz="quarter" idx="29" hasCustomPrompt="1"/>
          </p:nvPr>
        </p:nvSpPr>
        <p:spPr>
          <a:xfrm>
            <a:off x="8326650" y="4349906"/>
            <a:ext cx="388112"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Tree>
    <p:extLst>
      <p:ext uri="{BB962C8B-B14F-4D97-AF65-F5344CB8AC3E}">
        <p14:creationId xmlns:p14="http://schemas.microsoft.com/office/powerpoint/2010/main" val="2807981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heel(1)">
                                      <p:cBhvr>
                                        <p:cTn id="7" dur="500"/>
                                        <p:tgtEl>
                                          <p:spTgt spid="60"/>
                                        </p:tgtEl>
                                      </p:cBhvr>
                                    </p:animEffect>
                                  </p:childTnLst>
                                </p:cTn>
                              </p:par>
                              <p:par>
                                <p:cTn id="8" presetID="1" presetClass="entr" presetSubtype="0" fill="hold" grpId="0" nodeType="withEffect">
                                  <p:stCondLst>
                                    <p:cond delay="250"/>
                                  </p:stCondLst>
                                  <p:childTnLst>
                                    <p:set>
                                      <p:cBhvr>
                                        <p:cTn id="9" dur="1" fill="hold">
                                          <p:stCondLst>
                                            <p:cond delay="0"/>
                                          </p:stCondLst>
                                        </p:cTn>
                                        <p:tgtEl>
                                          <p:spTgt spid="70"/>
                                        </p:tgtEl>
                                        <p:attrNameLst>
                                          <p:attrName>style.visibility</p:attrName>
                                        </p:attrNameLst>
                                      </p:cBhvr>
                                      <p:to>
                                        <p:strVal val="visible"/>
                                      </p:to>
                                    </p:set>
                                  </p:childTnLst>
                                </p:cTn>
                              </p:par>
                              <p:par>
                                <p:cTn id="10" presetID="22" presetClass="entr" presetSubtype="1" fill="hold" nodeType="withEffect">
                                  <p:stCondLst>
                                    <p:cond delay="250"/>
                                  </p:stCondLst>
                                  <p:childTnLst>
                                    <p:set>
                                      <p:cBhvr>
                                        <p:cTn id="11" dur="1" fill="hold">
                                          <p:stCondLst>
                                            <p:cond delay="0"/>
                                          </p:stCondLst>
                                        </p:cTn>
                                        <p:tgtEl>
                                          <p:spTgt spid="69"/>
                                        </p:tgtEl>
                                        <p:attrNameLst>
                                          <p:attrName>style.visibility</p:attrName>
                                        </p:attrNameLst>
                                      </p:cBhvr>
                                      <p:to>
                                        <p:strVal val="visible"/>
                                      </p:to>
                                    </p:set>
                                    <p:animEffect transition="in" filter="wipe(up)">
                                      <p:cBhvr>
                                        <p:cTn id="12" dur="250"/>
                                        <p:tgtEl>
                                          <p:spTgt spid="69"/>
                                        </p:tgtEl>
                                      </p:cBhvr>
                                    </p:animEffect>
                                  </p:childTnLst>
                                </p:cTn>
                              </p:par>
                              <p:par>
                                <p:cTn id="13" presetID="47" presetClass="entr" presetSubtype="0" fill="hold" grpId="0" nodeType="withEffect">
                                  <p:stCondLst>
                                    <p:cond delay="250"/>
                                  </p:stCondLst>
                                  <p:childTnLst>
                                    <p:set>
                                      <p:cBhvr>
                                        <p:cTn id="14" dur="1" fill="hold">
                                          <p:stCondLst>
                                            <p:cond delay="0"/>
                                          </p:stCondLst>
                                        </p:cTn>
                                        <p:tgtEl>
                                          <p:spTgt spid="112">
                                            <p:txEl>
                                              <p:pRg st="0" end="0"/>
                                            </p:txEl>
                                          </p:spTgt>
                                        </p:tgtEl>
                                        <p:attrNameLst>
                                          <p:attrName>style.visibility</p:attrName>
                                        </p:attrNameLst>
                                      </p:cBhvr>
                                      <p:to>
                                        <p:strVal val="visible"/>
                                      </p:to>
                                    </p:set>
                                    <p:animEffect transition="in" filter="fade">
                                      <p:cBhvr>
                                        <p:cTn id="15" dur="250"/>
                                        <p:tgtEl>
                                          <p:spTgt spid="112">
                                            <p:txEl>
                                              <p:pRg st="0" end="0"/>
                                            </p:txEl>
                                          </p:spTgt>
                                        </p:tgtEl>
                                      </p:cBhvr>
                                    </p:animEffect>
                                    <p:anim calcmode="lin" valueType="num">
                                      <p:cBhvr>
                                        <p:cTn id="16" dur="250" fill="hold"/>
                                        <p:tgtEl>
                                          <p:spTgt spid="112">
                                            <p:txEl>
                                              <p:pRg st="0" end="0"/>
                                            </p:txEl>
                                          </p:spTgt>
                                        </p:tgtEl>
                                        <p:attrNameLst>
                                          <p:attrName>ppt_x</p:attrName>
                                        </p:attrNameLst>
                                      </p:cBhvr>
                                      <p:tavLst>
                                        <p:tav tm="0">
                                          <p:val>
                                            <p:strVal val="#ppt_x"/>
                                          </p:val>
                                        </p:tav>
                                        <p:tav tm="100000">
                                          <p:val>
                                            <p:strVal val="#ppt_x"/>
                                          </p:val>
                                        </p:tav>
                                      </p:tavLst>
                                    </p:anim>
                                    <p:anim calcmode="lin" valueType="num">
                                      <p:cBhvr>
                                        <p:cTn id="17" dur="250" fill="hold"/>
                                        <p:tgtEl>
                                          <p:spTgt spid="112">
                                            <p:txEl>
                                              <p:pRg st="0" end="0"/>
                                            </p:txEl>
                                          </p:spTgt>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250"/>
                                  </p:stCondLst>
                                  <p:childTnLst>
                                    <p:set>
                                      <p:cBhvr>
                                        <p:cTn id="19" dur="1" fill="hold">
                                          <p:stCondLst>
                                            <p:cond delay="0"/>
                                          </p:stCondLst>
                                        </p:cTn>
                                        <p:tgtEl>
                                          <p:spTgt spid="111">
                                            <p:txEl>
                                              <p:pRg st="0" end="0"/>
                                            </p:txEl>
                                          </p:spTgt>
                                        </p:tgtEl>
                                        <p:attrNameLst>
                                          <p:attrName>style.visibility</p:attrName>
                                        </p:attrNameLst>
                                      </p:cBhvr>
                                      <p:to>
                                        <p:strVal val="visible"/>
                                      </p:to>
                                    </p:set>
                                    <p:animEffect transition="in" filter="fade">
                                      <p:cBhvr>
                                        <p:cTn id="20" dur="250"/>
                                        <p:tgtEl>
                                          <p:spTgt spid="111">
                                            <p:txEl>
                                              <p:pRg st="0" end="0"/>
                                            </p:txEl>
                                          </p:spTgt>
                                        </p:tgtEl>
                                      </p:cBhvr>
                                    </p:animEffect>
                                    <p:anim calcmode="lin" valueType="num">
                                      <p:cBhvr>
                                        <p:cTn id="21" dur="250" fill="hold"/>
                                        <p:tgtEl>
                                          <p:spTgt spid="111">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111">
                                            <p:txEl>
                                              <p:pRg st="0" end="0"/>
                                            </p:txEl>
                                          </p:spTgt>
                                        </p:tgtEl>
                                        <p:attrNameLst>
                                          <p:attrName>ppt_y</p:attrName>
                                        </p:attrNameLst>
                                      </p:cBhvr>
                                      <p:tavLst>
                                        <p:tav tm="0">
                                          <p:val>
                                            <p:strVal val="#ppt_y-.1"/>
                                          </p:val>
                                        </p:tav>
                                        <p:tav tm="100000">
                                          <p:val>
                                            <p:strVal val="#ppt_y"/>
                                          </p:val>
                                        </p:tav>
                                      </p:tavLst>
                                    </p:anim>
                                  </p:childTnLst>
                                </p:cTn>
                              </p:par>
                              <p:par>
                                <p:cTn id="23" presetID="21" presetClass="entr" presetSubtype="1" fill="hold" grpId="0" nodeType="withEffect">
                                  <p:stCondLst>
                                    <p:cond delay="250"/>
                                  </p:stCondLst>
                                  <p:childTnLst>
                                    <p:set>
                                      <p:cBhvr>
                                        <p:cTn id="24" dur="1" fill="hold">
                                          <p:stCondLst>
                                            <p:cond delay="0"/>
                                          </p:stCondLst>
                                        </p:cTn>
                                        <p:tgtEl>
                                          <p:spTgt spid="61"/>
                                        </p:tgtEl>
                                        <p:attrNameLst>
                                          <p:attrName>style.visibility</p:attrName>
                                        </p:attrNameLst>
                                      </p:cBhvr>
                                      <p:to>
                                        <p:strVal val="visible"/>
                                      </p:to>
                                    </p:set>
                                    <p:animEffect transition="in" filter="wheel(1)">
                                      <p:cBhvr>
                                        <p:cTn id="25" dur="500"/>
                                        <p:tgtEl>
                                          <p:spTgt spid="61"/>
                                        </p:tgtEl>
                                      </p:cBhvr>
                                    </p:animEffect>
                                  </p:childTnLst>
                                </p:cTn>
                              </p:par>
                              <p:par>
                                <p:cTn id="26" presetID="1" presetClass="entr" presetSubtype="0" fill="hold" grpId="0" nodeType="withEffect">
                                  <p:stCondLst>
                                    <p:cond delay="500"/>
                                  </p:stCondLst>
                                  <p:childTnLst>
                                    <p:set>
                                      <p:cBhvr>
                                        <p:cTn id="27" dur="1" fill="hold">
                                          <p:stCondLst>
                                            <p:cond delay="9"/>
                                          </p:stCondLst>
                                        </p:cTn>
                                        <p:tgtEl>
                                          <p:spTgt spid="72"/>
                                        </p:tgtEl>
                                        <p:attrNameLst>
                                          <p:attrName>style.visibility</p:attrName>
                                        </p:attrNameLst>
                                      </p:cBhvr>
                                      <p:to>
                                        <p:strVal val="visible"/>
                                      </p:to>
                                    </p:set>
                                  </p:childTnLst>
                                </p:cTn>
                              </p:par>
                              <p:par>
                                <p:cTn id="28" presetID="22" presetClass="entr" presetSubtype="1" fill="hold" nodeType="withEffect">
                                  <p:stCondLst>
                                    <p:cond delay="500"/>
                                  </p:stCondLst>
                                  <p:childTnLst>
                                    <p:set>
                                      <p:cBhvr>
                                        <p:cTn id="29" dur="1" fill="hold">
                                          <p:stCondLst>
                                            <p:cond delay="0"/>
                                          </p:stCondLst>
                                        </p:cTn>
                                        <p:tgtEl>
                                          <p:spTgt spid="71"/>
                                        </p:tgtEl>
                                        <p:attrNameLst>
                                          <p:attrName>style.visibility</p:attrName>
                                        </p:attrNameLst>
                                      </p:cBhvr>
                                      <p:to>
                                        <p:strVal val="visible"/>
                                      </p:to>
                                    </p:set>
                                    <p:animEffect transition="in" filter="wipe(up)">
                                      <p:cBhvr>
                                        <p:cTn id="30" dur="250"/>
                                        <p:tgtEl>
                                          <p:spTgt spid="71"/>
                                        </p:tgtEl>
                                      </p:cBhvr>
                                    </p:animEffect>
                                  </p:childTnLst>
                                </p:cTn>
                              </p:par>
                              <p:par>
                                <p:cTn id="31" presetID="47" presetClass="entr" presetSubtype="0" fill="hold" grpId="0" nodeType="withEffect">
                                  <p:stCondLst>
                                    <p:cond delay="500"/>
                                  </p:stCondLst>
                                  <p:childTnLst>
                                    <p:set>
                                      <p:cBhvr>
                                        <p:cTn id="32" dur="1" fill="hold">
                                          <p:stCondLst>
                                            <p:cond delay="0"/>
                                          </p:stCondLst>
                                        </p:cTn>
                                        <p:tgtEl>
                                          <p:spTgt spid="114">
                                            <p:txEl>
                                              <p:pRg st="0" end="0"/>
                                            </p:txEl>
                                          </p:spTgt>
                                        </p:tgtEl>
                                        <p:attrNameLst>
                                          <p:attrName>style.visibility</p:attrName>
                                        </p:attrNameLst>
                                      </p:cBhvr>
                                      <p:to>
                                        <p:strVal val="visible"/>
                                      </p:to>
                                    </p:set>
                                    <p:animEffect transition="in" filter="fade">
                                      <p:cBhvr>
                                        <p:cTn id="33" dur="250"/>
                                        <p:tgtEl>
                                          <p:spTgt spid="114">
                                            <p:txEl>
                                              <p:pRg st="0" end="0"/>
                                            </p:txEl>
                                          </p:spTgt>
                                        </p:tgtEl>
                                      </p:cBhvr>
                                    </p:animEffect>
                                    <p:anim calcmode="lin" valueType="num">
                                      <p:cBhvr>
                                        <p:cTn id="34" dur="250" fill="hold"/>
                                        <p:tgtEl>
                                          <p:spTgt spid="114">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114">
                                            <p:txEl>
                                              <p:pRg st="0" end="0"/>
                                            </p:txEl>
                                          </p:spTgt>
                                        </p:tgtEl>
                                        <p:attrNameLst>
                                          <p:attrName>ppt_y</p:attrName>
                                        </p:attrNameLst>
                                      </p:cBhvr>
                                      <p:tavLst>
                                        <p:tav tm="0">
                                          <p:val>
                                            <p:strVal val="#ppt_y-.1"/>
                                          </p:val>
                                        </p:tav>
                                        <p:tav tm="100000">
                                          <p:val>
                                            <p:strVal val="#ppt_y"/>
                                          </p:val>
                                        </p:tav>
                                      </p:tavLst>
                                    </p:anim>
                                  </p:childTnLst>
                                </p:cTn>
                              </p:par>
                              <p:par>
                                <p:cTn id="36" presetID="47" presetClass="entr" presetSubtype="0" fill="hold" grpId="0" nodeType="withEffect">
                                  <p:stCondLst>
                                    <p:cond delay="500"/>
                                  </p:stCondLst>
                                  <p:childTnLst>
                                    <p:set>
                                      <p:cBhvr>
                                        <p:cTn id="37" dur="1" fill="hold">
                                          <p:stCondLst>
                                            <p:cond delay="0"/>
                                          </p:stCondLst>
                                        </p:cTn>
                                        <p:tgtEl>
                                          <p:spTgt spid="113">
                                            <p:txEl>
                                              <p:pRg st="0" end="0"/>
                                            </p:txEl>
                                          </p:spTgt>
                                        </p:tgtEl>
                                        <p:attrNameLst>
                                          <p:attrName>style.visibility</p:attrName>
                                        </p:attrNameLst>
                                      </p:cBhvr>
                                      <p:to>
                                        <p:strVal val="visible"/>
                                      </p:to>
                                    </p:set>
                                    <p:animEffect transition="in" filter="fade">
                                      <p:cBhvr>
                                        <p:cTn id="38" dur="250"/>
                                        <p:tgtEl>
                                          <p:spTgt spid="113">
                                            <p:txEl>
                                              <p:pRg st="0" end="0"/>
                                            </p:txEl>
                                          </p:spTgt>
                                        </p:tgtEl>
                                      </p:cBhvr>
                                    </p:animEffect>
                                    <p:anim calcmode="lin" valueType="num">
                                      <p:cBhvr>
                                        <p:cTn id="39" dur="250" fill="hold"/>
                                        <p:tgtEl>
                                          <p:spTgt spid="113">
                                            <p:txEl>
                                              <p:pRg st="0" end="0"/>
                                            </p:txEl>
                                          </p:spTgt>
                                        </p:tgtEl>
                                        <p:attrNameLst>
                                          <p:attrName>ppt_x</p:attrName>
                                        </p:attrNameLst>
                                      </p:cBhvr>
                                      <p:tavLst>
                                        <p:tav tm="0">
                                          <p:val>
                                            <p:strVal val="#ppt_x"/>
                                          </p:val>
                                        </p:tav>
                                        <p:tav tm="100000">
                                          <p:val>
                                            <p:strVal val="#ppt_x"/>
                                          </p:val>
                                        </p:tav>
                                      </p:tavLst>
                                    </p:anim>
                                    <p:anim calcmode="lin" valueType="num">
                                      <p:cBhvr>
                                        <p:cTn id="40" dur="250" fill="hold"/>
                                        <p:tgtEl>
                                          <p:spTgt spid="113">
                                            <p:txEl>
                                              <p:pRg st="0" end="0"/>
                                            </p:txEl>
                                          </p:spTgt>
                                        </p:tgtEl>
                                        <p:attrNameLst>
                                          <p:attrName>ppt_y</p:attrName>
                                        </p:attrNameLst>
                                      </p:cBhvr>
                                      <p:tavLst>
                                        <p:tav tm="0">
                                          <p:val>
                                            <p:strVal val="#ppt_y-.1"/>
                                          </p:val>
                                        </p:tav>
                                        <p:tav tm="100000">
                                          <p:val>
                                            <p:strVal val="#ppt_y"/>
                                          </p:val>
                                        </p:tav>
                                      </p:tavLst>
                                    </p:anim>
                                  </p:childTnLst>
                                </p:cTn>
                              </p:par>
                              <p:par>
                                <p:cTn id="41" presetID="21" presetClass="entr" presetSubtype="1" fill="hold" grpId="0" nodeType="withEffect">
                                  <p:stCondLst>
                                    <p:cond delay="500"/>
                                  </p:stCondLst>
                                  <p:childTnLst>
                                    <p:set>
                                      <p:cBhvr>
                                        <p:cTn id="42" dur="1" fill="hold">
                                          <p:stCondLst>
                                            <p:cond delay="0"/>
                                          </p:stCondLst>
                                        </p:cTn>
                                        <p:tgtEl>
                                          <p:spTgt spid="62"/>
                                        </p:tgtEl>
                                        <p:attrNameLst>
                                          <p:attrName>style.visibility</p:attrName>
                                        </p:attrNameLst>
                                      </p:cBhvr>
                                      <p:to>
                                        <p:strVal val="visible"/>
                                      </p:to>
                                    </p:set>
                                    <p:animEffect transition="in" filter="wheel(1)">
                                      <p:cBhvr>
                                        <p:cTn id="43" dur="500"/>
                                        <p:tgtEl>
                                          <p:spTgt spid="62"/>
                                        </p:tgtEl>
                                      </p:cBhvr>
                                    </p:animEffect>
                                  </p:childTnLst>
                                </p:cTn>
                              </p:par>
                              <p:par>
                                <p:cTn id="44" presetID="1" presetClass="entr" presetSubtype="0" fill="hold" grpId="0" nodeType="withEffect">
                                  <p:stCondLst>
                                    <p:cond delay="750"/>
                                  </p:stCondLst>
                                  <p:childTnLst>
                                    <p:set>
                                      <p:cBhvr>
                                        <p:cTn id="45" dur="1" fill="hold">
                                          <p:stCondLst>
                                            <p:cond delay="0"/>
                                          </p:stCondLst>
                                        </p:cTn>
                                        <p:tgtEl>
                                          <p:spTgt spid="74"/>
                                        </p:tgtEl>
                                        <p:attrNameLst>
                                          <p:attrName>style.visibility</p:attrName>
                                        </p:attrNameLst>
                                      </p:cBhvr>
                                      <p:to>
                                        <p:strVal val="visible"/>
                                      </p:to>
                                    </p:set>
                                  </p:childTnLst>
                                </p:cTn>
                              </p:par>
                              <p:par>
                                <p:cTn id="46" presetID="22" presetClass="entr" presetSubtype="1" fill="hold" nodeType="withEffect">
                                  <p:stCondLst>
                                    <p:cond delay="750"/>
                                  </p:stCondLst>
                                  <p:childTnLst>
                                    <p:set>
                                      <p:cBhvr>
                                        <p:cTn id="47" dur="1" fill="hold">
                                          <p:stCondLst>
                                            <p:cond delay="0"/>
                                          </p:stCondLst>
                                        </p:cTn>
                                        <p:tgtEl>
                                          <p:spTgt spid="73"/>
                                        </p:tgtEl>
                                        <p:attrNameLst>
                                          <p:attrName>style.visibility</p:attrName>
                                        </p:attrNameLst>
                                      </p:cBhvr>
                                      <p:to>
                                        <p:strVal val="visible"/>
                                      </p:to>
                                    </p:set>
                                    <p:animEffect transition="in" filter="wipe(up)">
                                      <p:cBhvr>
                                        <p:cTn id="48" dur="250"/>
                                        <p:tgtEl>
                                          <p:spTgt spid="73"/>
                                        </p:tgtEl>
                                      </p:cBhvr>
                                    </p:animEffect>
                                  </p:childTnLst>
                                </p:cTn>
                              </p:par>
                              <p:par>
                                <p:cTn id="49" presetID="47" presetClass="entr" presetSubtype="0" fill="hold" grpId="0" nodeType="withEffect">
                                  <p:stCondLst>
                                    <p:cond delay="750"/>
                                  </p:stCondLst>
                                  <p:childTnLst>
                                    <p:set>
                                      <p:cBhvr>
                                        <p:cTn id="50" dur="1" fill="hold">
                                          <p:stCondLst>
                                            <p:cond delay="0"/>
                                          </p:stCondLst>
                                        </p:cTn>
                                        <p:tgtEl>
                                          <p:spTgt spid="116">
                                            <p:txEl>
                                              <p:pRg st="0" end="0"/>
                                            </p:txEl>
                                          </p:spTgt>
                                        </p:tgtEl>
                                        <p:attrNameLst>
                                          <p:attrName>style.visibility</p:attrName>
                                        </p:attrNameLst>
                                      </p:cBhvr>
                                      <p:to>
                                        <p:strVal val="visible"/>
                                      </p:to>
                                    </p:set>
                                    <p:animEffect transition="in" filter="fade">
                                      <p:cBhvr>
                                        <p:cTn id="51" dur="250"/>
                                        <p:tgtEl>
                                          <p:spTgt spid="116">
                                            <p:txEl>
                                              <p:pRg st="0" end="0"/>
                                            </p:txEl>
                                          </p:spTgt>
                                        </p:tgtEl>
                                      </p:cBhvr>
                                    </p:animEffect>
                                    <p:anim calcmode="lin" valueType="num">
                                      <p:cBhvr>
                                        <p:cTn id="52" dur="250" fill="hold"/>
                                        <p:tgtEl>
                                          <p:spTgt spid="116">
                                            <p:txEl>
                                              <p:pRg st="0" end="0"/>
                                            </p:txEl>
                                          </p:spTgt>
                                        </p:tgtEl>
                                        <p:attrNameLst>
                                          <p:attrName>ppt_x</p:attrName>
                                        </p:attrNameLst>
                                      </p:cBhvr>
                                      <p:tavLst>
                                        <p:tav tm="0">
                                          <p:val>
                                            <p:strVal val="#ppt_x"/>
                                          </p:val>
                                        </p:tav>
                                        <p:tav tm="100000">
                                          <p:val>
                                            <p:strVal val="#ppt_x"/>
                                          </p:val>
                                        </p:tav>
                                      </p:tavLst>
                                    </p:anim>
                                    <p:anim calcmode="lin" valueType="num">
                                      <p:cBhvr>
                                        <p:cTn id="53" dur="250" fill="hold"/>
                                        <p:tgtEl>
                                          <p:spTgt spid="116">
                                            <p:txEl>
                                              <p:pRg st="0" end="0"/>
                                            </p:txEl>
                                          </p:spTgt>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750"/>
                                  </p:stCondLst>
                                  <p:childTnLst>
                                    <p:set>
                                      <p:cBhvr>
                                        <p:cTn id="55" dur="1" fill="hold">
                                          <p:stCondLst>
                                            <p:cond delay="0"/>
                                          </p:stCondLst>
                                        </p:cTn>
                                        <p:tgtEl>
                                          <p:spTgt spid="115">
                                            <p:txEl>
                                              <p:pRg st="0" end="0"/>
                                            </p:txEl>
                                          </p:spTgt>
                                        </p:tgtEl>
                                        <p:attrNameLst>
                                          <p:attrName>style.visibility</p:attrName>
                                        </p:attrNameLst>
                                      </p:cBhvr>
                                      <p:to>
                                        <p:strVal val="visible"/>
                                      </p:to>
                                    </p:set>
                                    <p:animEffect transition="in" filter="fade">
                                      <p:cBhvr>
                                        <p:cTn id="56" dur="250"/>
                                        <p:tgtEl>
                                          <p:spTgt spid="115">
                                            <p:txEl>
                                              <p:pRg st="0" end="0"/>
                                            </p:txEl>
                                          </p:spTgt>
                                        </p:tgtEl>
                                      </p:cBhvr>
                                    </p:animEffect>
                                    <p:anim calcmode="lin" valueType="num">
                                      <p:cBhvr>
                                        <p:cTn id="57" dur="25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115">
                                            <p:txEl>
                                              <p:pRg st="0" end="0"/>
                                            </p:txEl>
                                          </p:spTgt>
                                        </p:tgtEl>
                                        <p:attrNameLst>
                                          <p:attrName>ppt_y</p:attrName>
                                        </p:attrNameLst>
                                      </p:cBhvr>
                                      <p:tavLst>
                                        <p:tav tm="0">
                                          <p:val>
                                            <p:strVal val="#ppt_y-.1"/>
                                          </p:val>
                                        </p:tav>
                                        <p:tav tm="100000">
                                          <p:val>
                                            <p:strVal val="#ppt_y"/>
                                          </p:val>
                                        </p:tav>
                                      </p:tavLst>
                                    </p:anim>
                                  </p:childTnLst>
                                </p:cTn>
                              </p:par>
                              <p:par>
                                <p:cTn id="59" presetID="21" presetClass="entr" presetSubtype="1" fill="hold" grpId="0" nodeType="withEffect">
                                  <p:stCondLst>
                                    <p:cond delay="750"/>
                                  </p:stCondLst>
                                  <p:childTnLst>
                                    <p:set>
                                      <p:cBhvr>
                                        <p:cTn id="60" dur="1" fill="hold">
                                          <p:stCondLst>
                                            <p:cond delay="0"/>
                                          </p:stCondLst>
                                        </p:cTn>
                                        <p:tgtEl>
                                          <p:spTgt spid="63"/>
                                        </p:tgtEl>
                                        <p:attrNameLst>
                                          <p:attrName>style.visibility</p:attrName>
                                        </p:attrNameLst>
                                      </p:cBhvr>
                                      <p:to>
                                        <p:strVal val="visible"/>
                                      </p:to>
                                    </p:set>
                                    <p:animEffect transition="in" filter="wheel(1)">
                                      <p:cBhvr>
                                        <p:cTn id="61" dur="500"/>
                                        <p:tgtEl>
                                          <p:spTgt spid="63"/>
                                        </p:tgtEl>
                                      </p:cBhvr>
                                    </p:animEffect>
                                  </p:childTnLst>
                                </p:cTn>
                              </p:par>
                              <p:par>
                                <p:cTn id="62" presetID="1" presetClass="entr" presetSubtype="0" fill="hold" grpId="0" nodeType="withEffect">
                                  <p:stCondLst>
                                    <p:cond delay="1000"/>
                                  </p:stCondLst>
                                  <p:childTnLst>
                                    <p:set>
                                      <p:cBhvr>
                                        <p:cTn id="63" dur="1" fill="hold">
                                          <p:stCondLst>
                                            <p:cond delay="0"/>
                                          </p:stCondLst>
                                        </p:cTn>
                                        <p:tgtEl>
                                          <p:spTgt spid="76"/>
                                        </p:tgtEl>
                                        <p:attrNameLst>
                                          <p:attrName>style.visibility</p:attrName>
                                        </p:attrNameLst>
                                      </p:cBhvr>
                                      <p:to>
                                        <p:strVal val="visible"/>
                                      </p:to>
                                    </p:set>
                                  </p:childTnLst>
                                </p:cTn>
                              </p:par>
                              <p:par>
                                <p:cTn id="64" presetID="22" presetClass="entr" presetSubtype="1" fill="hold" nodeType="withEffect">
                                  <p:stCondLst>
                                    <p:cond delay="100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250"/>
                                        <p:tgtEl>
                                          <p:spTgt spid="75"/>
                                        </p:tgtEl>
                                      </p:cBhvr>
                                    </p:animEffect>
                                  </p:childTnLst>
                                </p:cTn>
                              </p:par>
                              <p:par>
                                <p:cTn id="67" presetID="47" presetClass="entr" presetSubtype="0" fill="hold" grpId="0" nodeType="withEffect">
                                  <p:stCondLst>
                                    <p:cond delay="1000"/>
                                  </p:stCondLst>
                                  <p:childTnLst>
                                    <p:set>
                                      <p:cBhvr>
                                        <p:cTn id="68" dur="1" fill="hold">
                                          <p:stCondLst>
                                            <p:cond delay="0"/>
                                          </p:stCondLst>
                                        </p:cTn>
                                        <p:tgtEl>
                                          <p:spTgt spid="118">
                                            <p:txEl>
                                              <p:pRg st="0" end="0"/>
                                            </p:txEl>
                                          </p:spTgt>
                                        </p:tgtEl>
                                        <p:attrNameLst>
                                          <p:attrName>style.visibility</p:attrName>
                                        </p:attrNameLst>
                                      </p:cBhvr>
                                      <p:to>
                                        <p:strVal val="visible"/>
                                      </p:to>
                                    </p:set>
                                    <p:animEffect transition="in" filter="fade">
                                      <p:cBhvr>
                                        <p:cTn id="69" dur="250"/>
                                        <p:tgtEl>
                                          <p:spTgt spid="118">
                                            <p:txEl>
                                              <p:pRg st="0" end="0"/>
                                            </p:txEl>
                                          </p:spTgt>
                                        </p:tgtEl>
                                      </p:cBhvr>
                                    </p:animEffect>
                                    <p:anim calcmode="lin" valueType="num">
                                      <p:cBhvr>
                                        <p:cTn id="70" dur="25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118">
                                            <p:txEl>
                                              <p:pRg st="0" end="0"/>
                                            </p:txEl>
                                          </p:spTgt>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1000"/>
                                  </p:stCondLst>
                                  <p:childTnLst>
                                    <p:set>
                                      <p:cBhvr>
                                        <p:cTn id="73" dur="1" fill="hold">
                                          <p:stCondLst>
                                            <p:cond delay="0"/>
                                          </p:stCondLst>
                                        </p:cTn>
                                        <p:tgtEl>
                                          <p:spTgt spid="117">
                                            <p:txEl>
                                              <p:pRg st="0" end="0"/>
                                            </p:txEl>
                                          </p:spTgt>
                                        </p:tgtEl>
                                        <p:attrNameLst>
                                          <p:attrName>style.visibility</p:attrName>
                                        </p:attrNameLst>
                                      </p:cBhvr>
                                      <p:to>
                                        <p:strVal val="visible"/>
                                      </p:to>
                                    </p:set>
                                    <p:animEffect transition="in" filter="fade">
                                      <p:cBhvr>
                                        <p:cTn id="74" dur="250"/>
                                        <p:tgtEl>
                                          <p:spTgt spid="117">
                                            <p:txEl>
                                              <p:pRg st="0" end="0"/>
                                            </p:txEl>
                                          </p:spTgt>
                                        </p:tgtEl>
                                      </p:cBhvr>
                                    </p:animEffect>
                                    <p:anim calcmode="lin" valueType="num">
                                      <p:cBhvr>
                                        <p:cTn id="75" dur="250" fill="hold"/>
                                        <p:tgtEl>
                                          <p:spTgt spid="117">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117">
                                            <p:txEl>
                                              <p:pRg st="0" end="0"/>
                                            </p:txEl>
                                          </p:spTgt>
                                        </p:tgtEl>
                                        <p:attrNameLst>
                                          <p:attrName>ppt_y</p:attrName>
                                        </p:attrNameLst>
                                      </p:cBhvr>
                                      <p:tavLst>
                                        <p:tav tm="0">
                                          <p:val>
                                            <p:strVal val="#ppt_y-.1"/>
                                          </p:val>
                                        </p:tav>
                                        <p:tav tm="100000">
                                          <p:val>
                                            <p:strVal val="#ppt_y"/>
                                          </p:val>
                                        </p:tav>
                                      </p:tavLst>
                                    </p:anim>
                                  </p:childTnLst>
                                </p:cTn>
                              </p:par>
                              <p:par>
                                <p:cTn id="77" presetID="21" presetClass="entr" presetSubtype="1" fill="hold" grpId="0"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wheel(1)">
                                      <p:cBhvr>
                                        <p:cTn id="79" dur="500"/>
                                        <p:tgtEl>
                                          <p:spTgt spid="64"/>
                                        </p:tgtEl>
                                      </p:cBhvr>
                                    </p:animEffect>
                                  </p:childTnLst>
                                </p:cTn>
                              </p:par>
                              <p:par>
                                <p:cTn id="80" presetID="1" presetClass="entr" presetSubtype="0" fill="hold" grpId="0" nodeType="withEffect">
                                  <p:stCondLst>
                                    <p:cond delay="1250"/>
                                  </p:stCondLst>
                                  <p:childTnLst>
                                    <p:set>
                                      <p:cBhvr>
                                        <p:cTn id="81" dur="1" fill="hold">
                                          <p:stCondLst>
                                            <p:cond delay="0"/>
                                          </p:stCondLst>
                                        </p:cTn>
                                        <p:tgtEl>
                                          <p:spTgt spid="78"/>
                                        </p:tgtEl>
                                        <p:attrNameLst>
                                          <p:attrName>style.visibility</p:attrName>
                                        </p:attrNameLst>
                                      </p:cBhvr>
                                      <p:to>
                                        <p:strVal val="visible"/>
                                      </p:to>
                                    </p:set>
                                  </p:childTnLst>
                                </p:cTn>
                              </p:par>
                              <p:par>
                                <p:cTn id="82" presetID="22" presetClass="entr" presetSubtype="1" fill="hold" nodeType="withEffect">
                                  <p:stCondLst>
                                    <p:cond delay="1250"/>
                                  </p:stCondLst>
                                  <p:childTnLst>
                                    <p:set>
                                      <p:cBhvr>
                                        <p:cTn id="83" dur="1" fill="hold">
                                          <p:stCondLst>
                                            <p:cond delay="0"/>
                                          </p:stCondLst>
                                        </p:cTn>
                                        <p:tgtEl>
                                          <p:spTgt spid="77"/>
                                        </p:tgtEl>
                                        <p:attrNameLst>
                                          <p:attrName>style.visibility</p:attrName>
                                        </p:attrNameLst>
                                      </p:cBhvr>
                                      <p:to>
                                        <p:strVal val="visible"/>
                                      </p:to>
                                    </p:set>
                                    <p:animEffect transition="in" filter="wipe(up)">
                                      <p:cBhvr>
                                        <p:cTn id="84" dur="250"/>
                                        <p:tgtEl>
                                          <p:spTgt spid="77"/>
                                        </p:tgtEl>
                                      </p:cBhvr>
                                    </p:animEffect>
                                  </p:childTnLst>
                                </p:cTn>
                              </p:par>
                              <p:par>
                                <p:cTn id="85" presetID="47" presetClass="entr" presetSubtype="0" fill="hold" grpId="0" nodeType="withEffect">
                                  <p:stCondLst>
                                    <p:cond delay="1250"/>
                                  </p:stCondLst>
                                  <p:childTnLst>
                                    <p:set>
                                      <p:cBhvr>
                                        <p:cTn id="86" dur="1" fill="hold">
                                          <p:stCondLst>
                                            <p:cond delay="0"/>
                                          </p:stCondLst>
                                        </p:cTn>
                                        <p:tgtEl>
                                          <p:spTgt spid="120">
                                            <p:txEl>
                                              <p:pRg st="0" end="0"/>
                                            </p:txEl>
                                          </p:spTgt>
                                        </p:tgtEl>
                                        <p:attrNameLst>
                                          <p:attrName>style.visibility</p:attrName>
                                        </p:attrNameLst>
                                      </p:cBhvr>
                                      <p:to>
                                        <p:strVal val="visible"/>
                                      </p:to>
                                    </p:set>
                                    <p:animEffect transition="in" filter="fade">
                                      <p:cBhvr>
                                        <p:cTn id="87" dur="250"/>
                                        <p:tgtEl>
                                          <p:spTgt spid="120">
                                            <p:txEl>
                                              <p:pRg st="0" end="0"/>
                                            </p:txEl>
                                          </p:spTgt>
                                        </p:tgtEl>
                                      </p:cBhvr>
                                    </p:animEffect>
                                    <p:anim calcmode="lin" valueType="num">
                                      <p:cBhvr>
                                        <p:cTn id="88" dur="250" fill="hold"/>
                                        <p:tgtEl>
                                          <p:spTgt spid="120">
                                            <p:txEl>
                                              <p:pRg st="0" end="0"/>
                                            </p:txEl>
                                          </p:spTgt>
                                        </p:tgtEl>
                                        <p:attrNameLst>
                                          <p:attrName>ppt_x</p:attrName>
                                        </p:attrNameLst>
                                      </p:cBhvr>
                                      <p:tavLst>
                                        <p:tav tm="0">
                                          <p:val>
                                            <p:strVal val="#ppt_x"/>
                                          </p:val>
                                        </p:tav>
                                        <p:tav tm="100000">
                                          <p:val>
                                            <p:strVal val="#ppt_x"/>
                                          </p:val>
                                        </p:tav>
                                      </p:tavLst>
                                    </p:anim>
                                    <p:anim calcmode="lin" valueType="num">
                                      <p:cBhvr>
                                        <p:cTn id="89" dur="250" fill="hold"/>
                                        <p:tgtEl>
                                          <p:spTgt spid="120">
                                            <p:txEl>
                                              <p:pRg st="0" end="0"/>
                                            </p:txEl>
                                          </p:spTgt>
                                        </p:tgtEl>
                                        <p:attrNameLst>
                                          <p:attrName>ppt_y</p:attrName>
                                        </p:attrNameLst>
                                      </p:cBhvr>
                                      <p:tavLst>
                                        <p:tav tm="0">
                                          <p:val>
                                            <p:strVal val="#ppt_y-.1"/>
                                          </p:val>
                                        </p:tav>
                                        <p:tav tm="100000">
                                          <p:val>
                                            <p:strVal val="#ppt_y"/>
                                          </p:val>
                                        </p:tav>
                                      </p:tavLst>
                                    </p:anim>
                                  </p:childTnLst>
                                </p:cTn>
                              </p:par>
                              <p:par>
                                <p:cTn id="90" presetID="47" presetClass="entr" presetSubtype="0" fill="hold" grpId="0" nodeType="withEffect">
                                  <p:stCondLst>
                                    <p:cond delay="1250"/>
                                  </p:stCondLst>
                                  <p:childTnLst>
                                    <p:set>
                                      <p:cBhvr>
                                        <p:cTn id="91" dur="1" fill="hold">
                                          <p:stCondLst>
                                            <p:cond delay="0"/>
                                          </p:stCondLst>
                                        </p:cTn>
                                        <p:tgtEl>
                                          <p:spTgt spid="119">
                                            <p:txEl>
                                              <p:pRg st="0" end="0"/>
                                            </p:txEl>
                                          </p:spTgt>
                                        </p:tgtEl>
                                        <p:attrNameLst>
                                          <p:attrName>style.visibility</p:attrName>
                                        </p:attrNameLst>
                                      </p:cBhvr>
                                      <p:to>
                                        <p:strVal val="visible"/>
                                      </p:to>
                                    </p:set>
                                    <p:animEffect transition="in" filter="fade">
                                      <p:cBhvr>
                                        <p:cTn id="92" dur="250"/>
                                        <p:tgtEl>
                                          <p:spTgt spid="119">
                                            <p:txEl>
                                              <p:pRg st="0" end="0"/>
                                            </p:txEl>
                                          </p:spTgt>
                                        </p:tgtEl>
                                      </p:cBhvr>
                                    </p:animEffect>
                                    <p:anim calcmode="lin" valueType="num">
                                      <p:cBhvr>
                                        <p:cTn id="93" dur="250" fill="hold"/>
                                        <p:tgtEl>
                                          <p:spTgt spid="119">
                                            <p:txEl>
                                              <p:pRg st="0" end="0"/>
                                            </p:txEl>
                                          </p:spTgt>
                                        </p:tgtEl>
                                        <p:attrNameLst>
                                          <p:attrName>ppt_x</p:attrName>
                                        </p:attrNameLst>
                                      </p:cBhvr>
                                      <p:tavLst>
                                        <p:tav tm="0">
                                          <p:val>
                                            <p:strVal val="#ppt_x"/>
                                          </p:val>
                                        </p:tav>
                                        <p:tav tm="100000">
                                          <p:val>
                                            <p:strVal val="#ppt_x"/>
                                          </p:val>
                                        </p:tav>
                                      </p:tavLst>
                                    </p:anim>
                                    <p:anim calcmode="lin" valueType="num">
                                      <p:cBhvr>
                                        <p:cTn id="94" dur="250" fill="hold"/>
                                        <p:tgtEl>
                                          <p:spTgt spid="119">
                                            <p:txEl>
                                              <p:pRg st="0" end="0"/>
                                            </p:txEl>
                                          </p:spTgt>
                                        </p:tgtEl>
                                        <p:attrNameLst>
                                          <p:attrName>ppt_y</p:attrName>
                                        </p:attrNameLst>
                                      </p:cBhvr>
                                      <p:tavLst>
                                        <p:tav tm="0">
                                          <p:val>
                                            <p:strVal val="#ppt_y-.1"/>
                                          </p:val>
                                        </p:tav>
                                        <p:tav tm="100000">
                                          <p:val>
                                            <p:strVal val="#ppt_y"/>
                                          </p:val>
                                        </p:tav>
                                      </p:tavLst>
                                    </p:anim>
                                  </p:childTnLst>
                                </p:cTn>
                              </p:par>
                              <p:par>
                                <p:cTn id="95" presetID="21" presetClass="entr" presetSubtype="1" fill="hold" grpId="0" nodeType="withEffect">
                                  <p:stCondLst>
                                    <p:cond delay="1250"/>
                                  </p:stCondLst>
                                  <p:childTnLst>
                                    <p:set>
                                      <p:cBhvr>
                                        <p:cTn id="96" dur="1" fill="hold">
                                          <p:stCondLst>
                                            <p:cond delay="0"/>
                                          </p:stCondLst>
                                        </p:cTn>
                                        <p:tgtEl>
                                          <p:spTgt spid="65"/>
                                        </p:tgtEl>
                                        <p:attrNameLst>
                                          <p:attrName>style.visibility</p:attrName>
                                        </p:attrNameLst>
                                      </p:cBhvr>
                                      <p:to>
                                        <p:strVal val="visible"/>
                                      </p:to>
                                    </p:set>
                                    <p:animEffect transition="in" filter="wheel(1)">
                                      <p:cBhvr>
                                        <p:cTn id="97" dur="500"/>
                                        <p:tgtEl>
                                          <p:spTgt spid="65"/>
                                        </p:tgtEl>
                                      </p:cBhvr>
                                    </p:animEffect>
                                  </p:childTnLst>
                                </p:cTn>
                              </p:par>
                              <p:par>
                                <p:cTn id="98" presetID="1" presetClass="entr" presetSubtype="0" fill="hold" grpId="0" nodeType="withEffect">
                                  <p:stCondLst>
                                    <p:cond delay="1500"/>
                                  </p:stCondLst>
                                  <p:childTnLst>
                                    <p:set>
                                      <p:cBhvr>
                                        <p:cTn id="99" dur="1" fill="hold">
                                          <p:stCondLst>
                                            <p:cond delay="0"/>
                                          </p:stCondLst>
                                        </p:cTn>
                                        <p:tgtEl>
                                          <p:spTgt spid="80"/>
                                        </p:tgtEl>
                                        <p:attrNameLst>
                                          <p:attrName>style.visibility</p:attrName>
                                        </p:attrNameLst>
                                      </p:cBhvr>
                                      <p:to>
                                        <p:strVal val="visible"/>
                                      </p:to>
                                    </p:set>
                                  </p:childTnLst>
                                </p:cTn>
                              </p:par>
                              <p:par>
                                <p:cTn id="100" presetID="22" presetClass="entr" presetSubtype="1" fill="hold" nodeType="withEffect">
                                  <p:stCondLst>
                                    <p:cond delay="1500"/>
                                  </p:stCondLst>
                                  <p:childTnLst>
                                    <p:set>
                                      <p:cBhvr>
                                        <p:cTn id="101" dur="1" fill="hold">
                                          <p:stCondLst>
                                            <p:cond delay="0"/>
                                          </p:stCondLst>
                                        </p:cTn>
                                        <p:tgtEl>
                                          <p:spTgt spid="79"/>
                                        </p:tgtEl>
                                        <p:attrNameLst>
                                          <p:attrName>style.visibility</p:attrName>
                                        </p:attrNameLst>
                                      </p:cBhvr>
                                      <p:to>
                                        <p:strVal val="visible"/>
                                      </p:to>
                                    </p:set>
                                    <p:animEffect transition="in" filter="wipe(up)">
                                      <p:cBhvr>
                                        <p:cTn id="102" dur="250"/>
                                        <p:tgtEl>
                                          <p:spTgt spid="79"/>
                                        </p:tgtEl>
                                      </p:cBhvr>
                                    </p:animEffect>
                                  </p:childTnLst>
                                </p:cTn>
                              </p:par>
                              <p:par>
                                <p:cTn id="103" presetID="47" presetClass="entr" presetSubtype="0" fill="hold" grpId="0" nodeType="withEffect">
                                  <p:stCondLst>
                                    <p:cond delay="1500"/>
                                  </p:stCondLst>
                                  <p:childTnLst>
                                    <p:set>
                                      <p:cBhvr>
                                        <p:cTn id="104" dur="1" fill="hold">
                                          <p:stCondLst>
                                            <p:cond delay="0"/>
                                          </p:stCondLst>
                                        </p:cTn>
                                        <p:tgtEl>
                                          <p:spTgt spid="122">
                                            <p:txEl>
                                              <p:pRg st="0" end="0"/>
                                            </p:txEl>
                                          </p:spTgt>
                                        </p:tgtEl>
                                        <p:attrNameLst>
                                          <p:attrName>style.visibility</p:attrName>
                                        </p:attrNameLst>
                                      </p:cBhvr>
                                      <p:to>
                                        <p:strVal val="visible"/>
                                      </p:to>
                                    </p:set>
                                    <p:animEffect transition="in" filter="fade">
                                      <p:cBhvr>
                                        <p:cTn id="105" dur="250"/>
                                        <p:tgtEl>
                                          <p:spTgt spid="122">
                                            <p:txEl>
                                              <p:pRg st="0" end="0"/>
                                            </p:txEl>
                                          </p:spTgt>
                                        </p:tgtEl>
                                      </p:cBhvr>
                                    </p:animEffect>
                                    <p:anim calcmode="lin" valueType="num">
                                      <p:cBhvr>
                                        <p:cTn id="106" dur="250" fill="hold"/>
                                        <p:tgtEl>
                                          <p:spTgt spid="122">
                                            <p:txEl>
                                              <p:pRg st="0" end="0"/>
                                            </p:txEl>
                                          </p:spTgt>
                                        </p:tgtEl>
                                        <p:attrNameLst>
                                          <p:attrName>ppt_x</p:attrName>
                                        </p:attrNameLst>
                                      </p:cBhvr>
                                      <p:tavLst>
                                        <p:tav tm="0">
                                          <p:val>
                                            <p:strVal val="#ppt_x"/>
                                          </p:val>
                                        </p:tav>
                                        <p:tav tm="100000">
                                          <p:val>
                                            <p:strVal val="#ppt_x"/>
                                          </p:val>
                                        </p:tav>
                                      </p:tavLst>
                                    </p:anim>
                                    <p:anim calcmode="lin" valueType="num">
                                      <p:cBhvr>
                                        <p:cTn id="107" dur="250" fill="hold"/>
                                        <p:tgtEl>
                                          <p:spTgt spid="122">
                                            <p:txEl>
                                              <p:pRg st="0" end="0"/>
                                            </p:txEl>
                                          </p:spTgt>
                                        </p:tgtEl>
                                        <p:attrNameLst>
                                          <p:attrName>ppt_y</p:attrName>
                                        </p:attrNameLst>
                                      </p:cBhvr>
                                      <p:tavLst>
                                        <p:tav tm="0">
                                          <p:val>
                                            <p:strVal val="#ppt_y-.1"/>
                                          </p:val>
                                        </p:tav>
                                        <p:tav tm="100000">
                                          <p:val>
                                            <p:strVal val="#ppt_y"/>
                                          </p:val>
                                        </p:tav>
                                      </p:tavLst>
                                    </p:anim>
                                  </p:childTnLst>
                                </p:cTn>
                              </p:par>
                              <p:par>
                                <p:cTn id="108" presetID="47" presetClass="entr" presetSubtype="0" fill="hold" grpId="0" nodeType="withEffect">
                                  <p:stCondLst>
                                    <p:cond delay="1500"/>
                                  </p:stCondLst>
                                  <p:childTnLst>
                                    <p:set>
                                      <p:cBhvr>
                                        <p:cTn id="109" dur="1" fill="hold">
                                          <p:stCondLst>
                                            <p:cond delay="0"/>
                                          </p:stCondLst>
                                        </p:cTn>
                                        <p:tgtEl>
                                          <p:spTgt spid="121">
                                            <p:txEl>
                                              <p:pRg st="0" end="0"/>
                                            </p:txEl>
                                          </p:spTgt>
                                        </p:tgtEl>
                                        <p:attrNameLst>
                                          <p:attrName>style.visibility</p:attrName>
                                        </p:attrNameLst>
                                      </p:cBhvr>
                                      <p:to>
                                        <p:strVal val="visible"/>
                                      </p:to>
                                    </p:set>
                                    <p:animEffect transition="in" filter="fade">
                                      <p:cBhvr>
                                        <p:cTn id="110" dur="250"/>
                                        <p:tgtEl>
                                          <p:spTgt spid="121">
                                            <p:txEl>
                                              <p:pRg st="0" end="0"/>
                                            </p:txEl>
                                          </p:spTgt>
                                        </p:tgtEl>
                                      </p:cBhvr>
                                    </p:animEffect>
                                    <p:anim calcmode="lin" valueType="num">
                                      <p:cBhvr>
                                        <p:cTn id="111" dur="25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12" dur="250" fill="hold"/>
                                        <p:tgtEl>
                                          <p:spTgt spid="121">
                                            <p:txEl>
                                              <p:pRg st="0" end="0"/>
                                            </p:txEl>
                                          </p:spTgt>
                                        </p:tgtEl>
                                        <p:attrNameLst>
                                          <p:attrName>ppt_y</p:attrName>
                                        </p:attrNameLst>
                                      </p:cBhvr>
                                      <p:tavLst>
                                        <p:tav tm="0">
                                          <p:val>
                                            <p:strVal val="#ppt_y-.1"/>
                                          </p:val>
                                        </p:tav>
                                        <p:tav tm="100000">
                                          <p:val>
                                            <p:strVal val="#ppt_y"/>
                                          </p:val>
                                        </p:tav>
                                      </p:tavLst>
                                    </p:anim>
                                  </p:childTnLst>
                                </p:cTn>
                              </p:par>
                              <p:par>
                                <p:cTn id="113" presetID="21" presetClass="entr" presetSubtype="1" fill="hold" grpId="0" nodeType="withEffect">
                                  <p:stCondLst>
                                    <p:cond delay="1500"/>
                                  </p:stCondLst>
                                  <p:childTnLst>
                                    <p:set>
                                      <p:cBhvr>
                                        <p:cTn id="114" dur="1" fill="hold">
                                          <p:stCondLst>
                                            <p:cond delay="0"/>
                                          </p:stCondLst>
                                        </p:cTn>
                                        <p:tgtEl>
                                          <p:spTgt spid="66"/>
                                        </p:tgtEl>
                                        <p:attrNameLst>
                                          <p:attrName>style.visibility</p:attrName>
                                        </p:attrNameLst>
                                      </p:cBhvr>
                                      <p:to>
                                        <p:strVal val="visible"/>
                                      </p:to>
                                    </p:set>
                                    <p:animEffect transition="in" filter="wheel(1)">
                                      <p:cBhvr>
                                        <p:cTn id="115" dur="500"/>
                                        <p:tgtEl>
                                          <p:spTgt spid="66"/>
                                        </p:tgtEl>
                                      </p:cBhvr>
                                    </p:animEffect>
                                  </p:childTnLst>
                                </p:cTn>
                              </p:par>
                              <p:par>
                                <p:cTn id="116" presetID="1" presetClass="entr" presetSubtype="0" fill="hold" grpId="0" nodeType="withEffect">
                                  <p:stCondLst>
                                    <p:cond delay="1750"/>
                                  </p:stCondLst>
                                  <p:childTnLst>
                                    <p:set>
                                      <p:cBhvr>
                                        <p:cTn id="117" dur="1" fill="hold">
                                          <p:stCondLst>
                                            <p:cond delay="0"/>
                                          </p:stCondLst>
                                        </p:cTn>
                                        <p:tgtEl>
                                          <p:spTgt spid="82"/>
                                        </p:tgtEl>
                                        <p:attrNameLst>
                                          <p:attrName>style.visibility</p:attrName>
                                        </p:attrNameLst>
                                      </p:cBhvr>
                                      <p:to>
                                        <p:strVal val="visible"/>
                                      </p:to>
                                    </p:set>
                                  </p:childTnLst>
                                </p:cTn>
                              </p:par>
                              <p:par>
                                <p:cTn id="118" presetID="22" presetClass="entr" presetSubtype="1" fill="hold" nodeType="withEffect">
                                  <p:stCondLst>
                                    <p:cond delay="175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250"/>
                                        <p:tgtEl>
                                          <p:spTgt spid="81"/>
                                        </p:tgtEl>
                                      </p:cBhvr>
                                    </p:animEffect>
                                  </p:childTnLst>
                                </p:cTn>
                              </p:par>
                              <p:par>
                                <p:cTn id="121" presetID="47" presetClass="entr" presetSubtype="0" fill="hold" grpId="0" nodeType="withEffect">
                                  <p:stCondLst>
                                    <p:cond delay="1750"/>
                                  </p:stCondLst>
                                  <p:childTnLst>
                                    <p:set>
                                      <p:cBhvr>
                                        <p:cTn id="122" dur="1" fill="hold">
                                          <p:stCondLst>
                                            <p:cond delay="0"/>
                                          </p:stCondLst>
                                        </p:cTn>
                                        <p:tgtEl>
                                          <p:spTgt spid="124">
                                            <p:txEl>
                                              <p:pRg st="0" end="0"/>
                                            </p:txEl>
                                          </p:spTgt>
                                        </p:tgtEl>
                                        <p:attrNameLst>
                                          <p:attrName>style.visibility</p:attrName>
                                        </p:attrNameLst>
                                      </p:cBhvr>
                                      <p:to>
                                        <p:strVal val="visible"/>
                                      </p:to>
                                    </p:set>
                                    <p:animEffect transition="in" filter="fade">
                                      <p:cBhvr>
                                        <p:cTn id="123" dur="250"/>
                                        <p:tgtEl>
                                          <p:spTgt spid="124">
                                            <p:txEl>
                                              <p:pRg st="0" end="0"/>
                                            </p:txEl>
                                          </p:spTgt>
                                        </p:tgtEl>
                                      </p:cBhvr>
                                    </p:animEffect>
                                    <p:anim calcmode="lin" valueType="num">
                                      <p:cBhvr>
                                        <p:cTn id="124" dur="250" fill="hold"/>
                                        <p:tgtEl>
                                          <p:spTgt spid="124">
                                            <p:txEl>
                                              <p:pRg st="0" end="0"/>
                                            </p:txEl>
                                          </p:spTgt>
                                        </p:tgtEl>
                                        <p:attrNameLst>
                                          <p:attrName>ppt_x</p:attrName>
                                        </p:attrNameLst>
                                      </p:cBhvr>
                                      <p:tavLst>
                                        <p:tav tm="0">
                                          <p:val>
                                            <p:strVal val="#ppt_x"/>
                                          </p:val>
                                        </p:tav>
                                        <p:tav tm="100000">
                                          <p:val>
                                            <p:strVal val="#ppt_x"/>
                                          </p:val>
                                        </p:tav>
                                      </p:tavLst>
                                    </p:anim>
                                    <p:anim calcmode="lin" valueType="num">
                                      <p:cBhvr>
                                        <p:cTn id="125" dur="250" fill="hold"/>
                                        <p:tgtEl>
                                          <p:spTgt spid="124">
                                            <p:txEl>
                                              <p:pRg st="0" end="0"/>
                                            </p:txEl>
                                          </p:spTgt>
                                        </p:tgtEl>
                                        <p:attrNameLst>
                                          <p:attrName>ppt_y</p:attrName>
                                        </p:attrNameLst>
                                      </p:cBhvr>
                                      <p:tavLst>
                                        <p:tav tm="0">
                                          <p:val>
                                            <p:strVal val="#ppt_y-.1"/>
                                          </p:val>
                                        </p:tav>
                                        <p:tav tm="100000">
                                          <p:val>
                                            <p:strVal val="#ppt_y"/>
                                          </p:val>
                                        </p:tav>
                                      </p:tavLst>
                                    </p:anim>
                                  </p:childTnLst>
                                </p:cTn>
                              </p:par>
                              <p:par>
                                <p:cTn id="126" presetID="47" presetClass="entr" presetSubtype="0" fill="hold" grpId="0" nodeType="withEffect">
                                  <p:stCondLst>
                                    <p:cond delay="1750"/>
                                  </p:stCondLst>
                                  <p:childTnLst>
                                    <p:set>
                                      <p:cBhvr>
                                        <p:cTn id="127" dur="1" fill="hold">
                                          <p:stCondLst>
                                            <p:cond delay="0"/>
                                          </p:stCondLst>
                                        </p:cTn>
                                        <p:tgtEl>
                                          <p:spTgt spid="123">
                                            <p:txEl>
                                              <p:pRg st="0" end="0"/>
                                            </p:txEl>
                                          </p:spTgt>
                                        </p:tgtEl>
                                        <p:attrNameLst>
                                          <p:attrName>style.visibility</p:attrName>
                                        </p:attrNameLst>
                                      </p:cBhvr>
                                      <p:to>
                                        <p:strVal val="visible"/>
                                      </p:to>
                                    </p:set>
                                    <p:animEffect transition="in" filter="fade">
                                      <p:cBhvr>
                                        <p:cTn id="128" dur="250"/>
                                        <p:tgtEl>
                                          <p:spTgt spid="123">
                                            <p:txEl>
                                              <p:pRg st="0" end="0"/>
                                            </p:txEl>
                                          </p:spTgt>
                                        </p:tgtEl>
                                      </p:cBhvr>
                                    </p:animEffect>
                                    <p:anim calcmode="lin" valueType="num">
                                      <p:cBhvr>
                                        <p:cTn id="129" dur="250" fill="hold"/>
                                        <p:tgtEl>
                                          <p:spTgt spid="123">
                                            <p:txEl>
                                              <p:pRg st="0" end="0"/>
                                            </p:txEl>
                                          </p:spTgt>
                                        </p:tgtEl>
                                        <p:attrNameLst>
                                          <p:attrName>ppt_x</p:attrName>
                                        </p:attrNameLst>
                                      </p:cBhvr>
                                      <p:tavLst>
                                        <p:tav tm="0">
                                          <p:val>
                                            <p:strVal val="#ppt_x"/>
                                          </p:val>
                                        </p:tav>
                                        <p:tav tm="100000">
                                          <p:val>
                                            <p:strVal val="#ppt_x"/>
                                          </p:val>
                                        </p:tav>
                                      </p:tavLst>
                                    </p:anim>
                                    <p:anim calcmode="lin" valueType="num">
                                      <p:cBhvr>
                                        <p:cTn id="130" dur="250" fill="hold"/>
                                        <p:tgtEl>
                                          <p:spTgt spid="123">
                                            <p:txEl>
                                              <p:pRg st="0" end="0"/>
                                            </p:txEl>
                                          </p:spTgt>
                                        </p:tgtEl>
                                        <p:attrNameLst>
                                          <p:attrName>ppt_y</p:attrName>
                                        </p:attrNameLst>
                                      </p:cBhvr>
                                      <p:tavLst>
                                        <p:tav tm="0">
                                          <p:val>
                                            <p:strVal val="#ppt_y-.1"/>
                                          </p:val>
                                        </p:tav>
                                        <p:tav tm="100000">
                                          <p:val>
                                            <p:strVal val="#ppt_y"/>
                                          </p:val>
                                        </p:tav>
                                      </p:tavLst>
                                    </p:anim>
                                  </p:childTnLst>
                                </p:cTn>
                              </p:par>
                              <p:par>
                                <p:cTn id="131" presetID="21" presetClass="entr" presetSubtype="1" fill="hold" grpId="0" nodeType="withEffect">
                                  <p:stCondLst>
                                    <p:cond delay="1750"/>
                                  </p:stCondLst>
                                  <p:childTnLst>
                                    <p:set>
                                      <p:cBhvr>
                                        <p:cTn id="132" dur="1" fill="hold">
                                          <p:stCondLst>
                                            <p:cond delay="0"/>
                                          </p:stCondLst>
                                        </p:cTn>
                                        <p:tgtEl>
                                          <p:spTgt spid="67"/>
                                        </p:tgtEl>
                                        <p:attrNameLst>
                                          <p:attrName>style.visibility</p:attrName>
                                        </p:attrNameLst>
                                      </p:cBhvr>
                                      <p:to>
                                        <p:strVal val="visible"/>
                                      </p:to>
                                    </p:set>
                                    <p:animEffect transition="in" filter="wheel(1)">
                                      <p:cBhvr>
                                        <p:cTn id="133" dur="500"/>
                                        <p:tgtEl>
                                          <p:spTgt spid="67"/>
                                        </p:tgtEl>
                                      </p:cBhvr>
                                    </p:animEffect>
                                  </p:childTnLst>
                                </p:cTn>
                              </p:par>
                              <p:par>
                                <p:cTn id="134" presetID="1" presetClass="entr" presetSubtype="0" fill="hold" grpId="0" nodeType="withEffect">
                                  <p:stCondLst>
                                    <p:cond delay="2000"/>
                                  </p:stCondLst>
                                  <p:childTnLst>
                                    <p:set>
                                      <p:cBhvr>
                                        <p:cTn id="135" dur="1" fill="hold">
                                          <p:stCondLst>
                                            <p:cond delay="0"/>
                                          </p:stCondLst>
                                        </p:cTn>
                                        <p:tgtEl>
                                          <p:spTgt spid="84"/>
                                        </p:tgtEl>
                                        <p:attrNameLst>
                                          <p:attrName>style.visibility</p:attrName>
                                        </p:attrNameLst>
                                      </p:cBhvr>
                                      <p:to>
                                        <p:strVal val="visible"/>
                                      </p:to>
                                    </p:set>
                                  </p:childTnLst>
                                </p:cTn>
                              </p:par>
                              <p:par>
                                <p:cTn id="136" presetID="22" presetClass="entr" presetSubtype="1" fill="hold" nodeType="withEffect">
                                  <p:stCondLst>
                                    <p:cond delay="2000"/>
                                  </p:stCondLst>
                                  <p:childTnLst>
                                    <p:set>
                                      <p:cBhvr>
                                        <p:cTn id="137" dur="1" fill="hold">
                                          <p:stCondLst>
                                            <p:cond delay="0"/>
                                          </p:stCondLst>
                                        </p:cTn>
                                        <p:tgtEl>
                                          <p:spTgt spid="83"/>
                                        </p:tgtEl>
                                        <p:attrNameLst>
                                          <p:attrName>style.visibility</p:attrName>
                                        </p:attrNameLst>
                                      </p:cBhvr>
                                      <p:to>
                                        <p:strVal val="visible"/>
                                      </p:to>
                                    </p:set>
                                    <p:animEffect transition="in" filter="wipe(up)">
                                      <p:cBhvr>
                                        <p:cTn id="138" dur="250"/>
                                        <p:tgtEl>
                                          <p:spTgt spid="83"/>
                                        </p:tgtEl>
                                      </p:cBhvr>
                                    </p:animEffect>
                                  </p:childTnLst>
                                </p:cTn>
                              </p:par>
                              <p:par>
                                <p:cTn id="139" presetID="47" presetClass="entr" presetSubtype="0" fill="hold" grpId="0" nodeType="withEffect">
                                  <p:stCondLst>
                                    <p:cond delay="2000"/>
                                  </p:stCondLst>
                                  <p:childTnLst>
                                    <p:set>
                                      <p:cBhvr>
                                        <p:cTn id="140" dur="1" fill="hold">
                                          <p:stCondLst>
                                            <p:cond delay="0"/>
                                          </p:stCondLst>
                                        </p:cTn>
                                        <p:tgtEl>
                                          <p:spTgt spid="126">
                                            <p:txEl>
                                              <p:pRg st="0" end="0"/>
                                            </p:txEl>
                                          </p:spTgt>
                                        </p:tgtEl>
                                        <p:attrNameLst>
                                          <p:attrName>style.visibility</p:attrName>
                                        </p:attrNameLst>
                                      </p:cBhvr>
                                      <p:to>
                                        <p:strVal val="visible"/>
                                      </p:to>
                                    </p:set>
                                    <p:animEffect transition="in" filter="fade">
                                      <p:cBhvr>
                                        <p:cTn id="141" dur="250"/>
                                        <p:tgtEl>
                                          <p:spTgt spid="126">
                                            <p:txEl>
                                              <p:pRg st="0" end="0"/>
                                            </p:txEl>
                                          </p:spTgt>
                                        </p:tgtEl>
                                      </p:cBhvr>
                                    </p:animEffect>
                                    <p:anim calcmode="lin" valueType="num">
                                      <p:cBhvr>
                                        <p:cTn id="142" dur="250" fill="hold"/>
                                        <p:tgtEl>
                                          <p:spTgt spid="126">
                                            <p:txEl>
                                              <p:pRg st="0" end="0"/>
                                            </p:txEl>
                                          </p:spTgt>
                                        </p:tgtEl>
                                        <p:attrNameLst>
                                          <p:attrName>ppt_x</p:attrName>
                                        </p:attrNameLst>
                                      </p:cBhvr>
                                      <p:tavLst>
                                        <p:tav tm="0">
                                          <p:val>
                                            <p:strVal val="#ppt_x"/>
                                          </p:val>
                                        </p:tav>
                                        <p:tav tm="100000">
                                          <p:val>
                                            <p:strVal val="#ppt_x"/>
                                          </p:val>
                                        </p:tav>
                                      </p:tavLst>
                                    </p:anim>
                                    <p:anim calcmode="lin" valueType="num">
                                      <p:cBhvr>
                                        <p:cTn id="143" dur="250" fill="hold"/>
                                        <p:tgtEl>
                                          <p:spTgt spid="126">
                                            <p:txEl>
                                              <p:pRg st="0" end="0"/>
                                            </p:txEl>
                                          </p:spTgt>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2000"/>
                                  </p:stCondLst>
                                  <p:childTnLst>
                                    <p:set>
                                      <p:cBhvr>
                                        <p:cTn id="145" dur="1" fill="hold">
                                          <p:stCondLst>
                                            <p:cond delay="0"/>
                                          </p:stCondLst>
                                        </p:cTn>
                                        <p:tgtEl>
                                          <p:spTgt spid="125">
                                            <p:txEl>
                                              <p:pRg st="0" end="0"/>
                                            </p:txEl>
                                          </p:spTgt>
                                        </p:tgtEl>
                                        <p:attrNameLst>
                                          <p:attrName>style.visibility</p:attrName>
                                        </p:attrNameLst>
                                      </p:cBhvr>
                                      <p:to>
                                        <p:strVal val="visible"/>
                                      </p:to>
                                    </p:set>
                                    <p:animEffect transition="in" filter="fade">
                                      <p:cBhvr>
                                        <p:cTn id="146" dur="250"/>
                                        <p:tgtEl>
                                          <p:spTgt spid="125">
                                            <p:txEl>
                                              <p:pRg st="0" end="0"/>
                                            </p:txEl>
                                          </p:spTgt>
                                        </p:tgtEl>
                                      </p:cBhvr>
                                    </p:animEffect>
                                    <p:anim calcmode="lin" valueType="num">
                                      <p:cBhvr>
                                        <p:cTn id="147" dur="250" fill="hold"/>
                                        <p:tgtEl>
                                          <p:spTgt spid="125">
                                            <p:txEl>
                                              <p:pRg st="0" end="0"/>
                                            </p:txEl>
                                          </p:spTgt>
                                        </p:tgtEl>
                                        <p:attrNameLst>
                                          <p:attrName>ppt_x</p:attrName>
                                        </p:attrNameLst>
                                      </p:cBhvr>
                                      <p:tavLst>
                                        <p:tav tm="0">
                                          <p:val>
                                            <p:strVal val="#ppt_x"/>
                                          </p:val>
                                        </p:tav>
                                        <p:tav tm="100000">
                                          <p:val>
                                            <p:strVal val="#ppt_x"/>
                                          </p:val>
                                        </p:tav>
                                      </p:tavLst>
                                    </p:anim>
                                    <p:anim calcmode="lin" valueType="num">
                                      <p:cBhvr>
                                        <p:cTn id="148" dur="250" fill="hold"/>
                                        <p:tgtEl>
                                          <p:spTgt spid="125">
                                            <p:txEl>
                                              <p:pRg st="0" end="0"/>
                                            </p:txEl>
                                          </p:spTgt>
                                        </p:tgtEl>
                                        <p:attrNameLst>
                                          <p:attrName>ppt_y</p:attrName>
                                        </p:attrNameLst>
                                      </p:cBhvr>
                                      <p:tavLst>
                                        <p:tav tm="0">
                                          <p:val>
                                            <p:strVal val="#ppt_y-.1"/>
                                          </p:val>
                                        </p:tav>
                                        <p:tav tm="100000">
                                          <p:val>
                                            <p:strVal val="#ppt_y"/>
                                          </p:val>
                                        </p:tav>
                                      </p:tavLst>
                                    </p:anim>
                                  </p:childTnLst>
                                </p:cTn>
                              </p:par>
                              <p:par>
                                <p:cTn id="149" presetID="21" presetClass="entr" presetSubtype="1" fill="hold" grpId="0" nodeType="withEffect">
                                  <p:stCondLst>
                                    <p:cond delay="2000"/>
                                  </p:stCondLst>
                                  <p:childTnLst>
                                    <p:set>
                                      <p:cBhvr>
                                        <p:cTn id="150" dur="1" fill="hold">
                                          <p:stCondLst>
                                            <p:cond delay="0"/>
                                          </p:stCondLst>
                                        </p:cTn>
                                        <p:tgtEl>
                                          <p:spTgt spid="68"/>
                                        </p:tgtEl>
                                        <p:attrNameLst>
                                          <p:attrName>style.visibility</p:attrName>
                                        </p:attrNameLst>
                                      </p:cBhvr>
                                      <p:to>
                                        <p:strVal val="visible"/>
                                      </p:to>
                                    </p:set>
                                    <p:animEffect transition="in" filter="wheel(1)">
                                      <p:cBhvr>
                                        <p:cTn id="151" dur="500"/>
                                        <p:tgtEl>
                                          <p:spTgt spid="68"/>
                                        </p:tgtEl>
                                      </p:cBhvr>
                                    </p:animEffect>
                                  </p:childTnLst>
                                </p:cTn>
                              </p:par>
                              <p:par>
                                <p:cTn id="152" presetID="1" presetClass="entr" presetSubtype="0" fill="hold" grpId="0" nodeType="withEffect">
                                  <p:stCondLst>
                                    <p:cond delay="2250"/>
                                  </p:stCondLst>
                                  <p:childTnLst>
                                    <p:set>
                                      <p:cBhvr>
                                        <p:cTn id="153" dur="1" fill="hold">
                                          <p:stCondLst>
                                            <p:cond delay="0"/>
                                          </p:stCondLst>
                                        </p:cTn>
                                        <p:tgtEl>
                                          <p:spTgt spid="86"/>
                                        </p:tgtEl>
                                        <p:attrNameLst>
                                          <p:attrName>style.visibility</p:attrName>
                                        </p:attrNameLst>
                                      </p:cBhvr>
                                      <p:to>
                                        <p:strVal val="visible"/>
                                      </p:to>
                                    </p:set>
                                  </p:childTnLst>
                                </p:cTn>
                              </p:par>
                              <p:par>
                                <p:cTn id="154" presetID="22" presetClass="entr" presetSubtype="1" fill="hold" nodeType="withEffect">
                                  <p:stCondLst>
                                    <p:cond delay="2250"/>
                                  </p:stCondLst>
                                  <p:childTnLst>
                                    <p:set>
                                      <p:cBhvr>
                                        <p:cTn id="155" dur="1" fill="hold">
                                          <p:stCondLst>
                                            <p:cond delay="0"/>
                                          </p:stCondLst>
                                        </p:cTn>
                                        <p:tgtEl>
                                          <p:spTgt spid="85"/>
                                        </p:tgtEl>
                                        <p:attrNameLst>
                                          <p:attrName>style.visibility</p:attrName>
                                        </p:attrNameLst>
                                      </p:cBhvr>
                                      <p:to>
                                        <p:strVal val="visible"/>
                                      </p:to>
                                    </p:set>
                                    <p:animEffect transition="in" filter="wipe(up)">
                                      <p:cBhvr>
                                        <p:cTn id="156" dur="250"/>
                                        <p:tgtEl>
                                          <p:spTgt spid="85"/>
                                        </p:tgtEl>
                                      </p:cBhvr>
                                    </p:animEffect>
                                  </p:childTnLst>
                                </p:cTn>
                              </p:par>
                              <p:par>
                                <p:cTn id="157" presetID="47" presetClass="entr" presetSubtype="0" fill="hold" grpId="0" nodeType="withEffect">
                                  <p:stCondLst>
                                    <p:cond delay="2250"/>
                                  </p:stCondLst>
                                  <p:childTnLst>
                                    <p:set>
                                      <p:cBhvr>
                                        <p:cTn id="158" dur="1" fill="hold">
                                          <p:stCondLst>
                                            <p:cond delay="0"/>
                                          </p:stCondLst>
                                        </p:cTn>
                                        <p:tgtEl>
                                          <p:spTgt spid="128">
                                            <p:txEl>
                                              <p:pRg st="0" end="0"/>
                                            </p:txEl>
                                          </p:spTgt>
                                        </p:tgtEl>
                                        <p:attrNameLst>
                                          <p:attrName>style.visibility</p:attrName>
                                        </p:attrNameLst>
                                      </p:cBhvr>
                                      <p:to>
                                        <p:strVal val="visible"/>
                                      </p:to>
                                    </p:set>
                                    <p:animEffect transition="in" filter="fade">
                                      <p:cBhvr>
                                        <p:cTn id="159" dur="250"/>
                                        <p:tgtEl>
                                          <p:spTgt spid="128">
                                            <p:txEl>
                                              <p:pRg st="0" end="0"/>
                                            </p:txEl>
                                          </p:spTgt>
                                        </p:tgtEl>
                                      </p:cBhvr>
                                    </p:animEffect>
                                    <p:anim calcmode="lin" valueType="num">
                                      <p:cBhvr>
                                        <p:cTn id="160" dur="250" fill="hold"/>
                                        <p:tgtEl>
                                          <p:spTgt spid="128">
                                            <p:txEl>
                                              <p:pRg st="0" end="0"/>
                                            </p:txEl>
                                          </p:spTgt>
                                        </p:tgtEl>
                                        <p:attrNameLst>
                                          <p:attrName>ppt_x</p:attrName>
                                        </p:attrNameLst>
                                      </p:cBhvr>
                                      <p:tavLst>
                                        <p:tav tm="0">
                                          <p:val>
                                            <p:strVal val="#ppt_x"/>
                                          </p:val>
                                        </p:tav>
                                        <p:tav tm="100000">
                                          <p:val>
                                            <p:strVal val="#ppt_x"/>
                                          </p:val>
                                        </p:tav>
                                      </p:tavLst>
                                    </p:anim>
                                    <p:anim calcmode="lin" valueType="num">
                                      <p:cBhvr>
                                        <p:cTn id="161" dur="250" fill="hold"/>
                                        <p:tgtEl>
                                          <p:spTgt spid="128">
                                            <p:txEl>
                                              <p:pRg st="0" end="0"/>
                                            </p:txEl>
                                          </p:spTgt>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2250"/>
                                  </p:stCondLst>
                                  <p:childTnLst>
                                    <p:set>
                                      <p:cBhvr>
                                        <p:cTn id="163" dur="1" fill="hold">
                                          <p:stCondLst>
                                            <p:cond delay="0"/>
                                          </p:stCondLst>
                                        </p:cTn>
                                        <p:tgtEl>
                                          <p:spTgt spid="127">
                                            <p:txEl>
                                              <p:pRg st="0" end="0"/>
                                            </p:txEl>
                                          </p:spTgt>
                                        </p:tgtEl>
                                        <p:attrNameLst>
                                          <p:attrName>style.visibility</p:attrName>
                                        </p:attrNameLst>
                                      </p:cBhvr>
                                      <p:to>
                                        <p:strVal val="visible"/>
                                      </p:to>
                                    </p:set>
                                    <p:animEffect transition="in" filter="fade">
                                      <p:cBhvr>
                                        <p:cTn id="164" dur="250"/>
                                        <p:tgtEl>
                                          <p:spTgt spid="127">
                                            <p:txEl>
                                              <p:pRg st="0" end="0"/>
                                            </p:txEl>
                                          </p:spTgt>
                                        </p:tgtEl>
                                      </p:cBhvr>
                                    </p:animEffect>
                                    <p:anim calcmode="lin" valueType="num">
                                      <p:cBhvr>
                                        <p:cTn id="165" dur="250" fill="hold"/>
                                        <p:tgtEl>
                                          <p:spTgt spid="127">
                                            <p:txEl>
                                              <p:pRg st="0" end="0"/>
                                            </p:txEl>
                                          </p:spTgt>
                                        </p:tgtEl>
                                        <p:attrNameLst>
                                          <p:attrName>ppt_x</p:attrName>
                                        </p:attrNameLst>
                                      </p:cBhvr>
                                      <p:tavLst>
                                        <p:tav tm="0">
                                          <p:val>
                                            <p:strVal val="#ppt_x"/>
                                          </p:val>
                                        </p:tav>
                                        <p:tav tm="100000">
                                          <p:val>
                                            <p:strVal val="#ppt_x"/>
                                          </p:val>
                                        </p:tav>
                                      </p:tavLst>
                                    </p:anim>
                                    <p:anim calcmode="lin" valueType="num">
                                      <p:cBhvr>
                                        <p:cTn id="166" dur="250" fill="hold"/>
                                        <p:tgtEl>
                                          <p:spTgt spid="12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P spid="62" grpId="0" animBg="1"/>
      <p:bldP spid="63" grpId="0" animBg="1"/>
      <p:bldP spid="64" grpId="0" animBg="1"/>
      <p:bldP spid="65" grpId="0" animBg="1"/>
      <p:bldP spid="66" grpId="0" animBg="1"/>
      <p:bldP spid="67" grpId="0" animBg="1"/>
      <p:bldP spid="68" grpId="0" animBg="1"/>
      <p:bldP spid="70" grpId="0" animBg="1"/>
      <p:bldP spid="72" grpId="0" animBg="1"/>
      <p:bldP spid="74" grpId="0" animBg="1"/>
      <p:bldP spid="76" grpId="0" animBg="1"/>
      <p:bldP spid="78" grpId="0" animBg="1"/>
      <p:bldP spid="80" grpId="0" animBg="1"/>
      <p:bldP spid="82" grpId="0" animBg="1"/>
      <p:bldP spid="84" grpId="0" animBg="1"/>
      <p:bldP spid="86" grpId="0" animBg="1"/>
      <p:bldP spid="111" grpId="0" build="p">
        <p:tmplLst>
          <p:tmpl lvl="1">
            <p:tnLst>
              <p:par>
                <p:cTn presetID="47" presetClass="entr" presetSubtype="0" fill="hold" nodeType="withEffect">
                  <p:stCondLst>
                    <p:cond delay="250"/>
                  </p:stCondLst>
                  <p:childTnLst>
                    <p:set>
                      <p:cBhvr>
                        <p:cTn dur="1" fill="hold">
                          <p:stCondLst>
                            <p:cond delay="0"/>
                          </p:stCondLst>
                        </p:cTn>
                        <p:tgtEl>
                          <p:spTgt spid="111"/>
                        </p:tgtEl>
                        <p:attrNameLst>
                          <p:attrName>style.visibility</p:attrName>
                        </p:attrNameLst>
                      </p:cBhvr>
                      <p:to>
                        <p:strVal val="visible"/>
                      </p:to>
                    </p:set>
                    <p:animEffect transition="in" filter="fade">
                      <p:cBhvr>
                        <p:cTn dur="250"/>
                        <p:tgtEl>
                          <p:spTgt spid="111"/>
                        </p:tgtEl>
                      </p:cBhvr>
                    </p:animEffect>
                    <p:anim calcmode="lin" valueType="num">
                      <p:cBhvr>
                        <p:cTn dur="250" fill="hold"/>
                        <p:tgtEl>
                          <p:spTgt spid="111"/>
                        </p:tgtEl>
                        <p:attrNameLst>
                          <p:attrName>ppt_x</p:attrName>
                        </p:attrNameLst>
                      </p:cBhvr>
                      <p:tavLst>
                        <p:tav tm="0">
                          <p:val>
                            <p:strVal val="#ppt_x"/>
                          </p:val>
                        </p:tav>
                        <p:tav tm="100000">
                          <p:val>
                            <p:strVal val="#ppt_x"/>
                          </p:val>
                        </p:tav>
                      </p:tavLst>
                    </p:anim>
                    <p:anim calcmode="lin" valueType="num">
                      <p:cBhvr>
                        <p:cTn dur="250" fill="hold"/>
                        <p:tgtEl>
                          <p:spTgt spid="111"/>
                        </p:tgtEl>
                        <p:attrNameLst>
                          <p:attrName>ppt_y</p:attrName>
                        </p:attrNameLst>
                      </p:cBhvr>
                      <p:tavLst>
                        <p:tav tm="0">
                          <p:val>
                            <p:strVal val="#ppt_y-.1"/>
                          </p:val>
                        </p:tav>
                        <p:tav tm="100000">
                          <p:val>
                            <p:strVal val="#ppt_y"/>
                          </p:val>
                        </p:tav>
                      </p:tavLst>
                    </p:anim>
                  </p:childTnLst>
                </p:cTn>
              </p:par>
            </p:tnLst>
          </p:tmpl>
        </p:tmplLst>
      </p:bldP>
      <p:bldP spid="112" grpId="0" build="p">
        <p:tmplLst>
          <p:tmpl lvl="1">
            <p:tnLst>
              <p:par>
                <p:cTn presetID="47" presetClass="entr" presetSubtype="0" fill="hold" nodeType="withEffect">
                  <p:stCondLst>
                    <p:cond delay="250"/>
                  </p:stCondLst>
                  <p:childTnLst>
                    <p:set>
                      <p:cBhvr>
                        <p:cTn dur="1" fill="hold">
                          <p:stCondLst>
                            <p:cond delay="0"/>
                          </p:stCondLst>
                        </p:cTn>
                        <p:tgtEl>
                          <p:spTgt spid="112"/>
                        </p:tgtEl>
                        <p:attrNameLst>
                          <p:attrName>style.visibility</p:attrName>
                        </p:attrNameLst>
                      </p:cBhvr>
                      <p:to>
                        <p:strVal val="visible"/>
                      </p:to>
                    </p:set>
                    <p:animEffect transition="in" filter="fade">
                      <p:cBhvr>
                        <p:cTn dur="250"/>
                        <p:tgtEl>
                          <p:spTgt spid="112"/>
                        </p:tgtEl>
                      </p:cBhvr>
                    </p:animEffect>
                    <p:anim calcmode="lin" valueType="num">
                      <p:cBhvr>
                        <p:cTn dur="250" fill="hold"/>
                        <p:tgtEl>
                          <p:spTgt spid="112"/>
                        </p:tgtEl>
                        <p:attrNameLst>
                          <p:attrName>ppt_x</p:attrName>
                        </p:attrNameLst>
                      </p:cBhvr>
                      <p:tavLst>
                        <p:tav tm="0">
                          <p:val>
                            <p:strVal val="#ppt_x"/>
                          </p:val>
                        </p:tav>
                        <p:tav tm="100000">
                          <p:val>
                            <p:strVal val="#ppt_x"/>
                          </p:val>
                        </p:tav>
                      </p:tavLst>
                    </p:anim>
                    <p:anim calcmode="lin" valueType="num">
                      <p:cBhvr>
                        <p:cTn dur="250" fill="hold"/>
                        <p:tgtEl>
                          <p:spTgt spid="112"/>
                        </p:tgtEl>
                        <p:attrNameLst>
                          <p:attrName>ppt_y</p:attrName>
                        </p:attrNameLst>
                      </p:cBhvr>
                      <p:tavLst>
                        <p:tav tm="0">
                          <p:val>
                            <p:strVal val="#ppt_y-.1"/>
                          </p:val>
                        </p:tav>
                        <p:tav tm="100000">
                          <p:val>
                            <p:strVal val="#ppt_y"/>
                          </p:val>
                        </p:tav>
                      </p:tavLst>
                    </p:anim>
                  </p:childTnLst>
                </p:cTn>
              </p:par>
            </p:tnLst>
          </p:tmpl>
        </p:tmplLst>
      </p:bldP>
      <p:bldP spid="113" grpId="0" build="p">
        <p:tmplLst>
          <p:tmpl lvl="1">
            <p:tnLst>
              <p:par>
                <p:cTn presetID="47" presetClass="entr" presetSubtype="0" fill="hold" nodeType="withEffect">
                  <p:stCondLst>
                    <p:cond delay="500"/>
                  </p:stCondLst>
                  <p:childTnLst>
                    <p:set>
                      <p:cBhvr>
                        <p:cTn dur="1" fill="hold">
                          <p:stCondLst>
                            <p:cond delay="0"/>
                          </p:stCondLst>
                        </p:cTn>
                        <p:tgtEl>
                          <p:spTgt spid="113"/>
                        </p:tgtEl>
                        <p:attrNameLst>
                          <p:attrName>style.visibility</p:attrName>
                        </p:attrNameLst>
                      </p:cBhvr>
                      <p:to>
                        <p:strVal val="visible"/>
                      </p:to>
                    </p:set>
                    <p:animEffect transition="in" filter="fade">
                      <p:cBhvr>
                        <p:cTn dur="250"/>
                        <p:tgtEl>
                          <p:spTgt spid="113"/>
                        </p:tgtEl>
                      </p:cBhvr>
                    </p:animEffect>
                    <p:anim calcmode="lin" valueType="num">
                      <p:cBhvr>
                        <p:cTn dur="250" fill="hold"/>
                        <p:tgtEl>
                          <p:spTgt spid="113"/>
                        </p:tgtEl>
                        <p:attrNameLst>
                          <p:attrName>ppt_x</p:attrName>
                        </p:attrNameLst>
                      </p:cBhvr>
                      <p:tavLst>
                        <p:tav tm="0">
                          <p:val>
                            <p:strVal val="#ppt_x"/>
                          </p:val>
                        </p:tav>
                        <p:tav tm="100000">
                          <p:val>
                            <p:strVal val="#ppt_x"/>
                          </p:val>
                        </p:tav>
                      </p:tavLst>
                    </p:anim>
                    <p:anim calcmode="lin" valueType="num">
                      <p:cBhvr>
                        <p:cTn dur="250" fill="hold"/>
                        <p:tgtEl>
                          <p:spTgt spid="113"/>
                        </p:tgtEl>
                        <p:attrNameLst>
                          <p:attrName>ppt_y</p:attrName>
                        </p:attrNameLst>
                      </p:cBhvr>
                      <p:tavLst>
                        <p:tav tm="0">
                          <p:val>
                            <p:strVal val="#ppt_y-.1"/>
                          </p:val>
                        </p:tav>
                        <p:tav tm="100000">
                          <p:val>
                            <p:strVal val="#ppt_y"/>
                          </p:val>
                        </p:tav>
                      </p:tavLst>
                    </p:anim>
                  </p:childTnLst>
                </p:cTn>
              </p:par>
            </p:tnLst>
          </p:tmpl>
        </p:tmplLst>
      </p:bldP>
      <p:bldP spid="114" grpId="0" build="p">
        <p:tmplLst>
          <p:tmpl lvl="1">
            <p:tnLst>
              <p:par>
                <p:cTn presetID="47" presetClass="entr" presetSubtype="0" fill="hold" nodeType="withEffect">
                  <p:stCondLst>
                    <p:cond delay="500"/>
                  </p:stCondLst>
                  <p:childTnLst>
                    <p:set>
                      <p:cBhvr>
                        <p:cTn dur="1" fill="hold">
                          <p:stCondLst>
                            <p:cond delay="0"/>
                          </p:stCondLst>
                        </p:cTn>
                        <p:tgtEl>
                          <p:spTgt spid="114"/>
                        </p:tgtEl>
                        <p:attrNameLst>
                          <p:attrName>style.visibility</p:attrName>
                        </p:attrNameLst>
                      </p:cBhvr>
                      <p:to>
                        <p:strVal val="visible"/>
                      </p:to>
                    </p:set>
                    <p:animEffect transition="in" filter="fade">
                      <p:cBhvr>
                        <p:cTn dur="250"/>
                        <p:tgtEl>
                          <p:spTgt spid="114"/>
                        </p:tgtEl>
                      </p:cBhvr>
                    </p:animEffect>
                    <p:anim calcmode="lin" valueType="num">
                      <p:cBhvr>
                        <p:cTn dur="250" fill="hold"/>
                        <p:tgtEl>
                          <p:spTgt spid="114"/>
                        </p:tgtEl>
                        <p:attrNameLst>
                          <p:attrName>ppt_x</p:attrName>
                        </p:attrNameLst>
                      </p:cBhvr>
                      <p:tavLst>
                        <p:tav tm="0">
                          <p:val>
                            <p:strVal val="#ppt_x"/>
                          </p:val>
                        </p:tav>
                        <p:tav tm="100000">
                          <p:val>
                            <p:strVal val="#ppt_x"/>
                          </p:val>
                        </p:tav>
                      </p:tavLst>
                    </p:anim>
                    <p:anim calcmode="lin" valueType="num">
                      <p:cBhvr>
                        <p:cTn dur="250" fill="hold"/>
                        <p:tgtEl>
                          <p:spTgt spid="114"/>
                        </p:tgtEl>
                        <p:attrNameLst>
                          <p:attrName>ppt_y</p:attrName>
                        </p:attrNameLst>
                      </p:cBhvr>
                      <p:tavLst>
                        <p:tav tm="0">
                          <p:val>
                            <p:strVal val="#ppt_y-.1"/>
                          </p:val>
                        </p:tav>
                        <p:tav tm="100000">
                          <p:val>
                            <p:strVal val="#ppt_y"/>
                          </p:val>
                        </p:tav>
                      </p:tavLst>
                    </p:anim>
                  </p:childTnLst>
                </p:cTn>
              </p:par>
            </p:tnLst>
          </p:tmpl>
        </p:tmplLst>
      </p:bldP>
      <p:bldP spid="115" grpId="0" build="p">
        <p:tmplLst>
          <p:tmpl lvl="1">
            <p:tnLst>
              <p:par>
                <p:cTn presetID="47" presetClass="entr" presetSubtype="0" fill="hold" nodeType="withEffect">
                  <p:stCondLst>
                    <p:cond delay="750"/>
                  </p:stCondLst>
                  <p:childTnLst>
                    <p:set>
                      <p:cBhvr>
                        <p:cTn dur="1" fill="hold">
                          <p:stCondLst>
                            <p:cond delay="0"/>
                          </p:stCondLst>
                        </p:cTn>
                        <p:tgtEl>
                          <p:spTgt spid="115"/>
                        </p:tgtEl>
                        <p:attrNameLst>
                          <p:attrName>style.visibility</p:attrName>
                        </p:attrNameLst>
                      </p:cBhvr>
                      <p:to>
                        <p:strVal val="visible"/>
                      </p:to>
                    </p:set>
                    <p:animEffect transition="in" filter="fade">
                      <p:cBhvr>
                        <p:cTn dur="250"/>
                        <p:tgtEl>
                          <p:spTgt spid="115"/>
                        </p:tgtEl>
                      </p:cBhvr>
                    </p:animEffect>
                    <p:anim calcmode="lin" valueType="num">
                      <p:cBhvr>
                        <p:cTn dur="250" fill="hold"/>
                        <p:tgtEl>
                          <p:spTgt spid="115"/>
                        </p:tgtEl>
                        <p:attrNameLst>
                          <p:attrName>ppt_x</p:attrName>
                        </p:attrNameLst>
                      </p:cBhvr>
                      <p:tavLst>
                        <p:tav tm="0">
                          <p:val>
                            <p:strVal val="#ppt_x"/>
                          </p:val>
                        </p:tav>
                        <p:tav tm="100000">
                          <p:val>
                            <p:strVal val="#ppt_x"/>
                          </p:val>
                        </p:tav>
                      </p:tavLst>
                    </p:anim>
                    <p:anim calcmode="lin" valueType="num">
                      <p:cBhvr>
                        <p:cTn dur="250" fill="hold"/>
                        <p:tgtEl>
                          <p:spTgt spid="115"/>
                        </p:tgtEl>
                        <p:attrNameLst>
                          <p:attrName>ppt_y</p:attrName>
                        </p:attrNameLst>
                      </p:cBhvr>
                      <p:tavLst>
                        <p:tav tm="0">
                          <p:val>
                            <p:strVal val="#ppt_y-.1"/>
                          </p:val>
                        </p:tav>
                        <p:tav tm="100000">
                          <p:val>
                            <p:strVal val="#ppt_y"/>
                          </p:val>
                        </p:tav>
                      </p:tavLst>
                    </p:anim>
                  </p:childTnLst>
                </p:cTn>
              </p:par>
            </p:tnLst>
          </p:tmpl>
        </p:tmplLst>
      </p:bldP>
      <p:bldP spid="116" grpId="0" build="p">
        <p:tmplLst>
          <p:tmpl lvl="1">
            <p:tnLst>
              <p:par>
                <p:cTn presetID="47" presetClass="entr" presetSubtype="0" fill="hold" nodeType="withEffect">
                  <p:stCondLst>
                    <p:cond delay="750"/>
                  </p:stCondLst>
                  <p:childTnLst>
                    <p:set>
                      <p:cBhvr>
                        <p:cTn dur="1" fill="hold">
                          <p:stCondLst>
                            <p:cond delay="0"/>
                          </p:stCondLst>
                        </p:cTn>
                        <p:tgtEl>
                          <p:spTgt spid="116"/>
                        </p:tgtEl>
                        <p:attrNameLst>
                          <p:attrName>style.visibility</p:attrName>
                        </p:attrNameLst>
                      </p:cBhvr>
                      <p:to>
                        <p:strVal val="visible"/>
                      </p:to>
                    </p:set>
                    <p:animEffect transition="in" filter="fade">
                      <p:cBhvr>
                        <p:cTn dur="250"/>
                        <p:tgtEl>
                          <p:spTgt spid="116"/>
                        </p:tgtEl>
                      </p:cBhvr>
                    </p:animEffect>
                    <p:anim calcmode="lin" valueType="num">
                      <p:cBhvr>
                        <p:cTn dur="250" fill="hold"/>
                        <p:tgtEl>
                          <p:spTgt spid="116"/>
                        </p:tgtEl>
                        <p:attrNameLst>
                          <p:attrName>ppt_x</p:attrName>
                        </p:attrNameLst>
                      </p:cBhvr>
                      <p:tavLst>
                        <p:tav tm="0">
                          <p:val>
                            <p:strVal val="#ppt_x"/>
                          </p:val>
                        </p:tav>
                        <p:tav tm="100000">
                          <p:val>
                            <p:strVal val="#ppt_x"/>
                          </p:val>
                        </p:tav>
                      </p:tavLst>
                    </p:anim>
                    <p:anim calcmode="lin" valueType="num">
                      <p:cBhvr>
                        <p:cTn dur="250" fill="hold"/>
                        <p:tgtEl>
                          <p:spTgt spid="116"/>
                        </p:tgtEl>
                        <p:attrNameLst>
                          <p:attrName>ppt_y</p:attrName>
                        </p:attrNameLst>
                      </p:cBhvr>
                      <p:tavLst>
                        <p:tav tm="0">
                          <p:val>
                            <p:strVal val="#ppt_y-.1"/>
                          </p:val>
                        </p:tav>
                        <p:tav tm="100000">
                          <p:val>
                            <p:strVal val="#ppt_y"/>
                          </p:val>
                        </p:tav>
                      </p:tavLst>
                    </p:anim>
                  </p:childTnLst>
                </p:cTn>
              </p:par>
            </p:tnLst>
          </p:tmpl>
        </p:tmplLst>
      </p:bldP>
      <p:bldP spid="117" grpId="0" build="p">
        <p:tmplLst>
          <p:tmpl lvl="1">
            <p:tnLst>
              <p:par>
                <p:cTn presetID="47" presetClass="entr" presetSubtype="0" fill="hold" nodeType="withEffect">
                  <p:stCondLst>
                    <p:cond delay="1000"/>
                  </p:stCondLst>
                  <p:childTnLst>
                    <p:set>
                      <p:cBhvr>
                        <p:cTn dur="1" fill="hold">
                          <p:stCondLst>
                            <p:cond delay="0"/>
                          </p:stCondLst>
                        </p:cTn>
                        <p:tgtEl>
                          <p:spTgt spid="117"/>
                        </p:tgtEl>
                        <p:attrNameLst>
                          <p:attrName>style.visibility</p:attrName>
                        </p:attrNameLst>
                      </p:cBhvr>
                      <p:to>
                        <p:strVal val="visible"/>
                      </p:to>
                    </p:set>
                    <p:animEffect transition="in" filter="fade">
                      <p:cBhvr>
                        <p:cTn dur="250"/>
                        <p:tgtEl>
                          <p:spTgt spid="117"/>
                        </p:tgtEl>
                      </p:cBhvr>
                    </p:animEffect>
                    <p:anim calcmode="lin" valueType="num">
                      <p:cBhvr>
                        <p:cTn dur="250" fill="hold"/>
                        <p:tgtEl>
                          <p:spTgt spid="117"/>
                        </p:tgtEl>
                        <p:attrNameLst>
                          <p:attrName>ppt_x</p:attrName>
                        </p:attrNameLst>
                      </p:cBhvr>
                      <p:tavLst>
                        <p:tav tm="0">
                          <p:val>
                            <p:strVal val="#ppt_x"/>
                          </p:val>
                        </p:tav>
                        <p:tav tm="100000">
                          <p:val>
                            <p:strVal val="#ppt_x"/>
                          </p:val>
                        </p:tav>
                      </p:tavLst>
                    </p:anim>
                    <p:anim calcmode="lin" valueType="num">
                      <p:cBhvr>
                        <p:cTn dur="250" fill="hold"/>
                        <p:tgtEl>
                          <p:spTgt spid="117"/>
                        </p:tgtEl>
                        <p:attrNameLst>
                          <p:attrName>ppt_y</p:attrName>
                        </p:attrNameLst>
                      </p:cBhvr>
                      <p:tavLst>
                        <p:tav tm="0">
                          <p:val>
                            <p:strVal val="#ppt_y-.1"/>
                          </p:val>
                        </p:tav>
                        <p:tav tm="100000">
                          <p:val>
                            <p:strVal val="#ppt_y"/>
                          </p:val>
                        </p:tav>
                      </p:tavLst>
                    </p:anim>
                  </p:childTnLst>
                </p:cTn>
              </p:par>
            </p:tnLst>
          </p:tmpl>
        </p:tmplLst>
      </p:bldP>
      <p:bldP spid="118" grpId="0" build="p">
        <p:tmplLst>
          <p:tmpl lvl="1">
            <p:tnLst>
              <p:par>
                <p:cTn presetID="47" presetClass="entr" presetSubtype="0" fill="hold" nodeType="withEffect">
                  <p:stCondLst>
                    <p:cond delay="1000"/>
                  </p:stCondLst>
                  <p:childTnLst>
                    <p:set>
                      <p:cBhvr>
                        <p:cTn dur="1" fill="hold">
                          <p:stCondLst>
                            <p:cond delay="0"/>
                          </p:stCondLst>
                        </p:cTn>
                        <p:tgtEl>
                          <p:spTgt spid="118"/>
                        </p:tgtEl>
                        <p:attrNameLst>
                          <p:attrName>style.visibility</p:attrName>
                        </p:attrNameLst>
                      </p:cBhvr>
                      <p:to>
                        <p:strVal val="visible"/>
                      </p:to>
                    </p:set>
                    <p:animEffect transition="in" filter="fade">
                      <p:cBhvr>
                        <p:cTn dur="250"/>
                        <p:tgtEl>
                          <p:spTgt spid="118"/>
                        </p:tgtEl>
                      </p:cBhvr>
                    </p:animEffect>
                    <p:anim calcmode="lin" valueType="num">
                      <p:cBhvr>
                        <p:cTn dur="250" fill="hold"/>
                        <p:tgtEl>
                          <p:spTgt spid="118"/>
                        </p:tgtEl>
                        <p:attrNameLst>
                          <p:attrName>ppt_x</p:attrName>
                        </p:attrNameLst>
                      </p:cBhvr>
                      <p:tavLst>
                        <p:tav tm="0">
                          <p:val>
                            <p:strVal val="#ppt_x"/>
                          </p:val>
                        </p:tav>
                        <p:tav tm="100000">
                          <p:val>
                            <p:strVal val="#ppt_x"/>
                          </p:val>
                        </p:tav>
                      </p:tavLst>
                    </p:anim>
                    <p:anim calcmode="lin" valueType="num">
                      <p:cBhvr>
                        <p:cTn dur="250" fill="hold"/>
                        <p:tgtEl>
                          <p:spTgt spid="118"/>
                        </p:tgtEl>
                        <p:attrNameLst>
                          <p:attrName>ppt_y</p:attrName>
                        </p:attrNameLst>
                      </p:cBhvr>
                      <p:tavLst>
                        <p:tav tm="0">
                          <p:val>
                            <p:strVal val="#ppt_y-.1"/>
                          </p:val>
                        </p:tav>
                        <p:tav tm="100000">
                          <p:val>
                            <p:strVal val="#ppt_y"/>
                          </p:val>
                        </p:tav>
                      </p:tavLst>
                    </p:anim>
                  </p:childTnLst>
                </p:cTn>
              </p:par>
            </p:tnLst>
          </p:tmpl>
        </p:tmplLst>
      </p:bldP>
      <p:bldP spid="119" grpId="0" build="p">
        <p:tmplLst>
          <p:tmpl lvl="1">
            <p:tnLst>
              <p:par>
                <p:cTn presetID="47" presetClass="entr" presetSubtype="0" fill="hold" nodeType="withEffect">
                  <p:stCondLst>
                    <p:cond delay="1250"/>
                  </p:stCondLst>
                  <p:childTnLst>
                    <p:set>
                      <p:cBhvr>
                        <p:cTn dur="1" fill="hold">
                          <p:stCondLst>
                            <p:cond delay="0"/>
                          </p:stCondLst>
                        </p:cTn>
                        <p:tgtEl>
                          <p:spTgt spid="119"/>
                        </p:tgtEl>
                        <p:attrNameLst>
                          <p:attrName>style.visibility</p:attrName>
                        </p:attrNameLst>
                      </p:cBhvr>
                      <p:to>
                        <p:strVal val="visible"/>
                      </p:to>
                    </p:set>
                    <p:animEffect transition="in" filter="fade">
                      <p:cBhvr>
                        <p:cTn dur="250"/>
                        <p:tgtEl>
                          <p:spTgt spid="119"/>
                        </p:tgtEl>
                      </p:cBhvr>
                    </p:animEffect>
                    <p:anim calcmode="lin" valueType="num">
                      <p:cBhvr>
                        <p:cTn dur="250" fill="hold"/>
                        <p:tgtEl>
                          <p:spTgt spid="119"/>
                        </p:tgtEl>
                        <p:attrNameLst>
                          <p:attrName>ppt_x</p:attrName>
                        </p:attrNameLst>
                      </p:cBhvr>
                      <p:tavLst>
                        <p:tav tm="0">
                          <p:val>
                            <p:strVal val="#ppt_x"/>
                          </p:val>
                        </p:tav>
                        <p:tav tm="100000">
                          <p:val>
                            <p:strVal val="#ppt_x"/>
                          </p:val>
                        </p:tav>
                      </p:tavLst>
                    </p:anim>
                    <p:anim calcmode="lin" valueType="num">
                      <p:cBhvr>
                        <p:cTn dur="250" fill="hold"/>
                        <p:tgtEl>
                          <p:spTgt spid="119"/>
                        </p:tgtEl>
                        <p:attrNameLst>
                          <p:attrName>ppt_y</p:attrName>
                        </p:attrNameLst>
                      </p:cBhvr>
                      <p:tavLst>
                        <p:tav tm="0">
                          <p:val>
                            <p:strVal val="#ppt_y-.1"/>
                          </p:val>
                        </p:tav>
                        <p:tav tm="100000">
                          <p:val>
                            <p:strVal val="#ppt_y"/>
                          </p:val>
                        </p:tav>
                      </p:tavLst>
                    </p:anim>
                  </p:childTnLst>
                </p:cTn>
              </p:par>
            </p:tnLst>
          </p:tmpl>
        </p:tmplLst>
      </p:bldP>
      <p:bldP spid="120" grpId="0" build="p">
        <p:tmplLst>
          <p:tmpl lvl="1">
            <p:tnLst>
              <p:par>
                <p:cTn presetID="47" presetClass="entr" presetSubtype="0" fill="hold" nodeType="withEffect">
                  <p:stCondLst>
                    <p:cond delay="1250"/>
                  </p:stCondLst>
                  <p:childTnLst>
                    <p:set>
                      <p:cBhvr>
                        <p:cTn dur="1" fill="hold">
                          <p:stCondLst>
                            <p:cond delay="0"/>
                          </p:stCondLst>
                        </p:cTn>
                        <p:tgtEl>
                          <p:spTgt spid="120"/>
                        </p:tgtEl>
                        <p:attrNameLst>
                          <p:attrName>style.visibility</p:attrName>
                        </p:attrNameLst>
                      </p:cBhvr>
                      <p:to>
                        <p:strVal val="visible"/>
                      </p:to>
                    </p:set>
                    <p:animEffect transition="in" filter="fade">
                      <p:cBhvr>
                        <p:cTn dur="250"/>
                        <p:tgtEl>
                          <p:spTgt spid="120"/>
                        </p:tgtEl>
                      </p:cBhvr>
                    </p:animEffect>
                    <p:anim calcmode="lin" valueType="num">
                      <p:cBhvr>
                        <p:cTn dur="250" fill="hold"/>
                        <p:tgtEl>
                          <p:spTgt spid="120"/>
                        </p:tgtEl>
                        <p:attrNameLst>
                          <p:attrName>ppt_x</p:attrName>
                        </p:attrNameLst>
                      </p:cBhvr>
                      <p:tavLst>
                        <p:tav tm="0">
                          <p:val>
                            <p:strVal val="#ppt_x"/>
                          </p:val>
                        </p:tav>
                        <p:tav tm="100000">
                          <p:val>
                            <p:strVal val="#ppt_x"/>
                          </p:val>
                        </p:tav>
                      </p:tavLst>
                    </p:anim>
                    <p:anim calcmode="lin" valueType="num">
                      <p:cBhvr>
                        <p:cTn dur="250" fill="hold"/>
                        <p:tgtEl>
                          <p:spTgt spid="120"/>
                        </p:tgtEl>
                        <p:attrNameLst>
                          <p:attrName>ppt_y</p:attrName>
                        </p:attrNameLst>
                      </p:cBhvr>
                      <p:tavLst>
                        <p:tav tm="0">
                          <p:val>
                            <p:strVal val="#ppt_y-.1"/>
                          </p:val>
                        </p:tav>
                        <p:tav tm="100000">
                          <p:val>
                            <p:strVal val="#ppt_y"/>
                          </p:val>
                        </p:tav>
                      </p:tavLst>
                    </p:anim>
                  </p:childTnLst>
                </p:cTn>
              </p:par>
            </p:tnLst>
          </p:tmpl>
        </p:tmplLst>
      </p:bldP>
      <p:bldP spid="121" grpId="0" build="p">
        <p:tmplLst>
          <p:tmpl lvl="1">
            <p:tnLst>
              <p:par>
                <p:cTn presetID="47" presetClass="entr" presetSubtype="0" fill="hold" nodeType="withEffect">
                  <p:stCondLst>
                    <p:cond delay="1500"/>
                  </p:stCondLst>
                  <p:childTnLst>
                    <p:set>
                      <p:cBhvr>
                        <p:cTn dur="1" fill="hold">
                          <p:stCondLst>
                            <p:cond delay="0"/>
                          </p:stCondLst>
                        </p:cTn>
                        <p:tgtEl>
                          <p:spTgt spid="121"/>
                        </p:tgtEl>
                        <p:attrNameLst>
                          <p:attrName>style.visibility</p:attrName>
                        </p:attrNameLst>
                      </p:cBhvr>
                      <p:to>
                        <p:strVal val="visible"/>
                      </p:to>
                    </p:set>
                    <p:animEffect transition="in" filter="fade">
                      <p:cBhvr>
                        <p:cTn dur="250"/>
                        <p:tgtEl>
                          <p:spTgt spid="121"/>
                        </p:tgtEl>
                      </p:cBhvr>
                    </p:animEffect>
                    <p:anim calcmode="lin" valueType="num">
                      <p:cBhvr>
                        <p:cTn dur="250" fill="hold"/>
                        <p:tgtEl>
                          <p:spTgt spid="121"/>
                        </p:tgtEl>
                        <p:attrNameLst>
                          <p:attrName>ppt_x</p:attrName>
                        </p:attrNameLst>
                      </p:cBhvr>
                      <p:tavLst>
                        <p:tav tm="0">
                          <p:val>
                            <p:strVal val="#ppt_x"/>
                          </p:val>
                        </p:tav>
                        <p:tav tm="100000">
                          <p:val>
                            <p:strVal val="#ppt_x"/>
                          </p:val>
                        </p:tav>
                      </p:tavLst>
                    </p:anim>
                    <p:anim calcmode="lin" valueType="num">
                      <p:cBhvr>
                        <p:cTn dur="250" fill="hold"/>
                        <p:tgtEl>
                          <p:spTgt spid="121"/>
                        </p:tgtEl>
                        <p:attrNameLst>
                          <p:attrName>ppt_y</p:attrName>
                        </p:attrNameLst>
                      </p:cBhvr>
                      <p:tavLst>
                        <p:tav tm="0">
                          <p:val>
                            <p:strVal val="#ppt_y-.1"/>
                          </p:val>
                        </p:tav>
                        <p:tav tm="100000">
                          <p:val>
                            <p:strVal val="#ppt_y"/>
                          </p:val>
                        </p:tav>
                      </p:tavLst>
                    </p:anim>
                  </p:childTnLst>
                </p:cTn>
              </p:par>
            </p:tnLst>
          </p:tmpl>
        </p:tmplLst>
      </p:bldP>
      <p:bldP spid="122" grpId="0" build="p">
        <p:tmplLst>
          <p:tmpl lvl="1">
            <p:tnLst>
              <p:par>
                <p:cTn presetID="47" presetClass="entr" presetSubtype="0" fill="hold" nodeType="withEffect">
                  <p:stCondLst>
                    <p:cond delay="1500"/>
                  </p:stCondLst>
                  <p:childTnLst>
                    <p:set>
                      <p:cBhvr>
                        <p:cTn dur="1" fill="hold">
                          <p:stCondLst>
                            <p:cond delay="0"/>
                          </p:stCondLst>
                        </p:cTn>
                        <p:tgtEl>
                          <p:spTgt spid="122"/>
                        </p:tgtEl>
                        <p:attrNameLst>
                          <p:attrName>style.visibility</p:attrName>
                        </p:attrNameLst>
                      </p:cBhvr>
                      <p:to>
                        <p:strVal val="visible"/>
                      </p:to>
                    </p:set>
                    <p:animEffect transition="in" filter="fade">
                      <p:cBhvr>
                        <p:cTn dur="250"/>
                        <p:tgtEl>
                          <p:spTgt spid="122"/>
                        </p:tgtEl>
                      </p:cBhvr>
                    </p:animEffect>
                    <p:anim calcmode="lin" valueType="num">
                      <p:cBhvr>
                        <p:cTn dur="250" fill="hold"/>
                        <p:tgtEl>
                          <p:spTgt spid="122"/>
                        </p:tgtEl>
                        <p:attrNameLst>
                          <p:attrName>ppt_x</p:attrName>
                        </p:attrNameLst>
                      </p:cBhvr>
                      <p:tavLst>
                        <p:tav tm="0">
                          <p:val>
                            <p:strVal val="#ppt_x"/>
                          </p:val>
                        </p:tav>
                        <p:tav tm="100000">
                          <p:val>
                            <p:strVal val="#ppt_x"/>
                          </p:val>
                        </p:tav>
                      </p:tavLst>
                    </p:anim>
                    <p:anim calcmode="lin" valueType="num">
                      <p:cBhvr>
                        <p:cTn dur="250" fill="hold"/>
                        <p:tgtEl>
                          <p:spTgt spid="122"/>
                        </p:tgtEl>
                        <p:attrNameLst>
                          <p:attrName>ppt_y</p:attrName>
                        </p:attrNameLst>
                      </p:cBhvr>
                      <p:tavLst>
                        <p:tav tm="0">
                          <p:val>
                            <p:strVal val="#ppt_y-.1"/>
                          </p:val>
                        </p:tav>
                        <p:tav tm="100000">
                          <p:val>
                            <p:strVal val="#ppt_y"/>
                          </p:val>
                        </p:tav>
                      </p:tavLst>
                    </p:anim>
                  </p:childTnLst>
                </p:cTn>
              </p:par>
            </p:tnLst>
          </p:tmpl>
        </p:tmplLst>
      </p:bldP>
      <p:bldP spid="123" grpId="0" build="p">
        <p:tmplLst>
          <p:tmpl lvl="1">
            <p:tnLst>
              <p:par>
                <p:cTn presetID="47" presetClass="entr" presetSubtype="0" fill="hold" nodeType="withEffect">
                  <p:stCondLst>
                    <p:cond delay="1750"/>
                  </p:stCondLst>
                  <p:childTnLst>
                    <p:set>
                      <p:cBhvr>
                        <p:cTn dur="1" fill="hold">
                          <p:stCondLst>
                            <p:cond delay="0"/>
                          </p:stCondLst>
                        </p:cTn>
                        <p:tgtEl>
                          <p:spTgt spid="123"/>
                        </p:tgtEl>
                        <p:attrNameLst>
                          <p:attrName>style.visibility</p:attrName>
                        </p:attrNameLst>
                      </p:cBhvr>
                      <p:to>
                        <p:strVal val="visible"/>
                      </p:to>
                    </p:set>
                    <p:animEffect transition="in" filter="fade">
                      <p:cBhvr>
                        <p:cTn dur="250"/>
                        <p:tgtEl>
                          <p:spTgt spid="123"/>
                        </p:tgtEl>
                      </p:cBhvr>
                    </p:animEffect>
                    <p:anim calcmode="lin" valueType="num">
                      <p:cBhvr>
                        <p:cTn dur="250" fill="hold"/>
                        <p:tgtEl>
                          <p:spTgt spid="123"/>
                        </p:tgtEl>
                        <p:attrNameLst>
                          <p:attrName>ppt_x</p:attrName>
                        </p:attrNameLst>
                      </p:cBhvr>
                      <p:tavLst>
                        <p:tav tm="0">
                          <p:val>
                            <p:strVal val="#ppt_x"/>
                          </p:val>
                        </p:tav>
                        <p:tav tm="100000">
                          <p:val>
                            <p:strVal val="#ppt_x"/>
                          </p:val>
                        </p:tav>
                      </p:tavLst>
                    </p:anim>
                    <p:anim calcmode="lin" valueType="num">
                      <p:cBhvr>
                        <p:cTn dur="250" fill="hold"/>
                        <p:tgtEl>
                          <p:spTgt spid="123"/>
                        </p:tgtEl>
                        <p:attrNameLst>
                          <p:attrName>ppt_y</p:attrName>
                        </p:attrNameLst>
                      </p:cBhvr>
                      <p:tavLst>
                        <p:tav tm="0">
                          <p:val>
                            <p:strVal val="#ppt_y-.1"/>
                          </p:val>
                        </p:tav>
                        <p:tav tm="100000">
                          <p:val>
                            <p:strVal val="#ppt_y"/>
                          </p:val>
                        </p:tav>
                      </p:tavLst>
                    </p:anim>
                  </p:childTnLst>
                </p:cTn>
              </p:par>
            </p:tnLst>
          </p:tmpl>
        </p:tmplLst>
      </p:bldP>
      <p:bldP spid="124" grpId="0" build="p">
        <p:tmplLst>
          <p:tmpl lvl="1">
            <p:tnLst>
              <p:par>
                <p:cTn presetID="47" presetClass="entr" presetSubtype="0" fill="hold" nodeType="withEffect">
                  <p:stCondLst>
                    <p:cond delay="1750"/>
                  </p:stCondLst>
                  <p:childTnLst>
                    <p:set>
                      <p:cBhvr>
                        <p:cTn dur="1" fill="hold">
                          <p:stCondLst>
                            <p:cond delay="0"/>
                          </p:stCondLst>
                        </p:cTn>
                        <p:tgtEl>
                          <p:spTgt spid="124"/>
                        </p:tgtEl>
                        <p:attrNameLst>
                          <p:attrName>style.visibility</p:attrName>
                        </p:attrNameLst>
                      </p:cBhvr>
                      <p:to>
                        <p:strVal val="visible"/>
                      </p:to>
                    </p:set>
                    <p:animEffect transition="in" filter="fade">
                      <p:cBhvr>
                        <p:cTn dur="250"/>
                        <p:tgtEl>
                          <p:spTgt spid="124"/>
                        </p:tgtEl>
                      </p:cBhvr>
                    </p:animEffect>
                    <p:anim calcmode="lin" valueType="num">
                      <p:cBhvr>
                        <p:cTn dur="250" fill="hold"/>
                        <p:tgtEl>
                          <p:spTgt spid="124"/>
                        </p:tgtEl>
                        <p:attrNameLst>
                          <p:attrName>ppt_x</p:attrName>
                        </p:attrNameLst>
                      </p:cBhvr>
                      <p:tavLst>
                        <p:tav tm="0">
                          <p:val>
                            <p:strVal val="#ppt_x"/>
                          </p:val>
                        </p:tav>
                        <p:tav tm="100000">
                          <p:val>
                            <p:strVal val="#ppt_x"/>
                          </p:val>
                        </p:tav>
                      </p:tavLst>
                    </p:anim>
                    <p:anim calcmode="lin" valueType="num">
                      <p:cBhvr>
                        <p:cTn dur="250" fill="hold"/>
                        <p:tgtEl>
                          <p:spTgt spid="124"/>
                        </p:tgtEl>
                        <p:attrNameLst>
                          <p:attrName>ppt_y</p:attrName>
                        </p:attrNameLst>
                      </p:cBhvr>
                      <p:tavLst>
                        <p:tav tm="0">
                          <p:val>
                            <p:strVal val="#ppt_y-.1"/>
                          </p:val>
                        </p:tav>
                        <p:tav tm="100000">
                          <p:val>
                            <p:strVal val="#ppt_y"/>
                          </p:val>
                        </p:tav>
                      </p:tavLst>
                    </p:anim>
                  </p:childTnLst>
                </p:cTn>
              </p:par>
            </p:tnLst>
          </p:tmpl>
        </p:tmplLst>
      </p:bldP>
      <p:bldP spid="125" grpId="0" build="p">
        <p:tmplLst>
          <p:tmpl lvl="1">
            <p:tnLst>
              <p:par>
                <p:cTn presetID="47" presetClass="entr" presetSubtype="0" fill="hold" nodeType="withEffect">
                  <p:stCondLst>
                    <p:cond delay="2000"/>
                  </p:stCondLst>
                  <p:childTnLst>
                    <p:set>
                      <p:cBhvr>
                        <p:cTn dur="1" fill="hold">
                          <p:stCondLst>
                            <p:cond delay="0"/>
                          </p:stCondLst>
                        </p:cTn>
                        <p:tgtEl>
                          <p:spTgt spid="125"/>
                        </p:tgtEl>
                        <p:attrNameLst>
                          <p:attrName>style.visibility</p:attrName>
                        </p:attrNameLst>
                      </p:cBhvr>
                      <p:to>
                        <p:strVal val="visible"/>
                      </p:to>
                    </p:set>
                    <p:animEffect transition="in" filter="fade">
                      <p:cBhvr>
                        <p:cTn dur="250"/>
                        <p:tgtEl>
                          <p:spTgt spid="125"/>
                        </p:tgtEl>
                      </p:cBhvr>
                    </p:animEffect>
                    <p:anim calcmode="lin" valueType="num">
                      <p:cBhvr>
                        <p:cTn dur="250" fill="hold"/>
                        <p:tgtEl>
                          <p:spTgt spid="125"/>
                        </p:tgtEl>
                        <p:attrNameLst>
                          <p:attrName>ppt_x</p:attrName>
                        </p:attrNameLst>
                      </p:cBhvr>
                      <p:tavLst>
                        <p:tav tm="0">
                          <p:val>
                            <p:strVal val="#ppt_x"/>
                          </p:val>
                        </p:tav>
                        <p:tav tm="100000">
                          <p:val>
                            <p:strVal val="#ppt_x"/>
                          </p:val>
                        </p:tav>
                      </p:tavLst>
                    </p:anim>
                    <p:anim calcmode="lin" valueType="num">
                      <p:cBhvr>
                        <p:cTn dur="250" fill="hold"/>
                        <p:tgtEl>
                          <p:spTgt spid="125"/>
                        </p:tgtEl>
                        <p:attrNameLst>
                          <p:attrName>ppt_y</p:attrName>
                        </p:attrNameLst>
                      </p:cBhvr>
                      <p:tavLst>
                        <p:tav tm="0">
                          <p:val>
                            <p:strVal val="#ppt_y-.1"/>
                          </p:val>
                        </p:tav>
                        <p:tav tm="100000">
                          <p:val>
                            <p:strVal val="#ppt_y"/>
                          </p:val>
                        </p:tav>
                      </p:tavLst>
                    </p:anim>
                  </p:childTnLst>
                </p:cTn>
              </p:par>
            </p:tnLst>
          </p:tmpl>
        </p:tmplLst>
      </p:bldP>
      <p:bldP spid="126" grpId="0" build="p">
        <p:tmplLst>
          <p:tmpl lvl="1">
            <p:tnLst>
              <p:par>
                <p:cTn presetID="47" presetClass="entr" presetSubtype="0" fill="hold" nodeType="withEffect">
                  <p:stCondLst>
                    <p:cond delay="2000"/>
                  </p:stCondLst>
                  <p:childTnLst>
                    <p:set>
                      <p:cBhvr>
                        <p:cTn dur="1" fill="hold">
                          <p:stCondLst>
                            <p:cond delay="0"/>
                          </p:stCondLst>
                        </p:cTn>
                        <p:tgtEl>
                          <p:spTgt spid="126"/>
                        </p:tgtEl>
                        <p:attrNameLst>
                          <p:attrName>style.visibility</p:attrName>
                        </p:attrNameLst>
                      </p:cBhvr>
                      <p:to>
                        <p:strVal val="visible"/>
                      </p:to>
                    </p:set>
                    <p:animEffect transition="in" filter="fade">
                      <p:cBhvr>
                        <p:cTn dur="250"/>
                        <p:tgtEl>
                          <p:spTgt spid="126"/>
                        </p:tgtEl>
                      </p:cBhvr>
                    </p:animEffect>
                    <p:anim calcmode="lin" valueType="num">
                      <p:cBhvr>
                        <p:cTn dur="250" fill="hold"/>
                        <p:tgtEl>
                          <p:spTgt spid="126"/>
                        </p:tgtEl>
                        <p:attrNameLst>
                          <p:attrName>ppt_x</p:attrName>
                        </p:attrNameLst>
                      </p:cBhvr>
                      <p:tavLst>
                        <p:tav tm="0">
                          <p:val>
                            <p:strVal val="#ppt_x"/>
                          </p:val>
                        </p:tav>
                        <p:tav tm="100000">
                          <p:val>
                            <p:strVal val="#ppt_x"/>
                          </p:val>
                        </p:tav>
                      </p:tavLst>
                    </p:anim>
                    <p:anim calcmode="lin" valueType="num">
                      <p:cBhvr>
                        <p:cTn dur="250" fill="hold"/>
                        <p:tgtEl>
                          <p:spTgt spid="126"/>
                        </p:tgtEl>
                        <p:attrNameLst>
                          <p:attrName>ppt_y</p:attrName>
                        </p:attrNameLst>
                      </p:cBhvr>
                      <p:tavLst>
                        <p:tav tm="0">
                          <p:val>
                            <p:strVal val="#ppt_y-.1"/>
                          </p:val>
                        </p:tav>
                        <p:tav tm="100000">
                          <p:val>
                            <p:strVal val="#ppt_y"/>
                          </p:val>
                        </p:tav>
                      </p:tavLst>
                    </p:anim>
                  </p:childTnLst>
                </p:cTn>
              </p:par>
            </p:tnLst>
          </p:tmpl>
        </p:tmplLst>
      </p:bldP>
      <p:bldP spid="127" grpId="0" build="p">
        <p:tmplLst>
          <p:tmpl lvl="1">
            <p:tnLst>
              <p:par>
                <p:cTn presetID="47" presetClass="entr" presetSubtype="0" fill="hold" nodeType="withEffect">
                  <p:stCondLst>
                    <p:cond delay="2250"/>
                  </p:stCondLst>
                  <p:childTnLst>
                    <p:set>
                      <p:cBhvr>
                        <p:cTn dur="1" fill="hold">
                          <p:stCondLst>
                            <p:cond delay="0"/>
                          </p:stCondLst>
                        </p:cTn>
                        <p:tgtEl>
                          <p:spTgt spid="127"/>
                        </p:tgtEl>
                        <p:attrNameLst>
                          <p:attrName>style.visibility</p:attrName>
                        </p:attrNameLst>
                      </p:cBhvr>
                      <p:to>
                        <p:strVal val="visible"/>
                      </p:to>
                    </p:set>
                    <p:animEffect transition="in" filter="fade">
                      <p:cBhvr>
                        <p:cTn dur="250"/>
                        <p:tgtEl>
                          <p:spTgt spid="127"/>
                        </p:tgtEl>
                      </p:cBhvr>
                    </p:animEffect>
                    <p:anim calcmode="lin" valueType="num">
                      <p:cBhvr>
                        <p:cTn dur="250" fill="hold"/>
                        <p:tgtEl>
                          <p:spTgt spid="127"/>
                        </p:tgtEl>
                        <p:attrNameLst>
                          <p:attrName>ppt_x</p:attrName>
                        </p:attrNameLst>
                      </p:cBhvr>
                      <p:tavLst>
                        <p:tav tm="0">
                          <p:val>
                            <p:strVal val="#ppt_x"/>
                          </p:val>
                        </p:tav>
                        <p:tav tm="100000">
                          <p:val>
                            <p:strVal val="#ppt_x"/>
                          </p:val>
                        </p:tav>
                      </p:tavLst>
                    </p:anim>
                    <p:anim calcmode="lin" valueType="num">
                      <p:cBhvr>
                        <p:cTn dur="250" fill="hold"/>
                        <p:tgtEl>
                          <p:spTgt spid="127"/>
                        </p:tgtEl>
                        <p:attrNameLst>
                          <p:attrName>ppt_y</p:attrName>
                        </p:attrNameLst>
                      </p:cBhvr>
                      <p:tavLst>
                        <p:tav tm="0">
                          <p:val>
                            <p:strVal val="#ppt_y-.1"/>
                          </p:val>
                        </p:tav>
                        <p:tav tm="100000">
                          <p:val>
                            <p:strVal val="#ppt_y"/>
                          </p:val>
                        </p:tav>
                      </p:tavLst>
                    </p:anim>
                  </p:childTnLst>
                </p:cTn>
              </p:par>
            </p:tnLst>
          </p:tmpl>
        </p:tmplLst>
      </p:bldP>
      <p:bldP spid="128" grpId="0" build="p">
        <p:tmplLst>
          <p:tmpl lvl="1">
            <p:tnLst>
              <p:par>
                <p:cTn presetID="47" presetClass="entr" presetSubtype="0" fill="hold" nodeType="withEffect">
                  <p:stCondLst>
                    <p:cond delay="2250"/>
                  </p:stCondLst>
                  <p:childTnLst>
                    <p:set>
                      <p:cBhvr>
                        <p:cTn dur="1" fill="hold">
                          <p:stCondLst>
                            <p:cond delay="0"/>
                          </p:stCondLst>
                        </p:cTn>
                        <p:tgtEl>
                          <p:spTgt spid="128"/>
                        </p:tgtEl>
                        <p:attrNameLst>
                          <p:attrName>style.visibility</p:attrName>
                        </p:attrNameLst>
                      </p:cBhvr>
                      <p:to>
                        <p:strVal val="visible"/>
                      </p:to>
                    </p:set>
                    <p:animEffect transition="in" filter="fade">
                      <p:cBhvr>
                        <p:cTn dur="250"/>
                        <p:tgtEl>
                          <p:spTgt spid="128"/>
                        </p:tgtEl>
                      </p:cBhvr>
                    </p:animEffect>
                    <p:anim calcmode="lin" valueType="num">
                      <p:cBhvr>
                        <p:cTn dur="250" fill="hold"/>
                        <p:tgtEl>
                          <p:spTgt spid="128"/>
                        </p:tgtEl>
                        <p:attrNameLst>
                          <p:attrName>ppt_x</p:attrName>
                        </p:attrNameLst>
                      </p:cBhvr>
                      <p:tavLst>
                        <p:tav tm="0">
                          <p:val>
                            <p:strVal val="#ppt_x"/>
                          </p:val>
                        </p:tav>
                        <p:tav tm="100000">
                          <p:val>
                            <p:strVal val="#ppt_x"/>
                          </p:val>
                        </p:tav>
                      </p:tavLst>
                    </p:anim>
                    <p:anim calcmode="lin" valueType="num">
                      <p:cBhvr>
                        <p:cTn dur="250" fill="hold"/>
                        <p:tgtEl>
                          <p:spTgt spid="128"/>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Inner statistical slide short title (black) v2">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0" y="180000"/>
            <a:ext cx="5565775" cy="349200"/>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1"/>
            <a:ext cx="2725604" cy="349200"/>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666000"/>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id="{B5FB2A80-AD95-43B9-AD3D-34F077154270}"/>
              </a:ext>
            </a:extLst>
          </p:cNvPr>
          <p:cNvSpPr/>
          <p:nvPr userDrawn="1"/>
        </p:nvSpPr>
        <p:spPr>
          <a:xfrm>
            <a:off x="250825" y="921068"/>
            <a:ext cx="2939415" cy="2939415"/>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1" name="Oval 60">
            <a:extLst>
              <a:ext uri="{FF2B5EF4-FFF2-40B4-BE49-F238E27FC236}">
                <a16:creationId xmlns:a16="http://schemas.microsoft.com/office/drawing/2014/main" id="{29D3062B-16AD-42CD-9D93-EB1441EC26EA}"/>
              </a:ext>
            </a:extLst>
          </p:cNvPr>
          <p:cNvSpPr/>
          <p:nvPr userDrawn="1"/>
        </p:nvSpPr>
        <p:spPr>
          <a:xfrm>
            <a:off x="1953641" y="1505204"/>
            <a:ext cx="1771142" cy="1771142"/>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2" name="Oval 61">
            <a:extLst>
              <a:ext uri="{FF2B5EF4-FFF2-40B4-BE49-F238E27FC236}">
                <a16:creationId xmlns:a16="http://schemas.microsoft.com/office/drawing/2014/main" id="{93A099AA-6E5C-43CA-8C26-03AA6D4A6F3A}"/>
              </a:ext>
            </a:extLst>
          </p:cNvPr>
          <p:cNvSpPr/>
          <p:nvPr userDrawn="1"/>
        </p:nvSpPr>
        <p:spPr>
          <a:xfrm>
            <a:off x="3267410" y="1588866"/>
            <a:ext cx="1603818" cy="1603818"/>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3" name="Oval 62">
            <a:extLst>
              <a:ext uri="{FF2B5EF4-FFF2-40B4-BE49-F238E27FC236}">
                <a16:creationId xmlns:a16="http://schemas.microsoft.com/office/drawing/2014/main" id="{6F245693-CACC-4C5C-B741-9B2B9422035A}"/>
              </a:ext>
            </a:extLst>
          </p:cNvPr>
          <p:cNvSpPr/>
          <p:nvPr userDrawn="1"/>
        </p:nvSpPr>
        <p:spPr>
          <a:xfrm>
            <a:off x="4534902" y="1991178"/>
            <a:ext cx="799195" cy="799195"/>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4" name="Oval 63">
            <a:extLst>
              <a:ext uri="{FF2B5EF4-FFF2-40B4-BE49-F238E27FC236}">
                <a16:creationId xmlns:a16="http://schemas.microsoft.com/office/drawing/2014/main" id="{4D2C403C-EE77-4A3C-91D2-C9DEC128B8B5}"/>
              </a:ext>
            </a:extLst>
          </p:cNvPr>
          <p:cNvSpPr/>
          <p:nvPr userDrawn="1"/>
        </p:nvSpPr>
        <p:spPr>
          <a:xfrm>
            <a:off x="5333353" y="2062480"/>
            <a:ext cx="656590" cy="656590"/>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5" name="Oval 64">
            <a:extLst>
              <a:ext uri="{FF2B5EF4-FFF2-40B4-BE49-F238E27FC236}">
                <a16:creationId xmlns:a16="http://schemas.microsoft.com/office/drawing/2014/main" id="{7D3E98C0-EF38-4DB1-933B-1B3989ABDE27}"/>
              </a:ext>
            </a:extLst>
          </p:cNvPr>
          <p:cNvSpPr/>
          <p:nvPr userDrawn="1"/>
        </p:nvSpPr>
        <p:spPr>
          <a:xfrm>
            <a:off x="6180271" y="2179320"/>
            <a:ext cx="422910" cy="422910"/>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6" name="Oval 65">
            <a:extLst>
              <a:ext uri="{FF2B5EF4-FFF2-40B4-BE49-F238E27FC236}">
                <a16:creationId xmlns:a16="http://schemas.microsoft.com/office/drawing/2014/main" id="{DE9EF1BE-9EA6-4FA7-940E-3D253B4636A2}"/>
              </a:ext>
            </a:extLst>
          </p:cNvPr>
          <p:cNvSpPr/>
          <p:nvPr userDrawn="1"/>
        </p:nvSpPr>
        <p:spPr>
          <a:xfrm>
            <a:off x="7032658" y="2289152"/>
            <a:ext cx="203247" cy="203247"/>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7" name="Oval 66">
            <a:extLst>
              <a:ext uri="{FF2B5EF4-FFF2-40B4-BE49-F238E27FC236}">
                <a16:creationId xmlns:a16="http://schemas.microsoft.com/office/drawing/2014/main" id="{CB5238F2-1DF0-4E64-B650-538E5D801379}"/>
              </a:ext>
            </a:extLst>
          </p:cNvPr>
          <p:cNvSpPr/>
          <p:nvPr userDrawn="1"/>
        </p:nvSpPr>
        <p:spPr>
          <a:xfrm>
            <a:off x="7624018" y="2289152"/>
            <a:ext cx="203247" cy="203247"/>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sp>
        <p:nvSpPr>
          <p:cNvPr id="68" name="Oval 67">
            <a:extLst>
              <a:ext uri="{FF2B5EF4-FFF2-40B4-BE49-F238E27FC236}">
                <a16:creationId xmlns:a16="http://schemas.microsoft.com/office/drawing/2014/main" id="{1B33C57D-7151-4E41-857F-3CD61DB409DD}"/>
              </a:ext>
            </a:extLst>
          </p:cNvPr>
          <p:cNvSpPr/>
          <p:nvPr userDrawn="1"/>
        </p:nvSpPr>
        <p:spPr>
          <a:xfrm>
            <a:off x="8154703" y="2289152"/>
            <a:ext cx="203247" cy="203247"/>
          </a:xfrm>
          <a:prstGeom prst="ellips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dirty="0"/>
          </a:p>
        </p:txBody>
      </p:sp>
      <p:cxnSp>
        <p:nvCxnSpPr>
          <p:cNvPr id="69" name="Straight Connector 68">
            <a:extLst>
              <a:ext uri="{FF2B5EF4-FFF2-40B4-BE49-F238E27FC236}">
                <a16:creationId xmlns:a16="http://schemas.microsoft.com/office/drawing/2014/main" id="{CA79D83B-F20F-4993-AD90-19811500A2F9}"/>
              </a:ext>
            </a:extLst>
          </p:cNvPr>
          <p:cNvCxnSpPr>
            <a:cxnSpLocks/>
          </p:cNvCxnSpPr>
          <p:nvPr userDrawn="1"/>
        </p:nvCxnSpPr>
        <p:spPr>
          <a:xfrm>
            <a:off x="1720532" y="2390773"/>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70" name="Oval 69">
            <a:extLst>
              <a:ext uri="{FF2B5EF4-FFF2-40B4-BE49-F238E27FC236}">
                <a16:creationId xmlns:a16="http://schemas.microsoft.com/office/drawing/2014/main" id="{E7F1F0B9-23AD-49D7-93A9-9C0A5DF3FC33}"/>
              </a:ext>
            </a:extLst>
          </p:cNvPr>
          <p:cNvSpPr/>
          <p:nvPr userDrawn="1"/>
        </p:nvSpPr>
        <p:spPr>
          <a:xfrm>
            <a:off x="1693532"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1" name="Straight Connector 70">
            <a:extLst>
              <a:ext uri="{FF2B5EF4-FFF2-40B4-BE49-F238E27FC236}">
                <a16:creationId xmlns:a16="http://schemas.microsoft.com/office/drawing/2014/main" id="{233D81DA-A28F-4F2E-A9F1-6BF9F6B120FC}"/>
              </a:ext>
            </a:extLst>
          </p:cNvPr>
          <p:cNvCxnSpPr>
            <a:cxnSpLocks/>
          </p:cNvCxnSpPr>
          <p:nvPr userDrawn="1"/>
        </p:nvCxnSpPr>
        <p:spPr>
          <a:xfrm>
            <a:off x="2839212" y="2390773"/>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72" name="Oval 71">
            <a:extLst>
              <a:ext uri="{FF2B5EF4-FFF2-40B4-BE49-F238E27FC236}">
                <a16:creationId xmlns:a16="http://schemas.microsoft.com/office/drawing/2014/main" id="{C3D93443-087C-45B6-B091-5C99123F4D43}"/>
              </a:ext>
            </a:extLst>
          </p:cNvPr>
          <p:cNvSpPr/>
          <p:nvPr userDrawn="1"/>
        </p:nvSpPr>
        <p:spPr>
          <a:xfrm>
            <a:off x="2812212"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3" name="Straight Connector 72">
            <a:extLst>
              <a:ext uri="{FF2B5EF4-FFF2-40B4-BE49-F238E27FC236}">
                <a16:creationId xmlns:a16="http://schemas.microsoft.com/office/drawing/2014/main" id="{293D1472-CA98-4615-B5E1-29C731669DD2}"/>
              </a:ext>
            </a:extLst>
          </p:cNvPr>
          <p:cNvCxnSpPr>
            <a:cxnSpLocks/>
          </p:cNvCxnSpPr>
          <p:nvPr userDrawn="1"/>
        </p:nvCxnSpPr>
        <p:spPr>
          <a:xfrm>
            <a:off x="4069319" y="2390773"/>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74" name="Oval 73">
            <a:extLst>
              <a:ext uri="{FF2B5EF4-FFF2-40B4-BE49-F238E27FC236}">
                <a16:creationId xmlns:a16="http://schemas.microsoft.com/office/drawing/2014/main" id="{FD22D933-35D5-44A4-AB1B-625530ECE416}"/>
              </a:ext>
            </a:extLst>
          </p:cNvPr>
          <p:cNvSpPr/>
          <p:nvPr userDrawn="1"/>
        </p:nvSpPr>
        <p:spPr>
          <a:xfrm>
            <a:off x="4042319"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5" name="Straight Connector 74">
            <a:extLst>
              <a:ext uri="{FF2B5EF4-FFF2-40B4-BE49-F238E27FC236}">
                <a16:creationId xmlns:a16="http://schemas.microsoft.com/office/drawing/2014/main" id="{F8CDF4F6-8852-40AA-9992-E030723E3D3B}"/>
              </a:ext>
            </a:extLst>
          </p:cNvPr>
          <p:cNvCxnSpPr>
            <a:cxnSpLocks/>
          </p:cNvCxnSpPr>
          <p:nvPr userDrawn="1"/>
        </p:nvCxnSpPr>
        <p:spPr>
          <a:xfrm>
            <a:off x="4934499" y="2390773"/>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76" name="Oval 75">
            <a:extLst>
              <a:ext uri="{FF2B5EF4-FFF2-40B4-BE49-F238E27FC236}">
                <a16:creationId xmlns:a16="http://schemas.microsoft.com/office/drawing/2014/main" id="{BC8BACEE-EC8E-4D77-BE25-408A6B1A6996}"/>
              </a:ext>
            </a:extLst>
          </p:cNvPr>
          <p:cNvSpPr/>
          <p:nvPr userDrawn="1"/>
        </p:nvSpPr>
        <p:spPr>
          <a:xfrm>
            <a:off x="4907499"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7" name="Straight Connector 76">
            <a:extLst>
              <a:ext uri="{FF2B5EF4-FFF2-40B4-BE49-F238E27FC236}">
                <a16:creationId xmlns:a16="http://schemas.microsoft.com/office/drawing/2014/main" id="{2877FA85-2FE9-4EB6-8E48-A10DF605F275}"/>
              </a:ext>
            </a:extLst>
          </p:cNvPr>
          <p:cNvCxnSpPr>
            <a:cxnSpLocks/>
          </p:cNvCxnSpPr>
          <p:nvPr userDrawn="1"/>
        </p:nvCxnSpPr>
        <p:spPr>
          <a:xfrm>
            <a:off x="5661648" y="2390773"/>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78" name="Oval 77">
            <a:extLst>
              <a:ext uri="{FF2B5EF4-FFF2-40B4-BE49-F238E27FC236}">
                <a16:creationId xmlns:a16="http://schemas.microsoft.com/office/drawing/2014/main" id="{3F3882FD-07E8-441C-8670-ED81BFA28869}"/>
              </a:ext>
            </a:extLst>
          </p:cNvPr>
          <p:cNvSpPr/>
          <p:nvPr userDrawn="1"/>
        </p:nvSpPr>
        <p:spPr>
          <a:xfrm>
            <a:off x="5634648"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9" name="Straight Connector 78">
            <a:extLst>
              <a:ext uri="{FF2B5EF4-FFF2-40B4-BE49-F238E27FC236}">
                <a16:creationId xmlns:a16="http://schemas.microsoft.com/office/drawing/2014/main" id="{508C3981-0445-4555-A407-D4728F94698E}"/>
              </a:ext>
            </a:extLst>
          </p:cNvPr>
          <p:cNvCxnSpPr>
            <a:cxnSpLocks/>
          </p:cNvCxnSpPr>
          <p:nvPr userDrawn="1"/>
        </p:nvCxnSpPr>
        <p:spPr>
          <a:xfrm>
            <a:off x="6391726" y="2390773"/>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80" name="Oval 79">
            <a:extLst>
              <a:ext uri="{FF2B5EF4-FFF2-40B4-BE49-F238E27FC236}">
                <a16:creationId xmlns:a16="http://schemas.microsoft.com/office/drawing/2014/main" id="{5E75B379-DA35-4597-96A9-6CA1DD690266}"/>
              </a:ext>
            </a:extLst>
          </p:cNvPr>
          <p:cNvSpPr/>
          <p:nvPr userDrawn="1"/>
        </p:nvSpPr>
        <p:spPr>
          <a:xfrm>
            <a:off x="6364726"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81" name="Straight Connector 80">
            <a:extLst>
              <a:ext uri="{FF2B5EF4-FFF2-40B4-BE49-F238E27FC236}">
                <a16:creationId xmlns:a16="http://schemas.microsoft.com/office/drawing/2014/main" id="{4147ECE7-3955-4A98-8176-3F8E5DDA18A6}"/>
              </a:ext>
            </a:extLst>
          </p:cNvPr>
          <p:cNvCxnSpPr>
            <a:cxnSpLocks/>
          </p:cNvCxnSpPr>
          <p:nvPr userDrawn="1"/>
        </p:nvCxnSpPr>
        <p:spPr>
          <a:xfrm>
            <a:off x="7134281" y="2390773"/>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82" name="Oval 81">
            <a:extLst>
              <a:ext uri="{FF2B5EF4-FFF2-40B4-BE49-F238E27FC236}">
                <a16:creationId xmlns:a16="http://schemas.microsoft.com/office/drawing/2014/main" id="{EA294CC0-4254-4A0E-8186-738CF82FCD43}"/>
              </a:ext>
            </a:extLst>
          </p:cNvPr>
          <p:cNvSpPr/>
          <p:nvPr userDrawn="1"/>
        </p:nvSpPr>
        <p:spPr>
          <a:xfrm>
            <a:off x="7107281"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83" name="Straight Connector 82">
            <a:extLst>
              <a:ext uri="{FF2B5EF4-FFF2-40B4-BE49-F238E27FC236}">
                <a16:creationId xmlns:a16="http://schemas.microsoft.com/office/drawing/2014/main" id="{3D630427-5AC7-4F91-AC1A-5C8A57060C95}"/>
              </a:ext>
            </a:extLst>
          </p:cNvPr>
          <p:cNvCxnSpPr>
            <a:cxnSpLocks/>
          </p:cNvCxnSpPr>
          <p:nvPr userDrawn="1"/>
        </p:nvCxnSpPr>
        <p:spPr>
          <a:xfrm>
            <a:off x="7725641" y="2390773"/>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84" name="Oval 83">
            <a:extLst>
              <a:ext uri="{FF2B5EF4-FFF2-40B4-BE49-F238E27FC236}">
                <a16:creationId xmlns:a16="http://schemas.microsoft.com/office/drawing/2014/main" id="{FC0DF032-1565-4D90-8059-0144F5C6BAF6}"/>
              </a:ext>
            </a:extLst>
          </p:cNvPr>
          <p:cNvSpPr/>
          <p:nvPr userDrawn="1"/>
        </p:nvSpPr>
        <p:spPr>
          <a:xfrm>
            <a:off x="7698641"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85" name="Straight Connector 84">
            <a:extLst>
              <a:ext uri="{FF2B5EF4-FFF2-40B4-BE49-F238E27FC236}">
                <a16:creationId xmlns:a16="http://schemas.microsoft.com/office/drawing/2014/main" id="{397067B8-7640-4C4B-BC98-9189F44BDE16}"/>
              </a:ext>
            </a:extLst>
          </p:cNvPr>
          <p:cNvCxnSpPr>
            <a:cxnSpLocks/>
          </p:cNvCxnSpPr>
          <p:nvPr userDrawn="1"/>
        </p:nvCxnSpPr>
        <p:spPr>
          <a:xfrm>
            <a:off x="8256326" y="2390773"/>
            <a:ext cx="0" cy="2124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86" name="Oval 85">
            <a:extLst>
              <a:ext uri="{FF2B5EF4-FFF2-40B4-BE49-F238E27FC236}">
                <a16:creationId xmlns:a16="http://schemas.microsoft.com/office/drawing/2014/main" id="{5C16E86F-63F8-4626-BAA2-DEFEA04A29D8}"/>
              </a:ext>
            </a:extLst>
          </p:cNvPr>
          <p:cNvSpPr/>
          <p:nvPr userDrawn="1"/>
        </p:nvSpPr>
        <p:spPr>
          <a:xfrm>
            <a:off x="8229326" y="2365533"/>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111" name="Text Placeholder 57">
            <a:extLst>
              <a:ext uri="{FF2B5EF4-FFF2-40B4-BE49-F238E27FC236}">
                <a16:creationId xmlns:a16="http://schemas.microsoft.com/office/drawing/2014/main" id="{84CCDF2E-AC44-4E6C-8D66-B71508988676}"/>
              </a:ext>
            </a:extLst>
          </p:cNvPr>
          <p:cNvSpPr>
            <a:spLocks noGrp="1"/>
          </p:cNvSpPr>
          <p:nvPr>
            <p:ph type="body" sz="quarter" idx="12" hasCustomPrompt="1"/>
          </p:nvPr>
        </p:nvSpPr>
        <p:spPr>
          <a:xfrm>
            <a:off x="1822157" y="4044009"/>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2" name="Text Placeholder 57">
            <a:extLst>
              <a:ext uri="{FF2B5EF4-FFF2-40B4-BE49-F238E27FC236}">
                <a16:creationId xmlns:a16="http://schemas.microsoft.com/office/drawing/2014/main" id="{F9CD2386-E6EF-44AD-9C79-42715092D981}"/>
              </a:ext>
            </a:extLst>
          </p:cNvPr>
          <p:cNvSpPr>
            <a:spLocks noGrp="1"/>
          </p:cNvSpPr>
          <p:nvPr>
            <p:ph type="body" sz="quarter" idx="13" hasCustomPrompt="1"/>
          </p:nvPr>
        </p:nvSpPr>
        <p:spPr>
          <a:xfrm>
            <a:off x="1822157" y="4349906"/>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13" name="Text Placeholder 57">
            <a:extLst>
              <a:ext uri="{FF2B5EF4-FFF2-40B4-BE49-F238E27FC236}">
                <a16:creationId xmlns:a16="http://schemas.microsoft.com/office/drawing/2014/main" id="{4B09E6D8-428D-46C7-A9F0-157EE1046A2A}"/>
              </a:ext>
            </a:extLst>
          </p:cNvPr>
          <p:cNvSpPr>
            <a:spLocks noGrp="1"/>
          </p:cNvSpPr>
          <p:nvPr>
            <p:ph type="body" sz="quarter" idx="14" hasCustomPrompt="1"/>
          </p:nvPr>
        </p:nvSpPr>
        <p:spPr>
          <a:xfrm>
            <a:off x="2930716" y="4044009"/>
            <a:ext cx="105076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4" name="Text Placeholder 57">
            <a:extLst>
              <a:ext uri="{FF2B5EF4-FFF2-40B4-BE49-F238E27FC236}">
                <a16:creationId xmlns:a16="http://schemas.microsoft.com/office/drawing/2014/main" id="{0CDE227A-4C19-4DF9-83B4-270559926E80}"/>
              </a:ext>
            </a:extLst>
          </p:cNvPr>
          <p:cNvSpPr>
            <a:spLocks noGrp="1"/>
          </p:cNvSpPr>
          <p:nvPr>
            <p:ph type="body" sz="quarter" idx="15" hasCustomPrompt="1"/>
          </p:nvPr>
        </p:nvSpPr>
        <p:spPr>
          <a:xfrm>
            <a:off x="2930716" y="4349906"/>
            <a:ext cx="105076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15" name="Text Placeholder 57">
            <a:extLst>
              <a:ext uri="{FF2B5EF4-FFF2-40B4-BE49-F238E27FC236}">
                <a16:creationId xmlns:a16="http://schemas.microsoft.com/office/drawing/2014/main" id="{1ADF2E7B-4E58-496A-89DA-CF00C1A32D14}"/>
              </a:ext>
            </a:extLst>
          </p:cNvPr>
          <p:cNvSpPr>
            <a:spLocks noGrp="1"/>
          </p:cNvSpPr>
          <p:nvPr>
            <p:ph type="body" sz="quarter" idx="16" hasCustomPrompt="1"/>
          </p:nvPr>
        </p:nvSpPr>
        <p:spPr>
          <a:xfrm>
            <a:off x="4169651" y="4044009"/>
            <a:ext cx="701577"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6" name="Text Placeholder 57">
            <a:extLst>
              <a:ext uri="{FF2B5EF4-FFF2-40B4-BE49-F238E27FC236}">
                <a16:creationId xmlns:a16="http://schemas.microsoft.com/office/drawing/2014/main" id="{F8C949C6-04DC-4E5E-8B96-D2B2767D0212}"/>
              </a:ext>
            </a:extLst>
          </p:cNvPr>
          <p:cNvSpPr>
            <a:spLocks noGrp="1"/>
          </p:cNvSpPr>
          <p:nvPr>
            <p:ph type="body" sz="quarter" idx="17" hasCustomPrompt="1"/>
          </p:nvPr>
        </p:nvSpPr>
        <p:spPr>
          <a:xfrm>
            <a:off x="4169651" y="4349906"/>
            <a:ext cx="701577"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17" name="Text Placeholder 57">
            <a:extLst>
              <a:ext uri="{FF2B5EF4-FFF2-40B4-BE49-F238E27FC236}">
                <a16:creationId xmlns:a16="http://schemas.microsoft.com/office/drawing/2014/main" id="{2BE7FDBB-F3C9-4FE0-9E87-36280F577849}"/>
              </a:ext>
            </a:extLst>
          </p:cNvPr>
          <p:cNvSpPr>
            <a:spLocks noGrp="1"/>
          </p:cNvSpPr>
          <p:nvPr>
            <p:ph type="body" sz="quarter" idx="18" hasCustomPrompt="1"/>
          </p:nvPr>
        </p:nvSpPr>
        <p:spPr>
          <a:xfrm>
            <a:off x="5026837" y="4044009"/>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18" name="Text Placeholder 57">
            <a:extLst>
              <a:ext uri="{FF2B5EF4-FFF2-40B4-BE49-F238E27FC236}">
                <a16:creationId xmlns:a16="http://schemas.microsoft.com/office/drawing/2014/main" id="{06E4BF40-8123-440C-ABF1-EC2123C6DEAF}"/>
              </a:ext>
            </a:extLst>
          </p:cNvPr>
          <p:cNvSpPr>
            <a:spLocks noGrp="1"/>
          </p:cNvSpPr>
          <p:nvPr>
            <p:ph type="body" sz="quarter" idx="19" hasCustomPrompt="1"/>
          </p:nvPr>
        </p:nvSpPr>
        <p:spPr>
          <a:xfrm>
            <a:off x="5026837" y="4349906"/>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19" name="Text Placeholder 57">
            <a:extLst>
              <a:ext uri="{FF2B5EF4-FFF2-40B4-BE49-F238E27FC236}">
                <a16:creationId xmlns:a16="http://schemas.microsoft.com/office/drawing/2014/main" id="{350F1196-F98B-4B08-BBC4-293BF1BB65DC}"/>
              </a:ext>
            </a:extLst>
          </p:cNvPr>
          <p:cNvSpPr>
            <a:spLocks noGrp="1"/>
          </p:cNvSpPr>
          <p:nvPr>
            <p:ph type="body" sz="quarter" idx="20" hasCustomPrompt="1"/>
          </p:nvPr>
        </p:nvSpPr>
        <p:spPr>
          <a:xfrm>
            <a:off x="5763273" y="4044009"/>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0" name="Text Placeholder 57">
            <a:extLst>
              <a:ext uri="{FF2B5EF4-FFF2-40B4-BE49-F238E27FC236}">
                <a16:creationId xmlns:a16="http://schemas.microsoft.com/office/drawing/2014/main" id="{7662366C-791D-48A8-9DB1-49A3AE228A14}"/>
              </a:ext>
            </a:extLst>
          </p:cNvPr>
          <p:cNvSpPr>
            <a:spLocks noGrp="1"/>
          </p:cNvSpPr>
          <p:nvPr>
            <p:ph type="body" sz="quarter" idx="21" hasCustomPrompt="1"/>
          </p:nvPr>
        </p:nvSpPr>
        <p:spPr>
          <a:xfrm>
            <a:off x="5763273" y="4349906"/>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21" name="Text Placeholder 57">
            <a:extLst>
              <a:ext uri="{FF2B5EF4-FFF2-40B4-BE49-F238E27FC236}">
                <a16:creationId xmlns:a16="http://schemas.microsoft.com/office/drawing/2014/main" id="{ED799968-949D-4725-A409-9146386CD218}"/>
              </a:ext>
            </a:extLst>
          </p:cNvPr>
          <p:cNvSpPr>
            <a:spLocks noGrp="1"/>
          </p:cNvSpPr>
          <p:nvPr>
            <p:ph type="body" sz="quarter" idx="22" hasCustomPrompt="1"/>
          </p:nvPr>
        </p:nvSpPr>
        <p:spPr>
          <a:xfrm>
            <a:off x="6496075" y="4044009"/>
            <a:ext cx="544043"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2" name="Text Placeholder 57">
            <a:extLst>
              <a:ext uri="{FF2B5EF4-FFF2-40B4-BE49-F238E27FC236}">
                <a16:creationId xmlns:a16="http://schemas.microsoft.com/office/drawing/2014/main" id="{5E1C7EF4-745D-4A0E-9909-76ABF2E79C94}"/>
              </a:ext>
            </a:extLst>
          </p:cNvPr>
          <p:cNvSpPr>
            <a:spLocks noGrp="1"/>
          </p:cNvSpPr>
          <p:nvPr>
            <p:ph type="body" sz="quarter" idx="23" hasCustomPrompt="1"/>
          </p:nvPr>
        </p:nvSpPr>
        <p:spPr>
          <a:xfrm>
            <a:off x="6496075" y="4349906"/>
            <a:ext cx="544043"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23" name="Text Placeholder 57">
            <a:extLst>
              <a:ext uri="{FF2B5EF4-FFF2-40B4-BE49-F238E27FC236}">
                <a16:creationId xmlns:a16="http://schemas.microsoft.com/office/drawing/2014/main" id="{AEE9B4D0-2216-407A-A214-F49FE9716546}"/>
              </a:ext>
            </a:extLst>
          </p:cNvPr>
          <p:cNvSpPr>
            <a:spLocks noGrp="1"/>
          </p:cNvSpPr>
          <p:nvPr>
            <p:ph type="body" sz="quarter" idx="24" hasCustomPrompt="1"/>
          </p:nvPr>
        </p:nvSpPr>
        <p:spPr>
          <a:xfrm>
            <a:off x="7225049" y="4044009"/>
            <a:ext cx="428161"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4" name="Text Placeholder 57">
            <a:extLst>
              <a:ext uri="{FF2B5EF4-FFF2-40B4-BE49-F238E27FC236}">
                <a16:creationId xmlns:a16="http://schemas.microsoft.com/office/drawing/2014/main" id="{FF7C7BE4-E394-43AE-8EB0-C17A2ED829E1}"/>
              </a:ext>
            </a:extLst>
          </p:cNvPr>
          <p:cNvSpPr>
            <a:spLocks noGrp="1"/>
          </p:cNvSpPr>
          <p:nvPr>
            <p:ph type="body" sz="quarter" idx="25" hasCustomPrompt="1"/>
          </p:nvPr>
        </p:nvSpPr>
        <p:spPr>
          <a:xfrm>
            <a:off x="7225049" y="4349906"/>
            <a:ext cx="428161"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25" name="Text Placeholder 57">
            <a:extLst>
              <a:ext uri="{FF2B5EF4-FFF2-40B4-BE49-F238E27FC236}">
                <a16:creationId xmlns:a16="http://schemas.microsoft.com/office/drawing/2014/main" id="{8F0724E8-FEDC-411A-91F4-C17269EDCB42}"/>
              </a:ext>
            </a:extLst>
          </p:cNvPr>
          <p:cNvSpPr>
            <a:spLocks noGrp="1"/>
          </p:cNvSpPr>
          <p:nvPr>
            <p:ph type="body" sz="quarter" idx="26" hasCustomPrompt="1"/>
          </p:nvPr>
        </p:nvSpPr>
        <p:spPr>
          <a:xfrm>
            <a:off x="7827267" y="4044009"/>
            <a:ext cx="38811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6" name="Text Placeholder 57">
            <a:extLst>
              <a:ext uri="{FF2B5EF4-FFF2-40B4-BE49-F238E27FC236}">
                <a16:creationId xmlns:a16="http://schemas.microsoft.com/office/drawing/2014/main" id="{1D09D6DC-DDBC-4817-A359-AD757A71B6D9}"/>
              </a:ext>
            </a:extLst>
          </p:cNvPr>
          <p:cNvSpPr>
            <a:spLocks noGrp="1"/>
          </p:cNvSpPr>
          <p:nvPr>
            <p:ph type="body" sz="quarter" idx="27" hasCustomPrompt="1"/>
          </p:nvPr>
        </p:nvSpPr>
        <p:spPr>
          <a:xfrm>
            <a:off x="7827267" y="4349906"/>
            <a:ext cx="388112"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27" name="Text Placeholder 57">
            <a:extLst>
              <a:ext uri="{FF2B5EF4-FFF2-40B4-BE49-F238E27FC236}">
                <a16:creationId xmlns:a16="http://schemas.microsoft.com/office/drawing/2014/main" id="{9672CFDC-BA26-4707-A889-939A155435F3}"/>
              </a:ext>
            </a:extLst>
          </p:cNvPr>
          <p:cNvSpPr>
            <a:spLocks noGrp="1"/>
          </p:cNvSpPr>
          <p:nvPr>
            <p:ph type="body" sz="quarter" idx="28" hasCustomPrompt="1"/>
          </p:nvPr>
        </p:nvSpPr>
        <p:spPr>
          <a:xfrm>
            <a:off x="8326650" y="4044009"/>
            <a:ext cx="388112"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28" name="Text Placeholder 57">
            <a:extLst>
              <a:ext uri="{FF2B5EF4-FFF2-40B4-BE49-F238E27FC236}">
                <a16:creationId xmlns:a16="http://schemas.microsoft.com/office/drawing/2014/main" id="{9DEAE913-5E3B-438B-AF24-F78368986FC6}"/>
              </a:ext>
            </a:extLst>
          </p:cNvPr>
          <p:cNvSpPr>
            <a:spLocks noGrp="1"/>
          </p:cNvSpPr>
          <p:nvPr>
            <p:ph type="body" sz="quarter" idx="29" hasCustomPrompt="1"/>
          </p:nvPr>
        </p:nvSpPr>
        <p:spPr>
          <a:xfrm>
            <a:off x="8326650" y="4349906"/>
            <a:ext cx="388112"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Tree>
    <p:extLst>
      <p:ext uri="{BB962C8B-B14F-4D97-AF65-F5344CB8AC3E}">
        <p14:creationId xmlns:p14="http://schemas.microsoft.com/office/powerpoint/2010/main" val="4094186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heel(1)">
                                      <p:cBhvr>
                                        <p:cTn id="7" dur="500"/>
                                        <p:tgtEl>
                                          <p:spTgt spid="60"/>
                                        </p:tgtEl>
                                      </p:cBhvr>
                                    </p:animEffect>
                                  </p:childTnLst>
                                </p:cTn>
                              </p:par>
                              <p:par>
                                <p:cTn id="8" presetID="1" presetClass="entr" presetSubtype="0" fill="hold" grpId="0" nodeType="withEffect">
                                  <p:stCondLst>
                                    <p:cond delay="250"/>
                                  </p:stCondLst>
                                  <p:childTnLst>
                                    <p:set>
                                      <p:cBhvr>
                                        <p:cTn id="9" dur="1" fill="hold">
                                          <p:stCondLst>
                                            <p:cond delay="0"/>
                                          </p:stCondLst>
                                        </p:cTn>
                                        <p:tgtEl>
                                          <p:spTgt spid="70"/>
                                        </p:tgtEl>
                                        <p:attrNameLst>
                                          <p:attrName>style.visibility</p:attrName>
                                        </p:attrNameLst>
                                      </p:cBhvr>
                                      <p:to>
                                        <p:strVal val="visible"/>
                                      </p:to>
                                    </p:set>
                                  </p:childTnLst>
                                </p:cTn>
                              </p:par>
                              <p:par>
                                <p:cTn id="10" presetID="22" presetClass="entr" presetSubtype="1" fill="hold" nodeType="withEffect">
                                  <p:stCondLst>
                                    <p:cond delay="250"/>
                                  </p:stCondLst>
                                  <p:childTnLst>
                                    <p:set>
                                      <p:cBhvr>
                                        <p:cTn id="11" dur="1" fill="hold">
                                          <p:stCondLst>
                                            <p:cond delay="0"/>
                                          </p:stCondLst>
                                        </p:cTn>
                                        <p:tgtEl>
                                          <p:spTgt spid="69"/>
                                        </p:tgtEl>
                                        <p:attrNameLst>
                                          <p:attrName>style.visibility</p:attrName>
                                        </p:attrNameLst>
                                      </p:cBhvr>
                                      <p:to>
                                        <p:strVal val="visible"/>
                                      </p:to>
                                    </p:set>
                                    <p:animEffect transition="in" filter="wipe(up)">
                                      <p:cBhvr>
                                        <p:cTn id="12" dur="250"/>
                                        <p:tgtEl>
                                          <p:spTgt spid="69"/>
                                        </p:tgtEl>
                                      </p:cBhvr>
                                    </p:animEffect>
                                  </p:childTnLst>
                                </p:cTn>
                              </p:par>
                              <p:par>
                                <p:cTn id="13" presetID="47" presetClass="entr" presetSubtype="0" fill="hold" grpId="0" nodeType="withEffect">
                                  <p:stCondLst>
                                    <p:cond delay="250"/>
                                  </p:stCondLst>
                                  <p:childTnLst>
                                    <p:set>
                                      <p:cBhvr>
                                        <p:cTn id="14" dur="1" fill="hold">
                                          <p:stCondLst>
                                            <p:cond delay="0"/>
                                          </p:stCondLst>
                                        </p:cTn>
                                        <p:tgtEl>
                                          <p:spTgt spid="112">
                                            <p:txEl>
                                              <p:pRg st="0" end="0"/>
                                            </p:txEl>
                                          </p:spTgt>
                                        </p:tgtEl>
                                        <p:attrNameLst>
                                          <p:attrName>style.visibility</p:attrName>
                                        </p:attrNameLst>
                                      </p:cBhvr>
                                      <p:to>
                                        <p:strVal val="visible"/>
                                      </p:to>
                                    </p:set>
                                    <p:animEffect transition="in" filter="fade">
                                      <p:cBhvr>
                                        <p:cTn id="15" dur="250"/>
                                        <p:tgtEl>
                                          <p:spTgt spid="112">
                                            <p:txEl>
                                              <p:pRg st="0" end="0"/>
                                            </p:txEl>
                                          </p:spTgt>
                                        </p:tgtEl>
                                      </p:cBhvr>
                                    </p:animEffect>
                                    <p:anim calcmode="lin" valueType="num">
                                      <p:cBhvr>
                                        <p:cTn id="16" dur="250" fill="hold"/>
                                        <p:tgtEl>
                                          <p:spTgt spid="112">
                                            <p:txEl>
                                              <p:pRg st="0" end="0"/>
                                            </p:txEl>
                                          </p:spTgt>
                                        </p:tgtEl>
                                        <p:attrNameLst>
                                          <p:attrName>ppt_x</p:attrName>
                                        </p:attrNameLst>
                                      </p:cBhvr>
                                      <p:tavLst>
                                        <p:tav tm="0">
                                          <p:val>
                                            <p:strVal val="#ppt_x"/>
                                          </p:val>
                                        </p:tav>
                                        <p:tav tm="100000">
                                          <p:val>
                                            <p:strVal val="#ppt_x"/>
                                          </p:val>
                                        </p:tav>
                                      </p:tavLst>
                                    </p:anim>
                                    <p:anim calcmode="lin" valueType="num">
                                      <p:cBhvr>
                                        <p:cTn id="17" dur="250" fill="hold"/>
                                        <p:tgtEl>
                                          <p:spTgt spid="112">
                                            <p:txEl>
                                              <p:pRg st="0" end="0"/>
                                            </p:txEl>
                                          </p:spTgt>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250"/>
                                  </p:stCondLst>
                                  <p:childTnLst>
                                    <p:set>
                                      <p:cBhvr>
                                        <p:cTn id="19" dur="1" fill="hold">
                                          <p:stCondLst>
                                            <p:cond delay="0"/>
                                          </p:stCondLst>
                                        </p:cTn>
                                        <p:tgtEl>
                                          <p:spTgt spid="111">
                                            <p:txEl>
                                              <p:pRg st="0" end="0"/>
                                            </p:txEl>
                                          </p:spTgt>
                                        </p:tgtEl>
                                        <p:attrNameLst>
                                          <p:attrName>style.visibility</p:attrName>
                                        </p:attrNameLst>
                                      </p:cBhvr>
                                      <p:to>
                                        <p:strVal val="visible"/>
                                      </p:to>
                                    </p:set>
                                    <p:animEffect transition="in" filter="fade">
                                      <p:cBhvr>
                                        <p:cTn id="20" dur="250"/>
                                        <p:tgtEl>
                                          <p:spTgt spid="111">
                                            <p:txEl>
                                              <p:pRg st="0" end="0"/>
                                            </p:txEl>
                                          </p:spTgt>
                                        </p:tgtEl>
                                      </p:cBhvr>
                                    </p:animEffect>
                                    <p:anim calcmode="lin" valueType="num">
                                      <p:cBhvr>
                                        <p:cTn id="21" dur="250" fill="hold"/>
                                        <p:tgtEl>
                                          <p:spTgt spid="111">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111">
                                            <p:txEl>
                                              <p:pRg st="0" end="0"/>
                                            </p:txEl>
                                          </p:spTgt>
                                        </p:tgtEl>
                                        <p:attrNameLst>
                                          <p:attrName>ppt_y</p:attrName>
                                        </p:attrNameLst>
                                      </p:cBhvr>
                                      <p:tavLst>
                                        <p:tav tm="0">
                                          <p:val>
                                            <p:strVal val="#ppt_y-.1"/>
                                          </p:val>
                                        </p:tav>
                                        <p:tav tm="100000">
                                          <p:val>
                                            <p:strVal val="#ppt_y"/>
                                          </p:val>
                                        </p:tav>
                                      </p:tavLst>
                                    </p:anim>
                                  </p:childTnLst>
                                </p:cTn>
                              </p:par>
                              <p:par>
                                <p:cTn id="23" presetID="21" presetClass="entr" presetSubtype="1" fill="hold" grpId="0" nodeType="withEffect">
                                  <p:stCondLst>
                                    <p:cond delay="250"/>
                                  </p:stCondLst>
                                  <p:childTnLst>
                                    <p:set>
                                      <p:cBhvr>
                                        <p:cTn id="24" dur="1" fill="hold">
                                          <p:stCondLst>
                                            <p:cond delay="0"/>
                                          </p:stCondLst>
                                        </p:cTn>
                                        <p:tgtEl>
                                          <p:spTgt spid="61"/>
                                        </p:tgtEl>
                                        <p:attrNameLst>
                                          <p:attrName>style.visibility</p:attrName>
                                        </p:attrNameLst>
                                      </p:cBhvr>
                                      <p:to>
                                        <p:strVal val="visible"/>
                                      </p:to>
                                    </p:set>
                                    <p:animEffect transition="in" filter="wheel(1)">
                                      <p:cBhvr>
                                        <p:cTn id="25" dur="500"/>
                                        <p:tgtEl>
                                          <p:spTgt spid="61"/>
                                        </p:tgtEl>
                                      </p:cBhvr>
                                    </p:animEffect>
                                  </p:childTnLst>
                                </p:cTn>
                              </p:par>
                              <p:par>
                                <p:cTn id="26" presetID="1" presetClass="entr" presetSubtype="0" fill="hold" grpId="0" nodeType="withEffect">
                                  <p:stCondLst>
                                    <p:cond delay="500"/>
                                  </p:stCondLst>
                                  <p:childTnLst>
                                    <p:set>
                                      <p:cBhvr>
                                        <p:cTn id="27" dur="1" fill="hold">
                                          <p:stCondLst>
                                            <p:cond delay="9"/>
                                          </p:stCondLst>
                                        </p:cTn>
                                        <p:tgtEl>
                                          <p:spTgt spid="72"/>
                                        </p:tgtEl>
                                        <p:attrNameLst>
                                          <p:attrName>style.visibility</p:attrName>
                                        </p:attrNameLst>
                                      </p:cBhvr>
                                      <p:to>
                                        <p:strVal val="visible"/>
                                      </p:to>
                                    </p:set>
                                  </p:childTnLst>
                                </p:cTn>
                              </p:par>
                              <p:par>
                                <p:cTn id="28" presetID="22" presetClass="entr" presetSubtype="1" fill="hold" nodeType="withEffect">
                                  <p:stCondLst>
                                    <p:cond delay="500"/>
                                  </p:stCondLst>
                                  <p:childTnLst>
                                    <p:set>
                                      <p:cBhvr>
                                        <p:cTn id="29" dur="1" fill="hold">
                                          <p:stCondLst>
                                            <p:cond delay="0"/>
                                          </p:stCondLst>
                                        </p:cTn>
                                        <p:tgtEl>
                                          <p:spTgt spid="71"/>
                                        </p:tgtEl>
                                        <p:attrNameLst>
                                          <p:attrName>style.visibility</p:attrName>
                                        </p:attrNameLst>
                                      </p:cBhvr>
                                      <p:to>
                                        <p:strVal val="visible"/>
                                      </p:to>
                                    </p:set>
                                    <p:animEffect transition="in" filter="wipe(up)">
                                      <p:cBhvr>
                                        <p:cTn id="30" dur="250"/>
                                        <p:tgtEl>
                                          <p:spTgt spid="71"/>
                                        </p:tgtEl>
                                      </p:cBhvr>
                                    </p:animEffect>
                                  </p:childTnLst>
                                </p:cTn>
                              </p:par>
                              <p:par>
                                <p:cTn id="31" presetID="47" presetClass="entr" presetSubtype="0" fill="hold" grpId="0" nodeType="withEffect">
                                  <p:stCondLst>
                                    <p:cond delay="500"/>
                                  </p:stCondLst>
                                  <p:childTnLst>
                                    <p:set>
                                      <p:cBhvr>
                                        <p:cTn id="32" dur="1" fill="hold">
                                          <p:stCondLst>
                                            <p:cond delay="0"/>
                                          </p:stCondLst>
                                        </p:cTn>
                                        <p:tgtEl>
                                          <p:spTgt spid="114">
                                            <p:txEl>
                                              <p:pRg st="0" end="0"/>
                                            </p:txEl>
                                          </p:spTgt>
                                        </p:tgtEl>
                                        <p:attrNameLst>
                                          <p:attrName>style.visibility</p:attrName>
                                        </p:attrNameLst>
                                      </p:cBhvr>
                                      <p:to>
                                        <p:strVal val="visible"/>
                                      </p:to>
                                    </p:set>
                                    <p:animEffect transition="in" filter="fade">
                                      <p:cBhvr>
                                        <p:cTn id="33" dur="250"/>
                                        <p:tgtEl>
                                          <p:spTgt spid="114">
                                            <p:txEl>
                                              <p:pRg st="0" end="0"/>
                                            </p:txEl>
                                          </p:spTgt>
                                        </p:tgtEl>
                                      </p:cBhvr>
                                    </p:animEffect>
                                    <p:anim calcmode="lin" valueType="num">
                                      <p:cBhvr>
                                        <p:cTn id="34" dur="250" fill="hold"/>
                                        <p:tgtEl>
                                          <p:spTgt spid="114">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114">
                                            <p:txEl>
                                              <p:pRg st="0" end="0"/>
                                            </p:txEl>
                                          </p:spTgt>
                                        </p:tgtEl>
                                        <p:attrNameLst>
                                          <p:attrName>ppt_y</p:attrName>
                                        </p:attrNameLst>
                                      </p:cBhvr>
                                      <p:tavLst>
                                        <p:tav tm="0">
                                          <p:val>
                                            <p:strVal val="#ppt_y-.1"/>
                                          </p:val>
                                        </p:tav>
                                        <p:tav tm="100000">
                                          <p:val>
                                            <p:strVal val="#ppt_y"/>
                                          </p:val>
                                        </p:tav>
                                      </p:tavLst>
                                    </p:anim>
                                  </p:childTnLst>
                                </p:cTn>
                              </p:par>
                              <p:par>
                                <p:cTn id="36" presetID="47" presetClass="entr" presetSubtype="0" fill="hold" grpId="0" nodeType="withEffect">
                                  <p:stCondLst>
                                    <p:cond delay="500"/>
                                  </p:stCondLst>
                                  <p:childTnLst>
                                    <p:set>
                                      <p:cBhvr>
                                        <p:cTn id="37" dur="1" fill="hold">
                                          <p:stCondLst>
                                            <p:cond delay="0"/>
                                          </p:stCondLst>
                                        </p:cTn>
                                        <p:tgtEl>
                                          <p:spTgt spid="113">
                                            <p:txEl>
                                              <p:pRg st="0" end="0"/>
                                            </p:txEl>
                                          </p:spTgt>
                                        </p:tgtEl>
                                        <p:attrNameLst>
                                          <p:attrName>style.visibility</p:attrName>
                                        </p:attrNameLst>
                                      </p:cBhvr>
                                      <p:to>
                                        <p:strVal val="visible"/>
                                      </p:to>
                                    </p:set>
                                    <p:animEffect transition="in" filter="fade">
                                      <p:cBhvr>
                                        <p:cTn id="38" dur="250"/>
                                        <p:tgtEl>
                                          <p:spTgt spid="113">
                                            <p:txEl>
                                              <p:pRg st="0" end="0"/>
                                            </p:txEl>
                                          </p:spTgt>
                                        </p:tgtEl>
                                      </p:cBhvr>
                                    </p:animEffect>
                                    <p:anim calcmode="lin" valueType="num">
                                      <p:cBhvr>
                                        <p:cTn id="39" dur="250" fill="hold"/>
                                        <p:tgtEl>
                                          <p:spTgt spid="113">
                                            <p:txEl>
                                              <p:pRg st="0" end="0"/>
                                            </p:txEl>
                                          </p:spTgt>
                                        </p:tgtEl>
                                        <p:attrNameLst>
                                          <p:attrName>ppt_x</p:attrName>
                                        </p:attrNameLst>
                                      </p:cBhvr>
                                      <p:tavLst>
                                        <p:tav tm="0">
                                          <p:val>
                                            <p:strVal val="#ppt_x"/>
                                          </p:val>
                                        </p:tav>
                                        <p:tav tm="100000">
                                          <p:val>
                                            <p:strVal val="#ppt_x"/>
                                          </p:val>
                                        </p:tav>
                                      </p:tavLst>
                                    </p:anim>
                                    <p:anim calcmode="lin" valueType="num">
                                      <p:cBhvr>
                                        <p:cTn id="40" dur="250" fill="hold"/>
                                        <p:tgtEl>
                                          <p:spTgt spid="113">
                                            <p:txEl>
                                              <p:pRg st="0" end="0"/>
                                            </p:txEl>
                                          </p:spTgt>
                                        </p:tgtEl>
                                        <p:attrNameLst>
                                          <p:attrName>ppt_y</p:attrName>
                                        </p:attrNameLst>
                                      </p:cBhvr>
                                      <p:tavLst>
                                        <p:tav tm="0">
                                          <p:val>
                                            <p:strVal val="#ppt_y-.1"/>
                                          </p:val>
                                        </p:tav>
                                        <p:tav tm="100000">
                                          <p:val>
                                            <p:strVal val="#ppt_y"/>
                                          </p:val>
                                        </p:tav>
                                      </p:tavLst>
                                    </p:anim>
                                  </p:childTnLst>
                                </p:cTn>
                              </p:par>
                              <p:par>
                                <p:cTn id="41" presetID="21" presetClass="entr" presetSubtype="1" fill="hold" grpId="0" nodeType="withEffect">
                                  <p:stCondLst>
                                    <p:cond delay="500"/>
                                  </p:stCondLst>
                                  <p:childTnLst>
                                    <p:set>
                                      <p:cBhvr>
                                        <p:cTn id="42" dur="1" fill="hold">
                                          <p:stCondLst>
                                            <p:cond delay="0"/>
                                          </p:stCondLst>
                                        </p:cTn>
                                        <p:tgtEl>
                                          <p:spTgt spid="62"/>
                                        </p:tgtEl>
                                        <p:attrNameLst>
                                          <p:attrName>style.visibility</p:attrName>
                                        </p:attrNameLst>
                                      </p:cBhvr>
                                      <p:to>
                                        <p:strVal val="visible"/>
                                      </p:to>
                                    </p:set>
                                    <p:animEffect transition="in" filter="wheel(1)">
                                      <p:cBhvr>
                                        <p:cTn id="43" dur="500"/>
                                        <p:tgtEl>
                                          <p:spTgt spid="62"/>
                                        </p:tgtEl>
                                      </p:cBhvr>
                                    </p:animEffect>
                                  </p:childTnLst>
                                </p:cTn>
                              </p:par>
                              <p:par>
                                <p:cTn id="44" presetID="1" presetClass="entr" presetSubtype="0" fill="hold" grpId="0" nodeType="withEffect">
                                  <p:stCondLst>
                                    <p:cond delay="750"/>
                                  </p:stCondLst>
                                  <p:childTnLst>
                                    <p:set>
                                      <p:cBhvr>
                                        <p:cTn id="45" dur="1" fill="hold">
                                          <p:stCondLst>
                                            <p:cond delay="0"/>
                                          </p:stCondLst>
                                        </p:cTn>
                                        <p:tgtEl>
                                          <p:spTgt spid="74"/>
                                        </p:tgtEl>
                                        <p:attrNameLst>
                                          <p:attrName>style.visibility</p:attrName>
                                        </p:attrNameLst>
                                      </p:cBhvr>
                                      <p:to>
                                        <p:strVal val="visible"/>
                                      </p:to>
                                    </p:set>
                                  </p:childTnLst>
                                </p:cTn>
                              </p:par>
                              <p:par>
                                <p:cTn id="46" presetID="22" presetClass="entr" presetSubtype="1" fill="hold" nodeType="withEffect">
                                  <p:stCondLst>
                                    <p:cond delay="750"/>
                                  </p:stCondLst>
                                  <p:childTnLst>
                                    <p:set>
                                      <p:cBhvr>
                                        <p:cTn id="47" dur="1" fill="hold">
                                          <p:stCondLst>
                                            <p:cond delay="0"/>
                                          </p:stCondLst>
                                        </p:cTn>
                                        <p:tgtEl>
                                          <p:spTgt spid="73"/>
                                        </p:tgtEl>
                                        <p:attrNameLst>
                                          <p:attrName>style.visibility</p:attrName>
                                        </p:attrNameLst>
                                      </p:cBhvr>
                                      <p:to>
                                        <p:strVal val="visible"/>
                                      </p:to>
                                    </p:set>
                                    <p:animEffect transition="in" filter="wipe(up)">
                                      <p:cBhvr>
                                        <p:cTn id="48" dur="250"/>
                                        <p:tgtEl>
                                          <p:spTgt spid="73"/>
                                        </p:tgtEl>
                                      </p:cBhvr>
                                    </p:animEffect>
                                  </p:childTnLst>
                                </p:cTn>
                              </p:par>
                              <p:par>
                                <p:cTn id="49" presetID="47" presetClass="entr" presetSubtype="0" fill="hold" grpId="0" nodeType="withEffect">
                                  <p:stCondLst>
                                    <p:cond delay="750"/>
                                  </p:stCondLst>
                                  <p:childTnLst>
                                    <p:set>
                                      <p:cBhvr>
                                        <p:cTn id="50" dur="1" fill="hold">
                                          <p:stCondLst>
                                            <p:cond delay="0"/>
                                          </p:stCondLst>
                                        </p:cTn>
                                        <p:tgtEl>
                                          <p:spTgt spid="116">
                                            <p:txEl>
                                              <p:pRg st="0" end="0"/>
                                            </p:txEl>
                                          </p:spTgt>
                                        </p:tgtEl>
                                        <p:attrNameLst>
                                          <p:attrName>style.visibility</p:attrName>
                                        </p:attrNameLst>
                                      </p:cBhvr>
                                      <p:to>
                                        <p:strVal val="visible"/>
                                      </p:to>
                                    </p:set>
                                    <p:animEffect transition="in" filter="fade">
                                      <p:cBhvr>
                                        <p:cTn id="51" dur="250"/>
                                        <p:tgtEl>
                                          <p:spTgt spid="116">
                                            <p:txEl>
                                              <p:pRg st="0" end="0"/>
                                            </p:txEl>
                                          </p:spTgt>
                                        </p:tgtEl>
                                      </p:cBhvr>
                                    </p:animEffect>
                                    <p:anim calcmode="lin" valueType="num">
                                      <p:cBhvr>
                                        <p:cTn id="52" dur="250" fill="hold"/>
                                        <p:tgtEl>
                                          <p:spTgt spid="116">
                                            <p:txEl>
                                              <p:pRg st="0" end="0"/>
                                            </p:txEl>
                                          </p:spTgt>
                                        </p:tgtEl>
                                        <p:attrNameLst>
                                          <p:attrName>ppt_x</p:attrName>
                                        </p:attrNameLst>
                                      </p:cBhvr>
                                      <p:tavLst>
                                        <p:tav tm="0">
                                          <p:val>
                                            <p:strVal val="#ppt_x"/>
                                          </p:val>
                                        </p:tav>
                                        <p:tav tm="100000">
                                          <p:val>
                                            <p:strVal val="#ppt_x"/>
                                          </p:val>
                                        </p:tav>
                                      </p:tavLst>
                                    </p:anim>
                                    <p:anim calcmode="lin" valueType="num">
                                      <p:cBhvr>
                                        <p:cTn id="53" dur="250" fill="hold"/>
                                        <p:tgtEl>
                                          <p:spTgt spid="116">
                                            <p:txEl>
                                              <p:pRg st="0" end="0"/>
                                            </p:txEl>
                                          </p:spTgt>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750"/>
                                  </p:stCondLst>
                                  <p:childTnLst>
                                    <p:set>
                                      <p:cBhvr>
                                        <p:cTn id="55" dur="1" fill="hold">
                                          <p:stCondLst>
                                            <p:cond delay="0"/>
                                          </p:stCondLst>
                                        </p:cTn>
                                        <p:tgtEl>
                                          <p:spTgt spid="115">
                                            <p:txEl>
                                              <p:pRg st="0" end="0"/>
                                            </p:txEl>
                                          </p:spTgt>
                                        </p:tgtEl>
                                        <p:attrNameLst>
                                          <p:attrName>style.visibility</p:attrName>
                                        </p:attrNameLst>
                                      </p:cBhvr>
                                      <p:to>
                                        <p:strVal val="visible"/>
                                      </p:to>
                                    </p:set>
                                    <p:animEffect transition="in" filter="fade">
                                      <p:cBhvr>
                                        <p:cTn id="56" dur="250"/>
                                        <p:tgtEl>
                                          <p:spTgt spid="115">
                                            <p:txEl>
                                              <p:pRg st="0" end="0"/>
                                            </p:txEl>
                                          </p:spTgt>
                                        </p:tgtEl>
                                      </p:cBhvr>
                                    </p:animEffect>
                                    <p:anim calcmode="lin" valueType="num">
                                      <p:cBhvr>
                                        <p:cTn id="57" dur="25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115">
                                            <p:txEl>
                                              <p:pRg st="0" end="0"/>
                                            </p:txEl>
                                          </p:spTgt>
                                        </p:tgtEl>
                                        <p:attrNameLst>
                                          <p:attrName>ppt_y</p:attrName>
                                        </p:attrNameLst>
                                      </p:cBhvr>
                                      <p:tavLst>
                                        <p:tav tm="0">
                                          <p:val>
                                            <p:strVal val="#ppt_y-.1"/>
                                          </p:val>
                                        </p:tav>
                                        <p:tav tm="100000">
                                          <p:val>
                                            <p:strVal val="#ppt_y"/>
                                          </p:val>
                                        </p:tav>
                                      </p:tavLst>
                                    </p:anim>
                                  </p:childTnLst>
                                </p:cTn>
                              </p:par>
                              <p:par>
                                <p:cTn id="59" presetID="21" presetClass="entr" presetSubtype="1" fill="hold" grpId="0" nodeType="withEffect">
                                  <p:stCondLst>
                                    <p:cond delay="750"/>
                                  </p:stCondLst>
                                  <p:childTnLst>
                                    <p:set>
                                      <p:cBhvr>
                                        <p:cTn id="60" dur="1" fill="hold">
                                          <p:stCondLst>
                                            <p:cond delay="0"/>
                                          </p:stCondLst>
                                        </p:cTn>
                                        <p:tgtEl>
                                          <p:spTgt spid="63"/>
                                        </p:tgtEl>
                                        <p:attrNameLst>
                                          <p:attrName>style.visibility</p:attrName>
                                        </p:attrNameLst>
                                      </p:cBhvr>
                                      <p:to>
                                        <p:strVal val="visible"/>
                                      </p:to>
                                    </p:set>
                                    <p:animEffect transition="in" filter="wheel(1)">
                                      <p:cBhvr>
                                        <p:cTn id="61" dur="500"/>
                                        <p:tgtEl>
                                          <p:spTgt spid="63"/>
                                        </p:tgtEl>
                                      </p:cBhvr>
                                    </p:animEffect>
                                  </p:childTnLst>
                                </p:cTn>
                              </p:par>
                              <p:par>
                                <p:cTn id="62" presetID="1" presetClass="entr" presetSubtype="0" fill="hold" grpId="0" nodeType="withEffect">
                                  <p:stCondLst>
                                    <p:cond delay="1000"/>
                                  </p:stCondLst>
                                  <p:childTnLst>
                                    <p:set>
                                      <p:cBhvr>
                                        <p:cTn id="63" dur="1" fill="hold">
                                          <p:stCondLst>
                                            <p:cond delay="0"/>
                                          </p:stCondLst>
                                        </p:cTn>
                                        <p:tgtEl>
                                          <p:spTgt spid="76"/>
                                        </p:tgtEl>
                                        <p:attrNameLst>
                                          <p:attrName>style.visibility</p:attrName>
                                        </p:attrNameLst>
                                      </p:cBhvr>
                                      <p:to>
                                        <p:strVal val="visible"/>
                                      </p:to>
                                    </p:set>
                                  </p:childTnLst>
                                </p:cTn>
                              </p:par>
                              <p:par>
                                <p:cTn id="64" presetID="22" presetClass="entr" presetSubtype="1" fill="hold" nodeType="withEffect">
                                  <p:stCondLst>
                                    <p:cond delay="100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250"/>
                                        <p:tgtEl>
                                          <p:spTgt spid="75"/>
                                        </p:tgtEl>
                                      </p:cBhvr>
                                    </p:animEffect>
                                  </p:childTnLst>
                                </p:cTn>
                              </p:par>
                              <p:par>
                                <p:cTn id="67" presetID="47" presetClass="entr" presetSubtype="0" fill="hold" grpId="0" nodeType="withEffect">
                                  <p:stCondLst>
                                    <p:cond delay="1000"/>
                                  </p:stCondLst>
                                  <p:childTnLst>
                                    <p:set>
                                      <p:cBhvr>
                                        <p:cTn id="68" dur="1" fill="hold">
                                          <p:stCondLst>
                                            <p:cond delay="0"/>
                                          </p:stCondLst>
                                        </p:cTn>
                                        <p:tgtEl>
                                          <p:spTgt spid="118">
                                            <p:txEl>
                                              <p:pRg st="0" end="0"/>
                                            </p:txEl>
                                          </p:spTgt>
                                        </p:tgtEl>
                                        <p:attrNameLst>
                                          <p:attrName>style.visibility</p:attrName>
                                        </p:attrNameLst>
                                      </p:cBhvr>
                                      <p:to>
                                        <p:strVal val="visible"/>
                                      </p:to>
                                    </p:set>
                                    <p:animEffect transition="in" filter="fade">
                                      <p:cBhvr>
                                        <p:cTn id="69" dur="250"/>
                                        <p:tgtEl>
                                          <p:spTgt spid="118">
                                            <p:txEl>
                                              <p:pRg st="0" end="0"/>
                                            </p:txEl>
                                          </p:spTgt>
                                        </p:tgtEl>
                                      </p:cBhvr>
                                    </p:animEffect>
                                    <p:anim calcmode="lin" valueType="num">
                                      <p:cBhvr>
                                        <p:cTn id="70" dur="25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118">
                                            <p:txEl>
                                              <p:pRg st="0" end="0"/>
                                            </p:txEl>
                                          </p:spTgt>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1000"/>
                                  </p:stCondLst>
                                  <p:childTnLst>
                                    <p:set>
                                      <p:cBhvr>
                                        <p:cTn id="73" dur="1" fill="hold">
                                          <p:stCondLst>
                                            <p:cond delay="0"/>
                                          </p:stCondLst>
                                        </p:cTn>
                                        <p:tgtEl>
                                          <p:spTgt spid="117">
                                            <p:txEl>
                                              <p:pRg st="0" end="0"/>
                                            </p:txEl>
                                          </p:spTgt>
                                        </p:tgtEl>
                                        <p:attrNameLst>
                                          <p:attrName>style.visibility</p:attrName>
                                        </p:attrNameLst>
                                      </p:cBhvr>
                                      <p:to>
                                        <p:strVal val="visible"/>
                                      </p:to>
                                    </p:set>
                                    <p:animEffect transition="in" filter="fade">
                                      <p:cBhvr>
                                        <p:cTn id="74" dur="250"/>
                                        <p:tgtEl>
                                          <p:spTgt spid="117">
                                            <p:txEl>
                                              <p:pRg st="0" end="0"/>
                                            </p:txEl>
                                          </p:spTgt>
                                        </p:tgtEl>
                                      </p:cBhvr>
                                    </p:animEffect>
                                    <p:anim calcmode="lin" valueType="num">
                                      <p:cBhvr>
                                        <p:cTn id="75" dur="250" fill="hold"/>
                                        <p:tgtEl>
                                          <p:spTgt spid="117">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117">
                                            <p:txEl>
                                              <p:pRg st="0" end="0"/>
                                            </p:txEl>
                                          </p:spTgt>
                                        </p:tgtEl>
                                        <p:attrNameLst>
                                          <p:attrName>ppt_y</p:attrName>
                                        </p:attrNameLst>
                                      </p:cBhvr>
                                      <p:tavLst>
                                        <p:tav tm="0">
                                          <p:val>
                                            <p:strVal val="#ppt_y-.1"/>
                                          </p:val>
                                        </p:tav>
                                        <p:tav tm="100000">
                                          <p:val>
                                            <p:strVal val="#ppt_y"/>
                                          </p:val>
                                        </p:tav>
                                      </p:tavLst>
                                    </p:anim>
                                  </p:childTnLst>
                                </p:cTn>
                              </p:par>
                              <p:par>
                                <p:cTn id="77" presetID="21" presetClass="entr" presetSubtype="1" fill="hold" grpId="0" nodeType="withEffect">
                                  <p:stCondLst>
                                    <p:cond delay="1000"/>
                                  </p:stCondLst>
                                  <p:childTnLst>
                                    <p:set>
                                      <p:cBhvr>
                                        <p:cTn id="78" dur="1" fill="hold">
                                          <p:stCondLst>
                                            <p:cond delay="0"/>
                                          </p:stCondLst>
                                        </p:cTn>
                                        <p:tgtEl>
                                          <p:spTgt spid="64"/>
                                        </p:tgtEl>
                                        <p:attrNameLst>
                                          <p:attrName>style.visibility</p:attrName>
                                        </p:attrNameLst>
                                      </p:cBhvr>
                                      <p:to>
                                        <p:strVal val="visible"/>
                                      </p:to>
                                    </p:set>
                                    <p:animEffect transition="in" filter="wheel(1)">
                                      <p:cBhvr>
                                        <p:cTn id="79" dur="500"/>
                                        <p:tgtEl>
                                          <p:spTgt spid="64"/>
                                        </p:tgtEl>
                                      </p:cBhvr>
                                    </p:animEffect>
                                  </p:childTnLst>
                                </p:cTn>
                              </p:par>
                              <p:par>
                                <p:cTn id="80" presetID="1" presetClass="entr" presetSubtype="0" fill="hold" grpId="0" nodeType="withEffect">
                                  <p:stCondLst>
                                    <p:cond delay="1250"/>
                                  </p:stCondLst>
                                  <p:childTnLst>
                                    <p:set>
                                      <p:cBhvr>
                                        <p:cTn id="81" dur="1" fill="hold">
                                          <p:stCondLst>
                                            <p:cond delay="0"/>
                                          </p:stCondLst>
                                        </p:cTn>
                                        <p:tgtEl>
                                          <p:spTgt spid="78"/>
                                        </p:tgtEl>
                                        <p:attrNameLst>
                                          <p:attrName>style.visibility</p:attrName>
                                        </p:attrNameLst>
                                      </p:cBhvr>
                                      <p:to>
                                        <p:strVal val="visible"/>
                                      </p:to>
                                    </p:set>
                                  </p:childTnLst>
                                </p:cTn>
                              </p:par>
                              <p:par>
                                <p:cTn id="82" presetID="22" presetClass="entr" presetSubtype="1" fill="hold" nodeType="withEffect">
                                  <p:stCondLst>
                                    <p:cond delay="1250"/>
                                  </p:stCondLst>
                                  <p:childTnLst>
                                    <p:set>
                                      <p:cBhvr>
                                        <p:cTn id="83" dur="1" fill="hold">
                                          <p:stCondLst>
                                            <p:cond delay="0"/>
                                          </p:stCondLst>
                                        </p:cTn>
                                        <p:tgtEl>
                                          <p:spTgt spid="77"/>
                                        </p:tgtEl>
                                        <p:attrNameLst>
                                          <p:attrName>style.visibility</p:attrName>
                                        </p:attrNameLst>
                                      </p:cBhvr>
                                      <p:to>
                                        <p:strVal val="visible"/>
                                      </p:to>
                                    </p:set>
                                    <p:animEffect transition="in" filter="wipe(up)">
                                      <p:cBhvr>
                                        <p:cTn id="84" dur="250"/>
                                        <p:tgtEl>
                                          <p:spTgt spid="77"/>
                                        </p:tgtEl>
                                      </p:cBhvr>
                                    </p:animEffect>
                                  </p:childTnLst>
                                </p:cTn>
                              </p:par>
                              <p:par>
                                <p:cTn id="85" presetID="47" presetClass="entr" presetSubtype="0" fill="hold" grpId="0" nodeType="withEffect">
                                  <p:stCondLst>
                                    <p:cond delay="1250"/>
                                  </p:stCondLst>
                                  <p:childTnLst>
                                    <p:set>
                                      <p:cBhvr>
                                        <p:cTn id="86" dur="1" fill="hold">
                                          <p:stCondLst>
                                            <p:cond delay="0"/>
                                          </p:stCondLst>
                                        </p:cTn>
                                        <p:tgtEl>
                                          <p:spTgt spid="120">
                                            <p:txEl>
                                              <p:pRg st="0" end="0"/>
                                            </p:txEl>
                                          </p:spTgt>
                                        </p:tgtEl>
                                        <p:attrNameLst>
                                          <p:attrName>style.visibility</p:attrName>
                                        </p:attrNameLst>
                                      </p:cBhvr>
                                      <p:to>
                                        <p:strVal val="visible"/>
                                      </p:to>
                                    </p:set>
                                    <p:animEffect transition="in" filter="fade">
                                      <p:cBhvr>
                                        <p:cTn id="87" dur="250"/>
                                        <p:tgtEl>
                                          <p:spTgt spid="120">
                                            <p:txEl>
                                              <p:pRg st="0" end="0"/>
                                            </p:txEl>
                                          </p:spTgt>
                                        </p:tgtEl>
                                      </p:cBhvr>
                                    </p:animEffect>
                                    <p:anim calcmode="lin" valueType="num">
                                      <p:cBhvr>
                                        <p:cTn id="88" dur="250" fill="hold"/>
                                        <p:tgtEl>
                                          <p:spTgt spid="120">
                                            <p:txEl>
                                              <p:pRg st="0" end="0"/>
                                            </p:txEl>
                                          </p:spTgt>
                                        </p:tgtEl>
                                        <p:attrNameLst>
                                          <p:attrName>ppt_x</p:attrName>
                                        </p:attrNameLst>
                                      </p:cBhvr>
                                      <p:tavLst>
                                        <p:tav tm="0">
                                          <p:val>
                                            <p:strVal val="#ppt_x"/>
                                          </p:val>
                                        </p:tav>
                                        <p:tav tm="100000">
                                          <p:val>
                                            <p:strVal val="#ppt_x"/>
                                          </p:val>
                                        </p:tav>
                                      </p:tavLst>
                                    </p:anim>
                                    <p:anim calcmode="lin" valueType="num">
                                      <p:cBhvr>
                                        <p:cTn id="89" dur="250" fill="hold"/>
                                        <p:tgtEl>
                                          <p:spTgt spid="120">
                                            <p:txEl>
                                              <p:pRg st="0" end="0"/>
                                            </p:txEl>
                                          </p:spTgt>
                                        </p:tgtEl>
                                        <p:attrNameLst>
                                          <p:attrName>ppt_y</p:attrName>
                                        </p:attrNameLst>
                                      </p:cBhvr>
                                      <p:tavLst>
                                        <p:tav tm="0">
                                          <p:val>
                                            <p:strVal val="#ppt_y-.1"/>
                                          </p:val>
                                        </p:tav>
                                        <p:tav tm="100000">
                                          <p:val>
                                            <p:strVal val="#ppt_y"/>
                                          </p:val>
                                        </p:tav>
                                      </p:tavLst>
                                    </p:anim>
                                  </p:childTnLst>
                                </p:cTn>
                              </p:par>
                              <p:par>
                                <p:cTn id="90" presetID="47" presetClass="entr" presetSubtype="0" fill="hold" grpId="0" nodeType="withEffect">
                                  <p:stCondLst>
                                    <p:cond delay="1250"/>
                                  </p:stCondLst>
                                  <p:childTnLst>
                                    <p:set>
                                      <p:cBhvr>
                                        <p:cTn id="91" dur="1" fill="hold">
                                          <p:stCondLst>
                                            <p:cond delay="0"/>
                                          </p:stCondLst>
                                        </p:cTn>
                                        <p:tgtEl>
                                          <p:spTgt spid="119">
                                            <p:txEl>
                                              <p:pRg st="0" end="0"/>
                                            </p:txEl>
                                          </p:spTgt>
                                        </p:tgtEl>
                                        <p:attrNameLst>
                                          <p:attrName>style.visibility</p:attrName>
                                        </p:attrNameLst>
                                      </p:cBhvr>
                                      <p:to>
                                        <p:strVal val="visible"/>
                                      </p:to>
                                    </p:set>
                                    <p:animEffect transition="in" filter="fade">
                                      <p:cBhvr>
                                        <p:cTn id="92" dur="250"/>
                                        <p:tgtEl>
                                          <p:spTgt spid="119">
                                            <p:txEl>
                                              <p:pRg st="0" end="0"/>
                                            </p:txEl>
                                          </p:spTgt>
                                        </p:tgtEl>
                                      </p:cBhvr>
                                    </p:animEffect>
                                    <p:anim calcmode="lin" valueType="num">
                                      <p:cBhvr>
                                        <p:cTn id="93" dur="250" fill="hold"/>
                                        <p:tgtEl>
                                          <p:spTgt spid="119">
                                            <p:txEl>
                                              <p:pRg st="0" end="0"/>
                                            </p:txEl>
                                          </p:spTgt>
                                        </p:tgtEl>
                                        <p:attrNameLst>
                                          <p:attrName>ppt_x</p:attrName>
                                        </p:attrNameLst>
                                      </p:cBhvr>
                                      <p:tavLst>
                                        <p:tav tm="0">
                                          <p:val>
                                            <p:strVal val="#ppt_x"/>
                                          </p:val>
                                        </p:tav>
                                        <p:tav tm="100000">
                                          <p:val>
                                            <p:strVal val="#ppt_x"/>
                                          </p:val>
                                        </p:tav>
                                      </p:tavLst>
                                    </p:anim>
                                    <p:anim calcmode="lin" valueType="num">
                                      <p:cBhvr>
                                        <p:cTn id="94" dur="250" fill="hold"/>
                                        <p:tgtEl>
                                          <p:spTgt spid="119">
                                            <p:txEl>
                                              <p:pRg st="0" end="0"/>
                                            </p:txEl>
                                          </p:spTgt>
                                        </p:tgtEl>
                                        <p:attrNameLst>
                                          <p:attrName>ppt_y</p:attrName>
                                        </p:attrNameLst>
                                      </p:cBhvr>
                                      <p:tavLst>
                                        <p:tav tm="0">
                                          <p:val>
                                            <p:strVal val="#ppt_y-.1"/>
                                          </p:val>
                                        </p:tav>
                                        <p:tav tm="100000">
                                          <p:val>
                                            <p:strVal val="#ppt_y"/>
                                          </p:val>
                                        </p:tav>
                                      </p:tavLst>
                                    </p:anim>
                                  </p:childTnLst>
                                </p:cTn>
                              </p:par>
                              <p:par>
                                <p:cTn id="95" presetID="21" presetClass="entr" presetSubtype="1" fill="hold" grpId="0" nodeType="withEffect">
                                  <p:stCondLst>
                                    <p:cond delay="1250"/>
                                  </p:stCondLst>
                                  <p:childTnLst>
                                    <p:set>
                                      <p:cBhvr>
                                        <p:cTn id="96" dur="1" fill="hold">
                                          <p:stCondLst>
                                            <p:cond delay="0"/>
                                          </p:stCondLst>
                                        </p:cTn>
                                        <p:tgtEl>
                                          <p:spTgt spid="65"/>
                                        </p:tgtEl>
                                        <p:attrNameLst>
                                          <p:attrName>style.visibility</p:attrName>
                                        </p:attrNameLst>
                                      </p:cBhvr>
                                      <p:to>
                                        <p:strVal val="visible"/>
                                      </p:to>
                                    </p:set>
                                    <p:animEffect transition="in" filter="wheel(1)">
                                      <p:cBhvr>
                                        <p:cTn id="97" dur="500"/>
                                        <p:tgtEl>
                                          <p:spTgt spid="65"/>
                                        </p:tgtEl>
                                      </p:cBhvr>
                                    </p:animEffect>
                                  </p:childTnLst>
                                </p:cTn>
                              </p:par>
                              <p:par>
                                <p:cTn id="98" presetID="1" presetClass="entr" presetSubtype="0" fill="hold" grpId="0" nodeType="withEffect">
                                  <p:stCondLst>
                                    <p:cond delay="1500"/>
                                  </p:stCondLst>
                                  <p:childTnLst>
                                    <p:set>
                                      <p:cBhvr>
                                        <p:cTn id="99" dur="1" fill="hold">
                                          <p:stCondLst>
                                            <p:cond delay="0"/>
                                          </p:stCondLst>
                                        </p:cTn>
                                        <p:tgtEl>
                                          <p:spTgt spid="80"/>
                                        </p:tgtEl>
                                        <p:attrNameLst>
                                          <p:attrName>style.visibility</p:attrName>
                                        </p:attrNameLst>
                                      </p:cBhvr>
                                      <p:to>
                                        <p:strVal val="visible"/>
                                      </p:to>
                                    </p:set>
                                  </p:childTnLst>
                                </p:cTn>
                              </p:par>
                              <p:par>
                                <p:cTn id="100" presetID="22" presetClass="entr" presetSubtype="1" fill="hold" nodeType="withEffect">
                                  <p:stCondLst>
                                    <p:cond delay="1500"/>
                                  </p:stCondLst>
                                  <p:childTnLst>
                                    <p:set>
                                      <p:cBhvr>
                                        <p:cTn id="101" dur="1" fill="hold">
                                          <p:stCondLst>
                                            <p:cond delay="0"/>
                                          </p:stCondLst>
                                        </p:cTn>
                                        <p:tgtEl>
                                          <p:spTgt spid="79"/>
                                        </p:tgtEl>
                                        <p:attrNameLst>
                                          <p:attrName>style.visibility</p:attrName>
                                        </p:attrNameLst>
                                      </p:cBhvr>
                                      <p:to>
                                        <p:strVal val="visible"/>
                                      </p:to>
                                    </p:set>
                                    <p:animEffect transition="in" filter="wipe(up)">
                                      <p:cBhvr>
                                        <p:cTn id="102" dur="250"/>
                                        <p:tgtEl>
                                          <p:spTgt spid="79"/>
                                        </p:tgtEl>
                                      </p:cBhvr>
                                    </p:animEffect>
                                  </p:childTnLst>
                                </p:cTn>
                              </p:par>
                              <p:par>
                                <p:cTn id="103" presetID="47" presetClass="entr" presetSubtype="0" fill="hold" grpId="0" nodeType="withEffect">
                                  <p:stCondLst>
                                    <p:cond delay="1500"/>
                                  </p:stCondLst>
                                  <p:childTnLst>
                                    <p:set>
                                      <p:cBhvr>
                                        <p:cTn id="104" dur="1" fill="hold">
                                          <p:stCondLst>
                                            <p:cond delay="0"/>
                                          </p:stCondLst>
                                        </p:cTn>
                                        <p:tgtEl>
                                          <p:spTgt spid="122">
                                            <p:txEl>
                                              <p:pRg st="0" end="0"/>
                                            </p:txEl>
                                          </p:spTgt>
                                        </p:tgtEl>
                                        <p:attrNameLst>
                                          <p:attrName>style.visibility</p:attrName>
                                        </p:attrNameLst>
                                      </p:cBhvr>
                                      <p:to>
                                        <p:strVal val="visible"/>
                                      </p:to>
                                    </p:set>
                                    <p:animEffect transition="in" filter="fade">
                                      <p:cBhvr>
                                        <p:cTn id="105" dur="250"/>
                                        <p:tgtEl>
                                          <p:spTgt spid="122">
                                            <p:txEl>
                                              <p:pRg st="0" end="0"/>
                                            </p:txEl>
                                          </p:spTgt>
                                        </p:tgtEl>
                                      </p:cBhvr>
                                    </p:animEffect>
                                    <p:anim calcmode="lin" valueType="num">
                                      <p:cBhvr>
                                        <p:cTn id="106" dur="250" fill="hold"/>
                                        <p:tgtEl>
                                          <p:spTgt spid="122">
                                            <p:txEl>
                                              <p:pRg st="0" end="0"/>
                                            </p:txEl>
                                          </p:spTgt>
                                        </p:tgtEl>
                                        <p:attrNameLst>
                                          <p:attrName>ppt_x</p:attrName>
                                        </p:attrNameLst>
                                      </p:cBhvr>
                                      <p:tavLst>
                                        <p:tav tm="0">
                                          <p:val>
                                            <p:strVal val="#ppt_x"/>
                                          </p:val>
                                        </p:tav>
                                        <p:tav tm="100000">
                                          <p:val>
                                            <p:strVal val="#ppt_x"/>
                                          </p:val>
                                        </p:tav>
                                      </p:tavLst>
                                    </p:anim>
                                    <p:anim calcmode="lin" valueType="num">
                                      <p:cBhvr>
                                        <p:cTn id="107" dur="250" fill="hold"/>
                                        <p:tgtEl>
                                          <p:spTgt spid="122">
                                            <p:txEl>
                                              <p:pRg st="0" end="0"/>
                                            </p:txEl>
                                          </p:spTgt>
                                        </p:tgtEl>
                                        <p:attrNameLst>
                                          <p:attrName>ppt_y</p:attrName>
                                        </p:attrNameLst>
                                      </p:cBhvr>
                                      <p:tavLst>
                                        <p:tav tm="0">
                                          <p:val>
                                            <p:strVal val="#ppt_y-.1"/>
                                          </p:val>
                                        </p:tav>
                                        <p:tav tm="100000">
                                          <p:val>
                                            <p:strVal val="#ppt_y"/>
                                          </p:val>
                                        </p:tav>
                                      </p:tavLst>
                                    </p:anim>
                                  </p:childTnLst>
                                </p:cTn>
                              </p:par>
                              <p:par>
                                <p:cTn id="108" presetID="47" presetClass="entr" presetSubtype="0" fill="hold" grpId="0" nodeType="withEffect">
                                  <p:stCondLst>
                                    <p:cond delay="1500"/>
                                  </p:stCondLst>
                                  <p:childTnLst>
                                    <p:set>
                                      <p:cBhvr>
                                        <p:cTn id="109" dur="1" fill="hold">
                                          <p:stCondLst>
                                            <p:cond delay="0"/>
                                          </p:stCondLst>
                                        </p:cTn>
                                        <p:tgtEl>
                                          <p:spTgt spid="121">
                                            <p:txEl>
                                              <p:pRg st="0" end="0"/>
                                            </p:txEl>
                                          </p:spTgt>
                                        </p:tgtEl>
                                        <p:attrNameLst>
                                          <p:attrName>style.visibility</p:attrName>
                                        </p:attrNameLst>
                                      </p:cBhvr>
                                      <p:to>
                                        <p:strVal val="visible"/>
                                      </p:to>
                                    </p:set>
                                    <p:animEffect transition="in" filter="fade">
                                      <p:cBhvr>
                                        <p:cTn id="110" dur="250"/>
                                        <p:tgtEl>
                                          <p:spTgt spid="121">
                                            <p:txEl>
                                              <p:pRg st="0" end="0"/>
                                            </p:txEl>
                                          </p:spTgt>
                                        </p:tgtEl>
                                      </p:cBhvr>
                                    </p:animEffect>
                                    <p:anim calcmode="lin" valueType="num">
                                      <p:cBhvr>
                                        <p:cTn id="111" dur="25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12" dur="250" fill="hold"/>
                                        <p:tgtEl>
                                          <p:spTgt spid="121">
                                            <p:txEl>
                                              <p:pRg st="0" end="0"/>
                                            </p:txEl>
                                          </p:spTgt>
                                        </p:tgtEl>
                                        <p:attrNameLst>
                                          <p:attrName>ppt_y</p:attrName>
                                        </p:attrNameLst>
                                      </p:cBhvr>
                                      <p:tavLst>
                                        <p:tav tm="0">
                                          <p:val>
                                            <p:strVal val="#ppt_y-.1"/>
                                          </p:val>
                                        </p:tav>
                                        <p:tav tm="100000">
                                          <p:val>
                                            <p:strVal val="#ppt_y"/>
                                          </p:val>
                                        </p:tav>
                                      </p:tavLst>
                                    </p:anim>
                                  </p:childTnLst>
                                </p:cTn>
                              </p:par>
                              <p:par>
                                <p:cTn id="113" presetID="21" presetClass="entr" presetSubtype="1" fill="hold" grpId="0" nodeType="withEffect">
                                  <p:stCondLst>
                                    <p:cond delay="1500"/>
                                  </p:stCondLst>
                                  <p:childTnLst>
                                    <p:set>
                                      <p:cBhvr>
                                        <p:cTn id="114" dur="1" fill="hold">
                                          <p:stCondLst>
                                            <p:cond delay="0"/>
                                          </p:stCondLst>
                                        </p:cTn>
                                        <p:tgtEl>
                                          <p:spTgt spid="66"/>
                                        </p:tgtEl>
                                        <p:attrNameLst>
                                          <p:attrName>style.visibility</p:attrName>
                                        </p:attrNameLst>
                                      </p:cBhvr>
                                      <p:to>
                                        <p:strVal val="visible"/>
                                      </p:to>
                                    </p:set>
                                    <p:animEffect transition="in" filter="wheel(1)">
                                      <p:cBhvr>
                                        <p:cTn id="115" dur="500"/>
                                        <p:tgtEl>
                                          <p:spTgt spid="66"/>
                                        </p:tgtEl>
                                      </p:cBhvr>
                                    </p:animEffect>
                                  </p:childTnLst>
                                </p:cTn>
                              </p:par>
                              <p:par>
                                <p:cTn id="116" presetID="1" presetClass="entr" presetSubtype="0" fill="hold" grpId="0" nodeType="withEffect">
                                  <p:stCondLst>
                                    <p:cond delay="1750"/>
                                  </p:stCondLst>
                                  <p:childTnLst>
                                    <p:set>
                                      <p:cBhvr>
                                        <p:cTn id="117" dur="1" fill="hold">
                                          <p:stCondLst>
                                            <p:cond delay="0"/>
                                          </p:stCondLst>
                                        </p:cTn>
                                        <p:tgtEl>
                                          <p:spTgt spid="82"/>
                                        </p:tgtEl>
                                        <p:attrNameLst>
                                          <p:attrName>style.visibility</p:attrName>
                                        </p:attrNameLst>
                                      </p:cBhvr>
                                      <p:to>
                                        <p:strVal val="visible"/>
                                      </p:to>
                                    </p:set>
                                  </p:childTnLst>
                                </p:cTn>
                              </p:par>
                              <p:par>
                                <p:cTn id="118" presetID="22" presetClass="entr" presetSubtype="1" fill="hold" nodeType="withEffect">
                                  <p:stCondLst>
                                    <p:cond delay="175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250"/>
                                        <p:tgtEl>
                                          <p:spTgt spid="81"/>
                                        </p:tgtEl>
                                      </p:cBhvr>
                                    </p:animEffect>
                                  </p:childTnLst>
                                </p:cTn>
                              </p:par>
                              <p:par>
                                <p:cTn id="121" presetID="47" presetClass="entr" presetSubtype="0" fill="hold" grpId="0" nodeType="withEffect">
                                  <p:stCondLst>
                                    <p:cond delay="1750"/>
                                  </p:stCondLst>
                                  <p:childTnLst>
                                    <p:set>
                                      <p:cBhvr>
                                        <p:cTn id="122" dur="1" fill="hold">
                                          <p:stCondLst>
                                            <p:cond delay="0"/>
                                          </p:stCondLst>
                                        </p:cTn>
                                        <p:tgtEl>
                                          <p:spTgt spid="124">
                                            <p:txEl>
                                              <p:pRg st="0" end="0"/>
                                            </p:txEl>
                                          </p:spTgt>
                                        </p:tgtEl>
                                        <p:attrNameLst>
                                          <p:attrName>style.visibility</p:attrName>
                                        </p:attrNameLst>
                                      </p:cBhvr>
                                      <p:to>
                                        <p:strVal val="visible"/>
                                      </p:to>
                                    </p:set>
                                    <p:animEffect transition="in" filter="fade">
                                      <p:cBhvr>
                                        <p:cTn id="123" dur="250"/>
                                        <p:tgtEl>
                                          <p:spTgt spid="124">
                                            <p:txEl>
                                              <p:pRg st="0" end="0"/>
                                            </p:txEl>
                                          </p:spTgt>
                                        </p:tgtEl>
                                      </p:cBhvr>
                                    </p:animEffect>
                                    <p:anim calcmode="lin" valueType="num">
                                      <p:cBhvr>
                                        <p:cTn id="124" dur="250" fill="hold"/>
                                        <p:tgtEl>
                                          <p:spTgt spid="124">
                                            <p:txEl>
                                              <p:pRg st="0" end="0"/>
                                            </p:txEl>
                                          </p:spTgt>
                                        </p:tgtEl>
                                        <p:attrNameLst>
                                          <p:attrName>ppt_x</p:attrName>
                                        </p:attrNameLst>
                                      </p:cBhvr>
                                      <p:tavLst>
                                        <p:tav tm="0">
                                          <p:val>
                                            <p:strVal val="#ppt_x"/>
                                          </p:val>
                                        </p:tav>
                                        <p:tav tm="100000">
                                          <p:val>
                                            <p:strVal val="#ppt_x"/>
                                          </p:val>
                                        </p:tav>
                                      </p:tavLst>
                                    </p:anim>
                                    <p:anim calcmode="lin" valueType="num">
                                      <p:cBhvr>
                                        <p:cTn id="125" dur="250" fill="hold"/>
                                        <p:tgtEl>
                                          <p:spTgt spid="124">
                                            <p:txEl>
                                              <p:pRg st="0" end="0"/>
                                            </p:txEl>
                                          </p:spTgt>
                                        </p:tgtEl>
                                        <p:attrNameLst>
                                          <p:attrName>ppt_y</p:attrName>
                                        </p:attrNameLst>
                                      </p:cBhvr>
                                      <p:tavLst>
                                        <p:tav tm="0">
                                          <p:val>
                                            <p:strVal val="#ppt_y-.1"/>
                                          </p:val>
                                        </p:tav>
                                        <p:tav tm="100000">
                                          <p:val>
                                            <p:strVal val="#ppt_y"/>
                                          </p:val>
                                        </p:tav>
                                      </p:tavLst>
                                    </p:anim>
                                  </p:childTnLst>
                                </p:cTn>
                              </p:par>
                              <p:par>
                                <p:cTn id="126" presetID="47" presetClass="entr" presetSubtype="0" fill="hold" grpId="0" nodeType="withEffect">
                                  <p:stCondLst>
                                    <p:cond delay="1750"/>
                                  </p:stCondLst>
                                  <p:childTnLst>
                                    <p:set>
                                      <p:cBhvr>
                                        <p:cTn id="127" dur="1" fill="hold">
                                          <p:stCondLst>
                                            <p:cond delay="0"/>
                                          </p:stCondLst>
                                        </p:cTn>
                                        <p:tgtEl>
                                          <p:spTgt spid="123">
                                            <p:txEl>
                                              <p:pRg st="0" end="0"/>
                                            </p:txEl>
                                          </p:spTgt>
                                        </p:tgtEl>
                                        <p:attrNameLst>
                                          <p:attrName>style.visibility</p:attrName>
                                        </p:attrNameLst>
                                      </p:cBhvr>
                                      <p:to>
                                        <p:strVal val="visible"/>
                                      </p:to>
                                    </p:set>
                                    <p:animEffect transition="in" filter="fade">
                                      <p:cBhvr>
                                        <p:cTn id="128" dur="250"/>
                                        <p:tgtEl>
                                          <p:spTgt spid="123">
                                            <p:txEl>
                                              <p:pRg st="0" end="0"/>
                                            </p:txEl>
                                          </p:spTgt>
                                        </p:tgtEl>
                                      </p:cBhvr>
                                    </p:animEffect>
                                    <p:anim calcmode="lin" valueType="num">
                                      <p:cBhvr>
                                        <p:cTn id="129" dur="250" fill="hold"/>
                                        <p:tgtEl>
                                          <p:spTgt spid="123">
                                            <p:txEl>
                                              <p:pRg st="0" end="0"/>
                                            </p:txEl>
                                          </p:spTgt>
                                        </p:tgtEl>
                                        <p:attrNameLst>
                                          <p:attrName>ppt_x</p:attrName>
                                        </p:attrNameLst>
                                      </p:cBhvr>
                                      <p:tavLst>
                                        <p:tav tm="0">
                                          <p:val>
                                            <p:strVal val="#ppt_x"/>
                                          </p:val>
                                        </p:tav>
                                        <p:tav tm="100000">
                                          <p:val>
                                            <p:strVal val="#ppt_x"/>
                                          </p:val>
                                        </p:tav>
                                      </p:tavLst>
                                    </p:anim>
                                    <p:anim calcmode="lin" valueType="num">
                                      <p:cBhvr>
                                        <p:cTn id="130" dur="250" fill="hold"/>
                                        <p:tgtEl>
                                          <p:spTgt spid="123">
                                            <p:txEl>
                                              <p:pRg st="0" end="0"/>
                                            </p:txEl>
                                          </p:spTgt>
                                        </p:tgtEl>
                                        <p:attrNameLst>
                                          <p:attrName>ppt_y</p:attrName>
                                        </p:attrNameLst>
                                      </p:cBhvr>
                                      <p:tavLst>
                                        <p:tav tm="0">
                                          <p:val>
                                            <p:strVal val="#ppt_y-.1"/>
                                          </p:val>
                                        </p:tav>
                                        <p:tav tm="100000">
                                          <p:val>
                                            <p:strVal val="#ppt_y"/>
                                          </p:val>
                                        </p:tav>
                                      </p:tavLst>
                                    </p:anim>
                                  </p:childTnLst>
                                </p:cTn>
                              </p:par>
                              <p:par>
                                <p:cTn id="131" presetID="21" presetClass="entr" presetSubtype="1" fill="hold" grpId="0" nodeType="withEffect">
                                  <p:stCondLst>
                                    <p:cond delay="1750"/>
                                  </p:stCondLst>
                                  <p:childTnLst>
                                    <p:set>
                                      <p:cBhvr>
                                        <p:cTn id="132" dur="1" fill="hold">
                                          <p:stCondLst>
                                            <p:cond delay="0"/>
                                          </p:stCondLst>
                                        </p:cTn>
                                        <p:tgtEl>
                                          <p:spTgt spid="67"/>
                                        </p:tgtEl>
                                        <p:attrNameLst>
                                          <p:attrName>style.visibility</p:attrName>
                                        </p:attrNameLst>
                                      </p:cBhvr>
                                      <p:to>
                                        <p:strVal val="visible"/>
                                      </p:to>
                                    </p:set>
                                    <p:animEffect transition="in" filter="wheel(1)">
                                      <p:cBhvr>
                                        <p:cTn id="133" dur="500"/>
                                        <p:tgtEl>
                                          <p:spTgt spid="67"/>
                                        </p:tgtEl>
                                      </p:cBhvr>
                                    </p:animEffect>
                                  </p:childTnLst>
                                </p:cTn>
                              </p:par>
                              <p:par>
                                <p:cTn id="134" presetID="1" presetClass="entr" presetSubtype="0" fill="hold" grpId="0" nodeType="withEffect">
                                  <p:stCondLst>
                                    <p:cond delay="2000"/>
                                  </p:stCondLst>
                                  <p:childTnLst>
                                    <p:set>
                                      <p:cBhvr>
                                        <p:cTn id="135" dur="1" fill="hold">
                                          <p:stCondLst>
                                            <p:cond delay="0"/>
                                          </p:stCondLst>
                                        </p:cTn>
                                        <p:tgtEl>
                                          <p:spTgt spid="84"/>
                                        </p:tgtEl>
                                        <p:attrNameLst>
                                          <p:attrName>style.visibility</p:attrName>
                                        </p:attrNameLst>
                                      </p:cBhvr>
                                      <p:to>
                                        <p:strVal val="visible"/>
                                      </p:to>
                                    </p:set>
                                  </p:childTnLst>
                                </p:cTn>
                              </p:par>
                              <p:par>
                                <p:cTn id="136" presetID="22" presetClass="entr" presetSubtype="1" fill="hold" nodeType="withEffect">
                                  <p:stCondLst>
                                    <p:cond delay="2000"/>
                                  </p:stCondLst>
                                  <p:childTnLst>
                                    <p:set>
                                      <p:cBhvr>
                                        <p:cTn id="137" dur="1" fill="hold">
                                          <p:stCondLst>
                                            <p:cond delay="0"/>
                                          </p:stCondLst>
                                        </p:cTn>
                                        <p:tgtEl>
                                          <p:spTgt spid="83"/>
                                        </p:tgtEl>
                                        <p:attrNameLst>
                                          <p:attrName>style.visibility</p:attrName>
                                        </p:attrNameLst>
                                      </p:cBhvr>
                                      <p:to>
                                        <p:strVal val="visible"/>
                                      </p:to>
                                    </p:set>
                                    <p:animEffect transition="in" filter="wipe(up)">
                                      <p:cBhvr>
                                        <p:cTn id="138" dur="250"/>
                                        <p:tgtEl>
                                          <p:spTgt spid="83"/>
                                        </p:tgtEl>
                                      </p:cBhvr>
                                    </p:animEffect>
                                  </p:childTnLst>
                                </p:cTn>
                              </p:par>
                              <p:par>
                                <p:cTn id="139" presetID="47" presetClass="entr" presetSubtype="0" fill="hold" grpId="0" nodeType="withEffect">
                                  <p:stCondLst>
                                    <p:cond delay="2000"/>
                                  </p:stCondLst>
                                  <p:childTnLst>
                                    <p:set>
                                      <p:cBhvr>
                                        <p:cTn id="140" dur="1" fill="hold">
                                          <p:stCondLst>
                                            <p:cond delay="0"/>
                                          </p:stCondLst>
                                        </p:cTn>
                                        <p:tgtEl>
                                          <p:spTgt spid="126">
                                            <p:txEl>
                                              <p:pRg st="0" end="0"/>
                                            </p:txEl>
                                          </p:spTgt>
                                        </p:tgtEl>
                                        <p:attrNameLst>
                                          <p:attrName>style.visibility</p:attrName>
                                        </p:attrNameLst>
                                      </p:cBhvr>
                                      <p:to>
                                        <p:strVal val="visible"/>
                                      </p:to>
                                    </p:set>
                                    <p:animEffect transition="in" filter="fade">
                                      <p:cBhvr>
                                        <p:cTn id="141" dur="250"/>
                                        <p:tgtEl>
                                          <p:spTgt spid="126">
                                            <p:txEl>
                                              <p:pRg st="0" end="0"/>
                                            </p:txEl>
                                          </p:spTgt>
                                        </p:tgtEl>
                                      </p:cBhvr>
                                    </p:animEffect>
                                    <p:anim calcmode="lin" valueType="num">
                                      <p:cBhvr>
                                        <p:cTn id="142" dur="250" fill="hold"/>
                                        <p:tgtEl>
                                          <p:spTgt spid="126">
                                            <p:txEl>
                                              <p:pRg st="0" end="0"/>
                                            </p:txEl>
                                          </p:spTgt>
                                        </p:tgtEl>
                                        <p:attrNameLst>
                                          <p:attrName>ppt_x</p:attrName>
                                        </p:attrNameLst>
                                      </p:cBhvr>
                                      <p:tavLst>
                                        <p:tav tm="0">
                                          <p:val>
                                            <p:strVal val="#ppt_x"/>
                                          </p:val>
                                        </p:tav>
                                        <p:tav tm="100000">
                                          <p:val>
                                            <p:strVal val="#ppt_x"/>
                                          </p:val>
                                        </p:tav>
                                      </p:tavLst>
                                    </p:anim>
                                    <p:anim calcmode="lin" valueType="num">
                                      <p:cBhvr>
                                        <p:cTn id="143" dur="250" fill="hold"/>
                                        <p:tgtEl>
                                          <p:spTgt spid="126">
                                            <p:txEl>
                                              <p:pRg st="0" end="0"/>
                                            </p:txEl>
                                          </p:spTgt>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2000"/>
                                  </p:stCondLst>
                                  <p:childTnLst>
                                    <p:set>
                                      <p:cBhvr>
                                        <p:cTn id="145" dur="1" fill="hold">
                                          <p:stCondLst>
                                            <p:cond delay="0"/>
                                          </p:stCondLst>
                                        </p:cTn>
                                        <p:tgtEl>
                                          <p:spTgt spid="125">
                                            <p:txEl>
                                              <p:pRg st="0" end="0"/>
                                            </p:txEl>
                                          </p:spTgt>
                                        </p:tgtEl>
                                        <p:attrNameLst>
                                          <p:attrName>style.visibility</p:attrName>
                                        </p:attrNameLst>
                                      </p:cBhvr>
                                      <p:to>
                                        <p:strVal val="visible"/>
                                      </p:to>
                                    </p:set>
                                    <p:animEffect transition="in" filter="fade">
                                      <p:cBhvr>
                                        <p:cTn id="146" dur="250"/>
                                        <p:tgtEl>
                                          <p:spTgt spid="125">
                                            <p:txEl>
                                              <p:pRg st="0" end="0"/>
                                            </p:txEl>
                                          </p:spTgt>
                                        </p:tgtEl>
                                      </p:cBhvr>
                                    </p:animEffect>
                                    <p:anim calcmode="lin" valueType="num">
                                      <p:cBhvr>
                                        <p:cTn id="147" dur="250" fill="hold"/>
                                        <p:tgtEl>
                                          <p:spTgt spid="125">
                                            <p:txEl>
                                              <p:pRg st="0" end="0"/>
                                            </p:txEl>
                                          </p:spTgt>
                                        </p:tgtEl>
                                        <p:attrNameLst>
                                          <p:attrName>ppt_x</p:attrName>
                                        </p:attrNameLst>
                                      </p:cBhvr>
                                      <p:tavLst>
                                        <p:tav tm="0">
                                          <p:val>
                                            <p:strVal val="#ppt_x"/>
                                          </p:val>
                                        </p:tav>
                                        <p:tav tm="100000">
                                          <p:val>
                                            <p:strVal val="#ppt_x"/>
                                          </p:val>
                                        </p:tav>
                                      </p:tavLst>
                                    </p:anim>
                                    <p:anim calcmode="lin" valueType="num">
                                      <p:cBhvr>
                                        <p:cTn id="148" dur="250" fill="hold"/>
                                        <p:tgtEl>
                                          <p:spTgt spid="125">
                                            <p:txEl>
                                              <p:pRg st="0" end="0"/>
                                            </p:txEl>
                                          </p:spTgt>
                                        </p:tgtEl>
                                        <p:attrNameLst>
                                          <p:attrName>ppt_y</p:attrName>
                                        </p:attrNameLst>
                                      </p:cBhvr>
                                      <p:tavLst>
                                        <p:tav tm="0">
                                          <p:val>
                                            <p:strVal val="#ppt_y-.1"/>
                                          </p:val>
                                        </p:tav>
                                        <p:tav tm="100000">
                                          <p:val>
                                            <p:strVal val="#ppt_y"/>
                                          </p:val>
                                        </p:tav>
                                      </p:tavLst>
                                    </p:anim>
                                  </p:childTnLst>
                                </p:cTn>
                              </p:par>
                              <p:par>
                                <p:cTn id="149" presetID="21" presetClass="entr" presetSubtype="1" fill="hold" grpId="0" nodeType="withEffect">
                                  <p:stCondLst>
                                    <p:cond delay="2000"/>
                                  </p:stCondLst>
                                  <p:childTnLst>
                                    <p:set>
                                      <p:cBhvr>
                                        <p:cTn id="150" dur="1" fill="hold">
                                          <p:stCondLst>
                                            <p:cond delay="0"/>
                                          </p:stCondLst>
                                        </p:cTn>
                                        <p:tgtEl>
                                          <p:spTgt spid="68"/>
                                        </p:tgtEl>
                                        <p:attrNameLst>
                                          <p:attrName>style.visibility</p:attrName>
                                        </p:attrNameLst>
                                      </p:cBhvr>
                                      <p:to>
                                        <p:strVal val="visible"/>
                                      </p:to>
                                    </p:set>
                                    <p:animEffect transition="in" filter="wheel(1)">
                                      <p:cBhvr>
                                        <p:cTn id="151" dur="500"/>
                                        <p:tgtEl>
                                          <p:spTgt spid="68"/>
                                        </p:tgtEl>
                                      </p:cBhvr>
                                    </p:animEffect>
                                  </p:childTnLst>
                                </p:cTn>
                              </p:par>
                              <p:par>
                                <p:cTn id="152" presetID="1" presetClass="entr" presetSubtype="0" fill="hold" grpId="0" nodeType="withEffect">
                                  <p:stCondLst>
                                    <p:cond delay="2250"/>
                                  </p:stCondLst>
                                  <p:childTnLst>
                                    <p:set>
                                      <p:cBhvr>
                                        <p:cTn id="153" dur="1" fill="hold">
                                          <p:stCondLst>
                                            <p:cond delay="0"/>
                                          </p:stCondLst>
                                        </p:cTn>
                                        <p:tgtEl>
                                          <p:spTgt spid="86"/>
                                        </p:tgtEl>
                                        <p:attrNameLst>
                                          <p:attrName>style.visibility</p:attrName>
                                        </p:attrNameLst>
                                      </p:cBhvr>
                                      <p:to>
                                        <p:strVal val="visible"/>
                                      </p:to>
                                    </p:set>
                                  </p:childTnLst>
                                </p:cTn>
                              </p:par>
                              <p:par>
                                <p:cTn id="154" presetID="22" presetClass="entr" presetSubtype="1" fill="hold" nodeType="withEffect">
                                  <p:stCondLst>
                                    <p:cond delay="2250"/>
                                  </p:stCondLst>
                                  <p:childTnLst>
                                    <p:set>
                                      <p:cBhvr>
                                        <p:cTn id="155" dur="1" fill="hold">
                                          <p:stCondLst>
                                            <p:cond delay="0"/>
                                          </p:stCondLst>
                                        </p:cTn>
                                        <p:tgtEl>
                                          <p:spTgt spid="85"/>
                                        </p:tgtEl>
                                        <p:attrNameLst>
                                          <p:attrName>style.visibility</p:attrName>
                                        </p:attrNameLst>
                                      </p:cBhvr>
                                      <p:to>
                                        <p:strVal val="visible"/>
                                      </p:to>
                                    </p:set>
                                    <p:animEffect transition="in" filter="wipe(up)">
                                      <p:cBhvr>
                                        <p:cTn id="156" dur="250"/>
                                        <p:tgtEl>
                                          <p:spTgt spid="85"/>
                                        </p:tgtEl>
                                      </p:cBhvr>
                                    </p:animEffect>
                                  </p:childTnLst>
                                </p:cTn>
                              </p:par>
                              <p:par>
                                <p:cTn id="157" presetID="47" presetClass="entr" presetSubtype="0" fill="hold" grpId="0" nodeType="withEffect">
                                  <p:stCondLst>
                                    <p:cond delay="2250"/>
                                  </p:stCondLst>
                                  <p:childTnLst>
                                    <p:set>
                                      <p:cBhvr>
                                        <p:cTn id="158" dur="1" fill="hold">
                                          <p:stCondLst>
                                            <p:cond delay="0"/>
                                          </p:stCondLst>
                                        </p:cTn>
                                        <p:tgtEl>
                                          <p:spTgt spid="128">
                                            <p:txEl>
                                              <p:pRg st="0" end="0"/>
                                            </p:txEl>
                                          </p:spTgt>
                                        </p:tgtEl>
                                        <p:attrNameLst>
                                          <p:attrName>style.visibility</p:attrName>
                                        </p:attrNameLst>
                                      </p:cBhvr>
                                      <p:to>
                                        <p:strVal val="visible"/>
                                      </p:to>
                                    </p:set>
                                    <p:animEffect transition="in" filter="fade">
                                      <p:cBhvr>
                                        <p:cTn id="159" dur="250"/>
                                        <p:tgtEl>
                                          <p:spTgt spid="128">
                                            <p:txEl>
                                              <p:pRg st="0" end="0"/>
                                            </p:txEl>
                                          </p:spTgt>
                                        </p:tgtEl>
                                      </p:cBhvr>
                                    </p:animEffect>
                                    <p:anim calcmode="lin" valueType="num">
                                      <p:cBhvr>
                                        <p:cTn id="160" dur="250" fill="hold"/>
                                        <p:tgtEl>
                                          <p:spTgt spid="128">
                                            <p:txEl>
                                              <p:pRg st="0" end="0"/>
                                            </p:txEl>
                                          </p:spTgt>
                                        </p:tgtEl>
                                        <p:attrNameLst>
                                          <p:attrName>ppt_x</p:attrName>
                                        </p:attrNameLst>
                                      </p:cBhvr>
                                      <p:tavLst>
                                        <p:tav tm="0">
                                          <p:val>
                                            <p:strVal val="#ppt_x"/>
                                          </p:val>
                                        </p:tav>
                                        <p:tav tm="100000">
                                          <p:val>
                                            <p:strVal val="#ppt_x"/>
                                          </p:val>
                                        </p:tav>
                                      </p:tavLst>
                                    </p:anim>
                                    <p:anim calcmode="lin" valueType="num">
                                      <p:cBhvr>
                                        <p:cTn id="161" dur="250" fill="hold"/>
                                        <p:tgtEl>
                                          <p:spTgt spid="128">
                                            <p:txEl>
                                              <p:pRg st="0" end="0"/>
                                            </p:txEl>
                                          </p:spTgt>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2250"/>
                                  </p:stCondLst>
                                  <p:childTnLst>
                                    <p:set>
                                      <p:cBhvr>
                                        <p:cTn id="163" dur="1" fill="hold">
                                          <p:stCondLst>
                                            <p:cond delay="0"/>
                                          </p:stCondLst>
                                        </p:cTn>
                                        <p:tgtEl>
                                          <p:spTgt spid="127">
                                            <p:txEl>
                                              <p:pRg st="0" end="0"/>
                                            </p:txEl>
                                          </p:spTgt>
                                        </p:tgtEl>
                                        <p:attrNameLst>
                                          <p:attrName>style.visibility</p:attrName>
                                        </p:attrNameLst>
                                      </p:cBhvr>
                                      <p:to>
                                        <p:strVal val="visible"/>
                                      </p:to>
                                    </p:set>
                                    <p:animEffect transition="in" filter="fade">
                                      <p:cBhvr>
                                        <p:cTn id="164" dur="250"/>
                                        <p:tgtEl>
                                          <p:spTgt spid="127">
                                            <p:txEl>
                                              <p:pRg st="0" end="0"/>
                                            </p:txEl>
                                          </p:spTgt>
                                        </p:tgtEl>
                                      </p:cBhvr>
                                    </p:animEffect>
                                    <p:anim calcmode="lin" valueType="num">
                                      <p:cBhvr>
                                        <p:cTn id="165" dur="250" fill="hold"/>
                                        <p:tgtEl>
                                          <p:spTgt spid="127">
                                            <p:txEl>
                                              <p:pRg st="0" end="0"/>
                                            </p:txEl>
                                          </p:spTgt>
                                        </p:tgtEl>
                                        <p:attrNameLst>
                                          <p:attrName>ppt_x</p:attrName>
                                        </p:attrNameLst>
                                      </p:cBhvr>
                                      <p:tavLst>
                                        <p:tav tm="0">
                                          <p:val>
                                            <p:strVal val="#ppt_x"/>
                                          </p:val>
                                        </p:tav>
                                        <p:tav tm="100000">
                                          <p:val>
                                            <p:strVal val="#ppt_x"/>
                                          </p:val>
                                        </p:tav>
                                      </p:tavLst>
                                    </p:anim>
                                    <p:anim calcmode="lin" valueType="num">
                                      <p:cBhvr>
                                        <p:cTn id="166" dur="250" fill="hold"/>
                                        <p:tgtEl>
                                          <p:spTgt spid="12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P spid="62" grpId="0" animBg="1"/>
      <p:bldP spid="63" grpId="0" animBg="1"/>
      <p:bldP spid="64" grpId="0" animBg="1"/>
      <p:bldP spid="65" grpId="0" animBg="1"/>
      <p:bldP spid="66" grpId="0" animBg="1"/>
      <p:bldP spid="67" grpId="0" animBg="1"/>
      <p:bldP spid="68" grpId="0" animBg="1"/>
      <p:bldP spid="70" grpId="0" animBg="1"/>
      <p:bldP spid="72" grpId="0" animBg="1"/>
      <p:bldP spid="74" grpId="0" animBg="1"/>
      <p:bldP spid="76" grpId="0" animBg="1"/>
      <p:bldP spid="78" grpId="0" animBg="1"/>
      <p:bldP spid="80" grpId="0" animBg="1"/>
      <p:bldP spid="82" grpId="0" animBg="1"/>
      <p:bldP spid="84" grpId="0" animBg="1"/>
      <p:bldP spid="86" grpId="0" animBg="1"/>
      <p:bldP spid="111" grpId="0" build="p">
        <p:tmplLst>
          <p:tmpl lvl="1">
            <p:tnLst>
              <p:par>
                <p:cTn presetID="47" presetClass="entr" presetSubtype="0" fill="hold" nodeType="withEffect">
                  <p:stCondLst>
                    <p:cond delay="250"/>
                  </p:stCondLst>
                  <p:childTnLst>
                    <p:set>
                      <p:cBhvr>
                        <p:cTn dur="1" fill="hold">
                          <p:stCondLst>
                            <p:cond delay="0"/>
                          </p:stCondLst>
                        </p:cTn>
                        <p:tgtEl>
                          <p:spTgt spid="111"/>
                        </p:tgtEl>
                        <p:attrNameLst>
                          <p:attrName>style.visibility</p:attrName>
                        </p:attrNameLst>
                      </p:cBhvr>
                      <p:to>
                        <p:strVal val="visible"/>
                      </p:to>
                    </p:set>
                    <p:animEffect transition="in" filter="fade">
                      <p:cBhvr>
                        <p:cTn dur="250"/>
                        <p:tgtEl>
                          <p:spTgt spid="111"/>
                        </p:tgtEl>
                      </p:cBhvr>
                    </p:animEffect>
                    <p:anim calcmode="lin" valueType="num">
                      <p:cBhvr>
                        <p:cTn dur="250" fill="hold"/>
                        <p:tgtEl>
                          <p:spTgt spid="111"/>
                        </p:tgtEl>
                        <p:attrNameLst>
                          <p:attrName>ppt_x</p:attrName>
                        </p:attrNameLst>
                      </p:cBhvr>
                      <p:tavLst>
                        <p:tav tm="0">
                          <p:val>
                            <p:strVal val="#ppt_x"/>
                          </p:val>
                        </p:tav>
                        <p:tav tm="100000">
                          <p:val>
                            <p:strVal val="#ppt_x"/>
                          </p:val>
                        </p:tav>
                      </p:tavLst>
                    </p:anim>
                    <p:anim calcmode="lin" valueType="num">
                      <p:cBhvr>
                        <p:cTn dur="250" fill="hold"/>
                        <p:tgtEl>
                          <p:spTgt spid="111"/>
                        </p:tgtEl>
                        <p:attrNameLst>
                          <p:attrName>ppt_y</p:attrName>
                        </p:attrNameLst>
                      </p:cBhvr>
                      <p:tavLst>
                        <p:tav tm="0">
                          <p:val>
                            <p:strVal val="#ppt_y-.1"/>
                          </p:val>
                        </p:tav>
                        <p:tav tm="100000">
                          <p:val>
                            <p:strVal val="#ppt_y"/>
                          </p:val>
                        </p:tav>
                      </p:tavLst>
                    </p:anim>
                  </p:childTnLst>
                </p:cTn>
              </p:par>
            </p:tnLst>
          </p:tmpl>
        </p:tmplLst>
      </p:bldP>
      <p:bldP spid="112" grpId="0" build="p">
        <p:tmplLst>
          <p:tmpl lvl="1">
            <p:tnLst>
              <p:par>
                <p:cTn presetID="47" presetClass="entr" presetSubtype="0" fill="hold" nodeType="withEffect">
                  <p:stCondLst>
                    <p:cond delay="250"/>
                  </p:stCondLst>
                  <p:childTnLst>
                    <p:set>
                      <p:cBhvr>
                        <p:cTn dur="1" fill="hold">
                          <p:stCondLst>
                            <p:cond delay="0"/>
                          </p:stCondLst>
                        </p:cTn>
                        <p:tgtEl>
                          <p:spTgt spid="112"/>
                        </p:tgtEl>
                        <p:attrNameLst>
                          <p:attrName>style.visibility</p:attrName>
                        </p:attrNameLst>
                      </p:cBhvr>
                      <p:to>
                        <p:strVal val="visible"/>
                      </p:to>
                    </p:set>
                    <p:animEffect transition="in" filter="fade">
                      <p:cBhvr>
                        <p:cTn dur="250"/>
                        <p:tgtEl>
                          <p:spTgt spid="112"/>
                        </p:tgtEl>
                      </p:cBhvr>
                    </p:animEffect>
                    <p:anim calcmode="lin" valueType="num">
                      <p:cBhvr>
                        <p:cTn dur="250" fill="hold"/>
                        <p:tgtEl>
                          <p:spTgt spid="112"/>
                        </p:tgtEl>
                        <p:attrNameLst>
                          <p:attrName>ppt_x</p:attrName>
                        </p:attrNameLst>
                      </p:cBhvr>
                      <p:tavLst>
                        <p:tav tm="0">
                          <p:val>
                            <p:strVal val="#ppt_x"/>
                          </p:val>
                        </p:tav>
                        <p:tav tm="100000">
                          <p:val>
                            <p:strVal val="#ppt_x"/>
                          </p:val>
                        </p:tav>
                      </p:tavLst>
                    </p:anim>
                    <p:anim calcmode="lin" valueType="num">
                      <p:cBhvr>
                        <p:cTn dur="250" fill="hold"/>
                        <p:tgtEl>
                          <p:spTgt spid="112"/>
                        </p:tgtEl>
                        <p:attrNameLst>
                          <p:attrName>ppt_y</p:attrName>
                        </p:attrNameLst>
                      </p:cBhvr>
                      <p:tavLst>
                        <p:tav tm="0">
                          <p:val>
                            <p:strVal val="#ppt_y-.1"/>
                          </p:val>
                        </p:tav>
                        <p:tav tm="100000">
                          <p:val>
                            <p:strVal val="#ppt_y"/>
                          </p:val>
                        </p:tav>
                      </p:tavLst>
                    </p:anim>
                  </p:childTnLst>
                </p:cTn>
              </p:par>
            </p:tnLst>
          </p:tmpl>
        </p:tmplLst>
      </p:bldP>
      <p:bldP spid="113" grpId="0" build="p">
        <p:tmplLst>
          <p:tmpl lvl="1">
            <p:tnLst>
              <p:par>
                <p:cTn presetID="47" presetClass="entr" presetSubtype="0" fill="hold" nodeType="withEffect">
                  <p:stCondLst>
                    <p:cond delay="500"/>
                  </p:stCondLst>
                  <p:childTnLst>
                    <p:set>
                      <p:cBhvr>
                        <p:cTn dur="1" fill="hold">
                          <p:stCondLst>
                            <p:cond delay="0"/>
                          </p:stCondLst>
                        </p:cTn>
                        <p:tgtEl>
                          <p:spTgt spid="113"/>
                        </p:tgtEl>
                        <p:attrNameLst>
                          <p:attrName>style.visibility</p:attrName>
                        </p:attrNameLst>
                      </p:cBhvr>
                      <p:to>
                        <p:strVal val="visible"/>
                      </p:to>
                    </p:set>
                    <p:animEffect transition="in" filter="fade">
                      <p:cBhvr>
                        <p:cTn dur="250"/>
                        <p:tgtEl>
                          <p:spTgt spid="113"/>
                        </p:tgtEl>
                      </p:cBhvr>
                    </p:animEffect>
                    <p:anim calcmode="lin" valueType="num">
                      <p:cBhvr>
                        <p:cTn dur="250" fill="hold"/>
                        <p:tgtEl>
                          <p:spTgt spid="113"/>
                        </p:tgtEl>
                        <p:attrNameLst>
                          <p:attrName>ppt_x</p:attrName>
                        </p:attrNameLst>
                      </p:cBhvr>
                      <p:tavLst>
                        <p:tav tm="0">
                          <p:val>
                            <p:strVal val="#ppt_x"/>
                          </p:val>
                        </p:tav>
                        <p:tav tm="100000">
                          <p:val>
                            <p:strVal val="#ppt_x"/>
                          </p:val>
                        </p:tav>
                      </p:tavLst>
                    </p:anim>
                    <p:anim calcmode="lin" valueType="num">
                      <p:cBhvr>
                        <p:cTn dur="250" fill="hold"/>
                        <p:tgtEl>
                          <p:spTgt spid="113"/>
                        </p:tgtEl>
                        <p:attrNameLst>
                          <p:attrName>ppt_y</p:attrName>
                        </p:attrNameLst>
                      </p:cBhvr>
                      <p:tavLst>
                        <p:tav tm="0">
                          <p:val>
                            <p:strVal val="#ppt_y-.1"/>
                          </p:val>
                        </p:tav>
                        <p:tav tm="100000">
                          <p:val>
                            <p:strVal val="#ppt_y"/>
                          </p:val>
                        </p:tav>
                      </p:tavLst>
                    </p:anim>
                  </p:childTnLst>
                </p:cTn>
              </p:par>
            </p:tnLst>
          </p:tmpl>
        </p:tmplLst>
      </p:bldP>
      <p:bldP spid="114" grpId="0" build="p">
        <p:tmplLst>
          <p:tmpl lvl="1">
            <p:tnLst>
              <p:par>
                <p:cTn presetID="47" presetClass="entr" presetSubtype="0" fill="hold" nodeType="withEffect">
                  <p:stCondLst>
                    <p:cond delay="500"/>
                  </p:stCondLst>
                  <p:childTnLst>
                    <p:set>
                      <p:cBhvr>
                        <p:cTn dur="1" fill="hold">
                          <p:stCondLst>
                            <p:cond delay="0"/>
                          </p:stCondLst>
                        </p:cTn>
                        <p:tgtEl>
                          <p:spTgt spid="114"/>
                        </p:tgtEl>
                        <p:attrNameLst>
                          <p:attrName>style.visibility</p:attrName>
                        </p:attrNameLst>
                      </p:cBhvr>
                      <p:to>
                        <p:strVal val="visible"/>
                      </p:to>
                    </p:set>
                    <p:animEffect transition="in" filter="fade">
                      <p:cBhvr>
                        <p:cTn dur="250"/>
                        <p:tgtEl>
                          <p:spTgt spid="114"/>
                        </p:tgtEl>
                      </p:cBhvr>
                    </p:animEffect>
                    <p:anim calcmode="lin" valueType="num">
                      <p:cBhvr>
                        <p:cTn dur="250" fill="hold"/>
                        <p:tgtEl>
                          <p:spTgt spid="114"/>
                        </p:tgtEl>
                        <p:attrNameLst>
                          <p:attrName>ppt_x</p:attrName>
                        </p:attrNameLst>
                      </p:cBhvr>
                      <p:tavLst>
                        <p:tav tm="0">
                          <p:val>
                            <p:strVal val="#ppt_x"/>
                          </p:val>
                        </p:tav>
                        <p:tav tm="100000">
                          <p:val>
                            <p:strVal val="#ppt_x"/>
                          </p:val>
                        </p:tav>
                      </p:tavLst>
                    </p:anim>
                    <p:anim calcmode="lin" valueType="num">
                      <p:cBhvr>
                        <p:cTn dur="250" fill="hold"/>
                        <p:tgtEl>
                          <p:spTgt spid="114"/>
                        </p:tgtEl>
                        <p:attrNameLst>
                          <p:attrName>ppt_y</p:attrName>
                        </p:attrNameLst>
                      </p:cBhvr>
                      <p:tavLst>
                        <p:tav tm="0">
                          <p:val>
                            <p:strVal val="#ppt_y-.1"/>
                          </p:val>
                        </p:tav>
                        <p:tav tm="100000">
                          <p:val>
                            <p:strVal val="#ppt_y"/>
                          </p:val>
                        </p:tav>
                      </p:tavLst>
                    </p:anim>
                  </p:childTnLst>
                </p:cTn>
              </p:par>
            </p:tnLst>
          </p:tmpl>
        </p:tmplLst>
      </p:bldP>
      <p:bldP spid="115" grpId="0" build="p">
        <p:tmplLst>
          <p:tmpl lvl="1">
            <p:tnLst>
              <p:par>
                <p:cTn presetID="47" presetClass="entr" presetSubtype="0" fill="hold" nodeType="withEffect">
                  <p:stCondLst>
                    <p:cond delay="750"/>
                  </p:stCondLst>
                  <p:childTnLst>
                    <p:set>
                      <p:cBhvr>
                        <p:cTn dur="1" fill="hold">
                          <p:stCondLst>
                            <p:cond delay="0"/>
                          </p:stCondLst>
                        </p:cTn>
                        <p:tgtEl>
                          <p:spTgt spid="115"/>
                        </p:tgtEl>
                        <p:attrNameLst>
                          <p:attrName>style.visibility</p:attrName>
                        </p:attrNameLst>
                      </p:cBhvr>
                      <p:to>
                        <p:strVal val="visible"/>
                      </p:to>
                    </p:set>
                    <p:animEffect transition="in" filter="fade">
                      <p:cBhvr>
                        <p:cTn dur="250"/>
                        <p:tgtEl>
                          <p:spTgt spid="115"/>
                        </p:tgtEl>
                      </p:cBhvr>
                    </p:animEffect>
                    <p:anim calcmode="lin" valueType="num">
                      <p:cBhvr>
                        <p:cTn dur="250" fill="hold"/>
                        <p:tgtEl>
                          <p:spTgt spid="115"/>
                        </p:tgtEl>
                        <p:attrNameLst>
                          <p:attrName>ppt_x</p:attrName>
                        </p:attrNameLst>
                      </p:cBhvr>
                      <p:tavLst>
                        <p:tav tm="0">
                          <p:val>
                            <p:strVal val="#ppt_x"/>
                          </p:val>
                        </p:tav>
                        <p:tav tm="100000">
                          <p:val>
                            <p:strVal val="#ppt_x"/>
                          </p:val>
                        </p:tav>
                      </p:tavLst>
                    </p:anim>
                    <p:anim calcmode="lin" valueType="num">
                      <p:cBhvr>
                        <p:cTn dur="250" fill="hold"/>
                        <p:tgtEl>
                          <p:spTgt spid="115"/>
                        </p:tgtEl>
                        <p:attrNameLst>
                          <p:attrName>ppt_y</p:attrName>
                        </p:attrNameLst>
                      </p:cBhvr>
                      <p:tavLst>
                        <p:tav tm="0">
                          <p:val>
                            <p:strVal val="#ppt_y-.1"/>
                          </p:val>
                        </p:tav>
                        <p:tav tm="100000">
                          <p:val>
                            <p:strVal val="#ppt_y"/>
                          </p:val>
                        </p:tav>
                      </p:tavLst>
                    </p:anim>
                  </p:childTnLst>
                </p:cTn>
              </p:par>
            </p:tnLst>
          </p:tmpl>
        </p:tmplLst>
      </p:bldP>
      <p:bldP spid="116" grpId="0" build="p">
        <p:tmplLst>
          <p:tmpl lvl="1">
            <p:tnLst>
              <p:par>
                <p:cTn presetID="47" presetClass="entr" presetSubtype="0" fill="hold" nodeType="withEffect">
                  <p:stCondLst>
                    <p:cond delay="750"/>
                  </p:stCondLst>
                  <p:childTnLst>
                    <p:set>
                      <p:cBhvr>
                        <p:cTn dur="1" fill="hold">
                          <p:stCondLst>
                            <p:cond delay="0"/>
                          </p:stCondLst>
                        </p:cTn>
                        <p:tgtEl>
                          <p:spTgt spid="116"/>
                        </p:tgtEl>
                        <p:attrNameLst>
                          <p:attrName>style.visibility</p:attrName>
                        </p:attrNameLst>
                      </p:cBhvr>
                      <p:to>
                        <p:strVal val="visible"/>
                      </p:to>
                    </p:set>
                    <p:animEffect transition="in" filter="fade">
                      <p:cBhvr>
                        <p:cTn dur="250"/>
                        <p:tgtEl>
                          <p:spTgt spid="116"/>
                        </p:tgtEl>
                      </p:cBhvr>
                    </p:animEffect>
                    <p:anim calcmode="lin" valueType="num">
                      <p:cBhvr>
                        <p:cTn dur="250" fill="hold"/>
                        <p:tgtEl>
                          <p:spTgt spid="116"/>
                        </p:tgtEl>
                        <p:attrNameLst>
                          <p:attrName>ppt_x</p:attrName>
                        </p:attrNameLst>
                      </p:cBhvr>
                      <p:tavLst>
                        <p:tav tm="0">
                          <p:val>
                            <p:strVal val="#ppt_x"/>
                          </p:val>
                        </p:tav>
                        <p:tav tm="100000">
                          <p:val>
                            <p:strVal val="#ppt_x"/>
                          </p:val>
                        </p:tav>
                      </p:tavLst>
                    </p:anim>
                    <p:anim calcmode="lin" valueType="num">
                      <p:cBhvr>
                        <p:cTn dur="250" fill="hold"/>
                        <p:tgtEl>
                          <p:spTgt spid="116"/>
                        </p:tgtEl>
                        <p:attrNameLst>
                          <p:attrName>ppt_y</p:attrName>
                        </p:attrNameLst>
                      </p:cBhvr>
                      <p:tavLst>
                        <p:tav tm="0">
                          <p:val>
                            <p:strVal val="#ppt_y-.1"/>
                          </p:val>
                        </p:tav>
                        <p:tav tm="100000">
                          <p:val>
                            <p:strVal val="#ppt_y"/>
                          </p:val>
                        </p:tav>
                      </p:tavLst>
                    </p:anim>
                  </p:childTnLst>
                </p:cTn>
              </p:par>
            </p:tnLst>
          </p:tmpl>
        </p:tmplLst>
      </p:bldP>
      <p:bldP spid="117" grpId="0" build="p">
        <p:tmplLst>
          <p:tmpl lvl="1">
            <p:tnLst>
              <p:par>
                <p:cTn presetID="47" presetClass="entr" presetSubtype="0" fill="hold" nodeType="withEffect">
                  <p:stCondLst>
                    <p:cond delay="1000"/>
                  </p:stCondLst>
                  <p:childTnLst>
                    <p:set>
                      <p:cBhvr>
                        <p:cTn dur="1" fill="hold">
                          <p:stCondLst>
                            <p:cond delay="0"/>
                          </p:stCondLst>
                        </p:cTn>
                        <p:tgtEl>
                          <p:spTgt spid="117"/>
                        </p:tgtEl>
                        <p:attrNameLst>
                          <p:attrName>style.visibility</p:attrName>
                        </p:attrNameLst>
                      </p:cBhvr>
                      <p:to>
                        <p:strVal val="visible"/>
                      </p:to>
                    </p:set>
                    <p:animEffect transition="in" filter="fade">
                      <p:cBhvr>
                        <p:cTn dur="250"/>
                        <p:tgtEl>
                          <p:spTgt spid="117"/>
                        </p:tgtEl>
                      </p:cBhvr>
                    </p:animEffect>
                    <p:anim calcmode="lin" valueType="num">
                      <p:cBhvr>
                        <p:cTn dur="250" fill="hold"/>
                        <p:tgtEl>
                          <p:spTgt spid="117"/>
                        </p:tgtEl>
                        <p:attrNameLst>
                          <p:attrName>ppt_x</p:attrName>
                        </p:attrNameLst>
                      </p:cBhvr>
                      <p:tavLst>
                        <p:tav tm="0">
                          <p:val>
                            <p:strVal val="#ppt_x"/>
                          </p:val>
                        </p:tav>
                        <p:tav tm="100000">
                          <p:val>
                            <p:strVal val="#ppt_x"/>
                          </p:val>
                        </p:tav>
                      </p:tavLst>
                    </p:anim>
                    <p:anim calcmode="lin" valueType="num">
                      <p:cBhvr>
                        <p:cTn dur="250" fill="hold"/>
                        <p:tgtEl>
                          <p:spTgt spid="117"/>
                        </p:tgtEl>
                        <p:attrNameLst>
                          <p:attrName>ppt_y</p:attrName>
                        </p:attrNameLst>
                      </p:cBhvr>
                      <p:tavLst>
                        <p:tav tm="0">
                          <p:val>
                            <p:strVal val="#ppt_y-.1"/>
                          </p:val>
                        </p:tav>
                        <p:tav tm="100000">
                          <p:val>
                            <p:strVal val="#ppt_y"/>
                          </p:val>
                        </p:tav>
                      </p:tavLst>
                    </p:anim>
                  </p:childTnLst>
                </p:cTn>
              </p:par>
            </p:tnLst>
          </p:tmpl>
        </p:tmplLst>
      </p:bldP>
      <p:bldP spid="118" grpId="0" build="p">
        <p:tmplLst>
          <p:tmpl lvl="1">
            <p:tnLst>
              <p:par>
                <p:cTn presetID="47" presetClass="entr" presetSubtype="0" fill="hold" nodeType="withEffect">
                  <p:stCondLst>
                    <p:cond delay="1000"/>
                  </p:stCondLst>
                  <p:childTnLst>
                    <p:set>
                      <p:cBhvr>
                        <p:cTn dur="1" fill="hold">
                          <p:stCondLst>
                            <p:cond delay="0"/>
                          </p:stCondLst>
                        </p:cTn>
                        <p:tgtEl>
                          <p:spTgt spid="118"/>
                        </p:tgtEl>
                        <p:attrNameLst>
                          <p:attrName>style.visibility</p:attrName>
                        </p:attrNameLst>
                      </p:cBhvr>
                      <p:to>
                        <p:strVal val="visible"/>
                      </p:to>
                    </p:set>
                    <p:animEffect transition="in" filter="fade">
                      <p:cBhvr>
                        <p:cTn dur="250"/>
                        <p:tgtEl>
                          <p:spTgt spid="118"/>
                        </p:tgtEl>
                      </p:cBhvr>
                    </p:animEffect>
                    <p:anim calcmode="lin" valueType="num">
                      <p:cBhvr>
                        <p:cTn dur="250" fill="hold"/>
                        <p:tgtEl>
                          <p:spTgt spid="118"/>
                        </p:tgtEl>
                        <p:attrNameLst>
                          <p:attrName>ppt_x</p:attrName>
                        </p:attrNameLst>
                      </p:cBhvr>
                      <p:tavLst>
                        <p:tav tm="0">
                          <p:val>
                            <p:strVal val="#ppt_x"/>
                          </p:val>
                        </p:tav>
                        <p:tav tm="100000">
                          <p:val>
                            <p:strVal val="#ppt_x"/>
                          </p:val>
                        </p:tav>
                      </p:tavLst>
                    </p:anim>
                    <p:anim calcmode="lin" valueType="num">
                      <p:cBhvr>
                        <p:cTn dur="250" fill="hold"/>
                        <p:tgtEl>
                          <p:spTgt spid="118"/>
                        </p:tgtEl>
                        <p:attrNameLst>
                          <p:attrName>ppt_y</p:attrName>
                        </p:attrNameLst>
                      </p:cBhvr>
                      <p:tavLst>
                        <p:tav tm="0">
                          <p:val>
                            <p:strVal val="#ppt_y-.1"/>
                          </p:val>
                        </p:tav>
                        <p:tav tm="100000">
                          <p:val>
                            <p:strVal val="#ppt_y"/>
                          </p:val>
                        </p:tav>
                      </p:tavLst>
                    </p:anim>
                  </p:childTnLst>
                </p:cTn>
              </p:par>
            </p:tnLst>
          </p:tmpl>
        </p:tmplLst>
      </p:bldP>
      <p:bldP spid="119" grpId="0" build="p">
        <p:tmplLst>
          <p:tmpl lvl="1">
            <p:tnLst>
              <p:par>
                <p:cTn presetID="47" presetClass="entr" presetSubtype="0" fill="hold" nodeType="withEffect">
                  <p:stCondLst>
                    <p:cond delay="1250"/>
                  </p:stCondLst>
                  <p:childTnLst>
                    <p:set>
                      <p:cBhvr>
                        <p:cTn dur="1" fill="hold">
                          <p:stCondLst>
                            <p:cond delay="0"/>
                          </p:stCondLst>
                        </p:cTn>
                        <p:tgtEl>
                          <p:spTgt spid="119"/>
                        </p:tgtEl>
                        <p:attrNameLst>
                          <p:attrName>style.visibility</p:attrName>
                        </p:attrNameLst>
                      </p:cBhvr>
                      <p:to>
                        <p:strVal val="visible"/>
                      </p:to>
                    </p:set>
                    <p:animEffect transition="in" filter="fade">
                      <p:cBhvr>
                        <p:cTn dur="250"/>
                        <p:tgtEl>
                          <p:spTgt spid="119"/>
                        </p:tgtEl>
                      </p:cBhvr>
                    </p:animEffect>
                    <p:anim calcmode="lin" valueType="num">
                      <p:cBhvr>
                        <p:cTn dur="250" fill="hold"/>
                        <p:tgtEl>
                          <p:spTgt spid="119"/>
                        </p:tgtEl>
                        <p:attrNameLst>
                          <p:attrName>ppt_x</p:attrName>
                        </p:attrNameLst>
                      </p:cBhvr>
                      <p:tavLst>
                        <p:tav tm="0">
                          <p:val>
                            <p:strVal val="#ppt_x"/>
                          </p:val>
                        </p:tav>
                        <p:tav tm="100000">
                          <p:val>
                            <p:strVal val="#ppt_x"/>
                          </p:val>
                        </p:tav>
                      </p:tavLst>
                    </p:anim>
                    <p:anim calcmode="lin" valueType="num">
                      <p:cBhvr>
                        <p:cTn dur="250" fill="hold"/>
                        <p:tgtEl>
                          <p:spTgt spid="119"/>
                        </p:tgtEl>
                        <p:attrNameLst>
                          <p:attrName>ppt_y</p:attrName>
                        </p:attrNameLst>
                      </p:cBhvr>
                      <p:tavLst>
                        <p:tav tm="0">
                          <p:val>
                            <p:strVal val="#ppt_y-.1"/>
                          </p:val>
                        </p:tav>
                        <p:tav tm="100000">
                          <p:val>
                            <p:strVal val="#ppt_y"/>
                          </p:val>
                        </p:tav>
                      </p:tavLst>
                    </p:anim>
                  </p:childTnLst>
                </p:cTn>
              </p:par>
            </p:tnLst>
          </p:tmpl>
        </p:tmplLst>
      </p:bldP>
      <p:bldP spid="120" grpId="0" build="p">
        <p:tmplLst>
          <p:tmpl lvl="1">
            <p:tnLst>
              <p:par>
                <p:cTn presetID="47" presetClass="entr" presetSubtype="0" fill="hold" nodeType="withEffect">
                  <p:stCondLst>
                    <p:cond delay="1250"/>
                  </p:stCondLst>
                  <p:childTnLst>
                    <p:set>
                      <p:cBhvr>
                        <p:cTn dur="1" fill="hold">
                          <p:stCondLst>
                            <p:cond delay="0"/>
                          </p:stCondLst>
                        </p:cTn>
                        <p:tgtEl>
                          <p:spTgt spid="120"/>
                        </p:tgtEl>
                        <p:attrNameLst>
                          <p:attrName>style.visibility</p:attrName>
                        </p:attrNameLst>
                      </p:cBhvr>
                      <p:to>
                        <p:strVal val="visible"/>
                      </p:to>
                    </p:set>
                    <p:animEffect transition="in" filter="fade">
                      <p:cBhvr>
                        <p:cTn dur="250"/>
                        <p:tgtEl>
                          <p:spTgt spid="120"/>
                        </p:tgtEl>
                      </p:cBhvr>
                    </p:animEffect>
                    <p:anim calcmode="lin" valueType="num">
                      <p:cBhvr>
                        <p:cTn dur="250" fill="hold"/>
                        <p:tgtEl>
                          <p:spTgt spid="120"/>
                        </p:tgtEl>
                        <p:attrNameLst>
                          <p:attrName>ppt_x</p:attrName>
                        </p:attrNameLst>
                      </p:cBhvr>
                      <p:tavLst>
                        <p:tav tm="0">
                          <p:val>
                            <p:strVal val="#ppt_x"/>
                          </p:val>
                        </p:tav>
                        <p:tav tm="100000">
                          <p:val>
                            <p:strVal val="#ppt_x"/>
                          </p:val>
                        </p:tav>
                      </p:tavLst>
                    </p:anim>
                    <p:anim calcmode="lin" valueType="num">
                      <p:cBhvr>
                        <p:cTn dur="250" fill="hold"/>
                        <p:tgtEl>
                          <p:spTgt spid="120"/>
                        </p:tgtEl>
                        <p:attrNameLst>
                          <p:attrName>ppt_y</p:attrName>
                        </p:attrNameLst>
                      </p:cBhvr>
                      <p:tavLst>
                        <p:tav tm="0">
                          <p:val>
                            <p:strVal val="#ppt_y-.1"/>
                          </p:val>
                        </p:tav>
                        <p:tav tm="100000">
                          <p:val>
                            <p:strVal val="#ppt_y"/>
                          </p:val>
                        </p:tav>
                      </p:tavLst>
                    </p:anim>
                  </p:childTnLst>
                </p:cTn>
              </p:par>
            </p:tnLst>
          </p:tmpl>
        </p:tmplLst>
      </p:bldP>
      <p:bldP spid="121" grpId="0" build="p">
        <p:tmplLst>
          <p:tmpl lvl="1">
            <p:tnLst>
              <p:par>
                <p:cTn presetID="47" presetClass="entr" presetSubtype="0" fill="hold" nodeType="withEffect">
                  <p:stCondLst>
                    <p:cond delay="1500"/>
                  </p:stCondLst>
                  <p:childTnLst>
                    <p:set>
                      <p:cBhvr>
                        <p:cTn dur="1" fill="hold">
                          <p:stCondLst>
                            <p:cond delay="0"/>
                          </p:stCondLst>
                        </p:cTn>
                        <p:tgtEl>
                          <p:spTgt spid="121"/>
                        </p:tgtEl>
                        <p:attrNameLst>
                          <p:attrName>style.visibility</p:attrName>
                        </p:attrNameLst>
                      </p:cBhvr>
                      <p:to>
                        <p:strVal val="visible"/>
                      </p:to>
                    </p:set>
                    <p:animEffect transition="in" filter="fade">
                      <p:cBhvr>
                        <p:cTn dur="250"/>
                        <p:tgtEl>
                          <p:spTgt spid="121"/>
                        </p:tgtEl>
                      </p:cBhvr>
                    </p:animEffect>
                    <p:anim calcmode="lin" valueType="num">
                      <p:cBhvr>
                        <p:cTn dur="250" fill="hold"/>
                        <p:tgtEl>
                          <p:spTgt spid="121"/>
                        </p:tgtEl>
                        <p:attrNameLst>
                          <p:attrName>ppt_x</p:attrName>
                        </p:attrNameLst>
                      </p:cBhvr>
                      <p:tavLst>
                        <p:tav tm="0">
                          <p:val>
                            <p:strVal val="#ppt_x"/>
                          </p:val>
                        </p:tav>
                        <p:tav tm="100000">
                          <p:val>
                            <p:strVal val="#ppt_x"/>
                          </p:val>
                        </p:tav>
                      </p:tavLst>
                    </p:anim>
                    <p:anim calcmode="lin" valueType="num">
                      <p:cBhvr>
                        <p:cTn dur="250" fill="hold"/>
                        <p:tgtEl>
                          <p:spTgt spid="121"/>
                        </p:tgtEl>
                        <p:attrNameLst>
                          <p:attrName>ppt_y</p:attrName>
                        </p:attrNameLst>
                      </p:cBhvr>
                      <p:tavLst>
                        <p:tav tm="0">
                          <p:val>
                            <p:strVal val="#ppt_y-.1"/>
                          </p:val>
                        </p:tav>
                        <p:tav tm="100000">
                          <p:val>
                            <p:strVal val="#ppt_y"/>
                          </p:val>
                        </p:tav>
                      </p:tavLst>
                    </p:anim>
                  </p:childTnLst>
                </p:cTn>
              </p:par>
            </p:tnLst>
          </p:tmpl>
        </p:tmplLst>
      </p:bldP>
      <p:bldP spid="122" grpId="0" build="p">
        <p:tmplLst>
          <p:tmpl lvl="1">
            <p:tnLst>
              <p:par>
                <p:cTn presetID="47" presetClass="entr" presetSubtype="0" fill="hold" nodeType="withEffect">
                  <p:stCondLst>
                    <p:cond delay="1500"/>
                  </p:stCondLst>
                  <p:childTnLst>
                    <p:set>
                      <p:cBhvr>
                        <p:cTn dur="1" fill="hold">
                          <p:stCondLst>
                            <p:cond delay="0"/>
                          </p:stCondLst>
                        </p:cTn>
                        <p:tgtEl>
                          <p:spTgt spid="122"/>
                        </p:tgtEl>
                        <p:attrNameLst>
                          <p:attrName>style.visibility</p:attrName>
                        </p:attrNameLst>
                      </p:cBhvr>
                      <p:to>
                        <p:strVal val="visible"/>
                      </p:to>
                    </p:set>
                    <p:animEffect transition="in" filter="fade">
                      <p:cBhvr>
                        <p:cTn dur="250"/>
                        <p:tgtEl>
                          <p:spTgt spid="122"/>
                        </p:tgtEl>
                      </p:cBhvr>
                    </p:animEffect>
                    <p:anim calcmode="lin" valueType="num">
                      <p:cBhvr>
                        <p:cTn dur="250" fill="hold"/>
                        <p:tgtEl>
                          <p:spTgt spid="122"/>
                        </p:tgtEl>
                        <p:attrNameLst>
                          <p:attrName>ppt_x</p:attrName>
                        </p:attrNameLst>
                      </p:cBhvr>
                      <p:tavLst>
                        <p:tav tm="0">
                          <p:val>
                            <p:strVal val="#ppt_x"/>
                          </p:val>
                        </p:tav>
                        <p:tav tm="100000">
                          <p:val>
                            <p:strVal val="#ppt_x"/>
                          </p:val>
                        </p:tav>
                      </p:tavLst>
                    </p:anim>
                    <p:anim calcmode="lin" valueType="num">
                      <p:cBhvr>
                        <p:cTn dur="250" fill="hold"/>
                        <p:tgtEl>
                          <p:spTgt spid="122"/>
                        </p:tgtEl>
                        <p:attrNameLst>
                          <p:attrName>ppt_y</p:attrName>
                        </p:attrNameLst>
                      </p:cBhvr>
                      <p:tavLst>
                        <p:tav tm="0">
                          <p:val>
                            <p:strVal val="#ppt_y-.1"/>
                          </p:val>
                        </p:tav>
                        <p:tav tm="100000">
                          <p:val>
                            <p:strVal val="#ppt_y"/>
                          </p:val>
                        </p:tav>
                      </p:tavLst>
                    </p:anim>
                  </p:childTnLst>
                </p:cTn>
              </p:par>
            </p:tnLst>
          </p:tmpl>
        </p:tmplLst>
      </p:bldP>
      <p:bldP spid="123" grpId="0" build="p">
        <p:tmplLst>
          <p:tmpl lvl="1">
            <p:tnLst>
              <p:par>
                <p:cTn presetID="47" presetClass="entr" presetSubtype="0" fill="hold" nodeType="withEffect">
                  <p:stCondLst>
                    <p:cond delay="1750"/>
                  </p:stCondLst>
                  <p:childTnLst>
                    <p:set>
                      <p:cBhvr>
                        <p:cTn dur="1" fill="hold">
                          <p:stCondLst>
                            <p:cond delay="0"/>
                          </p:stCondLst>
                        </p:cTn>
                        <p:tgtEl>
                          <p:spTgt spid="123"/>
                        </p:tgtEl>
                        <p:attrNameLst>
                          <p:attrName>style.visibility</p:attrName>
                        </p:attrNameLst>
                      </p:cBhvr>
                      <p:to>
                        <p:strVal val="visible"/>
                      </p:to>
                    </p:set>
                    <p:animEffect transition="in" filter="fade">
                      <p:cBhvr>
                        <p:cTn dur="250"/>
                        <p:tgtEl>
                          <p:spTgt spid="123"/>
                        </p:tgtEl>
                      </p:cBhvr>
                    </p:animEffect>
                    <p:anim calcmode="lin" valueType="num">
                      <p:cBhvr>
                        <p:cTn dur="250" fill="hold"/>
                        <p:tgtEl>
                          <p:spTgt spid="123"/>
                        </p:tgtEl>
                        <p:attrNameLst>
                          <p:attrName>ppt_x</p:attrName>
                        </p:attrNameLst>
                      </p:cBhvr>
                      <p:tavLst>
                        <p:tav tm="0">
                          <p:val>
                            <p:strVal val="#ppt_x"/>
                          </p:val>
                        </p:tav>
                        <p:tav tm="100000">
                          <p:val>
                            <p:strVal val="#ppt_x"/>
                          </p:val>
                        </p:tav>
                      </p:tavLst>
                    </p:anim>
                    <p:anim calcmode="lin" valueType="num">
                      <p:cBhvr>
                        <p:cTn dur="250" fill="hold"/>
                        <p:tgtEl>
                          <p:spTgt spid="123"/>
                        </p:tgtEl>
                        <p:attrNameLst>
                          <p:attrName>ppt_y</p:attrName>
                        </p:attrNameLst>
                      </p:cBhvr>
                      <p:tavLst>
                        <p:tav tm="0">
                          <p:val>
                            <p:strVal val="#ppt_y-.1"/>
                          </p:val>
                        </p:tav>
                        <p:tav tm="100000">
                          <p:val>
                            <p:strVal val="#ppt_y"/>
                          </p:val>
                        </p:tav>
                      </p:tavLst>
                    </p:anim>
                  </p:childTnLst>
                </p:cTn>
              </p:par>
            </p:tnLst>
          </p:tmpl>
        </p:tmplLst>
      </p:bldP>
      <p:bldP spid="124" grpId="0" build="p">
        <p:tmplLst>
          <p:tmpl lvl="1">
            <p:tnLst>
              <p:par>
                <p:cTn presetID="47" presetClass="entr" presetSubtype="0" fill="hold" nodeType="withEffect">
                  <p:stCondLst>
                    <p:cond delay="1750"/>
                  </p:stCondLst>
                  <p:childTnLst>
                    <p:set>
                      <p:cBhvr>
                        <p:cTn dur="1" fill="hold">
                          <p:stCondLst>
                            <p:cond delay="0"/>
                          </p:stCondLst>
                        </p:cTn>
                        <p:tgtEl>
                          <p:spTgt spid="124"/>
                        </p:tgtEl>
                        <p:attrNameLst>
                          <p:attrName>style.visibility</p:attrName>
                        </p:attrNameLst>
                      </p:cBhvr>
                      <p:to>
                        <p:strVal val="visible"/>
                      </p:to>
                    </p:set>
                    <p:animEffect transition="in" filter="fade">
                      <p:cBhvr>
                        <p:cTn dur="250"/>
                        <p:tgtEl>
                          <p:spTgt spid="124"/>
                        </p:tgtEl>
                      </p:cBhvr>
                    </p:animEffect>
                    <p:anim calcmode="lin" valueType="num">
                      <p:cBhvr>
                        <p:cTn dur="250" fill="hold"/>
                        <p:tgtEl>
                          <p:spTgt spid="124"/>
                        </p:tgtEl>
                        <p:attrNameLst>
                          <p:attrName>ppt_x</p:attrName>
                        </p:attrNameLst>
                      </p:cBhvr>
                      <p:tavLst>
                        <p:tav tm="0">
                          <p:val>
                            <p:strVal val="#ppt_x"/>
                          </p:val>
                        </p:tav>
                        <p:tav tm="100000">
                          <p:val>
                            <p:strVal val="#ppt_x"/>
                          </p:val>
                        </p:tav>
                      </p:tavLst>
                    </p:anim>
                    <p:anim calcmode="lin" valueType="num">
                      <p:cBhvr>
                        <p:cTn dur="250" fill="hold"/>
                        <p:tgtEl>
                          <p:spTgt spid="124"/>
                        </p:tgtEl>
                        <p:attrNameLst>
                          <p:attrName>ppt_y</p:attrName>
                        </p:attrNameLst>
                      </p:cBhvr>
                      <p:tavLst>
                        <p:tav tm="0">
                          <p:val>
                            <p:strVal val="#ppt_y-.1"/>
                          </p:val>
                        </p:tav>
                        <p:tav tm="100000">
                          <p:val>
                            <p:strVal val="#ppt_y"/>
                          </p:val>
                        </p:tav>
                      </p:tavLst>
                    </p:anim>
                  </p:childTnLst>
                </p:cTn>
              </p:par>
            </p:tnLst>
          </p:tmpl>
        </p:tmplLst>
      </p:bldP>
      <p:bldP spid="125" grpId="0" build="p">
        <p:tmplLst>
          <p:tmpl lvl="1">
            <p:tnLst>
              <p:par>
                <p:cTn presetID="47" presetClass="entr" presetSubtype="0" fill="hold" nodeType="withEffect">
                  <p:stCondLst>
                    <p:cond delay="2000"/>
                  </p:stCondLst>
                  <p:childTnLst>
                    <p:set>
                      <p:cBhvr>
                        <p:cTn dur="1" fill="hold">
                          <p:stCondLst>
                            <p:cond delay="0"/>
                          </p:stCondLst>
                        </p:cTn>
                        <p:tgtEl>
                          <p:spTgt spid="125"/>
                        </p:tgtEl>
                        <p:attrNameLst>
                          <p:attrName>style.visibility</p:attrName>
                        </p:attrNameLst>
                      </p:cBhvr>
                      <p:to>
                        <p:strVal val="visible"/>
                      </p:to>
                    </p:set>
                    <p:animEffect transition="in" filter="fade">
                      <p:cBhvr>
                        <p:cTn dur="250"/>
                        <p:tgtEl>
                          <p:spTgt spid="125"/>
                        </p:tgtEl>
                      </p:cBhvr>
                    </p:animEffect>
                    <p:anim calcmode="lin" valueType="num">
                      <p:cBhvr>
                        <p:cTn dur="250" fill="hold"/>
                        <p:tgtEl>
                          <p:spTgt spid="125"/>
                        </p:tgtEl>
                        <p:attrNameLst>
                          <p:attrName>ppt_x</p:attrName>
                        </p:attrNameLst>
                      </p:cBhvr>
                      <p:tavLst>
                        <p:tav tm="0">
                          <p:val>
                            <p:strVal val="#ppt_x"/>
                          </p:val>
                        </p:tav>
                        <p:tav tm="100000">
                          <p:val>
                            <p:strVal val="#ppt_x"/>
                          </p:val>
                        </p:tav>
                      </p:tavLst>
                    </p:anim>
                    <p:anim calcmode="lin" valueType="num">
                      <p:cBhvr>
                        <p:cTn dur="250" fill="hold"/>
                        <p:tgtEl>
                          <p:spTgt spid="125"/>
                        </p:tgtEl>
                        <p:attrNameLst>
                          <p:attrName>ppt_y</p:attrName>
                        </p:attrNameLst>
                      </p:cBhvr>
                      <p:tavLst>
                        <p:tav tm="0">
                          <p:val>
                            <p:strVal val="#ppt_y-.1"/>
                          </p:val>
                        </p:tav>
                        <p:tav tm="100000">
                          <p:val>
                            <p:strVal val="#ppt_y"/>
                          </p:val>
                        </p:tav>
                      </p:tavLst>
                    </p:anim>
                  </p:childTnLst>
                </p:cTn>
              </p:par>
            </p:tnLst>
          </p:tmpl>
        </p:tmplLst>
      </p:bldP>
      <p:bldP spid="126" grpId="0" build="p">
        <p:tmplLst>
          <p:tmpl lvl="1">
            <p:tnLst>
              <p:par>
                <p:cTn presetID="47" presetClass="entr" presetSubtype="0" fill="hold" nodeType="withEffect">
                  <p:stCondLst>
                    <p:cond delay="2000"/>
                  </p:stCondLst>
                  <p:childTnLst>
                    <p:set>
                      <p:cBhvr>
                        <p:cTn dur="1" fill="hold">
                          <p:stCondLst>
                            <p:cond delay="0"/>
                          </p:stCondLst>
                        </p:cTn>
                        <p:tgtEl>
                          <p:spTgt spid="126"/>
                        </p:tgtEl>
                        <p:attrNameLst>
                          <p:attrName>style.visibility</p:attrName>
                        </p:attrNameLst>
                      </p:cBhvr>
                      <p:to>
                        <p:strVal val="visible"/>
                      </p:to>
                    </p:set>
                    <p:animEffect transition="in" filter="fade">
                      <p:cBhvr>
                        <p:cTn dur="250"/>
                        <p:tgtEl>
                          <p:spTgt spid="126"/>
                        </p:tgtEl>
                      </p:cBhvr>
                    </p:animEffect>
                    <p:anim calcmode="lin" valueType="num">
                      <p:cBhvr>
                        <p:cTn dur="250" fill="hold"/>
                        <p:tgtEl>
                          <p:spTgt spid="126"/>
                        </p:tgtEl>
                        <p:attrNameLst>
                          <p:attrName>ppt_x</p:attrName>
                        </p:attrNameLst>
                      </p:cBhvr>
                      <p:tavLst>
                        <p:tav tm="0">
                          <p:val>
                            <p:strVal val="#ppt_x"/>
                          </p:val>
                        </p:tav>
                        <p:tav tm="100000">
                          <p:val>
                            <p:strVal val="#ppt_x"/>
                          </p:val>
                        </p:tav>
                      </p:tavLst>
                    </p:anim>
                    <p:anim calcmode="lin" valueType="num">
                      <p:cBhvr>
                        <p:cTn dur="250" fill="hold"/>
                        <p:tgtEl>
                          <p:spTgt spid="126"/>
                        </p:tgtEl>
                        <p:attrNameLst>
                          <p:attrName>ppt_y</p:attrName>
                        </p:attrNameLst>
                      </p:cBhvr>
                      <p:tavLst>
                        <p:tav tm="0">
                          <p:val>
                            <p:strVal val="#ppt_y-.1"/>
                          </p:val>
                        </p:tav>
                        <p:tav tm="100000">
                          <p:val>
                            <p:strVal val="#ppt_y"/>
                          </p:val>
                        </p:tav>
                      </p:tavLst>
                    </p:anim>
                  </p:childTnLst>
                </p:cTn>
              </p:par>
            </p:tnLst>
          </p:tmpl>
        </p:tmplLst>
      </p:bldP>
      <p:bldP spid="127" grpId="0" build="p">
        <p:tmplLst>
          <p:tmpl lvl="1">
            <p:tnLst>
              <p:par>
                <p:cTn presetID="47" presetClass="entr" presetSubtype="0" fill="hold" nodeType="withEffect">
                  <p:stCondLst>
                    <p:cond delay="2250"/>
                  </p:stCondLst>
                  <p:childTnLst>
                    <p:set>
                      <p:cBhvr>
                        <p:cTn dur="1" fill="hold">
                          <p:stCondLst>
                            <p:cond delay="0"/>
                          </p:stCondLst>
                        </p:cTn>
                        <p:tgtEl>
                          <p:spTgt spid="127"/>
                        </p:tgtEl>
                        <p:attrNameLst>
                          <p:attrName>style.visibility</p:attrName>
                        </p:attrNameLst>
                      </p:cBhvr>
                      <p:to>
                        <p:strVal val="visible"/>
                      </p:to>
                    </p:set>
                    <p:animEffect transition="in" filter="fade">
                      <p:cBhvr>
                        <p:cTn dur="250"/>
                        <p:tgtEl>
                          <p:spTgt spid="127"/>
                        </p:tgtEl>
                      </p:cBhvr>
                    </p:animEffect>
                    <p:anim calcmode="lin" valueType="num">
                      <p:cBhvr>
                        <p:cTn dur="250" fill="hold"/>
                        <p:tgtEl>
                          <p:spTgt spid="127"/>
                        </p:tgtEl>
                        <p:attrNameLst>
                          <p:attrName>ppt_x</p:attrName>
                        </p:attrNameLst>
                      </p:cBhvr>
                      <p:tavLst>
                        <p:tav tm="0">
                          <p:val>
                            <p:strVal val="#ppt_x"/>
                          </p:val>
                        </p:tav>
                        <p:tav tm="100000">
                          <p:val>
                            <p:strVal val="#ppt_x"/>
                          </p:val>
                        </p:tav>
                      </p:tavLst>
                    </p:anim>
                    <p:anim calcmode="lin" valueType="num">
                      <p:cBhvr>
                        <p:cTn dur="250" fill="hold"/>
                        <p:tgtEl>
                          <p:spTgt spid="127"/>
                        </p:tgtEl>
                        <p:attrNameLst>
                          <p:attrName>ppt_y</p:attrName>
                        </p:attrNameLst>
                      </p:cBhvr>
                      <p:tavLst>
                        <p:tav tm="0">
                          <p:val>
                            <p:strVal val="#ppt_y-.1"/>
                          </p:val>
                        </p:tav>
                        <p:tav tm="100000">
                          <p:val>
                            <p:strVal val="#ppt_y"/>
                          </p:val>
                        </p:tav>
                      </p:tavLst>
                    </p:anim>
                  </p:childTnLst>
                </p:cTn>
              </p:par>
            </p:tnLst>
          </p:tmpl>
        </p:tmplLst>
      </p:bldP>
      <p:bldP spid="128" grpId="0" build="p">
        <p:tmplLst>
          <p:tmpl lvl="1">
            <p:tnLst>
              <p:par>
                <p:cTn presetID="47" presetClass="entr" presetSubtype="0" fill="hold" nodeType="withEffect">
                  <p:stCondLst>
                    <p:cond delay="2250"/>
                  </p:stCondLst>
                  <p:childTnLst>
                    <p:set>
                      <p:cBhvr>
                        <p:cTn dur="1" fill="hold">
                          <p:stCondLst>
                            <p:cond delay="0"/>
                          </p:stCondLst>
                        </p:cTn>
                        <p:tgtEl>
                          <p:spTgt spid="128"/>
                        </p:tgtEl>
                        <p:attrNameLst>
                          <p:attrName>style.visibility</p:attrName>
                        </p:attrNameLst>
                      </p:cBhvr>
                      <p:to>
                        <p:strVal val="visible"/>
                      </p:to>
                    </p:set>
                    <p:animEffect transition="in" filter="fade">
                      <p:cBhvr>
                        <p:cTn dur="250"/>
                        <p:tgtEl>
                          <p:spTgt spid="128"/>
                        </p:tgtEl>
                      </p:cBhvr>
                    </p:animEffect>
                    <p:anim calcmode="lin" valueType="num">
                      <p:cBhvr>
                        <p:cTn dur="250" fill="hold"/>
                        <p:tgtEl>
                          <p:spTgt spid="128"/>
                        </p:tgtEl>
                        <p:attrNameLst>
                          <p:attrName>ppt_x</p:attrName>
                        </p:attrNameLst>
                      </p:cBhvr>
                      <p:tavLst>
                        <p:tav tm="0">
                          <p:val>
                            <p:strVal val="#ppt_x"/>
                          </p:val>
                        </p:tav>
                        <p:tav tm="100000">
                          <p:val>
                            <p:strVal val="#ppt_x"/>
                          </p:val>
                        </p:tav>
                      </p:tavLst>
                    </p:anim>
                    <p:anim calcmode="lin" valueType="num">
                      <p:cBhvr>
                        <p:cTn dur="250" fill="hold"/>
                        <p:tgtEl>
                          <p:spTgt spid="128"/>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Inner statistical slide long title (black) v3">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0" y="180000"/>
            <a:ext cx="5565775"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915988"/>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F3EBD7F9-40EE-4647-BFBD-AC8D7B2FAC5A}"/>
              </a:ext>
            </a:extLst>
          </p:cNvPr>
          <p:cNvCxnSpPr>
            <a:cxnSpLocks/>
          </p:cNvCxnSpPr>
          <p:nvPr userDrawn="1"/>
        </p:nvCxnSpPr>
        <p:spPr>
          <a:xfrm>
            <a:off x="250825" y="2660014"/>
            <a:ext cx="8642350"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55" name="Freeform 6">
            <a:extLst>
              <a:ext uri="{FF2B5EF4-FFF2-40B4-BE49-F238E27FC236}">
                <a16:creationId xmlns:a16="http://schemas.microsoft.com/office/drawing/2014/main" id="{B629BAD8-483A-48F6-8390-2DECFFF0366A}"/>
              </a:ext>
            </a:extLst>
          </p:cNvPr>
          <p:cNvSpPr>
            <a:spLocks/>
          </p:cNvSpPr>
          <p:nvPr userDrawn="1"/>
        </p:nvSpPr>
        <p:spPr bwMode="auto">
          <a:xfrm>
            <a:off x="2245067" y="1166813"/>
            <a:ext cx="2977805" cy="1493201"/>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56" name="Freeform 6">
            <a:extLst>
              <a:ext uri="{FF2B5EF4-FFF2-40B4-BE49-F238E27FC236}">
                <a16:creationId xmlns:a16="http://schemas.microsoft.com/office/drawing/2014/main" id="{D2DF760B-20ED-4BDD-9F26-CFD6879C6870}"/>
              </a:ext>
            </a:extLst>
          </p:cNvPr>
          <p:cNvSpPr>
            <a:spLocks/>
          </p:cNvSpPr>
          <p:nvPr userDrawn="1"/>
        </p:nvSpPr>
        <p:spPr bwMode="auto">
          <a:xfrm>
            <a:off x="2245067" y="1166813"/>
            <a:ext cx="2977805" cy="1493201"/>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57" name="Freeform 5">
            <a:extLst>
              <a:ext uri="{FF2B5EF4-FFF2-40B4-BE49-F238E27FC236}">
                <a16:creationId xmlns:a16="http://schemas.microsoft.com/office/drawing/2014/main" id="{AF3BE638-9C18-4E7A-9F93-CA7B1B983372}"/>
              </a:ext>
            </a:extLst>
          </p:cNvPr>
          <p:cNvSpPr>
            <a:spLocks/>
          </p:cNvSpPr>
          <p:nvPr userDrawn="1"/>
        </p:nvSpPr>
        <p:spPr bwMode="auto">
          <a:xfrm>
            <a:off x="5384690" y="2660014"/>
            <a:ext cx="462008" cy="231501"/>
          </a:xfrm>
          <a:custGeom>
            <a:avLst/>
            <a:gdLst>
              <a:gd name="T0" fmla="*/ 392 w 392"/>
              <a:gd name="T1" fmla="*/ 0 h 196"/>
              <a:gd name="T2" fmla="*/ 196 w 392"/>
              <a:gd name="T3" fmla="*/ 196 h 196"/>
              <a:gd name="T4" fmla="*/ 0 w 392"/>
              <a:gd name="T5" fmla="*/ 0 h 196"/>
            </a:gdLst>
            <a:ahLst/>
            <a:cxnLst>
              <a:cxn ang="0">
                <a:pos x="T0" y="T1"/>
              </a:cxn>
              <a:cxn ang="0">
                <a:pos x="T2" y="T3"/>
              </a:cxn>
              <a:cxn ang="0">
                <a:pos x="T4" y="T5"/>
              </a:cxn>
            </a:cxnLst>
            <a:rect l="0" t="0" r="r" b="b"/>
            <a:pathLst>
              <a:path w="392" h="196">
                <a:moveTo>
                  <a:pt x="392" y="0"/>
                </a:moveTo>
                <a:cubicBezTo>
                  <a:pt x="392" y="109"/>
                  <a:pt x="304" y="196"/>
                  <a:pt x="196" y="196"/>
                </a:cubicBezTo>
                <a:cubicBezTo>
                  <a:pt x="88" y="196"/>
                  <a:pt x="0" y="109"/>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58" name="Freeform 6">
            <a:extLst>
              <a:ext uri="{FF2B5EF4-FFF2-40B4-BE49-F238E27FC236}">
                <a16:creationId xmlns:a16="http://schemas.microsoft.com/office/drawing/2014/main" id="{4682E9A2-974A-4539-B6A0-084F3E3A81F2}"/>
              </a:ext>
            </a:extLst>
          </p:cNvPr>
          <p:cNvSpPr>
            <a:spLocks/>
          </p:cNvSpPr>
          <p:nvPr userDrawn="1"/>
        </p:nvSpPr>
        <p:spPr bwMode="auto">
          <a:xfrm>
            <a:off x="5172564" y="2660014"/>
            <a:ext cx="886757" cy="445118"/>
          </a:xfrm>
          <a:custGeom>
            <a:avLst/>
            <a:gdLst>
              <a:gd name="T0" fmla="*/ 752 w 752"/>
              <a:gd name="T1" fmla="*/ 0 h 377"/>
              <a:gd name="T2" fmla="*/ 376 w 752"/>
              <a:gd name="T3" fmla="*/ 377 h 377"/>
              <a:gd name="T4" fmla="*/ 0 w 752"/>
              <a:gd name="T5" fmla="*/ 0 h 377"/>
            </a:gdLst>
            <a:ahLst/>
            <a:cxnLst>
              <a:cxn ang="0">
                <a:pos x="T0" y="T1"/>
              </a:cxn>
              <a:cxn ang="0">
                <a:pos x="T2" y="T3"/>
              </a:cxn>
              <a:cxn ang="0">
                <a:pos x="T4" y="T5"/>
              </a:cxn>
            </a:cxnLst>
            <a:rect l="0" t="0" r="r" b="b"/>
            <a:pathLst>
              <a:path w="752" h="377">
                <a:moveTo>
                  <a:pt x="752" y="0"/>
                </a:moveTo>
                <a:cubicBezTo>
                  <a:pt x="752" y="208"/>
                  <a:pt x="584" y="377"/>
                  <a:pt x="376" y="377"/>
                </a:cubicBezTo>
                <a:cubicBezTo>
                  <a:pt x="168" y="377"/>
                  <a:pt x="0" y="208"/>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59" name="Freeform 7">
            <a:extLst>
              <a:ext uri="{FF2B5EF4-FFF2-40B4-BE49-F238E27FC236}">
                <a16:creationId xmlns:a16="http://schemas.microsoft.com/office/drawing/2014/main" id="{9C7F90FF-A269-4429-9238-F6E1428307DF}"/>
              </a:ext>
            </a:extLst>
          </p:cNvPr>
          <p:cNvSpPr>
            <a:spLocks/>
          </p:cNvSpPr>
          <p:nvPr userDrawn="1"/>
        </p:nvSpPr>
        <p:spPr bwMode="auto">
          <a:xfrm>
            <a:off x="4958947" y="2660014"/>
            <a:ext cx="1313494" cy="657741"/>
          </a:xfrm>
          <a:custGeom>
            <a:avLst/>
            <a:gdLst>
              <a:gd name="T0" fmla="*/ 1114 w 1114"/>
              <a:gd name="T1" fmla="*/ 0 h 557"/>
              <a:gd name="T2" fmla="*/ 557 w 1114"/>
              <a:gd name="T3" fmla="*/ 557 h 557"/>
              <a:gd name="T4" fmla="*/ 0 w 1114"/>
              <a:gd name="T5" fmla="*/ 0 h 557"/>
            </a:gdLst>
            <a:ahLst/>
            <a:cxnLst>
              <a:cxn ang="0">
                <a:pos x="T0" y="T1"/>
              </a:cxn>
              <a:cxn ang="0">
                <a:pos x="T2" y="T3"/>
              </a:cxn>
              <a:cxn ang="0">
                <a:pos x="T4" y="T5"/>
              </a:cxn>
            </a:cxnLst>
            <a:rect l="0" t="0" r="r" b="b"/>
            <a:pathLst>
              <a:path w="1114" h="557">
                <a:moveTo>
                  <a:pt x="1114" y="0"/>
                </a:moveTo>
                <a:cubicBezTo>
                  <a:pt x="1114" y="308"/>
                  <a:pt x="864" y="557"/>
                  <a:pt x="557" y="557"/>
                </a:cubicBezTo>
                <a:cubicBezTo>
                  <a:pt x="249" y="557"/>
                  <a:pt x="0" y="308"/>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60" name="Freeform 8">
            <a:extLst>
              <a:ext uri="{FF2B5EF4-FFF2-40B4-BE49-F238E27FC236}">
                <a16:creationId xmlns:a16="http://schemas.microsoft.com/office/drawing/2014/main" id="{67470827-CA43-4FD6-ACB5-F2C360390656}"/>
              </a:ext>
            </a:extLst>
          </p:cNvPr>
          <p:cNvSpPr>
            <a:spLocks/>
          </p:cNvSpPr>
          <p:nvPr userDrawn="1"/>
        </p:nvSpPr>
        <p:spPr bwMode="auto">
          <a:xfrm>
            <a:off x="4745331" y="2660014"/>
            <a:ext cx="1739733" cy="871357"/>
          </a:xfrm>
          <a:custGeom>
            <a:avLst/>
            <a:gdLst>
              <a:gd name="T0" fmla="*/ 1475 w 1475"/>
              <a:gd name="T1" fmla="*/ 0 h 738"/>
              <a:gd name="T2" fmla="*/ 738 w 1475"/>
              <a:gd name="T3" fmla="*/ 738 h 738"/>
              <a:gd name="T4" fmla="*/ 0 w 1475"/>
              <a:gd name="T5" fmla="*/ 0 h 738"/>
            </a:gdLst>
            <a:ahLst/>
            <a:cxnLst>
              <a:cxn ang="0">
                <a:pos x="T0" y="T1"/>
              </a:cxn>
              <a:cxn ang="0">
                <a:pos x="T2" y="T3"/>
              </a:cxn>
              <a:cxn ang="0">
                <a:pos x="T4" y="T5"/>
              </a:cxn>
            </a:cxnLst>
            <a:rect l="0" t="0" r="r" b="b"/>
            <a:pathLst>
              <a:path w="1475" h="738">
                <a:moveTo>
                  <a:pt x="1475" y="0"/>
                </a:moveTo>
                <a:cubicBezTo>
                  <a:pt x="1475" y="408"/>
                  <a:pt x="1145" y="738"/>
                  <a:pt x="738" y="738"/>
                </a:cubicBezTo>
                <a:cubicBezTo>
                  <a:pt x="331" y="738"/>
                  <a:pt x="0" y="408"/>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61" name="Freeform 9">
            <a:extLst>
              <a:ext uri="{FF2B5EF4-FFF2-40B4-BE49-F238E27FC236}">
                <a16:creationId xmlns:a16="http://schemas.microsoft.com/office/drawing/2014/main" id="{C9569595-CFEF-43D0-B155-0DD1914E13EA}"/>
              </a:ext>
            </a:extLst>
          </p:cNvPr>
          <p:cNvSpPr>
            <a:spLocks/>
          </p:cNvSpPr>
          <p:nvPr userDrawn="1"/>
        </p:nvSpPr>
        <p:spPr bwMode="auto">
          <a:xfrm>
            <a:off x="4533205" y="2660014"/>
            <a:ext cx="2164979" cy="1083980"/>
          </a:xfrm>
          <a:custGeom>
            <a:avLst/>
            <a:gdLst>
              <a:gd name="T0" fmla="*/ 1836 w 1836"/>
              <a:gd name="T1" fmla="*/ 0 h 918"/>
              <a:gd name="T2" fmla="*/ 918 w 1836"/>
              <a:gd name="T3" fmla="*/ 918 h 918"/>
              <a:gd name="T4" fmla="*/ 0 w 1836"/>
              <a:gd name="T5" fmla="*/ 0 h 918"/>
            </a:gdLst>
            <a:ahLst/>
            <a:cxnLst>
              <a:cxn ang="0">
                <a:pos x="T0" y="T1"/>
              </a:cxn>
              <a:cxn ang="0">
                <a:pos x="T2" y="T3"/>
              </a:cxn>
              <a:cxn ang="0">
                <a:pos x="T4" y="T5"/>
              </a:cxn>
            </a:cxnLst>
            <a:rect l="0" t="0" r="r" b="b"/>
            <a:pathLst>
              <a:path w="1836" h="918">
                <a:moveTo>
                  <a:pt x="1836" y="0"/>
                </a:moveTo>
                <a:cubicBezTo>
                  <a:pt x="1836" y="507"/>
                  <a:pt x="1425" y="918"/>
                  <a:pt x="918" y="918"/>
                </a:cubicBezTo>
                <a:cubicBezTo>
                  <a:pt x="411" y="918"/>
                  <a:pt x="0" y="507"/>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dirty="0"/>
          </a:p>
        </p:txBody>
      </p:sp>
      <p:sp>
        <p:nvSpPr>
          <p:cNvPr id="62" name="Freeform 10">
            <a:extLst>
              <a:ext uri="{FF2B5EF4-FFF2-40B4-BE49-F238E27FC236}">
                <a16:creationId xmlns:a16="http://schemas.microsoft.com/office/drawing/2014/main" id="{A7F033AF-7A6F-4D5B-8EA3-C0B13EEA411B}"/>
              </a:ext>
            </a:extLst>
          </p:cNvPr>
          <p:cNvSpPr>
            <a:spLocks/>
          </p:cNvSpPr>
          <p:nvPr userDrawn="1"/>
        </p:nvSpPr>
        <p:spPr bwMode="auto">
          <a:xfrm>
            <a:off x="4319588" y="2660014"/>
            <a:ext cx="2591219" cy="1297597"/>
          </a:xfrm>
          <a:custGeom>
            <a:avLst/>
            <a:gdLst>
              <a:gd name="T0" fmla="*/ 2197 w 2197"/>
              <a:gd name="T1" fmla="*/ 0 h 1099"/>
              <a:gd name="T2" fmla="*/ 1099 w 2197"/>
              <a:gd name="T3" fmla="*/ 1099 h 1099"/>
              <a:gd name="T4" fmla="*/ 0 w 2197"/>
              <a:gd name="T5" fmla="*/ 0 h 1099"/>
            </a:gdLst>
            <a:ahLst/>
            <a:cxnLst>
              <a:cxn ang="0">
                <a:pos x="T0" y="T1"/>
              </a:cxn>
              <a:cxn ang="0">
                <a:pos x="T2" y="T3"/>
              </a:cxn>
              <a:cxn ang="0">
                <a:pos x="T4" y="T5"/>
              </a:cxn>
            </a:cxnLst>
            <a:rect l="0" t="0" r="r" b="b"/>
            <a:pathLst>
              <a:path w="2197" h="1099">
                <a:moveTo>
                  <a:pt x="2197" y="0"/>
                </a:moveTo>
                <a:cubicBezTo>
                  <a:pt x="2197" y="607"/>
                  <a:pt x="1706" y="1099"/>
                  <a:pt x="1099" y="1099"/>
                </a:cubicBezTo>
                <a:cubicBezTo>
                  <a:pt x="492" y="1099"/>
                  <a:pt x="0" y="607"/>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pic>
        <p:nvPicPr>
          <p:cNvPr id="63" name="Graphic 62">
            <a:extLst>
              <a:ext uri="{FF2B5EF4-FFF2-40B4-BE49-F238E27FC236}">
                <a16:creationId xmlns:a16="http://schemas.microsoft.com/office/drawing/2014/main" id="{92DDDC1D-F975-41EC-B39B-BB7DEAF29AA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991922" y="2660014"/>
            <a:ext cx="2261444" cy="1130722"/>
          </a:xfrm>
          <a:prstGeom prst="rect">
            <a:avLst/>
          </a:prstGeom>
        </p:spPr>
      </p:pic>
      <p:cxnSp>
        <p:nvCxnSpPr>
          <p:cNvPr id="64" name="Straight Connector 63">
            <a:extLst>
              <a:ext uri="{FF2B5EF4-FFF2-40B4-BE49-F238E27FC236}">
                <a16:creationId xmlns:a16="http://schemas.microsoft.com/office/drawing/2014/main" id="{454C0EF6-397B-4641-8933-083A054AEC4D}"/>
              </a:ext>
            </a:extLst>
          </p:cNvPr>
          <p:cNvCxnSpPr>
            <a:cxnSpLocks/>
          </p:cNvCxnSpPr>
          <p:nvPr userDrawn="1"/>
        </p:nvCxnSpPr>
        <p:spPr>
          <a:xfrm>
            <a:off x="3733969" y="2660013"/>
            <a:ext cx="0" cy="1095255"/>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65" name="Oval 64">
            <a:extLst>
              <a:ext uri="{FF2B5EF4-FFF2-40B4-BE49-F238E27FC236}">
                <a16:creationId xmlns:a16="http://schemas.microsoft.com/office/drawing/2014/main" id="{FDD8EC1B-6200-4AC1-A972-4962162808EB}"/>
              </a:ext>
            </a:extLst>
          </p:cNvPr>
          <p:cNvSpPr/>
          <p:nvPr userDrawn="1"/>
        </p:nvSpPr>
        <p:spPr>
          <a:xfrm>
            <a:off x="3706969" y="2634772"/>
            <a:ext cx="54000" cy="54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66" name="Straight Connector 65">
            <a:extLst>
              <a:ext uri="{FF2B5EF4-FFF2-40B4-BE49-F238E27FC236}">
                <a16:creationId xmlns:a16="http://schemas.microsoft.com/office/drawing/2014/main" id="{50B84A22-7D1F-4585-8E41-17B7EAA6D91D}"/>
              </a:ext>
            </a:extLst>
          </p:cNvPr>
          <p:cNvCxnSpPr>
            <a:cxnSpLocks/>
          </p:cNvCxnSpPr>
          <p:nvPr userDrawn="1"/>
        </p:nvCxnSpPr>
        <p:spPr>
          <a:xfrm>
            <a:off x="5615197" y="1566508"/>
            <a:ext cx="0" cy="1095255"/>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67" name="Oval 66">
            <a:extLst>
              <a:ext uri="{FF2B5EF4-FFF2-40B4-BE49-F238E27FC236}">
                <a16:creationId xmlns:a16="http://schemas.microsoft.com/office/drawing/2014/main" id="{12077666-A9E2-450F-A7B0-B0029CEB340C}"/>
              </a:ext>
            </a:extLst>
          </p:cNvPr>
          <p:cNvSpPr/>
          <p:nvPr userDrawn="1"/>
        </p:nvSpPr>
        <p:spPr>
          <a:xfrm>
            <a:off x="5588197" y="2634772"/>
            <a:ext cx="54000" cy="54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68" name="Straight Connector 67">
            <a:extLst>
              <a:ext uri="{FF2B5EF4-FFF2-40B4-BE49-F238E27FC236}">
                <a16:creationId xmlns:a16="http://schemas.microsoft.com/office/drawing/2014/main" id="{CFC0FA50-084D-4777-816E-57732FEBDC8A}"/>
              </a:ext>
            </a:extLst>
          </p:cNvPr>
          <p:cNvCxnSpPr>
            <a:cxnSpLocks/>
          </p:cNvCxnSpPr>
          <p:nvPr userDrawn="1"/>
        </p:nvCxnSpPr>
        <p:spPr>
          <a:xfrm>
            <a:off x="7122644" y="1566508"/>
            <a:ext cx="0" cy="1095255"/>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69" name="Oval 68">
            <a:extLst>
              <a:ext uri="{FF2B5EF4-FFF2-40B4-BE49-F238E27FC236}">
                <a16:creationId xmlns:a16="http://schemas.microsoft.com/office/drawing/2014/main" id="{5443C1B0-A69C-4500-979A-BFBE27CBD045}"/>
              </a:ext>
            </a:extLst>
          </p:cNvPr>
          <p:cNvSpPr/>
          <p:nvPr userDrawn="1"/>
        </p:nvSpPr>
        <p:spPr>
          <a:xfrm>
            <a:off x="7095644" y="2634772"/>
            <a:ext cx="54000" cy="54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70" name="Text Placeholder 57">
            <a:extLst>
              <a:ext uri="{FF2B5EF4-FFF2-40B4-BE49-F238E27FC236}">
                <a16:creationId xmlns:a16="http://schemas.microsoft.com/office/drawing/2014/main" id="{0232CE20-BA66-499D-BB40-C03E85CB2422}"/>
              </a:ext>
            </a:extLst>
          </p:cNvPr>
          <p:cNvSpPr>
            <a:spLocks noGrp="1"/>
          </p:cNvSpPr>
          <p:nvPr>
            <p:ph type="body" sz="quarter" idx="12" hasCustomPrompt="1"/>
          </p:nvPr>
        </p:nvSpPr>
        <p:spPr>
          <a:xfrm>
            <a:off x="250825" y="2200774"/>
            <a:ext cx="1663993" cy="291944"/>
          </a:xfrm>
          <a:prstGeom prst="rect">
            <a:avLst/>
          </a:prstGeom>
        </p:spPr>
        <p:txBody>
          <a:bodyPr/>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lang="uk-UA" sz="1200" b="1" kern="1200" dirty="0">
                <a:solidFill>
                  <a:schemeClr val="bg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71" name="Text Placeholder 57">
            <a:extLst>
              <a:ext uri="{FF2B5EF4-FFF2-40B4-BE49-F238E27FC236}">
                <a16:creationId xmlns:a16="http://schemas.microsoft.com/office/drawing/2014/main" id="{CCE97E63-FC66-42E5-BAA6-FE688579D62B}"/>
              </a:ext>
            </a:extLst>
          </p:cNvPr>
          <p:cNvSpPr>
            <a:spLocks noGrp="1"/>
          </p:cNvSpPr>
          <p:nvPr>
            <p:ph type="body" sz="quarter" idx="13" hasCustomPrompt="1"/>
          </p:nvPr>
        </p:nvSpPr>
        <p:spPr>
          <a:xfrm>
            <a:off x="3841094" y="3345495"/>
            <a:ext cx="691115"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72" name="Text Placeholder 57">
            <a:extLst>
              <a:ext uri="{FF2B5EF4-FFF2-40B4-BE49-F238E27FC236}">
                <a16:creationId xmlns:a16="http://schemas.microsoft.com/office/drawing/2014/main" id="{3D66015D-E725-41ED-9012-F87F31948360}"/>
              </a:ext>
            </a:extLst>
          </p:cNvPr>
          <p:cNvSpPr>
            <a:spLocks noGrp="1"/>
          </p:cNvSpPr>
          <p:nvPr>
            <p:ph type="body" sz="quarter" idx="14" hasCustomPrompt="1"/>
          </p:nvPr>
        </p:nvSpPr>
        <p:spPr>
          <a:xfrm>
            <a:off x="3841094" y="3651392"/>
            <a:ext cx="691115"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73" name="Text Placeholder 57">
            <a:extLst>
              <a:ext uri="{FF2B5EF4-FFF2-40B4-BE49-F238E27FC236}">
                <a16:creationId xmlns:a16="http://schemas.microsoft.com/office/drawing/2014/main" id="{1B3A150C-6E4B-43CB-94C6-76FCE198E69E}"/>
              </a:ext>
            </a:extLst>
          </p:cNvPr>
          <p:cNvSpPr>
            <a:spLocks noGrp="1"/>
          </p:cNvSpPr>
          <p:nvPr>
            <p:ph type="body" sz="quarter" idx="15" hasCustomPrompt="1"/>
          </p:nvPr>
        </p:nvSpPr>
        <p:spPr>
          <a:xfrm>
            <a:off x="5724961" y="1498813"/>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74" name="Text Placeholder 57">
            <a:extLst>
              <a:ext uri="{FF2B5EF4-FFF2-40B4-BE49-F238E27FC236}">
                <a16:creationId xmlns:a16="http://schemas.microsoft.com/office/drawing/2014/main" id="{4CBDDA1A-7043-453A-8741-537A35B8960F}"/>
              </a:ext>
            </a:extLst>
          </p:cNvPr>
          <p:cNvSpPr>
            <a:spLocks noGrp="1"/>
          </p:cNvSpPr>
          <p:nvPr>
            <p:ph type="body" sz="quarter" idx="16" hasCustomPrompt="1"/>
          </p:nvPr>
        </p:nvSpPr>
        <p:spPr>
          <a:xfrm>
            <a:off x="5724961" y="1804710"/>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75" name="Text Placeholder 57">
            <a:extLst>
              <a:ext uri="{FF2B5EF4-FFF2-40B4-BE49-F238E27FC236}">
                <a16:creationId xmlns:a16="http://schemas.microsoft.com/office/drawing/2014/main" id="{B1699EB0-35D7-4820-A9D4-EE610053C4A3}"/>
              </a:ext>
            </a:extLst>
          </p:cNvPr>
          <p:cNvSpPr>
            <a:spLocks noGrp="1"/>
          </p:cNvSpPr>
          <p:nvPr>
            <p:ph type="body" sz="quarter" idx="17" hasCustomPrompt="1"/>
          </p:nvPr>
        </p:nvSpPr>
        <p:spPr>
          <a:xfrm>
            <a:off x="7232407" y="1498813"/>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76" name="Text Placeholder 57">
            <a:extLst>
              <a:ext uri="{FF2B5EF4-FFF2-40B4-BE49-F238E27FC236}">
                <a16:creationId xmlns:a16="http://schemas.microsoft.com/office/drawing/2014/main" id="{80F5F18D-9C9E-48D5-ABD1-84F70877A4FF}"/>
              </a:ext>
            </a:extLst>
          </p:cNvPr>
          <p:cNvSpPr>
            <a:spLocks noGrp="1"/>
          </p:cNvSpPr>
          <p:nvPr>
            <p:ph type="body" sz="quarter" idx="18" hasCustomPrompt="1"/>
          </p:nvPr>
        </p:nvSpPr>
        <p:spPr>
          <a:xfrm>
            <a:off x="7232407" y="1804710"/>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Tree>
    <p:extLst>
      <p:ext uri="{BB962C8B-B14F-4D97-AF65-F5344CB8AC3E}">
        <p14:creationId xmlns:p14="http://schemas.microsoft.com/office/powerpoint/2010/main" val="2066129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500"/>
                                        <p:tgtEl>
                                          <p:spTgt spid="5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0">
                                            <p:txEl>
                                              <p:pRg st="0" end="0"/>
                                            </p:txEl>
                                          </p:spTgt>
                                        </p:tgtEl>
                                        <p:attrNameLst>
                                          <p:attrName>style.visibility</p:attrName>
                                        </p:attrNameLst>
                                      </p:cBhvr>
                                      <p:to>
                                        <p:strVal val="visible"/>
                                      </p:to>
                                    </p:set>
                                    <p:animEffect transition="in" filter="fade">
                                      <p:cBhvr>
                                        <p:cTn id="10" dur="250"/>
                                        <p:tgtEl>
                                          <p:spTgt spid="70">
                                            <p:txEl>
                                              <p:pRg st="0" end="0"/>
                                            </p:txEl>
                                          </p:spTgt>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250"/>
                                        <p:tgtEl>
                                          <p:spTgt spid="5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250"/>
                                        <p:tgtEl>
                                          <p:spTgt spid="56"/>
                                        </p:tgtEl>
                                      </p:cBhvr>
                                    </p:animEffect>
                                  </p:childTnLst>
                                </p:cTn>
                              </p:par>
                            </p:childTnLst>
                          </p:cTn>
                        </p:par>
                        <p:par>
                          <p:cTn id="18" fill="hold">
                            <p:stCondLst>
                              <p:cond delay="750"/>
                            </p:stCondLst>
                            <p:childTnLst>
                              <p:par>
                                <p:cTn id="19" presetID="1" presetClass="entr" presetSubtype="0" fill="hold" grpId="0" nodeType="afterEffect">
                                  <p:stCondLst>
                                    <p:cond delay="0"/>
                                  </p:stCondLst>
                                  <p:childTnLst>
                                    <p:set>
                                      <p:cBhvr>
                                        <p:cTn id="20" dur="1" fill="hold">
                                          <p:stCondLst>
                                            <p:cond delay="0"/>
                                          </p:stCondLst>
                                        </p:cTn>
                                        <p:tgtEl>
                                          <p:spTgt spid="6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wipe(up)">
                                      <p:cBhvr>
                                        <p:cTn id="23" dur="250"/>
                                        <p:tgtEl>
                                          <p:spTgt spid="64"/>
                                        </p:tgtEl>
                                      </p:cBhvr>
                                    </p:animEffect>
                                  </p:childTnLst>
                                </p:cTn>
                              </p:par>
                              <p:par>
                                <p:cTn id="24" presetID="47" presetClass="entr" presetSubtype="0" fill="hold" grpId="0" nodeType="withEffect">
                                  <p:stCondLst>
                                    <p:cond delay="0"/>
                                  </p:stCondLst>
                                  <p:childTnLst>
                                    <p:set>
                                      <p:cBhvr>
                                        <p:cTn id="25" dur="1" fill="hold">
                                          <p:stCondLst>
                                            <p:cond delay="0"/>
                                          </p:stCondLst>
                                        </p:cTn>
                                        <p:tgtEl>
                                          <p:spTgt spid="72">
                                            <p:txEl>
                                              <p:pRg st="0" end="0"/>
                                            </p:txEl>
                                          </p:spTgt>
                                        </p:tgtEl>
                                        <p:attrNameLst>
                                          <p:attrName>style.visibility</p:attrName>
                                        </p:attrNameLst>
                                      </p:cBhvr>
                                      <p:to>
                                        <p:strVal val="visible"/>
                                      </p:to>
                                    </p:set>
                                    <p:animEffect transition="in" filter="fade">
                                      <p:cBhvr>
                                        <p:cTn id="26" dur="250"/>
                                        <p:tgtEl>
                                          <p:spTgt spid="72">
                                            <p:txEl>
                                              <p:pRg st="0" end="0"/>
                                            </p:txEl>
                                          </p:spTgt>
                                        </p:tgtEl>
                                      </p:cBhvr>
                                    </p:animEffect>
                                    <p:anim calcmode="lin" valueType="num">
                                      <p:cBhvr>
                                        <p:cTn id="27" dur="25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72">
                                            <p:txEl>
                                              <p:pRg st="0" end="0"/>
                                            </p:txEl>
                                          </p:spTgt>
                                        </p:tgtEl>
                                        <p:attrNameLst>
                                          <p:attrName>ppt_y</p:attrName>
                                        </p:attrNameLst>
                                      </p:cBhvr>
                                      <p:tavLst>
                                        <p:tav tm="0">
                                          <p:val>
                                            <p:strVal val="#ppt_y-.1"/>
                                          </p:val>
                                        </p:tav>
                                        <p:tav tm="100000">
                                          <p:val>
                                            <p:strVal val="#ppt_y"/>
                                          </p:val>
                                        </p:tav>
                                      </p:tavLst>
                                    </p:anim>
                                  </p:childTnLst>
                                </p:cTn>
                              </p:par>
                              <p:par>
                                <p:cTn id="29" presetID="47" presetClass="entr" presetSubtype="0" fill="hold" grpId="0" nodeType="withEffect">
                                  <p:stCondLst>
                                    <p:cond delay="0"/>
                                  </p:stCondLst>
                                  <p:childTnLst>
                                    <p:set>
                                      <p:cBhvr>
                                        <p:cTn id="30" dur="1" fill="hold">
                                          <p:stCondLst>
                                            <p:cond delay="0"/>
                                          </p:stCondLst>
                                        </p:cTn>
                                        <p:tgtEl>
                                          <p:spTgt spid="71">
                                            <p:txEl>
                                              <p:pRg st="0" end="0"/>
                                            </p:txEl>
                                          </p:spTgt>
                                        </p:tgtEl>
                                        <p:attrNameLst>
                                          <p:attrName>style.visibility</p:attrName>
                                        </p:attrNameLst>
                                      </p:cBhvr>
                                      <p:to>
                                        <p:strVal val="visible"/>
                                      </p:to>
                                    </p:set>
                                    <p:animEffect transition="in" filter="fade">
                                      <p:cBhvr>
                                        <p:cTn id="31" dur="250"/>
                                        <p:tgtEl>
                                          <p:spTgt spid="71">
                                            <p:txEl>
                                              <p:pRg st="0" end="0"/>
                                            </p:txEl>
                                          </p:spTgt>
                                        </p:tgtEl>
                                      </p:cBhvr>
                                    </p:animEffect>
                                    <p:anim calcmode="lin" valueType="num">
                                      <p:cBhvr>
                                        <p:cTn id="32" dur="25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1000"/>
                            </p:stCondLst>
                            <p:childTnLst>
                              <p:par>
                                <p:cTn id="35" presetID="21" presetClass="entr" presetSubtype="1" fill="hold" grpId="0" nodeType="afterEffect">
                                  <p:stCondLst>
                                    <p:cond delay="0"/>
                                  </p:stCondLst>
                                  <p:childTnLst>
                                    <p:set>
                                      <p:cBhvr>
                                        <p:cTn id="36" dur="1" fill="hold">
                                          <p:stCondLst>
                                            <p:cond delay="0"/>
                                          </p:stCondLst>
                                        </p:cTn>
                                        <p:tgtEl>
                                          <p:spTgt spid="57"/>
                                        </p:tgtEl>
                                        <p:attrNameLst>
                                          <p:attrName>style.visibility</p:attrName>
                                        </p:attrNameLst>
                                      </p:cBhvr>
                                      <p:to>
                                        <p:strVal val="visible"/>
                                      </p:to>
                                    </p:set>
                                    <p:animEffect transition="in" filter="wheel(1)">
                                      <p:cBhvr>
                                        <p:cTn id="37" dur="500"/>
                                        <p:tgtEl>
                                          <p:spTgt spid="57"/>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wheel(1)">
                                      <p:cBhvr>
                                        <p:cTn id="40" dur="500"/>
                                        <p:tgtEl>
                                          <p:spTgt spid="58"/>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wheel(1)">
                                      <p:cBhvr>
                                        <p:cTn id="43" dur="500"/>
                                        <p:tgtEl>
                                          <p:spTgt spid="59"/>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wheel(1)">
                                      <p:cBhvr>
                                        <p:cTn id="46" dur="500"/>
                                        <p:tgtEl>
                                          <p:spTgt spid="60"/>
                                        </p:tgtEl>
                                      </p:cBhvr>
                                    </p:animEffect>
                                  </p:childTnLst>
                                </p:cTn>
                              </p:par>
                              <p:par>
                                <p:cTn id="47" presetID="21" presetClass="entr" presetSubtype="1" fill="hold" grpId="0" nodeType="withEffect">
                                  <p:stCondLst>
                                    <p:cond delay="0"/>
                                  </p:stCondLst>
                                  <p:childTnLst>
                                    <p:set>
                                      <p:cBhvr>
                                        <p:cTn id="48" dur="1" fill="hold">
                                          <p:stCondLst>
                                            <p:cond delay="0"/>
                                          </p:stCondLst>
                                        </p:cTn>
                                        <p:tgtEl>
                                          <p:spTgt spid="61"/>
                                        </p:tgtEl>
                                        <p:attrNameLst>
                                          <p:attrName>style.visibility</p:attrName>
                                        </p:attrNameLst>
                                      </p:cBhvr>
                                      <p:to>
                                        <p:strVal val="visible"/>
                                      </p:to>
                                    </p:set>
                                    <p:animEffect transition="in" filter="wheel(1)">
                                      <p:cBhvr>
                                        <p:cTn id="49" dur="500"/>
                                        <p:tgtEl>
                                          <p:spTgt spid="61"/>
                                        </p:tgtEl>
                                      </p:cBhvr>
                                    </p:animEffect>
                                  </p:childTnLst>
                                </p:cTn>
                              </p:par>
                              <p:par>
                                <p:cTn id="50" presetID="21" presetClass="entr" presetSubtype="1" fill="hold" grpId="0"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wheel(1)">
                                      <p:cBhvr>
                                        <p:cTn id="52" dur="500"/>
                                        <p:tgtEl>
                                          <p:spTgt spid="62"/>
                                        </p:tgtEl>
                                      </p:cBhvr>
                                    </p:animEffect>
                                  </p:childTnLst>
                                </p:cTn>
                              </p:par>
                            </p:childTnLst>
                          </p:cTn>
                        </p:par>
                        <p:par>
                          <p:cTn id="53" fill="hold">
                            <p:stCondLst>
                              <p:cond delay="1500"/>
                            </p:stCondLst>
                            <p:childTnLst>
                              <p:par>
                                <p:cTn id="54" presetID="1" presetClass="entr" presetSubtype="0" fill="hold" grpId="0" nodeType="afterEffect">
                                  <p:stCondLst>
                                    <p:cond delay="0"/>
                                  </p:stCondLst>
                                  <p:childTnLst>
                                    <p:set>
                                      <p:cBhvr>
                                        <p:cTn id="55" dur="1" fill="hold">
                                          <p:stCondLst>
                                            <p:cond delay="0"/>
                                          </p:stCondLst>
                                        </p:cTn>
                                        <p:tgtEl>
                                          <p:spTgt spid="67"/>
                                        </p:tgtEl>
                                        <p:attrNameLst>
                                          <p:attrName>style.visibility</p:attrName>
                                        </p:attrNameLst>
                                      </p:cBhvr>
                                      <p:to>
                                        <p:strVal val="visible"/>
                                      </p:to>
                                    </p:set>
                                  </p:childTnLst>
                                </p:cTn>
                              </p:par>
                              <p:par>
                                <p:cTn id="56" presetID="22" presetClass="entr" presetSubtype="4" fill="hold" nodeType="withEffect">
                                  <p:stCondLst>
                                    <p:cond delay="0"/>
                                  </p:stCondLst>
                                  <p:childTnLst>
                                    <p:set>
                                      <p:cBhvr>
                                        <p:cTn id="57" dur="1" fill="hold">
                                          <p:stCondLst>
                                            <p:cond delay="0"/>
                                          </p:stCondLst>
                                        </p:cTn>
                                        <p:tgtEl>
                                          <p:spTgt spid="66"/>
                                        </p:tgtEl>
                                        <p:attrNameLst>
                                          <p:attrName>style.visibility</p:attrName>
                                        </p:attrNameLst>
                                      </p:cBhvr>
                                      <p:to>
                                        <p:strVal val="visible"/>
                                      </p:to>
                                    </p:set>
                                    <p:animEffect transition="in" filter="wipe(down)">
                                      <p:cBhvr>
                                        <p:cTn id="58" dur="250"/>
                                        <p:tgtEl>
                                          <p:spTgt spid="66"/>
                                        </p:tgtEl>
                                      </p:cBhvr>
                                    </p:animEffect>
                                  </p:childTnLst>
                                </p:cTn>
                              </p:par>
                              <p:par>
                                <p:cTn id="59" presetID="42" presetClass="entr" presetSubtype="0" fill="hold" grpId="0" nodeType="withEffect">
                                  <p:stCondLst>
                                    <p:cond delay="0"/>
                                  </p:stCondLst>
                                  <p:childTnLst>
                                    <p:set>
                                      <p:cBhvr>
                                        <p:cTn id="60" dur="1" fill="hold">
                                          <p:stCondLst>
                                            <p:cond delay="0"/>
                                          </p:stCondLst>
                                        </p:cTn>
                                        <p:tgtEl>
                                          <p:spTgt spid="74">
                                            <p:txEl>
                                              <p:pRg st="0" end="0"/>
                                            </p:txEl>
                                          </p:spTgt>
                                        </p:tgtEl>
                                        <p:attrNameLst>
                                          <p:attrName>style.visibility</p:attrName>
                                        </p:attrNameLst>
                                      </p:cBhvr>
                                      <p:to>
                                        <p:strVal val="visible"/>
                                      </p:to>
                                    </p:set>
                                    <p:animEffect transition="in" filter="fade">
                                      <p:cBhvr>
                                        <p:cTn id="61" dur="250"/>
                                        <p:tgtEl>
                                          <p:spTgt spid="74">
                                            <p:txEl>
                                              <p:pRg st="0" end="0"/>
                                            </p:txEl>
                                          </p:spTgt>
                                        </p:tgtEl>
                                      </p:cBhvr>
                                    </p:animEffect>
                                    <p:anim calcmode="lin" valueType="num">
                                      <p:cBhvr>
                                        <p:cTn id="62" dur="25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63" dur="250" fill="hold"/>
                                        <p:tgtEl>
                                          <p:spTgt spid="74">
                                            <p:txEl>
                                              <p:pRg st="0" end="0"/>
                                            </p:txEl>
                                          </p:spTgt>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73">
                                            <p:txEl>
                                              <p:pRg st="0" end="0"/>
                                            </p:txEl>
                                          </p:spTgt>
                                        </p:tgtEl>
                                        <p:attrNameLst>
                                          <p:attrName>style.visibility</p:attrName>
                                        </p:attrNameLst>
                                      </p:cBhvr>
                                      <p:to>
                                        <p:strVal val="visible"/>
                                      </p:to>
                                    </p:set>
                                    <p:animEffect transition="in" filter="fade">
                                      <p:cBhvr>
                                        <p:cTn id="66" dur="250"/>
                                        <p:tgtEl>
                                          <p:spTgt spid="73">
                                            <p:txEl>
                                              <p:pRg st="0" end="0"/>
                                            </p:txEl>
                                          </p:spTgt>
                                        </p:tgtEl>
                                      </p:cBhvr>
                                    </p:animEffect>
                                    <p:anim calcmode="lin" valueType="num">
                                      <p:cBhvr>
                                        <p:cTn id="67" dur="250" fill="hold"/>
                                        <p:tgtEl>
                                          <p:spTgt spid="73">
                                            <p:txEl>
                                              <p:pRg st="0" end="0"/>
                                            </p:txEl>
                                          </p:spTgt>
                                        </p:tgtEl>
                                        <p:attrNameLst>
                                          <p:attrName>ppt_x</p:attrName>
                                        </p:attrNameLst>
                                      </p:cBhvr>
                                      <p:tavLst>
                                        <p:tav tm="0">
                                          <p:val>
                                            <p:strVal val="#ppt_x"/>
                                          </p:val>
                                        </p:tav>
                                        <p:tav tm="100000">
                                          <p:val>
                                            <p:strVal val="#ppt_x"/>
                                          </p:val>
                                        </p:tav>
                                      </p:tavLst>
                                    </p:anim>
                                    <p:anim calcmode="lin" valueType="num">
                                      <p:cBhvr>
                                        <p:cTn id="68" dur="250" fill="hold"/>
                                        <p:tgtEl>
                                          <p:spTgt spid="73">
                                            <p:txEl>
                                              <p:pRg st="0" end="0"/>
                                            </p:txEl>
                                          </p:spTgt>
                                        </p:tgtEl>
                                        <p:attrNameLst>
                                          <p:attrName>ppt_y</p:attrName>
                                        </p:attrNameLst>
                                      </p:cBhvr>
                                      <p:tavLst>
                                        <p:tav tm="0">
                                          <p:val>
                                            <p:strVal val="#ppt_y+.1"/>
                                          </p:val>
                                        </p:tav>
                                        <p:tav tm="100000">
                                          <p:val>
                                            <p:strVal val="#ppt_y"/>
                                          </p:val>
                                        </p:tav>
                                      </p:tavLst>
                                    </p:anim>
                                  </p:childTnLst>
                                </p:cTn>
                              </p:par>
                            </p:childTnLst>
                          </p:cTn>
                        </p:par>
                        <p:par>
                          <p:cTn id="69" fill="hold">
                            <p:stCondLst>
                              <p:cond delay="1750"/>
                            </p:stCondLst>
                            <p:childTnLst>
                              <p:par>
                                <p:cTn id="70" presetID="21" presetClass="entr" presetSubtype="1" fill="hold" nodeType="after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wheel(1)">
                                      <p:cBhvr>
                                        <p:cTn id="72" dur="500"/>
                                        <p:tgtEl>
                                          <p:spTgt spid="63"/>
                                        </p:tgtEl>
                                      </p:cBhvr>
                                    </p:animEffect>
                                  </p:childTnLst>
                                </p:cTn>
                              </p:par>
                            </p:childTnLst>
                          </p:cTn>
                        </p:par>
                        <p:par>
                          <p:cTn id="73" fill="hold">
                            <p:stCondLst>
                              <p:cond delay="2250"/>
                            </p:stCondLst>
                            <p:childTnLst>
                              <p:par>
                                <p:cTn id="74" presetID="1" presetClass="entr" presetSubtype="0" fill="hold" grpId="0" nodeType="afterEffect">
                                  <p:stCondLst>
                                    <p:cond delay="0"/>
                                  </p:stCondLst>
                                  <p:childTnLst>
                                    <p:set>
                                      <p:cBhvr>
                                        <p:cTn id="75" dur="1" fill="hold">
                                          <p:stCondLst>
                                            <p:cond delay="0"/>
                                          </p:stCondLst>
                                        </p:cTn>
                                        <p:tgtEl>
                                          <p:spTgt spid="69"/>
                                        </p:tgtEl>
                                        <p:attrNameLst>
                                          <p:attrName>style.visibility</p:attrName>
                                        </p:attrNameLst>
                                      </p:cBhvr>
                                      <p:to>
                                        <p:strVal val="visible"/>
                                      </p:to>
                                    </p:set>
                                  </p:childTnLst>
                                </p:cTn>
                              </p:par>
                              <p:par>
                                <p:cTn id="76" presetID="22" presetClass="entr" presetSubtype="4" fill="hold" nodeType="withEffect">
                                  <p:stCondLst>
                                    <p:cond delay="0"/>
                                  </p:stCondLst>
                                  <p:childTnLst>
                                    <p:set>
                                      <p:cBhvr>
                                        <p:cTn id="77" dur="1" fill="hold">
                                          <p:stCondLst>
                                            <p:cond delay="0"/>
                                          </p:stCondLst>
                                        </p:cTn>
                                        <p:tgtEl>
                                          <p:spTgt spid="68"/>
                                        </p:tgtEl>
                                        <p:attrNameLst>
                                          <p:attrName>style.visibility</p:attrName>
                                        </p:attrNameLst>
                                      </p:cBhvr>
                                      <p:to>
                                        <p:strVal val="visible"/>
                                      </p:to>
                                    </p:set>
                                    <p:animEffect transition="in" filter="wipe(down)">
                                      <p:cBhvr>
                                        <p:cTn id="78" dur="250"/>
                                        <p:tgtEl>
                                          <p:spTgt spid="68"/>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76">
                                            <p:txEl>
                                              <p:pRg st="0" end="0"/>
                                            </p:txEl>
                                          </p:spTgt>
                                        </p:tgtEl>
                                        <p:attrNameLst>
                                          <p:attrName>style.visibility</p:attrName>
                                        </p:attrNameLst>
                                      </p:cBhvr>
                                      <p:to>
                                        <p:strVal val="visible"/>
                                      </p:to>
                                    </p:set>
                                    <p:animEffect transition="in" filter="fade">
                                      <p:cBhvr>
                                        <p:cTn id="81" dur="250"/>
                                        <p:tgtEl>
                                          <p:spTgt spid="76">
                                            <p:txEl>
                                              <p:pRg st="0" end="0"/>
                                            </p:txEl>
                                          </p:spTgt>
                                        </p:tgtEl>
                                      </p:cBhvr>
                                    </p:animEffect>
                                    <p:anim calcmode="lin" valueType="num">
                                      <p:cBhvr>
                                        <p:cTn id="82" dur="250" fill="hold"/>
                                        <p:tgtEl>
                                          <p:spTgt spid="76">
                                            <p:txEl>
                                              <p:pRg st="0" end="0"/>
                                            </p:txEl>
                                          </p:spTgt>
                                        </p:tgtEl>
                                        <p:attrNameLst>
                                          <p:attrName>ppt_x</p:attrName>
                                        </p:attrNameLst>
                                      </p:cBhvr>
                                      <p:tavLst>
                                        <p:tav tm="0">
                                          <p:val>
                                            <p:strVal val="#ppt_x"/>
                                          </p:val>
                                        </p:tav>
                                        <p:tav tm="100000">
                                          <p:val>
                                            <p:strVal val="#ppt_x"/>
                                          </p:val>
                                        </p:tav>
                                      </p:tavLst>
                                    </p:anim>
                                    <p:anim calcmode="lin" valueType="num">
                                      <p:cBhvr>
                                        <p:cTn id="83" dur="250" fill="hold"/>
                                        <p:tgtEl>
                                          <p:spTgt spid="76">
                                            <p:txEl>
                                              <p:pRg st="0" end="0"/>
                                            </p:txEl>
                                          </p:spTgt>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75">
                                            <p:txEl>
                                              <p:pRg st="0" end="0"/>
                                            </p:txEl>
                                          </p:spTgt>
                                        </p:tgtEl>
                                        <p:attrNameLst>
                                          <p:attrName>style.visibility</p:attrName>
                                        </p:attrNameLst>
                                      </p:cBhvr>
                                      <p:to>
                                        <p:strVal val="visible"/>
                                      </p:to>
                                    </p:set>
                                    <p:animEffect transition="in" filter="fade">
                                      <p:cBhvr>
                                        <p:cTn id="86" dur="250"/>
                                        <p:tgtEl>
                                          <p:spTgt spid="75">
                                            <p:txEl>
                                              <p:pRg st="0" end="0"/>
                                            </p:txEl>
                                          </p:spTgt>
                                        </p:tgtEl>
                                      </p:cBhvr>
                                    </p:animEffect>
                                    <p:anim calcmode="lin" valueType="num">
                                      <p:cBhvr>
                                        <p:cTn id="87" dur="250" fill="hold"/>
                                        <p:tgtEl>
                                          <p:spTgt spid="75">
                                            <p:txEl>
                                              <p:pRg st="0" end="0"/>
                                            </p:txEl>
                                          </p:spTgt>
                                        </p:tgtEl>
                                        <p:attrNameLst>
                                          <p:attrName>ppt_x</p:attrName>
                                        </p:attrNameLst>
                                      </p:cBhvr>
                                      <p:tavLst>
                                        <p:tav tm="0">
                                          <p:val>
                                            <p:strVal val="#ppt_x"/>
                                          </p:val>
                                        </p:tav>
                                        <p:tav tm="100000">
                                          <p:val>
                                            <p:strVal val="#ppt_x"/>
                                          </p:val>
                                        </p:tav>
                                      </p:tavLst>
                                    </p:anim>
                                    <p:anim calcmode="lin" valueType="num">
                                      <p:cBhvr>
                                        <p:cTn id="88" dur="250" fill="hold"/>
                                        <p:tgtEl>
                                          <p:spTgt spid="7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animBg="1"/>
      <p:bldP spid="59" grpId="0" animBg="1"/>
      <p:bldP spid="60" grpId="0" animBg="1"/>
      <p:bldP spid="61" grpId="0" animBg="1"/>
      <p:bldP spid="62" grpId="0" animBg="1"/>
      <p:bldP spid="65" grpId="0" animBg="1"/>
      <p:bldP spid="67" grpId="0" animBg="1"/>
      <p:bldP spid="69" grpId="0" animBg="1"/>
      <p:bldP spid="70" grpId="0" build="p">
        <p:tmplLst>
          <p:tmpl lvl="1">
            <p:tnLst>
              <p:par>
                <p:cTn presetID="10" presetClass="entr" presetSubtype="0" fill="hold" nodeType="withEffect">
                  <p:stCondLst>
                    <p:cond delay="0"/>
                  </p:stCondLst>
                  <p:childTnLst>
                    <p:set>
                      <p:cBhvr>
                        <p:cTn dur="1" fill="hold">
                          <p:stCondLst>
                            <p:cond delay="0"/>
                          </p:stCondLst>
                        </p:cTn>
                        <p:tgtEl>
                          <p:spTgt spid="70"/>
                        </p:tgtEl>
                        <p:attrNameLst>
                          <p:attrName>style.visibility</p:attrName>
                        </p:attrNameLst>
                      </p:cBhvr>
                      <p:to>
                        <p:strVal val="visible"/>
                      </p:to>
                    </p:set>
                    <p:animEffect transition="in" filter="fade">
                      <p:cBhvr>
                        <p:cTn dur="250"/>
                        <p:tgtEl>
                          <p:spTgt spid="70"/>
                        </p:tgtEl>
                      </p:cBhvr>
                    </p:animEffect>
                  </p:childTnLst>
                </p:cTn>
              </p:par>
            </p:tnLst>
          </p:tmpl>
        </p:tmplLst>
      </p:bldP>
      <p:bldP spid="71" grpId="0" build="p">
        <p:tmplLst>
          <p:tmpl lvl="1">
            <p:tnLst>
              <p:par>
                <p:cTn presetID="47" presetClass="entr" presetSubtype="0" fill="hold" nodeType="with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fade">
                      <p:cBhvr>
                        <p:cTn dur="250"/>
                        <p:tgtEl>
                          <p:spTgt spid="71"/>
                        </p:tgtEl>
                      </p:cBhvr>
                    </p:animEffect>
                    <p:anim calcmode="lin" valueType="num">
                      <p:cBhvr>
                        <p:cTn dur="250" fill="hold"/>
                        <p:tgtEl>
                          <p:spTgt spid="71"/>
                        </p:tgtEl>
                        <p:attrNameLst>
                          <p:attrName>ppt_x</p:attrName>
                        </p:attrNameLst>
                      </p:cBhvr>
                      <p:tavLst>
                        <p:tav tm="0">
                          <p:val>
                            <p:strVal val="#ppt_x"/>
                          </p:val>
                        </p:tav>
                        <p:tav tm="100000">
                          <p:val>
                            <p:strVal val="#ppt_x"/>
                          </p:val>
                        </p:tav>
                      </p:tavLst>
                    </p:anim>
                    <p:anim calcmode="lin" valueType="num">
                      <p:cBhvr>
                        <p:cTn dur="250" fill="hold"/>
                        <p:tgtEl>
                          <p:spTgt spid="71"/>
                        </p:tgtEl>
                        <p:attrNameLst>
                          <p:attrName>ppt_y</p:attrName>
                        </p:attrNameLst>
                      </p:cBhvr>
                      <p:tavLst>
                        <p:tav tm="0">
                          <p:val>
                            <p:strVal val="#ppt_y-.1"/>
                          </p:val>
                        </p:tav>
                        <p:tav tm="100000">
                          <p:val>
                            <p:strVal val="#ppt_y"/>
                          </p:val>
                        </p:tav>
                      </p:tavLst>
                    </p:anim>
                  </p:childTnLst>
                </p:cTn>
              </p:par>
            </p:tnLst>
          </p:tmpl>
        </p:tmplLst>
      </p:bldP>
      <p:bldP spid="72" grpId="0" build="p">
        <p:tmplLst>
          <p:tmpl lvl="1">
            <p:tnLst>
              <p:par>
                <p:cTn presetID="47"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fade">
                      <p:cBhvr>
                        <p:cTn dur="250"/>
                        <p:tgtEl>
                          <p:spTgt spid="72"/>
                        </p:tgtEl>
                      </p:cBhvr>
                    </p:animEffect>
                    <p:anim calcmode="lin" valueType="num">
                      <p:cBhvr>
                        <p:cTn dur="250" fill="hold"/>
                        <p:tgtEl>
                          <p:spTgt spid="72"/>
                        </p:tgtEl>
                        <p:attrNameLst>
                          <p:attrName>ppt_x</p:attrName>
                        </p:attrNameLst>
                      </p:cBhvr>
                      <p:tavLst>
                        <p:tav tm="0">
                          <p:val>
                            <p:strVal val="#ppt_x"/>
                          </p:val>
                        </p:tav>
                        <p:tav tm="100000">
                          <p:val>
                            <p:strVal val="#ppt_x"/>
                          </p:val>
                        </p:tav>
                      </p:tavLst>
                    </p:anim>
                    <p:anim calcmode="lin" valueType="num">
                      <p:cBhvr>
                        <p:cTn dur="250" fill="hold"/>
                        <p:tgtEl>
                          <p:spTgt spid="72"/>
                        </p:tgtEl>
                        <p:attrNameLst>
                          <p:attrName>ppt_y</p:attrName>
                        </p:attrNameLst>
                      </p:cBhvr>
                      <p:tavLst>
                        <p:tav tm="0">
                          <p:val>
                            <p:strVal val="#ppt_y-.1"/>
                          </p:val>
                        </p:tav>
                        <p:tav tm="100000">
                          <p:val>
                            <p:strVal val="#ppt_y"/>
                          </p:val>
                        </p:tav>
                      </p:tavLst>
                    </p:anim>
                  </p:childTnLst>
                </p:cTn>
              </p:par>
            </p:tnLst>
          </p:tmpl>
        </p:tmplLst>
      </p:bldP>
      <p:bldP spid="73" grpId="0" build="p">
        <p:tmplLst>
          <p:tmpl lvl="1">
            <p:tnLst>
              <p:par>
                <p:cTn presetID="42" presetClass="entr" presetSubtype="0" fill="hold" nodeType="with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fade">
                      <p:cBhvr>
                        <p:cTn dur="250"/>
                        <p:tgtEl>
                          <p:spTgt spid="73"/>
                        </p:tgtEl>
                      </p:cBhvr>
                    </p:animEffect>
                    <p:anim calcmode="lin" valueType="num">
                      <p:cBhvr>
                        <p:cTn dur="250" fill="hold"/>
                        <p:tgtEl>
                          <p:spTgt spid="73"/>
                        </p:tgtEl>
                        <p:attrNameLst>
                          <p:attrName>ppt_x</p:attrName>
                        </p:attrNameLst>
                      </p:cBhvr>
                      <p:tavLst>
                        <p:tav tm="0">
                          <p:val>
                            <p:strVal val="#ppt_x"/>
                          </p:val>
                        </p:tav>
                        <p:tav tm="100000">
                          <p:val>
                            <p:strVal val="#ppt_x"/>
                          </p:val>
                        </p:tav>
                      </p:tavLst>
                    </p:anim>
                    <p:anim calcmode="lin" valueType="num">
                      <p:cBhvr>
                        <p:cTn dur="250" fill="hold"/>
                        <p:tgtEl>
                          <p:spTgt spid="73"/>
                        </p:tgtEl>
                        <p:attrNameLst>
                          <p:attrName>ppt_y</p:attrName>
                        </p:attrNameLst>
                      </p:cBhvr>
                      <p:tavLst>
                        <p:tav tm="0">
                          <p:val>
                            <p:strVal val="#ppt_y+.1"/>
                          </p:val>
                        </p:tav>
                        <p:tav tm="100000">
                          <p:val>
                            <p:strVal val="#ppt_y"/>
                          </p:val>
                        </p:tav>
                      </p:tavLst>
                    </p:anim>
                  </p:childTnLst>
                </p:cTn>
              </p:par>
            </p:tnLst>
          </p:tmpl>
        </p:tmplLst>
      </p:bldP>
      <p:bldP spid="74" grpId="0" build="p">
        <p:tmplLst>
          <p:tmpl lvl="1">
            <p:tnLst>
              <p:par>
                <p:cTn presetID="42" presetClass="entr" presetSubtype="0" fill="hold" nodeType="with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fade">
                      <p:cBhvr>
                        <p:cTn dur="250"/>
                        <p:tgtEl>
                          <p:spTgt spid="74"/>
                        </p:tgtEl>
                      </p:cBhvr>
                    </p:animEffect>
                    <p:anim calcmode="lin" valueType="num">
                      <p:cBhvr>
                        <p:cTn dur="250" fill="hold"/>
                        <p:tgtEl>
                          <p:spTgt spid="74"/>
                        </p:tgtEl>
                        <p:attrNameLst>
                          <p:attrName>ppt_x</p:attrName>
                        </p:attrNameLst>
                      </p:cBhvr>
                      <p:tavLst>
                        <p:tav tm="0">
                          <p:val>
                            <p:strVal val="#ppt_x"/>
                          </p:val>
                        </p:tav>
                        <p:tav tm="100000">
                          <p:val>
                            <p:strVal val="#ppt_x"/>
                          </p:val>
                        </p:tav>
                      </p:tavLst>
                    </p:anim>
                    <p:anim calcmode="lin" valueType="num">
                      <p:cBhvr>
                        <p:cTn dur="250" fill="hold"/>
                        <p:tgtEl>
                          <p:spTgt spid="74"/>
                        </p:tgtEl>
                        <p:attrNameLst>
                          <p:attrName>ppt_y</p:attrName>
                        </p:attrNameLst>
                      </p:cBhvr>
                      <p:tavLst>
                        <p:tav tm="0">
                          <p:val>
                            <p:strVal val="#ppt_y+.1"/>
                          </p:val>
                        </p:tav>
                        <p:tav tm="100000">
                          <p:val>
                            <p:strVal val="#ppt_y"/>
                          </p:val>
                        </p:tav>
                      </p:tavLst>
                    </p:anim>
                  </p:childTnLst>
                </p:cTn>
              </p:par>
            </p:tnLst>
          </p:tmpl>
        </p:tmplLst>
      </p:bldP>
      <p:bldP spid="75" grpId="0" build="p">
        <p:tmplLst>
          <p:tmpl lvl="1">
            <p:tnLst>
              <p:par>
                <p:cTn presetID="42" presetClass="entr" presetSubtype="0" fill="hold" nodeType="with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fade">
                      <p:cBhvr>
                        <p:cTn dur="250"/>
                        <p:tgtEl>
                          <p:spTgt spid="75"/>
                        </p:tgtEl>
                      </p:cBhvr>
                    </p:animEffect>
                    <p:anim calcmode="lin" valueType="num">
                      <p:cBhvr>
                        <p:cTn dur="250" fill="hold"/>
                        <p:tgtEl>
                          <p:spTgt spid="75"/>
                        </p:tgtEl>
                        <p:attrNameLst>
                          <p:attrName>ppt_x</p:attrName>
                        </p:attrNameLst>
                      </p:cBhvr>
                      <p:tavLst>
                        <p:tav tm="0">
                          <p:val>
                            <p:strVal val="#ppt_x"/>
                          </p:val>
                        </p:tav>
                        <p:tav tm="100000">
                          <p:val>
                            <p:strVal val="#ppt_x"/>
                          </p:val>
                        </p:tav>
                      </p:tavLst>
                    </p:anim>
                    <p:anim calcmode="lin" valueType="num">
                      <p:cBhvr>
                        <p:cTn dur="250" fill="hold"/>
                        <p:tgtEl>
                          <p:spTgt spid="75"/>
                        </p:tgtEl>
                        <p:attrNameLst>
                          <p:attrName>ppt_y</p:attrName>
                        </p:attrNameLst>
                      </p:cBhvr>
                      <p:tavLst>
                        <p:tav tm="0">
                          <p:val>
                            <p:strVal val="#ppt_y+.1"/>
                          </p:val>
                        </p:tav>
                        <p:tav tm="100000">
                          <p:val>
                            <p:strVal val="#ppt_y"/>
                          </p:val>
                        </p:tav>
                      </p:tavLst>
                    </p:anim>
                  </p:childTnLst>
                </p:cTn>
              </p:par>
            </p:tnLst>
          </p:tmpl>
        </p:tmplLst>
      </p:bldP>
      <p:bldP spid="76" grpId="0" build="p">
        <p:tmplLst>
          <p:tmpl lvl="1">
            <p:tnLst>
              <p:par>
                <p:cTn presetID="42" presetClass="entr" presetSubtype="0" fill="hold" nodeType="withEffect">
                  <p:stCondLst>
                    <p:cond delay="0"/>
                  </p:stCondLst>
                  <p:childTnLst>
                    <p:set>
                      <p:cBhvr>
                        <p:cTn dur="1" fill="hold">
                          <p:stCondLst>
                            <p:cond delay="0"/>
                          </p:stCondLst>
                        </p:cTn>
                        <p:tgtEl>
                          <p:spTgt spid="76"/>
                        </p:tgtEl>
                        <p:attrNameLst>
                          <p:attrName>style.visibility</p:attrName>
                        </p:attrNameLst>
                      </p:cBhvr>
                      <p:to>
                        <p:strVal val="visible"/>
                      </p:to>
                    </p:set>
                    <p:animEffect transition="in" filter="fade">
                      <p:cBhvr>
                        <p:cTn dur="250"/>
                        <p:tgtEl>
                          <p:spTgt spid="76"/>
                        </p:tgtEl>
                      </p:cBhvr>
                    </p:animEffect>
                    <p:anim calcmode="lin" valueType="num">
                      <p:cBhvr>
                        <p:cTn dur="250" fill="hold"/>
                        <p:tgtEl>
                          <p:spTgt spid="76"/>
                        </p:tgtEl>
                        <p:attrNameLst>
                          <p:attrName>ppt_x</p:attrName>
                        </p:attrNameLst>
                      </p:cBhvr>
                      <p:tavLst>
                        <p:tav tm="0">
                          <p:val>
                            <p:strVal val="#ppt_x"/>
                          </p:val>
                        </p:tav>
                        <p:tav tm="100000">
                          <p:val>
                            <p:strVal val="#ppt_x"/>
                          </p:val>
                        </p:tav>
                      </p:tavLst>
                    </p:anim>
                    <p:anim calcmode="lin" valueType="num">
                      <p:cBhvr>
                        <p:cTn dur="250" fill="hold"/>
                        <p:tgtEl>
                          <p:spTgt spid="76"/>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Inner statistical slide long title (white) v3">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57" name="Straight Connector 56">
            <a:extLst>
              <a:ext uri="{FF2B5EF4-FFF2-40B4-BE49-F238E27FC236}">
                <a16:creationId xmlns:a16="http://schemas.microsoft.com/office/drawing/2014/main" id="{74873CCB-E58A-4EC0-956B-D7D1B62A2027}"/>
              </a:ext>
            </a:extLst>
          </p:cNvPr>
          <p:cNvCxnSpPr>
            <a:cxnSpLocks/>
          </p:cNvCxnSpPr>
          <p:nvPr userDrawn="1"/>
        </p:nvCxnSpPr>
        <p:spPr>
          <a:xfrm>
            <a:off x="250825" y="2660014"/>
            <a:ext cx="8642350" cy="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58" name="Freeform 6">
            <a:extLst>
              <a:ext uri="{FF2B5EF4-FFF2-40B4-BE49-F238E27FC236}">
                <a16:creationId xmlns:a16="http://schemas.microsoft.com/office/drawing/2014/main" id="{4E5823C7-5E47-4CE3-A6BC-2436790A2BFB}"/>
              </a:ext>
            </a:extLst>
          </p:cNvPr>
          <p:cNvSpPr>
            <a:spLocks/>
          </p:cNvSpPr>
          <p:nvPr userDrawn="1"/>
        </p:nvSpPr>
        <p:spPr bwMode="auto">
          <a:xfrm>
            <a:off x="2245067" y="1166813"/>
            <a:ext cx="2977805" cy="1493201"/>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59" name="Freeform 6">
            <a:extLst>
              <a:ext uri="{FF2B5EF4-FFF2-40B4-BE49-F238E27FC236}">
                <a16:creationId xmlns:a16="http://schemas.microsoft.com/office/drawing/2014/main" id="{4FBDA26B-1EFC-4DEB-9438-228D9E872275}"/>
              </a:ext>
            </a:extLst>
          </p:cNvPr>
          <p:cNvSpPr>
            <a:spLocks/>
          </p:cNvSpPr>
          <p:nvPr userDrawn="1"/>
        </p:nvSpPr>
        <p:spPr bwMode="auto">
          <a:xfrm>
            <a:off x="2245067" y="1166813"/>
            <a:ext cx="2977805" cy="1493201"/>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60" name="Freeform 5">
            <a:extLst>
              <a:ext uri="{FF2B5EF4-FFF2-40B4-BE49-F238E27FC236}">
                <a16:creationId xmlns:a16="http://schemas.microsoft.com/office/drawing/2014/main" id="{4C1EFB5D-3D24-4A4D-B89B-96FFEC4A487B}"/>
              </a:ext>
            </a:extLst>
          </p:cNvPr>
          <p:cNvSpPr>
            <a:spLocks/>
          </p:cNvSpPr>
          <p:nvPr userDrawn="1"/>
        </p:nvSpPr>
        <p:spPr bwMode="auto">
          <a:xfrm>
            <a:off x="5384690" y="2660014"/>
            <a:ext cx="462008" cy="231501"/>
          </a:xfrm>
          <a:custGeom>
            <a:avLst/>
            <a:gdLst>
              <a:gd name="T0" fmla="*/ 392 w 392"/>
              <a:gd name="T1" fmla="*/ 0 h 196"/>
              <a:gd name="T2" fmla="*/ 196 w 392"/>
              <a:gd name="T3" fmla="*/ 196 h 196"/>
              <a:gd name="T4" fmla="*/ 0 w 392"/>
              <a:gd name="T5" fmla="*/ 0 h 196"/>
            </a:gdLst>
            <a:ahLst/>
            <a:cxnLst>
              <a:cxn ang="0">
                <a:pos x="T0" y="T1"/>
              </a:cxn>
              <a:cxn ang="0">
                <a:pos x="T2" y="T3"/>
              </a:cxn>
              <a:cxn ang="0">
                <a:pos x="T4" y="T5"/>
              </a:cxn>
            </a:cxnLst>
            <a:rect l="0" t="0" r="r" b="b"/>
            <a:pathLst>
              <a:path w="392" h="196">
                <a:moveTo>
                  <a:pt x="392" y="0"/>
                </a:moveTo>
                <a:cubicBezTo>
                  <a:pt x="392" y="109"/>
                  <a:pt x="304" y="196"/>
                  <a:pt x="196" y="196"/>
                </a:cubicBezTo>
                <a:cubicBezTo>
                  <a:pt x="88" y="196"/>
                  <a:pt x="0" y="109"/>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61" name="Freeform 6">
            <a:extLst>
              <a:ext uri="{FF2B5EF4-FFF2-40B4-BE49-F238E27FC236}">
                <a16:creationId xmlns:a16="http://schemas.microsoft.com/office/drawing/2014/main" id="{E058C69C-E916-4745-8BC3-09C833C57B56}"/>
              </a:ext>
            </a:extLst>
          </p:cNvPr>
          <p:cNvSpPr>
            <a:spLocks/>
          </p:cNvSpPr>
          <p:nvPr userDrawn="1"/>
        </p:nvSpPr>
        <p:spPr bwMode="auto">
          <a:xfrm>
            <a:off x="5172564" y="2660014"/>
            <a:ext cx="886757" cy="445118"/>
          </a:xfrm>
          <a:custGeom>
            <a:avLst/>
            <a:gdLst>
              <a:gd name="T0" fmla="*/ 752 w 752"/>
              <a:gd name="T1" fmla="*/ 0 h 377"/>
              <a:gd name="T2" fmla="*/ 376 w 752"/>
              <a:gd name="T3" fmla="*/ 377 h 377"/>
              <a:gd name="T4" fmla="*/ 0 w 752"/>
              <a:gd name="T5" fmla="*/ 0 h 377"/>
            </a:gdLst>
            <a:ahLst/>
            <a:cxnLst>
              <a:cxn ang="0">
                <a:pos x="T0" y="T1"/>
              </a:cxn>
              <a:cxn ang="0">
                <a:pos x="T2" y="T3"/>
              </a:cxn>
              <a:cxn ang="0">
                <a:pos x="T4" y="T5"/>
              </a:cxn>
            </a:cxnLst>
            <a:rect l="0" t="0" r="r" b="b"/>
            <a:pathLst>
              <a:path w="752" h="377">
                <a:moveTo>
                  <a:pt x="752" y="0"/>
                </a:moveTo>
                <a:cubicBezTo>
                  <a:pt x="752" y="208"/>
                  <a:pt x="584" y="377"/>
                  <a:pt x="376" y="377"/>
                </a:cubicBezTo>
                <a:cubicBezTo>
                  <a:pt x="168" y="377"/>
                  <a:pt x="0" y="208"/>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62" name="Freeform 7">
            <a:extLst>
              <a:ext uri="{FF2B5EF4-FFF2-40B4-BE49-F238E27FC236}">
                <a16:creationId xmlns:a16="http://schemas.microsoft.com/office/drawing/2014/main" id="{62BC99D0-AB7E-4E6E-91AE-E1DBFFC3E113}"/>
              </a:ext>
            </a:extLst>
          </p:cNvPr>
          <p:cNvSpPr>
            <a:spLocks/>
          </p:cNvSpPr>
          <p:nvPr userDrawn="1"/>
        </p:nvSpPr>
        <p:spPr bwMode="auto">
          <a:xfrm>
            <a:off x="4958947" y="2660014"/>
            <a:ext cx="1313494" cy="657741"/>
          </a:xfrm>
          <a:custGeom>
            <a:avLst/>
            <a:gdLst>
              <a:gd name="T0" fmla="*/ 1114 w 1114"/>
              <a:gd name="T1" fmla="*/ 0 h 557"/>
              <a:gd name="T2" fmla="*/ 557 w 1114"/>
              <a:gd name="T3" fmla="*/ 557 h 557"/>
              <a:gd name="T4" fmla="*/ 0 w 1114"/>
              <a:gd name="T5" fmla="*/ 0 h 557"/>
            </a:gdLst>
            <a:ahLst/>
            <a:cxnLst>
              <a:cxn ang="0">
                <a:pos x="T0" y="T1"/>
              </a:cxn>
              <a:cxn ang="0">
                <a:pos x="T2" y="T3"/>
              </a:cxn>
              <a:cxn ang="0">
                <a:pos x="T4" y="T5"/>
              </a:cxn>
            </a:cxnLst>
            <a:rect l="0" t="0" r="r" b="b"/>
            <a:pathLst>
              <a:path w="1114" h="557">
                <a:moveTo>
                  <a:pt x="1114" y="0"/>
                </a:moveTo>
                <a:cubicBezTo>
                  <a:pt x="1114" y="308"/>
                  <a:pt x="864" y="557"/>
                  <a:pt x="557" y="557"/>
                </a:cubicBezTo>
                <a:cubicBezTo>
                  <a:pt x="249" y="557"/>
                  <a:pt x="0" y="308"/>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63" name="Freeform 8">
            <a:extLst>
              <a:ext uri="{FF2B5EF4-FFF2-40B4-BE49-F238E27FC236}">
                <a16:creationId xmlns:a16="http://schemas.microsoft.com/office/drawing/2014/main" id="{05B6F565-AA59-4289-AB3A-77C870678729}"/>
              </a:ext>
            </a:extLst>
          </p:cNvPr>
          <p:cNvSpPr>
            <a:spLocks/>
          </p:cNvSpPr>
          <p:nvPr userDrawn="1"/>
        </p:nvSpPr>
        <p:spPr bwMode="auto">
          <a:xfrm>
            <a:off x="4745331" y="2660014"/>
            <a:ext cx="1739733" cy="871357"/>
          </a:xfrm>
          <a:custGeom>
            <a:avLst/>
            <a:gdLst>
              <a:gd name="T0" fmla="*/ 1475 w 1475"/>
              <a:gd name="T1" fmla="*/ 0 h 738"/>
              <a:gd name="T2" fmla="*/ 738 w 1475"/>
              <a:gd name="T3" fmla="*/ 738 h 738"/>
              <a:gd name="T4" fmla="*/ 0 w 1475"/>
              <a:gd name="T5" fmla="*/ 0 h 738"/>
            </a:gdLst>
            <a:ahLst/>
            <a:cxnLst>
              <a:cxn ang="0">
                <a:pos x="T0" y="T1"/>
              </a:cxn>
              <a:cxn ang="0">
                <a:pos x="T2" y="T3"/>
              </a:cxn>
              <a:cxn ang="0">
                <a:pos x="T4" y="T5"/>
              </a:cxn>
            </a:cxnLst>
            <a:rect l="0" t="0" r="r" b="b"/>
            <a:pathLst>
              <a:path w="1475" h="738">
                <a:moveTo>
                  <a:pt x="1475" y="0"/>
                </a:moveTo>
                <a:cubicBezTo>
                  <a:pt x="1475" y="408"/>
                  <a:pt x="1145" y="738"/>
                  <a:pt x="738" y="738"/>
                </a:cubicBezTo>
                <a:cubicBezTo>
                  <a:pt x="331" y="738"/>
                  <a:pt x="0" y="408"/>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64" name="Freeform 9">
            <a:extLst>
              <a:ext uri="{FF2B5EF4-FFF2-40B4-BE49-F238E27FC236}">
                <a16:creationId xmlns:a16="http://schemas.microsoft.com/office/drawing/2014/main" id="{7CD4BE69-6509-4EF8-B001-6E6801ABFBF8}"/>
              </a:ext>
            </a:extLst>
          </p:cNvPr>
          <p:cNvSpPr>
            <a:spLocks/>
          </p:cNvSpPr>
          <p:nvPr userDrawn="1"/>
        </p:nvSpPr>
        <p:spPr bwMode="auto">
          <a:xfrm>
            <a:off x="4533205" y="2660014"/>
            <a:ext cx="2164979" cy="1083980"/>
          </a:xfrm>
          <a:custGeom>
            <a:avLst/>
            <a:gdLst>
              <a:gd name="T0" fmla="*/ 1836 w 1836"/>
              <a:gd name="T1" fmla="*/ 0 h 918"/>
              <a:gd name="T2" fmla="*/ 918 w 1836"/>
              <a:gd name="T3" fmla="*/ 918 h 918"/>
              <a:gd name="T4" fmla="*/ 0 w 1836"/>
              <a:gd name="T5" fmla="*/ 0 h 918"/>
            </a:gdLst>
            <a:ahLst/>
            <a:cxnLst>
              <a:cxn ang="0">
                <a:pos x="T0" y="T1"/>
              </a:cxn>
              <a:cxn ang="0">
                <a:pos x="T2" y="T3"/>
              </a:cxn>
              <a:cxn ang="0">
                <a:pos x="T4" y="T5"/>
              </a:cxn>
            </a:cxnLst>
            <a:rect l="0" t="0" r="r" b="b"/>
            <a:pathLst>
              <a:path w="1836" h="918">
                <a:moveTo>
                  <a:pt x="1836" y="0"/>
                </a:moveTo>
                <a:cubicBezTo>
                  <a:pt x="1836" y="507"/>
                  <a:pt x="1425" y="918"/>
                  <a:pt x="918" y="918"/>
                </a:cubicBezTo>
                <a:cubicBezTo>
                  <a:pt x="411" y="918"/>
                  <a:pt x="0" y="507"/>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dirty="0"/>
          </a:p>
        </p:txBody>
      </p:sp>
      <p:sp>
        <p:nvSpPr>
          <p:cNvPr id="65" name="Freeform 10">
            <a:extLst>
              <a:ext uri="{FF2B5EF4-FFF2-40B4-BE49-F238E27FC236}">
                <a16:creationId xmlns:a16="http://schemas.microsoft.com/office/drawing/2014/main" id="{5CC21C7B-C992-4068-A71E-731DEDAA2B8C}"/>
              </a:ext>
            </a:extLst>
          </p:cNvPr>
          <p:cNvSpPr>
            <a:spLocks/>
          </p:cNvSpPr>
          <p:nvPr userDrawn="1"/>
        </p:nvSpPr>
        <p:spPr bwMode="auto">
          <a:xfrm>
            <a:off x="4319588" y="2660014"/>
            <a:ext cx="2591219" cy="1297597"/>
          </a:xfrm>
          <a:custGeom>
            <a:avLst/>
            <a:gdLst>
              <a:gd name="T0" fmla="*/ 2197 w 2197"/>
              <a:gd name="T1" fmla="*/ 0 h 1099"/>
              <a:gd name="T2" fmla="*/ 1099 w 2197"/>
              <a:gd name="T3" fmla="*/ 1099 h 1099"/>
              <a:gd name="T4" fmla="*/ 0 w 2197"/>
              <a:gd name="T5" fmla="*/ 0 h 1099"/>
            </a:gdLst>
            <a:ahLst/>
            <a:cxnLst>
              <a:cxn ang="0">
                <a:pos x="T0" y="T1"/>
              </a:cxn>
              <a:cxn ang="0">
                <a:pos x="T2" y="T3"/>
              </a:cxn>
              <a:cxn ang="0">
                <a:pos x="T4" y="T5"/>
              </a:cxn>
            </a:cxnLst>
            <a:rect l="0" t="0" r="r" b="b"/>
            <a:pathLst>
              <a:path w="2197" h="1099">
                <a:moveTo>
                  <a:pt x="2197" y="0"/>
                </a:moveTo>
                <a:cubicBezTo>
                  <a:pt x="2197" y="607"/>
                  <a:pt x="1706" y="1099"/>
                  <a:pt x="1099" y="1099"/>
                </a:cubicBezTo>
                <a:cubicBezTo>
                  <a:pt x="492" y="1099"/>
                  <a:pt x="0" y="607"/>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pic>
        <p:nvPicPr>
          <p:cNvPr id="66" name="Graphic 65">
            <a:extLst>
              <a:ext uri="{FF2B5EF4-FFF2-40B4-BE49-F238E27FC236}">
                <a16:creationId xmlns:a16="http://schemas.microsoft.com/office/drawing/2014/main" id="{77F33869-3BA9-4E08-8A41-DD9234C003E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991922" y="2660014"/>
            <a:ext cx="2261444" cy="1130722"/>
          </a:xfrm>
          <a:prstGeom prst="rect">
            <a:avLst/>
          </a:prstGeom>
        </p:spPr>
      </p:pic>
      <p:cxnSp>
        <p:nvCxnSpPr>
          <p:cNvPr id="67" name="Straight Connector 66">
            <a:extLst>
              <a:ext uri="{FF2B5EF4-FFF2-40B4-BE49-F238E27FC236}">
                <a16:creationId xmlns:a16="http://schemas.microsoft.com/office/drawing/2014/main" id="{2E44BB87-05E2-44DB-9AB6-25938E730B15}"/>
              </a:ext>
            </a:extLst>
          </p:cNvPr>
          <p:cNvCxnSpPr>
            <a:cxnSpLocks/>
          </p:cNvCxnSpPr>
          <p:nvPr userDrawn="1"/>
        </p:nvCxnSpPr>
        <p:spPr>
          <a:xfrm>
            <a:off x="3733969" y="2660013"/>
            <a:ext cx="0" cy="1095255"/>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68" name="Oval 67">
            <a:extLst>
              <a:ext uri="{FF2B5EF4-FFF2-40B4-BE49-F238E27FC236}">
                <a16:creationId xmlns:a16="http://schemas.microsoft.com/office/drawing/2014/main" id="{5C0674B5-89FC-49A3-AD9D-5AC24768DA5E}"/>
              </a:ext>
            </a:extLst>
          </p:cNvPr>
          <p:cNvSpPr/>
          <p:nvPr userDrawn="1"/>
        </p:nvSpPr>
        <p:spPr>
          <a:xfrm>
            <a:off x="3706969" y="2634772"/>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69" name="Straight Connector 68">
            <a:extLst>
              <a:ext uri="{FF2B5EF4-FFF2-40B4-BE49-F238E27FC236}">
                <a16:creationId xmlns:a16="http://schemas.microsoft.com/office/drawing/2014/main" id="{59BD27C3-F0F3-40DA-A3E8-0EB360461648}"/>
              </a:ext>
            </a:extLst>
          </p:cNvPr>
          <p:cNvCxnSpPr>
            <a:cxnSpLocks/>
          </p:cNvCxnSpPr>
          <p:nvPr userDrawn="1"/>
        </p:nvCxnSpPr>
        <p:spPr>
          <a:xfrm>
            <a:off x="5615197" y="1566508"/>
            <a:ext cx="0" cy="1095255"/>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70" name="Oval 69">
            <a:extLst>
              <a:ext uri="{FF2B5EF4-FFF2-40B4-BE49-F238E27FC236}">
                <a16:creationId xmlns:a16="http://schemas.microsoft.com/office/drawing/2014/main" id="{959F7D02-7AFC-44F4-884D-5852B195AC18}"/>
              </a:ext>
            </a:extLst>
          </p:cNvPr>
          <p:cNvSpPr/>
          <p:nvPr userDrawn="1"/>
        </p:nvSpPr>
        <p:spPr>
          <a:xfrm>
            <a:off x="5588197" y="2634772"/>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71" name="Straight Connector 70">
            <a:extLst>
              <a:ext uri="{FF2B5EF4-FFF2-40B4-BE49-F238E27FC236}">
                <a16:creationId xmlns:a16="http://schemas.microsoft.com/office/drawing/2014/main" id="{FA6DE403-E141-441B-B63D-F38D671066D0}"/>
              </a:ext>
            </a:extLst>
          </p:cNvPr>
          <p:cNvCxnSpPr>
            <a:cxnSpLocks/>
          </p:cNvCxnSpPr>
          <p:nvPr userDrawn="1"/>
        </p:nvCxnSpPr>
        <p:spPr>
          <a:xfrm>
            <a:off x="7122644" y="1566508"/>
            <a:ext cx="0" cy="1095255"/>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72" name="Oval 71">
            <a:extLst>
              <a:ext uri="{FF2B5EF4-FFF2-40B4-BE49-F238E27FC236}">
                <a16:creationId xmlns:a16="http://schemas.microsoft.com/office/drawing/2014/main" id="{75539EF2-924F-4B56-AB89-1CA6D4EC6D81}"/>
              </a:ext>
            </a:extLst>
          </p:cNvPr>
          <p:cNvSpPr/>
          <p:nvPr userDrawn="1"/>
        </p:nvSpPr>
        <p:spPr>
          <a:xfrm>
            <a:off x="7095644" y="2634772"/>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73" name="Text Placeholder 57">
            <a:extLst>
              <a:ext uri="{FF2B5EF4-FFF2-40B4-BE49-F238E27FC236}">
                <a16:creationId xmlns:a16="http://schemas.microsoft.com/office/drawing/2014/main" id="{5BE1CB99-70CF-453E-A6EC-767AF3526B5F}"/>
              </a:ext>
            </a:extLst>
          </p:cNvPr>
          <p:cNvSpPr>
            <a:spLocks noGrp="1"/>
          </p:cNvSpPr>
          <p:nvPr>
            <p:ph type="body" sz="quarter" idx="12" hasCustomPrompt="1"/>
          </p:nvPr>
        </p:nvSpPr>
        <p:spPr>
          <a:xfrm>
            <a:off x="250825" y="2200774"/>
            <a:ext cx="1663993" cy="291944"/>
          </a:xfrm>
          <a:prstGeom prst="rect">
            <a:avLst/>
          </a:prstGeom>
        </p:spPr>
        <p:txBody>
          <a:bodyPr/>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lang="uk-UA" sz="1200" b="1" kern="1200" dirty="0">
                <a:solidFill>
                  <a:schemeClr val="tx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74" name="Text Placeholder 57">
            <a:extLst>
              <a:ext uri="{FF2B5EF4-FFF2-40B4-BE49-F238E27FC236}">
                <a16:creationId xmlns:a16="http://schemas.microsoft.com/office/drawing/2014/main" id="{5930908E-BF4D-4720-838A-83FECF39D655}"/>
              </a:ext>
            </a:extLst>
          </p:cNvPr>
          <p:cNvSpPr>
            <a:spLocks noGrp="1"/>
          </p:cNvSpPr>
          <p:nvPr>
            <p:ph type="body" sz="quarter" idx="13" hasCustomPrompt="1"/>
          </p:nvPr>
        </p:nvSpPr>
        <p:spPr>
          <a:xfrm>
            <a:off x="3841094" y="3345495"/>
            <a:ext cx="691115"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75" name="Text Placeholder 57">
            <a:extLst>
              <a:ext uri="{FF2B5EF4-FFF2-40B4-BE49-F238E27FC236}">
                <a16:creationId xmlns:a16="http://schemas.microsoft.com/office/drawing/2014/main" id="{DAA9DAB4-47E4-4FC4-8035-FAFB5461770F}"/>
              </a:ext>
            </a:extLst>
          </p:cNvPr>
          <p:cNvSpPr>
            <a:spLocks noGrp="1"/>
          </p:cNvSpPr>
          <p:nvPr>
            <p:ph type="body" sz="quarter" idx="14" hasCustomPrompt="1"/>
          </p:nvPr>
        </p:nvSpPr>
        <p:spPr>
          <a:xfrm>
            <a:off x="3841094" y="3651392"/>
            <a:ext cx="691115"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76" name="Text Placeholder 57">
            <a:extLst>
              <a:ext uri="{FF2B5EF4-FFF2-40B4-BE49-F238E27FC236}">
                <a16:creationId xmlns:a16="http://schemas.microsoft.com/office/drawing/2014/main" id="{92A87A38-3093-4D98-B855-C15EC4790175}"/>
              </a:ext>
            </a:extLst>
          </p:cNvPr>
          <p:cNvSpPr>
            <a:spLocks noGrp="1"/>
          </p:cNvSpPr>
          <p:nvPr>
            <p:ph type="body" sz="quarter" idx="15" hasCustomPrompt="1"/>
          </p:nvPr>
        </p:nvSpPr>
        <p:spPr>
          <a:xfrm>
            <a:off x="5724961" y="1498813"/>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77" name="Text Placeholder 57">
            <a:extLst>
              <a:ext uri="{FF2B5EF4-FFF2-40B4-BE49-F238E27FC236}">
                <a16:creationId xmlns:a16="http://schemas.microsoft.com/office/drawing/2014/main" id="{54B2E845-2143-4E48-A3E2-24CB6C2DDD55}"/>
              </a:ext>
            </a:extLst>
          </p:cNvPr>
          <p:cNvSpPr>
            <a:spLocks noGrp="1"/>
          </p:cNvSpPr>
          <p:nvPr>
            <p:ph type="body" sz="quarter" idx="16" hasCustomPrompt="1"/>
          </p:nvPr>
        </p:nvSpPr>
        <p:spPr>
          <a:xfrm>
            <a:off x="5724961" y="1804710"/>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78" name="Text Placeholder 57">
            <a:extLst>
              <a:ext uri="{FF2B5EF4-FFF2-40B4-BE49-F238E27FC236}">
                <a16:creationId xmlns:a16="http://schemas.microsoft.com/office/drawing/2014/main" id="{0B99906F-16F0-4D16-8D78-7E8E86B5AAA3}"/>
              </a:ext>
            </a:extLst>
          </p:cNvPr>
          <p:cNvSpPr>
            <a:spLocks noGrp="1"/>
          </p:cNvSpPr>
          <p:nvPr>
            <p:ph type="body" sz="quarter" idx="17" hasCustomPrompt="1"/>
          </p:nvPr>
        </p:nvSpPr>
        <p:spPr>
          <a:xfrm>
            <a:off x="7232407" y="1498813"/>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79" name="Text Placeholder 57">
            <a:extLst>
              <a:ext uri="{FF2B5EF4-FFF2-40B4-BE49-F238E27FC236}">
                <a16:creationId xmlns:a16="http://schemas.microsoft.com/office/drawing/2014/main" id="{4E7455F2-AF33-4E87-92C5-DF2299381E38}"/>
              </a:ext>
            </a:extLst>
          </p:cNvPr>
          <p:cNvSpPr>
            <a:spLocks noGrp="1"/>
          </p:cNvSpPr>
          <p:nvPr>
            <p:ph type="body" sz="quarter" idx="18" hasCustomPrompt="1"/>
          </p:nvPr>
        </p:nvSpPr>
        <p:spPr>
          <a:xfrm>
            <a:off x="7232407" y="1804710"/>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Tree>
    <p:extLst>
      <p:ext uri="{BB962C8B-B14F-4D97-AF65-F5344CB8AC3E}">
        <p14:creationId xmlns:p14="http://schemas.microsoft.com/office/powerpoint/2010/main" val="2642706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500"/>
                                        <p:tgtEl>
                                          <p:spTgt spid="5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3">
                                            <p:txEl>
                                              <p:pRg st="0" end="0"/>
                                            </p:txEl>
                                          </p:spTgt>
                                        </p:tgtEl>
                                        <p:attrNameLst>
                                          <p:attrName>style.visibility</p:attrName>
                                        </p:attrNameLst>
                                      </p:cBhvr>
                                      <p:to>
                                        <p:strVal val="visible"/>
                                      </p:to>
                                    </p:set>
                                    <p:animEffect transition="in" filter="fade">
                                      <p:cBhvr>
                                        <p:cTn id="10" dur="250"/>
                                        <p:tgtEl>
                                          <p:spTgt spid="73">
                                            <p:txEl>
                                              <p:pRg st="0" end="0"/>
                                            </p:txEl>
                                          </p:spTgt>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58"/>
                                        </p:tgtEl>
                                        <p:attrNameLst>
                                          <p:attrName>style.visibility</p:attrName>
                                        </p:attrNameLst>
                                      </p:cBhvr>
                                      <p:to>
                                        <p:strVal val="visible"/>
                                      </p:to>
                                    </p:set>
                                    <p:animEffect transition="in" filter="fade">
                                      <p:cBhvr>
                                        <p:cTn id="14" dur="250"/>
                                        <p:tgtEl>
                                          <p:spTgt spid="5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50"/>
                                        <p:tgtEl>
                                          <p:spTgt spid="59"/>
                                        </p:tgtEl>
                                      </p:cBhvr>
                                    </p:animEffect>
                                  </p:childTnLst>
                                </p:cTn>
                              </p:par>
                            </p:childTnLst>
                          </p:cTn>
                        </p:par>
                        <p:par>
                          <p:cTn id="18" fill="hold">
                            <p:stCondLst>
                              <p:cond delay="750"/>
                            </p:stCondLst>
                            <p:childTnLst>
                              <p:par>
                                <p:cTn id="19" presetID="1" presetClass="entr" presetSubtype="0" fill="hold" grpId="0" nodeType="afterEffect">
                                  <p:stCondLst>
                                    <p:cond delay="0"/>
                                  </p:stCondLst>
                                  <p:childTnLst>
                                    <p:set>
                                      <p:cBhvr>
                                        <p:cTn id="20" dur="1" fill="hold">
                                          <p:stCondLst>
                                            <p:cond delay="0"/>
                                          </p:stCondLst>
                                        </p:cTn>
                                        <p:tgtEl>
                                          <p:spTgt spid="68"/>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wipe(up)">
                                      <p:cBhvr>
                                        <p:cTn id="23" dur="250"/>
                                        <p:tgtEl>
                                          <p:spTgt spid="67"/>
                                        </p:tgtEl>
                                      </p:cBhvr>
                                    </p:animEffect>
                                  </p:childTnLst>
                                </p:cTn>
                              </p:par>
                              <p:par>
                                <p:cTn id="24" presetID="47" presetClass="entr" presetSubtype="0" fill="hold" grpId="0" nodeType="withEffect">
                                  <p:stCondLst>
                                    <p:cond delay="0"/>
                                  </p:stCondLst>
                                  <p:childTnLst>
                                    <p:set>
                                      <p:cBhvr>
                                        <p:cTn id="25" dur="1" fill="hold">
                                          <p:stCondLst>
                                            <p:cond delay="0"/>
                                          </p:stCondLst>
                                        </p:cTn>
                                        <p:tgtEl>
                                          <p:spTgt spid="75">
                                            <p:txEl>
                                              <p:pRg st="0" end="0"/>
                                            </p:txEl>
                                          </p:spTgt>
                                        </p:tgtEl>
                                        <p:attrNameLst>
                                          <p:attrName>style.visibility</p:attrName>
                                        </p:attrNameLst>
                                      </p:cBhvr>
                                      <p:to>
                                        <p:strVal val="visible"/>
                                      </p:to>
                                    </p:set>
                                    <p:animEffect transition="in" filter="fade">
                                      <p:cBhvr>
                                        <p:cTn id="26" dur="250"/>
                                        <p:tgtEl>
                                          <p:spTgt spid="75">
                                            <p:txEl>
                                              <p:pRg st="0" end="0"/>
                                            </p:txEl>
                                          </p:spTgt>
                                        </p:tgtEl>
                                      </p:cBhvr>
                                    </p:animEffect>
                                    <p:anim calcmode="lin" valueType="num">
                                      <p:cBhvr>
                                        <p:cTn id="27" dur="250" fill="hold"/>
                                        <p:tgtEl>
                                          <p:spTgt spid="75">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75">
                                            <p:txEl>
                                              <p:pRg st="0" end="0"/>
                                            </p:txEl>
                                          </p:spTgt>
                                        </p:tgtEl>
                                        <p:attrNameLst>
                                          <p:attrName>ppt_y</p:attrName>
                                        </p:attrNameLst>
                                      </p:cBhvr>
                                      <p:tavLst>
                                        <p:tav tm="0">
                                          <p:val>
                                            <p:strVal val="#ppt_y-.1"/>
                                          </p:val>
                                        </p:tav>
                                        <p:tav tm="100000">
                                          <p:val>
                                            <p:strVal val="#ppt_y"/>
                                          </p:val>
                                        </p:tav>
                                      </p:tavLst>
                                    </p:anim>
                                  </p:childTnLst>
                                </p:cTn>
                              </p:par>
                              <p:par>
                                <p:cTn id="29" presetID="47" presetClass="entr" presetSubtype="0" fill="hold" grpId="0" nodeType="withEffect">
                                  <p:stCondLst>
                                    <p:cond delay="0"/>
                                  </p:stCondLst>
                                  <p:childTnLst>
                                    <p:set>
                                      <p:cBhvr>
                                        <p:cTn id="30" dur="1" fill="hold">
                                          <p:stCondLst>
                                            <p:cond delay="0"/>
                                          </p:stCondLst>
                                        </p:cTn>
                                        <p:tgtEl>
                                          <p:spTgt spid="74">
                                            <p:txEl>
                                              <p:pRg st="0" end="0"/>
                                            </p:txEl>
                                          </p:spTgt>
                                        </p:tgtEl>
                                        <p:attrNameLst>
                                          <p:attrName>style.visibility</p:attrName>
                                        </p:attrNameLst>
                                      </p:cBhvr>
                                      <p:to>
                                        <p:strVal val="visible"/>
                                      </p:to>
                                    </p:set>
                                    <p:animEffect transition="in" filter="fade">
                                      <p:cBhvr>
                                        <p:cTn id="31" dur="250"/>
                                        <p:tgtEl>
                                          <p:spTgt spid="74">
                                            <p:txEl>
                                              <p:pRg st="0" end="0"/>
                                            </p:txEl>
                                          </p:spTgt>
                                        </p:tgtEl>
                                      </p:cBhvr>
                                    </p:animEffect>
                                    <p:anim calcmode="lin" valueType="num">
                                      <p:cBhvr>
                                        <p:cTn id="32" dur="25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1000"/>
                            </p:stCondLst>
                            <p:childTnLst>
                              <p:par>
                                <p:cTn id="35" presetID="21" presetClass="entr" presetSubtype="1" fill="hold" grpId="0" nodeType="after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wheel(1)">
                                      <p:cBhvr>
                                        <p:cTn id="37" dur="500"/>
                                        <p:tgtEl>
                                          <p:spTgt spid="60"/>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61"/>
                                        </p:tgtEl>
                                        <p:attrNameLst>
                                          <p:attrName>style.visibility</p:attrName>
                                        </p:attrNameLst>
                                      </p:cBhvr>
                                      <p:to>
                                        <p:strVal val="visible"/>
                                      </p:to>
                                    </p:set>
                                    <p:animEffect transition="in" filter="wheel(1)">
                                      <p:cBhvr>
                                        <p:cTn id="40" dur="500"/>
                                        <p:tgtEl>
                                          <p:spTgt spid="61"/>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62"/>
                                        </p:tgtEl>
                                        <p:attrNameLst>
                                          <p:attrName>style.visibility</p:attrName>
                                        </p:attrNameLst>
                                      </p:cBhvr>
                                      <p:to>
                                        <p:strVal val="visible"/>
                                      </p:to>
                                    </p:set>
                                    <p:animEffect transition="in" filter="wheel(1)">
                                      <p:cBhvr>
                                        <p:cTn id="43" dur="500"/>
                                        <p:tgtEl>
                                          <p:spTgt spid="6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Effect transition="in" filter="wheel(1)">
                                      <p:cBhvr>
                                        <p:cTn id="46" dur="500"/>
                                        <p:tgtEl>
                                          <p:spTgt spid="63"/>
                                        </p:tgtEl>
                                      </p:cBhvr>
                                    </p:animEffect>
                                  </p:childTnLst>
                                </p:cTn>
                              </p:par>
                              <p:par>
                                <p:cTn id="47" presetID="21" presetClass="entr" presetSubtype="1"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wheel(1)">
                                      <p:cBhvr>
                                        <p:cTn id="49" dur="500"/>
                                        <p:tgtEl>
                                          <p:spTgt spid="64"/>
                                        </p:tgtEl>
                                      </p:cBhvr>
                                    </p:animEffect>
                                  </p:childTnLst>
                                </p:cTn>
                              </p:par>
                              <p:par>
                                <p:cTn id="50" presetID="21" presetClass="entr" presetSubtype="1" fill="hold" grpId="0" nodeType="withEffect">
                                  <p:stCondLst>
                                    <p:cond delay="0"/>
                                  </p:stCondLst>
                                  <p:childTnLst>
                                    <p:set>
                                      <p:cBhvr>
                                        <p:cTn id="51" dur="1" fill="hold">
                                          <p:stCondLst>
                                            <p:cond delay="0"/>
                                          </p:stCondLst>
                                        </p:cTn>
                                        <p:tgtEl>
                                          <p:spTgt spid="65"/>
                                        </p:tgtEl>
                                        <p:attrNameLst>
                                          <p:attrName>style.visibility</p:attrName>
                                        </p:attrNameLst>
                                      </p:cBhvr>
                                      <p:to>
                                        <p:strVal val="visible"/>
                                      </p:to>
                                    </p:set>
                                    <p:animEffect transition="in" filter="wheel(1)">
                                      <p:cBhvr>
                                        <p:cTn id="52" dur="500"/>
                                        <p:tgtEl>
                                          <p:spTgt spid="65"/>
                                        </p:tgtEl>
                                      </p:cBhvr>
                                    </p:animEffect>
                                  </p:childTnLst>
                                </p:cTn>
                              </p:par>
                            </p:childTnLst>
                          </p:cTn>
                        </p:par>
                        <p:par>
                          <p:cTn id="53" fill="hold">
                            <p:stCondLst>
                              <p:cond delay="1500"/>
                            </p:stCondLst>
                            <p:childTnLst>
                              <p:par>
                                <p:cTn id="54" presetID="1" presetClass="entr" presetSubtype="0"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childTnLst>
                                </p:cTn>
                              </p:par>
                              <p:par>
                                <p:cTn id="56" presetID="22" presetClass="entr" presetSubtype="4"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wipe(down)">
                                      <p:cBhvr>
                                        <p:cTn id="58" dur="250"/>
                                        <p:tgtEl>
                                          <p:spTgt spid="69"/>
                                        </p:tgtEl>
                                      </p:cBhvr>
                                    </p:animEffect>
                                  </p:childTnLst>
                                </p:cTn>
                              </p:par>
                              <p:par>
                                <p:cTn id="59" presetID="42" presetClass="entr" presetSubtype="0" fill="hold" grpId="0" nodeType="withEffect">
                                  <p:stCondLst>
                                    <p:cond delay="0"/>
                                  </p:stCondLst>
                                  <p:childTnLst>
                                    <p:set>
                                      <p:cBhvr>
                                        <p:cTn id="60" dur="1" fill="hold">
                                          <p:stCondLst>
                                            <p:cond delay="0"/>
                                          </p:stCondLst>
                                        </p:cTn>
                                        <p:tgtEl>
                                          <p:spTgt spid="77">
                                            <p:txEl>
                                              <p:pRg st="0" end="0"/>
                                            </p:txEl>
                                          </p:spTgt>
                                        </p:tgtEl>
                                        <p:attrNameLst>
                                          <p:attrName>style.visibility</p:attrName>
                                        </p:attrNameLst>
                                      </p:cBhvr>
                                      <p:to>
                                        <p:strVal val="visible"/>
                                      </p:to>
                                    </p:set>
                                    <p:animEffect transition="in" filter="fade">
                                      <p:cBhvr>
                                        <p:cTn id="61" dur="250"/>
                                        <p:tgtEl>
                                          <p:spTgt spid="77">
                                            <p:txEl>
                                              <p:pRg st="0" end="0"/>
                                            </p:txEl>
                                          </p:spTgt>
                                        </p:tgtEl>
                                      </p:cBhvr>
                                    </p:animEffect>
                                    <p:anim calcmode="lin" valueType="num">
                                      <p:cBhvr>
                                        <p:cTn id="62" dur="2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63" dur="250" fill="hold"/>
                                        <p:tgtEl>
                                          <p:spTgt spid="77">
                                            <p:txEl>
                                              <p:pRg st="0" end="0"/>
                                            </p:txEl>
                                          </p:spTgt>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76">
                                            <p:txEl>
                                              <p:pRg st="0" end="0"/>
                                            </p:txEl>
                                          </p:spTgt>
                                        </p:tgtEl>
                                        <p:attrNameLst>
                                          <p:attrName>style.visibility</p:attrName>
                                        </p:attrNameLst>
                                      </p:cBhvr>
                                      <p:to>
                                        <p:strVal val="visible"/>
                                      </p:to>
                                    </p:set>
                                    <p:animEffect transition="in" filter="fade">
                                      <p:cBhvr>
                                        <p:cTn id="66" dur="250"/>
                                        <p:tgtEl>
                                          <p:spTgt spid="76">
                                            <p:txEl>
                                              <p:pRg st="0" end="0"/>
                                            </p:txEl>
                                          </p:spTgt>
                                        </p:tgtEl>
                                      </p:cBhvr>
                                    </p:animEffect>
                                    <p:anim calcmode="lin" valueType="num">
                                      <p:cBhvr>
                                        <p:cTn id="67" dur="250" fill="hold"/>
                                        <p:tgtEl>
                                          <p:spTgt spid="76">
                                            <p:txEl>
                                              <p:pRg st="0" end="0"/>
                                            </p:txEl>
                                          </p:spTgt>
                                        </p:tgtEl>
                                        <p:attrNameLst>
                                          <p:attrName>ppt_x</p:attrName>
                                        </p:attrNameLst>
                                      </p:cBhvr>
                                      <p:tavLst>
                                        <p:tav tm="0">
                                          <p:val>
                                            <p:strVal val="#ppt_x"/>
                                          </p:val>
                                        </p:tav>
                                        <p:tav tm="100000">
                                          <p:val>
                                            <p:strVal val="#ppt_x"/>
                                          </p:val>
                                        </p:tav>
                                      </p:tavLst>
                                    </p:anim>
                                    <p:anim calcmode="lin" valueType="num">
                                      <p:cBhvr>
                                        <p:cTn id="68" dur="250" fill="hold"/>
                                        <p:tgtEl>
                                          <p:spTgt spid="76">
                                            <p:txEl>
                                              <p:pRg st="0" end="0"/>
                                            </p:txEl>
                                          </p:spTgt>
                                        </p:tgtEl>
                                        <p:attrNameLst>
                                          <p:attrName>ppt_y</p:attrName>
                                        </p:attrNameLst>
                                      </p:cBhvr>
                                      <p:tavLst>
                                        <p:tav tm="0">
                                          <p:val>
                                            <p:strVal val="#ppt_y+.1"/>
                                          </p:val>
                                        </p:tav>
                                        <p:tav tm="100000">
                                          <p:val>
                                            <p:strVal val="#ppt_y"/>
                                          </p:val>
                                        </p:tav>
                                      </p:tavLst>
                                    </p:anim>
                                  </p:childTnLst>
                                </p:cTn>
                              </p:par>
                            </p:childTnLst>
                          </p:cTn>
                        </p:par>
                        <p:par>
                          <p:cTn id="69" fill="hold">
                            <p:stCondLst>
                              <p:cond delay="1750"/>
                            </p:stCondLst>
                            <p:childTnLst>
                              <p:par>
                                <p:cTn id="70" presetID="21" presetClass="entr" presetSubtype="1" fill="hold" nodeType="afterEffect">
                                  <p:stCondLst>
                                    <p:cond delay="0"/>
                                  </p:stCondLst>
                                  <p:childTnLst>
                                    <p:set>
                                      <p:cBhvr>
                                        <p:cTn id="71" dur="1" fill="hold">
                                          <p:stCondLst>
                                            <p:cond delay="0"/>
                                          </p:stCondLst>
                                        </p:cTn>
                                        <p:tgtEl>
                                          <p:spTgt spid="66"/>
                                        </p:tgtEl>
                                        <p:attrNameLst>
                                          <p:attrName>style.visibility</p:attrName>
                                        </p:attrNameLst>
                                      </p:cBhvr>
                                      <p:to>
                                        <p:strVal val="visible"/>
                                      </p:to>
                                    </p:set>
                                    <p:animEffect transition="in" filter="wheel(1)">
                                      <p:cBhvr>
                                        <p:cTn id="72" dur="500"/>
                                        <p:tgtEl>
                                          <p:spTgt spid="66"/>
                                        </p:tgtEl>
                                      </p:cBhvr>
                                    </p:animEffect>
                                  </p:childTnLst>
                                </p:cTn>
                              </p:par>
                            </p:childTnLst>
                          </p:cTn>
                        </p:par>
                        <p:par>
                          <p:cTn id="73" fill="hold">
                            <p:stCondLst>
                              <p:cond delay="2250"/>
                            </p:stCondLst>
                            <p:childTnLst>
                              <p:par>
                                <p:cTn id="74" presetID="1" presetClass="entr" presetSubtype="0" fill="hold" grpId="0" nodeType="afterEffect">
                                  <p:stCondLst>
                                    <p:cond delay="0"/>
                                  </p:stCondLst>
                                  <p:childTnLst>
                                    <p:set>
                                      <p:cBhvr>
                                        <p:cTn id="75" dur="1" fill="hold">
                                          <p:stCondLst>
                                            <p:cond delay="0"/>
                                          </p:stCondLst>
                                        </p:cTn>
                                        <p:tgtEl>
                                          <p:spTgt spid="72"/>
                                        </p:tgtEl>
                                        <p:attrNameLst>
                                          <p:attrName>style.visibility</p:attrName>
                                        </p:attrNameLst>
                                      </p:cBhvr>
                                      <p:to>
                                        <p:strVal val="visible"/>
                                      </p:to>
                                    </p:set>
                                  </p:childTnLst>
                                </p:cTn>
                              </p:par>
                              <p:par>
                                <p:cTn id="76" presetID="22" presetClass="entr" presetSubtype="4" fill="hold" nodeType="withEffect">
                                  <p:stCondLst>
                                    <p:cond delay="0"/>
                                  </p:stCondLst>
                                  <p:childTnLst>
                                    <p:set>
                                      <p:cBhvr>
                                        <p:cTn id="77" dur="1" fill="hold">
                                          <p:stCondLst>
                                            <p:cond delay="0"/>
                                          </p:stCondLst>
                                        </p:cTn>
                                        <p:tgtEl>
                                          <p:spTgt spid="71"/>
                                        </p:tgtEl>
                                        <p:attrNameLst>
                                          <p:attrName>style.visibility</p:attrName>
                                        </p:attrNameLst>
                                      </p:cBhvr>
                                      <p:to>
                                        <p:strVal val="visible"/>
                                      </p:to>
                                    </p:set>
                                    <p:animEffect transition="in" filter="wipe(down)">
                                      <p:cBhvr>
                                        <p:cTn id="78" dur="250"/>
                                        <p:tgtEl>
                                          <p:spTgt spid="71"/>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79">
                                            <p:txEl>
                                              <p:pRg st="0" end="0"/>
                                            </p:txEl>
                                          </p:spTgt>
                                        </p:tgtEl>
                                        <p:attrNameLst>
                                          <p:attrName>style.visibility</p:attrName>
                                        </p:attrNameLst>
                                      </p:cBhvr>
                                      <p:to>
                                        <p:strVal val="visible"/>
                                      </p:to>
                                    </p:set>
                                    <p:animEffect transition="in" filter="fade">
                                      <p:cBhvr>
                                        <p:cTn id="81" dur="250"/>
                                        <p:tgtEl>
                                          <p:spTgt spid="79">
                                            <p:txEl>
                                              <p:pRg st="0" end="0"/>
                                            </p:txEl>
                                          </p:spTgt>
                                        </p:tgtEl>
                                      </p:cBhvr>
                                    </p:animEffect>
                                    <p:anim calcmode="lin" valueType="num">
                                      <p:cBhvr>
                                        <p:cTn id="82" dur="250" fill="hold"/>
                                        <p:tgtEl>
                                          <p:spTgt spid="79">
                                            <p:txEl>
                                              <p:pRg st="0" end="0"/>
                                            </p:txEl>
                                          </p:spTgt>
                                        </p:tgtEl>
                                        <p:attrNameLst>
                                          <p:attrName>ppt_x</p:attrName>
                                        </p:attrNameLst>
                                      </p:cBhvr>
                                      <p:tavLst>
                                        <p:tav tm="0">
                                          <p:val>
                                            <p:strVal val="#ppt_x"/>
                                          </p:val>
                                        </p:tav>
                                        <p:tav tm="100000">
                                          <p:val>
                                            <p:strVal val="#ppt_x"/>
                                          </p:val>
                                        </p:tav>
                                      </p:tavLst>
                                    </p:anim>
                                    <p:anim calcmode="lin" valueType="num">
                                      <p:cBhvr>
                                        <p:cTn id="83" dur="250" fill="hold"/>
                                        <p:tgtEl>
                                          <p:spTgt spid="79">
                                            <p:txEl>
                                              <p:pRg st="0" end="0"/>
                                            </p:txEl>
                                          </p:spTgt>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78">
                                            <p:txEl>
                                              <p:pRg st="0" end="0"/>
                                            </p:txEl>
                                          </p:spTgt>
                                        </p:tgtEl>
                                        <p:attrNameLst>
                                          <p:attrName>style.visibility</p:attrName>
                                        </p:attrNameLst>
                                      </p:cBhvr>
                                      <p:to>
                                        <p:strVal val="visible"/>
                                      </p:to>
                                    </p:set>
                                    <p:animEffect transition="in" filter="fade">
                                      <p:cBhvr>
                                        <p:cTn id="86" dur="250"/>
                                        <p:tgtEl>
                                          <p:spTgt spid="78">
                                            <p:txEl>
                                              <p:pRg st="0" end="0"/>
                                            </p:txEl>
                                          </p:spTgt>
                                        </p:tgtEl>
                                      </p:cBhvr>
                                    </p:animEffect>
                                    <p:anim calcmode="lin" valueType="num">
                                      <p:cBhvr>
                                        <p:cTn id="87" dur="250" fill="hold"/>
                                        <p:tgtEl>
                                          <p:spTgt spid="78">
                                            <p:txEl>
                                              <p:pRg st="0" end="0"/>
                                            </p:txEl>
                                          </p:spTgt>
                                        </p:tgtEl>
                                        <p:attrNameLst>
                                          <p:attrName>ppt_x</p:attrName>
                                        </p:attrNameLst>
                                      </p:cBhvr>
                                      <p:tavLst>
                                        <p:tav tm="0">
                                          <p:val>
                                            <p:strVal val="#ppt_x"/>
                                          </p:val>
                                        </p:tav>
                                        <p:tav tm="100000">
                                          <p:val>
                                            <p:strVal val="#ppt_x"/>
                                          </p:val>
                                        </p:tav>
                                      </p:tavLst>
                                    </p:anim>
                                    <p:anim calcmode="lin" valueType="num">
                                      <p:cBhvr>
                                        <p:cTn id="88" dur="250" fill="hold"/>
                                        <p:tgtEl>
                                          <p:spTgt spid="7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63" grpId="0" animBg="1"/>
      <p:bldP spid="64" grpId="0" animBg="1"/>
      <p:bldP spid="65" grpId="0" animBg="1"/>
      <p:bldP spid="68" grpId="0" animBg="1"/>
      <p:bldP spid="70" grpId="0" animBg="1"/>
      <p:bldP spid="72" grpId="0" animBg="1"/>
      <p:bldP spid="73" grpId="0" build="p">
        <p:tmplLst>
          <p:tmpl lvl="1">
            <p:tnLst>
              <p:par>
                <p:cTn presetID="10" presetClass="entr" presetSubtype="0" fill="hold" nodeType="with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fade">
                      <p:cBhvr>
                        <p:cTn dur="250"/>
                        <p:tgtEl>
                          <p:spTgt spid="73"/>
                        </p:tgtEl>
                      </p:cBhvr>
                    </p:animEffect>
                  </p:childTnLst>
                </p:cTn>
              </p:par>
            </p:tnLst>
          </p:tmpl>
        </p:tmplLst>
      </p:bldP>
      <p:bldP spid="74" grpId="0" build="p">
        <p:tmplLst>
          <p:tmpl lvl="1">
            <p:tnLst>
              <p:par>
                <p:cTn presetID="47" presetClass="entr" presetSubtype="0" fill="hold" nodeType="with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fade">
                      <p:cBhvr>
                        <p:cTn dur="250"/>
                        <p:tgtEl>
                          <p:spTgt spid="74"/>
                        </p:tgtEl>
                      </p:cBhvr>
                    </p:animEffect>
                    <p:anim calcmode="lin" valueType="num">
                      <p:cBhvr>
                        <p:cTn dur="250" fill="hold"/>
                        <p:tgtEl>
                          <p:spTgt spid="74"/>
                        </p:tgtEl>
                        <p:attrNameLst>
                          <p:attrName>ppt_x</p:attrName>
                        </p:attrNameLst>
                      </p:cBhvr>
                      <p:tavLst>
                        <p:tav tm="0">
                          <p:val>
                            <p:strVal val="#ppt_x"/>
                          </p:val>
                        </p:tav>
                        <p:tav tm="100000">
                          <p:val>
                            <p:strVal val="#ppt_x"/>
                          </p:val>
                        </p:tav>
                      </p:tavLst>
                    </p:anim>
                    <p:anim calcmode="lin" valueType="num">
                      <p:cBhvr>
                        <p:cTn dur="250" fill="hold"/>
                        <p:tgtEl>
                          <p:spTgt spid="74"/>
                        </p:tgtEl>
                        <p:attrNameLst>
                          <p:attrName>ppt_y</p:attrName>
                        </p:attrNameLst>
                      </p:cBhvr>
                      <p:tavLst>
                        <p:tav tm="0">
                          <p:val>
                            <p:strVal val="#ppt_y-.1"/>
                          </p:val>
                        </p:tav>
                        <p:tav tm="100000">
                          <p:val>
                            <p:strVal val="#ppt_y"/>
                          </p:val>
                        </p:tav>
                      </p:tavLst>
                    </p:anim>
                  </p:childTnLst>
                </p:cTn>
              </p:par>
            </p:tnLst>
          </p:tmpl>
        </p:tmplLst>
      </p:bldP>
      <p:bldP spid="75" grpId="0" build="p">
        <p:tmplLst>
          <p:tmpl lvl="1">
            <p:tnLst>
              <p:par>
                <p:cTn presetID="47" presetClass="entr" presetSubtype="0" fill="hold" nodeType="with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fade">
                      <p:cBhvr>
                        <p:cTn dur="250"/>
                        <p:tgtEl>
                          <p:spTgt spid="75"/>
                        </p:tgtEl>
                      </p:cBhvr>
                    </p:animEffect>
                    <p:anim calcmode="lin" valueType="num">
                      <p:cBhvr>
                        <p:cTn dur="250" fill="hold"/>
                        <p:tgtEl>
                          <p:spTgt spid="75"/>
                        </p:tgtEl>
                        <p:attrNameLst>
                          <p:attrName>ppt_x</p:attrName>
                        </p:attrNameLst>
                      </p:cBhvr>
                      <p:tavLst>
                        <p:tav tm="0">
                          <p:val>
                            <p:strVal val="#ppt_x"/>
                          </p:val>
                        </p:tav>
                        <p:tav tm="100000">
                          <p:val>
                            <p:strVal val="#ppt_x"/>
                          </p:val>
                        </p:tav>
                      </p:tavLst>
                    </p:anim>
                    <p:anim calcmode="lin" valueType="num">
                      <p:cBhvr>
                        <p:cTn dur="250" fill="hold"/>
                        <p:tgtEl>
                          <p:spTgt spid="75"/>
                        </p:tgtEl>
                        <p:attrNameLst>
                          <p:attrName>ppt_y</p:attrName>
                        </p:attrNameLst>
                      </p:cBhvr>
                      <p:tavLst>
                        <p:tav tm="0">
                          <p:val>
                            <p:strVal val="#ppt_y-.1"/>
                          </p:val>
                        </p:tav>
                        <p:tav tm="100000">
                          <p:val>
                            <p:strVal val="#ppt_y"/>
                          </p:val>
                        </p:tav>
                      </p:tavLst>
                    </p:anim>
                  </p:childTnLst>
                </p:cTn>
              </p:par>
            </p:tnLst>
          </p:tmpl>
        </p:tmplLst>
      </p:bldP>
      <p:bldP spid="76" grpId="0" build="p">
        <p:tmplLst>
          <p:tmpl lvl="1">
            <p:tnLst>
              <p:par>
                <p:cTn presetID="42" presetClass="entr" presetSubtype="0" fill="hold" nodeType="withEffect">
                  <p:stCondLst>
                    <p:cond delay="0"/>
                  </p:stCondLst>
                  <p:childTnLst>
                    <p:set>
                      <p:cBhvr>
                        <p:cTn dur="1" fill="hold">
                          <p:stCondLst>
                            <p:cond delay="0"/>
                          </p:stCondLst>
                        </p:cTn>
                        <p:tgtEl>
                          <p:spTgt spid="76"/>
                        </p:tgtEl>
                        <p:attrNameLst>
                          <p:attrName>style.visibility</p:attrName>
                        </p:attrNameLst>
                      </p:cBhvr>
                      <p:to>
                        <p:strVal val="visible"/>
                      </p:to>
                    </p:set>
                    <p:animEffect transition="in" filter="fade">
                      <p:cBhvr>
                        <p:cTn dur="250"/>
                        <p:tgtEl>
                          <p:spTgt spid="76"/>
                        </p:tgtEl>
                      </p:cBhvr>
                    </p:animEffect>
                    <p:anim calcmode="lin" valueType="num">
                      <p:cBhvr>
                        <p:cTn dur="250" fill="hold"/>
                        <p:tgtEl>
                          <p:spTgt spid="76"/>
                        </p:tgtEl>
                        <p:attrNameLst>
                          <p:attrName>ppt_x</p:attrName>
                        </p:attrNameLst>
                      </p:cBhvr>
                      <p:tavLst>
                        <p:tav tm="0">
                          <p:val>
                            <p:strVal val="#ppt_x"/>
                          </p:val>
                        </p:tav>
                        <p:tav tm="100000">
                          <p:val>
                            <p:strVal val="#ppt_x"/>
                          </p:val>
                        </p:tav>
                      </p:tavLst>
                    </p:anim>
                    <p:anim calcmode="lin" valueType="num">
                      <p:cBhvr>
                        <p:cTn dur="250" fill="hold"/>
                        <p:tgtEl>
                          <p:spTgt spid="76"/>
                        </p:tgtEl>
                        <p:attrNameLst>
                          <p:attrName>ppt_y</p:attrName>
                        </p:attrNameLst>
                      </p:cBhvr>
                      <p:tavLst>
                        <p:tav tm="0">
                          <p:val>
                            <p:strVal val="#ppt_y+.1"/>
                          </p:val>
                        </p:tav>
                        <p:tav tm="100000">
                          <p:val>
                            <p:strVal val="#ppt_y"/>
                          </p:val>
                        </p:tav>
                      </p:tavLst>
                    </p:anim>
                  </p:childTnLst>
                </p:cTn>
              </p:par>
            </p:tnLst>
          </p:tmpl>
        </p:tmplLst>
      </p:bldP>
      <p:bldP spid="77" grpId="0" build="p">
        <p:tmplLst>
          <p:tmpl lvl="1">
            <p:tnLst>
              <p:par>
                <p:cTn presetID="42" presetClass="entr" presetSubtype="0" fill="hold" nodeType="withEffect">
                  <p:stCondLst>
                    <p:cond delay="0"/>
                  </p:stCondLst>
                  <p:childTnLst>
                    <p:set>
                      <p:cBhvr>
                        <p:cTn dur="1" fill="hold">
                          <p:stCondLst>
                            <p:cond delay="0"/>
                          </p:stCondLst>
                        </p:cTn>
                        <p:tgtEl>
                          <p:spTgt spid="77"/>
                        </p:tgtEl>
                        <p:attrNameLst>
                          <p:attrName>style.visibility</p:attrName>
                        </p:attrNameLst>
                      </p:cBhvr>
                      <p:to>
                        <p:strVal val="visible"/>
                      </p:to>
                    </p:set>
                    <p:animEffect transition="in" filter="fade">
                      <p:cBhvr>
                        <p:cTn dur="250"/>
                        <p:tgtEl>
                          <p:spTgt spid="77"/>
                        </p:tgtEl>
                      </p:cBhvr>
                    </p:animEffect>
                    <p:anim calcmode="lin" valueType="num">
                      <p:cBhvr>
                        <p:cTn dur="250" fill="hold"/>
                        <p:tgtEl>
                          <p:spTgt spid="77"/>
                        </p:tgtEl>
                        <p:attrNameLst>
                          <p:attrName>ppt_x</p:attrName>
                        </p:attrNameLst>
                      </p:cBhvr>
                      <p:tavLst>
                        <p:tav tm="0">
                          <p:val>
                            <p:strVal val="#ppt_x"/>
                          </p:val>
                        </p:tav>
                        <p:tav tm="100000">
                          <p:val>
                            <p:strVal val="#ppt_x"/>
                          </p:val>
                        </p:tav>
                      </p:tavLst>
                    </p:anim>
                    <p:anim calcmode="lin" valueType="num">
                      <p:cBhvr>
                        <p:cTn dur="250" fill="hold"/>
                        <p:tgtEl>
                          <p:spTgt spid="77"/>
                        </p:tgtEl>
                        <p:attrNameLst>
                          <p:attrName>ppt_y</p:attrName>
                        </p:attrNameLst>
                      </p:cBhvr>
                      <p:tavLst>
                        <p:tav tm="0">
                          <p:val>
                            <p:strVal val="#ppt_y+.1"/>
                          </p:val>
                        </p:tav>
                        <p:tav tm="100000">
                          <p:val>
                            <p:strVal val="#ppt_y"/>
                          </p:val>
                        </p:tav>
                      </p:tavLst>
                    </p:anim>
                  </p:childTnLst>
                </p:cTn>
              </p:par>
            </p:tnLst>
          </p:tmpl>
        </p:tmplLst>
      </p:bldP>
      <p:bldP spid="78" grpId="0" build="p">
        <p:tmplLst>
          <p:tmpl lvl="1">
            <p:tnLst>
              <p:par>
                <p:cTn presetID="42" presetClass="entr" presetSubtype="0" fill="hold" nodeType="with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fade">
                      <p:cBhvr>
                        <p:cTn dur="250"/>
                        <p:tgtEl>
                          <p:spTgt spid="78"/>
                        </p:tgtEl>
                      </p:cBhvr>
                    </p:animEffect>
                    <p:anim calcmode="lin" valueType="num">
                      <p:cBhvr>
                        <p:cTn dur="250" fill="hold"/>
                        <p:tgtEl>
                          <p:spTgt spid="78"/>
                        </p:tgtEl>
                        <p:attrNameLst>
                          <p:attrName>ppt_x</p:attrName>
                        </p:attrNameLst>
                      </p:cBhvr>
                      <p:tavLst>
                        <p:tav tm="0">
                          <p:val>
                            <p:strVal val="#ppt_x"/>
                          </p:val>
                        </p:tav>
                        <p:tav tm="100000">
                          <p:val>
                            <p:strVal val="#ppt_x"/>
                          </p:val>
                        </p:tav>
                      </p:tavLst>
                    </p:anim>
                    <p:anim calcmode="lin" valueType="num">
                      <p:cBhvr>
                        <p:cTn dur="250" fill="hold"/>
                        <p:tgtEl>
                          <p:spTgt spid="78"/>
                        </p:tgtEl>
                        <p:attrNameLst>
                          <p:attrName>ppt_y</p:attrName>
                        </p:attrNameLst>
                      </p:cBhvr>
                      <p:tavLst>
                        <p:tav tm="0">
                          <p:val>
                            <p:strVal val="#ppt_y+.1"/>
                          </p:val>
                        </p:tav>
                        <p:tav tm="100000">
                          <p:val>
                            <p:strVal val="#ppt_y"/>
                          </p:val>
                        </p:tav>
                      </p:tavLst>
                    </p:anim>
                  </p:childTnLst>
                </p:cTn>
              </p:par>
            </p:tnLst>
          </p:tmpl>
        </p:tmplLst>
      </p:bldP>
      <p:bldP spid="79" grpId="0" build="p">
        <p:tmplLst>
          <p:tmpl lvl="1">
            <p:tnLst>
              <p:par>
                <p:cTn presetID="42" presetClass="entr" presetSubtype="0" fill="hold" nodeType="withEffect">
                  <p:stCondLst>
                    <p:cond delay="0"/>
                  </p:stCondLst>
                  <p:childTnLst>
                    <p:set>
                      <p:cBhvr>
                        <p:cTn dur="1" fill="hold">
                          <p:stCondLst>
                            <p:cond delay="0"/>
                          </p:stCondLst>
                        </p:cTn>
                        <p:tgtEl>
                          <p:spTgt spid="79"/>
                        </p:tgtEl>
                        <p:attrNameLst>
                          <p:attrName>style.visibility</p:attrName>
                        </p:attrNameLst>
                      </p:cBhvr>
                      <p:to>
                        <p:strVal val="visible"/>
                      </p:to>
                    </p:set>
                    <p:animEffect transition="in" filter="fade">
                      <p:cBhvr>
                        <p:cTn dur="250"/>
                        <p:tgtEl>
                          <p:spTgt spid="79"/>
                        </p:tgtEl>
                      </p:cBhvr>
                    </p:animEffect>
                    <p:anim calcmode="lin" valueType="num">
                      <p:cBhvr>
                        <p:cTn dur="250" fill="hold"/>
                        <p:tgtEl>
                          <p:spTgt spid="79"/>
                        </p:tgtEl>
                        <p:attrNameLst>
                          <p:attrName>ppt_x</p:attrName>
                        </p:attrNameLst>
                      </p:cBhvr>
                      <p:tavLst>
                        <p:tav tm="0">
                          <p:val>
                            <p:strVal val="#ppt_x"/>
                          </p:val>
                        </p:tav>
                        <p:tav tm="100000">
                          <p:val>
                            <p:strVal val="#ppt_x"/>
                          </p:val>
                        </p:tav>
                      </p:tavLst>
                    </p:anim>
                    <p:anim calcmode="lin" valueType="num">
                      <p:cBhvr>
                        <p:cTn dur="250" fill="hold"/>
                        <p:tgtEl>
                          <p:spTgt spid="79"/>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Inner statistical slide long short (black) v3">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0" y="180000"/>
            <a:ext cx="5565775" cy="349200"/>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1"/>
            <a:ext cx="2725604" cy="349200"/>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666000"/>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6710A56-B256-4682-90BE-49D731694D15}"/>
              </a:ext>
            </a:extLst>
          </p:cNvPr>
          <p:cNvCxnSpPr>
            <a:cxnSpLocks/>
          </p:cNvCxnSpPr>
          <p:nvPr userDrawn="1"/>
        </p:nvCxnSpPr>
        <p:spPr>
          <a:xfrm>
            <a:off x="250825" y="2660014"/>
            <a:ext cx="8642350"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129" name="Freeform 6">
            <a:extLst>
              <a:ext uri="{FF2B5EF4-FFF2-40B4-BE49-F238E27FC236}">
                <a16:creationId xmlns:a16="http://schemas.microsoft.com/office/drawing/2014/main" id="{5B83E8E8-B09C-4516-9F49-61A01BBEE09E}"/>
              </a:ext>
            </a:extLst>
          </p:cNvPr>
          <p:cNvSpPr>
            <a:spLocks/>
          </p:cNvSpPr>
          <p:nvPr userDrawn="1"/>
        </p:nvSpPr>
        <p:spPr bwMode="auto">
          <a:xfrm>
            <a:off x="2245067" y="1166813"/>
            <a:ext cx="2977805" cy="1493201"/>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130" name="Freeform 6">
            <a:extLst>
              <a:ext uri="{FF2B5EF4-FFF2-40B4-BE49-F238E27FC236}">
                <a16:creationId xmlns:a16="http://schemas.microsoft.com/office/drawing/2014/main" id="{39D32762-B61E-4746-91B8-27887C612B86}"/>
              </a:ext>
            </a:extLst>
          </p:cNvPr>
          <p:cNvSpPr>
            <a:spLocks/>
          </p:cNvSpPr>
          <p:nvPr userDrawn="1"/>
        </p:nvSpPr>
        <p:spPr bwMode="auto">
          <a:xfrm>
            <a:off x="2245067" y="1166813"/>
            <a:ext cx="2977805" cy="1493201"/>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31" name="Freeform 5">
            <a:extLst>
              <a:ext uri="{FF2B5EF4-FFF2-40B4-BE49-F238E27FC236}">
                <a16:creationId xmlns:a16="http://schemas.microsoft.com/office/drawing/2014/main" id="{DFD12490-CD78-41DD-A580-D02157E84AF5}"/>
              </a:ext>
            </a:extLst>
          </p:cNvPr>
          <p:cNvSpPr>
            <a:spLocks/>
          </p:cNvSpPr>
          <p:nvPr userDrawn="1"/>
        </p:nvSpPr>
        <p:spPr bwMode="auto">
          <a:xfrm>
            <a:off x="5384690" y="2660014"/>
            <a:ext cx="462008" cy="231501"/>
          </a:xfrm>
          <a:custGeom>
            <a:avLst/>
            <a:gdLst>
              <a:gd name="T0" fmla="*/ 392 w 392"/>
              <a:gd name="T1" fmla="*/ 0 h 196"/>
              <a:gd name="T2" fmla="*/ 196 w 392"/>
              <a:gd name="T3" fmla="*/ 196 h 196"/>
              <a:gd name="T4" fmla="*/ 0 w 392"/>
              <a:gd name="T5" fmla="*/ 0 h 196"/>
            </a:gdLst>
            <a:ahLst/>
            <a:cxnLst>
              <a:cxn ang="0">
                <a:pos x="T0" y="T1"/>
              </a:cxn>
              <a:cxn ang="0">
                <a:pos x="T2" y="T3"/>
              </a:cxn>
              <a:cxn ang="0">
                <a:pos x="T4" y="T5"/>
              </a:cxn>
            </a:cxnLst>
            <a:rect l="0" t="0" r="r" b="b"/>
            <a:pathLst>
              <a:path w="392" h="196">
                <a:moveTo>
                  <a:pt x="392" y="0"/>
                </a:moveTo>
                <a:cubicBezTo>
                  <a:pt x="392" y="109"/>
                  <a:pt x="304" y="196"/>
                  <a:pt x="196" y="196"/>
                </a:cubicBezTo>
                <a:cubicBezTo>
                  <a:pt x="88" y="196"/>
                  <a:pt x="0" y="109"/>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32" name="Freeform 6">
            <a:extLst>
              <a:ext uri="{FF2B5EF4-FFF2-40B4-BE49-F238E27FC236}">
                <a16:creationId xmlns:a16="http://schemas.microsoft.com/office/drawing/2014/main" id="{59FF476D-9FFF-4AF3-8464-61CCCBF60E59}"/>
              </a:ext>
            </a:extLst>
          </p:cNvPr>
          <p:cNvSpPr>
            <a:spLocks/>
          </p:cNvSpPr>
          <p:nvPr userDrawn="1"/>
        </p:nvSpPr>
        <p:spPr bwMode="auto">
          <a:xfrm>
            <a:off x="5172564" y="2660014"/>
            <a:ext cx="886757" cy="445118"/>
          </a:xfrm>
          <a:custGeom>
            <a:avLst/>
            <a:gdLst>
              <a:gd name="T0" fmla="*/ 752 w 752"/>
              <a:gd name="T1" fmla="*/ 0 h 377"/>
              <a:gd name="T2" fmla="*/ 376 w 752"/>
              <a:gd name="T3" fmla="*/ 377 h 377"/>
              <a:gd name="T4" fmla="*/ 0 w 752"/>
              <a:gd name="T5" fmla="*/ 0 h 377"/>
            </a:gdLst>
            <a:ahLst/>
            <a:cxnLst>
              <a:cxn ang="0">
                <a:pos x="T0" y="T1"/>
              </a:cxn>
              <a:cxn ang="0">
                <a:pos x="T2" y="T3"/>
              </a:cxn>
              <a:cxn ang="0">
                <a:pos x="T4" y="T5"/>
              </a:cxn>
            </a:cxnLst>
            <a:rect l="0" t="0" r="r" b="b"/>
            <a:pathLst>
              <a:path w="752" h="377">
                <a:moveTo>
                  <a:pt x="752" y="0"/>
                </a:moveTo>
                <a:cubicBezTo>
                  <a:pt x="752" y="208"/>
                  <a:pt x="584" y="377"/>
                  <a:pt x="376" y="377"/>
                </a:cubicBezTo>
                <a:cubicBezTo>
                  <a:pt x="168" y="377"/>
                  <a:pt x="0" y="208"/>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33" name="Freeform 7">
            <a:extLst>
              <a:ext uri="{FF2B5EF4-FFF2-40B4-BE49-F238E27FC236}">
                <a16:creationId xmlns:a16="http://schemas.microsoft.com/office/drawing/2014/main" id="{0D46B437-E74E-4D3D-8B44-78C5087E73D9}"/>
              </a:ext>
            </a:extLst>
          </p:cNvPr>
          <p:cNvSpPr>
            <a:spLocks/>
          </p:cNvSpPr>
          <p:nvPr userDrawn="1"/>
        </p:nvSpPr>
        <p:spPr bwMode="auto">
          <a:xfrm>
            <a:off x="4958947" y="2660014"/>
            <a:ext cx="1313494" cy="657741"/>
          </a:xfrm>
          <a:custGeom>
            <a:avLst/>
            <a:gdLst>
              <a:gd name="T0" fmla="*/ 1114 w 1114"/>
              <a:gd name="T1" fmla="*/ 0 h 557"/>
              <a:gd name="T2" fmla="*/ 557 w 1114"/>
              <a:gd name="T3" fmla="*/ 557 h 557"/>
              <a:gd name="T4" fmla="*/ 0 w 1114"/>
              <a:gd name="T5" fmla="*/ 0 h 557"/>
            </a:gdLst>
            <a:ahLst/>
            <a:cxnLst>
              <a:cxn ang="0">
                <a:pos x="T0" y="T1"/>
              </a:cxn>
              <a:cxn ang="0">
                <a:pos x="T2" y="T3"/>
              </a:cxn>
              <a:cxn ang="0">
                <a:pos x="T4" y="T5"/>
              </a:cxn>
            </a:cxnLst>
            <a:rect l="0" t="0" r="r" b="b"/>
            <a:pathLst>
              <a:path w="1114" h="557">
                <a:moveTo>
                  <a:pt x="1114" y="0"/>
                </a:moveTo>
                <a:cubicBezTo>
                  <a:pt x="1114" y="308"/>
                  <a:pt x="864" y="557"/>
                  <a:pt x="557" y="557"/>
                </a:cubicBezTo>
                <a:cubicBezTo>
                  <a:pt x="249" y="557"/>
                  <a:pt x="0" y="308"/>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34" name="Freeform 8">
            <a:extLst>
              <a:ext uri="{FF2B5EF4-FFF2-40B4-BE49-F238E27FC236}">
                <a16:creationId xmlns:a16="http://schemas.microsoft.com/office/drawing/2014/main" id="{CCAF6628-9D1C-45DA-8D81-EE3549FFBD66}"/>
              </a:ext>
            </a:extLst>
          </p:cNvPr>
          <p:cNvSpPr>
            <a:spLocks/>
          </p:cNvSpPr>
          <p:nvPr userDrawn="1"/>
        </p:nvSpPr>
        <p:spPr bwMode="auto">
          <a:xfrm>
            <a:off x="4745331" y="2660014"/>
            <a:ext cx="1739733" cy="871357"/>
          </a:xfrm>
          <a:custGeom>
            <a:avLst/>
            <a:gdLst>
              <a:gd name="T0" fmla="*/ 1475 w 1475"/>
              <a:gd name="T1" fmla="*/ 0 h 738"/>
              <a:gd name="T2" fmla="*/ 738 w 1475"/>
              <a:gd name="T3" fmla="*/ 738 h 738"/>
              <a:gd name="T4" fmla="*/ 0 w 1475"/>
              <a:gd name="T5" fmla="*/ 0 h 738"/>
            </a:gdLst>
            <a:ahLst/>
            <a:cxnLst>
              <a:cxn ang="0">
                <a:pos x="T0" y="T1"/>
              </a:cxn>
              <a:cxn ang="0">
                <a:pos x="T2" y="T3"/>
              </a:cxn>
              <a:cxn ang="0">
                <a:pos x="T4" y="T5"/>
              </a:cxn>
            </a:cxnLst>
            <a:rect l="0" t="0" r="r" b="b"/>
            <a:pathLst>
              <a:path w="1475" h="738">
                <a:moveTo>
                  <a:pt x="1475" y="0"/>
                </a:moveTo>
                <a:cubicBezTo>
                  <a:pt x="1475" y="408"/>
                  <a:pt x="1145" y="738"/>
                  <a:pt x="738" y="738"/>
                </a:cubicBezTo>
                <a:cubicBezTo>
                  <a:pt x="331" y="738"/>
                  <a:pt x="0" y="408"/>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35" name="Freeform 9">
            <a:extLst>
              <a:ext uri="{FF2B5EF4-FFF2-40B4-BE49-F238E27FC236}">
                <a16:creationId xmlns:a16="http://schemas.microsoft.com/office/drawing/2014/main" id="{1713FA7B-9936-485A-8CF6-3766FAE8B291}"/>
              </a:ext>
            </a:extLst>
          </p:cNvPr>
          <p:cNvSpPr>
            <a:spLocks/>
          </p:cNvSpPr>
          <p:nvPr userDrawn="1"/>
        </p:nvSpPr>
        <p:spPr bwMode="auto">
          <a:xfrm>
            <a:off x="4533205" y="2660014"/>
            <a:ext cx="2164979" cy="1083980"/>
          </a:xfrm>
          <a:custGeom>
            <a:avLst/>
            <a:gdLst>
              <a:gd name="T0" fmla="*/ 1836 w 1836"/>
              <a:gd name="T1" fmla="*/ 0 h 918"/>
              <a:gd name="T2" fmla="*/ 918 w 1836"/>
              <a:gd name="T3" fmla="*/ 918 h 918"/>
              <a:gd name="T4" fmla="*/ 0 w 1836"/>
              <a:gd name="T5" fmla="*/ 0 h 918"/>
            </a:gdLst>
            <a:ahLst/>
            <a:cxnLst>
              <a:cxn ang="0">
                <a:pos x="T0" y="T1"/>
              </a:cxn>
              <a:cxn ang="0">
                <a:pos x="T2" y="T3"/>
              </a:cxn>
              <a:cxn ang="0">
                <a:pos x="T4" y="T5"/>
              </a:cxn>
            </a:cxnLst>
            <a:rect l="0" t="0" r="r" b="b"/>
            <a:pathLst>
              <a:path w="1836" h="918">
                <a:moveTo>
                  <a:pt x="1836" y="0"/>
                </a:moveTo>
                <a:cubicBezTo>
                  <a:pt x="1836" y="507"/>
                  <a:pt x="1425" y="918"/>
                  <a:pt x="918" y="918"/>
                </a:cubicBezTo>
                <a:cubicBezTo>
                  <a:pt x="411" y="918"/>
                  <a:pt x="0" y="507"/>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dirty="0"/>
          </a:p>
        </p:txBody>
      </p:sp>
      <p:sp>
        <p:nvSpPr>
          <p:cNvPr id="136" name="Freeform 10">
            <a:extLst>
              <a:ext uri="{FF2B5EF4-FFF2-40B4-BE49-F238E27FC236}">
                <a16:creationId xmlns:a16="http://schemas.microsoft.com/office/drawing/2014/main" id="{BACA7979-80B1-4E2A-9CB6-26F7E5F0A451}"/>
              </a:ext>
            </a:extLst>
          </p:cNvPr>
          <p:cNvSpPr>
            <a:spLocks/>
          </p:cNvSpPr>
          <p:nvPr userDrawn="1"/>
        </p:nvSpPr>
        <p:spPr bwMode="auto">
          <a:xfrm>
            <a:off x="4319588" y="2660014"/>
            <a:ext cx="2591219" cy="1297597"/>
          </a:xfrm>
          <a:custGeom>
            <a:avLst/>
            <a:gdLst>
              <a:gd name="T0" fmla="*/ 2197 w 2197"/>
              <a:gd name="T1" fmla="*/ 0 h 1099"/>
              <a:gd name="T2" fmla="*/ 1099 w 2197"/>
              <a:gd name="T3" fmla="*/ 1099 h 1099"/>
              <a:gd name="T4" fmla="*/ 0 w 2197"/>
              <a:gd name="T5" fmla="*/ 0 h 1099"/>
            </a:gdLst>
            <a:ahLst/>
            <a:cxnLst>
              <a:cxn ang="0">
                <a:pos x="T0" y="T1"/>
              </a:cxn>
              <a:cxn ang="0">
                <a:pos x="T2" y="T3"/>
              </a:cxn>
              <a:cxn ang="0">
                <a:pos x="T4" y="T5"/>
              </a:cxn>
            </a:cxnLst>
            <a:rect l="0" t="0" r="r" b="b"/>
            <a:pathLst>
              <a:path w="2197" h="1099">
                <a:moveTo>
                  <a:pt x="2197" y="0"/>
                </a:moveTo>
                <a:cubicBezTo>
                  <a:pt x="2197" y="607"/>
                  <a:pt x="1706" y="1099"/>
                  <a:pt x="1099" y="1099"/>
                </a:cubicBezTo>
                <a:cubicBezTo>
                  <a:pt x="492" y="1099"/>
                  <a:pt x="0" y="607"/>
                  <a:pt x="0" y="0"/>
                </a:cubicBezTo>
              </a:path>
            </a:pathLst>
          </a:cu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pic>
        <p:nvPicPr>
          <p:cNvPr id="137" name="Graphic 136">
            <a:extLst>
              <a:ext uri="{FF2B5EF4-FFF2-40B4-BE49-F238E27FC236}">
                <a16:creationId xmlns:a16="http://schemas.microsoft.com/office/drawing/2014/main" id="{8965D1CC-E14C-4097-88FD-50678E626E1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991922" y="2660014"/>
            <a:ext cx="2261444" cy="1130722"/>
          </a:xfrm>
          <a:prstGeom prst="rect">
            <a:avLst/>
          </a:prstGeom>
        </p:spPr>
      </p:pic>
      <p:cxnSp>
        <p:nvCxnSpPr>
          <p:cNvPr id="138" name="Straight Connector 137">
            <a:extLst>
              <a:ext uri="{FF2B5EF4-FFF2-40B4-BE49-F238E27FC236}">
                <a16:creationId xmlns:a16="http://schemas.microsoft.com/office/drawing/2014/main" id="{C50A0020-DB03-4EF4-9AA2-AAC9A0EB483A}"/>
              </a:ext>
            </a:extLst>
          </p:cNvPr>
          <p:cNvCxnSpPr>
            <a:cxnSpLocks/>
          </p:cNvCxnSpPr>
          <p:nvPr userDrawn="1"/>
        </p:nvCxnSpPr>
        <p:spPr>
          <a:xfrm>
            <a:off x="3733969" y="2660013"/>
            <a:ext cx="0" cy="1095255"/>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139" name="Oval 138">
            <a:extLst>
              <a:ext uri="{FF2B5EF4-FFF2-40B4-BE49-F238E27FC236}">
                <a16:creationId xmlns:a16="http://schemas.microsoft.com/office/drawing/2014/main" id="{A704F3BF-F4F8-405C-88A7-86D8C2D3A914}"/>
              </a:ext>
            </a:extLst>
          </p:cNvPr>
          <p:cNvSpPr/>
          <p:nvPr userDrawn="1"/>
        </p:nvSpPr>
        <p:spPr>
          <a:xfrm>
            <a:off x="3706969" y="2634772"/>
            <a:ext cx="54000" cy="54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140" name="Straight Connector 139">
            <a:extLst>
              <a:ext uri="{FF2B5EF4-FFF2-40B4-BE49-F238E27FC236}">
                <a16:creationId xmlns:a16="http://schemas.microsoft.com/office/drawing/2014/main" id="{8B061E6E-90BB-471E-BEFF-A99361008FC0}"/>
              </a:ext>
            </a:extLst>
          </p:cNvPr>
          <p:cNvCxnSpPr>
            <a:cxnSpLocks/>
          </p:cNvCxnSpPr>
          <p:nvPr userDrawn="1"/>
        </p:nvCxnSpPr>
        <p:spPr>
          <a:xfrm>
            <a:off x="5615197" y="1566508"/>
            <a:ext cx="0" cy="1095255"/>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141" name="Oval 140">
            <a:extLst>
              <a:ext uri="{FF2B5EF4-FFF2-40B4-BE49-F238E27FC236}">
                <a16:creationId xmlns:a16="http://schemas.microsoft.com/office/drawing/2014/main" id="{E277D5CB-2BB2-4D07-B3AA-7F42F52F80CE}"/>
              </a:ext>
            </a:extLst>
          </p:cNvPr>
          <p:cNvSpPr/>
          <p:nvPr userDrawn="1"/>
        </p:nvSpPr>
        <p:spPr>
          <a:xfrm>
            <a:off x="5588197" y="2634772"/>
            <a:ext cx="54000" cy="54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142" name="Straight Connector 141">
            <a:extLst>
              <a:ext uri="{FF2B5EF4-FFF2-40B4-BE49-F238E27FC236}">
                <a16:creationId xmlns:a16="http://schemas.microsoft.com/office/drawing/2014/main" id="{1525F729-0095-4607-B1DC-FC08473B7B9F}"/>
              </a:ext>
            </a:extLst>
          </p:cNvPr>
          <p:cNvCxnSpPr>
            <a:cxnSpLocks/>
          </p:cNvCxnSpPr>
          <p:nvPr userDrawn="1"/>
        </p:nvCxnSpPr>
        <p:spPr>
          <a:xfrm>
            <a:off x="7122644" y="1566508"/>
            <a:ext cx="0" cy="1095255"/>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143" name="Oval 142">
            <a:extLst>
              <a:ext uri="{FF2B5EF4-FFF2-40B4-BE49-F238E27FC236}">
                <a16:creationId xmlns:a16="http://schemas.microsoft.com/office/drawing/2014/main" id="{02E0B188-5508-4FAC-96C6-80C6C80A4FBE}"/>
              </a:ext>
            </a:extLst>
          </p:cNvPr>
          <p:cNvSpPr/>
          <p:nvPr userDrawn="1"/>
        </p:nvSpPr>
        <p:spPr>
          <a:xfrm>
            <a:off x="7095644" y="2634772"/>
            <a:ext cx="54000" cy="54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144" name="Text Placeholder 57">
            <a:extLst>
              <a:ext uri="{FF2B5EF4-FFF2-40B4-BE49-F238E27FC236}">
                <a16:creationId xmlns:a16="http://schemas.microsoft.com/office/drawing/2014/main" id="{AC74A1F1-8EDB-40CC-91FA-3AF2BF3BA395}"/>
              </a:ext>
            </a:extLst>
          </p:cNvPr>
          <p:cNvSpPr>
            <a:spLocks noGrp="1"/>
          </p:cNvSpPr>
          <p:nvPr>
            <p:ph type="body" sz="quarter" idx="12" hasCustomPrompt="1"/>
          </p:nvPr>
        </p:nvSpPr>
        <p:spPr>
          <a:xfrm>
            <a:off x="250825" y="2200774"/>
            <a:ext cx="1663993" cy="291944"/>
          </a:xfrm>
          <a:prstGeom prst="rect">
            <a:avLst/>
          </a:prstGeom>
        </p:spPr>
        <p:txBody>
          <a:bodyPr/>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lang="uk-UA" sz="1200" b="1" kern="1200" dirty="0">
                <a:solidFill>
                  <a:schemeClr val="bg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45" name="Text Placeholder 57">
            <a:extLst>
              <a:ext uri="{FF2B5EF4-FFF2-40B4-BE49-F238E27FC236}">
                <a16:creationId xmlns:a16="http://schemas.microsoft.com/office/drawing/2014/main" id="{D54D51A6-66E6-44DD-A880-F3E9678B07A5}"/>
              </a:ext>
            </a:extLst>
          </p:cNvPr>
          <p:cNvSpPr>
            <a:spLocks noGrp="1"/>
          </p:cNvSpPr>
          <p:nvPr>
            <p:ph type="body" sz="quarter" idx="13" hasCustomPrompt="1"/>
          </p:nvPr>
        </p:nvSpPr>
        <p:spPr>
          <a:xfrm>
            <a:off x="3841094" y="3345495"/>
            <a:ext cx="691115"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46" name="Text Placeholder 57">
            <a:extLst>
              <a:ext uri="{FF2B5EF4-FFF2-40B4-BE49-F238E27FC236}">
                <a16:creationId xmlns:a16="http://schemas.microsoft.com/office/drawing/2014/main" id="{997DB9CE-324A-4226-BA4E-9C3E4DEB8FF4}"/>
              </a:ext>
            </a:extLst>
          </p:cNvPr>
          <p:cNvSpPr>
            <a:spLocks noGrp="1"/>
          </p:cNvSpPr>
          <p:nvPr>
            <p:ph type="body" sz="quarter" idx="14" hasCustomPrompt="1"/>
          </p:nvPr>
        </p:nvSpPr>
        <p:spPr>
          <a:xfrm>
            <a:off x="3841094" y="3651392"/>
            <a:ext cx="691115"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47" name="Text Placeholder 57">
            <a:extLst>
              <a:ext uri="{FF2B5EF4-FFF2-40B4-BE49-F238E27FC236}">
                <a16:creationId xmlns:a16="http://schemas.microsoft.com/office/drawing/2014/main" id="{C8A93388-A056-4C3A-8489-17B47EC4C20B}"/>
              </a:ext>
            </a:extLst>
          </p:cNvPr>
          <p:cNvSpPr>
            <a:spLocks noGrp="1"/>
          </p:cNvSpPr>
          <p:nvPr>
            <p:ph type="body" sz="quarter" idx="15" hasCustomPrompt="1"/>
          </p:nvPr>
        </p:nvSpPr>
        <p:spPr>
          <a:xfrm>
            <a:off x="5724961" y="1498813"/>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48" name="Text Placeholder 57">
            <a:extLst>
              <a:ext uri="{FF2B5EF4-FFF2-40B4-BE49-F238E27FC236}">
                <a16:creationId xmlns:a16="http://schemas.microsoft.com/office/drawing/2014/main" id="{DB5FCA32-3F5E-42B8-9A9B-F0028A25CDC6}"/>
              </a:ext>
            </a:extLst>
          </p:cNvPr>
          <p:cNvSpPr>
            <a:spLocks noGrp="1"/>
          </p:cNvSpPr>
          <p:nvPr>
            <p:ph type="body" sz="quarter" idx="16" hasCustomPrompt="1"/>
          </p:nvPr>
        </p:nvSpPr>
        <p:spPr>
          <a:xfrm>
            <a:off x="5724961" y="1804710"/>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49" name="Text Placeholder 57">
            <a:extLst>
              <a:ext uri="{FF2B5EF4-FFF2-40B4-BE49-F238E27FC236}">
                <a16:creationId xmlns:a16="http://schemas.microsoft.com/office/drawing/2014/main" id="{F4A6468C-4A0C-4737-B182-A57E77DF06DC}"/>
              </a:ext>
            </a:extLst>
          </p:cNvPr>
          <p:cNvSpPr>
            <a:spLocks noGrp="1"/>
          </p:cNvSpPr>
          <p:nvPr>
            <p:ph type="body" sz="quarter" idx="17" hasCustomPrompt="1"/>
          </p:nvPr>
        </p:nvSpPr>
        <p:spPr>
          <a:xfrm>
            <a:off x="7232407" y="1498813"/>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50" name="Text Placeholder 57">
            <a:extLst>
              <a:ext uri="{FF2B5EF4-FFF2-40B4-BE49-F238E27FC236}">
                <a16:creationId xmlns:a16="http://schemas.microsoft.com/office/drawing/2014/main" id="{933C22E5-F15F-45B6-83BD-6507F2BEC19D}"/>
              </a:ext>
            </a:extLst>
          </p:cNvPr>
          <p:cNvSpPr>
            <a:spLocks noGrp="1"/>
          </p:cNvSpPr>
          <p:nvPr>
            <p:ph type="body" sz="quarter" idx="18" hasCustomPrompt="1"/>
          </p:nvPr>
        </p:nvSpPr>
        <p:spPr>
          <a:xfrm>
            <a:off x="7232407" y="1804710"/>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rgbClr val="B5BEC0"/>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Tree>
    <p:extLst>
      <p:ext uri="{BB962C8B-B14F-4D97-AF65-F5344CB8AC3E}">
        <p14:creationId xmlns:p14="http://schemas.microsoft.com/office/powerpoint/2010/main" val="3907942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wipe(left)">
                                      <p:cBhvr>
                                        <p:cTn id="7" dur="500"/>
                                        <p:tgtEl>
                                          <p:spTgt spid="1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4">
                                            <p:txEl>
                                              <p:pRg st="0" end="0"/>
                                            </p:txEl>
                                          </p:spTgt>
                                        </p:tgtEl>
                                        <p:attrNameLst>
                                          <p:attrName>style.visibility</p:attrName>
                                        </p:attrNameLst>
                                      </p:cBhvr>
                                      <p:to>
                                        <p:strVal val="visible"/>
                                      </p:to>
                                    </p:set>
                                    <p:animEffect transition="in" filter="fade">
                                      <p:cBhvr>
                                        <p:cTn id="10" dur="250"/>
                                        <p:tgtEl>
                                          <p:spTgt spid="144">
                                            <p:txEl>
                                              <p:pRg st="0" end="0"/>
                                            </p:txEl>
                                          </p:spTgt>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fade">
                                      <p:cBhvr>
                                        <p:cTn id="14" dur="250"/>
                                        <p:tgtEl>
                                          <p:spTgt spid="1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30"/>
                                        </p:tgtEl>
                                        <p:attrNameLst>
                                          <p:attrName>style.visibility</p:attrName>
                                        </p:attrNameLst>
                                      </p:cBhvr>
                                      <p:to>
                                        <p:strVal val="visible"/>
                                      </p:to>
                                    </p:set>
                                    <p:animEffect transition="in" filter="fade">
                                      <p:cBhvr>
                                        <p:cTn id="17" dur="250"/>
                                        <p:tgtEl>
                                          <p:spTgt spid="130"/>
                                        </p:tgtEl>
                                      </p:cBhvr>
                                    </p:animEffect>
                                  </p:childTnLst>
                                </p:cTn>
                              </p:par>
                            </p:childTnLst>
                          </p:cTn>
                        </p:par>
                        <p:par>
                          <p:cTn id="18" fill="hold">
                            <p:stCondLst>
                              <p:cond delay="750"/>
                            </p:stCondLst>
                            <p:childTnLst>
                              <p:par>
                                <p:cTn id="19" presetID="1" presetClass="entr" presetSubtype="0" fill="hold" grpId="0" nodeType="afterEffect">
                                  <p:stCondLst>
                                    <p:cond delay="0"/>
                                  </p:stCondLst>
                                  <p:childTnLst>
                                    <p:set>
                                      <p:cBhvr>
                                        <p:cTn id="20" dur="1" fill="hold">
                                          <p:stCondLst>
                                            <p:cond delay="0"/>
                                          </p:stCondLst>
                                        </p:cTn>
                                        <p:tgtEl>
                                          <p:spTgt spid="139"/>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138"/>
                                        </p:tgtEl>
                                        <p:attrNameLst>
                                          <p:attrName>style.visibility</p:attrName>
                                        </p:attrNameLst>
                                      </p:cBhvr>
                                      <p:to>
                                        <p:strVal val="visible"/>
                                      </p:to>
                                    </p:set>
                                    <p:animEffect transition="in" filter="wipe(up)">
                                      <p:cBhvr>
                                        <p:cTn id="23" dur="250"/>
                                        <p:tgtEl>
                                          <p:spTgt spid="138"/>
                                        </p:tgtEl>
                                      </p:cBhvr>
                                    </p:animEffect>
                                  </p:childTnLst>
                                </p:cTn>
                              </p:par>
                              <p:par>
                                <p:cTn id="24" presetID="47" presetClass="entr" presetSubtype="0" fill="hold" grpId="0" nodeType="withEffect">
                                  <p:stCondLst>
                                    <p:cond delay="0"/>
                                  </p:stCondLst>
                                  <p:childTnLst>
                                    <p:set>
                                      <p:cBhvr>
                                        <p:cTn id="25" dur="1" fill="hold">
                                          <p:stCondLst>
                                            <p:cond delay="0"/>
                                          </p:stCondLst>
                                        </p:cTn>
                                        <p:tgtEl>
                                          <p:spTgt spid="146">
                                            <p:txEl>
                                              <p:pRg st="0" end="0"/>
                                            </p:txEl>
                                          </p:spTgt>
                                        </p:tgtEl>
                                        <p:attrNameLst>
                                          <p:attrName>style.visibility</p:attrName>
                                        </p:attrNameLst>
                                      </p:cBhvr>
                                      <p:to>
                                        <p:strVal val="visible"/>
                                      </p:to>
                                    </p:set>
                                    <p:animEffect transition="in" filter="fade">
                                      <p:cBhvr>
                                        <p:cTn id="26" dur="250"/>
                                        <p:tgtEl>
                                          <p:spTgt spid="146">
                                            <p:txEl>
                                              <p:pRg st="0" end="0"/>
                                            </p:txEl>
                                          </p:spTgt>
                                        </p:tgtEl>
                                      </p:cBhvr>
                                    </p:animEffect>
                                    <p:anim calcmode="lin" valueType="num">
                                      <p:cBhvr>
                                        <p:cTn id="27" dur="250" fill="hold"/>
                                        <p:tgtEl>
                                          <p:spTgt spid="146">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46">
                                            <p:txEl>
                                              <p:pRg st="0" end="0"/>
                                            </p:txEl>
                                          </p:spTgt>
                                        </p:tgtEl>
                                        <p:attrNameLst>
                                          <p:attrName>ppt_y</p:attrName>
                                        </p:attrNameLst>
                                      </p:cBhvr>
                                      <p:tavLst>
                                        <p:tav tm="0">
                                          <p:val>
                                            <p:strVal val="#ppt_y-.1"/>
                                          </p:val>
                                        </p:tav>
                                        <p:tav tm="100000">
                                          <p:val>
                                            <p:strVal val="#ppt_y"/>
                                          </p:val>
                                        </p:tav>
                                      </p:tavLst>
                                    </p:anim>
                                  </p:childTnLst>
                                </p:cTn>
                              </p:par>
                              <p:par>
                                <p:cTn id="29" presetID="47" presetClass="entr" presetSubtype="0" fill="hold" grpId="0" nodeType="withEffect">
                                  <p:stCondLst>
                                    <p:cond delay="0"/>
                                  </p:stCondLst>
                                  <p:childTnLst>
                                    <p:set>
                                      <p:cBhvr>
                                        <p:cTn id="30" dur="1" fill="hold">
                                          <p:stCondLst>
                                            <p:cond delay="0"/>
                                          </p:stCondLst>
                                        </p:cTn>
                                        <p:tgtEl>
                                          <p:spTgt spid="145">
                                            <p:txEl>
                                              <p:pRg st="0" end="0"/>
                                            </p:txEl>
                                          </p:spTgt>
                                        </p:tgtEl>
                                        <p:attrNameLst>
                                          <p:attrName>style.visibility</p:attrName>
                                        </p:attrNameLst>
                                      </p:cBhvr>
                                      <p:to>
                                        <p:strVal val="visible"/>
                                      </p:to>
                                    </p:set>
                                    <p:animEffect transition="in" filter="fade">
                                      <p:cBhvr>
                                        <p:cTn id="31" dur="250"/>
                                        <p:tgtEl>
                                          <p:spTgt spid="145">
                                            <p:txEl>
                                              <p:pRg st="0" end="0"/>
                                            </p:txEl>
                                          </p:spTgt>
                                        </p:tgtEl>
                                      </p:cBhvr>
                                    </p:animEffect>
                                    <p:anim calcmode="lin" valueType="num">
                                      <p:cBhvr>
                                        <p:cTn id="32" dur="250" fill="hold"/>
                                        <p:tgtEl>
                                          <p:spTgt spid="145">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145">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1000"/>
                            </p:stCondLst>
                            <p:childTnLst>
                              <p:par>
                                <p:cTn id="35" presetID="21" presetClass="entr" presetSubtype="1" fill="hold" grpId="0" nodeType="afterEffect">
                                  <p:stCondLst>
                                    <p:cond delay="0"/>
                                  </p:stCondLst>
                                  <p:childTnLst>
                                    <p:set>
                                      <p:cBhvr>
                                        <p:cTn id="36" dur="1" fill="hold">
                                          <p:stCondLst>
                                            <p:cond delay="0"/>
                                          </p:stCondLst>
                                        </p:cTn>
                                        <p:tgtEl>
                                          <p:spTgt spid="131"/>
                                        </p:tgtEl>
                                        <p:attrNameLst>
                                          <p:attrName>style.visibility</p:attrName>
                                        </p:attrNameLst>
                                      </p:cBhvr>
                                      <p:to>
                                        <p:strVal val="visible"/>
                                      </p:to>
                                    </p:set>
                                    <p:animEffect transition="in" filter="wheel(1)">
                                      <p:cBhvr>
                                        <p:cTn id="37" dur="500"/>
                                        <p:tgtEl>
                                          <p:spTgt spid="131"/>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heel(1)">
                                      <p:cBhvr>
                                        <p:cTn id="40" dur="500"/>
                                        <p:tgtEl>
                                          <p:spTgt spid="132"/>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133"/>
                                        </p:tgtEl>
                                        <p:attrNameLst>
                                          <p:attrName>style.visibility</p:attrName>
                                        </p:attrNameLst>
                                      </p:cBhvr>
                                      <p:to>
                                        <p:strVal val="visible"/>
                                      </p:to>
                                    </p:set>
                                    <p:animEffect transition="in" filter="wheel(1)">
                                      <p:cBhvr>
                                        <p:cTn id="43" dur="500"/>
                                        <p:tgtEl>
                                          <p:spTgt spid="133"/>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wheel(1)">
                                      <p:cBhvr>
                                        <p:cTn id="46" dur="500"/>
                                        <p:tgtEl>
                                          <p:spTgt spid="134"/>
                                        </p:tgtEl>
                                      </p:cBhvr>
                                    </p:animEffect>
                                  </p:childTnLst>
                                </p:cTn>
                              </p:par>
                              <p:par>
                                <p:cTn id="47" presetID="21" presetClass="entr" presetSubtype="1" fill="hold" grpId="0" nodeType="with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heel(1)">
                                      <p:cBhvr>
                                        <p:cTn id="49" dur="500"/>
                                        <p:tgtEl>
                                          <p:spTgt spid="135"/>
                                        </p:tgtEl>
                                      </p:cBhvr>
                                    </p:animEffect>
                                  </p:childTnLst>
                                </p:cTn>
                              </p:par>
                              <p:par>
                                <p:cTn id="50" presetID="21" presetClass="entr" presetSubtype="1" fill="hold" grpId="0" nodeType="withEffect">
                                  <p:stCondLst>
                                    <p:cond delay="0"/>
                                  </p:stCondLst>
                                  <p:childTnLst>
                                    <p:set>
                                      <p:cBhvr>
                                        <p:cTn id="51" dur="1" fill="hold">
                                          <p:stCondLst>
                                            <p:cond delay="0"/>
                                          </p:stCondLst>
                                        </p:cTn>
                                        <p:tgtEl>
                                          <p:spTgt spid="136"/>
                                        </p:tgtEl>
                                        <p:attrNameLst>
                                          <p:attrName>style.visibility</p:attrName>
                                        </p:attrNameLst>
                                      </p:cBhvr>
                                      <p:to>
                                        <p:strVal val="visible"/>
                                      </p:to>
                                    </p:set>
                                    <p:animEffect transition="in" filter="wheel(1)">
                                      <p:cBhvr>
                                        <p:cTn id="52" dur="500"/>
                                        <p:tgtEl>
                                          <p:spTgt spid="136"/>
                                        </p:tgtEl>
                                      </p:cBhvr>
                                    </p:animEffect>
                                  </p:childTnLst>
                                </p:cTn>
                              </p:par>
                            </p:childTnLst>
                          </p:cTn>
                        </p:par>
                        <p:par>
                          <p:cTn id="53" fill="hold">
                            <p:stCondLst>
                              <p:cond delay="1500"/>
                            </p:stCondLst>
                            <p:childTnLst>
                              <p:par>
                                <p:cTn id="54" presetID="1" presetClass="entr" presetSubtype="0" fill="hold" grpId="0" nodeType="afterEffect">
                                  <p:stCondLst>
                                    <p:cond delay="0"/>
                                  </p:stCondLst>
                                  <p:childTnLst>
                                    <p:set>
                                      <p:cBhvr>
                                        <p:cTn id="55" dur="1" fill="hold">
                                          <p:stCondLst>
                                            <p:cond delay="0"/>
                                          </p:stCondLst>
                                        </p:cTn>
                                        <p:tgtEl>
                                          <p:spTgt spid="141"/>
                                        </p:tgtEl>
                                        <p:attrNameLst>
                                          <p:attrName>style.visibility</p:attrName>
                                        </p:attrNameLst>
                                      </p:cBhvr>
                                      <p:to>
                                        <p:strVal val="visible"/>
                                      </p:to>
                                    </p:set>
                                  </p:childTnLst>
                                </p:cTn>
                              </p:par>
                              <p:par>
                                <p:cTn id="56" presetID="22" presetClass="entr" presetSubtype="4" fill="hold" nodeType="withEffect">
                                  <p:stCondLst>
                                    <p:cond delay="0"/>
                                  </p:stCondLst>
                                  <p:childTnLst>
                                    <p:set>
                                      <p:cBhvr>
                                        <p:cTn id="57" dur="1" fill="hold">
                                          <p:stCondLst>
                                            <p:cond delay="0"/>
                                          </p:stCondLst>
                                        </p:cTn>
                                        <p:tgtEl>
                                          <p:spTgt spid="140"/>
                                        </p:tgtEl>
                                        <p:attrNameLst>
                                          <p:attrName>style.visibility</p:attrName>
                                        </p:attrNameLst>
                                      </p:cBhvr>
                                      <p:to>
                                        <p:strVal val="visible"/>
                                      </p:to>
                                    </p:set>
                                    <p:animEffect transition="in" filter="wipe(down)">
                                      <p:cBhvr>
                                        <p:cTn id="58" dur="250"/>
                                        <p:tgtEl>
                                          <p:spTgt spid="140"/>
                                        </p:tgtEl>
                                      </p:cBhvr>
                                    </p:animEffect>
                                  </p:childTnLst>
                                </p:cTn>
                              </p:par>
                              <p:par>
                                <p:cTn id="59" presetID="42" presetClass="entr" presetSubtype="0" fill="hold" grpId="0" nodeType="withEffect">
                                  <p:stCondLst>
                                    <p:cond delay="0"/>
                                  </p:stCondLst>
                                  <p:childTnLst>
                                    <p:set>
                                      <p:cBhvr>
                                        <p:cTn id="60" dur="1" fill="hold">
                                          <p:stCondLst>
                                            <p:cond delay="0"/>
                                          </p:stCondLst>
                                        </p:cTn>
                                        <p:tgtEl>
                                          <p:spTgt spid="148">
                                            <p:txEl>
                                              <p:pRg st="0" end="0"/>
                                            </p:txEl>
                                          </p:spTgt>
                                        </p:tgtEl>
                                        <p:attrNameLst>
                                          <p:attrName>style.visibility</p:attrName>
                                        </p:attrNameLst>
                                      </p:cBhvr>
                                      <p:to>
                                        <p:strVal val="visible"/>
                                      </p:to>
                                    </p:set>
                                    <p:animEffect transition="in" filter="fade">
                                      <p:cBhvr>
                                        <p:cTn id="61" dur="250"/>
                                        <p:tgtEl>
                                          <p:spTgt spid="148">
                                            <p:txEl>
                                              <p:pRg st="0" end="0"/>
                                            </p:txEl>
                                          </p:spTgt>
                                        </p:tgtEl>
                                      </p:cBhvr>
                                    </p:animEffect>
                                    <p:anim calcmode="lin" valueType="num">
                                      <p:cBhvr>
                                        <p:cTn id="62" dur="250" fill="hold"/>
                                        <p:tgtEl>
                                          <p:spTgt spid="148">
                                            <p:txEl>
                                              <p:pRg st="0" end="0"/>
                                            </p:txEl>
                                          </p:spTgt>
                                        </p:tgtEl>
                                        <p:attrNameLst>
                                          <p:attrName>ppt_x</p:attrName>
                                        </p:attrNameLst>
                                      </p:cBhvr>
                                      <p:tavLst>
                                        <p:tav tm="0">
                                          <p:val>
                                            <p:strVal val="#ppt_x"/>
                                          </p:val>
                                        </p:tav>
                                        <p:tav tm="100000">
                                          <p:val>
                                            <p:strVal val="#ppt_x"/>
                                          </p:val>
                                        </p:tav>
                                      </p:tavLst>
                                    </p:anim>
                                    <p:anim calcmode="lin" valueType="num">
                                      <p:cBhvr>
                                        <p:cTn id="63" dur="250" fill="hold"/>
                                        <p:tgtEl>
                                          <p:spTgt spid="148">
                                            <p:txEl>
                                              <p:pRg st="0" end="0"/>
                                            </p:txEl>
                                          </p:spTgt>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47">
                                            <p:txEl>
                                              <p:pRg st="0" end="0"/>
                                            </p:txEl>
                                          </p:spTgt>
                                        </p:tgtEl>
                                        <p:attrNameLst>
                                          <p:attrName>style.visibility</p:attrName>
                                        </p:attrNameLst>
                                      </p:cBhvr>
                                      <p:to>
                                        <p:strVal val="visible"/>
                                      </p:to>
                                    </p:set>
                                    <p:animEffect transition="in" filter="fade">
                                      <p:cBhvr>
                                        <p:cTn id="66" dur="250"/>
                                        <p:tgtEl>
                                          <p:spTgt spid="147">
                                            <p:txEl>
                                              <p:pRg st="0" end="0"/>
                                            </p:txEl>
                                          </p:spTgt>
                                        </p:tgtEl>
                                      </p:cBhvr>
                                    </p:animEffect>
                                    <p:anim calcmode="lin" valueType="num">
                                      <p:cBhvr>
                                        <p:cTn id="67" dur="250" fill="hold"/>
                                        <p:tgtEl>
                                          <p:spTgt spid="147">
                                            <p:txEl>
                                              <p:pRg st="0" end="0"/>
                                            </p:txEl>
                                          </p:spTgt>
                                        </p:tgtEl>
                                        <p:attrNameLst>
                                          <p:attrName>ppt_x</p:attrName>
                                        </p:attrNameLst>
                                      </p:cBhvr>
                                      <p:tavLst>
                                        <p:tav tm="0">
                                          <p:val>
                                            <p:strVal val="#ppt_x"/>
                                          </p:val>
                                        </p:tav>
                                        <p:tav tm="100000">
                                          <p:val>
                                            <p:strVal val="#ppt_x"/>
                                          </p:val>
                                        </p:tav>
                                      </p:tavLst>
                                    </p:anim>
                                    <p:anim calcmode="lin" valueType="num">
                                      <p:cBhvr>
                                        <p:cTn id="68" dur="250" fill="hold"/>
                                        <p:tgtEl>
                                          <p:spTgt spid="147">
                                            <p:txEl>
                                              <p:pRg st="0" end="0"/>
                                            </p:txEl>
                                          </p:spTgt>
                                        </p:tgtEl>
                                        <p:attrNameLst>
                                          <p:attrName>ppt_y</p:attrName>
                                        </p:attrNameLst>
                                      </p:cBhvr>
                                      <p:tavLst>
                                        <p:tav tm="0">
                                          <p:val>
                                            <p:strVal val="#ppt_y+.1"/>
                                          </p:val>
                                        </p:tav>
                                        <p:tav tm="100000">
                                          <p:val>
                                            <p:strVal val="#ppt_y"/>
                                          </p:val>
                                        </p:tav>
                                      </p:tavLst>
                                    </p:anim>
                                  </p:childTnLst>
                                </p:cTn>
                              </p:par>
                            </p:childTnLst>
                          </p:cTn>
                        </p:par>
                        <p:par>
                          <p:cTn id="69" fill="hold">
                            <p:stCondLst>
                              <p:cond delay="1750"/>
                            </p:stCondLst>
                            <p:childTnLst>
                              <p:par>
                                <p:cTn id="70" presetID="21" presetClass="entr" presetSubtype="1" fill="hold" nodeType="afterEffect">
                                  <p:stCondLst>
                                    <p:cond delay="0"/>
                                  </p:stCondLst>
                                  <p:childTnLst>
                                    <p:set>
                                      <p:cBhvr>
                                        <p:cTn id="71" dur="1" fill="hold">
                                          <p:stCondLst>
                                            <p:cond delay="0"/>
                                          </p:stCondLst>
                                        </p:cTn>
                                        <p:tgtEl>
                                          <p:spTgt spid="137"/>
                                        </p:tgtEl>
                                        <p:attrNameLst>
                                          <p:attrName>style.visibility</p:attrName>
                                        </p:attrNameLst>
                                      </p:cBhvr>
                                      <p:to>
                                        <p:strVal val="visible"/>
                                      </p:to>
                                    </p:set>
                                    <p:animEffect transition="in" filter="wheel(1)">
                                      <p:cBhvr>
                                        <p:cTn id="72" dur="500"/>
                                        <p:tgtEl>
                                          <p:spTgt spid="137"/>
                                        </p:tgtEl>
                                      </p:cBhvr>
                                    </p:animEffect>
                                  </p:childTnLst>
                                </p:cTn>
                              </p:par>
                            </p:childTnLst>
                          </p:cTn>
                        </p:par>
                        <p:par>
                          <p:cTn id="73" fill="hold">
                            <p:stCondLst>
                              <p:cond delay="2250"/>
                            </p:stCondLst>
                            <p:childTnLst>
                              <p:par>
                                <p:cTn id="74" presetID="1" presetClass="entr" presetSubtype="0" fill="hold" grpId="0" nodeType="afterEffect">
                                  <p:stCondLst>
                                    <p:cond delay="0"/>
                                  </p:stCondLst>
                                  <p:childTnLst>
                                    <p:set>
                                      <p:cBhvr>
                                        <p:cTn id="75" dur="1" fill="hold">
                                          <p:stCondLst>
                                            <p:cond delay="0"/>
                                          </p:stCondLst>
                                        </p:cTn>
                                        <p:tgtEl>
                                          <p:spTgt spid="143"/>
                                        </p:tgtEl>
                                        <p:attrNameLst>
                                          <p:attrName>style.visibility</p:attrName>
                                        </p:attrNameLst>
                                      </p:cBhvr>
                                      <p:to>
                                        <p:strVal val="visible"/>
                                      </p:to>
                                    </p:set>
                                  </p:childTnLst>
                                </p:cTn>
                              </p:par>
                              <p:par>
                                <p:cTn id="76" presetID="22" presetClass="entr" presetSubtype="4" fill="hold" nodeType="withEffect">
                                  <p:stCondLst>
                                    <p:cond delay="0"/>
                                  </p:stCondLst>
                                  <p:childTnLst>
                                    <p:set>
                                      <p:cBhvr>
                                        <p:cTn id="77" dur="1" fill="hold">
                                          <p:stCondLst>
                                            <p:cond delay="0"/>
                                          </p:stCondLst>
                                        </p:cTn>
                                        <p:tgtEl>
                                          <p:spTgt spid="142"/>
                                        </p:tgtEl>
                                        <p:attrNameLst>
                                          <p:attrName>style.visibility</p:attrName>
                                        </p:attrNameLst>
                                      </p:cBhvr>
                                      <p:to>
                                        <p:strVal val="visible"/>
                                      </p:to>
                                    </p:set>
                                    <p:animEffect transition="in" filter="wipe(down)">
                                      <p:cBhvr>
                                        <p:cTn id="78" dur="250"/>
                                        <p:tgtEl>
                                          <p:spTgt spid="142"/>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150">
                                            <p:txEl>
                                              <p:pRg st="0" end="0"/>
                                            </p:txEl>
                                          </p:spTgt>
                                        </p:tgtEl>
                                        <p:attrNameLst>
                                          <p:attrName>style.visibility</p:attrName>
                                        </p:attrNameLst>
                                      </p:cBhvr>
                                      <p:to>
                                        <p:strVal val="visible"/>
                                      </p:to>
                                    </p:set>
                                    <p:animEffect transition="in" filter="fade">
                                      <p:cBhvr>
                                        <p:cTn id="81" dur="250"/>
                                        <p:tgtEl>
                                          <p:spTgt spid="150">
                                            <p:txEl>
                                              <p:pRg st="0" end="0"/>
                                            </p:txEl>
                                          </p:spTgt>
                                        </p:tgtEl>
                                      </p:cBhvr>
                                    </p:animEffect>
                                    <p:anim calcmode="lin" valueType="num">
                                      <p:cBhvr>
                                        <p:cTn id="82" dur="250" fill="hold"/>
                                        <p:tgtEl>
                                          <p:spTgt spid="150">
                                            <p:txEl>
                                              <p:pRg st="0" end="0"/>
                                            </p:txEl>
                                          </p:spTgt>
                                        </p:tgtEl>
                                        <p:attrNameLst>
                                          <p:attrName>ppt_x</p:attrName>
                                        </p:attrNameLst>
                                      </p:cBhvr>
                                      <p:tavLst>
                                        <p:tav tm="0">
                                          <p:val>
                                            <p:strVal val="#ppt_x"/>
                                          </p:val>
                                        </p:tav>
                                        <p:tav tm="100000">
                                          <p:val>
                                            <p:strVal val="#ppt_x"/>
                                          </p:val>
                                        </p:tav>
                                      </p:tavLst>
                                    </p:anim>
                                    <p:anim calcmode="lin" valueType="num">
                                      <p:cBhvr>
                                        <p:cTn id="83" dur="250" fill="hold"/>
                                        <p:tgtEl>
                                          <p:spTgt spid="150">
                                            <p:txEl>
                                              <p:pRg st="0" end="0"/>
                                            </p:txEl>
                                          </p:spTgt>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149">
                                            <p:txEl>
                                              <p:pRg st="0" end="0"/>
                                            </p:txEl>
                                          </p:spTgt>
                                        </p:tgtEl>
                                        <p:attrNameLst>
                                          <p:attrName>style.visibility</p:attrName>
                                        </p:attrNameLst>
                                      </p:cBhvr>
                                      <p:to>
                                        <p:strVal val="visible"/>
                                      </p:to>
                                    </p:set>
                                    <p:animEffect transition="in" filter="fade">
                                      <p:cBhvr>
                                        <p:cTn id="86" dur="250"/>
                                        <p:tgtEl>
                                          <p:spTgt spid="149">
                                            <p:txEl>
                                              <p:pRg st="0" end="0"/>
                                            </p:txEl>
                                          </p:spTgt>
                                        </p:tgtEl>
                                      </p:cBhvr>
                                    </p:animEffect>
                                    <p:anim calcmode="lin" valueType="num">
                                      <p:cBhvr>
                                        <p:cTn id="87" dur="250" fill="hold"/>
                                        <p:tgtEl>
                                          <p:spTgt spid="149">
                                            <p:txEl>
                                              <p:pRg st="0" end="0"/>
                                            </p:txEl>
                                          </p:spTgt>
                                        </p:tgtEl>
                                        <p:attrNameLst>
                                          <p:attrName>ppt_x</p:attrName>
                                        </p:attrNameLst>
                                      </p:cBhvr>
                                      <p:tavLst>
                                        <p:tav tm="0">
                                          <p:val>
                                            <p:strVal val="#ppt_x"/>
                                          </p:val>
                                        </p:tav>
                                        <p:tav tm="100000">
                                          <p:val>
                                            <p:strVal val="#ppt_x"/>
                                          </p:val>
                                        </p:tav>
                                      </p:tavLst>
                                    </p:anim>
                                    <p:anim calcmode="lin" valueType="num">
                                      <p:cBhvr>
                                        <p:cTn id="88" dur="250" fill="hold"/>
                                        <p:tgtEl>
                                          <p:spTgt spid="14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130" grpId="0" animBg="1"/>
      <p:bldP spid="131" grpId="0" animBg="1"/>
      <p:bldP spid="132" grpId="0" animBg="1"/>
      <p:bldP spid="133" grpId="0" animBg="1"/>
      <p:bldP spid="134" grpId="0" animBg="1"/>
      <p:bldP spid="135" grpId="0" animBg="1"/>
      <p:bldP spid="136" grpId="0" animBg="1"/>
      <p:bldP spid="139" grpId="0" animBg="1"/>
      <p:bldP spid="141" grpId="0" animBg="1"/>
      <p:bldP spid="143" grpId="0" animBg="1"/>
      <p:bldP spid="144" grpId="0" build="p">
        <p:tmplLst>
          <p:tmpl lvl="1">
            <p:tnLst>
              <p:par>
                <p:cTn presetID="10" presetClass="entr" presetSubtype="0" fill="hold" nodeType="withEffect">
                  <p:stCondLst>
                    <p:cond delay="0"/>
                  </p:stCondLst>
                  <p:childTnLst>
                    <p:set>
                      <p:cBhvr>
                        <p:cTn dur="1" fill="hold">
                          <p:stCondLst>
                            <p:cond delay="0"/>
                          </p:stCondLst>
                        </p:cTn>
                        <p:tgtEl>
                          <p:spTgt spid="144"/>
                        </p:tgtEl>
                        <p:attrNameLst>
                          <p:attrName>style.visibility</p:attrName>
                        </p:attrNameLst>
                      </p:cBhvr>
                      <p:to>
                        <p:strVal val="visible"/>
                      </p:to>
                    </p:set>
                    <p:animEffect transition="in" filter="fade">
                      <p:cBhvr>
                        <p:cTn dur="250"/>
                        <p:tgtEl>
                          <p:spTgt spid="144"/>
                        </p:tgtEl>
                      </p:cBhvr>
                    </p:animEffect>
                  </p:childTnLst>
                </p:cTn>
              </p:par>
            </p:tnLst>
          </p:tmpl>
        </p:tmplLst>
      </p:bldP>
      <p:bldP spid="145" grpId="0" build="p">
        <p:tmplLst>
          <p:tmpl lvl="1">
            <p:tnLst>
              <p:par>
                <p:cTn presetID="47" presetClass="entr" presetSubtype="0" fill="hold" nodeType="withEffect">
                  <p:stCondLst>
                    <p:cond delay="0"/>
                  </p:stCondLst>
                  <p:childTnLst>
                    <p:set>
                      <p:cBhvr>
                        <p:cTn dur="1" fill="hold">
                          <p:stCondLst>
                            <p:cond delay="0"/>
                          </p:stCondLst>
                        </p:cTn>
                        <p:tgtEl>
                          <p:spTgt spid="145"/>
                        </p:tgtEl>
                        <p:attrNameLst>
                          <p:attrName>style.visibility</p:attrName>
                        </p:attrNameLst>
                      </p:cBhvr>
                      <p:to>
                        <p:strVal val="visible"/>
                      </p:to>
                    </p:set>
                    <p:animEffect transition="in" filter="fade">
                      <p:cBhvr>
                        <p:cTn dur="250"/>
                        <p:tgtEl>
                          <p:spTgt spid="145"/>
                        </p:tgtEl>
                      </p:cBhvr>
                    </p:animEffect>
                    <p:anim calcmode="lin" valueType="num">
                      <p:cBhvr>
                        <p:cTn dur="250" fill="hold"/>
                        <p:tgtEl>
                          <p:spTgt spid="145"/>
                        </p:tgtEl>
                        <p:attrNameLst>
                          <p:attrName>ppt_x</p:attrName>
                        </p:attrNameLst>
                      </p:cBhvr>
                      <p:tavLst>
                        <p:tav tm="0">
                          <p:val>
                            <p:strVal val="#ppt_x"/>
                          </p:val>
                        </p:tav>
                        <p:tav tm="100000">
                          <p:val>
                            <p:strVal val="#ppt_x"/>
                          </p:val>
                        </p:tav>
                      </p:tavLst>
                    </p:anim>
                    <p:anim calcmode="lin" valueType="num">
                      <p:cBhvr>
                        <p:cTn dur="250" fill="hold"/>
                        <p:tgtEl>
                          <p:spTgt spid="145"/>
                        </p:tgtEl>
                        <p:attrNameLst>
                          <p:attrName>ppt_y</p:attrName>
                        </p:attrNameLst>
                      </p:cBhvr>
                      <p:tavLst>
                        <p:tav tm="0">
                          <p:val>
                            <p:strVal val="#ppt_y-.1"/>
                          </p:val>
                        </p:tav>
                        <p:tav tm="100000">
                          <p:val>
                            <p:strVal val="#ppt_y"/>
                          </p:val>
                        </p:tav>
                      </p:tavLst>
                    </p:anim>
                  </p:childTnLst>
                </p:cTn>
              </p:par>
            </p:tnLst>
          </p:tmpl>
        </p:tmplLst>
      </p:bldP>
      <p:bldP spid="146" grpId="0" build="p">
        <p:tmplLst>
          <p:tmpl lvl="1">
            <p:tnLst>
              <p:par>
                <p:cTn presetID="47" presetClass="entr" presetSubtype="0" fill="hold" nodeType="withEffect">
                  <p:stCondLst>
                    <p:cond delay="0"/>
                  </p:stCondLst>
                  <p:childTnLst>
                    <p:set>
                      <p:cBhvr>
                        <p:cTn dur="1" fill="hold">
                          <p:stCondLst>
                            <p:cond delay="0"/>
                          </p:stCondLst>
                        </p:cTn>
                        <p:tgtEl>
                          <p:spTgt spid="146"/>
                        </p:tgtEl>
                        <p:attrNameLst>
                          <p:attrName>style.visibility</p:attrName>
                        </p:attrNameLst>
                      </p:cBhvr>
                      <p:to>
                        <p:strVal val="visible"/>
                      </p:to>
                    </p:set>
                    <p:animEffect transition="in" filter="fade">
                      <p:cBhvr>
                        <p:cTn dur="250"/>
                        <p:tgtEl>
                          <p:spTgt spid="146"/>
                        </p:tgtEl>
                      </p:cBhvr>
                    </p:animEffect>
                    <p:anim calcmode="lin" valueType="num">
                      <p:cBhvr>
                        <p:cTn dur="250" fill="hold"/>
                        <p:tgtEl>
                          <p:spTgt spid="146"/>
                        </p:tgtEl>
                        <p:attrNameLst>
                          <p:attrName>ppt_x</p:attrName>
                        </p:attrNameLst>
                      </p:cBhvr>
                      <p:tavLst>
                        <p:tav tm="0">
                          <p:val>
                            <p:strVal val="#ppt_x"/>
                          </p:val>
                        </p:tav>
                        <p:tav tm="100000">
                          <p:val>
                            <p:strVal val="#ppt_x"/>
                          </p:val>
                        </p:tav>
                      </p:tavLst>
                    </p:anim>
                    <p:anim calcmode="lin" valueType="num">
                      <p:cBhvr>
                        <p:cTn dur="250" fill="hold"/>
                        <p:tgtEl>
                          <p:spTgt spid="146"/>
                        </p:tgtEl>
                        <p:attrNameLst>
                          <p:attrName>ppt_y</p:attrName>
                        </p:attrNameLst>
                      </p:cBhvr>
                      <p:tavLst>
                        <p:tav tm="0">
                          <p:val>
                            <p:strVal val="#ppt_y-.1"/>
                          </p:val>
                        </p:tav>
                        <p:tav tm="100000">
                          <p:val>
                            <p:strVal val="#ppt_y"/>
                          </p:val>
                        </p:tav>
                      </p:tavLst>
                    </p:anim>
                  </p:childTnLst>
                </p:cTn>
              </p:par>
            </p:tnLst>
          </p:tmpl>
        </p:tmplLst>
      </p:bldP>
      <p:bldP spid="147" grpId="0" build="p">
        <p:tmplLst>
          <p:tmpl lvl="1">
            <p:tnLst>
              <p:par>
                <p:cTn presetID="42" presetClass="entr" presetSubtype="0" fill="hold" nodeType="withEffect">
                  <p:stCondLst>
                    <p:cond delay="0"/>
                  </p:stCondLst>
                  <p:childTnLst>
                    <p:set>
                      <p:cBhvr>
                        <p:cTn dur="1" fill="hold">
                          <p:stCondLst>
                            <p:cond delay="0"/>
                          </p:stCondLst>
                        </p:cTn>
                        <p:tgtEl>
                          <p:spTgt spid="147"/>
                        </p:tgtEl>
                        <p:attrNameLst>
                          <p:attrName>style.visibility</p:attrName>
                        </p:attrNameLst>
                      </p:cBhvr>
                      <p:to>
                        <p:strVal val="visible"/>
                      </p:to>
                    </p:set>
                    <p:animEffect transition="in" filter="fade">
                      <p:cBhvr>
                        <p:cTn dur="250"/>
                        <p:tgtEl>
                          <p:spTgt spid="147"/>
                        </p:tgtEl>
                      </p:cBhvr>
                    </p:animEffect>
                    <p:anim calcmode="lin" valueType="num">
                      <p:cBhvr>
                        <p:cTn dur="250" fill="hold"/>
                        <p:tgtEl>
                          <p:spTgt spid="147"/>
                        </p:tgtEl>
                        <p:attrNameLst>
                          <p:attrName>ppt_x</p:attrName>
                        </p:attrNameLst>
                      </p:cBhvr>
                      <p:tavLst>
                        <p:tav tm="0">
                          <p:val>
                            <p:strVal val="#ppt_x"/>
                          </p:val>
                        </p:tav>
                        <p:tav tm="100000">
                          <p:val>
                            <p:strVal val="#ppt_x"/>
                          </p:val>
                        </p:tav>
                      </p:tavLst>
                    </p:anim>
                    <p:anim calcmode="lin" valueType="num">
                      <p:cBhvr>
                        <p:cTn dur="250" fill="hold"/>
                        <p:tgtEl>
                          <p:spTgt spid="147"/>
                        </p:tgtEl>
                        <p:attrNameLst>
                          <p:attrName>ppt_y</p:attrName>
                        </p:attrNameLst>
                      </p:cBhvr>
                      <p:tavLst>
                        <p:tav tm="0">
                          <p:val>
                            <p:strVal val="#ppt_y+.1"/>
                          </p:val>
                        </p:tav>
                        <p:tav tm="100000">
                          <p:val>
                            <p:strVal val="#ppt_y"/>
                          </p:val>
                        </p:tav>
                      </p:tavLst>
                    </p:anim>
                  </p:childTnLst>
                </p:cTn>
              </p:par>
            </p:tnLst>
          </p:tmpl>
        </p:tmplLst>
      </p:bldP>
      <p:bldP spid="148" grpId="0" build="p">
        <p:tmplLst>
          <p:tmpl lvl="1">
            <p:tnLst>
              <p:par>
                <p:cTn presetID="42" presetClass="entr" presetSubtype="0" fill="hold" nodeType="withEffect">
                  <p:stCondLst>
                    <p:cond delay="0"/>
                  </p:stCondLst>
                  <p:childTnLst>
                    <p:set>
                      <p:cBhvr>
                        <p:cTn dur="1" fill="hold">
                          <p:stCondLst>
                            <p:cond delay="0"/>
                          </p:stCondLst>
                        </p:cTn>
                        <p:tgtEl>
                          <p:spTgt spid="148"/>
                        </p:tgtEl>
                        <p:attrNameLst>
                          <p:attrName>style.visibility</p:attrName>
                        </p:attrNameLst>
                      </p:cBhvr>
                      <p:to>
                        <p:strVal val="visible"/>
                      </p:to>
                    </p:set>
                    <p:animEffect transition="in" filter="fade">
                      <p:cBhvr>
                        <p:cTn dur="250"/>
                        <p:tgtEl>
                          <p:spTgt spid="148"/>
                        </p:tgtEl>
                      </p:cBhvr>
                    </p:animEffect>
                    <p:anim calcmode="lin" valueType="num">
                      <p:cBhvr>
                        <p:cTn dur="250" fill="hold"/>
                        <p:tgtEl>
                          <p:spTgt spid="148"/>
                        </p:tgtEl>
                        <p:attrNameLst>
                          <p:attrName>ppt_x</p:attrName>
                        </p:attrNameLst>
                      </p:cBhvr>
                      <p:tavLst>
                        <p:tav tm="0">
                          <p:val>
                            <p:strVal val="#ppt_x"/>
                          </p:val>
                        </p:tav>
                        <p:tav tm="100000">
                          <p:val>
                            <p:strVal val="#ppt_x"/>
                          </p:val>
                        </p:tav>
                      </p:tavLst>
                    </p:anim>
                    <p:anim calcmode="lin" valueType="num">
                      <p:cBhvr>
                        <p:cTn dur="250" fill="hold"/>
                        <p:tgtEl>
                          <p:spTgt spid="148"/>
                        </p:tgtEl>
                        <p:attrNameLst>
                          <p:attrName>ppt_y</p:attrName>
                        </p:attrNameLst>
                      </p:cBhvr>
                      <p:tavLst>
                        <p:tav tm="0">
                          <p:val>
                            <p:strVal val="#ppt_y+.1"/>
                          </p:val>
                        </p:tav>
                        <p:tav tm="100000">
                          <p:val>
                            <p:strVal val="#ppt_y"/>
                          </p:val>
                        </p:tav>
                      </p:tavLst>
                    </p:anim>
                  </p:childTnLst>
                </p:cTn>
              </p:par>
            </p:tnLst>
          </p:tmpl>
        </p:tmplLst>
      </p:bldP>
      <p:bldP spid="149" grpId="0" build="p">
        <p:tmplLst>
          <p:tmpl lvl="1">
            <p:tnLst>
              <p:par>
                <p:cTn presetID="42" presetClass="entr" presetSubtype="0" fill="hold" nodeType="withEffect">
                  <p:stCondLst>
                    <p:cond delay="0"/>
                  </p:stCondLst>
                  <p:childTnLst>
                    <p:set>
                      <p:cBhvr>
                        <p:cTn dur="1" fill="hold">
                          <p:stCondLst>
                            <p:cond delay="0"/>
                          </p:stCondLst>
                        </p:cTn>
                        <p:tgtEl>
                          <p:spTgt spid="149"/>
                        </p:tgtEl>
                        <p:attrNameLst>
                          <p:attrName>style.visibility</p:attrName>
                        </p:attrNameLst>
                      </p:cBhvr>
                      <p:to>
                        <p:strVal val="visible"/>
                      </p:to>
                    </p:set>
                    <p:animEffect transition="in" filter="fade">
                      <p:cBhvr>
                        <p:cTn dur="250"/>
                        <p:tgtEl>
                          <p:spTgt spid="149"/>
                        </p:tgtEl>
                      </p:cBhvr>
                    </p:animEffect>
                    <p:anim calcmode="lin" valueType="num">
                      <p:cBhvr>
                        <p:cTn dur="250" fill="hold"/>
                        <p:tgtEl>
                          <p:spTgt spid="149"/>
                        </p:tgtEl>
                        <p:attrNameLst>
                          <p:attrName>ppt_x</p:attrName>
                        </p:attrNameLst>
                      </p:cBhvr>
                      <p:tavLst>
                        <p:tav tm="0">
                          <p:val>
                            <p:strVal val="#ppt_x"/>
                          </p:val>
                        </p:tav>
                        <p:tav tm="100000">
                          <p:val>
                            <p:strVal val="#ppt_x"/>
                          </p:val>
                        </p:tav>
                      </p:tavLst>
                    </p:anim>
                    <p:anim calcmode="lin" valueType="num">
                      <p:cBhvr>
                        <p:cTn dur="250" fill="hold"/>
                        <p:tgtEl>
                          <p:spTgt spid="149"/>
                        </p:tgtEl>
                        <p:attrNameLst>
                          <p:attrName>ppt_y</p:attrName>
                        </p:attrNameLst>
                      </p:cBhvr>
                      <p:tavLst>
                        <p:tav tm="0">
                          <p:val>
                            <p:strVal val="#ppt_y+.1"/>
                          </p:val>
                        </p:tav>
                        <p:tav tm="100000">
                          <p:val>
                            <p:strVal val="#ppt_y"/>
                          </p:val>
                        </p:tav>
                      </p:tavLst>
                    </p:anim>
                  </p:childTnLst>
                </p:cTn>
              </p:par>
            </p:tnLst>
          </p:tmpl>
        </p:tmplLst>
      </p:bldP>
      <p:bldP spid="150" grpId="0" build="p">
        <p:tmplLst>
          <p:tmpl lvl="1">
            <p:tnLst>
              <p:par>
                <p:cTn presetID="42" presetClass="entr" presetSubtype="0" fill="hold" nodeType="withEffect">
                  <p:stCondLst>
                    <p:cond delay="0"/>
                  </p:stCondLst>
                  <p:childTnLst>
                    <p:set>
                      <p:cBhvr>
                        <p:cTn dur="1" fill="hold">
                          <p:stCondLst>
                            <p:cond delay="0"/>
                          </p:stCondLst>
                        </p:cTn>
                        <p:tgtEl>
                          <p:spTgt spid="150"/>
                        </p:tgtEl>
                        <p:attrNameLst>
                          <p:attrName>style.visibility</p:attrName>
                        </p:attrNameLst>
                      </p:cBhvr>
                      <p:to>
                        <p:strVal val="visible"/>
                      </p:to>
                    </p:set>
                    <p:animEffect transition="in" filter="fade">
                      <p:cBhvr>
                        <p:cTn dur="250"/>
                        <p:tgtEl>
                          <p:spTgt spid="150"/>
                        </p:tgtEl>
                      </p:cBhvr>
                    </p:animEffect>
                    <p:anim calcmode="lin" valueType="num">
                      <p:cBhvr>
                        <p:cTn dur="250" fill="hold"/>
                        <p:tgtEl>
                          <p:spTgt spid="150"/>
                        </p:tgtEl>
                        <p:attrNameLst>
                          <p:attrName>ppt_x</p:attrName>
                        </p:attrNameLst>
                      </p:cBhvr>
                      <p:tavLst>
                        <p:tav tm="0">
                          <p:val>
                            <p:strVal val="#ppt_x"/>
                          </p:val>
                        </p:tav>
                        <p:tav tm="100000">
                          <p:val>
                            <p:strVal val="#ppt_x"/>
                          </p:val>
                        </p:tav>
                      </p:tavLst>
                    </p:anim>
                    <p:anim calcmode="lin" valueType="num">
                      <p:cBhvr>
                        <p:cTn dur="250" fill="hold"/>
                        <p:tgtEl>
                          <p:spTgt spid="150"/>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Inner statistical slide short title (white) v3">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146" name="Straight Connector 145">
            <a:extLst>
              <a:ext uri="{FF2B5EF4-FFF2-40B4-BE49-F238E27FC236}">
                <a16:creationId xmlns:a16="http://schemas.microsoft.com/office/drawing/2014/main" id="{47895FC7-F84C-4C4E-8947-927FCCE52BEC}"/>
              </a:ext>
            </a:extLst>
          </p:cNvPr>
          <p:cNvCxnSpPr>
            <a:cxnSpLocks/>
          </p:cNvCxnSpPr>
          <p:nvPr userDrawn="1"/>
        </p:nvCxnSpPr>
        <p:spPr>
          <a:xfrm>
            <a:off x="250825" y="2660014"/>
            <a:ext cx="8642350" cy="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47" name="Freeform 6">
            <a:extLst>
              <a:ext uri="{FF2B5EF4-FFF2-40B4-BE49-F238E27FC236}">
                <a16:creationId xmlns:a16="http://schemas.microsoft.com/office/drawing/2014/main" id="{898B3C5D-9F68-413B-8C8D-979FD3021964}"/>
              </a:ext>
            </a:extLst>
          </p:cNvPr>
          <p:cNvSpPr>
            <a:spLocks/>
          </p:cNvSpPr>
          <p:nvPr userDrawn="1"/>
        </p:nvSpPr>
        <p:spPr bwMode="auto">
          <a:xfrm>
            <a:off x="2245067" y="1166813"/>
            <a:ext cx="2977805" cy="1493201"/>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uk-UA"/>
          </a:p>
        </p:txBody>
      </p:sp>
      <p:sp>
        <p:nvSpPr>
          <p:cNvPr id="148" name="Freeform 6">
            <a:extLst>
              <a:ext uri="{FF2B5EF4-FFF2-40B4-BE49-F238E27FC236}">
                <a16:creationId xmlns:a16="http://schemas.microsoft.com/office/drawing/2014/main" id="{FCDC1C33-3665-480A-8DC2-758FF5773976}"/>
              </a:ext>
            </a:extLst>
          </p:cNvPr>
          <p:cNvSpPr>
            <a:spLocks/>
          </p:cNvSpPr>
          <p:nvPr userDrawn="1"/>
        </p:nvSpPr>
        <p:spPr bwMode="auto">
          <a:xfrm>
            <a:off x="2245067" y="1166813"/>
            <a:ext cx="2977805" cy="1493201"/>
          </a:xfrm>
          <a:custGeom>
            <a:avLst/>
            <a:gdLst>
              <a:gd name="T0" fmla="*/ 0 w 1738"/>
              <a:gd name="T1" fmla="*/ 869 h 869"/>
              <a:gd name="T2" fmla="*/ 869 w 1738"/>
              <a:gd name="T3" fmla="*/ 0 h 869"/>
              <a:gd name="T4" fmla="*/ 1738 w 1738"/>
              <a:gd name="T5" fmla="*/ 869 h 869"/>
            </a:gdLst>
            <a:ahLst/>
            <a:cxnLst>
              <a:cxn ang="0">
                <a:pos x="T0" y="T1"/>
              </a:cxn>
              <a:cxn ang="0">
                <a:pos x="T2" y="T3"/>
              </a:cxn>
              <a:cxn ang="0">
                <a:pos x="T4" y="T5"/>
              </a:cxn>
            </a:cxnLst>
            <a:rect l="0" t="0" r="r" b="b"/>
            <a:pathLst>
              <a:path w="1738" h="869">
                <a:moveTo>
                  <a:pt x="0" y="869"/>
                </a:moveTo>
                <a:cubicBezTo>
                  <a:pt x="0" y="389"/>
                  <a:pt x="389" y="0"/>
                  <a:pt x="869" y="0"/>
                </a:cubicBezTo>
                <a:cubicBezTo>
                  <a:pt x="1349" y="0"/>
                  <a:pt x="1738" y="389"/>
                  <a:pt x="1738" y="869"/>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49" name="Freeform 5">
            <a:extLst>
              <a:ext uri="{FF2B5EF4-FFF2-40B4-BE49-F238E27FC236}">
                <a16:creationId xmlns:a16="http://schemas.microsoft.com/office/drawing/2014/main" id="{7415D04C-C944-493A-B357-721C457323F6}"/>
              </a:ext>
            </a:extLst>
          </p:cNvPr>
          <p:cNvSpPr>
            <a:spLocks/>
          </p:cNvSpPr>
          <p:nvPr userDrawn="1"/>
        </p:nvSpPr>
        <p:spPr bwMode="auto">
          <a:xfrm>
            <a:off x="5384690" y="2660014"/>
            <a:ext cx="462008" cy="231501"/>
          </a:xfrm>
          <a:custGeom>
            <a:avLst/>
            <a:gdLst>
              <a:gd name="T0" fmla="*/ 392 w 392"/>
              <a:gd name="T1" fmla="*/ 0 h 196"/>
              <a:gd name="T2" fmla="*/ 196 w 392"/>
              <a:gd name="T3" fmla="*/ 196 h 196"/>
              <a:gd name="T4" fmla="*/ 0 w 392"/>
              <a:gd name="T5" fmla="*/ 0 h 196"/>
            </a:gdLst>
            <a:ahLst/>
            <a:cxnLst>
              <a:cxn ang="0">
                <a:pos x="T0" y="T1"/>
              </a:cxn>
              <a:cxn ang="0">
                <a:pos x="T2" y="T3"/>
              </a:cxn>
              <a:cxn ang="0">
                <a:pos x="T4" y="T5"/>
              </a:cxn>
            </a:cxnLst>
            <a:rect l="0" t="0" r="r" b="b"/>
            <a:pathLst>
              <a:path w="392" h="196">
                <a:moveTo>
                  <a:pt x="392" y="0"/>
                </a:moveTo>
                <a:cubicBezTo>
                  <a:pt x="392" y="109"/>
                  <a:pt x="304" y="196"/>
                  <a:pt x="196" y="196"/>
                </a:cubicBezTo>
                <a:cubicBezTo>
                  <a:pt x="88" y="196"/>
                  <a:pt x="0" y="109"/>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50" name="Freeform 6">
            <a:extLst>
              <a:ext uri="{FF2B5EF4-FFF2-40B4-BE49-F238E27FC236}">
                <a16:creationId xmlns:a16="http://schemas.microsoft.com/office/drawing/2014/main" id="{BDAFF190-4288-4947-89B4-7DB883B8E057}"/>
              </a:ext>
            </a:extLst>
          </p:cNvPr>
          <p:cNvSpPr>
            <a:spLocks/>
          </p:cNvSpPr>
          <p:nvPr userDrawn="1"/>
        </p:nvSpPr>
        <p:spPr bwMode="auto">
          <a:xfrm>
            <a:off x="5172564" y="2660014"/>
            <a:ext cx="886757" cy="445118"/>
          </a:xfrm>
          <a:custGeom>
            <a:avLst/>
            <a:gdLst>
              <a:gd name="T0" fmla="*/ 752 w 752"/>
              <a:gd name="T1" fmla="*/ 0 h 377"/>
              <a:gd name="T2" fmla="*/ 376 w 752"/>
              <a:gd name="T3" fmla="*/ 377 h 377"/>
              <a:gd name="T4" fmla="*/ 0 w 752"/>
              <a:gd name="T5" fmla="*/ 0 h 377"/>
            </a:gdLst>
            <a:ahLst/>
            <a:cxnLst>
              <a:cxn ang="0">
                <a:pos x="T0" y="T1"/>
              </a:cxn>
              <a:cxn ang="0">
                <a:pos x="T2" y="T3"/>
              </a:cxn>
              <a:cxn ang="0">
                <a:pos x="T4" y="T5"/>
              </a:cxn>
            </a:cxnLst>
            <a:rect l="0" t="0" r="r" b="b"/>
            <a:pathLst>
              <a:path w="752" h="377">
                <a:moveTo>
                  <a:pt x="752" y="0"/>
                </a:moveTo>
                <a:cubicBezTo>
                  <a:pt x="752" y="208"/>
                  <a:pt x="584" y="377"/>
                  <a:pt x="376" y="377"/>
                </a:cubicBezTo>
                <a:cubicBezTo>
                  <a:pt x="168" y="377"/>
                  <a:pt x="0" y="208"/>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51" name="Freeform 7">
            <a:extLst>
              <a:ext uri="{FF2B5EF4-FFF2-40B4-BE49-F238E27FC236}">
                <a16:creationId xmlns:a16="http://schemas.microsoft.com/office/drawing/2014/main" id="{387D582D-4FD2-4135-8FCD-347426AAD51C}"/>
              </a:ext>
            </a:extLst>
          </p:cNvPr>
          <p:cNvSpPr>
            <a:spLocks/>
          </p:cNvSpPr>
          <p:nvPr userDrawn="1"/>
        </p:nvSpPr>
        <p:spPr bwMode="auto">
          <a:xfrm>
            <a:off x="4958947" y="2660014"/>
            <a:ext cx="1313494" cy="657741"/>
          </a:xfrm>
          <a:custGeom>
            <a:avLst/>
            <a:gdLst>
              <a:gd name="T0" fmla="*/ 1114 w 1114"/>
              <a:gd name="T1" fmla="*/ 0 h 557"/>
              <a:gd name="T2" fmla="*/ 557 w 1114"/>
              <a:gd name="T3" fmla="*/ 557 h 557"/>
              <a:gd name="T4" fmla="*/ 0 w 1114"/>
              <a:gd name="T5" fmla="*/ 0 h 557"/>
            </a:gdLst>
            <a:ahLst/>
            <a:cxnLst>
              <a:cxn ang="0">
                <a:pos x="T0" y="T1"/>
              </a:cxn>
              <a:cxn ang="0">
                <a:pos x="T2" y="T3"/>
              </a:cxn>
              <a:cxn ang="0">
                <a:pos x="T4" y="T5"/>
              </a:cxn>
            </a:cxnLst>
            <a:rect l="0" t="0" r="r" b="b"/>
            <a:pathLst>
              <a:path w="1114" h="557">
                <a:moveTo>
                  <a:pt x="1114" y="0"/>
                </a:moveTo>
                <a:cubicBezTo>
                  <a:pt x="1114" y="308"/>
                  <a:pt x="864" y="557"/>
                  <a:pt x="557" y="557"/>
                </a:cubicBezTo>
                <a:cubicBezTo>
                  <a:pt x="249" y="557"/>
                  <a:pt x="0" y="308"/>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52" name="Freeform 8">
            <a:extLst>
              <a:ext uri="{FF2B5EF4-FFF2-40B4-BE49-F238E27FC236}">
                <a16:creationId xmlns:a16="http://schemas.microsoft.com/office/drawing/2014/main" id="{D058C308-3C9F-45FA-861A-E05D04A92FDE}"/>
              </a:ext>
            </a:extLst>
          </p:cNvPr>
          <p:cNvSpPr>
            <a:spLocks/>
          </p:cNvSpPr>
          <p:nvPr userDrawn="1"/>
        </p:nvSpPr>
        <p:spPr bwMode="auto">
          <a:xfrm>
            <a:off x="4745331" y="2660014"/>
            <a:ext cx="1739733" cy="871357"/>
          </a:xfrm>
          <a:custGeom>
            <a:avLst/>
            <a:gdLst>
              <a:gd name="T0" fmla="*/ 1475 w 1475"/>
              <a:gd name="T1" fmla="*/ 0 h 738"/>
              <a:gd name="T2" fmla="*/ 738 w 1475"/>
              <a:gd name="T3" fmla="*/ 738 h 738"/>
              <a:gd name="T4" fmla="*/ 0 w 1475"/>
              <a:gd name="T5" fmla="*/ 0 h 738"/>
            </a:gdLst>
            <a:ahLst/>
            <a:cxnLst>
              <a:cxn ang="0">
                <a:pos x="T0" y="T1"/>
              </a:cxn>
              <a:cxn ang="0">
                <a:pos x="T2" y="T3"/>
              </a:cxn>
              <a:cxn ang="0">
                <a:pos x="T4" y="T5"/>
              </a:cxn>
            </a:cxnLst>
            <a:rect l="0" t="0" r="r" b="b"/>
            <a:pathLst>
              <a:path w="1475" h="738">
                <a:moveTo>
                  <a:pt x="1475" y="0"/>
                </a:moveTo>
                <a:cubicBezTo>
                  <a:pt x="1475" y="408"/>
                  <a:pt x="1145" y="738"/>
                  <a:pt x="738" y="738"/>
                </a:cubicBezTo>
                <a:cubicBezTo>
                  <a:pt x="331" y="738"/>
                  <a:pt x="0" y="408"/>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sp>
        <p:nvSpPr>
          <p:cNvPr id="153" name="Freeform 9">
            <a:extLst>
              <a:ext uri="{FF2B5EF4-FFF2-40B4-BE49-F238E27FC236}">
                <a16:creationId xmlns:a16="http://schemas.microsoft.com/office/drawing/2014/main" id="{82CFA6FC-58AF-4AD6-9321-8BB944C04F23}"/>
              </a:ext>
            </a:extLst>
          </p:cNvPr>
          <p:cNvSpPr>
            <a:spLocks/>
          </p:cNvSpPr>
          <p:nvPr userDrawn="1"/>
        </p:nvSpPr>
        <p:spPr bwMode="auto">
          <a:xfrm>
            <a:off x="4533205" y="2660014"/>
            <a:ext cx="2164979" cy="1083980"/>
          </a:xfrm>
          <a:custGeom>
            <a:avLst/>
            <a:gdLst>
              <a:gd name="T0" fmla="*/ 1836 w 1836"/>
              <a:gd name="T1" fmla="*/ 0 h 918"/>
              <a:gd name="T2" fmla="*/ 918 w 1836"/>
              <a:gd name="T3" fmla="*/ 918 h 918"/>
              <a:gd name="T4" fmla="*/ 0 w 1836"/>
              <a:gd name="T5" fmla="*/ 0 h 918"/>
            </a:gdLst>
            <a:ahLst/>
            <a:cxnLst>
              <a:cxn ang="0">
                <a:pos x="T0" y="T1"/>
              </a:cxn>
              <a:cxn ang="0">
                <a:pos x="T2" y="T3"/>
              </a:cxn>
              <a:cxn ang="0">
                <a:pos x="T4" y="T5"/>
              </a:cxn>
            </a:cxnLst>
            <a:rect l="0" t="0" r="r" b="b"/>
            <a:pathLst>
              <a:path w="1836" h="918">
                <a:moveTo>
                  <a:pt x="1836" y="0"/>
                </a:moveTo>
                <a:cubicBezTo>
                  <a:pt x="1836" y="507"/>
                  <a:pt x="1425" y="918"/>
                  <a:pt x="918" y="918"/>
                </a:cubicBezTo>
                <a:cubicBezTo>
                  <a:pt x="411" y="918"/>
                  <a:pt x="0" y="507"/>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dirty="0"/>
          </a:p>
        </p:txBody>
      </p:sp>
      <p:sp>
        <p:nvSpPr>
          <p:cNvPr id="154" name="Freeform 10">
            <a:extLst>
              <a:ext uri="{FF2B5EF4-FFF2-40B4-BE49-F238E27FC236}">
                <a16:creationId xmlns:a16="http://schemas.microsoft.com/office/drawing/2014/main" id="{A309C8D7-555D-4799-9276-9703CC9793C1}"/>
              </a:ext>
            </a:extLst>
          </p:cNvPr>
          <p:cNvSpPr>
            <a:spLocks/>
          </p:cNvSpPr>
          <p:nvPr userDrawn="1"/>
        </p:nvSpPr>
        <p:spPr bwMode="auto">
          <a:xfrm>
            <a:off x="4319588" y="2660014"/>
            <a:ext cx="2591219" cy="1297597"/>
          </a:xfrm>
          <a:custGeom>
            <a:avLst/>
            <a:gdLst>
              <a:gd name="T0" fmla="*/ 2197 w 2197"/>
              <a:gd name="T1" fmla="*/ 0 h 1099"/>
              <a:gd name="T2" fmla="*/ 1099 w 2197"/>
              <a:gd name="T3" fmla="*/ 1099 h 1099"/>
              <a:gd name="T4" fmla="*/ 0 w 2197"/>
              <a:gd name="T5" fmla="*/ 0 h 1099"/>
            </a:gdLst>
            <a:ahLst/>
            <a:cxnLst>
              <a:cxn ang="0">
                <a:pos x="T0" y="T1"/>
              </a:cxn>
              <a:cxn ang="0">
                <a:pos x="T2" y="T3"/>
              </a:cxn>
              <a:cxn ang="0">
                <a:pos x="T4" y="T5"/>
              </a:cxn>
            </a:cxnLst>
            <a:rect l="0" t="0" r="r" b="b"/>
            <a:pathLst>
              <a:path w="2197" h="1099">
                <a:moveTo>
                  <a:pt x="2197" y="0"/>
                </a:moveTo>
                <a:cubicBezTo>
                  <a:pt x="2197" y="607"/>
                  <a:pt x="1706" y="1099"/>
                  <a:pt x="1099" y="1099"/>
                </a:cubicBezTo>
                <a:cubicBezTo>
                  <a:pt x="492" y="1099"/>
                  <a:pt x="0" y="607"/>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uk-UA"/>
          </a:p>
        </p:txBody>
      </p:sp>
      <p:pic>
        <p:nvPicPr>
          <p:cNvPr id="155" name="Graphic 154">
            <a:extLst>
              <a:ext uri="{FF2B5EF4-FFF2-40B4-BE49-F238E27FC236}">
                <a16:creationId xmlns:a16="http://schemas.microsoft.com/office/drawing/2014/main" id="{9701B15F-89E6-4B49-BB36-5672EC58328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991922" y="2660014"/>
            <a:ext cx="2261444" cy="1130722"/>
          </a:xfrm>
          <a:prstGeom prst="rect">
            <a:avLst/>
          </a:prstGeom>
        </p:spPr>
      </p:pic>
      <p:cxnSp>
        <p:nvCxnSpPr>
          <p:cNvPr id="156" name="Straight Connector 155">
            <a:extLst>
              <a:ext uri="{FF2B5EF4-FFF2-40B4-BE49-F238E27FC236}">
                <a16:creationId xmlns:a16="http://schemas.microsoft.com/office/drawing/2014/main" id="{A7BBF9BA-E5A9-493C-8EE5-9E04A72E01AB}"/>
              </a:ext>
            </a:extLst>
          </p:cNvPr>
          <p:cNvCxnSpPr>
            <a:cxnSpLocks/>
          </p:cNvCxnSpPr>
          <p:nvPr userDrawn="1"/>
        </p:nvCxnSpPr>
        <p:spPr>
          <a:xfrm>
            <a:off x="3733969" y="2660013"/>
            <a:ext cx="0" cy="1095255"/>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57" name="Oval 156">
            <a:extLst>
              <a:ext uri="{FF2B5EF4-FFF2-40B4-BE49-F238E27FC236}">
                <a16:creationId xmlns:a16="http://schemas.microsoft.com/office/drawing/2014/main" id="{7C2B433D-C20C-4E1F-A437-C72C177E939E}"/>
              </a:ext>
            </a:extLst>
          </p:cNvPr>
          <p:cNvSpPr/>
          <p:nvPr userDrawn="1"/>
        </p:nvSpPr>
        <p:spPr>
          <a:xfrm>
            <a:off x="3706969" y="2634772"/>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158" name="Straight Connector 157">
            <a:extLst>
              <a:ext uri="{FF2B5EF4-FFF2-40B4-BE49-F238E27FC236}">
                <a16:creationId xmlns:a16="http://schemas.microsoft.com/office/drawing/2014/main" id="{5FE629F0-4309-4415-90CD-3B2BA1766D0E}"/>
              </a:ext>
            </a:extLst>
          </p:cNvPr>
          <p:cNvCxnSpPr>
            <a:cxnSpLocks/>
          </p:cNvCxnSpPr>
          <p:nvPr userDrawn="1"/>
        </p:nvCxnSpPr>
        <p:spPr>
          <a:xfrm>
            <a:off x="5615197" y="1566508"/>
            <a:ext cx="0" cy="1095255"/>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59" name="Oval 158">
            <a:extLst>
              <a:ext uri="{FF2B5EF4-FFF2-40B4-BE49-F238E27FC236}">
                <a16:creationId xmlns:a16="http://schemas.microsoft.com/office/drawing/2014/main" id="{5D68C470-2236-4AA7-8890-800EAA25D878}"/>
              </a:ext>
            </a:extLst>
          </p:cNvPr>
          <p:cNvSpPr/>
          <p:nvPr userDrawn="1"/>
        </p:nvSpPr>
        <p:spPr>
          <a:xfrm>
            <a:off x="5588197" y="2634772"/>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160" name="Straight Connector 159">
            <a:extLst>
              <a:ext uri="{FF2B5EF4-FFF2-40B4-BE49-F238E27FC236}">
                <a16:creationId xmlns:a16="http://schemas.microsoft.com/office/drawing/2014/main" id="{96C5D257-9C1B-44D5-98AF-878DCB1AFD02}"/>
              </a:ext>
            </a:extLst>
          </p:cNvPr>
          <p:cNvCxnSpPr>
            <a:cxnSpLocks/>
          </p:cNvCxnSpPr>
          <p:nvPr userDrawn="1"/>
        </p:nvCxnSpPr>
        <p:spPr>
          <a:xfrm>
            <a:off x="7122644" y="1566508"/>
            <a:ext cx="0" cy="1095255"/>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61" name="Oval 160">
            <a:extLst>
              <a:ext uri="{FF2B5EF4-FFF2-40B4-BE49-F238E27FC236}">
                <a16:creationId xmlns:a16="http://schemas.microsoft.com/office/drawing/2014/main" id="{D4083292-D692-433E-9AA3-39018ADA0C16}"/>
              </a:ext>
            </a:extLst>
          </p:cNvPr>
          <p:cNvSpPr/>
          <p:nvPr userDrawn="1"/>
        </p:nvSpPr>
        <p:spPr>
          <a:xfrm>
            <a:off x="7095644" y="2634772"/>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162" name="Text Placeholder 57">
            <a:extLst>
              <a:ext uri="{FF2B5EF4-FFF2-40B4-BE49-F238E27FC236}">
                <a16:creationId xmlns:a16="http://schemas.microsoft.com/office/drawing/2014/main" id="{875FB181-BE82-4285-BC5E-451569BA595E}"/>
              </a:ext>
            </a:extLst>
          </p:cNvPr>
          <p:cNvSpPr>
            <a:spLocks noGrp="1"/>
          </p:cNvSpPr>
          <p:nvPr>
            <p:ph type="body" sz="quarter" idx="12" hasCustomPrompt="1"/>
          </p:nvPr>
        </p:nvSpPr>
        <p:spPr>
          <a:xfrm>
            <a:off x="250825" y="2200774"/>
            <a:ext cx="1663993" cy="291944"/>
          </a:xfrm>
          <a:prstGeom prst="rect">
            <a:avLst/>
          </a:prstGeom>
        </p:spPr>
        <p:txBody>
          <a:bodyPr/>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lang="uk-UA" sz="1200" b="1" kern="1200" dirty="0">
                <a:solidFill>
                  <a:schemeClr val="tx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63" name="Text Placeholder 57">
            <a:extLst>
              <a:ext uri="{FF2B5EF4-FFF2-40B4-BE49-F238E27FC236}">
                <a16:creationId xmlns:a16="http://schemas.microsoft.com/office/drawing/2014/main" id="{4DC221A2-04D4-41FC-891A-6BB3AF7446E5}"/>
              </a:ext>
            </a:extLst>
          </p:cNvPr>
          <p:cNvSpPr>
            <a:spLocks noGrp="1"/>
          </p:cNvSpPr>
          <p:nvPr>
            <p:ph type="body" sz="quarter" idx="13" hasCustomPrompt="1"/>
          </p:nvPr>
        </p:nvSpPr>
        <p:spPr>
          <a:xfrm>
            <a:off x="3841094" y="3345495"/>
            <a:ext cx="691115"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64" name="Text Placeholder 57">
            <a:extLst>
              <a:ext uri="{FF2B5EF4-FFF2-40B4-BE49-F238E27FC236}">
                <a16:creationId xmlns:a16="http://schemas.microsoft.com/office/drawing/2014/main" id="{DDFC82F2-68CB-4A0A-807E-B31979041D2F}"/>
              </a:ext>
            </a:extLst>
          </p:cNvPr>
          <p:cNvSpPr>
            <a:spLocks noGrp="1"/>
          </p:cNvSpPr>
          <p:nvPr>
            <p:ph type="body" sz="quarter" idx="14" hasCustomPrompt="1"/>
          </p:nvPr>
        </p:nvSpPr>
        <p:spPr>
          <a:xfrm>
            <a:off x="3841094" y="3651392"/>
            <a:ext cx="691115"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
        <p:nvSpPr>
          <p:cNvPr id="165" name="Text Placeholder 57">
            <a:extLst>
              <a:ext uri="{FF2B5EF4-FFF2-40B4-BE49-F238E27FC236}">
                <a16:creationId xmlns:a16="http://schemas.microsoft.com/office/drawing/2014/main" id="{BF3F90C3-C906-4A4A-A967-5D6D819942C5}"/>
              </a:ext>
            </a:extLst>
          </p:cNvPr>
          <p:cNvSpPr>
            <a:spLocks noGrp="1"/>
          </p:cNvSpPr>
          <p:nvPr>
            <p:ph type="body" sz="quarter" idx="15" hasCustomPrompt="1"/>
          </p:nvPr>
        </p:nvSpPr>
        <p:spPr>
          <a:xfrm>
            <a:off x="5724961" y="1498813"/>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66" name="Text Placeholder 57">
            <a:extLst>
              <a:ext uri="{FF2B5EF4-FFF2-40B4-BE49-F238E27FC236}">
                <a16:creationId xmlns:a16="http://schemas.microsoft.com/office/drawing/2014/main" id="{2E68AFB1-208E-4090-8237-66EBD485F2C1}"/>
              </a:ext>
            </a:extLst>
          </p:cNvPr>
          <p:cNvSpPr>
            <a:spLocks noGrp="1"/>
          </p:cNvSpPr>
          <p:nvPr>
            <p:ph type="body" sz="quarter" idx="16" hasCustomPrompt="1"/>
          </p:nvPr>
        </p:nvSpPr>
        <p:spPr>
          <a:xfrm>
            <a:off x="5724961" y="1804710"/>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 text</a:t>
            </a:r>
            <a:endParaRPr lang="uk-UA" dirty="0"/>
          </a:p>
        </p:txBody>
      </p:sp>
      <p:sp>
        <p:nvSpPr>
          <p:cNvPr id="167" name="Text Placeholder 57">
            <a:extLst>
              <a:ext uri="{FF2B5EF4-FFF2-40B4-BE49-F238E27FC236}">
                <a16:creationId xmlns:a16="http://schemas.microsoft.com/office/drawing/2014/main" id="{C25D52C4-A040-4664-90A2-582690A0B5A0}"/>
              </a:ext>
            </a:extLst>
          </p:cNvPr>
          <p:cNvSpPr>
            <a:spLocks noGrp="1"/>
          </p:cNvSpPr>
          <p:nvPr>
            <p:ph type="body" sz="quarter" idx="17" hasCustomPrompt="1"/>
          </p:nvPr>
        </p:nvSpPr>
        <p:spPr>
          <a:xfrm>
            <a:off x="7232407" y="1498813"/>
            <a:ext cx="944624" cy="291944"/>
          </a:xfrm>
          <a:prstGeom prst="rect">
            <a:avLst/>
          </a:prstGeom>
        </p:spPr>
        <p:txBody>
          <a:bodyPr/>
          <a:lstStyle>
            <a:lvl1pPr marL="0" indent="0" algn="l" defTabSz="685800" rtl="0" eaLnBrk="1" latinLnBrk="0" hangingPunct="1">
              <a:lnSpc>
                <a:spcPct val="120000"/>
              </a:lnSpc>
              <a:spcBef>
                <a:spcPts val="0"/>
              </a:spcBef>
              <a:spcAft>
                <a:spcPts val="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lvl="0"/>
            <a:r>
              <a:rPr lang="en-US" dirty="0"/>
              <a:t>Edit</a:t>
            </a:r>
            <a:endParaRPr lang="uk-UA" dirty="0"/>
          </a:p>
        </p:txBody>
      </p:sp>
      <p:sp>
        <p:nvSpPr>
          <p:cNvPr id="168" name="Text Placeholder 57">
            <a:extLst>
              <a:ext uri="{FF2B5EF4-FFF2-40B4-BE49-F238E27FC236}">
                <a16:creationId xmlns:a16="http://schemas.microsoft.com/office/drawing/2014/main" id="{83A30569-3D88-4310-8549-CAFE9EB4E6C9}"/>
              </a:ext>
            </a:extLst>
          </p:cNvPr>
          <p:cNvSpPr>
            <a:spLocks noGrp="1"/>
          </p:cNvSpPr>
          <p:nvPr>
            <p:ph type="body" sz="quarter" idx="18" hasCustomPrompt="1"/>
          </p:nvPr>
        </p:nvSpPr>
        <p:spPr>
          <a:xfrm>
            <a:off x="7232407" y="1804710"/>
            <a:ext cx="944624" cy="285929"/>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uk-UA" sz="800" kern="1200" baseline="0" dirty="0">
                <a:solidFill>
                  <a:schemeClr val="bg2"/>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20000"/>
              </a:lnSpc>
              <a:spcBef>
                <a:spcPts val="0"/>
              </a:spcBef>
              <a:spcAft>
                <a:spcPts val="600"/>
              </a:spcAft>
              <a:buClr>
                <a:schemeClr val="tx2"/>
              </a:buClr>
              <a:buFont typeface="Arial" pitchFamily="34" charset="0"/>
              <a:buNone/>
              <a:defRPr lang="en-US" sz="1600" b="1" kern="1200" baseline="0" dirty="0" smtClean="0">
                <a:solidFill>
                  <a:schemeClr val="accent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20000"/>
              </a:lnSpc>
              <a:spcBef>
                <a:spcPts val="0"/>
              </a:spcBef>
              <a:spcAft>
                <a:spcPts val="600"/>
              </a:spcAft>
              <a:buClr>
                <a:schemeClr val="tx2"/>
              </a:buClr>
              <a:buFont typeface="Arial" pitchFamily="34" charset="0"/>
              <a:buNone/>
              <a:defRPr lang="uk-UA" sz="1600" b="1" kern="1200" baseline="0" dirty="0">
                <a:solidFill>
                  <a:schemeClr val="accent1"/>
                </a:solidFill>
                <a:latin typeface="Arial" panose="020B0604020202020204" pitchFamily="34" charset="0"/>
                <a:ea typeface="+mn-ea"/>
                <a:cs typeface="Arial" panose="020B0604020202020204" pitchFamily="34" charset="0"/>
              </a:defRPr>
            </a:lvl5pPr>
          </a:lstStyle>
          <a:p>
            <a:pPr marL="0" lvl="0" indent="0" algn="l" defTabSz="685800" rtl="0" eaLnBrk="1" latinLnBrk="0" hangingPunct="1">
              <a:lnSpc>
                <a:spcPct val="110000"/>
              </a:lnSpc>
              <a:spcBef>
                <a:spcPts val="0"/>
              </a:spcBef>
              <a:spcAft>
                <a:spcPts val="600"/>
              </a:spcAft>
              <a:buClr>
                <a:schemeClr val="tx2"/>
              </a:buClr>
              <a:buFont typeface="Arial" pitchFamily="34" charset="0"/>
              <a:buNone/>
            </a:pPr>
            <a:r>
              <a:rPr lang="en-US" dirty="0"/>
              <a:t>Edit text</a:t>
            </a:r>
            <a:endParaRPr lang="uk-UA" dirty="0"/>
          </a:p>
        </p:txBody>
      </p:sp>
    </p:spTree>
    <p:extLst>
      <p:ext uri="{BB962C8B-B14F-4D97-AF65-F5344CB8AC3E}">
        <p14:creationId xmlns:p14="http://schemas.microsoft.com/office/powerpoint/2010/main" val="2657686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wipe(left)">
                                      <p:cBhvr>
                                        <p:cTn id="7" dur="500"/>
                                        <p:tgtEl>
                                          <p:spTgt spid="14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2">
                                            <p:txEl>
                                              <p:pRg st="0" end="0"/>
                                            </p:txEl>
                                          </p:spTgt>
                                        </p:tgtEl>
                                        <p:attrNameLst>
                                          <p:attrName>style.visibility</p:attrName>
                                        </p:attrNameLst>
                                      </p:cBhvr>
                                      <p:to>
                                        <p:strVal val="visible"/>
                                      </p:to>
                                    </p:set>
                                    <p:animEffect transition="in" filter="fade">
                                      <p:cBhvr>
                                        <p:cTn id="10" dur="250"/>
                                        <p:tgtEl>
                                          <p:spTgt spid="162">
                                            <p:txEl>
                                              <p:pRg st="0" end="0"/>
                                            </p:txEl>
                                          </p:spTgt>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47"/>
                                        </p:tgtEl>
                                        <p:attrNameLst>
                                          <p:attrName>style.visibility</p:attrName>
                                        </p:attrNameLst>
                                      </p:cBhvr>
                                      <p:to>
                                        <p:strVal val="visible"/>
                                      </p:to>
                                    </p:set>
                                    <p:animEffect transition="in" filter="fade">
                                      <p:cBhvr>
                                        <p:cTn id="14" dur="250"/>
                                        <p:tgtEl>
                                          <p:spTgt spid="14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48"/>
                                        </p:tgtEl>
                                        <p:attrNameLst>
                                          <p:attrName>style.visibility</p:attrName>
                                        </p:attrNameLst>
                                      </p:cBhvr>
                                      <p:to>
                                        <p:strVal val="visible"/>
                                      </p:to>
                                    </p:set>
                                    <p:animEffect transition="in" filter="fade">
                                      <p:cBhvr>
                                        <p:cTn id="17" dur="250"/>
                                        <p:tgtEl>
                                          <p:spTgt spid="148"/>
                                        </p:tgtEl>
                                      </p:cBhvr>
                                    </p:animEffect>
                                  </p:childTnLst>
                                </p:cTn>
                              </p:par>
                            </p:childTnLst>
                          </p:cTn>
                        </p:par>
                        <p:par>
                          <p:cTn id="18" fill="hold">
                            <p:stCondLst>
                              <p:cond delay="750"/>
                            </p:stCondLst>
                            <p:childTnLst>
                              <p:par>
                                <p:cTn id="19" presetID="1" presetClass="entr" presetSubtype="0" fill="hold" grpId="0" nodeType="afterEffect">
                                  <p:stCondLst>
                                    <p:cond delay="0"/>
                                  </p:stCondLst>
                                  <p:childTnLst>
                                    <p:set>
                                      <p:cBhvr>
                                        <p:cTn id="20" dur="1" fill="hold">
                                          <p:stCondLst>
                                            <p:cond delay="0"/>
                                          </p:stCondLst>
                                        </p:cTn>
                                        <p:tgtEl>
                                          <p:spTgt spid="157"/>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156"/>
                                        </p:tgtEl>
                                        <p:attrNameLst>
                                          <p:attrName>style.visibility</p:attrName>
                                        </p:attrNameLst>
                                      </p:cBhvr>
                                      <p:to>
                                        <p:strVal val="visible"/>
                                      </p:to>
                                    </p:set>
                                    <p:animEffect transition="in" filter="wipe(up)">
                                      <p:cBhvr>
                                        <p:cTn id="23" dur="250"/>
                                        <p:tgtEl>
                                          <p:spTgt spid="156"/>
                                        </p:tgtEl>
                                      </p:cBhvr>
                                    </p:animEffect>
                                  </p:childTnLst>
                                </p:cTn>
                              </p:par>
                              <p:par>
                                <p:cTn id="24" presetID="47" presetClass="entr" presetSubtype="0" fill="hold" grpId="0" nodeType="withEffect">
                                  <p:stCondLst>
                                    <p:cond delay="0"/>
                                  </p:stCondLst>
                                  <p:childTnLst>
                                    <p:set>
                                      <p:cBhvr>
                                        <p:cTn id="25" dur="1" fill="hold">
                                          <p:stCondLst>
                                            <p:cond delay="0"/>
                                          </p:stCondLst>
                                        </p:cTn>
                                        <p:tgtEl>
                                          <p:spTgt spid="164">
                                            <p:txEl>
                                              <p:pRg st="0" end="0"/>
                                            </p:txEl>
                                          </p:spTgt>
                                        </p:tgtEl>
                                        <p:attrNameLst>
                                          <p:attrName>style.visibility</p:attrName>
                                        </p:attrNameLst>
                                      </p:cBhvr>
                                      <p:to>
                                        <p:strVal val="visible"/>
                                      </p:to>
                                    </p:set>
                                    <p:animEffect transition="in" filter="fade">
                                      <p:cBhvr>
                                        <p:cTn id="26" dur="250"/>
                                        <p:tgtEl>
                                          <p:spTgt spid="164">
                                            <p:txEl>
                                              <p:pRg st="0" end="0"/>
                                            </p:txEl>
                                          </p:spTgt>
                                        </p:tgtEl>
                                      </p:cBhvr>
                                    </p:animEffect>
                                    <p:anim calcmode="lin" valueType="num">
                                      <p:cBhvr>
                                        <p:cTn id="27" dur="250" fill="hold"/>
                                        <p:tgtEl>
                                          <p:spTgt spid="164">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64">
                                            <p:txEl>
                                              <p:pRg st="0" end="0"/>
                                            </p:txEl>
                                          </p:spTgt>
                                        </p:tgtEl>
                                        <p:attrNameLst>
                                          <p:attrName>ppt_y</p:attrName>
                                        </p:attrNameLst>
                                      </p:cBhvr>
                                      <p:tavLst>
                                        <p:tav tm="0">
                                          <p:val>
                                            <p:strVal val="#ppt_y-.1"/>
                                          </p:val>
                                        </p:tav>
                                        <p:tav tm="100000">
                                          <p:val>
                                            <p:strVal val="#ppt_y"/>
                                          </p:val>
                                        </p:tav>
                                      </p:tavLst>
                                    </p:anim>
                                  </p:childTnLst>
                                </p:cTn>
                              </p:par>
                              <p:par>
                                <p:cTn id="29" presetID="47" presetClass="entr" presetSubtype="0" fill="hold" grpId="0" nodeType="withEffect">
                                  <p:stCondLst>
                                    <p:cond delay="0"/>
                                  </p:stCondLst>
                                  <p:childTnLst>
                                    <p:set>
                                      <p:cBhvr>
                                        <p:cTn id="30" dur="1" fill="hold">
                                          <p:stCondLst>
                                            <p:cond delay="0"/>
                                          </p:stCondLst>
                                        </p:cTn>
                                        <p:tgtEl>
                                          <p:spTgt spid="163">
                                            <p:txEl>
                                              <p:pRg st="0" end="0"/>
                                            </p:txEl>
                                          </p:spTgt>
                                        </p:tgtEl>
                                        <p:attrNameLst>
                                          <p:attrName>style.visibility</p:attrName>
                                        </p:attrNameLst>
                                      </p:cBhvr>
                                      <p:to>
                                        <p:strVal val="visible"/>
                                      </p:to>
                                    </p:set>
                                    <p:animEffect transition="in" filter="fade">
                                      <p:cBhvr>
                                        <p:cTn id="31" dur="250"/>
                                        <p:tgtEl>
                                          <p:spTgt spid="163">
                                            <p:txEl>
                                              <p:pRg st="0" end="0"/>
                                            </p:txEl>
                                          </p:spTgt>
                                        </p:tgtEl>
                                      </p:cBhvr>
                                    </p:animEffect>
                                    <p:anim calcmode="lin" valueType="num">
                                      <p:cBhvr>
                                        <p:cTn id="32" dur="250" fill="hold"/>
                                        <p:tgtEl>
                                          <p:spTgt spid="163">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163">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1000"/>
                            </p:stCondLst>
                            <p:childTnLst>
                              <p:par>
                                <p:cTn id="35" presetID="21" presetClass="entr" presetSubtype="1" fill="hold" grpId="0" nodeType="afterEffect">
                                  <p:stCondLst>
                                    <p:cond delay="0"/>
                                  </p:stCondLst>
                                  <p:childTnLst>
                                    <p:set>
                                      <p:cBhvr>
                                        <p:cTn id="36" dur="1" fill="hold">
                                          <p:stCondLst>
                                            <p:cond delay="0"/>
                                          </p:stCondLst>
                                        </p:cTn>
                                        <p:tgtEl>
                                          <p:spTgt spid="149"/>
                                        </p:tgtEl>
                                        <p:attrNameLst>
                                          <p:attrName>style.visibility</p:attrName>
                                        </p:attrNameLst>
                                      </p:cBhvr>
                                      <p:to>
                                        <p:strVal val="visible"/>
                                      </p:to>
                                    </p:set>
                                    <p:animEffect transition="in" filter="wheel(1)">
                                      <p:cBhvr>
                                        <p:cTn id="37" dur="500"/>
                                        <p:tgtEl>
                                          <p:spTgt spid="149"/>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150"/>
                                        </p:tgtEl>
                                        <p:attrNameLst>
                                          <p:attrName>style.visibility</p:attrName>
                                        </p:attrNameLst>
                                      </p:cBhvr>
                                      <p:to>
                                        <p:strVal val="visible"/>
                                      </p:to>
                                    </p:set>
                                    <p:animEffect transition="in" filter="wheel(1)">
                                      <p:cBhvr>
                                        <p:cTn id="40" dur="500"/>
                                        <p:tgtEl>
                                          <p:spTgt spid="150"/>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151"/>
                                        </p:tgtEl>
                                        <p:attrNameLst>
                                          <p:attrName>style.visibility</p:attrName>
                                        </p:attrNameLst>
                                      </p:cBhvr>
                                      <p:to>
                                        <p:strVal val="visible"/>
                                      </p:to>
                                    </p:set>
                                    <p:animEffect transition="in" filter="wheel(1)">
                                      <p:cBhvr>
                                        <p:cTn id="43" dur="500"/>
                                        <p:tgtEl>
                                          <p:spTgt spid="151"/>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152"/>
                                        </p:tgtEl>
                                        <p:attrNameLst>
                                          <p:attrName>style.visibility</p:attrName>
                                        </p:attrNameLst>
                                      </p:cBhvr>
                                      <p:to>
                                        <p:strVal val="visible"/>
                                      </p:to>
                                    </p:set>
                                    <p:animEffect transition="in" filter="wheel(1)">
                                      <p:cBhvr>
                                        <p:cTn id="46" dur="500"/>
                                        <p:tgtEl>
                                          <p:spTgt spid="152"/>
                                        </p:tgtEl>
                                      </p:cBhvr>
                                    </p:animEffect>
                                  </p:childTnLst>
                                </p:cTn>
                              </p:par>
                              <p:par>
                                <p:cTn id="47" presetID="21" presetClass="entr" presetSubtype="1" fill="hold" grpId="0" nodeType="withEffect">
                                  <p:stCondLst>
                                    <p:cond delay="0"/>
                                  </p:stCondLst>
                                  <p:childTnLst>
                                    <p:set>
                                      <p:cBhvr>
                                        <p:cTn id="48" dur="1" fill="hold">
                                          <p:stCondLst>
                                            <p:cond delay="0"/>
                                          </p:stCondLst>
                                        </p:cTn>
                                        <p:tgtEl>
                                          <p:spTgt spid="153"/>
                                        </p:tgtEl>
                                        <p:attrNameLst>
                                          <p:attrName>style.visibility</p:attrName>
                                        </p:attrNameLst>
                                      </p:cBhvr>
                                      <p:to>
                                        <p:strVal val="visible"/>
                                      </p:to>
                                    </p:set>
                                    <p:animEffect transition="in" filter="wheel(1)">
                                      <p:cBhvr>
                                        <p:cTn id="49" dur="500"/>
                                        <p:tgtEl>
                                          <p:spTgt spid="153"/>
                                        </p:tgtEl>
                                      </p:cBhvr>
                                    </p:animEffect>
                                  </p:childTnLst>
                                </p:cTn>
                              </p:par>
                              <p:par>
                                <p:cTn id="50" presetID="21" presetClass="entr" presetSubtype="1" fill="hold" grpId="0" nodeType="withEffect">
                                  <p:stCondLst>
                                    <p:cond delay="0"/>
                                  </p:stCondLst>
                                  <p:childTnLst>
                                    <p:set>
                                      <p:cBhvr>
                                        <p:cTn id="51" dur="1" fill="hold">
                                          <p:stCondLst>
                                            <p:cond delay="0"/>
                                          </p:stCondLst>
                                        </p:cTn>
                                        <p:tgtEl>
                                          <p:spTgt spid="154"/>
                                        </p:tgtEl>
                                        <p:attrNameLst>
                                          <p:attrName>style.visibility</p:attrName>
                                        </p:attrNameLst>
                                      </p:cBhvr>
                                      <p:to>
                                        <p:strVal val="visible"/>
                                      </p:to>
                                    </p:set>
                                    <p:animEffect transition="in" filter="wheel(1)">
                                      <p:cBhvr>
                                        <p:cTn id="52" dur="500"/>
                                        <p:tgtEl>
                                          <p:spTgt spid="154"/>
                                        </p:tgtEl>
                                      </p:cBhvr>
                                    </p:animEffect>
                                  </p:childTnLst>
                                </p:cTn>
                              </p:par>
                            </p:childTnLst>
                          </p:cTn>
                        </p:par>
                        <p:par>
                          <p:cTn id="53" fill="hold">
                            <p:stCondLst>
                              <p:cond delay="1500"/>
                            </p:stCondLst>
                            <p:childTnLst>
                              <p:par>
                                <p:cTn id="54" presetID="1" presetClass="entr" presetSubtype="0" fill="hold" grpId="0" nodeType="afterEffect">
                                  <p:stCondLst>
                                    <p:cond delay="0"/>
                                  </p:stCondLst>
                                  <p:childTnLst>
                                    <p:set>
                                      <p:cBhvr>
                                        <p:cTn id="55" dur="1" fill="hold">
                                          <p:stCondLst>
                                            <p:cond delay="0"/>
                                          </p:stCondLst>
                                        </p:cTn>
                                        <p:tgtEl>
                                          <p:spTgt spid="159"/>
                                        </p:tgtEl>
                                        <p:attrNameLst>
                                          <p:attrName>style.visibility</p:attrName>
                                        </p:attrNameLst>
                                      </p:cBhvr>
                                      <p:to>
                                        <p:strVal val="visible"/>
                                      </p:to>
                                    </p:set>
                                  </p:childTnLst>
                                </p:cTn>
                              </p:par>
                              <p:par>
                                <p:cTn id="56" presetID="22" presetClass="entr" presetSubtype="4" fill="hold" nodeType="withEffect">
                                  <p:stCondLst>
                                    <p:cond delay="0"/>
                                  </p:stCondLst>
                                  <p:childTnLst>
                                    <p:set>
                                      <p:cBhvr>
                                        <p:cTn id="57" dur="1" fill="hold">
                                          <p:stCondLst>
                                            <p:cond delay="0"/>
                                          </p:stCondLst>
                                        </p:cTn>
                                        <p:tgtEl>
                                          <p:spTgt spid="158"/>
                                        </p:tgtEl>
                                        <p:attrNameLst>
                                          <p:attrName>style.visibility</p:attrName>
                                        </p:attrNameLst>
                                      </p:cBhvr>
                                      <p:to>
                                        <p:strVal val="visible"/>
                                      </p:to>
                                    </p:set>
                                    <p:animEffect transition="in" filter="wipe(down)">
                                      <p:cBhvr>
                                        <p:cTn id="58" dur="250"/>
                                        <p:tgtEl>
                                          <p:spTgt spid="158"/>
                                        </p:tgtEl>
                                      </p:cBhvr>
                                    </p:animEffect>
                                  </p:childTnLst>
                                </p:cTn>
                              </p:par>
                              <p:par>
                                <p:cTn id="59" presetID="42" presetClass="entr" presetSubtype="0" fill="hold" grpId="0" nodeType="withEffect">
                                  <p:stCondLst>
                                    <p:cond delay="0"/>
                                  </p:stCondLst>
                                  <p:childTnLst>
                                    <p:set>
                                      <p:cBhvr>
                                        <p:cTn id="60" dur="1" fill="hold">
                                          <p:stCondLst>
                                            <p:cond delay="0"/>
                                          </p:stCondLst>
                                        </p:cTn>
                                        <p:tgtEl>
                                          <p:spTgt spid="166">
                                            <p:txEl>
                                              <p:pRg st="0" end="0"/>
                                            </p:txEl>
                                          </p:spTgt>
                                        </p:tgtEl>
                                        <p:attrNameLst>
                                          <p:attrName>style.visibility</p:attrName>
                                        </p:attrNameLst>
                                      </p:cBhvr>
                                      <p:to>
                                        <p:strVal val="visible"/>
                                      </p:to>
                                    </p:set>
                                    <p:animEffect transition="in" filter="fade">
                                      <p:cBhvr>
                                        <p:cTn id="61" dur="250"/>
                                        <p:tgtEl>
                                          <p:spTgt spid="166">
                                            <p:txEl>
                                              <p:pRg st="0" end="0"/>
                                            </p:txEl>
                                          </p:spTgt>
                                        </p:tgtEl>
                                      </p:cBhvr>
                                    </p:animEffect>
                                    <p:anim calcmode="lin" valueType="num">
                                      <p:cBhvr>
                                        <p:cTn id="62" dur="250" fill="hold"/>
                                        <p:tgtEl>
                                          <p:spTgt spid="166">
                                            <p:txEl>
                                              <p:pRg st="0" end="0"/>
                                            </p:txEl>
                                          </p:spTgt>
                                        </p:tgtEl>
                                        <p:attrNameLst>
                                          <p:attrName>ppt_x</p:attrName>
                                        </p:attrNameLst>
                                      </p:cBhvr>
                                      <p:tavLst>
                                        <p:tav tm="0">
                                          <p:val>
                                            <p:strVal val="#ppt_x"/>
                                          </p:val>
                                        </p:tav>
                                        <p:tav tm="100000">
                                          <p:val>
                                            <p:strVal val="#ppt_x"/>
                                          </p:val>
                                        </p:tav>
                                      </p:tavLst>
                                    </p:anim>
                                    <p:anim calcmode="lin" valueType="num">
                                      <p:cBhvr>
                                        <p:cTn id="63" dur="250" fill="hold"/>
                                        <p:tgtEl>
                                          <p:spTgt spid="166">
                                            <p:txEl>
                                              <p:pRg st="0" end="0"/>
                                            </p:txEl>
                                          </p:spTgt>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65">
                                            <p:txEl>
                                              <p:pRg st="0" end="0"/>
                                            </p:txEl>
                                          </p:spTgt>
                                        </p:tgtEl>
                                        <p:attrNameLst>
                                          <p:attrName>style.visibility</p:attrName>
                                        </p:attrNameLst>
                                      </p:cBhvr>
                                      <p:to>
                                        <p:strVal val="visible"/>
                                      </p:to>
                                    </p:set>
                                    <p:animEffect transition="in" filter="fade">
                                      <p:cBhvr>
                                        <p:cTn id="66" dur="250"/>
                                        <p:tgtEl>
                                          <p:spTgt spid="165">
                                            <p:txEl>
                                              <p:pRg st="0" end="0"/>
                                            </p:txEl>
                                          </p:spTgt>
                                        </p:tgtEl>
                                      </p:cBhvr>
                                    </p:animEffect>
                                    <p:anim calcmode="lin" valueType="num">
                                      <p:cBhvr>
                                        <p:cTn id="67" dur="250" fill="hold"/>
                                        <p:tgtEl>
                                          <p:spTgt spid="165">
                                            <p:txEl>
                                              <p:pRg st="0" end="0"/>
                                            </p:txEl>
                                          </p:spTgt>
                                        </p:tgtEl>
                                        <p:attrNameLst>
                                          <p:attrName>ppt_x</p:attrName>
                                        </p:attrNameLst>
                                      </p:cBhvr>
                                      <p:tavLst>
                                        <p:tav tm="0">
                                          <p:val>
                                            <p:strVal val="#ppt_x"/>
                                          </p:val>
                                        </p:tav>
                                        <p:tav tm="100000">
                                          <p:val>
                                            <p:strVal val="#ppt_x"/>
                                          </p:val>
                                        </p:tav>
                                      </p:tavLst>
                                    </p:anim>
                                    <p:anim calcmode="lin" valueType="num">
                                      <p:cBhvr>
                                        <p:cTn id="68" dur="250" fill="hold"/>
                                        <p:tgtEl>
                                          <p:spTgt spid="165">
                                            <p:txEl>
                                              <p:pRg st="0" end="0"/>
                                            </p:txEl>
                                          </p:spTgt>
                                        </p:tgtEl>
                                        <p:attrNameLst>
                                          <p:attrName>ppt_y</p:attrName>
                                        </p:attrNameLst>
                                      </p:cBhvr>
                                      <p:tavLst>
                                        <p:tav tm="0">
                                          <p:val>
                                            <p:strVal val="#ppt_y+.1"/>
                                          </p:val>
                                        </p:tav>
                                        <p:tav tm="100000">
                                          <p:val>
                                            <p:strVal val="#ppt_y"/>
                                          </p:val>
                                        </p:tav>
                                      </p:tavLst>
                                    </p:anim>
                                  </p:childTnLst>
                                </p:cTn>
                              </p:par>
                            </p:childTnLst>
                          </p:cTn>
                        </p:par>
                        <p:par>
                          <p:cTn id="69" fill="hold">
                            <p:stCondLst>
                              <p:cond delay="1750"/>
                            </p:stCondLst>
                            <p:childTnLst>
                              <p:par>
                                <p:cTn id="70" presetID="21" presetClass="entr" presetSubtype="1" fill="hold" nodeType="afterEffect">
                                  <p:stCondLst>
                                    <p:cond delay="0"/>
                                  </p:stCondLst>
                                  <p:childTnLst>
                                    <p:set>
                                      <p:cBhvr>
                                        <p:cTn id="71" dur="1" fill="hold">
                                          <p:stCondLst>
                                            <p:cond delay="0"/>
                                          </p:stCondLst>
                                        </p:cTn>
                                        <p:tgtEl>
                                          <p:spTgt spid="155"/>
                                        </p:tgtEl>
                                        <p:attrNameLst>
                                          <p:attrName>style.visibility</p:attrName>
                                        </p:attrNameLst>
                                      </p:cBhvr>
                                      <p:to>
                                        <p:strVal val="visible"/>
                                      </p:to>
                                    </p:set>
                                    <p:animEffect transition="in" filter="wheel(1)">
                                      <p:cBhvr>
                                        <p:cTn id="72" dur="500"/>
                                        <p:tgtEl>
                                          <p:spTgt spid="155"/>
                                        </p:tgtEl>
                                      </p:cBhvr>
                                    </p:animEffect>
                                  </p:childTnLst>
                                </p:cTn>
                              </p:par>
                            </p:childTnLst>
                          </p:cTn>
                        </p:par>
                        <p:par>
                          <p:cTn id="73" fill="hold">
                            <p:stCondLst>
                              <p:cond delay="2250"/>
                            </p:stCondLst>
                            <p:childTnLst>
                              <p:par>
                                <p:cTn id="74" presetID="1" presetClass="entr" presetSubtype="0" fill="hold" grpId="0" nodeType="afterEffect">
                                  <p:stCondLst>
                                    <p:cond delay="0"/>
                                  </p:stCondLst>
                                  <p:childTnLst>
                                    <p:set>
                                      <p:cBhvr>
                                        <p:cTn id="75" dur="1" fill="hold">
                                          <p:stCondLst>
                                            <p:cond delay="0"/>
                                          </p:stCondLst>
                                        </p:cTn>
                                        <p:tgtEl>
                                          <p:spTgt spid="161"/>
                                        </p:tgtEl>
                                        <p:attrNameLst>
                                          <p:attrName>style.visibility</p:attrName>
                                        </p:attrNameLst>
                                      </p:cBhvr>
                                      <p:to>
                                        <p:strVal val="visible"/>
                                      </p:to>
                                    </p:set>
                                  </p:childTnLst>
                                </p:cTn>
                              </p:par>
                              <p:par>
                                <p:cTn id="76" presetID="22" presetClass="entr" presetSubtype="4" fill="hold" nodeType="withEffect">
                                  <p:stCondLst>
                                    <p:cond delay="0"/>
                                  </p:stCondLst>
                                  <p:childTnLst>
                                    <p:set>
                                      <p:cBhvr>
                                        <p:cTn id="77" dur="1" fill="hold">
                                          <p:stCondLst>
                                            <p:cond delay="0"/>
                                          </p:stCondLst>
                                        </p:cTn>
                                        <p:tgtEl>
                                          <p:spTgt spid="160"/>
                                        </p:tgtEl>
                                        <p:attrNameLst>
                                          <p:attrName>style.visibility</p:attrName>
                                        </p:attrNameLst>
                                      </p:cBhvr>
                                      <p:to>
                                        <p:strVal val="visible"/>
                                      </p:to>
                                    </p:set>
                                    <p:animEffect transition="in" filter="wipe(down)">
                                      <p:cBhvr>
                                        <p:cTn id="78" dur="250"/>
                                        <p:tgtEl>
                                          <p:spTgt spid="16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168">
                                            <p:txEl>
                                              <p:pRg st="0" end="0"/>
                                            </p:txEl>
                                          </p:spTgt>
                                        </p:tgtEl>
                                        <p:attrNameLst>
                                          <p:attrName>style.visibility</p:attrName>
                                        </p:attrNameLst>
                                      </p:cBhvr>
                                      <p:to>
                                        <p:strVal val="visible"/>
                                      </p:to>
                                    </p:set>
                                    <p:animEffect transition="in" filter="fade">
                                      <p:cBhvr>
                                        <p:cTn id="81" dur="250"/>
                                        <p:tgtEl>
                                          <p:spTgt spid="168">
                                            <p:txEl>
                                              <p:pRg st="0" end="0"/>
                                            </p:txEl>
                                          </p:spTgt>
                                        </p:tgtEl>
                                      </p:cBhvr>
                                    </p:animEffect>
                                    <p:anim calcmode="lin" valueType="num">
                                      <p:cBhvr>
                                        <p:cTn id="82" dur="250" fill="hold"/>
                                        <p:tgtEl>
                                          <p:spTgt spid="168">
                                            <p:txEl>
                                              <p:pRg st="0" end="0"/>
                                            </p:txEl>
                                          </p:spTgt>
                                        </p:tgtEl>
                                        <p:attrNameLst>
                                          <p:attrName>ppt_x</p:attrName>
                                        </p:attrNameLst>
                                      </p:cBhvr>
                                      <p:tavLst>
                                        <p:tav tm="0">
                                          <p:val>
                                            <p:strVal val="#ppt_x"/>
                                          </p:val>
                                        </p:tav>
                                        <p:tav tm="100000">
                                          <p:val>
                                            <p:strVal val="#ppt_x"/>
                                          </p:val>
                                        </p:tav>
                                      </p:tavLst>
                                    </p:anim>
                                    <p:anim calcmode="lin" valueType="num">
                                      <p:cBhvr>
                                        <p:cTn id="83" dur="250" fill="hold"/>
                                        <p:tgtEl>
                                          <p:spTgt spid="168">
                                            <p:txEl>
                                              <p:pRg st="0" end="0"/>
                                            </p:txEl>
                                          </p:spTgt>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167">
                                            <p:txEl>
                                              <p:pRg st="0" end="0"/>
                                            </p:txEl>
                                          </p:spTgt>
                                        </p:tgtEl>
                                        <p:attrNameLst>
                                          <p:attrName>style.visibility</p:attrName>
                                        </p:attrNameLst>
                                      </p:cBhvr>
                                      <p:to>
                                        <p:strVal val="visible"/>
                                      </p:to>
                                    </p:set>
                                    <p:animEffect transition="in" filter="fade">
                                      <p:cBhvr>
                                        <p:cTn id="86" dur="250"/>
                                        <p:tgtEl>
                                          <p:spTgt spid="167">
                                            <p:txEl>
                                              <p:pRg st="0" end="0"/>
                                            </p:txEl>
                                          </p:spTgt>
                                        </p:tgtEl>
                                      </p:cBhvr>
                                    </p:animEffect>
                                    <p:anim calcmode="lin" valueType="num">
                                      <p:cBhvr>
                                        <p:cTn id="87" dur="250" fill="hold"/>
                                        <p:tgtEl>
                                          <p:spTgt spid="167">
                                            <p:txEl>
                                              <p:pRg st="0" end="0"/>
                                            </p:txEl>
                                          </p:spTgt>
                                        </p:tgtEl>
                                        <p:attrNameLst>
                                          <p:attrName>ppt_x</p:attrName>
                                        </p:attrNameLst>
                                      </p:cBhvr>
                                      <p:tavLst>
                                        <p:tav tm="0">
                                          <p:val>
                                            <p:strVal val="#ppt_x"/>
                                          </p:val>
                                        </p:tav>
                                        <p:tav tm="100000">
                                          <p:val>
                                            <p:strVal val="#ppt_x"/>
                                          </p:val>
                                        </p:tav>
                                      </p:tavLst>
                                    </p:anim>
                                    <p:anim calcmode="lin" valueType="num">
                                      <p:cBhvr>
                                        <p:cTn id="88" dur="250" fill="hold"/>
                                        <p:tgtEl>
                                          <p:spTgt spid="16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P spid="148" grpId="0" animBg="1"/>
      <p:bldP spid="149" grpId="0" animBg="1"/>
      <p:bldP spid="150" grpId="0" animBg="1"/>
      <p:bldP spid="151" grpId="0" animBg="1"/>
      <p:bldP spid="152" grpId="0" animBg="1"/>
      <p:bldP spid="153" grpId="0" animBg="1"/>
      <p:bldP spid="154" grpId="0" animBg="1"/>
      <p:bldP spid="157" grpId="0" animBg="1"/>
      <p:bldP spid="159" grpId="0" animBg="1"/>
      <p:bldP spid="161" grpId="0" animBg="1"/>
      <p:bldP spid="162" grpId="0" build="p">
        <p:tmplLst>
          <p:tmpl lvl="1">
            <p:tnLst>
              <p:par>
                <p:cTn presetID="10" presetClass="entr" presetSubtype="0" fill="hold" nodeType="withEffect">
                  <p:stCondLst>
                    <p:cond delay="0"/>
                  </p:stCondLst>
                  <p:childTnLst>
                    <p:set>
                      <p:cBhvr>
                        <p:cTn dur="1" fill="hold">
                          <p:stCondLst>
                            <p:cond delay="0"/>
                          </p:stCondLst>
                        </p:cTn>
                        <p:tgtEl>
                          <p:spTgt spid="162"/>
                        </p:tgtEl>
                        <p:attrNameLst>
                          <p:attrName>style.visibility</p:attrName>
                        </p:attrNameLst>
                      </p:cBhvr>
                      <p:to>
                        <p:strVal val="visible"/>
                      </p:to>
                    </p:set>
                    <p:animEffect transition="in" filter="fade">
                      <p:cBhvr>
                        <p:cTn dur="250"/>
                        <p:tgtEl>
                          <p:spTgt spid="162"/>
                        </p:tgtEl>
                      </p:cBhvr>
                    </p:animEffect>
                  </p:childTnLst>
                </p:cTn>
              </p:par>
            </p:tnLst>
          </p:tmpl>
        </p:tmplLst>
      </p:bldP>
      <p:bldP spid="163" grpId="0" build="p">
        <p:tmplLst>
          <p:tmpl lvl="1">
            <p:tnLst>
              <p:par>
                <p:cTn presetID="47" presetClass="entr" presetSubtype="0" fill="hold" nodeType="withEffect">
                  <p:stCondLst>
                    <p:cond delay="0"/>
                  </p:stCondLst>
                  <p:childTnLst>
                    <p:set>
                      <p:cBhvr>
                        <p:cTn dur="1" fill="hold">
                          <p:stCondLst>
                            <p:cond delay="0"/>
                          </p:stCondLst>
                        </p:cTn>
                        <p:tgtEl>
                          <p:spTgt spid="163"/>
                        </p:tgtEl>
                        <p:attrNameLst>
                          <p:attrName>style.visibility</p:attrName>
                        </p:attrNameLst>
                      </p:cBhvr>
                      <p:to>
                        <p:strVal val="visible"/>
                      </p:to>
                    </p:set>
                    <p:animEffect transition="in" filter="fade">
                      <p:cBhvr>
                        <p:cTn dur="250"/>
                        <p:tgtEl>
                          <p:spTgt spid="163"/>
                        </p:tgtEl>
                      </p:cBhvr>
                    </p:animEffect>
                    <p:anim calcmode="lin" valueType="num">
                      <p:cBhvr>
                        <p:cTn dur="250" fill="hold"/>
                        <p:tgtEl>
                          <p:spTgt spid="163"/>
                        </p:tgtEl>
                        <p:attrNameLst>
                          <p:attrName>ppt_x</p:attrName>
                        </p:attrNameLst>
                      </p:cBhvr>
                      <p:tavLst>
                        <p:tav tm="0">
                          <p:val>
                            <p:strVal val="#ppt_x"/>
                          </p:val>
                        </p:tav>
                        <p:tav tm="100000">
                          <p:val>
                            <p:strVal val="#ppt_x"/>
                          </p:val>
                        </p:tav>
                      </p:tavLst>
                    </p:anim>
                    <p:anim calcmode="lin" valueType="num">
                      <p:cBhvr>
                        <p:cTn dur="250" fill="hold"/>
                        <p:tgtEl>
                          <p:spTgt spid="163"/>
                        </p:tgtEl>
                        <p:attrNameLst>
                          <p:attrName>ppt_y</p:attrName>
                        </p:attrNameLst>
                      </p:cBhvr>
                      <p:tavLst>
                        <p:tav tm="0">
                          <p:val>
                            <p:strVal val="#ppt_y-.1"/>
                          </p:val>
                        </p:tav>
                        <p:tav tm="100000">
                          <p:val>
                            <p:strVal val="#ppt_y"/>
                          </p:val>
                        </p:tav>
                      </p:tavLst>
                    </p:anim>
                  </p:childTnLst>
                </p:cTn>
              </p:par>
            </p:tnLst>
          </p:tmpl>
        </p:tmplLst>
      </p:bldP>
      <p:bldP spid="164" grpId="0" build="p">
        <p:tmplLst>
          <p:tmpl lvl="1">
            <p:tnLst>
              <p:par>
                <p:cTn presetID="47" presetClass="entr" presetSubtype="0" fill="hold" nodeType="withEffect">
                  <p:stCondLst>
                    <p:cond delay="0"/>
                  </p:stCondLst>
                  <p:childTnLst>
                    <p:set>
                      <p:cBhvr>
                        <p:cTn dur="1" fill="hold">
                          <p:stCondLst>
                            <p:cond delay="0"/>
                          </p:stCondLst>
                        </p:cTn>
                        <p:tgtEl>
                          <p:spTgt spid="164"/>
                        </p:tgtEl>
                        <p:attrNameLst>
                          <p:attrName>style.visibility</p:attrName>
                        </p:attrNameLst>
                      </p:cBhvr>
                      <p:to>
                        <p:strVal val="visible"/>
                      </p:to>
                    </p:set>
                    <p:animEffect transition="in" filter="fade">
                      <p:cBhvr>
                        <p:cTn dur="250"/>
                        <p:tgtEl>
                          <p:spTgt spid="164"/>
                        </p:tgtEl>
                      </p:cBhvr>
                    </p:animEffect>
                    <p:anim calcmode="lin" valueType="num">
                      <p:cBhvr>
                        <p:cTn dur="250" fill="hold"/>
                        <p:tgtEl>
                          <p:spTgt spid="164"/>
                        </p:tgtEl>
                        <p:attrNameLst>
                          <p:attrName>ppt_x</p:attrName>
                        </p:attrNameLst>
                      </p:cBhvr>
                      <p:tavLst>
                        <p:tav tm="0">
                          <p:val>
                            <p:strVal val="#ppt_x"/>
                          </p:val>
                        </p:tav>
                        <p:tav tm="100000">
                          <p:val>
                            <p:strVal val="#ppt_x"/>
                          </p:val>
                        </p:tav>
                      </p:tavLst>
                    </p:anim>
                    <p:anim calcmode="lin" valueType="num">
                      <p:cBhvr>
                        <p:cTn dur="250" fill="hold"/>
                        <p:tgtEl>
                          <p:spTgt spid="164"/>
                        </p:tgtEl>
                        <p:attrNameLst>
                          <p:attrName>ppt_y</p:attrName>
                        </p:attrNameLst>
                      </p:cBhvr>
                      <p:tavLst>
                        <p:tav tm="0">
                          <p:val>
                            <p:strVal val="#ppt_y-.1"/>
                          </p:val>
                        </p:tav>
                        <p:tav tm="100000">
                          <p:val>
                            <p:strVal val="#ppt_y"/>
                          </p:val>
                        </p:tav>
                      </p:tavLst>
                    </p:anim>
                  </p:childTnLst>
                </p:cTn>
              </p:par>
            </p:tnLst>
          </p:tmpl>
        </p:tmplLst>
      </p:bldP>
      <p:bldP spid="165" grpId="0" build="p">
        <p:tmplLst>
          <p:tmpl lvl="1">
            <p:tnLst>
              <p:par>
                <p:cTn presetID="42" presetClass="entr" presetSubtype="0" fill="hold" nodeType="withEffect">
                  <p:stCondLst>
                    <p:cond delay="0"/>
                  </p:stCondLst>
                  <p:childTnLst>
                    <p:set>
                      <p:cBhvr>
                        <p:cTn dur="1" fill="hold">
                          <p:stCondLst>
                            <p:cond delay="0"/>
                          </p:stCondLst>
                        </p:cTn>
                        <p:tgtEl>
                          <p:spTgt spid="165"/>
                        </p:tgtEl>
                        <p:attrNameLst>
                          <p:attrName>style.visibility</p:attrName>
                        </p:attrNameLst>
                      </p:cBhvr>
                      <p:to>
                        <p:strVal val="visible"/>
                      </p:to>
                    </p:set>
                    <p:animEffect transition="in" filter="fade">
                      <p:cBhvr>
                        <p:cTn dur="250"/>
                        <p:tgtEl>
                          <p:spTgt spid="165"/>
                        </p:tgtEl>
                      </p:cBhvr>
                    </p:animEffect>
                    <p:anim calcmode="lin" valueType="num">
                      <p:cBhvr>
                        <p:cTn dur="250" fill="hold"/>
                        <p:tgtEl>
                          <p:spTgt spid="165"/>
                        </p:tgtEl>
                        <p:attrNameLst>
                          <p:attrName>ppt_x</p:attrName>
                        </p:attrNameLst>
                      </p:cBhvr>
                      <p:tavLst>
                        <p:tav tm="0">
                          <p:val>
                            <p:strVal val="#ppt_x"/>
                          </p:val>
                        </p:tav>
                        <p:tav tm="100000">
                          <p:val>
                            <p:strVal val="#ppt_x"/>
                          </p:val>
                        </p:tav>
                      </p:tavLst>
                    </p:anim>
                    <p:anim calcmode="lin" valueType="num">
                      <p:cBhvr>
                        <p:cTn dur="250" fill="hold"/>
                        <p:tgtEl>
                          <p:spTgt spid="165"/>
                        </p:tgtEl>
                        <p:attrNameLst>
                          <p:attrName>ppt_y</p:attrName>
                        </p:attrNameLst>
                      </p:cBhvr>
                      <p:tavLst>
                        <p:tav tm="0">
                          <p:val>
                            <p:strVal val="#ppt_y+.1"/>
                          </p:val>
                        </p:tav>
                        <p:tav tm="100000">
                          <p:val>
                            <p:strVal val="#ppt_y"/>
                          </p:val>
                        </p:tav>
                      </p:tavLst>
                    </p:anim>
                  </p:childTnLst>
                </p:cTn>
              </p:par>
            </p:tnLst>
          </p:tmpl>
        </p:tmplLst>
      </p:bldP>
      <p:bldP spid="166" grpId="0" build="p">
        <p:tmplLst>
          <p:tmpl lvl="1">
            <p:tnLst>
              <p:par>
                <p:cTn presetID="42" presetClass="entr" presetSubtype="0" fill="hold" nodeType="withEffect">
                  <p:stCondLst>
                    <p:cond delay="0"/>
                  </p:stCondLst>
                  <p:childTnLst>
                    <p:set>
                      <p:cBhvr>
                        <p:cTn dur="1" fill="hold">
                          <p:stCondLst>
                            <p:cond delay="0"/>
                          </p:stCondLst>
                        </p:cTn>
                        <p:tgtEl>
                          <p:spTgt spid="166"/>
                        </p:tgtEl>
                        <p:attrNameLst>
                          <p:attrName>style.visibility</p:attrName>
                        </p:attrNameLst>
                      </p:cBhvr>
                      <p:to>
                        <p:strVal val="visible"/>
                      </p:to>
                    </p:set>
                    <p:animEffect transition="in" filter="fade">
                      <p:cBhvr>
                        <p:cTn dur="250"/>
                        <p:tgtEl>
                          <p:spTgt spid="166"/>
                        </p:tgtEl>
                      </p:cBhvr>
                    </p:animEffect>
                    <p:anim calcmode="lin" valueType="num">
                      <p:cBhvr>
                        <p:cTn dur="250" fill="hold"/>
                        <p:tgtEl>
                          <p:spTgt spid="166"/>
                        </p:tgtEl>
                        <p:attrNameLst>
                          <p:attrName>ppt_x</p:attrName>
                        </p:attrNameLst>
                      </p:cBhvr>
                      <p:tavLst>
                        <p:tav tm="0">
                          <p:val>
                            <p:strVal val="#ppt_x"/>
                          </p:val>
                        </p:tav>
                        <p:tav tm="100000">
                          <p:val>
                            <p:strVal val="#ppt_x"/>
                          </p:val>
                        </p:tav>
                      </p:tavLst>
                    </p:anim>
                    <p:anim calcmode="lin" valueType="num">
                      <p:cBhvr>
                        <p:cTn dur="250" fill="hold"/>
                        <p:tgtEl>
                          <p:spTgt spid="166"/>
                        </p:tgtEl>
                        <p:attrNameLst>
                          <p:attrName>ppt_y</p:attrName>
                        </p:attrNameLst>
                      </p:cBhvr>
                      <p:tavLst>
                        <p:tav tm="0">
                          <p:val>
                            <p:strVal val="#ppt_y+.1"/>
                          </p:val>
                        </p:tav>
                        <p:tav tm="100000">
                          <p:val>
                            <p:strVal val="#ppt_y"/>
                          </p:val>
                        </p:tav>
                      </p:tavLst>
                    </p:anim>
                  </p:childTnLst>
                </p:cTn>
              </p:par>
            </p:tnLst>
          </p:tmpl>
        </p:tmplLst>
      </p:bldP>
      <p:bldP spid="167" grpId="0" build="p">
        <p:tmplLst>
          <p:tmpl lvl="1">
            <p:tnLst>
              <p:par>
                <p:cTn presetID="42" presetClass="entr" presetSubtype="0" fill="hold" nodeType="withEffect">
                  <p:stCondLst>
                    <p:cond delay="0"/>
                  </p:stCondLst>
                  <p:childTnLst>
                    <p:set>
                      <p:cBhvr>
                        <p:cTn dur="1" fill="hold">
                          <p:stCondLst>
                            <p:cond delay="0"/>
                          </p:stCondLst>
                        </p:cTn>
                        <p:tgtEl>
                          <p:spTgt spid="167"/>
                        </p:tgtEl>
                        <p:attrNameLst>
                          <p:attrName>style.visibility</p:attrName>
                        </p:attrNameLst>
                      </p:cBhvr>
                      <p:to>
                        <p:strVal val="visible"/>
                      </p:to>
                    </p:set>
                    <p:animEffect transition="in" filter="fade">
                      <p:cBhvr>
                        <p:cTn dur="250"/>
                        <p:tgtEl>
                          <p:spTgt spid="167"/>
                        </p:tgtEl>
                      </p:cBhvr>
                    </p:animEffect>
                    <p:anim calcmode="lin" valueType="num">
                      <p:cBhvr>
                        <p:cTn dur="250" fill="hold"/>
                        <p:tgtEl>
                          <p:spTgt spid="167"/>
                        </p:tgtEl>
                        <p:attrNameLst>
                          <p:attrName>ppt_x</p:attrName>
                        </p:attrNameLst>
                      </p:cBhvr>
                      <p:tavLst>
                        <p:tav tm="0">
                          <p:val>
                            <p:strVal val="#ppt_x"/>
                          </p:val>
                        </p:tav>
                        <p:tav tm="100000">
                          <p:val>
                            <p:strVal val="#ppt_x"/>
                          </p:val>
                        </p:tav>
                      </p:tavLst>
                    </p:anim>
                    <p:anim calcmode="lin" valueType="num">
                      <p:cBhvr>
                        <p:cTn dur="250" fill="hold"/>
                        <p:tgtEl>
                          <p:spTgt spid="167"/>
                        </p:tgtEl>
                        <p:attrNameLst>
                          <p:attrName>ppt_y</p:attrName>
                        </p:attrNameLst>
                      </p:cBhvr>
                      <p:tavLst>
                        <p:tav tm="0">
                          <p:val>
                            <p:strVal val="#ppt_y+.1"/>
                          </p:val>
                        </p:tav>
                        <p:tav tm="100000">
                          <p:val>
                            <p:strVal val="#ppt_y"/>
                          </p:val>
                        </p:tav>
                      </p:tavLst>
                    </p:anim>
                  </p:childTnLst>
                </p:cTn>
              </p:par>
            </p:tnLst>
          </p:tmpl>
        </p:tmplLst>
      </p:bldP>
      <p:bldP spid="168" grpId="0" build="p">
        <p:tmplLst>
          <p:tmpl lvl="1">
            <p:tnLst>
              <p:par>
                <p:cTn presetID="42" presetClass="entr" presetSubtype="0" fill="hold" nodeType="withEffect">
                  <p:stCondLst>
                    <p:cond delay="0"/>
                  </p:stCondLst>
                  <p:childTnLst>
                    <p:set>
                      <p:cBhvr>
                        <p:cTn dur="1" fill="hold">
                          <p:stCondLst>
                            <p:cond delay="0"/>
                          </p:stCondLst>
                        </p:cTn>
                        <p:tgtEl>
                          <p:spTgt spid="168"/>
                        </p:tgtEl>
                        <p:attrNameLst>
                          <p:attrName>style.visibility</p:attrName>
                        </p:attrNameLst>
                      </p:cBhvr>
                      <p:to>
                        <p:strVal val="visible"/>
                      </p:to>
                    </p:set>
                    <p:animEffect transition="in" filter="fade">
                      <p:cBhvr>
                        <p:cTn dur="250"/>
                        <p:tgtEl>
                          <p:spTgt spid="168"/>
                        </p:tgtEl>
                      </p:cBhvr>
                    </p:animEffect>
                    <p:anim calcmode="lin" valueType="num">
                      <p:cBhvr>
                        <p:cTn dur="250" fill="hold"/>
                        <p:tgtEl>
                          <p:spTgt spid="168"/>
                        </p:tgtEl>
                        <p:attrNameLst>
                          <p:attrName>ppt_x</p:attrName>
                        </p:attrNameLst>
                      </p:cBhvr>
                      <p:tavLst>
                        <p:tav tm="0">
                          <p:val>
                            <p:strVal val="#ppt_x"/>
                          </p:val>
                        </p:tav>
                        <p:tav tm="100000">
                          <p:val>
                            <p:strVal val="#ppt_x"/>
                          </p:val>
                        </p:tav>
                      </p:tavLst>
                    </p:anim>
                    <p:anim calcmode="lin" valueType="num">
                      <p:cBhvr>
                        <p:cTn dur="250" fill="hold"/>
                        <p:tgtEl>
                          <p:spTgt spid="168"/>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Infopulse i360° Services (Managed Services)">
    <p:spTree>
      <p:nvGrpSpPr>
        <p:cNvPr id="1" name=""/>
        <p:cNvGrpSpPr/>
        <p:nvPr/>
      </p:nvGrpSpPr>
      <p:grpSpPr>
        <a:xfrm>
          <a:off x="0" y="0"/>
          <a:ext cx="0" cy="0"/>
          <a:chOff x="0" y="0"/>
          <a:chExt cx="0" cy="0"/>
        </a:xfrm>
      </p:grpSpPr>
      <p:sp>
        <p:nvSpPr>
          <p:cNvPr id="4" name="Freeform 5">
            <a:extLst>
              <a:ext uri="{FF2B5EF4-FFF2-40B4-BE49-F238E27FC236}">
                <a16:creationId xmlns:a16="http://schemas.microsoft.com/office/drawing/2014/main" id="{53E10DB9-A7B3-4D0C-AAD7-46BFEF62C40C}"/>
              </a:ext>
            </a:extLst>
          </p:cNvPr>
          <p:cNvSpPr>
            <a:spLocks/>
          </p:cNvSpPr>
          <p:nvPr userDrawn="1"/>
        </p:nvSpPr>
        <p:spPr bwMode="auto">
          <a:xfrm>
            <a:off x="699758" y="1166813"/>
            <a:ext cx="1497930" cy="1728200"/>
          </a:xfrm>
          <a:custGeom>
            <a:avLst/>
            <a:gdLst>
              <a:gd name="T0" fmla="*/ 1267 w 1267"/>
              <a:gd name="T1" fmla="*/ 0 h 1462"/>
              <a:gd name="T2" fmla="*/ 1267 w 1267"/>
              <a:gd name="T3" fmla="*/ 1462 h 1462"/>
              <a:gd name="T4" fmla="*/ 0 w 1267"/>
              <a:gd name="T5" fmla="*/ 731 h 1462"/>
              <a:gd name="T6" fmla="*/ 1267 w 1267"/>
              <a:gd name="T7" fmla="*/ 0 h 1462"/>
            </a:gdLst>
            <a:ahLst/>
            <a:cxnLst>
              <a:cxn ang="0">
                <a:pos x="T0" y="T1"/>
              </a:cxn>
              <a:cxn ang="0">
                <a:pos x="T2" y="T3"/>
              </a:cxn>
              <a:cxn ang="0">
                <a:pos x="T4" y="T5"/>
              </a:cxn>
              <a:cxn ang="0">
                <a:pos x="T6" y="T7"/>
              </a:cxn>
            </a:cxnLst>
            <a:rect l="0" t="0" r="r" b="b"/>
            <a:pathLst>
              <a:path w="1267" h="1462">
                <a:moveTo>
                  <a:pt x="1267" y="0"/>
                </a:moveTo>
                <a:cubicBezTo>
                  <a:pt x="1267" y="1462"/>
                  <a:pt x="1267" y="1462"/>
                  <a:pt x="1267" y="1462"/>
                </a:cubicBezTo>
                <a:cubicBezTo>
                  <a:pt x="0" y="731"/>
                  <a:pt x="0" y="731"/>
                  <a:pt x="0" y="731"/>
                </a:cubicBezTo>
                <a:cubicBezTo>
                  <a:pt x="253" y="294"/>
                  <a:pt x="725" y="0"/>
                  <a:pt x="1267" y="0"/>
                </a:cubicBezTo>
                <a:close/>
              </a:path>
            </a:pathLst>
          </a:custGeom>
          <a:solidFill>
            <a:srgbClr val="FFFFFF"/>
          </a:solidFill>
          <a:ln w="9525" cap="flat">
            <a:solidFill>
              <a:srgbClr val="1D1E1E"/>
            </a:solidFill>
            <a:prstDash val="solid"/>
            <a:miter lim="800000"/>
            <a:headEnd/>
            <a:tailEnd/>
          </a:ln>
        </p:spPr>
        <p:txBody>
          <a:bodyPr vert="horz" wrap="square" lIns="252000" tIns="0" rIns="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5" name="Freeform 6">
            <a:extLst>
              <a:ext uri="{FF2B5EF4-FFF2-40B4-BE49-F238E27FC236}">
                <a16:creationId xmlns:a16="http://schemas.microsoft.com/office/drawing/2014/main" id="{24E5A1ED-C74C-4A2D-92EF-4B8AFF95710C}"/>
              </a:ext>
            </a:extLst>
          </p:cNvPr>
          <p:cNvSpPr>
            <a:spLocks/>
          </p:cNvSpPr>
          <p:nvPr userDrawn="1"/>
        </p:nvSpPr>
        <p:spPr bwMode="auto">
          <a:xfrm>
            <a:off x="2197688" y="1060174"/>
            <a:ext cx="1586912" cy="1832299"/>
          </a:xfrm>
          <a:custGeom>
            <a:avLst/>
            <a:gdLst>
              <a:gd name="T0" fmla="*/ 1266 w 1266"/>
              <a:gd name="T1" fmla="*/ 731 h 1462"/>
              <a:gd name="T2" fmla="*/ 0 w 1266"/>
              <a:gd name="T3" fmla="*/ 1462 h 1462"/>
              <a:gd name="T4" fmla="*/ 0 w 1266"/>
              <a:gd name="T5" fmla="*/ 0 h 1462"/>
              <a:gd name="T6" fmla="*/ 1266 w 1266"/>
              <a:gd name="T7" fmla="*/ 731 h 1462"/>
            </a:gdLst>
            <a:ahLst/>
            <a:cxnLst>
              <a:cxn ang="0">
                <a:pos x="T0" y="T1"/>
              </a:cxn>
              <a:cxn ang="0">
                <a:pos x="T2" y="T3"/>
              </a:cxn>
              <a:cxn ang="0">
                <a:pos x="T4" y="T5"/>
              </a:cxn>
              <a:cxn ang="0">
                <a:pos x="T6" y="T7"/>
              </a:cxn>
            </a:cxnLst>
            <a:rect l="0" t="0" r="r" b="b"/>
            <a:pathLst>
              <a:path w="1266" h="1462">
                <a:moveTo>
                  <a:pt x="1266" y="731"/>
                </a:moveTo>
                <a:cubicBezTo>
                  <a:pt x="0" y="1462"/>
                  <a:pt x="0" y="1462"/>
                  <a:pt x="0" y="1462"/>
                </a:cubicBezTo>
                <a:cubicBezTo>
                  <a:pt x="0" y="0"/>
                  <a:pt x="0" y="0"/>
                  <a:pt x="0" y="0"/>
                </a:cubicBezTo>
                <a:cubicBezTo>
                  <a:pt x="541" y="0"/>
                  <a:pt x="1013" y="294"/>
                  <a:pt x="1266" y="731"/>
                </a:cubicBezTo>
                <a:close/>
              </a:path>
            </a:pathLst>
          </a:custGeom>
          <a:solidFill>
            <a:schemeClr val="accent3"/>
          </a:solidFill>
          <a:ln w="9525" cap="flat">
            <a:solidFill>
              <a:schemeClr val="tx1"/>
            </a:solidFill>
            <a:prstDash val="solid"/>
            <a:miter lim="800000"/>
            <a:headEnd/>
            <a:tailEnd/>
          </a:ln>
        </p:spPr>
        <p:txBody>
          <a:bodyPr vert="horz" wrap="square" lIns="0" tIns="0" rIns="32400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6" name="Freeform 7">
            <a:extLst>
              <a:ext uri="{FF2B5EF4-FFF2-40B4-BE49-F238E27FC236}">
                <a16:creationId xmlns:a16="http://schemas.microsoft.com/office/drawing/2014/main" id="{3975BC1F-00E3-46A6-BB12-D26D66F5B0F9}"/>
              </a:ext>
            </a:extLst>
          </p:cNvPr>
          <p:cNvSpPr>
            <a:spLocks/>
          </p:cNvSpPr>
          <p:nvPr userDrawn="1"/>
        </p:nvSpPr>
        <p:spPr bwMode="auto">
          <a:xfrm>
            <a:off x="2197688" y="2030326"/>
            <a:ext cx="1728200" cy="1729375"/>
          </a:xfrm>
          <a:custGeom>
            <a:avLst/>
            <a:gdLst>
              <a:gd name="T0" fmla="*/ 1462 w 1462"/>
              <a:gd name="T1" fmla="*/ 731 h 1463"/>
              <a:gd name="T2" fmla="*/ 1266 w 1462"/>
              <a:gd name="T3" fmla="*/ 1463 h 1463"/>
              <a:gd name="T4" fmla="*/ 0 w 1462"/>
              <a:gd name="T5" fmla="*/ 731 h 1463"/>
              <a:gd name="T6" fmla="*/ 1266 w 1462"/>
              <a:gd name="T7" fmla="*/ 0 h 1463"/>
              <a:gd name="T8" fmla="*/ 1462 w 1462"/>
              <a:gd name="T9" fmla="*/ 731 h 1463"/>
            </a:gdLst>
            <a:ahLst/>
            <a:cxnLst>
              <a:cxn ang="0">
                <a:pos x="T0" y="T1"/>
              </a:cxn>
              <a:cxn ang="0">
                <a:pos x="T2" y="T3"/>
              </a:cxn>
              <a:cxn ang="0">
                <a:pos x="T4" y="T5"/>
              </a:cxn>
              <a:cxn ang="0">
                <a:pos x="T6" y="T7"/>
              </a:cxn>
              <a:cxn ang="0">
                <a:pos x="T8" y="T9"/>
              </a:cxn>
            </a:cxnLst>
            <a:rect l="0" t="0" r="r" b="b"/>
            <a:pathLst>
              <a:path w="1462" h="1463">
                <a:moveTo>
                  <a:pt x="1462" y="731"/>
                </a:moveTo>
                <a:cubicBezTo>
                  <a:pt x="1462" y="998"/>
                  <a:pt x="1391" y="1248"/>
                  <a:pt x="1266" y="1463"/>
                </a:cubicBezTo>
                <a:cubicBezTo>
                  <a:pt x="0" y="731"/>
                  <a:pt x="0" y="731"/>
                  <a:pt x="0" y="731"/>
                </a:cubicBezTo>
                <a:cubicBezTo>
                  <a:pt x="1266" y="0"/>
                  <a:pt x="1266" y="0"/>
                  <a:pt x="1266" y="0"/>
                </a:cubicBezTo>
                <a:cubicBezTo>
                  <a:pt x="1391" y="215"/>
                  <a:pt x="1462" y="465"/>
                  <a:pt x="1462" y="731"/>
                </a:cubicBezTo>
                <a:close/>
              </a:path>
            </a:pathLst>
          </a:custGeom>
          <a:solidFill>
            <a:srgbClr val="FFFFFF"/>
          </a:solidFill>
          <a:ln w="9525" cap="flat">
            <a:solidFill>
              <a:schemeClr val="tx1"/>
            </a:solidFill>
            <a:prstDash val="solid"/>
            <a:miter lim="800000"/>
            <a:headEnd/>
            <a:tailEnd/>
          </a:ln>
        </p:spPr>
        <p:txBody>
          <a:bodyPr vert="horz" wrap="square" lIns="576000" tIns="0" rIns="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9" name="Freeform 8">
            <a:extLst>
              <a:ext uri="{FF2B5EF4-FFF2-40B4-BE49-F238E27FC236}">
                <a16:creationId xmlns:a16="http://schemas.microsoft.com/office/drawing/2014/main" id="{026ADFA2-869B-4D49-B9D6-314CD62162AC}"/>
              </a:ext>
            </a:extLst>
          </p:cNvPr>
          <p:cNvSpPr>
            <a:spLocks/>
          </p:cNvSpPr>
          <p:nvPr userDrawn="1"/>
        </p:nvSpPr>
        <p:spPr bwMode="auto">
          <a:xfrm>
            <a:off x="2197688" y="2895013"/>
            <a:ext cx="1496755" cy="1729375"/>
          </a:xfrm>
          <a:custGeom>
            <a:avLst/>
            <a:gdLst>
              <a:gd name="T0" fmla="*/ 1266 w 1266"/>
              <a:gd name="T1" fmla="*/ 732 h 1463"/>
              <a:gd name="T2" fmla="*/ 0 w 1266"/>
              <a:gd name="T3" fmla="*/ 1463 h 1463"/>
              <a:gd name="T4" fmla="*/ 0 w 1266"/>
              <a:gd name="T5" fmla="*/ 0 h 1463"/>
              <a:gd name="T6" fmla="*/ 1266 w 1266"/>
              <a:gd name="T7" fmla="*/ 732 h 1463"/>
            </a:gdLst>
            <a:ahLst/>
            <a:cxnLst>
              <a:cxn ang="0">
                <a:pos x="T0" y="T1"/>
              </a:cxn>
              <a:cxn ang="0">
                <a:pos x="T2" y="T3"/>
              </a:cxn>
              <a:cxn ang="0">
                <a:pos x="T4" y="T5"/>
              </a:cxn>
              <a:cxn ang="0">
                <a:pos x="T6" y="T7"/>
              </a:cxn>
            </a:cxnLst>
            <a:rect l="0" t="0" r="r" b="b"/>
            <a:pathLst>
              <a:path w="1266" h="1463">
                <a:moveTo>
                  <a:pt x="1266" y="732"/>
                </a:moveTo>
                <a:cubicBezTo>
                  <a:pt x="1013" y="1169"/>
                  <a:pt x="541" y="1463"/>
                  <a:pt x="0" y="1463"/>
                </a:cubicBezTo>
                <a:cubicBezTo>
                  <a:pt x="0" y="0"/>
                  <a:pt x="0" y="0"/>
                  <a:pt x="0" y="0"/>
                </a:cubicBezTo>
                <a:lnTo>
                  <a:pt x="1266" y="732"/>
                </a:lnTo>
                <a:close/>
              </a:path>
            </a:pathLst>
          </a:custGeom>
          <a:solidFill>
            <a:srgbClr val="FFFFFF"/>
          </a:solidFill>
          <a:ln w="9525" cap="flat">
            <a:solidFill>
              <a:srgbClr val="1D1E1E"/>
            </a:solidFill>
            <a:prstDash val="solid"/>
            <a:miter lim="800000"/>
            <a:headEnd/>
            <a:tailEnd/>
          </a:ln>
        </p:spPr>
        <p:txBody>
          <a:bodyPr vert="horz" wrap="square" lIns="0" tIns="252000" rIns="32400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0" name="Freeform 9">
            <a:extLst>
              <a:ext uri="{FF2B5EF4-FFF2-40B4-BE49-F238E27FC236}">
                <a16:creationId xmlns:a16="http://schemas.microsoft.com/office/drawing/2014/main" id="{F2ADCE37-3FA9-4D49-855C-C8C875BABD90}"/>
              </a:ext>
            </a:extLst>
          </p:cNvPr>
          <p:cNvSpPr>
            <a:spLocks/>
          </p:cNvSpPr>
          <p:nvPr userDrawn="1"/>
        </p:nvSpPr>
        <p:spPr bwMode="auto">
          <a:xfrm>
            <a:off x="699758" y="2895013"/>
            <a:ext cx="1497930" cy="1729375"/>
          </a:xfrm>
          <a:custGeom>
            <a:avLst/>
            <a:gdLst>
              <a:gd name="T0" fmla="*/ 1267 w 1267"/>
              <a:gd name="T1" fmla="*/ 0 h 1463"/>
              <a:gd name="T2" fmla="*/ 1267 w 1267"/>
              <a:gd name="T3" fmla="*/ 1463 h 1463"/>
              <a:gd name="T4" fmla="*/ 0 w 1267"/>
              <a:gd name="T5" fmla="*/ 732 h 1463"/>
              <a:gd name="T6" fmla="*/ 1267 w 1267"/>
              <a:gd name="T7" fmla="*/ 0 h 1463"/>
            </a:gdLst>
            <a:ahLst/>
            <a:cxnLst>
              <a:cxn ang="0">
                <a:pos x="T0" y="T1"/>
              </a:cxn>
              <a:cxn ang="0">
                <a:pos x="T2" y="T3"/>
              </a:cxn>
              <a:cxn ang="0">
                <a:pos x="T4" y="T5"/>
              </a:cxn>
              <a:cxn ang="0">
                <a:pos x="T6" y="T7"/>
              </a:cxn>
            </a:cxnLst>
            <a:rect l="0" t="0" r="r" b="b"/>
            <a:pathLst>
              <a:path w="1267" h="1463">
                <a:moveTo>
                  <a:pt x="1267" y="0"/>
                </a:moveTo>
                <a:cubicBezTo>
                  <a:pt x="1267" y="1463"/>
                  <a:pt x="1267" y="1463"/>
                  <a:pt x="1267" y="1463"/>
                </a:cubicBezTo>
                <a:cubicBezTo>
                  <a:pt x="725" y="1463"/>
                  <a:pt x="253" y="1169"/>
                  <a:pt x="0" y="732"/>
                </a:cubicBezTo>
                <a:lnTo>
                  <a:pt x="1267" y="0"/>
                </a:lnTo>
                <a:close/>
              </a:path>
            </a:pathLst>
          </a:custGeom>
          <a:solidFill>
            <a:srgbClr val="FFFFFF"/>
          </a:solidFill>
          <a:ln w="9525" cap="flat">
            <a:solidFill>
              <a:srgbClr val="1D1E1E"/>
            </a:solidFill>
            <a:prstDash val="solid"/>
            <a:miter lim="800000"/>
            <a:headEnd/>
            <a:tailEnd/>
          </a:ln>
        </p:spPr>
        <p:txBody>
          <a:bodyPr vert="horz" wrap="square" lIns="324000" tIns="252000" rIns="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 name="Freeform 10">
            <a:extLst>
              <a:ext uri="{FF2B5EF4-FFF2-40B4-BE49-F238E27FC236}">
                <a16:creationId xmlns:a16="http://schemas.microsoft.com/office/drawing/2014/main" id="{D07735D5-7690-4EC5-AB85-460EEBD625E4}"/>
              </a:ext>
            </a:extLst>
          </p:cNvPr>
          <p:cNvSpPr>
            <a:spLocks/>
          </p:cNvSpPr>
          <p:nvPr userDrawn="1"/>
        </p:nvSpPr>
        <p:spPr bwMode="auto">
          <a:xfrm>
            <a:off x="468313" y="2030326"/>
            <a:ext cx="1729375" cy="1729375"/>
          </a:xfrm>
          <a:custGeom>
            <a:avLst/>
            <a:gdLst>
              <a:gd name="T0" fmla="*/ 1463 w 1463"/>
              <a:gd name="T1" fmla="*/ 731 h 1463"/>
              <a:gd name="T2" fmla="*/ 196 w 1463"/>
              <a:gd name="T3" fmla="*/ 1463 h 1463"/>
              <a:gd name="T4" fmla="*/ 0 w 1463"/>
              <a:gd name="T5" fmla="*/ 731 h 1463"/>
              <a:gd name="T6" fmla="*/ 196 w 1463"/>
              <a:gd name="T7" fmla="*/ 0 h 1463"/>
              <a:gd name="T8" fmla="*/ 1463 w 1463"/>
              <a:gd name="T9" fmla="*/ 731 h 1463"/>
            </a:gdLst>
            <a:ahLst/>
            <a:cxnLst>
              <a:cxn ang="0">
                <a:pos x="T0" y="T1"/>
              </a:cxn>
              <a:cxn ang="0">
                <a:pos x="T2" y="T3"/>
              </a:cxn>
              <a:cxn ang="0">
                <a:pos x="T4" y="T5"/>
              </a:cxn>
              <a:cxn ang="0">
                <a:pos x="T6" y="T7"/>
              </a:cxn>
              <a:cxn ang="0">
                <a:pos x="T8" y="T9"/>
              </a:cxn>
            </a:cxnLst>
            <a:rect l="0" t="0" r="r" b="b"/>
            <a:pathLst>
              <a:path w="1463" h="1463">
                <a:moveTo>
                  <a:pt x="1463" y="731"/>
                </a:moveTo>
                <a:cubicBezTo>
                  <a:pt x="196" y="1463"/>
                  <a:pt x="196" y="1463"/>
                  <a:pt x="196" y="1463"/>
                </a:cubicBezTo>
                <a:cubicBezTo>
                  <a:pt x="71" y="1248"/>
                  <a:pt x="0" y="998"/>
                  <a:pt x="0" y="731"/>
                </a:cubicBezTo>
                <a:cubicBezTo>
                  <a:pt x="0" y="465"/>
                  <a:pt x="71" y="215"/>
                  <a:pt x="196" y="0"/>
                </a:cubicBezTo>
                <a:lnTo>
                  <a:pt x="1463" y="731"/>
                </a:lnTo>
                <a:close/>
              </a:path>
            </a:pathLst>
          </a:custGeom>
          <a:solidFill>
            <a:srgbClr val="FFFFFF"/>
          </a:solidFill>
          <a:ln w="9525" cap="flat">
            <a:solidFill>
              <a:srgbClr val="1D1E1E"/>
            </a:solidFill>
            <a:prstDash val="solid"/>
            <a:miter lim="800000"/>
            <a:headEnd/>
            <a:tailEnd/>
          </a:ln>
        </p:spPr>
        <p:txBody>
          <a:bodyPr vert="horz" wrap="square" lIns="0" tIns="0" rIns="57600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DD000C6D-4CAC-437C-A535-6C66F0D49B06}"/>
              </a:ext>
            </a:extLst>
          </p:cNvPr>
          <p:cNvSpPr>
            <a:spLocks noChangeArrowheads="1"/>
          </p:cNvSpPr>
          <p:nvPr userDrawn="1"/>
        </p:nvSpPr>
        <p:spPr bwMode="auto">
          <a:xfrm>
            <a:off x="1598516" y="2297016"/>
            <a:ext cx="1197169" cy="11971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1" compatLnSpc="1">
            <a:prstTxWarp prst="textNoShape">
              <a:avLst/>
            </a:prstTxWarp>
          </a:bodyPr>
          <a:lstStyle/>
          <a:p>
            <a:pPr algn="ctr"/>
            <a:endParaRPr lang="en-US" sz="1200" b="1" dirty="0">
              <a:latin typeface="Arial" panose="020B0604020202020204" pitchFamily="34" charset="0"/>
              <a:cs typeface="Arial" panose="020B0604020202020204" pitchFamily="34" charset="0"/>
            </a:endParaRPr>
          </a:p>
        </p:txBody>
      </p:sp>
      <p:grpSp>
        <p:nvGrpSpPr>
          <p:cNvPr id="13" name="Group 12">
            <a:extLst>
              <a:ext uri="{FF2B5EF4-FFF2-40B4-BE49-F238E27FC236}">
                <a16:creationId xmlns:a16="http://schemas.microsoft.com/office/drawing/2014/main" id="{35952E43-8DD6-48FE-B55C-8F6A6E54ABC4}"/>
              </a:ext>
            </a:extLst>
          </p:cNvPr>
          <p:cNvGrpSpPr/>
          <p:nvPr userDrawn="1"/>
        </p:nvGrpSpPr>
        <p:grpSpPr>
          <a:xfrm>
            <a:off x="3057673" y="1058862"/>
            <a:ext cx="5835502" cy="3002286"/>
            <a:chOff x="3057673" y="1058862"/>
            <a:chExt cx="5835502" cy="3002286"/>
          </a:xfrm>
        </p:grpSpPr>
        <p:sp>
          <p:nvSpPr>
            <p:cNvPr id="14" name="Freeform 27">
              <a:extLst>
                <a:ext uri="{FF2B5EF4-FFF2-40B4-BE49-F238E27FC236}">
                  <a16:creationId xmlns:a16="http://schemas.microsoft.com/office/drawing/2014/main" id="{8C799A62-E769-49A7-8A39-BFC5702C1325}"/>
                </a:ext>
              </a:extLst>
            </p:cNvPr>
            <p:cNvSpPr>
              <a:spLocks noChangeAspect="1"/>
            </p:cNvSpPr>
            <p:nvPr/>
          </p:nvSpPr>
          <p:spPr bwMode="auto">
            <a:xfrm>
              <a:off x="3057673" y="1058863"/>
              <a:ext cx="1261916" cy="219882"/>
            </a:xfrm>
            <a:custGeom>
              <a:avLst/>
              <a:gdLst>
                <a:gd name="T0" fmla="*/ 0 w 2667"/>
                <a:gd name="T1" fmla="*/ 549 h 549"/>
                <a:gd name="T2" fmla="*/ 545 w 2667"/>
                <a:gd name="T3" fmla="*/ 0 h 549"/>
                <a:gd name="T4" fmla="*/ 2667 w 2667"/>
                <a:gd name="T5" fmla="*/ 0 h 549"/>
                <a:gd name="connsiteX0" fmla="*/ 0 w 9430"/>
                <a:gd name="connsiteY0" fmla="*/ 7350 h 7350"/>
                <a:gd name="connsiteX1" fmla="*/ 1473 w 9430"/>
                <a:gd name="connsiteY1" fmla="*/ 0 h 7350"/>
                <a:gd name="connsiteX2" fmla="*/ 9430 w 9430"/>
                <a:gd name="connsiteY2" fmla="*/ 0 h 7350"/>
                <a:gd name="connsiteX0" fmla="*/ 0 w 10000"/>
                <a:gd name="connsiteY0" fmla="*/ 10000 h 10000"/>
                <a:gd name="connsiteX1" fmla="*/ 337 w 10000"/>
                <a:gd name="connsiteY1" fmla="*/ 7778 h 10000"/>
                <a:gd name="connsiteX2" fmla="*/ 1562 w 10000"/>
                <a:gd name="connsiteY2" fmla="*/ 0 h 10000"/>
                <a:gd name="connsiteX3" fmla="*/ 10000 w 10000"/>
                <a:gd name="connsiteY3" fmla="*/ 0 h 10000"/>
                <a:gd name="connsiteX0" fmla="*/ 0 w 10000"/>
                <a:gd name="connsiteY0" fmla="*/ 10000 h 10000"/>
                <a:gd name="connsiteX1" fmla="*/ 394 w 10000"/>
                <a:gd name="connsiteY1" fmla="*/ 7248 h 10000"/>
                <a:gd name="connsiteX2" fmla="*/ 1562 w 10000"/>
                <a:gd name="connsiteY2" fmla="*/ 0 h 10000"/>
                <a:gd name="connsiteX3" fmla="*/ 10000 w 10000"/>
                <a:gd name="connsiteY3" fmla="*/ 0 h 10000"/>
                <a:gd name="connsiteX0" fmla="*/ 0 w 9606"/>
                <a:gd name="connsiteY0" fmla="*/ 7248 h 7248"/>
                <a:gd name="connsiteX1" fmla="*/ 1168 w 9606"/>
                <a:gd name="connsiteY1" fmla="*/ 0 h 7248"/>
                <a:gd name="connsiteX2" fmla="*/ 9606 w 9606"/>
                <a:gd name="connsiteY2" fmla="*/ 0 h 7248"/>
                <a:gd name="connsiteX0" fmla="*/ 0 w 10393"/>
                <a:gd name="connsiteY0" fmla="*/ 13073 h 13073"/>
                <a:gd name="connsiteX1" fmla="*/ 1609 w 10393"/>
                <a:gd name="connsiteY1" fmla="*/ 0 h 13073"/>
                <a:gd name="connsiteX2" fmla="*/ 10393 w 10393"/>
                <a:gd name="connsiteY2" fmla="*/ 0 h 13073"/>
                <a:gd name="connsiteX0" fmla="*/ 0 w 10373"/>
                <a:gd name="connsiteY0" fmla="*/ 13073 h 13073"/>
                <a:gd name="connsiteX1" fmla="*/ 1589 w 10373"/>
                <a:gd name="connsiteY1" fmla="*/ 0 h 13073"/>
                <a:gd name="connsiteX2" fmla="*/ 10373 w 10373"/>
                <a:gd name="connsiteY2" fmla="*/ 0 h 13073"/>
                <a:gd name="connsiteX0" fmla="*/ 0 w 10412"/>
                <a:gd name="connsiteY0" fmla="*/ 13512 h 13512"/>
                <a:gd name="connsiteX1" fmla="*/ 1628 w 10412"/>
                <a:gd name="connsiteY1" fmla="*/ 0 h 13512"/>
                <a:gd name="connsiteX2" fmla="*/ 10412 w 10412"/>
                <a:gd name="connsiteY2" fmla="*/ 0 h 13512"/>
              </a:gdLst>
              <a:ahLst/>
              <a:cxnLst>
                <a:cxn ang="0">
                  <a:pos x="connsiteX0" y="connsiteY0"/>
                </a:cxn>
                <a:cxn ang="0">
                  <a:pos x="connsiteX1" y="connsiteY1"/>
                </a:cxn>
                <a:cxn ang="0">
                  <a:pos x="connsiteX2" y="connsiteY2"/>
                </a:cxn>
              </a:cxnLst>
              <a:rect l="l" t="t" r="r" b="b"/>
              <a:pathLst>
                <a:path w="10412" h="13512">
                  <a:moveTo>
                    <a:pt x="0" y="13512"/>
                  </a:moveTo>
                  <a:lnTo>
                    <a:pt x="1628" y="0"/>
                  </a:lnTo>
                  <a:lnTo>
                    <a:pt x="10412" y="0"/>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Rectangle 23">
              <a:extLst>
                <a:ext uri="{FF2B5EF4-FFF2-40B4-BE49-F238E27FC236}">
                  <a16:creationId xmlns:a16="http://schemas.microsoft.com/office/drawing/2014/main" id="{93C8D984-418A-4F3C-9607-EC9489AF56AB}"/>
                </a:ext>
              </a:extLst>
            </p:cNvPr>
            <p:cNvSpPr>
              <a:spLocks noChangeArrowheads="1"/>
            </p:cNvSpPr>
            <p:nvPr/>
          </p:nvSpPr>
          <p:spPr bwMode="auto">
            <a:xfrm>
              <a:off x="4319588" y="1058862"/>
              <a:ext cx="4573587" cy="3002286"/>
            </a:xfrm>
            <a:prstGeom prst="rect">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252000" tIns="396000" rIns="252000" bIns="396000" numCol="1" anchor="t" anchorCtr="0" compatLnSpc="1">
              <a:prstTxWarp prst="textNoShape">
                <a:avLst/>
              </a:prstTxWarp>
            </a:bodyPr>
            <a:lstStyle/>
            <a:p>
              <a:pPr>
                <a:spcAft>
                  <a:spcPts val="1800"/>
                </a:spcAft>
              </a:pPr>
              <a:r>
                <a:rPr lang="en-US" sz="1400" b="1" dirty="0">
                  <a:latin typeface="Arial" panose="020B0604020202020204" pitchFamily="34" charset="0"/>
                  <a:cs typeface="Arial" panose="020B0604020202020204" pitchFamily="34" charset="0"/>
                </a:rPr>
                <a:t>Managed Services</a:t>
              </a:r>
            </a:p>
            <a:p>
              <a:pPr>
                <a:lnSpc>
                  <a:spcPct val="110000"/>
                </a:lnSpc>
                <a:spcAft>
                  <a:spcPts val="600"/>
                </a:spcAft>
              </a:pPr>
              <a:r>
                <a:rPr lang="en-US" sz="1000" dirty="0">
                  <a:solidFill>
                    <a:schemeClr val="bg2"/>
                  </a:solidFill>
                  <a:latin typeface="Arial" panose="020B0604020202020204" pitchFamily="34" charset="0"/>
                  <a:cs typeface="Arial" panose="020B0604020202020204" pitchFamily="34" charset="0"/>
                </a:rPr>
                <a:t>Adopting a new approach to managing IT ecosystem. Taking a step back from time- and resource-consuming maintenance of complex IT landscape and delegate IT operations to Infopulse – a certified Microsoft and AWS managed service provider. Our seasoned experts cover a full range of services for clients convenience, from governing cloud environments and establishing DevOps best practices to implementing cutting-edge security solutions.</a:t>
              </a:r>
              <a:endParaRPr lang="uk-UA" sz="1000" dirty="0">
                <a:solidFill>
                  <a:schemeClr val="bg2"/>
                </a:solidFill>
                <a:latin typeface="Arial" panose="020B0604020202020204" pitchFamily="34" charset="0"/>
                <a:cs typeface="Arial" panose="020B0604020202020204" pitchFamily="34" charset="0"/>
              </a:endParaRPr>
            </a:p>
          </p:txBody>
        </p:sp>
      </p:grpSp>
      <p:sp>
        <p:nvSpPr>
          <p:cNvPr id="16" name="TextBox 15">
            <a:extLst>
              <a:ext uri="{FF2B5EF4-FFF2-40B4-BE49-F238E27FC236}">
                <a16:creationId xmlns:a16="http://schemas.microsoft.com/office/drawing/2014/main" id="{09EF886E-93B1-4794-82F0-C909F5514B8D}"/>
              </a:ext>
            </a:extLst>
          </p:cNvPr>
          <p:cNvSpPr txBox="1"/>
          <p:nvPr userDrawn="1"/>
        </p:nvSpPr>
        <p:spPr>
          <a:xfrm>
            <a:off x="906084" y="1651869"/>
            <a:ext cx="1296000" cy="461665"/>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Technology &amp; Security</a:t>
            </a:r>
            <a:endParaRPr lang="ru-RU"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endParaRP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Advisory</a:t>
            </a:r>
            <a:endParaRPr lang="en-US" sz="1000" b="1" dirty="0">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59B3BF45-822F-469D-AB74-ED76EB64F967}"/>
              </a:ext>
            </a:extLst>
          </p:cNvPr>
          <p:cNvSpPr txBox="1"/>
          <p:nvPr userDrawn="1"/>
        </p:nvSpPr>
        <p:spPr>
          <a:xfrm>
            <a:off x="2197685" y="1750212"/>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Managed</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9C63E70C-6AE5-4993-A38B-D7A0E4F021E8}"/>
              </a:ext>
            </a:extLst>
          </p:cNvPr>
          <p:cNvSpPr txBox="1"/>
          <p:nvPr userDrawn="1"/>
        </p:nvSpPr>
        <p:spPr>
          <a:xfrm>
            <a:off x="897292" y="3738571"/>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Solution </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Engineering</a:t>
            </a:r>
            <a:endParaRPr lang="en-US" sz="1000" b="1" dirty="0">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E7948075-EF04-4795-B4E0-64AC3528FF34}"/>
              </a:ext>
            </a:extLst>
          </p:cNvPr>
          <p:cNvSpPr txBox="1"/>
          <p:nvPr userDrawn="1"/>
        </p:nvSpPr>
        <p:spPr>
          <a:xfrm>
            <a:off x="2197688" y="3738571"/>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Digital</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Experience</a:t>
            </a:r>
            <a:endParaRPr lang="en-US" sz="1000" b="1" dirty="0">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9BCEF296-49B3-4F5B-8480-867BCD0824AD}"/>
              </a:ext>
            </a:extLst>
          </p:cNvPr>
          <p:cNvSpPr txBox="1"/>
          <p:nvPr userDrawn="1"/>
        </p:nvSpPr>
        <p:spPr>
          <a:xfrm>
            <a:off x="2794100" y="2747658"/>
            <a:ext cx="11304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Intelligent</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Business</a:t>
            </a:r>
            <a:endParaRPr lang="en-US" sz="1000" b="1" dirty="0">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94CB29E6-FFC8-4647-B3C2-B17736B1C8FB}"/>
              </a:ext>
            </a:extLst>
          </p:cNvPr>
          <p:cNvSpPr txBox="1"/>
          <p:nvPr userDrawn="1"/>
        </p:nvSpPr>
        <p:spPr>
          <a:xfrm>
            <a:off x="468313" y="2747658"/>
            <a:ext cx="1130202"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Innovation</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grpSp>
        <p:nvGrpSpPr>
          <p:cNvPr id="22" name="Group 21">
            <a:extLst>
              <a:ext uri="{FF2B5EF4-FFF2-40B4-BE49-F238E27FC236}">
                <a16:creationId xmlns:a16="http://schemas.microsoft.com/office/drawing/2014/main" id="{6F70E828-3625-4BE8-AECD-B2F9066408F5}"/>
              </a:ext>
            </a:extLst>
          </p:cNvPr>
          <p:cNvGrpSpPr/>
          <p:nvPr userDrawn="1"/>
        </p:nvGrpSpPr>
        <p:grpSpPr>
          <a:xfrm>
            <a:off x="1598516" y="2297016"/>
            <a:ext cx="1197169" cy="1197169"/>
            <a:chOff x="1598516" y="2297016"/>
            <a:chExt cx="1197169" cy="1197169"/>
          </a:xfrm>
        </p:grpSpPr>
        <p:sp>
          <p:nvSpPr>
            <p:cNvPr id="23" name="Oval 12">
              <a:extLst>
                <a:ext uri="{FF2B5EF4-FFF2-40B4-BE49-F238E27FC236}">
                  <a16:creationId xmlns:a16="http://schemas.microsoft.com/office/drawing/2014/main" id="{B3DDC2E7-8535-4F1D-B3CA-E3D18DC74213}"/>
                </a:ext>
              </a:extLst>
            </p:cNvPr>
            <p:cNvSpPr>
              <a:spLocks noChangeArrowheads="1"/>
            </p:cNvSpPr>
            <p:nvPr/>
          </p:nvSpPr>
          <p:spPr bwMode="auto">
            <a:xfrm>
              <a:off x="1598516" y="2297016"/>
              <a:ext cx="1197169" cy="1197169"/>
            </a:xfrm>
            <a:prstGeom prst="ellipse">
              <a:avLst/>
            </a:pr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4" name="Group 15">
              <a:extLst>
                <a:ext uri="{FF2B5EF4-FFF2-40B4-BE49-F238E27FC236}">
                  <a16:creationId xmlns:a16="http://schemas.microsoft.com/office/drawing/2014/main" id="{6D2D2629-7C30-470E-89A0-B578710EE718}"/>
                </a:ext>
              </a:extLst>
            </p:cNvPr>
            <p:cNvGrpSpPr>
              <a:grpSpLocks noChangeAspect="1"/>
            </p:cNvGrpSpPr>
            <p:nvPr/>
          </p:nvGrpSpPr>
          <p:grpSpPr bwMode="auto">
            <a:xfrm>
              <a:off x="1754189" y="2397126"/>
              <a:ext cx="950913" cy="1009650"/>
              <a:chOff x="1105" y="1510"/>
              <a:chExt cx="599" cy="636"/>
            </a:xfrm>
          </p:grpSpPr>
          <p:sp>
            <p:nvSpPr>
              <p:cNvPr id="26" name="Freeform 16">
                <a:extLst>
                  <a:ext uri="{FF2B5EF4-FFF2-40B4-BE49-F238E27FC236}">
                    <a16:creationId xmlns:a16="http://schemas.microsoft.com/office/drawing/2014/main" id="{313B66BB-05FE-49A0-846C-2A042336A4B4}"/>
                  </a:ext>
                </a:extLst>
              </p:cNvPr>
              <p:cNvSpPr>
                <a:spLocks/>
              </p:cNvSpPr>
              <p:nvPr/>
            </p:nvSpPr>
            <p:spPr bwMode="auto">
              <a:xfrm>
                <a:off x="1450" y="1671"/>
                <a:ext cx="254" cy="462"/>
              </a:xfrm>
              <a:custGeom>
                <a:avLst/>
                <a:gdLst>
                  <a:gd name="T0" fmla="*/ 29 w 335"/>
                  <a:gd name="T1" fmla="*/ 611 h 611"/>
                  <a:gd name="T2" fmla="*/ 4 w 335"/>
                  <a:gd name="T3" fmla="*/ 592 h 611"/>
                  <a:gd name="T4" fmla="*/ 22 w 335"/>
                  <a:gd name="T5" fmla="*/ 559 h 611"/>
                  <a:gd name="T6" fmla="*/ 282 w 335"/>
                  <a:gd name="T7" fmla="*/ 208 h 611"/>
                  <a:gd name="T8" fmla="*/ 257 w 335"/>
                  <a:gd name="T9" fmla="*/ 73 h 611"/>
                  <a:gd name="T10" fmla="*/ 243 w 335"/>
                  <a:gd name="T11" fmla="*/ 42 h 611"/>
                  <a:gd name="T12" fmla="*/ 254 w 335"/>
                  <a:gd name="T13" fmla="*/ 6 h 611"/>
                  <a:gd name="T14" fmla="*/ 290 w 335"/>
                  <a:gd name="T15" fmla="*/ 18 h 611"/>
                  <a:gd name="T16" fmla="*/ 306 w 335"/>
                  <a:gd name="T17" fmla="*/ 53 h 611"/>
                  <a:gd name="T18" fmla="*/ 335 w 335"/>
                  <a:gd name="T19" fmla="*/ 208 h 611"/>
                  <a:gd name="T20" fmla="*/ 251 w 335"/>
                  <a:gd name="T21" fmla="*/ 460 h 611"/>
                  <a:gd name="T22" fmla="*/ 37 w 335"/>
                  <a:gd name="T23" fmla="*/ 610 h 611"/>
                  <a:gd name="T24" fmla="*/ 29 w 335"/>
                  <a:gd name="T25" fmla="*/ 611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1">
                    <a:moveTo>
                      <a:pt x="29" y="611"/>
                    </a:moveTo>
                    <a:cubicBezTo>
                      <a:pt x="18" y="611"/>
                      <a:pt x="7" y="604"/>
                      <a:pt x="4" y="592"/>
                    </a:cubicBezTo>
                    <a:cubicBezTo>
                      <a:pt x="0" y="578"/>
                      <a:pt x="8" y="563"/>
                      <a:pt x="22" y="559"/>
                    </a:cubicBezTo>
                    <a:cubicBezTo>
                      <a:pt x="175" y="513"/>
                      <a:pt x="282" y="368"/>
                      <a:pt x="282" y="208"/>
                    </a:cubicBezTo>
                    <a:cubicBezTo>
                      <a:pt x="282" y="161"/>
                      <a:pt x="274" y="116"/>
                      <a:pt x="257" y="73"/>
                    </a:cubicBezTo>
                    <a:cubicBezTo>
                      <a:pt x="253" y="62"/>
                      <a:pt x="248" y="52"/>
                      <a:pt x="243" y="42"/>
                    </a:cubicBezTo>
                    <a:cubicBezTo>
                      <a:pt x="236" y="29"/>
                      <a:pt x="241" y="13"/>
                      <a:pt x="254" y="6"/>
                    </a:cubicBezTo>
                    <a:cubicBezTo>
                      <a:pt x="268" y="0"/>
                      <a:pt x="284" y="5"/>
                      <a:pt x="290" y="18"/>
                    </a:cubicBezTo>
                    <a:cubicBezTo>
                      <a:pt x="296" y="29"/>
                      <a:pt x="301" y="41"/>
                      <a:pt x="306" y="53"/>
                    </a:cubicBezTo>
                    <a:cubicBezTo>
                      <a:pt x="326" y="102"/>
                      <a:pt x="335" y="154"/>
                      <a:pt x="335" y="208"/>
                    </a:cubicBezTo>
                    <a:cubicBezTo>
                      <a:pt x="335" y="300"/>
                      <a:pt x="306" y="387"/>
                      <a:pt x="251" y="460"/>
                    </a:cubicBezTo>
                    <a:cubicBezTo>
                      <a:pt x="197" y="531"/>
                      <a:pt x="121" y="584"/>
                      <a:pt x="37" y="610"/>
                    </a:cubicBezTo>
                    <a:cubicBezTo>
                      <a:pt x="34" y="611"/>
                      <a:pt x="32" y="611"/>
                      <a:pt x="29" y="611"/>
                    </a:cubicBezTo>
                    <a:close/>
                  </a:path>
                </a:pathLst>
              </a:custGeom>
              <a:solidFill>
                <a:srgbClr val="287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7">
                <a:extLst>
                  <a:ext uri="{FF2B5EF4-FFF2-40B4-BE49-F238E27FC236}">
                    <a16:creationId xmlns:a16="http://schemas.microsoft.com/office/drawing/2014/main" id="{FF591FA9-77F5-4EB4-8856-9B1059DC5895}"/>
                  </a:ext>
                </a:extLst>
              </p:cNvPr>
              <p:cNvSpPr>
                <a:spLocks/>
              </p:cNvSpPr>
              <p:nvPr/>
            </p:nvSpPr>
            <p:spPr bwMode="auto">
              <a:xfrm>
                <a:off x="1105" y="1953"/>
                <a:ext cx="301" cy="193"/>
              </a:xfrm>
              <a:custGeom>
                <a:avLst/>
                <a:gdLst>
                  <a:gd name="T0" fmla="*/ 371 w 398"/>
                  <a:gd name="T1" fmla="*/ 255 h 255"/>
                  <a:gd name="T2" fmla="*/ 7 w 398"/>
                  <a:gd name="T3" fmla="*/ 43 h 255"/>
                  <a:gd name="T4" fmla="*/ 17 w 398"/>
                  <a:gd name="T5" fmla="*/ 7 h 255"/>
                  <a:gd name="T6" fmla="*/ 53 w 398"/>
                  <a:gd name="T7" fmla="*/ 17 h 255"/>
                  <a:gd name="T8" fmla="*/ 371 w 398"/>
                  <a:gd name="T9" fmla="*/ 202 h 255"/>
                  <a:gd name="T10" fmla="*/ 398 w 398"/>
                  <a:gd name="T11" fmla="*/ 228 h 255"/>
                  <a:gd name="T12" fmla="*/ 371 w 398"/>
                  <a:gd name="T13" fmla="*/ 255 h 255"/>
                </a:gdLst>
                <a:ahLst/>
                <a:cxnLst>
                  <a:cxn ang="0">
                    <a:pos x="T0" y="T1"/>
                  </a:cxn>
                  <a:cxn ang="0">
                    <a:pos x="T2" y="T3"/>
                  </a:cxn>
                  <a:cxn ang="0">
                    <a:pos x="T4" y="T5"/>
                  </a:cxn>
                  <a:cxn ang="0">
                    <a:pos x="T6" y="T7"/>
                  </a:cxn>
                  <a:cxn ang="0">
                    <a:pos x="T8" y="T9"/>
                  </a:cxn>
                  <a:cxn ang="0">
                    <a:pos x="T10" y="T11"/>
                  </a:cxn>
                  <a:cxn ang="0">
                    <a:pos x="T12" y="T13"/>
                  </a:cxn>
                </a:cxnLst>
                <a:rect l="0" t="0" r="r" b="b"/>
                <a:pathLst>
                  <a:path w="398" h="255">
                    <a:moveTo>
                      <a:pt x="371" y="255"/>
                    </a:moveTo>
                    <a:cubicBezTo>
                      <a:pt x="221" y="255"/>
                      <a:pt x="82" y="174"/>
                      <a:pt x="7" y="43"/>
                    </a:cubicBezTo>
                    <a:cubicBezTo>
                      <a:pt x="0" y="31"/>
                      <a:pt x="4" y="15"/>
                      <a:pt x="17" y="7"/>
                    </a:cubicBezTo>
                    <a:cubicBezTo>
                      <a:pt x="29" y="0"/>
                      <a:pt x="46" y="4"/>
                      <a:pt x="53" y="17"/>
                    </a:cubicBezTo>
                    <a:cubicBezTo>
                      <a:pt x="118" y="131"/>
                      <a:pt x="240" y="202"/>
                      <a:pt x="371" y="202"/>
                    </a:cubicBezTo>
                    <a:cubicBezTo>
                      <a:pt x="386" y="202"/>
                      <a:pt x="398" y="214"/>
                      <a:pt x="398" y="228"/>
                    </a:cubicBezTo>
                    <a:cubicBezTo>
                      <a:pt x="398" y="243"/>
                      <a:pt x="386" y="255"/>
                      <a:pt x="371" y="255"/>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8">
                <a:extLst>
                  <a:ext uri="{FF2B5EF4-FFF2-40B4-BE49-F238E27FC236}">
                    <a16:creationId xmlns:a16="http://schemas.microsoft.com/office/drawing/2014/main" id="{2FC4BAF3-FB80-40B8-9366-82F66EDC266D}"/>
                  </a:ext>
                </a:extLst>
              </p:cNvPr>
              <p:cNvSpPr>
                <a:spLocks/>
              </p:cNvSpPr>
              <p:nvPr/>
            </p:nvSpPr>
            <p:spPr bwMode="auto">
              <a:xfrm>
                <a:off x="1366" y="1510"/>
                <a:ext cx="320" cy="229"/>
              </a:xfrm>
              <a:custGeom>
                <a:avLst/>
                <a:gdLst>
                  <a:gd name="T0" fmla="*/ 392 w 422"/>
                  <a:gd name="T1" fmla="*/ 302 h 302"/>
                  <a:gd name="T2" fmla="*/ 368 w 422"/>
                  <a:gd name="T3" fmla="*/ 285 h 302"/>
                  <a:gd name="T4" fmla="*/ 354 w 422"/>
                  <a:gd name="T5" fmla="*/ 254 h 302"/>
                  <a:gd name="T6" fmla="*/ 26 w 422"/>
                  <a:gd name="T7" fmla="*/ 53 h 302"/>
                  <a:gd name="T8" fmla="*/ 0 w 422"/>
                  <a:gd name="T9" fmla="*/ 26 h 302"/>
                  <a:gd name="T10" fmla="*/ 26 w 422"/>
                  <a:gd name="T11" fmla="*/ 0 h 302"/>
                  <a:gd name="T12" fmla="*/ 401 w 422"/>
                  <a:gd name="T13" fmla="*/ 230 h 302"/>
                  <a:gd name="T14" fmla="*/ 417 w 422"/>
                  <a:gd name="T15" fmla="*/ 265 h 302"/>
                  <a:gd name="T16" fmla="*/ 402 w 422"/>
                  <a:gd name="T17" fmla="*/ 300 h 302"/>
                  <a:gd name="T18" fmla="*/ 392 w 422"/>
                  <a:gd name="T19"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302">
                    <a:moveTo>
                      <a:pt x="392" y="302"/>
                    </a:moveTo>
                    <a:cubicBezTo>
                      <a:pt x="382" y="302"/>
                      <a:pt x="372" y="295"/>
                      <a:pt x="368" y="285"/>
                    </a:cubicBezTo>
                    <a:cubicBezTo>
                      <a:pt x="364" y="274"/>
                      <a:pt x="359" y="264"/>
                      <a:pt x="354" y="254"/>
                    </a:cubicBezTo>
                    <a:cubicBezTo>
                      <a:pt x="291" y="130"/>
                      <a:pt x="165" y="53"/>
                      <a:pt x="26" y="53"/>
                    </a:cubicBezTo>
                    <a:cubicBezTo>
                      <a:pt x="12" y="53"/>
                      <a:pt x="0" y="41"/>
                      <a:pt x="0" y="26"/>
                    </a:cubicBezTo>
                    <a:cubicBezTo>
                      <a:pt x="0" y="12"/>
                      <a:pt x="12" y="0"/>
                      <a:pt x="26" y="0"/>
                    </a:cubicBezTo>
                    <a:cubicBezTo>
                      <a:pt x="185" y="0"/>
                      <a:pt x="329" y="88"/>
                      <a:pt x="401" y="230"/>
                    </a:cubicBezTo>
                    <a:cubicBezTo>
                      <a:pt x="407" y="241"/>
                      <a:pt x="412" y="253"/>
                      <a:pt x="417" y="265"/>
                    </a:cubicBezTo>
                    <a:cubicBezTo>
                      <a:pt x="422" y="279"/>
                      <a:pt x="416" y="294"/>
                      <a:pt x="402" y="300"/>
                    </a:cubicBezTo>
                    <a:cubicBezTo>
                      <a:pt x="399" y="301"/>
                      <a:pt x="396" y="302"/>
                      <a:pt x="392" y="302"/>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19">
                <a:extLst>
                  <a:ext uri="{FF2B5EF4-FFF2-40B4-BE49-F238E27FC236}">
                    <a16:creationId xmlns:a16="http://schemas.microsoft.com/office/drawing/2014/main" id="{7472E993-5646-4BBC-87BC-983D17E1F6CA}"/>
                  </a:ext>
                </a:extLst>
              </p:cNvPr>
              <p:cNvSpPr>
                <a:spLocks noChangeArrowheads="1"/>
              </p:cNvSpPr>
              <p:nvPr/>
            </p:nvSpPr>
            <p:spPr bwMode="auto">
              <a:xfrm>
                <a:off x="1236" y="1540"/>
                <a:ext cx="40" cy="40"/>
              </a:xfrm>
              <a:prstGeom prst="ellipse">
                <a:avLst/>
              </a:pr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TextBox 24">
              <a:extLst>
                <a:ext uri="{FF2B5EF4-FFF2-40B4-BE49-F238E27FC236}">
                  <a16:creationId xmlns:a16="http://schemas.microsoft.com/office/drawing/2014/main" id="{ACA33419-A83A-4543-85BB-87CD3534808F}"/>
                </a:ext>
              </a:extLst>
            </p:cNvPr>
            <p:cNvSpPr txBox="1"/>
            <p:nvPr/>
          </p:nvSpPr>
          <p:spPr>
            <a:xfrm>
              <a:off x="1602740" y="2711082"/>
              <a:ext cx="1188720" cy="369332"/>
            </a:xfrm>
            <a:prstGeom prst="rect">
              <a:avLst/>
            </a:prstGeom>
            <a:noFill/>
          </p:spPr>
          <p:txBody>
            <a:bodyPr wrap="square" lIns="0" tIns="0" rIns="0" bIns="0" rtlCol="0">
              <a:spAutoFit/>
            </a:bodyPr>
            <a:lstStyle/>
            <a:p>
              <a:pPr algn="ctr"/>
              <a:r>
                <a:rPr lang="en-US" sz="1200" b="1" dirty="0">
                  <a:latin typeface="Arial" panose="020B0604020202020204" pitchFamily="34" charset="0"/>
                  <a:cs typeface="Arial" panose="020B0604020202020204" pitchFamily="34" charset="0"/>
                </a:rPr>
                <a:t>i360˚</a:t>
              </a:r>
            </a:p>
            <a:p>
              <a:pPr algn="ctr"/>
              <a:r>
                <a:rPr lang="en-US" sz="1200" b="1" dirty="0">
                  <a:latin typeface="Arial" panose="020B0604020202020204" pitchFamily="34" charset="0"/>
                  <a:cs typeface="Arial" panose="020B0604020202020204" pitchFamily="34" charset="0"/>
                </a:rPr>
                <a:t>Services</a:t>
              </a:r>
            </a:p>
          </p:txBody>
        </p:sp>
      </p:grpSp>
      <p:grpSp>
        <p:nvGrpSpPr>
          <p:cNvPr id="30" name="Group 29">
            <a:extLst>
              <a:ext uri="{FF2B5EF4-FFF2-40B4-BE49-F238E27FC236}">
                <a16:creationId xmlns:a16="http://schemas.microsoft.com/office/drawing/2014/main" id="{5A71A98B-BE7F-40B9-9DB5-2A54AF55048C}"/>
              </a:ext>
            </a:extLst>
          </p:cNvPr>
          <p:cNvGrpSpPr/>
          <p:nvPr userDrawn="1"/>
        </p:nvGrpSpPr>
        <p:grpSpPr>
          <a:xfrm>
            <a:off x="4572000" y="3254400"/>
            <a:ext cx="4103688" cy="594562"/>
            <a:chOff x="4572000" y="3263900"/>
            <a:chExt cx="4103688" cy="594562"/>
          </a:xfrm>
        </p:grpSpPr>
        <p:sp>
          <p:nvSpPr>
            <p:cNvPr id="31" name="TextBox 30">
              <a:extLst>
                <a:ext uri="{FF2B5EF4-FFF2-40B4-BE49-F238E27FC236}">
                  <a16:creationId xmlns:a16="http://schemas.microsoft.com/office/drawing/2014/main" id="{D02AE4A3-BF31-4CA6-9458-2AE587EC28B0}"/>
                </a:ext>
              </a:extLst>
            </p:cNvPr>
            <p:cNvSpPr txBox="1"/>
            <p:nvPr/>
          </p:nvSpPr>
          <p:spPr>
            <a:xfrm>
              <a:off x="4572000" y="3446374"/>
              <a:ext cx="363882" cy="153888"/>
            </a:xfrm>
            <a:prstGeom prst="rect">
              <a:avLst/>
            </a:prstGeom>
            <a:noFill/>
          </p:spPr>
          <p:txBody>
            <a:bodyPr wrap="none" lIns="0" tIns="0" rIns="0" bIns="0" rtlCol="0">
              <a:spAutoFit/>
            </a:bodyPr>
            <a:lstStyle/>
            <a:p>
              <a:r>
                <a:rPr lang="uk-UA" sz="1000" b="1" dirty="0">
                  <a:latin typeface="Arial" panose="020B0604020202020204" pitchFamily="34" charset="0"/>
                  <a:cs typeface="Arial" panose="020B0604020202020204" pitchFamily="34" charset="0"/>
                </a:rPr>
                <a:t>Cloud</a:t>
              </a:r>
            </a:p>
          </p:txBody>
        </p:sp>
        <p:sp>
          <p:nvSpPr>
            <p:cNvPr id="32" name="TextBox 31">
              <a:extLst>
                <a:ext uri="{FF2B5EF4-FFF2-40B4-BE49-F238E27FC236}">
                  <a16:creationId xmlns:a16="http://schemas.microsoft.com/office/drawing/2014/main" id="{01968B3B-9152-4C1F-B919-07194CECF201}"/>
                </a:ext>
              </a:extLst>
            </p:cNvPr>
            <p:cNvSpPr txBox="1"/>
            <p:nvPr/>
          </p:nvSpPr>
          <p:spPr>
            <a:xfrm>
              <a:off x="5160619" y="3446374"/>
              <a:ext cx="482504" cy="152671"/>
            </a:xfrm>
            <a:prstGeom prst="rect">
              <a:avLst/>
            </a:prstGeom>
            <a:noFill/>
          </p:spPr>
          <p:txBody>
            <a:bodyPr wrap="none" lIns="0" tIns="0" rIns="0" bIns="0" rtlCol="0">
              <a:spAutoFit/>
            </a:bodyPr>
            <a:lstStyle/>
            <a:p>
              <a:pPr>
                <a:lnSpc>
                  <a:spcPct val="107000"/>
                </a:lnSpc>
                <a:spcAft>
                  <a:spcPts val="800"/>
                </a:spcAft>
              </a:pPr>
              <a:r>
                <a:rPr lang="uk-UA" sz="1000" b="1" dirty="0">
                  <a:latin typeface="Arial" panose="020B0604020202020204" pitchFamily="34" charset="0"/>
                  <a:cs typeface="Arial" panose="020B0604020202020204" pitchFamily="34" charset="0"/>
                </a:rPr>
                <a:t>DevOps</a:t>
              </a:r>
            </a:p>
          </p:txBody>
        </p:sp>
        <p:sp>
          <p:nvSpPr>
            <p:cNvPr id="33" name="TextBox 32">
              <a:extLst>
                <a:ext uri="{FF2B5EF4-FFF2-40B4-BE49-F238E27FC236}">
                  <a16:creationId xmlns:a16="http://schemas.microsoft.com/office/drawing/2014/main" id="{24B83C46-2647-403A-903C-C206090D0146}"/>
                </a:ext>
              </a:extLst>
            </p:cNvPr>
            <p:cNvSpPr txBox="1"/>
            <p:nvPr/>
          </p:nvSpPr>
          <p:spPr>
            <a:xfrm>
              <a:off x="5867860" y="3446374"/>
              <a:ext cx="831959" cy="152671"/>
            </a:xfrm>
            <a:prstGeom prst="rect">
              <a:avLst/>
            </a:prstGeom>
            <a:noFill/>
          </p:spPr>
          <p:txBody>
            <a:bodyPr wrap="none" lIns="0" tIns="0" rIns="0" bIns="0" rtlCol="0">
              <a:spAutoFit/>
            </a:bodyPr>
            <a:lstStyle/>
            <a:p>
              <a:pPr>
                <a:lnSpc>
                  <a:spcPct val="107000"/>
                </a:lnSpc>
                <a:spcAft>
                  <a:spcPts val="800"/>
                </a:spcAft>
              </a:pPr>
              <a:r>
                <a:rPr lang="uk-UA" sz="1000" b="1" dirty="0">
                  <a:latin typeface="Arial" panose="020B0604020202020204" pitchFamily="34" charset="0"/>
                  <a:cs typeface="Arial" panose="020B0604020202020204" pitchFamily="34" charset="0"/>
                </a:rPr>
                <a:t>Infrastructure</a:t>
              </a:r>
            </a:p>
          </p:txBody>
        </p:sp>
        <p:cxnSp>
          <p:nvCxnSpPr>
            <p:cNvPr id="34" name="Straight Connector 33">
              <a:extLst>
                <a:ext uri="{FF2B5EF4-FFF2-40B4-BE49-F238E27FC236}">
                  <a16:creationId xmlns:a16="http://schemas.microsoft.com/office/drawing/2014/main" id="{41BF75BB-99A4-470E-BFB4-BDEAB9D1C9C5}"/>
                </a:ext>
              </a:extLst>
            </p:cNvPr>
            <p:cNvCxnSpPr/>
            <p:nvPr/>
          </p:nvCxnSpPr>
          <p:spPr>
            <a:xfrm>
              <a:off x="4572000" y="3263900"/>
              <a:ext cx="4103688" cy="0"/>
            </a:xfrm>
            <a:prstGeom prst="line">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5" name="Straight Connector 34">
              <a:extLst>
                <a:ext uri="{FF2B5EF4-FFF2-40B4-BE49-F238E27FC236}">
                  <a16:creationId xmlns:a16="http://schemas.microsoft.com/office/drawing/2014/main" id="{CBF5F1A2-9BC6-4355-9F53-2616C83CDB01}"/>
                </a:ext>
              </a:extLst>
            </p:cNvPr>
            <p:cNvCxnSpPr/>
            <p:nvPr/>
          </p:nvCxnSpPr>
          <p:spPr>
            <a:xfrm>
              <a:off x="5048250" y="3446374"/>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CCC264AA-4407-4E10-B693-C4F530B02E07}"/>
                </a:ext>
              </a:extLst>
            </p:cNvPr>
            <p:cNvCxnSpPr/>
            <p:nvPr/>
          </p:nvCxnSpPr>
          <p:spPr>
            <a:xfrm>
              <a:off x="5755491" y="3446374"/>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75F0D6E7-C499-4466-913F-2437BCB21477}"/>
                </a:ext>
              </a:extLst>
            </p:cNvPr>
            <p:cNvCxnSpPr/>
            <p:nvPr/>
          </p:nvCxnSpPr>
          <p:spPr>
            <a:xfrm>
              <a:off x="6795200" y="3446374"/>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E00B5EA-6BA2-43B1-848D-3CD18BD4ED01}"/>
                </a:ext>
              </a:extLst>
            </p:cNvPr>
            <p:cNvSpPr txBox="1"/>
            <p:nvPr/>
          </p:nvSpPr>
          <p:spPr>
            <a:xfrm>
              <a:off x="6907569" y="3446374"/>
              <a:ext cx="1255152" cy="152671"/>
            </a:xfrm>
            <a:prstGeom prst="rect">
              <a:avLst/>
            </a:prstGeom>
            <a:noFill/>
          </p:spPr>
          <p:txBody>
            <a:bodyPr wrap="none" lIns="0" tIns="0" rIns="0" bIns="0" rtlCol="0">
              <a:spAutoFit/>
            </a:bodyPr>
            <a:lstStyle/>
            <a:p>
              <a:pPr>
                <a:lnSpc>
                  <a:spcPct val="107000"/>
                </a:lnSpc>
                <a:spcAft>
                  <a:spcPts val="800"/>
                </a:spcAft>
              </a:pPr>
              <a:r>
                <a:rPr lang="uk-UA" sz="1000" b="1" dirty="0">
                  <a:latin typeface="Arial" panose="020B0604020202020204" pitchFamily="34" charset="0"/>
                  <a:cs typeface="Arial" panose="020B0604020202020204" pitchFamily="34" charset="0"/>
                </a:rPr>
                <a:t>Application Services</a:t>
              </a:r>
            </a:p>
          </p:txBody>
        </p:sp>
        <p:sp>
          <p:nvSpPr>
            <p:cNvPr id="39" name="TextBox 38">
              <a:extLst>
                <a:ext uri="{FF2B5EF4-FFF2-40B4-BE49-F238E27FC236}">
                  <a16:creationId xmlns:a16="http://schemas.microsoft.com/office/drawing/2014/main" id="{23A816F3-A0D5-4BAC-8BFD-75F35CD1D1C6}"/>
                </a:ext>
              </a:extLst>
            </p:cNvPr>
            <p:cNvSpPr txBox="1"/>
            <p:nvPr/>
          </p:nvSpPr>
          <p:spPr>
            <a:xfrm>
              <a:off x="4572000" y="3705791"/>
              <a:ext cx="825547" cy="152671"/>
            </a:xfrm>
            <a:prstGeom prst="rect">
              <a:avLst/>
            </a:prstGeom>
            <a:noFill/>
          </p:spPr>
          <p:txBody>
            <a:bodyPr wrap="none" lIns="0" tIns="0" rIns="0" bIns="0" rtlCol="0">
              <a:spAutoFit/>
            </a:bodyPr>
            <a:lstStyle/>
            <a:p>
              <a:pPr>
                <a:lnSpc>
                  <a:spcPct val="107000"/>
                </a:lnSpc>
                <a:spcAft>
                  <a:spcPts val="800"/>
                </a:spcAft>
              </a:pPr>
              <a:r>
                <a:rPr lang="uk-UA" sz="1000" b="1" dirty="0">
                  <a:latin typeface="Arial" panose="020B0604020202020204" pitchFamily="34" charset="0"/>
                  <a:cs typeface="Arial" panose="020B0604020202020204" pitchFamily="34" charset="0"/>
                </a:rPr>
                <a:t>ITSM &amp; ITOM </a:t>
              </a:r>
            </a:p>
          </p:txBody>
        </p:sp>
      </p:grpSp>
      <p:sp>
        <p:nvSpPr>
          <p:cNvPr id="42" name="Title 1">
            <a:extLst>
              <a:ext uri="{FF2B5EF4-FFF2-40B4-BE49-F238E27FC236}">
                <a16:creationId xmlns:a16="http://schemas.microsoft.com/office/drawing/2014/main" id="{168537D8-7F3C-4F6A-9AB7-BD554AA4B387}"/>
              </a:ext>
            </a:extLst>
          </p:cNvPr>
          <p:cNvSpPr>
            <a:spLocks noGrp="1"/>
          </p:cNvSpPr>
          <p:nvPr>
            <p:ph type="title" hasCustomPrompt="1"/>
          </p:nvPr>
        </p:nvSpPr>
        <p:spPr>
          <a:xfrm>
            <a:off x="252000" y="180000"/>
            <a:ext cx="5565775" cy="656148"/>
          </a:xfrm>
        </p:spPr>
        <p:txBody>
          <a:bodyPr/>
          <a:lstStyle/>
          <a:p>
            <a:r>
              <a:rPr lang="en-US" dirty="0"/>
              <a:t>Click to edit title</a:t>
            </a:r>
          </a:p>
        </p:txBody>
      </p:sp>
      <p:sp>
        <p:nvSpPr>
          <p:cNvPr id="43" name="Text Placeholder 7">
            <a:extLst>
              <a:ext uri="{FF2B5EF4-FFF2-40B4-BE49-F238E27FC236}">
                <a16:creationId xmlns:a16="http://schemas.microsoft.com/office/drawing/2014/main" id="{0E15C53D-9CCF-457D-ACAC-093F7CDF07DA}"/>
              </a:ext>
            </a:extLst>
          </p:cNvPr>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Tree>
    <p:extLst>
      <p:ext uri="{BB962C8B-B14F-4D97-AF65-F5344CB8AC3E}">
        <p14:creationId xmlns:p14="http://schemas.microsoft.com/office/powerpoint/2010/main" val="129448833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Infopulse i360° Services (Intelligent Busines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grpSp>
        <p:nvGrpSpPr>
          <p:cNvPr id="104" name="Group 103">
            <a:extLst>
              <a:ext uri="{FF2B5EF4-FFF2-40B4-BE49-F238E27FC236}">
                <a16:creationId xmlns:a16="http://schemas.microsoft.com/office/drawing/2014/main" id="{DD967760-680F-4403-A9BA-E64DFA6E6AE5}"/>
              </a:ext>
            </a:extLst>
          </p:cNvPr>
          <p:cNvGrpSpPr/>
          <p:nvPr userDrawn="1"/>
        </p:nvGrpSpPr>
        <p:grpSpPr>
          <a:xfrm>
            <a:off x="3057673" y="1058861"/>
            <a:ext cx="5835502" cy="3217903"/>
            <a:chOff x="3057673" y="1058861"/>
            <a:chExt cx="5835502" cy="3217903"/>
          </a:xfrm>
        </p:grpSpPr>
        <p:sp>
          <p:nvSpPr>
            <p:cNvPr id="105" name="Freeform 27">
              <a:extLst>
                <a:ext uri="{FF2B5EF4-FFF2-40B4-BE49-F238E27FC236}">
                  <a16:creationId xmlns:a16="http://schemas.microsoft.com/office/drawing/2014/main" id="{D194E398-0F93-4EA1-BF9B-AB01FBBD6C33}"/>
                </a:ext>
              </a:extLst>
            </p:cNvPr>
            <p:cNvSpPr>
              <a:spLocks noChangeAspect="1"/>
            </p:cNvSpPr>
            <p:nvPr/>
          </p:nvSpPr>
          <p:spPr bwMode="auto">
            <a:xfrm>
              <a:off x="3057673" y="1058863"/>
              <a:ext cx="1261916" cy="219882"/>
            </a:xfrm>
            <a:custGeom>
              <a:avLst/>
              <a:gdLst>
                <a:gd name="T0" fmla="*/ 0 w 2667"/>
                <a:gd name="T1" fmla="*/ 549 h 549"/>
                <a:gd name="T2" fmla="*/ 545 w 2667"/>
                <a:gd name="T3" fmla="*/ 0 h 549"/>
                <a:gd name="T4" fmla="*/ 2667 w 2667"/>
                <a:gd name="T5" fmla="*/ 0 h 549"/>
                <a:gd name="connsiteX0" fmla="*/ 0 w 9430"/>
                <a:gd name="connsiteY0" fmla="*/ 7350 h 7350"/>
                <a:gd name="connsiteX1" fmla="*/ 1473 w 9430"/>
                <a:gd name="connsiteY1" fmla="*/ 0 h 7350"/>
                <a:gd name="connsiteX2" fmla="*/ 9430 w 9430"/>
                <a:gd name="connsiteY2" fmla="*/ 0 h 7350"/>
                <a:gd name="connsiteX0" fmla="*/ 0 w 10000"/>
                <a:gd name="connsiteY0" fmla="*/ 10000 h 10000"/>
                <a:gd name="connsiteX1" fmla="*/ 337 w 10000"/>
                <a:gd name="connsiteY1" fmla="*/ 7778 h 10000"/>
                <a:gd name="connsiteX2" fmla="*/ 1562 w 10000"/>
                <a:gd name="connsiteY2" fmla="*/ 0 h 10000"/>
                <a:gd name="connsiteX3" fmla="*/ 10000 w 10000"/>
                <a:gd name="connsiteY3" fmla="*/ 0 h 10000"/>
                <a:gd name="connsiteX0" fmla="*/ 0 w 10000"/>
                <a:gd name="connsiteY0" fmla="*/ 10000 h 10000"/>
                <a:gd name="connsiteX1" fmla="*/ 394 w 10000"/>
                <a:gd name="connsiteY1" fmla="*/ 7248 h 10000"/>
                <a:gd name="connsiteX2" fmla="*/ 1562 w 10000"/>
                <a:gd name="connsiteY2" fmla="*/ 0 h 10000"/>
                <a:gd name="connsiteX3" fmla="*/ 10000 w 10000"/>
                <a:gd name="connsiteY3" fmla="*/ 0 h 10000"/>
                <a:gd name="connsiteX0" fmla="*/ 0 w 9606"/>
                <a:gd name="connsiteY0" fmla="*/ 7248 h 7248"/>
                <a:gd name="connsiteX1" fmla="*/ 1168 w 9606"/>
                <a:gd name="connsiteY1" fmla="*/ 0 h 7248"/>
                <a:gd name="connsiteX2" fmla="*/ 9606 w 9606"/>
                <a:gd name="connsiteY2" fmla="*/ 0 h 7248"/>
                <a:gd name="connsiteX0" fmla="*/ 0 w 10393"/>
                <a:gd name="connsiteY0" fmla="*/ 13073 h 13073"/>
                <a:gd name="connsiteX1" fmla="*/ 1609 w 10393"/>
                <a:gd name="connsiteY1" fmla="*/ 0 h 13073"/>
                <a:gd name="connsiteX2" fmla="*/ 10393 w 10393"/>
                <a:gd name="connsiteY2" fmla="*/ 0 h 13073"/>
                <a:gd name="connsiteX0" fmla="*/ 0 w 10373"/>
                <a:gd name="connsiteY0" fmla="*/ 13073 h 13073"/>
                <a:gd name="connsiteX1" fmla="*/ 1589 w 10373"/>
                <a:gd name="connsiteY1" fmla="*/ 0 h 13073"/>
                <a:gd name="connsiteX2" fmla="*/ 10373 w 10373"/>
                <a:gd name="connsiteY2" fmla="*/ 0 h 13073"/>
                <a:gd name="connsiteX0" fmla="*/ 0 w 10412"/>
                <a:gd name="connsiteY0" fmla="*/ 13512 h 13512"/>
                <a:gd name="connsiteX1" fmla="*/ 1628 w 10412"/>
                <a:gd name="connsiteY1" fmla="*/ 0 h 13512"/>
                <a:gd name="connsiteX2" fmla="*/ 10412 w 10412"/>
                <a:gd name="connsiteY2" fmla="*/ 0 h 13512"/>
              </a:gdLst>
              <a:ahLst/>
              <a:cxnLst>
                <a:cxn ang="0">
                  <a:pos x="connsiteX0" y="connsiteY0"/>
                </a:cxn>
                <a:cxn ang="0">
                  <a:pos x="connsiteX1" y="connsiteY1"/>
                </a:cxn>
                <a:cxn ang="0">
                  <a:pos x="connsiteX2" y="connsiteY2"/>
                </a:cxn>
              </a:cxnLst>
              <a:rect l="l" t="t" r="r" b="b"/>
              <a:pathLst>
                <a:path w="10412" h="13512">
                  <a:moveTo>
                    <a:pt x="0" y="13512"/>
                  </a:moveTo>
                  <a:lnTo>
                    <a:pt x="1628" y="0"/>
                  </a:lnTo>
                  <a:lnTo>
                    <a:pt x="10412" y="0"/>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Rectangle 23">
              <a:extLst>
                <a:ext uri="{FF2B5EF4-FFF2-40B4-BE49-F238E27FC236}">
                  <a16:creationId xmlns:a16="http://schemas.microsoft.com/office/drawing/2014/main" id="{ACBBE7E3-5A7C-4556-AB12-86E435E56DC8}"/>
                </a:ext>
              </a:extLst>
            </p:cNvPr>
            <p:cNvSpPr>
              <a:spLocks noChangeArrowheads="1"/>
            </p:cNvSpPr>
            <p:nvPr/>
          </p:nvSpPr>
          <p:spPr bwMode="auto">
            <a:xfrm>
              <a:off x="4319588" y="1058861"/>
              <a:ext cx="4573587" cy="3217903"/>
            </a:xfrm>
            <a:prstGeom prst="rect">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252000" tIns="396000" rIns="252000" bIns="396000" numCol="1" anchor="t" anchorCtr="0" compatLnSpc="1">
              <a:prstTxWarp prst="textNoShape">
                <a:avLst/>
              </a:prstTxWarp>
            </a:bodyPr>
            <a:lstStyle/>
            <a:p>
              <a:pPr>
                <a:spcAft>
                  <a:spcPts val="1800"/>
                </a:spcAft>
              </a:pPr>
              <a:r>
                <a:rPr lang="en-US" sz="1400" b="1" dirty="0">
                  <a:latin typeface="Arial" panose="020B0604020202020204" pitchFamily="34" charset="0"/>
                  <a:cs typeface="Arial" panose="020B0604020202020204" pitchFamily="34" charset="0"/>
                </a:rPr>
                <a:t>Intelligent Business</a:t>
              </a:r>
            </a:p>
            <a:p>
              <a:pPr fontAlgn="base">
                <a:lnSpc>
                  <a:spcPct val="110000"/>
                </a:lnSpc>
                <a:spcAft>
                  <a:spcPts val="600"/>
                </a:spcAft>
              </a:pPr>
              <a:r>
                <a:rPr lang="en-US" sz="1000" dirty="0">
                  <a:solidFill>
                    <a:schemeClr val="bg2"/>
                  </a:solidFill>
                  <a:latin typeface="Arial" panose="020B0604020202020204" pitchFamily="34" charset="0"/>
                  <a:cs typeface="Arial" panose="020B0604020202020204" pitchFamily="34" charset="0"/>
                </a:rPr>
                <a:t>Heading towards digital transformation, many organizations still struggle with the implementation of cost-effective solutions. Infopulse is well-placed to deliver intelligent solutions that result in higher business performance, profitability, agility, flexibility, and a better level of automation. Our broad competency in SAP, Microsoft, ServiceNow, AWS technologies, and 30 years of expertise make us a perfect partner for mid or large-scale projects. </a:t>
              </a:r>
              <a:endParaRPr lang="uk-UA" sz="1000" dirty="0">
                <a:solidFill>
                  <a:schemeClr val="bg2"/>
                </a:solidFill>
                <a:latin typeface="Arial" panose="020B0604020202020204" pitchFamily="34" charset="0"/>
                <a:cs typeface="Arial" panose="020B0604020202020204" pitchFamily="34" charset="0"/>
              </a:endParaRPr>
            </a:p>
          </p:txBody>
        </p:sp>
      </p:grpSp>
      <p:sp>
        <p:nvSpPr>
          <p:cNvPr id="107" name="Freeform 5">
            <a:extLst>
              <a:ext uri="{FF2B5EF4-FFF2-40B4-BE49-F238E27FC236}">
                <a16:creationId xmlns:a16="http://schemas.microsoft.com/office/drawing/2014/main" id="{EB631751-3502-4FAF-BDBD-AD44E7FF8DB3}"/>
              </a:ext>
            </a:extLst>
          </p:cNvPr>
          <p:cNvSpPr>
            <a:spLocks/>
          </p:cNvSpPr>
          <p:nvPr userDrawn="1"/>
        </p:nvSpPr>
        <p:spPr bwMode="auto">
          <a:xfrm rot="18000000">
            <a:off x="325105" y="2247271"/>
            <a:ext cx="1497930" cy="1728200"/>
          </a:xfrm>
          <a:custGeom>
            <a:avLst/>
            <a:gdLst>
              <a:gd name="T0" fmla="*/ 1267 w 1267"/>
              <a:gd name="T1" fmla="*/ 0 h 1462"/>
              <a:gd name="T2" fmla="*/ 1267 w 1267"/>
              <a:gd name="T3" fmla="*/ 1462 h 1462"/>
              <a:gd name="T4" fmla="*/ 0 w 1267"/>
              <a:gd name="T5" fmla="*/ 731 h 1462"/>
              <a:gd name="T6" fmla="*/ 1267 w 1267"/>
              <a:gd name="T7" fmla="*/ 0 h 1462"/>
            </a:gdLst>
            <a:ahLst/>
            <a:cxnLst>
              <a:cxn ang="0">
                <a:pos x="T0" y="T1"/>
              </a:cxn>
              <a:cxn ang="0">
                <a:pos x="T2" y="T3"/>
              </a:cxn>
              <a:cxn ang="0">
                <a:pos x="T4" y="T5"/>
              </a:cxn>
              <a:cxn ang="0">
                <a:pos x="T6" y="T7"/>
              </a:cxn>
            </a:cxnLst>
            <a:rect l="0" t="0" r="r" b="b"/>
            <a:pathLst>
              <a:path w="1267" h="1462">
                <a:moveTo>
                  <a:pt x="1267" y="0"/>
                </a:moveTo>
                <a:cubicBezTo>
                  <a:pt x="1267" y="1462"/>
                  <a:pt x="1267" y="1462"/>
                  <a:pt x="1267" y="1462"/>
                </a:cubicBezTo>
                <a:cubicBezTo>
                  <a:pt x="0" y="731"/>
                  <a:pt x="0" y="731"/>
                  <a:pt x="0" y="731"/>
                </a:cubicBezTo>
                <a:cubicBezTo>
                  <a:pt x="253" y="294"/>
                  <a:pt x="725" y="0"/>
                  <a:pt x="1267" y="0"/>
                </a:cubicBezTo>
                <a:close/>
              </a:path>
            </a:pathLst>
          </a:custGeom>
          <a:solidFill>
            <a:srgbClr val="FFFFFF"/>
          </a:solidFill>
          <a:ln w="9525" cap="flat">
            <a:solidFill>
              <a:srgbClr val="1D1E1E"/>
            </a:solidFill>
            <a:prstDash val="solid"/>
            <a:miter lim="800000"/>
            <a:headEnd/>
            <a:tailEnd/>
          </a:ln>
        </p:spPr>
        <p:txBody>
          <a:bodyPr vert="horz" wrap="square" lIns="252000" tIns="0" rIns="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08" name="Freeform 6">
            <a:extLst>
              <a:ext uri="{FF2B5EF4-FFF2-40B4-BE49-F238E27FC236}">
                <a16:creationId xmlns:a16="http://schemas.microsoft.com/office/drawing/2014/main" id="{2E7EB4B8-6C8C-42ED-9061-E5CE802624E8}"/>
              </a:ext>
            </a:extLst>
          </p:cNvPr>
          <p:cNvSpPr>
            <a:spLocks/>
          </p:cNvSpPr>
          <p:nvPr userDrawn="1"/>
        </p:nvSpPr>
        <p:spPr bwMode="auto">
          <a:xfrm rot="18000000">
            <a:off x="1074364" y="950534"/>
            <a:ext cx="1496755" cy="1728200"/>
          </a:xfrm>
          <a:custGeom>
            <a:avLst/>
            <a:gdLst>
              <a:gd name="T0" fmla="*/ 1266 w 1266"/>
              <a:gd name="T1" fmla="*/ 731 h 1462"/>
              <a:gd name="T2" fmla="*/ 0 w 1266"/>
              <a:gd name="T3" fmla="*/ 1462 h 1462"/>
              <a:gd name="T4" fmla="*/ 0 w 1266"/>
              <a:gd name="T5" fmla="*/ 0 h 1462"/>
              <a:gd name="T6" fmla="*/ 1266 w 1266"/>
              <a:gd name="T7" fmla="*/ 731 h 1462"/>
            </a:gdLst>
            <a:ahLst/>
            <a:cxnLst>
              <a:cxn ang="0">
                <a:pos x="T0" y="T1"/>
              </a:cxn>
              <a:cxn ang="0">
                <a:pos x="T2" y="T3"/>
              </a:cxn>
              <a:cxn ang="0">
                <a:pos x="T4" y="T5"/>
              </a:cxn>
              <a:cxn ang="0">
                <a:pos x="T6" y="T7"/>
              </a:cxn>
            </a:cxnLst>
            <a:rect l="0" t="0" r="r" b="b"/>
            <a:pathLst>
              <a:path w="1266" h="1462">
                <a:moveTo>
                  <a:pt x="1266" y="731"/>
                </a:moveTo>
                <a:cubicBezTo>
                  <a:pt x="0" y="1462"/>
                  <a:pt x="0" y="1462"/>
                  <a:pt x="0" y="1462"/>
                </a:cubicBezTo>
                <a:cubicBezTo>
                  <a:pt x="0" y="0"/>
                  <a:pt x="0" y="0"/>
                  <a:pt x="0" y="0"/>
                </a:cubicBezTo>
                <a:cubicBezTo>
                  <a:pt x="541" y="0"/>
                  <a:pt x="1013" y="294"/>
                  <a:pt x="1266" y="731"/>
                </a:cubicBezTo>
                <a:close/>
              </a:path>
            </a:pathLst>
          </a:custGeom>
          <a:solidFill>
            <a:srgbClr val="FFFFFF"/>
          </a:solidFill>
          <a:ln w="9525" cap="flat">
            <a:solidFill>
              <a:schemeClr val="tx1"/>
            </a:solidFill>
            <a:prstDash val="solid"/>
            <a:miter lim="800000"/>
            <a:headEnd/>
            <a:tailEnd/>
          </a:ln>
        </p:spPr>
        <p:txBody>
          <a:bodyPr vert="horz" wrap="square" lIns="0" tIns="0" rIns="32400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09" name="Freeform 7">
            <a:extLst>
              <a:ext uri="{FF2B5EF4-FFF2-40B4-BE49-F238E27FC236}">
                <a16:creationId xmlns:a16="http://schemas.microsoft.com/office/drawing/2014/main" id="{ADCAB0EE-A7DB-45C6-9370-17B1302D133D}"/>
              </a:ext>
            </a:extLst>
          </p:cNvPr>
          <p:cNvSpPr>
            <a:spLocks/>
          </p:cNvSpPr>
          <p:nvPr userDrawn="1"/>
        </p:nvSpPr>
        <p:spPr bwMode="auto">
          <a:xfrm rot="18000000">
            <a:off x="1737128" y="1180584"/>
            <a:ext cx="1835985" cy="1837234"/>
          </a:xfrm>
          <a:custGeom>
            <a:avLst/>
            <a:gdLst>
              <a:gd name="T0" fmla="*/ 1462 w 1462"/>
              <a:gd name="T1" fmla="*/ 731 h 1463"/>
              <a:gd name="T2" fmla="*/ 1266 w 1462"/>
              <a:gd name="T3" fmla="*/ 1463 h 1463"/>
              <a:gd name="T4" fmla="*/ 0 w 1462"/>
              <a:gd name="T5" fmla="*/ 731 h 1463"/>
              <a:gd name="T6" fmla="*/ 1266 w 1462"/>
              <a:gd name="T7" fmla="*/ 0 h 1463"/>
              <a:gd name="T8" fmla="*/ 1462 w 1462"/>
              <a:gd name="T9" fmla="*/ 731 h 1463"/>
            </a:gdLst>
            <a:ahLst/>
            <a:cxnLst>
              <a:cxn ang="0">
                <a:pos x="T0" y="T1"/>
              </a:cxn>
              <a:cxn ang="0">
                <a:pos x="T2" y="T3"/>
              </a:cxn>
              <a:cxn ang="0">
                <a:pos x="T4" y="T5"/>
              </a:cxn>
              <a:cxn ang="0">
                <a:pos x="T6" y="T7"/>
              </a:cxn>
              <a:cxn ang="0">
                <a:pos x="T8" y="T9"/>
              </a:cxn>
            </a:cxnLst>
            <a:rect l="0" t="0" r="r" b="b"/>
            <a:pathLst>
              <a:path w="1462" h="1463">
                <a:moveTo>
                  <a:pt x="1462" y="731"/>
                </a:moveTo>
                <a:cubicBezTo>
                  <a:pt x="1462" y="998"/>
                  <a:pt x="1391" y="1248"/>
                  <a:pt x="1266" y="1463"/>
                </a:cubicBezTo>
                <a:cubicBezTo>
                  <a:pt x="0" y="731"/>
                  <a:pt x="0" y="731"/>
                  <a:pt x="0" y="731"/>
                </a:cubicBezTo>
                <a:cubicBezTo>
                  <a:pt x="1266" y="0"/>
                  <a:pt x="1266" y="0"/>
                  <a:pt x="1266" y="0"/>
                </a:cubicBezTo>
                <a:cubicBezTo>
                  <a:pt x="1391" y="215"/>
                  <a:pt x="1462" y="465"/>
                  <a:pt x="1462" y="731"/>
                </a:cubicBezTo>
                <a:close/>
              </a:path>
            </a:pathLst>
          </a:custGeom>
          <a:solidFill>
            <a:schemeClr val="accent5"/>
          </a:solidFill>
          <a:ln w="9525" cap="flat">
            <a:solidFill>
              <a:schemeClr val="tx1"/>
            </a:solidFill>
            <a:prstDash val="solid"/>
            <a:miter lim="800000"/>
            <a:headEnd/>
            <a:tailEnd/>
          </a:ln>
        </p:spPr>
        <p:txBody>
          <a:bodyPr vert="horz" wrap="square" lIns="576000" tIns="0" rIns="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0" name="Freeform 8">
            <a:extLst>
              <a:ext uri="{FF2B5EF4-FFF2-40B4-BE49-F238E27FC236}">
                <a16:creationId xmlns:a16="http://schemas.microsoft.com/office/drawing/2014/main" id="{762533F5-4153-4C07-95FD-EC179B92B6CC}"/>
              </a:ext>
            </a:extLst>
          </p:cNvPr>
          <p:cNvSpPr>
            <a:spLocks/>
          </p:cNvSpPr>
          <p:nvPr userDrawn="1"/>
        </p:nvSpPr>
        <p:spPr bwMode="auto">
          <a:xfrm rot="18000000">
            <a:off x="2571538" y="1814340"/>
            <a:ext cx="1496755" cy="1729375"/>
          </a:xfrm>
          <a:custGeom>
            <a:avLst/>
            <a:gdLst>
              <a:gd name="T0" fmla="*/ 1266 w 1266"/>
              <a:gd name="T1" fmla="*/ 732 h 1463"/>
              <a:gd name="T2" fmla="*/ 0 w 1266"/>
              <a:gd name="T3" fmla="*/ 1463 h 1463"/>
              <a:gd name="T4" fmla="*/ 0 w 1266"/>
              <a:gd name="T5" fmla="*/ 0 h 1463"/>
              <a:gd name="T6" fmla="*/ 1266 w 1266"/>
              <a:gd name="T7" fmla="*/ 732 h 1463"/>
            </a:gdLst>
            <a:ahLst/>
            <a:cxnLst>
              <a:cxn ang="0">
                <a:pos x="T0" y="T1"/>
              </a:cxn>
              <a:cxn ang="0">
                <a:pos x="T2" y="T3"/>
              </a:cxn>
              <a:cxn ang="0">
                <a:pos x="T4" y="T5"/>
              </a:cxn>
              <a:cxn ang="0">
                <a:pos x="T6" y="T7"/>
              </a:cxn>
            </a:cxnLst>
            <a:rect l="0" t="0" r="r" b="b"/>
            <a:pathLst>
              <a:path w="1266" h="1463">
                <a:moveTo>
                  <a:pt x="1266" y="732"/>
                </a:moveTo>
                <a:cubicBezTo>
                  <a:pt x="1013" y="1169"/>
                  <a:pt x="541" y="1463"/>
                  <a:pt x="0" y="1463"/>
                </a:cubicBezTo>
                <a:cubicBezTo>
                  <a:pt x="0" y="0"/>
                  <a:pt x="0" y="0"/>
                  <a:pt x="0" y="0"/>
                </a:cubicBezTo>
                <a:lnTo>
                  <a:pt x="1266" y="732"/>
                </a:lnTo>
                <a:close/>
              </a:path>
            </a:pathLst>
          </a:custGeom>
          <a:solidFill>
            <a:srgbClr val="FFFFFF"/>
          </a:solidFill>
          <a:ln w="9525" cap="flat">
            <a:solidFill>
              <a:srgbClr val="1D1E1E"/>
            </a:solidFill>
            <a:prstDash val="solid"/>
            <a:miter lim="800000"/>
            <a:headEnd/>
            <a:tailEnd/>
          </a:ln>
        </p:spPr>
        <p:txBody>
          <a:bodyPr vert="horz" wrap="square" lIns="0" tIns="252000" rIns="32400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1" name="Freeform 9">
            <a:extLst>
              <a:ext uri="{FF2B5EF4-FFF2-40B4-BE49-F238E27FC236}">
                <a16:creationId xmlns:a16="http://schemas.microsoft.com/office/drawing/2014/main" id="{CE7AAEE7-9D3B-492B-905A-397A664D3D1F}"/>
              </a:ext>
            </a:extLst>
          </p:cNvPr>
          <p:cNvSpPr>
            <a:spLocks/>
          </p:cNvSpPr>
          <p:nvPr userDrawn="1"/>
        </p:nvSpPr>
        <p:spPr bwMode="auto">
          <a:xfrm rot="18000000">
            <a:off x="1822279" y="3111077"/>
            <a:ext cx="1497930" cy="1729375"/>
          </a:xfrm>
          <a:custGeom>
            <a:avLst/>
            <a:gdLst>
              <a:gd name="T0" fmla="*/ 1267 w 1267"/>
              <a:gd name="T1" fmla="*/ 0 h 1463"/>
              <a:gd name="T2" fmla="*/ 1267 w 1267"/>
              <a:gd name="T3" fmla="*/ 1463 h 1463"/>
              <a:gd name="T4" fmla="*/ 0 w 1267"/>
              <a:gd name="T5" fmla="*/ 732 h 1463"/>
              <a:gd name="T6" fmla="*/ 1267 w 1267"/>
              <a:gd name="T7" fmla="*/ 0 h 1463"/>
            </a:gdLst>
            <a:ahLst/>
            <a:cxnLst>
              <a:cxn ang="0">
                <a:pos x="T0" y="T1"/>
              </a:cxn>
              <a:cxn ang="0">
                <a:pos x="T2" y="T3"/>
              </a:cxn>
              <a:cxn ang="0">
                <a:pos x="T4" y="T5"/>
              </a:cxn>
              <a:cxn ang="0">
                <a:pos x="T6" y="T7"/>
              </a:cxn>
            </a:cxnLst>
            <a:rect l="0" t="0" r="r" b="b"/>
            <a:pathLst>
              <a:path w="1267" h="1463">
                <a:moveTo>
                  <a:pt x="1267" y="0"/>
                </a:moveTo>
                <a:cubicBezTo>
                  <a:pt x="1267" y="1463"/>
                  <a:pt x="1267" y="1463"/>
                  <a:pt x="1267" y="1463"/>
                </a:cubicBezTo>
                <a:cubicBezTo>
                  <a:pt x="725" y="1463"/>
                  <a:pt x="253" y="1169"/>
                  <a:pt x="0" y="732"/>
                </a:cubicBezTo>
                <a:lnTo>
                  <a:pt x="1267" y="0"/>
                </a:lnTo>
                <a:close/>
              </a:path>
            </a:pathLst>
          </a:custGeom>
          <a:solidFill>
            <a:srgbClr val="FFFFFF"/>
          </a:solidFill>
          <a:ln w="9525" cap="flat">
            <a:solidFill>
              <a:srgbClr val="1D1E1E"/>
            </a:solidFill>
            <a:prstDash val="solid"/>
            <a:miter lim="800000"/>
            <a:headEnd/>
            <a:tailEnd/>
          </a:ln>
        </p:spPr>
        <p:txBody>
          <a:bodyPr vert="horz" wrap="square" lIns="324000" tIns="252000" rIns="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2" name="Freeform 10">
            <a:extLst>
              <a:ext uri="{FF2B5EF4-FFF2-40B4-BE49-F238E27FC236}">
                <a16:creationId xmlns:a16="http://schemas.microsoft.com/office/drawing/2014/main" id="{08F7AFC4-0BB8-4F0F-94DB-325161290A40}"/>
              </a:ext>
            </a:extLst>
          </p:cNvPr>
          <p:cNvSpPr>
            <a:spLocks/>
          </p:cNvSpPr>
          <p:nvPr userDrawn="1"/>
        </p:nvSpPr>
        <p:spPr bwMode="auto">
          <a:xfrm rot="18000000">
            <a:off x="899855" y="2778952"/>
            <a:ext cx="1729375" cy="1729375"/>
          </a:xfrm>
          <a:custGeom>
            <a:avLst/>
            <a:gdLst>
              <a:gd name="T0" fmla="*/ 1463 w 1463"/>
              <a:gd name="T1" fmla="*/ 731 h 1463"/>
              <a:gd name="T2" fmla="*/ 196 w 1463"/>
              <a:gd name="T3" fmla="*/ 1463 h 1463"/>
              <a:gd name="T4" fmla="*/ 0 w 1463"/>
              <a:gd name="T5" fmla="*/ 731 h 1463"/>
              <a:gd name="T6" fmla="*/ 196 w 1463"/>
              <a:gd name="T7" fmla="*/ 0 h 1463"/>
              <a:gd name="T8" fmla="*/ 1463 w 1463"/>
              <a:gd name="T9" fmla="*/ 731 h 1463"/>
            </a:gdLst>
            <a:ahLst/>
            <a:cxnLst>
              <a:cxn ang="0">
                <a:pos x="T0" y="T1"/>
              </a:cxn>
              <a:cxn ang="0">
                <a:pos x="T2" y="T3"/>
              </a:cxn>
              <a:cxn ang="0">
                <a:pos x="T4" y="T5"/>
              </a:cxn>
              <a:cxn ang="0">
                <a:pos x="T6" y="T7"/>
              </a:cxn>
              <a:cxn ang="0">
                <a:pos x="T8" y="T9"/>
              </a:cxn>
            </a:cxnLst>
            <a:rect l="0" t="0" r="r" b="b"/>
            <a:pathLst>
              <a:path w="1463" h="1463">
                <a:moveTo>
                  <a:pt x="1463" y="731"/>
                </a:moveTo>
                <a:cubicBezTo>
                  <a:pt x="196" y="1463"/>
                  <a:pt x="196" y="1463"/>
                  <a:pt x="196" y="1463"/>
                </a:cubicBezTo>
                <a:cubicBezTo>
                  <a:pt x="71" y="1248"/>
                  <a:pt x="0" y="998"/>
                  <a:pt x="0" y="731"/>
                </a:cubicBezTo>
                <a:cubicBezTo>
                  <a:pt x="0" y="465"/>
                  <a:pt x="71" y="215"/>
                  <a:pt x="196" y="0"/>
                </a:cubicBezTo>
                <a:lnTo>
                  <a:pt x="1463" y="731"/>
                </a:lnTo>
                <a:close/>
              </a:path>
            </a:pathLst>
          </a:custGeom>
          <a:solidFill>
            <a:srgbClr val="FFFFFF"/>
          </a:solidFill>
          <a:ln w="9525" cap="flat">
            <a:solidFill>
              <a:srgbClr val="1D1E1E"/>
            </a:solidFill>
            <a:prstDash val="solid"/>
            <a:miter lim="800000"/>
            <a:headEnd/>
            <a:tailEnd/>
          </a:ln>
        </p:spPr>
        <p:txBody>
          <a:bodyPr vert="horz" wrap="square" lIns="0" tIns="0" rIns="57600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3" name="Oval 11">
            <a:extLst>
              <a:ext uri="{FF2B5EF4-FFF2-40B4-BE49-F238E27FC236}">
                <a16:creationId xmlns:a16="http://schemas.microsoft.com/office/drawing/2014/main" id="{2D5CF433-10DB-4933-8AB6-67E8840A04A1}"/>
              </a:ext>
            </a:extLst>
          </p:cNvPr>
          <p:cNvSpPr>
            <a:spLocks noChangeArrowheads="1"/>
          </p:cNvSpPr>
          <p:nvPr userDrawn="1"/>
        </p:nvSpPr>
        <p:spPr bwMode="auto">
          <a:xfrm rot="18000000">
            <a:off x="1598516" y="2297016"/>
            <a:ext cx="1197169" cy="11971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1" compatLnSpc="1">
            <a:prstTxWarp prst="textNoShape">
              <a:avLst/>
            </a:prstTxWarp>
          </a:bodyPr>
          <a:lstStyle/>
          <a:p>
            <a:pPr algn="ctr"/>
            <a:endParaRPr lang="en-US" sz="1200" b="1" dirty="0">
              <a:latin typeface="Arial" panose="020B0604020202020204" pitchFamily="34" charset="0"/>
              <a:cs typeface="Arial" panose="020B0604020202020204" pitchFamily="34" charset="0"/>
            </a:endParaRPr>
          </a:p>
        </p:txBody>
      </p:sp>
      <p:sp>
        <p:nvSpPr>
          <p:cNvPr id="114" name="TextBox 113">
            <a:extLst>
              <a:ext uri="{FF2B5EF4-FFF2-40B4-BE49-F238E27FC236}">
                <a16:creationId xmlns:a16="http://schemas.microsoft.com/office/drawing/2014/main" id="{4AAA61FA-4698-4330-90DF-F99B312FBBFB}"/>
              </a:ext>
            </a:extLst>
          </p:cNvPr>
          <p:cNvSpPr txBox="1"/>
          <p:nvPr userDrawn="1"/>
        </p:nvSpPr>
        <p:spPr>
          <a:xfrm>
            <a:off x="468313" y="2648407"/>
            <a:ext cx="1125978" cy="461665"/>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Technology &amp; Security</a:t>
            </a:r>
            <a:endParaRPr lang="ru-RU"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endParaRP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Advisory</a:t>
            </a:r>
            <a:endParaRPr lang="en-US" sz="1000" b="1" dirty="0">
              <a:latin typeface="Arial" panose="020B0604020202020204" pitchFamily="34" charset="0"/>
              <a:cs typeface="Arial" panose="020B0604020202020204" pitchFamily="34" charset="0"/>
            </a:endParaRPr>
          </a:p>
        </p:txBody>
      </p:sp>
      <p:sp>
        <p:nvSpPr>
          <p:cNvPr id="115" name="TextBox 114">
            <a:extLst>
              <a:ext uri="{FF2B5EF4-FFF2-40B4-BE49-F238E27FC236}">
                <a16:creationId xmlns:a16="http://schemas.microsoft.com/office/drawing/2014/main" id="{42F6EEBF-28F7-475E-BBFE-357D8DB3EAAE}"/>
              </a:ext>
            </a:extLst>
          </p:cNvPr>
          <p:cNvSpPr txBox="1"/>
          <p:nvPr userDrawn="1"/>
        </p:nvSpPr>
        <p:spPr>
          <a:xfrm>
            <a:off x="899160" y="1749600"/>
            <a:ext cx="1297261"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Managed</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sp>
        <p:nvSpPr>
          <p:cNvPr id="116" name="TextBox 115">
            <a:extLst>
              <a:ext uri="{FF2B5EF4-FFF2-40B4-BE49-F238E27FC236}">
                <a16:creationId xmlns:a16="http://schemas.microsoft.com/office/drawing/2014/main" id="{EDC8608D-07BC-43FB-8435-4C73EEE7FD34}"/>
              </a:ext>
            </a:extLst>
          </p:cNvPr>
          <p:cNvSpPr txBox="1"/>
          <p:nvPr userDrawn="1"/>
        </p:nvSpPr>
        <p:spPr>
          <a:xfrm>
            <a:off x="2199600" y="37404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Solution </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Engineering</a:t>
            </a:r>
            <a:endParaRPr lang="en-US" sz="1000" b="1" dirty="0">
              <a:latin typeface="Arial" panose="020B0604020202020204" pitchFamily="34" charset="0"/>
              <a:cs typeface="Arial" panose="020B0604020202020204" pitchFamily="34" charset="0"/>
            </a:endParaRPr>
          </a:p>
        </p:txBody>
      </p:sp>
      <p:sp>
        <p:nvSpPr>
          <p:cNvPr id="117" name="TextBox 116">
            <a:extLst>
              <a:ext uri="{FF2B5EF4-FFF2-40B4-BE49-F238E27FC236}">
                <a16:creationId xmlns:a16="http://schemas.microsoft.com/office/drawing/2014/main" id="{1AC535DA-F1F7-4E04-B2CF-965EE3639301}"/>
              </a:ext>
            </a:extLst>
          </p:cNvPr>
          <p:cNvSpPr txBox="1"/>
          <p:nvPr userDrawn="1"/>
        </p:nvSpPr>
        <p:spPr>
          <a:xfrm>
            <a:off x="2793600" y="2746800"/>
            <a:ext cx="11304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Digital</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Experience</a:t>
            </a:r>
            <a:endParaRPr lang="en-US" sz="1000" b="1" dirty="0">
              <a:latin typeface="Arial" panose="020B0604020202020204" pitchFamily="34" charset="0"/>
              <a:cs typeface="Arial" panose="020B0604020202020204" pitchFamily="34" charset="0"/>
            </a:endParaRPr>
          </a:p>
        </p:txBody>
      </p:sp>
      <p:sp>
        <p:nvSpPr>
          <p:cNvPr id="118" name="TextBox 117">
            <a:extLst>
              <a:ext uri="{FF2B5EF4-FFF2-40B4-BE49-F238E27FC236}">
                <a16:creationId xmlns:a16="http://schemas.microsoft.com/office/drawing/2014/main" id="{DE1A5ABE-6B2C-44FA-974A-8ACE59F57623}"/>
              </a:ext>
            </a:extLst>
          </p:cNvPr>
          <p:cNvSpPr txBox="1"/>
          <p:nvPr userDrawn="1"/>
        </p:nvSpPr>
        <p:spPr>
          <a:xfrm>
            <a:off x="2199600" y="17496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Intelligent</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Business</a:t>
            </a:r>
            <a:endParaRPr lang="en-US" sz="1000" b="1" dirty="0">
              <a:latin typeface="Arial" panose="020B0604020202020204" pitchFamily="34" charset="0"/>
              <a:cs typeface="Arial" panose="020B0604020202020204" pitchFamily="34" charset="0"/>
            </a:endParaRPr>
          </a:p>
        </p:txBody>
      </p:sp>
      <p:sp>
        <p:nvSpPr>
          <p:cNvPr id="119" name="TextBox 118">
            <a:extLst>
              <a:ext uri="{FF2B5EF4-FFF2-40B4-BE49-F238E27FC236}">
                <a16:creationId xmlns:a16="http://schemas.microsoft.com/office/drawing/2014/main" id="{491430CF-83E3-428F-8F62-6DFC5897B43B}"/>
              </a:ext>
            </a:extLst>
          </p:cNvPr>
          <p:cNvSpPr txBox="1"/>
          <p:nvPr userDrawn="1"/>
        </p:nvSpPr>
        <p:spPr>
          <a:xfrm>
            <a:off x="896400" y="37404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Innovation</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grpSp>
        <p:nvGrpSpPr>
          <p:cNvPr id="120" name="Group 119">
            <a:extLst>
              <a:ext uri="{FF2B5EF4-FFF2-40B4-BE49-F238E27FC236}">
                <a16:creationId xmlns:a16="http://schemas.microsoft.com/office/drawing/2014/main" id="{DAF3F1B6-6CD7-4945-83E8-3F8DE65B6298}"/>
              </a:ext>
            </a:extLst>
          </p:cNvPr>
          <p:cNvGrpSpPr/>
          <p:nvPr userDrawn="1"/>
        </p:nvGrpSpPr>
        <p:grpSpPr>
          <a:xfrm>
            <a:off x="1598516" y="2297016"/>
            <a:ext cx="1197169" cy="1197169"/>
            <a:chOff x="1598516" y="2297016"/>
            <a:chExt cx="1197169" cy="1197169"/>
          </a:xfrm>
        </p:grpSpPr>
        <p:sp>
          <p:nvSpPr>
            <p:cNvPr id="121" name="Oval 12">
              <a:extLst>
                <a:ext uri="{FF2B5EF4-FFF2-40B4-BE49-F238E27FC236}">
                  <a16:creationId xmlns:a16="http://schemas.microsoft.com/office/drawing/2014/main" id="{86E5AE10-E60A-4E70-89E3-A40B65B29D83}"/>
                </a:ext>
              </a:extLst>
            </p:cNvPr>
            <p:cNvSpPr>
              <a:spLocks noChangeArrowheads="1"/>
            </p:cNvSpPr>
            <p:nvPr/>
          </p:nvSpPr>
          <p:spPr bwMode="auto">
            <a:xfrm>
              <a:off x="1598516" y="2297016"/>
              <a:ext cx="1197169" cy="1197169"/>
            </a:xfrm>
            <a:prstGeom prst="ellipse">
              <a:avLst/>
            </a:prstGeom>
            <a:solidFill>
              <a:srgbClr val="FFFFFF"/>
            </a:solidFill>
            <a:ln w="9525" cap="flat">
              <a:solidFill>
                <a:srgbClr val="1D1E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122" name="Group 15">
              <a:extLst>
                <a:ext uri="{FF2B5EF4-FFF2-40B4-BE49-F238E27FC236}">
                  <a16:creationId xmlns:a16="http://schemas.microsoft.com/office/drawing/2014/main" id="{BF5CD794-DAE4-45C7-A25B-13573314E0D5}"/>
                </a:ext>
              </a:extLst>
            </p:cNvPr>
            <p:cNvGrpSpPr>
              <a:grpSpLocks noChangeAspect="1"/>
            </p:cNvGrpSpPr>
            <p:nvPr/>
          </p:nvGrpSpPr>
          <p:grpSpPr bwMode="auto">
            <a:xfrm>
              <a:off x="1754189" y="2397126"/>
              <a:ext cx="950913" cy="1009650"/>
              <a:chOff x="1105" y="1510"/>
              <a:chExt cx="599" cy="636"/>
            </a:xfrm>
          </p:grpSpPr>
          <p:sp>
            <p:nvSpPr>
              <p:cNvPr id="124" name="Freeform 16">
                <a:extLst>
                  <a:ext uri="{FF2B5EF4-FFF2-40B4-BE49-F238E27FC236}">
                    <a16:creationId xmlns:a16="http://schemas.microsoft.com/office/drawing/2014/main" id="{6E30FE28-815F-42D9-97AF-0CF2786D21E5}"/>
                  </a:ext>
                </a:extLst>
              </p:cNvPr>
              <p:cNvSpPr>
                <a:spLocks/>
              </p:cNvSpPr>
              <p:nvPr/>
            </p:nvSpPr>
            <p:spPr bwMode="auto">
              <a:xfrm>
                <a:off x="1450" y="1671"/>
                <a:ext cx="254" cy="462"/>
              </a:xfrm>
              <a:custGeom>
                <a:avLst/>
                <a:gdLst>
                  <a:gd name="T0" fmla="*/ 29 w 335"/>
                  <a:gd name="T1" fmla="*/ 611 h 611"/>
                  <a:gd name="T2" fmla="*/ 4 w 335"/>
                  <a:gd name="T3" fmla="*/ 592 h 611"/>
                  <a:gd name="T4" fmla="*/ 22 w 335"/>
                  <a:gd name="T5" fmla="*/ 559 h 611"/>
                  <a:gd name="T6" fmla="*/ 282 w 335"/>
                  <a:gd name="T7" fmla="*/ 208 h 611"/>
                  <a:gd name="T8" fmla="*/ 257 w 335"/>
                  <a:gd name="T9" fmla="*/ 73 h 611"/>
                  <a:gd name="T10" fmla="*/ 243 w 335"/>
                  <a:gd name="T11" fmla="*/ 42 h 611"/>
                  <a:gd name="T12" fmla="*/ 254 w 335"/>
                  <a:gd name="T13" fmla="*/ 6 h 611"/>
                  <a:gd name="T14" fmla="*/ 290 w 335"/>
                  <a:gd name="T15" fmla="*/ 18 h 611"/>
                  <a:gd name="T16" fmla="*/ 306 w 335"/>
                  <a:gd name="T17" fmla="*/ 53 h 611"/>
                  <a:gd name="T18" fmla="*/ 335 w 335"/>
                  <a:gd name="T19" fmla="*/ 208 h 611"/>
                  <a:gd name="T20" fmla="*/ 251 w 335"/>
                  <a:gd name="T21" fmla="*/ 460 h 611"/>
                  <a:gd name="T22" fmla="*/ 37 w 335"/>
                  <a:gd name="T23" fmla="*/ 610 h 611"/>
                  <a:gd name="T24" fmla="*/ 29 w 335"/>
                  <a:gd name="T25" fmla="*/ 611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1">
                    <a:moveTo>
                      <a:pt x="29" y="611"/>
                    </a:moveTo>
                    <a:cubicBezTo>
                      <a:pt x="18" y="611"/>
                      <a:pt x="7" y="604"/>
                      <a:pt x="4" y="592"/>
                    </a:cubicBezTo>
                    <a:cubicBezTo>
                      <a:pt x="0" y="578"/>
                      <a:pt x="8" y="563"/>
                      <a:pt x="22" y="559"/>
                    </a:cubicBezTo>
                    <a:cubicBezTo>
                      <a:pt x="175" y="513"/>
                      <a:pt x="282" y="368"/>
                      <a:pt x="282" y="208"/>
                    </a:cubicBezTo>
                    <a:cubicBezTo>
                      <a:pt x="282" y="161"/>
                      <a:pt x="274" y="116"/>
                      <a:pt x="257" y="73"/>
                    </a:cubicBezTo>
                    <a:cubicBezTo>
                      <a:pt x="253" y="62"/>
                      <a:pt x="248" y="52"/>
                      <a:pt x="243" y="42"/>
                    </a:cubicBezTo>
                    <a:cubicBezTo>
                      <a:pt x="236" y="29"/>
                      <a:pt x="241" y="13"/>
                      <a:pt x="254" y="6"/>
                    </a:cubicBezTo>
                    <a:cubicBezTo>
                      <a:pt x="268" y="0"/>
                      <a:pt x="284" y="5"/>
                      <a:pt x="290" y="18"/>
                    </a:cubicBezTo>
                    <a:cubicBezTo>
                      <a:pt x="296" y="29"/>
                      <a:pt x="301" y="41"/>
                      <a:pt x="306" y="53"/>
                    </a:cubicBezTo>
                    <a:cubicBezTo>
                      <a:pt x="326" y="102"/>
                      <a:pt x="335" y="154"/>
                      <a:pt x="335" y="208"/>
                    </a:cubicBezTo>
                    <a:cubicBezTo>
                      <a:pt x="335" y="300"/>
                      <a:pt x="306" y="387"/>
                      <a:pt x="251" y="460"/>
                    </a:cubicBezTo>
                    <a:cubicBezTo>
                      <a:pt x="197" y="531"/>
                      <a:pt x="121" y="584"/>
                      <a:pt x="37" y="610"/>
                    </a:cubicBezTo>
                    <a:cubicBezTo>
                      <a:pt x="34" y="611"/>
                      <a:pt x="32" y="611"/>
                      <a:pt x="29" y="611"/>
                    </a:cubicBezTo>
                    <a:close/>
                  </a:path>
                </a:pathLst>
              </a:custGeom>
              <a:solidFill>
                <a:srgbClr val="287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7">
                <a:extLst>
                  <a:ext uri="{FF2B5EF4-FFF2-40B4-BE49-F238E27FC236}">
                    <a16:creationId xmlns:a16="http://schemas.microsoft.com/office/drawing/2014/main" id="{90BDB5EF-E062-4F56-85E4-54E91E391631}"/>
                  </a:ext>
                </a:extLst>
              </p:cNvPr>
              <p:cNvSpPr>
                <a:spLocks/>
              </p:cNvSpPr>
              <p:nvPr/>
            </p:nvSpPr>
            <p:spPr bwMode="auto">
              <a:xfrm>
                <a:off x="1105" y="1953"/>
                <a:ext cx="301" cy="193"/>
              </a:xfrm>
              <a:custGeom>
                <a:avLst/>
                <a:gdLst>
                  <a:gd name="T0" fmla="*/ 371 w 398"/>
                  <a:gd name="T1" fmla="*/ 255 h 255"/>
                  <a:gd name="T2" fmla="*/ 7 w 398"/>
                  <a:gd name="T3" fmla="*/ 43 h 255"/>
                  <a:gd name="T4" fmla="*/ 17 w 398"/>
                  <a:gd name="T5" fmla="*/ 7 h 255"/>
                  <a:gd name="T6" fmla="*/ 53 w 398"/>
                  <a:gd name="T7" fmla="*/ 17 h 255"/>
                  <a:gd name="T8" fmla="*/ 371 w 398"/>
                  <a:gd name="T9" fmla="*/ 202 h 255"/>
                  <a:gd name="T10" fmla="*/ 398 w 398"/>
                  <a:gd name="T11" fmla="*/ 228 h 255"/>
                  <a:gd name="T12" fmla="*/ 371 w 398"/>
                  <a:gd name="T13" fmla="*/ 255 h 255"/>
                </a:gdLst>
                <a:ahLst/>
                <a:cxnLst>
                  <a:cxn ang="0">
                    <a:pos x="T0" y="T1"/>
                  </a:cxn>
                  <a:cxn ang="0">
                    <a:pos x="T2" y="T3"/>
                  </a:cxn>
                  <a:cxn ang="0">
                    <a:pos x="T4" y="T5"/>
                  </a:cxn>
                  <a:cxn ang="0">
                    <a:pos x="T6" y="T7"/>
                  </a:cxn>
                  <a:cxn ang="0">
                    <a:pos x="T8" y="T9"/>
                  </a:cxn>
                  <a:cxn ang="0">
                    <a:pos x="T10" y="T11"/>
                  </a:cxn>
                  <a:cxn ang="0">
                    <a:pos x="T12" y="T13"/>
                  </a:cxn>
                </a:cxnLst>
                <a:rect l="0" t="0" r="r" b="b"/>
                <a:pathLst>
                  <a:path w="398" h="255">
                    <a:moveTo>
                      <a:pt x="371" y="255"/>
                    </a:moveTo>
                    <a:cubicBezTo>
                      <a:pt x="221" y="255"/>
                      <a:pt x="82" y="174"/>
                      <a:pt x="7" y="43"/>
                    </a:cubicBezTo>
                    <a:cubicBezTo>
                      <a:pt x="0" y="31"/>
                      <a:pt x="4" y="15"/>
                      <a:pt x="17" y="7"/>
                    </a:cubicBezTo>
                    <a:cubicBezTo>
                      <a:pt x="29" y="0"/>
                      <a:pt x="46" y="4"/>
                      <a:pt x="53" y="17"/>
                    </a:cubicBezTo>
                    <a:cubicBezTo>
                      <a:pt x="118" y="131"/>
                      <a:pt x="240" y="202"/>
                      <a:pt x="371" y="202"/>
                    </a:cubicBezTo>
                    <a:cubicBezTo>
                      <a:pt x="386" y="202"/>
                      <a:pt x="398" y="214"/>
                      <a:pt x="398" y="228"/>
                    </a:cubicBezTo>
                    <a:cubicBezTo>
                      <a:pt x="398" y="243"/>
                      <a:pt x="386" y="255"/>
                      <a:pt x="371" y="255"/>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8">
                <a:extLst>
                  <a:ext uri="{FF2B5EF4-FFF2-40B4-BE49-F238E27FC236}">
                    <a16:creationId xmlns:a16="http://schemas.microsoft.com/office/drawing/2014/main" id="{CBAAD07A-EAF0-4A92-B10F-7A9F2D28517A}"/>
                  </a:ext>
                </a:extLst>
              </p:cNvPr>
              <p:cNvSpPr>
                <a:spLocks/>
              </p:cNvSpPr>
              <p:nvPr/>
            </p:nvSpPr>
            <p:spPr bwMode="auto">
              <a:xfrm>
                <a:off x="1366" y="1510"/>
                <a:ext cx="320" cy="229"/>
              </a:xfrm>
              <a:custGeom>
                <a:avLst/>
                <a:gdLst>
                  <a:gd name="T0" fmla="*/ 392 w 422"/>
                  <a:gd name="T1" fmla="*/ 302 h 302"/>
                  <a:gd name="T2" fmla="*/ 368 w 422"/>
                  <a:gd name="T3" fmla="*/ 285 h 302"/>
                  <a:gd name="T4" fmla="*/ 354 w 422"/>
                  <a:gd name="T5" fmla="*/ 254 h 302"/>
                  <a:gd name="T6" fmla="*/ 26 w 422"/>
                  <a:gd name="T7" fmla="*/ 53 h 302"/>
                  <a:gd name="T8" fmla="*/ 0 w 422"/>
                  <a:gd name="T9" fmla="*/ 26 h 302"/>
                  <a:gd name="T10" fmla="*/ 26 w 422"/>
                  <a:gd name="T11" fmla="*/ 0 h 302"/>
                  <a:gd name="T12" fmla="*/ 401 w 422"/>
                  <a:gd name="T13" fmla="*/ 230 h 302"/>
                  <a:gd name="T14" fmla="*/ 417 w 422"/>
                  <a:gd name="T15" fmla="*/ 265 h 302"/>
                  <a:gd name="T16" fmla="*/ 402 w 422"/>
                  <a:gd name="T17" fmla="*/ 300 h 302"/>
                  <a:gd name="T18" fmla="*/ 392 w 422"/>
                  <a:gd name="T19"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302">
                    <a:moveTo>
                      <a:pt x="392" y="302"/>
                    </a:moveTo>
                    <a:cubicBezTo>
                      <a:pt x="382" y="302"/>
                      <a:pt x="372" y="295"/>
                      <a:pt x="368" y="285"/>
                    </a:cubicBezTo>
                    <a:cubicBezTo>
                      <a:pt x="364" y="274"/>
                      <a:pt x="359" y="264"/>
                      <a:pt x="354" y="254"/>
                    </a:cubicBezTo>
                    <a:cubicBezTo>
                      <a:pt x="291" y="130"/>
                      <a:pt x="165" y="53"/>
                      <a:pt x="26" y="53"/>
                    </a:cubicBezTo>
                    <a:cubicBezTo>
                      <a:pt x="12" y="53"/>
                      <a:pt x="0" y="41"/>
                      <a:pt x="0" y="26"/>
                    </a:cubicBezTo>
                    <a:cubicBezTo>
                      <a:pt x="0" y="12"/>
                      <a:pt x="12" y="0"/>
                      <a:pt x="26" y="0"/>
                    </a:cubicBezTo>
                    <a:cubicBezTo>
                      <a:pt x="185" y="0"/>
                      <a:pt x="329" y="88"/>
                      <a:pt x="401" y="230"/>
                    </a:cubicBezTo>
                    <a:cubicBezTo>
                      <a:pt x="407" y="241"/>
                      <a:pt x="412" y="253"/>
                      <a:pt x="417" y="265"/>
                    </a:cubicBezTo>
                    <a:cubicBezTo>
                      <a:pt x="422" y="279"/>
                      <a:pt x="416" y="294"/>
                      <a:pt x="402" y="300"/>
                    </a:cubicBezTo>
                    <a:cubicBezTo>
                      <a:pt x="399" y="301"/>
                      <a:pt x="396" y="302"/>
                      <a:pt x="392" y="302"/>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Oval 19">
                <a:extLst>
                  <a:ext uri="{FF2B5EF4-FFF2-40B4-BE49-F238E27FC236}">
                    <a16:creationId xmlns:a16="http://schemas.microsoft.com/office/drawing/2014/main" id="{C1E64C98-05A5-42B7-A9E0-A3748FFE0BF8}"/>
                  </a:ext>
                </a:extLst>
              </p:cNvPr>
              <p:cNvSpPr>
                <a:spLocks noChangeArrowheads="1"/>
              </p:cNvSpPr>
              <p:nvPr/>
            </p:nvSpPr>
            <p:spPr bwMode="auto">
              <a:xfrm>
                <a:off x="1236" y="1540"/>
                <a:ext cx="40" cy="40"/>
              </a:xfrm>
              <a:prstGeom prst="ellipse">
                <a:avLst/>
              </a:pr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TextBox 122">
              <a:extLst>
                <a:ext uri="{FF2B5EF4-FFF2-40B4-BE49-F238E27FC236}">
                  <a16:creationId xmlns:a16="http://schemas.microsoft.com/office/drawing/2014/main" id="{E3BF0F9D-0696-4059-967D-ACC891B05996}"/>
                </a:ext>
              </a:extLst>
            </p:cNvPr>
            <p:cNvSpPr txBox="1"/>
            <p:nvPr/>
          </p:nvSpPr>
          <p:spPr>
            <a:xfrm>
              <a:off x="1602740" y="2711082"/>
              <a:ext cx="1188720" cy="369332"/>
            </a:xfrm>
            <a:prstGeom prst="rect">
              <a:avLst/>
            </a:prstGeom>
            <a:noFill/>
          </p:spPr>
          <p:txBody>
            <a:bodyPr wrap="square" lIns="0" tIns="0" rIns="0" bIns="0" rtlCol="0">
              <a:spAutoFit/>
            </a:bodyPr>
            <a:lstStyle/>
            <a:p>
              <a:pPr algn="ctr"/>
              <a:r>
                <a:rPr lang="en-US" sz="1200" b="1" dirty="0">
                  <a:latin typeface="Arial" panose="020B0604020202020204" pitchFamily="34" charset="0"/>
                  <a:cs typeface="Arial" panose="020B0604020202020204" pitchFamily="34" charset="0"/>
                </a:rPr>
                <a:t>i360˚</a:t>
              </a:r>
            </a:p>
            <a:p>
              <a:pPr algn="ctr"/>
              <a:r>
                <a:rPr lang="en-US" sz="1200" b="1" dirty="0">
                  <a:latin typeface="Arial" panose="020B0604020202020204" pitchFamily="34" charset="0"/>
                  <a:cs typeface="Arial" panose="020B0604020202020204" pitchFamily="34" charset="0"/>
                </a:rPr>
                <a:t>Services</a:t>
              </a:r>
            </a:p>
          </p:txBody>
        </p:sp>
      </p:grpSp>
      <p:grpSp>
        <p:nvGrpSpPr>
          <p:cNvPr id="128" name="Group 127">
            <a:extLst>
              <a:ext uri="{FF2B5EF4-FFF2-40B4-BE49-F238E27FC236}">
                <a16:creationId xmlns:a16="http://schemas.microsoft.com/office/drawing/2014/main" id="{4239D528-EAD6-4C04-BED4-48018F3EEC79}"/>
              </a:ext>
            </a:extLst>
          </p:cNvPr>
          <p:cNvGrpSpPr/>
          <p:nvPr userDrawn="1"/>
        </p:nvGrpSpPr>
        <p:grpSpPr>
          <a:xfrm>
            <a:off x="4572000" y="3254400"/>
            <a:ext cx="4103688" cy="845330"/>
            <a:chOff x="4572000" y="3172844"/>
            <a:chExt cx="4103688" cy="845330"/>
          </a:xfrm>
        </p:grpSpPr>
        <p:sp>
          <p:nvSpPr>
            <p:cNvPr id="129" name="TextBox 128">
              <a:extLst>
                <a:ext uri="{FF2B5EF4-FFF2-40B4-BE49-F238E27FC236}">
                  <a16:creationId xmlns:a16="http://schemas.microsoft.com/office/drawing/2014/main" id="{47FCA843-6313-4E4D-A624-7D683F257C76}"/>
                </a:ext>
              </a:extLst>
            </p:cNvPr>
            <p:cNvSpPr txBox="1"/>
            <p:nvPr/>
          </p:nvSpPr>
          <p:spPr>
            <a:xfrm>
              <a:off x="4572000" y="3353504"/>
              <a:ext cx="577081"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Microsoft</a:t>
              </a:r>
              <a:endParaRPr lang="uk-UA" sz="1000" b="1" dirty="0">
                <a:latin typeface="Arial" panose="020B0604020202020204" pitchFamily="34" charset="0"/>
                <a:cs typeface="Arial" panose="020B0604020202020204" pitchFamily="34" charset="0"/>
              </a:endParaRPr>
            </a:p>
          </p:txBody>
        </p:sp>
        <p:sp>
          <p:nvSpPr>
            <p:cNvPr id="130" name="TextBox 129">
              <a:extLst>
                <a:ext uri="{FF2B5EF4-FFF2-40B4-BE49-F238E27FC236}">
                  <a16:creationId xmlns:a16="http://schemas.microsoft.com/office/drawing/2014/main" id="{63603E48-5C0B-483E-BE53-DB6BDA900576}"/>
                </a:ext>
              </a:extLst>
            </p:cNvPr>
            <p:cNvSpPr txBox="1"/>
            <p:nvPr/>
          </p:nvSpPr>
          <p:spPr>
            <a:xfrm>
              <a:off x="5372921" y="3353504"/>
              <a:ext cx="299762"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AWS</a:t>
              </a:r>
              <a:endParaRPr lang="uk-UA" sz="1000" b="1" dirty="0">
                <a:latin typeface="Arial" panose="020B0604020202020204" pitchFamily="34" charset="0"/>
                <a:cs typeface="Arial" panose="020B0604020202020204" pitchFamily="34" charset="0"/>
              </a:endParaRPr>
            </a:p>
          </p:txBody>
        </p:sp>
        <p:sp>
          <p:nvSpPr>
            <p:cNvPr id="131" name="TextBox 130">
              <a:extLst>
                <a:ext uri="{FF2B5EF4-FFF2-40B4-BE49-F238E27FC236}">
                  <a16:creationId xmlns:a16="http://schemas.microsoft.com/office/drawing/2014/main" id="{67B95247-01A9-40D3-B8B3-96C7C6D94DBF}"/>
                </a:ext>
              </a:extLst>
            </p:cNvPr>
            <p:cNvSpPr txBox="1"/>
            <p:nvPr/>
          </p:nvSpPr>
          <p:spPr>
            <a:xfrm>
              <a:off x="5885573" y="3353504"/>
              <a:ext cx="262892"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SAP</a:t>
              </a:r>
              <a:endParaRPr lang="uk-UA" sz="1000" b="1" dirty="0">
                <a:latin typeface="Arial" panose="020B0604020202020204" pitchFamily="34" charset="0"/>
                <a:cs typeface="Arial" panose="020B0604020202020204" pitchFamily="34" charset="0"/>
              </a:endParaRPr>
            </a:p>
          </p:txBody>
        </p:sp>
        <p:sp>
          <p:nvSpPr>
            <p:cNvPr id="132" name="TextBox 131">
              <a:extLst>
                <a:ext uri="{FF2B5EF4-FFF2-40B4-BE49-F238E27FC236}">
                  <a16:creationId xmlns:a16="http://schemas.microsoft.com/office/drawing/2014/main" id="{2ACCB61C-BA48-455B-BBCF-4EAEF3BDE2D7}"/>
                </a:ext>
              </a:extLst>
            </p:cNvPr>
            <p:cNvSpPr txBox="1"/>
            <p:nvPr/>
          </p:nvSpPr>
          <p:spPr>
            <a:xfrm>
              <a:off x="6370016" y="3353504"/>
              <a:ext cx="722955"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ServiceNow</a:t>
              </a:r>
              <a:endParaRPr lang="uk-UA" sz="1000" b="1" dirty="0">
                <a:latin typeface="Arial" panose="020B0604020202020204" pitchFamily="34" charset="0"/>
                <a:cs typeface="Arial" panose="020B0604020202020204" pitchFamily="34" charset="0"/>
              </a:endParaRPr>
            </a:p>
          </p:txBody>
        </p:sp>
        <p:sp>
          <p:nvSpPr>
            <p:cNvPr id="133" name="TextBox 132">
              <a:extLst>
                <a:ext uri="{FF2B5EF4-FFF2-40B4-BE49-F238E27FC236}">
                  <a16:creationId xmlns:a16="http://schemas.microsoft.com/office/drawing/2014/main" id="{98939D80-485D-4172-B44B-CD86F04F3CD3}"/>
                </a:ext>
              </a:extLst>
            </p:cNvPr>
            <p:cNvSpPr txBox="1"/>
            <p:nvPr/>
          </p:nvSpPr>
          <p:spPr>
            <a:xfrm>
              <a:off x="4572000" y="3606815"/>
              <a:ext cx="3550652" cy="164660"/>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Intelligent Automation (</a:t>
              </a:r>
              <a:r>
                <a:rPr lang="it-IT" sz="1000" b="1" dirty="0">
                  <a:latin typeface="Arial" panose="020B0604020202020204" pitchFamily="34" charset="0"/>
                  <a:cs typeface="Arial" panose="020B0604020202020204" pitchFamily="34" charset="0"/>
                </a:rPr>
                <a:t>AI/ML, RPA, Computer Vision, etc.)</a:t>
              </a:r>
            </a:p>
          </p:txBody>
        </p:sp>
        <p:sp>
          <p:nvSpPr>
            <p:cNvPr id="134" name="TextBox 133">
              <a:extLst>
                <a:ext uri="{FF2B5EF4-FFF2-40B4-BE49-F238E27FC236}">
                  <a16:creationId xmlns:a16="http://schemas.microsoft.com/office/drawing/2014/main" id="{8963C485-8C68-4487-B7C1-9227B2CCC57F}"/>
                </a:ext>
              </a:extLst>
            </p:cNvPr>
            <p:cNvSpPr txBox="1"/>
            <p:nvPr/>
          </p:nvSpPr>
          <p:spPr>
            <a:xfrm>
              <a:off x="4572000" y="3833508"/>
              <a:ext cx="3877665" cy="184666"/>
            </a:xfrm>
            <a:prstGeom prst="rect">
              <a:avLst/>
            </a:prstGeom>
            <a:noFill/>
          </p:spPr>
          <p:txBody>
            <a:bodyPr wrap="square" lIns="0" tIns="0" rIns="0" bIns="0" rtlCol="0">
              <a:spAutoFit/>
            </a:bodyPr>
            <a:lstStyle/>
            <a:p>
              <a:pPr>
                <a:lnSpc>
                  <a:spcPct val="120000"/>
                </a:lnSpc>
              </a:pPr>
              <a:r>
                <a:rPr lang="en-US" sz="1000" b="1" dirty="0">
                  <a:latin typeface="Arial" panose="020B0604020202020204" pitchFamily="34" charset="0"/>
                  <a:cs typeface="Arial" panose="020B0604020202020204" pitchFamily="34" charset="0"/>
                </a:rPr>
                <a:t>Smart Insights (BI &amp; Data Analytics)</a:t>
              </a:r>
            </a:p>
          </p:txBody>
        </p:sp>
        <p:cxnSp>
          <p:nvCxnSpPr>
            <p:cNvPr id="135" name="Straight Connector 134">
              <a:extLst>
                <a:ext uri="{FF2B5EF4-FFF2-40B4-BE49-F238E27FC236}">
                  <a16:creationId xmlns:a16="http://schemas.microsoft.com/office/drawing/2014/main" id="{68775CD3-F904-4C50-9EA9-4AB2E493073E}"/>
                </a:ext>
              </a:extLst>
            </p:cNvPr>
            <p:cNvCxnSpPr>
              <a:cxnSpLocks/>
            </p:cNvCxnSpPr>
            <p:nvPr/>
          </p:nvCxnSpPr>
          <p:spPr>
            <a:xfrm>
              <a:off x="5260552" y="3353504"/>
              <a:ext cx="0" cy="154800"/>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BD818018-0FDF-4C70-8184-790C1EE59C1C}"/>
                </a:ext>
              </a:extLst>
            </p:cNvPr>
            <p:cNvCxnSpPr>
              <a:cxnSpLocks/>
            </p:cNvCxnSpPr>
            <p:nvPr/>
          </p:nvCxnSpPr>
          <p:spPr>
            <a:xfrm>
              <a:off x="5773204" y="3353504"/>
              <a:ext cx="0" cy="154800"/>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EA048D8C-5723-4A91-B82A-337F59DED3B9}"/>
                </a:ext>
              </a:extLst>
            </p:cNvPr>
            <p:cNvCxnSpPr>
              <a:cxnSpLocks/>
            </p:cNvCxnSpPr>
            <p:nvPr/>
          </p:nvCxnSpPr>
          <p:spPr>
            <a:xfrm>
              <a:off x="6257647" y="3353504"/>
              <a:ext cx="0" cy="154800"/>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59957AE-E51D-4F03-8226-D858C4DD93C3}"/>
                </a:ext>
              </a:extLst>
            </p:cNvPr>
            <p:cNvCxnSpPr/>
            <p:nvPr/>
          </p:nvCxnSpPr>
          <p:spPr>
            <a:xfrm>
              <a:off x="4572000" y="3172844"/>
              <a:ext cx="4103688" cy="0"/>
            </a:xfrm>
            <a:prstGeom prst="line">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Tree>
    <p:extLst>
      <p:ext uri="{BB962C8B-B14F-4D97-AF65-F5344CB8AC3E}">
        <p14:creationId xmlns:p14="http://schemas.microsoft.com/office/powerpoint/2010/main" val="123859896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nner slide 2 blocks + picture + icon">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20" name="Text Placeholder 15">
            <a:extLst>
              <a:ext uri="{FF2B5EF4-FFF2-40B4-BE49-F238E27FC236}">
                <a16:creationId xmlns:a16="http://schemas.microsoft.com/office/drawing/2014/main" id="{1D5C9986-EE5D-4CC6-91D2-D3E83F103824}"/>
              </a:ext>
            </a:extLst>
          </p:cNvPr>
          <p:cNvSpPr>
            <a:spLocks noGrp="1"/>
          </p:cNvSpPr>
          <p:nvPr>
            <p:ph type="body" sz="quarter" idx="13" hasCustomPrompt="1"/>
          </p:nvPr>
        </p:nvSpPr>
        <p:spPr>
          <a:xfrm>
            <a:off x="468313" y="2488771"/>
            <a:ext cx="3983792"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1" name="Text Placeholder 17">
            <a:extLst>
              <a:ext uri="{FF2B5EF4-FFF2-40B4-BE49-F238E27FC236}">
                <a16:creationId xmlns:a16="http://schemas.microsoft.com/office/drawing/2014/main" id="{2C289B8A-B30F-4F03-A8AB-00A80EDF7684}"/>
              </a:ext>
            </a:extLst>
          </p:cNvPr>
          <p:cNvSpPr>
            <a:spLocks noGrp="1"/>
          </p:cNvSpPr>
          <p:nvPr>
            <p:ph type="body" sz="quarter" idx="14" hasCustomPrompt="1"/>
          </p:nvPr>
        </p:nvSpPr>
        <p:spPr>
          <a:xfrm>
            <a:off x="468313" y="2756223"/>
            <a:ext cx="3983792" cy="1831652"/>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2" name="Text Placeholder 15">
            <a:extLst>
              <a:ext uri="{FF2B5EF4-FFF2-40B4-BE49-F238E27FC236}">
                <a16:creationId xmlns:a16="http://schemas.microsoft.com/office/drawing/2014/main" id="{855D3EDF-2117-4570-BF61-3B10D9AD463E}"/>
              </a:ext>
            </a:extLst>
          </p:cNvPr>
          <p:cNvSpPr>
            <a:spLocks noGrp="1"/>
          </p:cNvSpPr>
          <p:nvPr>
            <p:ph type="body" sz="quarter" idx="15" hasCustomPrompt="1"/>
          </p:nvPr>
        </p:nvSpPr>
        <p:spPr>
          <a:xfrm>
            <a:off x="4691897" y="2488771"/>
            <a:ext cx="398379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3" name="Text Placeholder 17">
            <a:extLst>
              <a:ext uri="{FF2B5EF4-FFF2-40B4-BE49-F238E27FC236}">
                <a16:creationId xmlns:a16="http://schemas.microsoft.com/office/drawing/2014/main" id="{7D192CD3-3901-4BE5-9B43-414A03640F21}"/>
              </a:ext>
            </a:extLst>
          </p:cNvPr>
          <p:cNvSpPr>
            <a:spLocks noGrp="1"/>
          </p:cNvSpPr>
          <p:nvPr>
            <p:ph type="body" sz="quarter" idx="16" hasCustomPrompt="1"/>
          </p:nvPr>
        </p:nvSpPr>
        <p:spPr>
          <a:xfrm>
            <a:off x="4691897" y="2756223"/>
            <a:ext cx="3983790" cy="1831652"/>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40" name="Group 18">
            <a:extLst>
              <a:ext uri="{FF2B5EF4-FFF2-40B4-BE49-F238E27FC236}">
                <a16:creationId xmlns:a16="http://schemas.microsoft.com/office/drawing/2014/main" id="{5CEA4900-E3E4-4567-83A8-361A656120BB}"/>
              </a:ext>
            </a:extLst>
          </p:cNvPr>
          <p:cNvGrpSpPr>
            <a:grpSpLocks noChangeAspect="1"/>
          </p:cNvGrpSpPr>
          <p:nvPr userDrawn="1"/>
        </p:nvGrpSpPr>
        <p:grpSpPr bwMode="auto">
          <a:xfrm>
            <a:off x="468313" y="1799276"/>
            <a:ext cx="579048" cy="576000"/>
            <a:chOff x="2309" y="1053"/>
            <a:chExt cx="1140" cy="1134"/>
          </a:xfrm>
        </p:grpSpPr>
        <p:sp>
          <p:nvSpPr>
            <p:cNvPr id="41" name="Oval 19">
              <a:extLst>
                <a:ext uri="{FF2B5EF4-FFF2-40B4-BE49-F238E27FC236}">
                  <a16:creationId xmlns:a16="http://schemas.microsoft.com/office/drawing/2014/main" id="{CDFBDD92-0B78-4C8D-8F50-1D613BCFDC9B}"/>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20">
              <a:extLst>
                <a:ext uri="{FF2B5EF4-FFF2-40B4-BE49-F238E27FC236}">
                  <a16:creationId xmlns:a16="http://schemas.microsoft.com/office/drawing/2014/main" id="{CE18F84E-26F3-468A-A6A5-312F42C9172D}"/>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21">
              <a:extLst>
                <a:ext uri="{FF2B5EF4-FFF2-40B4-BE49-F238E27FC236}">
                  <a16:creationId xmlns:a16="http://schemas.microsoft.com/office/drawing/2014/main" id="{FD3298C4-C491-4C90-B27C-B5440937E958}"/>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22">
              <a:extLst>
                <a:ext uri="{FF2B5EF4-FFF2-40B4-BE49-F238E27FC236}">
                  <a16:creationId xmlns:a16="http://schemas.microsoft.com/office/drawing/2014/main" id="{172023E0-A37A-4610-B6D7-A59A452EEE2A}"/>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3">
              <a:extLst>
                <a:ext uri="{FF2B5EF4-FFF2-40B4-BE49-F238E27FC236}">
                  <a16:creationId xmlns:a16="http://schemas.microsoft.com/office/drawing/2014/main" id="{D8D208C8-705F-4A40-A324-79E5FCAA253C}"/>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Oval 24">
              <a:extLst>
                <a:ext uri="{FF2B5EF4-FFF2-40B4-BE49-F238E27FC236}">
                  <a16:creationId xmlns:a16="http://schemas.microsoft.com/office/drawing/2014/main" id="{4CA79B04-E6BF-4E64-8DC8-273BEBEFA6BE}"/>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Oval 25">
              <a:extLst>
                <a:ext uri="{FF2B5EF4-FFF2-40B4-BE49-F238E27FC236}">
                  <a16:creationId xmlns:a16="http://schemas.microsoft.com/office/drawing/2014/main" id="{135E56A6-D429-464B-B987-AAA68C565E2C}"/>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8" name="Group 4">
            <a:extLst>
              <a:ext uri="{FF2B5EF4-FFF2-40B4-BE49-F238E27FC236}">
                <a16:creationId xmlns:a16="http://schemas.microsoft.com/office/drawing/2014/main" id="{EE63CF23-A502-4825-99C9-B7C438533295}"/>
              </a:ext>
            </a:extLst>
          </p:cNvPr>
          <p:cNvGrpSpPr>
            <a:grpSpLocks noChangeAspect="1"/>
          </p:cNvGrpSpPr>
          <p:nvPr userDrawn="1"/>
        </p:nvGrpSpPr>
        <p:grpSpPr bwMode="auto">
          <a:xfrm>
            <a:off x="4691897" y="1799276"/>
            <a:ext cx="576000" cy="576000"/>
            <a:chOff x="2318" y="1058"/>
            <a:chExt cx="1129" cy="1129"/>
          </a:xfrm>
        </p:grpSpPr>
        <p:sp>
          <p:nvSpPr>
            <p:cNvPr id="49" name="Freeform 5">
              <a:extLst>
                <a:ext uri="{FF2B5EF4-FFF2-40B4-BE49-F238E27FC236}">
                  <a16:creationId xmlns:a16="http://schemas.microsoft.com/office/drawing/2014/main" id="{4A93276F-8A27-4AB3-9C03-CAC333A5A636}"/>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0" name="Freeform 6">
              <a:extLst>
                <a:ext uri="{FF2B5EF4-FFF2-40B4-BE49-F238E27FC236}">
                  <a16:creationId xmlns:a16="http://schemas.microsoft.com/office/drawing/2014/main" id="{F8600774-EA1B-4C4C-B51B-78D80573D9F7}"/>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1" name="Rectangle 50">
              <a:extLst>
                <a:ext uri="{FF2B5EF4-FFF2-40B4-BE49-F238E27FC236}">
                  <a16:creationId xmlns:a16="http://schemas.microsoft.com/office/drawing/2014/main" id="{F241BB58-84CC-429A-A9F2-368EFF3EFC0D}"/>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dirty="0"/>
            </a:p>
          </p:txBody>
        </p:sp>
      </p:grpSp>
    </p:spTree>
    <p:extLst>
      <p:ext uri="{BB962C8B-B14F-4D97-AF65-F5344CB8AC3E}">
        <p14:creationId xmlns:p14="http://schemas.microsoft.com/office/powerpoint/2010/main" val="2228284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20">
                                            <p:txEl>
                                              <p:pRg st="0" end="0"/>
                                            </p:txEl>
                                          </p:spTgt>
                                        </p:tgtEl>
                                        <p:attrNameLst>
                                          <p:attrName>style.visibility</p:attrName>
                                        </p:attrNameLst>
                                      </p:cBhvr>
                                      <p:to>
                                        <p:strVal val="visible"/>
                                      </p:to>
                                    </p:set>
                                    <p:animEffect transition="in" filter="fade">
                                      <p:cBhvr>
                                        <p:cTn id="14" dur="250"/>
                                        <p:tgtEl>
                                          <p:spTgt spid="20">
                                            <p:txEl>
                                              <p:pRg st="0" end="0"/>
                                            </p:txEl>
                                          </p:spTgt>
                                        </p:tgtEl>
                                      </p:cBhvr>
                                    </p:animEffect>
                                    <p:anim calcmode="lin" valueType="num">
                                      <p:cBhvr>
                                        <p:cTn id="15"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6" dur="250" fill="hold"/>
                                        <p:tgtEl>
                                          <p:spTgt spid="20">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fade">
                                      <p:cBhvr>
                                        <p:cTn id="19" dur="250"/>
                                        <p:tgtEl>
                                          <p:spTgt spid="31">
                                            <p:txEl>
                                              <p:pRg st="0" end="0"/>
                                            </p:txEl>
                                          </p:spTgt>
                                        </p:tgtEl>
                                      </p:cBhvr>
                                    </p:animEffect>
                                    <p:anim calcmode="lin" valueType="num">
                                      <p:cBhvr>
                                        <p:cTn id="20"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750"/>
                            </p:stCondLst>
                            <p:childTnLst>
                              <p:par>
                                <p:cTn id="23" presetID="10" presetClass="entr" presetSubtype="0" fill="hold" nodeType="after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250"/>
                                        <p:tgtEl>
                                          <p:spTgt spid="40"/>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32">
                                            <p:txEl>
                                              <p:pRg st="0" end="0"/>
                                            </p:txEl>
                                          </p:spTgt>
                                        </p:tgtEl>
                                        <p:attrNameLst>
                                          <p:attrName>style.visibility</p:attrName>
                                        </p:attrNameLst>
                                      </p:cBhvr>
                                      <p:to>
                                        <p:strVal val="visible"/>
                                      </p:to>
                                    </p:set>
                                    <p:animEffect transition="in" filter="fade">
                                      <p:cBhvr>
                                        <p:cTn id="28" dur="250"/>
                                        <p:tgtEl>
                                          <p:spTgt spid="32">
                                            <p:txEl>
                                              <p:pRg st="0" end="0"/>
                                            </p:txEl>
                                          </p:spTgt>
                                        </p:tgtEl>
                                      </p:cBhvr>
                                    </p:animEffect>
                                    <p:anim calcmode="lin" valueType="num">
                                      <p:cBhvr>
                                        <p:cTn id="29" dur="25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32">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33">
                                            <p:txEl>
                                              <p:pRg st="0" end="0"/>
                                            </p:txEl>
                                          </p:spTgt>
                                        </p:tgtEl>
                                        <p:attrNameLst>
                                          <p:attrName>style.visibility</p:attrName>
                                        </p:attrNameLst>
                                      </p:cBhvr>
                                      <p:to>
                                        <p:strVal val="visible"/>
                                      </p:to>
                                    </p:set>
                                    <p:animEffect transition="in" filter="fade">
                                      <p:cBhvr>
                                        <p:cTn id="33" dur="250"/>
                                        <p:tgtEl>
                                          <p:spTgt spid="33">
                                            <p:txEl>
                                              <p:pRg st="0" end="0"/>
                                            </p:txEl>
                                          </p:spTgt>
                                        </p:tgtEl>
                                      </p:cBhvr>
                                    </p:animEffect>
                                    <p:anim calcmode="lin" valueType="num">
                                      <p:cBhvr>
                                        <p:cTn id="34" dur="250" fill="hold"/>
                                        <p:tgtEl>
                                          <p:spTgt spid="33">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3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10" presetClass="entr" presetSubtype="0" fill="hold" nodeType="after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fade">
                                      <p:cBhvr>
                                        <p:cTn id="39" dur="25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20" grpId="0" build="p">
        <p:tmplLst>
          <p:tmpl lvl="1">
            <p:tnLst>
              <p:par>
                <p:cTn presetID="42"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32" grpId="0" build="p">
        <p:tmplLst>
          <p:tmpl lvl="1">
            <p:tnLst>
              <p:par>
                <p:cTn presetID="42"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250"/>
                        <p:tgtEl>
                          <p:spTgt spid="32"/>
                        </p:tgtEl>
                      </p:cBhvr>
                    </p:animEffect>
                    <p:anim calcmode="lin" valueType="num">
                      <p:cBhvr>
                        <p:cTn dur="250" fill="hold"/>
                        <p:tgtEl>
                          <p:spTgt spid="32"/>
                        </p:tgtEl>
                        <p:attrNameLst>
                          <p:attrName>ppt_x</p:attrName>
                        </p:attrNameLst>
                      </p:cBhvr>
                      <p:tavLst>
                        <p:tav tm="0">
                          <p:val>
                            <p:strVal val="#ppt_x"/>
                          </p:val>
                        </p:tav>
                        <p:tav tm="100000">
                          <p:val>
                            <p:strVal val="#ppt_x"/>
                          </p:val>
                        </p:tav>
                      </p:tavLst>
                    </p:anim>
                    <p:anim calcmode="lin" valueType="num">
                      <p:cBhvr>
                        <p:cTn dur="250" fill="hold"/>
                        <p:tgtEl>
                          <p:spTgt spid="32"/>
                        </p:tgtEl>
                        <p:attrNameLst>
                          <p:attrName>ppt_y</p:attrName>
                        </p:attrNameLst>
                      </p:cBhvr>
                      <p:tavLst>
                        <p:tav tm="0">
                          <p:val>
                            <p:strVal val="#ppt_y+.1"/>
                          </p:val>
                        </p:tav>
                        <p:tav tm="100000">
                          <p:val>
                            <p:strVal val="#ppt_y"/>
                          </p:val>
                        </p:tav>
                      </p:tavLst>
                    </p:anim>
                  </p:childTnLst>
                </p:cTn>
              </p:par>
            </p:tnLst>
          </p:tmpl>
        </p:tmplLst>
      </p:bldP>
      <p:bldP spid="33" grpId="0" build="p">
        <p:tmplLst>
          <p:tmpl lvl="1">
            <p:tnLst>
              <p:par>
                <p:cTn presetID="42"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250"/>
                        <p:tgtEl>
                          <p:spTgt spid="33"/>
                        </p:tgtEl>
                      </p:cBhvr>
                    </p:animEffect>
                    <p:anim calcmode="lin" valueType="num">
                      <p:cBhvr>
                        <p:cTn dur="250" fill="hold"/>
                        <p:tgtEl>
                          <p:spTgt spid="33"/>
                        </p:tgtEl>
                        <p:attrNameLst>
                          <p:attrName>ppt_x</p:attrName>
                        </p:attrNameLst>
                      </p:cBhvr>
                      <p:tavLst>
                        <p:tav tm="0">
                          <p:val>
                            <p:strVal val="#ppt_x"/>
                          </p:val>
                        </p:tav>
                        <p:tav tm="100000">
                          <p:val>
                            <p:strVal val="#ppt_x"/>
                          </p:val>
                        </p:tav>
                      </p:tavLst>
                    </p:anim>
                    <p:anim calcmode="lin" valueType="num">
                      <p:cBhvr>
                        <p:cTn dur="250" fill="hold"/>
                        <p:tgtEl>
                          <p:spTgt spid="33"/>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Infopulse i360° Services (Digital Experienc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grpSp>
        <p:nvGrpSpPr>
          <p:cNvPr id="71" name="Group 70">
            <a:extLst>
              <a:ext uri="{FF2B5EF4-FFF2-40B4-BE49-F238E27FC236}">
                <a16:creationId xmlns:a16="http://schemas.microsoft.com/office/drawing/2014/main" id="{0209F261-B178-4B4B-8C98-3672F28AD3E5}"/>
              </a:ext>
            </a:extLst>
          </p:cNvPr>
          <p:cNvGrpSpPr/>
          <p:nvPr userDrawn="1"/>
        </p:nvGrpSpPr>
        <p:grpSpPr>
          <a:xfrm>
            <a:off x="3057673" y="1058863"/>
            <a:ext cx="5835502" cy="3218400"/>
            <a:chOff x="3057673" y="1058863"/>
            <a:chExt cx="5835502" cy="3218400"/>
          </a:xfrm>
        </p:grpSpPr>
        <p:sp>
          <p:nvSpPr>
            <p:cNvPr id="72" name="Freeform 27">
              <a:extLst>
                <a:ext uri="{FF2B5EF4-FFF2-40B4-BE49-F238E27FC236}">
                  <a16:creationId xmlns:a16="http://schemas.microsoft.com/office/drawing/2014/main" id="{AA83A7EA-3F5D-45E7-9728-7E17AD0B8408}"/>
                </a:ext>
              </a:extLst>
            </p:cNvPr>
            <p:cNvSpPr>
              <a:spLocks noChangeAspect="1"/>
            </p:cNvSpPr>
            <p:nvPr/>
          </p:nvSpPr>
          <p:spPr bwMode="auto">
            <a:xfrm>
              <a:off x="3057673" y="1058863"/>
              <a:ext cx="1261916" cy="219882"/>
            </a:xfrm>
            <a:custGeom>
              <a:avLst/>
              <a:gdLst>
                <a:gd name="T0" fmla="*/ 0 w 2667"/>
                <a:gd name="T1" fmla="*/ 549 h 549"/>
                <a:gd name="T2" fmla="*/ 545 w 2667"/>
                <a:gd name="T3" fmla="*/ 0 h 549"/>
                <a:gd name="T4" fmla="*/ 2667 w 2667"/>
                <a:gd name="T5" fmla="*/ 0 h 549"/>
                <a:gd name="connsiteX0" fmla="*/ 0 w 9430"/>
                <a:gd name="connsiteY0" fmla="*/ 7350 h 7350"/>
                <a:gd name="connsiteX1" fmla="*/ 1473 w 9430"/>
                <a:gd name="connsiteY1" fmla="*/ 0 h 7350"/>
                <a:gd name="connsiteX2" fmla="*/ 9430 w 9430"/>
                <a:gd name="connsiteY2" fmla="*/ 0 h 7350"/>
                <a:gd name="connsiteX0" fmla="*/ 0 w 10000"/>
                <a:gd name="connsiteY0" fmla="*/ 10000 h 10000"/>
                <a:gd name="connsiteX1" fmla="*/ 337 w 10000"/>
                <a:gd name="connsiteY1" fmla="*/ 7778 h 10000"/>
                <a:gd name="connsiteX2" fmla="*/ 1562 w 10000"/>
                <a:gd name="connsiteY2" fmla="*/ 0 h 10000"/>
                <a:gd name="connsiteX3" fmla="*/ 10000 w 10000"/>
                <a:gd name="connsiteY3" fmla="*/ 0 h 10000"/>
                <a:gd name="connsiteX0" fmla="*/ 0 w 10000"/>
                <a:gd name="connsiteY0" fmla="*/ 10000 h 10000"/>
                <a:gd name="connsiteX1" fmla="*/ 394 w 10000"/>
                <a:gd name="connsiteY1" fmla="*/ 7248 h 10000"/>
                <a:gd name="connsiteX2" fmla="*/ 1562 w 10000"/>
                <a:gd name="connsiteY2" fmla="*/ 0 h 10000"/>
                <a:gd name="connsiteX3" fmla="*/ 10000 w 10000"/>
                <a:gd name="connsiteY3" fmla="*/ 0 h 10000"/>
                <a:gd name="connsiteX0" fmla="*/ 0 w 9606"/>
                <a:gd name="connsiteY0" fmla="*/ 7248 h 7248"/>
                <a:gd name="connsiteX1" fmla="*/ 1168 w 9606"/>
                <a:gd name="connsiteY1" fmla="*/ 0 h 7248"/>
                <a:gd name="connsiteX2" fmla="*/ 9606 w 9606"/>
                <a:gd name="connsiteY2" fmla="*/ 0 h 7248"/>
                <a:gd name="connsiteX0" fmla="*/ 0 w 10393"/>
                <a:gd name="connsiteY0" fmla="*/ 13073 h 13073"/>
                <a:gd name="connsiteX1" fmla="*/ 1609 w 10393"/>
                <a:gd name="connsiteY1" fmla="*/ 0 h 13073"/>
                <a:gd name="connsiteX2" fmla="*/ 10393 w 10393"/>
                <a:gd name="connsiteY2" fmla="*/ 0 h 13073"/>
                <a:gd name="connsiteX0" fmla="*/ 0 w 10373"/>
                <a:gd name="connsiteY0" fmla="*/ 13073 h 13073"/>
                <a:gd name="connsiteX1" fmla="*/ 1589 w 10373"/>
                <a:gd name="connsiteY1" fmla="*/ 0 h 13073"/>
                <a:gd name="connsiteX2" fmla="*/ 10373 w 10373"/>
                <a:gd name="connsiteY2" fmla="*/ 0 h 13073"/>
                <a:gd name="connsiteX0" fmla="*/ 0 w 10412"/>
                <a:gd name="connsiteY0" fmla="*/ 13512 h 13512"/>
                <a:gd name="connsiteX1" fmla="*/ 1628 w 10412"/>
                <a:gd name="connsiteY1" fmla="*/ 0 h 13512"/>
                <a:gd name="connsiteX2" fmla="*/ 10412 w 10412"/>
                <a:gd name="connsiteY2" fmla="*/ 0 h 13512"/>
              </a:gdLst>
              <a:ahLst/>
              <a:cxnLst>
                <a:cxn ang="0">
                  <a:pos x="connsiteX0" y="connsiteY0"/>
                </a:cxn>
                <a:cxn ang="0">
                  <a:pos x="connsiteX1" y="connsiteY1"/>
                </a:cxn>
                <a:cxn ang="0">
                  <a:pos x="connsiteX2" y="connsiteY2"/>
                </a:cxn>
              </a:cxnLst>
              <a:rect l="l" t="t" r="r" b="b"/>
              <a:pathLst>
                <a:path w="10412" h="13512">
                  <a:moveTo>
                    <a:pt x="0" y="13512"/>
                  </a:moveTo>
                  <a:lnTo>
                    <a:pt x="1628" y="0"/>
                  </a:lnTo>
                  <a:lnTo>
                    <a:pt x="10412" y="0"/>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Rectangle 23">
              <a:extLst>
                <a:ext uri="{FF2B5EF4-FFF2-40B4-BE49-F238E27FC236}">
                  <a16:creationId xmlns:a16="http://schemas.microsoft.com/office/drawing/2014/main" id="{4E28ACAD-1958-46EB-9759-D7B160B2DA0F}"/>
                </a:ext>
              </a:extLst>
            </p:cNvPr>
            <p:cNvSpPr>
              <a:spLocks noChangeArrowheads="1"/>
            </p:cNvSpPr>
            <p:nvPr/>
          </p:nvSpPr>
          <p:spPr bwMode="auto">
            <a:xfrm>
              <a:off x="4319588" y="1058863"/>
              <a:ext cx="4573587" cy="3218400"/>
            </a:xfrm>
            <a:prstGeom prst="rect">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252000" tIns="396000" rIns="252000" bIns="396000" numCol="1" anchor="t" anchorCtr="0" compatLnSpc="1">
              <a:prstTxWarp prst="textNoShape">
                <a:avLst/>
              </a:prstTxWarp>
            </a:bodyPr>
            <a:lstStyle/>
            <a:p>
              <a:pPr>
                <a:spcAft>
                  <a:spcPts val="1800"/>
                </a:spcAft>
              </a:pPr>
              <a:r>
                <a:rPr lang="en-US" sz="1400" b="1" dirty="0">
                  <a:latin typeface="Arial" panose="020B0604020202020204" pitchFamily="34" charset="0"/>
                  <a:cs typeface="Arial" panose="020B0604020202020204" pitchFamily="34" charset="0"/>
                </a:rPr>
                <a:t>Digital Experience</a:t>
              </a:r>
            </a:p>
            <a:p>
              <a:pPr>
                <a:lnSpc>
                  <a:spcPct val="110000"/>
                </a:lnSpc>
                <a:spcAft>
                  <a:spcPts val="600"/>
                </a:spcAft>
              </a:pPr>
              <a:r>
                <a:rPr lang="en-US" sz="1000" dirty="0">
                  <a:solidFill>
                    <a:schemeClr val="bg2"/>
                  </a:solidFill>
                  <a:latin typeface="Arial" panose="020B0604020202020204" pitchFamily="34" charset="0"/>
                  <a:cs typeface="Arial" panose="020B0604020202020204" pitchFamily="34" charset="0"/>
                </a:rPr>
                <a:t>Deliver exceptional value to customers by re-imagining the approach to digital experience. Infopulse provides top-notch solutions and services that facilitate online presence, support omni-channel strategy, and elevate customers’ digital journey. Our expertise covers developing web and mobile applications, designing smart and immersive solutions, analyzing customer data for better decision-making – all tailored to fit any business specifics.</a:t>
              </a:r>
              <a:endParaRPr lang="uk-UA" sz="1000" dirty="0">
                <a:solidFill>
                  <a:schemeClr val="bg2"/>
                </a:solidFill>
                <a:latin typeface="Arial" panose="020B0604020202020204" pitchFamily="34" charset="0"/>
                <a:cs typeface="Arial" panose="020B0604020202020204" pitchFamily="34" charset="0"/>
              </a:endParaRPr>
            </a:p>
          </p:txBody>
        </p:sp>
      </p:grpSp>
      <p:sp>
        <p:nvSpPr>
          <p:cNvPr id="74" name="Freeform 5">
            <a:extLst>
              <a:ext uri="{FF2B5EF4-FFF2-40B4-BE49-F238E27FC236}">
                <a16:creationId xmlns:a16="http://schemas.microsoft.com/office/drawing/2014/main" id="{E60B455A-D981-433B-B71D-400B1241DD9A}"/>
              </a:ext>
            </a:extLst>
          </p:cNvPr>
          <p:cNvSpPr>
            <a:spLocks/>
          </p:cNvSpPr>
          <p:nvPr userDrawn="1"/>
        </p:nvSpPr>
        <p:spPr bwMode="auto">
          <a:xfrm rot="14400000">
            <a:off x="1073483" y="3111958"/>
            <a:ext cx="1497930" cy="1728200"/>
          </a:xfrm>
          <a:custGeom>
            <a:avLst/>
            <a:gdLst>
              <a:gd name="T0" fmla="*/ 1267 w 1267"/>
              <a:gd name="T1" fmla="*/ 0 h 1462"/>
              <a:gd name="T2" fmla="*/ 1267 w 1267"/>
              <a:gd name="T3" fmla="*/ 1462 h 1462"/>
              <a:gd name="T4" fmla="*/ 0 w 1267"/>
              <a:gd name="T5" fmla="*/ 731 h 1462"/>
              <a:gd name="T6" fmla="*/ 1267 w 1267"/>
              <a:gd name="T7" fmla="*/ 0 h 1462"/>
            </a:gdLst>
            <a:ahLst/>
            <a:cxnLst>
              <a:cxn ang="0">
                <a:pos x="T0" y="T1"/>
              </a:cxn>
              <a:cxn ang="0">
                <a:pos x="T2" y="T3"/>
              </a:cxn>
              <a:cxn ang="0">
                <a:pos x="T4" y="T5"/>
              </a:cxn>
              <a:cxn ang="0">
                <a:pos x="T6" y="T7"/>
              </a:cxn>
            </a:cxnLst>
            <a:rect l="0" t="0" r="r" b="b"/>
            <a:pathLst>
              <a:path w="1267" h="1462">
                <a:moveTo>
                  <a:pt x="1267" y="0"/>
                </a:moveTo>
                <a:cubicBezTo>
                  <a:pt x="1267" y="1462"/>
                  <a:pt x="1267" y="1462"/>
                  <a:pt x="1267" y="1462"/>
                </a:cubicBezTo>
                <a:cubicBezTo>
                  <a:pt x="0" y="731"/>
                  <a:pt x="0" y="731"/>
                  <a:pt x="0" y="731"/>
                </a:cubicBezTo>
                <a:cubicBezTo>
                  <a:pt x="253" y="294"/>
                  <a:pt x="725" y="0"/>
                  <a:pt x="1267" y="0"/>
                </a:cubicBezTo>
                <a:close/>
              </a:path>
            </a:pathLst>
          </a:custGeom>
          <a:solidFill>
            <a:srgbClr val="FFFFFF"/>
          </a:solidFill>
          <a:ln w="9525" cap="flat">
            <a:solidFill>
              <a:srgbClr val="1D1E1E"/>
            </a:solidFill>
            <a:prstDash val="solid"/>
            <a:miter lim="800000"/>
            <a:headEnd/>
            <a:tailEnd/>
          </a:ln>
        </p:spPr>
        <p:txBody>
          <a:bodyPr vert="horz" wrap="square" lIns="252000" tIns="0" rIns="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75" name="Freeform 6">
            <a:extLst>
              <a:ext uri="{FF2B5EF4-FFF2-40B4-BE49-F238E27FC236}">
                <a16:creationId xmlns:a16="http://schemas.microsoft.com/office/drawing/2014/main" id="{FAE1F835-9743-41A3-9B54-09C816E364F7}"/>
              </a:ext>
            </a:extLst>
          </p:cNvPr>
          <p:cNvSpPr>
            <a:spLocks/>
          </p:cNvSpPr>
          <p:nvPr userDrawn="1"/>
        </p:nvSpPr>
        <p:spPr bwMode="auto">
          <a:xfrm rot="14400000">
            <a:off x="325399" y="1815222"/>
            <a:ext cx="1496755" cy="1728200"/>
          </a:xfrm>
          <a:custGeom>
            <a:avLst/>
            <a:gdLst>
              <a:gd name="T0" fmla="*/ 1266 w 1266"/>
              <a:gd name="T1" fmla="*/ 731 h 1462"/>
              <a:gd name="T2" fmla="*/ 0 w 1266"/>
              <a:gd name="T3" fmla="*/ 1462 h 1462"/>
              <a:gd name="T4" fmla="*/ 0 w 1266"/>
              <a:gd name="T5" fmla="*/ 0 h 1462"/>
              <a:gd name="T6" fmla="*/ 1266 w 1266"/>
              <a:gd name="T7" fmla="*/ 731 h 1462"/>
            </a:gdLst>
            <a:ahLst/>
            <a:cxnLst>
              <a:cxn ang="0">
                <a:pos x="T0" y="T1"/>
              </a:cxn>
              <a:cxn ang="0">
                <a:pos x="T2" y="T3"/>
              </a:cxn>
              <a:cxn ang="0">
                <a:pos x="T4" y="T5"/>
              </a:cxn>
              <a:cxn ang="0">
                <a:pos x="T6" y="T7"/>
              </a:cxn>
            </a:cxnLst>
            <a:rect l="0" t="0" r="r" b="b"/>
            <a:pathLst>
              <a:path w="1266" h="1462">
                <a:moveTo>
                  <a:pt x="1266" y="731"/>
                </a:moveTo>
                <a:cubicBezTo>
                  <a:pt x="0" y="1462"/>
                  <a:pt x="0" y="1462"/>
                  <a:pt x="0" y="1462"/>
                </a:cubicBezTo>
                <a:cubicBezTo>
                  <a:pt x="0" y="0"/>
                  <a:pt x="0" y="0"/>
                  <a:pt x="0" y="0"/>
                </a:cubicBezTo>
                <a:cubicBezTo>
                  <a:pt x="541" y="0"/>
                  <a:pt x="1013" y="294"/>
                  <a:pt x="1266" y="731"/>
                </a:cubicBezTo>
                <a:close/>
              </a:path>
            </a:pathLst>
          </a:custGeom>
          <a:solidFill>
            <a:srgbClr val="FFFFFF"/>
          </a:solidFill>
          <a:ln w="9525" cap="flat">
            <a:solidFill>
              <a:schemeClr val="tx1"/>
            </a:solidFill>
            <a:prstDash val="solid"/>
            <a:miter lim="800000"/>
            <a:headEnd/>
            <a:tailEnd/>
          </a:ln>
        </p:spPr>
        <p:txBody>
          <a:bodyPr vert="horz" wrap="square" lIns="0" tIns="0" rIns="32400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76" name="Freeform 7">
            <a:extLst>
              <a:ext uri="{FF2B5EF4-FFF2-40B4-BE49-F238E27FC236}">
                <a16:creationId xmlns:a16="http://schemas.microsoft.com/office/drawing/2014/main" id="{25EF887A-A925-4749-835D-5E18771E378F}"/>
              </a:ext>
            </a:extLst>
          </p:cNvPr>
          <p:cNvSpPr>
            <a:spLocks/>
          </p:cNvSpPr>
          <p:nvPr userDrawn="1"/>
        </p:nvSpPr>
        <p:spPr bwMode="auto">
          <a:xfrm rot="14400000">
            <a:off x="900148" y="1282365"/>
            <a:ext cx="1728200" cy="1729375"/>
          </a:xfrm>
          <a:custGeom>
            <a:avLst/>
            <a:gdLst>
              <a:gd name="T0" fmla="*/ 1462 w 1462"/>
              <a:gd name="T1" fmla="*/ 731 h 1463"/>
              <a:gd name="T2" fmla="*/ 1266 w 1462"/>
              <a:gd name="T3" fmla="*/ 1463 h 1463"/>
              <a:gd name="T4" fmla="*/ 0 w 1462"/>
              <a:gd name="T5" fmla="*/ 731 h 1463"/>
              <a:gd name="T6" fmla="*/ 1266 w 1462"/>
              <a:gd name="T7" fmla="*/ 0 h 1463"/>
              <a:gd name="T8" fmla="*/ 1462 w 1462"/>
              <a:gd name="T9" fmla="*/ 731 h 1463"/>
            </a:gdLst>
            <a:ahLst/>
            <a:cxnLst>
              <a:cxn ang="0">
                <a:pos x="T0" y="T1"/>
              </a:cxn>
              <a:cxn ang="0">
                <a:pos x="T2" y="T3"/>
              </a:cxn>
              <a:cxn ang="0">
                <a:pos x="T4" y="T5"/>
              </a:cxn>
              <a:cxn ang="0">
                <a:pos x="T6" y="T7"/>
              </a:cxn>
              <a:cxn ang="0">
                <a:pos x="T8" y="T9"/>
              </a:cxn>
            </a:cxnLst>
            <a:rect l="0" t="0" r="r" b="b"/>
            <a:pathLst>
              <a:path w="1462" h="1463">
                <a:moveTo>
                  <a:pt x="1462" y="731"/>
                </a:moveTo>
                <a:cubicBezTo>
                  <a:pt x="1462" y="998"/>
                  <a:pt x="1391" y="1248"/>
                  <a:pt x="1266" y="1463"/>
                </a:cubicBezTo>
                <a:cubicBezTo>
                  <a:pt x="0" y="731"/>
                  <a:pt x="0" y="731"/>
                  <a:pt x="0" y="731"/>
                </a:cubicBezTo>
                <a:cubicBezTo>
                  <a:pt x="1266" y="0"/>
                  <a:pt x="1266" y="0"/>
                  <a:pt x="1266" y="0"/>
                </a:cubicBezTo>
                <a:cubicBezTo>
                  <a:pt x="1391" y="215"/>
                  <a:pt x="1462" y="465"/>
                  <a:pt x="1462" y="731"/>
                </a:cubicBezTo>
                <a:close/>
              </a:path>
            </a:pathLst>
          </a:custGeom>
          <a:solidFill>
            <a:srgbClr val="FFFFFF"/>
          </a:solidFill>
          <a:ln w="9525" cap="flat">
            <a:solidFill>
              <a:schemeClr val="tx1"/>
            </a:solidFill>
            <a:prstDash val="solid"/>
            <a:miter lim="800000"/>
            <a:headEnd/>
            <a:tailEnd/>
          </a:ln>
        </p:spPr>
        <p:txBody>
          <a:bodyPr vert="horz" wrap="square" lIns="576000" tIns="0" rIns="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77" name="Freeform 8">
            <a:extLst>
              <a:ext uri="{FF2B5EF4-FFF2-40B4-BE49-F238E27FC236}">
                <a16:creationId xmlns:a16="http://schemas.microsoft.com/office/drawing/2014/main" id="{BBD6A629-BEC7-4356-8918-38B7C6BF0427}"/>
              </a:ext>
            </a:extLst>
          </p:cNvPr>
          <p:cNvSpPr>
            <a:spLocks/>
          </p:cNvSpPr>
          <p:nvPr userDrawn="1"/>
        </p:nvSpPr>
        <p:spPr bwMode="auto">
          <a:xfrm rot="14400000">
            <a:off x="1800035" y="830397"/>
            <a:ext cx="1587017" cy="1833665"/>
          </a:xfrm>
          <a:custGeom>
            <a:avLst/>
            <a:gdLst>
              <a:gd name="T0" fmla="*/ 1266 w 1266"/>
              <a:gd name="T1" fmla="*/ 732 h 1463"/>
              <a:gd name="T2" fmla="*/ 0 w 1266"/>
              <a:gd name="T3" fmla="*/ 1463 h 1463"/>
              <a:gd name="T4" fmla="*/ 0 w 1266"/>
              <a:gd name="T5" fmla="*/ 0 h 1463"/>
              <a:gd name="T6" fmla="*/ 1266 w 1266"/>
              <a:gd name="T7" fmla="*/ 732 h 1463"/>
            </a:gdLst>
            <a:ahLst/>
            <a:cxnLst>
              <a:cxn ang="0">
                <a:pos x="T0" y="T1"/>
              </a:cxn>
              <a:cxn ang="0">
                <a:pos x="T2" y="T3"/>
              </a:cxn>
              <a:cxn ang="0">
                <a:pos x="T4" y="T5"/>
              </a:cxn>
              <a:cxn ang="0">
                <a:pos x="T6" y="T7"/>
              </a:cxn>
            </a:cxnLst>
            <a:rect l="0" t="0" r="r" b="b"/>
            <a:pathLst>
              <a:path w="1266" h="1463">
                <a:moveTo>
                  <a:pt x="1266" y="732"/>
                </a:moveTo>
                <a:cubicBezTo>
                  <a:pt x="1013" y="1169"/>
                  <a:pt x="541" y="1463"/>
                  <a:pt x="0" y="1463"/>
                </a:cubicBezTo>
                <a:cubicBezTo>
                  <a:pt x="0" y="0"/>
                  <a:pt x="0" y="0"/>
                  <a:pt x="0" y="0"/>
                </a:cubicBezTo>
                <a:lnTo>
                  <a:pt x="1266" y="732"/>
                </a:lnTo>
                <a:close/>
              </a:path>
            </a:pathLst>
          </a:custGeom>
          <a:solidFill>
            <a:schemeClr val="accent1"/>
          </a:solidFill>
          <a:ln w="9525" cap="flat">
            <a:solidFill>
              <a:srgbClr val="1D1E1E"/>
            </a:solidFill>
            <a:prstDash val="solid"/>
            <a:miter lim="800000"/>
            <a:headEnd/>
            <a:tailEnd/>
          </a:ln>
        </p:spPr>
        <p:txBody>
          <a:bodyPr vert="horz" wrap="square" lIns="0" tIns="252000" rIns="324000" bIns="0" numCol="1" anchor="ctr" anchorCtr="0" compatLnSpc="1">
            <a:prstTxWarp prst="textNoShape">
              <a:avLst/>
            </a:prstTxWarp>
          </a:bodyPr>
          <a:lstStyle/>
          <a:p>
            <a:pPr algn="ctr"/>
            <a:r>
              <a:rPr lang="en-US" sz="1000" b="1" dirty="0">
                <a:latin typeface="Arial" panose="020B0604020202020204" pitchFamily="34" charset="0"/>
                <a:cs typeface="Arial" panose="020B0604020202020204" pitchFamily="34" charset="0"/>
              </a:rPr>
              <a:t> </a:t>
            </a:r>
          </a:p>
        </p:txBody>
      </p:sp>
      <p:sp>
        <p:nvSpPr>
          <p:cNvPr id="78" name="Freeform 9">
            <a:extLst>
              <a:ext uri="{FF2B5EF4-FFF2-40B4-BE49-F238E27FC236}">
                <a16:creationId xmlns:a16="http://schemas.microsoft.com/office/drawing/2014/main" id="{214CBF71-3B25-4B79-9F7A-153876C1DB7D}"/>
              </a:ext>
            </a:extLst>
          </p:cNvPr>
          <p:cNvSpPr>
            <a:spLocks/>
          </p:cNvSpPr>
          <p:nvPr userDrawn="1"/>
        </p:nvSpPr>
        <p:spPr bwMode="auto">
          <a:xfrm rot="14400000">
            <a:off x="2570657" y="2246977"/>
            <a:ext cx="1497930" cy="1729375"/>
          </a:xfrm>
          <a:custGeom>
            <a:avLst/>
            <a:gdLst>
              <a:gd name="T0" fmla="*/ 1267 w 1267"/>
              <a:gd name="T1" fmla="*/ 0 h 1463"/>
              <a:gd name="T2" fmla="*/ 1267 w 1267"/>
              <a:gd name="T3" fmla="*/ 1463 h 1463"/>
              <a:gd name="T4" fmla="*/ 0 w 1267"/>
              <a:gd name="T5" fmla="*/ 732 h 1463"/>
              <a:gd name="T6" fmla="*/ 1267 w 1267"/>
              <a:gd name="T7" fmla="*/ 0 h 1463"/>
            </a:gdLst>
            <a:ahLst/>
            <a:cxnLst>
              <a:cxn ang="0">
                <a:pos x="T0" y="T1"/>
              </a:cxn>
              <a:cxn ang="0">
                <a:pos x="T2" y="T3"/>
              </a:cxn>
              <a:cxn ang="0">
                <a:pos x="T4" y="T5"/>
              </a:cxn>
              <a:cxn ang="0">
                <a:pos x="T6" y="T7"/>
              </a:cxn>
            </a:cxnLst>
            <a:rect l="0" t="0" r="r" b="b"/>
            <a:pathLst>
              <a:path w="1267" h="1463">
                <a:moveTo>
                  <a:pt x="1267" y="0"/>
                </a:moveTo>
                <a:cubicBezTo>
                  <a:pt x="1267" y="1463"/>
                  <a:pt x="1267" y="1463"/>
                  <a:pt x="1267" y="1463"/>
                </a:cubicBezTo>
                <a:cubicBezTo>
                  <a:pt x="725" y="1463"/>
                  <a:pt x="253" y="1169"/>
                  <a:pt x="0" y="732"/>
                </a:cubicBezTo>
                <a:lnTo>
                  <a:pt x="1267" y="0"/>
                </a:lnTo>
                <a:close/>
              </a:path>
            </a:pathLst>
          </a:custGeom>
          <a:solidFill>
            <a:srgbClr val="FFFFFF"/>
          </a:solidFill>
          <a:ln w="9525" cap="flat">
            <a:solidFill>
              <a:srgbClr val="1D1E1E"/>
            </a:solidFill>
            <a:prstDash val="solid"/>
            <a:miter lim="800000"/>
            <a:headEnd/>
            <a:tailEnd/>
          </a:ln>
        </p:spPr>
        <p:txBody>
          <a:bodyPr vert="horz" wrap="square" lIns="324000" tIns="252000" rIns="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79" name="Freeform 10">
            <a:extLst>
              <a:ext uri="{FF2B5EF4-FFF2-40B4-BE49-F238E27FC236}">
                <a16:creationId xmlns:a16="http://schemas.microsoft.com/office/drawing/2014/main" id="{EBA008DB-8E61-4DBA-B2E4-A806DC3F3A88}"/>
              </a:ext>
            </a:extLst>
          </p:cNvPr>
          <p:cNvSpPr>
            <a:spLocks/>
          </p:cNvSpPr>
          <p:nvPr userDrawn="1"/>
        </p:nvSpPr>
        <p:spPr bwMode="auto">
          <a:xfrm rot="14400000">
            <a:off x="1763955" y="2779539"/>
            <a:ext cx="1729375" cy="1729375"/>
          </a:xfrm>
          <a:custGeom>
            <a:avLst/>
            <a:gdLst>
              <a:gd name="T0" fmla="*/ 1463 w 1463"/>
              <a:gd name="T1" fmla="*/ 731 h 1463"/>
              <a:gd name="T2" fmla="*/ 196 w 1463"/>
              <a:gd name="T3" fmla="*/ 1463 h 1463"/>
              <a:gd name="T4" fmla="*/ 0 w 1463"/>
              <a:gd name="T5" fmla="*/ 731 h 1463"/>
              <a:gd name="T6" fmla="*/ 196 w 1463"/>
              <a:gd name="T7" fmla="*/ 0 h 1463"/>
              <a:gd name="T8" fmla="*/ 1463 w 1463"/>
              <a:gd name="T9" fmla="*/ 731 h 1463"/>
            </a:gdLst>
            <a:ahLst/>
            <a:cxnLst>
              <a:cxn ang="0">
                <a:pos x="T0" y="T1"/>
              </a:cxn>
              <a:cxn ang="0">
                <a:pos x="T2" y="T3"/>
              </a:cxn>
              <a:cxn ang="0">
                <a:pos x="T4" y="T5"/>
              </a:cxn>
              <a:cxn ang="0">
                <a:pos x="T6" y="T7"/>
              </a:cxn>
              <a:cxn ang="0">
                <a:pos x="T8" y="T9"/>
              </a:cxn>
            </a:cxnLst>
            <a:rect l="0" t="0" r="r" b="b"/>
            <a:pathLst>
              <a:path w="1463" h="1463">
                <a:moveTo>
                  <a:pt x="1463" y="731"/>
                </a:moveTo>
                <a:cubicBezTo>
                  <a:pt x="196" y="1463"/>
                  <a:pt x="196" y="1463"/>
                  <a:pt x="196" y="1463"/>
                </a:cubicBezTo>
                <a:cubicBezTo>
                  <a:pt x="71" y="1248"/>
                  <a:pt x="0" y="998"/>
                  <a:pt x="0" y="731"/>
                </a:cubicBezTo>
                <a:cubicBezTo>
                  <a:pt x="0" y="465"/>
                  <a:pt x="71" y="215"/>
                  <a:pt x="196" y="0"/>
                </a:cubicBezTo>
                <a:lnTo>
                  <a:pt x="1463" y="731"/>
                </a:lnTo>
                <a:close/>
              </a:path>
            </a:pathLst>
          </a:custGeom>
          <a:solidFill>
            <a:srgbClr val="FFFFFF"/>
          </a:solidFill>
          <a:ln w="9525" cap="flat">
            <a:solidFill>
              <a:srgbClr val="1D1E1E"/>
            </a:solidFill>
            <a:prstDash val="solid"/>
            <a:miter lim="800000"/>
            <a:headEnd/>
            <a:tailEnd/>
          </a:ln>
        </p:spPr>
        <p:txBody>
          <a:bodyPr vert="horz" wrap="square" lIns="0" tIns="0" rIns="57600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80" name="Oval 11">
            <a:extLst>
              <a:ext uri="{FF2B5EF4-FFF2-40B4-BE49-F238E27FC236}">
                <a16:creationId xmlns:a16="http://schemas.microsoft.com/office/drawing/2014/main" id="{77B84F41-84C8-43A1-8830-99DC2B8493DB}"/>
              </a:ext>
            </a:extLst>
          </p:cNvPr>
          <p:cNvSpPr>
            <a:spLocks noChangeArrowheads="1"/>
          </p:cNvSpPr>
          <p:nvPr userDrawn="1"/>
        </p:nvSpPr>
        <p:spPr bwMode="auto">
          <a:xfrm rot="14400000">
            <a:off x="1598516" y="2297016"/>
            <a:ext cx="1197169" cy="11971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1" compatLnSpc="1">
            <a:prstTxWarp prst="textNoShape">
              <a:avLst/>
            </a:prstTxWarp>
          </a:bodyPr>
          <a:lstStyle/>
          <a:p>
            <a:pPr algn="ctr"/>
            <a:endParaRPr lang="en-US" sz="1200" b="1" dirty="0">
              <a:latin typeface="Arial" panose="020B0604020202020204" pitchFamily="34" charset="0"/>
              <a:cs typeface="Arial" panose="020B0604020202020204" pitchFamily="34" charset="0"/>
            </a:endParaRPr>
          </a:p>
        </p:txBody>
      </p:sp>
      <p:sp>
        <p:nvSpPr>
          <p:cNvPr id="81" name="TextBox 80">
            <a:extLst>
              <a:ext uri="{FF2B5EF4-FFF2-40B4-BE49-F238E27FC236}">
                <a16:creationId xmlns:a16="http://schemas.microsoft.com/office/drawing/2014/main" id="{4211D6E2-90F7-4CD6-B1BE-E59C408AA94B}"/>
              </a:ext>
            </a:extLst>
          </p:cNvPr>
          <p:cNvSpPr txBox="1"/>
          <p:nvPr userDrawn="1"/>
        </p:nvSpPr>
        <p:spPr>
          <a:xfrm>
            <a:off x="886413" y="3677218"/>
            <a:ext cx="1296000" cy="461665"/>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Technology &amp; Security</a:t>
            </a:r>
            <a:endParaRPr lang="ru-RU"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endParaRP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Advisory</a:t>
            </a:r>
            <a:endParaRPr lang="en-US" sz="1000" b="1" dirty="0">
              <a:latin typeface="Arial" panose="020B0604020202020204" pitchFamily="34" charset="0"/>
              <a:cs typeface="Arial" panose="020B0604020202020204" pitchFamily="34" charset="0"/>
            </a:endParaRPr>
          </a:p>
        </p:txBody>
      </p:sp>
      <p:sp>
        <p:nvSpPr>
          <p:cNvPr id="82" name="TextBox 81">
            <a:extLst>
              <a:ext uri="{FF2B5EF4-FFF2-40B4-BE49-F238E27FC236}">
                <a16:creationId xmlns:a16="http://schemas.microsoft.com/office/drawing/2014/main" id="{ED1F7291-68F4-4675-BE6B-1030F5E6B0CA}"/>
              </a:ext>
            </a:extLst>
          </p:cNvPr>
          <p:cNvSpPr txBox="1"/>
          <p:nvPr userDrawn="1"/>
        </p:nvSpPr>
        <p:spPr>
          <a:xfrm>
            <a:off x="467999" y="2746800"/>
            <a:ext cx="11304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Managed</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sp>
        <p:nvSpPr>
          <p:cNvPr id="83" name="TextBox 82">
            <a:extLst>
              <a:ext uri="{FF2B5EF4-FFF2-40B4-BE49-F238E27FC236}">
                <a16:creationId xmlns:a16="http://schemas.microsoft.com/office/drawing/2014/main" id="{7D107D39-8EA2-4E10-ACA0-8B2201E1A935}"/>
              </a:ext>
            </a:extLst>
          </p:cNvPr>
          <p:cNvSpPr txBox="1"/>
          <p:nvPr userDrawn="1"/>
        </p:nvSpPr>
        <p:spPr>
          <a:xfrm>
            <a:off x="2793600" y="2746800"/>
            <a:ext cx="11304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Solution </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Engineering</a:t>
            </a:r>
            <a:endParaRPr lang="en-US" sz="1000" b="1" dirty="0">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B283C89E-F745-481A-8A80-D7F8156F4BFB}"/>
              </a:ext>
            </a:extLst>
          </p:cNvPr>
          <p:cNvSpPr txBox="1"/>
          <p:nvPr userDrawn="1"/>
        </p:nvSpPr>
        <p:spPr>
          <a:xfrm>
            <a:off x="2199600" y="17496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Digital</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Experience</a:t>
            </a:r>
            <a:endParaRPr lang="en-US" sz="1000" b="1" dirty="0">
              <a:latin typeface="Arial" panose="020B0604020202020204" pitchFamily="34" charset="0"/>
              <a:cs typeface="Arial" panose="020B0604020202020204" pitchFamily="34" charset="0"/>
            </a:endParaRPr>
          </a:p>
        </p:txBody>
      </p:sp>
      <p:sp>
        <p:nvSpPr>
          <p:cNvPr id="85" name="TextBox 84">
            <a:extLst>
              <a:ext uri="{FF2B5EF4-FFF2-40B4-BE49-F238E27FC236}">
                <a16:creationId xmlns:a16="http://schemas.microsoft.com/office/drawing/2014/main" id="{65CB80BE-0B90-4A61-9937-A28C23FDA4AF}"/>
              </a:ext>
            </a:extLst>
          </p:cNvPr>
          <p:cNvSpPr txBox="1"/>
          <p:nvPr userDrawn="1"/>
        </p:nvSpPr>
        <p:spPr>
          <a:xfrm>
            <a:off x="900299" y="17496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Intelligent</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Business</a:t>
            </a:r>
            <a:endParaRPr lang="en-US" sz="1000" b="1" dirty="0">
              <a:latin typeface="Arial" panose="020B0604020202020204" pitchFamily="34" charset="0"/>
              <a:cs typeface="Arial" panose="020B0604020202020204" pitchFamily="34" charset="0"/>
            </a:endParaRPr>
          </a:p>
        </p:txBody>
      </p:sp>
      <p:sp>
        <p:nvSpPr>
          <p:cNvPr id="86" name="TextBox 85">
            <a:extLst>
              <a:ext uri="{FF2B5EF4-FFF2-40B4-BE49-F238E27FC236}">
                <a16:creationId xmlns:a16="http://schemas.microsoft.com/office/drawing/2014/main" id="{285CB61D-DC6F-48E7-9B17-F54DE2F6293D}"/>
              </a:ext>
            </a:extLst>
          </p:cNvPr>
          <p:cNvSpPr txBox="1"/>
          <p:nvPr userDrawn="1"/>
        </p:nvSpPr>
        <p:spPr>
          <a:xfrm>
            <a:off x="2199600" y="37404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Innovation</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grpSp>
        <p:nvGrpSpPr>
          <p:cNvPr id="87" name="Group 86">
            <a:extLst>
              <a:ext uri="{FF2B5EF4-FFF2-40B4-BE49-F238E27FC236}">
                <a16:creationId xmlns:a16="http://schemas.microsoft.com/office/drawing/2014/main" id="{1FFFF7A5-D916-4382-82B9-9171EE6592F3}"/>
              </a:ext>
            </a:extLst>
          </p:cNvPr>
          <p:cNvGrpSpPr/>
          <p:nvPr userDrawn="1"/>
        </p:nvGrpSpPr>
        <p:grpSpPr>
          <a:xfrm>
            <a:off x="1598516" y="2297016"/>
            <a:ext cx="1197169" cy="1197169"/>
            <a:chOff x="1598516" y="2297016"/>
            <a:chExt cx="1197169" cy="1197169"/>
          </a:xfrm>
        </p:grpSpPr>
        <p:sp>
          <p:nvSpPr>
            <p:cNvPr id="88" name="Oval 12">
              <a:extLst>
                <a:ext uri="{FF2B5EF4-FFF2-40B4-BE49-F238E27FC236}">
                  <a16:creationId xmlns:a16="http://schemas.microsoft.com/office/drawing/2014/main" id="{C0649AC7-805D-4FB0-8025-CFA6046D2521}"/>
                </a:ext>
              </a:extLst>
            </p:cNvPr>
            <p:cNvSpPr>
              <a:spLocks noChangeArrowheads="1"/>
            </p:cNvSpPr>
            <p:nvPr/>
          </p:nvSpPr>
          <p:spPr bwMode="auto">
            <a:xfrm>
              <a:off x="1598516" y="2297016"/>
              <a:ext cx="1197169" cy="1197169"/>
            </a:xfrm>
            <a:prstGeom prst="ellipse">
              <a:avLst/>
            </a:prstGeom>
            <a:solidFill>
              <a:srgbClr val="FFFFFF"/>
            </a:solidFill>
            <a:ln w="9525" cap="flat">
              <a:solidFill>
                <a:srgbClr val="1D1E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89" name="Group 15">
              <a:extLst>
                <a:ext uri="{FF2B5EF4-FFF2-40B4-BE49-F238E27FC236}">
                  <a16:creationId xmlns:a16="http://schemas.microsoft.com/office/drawing/2014/main" id="{659FCC7A-7925-44E8-92C3-D06EEF11FF74}"/>
                </a:ext>
              </a:extLst>
            </p:cNvPr>
            <p:cNvGrpSpPr>
              <a:grpSpLocks noChangeAspect="1"/>
            </p:cNvGrpSpPr>
            <p:nvPr/>
          </p:nvGrpSpPr>
          <p:grpSpPr bwMode="auto">
            <a:xfrm>
              <a:off x="1754189" y="2397126"/>
              <a:ext cx="950913" cy="1009650"/>
              <a:chOff x="1105" y="1510"/>
              <a:chExt cx="599" cy="636"/>
            </a:xfrm>
          </p:grpSpPr>
          <p:sp>
            <p:nvSpPr>
              <p:cNvPr id="91" name="Freeform 16">
                <a:extLst>
                  <a:ext uri="{FF2B5EF4-FFF2-40B4-BE49-F238E27FC236}">
                    <a16:creationId xmlns:a16="http://schemas.microsoft.com/office/drawing/2014/main" id="{4AAA0533-C1E3-4B40-B603-15846E88FA01}"/>
                  </a:ext>
                </a:extLst>
              </p:cNvPr>
              <p:cNvSpPr>
                <a:spLocks/>
              </p:cNvSpPr>
              <p:nvPr/>
            </p:nvSpPr>
            <p:spPr bwMode="auto">
              <a:xfrm>
                <a:off x="1450" y="1671"/>
                <a:ext cx="254" cy="462"/>
              </a:xfrm>
              <a:custGeom>
                <a:avLst/>
                <a:gdLst>
                  <a:gd name="T0" fmla="*/ 29 w 335"/>
                  <a:gd name="T1" fmla="*/ 611 h 611"/>
                  <a:gd name="T2" fmla="*/ 4 w 335"/>
                  <a:gd name="T3" fmla="*/ 592 h 611"/>
                  <a:gd name="T4" fmla="*/ 22 w 335"/>
                  <a:gd name="T5" fmla="*/ 559 h 611"/>
                  <a:gd name="T6" fmla="*/ 282 w 335"/>
                  <a:gd name="T7" fmla="*/ 208 h 611"/>
                  <a:gd name="T8" fmla="*/ 257 w 335"/>
                  <a:gd name="T9" fmla="*/ 73 h 611"/>
                  <a:gd name="T10" fmla="*/ 243 w 335"/>
                  <a:gd name="T11" fmla="*/ 42 h 611"/>
                  <a:gd name="T12" fmla="*/ 254 w 335"/>
                  <a:gd name="T13" fmla="*/ 6 h 611"/>
                  <a:gd name="T14" fmla="*/ 290 w 335"/>
                  <a:gd name="T15" fmla="*/ 18 h 611"/>
                  <a:gd name="T16" fmla="*/ 306 w 335"/>
                  <a:gd name="T17" fmla="*/ 53 h 611"/>
                  <a:gd name="T18" fmla="*/ 335 w 335"/>
                  <a:gd name="T19" fmla="*/ 208 h 611"/>
                  <a:gd name="T20" fmla="*/ 251 w 335"/>
                  <a:gd name="T21" fmla="*/ 460 h 611"/>
                  <a:gd name="T22" fmla="*/ 37 w 335"/>
                  <a:gd name="T23" fmla="*/ 610 h 611"/>
                  <a:gd name="T24" fmla="*/ 29 w 335"/>
                  <a:gd name="T25" fmla="*/ 611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1">
                    <a:moveTo>
                      <a:pt x="29" y="611"/>
                    </a:moveTo>
                    <a:cubicBezTo>
                      <a:pt x="18" y="611"/>
                      <a:pt x="7" y="604"/>
                      <a:pt x="4" y="592"/>
                    </a:cubicBezTo>
                    <a:cubicBezTo>
                      <a:pt x="0" y="578"/>
                      <a:pt x="8" y="563"/>
                      <a:pt x="22" y="559"/>
                    </a:cubicBezTo>
                    <a:cubicBezTo>
                      <a:pt x="175" y="513"/>
                      <a:pt x="282" y="368"/>
                      <a:pt x="282" y="208"/>
                    </a:cubicBezTo>
                    <a:cubicBezTo>
                      <a:pt x="282" y="161"/>
                      <a:pt x="274" y="116"/>
                      <a:pt x="257" y="73"/>
                    </a:cubicBezTo>
                    <a:cubicBezTo>
                      <a:pt x="253" y="62"/>
                      <a:pt x="248" y="52"/>
                      <a:pt x="243" y="42"/>
                    </a:cubicBezTo>
                    <a:cubicBezTo>
                      <a:pt x="236" y="29"/>
                      <a:pt x="241" y="13"/>
                      <a:pt x="254" y="6"/>
                    </a:cubicBezTo>
                    <a:cubicBezTo>
                      <a:pt x="268" y="0"/>
                      <a:pt x="284" y="5"/>
                      <a:pt x="290" y="18"/>
                    </a:cubicBezTo>
                    <a:cubicBezTo>
                      <a:pt x="296" y="29"/>
                      <a:pt x="301" y="41"/>
                      <a:pt x="306" y="53"/>
                    </a:cubicBezTo>
                    <a:cubicBezTo>
                      <a:pt x="326" y="102"/>
                      <a:pt x="335" y="154"/>
                      <a:pt x="335" y="208"/>
                    </a:cubicBezTo>
                    <a:cubicBezTo>
                      <a:pt x="335" y="300"/>
                      <a:pt x="306" y="387"/>
                      <a:pt x="251" y="460"/>
                    </a:cubicBezTo>
                    <a:cubicBezTo>
                      <a:pt x="197" y="531"/>
                      <a:pt x="121" y="584"/>
                      <a:pt x="37" y="610"/>
                    </a:cubicBezTo>
                    <a:cubicBezTo>
                      <a:pt x="34" y="611"/>
                      <a:pt x="32" y="611"/>
                      <a:pt x="29" y="611"/>
                    </a:cubicBezTo>
                    <a:close/>
                  </a:path>
                </a:pathLst>
              </a:custGeom>
              <a:solidFill>
                <a:srgbClr val="287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7">
                <a:extLst>
                  <a:ext uri="{FF2B5EF4-FFF2-40B4-BE49-F238E27FC236}">
                    <a16:creationId xmlns:a16="http://schemas.microsoft.com/office/drawing/2014/main" id="{EAD83770-4652-4D90-BC69-47C42BF60506}"/>
                  </a:ext>
                </a:extLst>
              </p:cNvPr>
              <p:cNvSpPr>
                <a:spLocks/>
              </p:cNvSpPr>
              <p:nvPr/>
            </p:nvSpPr>
            <p:spPr bwMode="auto">
              <a:xfrm>
                <a:off x="1105" y="1953"/>
                <a:ext cx="301" cy="193"/>
              </a:xfrm>
              <a:custGeom>
                <a:avLst/>
                <a:gdLst>
                  <a:gd name="T0" fmla="*/ 371 w 398"/>
                  <a:gd name="T1" fmla="*/ 255 h 255"/>
                  <a:gd name="T2" fmla="*/ 7 w 398"/>
                  <a:gd name="T3" fmla="*/ 43 h 255"/>
                  <a:gd name="T4" fmla="*/ 17 w 398"/>
                  <a:gd name="T5" fmla="*/ 7 h 255"/>
                  <a:gd name="T6" fmla="*/ 53 w 398"/>
                  <a:gd name="T7" fmla="*/ 17 h 255"/>
                  <a:gd name="T8" fmla="*/ 371 w 398"/>
                  <a:gd name="T9" fmla="*/ 202 h 255"/>
                  <a:gd name="T10" fmla="*/ 398 w 398"/>
                  <a:gd name="T11" fmla="*/ 228 h 255"/>
                  <a:gd name="T12" fmla="*/ 371 w 398"/>
                  <a:gd name="T13" fmla="*/ 255 h 255"/>
                </a:gdLst>
                <a:ahLst/>
                <a:cxnLst>
                  <a:cxn ang="0">
                    <a:pos x="T0" y="T1"/>
                  </a:cxn>
                  <a:cxn ang="0">
                    <a:pos x="T2" y="T3"/>
                  </a:cxn>
                  <a:cxn ang="0">
                    <a:pos x="T4" y="T5"/>
                  </a:cxn>
                  <a:cxn ang="0">
                    <a:pos x="T6" y="T7"/>
                  </a:cxn>
                  <a:cxn ang="0">
                    <a:pos x="T8" y="T9"/>
                  </a:cxn>
                  <a:cxn ang="0">
                    <a:pos x="T10" y="T11"/>
                  </a:cxn>
                  <a:cxn ang="0">
                    <a:pos x="T12" y="T13"/>
                  </a:cxn>
                </a:cxnLst>
                <a:rect l="0" t="0" r="r" b="b"/>
                <a:pathLst>
                  <a:path w="398" h="255">
                    <a:moveTo>
                      <a:pt x="371" y="255"/>
                    </a:moveTo>
                    <a:cubicBezTo>
                      <a:pt x="221" y="255"/>
                      <a:pt x="82" y="174"/>
                      <a:pt x="7" y="43"/>
                    </a:cubicBezTo>
                    <a:cubicBezTo>
                      <a:pt x="0" y="31"/>
                      <a:pt x="4" y="15"/>
                      <a:pt x="17" y="7"/>
                    </a:cubicBezTo>
                    <a:cubicBezTo>
                      <a:pt x="29" y="0"/>
                      <a:pt x="46" y="4"/>
                      <a:pt x="53" y="17"/>
                    </a:cubicBezTo>
                    <a:cubicBezTo>
                      <a:pt x="118" y="131"/>
                      <a:pt x="240" y="202"/>
                      <a:pt x="371" y="202"/>
                    </a:cubicBezTo>
                    <a:cubicBezTo>
                      <a:pt x="386" y="202"/>
                      <a:pt x="398" y="214"/>
                      <a:pt x="398" y="228"/>
                    </a:cubicBezTo>
                    <a:cubicBezTo>
                      <a:pt x="398" y="243"/>
                      <a:pt x="386" y="255"/>
                      <a:pt x="371" y="255"/>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8">
                <a:extLst>
                  <a:ext uri="{FF2B5EF4-FFF2-40B4-BE49-F238E27FC236}">
                    <a16:creationId xmlns:a16="http://schemas.microsoft.com/office/drawing/2014/main" id="{6379D2C0-55A9-4716-BBCF-68195E5B2DAD}"/>
                  </a:ext>
                </a:extLst>
              </p:cNvPr>
              <p:cNvSpPr>
                <a:spLocks/>
              </p:cNvSpPr>
              <p:nvPr/>
            </p:nvSpPr>
            <p:spPr bwMode="auto">
              <a:xfrm>
                <a:off x="1366" y="1510"/>
                <a:ext cx="320" cy="229"/>
              </a:xfrm>
              <a:custGeom>
                <a:avLst/>
                <a:gdLst>
                  <a:gd name="T0" fmla="*/ 392 w 422"/>
                  <a:gd name="T1" fmla="*/ 302 h 302"/>
                  <a:gd name="T2" fmla="*/ 368 w 422"/>
                  <a:gd name="T3" fmla="*/ 285 h 302"/>
                  <a:gd name="T4" fmla="*/ 354 w 422"/>
                  <a:gd name="T5" fmla="*/ 254 h 302"/>
                  <a:gd name="T6" fmla="*/ 26 w 422"/>
                  <a:gd name="T7" fmla="*/ 53 h 302"/>
                  <a:gd name="T8" fmla="*/ 0 w 422"/>
                  <a:gd name="T9" fmla="*/ 26 h 302"/>
                  <a:gd name="T10" fmla="*/ 26 w 422"/>
                  <a:gd name="T11" fmla="*/ 0 h 302"/>
                  <a:gd name="T12" fmla="*/ 401 w 422"/>
                  <a:gd name="T13" fmla="*/ 230 h 302"/>
                  <a:gd name="T14" fmla="*/ 417 w 422"/>
                  <a:gd name="T15" fmla="*/ 265 h 302"/>
                  <a:gd name="T16" fmla="*/ 402 w 422"/>
                  <a:gd name="T17" fmla="*/ 300 h 302"/>
                  <a:gd name="T18" fmla="*/ 392 w 422"/>
                  <a:gd name="T19"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302">
                    <a:moveTo>
                      <a:pt x="392" y="302"/>
                    </a:moveTo>
                    <a:cubicBezTo>
                      <a:pt x="382" y="302"/>
                      <a:pt x="372" y="295"/>
                      <a:pt x="368" y="285"/>
                    </a:cubicBezTo>
                    <a:cubicBezTo>
                      <a:pt x="364" y="274"/>
                      <a:pt x="359" y="264"/>
                      <a:pt x="354" y="254"/>
                    </a:cubicBezTo>
                    <a:cubicBezTo>
                      <a:pt x="291" y="130"/>
                      <a:pt x="165" y="53"/>
                      <a:pt x="26" y="53"/>
                    </a:cubicBezTo>
                    <a:cubicBezTo>
                      <a:pt x="12" y="53"/>
                      <a:pt x="0" y="41"/>
                      <a:pt x="0" y="26"/>
                    </a:cubicBezTo>
                    <a:cubicBezTo>
                      <a:pt x="0" y="12"/>
                      <a:pt x="12" y="0"/>
                      <a:pt x="26" y="0"/>
                    </a:cubicBezTo>
                    <a:cubicBezTo>
                      <a:pt x="185" y="0"/>
                      <a:pt x="329" y="88"/>
                      <a:pt x="401" y="230"/>
                    </a:cubicBezTo>
                    <a:cubicBezTo>
                      <a:pt x="407" y="241"/>
                      <a:pt x="412" y="253"/>
                      <a:pt x="417" y="265"/>
                    </a:cubicBezTo>
                    <a:cubicBezTo>
                      <a:pt x="422" y="279"/>
                      <a:pt x="416" y="294"/>
                      <a:pt x="402" y="300"/>
                    </a:cubicBezTo>
                    <a:cubicBezTo>
                      <a:pt x="399" y="301"/>
                      <a:pt x="396" y="302"/>
                      <a:pt x="392" y="302"/>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Oval 19">
                <a:extLst>
                  <a:ext uri="{FF2B5EF4-FFF2-40B4-BE49-F238E27FC236}">
                    <a16:creationId xmlns:a16="http://schemas.microsoft.com/office/drawing/2014/main" id="{1B4408C3-DBAE-40C5-A09E-0FEB2A19CC65}"/>
                  </a:ext>
                </a:extLst>
              </p:cNvPr>
              <p:cNvSpPr>
                <a:spLocks noChangeArrowheads="1"/>
              </p:cNvSpPr>
              <p:nvPr/>
            </p:nvSpPr>
            <p:spPr bwMode="auto">
              <a:xfrm>
                <a:off x="1236" y="1540"/>
                <a:ext cx="40" cy="40"/>
              </a:xfrm>
              <a:prstGeom prst="ellipse">
                <a:avLst/>
              </a:pr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 name="TextBox 89">
              <a:extLst>
                <a:ext uri="{FF2B5EF4-FFF2-40B4-BE49-F238E27FC236}">
                  <a16:creationId xmlns:a16="http://schemas.microsoft.com/office/drawing/2014/main" id="{EEEDF87B-FECD-47E6-B873-C3A0A34F3D22}"/>
                </a:ext>
              </a:extLst>
            </p:cNvPr>
            <p:cNvSpPr txBox="1"/>
            <p:nvPr/>
          </p:nvSpPr>
          <p:spPr>
            <a:xfrm>
              <a:off x="1602740" y="2711082"/>
              <a:ext cx="1188720" cy="369332"/>
            </a:xfrm>
            <a:prstGeom prst="rect">
              <a:avLst/>
            </a:prstGeom>
            <a:noFill/>
          </p:spPr>
          <p:txBody>
            <a:bodyPr wrap="square" lIns="0" tIns="0" rIns="0" bIns="0" rtlCol="0">
              <a:spAutoFit/>
            </a:bodyPr>
            <a:lstStyle/>
            <a:p>
              <a:pPr algn="ctr"/>
              <a:r>
                <a:rPr lang="en-US" sz="1200" b="1" dirty="0">
                  <a:latin typeface="Arial" panose="020B0604020202020204" pitchFamily="34" charset="0"/>
                  <a:cs typeface="Arial" panose="020B0604020202020204" pitchFamily="34" charset="0"/>
                </a:rPr>
                <a:t>i360˚</a:t>
              </a:r>
            </a:p>
            <a:p>
              <a:pPr algn="ctr"/>
              <a:r>
                <a:rPr lang="en-US" sz="1200" b="1" dirty="0">
                  <a:latin typeface="Arial" panose="020B0604020202020204" pitchFamily="34" charset="0"/>
                  <a:cs typeface="Arial" panose="020B0604020202020204" pitchFamily="34" charset="0"/>
                </a:rPr>
                <a:t>Services</a:t>
              </a:r>
            </a:p>
          </p:txBody>
        </p:sp>
      </p:grpSp>
      <p:grpSp>
        <p:nvGrpSpPr>
          <p:cNvPr id="95" name="Group 94">
            <a:extLst>
              <a:ext uri="{FF2B5EF4-FFF2-40B4-BE49-F238E27FC236}">
                <a16:creationId xmlns:a16="http://schemas.microsoft.com/office/drawing/2014/main" id="{5D2A68B0-722E-46FF-927B-38C2D5A20278}"/>
              </a:ext>
            </a:extLst>
          </p:cNvPr>
          <p:cNvGrpSpPr/>
          <p:nvPr userDrawn="1"/>
        </p:nvGrpSpPr>
        <p:grpSpPr>
          <a:xfrm>
            <a:off x="4572000" y="3254400"/>
            <a:ext cx="4103688" cy="821287"/>
            <a:chOff x="4572000" y="3267261"/>
            <a:chExt cx="4103688" cy="821287"/>
          </a:xfrm>
        </p:grpSpPr>
        <p:sp>
          <p:nvSpPr>
            <p:cNvPr id="96" name="TextBox 95">
              <a:extLst>
                <a:ext uri="{FF2B5EF4-FFF2-40B4-BE49-F238E27FC236}">
                  <a16:creationId xmlns:a16="http://schemas.microsoft.com/office/drawing/2014/main" id="{5C85A5FA-B8FE-4DF5-A5C0-AAE59BAC16AB}"/>
                </a:ext>
              </a:extLst>
            </p:cNvPr>
            <p:cNvSpPr txBox="1"/>
            <p:nvPr/>
          </p:nvSpPr>
          <p:spPr>
            <a:xfrm>
              <a:off x="4572000" y="3449735"/>
              <a:ext cx="1086836"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Digital Commerce</a:t>
              </a:r>
              <a:endParaRPr lang="uk-UA" sz="1000" b="1" dirty="0">
                <a:latin typeface="Arial" panose="020B0604020202020204" pitchFamily="34" charset="0"/>
                <a:cs typeface="Arial" panose="020B0604020202020204" pitchFamily="34" charset="0"/>
              </a:endParaRPr>
            </a:p>
          </p:txBody>
        </p:sp>
        <p:sp>
          <p:nvSpPr>
            <p:cNvPr id="97" name="TextBox 96">
              <a:extLst>
                <a:ext uri="{FF2B5EF4-FFF2-40B4-BE49-F238E27FC236}">
                  <a16:creationId xmlns:a16="http://schemas.microsoft.com/office/drawing/2014/main" id="{0E864A32-15F6-42A8-BEB7-9B8B49C61622}"/>
                </a:ext>
              </a:extLst>
            </p:cNvPr>
            <p:cNvSpPr txBox="1"/>
            <p:nvPr/>
          </p:nvSpPr>
          <p:spPr>
            <a:xfrm>
              <a:off x="5877335" y="3449735"/>
              <a:ext cx="376706"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UX/UI </a:t>
              </a:r>
              <a:endParaRPr lang="uk-UA" sz="1000" b="1" dirty="0">
                <a:latin typeface="Arial" panose="020B0604020202020204" pitchFamily="34" charset="0"/>
                <a:cs typeface="Arial" panose="020B0604020202020204" pitchFamily="34" charset="0"/>
              </a:endParaRPr>
            </a:p>
          </p:txBody>
        </p:sp>
        <p:sp>
          <p:nvSpPr>
            <p:cNvPr id="98" name="TextBox 97">
              <a:extLst>
                <a:ext uri="{FF2B5EF4-FFF2-40B4-BE49-F238E27FC236}">
                  <a16:creationId xmlns:a16="http://schemas.microsoft.com/office/drawing/2014/main" id="{F0FD8F46-4FC5-4E99-88F6-3DFA76911FC1}"/>
                </a:ext>
              </a:extLst>
            </p:cNvPr>
            <p:cNvSpPr txBox="1"/>
            <p:nvPr/>
          </p:nvSpPr>
          <p:spPr>
            <a:xfrm>
              <a:off x="6441922" y="3449735"/>
              <a:ext cx="1208664"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Mobile Applications</a:t>
              </a:r>
              <a:endParaRPr lang="uk-UA" sz="1000" b="1" dirty="0">
                <a:latin typeface="Arial" panose="020B0604020202020204" pitchFamily="34" charset="0"/>
                <a:cs typeface="Arial" panose="020B0604020202020204" pitchFamily="34" charset="0"/>
              </a:endParaRPr>
            </a:p>
          </p:txBody>
        </p:sp>
        <p:sp>
          <p:nvSpPr>
            <p:cNvPr id="99" name="TextBox 98">
              <a:extLst>
                <a:ext uri="{FF2B5EF4-FFF2-40B4-BE49-F238E27FC236}">
                  <a16:creationId xmlns:a16="http://schemas.microsoft.com/office/drawing/2014/main" id="{D004C07D-D732-49B3-9BED-54FAD7D04B65}"/>
                </a:ext>
              </a:extLst>
            </p:cNvPr>
            <p:cNvSpPr txBox="1"/>
            <p:nvPr/>
          </p:nvSpPr>
          <p:spPr>
            <a:xfrm>
              <a:off x="4572000" y="3692806"/>
              <a:ext cx="1074012"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Web Applications</a:t>
              </a:r>
              <a:endParaRPr lang="uk-UA" sz="1000" b="1" dirty="0">
                <a:latin typeface="Arial" panose="020B0604020202020204" pitchFamily="34" charset="0"/>
                <a:cs typeface="Arial" panose="020B0604020202020204" pitchFamily="34" charset="0"/>
              </a:endParaRPr>
            </a:p>
          </p:txBody>
        </p:sp>
        <p:cxnSp>
          <p:nvCxnSpPr>
            <p:cNvPr id="100" name="Straight Connector 99">
              <a:extLst>
                <a:ext uri="{FF2B5EF4-FFF2-40B4-BE49-F238E27FC236}">
                  <a16:creationId xmlns:a16="http://schemas.microsoft.com/office/drawing/2014/main" id="{5F656C73-1617-428E-A23C-8F40EAE8C838}"/>
                </a:ext>
              </a:extLst>
            </p:cNvPr>
            <p:cNvCxnSpPr/>
            <p:nvPr/>
          </p:nvCxnSpPr>
          <p:spPr>
            <a:xfrm>
              <a:off x="4572000" y="3267261"/>
              <a:ext cx="4103688" cy="0"/>
            </a:xfrm>
            <a:prstGeom prst="line">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01" name="Straight Connector 100">
              <a:extLst>
                <a:ext uri="{FF2B5EF4-FFF2-40B4-BE49-F238E27FC236}">
                  <a16:creationId xmlns:a16="http://schemas.microsoft.com/office/drawing/2014/main" id="{B5C67391-A823-4881-94BB-97B8BA244D22}"/>
                </a:ext>
              </a:extLst>
            </p:cNvPr>
            <p:cNvCxnSpPr/>
            <p:nvPr/>
          </p:nvCxnSpPr>
          <p:spPr>
            <a:xfrm>
              <a:off x="5764966" y="3449735"/>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5BB1B64-85BA-45F1-9933-9417BF7986F8}"/>
                </a:ext>
              </a:extLst>
            </p:cNvPr>
            <p:cNvCxnSpPr/>
            <p:nvPr/>
          </p:nvCxnSpPr>
          <p:spPr>
            <a:xfrm>
              <a:off x="6329553" y="3449735"/>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68A36BB5-E205-40C5-A1F3-7D2ED5B0221B}"/>
                </a:ext>
              </a:extLst>
            </p:cNvPr>
            <p:cNvCxnSpPr/>
            <p:nvPr/>
          </p:nvCxnSpPr>
          <p:spPr>
            <a:xfrm>
              <a:off x="5736389" y="3692806"/>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01A4BC19-CC07-4A0F-9D7A-E4AEB36AA7FF}"/>
                </a:ext>
              </a:extLst>
            </p:cNvPr>
            <p:cNvSpPr txBox="1"/>
            <p:nvPr/>
          </p:nvSpPr>
          <p:spPr>
            <a:xfrm>
              <a:off x="5848758" y="3692806"/>
              <a:ext cx="2101537"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Immersive Experience (AR/VR/MR)</a:t>
              </a:r>
              <a:endParaRPr lang="uk-UA" sz="1000" b="1" dirty="0">
                <a:latin typeface="Arial" panose="020B0604020202020204" pitchFamily="34" charset="0"/>
                <a:cs typeface="Arial" panose="020B0604020202020204" pitchFamily="34" charset="0"/>
              </a:endParaRPr>
            </a:p>
          </p:txBody>
        </p:sp>
        <p:sp>
          <p:nvSpPr>
            <p:cNvPr id="140" name="TextBox 139">
              <a:extLst>
                <a:ext uri="{FF2B5EF4-FFF2-40B4-BE49-F238E27FC236}">
                  <a16:creationId xmlns:a16="http://schemas.microsoft.com/office/drawing/2014/main" id="{FFABE241-1F4A-4B3C-98B7-133DF52FF90B}"/>
                </a:ext>
              </a:extLst>
            </p:cNvPr>
            <p:cNvSpPr txBox="1"/>
            <p:nvPr/>
          </p:nvSpPr>
          <p:spPr>
            <a:xfrm>
              <a:off x="4572000" y="3935877"/>
              <a:ext cx="1285608"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Intelligent Assistants</a:t>
              </a:r>
              <a:endParaRPr lang="uk-UA" sz="1000" b="1"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05887949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Infopulse i360° Services (Solution Engineering)">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grpSp>
        <p:nvGrpSpPr>
          <p:cNvPr id="39" name="Group 38">
            <a:extLst>
              <a:ext uri="{FF2B5EF4-FFF2-40B4-BE49-F238E27FC236}">
                <a16:creationId xmlns:a16="http://schemas.microsoft.com/office/drawing/2014/main" id="{3A41B734-2574-48D4-BD2D-CD08F723F983}"/>
              </a:ext>
            </a:extLst>
          </p:cNvPr>
          <p:cNvGrpSpPr/>
          <p:nvPr userDrawn="1"/>
        </p:nvGrpSpPr>
        <p:grpSpPr>
          <a:xfrm>
            <a:off x="3057673" y="1058861"/>
            <a:ext cx="5835502" cy="3389650"/>
            <a:chOff x="3057673" y="1058861"/>
            <a:chExt cx="5835502" cy="3389650"/>
          </a:xfrm>
        </p:grpSpPr>
        <p:sp>
          <p:nvSpPr>
            <p:cNvPr id="40" name="Freeform 27">
              <a:extLst>
                <a:ext uri="{FF2B5EF4-FFF2-40B4-BE49-F238E27FC236}">
                  <a16:creationId xmlns:a16="http://schemas.microsoft.com/office/drawing/2014/main" id="{73B837FB-8588-48DC-8E0F-6BFC2C54A468}"/>
                </a:ext>
              </a:extLst>
            </p:cNvPr>
            <p:cNvSpPr>
              <a:spLocks noChangeAspect="1"/>
            </p:cNvSpPr>
            <p:nvPr/>
          </p:nvSpPr>
          <p:spPr bwMode="auto">
            <a:xfrm>
              <a:off x="3057673" y="1058863"/>
              <a:ext cx="1261916" cy="219882"/>
            </a:xfrm>
            <a:custGeom>
              <a:avLst/>
              <a:gdLst>
                <a:gd name="T0" fmla="*/ 0 w 2667"/>
                <a:gd name="T1" fmla="*/ 549 h 549"/>
                <a:gd name="T2" fmla="*/ 545 w 2667"/>
                <a:gd name="T3" fmla="*/ 0 h 549"/>
                <a:gd name="T4" fmla="*/ 2667 w 2667"/>
                <a:gd name="T5" fmla="*/ 0 h 549"/>
                <a:gd name="connsiteX0" fmla="*/ 0 w 9430"/>
                <a:gd name="connsiteY0" fmla="*/ 7350 h 7350"/>
                <a:gd name="connsiteX1" fmla="*/ 1473 w 9430"/>
                <a:gd name="connsiteY1" fmla="*/ 0 h 7350"/>
                <a:gd name="connsiteX2" fmla="*/ 9430 w 9430"/>
                <a:gd name="connsiteY2" fmla="*/ 0 h 7350"/>
                <a:gd name="connsiteX0" fmla="*/ 0 w 10000"/>
                <a:gd name="connsiteY0" fmla="*/ 10000 h 10000"/>
                <a:gd name="connsiteX1" fmla="*/ 337 w 10000"/>
                <a:gd name="connsiteY1" fmla="*/ 7778 h 10000"/>
                <a:gd name="connsiteX2" fmla="*/ 1562 w 10000"/>
                <a:gd name="connsiteY2" fmla="*/ 0 h 10000"/>
                <a:gd name="connsiteX3" fmla="*/ 10000 w 10000"/>
                <a:gd name="connsiteY3" fmla="*/ 0 h 10000"/>
                <a:gd name="connsiteX0" fmla="*/ 0 w 10000"/>
                <a:gd name="connsiteY0" fmla="*/ 10000 h 10000"/>
                <a:gd name="connsiteX1" fmla="*/ 394 w 10000"/>
                <a:gd name="connsiteY1" fmla="*/ 7248 h 10000"/>
                <a:gd name="connsiteX2" fmla="*/ 1562 w 10000"/>
                <a:gd name="connsiteY2" fmla="*/ 0 h 10000"/>
                <a:gd name="connsiteX3" fmla="*/ 10000 w 10000"/>
                <a:gd name="connsiteY3" fmla="*/ 0 h 10000"/>
                <a:gd name="connsiteX0" fmla="*/ 0 w 9606"/>
                <a:gd name="connsiteY0" fmla="*/ 7248 h 7248"/>
                <a:gd name="connsiteX1" fmla="*/ 1168 w 9606"/>
                <a:gd name="connsiteY1" fmla="*/ 0 h 7248"/>
                <a:gd name="connsiteX2" fmla="*/ 9606 w 9606"/>
                <a:gd name="connsiteY2" fmla="*/ 0 h 7248"/>
                <a:gd name="connsiteX0" fmla="*/ 0 w 10393"/>
                <a:gd name="connsiteY0" fmla="*/ 13073 h 13073"/>
                <a:gd name="connsiteX1" fmla="*/ 1609 w 10393"/>
                <a:gd name="connsiteY1" fmla="*/ 0 h 13073"/>
                <a:gd name="connsiteX2" fmla="*/ 10393 w 10393"/>
                <a:gd name="connsiteY2" fmla="*/ 0 h 13073"/>
                <a:gd name="connsiteX0" fmla="*/ 0 w 10373"/>
                <a:gd name="connsiteY0" fmla="*/ 13073 h 13073"/>
                <a:gd name="connsiteX1" fmla="*/ 1589 w 10373"/>
                <a:gd name="connsiteY1" fmla="*/ 0 h 13073"/>
                <a:gd name="connsiteX2" fmla="*/ 10373 w 10373"/>
                <a:gd name="connsiteY2" fmla="*/ 0 h 13073"/>
                <a:gd name="connsiteX0" fmla="*/ 0 w 10412"/>
                <a:gd name="connsiteY0" fmla="*/ 13512 h 13512"/>
                <a:gd name="connsiteX1" fmla="*/ 1628 w 10412"/>
                <a:gd name="connsiteY1" fmla="*/ 0 h 13512"/>
                <a:gd name="connsiteX2" fmla="*/ 10412 w 10412"/>
                <a:gd name="connsiteY2" fmla="*/ 0 h 13512"/>
              </a:gdLst>
              <a:ahLst/>
              <a:cxnLst>
                <a:cxn ang="0">
                  <a:pos x="connsiteX0" y="connsiteY0"/>
                </a:cxn>
                <a:cxn ang="0">
                  <a:pos x="connsiteX1" y="connsiteY1"/>
                </a:cxn>
                <a:cxn ang="0">
                  <a:pos x="connsiteX2" y="connsiteY2"/>
                </a:cxn>
              </a:cxnLst>
              <a:rect l="l" t="t" r="r" b="b"/>
              <a:pathLst>
                <a:path w="10412" h="13512">
                  <a:moveTo>
                    <a:pt x="0" y="13512"/>
                  </a:moveTo>
                  <a:lnTo>
                    <a:pt x="1628" y="0"/>
                  </a:lnTo>
                  <a:lnTo>
                    <a:pt x="10412" y="0"/>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Rectangle 23">
              <a:extLst>
                <a:ext uri="{FF2B5EF4-FFF2-40B4-BE49-F238E27FC236}">
                  <a16:creationId xmlns:a16="http://schemas.microsoft.com/office/drawing/2014/main" id="{941F1D60-C715-480E-994F-E4DC03F8EEFC}"/>
                </a:ext>
              </a:extLst>
            </p:cNvPr>
            <p:cNvSpPr>
              <a:spLocks noChangeArrowheads="1"/>
            </p:cNvSpPr>
            <p:nvPr/>
          </p:nvSpPr>
          <p:spPr bwMode="auto">
            <a:xfrm>
              <a:off x="4319588" y="1058861"/>
              <a:ext cx="4573587" cy="3389650"/>
            </a:xfrm>
            <a:prstGeom prst="rect">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252000" tIns="396000" rIns="252000" bIns="396000" numCol="1" anchor="t" anchorCtr="0" compatLnSpc="1">
              <a:prstTxWarp prst="textNoShape">
                <a:avLst/>
              </a:prstTxWarp>
            </a:bodyPr>
            <a:lstStyle/>
            <a:p>
              <a:pPr>
                <a:spcAft>
                  <a:spcPts val="1800"/>
                </a:spcAft>
              </a:pPr>
              <a:r>
                <a:rPr lang="en-US" sz="1400" b="1" dirty="0">
                  <a:latin typeface="Arial" panose="020B0604020202020204" pitchFamily="34" charset="0"/>
                  <a:cs typeface="Arial" panose="020B0604020202020204" pitchFamily="34" charset="0"/>
                </a:rPr>
                <a:t>Solution Engineering</a:t>
              </a:r>
            </a:p>
            <a:p>
              <a:pPr>
                <a:lnSpc>
                  <a:spcPct val="110000"/>
                </a:lnSpc>
                <a:spcAft>
                  <a:spcPts val="600"/>
                </a:spcAft>
              </a:pPr>
              <a:r>
                <a:rPr lang="en-US" sz="1000" dirty="0">
                  <a:solidFill>
                    <a:schemeClr val="bg2"/>
                  </a:solidFill>
                  <a:latin typeface="Arial" panose="020B0604020202020204" pitchFamily="34" charset="0"/>
                  <a:cs typeface="Arial" panose="020B0604020202020204" pitchFamily="34" charset="0"/>
                </a:rPr>
                <a:t>Evolve your business into an intelligent and resilient enterprise, transform your vision into tomorrow’s standard, and foster long-term success with holistic software engineering services from Infopulse. We cover all aspects of SDLC – from ideation to full-scale development, support, or reengineering. Our experts combine unique domain knowledge with DevOps, testing, automation, low-code, and cloud-native approaches to empower you with custom software of unparalleled quality.</a:t>
              </a:r>
              <a:endParaRPr lang="uk-UA" sz="1000" dirty="0">
                <a:solidFill>
                  <a:schemeClr val="bg2"/>
                </a:solidFill>
                <a:latin typeface="Arial" panose="020B0604020202020204" pitchFamily="34" charset="0"/>
                <a:cs typeface="Arial" panose="020B0604020202020204" pitchFamily="34" charset="0"/>
              </a:endParaRPr>
            </a:p>
          </p:txBody>
        </p:sp>
      </p:grpSp>
      <p:sp>
        <p:nvSpPr>
          <p:cNvPr id="42" name="Freeform 5">
            <a:extLst>
              <a:ext uri="{FF2B5EF4-FFF2-40B4-BE49-F238E27FC236}">
                <a16:creationId xmlns:a16="http://schemas.microsoft.com/office/drawing/2014/main" id="{9ACBAEAA-FD7B-4750-984A-5584CCEF8C51}"/>
              </a:ext>
            </a:extLst>
          </p:cNvPr>
          <p:cNvSpPr>
            <a:spLocks/>
          </p:cNvSpPr>
          <p:nvPr userDrawn="1"/>
        </p:nvSpPr>
        <p:spPr bwMode="auto">
          <a:xfrm rot="10800000">
            <a:off x="2196513" y="2896188"/>
            <a:ext cx="1497930" cy="1728200"/>
          </a:xfrm>
          <a:custGeom>
            <a:avLst/>
            <a:gdLst>
              <a:gd name="T0" fmla="*/ 1267 w 1267"/>
              <a:gd name="T1" fmla="*/ 0 h 1462"/>
              <a:gd name="T2" fmla="*/ 1267 w 1267"/>
              <a:gd name="T3" fmla="*/ 1462 h 1462"/>
              <a:gd name="T4" fmla="*/ 0 w 1267"/>
              <a:gd name="T5" fmla="*/ 731 h 1462"/>
              <a:gd name="T6" fmla="*/ 1267 w 1267"/>
              <a:gd name="T7" fmla="*/ 0 h 1462"/>
            </a:gdLst>
            <a:ahLst/>
            <a:cxnLst>
              <a:cxn ang="0">
                <a:pos x="T0" y="T1"/>
              </a:cxn>
              <a:cxn ang="0">
                <a:pos x="T2" y="T3"/>
              </a:cxn>
              <a:cxn ang="0">
                <a:pos x="T4" y="T5"/>
              </a:cxn>
              <a:cxn ang="0">
                <a:pos x="T6" y="T7"/>
              </a:cxn>
            </a:cxnLst>
            <a:rect l="0" t="0" r="r" b="b"/>
            <a:pathLst>
              <a:path w="1267" h="1462">
                <a:moveTo>
                  <a:pt x="1267" y="0"/>
                </a:moveTo>
                <a:cubicBezTo>
                  <a:pt x="1267" y="1462"/>
                  <a:pt x="1267" y="1462"/>
                  <a:pt x="1267" y="1462"/>
                </a:cubicBezTo>
                <a:cubicBezTo>
                  <a:pt x="0" y="731"/>
                  <a:pt x="0" y="731"/>
                  <a:pt x="0" y="731"/>
                </a:cubicBezTo>
                <a:cubicBezTo>
                  <a:pt x="253" y="294"/>
                  <a:pt x="725" y="0"/>
                  <a:pt x="1267" y="0"/>
                </a:cubicBezTo>
                <a:close/>
              </a:path>
            </a:pathLst>
          </a:custGeom>
          <a:solidFill>
            <a:srgbClr val="FFFFFF"/>
          </a:solidFill>
          <a:ln w="9525" cap="flat">
            <a:solidFill>
              <a:srgbClr val="1D1E1E"/>
            </a:solidFill>
            <a:prstDash val="solid"/>
            <a:miter lim="800000"/>
            <a:headEnd/>
            <a:tailEnd/>
          </a:ln>
        </p:spPr>
        <p:txBody>
          <a:bodyPr vert="horz" wrap="square" lIns="252000" tIns="0" rIns="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43" name="Freeform 6">
            <a:extLst>
              <a:ext uri="{FF2B5EF4-FFF2-40B4-BE49-F238E27FC236}">
                <a16:creationId xmlns:a16="http://schemas.microsoft.com/office/drawing/2014/main" id="{210CAE5B-2F0A-4605-B12A-45A4290D2D62}"/>
              </a:ext>
            </a:extLst>
          </p:cNvPr>
          <p:cNvSpPr>
            <a:spLocks/>
          </p:cNvSpPr>
          <p:nvPr userDrawn="1"/>
        </p:nvSpPr>
        <p:spPr bwMode="auto">
          <a:xfrm rot="10800000">
            <a:off x="699758" y="2896188"/>
            <a:ext cx="1496755" cy="1728200"/>
          </a:xfrm>
          <a:custGeom>
            <a:avLst/>
            <a:gdLst>
              <a:gd name="T0" fmla="*/ 1266 w 1266"/>
              <a:gd name="T1" fmla="*/ 731 h 1462"/>
              <a:gd name="T2" fmla="*/ 0 w 1266"/>
              <a:gd name="T3" fmla="*/ 1462 h 1462"/>
              <a:gd name="T4" fmla="*/ 0 w 1266"/>
              <a:gd name="T5" fmla="*/ 0 h 1462"/>
              <a:gd name="T6" fmla="*/ 1266 w 1266"/>
              <a:gd name="T7" fmla="*/ 731 h 1462"/>
            </a:gdLst>
            <a:ahLst/>
            <a:cxnLst>
              <a:cxn ang="0">
                <a:pos x="T0" y="T1"/>
              </a:cxn>
              <a:cxn ang="0">
                <a:pos x="T2" y="T3"/>
              </a:cxn>
              <a:cxn ang="0">
                <a:pos x="T4" y="T5"/>
              </a:cxn>
              <a:cxn ang="0">
                <a:pos x="T6" y="T7"/>
              </a:cxn>
            </a:cxnLst>
            <a:rect l="0" t="0" r="r" b="b"/>
            <a:pathLst>
              <a:path w="1266" h="1462">
                <a:moveTo>
                  <a:pt x="1266" y="731"/>
                </a:moveTo>
                <a:cubicBezTo>
                  <a:pt x="0" y="1462"/>
                  <a:pt x="0" y="1462"/>
                  <a:pt x="0" y="1462"/>
                </a:cubicBezTo>
                <a:cubicBezTo>
                  <a:pt x="0" y="0"/>
                  <a:pt x="0" y="0"/>
                  <a:pt x="0" y="0"/>
                </a:cubicBezTo>
                <a:cubicBezTo>
                  <a:pt x="541" y="0"/>
                  <a:pt x="1013" y="294"/>
                  <a:pt x="1266" y="731"/>
                </a:cubicBezTo>
                <a:close/>
              </a:path>
            </a:pathLst>
          </a:custGeom>
          <a:solidFill>
            <a:srgbClr val="FFFFFF"/>
          </a:solidFill>
          <a:ln w="9525" cap="flat">
            <a:solidFill>
              <a:schemeClr val="tx1"/>
            </a:solidFill>
            <a:prstDash val="solid"/>
            <a:miter lim="800000"/>
            <a:headEnd/>
            <a:tailEnd/>
          </a:ln>
        </p:spPr>
        <p:txBody>
          <a:bodyPr vert="horz" wrap="square" lIns="0" tIns="0" rIns="32400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44" name="Freeform 7">
            <a:extLst>
              <a:ext uri="{FF2B5EF4-FFF2-40B4-BE49-F238E27FC236}">
                <a16:creationId xmlns:a16="http://schemas.microsoft.com/office/drawing/2014/main" id="{8904F8E6-1569-4415-8622-4800C895EC0B}"/>
              </a:ext>
            </a:extLst>
          </p:cNvPr>
          <p:cNvSpPr>
            <a:spLocks/>
          </p:cNvSpPr>
          <p:nvPr userDrawn="1"/>
        </p:nvSpPr>
        <p:spPr bwMode="auto">
          <a:xfrm rot="10800000">
            <a:off x="468313" y="2031500"/>
            <a:ext cx="1728200" cy="1729375"/>
          </a:xfrm>
          <a:custGeom>
            <a:avLst/>
            <a:gdLst>
              <a:gd name="T0" fmla="*/ 1462 w 1462"/>
              <a:gd name="T1" fmla="*/ 731 h 1463"/>
              <a:gd name="T2" fmla="*/ 1266 w 1462"/>
              <a:gd name="T3" fmla="*/ 1463 h 1463"/>
              <a:gd name="T4" fmla="*/ 0 w 1462"/>
              <a:gd name="T5" fmla="*/ 731 h 1463"/>
              <a:gd name="T6" fmla="*/ 1266 w 1462"/>
              <a:gd name="T7" fmla="*/ 0 h 1463"/>
              <a:gd name="T8" fmla="*/ 1462 w 1462"/>
              <a:gd name="T9" fmla="*/ 731 h 1463"/>
            </a:gdLst>
            <a:ahLst/>
            <a:cxnLst>
              <a:cxn ang="0">
                <a:pos x="T0" y="T1"/>
              </a:cxn>
              <a:cxn ang="0">
                <a:pos x="T2" y="T3"/>
              </a:cxn>
              <a:cxn ang="0">
                <a:pos x="T4" y="T5"/>
              </a:cxn>
              <a:cxn ang="0">
                <a:pos x="T6" y="T7"/>
              </a:cxn>
              <a:cxn ang="0">
                <a:pos x="T8" y="T9"/>
              </a:cxn>
            </a:cxnLst>
            <a:rect l="0" t="0" r="r" b="b"/>
            <a:pathLst>
              <a:path w="1462" h="1463">
                <a:moveTo>
                  <a:pt x="1462" y="731"/>
                </a:moveTo>
                <a:cubicBezTo>
                  <a:pt x="1462" y="998"/>
                  <a:pt x="1391" y="1248"/>
                  <a:pt x="1266" y="1463"/>
                </a:cubicBezTo>
                <a:cubicBezTo>
                  <a:pt x="0" y="731"/>
                  <a:pt x="0" y="731"/>
                  <a:pt x="0" y="731"/>
                </a:cubicBezTo>
                <a:cubicBezTo>
                  <a:pt x="1266" y="0"/>
                  <a:pt x="1266" y="0"/>
                  <a:pt x="1266" y="0"/>
                </a:cubicBezTo>
                <a:cubicBezTo>
                  <a:pt x="1391" y="215"/>
                  <a:pt x="1462" y="465"/>
                  <a:pt x="1462" y="731"/>
                </a:cubicBezTo>
                <a:close/>
              </a:path>
            </a:pathLst>
          </a:custGeom>
          <a:solidFill>
            <a:srgbClr val="FFFFFF"/>
          </a:solidFill>
          <a:ln w="9525" cap="flat">
            <a:solidFill>
              <a:schemeClr val="tx1"/>
            </a:solidFill>
            <a:prstDash val="solid"/>
            <a:miter lim="800000"/>
            <a:headEnd/>
            <a:tailEnd/>
          </a:ln>
        </p:spPr>
        <p:txBody>
          <a:bodyPr vert="horz" wrap="square" lIns="576000" tIns="0" rIns="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45" name="Freeform 8">
            <a:extLst>
              <a:ext uri="{FF2B5EF4-FFF2-40B4-BE49-F238E27FC236}">
                <a16:creationId xmlns:a16="http://schemas.microsoft.com/office/drawing/2014/main" id="{14C1CC28-00F5-43D1-A934-6B09514C0F8E}"/>
              </a:ext>
            </a:extLst>
          </p:cNvPr>
          <p:cNvSpPr>
            <a:spLocks/>
          </p:cNvSpPr>
          <p:nvPr userDrawn="1"/>
        </p:nvSpPr>
        <p:spPr bwMode="auto">
          <a:xfrm rot="10800000">
            <a:off x="699758" y="1166813"/>
            <a:ext cx="1496755" cy="1729375"/>
          </a:xfrm>
          <a:custGeom>
            <a:avLst/>
            <a:gdLst>
              <a:gd name="T0" fmla="*/ 1266 w 1266"/>
              <a:gd name="T1" fmla="*/ 732 h 1463"/>
              <a:gd name="T2" fmla="*/ 0 w 1266"/>
              <a:gd name="T3" fmla="*/ 1463 h 1463"/>
              <a:gd name="T4" fmla="*/ 0 w 1266"/>
              <a:gd name="T5" fmla="*/ 0 h 1463"/>
              <a:gd name="T6" fmla="*/ 1266 w 1266"/>
              <a:gd name="T7" fmla="*/ 732 h 1463"/>
            </a:gdLst>
            <a:ahLst/>
            <a:cxnLst>
              <a:cxn ang="0">
                <a:pos x="T0" y="T1"/>
              </a:cxn>
              <a:cxn ang="0">
                <a:pos x="T2" y="T3"/>
              </a:cxn>
              <a:cxn ang="0">
                <a:pos x="T4" y="T5"/>
              </a:cxn>
              <a:cxn ang="0">
                <a:pos x="T6" y="T7"/>
              </a:cxn>
            </a:cxnLst>
            <a:rect l="0" t="0" r="r" b="b"/>
            <a:pathLst>
              <a:path w="1266" h="1463">
                <a:moveTo>
                  <a:pt x="1266" y="732"/>
                </a:moveTo>
                <a:cubicBezTo>
                  <a:pt x="1013" y="1169"/>
                  <a:pt x="541" y="1463"/>
                  <a:pt x="0" y="1463"/>
                </a:cubicBezTo>
                <a:cubicBezTo>
                  <a:pt x="0" y="0"/>
                  <a:pt x="0" y="0"/>
                  <a:pt x="0" y="0"/>
                </a:cubicBezTo>
                <a:lnTo>
                  <a:pt x="1266" y="732"/>
                </a:lnTo>
                <a:close/>
              </a:path>
            </a:pathLst>
          </a:custGeom>
          <a:solidFill>
            <a:srgbClr val="FFFFFF"/>
          </a:solidFill>
          <a:ln w="9525" cap="flat">
            <a:solidFill>
              <a:srgbClr val="1D1E1E"/>
            </a:solidFill>
            <a:prstDash val="solid"/>
            <a:miter lim="800000"/>
            <a:headEnd/>
            <a:tailEnd/>
          </a:ln>
        </p:spPr>
        <p:txBody>
          <a:bodyPr vert="horz" wrap="square" lIns="0" tIns="252000" rIns="32400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46" name="Freeform 9">
            <a:extLst>
              <a:ext uri="{FF2B5EF4-FFF2-40B4-BE49-F238E27FC236}">
                <a16:creationId xmlns:a16="http://schemas.microsoft.com/office/drawing/2014/main" id="{15E783A5-1F82-4C52-AEA1-12BFBF866819}"/>
              </a:ext>
            </a:extLst>
          </p:cNvPr>
          <p:cNvSpPr>
            <a:spLocks/>
          </p:cNvSpPr>
          <p:nvPr userDrawn="1"/>
        </p:nvSpPr>
        <p:spPr bwMode="auto">
          <a:xfrm rot="10800000">
            <a:off x="2196512" y="1059701"/>
            <a:ext cx="1583007" cy="1839025"/>
          </a:xfrm>
          <a:custGeom>
            <a:avLst/>
            <a:gdLst>
              <a:gd name="T0" fmla="*/ 1267 w 1267"/>
              <a:gd name="T1" fmla="*/ 0 h 1463"/>
              <a:gd name="T2" fmla="*/ 1267 w 1267"/>
              <a:gd name="T3" fmla="*/ 1463 h 1463"/>
              <a:gd name="T4" fmla="*/ 0 w 1267"/>
              <a:gd name="T5" fmla="*/ 732 h 1463"/>
              <a:gd name="T6" fmla="*/ 1267 w 1267"/>
              <a:gd name="T7" fmla="*/ 0 h 1463"/>
            </a:gdLst>
            <a:ahLst/>
            <a:cxnLst>
              <a:cxn ang="0">
                <a:pos x="T0" y="T1"/>
              </a:cxn>
              <a:cxn ang="0">
                <a:pos x="T2" y="T3"/>
              </a:cxn>
              <a:cxn ang="0">
                <a:pos x="T4" y="T5"/>
              </a:cxn>
              <a:cxn ang="0">
                <a:pos x="T6" y="T7"/>
              </a:cxn>
            </a:cxnLst>
            <a:rect l="0" t="0" r="r" b="b"/>
            <a:pathLst>
              <a:path w="1267" h="1463">
                <a:moveTo>
                  <a:pt x="1267" y="0"/>
                </a:moveTo>
                <a:cubicBezTo>
                  <a:pt x="1267" y="1463"/>
                  <a:pt x="1267" y="1463"/>
                  <a:pt x="1267" y="1463"/>
                </a:cubicBezTo>
                <a:cubicBezTo>
                  <a:pt x="725" y="1463"/>
                  <a:pt x="253" y="1169"/>
                  <a:pt x="0" y="732"/>
                </a:cubicBezTo>
                <a:lnTo>
                  <a:pt x="1267" y="0"/>
                </a:lnTo>
                <a:close/>
              </a:path>
            </a:pathLst>
          </a:custGeom>
          <a:solidFill>
            <a:schemeClr val="accent3">
              <a:lumMod val="75000"/>
            </a:schemeClr>
          </a:solidFill>
          <a:ln w="9525" cap="flat">
            <a:solidFill>
              <a:srgbClr val="1D1E1E"/>
            </a:solidFill>
            <a:prstDash val="solid"/>
            <a:miter lim="800000"/>
            <a:headEnd/>
            <a:tailEnd/>
          </a:ln>
        </p:spPr>
        <p:txBody>
          <a:bodyPr vert="horz" wrap="square" lIns="324000" tIns="252000" rIns="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47" name="Freeform 10">
            <a:extLst>
              <a:ext uri="{FF2B5EF4-FFF2-40B4-BE49-F238E27FC236}">
                <a16:creationId xmlns:a16="http://schemas.microsoft.com/office/drawing/2014/main" id="{A04A11A6-74B5-40C7-9820-5C625A14FD8D}"/>
              </a:ext>
            </a:extLst>
          </p:cNvPr>
          <p:cNvSpPr>
            <a:spLocks/>
          </p:cNvSpPr>
          <p:nvPr userDrawn="1"/>
        </p:nvSpPr>
        <p:spPr bwMode="auto">
          <a:xfrm rot="10800000">
            <a:off x="2196513" y="2031500"/>
            <a:ext cx="1729375" cy="1729375"/>
          </a:xfrm>
          <a:custGeom>
            <a:avLst/>
            <a:gdLst>
              <a:gd name="T0" fmla="*/ 1463 w 1463"/>
              <a:gd name="T1" fmla="*/ 731 h 1463"/>
              <a:gd name="T2" fmla="*/ 196 w 1463"/>
              <a:gd name="T3" fmla="*/ 1463 h 1463"/>
              <a:gd name="T4" fmla="*/ 0 w 1463"/>
              <a:gd name="T5" fmla="*/ 731 h 1463"/>
              <a:gd name="T6" fmla="*/ 196 w 1463"/>
              <a:gd name="T7" fmla="*/ 0 h 1463"/>
              <a:gd name="T8" fmla="*/ 1463 w 1463"/>
              <a:gd name="T9" fmla="*/ 731 h 1463"/>
            </a:gdLst>
            <a:ahLst/>
            <a:cxnLst>
              <a:cxn ang="0">
                <a:pos x="T0" y="T1"/>
              </a:cxn>
              <a:cxn ang="0">
                <a:pos x="T2" y="T3"/>
              </a:cxn>
              <a:cxn ang="0">
                <a:pos x="T4" y="T5"/>
              </a:cxn>
              <a:cxn ang="0">
                <a:pos x="T6" y="T7"/>
              </a:cxn>
              <a:cxn ang="0">
                <a:pos x="T8" y="T9"/>
              </a:cxn>
            </a:cxnLst>
            <a:rect l="0" t="0" r="r" b="b"/>
            <a:pathLst>
              <a:path w="1463" h="1463">
                <a:moveTo>
                  <a:pt x="1463" y="731"/>
                </a:moveTo>
                <a:cubicBezTo>
                  <a:pt x="196" y="1463"/>
                  <a:pt x="196" y="1463"/>
                  <a:pt x="196" y="1463"/>
                </a:cubicBezTo>
                <a:cubicBezTo>
                  <a:pt x="71" y="1248"/>
                  <a:pt x="0" y="998"/>
                  <a:pt x="0" y="731"/>
                </a:cubicBezTo>
                <a:cubicBezTo>
                  <a:pt x="0" y="465"/>
                  <a:pt x="71" y="215"/>
                  <a:pt x="196" y="0"/>
                </a:cubicBezTo>
                <a:lnTo>
                  <a:pt x="1463" y="731"/>
                </a:lnTo>
                <a:close/>
              </a:path>
            </a:pathLst>
          </a:custGeom>
          <a:solidFill>
            <a:srgbClr val="FFFFFF"/>
          </a:solidFill>
          <a:ln w="9525" cap="flat">
            <a:solidFill>
              <a:srgbClr val="1D1E1E"/>
            </a:solidFill>
            <a:prstDash val="solid"/>
            <a:miter lim="800000"/>
            <a:headEnd/>
            <a:tailEnd/>
          </a:ln>
        </p:spPr>
        <p:txBody>
          <a:bodyPr vert="horz" wrap="square" lIns="0" tIns="0" rIns="57600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48" name="Oval 11">
            <a:extLst>
              <a:ext uri="{FF2B5EF4-FFF2-40B4-BE49-F238E27FC236}">
                <a16:creationId xmlns:a16="http://schemas.microsoft.com/office/drawing/2014/main" id="{EC512453-943E-4D3A-8B5D-8F614D9E6E7B}"/>
              </a:ext>
            </a:extLst>
          </p:cNvPr>
          <p:cNvSpPr>
            <a:spLocks noChangeArrowheads="1"/>
          </p:cNvSpPr>
          <p:nvPr userDrawn="1"/>
        </p:nvSpPr>
        <p:spPr bwMode="auto">
          <a:xfrm rot="10800000">
            <a:off x="1598516" y="2297016"/>
            <a:ext cx="1197169" cy="11971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1" compatLnSpc="1">
            <a:prstTxWarp prst="textNoShape">
              <a:avLst/>
            </a:prstTxWarp>
          </a:bodyPr>
          <a:lstStyle/>
          <a:p>
            <a:pPr algn="ctr"/>
            <a:endParaRPr lang="en-US" sz="1200" b="1" dirty="0">
              <a:latin typeface="Arial" panose="020B0604020202020204" pitchFamily="34" charset="0"/>
              <a:cs typeface="Arial" panose="020B0604020202020204" pitchFamily="34" charset="0"/>
            </a:endParaRPr>
          </a:p>
        </p:txBody>
      </p:sp>
      <p:sp>
        <p:nvSpPr>
          <p:cNvPr id="49" name="TextBox 48">
            <a:extLst>
              <a:ext uri="{FF2B5EF4-FFF2-40B4-BE49-F238E27FC236}">
                <a16:creationId xmlns:a16="http://schemas.microsoft.com/office/drawing/2014/main" id="{4CCBF710-E659-4525-ACCF-4643BBC2CBC0}"/>
              </a:ext>
            </a:extLst>
          </p:cNvPr>
          <p:cNvSpPr txBox="1"/>
          <p:nvPr userDrawn="1"/>
        </p:nvSpPr>
        <p:spPr>
          <a:xfrm>
            <a:off x="2196513" y="3675600"/>
            <a:ext cx="1296000" cy="461665"/>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Technology &amp; Security</a:t>
            </a:r>
            <a:endParaRPr lang="ru-RU"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endParaRP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Advisory</a:t>
            </a:r>
            <a:endParaRPr lang="en-US" sz="1000" b="1" dirty="0">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09181F1B-F880-4D8C-B28A-076FEE0422D0}"/>
              </a:ext>
            </a:extLst>
          </p:cNvPr>
          <p:cNvSpPr txBox="1"/>
          <p:nvPr userDrawn="1"/>
        </p:nvSpPr>
        <p:spPr>
          <a:xfrm>
            <a:off x="896400" y="37404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Managed</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sp>
        <p:nvSpPr>
          <p:cNvPr id="51" name="TextBox 50">
            <a:extLst>
              <a:ext uri="{FF2B5EF4-FFF2-40B4-BE49-F238E27FC236}">
                <a16:creationId xmlns:a16="http://schemas.microsoft.com/office/drawing/2014/main" id="{3A1A3B09-CA39-445C-B3F9-B629AE7AD668}"/>
              </a:ext>
            </a:extLst>
          </p:cNvPr>
          <p:cNvSpPr txBox="1"/>
          <p:nvPr userDrawn="1"/>
        </p:nvSpPr>
        <p:spPr>
          <a:xfrm>
            <a:off x="2199600" y="17496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Solution </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Engineering</a:t>
            </a:r>
            <a:endParaRPr lang="en-US" sz="1000" b="1" dirty="0">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1A7A3A6F-0F1A-4F79-95C3-B01D541F7348}"/>
              </a:ext>
            </a:extLst>
          </p:cNvPr>
          <p:cNvSpPr txBox="1"/>
          <p:nvPr userDrawn="1"/>
        </p:nvSpPr>
        <p:spPr>
          <a:xfrm>
            <a:off x="900000" y="17496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Digital</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Experience</a:t>
            </a:r>
            <a:endParaRPr lang="en-US" sz="1000" b="1" dirty="0">
              <a:latin typeface="Arial" panose="020B0604020202020204" pitchFamily="34" charset="0"/>
              <a:cs typeface="Arial" panose="020B0604020202020204" pitchFamily="34" charset="0"/>
            </a:endParaRPr>
          </a:p>
        </p:txBody>
      </p:sp>
      <p:sp>
        <p:nvSpPr>
          <p:cNvPr id="53" name="TextBox 52">
            <a:extLst>
              <a:ext uri="{FF2B5EF4-FFF2-40B4-BE49-F238E27FC236}">
                <a16:creationId xmlns:a16="http://schemas.microsoft.com/office/drawing/2014/main" id="{7DC60EF0-0ED0-44F4-91FD-2157045EFFD0}"/>
              </a:ext>
            </a:extLst>
          </p:cNvPr>
          <p:cNvSpPr txBox="1"/>
          <p:nvPr userDrawn="1"/>
        </p:nvSpPr>
        <p:spPr>
          <a:xfrm>
            <a:off x="468313" y="2746800"/>
            <a:ext cx="1126708"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Intelligent</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Business</a:t>
            </a:r>
            <a:endParaRPr lang="en-US" sz="1000" b="1" dirty="0">
              <a:latin typeface="Arial" panose="020B0604020202020204" pitchFamily="34" charset="0"/>
              <a:cs typeface="Arial" panose="020B0604020202020204" pitchFamily="34" charset="0"/>
            </a:endParaRPr>
          </a:p>
        </p:txBody>
      </p:sp>
      <p:sp>
        <p:nvSpPr>
          <p:cNvPr id="54" name="TextBox 53">
            <a:extLst>
              <a:ext uri="{FF2B5EF4-FFF2-40B4-BE49-F238E27FC236}">
                <a16:creationId xmlns:a16="http://schemas.microsoft.com/office/drawing/2014/main" id="{A9B1F85A-BF5F-43F1-BE6B-446814DE5FB0}"/>
              </a:ext>
            </a:extLst>
          </p:cNvPr>
          <p:cNvSpPr txBox="1"/>
          <p:nvPr userDrawn="1"/>
        </p:nvSpPr>
        <p:spPr>
          <a:xfrm>
            <a:off x="2793600" y="2746800"/>
            <a:ext cx="1130202"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Innovation</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grpSp>
        <p:nvGrpSpPr>
          <p:cNvPr id="55" name="Group 54">
            <a:extLst>
              <a:ext uri="{FF2B5EF4-FFF2-40B4-BE49-F238E27FC236}">
                <a16:creationId xmlns:a16="http://schemas.microsoft.com/office/drawing/2014/main" id="{CE775AEE-6DAC-490A-960E-8DAAB808E2FD}"/>
              </a:ext>
            </a:extLst>
          </p:cNvPr>
          <p:cNvGrpSpPr/>
          <p:nvPr userDrawn="1"/>
        </p:nvGrpSpPr>
        <p:grpSpPr>
          <a:xfrm>
            <a:off x="1598516" y="2297016"/>
            <a:ext cx="1197169" cy="1197169"/>
            <a:chOff x="1598516" y="2297016"/>
            <a:chExt cx="1197169" cy="1197169"/>
          </a:xfrm>
        </p:grpSpPr>
        <p:sp>
          <p:nvSpPr>
            <p:cNvPr id="56" name="Oval 12">
              <a:extLst>
                <a:ext uri="{FF2B5EF4-FFF2-40B4-BE49-F238E27FC236}">
                  <a16:creationId xmlns:a16="http://schemas.microsoft.com/office/drawing/2014/main" id="{3C64D65F-E609-4165-9519-2630142088CA}"/>
                </a:ext>
              </a:extLst>
            </p:cNvPr>
            <p:cNvSpPr>
              <a:spLocks noChangeArrowheads="1"/>
            </p:cNvSpPr>
            <p:nvPr/>
          </p:nvSpPr>
          <p:spPr bwMode="auto">
            <a:xfrm>
              <a:off x="1598516" y="2297016"/>
              <a:ext cx="1197169" cy="1197169"/>
            </a:xfrm>
            <a:prstGeom prst="ellipse">
              <a:avLst/>
            </a:prstGeom>
            <a:solidFill>
              <a:srgbClr val="FFFFFF"/>
            </a:solidFill>
            <a:ln w="9525" cap="flat">
              <a:solidFill>
                <a:srgbClr val="1D1E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57" name="Group 15">
              <a:extLst>
                <a:ext uri="{FF2B5EF4-FFF2-40B4-BE49-F238E27FC236}">
                  <a16:creationId xmlns:a16="http://schemas.microsoft.com/office/drawing/2014/main" id="{9314C13F-7B35-4456-817E-68CD0F9F4B01}"/>
                </a:ext>
              </a:extLst>
            </p:cNvPr>
            <p:cNvGrpSpPr>
              <a:grpSpLocks noChangeAspect="1"/>
            </p:cNvGrpSpPr>
            <p:nvPr/>
          </p:nvGrpSpPr>
          <p:grpSpPr bwMode="auto">
            <a:xfrm>
              <a:off x="1754189" y="2397126"/>
              <a:ext cx="950913" cy="1009650"/>
              <a:chOff x="1105" y="1510"/>
              <a:chExt cx="599" cy="636"/>
            </a:xfrm>
          </p:grpSpPr>
          <p:sp>
            <p:nvSpPr>
              <p:cNvPr id="59" name="Freeform 16">
                <a:extLst>
                  <a:ext uri="{FF2B5EF4-FFF2-40B4-BE49-F238E27FC236}">
                    <a16:creationId xmlns:a16="http://schemas.microsoft.com/office/drawing/2014/main" id="{DBB4E568-2964-4F37-8586-D3DCED77584F}"/>
                  </a:ext>
                </a:extLst>
              </p:cNvPr>
              <p:cNvSpPr>
                <a:spLocks/>
              </p:cNvSpPr>
              <p:nvPr/>
            </p:nvSpPr>
            <p:spPr bwMode="auto">
              <a:xfrm>
                <a:off x="1450" y="1671"/>
                <a:ext cx="254" cy="462"/>
              </a:xfrm>
              <a:custGeom>
                <a:avLst/>
                <a:gdLst>
                  <a:gd name="T0" fmla="*/ 29 w 335"/>
                  <a:gd name="T1" fmla="*/ 611 h 611"/>
                  <a:gd name="T2" fmla="*/ 4 w 335"/>
                  <a:gd name="T3" fmla="*/ 592 h 611"/>
                  <a:gd name="T4" fmla="*/ 22 w 335"/>
                  <a:gd name="T5" fmla="*/ 559 h 611"/>
                  <a:gd name="T6" fmla="*/ 282 w 335"/>
                  <a:gd name="T7" fmla="*/ 208 h 611"/>
                  <a:gd name="T8" fmla="*/ 257 w 335"/>
                  <a:gd name="T9" fmla="*/ 73 h 611"/>
                  <a:gd name="T10" fmla="*/ 243 w 335"/>
                  <a:gd name="T11" fmla="*/ 42 h 611"/>
                  <a:gd name="T12" fmla="*/ 254 w 335"/>
                  <a:gd name="T13" fmla="*/ 6 h 611"/>
                  <a:gd name="T14" fmla="*/ 290 w 335"/>
                  <a:gd name="T15" fmla="*/ 18 h 611"/>
                  <a:gd name="T16" fmla="*/ 306 w 335"/>
                  <a:gd name="T17" fmla="*/ 53 h 611"/>
                  <a:gd name="T18" fmla="*/ 335 w 335"/>
                  <a:gd name="T19" fmla="*/ 208 h 611"/>
                  <a:gd name="T20" fmla="*/ 251 w 335"/>
                  <a:gd name="T21" fmla="*/ 460 h 611"/>
                  <a:gd name="T22" fmla="*/ 37 w 335"/>
                  <a:gd name="T23" fmla="*/ 610 h 611"/>
                  <a:gd name="T24" fmla="*/ 29 w 335"/>
                  <a:gd name="T25" fmla="*/ 611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1">
                    <a:moveTo>
                      <a:pt x="29" y="611"/>
                    </a:moveTo>
                    <a:cubicBezTo>
                      <a:pt x="18" y="611"/>
                      <a:pt x="7" y="604"/>
                      <a:pt x="4" y="592"/>
                    </a:cubicBezTo>
                    <a:cubicBezTo>
                      <a:pt x="0" y="578"/>
                      <a:pt x="8" y="563"/>
                      <a:pt x="22" y="559"/>
                    </a:cubicBezTo>
                    <a:cubicBezTo>
                      <a:pt x="175" y="513"/>
                      <a:pt x="282" y="368"/>
                      <a:pt x="282" y="208"/>
                    </a:cubicBezTo>
                    <a:cubicBezTo>
                      <a:pt x="282" y="161"/>
                      <a:pt x="274" y="116"/>
                      <a:pt x="257" y="73"/>
                    </a:cubicBezTo>
                    <a:cubicBezTo>
                      <a:pt x="253" y="62"/>
                      <a:pt x="248" y="52"/>
                      <a:pt x="243" y="42"/>
                    </a:cubicBezTo>
                    <a:cubicBezTo>
                      <a:pt x="236" y="29"/>
                      <a:pt x="241" y="13"/>
                      <a:pt x="254" y="6"/>
                    </a:cubicBezTo>
                    <a:cubicBezTo>
                      <a:pt x="268" y="0"/>
                      <a:pt x="284" y="5"/>
                      <a:pt x="290" y="18"/>
                    </a:cubicBezTo>
                    <a:cubicBezTo>
                      <a:pt x="296" y="29"/>
                      <a:pt x="301" y="41"/>
                      <a:pt x="306" y="53"/>
                    </a:cubicBezTo>
                    <a:cubicBezTo>
                      <a:pt x="326" y="102"/>
                      <a:pt x="335" y="154"/>
                      <a:pt x="335" y="208"/>
                    </a:cubicBezTo>
                    <a:cubicBezTo>
                      <a:pt x="335" y="300"/>
                      <a:pt x="306" y="387"/>
                      <a:pt x="251" y="460"/>
                    </a:cubicBezTo>
                    <a:cubicBezTo>
                      <a:pt x="197" y="531"/>
                      <a:pt x="121" y="584"/>
                      <a:pt x="37" y="610"/>
                    </a:cubicBezTo>
                    <a:cubicBezTo>
                      <a:pt x="34" y="611"/>
                      <a:pt x="32" y="611"/>
                      <a:pt x="29" y="611"/>
                    </a:cubicBezTo>
                    <a:close/>
                  </a:path>
                </a:pathLst>
              </a:custGeom>
              <a:solidFill>
                <a:srgbClr val="287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7">
                <a:extLst>
                  <a:ext uri="{FF2B5EF4-FFF2-40B4-BE49-F238E27FC236}">
                    <a16:creationId xmlns:a16="http://schemas.microsoft.com/office/drawing/2014/main" id="{96047C67-1DEB-4893-91E8-0383083B4C0B}"/>
                  </a:ext>
                </a:extLst>
              </p:cNvPr>
              <p:cNvSpPr>
                <a:spLocks/>
              </p:cNvSpPr>
              <p:nvPr/>
            </p:nvSpPr>
            <p:spPr bwMode="auto">
              <a:xfrm>
                <a:off x="1105" y="1953"/>
                <a:ext cx="301" cy="193"/>
              </a:xfrm>
              <a:custGeom>
                <a:avLst/>
                <a:gdLst>
                  <a:gd name="T0" fmla="*/ 371 w 398"/>
                  <a:gd name="T1" fmla="*/ 255 h 255"/>
                  <a:gd name="T2" fmla="*/ 7 w 398"/>
                  <a:gd name="T3" fmla="*/ 43 h 255"/>
                  <a:gd name="T4" fmla="*/ 17 w 398"/>
                  <a:gd name="T5" fmla="*/ 7 h 255"/>
                  <a:gd name="T6" fmla="*/ 53 w 398"/>
                  <a:gd name="T7" fmla="*/ 17 h 255"/>
                  <a:gd name="T8" fmla="*/ 371 w 398"/>
                  <a:gd name="T9" fmla="*/ 202 h 255"/>
                  <a:gd name="T10" fmla="*/ 398 w 398"/>
                  <a:gd name="T11" fmla="*/ 228 h 255"/>
                  <a:gd name="T12" fmla="*/ 371 w 398"/>
                  <a:gd name="T13" fmla="*/ 255 h 255"/>
                </a:gdLst>
                <a:ahLst/>
                <a:cxnLst>
                  <a:cxn ang="0">
                    <a:pos x="T0" y="T1"/>
                  </a:cxn>
                  <a:cxn ang="0">
                    <a:pos x="T2" y="T3"/>
                  </a:cxn>
                  <a:cxn ang="0">
                    <a:pos x="T4" y="T5"/>
                  </a:cxn>
                  <a:cxn ang="0">
                    <a:pos x="T6" y="T7"/>
                  </a:cxn>
                  <a:cxn ang="0">
                    <a:pos x="T8" y="T9"/>
                  </a:cxn>
                  <a:cxn ang="0">
                    <a:pos x="T10" y="T11"/>
                  </a:cxn>
                  <a:cxn ang="0">
                    <a:pos x="T12" y="T13"/>
                  </a:cxn>
                </a:cxnLst>
                <a:rect l="0" t="0" r="r" b="b"/>
                <a:pathLst>
                  <a:path w="398" h="255">
                    <a:moveTo>
                      <a:pt x="371" y="255"/>
                    </a:moveTo>
                    <a:cubicBezTo>
                      <a:pt x="221" y="255"/>
                      <a:pt x="82" y="174"/>
                      <a:pt x="7" y="43"/>
                    </a:cubicBezTo>
                    <a:cubicBezTo>
                      <a:pt x="0" y="31"/>
                      <a:pt x="4" y="15"/>
                      <a:pt x="17" y="7"/>
                    </a:cubicBezTo>
                    <a:cubicBezTo>
                      <a:pt x="29" y="0"/>
                      <a:pt x="46" y="4"/>
                      <a:pt x="53" y="17"/>
                    </a:cubicBezTo>
                    <a:cubicBezTo>
                      <a:pt x="118" y="131"/>
                      <a:pt x="240" y="202"/>
                      <a:pt x="371" y="202"/>
                    </a:cubicBezTo>
                    <a:cubicBezTo>
                      <a:pt x="386" y="202"/>
                      <a:pt x="398" y="214"/>
                      <a:pt x="398" y="228"/>
                    </a:cubicBezTo>
                    <a:cubicBezTo>
                      <a:pt x="398" y="243"/>
                      <a:pt x="386" y="255"/>
                      <a:pt x="371" y="255"/>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8">
                <a:extLst>
                  <a:ext uri="{FF2B5EF4-FFF2-40B4-BE49-F238E27FC236}">
                    <a16:creationId xmlns:a16="http://schemas.microsoft.com/office/drawing/2014/main" id="{0AE53DFA-7E70-4DEF-8FEB-BE88EEDCF122}"/>
                  </a:ext>
                </a:extLst>
              </p:cNvPr>
              <p:cNvSpPr>
                <a:spLocks/>
              </p:cNvSpPr>
              <p:nvPr/>
            </p:nvSpPr>
            <p:spPr bwMode="auto">
              <a:xfrm>
                <a:off x="1366" y="1510"/>
                <a:ext cx="320" cy="229"/>
              </a:xfrm>
              <a:custGeom>
                <a:avLst/>
                <a:gdLst>
                  <a:gd name="T0" fmla="*/ 392 w 422"/>
                  <a:gd name="T1" fmla="*/ 302 h 302"/>
                  <a:gd name="T2" fmla="*/ 368 w 422"/>
                  <a:gd name="T3" fmla="*/ 285 h 302"/>
                  <a:gd name="T4" fmla="*/ 354 w 422"/>
                  <a:gd name="T5" fmla="*/ 254 h 302"/>
                  <a:gd name="T6" fmla="*/ 26 w 422"/>
                  <a:gd name="T7" fmla="*/ 53 h 302"/>
                  <a:gd name="T8" fmla="*/ 0 w 422"/>
                  <a:gd name="T9" fmla="*/ 26 h 302"/>
                  <a:gd name="T10" fmla="*/ 26 w 422"/>
                  <a:gd name="T11" fmla="*/ 0 h 302"/>
                  <a:gd name="T12" fmla="*/ 401 w 422"/>
                  <a:gd name="T13" fmla="*/ 230 h 302"/>
                  <a:gd name="T14" fmla="*/ 417 w 422"/>
                  <a:gd name="T15" fmla="*/ 265 h 302"/>
                  <a:gd name="T16" fmla="*/ 402 w 422"/>
                  <a:gd name="T17" fmla="*/ 300 h 302"/>
                  <a:gd name="T18" fmla="*/ 392 w 422"/>
                  <a:gd name="T19"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302">
                    <a:moveTo>
                      <a:pt x="392" y="302"/>
                    </a:moveTo>
                    <a:cubicBezTo>
                      <a:pt x="382" y="302"/>
                      <a:pt x="372" y="295"/>
                      <a:pt x="368" y="285"/>
                    </a:cubicBezTo>
                    <a:cubicBezTo>
                      <a:pt x="364" y="274"/>
                      <a:pt x="359" y="264"/>
                      <a:pt x="354" y="254"/>
                    </a:cubicBezTo>
                    <a:cubicBezTo>
                      <a:pt x="291" y="130"/>
                      <a:pt x="165" y="53"/>
                      <a:pt x="26" y="53"/>
                    </a:cubicBezTo>
                    <a:cubicBezTo>
                      <a:pt x="12" y="53"/>
                      <a:pt x="0" y="41"/>
                      <a:pt x="0" y="26"/>
                    </a:cubicBezTo>
                    <a:cubicBezTo>
                      <a:pt x="0" y="12"/>
                      <a:pt x="12" y="0"/>
                      <a:pt x="26" y="0"/>
                    </a:cubicBezTo>
                    <a:cubicBezTo>
                      <a:pt x="185" y="0"/>
                      <a:pt x="329" y="88"/>
                      <a:pt x="401" y="230"/>
                    </a:cubicBezTo>
                    <a:cubicBezTo>
                      <a:pt x="407" y="241"/>
                      <a:pt x="412" y="253"/>
                      <a:pt x="417" y="265"/>
                    </a:cubicBezTo>
                    <a:cubicBezTo>
                      <a:pt x="422" y="279"/>
                      <a:pt x="416" y="294"/>
                      <a:pt x="402" y="300"/>
                    </a:cubicBezTo>
                    <a:cubicBezTo>
                      <a:pt x="399" y="301"/>
                      <a:pt x="396" y="302"/>
                      <a:pt x="392" y="302"/>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19">
                <a:extLst>
                  <a:ext uri="{FF2B5EF4-FFF2-40B4-BE49-F238E27FC236}">
                    <a16:creationId xmlns:a16="http://schemas.microsoft.com/office/drawing/2014/main" id="{74E64448-7F0D-464B-8B92-EE753E5BFE85}"/>
                  </a:ext>
                </a:extLst>
              </p:cNvPr>
              <p:cNvSpPr>
                <a:spLocks noChangeArrowheads="1"/>
              </p:cNvSpPr>
              <p:nvPr/>
            </p:nvSpPr>
            <p:spPr bwMode="auto">
              <a:xfrm>
                <a:off x="1236" y="1540"/>
                <a:ext cx="40" cy="40"/>
              </a:xfrm>
              <a:prstGeom prst="ellipse">
                <a:avLst/>
              </a:pr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 name="TextBox 57">
              <a:extLst>
                <a:ext uri="{FF2B5EF4-FFF2-40B4-BE49-F238E27FC236}">
                  <a16:creationId xmlns:a16="http://schemas.microsoft.com/office/drawing/2014/main" id="{D154907B-6659-42D9-906B-1D36C3C5DC55}"/>
                </a:ext>
              </a:extLst>
            </p:cNvPr>
            <p:cNvSpPr txBox="1"/>
            <p:nvPr/>
          </p:nvSpPr>
          <p:spPr>
            <a:xfrm>
              <a:off x="1602740" y="2711082"/>
              <a:ext cx="1188720" cy="369332"/>
            </a:xfrm>
            <a:prstGeom prst="rect">
              <a:avLst/>
            </a:prstGeom>
            <a:noFill/>
          </p:spPr>
          <p:txBody>
            <a:bodyPr wrap="square" lIns="0" tIns="0" rIns="0" bIns="0" rtlCol="0">
              <a:spAutoFit/>
            </a:bodyPr>
            <a:lstStyle/>
            <a:p>
              <a:pPr algn="ctr"/>
              <a:r>
                <a:rPr lang="en-US" sz="1200" b="1" dirty="0">
                  <a:latin typeface="Arial" panose="020B0604020202020204" pitchFamily="34" charset="0"/>
                  <a:cs typeface="Arial" panose="020B0604020202020204" pitchFamily="34" charset="0"/>
                </a:rPr>
                <a:t>i360˚</a:t>
              </a:r>
            </a:p>
            <a:p>
              <a:pPr algn="ctr"/>
              <a:r>
                <a:rPr lang="en-US" sz="1200" b="1" dirty="0">
                  <a:latin typeface="Arial" panose="020B0604020202020204" pitchFamily="34" charset="0"/>
                  <a:cs typeface="Arial" panose="020B0604020202020204" pitchFamily="34" charset="0"/>
                </a:rPr>
                <a:t>Services</a:t>
              </a:r>
            </a:p>
          </p:txBody>
        </p:sp>
      </p:grpSp>
      <p:grpSp>
        <p:nvGrpSpPr>
          <p:cNvPr id="63" name="Group 62">
            <a:extLst>
              <a:ext uri="{FF2B5EF4-FFF2-40B4-BE49-F238E27FC236}">
                <a16:creationId xmlns:a16="http://schemas.microsoft.com/office/drawing/2014/main" id="{6C79E6D5-69C6-4552-999C-37E4D03287F1}"/>
              </a:ext>
            </a:extLst>
          </p:cNvPr>
          <p:cNvGrpSpPr/>
          <p:nvPr userDrawn="1"/>
        </p:nvGrpSpPr>
        <p:grpSpPr>
          <a:xfrm>
            <a:off x="4572000" y="3428988"/>
            <a:ext cx="4103688" cy="819913"/>
            <a:chOff x="4572000" y="3428988"/>
            <a:chExt cx="4103688" cy="819913"/>
          </a:xfrm>
        </p:grpSpPr>
        <p:sp>
          <p:nvSpPr>
            <p:cNvPr id="64" name="TextBox 63">
              <a:extLst>
                <a:ext uri="{FF2B5EF4-FFF2-40B4-BE49-F238E27FC236}">
                  <a16:creationId xmlns:a16="http://schemas.microsoft.com/office/drawing/2014/main" id="{8F4888C4-CE68-4F64-B36C-7F5EAC5493CD}"/>
                </a:ext>
              </a:extLst>
            </p:cNvPr>
            <p:cNvSpPr txBox="1"/>
            <p:nvPr/>
          </p:nvSpPr>
          <p:spPr>
            <a:xfrm>
              <a:off x="4572000" y="3611477"/>
              <a:ext cx="1897955"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Software Product Development</a:t>
              </a:r>
              <a:endParaRPr lang="uk-UA" sz="1000" b="1" dirty="0">
                <a:latin typeface="Arial" panose="020B0604020202020204" pitchFamily="34" charset="0"/>
                <a:cs typeface="Arial" panose="020B0604020202020204" pitchFamily="34" charset="0"/>
              </a:endParaRPr>
            </a:p>
          </p:txBody>
        </p:sp>
        <p:sp>
          <p:nvSpPr>
            <p:cNvPr id="65" name="TextBox 64">
              <a:extLst>
                <a:ext uri="{FF2B5EF4-FFF2-40B4-BE49-F238E27FC236}">
                  <a16:creationId xmlns:a16="http://schemas.microsoft.com/office/drawing/2014/main" id="{5D1DB598-C680-4290-8221-E168C9F8BC44}"/>
                </a:ext>
              </a:extLst>
            </p:cNvPr>
            <p:cNvSpPr txBox="1"/>
            <p:nvPr/>
          </p:nvSpPr>
          <p:spPr>
            <a:xfrm>
              <a:off x="6675302" y="3611477"/>
              <a:ext cx="1963679"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Software Product Modernization</a:t>
              </a:r>
              <a:endParaRPr lang="uk-UA" sz="1000" b="1" dirty="0">
                <a:latin typeface="Arial" panose="020B0604020202020204" pitchFamily="34" charset="0"/>
                <a:cs typeface="Arial" panose="020B0604020202020204" pitchFamily="34" charset="0"/>
              </a:endParaRPr>
            </a:p>
          </p:txBody>
        </p:sp>
        <p:sp>
          <p:nvSpPr>
            <p:cNvPr id="66" name="TextBox 65">
              <a:extLst>
                <a:ext uri="{FF2B5EF4-FFF2-40B4-BE49-F238E27FC236}">
                  <a16:creationId xmlns:a16="http://schemas.microsoft.com/office/drawing/2014/main" id="{39784AA6-C099-4399-A8A1-7535827A76C7}"/>
                </a:ext>
              </a:extLst>
            </p:cNvPr>
            <p:cNvSpPr txBox="1"/>
            <p:nvPr/>
          </p:nvSpPr>
          <p:spPr>
            <a:xfrm>
              <a:off x="4572000" y="3848579"/>
              <a:ext cx="1891543"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Custom Software Development</a:t>
              </a:r>
              <a:endParaRPr lang="uk-UA" sz="1000" b="1" dirty="0">
                <a:latin typeface="Arial" panose="020B0604020202020204" pitchFamily="34" charset="0"/>
                <a:cs typeface="Arial" panose="020B0604020202020204" pitchFamily="34" charset="0"/>
              </a:endParaRPr>
            </a:p>
          </p:txBody>
        </p:sp>
        <p:sp>
          <p:nvSpPr>
            <p:cNvPr id="67" name="TextBox 66">
              <a:extLst>
                <a:ext uri="{FF2B5EF4-FFF2-40B4-BE49-F238E27FC236}">
                  <a16:creationId xmlns:a16="http://schemas.microsoft.com/office/drawing/2014/main" id="{56634ED4-91F0-4ED0-8E19-BB887D80C1CA}"/>
                </a:ext>
              </a:extLst>
            </p:cNvPr>
            <p:cNvSpPr txBox="1"/>
            <p:nvPr/>
          </p:nvSpPr>
          <p:spPr>
            <a:xfrm>
              <a:off x="6658973" y="3848579"/>
              <a:ext cx="1744067"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Low-Code App Development</a:t>
              </a:r>
              <a:endParaRPr lang="uk-UA" sz="1000" b="1" dirty="0">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9F3FBFE9-2BF1-4A50-901F-DF82F3B1B6CA}"/>
                </a:ext>
              </a:extLst>
            </p:cNvPr>
            <p:cNvSpPr txBox="1"/>
            <p:nvPr/>
          </p:nvSpPr>
          <p:spPr>
            <a:xfrm>
              <a:off x="4572000" y="4089880"/>
              <a:ext cx="1628651"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Cloud-Native Development</a:t>
              </a:r>
              <a:endParaRPr lang="uk-UA" sz="1000" b="1" dirty="0">
                <a:latin typeface="Arial" panose="020B0604020202020204" pitchFamily="34" charset="0"/>
                <a:cs typeface="Arial" panose="020B0604020202020204" pitchFamily="34" charset="0"/>
              </a:endParaRPr>
            </a:p>
          </p:txBody>
        </p:sp>
        <p:sp>
          <p:nvSpPr>
            <p:cNvPr id="69" name="TextBox 68">
              <a:extLst>
                <a:ext uri="{FF2B5EF4-FFF2-40B4-BE49-F238E27FC236}">
                  <a16:creationId xmlns:a16="http://schemas.microsoft.com/office/drawing/2014/main" id="{04D9C6BC-BC52-4255-8F1D-142F559A7060}"/>
                </a:ext>
              </a:extLst>
            </p:cNvPr>
            <p:cNvSpPr txBox="1"/>
            <p:nvPr/>
          </p:nvSpPr>
          <p:spPr>
            <a:xfrm>
              <a:off x="6406561" y="4089880"/>
              <a:ext cx="1695977"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Software Quality Assurance</a:t>
              </a:r>
              <a:endParaRPr lang="uk-UA" sz="1000" b="1" dirty="0">
                <a:latin typeface="Arial" panose="020B0604020202020204" pitchFamily="34" charset="0"/>
                <a:cs typeface="Arial" panose="020B0604020202020204" pitchFamily="34" charset="0"/>
              </a:endParaRPr>
            </a:p>
          </p:txBody>
        </p:sp>
        <p:cxnSp>
          <p:nvCxnSpPr>
            <p:cNvPr id="70" name="Straight Connector 69">
              <a:extLst>
                <a:ext uri="{FF2B5EF4-FFF2-40B4-BE49-F238E27FC236}">
                  <a16:creationId xmlns:a16="http://schemas.microsoft.com/office/drawing/2014/main" id="{C4ABF946-9B1E-4D7A-9401-10FAE7BE9EA2}"/>
                </a:ext>
              </a:extLst>
            </p:cNvPr>
            <p:cNvCxnSpPr/>
            <p:nvPr/>
          </p:nvCxnSpPr>
          <p:spPr>
            <a:xfrm>
              <a:off x="4572000" y="3428988"/>
              <a:ext cx="4103688" cy="0"/>
            </a:xfrm>
            <a:prstGeom prst="line">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04" name="Straight Connector 103">
              <a:extLst>
                <a:ext uri="{FF2B5EF4-FFF2-40B4-BE49-F238E27FC236}">
                  <a16:creationId xmlns:a16="http://schemas.microsoft.com/office/drawing/2014/main" id="{90554242-CAC2-459F-B62E-C7007A315553}"/>
                </a:ext>
              </a:extLst>
            </p:cNvPr>
            <p:cNvCxnSpPr/>
            <p:nvPr/>
          </p:nvCxnSpPr>
          <p:spPr>
            <a:xfrm>
              <a:off x="6578548" y="3611462"/>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52680DDD-8781-45C7-8E79-25F44EBD6B34}"/>
                </a:ext>
              </a:extLst>
            </p:cNvPr>
            <p:cNvCxnSpPr/>
            <p:nvPr/>
          </p:nvCxnSpPr>
          <p:spPr>
            <a:xfrm>
              <a:off x="6553148" y="3855600"/>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C1403FB-2F89-4DFD-BDC2-DDD26FFA5AA5}"/>
                </a:ext>
              </a:extLst>
            </p:cNvPr>
            <p:cNvCxnSpPr/>
            <p:nvPr/>
          </p:nvCxnSpPr>
          <p:spPr>
            <a:xfrm>
              <a:off x="6299148" y="4095013"/>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0128115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Infopulse i360° Services (Innovation Services)">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09" name="Oval 11">
            <a:extLst>
              <a:ext uri="{FF2B5EF4-FFF2-40B4-BE49-F238E27FC236}">
                <a16:creationId xmlns:a16="http://schemas.microsoft.com/office/drawing/2014/main" id="{77B94659-32F8-42E4-A14C-AC5E8F17AC0D}"/>
              </a:ext>
            </a:extLst>
          </p:cNvPr>
          <p:cNvSpPr>
            <a:spLocks noChangeArrowheads="1"/>
          </p:cNvSpPr>
          <p:nvPr userDrawn="1"/>
        </p:nvSpPr>
        <p:spPr bwMode="auto">
          <a:xfrm>
            <a:off x="1598516" y="2297016"/>
            <a:ext cx="1197169" cy="11971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1" compatLnSpc="1">
            <a:prstTxWarp prst="textNoShape">
              <a:avLst/>
            </a:prstTxWarp>
          </a:bodyPr>
          <a:lstStyle/>
          <a:p>
            <a:pPr algn="ctr"/>
            <a:endParaRPr lang="en-US" sz="1200" b="1" dirty="0">
              <a:latin typeface="Arial" panose="020B0604020202020204" pitchFamily="34" charset="0"/>
              <a:cs typeface="Arial" panose="020B0604020202020204" pitchFamily="34" charset="0"/>
            </a:endParaRPr>
          </a:p>
        </p:txBody>
      </p:sp>
      <p:grpSp>
        <p:nvGrpSpPr>
          <p:cNvPr id="110" name="Group 109">
            <a:extLst>
              <a:ext uri="{FF2B5EF4-FFF2-40B4-BE49-F238E27FC236}">
                <a16:creationId xmlns:a16="http://schemas.microsoft.com/office/drawing/2014/main" id="{8BB60ED3-F68D-4F40-9A89-AEFBD2D185A1}"/>
              </a:ext>
            </a:extLst>
          </p:cNvPr>
          <p:cNvGrpSpPr/>
          <p:nvPr userDrawn="1"/>
        </p:nvGrpSpPr>
        <p:grpSpPr>
          <a:xfrm>
            <a:off x="3057673" y="1058862"/>
            <a:ext cx="5835502" cy="3381855"/>
            <a:chOff x="3057673" y="1058862"/>
            <a:chExt cx="5835502" cy="3381855"/>
          </a:xfrm>
        </p:grpSpPr>
        <p:sp>
          <p:nvSpPr>
            <p:cNvPr id="111" name="Freeform 27">
              <a:extLst>
                <a:ext uri="{FF2B5EF4-FFF2-40B4-BE49-F238E27FC236}">
                  <a16:creationId xmlns:a16="http://schemas.microsoft.com/office/drawing/2014/main" id="{0731A69E-BA34-4748-8E7A-837D24B1EA72}"/>
                </a:ext>
              </a:extLst>
            </p:cNvPr>
            <p:cNvSpPr>
              <a:spLocks noChangeAspect="1"/>
            </p:cNvSpPr>
            <p:nvPr/>
          </p:nvSpPr>
          <p:spPr bwMode="auto">
            <a:xfrm>
              <a:off x="3057673" y="1058863"/>
              <a:ext cx="1261916" cy="219882"/>
            </a:xfrm>
            <a:custGeom>
              <a:avLst/>
              <a:gdLst>
                <a:gd name="T0" fmla="*/ 0 w 2667"/>
                <a:gd name="T1" fmla="*/ 549 h 549"/>
                <a:gd name="T2" fmla="*/ 545 w 2667"/>
                <a:gd name="T3" fmla="*/ 0 h 549"/>
                <a:gd name="T4" fmla="*/ 2667 w 2667"/>
                <a:gd name="T5" fmla="*/ 0 h 549"/>
                <a:gd name="connsiteX0" fmla="*/ 0 w 9430"/>
                <a:gd name="connsiteY0" fmla="*/ 7350 h 7350"/>
                <a:gd name="connsiteX1" fmla="*/ 1473 w 9430"/>
                <a:gd name="connsiteY1" fmla="*/ 0 h 7350"/>
                <a:gd name="connsiteX2" fmla="*/ 9430 w 9430"/>
                <a:gd name="connsiteY2" fmla="*/ 0 h 7350"/>
                <a:gd name="connsiteX0" fmla="*/ 0 w 10000"/>
                <a:gd name="connsiteY0" fmla="*/ 10000 h 10000"/>
                <a:gd name="connsiteX1" fmla="*/ 337 w 10000"/>
                <a:gd name="connsiteY1" fmla="*/ 7778 h 10000"/>
                <a:gd name="connsiteX2" fmla="*/ 1562 w 10000"/>
                <a:gd name="connsiteY2" fmla="*/ 0 h 10000"/>
                <a:gd name="connsiteX3" fmla="*/ 10000 w 10000"/>
                <a:gd name="connsiteY3" fmla="*/ 0 h 10000"/>
                <a:gd name="connsiteX0" fmla="*/ 0 w 10000"/>
                <a:gd name="connsiteY0" fmla="*/ 10000 h 10000"/>
                <a:gd name="connsiteX1" fmla="*/ 394 w 10000"/>
                <a:gd name="connsiteY1" fmla="*/ 7248 h 10000"/>
                <a:gd name="connsiteX2" fmla="*/ 1562 w 10000"/>
                <a:gd name="connsiteY2" fmla="*/ 0 h 10000"/>
                <a:gd name="connsiteX3" fmla="*/ 10000 w 10000"/>
                <a:gd name="connsiteY3" fmla="*/ 0 h 10000"/>
                <a:gd name="connsiteX0" fmla="*/ 0 w 9606"/>
                <a:gd name="connsiteY0" fmla="*/ 7248 h 7248"/>
                <a:gd name="connsiteX1" fmla="*/ 1168 w 9606"/>
                <a:gd name="connsiteY1" fmla="*/ 0 h 7248"/>
                <a:gd name="connsiteX2" fmla="*/ 9606 w 9606"/>
                <a:gd name="connsiteY2" fmla="*/ 0 h 7248"/>
                <a:gd name="connsiteX0" fmla="*/ 0 w 10393"/>
                <a:gd name="connsiteY0" fmla="*/ 13073 h 13073"/>
                <a:gd name="connsiteX1" fmla="*/ 1609 w 10393"/>
                <a:gd name="connsiteY1" fmla="*/ 0 h 13073"/>
                <a:gd name="connsiteX2" fmla="*/ 10393 w 10393"/>
                <a:gd name="connsiteY2" fmla="*/ 0 h 13073"/>
                <a:gd name="connsiteX0" fmla="*/ 0 w 10373"/>
                <a:gd name="connsiteY0" fmla="*/ 13073 h 13073"/>
                <a:gd name="connsiteX1" fmla="*/ 1589 w 10373"/>
                <a:gd name="connsiteY1" fmla="*/ 0 h 13073"/>
                <a:gd name="connsiteX2" fmla="*/ 10373 w 10373"/>
                <a:gd name="connsiteY2" fmla="*/ 0 h 13073"/>
                <a:gd name="connsiteX0" fmla="*/ 0 w 10412"/>
                <a:gd name="connsiteY0" fmla="*/ 13512 h 13512"/>
                <a:gd name="connsiteX1" fmla="*/ 1628 w 10412"/>
                <a:gd name="connsiteY1" fmla="*/ 0 h 13512"/>
                <a:gd name="connsiteX2" fmla="*/ 10412 w 10412"/>
                <a:gd name="connsiteY2" fmla="*/ 0 h 13512"/>
              </a:gdLst>
              <a:ahLst/>
              <a:cxnLst>
                <a:cxn ang="0">
                  <a:pos x="connsiteX0" y="connsiteY0"/>
                </a:cxn>
                <a:cxn ang="0">
                  <a:pos x="connsiteX1" y="connsiteY1"/>
                </a:cxn>
                <a:cxn ang="0">
                  <a:pos x="connsiteX2" y="connsiteY2"/>
                </a:cxn>
              </a:cxnLst>
              <a:rect l="l" t="t" r="r" b="b"/>
              <a:pathLst>
                <a:path w="10412" h="13512">
                  <a:moveTo>
                    <a:pt x="0" y="13512"/>
                  </a:moveTo>
                  <a:lnTo>
                    <a:pt x="1628" y="0"/>
                  </a:lnTo>
                  <a:lnTo>
                    <a:pt x="10412" y="0"/>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Rectangle 23">
              <a:extLst>
                <a:ext uri="{FF2B5EF4-FFF2-40B4-BE49-F238E27FC236}">
                  <a16:creationId xmlns:a16="http://schemas.microsoft.com/office/drawing/2014/main" id="{3E0F56F2-5EB6-4414-B0C0-093E9F638A12}"/>
                </a:ext>
              </a:extLst>
            </p:cNvPr>
            <p:cNvSpPr>
              <a:spLocks noChangeArrowheads="1"/>
            </p:cNvSpPr>
            <p:nvPr/>
          </p:nvSpPr>
          <p:spPr bwMode="auto">
            <a:xfrm>
              <a:off x="4319588" y="1058862"/>
              <a:ext cx="4573587" cy="3381855"/>
            </a:xfrm>
            <a:prstGeom prst="rect">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252000" tIns="396000" rIns="252000" bIns="396000" numCol="1" anchor="t" anchorCtr="0" compatLnSpc="1">
              <a:prstTxWarp prst="textNoShape">
                <a:avLst/>
              </a:prstTxWarp>
            </a:bodyPr>
            <a:lstStyle/>
            <a:p>
              <a:pPr>
                <a:spcAft>
                  <a:spcPts val="1800"/>
                </a:spcAft>
              </a:pPr>
              <a:r>
                <a:rPr lang="en-US" sz="1400" b="1" dirty="0">
                  <a:latin typeface="Arial" panose="020B0604020202020204" pitchFamily="34" charset="0"/>
                  <a:cs typeface="Arial" panose="020B0604020202020204" pitchFamily="34" charset="0"/>
                </a:rPr>
                <a:t>Innovation Services</a:t>
              </a:r>
            </a:p>
            <a:p>
              <a:pPr>
                <a:lnSpc>
                  <a:spcPct val="110000"/>
                </a:lnSpc>
                <a:spcAft>
                  <a:spcPts val="600"/>
                </a:spcAft>
              </a:pPr>
              <a:r>
                <a:rPr lang="en-US" sz="1000" dirty="0">
                  <a:solidFill>
                    <a:schemeClr val="bg2"/>
                  </a:solidFill>
                  <a:latin typeface="Arial" panose="020B0604020202020204" pitchFamily="34" charset="0"/>
                  <a:cs typeface="Arial" panose="020B0604020202020204" pitchFamily="34" charset="0"/>
                </a:rPr>
                <a:t>To stay afloat when competition is fierce, doing business old-school is no longer enough. Being relevant demands new ways to run an organization. Adding an edge to enterprise and leaping forward by infusing innovative components into operations and processes. Bringing the benefits of powerful technology to future projects. Combine a time-proof stack with mature approaches and cutting-edge tech advancements to help businesses discover new opportunities, grow, and scale.</a:t>
              </a:r>
              <a:endParaRPr lang="uk-UA" sz="1000" dirty="0">
                <a:solidFill>
                  <a:schemeClr val="bg2"/>
                </a:solidFill>
                <a:latin typeface="Arial" panose="020B0604020202020204" pitchFamily="34" charset="0"/>
                <a:cs typeface="Arial" panose="020B0604020202020204" pitchFamily="34" charset="0"/>
              </a:endParaRPr>
            </a:p>
          </p:txBody>
        </p:sp>
      </p:grpSp>
      <p:sp>
        <p:nvSpPr>
          <p:cNvPr id="113" name="Freeform 5">
            <a:extLst>
              <a:ext uri="{FF2B5EF4-FFF2-40B4-BE49-F238E27FC236}">
                <a16:creationId xmlns:a16="http://schemas.microsoft.com/office/drawing/2014/main" id="{6E5F7326-AA9D-4FB5-A90E-3DF5871730D9}"/>
              </a:ext>
            </a:extLst>
          </p:cNvPr>
          <p:cNvSpPr>
            <a:spLocks/>
          </p:cNvSpPr>
          <p:nvPr userDrawn="1"/>
        </p:nvSpPr>
        <p:spPr bwMode="auto">
          <a:xfrm rot="7200000">
            <a:off x="2571166" y="1815730"/>
            <a:ext cx="1497930" cy="1728200"/>
          </a:xfrm>
          <a:custGeom>
            <a:avLst/>
            <a:gdLst>
              <a:gd name="T0" fmla="*/ 1267 w 1267"/>
              <a:gd name="T1" fmla="*/ 0 h 1462"/>
              <a:gd name="T2" fmla="*/ 1267 w 1267"/>
              <a:gd name="T3" fmla="*/ 1462 h 1462"/>
              <a:gd name="T4" fmla="*/ 0 w 1267"/>
              <a:gd name="T5" fmla="*/ 731 h 1462"/>
              <a:gd name="T6" fmla="*/ 1267 w 1267"/>
              <a:gd name="T7" fmla="*/ 0 h 1462"/>
            </a:gdLst>
            <a:ahLst/>
            <a:cxnLst>
              <a:cxn ang="0">
                <a:pos x="T0" y="T1"/>
              </a:cxn>
              <a:cxn ang="0">
                <a:pos x="T2" y="T3"/>
              </a:cxn>
              <a:cxn ang="0">
                <a:pos x="T4" y="T5"/>
              </a:cxn>
              <a:cxn ang="0">
                <a:pos x="T6" y="T7"/>
              </a:cxn>
            </a:cxnLst>
            <a:rect l="0" t="0" r="r" b="b"/>
            <a:pathLst>
              <a:path w="1267" h="1462">
                <a:moveTo>
                  <a:pt x="1267" y="0"/>
                </a:moveTo>
                <a:cubicBezTo>
                  <a:pt x="1267" y="1462"/>
                  <a:pt x="1267" y="1462"/>
                  <a:pt x="1267" y="1462"/>
                </a:cubicBezTo>
                <a:cubicBezTo>
                  <a:pt x="0" y="731"/>
                  <a:pt x="0" y="731"/>
                  <a:pt x="0" y="731"/>
                </a:cubicBezTo>
                <a:cubicBezTo>
                  <a:pt x="253" y="294"/>
                  <a:pt x="725" y="0"/>
                  <a:pt x="1267" y="0"/>
                </a:cubicBezTo>
                <a:close/>
              </a:path>
            </a:pathLst>
          </a:custGeom>
          <a:solidFill>
            <a:srgbClr val="FFFFFF"/>
          </a:solidFill>
          <a:ln w="9525" cap="flat">
            <a:solidFill>
              <a:srgbClr val="1D1E1E"/>
            </a:solidFill>
            <a:prstDash val="solid"/>
            <a:miter lim="800000"/>
            <a:headEnd/>
            <a:tailEnd/>
          </a:ln>
        </p:spPr>
        <p:txBody>
          <a:bodyPr vert="horz" wrap="square" lIns="252000" tIns="0" rIns="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4" name="Freeform 6">
            <a:extLst>
              <a:ext uri="{FF2B5EF4-FFF2-40B4-BE49-F238E27FC236}">
                <a16:creationId xmlns:a16="http://schemas.microsoft.com/office/drawing/2014/main" id="{6A04ADAB-08DF-4648-9500-B91D4D3A4C21}"/>
              </a:ext>
            </a:extLst>
          </p:cNvPr>
          <p:cNvSpPr>
            <a:spLocks/>
          </p:cNvSpPr>
          <p:nvPr userDrawn="1"/>
        </p:nvSpPr>
        <p:spPr bwMode="auto">
          <a:xfrm rot="7200000">
            <a:off x="1823082" y="3112467"/>
            <a:ext cx="1496755" cy="1728200"/>
          </a:xfrm>
          <a:custGeom>
            <a:avLst/>
            <a:gdLst>
              <a:gd name="T0" fmla="*/ 1266 w 1266"/>
              <a:gd name="T1" fmla="*/ 731 h 1462"/>
              <a:gd name="T2" fmla="*/ 0 w 1266"/>
              <a:gd name="T3" fmla="*/ 1462 h 1462"/>
              <a:gd name="T4" fmla="*/ 0 w 1266"/>
              <a:gd name="T5" fmla="*/ 0 h 1462"/>
              <a:gd name="T6" fmla="*/ 1266 w 1266"/>
              <a:gd name="T7" fmla="*/ 731 h 1462"/>
            </a:gdLst>
            <a:ahLst/>
            <a:cxnLst>
              <a:cxn ang="0">
                <a:pos x="T0" y="T1"/>
              </a:cxn>
              <a:cxn ang="0">
                <a:pos x="T2" y="T3"/>
              </a:cxn>
              <a:cxn ang="0">
                <a:pos x="T4" y="T5"/>
              </a:cxn>
              <a:cxn ang="0">
                <a:pos x="T6" y="T7"/>
              </a:cxn>
            </a:cxnLst>
            <a:rect l="0" t="0" r="r" b="b"/>
            <a:pathLst>
              <a:path w="1266" h="1462">
                <a:moveTo>
                  <a:pt x="1266" y="731"/>
                </a:moveTo>
                <a:cubicBezTo>
                  <a:pt x="0" y="1462"/>
                  <a:pt x="0" y="1462"/>
                  <a:pt x="0" y="1462"/>
                </a:cubicBezTo>
                <a:cubicBezTo>
                  <a:pt x="0" y="0"/>
                  <a:pt x="0" y="0"/>
                  <a:pt x="0" y="0"/>
                </a:cubicBezTo>
                <a:cubicBezTo>
                  <a:pt x="541" y="0"/>
                  <a:pt x="1013" y="294"/>
                  <a:pt x="1266" y="731"/>
                </a:cubicBezTo>
                <a:close/>
              </a:path>
            </a:pathLst>
          </a:custGeom>
          <a:solidFill>
            <a:srgbClr val="FFFFFF"/>
          </a:solidFill>
          <a:ln w="9525" cap="flat">
            <a:solidFill>
              <a:schemeClr val="tx1"/>
            </a:solidFill>
            <a:prstDash val="solid"/>
            <a:miter lim="800000"/>
            <a:headEnd/>
            <a:tailEnd/>
          </a:ln>
        </p:spPr>
        <p:txBody>
          <a:bodyPr vert="horz" wrap="square" lIns="0" tIns="0" rIns="32400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5" name="Freeform 7">
            <a:extLst>
              <a:ext uri="{FF2B5EF4-FFF2-40B4-BE49-F238E27FC236}">
                <a16:creationId xmlns:a16="http://schemas.microsoft.com/office/drawing/2014/main" id="{1391CE72-C865-4DD9-9AE0-17885E6FFE0C}"/>
              </a:ext>
            </a:extLst>
          </p:cNvPr>
          <p:cNvSpPr>
            <a:spLocks/>
          </p:cNvSpPr>
          <p:nvPr userDrawn="1"/>
        </p:nvSpPr>
        <p:spPr bwMode="auto">
          <a:xfrm rot="7200000">
            <a:off x="901165" y="2780048"/>
            <a:ext cx="1728200" cy="1729375"/>
          </a:xfrm>
          <a:custGeom>
            <a:avLst/>
            <a:gdLst>
              <a:gd name="T0" fmla="*/ 1462 w 1462"/>
              <a:gd name="T1" fmla="*/ 731 h 1463"/>
              <a:gd name="T2" fmla="*/ 1266 w 1462"/>
              <a:gd name="T3" fmla="*/ 1463 h 1463"/>
              <a:gd name="T4" fmla="*/ 0 w 1462"/>
              <a:gd name="T5" fmla="*/ 731 h 1463"/>
              <a:gd name="T6" fmla="*/ 1266 w 1462"/>
              <a:gd name="T7" fmla="*/ 0 h 1463"/>
              <a:gd name="T8" fmla="*/ 1462 w 1462"/>
              <a:gd name="T9" fmla="*/ 731 h 1463"/>
            </a:gdLst>
            <a:ahLst/>
            <a:cxnLst>
              <a:cxn ang="0">
                <a:pos x="T0" y="T1"/>
              </a:cxn>
              <a:cxn ang="0">
                <a:pos x="T2" y="T3"/>
              </a:cxn>
              <a:cxn ang="0">
                <a:pos x="T4" y="T5"/>
              </a:cxn>
              <a:cxn ang="0">
                <a:pos x="T6" y="T7"/>
              </a:cxn>
              <a:cxn ang="0">
                <a:pos x="T8" y="T9"/>
              </a:cxn>
            </a:cxnLst>
            <a:rect l="0" t="0" r="r" b="b"/>
            <a:pathLst>
              <a:path w="1462" h="1463">
                <a:moveTo>
                  <a:pt x="1462" y="731"/>
                </a:moveTo>
                <a:cubicBezTo>
                  <a:pt x="1462" y="998"/>
                  <a:pt x="1391" y="1248"/>
                  <a:pt x="1266" y="1463"/>
                </a:cubicBezTo>
                <a:cubicBezTo>
                  <a:pt x="0" y="731"/>
                  <a:pt x="0" y="731"/>
                  <a:pt x="0" y="731"/>
                </a:cubicBezTo>
                <a:cubicBezTo>
                  <a:pt x="1266" y="0"/>
                  <a:pt x="1266" y="0"/>
                  <a:pt x="1266" y="0"/>
                </a:cubicBezTo>
                <a:cubicBezTo>
                  <a:pt x="1391" y="215"/>
                  <a:pt x="1462" y="465"/>
                  <a:pt x="1462" y="731"/>
                </a:cubicBezTo>
                <a:close/>
              </a:path>
            </a:pathLst>
          </a:custGeom>
          <a:solidFill>
            <a:srgbClr val="FFFFFF"/>
          </a:solidFill>
          <a:ln w="9525" cap="flat">
            <a:solidFill>
              <a:schemeClr val="tx1"/>
            </a:solidFill>
            <a:prstDash val="solid"/>
            <a:miter lim="800000"/>
            <a:headEnd/>
            <a:tailEnd/>
          </a:ln>
        </p:spPr>
        <p:txBody>
          <a:bodyPr vert="horz" wrap="square" lIns="576000" tIns="0" rIns="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6" name="Freeform 8">
            <a:extLst>
              <a:ext uri="{FF2B5EF4-FFF2-40B4-BE49-F238E27FC236}">
                <a16:creationId xmlns:a16="http://schemas.microsoft.com/office/drawing/2014/main" id="{82C491EA-159D-4FDD-A1D4-9C199E0F8D0B}"/>
              </a:ext>
            </a:extLst>
          </p:cNvPr>
          <p:cNvSpPr>
            <a:spLocks/>
          </p:cNvSpPr>
          <p:nvPr userDrawn="1"/>
        </p:nvSpPr>
        <p:spPr bwMode="auto">
          <a:xfrm rot="7200000">
            <a:off x="325908" y="2247486"/>
            <a:ext cx="1496755" cy="1729375"/>
          </a:xfrm>
          <a:custGeom>
            <a:avLst/>
            <a:gdLst>
              <a:gd name="T0" fmla="*/ 1266 w 1266"/>
              <a:gd name="T1" fmla="*/ 732 h 1463"/>
              <a:gd name="T2" fmla="*/ 0 w 1266"/>
              <a:gd name="T3" fmla="*/ 1463 h 1463"/>
              <a:gd name="T4" fmla="*/ 0 w 1266"/>
              <a:gd name="T5" fmla="*/ 0 h 1463"/>
              <a:gd name="T6" fmla="*/ 1266 w 1266"/>
              <a:gd name="T7" fmla="*/ 732 h 1463"/>
            </a:gdLst>
            <a:ahLst/>
            <a:cxnLst>
              <a:cxn ang="0">
                <a:pos x="T0" y="T1"/>
              </a:cxn>
              <a:cxn ang="0">
                <a:pos x="T2" y="T3"/>
              </a:cxn>
              <a:cxn ang="0">
                <a:pos x="T4" y="T5"/>
              </a:cxn>
              <a:cxn ang="0">
                <a:pos x="T6" y="T7"/>
              </a:cxn>
            </a:cxnLst>
            <a:rect l="0" t="0" r="r" b="b"/>
            <a:pathLst>
              <a:path w="1266" h="1463">
                <a:moveTo>
                  <a:pt x="1266" y="732"/>
                </a:moveTo>
                <a:cubicBezTo>
                  <a:pt x="1013" y="1169"/>
                  <a:pt x="541" y="1463"/>
                  <a:pt x="0" y="1463"/>
                </a:cubicBezTo>
                <a:cubicBezTo>
                  <a:pt x="0" y="0"/>
                  <a:pt x="0" y="0"/>
                  <a:pt x="0" y="0"/>
                </a:cubicBezTo>
                <a:lnTo>
                  <a:pt x="1266" y="732"/>
                </a:lnTo>
                <a:close/>
              </a:path>
            </a:pathLst>
          </a:custGeom>
          <a:solidFill>
            <a:srgbClr val="FFFFFF"/>
          </a:solidFill>
          <a:ln w="9525" cap="flat">
            <a:solidFill>
              <a:srgbClr val="1D1E1E"/>
            </a:solidFill>
            <a:prstDash val="solid"/>
            <a:miter lim="800000"/>
            <a:headEnd/>
            <a:tailEnd/>
          </a:ln>
        </p:spPr>
        <p:txBody>
          <a:bodyPr vert="horz" wrap="square" lIns="0" tIns="252000" rIns="32400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7" name="Freeform 9">
            <a:extLst>
              <a:ext uri="{FF2B5EF4-FFF2-40B4-BE49-F238E27FC236}">
                <a16:creationId xmlns:a16="http://schemas.microsoft.com/office/drawing/2014/main" id="{0A4A817A-E751-4010-B4B2-52F9863879D7}"/>
              </a:ext>
            </a:extLst>
          </p:cNvPr>
          <p:cNvSpPr>
            <a:spLocks/>
          </p:cNvSpPr>
          <p:nvPr userDrawn="1"/>
        </p:nvSpPr>
        <p:spPr bwMode="auto">
          <a:xfrm rot="7200000">
            <a:off x="1073992" y="950749"/>
            <a:ext cx="1497930" cy="1729375"/>
          </a:xfrm>
          <a:custGeom>
            <a:avLst/>
            <a:gdLst>
              <a:gd name="T0" fmla="*/ 1267 w 1267"/>
              <a:gd name="T1" fmla="*/ 0 h 1463"/>
              <a:gd name="T2" fmla="*/ 1267 w 1267"/>
              <a:gd name="T3" fmla="*/ 1463 h 1463"/>
              <a:gd name="T4" fmla="*/ 0 w 1267"/>
              <a:gd name="T5" fmla="*/ 732 h 1463"/>
              <a:gd name="T6" fmla="*/ 1267 w 1267"/>
              <a:gd name="T7" fmla="*/ 0 h 1463"/>
            </a:gdLst>
            <a:ahLst/>
            <a:cxnLst>
              <a:cxn ang="0">
                <a:pos x="T0" y="T1"/>
              </a:cxn>
              <a:cxn ang="0">
                <a:pos x="T2" y="T3"/>
              </a:cxn>
              <a:cxn ang="0">
                <a:pos x="T4" y="T5"/>
              </a:cxn>
              <a:cxn ang="0">
                <a:pos x="T6" y="T7"/>
              </a:cxn>
            </a:cxnLst>
            <a:rect l="0" t="0" r="r" b="b"/>
            <a:pathLst>
              <a:path w="1267" h="1463">
                <a:moveTo>
                  <a:pt x="1267" y="0"/>
                </a:moveTo>
                <a:cubicBezTo>
                  <a:pt x="1267" y="1463"/>
                  <a:pt x="1267" y="1463"/>
                  <a:pt x="1267" y="1463"/>
                </a:cubicBezTo>
                <a:cubicBezTo>
                  <a:pt x="725" y="1463"/>
                  <a:pt x="253" y="1169"/>
                  <a:pt x="0" y="732"/>
                </a:cubicBezTo>
                <a:lnTo>
                  <a:pt x="1267" y="0"/>
                </a:lnTo>
                <a:close/>
              </a:path>
            </a:pathLst>
          </a:custGeom>
          <a:solidFill>
            <a:srgbClr val="FFFFFF"/>
          </a:solidFill>
          <a:ln w="9525" cap="flat">
            <a:solidFill>
              <a:srgbClr val="1D1E1E"/>
            </a:solidFill>
            <a:prstDash val="solid"/>
            <a:miter lim="800000"/>
            <a:headEnd/>
            <a:tailEnd/>
          </a:ln>
        </p:spPr>
        <p:txBody>
          <a:bodyPr vert="horz" wrap="square" lIns="324000" tIns="252000" rIns="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8" name="Freeform 10">
            <a:extLst>
              <a:ext uri="{FF2B5EF4-FFF2-40B4-BE49-F238E27FC236}">
                <a16:creationId xmlns:a16="http://schemas.microsoft.com/office/drawing/2014/main" id="{DC393E54-3F74-4D3B-909B-5156451B739E}"/>
              </a:ext>
            </a:extLst>
          </p:cNvPr>
          <p:cNvSpPr>
            <a:spLocks/>
          </p:cNvSpPr>
          <p:nvPr userDrawn="1"/>
        </p:nvSpPr>
        <p:spPr bwMode="auto">
          <a:xfrm rot="7200000">
            <a:off x="1738800" y="1180800"/>
            <a:ext cx="1836000" cy="1836000"/>
          </a:xfrm>
          <a:custGeom>
            <a:avLst/>
            <a:gdLst>
              <a:gd name="T0" fmla="*/ 1463 w 1463"/>
              <a:gd name="T1" fmla="*/ 731 h 1463"/>
              <a:gd name="T2" fmla="*/ 196 w 1463"/>
              <a:gd name="T3" fmla="*/ 1463 h 1463"/>
              <a:gd name="T4" fmla="*/ 0 w 1463"/>
              <a:gd name="T5" fmla="*/ 731 h 1463"/>
              <a:gd name="T6" fmla="*/ 196 w 1463"/>
              <a:gd name="T7" fmla="*/ 0 h 1463"/>
              <a:gd name="T8" fmla="*/ 1463 w 1463"/>
              <a:gd name="T9" fmla="*/ 731 h 1463"/>
            </a:gdLst>
            <a:ahLst/>
            <a:cxnLst>
              <a:cxn ang="0">
                <a:pos x="T0" y="T1"/>
              </a:cxn>
              <a:cxn ang="0">
                <a:pos x="T2" y="T3"/>
              </a:cxn>
              <a:cxn ang="0">
                <a:pos x="T4" y="T5"/>
              </a:cxn>
              <a:cxn ang="0">
                <a:pos x="T6" y="T7"/>
              </a:cxn>
              <a:cxn ang="0">
                <a:pos x="T8" y="T9"/>
              </a:cxn>
            </a:cxnLst>
            <a:rect l="0" t="0" r="r" b="b"/>
            <a:pathLst>
              <a:path w="1463" h="1463">
                <a:moveTo>
                  <a:pt x="1463" y="731"/>
                </a:moveTo>
                <a:cubicBezTo>
                  <a:pt x="196" y="1463"/>
                  <a:pt x="196" y="1463"/>
                  <a:pt x="196" y="1463"/>
                </a:cubicBezTo>
                <a:cubicBezTo>
                  <a:pt x="71" y="1248"/>
                  <a:pt x="0" y="998"/>
                  <a:pt x="0" y="731"/>
                </a:cubicBezTo>
                <a:cubicBezTo>
                  <a:pt x="0" y="465"/>
                  <a:pt x="71" y="215"/>
                  <a:pt x="196" y="0"/>
                </a:cubicBezTo>
                <a:lnTo>
                  <a:pt x="1463" y="731"/>
                </a:lnTo>
                <a:close/>
              </a:path>
            </a:pathLst>
          </a:custGeom>
          <a:solidFill>
            <a:schemeClr val="accent4"/>
          </a:solidFill>
          <a:ln w="9525" cap="flat">
            <a:solidFill>
              <a:srgbClr val="1D1E1E"/>
            </a:solidFill>
            <a:prstDash val="solid"/>
            <a:miter lim="800000"/>
            <a:headEnd/>
            <a:tailEnd/>
          </a:ln>
        </p:spPr>
        <p:txBody>
          <a:bodyPr vert="horz" wrap="square" lIns="0" tIns="0" rIns="57600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119" name="TextBox 118">
            <a:extLst>
              <a:ext uri="{FF2B5EF4-FFF2-40B4-BE49-F238E27FC236}">
                <a16:creationId xmlns:a16="http://schemas.microsoft.com/office/drawing/2014/main" id="{12172FA1-7C69-463B-B4D1-5EC027B281AF}"/>
              </a:ext>
            </a:extLst>
          </p:cNvPr>
          <p:cNvSpPr txBox="1"/>
          <p:nvPr userDrawn="1"/>
        </p:nvSpPr>
        <p:spPr>
          <a:xfrm>
            <a:off x="2797378" y="2649600"/>
            <a:ext cx="1116165" cy="461665"/>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Technology &amp; Security</a:t>
            </a:r>
            <a:endParaRPr lang="ru-RU"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endParaRP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Advisory</a:t>
            </a:r>
            <a:endParaRPr lang="en-US" sz="1000" b="1" dirty="0">
              <a:latin typeface="Arial" panose="020B0604020202020204" pitchFamily="34" charset="0"/>
              <a:cs typeface="Arial" panose="020B0604020202020204" pitchFamily="34" charset="0"/>
            </a:endParaRPr>
          </a:p>
        </p:txBody>
      </p:sp>
      <p:sp>
        <p:nvSpPr>
          <p:cNvPr id="120" name="TextBox 119">
            <a:extLst>
              <a:ext uri="{FF2B5EF4-FFF2-40B4-BE49-F238E27FC236}">
                <a16:creationId xmlns:a16="http://schemas.microsoft.com/office/drawing/2014/main" id="{47797DAB-9E2C-4A83-AFD1-0A9614D1F84C}"/>
              </a:ext>
            </a:extLst>
          </p:cNvPr>
          <p:cNvSpPr txBox="1"/>
          <p:nvPr userDrawn="1"/>
        </p:nvSpPr>
        <p:spPr>
          <a:xfrm>
            <a:off x="2199600" y="37404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Managed</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sp>
        <p:nvSpPr>
          <p:cNvPr id="121" name="TextBox 120">
            <a:extLst>
              <a:ext uri="{FF2B5EF4-FFF2-40B4-BE49-F238E27FC236}">
                <a16:creationId xmlns:a16="http://schemas.microsoft.com/office/drawing/2014/main" id="{D957732C-90D3-4FAB-A1FD-DAD02D380602}"/>
              </a:ext>
            </a:extLst>
          </p:cNvPr>
          <p:cNvSpPr txBox="1"/>
          <p:nvPr userDrawn="1"/>
        </p:nvSpPr>
        <p:spPr>
          <a:xfrm>
            <a:off x="901100" y="17496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Solution </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Engineering</a:t>
            </a:r>
            <a:endParaRPr lang="en-US" sz="1000" b="1" dirty="0">
              <a:latin typeface="Arial" panose="020B0604020202020204" pitchFamily="34" charset="0"/>
              <a:cs typeface="Arial" panose="020B0604020202020204" pitchFamily="34" charset="0"/>
            </a:endParaRPr>
          </a:p>
        </p:txBody>
      </p:sp>
      <p:sp>
        <p:nvSpPr>
          <p:cNvPr id="122" name="TextBox 121">
            <a:extLst>
              <a:ext uri="{FF2B5EF4-FFF2-40B4-BE49-F238E27FC236}">
                <a16:creationId xmlns:a16="http://schemas.microsoft.com/office/drawing/2014/main" id="{47072295-BEF3-4BFB-AD51-15268ED884DF}"/>
              </a:ext>
            </a:extLst>
          </p:cNvPr>
          <p:cNvSpPr txBox="1"/>
          <p:nvPr userDrawn="1"/>
        </p:nvSpPr>
        <p:spPr>
          <a:xfrm>
            <a:off x="467999" y="2746800"/>
            <a:ext cx="11304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Digital</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Experience</a:t>
            </a:r>
            <a:endParaRPr lang="en-US" sz="1000" b="1" dirty="0">
              <a:latin typeface="Arial" panose="020B0604020202020204" pitchFamily="34" charset="0"/>
              <a:cs typeface="Arial" panose="020B0604020202020204" pitchFamily="34" charset="0"/>
            </a:endParaRPr>
          </a:p>
        </p:txBody>
      </p:sp>
      <p:sp>
        <p:nvSpPr>
          <p:cNvPr id="123" name="TextBox 122">
            <a:extLst>
              <a:ext uri="{FF2B5EF4-FFF2-40B4-BE49-F238E27FC236}">
                <a16:creationId xmlns:a16="http://schemas.microsoft.com/office/drawing/2014/main" id="{107D304F-73BC-4B13-BE53-417A8290F6A1}"/>
              </a:ext>
            </a:extLst>
          </p:cNvPr>
          <p:cNvSpPr txBox="1"/>
          <p:nvPr userDrawn="1"/>
        </p:nvSpPr>
        <p:spPr>
          <a:xfrm>
            <a:off x="896400" y="37404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Intelligent</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Business</a:t>
            </a:r>
            <a:endParaRPr lang="en-US" sz="1000" b="1" dirty="0">
              <a:latin typeface="Arial" panose="020B0604020202020204" pitchFamily="34" charset="0"/>
              <a:cs typeface="Arial" panose="020B0604020202020204" pitchFamily="34" charset="0"/>
            </a:endParaRPr>
          </a:p>
        </p:txBody>
      </p:sp>
      <p:sp>
        <p:nvSpPr>
          <p:cNvPr id="124" name="TextBox 123">
            <a:extLst>
              <a:ext uri="{FF2B5EF4-FFF2-40B4-BE49-F238E27FC236}">
                <a16:creationId xmlns:a16="http://schemas.microsoft.com/office/drawing/2014/main" id="{0EE6887E-6507-41E8-ADF6-81F514FA9974}"/>
              </a:ext>
            </a:extLst>
          </p:cNvPr>
          <p:cNvSpPr txBox="1"/>
          <p:nvPr userDrawn="1"/>
        </p:nvSpPr>
        <p:spPr>
          <a:xfrm>
            <a:off x="2199600" y="17496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Innovation</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grpSp>
        <p:nvGrpSpPr>
          <p:cNvPr id="125" name="Group 124">
            <a:extLst>
              <a:ext uri="{FF2B5EF4-FFF2-40B4-BE49-F238E27FC236}">
                <a16:creationId xmlns:a16="http://schemas.microsoft.com/office/drawing/2014/main" id="{7F5C639A-4DAF-4ACC-9282-45B82A308934}"/>
              </a:ext>
            </a:extLst>
          </p:cNvPr>
          <p:cNvGrpSpPr/>
          <p:nvPr userDrawn="1"/>
        </p:nvGrpSpPr>
        <p:grpSpPr>
          <a:xfrm>
            <a:off x="1598516" y="2297016"/>
            <a:ext cx="1197169" cy="1197169"/>
            <a:chOff x="1598516" y="2297016"/>
            <a:chExt cx="1197169" cy="1197169"/>
          </a:xfrm>
        </p:grpSpPr>
        <p:sp>
          <p:nvSpPr>
            <p:cNvPr id="126" name="Oval 12">
              <a:extLst>
                <a:ext uri="{FF2B5EF4-FFF2-40B4-BE49-F238E27FC236}">
                  <a16:creationId xmlns:a16="http://schemas.microsoft.com/office/drawing/2014/main" id="{076F0486-E144-4AD3-A31D-47BE9B7F0B27}"/>
                </a:ext>
              </a:extLst>
            </p:cNvPr>
            <p:cNvSpPr>
              <a:spLocks noChangeArrowheads="1"/>
            </p:cNvSpPr>
            <p:nvPr/>
          </p:nvSpPr>
          <p:spPr bwMode="auto">
            <a:xfrm>
              <a:off x="1598516" y="2297016"/>
              <a:ext cx="1197169" cy="1197169"/>
            </a:xfrm>
            <a:prstGeom prst="ellipse">
              <a:avLst/>
            </a:prstGeom>
            <a:solidFill>
              <a:srgbClr val="FFFFFF"/>
            </a:solidFill>
            <a:ln w="9525" cap="flat">
              <a:solidFill>
                <a:srgbClr val="1D1E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127" name="Group 15">
              <a:extLst>
                <a:ext uri="{FF2B5EF4-FFF2-40B4-BE49-F238E27FC236}">
                  <a16:creationId xmlns:a16="http://schemas.microsoft.com/office/drawing/2014/main" id="{B5C8D315-D9CC-4CDA-B0E3-60963CF373AC}"/>
                </a:ext>
              </a:extLst>
            </p:cNvPr>
            <p:cNvGrpSpPr>
              <a:grpSpLocks noChangeAspect="1"/>
            </p:cNvGrpSpPr>
            <p:nvPr/>
          </p:nvGrpSpPr>
          <p:grpSpPr bwMode="auto">
            <a:xfrm>
              <a:off x="1754189" y="2397126"/>
              <a:ext cx="950913" cy="1009650"/>
              <a:chOff x="1105" y="1510"/>
              <a:chExt cx="599" cy="636"/>
            </a:xfrm>
          </p:grpSpPr>
          <p:sp>
            <p:nvSpPr>
              <p:cNvPr id="129" name="Freeform 16">
                <a:extLst>
                  <a:ext uri="{FF2B5EF4-FFF2-40B4-BE49-F238E27FC236}">
                    <a16:creationId xmlns:a16="http://schemas.microsoft.com/office/drawing/2014/main" id="{81AB8F62-BD21-4B52-A779-1108F276B369}"/>
                  </a:ext>
                </a:extLst>
              </p:cNvPr>
              <p:cNvSpPr>
                <a:spLocks/>
              </p:cNvSpPr>
              <p:nvPr/>
            </p:nvSpPr>
            <p:spPr bwMode="auto">
              <a:xfrm>
                <a:off x="1450" y="1671"/>
                <a:ext cx="254" cy="462"/>
              </a:xfrm>
              <a:custGeom>
                <a:avLst/>
                <a:gdLst>
                  <a:gd name="T0" fmla="*/ 29 w 335"/>
                  <a:gd name="T1" fmla="*/ 611 h 611"/>
                  <a:gd name="T2" fmla="*/ 4 w 335"/>
                  <a:gd name="T3" fmla="*/ 592 h 611"/>
                  <a:gd name="T4" fmla="*/ 22 w 335"/>
                  <a:gd name="T5" fmla="*/ 559 h 611"/>
                  <a:gd name="T6" fmla="*/ 282 w 335"/>
                  <a:gd name="T7" fmla="*/ 208 h 611"/>
                  <a:gd name="T8" fmla="*/ 257 w 335"/>
                  <a:gd name="T9" fmla="*/ 73 h 611"/>
                  <a:gd name="T10" fmla="*/ 243 w 335"/>
                  <a:gd name="T11" fmla="*/ 42 h 611"/>
                  <a:gd name="T12" fmla="*/ 254 w 335"/>
                  <a:gd name="T13" fmla="*/ 6 h 611"/>
                  <a:gd name="T14" fmla="*/ 290 w 335"/>
                  <a:gd name="T15" fmla="*/ 18 h 611"/>
                  <a:gd name="T16" fmla="*/ 306 w 335"/>
                  <a:gd name="T17" fmla="*/ 53 h 611"/>
                  <a:gd name="T18" fmla="*/ 335 w 335"/>
                  <a:gd name="T19" fmla="*/ 208 h 611"/>
                  <a:gd name="T20" fmla="*/ 251 w 335"/>
                  <a:gd name="T21" fmla="*/ 460 h 611"/>
                  <a:gd name="T22" fmla="*/ 37 w 335"/>
                  <a:gd name="T23" fmla="*/ 610 h 611"/>
                  <a:gd name="T24" fmla="*/ 29 w 335"/>
                  <a:gd name="T25" fmla="*/ 611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1">
                    <a:moveTo>
                      <a:pt x="29" y="611"/>
                    </a:moveTo>
                    <a:cubicBezTo>
                      <a:pt x="18" y="611"/>
                      <a:pt x="7" y="604"/>
                      <a:pt x="4" y="592"/>
                    </a:cubicBezTo>
                    <a:cubicBezTo>
                      <a:pt x="0" y="578"/>
                      <a:pt x="8" y="563"/>
                      <a:pt x="22" y="559"/>
                    </a:cubicBezTo>
                    <a:cubicBezTo>
                      <a:pt x="175" y="513"/>
                      <a:pt x="282" y="368"/>
                      <a:pt x="282" y="208"/>
                    </a:cubicBezTo>
                    <a:cubicBezTo>
                      <a:pt x="282" y="161"/>
                      <a:pt x="274" y="116"/>
                      <a:pt x="257" y="73"/>
                    </a:cubicBezTo>
                    <a:cubicBezTo>
                      <a:pt x="253" y="62"/>
                      <a:pt x="248" y="52"/>
                      <a:pt x="243" y="42"/>
                    </a:cubicBezTo>
                    <a:cubicBezTo>
                      <a:pt x="236" y="29"/>
                      <a:pt x="241" y="13"/>
                      <a:pt x="254" y="6"/>
                    </a:cubicBezTo>
                    <a:cubicBezTo>
                      <a:pt x="268" y="0"/>
                      <a:pt x="284" y="5"/>
                      <a:pt x="290" y="18"/>
                    </a:cubicBezTo>
                    <a:cubicBezTo>
                      <a:pt x="296" y="29"/>
                      <a:pt x="301" y="41"/>
                      <a:pt x="306" y="53"/>
                    </a:cubicBezTo>
                    <a:cubicBezTo>
                      <a:pt x="326" y="102"/>
                      <a:pt x="335" y="154"/>
                      <a:pt x="335" y="208"/>
                    </a:cubicBezTo>
                    <a:cubicBezTo>
                      <a:pt x="335" y="300"/>
                      <a:pt x="306" y="387"/>
                      <a:pt x="251" y="460"/>
                    </a:cubicBezTo>
                    <a:cubicBezTo>
                      <a:pt x="197" y="531"/>
                      <a:pt x="121" y="584"/>
                      <a:pt x="37" y="610"/>
                    </a:cubicBezTo>
                    <a:cubicBezTo>
                      <a:pt x="34" y="611"/>
                      <a:pt x="32" y="611"/>
                      <a:pt x="29" y="611"/>
                    </a:cubicBezTo>
                    <a:close/>
                  </a:path>
                </a:pathLst>
              </a:custGeom>
              <a:solidFill>
                <a:srgbClr val="287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7">
                <a:extLst>
                  <a:ext uri="{FF2B5EF4-FFF2-40B4-BE49-F238E27FC236}">
                    <a16:creationId xmlns:a16="http://schemas.microsoft.com/office/drawing/2014/main" id="{1C5C764C-67FF-474C-AB84-0AD9AC700C93}"/>
                  </a:ext>
                </a:extLst>
              </p:cNvPr>
              <p:cNvSpPr>
                <a:spLocks/>
              </p:cNvSpPr>
              <p:nvPr/>
            </p:nvSpPr>
            <p:spPr bwMode="auto">
              <a:xfrm>
                <a:off x="1105" y="1953"/>
                <a:ext cx="301" cy="193"/>
              </a:xfrm>
              <a:custGeom>
                <a:avLst/>
                <a:gdLst>
                  <a:gd name="T0" fmla="*/ 371 w 398"/>
                  <a:gd name="T1" fmla="*/ 255 h 255"/>
                  <a:gd name="T2" fmla="*/ 7 w 398"/>
                  <a:gd name="T3" fmla="*/ 43 h 255"/>
                  <a:gd name="T4" fmla="*/ 17 w 398"/>
                  <a:gd name="T5" fmla="*/ 7 h 255"/>
                  <a:gd name="T6" fmla="*/ 53 w 398"/>
                  <a:gd name="T7" fmla="*/ 17 h 255"/>
                  <a:gd name="T8" fmla="*/ 371 w 398"/>
                  <a:gd name="T9" fmla="*/ 202 h 255"/>
                  <a:gd name="T10" fmla="*/ 398 w 398"/>
                  <a:gd name="T11" fmla="*/ 228 h 255"/>
                  <a:gd name="T12" fmla="*/ 371 w 398"/>
                  <a:gd name="T13" fmla="*/ 255 h 255"/>
                </a:gdLst>
                <a:ahLst/>
                <a:cxnLst>
                  <a:cxn ang="0">
                    <a:pos x="T0" y="T1"/>
                  </a:cxn>
                  <a:cxn ang="0">
                    <a:pos x="T2" y="T3"/>
                  </a:cxn>
                  <a:cxn ang="0">
                    <a:pos x="T4" y="T5"/>
                  </a:cxn>
                  <a:cxn ang="0">
                    <a:pos x="T6" y="T7"/>
                  </a:cxn>
                  <a:cxn ang="0">
                    <a:pos x="T8" y="T9"/>
                  </a:cxn>
                  <a:cxn ang="0">
                    <a:pos x="T10" y="T11"/>
                  </a:cxn>
                  <a:cxn ang="0">
                    <a:pos x="T12" y="T13"/>
                  </a:cxn>
                </a:cxnLst>
                <a:rect l="0" t="0" r="r" b="b"/>
                <a:pathLst>
                  <a:path w="398" h="255">
                    <a:moveTo>
                      <a:pt x="371" y="255"/>
                    </a:moveTo>
                    <a:cubicBezTo>
                      <a:pt x="221" y="255"/>
                      <a:pt x="82" y="174"/>
                      <a:pt x="7" y="43"/>
                    </a:cubicBezTo>
                    <a:cubicBezTo>
                      <a:pt x="0" y="31"/>
                      <a:pt x="4" y="15"/>
                      <a:pt x="17" y="7"/>
                    </a:cubicBezTo>
                    <a:cubicBezTo>
                      <a:pt x="29" y="0"/>
                      <a:pt x="46" y="4"/>
                      <a:pt x="53" y="17"/>
                    </a:cubicBezTo>
                    <a:cubicBezTo>
                      <a:pt x="118" y="131"/>
                      <a:pt x="240" y="202"/>
                      <a:pt x="371" y="202"/>
                    </a:cubicBezTo>
                    <a:cubicBezTo>
                      <a:pt x="386" y="202"/>
                      <a:pt x="398" y="214"/>
                      <a:pt x="398" y="228"/>
                    </a:cubicBezTo>
                    <a:cubicBezTo>
                      <a:pt x="398" y="243"/>
                      <a:pt x="386" y="255"/>
                      <a:pt x="371" y="255"/>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8">
                <a:extLst>
                  <a:ext uri="{FF2B5EF4-FFF2-40B4-BE49-F238E27FC236}">
                    <a16:creationId xmlns:a16="http://schemas.microsoft.com/office/drawing/2014/main" id="{8631A49A-400A-46E4-9B27-69E36DDC4251}"/>
                  </a:ext>
                </a:extLst>
              </p:cNvPr>
              <p:cNvSpPr>
                <a:spLocks/>
              </p:cNvSpPr>
              <p:nvPr/>
            </p:nvSpPr>
            <p:spPr bwMode="auto">
              <a:xfrm>
                <a:off x="1366" y="1510"/>
                <a:ext cx="320" cy="229"/>
              </a:xfrm>
              <a:custGeom>
                <a:avLst/>
                <a:gdLst>
                  <a:gd name="T0" fmla="*/ 392 w 422"/>
                  <a:gd name="T1" fmla="*/ 302 h 302"/>
                  <a:gd name="T2" fmla="*/ 368 w 422"/>
                  <a:gd name="T3" fmla="*/ 285 h 302"/>
                  <a:gd name="T4" fmla="*/ 354 w 422"/>
                  <a:gd name="T5" fmla="*/ 254 h 302"/>
                  <a:gd name="T6" fmla="*/ 26 w 422"/>
                  <a:gd name="T7" fmla="*/ 53 h 302"/>
                  <a:gd name="T8" fmla="*/ 0 w 422"/>
                  <a:gd name="T9" fmla="*/ 26 h 302"/>
                  <a:gd name="T10" fmla="*/ 26 w 422"/>
                  <a:gd name="T11" fmla="*/ 0 h 302"/>
                  <a:gd name="T12" fmla="*/ 401 w 422"/>
                  <a:gd name="T13" fmla="*/ 230 h 302"/>
                  <a:gd name="T14" fmla="*/ 417 w 422"/>
                  <a:gd name="T15" fmla="*/ 265 h 302"/>
                  <a:gd name="T16" fmla="*/ 402 w 422"/>
                  <a:gd name="T17" fmla="*/ 300 h 302"/>
                  <a:gd name="T18" fmla="*/ 392 w 422"/>
                  <a:gd name="T19"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302">
                    <a:moveTo>
                      <a:pt x="392" y="302"/>
                    </a:moveTo>
                    <a:cubicBezTo>
                      <a:pt x="382" y="302"/>
                      <a:pt x="372" y="295"/>
                      <a:pt x="368" y="285"/>
                    </a:cubicBezTo>
                    <a:cubicBezTo>
                      <a:pt x="364" y="274"/>
                      <a:pt x="359" y="264"/>
                      <a:pt x="354" y="254"/>
                    </a:cubicBezTo>
                    <a:cubicBezTo>
                      <a:pt x="291" y="130"/>
                      <a:pt x="165" y="53"/>
                      <a:pt x="26" y="53"/>
                    </a:cubicBezTo>
                    <a:cubicBezTo>
                      <a:pt x="12" y="53"/>
                      <a:pt x="0" y="41"/>
                      <a:pt x="0" y="26"/>
                    </a:cubicBezTo>
                    <a:cubicBezTo>
                      <a:pt x="0" y="12"/>
                      <a:pt x="12" y="0"/>
                      <a:pt x="26" y="0"/>
                    </a:cubicBezTo>
                    <a:cubicBezTo>
                      <a:pt x="185" y="0"/>
                      <a:pt x="329" y="88"/>
                      <a:pt x="401" y="230"/>
                    </a:cubicBezTo>
                    <a:cubicBezTo>
                      <a:pt x="407" y="241"/>
                      <a:pt x="412" y="253"/>
                      <a:pt x="417" y="265"/>
                    </a:cubicBezTo>
                    <a:cubicBezTo>
                      <a:pt x="422" y="279"/>
                      <a:pt x="416" y="294"/>
                      <a:pt x="402" y="300"/>
                    </a:cubicBezTo>
                    <a:cubicBezTo>
                      <a:pt x="399" y="301"/>
                      <a:pt x="396" y="302"/>
                      <a:pt x="392" y="302"/>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Oval 19">
                <a:extLst>
                  <a:ext uri="{FF2B5EF4-FFF2-40B4-BE49-F238E27FC236}">
                    <a16:creationId xmlns:a16="http://schemas.microsoft.com/office/drawing/2014/main" id="{4732BE60-A5A3-492A-B166-A28ECEABB58E}"/>
                  </a:ext>
                </a:extLst>
              </p:cNvPr>
              <p:cNvSpPr>
                <a:spLocks noChangeArrowheads="1"/>
              </p:cNvSpPr>
              <p:nvPr/>
            </p:nvSpPr>
            <p:spPr bwMode="auto">
              <a:xfrm>
                <a:off x="1236" y="1540"/>
                <a:ext cx="40" cy="40"/>
              </a:xfrm>
              <a:prstGeom prst="ellipse">
                <a:avLst/>
              </a:pr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8" name="TextBox 127">
              <a:extLst>
                <a:ext uri="{FF2B5EF4-FFF2-40B4-BE49-F238E27FC236}">
                  <a16:creationId xmlns:a16="http://schemas.microsoft.com/office/drawing/2014/main" id="{C1500818-54A5-4E52-9EED-3A60963BA63E}"/>
                </a:ext>
              </a:extLst>
            </p:cNvPr>
            <p:cNvSpPr txBox="1"/>
            <p:nvPr/>
          </p:nvSpPr>
          <p:spPr>
            <a:xfrm>
              <a:off x="1602740" y="2711082"/>
              <a:ext cx="1188720" cy="369332"/>
            </a:xfrm>
            <a:prstGeom prst="rect">
              <a:avLst/>
            </a:prstGeom>
            <a:noFill/>
          </p:spPr>
          <p:txBody>
            <a:bodyPr wrap="square" lIns="0" tIns="0" rIns="0" bIns="0" rtlCol="0">
              <a:spAutoFit/>
            </a:bodyPr>
            <a:lstStyle/>
            <a:p>
              <a:pPr algn="ctr"/>
              <a:r>
                <a:rPr lang="en-US" sz="1200" b="1" dirty="0">
                  <a:latin typeface="Arial" panose="020B0604020202020204" pitchFamily="34" charset="0"/>
                  <a:cs typeface="Arial" panose="020B0604020202020204" pitchFamily="34" charset="0"/>
                </a:rPr>
                <a:t>i360˚</a:t>
              </a:r>
            </a:p>
            <a:p>
              <a:pPr algn="ctr"/>
              <a:r>
                <a:rPr lang="en-US" sz="1200" b="1" dirty="0">
                  <a:latin typeface="Arial" panose="020B0604020202020204" pitchFamily="34" charset="0"/>
                  <a:cs typeface="Arial" panose="020B0604020202020204" pitchFamily="34" charset="0"/>
                </a:rPr>
                <a:t>Services</a:t>
              </a:r>
            </a:p>
          </p:txBody>
        </p:sp>
      </p:grpSp>
      <p:grpSp>
        <p:nvGrpSpPr>
          <p:cNvPr id="133" name="Group 132">
            <a:extLst>
              <a:ext uri="{FF2B5EF4-FFF2-40B4-BE49-F238E27FC236}">
                <a16:creationId xmlns:a16="http://schemas.microsoft.com/office/drawing/2014/main" id="{6D061B4C-2DE9-43E3-943D-1614337DCB7F}"/>
              </a:ext>
            </a:extLst>
          </p:cNvPr>
          <p:cNvGrpSpPr/>
          <p:nvPr userDrawn="1"/>
        </p:nvGrpSpPr>
        <p:grpSpPr>
          <a:xfrm>
            <a:off x="4572000" y="3429003"/>
            <a:ext cx="4103688" cy="820734"/>
            <a:chOff x="4572000" y="3429003"/>
            <a:chExt cx="4103688" cy="820734"/>
          </a:xfrm>
        </p:grpSpPr>
        <p:sp>
          <p:nvSpPr>
            <p:cNvPr id="134" name="TextBox 133">
              <a:extLst>
                <a:ext uri="{FF2B5EF4-FFF2-40B4-BE49-F238E27FC236}">
                  <a16:creationId xmlns:a16="http://schemas.microsoft.com/office/drawing/2014/main" id="{A6027D90-24A2-444B-AD1C-7FBA0B55043D}"/>
                </a:ext>
              </a:extLst>
            </p:cNvPr>
            <p:cNvSpPr txBox="1"/>
            <p:nvPr/>
          </p:nvSpPr>
          <p:spPr>
            <a:xfrm>
              <a:off x="4572000" y="3611477"/>
              <a:ext cx="1519647"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Blockchain Development</a:t>
              </a:r>
              <a:endParaRPr lang="uk-UA" sz="1000" b="1" dirty="0">
                <a:latin typeface="Arial" panose="020B0604020202020204" pitchFamily="34" charset="0"/>
                <a:cs typeface="Arial" panose="020B0604020202020204" pitchFamily="34" charset="0"/>
              </a:endParaRPr>
            </a:p>
          </p:txBody>
        </p:sp>
        <p:sp>
          <p:nvSpPr>
            <p:cNvPr id="135" name="TextBox 134">
              <a:extLst>
                <a:ext uri="{FF2B5EF4-FFF2-40B4-BE49-F238E27FC236}">
                  <a16:creationId xmlns:a16="http://schemas.microsoft.com/office/drawing/2014/main" id="{02C5C893-DABC-42A4-B741-98C98708F94A}"/>
                </a:ext>
              </a:extLst>
            </p:cNvPr>
            <p:cNvSpPr txBox="1"/>
            <p:nvPr/>
          </p:nvSpPr>
          <p:spPr>
            <a:xfrm>
              <a:off x="6322617" y="3611477"/>
              <a:ext cx="1030731"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IoT Development</a:t>
              </a:r>
              <a:endParaRPr lang="uk-UA" sz="1000" b="1" dirty="0">
                <a:latin typeface="Arial" panose="020B0604020202020204" pitchFamily="34" charset="0"/>
                <a:cs typeface="Arial" panose="020B0604020202020204" pitchFamily="34" charset="0"/>
              </a:endParaRPr>
            </a:p>
          </p:txBody>
        </p:sp>
        <p:sp>
          <p:nvSpPr>
            <p:cNvPr id="136" name="TextBox 135">
              <a:extLst>
                <a:ext uri="{FF2B5EF4-FFF2-40B4-BE49-F238E27FC236}">
                  <a16:creationId xmlns:a16="http://schemas.microsoft.com/office/drawing/2014/main" id="{7FB27319-D245-4294-98E8-EF4FA8B9BD04}"/>
                </a:ext>
              </a:extLst>
            </p:cNvPr>
            <p:cNvSpPr txBox="1"/>
            <p:nvPr/>
          </p:nvSpPr>
          <p:spPr>
            <a:xfrm>
              <a:off x="4572000" y="3848579"/>
              <a:ext cx="1024319"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Computer Vision</a:t>
              </a:r>
              <a:endParaRPr lang="uk-UA" sz="1000" b="1" dirty="0">
                <a:latin typeface="Arial" panose="020B0604020202020204" pitchFamily="34" charset="0"/>
                <a:cs typeface="Arial" panose="020B0604020202020204" pitchFamily="34" charset="0"/>
              </a:endParaRPr>
            </a:p>
          </p:txBody>
        </p:sp>
        <p:sp>
          <p:nvSpPr>
            <p:cNvPr id="137" name="TextBox 136">
              <a:extLst>
                <a:ext uri="{FF2B5EF4-FFF2-40B4-BE49-F238E27FC236}">
                  <a16:creationId xmlns:a16="http://schemas.microsoft.com/office/drawing/2014/main" id="{67667E4D-D249-4EA9-9B9C-4301133E833F}"/>
                </a:ext>
              </a:extLst>
            </p:cNvPr>
            <p:cNvSpPr txBox="1"/>
            <p:nvPr/>
          </p:nvSpPr>
          <p:spPr>
            <a:xfrm>
              <a:off x="5830475" y="3848579"/>
              <a:ext cx="1285608"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Intelligent Assistants</a:t>
              </a:r>
              <a:endParaRPr lang="uk-UA" sz="1000" b="1" dirty="0">
                <a:latin typeface="Arial" panose="020B0604020202020204" pitchFamily="34" charset="0"/>
                <a:cs typeface="Arial" panose="020B0604020202020204" pitchFamily="34" charset="0"/>
              </a:endParaRPr>
            </a:p>
          </p:txBody>
        </p:sp>
        <p:sp>
          <p:nvSpPr>
            <p:cNvPr id="138" name="TextBox 137">
              <a:extLst>
                <a:ext uri="{FF2B5EF4-FFF2-40B4-BE49-F238E27FC236}">
                  <a16:creationId xmlns:a16="http://schemas.microsoft.com/office/drawing/2014/main" id="{6FD4F1E4-89D8-496A-B187-AE5F5DA5DD97}"/>
                </a:ext>
              </a:extLst>
            </p:cNvPr>
            <p:cNvSpPr txBox="1"/>
            <p:nvPr/>
          </p:nvSpPr>
          <p:spPr>
            <a:xfrm>
              <a:off x="4572000" y="4089880"/>
              <a:ext cx="2101537"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Immersive Experience (AR/VR/MR)</a:t>
              </a:r>
              <a:endParaRPr lang="uk-UA" sz="1000" b="1" dirty="0">
                <a:latin typeface="Arial" panose="020B0604020202020204" pitchFamily="34" charset="0"/>
                <a:cs typeface="Arial" panose="020B0604020202020204" pitchFamily="34" charset="0"/>
              </a:endParaRPr>
            </a:p>
          </p:txBody>
        </p:sp>
        <p:sp>
          <p:nvSpPr>
            <p:cNvPr id="139" name="TextBox 138">
              <a:extLst>
                <a:ext uri="{FF2B5EF4-FFF2-40B4-BE49-F238E27FC236}">
                  <a16:creationId xmlns:a16="http://schemas.microsoft.com/office/drawing/2014/main" id="{1209B6A1-7314-4FE2-A329-D90DAFC9DA5F}"/>
                </a:ext>
              </a:extLst>
            </p:cNvPr>
            <p:cNvSpPr txBox="1"/>
            <p:nvPr/>
          </p:nvSpPr>
          <p:spPr>
            <a:xfrm>
              <a:off x="7575141" y="3611477"/>
              <a:ext cx="349455"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AI/ML</a:t>
              </a:r>
              <a:endParaRPr lang="uk-UA" sz="1000" b="1" dirty="0">
                <a:latin typeface="Arial" panose="020B0604020202020204" pitchFamily="34" charset="0"/>
                <a:cs typeface="Arial" panose="020B0604020202020204" pitchFamily="34" charset="0"/>
              </a:endParaRPr>
            </a:p>
          </p:txBody>
        </p:sp>
        <p:cxnSp>
          <p:nvCxnSpPr>
            <p:cNvPr id="140" name="Straight Connector 139">
              <a:extLst>
                <a:ext uri="{FF2B5EF4-FFF2-40B4-BE49-F238E27FC236}">
                  <a16:creationId xmlns:a16="http://schemas.microsoft.com/office/drawing/2014/main" id="{DA6762C9-BF56-4E3E-9EA6-D5A799889C06}"/>
                </a:ext>
              </a:extLst>
            </p:cNvPr>
            <p:cNvCxnSpPr/>
            <p:nvPr/>
          </p:nvCxnSpPr>
          <p:spPr>
            <a:xfrm>
              <a:off x="4572000" y="3429003"/>
              <a:ext cx="4103688" cy="0"/>
            </a:xfrm>
            <a:prstGeom prst="line">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41" name="Straight Connector 140">
              <a:extLst>
                <a:ext uri="{FF2B5EF4-FFF2-40B4-BE49-F238E27FC236}">
                  <a16:creationId xmlns:a16="http://schemas.microsoft.com/office/drawing/2014/main" id="{76473A19-BED1-4E56-BAC9-ADB698E30CBB}"/>
                </a:ext>
              </a:extLst>
            </p:cNvPr>
            <p:cNvCxnSpPr/>
            <p:nvPr/>
          </p:nvCxnSpPr>
          <p:spPr>
            <a:xfrm>
              <a:off x="6197548" y="3611477"/>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3CC4960-FE82-412E-9CAA-B7A219654AE1}"/>
                </a:ext>
              </a:extLst>
            </p:cNvPr>
            <p:cNvCxnSpPr/>
            <p:nvPr/>
          </p:nvCxnSpPr>
          <p:spPr>
            <a:xfrm>
              <a:off x="5707447" y="3854548"/>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AE16197-68FE-4A2B-BDC7-D4249E728F48}"/>
                </a:ext>
              </a:extLst>
            </p:cNvPr>
            <p:cNvCxnSpPr/>
            <p:nvPr/>
          </p:nvCxnSpPr>
          <p:spPr>
            <a:xfrm>
              <a:off x="6759783" y="4095849"/>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5495BC5-7E25-426E-ABE2-18C3C98F9471}"/>
                </a:ext>
              </a:extLst>
            </p:cNvPr>
            <p:cNvCxnSpPr/>
            <p:nvPr/>
          </p:nvCxnSpPr>
          <p:spPr>
            <a:xfrm>
              <a:off x="7462772" y="3611477"/>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2CEA2031-2E50-41AC-8EE9-53D6DA28584E}"/>
                </a:ext>
              </a:extLst>
            </p:cNvPr>
            <p:cNvSpPr txBox="1"/>
            <p:nvPr/>
          </p:nvSpPr>
          <p:spPr>
            <a:xfrm>
              <a:off x="6886527" y="4089880"/>
              <a:ext cx="376706"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UX/UI </a:t>
              </a:r>
              <a:endParaRPr lang="uk-UA" sz="1000" b="1"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06968400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Infopulse i360° Services (Technology &amp; Security Advisory)">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70" name="Oval 11">
            <a:extLst>
              <a:ext uri="{FF2B5EF4-FFF2-40B4-BE49-F238E27FC236}">
                <a16:creationId xmlns:a16="http://schemas.microsoft.com/office/drawing/2014/main" id="{11C71B50-B8A1-4953-A994-AAC716626000}"/>
              </a:ext>
            </a:extLst>
          </p:cNvPr>
          <p:cNvSpPr>
            <a:spLocks noChangeArrowheads="1"/>
          </p:cNvSpPr>
          <p:nvPr userDrawn="1"/>
        </p:nvSpPr>
        <p:spPr bwMode="auto">
          <a:xfrm>
            <a:off x="1598516" y="2297016"/>
            <a:ext cx="1197169" cy="11971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1" compatLnSpc="1">
            <a:prstTxWarp prst="textNoShape">
              <a:avLst/>
            </a:prstTxWarp>
          </a:bodyPr>
          <a:lstStyle/>
          <a:p>
            <a:pPr algn="ctr"/>
            <a:endParaRPr lang="en-US" sz="1200" b="1" dirty="0">
              <a:latin typeface="Arial" panose="020B0604020202020204" pitchFamily="34" charset="0"/>
              <a:cs typeface="Arial" panose="020B0604020202020204" pitchFamily="34" charset="0"/>
            </a:endParaRPr>
          </a:p>
        </p:txBody>
      </p:sp>
      <p:grpSp>
        <p:nvGrpSpPr>
          <p:cNvPr id="71" name="Group 70">
            <a:extLst>
              <a:ext uri="{FF2B5EF4-FFF2-40B4-BE49-F238E27FC236}">
                <a16:creationId xmlns:a16="http://schemas.microsoft.com/office/drawing/2014/main" id="{0D530001-ECAF-4BF1-810C-DA57B140FD85}"/>
              </a:ext>
            </a:extLst>
          </p:cNvPr>
          <p:cNvGrpSpPr/>
          <p:nvPr userDrawn="1"/>
        </p:nvGrpSpPr>
        <p:grpSpPr>
          <a:xfrm>
            <a:off x="3057673" y="1058863"/>
            <a:ext cx="5835502" cy="2976387"/>
            <a:chOff x="3057673" y="1058863"/>
            <a:chExt cx="5835502" cy="2976387"/>
          </a:xfrm>
        </p:grpSpPr>
        <p:sp>
          <p:nvSpPr>
            <p:cNvPr id="72" name="Freeform 27">
              <a:extLst>
                <a:ext uri="{FF2B5EF4-FFF2-40B4-BE49-F238E27FC236}">
                  <a16:creationId xmlns:a16="http://schemas.microsoft.com/office/drawing/2014/main" id="{D921634C-AB7E-4D61-9EBC-955D52A58BED}"/>
                </a:ext>
              </a:extLst>
            </p:cNvPr>
            <p:cNvSpPr>
              <a:spLocks noChangeAspect="1"/>
            </p:cNvSpPr>
            <p:nvPr/>
          </p:nvSpPr>
          <p:spPr bwMode="auto">
            <a:xfrm>
              <a:off x="3057673" y="1058863"/>
              <a:ext cx="1261916" cy="219882"/>
            </a:xfrm>
            <a:custGeom>
              <a:avLst/>
              <a:gdLst>
                <a:gd name="T0" fmla="*/ 0 w 2667"/>
                <a:gd name="T1" fmla="*/ 549 h 549"/>
                <a:gd name="T2" fmla="*/ 545 w 2667"/>
                <a:gd name="T3" fmla="*/ 0 h 549"/>
                <a:gd name="T4" fmla="*/ 2667 w 2667"/>
                <a:gd name="T5" fmla="*/ 0 h 549"/>
                <a:gd name="connsiteX0" fmla="*/ 0 w 9430"/>
                <a:gd name="connsiteY0" fmla="*/ 7350 h 7350"/>
                <a:gd name="connsiteX1" fmla="*/ 1473 w 9430"/>
                <a:gd name="connsiteY1" fmla="*/ 0 h 7350"/>
                <a:gd name="connsiteX2" fmla="*/ 9430 w 9430"/>
                <a:gd name="connsiteY2" fmla="*/ 0 h 7350"/>
                <a:gd name="connsiteX0" fmla="*/ 0 w 10000"/>
                <a:gd name="connsiteY0" fmla="*/ 10000 h 10000"/>
                <a:gd name="connsiteX1" fmla="*/ 337 w 10000"/>
                <a:gd name="connsiteY1" fmla="*/ 7778 h 10000"/>
                <a:gd name="connsiteX2" fmla="*/ 1562 w 10000"/>
                <a:gd name="connsiteY2" fmla="*/ 0 h 10000"/>
                <a:gd name="connsiteX3" fmla="*/ 10000 w 10000"/>
                <a:gd name="connsiteY3" fmla="*/ 0 h 10000"/>
                <a:gd name="connsiteX0" fmla="*/ 0 w 10000"/>
                <a:gd name="connsiteY0" fmla="*/ 10000 h 10000"/>
                <a:gd name="connsiteX1" fmla="*/ 394 w 10000"/>
                <a:gd name="connsiteY1" fmla="*/ 7248 h 10000"/>
                <a:gd name="connsiteX2" fmla="*/ 1562 w 10000"/>
                <a:gd name="connsiteY2" fmla="*/ 0 h 10000"/>
                <a:gd name="connsiteX3" fmla="*/ 10000 w 10000"/>
                <a:gd name="connsiteY3" fmla="*/ 0 h 10000"/>
                <a:gd name="connsiteX0" fmla="*/ 0 w 9606"/>
                <a:gd name="connsiteY0" fmla="*/ 7248 h 7248"/>
                <a:gd name="connsiteX1" fmla="*/ 1168 w 9606"/>
                <a:gd name="connsiteY1" fmla="*/ 0 h 7248"/>
                <a:gd name="connsiteX2" fmla="*/ 9606 w 9606"/>
                <a:gd name="connsiteY2" fmla="*/ 0 h 7248"/>
                <a:gd name="connsiteX0" fmla="*/ 0 w 10393"/>
                <a:gd name="connsiteY0" fmla="*/ 13073 h 13073"/>
                <a:gd name="connsiteX1" fmla="*/ 1609 w 10393"/>
                <a:gd name="connsiteY1" fmla="*/ 0 h 13073"/>
                <a:gd name="connsiteX2" fmla="*/ 10393 w 10393"/>
                <a:gd name="connsiteY2" fmla="*/ 0 h 13073"/>
                <a:gd name="connsiteX0" fmla="*/ 0 w 10373"/>
                <a:gd name="connsiteY0" fmla="*/ 13073 h 13073"/>
                <a:gd name="connsiteX1" fmla="*/ 1589 w 10373"/>
                <a:gd name="connsiteY1" fmla="*/ 0 h 13073"/>
                <a:gd name="connsiteX2" fmla="*/ 10373 w 10373"/>
                <a:gd name="connsiteY2" fmla="*/ 0 h 13073"/>
                <a:gd name="connsiteX0" fmla="*/ 0 w 10412"/>
                <a:gd name="connsiteY0" fmla="*/ 13512 h 13512"/>
                <a:gd name="connsiteX1" fmla="*/ 1628 w 10412"/>
                <a:gd name="connsiteY1" fmla="*/ 0 h 13512"/>
                <a:gd name="connsiteX2" fmla="*/ 10412 w 10412"/>
                <a:gd name="connsiteY2" fmla="*/ 0 h 13512"/>
              </a:gdLst>
              <a:ahLst/>
              <a:cxnLst>
                <a:cxn ang="0">
                  <a:pos x="connsiteX0" y="connsiteY0"/>
                </a:cxn>
                <a:cxn ang="0">
                  <a:pos x="connsiteX1" y="connsiteY1"/>
                </a:cxn>
                <a:cxn ang="0">
                  <a:pos x="connsiteX2" y="connsiteY2"/>
                </a:cxn>
              </a:cxnLst>
              <a:rect l="l" t="t" r="r" b="b"/>
              <a:pathLst>
                <a:path w="10412" h="13512">
                  <a:moveTo>
                    <a:pt x="0" y="13512"/>
                  </a:moveTo>
                  <a:lnTo>
                    <a:pt x="1628" y="0"/>
                  </a:lnTo>
                  <a:lnTo>
                    <a:pt x="10412" y="0"/>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Rectangle 23">
              <a:extLst>
                <a:ext uri="{FF2B5EF4-FFF2-40B4-BE49-F238E27FC236}">
                  <a16:creationId xmlns:a16="http://schemas.microsoft.com/office/drawing/2014/main" id="{C065478F-BDAA-4C7F-A76B-CBBD7E846B64}"/>
                </a:ext>
              </a:extLst>
            </p:cNvPr>
            <p:cNvSpPr>
              <a:spLocks noChangeArrowheads="1"/>
            </p:cNvSpPr>
            <p:nvPr/>
          </p:nvSpPr>
          <p:spPr bwMode="auto">
            <a:xfrm>
              <a:off x="4319588" y="1058863"/>
              <a:ext cx="4573587" cy="2976387"/>
            </a:xfrm>
            <a:prstGeom prst="rect">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252000" tIns="396000" rIns="252000" bIns="396000" numCol="1" anchor="t" anchorCtr="0" compatLnSpc="1">
              <a:prstTxWarp prst="textNoShape">
                <a:avLst/>
              </a:prstTxWarp>
            </a:bodyPr>
            <a:lstStyle/>
            <a:p>
              <a:pPr>
                <a:spcAft>
                  <a:spcPts val="1800"/>
                </a:spcAft>
              </a:pPr>
              <a:r>
                <a:rPr lang="en-US" sz="1400" b="1" dirty="0">
                  <a:latin typeface="Arial" panose="020B0604020202020204" pitchFamily="34" charset="0"/>
                  <a:cs typeface="Arial" panose="020B0604020202020204" pitchFamily="34" charset="0"/>
                </a:rPr>
                <a:t>Technology &amp; Security Advisory</a:t>
              </a:r>
            </a:p>
            <a:p>
              <a:pPr>
                <a:lnSpc>
                  <a:spcPct val="110000"/>
                </a:lnSpc>
                <a:spcAft>
                  <a:spcPts val="600"/>
                </a:spcAft>
              </a:pPr>
              <a:r>
                <a:rPr lang="en-US" sz="1000" dirty="0">
                  <a:solidFill>
                    <a:schemeClr val="bg2"/>
                  </a:solidFill>
                  <a:latin typeface="Arial" panose="020B0604020202020204" pitchFamily="34" charset="0"/>
                  <a:cs typeface="Arial" panose="020B0604020202020204" pitchFamily="34" charset="0"/>
                </a:rPr>
                <a:t>The immense variety of emerging technologies can overwhelm even digital-savvy enterprises that try to keep their positions. Infopulse technology &amp; security advisory services provide a comprehensive view on IT infrastructure and security posture. Our experts can give detailed recommendations on the most suitable approach and solutions to tackle business challenges, helping to create a sustainable technology strategy, secure business, and support digital transformation.</a:t>
              </a:r>
              <a:endParaRPr lang="uk-UA" sz="1000" dirty="0">
                <a:solidFill>
                  <a:schemeClr val="bg2"/>
                </a:solidFill>
                <a:latin typeface="Arial" panose="020B0604020202020204" pitchFamily="34" charset="0"/>
                <a:cs typeface="Arial" panose="020B0604020202020204" pitchFamily="34" charset="0"/>
              </a:endParaRPr>
            </a:p>
          </p:txBody>
        </p:sp>
      </p:grpSp>
      <p:sp>
        <p:nvSpPr>
          <p:cNvPr id="74" name="Freeform 5">
            <a:extLst>
              <a:ext uri="{FF2B5EF4-FFF2-40B4-BE49-F238E27FC236}">
                <a16:creationId xmlns:a16="http://schemas.microsoft.com/office/drawing/2014/main" id="{A5EB660B-C0D1-411E-B794-F1ECE78799C1}"/>
              </a:ext>
            </a:extLst>
          </p:cNvPr>
          <p:cNvSpPr>
            <a:spLocks/>
          </p:cNvSpPr>
          <p:nvPr userDrawn="1"/>
        </p:nvSpPr>
        <p:spPr bwMode="auto">
          <a:xfrm rot="3600000">
            <a:off x="1800143" y="831600"/>
            <a:ext cx="1588353" cy="1832523"/>
          </a:xfrm>
          <a:custGeom>
            <a:avLst/>
            <a:gdLst>
              <a:gd name="T0" fmla="*/ 1267 w 1267"/>
              <a:gd name="T1" fmla="*/ 0 h 1462"/>
              <a:gd name="T2" fmla="*/ 1267 w 1267"/>
              <a:gd name="T3" fmla="*/ 1462 h 1462"/>
              <a:gd name="T4" fmla="*/ 0 w 1267"/>
              <a:gd name="T5" fmla="*/ 731 h 1462"/>
              <a:gd name="T6" fmla="*/ 1267 w 1267"/>
              <a:gd name="T7" fmla="*/ 0 h 1462"/>
            </a:gdLst>
            <a:ahLst/>
            <a:cxnLst>
              <a:cxn ang="0">
                <a:pos x="T0" y="T1"/>
              </a:cxn>
              <a:cxn ang="0">
                <a:pos x="T2" y="T3"/>
              </a:cxn>
              <a:cxn ang="0">
                <a:pos x="T4" y="T5"/>
              </a:cxn>
              <a:cxn ang="0">
                <a:pos x="T6" y="T7"/>
              </a:cxn>
            </a:cxnLst>
            <a:rect l="0" t="0" r="r" b="b"/>
            <a:pathLst>
              <a:path w="1267" h="1462">
                <a:moveTo>
                  <a:pt x="1267" y="0"/>
                </a:moveTo>
                <a:cubicBezTo>
                  <a:pt x="1267" y="1462"/>
                  <a:pt x="1267" y="1462"/>
                  <a:pt x="1267" y="1462"/>
                </a:cubicBezTo>
                <a:cubicBezTo>
                  <a:pt x="0" y="731"/>
                  <a:pt x="0" y="731"/>
                  <a:pt x="0" y="731"/>
                </a:cubicBezTo>
                <a:cubicBezTo>
                  <a:pt x="253" y="294"/>
                  <a:pt x="725" y="0"/>
                  <a:pt x="1267" y="0"/>
                </a:cubicBezTo>
                <a:close/>
              </a:path>
            </a:pathLst>
          </a:custGeom>
          <a:solidFill>
            <a:schemeClr val="accent2"/>
          </a:solidFill>
          <a:ln w="9525" cap="flat">
            <a:solidFill>
              <a:srgbClr val="1D1E1E"/>
            </a:solidFill>
            <a:prstDash val="solid"/>
            <a:miter lim="800000"/>
            <a:headEnd/>
            <a:tailEnd/>
          </a:ln>
        </p:spPr>
        <p:txBody>
          <a:bodyPr vert="horz" wrap="square" lIns="252000" tIns="0" rIns="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75" name="Freeform 6">
            <a:extLst>
              <a:ext uri="{FF2B5EF4-FFF2-40B4-BE49-F238E27FC236}">
                <a16:creationId xmlns:a16="http://schemas.microsoft.com/office/drawing/2014/main" id="{3A4D016B-764B-425E-A42D-B65ECBE3F920}"/>
              </a:ext>
            </a:extLst>
          </p:cNvPr>
          <p:cNvSpPr>
            <a:spLocks/>
          </p:cNvSpPr>
          <p:nvPr userDrawn="1"/>
        </p:nvSpPr>
        <p:spPr bwMode="auto">
          <a:xfrm rot="3600000">
            <a:off x="2572047" y="2247779"/>
            <a:ext cx="1496755" cy="1728200"/>
          </a:xfrm>
          <a:custGeom>
            <a:avLst/>
            <a:gdLst>
              <a:gd name="T0" fmla="*/ 1266 w 1266"/>
              <a:gd name="T1" fmla="*/ 731 h 1462"/>
              <a:gd name="T2" fmla="*/ 0 w 1266"/>
              <a:gd name="T3" fmla="*/ 1462 h 1462"/>
              <a:gd name="T4" fmla="*/ 0 w 1266"/>
              <a:gd name="T5" fmla="*/ 0 h 1462"/>
              <a:gd name="T6" fmla="*/ 1266 w 1266"/>
              <a:gd name="T7" fmla="*/ 731 h 1462"/>
            </a:gdLst>
            <a:ahLst/>
            <a:cxnLst>
              <a:cxn ang="0">
                <a:pos x="T0" y="T1"/>
              </a:cxn>
              <a:cxn ang="0">
                <a:pos x="T2" y="T3"/>
              </a:cxn>
              <a:cxn ang="0">
                <a:pos x="T4" y="T5"/>
              </a:cxn>
              <a:cxn ang="0">
                <a:pos x="T6" y="T7"/>
              </a:cxn>
            </a:cxnLst>
            <a:rect l="0" t="0" r="r" b="b"/>
            <a:pathLst>
              <a:path w="1266" h="1462">
                <a:moveTo>
                  <a:pt x="1266" y="731"/>
                </a:moveTo>
                <a:cubicBezTo>
                  <a:pt x="0" y="1462"/>
                  <a:pt x="0" y="1462"/>
                  <a:pt x="0" y="1462"/>
                </a:cubicBezTo>
                <a:cubicBezTo>
                  <a:pt x="0" y="0"/>
                  <a:pt x="0" y="0"/>
                  <a:pt x="0" y="0"/>
                </a:cubicBezTo>
                <a:cubicBezTo>
                  <a:pt x="541" y="0"/>
                  <a:pt x="1013" y="294"/>
                  <a:pt x="1266" y="731"/>
                </a:cubicBezTo>
                <a:close/>
              </a:path>
            </a:pathLst>
          </a:custGeom>
          <a:solidFill>
            <a:srgbClr val="FFFFFF"/>
          </a:solidFill>
          <a:ln w="9525" cap="flat">
            <a:solidFill>
              <a:schemeClr val="tx1"/>
            </a:solidFill>
            <a:prstDash val="solid"/>
            <a:miter lim="800000"/>
            <a:headEnd/>
            <a:tailEnd/>
          </a:ln>
        </p:spPr>
        <p:txBody>
          <a:bodyPr vert="horz" wrap="square" lIns="0" tIns="0" rIns="324000" bIns="25200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76" name="Freeform 7">
            <a:extLst>
              <a:ext uri="{FF2B5EF4-FFF2-40B4-BE49-F238E27FC236}">
                <a16:creationId xmlns:a16="http://schemas.microsoft.com/office/drawing/2014/main" id="{9AB9170D-0994-42E6-A06A-4973BEEA8B60}"/>
              </a:ext>
            </a:extLst>
          </p:cNvPr>
          <p:cNvSpPr>
            <a:spLocks/>
          </p:cNvSpPr>
          <p:nvPr userDrawn="1"/>
        </p:nvSpPr>
        <p:spPr bwMode="auto">
          <a:xfrm rot="3600000">
            <a:off x="1765853" y="2779461"/>
            <a:ext cx="1728200" cy="1729375"/>
          </a:xfrm>
          <a:custGeom>
            <a:avLst/>
            <a:gdLst>
              <a:gd name="T0" fmla="*/ 1462 w 1462"/>
              <a:gd name="T1" fmla="*/ 731 h 1463"/>
              <a:gd name="T2" fmla="*/ 1266 w 1462"/>
              <a:gd name="T3" fmla="*/ 1463 h 1463"/>
              <a:gd name="T4" fmla="*/ 0 w 1462"/>
              <a:gd name="T5" fmla="*/ 731 h 1463"/>
              <a:gd name="T6" fmla="*/ 1266 w 1462"/>
              <a:gd name="T7" fmla="*/ 0 h 1463"/>
              <a:gd name="T8" fmla="*/ 1462 w 1462"/>
              <a:gd name="T9" fmla="*/ 731 h 1463"/>
            </a:gdLst>
            <a:ahLst/>
            <a:cxnLst>
              <a:cxn ang="0">
                <a:pos x="T0" y="T1"/>
              </a:cxn>
              <a:cxn ang="0">
                <a:pos x="T2" y="T3"/>
              </a:cxn>
              <a:cxn ang="0">
                <a:pos x="T4" y="T5"/>
              </a:cxn>
              <a:cxn ang="0">
                <a:pos x="T6" y="T7"/>
              </a:cxn>
              <a:cxn ang="0">
                <a:pos x="T8" y="T9"/>
              </a:cxn>
            </a:cxnLst>
            <a:rect l="0" t="0" r="r" b="b"/>
            <a:pathLst>
              <a:path w="1462" h="1463">
                <a:moveTo>
                  <a:pt x="1462" y="731"/>
                </a:moveTo>
                <a:cubicBezTo>
                  <a:pt x="1462" y="998"/>
                  <a:pt x="1391" y="1248"/>
                  <a:pt x="1266" y="1463"/>
                </a:cubicBezTo>
                <a:cubicBezTo>
                  <a:pt x="0" y="731"/>
                  <a:pt x="0" y="731"/>
                  <a:pt x="0" y="731"/>
                </a:cubicBezTo>
                <a:cubicBezTo>
                  <a:pt x="1266" y="0"/>
                  <a:pt x="1266" y="0"/>
                  <a:pt x="1266" y="0"/>
                </a:cubicBezTo>
                <a:cubicBezTo>
                  <a:pt x="1391" y="215"/>
                  <a:pt x="1462" y="465"/>
                  <a:pt x="1462" y="731"/>
                </a:cubicBezTo>
                <a:close/>
              </a:path>
            </a:pathLst>
          </a:custGeom>
          <a:solidFill>
            <a:srgbClr val="FFFFFF"/>
          </a:solidFill>
          <a:ln w="9525" cap="flat">
            <a:solidFill>
              <a:schemeClr val="tx1"/>
            </a:solidFill>
            <a:prstDash val="solid"/>
            <a:miter lim="800000"/>
            <a:headEnd/>
            <a:tailEnd/>
          </a:ln>
        </p:spPr>
        <p:txBody>
          <a:bodyPr vert="horz" wrap="square" lIns="576000" tIns="0" rIns="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77" name="Freeform 8">
            <a:extLst>
              <a:ext uri="{FF2B5EF4-FFF2-40B4-BE49-F238E27FC236}">
                <a16:creationId xmlns:a16="http://schemas.microsoft.com/office/drawing/2014/main" id="{AF45966D-B72B-4B44-B364-D2BDAEA6739C}"/>
              </a:ext>
            </a:extLst>
          </p:cNvPr>
          <p:cNvSpPr>
            <a:spLocks/>
          </p:cNvSpPr>
          <p:nvPr userDrawn="1"/>
        </p:nvSpPr>
        <p:spPr bwMode="auto">
          <a:xfrm rot="3600000">
            <a:off x="1074873" y="3111586"/>
            <a:ext cx="1496755" cy="1729375"/>
          </a:xfrm>
          <a:custGeom>
            <a:avLst/>
            <a:gdLst>
              <a:gd name="T0" fmla="*/ 1266 w 1266"/>
              <a:gd name="T1" fmla="*/ 732 h 1463"/>
              <a:gd name="T2" fmla="*/ 0 w 1266"/>
              <a:gd name="T3" fmla="*/ 1463 h 1463"/>
              <a:gd name="T4" fmla="*/ 0 w 1266"/>
              <a:gd name="T5" fmla="*/ 0 h 1463"/>
              <a:gd name="T6" fmla="*/ 1266 w 1266"/>
              <a:gd name="T7" fmla="*/ 732 h 1463"/>
            </a:gdLst>
            <a:ahLst/>
            <a:cxnLst>
              <a:cxn ang="0">
                <a:pos x="T0" y="T1"/>
              </a:cxn>
              <a:cxn ang="0">
                <a:pos x="T2" y="T3"/>
              </a:cxn>
              <a:cxn ang="0">
                <a:pos x="T4" y="T5"/>
              </a:cxn>
              <a:cxn ang="0">
                <a:pos x="T6" y="T7"/>
              </a:cxn>
            </a:cxnLst>
            <a:rect l="0" t="0" r="r" b="b"/>
            <a:pathLst>
              <a:path w="1266" h="1463">
                <a:moveTo>
                  <a:pt x="1266" y="732"/>
                </a:moveTo>
                <a:cubicBezTo>
                  <a:pt x="1013" y="1169"/>
                  <a:pt x="541" y="1463"/>
                  <a:pt x="0" y="1463"/>
                </a:cubicBezTo>
                <a:cubicBezTo>
                  <a:pt x="0" y="0"/>
                  <a:pt x="0" y="0"/>
                  <a:pt x="0" y="0"/>
                </a:cubicBezTo>
                <a:lnTo>
                  <a:pt x="1266" y="732"/>
                </a:lnTo>
                <a:close/>
              </a:path>
            </a:pathLst>
          </a:custGeom>
          <a:solidFill>
            <a:srgbClr val="FFFFFF"/>
          </a:solidFill>
          <a:ln w="9525" cap="flat">
            <a:solidFill>
              <a:srgbClr val="1D1E1E"/>
            </a:solidFill>
            <a:prstDash val="solid"/>
            <a:miter lim="800000"/>
            <a:headEnd/>
            <a:tailEnd/>
          </a:ln>
        </p:spPr>
        <p:txBody>
          <a:bodyPr vert="horz" wrap="square" lIns="0" tIns="252000" rIns="32400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78" name="Freeform 9">
            <a:extLst>
              <a:ext uri="{FF2B5EF4-FFF2-40B4-BE49-F238E27FC236}">
                <a16:creationId xmlns:a16="http://schemas.microsoft.com/office/drawing/2014/main" id="{7D970FE9-5775-4CB0-B799-0E56E3DFDDA7}"/>
              </a:ext>
            </a:extLst>
          </p:cNvPr>
          <p:cNvSpPr>
            <a:spLocks/>
          </p:cNvSpPr>
          <p:nvPr userDrawn="1"/>
        </p:nvSpPr>
        <p:spPr bwMode="auto">
          <a:xfrm rot="3600000">
            <a:off x="325614" y="1814849"/>
            <a:ext cx="1497930" cy="1729375"/>
          </a:xfrm>
          <a:custGeom>
            <a:avLst/>
            <a:gdLst>
              <a:gd name="T0" fmla="*/ 1267 w 1267"/>
              <a:gd name="T1" fmla="*/ 0 h 1463"/>
              <a:gd name="T2" fmla="*/ 1267 w 1267"/>
              <a:gd name="T3" fmla="*/ 1463 h 1463"/>
              <a:gd name="T4" fmla="*/ 0 w 1267"/>
              <a:gd name="T5" fmla="*/ 732 h 1463"/>
              <a:gd name="T6" fmla="*/ 1267 w 1267"/>
              <a:gd name="T7" fmla="*/ 0 h 1463"/>
            </a:gdLst>
            <a:ahLst/>
            <a:cxnLst>
              <a:cxn ang="0">
                <a:pos x="T0" y="T1"/>
              </a:cxn>
              <a:cxn ang="0">
                <a:pos x="T2" y="T3"/>
              </a:cxn>
              <a:cxn ang="0">
                <a:pos x="T4" y="T5"/>
              </a:cxn>
              <a:cxn ang="0">
                <a:pos x="T6" y="T7"/>
              </a:cxn>
            </a:cxnLst>
            <a:rect l="0" t="0" r="r" b="b"/>
            <a:pathLst>
              <a:path w="1267" h="1463">
                <a:moveTo>
                  <a:pt x="1267" y="0"/>
                </a:moveTo>
                <a:cubicBezTo>
                  <a:pt x="1267" y="1463"/>
                  <a:pt x="1267" y="1463"/>
                  <a:pt x="1267" y="1463"/>
                </a:cubicBezTo>
                <a:cubicBezTo>
                  <a:pt x="725" y="1463"/>
                  <a:pt x="253" y="1169"/>
                  <a:pt x="0" y="732"/>
                </a:cubicBezTo>
                <a:lnTo>
                  <a:pt x="1267" y="0"/>
                </a:lnTo>
                <a:close/>
              </a:path>
            </a:pathLst>
          </a:custGeom>
          <a:solidFill>
            <a:srgbClr val="FFFFFF"/>
          </a:solidFill>
          <a:ln w="9525" cap="flat">
            <a:solidFill>
              <a:srgbClr val="1D1E1E"/>
            </a:solidFill>
            <a:prstDash val="solid"/>
            <a:miter lim="800000"/>
            <a:headEnd/>
            <a:tailEnd/>
          </a:ln>
        </p:spPr>
        <p:txBody>
          <a:bodyPr vert="horz" wrap="square" lIns="324000" tIns="252000" rIns="0" bIns="0" numCol="1" anchor="ctr" anchorCtr="0"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79" name="Freeform 10">
            <a:extLst>
              <a:ext uri="{FF2B5EF4-FFF2-40B4-BE49-F238E27FC236}">
                <a16:creationId xmlns:a16="http://schemas.microsoft.com/office/drawing/2014/main" id="{1DB8D14D-3E52-491B-A3E9-70AF121181E6}"/>
              </a:ext>
            </a:extLst>
          </p:cNvPr>
          <p:cNvSpPr>
            <a:spLocks/>
          </p:cNvSpPr>
          <p:nvPr userDrawn="1"/>
        </p:nvSpPr>
        <p:spPr bwMode="auto">
          <a:xfrm rot="3600000">
            <a:off x="900871" y="1282287"/>
            <a:ext cx="1729375" cy="1729375"/>
          </a:xfrm>
          <a:custGeom>
            <a:avLst/>
            <a:gdLst>
              <a:gd name="T0" fmla="*/ 1463 w 1463"/>
              <a:gd name="T1" fmla="*/ 731 h 1463"/>
              <a:gd name="T2" fmla="*/ 196 w 1463"/>
              <a:gd name="T3" fmla="*/ 1463 h 1463"/>
              <a:gd name="T4" fmla="*/ 0 w 1463"/>
              <a:gd name="T5" fmla="*/ 731 h 1463"/>
              <a:gd name="T6" fmla="*/ 196 w 1463"/>
              <a:gd name="T7" fmla="*/ 0 h 1463"/>
              <a:gd name="T8" fmla="*/ 1463 w 1463"/>
              <a:gd name="T9" fmla="*/ 731 h 1463"/>
            </a:gdLst>
            <a:ahLst/>
            <a:cxnLst>
              <a:cxn ang="0">
                <a:pos x="T0" y="T1"/>
              </a:cxn>
              <a:cxn ang="0">
                <a:pos x="T2" y="T3"/>
              </a:cxn>
              <a:cxn ang="0">
                <a:pos x="T4" y="T5"/>
              </a:cxn>
              <a:cxn ang="0">
                <a:pos x="T6" y="T7"/>
              </a:cxn>
              <a:cxn ang="0">
                <a:pos x="T8" y="T9"/>
              </a:cxn>
            </a:cxnLst>
            <a:rect l="0" t="0" r="r" b="b"/>
            <a:pathLst>
              <a:path w="1463" h="1463">
                <a:moveTo>
                  <a:pt x="1463" y="731"/>
                </a:moveTo>
                <a:cubicBezTo>
                  <a:pt x="196" y="1463"/>
                  <a:pt x="196" y="1463"/>
                  <a:pt x="196" y="1463"/>
                </a:cubicBezTo>
                <a:cubicBezTo>
                  <a:pt x="71" y="1248"/>
                  <a:pt x="0" y="998"/>
                  <a:pt x="0" y="731"/>
                </a:cubicBezTo>
                <a:cubicBezTo>
                  <a:pt x="0" y="465"/>
                  <a:pt x="71" y="215"/>
                  <a:pt x="196" y="0"/>
                </a:cubicBezTo>
                <a:lnTo>
                  <a:pt x="1463" y="731"/>
                </a:lnTo>
                <a:close/>
              </a:path>
            </a:pathLst>
          </a:custGeom>
          <a:solidFill>
            <a:srgbClr val="FFFFFF"/>
          </a:solidFill>
          <a:ln w="9525" cap="flat">
            <a:solidFill>
              <a:srgbClr val="1D1E1E"/>
            </a:solidFill>
            <a:prstDash val="solid"/>
            <a:miter lim="800000"/>
            <a:headEnd/>
            <a:tailEnd/>
          </a:ln>
        </p:spPr>
        <p:txBody>
          <a:bodyPr vert="horz" wrap="square" lIns="0" tIns="0" rIns="576000" bIns="0" numCol="1" anchor="ctr" anchorCtr="1" compatLnSpc="1">
            <a:prstTxWarp prst="textNoShape">
              <a:avLst/>
            </a:prstTxWarp>
          </a:bodyPr>
          <a:lstStyle/>
          <a:p>
            <a:pPr algn="ctr"/>
            <a:endParaRPr lang="en-US" sz="1000" b="1" dirty="0">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74B385FD-C1E4-4A2B-B50E-C39B107ED6A3}"/>
              </a:ext>
            </a:extLst>
          </p:cNvPr>
          <p:cNvSpPr txBox="1"/>
          <p:nvPr userDrawn="1"/>
        </p:nvSpPr>
        <p:spPr>
          <a:xfrm>
            <a:off x="2204584" y="1652318"/>
            <a:ext cx="1296000" cy="461665"/>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Technology &amp; Security</a:t>
            </a:r>
            <a:endParaRPr lang="ru-RU"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endParaRP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Advisory</a:t>
            </a:r>
            <a:endParaRPr lang="en-US" sz="1000" b="1" dirty="0">
              <a:latin typeface="Arial" panose="020B0604020202020204" pitchFamily="34" charset="0"/>
              <a:cs typeface="Arial" panose="020B0604020202020204" pitchFamily="34" charset="0"/>
            </a:endParaRPr>
          </a:p>
        </p:txBody>
      </p:sp>
      <p:sp>
        <p:nvSpPr>
          <p:cNvPr id="81" name="TextBox 80">
            <a:extLst>
              <a:ext uri="{FF2B5EF4-FFF2-40B4-BE49-F238E27FC236}">
                <a16:creationId xmlns:a16="http://schemas.microsoft.com/office/drawing/2014/main" id="{6CAF068D-794C-4D7C-9CB6-3C6D1CF9C58F}"/>
              </a:ext>
            </a:extLst>
          </p:cNvPr>
          <p:cNvSpPr txBox="1"/>
          <p:nvPr userDrawn="1"/>
        </p:nvSpPr>
        <p:spPr>
          <a:xfrm>
            <a:off x="2793600" y="2746800"/>
            <a:ext cx="11304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Managed</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sp>
        <p:nvSpPr>
          <p:cNvPr id="82" name="TextBox 81">
            <a:extLst>
              <a:ext uri="{FF2B5EF4-FFF2-40B4-BE49-F238E27FC236}">
                <a16:creationId xmlns:a16="http://schemas.microsoft.com/office/drawing/2014/main" id="{DBB6F75B-BFEE-4B61-9835-6151DE92C69D}"/>
              </a:ext>
            </a:extLst>
          </p:cNvPr>
          <p:cNvSpPr txBox="1"/>
          <p:nvPr userDrawn="1"/>
        </p:nvSpPr>
        <p:spPr>
          <a:xfrm>
            <a:off x="468000" y="2746800"/>
            <a:ext cx="1130515"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Solution </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Engineering</a:t>
            </a:r>
            <a:endParaRPr lang="en-US" sz="1000" b="1" dirty="0">
              <a:latin typeface="Arial" panose="020B0604020202020204" pitchFamily="34" charset="0"/>
              <a:cs typeface="Arial" panose="020B0604020202020204" pitchFamily="34" charset="0"/>
            </a:endParaRPr>
          </a:p>
        </p:txBody>
      </p:sp>
      <p:sp>
        <p:nvSpPr>
          <p:cNvPr id="83" name="TextBox 82">
            <a:extLst>
              <a:ext uri="{FF2B5EF4-FFF2-40B4-BE49-F238E27FC236}">
                <a16:creationId xmlns:a16="http://schemas.microsoft.com/office/drawing/2014/main" id="{198EBC99-B5F2-4AA1-A7EB-25B79F83FEAC}"/>
              </a:ext>
            </a:extLst>
          </p:cNvPr>
          <p:cNvSpPr txBox="1"/>
          <p:nvPr userDrawn="1"/>
        </p:nvSpPr>
        <p:spPr>
          <a:xfrm>
            <a:off x="896400" y="37404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Digital</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Experience</a:t>
            </a:r>
            <a:endParaRPr lang="en-US" sz="1000" b="1" dirty="0">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816C8D69-CFC5-4842-8BB4-F5BC23E1012E}"/>
              </a:ext>
            </a:extLst>
          </p:cNvPr>
          <p:cNvSpPr txBox="1"/>
          <p:nvPr userDrawn="1"/>
        </p:nvSpPr>
        <p:spPr>
          <a:xfrm>
            <a:off x="2199600" y="37404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Intelligent</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Business</a:t>
            </a:r>
            <a:endParaRPr lang="en-US" sz="1000" b="1" dirty="0">
              <a:latin typeface="Arial" panose="020B0604020202020204" pitchFamily="34" charset="0"/>
              <a:cs typeface="Arial" panose="020B0604020202020204" pitchFamily="34" charset="0"/>
            </a:endParaRPr>
          </a:p>
        </p:txBody>
      </p:sp>
      <p:sp>
        <p:nvSpPr>
          <p:cNvPr id="85" name="TextBox 84">
            <a:extLst>
              <a:ext uri="{FF2B5EF4-FFF2-40B4-BE49-F238E27FC236}">
                <a16:creationId xmlns:a16="http://schemas.microsoft.com/office/drawing/2014/main" id="{DEADBCE5-9292-4AEB-9A67-026F8D8C237F}"/>
              </a:ext>
            </a:extLst>
          </p:cNvPr>
          <p:cNvSpPr txBox="1"/>
          <p:nvPr userDrawn="1"/>
        </p:nvSpPr>
        <p:spPr>
          <a:xfrm>
            <a:off x="900000" y="1749600"/>
            <a:ext cx="1296000" cy="307777"/>
          </a:xfrm>
          <a:prstGeom prst="rect">
            <a:avLst/>
          </a:prstGeom>
          <a:noFill/>
        </p:spPr>
        <p:txBody>
          <a:bodyPr wrap="square" lIns="0" tIns="0" rIns="0" bIns="0" rtlCol="0">
            <a:spAutoFit/>
          </a:bodyPr>
          <a:lstStyle/>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Innovation</a:t>
            </a:r>
          </a:p>
          <a:p>
            <a:pPr algn="ctr"/>
            <a:r>
              <a:rPr lang="en-US" sz="1000" b="1" dirty="0">
                <a:latin typeface="Arial" panose="020B0604020202020204" pitchFamily="34" charset="0"/>
                <a:cs typeface="Arial" panose="020B0604020202020204" pitchFamily="34" charset="0"/>
                <a:hlinkClick r:id="" action="ppaction://noaction">
                  <a:extLst>
                    <a:ext uri="{A12FA001-AC4F-418D-AE19-62706E023703}">
                      <ahyp:hlinkClr xmlns:ahyp="http://schemas.microsoft.com/office/drawing/2018/hyperlinkcolor" val="tx"/>
                    </a:ext>
                  </a:extLst>
                </a:hlinkClick>
              </a:rPr>
              <a:t>Services</a:t>
            </a:r>
            <a:endParaRPr lang="en-US" sz="1000" b="1" dirty="0">
              <a:latin typeface="Arial" panose="020B0604020202020204" pitchFamily="34" charset="0"/>
              <a:cs typeface="Arial" panose="020B0604020202020204" pitchFamily="34" charset="0"/>
            </a:endParaRPr>
          </a:p>
        </p:txBody>
      </p:sp>
      <p:grpSp>
        <p:nvGrpSpPr>
          <p:cNvPr id="86" name="Group 85">
            <a:extLst>
              <a:ext uri="{FF2B5EF4-FFF2-40B4-BE49-F238E27FC236}">
                <a16:creationId xmlns:a16="http://schemas.microsoft.com/office/drawing/2014/main" id="{112C7786-7D5F-4EE6-82D5-7D97813D1146}"/>
              </a:ext>
            </a:extLst>
          </p:cNvPr>
          <p:cNvGrpSpPr/>
          <p:nvPr userDrawn="1"/>
        </p:nvGrpSpPr>
        <p:grpSpPr>
          <a:xfrm>
            <a:off x="1598516" y="2297016"/>
            <a:ext cx="1197169" cy="1197169"/>
            <a:chOff x="1598516" y="2297016"/>
            <a:chExt cx="1197169" cy="1197169"/>
          </a:xfrm>
        </p:grpSpPr>
        <p:sp>
          <p:nvSpPr>
            <p:cNvPr id="87" name="Oval 12">
              <a:extLst>
                <a:ext uri="{FF2B5EF4-FFF2-40B4-BE49-F238E27FC236}">
                  <a16:creationId xmlns:a16="http://schemas.microsoft.com/office/drawing/2014/main" id="{491DCCE0-C925-4076-9730-6E6C1C2ADDD2}"/>
                </a:ext>
              </a:extLst>
            </p:cNvPr>
            <p:cNvSpPr>
              <a:spLocks noChangeArrowheads="1"/>
            </p:cNvSpPr>
            <p:nvPr/>
          </p:nvSpPr>
          <p:spPr bwMode="auto">
            <a:xfrm>
              <a:off x="1598516" y="2297016"/>
              <a:ext cx="1197169" cy="1197169"/>
            </a:xfrm>
            <a:prstGeom prst="ellipse">
              <a:avLst/>
            </a:prstGeom>
            <a:solidFill>
              <a:srgbClr val="FFFFFF"/>
            </a:solidFill>
            <a:ln w="9525" cap="flat">
              <a:solidFill>
                <a:srgbClr val="1D1E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88" name="Group 15">
              <a:extLst>
                <a:ext uri="{FF2B5EF4-FFF2-40B4-BE49-F238E27FC236}">
                  <a16:creationId xmlns:a16="http://schemas.microsoft.com/office/drawing/2014/main" id="{41B60E0E-A5DF-4CAF-969B-8E960A430120}"/>
                </a:ext>
              </a:extLst>
            </p:cNvPr>
            <p:cNvGrpSpPr>
              <a:grpSpLocks noChangeAspect="1"/>
            </p:cNvGrpSpPr>
            <p:nvPr/>
          </p:nvGrpSpPr>
          <p:grpSpPr bwMode="auto">
            <a:xfrm>
              <a:off x="1754189" y="2397126"/>
              <a:ext cx="950913" cy="1009650"/>
              <a:chOff x="1105" y="1510"/>
              <a:chExt cx="599" cy="636"/>
            </a:xfrm>
          </p:grpSpPr>
          <p:sp>
            <p:nvSpPr>
              <p:cNvPr id="90" name="Freeform 16">
                <a:extLst>
                  <a:ext uri="{FF2B5EF4-FFF2-40B4-BE49-F238E27FC236}">
                    <a16:creationId xmlns:a16="http://schemas.microsoft.com/office/drawing/2014/main" id="{745F2D2E-D4A9-475A-804C-2678EFA69EDD}"/>
                  </a:ext>
                </a:extLst>
              </p:cNvPr>
              <p:cNvSpPr>
                <a:spLocks/>
              </p:cNvSpPr>
              <p:nvPr/>
            </p:nvSpPr>
            <p:spPr bwMode="auto">
              <a:xfrm>
                <a:off x="1450" y="1671"/>
                <a:ext cx="254" cy="462"/>
              </a:xfrm>
              <a:custGeom>
                <a:avLst/>
                <a:gdLst>
                  <a:gd name="T0" fmla="*/ 29 w 335"/>
                  <a:gd name="T1" fmla="*/ 611 h 611"/>
                  <a:gd name="T2" fmla="*/ 4 w 335"/>
                  <a:gd name="T3" fmla="*/ 592 h 611"/>
                  <a:gd name="T4" fmla="*/ 22 w 335"/>
                  <a:gd name="T5" fmla="*/ 559 h 611"/>
                  <a:gd name="T6" fmla="*/ 282 w 335"/>
                  <a:gd name="T7" fmla="*/ 208 h 611"/>
                  <a:gd name="T8" fmla="*/ 257 w 335"/>
                  <a:gd name="T9" fmla="*/ 73 h 611"/>
                  <a:gd name="T10" fmla="*/ 243 w 335"/>
                  <a:gd name="T11" fmla="*/ 42 h 611"/>
                  <a:gd name="T12" fmla="*/ 254 w 335"/>
                  <a:gd name="T13" fmla="*/ 6 h 611"/>
                  <a:gd name="T14" fmla="*/ 290 w 335"/>
                  <a:gd name="T15" fmla="*/ 18 h 611"/>
                  <a:gd name="T16" fmla="*/ 306 w 335"/>
                  <a:gd name="T17" fmla="*/ 53 h 611"/>
                  <a:gd name="T18" fmla="*/ 335 w 335"/>
                  <a:gd name="T19" fmla="*/ 208 h 611"/>
                  <a:gd name="T20" fmla="*/ 251 w 335"/>
                  <a:gd name="T21" fmla="*/ 460 h 611"/>
                  <a:gd name="T22" fmla="*/ 37 w 335"/>
                  <a:gd name="T23" fmla="*/ 610 h 611"/>
                  <a:gd name="T24" fmla="*/ 29 w 335"/>
                  <a:gd name="T25" fmla="*/ 611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611">
                    <a:moveTo>
                      <a:pt x="29" y="611"/>
                    </a:moveTo>
                    <a:cubicBezTo>
                      <a:pt x="18" y="611"/>
                      <a:pt x="7" y="604"/>
                      <a:pt x="4" y="592"/>
                    </a:cubicBezTo>
                    <a:cubicBezTo>
                      <a:pt x="0" y="578"/>
                      <a:pt x="8" y="563"/>
                      <a:pt x="22" y="559"/>
                    </a:cubicBezTo>
                    <a:cubicBezTo>
                      <a:pt x="175" y="513"/>
                      <a:pt x="282" y="368"/>
                      <a:pt x="282" y="208"/>
                    </a:cubicBezTo>
                    <a:cubicBezTo>
                      <a:pt x="282" y="161"/>
                      <a:pt x="274" y="116"/>
                      <a:pt x="257" y="73"/>
                    </a:cubicBezTo>
                    <a:cubicBezTo>
                      <a:pt x="253" y="62"/>
                      <a:pt x="248" y="52"/>
                      <a:pt x="243" y="42"/>
                    </a:cubicBezTo>
                    <a:cubicBezTo>
                      <a:pt x="236" y="29"/>
                      <a:pt x="241" y="13"/>
                      <a:pt x="254" y="6"/>
                    </a:cubicBezTo>
                    <a:cubicBezTo>
                      <a:pt x="268" y="0"/>
                      <a:pt x="284" y="5"/>
                      <a:pt x="290" y="18"/>
                    </a:cubicBezTo>
                    <a:cubicBezTo>
                      <a:pt x="296" y="29"/>
                      <a:pt x="301" y="41"/>
                      <a:pt x="306" y="53"/>
                    </a:cubicBezTo>
                    <a:cubicBezTo>
                      <a:pt x="326" y="102"/>
                      <a:pt x="335" y="154"/>
                      <a:pt x="335" y="208"/>
                    </a:cubicBezTo>
                    <a:cubicBezTo>
                      <a:pt x="335" y="300"/>
                      <a:pt x="306" y="387"/>
                      <a:pt x="251" y="460"/>
                    </a:cubicBezTo>
                    <a:cubicBezTo>
                      <a:pt x="197" y="531"/>
                      <a:pt x="121" y="584"/>
                      <a:pt x="37" y="610"/>
                    </a:cubicBezTo>
                    <a:cubicBezTo>
                      <a:pt x="34" y="611"/>
                      <a:pt x="32" y="611"/>
                      <a:pt x="29" y="611"/>
                    </a:cubicBezTo>
                    <a:close/>
                  </a:path>
                </a:pathLst>
              </a:custGeom>
              <a:solidFill>
                <a:srgbClr val="287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7">
                <a:extLst>
                  <a:ext uri="{FF2B5EF4-FFF2-40B4-BE49-F238E27FC236}">
                    <a16:creationId xmlns:a16="http://schemas.microsoft.com/office/drawing/2014/main" id="{E0668F97-72EF-48C2-9374-27C02A790E50}"/>
                  </a:ext>
                </a:extLst>
              </p:cNvPr>
              <p:cNvSpPr>
                <a:spLocks/>
              </p:cNvSpPr>
              <p:nvPr/>
            </p:nvSpPr>
            <p:spPr bwMode="auto">
              <a:xfrm>
                <a:off x="1105" y="1953"/>
                <a:ext cx="301" cy="193"/>
              </a:xfrm>
              <a:custGeom>
                <a:avLst/>
                <a:gdLst>
                  <a:gd name="T0" fmla="*/ 371 w 398"/>
                  <a:gd name="T1" fmla="*/ 255 h 255"/>
                  <a:gd name="T2" fmla="*/ 7 w 398"/>
                  <a:gd name="T3" fmla="*/ 43 h 255"/>
                  <a:gd name="T4" fmla="*/ 17 w 398"/>
                  <a:gd name="T5" fmla="*/ 7 h 255"/>
                  <a:gd name="T6" fmla="*/ 53 w 398"/>
                  <a:gd name="T7" fmla="*/ 17 h 255"/>
                  <a:gd name="T8" fmla="*/ 371 w 398"/>
                  <a:gd name="T9" fmla="*/ 202 h 255"/>
                  <a:gd name="T10" fmla="*/ 398 w 398"/>
                  <a:gd name="T11" fmla="*/ 228 h 255"/>
                  <a:gd name="T12" fmla="*/ 371 w 398"/>
                  <a:gd name="T13" fmla="*/ 255 h 255"/>
                </a:gdLst>
                <a:ahLst/>
                <a:cxnLst>
                  <a:cxn ang="0">
                    <a:pos x="T0" y="T1"/>
                  </a:cxn>
                  <a:cxn ang="0">
                    <a:pos x="T2" y="T3"/>
                  </a:cxn>
                  <a:cxn ang="0">
                    <a:pos x="T4" y="T5"/>
                  </a:cxn>
                  <a:cxn ang="0">
                    <a:pos x="T6" y="T7"/>
                  </a:cxn>
                  <a:cxn ang="0">
                    <a:pos x="T8" y="T9"/>
                  </a:cxn>
                  <a:cxn ang="0">
                    <a:pos x="T10" y="T11"/>
                  </a:cxn>
                  <a:cxn ang="0">
                    <a:pos x="T12" y="T13"/>
                  </a:cxn>
                </a:cxnLst>
                <a:rect l="0" t="0" r="r" b="b"/>
                <a:pathLst>
                  <a:path w="398" h="255">
                    <a:moveTo>
                      <a:pt x="371" y="255"/>
                    </a:moveTo>
                    <a:cubicBezTo>
                      <a:pt x="221" y="255"/>
                      <a:pt x="82" y="174"/>
                      <a:pt x="7" y="43"/>
                    </a:cubicBezTo>
                    <a:cubicBezTo>
                      <a:pt x="0" y="31"/>
                      <a:pt x="4" y="15"/>
                      <a:pt x="17" y="7"/>
                    </a:cubicBezTo>
                    <a:cubicBezTo>
                      <a:pt x="29" y="0"/>
                      <a:pt x="46" y="4"/>
                      <a:pt x="53" y="17"/>
                    </a:cubicBezTo>
                    <a:cubicBezTo>
                      <a:pt x="118" y="131"/>
                      <a:pt x="240" y="202"/>
                      <a:pt x="371" y="202"/>
                    </a:cubicBezTo>
                    <a:cubicBezTo>
                      <a:pt x="386" y="202"/>
                      <a:pt x="398" y="214"/>
                      <a:pt x="398" y="228"/>
                    </a:cubicBezTo>
                    <a:cubicBezTo>
                      <a:pt x="398" y="243"/>
                      <a:pt x="386" y="255"/>
                      <a:pt x="371" y="255"/>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8">
                <a:extLst>
                  <a:ext uri="{FF2B5EF4-FFF2-40B4-BE49-F238E27FC236}">
                    <a16:creationId xmlns:a16="http://schemas.microsoft.com/office/drawing/2014/main" id="{C68B506B-FF71-41AB-9848-FBAAD449D591}"/>
                  </a:ext>
                </a:extLst>
              </p:cNvPr>
              <p:cNvSpPr>
                <a:spLocks/>
              </p:cNvSpPr>
              <p:nvPr/>
            </p:nvSpPr>
            <p:spPr bwMode="auto">
              <a:xfrm>
                <a:off x="1366" y="1510"/>
                <a:ext cx="320" cy="229"/>
              </a:xfrm>
              <a:custGeom>
                <a:avLst/>
                <a:gdLst>
                  <a:gd name="T0" fmla="*/ 392 w 422"/>
                  <a:gd name="T1" fmla="*/ 302 h 302"/>
                  <a:gd name="T2" fmla="*/ 368 w 422"/>
                  <a:gd name="T3" fmla="*/ 285 h 302"/>
                  <a:gd name="T4" fmla="*/ 354 w 422"/>
                  <a:gd name="T5" fmla="*/ 254 h 302"/>
                  <a:gd name="T6" fmla="*/ 26 w 422"/>
                  <a:gd name="T7" fmla="*/ 53 h 302"/>
                  <a:gd name="T8" fmla="*/ 0 w 422"/>
                  <a:gd name="T9" fmla="*/ 26 h 302"/>
                  <a:gd name="T10" fmla="*/ 26 w 422"/>
                  <a:gd name="T11" fmla="*/ 0 h 302"/>
                  <a:gd name="T12" fmla="*/ 401 w 422"/>
                  <a:gd name="T13" fmla="*/ 230 h 302"/>
                  <a:gd name="T14" fmla="*/ 417 w 422"/>
                  <a:gd name="T15" fmla="*/ 265 h 302"/>
                  <a:gd name="T16" fmla="*/ 402 w 422"/>
                  <a:gd name="T17" fmla="*/ 300 h 302"/>
                  <a:gd name="T18" fmla="*/ 392 w 422"/>
                  <a:gd name="T19"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302">
                    <a:moveTo>
                      <a:pt x="392" y="302"/>
                    </a:moveTo>
                    <a:cubicBezTo>
                      <a:pt x="382" y="302"/>
                      <a:pt x="372" y="295"/>
                      <a:pt x="368" y="285"/>
                    </a:cubicBezTo>
                    <a:cubicBezTo>
                      <a:pt x="364" y="274"/>
                      <a:pt x="359" y="264"/>
                      <a:pt x="354" y="254"/>
                    </a:cubicBezTo>
                    <a:cubicBezTo>
                      <a:pt x="291" y="130"/>
                      <a:pt x="165" y="53"/>
                      <a:pt x="26" y="53"/>
                    </a:cubicBezTo>
                    <a:cubicBezTo>
                      <a:pt x="12" y="53"/>
                      <a:pt x="0" y="41"/>
                      <a:pt x="0" y="26"/>
                    </a:cubicBezTo>
                    <a:cubicBezTo>
                      <a:pt x="0" y="12"/>
                      <a:pt x="12" y="0"/>
                      <a:pt x="26" y="0"/>
                    </a:cubicBezTo>
                    <a:cubicBezTo>
                      <a:pt x="185" y="0"/>
                      <a:pt x="329" y="88"/>
                      <a:pt x="401" y="230"/>
                    </a:cubicBezTo>
                    <a:cubicBezTo>
                      <a:pt x="407" y="241"/>
                      <a:pt x="412" y="253"/>
                      <a:pt x="417" y="265"/>
                    </a:cubicBezTo>
                    <a:cubicBezTo>
                      <a:pt x="422" y="279"/>
                      <a:pt x="416" y="294"/>
                      <a:pt x="402" y="300"/>
                    </a:cubicBezTo>
                    <a:cubicBezTo>
                      <a:pt x="399" y="301"/>
                      <a:pt x="396" y="302"/>
                      <a:pt x="392" y="302"/>
                    </a:cubicBezTo>
                    <a:close/>
                  </a:path>
                </a:pathLst>
              </a:cu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9">
                <a:extLst>
                  <a:ext uri="{FF2B5EF4-FFF2-40B4-BE49-F238E27FC236}">
                    <a16:creationId xmlns:a16="http://schemas.microsoft.com/office/drawing/2014/main" id="{32671E5D-7192-4E62-934B-EEB9CF1E5921}"/>
                  </a:ext>
                </a:extLst>
              </p:cNvPr>
              <p:cNvSpPr>
                <a:spLocks noChangeArrowheads="1"/>
              </p:cNvSpPr>
              <p:nvPr/>
            </p:nvSpPr>
            <p:spPr bwMode="auto">
              <a:xfrm>
                <a:off x="1236" y="1540"/>
                <a:ext cx="40" cy="40"/>
              </a:xfrm>
              <a:prstGeom prst="ellipse">
                <a:avLst/>
              </a:prstGeom>
              <a:solidFill>
                <a:srgbClr val="88C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 name="TextBox 88">
              <a:extLst>
                <a:ext uri="{FF2B5EF4-FFF2-40B4-BE49-F238E27FC236}">
                  <a16:creationId xmlns:a16="http://schemas.microsoft.com/office/drawing/2014/main" id="{53C9ED2F-A30B-4686-A48D-D306C0583653}"/>
                </a:ext>
              </a:extLst>
            </p:cNvPr>
            <p:cNvSpPr txBox="1"/>
            <p:nvPr/>
          </p:nvSpPr>
          <p:spPr>
            <a:xfrm>
              <a:off x="1602740" y="2711082"/>
              <a:ext cx="1188720" cy="369332"/>
            </a:xfrm>
            <a:prstGeom prst="rect">
              <a:avLst/>
            </a:prstGeom>
            <a:noFill/>
          </p:spPr>
          <p:txBody>
            <a:bodyPr wrap="square" lIns="0" tIns="0" rIns="0" bIns="0" rtlCol="0">
              <a:spAutoFit/>
            </a:bodyPr>
            <a:lstStyle/>
            <a:p>
              <a:pPr algn="ctr"/>
              <a:r>
                <a:rPr lang="en-US" sz="1200" b="1" dirty="0">
                  <a:latin typeface="Arial" panose="020B0604020202020204" pitchFamily="34" charset="0"/>
                  <a:cs typeface="Arial" panose="020B0604020202020204" pitchFamily="34" charset="0"/>
                </a:rPr>
                <a:t>i360˚</a:t>
              </a:r>
            </a:p>
            <a:p>
              <a:pPr algn="ctr"/>
              <a:r>
                <a:rPr lang="en-US" sz="1200" b="1" dirty="0">
                  <a:latin typeface="Arial" panose="020B0604020202020204" pitchFamily="34" charset="0"/>
                  <a:cs typeface="Arial" panose="020B0604020202020204" pitchFamily="34" charset="0"/>
                </a:rPr>
                <a:t>Services</a:t>
              </a:r>
            </a:p>
          </p:txBody>
        </p:sp>
      </p:grpSp>
      <p:grpSp>
        <p:nvGrpSpPr>
          <p:cNvPr id="94" name="Group 93">
            <a:extLst>
              <a:ext uri="{FF2B5EF4-FFF2-40B4-BE49-F238E27FC236}">
                <a16:creationId xmlns:a16="http://schemas.microsoft.com/office/drawing/2014/main" id="{E966A8D5-C1F1-4F47-B4FE-DF5AED8E1DE3}"/>
              </a:ext>
            </a:extLst>
          </p:cNvPr>
          <p:cNvGrpSpPr/>
          <p:nvPr userDrawn="1"/>
        </p:nvGrpSpPr>
        <p:grpSpPr>
          <a:xfrm>
            <a:off x="4572000" y="3254400"/>
            <a:ext cx="4103688" cy="572247"/>
            <a:chOff x="4572000" y="3263903"/>
            <a:chExt cx="4103688" cy="572247"/>
          </a:xfrm>
        </p:grpSpPr>
        <p:sp>
          <p:nvSpPr>
            <p:cNvPr id="95" name="TextBox 94">
              <a:extLst>
                <a:ext uri="{FF2B5EF4-FFF2-40B4-BE49-F238E27FC236}">
                  <a16:creationId xmlns:a16="http://schemas.microsoft.com/office/drawing/2014/main" id="{67BD7BFC-0C93-4B99-9330-5DB4F3024608}"/>
                </a:ext>
              </a:extLst>
            </p:cNvPr>
            <p:cNvSpPr txBox="1"/>
            <p:nvPr/>
          </p:nvSpPr>
          <p:spPr>
            <a:xfrm>
              <a:off x="4572000" y="3446377"/>
              <a:ext cx="1445909"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Technical Assessments</a:t>
              </a:r>
              <a:endParaRPr lang="uk-UA" sz="1000" b="1" dirty="0">
                <a:latin typeface="Arial" panose="020B0604020202020204" pitchFamily="34" charset="0"/>
                <a:cs typeface="Arial" panose="020B0604020202020204" pitchFamily="34" charset="0"/>
              </a:endParaRPr>
            </a:p>
          </p:txBody>
        </p:sp>
        <p:sp>
          <p:nvSpPr>
            <p:cNvPr id="96" name="TextBox 95">
              <a:extLst>
                <a:ext uri="{FF2B5EF4-FFF2-40B4-BE49-F238E27FC236}">
                  <a16:creationId xmlns:a16="http://schemas.microsoft.com/office/drawing/2014/main" id="{C2DE5F83-4F61-4755-93F9-6F926171B1E2}"/>
                </a:ext>
              </a:extLst>
            </p:cNvPr>
            <p:cNvSpPr txBox="1"/>
            <p:nvPr/>
          </p:nvSpPr>
          <p:spPr>
            <a:xfrm>
              <a:off x="6246417" y="3446377"/>
              <a:ext cx="1290418"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Security Assessment</a:t>
              </a:r>
              <a:endParaRPr lang="uk-UA" sz="1000" b="1" dirty="0">
                <a:latin typeface="Arial" panose="020B0604020202020204" pitchFamily="34" charset="0"/>
                <a:cs typeface="Arial" panose="020B0604020202020204" pitchFamily="34" charset="0"/>
              </a:endParaRPr>
            </a:p>
          </p:txBody>
        </p:sp>
        <p:sp>
          <p:nvSpPr>
            <p:cNvPr id="97" name="TextBox 96">
              <a:extLst>
                <a:ext uri="{FF2B5EF4-FFF2-40B4-BE49-F238E27FC236}">
                  <a16:creationId xmlns:a16="http://schemas.microsoft.com/office/drawing/2014/main" id="{C9B40317-05F5-4AEA-8207-E0DDBA822139}"/>
                </a:ext>
              </a:extLst>
            </p:cNvPr>
            <p:cNvSpPr txBox="1"/>
            <p:nvPr/>
          </p:nvSpPr>
          <p:spPr>
            <a:xfrm>
              <a:off x="4572000" y="3683479"/>
              <a:ext cx="2181687" cy="152671"/>
            </a:xfrm>
            <a:prstGeom prst="rect">
              <a:avLst/>
            </a:prstGeom>
            <a:noFill/>
          </p:spPr>
          <p:txBody>
            <a:bodyPr wrap="none" lIns="0" tIns="0" rIns="0" bIns="0" rtlCol="0">
              <a:spAutoFit/>
            </a:bodyPr>
            <a:lstStyle/>
            <a:p>
              <a:pPr>
                <a:lnSpc>
                  <a:spcPct val="107000"/>
                </a:lnSpc>
                <a:spcAft>
                  <a:spcPts val="800"/>
                </a:spcAft>
              </a:pPr>
              <a:r>
                <a:rPr lang="en-US" sz="1000" b="1" dirty="0">
                  <a:latin typeface="Arial" panose="020B0604020202020204" pitchFamily="34" charset="0"/>
                  <a:cs typeface="Arial" panose="020B0604020202020204" pitchFamily="34" charset="0"/>
                </a:rPr>
                <a:t>Technology Strategy &amp; Architecture</a:t>
              </a:r>
              <a:endParaRPr lang="uk-UA" sz="1000" b="1" dirty="0">
                <a:latin typeface="Arial" panose="020B0604020202020204" pitchFamily="34" charset="0"/>
                <a:cs typeface="Arial" panose="020B0604020202020204" pitchFamily="34" charset="0"/>
              </a:endParaRPr>
            </a:p>
          </p:txBody>
        </p:sp>
        <p:cxnSp>
          <p:nvCxnSpPr>
            <p:cNvPr id="98" name="Straight Connector 97">
              <a:extLst>
                <a:ext uri="{FF2B5EF4-FFF2-40B4-BE49-F238E27FC236}">
                  <a16:creationId xmlns:a16="http://schemas.microsoft.com/office/drawing/2014/main" id="{D2BD94BA-DB08-4596-A0DE-7005F14169A0}"/>
                </a:ext>
              </a:extLst>
            </p:cNvPr>
            <p:cNvCxnSpPr/>
            <p:nvPr/>
          </p:nvCxnSpPr>
          <p:spPr>
            <a:xfrm>
              <a:off x="4572000" y="3263903"/>
              <a:ext cx="4103688" cy="0"/>
            </a:xfrm>
            <a:prstGeom prst="line">
              <a:avLst/>
            </a:prstGeom>
            <a:noFill/>
            <a:ln w="95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99" name="Straight Connector 98">
              <a:extLst>
                <a:ext uri="{FF2B5EF4-FFF2-40B4-BE49-F238E27FC236}">
                  <a16:creationId xmlns:a16="http://schemas.microsoft.com/office/drawing/2014/main" id="{4BB8D965-66DC-44A2-9010-F740286AC4AB}"/>
                </a:ext>
              </a:extLst>
            </p:cNvPr>
            <p:cNvCxnSpPr/>
            <p:nvPr/>
          </p:nvCxnSpPr>
          <p:spPr>
            <a:xfrm>
              <a:off x="6121348" y="3446377"/>
              <a:ext cx="0" cy="153888"/>
            </a:xfrm>
            <a:prstGeom prst="line">
              <a:avLst/>
            </a:prstGeom>
            <a:ln w="15875"/>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0246261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Infopulse Organization Structur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Connector: Elbow 19">
            <a:extLst>
              <a:ext uri="{FF2B5EF4-FFF2-40B4-BE49-F238E27FC236}">
                <a16:creationId xmlns:a16="http://schemas.microsoft.com/office/drawing/2014/main" id="{DC9BBEEC-126A-4F6A-B7A3-A163520D4C75}"/>
              </a:ext>
            </a:extLst>
          </p:cNvPr>
          <p:cNvCxnSpPr>
            <a:cxnSpLocks/>
          </p:cNvCxnSpPr>
          <p:nvPr userDrawn="1"/>
        </p:nvCxnSpPr>
        <p:spPr>
          <a:xfrm rot="5400000">
            <a:off x="2556694" y="1329796"/>
            <a:ext cx="257212" cy="277559"/>
          </a:xfrm>
          <a:prstGeom prst="bentConnector2">
            <a:avLst/>
          </a:prstGeom>
          <a:ln>
            <a:solidFill>
              <a:schemeClr val="accent1"/>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EF016180-58C2-4135-8B58-159CEB740801}"/>
              </a:ext>
            </a:extLst>
          </p:cNvPr>
          <p:cNvCxnSpPr>
            <a:cxnSpLocks/>
          </p:cNvCxnSpPr>
          <p:nvPr userDrawn="1"/>
        </p:nvCxnSpPr>
        <p:spPr>
          <a:xfrm rot="16200000" flipH="1">
            <a:off x="6784104" y="1808969"/>
            <a:ext cx="252000" cy="252413"/>
          </a:xfrm>
          <a:prstGeom prst="bentConnector2">
            <a:avLst/>
          </a:prstGeom>
          <a:ln>
            <a:solidFill>
              <a:srgbClr val="B5BEC0"/>
            </a:solidFill>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A2FCE0CE-0ED7-44AC-8428-B24AD6E6F8DC}"/>
              </a:ext>
            </a:extLst>
          </p:cNvPr>
          <p:cNvCxnSpPr>
            <a:cxnSpLocks/>
          </p:cNvCxnSpPr>
          <p:nvPr userDrawn="1"/>
        </p:nvCxnSpPr>
        <p:spPr>
          <a:xfrm rot="5400000">
            <a:off x="2108900" y="1808968"/>
            <a:ext cx="252000" cy="252413"/>
          </a:xfrm>
          <a:prstGeom prst="bentConnector2">
            <a:avLst/>
          </a:prstGeom>
          <a:ln>
            <a:solidFill>
              <a:srgbClr val="B5BEC0"/>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39" name="Connector: Elbow 38">
            <a:extLst>
              <a:ext uri="{FF2B5EF4-FFF2-40B4-BE49-F238E27FC236}">
                <a16:creationId xmlns:a16="http://schemas.microsoft.com/office/drawing/2014/main" id="{B28C04FB-6F3D-4752-8BC4-4CCEAD162B6A}"/>
              </a:ext>
            </a:extLst>
          </p:cNvPr>
          <p:cNvCxnSpPr>
            <a:cxnSpLocks/>
            <a:endCxn id="13" idx="3"/>
          </p:cNvCxnSpPr>
          <p:nvPr userDrawn="1"/>
        </p:nvCxnSpPr>
        <p:spPr>
          <a:xfrm rot="5400000">
            <a:off x="4229354" y="2749978"/>
            <a:ext cx="3072427" cy="252414"/>
          </a:xfrm>
          <a:prstGeom prst="bentConnector2">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9CA3FDEE-87C7-41AA-8EE3-FB652F6E79DB}"/>
              </a:ext>
            </a:extLst>
          </p:cNvPr>
          <p:cNvCxnSpPr>
            <a:cxnSpLocks/>
            <a:stCxn id="7" idx="3"/>
          </p:cNvCxnSpPr>
          <p:nvPr userDrawn="1"/>
        </p:nvCxnSpPr>
        <p:spPr>
          <a:xfrm>
            <a:off x="5639360" y="1597184"/>
            <a:ext cx="529971" cy="0"/>
          </a:xfrm>
          <a:prstGeom prst="straightConnector1">
            <a:avLst/>
          </a:prstGeom>
          <a:ln>
            <a:solidFill>
              <a:schemeClr val="accent3"/>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7211E00A-88D3-4417-8C06-614F522A7F5D}"/>
              </a:ext>
            </a:extLst>
          </p:cNvPr>
          <p:cNvCxnSpPr>
            <a:cxnSpLocks/>
          </p:cNvCxnSpPr>
          <p:nvPr userDrawn="1"/>
        </p:nvCxnSpPr>
        <p:spPr>
          <a:xfrm>
            <a:off x="5639360" y="2061177"/>
            <a:ext cx="252414" cy="0"/>
          </a:xfrm>
          <a:prstGeom prst="straightConnector1">
            <a:avLst/>
          </a:prstGeom>
          <a:ln>
            <a:solidFill>
              <a:schemeClr val="accent3"/>
            </a:solidFill>
            <a:headEnd type="arrow" w="med" len="sm"/>
            <a:tailEnd type="none" w="med" len="sm"/>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C2B6E10C-3AEA-451E-88A4-260D189DA817}"/>
              </a:ext>
            </a:extLst>
          </p:cNvPr>
          <p:cNvCxnSpPr/>
          <p:nvPr userDrawn="1"/>
        </p:nvCxnSpPr>
        <p:spPr>
          <a:xfrm>
            <a:off x="5639360" y="2535590"/>
            <a:ext cx="529971" cy="0"/>
          </a:xfrm>
          <a:prstGeom prst="straightConnector1">
            <a:avLst/>
          </a:prstGeom>
          <a:ln>
            <a:solidFill>
              <a:schemeClr val="accent3"/>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BDC0411F-57F1-489F-A3F8-96204433CFE1}"/>
              </a:ext>
            </a:extLst>
          </p:cNvPr>
          <p:cNvCxnSpPr/>
          <p:nvPr userDrawn="1"/>
        </p:nvCxnSpPr>
        <p:spPr>
          <a:xfrm>
            <a:off x="5639360" y="3004793"/>
            <a:ext cx="529971" cy="0"/>
          </a:xfrm>
          <a:prstGeom prst="straightConnector1">
            <a:avLst/>
          </a:prstGeom>
          <a:ln>
            <a:solidFill>
              <a:schemeClr val="accent3"/>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20F44B04-B5E6-486A-B7B9-39F915CCAF76}"/>
              </a:ext>
            </a:extLst>
          </p:cNvPr>
          <p:cNvCxnSpPr/>
          <p:nvPr userDrawn="1"/>
        </p:nvCxnSpPr>
        <p:spPr>
          <a:xfrm>
            <a:off x="5639360" y="3473996"/>
            <a:ext cx="529971" cy="0"/>
          </a:xfrm>
          <a:prstGeom prst="straightConnector1">
            <a:avLst/>
          </a:prstGeom>
          <a:ln>
            <a:solidFill>
              <a:schemeClr val="accent3"/>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AC9A8E0A-CB45-4827-ACDC-AF7334D0AF75}"/>
              </a:ext>
            </a:extLst>
          </p:cNvPr>
          <p:cNvCxnSpPr>
            <a:cxnSpLocks/>
          </p:cNvCxnSpPr>
          <p:nvPr userDrawn="1"/>
        </p:nvCxnSpPr>
        <p:spPr>
          <a:xfrm>
            <a:off x="5639360" y="3937449"/>
            <a:ext cx="252414" cy="0"/>
          </a:xfrm>
          <a:prstGeom prst="straightConnector1">
            <a:avLst/>
          </a:prstGeom>
          <a:ln>
            <a:solidFill>
              <a:schemeClr val="accent3"/>
            </a:solidFill>
            <a:headEnd type="arrow" w="med" len="sm"/>
            <a:tailEnd type="none" w="med" len="sm"/>
          </a:ln>
        </p:spPr>
        <p:style>
          <a:lnRef idx="1">
            <a:schemeClr val="accent1"/>
          </a:lnRef>
          <a:fillRef idx="0">
            <a:schemeClr val="accent1"/>
          </a:fillRef>
          <a:effectRef idx="0">
            <a:schemeClr val="accent1"/>
          </a:effectRef>
          <a:fontRef idx="minor">
            <a:schemeClr val="tx1"/>
          </a:fontRef>
        </p:style>
      </p:cxnSp>
      <p:grpSp>
        <p:nvGrpSpPr>
          <p:cNvPr id="85" name="Group 84">
            <a:extLst>
              <a:ext uri="{FF2B5EF4-FFF2-40B4-BE49-F238E27FC236}">
                <a16:creationId xmlns:a16="http://schemas.microsoft.com/office/drawing/2014/main" id="{68970CF3-D551-48C3-AE46-FF43E132F1E7}"/>
              </a:ext>
            </a:extLst>
          </p:cNvPr>
          <p:cNvGrpSpPr/>
          <p:nvPr userDrawn="1"/>
        </p:nvGrpSpPr>
        <p:grpSpPr>
          <a:xfrm>
            <a:off x="3783771" y="2323599"/>
            <a:ext cx="1855589" cy="423982"/>
            <a:chOff x="3783771" y="2323599"/>
            <a:chExt cx="1855589" cy="423982"/>
          </a:xfrm>
        </p:grpSpPr>
        <p:sp>
          <p:nvSpPr>
            <p:cNvPr id="9" name="Rectangle 8">
              <a:extLst>
                <a:ext uri="{FF2B5EF4-FFF2-40B4-BE49-F238E27FC236}">
                  <a16:creationId xmlns:a16="http://schemas.microsoft.com/office/drawing/2014/main" id="{6D5860A7-7CFC-4A61-BCF7-44A4AE80B9A8}"/>
                </a:ext>
              </a:extLst>
            </p:cNvPr>
            <p:cNvSpPr/>
            <p:nvPr userDrawn="1"/>
          </p:nvSpPr>
          <p:spPr>
            <a:xfrm>
              <a:off x="4207752" y="2323599"/>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Deloitte BU</a:t>
              </a:r>
            </a:p>
            <a:p>
              <a:pPr>
                <a:spcAft>
                  <a:spcPts val="300"/>
                </a:spcAft>
              </a:pPr>
              <a:r>
                <a:rPr lang="en-US" sz="700" dirty="0">
                  <a:solidFill>
                    <a:schemeClr val="bg2"/>
                  </a:solidFill>
                  <a:latin typeface="Arial" panose="020B0604020202020204" pitchFamily="34" charset="0"/>
                  <a:cs typeface="Arial" panose="020B0604020202020204" pitchFamily="34" charset="0"/>
                </a:rPr>
                <a:t>Natalia </a:t>
              </a:r>
              <a:r>
                <a:rPr lang="en-US" sz="700" dirty="0" err="1">
                  <a:solidFill>
                    <a:schemeClr val="bg2"/>
                  </a:solidFill>
                  <a:latin typeface="Arial" panose="020B0604020202020204" pitchFamily="34" charset="0"/>
                  <a:cs typeface="Arial" panose="020B0604020202020204" pitchFamily="34" charset="0"/>
                </a:rPr>
                <a:t>Goncharenko</a:t>
              </a:r>
              <a:endParaRPr lang="uk-UA" sz="700" dirty="0">
                <a:solidFill>
                  <a:schemeClr val="bg2"/>
                </a:solidFill>
                <a:latin typeface="Arial" panose="020B0604020202020204" pitchFamily="34" charset="0"/>
                <a:cs typeface="Arial" panose="020B0604020202020204" pitchFamily="34" charset="0"/>
              </a:endParaRPr>
            </a:p>
          </p:txBody>
        </p:sp>
        <p:sp>
          <p:nvSpPr>
            <p:cNvPr id="51" name="Picture Placeholder 11">
              <a:extLst>
                <a:ext uri="{FF2B5EF4-FFF2-40B4-BE49-F238E27FC236}">
                  <a16:creationId xmlns:a16="http://schemas.microsoft.com/office/drawing/2014/main" id="{EA0E76B4-D8F3-4021-8A6C-4644FDCFB355}"/>
                </a:ext>
              </a:extLst>
            </p:cNvPr>
            <p:cNvSpPr txBox="1">
              <a:spLocks/>
            </p:cNvSpPr>
            <p:nvPr userDrawn="1"/>
          </p:nvSpPr>
          <p:spPr>
            <a:xfrm>
              <a:off x="3783771" y="2323600"/>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84" name="Picture 83" descr="A person with curly hair&#10;&#10;Description automatically generated with low confidence">
              <a:extLst>
                <a:ext uri="{FF2B5EF4-FFF2-40B4-BE49-F238E27FC236}">
                  <a16:creationId xmlns:a16="http://schemas.microsoft.com/office/drawing/2014/main" id="{42F28A01-5747-47AC-A3C2-14142E1CC044}"/>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790561" y="2330390"/>
              <a:ext cx="410400" cy="410400"/>
            </a:xfrm>
            <a:prstGeom prst="ellipse">
              <a:avLst/>
            </a:prstGeom>
            <a:ln>
              <a:solidFill>
                <a:srgbClr val="B5BEC0"/>
              </a:solidFill>
            </a:ln>
          </p:spPr>
        </p:pic>
      </p:grpSp>
      <p:grpSp>
        <p:nvGrpSpPr>
          <p:cNvPr id="89" name="Group 88">
            <a:extLst>
              <a:ext uri="{FF2B5EF4-FFF2-40B4-BE49-F238E27FC236}">
                <a16:creationId xmlns:a16="http://schemas.microsoft.com/office/drawing/2014/main" id="{7726553C-400C-4A04-8C45-6C8537B62CA6}"/>
              </a:ext>
            </a:extLst>
          </p:cNvPr>
          <p:cNvGrpSpPr/>
          <p:nvPr userDrawn="1"/>
        </p:nvGrpSpPr>
        <p:grpSpPr>
          <a:xfrm>
            <a:off x="1906140" y="915988"/>
            <a:ext cx="1856319" cy="423982"/>
            <a:chOff x="1906140" y="915988"/>
            <a:chExt cx="1856319" cy="423982"/>
          </a:xfrm>
        </p:grpSpPr>
        <p:sp>
          <p:nvSpPr>
            <p:cNvPr id="24" name="Rectangle 23">
              <a:extLst>
                <a:ext uri="{FF2B5EF4-FFF2-40B4-BE49-F238E27FC236}">
                  <a16:creationId xmlns:a16="http://schemas.microsoft.com/office/drawing/2014/main" id="{93784600-0F22-4EB2-8E9E-FA3105060273}"/>
                </a:ext>
              </a:extLst>
            </p:cNvPr>
            <p:cNvSpPr/>
            <p:nvPr/>
          </p:nvSpPr>
          <p:spPr>
            <a:xfrm>
              <a:off x="2330851" y="915988"/>
              <a:ext cx="1431608" cy="423982"/>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President</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Alexey </a:t>
              </a:r>
              <a:r>
                <a:rPr lang="en-US" sz="700" dirty="0" err="1">
                  <a:solidFill>
                    <a:schemeClr val="bg2"/>
                  </a:solidFill>
                  <a:latin typeface="Arial" panose="020B0604020202020204" pitchFamily="34" charset="0"/>
                  <a:cs typeface="Arial" panose="020B0604020202020204" pitchFamily="34" charset="0"/>
                </a:rPr>
                <a:t>Sigov</a:t>
              </a:r>
              <a:endParaRPr lang="uk-UA" sz="700" dirty="0">
                <a:solidFill>
                  <a:schemeClr val="bg2"/>
                </a:solidFill>
                <a:latin typeface="Arial" panose="020B0604020202020204" pitchFamily="34" charset="0"/>
                <a:cs typeface="Arial" panose="020B0604020202020204" pitchFamily="34" charset="0"/>
              </a:endParaRPr>
            </a:p>
          </p:txBody>
        </p:sp>
        <p:sp>
          <p:nvSpPr>
            <p:cNvPr id="25" name="Picture Placeholder 11">
              <a:extLst>
                <a:ext uri="{FF2B5EF4-FFF2-40B4-BE49-F238E27FC236}">
                  <a16:creationId xmlns:a16="http://schemas.microsoft.com/office/drawing/2014/main" id="{224F3783-3B68-45FD-AF08-D6AA327697D8}"/>
                </a:ext>
              </a:extLst>
            </p:cNvPr>
            <p:cNvSpPr txBox="1">
              <a:spLocks/>
            </p:cNvSpPr>
            <p:nvPr/>
          </p:nvSpPr>
          <p:spPr>
            <a:xfrm>
              <a:off x="1906140" y="915988"/>
              <a:ext cx="423981" cy="423981"/>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88" name="Picture 87">
              <a:extLst>
                <a:ext uri="{FF2B5EF4-FFF2-40B4-BE49-F238E27FC236}">
                  <a16:creationId xmlns:a16="http://schemas.microsoft.com/office/drawing/2014/main" id="{80325864-8F62-4ED6-8960-40BE1651200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912930" y="922778"/>
              <a:ext cx="410400" cy="410400"/>
            </a:xfrm>
            <a:prstGeom prst="ellipse">
              <a:avLst/>
            </a:prstGeom>
            <a:ln>
              <a:solidFill>
                <a:schemeClr val="accent1"/>
              </a:solidFill>
            </a:ln>
          </p:spPr>
        </p:pic>
      </p:grpSp>
      <p:grpSp>
        <p:nvGrpSpPr>
          <p:cNvPr id="93" name="Group 92">
            <a:extLst>
              <a:ext uri="{FF2B5EF4-FFF2-40B4-BE49-F238E27FC236}">
                <a16:creationId xmlns:a16="http://schemas.microsoft.com/office/drawing/2014/main" id="{F163A771-26EE-44FC-BCF4-44DED842D28A}"/>
              </a:ext>
            </a:extLst>
          </p:cNvPr>
          <p:cNvGrpSpPr/>
          <p:nvPr userDrawn="1"/>
        </p:nvGrpSpPr>
        <p:grpSpPr>
          <a:xfrm>
            <a:off x="4966558" y="915988"/>
            <a:ext cx="1854141" cy="423982"/>
            <a:chOff x="4966558" y="915988"/>
            <a:chExt cx="1854141" cy="423982"/>
          </a:xfrm>
        </p:grpSpPr>
        <p:sp>
          <p:nvSpPr>
            <p:cNvPr id="28" name="Rectangle 27">
              <a:extLst>
                <a:ext uri="{FF2B5EF4-FFF2-40B4-BE49-F238E27FC236}">
                  <a16:creationId xmlns:a16="http://schemas.microsoft.com/office/drawing/2014/main" id="{F039434D-2B83-48AC-B912-4CA2D860DF81}"/>
                </a:ext>
              </a:extLst>
            </p:cNvPr>
            <p:cNvSpPr/>
            <p:nvPr/>
          </p:nvSpPr>
          <p:spPr>
            <a:xfrm>
              <a:off x="5389091" y="915988"/>
              <a:ext cx="1431608" cy="423982"/>
            </a:xfrm>
            <a:prstGeom prst="rect">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CEO</a:t>
              </a:r>
            </a:p>
            <a:p>
              <a:pPr>
                <a:spcAft>
                  <a:spcPts val="300"/>
                </a:spcAft>
              </a:pPr>
              <a:r>
                <a:rPr lang="en-US" sz="700" dirty="0">
                  <a:solidFill>
                    <a:schemeClr val="bg2"/>
                  </a:solidFill>
                  <a:latin typeface="Arial" panose="020B0604020202020204" pitchFamily="34" charset="0"/>
                  <a:cs typeface="Arial" panose="020B0604020202020204" pitchFamily="34" charset="0"/>
                </a:rPr>
                <a:t>Andrey </a:t>
              </a:r>
              <a:r>
                <a:rPr lang="en-US" sz="700" dirty="0" err="1">
                  <a:solidFill>
                    <a:schemeClr val="bg2"/>
                  </a:solidFill>
                  <a:latin typeface="Arial" panose="020B0604020202020204" pitchFamily="34" charset="0"/>
                  <a:cs typeface="Arial" panose="020B0604020202020204" pitchFamily="34" charset="0"/>
                </a:rPr>
                <a:t>Anissimov</a:t>
              </a:r>
              <a:endParaRPr lang="uk-UA" sz="700" dirty="0">
                <a:solidFill>
                  <a:schemeClr val="bg2"/>
                </a:solidFill>
                <a:latin typeface="Arial" panose="020B0604020202020204" pitchFamily="34" charset="0"/>
                <a:cs typeface="Arial" panose="020B0604020202020204" pitchFamily="34" charset="0"/>
              </a:endParaRPr>
            </a:p>
          </p:txBody>
        </p:sp>
        <p:sp>
          <p:nvSpPr>
            <p:cNvPr id="29" name="Picture Placeholder 11">
              <a:extLst>
                <a:ext uri="{FF2B5EF4-FFF2-40B4-BE49-F238E27FC236}">
                  <a16:creationId xmlns:a16="http://schemas.microsoft.com/office/drawing/2014/main" id="{195895AA-A2BC-48CB-AE06-7FDFD8BF3791}"/>
                </a:ext>
              </a:extLst>
            </p:cNvPr>
            <p:cNvSpPr txBox="1">
              <a:spLocks/>
            </p:cNvSpPr>
            <p:nvPr/>
          </p:nvSpPr>
          <p:spPr>
            <a:xfrm>
              <a:off x="4966558" y="915988"/>
              <a:ext cx="423981" cy="423981"/>
            </a:xfrm>
            <a:prstGeom prst="rect">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92" name="Picture 91">
              <a:extLst>
                <a:ext uri="{FF2B5EF4-FFF2-40B4-BE49-F238E27FC236}">
                  <a16:creationId xmlns:a16="http://schemas.microsoft.com/office/drawing/2014/main" id="{69229505-2945-4FD7-9915-92E60BEFE64B}"/>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4973348" y="922778"/>
              <a:ext cx="410400" cy="410400"/>
            </a:xfrm>
            <a:prstGeom prst="ellipse">
              <a:avLst/>
            </a:prstGeom>
            <a:ln>
              <a:solidFill>
                <a:schemeClr val="accent3"/>
              </a:solidFill>
            </a:ln>
          </p:spPr>
        </p:pic>
      </p:grpSp>
      <p:grpSp>
        <p:nvGrpSpPr>
          <p:cNvPr id="99" name="Group 98">
            <a:extLst>
              <a:ext uri="{FF2B5EF4-FFF2-40B4-BE49-F238E27FC236}">
                <a16:creationId xmlns:a16="http://schemas.microsoft.com/office/drawing/2014/main" id="{3A8C4A67-C2CC-43CC-9AC0-1FDEE3A3A10C}"/>
              </a:ext>
            </a:extLst>
          </p:cNvPr>
          <p:cNvGrpSpPr/>
          <p:nvPr userDrawn="1"/>
        </p:nvGrpSpPr>
        <p:grpSpPr>
          <a:xfrm>
            <a:off x="691372" y="1384782"/>
            <a:ext cx="1855148" cy="424391"/>
            <a:chOff x="691372" y="1384782"/>
            <a:chExt cx="1855148" cy="424391"/>
          </a:xfrm>
        </p:grpSpPr>
        <p:sp>
          <p:nvSpPr>
            <p:cNvPr id="17" name="Rectangle 16">
              <a:extLst>
                <a:ext uri="{FF2B5EF4-FFF2-40B4-BE49-F238E27FC236}">
                  <a16:creationId xmlns:a16="http://schemas.microsoft.com/office/drawing/2014/main" id="{DFAA7962-4230-4A14-92D6-AAC24BD91C56}"/>
                </a:ext>
              </a:extLst>
            </p:cNvPr>
            <p:cNvSpPr/>
            <p:nvPr userDrawn="1"/>
          </p:nvSpPr>
          <p:spPr>
            <a:xfrm>
              <a:off x="1114912" y="1385191"/>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Sales and Marketing</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Artur Siebert</a:t>
              </a:r>
              <a:endParaRPr lang="uk-UA" sz="700" dirty="0">
                <a:solidFill>
                  <a:schemeClr val="bg2"/>
                </a:solidFill>
                <a:latin typeface="Arial" panose="020B0604020202020204" pitchFamily="34" charset="0"/>
                <a:cs typeface="Arial" panose="020B0604020202020204" pitchFamily="34" charset="0"/>
              </a:endParaRPr>
            </a:p>
          </p:txBody>
        </p:sp>
        <p:sp>
          <p:nvSpPr>
            <p:cNvPr id="31" name="Picture Placeholder 11">
              <a:extLst>
                <a:ext uri="{FF2B5EF4-FFF2-40B4-BE49-F238E27FC236}">
                  <a16:creationId xmlns:a16="http://schemas.microsoft.com/office/drawing/2014/main" id="{2527FE4F-155A-4CAF-9B63-6A7058DDC5C0}"/>
                </a:ext>
              </a:extLst>
            </p:cNvPr>
            <p:cNvSpPr txBox="1">
              <a:spLocks/>
            </p:cNvSpPr>
            <p:nvPr userDrawn="1"/>
          </p:nvSpPr>
          <p:spPr>
            <a:xfrm>
              <a:off x="691372" y="1384782"/>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98" name="Picture 97" descr="A person in a suit&#10;&#10;Description automatically generated with medium confidence">
              <a:extLst>
                <a:ext uri="{FF2B5EF4-FFF2-40B4-BE49-F238E27FC236}">
                  <a16:creationId xmlns:a16="http://schemas.microsoft.com/office/drawing/2014/main" id="{8B7B3508-7B8C-47E4-B6EA-8DE4D6FD5E58}"/>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698162" y="1391572"/>
              <a:ext cx="410400" cy="410400"/>
            </a:xfrm>
            <a:prstGeom prst="ellipse">
              <a:avLst/>
            </a:prstGeom>
            <a:ln>
              <a:solidFill>
                <a:srgbClr val="B5BEC0"/>
              </a:solidFill>
            </a:ln>
          </p:spPr>
        </p:pic>
      </p:grpSp>
      <p:grpSp>
        <p:nvGrpSpPr>
          <p:cNvPr id="105" name="Group 104">
            <a:extLst>
              <a:ext uri="{FF2B5EF4-FFF2-40B4-BE49-F238E27FC236}">
                <a16:creationId xmlns:a16="http://schemas.microsoft.com/office/drawing/2014/main" id="{3A63F292-E8A7-485E-961E-F951DE855E6D}"/>
              </a:ext>
            </a:extLst>
          </p:cNvPr>
          <p:cNvGrpSpPr/>
          <p:nvPr userDrawn="1"/>
        </p:nvGrpSpPr>
        <p:grpSpPr>
          <a:xfrm>
            <a:off x="3783771" y="2792801"/>
            <a:ext cx="1855589" cy="423982"/>
            <a:chOff x="3783771" y="2792802"/>
            <a:chExt cx="1855589" cy="423982"/>
          </a:xfrm>
        </p:grpSpPr>
        <p:sp>
          <p:nvSpPr>
            <p:cNvPr id="10" name="Rectangle 9">
              <a:extLst>
                <a:ext uri="{FF2B5EF4-FFF2-40B4-BE49-F238E27FC236}">
                  <a16:creationId xmlns:a16="http://schemas.microsoft.com/office/drawing/2014/main" id="{3A4C2211-96F7-411A-834D-E40345F36E1E}"/>
                </a:ext>
              </a:extLst>
            </p:cNvPr>
            <p:cNvSpPr/>
            <p:nvPr userDrawn="1"/>
          </p:nvSpPr>
          <p:spPr>
            <a:xfrm>
              <a:off x="4207752" y="2792802"/>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Telecom BU</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Maryna </a:t>
              </a:r>
              <a:r>
                <a:rPr lang="en-US" sz="700" dirty="0" err="1">
                  <a:solidFill>
                    <a:schemeClr val="bg2"/>
                  </a:solidFill>
                  <a:latin typeface="Arial" panose="020B0604020202020204" pitchFamily="34" charset="0"/>
                  <a:cs typeface="Arial" panose="020B0604020202020204" pitchFamily="34" charset="0"/>
                </a:rPr>
                <a:t>Tirshu</a:t>
              </a:r>
              <a:endParaRPr lang="uk-UA" sz="700" dirty="0">
                <a:solidFill>
                  <a:schemeClr val="bg2"/>
                </a:solidFill>
                <a:latin typeface="Arial" panose="020B0604020202020204" pitchFamily="34" charset="0"/>
                <a:cs typeface="Arial" panose="020B0604020202020204" pitchFamily="34" charset="0"/>
              </a:endParaRPr>
            </a:p>
          </p:txBody>
        </p:sp>
        <p:sp>
          <p:nvSpPr>
            <p:cNvPr id="53" name="Picture Placeholder 11">
              <a:extLst>
                <a:ext uri="{FF2B5EF4-FFF2-40B4-BE49-F238E27FC236}">
                  <a16:creationId xmlns:a16="http://schemas.microsoft.com/office/drawing/2014/main" id="{3BB76E56-7E0B-41D8-8436-7B8958FF1B7C}"/>
                </a:ext>
              </a:extLst>
            </p:cNvPr>
            <p:cNvSpPr txBox="1">
              <a:spLocks/>
            </p:cNvSpPr>
            <p:nvPr userDrawn="1"/>
          </p:nvSpPr>
          <p:spPr>
            <a:xfrm>
              <a:off x="3783771" y="2792803"/>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04" name="Picture 103">
              <a:extLst>
                <a:ext uri="{FF2B5EF4-FFF2-40B4-BE49-F238E27FC236}">
                  <a16:creationId xmlns:a16="http://schemas.microsoft.com/office/drawing/2014/main" id="{133453FC-3388-4F22-8931-7CEC9139A40F}"/>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3790561" y="2799593"/>
              <a:ext cx="410400" cy="410400"/>
            </a:xfrm>
            <a:prstGeom prst="ellipse">
              <a:avLst/>
            </a:prstGeom>
            <a:ln>
              <a:solidFill>
                <a:srgbClr val="B5BEC0"/>
              </a:solidFill>
            </a:ln>
          </p:spPr>
        </p:pic>
      </p:grpSp>
      <p:grpSp>
        <p:nvGrpSpPr>
          <p:cNvPr id="113" name="Group 112">
            <a:extLst>
              <a:ext uri="{FF2B5EF4-FFF2-40B4-BE49-F238E27FC236}">
                <a16:creationId xmlns:a16="http://schemas.microsoft.com/office/drawing/2014/main" id="{36B541A2-BD56-41E5-B24B-0D388A1C67DA}"/>
              </a:ext>
            </a:extLst>
          </p:cNvPr>
          <p:cNvGrpSpPr/>
          <p:nvPr userDrawn="1"/>
        </p:nvGrpSpPr>
        <p:grpSpPr>
          <a:xfrm>
            <a:off x="252809" y="1853954"/>
            <a:ext cx="1855466" cy="424422"/>
            <a:chOff x="252809" y="1853954"/>
            <a:chExt cx="1855466" cy="424422"/>
          </a:xfrm>
        </p:grpSpPr>
        <p:sp>
          <p:nvSpPr>
            <p:cNvPr id="18" name="Rectangle 17">
              <a:extLst>
                <a:ext uri="{FF2B5EF4-FFF2-40B4-BE49-F238E27FC236}">
                  <a16:creationId xmlns:a16="http://schemas.microsoft.com/office/drawing/2014/main" id="{D61315D7-9F96-4BA9-8D9A-17BEC39A43B4}"/>
                </a:ext>
              </a:extLst>
            </p:cNvPr>
            <p:cNvSpPr/>
            <p:nvPr userDrawn="1"/>
          </p:nvSpPr>
          <p:spPr>
            <a:xfrm>
              <a:off x="676667" y="1854394"/>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Innovation Officer</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Jan Keil </a:t>
              </a:r>
              <a:endParaRPr lang="uk-UA" sz="700" dirty="0">
                <a:solidFill>
                  <a:schemeClr val="bg2"/>
                </a:solidFill>
                <a:latin typeface="Arial" panose="020B0604020202020204" pitchFamily="34" charset="0"/>
                <a:cs typeface="Arial" panose="020B0604020202020204" pitchFamily="34" charset="0"/>
              </a:endParaRPr>
            </a:p>
          </p:txBody>
        </p:sp>
        <p:sp>
          <p:nvSpPr>
            <p:cNvPr id="33" name="Picture Placeholder 11">
              <a:extLst>
                <a:ext uri="{FF2B5EF4-FFF2-40B4-BE49-F238E27FC236}">
                  <a16:creationId xmlns:a16="http://schemas.microsoft.com/office/drawing/2014/main" id="{20129999-45DA-4960-95E5-B653A775BDA3}"/>
                </a:ext>
              </a:extLst>
            </p:cNvPr>
            <p:cNvSpPr txBox="1">
              <a:spLocks/>
            </p:cNvSpPr>
            <p:nvPr userDrawn="1"/>
          </p:nvSpPr>
          <p:spPr>
            <a:xfrm>
              <a:off x="252809" y="1853954"/>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12" name="Picture 111" descr="A person smiling for the camera&#10;&#10;Description automatically generated with low confidence">
              <a:extLst>
                <a:ext uri="{FF2B5EF4-FFF2-40B4-BE49-F238E27FC236}">
                  <a16:creationId xmlns:a16="http://schemas.microsoft.com/office/drawing/2014/main" id="{4550D255-DFC6-451E-AFEC-07D7BBDA1B26}"/>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259599" y="1860744"/>
              <a:ext cx="410400" cy="410400"/>
            </a:xfrm>
            <a:prstGeom prst="ellipse">
              <a:avLst/>
            </a:prstGeom>
            <a:ln>
              <a:solidFill>
                <a:srgbClr val="B5BEC0"/>
              </a:solidFill>
            </a:ln>
          </p:spPr>
        </p:pic>
      </p:grpSp>
      <p:grpSp>
        <p:nvGrpSpPr>
          <p:cNvPr id="117" name="Group 116">
            <a:extLst>
              <a:ext uri="{FF2B5EF4-FFF2-40B4-BE49-F238E27FC236}">
                <a16:creationId xmlns:a16="http://schemas.microsoft.com/office/drawing/2014/main" id="{FEAF8C11-660D-439D-B5A5-B3051D62D9BE}"/>
              </a:ext>
            </a:extLst>
          </p:cNvPr>
          <p:cNvGrpSpPr/>
          <p:nvPr userDrawn="1"/>
        </p:nvGrpSpPr>
        <p:grpSpPr>
          <a:xfrm>
            <a:off x="3783771" y="4200408"/>
            <a:ext cx="1855589" cy="424505"/>
            <a:chOff x="3783771" y="4200408"/>
            <a:chExt cx="1855589" cy="424505"/>
          </a:xfrm>
        </p:grpSpPr>
        <p:sp>
          <p:nvSpPr>
            <p:cNvPr id="13" name="Rectangle 12">
              <a:extLst>
                <a:ext uri="{FF2B5EF4-FFF2-40B4-BE49-F238E27FC236}">
                  <a16:creationId xmlns:a16="http://schemas.microsoft.com/office/drawing/2014/main" id="{06789151-74D1-40CD-88F6-7458DF2C1599}"/>
                </a:ext>
              </a:extLst>
            </p:cNvPr>
            <p:cNvSpPr/>
            <p:nvPr userDrawn="1"/>
          </p:nvSpPr>
          <p:spPr>
            <a:xfrm>
              <a:off x="4207752" y="4200408"/>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Enterprise</a:t>
              </a:r>
              <a:r>
                <a:rPr lang="ru-RU" sz="800" b="1" dirty="0">
                  <a:solidFill>
                    <a:schemeClr val="tx1"/>
                  </a:solidFill>
                  <a:latin typeface="Arial" panose="020B0604020202020204" pitchFamily="34" charset="0"/>
                  <a:cs typeface="Arial" panose="020B0604020202020204" pitchFamily="34" charset="0"/>
                </a:rPr>
                <a:t> </a:t>
              </a:r>
              <a:r>
                <a:rPr lang="en-US" sz="800" b="1" dirty="0">
                  <a:solidFill>
                    <a:schemeClr val="tx1"/>
                  </a:solidFill>
                  <a:latin typeface="Arial" panose="020B0604020202020204" pitchFamily="34" charset="0"/>
                  <a:cs typeface="Arial" panose="020B0604020202020204" pitchFamily="34" charset="0"/>
                </a:rPr>
                <a:t>Applications BU</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Dmitry Kotelva</a:t>
              </a:r>
              <a:endParaRPr lang="uk-UA" sz="700" dirty="0">
                <a:solidFill>
                  <a:schemeClr val="bg2"/>
                </a:solidFill>
                <a:latin typeface="Arial" panose="020B0604020202020204" pitchFamily="34" charset="0"/>
                <a:cs typeface="Arial" panose="020B0604020202020204" pitchFamily="34" charset="0"/>
              </a:endParaRPr>
            </a:p>
          </p:txBody>
        </p:sp>
        <p:sp>
          <p:nvSpPr>
            <p:cNvPr id="59" name="Picture Placeholder 11">
              <a:extLst>
                <a:ext uri="{FF2B5EF4-FFF2-40B4-BE49-F238E27FC236}">
                  <a16:creationId xmlns:a16="http://schemas.microsoft.com/office/drawing/2014/main" id="{311A6B5B-E100-4932-9932-303D10B968FF}"/>
                </a:ext>
              </a:extLst>
            </p:cNvPr>
            <p:cNvSpPr txBox="1">
              <a:spLocks/>
            </p:cNvSpPr>
            <p:nvPr userDrawn="1"/>
          </p:nvSpPr>
          <p:spPr>
            <a:xfrm>
              <a:off x="3783771" y="4200932"/>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16" name="Picture 115" descr="A person with a mustache&#10;&#10;Description automatically generated with low confidence">
              <a:extLst>
                <a:ext uri="{FF2B5EF4-FFF2-40B4-BE49-F238E27FC236}">
                  <a16:creationId xmlns:a16="http://schemas.microsoft.com/office/drawing/2014/main" id="{25AD904E-F4DD-4AEA-8A7E-2EA1D28A7E0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3790561" y="4207722"/>
              <a:ext cx="410400" cy="410400"/>
            </a:xfrm>
            <a:prstGeom prst="ellipse">
              <a:avLst/>
            </a:prstGeom>
            <a:ln>
              <a:solidFill>
                <a:srgbClr val="B5BEC0"/>
              </a:solidFill>
            </a:ln>
          </p:spPr>
        </p:pic>
      </p:grpSp>
      <p:grpSp>
        <p:nvGrpSpPr>
          <p:cNvPr id="121" name="Group 120">
            <a:extLst>
              <a:ext uri="{FF2B5EF4-FFF2-40B4-BE49-F238E27FC236}">
                <a16:creationId xmlns:a16="http://schemas.microsoft.com/office/drawing/2014/main" id="{7D512F58-45AD-4D35-B13B-DB109A65C100}"/>
              </a:ext>
            </a:extLst>
          </p:cNvPr>
          <p:cNvGrpSpPr/>
          <p:nvPr userDrawn="1"/>
        </p:nvGrpSpPr>
        <p:grpSpPr>
          <a:xfrm>
            <a:off x="3783771" y="1384784"/>
            <a:ext cx="1855589" cy="424391"/>
            <a:chOff x="3783771" y="1384784"/>
            <a:chExt cx="1855589" cy="424391"/>
          </a:xfrm>
        </p:grpSpPr>
        <p:sp>
          <p:nvSpPr>
            <p:cNvPr id="7" name="Rectangle 6">
              <a:extLst>
                <a:ext uri="{FF2B5EF4-FFF2-40B4-BE49-F238E27FC236}">
                  <a16:creationId xmlns:a16="http://schemas.microsoft.com/office/drawing/2014/main" id="{8591907E-FECC-4302-8AE5-6BF4DDA47D8A}"/>
                </a:ext>
              </a:extLst>
            </p:cNvPr>
            <p:cNvSpPr/>
            <p:nvPr userDrawn="1"/>
          </p:nvSpPr>
          <p:spPr>
            <a:xfrm>
              <a:off x="4207752" y="1385193"/>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TietoEVRY Norway BU</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Timur </a:t>
              </a:r>
              <a:r>
                <a:rPr lang="en-US" sz="700" dirty="0" err="1">
                  <a:solidFill>
                    <a:schemeClr val="bg2"/>
                  </a:solidFill>
                  <a:latin typeface="Arial" panose="020B0604020202020204" pitchFamily="34" charset="0"/>
                  <a:cs typeface="Arial" panose="020B0604020202020204" pitchFamily="34" charset="0"/>
                </a:rPr>
                <a:t>Pogorelov</a:t>
              </a:r>
              <a:r>
                <a:rPr lang="en-US" sz="700" dirty="0">
                  <a:solidFill>
                    <a:schemeClr val="bg2"/>
                  </a:solidFill>
                  <a:latin typeface="Arial" panose="020B0604020202020204" pitchFamily="34" charset="0"/>
                  <a:cs typeface="Arial" panose="020B0604020202020204" pitchFamily="34" charset="0"/>
                </a:rPr>
                <a:t> </a:t>
              </a:r>
              <a:endParaRPr lang="uk-UA" sz="700" dirty="0">
                <a:solidFill>
                  <a:schemeClr val="bg2"/>
                </a:solidFill>
                <a:latin typeface="Arial" panose="020B0604020202020204" pitchFamily="34" charset="0"/>
                <a:cs typeface="Arial" panose="020B0604020202020204" pitchFamily="34" charset="0"/>
              </a:endParaRPr>
            </a:p>
          </p:txBody>
        </p:sp>
        <p:sp>
          <p:nvSpPr>
            <p:cNvPr id="35" name="Picture Placeholder 11">
              <a:extLst>
                <a:ext uri="{FF2B5EF4-FFF2-40B4-BE49-F238E27FC236}">
                  <a16:creationId xmlns:a16="http://schemas.microsoft.com/office/drawing/2014/main" id="{9B3D4320-AAE5-4AFA-94B3-123AC150B0D7}"/>
                </a:ext>
              </a:extLst>
            </p:cNvPr>
            <p:cNvSpPr txBox="1">
              <a:spLocks/>
            </p:cNvSpPr>
            <p:nvPr userDrawn="1"/>
          </p:nvSpPr>
          <p:spPr>
            <a:xfrm>
              <a:off x="3783771" y="1384784"/>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20" name="Picture 119" descr="A person smiling for the camera&#10;&#10;Description automatically generated with medium confidence">
              <a:extLst>
                <a:ext uri="{FF2B5EF4-FFF2-40B4-BE49-F238E27FC236}">
                  <a16:creationId xmlns:a16="http://schemas.microsoft.com/office/drawing/2014/main" id="{64F4E2B4-4E70-4F07-83D4-47F96781853A}"/>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3790561" y="1391574"/>
              <a:ext cx="410400" cy="410400"/>
            </a:xfrm>
            <a:prstGeom prst="ellipse">
              <a:avLst/>
            </a:prstGeom>
            <a:ln>
              <a:solidFill>
                <a:srgbClr val="B5BEC0"/>
              </a:solidFill>
            </a:ln>
          </p:spPr>
        </p:pic>
      </p:grpSp>
      <p:grpSp>
        <p:nvGrpSpPr>
          <p:cNvPr id="127" name="Group 126">
            <a:extLst>
              <a:ext uri="{FF2B5EF4-FFF2-40B4-BE49-F238E27FC236}">
                <a16:creationId xmlns:a16="http://schemas.microsoft.com/office/drawing/2014/main" id="{FC00B13C-AF94-4989-856B-A3C656D7E23F}"/>
              </a:ext>
            </a:extLst>
          </p:cNvPr>
          <p:cNvGrpSpPr/>
          <p:nvPr userDrawn="1"/>
        </p:nvGrpSpPr>
        <p:grpSpPr>
          <a:xfrm>
            <a:off x="3783771" y="1854396"/>
            <a:ext cx="1855589" cy="423982"/>
            <a:chOff x="3783771" y="1854396"/>
            <a:chExt cx="1855589" cy="423982"/>
          </a:xfrm>
        </p:grpSpPr>
        <p:sp>
          <p:nvSpPr>
            <p:cNvPr id="8" name="Rectangle 7">
              <a:extLst>
                <a:ext uri="{FF2B5EF4-FFF2-40B4-BE49-F238E27FC236}">
                  <a16:creationId xmlns:a16="http://schemas.microsoft.com/office/drawing/2014/main" id="{D03BA289-2630-4A14-BD44-B8EE21DF7DCB}"/>
                </a:ext>
              </a:extLst>
            </p:cNvPr>
            <p:cNvSpPr/>
            <p:nvPr userDrawn="1"/>
          </p:nvSpPr>
          <p:spPr>
            <a:xfrm>
              <a:off x="4207752" y="1854396"/>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TietoEVRY Sweden BU</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Andrew </a:t>
              </a:r>
              <a:r>
                <a:rPr lang="en-US" sz="700" dirty="0" err="1">
                  <a:solidFill>
                    <a:schemeClr val="bg2"/>
                  </a:solidFill>
                  <a:latin typeface="Arial" panose="020B0604020202020204" pitchFamily="34" charset="0"/>
                  <a:cs typeface="Arial" panose="020B0604020202020204" pitchFamily="34" charset="0"/>
                </a:rPr>
                <a:t>Strazhnikov</a:t>
              </a:r>
              <a:endParaRPr lang="uk-UA" sz="700" dirty="0">
                <a:solidFill>
                  <a:schemeClr val="bg2"/>
                </a:solidFill>
                <a:latin typeface="Arial" panose="020B0604020202020204" pitchFamily="34" charset="0"/>
                <a:cs typeface="Arial" panose="020B0604020202020204" pitchFamily="34" charset="0"/>
              </a:endParaRPr>
            </a:p>
          </p:txBody>
        </p:sp>
        <p:sp>
          <p:nvSpPr>
            <p:cNvPr id="49" name="Picture Placeholder 11">
              <a:extLst>
                <a:ext uri="{FF2B5EF4-FFF2-40B4-BE49-F238E27FC236}">
                  <a16:creationId xmlns:a16="http://schemas.microsoft.com/office/drawing/2014/main" id="{D7DDBF1D-A312-4AD2-817D-7C15EC12F9D2}"/>
                </a:ext>
              </a:extLst>
            </p:cNvPr>
            <p:cNvSpPr txBox="1">
              <a:spLocks/>
            </p:cNvSpPr>
            <p:nvPr userDrawn="1"/>
          </p:nvSpPr>
          <p:spPr>
            <a:xfrm>
              <a:off x="3783771" y="1854397"/>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26" name="Picture 125" descr="A picture containing person, person, wall, indoor&#10;&#10;Description automatically generated">
              <a:extLst>
                <a:ext uri="{FF2B5EF4-FFF2-40B4-BE49-F238E27FC236}">
                  <a16:creationId xmlns:a16="http://schemas.microsoft.com/office/drawing/2014/main" id="{296351DC-F00D-4452-8229-7F8360818E0C}"/>
                </a:ext>
              </a:extLst>
            </p:cNvPr>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3790561" y="1861187"/>
              <a:ext cx="410400" cy="410400"/>
            </a:xfrm>
            <a:prstGeom prst="ellipse">
              <a:avLst/>
            </a:prstGeom>
            <a:ln>
              <a:solidFill>
                <a:srgbClr val="B5BEC0"/>
              </a:solidFill>
            </a:ln>
          </p:spPr>
        </p:pic>
      </p:grpSp>
      <p:grpSp>
        <p:nvGrpSpPr>
          <p:cNvPr id="133" name="Group 132">
            <a:extLst>
              <a:ext uri="{FF2B5EF4-FFF2-40B4-BE49-F238E27FC236}">
                <a16:creationId xmlns:a16="http://schemas.microsoft.com/office/drawing/2014/main" id="{A38D39E3-B1D9-4822-B617-86E6E1C0B77C}"/>
              </a:ext>
            </a:extLst>
          </p:cNvPr>
          <p:cNvGrpSpPr/>
          <p:nvPr userDrawn="1"/>
        </p:nvGrpSpPr>
        <p:grpSpPr>
          <a:xfrm>
            <a:off x="3783771" y="3262005"/>
            <a:ext cx="1855589" cy="423982"/>
            <a:chOff x="3783771" y="3262005"/>
            <a:chExt cx="1855589" cy="423982"/>
          </a:xfrm>
        </p:grpSpPr>
        <p:sp>
          <p:nvSpPr>
            <p:cNvPr id="11" name="Rectangle 10">
              <a:extLst>
                <a:ext uri="{FF2B5EF4-FFF2-40B4-BE49-F238E27FC236}">
                  <a16:creationId xmlns:a16="http://schemas.microsoft.com/office/drawing/2014/main" id="{90CF2BCB-B097-4881-9C06-A28EE0D0C9AE}"/>
                </a:ext>
              </a:extLst>
            </p:cNvPr>
            <p:cNvSpPr/>
            <p:nvPr userDrawn="1"/>
          </p:nvSpPr>
          <p:spPr>
            <a:xfrm>
              <a:off x="4207752" y="3262005"/>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Software Engineering and Consulting BU</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Alexander Kolotinets</a:t>
              </a:r>
              <a:endParaRPr lang="uk-UA" sz="700" dirty="0">
                <a:solidFill>
                  <a:schemeClr val="bg2"/>
                </a:solidFill>
                <a:latin typeface="Arial" panose="020B0604020202020204" pitchFamily="34" charset="0"/>
                <a:cs typeface="Arial" panose="020B0604020202020204" pitchFamily="34" charset="0"/>
              </a:endParaRPr>
            </a:p>
          </p:txBody>
        </p:sp>
        <p:sp>
          <p:nvSpPr>
            <p:cNvPr id="55" name="Picture Placeholder 11">
              <a:extLst>
                <a:ext uri="{FF2B5EF4-FFF2-40B4-BE49-F238E27FC236}">
                  <a16:creationId xmlns:a16="http://schemas.microsoft.com/office/drawing/2014/main" id="{7EDD2FB5-412F-42F1-8F6C-53146FA5E947}"/>
                </a:ext>
              </a:extLst>
            </p:cNvPr>
            <p:cNvSpPr txBox="1">
              <a:spLocks/>
            </p:cNvSpPr>
            <p:nvPr userDrawn="1"/>
          </p:nvSpPr>
          <p:spPr>
            <a:xfrm>
              <a:off x="3783771" y="3262006"/>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30" name="Picture 129" descr="A picture containing person, wall, person, indoor&#10;&#10;Description automatically generated">
              <a:extLst>
                <a:ext uri="{FF2B5EF4-FFF2-40B4-BE49-F238E27FC236}">
                  <a16:creationId xmlns:a16="http://schemas.microsoft.com/office/drawing/2014/main" id="{E4F8438D-E49F-4EFE-BD7F-C7428E804668}"/>
                </a:ext>
              </a:extLst>
            </p:cNvPr>
            <p:cNvPicPr>
              <a:picLocks noChangeAspect="1"/>
            </p:cNvPicPr>
            <p:nvPr userDrawn="1"/>
          </p:nvPicPr>
          <p:blipFill>
            <a:blip r:embed="rId11" cstate="print">
              <a:extLst>
                <a:ext uri="{28A0092B-C50C-407E-A947-70E740481C1C}">
                  <a14:useLocalDpi xmlns:a14="http://schemas.microsoft.com/office/drawing/2010/main"/>
                </a:ext>
              </a:extLst>
            </a:blip>
            <a:stretch>
              <a:fillRect/>
            </a:stretch>
          </p:blipFill>
          <p:spPr>
            <a:xfrm>
              <a:off x="3790561" y="3268796"/>
              <a:ext cx="410400" cy="410400"/>
            </a:xfrm>
            <a:prstGeom prst="ellipse">
              <a:avLst/>
            </a:prstGeom>
            <a:ln>
              <a:solidFill>
                <a:srgbClr val="B5BEC0"/>
              </a:solidFill>
            </a:ln>
          </p:spPr>
        </p:pic>
      </p:grpSp>
      <p:grpSp>
        <p:nvGrpSpPr>
          <p:cNvPr id="134" name="Group 133">
            <a:extLst>
              <a:ext uri="{FF2B5EF4-FFF2-40B4-BE49-F238E27FC236}">
                <a16:creationId xmlns:a16="http://schemas.microsoft.com/office/drawing/2014/main" id="{099BDE99-1A0A-4B4C-A709-2204AC7984AB}"/>
              </a:ext>
            </a:extLst>
          </p:cNvPr>
          <p:cNvGrpSpPr/>
          <p:nvPr userDrawn="1"/>
        </p:nvGrpSpPr>
        <p:grpSpPr>
          <a:xfrm>
            <a:off x="3783771" y="3731208"/>
            <a:ext cx="1855589" cy="423982"/>
            <a:chOff x="3783771" y="3731208"/>
            <a:chExt cx="1855589" cy="423982"/>
          </a:xfrm>
        </p:grpSpPr>
        <p:sp>
          <p:nvSpPr>
            <p:cNvPr id="12" name="Rectangle 11">
              <a:extLst>
                <a:ext uri="{FF2B5EF4-FFF2-40B4-BE49-F238E27FC236}">
                  <a16:creationId xmlns:a16="http://schemas.microsoft.com/office/drawing/2014/main" id="{444BEC39-9962-4162-9C19-A5D12BCABDB1}"/>
                </a:ext>
              </a:extLst>
            </p:cNvPr>
            <p:cNvSpPr/>
            <p:nvPr userDrawn="1"/>
          </p:nvSpPr>
          <p:spPr>
            <a:xfrm>
              <a:off x="4207752" y="3731208"/>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Managed Services </a:t>
              </a:r>
              <a:br>
                <a:rPr lang="en-US" sz="800" b="1" dirty="0">
                  <a:solidFill>
                    <a:schemeClr val="tx1"/>
                  </a:solidFill>
                  <a:latin typeface="Arial" panose="020B0604020202020204" pitchFamily="34" charset="0"/>
                  <a:cs typeface="Arial" panose="020B0604020202020204" pitchFamily="34" charset="0"/>
                </a:rPr>
              </a:br>
              <a:r>
                <a:rPr lang="en-US" sz="800" b="1" dirty="0">
                  <a:solidFill>
                    <a:schemeClr val="tx1"/>
                  </a:solidFill>
                  <a:latin typeface="Arial" panose="020B0604020202020204" pitchFamily="34" charset="0"/>
                  <a:cs typeface="Arial" panose="020B0604020202020204" pitchFamily="34" charset="0"/>
                </a:rPr>
                <a:t>and Solutions BU</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Alexander </a:t>
              </a:r>
              <a:r>
                <a:rPr lang="en-US" sz="700" dirty="0" err="1">
                  <a:solidFill>
                    <a:schemeClr val="bg2"/>
                  </a:solidFill>
                  <a:latin typeface="Arial" panose="020B0604020202020204" pitchFamily="34" charset="0"/>
                  <a:cs typeface="Arial" panose="020B0604020202020204" pitchFamily="34" charset="0"/>
                </a:rPr>
                <a:t>Kolotinets</a:t>
              </a:r>
              <a:endParaRPr lang="uk-UA" sz="700" dirty="0">
                <a:solidFill>
                  <a:schemeClr val="bg2"/>
                </a:solidFill>
                <a:latin typeface="Arial" panose="020B0604020202020204" pitchFamily="34" charset="0"/>
                <a:cs typeface="Arial" panose="020B0604020202020204" pitchFamily="34" charset="0"/>
              </a:endParaRPr>
            </a:p>
          </p:txBody>
        </p:sp>
        <p:sp>
          <p:nvSpPr>
            <p:cNvPr id="57" name="Picture Placeholder 11">
              <a:extLst>
                <a:ext uri="{FF2B5EF4-FFF2-40B4-BE49-F238E27FC236}">
                  <a16:creationId xmlns:a16="http://schemas.microsoft.com/office/drawing/2014/main" id="{FE213895-DC6E-41E8-A2FC-7293C067BD4A}"/>
                </a:ext>
              </a:extLst>
            </p:cNvPr>
            <p:cNvSpPr txBox="1">
              <a:spLocks/>
            </p:cNvSpPr>
            <p:nvPr userDrawn="1"/>
          </p:nvSpPr>
          <p:spPr>
            <a:xfrm>
              <a:off x="3783771" y="3731208"/>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32" name="Picture 131" descr="A picture containing person, wall, person, indoor&#10;&#10;Description automatically generated">
              <a:extLst>
                <a:ext uri="{FF2B5EF4-FFF2-40B4-BE49-F238E27FC236}">
                  <a16:creationId xmlns:a16="http://schemas.microsoft.com/office/drawing/2014/main" id="{3A3545C7-BE9A-4E1F-AD45-0DEC2DD3A811}"/>
                </a:ext>
              </a:extLst>
            </p:cNvPr>
            <p:cNvPicPr>
              <a:picLocks noChangeAspect="1"/>
            </p:cNvPicPr>
            <p:nvPr userDrawn="1"/>
          </p:nvPicPr>
          <p:blipFill>
            <a:blip r:embed="rId11" cstate="print">
              <a:extLst>
                <a:ext uri="{28A0092B-C50C-407E-A947-70E740481C1C}">
                  <a14:useLocalDpi xmlns:a14="http://schemas.microsoft.com/office/drawing/2010/main"/>
                </a:ext>
              </a:extLst>
            </a:blip>
            <a:stretch>
              <a:fillRect/>
            </a:stretch>
          </p:blipFill>
          <p:spPr>
            <a:xfrm>
              <a:off x="3790561" y="3737999"/>
              <a:ext cx="410400" cy="410400"/>
            </a:xfrm>
            <a:prstGeom prst="ellipse">
              <a:avLst/>
            </a:prstGeom>
            <a:ln>
              <a:solidFill>
                <a:srgbClr val="B5BEC0"/>
              </a:solidFill>
            </a:ln>
          </p:spPr>
        </p:pic>
      </p:grpSp>
      <p:grpSp>
        <p:nvGrpSpPr>
          <p:cNvPr id="138" name="Group 137">
            <a:extLst>
              <a:ext uri="{FF2B5EF4-FFF2-40B4-BE49-F238E27FC236}">
                <a16:creationId xmlns:a16="http://schemas.microsoft.com/office/drawing/2014/main" id="{77410A71-FAC4-491D-9591-BF7E870AE412}"/>
              </a:ext>
            </a:extLst>
          </p:cNvPr>
          <p:cNvGrpSpPr/>
          <p:nvPr userDrawn="1"/>
        </p:nvGrpSpPr>
        <p:grpSpPr>
          <a:xfrm>
            <a:off x="6167133" y="3262003"/>
            <a:ext cx="1855451" cy="423984"/>
            <a:chOff x="6167133" y="3262003"/>
            <a:chExt cx="1855451" cy="423984"/>
          </a:xfrm>
        </p:grpSpPr>
        <p:sp>
          <p:nvSpPr>
            <p:cNvPr id="16" name="Rectangle 15">
              <a:extLst>
                <a:ext uri="{FF2B5EF4-FFF2-40B4-BE49-F238E27FC236}">
                  <a16:creationId xmlns:a16="http://schemas.microsoft.com/office/drawing/2014/main" id="{4708365E-E73B-45F1-B493-06546C055C2F}"/>
                </a:ext>
              </a:extLst>
            </p:cNvPr>
            <p:cNvSpPr/>
            <p:nvPr userDrawn="1"/>
          </p:nvSpPr>
          <p:spPr>
            <a:xfrm>
              <a:off x="6590976" y="3262003"/>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CIO</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Eugene Novikov</a:t>
              </a:r>
              <a:endParaRPr lang="uk-UA" sz="700" dirty="0">
                <a:solidFill>
                  <a:schemeClr val="bg2"/>
                </a:solidFill>
                <a:latin typeface="Arial" panose="020B0604020202020204" pitchFamily="34" charset="0"/>
                <a:cs typeface="Arial" panose="020B0604020202020204" pitchFamily="34" charset="0"/>
              </a:endParaRPr>
            </a:p>
          </p:txBody>
        </p:sp>
        <p:sp>
          <p:nvSpPr>
            <p:cNvPr id="65" name="Picture Placeholder 11">
              <a:extLst>
                <a:ext uri="{FF2B5EF4-FFF2-40B4-BE49-F238E27FC236}">
                  <a16:creationId xmlns:a16="http://schemas.microsoft.com/office/drawing/2014/main" id="{98812582-E193-4CC4-BC56-E627408477AC}"/>
                </a:ext>
              </a:extLst>
            </p:cNvPr>
            <p:cNvSpPr txBox="1">
              <a:spLocks/>
            </p:cNvSpPr>
            <p:nvPr userDrawn="1"/>
          </p:nvSpPr>
          <p:spPr>
            <a:xfrm>
              <a:off x="6167133" y="3262006"/>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37" name="Picture 136">
              <a:extLst>
                <a:ext uri="{FF2B5EF4-FFF2-40B4-BE49-F238E27FC236}">
                  <a16:creationId xmlns:a16="http://schemas.microsoft.com/office/drawing/2014/main" id="{D95D7549-6AF9-4D41-A402-DE5C7E32A5C7}"/>
                </a:ext>
              </a:extLst>
            </p:cNvPr>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6173923" y="3268796"/>
              <a:ext cx="410400" cy="410400"/>
            </a:xfrm>
            <a:prstGeom prst="ellipse">
              <a:avLst/>
            </a:prstGeom>
            <a:ln>
              <a:solidFill>
                <a:srgbClr val="B5BEC0"/>
              </a:solidFill>
            </a:ln>
          </p:spPr>
        </p:pic>
      </p:grpSp>
      <p:grpSp>
        <p:nvGrpSpPr>
          <p:cNvPr id="142" name="Group 141">
            <a:extLst>
              <a:ext uri="{FF2B5EF4-FFF2-40B4-BE49-F238E27FC236}">
                <a16:creationId xmlns:a16="http://schemas.microsoft.com/office/drawing/2014/main" id="{9D798235-B9DC-4A50-803C-4B7DCF9EE3AE}"/>
              </a:ext>
            </a:extLst>
          </p:cNvPr>
          <p:cNvGrpSpPr/>
          <p:nvPr userDrawn="1"/>
        </p:nvGrpSpPr>
        <p:grpSpPr>
          <a:xfrm>
            <a:off x="6167133" y="2323597"/>
            <a:ext cx="1855451" cy="423983"/>
            <a:chOff x="6167133" y="2323597"/>
            <a:chExt cx="1855451" cy="423983"/>
          </a:xfrm>
        </p:grpSpPr>
        <p:sp>
          <p:nvSpPr>
            <p:cNvPr id="15" name="Rectangle 14">
              <a:extLst>
                <a:ext uri="{FF2B5EF4-FFF2-40B4-BE49-F238E27FC236}">
                  <a16:creationId xmlns:a16="http://schemas.microsoft.com/office/drawing/2014/main" id="{94F2AC4A-7C81-4E51-9FB2-3EEECFB2D3DA}"/>
                </a:ext>
              </a:extLst>
            </p:cNvPr>
            <p:cNvSpPr/>
            <p:nvPr userDrawn="1"/>
          </p:nvSpPr>
          <p:spPr>
            <a:xfrm>
              <a:off x="6590976" y="2323597"/>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Finance and Legal</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Evgeniya </a:t>
              </a:r>
              <a:r>
                <a:rPr lang="en-US" sz="700" dirty="0" err="1">
                  <a:solidFill>
                    <a:schemeClr val="bg2"/>
                  </a:solidFill>
                  <a:latin typeface="Arial" panose="020B0604020202020204" pitchFamily="34" charset="0"/>
                  <a:cs typeface="Arial" panose="020B0604020202020204" pitchFamily="34" charset="0"/>
                </a:rPr>
                <a:t>Tonkonog</a:t>
              </a:r>
              <a:endParaRPr lang="uk-UA" sz="700" dirty="0">
                <a:solidFill>
                  <a:schemeClr val="bg2"/>
                </a:solidFill>
                <a:latin typeface="Arial" panose="020B0604020202020204" pitchFamily="34" charset="0"/>
                <a:cs typeface="Arial" panose="020B0604020202020204" pitchFamily="34" charset="0"/>
              </a:endParaRPr>
            </a:p>
          </p:txBody>
        </p:sp>
        <p:sp>
          <p:nvSpPr>
            <p:cNvPr id="61" name="Picture Placeholder 11">
              <a:extLst>
                <a:ext uri="{FF2B5EF4-FFF2-40B4-BE49-F238E27FC236}">
                  <a16:creationId xmlns:a16="http://schemas.microsoft.com/office/drawing/2014/main" id="{EE1CCC5F-DF43-4151-892B-C322007BF2C0}"/>
                </a:ext>
              </a:extLst>
            </p:cNvPr>
            <p:cNvSpPr txBox="1">
              <a:spLocks/>
            </p:cNvSpPr>
            <p:nvPr userDrawn="1"/>
          </p:nvSpPr>
          <p:spPr>
            <a:xfrm>
              <a:off x="6167133" y="2323599"/>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41" name="Picture 140" descr="A person with blonde hair&#10;&#10;Description automatically generated with medium confidence">
              <a:extLst>
                <a:ext uri="{FF2B5EF4-FFF2-40B4-BE49-F238E27FC236}">
                  <a16:creationId xmlns:a16="http://schemas.microsoft.com/office/drawing/2014/main" id="{C46DF704-64A8-4681-B38B-AA04C822B2EC}"/>
                </a:ext>
              </a:extLst>
            </p:cNvPr>
            <p:cNvPicPr>
              <a:picLocks noChangeAspect="1"/>
            </p:cNvPicPr>
            <p:nvPr userDrawn="1"/>
          </p:nvPicPr>
          <p:blipFill>
            <a:blip r:embed="rId13" cstate="print">
              <a:extLst>
                <a:ext uri="{28A0092B-C50C-407E-A947-70E740481C1C}">
                  <a14:useLocalDpi xmlns:a14="http://schemas.microsoft.com/office/drawing/2010/main"/>
                </a:ext>
              </a:extLst>
            </a:blip>
            <a:stretch>
              <a:fillRect/>
            </a:stretch>
          </p:blipFill>
          <p:spPr>
            <a:xfrm>
              <a:off x="6173923" y="2330389"/>
              <a:ext cx="410400" cy="410400"/>
            </a:xfrm>
            <a:prstGeom prst="ellipse">
              <a:avLst/>
            </a:prstGeom>
            <a:ln>
              <a:solidFill>
                <a:srgbClr val="B5BEC0"/>
              </a:solidFill>
            </a:ln>
          </p:spPr>
        </p:pic>
      </p:grpSp>
      <p:grpSp>
        <p:nvGrpSpPr>
          <p:cNvPr id="148" name="Group 147">
            <a:extLst>
              <a:ext uri="{FF2B5EF4-FFF2-40B4-BE49-F238E27FC236}">
                <a16:creationId xmlns:a16="http://schemas.microsoft.com/office/drawing/2014/main" id="{3B34B1F6-A35A-4D64-81F0-A384CF22FB43}"/>
              </a:ext>
            </a:extLst>
          </p:cNvPr>
          <p:cNvGrpSpPr/>
          <p:nvPr userDrawn="1"/>
        </p:nvGrpSpPr>
        <p:grpSpPr>
          <a:xfrm>
            <a:off x="6167133" y="1384784"/>
            <a:ext cx="1855451" cy="424390"/>
            <a:chOff x="6167133" y="1384784"/>
            <a:chExt cx="1855451" cy="424390"/>
          </a:xfrm>
        </p:grpSpPr>
        <p:sp>
          <p:nvSpPr>
            <p:cNvPr id="14" name="Rectangle 13">
              <a:extLst>
                <a:ext uri="{FF2B5EF4-FFF2-40B4-BE49-F238E27FC236}">
                  <a16:creationId xmlns:a16="http://schemas.microsoft.com/office/drawing/2014/main" id="{0D8644AB-78D9-48A1-978B-A94A529A2ACF}"/>
                </a:ext>
              </a:extLst>
            </p:cNvPr>
            <p:cNvSpPr/>
            <p:nvPr userDrawn="1"/>
          </p:nvSpPr>
          <p:spPr>
            <a:xfrm>
              <a:off x="6590976" y="1385192"/>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Operations</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err="1">
                  <a:solidFill>
                    <a:schemeClr val="bg2"/>
                  </a:solidFill>
                  <a:latin typeface="Arial" panose="020B0604020202020204" pitchFamily="34" charset="0"/>
                  <a:cs typeface="Arial" panose="020B0604020202020204" pitchFamily="34" charset="0"/>
                </a:rPr>
                <a:t>Lyubov</a:t>
              </a:r>
              <a:r>
                <a:rPr lang="en-US" sz="700" dirty="0">
                  <a:solidFill>
                    <a:schemeClr val="bg2"/>
                  </a:solidFill>
                  <a:latin typeface="Arial" panose="020B0604020202020204" pitchFamily="34" charset="0"/>
                  <a:cs typeface="Arial" panose="020B0604020202020204" pitchFamily="34" charset="0"/>
                </a:rPr>
                <a:t> </a:t>
              </a:r>
              <a:r>
                <a:rPr lang="en-US" sz="700" dirty="0" err="1">
                  <a:solidFill>
                    <a:schemeClr val="bg2"/>
                  </a:solidFill>
                  <a:latin typeface="Arial" panose="020B0604020202020204" pitchFamily="34" charset="0"/>
                  <a:cs typeface="Arial" panose="020B0604020202020204" pitchFamily="34" charset="0"/>
                </a:rPr>
                <a:t>Yudenko</a:t>
              </a:r>
              <a:endParaRPr lang="uk-UA" sz="700" dirty="0">
                <a:solidFill>
                  <a:schemeClr val="bg2"/>
                </a:solidFill>
                <a:latin typeface="Arial" panose="020B0604020202020204" pitchFamily="34" charset="0"/>
                <a:cs typeface="Arial" panose="020B0604020202020204" pitchFamily="34" charset="0"/>
              </a:endParaRPr>
            </a:p>
          </p:txBody>
        </p:sp>
        <p:sp>
          <p:nvSpPr>
            <p:cNvPr id="37" name="Picture Placeholder 11">
              <a:extLst>
                <a:ext uri="{FF2B5EF4-FFF2-40B4-BE49-F238E27FC236}">
                  <a16:creationId xmlns:a16="http://schemas.microsoft.com/office/drawing/2014/main" id="{41876985-335A-47F0-85DE-A9B2B9028D24}"/>
                </a:ext>
              </a:extLst>
            </p:cNvPr>
            <p:cNvSpPr txBox="1">
              <a:spLocks/>
            </p:cNvSpPr>
            <p:nvPr userDrawn="1"/>
          </p:nvSpPr>
          <p:spPr>
            <a:xfrm>
              <a:off x="6167133" y="1384784"/>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47" name="Picture 146" descr="A person wearing glasses&#10;&#10;Description automatically generated with low confidence">
              <a:extLst>
                <a:ext uri="{FF2B5EF4-FFF2-40B4-BE49-F238E27FC236}">
                  <a16:creationId xmlns:a16="http://schemas.microsoft.com/office/drawing/2014/main" id="{39AD8F4D-D6BD-4F49-A9AC-2F3F1F4F69E3}"/>
                </a:ext>
              </a:extLst>
            </p:cNvPr>
            <p:cNvPicPr>
              <a:picLocks noChangeAspect="1"/>
            </p:cNvPicPr>
            <p:nvPr userDrawn="1"/>
          </p:nvPicPr>
          <p:blipFill>
            <a:blip r:embed="rId14" cstate="print">
              <a:extLst>
                <a:ext uri="{28A0092B-C50C-407E-A947-70E740481C1C}">
                  <a14:useLocalDpi xmlns:a14="http://schemas.microsoft.com/office/drawing/2010/main"/>
                </a:ext>
              </a:extLst>
            </a:blip>
            <a:stretch>
              <a:fillRect/>
            </a:stretch>
          </p:blipFill>
          <p:spPr>
            <a:xfrm>
              <a:off x="6173923" y="1391574"/>
              <a:ext cx="410400" cy="410400"/>
            </a:xfrm>
            <a:prstGeom prst="ellipse">
              <a:avLst/>
            </a:prstGeom>
            <a:ln>
              <a:solidFill>
                <a:srgbClr val="B5BEC0"/>
              </a:solidFill>
            </a:ln>
          </p:spPr>
        </p:pic>
      </p:grpSp>
      <p:grpSp>
        <p:nvGrpSpPr>
          <p:cNvPr id="152" name="Group 151">
            <a:extLst>
              <a:ext uri="{FF2B5EF4-FFF2-40B4-BE49-F238E27FC236}">
                <a16:creationId xmlns:a16="http://schemas.microsoft.com/office/drawing/2014/main" id="{57FB54C7-B3DC-44C6-B628-0C740AF6C20C}"/>
              </a:ext>
            </a:extLst>
          </p:cNvPr>
          <p:cNvGrpSpPr/>
          <p:nvPr userDrawn="1"/>
        </p:nvGrpSpPr>
        <p:grpSpPr>
          <a:xfrm>
            <a:off x="6167133" y="2792801"/>
            <a:ext cx="1855451" cy="423982"/>
            <a:chOff x="6167133" y="2792800"/>
            <a:chExt cx="1855451" cy="423982"/>
          </a:xfrm>
        </p:grpSpPr>
        <p:sp>
          <p:nvSpPr>
            <p:cNvPr id="19" name="Rectangle 18">
              <a:extLst>
                <a:ext uri="{FF2B5EF4-FFF2-40B4-BE49-F238E27FC236}">
                  <a16:creationId xmlns:a16="http://schemas.microsoft.com/office/drawing/2014/main" id="{1ABF363C-52A6-4500-A094-08AC1AAC425B}"/>
                </a:ext>
              </a:extLst>
            </p:cNvPr>
            <p:cNvSpPr/>
            <p:nvPr userDrawn="1"/>
          </p:nvSpPr>
          <p:spPr>
            <a:xfrm>
              <a:off x="6590976" y="2792800"/>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Corporate Services, CPO</a:t>
              </a:r>
            </a:p>
            <a:p>
              <a:pPr>
                <a:spcAft>
                  <a:spcPts val="300"/>
                </a:spcAft>
              </a:pPr>
              <a:r>
                <a:rPr lang="en-US" sz="700" dirty="0">
                  <a:solidFill>
                    <a:schemeClr val="bg2"/>
                  </a:solidFill>
                  <a:latin typeface="Arial" panose="020B0604020202020204" pitchFamily="34" charset="0"/>
                  <a:cs typeface="Arial" panose="020B0604020202020204" pitchFamily="34" charset="0"/>
                </a:rPr>
                <a:t>Oleksandr </a:t>
              </a:r>
              <a:r>
                <a:rPr lang="en-US" sz="700" dirty="0" err="1">
                  <a:solidFill>
                    <a:schemeClr val="bg2"/>
                  </a:solidFill>
                  <a:latin typeface="Arial" panose="020B0604020202020204" pitchFamily="34" charset="0"/>
                  <a:cs typeface="Arial" panose="020B0604020202020204" pitchFamily="34" charset="0"/>
                </a:rPr>
                <a:t>Nekhoda</a:t>
              </a:r>
              <a:r>
                <a:rPr lang="en-US" sz="700" dirty="0">
                  <a:solidFill>
                    <a:schemeClr val="bg2"/>
                  </a:solidFill>
                  <a:latin typeface="Arial" panose="020B0604020202020204" pitchFamily="34" charset="0"/>
                  <a:cs typeface="Arial" panose="020B0604020202020204" pitchFamily="34" charset="0"/>
                </a:rPr>
                <a:t> </a:t>
              </a:r>
              <a:endParaRPr lang="uk-UA" sz="700" dirty="0">
                <a:solidFill>
                  <a:schemeClr val="bg2"/>
                </a:solidFill>
                <a:latin typeface="Arial" panose="020B0604020202020204" pitchFamily="34" charset="0"/>
                <a:cs typeface="Arial" panose="020B0604020202020204" pitchFamily="34" charset="0"/>
              </a:endParaRPr>
            </a:p>
          </p:txBody>
        </p:sp>
        <p:sp>
          <p:nvSpPr>
            <p:cNvPr id="63" name="Picture Placeholder 11">
              <a:extLst>
                <a:ext uri="{FF2B5EF4-FFF2-40B4-BE49-F238E27FC236}">
                  <a16:creationId xmlns:a16="http://schemas.microsoft.com/office/drawing/2014/main" id="{820A9943-DCBB-4E4F-BB38-EEED38DE60EC}"/>
                </a:ext>
              </a:extLst>
            </p:cNvPr>
            <p:cNvSpPr txBox="1">
              <a:spLocks/>
            </p:cNvSpPr>
            <p:nvPr userDrawn="1"/>
          </p:nvSpPr>
          <p:spPr>
            <a:xfrm>
              <a:off x="6167133" y="2792800"/>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pic>
          <p:nvPicPr>
            <p:cNvPr id="151" name="Picture 150" descr="A person in a suit&#10;&#10;Description automatically generated with low confidence">
              <a:extLst>
                <a:ext uri="{FF2B5EF4-FFF2-40B4-BE49-F238E27FC236}">
                  <a16:creationId xmlns:a16="http://schemas.microsoft.com/office/drawing/2014/main" id="{D9264F72-9372-4662-AB3A-560C37046008}"/>
                </a:ext>
              </a:extLst>
            </p:cNvPr>
            <p:cNvPicPr>
              <a:picLocks noChangeAspect="1"/>
            </p:cNvPicPr>
            <p:nvPr userDrawn="1"/>
          </p:nvPicPr>
          <p:blipFill>
            <a:blip r:embed="rId15" cstate="print">
              <a:extLst>
                <a:ext uri="{28A0092B-C50C-407E-A947-70E740481C1C}">
                  <a14:useLocalDpi xmlns:a14="http://schemas.microsoft.com/office/drawing/2010/main"/>
                </a:ext>
              </a:extLst>
            </a:blip>
            <a:stretch>
              <a:fillRect/>
            </a:stretch>
          </p:blipFill>
          <p:spPr>
            <a:xfrm>
              <a:off x="6173923" y="2799591"/>
              <a:ext cx="410400" cy="410400"/>
            </a:xfrm>
            <a:prstGeom prst="ellipse">
              <a:avLst/>
            </a:prstGeom>
            <a:ln>
              <a:solidFill>
                <a:srgbClr val="B5BEC0"/>
              </a:solidFill>
            </a:ln>
          </p:spPr>
        </p:pic>
      </p:grpSp>
      <p:grpSp>
        <p:nvGrpSpPr>
          <p:cNvPr id="158" name="Group 157">
            <a:extLst>
              <a:ext uri="{FF2B5EF4-FFF2-40B4-BE49-F238E27FC236}">
                <a16:creationId xmlns:a16="http://schemas.microsoft.com/office/drawing/2014/main" id="{B8CC7F79-00A8-4627-9BD5-5BDAC46C49C6}"/>
              </a:ext>
            </a:extLst>
          </p:cNvPr>
          <p:cNvGrpSpPr/>
          <p:nvPr userDrawn="1"/>
        </p:nvGrpSpPr>
        <p:grpSpPr>
          <a:xfrm>
            <a:off x="7038596" y="1853954"/>
            <a:ext cx="1855617" cy="424422"/>
            <a:chOff x="7038596" y="1853954"/>
            <a:chExt cx="1855617" cy="424422"/>
          </a:xfrm>
        </p:grpSpPr>
        <p:sp>
          <p:nvSpPr>
            <p:cNvPr id="46" name="Picture Placeholder 11">
              <a:extLst>
                <a:ext uri="{FF2B5EF4-FFF2-40B4-BE49-F238E27FC236}">
                  <a16:creationId xmlns:a16="http://schemas.microsoft.com/office/drawing/2014/main" id="{0FE38361-5074-4C73-A4D9-A618E1BD2EA2}"/>
                </a:ext>
              </a:extLst>
            </p:cNvPr>
            <p:cNvSpPr txBox="1">
              <a:spLocks/>
            </p:cNvSpPr>
            <p:nvPr userDrawn="1"/>
          </p:nvSpPr>
          <p:spPr>
            <a:xfrm>
              <a:off x="7038596" y="1853954"/>
              <a:ext cx="423981" cy="423981"/>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uk-UA"/>
              </a:defPPr>
              <a:lvl1pPr>
                <a:spcAft>
                  <a:spcPts val="200"/>
                </a:spcAft>
                <a:defRPr sz="800" b="1">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uk-UA" dirty="0"/>
            </a:p>
          </p:txBody>
        </p:sp>
        <p:sp>
          <p:nvSpPr>
            <p:cNvPr id="47" name="Rectangle 46">
              <a:extLst>
                <a:ext uri="{FF2B5EF4-FFF2-40B4-BE49-F238E27FC236}">
                  <a16:creationId xmlns:a16="http://schemas.microsoft.com/office/drawing/2014/main" id="{7B2B0C9E-4D95-433A-9F4A-8D5B6BEEA665}"/>
                </a:ext>
              </a:extLst>
            </p:cNvPr>
            <p:cNvSpPr/>
            <p:nvPr userDrawn="1"/>
          </p:nvSpPr>
          <p:spPr>
            <a:xfrm>
              <a:off x="7462605" y="1854394"/>
              <a:ext cx="1431608" cy="423982"/>
            </a:xfrm>
            <a:prstGeom prst="rect">
              <a:avLst/>
            </a:prstGeom>
            <a:noFill/>
            <a:ln w="9525">
              <a:solidFill>
                <a:srgbClr val="B5BE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200"/>
                </a:spcAft>
              </a:pPr>
              <a:r>
                <a:rPr lang="en-US" sz="800" b="1" dirty="0">
                  <a:solidFill>
                    <a:schemeClr val="tx1"/>
                  </a:solidFill>
                  <a:latin typeface="Arial" panose="020B0604020202020204" pitchFamily="34" charset="0"/>
                  <a:cs typeface="Arial" panose="020B0604020202020204" pitchFamily="34" charset="0"/>
                </a:rPr>
                <a:t>Corporate Reporting and Analytics</a:t>
              </a:r>
              <a:endParaRPr lang="ru-RU" sz="800" b="1" dirty="0">
                <a:solidFill>
                  <a:schemeClr val="tx1"/>
                </a:solidFill>
                <a:latin typeface="Arial" panose="020B0604020202020204" pitchFamily="34" charset="0"/>
                <a:cs typeface="Arial" panose="020B0604020202020204" pitchFamily="34" charset="0"/>
              </a:endParaRPr>
            </a:p>
            <a:p>
              <a:pPr>
                <a:spcAft>
                  <a:spcPts val="300"/>
                </a:spcAft>
              </a:pPr>
              <a:r>
                <a:rPr lang="en-US" sz="700" dirty="0">
                  <a:solidFill>
                    <a:schemeClr val="bg2"/>
                  </a:solidFill>
                  <a:latin typeface="Arial" panose="020B0604020202020204" pitchFamily="34" charset="0"/>
                  <a:cs typeface="Arial" panose="020B0604020202020204" pitchFamily="34" charset="0"/>
                </a:rPr>
                <a:t>Lyubomyr Boychuk</a:t>
              </a:r>
              <a:endParaRPr lang="uk-UA" sz="700" dirty="0">
                <a:solidFill>
                  <a:schemeClr val="bg2"/>
                </a:solidFill>
                <a:latin typeface="Arial" panose="020B0604020202020204" pitchFamily="34" charset="0"/>
                <a:cs typeface="Arial" panose="020B0604020202020204" pitchFamily="34" charset="0"/>
              </a:endParaRPr>
            </a:p>
          </p:txBody>
        </p:sp>
        <p:pic>
          <p:nvPicPr>
            <p:cNvPr id="157" name="Picture 156" descr="A person in a suit&#10;&#10;Description automatically generated with low confidence">
              <a:extLst>
                <a:ext uri="{FF2B5EF4-FFF2-40B4-BE49-F238E27FC236}">
                  <a16:creationId xmlns:a16="http://schemas.microsoft.com/office/drawing/2014/main" id="{D8EB9CE0-D8DE-4C0A-8483-1F5000A3300A}"/>
                </a:ext>
              </a:extLst>
            </p:cNvPr>
            <p:cNvPicPr>
              <a:picLocks noChangeAspect="1"/>
            </p:cNvPicPr>
            <p:nvPr userDrawn="1"/>
          </p:nvPicPr>
          <p:blipFill>
            <a:blip r:embed="rId16" cstate="print">
              <a:extLst>
                <a:ext uri="{28A0092B-C50C-407E-A947-70E740481C1C}">
                  <a14:useLocalDpi xmlns:a14="http://schemas.microsoft.com/office/drawing/2010/main"/>
                </a:ext>
              </a:extLst>
            </a:blip>
            <a:stretch>
              <a:fillRect/>
            </a:stretch>
          </p:blipFill>
          <p:spPr>
            <a:xfrm>
              <a:off x="7049503" y="1860744"/>
              <a:ext cx="410400" cy="410400"/>
            </a:xfrm>
            <a:prstGeom prst="ellipse">
              <a:avLst/>
            </a:prstGeom>
            <a:ln>
              <a:solidFill>
                <a:srgbClr val="B5BEC0"/>
              </a:solidFill>
            </a:ln>
          </p:spPr>
        </p:pic>
      </p:grpSp>
    </p:spTree>
    <p:extLst>
      <p:ext uri="{BB962C8B-B14F-4D97-AF65-F5344CB8AC3E}">
        <p14:creationId xmlns:p14="http://schemas.microsoft.com/office/powerpoint/2010/main" val="4045245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250"/>
                                        <p:tgtEl>
                                          <p:spTgt spid="89"/>
                                        </p:tgtEl>
                                      </p:cBhvr>
                                    </p:animEffect>
                                  </p:childTnLst>
                                </p:cTn>
                              </p:par>
                              <p:par>
                                <p:cTn id="8" presetID="10" presetClass="entr" presetSubtype="0" fill="hold" nodeType="withEffect">
                                  <p:stCondLst>
                                    <p:cond delay="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250"/>
                                        <p:tgtEl>
                                          <p:spTgt spid="93"/>
                                        </p:tgtEl>
                                      </p:cBhvr>
                                    </p:animEffect>
                                  </p:childTnLst>
                                </p:cTn>
                              </p:par>
                            </p:childTnLst>
                          </p:cTn>
                        </p:par>
                        <p:par>
                          <p:cTn id="11" fill="hold">
                            <p:stCondLst>
                              <p:cond delay="250"/>
                            </p:stCondLst>
                            <p:childTnLst>
                              <p:par>
                                <p:cTn id="12" presetID="22" presetClass="entr" presetSubtype="1" fill="hold" nodeType="afterEffect">
                                  <p:stCondLst>
                                    <p:cond delay="0"/>
                                  </p:stCondLst>
                                  <p:childTnLst>
                                    <p:set>
                                      <p:cBhvr>
                                        <p:cTn id="13" dur="1" fill="hold">
                                          <p:stCondLst>
                                            <p:cond delay="0"/>
                                          </p:stCondLst>
                                        </p:cTn>
                                        <p:tgtEl>
                                          <p:spTgt spid="39"/>
                                        </p:tgtEl>
                                        <p:attrNameLst>
                                          <p:attrName>style.visibility</p:attrName>
                                        </p:attrNameLst>
                                      </p:cBhvr>
                                      <p:to>
                                        <p:strVal val="visible"/>
                                      </p:to>
                                    </p:set>
                                    <p:animEffect transition="in" filter="wipe(up)">
                                      <p:cBhvr>
                                        <p:cTn id="14" dur="500"/>
                                        <p:tgtEl>
                                          <p:spTgt spid="39"/>
                                        </p:tgtEl>
                                      </p:cBhvr>
                                    </p:animEffect>
                                  </p:childTnLst>
                                </p:cTn>
                              </p:par>
                              <p:par>
                                <p:cTn id="15" presetID="16" presetClass="entr" presetSubtype="37" fill="hold" nodeType="with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barn(outVertical)">
                                      <p:cBhvr>
                                        <p:cTn id="17" dur="500"/>
                                        <p:tgtEl>
                                          <p:spTgt spid="40"/>
                                        </p:tgtEl>
                                      </p:cBhvr>
                                    </p:animEffect>
                                  </p:childTnLst>
                                </p:cTn>
                              </p:par>
                              <p:par>
                                <p:cTn id="18" presetID="22" presetClass="entr" presetSubtype="2" fill="hold"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right)">
                                      <p:cBhvr>
                                        <p:cTn id="20" dur="500"/>
                                        <p:tgtEl>
                                          <p:spTgt spid="20"/>
                                        </p:tgtEl>
                                      </p:cBhvr>
                                    </p:animEffect>
                                  </p:childTnLst>
                                </p:cTn>
                              </p:par>
                              <p:par>
                                <p:cTn id="21" presetID="22" presetClass="entr" presetSubtype="2" fill="hold"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wipe(right)">
                                      <p:cBhvr>
                                        <p:cTn id="23" dur="500"/>
                                        <p:tgtEl>
                                          <p:spTgt spid="41"/>
                                        </p:tgtEl>
                                      </p:cBhvr>
                                    </p:animEffect>
                                  </p:childTnLst>
                                </p:cTn>
                              </p:par>
                              <p:par>
                                <p:cTn id="24" presetID="16" presetClass="entr" presetSubtype="37"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barn(outVertical)">
                                      <p:cBhvr>
                                        <p:cTn id="26" dur="500"/>
                                        <p:tgtEl>
                                          <p:spTgt spid="42"/>
                                        </p:tgtEl>
                                      </p:cBhvr>
                                    </p:animEffect>
                                  </p:childTnLst>
                                </p:cTn>
                              </p:par>
                              <p:par>
                                <p:cTn id="27" presetID="16" presetClass="entr" presetSubtype="37" fill="hold" nodeType="with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barn(outVertical)">
                                      <p:cBhvr>
                                        <p:cTn id="29" dur="500"/>
                                        <p:tgtEl>
                                          <p:spTgt spid="43"/>
                                        </p:tgtEl>
                                      </p:cBhvr>
                                    </p:animEffect>
                                  </p:childTnLst>
                                </p:cTn>
                              </p:par>
                              <p:par>
                                <p:cTn id="30" presetID="16" presetClass="entr" presetSubtype="37" fill="hold" nodeType="withEffect">
                                  <p:stCondLst>
                                    <p:cond delay="0"/>
                                  </p:stCondLst>
                                  <p:childTnLst>
                                    <p:set>
                                      <p:cBhvr>
                                        <p:cTn id="31" dur="1" fill="hold">
                                          <p:stCondLst>
                                            <p:cond delay="0"/>
                                          </p:stCondLst>
                                        </p:cTn>
                                        <p:tgtEl>
                                          <p:spTgt spid="44"/>
                                        </p:tgtEl>
                                        <p:attrNameLst>
                                          <p:attrName>style.visibility</p:attrName>
                                        </p:attrNameLst>
                                      </p:cBhvr>
                                      <p:to>
                                        <p:strVal val="visible"/>
                                      </p:to>
                                    </p:set>
                                    <p:animEffect transition="in" filter="barn(outVertical)">
                                      <p:cBhvr>
                                        <p:cTn id="32" dur="500"/>
                                        <p:tgtEl>
                                          <p:spTgt spid="44"/>
                                        </p:tgtEl>
                                      </p:cBhvr>
                                    </p:animEffect>
                                  </p:childTnLst>
                                </p:cTn>
                              </p:par>
                              <p:par>
                                <p:cTn id="33" presetID="22" presetClass="entr" presetSubtype="2" fill="hold" nodeType="with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wipe(right)">
                                      <p:cBhvr>
                                        <p:cTn id="35" dur="500"/>
                                        <p:tgtEl>
                                          <p:spTgt spid="45"/>
                                        </p:tgtEl>
                                      </p:cBhvr>
                                    </p:animEffect>
                                  </p:childTnLst>
                                </p:cTn>
                              </p:par>
                            </p:childTnLst>
                          </p:cTn>
                        </p:par>
                        <p:par>
                          <p:cTn id="36" fill="hold">
                            <p:stCondLst>
                              <p:cond delay="750"/>
                            </p:stCondLst>
                            <p:childTnLst>
                              <p:par>
                                <p:cTn id="37" presetID="22" presetClass="entr" presetSubtype="2" fill="hold" nodeType="afterEffect">
                                  <p:stCondLst>
                                    <p:cond delay="0"/>
                                  </p:stCondLst>
                                  <p:childTnLst>
                                    <p:set>
                                      <p:cBhvr>
                                        <p:cTn id="38" dur="1" fill="hold">
                                          <p:stCondLst>
                                            <p:cond delay="0"/>
                                          </p:stCondLst>
                                        </p:cTn>
                                        <p:tgtEl>
                                          <p:spTgt spid="99"/>
                                        </p:tgtEl>
                                        <p:attrNameLst>
                                          <p:attrName>style.visibility</p:attrName>
                                        </p:attrNameLst>
                                      </p:cBhvr>
                                      <p:to>
                                        <p:strVal val="visible"/>
                                      </p:to>
                                    </p:set>
                                    <p:animEffect transition="in" filter="wipe(right)">
                                      <p:cBhvr>
                                        <p:cTn id="39" dur="500"/>
                                        <p:tgtEl>
                                          <p:spTgt spid="99"/>
                                        </p:tgtEl>
                                      </p:cBhvr>
                                    </p:animEffect>
                                  </p:childTnLst>
                                </p:cTn>
                              </p:par>
                              <p:par>
                                <p:cTn id="40" presetID="22" presetClass="entr" presetSubtype="2" fill="hold" nodeType="withEffect">
                                  <p:stCondLst>
                                    <p:cond delay="0"/>
                                  </p:stCondLst>
                                  <p:childTnLst>
                                    <p:set>
                                      <p:cBhvr>
                                        <p:cTn id="41" dur="1" fill="hold">
                                          <p:stCondLst>
                                            <p:cond delay="0"/>
                                          </p:stCondLst>
                                        </p:cTn>
                                        <p:tgtEl>
                                          <p:spTgt spid="121"/>
                                        </p:tgtEl>
                                        <p:attrNameLst>
                                          <p:attrName>style.visibility</p:attrName>
                                        </p:attrNameLst>
                                      </p:cBhvr>
                                      <p:to>
                                        <p:strVal val="visible"/>
                                      </p:to>
                                    </p:set>
                                    <p:animEffect transition="in" filter="wipe(right)">
                                      <p:cBhvr>
                                        <p:cTn id="42" dur="500"/>
                                        <p:tgtEl>
                                          <p:spTgt spid="121"/>
                                        </p:tgtEl>
                                      </p:cBhvr>
                                    </p:animEffect>
                                  </p:childTnLst>
                                </p:cTn>
                              </p:par>
                              <p:par>
                                <p:cTn id="43" presetID="22" presetClass="entr" presetSubtype="2" fill="hold" nodeType="withEffect">
                                  <p:stCondLst>
                                    <p:cond delay="0"/>
                                  </p:stCondLst>
                                  <p:childTnLst>
                                    <p:set>
                                      <p:cBhvr>
                                        <p:cTn id="44" dur="1" fill="hold">
                                          <p:stCondLst>
                                            <p:cond delay="0"/>
                                          </p:stCondLst>
                                        </p:cTn>
                                        <p:tgtEl>
                                          <p:spTgt spid="127"/>
                                        </p:tgtEl>
                                        <p:attrNameLst>
                                          <p:attrName>style.visibility</p:attrName>
                                        </p:attrNameLst>
                                      </p:cBhvr>
                                      <p:to>
                                        <p:strVal val="visible"/>
                                      </p:to>
                                    </p:set>
                                    <p:animEffect transition="in" filter="wipe(right)">
                                      <p:cBhvr>
                                        <p:cTn id="45" dur="500"/>
                                        <p:tgtEl>
                                          <p:spTgt spid="127"/>
                                        </p:tgtEl>
                                      </p:cBhvr>
                                    </p:animEffect>
                                  </p:childTnLst>
                                </p:cTn>
                              </p:par>
                              <p:par>
                                <p:cTn id="46" presetID="22" presetClass="entr" presetSubtype="2" fill="hold" nodeType="withEffect">
                                  <p:stCondLst>
                                    <p:cond delay="0"/>
                                  </p:stCondLst>
                                  <p:childTnLst>
                                    <p:set>
                                      <p:cBhvr>
                                        <p:cTn id="47" dur="1" fill="hold">
                                          <p:stCondLst>
                                            <p:cond delay="0"/>
                                          </p:stCondLst>
                                        </p:cTn>
                                        <p:tgtEl>
                                          <p:spTgt spid="85"/>
                                        </p:tgtEl>
                                        <p:attrNameLst>
                                          <p:attrName>style.visibility</p:attrName>
                                        </p:attrNameLst>
                                      </p:cBhvr>
                                      <p:to>
                                        <p:strVal val="visible"/>
                                      </p:to>
                                    </p:set>
                                    <p:animEffect transition="in" filter="wipe(right)">
                                      <p:cBhvr>
                                        <p:cTn id="48" dur="500"/>
                                        <p:tgtEl>
                                          <p:spTgt spid="85"/>
                                        </p:tgtEl>
                                      </p:cBhvr>
                                    </p:animEffect>
                                  </p:childTnLst>
                                </p:cTn>
                              </p:par>
                              <p:par>
                                <p:cTn id="49" presetID="22" presetClass="entr" presetSubtype="2" fill="hold" nodeType="withEffect">
                                  <p:stCondLst>
                                    <p:cond delay="0"/>
                                  </p:stCondLst>
                                  <p:childTnLst>
                                    <p:set>
                                      <p:cBhvr>
                                        <p:cTn id="50" dur="1" fill="hold">
                                          <p:stCondLst>
                                            <p:cond delay="0"/>
                                          </p:stCondLst>
                                        </p:cTn>
                                        <p:tgtEl>
                                          <p:spTgt spid="105"/>
                                        </p:tgtEl>
                                        <p:attrNameLst>
                                          <p:attrName>style.visibility</p:attrName>
                                        </p:attrNameLst>
                                      </p:cBhvr>
                                      <p:to>
                                        <p:strVal val="visible"/>
                                      </p:to>
                                    </p:set>
                                    <p:animEffect transition="in" filter="wipe(right)">
                                      <p:cBhvr>
                                        <p:cTn id="51" dur="500"/>
                                        <p:tgtEl>
                                          <p:spTgt spid="105"/>
                                        </p:tgtEl>
                                      </p:cBhvr>
                                    </p:animEffect>
                                  </p:childTnLst>
                                </p:cTn>
                              </p:par>
                              <p:par>
                                <p:cTn id="52" presetID="22" presetClass="entr" presetSubtype="2" fill="hold"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wipe(right)">
                                      <p:cBhvr>
                                        <p:cTn id="54" dur="500"/>
                                        <p:tgtEl>
                                          <p:spTgt spid="133"/>
                                        </p:tgtEl>
                                      </p:cBhvr>
                                    </p:animEffect>
                                  </p:childTnLst>
                                </p:cTn>
                              </p:par>
                              <p:par>
                                <p:cTn id="55" presetID="22" presetClass="entr" presetSubtype="2" fill="hold" nodeType="withEffect">
                                  <p:stCondLst>
                                    <p:cond delay="0"/>
                                  </p:stCondLst>
                                  <p:childTnLst>
                                    <p:set>
                                      <p:cBhvr>
                                        <p:cTn id="56" dur="1" fill="hold">
                                          <p:stCondLst>
                                            <p:cond delay="0"/>
                                          </p:stCondLst>
                                        </p:cTn>
                                        <p:tgtEl>
                                          <p:spTgt spid="134"/>
                                        </p:tgtEl>
                                        <p:attrNameLst>
                                          <p:attrName>style.visibility</p:attrName>
                                        </p:attrNameLst>
                                      </p:cBhvr>
                                      <p:to>
                                        <p:strVal val="visible"/>
                                      </p:to>
                                    </p:set>
                                    <p:animEffect transition="in" filter="wipe(right)">
                                      <p:cBhvr>
                                        <p:cTn id="57" dur="500"/>
                                        <p:tgtEl>
                                          <p:spTgt spid="134"/>
                                        </p:tgtEl>
                                      </p:cBhvr>
                                    </p:animEffect>
                                  </p:childTnLst>
                                </p:cTn>
                              </p:par>
                              <p:par>
                                <p:cTn id="58" presetID="22" presetClass="entr" presetSubtype="2" fill="hold" nodeType="withEffect">
                                  <p:stCondLst>
                                    <p:cond delay="0"/>
                                  </p:stCondLst>
                                  <p:childTnLst>
                                    <p:set>
                                      <p:cBhvr>
                                        <p:cTn id="59" dur="1" fill="hold">
                                          <p:stCondLst>
                                            <p:cond delay="0"/>
                                          </p:stCondLst>
                                        </p:cTn>
                                        <p:tgtEl>
                                          <p:spTgt spid="117"/>
                                        </p:tgtEl>
                                        <p:attrNameLst>
                                          <p:attrName>style.visibility</p:attrName>
                                        </p:attrNameLst>
                                      </p:cBhvr>
                                      <p:to>
                                        <p:strVal val="visible"/>
                                      </p:to>
                                    </p:set>
                                    <p:animEffect transition="in" filter="wipe(right)">
                                      <p:cBhvr>
                                        <p:cTn id="60" dur="500"/>
                                        <p:tgtEl>
                                          <p:spTgt spid="117"/>
                                        </p:tgtEl>
                                      </p:cBhvr>
                                    </p:animEffect>
                                  </p:childTnLst>
                                </p:cTn>
                              </p:par>
                              <p:par>
                                <p:cTn id="61" presetID="22" presetClass="entr" presetSubtype="8" fill="hold" nodeType="withEffect">
                                  <p:stCondLst>
                                    <p:cond delay="0"/>
                                  </p:stCondLst>
                                  <p:childTnLst>
                                    <p:set>
                                      <p:cBhvr>
                                        <p:cTn id="62" dur="1" fill="hold">
                                          <p:stCondLst>
                                            <p:cond delay="0"/>
                                          </p:stCondLst>
                                        </p:cTn>
                                        <p:tgtEl>
                                          <p:spTgt spid="148"/>
                                        </p:tgtEl>
                                        <p:attrNameLst>
                                          <p:attrName>style.visibility</p:attrName>
                                        </p:attrNameLst>
                                      </p:cBhvr>
                                      <p:to>
                                        <p:strVal val="visible"/>
                                      </p:to>
                                    </p:set>
                                    <p:animEffect transition="in" filter="wipe(left)">
                                      <p:cBhvr>
                                        <p:cTn id="63" dur="500"/>
                                        <p:tgtEl>
                                          <p:spTgt spid="148"/>
                                        </p:tgtEl>
                                      </p:cBhvr>
                                    </p:animEffect>
                                  </p:childTnLst>
                                </p:cTn>
                              </p:par>
                              <p:par>
                                <p:cTn id="64" presetID="22" presetClass="entr" presetSubtype="8" fill="hold" nodeType="withEffect">
                                  <p:stCondLst>
                                    <p:cond delay="0"/>
                                  </p:stCondLst>
                                  <p:childTnLst>
                                    <p:set>
                                      <p:cBhvr>
                                        <p:cTn id="65" dur="1" fill="hold">
                                          <p:stCondLst>
                                            <p:cond delay="0"/>
                                          </p:stCondLst>
                                        </p:cTn>
                                        <p:tgtEl>
                                          <p:spTgt spid="142"/>
                                        </p:tgtEl>
                                        <p:attrNameLst>
                                          <p:attrName>style.visibility</p:attrName>
                                        </p:attrNameLst>
                                      </p:cBhvr>
                                      <p:to>
                                        <p:strVal val="visible"/>
                                      </p:to>
                                    </p:set>
                                    <p:animEffect transition="in" filter="wipe(left)">
                                      <p:cBhvr>
                                        <p:cTn id="66" dur="500"/>
                                        <p:tgtEl>
                                          <p:spTgt spid="142"/>
                                        </p:tgtEl>
                                      </p:cBhvr>
                                    </p:animEffect>
                                  </p:childTnLst>
                                </p:cTn>
                              </p:par>
                              <p:par>
                                <p:cTn id="67" presetID="22" presetClass="entr" presetSubtype="8" fill="hold" nodeType="withEffect">
                                  <p:stCondLst>
                                    <p:cond delay="0"/>
                                  </p:stCondLst>
                                  <p:childTnLst>
                                    <p:set>
                                      <p:cBhvr>
                                        <p:cTn id="68" dur="1" fill="hold">
                                          <p:stCondLst>
                                            <p:cond delay="0"/>
                                          </p:stCondLst>
                                        </p:cTn>
                                        <p:tgtEl>
                                          <p:spTgt spid="152"/>
                                        </p:tgtEl>
                                        <p:attrNameLst>
                                          <p:attrName>style.visibility</p:attrName>
                                        </p:attrNameLst>
                                      </p:cBhvr>
                                      <p:to>
                                        <p:strVal val="visible"/>
                                      </p:to>
                                    </p:set>
                                    <p:animEffect transition="in" filter="wipe(left)">
                                      <p:cBhvr>
                                        <p:cTn id="69" dur="500"/>
                                        <p:tgtEl>
                                          <p:spTgt spid="152"/>
                                        </p:tgtEl>
                                      </p:cBhvr>
                                    </p:animEffect>
                                  </p:childTnLst>
                                </p:cTn>
                              </p:par>
                              <p:par>
                                <p:cTn id="70" presetID="22" presetClass="entr" presetSubtype="8" fill="hold" nodeType="withEffect">
                                  <p:stCondLst>
                                    <p:cond delay="0"/>
                                  </p:stCondLst>
                                  <p:childTnLst>
                                    <p:set>
                                      <p:cBhvr>
                                        <p:cTn id="71" dur="1" fill="hold">
                                          <p:stCondLst>
                                            <p:cond delay="0"/>
                                          </p:stCondLst>
                                        </p:cTn>
                                        <p:tgtEl>
                                          <p:spTgt spid="138"/>
                                        </p:tgtEl>
                                        <p:attrNameLst>
                                          <p:attrName>style.visibility</p:attrName>
                                        </p:attrNameLst>
                                      </p:cBhvr>
                                      <p:to>
                                        <p:strVal val="visible"/>
                                      </p:to>
                                    </p:set>
                                    <p:animEffect transition="in" filter="wipe(left)">
                                      <p:cBhvr>
                                        <p:cTn id="72" dur="500"/>
                                        <p:tgtEl>
                                          <p:spTgt spid="138"/>
                                        </p:tgtEl>
                                      </p:cBhvr>
                                    </p:animEffect>
                                  </p:childTnLst>
                                </p:cTn>
                              </p:par>
                            </p:childTnLst>
                          </p:cTn>
                        </p:par>
                        <p:par>
                          <p:cTn id="73" fill="hold">
                            <p:stCondLst>
                              <p:cond delay="1250"/>
                            </p:stCondLst>
                            <p:childTnLst>
                              <p:par>
                                <p:cTn id="74" presetID="22" presetClass="entr" presetSubtype="8" fill="hold" nodeType="afterEffect">
                                  <p:stCondLst>
                                    <p:cond delay="0"/>
                                  </p:stCondLst>
                                  <p:childTnLst>
                                    <p:set>
                                      <p:cBhvr>
                                        <p:cTn id="75" dur="1" fill="hold">
                                          <p:stCondLst>
                                            <p:cond delay="0"/>
                                          </p:stCondLst>
                                        </p:cTn>
                                        <p:tgtEl>
                                          <p:spTgt spid="22"/>
                                        </p:tgtEl>
                                        <p:attrNameLst>
                                          <p:attrName>style.visibility</p:attrName>
                                        </p:attrNameLst>
                                      </p:cBhvr>
                                      <p:to>
                                        <p:strVal val="visible"/>
                                      </p:to>
                                    </p:set>
                                    <p:animEffect transition="in" filter="wipe(left)">
                                      <p:cBhvr>
                                        <p:cTn id="76" dur="500"/>
                                        <p:tgtEl>
                                          <p:spTgt spid="22"/>
                                        </p:tgtEl>
                                      </p:cBhvr>
                                    </p:animEffect>
                                  </p:childTnLst>
                                </p:cTn>
                              </p:par>
                              <p:par>
                                <p:cTn id="77" presetID="22" presetClass="entr" presetSubtype="2" fill="hold" nodeType="with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right)">
                                      <p:cBhvr>
                                        <p:cTn id="79" dur="500"/>
                                        <p:tgtEl>
                                          <p:spTgt spid="21"/>
                                        </p:tgtEl>
                                      </p:cBhvr>
                                    </p:animEffect>
                                  </p:childTnLst>
                                </p:cTn>
                              </p:par>
                            </p:childTnLst>
                          </p:cTn>
                        </p:par>
                        <p:par>
                          <p:cTn id="80" fill="hold">
                            <p:stCondLst>
                              <p:cond delay="1750"/>
                            </p:stCondLst>
                            <p:childTnLst>
                              <p:par>
                                <p:cTn id="81" presetID="22" presetClass="entr" presetSubtype="2" fill="hold" nodeType="afterEffect">
                                  <p:stCondLst>
                                    <p:cond delay="0"/>
                                  </p:stCondLst>
                                  <p:childTnLst>
                                    <p:set>
                                      <p:cBhvr>
                                        <p:cTn id="82" dur="1" fill="hold">
                                          <p:stCondLst>
                                            <p:cond delay="0"/>
                                          </p:stCondLst>
                                        </p:cTn>
                                        <p:tgtEl>
                                          <p:spTgt spid="113"/>
                                        </p:tgtEl>
                                        <p:attrNameLst>
                                          <p:attrName>style.visibility</p:attrName>
                                        </p:attrNameLst>
                                      </p:cBhvr>
                                      <p:to>
                                        <p:strVal val="visible"/>
                                      </p:to>
                                    </p:set>
                                    <p:animEffect transition="in" filter="wipe(right)">
                                      <p:cBhvr>
                                        <p:cTn id="83" dur="500"/>
                                        <p:tgtEl>
                                          <p:spTgt spid="113"/>
                                        </p:tgtEl>
                                      </p:cBhvr>
                                    </p:animEffect>
                                  </p:childTnLst>
                                </p:cTn>
                              </p:par>
                              <p:par>
                                <p:cTn id="84" presetID="22" presetClass="entr" presetSubtype="8" fill="hold" nodeType="withEffect">
                                  <p:stCondLst>
                                    <p:cond delay="0"/>
                                  </p:stCondLst>
                                  <p:childTnLst>
                                    <p:set>
                                      <p:cBhvr>
                                        <p:cTn id="85" dur="1" fill="hold">
                                          <p:stCondLst>
                                            <p:cond delay="0"/>
                                          </p:stCondLst>
                                        </p:cTn>
                                        <p:tgtEl>
                                          <p:spTgt spid="158"/>
                                        </p:tgtEl>
                                        <p:attrNameLst>
                                          <p:attrName>style.visibility</p:attrName>
                                        </p:attrNameLst>
                                      </p:cBhvr>
                                      <p:to>
                                        <p:strVal val="visible"/>
                                      </p:to>
                                    </p:set>
                                    <p:animEffect transition="in" filter="wipe(left)">
                                      <p:cBhvr>
                                        <p:cTn id="86"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Sales and Marketing Structur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CD407C58-9103-46E7-91AC-7DEC6D2496A8}"/>
              </a:ext>
            </a:extLst>
          </p:cNvPr>
          <p:cNvSpPr/>
          <p:nvPr userDrawn="1"/>
        </p:nvSpPr>
        <p:spPr>
          <a:xfrm>
            <a:off x="3672000" y="915988"/>
            <a:ext cx="1800000" cy="288000"/>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90000"/>
              </a:lnSpc>
              <a:spcBef>
                <a:spcPct val="0"/>
              </a:spcBef>
              <a:spcAft>
                <a:spcPct val="35000"/>
              </a:spcAft>
            </a:pPr>
            <a:r>
              <a:rPr lang="de-DE" sz="900" b="1" dirty="0">
                <a:solidFill>
                  <a:schemeClr val="accent1"/>
                </a:solidFill>
                <a:latin typeface="Arial" panose="020B0604020202020204" pitchFamily="34" charset="0"/>
                <a:cs typeface="Arial" panose="020B0604020202020204" pitchFamily="34" charset="0"/>
              </a:rPr>
              <a:t>Sales and Marketing (56)</a:t>
            </a:r>
          </a:p>
        </p:txBody>
      </p:sp>
      <p:sp>
        <p:nvSpPr>
          <p:cNvPr id="81" name="Rectangle 80">
            <a:extLst>
              <a:ext uri="{FF2B5EF4-FFF2-40B4-BE49-F238E27FC236}">
                <a16:creationId xmlns:a16="http://schemas.microsoft.com/office/drawing/2014/main" id="{A47E1352-77FC-4C3E-AF0C-127AA0C91487}"/>
              </a:ext>
            </a:extLst>
          </p:cNvPr>
          <p:cNvSpPr/>
          <p:nvPr userDrawn="1"/>
        </p:nvSpPr>
        <p:spPr>
          <a:xfrm>
            <a:off x="6909818" y="1348099"/>
            <a:ext cx="1332000" cy="288000"/>
          </a:xfrm>
          <a:prstGeom prst="rect">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800" b="1" dirty="0">
                <a:solidFill>
                  <a:schemeClr val="accent3"/>
                </a:solidFill>
                <a:latin typeface="Arial" panose="020B0604020202020204" pitchFamily="34" charset="0"/>
                <a:cs typeface="Arial" panose="020B0604020202020204" pitchFamily="34" charset="0"/>
              </a:rPr>
              <a:t>Sales (13)</a:t>
            </a:r>
          </a:p>
        </p:txBody>
      </p:sp>
      <p:sp>
        <p:nvSpPr>
          <p:cNvPr id="82" name="Rectangle 81">
            <a:extLst>
              <a:ext uri="{FF2B5EF4-FFF2-40B4-BE49-F238E27FC236}">
                <a16:creationId xmlns:a16="http://schemas.microsoft.com/office/drawing/2014/main" id="{86349B2A-0B86-4617-96EA-8FC0DAA291C2}"/>
              </a:ext>
            </a:extLst>
          </p:cNvPr>
          <p:cNvSpPr/>
          <p:nvPr userDrawn="1"/>
        </p:nvSpPr>
        <p:spPr>
          <a:xfrm>
            <a:off x="7741175" y="1774998"/>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Sales Ukraine</a:t>
            </a:r>
          </a:p>
        </p:txBody>
      </p:sp>
      <p:sp>
        <p:nvSpPr>
          <p:cNvPr id="83" name="Rectangle 82">
            <a:extLst>
              <a:ext uri="{FF2B5EF4-FFF2-40B4-BE49-F238E27FC236}">
                <a16:creationId xmlns:a16="http://schemas.microsoft.com/office/drawing/2014/main" id="{EC990F12-9730-4F72-9731-6CE488DED542}"/>
              </a:ext>
            </a:extLst>
          </p:cNvPr>
          <p:cNvSpPr/>
          <p:nvPr userDrawn="1"/>
        </p:nvSpPr>
        <p:spPr>
          <a:xfrm>
            <a:off x="7741175" y="2201897"/>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Sales Poland</a:t>
            </a:r>
          </a:p>
        </p:txBody>
      </p:sp>
      <p:sp>
        <p:nvSpPr>
          <p:cNvPr id="86" name="Rectangle 85">
            <a:extLst>
              <a:ext uri="{FF2B5EF4-FFF2-40B4-BE49-F238E27FC236}">
                <a16:creationId xmlns:a16="http://schemas.microsoft.com/office/drawing/2014/main" id="{00426806-444D-442F-9AB6-0F20920D4A0C}"/>
              </a:ext>
            </a:extLst>
          </p:cNvPr>
          <p:cNvSpPr/>
          <p:nvPr userDrawn="1"/>
        </p:nvSpPr>
        <p:spPr>
          <a:xfrm>
            <a:off x="7741175" y="2628796"/>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Sales Germany</a:t>
            </a:r>
          </a:p>
        </p:txBody>
      </p:sp>
      <p:sp>
        <p:nvSpPr>
          <p:cNvPr id="87" name="Rectangle 86">
            <a:extLst>
              <a:ext uri="{FF2B5EF4-FFF2-40B4-BE49-F238E27FC236}">
                <a16:creationId xmlns:a16="http://schemas.microsoft.com/office/drawing/2014/main" id="{F9605FE7-E73A-4AE8-9499-27A01418E633}"/>
              </a:ext>
            </a:extLst>
          </p:cNvPr>
          <p:cNvSpPr/>
          <p:nvPr userDrawn="1"/>
        </p:nvSpPr>
        <p:spPr>
          <a:xfrm>
            <a:off x="7741175" y="3055695"/>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BD Bulgaria</a:t>
            </a:r>
          </a:p>
        </p:txBody>
      </p:sp>
      <p:sp>
        <p:nvSpPr>
          <p:cNvPr id="90" name="Rectangle 89">
            <a:extLst>
              <a:ext uri="{FF2B5EF4-FFF2-40B4-BE49-F238E27FC236}">
                <a16:creationId xmlns:a16="http://schemas.microsoft.com/office/drawing/2014/main" id="{E9DE09E6-0509-41CE-AB03-4E5278D96082}"/>
              </a:ext>
            </a:extLst>
          </p:cNvPr>
          <p:cNvSpPr/>
          <p:nvPr userDrawn="1"/>
        </p:nvSpPr>
        <p:spPr>
          <a:xfrm>
            <a:off x="7741175" y="3482594"/>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BD Brazil</a:t>
            </a:r>
          </a:p>
        </p:txBody>
      </p:sp>
      <p:sp>
        <p:nvSpPr>
          <p:cNvPr id="91" name="Rectangle 90">
            <a:extLst>
              <a:ext uri="{FF2B5EF4-FFF2-40B4-BE49-F238E27FC236}">
                <a16:creationId xmlns:a16="http://schemas.microsoft.com/office/drawing/2014/main" id="{0F40F287-475A-41F2-B397-ED0E30F9AB9A}"/>
              </a:ext>
            </a:extLst>
          </p:cNvPr>
          <p:cNvSpPr/>
          <p:nvPr userDrawn="1"/>
        </p:nvSpPr>
        <p:spPr>
          <a:xfrm>
            <a:off x="7741175" y="3909493"/>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Partner Manager Sales</a:t>
            </a:r>
          </a:p>
        </p:txBody>
      </p:sp>
      <p:sp>
        <p:nvSpPr>
          <p:cNvPr id="94" name="Rectangle 93">
            <a:extLst>
              <a:ext uri="{FF2B5EF4-FFF2-40B4-BE49-F238E27FC236}">
                <a16:creationId xmlns:a16="http://schemas.microsoft.com/office/drawing/2014/main" id="{A600119C-7823-4173-8BB6-B52BBB7A067B}"/>
              </a:ext>
            </a:extLst>
          </p:cNvPr>
          <p:cNvSpPr/>
          <p:nvPr userDrawn="1"/>
        </p:nvSpPr>
        <p:spPr>
          <a:xfrm>
            <a:off x="7741175" y="4336388"/>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Product Sales</a:t>
            </a:r>
          </a:p>
        </p:txBody>
      </p:sp>
      <p:sp>
        <p:nvSpPr>
          <p:cNvPr id="95" name="Rectangle 94">
            <a:extLst>
              <a:ext uri="{FF2B5EF4-FFF2-40B4-BE49-F238E27FC236}">
                <a16:creationId xmlns:a16="http://schemas.microsoft.com/office/drawing/2014/main" id="{E5B3A990-D551-4F87-8128-8312CE27F8D6}"/>
              </a:ext>
            </a:extLst>
          </p:cNvPr>
          <p:cNvSpPr/>
          <p:nvPr userDrawn="1"/>
        </p:nvSpPr>
        <p:spPr>
          <a:xfrm>
            <a:off x="6258462" y="1774998"/>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Sales </a:t>
            </a:r>
            <a:r>
              <a:rPr lang="de-DE" sz="700" dirty="0" err="1">
                <a:solidFill>
                  <a:schemeClr val="bg2"/>
                </a:solidFill>
                <a:latin typeface="Arial" panose="020B0604020202020204" pitchFamily="34" charset="0"/>
                <a:cs typeface="Arial" panose="020B0604020202020204" pitchFamily="34" charset="0"/>
              </a:rPr>
              <a:t>Agents</a:t>
            </a:r>
            <a:r>
              <a:rPr lang="de-DE" sz="700" dirty="0">
                <a:solidFill>
                  <a:schemeClr val="bg2"/>
                </a:solidFill>
                <a:latin typeface="Arial" panose="020B0604020202020204" pitchFamily="34" charset="0"/>
                <a:cs typeface="Arial" panose="020B0604020202020204" pitchFamily="34" charset="0"/>
              </a:rPr>
              <a:t> (4)</a:t>
            </a:r>
          </a:p>
        </p:txBody>
      </p:sp>
      <p:sp>
        <p:nvSpPr>
          <p:cNvPr id="96" name="Rectangle 95">
            <a:extLst>
              <a:ext uri="{FF2B5EF4-FFF2-40B4-BE49-F238E27FC236}">
                <a16:creationId xmlns:a16="http://schemas.microsoft.com/office/drawing/2014/main" id="{EC56E59D-DBB6-4A6A-881F-7EDE08C311EF}"/>
              </a:ext>
            </a:extLst>
          </p:cNvPr>
          <p:cNvSpPr/>
          <p:nvPr userDrawn="1"/>
        </p:nvSpPr>
        <p:spPr>
          <a:xfrm>
            <a:off x="3906000" y="1348099"/>
            <a:ext cx="1332000" cy="288000"/>
          </a:xfrm>
          <a:prstGeom prst="rect">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800" b="1" dirty="0">
                <a:solidFill>
                  <a:schemeClr val="accent3"/>
                </a:solidFill>
                <a:latin typeface="Arial" panose="020B0604020202020204" pitchFamily="34" charset="0"/>
                <a:cs typeface="Arial" panose="020B0604020202020204" pitchFamily="34" charset="0"/>
              </a:rPr>
              <a:t>Solution Consulting (14)</a:t>
            </a:r>
          </a:p>
        </p:txBody>
      </p:sp>
      <p:sp>
        <p:nvSpPr>
          <p:cNvPr id="97" name="Rectangle 96">
            <a:extLst>
              <a:ext uri="{FF2B5EF4-FFF2-40B4-BE49-F238E27FC236}">
                <a16:creationId xmlns:a16="http://schemas.microsoft.com/office/drawing/2014/main" id="{14171D86-FB42-48F0-8A36-67238B5D5620}"/>
              </a:ext>
            </a:extLst>
          </p:cNvPr>
          <p:cNvSpPr/>
          <p:nvPr userDrawn="1"/>
        </p:nvSpPr>
        <p:spPr>
          <a:xfrm>
            <a:off x="4737357" y="1774998"/>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Business Development Team</a:t>
            </a:r>
          </a:p>
        </p:txBody>
      </p:sp>
      <p:sp>
        <p:nvSpPr>
          <p:cNvPr id="100" name="Rectangle 99">
            <a:extLst>
              <a:ext uri="{FF2B5EF4-FFF2-40B4-BE49-F238E27FC236}">
                <a16:creationId xmlns:a16="http://schemas.microsoft.com/office/drawing/2014/main" id="{4025766C-EAB7-4736-824E-E3AED679AEEB}"/>
              </a:ext>
            </a:extLst>
          </p:cNvPr>
          <p:cNvSpPr/>
          <p:nvPr userDrawn="1"/>
        </p:nvSpPr>
        <p:spPr>
          <a:xfrm>
            <a:off x="4737357" y="2201897"/>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Sales Analytics Group</a:t>
            </a:r>
          </a:p>
        </p:txBody>
      </p:sp>
      <p:sp>
        <p:nvSpPr>
          <p:cNvPr id="101" name="Rectangle 100">
            <a:extLst>
              <a:ext uri="{FF2B5EF4-FFF2-40B4-BE49-F238E27FC236}">
                <a16:creationId xmlns:a16="http://schemas.microsoft.com/office/drawing/2014/main" id="{7124D553-EC3C-4B52-94F6-3E357F1A1608}"/>
              </a:ext>
            </a:extLst>
          </p:cNvPr>
          <p:cNvSpPr/>
          <p:nvPr userDrawn="1"/>
        </p:nvSpPr>
        <p:spPr>
          <a:xfrm>
            <a:off x="4737357" y="2628796"/>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Engagement Practice Group</a:t>
            </a:r>
          </a:p>
        </p:txBody>
      </p:sp>
      <p:sp>
        <p:nvSpPr>
          <p:cNvPr id="102" name="Rectangle 101">
            <a:extLst>
              <a:ext uri="{FF2B5EF4-FFF2-40B4-BE49-F238E27FC236}">
                <a16:creationId xmlns:a16="http://schemas.microsoft.com/office/drawing/2014/main" id="{A8B91EC4-5849-4184-8865-76EEC999E8E2}"/>
              </a:ext>
            </a:extLst>
          </p:cNvPr>
          <p:cNvSpPr/>
          <p:nvPr userDrawn="1"/>
        </p:nvSpPr>
        <p:spPr>
          <a:xfrm>
            <a:off x="902181" y="1348099"/>
            <a:ext cx="1332000" cy="288000"/>
          </a:xfrm>
          <a:prstGeom prst="rect">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90000"/>
              </a:lnSpc>
              <a:spcBef>
                <a:spcPct val="0"/>
              </a:spcBef>
              <a:spcAft>
                <a:spcPct val="35000"/>
              </a:spcAft>
            </a:pPr>
            <a:r>
              <a:rPr lang="de-DE" sz="800" b="1" dirty="0">
                <a:solidFill>
                  <a:schemeClr val="accent3"/>
                </a:solidFill>
                <a:latin typeface="Arial" panose="020B0604020202020204" pitchFamily="34" charset="0"/>
                <a:cs typeface="Arial" panose="020B0604020202020204" pitchFamily="34" charset="0"/>
              </a:rPr>
              <a:t>Corporate Marketing (25) </a:t>
            </a:r>
          </a:p>
        </p:txBody>
      </p:sp>
      <p:sp>
        <p:nvSpPr>
          <p:cNvPr id="103" name="Rectangle 102">
            <a:extLst>
              <a:ext uri="{FF2B5EF4-FFF2-40B4-BE49-F238E27FC236}">
                <a16:creationId xmlns:a16="http://schemas.microsoft.com/office/drawing/2014/main" id="{F53903D0-E1EA-4F53-B464-7960595981C1}"/>
              </a:ext>
            </a:extLst>
          </p:cNvPr>
          <p:cNvSpPr/>
          <p:nvPr userDrawn="1"/>
        </p:nvSpPr>
        <p:spPr>
          <a:xfrm>
            <a:off x="1733538" y="1774998"/>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Marketing Research &amp; Analytics</a:t>
            </a:r>
          </a:p>
        </p:txBody>
      </p:sp>
      <p:sp>
        <p:nvSpPr>
          <p:cNvPr id="106" name="Rectangle 105">
            <a:extLst>
              <a:ext uri="{FF2B5EF4-FFF2-40B4-BE49-F238E27FC236}">
                <a16:creationId xmlns:a16="http://schemas.microsoft.com/office/drawing/2014/main" id="{19677D3F-5B6C-483E-BD4D-5980336ACF27}"/>
              </a:ext>
            </a:extLst>
          </p:cNvPr>
          <p:cNvSpPr/>
          <p:nvPr userDrawn="1"/>
        </p:nvSpPr>
        <p:spPr>
          <a:xfrm>
            <a:off x="1733538" y="2201897"/>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Events &amp; Promotions</a:t>
            </a:r>
          </a:p>
        </p:txBody>
      </p:sp>
      <p:sp>
        <p:nvSpPr>
          <p:cNvPr id="107" name="Rectangle 106">
            <a:extLst>
              <a:ext uri="{FF2B5EF4-FFF2-40B4-BE49-F238E27FC236}">
                <a16:creationId xmlns:a16="http://schemas.microsoft.com/office/drawing/2014/main" id="{7B6C8740-0813-4604-A3CD-972FB705A82F}"/>
              </a:ext>
            </a:extLst>
          </p:cNvPr>
          <p:cNvSpPr/>
          <p:nvPr userDrawn="1"/>
        </p:nvSpPr>
        <p:spPr>
          <a:xfrm>
            <a:off x="1733538" y="2628796"/>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Digital &amp; Promotions</a:t>
            </a:r>
          </a:p>
        </p:txBody>
      </p:sp>
      <p:sp>
        <p:nvSpPr>
          <p:cNvPr id="108" name="Rectangle 107">
            <a:extLst>
              <a:ext uri="{FF2B5EF4-FFF2-40B4-BE49-F238E27FC236}">
                <a16:creationId xmlns:a16="http://schemas.microsoft.com/office/drawing/2014/main" id="{CD3FCDEB-CA12-49C9-87B5-67639D3816CF}"/>
              </a:ext>
            </a:extLst>
          </p:cNvPr>
          <p:cNvSpPr/>
          <p:nvPr userDrawn="1"/>
        </p:nvSpPr>
        <p:spPr>
          <a:xfrm>
            <a:off x="1733538" y="3055695"/>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Service Catalogue</a:t>
            </a:r>
          </a:p>
        </p:txBody>
      </p:sp>
      <p:sp>
        <p:nvSpPr>
          <p:cNvPr id="109" name="Rectangle 108">
            <a:extLst>
              <a:ext uri="{FF2B5EF4-FFF2-40B4-BE49-F238E27FC236}">
                <a16:creationId xmlns:a16="http://schemas.microsoft.com/office/drawing/2014/main" id="{40744FE2-2BC9-4230-B7B8-8C6E897F65A5}"/>
              </a:ext>
            </a:extLst>
          </p:cNvPr>
          <p:cNvSpPr/>
          <p:nvPr userDrawn="1"/>
        </p:nvSpPr>
        <p:spPr>
          <a:xfrm>
            <a:off x="1733538" y="3482594"/>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Commercial Marketing</a:t>
            </a:r>
          </a:p>
        </p:txBody>
      </p:sp>
      <p:sp>
        <p:nvSpPr>
          <p:cNvPr id="110" name="Rectangle 109">
            <a:extLst>
              <a:ext uri="{FF2B5EF4-FFF2-40B4-BE49-F238E27FC236}">
                <a16:creationId xmlns:a16="http://schemas.microsoft.com/office/drawing/2014/main" id="{A179CCAE-8F88-44A9-826E-62703DF147E0}"/>
              </a:ext>
            </a:extLst>
          </p:cNvPr>
          <p:cNvSpPr/>
          <p:nvPr userDrawn="1"/>
        </p:nvSpPr>
        <p:spPr>
          <a:xfrm>
            <a:off x="1733538" y="3909493"/>
            <a:ext cx="1152000"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spcBef>
                <a:spcPct val="0"/>
              </a:spcBef>
              <a:spcAft>
                <a:spcPct val="35000"/>
              </a:spcAft>
            </a:pPr>
            <a:r>
              <a:rPr lang="de-DE" sz="700" dirty="0">
                <a:solidFill>
                  <a:schemeClr val="bg2"/>
                </a:solidFill>
                <a:latin typeface="Arial" panose="020B0604020202020204" pitchFamily="34" charset="0"/>
                <a:cs typeface="Arial" panose="020B0604020202020204" pitchFamily="34" charset="0"/>
              </a:rPr>
              <a:t>Products Marketing</a:t>
            </a:r>
            <a:endParaRPr lang="uk-UA" sz="700" dirty="0">
              <a:solidFill>
                <a:schemeClr val="bg2"/>
              </a:solidFill>
              <a:latin typeface="Arial" panose="020B0604020202020204" pitchFamily="34" charset="0"/>
              <a:cs typeface="Arial" panose="020B0604020202020204" pitchFamily="34" charset="0"/>
            </a:endParaRPr>
          </a:p>
        </p:txBody>
      </p:sp>
      <p:cxnSp>
        <p:nvCxnSpPr>
          <p:cNvPr id="111" name="Connector: Elbow 110">
            <a:extLst>
              <a:ext uri="{FF2B5EF4-FFF2-40B4-BE49-F238E27FC236}">
                <a16:creationId xmlns:a16="http://schemas.microsoft.com/office/drawing/2014/main" id="{772ECD50-0607-48CD-BCC9-C0D503F2DD5E}"/>
              </a:ext>
            </a:extLst>
          </p:cNvPr>
          <p:cNvCxnSpPr>
            <a:cxnSpLocks/>
            <a:stCxn id="102" idx="2"/>
            <a:endCxn id="110" idx="1"/>
          </p:cNvCxnSpPr>
          <p:nvPr userDrawn="1"/>
        </p:nvCxnSpPr>
        <p:spPr>
          <a:xfrm rot="16200000" flipH="1">
            <a:off x="442162" y="2762117"/>
            <a:ext cx="2417394" cy="165357"/>
          </a:xfrm>
          <a:prstGeom prst="bentConnector2">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14" name="Connector: Elbow 113">
            <a:extLst>
              <a:ext uri="{FF2B5EF4-FFF2-40B4-BE49-F238E27FC236}">
                <a16:creationId xmlns:a16="http://schemas.microsoft.com/office/drawing/2014/main" id="{EEB102D3-300B-477E-B2B2-7FECEB4C9AF6}"/>
              </a:ext>
            </a:extLst>
          </p:cNvPr>
          <p:cNvCxnSpPr>
            <a:stCxn id="80" idx="1"/>
            <a:endCxn id="102" idx="0"/>
          </p:cNvCxnSpPr>
          <p:nvPr userDrawn="1"/>
        </p:nvCxnSpPr>
        <p:spPr>
          <a:xfrm rot="10800000" flipV="1">
            <a:off x="1568182" y="1059987"/>
            <a:ext cx="2103819" cy="288111"/>
          </a:xfrm>
          <a:prstGeom prst="bentConnector2">
            <a:avLst/>
          </a:prstGeom>
          <a:ln>
            <a:tailEnd type="arrow" w="med" len="sm"/>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61C52BD9-28DC-45DE-81AD-B20837EC5AFE}"/>
              </a:ext>
            </a:extLst>
          </p:cNvPr>
          <p:cNvCxnSpPr>
            <a:stCxn id="80" idx="2"/>
            <a:endCxn id="96" idx="0"/>
          </p:cNvCxnSpPr>
          <p:nvPr userDrawn="1"/>
        </p:nvCxnSpPr>
        <p:spPr>
          <a:xfrm>
            <a:off x="4572000" y="1203988"/>
            <a:ext cx="0" cy="144111"/>
          </a:xfrm>
          <a:prstGeom prst="straightConnector1">
            <a:avLst/>
          </a:prstGeom>
          <a:ln>
            <a:tailEnd type="arrow" w="med" len="sm"/>
          </a:ln>
        </p:spPr>
        <p:style>
          <a:lnRef idx="1">
            <a:schemeClr val="accent1"/>
          </a:lnRef>
          <a:fillRef idx="0">
            <a:schemeClr val="accent1"/>
          </a:fillRef>
          <a:effectRef idx="0">
            <a:schemeClr val="accent1"/>
          </a:effectRef>
          <a:fontRef idx="minor">
            <a:schemeClr val="tx1"/>
          </a:fontRef>
        </p:style>
      </p:cxnSp>
      <p:cxnSp>
        <p:nvCxnSpPr>
          <p:cNvPr id="118" name="Connector: Elbow 117">
            <a:extLst>
              <a:ext uri="{FF2B5EF4-FFF2-40B4-BE49-F238E27FC236}">
                <a16:creationId xmlns:a16="http://schemas.microsoft.com/office/drawing/2014/main" id="{B790BA66-18BF-4878-B53F-F335B98054EA}"/>
              </a:ext>
            </a:extLst>
          </p:cNvPr>
          <p:cNvCxnSpPr>
            <a:stCxn id="80" idx="3"/>
            <a:endCxn id="81" idx="0"/>
          </p:cNvCxnSpPr>
          <p:nvPr userDrawn="1"/>
        </p:nvCxnSpPr>
        <p:spPr>
          <a:xfrm>
            <a:off x="5472000" y="1059988"/>
            <a:ext cx="2103818" cy="288111"/>
          </a:xfrm>
          <a:prstGeom prst="bentConnector2">
            <a:avLst/>
          </a:prstGeom>
          <a:ln>
            <a:tailEnd type="arrow" w="med" len="sm"/>
          </a:ln>
        </p:spPr>
        <p:style>
          <a:lnRef idx="1">
            <a:schemeClr val="accent1"/>
          </a:lnRef>
          <a:fillRef idx="0">
            <a:schemeClr val="accent1"/>
          </a:fillRef>
          <a:effectRef idx="0">
            <a:schemeClr val="accent1"/>
          </a:effectRef>
          <a:fontRef idx="minor">
            <a:schemeClr val="tx1"/>
          </a:fontRef>
        </p:style>
      </p:cxnSp>
      <p:cxnSp>
        <p:nvCxnSpPr>
          <p:cNvPr id="119" name="Connector: Elbow 118">
            <a:extLst>
              <a:ext uri="{FF2B5EF4-FFF2-40B4-BE49-F238E27FC236}">
                <a16:creationId xmlns:a16="http://schemas.microsoft.com/office/drawing/2014/main" id="{374F3EBE-3C0C-44EF-8C09-931A923B26D1}"/>
              </a:ext>
            </a:extLst>
          </p:cNvPr>
          <p:cNvCxnSpPr>
            <a:cxnSpLocks/>
          </p:cNvCxnSpPr>
          <p:nvPr userDrawn="1"/>
        </p:nvCxnSpPr>
        <p:spPr>
          <a:xfrm rot="16200000" flipH="1">
            <a:off x="4086330" y="2121768"/>
            <a:ext cx="1136697" cy="165357"/>
          </a:xfrm>
          <a:prstGeom prst="bentConnector2">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22" name="Connector: Elbow 121">
            <a:extLst>
              <a:ext uri="{FF2B5EF4-FFF2-40B4-BE49-F238E27FC236}">
                <a16:creationId xmlns:a16="http://schemas.microsoft.com/office/drawing/2014/main" id="{9D0B3621-B5F5-4C29-8AB4-987EDC48C1AC}"/>
              </a:ext>
            </a:extLst>
          </p:cNvPr>
          <p:cNvCxnSpPr>
            <a:cxnSpLocks/>
          </p:cNvCxnSpPr>
          <p:nvPr userDrawn="1"/>
        </p:nvCxnSpPr>
        <p:spPr>
          <a:xfrm rot="16200000" flipH="1">
            <a:off x="6236350" y="2975564"/>
            <a:ext cx="2844289" cy="165357"/>
          </a:xfrm>
          <a:prstGeom prst="bentConnector2">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87460EB0-AA0B-46C8-8B11-4F65948793FA}"/>
              </a:ext>
            </a:extLst>
          </p:cNvPr>
          <p:cNvCxnSpPr>
            <a:cxnSpLocks/>
          </p:cNvCxnSpPr>
          <p:nvPr userDrawn="1"/>
        </p:nvCxnSpPr>
        <p:spPr>
          <a:xfrm>
            <a:off x="1568180" y="1916472"/>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A715A2C4-70E9-4139-83DE-B564CEF781FC}"/>
              </a:ext>
            </a:extLst>
          </p:cNvPr>
          <p:cNvCxnSpPr>
            <a:cxnSpLocks/>
          </p:cNvCxnSpPr>
          <p:nvPr userDrawn="1"/>
        </p:nvCxnSpPr>
        <p:spPr>
          <a:xfrm>
            <a:off x="1568180" y="2343371"/>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1D428397-4622-4B6A-BAB2-8C83FFB2F987}"/>
              </a:ext>
            </a:extLst>
          </p:cNvPr>
          <p:cNvCxnSpPr>
            <a:cxnSpLocks/>
          </p:cNvCxnSpPr>
          <p:nvPr userDrawn="1"/>
        </p:nvCxnSpPr>
        <p:spPr>
          <a:xfrm>
            <a:off x="1568180" y="2770270"/>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0D68D60E-98C1-42A4-B6C6-6C7FF4500C71}"/>
              </a:ext>
            </a:extLst>
          </p:cNvPr>
          <p:cNvCxnSpPr>
            <a:cxnSpLocks/>
          </p:cNvCxnSpPr>
          <p:nvPr userDrawn="1"/>
        </p:nvCxnSpPr>
        <p:spPr>
          <a:xfrm>
            <a:off x="1568180" y="3197169"/>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29" name="Straight Arrow Connector 128">
            <a:extLst>
              <a:ext uri="{FF2B5EF4-FFF2-40B4-BE49-F238E27FC236}">
                <a16:creationId xmlns:a16="http://schemas.microsoft.com/office/drawing/2014/main" id="{F319AE22-5C86-4631-A545-FF9D0AB90966}"/>
              </a:ext>
            </a:extLst>
          </p:cNvPr>
          <p:cNvCxnSpPr>
            <a:cxnSpLocks/>
          </p:cNvCxnSpPr>
          <p:nvPr userDrawn="1"/>
        </p:nvCxnSpPr>
        <p:spPr>
          <a:xfrm>
            <a:off x="1568180" y="3624068"/>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D8B1FBB5-3D52-4C67-AAEC-C5D779572CC3}"/>
              </a:ext>
            </a:extLst>
          </p:cNvPr>
          <p:cNvCxnSpPr>
            <a:cxnSpLocks/>
            <a:stCxn id="95" idx="3"/>
          </p:cNvCxnSpPr>
          <p:nvPr userDrawn="1"/>
        </p:nvCxnSpPr>
        <p:spPr>
          <a:xfrm>
            <a:off x="7410462" y="1918998"/>
            <a:ext cx="330712" cy="2526"/>
          </a:xfrm>
          <a:prstGeom prst="straightConnector1">
            <a:avLst/>
          </a:prstGeom>
          <a:ln>
            <a:solidFill>
              <a:schemeClr val="accent3"/>
            </a:solidFill>
            <a:headEnd type="arrow"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5" name="Straight Arrow Connector 134">
            <a:extLst>
              <a:ext uri="{FF2B5EF4-FFF2-40B4-BE49-F238E27FC236}">
                <a16:creationId xmlns:a16="http://schemas.microsoft.com/office/drawing/2014/main" id="{876509DC-04BF-400C-8076-6646DE0810F7}"/>
              </a:ext>
            </a:extLst>
          </p:cNvPr>
          <p:cNvCxnSpPr>
            <a:cxnSpLocks/>
          </p:cNvCxnSpPr>
          <p:nvPr userDrawn="1"/>
        </p:nvCxnSpPr>
        <p:spPr>
          <a:xfrm>
            <a:off x="7575816" y="2343371"/>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DBDC6840-4E17-4043-8242-AB191A4AFAA8}"/>
              </a:ext>
            </a:extLst>
          </p:cNvPr>
          <p:cNvCxnSpPr>
            <a:cxnSpLocks/>
          </p:cNvCxnSpPr>
          <p:nvPr userDrawn="1"/>
        </p:nvCxnSpPr>
        <p:spPr>
          <a:xfrm>
            <a:off x="7575816" y="2770270"/>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39" name="Straight Arrow Connector 138">
            <a:extLst>
              <a:ext uri="{FF2B5EF4-FFF2-40B4-BE49-F238E27FC236}">
                <a16:creationId xmlns:a16="http://schemas.microsoft.com/office/drawing/2014/main" id="{649F00C1-A1BC-40AE-ADFD-ABC8359B9B96}"/>
              </a:ext>
            </a:extLst>
          </p:cNvPr>
          <p:cNvCxnSpPr>
            <a:cxnSpLocks/>
          </p:cNvCxnSpPr>
          <p:nvPr userDrawn="1"/>
        </p:nvCxnSpPr>
        <p:spPr>
          <a:xfrm>
            <a:off x="7575816" y="3197169"/>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40" name="Straight Arrow Connector 139">
            <a:extLst>
              <a:ext uri="{FF2B5EF4-FFF2-40B4-BE49-F238E27FC236}">
                <a16:creationId xmlns:a16="http://schemas.microsoft.com/office/drawing/2014/main" id="{F99CC89A-6B38-4B2C-9227-6E9451B5FE16}"/>
              </a:ext>
            </a:extLst>
          </p:cNvPr>
          <p:cNvCxnSpPr>
            <a:cxnSpLocks/>
          </p:cNvCxnSpPr>
          <p:nvPr userDrawn="1"/>
        </p:nvCxnSpPr>
        <p:spPr>
          <a:xfrm>
            <a:off x="7575816" y="3624068"/>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43" name="Straight Arrow Connector 142">
            <a:extLst>
              <a:ext uri="{FF2B5EF4-FFF2-40B4-BE49-F238E27FC236}">
                <a16:creationId xmlns:a16="http://schemas.microsoft.com/office/drawing/2014/main" id="{DB0A5F4C-B8CC-443C-9467-D4C8D8B44D56}"/>
              </a:ext>
            </a:extLst>
          </p:cNvPr>
          <p:cNvCxnSpPr>
            <a:cxnSpLocks/>
          </p:cNvCxnSpPr>
          <p:nvPr userDrawn="1"/>
        </p:nvCxnSpPr>
        <p:spPr>
          <a:xfrm>
            <a:off x="7575816" y="4050967"/>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44" name="Straight Arrow Connector 143">
            <a:extLst>
              <a:ext uri="{FF2B5EF4-FFF2-40B4-BE49-F238E27FC236}">
                <a16:creationId xmlns:a16="http://schemas.microsoft.com/office/drawing/2014/main" id="{6C14A654-F38F-477C-819E-0D1D571868D7}"/>
              </a:ext>
            </a:extLst>
          </p:cNvPr>
          <p:cNvCxnSpPr>
            <a:cxnSpLocks/>
          </p:cNvCxnSpPr>
          <p:nvPr userDrawn="1"/>
        </p:nvCxnSpPr>
        <p:spPr>
          <a:xfrm>
            <a:off x="4572000" y="1916472"/>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cxnSp>
        <p:nvCxnSpPr>
          <p:cNvPr id="145" name="Straight Arrow Connector 144">
            <a:extLst>
              <a:ext uri="{FF2B5EF4-FFF2-40B4-BE49-F238E27FC236}">
                <a16:creationId xmlns:a16="http://schemas.microsoft.com/office/drawing/2014/main" id="{B4C3452D-44E1-4183-AB84-86876FCEC4BF}"/>
              </a:ext>
            </a:extLst>
          </p:cNvPr>
          <p:cNvCxnSpPr>
            <a:cxnSpLocks/>
          </p:cNvCxnSpPr>
          <p:nvPr userDrawn="1"/>
        </p:nvCxnSpPr>
        <p:spPr>
          <a:xfrm>
            <a:off x="4572000" y="2343371"/>
            <a:ext cx="165358" cy="5052"/>
          </a:xfrm>
          <a:prstGeom prst="straightConnector1">
            <a:avLst/>
          </a:prstGeom>
          <a:ln>
            <a:solidFill>
              <a:schemeClr val="accent3"/>
            </a:solidFill>
            <a:tailEnd type="arrow"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8149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250"/>
                                        <p:tgtEl>
                                          <p:spTgt spid="80"/>
                                        </p:tgtEl>
                                      </p:cBhvr>
                                    </p:animEffect>
                                  </p:childTnLst>
                                </p:cTn>
                              </p:par>
                            </p:childTnLst>
                          </p:cTn>
                        </p:par>
                        <p:par>
                          <p:cTn id="8" fill="hold">
                            <p:stCondLst>
                              <p:cond delay="250"/>
                            </p:stCondLst>
                            <p:childTnLst>
                              <p:par>
                                <p:cTn id="9" presetID="22" presetClass="entr" presetSubtype="1" fill="hold" nodeType="afterEffect">
                                  <p:stCondLst>
                                    <p:cond delay="0"/>
                                  </p:stCondLst>
                                  <p:childTnLst>
                                    <p:set>
                                      <p:cBhvr>
                                        <p:cTn id="10" dur="1" fill="hold">
                                          <p:stCondLst>
                                            <p:cond delay="0"/>
                                          </p:stCondLst>
                                        </p:cTn>
                                        <p:tgtEl>
                                          <p:spTgt spid="114"/>
                                        </p:tgtEl>
                                        <p:attrNameLst>
                                          <p:attrName>style.visibility</p:attrName>
                                        </p:attrNameLst>
                                      </p:cBhvr>
                                      <p:to>
                                        <p:strVal val="visible"/>
                                      </p:to>
                                    </p:set>
                                    <p:animEffect transition="in" filter="wipe(up)">
                                      <p:cBhvr>
                                        <p:cTn id="11" dur="500"/>
                                        <p:tgtEl>
                                          <p:spTgt spid="114"/>
                                        </p:tgtEl>
                                      </p:cBhvr>
                                    </p:animEffect>
                                  </p:childTnLst>
                                </p:cTn>
                              </p:par>
                              <p:par>
                                <p:cTn id="12" presetID="22" presetClass="entr" presetSubtype="1" fill="hold" nodeType="with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wipe(up)">
                                      <p:cBhvr>
                                        <p:cTn id="14" dur="500"/>
                                        <p:tgtEl>
                                          <p:spTgt spid="115"/>
                                        </p:tgtEl>
                                      </p:cBhvr>
                                    </p:animEffect>
                                  </p:childTnLst>
                                </p:cTn>
                              </p:par>
                              <p:par>
                                <p:cTn id="15" presetID="22" presetClass="entr" presetSubtype="1" fill="hold" nodeType="with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wipe(up)">
                                      <p:cBhvr>
                                        <p:cTn id="17" dur="500"/>
                                        <p:tgtEl>
                                          <p:spTgt spid="118"/>
                                        </p:tgtEl>
                                      </p:cBhvr>
                                    </p:animEffect>
                                  </p:childTnLst>
                                </p:cTn>
                              </p:par>
                            </p:childTnLst>
                          </p:cTn>
                        </p:par>
                        <p:par>
                          <p:cTn id="18" fill="hold">
                            <p:stCondLst>
                              <p:cond delay="750"/>
                            </p:stCondLst>
                            <p:childTnLst>
                              <p:par>
                                <p:cTn id="19" presetID="10" presetClass="entr" presetSubtype="0" fill="hold" grpId="0" nodeType="afterEffect">
                                  <p:stCondLst>
                                    <p:cond delay="0"/>
                                  </p:stCondLst>
                                  <p:childTnLst>
                                    <p:set>
                                      <p:cBhvr>
                                        <p:cTn id="20" dur="1" fill="hold">
                                          <p:stCondLst>
                                            <p:cond delay="0"/>
                                          </p:stCondLst>
                                        </p:cTn>
                                        <p:tgtEl>
                                          <p:spTgt spid="102"/>
                                        </p:tgtEl>
                                        <p:attrNameLst>
                                          <p:attrName>style.visibility</p:attrName>
                                        </p:attrNameLst>
                                      </p:cBhvr>
                                      <p:to>
                                        <p:strVal val="visible"/>
                                      </p:to>
                                    </p:set>
                                    <p:animEffect transition="in" filter="fade">
                                      <p:cBhvr>
                                        <p:cTn id="21" dur="250"/>
                                        <p:tgtEl>
                                          <p:spTgt spid="10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6"/>
                                        </p:tgtEl>
                                        <p:attrNameLst>
                                          <p:attrName>style.visibility</p:attrName>
                                        </p:attrNameLst>
                                      </p:cBhvr>
                                      <p:to>
                                        <p:strVal val="visible"/>
                                      </p:to>
                                    </p:set>
                                    <p:animEffect transition="in" filter="fade">
                                      <p:cBhvr>
                                        <p:cTn id="24" dur="250"/>
                                        <p:tgtEl>
                                          <p:spTgt spid="9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250"/>
                                        <p:tgtEl>
                                          <p:spTgt spid="81"/>
                                        </p:tgtEl>
                                      </p:cBhvr>
                                    </p:animEffect>
                                  </p:childTnLst>
                                </p:cTn>
                              </p:par>
                            </p:childTnLst>
                          </p:cTn>
                        </p:par>
                        <p:par>
                          <p:cTn id="28" fill="hold">
                            <p:stCondLst>
                              <p:cond delay="1000"/>
                            </p:stCondLst>
                            <p:childTnLst>
                              <p:par>
                                <p:cTn id="29" presetID="22" presetClass="entr" presetSubtype="1" fill="hold" nodeType="afterEffect">
                                  <p:stCondLst>
                                    <p:cond delay="0"/>
                                  </p:stCondLst>
                                  <p:childTnLst>
                                    <p:set>
                                      <p:cBhvr>
                                        <p:cTn id="30" dur="1" fill="hold">
                                          <p:stCondLst>
                                            <p:cond delay="0"/>
                                          </p:stCondLst>
                                        </p:cTn>
                                        <p:tgtEl>
                                          <p:spTgt spid="122"/>
                                        </p:tgtEl>
                                        <p:attrNameLst>
                                          <p:attrName>style.visibility</p:attrName>
                                        </p:attrNameLst>
                                      </p:cBhvr>
                                      <p:to>
                                        <p:strVal val="visible"/>
                                      </p:to>
                                    </p:set>
                                    <p:animEffect transition="in" filter="wipe(up)">
                                      <p:cBhvr>
                                        <p:cTn id="31" dur="500"/>
                                        <p:tgtEl>
                                          <p:spTgt spid="122"/>
                                        </p:tgtEl>
                                      </p:cBhvr>
                                    </p:animEffect>
                                  </p:childTnLst>
                                </p:cTn>
                              </p:par>
                              <p:par>
                                <p:cTn id="32" presetID="22" presetClass="entr" presetSubtype="1" fill="hold"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wipe(up)">
                                      <p:cBhvr>
                                        <p:cTn id="34" dur="500"/>
                                        <p:tgtEl>
                                          <p:spTgt spid="111"/>
                                        </p:tgtEl>
                                      </p:cBhvr>
                                    </p:animEffect>
                                  </p:childTnLst>
                                </p:cTn>
                              </p:par>
                              <p:par>
                                <p:cTn id="35" presetID="22" presetClass="entr" presetSubtype="1" fill="hold" nodeType="withEffect">
                                  <p:stCondLst>
                                    <p:cond delay="0"/>
                                  </p:stCondLst>
                                  <p:childTnLst>
                                    <p:set>
                                      <p:cBhvr>
                                        <p:cTn id="36" dur="1" fill="hold">
                                          <p:stCondLst>
                                            <p:cond delay="0"/>
                                          </p:stCondLst>
                                        </p:cTn>
                                        <p:tgtEl>
                                          <p:spTgt spid="119"/>
                                        </p:tgtEl>
                                        <p:attrNameLst>
                                          <p:attrName>style.visibility</p:attrName>
                                        </p:attrNameLst>
                                      </p:cBhvr>
                                      <p:to>
                                        <p:strVal val="visible"/>
                                      </p:to>
                                    </p:set>
                                    <p:animEffect transition="in" filter="wipe(up)">
                                      <p:cBhvr>
                                        <p:cTn id="37" dur="500"/>
                                        <p:tgtEl>
                                          <p:spTgt spid="119"/>
                                        </p:tgtEl>
                                      </p:cBhvr>
                                    </p:animEffect>
                                  </p:childTnLst>
                                </p:cTn>
                              </p:par>
                              <p:par>
                                <p:cTn id="38" presetID="22" presetClass="entr" presetSubtype="8" fill="hold" nodeType="withEffect">
                                  <p:stCondLst>
                                    <p:cond delay="0"/>
                                  </p:stCondLst>
                                  <p:childTnLst>
                                    <p:set>
                                      <p:cBhvr>
                                        <p:cTn id="39" dur="1" fill="hold">
                                          <p:stCondLst>
                                            <p:cond delay="0"/>
                                          </p:stCondLst>
                                        </p:cTn>
                                        <p:tgtEl>
                                          <p:spTgt spid="135"/>
                                        </p:tgtEl>
                                        <p:attrNameLst>
                                          <p:attrName>style.visibility</p:attrName>
                                        </p:attrNameLst>
                                      </p:cBhvr>
                                      <p:to>
                                        <p:strVal val="visible"/>
                                      </p:to>
                                    </p:set>
                                    <p:animEffect transition="in" filter="wipe(left)">
                                      <p:cBhvr>
                                        <p:cTn id="40" dur="500"/>
                                        <p:tgtEl>
                                          <p:spTgt spid="135"/>
                                        </p:tgtEl>
                                      </p:cBhvr>
                                    </p:animEffect>
                                  </p:childTnLst>
                                </p:cTn>
                              </p:par>
                              <p:par>
                                <p:cTn id="41" presetID="22" presetClass="entr" presetSubtype="8" fill="hold" nodeType="with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wipe(left)">
                                      <p:cBhvr>
                                        <p:cTn id="43" dur="500"/>
                                        <p:tgtEl>
                                          <p:spTgt spid="136"/>
                                        </p:tgtEl>
                                      </p:cBhvr>
                                    </p:animEffect>
                                  </p:childTnLst>
                                </p:cTn>
                              </p:par>
                              <p:par>
                                <p:cTn id="44" presetID="22" presetClass="entr" presetSubtype="8" fill="hold" nodeType="withEffect">
                                  <p:stCondLst>
                                    <p:cond delay="0"/>
                                  </p:stCondLst>
                                  <p:childTnLst>
                                    <p:set>
                                      <p:cBhvr>
                                        <p:cTn id="45" dur="1" fill="hold">
                                          <p:stCondLst>
                                            <p:cond delay="0"/>
                                          </p:stCondLst>
                                        </p:cTn>
                                        <p:tgtEl>
                                          <p:spTgt spid="139"/>
                                        </p:tgtEl>
                                        <p:attrNameLst>
                                          <p:attrName>style.visibility</p:attrName>
                                        </p:attrNameLst>
                                      </p:cBhvr>
                                      <p:to>
                                        <p:strVal val="visible"/>
                                      </p:to>
                                    </p:set>
                                    <p:animEffect transition="in" filter="wipe(left)">
                                      <p:cBhvr>
                                        <p:cTn id="46" dur="500"/>
                                        <p:tgtEl>
                                          <p:spTgt spid="139"/>
                                        </p:tgtEl>
                                      </p:cBhvr>
                                    </p:animEffect>
                                  </p:childTnLst>
                                </p:cTn>
                              </p:par>
                              <p:par>
                                <p:cTn id="47" presetID="22" presetClass="entr" presetSubtype="8" fill="hold" nodeType="withEffect">
                                  <p:stCondLst>
                                    <p:cond delay="0"/>
                                  </p:stCondLst>
                                  <p:childTnLst>
                                    <p:set>
                                      <p:cBhvr>
                                        <p:cTn id="48" dur="1" fill="hold">
                                          <p:stCondLst>
                                            <p:cond delay="0"/>
                                          </p:stCondLst>
                                        </p:cTn>
                                        <p:tgtEl>
                                          <p:spTgt spid="140"/>
                                        </p:tgtEl>
                                        <p:attrNameLst>
                                          <p:attrName>style.visibility</p:attrName>
                                        </p:attrNameLst>
                                      </p:cBhvr>
                                      <p:to>
                                        <p:strVal val="visible"/>
                                      </p:to>
                                    </p:set>
                                    <p:animEffect transition="in" filter="wipe(left)">
                                      <p:cBhvr>
                                        <p:cTn id="49" dur="500"/>
                                        <p:tgtEl>
                                          <p:spTgt spid="140"/>
                                        </p:tgtEl>
                                      </p:cBhvr>
                                    </p:animEffect>
                                  </p:childTnLst>
                                </p:cTn>
                              </p:par>
                              <p:par>
                                <p:cTn id="50" presetID="22" presetClass="entr" presetSubtype="8" fill="hold" nodeType="withEffect">
                                  <p:stCondLst>
                                    <p:cond delay="0"/>
                                  </p:stCondLst>
                                  <p:childTnLst>
                                    <p:set>
                                      <p:cBhvr>
                                        <p:cTn id="51" dur="1" fill="hold">
                                          <p:stCondLst>
                                            <p:cond delay="0"/>
                                          </p:stCondLst>
                                        </p:cTn>
                                        <p:tgtEl>
                                          <p:spTgt spid="143"/>
                                        </p:tgtEl>
                                        <p:attrNameLst>
                                          <p:attrName>style.visibility</p:attrName>
                                        </p:attrNameLst>
                                      </p:cBhvr>
                                      <p:to>
                                        <p:strVal val="visible"/>
                                      </p:to>
                                    </p:set>
                                    <p:animEffect transition="in" filter="wipe(left)">
                                      <p:cBhvr>
                                        <p:cTn id="52" dur="500"/>
                                        <p:tgtEl>
                                          <p:spTgt spid="143"/>
                                        </p:tgtEl>
                                      </p:cBhvr>
                                    </p:animEffect>
                                  </p:childTnLst>
                                </p:cTn>
                              </p:par>
                              <p:par>
                                <p:cTn id="53" presetID="16" presetClass="entr" presetSubtype="21" fill="hold" nodeType="withEffect">
                                  <p:stCondLst>
                                    <p:cond delay="0"/>
                                  </p:stCondLst>
                                  <p:childTnLst>
                                    <p:set>
                                      <p:cBhvr>
                                        <p:cTn id="54" dur="1" fill="hold">
                                          <p:stCondLst>
                                            <p:cond delay="0"/>
                                          </p:stCondLst>
                                        </p:cTn>
                                        <p:tgtEl>
                                          <p:spTgt spid="131"/>
                                        </p:tgtEl>
                                        <p:attrNameLst>
                                          <p:attrName>style.visibility</p:attrName>
                                        </p:attrNameLst>
                                      </p:cBhvr>
                                      <p:to>
                                        <p:strVal val="visible"/>
                                      </p:to>
                                    </p:set>
                                    <p:animEffect transition="in" filter="barn(inVertical)">
                                      <p:cBhvr>
                                        <p:cTn id="55" dur="500"/>
                                        <p:tgtEl>
                                          <p:spTgt spid="131"/>
                                        </p:tgtEl>
                                      </p:cBhvr>
                                    </p:animEffect>
                                  </p:childTnLst>
                                </p:cTn>
                              </p:par>
                              <p:par>
                                <p:cTn id="56" presetID="22" presetClass="entr" presetSubtype="8" fill="hold" nodeType="withEffect">
                                  <p:stCondLst>
                                    <p:cond delay="0"/>
                                  </p:stCondLst>
                                  <p:childTnLst>
                                    <p:set>
                                      <p:cBhvr>
                                        <p:cTn id="57" dur="1" fill="hold">
                                          <p:stCondLst>
                                            <p:cond delay="0"/>
                                          </p:stCondLst>
                                        </p:cTn>
                                        <p:tgtEl>
                                          <p:spTgt spid="144"/>
                                        </p:tgtEl>
                                        <p:attrNameLst>
                                          <p:attrName>style.visibility</p:attrName>
                                        </p:attrNameLst>
                                      </p:cBhvr>
                                      <p:to>
                                        <p:strVal val="visible"/>
                                      </p:to>
                                    </p:set>
                                    <p:animEffect transition="in" filter="wipe(left)">
                                      <p:cBhvr>
                                        <p:cTn id="58" dur="500"/>
                                        <p:tgtEl>
                                          <p:spTgt spid="144"/>
                                        </p:tgtEl>
                                      </p:cBhvr>
                                    </p:animEffect>
                                  </p:childTnLst>
                                </p:cTn>
                              </p:par>
                              <p:par>
                                <p:cTn id="59" presetID="22" presetClass="entr" presetSubtype="8" fill="hold" nodeType="withEffect">
                                  <p:stCondLst>
                                    <p:cond delay="0"/>
                                  </p:stCondLst>
                                  <p:childTnLst>
                                    <p:set>
                                      <p:cBhvr>
                                        <p:cTn id="60" dur="1" fill="hold">
                                          <p:stCondLst>
                                            <p:cond delay="0"/>
                                          </p:stCondLst>
                                        </p:cTn>
                                        <p:tgtEl>
                                          <p:spTgt spid="145"/>
                                        </p:tgtEl>
                                        <p:attrNameLst>
                                          <p:attrName>style.visibility</p:attrName>
                                        </p:attrNameLst>
                                      </p:cBhvr>
                                      <p:to>
                                        <p:strVal val="visible"/>
                                      </p:to>
                                    </p:set>
                                    <p:animEffect transition="in" filter="wipe(left)">
                                      <p:cBhvr>
                                        <p:cTn id="61" dur="500"/>
                                        <p:tgtEl>
                                          <p:spTgt spid="145"/>
                                        </p:tgtEl>
                                      </p:cBhvr>
                                    </p:animEffect>
                                  </p:childTnLst>
                                </p:cTn>
                              </p:par>
                              <p:par>
                                <p:cTn id="62" presetID="22" presetClass="entr" presetSubtype="8" fill="hold" nodeType="withEffect">
                                  <p:stCondLst>
                                    <p:cond delay="0"/>
                                  </p:stCondLst>
                                  <p:childTnLst>
                                    <p:set>
                                      <p:cBhvr>
                                        <p:cTn id="63" dur="1" fill="hold">
                                          <p:stCondLst>
                                            <p:cond delay="0"/>
                                          </p:stCondLst>
                                        </p:cTn>
                                        <p:tgtEl>
                                          <p:spTgt spid="123"/>
                                        </p:tgtEl>
                                        <p:attrNameLst>
                                          <p:attrName>style.visibility</p:attrName>
                                        </p:attrNameLst>
                                      </p:cBhvr>
                                      <p:to>
                                        <p:strVal val="visible"/>
                                      </p:to>
                                    </p:set>
                                    <p:animEffect transition="in" filter="wipe(left)">
                                      <p:cBhvr>
                                        <p:cTn id="64" dur="500"/>
                                        <p:tgtEl>
                                          <p:spTgt spid="123"/>
                                        </p:tgtEl>
                                      </p:cBhvr>
                                    </p:animEffect>
                                  </p:childTnLst>
                                </p:cTn>
                              </p:par>
                              <p:par>
                                <p:cTn id="65" presetID="22" presetClass="entr" presetSubtype="8" fill="hold" nodeType="withEffect">
                                  <p:stCondLst>
                                    <p:cond delay="0"/>
                                  </p:stCondLst>
                                  <p:childTnLst>
                                    <p:set>
                                      <p:cBhvr>
                                        <p:cTn id="66" dur="1" fill="hold">
                                          <p:stCondLst>
                                            <p:cond delay="0"/>
                                          </p:stCondLst>
                                        </p:cTn>
                                        <p:tgtEl>
                                          <p:spTgt spid="124"/>
                                        </p:tgtEl>
                                        <p:attrNameLst>
                                          <p:attrName>style.visibility</p:attrName>
                                        </p:attrNameLst>
                                      </p:cBhvr>
                                      <p:to>
                                        <p:strVal val="visible"/>
                                      </p:to>
                                    </p:set>
                                    <p:animEffect transition="in" filter="wipe(left)">
                                      <p:cBhvr>
                                        <p:cTn id="67" dur="500"/>
                                        <p:tgtEl>
                                          <p:spTgt spid="124"/>
                                        </p:tgtEl>
                                      </p:cBhvr>
                                    </p:animEffect>
                                  </p:childTnLst>
                                </p:cTn>
                              </p:par>
                              <p:par>
                                <p:cTn id="68" presetID="22" presetClass="entr" presetSubtype="8" fill="hold" nodeType="withEffect">
                                  <p:stCondLst>
                                    <p:cond delay="0"/>
                                  </p:stCondLst>
                                  <p:childTnLst>
                                    <p:set>
                                      <p:cBhvr>
                                        <p:cTn id="69" dur="1" fill="hold">
                                          <p:stCondLst>
                                            <p:cond delay="0"/>
                                          </p:stCondLst>
                                        </p:cTn>
                                        <p:tgtEl>
                                          <p:spTgt spid="125"/>
                                        </p:tgtEl>
                                        <p:attrNameLst>
                                          <p:attrName>style.visibility</p:attrName>
                                        </p:attrNameLst>
                                      </p:cBhvr>
                                      <p:to>
                                        <p:strVal val="visible"/>
                                      </p:to>
                                    </p:set>
                                    <p:animEffect transition="in" filter="wipe(left)">
                                      <p:cBhvr>
                                        <p:cTn id="70" dur="500"/>
                                        <p:tgtEl>
                                          <p:spTgt spid="125"/>
                                        </p:tgtEl>
                                      </p:cBhvr>
                                    </p:animEffect>
                                  </p:childTnLst>
                                </p:cTn>
                              </p:par>
                              <p:par>
                                <p:cTn id="71" presetID="22" presetClass="entr" presetSubtype="8" fill="hold" nodeType="withEffect">
                                  <p:stCondLst>
                                    <p:cond delay="0"/>
                                  </p:stCondLst>
                                  <p:childTnLst>
                                    <p:set>
                                      <p:cBhvr>
                                        <p:cTn id="72" dur="1" fill="hold">
                                          <p:stCondLst>
                                            <p:cond delay="0"/>
                                          </p:stCondLst>
                                        </p:cTn>
                                        <p:tgtEl>
                                          <p:spTgt spid="128"/>
                                        </p:tgtEl>
                                        <p:attrNameLst>
                                          <p:attrName>style.visibility</p:attrName>
                                        </p:attrNameLst>
                                      </p:cBhvr>
                                      <p:to>
                                        <p:strVal val="visible"/>
                                      </p:to>
                                    </p:set>
                                    <p:animEffect transition="in" filter="wipe(left)">
                                      <p:cBhvr>
                                        <p:cTn id="73" dur="500"/>
                                        <p:tgtEl>
                                          <p:spTgt spid="128"/>
                                        </p:tgtEl>
                                      </p:cBhvr>
                                    </p:animEffect>
                                  </p:childTnLst>
                                </p:cTn>
                              </p:par>
                              <p:par>
                                <p:cTn id="74" presetID="22" presetClass="entr" presetSubtype="8" fill="hold" nodeType="withEffect">
                                  <p:stCondLst>
                                    <p:cond delay="0"/>
                                  </p:stCondLst>
                                  <p:childTnLst>
                                    <p:set>
                                      <p:cBhvr>
                                        <p:cTn id="75" dur="1" fill="hold">
                                          <p:stCondLst>
                                            <p:cond delay="0"/>
                                          </p:stCondLst>
                                        </p:cTn>
                                        <p:tgtEl>
                                          <p:spTgt spid="129"/>
                                        </p:tgtEl>
                                        <p:attrNameLst>
                                          <p:attrName>style.visibility</p:attrName>
                                        </p:attrNameLst>
                                      </p:cBhvr>
                                      <p:to>
                                        <p:strVal val="visible"/>
                                      </p:to>
                                    </p:set>
                                    <p:animEffect transition="in" filter="wipe(left)">
                                      <p:cBhvr>
                                        <p:cTn id="76" dur="500"/>
                                        <p:tgtEl>
                                          <p:spTgt spid="129"/>
                                        </p:tgtEl>
                                      </p:cBhvr>
                                    </p:animEffect>
                                  </p:childTnLst>
                                </p:cTn>
                              </p:par>
                            </p:childTnLst>
                          </p:cTn>
                        </p:par>
                        <p:par>
                          <p:cTn id="77" fill="hold">
                            <p:stCondLst>
                              <p:cond delay="1500"/>
                            </p:stCondLst>
                            <p:childTnLst>
                              <p:par>
                                <p:cTn id="78" presetID="22" presetClass="entr" presetSubtype="8" fill="hold" grpId="0" nodeType="afterEffect">
                                  <p:stCondLst>
                                    <p:cond delay="0"/>
                                  </p:stCondLst>
                                  <p:childTnLst>
                                    <p:set>
                                      <p:cBhvr>
                                        <p:cTn id="79" dur="1" fill="hold">
                                          <p:stCondLst>
                                            <p:cond delay="0"/>
                                          </p:stCondLst>
                                        </p:cTn>
                                        <p:tgtEl>
                                          <p:spTgt spid="103"/>
                                        </p:tgtEl>
                                        <p:attrNameLst>
                                          <p:attrName>style.visibility</p:attrName>
                                        </p:attrNameLst>
                                      </p:cBhvr>
                                      <p:to>
                                        <p:strVal val="visible"/>
                                      </p:to>
                                    </p:set>
                                    <p:animEffect transition="in" filter="wipe(left)">
                                      <p:cBhvr>
                                        <p:cTn id="80" dur="500"/>
                                        <p:tgtEl>
                                          <p:spTgt spid="103"/>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106"/>
                                        </p:tgtEl>
                                        <p:attrNameLst>
                                          <p:attrName>style.visibility</p:attrName>
                                        </p:attrNameLst>
                                      </p:cBhvr>
                                      <p:to>
                                        <p:strVal val="visible"/>
                                      </p:to>
                                    </p:set>
                                    <p:animEffect transition="in" filter="wipe(left)">
                                      <p:cBhvr>
                                        <p:cTn id="83" dur="500"/>
                                        <p:tgtEl>
                                          <p:spTgt spid="106"/>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107"/>
                                        </p:tgtEl>
                                        <p:attrNameLst>
                                          <p:attrName>style.visibility</p:attrName>
                                        </p:attrNameLst>
                                      </p:cBhvr>
                                      <p:to>
                                        <p:strVal val="visible"/>
                                      </p:to>
                                    </p:set>
                                    <p:animEffect transition="in" filter="wipe(left)">
                                      <p:cBhvr>
                                        <p:cTn id="86" dur="500"/>
                                        <p:tgtEl>
                                          <p:spTgt spid="107"/>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108"/>
                                        </p:tgtEl>
                                        <p:attrNameLst>
                                          <p:attrName>style.visibility</p:attrName>
                                        </p:attrNameLst>
                                      </p:cBhvr>
                                      <p:to>
                                        <p:strVal val="visible"/>
                                      </p:to>
                                    </p:set>
                                    <p:animEffect transition="in" filter="wipe(left)">
                                      <p:cBhvr>
                                        <p:cTn id="89" dur="500"/>
                                        <p:tgtEl>
                                          <p:spTgt spid="108"/>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109"/>
                                        </p:tgtEl>
                                        <p:attrNameLst>
                                          <p:attrName>style.visibility</p:attrName>
                                        </p:attrNameLst>
                                      </p:cBhvr>
                                      <p:to>
                                        <p:strVal val="visible"/>
                                      </p:to>
                                    </p:set>
                                    <p:animEffect transition="in" filter="wipe(left)">
                                      <p:cBhvr>
                                        <p:cTn id="92" dur="500"/>
                                        <p:tgtEl>
                                          <p:spTgt spid="109"/>
                                        </p:tgtEl>
                                      </p:cBhvr>
                                    </p:animEffect>
                                  </p:childTnLst>
                                </p:cTn>
                              </p:par>
                              <p:par>
                                <p:cTn id="93" presetID="22" presetClass="entr" presetSubtype="8" fill="hold" grpId="0" nodeType="withEffect">
                                  <p:stCondLst>
                                    <p:cond delay="0"/>
                                  </p:stCondLst>
                                  <p:childTnLst>
                                    <p:set>
                                      <p:cBhvr>
                                        <p:cTn id="94" dur="1" fill="hold">
                                          <p:stCondLst>
                                            <p:cond delay="0"/>
                                          </p:stCondLst>
                                        </p:cTn>
                                        <p:tgtEl>
                                          <p:spTgt spid="110"/>
                                        </p:tgtEl>
                                        <p:attrNameLst>
                                          <p:attrName>style.visibility</p:attrName>
                                        </p:attrNameLst>
                                      </p:cBhvr>
                                      <p:to>
                                        <p:strVal val="visible"/>
                                      </p:to>
                                    </p:set>
                                    <p:animEffect transition="in" filter="wipe(left)">
                                      <p:cBhvr>
                                        <p:cTn id="95" dur="500"/>
                                        <p:tgtEl>
                                          <p:spTgt spid="110"/>
                                        </p:tgtEl>
                                      </p:cBhvr>
                                    </p:animEffect>
                                  </p:childTnLst>
                                </p:cTn>
                              </p:par>
                              <p:par>
                                <p:cTn id="96" presetID="22" presetClass="entr" presetSubtype="8"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Effect transition="in" filter="wipe(left)">
                                      <p:cBhvr>
                                        <p:cTn id="98" dur="500"/>
                                        <p:tgtEl>
                                          <p:spTgt spid="97"/>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100"/>
                                        </p:tgtEl>
                                        <p:attrNameLst>
                                          <p:attrName>style.visibility</p:attrName>
                                        </p:attrNameLst>
                                      </p:cBhvr>
                                      <p:to>
                                        <p:strVal val="visible"/>
                                      </p:to>
                                    </p:set>
                                    <p:animEffect transition="in" filter="wipe(left)">
                                      <p:cBhvr>
                                        <p:cTn id="101" dur="500"/>
                                        <p:tgtEl>
                                          <p:spTgt spid="100"/>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01"/>
                                        </p:tgtEl>
                                        <p:attrNameLst>
                                          <p:attrName>style.visibility</p:attrName>
                                        </p:attrNameLst>
                                      </p:cBhvr>
                                      <p:to>
                                        <p:strVal val="visible"/>
                                      </p:to>
                                    </p:set>
                                    <p:animEffect transition="in" filter="wipe(left)">
                                      <p:cBhvr>
                                        <p:cTn id="104" dur="500"/>
                                        <p:tgtEl>
                                          <p:spTgt spid="101"/>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82"/>
                                        </p:tgtEl>
                                        <p:attrNameLst>
                                          <p:attrName>style.visibility</p:attrName>
                                        </p:attrNameLst>
                                      </p:cBhvr>
                                      <p:to>
                                        <p:strVal val="visible"/>
                                      </p:to>
                                    </p:set>
                                    <p:animEffect transition="in" filter="wipe(left)">
                                      <p:cBhvr>
                                        <p:cTn id="107" dur="500"/>
                                        <p:tgtEl>
                                          <p:spTgt spid="82"/>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83"/>
                                        </p:tgtEl>
                                        <p:attrNameLst>
                                          <p:attrName>style.visibility</p:attrName>
                                        </p:attrNameLst>
                                      </p:cBhvr>
                                      <p:to>
                                        <p:strVal val="visible"/>
                                      </p:to>
                                    </p:set>
                                    <p:animEffect transition="in" filter="wipe(left)">
                                      <p:cBhvr>
                                        <p:cTn id="110" dur="500"/>
                                        <p:tgtEl>
                                          <p:spTgt spid="83"/>
                                        </p:tgtEl>
                                      </p:cBhvr>
                                    </p:animEffect>
                                  </p:childTnLst>
                                </p:cTn>
                              </p:par>
                              <p:par>
                                <p:cTn id="111" presetID="22" presetClass="entr" presetSubtype="8" fill="hold" grpId="0" nodeType="withEffect">
                                  <p:stCondLst>
                                    <p:cond delay="0"/>
                                  </p:stCondLst>
                                  <p:childTnLst>
                                    <p:set>
                                      <p:cBhvr>
                                        <p:cTn id="112" dur="1" fill="hold">
                                          <p:stCondLst>
                                            <p:cond delay="0"/>
                                          </p:stCondLst>
                                        </p:cTn>
                                        <p:tgtEl>
                                          <p:spTgt spid="86"/>
                                        </p:tgtEl>
                                        <p:attrNameLst>
                                          <p:attrName>style.visibility</p:attrName>
                                        </p:attrNameLst>
                                      </p:cBhvr>
                                      <p:to>
                                        <p:strVal val="visible"/>
                                      </p:to>
                                    </p:set>
                                    <p:animEffect transition="in" filter="wipe(left)">
                                      <p:cBhvr>
                                        <p:cTn id="113" dur="500"/>
                                        <p:tgtEl>
                                          <p:spTgt spid="86"/>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87"/>
                                        </p:tgtEl>
                                        <p:attrNameLst>
                                          <p:attrName>style.visibility</p:attrName>
                                        </p:attrNameLst>
                                      </p:cBhvr>
                                      <p:to>
                                        <p:strVal val="visible"/>
                                      </p:to>
                                    </p:set>
                                    <p:animEffect transition="in" filter="wipe(left)">
                                      <p:cBhvr>
                                        <p:cTn id="116" dur="500"/>
                                        <p:tgtEl>
                                          <p:spTgt spid="87"/>
                                        </p:tgtEl>
                                      </p:cBhvr>
                                    </p:animEffect>
                                  </p:childTnLst>
                                </p:cTn>
                              </p:par>
                              <p:par>
                                <p:cTn id="117" presetID="22" presetClass="entr" presetSubtype="8" fill="hold" grpId="0" nodeType="withEffect">
                                  <p:stCondLst>
                                    <p:cond delay="0"/>
                                  </p:stCondLst>
                                  <p:childTnLst>
                                    <p:set>
                                      <p:cBhvr>
                                        <p:cTn id="118" dur="1" fill="hold">
                                          <p:stCondLst>
                                            <p:cond delay="0"/>
                                          </p:stCondLst>
                                        </p:cTn>
                                        <p:tgtEl>
                                          <p:spTgt spid="90"/>
                                        </p:tgtEl>
                                        <p:attrNameLst>
                                          <p:attrName>style.visibility</p:attrName>
                                        </p:attrNameLst>
                                      </p:cBhvr>
                                      <p:to>
                                        <p:strVal val="visible"/>
                                      </p:to>
                                    </p:set>
                                    <p:animEffect transition="in" filter="wipe(left)">
                                      <p:cBhvr>
                                        <p:cTn id="119" dur="500"/>
                                        <p:tgtEl>
                                          <p:spTgt spid="90"/>
                                        </p:tgtEl>
                                      </p:cBhvr>
                                    </p:animEffect>
                                  </p:childTnLst>
                                </p:cTn>
                              </p:par>
                              <p:par>
                                <p:cTn id="120" presetID="22" presetClass="entr" presetSubtype="8" fill="hold" grpId="0" nodeType="withEffect">
                                  <p:stCondLst>
                                    <p:cond delay="0"/>
                                  </p:stCondLst>
                                  <p:childTnLst>
                                    <p:set>
                                      <p:cBhvr>
                                        <p:cTn id="121" dur="1" fill="hold">
                                          <p:stCondLst>
                                            <p:cond delay="0"/>
                                          </p:stCondLst>
                                        </p:cTn>
                                        <p:tgtEl>
                                          <p:spTgt spid="91"/>
                                        </p:tgtEl>
                                        <p:attrNameLst>
                                          <p:attrName>style.visibility</p:attrName>
                                        </p:attrNameLst>
                                      </p:cBhvr>
                                      <p:to>
                                        <p:strVal val="visible"/>
                                      </p:to>
                                    </p:set>
                                    <p:animEffect transition="in" filter="wipe(left)">
                                      <p:cBhvr>
                                        <p:cTn id="122" dur="500"/>
                                        <p:tgtEl>
                                          <p:spTgt spid="91"/>
                                        </p:tgtEl>
                                      </p:cBhvr>
                                    </p:animEffect>
                                  </p:childTnLst>
                                </p:cTn>
                              </p:par>
                              <p:par>
                                <p:cTn id="123" presetID="22" presetClass="entr" presetSubtype="8" fill="hold" grpId="0" nodeType="withEffect">
                                  <p:stCondLst>
                                    <p:cond delay="0"/>
                                  </p:stCondLst>
                                  <p:childTnLst>
                                    <p:set>
                                      <p:cBhvr>
                                        <p:cTn id="124" dur="1" fill="hold">
                                          <p:stCondLst>
                                            <p:cond delay="0"/>
                                          </p:stCondLst>
                                        </p:cTn>
                                        <p:tgtEl>
                                          <p:spTgt spid="94"/>
                                        </p:tgtEl>
                                        <p:attrNameLst>
                                          <p:attrName>style.visibility</p:attrName>
                                        </p:attrNameLst>
                                      </p:cBhvr>
                                      <p:to>
                                        <p:strVal val="visible"/>
                                      </p:to>
                                    </p:set>
                                    <p:animEffect transition="in" filter="wipe(left)">
                                      <p:cBhvr>
                                        <p:cTn id="125" dur="500"/>
                                        <p:tgtEl>
                                          <p:spTgt spid="94"/>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95"/>
                                        </p:tgtEl>
                                        <p:attrNameLst>
                                          <p:attrName>style.visibility</p:attrName>
                                        </p:attrNameLst>
                                      </p:cBhvr>
                                      <p:to>
                                        <p:strVal val="visible"/>
                                      </p:to>
                                    </p:set>
                                    <p:animEffect transition="in" filter="wipe(right)">
                                      <p:cBhvr>
                                        <p:cTn id="128"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1" grpId="0" animBg="1"/>
      <p:bldP spid="82" grpId="0" animBg="1"/>
      <p:bldP spid="83" grpId="0" animBg="1"/>
      <p:bldP spid="86" grpId="0" animBg="1"/>
      <p:bldP spid="87" grpId="0" animBg="1"/>
      <p:bldP spid="90" grpId="0" animBg="1"/>
      <p:bldP spid="91" grpId="0" animBg="1"/>
      <p:bldP spid="94" grpId="0" animBg="1"/>
      <p:bldP spid="95" grpId="0" animBg="1"/>
      <p:bldP spid="96" grpId="0" animBg="1"/>
      <p:bldP spid="97" grpId="0" animBg="1"/>
      <p:bldP spid="100" grpId="0" animBg="1"/>
      <p:bldP spid="101" grpId="0" animBg="1"/>
      <p:bldP spid="102" grpId="0" animBg="1"/>
      <p:bldP spid="103" grpId="0" animBg="1"/>
      <p:bldP spid="106" grpId="0" animBg="1"/>
      <p:bldP spid="107" grpId="0" animBg="1"/>
      <p:bldP spid="108" grpId="0" animBg="1"/>
      <p:bldP spid="109" grpId="0" animBg="1"/>
      <p:bldP spid="110"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nner slide 3 blocks + picture + icon">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20" name="Text Placeholder 15">
            <a:extLst>
              <a:ext uri="{FF2B5EF4-FFF2-40B4-BE49-F238E27FC236}">
                <a16:creationId xmlns:a16="http://schemas.microsoft.com/office/drawing/2014/main" id="{1D5C9986-EE5D-4CC6-91D2-D3E83F103824}"/>
              </a:ext>
            </a:extLst>
          </p:cNvPr>
          <p:cNvSpPr>
            <a:spLocks noGrp="1"/>
          </p:cNvSpPr>
          <p:nvPr>
            <p:ph type="body" sz="quarter" idx="13" hasCustomPrompt="1"/>
          </p:nvPr>
        </p:nvSpPr>
        <p:spPr>
          <a:xfrm>
            <a:off x="468313" y="2488771"/>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2" name="Text Placeholder 15">
            <a:extLst>
              <a:ext uri="{FF2B5EF4-FFF2-40B4-BE49-F238E27FC236}">
                <a16:creationId xmlns:a16="http://schemas.microsoft.com/office/drawing/2014/main" id="{855D3EDF-2117-4570-BF61-3B10D9AD463E}"/>
              </a:ext>
            </a:extLst>
          </p:cNvPr>
          <p:cNvSpPr>
            <a:spLocks noGrp="1"/>
          </p:cNvSpPr>
          <p:nvPr>
            <p:ph type="body" sz="quarter" idx="15" hasCustomPrompt="1"/>
          </p:nvPr>
        </p:nvSpPr>
        <p:spPr>
          <a:xfrm>
            <a:off x="3276600" y="2488771"/>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4" name="Text Placeholder 15">
            <a:extLst>
              <a:ext uri="{FF2B5EF4-FFF2-40B4-BE49-F238E27FC236}">
                <a16:creationId xmlns:a16="http://schemas.microsoft.com/office/drawing/2014/main" id="{2DFDD36E-D56C-497C-A98C-4AA694A29118}"/>
              </a:ext>
            </a:extLst>
          </p:cNvPr>
          <p:cNvSpPr>
            <a:spLocks noGrp="1"/>
          </p:cNvSpPr>
          <p:nvPr>
            <p:ph type="body" sz="quarter" idx="17" hasCustomPrompt="1"/>
          </p:nvPr>
        </p:nvSpPr>
        <p:spPr>
          <a:xfrm>
            <a:off x="6084889" y="2488771"/>
            <a:ext cx="2590798"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5" name="Text Placeholder 17">
            <a:extLst>
              <a:ext uri="{FF2B5EF4-FFF2-40B4-BE49-F238E27FC236}">
                <a16:creationId xmlns:a16="http://schemas.microsoft.com/office/drawing/2014/main" id="{3BF7DFD4-9927-457A-BF01-BFF8ACA9CA97}"/>
              </a:ext>
            </a:extLst>
          </p:cNvPr>
          <p:cNvSpPr>
            <a:spLocks noGrp="1"/>
          </p:cNvSpPr>
          <p:nvPr>
            <p:ph type="body" sz="quarter" idx="18"/>
          </p:nvPr>
        </p:nvSpPr>
        <p:spPr>
          <a:xfrm>
            <a:off x="6084889" y="2756223"/>
            <a:ext cx="2590798" cy="1831652"/>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vl2pPr>
              <a:defRPr/>
            </a:lvl2pPr>
          </a:lstStyle>
          <a:p>
            <a:pPr lvl="0"/>
            <a:endParaRPr lang="en-US" dirty="0"/>
          </a:p>
        </p:txBody>
      </p:sp>
      <p:grpSp>
        <p:nvGrpSpPr>
          <p:cNvPr id="36" name="Group 12">
            <a:extLst>
              <a:ext uri="{FF2B5EF4-FFF2-40B4-BE49-F238E27FC236}">
                <a16:creationId xmlns:a16="http://schemas.microsoft.com/office/drawing/2014/main" id="{3792E4EE-B94E-42D9-914F-4A5E1D0CC070}"/>
              </a:ext>
            </a:extLst>
          </p:cNvPr>
          <p:cNvGrpSpPr>
            <a:grpSpLocks noChangeAspect="1"/>
          </p:cNvGrpSpPr>
          <p:nvPr userDrawn="1"/>
        </p:nvGrpSpPr>
        <p:grpSpPr bwMode="auto">
          <a:xfrm>
            <a:off x="6084889" y="1799276"/>
            <a:ext cx="576000" cy="576000"/>
            <a:chOff x="2313" y="1053"/>
            <a:chExt cx="1134" cy="1134"/>
          </a:xfrm>
        </p:grpSpPr>
        <p:sp>
          <p:nvSpPr>
            <p:cNvPr id="37" name="Freeform 13">
              <a:extLst>
                <a:ext uri="{FF2B5EF4-FFF2-40B4-BE49-F238E27FC236}">
                  <a16:creationId xmlns:a16="http://schemas.microsoft.com/office/drawing/2014/main" id="{209B855F-28FD-4B5D-86DC-175387E0CFAB}"/>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5EFF7F19-8492-4BF3-977B-3E42C29683A5}"/>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Rectangle 15">
              <a:extLst>
                <a:ext uri="{FF2B5EF4-FFF2-40B4-BE49-F238E27FC236}">
                  <a16:creationId xmlns:a16="http://schemas.microsoft.com/office/drawing/2014/main" id="{DB26E674-B1A6-4B1E-A77D-88545D46AFC7}"/>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0" name="Group 18">
            <a:extLst>
              <a:ext uri="{FF2B5EF4-FFF2-40B4-BE49-F238E27FC236}">
                <a16:creationId xmlns:a16="http://schemas.microsoft.com/office/drawing/2014/main" id="{5CEA4900-E3E4-4567-83A8-361A656120BB}"/>
              </a:ext>
            </a:extLst>
          </p:cNvPr>
          <p:cNvGrpSpPr>
            <a:grpSpLocks noChangeAspect="1"/>
          </p:cNvGrpSpPr>
          <p:nvPr userDrawn="1"/>
        </p:nvGrpSpPr>
        <p:grpSpPr bwMode="auto">
          <a:xfrm>
            <a:off x="468313" y="1799276"/>
            <a:ext cx="579048" cy="576000"/>
            <a:chOff x="2309" y="1053"/>
            <a:chExt cx="1140" cy="1134"/>
          </a:xfrm>
        </p:grpSpPr>
        <p:sp>
          <p:nvSpPr>
            <p:cNvPr id="41" name="Oval 19">
              <a:extLst>
                <a:ext uri="{FF2B5EF4-FFF2-40B4-BE49-F238E27FC236}">
                  <a16:creationId xmlns:a16="http://schemas.microsoft.com/office/drawing/2014/main" id="{CDFBDD92-0B78-4C8D-8F50-1D613BCFDC9B}"/>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20">
              <a:extLst>
                <a:ext uri="{FF2B5EF4-FFF2-40B4-BE49-F238E27FC236}">
                  <a16:creationId xmlns:a16="http://schemas.microsoft.com/office/drawing/2014/main" id="{CE18F84E-26F3-468A-A6A5-312F42C9172D}"/>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21">
              <a:extLst>
                <a:ext uri="{FF2B5EF4-FFF2-40B4-BE49-F238E27FC236}">
                  <a16:creationId xmlns:a16="http://schemas.microsoft.com/office/drawing/2014/main" id="{FD3298C4-C491-4C90-B27C-B5440937E958}"/>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22">
              <a:extLst>
                <a:ext uri="{FF2B5EF4-FFF2-40B4-BE49-F238E27FC236}">
                  <a16:creationId xmlns:a16="http://schemas.microsoft.com/office/drawing/2014/main" id="{172023E0-A37A-4610-B6D7-A59A452EEE2A}"/>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3">
              <a:extLst>
                <a:ext uri="{FF2B5EF4-FFF2-40B4-BE49-F238E27FC236}">
                  <a16:creationId xmlns:a16="http://schemas.microsoft.com/office/drawing/2014/main" id="{D8D208C8-705F-4A40-A324-79E5FCAA253C}"/>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Oval 24">
              <a:extLst>
                <a:ext uri="{FF2B5EF4-FFF2-40B4-BE49-F238E27FC236}">
                  <a16:creationId xmlns:a16="http://schemas.microsoft.com/office/drawing/2014/main" id="{4CA79B04-E6BF-4E64-8DC8-273BEBEFA6BE}"/>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Oval 25">
              <a:extLst>
                <a:ext uri="{FF2B5EF4-FFF2-40B4-BE49-F238E27FC236}">
                  <a16:creationId xmlns:a16="http://schemas.microsoft.com/office/drawing/2014/main" id="{135E56A6-D429-464B-B987-AAA68C565E2C}"/>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8" name="Group 4">
            <a:extLst>
              <a:ext uri="{FF2B5EF4-FFF2-40B4-BE49-F238E27FC236}">
                <a16:creationId xmlns:a16="http://schemas.microsoft.com/office/drawing/2014/main" id="{EE63CF23-A502-4825-99C9-B7C438533295}"/>
              </a:ext>
            </a:extLst>
          </p:cNvPr>
          <p:cNvGrpSpPr>
            <a:grpSpLocks noChangeAspect="1"/>
          </p:cNvGrpSpPr>
          <p:nvPr userDrawn="1"/>
        </p:nvGrpSpPr>
        <p:grpSpPr bwMode="auto">
          <a:xfrm>
            <a:off x="3276600" y="1799276"/>
            <a:ext cx="576000" cy="576000"/>
            <a:chOff x="2318" y="1058"/>
            <a:chExt cx="1129" cy="1129"/>
          </a:xfrm>
        </p:grpSpPr>
        <p:sp>
          <p:nvSpPr>
            <p:cNvPr id="49" name="Freeform 5">
              <a:extLst>
                <a:ext uri="{FF2B5EF4-FFF2-40B4-BE49-F238E27FC236}">
                  <a16:creationId xmlns:a16="http://schemas.microsoft.com/office/drawing/2014/main" id="{4A93276F-8A27-4AB3-9C03-CAC333A5A636}"/>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0" name="Freeform 6">
              <a:extLst>
                <a:ext uri="{FF2B5EF4-FFF2-40B4-BE49-F238E27FC236}">
                  <a16:creationId xmlns:a16="http://schemas.microsoft.com/office/drawing/2014/main" id="{F8600774-EA1B-4C4C-B51B-78D80573D9F7}"/>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1" name="Rectangle 50">
              <a:extLst>
                <a:ext uri="{FF2B5EF4-FFF2-40B4-BE49-F238E27FC236}">
                  <a16:creationId xmlns:a16="http://schemas.microsoft.com/office/drawing/2014/main" id="{F241BB58-84CC-429A-A9F2-368EFF3EFC0D}"/>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dirty="0"/>
            </a:p>
          </p:txBody>
        </p:sp>
      </p:grpSp>
      <p:sp>
        <p:nvSpPr>
          <p:cNvPr id="3" name="Text Placeholder 2">
            <a:extLst>
              <a:ext uri="{FF2B5EF4-FFF2-40B4-BE49-F238E27FC236}">
                <a16:creationId xmlns:a16="http://schemas.microsoft.com/office/drawing/2014/main" id="{A0ED724F-AF4F-4150-9F41-BB01EDCCB0D0}"/>
              </a:ext>
            </a:extLst>
          </p:cNvPr>
          <p:cNvSpPr>
            <a:spLocks noGrp="1"/>
          </p:cNvSpPr>
          <p:nvPr>
            <p:ph type="body" sz="quarter" idx="19"/>
          </p:nvPr>
        </p:nvSpPr>
        <p:spPr>
          <a:xfrm>
            <a:off x="468313" y="2756223"/>
            <a:ext cx="2590798" cy="1831652"/>
          </a:xfrm>
          <a:prstGeom prst="rect">
            <a:avLst/>
          </a:prstGeom>
        </p:spPr>
        <p:txBody>
          <a:bodyPr/>
          <a:lstStyle>
            <a:lvl1pPr>
              <a:defRPr>
                <a:solidFill>
                  <a:schemeClr val="bg2"/>
                </a:solidFill>
              </a:defRPr>
            </a:lvl1pPr>
          </a:lstStyle>
          <a:p>
            <a:pPr lvl="0"/>
            <a:endParaRPr lang="en-US" dirty="0"/>
          </a:p>
        </p:txBody>
      </p:sp>
      <p:sp>
        <p:nvSpPr>
          <p:cNvPr id="30" name="Text Placeholder 2">
            <a:extLst>
              <a:ext uri="{FF2B5EF4-FFF2-40B4-BE49-F238E27FC236}">
                <a16:creationId xmlns:a16="http://schemas.microsoft.com/office/drawing/2014/main" id="{0B3954F4-FBF9-4CBE-BE25-C433F79E7C35}"/>
              </a:ext>
            </a:extLst>
          </p:cNvPr>
          <p:cNvSpPr>
            <a:spLocks noGrp="1"/>
          </p:cNvSpPr>
          <p:nvPr>
            <p:ph type="body" sz="quarter" idx="20"/>
          </p:nvPr>
        </p:nvSpPr>
        <p:spPr>
          <a:xfrm>
            <a:off x="3276602" y="2756223"/>
            <a:ext cx="2590798" cy="1831652"/>
          </a:xfrm>
          <a:prstGeom prst="rect">
            <a:avLst/>
          </a:prstGeom>
        </p:spPr>
        <p:txBody>
          <a:bodyPr/>
          <a:lstStyle>
            <a:lvl1pPr>
              <a:defRPr>
                <a:solidFill>
                  <a:schemeClr val="bg2"/>
                </a:solidFill>
              </a:defRPr>
            </a:lvl1pPr>
          </a:lstStyle>
          <a:p>
            <a:pPr lvl="0"/>
            <a:endParaRPr lang="en-US" dirty="0"/>
          </a:p>
        </p:txBody>
      </p:sp>
    </p:spTree>
    <p:extLst>
      <p:ext uri="{BB962C8B-B14F-4D97-AF65-F5344CB8AC3E}">
        <p14:creationId xmlns:p14="http://schemas.microsoft.com/office/powerpoint/2010/main" val="3942319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20">
                                            <p:txEl>
                                              <p:pRg st="0" end="0"/>
                                            </p:txEl>
                                          </p:spTgt>
                                        </p:tgtEl>
                                        <p:attrNameLst>
                                          <p:attrName>style.visibility</p:attrName>
                                        </p:attrNameLst>
                                      </p:cBhvr>
                                      <p:to>
                                        <p:strVal val="visible"/>
                                      </p:to>
                                    </p:set>
                                    <p:animEffect transition="in" filter="fade">
                                      <p:cBhvr>
                                        <p:cTn id="14" dur="250"/>
                                        <p:tgtEl>
                                          <p:spTgt spid="20">
                                            <p:txEl>
                                              <p:pRg st="0" end="0"/>
                                            </p:txEl>
                                          </p:spTgt>
                                        </p:tgtEl>
                                      </p:cBhvr>
                                    </p:animEffect>
                                    <p:anim calcmode="lin" valueType="num">
                                      <p:cBhvr>
                                        <p:cTn id="15"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6" dur="250" fill="hold"/>
                                        <p:tgtEl>
                                          <p:spTgt spid="20">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nodePh="1">
                                  <p:stCondLst>
                                    <p:cond delay="0"/>
                                  </p:stCondLst>
                                  <p:endCondLst>
                                    <p:cond evt="begin" delay="0">
                                      <p:tn val="17"/>
                                    </p:cond>
                                  </p:end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250"/>
                                        <p:tgtEl>
                                          <p:spTgt spid="3">
                                            <p:txEl>
                                              <p:pRg st="0" end="0"/>
                                            </p:txEl>
                                          </p:spTgt>
                                        </p:tgtEl>
                                      </p:cBhvr>
                                    </p:animEffect>
                                    <p:anim calcmode="lin" valueType="num">
                                      <p:cBhvr>
                                        <p:cTn id="20" dur="25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750"/>
                            </p:stCondLst>
                            <p:childTnLst>
                              <p:par>
                                <p:cTn id="23" presetID="10" presetClass="entr" presetSubtype="0" fill="hold" nodeType="after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250"/>
                                        <p:tgtEl>
                                          <p:spTgt spid="40"/>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32">
                                            <p:txEl>
                                              <p:pRg st="0" end="0"/>
                                            </p:txEl>
                                          </p:spTgt>
                                        </p:tgtEl>
                                        <p:attrNameLst>
                                          <p:attrName>style.visibility</p:attrName>
                                        </p:attrNameLst>
                                      </p:cBhvr>
                                      <p:to>
                                        <p:strVal val="visible"/>
                                      </p:to>
                                    </p:set>
                                    <p:animEffect transition="in" filter="fade">
                                      <p:cBhvr>
                                        <p:cTn id="28" dur="250"/>
                                        <p:tgtEl>
                                          <p:spTgt spid="32">
                                            <p:txEl>
                                              <p:pRg st="0" end="0"/>
                                            </p:txEl>
                                          </p:spTgt>
                                        </p:tgtEl>
                                      </p:cBhvr>
                                    </p:animEffect>
                                    <p:anim calcmode="lin" valueType="num">
                                      <p:cBhvr>
                                        <p:cTn id="29" dur="25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32">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nodePh="1">
                                  <p:stCondLst>
                                    <p:cond delay="0"/>
                                  </p:stCondLst>
                                  <p:endCondLst>
                                    <p:cond evt="begin" delay="0">
                                      <p:tn val="31"/>
                                    </p:cond>
                                  </p:endCondLst>
                                  <p:childTnLst>
                                    <p:set>
                                      <p:cBhvr>
                                        <p:cTn id="32" dur="1" fill="hold">
                                          <p:stCondLst>
                                            <p:cond delay="0"/>
                                          </p:stCondLst>
                                        </p:cTn>
                                        <p:tgtEl>
                                          <p:spTgt spid="30">
                                            <p:txEl>
                                              <p:pRg st="0" end="0"/>
                                            </p:txEl>
                                          </p:spTgt>
                                        </p:tgtEl>
                                        <p:attrNameLst>
                                          <p:attrName>style.visibility</p:attrName>
                                        </p:attrNameLst>
                                      </p:cBhvr>
                                      <p:to>
                                        <p:strVal val="visible"/>
                                      </p:to>
                                    </p:set>
                                    <p:animEffect transition="in" filter="fade">
                                      <p:cBhvr>
                                        <p:cTn id="33" dur="250"/>
                                        <p:tgtEl>
                                          <p:spTgt spid="30">
                                            <p:txEl>
                                              <p:pRg st="0" end="0"/>
                                            </p:txEl>
                                          </p:spTgt>
                                        </p:tgtEl>
                                      </p:cBhvr>
                                    </p:animEffect>
                                    <p:anim calcmode="lin" valueType="num">
                                      <p:cBhvr>
                                        <p:cTn id="34" dur="25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10" presetClass="entr" presetSubtype="0" fill="hold" nodeType="after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fade">
                                      <p:cBhvr>
                                        <p:cTn id="39" dur="250"/>
                                        <p:tgtEl>
                                          <p:spTgt spid="48"/>
                                        </p:tgtEl>
                                      </p:cBhvr>
                                    </p:animEffect>
                                  </p:childTnLst>
                                </p:cTn>
                              </p:par>
                              <p:par>
                                <p:cTn id="40" presetID="42" presetClass="entr" presetSubtype="0" fill="hold" grpId="0" nodeType="withEffect">
                                  <p:stCondLst>
                                    <p:cond delay="0"/>
                                  </p:stCondLst>
                                  <p:childTnLst>
                                    <p:set>
                                      <p:cBhvr>
                                        <p:cTn id="41" dur="1" fill="hold">
                                          <p:stCondLst>
                                            <p:cond delay="0"/>
                                          </p:stCondLst>
                                        </p:cTn>
                                        <p:tgtEl>
                                          <p:spTgt spid="34">
                                            <p:txEl>
                                              <p:pRg st="0" end="0"/>
                                            </p:txEl>
                                          </p:spTgt>
                                        </p:tgtEl>
                                        <p:attrNameLst>
                                          <p:attrName>style.visibility</p:attrName>
                                        </p:attrNameLst>
                                      </p:cBhvr>
                                      <p:to>
                                        <p:strVal val="visible"/>
                                      </p:to>
                                    </p:set>
                                    <p:animEffect transition="in" filter="fade">
                                      <p:cBhvr>
                                        <p:cTn id="42" dur="250"/>
                                        <p:tgtEl>
                                          <p:spTgt spid="34">
                                            <p:txEl>
                                              <p:pRg st="0" end="0"/>
                                            </p:txEl>
                                          </p:spTgt>
                                        </p:tgtEl>
                                      </p:cBhvr>
                                    </p:animEffect>
                                    <p:anim calcmode="lin" valueType="num">
                                      <p:cBhvr>
                                        <p:cTn id="43" dur="25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34">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nodePh="1">
                                  <p:stCondLst>
                                    <p:cond delay="0"/>
                                  </p:stCondLst>
                                  <p:endCondLst>
                                    <p:cond evt="begin" delay="0">
                                      <p:tn val="45"/>
                                    </p:cond>
                                  </p:endCondLst>
                                  <p:childTnLst>
                                    <p:set>
                                      <p:cBhvr>
                                        <p:cTn id="46" dur="1" fill="hold">
                                          <p:stCondLst>
                                            <p:cond delay="0"/>
                                          </p:stCondLst>
                                        </p:cTn>
                                        <p:tgtEl>
                                          <p:spTgt spid="35">
                                            <p:txEl>
                                              <p:pRg st="0" end="0"/>
                                            </p:txEl>
                                          </p:spTgt>
                                        </p:tgtEl>
                                        <p:attrNameLst>
                                          <p:attrName>style.visibility</p:attrName>
                                        </p:attrNameLst>
                                      </p:cBhvr>
                                      <p:to>
                                        <p:strVal val="visible"/>
                                      </p:to>
                                    </p:set>
                                    <p:animEffect transition="in" filter="fade">
                                      <p:cBhvr>
                                        <p:cTn id="47" dur="250"/>
                                        <p:tgtEl>
                                          <p:spTgt spid="35">
                                            <p:txEl>
                                              <p:pRg st="0" end="0"/>
                                            </p:txEl>
                                          </p:spTgt>
                                        </p:tgtEl>
                                      </p:cBhvr>
                                    </p:animEffect>
                                    <p:anim calcmode="lin" valueType="num">
                                      <p:cBhvr>
                                        <p:cTn id="48" dur="250" fill="hold"/>
                                        <p:tgtEl>
                                          <p:spTgt spid="35">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35">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10" presetClass="entr" presetSubtype="0" fill="hold" nodeType="after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5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20" grpId="0" build="p">
        <p:tmplLst>
          <p:tmpl lvl="1">
            <p:tnLst>
              <p:par>
                <p:cTn presetID="42"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32" grpId="0" build="p">
        <p:tmplLst>
          <p:tmpl lvl="1">
            <p:tnLst>
              <p:par>
                <p:cTn presetID="42"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250"/>
                        <p:tgtEl>
                          <p:spTgt spid="32"/>
                        </p:tgtEl>
                      </p:cBhvr>
                    </p:animEffect>
                    <p:anim calcmode="lin" valueType="num">
                      <p:cBhvr>
                        <p:cTn dur="250" fill="hold"/>
                        <p:tgtEl>
                          <p:spTgt spid="32"/>
                        </p:tgtEl>
                        <p:attrNameLst>
                          <p:attrName>ppt_x</p:attrName>
                        </p:attrNameLst>
                      </p:cBhvr>
                      <p:tavLst>
                        <p:tav tm="0">
                          <p:val>
                            <p:strVal val="#ppt_x"/>
                          </p:val>
                        </p:tav>
                        <p:tav tm="100000">
                          <p:val>
                            <p:strVal val="#ppt_x"/>
                          </p:val>
                        </p:tav>
                      </p:tavLst>
                    </p:anim>
                    <p:anim calcmode="lin" valueType="num">
                      <p:cBhvr>
                        <p:cTn dur="250" fill="hold"/>
                        <p:tgtEl>
                          <p:spTgt spid="32"/>
                        </p:tgtEl>
                        <p:attrNameLst>
                          <p:attrName>ppt_y</p:attrName>
                        </p:attrNameLst>
                      </p:cBhvr>
                      <p:tavLst>
                        <p:tav tm="0">
                          <p:val>
                            <p:strVal val="#ppt_y+.1"/>
                          </p:val>
                        </p:tav>
                        <p:tav tm="100000">
                          <p:val>
                            <p:strVal val="#ppt_y"/>
                          </p:val>
                        </p:tav>
                      </p:tavLst>
                    </p:anim>
                  </p:childTnLst>
                </p:cTn>
              </p:par>
            </p:tnLst>
          </p:tmpl>
        </p:tmplLst>
      </p:bldP>
      <p:bldP spid="34" grpId="0" build="p">
        <p:tmplLst>
          <p:tmpl lvl="1">
            <p:tnLst>
              <p:par>
                <p:cTn presetID="42"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anim calcmode="lin" valueType="num">
                      <p:cBhvr>
                        <p:cTn dur="250" fill="hold"/>
                        <p:tgtEl>
                          <p:spTgt spid="34"/>
                        </p:tgtEl>
                        <p:attrNameLst>
                          <p:attrName>ppt_x</p:attrName>
                        </p:attrNameLst>
                      </p:cBhvr>
                      <p:tavLst>
                        <p:tav tm="0">
                          <p:val>
                            <p:strVal val="#ppt_x"/>
                          </p:val>
                        </p:tav>
                        <p:tav tm="100000">
                          <p:val>
                            <p:strVal val="#ppt_x"/>
                          </p:val>
                        </p:tav>
                      </p:tavLst>
                    </p:anim>
                    <p:anim calcmode="lin" valueType="num">
                      <p:cBhvr>
                        <p:cTn dur="250" fill="hold"/>
                        <p:tgtEl>
                          <p:spTgt spid="34"/>
                        </p:tgtEl>
                        <p:attrNameLst>
                          <p:attrName>ppt_y</p:attrName>
                        </p:attrNameLst>
                      </p:cBhvr>
                      <p:tavLst>
                        <p:tav tm="0">
                          <p:val>
                            <p:strVal val="#ppt_y+.1"/>
                          </p:val>
                        </p:tav>
                        <p:tav tm="100000">
                          <p:val>
                            <p:strVal val="#ppt_y"/>
                          </p:val>
                        </p:tav>
                      </p:tavLst>
                    </p:anim>
                  </p:childTnLst>
                </p:cTn>
              </p:par>
            </p:tnLst>
          </p:tmpl>
        </p:tmplLst>
      </p:bldP>
      <p:bldP spid="35" grpId="0" build="p">
        <p:tmplLst>
          <p:tmpl lvl="1">
            <p:tnLst>
              <p:par>
                <p:cTn presetID="42" presetClass="entr" presetSubtype="0" fill="hold" nodeType="withEffect" nodePh="1">
                  <p:stCondLst>
                    <p:cond delay="0"/>
                  </p:stCondLst>
                  <p:endCondLst>
                    <p:cond delay="0"/>
                  </p:endCondLst>
                  <p:childTnLst>
                    <p:set>
                      <p:cBhvr>
                        <p:cTn dur="1" fill="hold">
                          <p:stCondLst>
                            <p:cond delay="0"/>
                          </p:stCondLst>
                        </p:cTn>
                        <p:tgtEl>
                          <p:spTgt spid="35"/>
                        </p:tgtEl>
                        <p:attrNameLst>
                          <p:attrName>style.visibility</p:attrName>
                        </p:attrNameLst>
                      </p:cBhvr>
                      <p:to>
                        <p:strVal val="visible"/>
                      </p:to>
                    </p:set>
                    <p:animEffect transition="in" filter="fade">
                      <p:cBhvr>
                        <p:cTn dur="250"/>
                        <p:tgtEl>
                          <p:spTgt spid="35"/>
                        </p:tgtEl>
                      </p:cBhvr>
                    </p:animEffect>
                    <p:anim calcmode="lin" valueType="num">
                      <p:cBhvr>
                        <p:cTn dur="250" fill="hold"/>
                        <p:tgtEl>
                          <p:spTgt spid="35"/>
                        </p:tgtEl>
                        <p:attrNameLst>
                          <p:attrName>ppt_x</p:attrName>
                        </p:attrNameLst>
                      </p:cBhvr>
                      <p:tavLst>
                        <p:tav tm="0">
                          <p:val>
                            <p:strVal val="#ppt_x"/>
                          </p:val>
                        </p:tav>
                        <p:tav tm="100000">
                          <p:val>
                            <p:strVal val="#ppt_x"/>
                          </p:val>
                        </p:tav>
                      </p:tavLst>
                    </p:anim>
                    <p:anim calcmode="lin" valueType="num">
                      <p:cBhvr>
                        <p:cTn dur="250" fill="hold"/>
                        <p:tgtEl>
                          <p:spTgt spid="35"/>
                        </p:tgtEl>
                        <p:attrNameLst>
                          <p:attrName>ppt_y</p:attrName>
                        </p:attrNameLst>
                      </p:cBhvr>
                      <p:tavLst>
                        <p:tav tm="0">
                          <p:val>
                            <p:strVal val="#ppt_y+.1"/>
                          </p:val>
                        </p:tav>
                        <p:tav tm="100000">
                          <p:val>
                            <p:strVal val="#ppt_y"/>
                          </p:val>
                        </p:tav>
                      </p:tavLst>
                    </p:anim>
                  </p:childTnLst>
                </p:cTn>
              </p:par>
            </p:tnLst>
          </p:tmpl>
          <p:tmpl lvl="2">
            <p:tnLst>
              <p:par>
                <p:cTn presetID="42"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250"/>
                        <p:tgtEl>
                          <p:spTgt spid="35"/>
                        </p:tgtEl>
                      </p:cBhvr>
                    </p:animEffect>
                    <p:anim calcmode="lin" valueType="num">
                      <p:cBhvr>
                        <p:cTn dur="250" fill="hold"/>
                        <p:tgtEl>
                          <p:spTgt spid="35"/>
                        </p:tgtEl>
                        <p:attrNameLst>
                          <p:attrName>ppt_x</p:attrName>
                        </p:attrNameLst>
                      </p:cBhvr>
                      <p:tavLst>
                        <p:tav tm="0">
                          <p:val>
                            <p:strVal val="#ppt_x"/>
                          </p:val>
                        </p:tav>
                        <p:tav tm="100000">
                          <p:val>
                            <p:strVal val="#ppt_x"/>
                          </p:val>
                        </p:tav>
                      </p:tavLst>
                    </p:anim>
                    <p:anim calcmode="lin" valueType="num">
                      <p:cBhvr>
                        <p:cTn dur="250" fill="hold"/>
                        <p:tgtEl>
                          <p:spTgt spid="35"/>
                        </p:tgtEl>
                        <p:attrNameLst>
                          <p:attrName>ppt_y</p:attrName>
                        </p:attrNameLst>
                      </p:cBhvr>
                      <p:tavLst>
                        <p:tav tm="0">
                          <p:val>
                            <p:strVal val="#ppt_y+.1"/>
                          </p:val>
                        </p:tav>
                        <p:tav tm="100000">
                          <p:val>
                            <p:strVal val="#ppt_y"/>
                          </p:val>
                        </p:tav>
                      </p:tavLst>
                    </p:anim>
                  </p:childTnLst>
                </p:cTn>
              </p:par>
            </p:tnLst>
          </p:tmpl>
        </p:tmplLst>
      </p:bldP>
      <p:bldP spid="3" grpId="0" build="p">
        <p:tmplLst>
          <p:tmpl lvl="1">
            <p:tnLst>
              <p:par>
                <p:cTn presetID="42" presetClass="entr" presetSubtype="0" fill="hold" nodeType="withEffect" nodePh="1">
                  <p:stCondLst>
                    <p:cond delay="0"/>
                  </p:stCondLst>
                  <p:endCondLst>
                    <p:cond delay="0"/>
                  </p:endCondLst>
                  <p:childTnLst>
                    <p:set>
                      <p:cBhvr>
                        <p:cTn dur="1" fill="hold">
                          <p:stCondLst>
                            <p:cond delay="0"/>
                          </p:stCondLst>
                        </p:cTn>
                        <p:tgtEl>
                          <p:spTgt spid="3"/>
                        </p:tgtEl>
                        <p:attrNameLst>
                          <p:attrName>style.visibility</p:attrName>
                        </p:attrNameLst>
                      </p:cBhvr>
                      <p:to>
                        <p:strVal val="visible"/>
                      </p:to>
                    </p:set>
                    <p:animEffect transition="in" filter="fade">
                      <p:cBhvr>
                        <p:cTn dur="250"/>
                        <p:tgtEl>
                          <p:spTgt spid="3"/>
                        </p:tgtEl>
                      </p:cBhvr>
                    </p:animEffect>
                    <p:anim calcmode="lin" valueType="num">
                      <p:cBhvr>
                        <p:cTn dur="250" fill="hold"/>
                        <p:tgtEl>
                          <p:spTgt spid="3"/>
                        </p:tgtEl>
                        <p:attrNameLst>
                          <p:attrName>ppt_x</p:attrName>
                        </p:attrNameLst>
                      </p:cBhvr>
                      <p:tavLst>
                        <p:tav tm="0">
                          <p:val>
                            <p:strVal val="#ppt_x"/>
                          </p:val>
                        </p:tav>
                        <p:tav tm="100000">
                          <p:val>
                            <p:strVal val="#ppt_x"/>
                          </p:val>
                        </p:tav>
                      </p:tavLst>
                    </p:anim>
                    <p:anim calcmode="lin" valueType="num">
                      <p:cBhvr>
                        <p:cTn dur="250" fill="hold"/>
                        <p:tgtEl>
                          <p:spTgt spid="3"/>
                        </p:tgtEl>
                        <p:attrNameLst>
                          <p:attrName>ppt_y</p:attrName>
                        </p:attrNameLst>
                      </p:cBhvr>
                      <p:tavLst>
                        <p:tav tm="0">
                          <p:val>
                            <p:strVal val="#ppt_y+.1"/>
                          </p:val>
                        </p:tav>
                        <p:tav tm="100000">
                          <p:val>
                            <p:strVal val="#ppt_y"/>
                          </p:val>
                        </p:tav>
                      </p:tavLst>
                    </p:anim>
                  </p:childTnLst>
                </p:cTn>
              </p:par>
            </p:tnLst>
          </p:tmpl>
        </p:tmplLst>
      </p:bldP>
      <p:bldP spid="30" grpId="0" build="p">
        <p:tmplLst>
          <p:tmpl lvl="1">
            <p:tnLst>
              <p:par>
                <p:cTn presetID="42" presetClass="entr" presetSubtype="0" fill="hold" nodeType="withEffect" nodePh="1">
                  <p:stCondLst>
                    <p:cond delay="0"/>
                  </p:stCondLst>
                  <p:endCondLst>
                    <p:cond delay="0"/>
                  </p:endCondLst>
                  <p:childTnLst>
                    <p:set>
                      <p:cBhvr>
                        <p:cTn dur="1" fill="hold">
                          <p:stCondLst>
                            <p:cond delay="0"/>
                          </p:stCondLst>
                        </p:cTn>
                        <p:tgtEl>
                          <p:spTgt spid="30"/>
                        </p:tgtEl>
                        <p:attrNameLst>
                          <p:attrName>style.visibility</p:attrName>
                        </p:attrNameLst>
                      </p:cBhvr>
                      <p:to>
                        <p:strVal val="visible"/>
                      </p:to>
                    </p:set>
                    <p:animEffect transition="in" filter="fade">
                      <p:cBhvr>
                        <p:cTn dur="250"/>
                        <p:tgtEl>
                          <p:spTgt spid="30"/>
                        </p:tgtEl>
                      </p:cBhvr>
                    </p:animEffect>
                    <p:anim calcmode="lin" valueType="num">
                      <p:cBhvr>
                        <p:cTn dur="250" fill="hold"/>
                        <p:tgtEl>
                          <p:spTgt spid="30"/>
                        </p:tgtEl>
                        <p:attrNameLst>
                          <p:attrName>ppt_x</p:attrName>
                        </p:attrNameLst>
                      </p:cBhvr>
                      <p:tavLst>
                        <p:tav tm="0">
                          <p:val>
                            <p:strVal val="#ppt_x"/>
                          </p:val>
                        </p:tav>
                        <p:tav tm="100000">
                          <p:val>
                            <p:strVal val="#ppt_x"/>
                          </p:val>
                        </p:tav>
                      </p:tavLst>
                    </p:anim>
                    <p:anim calcmode="lin" valueType="num">
                      <p:cBhvr>
                        <p:cTn dur="250" fill="hold"/>
                        <p:tgtEl>
                          <p:spTgt spid="30"/>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nner slide 4 blocks + picture + icon">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53" name="Text Placeholder 15">
            <a:extLst>
              <a:ext uri="{FF2B5EF4-FFF2-40B4-BE49-F238E27FC236}">
                <a16:creationId xmlns:a16="http://schemas.microsoft.com/office/drawing/2014/main" id="{0691856C-7790-4725-B3D3-6B8E066B2529}"/>
              </a:ext>
            </a:extLst>
          </p:cNvPr>
          <p:cNvSpPr>
            <a:spLocks noGrp="1"/>
          </p:cNvSpPr>
          <p:nvPr>
            <p:ph type="body" sz="quarter" idx="13" hasCustomPrompt="1"/>
          </p:nvPr>
        </p:nvSpPr>
        <p:spPr>
          <a:xfrm>
            <a:off x="468313" y="2491039"/>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4" name="Text Placeholder 17">
            <a:extLst>
              <a:ext uri="{FF2B5EF4-FFF2-40B4-BE49-F238E27FC236}">
                <a16:creationId xmlns:a16="http://schemas.microsoft.com/office/drawing/2014/main" id="{79B80A1E-7E40-4A3F-951E-DF74417AA8AE}"/>
              </a:ext>
            </a:extLst>
          </p:cNvPr>
          <p:cNvSpPr>
            <a:spLocks noGrp="1"/>
          </p:cNvSpPr>
          <p:nvPr>
            <p:ph type="body" sz="quarter" idx="14" hasCustomPrompt="1"/>
          </p:nvPr>
        </p:nvSpPr>
        <p:spPr>
          <a:xfrm>
            <a:off x="468313" y="2758491"/>
            <a:ext cx="1872000" cy="1829384"/>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5" name="Text Placeholder 15">
            <a:extLst>
              <a:ext uri="{FF2B5EF4-FFF2-40B4-BE49-F238E27FC236}">
                <a16:creationId xmlns:a16="http://schemas.microsoft.com/office/drawing/2014/main" id="{A41772EE-A2AD-4483-8AC5-CCE09D730216}"/>
              </a:ext>
            </a:extLst>
          </p:cNvPr>
          <p:cNvSpPr>
            <a:spLocks noGrp="1"/>
          </p:cNvSpPr>
          <p:nvPr>
            <p:ph type="body" sz="quarter" idx="15" hasCustomPrompt="1"/>
          </p:nvPr>
        </p:nvSpPr>
        <p:spPr>
          <a:xfrm>
            <a:off x="2580105" y="2491039"/>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6" name="Text Placeholder 17">
            <a:extLst>
              <a:ext uri="{FF2B5EF4-FFF2-40B4-BE49-F238E27FC236}">
                <a16:creationId xmlns:a16="http://schemas.microsoft.com/office/drawing/2014/main" id="{B44A1143-7A6A-48F3-A1CE-CCCB39EBB04F}"/>
              </a:ext>
            </a:extLst>
          </p:cNvPr>
          <p:cNvSpPr>
            <a:spLocks noGrp="1"/>
          </p:cNvSpPr>
          <p:nvPr>
            <p:ph type="body" sz="quarter" idx="16" hasCustomPrompt="1"/>
          </p:nvPr>
        </p:nvSpPr>
        <p:spPr>
          <a:xfrm>
            <a:off x="2580105" y="2758491"/>
            <a:ext cx="1872000" cy="1829384"/>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7" name="Text Placeholder 15">
            <a:extLst>
              <a:ext uri="{FF2B5EF4-FFF2-40B4-BE49-F238E27FC236}">
                <a16:creationId xmlns:a16="http://schemas.microsoft.com/office/drawing/2014/main" id="{947A4605-8487-4EEC-82AF-9BF11BF9AB8A}"/>
              </a:ext>
            </a:extLst>
          </p:cNvPr>
          <p:cNvSpPr>
            <a:spLocks noGrp="1"/>
          </p:cNvSpPr>
          <p:nvPr>
            <p:ph type="body" sz="quarter" idx="17" hasCustomPrompt="1"/>
          </p:nvPr>
        </p:nvSpPr>
        <p:spPr>
          <a:xfrm>
            <a:off x="4691897" y="2491039"/>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8" name="Text Placeholder 17">
            <a:extLst>
              <a:ext uri="{FF2B5EF4-FFF2-40B4-BE49-F238E27FC236}">
                <a16:creationId xmlns:a16="http://schemas.microsoft.com/office/drawing/2014/main" id="{588E9218-634B-425F-8956-E2FDEA8E5209}"/>
              </a:ext>
            </a:extLst>
          </p:cNvPr>
          <p:cNvSpPr>
            <a:spLocks noGrp="1"/>
          </p:cNvSpPr>
          <p:nvPr>
            <p:ph type="body" sz="quarter" idx="18" hasCustomPrompt="1"/>
          </p:nvPr>
        </p:nvSpPr>
        <p:spPr>
          <a:xfrm>
            <a:off x="4691897" y="2758491"/>
            <a:ext cx="1872000" cy="1829384"/>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9" name="Text Placeholder 15">
            <a:extLst>
              <a:ext uri="{FF2B5EF4-FFF2-40B4-BE49-F238E27FC236}">
                <a16:creationId xmlns:a16="http://schemas.microsoft.com/office/drawing/2014/main" id="{EB175BDC-9A23-4B1E-90BB-CB700C66D8FB}"/>
              </a:ext>
            </a:extLst>
          </p:cNvPr>
          <p:cNvSpPr>
            <a:spLocks noGrp="1"/>
          </p:cNvSpPr>
          <p:nvPr>
            <p:ph type="body" sz="quarter" idx="21" hasCustomPrompt="1"/>
          </p:nvPr>
        </p:nvSpPr>
        <p:spPr>
          <a:xfrm>
            <a:off x="6803689" y="2491039"/>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60" name="Text Placeholder 17">
            <a:extLst>
              <a:ext uri="{FF2B5EF4-FFF2-40B4-BE49-F238E27FC236}">
                <a16:creationId xmlns:a16="http://schemas.microsoft.com/office/drawing/2014/main" id="{7FD9AF6E-9526-43A2-9DE1-953715DDCD2A}"/>
              </a:ext>
            </a:extLst>
          </p:cNvPr>
          <p:cNvSpPr>
            <a:spLocks noGrp="1"/>
          </p:cNvSpPr>
          <p:nvPr>
            <p:ph type="body" sz="quarter" idx="22" hasCustomPrompt="1"/>
          </p:nvPr>
        </p:nvSpPr>
        <p:spPr>
          <a:xfrm>
            <a:off x="6803689" y="2758491"/>
            <a:ext cx="1872000" cy="1829384"/>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61" name="Group 12">
            <a:extLst>
              <a:ext uri="{FF2B5EF4-FFF2-40B4-BE49-F238E27FC236}">
                <a16:creationId xmlns:a16="http://schemas.microsoft.com/office/drawing/2014/main" id="{FB27887A-7636-4C7E-84ED-5E4C59D173EA}"/>
              </a:ext>
            </a:extLst>
          </p:cNvPr>
          <p:cNvGrpSpPr>
            <a:grpSpLocks noChangeAspect="1"/>
          </p:cNvGrpSpPr>
          <p:nvPr userDrawn="1"/>
        </p:nvGrpSpPr>
        <p:grpSpPr bwMode="auto">
          <a:xfrm>
            <a:off x="4691897" y="1797481"/>
            <a:ext cx="576000" cy="576000"/>
            <a:chOff x="2313" y="1053"/>
            <a:chExt cx="1134" cy="1134"/>
          </a:xfrm>
        </p:grpSpPr>
        <p:sp>
          <p:nvSpPr>
            <p:cNvPr id="62" name="Freeform 13">
              <a:extLst>
                <a:ext uri="{FF2B5EF4-FFF2-40B4-BE49-F238E27FC236}">
                  <a16:creationId xmlns:a16="http://schemas.microsoft.com/office/drawing/2014/main" id="{BD3D7CDF-AA7F-4C47-942D-493A56E5DB6E}"/>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14">
              <a:extLst>
                <a:ext uri="{FF2B5EF4-FFF2-40B4-BE49-F238E27FC236}">
                  <a16:creationId xmlns:a16="http://schemas.microsoft.com/office/drawing/2014/main" id="{3F4F3784-9228-4901-8632-79401226A01B}"/>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Rectangle 15">
              <a:extLst>
                <a:ext uri="{FF2B5EF4-FFF2-40B4-BE49-F238E27FC236}">
                  <a16:creationId xmlns:a16="http://schemas.microsoft.com/office/drawing/2014/main" id="{8C7055E2-7B0D-4275-92C4-010FEF74ABD2}"/>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18">
            <a:extLst>
              <a:ext uri="{FF2B5EF4-FFF2-40B4-BE49-F238E27FC236}">
                <a16:creationId xmlns:a16="http://schemas.microsoft.com/office/drawing/2014/main" id="{4930C2A0-FD3D-49FB-90F0-17DFA3404ADE}"/>
              </a:ext>
            </a:extLst>
          </p:cNvPr>
          <p:cNvGrpSpPr>
            <a:grpSpLocks noChangeAspect="1"/>
          </p:cNvGrpSpPr>
          <p:nvPr userDrawn="1"/>
        </p:nvGrpSpPr>
        <p:grpSpPr bwMode="auto">
          <a:xfrm>
            <a:off x="468313" y="1797481"/>
            <a:ext cx="579048" cy="576000"/>
            <a:chOff x="2309" y="1053"/>
            <a:chExt cx="1140" cy="1134"/>
          </a:xfrm>
        </p:grpSpPr>
        <p:sp>
          <p:nvSpPr>
            <p:cNvPr id="66" name="Oval 19">
              <a:extLst>
                <a:ext uri="{FF2B5EF4-FFF2-40B4-BE49-F238E27FC236}">
                  <a16:creationId xmlns:a16="http://schemas.microsoft.com/office/drawing/2014/main" id="{189DC189-3B7C-4B9B-ACAA-5E51926F5C22}"/>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20">
              <a:extLst>
                <a:ext uri="{FF2B5EF4-FFF2-40B4-BE49-F238E27FC236}">
                  <a16:creationId xmlns:a16="http://schemas.microsoft.com/office/drawing/2014/main" id="{3A2D4CE4-A1DD-4E10-A40C-43A92A602BCC}"/>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1">
              <a:extLst>
                <a:ext uri="{FF2B5EF4-FFF2-40B4-BE49-F238E27FC236}">
                  <a16:creationId xmlns:a16="http://schemas.microsoft.com/office/drawing/2014/main" id="{13983962-FF0C-41C6-A9D1-0C3B260F3E37}"/>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22">
              <a:extLst>
                <a:ext uri="{FF2B5EF4-FFF2-40B4-BE49-F238E27FC236}">
                  <a16:creationId xmlns:a16="http://schemas.microsoft.com/office/drawing/2014/main" id="{9E88CF81-FA63-42E5-84AE-F7B0AF8D657F}"/>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23">
              <a:extLst>
                <a:ext uri="{FF2B5EF4-FFF2-40B4-BE49-F238E27FC236}">
                  <a16:creationId xmlns:a16="http://schemas.microsoft.com/office/drawing/2014/main" id="{702D8D2A-4E8F-4A6F-B560-E595CC57C8CE}"/>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Oval 24">
              <a:extLst>
                <a:ext uri="{FF2B5EF4-FFF2-40B4-BE49-F238E27FC236}">
                  <a16:creationId xmlns:a16="http://schemas.microsoft.com/office/drawing/2014/main" id="{36F66422-9FE0-49B6-B49B-601D738F8872}"/>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Oval 25">
              <a:extLst>
                <a:ext uri="{FF2B5EF4-FFF2-40B4-BE49-F238E27FC236}">
                  <a16:creationId xmlns:a16="http://schemas.microsoft.com/office/drawing/2014/main" id="{BB86A3B4-AA0C-41CE-80E6-EE2DE5F2489B}"/>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3" name="Group 4">
            <a:extLst>
              <a:ext uri="{FF2B5EF4-FFF2-40B4-BE49-F238E27FC236}">
                <a16:creationId xmlns:a16="http://schemas.microsoft.com/office/drawing/2014/main" id="{C8D8B7D4-2919-481B-938C-AC6B466C90D2}"/>
              </a:ext>
            </a:extLst>
          </p:cNvPr>
          <p:cNvGrpSpPr>
            <a:grpSpLocks noChangeAspect="1"/>
          </p:cNvGrpSpPr>
          <p:nvPr userDrawn="1"/>
        </p:nvGrpSpPr>
        <p:grpSpPr bwMode="auto">
          <a:xfrm>
            <a:off x="2580105" y="1797481"/>
            <a:ext cx="576000" cy="576000"/>
            <a:chOff x="2318" y="1058"/>
            <a:chExt cx="1129" cy="1129"/>
          </a:xfrm>
        </p:grpSpPr>
        <p:sp>
          <p:nvSpPr>
            <p:cNvPr id="74" name="Freeform 5">
              <a:extLst>
                <a:ext uri="{FF2B5EF4-FFF2-40B4-BE49-F238E27FC236}">
                  <a16:creationId xmlns:a16="http://schemas.microsoft.com/office/drawing/2014/main" id="{58323CB5-39F6-479A-BF8E-52398CFE8440}"/>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5" name="Freeform 6">
              <a:extLst>
                <a:ext uri="{FF2B5EF4-FFF2-40B4-BE49-F238E27FC236}">
                  <a16:creationId xmlns:a16="http://schemas.microsoft.com/office/drawing/2014/main" id="{AE102469-5ADD-4B0F-841A-C36E81665343}"/>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6" name="Rectangle 75">
              <a:extLst>
                <a:ext uri="{FF2B5EF4-FFF2-40B4-BE49-F238E27FC236}">
                  <a16:creationId xmlns:a16="http://schemas.microsoft.com/office/drawing/2014/main" id="{640F962C-D8AE-4ED0-AAEF-AC5DE391273B}"/>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77" name="Group 4">
            <a:extLst>
              <a:ext uri="{FF2B5EF4-FFF2-40B4-BE49-F238E27FC236}">
                <a16:creationId xmlns:a16="http://schemas.microsoft.com/office/drawing/2014/main" id="{65AE821A-88B2-40A6-BBEE-6ED4A652DF2B}"/>
              </a:ext>
            </a:extLst>
          </p:cNvPr>
          <p:cNvGrpSpPr>
            <a:grpSpLocks noChangeAspect="1"/>
          </p:cNvGrpSpPr>
          <p:nvPr userDrawn="1"/>
        </p:nvGrpSpPr>
        <p:grpSpPr bwMode="auto">
          <a:xfrm>
            <a:off x="6803689" y="1794941"/>
            <a:ext cx="573873" cy="576000"/>
            <a:chOff x="2343" y="1074"/>
            <a:chExt cx="1079" cy="1083"/>
          </a:xfrm>
        </p:grpSpPr>
        <p:sp>
          <p:nvSpPr>
            <p:cNvPr id="78" name="Oval 5">
              <a:extLst>
                <a:ext uri="{FF2B5EF4-FFF2-40B4-BE49-F238E27FC236}">
                  <a16:creationId xmlns:a16="http://schemas.microsoft.com/office/drawing/2014/main" id="{6220B82A-F4C0-4E84-9078-7172B8538C59}"/>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9" name="Rectangle 6">
              <a:extLst>
                <a:ext uri="{FF2B5EF4-FFF2-40B4-BE49-F238E27FC236}">
                  <a16:creationId xmlns:a16="http://schemas.microsoft.com/office/drawing/2014/main" id="{7D6BC7BA-CC51-4B67-9154-80E88D1363BC}"/>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80" name="Line 7">
              <a:extLst>
                <a:ext uri="{FF2B5EF4-FFF2-40B4-BE49-F238E27FC236}">
                  <a16:creationId xmlns:a16="http://schemas.microsoft.com/office/drawing/2014/main" id="{85197C99-215C-4559-ACF2-812C0C2E63D4}"/>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81" name="Line 8">
              <a:extLst>
                <a:ext uri="{FF2B5EF4-FFF2-40B4-BE49-F238E27FC236}">
                  <a16:creationId xmlns:a16="http://schemas.microsoft.com/office/drawing/2014/main" id="{D7664C4F-750C-44D4-897E-EAF7BF2A764E}"/>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82" name="Line 9">
              <a:extLst>
                <a:ext uri="{FF2B5EF4-FFF2-40B4-BE49-F238E27FC236}">
                  <a16:creationId xmlns:a16="http://schemas.microsoft.com/office/drawing/2014/main" id="{B4DBE9BF-AB19-423D-A445-4E969145CB99}"/>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3168086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53">
                                            <p:txEl>
                                              <p:pRg st="0" end="0"/>
                                            </p:txEl>
                                          </p:spTgt>
                                        </p:tgtEl>
                                        <p:attrNameLst>
                                          <p:attrName>style.visibility</p:attrName>
                                        </p:attrNameLst>
                                      </p:cBhvr>
                                      <p:to>
                                        <p:strVal val="visible"/>
                                      </p:to>
                                    </p:set>
                                    <p:animEffect transition="in" filter="fade">
                                      <p:cBhvr>
                                        <p:cTn id="14" dur="250"/>
                                        <p:tgtEl>
                                          <p:spTgt spid="53">
                                            <p:txEl>
                                              <p:pRg st="0" end="0"/>
                                            </p:txEl>
                                          </p:spTgt>
                                        </p:tgtEl>
                                      </p:cBhvr>
                                    </p:animEffect>
                                    <p:anim calcmode="lin" valueType="num">
                                      <p:cBhvr>
                                        <p:cTn id="15"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16" dur="250" fill="hold"/>
                                        <p:tgtEl>
                                          <p:spTgt spid="53">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4">
                                            <p:txEl>
                                              <p:pRg st="0" end="0"/>
                                            </p:txEl>
                                          </p:spTgt>
                                        </p:tgtEl>
                                        <p:attrNameLst>
                                          <p:attrName>style.visibility</p:attrName>
                                        </p:attrNameLst>
                                      </p:cBhvr>
                                      <p:to>
                                        <p:strVal val="visible"/>
                                      </p:to>
                                    </p:set>
                                    <p:animEffect transition="in" filter="fade">
                                      <p:cBhvr>
                                        <p:cTn id="19" dur="250"/>
                                        <p:tgtEl>
                                          <p:spTgt spid="54">
                                            <p:txEl>
                                              <p:pRg st="0" end="0"/>
                                            </p:txEl>
                                          </p:spTgt>
                                        </p:tgtEl>
                                      </p:cBhvr>
                                    </p:animEffect>
                                    <p:anim calcmode="lin" valueType="num">
                                      <p:cBhvr>
                                        <p:cTn id="20" dur="25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750"/>
                            </p:stCondLst>
                            <p:childTnLst>
                              <p:par>
                                <p:cTn id="23" presetID="10" presetClass="entr" presetSubtype="0" fill="hold" nodeType="after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250"/>
                                        <p:tgtEl>
                                          <p:spTgt spid="65"/>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55">
                                            <p:txEl>
                                              <p:pRg st="0" end="0"/>
                                            </p:txEl>
                                          </p:spTgt>
                                        </p:tgtEl>
                                        <p:attrNameLst>
                                          <p:attrName>style.visibility</p:attrName>
                                        </p:attrNameLst>
                                      </p:cBhvr>
                                      <p:to>
                                        <p:strVal val="visible"/>
                                      </p:to>
                                    </p:set>
                                    <p:animEffect transition="in" filter="fade">
                                      <p:cBhvr>
                                        <p:cTn id="28" dur="250"/>
                                        <p:tgtEl>
                                          <p:spTgt spid="55">
                                            <p:txEl>
                                              <p:pRg st="0" end="0"/>
                                            </p:txEl>
                                          </p:spTgt>
                                        </p:tgtEl>
                                      </p:cBhvr>
                                    </p:animEffect>
                                    <p:anim calcmode="lin" valueType="num">
                                      <p:cBhvr>
                                        <p:cTn id="29" dur="250" fill="hold"/>
                                        <p:tgtEl>
                                          <p:spTgt spid="55">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55">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56">
                                            <p:txEl>
                                              <p:pRg st="0" end="0"/>
                                            </p:txEl>
                                          </p:spTgt>
                                        </p:tgtEl>
                                        <p:attrNameLst>
                                          <p:attrName>style.visibility</p:attrName>
                                        </p:attrNameLst>
                                      </p:cBhvr>
                                      <p:to>
                                        <p:strVal val="visible"/>
                                      </p:to>
                                    </p:set>
                                    <p:animEffect transition="in" filter="fade">
                                      <p:cBhvr>
                                        <p:cTn id="33" dur="250"/>
                                        <p:tgtEl>
                                          <p:spTgt spid="56">
                                            <p:txEl>
                                              <p:pRg st="0" end="0"/>
                                            </p:txEl>
                                          </p:spTgt>
                                        </p:tgtEl>
                                      </p:cBhvr>
                                    </p:animEffect>
                                    <p:anim calcmode="lin" valueType="num">
                                      <p:cBhvr>
                                        <p:cTn id="34" dur="25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10" presetClass="entr" presetSubtype="0" fill="hold" nodeType="afterEffect">
                                  <p:stCondLst>
                                    <p:cond delay="0"/>
                                  </p:stCondLst>
                                  <p:childTnLst>
                                    <p:set>
                                      <p:cBhvr>
                                        <p:cTn id="38" dur="1" fill="hold">
                                          <p:stCondLst>
                                            <p:cond delay="0"/>
                                          </p:stCondLst>
                                        </p:cTn>
                                        <p:tgtEl>
                                          <p:spTgt spid="73"/>
                                        </p:tgtEl>
                                        <p:attrNameLst>
                                          <p:attrName>style.visibility</p:attrName>
                                        </p:attrNameLst>
                                      </p:cBhvr>
                                      <p:to>
                                        <p:strVal val="visible"/>
                                      </p:to>
                                    </p:set>
                                    <p:animEffect transition="in" filter="fade">
                                      <p:cBhvr>
                                        <p:cTn id="39" dur="250"/>
                                        <p:tgtEl>
                                          <p:spTgt spid="73"/>
                                        </p:tgtEl>
                                      </p:cBhvr>
                                    </p:animEffect>
                                  </p:childTnLst>
                                </p:cTn>
                              </p:par>
                              <p:par>
                                <p:cTn id="40" presetID="42" presetClass="entr" presetSubtype="0" fill="hold" grpId="0" nodeType="withEffect">
                                  <p:stCondLst>
                                    <p:cond delay="0"/>
                                  </p:stCondLst>
                                  <p:childTnLst>
                                    <p:set>
                                      <p:cBhvr>
                                        <p:cTn id="41" dur="1" fill="hold">
                                          <p:stCondLst>
                                            <p:cond delay="0"/>
                                          </p:stCondLst>
                                        </p:cTn>
                                        <p:tgtEl>
                                          <p:spTgt spid="57">
                                            <p:txEl>
                                              <p:pRg st="0" end="0"/>
                                            </p:txEl>
                                          </p:spTgt>
                                        </p:tgtEl>
                                        <p:attrNameLst>
                                          <p:attrName>style.visibility</p:attrName>
                                        </p:attrNameLst>
                                      </p:cBhvr>
                                      <p:to>
                                        <p:strVal val="visible"/>
                                      </p:to>
                                    </p:set>
                                    <p:animEffect transition="in" filter="fade">
                                      <p:cBhvr>
                                        <p:cTn id="42" dur="250"/>
                                        <p:tgtEl>
                                          <p:spTgt spid="57">
                                            <p:txEl>
                                              <p:pRg st="0" end="0"/>
                                            </p:txEl>
                                          </p:spTgt>
                                        </p:tgtEl>
                                      </p:cBhvr>
                                    </p:animEffect>
                                    <p:anim calcmode="lin" valueType="num">
                                      <p:cBhvr>
                                        <p:cTn id="43" dur="250" fill="hold"/>
                                        <p:tgtEl>
                                          <p:spTgt spid="57">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57">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Effect transition="in" filter="fade">
                                      <p:cBhvr>
                                        <p:cTn id="47" dur="250"/>
                                        <p:tgtEl>
                                          <p:spTgt spid="58">
                                            <p:txEl>
                                              <p:pRg st="0" end="0"/>
                                            </p:txEl>
                                          </p:spTgt>
                                        </p:tgtEl>
                                      </p:cBhvr>
                                    </p:animEffect>
                                    <p:anim calcmode="lin" valueType="num">
                                      <p:cBhvr>
                                        <p:cTn id="48" dur="250" fill="hold"/>
                                        <p:tgtEl>
                                          <p:spTgt spid="58">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58">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10" presetClass="entr" presetSubtype="0" fill="hold" nodeType="afterEffect">
                                  <p:stCondLst>
                                    <p:cond delay="0"/>
                                  </p:stCondLst>
                                  <p:childTnLst>
                                    <p:set>
                                      <p:cBhvr>
                                        <p:cTn id="52" dur="1" fill="hold">
                                          <p:stCondLst>
                                            <p:cond delay="0"/>
                                          </p:stCondLst>
                                        </p:cTn>
                                        <p:tgtEl>
                                          <p:spTgt spid="61"/>
                                        </p:tgtEl>
                                        <p:attrNameLst>
                                          <p:attrName>style.visibility</p:attrName>
                                        </p:attrNameLst>
                                      </p:cBhvr>
                                      <p:to>
                                        <p:strVal val="visible"/>
                                      </p:to>
                                    </p:set>
                                    <p:animEffect transition="in" filter="fade">
                                      <p:cBhvr>
                                        <p:cTn id="53" dur="250"/>
                                        <p:tgtEl>
                                          <p:spTgt spid="61"/>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59">
                                            <p:txEl>
                                              <p:pRg st="0" end="0"/>
                                            </p:txEl>
                                          </p:spTgt>
                                        </p:tgtEl>
                                        <p:attrNameLst>
                                          <p:attrName>style.visibility</p:attrName>
                                        </p:attrNameLst>
                                      </p:cBhvr>
                                      <p:to>
                                        <p:strVal val="visible"/>
                                      </p:to>
                                    </p:set>
                                    <p:animEffect transition="in" filter="fade">
                                      <p:cBhvr>
                                        <p:cTn id="56" dur="250"/>
                                        <p:tgtEl>
                                          <p:spTgt spid="59">
                                            <p:txEl>
                                              <p:pRg st="0" end="0"/>
                                            </p:txEl>
                                          </p:spTgt>
                                        </p:tgtEl>
                                      </p:cBhvr>
                                    </p:animEffect>
                                    <p:anim calcmode="lin" valueType="num">
                                      <p:cBhvr>
                                        <p:cTn id="57" dur="250" fill="hold"/>
                                        <p:tgtEl>
                                          <p:spTgt spid="59">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59">
                                            <p:txEl>
                                              <p:pRg st="0" end="0"/>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60">
                                            <p:txEl>
                                              <p:pRg st="0" end="0"/>
                                            </p:txEl>
                                          </p:spTgt>
                                        </p:tgtEl>
                                        <p:attrNameLst>
                                          <p:attrName>style.visibility</p:attrName>
                                        </p:attrNameLst>
                                      </p:cBhvr>
                                      <p:to>
                                        <p:strVal val="visible"/>
                                      </p:to>
                                    </p:set>
                                    <p:animEffect transition="in" filter="fade">
                                      <p:cBhvr>
                                        <p:cTn id="61" dur="250"/>
                                        <p:tgtEl>
                                          <p:spTgt spid="60">
                                            <p:txEl>
                                              <p:pRg st="0" end="0"/>
                                            </p:txEl>
                                          </p:spTgt>
                                        </p:tgtEl>
                                      </p:cBhvr>
                                    </p:animEffect>
                                    <p:anim calcmode="lin" valueType="num">
                                      <p:cBhvr>
                                        <p:cTn id="62" dur="250" fill="hold"/>
                                        <p:tgtEl>
                                          <p:spTgt spid="60">
                                            <p:txEl>
                                              <p:pRg st="0" end="0"/>
                                            </p:txEl>
                                          </p:spTgt>
                                        </p:tgtEl>
                                        <p:attrNameLst>
                                          <p:attrName>ppt_x</p:attrName>
                                        </p:attrNameLst>
                                      </p:cBhvr>
                                      <p:tavLst>
                                        <p:tav tm="0">
                                          <p:val>
                                            <p:strVal val="#ppt_x"/>
                                          </p:val>
                                        </p:tav>
                                        <p:tav tm="100000">
                                          <p:val>
                                            <p:strVal val="#ppt_x"/>
                                          </p:val>
                                        </p:tav>
                                      </p:tavLst>
                                    </p:anim>
                                    <p:anim calcmode="lin" valueType="num">
                                      <p:cBhvr>
                                        <p:cTn id="63" dur="250" fill="hold"/>
                                        <p:tgtEl>
                                          <p:spTgt spid="60">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1500"/>
                            </p:stCondLst>
                            <p:childTnLst>
                              <p:par>
                                <p:cTn id="65" presetID="10" presetClass="entr" presetSubtype="0" fill="hold" nodeType="afterEffect">
                                  <p:stCondLst>
                                    <p:cond delay="0"/>
                                  </p:stCondLst>
                                  <p:childTnLst>
                                    <p:set>
                                      <p:cBhvr>
                                        <p:cTn id="66" dur="1" fill="hold">
                                          <p:stCondLst>
                                            <p:cond delay="0"/>
                                          </p:stCondLst>
                                        </p:cTn>
                                        <p:tgtEl>
                                          <p:spTgt spid="77"/>
                                        </p:tgtEl>
                                        <p:attrNameLst>
                                          <p:attrName>style.visibility</p:attrName>
                                        </p:attrNameLst>
                                      </p:cBhvr>
                                      <p:to>
                                        <p:strVal val="visible"/>
                                      </p:to>
                                    </p:set>
                                    <p:animEffect transition="in" filter="fade">
                                      <p:cBhvr>
                                        <p:cTn id="67"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53" grpId="0" build="p">
        <p:tmplLst>
          <p:tmpl lvl="1">
            <p:tnLst>
              <p:par>
                <p:cTn presetID="42" presetClass="entr" presetSubtype="0"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P spid="54" grpId="0" build="p">
        <p:tmplLst>
          <p:tmpl lvl="1">
            <p:tnLst>
              <p:par>
                <p:cTn presetID="42" presetClass="entr" presetSubtype="0" fill="hold" nodeType="with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fade">
                      <p:cBhvr>
                        <p:cTn dur="250"/>
                        <p:tgtEl>
                          <p:spTgt spid="54"/>
                        </p:tgtEl>
                      </p:cBhvr>
                    </p:animEffect>
                    <p:anim calcmode="lin" valueType="num">
                      <p:cBhvr>
                        <p:cTn dur="250" fill="hold"/>
                        <p:tgtEl>
                          <p:spTgt spid="54"/>
                        </p:tgtEl>
                        <p:attrNameLst>
                          <p:attrName>ppt_x</p:attrName>
                        </p:attrNameLst>
                      </p:cBhvr>
                      <p:tavLst>
                        <p:tav tm="0">
                          <p:val>
                            <p:strVal val="#ppt_x"/>
                          </p:val>
                        </p:tav>
                        <p:tav tm="100000">
                          <p:val>
                            <p:strVal val="#ppt_x"/>
                          </p:val>
                        </p:tav>
                      </p:tavLst>
                    </p:anim>
                    <p:anim calcmode="lin" valueType="num">
                      <p:cBhvr>
                        <p:cTn dur="250" fill="hold"/>
                        <p:tgtEl>
                          <p:spTgt spid="54"/>
                        </p:tgtEl>
                        <p:attrNameLst>
                          <p:attrName>ppt_y</p:attrName>
                        </p:attrNameLst>
                      </p:cBhvr>
                      <p:tavLst>
                        <p:tav tm="0">
                          <p:val>
                            <p:strVal val="#ppt_y+.1"/>
                          </p:val>
                        </p:tav>
                        <p:tav tm="100000">
                          <p:val>
                            <p:strVal val="#ppt_y"/>
                          </p:val>
                        </p:tav>
                      </p:tavLst>
                    </p:anim>
                  </p:childTnLst>
                </p:cTn>
              </p:par>
            </p:tnLst>
          </p:tmpl>
        </p:tmplLst>
      </p:bldP>
      <p:bldP spid="55" grpId="0" build="p">
        <p:tmplLst>
          <p:tmpl lvl="1">
            <p:tnLst>
              <p:par>
                <p:cTn presetID="42"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250"/>
                        <p:tgtEl>
                          <p:spTgt spid="55"/>
                        </p:tgtEl>
                      </p:cBhvr>
                    </p:animEffect>
                    <p:anim calcmode="lin" valueType="num">
                      <p:cBhvr>
                        <p:cTn dur="250" fill="hold"/>
                        <p:tgtEl>
                          <p:spTgt spid="55"/>
                        </p:tgtEl>
                        <p:attrNameLst>
                          <p:attrName>ppt_x</p:attrName>
                        </p:attrNameLst>
                      </p:cBhvr>
                      <p:tavLst>
                        <p:tav tm="0">
                          <p:val>
                            <p:strVal val="#ppt_x"/>
                          </p:val>
                        </p:tav>
                        <p:tav tm="100000">
                          <p:val>
                            <p:strVal val="#ppt_x"/>
                          </p:val>
                        </p:tav>
                      </p:tavLst>
                    </p:anim>
                    <p:anim calcmode="lin" valueType="num">
                      <p:cBhvr>
                        <p:cTn dur="250" fill="hold"/>
                        <p:tgtEl>
                          <p:spTgt spid="55"/>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42"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250"/>
                        <p:tgtEl>
                          <p:spTgt spid="56"/>
                        </p:tgtEl>
                      </p:cBhvr>
                    </p:animEffect>
                    <p:anim calcmode="lin" valueType="num">
                      <p:cBhvr>
                        <p:cTn dur="250" fill="hold"/>
                        <p:tgtEl>
                          <p:spTgt spid="56"/>
                        </p:tgtEl>
                        <p:attrNameLst>
                          <p:attrName>ppt_x</p:attrName>
                        </p:attrNameLst>
                      </p:cBhvr>
                      <p:tavLst>
                        <p:tav tm="0">
                          <p:val>
                            <p:strVal val="#ppt_x"/>
                          </p:val>
                        </p:tav>
                        <p:tav tm="100000">
                          <p:val>
                            <p:strVal val="#ppt_x"/>
                          </p:val>
                        </p:tav>
                      </p:tavLst>
                    </p:anim>
                    <p:anim calcmode="lin" valueType="num">
                      <p:cBhvr>
                        <p:cTn dur="250" fill="hold"/>
                        <p:tgtEl>
                          <p:spTgt spid="56"/>
                        </p:tgtEl>
                        <p:attrNameLst>
                          <p:attrName>ppt_y</p:attrName>
                        </p:attrNameLst>
                      </p:cBhvr>
                      <p:tavLst>
                        <p:tav tm="0">
                          <p:val>
                            <p:strVal val="#ppt_y+.1"/>
                          </p:val>
                        </p:tav>
                        <p:tav tm="100000">
                          <p:val>
                            <p:strVal val="#ppt_y"/>
                          </p:val>
                        </p:tav>
                      </p:tavLst>
                    </p:anim>
                  </p:childTnLst>
                </p:cTn>
              </p:par>
            </p:tnLst>
          </p:tmpl>
        </p:tmplLst>
      </p:bldP>
      <p:bldP spid="57" grpId="0" build="p">
        <p:tmplLst>
          <p:tmpl lvl="1">
            <p:tnLst>
              <p:par>
                <p:cTn presetID="42"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250"/>
                        <p:tgtEl>
                          <p:spTgt spid="57"/>
                        </p:tgtEl>
                      </p:cBhvr>
                    </p:animEffect>
                    <p:anim calcmode="lin" valueType="num">
                      <p:cBhvr>
                        <p:cTn dur="250" fill="hold"/>
                        <p:tgtEl>
                          <p:spTgt spid="57"/>
                        </p:tgtEl>
                        <p:attrNameLst>
                          <p:attrName>ppt_x</p:attrName>
                        </p:attrNameLst>
                      </p:cBhvr>
                      <p:tavLst>
                        <p:tav tm="0">
                          <p:val>
                            <p:strVal val="#ppt_x"/>
                          </p:val>
                        </p:tav>
                        <p:tav tm="100000">
                          <p:val>
                            <p:strVal val="#ppt_x"/>
                          </p:val>
                        </p:tav>
                      </p:tavLst>
                    </p:anim>
                    <p:anim calcmode="lin" valueType="num">
                      <p:cBhvr>
                        <p:cTn dur="250" fill="hold"/>
                        <p:tgtEl>
                          <p:spTgt spid="57"/>
                        </p:tgtEl>
                        <p:attrNameLst>
                          <p:attrName>ppt_y</p:attrName>
                        </p:attrNameLst>
                      </p:cBhvr>
                      <p:tavLst>
                        <p:tav tm="0">
                          <p:val>
                            <p:strVal val="#ppt_y+.1"/>
                          </p:val>
                        </p:tav>
                        <p:tav tm="100000">
                          <p:val>
                            <p:strVal val="#ppt_y"/>
                          </p:val>
                        </p:tav>
                      </p:tavLst>
                    </p:anim>
                  </p:childTnLst>
                </p:cTn>
              </p:par>
            </p:tnLst>
          </p:tmpl>
        </p:tmplLst>
      </p:bldP>
      <p:bldP spid="58" grpId="0" build="p">
        <p:tmplLst>
          <p:tmpl lvl="1">
            <p:tnLst>
              <p:par>
                <p:cTn presetID="42" presetClass="entr" presetSubtype="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250"/>
                        <p:tgtEl>
                          <p:spTgt spid="58"/>
                        </p:tgtEl>
                      </p:cBhvr>
                    </p:animEffect>
                    <p:anim calcmode="lin" valueType="num">
                      <p:cBhvr>
                        <p:cTn dur="250" fill="hold"/>
                        <p:tgtEl>
                          <p:spTgt spid="58"/>
                        </p:tgtEl>
                        <p:attrNameLst>
                          <p:attrName>ppt_x</p:attrName>
                        </p:attrNameLst>
                      </p:cBhvr>
                      <p:tavLst>
                        <p:tav tm="0">
                          <p:val>
                            <p:strVal val="#ppt_x"/>
                          </p:val>
                        </p:tav>
                        <p:tav tm="100000">
                          <p:val>
                            <p:strVal val="#ppt_x"/>
                          </p:val>
                        </p:tav>
                      </p:tavLst>
                    </p:anim>
                    <p:anim calcmode="lin" valueType="num">
                      <p:cBhvr>
                        <p:cTn dur="250" fill="hold"/>
                        <p:tgtEl>
                          <p:spTgt spid="58"/>
                        </p:tgtEl>
                        <p:attrNameLst>
                          <p:attrName>ppt_y</p:attrName>
                        </p:attrNameLst>
                      </p:cBhvr>
                      <p:tavLst>
                        <p:tav tm="0">
                          <p:val>
                            <p:strVal val="#ppt_y+.1"/>
                          </p:val>
                        </p:tav>
                        <p:tav tm="100000">
                          <p:val>
                            <p:strVal val="#ppt_y"/>
                          </p:val>
                        </p:tav>
                      </p:tavLst>
                    </p:anim>
                  </p:childTnLst>
                </p:cTn>
              </p:par>
            </p:tnLst>
          </p:tmpl>
        </p:tmplLst>
      </p:bldP>
      <p:bldP spid="59" grpId="0" build="p">
        <p:tmplLst>
          <p:tmpl lvl="1">
            <p:tnLst>
              <p:par>
                <p:cTn presetID="42" presetClass="entr" presetSubtype="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fade">
                      <p:cBhvr>
                        <p:cTn dur="250"/>
                        <p:tgtEl>
                          <p:spTgt spid="59"/>
                        </p:tgtEl>
                      </p:cBhvr>
                    </p:animEffect>
                    <p:anim calcmode="lin" valueType="num">
                      <p:cBhvr>
                        <p:cTn dur="250" fill="hold"/>
                        <p:tgtEl>
                          <p:spTgt spid="59"/>
                        </p:tgtEl>
                        <p:attrNameLst>
                          <p:attrName>ppt_x</p:attrName>
                        </p:attrNameLst>
                      </p:cBhvr>
                      <p:tavLst>
                        <p:tav tm="0">
                          <p:val>
                            <p:strVal val="#ppt_x"/>
                          </p:val>
                        </p:tav>
                        <p:tav tm="100000">
                          <p:val>
                            <p:strVal val="#ppt_x"/>
                          </p:val>
                        </p:tav>
                      </p:tavLst>
                    </p:anim>
                    <p:anim calcmode="lin" valueType="num">
                      <p:cBhvr>
                        <p:cTn dur="250" fill="hold"/>
                        <p:tgtEl>
                          <p:spTgt spid="59"/>
                        </p:tgtEl>
                        <p:attrNameLst>
                          <p:attrName>ppt_y</p:attrName>
                        </p:attrNameLst>
                      </p:cBhvr>
                      <p:tavLst>
                        <p:tav tm="0">
                          <p:val>
                            <p:strVal val="#ppt_y+.1"/>
                          </p:val>
                        </p:tav>
                        <p:tav tm="100000">
                          <p:val>
                            <p:strVal val="#ppt_y"/>
                          </p:val>
                        </p:tav>
                      </p:tavLst>
                    </p:anim>
                  </p:childTnLst>
                </p:cTn>
              </p:par>
            </p:tnLst>
          </p:tmpl>
        </p:tmplLst>
      </p:bldP>
      <p:bldP spid="60" grpId="0" build="p">
        <p:tmplLst>
          <p:tmpl lvl="1">
            <p:tnLst>
              <p:par>
                <p:cTn presetID="42" presetClass="entr" presetSubtype="0" fill="hold" nodeType="with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fade">
                      <p:cBhvr>
                        <p:cTn dur="250"/>
                        <p:tgtEl>
                          <p:spTgt spid="60"/>
                        </p:tgtEl>
                      </p:cBhvr>
                    </p:animEffect>
                    <p:anim calcmode="lin" valueType="num">
                      <p:cBhvr>
                        <p:cTn dur="250" fill="hold"/>
                        <p:tgtEl>
                          <p:spTgt spid="60"/>
                        </p:tgtEl>
                        <p:attrNameLst>
                          <p:attrName>ppt_x</p:attrName>
                        </p:attrNameLst>
                      </p:cBhvr>
                      <p:tavLst>
                        <p:tav tm="0">
                          <p:val>
                            <p:strVal val="#ppt_x"/>
                          </p:val>
                        </p:tav>
                        <p:tav tm="100000">
                          <p:val>
                            <p:strVal val="#ppt_x"/>
                          </p:val>
                        </p:tav>
                      </p:tavLst>
                    </p:anim>
                    <p:anim calcmode="lin" valueType="num">
                      <p:cBhvr>
                        <p:cTn dur="250" fill="hold"/>
                        <p:tgtEl>
                          <p:spTgt spid="60"/>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Inner slide 5 blocks + picture + icon">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104" name="Text Placeholder 15">
            <a:extLst>
              <a:ext uri="{FF2B5EF4-FFF2-40B4-BE49-F238E27FC236}">
                <a16:creationId xmlns:a16="http://schemas.microsoft.com/office/drawing/2014/main" id="{AA6D5C8B-6364-4A10-9CC4-FADB46A0EDA1}"/>
              </a:ext>
            </a:extLst>
          </p:cNvPr>
          <p:cNvSpPr>
            <a:spLocks noGrp="1"/>
          </p:cNvSpPr>
          <p:nvPr>
            <p:ph type="body" sz="quarter" idx="13" hasCustomPrompt="1"/>
          </p:nvPr>
        </p:nvSpPr>
        <p:spPr>
          <a:xfrm>
            <a:off x="468313" y="2496759"/>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05" name="Text Placeholder 17">
            <a:extLst>
              <a:ext uri="{FF2B5EF4-FFF2-40B4-BE49-F238E27FC236}">
                <a16:creationId xmlns:a16="http://schemas.microsoft.com/office/drawing/2014/main" id="{3A871902-F951-4677-8809-D09F72319AF2}"/>
              </a:ext>
            </a:extLst>
          </p:cNvPr>
          <p:cNvSpPr>
            <a:spLocks noGrp="1"/>
          </p:cNvSpPr>
          <p:nvPr>
            <p:ph type="body" sz="quarter" idx="14" hasCustomPrompt="1"/>
          </p:nvPr>
        </p:nvSpPr>
        <p:spPr>
          <a:xfrm>
            <a:off x="468313" y="2764211"/>
            <a:ext cx="1440000" cy="1823664"/>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06" name="Text Placeholder 15">
            <a:extLst>
              <a:ext uri="{FF2B5EF4-FFF2-40B4-BE49-F238E27FC236}">
                <a16:creationId xmlns:a16="http://schemas.microsoft.com/office/drawing/2014/main" id="{E7670A76-020D-4CA0-B180-D45122659422}"/>
              </a:ext>
            </a:extLst>
          </p:cNvPr>
          <p:cNvSpPr>
            <a:spLocks noGrp="1"/>
          </p:cNvSpPr>
          <p:nvPr>
            <p:ph type="body" sz="quarter" idx="15" hasCustomPrompt="1"/>
          </p:nvPr>
        </p:nvSpPr>
        <p:spPr>
          <a:xfrm>
            <a:off x="2160157" y="2496759"/>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07" name="Text Placeholder 17">
            <a:extLst>
              <a:ext uri="{FF2B5EF4-FFF2-40B4-BE49-F238E27FC236}">
                <a16:creationId xmlns:a16="http://schemas.microsoft.com/office/drawing/2014/main" id="{E8400067-539A-4872-966C-3BA9091372B9}"/>
              </a:ext>
            </a:extLst>
          </p:cNvPr>
          <p:cNvSpPr>
            <a:spLocks noGrp="1"/>
          </p:cNvSpPr>
          <p:nvPr>
            <p:ph type="body" sz="quarter" idx="16" hasCustomPrompt="1"/>
          </p:nvPr>
        </p:nvSpPr>
        <p:spPr>
          <a:xfrm>
            <a:off x="2160157" y="2764211"/>
            <a:ext cx="1440000" cy="1823664"/>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08" name="Text Placeholder 15">
            <a:extLst>
              <a:ext uri="{FF2B5EF4-FFF2-40B4-BE49-F238E27FC236}">
                <a16:creationId xmlns:a16="http://schemas.microsoft.com/office/drawing/2014/main" id="{031521E3-3345-4E14-92B2-9E70C6A103F4}"/>
              </a:ext>
            </a:extLst>
          </p:cNvPr>
          <p:cNvSpPr>
            <a:spLocks noGrp="1"/>
          </p:cNvSpPr>
          <p:nvPr>
            <p:ph type="body" sz="quarter" idx="17" hasCustomPrompt="1"/>
          </p:nvPr>
        </p:nvSpPr>
        <p:spPr>
          <a:xfrm>
            <a:off x="3852001" y="2496759"/>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09" name="Text Placeholder 17">
            <a:extLst>
              <a:ext uri="{FF2B5EF4-FFF2-40B4-BE49-F238E27FC236}">
                <a16:creationId xmlns:a16="http://schemas.microsoft.com/office/drawing/2014/main" id="{C3CD172F-EF32-4270-A989-2A6BD8389BF6}"/>
              </a:ext>
            </a:extLst>
          </p:cNvPr>
          <p:cNvSpPr>
            <a:spLocks noGrp="1"/>
          </p:cNvSpPr>
          <p:nvPr>
            <p:ph type="body" sz="quarter" idx="18" hasCustomPrompt="1"/>
          </p:nvPr>
        </p:nvSpPr>
        <p:spPr>
          <a:xfrm>
            <a:off x="3852001" y="2764211"/>
            <a:ext cx="1440000" cy="1823664"/>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10" name="Text Placeholder 15">
            <a:extLst>
              <a:ext uri="{FF2B5EF4-FFF2-40B4-BE49-F238E27FC236}">
                <a16:creationId xmlns:a16="http://schemas.microsoft.com/office/drawing/2014/main" id="{D86C74B2-4F0D-488A-AC63-DBD974BBFD31}"/>
              </a:ext>
            </a:extLst>
          </p:cNvPr>
          <p:cNvSpPr>
            <a:spLocks noGrp="1"/>
          </p:cNvSpPr>
          <p:nvPr>
            <p:ph type="body" sz="quarter" idx="21" hasCustomPrompt="1"/>
          </p:nvPr>
        </p:nvSpPr>
        <p:spPr>
          <a:xfrm>
            <a:off x="5543845" y="2496759"/>
            <a:ext cx="1440000" cy="197167"/>
          </a:xfrm>
          <a:prstGeom prst="rect">
            <a:avLst/>
          </a:prstGeom>
        </p:spPr>
        <p:txBody>
          <a:bodyPr/>
          <a:lstStyle>
            <a:lvl1pPr>
              <a:defRPr sz="1200" b="1" baseline="0">
                <a:latin typeface="Arial" panose="020B0604020202020204" pitchFamily="34" charset="0"/>
                <a:cs typeface="Arial" panose="020B0604020202020204" pitchFamily="34" charset="0"/>
              </a:defRPr>
            </a:lvl1pPr>
          </a:lstStyle>
          <a:p>
            <a:pPr lvl="0"/>
            <a:r>
              <a:rPr lang="en-US" dirty="0"/>
              <a:t>Click to add title</a:t>
            </a:r>
          </a:p>
        </p:txBody>
      </p:sp>
      <p:sp>
        <p:nvSpPr>
          <p:cNvPr id="111" name="Text Placeholder 17">
            <a:extLst>
              <a:ext uri="{FF2B5EF4-FFF2-40B4-BE49-F238E27FC236}">
                <a16:creationId xmlns:a16="http://schemas.microsoft.com/office/drawing/2014/main" id="{436FCAB2-21A6-4CFA-9AE1-5FA65A75A5F3}"/>
              </a:ext>
            </a:extLst>
          </p:cNvPr>
          <p:cNvSpPr>
            <a:spLocks noGrp="1"/>
          </p:cNvSpPr>
          <p:nvPr>
            <p:ph type="body" sz="quarter" idx="22" hasCustomPrompt="1"/>
          </p:nvPr>
        </p:nvSpPr>
        <p:spPr>
          <a:xfrm>
            <a:off x="5543845" y="2764211"/>
            <a:ext cx="1440000" cy="1823664"/>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12" name="Text Placeholder 15">
            <a:extLst>
              <a:ext uri="{FF2B5EF4-FFF2-40B4-BE49-F238E27FC236}">
                <a16:creationId xmlns:a16="http://schemas.microsoft.com/office/drawing/2014/main" id="{45F08873-61D8-47A9-9E4D-13C9B966E8F4}"/>
              </a:ext>
            </a:extLst>
          </p:cNvPr>
          <p:cNvSpPr>
            <a:spLocks noGrp="1"/>
          </p:cNvSpPr>
          <p:nvPr>
            <p:ph type="body" sz="quarter" idx="24" hasCustomPrompt="1"/>
          </p:nvPr>
        </p:nvSpPr>
        <p:spPr>
          <a:xfrm>
            <a:off x="7235688" y="2496759"/>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13" name="Text Placeholder 17">
            <a:extLst>
              <a:ext uri="{FF2B5EF4-FFF2-40B4-BE49-F238E27FC236}">
                <a16:creationId xmlns:a16="http://schemas.microsoft.com/office/drawing/2014/main" id="{775CFD27-C595-4171-B8A8-3AB0A242328D}"/>
              </a:ext>
            </a:extLst>
          </p:cNvPr>
          <p:cNvSpPr>
            <a:spLocks noGrp="1"/>
          </p:cNvSpPr>
          <p:nvPr>
            <p:ph type="body" sz="quarter" idx="25" hasCustomPrompt="1"/>
          </p:nvPr>
        </p:nvSpPr>
        <p:spPr>
          <a:xfrm>
            <a:off x="7235688" y="2764211"/>
            <a:ext cx="1440000" cy="1823664"/>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114" name="Group 12">
            <a:extLst>
              <a:ext uri="{FF2B5EF4-FFF2-40B4-BE49-F238E27FC236}">
                <a16:creationId xmlns:a16="http://schemas.microsoft.com/office/drawing/2014/main" id="{5F3C823C-485F-4E4D-86F1-49C6D056E9C1}"/>
              </a:ext>
            </a:extLst>
          </p:cNvPr>
          <p:cNvGrpSpPr>
            <a:grpSpLocks noChangeAspect="1"/>
          </p:cNvGrpSpPr>
          <p:nvPr userDrawn="1"/>
        </p:nvGrpSpPr>
        <p:grpSpPr bwMode="auto">
          <a:xfrm>
            <a:off x="3852001" y="1803201"/>
            <a:ext cx="576000" cy="576000"/>
            <a:chOff x="2313" y="1053"/>
            <a:chExt cx="1134" cy="1134"/>
          </a:xfrm>
        </p:grpSpPr>
        <p:sp>
          <p:nvSpPr>
            <p:cNvPr id="115" name="Freeform 13">
              <a:extLst>
                <a:ext uri="{FF2B5EF4-FFF2-40B4-BE49-F238E27FC236}">
                  <a16:creationId xmlns:a16="http://schemas.microsoft.com/office/drawing/2014/main" id="{7C2F0E89-5BB3-44D3-A6AD-AC11F38CE648}"/>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Freeform 14">
              <a:extLst>
                <a:ext uri="{FF2B5EF4-FFF2-40B4-BE49-F238E27FC236}">
                  <a16:creationId xmlns:a16="http://schemas.microsoft.com/office/drawing/2014/main" id="{74CC0E6D-7DB4-4FE3-BDCC-09616683665D}"/>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Rectangle 15">
              <a:extLst>
                <a:ext uri="{FF2B5EF4-FFF2-40B4-BE49-F238E27FC236}">
                  <a16:creationId xmlns:a16="http://schemas.microsoft.com/office/drawing/2014/main" id="{9AF2AE11-615A-499F-803C-E6C33698B4DF}"/>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8">
            <a:extLst>
              <a:ext uri="{FF2B5EF4-FFF2-40B4-BE49-F238E27FC236}">
                <a16:creationId xmlns:a16="http://schemas.microsoft.com/office/drawing/2014/main" id="{E9F80924-367C-4975-A11B-F34245409BA5}"/>
              </a:ext>
            </a:extLst>
          </p:cNvPr>
          <p:cNvGrpSpPr>
            <a:grpSpLocks noChangeAspect="1"/>
          </p:cNvGrpSpPr>
          <p:nvPr userDrawn="1"/>
        </p:nvGrpSpPr>
        <p:grpSpPr bwMode="auto">
          <a:xfrm>
            <a:off x="468313" y="1803201"/>
            <a:ext cx="579048" cy="576000"/>
            <a:chOff x="2309" y="1053"/>
            <a:chExt cx="1140" cy="1134"/>
          </a:xfrm>
        </p:grpSpPr>
        <p:sp>
          <p:nvSpPr>
            <p:cNvPr id="119" name="Oval 19">
              <a:extLst>
                <a:ext uri="{FF2B5EF4-FFF2-40B4-BE49-F238E27FC236}">
                  <a16:creationId xmlns:a16="http://schemas.microsoft.com/office/drawing/2014/main" id="{B45EE16B-184D-4D33-9F07-CA2B860C0C0C}"/>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Freeform 20">
              <a:extLst>
                <a:ext uri="{FF2B5EF4-FFF2-40B4-BE49-F238E27FC236}">
                  <a16:creationId xmlns:a16="http://schemas.microsoft.com/office/drawing/2014/main" id="{5C5ABA0C-0F2D-4E69-8601-A1633F27A367}"/>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Freeform 21">
              <a:extLst>
                <a:ext uri="{FF2B5EF4-FFF2-40B4-BE49-F238E27FC236}">
                  <a16:creationId xmlns:a16="http://schemas.microsoft.com/office/drawing/2014/main" id="{0BE2383A-E3E1-4C04-AFD8-144279300607}"/>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Freeform 22">
              <a:extLst>
                <a:ext uri="{FF2B5EF4-FFF2-40B4-BE49-F238E27FC236}">
                  <a16:creationId xmlns:a16="http://schemas.microsoft.com/office/drawing/2014/main" id="{21167BF1-0AED-4C4F-82E3-051D3DE62B97}"/>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Freeform 23">
              <a:extLst>
                <a:ext uri="{FF2B5EF4-FFF2-40B4-BE49-F238E27FC236}">
                  <a16:creationId xmlns:a16="http://schemas.microsoft.com/office/drawing/2014/main" id="{9C463394-2427-4CFE-BFE2-29C639FA3E27}"/>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Oval 24">
              <a:extLst>
                <a:ext uri="{FF2B5EF4-FFF2-40B4-BE49-F238E27FC236}">
                  <a16:creationId xmlns:a16="http://schemas.microsoft.com/office/drawing/2014/main" id="{65EA33C5-15EC-4029-9F5B-5DC25F927115}"/>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Oval 25">
              <a:extLst>
                <a:ext uri="{FF2B5EF4-FFF2-40B4-BE49-F238E27FC236}">
                  <a16:creationId xmlns:a16="http://schemas.microsoft.com/office/drawing/2014/main" id="{97E72452-C9EC-48B8-9777-FE8A2777DCFD}"/>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4">
            <a:extLst>
              <a:ext uri="{FF2B5EF4-FFF2-40B4-BE49-F238E27FC236}">
                <a16:creationId xmlns:a16="http://schemas.microsoft.com/office/drawing/2014/main" id="{7CCAF595-3CE5-4461-8DB5-FE04D26D72D3}"/>
              </a:ext>
            </a:extLst>
          </p:cNvPr>
          <p:cNvGrpSpPr>
            <a:grpSpLocks noChangeAspect="1"/>
          </p:cNvGrpSpPr>
          <p:nvPr userDrawn="1"/>
        </p:nvGrpSpPr>
        <p:grpSpPr bwMode="auto">
          <a:xfrm>
            <a:off x="2160157" y="1803201"/>
            <a:ext cx="576000" cy="576000"/>
            <a:chOff x="2318" y="1058"/>
            <a:chExt cx="1129" cy="1129"/>
          </a:xfrm>
        </p:grpSpPr>
        <p:sp>
          <p:nvSpPr>
            <p:cNvPr id="127" name="Freeform 5">
              <a:extLst>
                <a:ext uri="{FF2B5EF4-FFF2-40B4-BE49-F238E27FC236}">
                  <a16:creationId xmlns:a16="http://schemas.microsoft.com/office/drawing/2014/main" id="{7C07BF59-8A5E-4D56-99D0-4B749F00E20F}"/>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8" name="Freeform 6">
              <a:extLst>
                <a:ext uri="{FF2B5EF4-FFF2-40B4-BE49-F238E27FC236}">
                  <a16:creationId xmlns:a16="http://schemas.microsoft.com/office/drawing/2014/main" id="{F3F39C22-14F8-4F78-B824-C1252952C4D9}"/>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9" name="Rectangle 128">
              <a:extLst>
                <a:ext uri="{FF2B5EF4-FFF2-40B4-BE49-F238E27FC236}">
                  <a16:creationId xmlns:a16="http://schemas.microsoft.com/office/drawing/2014/main" id="{CEB31ADD-F05E-4A29-84C7-8F1A7C3E6870}"/>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30" name="Group 4">
            <a:extLst>
              <a:ext uri="{FF2B5EF4-FFF2-40B4-BE49-F238E27FC236}">
                <a16:creationId xmlns:a16="http://schemas.microsoft.com/office/drawing/2014/main" id="{F0D4ECA5-6D3C-4428-9A79-67BF62E29C7F}"/>
              </a:ext>
            </a:extLst>
          </p:cNvPr>
          <p:cNvGrpSpPr>
            <a:grpSpLocks noChangeAspect="1"/>
          </p:cNvGrpSpPr>
          <p:nvPr userDrawn="1"/>
        </p:nvGrpSpPr>
        <p:grpSpPr bwMode="auto">
          <a:xfrm>
            <a:off x="5543845" y="1800661"/>
            <a:ext cx="573873" cy="576000"/>
            <a:chOff x="2343" y="1074"/>
            <a:chExt cx="1079" cy="1083"/>
          </a:xfrm>
        </p:grpSpPr>
        <p:sp>
          <p:nvSpPr>
            <p:cNvPr id="131" name="Oval 5">
              <a:extLst>
                <a:ext uri="{FF2B5EF4-FFF2-40B4-BE49-F238E27FC236}">
                  <a16:creationId xmlns:a16="http://schemas.microsoft.com/office/drawing/2014/main" id="{239C94CB-BA18-454B-BAE9-F9553B62C8EC}"/>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2" name="Rectangle 6">
              <a:extLst>
                <a:ext uri="{FF2B5EF4-FFF2-40B4-BE49-F238E27FC236}">
                  <a16:creationId xmlns:a16="http://schemas.microsoft.com/office/drawing/2014/main" id="{A8FFA3E7-A0FA-42FA-9671-62822A608063}"/>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3" name="Line 7">
              <a:extLst>
                <a:ext uri="{FF2B5EF4-FFF2-40B4-BE49-F238E27FC236}">
                  <a16:creationId xmlns:a16="http://schemas.microsoft.com/office/drawing/2014/main" id="{E289C47C-F5EB-4F24-936D-1D87198C0CA9}"/>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4" name="Line 8">
              <a:extLst>
                <a:ext uri="{FF2B5EF4-FFF2-40B4-BE49-F238E27FC236}">
                  <a16:creationId xmlns:a16="http://schemas.microsoft.com/office/drawing/2014/main" id="{0145861F-A44D-466E-B2F1-E86172B58FC1}"/>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5" name="Line 9">
              <a:extLst>
                <a:ext uri="{FF2B5EF4-FFF2-40B4-BE49-F238E27FC236}">
                  <a16:creationId xmlns:a16="http://schemas.microsoft.com/office/drawing/2014/main" id="{EF330F02-F752-498F-8F27-BF6F30CA5A58}"/>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36" name="Group 35">
            <a:extLst>
              <a:ext uri="{FF2B5EF4-FFF2-40B4-BE49-F238E27FC236}">
                <a16:creationId xmlns:a16="http://schemas.microsoft.com/office/drawing/2014/main" id="{ABCBE30A-16F9-4E78-97D9-CE6A0524EEE6}"/>
              </a:ext>
            </a:extLst>
          </p:cNvPr>
          <p:cNvGrpSpPr>
            <a:grpSpLocks noChangeAspect="1"/>
          </p:cNvGrpSpPr>
          <p:nvPr userDrawn="1"/>
        </p:nvGrpSpPr>
        <p:grpSpPr bwMode="auto">
          <a:xfrm>
            <a:off x="7235688" y="1800661"/>
            <a:ext cx="570471" cy="576000"/>
            <a:chOff x="2311" y="1042"/>
            <a:chExt cx="1135" cy="1146"/>
          </a:xfrm>
        </p:grpSpPr>
        <p:sp>
          <p:nvSpPr>
            <p:cNvPr id="137" name="Freeform 36">
              <a:extLst>
                <a:ext uri="{FF2B5EF4-FFF2-40B4-BE49-F238E27FC236}">
                  <a16:creationId xmlns:a16="http://schemas.microsoft.com/office/drawing/2014/main" id="{8678D2EF-616C-4E04-9199-25BD2A60F8AA}"/>
                </a:ext>
              </a:extLst>
            </p:cNvPr>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37">
              <a:extLst>
                <a:ext uri="{FF2B5EF4-FFF2-40B4-BE49-F238E27FC236}">
                  <a16:creationId xmlns:a16="http://schemas.microsoft.com/office/drawing/2014/main" id="{1451E5FF-7337-496C-BD93-431B16BFE043}"/>
                </a:ext>
              </a:extLst>
            </p:cNvPr>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38">
              <a:extLst>
                <a:ext uri="{FF2B5EF4-FFF2-40B4-BE49-F238E27FC236}">
                  <a16:creationId xmlns:a16="http://schemas.microsoft.com/office/drawing/2014/main" id="{EB716684-7546-4CAD-983B-ED65466C47F9}"/>
                </a:ext>
              </a:extLst>
            </p:cNvPr>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40" name="Line 39">
              <a:extLst>
                <a:ext uri="{FF2B5EF4-FFF2-40B4-BE49-F238E27FC236}">
                  <a16:creationId xmlns:a16="http://schemas.microsoft.com/office/drawing/2014/main" id="{2780A71C-0815-426A-A631-45DD377D9658}"/>
                </a:ext>
              </a:extLst>
            </p:cNvPr>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40">
              <a:extLst>
                <a:ext uri="{FF2B5EF4-FFF2-40B4-BE49-F238E27FC236}">
                  <a16:creationId xmlns:a16="http://schemas.microsoft.com/office/drawing/2014/main" id="{64A42A8A-FA27-47AA-8D11-FFC19BA700E3}"/>
                </a:ext>
              </a:extLst>
            </p:cNvPr>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9380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04">
                                            <p:txEl>
                                              <p:pRg st="0" end="0"/>
                                            </p:txEl>
                                          </p:spTgt>
                                        </p:tgtEl>
                                        <p:attrNameLst>
                                          <p:attrName>style.visibility</p:attrName>
                                        </p:attrNameLst>
                                      </p:cBhvr>
                                      <p:to>
                                        <p:strVal val="visible"/>
                                      </p:to>
                                    </p:set>
                                    <p:animEffect transition="in" filter="fade">
                                      <p:cBhvr>
                                        <p:cTn id="14" dur="250"/>
                                        <p:tgtEl>
                                          <p:spTgt spid="104">
                                            <p:txEl>
                                              <p:pRg st="0" end="0"/>
                                            </p:txEl>
                                          </p:spTgt>
                                        </p:tgtEl>
                                      </p:cBhvr>
                                    </p:animEffect>
                                    <p:anim calcmode="lin" valueType="num">
                                      <p:cBhvr>
                                        <p:cTn id="15" dur="250" fill="hold"/>
                                        <p:tgtEl>
                                          <p:spTgt spid="104">
                                            <p:txEl>
                                              <p:pRg st="0" end="0"/>
                                            </p:txEl>
                                          </p:spTgt>
                                        </p:tgtEl>
                                        <p:attrNameLst>
                                          <p:attrName>ppt_x</p:attrName>
                                        </p:attrNameLst>
                                      </p:cBhvr>
                                      <p:tavLst>
                                        <p:tav tm="0">
                                          <p:val>
                                            <p:strVal val="#ppt_x"/>
                                          </p:val>
                                        </p:tav>
                                        <p:tav tm="100000">
                                          <p:val>
                                            <p:strVal val="#ppt_x"/>
                                          </p:val>
                                        </p:tav>
                                      </p:tavLst>
                                    </p:anim>
                                    <p:anim calcmode="lin" valueType="num">
                                      <p:cBhvr>
                                        <p:cTn id="16" dur="250" fill="hold"/>
                                        <p:tgtEl>
                                          <p:spTgt spid="104">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05">
                                            <p:txEl>
                                              <p:pRg st="0" end="0"/>
                                            </p:txEl>
                                          </p:spTgt>
                                        </p:tgtEl>
                                        <p:attrNameLst>
                                          <p:attrName>style.visibility</p:attrName>
                                        </p:attrNameLst>
                                      </p:cBhvr>
                                      <p:to>
                                        <p:strVal val="visible"/>
                                      </p:to>
                                    </p:set>
                                    <p:animEffect transition="in" filter="fade">
                                      <p:cBhvr>
                                        <p:cTn id="19" dur="250"/>
                                        <p:tgtEl>
                                          <p:spTgt spid="105">
                                            <p:txEl>
                                              <p:pRg st="0" end="0"/>
                                            </p:txEl>
                                          </p:spTgt>
                                        </p:tgtEl>
                                      </p:cBhvr>
                                    </p:animEffect>
                                    <p:anim calcmode="lin" valueType="num">
                                      <p:cBhvr>
                                        <p:cTn id="20" dur="250" fill="hold"/>
                                        <p:tgtEl>
                                          <p:spTgt spid="105">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105">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750"/>
                            </p:stCondLst>
                            <p:childTnLst>
                              <p:par>
                                <p:cTn id="23" presetID="10" presetClass="entr" presetSubtype="0" fill="hold" nodeType="afterEffect">
                                  <p:stCondLst>
                                    <p:cond delay="0"/>
                                  </p:stCondLst>
                                  <p:childTnLst>
                                    <p:set>
                                      <p:cBhvr>
                                        <p:cTn id="24" dur="1" fill="hold">
                                          <p:stCondLst>
                                            <p:cond delay="0"/>
                                          </p:stCondLst>
                                        </p:cTn>
                                        <p:tgtEl>
                                          <p:spTgt spid="118"/>
                                        </p:tgtEl>
                                        <p:attrNameLst>
                                          <p:attrName>style.visibility</p:attrName>
                                        </p:attrNameLst>
                                      </p:cBhvr>
                                      <p:to>
                                        <p:strVal val="visible"/>
                                      </p:to>
                                    </p:set>
                                    <p:animEffect transition="in" filter="fade">
                                      <p:cBhvr>
                                        <p:cTn id="25" dur="250"/>
                                        <p:tgtEl>
                                          <p:spTgt spid="118"/>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106">
                                            <p:txEl>
                                              <p:pRg st="0" end="0"/>
                                            </p:txEl>
                                          </p:spTgt>
                                        </p:tgtEl>
                                        <p:attrNameLst>
                                          <p:attrName>style.visibility</p:attrName>
                                        </p:attrNameLst>
                                      </p:cBhvr>
                                      <p:to>
                                        <p:strVal val="visible"/>
                                      </p:to>
                                    </p:set>
                                    <p:animEffect transition="in" filter="fade">
                                      <p:cBhvr>
                                        <p:cTn id="28" dur="250"/>
                                        <p:tgtEl>
                                          <p:spTgt spid="106">
                                            <p:txEl>
                                              <p:pRg st="0" end="0"/>
                                            </p:txEl>
                                          </p:spTgt>
                                        </p:tgtEl>
                                      </p:cBhvr>
                                    </p:animEffect>
                                    <p:anim calcmode="lin" valueType="num">
                                      <p:cBhvr>
                                        <p:cTn id="29" dur="250" fill="hold"/>
                                        <p:tgtEl>
                                          <p:spTgt spid="106">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106">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107">
                                            <p:txEl>
                                              <p:pRg st="0" end="0"/>
                                            </p:txEl>
                                          </p:spTgt>
                                        </p:tgtEl>
                                        <p:attrNameLst>
                                          <p:attrName>style.visibility</p:attrName>
                                        </p:attrNameLst>
                                      </p:cBhvr>
                                      <p:to>
                                        <p:strVal val="visible"/>
                                      </p:to>
                                    </p:set>
                                    <p:animEffect transition="in" filter="fade">
                                      <p:cBhvr>
                                        <p:cTn id="33" dur="250"/>
                                        <p:tgtEl>
                                          <p:spTgt spid="107">
                                            <p:txEl>
                                              <p:pRg st="0" end="0"/>
                                            </p:txEl>
                                          </p:spTgt>
                                        </p:tgtEl>
                                      </p:cBhvr>
                                    </p:animEffect>
                                    <p:anim calcmode="lin" valueType="num">
                                      <p:cBhvr>
                                        <p:cTn id="34" dur="25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10" presetClass="entr" presetSubtype="0" fill="hold" nodeType="afterEffect">
                                  <p:stCondLst>
                                    <p:cond delay="0"/>
                                  </p:stCondLst>
                                  <p:childTnLst>
                                    <p:set>
                                      <p:cBhvr>
                                        <p:cTn id="38" dur="1" fill="hold">
                                          <p:stCondLst>
                                            <p:cond delay="0"/>
                                          </p:stCondLst>
                                        </p:cTn>
                                        <p:tgtEl>
                                          <p:spTgt spid="126"/>
                                        </p:tgtEl>
                                        <p:attrNameLst>
                                          <p:attrName>style.visibility</p:attrName>
                                        </p:attrNameLst>
                                      </p:cBhvr>
                                      <p:to>
                                        <p:strVal val="visible"/>
                                      </p:to>
                                    </p:set>
                                    <p:animEffect transition="in" filter="fade">
                                      <p:cBhvr>
                                        <p:cTn id="39" dur="250"/>
                                        <p:tgtEl>
                                          <p:spTgt spid="126"/>
                                        </p:tgtEl>
                                      </p:cBhvr>
                                    </p:animEffect>
                                  </p:childTnLst>
                                </p:cTn>
                              </p:par>
                              <p:par>
                                <p:cTn id="40" presetID="42" presetClass="entr" presetSubtype="0" fill="hold" grpId="0" nodeType="withEffect">
                                  <p:stCondLst>
                                    <p:cond delay="0"/>
                                  </p:stCondLst>
                                  <p:childTnLst>
                                    <p:set>
                                      <p:cBhvr>
                                        <p:cTn id="41" dur="1" fill="hold">
                                          <p:stCondLst>
                                            <p:cond delay="0"/>
                                          </p:stCondLst>
                                        </p:cTn>
                                        <p:tgtEl>
                                          <p:spTgt spid="108">
                                            <p:txEl>
                                              <p:pRg st="0" end="0"/>
                                            </p:txEl>
                                          </p:spTgt>
                                        </p:tgtEl>
                                        <p:attrNameLst>
                                          <p:attrName>style.visibility</p:attrName>
                                        </p:attrNameLst>
                                      </p:cBhvr>
                                      <p:to>
                                        <p:strVal val="visible"/>
                                      </p:to>
                                    </p:set>
                                    <p:animEffect transition="in" filter="fade">
                                      <p:cBhvr>
                                        <p:cTn id="42" dur="250"/>
                                        <p:tgtEl>
                                          <p:spTgt spid="108">
                                            <p:txEl>
                                              <p:pRg st="0" end="0"/>
                                            </p:txEl>
                                          </p:spTgt>
                                        </p:tgtEl>
                                      </p:cBhvr>
                                    </p:animEffect>
                                    <p:anim calcmode="lin" valueType="num">
                                      <p:cBhvr>
                                        <p:cTn id="43" dur="250" fill="hold"/>
                                        <p:tgtEl>
                                          <p:spTgt spid="108">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108">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09">
                                            <p:txEl>
                                              <p:pRg st="0" end="0"/>
                                            </p:txEl>
                                          </p:spTgt>
                                        </p:tgtEl>
                                        <p:attrNameLst>
                                          <p:attrName>style.visibility</p:attrName>
                                        </p:attrNameLst>
                                      </p:cBhvr>
                                      <p:to>
                                        <p:strVal val="visible"/>
                                      </p:to>
                                    </p:set>
                                    <p:animEffect transition="in" filter="fade">
                                      <p:cBhvr>
                                        <p:cTn id="47" dur="250"/>
                                        <p:tgtEl>
                                          <p:spTgt spid="109">
                                            <p:txEl>
                                              <p:pRg st="0" end="0"/>
                                            </p:txEl>
                                          </p:spTgt>
                                        </p:tgtEl>
                                      </p:cBhvr>
                                    </p:animEffect>
                                    <p:anim calcmode="lin" valueType="num">
                                      <p:cBhvr>
                                        <p:cTn id="48" dur="250" fill="hold"/>
                                        <p:tgtEl>
                                          <p:spTgt spid="109">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109">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10" presetClass="entr" presetSubtype="0" fill="hold" nodeType="afterEffect">
                                  <p:stCondLst>
                                    <p:cond delay="0"/>
                                  </p:stCondLst>
                                  <p:childTnLst>
                                    <p:set>
                                      <p:cBhvr>
                                        <p:cTn id="52" dur="1" fill="hold">
                                          <p:stCondLst>
                                            <p:cond delay="0"/>
                                          </p:stCondLst>
                                        </p:cTn>
                                        <p:tgtEl>
                                          <p:spTgt spid="114"/>
                                        </p:tgtEl>
                                        <p:attrNameLst>
                                          <p:attrName>style.visibility</p:attrName>
                                        </p:attrNameLst>
                                      </p:cBhvr>
                                      <p:to>
                                        <p:strVal val="visible"/>
                                      </p:to>
                                    </p:set>
                                    <p:animEffect transition="in" filter="fade">
                                      <p:cBhvr>
                                        <p:cTn id="53" dur="250"/>
                                        <p:tgtEl>
                                          <p:spTgt spid="114"/>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10">
                                            <p:txEl>
                                              <p:pRg st="0" end="0"/>
                                            </p:txEl>
                                          </p:spTgt>
                                        </p:tgtEl>
                                        <p:attrNameLst>
                                          <p:attrName>style.visibility</p:attrName>
                                        </p:attrNameLst>
                                      </p:cBhvr>
                                      <p:to>
                                        <p:strVal val="visible"/>
                                      </p:to>
                                    </p:set>
                                    <p:animEffect transition="in" filter="fade">
                                      <p:cBhvr>
                                        <p:cTn id="56" dur="250"/>
                                        <p:tgtEl>
                                          <p:spTgt spid="110">
                                            <p:txEl>
                                              <p:pRg st="0" end="0"/>
                                            </p:txEl>
                                          </p:spTgt>
                                        </p:tgtEl>
                                      </p:cBhvr>
                                    </p:animEffect>
                                    <p:anim calcmode="lin" valueType="num">
                                      <p:cBhvr>
                                        <p:cTn id="57" dur="2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110">
                                            <p:txEl>
                                              <p:pRg st="0" end="0"/>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111">
                                            <p:txEl>
                                              <p:pRg st="0" end="0"/>
                                            </p:txEl>
                                          </p:spTgt>
                                        </p:tgtEl>
                                        <p:attrNameLst>
                                          <p:attrName>style.visibility</p:attrName>
                                        </p:attrNameLst>
                                      </p:cBhvr>
                                      <p:to>
                                        <p:strVal val="visible"/>
                                      </p:to>
                                    </p:set>
                                    <p:animEffect transition="in" filter="fade">
                                      <p:cBhvr>
                                        <p:cTn id="61" dur="250"/>
                                        <p:tgtEl>
                                          <p:spTgt spid="111">
                                            <p:txEl>
                                              <p:pRg st="0" end="0"/>
                                            </p:txEl>
                                          </p:spTgt>
                                        </p:tgtEl>
                                      </p:cBhvr>
                                    </p:animEffect>
                                    <p:anim calcmode="lin" valueType="num">
                                      <p:cBhvr>
                                        <p:cTn id="62" dur="250" fill="hold"/>
                                        <p:tgtEl>
                                          <p:spTgt spid="111">
                                            <p:txEl>
                                              <p:pRg st="0" end="0"/>
                                            </p:txEl>
                                          </p:spTgt>
                                        </p:tgtEl>
                                        <p:attrNameLst>
                                          <p:attrName>ppt_x</p:attrName>
                                        </p:attrNameLst>
                                      </p:cBhvr>
                                      <p:tavLst>
                                        <p:tav tm="0">
                                          <p:val>
                                            <p:strVal val="#ppt_x"/>
                                          </p:val>
                                        </p:tav>
                                        <p:tav tm="100000">
                                          <p:val>
                                            <p:strVal val="#ppt_x"/>
                                          </p:val>
                                        </p:tav>
                                      </p:tavLst>
                                    </p:anim>
                                    <p:anim calcmode="lin" valueType="num">
                                      <p:cBhvr>
                                        <p:cTn id="63" dur="250" fill="hold"/>
                                        <p:tgtEl>
                                          <p:spTgt spid="111">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1500"/>
                            </p:stCondLst>
                            <p:childTnLst>
                              <p:par>
                                <p:cTn id="65" presetID="10" presetClass="entr" presetSubtype="0" fill="hold" nodeType="afterEffect">
                                  <p:stCondLst>
                                    <p:cond delay="0"/>
                                  </p:stCondLst>
                                  <p:childTnLst>
                                    <p:set>
                                      <p:cBhvr>
                                        <p:cTn id="66" dur="1" fill="hold">
                                          <p:stCondLst>
                                            <p:cond delay="0"/>
                                          </p:stCondLst>
                                        </p:cTn>
                                        <p:tgtEl>
                                          <p:spTgt spid="130"/>
                                        </p:tgtEl>
                                        <p:attrNameLst>
                                          <p:attrName>style.visibility</p:attrName>
                                        </p:attrNameLst>
                                      </p:cBhvr>
                                      <p:to>
                                        <p:strVal val="visible"/>
                                      </p:to>
                                    </p:set>
                                    <p:animEffect transition="in" filter="fade">
                                      <p:cBhvr>
                                        <p:cTn id="67" dur="250"/>
                                        <p:tgtEl>
                                          <p:spTgt spid="130"/>
                                        </p:tgtEl>
                                      </p:cBhvr>
                                    </p:animEffect>
                                  </p:childTnLst>
                                </p:cTn>
                              </p:par>
                              <p:par>
                                <p:cTn id="68" presetID="42" presetClass="entr" presetSubtype="0" fill="hold" grpId="0" nodeType="withEffect">
                                  <p:stCondLst>
                                    <p:cond delay="0"/>
                                  </p:stCondLst>
                                  <p:childTnLst>
                                    <p:set>
                                      <p:cBhvr>
                                        <p:cTn id="69" dur="1" fill="hold">
                                          <p:stCondLst>
                                            <p:cond delay="0"/>
                                          </p:stCondLst>
                                        </p:cTn>
                                        <p:tgtEl>
                                          <p:spTgt spid="112">
                                            <p:txEl>
                                              <p:pRg st="0" end="0"/>
                                            </p:txEl>
                                          </p:spTgt>
                                        </p:tgtEl>
                                        <p:attrNameLst>
                                          <p:attrName>style.visibility</p:attrName>
                                        </p:attrNameLst>
                                      </p:cBhvr>
                                      <p:to>
                                        <p:strVal val="visible"/>
                                      </p:to>
                                    </p:set>
                                    <p:animEffect transition="in" filter="fade">
                                      <p:cBhvr>
                                        <p:cTn id="70" dur="250"/>
                                        <p:tgtEl>
                                          <p:spTgt spid="112">
                                            <p:txEl>
                                              <p:pRg st="0" end="0"/>
                                            </p:txEl>
                                          </p:spTgt>
                                        </p:tgtEl>
                                      </p:cBhvr>
                                    </p:animEffect>
                                    <p:anim calcmode="lin" valueType="num">
                                      <p:cBhvr>
                                        <p:cTn id="71" dur="250" fill="hold"/>
                                        <p:tgtEl>
                                          <p:spTgt spid="112">
                                            <p:txEl>
                                              <p:pRg st="0" end="0"/>
                                            </p:txEl>
                                          </p:spTgt>
                                        </p:tgtEl>
                                        <p:attrNameLst>
                                          <p:attrName>ppt_x</p:attrName>
                                        </p:attrNameLst>
                                      </p:cBhvr>
                                      <p:tavLst>
                                        <p:tav tm="0">
                                          <p:val>
                                            <p:strVal val="#ppt_x"/>
                                          </p:val>
                                        </p:tav>
                                        <p:tav tm="100000">
                                          <p:val>
                                            <p:strVal val="#ppt_x"/>
                                          </p:val>
                                        </p:tav>
                                      </p:tavLst>
                                    </p:anim>
                                    <p:anim calcmode="lin" valueType="num">
                                      <p:cBhvr>
                                        <p:cTn id="72" dur="250" fill="hold"/>
                                        <p:tgtEl>
                                          <p:spTgt spid="112">
                                            <p:txEl>
                                              <p:pRg st="0" end="0"/>
                                            </p:txEl>
                                          </p:spTgt>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113">
                                            <p:txEl>
                                              <p:pRg st="0" end="0"/>
                                            </p:txEl>
                                          </p:spTgt>
                                        </p:tgtEl>
                                        <p:attrNameLst>
                                          <p:attrName>style.visibility</p:attrName>
                                        </p:attrNameLst>
                                      </p:cBhvr>
                                      <p:to>
                                        <p:strVal val="visible"/>
                                      </p:to>
                                    </p:set>
                                    <p:animEffect transition="in" filter="fade">
                                      <p:cBhvr>
                                        <p:cTn id="75" dur="250"/>
                                        <p:tgtEl>
                                          <p:spTgt spid="113">
                                            <p:txEl>
                                              <p:pRg st="0" end="0"/>
                                            </p:txEl>
                                          </p:spTgt>
                                        </p:tgtEl>
                                      </p:cBhvr>
                                    </p:animEffect>
                                    <p:anim calcmode="lin" valueType="num">
                                      <p:cBhvr>
                                        <p:cTn id="76" dur="250" fill="hold"/>
                                        <p:tgtEl>
                                          <p:spTgt spid="113">
                                            <p:txEl>
                                              <p:pRg st="0" end="0"/>
                                            </p:txEl>
                                          </p:spTgt>
                                        </p:tgtEl>
                                        <p:attrNameLst>
                                          <p:attrName>ppt_x</p:attrName>
                                        </p:attrNameLst>
                                      </p:cBhvr>
                                      <p:tavLst>
                                        <p:tav tm="0">
                                          <p:val>
                                            <p:strVal val="#ppt_x"/>
                                          </p:val>
                                        </p:tav>
                                        <p:tav tm="100000">
                                          <p:val>
                                            <p:strVal val="#ppt_x"/>
                                          </p:val>
                                        </p:tav>
                                      </p:tavLst>
                                    </p:anim>
                                    <p:anim calcmode="lin" valueType="num">
                                      <p:cBhvr>
                                        <p:cTn id="77" dur="250" fill="hold"/>
                                        <p:tgtEl>
                                          <p:spTgt spid="113">
                                            <p:txEl>
                                              <p:pRg st="0" end="0"/>
                                            </p:txEl>
                                          </p:spTgt>
                                        </p:tgtEl>
                                        <p:attrNameLst>
                                          <p:attrName>ppt_y</p:attrName>
                                        </p:attrNameLst>
                                      </p:cBhvr>
                                      <p:tavLst>
                                        <p:tav tm="0">
                                          <p:val>
                                            <p:strVal val="#ppt_y+.1"/>
                                          </p:val>
                                        </p:tav>
                                        <p:tav tm="100000">
                                          <p:val>
                                            <p:strVal val="#ppt_y"/>
                                          </p:val>
                                        </p:tav>
                                      </p:tavLst>
                                    </p:anim>
                                  </p:childTnLst>
                                </p:cTn>
                              </p:par>
                            </p:childTnLst>
                          </p:cTn>
                        </p:par>
                        <p:par>
                          <p:cTn id="78" fill="hold">
                            <p:stCondLst>
                              <p:cond delay="1750"/>
                            </p:stCondLst>
                            <p:childTnLst>
                              <p:par>
                                <p:cTn id="79" presetID="10" presetClass="entr" presetSubtype="0" fill="hold" nodeType="afterEffect">
                                  <p:stCondLst>
                                    <p:cond delay="0"/>
                                  </p:stCondLst>
                                  <p:childTnLst>
                                    <p:set>
                                      <p:cBhvr>
                                        <p:cTn id="80" dur="1" fill="hold">
                                          <p:stCondLst>
                                            <p:cond delay="0"/>
                                          </p:stCondLst>
                                        </p:cTn>
                                        <p:tgtEl>
                                          <p:spTgt spid="136"/>
                                        </p:tgtEl>
                                        <p:attrNameLst>
                                          <p:attrName>style.visibility</p:attrName>
                                        </p:attrNameLst>
                                      </p:cBhvr>
                                      <p:to>
                                        <p:strVal val="visible"/>
                                      </p:to>
                                    </p:set>
                                    <p:animEffect transition="in" filter="fade">
                                      <p:cBhvr>
                                        <p:cTn id="81" dur="25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104" grpId="0" build="p">
        <p:tmplLst>
          <p:tmpl lvl="1">
            <p:tnLst>
              <p:par>
                <p:cTn presetID="42" presetClass="entr" presetSubtype="0" fill="hold" nodeType="afterEffect">
                  <p:stCondLst>
                    <p:cond delay="0"/>
                  </p:stCondLst>
                  <p:childTnLst>
                    <p:set>
                      <p:cBhvr>
                        <p:cTn dur="1" fill="hold">
                          <p:stCondLst>
                            <p:cond delay="0"/>
                          </p:stCondLst>
                        </p:cTn>
                        <p:tgtEl>
                          <p:spTgt spid="104"/>
                        </p:tgtEl>
                        <p:attrNameLst>
                          <p:attrName>style.visibility</p:attrName>
                        </p:attrNameLst>
                      </p:cBhvr>
                      <p:to>
                        <p:strVal val="visible"/>
                      </p:to>
                    </p:set>
                    <p:animEffect transition="in" filter="fade">
                      <p:cBhvr>
                        <p:cTn dur="250"/>
                        <p:tgtEl>
                          <p:spTgt spid="104"/>
                        </p:tgtEl>
                      </p:cBhvr>
                    </p:animEffect>
                    <p:anim calcmode="lin" valueType="num">
                      <p:cBhvr>
                        <p:cTn dur="250" fill="hold"/>
                        <p:tgtEl>
                          <p:spTgt spid="104"/>
                        </p:tgtEl>
                        <p:attrNameLst>
                          <p:attrName>ppt_x</p:attrName>
                        </p:attrNameLst>
                      </p:cBhvr>
                      <p:tavLst>
                        <p:tav tm="0">
                          <p:val>
                            <p:strVal val="#ppt_x"/>
                          </p:val>
                        </p:tav>
                        <p:tav tm="100000">
                          <p:val>
                            <p:strVal val="#ppt_x"/>
                          </p:val>
                        </p:tav>
                      </p:tavLst>
                    </p:anim>
                    <p:anim calcmode="lin" valueType="num">
                      <p:cBhvr>
                        <p:cTn dur="250" fill="hold"/>
                        <p:tgtEl>
                          <p:spTgt spid="104"/>
                        </p:tgtEl>
                        <p:attrNameLst>
                          <p:attrName>ppt_y</p:attrName>
                        </p:attrNameLst>
                      </p:cBhvr>
                      <p:tavLst>
                        <p:tav tm="0">
                          <p:val>
                            <p:strVal val="#ppt_y+.1"/>
                          </p:val>
                        </p:tav>
                        <p:tav tm="100000">
                          <p:val>
                            <p:strVal val="#ppt_y"/>
                          </p:val>
                        </p:tav>
                      </p:tavLst>
                    </p:anim>
                  </p:childTnLst>
                </p:cTn>
              </p:par>
            </p:tnLst>
          </p:tmpl>
        </p:tmplLst>
      </p:bldP>
      <p:bldP spid="105" grpId="0" build="p">
        <p:tmplLst>
          <p:tmpl lvl="1">
            <p:tnLst>
              <p:par>
                <p:cTn presetID="42" presetClass="entr" presetSubtype="0" fill="hold" nodeType="withEffect">
                  <p:stCondLst>
                    <p:cond delay="0"/>
                  </p:stCondLst>
                  <p:childTnLst>
                    <p:set>
                      <p:cBhvr>
                        <p:cTn dur="1" fill="hold">
                          <p:stCondLst>
                            <p:cond delay="0"/>
                          </p:stCondLst>
                        </p:cTn>
                        <p:tgtEl>
                          <p:spTgt spid="105"/>
                        </p:tgtEl>
                        <p:attrNameLst>
                          <p:attrName>style.visibility</p:attrName>
                        </p:attrNameLst>
                      </p:cBhvr>
                      <p:to>
                        <p:strVal val="visible"/>
                      </p:to>
                    </p:set>
                    <p:animEffect transition="in" filter="fade">
                      <p:cBhvr>
                        <p:cTn dur="250"/>
                        <p:tgtEl>
                          <p:spTgt spid="105"/>
                        </p:tgtEl>
                      </p:cBhvr>
                    </p:animEffect>
                    <p:anim calcmode="lin" valueType="num">
                      <p:cBhvr>
                        <p:cTn dur="250" fill="hold"/>
                        <p:tgtEl>
                          <p:spTgt spid="105"/>
                        </p:tgtEl>
                        <p:attrNameLst>
                          <p:attrName>ppt_x</p:attrName>
                        </p:attrNameLst>
                      </p:cBhvr>
                      <p:tavLst>
                        <p:tav tm="0">
                          <p:val>
                            <p:strVal val="#ppt_x"/>
                          </p:val>
                        </p:tav>
                        <p:tav tm="100000">
                          <p:val>
                            <p:strVal val="#ppt_x"/>
                          </p:val>
                        </p:tav>
                      </p:tavLst>
                    </p:anim>
                    <p:anim calcmode="lin" valueType="num">
                      <p:cBhvr>
                        <p:cTn dur="250" fill="hold"/>
                        <p:tgtEl>
                          <p:spTgt spid="105"/>
                        </p:tgtEl>
                        <p:attrNameLst>
                          <p:attrName>ppt_y</p:attrName>
                        </p:attrNameLst>
                      </p:cBhvr>
                      <p:tavLst>
                        <p:tav tm="0">
                          <p:val>
                            <p:strVal val="#ppt_y+.1"/>
                          </p:val>
                        </p:tav>
                        <p:tav tm="100000">
                          <p:val>
                            <p:strVal val="#ppt_y"/>
                          </p:val>
                        </p:tav>
                      </p:tavLst>
                    </p:anim>
                  </p:childTnLst>
                </p:cTn>
              </p:par>
            </p:tnLst>
          </p:tmpl>
        </p:tmplLst>
      </p:bldP>
      <p:bldP spid="106" grpId="0" build="p">
        <p:tmplLst>
          <p:tmpl lvl="1">
            <p:tnLst>
              <p:par>
                <p:cTn presetID="42" presetClass="entr" presetSubtype="0" fill="hold" nodeType="withEffect">
                  <p:stCondLst>
                    <p:cond delay="0"/>
                  </p:stCondLst>
                  <p:childTnLst>
                    <p:set>
                      <p:cBhvr>
                        <p:cTn dur="1" fill="hold">
                          <p:stCondLst>
                            <p:cond delay="0"/>
                          </p:stCondLst>
                        </p:cTn>
                        <p:tgtEl>
                          <p:spTgt spid="106"/>
                        </p:tgtEl>
                        <p:attrNameLst>
                          <p:attrName>style.visibility</p:attrName>
                        </p:attrNameLst>
                      </p:cBhvr>
                      <p:to>
                        <p:strVal val="visible"/>
                      </p:to>
                    </p:set>
                    <p:animEffect transition="in" filter="fade">
                      <p:cBhvr>
                        <p:cTn dur="250"/>
                        <p:tgtEl>
                          <p:spTgt spid="106"/>
                        </p:tgtEl>
                      </p:cBhvr>
                    </p:animEffect>
                    <p:anim calcmode="lin" valueType="num">
                      <p:cBhvr>
                        <p:cTn dur="250" fill="hold"/>
                        <p:tgtEl>
                          <p:spTgt spid="106"/>
                        </p:tgtEl>
                        <p:attrNameLst>
                          <p:attrName>ppt_x</p:attrName>
                        </p:attrNameLst>
                      </p:cBhvr>
                      <p:tavLst>
                        <p:tav tm="0">
                          <p:val>
                            <p:strVal val="#ppt_x"/>
                          </p:val>
                        </p:tav>
                        <p:tav tm="100000">
                          <p:val>
                            <p:strVal val="#ppt_x"/>
                          </p:val>
                        </p:tav>
                      </p:tavLst>
                    </p:anim>
                    <p:anim calcmode="lin" valueType="num">
                      <p:cBhvr>
                        <p:cTn dur="250" fill="hold"/>
                        <p:tgtEl>
                          <p:spTgt spid="106"/>
                        </p:tgtEl>
                        <p:attrNameLst>
                          <p:attrName>ppt_y</p:attrName>
                        </p:attrNameLst>
                      </p:cBhvr>
                      <p:tavLst>
                        <p:tav tm="0">
                          <p:val>
                            <p:strVal val="#ppt_y+.1"/>
                          </p:val>
                        </p:tav>
                        <p:tav tm="100000">
                          <p:val>
                            <p:strVal val="#ppt_y"/>
                          </p:val>
                        </p:tav>
                      </p:tavLst>
                    </p:anim>
                  </p:childTnLst>
                </p:cTn>
              </p:par>
            </p:tnLst>
          </p:tmpl>
        </p:tmplLst>
      </p:bldP>
      <p:bldP spid="107" grpId="0" build="p">
        <p:tmplLst>
          <p:tmpl lvl="1">
            <p:tnLst>
              <p:par>
                <p:cTn presetID="42" presetClass="entr" presetSubtype="0" fill="hold" nodeType="withEffect">
                  <p:stCondLst>
                    <p:cond delay="0"/>
                  </p:stCondLst>
                  <p:childTnLst>
                    <p:set>
                      <p:cBhvr>
                        <p:cTn dur="1" fill="hold">
                          <p:stCondLst>
                            <p:cond delay="0"/>
                          </p:stCondLst>
                        </p:cTn>
                        <p:tgtEl>
                          <p:spTgt spid="107"/>
                        </p:tgtEl>
                        <p:attrNameLst>
                          <p:attrName>style.visibility</p:attrName>
                        </p:attrNameLst>
                      </p:cBhvr>
                      <p:to>
                        <p:strVal val="visible"/>
                      </p:to>
                    </p:set>
                    <p:animEffect transition="in" filter="fade">
                      <p:cBhvr>
                        <p:cTn dur="250"/>
                        <p:tgtEl>
                          <p:spTgt spid="107"/>
                        </p:tgtEl>
                      </p:cBhvr>
                    </p:animEffect>
                    <p:anim calcmode="lin" valueType="num">
                      <p:cBhvr>
                        <p:cTn dur="250" fill="hold"/>
                        <p:tgtEl>
                          <p:spTgt spid="107"/>
                        </p:tgtEl>
                        <p:attrNameLst>
                          <p:attrName>ppt_x</p:attrName>
                        </p:attrNameLst>
                      </p:cBhvr>
                      <p:tavLst>
                        <p:tav tm="0">
                          <p:val>
                            <p:strVal val="#ppt_x"/>
                          </p:val>
                        </p:tav>
                        <p:tav tm="100000">
                          <p:val>
                            <p:strVal val="#ppt_x"/>
                          </p:val>
                        </p:tav>
                      </p:tavLst>
                    </p:anim>
                    <p:anim calcmode="lin" valueType="num">
                      <p:cBhvr>
                        <p:cTn dur="250" fill="hold"/>
                        <p:tgtEl>
                          <p:spTgt spid="107"/>
                        </p:tgtEl>
                        <p:attrNameLst>
                          <p:attrName>ppt_y</p:attrName>
                        </p:attrNameLst>
                      </p:cBhvr>
                      <p:tavLst>
                        <p:tav tm="0">
                          <p:val>
                            <p:strVal val="#ppt_y+.1"/>
                          </p:val>
                        </p:tav>
                        <p:tav tm="100000">
                          <p:val>
                            <p:strVal val="#ppt_y"/>
                          </p:val>
                        </p:tav>
                      </p:tavLst>
                    </p:anim>
                  </p:childTnLst>
                </p:cTn>
              </p:par>
            </p:tnLst>
          </p:tmpl>
        </p:tmplLst>
      </p:bldP>
      <p:bldP spid="108" grpId="0" build="p">
        <p:tmplLst>
          <p:tmpl lvl="1">
            <p:tnLst>
              <p:par>
                <p:cTn presetID="42" presetClass="entr" presetSubtype="0" fill="hold" nodeType="withEffect">
                  <p:stCondLst>
                    <p:cond delay="0"/>
                  </p:stCondLst>
                  <p:childTnLst>
                    <p:set>
                      <p:cBhvr>
                        <p:cTn dur="1" fill="hold">
                          <p:stCondLst>
                            <p:cond delay="0"/>
                          </p:stCondLst>
                        </p:cTn>
                        <p:tgtEl>
                          <p:spTgt spid="108"/>
                        </p:tgtEl>
                        <p:attrNameLst>
                          <p:attrName>style.visibility</p:attrName>
                        </p:attrNameLst>
                      </p:cBhvr>
                      <p:to>
                        <p:strVal val="visible"/>
                      </p:to>
                    </p:set>
                    <p:animEffect transition="in" filter="fade">
                      <p:cBhvr>
                        <p:cTn dur="250"/>
                        <p:tgtEl>
                          <p:spTgt spid="108"/>
                        </p:tgtEl>
                      </p:cBhvr>
                    </p:animEffect>
                    <p:anim calcmode="lin" valueType="num">
                      <p:cBhvr>
                        <p:cTn dur="250" fill="hold"/>
                        <p:tgtEl>
                          <p:spTgt spid="108"/>
                        </p:tgtEl>
                        <p:attrNameLst>
                          <p:attrName>ppt_x</p:attrName>
                        </p:attrNameLst>
                      </p:cBhvr>
                      <p:tavLst>
                        <p:tav tm="0">
                          <p:val>
                            <p:strVal val="#ppt_x"/>
                          </p:val>
                        </p:tav>
                        <p:tav tm="100000">
                          <p:val>
                            <p:strVal val="#ppt_x"/>
                          </p:val>
                        </p:tav>
                      </p:tavLst>
                    </p:anim>
                    <p:anim calcmode="lin" valueType="num">
                      <p:cBhvr>
                        <p:cTn dur="250" fill="hold"/>
                        <p:tgtEl>
                          <p:spTgt spid="108"/>
                        </p:tgtEl>
                        <p:attrNameLst>
                          <p:attrName>ppt_y</p:attrName>
                        </p:attrNameLst>
                      </p:cBhvr>
                      <p:tavLst>
                        <p:tav tm="0">
                          <p:val>
                            <p:strVal val="#ppt_y+.1"/>
                          </p:val>
                        </p:tav>
                        <p:tav tm="100000">
                          <p:val>
                            <p:strVal val="#ppt_y"/>
                          </p:val>
                        </p:tav>
                      </p:tavLst>
                    </p:anim>
                  </p:childTnLst>
                </p:cTn>
              </p:par>
            </p:tnLst>
          </p:tmpl>
        </p:tmplLst>
      </p:bldP>
      <p:bldP spid="109" grpId="0" build="p">
        <p:tmplLst>
          <p:tmpl lvl="1">
            <p:tnLst>
              <p:par>
                <p:cTn presetID="42" presetClass="entr" presetSubtype="0" fill="hold" nodeType="withEffect">
                  <p:stCondLst>
                    <p:cond delay="0"/>
                  </p:stCondLst>
                  <p:childTnLst>
                    <p:set>
                      <p:cBhvr>
                        <p:cTn dur="1" fill="hold">
                          <p:stCondLst>
                            <p:cond delay="0"/>
                          </p:stCondLst>
                        </p:cTn>
                        <p:tgtEl>
                          <p:spTgt spid="109"/>
                        </p:tgtEl>
                        <p:attrNameLst>
                          <p:attrName>style.visibility</p:attrName>
                        </p:attrNameLst>
                      </p:cBhvr>
                      <p:to>
                        <p:strVal val="visible"/>
                      </p:to>
                    </p:set>
                    <p:animEffect transition="in" filter="fade">
                      <p:cBhvr>
                        <p:cTn dur="250"/>
                        <p:tgtEl>
                          <p:spTgt spid="109"/>
                        </p:tgtEl>
                      </p:cBhvr>
                    </p:animEffect>
                    <p:anim calcmode="lin" valueType="num">
                      <p:cBhvr>
                        <p:cTn dur="250" fill="hold"/>
                        <p:tgtEl>
                          <p:spTgt spid="109"/>
                        </p:tgtEl>
                        <p:attrNameLst>
                          <p:attrName>ppt_x</p:attrName>
                        </p:attrNameLst>
                      </p:cBhvr>
                      <p:tavLst>
                        <p:tav tm="0">
                          <p:val>
                            <p:strVal val="#ppt_x"/>
                          </p:val>
                        </p:tav>
                        <p:tav tm="100000">
                          <p:val>
                            <p:strVal val="#ppt_x"/>
                          </p:val>
                        </p:tav>
                      </p:tavLst>
                    </p:anim>
                    <p:anim calcmode="lin" valueType="num">
                      <p:cBhvr>
                        <p:cTn dur="250" fill="hold"/>
                        <p:tgtEl>
                          <p:spTgt spid="109"/>
                        </p:tgtEl>
                        <p:attrNameLst>
                          <p:attrName>ppt_y</p:attrName>
                        </p:attrNameLst>
                      </p:cBhvr>
                      <p:tavLst>
                        <p:tav tm="0">
                          <p:val>
                            <p:strVal val="#ppt_y+.1"/>
                          </p:val>
                        </p:tav>
                        <p:tav tm="100000">
                          <p:val>
                            <p:strVal val="#ppt_y"/>
                          </p:val>
                        </p:tav>
                      </p:tavLst>
                    </p:anim>
                  </p:childTnLst>
                </p:cTn>
              </p:par>
            </p:tnLst>
          </p:tmpl>
        </p:tmplLst>
      </p:bldP>
      <p:bldP spid="110" grpId="0" build="p">
        <p:tmplLst>
          <p:tmpl lvl="1">
            <p:tnLst>
              <p:par>
                <p:cTn presetID="42" presetClass="entr" presetSubtype="0" fill="hold" nodeType="withEffect">
                  <p:stCondLst>
                    <p:cond delay="0"/>
                  </p:stCondLst>
                  <p:childTnLst>
                    <p:set>
                      <p:cBhvr>
                        <p:cTn dur="1" fill="hold">
                          <p:stCondLst>
                            <p:cond delay="0"/>
                          </p:stCondLst>
                        </p:cTn>
                        <p:tgtEl>
                          <p:spTgt spid="110"/>
                        </p:tgtEl>
                        <p:attrNameLst>
                          <p:attrName>style.visibility</p:attrName>
                        </p:attrNameLst>
                      </p:cBhvr>
                      <p:to>
                        <p:strVal val="visible"/>
                      </p:to>
                    </p:set>
                    <p:animEffect transition="in" filter="fade">
                      <p:cBhvr>
                        <p:cTn dur="250"/>
                        <p:tgtEl>
                          <p:spTgt spid="110"/>
                        </p:tgtEl>
                      </p:cBhvr>
                    </p:animEffect>
                    <p:anim calcmode="lin" valueType="num">
                      <p:cBhvr>
                        <p:cTn dur="250" fill="hold"/>
                        <p:tgtEl>
                          <p:spTgt spid="110"/>
                        </p:tgtEl>
                        <p:attrNameLst>
                          <p:attrName>ppt_x</p:attrName>
                        </p:attrNameLst>
                      </p:cBhvr>
                      <p:tavLst>
                        <p:tav tm="0">
                          <p:val>
                            <p:strVal val="#ppt_x"/>
                          </p:val>
                        </p:tav>
                        <p:tav tm="100000">
                          <p:val>
                            <p:strVal val="#ppt_x"/>
                          </p:val>
                        </p:tav>
                      </p:tavLst>
                    </p:anim>
                    <p:anim calcmode="lin" valueType="num">
                      <p:cBhvr>
                        <p:cTn dur="250" fill="hold"/>
                        <p:tgtEl>
                          <p:spTgt spid="110"/>
                        </p:tgtEl>
                        <p:attrNameLst>
                          <p:attrName>ppt_y</p:attrName>
                        </p:attrNameLst>
                      </p:cBhvr>
                      <p:tavLst>
                        <p:tav tm="0">
                          <p:val>
                            <p:strVal val="#ppt_y+.1"/>
                          </p:val>
                        </p:tav>
                        <p:tav tm="100000">
                          <p:val>
                            <p:strVal val="#ppt_y"/>
                          </p:val>
                        </p:tav>
                      </p:tavLst>
                    </p:anim>
                  </p:childTnLst>
                </p:cTn>
              </p:par>
            </p:tnLst>
          </p:tmpl>
        </p:tmplLst>
      </p:bldP>
      <p:bldP spid="111" grpId="0" build="p">
        <p:tmplLst>
          <p:tmpl lvl="1">
            <p:tnLst>
              <p:par>
                <p:cTn presetID="42" presetClass="entr" presetSubtype="0" fill="hold" nodeType="withEffect">
                  <p:stCondLst>
                    <p:cond delay="0"/>
                  </p:stCondLst>
                  <p:childTnLst>
                    <p:set>
                      <p:cBhvr>
                        <p:cTn dur="1" fill="hold">
                          <p:stCondLst>
                            <p:cond delay="0"/>
                          </p:stCondLst>
                        </p:cTn>
                        <p:tgtEl>
                          <p:spTgt spid="111"/>
                        </p:tgtEl>
                        <p:attrNameLst>
                          <p:attrName>style.visibility</p:attrName>
                        </p:attrNameLst>
                      </p:cBhvr>
                      <p:to>
                        <p:strVal val="visible"/>
                      </p:to>
                    </p:set>
                    <p:animEffect transition="in" filter="fade">
                      <p:cBhvr>
                        <p:cTn dur="250"/>
                        <p:tgtEl>
                          <p:spTgt spid="111"/>
                        </p:tgtEl>
                      </p:cBhvr>
                    </p:animEffect>
                    <p:anim calcmode="lin" valueType="num">
                      <p:cBhvr>
                        <p:cTn dur="250" fill="hold"/>
                        <p:tgtEl>
                          <p:spTgt spid="111"/>
                        </p:tgtEl>
                        <p:attrNameLst>
                          <p:attrName>ppt_x</p:attrName>
                        </p:attrNameLst>
                      </p:cBhvr>
                      <p:tavLst>
                        <p:tav tm="0">
                          <p:val>
                            <p:strVal val="#ppt_x"/>
                          </p:val>
                        </p:tav>
                        <p:tav tm="100000">
                          <p:val>
                            <p:strVal val="#ppt_x"/>
                          </p:val>
                        </p:tav>
                      </p:tavLst>
                    </p:anim>
                    <p:anim calcmode="lin" valueType="num">
                      <p:cBhvr>
                        <p:cTn dur="250" fill="hold"/>
                        <p:tgtEl>
                          <p:spTgt spid="111"/>
                        </p:tgtEl>
                        <p:attrNameLst>
                          <p:attrName>ppt_y</p:attrName>
                        </p:attrNameLst>
                      </p:cBhvr>
                      <p:tavLst>
                        <p:tav tm="0">
                          <p:val>
                            <p:strVal val="#ppt_y+.1"/>
                          </p:val>
                        </p:tav>
                        <p:tav tm="100000">
                          <p:val>
                            <p:strVal val="#ppt_y"/>
                          </p:val>
                        </p:tav>
                      </p:tavLst>
                    </p:anim>
                  </p:childTnLst>
                </p:cTn>
              </p:par>
            </p:tnLst>
          </p:tmpl>
        </p:tmplLst>
      </p:bldP>
      <p:bldP spid="112" grpId="0" build="p">
        <p:tmplLst>
          <p:tmpl lvl="1">
            <p:tnLst>
              <p:par>
                <p:cTn presetID="42" presetClass="entr" presetSubtype="0" fill="hold" nodeType="withEffect">
                  <p:stCondLst>
                    <p:cond delay="0"/>
                  </p:stCondLst>
                  <p:childTnLst>
                    <p:set>
                      <p:cBhvr>
                        <p:cTn dur="1" fill="hold">
                          <p:stCondLst>
                            <p:cond delay="0"/>
                          </p:stCondLst>
                        </p:cTn>
                        <p:tgtEl>
                          <p:spTgt spid="112"/>
                        </p:tgtEl>
                        <p:attrNameLst>
                          <p:attrName>style.visibility</p:attrName>
                        </p:attrNameLst>
                      </p:cBhvr>
                      <p:to>
                        <p:strVal val="visible"/>
                      </p:to>
                    </p:set>
                    <p:animEffect transition="in" filter="fade">
                      <p:cBhvr>
                        <p:cTn dur="250"/>
                        <p:tgtEl>
                          <p:spTgt spid="112"/>
                        </p:tgtEl>
                      </p:cBhvr>
                    </p:animEffect>
                    <p:anim calcmode="lin" valueType="num">
                      <p:cBhvr>
                        <p:cTn dur="250" fill="hold"/>
                        <p:tgtEl>
                          <p:spTgt spid="112"/>
                        </p:tgtEl>
                        <p:attrNameLst>
                          <p:attrName>ppt_x</p:attrName>
                        </p:attrNameLst>
                      </p:cBhvr>
                      <p:tavLst>
                        <p:tav tm="0">
                          <p:val>
                            <p:strVal val="#ppt_x"/>
                          </p:val>
                        </p:tav>
                        <p:tav tm="100000">
                          <p:val>
                            <p:strVal val="#ppt_x"/>
                          </p:val>
                        </p:tav>
                      </p:tavLst>
                    </p:anim>
                    <p:anim calcmode="lin" valueType="num">
                      <p:cBhvr>
                        <p:cTn dur="250" fill="hold"/>
                        <p:tgtEl>
                          <p:spTgt spid="112"/>
                        </p:tgtEl>
                        <p:attrNameLst>
                          <p:attrName>ppt_y</p:attrName>
                        </p:attrNameLst>
                      </p:cBhvr>
                      <p:tavLst>
                        <p:tav tm="0">
                          <p:val>
                            <p:strVal val="#ppt_y+.1"/>
                          </p:val>
                        </p:tav>
                        <p:tav tm="100000">
                          <p:val>
                            <p:strVal val="#ppt_y"/>
                          </p:val>
                        </p:tav>
                      </p:tavLst>
                    </p:anim>
                  </p:childTnLst>
                </p:cTn>
              </p:par>
            </p:tnLst>
          </p:tmpl>
        </p:tmplLst>
      </p:bldP>
      <p:bldP spid="113" grpId="0" build="p">
        <p:tmplLst>
          <p:tmpl lvl="1">
            <p:tnLst>
              <p:par>
                <p:cTn presetID="42" presetClass="entr" presetSubtype="0" fill="hold" nodeType="withEffect">
                  <p:stCondLst>
                    <p:cond delay="0"/>
                  </p:stCondLst>
                  <p:childTnLst>
                    <p:set>
                      <p:cBhvr>
                        <p:cTn dur="1" fill="hold">
                          <p:stCondLst>
                            <p:cond delay="0"/>
                          </p:stCondLst>
                        </p:cTn>
                        <p:tgtEl>
                          <p:spTgt spid="113"/>
                        </p:tgtEl>
                        <p:attrNameLst>
                          <p:attrName>style.visibility</p:attrName>
                        </p:attrNameLst>
                      </p:cBhvr>
                      <p:to>
                        <p:strVal val="visible"/>
                      </p:to>
                    </p:set>
                    <p:animEffect transition="in" filter="fade">
                      <p:cBhvr>
                        <p:cTn dur="250"/>
                        <p:tgtEl>
                          <p:spTgt spid="113"/>
                        </p:tgtEl>
                      </p:cBhvr>
                    </p:animEffect>
                    <p:anim calcmode="lin" valueType="num">
                      <p:cBhvr>
                        <p:cTn dur="250" fill="hold"/>
                        <p:tgtEl>
                          <p:spTgt spid="113"/>
                        </p:tgtEl>
                        <p:attrNameLst>
                          <p:attrName>ppt_x</p:attrName>
                        </p:attrNameLst>
                      </p:cBhvr>
                      <p:tavLst>
                        <p:tav tm="0">
                          <p:val>
                            <p:strVal val="#ppt_x"/>
                          </p:val>
                        </p:tav>
                        <p:tav tm="100000">
                          <p:val>
                            <p:strVal val="#ppt_x"/>
                          </p:val>
                        </p:tav>
                      </p:tavLst>
                    </p:anim>
                    <p:anim calcmode="lin" valueType="num">
                      <p:cBhvr>
                        <p:cTn dur="250" fill="hold"/>
                        <p:tgtEl>
                          <p:spTgt spid="113"/>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nner slide 6 blocks + picture + icon">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45" name="Text Placeholder 15">
            <a:extLst>
              <a:ext uri="{FF2B5EF4-FFF2-40B4-BE49-F238E27FC236}">
                <a16:creationId xmlns:a16="http://schemas.microsoft.com/office/drawing/2014/main" id="{B5CA96DF-1C9D-420F-992C-96D30F2CF3FC}"/>
              </a:ext>
            </a:extLst>
          </p:cNvPr>
          <p:cNvSpPr>
            <a:spLocks noGrp="1"/>
          </p:cNvSpPr>
          <p:nvPr>
            <p:ph type="body" sz="quarter" idx="13" hasCustomPrompt="1"/>
          </p:nvPr>
        </p:nvSpPr>
        <p:spPr>
          <a:xfrm>
            <a:off x="468313" y="2490156"/>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6" name="Text Placeholder 17">
            <a:extLst>
              <a:ext uri="{FF2B5EF4-FFF2-40B4-BE49-F238E27FC236}">
                <a16:creationId xmlns:a16="http://schemas.microsoft.com/office/drawing/2014/main" id="{1C193D0E-579E-47AD-A075-7615D8A38F33}"/>
              </a:ext>
            </a:extLst>
          </p:cNvPr>
          <p:cNvSpPr>
            <a:spLocks noGrp="1"/>
          </p:cNvSpPr>
          <p:nvPr>
            <p:ph type="body" sz="quarter" idx="14" hasCustomPrompt="1"/>
          </p:nvPr>
        </p:nvSpPr>
        <p:spPr>
          <a:xfrm>
            <a:off x="468313" y="2757608"/>
            <a:ext cx="2590800" cy="3492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7" name="Text Placeholder 15">
            <a:extLst>
              <a:ext uri="{FF2B5EF4-FFF2-40B4-BE49-F238E27FC236}">
                <a16:creationId xmlns:a16="http://schemas.microsoft.com/office/drawing/2014/main" id="{B08C4E76-947D-44AC-BABE-33D9120CC3D3}"/>
              </a:ext>
            </a:extLst>
          </p:cNvPr>
          <p:cNvSpPr>
            <a:spLocks noGrp="1"/>
          </p:cNvSpPr>
          <p:nvPr>
            <p:ph type="body" sz="quarter" idx="15" hasCustomPrompt="1"/>
          </p:nvPr>
        </p:nvSpPr>
        <p:spPr>
          <a:xfrm>
            <a:off x="3276600" y="2490156"/>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8" name="Text Placeholder 17">
            <a:extLst>
              <a:ext uri="{FF2B5EF4-FFF2-40B4-BE49-F238E27FC236}">
                <a16:creationId xmlns:a16="http://schemas.microsoft.com/office/drawing/2014/main" id="{C52623AF-0A6C-4A47-8CC0-874A8CCEC1B6}"/>
              </a:ext>
            </a:extLst>
          </p:cNvPr>
          <p:cNvSpPr>
            <a:spLocks noGrp="1"/>
          </p:cNvSpPr>
          <p:nvPr>
            <p:ph type="body" sz="quarter" idx="16" hasCustomPrompt="1"/>
          </p:nvPr>
        </p:nvSpPr>
        <p:spPr>
          <a:xfrm>
            <a:off x="3276600" y="2757608"/>
            <a:ext cx="2590800" cy="3492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9" name="Text Placeholder 15">
            <a:extLst>
              <a:ext uri="{FF2B5EF4-FFF2-40B4-BE49-F238E27FC236}">
                <a16:creationId xmlns:a16="http://schemas.microsoft.com/office/drawing/2014/main" id="{35092D92-657B-433C-AFEF-9F2DF091382E}"/>
              </a:ext>
            </a:extLst>
          </p:cNvPr>
          <p:cNvSpPr>
            <a:spLocks noGrp="1"/>
          </p:cNvSpPr>
          <p:nvPr>
            <p:ph type="body" sz="quarter" idx="17" hasCustomPrompt="1"/>
          </p:nvPr>
        </p:nvSpPr>
        <p:spPr>
          <a:xfrm>
            <a:off x="6084889" y="2490156"/>
            <a:ext cx="2590798"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0" name="Text Placeholder 17">
            <a:extLst>
              <a:ext uri="{FF2B5EF4-FFF2-40B4-BE49-F238E27FC236}">
                <a16:creationId xmlns:a16="http://schemas.microsoft.com/office/drawing/2014/main" id="{BEE24576-F36D-447B-9067-69B6CA86AA34}"/>
              </a:ext>
            </a:extLst>
          </p:cNvPr>
          <p:cNvSpPr>
            <a:spLocks noGrp="1"/>
          </p:cNvSpPr>
          <p:nvPr>
            <p:ph type="body" sz="quarter" idx="18" hasCustomPrompt="1"/>
          </p:nvPr>
        </p:nvSpPr>
        <p:spPr>
          <a:xfrm>
            <a:off x="6084889" y="2757608"/>
            <a:ext cx="2590798" cy="3492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1" name="Text Placeholder 15">
            <a:extLst>
              <a:ext uri="{FF2B5EF4-FFF2-40B4-BE49-F238E27FC236}">
                <a16:creationId xmlns:a16="http://schemas.microsoft.com/office/drawing/2014/main" id="{34CAABAD-48FD-4294-9695-91FF255F84FC}"/>
              </a:ext>
            </a:extLst>
          </p:cNvPr>
          <p:cNvSpPr>
            <a:spLocks noGrp="1"/>
          </p:cNvSpPr>
          <p:nvPr>
            <p:ph type="body" sz="quarter" idx="22" hasCustomPrompt="1"/>
          </p:nvPr>
        </p:nvSpPr>
        <p:spPr>
          <a:xfrm>
            <a:off x="468313" y="3972966"/>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2" name="Text Placeholder 17">
            <a:extLst>
              <a:ext uri="{FF2B5EF4-FFF2-40B4-BE49-F238E27FC236}">
                <a16:creationId xmlns:a16="http://schemas.microsoft.com/office/drawing/2014/main" id="{585AC8E4-2BE1-4658-8695-C31FA7D3E188}"/>
              </a:ext>
            </a:extLst>
          </p:cNvPr>
          <p:cNvSpPr>
            <a:spLocks noGrp="1"/>
          </p:cNvSpPr>
          <p:nvPr>
            <p:ph type="body" sz="quarter" idx="23" hasCustomPrompt="1"/>
          </p:nvPr>
        </p:nvSpPr>
        <p:spPr>
          <a:xfrm>
            <a:off x="468313" y="4240417"/>
            <a:ext cx="2590800" cy="347457"/>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3" name="Text Placeholder 15">
            <a:extLst>
              <a:ext uri="{FF2B5EF4-FFF2-40B4-BE49-F238E27FC236}">
                <a16:creationId xmlns:a16="http://schemas.microsoft.com/office/drawing/2014/main" id="{E668BB52-BF9B-4E34-ABD3-CFF6A6130073}"/>
              </a:ext>
            </a:extLst>
          </p:cNvPr>
          <p:cNvSpPr>
            <a:spLocks noGrp="1"/>
          </p:cNvSpPr>
          <p:nvPr>
            <p:ph type="body" sz="quarter" idx="24" hasCustomPrompt="1"/>
          </p:nvPr>
        </p:nvSpPr>
        <p:spPr>
          <a:xfrm>
            <a:off x="3276600" y="3972966"/>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4" name="Text Placeholder 17">
            <a:extLst>
              <a:ext uri="{FF2B5EF4-FFF2-40B4-BE49-F238E27FC236}">
                <a16:creationId xmlns:a16="http://schemas.microsoft.com/office/drawing/2014/main" id="{D89023AD-3EAA-4B49-A7F6-D7F155FB6192}"/>
              </a:ext>
            </a:extLst>
          </p:cNvPr>
          <p:cNvSpPr>
            <a:spLocks noGrp="1"/>
          </p:cNvSpPr>
          <p:nvPr>
            <p:ph type="body" sz="quarter" idx="25" hasCustomPrompt="1"/>
          </p:nvPr>
        </p:nvSpPr>
        <p:spPr>
          <a:xfrm>
            <a:off x="3276600" y="4240417"/>
            <a:ext cx="2590800" cy="347457"/>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5" name="Text Placeholder 15">
            <a:extLst>
              <a:ext uri="{FF2B5EF4-FFF2-40B4-BE49-F238E27FC236}">
                <a16:creationId xmlns:a16="http://schemas.microsoft.com/office/drawing/2014/main" id="{5F760590-DE25-4CA6-B9BA-765E67A9ACE8}"/>
              </a:ext>
            </a:extLst>
          </p:cNvPr>
          <p:cNvSpPr>
            <a:spLocks noGrp="1"/>
          </p:cNvSpPr>
          <p:nvPr>
            <p:ph type="body" sz="quarter" idx="26" hasCustomPrompt="1"/>
          </p:nvPr>
        </p:nvSpPr>
        <p:spPr>
          <a:xfrm>
            <a:off x="6084889" y="3972966"/>
            <a:ext cx="2590798"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6" name="Text Placeholder 17">
            <a:extLst>
              <a:ext uri="{FF2B5EF4-FFF2-40B4-BE49-F238E27FC236}">
                <a16:creationId xmlns:a16="http://schemas.microsoft.com/office/drawing/2014/main" id="{47A50F1F-E294-483D-B245-35E94B41CE83}"/>
              </a:ext>
            </a:extLst>
          </p:cNvPr>
          <p:cNvSpPr>
            <a:spLocks noGrp="1"/>
          </p:cNvSpPr>
          <p:nvPr>
            <p:ph type="body" sz="quarter" idx="27" hasCustomPrompt="1"/>
          </p:nvPr>
        </p:nvSpPr>
        <p:spPr>
          <a:xfrm>
            <a:off x="6084889" y="4240417"/>
            <a:ext cx="2590798" cy="347457"/>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57" name="Group 12">
            <a:extLst>
              <a:ext uri="{FF2B5EF4-FFF2-40B4-BE49-F238E27FC236}">
                <a16:creationId xmlns:a16="http://schemas.microsoft.com/office/drawing/2014/main" id="{73FB1FA3-C626-4B86-827A-D404ED7CAA1B}"/>
              </a:ext>
            </a:extLst>
          </p:cNvPr>
          <p:cNvGrpSpPr>
            <a:grpSpLocks noChangeAspect="1"/>
          </p:cNvGrpSpPr>
          <p:nvPr userDrawn="1"/>
        </p:nvGrpSpPr>
        <p:grpSpPr bwMode="auto">
          <a:xfrm>
            <a:off x="6079358" y="1800661"/>
            <a:ext cx="576000" cy="576000"/>
            <a:chOff x="2313" y="1053"/>
            <a:chExt cx="1134" cy="1134"/>
          </a:xfrm>
        </p:grpSpPr>
        <p:sp>
          <p:nvSpPr>
            <p:cNvPr id="58" name="Freeform 13">
              <a:extLst>
                <a:ext uri="{FF2B5EF4-FFF2-40B4-BE49-F238E27FC236}">
                  <a16:creationId xmlns:a16="http://schemas.microsoft.com/office/drawing/2014/main" id="{B0E1EAD0-4CC2-4559-BA67-1209FDB4AC4C}"/>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14">
              <a:extLst>
                <a:ext uri="{FF2B5EF4-FFF2-40B4-BE49-F238E27FC236}">
                  <a16:creationId xmlns:a16="http://schemas.microsoft.com/office/drawing/2014/main" id="{4FBED592-A60D-41F8-8E9D-E56B25AF0206}"/>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Rectangle 15">
              <a:extLst>
                <a:ext uri="{FF2B5EF4-FFF2-40B4-BE49-F238E27FC236}">
                  <a16:creationId xmlns:a16="http://schemas.microsoft.com/office/drawing/2014/main" id="{A3B4DF51-8016-4BD8-AD82-0669D6BD3FE5}"/>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18">
            <a:extLst>
              <a:ext uri="{FF2B5EF4-FFF2-40B4-BE49-F238E27FC236}">
                <a16:creationId xmlns:a16="http://schemas.microsoft.com/office/drawing/2014/main" id="{D0E0FA68-FC51-4C47-8960-AAF25A558DE7}"/>
              </a:ext>
            </a:extLst>
          </p:cNvPr>
          <p:cNvGrpSpPr>
            <a:grpSpLocks noChangeAspect="1"/>
          </p:cNvGrpSpPr>
          <p:nvPr userDrawn="1"/>
        </p:nvGrpSpPr>
        <p:grpSpPr bwMode="auto">
          <a:xfrm>
            <a:off x="468313" y="1800661"/>
            <a:ext cx="579048" cy="576000"/>
            <a:chOff x="2309" y="1053"/>
            <a:chExt cx="1140" cy="1134"/>
          </a:xfrm>
        </p:grpSpPr>
        <p:sp>
          <p:nvSpPr>
            <p:cNvPr id="62" name="Oval 19">
              <a:extLst>
                <a:ext uri="{FF2B5EF4-FFF2-40B4-BE49-F238E27FC236}">
                  <a16:creationId xmlns:a16="http://schemas.microsoft.com/office/drawing/2014/main" id="{23A8FD2B-4113-4EEC-BFD9-25CC5E95BBD5}"/>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20">
              <a:extLst>
                <a:ext uri="{FF2B5EF4-FFF2-40B4-BE49-F238E27FC236}">
                  <a16:creationId xmlns:a16="http://schemas.microsoft.com/office/drawing/2014/main" id="{DB988795-57ED-48F6-953B-A6216090AE82}"/>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Freeform 21">
              <a:extLst>
                <a:ext uri="{FF2B5EF4-FFF2-40B4-BE49-F238E27FC236}">
                  <a16:creationId xmlns:a16="http://schemas.microsoft.com/office/drawing/2014/main" id="{DA82CB95-6027-4F85-BAFC-3DE3C68EAED5}"/>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2">
              <a:extLst>
                <a:ext uri="{FF2B5EF4-FFF2-40B4-BE49-F238E27FC236}">
                  <a16:creationId xmlns:a16="http://schemas.microsoft.com/office/drawing/2014/main" id="{5E5C460C-0211-4F83-8F2D-C9874EE1C1C8}"/>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Freeform 23">
              <a:extLst>
                <a:ext uri="{FF2B5EF4-FFF2-40B4-BE49-F238E27FC236}">
                  <a16:creationId xmlns:a16="http://schemas.microsoft.com/office/drawing/2014/main" id="{9D602121-8D91-4850-A2EA-938D9EB956F4}"/>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Oval 24">
              <a:extLst>
                <a:ext uri="{FF2B5EF4-FFF2-40B4-BE49-F238E27FC236}">
                  <a16:creationId xmlns:a16="http://schemas.microsoft.com/office/drawing/2014/main" id="{B1F8C8F2-29E5-48D5-96F3-D10953C05E28}"/>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Oval 25">
              <a:extLst>
                <a:ext uri="{FF2B5EF4-FFF2-40B4-BE49-F238E27FC236}">
                  <a16:creationId xmlns:a16="http://schemas.microsoft.com/office/drawing/2014/main" id="{0A0C47CD-277F-4556-8218-F86C7828E6EC}"/>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4">
            <a:extLst>
              <a:ext uri="{FF2B5EF4-FFF2-40B4-BE49-F238E27FC236}">
                <a16:creationId xmlns:a16="http://schemas.microsoft.com/office/drawing/2014/main" id="{78B28159-F4A2-4A8B-99C2-EC33B49EE2A3}"/>
              </a:ext>
            </a:extLst>
          </p:cNvPr>
          <p:cNvGrpSpPr>
            <a:grpSpLocks noChangeAspect="1"/>
          </p:cNvGrpSpPr>
          <p:nvPr userDrawn="1"/>
        </p:nvGrpSpPr>
        <p:grpSpPr bwMode="auto">
          <a:xfrm>
            <a:off x="3276600" y="1800661"/>
            <a:ext cx="576000" cy="576000"/>
            <a:chOff x="2318" y="1058"/>
            <a:chExt cx="1129" cy="1129"/>
          </a:xfrm>
        </p:grpSpPr>
        <p:sp>
          <p:nvSpPr>
            <p:cNvPr id="70" name="Freeform 5">
              <a:extLst>
                <a:ext uri="{FF2B5EF4-FFF2-40B4-BE49-F238E27FC236}">
                  <a16:creationId xmlns:a16="http://schemas.microsoft.com/office/drawing/2014/main" id="{DDC7F9B9-3D17-4A49-9F14-4D81B8E6C29E}"/>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1" name="Freeform 6">
              <a:extLst>
                <a:ext uri="{FF2B5EF4-FFF2-40B4-BE49-F238E27FC236}">
                  <a16:creationId xmlns:a16="http://schemas.microsoft.com/office/drawing/2014/main" id="{6C78ACEC-D596-42EF-B1B5-CB2D77E6F4A8}"/>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2" name="Rectangle 71">
              <a:extLst>
                <a:ext uri="{FF2B5EF4-FFF2-40B4-BE49-F238E27FC236}">
                  <a16:creationId xmlns:a16="http://schemas.microsoft.com/office/drawing/2014/main" id="{AA36FFD8-4677-42AD-B30D-EB2C3B0158B3}"/>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73" name="Group 4">
            <a:extLst>
              <a:ext uri="{FF2B5EF4-FFF2-40B4-BE49-F238E27FC236}">
                <a16:creationId xmlns:a16="http://schemas.microsoft.com/office/drawing/2014/main" id="{D25846DF-A8D8-4DC9-A742-A302D6117F6F}"/>
              </a:ext>
            </a:extLst>
          </p:cNvPr>
          <p:cNvGrpSpPr>
            <a:grpSpLocks noChangeAspect="1"/>
          </p:cNvGrpSpPr>
          <p:nvPr userDrawn="1"/>
        </p:nvGrpSpPr>
        <p:grpSpPr bwMode="auto">
          <a:xfrm>
            <a:off x="468313" y="3283471"/>
            <a:ext cx="573873" cy="576000"/>
            <a:chOff x="2343" y="1074"/>
            <a:chExt cx="1079" cy="1083"/>
          </a:xfrm>
        </p:grpSpPr>
        <p:sp>
          <p:nvSpPr>
            <p:cNvPr id="74" name="Oval 5">
              <a:extLst>
                <a:ext uri="{FF2B5EF4-FFF2-40B4-BE49-F238E27FC236}">
                  <a16:creationId xmlns:a16="http://schemas.microsoft.com/office/drawing/2014/main" id="{B79B32F6-E844-4AEA-9EEE-2575C59F8CD4}"/>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5" name="Rectangle 6">
              <a:extLst>
                <a:ext uri="{FF2B5EF4-FFF2-40B4-BE49-F238E27FC236}">
                  <a16:creationId xmlns:a16="http://schemas.microsoft.com/office/drawing/2014/main" id="{8BB49109-2E85-4271-823A-43BF11E66A46}"/>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6" name="Line 7">
              <a:extLst>
                <a:ext uri="{FF2B5EF4-FFF2-40B4-BE49-F238E27FC236}">
                  <a16:creationId xmlns:a16="http://schemas.microsoft.com/office/drawing/2014/main" id="{3A9C4BBA-2027-4C1E-919C-B6CBD59FCD9A}"/>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7" name="Line 8">
              <a:extLst>
                <a:ext uri="{FF2B5EF4-FFF2-40B4-BE49-F238E27FC236}">
                  <a16:creationId xmlns:a16="http://schemas.microsoft.com/office/drawing/2014/main" id="{8C8E19D0-9241-4F99-946C-D7CAA82B8A7C}"/>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8" name="Line 9">
              <a:extLst>
                <a:ext uri="{FF2B5EF4-FFF2-40B4-BE49-F238E27FC236}">
                  <a16:creationId xmlns:a16="http://schemas.microsoft.com/office/drawing/2014/main" id="{E487F1F1-1335-45A6-9633-34625AAD5D37}"/>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79" name="Group 35">
            <a:extLst>
              <a:ext uri="{FF2B5EF4-FFF2-40B4-BE49-F238E27FC236}">
                <a16:creationId xmlns:a16="http://schemas.microsoft.com/office/drawing/2014/main" id="{A0D5F0CB-7E2B-48DE-8DD6-834DFEA7E80F}"/>
              </a:ext>
            </a:extLst>
          </p:cNvPr>
          <p:cNvGrpSpPr>
            <a:grpSpLocks noChangeAspect="1"/>
          </p:cNvGrpSpPr>
          <p:nvPr userDrawn="1"/>
        </p:nvGrpSpPr>
        <p:grpSpPr bwMode="auto">
          <a:xfrm>
            <a:off x="3276600" y="3283471"/>
            <a:ext cx="570471" cy="576000"/>
            <a:chOff x="2311" y="1042"/>
            <a:chExt cx="1135" cy="1146"/>
          </a:xfrm>
        </p:grpSpPr>
        <p:sp>
          <p:nvSpPr>
            <p:cNvPr id="80" name="Freeform 36">
              <a:extLst>
                <a:ext uri="{FF2B5EF4-FFF2-40B4-BE49-F238E27FC236}">
                  <a16:creationId xmlns:a16="http://schemas.microsoft.com/office/drawing/2014/main" id="{14EC66ED-C7BC-49E9-87A6-86424A760E61}"/>
                </a:ext>
              </a:extLst>
            </p:cNvPr>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37">
              <a:extLst>
                <a:ext uri="{FF2B5EF4-FFF2-40B4-BE49-F238E27FC236}">
                  <a16:creationId xmlns:a16="http://schemas.microsoft.com/office/drawing/2014/main" id="{E019A863-E4DD-4794-868B-D822EF2A1934}"/>
                </a:ext>
              </a:extLst>
            </p:cNvPr>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38">
              <a:extLst>
                <a:ext uri="{FF2B5EF4-FFF2-40B4-BE49-F238E27FC236}">
                  <a16:creationId xmlns:a16="http://schemas.microsoft.com/office/drawing/2014/main" id="{F68E4BDB-FEFC-4E48-B074-2F2BF52469E7}"/>
                </a:ext>
              </a:extLst>
            </p:cNvPr>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83" name="Line 39">
              <a:extLst>
                <a:ext uri="{FF2B5EF4-FFF2-40B4-BE49-F238E27FC236}">
                  <a16:creationId xmlns:a16="http://schemas.microsoft.com/office/drawing/2014/main" id="{0098CE75-6ED5-484C-8404-58CD00A61F5C}"/>
                </a:ext>
              </a:extLst>
            </p:cNvPr>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40">
              <a:extLst>
                <a:ext uri="{FF2B5EF4-FFF2-40B4-BE49-F238E27FC236}">
                  <a16:creationId xmlns:a16="http://schemas.microsoft.com/office/drawing/2014/main" id="{08E656EB-1B69-4B38-82B5-13807998419D}"/>
                </a:ext>
              </a:extLst>
            </p:cNvPr>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43">
            <a:extLst>
              <a:ext uri="{FF2B5EF4-FFF2-40B4-BE49-F238E27FC236}">
                <a16:creationId xmlns:a16="http://schemas.microsoft.com/office/drawing/2014/main" id="{24FA93C2-48A8-48A9-9F47-D0DC4A579E73}"/>
              </a:ext>
            </a:extLst>
          </p:cNvPr>
          <p:cNvGrpSpPr>
            <a:grpSpLocks noChangeAspect="1"/>
          </p:cNvGrpSpPr>
          <p:nvPr userDrawn="1"/>
        </p:nvGrpSpPr>
        <p:grpSpPr bwMode="auto">
          <a:xfrm>
            <a:off x="6079358" y="3283471"/>
            <a:ext cx="576000" cy="576000"/>
            <a:chOff x="2330" y="1070"/>
            <a:chExt cx="1098" cy="1098"/>
          </a:xfrm>
        </p:grpSpPr>
        <p:sp>
          <p:nvSpPr>
            <p:cNvPr id="86" name="Rectangle 44">
              <a:extLst>
                <a:ext uri="{FF2B5EF4-FFF2-40B4-BE49-F238E27FC236}">
                  <a16:creationId xmlns:a16="http://schemas.microsoft.com/office/drawing/2014/main" id="{D0F7BBD0-96F5-4E3C-8977-745BD51603D6}"/>
                </a:ext>
              </a:extLst>
            </p:cNvPr>
            <p:cNvSpPr>
              <a:spLocks noChangeArrowheads="1"/>
            </p:cNvSpPr>
            <p:nvPr userDrawn="1"/>
          </p:nvSpPr>
          <p:spPr bwMode="auto">
            <a:xfrm>
              <a:off x="2330" y="1070"/>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Rectangle 45">
              <a:extLst>
                <a:ext uri="{FF2B5EF4-FFF2-40B4-BE49-F238E27FC236}">
                  <a16:creationId xmlns:a16="http://schemas.microsoft.com/office/drawing/2014/main" id="{2D6C1221-321E-4D84-9F15-2B5710FD7424}"/>
                </a:ext>
              </a:extLst>
            </p:cNvPr>
            <p:cNvSpPr>
              <a:spLocks noChangeArrowheads="1"/>
            </p:cNvSpPr>
            <p:nvPr userDrawn="1"/>
          </p:nvSpPr>
          <p:spPr bwMode="auto">
            <a:xfrm>
              <a:off x="2521" y="1270"/>
              <a:ext cx="706" cy="70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Rectangle 46">
              <a:extLst>
                <a:ext uri="{FF2B5EF4-FFF2-40B4-BE49-F238E27FC236}">
                  <a16:creationId xmlns:a16="http://schemas.microsoft.com/office/drawing/2014/main" id="{C63C5D6D-0A97-4970-BEAC-5F4957BB0985}"/>
                </a:ext>
              </a:extLst>
            </p:cNvPr>
            <p:cNvSpPr>
              <a:spLocks noChangeArrowheads="1"/>
            </p:cNvSpPr>
            <p:nvPr userDrawn="1"/>
          </p:nvSpPr>
          <p:spPr bwMode="auto">
            <a:xfrm>
              <a:off x="2731" y="1471"/>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722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45">
                                            <p:txEl>
                                              <p:pRg st="0" end="0"/>
                                            </p:txEl>
                                          </p:spTgt>
                                        </p:tgtEl>
                                        <p:attrNameLst>
                                          <p:attrName>style.visibility</p:attrName>
                                        </p:attrNameLst>
                                      </p:cBhvr>
                                      <p:to>
                                        <p:strVal val="visible"/>
                                      </p:to>
                                    </p:set>
                                    <p:animEffect transition="in" filter="fade">
                                      <p:cBhvr>
                                        <p:cTn id="14" dur="250"/>
                                        <p:tgtEl>
                                          <p:spTgt spid="45">
                                            <p:txEl>
                                              <p:pRg st="0" end="0"/>
                                            </p:txEl>
                                          </p:spTgt>
                                        </p:tgtEl>
                                      </p:cBhvr>
                                    </p:animEffect>
                                    <p:anim calcmode="lin" valueType="num">
                                      <p:cBhvr>
                                        <p:cTn id="15" dur="25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6" dur="250" fill="hold"/>
                                        <p:tgtEl>
                                          <p:spTgt spid="45">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46">
                                            <p:txEl>
                                              <p:pRg st="0" end="0"/>
                                            </p:txEl>
                                          </p:spTgt>
                                        </p:tgtEl>
                                        <p:attrNameLst>
                                          <p:attrName>style.visibility</p:attrName>
                                        </p:attrNameLst>
                                      </p:cBhvr>
                                      <p:to>
                                        <p:strVal val="visible"/>
                                      </p:to>
                                    </p:set>
                                    <p:animEffect transition="in" filter="fade">
                                      <p:cBhvr>
                                        <p:cTn id="19" dur="250"/>
                                        <p:tgtEl>
                                          <p:spTgt spid="46">
                                            <p:txEl>
                                              <p:pRg st="0" end="0"/>
                                            </p:txEl>
                                          </p:spTgt>
                                        </p:tgtEl>
                                      </p:cBhvr>
                                    </p:animEffect>
                                    <p:anim calcmode="lin" valueType="num">
                                      <p:cBhvr>
                                        <p:cTn id="20" dur="25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750"/>
                            </p:stCondLst>
                            <p:childTnLst>
                              <p:par>
                                <p:cTn id="23" presetID="10" presetClass="entr" presetSubtype="0" fill="hold" nodeType="afterEffect">
                                  <p:stCondLst>
                                    <p:cond delay="0"/>
                                  </p:stCondLst>
                                  <p:childTnLst>
                                    <p:set>
                                      <p:cBhvr>
                                        <p:cTn id="24" dur="1" fill="hold">
                                          <p:stCondLst>
                                            <p:cond delay="0"/>
                                          </p:stCondLst>
                                        </p:cTn>
                                        <p:tgtEl>
                                          <p:spTgt spid="61"/>
                                        </p:tgtEl>
                                        <p:attrNameLst>
                                          <p:attrName>style.visibility</p:attrName>
                                        </p:attrNameLst>
                                      </p:cBhvr>
                                      <p:to>
                                        <p:strVal val="visible"/>
                                      </p:to>
                                    </p:set>
                                    <p:animEffect transition="in" filter="fade">
                                      <p:cBhvr>
                                        <p:cTn id="25" dur="250"/>
                                        <p:tgtEl>
                                          <p:spTgt spid="61"/>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animEffect transition="in" filter="fade">
                                      <p:cBhvr>
                                        <p:cTn id="28" dur="250"/>
                                        <p:tgtEl>
                                          <p:spTgt spid="47">
                                            <p:txEl>
                                              <p:pRg st="0" end="0"/>
                                            </p:txEl>
                                          </p:spTgt>
                                        </p:tgtEl>
                                      </p:cBhvr>
                                    </p:animEffect>
                                    <p:anim calcmode="lin" valueType="num">
                                      <p:cBhvr>
                                        <p:cTn id="29" dur="25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47">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48">
                                            <p:txEl>
                                              <p:pRg st="0" end="0"/>
                                            </p:txEl>
                                          </p:spTgt>
                                        </p:tgtEl>
                                        <p:attrNameLst>
                                          <p:attrName>style.visibility</p:attrName>
                                        </p:attrNameLst>
                                      </p:cBhvr>
                                      <p:to>
                                        <p:strVal val="visible"/>
                                      </p:to>
                                    </p:set>
                                    <p:animEffect transition="in" filter="fade">
                                      <p:cBhvr>
                                        <p:cTn id="33" dur="250"/>
                                        <p:tgtEl>
                                          <p:spTgt spid="48">
                                            <p:txEl>
                                              <p:pRg st="0" end="0"/>
                                            </p:txEl>
                                          </p:spTgt>
                                        </p:tgtEl>
                                      </p:cBhvr>
                                    </p:animEffect>
                                    <p:anim calcmode="lin" valueType="num">
                                      <p:cBhvr>
                                        <p:cTn id="34" dur="25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10" presetClass="entr" presetSubtype="0" fill="hold" nodeType="afterEffect">
                                  <p:stCondLst>
                                    <p:cond delay="0"/>
                                  </p:stCondLst>
                                  <p:childTnLst>
                                    <p:set>
                                      <p:cBhvr>
                                        <p:cTn id="38" dur="1" fill="hold">
                                          <p:stCondLst>
                                            <p:cond delay="0"/>
                                          </p:stCondLst>
                                        </p:cTn>
                                        <p:tgtEl>
                                          <p:spTgt spid="69"/>
                                        </p:tgtEl>
                                        <p:attrNameLst>
                                          <p:attrName>style.visibility</p:attrName>
                                        </p:attrNameLst>
                                      </p:cBhvr>
                                      <p:to>
                                        <p:strVal val="visible"/>
                                      </p:to>
                                    </p:set>
                                    <p:animEffect transition="in" filter="fade">
                                      <p:cBhvr>
                                        <p:cTn id="39" dur="250"/>
                                        <p:tgtEl>
                                          <p:spTgt spid="69"/>
                                        </p:tgtEl>
                                      </p:cBhvr>
                                    </p:animEffect>
                                  </p:childTnLst>
                                </p:cTn>
                              </p:par>
                              <p:par>
                                <p:cTn id="40" presetID="42" presetClass="entr" presetSubtype="0" fill="hold" grpId="0" nodeType="withEffect">
                                  <p:stCondLst>
                                    <p:cond delay="0"/>
                                  </p:stCondLst>
                                  <p:childTnLst>
                                    <p:set>
                                      <p:cBhvr>
                                        <p:cTn id="41" dur="1" fill="hold">
                                          <p:stCondLst>
                                            <p:cond delay="0"/>
                                          </p:stCondLst>
                                        </p:cTn>
                                        <p:tgtEl>
                                          <p:spTgt spid="49">
                                            <p:txEl>
                                              <p:pRg st="0" end="0"/>
                                            </p:txEl>
                                          </p:spTgt>
                                        </p:tgtEl>
                                        <p:attrNameLst>
                                          <p:attrName>style.visibility</p:attrName>
                                        </p:attrNameLst>
                                      </p:cBhvr>
                                      <p:to>
                                        <p:strVal val="visible"/>
                                      </p:to>
                                    </p:set>
                                    <p:animEffect transition="in" filter="fade">
                                      <p:cBhvr>
                                        <p:cTn id="42" dur="250"/>
                                        <p:tgtEl>
                                          <p:spTgt spid="49">
                                            <p:txEl>
                                              <p:pRg st="0" end="0"/>
                                            </p:txEl>
                                          </p:spTgt>
                                        </p:tgtEl>
                                      </p:cBhvr>
                                    </p:animEffect>
                                    <p:anim calcmode="lin" valueType="num">
                                      <p:cBhvr>
                                        <p:cTn id="43" dur="25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49">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0">
                                            <p:txEl>
                                              <p:pRg st="0" end="0"/>
                                            </p:txEl>
                                          </p:spTgt>
                                        </p:tgtEl>
                                        <p:attrNameLst>
                                          <p:attrName>style.visibility</p:attrName>
                                        </p:attrNameLst>
                                      </p:cBhvr>
                                      <p:to>
                                        <p:strVal val="visible"/>
                                      </p:to>
                                    </p:set>
                                    <p:animEffect transition="in" filter="fade">
                                      <p:cBhvr>
                                        <p:cTn id="47" dur="250"/>
                                        <p:tgtEl>
                                          <p:spTgt spid="50">
                                            <p:txEl>
                                              <p:pRg st="0" end="0"/>
                                            </p:txEl>
                                          </p:spTgt>
                                        </p:tgtEl>
                                      </p:cBhvr>
                                    </p:animEffect>
                                    <p:anim calcmode="lin" valueType="num">
                                      <p:cBhvr>
                                        <p:cTn id="48" dur="25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5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10" presetClass="entr" presetSubtype="0" fill="hold"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250"/>
                                        <p:tgtEl>
                                          <p:spTgt spid="57"/>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51">
                                            <p:txEl>
                                              <p:pRg st="0" end="0"/>
                                            </p:txEl>
                                          </p:spTgt>
                                        </p:tgtEl>
                                        <p:attrNameLst>
                                          <p:attrName>style.visibility</p:attrName>
                                        </p:attrNameLst>
                                      </p:cBhvr>
                                      <p:to>
                                        <p:strVal val="visible"/>
                                      </p:to>
                                    </p:set>
                                    <p:animEffect transition="in" filter="fade">
                                      <p:cBhvr>
                                        <p:cTn id="56" dur="250"/>
                                        <p:tgtEl>
                                          <p:spTgt spid="51">
                                            <p:txEl>
                                              <p:pRg st="0" end="0"/>
                                            </p:txEl>
                                          </p:spTgt>
                                        </p:tgtEl>
                                      </p:cBhvr>
                                    </p:animEffect>
                                    <p:anim calcmode="lin" valueType="num">
                                      <p:cBhvr>
                                        <p:cTn id="57" dur="25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51">
                                            <p:txEl>
                                              <p:pRg st="0" end="0"/>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animEffect transition="in" filter="fade">
                                      <p:cBhvr>
                                        <p:cTn id="61" dur="250"/>
                                        <p:tgtEl>
                                          <p:spTgt spid="52">
                                            <p:txEl>
                                              <p:pRg st="0" end="0"/>
                                            </p:txEl>
                                          </p:spTgt>
                                        </p:tgtEl>
                                      </p:cBhvr>
                                    </p:animEffect>
                                    <p:anim calcmode="lin" valueType="num">
                                      <p:cBhvr>
                                        <p:cTn id="62" dur="25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63" dur="25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1500"/>
                            </p:stCondLst>
                            <p:childTnLst>
                              <p:par>
                                <p:cTn id="65" presetID="10" presetClass="entr" presetSubtype="0" fill="hold" nodeType="afterEffect">
                                  <p:stCondLst>
                                    <p:cond delay="0"/>
                                  </p:stCondLst>
                                  <p:childTnLst>
                                    <p:set>
                                      <p:cBhvr>
                                        <p:cTn id="66" dur="1" fill="hold">
                                          <p:stCondLst>
                                            <p:cond delay="0"/>
                                          </p:stCondLst>
                                        </p:cTn>
                                        <p:tgtEl>
                                          <p:spTgt spid="73"/>
                                        </p:tgtEl>
                                        <p:attrNameLst>
                                          <p:attrName>style.visibility</p:attrName>
                                        </p:attrNameLst>
                                      </p:cBhvr>
                                      <p:to>
                                        <p:strVal val="visible"/>
                                      </p:to>
                                    </p:set>
                                    <p:animEffect transition="in" filter="fade">
                                      <p:cBhvr>
                                        <p:cTn id="67" dur="250"/>
                                        <p:tgtEl>
                                          <p:spTgt spid="73"/>
                                        </p:tgtEl>
                                      </p:cBhvr>
                                    </p:animEffect>
                                  </p:childTnLst>
                                </p:cTn>
                              </p:par>
                              <p:par>
                                <p:cTn id="68" presetID="42" presetClass="entr" presetSubtype="0" fill="hold" grpId="0" nodeType="withEffect">
                                  <p:stCondLst>
                                    <p:cond delay="0"/>
                                  </p:stCondLst>
                                  <p:childTnLst>
                                    <p:set>
                                      <p:cBhvr>
                                        <p:cTn id="69" dur="1" fill="hold">
                                          <p:stCondLst>
                                            <p:cond delay="0"/>
                                          </p:stCondLst>
                                        </p:cTn>
                                        <p:tgtEl>
                                          <p:spTgt spid="53">
                                            <p:txEl>
                                              <p:pRg st="0" end="0"/>
                                            </p:txEl>
                                          </p:spTgt>
                                        </p:tgtEl>
                                        <p:attrNameLst>
                                          <p:attrName>style.visibility</p:attrName>
                                        </p:attrNameLst>
                                      </p:cBhvr>
                                      <p:to>
                                        <p:strVal val="visible"/>
                                      </p:to>
                                    </p:set>
                                    <p:animEffect transition="in" filter="fade">
                                      <p:cBhvr>
                                        <p:cTn id="70" dur="250"/>
                                        <p:tgtEl>
                                          <p:spTgt spid="53">
                                            <p:txEl>
                                              <p:pRg st="0" end="0"/>
                                            </p:txEl>
                                          </p:spTgt>
                                        </p:tgtEl>
                                      </p:cBhvr>
                                    </p:animEffect>
                                    <p:anim calcmode="lin" valueType="num">
                                      <p:cBhvr>
                                        <p:cTn id="71"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72" dur="250" fill="hold"/>
                                        <p:tgtEl>
                                          <p:spTgt spid="53">
                                            <p:txEl>
                                              <p:pRg st="0" end="0"/>
                                            </p:txEl>
                                          </p:spTgt>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54">
                                            <p:txEl>
                                              <p:pRg st="0" end="0"/>
                                            </p:txEl>
                                          </p:spTgt>
                                        </p:tgtEl>
                                        <p:attrNameLst>
                                          <p:attrName>style.visibility</p:attrName>
                                        </p:attrNameLst>
                                      </p:cBhvr>
                                      <p:to>
                                        <p:strVal val="visible"/>
                                      </p:to>
                                    </p:set>
                                    <p:animEffect transition="in" filter="fade">
                                      <p:cBhvr>
                                        <p:cTn id="75" dur="250"/>
                                        <p:tgtEl>
                                          <p:spTgt spid="54">
                                            <p:txEl>
                                              <p:pRg st="0" end="0"/>
                                            </p:txEl>
                                          </p:spTgt>
                                        </p:tgtEl>
                                      </p:cBhvr>
                                    </p:animEffect>
                                    <p:anim calcmode="lin" valueType="num">
                                      <p:cBhvr>
                                        <p:cTn id="76" dur="25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77" dur="25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78" fill="hold">
                            <p:stCondLst>
                              <p:cond delay="1750"/>
                            </p:stCondLst>
                            <p:childTnLst>
                              <p:par>
                                <p:cTn id="79" presetID="10" presetClass="entr" presetSubtype="0" fill="hold" nodeType="afterEffect">
                                  <p:stCondLst>
                                    <p:cond delay="0"/>
                                  </p:stCondLst>
                                  <p:childTnLst>
                                    <p:set>
                                      <p:cBhvr>
                                        <p:cTn id="80" dur="1" fill="hold">
                                          <p:stCondLst>
                                            <p:cond delay="0"/>
                                          </p:stCondLst>
                                        </p:cTn>
                                        <p:tgtEl>
                                          <p:spTgt spid="79"/>
                                        </p:tgtEl>
                                        <p:attrNameLst>
                                          <p:attrName>style.visibility</p:attrName>
                                        </p:attrNameLst>
                                      </p:cBhvr>
                                      <p:to>
                                        <p:strVal val="visible"/>
                                      </p:to>
                                    </p:set>
                                    <p:animEffect transition="in" filter="fade">
                                      <p:cBhvr>
                                        <p:cTn id="81" dur="250"/>
                                        <p:tgtEl>
                                          <p:spTgt spid="79"/>
                                        </p:tgtEl>
                                      </p:cBhvr>
                                    </p:animEffect>
                                  </p:childTnLst>
                                </p:cTn>
                              </p:par>
                              <p:par>
                                <p:cTn id="82" presetID="42" presetClass="entr" presetSubtype="0" fill="hold" grpId="0" nodeType="withEffect">
                                  <p:stCondLst>
                                    <p:cond delay="0"/>
                                  </p:stCondLst>
                                  <p:childTnLst>
                                    <p:set>
                                      <p:cBhvr>
                                        <p:cTn id="83" dur="1" fill="hold">
                                          <p:stCondLst>
                                            <p:cond delay="0"/>
                                          </p:stCondLst>
                                        </p:cTn>
                                        <p:tgtEl>
                                          <p:spTgt spid="55">
                                            <p:txEl>
                                              <p:pRg st="0" end="0"/>
                                            </p:txEl>
                                          </p:spTgt>
                                        </p:tgtEl>
                                        <p:attrNameLst>
                                          <p:attrName>style.visibility</p:attrName>
                                        </p:attrNameLst>
                                      </p:cBhvr>
                                      <p:to>
                                        <p:strVal val="visible"/>
                                      </p:to>
                                    </p:set>
                                    <p:animEffect transition="in" filter="fade">
                                      <p:cBhvr>
                                        <p:cTn id="84" dur="250"/>
                                        <p:tgtEl>
                                          <p:spTgt spid="55">
                                            <p:txEl>
                                              <p:pRg st="0" end="0"/>
                                            </p:txEl>
                                          </p:spTgt>
                                        </p:tgtEl>
                                      </p:cBhvr>
                                    </p:animEffect>
                                    <p:anim calcmode="lin" valueType="num">
                                      <p:cBhvr>
                                        <p:cTn id="85" dur="250" fill="hold"/>
                                        <p:tgtEl>
                                          <p:spTgt spid="55">
                                            <p:txEl>
                                              <p:pRg st="0" end="0"/>
                                            </p:txEl>
                                          </p:spTgt>
                                        </p:tgtEl>
                                        <p:attrNameLst>
                                          <p:attrName>ppt_x</p:attrName>
                                        </p:attrNameLst>
                                      </p:cBhvr>
                                      <p:tavLst>
                                        <p:tav tm="0">
                                          <p:val>
                                            <p:strVal val="#ppt_x"/>
                                          </p:val>
                                        </p:tav>
                                        <p:tav tm="100000">
                                          <p:val>
                                            <p:strVal val="#ppt_x"/>
                                          </p:val>
                                        </p:tav>
                                      </p:tavLst>
                                    </p:anim>
                                    <p:anim calcmode="lin" valueType="num">
                                      <p:cBhvr>
                                        <p:cTn id="86" dur="250" fill="hold"/>
                                        <p:tgtEl>
                                          <p:spTgt spid="55">
                                            <p:txEl>
                                              <p:pRg st="0" end="0"/>
                                            </p:txEl>
                                          </p:spTgt>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56">
                                            <p:txEl>
                                              <p:pRg st="0" end="0"/>
                                            </p:txEl>
                                          </p:spTgt>
                                        </p:tgtEl>
                                        <p:attrNameLst>
                                          <p:attrName>style.visibility</p:attrName>
                                        </p:attrNameLst>
                                      </p:cBhvr>
                                      <p:to>
                                        <p:strVal val="visible"/>
                                      </p:to>
                                    </p:set>
                                    <p:animEffect transition="in" filter="fade">
                                      <p:cBhvr>
                                        <p:cTn id="89" dur="250"/>
                                        <p:tgtEl>
                                          <p:spTgt spid="56">
                                            <p:txEl>
                                              <p:pRg st="0" end="0"/>
                                            </p:txEl>
                                          </p:spTgt>
                                        </p:tgtEl>
                                      </p:cBhvr>
                                    </p:animEffect>
                                    <p:anim calcmode="lin" valueType="num">
                                      <p:cBhvr>
                                        <p:cTn id="90" dur="25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91" dur="25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92" fill="hold">
                            <p:stCondLst>
                              <p:cond delay="2000"/>
                            </p:stCondLst>
                            <p:childTnLst>
                              <p:par>
                                <p:cTn id="93" presetID="10" presetClass="entr" presetSubtype="0" fill="hold" nodeType="afterEffect">
                                  <p:stCondLst>
                                    <p:cond delay="0"/>
                                  </p:stCondLst>
                                  <p:childTnLst>
                                    <p:set>
                                      <p:cBhvr>
                                        <p:cTn id="94" dur="1" fill="hold">
                                          <p:stCondLst>
                                            <p:cond delay="0"/>
                                          </p:stCondLst>
                                        </p:cTn>
                                        <p:tgtEl>
                                          <p:spTgt spid="85"/>
                                        </p:tgtEl>
                                        <p:attrNameLst>
                                          <p:attrName>style.visibility</p:attrName>
                                        </p:attrNameLst>
                                      </p:cBhvr>
                                      <p:to>
                                        <p:strVal val="visible"/>
                                      </p:to>
                                    </p:set>
                                    <p:animEffect transition="in" filter="fade">
                                      <p:cBhvr>
                                        <p:cTn id="95" dur="25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45" grpId="0" build="p">
        <p:tmplLst>
          <p:tmpl lvl="1">
            <p:tnLst>
              <p:par>
                <p:cTn presetID="42"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anim calcmode="lin" valueType="num">
                      <p:cBhvr>
                        <p:cTn dur="250" fill="hold"/>
                        <p:tgtEl>
                          <p:spTgt spid="45"/>
                        </p:tgtEl>
                        <p:attrNameLst>
                          <p:attrName>ppt_x</p:attrName>
                        </p:attrNameLst>
                      </p:cBhvr>
                      <p:tavLst>
                        <p:tav tm="0">
                          <p:val>
                            <p:strVal val="#ppt_x"/>
                          </p:val>
                        </p:tav>
                        <p:tav tm="100000">
                          <p:val>
                            <p:strVal val="#ppt_x"/>
                          </p:val>
                        </p:tav>
                      </p:tavLst>
                    </p:anim>
                    <p:anim calcmode="lin" valueType="num">
                      <p:cBhvr>
                        <p:cTn dur="250" fill="hold"/>
                        <p:tgtEl>
                          <p:spTgt spid="45"/>
                        </p:tgtEl>
                        <p:attrNameLst>
                          <p:attrName>ppt_y</p:attrName>
                        </p:attrNameLst>
                      </p:cBhvr>
                      <p:tavLst>
                        <p:tav tm="0">
                          <p:val>
                            <p:strVal val="#ppt_y+.1"/>
                          </p:val>
                        </p:tav>
                        <p:tav tm="100000">
                          <p:val>
                            <p:strVal val="#ppt_y"/>
                          </p:val>
                        </p:tav>
                      </p:tavLst>
                    </p:anim>
                  </p:childTnLst>
                </p:cTn>
              </p:par>
            </p:tnLst>
          </p:tmpl>
        </p:tmplLst>
      </p:bldP>
      <p:bldP spid="46" grpId="0" build="p">
        <p:tmplLst>
          <p:tmpl lvl="1">
            <p:tnLst>
              <p:par>
                <p:cTn presetID="42" presetClass="entr" presetSubtype="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250"/>
                        <p:tgtEl>
                          <p:spTgt spid="46"/>
                        </p:tgtEl>
                      </p:cBhvr>
                    </p:animEffect>
                    <p:anim calcmode="lin" valueType="num">
                      <p:cBhvr>
                        <p:cTn dur="250" fill="hold"/>
                        <p:tgtEl>
                          <p:spTgt spid="46"/>
                        </p:tgtEl>
                        <p:attrNameLst>
                          <p:attrName>ppt_x</p:attrName>
                        </p:attrNameLst>
                      </p:cBhvr>
                      <p:tavLst>
                        <p:tav tm="0">
                          <p:val>
                            <p:strVal val="#ppt_x"/>
                          </p:val>
                        </p:tav>
                        <p:tav tm="100000">
                          <p:val>
                            <p:strVal val="#ppt_x"/>
                          </p:val>
                        </p:tav>
                      </p:tavLst>
                    </p:anim>
                    <p:anim calcmode="lin" valueType="num">
                      <p:cBhvr>
                        <p:cTn dur="250" fill="hold"/>
                        <p:tgtEl>
                          <p:spTgt spid="46"/>
                        </p:tgtEl>
                        <p:attrNameLst>
                          <p:attrName>ppt_y</p:attrName>
                        </p:attrNameLst>
                      </p:cBhvr>
                      <p:tavLst>
                        <p:tav tm="0">
                          <p:val>
                            <p:strVal val="#ppt_y+.1"/>
                          </p:val>
                        </p:tav>
                        <p:tav tm="100000">
                          <p:val>
                            <p:strVal val="#ppt_y"/>
                          </p:val>
                        </p:tav>
                      </p:tavLst>
                    </p:anim>
                  </p:childTnLst>
                </p:cTn>
              </p:par>
            </p:tnLst>
          </p:tmpl>
        </p:tmplLst>
      </p:bldP>
      <p:bldP spid="47" grpId="0" build="p">
        <p:tmplLst>
          <p:tmpl lvl="1">
            <p:tnLst>
              <p:par>
                <p:cTn presetID="42"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250"/>
                        <p:tgtEl>
                          <p:spTgt spid="47"/>
                        </p:tgtEl>
                      </p:cBhvr>
                    </p:animEffect>
                    <p:anim calcmode="lin" valueType="num">
                      <p:cBhvr>
                        <p:cTn dur="250" fill="hold"/>
                        <p:tgtEl>
                          <p:spTgt spid="47"/>
                        </p:tgtEl>
                        <p:attrNameLst>
                          <p:attrName>ppt_x</p:attrName>
                        </p:attrNameLst>
                      </p:cBhvr>
                      <p:tavLst>
                        <p:tav tm="0">
                          <p:val>
                            <p:strVal val="#ppt_x"/>
                          </p:val>
                        </p:tav>
                        <p:tav tm="100000">
                          <p:val>
                            <p:strVal val="#ppt_x"/>
                          </p:val>
                        </p:tav>
                      </p:tavLst>
                    </p:anim>
                    <p:anim calcmode="lin" valueType="num">
                      <p:cBhvr>
                        <p:cTn dur="250" fill="hold"/>
                        <p:tgtEl>
                          <p:spTgt spid="47"/>
                        </p:tgtEl>
                        <p:attrNameLst>
                          <p:attrName>ppt_y</p:attrName>
                        </p:attrNameLst>
                      </p:cBhvr>
                      <p:tavLst>
                        <p:tav tm="0">
                          <p:val>
                            <p:strVal val="#ppt_y+.1"/>
                          </p:val>
                        </p:tav>
                        <p:tav tm="100000">
                          <p:val>
                            <p:strVal val="#ppt_y"/>
                          </p:val>
                        </p:tav>
                      </p:tavLst>
                    </p:anim>
                  </p:childTnLst>
                </p:cTn>
              </p:par>
            </p:tnLst>
          </p:tmpl>
        </p:tmplLst>
      </p:bldP>
      <p:bldP spid="48" grpId="0" build="p">
        <p:tmplLst>
          <p:tmpl lvl="1">
            <p:tnLst>
              <p:par>
                <p:cTn presetID="42"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250"/>
                        <p:tgtEl>
                          <p:spTgt spid="48"/>
                        </p:tgtEl>
                      </p:cBhvr>
                    </p:animEffect>
                    <p:anim calcmode="lin" valueType="num">
                      <p:cBhvr>
                        <p:cTn dur="250" fill="hold"/>
                        <p:tgtEl>
                          <p:spTgt spid="48"/>
                        </p:tgtEl>
                        <p:attrNameLst>
                          <p:attrName>ppt_x</p:attrName>
                        </p:attrNameLst>
                      </p:cBhvr>
                      <p:tavLst>
                        <p:tav tm="0">
                          <p:val>
                            <p:strVal val="#ppt_x"/>
                          </p:val>
                        </p:tav>
                        <p:tav tm="100000">
                          <p:val>
                            <p:strVal val="#ppt_x"/>
                          </p:val>
                        </p:tav>
                      </p:tavLst>
                    </p:anim>
                    <p:anim calcmode="lin" valueType="num">
                      <p:cBhvr>
                        <p:cTn dur="250" fill="hold"/>
                        <p:tgtEl>
                          <p:spTgt spid="48"/>
                        </p:tgtEl>
                        <p:attrNameLst>
                          <p:attrName>ppt_y</p:attrName>
                        </p:attrNameLst>
                      </p:cBhvr>
                      <p:tavLst>
                        <p:tav tm="0">
                          <p:val>
                            <p:strVal val="#ppt_y+.1"/>
                          </p:val>
                        </p:tav>
                        <p:tav tm="100000">
                          <p:val>
                            <p:strVal val="#ppt_y"/>
                          </p:val>
                        </p:tav>
                      </p:tavLst>
                    </p:anim>
                  </p:childTnLst>
                </p:cTn>
              </p:par>
            </p:tnLst>
          </p:tmpl>
        </p:tmplLst>
      </p:bldP>
      <p:bldP spid="49" grpId="0" build="p">
        <p:tmplLst>
          <p:tmpl lvl="1">
            <p:tnLst>
              <p:par>
                <p:cTn presetID="42"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anim calcmode="lin" valueType="num">
                      <p:cBhvr>
                        <p:cTn dur="250" fill="hold"/>
                        <p:tgtEl>
                          <p:spTgt spid="49"/>
                        </p:tgtEl>
                        <p:attrNameLst>
                          <p:attrName>ppt_x</p:attrName>
                        </p:attrNameLst>
                      </p:cBhvr>
                      <p:tavLst>
                        <p:tav tm="0">
                          <p:val>
                            <p:strVal val="#ppt_x"/>
                          </p:val>
                        </p:tav>
                        <p:tav tm="100000">
                          <p:val>
                            <p:strVal val="#ppt_x"/>
                          </p:val>
                        </p:tav>
                      </p:tavLst>
                    </p:anim>
                    <p:anim calcmode="lin" valueType="num">
                      <p:cBhvr>
                        <p:cTn dur="250" fill="hold"/>
                        <p:tgtEl>
                          <p:spTgt spid="49"/>
                        </p:tgtEl>
                        <p:attrNameLst>
                          <p:attrName>ppt_y</p:attrName>
                        </p:attrNameLst>
                      </p:cBhvr>
                      <p:tavLst>
                        <p:tav tm="0">
                          <p:val>
                            <p:strVal val="#ppt_y+.1"/>
                          </p:val>
                        </p:tav>
                        <p:tav tm="100000">
                          <p:val>
                            <p:strVal val="#ppt_y"/>
                          </p:val>
                        </p:tav>
                      </p:tavLst>
                    </p:anim>
                  </p:childTnLst>
                </p:cTn>
              </p:par>
            </p:tnLst>
          </p:tmpl>
        </p:tmplLst>
      </p:bldP>
      <p:bldP spid="50" grpId="0" build="p">
        <p:tmplLst>
          <p:tmpl lvl="1">
            <p:tnLst>
              <p:par>
                <p:cTn presetID="42"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250"/>
                        <p:tgtEl>
                          <p:spTgt spid="50"/>
                        </p:tgtEl>
                      </p:cBhvr>
                    </p:animEffect>
                    <p:anim calcmode="lin" valueType="num">
                      <p:cBhvr>
                        <p:cTn dur="250" fill="hold"/>
                        <p:tgtEl>
                          <p:spTgt spid="50"/>
                        </p:tgtEl>
                        <p:attrNameLst>
                          <p:attrName>ppt_x</p:attrName>
                        </p:attrNameLst>
                      </p:cBhvr>
                      <p:tavLst>
                        <p:tav tm="0">
                          <p:val>
                            <p:strVal val="#ppt_x"/>
                          </p:val>
                        </p:tav>
                        <p:tav tm="100000">
                          <p:val>
                            <p:strVal val="#ppt_x"/>
                          </p:val>
                        </p:tav>
                      </p:tavLst>
                    </p:anim>
                    <p:anim calcmode="lin" valueType="num">
                      <p:cBhvr>
                        <p:cTn dur="250" fill="hold"/>
                        <p:tgtEl>
                          <p:spTgt spid="50"/>
                        </p:tgtEl>
                        <p:attrNameLst>
                          <p:attrName>ppt_y</p:attrName>
                        </p:attrNameLst>
                      </p:cBhvr>
                      <p:tavLst>
                        <p:tav tm="0">
                          <p:val>
                            <p:strVal val="#ppt_y+.1"/>
                          </p:val>
                        </p:tav>
                        <p:tav tm="100000">
                          <p:val>
                            <p:strVal val="#ppt_y"/>
                          </p:val>
                        </p:tav>
                      </p:tavLst>
                    </p:anim>
                  </p:childTnLst>
                </p:cTn>
              </p:par>
            </p:tnLst>
          </p:tmpl>
        </p:tmplLst>
      </p:bldP>
      <p:bldP spid="51" grpId="0" build="p">
        <p:tmplLst>
          <p:tmpl lvl="1">
            <p:tnLst>
              <p:par>
                <p:cTn presetID="42"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250"/>
                        <p:tgtEl>
                          <p:spTgt spid="51"/>
                        </p:tgtEl>
                      </p:cBhvr>
                    </p:animEffect>
                    <p:anim calcmode="lin" valueType="num">
                      <p:cBhvr>
                        <p:cTn dur="250" fill="hold"/>
                        <p:tgtEl>
                          <p:spTgt spid="51"/>
                        </p:tgtEl>
                        <p:attrNameLst>
                          <p:attrName>ppt_x</p:attrName>
                        </p:attrNameLst>
                      </p:cBhvr>
                      <p:tavLst>
                        <p:tav tm="0">
                          <p:val>
                            <p:strVal val="#ppt_x"/>
                          </p:val>
                        </p:tav>
                        <p:tav tm="100000">
                          <p:val>
                            <p:strVal val="#ppt_x"/>
                          </p:val>
                        </p:tav>
                      </p:tavLst>
                    </p:anim>
                    <p:anim calcmode="lin" valueType="num">
                      <p:cBhvr>
                        <p:cTn dur="250" fill="hold"/>
                        <p:tgtEl>
                          <p:spTgt spid="51"/>
                        </p:tgtEl>
                        <p:attrNameLst>
                          <p:attrName>ppt_y</p:attrName>
                        </p:attrNameLst>
                      </p:cBhvr>
                      <p:tavLst>
                        <p:tav tm="0">
                          <p:val>
                            <p:strVal val="#ppt_y+.1"/>
                          </p:val>
                        </p:tav>
                        <p:tav tm="100000">
                          <p:val>
                            <p:strVal val="#ppt_y"/>
                          </p:val>
                        </p:tav>
                      </p:tavLst>
                    </p:anim>
                  </p:childTnLst>
                </p:cTn>
              </p:par>
            </p:tnLst>
          </p:tmpl>
        </p:tmplLst>
      </p:bldP>
      <p:bldP spid="52" grpId="0" build="p">
        <p:tmplLst>
          <p:tmpl lvl="1">
            <p:tnLst>
              <p:par>
                <p:cTn presetID="42" presetClass="entr" presetSubtype="0"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250"/>
                        <p:tgtEl>
                          <p:spTgt spid="52"/>
                        </p:tgtEl>
                      </p:cBhvr>
                    </p:animEffect>
                    <p:anim calcmode="lin" valueType="num">
                      <p:cBhvr>
                        <p:cTn dur="250" fill="hold"/>
                        <p:tgtEl>
                          <p:spTgt spid="52"/>
                        </p:tgtEl>
                        <p:attrNameLst>
                          <p:attrName>ppt_x</p:attrName>
                        </p:attrNameLst>
                      </p:cBhvr>
                      <p:tavLst>
                        <p:tav tm="0">
                          <p:val>
                            <p:strVal val="#ppt_x"/>
                          </p:val>
                        </p:tav>
                        <p:tav tm="100000">
                          <p:val>
                            <p:strVal val="#ppt_x"/>
                          </p:val>
                        </p:tav>
                      </p:tavLst>
                    </p:anim>
                    <p:anim calcmode="lin" valueType="num">
                      <p:cBhvr>
                        <p:cTn dur="250" fill="hold"/>
                        <p:tgtEl>
                          <p:spTgt spid="52"/>
                        </p:tgtEl>
                        <p:attrNameLst>
                          <p:attrName>ppt_y</p:attrName>
                        </p:attrNameLst>
                      </p:cBhvr>
                      <p:tavLst>
                        <p:tav tm="0">
                          <p:val>
                            <p:strVal val="#ppt_y+.1"/>
                          </p:val>
                        </p:tav>
                        <p:tav tm="100000">
                          <p:val>
                            <p:strVal val="#ppt_y"/>
                          </p:val>
                        </p:tav>
                      </p:tavLst>
                    </p:anim>
                  </p:childTnLst>
                </p:cTn>
              </p:par>
            </p:tnLst>
          </p:tmpl>
        </p:tmplLst>
      </p:bldP>
      <p:bldP spid="53" grpId="0" build="p">
        <p:tmplLst>
          <p:tmpl lvl="1">
            <p:tnLst>
              <p:par>
                <p:cTn presetID="42"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P spid="54" grpId="0" build="p">
        <p:tmplLst>
          <p:tmpl lvl="1">
            <p:tnLst>
              <p:par>
                <p:cTn presetID="42" presetClass="entr" presetSubtype="0" fill="hold" nodeType="with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fade">
                      <p:cBhvr>
                        <p:cTn dur="250"/>
                        <p:tgtEl>
                          <p:spTgt spid="54"/>
                        </p:tgtEl>
                      </p:cBhvr>
                    </p:animEffect>
                    <p:anim calcmode="lin" valueType="num">
                      <p:cBhvr>
                        <p:cTn dur="250" fill="hold"/>
                        <p:tgtEl>
                          <p:spTgt spid="54"/>
                        </p:tgtEl>
                        <p:attrNameLst>
                          <p:attrName>ppt_x</p:attrName>
                        </p:attrNameLst>
                      </p:cBhvr>
                      <p:tavLst>
                        <p:tav tm="0">
                          <p:val>
                            <p:strVal val="#ppt_x"/>
                          </p:val>
                        </p:tav>
                        <p:tav tm="100000">
                          <p:val>
                            <p:strVal val="#ppt_x"/>
                          </p:val>
                        </p:tav>
                      </p:tavLst>
                    </p:anim>
                    <p:anim calcmode="lin" valueType="num">
                      <p:cBhvr>
                        <p:cTn dur="250" fill="hold"/>
                        <p:tgtEl>
                          <p:spTgt spid="54"/>
                        </p:tgtEl>
                        <p:attrNameLst>
                          <p:attrName>ppt_y</p:attrName>
                        </p:attrNameLst>
                      </p:cBhvr>
                      <p:tavLst>
                        <p:tav tm="0">
                          <p:val>
                            <p:strVal val="#ppt_y+.1"/>
                          </p:val>
                        </p:tav>
                        <p:tav tm="100000">
                          <p:val>
                            <p:strVal val="#ppt_y"/>
                          </p:val>
                        </p:tav>
                      </p:tavLst>
                    </p:anim>
                  </p:childTnLst>
                </p:cTn>
              </p:par>
            </p:tnLst>
          </p:tmpl>
        </p:tmplLst>
      </p:bldP>
      <p:bldP spid="55" grpId="0" build="p">
        <p:tmplLst>
          <p:tmpl lvl="1">
            <p:tnLst>
              <p:par>
                <p:cTn presetID="42"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250"/>
                        <p:tgtEl>
                          <p:spTgt spid="55"/>
                        </p:tgtEl>
                      </p:cBhvr>
                    </p:animEffect>
                    <p:anim calcmode="lin" valueType="num">
                      <p:cBhvr>
                        <p:cTn dur="250" fill="hold"/>
                        <p:tgtEl>
                          <p:spTgt spid="55"/>
                        </p:tgtEl>
                        <p:attrNameLst>
                          <p:attrName>ppt_x</p:attrName>
                        </p:attrNameLst>
                      </p:cBhvr>
                      <p:tavLst>
                        <p:tav tm="0">
                          <p:val>
                            <p:strVal val="#ppt_x"/>
                          </p:val>
                        </p:tav>
                        <p:tav tm="100000">
                          <p:val>
                            <p:strVal val="#ppt_x"/>
                          </p:val>
                        </p:tav>
                      </p:tavLst>
                    </p:anim>
                    <p:anim calcmode="lin" valueType="num">
                      <p:cBhvr>
                        <p:cTn dur="250" fill="hold"/>
                        <p:tgtEl>
                          <p:spTgt spid="55"/>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42"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250"/>
                        <p:tgtEl>
                          <p:spTgt spid="56"/>
                        </p:tgtEl>
                      </p:cBhvr>
                    </p:animEffect>
                    <p:anim calcmode="lin" valueType="num">
                      <p:cBhvr>
                        <p:cTn dur="250" fill="hold"/>
                        <p:tgtEl>
                          <p:spTgt spid="56"/>
                        </p:tgtEl>
                        <p:attrNameLst>
                          <p:attrName>ppt_x</p:attrName>
                        </p:attrNameLst>
                      </p:cBhvr>
                      <p:tavLst>
                        <p:tav tm="0">
                          <p:val>
                            <p:strVal val="#ppt_x"/>
                          </p:val>
                        </p:tav>
                        <p:tav tm="100000">
                          <p:val>
                            <p:strVal val="#ppt_x"/>
                          </p:val>
                        </p:tav>
                      </p:tavLst>
                    </p:anim>
                    <p:anim calcmode="lin" valueType="num">
                      <p:cBhvr>
                        <p:cTn dur="250" fill="hold"/>
                        <p:tgtEl>
                          <p:spTgt spid="56"/>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nner slide 6 frame blocks + picture">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10" name="Rectangle 9"/>
          <p:cNvSpPr/>
          <p:nvPr userDrawn="1"/>
        </p:nvSpPr>
        <p:spPr>
          <a:xfrm>
            <a:off x="252000" y="1800661"/>
            <a:ext cx="4318412"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20"/>
          <p:cNvSpPr>
            <a:spLocks noGrp="1"/>
          </p:cNvSpPr>
          <p:nvPr>
            <p:ph type="body" sz="quarter" idx="13" hasCustomPrompt="1"/>
          </p:nvPr>
        </p:nvSpPr>
        <p:spPr>
          <a:xfrm>
            <a:off x="468313" y="1936103"/>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12" name="Text Placeholder 635"/>
          <p:cNvSpPr>
            <a:spLocks noGrp="1"/>
          </p:cNvSpPr>
          <p:nvPr>
            <p:ph type="body" sz="quarter" idx="23" hasCustomPrompt="1"/>
          </p:nvPr>
        </p:nvSpPr>
        <p:spPr>
          <a:xfrm>
            <a:off x="468313" y="2169422"/>
            <a:ext cx="3851274" cy="4824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22" name="Rectangle 21"/>
          <p:cNvSpPr/>
          <p:nvPr userDrawn="1"/>
        </p:nvSpPr>
        <p:spPr>
          <a:xfrm>
            <a:off x="4570953" y="1800661"/>
            <a:ext cx="4318412"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20"/>
          <p:cNvSpPr>
            <a:spLocks noGrp="1"/>
          </p:cNvSpPr>
          <p:nvPr>
            <p:ph type="body" sz="quarter" idx="25" hasCustomPrompt="1"/>
          </p:nvPr>
        </p:nvSpPr>
        <p:spPr>
          <a:xfrm>
            <a:off x="4787266" y="1936103"/>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24" name="Text Placeholder 635"/>
          <p:cNvSpPr>
            <a:spLocks noGrp="1"/>
          </p:cNvSpPr>
          <p:nvPr>
            <p:ph type="body" sz="quarter" idx="26" hasCustomPrompt="1"/>
          </p:nvPr>
        </p:nvSpPr>
        <p:spPr>
          <a:xfrm>
            <a:off x="4787266" y="2169422"/>
            <a:ext cx="3851274" cy="4824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25" name="Rectangle 24"/>
          <p:cNvSpPr/>
          <p:nvPr userDrawn="1"/>
        </p:nvSpPr>
        <p:spPr>
          <a:xfrm>
            <a:off x="252000" y="2764800"/>
            <a:ext cx="4318412"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 Placeholder 20"/>
          <p:cNvSpPr>
            <a:spLocks noGrp="1"/>
          </p:cNvSpPr>
          <p:nvPr>
            <p:ph type="body" sz="quarter" idx="27" hasCustomPrompt="1"/>
          </p:nvPr>
        </p:nvSpPr>
        <p:spPr>
          <a:xfrm>
            <a:off x="468313" y="2901600"/>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27" name="Text Placeholder 635"/>
          <p:cNvSpPr>
            <a:spLocks noGrp="1"/>
          </p:cNvSpPr>
          <p:nvPr>
            <p:ph type="body" sz="quarter" idx="28" hasCustomPrompt="1"/>
          </p:nvPr>
        </p:nvSpPr>
        <p:spPr>
          <a:xfrm>
            <a:off x="468313" y="3135600"/>
            <a:ext cx="3851274" cy="4824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28" name="Rectangle 27"/>
          <p:cNvSpPr/>
          <p:nvPr userDrawn="1"/>
        </p:nvSpPr>
        <p:spPr>
          <a:xfrm>
            <a:off x="4570953" y="2764800"/>
            <a:ext cx="4318412"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Placeholder 20"/>
          <p:cNvSpPr>
            <a:spLocks noGrp="1"/>
          </p:cNvSpPr>
          <p:nvPr>
            <p:ph type="body" sz="quarter" idx="29" hasCustomPrompt="1"/>
          </p:nvPr>
        </p:nvSpPr>
        <p:spPr>
          <a:xfrm>
            <a:off x="4787266" y="2901600"/>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30" name="Text Placeholder 635"/>
          <p:cNvSpPr>
            <a:spLocks noGrp="1"/>
          </p:cNvSpPr>
          <p:nvPr>
            <p:ph type="body" sz="quarter" idx="30" hasCustomPrompt="1"/>
          </p:nvPr>
        </p:nvSpPr>
        <p:spPr>
          <a:xfrm>
            <a:off x="4787266" y="3135600"/>
            <a:ext cx="3851274" cy="4824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20" name="Rectangle 19">
            <a:extLst>
              <a:ext uri="{FF2B5EF4-FFF2-40B4-BE49-F238E27FC236}">
                <a16:creationId xmlns:a16="http://schemas.microsoft.com/office/drawing/2014/main" id="{8D1D160D-079A-4871-998C-D20CCA37BFBB}"/>
              </a:ext>
            </a:extLst>
          </p:cNvPr>
          <p:cNvSpPr/>
          <p:nvPr userDrawn="1"/>
        </p:nvSpPr>
        <p:spPr>
          <a:xfrm>
            <a:off x="252000" y="3729600"/>
            <a:ext cx="4318412"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 Placeholder 20">
            <a:extLst>
              <a:ext uri="{FF2B5EF4-FFF2-40B4-BE49-F238E27FC236}">
                <a16:creationId xmlns:a16="http://schemas.microsoft.com/office/drawing/2014/main" id="{53BA7F1C-5EF0-44C0-B37E-F10D0075790B}"/>
              </a:ext>
            </a:extLst>
          </p:cNvPr>
          <p:cNvSpPr>
            <a:spLocks noGrp="1"/>
          </p:cNvSpPr>
          <p:nvPr>
            <p:ph type="body" sz="quarter" idx="31" hasCustomPrompt="1"/>
          </p:nvPr>
        </p:nvSpPr>
        <p:spPr>
          <a:xfrm>
            <a:off x="468313" y="3866400"/>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32" name="Text Placeholder 635">
            <a:extLst>
              <a:ext uri="{FF2B5EF4-FFF2-40B4-BE49-F238E27FC236}">
                <a16:creationId xmlns:a16="http://schemas.microsoft.com/office/drawing/2014/main" id="{1E4684E3-075F-451E-A33E-75262DF9E54B}"/>
              </a:ext>
            </a:extLst>
          </p:cNvPr>
          <p:cNvSpPr>
            <a:spLocks noGrp="1"/>
          </p:cNvSpPr>
          <p:nvPr>
            <p:ph type="body" sz="quarter" idx="32" hasCustomPrompt="1"/>
          </p:nvPr>
        </p:nvSpPr>
        <p:spPr>
          <a:xfrm>
            <a:off x="468313" y="4100400"/>
            <a:ext cx="3851274" cy="4824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33" name="Rectangle 32">
            <a:extLst>
              <a:ext uri="{FF2B5EF4-FFF2-40B4-BE49-F238E27FC236}">
                <a16:creationId xmlns:a16="http://schemas.microsoft.com/office/drawing/2014/main" id="{B32117DB-F4B6-4484-AD8F-1D1BE2D9223B}"/>
              </a:ext>
            </a:extLst>
          </p:cNvPr>
          <p:cNvSpPr/>
          <p:nvPr userDrawn="1"/>
        </p:nvSpPr>
        <p:spPr>
          <a:xfrm>
            <a:off x="4570953" y="3729600"/>
            <a:ext cx="4318412"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20">
            <a:extLst>
              <a:ext uri="{FF2B5EF4-FFF2-40B4-BE49-F238E27FC236}">
                <a16:creationId xmlns:a16="http://schemas.microsoft.com/office/drawing/2014/main" id="{B876DB0C-E4D8-4614-BE5D-52D11CC16DD8}"/>
              </a:ext>
            </a:extLst>
          </p:cNvPr>
          <p:cNvSpPr>
            <a:spLocks noGrp="1"/>
          </p:cNvSpPr>
          <p:nvPr>
            <p:ph type="body" sz="quarter" idx="33" hasCustomPrompt="1"/>
          </p:nvPr>
        </p:nvSpPr>
        <p:spPr>
          <a:xfrm>
            <a:off x="4787266" y="3866400"/>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35" name="Text Placeholder 635">
            <a:extLst>
              <a:ext uri="{FF2B5EF4-FFF2-40B4-BE49-F238E27FC236}">
                <a16:creationId xmlns:a16="http://schemas.microsoft.com/office/drawing/2014/main" id="{81FA0DA7-CDD7-428D-A161-0DCABC001177}"/>
              </a:ext>
            </a:extLst>
          </p:cNvPr>
          <p:cNvSpPr>
            <a:spLocks noGrp="1"/>
          </p:cNvSpPr>
          <p:nvPr>
            <p:ph type="body" sz="quarter" idx="34" hasCustomPrompt="1"/>
          </p:nvPr>
        </p:nvSpPr>
        <p:spPr>
          <a:xfrm>
            <a:off x="4787266" y="4100400"/>
            <a:ext cx="3851274" cy="4824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Tree>
    <p:extLst>
      <p:ext uri="{BB962C8B-B14F-4D97-AF65-F5344CB8AC3E}">
        <p14:creationId xmlns:p14="http://schemas.microsoft.com/office/powerpoint/2010/main" val="646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250"/>
                                        <p:tgtEl>
                                          <p:spTgt spid="10"/>
                                        </p:tgtEl>
                                      </p:cBhvr>
                                    </p:animEffect>
                                    <p:anim calcmode="lin" valueType="num">
                                      <p:cBhvr>
                                        <p:cTn id="15" dur="250" fill="hold"/>
                                        <p:tgtEl>
                                          <p:spTgt spid="10"/>
                                        </p:tgtEl>
                                        <p:attrNameLst>
                                          <p:attrName>ppt_x</p:attrName>
                                        </p:attrNameLst>
                                      </p:cBhvr>
                                      <p:tavLst>
                                        <p:tav tm="0">
                                          <p:val>
                                            <p:strVal val="#ppt_x"/>
                                          </p:val>
                                        </p:tav>
                                        <p:tav tm="100000">
                                          <p:val>
                                            <p:strVal val="#ppt_x"/>
                                          </p:val>
                                        </p:tav>
                                      </p:tavLst>
                                    </p:anim>
                                    <p:anim calcmode="lin" valueType="num">
                                      <p:cBhvr>
                                        <p:cTn id="16" dur="250" fill="hold"/>
                                        <p:tgtEl>
                                          <p:spTgt spid="10"/>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Effect transition="in" filter="fade">
                                      <p:cBhvr>
                                        <p:cTn id="19" dur="250"/>
                                        <p:tgtEl>
                                          <p:spTgt spid="11">
                                            <p:txEl>
                                              <p:pRg st="0" end="0"/>
                                            </p:txEl>
                                          </p:spTgt>
                                        </p:tgtEl>
                                      </p:cBhvr>
                                    </p:animEffect>
                                    <p:anim calcmode="lin" valueType="num">
                                      <p:cBhvr>
                                        <p:cTn id="20" dur="25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11">
                                            <p:txEl>
                                              <p:pRg st="0" end="0"/>
                                            </p:tx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Effect transition="in" filter="fade">
                                      <p:cBhvr>
                                        <p:cTn id="24" dur="250"/>
                                        <p:tgtEl>
                                          <p:spTgt spid="12">
                                            <p:txEl>
                                              <p:pRg st="0" end="0"/>
                                            </p:txEl>
                                          </p:spTgt>
                                        </p:tgtEl>
                                      </p:cBhvr>
                                    </p:animEffect>
                                    <p:anim calcmode="lin" valueType="num">
                                      <p:cBhvr>
                                        <p:cTn id="25" dur="25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26" dur="25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750"/>
                            </p:stCondLst>
                            <p:childTnLst>
                              <p:par>
                                <p:cTn id="28" presetID="42" presetClass="entr" presetSubtype="0"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250"/>
                                        <p:tgtEl>
                                          <p:spTgt spid="22"/>
                                        </p:tgtEl>
                                      </p:cBhvr>
                                    </p:animEffect>
                                    <p:anim calcmode="lin" valueType="num">
                                      <p:cBhvr>
                                        <p:cTn id="31" dur="250" fill="hold"/>
                                        <p:tgtEl>
                                          <p:spTgt spid="22"/>
                                        </p:tgtEl>
                                        <p:attrNameLst>
                                          <p:attrName>ppt_x</p:attrName>
                                        </p:attrNameLst>
                                      </p:cBhvr>
                                      <p:tavLst>
                                        <p:tav tm="0">
                                          <p:val>
                                            <p:strVal val="#ppt_x"/>
                                          </p:val>
                                        </p:tav>
                                        <p:tav tm="100000">
                                          <p:val>
                                            <p:strVal val="#ppt_x"/>
                                          </p:val>
                                        </p:tav>
                                      </p:tavLst>
                                    </p:anim>
                                    <p:anim calcmode="lin" valueType="num">
                                      <p:cBhvr>
                                        <p:cTn id="32" dur="250" fill="hold"/>
                                        <p:tgtEl>
                                          <p:spTgt spid="22"/>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250"/>
                                        <p:tgtEl>
                                          <p:spTgt spid="23">
                                            <p:txEl>
                                              <p:pRg st="0" end="0"/>
                                            </p:txEl>
                                          </p:spTgt>
                                        </p:tgtEl>
                                      </p:cBhvr>
                                    </p:animEffect>
                                    <p:anim calcmode="lin" valueType="num">
                                      <p:cBhvr>
                                        <p:cTn id="36" dur="25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3">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4">
                                            <p:txEl>
                                              <p:pRg st="0" end="0"/>
                                            </p:txEl>
                                          </p:spTgt>
                                        </p:tgtEl>
                                        <p:attrNameLst>
                                          <p:attrName>style.visibility</p:attrName>
                                        </p:attrNameLst>
                                      </p:cBhvr>
                                      <p:to>
                                        <p:strVal val="visible"/>
                                      </p:to>
                                    </p:set>
                                    <p:animEffect transition="in" filter="fade">
                                      <p:cBhvr>
                                        <p:cTn id="40" dur="250"/>
                                        <p:tgtEl>
                                          <p:spTgt spid="24">
                                            <p:txEl>
                                              <p:pRg st="0" end="0"/>
                                            </p:txEl>
                                          </p:spTgt>
                                        </p:tgtEl>
                                      </p:cBhvr>
                                    </p:animEffect>
                                    <p:anim calcmode="lin" valueType="num">
                                      <p:cBhvr>
                                        <p:cTn id="41"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42" presetClass="entr" presetSubtype="0" fill="hold" grpId="0" nodeType="after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250"/>
                                        <p:tgtEl>
                                          <p:spTgt spid="25"/>
                                        </p:tgtEl>
                                      </p:cBhvr>
                                    </p:animEffect>
                                    <p:anim calcmode="lin" valueType="num">
                                      <p:cBhvr>
                                        <p:cTn id="47" dur="250" fill="hold"/>
                                        <p:tgtEl>
                                          <p:spTgt spid="25"/>
                                        </p:tgtEl>
                                        <p:attrNameLst>
                                          <p:attrName>ppt_x</p:attrName>
                                        </p:attrNameLst>
                                      </p:cBhvr>
                                      <p:tavLst>
                                        <p:tav tm="0">
                                          <p:val>
                                            <p:strVal val="#ppt_x"/>
                                          </p:val>
                                        </p:tav>
                                        <p:tav tm="100000">
                                          <p:val>
                                            <p:strVal val="#ppt_x"/>
                                          </p:val>
                                        </p:tav>
                                      </p:tavLst>
                                    </p:anim>
                                    <p:anim calcmode="lin" valueType="num">
                                      <p:cBhvr>
                                        <p:cTn id="48" dur="250" fill="hold"/>
                                        <p:tgtEl>
                                          <p:spTgt spid="25"/>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6">
                                            <p:txEl>
                                              <p:pRg st="0" end="0"/>
                                            </p:txEl>
                                          </p:spTgt>
                                        </p:tgtEl>
                                        <p:attrNameLst>
                                          <p:attrName>style.visibility</p:attrName>
                                        </p:attrNameLst>
                                      </p:cBhvr>
                                      <p:to>
                                        <p:strVal val="visible"/>
                                      </p:to>
                                    </p:set>
                                    <p:animEffect transition="in" filter="fade">
                                      <p:cBhvr>
                                        <p:cTn id="51" dur="250"/>
                                        <p:tgtEl>
                                          <p:spTgt spid="26">
                                            <p:txEl>
                                              <p:pRg st="0" end="0"/>
                                            </p:txEl>
                                          </p:spTgt>
                                        </p:tgtEl>
                                      </p:cBhvr>
                                    </p:animEffect>
                                    <p:anim calcmode="lin" valueType="num">
                                      <p:cBhvr>
                                        <p:cTn id="52" dur="25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53" dur="250" fill="hold"/>
                                        <p:tgtEl>
                                          <p:spTgt spid="26">
                                            <p:txEl>
                                              <p:pRg st="0" end="0"/>
                                            </p:txEl>
                                          </p:spTgt>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7">
                                            <p:txEl>
                                              <p:pRg st="0" end="0"/>
                                            </p:txEl>
                                          </p:spTgt>
                                        </p:tgtEl>
                                        <p:attrNameLst>
                                          <p:attrName>style.visibility</p:attrName>
                                        </p:attrNameLst>
                                      </p:cBhvr>
                                      <p:to>
                                        <p:strVal val="visible"/>
                                      </p:to>
                                    </p:set>
                                    <p:animEffect transition="in" filter="fade">
                                      <p:cBhvr>
                                        <p:cTn id="56" dur="250"/>
                                        <p:tgtEl>
                                          <p:spTgt spid="27">
                                            <p:txEl>
                                              <p:pRg st="0" end="0"/>
                                            </p:txEl>
                                          </p:spTgt>
                                        </p:tgtEl>
                                      </p:cBhvr>
                                    </p:animEffect>
                                    <p:anim calcmode="lin" valueType="num">
                                      <p:cBhvr>
                                        <p:cTn id="57"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59" fill="hold">
                            <p:stCondLst>
                              <p:cond delay="1250"/>
                            </p:stCondLst>
                            <p:childTnLst>
                              <p:par>
                                <p:cTn id="60" presetID="42" presetClass="entr" presetSubtype="0" fill="hold" grpId="0" nodeType="afterEffect">
                                  <p:stCondLst>
                                    <p:cond delay="0"/>
                                  </p:stCondLst>
                                  <p:childTnLst>
                                    <p:set>
                                      <p:cBhvr>
                                        <p:cTn id="61" dur="1" fill="hold">
                                          <p:stCondLst>
                                            <p:cond delay="0"/>
                                          </p:stCondLst>
                                        </p:cTn>
                                        <p:tgtEl>
                                          <p:spTgt spid="28"/>
                                        </p:tgtEl>
                                        <p:attrNameLst>
                                          <p:attrName>style.visibility</p:attrName>
                                        </p:attrNameLst>
                                      </p:cBhvr>
                                      <p:to>
                                        <p:strVal val="visible"/>
                                      </p:to>
                                    </p:set>
                                    <p:animEffect transition="in" filter="fade">
                                      <p:cBhvr>
                                        <p:cTn id="62" dur="250"/>
                                        <p:tgtEl>
                                          <p:spTgt spid="28"/>
                                        </p:tgtEl>
                                      </p:cBhvr>
                                    </p:animEffect>
                                    <p:anim calcmode="lin" valueType="num">
                                      <p:cBhvr>
                                        <p:cTn id="63" dur="250" fill="hold"/>
                                        <p:tgtEl>
                                          <p:spTgt spid="28"/>
                                        </p:tgtEl>
                                        <p:attrNameLst>
                                          <p:attrName>ppt_x</p:attrName>
                                        </p:attrNameLst>
                                      </p:cBhvr>
                                      <p:tavLst>
                                        <p:tav tm="0">
                                          <p:val>
                                            <p:strVal val="#ppt_x"/>
                                          </p:val>
                                        </p:tav>
                                        <p:tav tm="100000">
                                          <p:val>
                                            <p:strVal val="#ppt_x"/>
                                          </p:val>
                                        </p:tav>
                                      </p:tavLst>
                                    </p:anim>
                                    <p:anim calcmode="lin" valueType="num">
                                      <p:cBhvr>
                                        <p:cTn id="64" dur="250" fill="hold"/>
                                        <p:tgtEl>
                                          <p:spTgt spid="2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29">
                                            <p:txEl>
                                              <p:pRg st="0" end="0"/>
                                            </p:txEl>
                                          </p:spTgt>
                                        </p:tgtEl>
                                        <p:attrNameLst>
                                          <p:attrName>style.visibility</p:attrName>
                                        </p:attrNameLst>
                                      </p:cBhvr>
                                      <p:to>
                                        <p:strVal val="visible"/>
                                      </p:to>
                                    </p:set>
                                    <p:animEffect transition="in" filter="fade">
                                      <p:cBhvr>
                                        <p:cTn id="67" dur="250"/>
                                        <p:tgtEl>
                                          <p:spTgt spid="29">
                                            <p:txEl>
                                              <p:pRg st="0" end="0"/>
                                            </p:txEl>
                                          </p:spTgt>
                                        </p:tgtEl>
                                      </p:cBhvr>
                                    </p:animEffect>
                                    <p:anim calcmode="lin" valueType="num">
                                      <p:cBhvr>
                                        <p:cTn id="68"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69" dur="250" fill="hold"/>
                                        <p:tgtEl>
                                          <p:spTgt spid="29">
                                            <p:txEl>
                                              <p:pRg st="0" end="0"/>
                                            </p:txEl>
                                          </p:spTgt>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30">
                                            <p:txEl>
                                              <p:pRg st="0" end="0"/>
                                            </p:txEl>
                                          </p:spTgt>
                                        </p:tgtEl>
                                        <p:attrNameLst>
                                          <p:attrName>style.visibility</p:attrName>
                                        </p:attrNameLst>
                                      </p:cBhvr>
                                      <p:to>
                                        <p:strVal val="visible"/>
                                      </p:to>
                                    </p:set>
                                    <p:animEffect transition="in" filter="fade">
                                      <p:cBhvr>
                                        <p:cTn id="72" dur="250"/>
                                        <p:tgtEl>
                                          <p:spTgt spid="30">
                                            <p:txEl>
                                              <p:pRg st="0" end="0"/>
                                            </p:txEl>
                                          </p:spTgt>
                                        </p:tgtEl>
                                      </p:cBhvr>
                                    </p:animEffect>
                                    <p:anim calcmode="lin" valueType="num">
                                      <p:cBhvr>
                                        <p:cTn id="73" dur="25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74" dur="25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75" fill="hold">
                            <p:stCondLst>
                              <p:cond delay="1500"/>
                            </p:stCondLst>
                            <p:childTnLst>
                              <p:par>
                                <p:cTn id="76" presetID="42" presetClass="entr" presetSubtype="0" fill="hold" grpId="0" nodeType="afterEffect">
                                  <p:stCondLst>
                                    <p:cond delay="0"/>
                                  </p:stCondLst>
                                  <p:childTnLst>
                                    <p:set>
                                      <p:cBhvr>
                                        <p:cTn id="77" dur="1" fill="hold">
                                          <p:stCondLst>
                                            <p:cond delay="0"/>
                                          </p:stCondLst>
                                        </p:cTn>
                                        <p:tgtEl>
                                          <p:spTgt spid="20"/>
                                        </p:tgtEl>
                                        <p:attrNameLst>
                                          <p:attrName>style.visibility</p:attrName>
                                        </p:attrNameLst>
                                      </p:cBhvr>
                                      <p:to>
                                        <p:strVal val="visible"/>
                                      </p:to>
                                    </p:set>
                                    <p:animEffect transition="in" filter="fade">
                                      <p:cBhvr>
                                        <p:cTn id="78" dur="250"/>
                                        <p:tgtEl>
                                          <p:spTgt spid="20"/>
                                        </p:tgtEl>
                                      </p:cBhvr>
                                    </p:animEffect>
                                    <p:anim calcmode="lin" valueType="num">
                                      <p:cBhvr>
                                        <p:cTn id="79" dur="250" fill="hold"/>
                                        <p:tgtEl>
                                          <p:spTgt spid="20"/>
                                        </p:tgtEl>
                                        <p:attrNameLst>
                                          <p:attrName>ppt_x</p:attrName>
                                        </p:attrNameLst>
                                      </p:cBhvr>
                                      <p:tavLst>
                                        <p:tav tm="0">
                                          <p:val>
                                            <p:strVal val="#ppt_x"/>
                                          </p:val>
                                        </p:tav>
                                        <p:tav tm="100000">
                                          <p:val>
                                            <p:strVal val="#ppt_x"/>
                                          </p:val>
                                        </p:tav>
                                      </p:tavLst>
                                    </p:anim>
                                    <p:anim calcmode="lin" valueType="num">
                                      <p:cBhvr>
                                        <p:cTn id="80" dur="250" fill="hold"/>
                                        <p:tgtEl>
                                          <p:spTgt spid="20"/>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31">
                                            <p:txEl>
                                              <p:pRg st="0" end="0"/>
                                            </p:txEl>
                                          </p:spTgt>
                                        </p:tgtEl>
                                        <p:attrNameLst>
                                          <p:attrName>style.visibility</p:attrName>
                                        </p:attrNameLst>
                                      </p:cBhvr>
                                      <p:to>
                                        <p:strVal val="visible"/>
                                      </p:to>
                                    </p:set>
                                    <p:animEffect transition="in" filter="fade">
                                      <p:cBhvr>
                                        <p:cTn id="83" dur="250"/>
                                        <p:tgtEl>
                                          <p:spTgt spid="31">
                                            <p:txEl>
                                              <p:pRg st="0" end="0"/>
                                            </p:txEl>
                                          </p:spTgt>
                                        </p:tgtEl>
                                      </p:cBhvr>
                                    </p:animEffect>
                                    <p:anim calcmode="lin" valueType="num">
                                      <p:cBhvr>
                                        <p:cTn id="84"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85" dur="250" fill="hold"/>
                                        <p:tgtEl>
                                          <p:spTgt spid="31">
                                            <p:txEl>
                                              <p:pRg st="0" end="0"/>
                                            </p:txEl>
                                          </p:spTgt>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2">
                                            <p:txEl>
                                              <p:pRg st="0" end="0"/>
                                            </p:txEl>
                                          </p:spTgt>
                                        </p:tgtEl>
                                        <p:attrNameLst>
                                          <p:attrName>style.visibility</p:attrName>
                                        </p:attrNameLst>
                                      </p:cBhvr>
                                      <p:to>
                                        <p:strVal val="visible"/>
                                      </p:to>
                                    </p:set>
                                    <p:animEffect transition="in" filter="fade">
                                      <p:cBhvr>
                                        <p:cTn id="88" dur="250"/>
                                        <p:tgtEl>
                                          <p:spTgt spid="32">
                                            <p:txEl>
                                              <p:pRg st="0" end="0"/>
                                            </p:txEl>
                                          </p:spTgt>
                                        </p:tgtEl>
                                      </p:cBhvr>
                                    </p:animEffect>
                                    <p:anim calcmode="lin" valueType="num">
                                      <p:cBhvr>
                                        <p:cTn id="89" dur="25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90" dur="250" fill="hold"/>
                                        <p:tgtEl>
                                          <p:spTgt spid="32">
                                            <p:txEl>
                                              <p:pRg st="0" end="0"/>
                                            </p:txEl>
                                          </p:spTgt>
                                        </p:tgtEl>
                                        <p:attrNameLst>
                                          <p:attrName>ppt_y</p:attrName>
                                        </p:attrNameLst>
                                      </p:cBhvr>
                                      <p:tavLst>
                                        <p:tav tm="0">
                                          <p:val>
                                            <p:strVal val="#ppt_y+.1"/>
                                          </p:val>
                                        </p:tav>
                                        <p:tav tm="100000">
                                          <p:val>
                                            <p:strVal val="#ppt_y"/>
                                          </p:val>
                                        </p:tav>
                                      </p:tavLst>
                                    </p:anim>
                                  </p:childTnLst>
                                </p:cTn>
                              </p:par>
                            </p:childTnLst>
                          </p:cTn>
                        </p:par>
                        <p:par>
                          <p:cTn id="91" fill="hold">
                            <p:stCondLst>
                              <p:cond delay="1750"/>
                            </p:stCondLst>
                            <p:childTnLst>
                              <p:par>
                                <p:cTn id="92" presetID="42" presetClass="entr" presetSubtype="0" fill="hold" grpId="0" nodeType="afterEffect">
                                  <p:stCondLst>
                                    <p:cond delay="0"/>
                                  </p:stCondLst>
                                  <p:childTnLst>
                                    <p:set>
                                      <p:cBhvr>
                                        <p:cTn id="93" dur="1" fill="hold">
                                          <p:stCondLst>
                                            <p:cond delay="0"/>
                                          </p:stCondLst>
                                        </p:cTn>
                                        <p:tgtEl>
                                          <p:spTgt spid="33"/>
                                        </p:tgtEl>
                                        <p:attrNameLst>
                                          <p:attrName>style.visibility</p:attrName>
                                        </p:attrNameLst>
                                      </p:cBhvr>
                                      <p:to>
                                        <p:strVal val="visible"/>
                                      </p:to>
                                    </p:set>
                                    <p:animEffect transition="in" filter="fade">
                                      <p:cBhvr>
                                        <p:cTn id="94" dur="250"/>
                                        <p:tgtEl>
                                          <p:spTgt spid="33"/>
                                        </p:tgtEl>
                                      </p:cBhvr>
                                    </p:animEffect>
                                    <p:anim calcmode="lin" valueType="num">
                                      <p:cBhvr>
                                        <p:cTn id="95" dur="250" fill="hold"/>
                                        <p:tgtEl>
                                          <p:spTgt spid="33"/>
                                        </p:tgtEl>
                                        <p:attrNameLst>
                                          <p:attrName>ppt_x</p:attrName>
                                        </p:attrNameLst>
                                      </p:cBhvr>
                                      <p:tavLst>
                                        <p:tav tm="0">
                                          <p:val>
                                            <p:strVal val="#ppt_x"/>
                                          </p:val>
                                        </p:tav>
                                        <p:tav tm="100000">
                                          <p:val>
                                            <p:strVal val="#ppt_x"/>
                                          </p:val>
                                        </p:tav>
                                      </p:tavLst>
                                    </p:anim>
                                    <p:anim calcmode="lin" valueType="num">
                                      <p:cBhvr>
                                        <p:cTn id="96" dur="250" fill="hold"/>
                                        <p:tgtEl>
                                          <p:spTgt spid="33"/>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34">
                                            <p:txEl>
                                              <p:pRg st="0" end="0"/>
                                            </p:txEl>
                                          </p:spTgt>
                                        </p:tgtEl>
                                        <p:attrNameLst>
                                          <p:attrName>style.visibility</p:attrName>
                                        </p:attrNameLst>
                                      </p:cBhvr>
                                      <p:to>
                                        <p:strVal val="visible"/>
                                      </p:to>
                                    </p:set>
                                    <p:animEffect transition="in" filter="fade">
                                      <p:cBhvr>
                                        <p:cTn id="99" dur="250"/>
                                        <p:tgtEl>
                                          <p:spTgt spid="34">
                                            <p:txEl>
                                              <p:pRg st="0" end="0"/>
                                            </p:txEl>
                                          </p:spTgt>
                                        </p:tgtEl>
                                      </p:cBhvr>
                                    </p:animEffect>
                                    <p:anim calcmode="lin" valueType="num">
                                      <p:cBhvr>
                                        <p:cTn id="100" dur="25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101" dur="250" fill="hold"/>
                                        <p:tgtEl>
                                          <p:spTgt spid="34">
                                            <p:txEl>
                                              <p:pRg st="0" end="0"/>
                                            </p:txEl>
                                          </p:spTgt>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35">
                                            <p:txEl>
                                              <p:pRg st="0" end="0"/>
                                            </p:txEl>
                                          </p:spTgt>
                                        </p:tgtEl>
                                        <p:attrNameLst>
                                          <p:attrName>style.visibility</p:attrName>
                                        </p:attrNameLst>
                                      </p:cBhvr>
                                      <p:to>
                                        <p:strVal val="visible"/>
                                      </p:to>
                                    </p:set>
                                    <p:animEffect transition="in" filter="fade">
                                      <p:cBhvr>
                                        <p:cTn id="104" dur="250"/>
                                        <p:tgtEl>
                                          <p:spTgt spid="35">
                                            <p:txEl>
                                              <p:pRg st="0" end="0"/>
                                            </p:txEl>
                                          </p:spTgt>
                                        </p:tgtEl>
                                      </p:cBhvr>
                                    </p:animEffect>
                                    <p:anim calcmode="lin" valueType="num">
                                      <p:cBhvr>
                                        <p:cTn id="105" dur="250" fill="hold"/>
                                        <p:tgtEl>
                                          <p:spTgt spid="35">
                                            <p:txEl>
                                              <p:pRg st="0" end="0"/>
                                            </p:txEl>
                                          </p:spTgt>
                                        </p:tgtEl>
                                        <p:attrNameLst>
                                          <p:attrName>ppt_x</p:attrName>
                                        </p:attrNameLst>
                                      </p:cBhvr>
                                      <p:tavLst>
                                        <p:tav tm="0">
                                          <p:val>
                                            <p:strVal val="#ppt_x"/>
                                          </p:val>
                                        </p:tav>
                                        <p:tav tm="100000">
                                          <p:val>
                                            <p:strVal val="#ppt_x"/>
                                          </p:val>
                                        </p:tav>
                                      </p:tavLst>
                                    </p:anim>
                                    <p:anim calcmode="lin" valueType="num">
                                      <p:cBhvr>
                                        <p:cTn id="106" dur="250" fill="hold"/>
                                        <p:tgtEl>
                                          <p:spTgt spid="3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10" grpId="0" animBg="1"/>
      <p:bldP spid="11" grpId="0" build="p">
        <p:tmplLst>
          <p:tmpl lvl="1">
            <p:tnLst>
              <p:par>
                <p:cTn presetID="42"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250"/>
                        <p:tgtEl>
                          <p:spTgt spid="11"/>
                        </p:tgtEl>
                      </p:cBhvr>
                    </p:animEffect>
                    <p:anim calcmode="lin" valueType="num">
                      <p:cBhvr>
                        <p:cTn dur="250" fill="hold"/>
                        <p:tgtEl>
                          <p:spTgt spid="11"/>
                        </p:tgtEl>
                        <p:attrNameLst>
                          <p:attrName>ppt_x</p:attrName>
                        </p:attrNameLst>
                      </p:cBhvr>
                      <p:tavLst>
                        <p:tav tm="0">
                          <p:val>
                            <p:strVal val="#ppt_x"/>
                          </p:val>
                        </p:tav>
                        <p:tav tm="100000">
                          <p:val>
                            <p:strVal val="#ppt_x"/>
                          </p:val>
                        </p:tav>
                      </p:tavLst>
                    </p:anim>
                    <p:anim calcmode="lin" valueType="num">
                      <p:cBhvr>
                        <p:cTn dur="250" fill="hold"/>
                        <p:tgtEl>
                          <p:spTgt spid="11"/>
                        </p:tgtEl>
                        <p:attrNameLst>
                          <p:attrName>ppt_y</p:attrName>
                        </p:attrNameLst>
                      </p:cBhvr>
                      <p:tavLst>
                        <p:tav tm="0">
                          <p:val>
                            <p:strVal val="#ppt_y+.1"/>
                          </p:val>
                        </p:tav>
                        <p:tav tm="100000">
                          <p:val>
                            <p:strVal val="#ppt_y"/>
                          </p:val>
                        </p:tav>
                      </p:tavLst>
                    </p:anim>
                  </p:childTnLst>
                </p:cTn>
              </p:par>
            </p:tnLst>
          </p:tmpl>
        </p:tmplLst>
      </p:bldP>
      <p:bldP spid="12" grpId="0" build="p">
        <p:tmplLst>
          <p:tmpl lvl="1">
            <p:tnLst>
              <p:par>
                <p:cTn presetID="42"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250"/>
                        <p:tgtEl>
                          <p:spTgt spid="12"/>
                        </p:tgtEl>
                      </p:cBhvr>
                    </p:animEffect>
                    <p:anim calcmode="lin" valueType="num">
                      <p:cBhvr>
                        <p:cTn dur="250" fill="hold"/>
                        <p:tgtEl>
                          <p:spTgt spid="12"/>
                        </p:tgtEl>
                        <p:attrNameLst>
                          <p:attrName>ppt_x</p:attrName>
                        </p:attrNameLst>
                      </p:cBhvr>
                      <p:tavLst>
                        <p:tav tm="0">
                          <p:val>
                            <p:strVal val="#ppt_x"/>
                          </p:val>
                        </p:tav>
                        <p:tav tm="100000">
                          <p:val>
                            <p:strVal val="#ppt_x"/>
                          </p:val>
                        </p:tav>
                      </p:tavLst>
                    </p:anim>
                    <p:anim calcmode="lin" valueType="num">
                      <p:cBhvr>
                        <p:cTn dur="250" fill="hold"/>
                        <p:tgtEl>
                          <p:spTgt spid="12"/>
                        </p:tgtEl>
                        <p:attrNameLst>
                          <p:attrName>ppt_y</p:attrName>
                        </p:attrNameLst>
                      </p:cBhvr>
                      <p:tavLst>
                        <p:tav tm="0">
                          <p:val>
                            <p:strVal val="#ppt_y+.1"/>
                          </p:val>
                        </p:tav>
                        <p:tav tm="100000">
                          <p:val>
                            <p:strVal val="#ppt_y"/>
                          </p:val>
                        </p:tav>
                      </p:tavLst>
                    </p:anim>
                  </p:childTnLst>
                </p:cTn>
              </p:par>
            </p:tnLst>
          </p:tmpl>
        </p:tmplLst>
      </p:bldP>
      <p:bldP spid="22" grpId="0" animBg="1"/>
      <p:bldP spid="23" grpId="0" build="p">
        <p:tmplLst>
          <p:tmpl lvl="1">
            <p:tnLst>
              <p:par>
                <p:cTn presetID="42"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anim calcmode="lin" valueType="num">
                      <p:cBhvr>
                        <p:cTn dur="250" fill="hold"/>
                        <p:tgtEl>
                          <p:spTgt spid="23"/>
                        </p:tgtEl>
                        <p:attrNameLst>
                          <p:attrName>ppt_x</p:attrName>
                        </p:attrNameLst>
                      </p:cBhvr>
                      <p:tavLst>
                        <p:tav tm="0">
                          <p:val>
                            <p:strVal val="#ppt_x"/>
                          </p:val>
                        </p:tav>
                        <p:tav tm="100000">
                          <p:val>
                            <p:strVal val="#ppt_x"/>
                          </p:val>
                        </p:tav>
                      </p:tavLst>
                    </p:anim>
                    <p:anim calcmode="lin" valueType="num">
                      <p:cBhvr>
                        <p:cTn dur="250" fill="hold"/>
                        <p:tgtEl>
                          <p:spTgt spid="23"/>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animBg="1"/>
      <p:bldP spid="26" grpId="0" build="p">
        <p:tmplLst>
          <p:tmpl lvl="1">
            <p:tnLst>
              <p:par>
                <p:cTn presetID="42"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250"/>
                        <p:tgtEl>
                          <p:spTgt spid="26"/>
                        </p:tgtEl>
                      </p:cBhvr>
                    </p:animEffect>
                    <p:anim calcmode="lin" valueType="num">
                      <p:cBhvr>
                        <p:cTn dur="250" fill="hold"/>
                        <p:tgtEl>
                          <p:spTgt spid="26"/>
                        </p:tgtEl>
                        <p:attrNameLst>
                          <p:attrName>ppt_x</p:attrName>
                        </p:attrNameLst>
                      </p:cBhvr>
                      <p:tavLst>
                        <p:tav tm="0">
                          <p:val>
                            <p:strVal val="#ppt_x"/>
                          </p:val>
                        </p:tav>
                        <p:tav tm="100000">
                          <p:val>
                            <p:strVal val="#ppt_x"/>
                          </p:val>
                        </p:tav>
                      </p:tavLst>
                    </p:anim>
                    <p:anim calcmode="lin" valueType="num">
                      <p:cBhvr>
                        <p:cTn dur="25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animBg="1"/>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0" grpId="0" build="p">
        <p:tmplLst>
          <p:tmpl lvl="1">
            <p:tnLst>
              <p:par>
                <p:cTn presetID="42"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250"/>
                        <p:tgtEl>
                          <p:spTgt spid="30"/>
                        </p:tgtEl>
                      </p:cBhvr>
                    </p:animEffect>
                    <p:anim calcmode="lin" valueType="num">
                      <p:cBhvr>
                        <p:cTn dur="250" fill="hold"/>
                        <p:tgtEl>
                          <p:spTgt spid="30"/>
                        </p:tgtEl>
                        <p:attrNameLst>
                          <p:attrName>ppt_x</p:attrName>
                        </p:attrNameLst>
                      </p:cBhvr>
                      <p:tavLst>
                        <p:tav tm="0">
                          <p:val>
                            <p:strVal val="#ppt_x"/>
                          </p:val>
                        </p:tav>
                        <p:tav tm="100000">
                          <p:val>
                            <p:strVal val="#ppt_x"/>
                          </p:val>
                        </p:tav>
                      </p:tavLst>
                    </p:anim>
                    <p:anim calcmode="lin" valueType="num">
                      <p:cBhvr>
                        <p:cTn dur="250" fill="hold"/>
                        <p:tgtEl>
                          <p:spTgt spid="30"/>
                        </p:tgtEl>
                        <p:attrNameLst>
                          <p:attrName>ppt_y</p:attrName>
                        </p:attrNameLst>
                      </p:cBhvr>
                      <p:tavLst>
                        <p:tav tm="0">
                          <p:val>
                            <p:strVal val="#ppt_y+.1"/>
                          </p:val>
                        </p:tav>
                        <p:tav tm="100000">
                          <p:val>
                            <p:strVal val="#ppt_y"/>
                          </p:val>
                        </p:tav>
                      </p:tavLst>
                    </p:anim>
                  </p:childTnLst>
                </p:cTn>
              </p:par>
            </p:tnLst>
          </p:tmpl>
        </p:tmplLst>
      </p:bldP>
      <p:bldP spid="20" grpId="0" animBg="1"/>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32" grpId="0" build="p">
        <p:tmplLst>
          <p:tmpl lvl="1">
            <p:tnLst>
              <p:par>
                <p:cTn presetID="42"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250"/>
                        <p:tgtEl>
                          <p:spTgt spid="32"/>
                        </p:tgtEl>
                      </p:cBhvr>
                    </p:animEffect>
                    <p:anim calcmode="lin" valueType="num">
                      <p:cBhvr>
                        <p:cTn dur="250" fill="hold"/>
                        <p:tgtEl>
                          <p:spTgt spid="32"/>
                        </p:tgtEl>
                        <p:attrNameLst>
                          <p:attrName>ppt_x</p:attrName>
                        </p:attrNameLst>
                      </p:cBhvr>
                      <p:tavLst>
                        <p:tav tm="0">
                          <p:val>
                            <p:strVal val="#ppt_x"/>
                          </p:val>
                        </p:tav>
                        <p:tav tm="100000">
                          <p:val>
                            <p:strVal val="#ppt_x"/>
                          </p:val>
                        </p:tav>
                      </p:tavLst>
                    </p:anim>
                    <p:anim calcmode="lin" valueType="num">
                      <p:cBhvr>
                        <p:cTn dur="250" fill="hold"/>
                        <p:tgtEl>
                          <p:spTgt spid="32"/>
                        </p:tgtEl>
                        <p:attrNameLst>
                          <p:attrName>ppt_y</p:attrName>
                        </p:attrNameLst>
                      </p:cBhvr>
                      <p:tavLst>
                        <p:tav tm="0">
                          <p:val>
                            <p:strVal val="#ppt_y+.1"/>
                          </p:val>
                        </p:tav>
                        <p:tav tm="100000">
                          <p:val>
                            <p:strVal val="#ppt_y"/>
                          </p:val>
                        </p:tav>
                      </p:tavLst>
                    </p:anim>
                  </p:childTnLst>
                </p:cTn>
              </p:par>
            </p:tnLst>
          </p:tmpl>
        </p:tmplLst>
      </p:bldP>
      <p:bldP spid="33" grpId="0" animBg="1"/>
      <p:bldP spid="34" grpId="0" build="p">
        <p:tmplLst>
          <p:tmpl lvl="1">
            <p:tnLst>
              <p:par>
                <p:cTn presetID="42"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anim calcmode="lin" valueType="num">
                      <p:cBhvr>
                        <p:cTn dur="250" fill="hold"/>
                        <p:tgtEl>
                          <p:spTgt spid="34"/>
                        </p:tgtEl>
                        <p:attrNameLst>
                          <p:attrName>ppt_x</p:attrName>
                        </p:attrNameLst>
                      </p:cBhvr>
                      <p:tavLst>
                        <p:tav tm="0">
                          <p:val>
                            <p:strVal val="#ppt_x"/>
                          </p:val>
                        </p:tav>
                        <p:tav tm="100000">
                          <p:val>
                            <p:strVal val="#ppt_x"/>
                          </p:val>
                        </p:tav>
                      </p:tavLst>
                    </p:anim>
                    <p:anim calcmode="lin" valueType="num">
                      <p:cBhvr>
                        <p:cTn dur="250" fill="hold"/>
                        <p:tgtEl>
                          <p:spTgt spid="34"/>
                        </p:tgtEl>
                        <p:attrNameLst>
                          <p:attrName>ppt_y</p:attrName>
                        </p:attrNameLst>
                      </p:cBhvr>
                      <p:tavLst>
                        <p:tav tm="0">
                          <p:val>
                            <p:strVal val="#ppt_y+.1"/>
                          </p:val>
                        </p:tav>
                        <p:tav tm="100000">
                          <p:val>
                            <p:strVal val="#ppt_y"/>
                          </p:val>
                        </p:tav>
                      </p:tavLst>
                    </p:anim>
                  </p:childTnLst>
                </p:cTn>
              </p:par>
            </p:tnLst>
          </p:tmpl>
        </p:tmplLst>
      </p:bldP>
      <p:bldP spid="35" grpId="0" build="p">
        <p:tmplLst>
          <p:tmpl lvl="1">
            <p:tnLst>
              <p:par>
                <p:cTn presetID="42"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250"/>
                        <p:tgtEl>
                          <p:spTgt spid="35"/>
                        </p:tgtEl>
                      </p:cBhvr>
                    </p:animEffect>
                    <p:anim calcmode="lin" valueType="num">
                      <p:cBhvr>
                        <p:cTn dur="250" fill="hold"/>
                        <p:tgtEl>
                          <p:spTgt spid="35"/>
                        </p:tgtEl>
                        <p:attrNameLst>
                          <p:attrName>ppt_x</p:attrName>
                        </p:attrNameLst>
                      </p:cBhvr>
                      <p:tavLst>
                        <p:tav tm="0">
                          <p:val>
                            <p:strVal val="#ppt_x"/>
                          </p:val>
                        </p:tav>
                        <p:tav tm="100000">
                          <p:val>
                            <p:strVal val="#ppt_x"/>
                          </p:val>
                        </p:tav>
                      </p:tavLst>
                    </p:anim>
                    <p:anim calcmode="lin" valueType="num">
                      <p:cBhvr>
                        <p:cTn dur="250" fill="hold"/>
                        <p:tgtEl>
                          <p:spTgt spid="35"/>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Inner slide 4 frame blocks + picture ">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10" name="Rectangle 9"/>
          <p:cNvSpPr/>
          <p:nvPr userDrawn="1"/>
        </p:nvSpPr>
        <p:spPr>
          <a:xfrm>
            <a:off x="252000" y="1800661"/>
            <a:ext cx="4318412" cy="86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20"/>
          <p:cNvSpPr>
            <a:spLocks noGrp="1"/>
          </p:cNvSpPr>
          <p:nvPr>
            <p:ph type="body" sz="quarter" idx="13" hasCustomPrompt="1"/>
          </p:nvPr>
        </p:nvSpPr>
        <p:spPr>
          <a:xfrm>
            <a:off x="468313" y="1936103"/>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12" name="Text Placeholder 635"/>
          <p:cNvSpPr>
            <a:spLocks noGrp="1"/>
          </p:cNvSpPr>
          <p:nvPr>
            <p:ph type="body" sz="quarter" idx="23" hasCustomPrompt="1"/>
          </p:nvPr>
        </p:nvSpPr>
        <p:spPr>
          <a:xfrm>
            <a:off x="468313" y="2169423"/>
            <a:ext cx="3851274" cy="402565"/>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13" name="Text Placeholder 20"/>
          <p:cNvSpPr>
            <a:spLocks noGrp="1"/>
          </p:cNvSpPr>
          <p:nvPr>
            <p:ph type="body" sz="quarter" idx="24" hasCustomPrompt="1"/>
          </p:nvPr>
        </p:nvSpPr>
        <p:spPr>
          <a:xfrm>
            <a:off x="468313" y="3660250"/>
            <a:ext cx="2335848" cy="213042"/>
          </a:xfrm>
          <a:prstGeom prst="rect">
            <a:avLst/>
          </a:prstGeom>
        </p:spPr>
        <p:txBody>
          <a:bodyPr/>
          <a:lstStyle>
            <a:lvl1pPr algn="l">
              <a:spcAft>
                <a:spcPts val="0"/>
              </a:spcAft>
              <a:defRPr sz="1200" b="1">
                <a:solidFill>
                  <a:schemeClr val="tx1"/>
                </a:solidFill>
              </a:defRPr>
            </a:lvl1pPr>
          </a:lstStyle>
          <a:p>
            <a:pPr lvl="0"/>
            <a:r>
              <a:rPr lang="en-US" dirty="0"/>
              <a:t>Click to add title</a:t>
            </a:r>
          </a:p>
        </p:txBody>
      </p:sp>
      <p:sp>
        <p:nvSpPr>
          <p:cNvPr id="22" name="Rectangle 21"/>
          <p:cNvSpPr/>
          <p:nvPr userDrawn="1"/>
        </p:nvSpPr>
        <p:spPr>
          <a:xfrm>
            <a:off x="4570953" y="1800661"/>
            <a:ext cx="4318412" cy="86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20"/>
          <p:cNvSpPr>
            <a:spLocks noGrp="1"/>
          </p:cNvSpPr>
          <p:nvPr>
            <p:ph type="body" sz="quarter" idx="25" hasCustomPrompt="1"/>
          </p:nvPr>
        </p:nvSpPr>
        <p:spPr>
          <a:xfrm>
            <a:off x="4787266" y="1936103"/>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24" name="Text Placeholder 635"/>
          <p:cNvSpPr>
            <a:spLocks noGrp="1"/>
          </p:cNvSpPr>
          <p:nvPr>
            <p:ph type="body" sz="quarter" idx="26" hasCustomPrompt="1"/>
          </p:nvPr>
        </p:nvSpPr>
        <p:spPr>
          <a:xfrm>
            <a:off x="4787266" y="2169423"/>
            <a:ext cx="3851274" cy="402565"/>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25" name="Rectangle 24"/>
          <p:cNvSpPr/>
          <p:nvPr userDrawn="1"/>
        </p:nvSpPr>
        <p:spPr>
          <a:xfrm>
            <a:off x="252000" y="2664661"/>
            <a:ext cx="4318412" cy="86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 Placeholder 20"/>
          <p:cNvSpPr>
            <a:spLocks noGrp="1"/>
          </p:cNvSpPr>
          <p:nvPr>
            <p:ph type="body" sz="quarter" idx="27" hasCustomPrompt="1"/>
          </p:nvPr>
        </p:nvSpPr>
        <p:spPr>
          <a:xfrm>
            <a:off x="468313" y="2800103"/>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27" name="Text Placeholder 635"/>
          <p:cNvSpPr>
            <a:spLocks noGrp="1"/>
          </p:cNvSpPr>
          <p:nvPr>
            <p:ph type="body" sz="quarter" idx="28" hasCustomPrompt="1"/>
          </p:nvPr>
        </p:nvSpPr>
        <p:spPr>
          <a:xfrm>
            <a:off x="468313" y="3033423"/>
            <a:ext cx="3851274" cy="402565"/>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
        <p:nvSpPr>
          <p:cNvPr id="28" name="Rectangle 27"/>
          <p:cNvSpPr/>
          <p:nvPr userDrawn="1"/>
        </p:nvSpPr>
        <p:spPr>
          <a:xfrm>
            <a:off x="4570953" y="2664661"/>
            <a:ext cx="4318412" cy="86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Placeholder 20"/>
          <p:cNvSpPr>
            <a:spLocks noGrp="1"/>
          </p:cNvSpPr>
          <p:nvPr>
            <p:ph type="body" sz="quarter" idx="29" hasCustomPrompt="1"/>
          </p:nvPr>
        </p:nvSpPr>
        <p:spPr>
          <a:xfrm>
            <a:off x="4787266" y="2800103"/>
            <a:ext cx="3851274" cy="213042"/>
          </a:xfrm>
          <a:prstGeom prst="rect">
            <a:avLst/>
          </a:prstGeom>
        </p:spPr>
        <p:txBody>
          <a:bodyPr/>
          <a:lstStyle>
            <a:lvl1pPr algn="l">
              <a:spcAft>
                <a:spcPts val="0"/>
              </a:spcAft>
              <a:defRPr sz="1100" b="1">
                <a:solidFill>
                  <a:schemeClr val="tx1"/>
                </a:solidFill>
              </a:defRPr>
            </a:lvl1pPr>
          </a:lstStyle>
          <a:p>
            <a:pPr lvl="0"/>
            <a:r>
              <a:rPr lang="en-US" dirty="0"/>
              <a:t>Click to add title</a:t>
            </a:r>
          </a:p>
        </p:txBody>
      </p:sp>
      <p:sp>
        <p:nvSpPr>
          <p:cNvPr id="30" name="Text Placeholder 635"/>
          <p:cNvSpPr>
            <a:spLocks noGrp="1"/>
          </p:cNvSpPr>
          <p:nvPr>
            <p:ph type="body" sz="quarter" idx="30" hasCustomPrompt="1"/>
          </p:nvPr>
        </p:nvSpPr>
        <p:spPr>
          <a:xfrm>
            <a:off x="4787266" y="3033423"/>
            <a:ext cx="3851274" cy="402565"/>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text</a:t>
            </a:r>
          </a:p>
        </p:txBody>
      </p:sp>
    </p:spTree>
    <p:extLst>
      <p:ext uri="{BB962C8B-B14F-4D97-AF65-F5344CB8AC3E}">
        <p14:creationId xmlns:p14="http://schemas.microsoft.com/office/powerpoint/2010/main" val="2035807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250"/>
                                        <p:tgtEl>
                                          <p:spTgt spid="10"/>
                                        </p:tgtEl>
                                      </p:cBhvr>
                                    </p:animEffect>
                                    <p:anim calcmode="lin" valueType="num">
                                      <p:cBhvr>
                                        <p:cTn id="15" dur="250" fill="hold"/>
                                        <p:tgtEl>
                                          <p:spTgt spid="10"/>
                                        </p:tgtEl>
                                        <p:attrNameLst>
                                          <p:attrName>ppt_x</p:attrName>
                                        </p:attrNameLst>
                                      </p:cBhvr>
                                      <p:tavLst>
                                        <p:tav tm="0">
                                          <p:val>
                                            <p:strVal val="#ppt_x"/>
                                          </p:val>
                                        </p:tav>
                                        <p:tav tm="100000">
                                          <p:val>
                                            <p:strVal val="#ppt_x"/>
                                          </p:val>
                                        </p:tav>
                                      </p:tavLst>
                                    </p:anim>
                                    <p:anim calcmode="lin" valueType="num">
                                      <p:cBhvr>
                                        <p:cTn id="16" dur="250" fill="hold"/>
                                        <p:tgtEl>
                                          <p:spTgt spid="10"/>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Effect transition="in" filter="fade">
                                      <p:cBhvr>
                                        <p:cTn id="19" dur="250"/>
                                        <p:tgtEl>
                                          <p:spTgt spid="11">
                                            <p:txEl>
                                              <p:pRg st="0" end="0"/>
                                            </p:txEl>
                                          </p:spTgt>
                                        </p:tgtEl>
                                      </p:cBhvr>
                                    </p:animEffect>
                                    <p:anim calcmode="lin" valueType="num">
                                      <p:cBhvr>
                                        <p:cTn id="20" dur="25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11">
                                            <p:txEl>
                                              <p:pRg st="0" end="0"/>
                                            </p:tx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Effect transition="in" filter="fade">
                                      <p:cBhvr>
                                        <p:cTn id="24" dur="250"/>
                                        <p:tgtEl>
                                          <p:spTgt spid="12">
                                            <p:txEl>
                                              <p:pRg st="0" end="0"/>
                                            </p:txEl>
                                          </p:spTgt>
                                        </p:tgtEl>
                                      </p:cBhvr>
                                    </p:animEffect>
                                    <p:anim calcmode="lin" valueType="num">
                                      <p:cBhvr>
                                        <p:cTn id="25" dur="25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26" dur="25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750"/>
                            </p:stCondLst>
                            <p:childTnLst>
                              <p:par>
                                <p:cTn id="28" presetID="42" presetClass="entr" presetSubtype="0"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250"/>
                                        <p:tgtEl>
                                          <p:spTgt spid="22"/>
                                        </p:tgtEl>
                                      </p:cBhvr>
                                    </p:animEffect>
                                    <p:anim calcmode="lin" valueType="num">
                                      <p:cBhvr>
                                        <p:cTn id="31" dur="250" fill="hold"/>
                                        <p:tgtEl>
                                          <p:spTgt spid="22"/>
                                        </p:tgtEl>
                                        <p:attrNameLst>
                                          <p:attrName>ppt_x</p:attrName>
                                        </p:attrNameLst>
                                      </p:cBhvr>
                                      <p:tavLst>
                                        <p:tav tm="0">
                                          <p:val>
                                            <p:strVal val="#ppt_x"/>
                                          </p:val>
                                        </p:tav>
                                        <p:tav tm="100000">
                                          <p:val>
                                            <p:strVal val="#ppt_x"/>
                                          </p:val>
                                        </p:tav>
                                      </p:tavLst>
                                    </p:anim>
                                    <p:anim calcmode="lin" valueType="num">
                                      <p:cBhvr>
                                        <p:cTn id="32" dur="250" fill="hold"/>
                                        <p:tgtEl>
                                          <p:spTgt spid="22"/>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3">
                                            <p:txEl>
                                              <p:pRg st="0" end="0"/>
                                            </p:txEl>
                                          </p:spTgt>
                                        </p:tgtEl>
                                        <p:attrNameLst>
                                          <p:attrName>style.visibility</p:attrName>
                                        </p:attrNameLst>
                                      </p:cBhvr>
                                      <p:to>
                                        <p:strVal val="visible"/>
                                      </p:to>
                                    </p:set>
                                    <p:animEffect transition="in" filter="fade">
                                      <p:cBhvr>
                                        <p:cTn id="35" dur="250"/>
                                        <p:tgtEl>
                                          <p:spTgt spid="23">
                                            <p:txEl>
                                              <p:pRg st="0" end="0"/>
                                            </p:txEl>
                                          </p:spTgt>
                                        </p:tgtEl>
                                      </p:cBhvr>
                                    </p:animEffect>
                                    <p:anim calcmode="lin" valueType="num">
                                      <p:cBhvr>
                                        <p:cTn id="36" dur="25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3">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4">
                                            <p:txEl>
                                              <p:pRg st="0" end="0"/>
                                            </p:txEl>
                                          </p:spTgt>
                                        </p:tgtEl>
                                        <p:attrNameLst>
                                          <p:attrName>style.visibility</p:attrName>
                                        </p:attrNameLst>
                                      </p:cBhvr>
                                      <p:to>
                                        <p:strVal val="visible"/>
                                      </p:to>
                                    </p:set>
                                    <p:animEffect transition="in" filter="fade">
                                      <p:cBhvr>
                                        <p:cTn id="40" dur="250"/>
                                        <p:tgtEl>
                                          <p:spTgt spid="24">
                                            <p:txEl>
                                              <p:pRg st="0" end="0"/>
                                            </p:txEl>
                                          </p:spTgt>
                                        </p:tgtEl>
                                      </p:cBhvr>
                                    </p:animEffect>
                                    <p:anim calcmode="lin" valueType="num">
                                      <p:cBhvr>
                                        <p:cTn id="41"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42" presetClass="entr" presetSubtype="0" fill="hold" grpId="0" nodeType="after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250"/>
                                        <p:tgtEl>
                                          <p:spTgt spid="25"/>
                                        </p:tgtEl>
                                      </p:cBhvr>
                                    </p:animEffect>
                                    <p:anim calcmode="lin" valueType="num">
                                      <p:cBhvr>
                                        <p:cTn id="47" dur="250" fill="hold"/>
                                        <p:tgtEl>
                                          <p:spTgt spid="25"/>
                                        </p:tgtEl>
                                        <p:attrNameLst>
                                          <p:attrName>ppt_x</p:attrName>
                                        </p:attrNameLst>
                                      </p:cBhvr>
                                      <p:tavLst>
                                        <p:tav tm="0">
                                          <p:val>
                                            <p:strVal val="#ppt_x"/>
                                          </p:val>
                                        </p:tav>
                                        <p:tav tm="100000">
                                          <p:val>
                                            <p:strVal val="#ppt_x"/>
                                          </p:val>
                                        </p:tav>
                                      </p:tavLst>
                                    </p:anim>
                                    <p:anim calcmode="lin" valueType="num">
                                      <p:cBhvr>
                                        <p:cTn id="48" dur="250" fill="hold"/>
                                        <p:tgtEl>
                                          <p:spTgt spid="25"/>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6">
                                            <p:txEl>
                                              <p:pRg st="0" end="0"/>
                                            </p:txEl>
                                          </p:spTgt>
                                        </p:tgtEl>
                                        <p:attrNameLst>
                                          <p:attrName>style.visibility</p:attrName>
                                        </p:attrNameLst>
                                      </p:cBhvr>
                                      <p:to>
                                        <p:strVal val="visible"/>
                                      </p:to>
                                    </p:set>
                                    <p:animEffect transition="in" filter="fade">
                                      <p:cBhvr>
                                        <p:cTn id="51" dur="250"/>
                                        <p:tgtEl>
                                          <p:spTgt spid="26">
                                            <p:txEl>
                                              <p:pRg st="0" end="0"/>
                                            </p:txEl>
                                          </p:spTgt>
                                        </p:tgtEl>
                                      </p:cBhvr>
                                    </p:animEffect>
                                    <p:anim calcmode="lin" valueType="num">
                                      <p:cBhvr>
                                        <p:cTn id="52" dur="25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53" dur="250" fill="hold"/>
                                        <p:tgtEl>
                                          <p:spTgt spid="26">
                                            <p:txEl>
                                              <p:pRg st="0" end="0"/>
                                            </p:txEl>
                                          </p:spTgt>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7">
                                            <p:txEl>
                                              <p:pRg st="0" end="0"/>
                                            </p:txEl>
                                          </p:spTgt>
                                        </p:tgtEl>
                                        <p:attrNameLst>
                                          <p:attrName>style.visibility</p:attrName>
                                        </p:attrNameLst>
                                      </p:cBhvr>
                                      <p:to>
                                        <p:strVal val="visible"/>
                                      </p:to>
                                    </p:set>
                                    <p:animEffect transition="in" filter="fade">
                                      <p:cBhvr>
                                        <p:cTn id="56" dur="250"/>
                                        <p:tgtEl>
                                          <p:spTgt spid="27">
                                            <p:txEl>
                                              <p:pRg st="0" end="0"/>
                                            </p:txEl>
                                          </p:spTgt>
                                        </p:tgtEl>
                                      </p:cBhvr>
                                    </p:animEffect>
                                    <p:anim calcmode="lin" valueType="num">
                                      <p:cBhvr>
                                        <p:cTn id="57"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58" dur="25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59" fill="hold">
                            <p:stCondLst>
                              <p:cond delay="1250"/>
                            </p:stCondLst>
                            <p:childTnLst>
                              <p:par>
                                <p:cTn id="60" presetID="42" presetClass="entr" presetSubtype="0" fill="hold" grpId="0" nodeType="afterEffect">
                                  <p:stCondLst>
                                    <p:cond delay="0"/>
                                  </p:stCondLst>
                                  <p:childTnLst>
                                    <p:set>
                                      <p:cBhvr>
                                        <p:cTn id="61" dur="1" fill="hold">
                                          <p:stCondLst>
                                            <p:cond delay="0"/>
                                          </p:stCondLst>
                                        </p:cTn>
                                        <p:tgtEl>
                                          <p:spTgt spid="28"/>
                                        </p:tgtEl>
                                        <p:attrNameLst>
                                          <p:attrName>style.visibility</p:attrName>
                                        </p:attrNameLst>
                                      </p:cBhvr>
                                      <p:to>
                                        <p:strVal val="visible"/>
                                      </p:to>
                                    </p:set>
                                    <p:animEffect transition="in" filter="fade">
                                      <p:cBhvr>
                                        <p:cTn id="62" dur="250"/>
                                        <p:tgtEl>
                                          <p:spTgt spid="28"/>
                                        </p:tgtEl>
                                      </p:cBhvr>
                                    </p:animEffect>
                                    <p:anim calcmode="lin" valueType="num">
                                      <p:cBhvr>
                                        <p:cTn id="63" dur="250" fill="hold"/>
                                        <p:tgtEl>
                                          <p:spTgt spid="28"/>
                                        </p:tgtEl>
                                        <p:attrNameLst>
                                          <p:attrName>ppt_x</p:attrName>
                                        </p:attrNameLst>
                                      </p:cBhvr>
                                      <p:tavLst>
                                        <p:tav tm="0">
                                          <p:val>
                                            <p:strVal val="#ppt_x"/>
                                          </p:val>
                                        </p:tav>
                                        <p:tav tm="100000">
                                          <p:val>
                                            <p:strVal val="#ppt_x"/>
                                          </p:val>
                                        </p:tav>
                                      </p:tavLst>
                                    </p:anim>
                                    <p:anim calcmode="lin" valueType="num">
                                      <p:cBhvr>
                                        <p:cTn id="64" dur="250" fill="hold"/>
                                        <p:tgtEl>
                                          <p:spTgt spid="2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29">
                                            <p:txEl>
                                              <p:pRg st="0" end="0"/>
                                            </p:txEl>
                                          </p:spTgt>
                                        </p:tgtEl>
                                        <p:attrNameLst>
                                          <p:attrName>style.visibility</p:attrName>
                                        </p:attrNameLst>
                                      </p:cBhvr>
                                      <p:to>
                                        <p:strVal val="visible"/>
                                      </p:to>
                                    </p:set>
                                    <p:animEffect transition="in" filter="fade">
                                      <p:cBhvr>
                                        <p:cTn id="67" dur="250"/>
                                        <p:tgtEl>
                                          <p:spTgt spid="29">
                                            <p:txEl>
                                              <p:pRg st="0" end="0"/>
                                            </p:txEl>
                                          </p:spTgt>
                                        </p:tgtEl>
                                      </p:cBhvr>
                                    </p:animEffect>
                                    <p:anim calcmode="lin" valueType="num">
                                      <p:cBhvr>
                                        <p:cTn id="68"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69" dur="250" fill="hold"/>
                                        <p:tgtEl>
                                          <p:spTgt spid="29">
                                            <p:txEl>
                                              <p:pRg st="0" end="0"/>
                                            </p:txEl>
                                          </p:spTgt>
                                        </p:tgtEl>
                                        <p:attrNameLst>
                                          <p:attrName>ppt_y</p:attrName>
                                        </p:attrNameLst>
                                      </p:cBhvr>
                                      <p:tavLst>
                                        <p:tav tm="0">
                                          <p:val>
                                            <p:strVal val="#ppt_y+.1"/>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30">
                                            <p:txEl>
                                              <p:pRg st="0" end="0"/>
                                            </p:txEl>
                                          </p:spTgt>
                                        </p:tgtEl>
                                        <p:attrNameLst>
                                          <p:attrName>style.visibility</p:attrName>
                                        </p:attrNameLst>
                                      </p:cBhvr>
                                      <p:to>
                                        <p:strVal val="visible"/>
                                      </p:to>
                                    </p:set>
                                    <p:animEffect transition="in" filter="fade">
                                      <p:cBhvr>
                                        <p:cTn id="72" dur="250"/>
                                        <p:tgtEl>
                                          <p:spTgt spid="30">
                                            <p:txEl>
                                              <p:pRg st="0" end="0"/>
                                            </p:txEl>
                                          </p:spTgt>
                                        </p:tgtEl>
                                      </p:cBhvr>
                                    </p:animEffect>
                                    <p:anim calcmode="lin" valueType="num">
                                      <p:cBhvr>
                                        <p:cTn id="73" dur="25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74" dur="25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75" fill="hold">
                            <p:stCondLst>
                              <p:cond delay="1500"/>
                            </p:stCondLst>
                            <p:childTnLst>
                              <p:par>
                                <p:cTn id="76" presetID="10" presetClass="entr" presetSubtype="0" fill="hold" grpId="0" nodeType="afterEffect">
                                  <p:stCondLst>
                                    <p:cond delay="0"/>
                                  </p:stCondLst>
                                  <p:childTnLst>
                                    <p:set>
                                      <p:cBhvr>
                                        <p:cTn id="77" dur="1" fill="hold">
                                          <p:stCondLst>
                                            <p:cond delay="0"/>
                                          </p:stCondLst>
                                        </p:cTn>
                                        <p:tgtEl>
                                          <p:spTgt spid="13">
                                            <p:txEl>
                                              <p:pRg st="0" end="0"/>
                                            </p:txEl>
                                          </p:spTgt>
                                        </p:tgtEl>
                                        <p:attrNameLst>
                                          <p:attrName>style.visibility</p:attrName>
                                        </p:attrNameLst>
                                      </p:cBhvr>
                                      <p:to>
                                        <p:strVal val="visible"/>
                                      </p:to>
                                    </p:set>
                                    <p:animEffect transition="in" filter="fade">
                                      <p:cBhvr>
                                        <p:cTn id="78" dur="25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10" grpId="0" animBg="1"/>
      <p:bldP spid="11" grpId="0" build="p">
        <p:tmplLst>
          <p:tmpl lvl="1">
            <p:tnLst>
              <p:par>
                <p:cTn presetID="42"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250"/>
                        <p:tgtEl>
                          <p:spTgt spid="11"/>
                        </p:tgtEl>
                      </p:cBhvr>
                    </p:animEffect>
                    <p:anim calcmode="lin" valueType="num">
                      <p:cBhvr>
                        <p:cTn dur="250" fill="hold"/>
                        <p:tgtEl>
                          <p:spTgt spid="11"/>
                        </p:tgtEl>
                        <p:attrNameLst>
                          <p:attrName>ppt_x</p:attrName>
                        </p:attrNameLst>
                      </p:cBhvr>
                      <p:tavLst>
                        <p:tav tm="0">
                          <p:val>
                            <p:strVal val="#ppt_x"/>
                          </p:val>
                        </p:tav>
                        <p:tav tm="100000">
                          <p:val>
                            <p:strVal val="#ppt_x"/>
                          </p:val>
                        </p:tav>
                      </p:tavLst>
                    </p:anim>
                    <p:anim calcmode="lin" valueType="num">
                      <p:cBhvr>
                        <p:cTn dur="250" fill="hold"/>
                        <p:tgtEl>
                          <p:spTgt spid="11"/>
                        </p:tgtEl>
                        <p:attrNameLst>
                          <p:attrName>ppt_y</p:attrName>
                        </p:attrNameLst>
                      </p:cBhvr>
                      <p:tavLst>
                        <p:tav tm="0">
                          <p:val>
                            <p:strVal val="#ppt_y+.1"/>
                          </p:val>
                        </p:tav>
                        <p:tav tm="100000">
                          <p:val>
                            <p:strVal val="#ppt_y"/>
                          </p:val>
                        </p:tav>
                      </p:tavLst>
                    </p:anim>
                  </p:childTnLst>
                </p:cTn>
              </p:par>
            </p:tnLst>
          </p:tmpl>
        </p:tmplLst>
      </p:bldP>
      <p:bldP spid="12" grpId="0" build="p">
        <p:tmplLst>
          <p:tmpl lvl="1">
            <p:tnLst>
              <p:par>
                <p:cTn presetID="42"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250"/>
                        <p:tgtEl>
                          <p:spTgt spid="12"/>
                        </p:tgtEl>
                      </p:cBhvr>
                    </p:animEffect>
                    <p:anim calcmode="lin" valueType="num">
                      <p:cBhvr>
                        <p:cTn dur="250" fill="hold"/>
                        <p:tgtEl>
                          <p:spTgt spid="12"/>
                        </p:tgtEl>
                        <p:attrNameLst>
                          <p:attrName>ppt_x</p:attrName>
                        </p:attrNameLst>
                      </p:cBhvr>
                      <p:tavLst>
                        <p:tav tm="0">
                          <p:val>
                            <p:strVal val="#ppt_x"/>
                          </p:val>
                        </p:tav>
                        <p:tav tm="100000">
                          <p:val>
                            <p:strVal val="#ppt_x"/>
                          </p:val>
                        </p:tav>
                      </p:tavLst>
                    </p:anim>
                    <p:anim calcmode="lin" valueType="num">
                      <p:cBhvr>
                        <p:cTn dur="250" fill="hold"/>
                        <p:tgtEl>
                          <p:spTgt spid="12"/>
                        </p:tgtEl>
                        <p:attrNameLst>
                          <p:attrName>ppt_y</p:attrName>
                        </p:attrNameLst>
                      </p:cBhvr>
                      <p:tavLst>
                        <p:tav tm="0">
                          <p:val>
                            <p:strVal val="#ppt_y+.1"/>
                          </p:val>
                        </p:tav>
                        <p:tav tm="100000">
                          <p:val>
                            <p:strVal val="#ppt_y"/>
                          </p:val>
                        </p:tav>
                      </p:tavLst>
                    </p:anim>
                  </p:childTnLst>
                </p:cTn>
              </p:par>
            </p:tnLst>
          </p:tmpl>
        </p:tmplLst>
      </p:bldP>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childTnLst>
                </p:cTn>
              </p:par>
            </p:tnLst>
          </p:tmpl>
        </p:tmplLst>
      </p:bldP>
      <p:bldP spid="22" grpId="0" animBg="1"/>
      <p:bldP spid="23" grpId="0" build="p">
        <p:tmplLst>
          <p:tmpl lvl="1">
            <p:tnLst>
              <p:par>
                <p:cTn presetID="42"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anim calcmode="lin" valueType="num">
                      <p:cBhvr>
                        <p:cTn dur="250" fill="hold"/>
                        <p:tgtEl>
                          <p:spTgt spid="23"/>
                        </p:tgtEl>
                        <p:attrNameLst>
                          <p:attrName>ppt_x</p:attrName>
                        </p:attrNameLst>
                      </p:cBhvr>
                      <p:tavLst>
                        <p:tav tm="0">
                          <p:val>
                            <p:strVal val="#ppt_x"/>
                          </p:val>
                        </p:tav>
                        <p:tav tm="100000">
                          <p:val>
                            <p:strVal val="#ppt_x"/>
                          </p:val>
                        </p:tav>
                      </p:tavLst>
                    </p:anim>
                    <p:anim calcmode="lin" valueType="num">
                      <p:cBhvr>
                        <p:cTn dur="250" fill="hold"/>
                        <p:tgtEl>
                          <p:spTgt spid="23"/>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animBg="1"/>
      <p:bldP spid="26" grpId="0" build="p">
        <p:tmplLst>
          <p:tmpl lvl="1">
            <p:tnLst>
              <p:par>
                <p:cTn presetID="42"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250"/>
                        <p:tgtEl>
                          <p:spTgt spid="26"/>
                        </p:tgtEl>
                      </p:cBhvr>
                    </p:animEffect>
                    <p:anim calcmode="lin" valueType="num">
                      <p:cBhvr>
                        <p:cTn dur="250" fill="hold"/>
                        <p:tgtEl>
                          <p:spTgt spid="26"/>
                        </p:tgtEl>
                        <p:attrNameLst>
                          <p:attrName>ppt_x</p:attrName>
                        </p:attrNameLst>
                      </p:cBhvr>
                      <p:tavLst>
                        <p:tav tm="0">
                          <p:val>
                            <p:strVal val="#ppt_x"/>
                          </p:val>
                        </p:tav>
                        <p:tav tm="100000">
                          <p:val>
                            <p:strVal val="#ppt_x"/>
                          </p:val>
                        </p:tav>
                      </p:tavLst>
                    </p:anim>
                    <p:anim calcmode="lin" valueType="num">
                      <p:cBhvr>
                        <p:cTn dur="25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animBg="1"/>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0" grpId="0" build="p">
        <p:tmplLst>
          <p:tmpl lvl="1">
            <p:tnLst>
              <p:par>
                <p:cTn presetID="42"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250"/>
                        <p:tgtEl>
                          <p:spTgt spid="30"/>
                        </p:tgtEl>
                      </p:cBhvr>
                    </p:animEffect>
                    <p:anim calcmode="lin" valueType="num">
                      <p:cBhvr>
                        <p:cTn dur="250" fill="hold"/>
                        <p:tgtEl>
                          <p:spTgt spid="30"/>
                        </p:tgtEl>
                        <p:attrNameLst>
                          <p:attrName>ppt_x</p:attrName>
                        </p:attrNameLst>
                      </p:cBhvr>
                      <p:tavLst>
                        <p:tav tm="0">
                          <p:val>
                            <p:strVal val="#ppt_x"/>
                          </p:val>
                        </p:tav>
                        <p:tav tm="100000">
                          <p:val>
                            <p:strVal val="#ppt_x"/>
                          </p:val>
                        </p:tav>
                      </p:tavLst>
                    </p:anim>
                    <p:anim calcmode="lin" valueType="num">
                      <p:cBhvr>
                        <p:cTn dur="250" fill="hold"/>
                        <p:tgtEl>
                          <p:spTgt spid="30"/>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3" name="Rectangle 2"/>
          <p:cNvSpPr/>
          <p:nvPr userDrawn="1"/>
        </p:nvSpPr>
        <p:spPr>
          <a:xfrm>
            <a:off x="0" y="0"/>
            <a:ext cx="9144000" cy="5155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Lines_Animation_PPT_long_white">
            <a:hlinkClick r:id="" action="ppaction://media"/>
            <a:extLst>
              <a:ext uri="{FF2B5EF4-FFF2-40B4-BE49-F238E27FC236}">
                <a16:creationId xmlns:a16="http://schemas.microsoft.com/office/drawing/2014/main" id="{DFB3633F-D496-4187-955A-D717E5FCC006}"/>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grpSp>
        <p:nvGrpSpPr>
          <p:cNvPr id="34" name="Group 4"/>
          <p:cNvGrpSpPr>
            <a:grpSpLocks noChangeAspect="1"/>
          </p:cNvGrpSpPr>
          <p:nvPr userDrawn="1"/>
        </p:nvGrpSpPr>
        <p:grpSpPr bwMode="auto">
          <a:xfrm>
            <a:off x="260538" y="231775"/>
            <a:ext cx="928800" cy="235127"/>
            <a:chOff x="1927" y="1380"/>
            <a:chExt cx="1904" cy="482"/>
          </a:xfrm>
        </p:grpSpPr>
        <p:sp>
          <p:nvSpPr>
            <p:cNvPr id="35" name="Oval 5"/>
            <p:cNvSpPr>
              <a:spLocks noChangeArrowheads="1"/>
            </p:cNvSpPr>
            <p:nvPr userDrawn="1"/>
          </p:nvSpPr>
          <p:spPr bwMode="auto">
            <a:xfrm>
              <a:off x="1927" y="1385"/>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userDrawn="1"/>
          </p:nvSpPr>
          <p:spPr bwMode="auto">
            <a:xfrm>
              <a:off x="2070" y="1498"/>
              <a:ext cx="204" cy="256"/>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
            <p:cNvSpPr>
              <a:spLocks/>
            </p:cNvSpPr>
            <p:nvPr userDrawn="1"/>
          </p:nvSpPr>
          <p:spPr bwMode="auto">
            <a:xfrm>
              <a:off x="1944" y="1501"/>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
            <p:cNvSpPr>
              <a:spLocks/>
            </p:cNvSpPr>
            <p:nvPr userDrawn="1"/>
          </p:nvSpPr>
          <p:spPr bwMode="auto">
            <a:xfrm>
              <a:off x="2308" y="1380"/>
              <a:ext cx="178" cy="371"/>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2"/>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2"/>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9"/>
            <p:cNvSpPr>
              <a:spLocks noEditPoints="1"/>
            </p:cNvSpPr>
            <p:nvPr userDrawn="1"/>
          </p:nvSpPr>
          <p:spPr bwMode="auto">
            <a:xfrm>
              <a:off x="2484" y="1496"/>
              <a:ext cx="212" cy="260"/>
            </a:xfrm>
            <a:custGeom>
              <a:avLst/>
              <a:gdLst>
                <a:gd name="T0" fmla="*/ 45 w 89"/>
                <a:gd name="T1" fmla="*/ 17 h 108"/>
                <a:gd name="T2" fmla="*/ 22 w 89"/>
                <a:gd name="T3" fmla="*/ 54 h 108"/>
                <a:gd name="T4" fmla="*/ 45 w 89"/>
                <a:gd name="T5" fmla="*/ 92 h 108"/>
                <a:gd name="T6" fmla="*/ 67 w 89"/>
                <a:gd name="T7" fmla="*/ 54 h 108"/>
                <a:gd name="T8" fmla="*/ 45 w 89"/>
                <a:gd name="T9" fmla="*/ 17 h 108"/>
                <a:gd name="T10" fmla="*/ 75 w 89"/>
                <a:gd name="T11" fmla="*/ 97 h 108"/>
                <a:gd name="T12" fmla="*/ 45 w 89"/>
                <a:gd name="T13" fmla="*/ 108 h 108"/>
                <a:gd name="T14" fmla="*/ 26 w 89"/>
                <a:gd name="T15" fmla="*/ 104 h 108"/>
                <a:gd name="T16" fmla="*/ 12 w 89"/>
                <a:gd name="T17" fmla="*/ 93 h 108"/>
                <a:gd name="T18" fmla="*/ 3 w 89"/>
                <a:gd name="T19" fmla="*/ 76 h 108"/>
                <a:gd name="T20" fmla="*/ 0 w 89"/>
                <a:gd name="T21" fmla="*/ 54 h 108"/>
                <a:gd name="T22" fmla="*/ 3 w 89"/>
                <a:gd name="T23" fmla="*/ 32 h 108"/>
                <a:gd name="T24" fmla="*/ 12 w 89"/>
                <a:gd name="T25" fmla="*/ 15 h 108"/>
                <a:gd name="T26" fmla="*/ 26 w 89"/>
                <a:gd name="T27" fmla="*/ 4 h 108"/>
                <a:gd name="T28" fmla="*/ 45 w 89"/>
                <a:gd name="T29" fmla="*/ 0 h 108"/>
                <a:gd name="T30" fmla="*/ 64 w 89"/>
                <a:gd name="T31" fmla="*/ 4 h 108"/>
                <a:gd name="T32" fmla="*/ 78 w 89"/>
                <a:gd name="T33" fmla="*/ 15 h 108"/>
                <a:gd name="T34" fmla="*/ 86 w 89"/>
                <a:gd name="T35" fmla="*/ 32 h 108"/>
                <a:gd name="T36" fmla="*/ 89 w 89"/>
                <a:gd name="T37" fmla="*/ 54 h 108"/>
                <a:gd name="T38" fmla="*/ 75 w 89"/>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45" y="17"/>
                  </a:moveTo>
                  <a:cubicBezTo>
                    <a:pt x="30" y="17"/>
                    <a:pt x="22" y="29"/>
                    <a:pt x="22" y="54"/>
                  </a:cubicBezTo>
                  <a:cubicBezTo>
                    <a:pt x="22" y="79"/>
                    <a:pt x="30" y="92"/>
                    <a:pt x="45" y="92"/>
                  </a:cubicBezTo>
                  <a:cubicBezTo>
                    <a:pt x="60" y="92"/>
                    <a:pt x="67" y="79"/>
                    <a:pt x="67" y="54"/>
                  </a:cubicBezTo>
                  <a:cubicBezTo>
                    <a:pt x="67" y="29"/>
                    <a:pt x="60" y="17"/>
                    <a:pt x="45" y="17"/>
                  </a:cubicBezTo>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0"/>
            <p:cNvSpPr>
              <a:spLocks noEditPoints="1"/>
            </p:cNvSpPr>
            <p:nvPr userDrawn="1"/>
          </p:nvSpPr>
          <p:spPr bwMode="auto">
            <a:xfrm>
              <a:off x="2753" y="1496"/>
              <a:ext cx="202" cy="366"/>
            </a:xfrm>
            <a:custGeom>
              <a:avLst/>
              <a:gdLst>
                <a:gd name="T0" fmla="*/ 44 w 85"/>
                <a:gd name="T1" fmla="*/ 18 h 152"/>
                <a:gd name="T2" fmla="*/ 21 w 85"/>
                <a:gd name="T3" fmla="*/ 32 h 152"/>
                <a:gd name="T4" fmla="*/ 21 w 85"/>
                <a:gd name="T5" fmla="*/ 83 h 152"/>
                <a:gd name="T6" fmla="*/ 32 w 85"/>
                <a:gd name="T7" fmla="*/ 88 h 152"/>
                <a:gd name="T8" fmla="*/ 41 w 85"/>
                <a:gd name="T9" fmla="*/ 90 h 152"/>
                <a:gd name="T10" fmla="*/ 57 w 85"/>
                <a:gd name="T11" fmla="*/ 81 h 152"/>
                <a:gd name="T12" fmla="*/ 63 w 85"/>
                <a:gd name="T13" fmla="*/ 53 h 152"/>
                <a:gd name="T14" fmla="*/ 58 w 85"/>
                <a:gd name="T15" fmla="*/ 27 h 152"/>
                <a:gd name="T16" fmla="*/ 44 w 85"/>
                <a:gd name="T17" fmla="*/ 18 h 152"/>
                <a:gd name="T18" fmla="*/ 45 w 85"/>
                <a:gd name="T19" fmla="*/ 107 h 152"/>
                <a:gd name="T20" fmla="*/ 21 w 85"/>
                <a:gd name="T21" fmla="*/ 100 h 152"/>
                <a:gd name="T22" fmla="*/ 21 w 85"/>
                <a:gd name="T23" fmla="*/ 138 h 152"/>
                <a:gd name="T24" fmla="*/ 19 w 85"/>
                <a:gd name="T25" fmla="*/ 149 h 152"/>
                <a:gd name="T26" fmla="*/ 10 w 85"/>
                <a:gd name="T27" fmla="*/ 152 h 152"/>
                <a:gd name="T28" fmla="*/ 1 w 85"/>
                <a:gd name="T29" fmla="*/ 152 h 152"/>
                <a:gd name="T30" fmla="*/ 0 w 85"/>
                <a:gd name="T31" fmla="*/ 151 h 152"/>
                <a:gd name="T32" fmla="*/ 0 w 85"/>
                <a:gd name="T33" fmla="*/ 3 h 152"/>
                <a:gd name="T34" fmla="*/ 1 w 85"/>
                <a:gd name="T35" fmla="*/ 2 h 152"/>
                <a:gd name="T36" fmla="*/ 8 w 85"/>
                <a:gd name="T37" fmla="*/ 2 h 152"/>
                <a:gd name="T38" fmla="*/ 21 w 85"/>
                <a:gd name="T39" fmla="*/ 13 h 152"/>
                <a:gd name="T40" fmla="*/ 50 w 85"/>
                <a:gd name="T41" fmla="*/ 0 h 152"/>
                <a:gd name="T42" fmla="*/ 65 w 85"/>
                <a:gd name="T43" fmla="*/ 4 h 152"/>
                <a:gd name="T44" fmla="*/ 76 w 85"/>
                <a:gd name="T45" fmla="*/ 15 h 152"/>
                <a:gd name="T46" fmla="*/ 82 w 85"/>
                <a:gd name="T47" fmla="*/ 32 h 152"/>
                <a:gd name="T48" fmla="*/ 85 w 85"/>
                <a:gd name="T49" fmla="*/ 54 h 152"/>
                <a:gd name="T50" fmla="*/ 82 w 85"/>
                <a:gd name="T51" fmla="*/ 76 h 152"/>
                <a:gd name="T52" fmla="*/ 73 w 85"/>
                <a:gd name="T53" fmla="*/ 93 h 152"/>
                <a:gd name="T54" fmla="*/ 60 w 85"/>
                <a:gd name="T55" fmla="*/ 104 h 152"/>
                <a:gd name="T56" fmla="*/ 45 w 85"/>
                <a:gd name="T5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1"/>
            <p:cNvSpPr>
              <a:spLocks/>
            </p:cNvSpPr>
            <p:nvPr userDrawn="1"/>
          </p:nvSpPr>
          <p:spPr bwMode="auto">
            <a:xfrm>
              <a:off x="3005" y="1501"/>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
            <p:cNvSpPr>
              <a:spLocks/>
            </p:cNvSpPr>
            <p:nvPr userDrawn="1"/>
          </p:nvSpPr>
          <p:spPr bwMode="auto">
            <a:xfrm>
              <a:off x="3283" y="1383"/>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3"/>
            <p:cNvSpPr>
              <a:spLocks/>
            </p:cNvSpPr>
            <p:nvPr userDrawn="1"/>
          </p:nvSpPr>
          <p:spPr bwMode="auto">
            <a:xfrm>
              <a:off x="3407" y="1496"/>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4"/>
            <p:cNvSpPr>
              <a:spLocks noEditPoints="1"/>
            </p:cNvSpPr>
            <p:nvPr userDrawn="1"/>
          </p:nvSpPr>
          <p:spPr bwMode="auto">
            <a:xfrm>
              <a:off x="3631" y="1496"/>
              <a:ext cx="200" cy="260"/>
            </a:xfrm>
            <a:custGeom>
              <a:avLst/>
              <a:gdLst>
                <a:gd name="T0" fmla="*/ 43 w 84"/>
                <a:gd name="T1" fmla="*/ 16 h 108"/>
                <a:gd name="T2" fmla="*/ 22 w 84"/>
                <a:gd name="T3" fmla="*/ 45 h 108"/>
                <a:gd name="T4" fmla="*/ 63 w 84"/>
                <a:gd name="T5" fmla="*/ 45 h 108"/>
                <a:gd name="T6" fmla="*/ 63 w 84"/>
                <a:gd name="T7" fmla="*/ 43 h 108"/>
                <a:gd name="T8" fmla="*/ 58 w 84"/>
                <a:gd name="T9" fmla="*/ 23 h 108"/>
                <a:gd name="T10" fmla="*/ 43 w 84"/>
                <a:gd name="T11" fmla="*/ 16 h 108"/>
                <a:gd name="T12" fmla="*/ 83 w 84"/>
                <a:gd name="T13" fmla="*/ 61 h 108"/>
                <a:gd name="T14" fmla="*/ 22 w 84"/>
                <a:gd name="T15" fmla="*/ 61 h 108"/>
                <a:gd name="T16" fmla="*/ 28 w 84"/>
                <a:gd name="T17" fmla="*/ 83 h 108"/>
                <a:gd name="T18" fmla="*/ 46 w 84"/>
                <a:gd name="T19" fmla="*/ 91 h 108"/>
                <a:gd name="T20" fmla="*/ 60 w 84"/>
                <a:gd name="T21" fmla="*/ 89 h 108"/>
                <a:gd name="T22" fmla="*/ 74 w 84"/>
                <a:gd name="T23" fmla="*/ 83 h 108"/>
                <a:gd name="T24" fmla="*/ 81 w 84"/>
                <a:gd name="T25" fmla="*/ 96 h 108"/>
                <a:gd name="T26" fmla="*/ 42 w 84"/>
                <a:gd name="T27" fmla="*/ 108 h 108"/>
                <a:gd name="T28" fmla="*/ 22 w 84"/>
                <a:gd name="T29" fmla="*/ 104 h 108"/>
                <a:gd name="T30" fmla="*/ 9 w 84"/>
                <a:gd name="T31" fmla="*/ 92 h 108"/>
                <a:gd name="T32" fmla="*/ 2 w 84"/>
                <a:gd name="T33" fmla="*/ 75 h 108"/>
                <a:gd name="T34" fmla="*/ 0 w 84"/>
                <a:gd name="T35" fmla="*/ 53 h 108"/>
                <a:gd name="T36" fmla="*/ 2 w 84"/>
                <a:gd name="T37" fmla="*/ 32 h 108"/>
                <a:gd name="T38" fmla="*/ 11 w 84"/>
                <a:gd name="T39" fmla="*/ 15 h 108"/>
                <a:gd name="T40" fmla="*/ 24 w 84"/>
                <a:gd name="T41" fmla="*/ 4 h 108"/>
                <a:gd name="T42" fmla="*/ 42 w 84"/>
                <a:gd name="T43" fmla="*/ 0 h 108"/>
                <a:gd name="T44" fmla="*/ 60 w 84"/>
                <a:gd name="T45" fmla="*/ 3 h 108"/>
                <a:gd name="T46" fmla="*/ 73 w 84"/>
                <a:gd name="T47" fmla="*/ 13 h 108"/>
                <a:gd name="T48" fmla="*/ 81 w 84"/>
                <a:gd name="T49" fmla="*/ 27 h 108"/>
                <a:gd name="T50" fmla="*/ 84 w 84"/>
                <a:gd name="T51" fmla="*/ 45 h 108"/>
                <a:gd name="T52" fmla="*/ 84 w 84"/>
                <a:gd name="T53" fmla="*/ 53 h 108"/>
                <a:gd name="T54" fmla="*/ 83 w 84"/>
                <a:gd name="T5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moveTo>
                    <a:pt x="83" y="61"/>
                  </a:moveTo>
                  <a:cubicBezTo>
                    <a:pt x="22" y="61"/>
                    <a:pt x="22" y="61"/>
                    <a:pt x="22" y="61"/>
                  </a:cubicBezTo>
                  <a:cubicBezTo>
                    <a:pt x="22" y="71"/>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1" y="39"/>
                    <a:pt x="2" y="32"/>
                  </a:cubicBezTo>
                  <a:cubicBezTo>
                    <a:pt x="4" y="26"/>
                    <a:pt x="7" y="20"/>
                    <a:pt x="11" y="15"/>
                  </a:cubicBezTo>
                  <a:cubicBezTo>
                    <a:pt x="14" y="11"/>
                    <a:pt x="19" y="7"/>
                    <a:pt x="24" y="4"/>
                  </a:cubicBezTo>
                  <a:cubicBezTo>
                    <a:pt x="29" y="2"/>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Rectangle 47"/>
          <p:cNvSpPr>
            <a:spLocks noChangeAspect="1"/>
          </p:cNvSpPr>
          <p:nvPr userDrawn="1"/>
        </p:nvSpPr>
        <p:spPr>
          <a:xfrm>
            <a:off x="5043492" y="664438"/>
            <a:ext cx="3852000" cy="38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Placeholder 41"/>
          <p:cNvSpPr>
            <a:spLocks noGrp="1"/>
          </p:cNvSpPr>
          <p:nvPr>
            <p:ph type="body" sz="quarter" idx="12" hasCustomPrompt="1"/>
          </p:nvPr>
        </p:nvSpPr>
        <p:spPr>
          <a:xfrm>
            <a:off x="252000" y="3500382"/>
            <a:ext cx="4067588" cy="533306"/>
          </a:xfrm>
          <a:prstGeom prst="rect">
            <a:avLst/>
          </a:prstGeom>
        </p:spPr>
        <p:txBody>
          <a:bodyPr/>
          <a:lstStyle>
            <a:lvl1pPr>
              <a:defRPr>
                <a:solidFill>
                  <a:schemeClr val="bg2"/>
                </a:solidFill>
              </a:defRPr>
            </a:lvl1pPr>
            <a:lvl2pPr>
              <a:defRPr>
                <a:solidFill>
                  <a:srgbClr val="B5BEC0"/>
                </a:solidFill>
              </a:defRPr>
            </a:lvl2pPr>
            <a:lvl3pPr>
              <a:defRPr>
                <a:solidFill>
                  <a:srgbClr val="B5BEC0"/>
                </a:solidFill>
              </a:defRPr>
            </a:lvl3pPr>
            <a:lvl4pPr>
              <a:defRPr>
                <a:solidFill>
                  <a:srgbClr val="B5BEC0"/>
                </a:solidFill>
              </a:defRPr>
            </a:lvl4pPr>
            <a:lvl5pPr>
              <a:defRPr>
                <a:solidFill>
                  <a:srgbClr val="B5BEC0"/>
                </a:solidFill>
              </a:defRPr>
            </a:lvl5pPr>
          </a:lstStyle>
          <a:p>
            <a:pPr lvl="0"/>
            <a:r>
              <a:rPr lang="en-US" dirty="0"/>
              <a:t>Click to edit subtitle</a:t>
            </a:r>
          </a:p>
        </p:txBody>
      </p:sp>
      <p:grpSp>
        <p:nvGrpSpPr>
          <p:cNvPr id="50" name="Group 4"/>
          <p:cNvGrpSpPr>
            <a:grpSpLocks noChangeAspect="1"/>
          </p:cNvGrpSpPr>
          <p:nvPr userDrawn="1"/>
        </p:nvGrpSpPr>
        <p:grpSpPr bwMode="auto">
          <a:xfrm>
            <a:off x="255662" y="1440000"/>
            <a:ext cx="216000" cy="197959"/>
            <a:chOff x="1675" y="1126"/>
            <a:chExt cx="443" cy="406"/>
          </a:xfrm>
        </p:grpSpPr>
        <p:sp>
          <p:nvSpPr>
            <p:cNvPr id="51" name="Rectangle 5"/>
            <p:cNvSpPr>
              <a:spLocks noChangeArrowheads="1"/>
            </p:cNvSpPr>
            <p:nvPr/>
          </p:nvSpPr>
          <p:spPr bwMode="auto">
            <a:xfrm>
              <a:off x="1675" y="1174"/>
              <a:ext cx="443" cy="358"/>
            </a:xfrm>
            <a:prstGeom prst="rect">
              <a:avLst/>
            </a:prstGeom>
            <a:noFill/>
            <a:ln w="12700"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6"/>
            <p:cNvSpPr>
              <a:spLocks noChangeShapeType="1"/>
            </p:cNvSpPr>
            <p:nvPr/>
          </p:nvSpPr>
          <p:spPr bwMode="auto">
            <a:xfrm>
              <a:off x="1685" y="1281"/>
              <a:ext cx="423" cy="0"/>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7"/>
            <p:cNvSpPr>
              <a:spLocks noChangeShapeType="1"/>
            </p:cNvSpPr>
            <p:nvPr/>
          </p:nvSpPr>
          <p:spPr bwMode="auto">
            <a:xfrm>
              <a:off x="1779" y="1126"/>
              <a:ext cx="0" cy="85"/>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8"/>
            <p:cNvSpPr>
              <a:spLocks noChangeShapeType="1"/>
            </p:cNvSpPr>
            <p:nvPr/>
          </p:nvSpPr>
          <p:spPr bwMode="auto">
            <a:xfrm>
              <a:off x="2014" y="1126"/>
              <a:ext cx="0" cy="85"/>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6" name="Date Placeholder 1"/>
          <p:cNvSpPr txBox="1">
            <a:spLocks/>
          </p:cNvSpPr>
          <p:nvPr userDrawn="1"/>
        </p:nvSpPr>
        <p:spPr>
          <a:xfrm>
            <a:off x="586932" y="1460674"/>
            <a:ext cx="2057400" cy="274637"/>
          </a:xfrm>
          <a:prstGeom prst="rect">
            <a:avLst/>
          </a:prstGeom>
        </p:spPr>
        <p:txBody>
          <a:bodyPr lIns="0" tIns="0" rIns="0" bIns="0"/>
          <a:lstStyle>
            <a:defPPr>
              <a:defRPr lang="uk-UA"/>
            </a:defPPr>
            <a:lvl1pPr marL="0" algn="l" defTabSz="685800" rtl="0" eaLnBrk="1" latinLnBrk="0" hangingPunct="1">
              <a:defRPr sz="1100" kern="1200">
                <a:solidFill>
                  <a:schemeClr val="bg1"/>
                </a:solidFill>
                <a:latin typeface="Segoe UI" panose="020B0502040204020203" pitchFamily="34" charset="0"/>
                <a:ea typeface="+mn-ea"/>
                <a:cs typeface="Segoe UI" panose="020B0502040204020203"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fld id="{5EAA4909-0ED4-4BA4-8217-BB867A29467C}" type="datetime4">
              <a:rPr lang="en-US" smtClean="0">
                <a:solidFill>
                  <a:schemeClr val="tx1"/>
                </a:solidFill>
                <a:latin typeface="Arial" panose="020B0604020202020204" pitchFamily="34" charset="0"/>
                <a:cs typeface="Arial" panose="020B0604020202020204" pitchFamily="34" charset="0"/>
              </a:rPr>
              <a:pPr/>
              <a:t>November 25, 2022</a:t>
            </a:fld>
            <a:endParaRPr lang="uk-UA" dirty="0">
              <a:solidFill>
                <a:schemeClr val="tx1"/>
              </a:solidFill>
              <a:latin typeface="Arial" panose="020B0604020202020204" pitchFamily="34" charset="0"/>
              <a:cs typeface="Arial" panose="020B0604020202020204" pitchFamily="34" charset="0"/>
            </a:endParaRPr>
          </a:p>
        </p:txBody>
      </p:sp>
      <p:sp>
        <p:nvSpPr>
          <p:cNvPr id="57" name="Title 1"/>
          <p:cNvSpPr>
            <a:spLocks noGrp="1"/>
          </p:cNvSpPr>
          <p:nvPr userDrawn="1">
            <p:ph type="title" hasCustomPrompt="1"/>
          </p:nvPr>
        </p:nvSpPr>
        <p:spPr>
          <a:xfrm>
            <a:off x="252001" y="2383752"/>
            <a:ext cx="4067588" cy="982469"/>
          </a:xfrm>
        </p:spPr>
        <p:txBody>
          <a:bodyPr/>
          <a:lstStyle>
            <a:lvl1pPr>
              <a:lnSpc>
                <a:spcPct val="100000"/>
              </a:lnSpc>
              <a:defRPr sz="3000">
                <a:solidFill>
                  <a:schemeClr val="tx1"/>
                </a:solidFill>
              </a:defRPr>
            </a:lvl1pPr>
          </a:lstStyle>
          <a:p>
            <a:r>
              <a:rPr lang="en-US" dirty="0"/>
              <a:t>Click to edit title</a:t>
            </a:r>
          </a:p>
        </p:txBody>
      </p:sp>
      <p:sp>
        <p:nvSpPr>
          <p:cNvPr id="27" name="Picture Placeholder 9">
            <a:extLst>
              <a:ext uri="{FF2B5EF4-FFF2-40B4-BE49-F238E27FC236}">
                <a16:creationId xmlns:a16="http://schemas.microsoft.com/office/drawing/2014/main" id="{DA695285-2C5B-4ED3-890F-F1A7DA942B23}"/>
              </a:ext>
            </a:extLst>
          </p:cNvPr>
          <p:cNvSpPr>
            <a:spLocks noGrp="1"/>
          </p:cNvSpPr>
          <p:nvPr>
            <p:ph type="pic" sz="quarter" idx="11" hasCustomPrompt="1"/>
          </p:nvPr>
        </p:nvSpPr>
        <p:spPr>
          <a:xfrm>
            <a:off x="5048892" y="669838"/>
            <a:ext cx="3841200" cy="3841200"/>
          </a:xfrm>
          <a:prstGeom prst="rect">
            <a:avLst/>
          </a:prstGeom>
          <a:ln w="9525">
            <a:solidFill>
              <a:srgbClr val="1D1E1E"/>
            </a:solidFill>
          </a:ln>
        </p:spPr>
        <p:txBody>
          <a:bodyPr anchor="t" anchorCtr="1"/>
          <a:lstStyle>
            <a:lvl1pPr algn="ctr">
              <a:defRPr sz="1100" baseline="0"/>
            </a:lvl1pPr>
          </a:lstStyle>
          <a:p>
            <a:r>
              <a:rPr lang="en-US" dirty="0"/>
              <a:t>Click to add picture. Then do picture round</a:t>
            </a:r>
            <a:br>
              <a:rPr lang="en-US" dirty="0"/>
            </a:br>
            <a:r>
              <a:rPr lang="en-US" dirty="0"/>
              <a:t>(Click on picture &gt; Picture format &gt; Crop &gt; Crop to shape &gt; Basic shapes &gt; Oval)</a:t>
            </a:r>
          </a:p>
        </p:txBody>
      </p:sp>
    </p:spTree>
    <p:extLst>
      <p:ext uri="{BB962C8B-B14F-4D97-AF65-F5344CB8AC3E}">
        <p14:creationId xmlns:p14="http://schemas.microsoft.com/office/powerpoint/2010/main" val="180591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5"/>
                </p:tgtEl>
              </p:cMediaNode>
            </p:video>
          </p:childTnLst>
        </p:cTn>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nner slide 8 frame blocks + picture">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10" name="Rectangle 9"/>
          <p:cNvSpPr/>
          <p:nvPr userDrawn="1"/>
        </p:nvSpPr>
        <p:spPr>
          <a:xfrm>
            <a:off x="252000" y="1800661"/>
            <a:ext cx="4318412"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20"/>
          <p:cNvSpPr>
            <a:spLocks noGrp="1"/>
          </p:cNvSpPr>
          <p:nvPr>
            <p:ph type="body" sz="quarter" idx="13" hasCustomPrompt="1"/>
          </p:nvPr>
        </p:nvSpPr>
        <p:spPr>
          <a:xfrm>
            <a:off x="468313" y="2055940"/>
            <a:ext cx="3851274"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22" name="Rectangle 21"/>
          <p:cNvSpPr/>
          <p:nvPr userDrawn="1"/>
        </p:nvSpPr>
        <p:spPr>
          <a:xfrm>
            <a:off x="4570953" y="1800661"/>
            <a:ext cx="4318412"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20"/>
          <p:cNvSpPr>
            <a:spLocks noGrp="1"/>
          </p:cNvSpPr>
          <p:nvPr>
            <p:ph type="body" sz="quarter" idx="25" hasCustomPrompt="1"/>
          </p:nvPr>
        </p:nvSpPr>
        <p:spPr>
          <a:xfrm>
            <a:off x="4787266" y="2055940"/>
            <a:ext cx="3851274"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36" name="Rectangle 35">
            <a:extLst>
              <a:ext uri="{FF2B5EF4-FFF2-40B4-BE49-F238E27FC236}">
                <a16:creationId xmlns:a16="http://schemas.microsoft.com/office/drawing/2014/main" id="{D471714D-763C-4873-B095-864C95638732}"/>
              </a:ext>
            </a:extLst>
          </p:cNvPr>
          <p:cNvSpPr/>
          <p:nvPr userDrawn="1"/>
        </p:nvSpPr>
        <p:spPr>
          <a:xfrm>
            <a:off x="252000" y="2524516"/>
            <a:ext cx="4318412"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Placeholder 20">
            <a:extLst>
              <a:ext uri="{FF2B5EF4-FFF2-40B4-BE49-F238E27FC236}">
                <a16:creationId xmlns:a16="http://schemas.microsoft.com/office/drawing/2014/main" id="{A7ACDABA-A47D-4732-BA9B-8EB8AE577DA3}"/>
              </a:ext>
            </a:extLst>
          </p:cNvPr>
          <p:cNvSpPr>
            <a:spLocks noGrp="1"/>
          </p:cNvSpPr>
          <p:nvPr>
            <p:ph type="body" sz="quarter" idx="27" hasCustomPrompt="1"/>
          </p:nvPr>
        </p:nvSpPr>
        <p:spPr>
          <a:xfrm>
            <a:off x="468313" y="2779795"/>
            <a:ext cx="3851274"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39" name="Rectangle 38">
            <a:extLst>
              <a:ext uri="{FF2B5EF4-FFF2-40B4-BE49-F238E27FC236}">
                <a16:creationId xmlns:a16="http://schemas.microsoft.com/office/drawing/2014/main" id="{B8658957-4C3E-4A91-B623-3E684ED09F84}"/>
              </a:ext>
            </a:extLst>
          </p:cNvPr>
          <p:cNvSpPr/>
          <p:nvPr userDrawn="1"/>
        </p:nvSpPr>
        <p:spPr>
          <a:xfrm>
            <a:off x="4570953" y="2524516"/>
            <a:ext cx="4318412"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Placeholder 20">
            <a:extLst>
              <a:ext uri="{FF2B5EF4-FFF2-40B4-BE49-F238E27FC236}">
                <a16:creationId xmlns:a16="http://schemas.microsoft.com/office/drawing/2014/main" id="{EBE3285E-7414-4420-B60D-093FF05596F8}"/>
              </a:ext>
            </a:extLst>
          </p:cNvPr>
          <p:cNvSpPr>
            <a:spLocks noGrp="1"/>
          </p:cNvSpPr>
          <p:nvPr>
            <p:ph type="body" sz="quarter" idx="29" hasCustomPrompt="1"/>
          </p:nvPr>
        </p:nvSpPr>
        <p:spPr>
          <a:xfrm>
            <a:off x="4787266" y="2779795"/>
            <a:ext cx="3851274"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42" name="Rectangle 41">
            <a:extLst>
              <a:ext uri="{FF2B5EF4-FFF2-40B4-BE49-F238E27FC236}">
                <a16:creationId xmlns:a16="http://schemas.microsoft.com/office/drawing/2014/main" id="{B2DAB87A-3E37-460A-81A8-FFD04A40EB65}"/>
              </a:ext>
            </a:extLst>
          </p:cNvPr>
          <p:cNvSpPr/>
          <p:nvPr userDrawn="1"/>
        </p:nvSpPr>
        <p:spPr>
          <a:xfrm>
            <a:off x="252000" y="3248371"/>
            <a:ext cx="4318412"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 Placeholder 20">
            <a:extLst>
              <a:ext uri="{FF2B5EF4-FFF2-40B4-BE49-F238E27FC236}">
                <a16:creationId xmlns:a16="http://schemas.microsoft.com/office/drawing/2014/main" id="{F17510BB-CFE2-4ECA-8784-27D6FFE54845}"/>
              </a:ext>
            </a:extLst>
          </p:cNvPr>
          <p:cNvSpPr>
            <a:spLocks noGrp="1"/>
          </p:cNvSpPr>
          <p:nvPr>
            <p:ph type="body" sz="quarter" idx="31" hasCustomPrompt="1"/>
          </p:nvPr>
        </p:nvSpPr>
        <p:spPr>
          <a:xfrm>
            <a:off x="468313" y="3503650"/>
            <a:ext cx="3851274"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45" name="Rectangle 44">
            <a:extLst>
              <a:ext uri="{FF2B5EF4-FFF2-40B4-BE49-F238E27FC236}">
                <a16:creationId xmlns:a16="http://schemas.microsoft.com/office/drawing/2014/main" id="{1D3307CB-AFA4-4914-BFA3-D0C1B035459A}"/>
              </a:ext>
            </a:extLst>
          </p:cNvPr>
          <p:cNvSpPr/>
          <p:nvPr userDrawn="1"/>
        </p:nvSpPr>
        <p:spPr>
          <a:xfrm>
            <a:off x="4570953" y="3248371"/>
            <a:ext cx="4318412"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Placeholder 20">
            <a:extLst>
              <a:ext uri="{FF2B5EF4-FFF2-40B4-BE49-F238E27FC236}">
                <a16:creationId xmlns:a16="http://schemas.microsoft.com/office/drawing/2014/main" id="{A1826D14-6E32-4E8F-B081-F20BC7D1EE2C}"/>
              </a:ext>
            </a:extLst>
          </p:cNvPr>
          <p:cNvSpPr>
            <a:spLocks noGrp="1"/>
          </p:cNvSpPr>
          <p:nvPr>
            <p:ph type="body" sz="quarter" idx="33" hasCustomPrompt="1"/>
          </p:nvPr>
        </p:nvSpPr>
        <p:spPr>
          <a:xfrm>
            <a:off x="4787266" y="3503650"/>
            <a:ext cx="3851274"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48" name="Rectangle 47">
            <a:extLst>
              <a:ext uri="{FF2B5EF4-FFF2-40B4-BE49-F238E27FC236}">
                <a16:creationId xmlns:a16="http://schemas.microsoft.com/office/drawing/2014/main" id="{BE96790B-A337-4260-9B4B-3D51414ACFFB}"/>
              </a:ext>
            </a:extLst>
          </p:cNvPr>
          <p:cNvSpPr/>
          <p:nvPr userDrawn="1"/>
        </p:nvSpPr>
        <p:spPr>
          <a:xfrm>
            <a:off x="252000" y="3972225"/>
            <a:ext cx="4318412"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Placeholder 20">
            <a:extLst>
              <a:ext uri="{FF2B5EF4-FFF2-40B4-BE49-F238E27FC236}">
                <a16:creationId xmlns:a16="http://schemas.microsoft.com/office/drawing/2014/main" id="{C6E0FAAC-65DF-4CD8-B6EC-98A1C9201C76}"/>
              </a:ext>
            </a:extLst>
          </p:cNvPr>
          <p:cNvSpPr>
            <a:spLocks noGrp="1"/>
          </p:cNvSpPr>
          <p:nvPr>
            <p:ph type="body" sz="quarter" idx="35" hasCustomPrompt="1"/>
          </p:nvPr>
        </p:nvSpPr>
        <p:spPr>
          <a:xfrm>
            <a:off x="468313" y="4227504"/>
            <a:ext cx="3851274"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51" name="Rectangle 50">
            <a:extLst>
              <a:ext uri="{FF2B5EF4-FFF2-40B4-BE49-F238E27FC236}">
                <a16:creationId xmlns:a16="http://schemas.microsoft.com/office/drawing/2014/main" id="{64AEFC0B-49D2-474F-9DB1-9F739A750ADA}"/>
              </a:ext>
            </a:extLst>
          </p:cNvPr>
          <p:cNvSpPr/>
          <p:nvPr userDrawn="1"/>
        </p:nvSpPr>
        <p:spPr>
          <a:xfrm>
            <a:off x="4570953" y="3972225"/>
            <a:ext cx="4318412"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Placeholder 20">
            <a:extLst>
              <a:ext uri="{FF2B5EF4-FFF2-40B4-BE49-F238E27FC236}">
                <a16:creationId xmlns:a16="http://schemas.microsoft.com/office/drawing/2014/main" id="{1612D72B-74F7-45BB-BB7E-3B5DA8FE1625}"/>
              </a:ext>
            </a:extLst>
          </p:cNvPr>
          <p:cNvSpPr>
            <a:spLocks noGrp="1"/>
          </p:cNvSpPr>
          <p:nvPr>
            <p:ph type="body" sz="quarter" idx="37" hasCustomPrompt="1"/>
          </p:nvPr>
        </p:nvSpPr>
        <p:spPr>
          <a:xfrm>
            <a:off x="4787266" y="4227504"/>
            <a:ext cx="3851274"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Tree>
    <p:extLst>
      <p:ext uri="{BB962C8B-B14F-4D97-AF65-F5344CB8AC3E}">
        <p14:creationId xmlns:p14="http://schemas.microsoft.com/office/powerpoint/2010/main" val="1784070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250"/>
                                        <p:tgtEl>
                                          <p:spTgt spid="10"/>
                                        </p:tgtEl>
                                      </p:cBhvr>
                                    </p:animEffect>
                                    <p:anim calcmode="lin" valueType="num">
                                      <p:cBhvr>
                                        <p:cTn id="15" dur="250" fill="hold"/>
                                        <p:tgtEl>
                                          <p:spTgt spid="10"/>
                                        </p:tgtEl>
                                        <p:attrNameLst>
                                          <p:attrName>ppt_x</p:attrName>
                                        </p:attrNameLst>
                                      </p:cBhvr>
                                      <p:tavLst>
                                        <p:tav tm="0">
                                          <p:val>
                                            <p:strVal val="#ppt_x"/>
                                          </p:val>
                                        </p:tav>
                                        <p:tav tm="100000">
                                          <p:val>
                                            <p:strVal val="#ppt_x"/>
                                          </p:val>
                                        </p:tav>
                                      </p:tavLst>
                                    </p:anim>
                                    <p:anim calcmode="lin" valueType="num">
                                      <p:cBhvr>
                                        <p:cTn id="16" dur="250" fill="hold"/>
                                        <p:tgtEl>
                                          <p:spTgt spid="10"/>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Effect transition="in" filter="fade">
                                      <p:cBhvr>
                                        <p:cTn id="19" dur="250"/>
                                        <p:tgtEl>
                                          <p:spTgt spid="11">
                                            <p:txEl>
                                              <p:pRg st="0" end="0"/>
                                            </p:txEl>
                                          </p:spTgt>
                                        </p:tgtEl>
                                      </p:cBhvr>
                                    </p:animEffect>
                                    <p:anim calcmode="lin" valueType="num">
                                      <p:cBhvr>
                                        <p:cTn id="20" dur="25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750"/>
                            </p:stCondLst>
                            <p:childTnLst>
                              <p:par>
                                <p:cTn id="23" presetID="42"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250"/>
                                        <p:tgtEl>
                                          <p:spTgt spid="22"/>
                                        </p:tgtEl>
                                      </p:cBhvr>
                                    </p:animEffect>
                                    <p:anim calcmode="lin" valueType="num">
                                      <p:cBhvr>
                                        <p:cTn id="26" dur="250" fill="hold"/>
                                        <p:tgtEl>
                                          <p:spTgt spid="22"/>
                                        </p:tgtEl>
                                        <p:attrNameLst>
                                          <p:attrName>ppt_x</p:attrName>
                                        </p:attrNameLst>
                                      </p:cBhvr>
                                      <p:tavLst>
                                        <p:tav tm="0">
                                          <p:val>
                                            <p:strVal val="#ppt_x"/>
                                          </p:val>
                                        </p:tav>
                                        <p:tav tm="100000">
                                          <p:val>
                                            <p:strVal val="#ppt_x"/>
                                          </p:val>
                                        </p:tav>
                                      </p:tavLst>
                                    </p:anim>
                                    <p:anim calcmode="lin" valueType="num">
                                      <p:cBhvr>
                                        <p:cTn id="27" dur="250" fill="hold"/>
                                        <p:tgtEl>
                                          <p:spTgt spid="22"/>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3">
                                            <p:txEl>
                                              <p:pRg st="0" end="0"/>
                                            </p:txEl>
                                          </p:spTgt>
                                        </p:tgtEl>
                                        <p:attrNameLst>
                                          <p:attrName>style.visibility</p:attrName>
                                        </p:attrNameLst>
                                      </p:cBhvr>
                                      <p:to>
                                        <p:strVal val="visible"/>
                                      </p:to>
                                    </p:set>
                                    <p:animEffect transition="in" filter="fade">
                                      <p:cBhvr>
                                        <p:cTn id="30" dur="250"/>
                                        <p:tgtEl>
                                          <p:spTgt spid="23">
                                            <p:txEl>
                                              <p:pRg st="0" end="0"/>
                                            </p:txEl>
                                          </p:spTgt>
                                        </p:tgtEl>
                                      </p:cBhvr>
                                    </p:animEffect>
                                    <p:anim calcmode="lin" valueType="num">
                                      <p:cBhvr>
                                        <p:cTn id="31" dur="25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32" dur="25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33" fill="hold">
                            <p:stCondLst>
                              <p:cond delay="1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250"/>
                                        <p:tgtEl>
                                          <p:spTgt spid="36"/>
                                        </p:tgtEl>
                                      </p:cBhvr>
                                    </p:animEffect>
                                    <p:anim calcmode="lin" valueType="num">
                                      <p:cBhvr>
                                        <p:cTn id="37" dur="250" fill="hold"/>
                                        <p:tgtEl>
                                          <p:spTgt spid="36"/>
                                        </p:tgtEl>
                                        <p:attrNameLst>
                                          <p:attrName>ppt_x</p:attrName>
                                        </p:attrNameLst>
                                      </p:cBhvr>
                                      <p:tavLst>
                                        <p:tav tm="0">
                                          <p:val>
                                            <p:strVal val="#ppt_x"/>
                                          </p:val>
                                        </p:tav>
                                        <p:tav tm="100000">
                                          <p:val>
                                            <p:strVal val="#ppt_x"/>
                                          </p:val>
                                        </p:tav>
                                      </p:tavLst>
                                    </p:anim>
                                    <p:anim calcmode="lin" valueType="num">
                                      <p:cBhvr>
                                        <p:cTn id="38" dur="250" fill="hold"/>
                                        <p:tgtEl>
                                          <p:spTgt spid="36"/>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fade">
                                      <p:cBhvr>
                                        <p:cTn id="41" dur="250"/>
                                        <p:tgtEl>
                                          <p:spTgt spid="37">
                                            <p:txEl>
                                              <p:pRg st="0" end="0"/>
                                            </p:txEl>
                                          </p:spTgt>
                                        </p:tgtEl>
                                      </p:cBhvr>
                                    </p:animEffect>
                                    <p:anim calcmode="lin" valueType="num">
                                      <p:cBhvr>
                                        <p:cTn id="42" dur="25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43" dur="25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1250"/>
                            </p:stCondLst>
                            <p:childTnLst>
                              <p:par>
                                <p:cTn id="45" presetID="42" presetClass="entr" presetSubtype="0"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50"/>
                                        <p:tgtEl>
                                          <p:spTgt spid="39"/>
                                        </p:tgtEl>
                                      </p:cBhvr>
                                    </p:animEffect>
                                    <p:anim calcmode="lin" valueType="num">
                                      <p:cBhvr>
                                        <p:cTn id="48" dur="250" fill="hold"/>
                                        <p:tgtEl>
                                          <p:spTgt spid="39"/>
                                        </p:tgtEl>
                                        <p:attrNameLst>
                                          <p:attrName>ppt_x</p:attrName>
                                        </p:attrNameLst>
                                      </p:cBhvr>
                                      <p:tavLst>
                                        <p:tav tm="0">
                                          <p:val>
                                            <p:strVal val="#ppt_x"/>
                                          </p:val>
                                        </p:tav>
                                        <p:tav tm="100000">
                                          <p:val>
                                            <p:strVal val="#ppt_x"/>
                                          </p:val>
                                        </p:tav>
                                      </p:tavLst>
                                    </p:anim>
                                    <p:anim calcmode="lin" valueType="num">
                                      <p:cBhvr>
                                        <p:cTn id="49" dur="250" fill="hold"/>
                                        <p:tgtEl>
                                          <p:spTgt spid="39"/>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0">
                                            <p:txEl>
                                              <p:pRg st="0" end="0"/>
                                            </p:txEl>
                                          </p:spTgt>
                                        </p:tgtEl>
                                        <p:attrNameLst>
                                          <p:attrName>style.visibility</p:attrName>
                                        </p:attrNameLst>
                                      </p:cBhvr>
                                      <p:to>
                                        <p:strVal val="visible"/>
                                      </p:to>
                                    </p:set>
                                    <p:animEffect transition="in" filter="fade">
                                      <p:cBhvr>
                                        <p:cTn id="52" dur="250"/>
                                        <p:tgtEl>
                                          <p:spTgt spid="40">
                                            <p:txEl>
                                              <p:pRg st="0" end="0"/>
                                            </p:txEl>
                                          </p:spTgt>
                                        </p:tgtEl>
                                      </p:cBhvr>
                                    </p:animEffect>
                                    <p:anim calcmode="lin" valueType="num">
                                      <p:cBhvr>
                                        <p:cTn id="53"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54" dur="25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55" fill="hold">
                            <p:stCondLst>
                              <p:cond delay="1500"/>
                            </p:stCondLst>
                            <p:childTnLst>
                              <p:par>
                                <p:cTn id="56" presetID="42" presetClass="entr" presetSubtype="0"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250"/>
                                        <p:tgtEl>
                                          <p:spTgt spid="42"/>
                                        </p:tgtEl>
                                      </p:cBhvr>
                                    </p:animEffect>
                                    <p:anim calcmode="lin" valueType="num">
                                      <p:cBhvr>
                                        <p:cTn id="59" dur="250" fill="hold"/>
                                        <p:tgtEl>
                                          <p:spTgt spid="42"/>
                                        </p:tgtEl>
                                        <p:attrNameLst>
                                          <p:attrName>ppt_x</p:attrName>
                                        </p:attrNameLst>
                                      </p:cBhvr>
                                      <p:tavLst>
                                        <p:tav tm="0">
                                          <p:val>
                                            <p:strVal val="#ppt_x"/>
                                          </p:val>
                                        </p:tav>
                                        <p:tav tm="100000">
                                          <p:val>
                                            <p:strVal val="#ppt_x"/>
                                          </p:val>
                                        </p:tav>
                                      </p:tavLst>
                                    </p:anim>
                                    <p:anim calcmode="lin" valueType="num">
                                      <p:cBhvr>
                                        <p:cTn id="60" dur="250" fill="hold"/>
                                        <p:tgtEl>
                                          <p:spTgt spid="4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fade">
                                      <p:cBhvr>
                                        <p:cTn id="63" dur="250"/>
                                        <p:tgtEl>
                                          <p:spTgt spid="43">
                                            <p:txEl>
                                              <p:pRg st="0" end="0"/>
                                            </p:txEl>
                                          </p:spTgt>
                                        </p:tgtEl>
                                      </p:cBhvr>
                                    </p:animEffect>
                                    <p:anim calcmode="lin" valueType="num">
                                      <p:cBhvr>
                                        <p:cTn id="64"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1750"/>
                            </p:stCondLst>
                            <p:childTnLst>
                              <p:par>
                                <p:cTn id="67" presetID="42" presetClass="entr" presetSubtype="0" fill="hold" grpId="0" nodeType="after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250"/>
                                        <p:tgtEl>
                                          <p:spTgt spid="45"/>
                                        </p:tgtEl>
                                      </p:cBhvr>
                                    </p:animEffect>
                                    <p:anim calcmode="lin" valueType="num">
                                      <p:cBhvr>
                                        <p:cTn id="70" dur="250" fill="hold"/>
                                        <p:tgtEl>
                                          <p:spTgt spid="45"/>
                                        </p:tgtEl>
                                        <p:attrNameLst>
                                          <p:attrName>ppt_x</p:attrName>
                                        </p:attrNameLst>
                                      </p:cBhvr>
                                      <p:tavLst>
                                        <p:tav tm="0">
                                          <p:val>
                                            <p:strVal val="#ppt_x"/>
                                          </p:val>
                                        </p:tav>
                                        <p:tav tm="100000">
                                          <p:val>
                                            <p:strVal val="#ppt_x"/>
                                          </p:val>
                                        </p:tav>
                                      </p:tavLst>
                                    </p:anim>
                                    <p:anim calcmode="lin" valueType="num">
                                      <p:cBhvr>
                                        <p:cTn id="71" dur="250" fill="hold"/>
                                        <p:tgtEl>
                                          <p:spTgt spid="45"/>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animEffect transition="in" filter="fade">
                                      <p:cBhvr>
                                        <p:cTn id="74" dur="250"/>
                                        <p:tgtEl>
                                          <p:spTgt spid="46">
                                            <p:txEl>
                                              <p:pRg st="0" end="0"/>
                                            </p:txEl>
                                          </p:spTgt>
                                        </p:tgtEl>
                                      </p:cBhvr>
                                    </p:animEffect>
                                    <p:anim calcmode="lin" valueType="num">
                                      <p:cBhvr>
                                        <p:cTn id="75" dur="25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2000"/>
                            </p:stCondLst>
                            <p:childTnLst>
                              <p:par>
                                <p:cTn id="78" presetID="42" presetClass="entr" presetSubtype="0" fill="hold" grpId="0" nodeType="afterEffect">
                                  <p:stCondLst>
                                    <p:cond delay="0"/>
                                  </p:stCondLst>
                                  <p:childTnLst>
                                    <p:set>
                                      <p:cBhvr>
                                        <p:cTn id="79" dur="1" fill="hold">
                                          <p:stCondLst>
                                            <p:cond delay="0"/>
                                          </p:stCondLst>
                                        </p:cTn>
                                        <p:tgtEl>
                                          <p:spTgt spid="48"/>
                                        </p:tgtEl>
                                        <p:attrNameLst>
                                          <p:attrName>style.visibility</p:attrName>
                                        </p:attrNameLst>
                                      </p:cBhvr>
                                      <p:to>
                                        <p:strVal val="visible"/>
                                      </p:to>
                                    </p:set>
                                    <p:animEffect transition="in" filter="fade">
                                      <p:cBhvr>
                                        <p:cTn id="80" dur="250"/>
                                        <p:tgtEl>
                                          <p:spTgt spid="48"/>
                                        </p:tgtEl>
                                      </p:cBhvr>
                                    </p:animEffect>
                                    <p:anim calcmode="lin" valueType="num">
                                      <p:cBhvr>
                                        <p:cTn id="81" dur="250" fill="hold"/>
                                        <p:tgtEl>
                                          <p:spTgt spid="48"/>
                                        </p:tgtEl>
                                        <p:attrNameLst>
                                          <p:attrName>ppt_x</p:attrName>
                                        </p:attrNameLst>
                                      </p:cBhvr>
                                      <p:tavLst>
                                        <p:tav tm="0">
                                          <p:val>
                                            <p:strVal val="#ppt_x"/>
                                          </p:val>
                                        </p:tav>
                                        <p:tav tm="100000">
                                          <p:val>
                                            <p:strVal val="#ppt_x"/>
                                          </p:val>
                                        </p:tav>
                                      </p:tavLst>
                                    </p:anim>
                                    <p:anim calcmode="lin" valueType="num">
                                      <p:cBhvr>
                                        <p:cTn id="82" dur="250" fill="hold"/>
                                        <p:tgtEl>
                                          <p:spTgt spid="4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9">
                                            <p:txEl>
                                              <p:pRg st="0" end="0"/>
                                            </p:txEl>
                                          </p:spTgt>
                                        </p:tgtEl>
                                        <p:attrNameLst>
                                          <p:attrName>style.visibility</p:attrName>
                                        </p:attrNameLst>
                                      </p:cBhvr>
                                      <p:to>
                                        <p:strVal val="visible"/>
                                      </p:to>
                                    </p:set>
                                    <p:animEffect transition="in" filter="fade">
                                      <p:cBhvr>
                                        <p:cTn id="85" dur="250"/>
                                        <p:tgtEl>
                                          <p:spTgt spid="49">
                                            <p:txEl>
                                              <p:pRg st="0" end="0"/>
                                            </p:txEl>
                                          </p:spTgt>
                                        </p:tgtEl>
                                      </p:cBhvr>
                                    </p:animEffect>
                                    <p:anim calcmode="lin" valueType="num">
                                      <p:cBhvr>
                                        <p:cTn id="86" dur="25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87" dur="25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2250"/>
                            </p:stCondLst>
                            <p:childTnLst>
                              <p:par>
                                <p:cTn id="89" presetID="42" presetClass="entr" presetSubtype="0" fill="hold" grpId="0" nodeType="afterEffect">
                                  <p:stCondLst>
                                    <p:cond delay="0"/>
                                  </p:stCondLst>
                                  <p:childTnLst>
                                    <p:set>
                                      <p:cBhvr>
                                        <p:cTn id="90" dur="1" fill="hold">
                                          <p:stCondLst>
                                            <p:cond delay="0"/>
                                          </p:stCondLst>
                                        </p:cTn>
                                        <p:tgtEl>
                                          <p:spTgt spid="51"/>
                                        </p:tgtEl>
                                        <p:attrNameLst>
                                          <p:attrName>style.visibility</p:attrName>
                                        </p:attrNameLst>
                                      </p:cBhvr>
                                      <p:to>
                                        <p:strVal val="visible"/>
                                      </p:to>
                                    </p:set>
                                    <p:animEffect transition="in" filter="fade">
                                      <p:cBhvr>
                                        <p:cTn id="91" dur="250"/>
                                        <p:tgtEl>
                                          <p:spTgt spid="51"/>
                                        </p:tgtEl>
                                      </p:cBhvr>
                                    </p:animEffect>
                                    <p:anim calcmode="lin" valueType="num">
                                      <p:cBhvr>
                                        <p:cTn id="92" dur="250" fill="hold"/>
                                        <p:tgtEl>
                                          <p:spTgt spid="51"/>
                                        </p:tgtEl>
                                        <p:attrNameLst>
                                          <p:attrName>ppt_x</p:attrName>
                                        </p:attrNameLst>
                                      </p:cBhvr>
                                      <p:tavLst>
                                        <p:tav tm="0">
                                          <p:val>
                                            <p:strVal val="#ppt_x"/>
                                          </p:val>
                                        </p:tav>
                                        <p:tav tm="100000">
                                          <p:val>
                                            <p:strVal val="#ppt_x"/>
                                          </p:val>
                                        </p:tav>
                                      </p:tavLst>
                                    </p:anim>
                                    <p:anim calcmode="lin" valueType="num">
                                      <p:cBhvr>
                                        <p:cTn id="93" dur="250" fill="hold"/>
                                        <p:tgtEl>
                                          <p:spTgt spid="51"/>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52">
                                            <p:txEl>
                                              <p:pRg st="0" end="0"/>
                                            </p:txEl>
                                          </p:spTgt>
                                        </p:tgtEl>
                                        <p:attrNameLst>
                                          <p:attrName>style.visibility</p:attrName>
                                        </p:attrNameLst>
                                      </p:cBhvr>
                                      <p:to>
                                        <p:strVal val="visible"/>
                                      </p:to>
                                    </p:set>
                                    <p:animEffect transition="in" filter="fade">
                                      <p:cBhvr>
                                        <p:cTn id="96" dur="250"/>
                                        <p:tgtEl>
                                          <p:spTgt spid="52">
                                            <p:txEl>
                                              <p:pRg st="0" end="0"/>
                                            </p:txEl>
                                          </p:spTgt>
                                        </p:tgtEl>
                                      </p:cBhvr>
                                    </p:animEffect>
                                    <p:anim calcmode="lin" valueType="num">
                                      <p:cBhvr>
                                        <p:cTn id="97" dur="25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8" dur="25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10" grpId="0" animBg="1"/>
      <p:bldP spid="11" grpId="0" build="p">
        <p:tmplLst>
          <p:tmpl lvl="1">
            <p:tnLst>
              <p:par>
                <p:cTn presetID="42"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250"/>
                        <p:tgtEl>
                          <p:spTgt spid="11"/>
                        </p:tgtEl>
                      </p:cBhvr>
                    </p:animEffect>
                    <p:anim calcmode="lin" valueType="num">
                      <p:cBhvr>
                        <p:cTn dur="250" fill="hold"/>
                        <p:tgtEl>
                          <p:spTgt spid="11"/>
                        </p:tgtEl>
                        <p:attrNameLst>
                          <p:attrName>ppt_x</p:attrName>
                        </p:attrNameLst>
                      </p:cBhvr>
                      <p:tavLst>
                        <p:tav tm="0">
                          <p:val>
                            <p:strVal val="#ppt_x"/>
                          </p:val>
                        </p:tav>
                        <p:tav tm="100000">
                          <p:val>
                            <p:strVal val="#ppt_x"/>
                          </p:val>
                        </p:tav>
                      </p:tavLst>
                    </p:anim>
                    <p:anim calcmode="lin" valueType="num">
                      <p:cBhvr>
                        <p:cTn dur="250" fill="hold"/>
                        <p:tgtEl>
                          <p:spTgt spid="11"/>
                        </p:tgtEl>
                        <p:attrNameLst>
                          <p:attrName>ppt_y</p:attrName>
                        </p:attrNameLst>
                      </p:cBhvr>
                      <p:tavLst>
                        <p:tav tm="0">
                          <p:val>
                            <p:strVal val="#ppt_y+.1"/>
                          </p:val>
                        </p:tav>
                        <p:tav tm="100000">
                          <p:val>
                            <p:strVal val="#ppt_y"/>
                          </p:val>
                        </p:tav>
                      </p:tavLst>
                    </p:anim>
                  </p:childTnLst>
                </p:cTn>
              </p:par>
            </p:tnLst>
          </p:tmpl>
        </p:tmplLst>
      </p:bldP>
      <p:bldP spid="22" grpId="0" animBg="1"/>
      <p:bldP spid="23" grpId="0" build="p">
        <p:tmplLst>
          <p:tmpl lvl="1">
            <p:tnLst>
              <p:par>
                <p:cTn presetID="42"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anim calcmode="lin" valueType="num">
                      <p:cBhvr>
                        <p:cTn dur="250" fill="hold"/>
                        <p:tgtEl>
                          <p:spTgt spid="23"/>
                        </p:tgtEl>
                        <p:attrNameLst>
                          <p:attrName>ppt_x</p:attrName>
                        </p:attrNameLst>
                      </p:cBhvr>
                      <p:tavLst>
                        <p:tav tm="0">
                          <p:val>
                            <p:strVal val="#ppt_x"/>
                          </p:val>
                        </p:tav>
                        <p:tav tm="100000">
                          <p:val>
                            <p:strVal val="#ppt_x"/>
                          </p:val>
                        </p:tav>
                      </p:tavLst>
                    </p:anim>
                    <p:anim calcmode="lin" valueType="num">
                      <p:cBhvr>
                        <p:cTn dur="250" fill="hold"/>
                        <p:tgtEl>
                          <p:spTgt spid="23"/>
                        </p:tgtEl>
                        <p:attrNameLst>
                          <p:attrName>ppt_y</p:attrName>
                        </p:attrNameLst>
                      </p:cBhvr>
                      <p:tavLst>
                        <p:tav tm="0">
                          <p:val>
                            <p:strVal val="#ppt_y+.1"/>
                          </p:val>
                        </p:tav>
                        <p:tav tm="100000">
                          <p:val>
                            <p:strVal val="#ppt_y"/>
                          </p:val>
                        </p:tav>
                      </p:tavLst>
                    </p:anim>
                  </p:childTnLst>
                </p:cTn>
              </p:par>
            </p:tnLst>
          </p:tmpl>
        </p:tmplLst>
      </p:bldP>
      <p:bldP spid="36" grpId="0" animBg="1"/>
      <p:bldP spid="37" grpId="0" build="p">
        <p:tmplLst>
          <p:tmpl lvl="1">
            <p:tnLst>
              <p:par>
                <p:cTn presetID="42"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250"/>
                        <p:tgtEl>
                          <p:spTgt spid="37"/>
                        </p:tgtEl>
                      </p:cBhvr>
                    </p:animEffect>
                    <p:anim calcmode="lin" valueType="num">
                      <p:cBhvr>
                        <p:cTn dur="250" fill="hold"/>
                        <p:tgtEl>
                          <p:spTgt spid="37"/>
                        </p:tgtEl>
                        <p:attrNameLst>
                          <p:attrName>ppt_x</p:attrName>
                        </p:attrNameLst>
                      </p:cBhvr>
                      <p:tavLst>
                        <p:tav tm="0">
                          <p:val>
                            <p:strVal val="#ppt_x"/>
                          </p:val>
                        </p:tav>
                        <p:tav tm="100000">
                          <p:val>
                            <p:strVal val="#ppt_x"/>
                          </p:val>
                        </p:tav>
                      </p:tavLst>
                    </p:anim>
                    <p:anim calcmode="lin" valueType="num">
                      <p:cBhvr>
                        <p:cTn dur="250" fill="hold"/>
                        <p:tgtEl>
                          <p:spTgt spid="37"/>
                        </p:tgtEl>
                        <p:attrNameLst>
                          <p:attrName>ppt_y</p:attrName>
                        </p:attrNameLst>
                      </p:cBhvr>
                      <p:tavLst>
                        <p:tav tm="0">
                          <p:val>
                            <p:strVal val="#ppt_y+.1"/>
                          </p:val>
                        </p:tav>
                        <p:tav tm="100000">
                          <p:val>
                            <p:strVal val="#ppt_y"/>
                          </p:val>
                        </p:tav>
                      </p:tavLst>
                    </p:anim>
                  </p:childTnLst>
                </p:cTn>
              </p:par>
            </p:tnLst>
          </p:tmpl>
        </p:tmplLst>
      </p:bldP>
      <p:bldP spid="39" grpId="0" animBg="1"/>
      <p:bldP spid="40" grpId="0" build="p">
        <p:tmplLst>
          <p:tmpl lvl="1">
            <p:tnLst>
              <p:par>
                <p:cTn presetID="42"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2" grpId="0" animBg="1"/>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5" grpId="0" animBg="1"/>
      <p:bldP spid="46" grpId="0" build="p">
        <p:tmplLst>
          <p:tmpl lvl="1">
            <p:tnLst>
              <p:par>
                <p:cTn presetID="42" presetClass="entr" presetSubtype="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250"/>
                        <p:tgtEl>
                          <p:spTgt spid="46"/>
                        </p:tgtEl>
                      </p:cBhvr>
                    </p:animEffect>
                    <p:anim calcmode="lin" valueType="num">
                      <p:cBhvr>
                        <p:cTn dur="250" fill="hold"/>
                        <p:tgtEl>
                          <p:spTgt spid="46"/>
                        </p:tgtEl>
                        <p:attrNameLst>
                          <p:attrName>ppt_x</p:attrName>
                        </p:attrNameLst>
                      </p:cBhvr>
                      <p:tavLst>
                        <p:tav tm="0">
                          <p:val>
                            <p:strVal val="#ppt_x"/>
                          </p:val>
                        </p:tav>
                        <p:tav tm="100000">
                          <p:val>
                            <p:strVal val="#ppt_x"/>
                          </p:val>
                        </p:tav>
                      </p:tavLst>
                    </p:anim>
                    <p:anim calcmode="lin" valueType="num">
                      <p:cBhvr>
                        <p:cTn dur="250" fill="hold"/>
                        <p:tgtEl>
                          <p:spTgt spid="46"/>
                        </p:tgtEl>
                        <p:attrNameLst>
                          <p:attrName>ppt_y</p:attrName>
                        </p:attrNameLst>
                      </p:cBhvr>
                      <p:tavLst>
                        <p:tav tm="0">
                          <p:val>
                            <p:strVal val="#ppt_y+.1"/>
                          </p:val>
                        </p:tav>
                        <p:tav tm="100000">
                          <p:val>
                            <p:strVal val="#ppt_y"/>
                          </p:val>
                        </p:tav>
                      </p:tavLst>
                    </p:anim>
                  </p:childTnLst>
                </p:cTn>
              </p:par>
            </p:tnLst>
          </p:tmpl>
        </p:tmplLst>
      </p:bldP>
      <p:bldP spid="48" grpId="0" animBg="1"/>
      <p:bldP spid="49" grpId="0" build="p">
        <p:tmplLst>
          <p:tmpl lvl="1">
            <p:tnLst>
              <p:par>
                <p:cTn presetID="42"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anim calcmode="lin" valueType="num">
                      <p:cBhvr>
                        <p:cTn dur="250" fill="hold"/>
                        <p:tgtEl>
                          <p:spTgt spid="49"/>
                        </p:tgtEl>
                        <p:attrNameLst>
                          <p:attrName>ppt_x</p:attrName>
                        </p:attrNameLst>
                      </p:cBhvr>
                      <p:tavLst>
                        <p:tav tm="0">
                          <p:val>
                            <p:strVal val="#ppt_x"/>
                          </p:val>
                        </p:tav>
                        <p:tav tm="100000">
                          <p:val>
                            <p:strVal val="#ppt_x"/>
                          </p:val>
                        </p:tav>
                      </p:tavLst>
                    </p:anim>
                    <p:anim calcmode="lin" valueType="num">
                      <p:cBhvr>
                        <p:cTn dur="250" fill="hold"/>
                        <p:tgtEl>
                          <p:spTgt spid="49"/>
                        </p:tgtEl>
                        <p:attrNameLst>
                          <p:attrName>ppt_y</p:attrName>
                        </p:attrNameLst>
                      </p:cBhvr>
                      <p:tavLst>
                        <p:tav tm="0">
                          <p:val>
                            <p:strVal val="#ppt_y+.1"/>
                          </p:val>
                        </p:tav>
                        <p:tav tm="100000">
                          <p:val>
                            <p:strVal val="#ppt_y"/>
                          </p:val>
                        </p:tav>
                      </p:tavLst>
                    </p:anim>
                  </p:childTnLst>
                </p:cTn>
              </p:par>
            </p:tnLst>
          </p:tmpl>
        </p:tmplLst>
      </p:bldP>
      <p:bldP spid="51" grpId="0" animBg="1"/>
      <p:bldP spid="52" grpId="0" build="p">
        <p:tmplLst>
          <p:tmpl lvl="1">
            <p:tnLst>
              <p:par>
                <p:cTn presetID="42" presetClass="entr" presetSubtype="0"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250"/>
                        <p:tgtEl>
                          <p:spTgt spid="52"/>
                        </p:tgtEl>
                      </p:cBhvr>
                    </p:animEffect>
                    <p:anim calcmode="lin" valueType="num">
                      <p:cBhvr>
                        <p:cTn dur="250" fill="hold"/>
                        <p:tgtEl>
                          <p:spTgt spid="52"/>
                        </p:tgtEl>
                        <p:attrNameLst>
                          <p:attrName>ppt_x</p:attrName>
                        </p:attrNameLst>
                      </p:cBhvr>
                      <p:tavLst>
                        <p:tav tm="0">
                          <p:val>
                            <p:strVal val="#ppt_x"/>
                          </p:val>
                        </p:tav>
                        <p:tav tm="100000">
                          <p:val>
                            <p:strVal val="#ppt_x"/>
                          </p:val>
                        </p:tav>
                      </p:tavLst>
                    </p:anim>
                    <p:anim calcmode="lin" valueType="num">
                      <p:cBhvr>
                        <p:cTn dur="250" fill="hold"/>
                        <p:tgtEl>
                          <p:spTgt spid="52"/>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nner slide 9 frame blocks + picture">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10" name="Rectangle 9"/>
          <p:cNvSpPr/>
          <p:nvPr userDrawn="1"/>
        </p:nvSpPr>
        <p:spPr>
          <a:xfrm>
            <a:off x="252000" y="1800661"/>
            <a:ext cx="2880000"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20"/>
          <p:cNvSpPr>
            <a:spLocks noGrp="1"/>
          </p:cNvSpPr>
          <p:nvPr>
            <p:ph type="body" sz="quarter" idx="13" hasCustomPrompt="1"/>
          </p:nvPr>
        </p:nvSpPr>
        <p:spPr>
          <a:xfrm>
            <a:off x="468313" y="2176540"/>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22" name="Rectangle 21"/>
          <p:cNvSpPr/>
          <p:nvPr userDrawn="1"/>
        </p:nvSpPr>
        <p:spPr>
          <a:xfrm>
            <a:off x="3132002" y="1800661"/>
            <a:ext cx="2880000"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20"/>
          <p:cNvSpPr>
            <a:spLocks noGrp="1"/>
          </p:cNvSpPr>
          <p:nvPr>
            <p:ph type="body" sz="quarter" idx="25" hasCustomPrompt="1"/>
          </p:nvPr>
        </p:nvSpPr>
        <p:spPr>
          <a:xfrm>
            <a:off x="3348315" y="2176540"/>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36" name="Rectangle 35">
            <a:extLst>
              <a:ext uri="{FF2B5EF4-FFF2-40B4-BE49-F238E27FC236}">
                <a16:creationId xmlns:a16="http://schemas.microsoft.com/office/drawing/2014/main" id="{D471714D-763C-4873-B095-864C95638732}"/>
              </a:ext>
            </a:extLst>
          </p:cNvPr>
          <p:cNvSpPr/>
          <p:nvPr userDrawn="1"/>
        </p:nvSpPr>
        <p:spPr>
          <a:xfrm>
            <a:off x="252000" y="2765843"/>
            <a:ext cx="2880000"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Placeholder 20">
            <a:extLst>
              <a:ext uri="{FF2B5EF4-FFF2-40B4-BE49-F238E27FC236}">
                <a16:creationId xmlns:a16="http://schemas.microsoft.com/office/drawing/2014/main" id="{A7ACDABA-A47D-4732-BA9B-8EB8AE577DA3}"/>
              </a:ext>
            </a:extLst>
          </p:cNvPr>
          <p:cNvSpPr>
            <a:spLocks noGrp="1"/>
          </p:cNvSpPr>
          <p:nvPr>
            <p:ph type="body" sz="quarter" idx="27" hasCustomPrompt="1"/>
          </p:nvPr>
        </p:nvSpPr>
        <p:spPr>
          <a:xfrm>
            <a:off x="468313" y="3141722"/>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39" name="Rectangle 38">
            <a:extLst>
              <a:ext uri="{FF2B5EF4-FFF2-40B4-BE49-F238E27FC236}">
                <a16:creationId xmlns:a16="http://schemas.microsoft.com/office/drawing/2014/main" id="{B8658957-4C3E-4A91-B623-3E684ED09F84}"/>
              </a:ext>
            </a:extLst>
          </p:cNvPr>
          <p:cNvSpPr/>
          <p:nvPr userDrawn="1"/>
        </p:nvSpPr>
        <p:spPr>
          <a:xfrm>
            <a:off x="3132002" y="2765843"/>
            <a:ext cx="2880000"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Placeholder 20">
            <a:extLst>
              <a:ext uri="{FF2B5EF4-FFF2-40B4-BE49-F238E27FC236}">
                <a16:creationId xmlns:a16="http://schemas.microsoft.com/office/drawing/2014/main" id="{EBE3285E-7414-4420-B60D-093FF05596F8}"/>
              </a:ext>
            </a:extLst>
          </p:cNvPr>
          <p:cNvSpPr>
            <a:spLocks noGrp="1"/>
          </p:cNvSpPr>
          <p:nvPr>
            <p:ph type="body" sz="quarter" idx="29" hasCustomPrompt="1"/>
          </p:nvPr>
        </p:nvSpPr>
        <p:spPr>
          <a:xfrm>
            <a:off x="3348315" y="3141722"/>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42" name="Rectangle 41">
            <a:extLst>
              <a:ext uri="{FF2B5EF4-FFF2-40B4-BE49-F238E27FC236}">
                <a16:creationId xmlns:a16="http://schemas.microsoft.com/office/drawing/2014/main" id="{B2DAB87A-3E37-460A-81A8-FFD04A40EB65}"/>
              </a:ext>
            </a:extLst>
          </p:cNvPr>
          <p:cNvSpPr/>
          <p:nvPr userDrawn="1"/>
        </p:nvSpPr>
        <p:spPr>
          <a:xfrm>
            <a:off x="253485" y="3731025"/>
            <a:ext cx="2880000"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 Placeholder 20">
            <a:extLst>
              <a:ext uri="{FF2B5EF4-FFF2-40B4-BE49-F238E27FC236}">
                <a16:creationId xmlns:a16="http://schemas.microsoft.com/office/drawing/2014/main" id="{F17510BB-CFE2-4ECA-8784-27D6FFE54845}"/>
              </a:ext>
            </a:extLst>
          </p:cNvPr>
          <p:cNvSpPr>
            <a:spLocks noGrp="1"/>
          </p:cNvSpPr>
          <p:nvPr>
            <p:ph type="body" sz="quarter" idx="31" hasCustomPrompt="1"/>
          </p:nvPr>
        </p:nvSpPr>
        <p:spPr>
          <a:xfrm>
            <a:off x="469798" y="4106904"/>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45" name="Rectangle 44">
            <a:extLst>
              <a:ext uri="{FF2B5EF4-FFF2-40B4-BE49-F238E27FC236}">
                <a16:creationId xmlns:a16="http://schemas.microsoft.com/office/drawing/2014/main" id="{1D3307CB-AFA4-4914-BFA3-D0C1B035459A}"/>
              </a:ext>
            </a:extLst>
          </p:cNvPr>
          <p:cNvSpPr/>
          <p:nvPr userDrawn="1"/>
        </p:nvSpPr>
        <p:spPr>
          <a:xfrm>
            <a:off x="3133487" y="3731025"/>
            <a:ext cx="2880000"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Placeholder 20">
            <a:extLst>
              <a:ext uri="{FF2B5EF4-FFF2-40B4-BE49-F238E27FC236}">
                <a16:creationId xmlns:a16="http://schemas.microsoft.com/office/drawing/2014/main" id="{A1826D14-6E32-4E8F-B081-F20BC7D1EE2C}"/>
              </a:ext>
            </a:extLst>
          </p:cNvPr>
          <p:cNvSpPr>
            <a:spLocks noGrp="1"/>
          </p:cNvSpPr>
          <p:nvPr>
            <p:ph type="body" sz="quarter" idx="33" hasCustomPrompt="1"/>
          </p:nvPr>
        </p:nvSpPr>
        <p:spPr>
          <a:xfrm>
            <a:off x="3349800" y="4106904"/>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24" name="Rectangle 23">
            <a:extLst>
              <a:ext uri="{FF2B5EF4-FFF2-40B4-BE49-F238E27FC236}">
                <a16:creationId xmlns:a16="http://schemas.microsoft.com/office/drawing/2014/main" id="{EE1C56B9-6E64-4E4A-BAF2-4B32BD385BC8}"/>
              </a:ext>
            </a:extLst>
          </p:cNvPr>
          <p:cNvSpPr/>
          <p:nvPr userDrawn="1"/>
        </p:nvSpPr>
        <p:spPr>
          <a:xfrm>
            <a:off x="6012000" y="1800661"/>
            <a:ext cx="2880000"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Placeholder 20">
            <a:extLst>
              <a:ext uri="{FF2B5EF4-FFF2-40B4-BE49-F238E27FC236}">
                <a16:creationId xmlns:a16="http://schemas.microsoft.com/office/drawing/2014/main" id="{A2A0D7A3-50ED-4929-8597-64850CF39AC5}"/>
              </a:ext>
            </a:extLst>
          </p:cNvPr>
          <p:cNvSpPr>
            <a:spLocks noGrp="1"/>
          </p:cNvSpPr>
          <p:nvPr>
            <p:ph type="body" sz="quarter" idx="38" hasCustomPrompt="1"/>
          </p:nvPr>
        </p:nvSpPr>
        <p:spPr>
          <a:xfrm>
            <a:off x="6228313" y="2176540"/>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26" name="Rectangle 25">
            <a:extLst>
              <a:ext uri="{FF2B5EF4-FFF2-40B4-BE49-F238E27FC236}">
                <a16:creationId xmlns:a16="http://schemas.microsoft.com/office/drawing/2014/main" id="{50450552-8F4D-406D-B9C3-1AA9D95FFCF3}"/>
              </a:ext>
            </a:extLst>
          </p:cNvPr>
          <p:cNvSpPr/>
          <p:nvPr userDrawn="1"/>
        </p:nvSpPr>
        <p:spPr>
          <a:xfrm>
            <a:off x="6012000" y="2765843"/>
            <a:ext cx="2880000"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Placeholder 20">
            <a:extLst>
              <a:ext uri="{FF2B5EF4-FFF2-40B4-BE49-F238E27FC236}">
                <a16:creationId xmlns:a16="http://schemas.microsoft.com/office/drawing/2014/main" id="{5C20BDBA-F479-4782-896F-A103CC2EBED0}"/>
              </a:ext>
            </a:extLst>
          </p:cNvPr>
          <p:cNvSpPr>
            <a:spLocks noGrp="1"/>
          </p:cNvSpPr>
          <p:nvPr>
            <p:ph type="body" sz="quarter" idx="39" hasCustomPrompt="1"/>
          </p:nvPr>
        </p:nvSpPr>
        <p:spPr>
          <a:xfrm>
            <a:off x="6228313" y="3141722"/>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28" name="Rectangle 27">
            <a:extLst>
              <a:ext uri="{FF2B5EF4-FFF2-40B4-BE49-F238E27FC236}">
                <a16:creationId xmlns:a16="http://schemas.microsoft.com/office/drawing/2014/main" id="{EC32D60B-1844-45A5-9271-A8FBEDB07BA4}"/>
              </a:ext>
            </a:extLst>
          </p:cNvPr>
          <p:cNvSpPr/>
          <p:nvPr userDrawn="1"/>
        </p:nvSpPr>
        <p:spPr>
          <a:xfrm>
            <a:off x="6013485" y="3731025"/>
            <a:ext cx="2880000" cy="9648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Placeholder 20">
            <a:extLst>
              <a:ext uri="{FF2B5EF4-FFF2-40B4-BE49-F238E27FC236}">
                <a16:creationId xmlns:a16="http://schemas.microsoft.com/office/drawing/2014/main" id="{2EC9DD98-8ED6-4C63-B4DA-D41C4457803F}"/>
              </a:ext>
            </a:extLst>
          </p:cNvPr>
          <p:cNvSpPr>
            <a:spLocks noGrp="1"/>
          </p:cNvSpPr>
          <p:nvPr>
            <p:ph type="body" sz="quarter" idx="40" hasCustomPrompt="1"/>
          </p:nvPr>
        </p:nvSpPr>
        <p:spPr>
          <a:xfrm>
            <a:off x="6228313" y="4106904"/>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Tree>
    <p:extLst>
      <p:ext uri="{BB962C8B-B14F-4D97-AF65-F5344CB8AC3E}">
        <p14:creationId xmlns:p14="http://schemas.microsoft.com/office/powerpoint/2010/main" val="16166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250"/>
                                        <p:tgtEl>
                                          <p:spTgt spid="10"/>
                                        </p:tgtEl>
                                      </p:cBhvr>
                                    </p:animEffect>
                                    <p:anim calcmode="lin" valueType="num">
                                      <p:cBhvr>
                                        <p:cTn id="15" dur="250" fill="hold"/>
                                        <p:tgtEl>
                                          <p:spTgt spid="10"/>
                                        </p:tgtEl>
                                        <p:attrNameLst>
                                          <p:attrName>ppt_x</p:attrName>
                                        </p:attrNameLst>
                                      </p:cBhvr>
                                      <p:tavLst>
                                        <p:tav tm="0">
                                          <p:val>
                                            <p:strVal val="#ppt_x"/>
                                          </p:val>
                                        </p:tav>
                                        <p:tav tm="100000">
                                          <p:val>
                                            <p:strVal val="#ppt_x"/>
                                          </p:val>
                                        </p:tav>
                                      </p:tavLst>
                                    </p:anim>
                                    <p:anim calcmode="lin" valueType="num">
                                      <p:cBhvr>
                                        <p:cTn id="16" dur="250" fill="hold"/>
                                        <p:tgtEl>
                                          <p:spTgt spid="10"/>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Effect transition="in" filter="fade">
                                      <p:cBhvr>
                                        <p:cTn id="19" dur="250"/>
                                        <p:tgtEl>
                                          <p:spTgt spid="11">
                                            <p:txEl>
                                              <p:pRg st="0" end="0"/>
                                            </p:txEl>
                                          </p:spTgt>
                                        </p:tgtEl>
                                      </p:cBhvr>
                                    </p:animEffect>
                                    <p:anim calcmode="lin" valueType="num">
                                      <p:cBhvr>
                                        <p:cTn id="20" dur="25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750"/>
                            </p:stCondLst>
                            <p:childTnLst>
                              <p:par>
                                <p:cTn id="23" presetID="42"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250"/>
                                        <p:tgtEl>
                                          <p:spTgt spid="22"/>
                                        </p:tgtEl>
                                      </p:cBhvr>
                                    </p:animEffect>
                                    <p:anim calcmode="lin" valueType="num">
                                      <p:cBhvr>
                                        <p:cTn id="26" dur="250" fill="hold"/>
                                        <p:tgtEl>
                                          <p:spTgt spid="22"/>
                                        </p:tgtEl>
                                        <p:attrNameLst>
                                          <p:attrName>ppt_x</p:attrName>
                                        </p:attrNameLst>
                                      </p:cBhvr>
                                      <p:tavLst>
                                        <p:tav tm="0">
                                          <p:val>
                                            <p:strVal val="#ppt_x"/>
                                          </p:val>
                                        </p:tav>
                                        <p:tav tm="100000">
                                          <p:val>
                                            <p:strVal val="#ppt_x"/>
                                          </p:val>
                                        </p:tav>
                                      </p:tavLst>
                                    </p:anim>
                                    <p:anim calcmode="lin" valueType="num">
                                      <p:cBhvr>
                                        <p:cTn id="27" dur="250" fill="hold"/>
                                        <p:tgtEl>
                                          <p:spTgt spid="22"/>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3">
                                            <p:txEl>
                                              <p:pRg st="0" end="0"/>
                                            </p:txEl>
                                          </p:spTgt>
                                        </p:tgtEl>
                                        <p:attrNameLst>
                                          <p:attrName>style.visibility</p:attrName>
                                        </p:attrNameLst>
                                      </p:cBhvr>
                                      <p:to>
                                        <p:strVal val="visible"/>
                                      </p:to>
                                    </p:set>
                                    <p:animEffect transition="in" filter="fade">
                                      <p:cBhvr>
                                        <p:cTn id="30" dur="250"/>
                                        <p:tgtEl>
                                          <p:spTgt spid="23">
                                            <p:txEl>
                                              <p:pRg st="0" end="0"/>
                                            </p:txEl>
                                          </p:spTgt>
                                        </p:tgtEl>
                                      </p:cBhvr>
                                    </p:animEffect>
                                    <p:anim calcmode="lin" valueType="num">
                                      <p:cBhvr>
                                        <p:cTn id="31" dur="25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32" dur="25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33" fill="hold">
                            <p:stCondLst>
                              <p:cond delay="1000"/>
                            </p:stCondLst>
                            <p:childTnLst>
                              <p:par>
                                <p:cTn id="34" presetID="42"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250"/>
                                        <p:tgtEl>
                                          <p:spTgt spid="24"/>
                                        </p:tgtEl>
                                      </p:cBhvr>
                                    </p:animEffect>
                                    <p:anim calcmode="lin" valueType="num">
                                      <p:cBhvr>
                                        <p:cTn id="37" dur="250" fill="hold"/>
                                        <p:tgtEl>
                                          <p:spTgt spid="24"/>
                                        </p:tgtEl>
                                        <p:attrNameLst>
                                          <p:attrName>ppt_x</p:attrName>
                                        </p:attrNameLst>
                                      </p:cBhvr>
                                      <p:tavLst>
                                        <p:tav tm="0">
                                          <p:val>
                                            <p:strVal val="#ppt_x"/>
                                          </p:val>
                                        </p:tav>
                                        <p:tav tm="100000">
                                          <p:val>
                                            <p:strVal val="#ppt_x"/>
                                          </p:val>
                                        </p:tav>
                                      </p:tavLst>
                                    </p:anim>
                                    <p:anim calcmode="lin" valueType="num">
                                      <p:cBhvr>
                                        <p:cTn id="38" dur="250" fill="hold"/>
                                        <p:tgtEl>
                                          <p:spTgt spid="24"/>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25">
                                            <p:txEl>
                                              <p:pRg st="0" end="0"/>
                                            </p:txEl>
                                          </p:spTgt>
                                        </p:tgtEl>
                                        <p:attrNameLst>
                                          <p:attrName>style.visibility</p:attrName>
                                        </p:attrNameLst>
                                      </p:cBhvr>
                                      <p:to>
                                        <p:strVal val="visible"/>
                                      </p:to>
                                    </p:set>
                                    <p:animEffect transition="in" filter="fade">
                                      <p:cBhvr>
                                        <p:cTn id="41" dur="250"/>
                                        <p:tgtEl>
                                          <p:spTgt spid="25">
                                            <p:txEl>
                                              <p:pRg st="0" end="0"/>
                                            </p:txEl>
                                          </p:spTgt>
                                        </p:tgtEl>
                                      </p:cBhvr>
                                    </p:animEffect>
                                    <p:anim calcmode="lin" valueType="num">
                                      <p:cBhvr>
                                        <p:cTn id="42"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43" dur="25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1250"/>
                            </p:stCondLst>
                            <p:childTnLst>
                              <p:par>
                                <p:cTn id="45" presetID="42" presetClass="entr" presetSubtype="0" fill="hold" grpId="0" nodeType="afterEffect">
                                  <p:stCondLst>
                                    <p:cond delay="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250"/>
                                        <p:tgtEl>
                                          <p:spTgt spid="36"/>
                                        </p:tgtEl>
                                      </p:cBhvr>
                                    </p:animEffect>
                                    <p:anim calcmode="lin" valueType="num">
                                      <p:cBhvr>
                                        <p:cTn id="48" dur="250" fill="hold"/>
                                        <p:tgtEl>
                                          <p:spTgt spid="36"/>
                                        </p:tgtEl>
                                        <p:attrNameLst>
                                          <p:attrName>ppt_x</p:attrName>
                                        </p:attrNameLst>
                                      </p:cBhvr>
                                      <p:tavLst>
                                        <p:tav tm="0">
                                          <p:val>
                                            <p:strVal val="#ppt_x"/>
                                          </p:val>
                                        </p:tav>
                                        <p:tav tm="100000">
                                          <p:val>
                                            <p:strVal val="#ppt_x"/>
                                          </p:val>
                                        </p:tav>
                                      </p:tavLst>
                                    </p:anim>
                                    <p:anim calcmode="lin" valueType="num">
                                      <p:cBhvr>
                                        <p:cTn id="49" dur="250" fill="hold"/>
                                        <p:tgtEl>
                                          <p:spTgt spid="36"/>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animEffect transition="in" filter="fade">
                                      <p:cBhvr>
                                        <p:cTn id="52" dur="250"/>
                                        <p:tgtEl>
                                          <p:spTgt spid="37">
                                            <p:txEl>
                                              <p:pRg st="0" end="0"/>
                                            </p:txEl>
                                          </p:spTgt>
                                        </p:tgtEl>
                                      </p:cBhvr>
                                    </p:animEffect>
                                    <p:anim calcmode="lin" valueType="num">
                                      <p:cBhvr>
                                        <p:cTn id="53" dur="25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54" dur="25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55" fill="hold">
                            <p:stCondLst>
                              <p:cond delay="1500"/>
                            </p:stCondLst>
                            <p:childTnLst>
                              <p:par>
                                <p:cTn id="56" presetID="42" presetClass="entr" presetSubtype="0"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250"/>
                                        <p:tgtEl>
                                          <p:spTgt spid="39"/>
                                        </p:tgtEl>
                                      </p:cBhvr>
                                    </p:animEffect>
                                    <p:anim calcmode="lin" valueType="num">
                                      <p:cBhvr>
                                        <p:cTn id="59" dur="250" fill="hold"/>
                                        <p:tgtEl>
                                          <p:spTgt spid="39"/>
                                        </p:tgtEl>
                                        <p:attrNameLst>
                                          <p:attrName>ppt_x</p:attrName>
                                        </p:attrNameLst>
                                      </p:cBhvr>
                                      <p:tavLst>
                                        <p:tav tm="0">
                                          <p:val>
                                            <p:strVal val="#ppt_x"/>
                                          </p:val>
                                        </p:tav>
                                        <p:tav tm="100000">
                                          <p:val>
                                            <p:strVal val="#ppt_x"/>
                                          </p:val>
                                        </p:tav>
                                      </p:tavLst>
                                    </p:anim>
                                    <p:anim calcmode="lin" valueType="num">
                                      <p:cBhvr>
                                        <p:cTn id="60" dur="250" fill="hold"/>
                                        <p:tgtEl>
                                          <p:spTgt spid="39"/>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40">
                                            <p:txEl>
                                              <p:pRg st="0" end="0"/>
                                            </p:txEl>
                                          </p:spTgt>
                                        </p:tgtEl>
                                        <p:attrNameLst>
                                          <p:attrName>style.visibility</p:attrName>
                                        </p:attrNameLst>
                                      </p:cBhvr>
                                      <p:to>
                                        <p:strVal val="visible"/>
                                      </p:to>
                                    </p:set>
                                    <p:animEffect transition="in" filter="fade">
                                      <p:cBhvr>
                                        <p:cTn id="63" dur="250"/>
                                        <p:tgtEl>
                                          <p:spTgt spid="40">
                                            <p:txEl>
                                              <p:pRg st="0" end="0"/>
                                            </p:txEl>
                                          </p:spTgt>
                                        </p:tgtEl>
                                      </p:cBhvr>
                                    </p:animEffect>
                                    <p:anim calcmode="lin" valueType="num">
                                      <p:cBhvr>
                                        <p:cTn id="64"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1750"/>
                            </p:stCondLst>
                            <p:childTnLst>
                              <p:par>
                                <p:cTn id="67" presetID="42" presetClass="entr" presetSubtype="0" fill="hold" grpId="0" nodeType="after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fade">
                                      <p:cBhvr>
                                        <p:cTn id="69" dur="250"/>
                                        <p:tgtEl>
                                          <p:spTgt spid="26"/>
                                        </p:tgtEl>
                                      </p:cBhvr>
                                    </p:animEffect>
                                    <p:anim calcmode="lin" valueType="num">
                                      <p:cBhvr>
                                        <p:cTn id="70" dur="250" fill="hold"/>
                                        <p:tgtEl>
                                          <p:spTgt spid="26"/>
                                        </p:tgtEl>
                                        <p:attrNameLst>
                                          <p:attrName>ppt_x</p:attrName>
                                        </p:attrNameLst>
                                      </p:cBhvr>
                                      <p:tavLst>
                                        <p:tav tm="0">
                                          <p:val>
                                            <p:strVal val="#ppt_x"/>
                                          </p:val>
                                        </p:tav>
                                        <p:tav tm="100000">
                                          <p:val>
                                            <p:strVal val="#ppt_x"/>
                                          </p:val>
                                        </p:tav>
                                      </p:tavLst>
                                    </p:anim>
                                    <p:anim calcmode="lin" valueType="num">
                                      <p:cBhvr>
                                        <p:cTn id="71" dur="250" fill="hold"/>
                                        <p:tgtEl>
                                          <p:spTgt spid="2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27">
                                            <p:txEl>
                                              <p:pRg st="0" end="0"/>
                                            </p:txEl>
                                          </p:spTgt>
                                        </p:tgtEl>
                                        <p:attrNameLst>
                                          <p:attrName>style.visibility</p:attrName>
                                        </p:attrNameLst>
                                      </p:cBhvr>
                                      <p:to>
                                        <p:strVal val="visible"/>
                                      </p:to>
                                    </p:set>
                                    <p:animEffect transition="in" filter="fade">
                                      <p:cBhvr>
                                        <p:cTn id="74" dur="250"/>
                                        <p:tgtEl>
                                          <p:spTgt spid="27">
                                            <p:txEl>
                                              <p:pRg st="0" end="0"/>
                                            </p:txEl>
                                          </p:spTgt>
                                        </p:tgtEl>
                                      </p:cBhvr>
                                    </p:animEffect>
                                    <p:anim calcmode="lin" valueType="num">
                                      <p:cBhvr>
                                        <p:cTn id="75"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2000"/>
                            </p:stCondLst>
                            <p:childTnLst>
                              <p:par>
                                <p:cTn id="78" presetID="42" presetClass="entr" presetSubtype="0" fill="hold" grpId="0" nodeType="afterEffect">
                                  <p:stCondLst>
                                    <p:cond delay="0"/>
                                  </p:stCondLst>
                                  <p:childTnLst>
                                    <p:set>
                                      <p:cBhvr>
                                        <p:cTn id="79" dur="1" fill="hold">
                                          <p:stCondLst>
                                            <p:cond delay="0"/>
                                          </p:stCondLst>
                                        </p:cTn>
                                        <p:tgtEl>
                                          <p:spTgt spid="42"/>
                                        </p:tgtEl>
                                        <p:attrNameLst>
                                          <p:attrName>style.visibility</p:attrName>
                                        </p:attrNameLst>
                                      </p:cBhvr>
                                      <p:to>
                                        <p:strVal val="visible"/>
                                      </p:to>
                                    </p:set>
                                    <p:animEffect transition="in" filter="fade">
                                      <p:cBhvr>
                                        <p:cTn id="80" dur="250"/>
                                        <p:tgtEl>
                                          <p:spTgt spid="42"/>
                                        </p:tgtEl>
                                      </p:cBhvr>
                                    </p:animEffect>
                                    <p:anim calcmode="lin" valueType="num">
                                      <p:cBhvr>
                                        <p:cTn id="81" dur="250" fill="hold"/>
                                        <p:tgtEl>
                                          <p:spTgt spid="42"/>
                                        </p:tgtEl>
                                        <p:attrNameLst>
                                          <p:attrName>ppt_x</p:attrName>
                                        </p:attrNameLst>
                                      </p:cBhvr>
                                      <p:tavLst>
                                        <p:tav tm="0">
                                          <p:val>
                                            <p:strVal val="#ppt_x"/>
                                          </p:val>
                                        </p:tav>
                                        <p:tav tm="100000">
                                          <p:val>
                                            <p:strVal val="#ppt_x"/>
                                          </p:val>
                                        </p:tav>
                                      </p:tavLst>
                                    </p:anim>
                                    <p:anim calcmode="lin" valueType="num">
                                      <p:cBhvr>
                                        <p:cTn id="82" dur="250" fill="hold"/>
                                        <p:tgtEl>
                                          <p:spTgt spid="42"/>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3">
                                            <p:txEl>
                                              <p:pRg st="0" end="0"/>
                                            </p:txEl>
                                          </p:spTgt>
                                        </p:tgtEl>
                                        <p:attrNameLst>
                                          <p:attrName>style.visibility</p:attrName>
                                        </p:attrNameLst>
                                      </p:cBhvr>
                                      <p:to>
                                        <p:strVal val="visible"/>
                                      </p:to>
                                    </p:set>
                                    <p:animEffect transition="in" filter="fade">
                                      <p:cBhvr>
                                        <p:cTn id="85" dur="250"/>
                                        <p:tgtEl>
                                          <p:spTgt spid="43">
                                            <p:txEl>
                                              <p:pRg st="0" end="0"/>
                                            </p:txEl>
                                          </p:spTgt>
                                        </p:tgtEl>
                                      </p:cBhvr>
                                    </p:animEffect>
                                    <p:anim calcmode="lin" valueType="num">
                                      <p:cBhvr>
                                        <p:cTn id="86"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87" dur="25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2250"/>
                            </p:stCondLst>
                            <p:childTnLst>
                              <p:par>
                                <p:cTn id="89" presetID="42" presetClass="entr" presetSubtype="0"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50"/>
                                        <p:tgtEl>
                                          <p:spTgt spid="45"/>
                                        </p:tgtEl>
                                      </p:cBhvr>
                                    </p:animEffect>
                                    <p:anim calcmode="lin" valueType="num">
                                      <p:cBhvr>
                                        <p:cTn id="92" dur="250" fill="hold"/>
                                        <p:tgtEl>
                                          <p:spTgt spid="45"/>
                                        </p:tgtEl>
                                        <p:attrNameLst>
                                          <p:attrName>ppt_x</p:attrName>
                                        </p:attrNameLst>
                                      </p:cBhvr>
                                      <p:tavLst>
                                        <p:tav tm="0">
                                          <p:val>
                                            <p:strVal val="#ppt_x"/>
                                          </p:val>
                                        </p:tav>
                                        <p:tav tm="100000">
                                          <p:val>
                                            <p:strVal val="#ppt_x"/>
                                          </p:val>
                                        </p:tav>
                                      </p:tavLst>
                                    </p:anim>
                                    <p:anim calcmode="lin" valueType="num">
                                      <p:cBhvr>
                                        <p:cTn id="93" dur="250" fill="hold"/>
                                        <p:tgtEl>
                                          <p:spTgt spid="45"/>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46">
                                            <p:txEl>
                                              <p:pRg st="0" end="0"/>
                                            </p:txEl>
                                          </p:spTgt>
                                        </p:tgtEl>
                                        <p:attrNameLst>
                                          <p:attrName>style.visibility</p:attrName>
                                        </p:attrNameLst>
                                      </p:cBhvr>
                                      <p:to>
                                        <p:strVal val="visible"/>
                                      </p:to>
                                    </p:set>
                                    <p:animEffect transition="in" filter="fade">
                                      <p:cBhvr>
                                        <p:cTn id="96" dur="250"/>
                                        <p:tgtEl>
                                          <p:spTgt spid="46">
                                            <p:txEl>
                                              <p:pRg st="0" end="0"/>
                                            </p:txEl>
                                          </p:spTgt>
                                        </p:tgtEl>
                                      </p:cBhvr>
                                    </p:animEffect>
                                    <p:anim calcmode="lin" valueType="num">
                                      <p:cBhvr>
                                        <p:cTn id="97" dur="25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98" dur="25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par>
                          <p:cTn id="99" fill="hold">
                            <p:stCondLst>
                              <p:cond delay="2500"/>
                            </p:stCondLst>
                            <p:childTnLst>
                              <p:par>
                                <p:cTn id="100" presetID="42" presetClass="entr" presetSubtype="0"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Effect transition="in" filter="fade">
                                      <p:cBhvr>
                                        <p:cTn id="102" dur="250"/>
                                        <p:tgtEl>
                                          <p:spTgt spid="28"/>
                                        </p:tgtEl>
                                      </p:cBhvr>
                                    </p:animEffect>
                                    <p:anim calcmode="lin" valueType="num">
                                      <p:cBhvr>
                                        <p:cTn id="103" dur="250" fill="hold"/>
                                        <p:tgtEl>
                                          <p:spTgt spid="28"/>
                                        </p:tgtEl>
                                        <p:attrNameLst>
                                          <p:attrName>ppt_x</p:attrName>
                                        </p:attrNameLst>
                                      </p:cBhvr>
                                      <p:tavLst>
                                        <p:tav tm="0">
                                          <p:val>
                                            <p:strVal val="#ppt_x"/>
                                          </p:val>
                                        </p:tav>
                                        <p:tav tm="100000">
                                          <p:val>
                                            <p:strVal val="#ppt_x"/>
                                          </p:val>
                                        </p:tav>
                                      </p:tavLst>
                                    </p:anim>
                                    <p:anim calcmode="lin" valueType="num">
                                      <p:cBhvr>
                                        <p:cTn id="104" dur="250" fill="hold"/>
                                        <p:tgtEl>
                                          <p:spTgt spid="28"/>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29">
                                            <p:txEl>
                                              <p:pRg st="0" end="0"/>
                                            </p:txEl>
                                          </p:spTgt>
                                        </p:tgtEl>
                                        <p:attrNameLst>
                                          <p:attrName>style.visibility</p:attrName>
                                        </p:attrNameLst>
                                      </p:cBhvr>
                                      <p:to>
                                        <p:strVal val="visible"/>
                                      </p:to>
                                    </p:set>
                                    <p:animEffect transition="in" filter="fade">
                                      <p:cBhvr>
                                        <p:cTn id="107" dur="250"/>
                                        <p:tgtEl>
                                          <p:spTgt spid="29">
                                            <p:txEl>
                                              <p:pRg st="0" end="0"/>
                                            </p:txEl>
                                          </p:spTgt>
                                        </p:tgtEl>
                                      </p:cBhvr>
                                    </p:animEffect>
                                    <p:anim calcmode="lin" valueType="num">
                                      <p:cBhvr>
                                        <p:cTn id="108"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109" dur="25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10" grpId="0" animBg="1"/>
      <p:bldP spid="11" grpId="0" build="p">
        <p:tmplLst>
          <p:tmpl lvl="1">
            <p:tnLst>
              <p:par>
                <p:cTn presetID="42"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250"/>
                        <p:tgtEl>
                          <p:spTgt spid="11"/>
                        </p:tgtEl>
                      </p:cBhvr>
                    </p:animEffect>
                    <p:anim calcmode="lin" valueType="num">
                      <p:cBhvr>
                        <p:cTn dur="250" fill="hold"/>
                        <p:tgtEl>
                          <p:spTgt spid="11"/>
                        </p:tgtEl>
                        <p:attrNameLst>
                          <p:attrName>ppt_x</p:attrName>
                        </p:attrNameLst>
                      </p:cBhvr>
                      <p:tavLst>
                        <p:tav tm="0">
                          <p:val>
                            <p:strVal val="#ppt_x"/>
                          </p:val>
                        </p:tav>
                        <p:tav tm="100000">
                          <p:val>
                            <p:strVal val="#ppt_x"/>
                          </p:val>
                        </p:tav>
                      </p:tavLst>
                    </p:anim>
                    <p:anim calcmode="lin" valueType="num">
                      <p:cBhvr>
                        <p:cTn dur="250" fill="hold"/>
                        <p:tgtEl>
                          <p:spTgt spid="11"/>
                        </p:tgtEl>
                        <p:attrNameLst>
                          <p:attrName>ppt_y</p:attrName>
                        </p:attrNameLst>
                      </p:cBhvr>
                      <p:tavLst>
                        <p:tav tm="0">
                          <p:val>
                            <p:strVal val="#ppt_y+.1"/>
                          </p:val>
                        </p:tav>
                        <p:tav tm="100000">
                          <p:val>
                            <p:strVal val="#ppt_y"/>
                          </p:val>
                        </p:tav>
                      </p:tavLst>
                    </p:anim>
                  </p:childTnLst>
                </p:cTn>
              </p:par>
            </p:tnLst>
          </p:tmpl>
        </p:tmplLst>
      </p:bldP>
      <p:bldP spid="22" grpId="0" animBg="1"/>
      <p:bldP spid="23" grpId="0" build="p">
        <p:tmplLst>
          <p:tmpl lvl="1">
            <p:tnLst>
              <p:par>
                <p:cTn presetID="42"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anim calcmode="lin" valueType="num">
                      <p:cBhvr>
                        <p:cTn dur="250" fill="hold"/>
                        <p:tgtEl>
                          <p:spTgt spid="23"/>
                        </p:tgtEl>
                        <p:attrNameLst>
                          <p:attrName>ppt_x</p:attrName>
                        </p:attrNameLst>
                      </p:cBhvr>
                      <p:tavLst>
                        <p:tav tm="0">
                          <p:val>
                            <p:strVal val="#ppt_x"/>
                          </p:val>
                        </p:tav>
                        <p:tav tm="100000">
                          <p:val>
                            <p:strVal val="#ppt_x"/>
                          </p:val>
                        </p:tav>
                      </p:tavLst>
                    </p:anim>
                    <p:anim calcmode="lin" valueType="num">
                      <p:cBhvr>
                        <p:cTn dur="250" fill="hold"/>
                        <p:tgtEl>
                          <p:spTgt spid="23"/>
                        </p:tgtEl>
                        <p:attrNameLst>
                          <p:attrName>ppt_y</p:attrName>
                        </p:attrNameLst>
                      </p:cBhvr>
                      <p:tavLst>
                        <p:tav tm="0">
                          <p:val>
                            <p:strVal val="#ppt_y+.1"/>
                          </p:val>
                        </p:tav>
                        <p:tav tm="100000">
                          <p:val>
                            <p:strVal val="#ppt_y"/>
                          </p:val>
                        </p:tav>
                      </p:tavLst>
                    </p:anim>
                  </p:childTnLst>
                </p:cTn>
              </p:par>
            </p:tnLst>
          </p:tmpl>
        </p:tmplLst>
      </p:bldP>
      <p:bldP spid="36" grpId="0" animBg="1"/>
      <p:bldP spid="37" grpId="0" build="p">
        <p:tmplLst>
          <p:tmpl lvl="1">
            <p:tnLst>
              <p:par>
                <p:cTn presetID="42"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250"/>
                        <p:tgtEl>
                          <p:spTgt spid="37"/>
                        </p:tgtEl>
                      </p:cBhvr>
                    </p:animEffect>
                    <p:anim calcmode="lin" valueType="num">
                      <p:cBhvr>
                        <p:cTn dur="250" fill="hold"/>
                        <p:tgtEl>
                          <p:spTgt spid="37"/>
                        </p:tgtEl>
                        <p:attrNameLst>
                          <p:attrName>ppt_x</p:attrName>
                        </p:attrNameLst>
                      </p:cBhvr>
                      <p:tavLst>
                        <p:tav tm="0">
                          <p:val>
                            <p:strVal val="#ppt_x"/>
                          </p:val>
                        </p:tav>
                        <p:tav tm="100000">
                          <p:val>
                            <p:strVal val="#ppt_x"/>
                          </p:val>
                        </p:tav>
                      </p:tavLst>
                    </p:anim>
                    <p:anim calcmode="lin" valueType="num">
                      <p:cBhvr>
                        <p:cTn dur="250" fill="hold"/>
                        <p:tgtEl>
                          <p:spTgt spid="37"/>
                        </p:tgtEl>
                        <p:attrNameLst>
                          <p:attrName>ppt_y</p:attrName>
                        </p:attrNameLst>
                      </p:cBhvr>
                      <p:tavLst>
                        <p:tav tm="0">
                          <p:val>
                            <p:strVal val="#ppt_y+.1"/>
                          </p:val>
                        </p:tav>
                        <p:tav tm="100000">
                          <p:val>
                            <p:strVal val="#ppt_y"/>
                          </p:val>
                        </p:tav>
                      </p:tavLst>
                    </p:anim>
                  </p:childTnLst>
                </p:cTn>
              </p:par>
            </p:tnLst>
          </p:tmpl>
        </p:tmplLst>
      </p:bldP>
      <p:bldP spid="39" grpId="0" animBg="1"/>
      <p:bldP spid="40" grpId="0" build="p">
        <p:tmplLst>
          <p:tmpl lvl="1">
            <p:tnLst>
              <p:par>
                <p:cTn presetID="42"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2" grpId="0" animBg="1"/>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5" grpId="0" animBg="1"/>
      <p:bldP spid="46" grpId="0" build="p">
        <p:tmplLst>
          <p:tmpl lvl="1">
            <p:tnLst>
              <p:par>
                <p:cTn presetID="42" presetClass="entr" presetSubtype="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250"/>
                        <p:tgtEl>
                          <p:spTgt spid="46"/>
                        </p:tgtEl>
                      </p:cBhvr>
                    </p:animEffect>
                    <p:anim calcmode="lin" valueType="num">
                      <p:cBhvr>
                        <p:cTn dur="250" fill="hold"/>
                        <p:tgtEl>
                          <p:spTgt spid="46"/>
                        </p:tgtEl>
                        <p:attrNameLst>
                          <p:attrName>ppt_x</p:attrName>
                        </p:attrNameLst>
                      </p:cBhvr>
                      <p:tavLst>
                        <p:tav tm="0">
                          <p:val>
                            <p:strVal val="#ppt_x"/>
                          </p:val>
                        </p:tav>
                        <p:tav tm="100000">
                          <p:val>
                            <p:strVal val="#ppt_x"/>
                          </p:val>
                        </p:tav>
                      </p:tavLst>
                    </p:anim>
                    <p:anim calcmode="lin" valueType="num">
                      <p:cBhvr>
                        <p:cTn dur="250" fill="hold"/>
                        <p:tgtEl>
                          <p:spTgt spid="46"/>
                        </p:tgtEl>
                        <p:attrNameLst>
                          <p:attrName>ppt_y</p:attrName>
                        </p:attrNameLst>
                      </p:cBhvr>
                      <p:tavLst>
                        <p:tav tm="0">
                          <p:val>
                            <p:strVal val="#ppt_y+.1"/>
                          </p:val>
                        </p:tav>
                        <p:tav tm="100000">
                          <p:val>
                            <p:strVal val="#ppt_y"/>
                          </p:val>
                        </p:tav>
                      </p:tavLst>
                    </p:anim>
                  </p:childTnLst>
                </p:cTn>
              </p:par>
            </p:tnLst>
          </p:tmpl>
        </p:tmplLst>
      </p:bldP>
      <p:bldP spid="24" grpId="0" animBg="1"/>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6" grpId="0" animBg="1"/>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animBg="1"/>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nner slide 12 frame blocks + picture">
    <p:spTree>
      <p:nvGrpSpPr>
        <p:cNvPr id="1" name=""/>
        <p:cNvGrpSpPr/>
        <p:nvPr/>
      </p:nvGrpSpPr>
      <p:grpSpPr>
        <a:xfrm>
          <a:off x="0" y="0"/>
          <a:ext cx="0" cy="0"/>
          <a:chOff x="0" y="0"/>
          <a:chExt cx="0" cy="0"/>
        </a:xfrm>
      </p:grpSpPr>
      <p:sp>
        <p:nvSpPr>
          <p:cNvPr id="4" name="Rectangle 3"/>
          <p:cNvSpPr/>
          <p:nvPr userDrawn="1"/>
        </p:nvSpPr>
        <p:spPr>
          <a:xfrm>
            <a:off x="0" y="1"/>
            <a:ext cx="9144000" cy="16560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1" y="180000"/>
            <a:ext cx="4067588"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250824" y="620839"/>
            <a:ext cx="4068763" cy="819654"/>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 name="Picture Placeholder 9"/>
          <p:cNvSpPr>
            <a:spLocks noGrp="1"/>
          </p:cNvSpPr>
          <p:nvPr>
            <p:ph type="pic" sz="quarter" idx="12" hasCustomPrompt="1"/>
          </p:nvPr>
        </p:nvSpPr>
        <p:spPr>
          <a:xfrm>
            <a:off x="4570412" y="0"/>
            <a:ext cx="4573588" cy="1656002"/>
          </a:xfrm>
          <a:prstGeom prst="rect">
            <a:avLst/>
          </a:prstGeom>
          <a:ln w="9525">
            <a:noFill/>
          </a:ln>
        </p:spPr>
        <p:txBody>
          <a:bodyPr anchor="t" anchorCtr="1"/>
          <a:lstStyle>
            <a:lvl1pPr>
              <a:defRPr baseline="0"/>
            </a:lvl1pPr>
          </a:lstStyle>
          <a:p>
            <a:r>
              <a:rPr lang="en-US" dirty="0"/>
              <a:t>Click to add picture</a:t>
            </a:r>
          </a:p>
        </p:txBody>
      </p:sp>
      <p:sp>
        <p:nvSpPr>
          <p:cNvPr id="10" name="Rectangle 9"/>
          <p:cNvSpPr/>
          <p:nvPr userDrawn="1"/>
        </p:nvSpPr>
        <p:spPr>
          <a:xfrm>
            <a:off x="252000" y="1800661"/>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20"/>
          <p:cNvSpPr>
            <a:spLocks noGrp="1"/>
          </p:cNvSpPr>
          <p:nvPr>
            <p:ph type="body" sz="quarter" idx="13" hasCustomPrompt="1"/>
          </p:nvPr>
        </p:nvSpPr>
        <p:spPr>
          <a:xfrm>
            <a:off x="468313" y="2055940"/>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22" name="Rectangle 21"/>
          <p:cNvSpPr/>
          <p:nvPr userDrawn="1"/>
        </p:nvSpPr>
        <p:spPr>
          <a:xfrm>
            <a:off x="3132002" y="1800661"/>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20"/>
          <p:cNvSpPr>
            <a:spLocks noGrp="1"/>
          </p:cNvSpPr>
          <p:nvPr>
            <p:ph type="body" sz="quarter" idx="25" hasCustomPrompt="1"/>
          </p:nvPr>
        </p:nvSpPr>
        <p:spPr>
          <a:xfrm>
            <a:off x="3348315" y="2055940"/>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36" name="Rectangle 35">
            <a:extLst>
              <a:ext uri="{FF2B5EF4-FFF2-40B4-BE49-F238E27FC236}">
                <a16:creationId xmlns:a16="http://schemas.microsoft.com/office/drawing/2014/main" id="{D471714D-763C-4873-B095-864C95638732}"/>
              </a:ext>
            </a:extLst>
          </p:cNvPr>
          <p:cNvSpPr/>
          <p:nvPr userDrawn="1"/>
        </p:nvSpPr>
        <p:spPr>
          <a:xfrm>
            <a:off x="252000" y="2524516"/>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Placeholder 20">
            <a:extLst>
              <a:ext uri="{FF2B5EF4-FFF2-40B4-BE49-F238E27FC236}">
                <a16:creationId xmlns:a16="http://schemas.microsoft.com/office/drawing/2014/main" id="{A7ACDABA-A47D-4732-BA9B-8EB8AE577DA3}"/>
              </a:ext>
            </a:extLst>
          </p:cNvPr>
          <p:cNvSpPr>
            <a:spLocks noGrp="1"/>
          </p:cNvSpPr>
          <p:nvPr>
            <p:ph type="body" sz="quarter" idx="27" hasCustomPrompt="1"/>
          </p:nvPr>
        </p:nvSpPr>
        <p:spPr>
          <a:xfrm>
            <a:off x="468313" y="2779795"/>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39" name="Rectangle 38">
            <a:extLst>
              <a:ext uri="{FF2B5EF4-FFF2-40B4-BE49-F238E27FC236}">
                <a16:creationId xmlns:a16="http://schemas.microsoft.com/office/drawing/2014/main" id="{B8658957-4C3E-4A91-B623-3E684ED09F84}"/>
              </a:ext>
            </a:extLst>
          </p:cNvPr>
          <p:cNvSpPr/>
          <p:nvPr userDrawn="1"/>
        </p:nvSpPr>
        <p:spPr>
          <a:xfrm>
            <a:off x="3132002" y="2524516"/>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Placeholder 20">
            <a:extLst>
              <a:ext uri="{FF2B5EF4-FFF2-40B4-BE49-F238E27FC236}">
                <a16:creationId xmlns:a16="http://schemas.microsoft.com/office/drawing/2014/main" id="{EBE3285E-7414-4420-B60D-093FF05596F8}"/>
              </a:ext>
            </a:extLst>
          </p:cNvPr>
          <p:cNvSpPr>
            <a:spLocks noGrp="1"/>
          </p:cNvSpPr>
          <p:nvPr>
            <p:ph type="body" sz="quarter" idx="29" hasCustomPrompt="1"/>
          </p:nvPr>
        </p:nvSpPr>
        <p:spPr>
          <a:xfrm>
            <a:off x="3348315" y="2779795"/>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42" name="Rectangle 41">
            <a:extLst>
              <a:ext uri="{FF2B5EF4-FFF2-40B4-BE49-F238E27FC236}">
                <a16:creationId xmlns:a16="http://schemas.microsoft.com/office/drawing/2014/main" id="{B2DAB87A-3E37-460A-81A8-FFD04A40EB65}"/>
              </a:ext>
            </a:extLst>
          </p:cNvPr>
          <p:cNvSpPr/>
          <p:nvPr userDrawn="1"/>
        </p:nvSpPr>
        <p:spPr>
          <a:xfrm>
            <a:off x="252000" y="3248371"/>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 Placeholder 20">
            <a:extLst>
              <a:ext uri="{FF2B5EF4-FFF2-40B4-BE49-F238E27FC236}">
                <a16:creationId xmlns:a16="http://schemas.microsoft.com/office/drawing/2014/main" id="{F17510BB-CFE2-4ECA-8784-27D6FFE54845}"/>
              </a:ext>
            </a:extLst>
          </p:cNvPr>
          <p:cNvSpPr>
            <a:spLocks noGrp="1"/>
          </p:cNvSpPr>
          <p:nvPr>
            <p:ph type="body" sz="quarter" idx="31" hasCustomPrompt="1"/>
          </p:nvPr>
        </p:nvSpPr>
        <p:spPr>
          <a:xfrm>
            <a:off x="468313" y="3503650"/>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45" name="Rectangle 44">
            <a:extLst>
              <a:ext uri="{FF2B5EF4-FFF2-40B4-BE49-F238E27FC236}">
                <a16:creationId xmlns:a16="http://schemas.microsoft.com/office/drawing/2014/main" id="{1D3307CB-AFA4-4914-BFA3-D0C1B035459A}"/>
              </a:ext>
            </a:extLst>
          </p:cNvPr>
          <p:cNvSpPr/>
          <p:nvPr userDrawn="1"/>
        </p:nvSpPr>
        <p:spPr>
          <a:xfrm>
            <a:off x="3132002" y="3248371"/>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Placeholder 20">
            <a:extLst>
              <a:ext uri="{FF2B5EF4-FFF2-40B4-BE49-F238E27FC236}">
                <a16:creationId xmlns:a16="http://schemas.microsoft.com/office/drawing/2014/main" id="{A1826D14-6E32-4E8F-B081-F20BC7D1EE2C}"/>
              </a:ext>
            </a:extLst>
          </p:cNvPr>
          <p:cNvSpPr>
            <a:spLocks noGrp="1"/>
          </p:cNvSpPr>
          <p:nvPr>
            <p:ph type="body" sz="quarter" idx="33" hasCustomPrompt="1"/>
          </p:nvPr>
        </p:nvSpPr>
        <p:spPr>
          <a:xfrm>
            <a:off x="3348315" y="3503650"/>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48" name="Rectangle 47">
            <a:extLst>
              <a:ext uri="{FF2B5EF4-FFF2-40B4-BE49-F238E27FC236}">
                <a16:creationId xmlns:a16="http://schemas.microsoft.com/office/drawing/2014/main" id="{BE96790B-A337-4260-9B4B-3D51414ACFFB}"/>
              </a:ext>
            </a:extLst>
          </p:cNvPr>
          <p:cNvSpPr/>
          <p:nvPr userDrawn="1"/>
        </p:nvSpPr>
        <p:spPr>
          <a:xfrm>
            <a:off x="252000" y="3972225"/>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Placeholder 20">
            <a:extLst>
              <a:ext uri="{FF2B5EF4-FFF2-40B4-BE49-F238E27FC236}">
                <a16:creationId xmlns:a16="http://schemas.microsoft.com/office/drawing/2014/main" id="{C6E0FAAC-65DF-4CD8-B6EC-98A1C9201C76}"/>
              </a:ext>
            </a:extLst>
          </p:cNvPr>
          <p:cNvSpPr>
            <a:spLocks noGrp="1"/>
          </p:cNvSpPr>
          <p:nvPr>
            <p:ph type="body" sz="quarter" idx="35" hasCustomPrompt="1"/>
          </p:nvPr>
        </p:nvSpPr>
        <p:spPr>
          <a:xfrm>
            <a:off x="468313" y="4227504"/>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51" name="Rectangle 50">
            <a:extLst>
              <a:ext uri="{FF2B5EF4-FFF2-40B4-BE49-F238E27FC236}">
                <a16:creationId xmlns:a16="http://schemas.microsoft.com/office/drawing/2014/main" id="{64AEFC0B-49D2-474F-9DB1-9F739A750ADA}"/>
              </a:ext>
            </a:extLst>
          </p:cNvPr>
          <p:cNvSpPr/>
          <p:nvPr userDrawn="1"/>
        </p:nvSpPr>
        <p:spPr>
          <a:xfrm>
            <a:off x="3132002" y="3972225"/>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Placeholder 20">
            <a:extLst>
              <a:ext uri="{FF2B5EF4-FFF2-40B4-BE49-F238E27FC236}">
                <a16:creationId xmlns:a16="http://schemas.microsoft.com/office/drawing/2014/main" id="{1612D72B-74F7-45BB-BB7E-3B5DA8FE1625}"/>
              </a:ext>
            </a:extLst>
          </p:cNvPr>
          <p:cNvSpPr>
            <a:spLocks noGrp="1"/>
          </p:cNvSpPr>
          <p:nvPr>
            <p:ph type="body" sz="quarter" idx="37" hasCustomPrompt="1"/>
          </p:nvPr>
        </p:nvSpPr>
        <p:spPr>
          <a:xfrm>
            <a:off x="3348315" y="4227504"/>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24" name="Rectangle 23">
            <a:extLst>
              <a:ext uri="{FF2B5EF4-FFF2-40B4-BE49-F238E27FC236}">
                <a16:creationId xmlns:a16="http://schemas.microsoft.com/office/drawing/2014/main" id="{EE1C56B9-6E64-4E4A-BAF2-4B32BD385BC8}"/>
              </a:ext>
            </a:extLst>
          </p:cNvPr>
          <p:cNvSpPr/>
          <p:nvPr userDrawn="1"/>
        </p:nvSpPr>
        <p:spPr>
          <a:xfrm>
            <a:off x="6012000" y="1800661"/>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Placeholder 20">
            <a:extLst>
              <a:ext uri="{FF2B5EF4-FFF2-40B4-BE49-F238E27FC236}">
                <a16:creationId xmlns:a16="http://schemas.microsoft.com/office/drawing/2014/main" id="{A2A0D7A3-50ED-4929-8597-64850CF39AC5}"/>
              </a:ext>
            </a:extLst>
          </p:cNvPr>
          <p:cNvSpPr>
            <a:spLocks noGrp="1"/>
          </p:cNvSpPr>
          <p:nvPr>
            <p:ph type="body" sz="quarter" idx="38" hasCustomPrompt="1"/>
          </p:nvPr>
        </p:nvSpPr>
        <p:spPr>
          <a:xfrm>
            <a:off x="6228313" y="2055940"/>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26" name="Rectangle 25">
            <a:extLst>
              <a:ext uri="{FF2B5EF4-FFF2-40B4-BE49-F238E27FC236}">
                <a16:creationId xmlns:a16="http://schemas.microsoft.com/office/drawing/2014/main" id="{50450552-8F4D-406D-B9C3-1AA9D95FFCF3}"/>
              </a:ext>
            </a:extLst>
          </p:cNvPr>
          <p:cNvSpPr/>
          <p:nvPr userDrawn="1"/>
        </p:nvSpPr>
        <p:spPr>
          <a:xfrm>
            <a:off x="6012000" y="2524516"/>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Placeholder 20">
            <a:extLst>
              <a:ext uri="{FF2B5EF4-FFF2-40B4-BE49-F238E27FC236}">
                <a16:creationId xmlns:a16="http://schemas.microsoft.com/office/drawing/2014/main" id="{5C20BDBA-F479-4782-896F-A103CC2EBED0}"/>
              </a:ext>
            </a:extLst>
          </p:cNvPr>
          <p:cNvSpPr>
            <a:spLocks noGrp="1"/>
          </p:cNvSpPr>
          <p:nvPr>
            <p:ph type="body" sz="quarter" idx="39" hasCustomPrompt="1"/>
          </p:nvPr>
        </p:nvSpPr>
        <p:spPr>
          <a:xfrm>
            <a:off x="6228313" y="2779795"/>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28" name="Rectangle 27">
            <a:extLst>
              <a:ext uri="{FF2B5EF4-FFF2-40B4-BE49-F238E27FC236}">
                <a16:creationId xmlns:a16="http://schemas.microsoft.com/office/drawing/2014/main" id="{EC32D60B-1844-45A5-9271-A8FBEDB07BA4}"/>
              </a:ext>
            </a:extLst>
          </p:cNvPr>
          <p:cNvSpPr/>
          <p:nvPr userDrawn="1"/>
        </p:nvSpPr>
        <p:spPr>
          <a:xfrm>
            <a:off x="6012000" y="3248371"/>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Placeholder 20">
            <a:extLst>
              <a:ext uri="{FF2B5EF4-FFF2-40B4-BE49-F238E27FC236}">
                <a16:creationId xmlns:a16="http://schemas.microsoft.com/office/drawing/2014/main" id="{2EC9DD98-8ED6-4C63-B4DA-D41C4457803F}"/>
              </a:ext>
            </a:extLst>
          </p:cNvPr>
          <p:cNvSpPr>
            <a:spLocks noGrp="1"/>
          </p:cNvSpPr>
          <p:nvPr>
            <p:ph type="body" sz="quarter" idx="40" hasCustomPrompt="1"/>
          </p:nvPr>
        </p:nvSpPr>
        <p:spPr>
          <a:xfrm>
            <a:off x="6228313" y="3503650"/>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
        <p:nvSpPr>
          <p:cNvPr id="30" name="Rectangle 29">
            <a:extLst>
              <a:ext uri="{FF2B5EF4-FFF2-40B4-BE49-F238E27FC236}">
                <a16:creationId xmlns:a16="http://schemas.microsoft.com/office/drawing/2014/main" id="{1A635D9C-CBDC-49C8-A637-38BEAD671D06}"/>
              </a:ext>
            </a:extLst>
          </p:cNvPr>
          <p:cNvSpPr/>
          <p:nvPr userDrawn="1"/>
        </p:nvSpPr>
        <p:spPr>
          <a:xfrm>
            <a:off x="6012000" y="3972225"/>
            <a:ext cx="2880000" cy="7236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 Placeholder 20">
            <a:extLst>
              <a:ext uri="{FF2B5EF4-FFF2-40B4-BE49-F238E27FC236}">
                <a16:creationId xmlns:a16="http://schemas.microsoft.com/office/drawing/2014/main" id="{8E60D2D4-4B68-44E7-AC38-E0EC8CA49ACA}"/>
              </a:ext>
            </a:extLst>
          </p:cNvPr>
          <p:cNvSpPr>
            <a:spLocks noGrp="1"/>
          </p:cNvSpPr>
          <p:nvPr>
            <p:ph type="body" sz="quarter" idx="41" hasCustomPrompt="1"/>
          </p:nvPr>
        </p:nvSpPr>
        <p:spPr>
          <a:xfrm>
            <a:off x="6228313" y="4227504"/>
            <a:ext cx="2444400" cy="213042"/>
          </a:xfrm>
          <a:prstGeom prst="rect">
            <a:avLst/>
          </a:prstGeom>
        </p:spPr>
        <p:txBody>
          <a:bodyPr anchor="ctr" anchorCtr="0"/>
          <a:lstStyle>
            <a:lvl1pPr algn="l">
              <a:spcAft>
                <a:spcPts val="0"/>
              </a:spcAft>
              <a:defRPr sz="1100" b="1">
                <a:solidFill>
                  <a:schemeClr val="tx1"/>
                </a:solidFill>
              </a:defRPr>
            </a:lvl1pPr>
          </a:lstStyle>
          <a:p>
            <a:pPr lvl="0"/>
            <a:r>
              <a:rPr lang="en-US" dirty="0"/>
              <a:t>Click to add title</a:t>
            </a:r>
          </a:p>
        </p:txBody>
      </p:sp>
    </p:spTree>
    <p:extLst>
      <p:ext uri="{BB962C8B-B14F-4D97-AF65-F5344CB8AC3E}">
        <p14:creationId xmlns:p14="http://schemas.microsoft.com/office/powerpoint/2010/main" val="166244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xEl>
                                              <p:pRg st="0" end="0"/>
                                            </p:txEl>
                                          </p:spTgt>
                                        </p:tgtEl>
                                        <p:attrNameLst>
                                          <p:attrName>style.visibility</p:attrName>
                                        </p:attrNameLst>
                                      </p:cBhvr>
                                      <p:to>
                                        <p:strVal val="visible"/>
                                      </p:to>
                                    </p:set>
                                    <p:animEffect transition="in" filter="fade">
                                      <p:cBhvr>
                                        <p:cTn id="10" dur="500"/>
                                        <p:tgtEl>
                                          <p:spTgt spid="21">
                                            <p:txEl>
                                              <p:pRg st="0" end="0"/>
                                            </p:txEl>
                                          </p:spTgt>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250"/>
                                        <p:tgtEl>
                                          <p:spTgt spid="10"/>
                                        </p:tgtEl>
                                      </p:cBhvr>
                                    </p:animEffect>
                                    <p:anim calcmode="lin" valueType="num">
                                      <p:cBhvr>
                                        <p:cTn id="15" dur="250" fill="hold"/>
                                        <p:tgtEl>
                                          <p:spTgt spid="10"/>
                                        </p:tgtEl>
                                        <p:attrNameLst>
                                          <p:attrName>ppt_x</p:attrName>
                                        </p:attrNameLst>
                                      </p:cBhvr>
                                      <p:tavLst>
                                        <p:tav tm="0">
                                          <p:val>
                                            <p:strVal val="#ppt_x"/>
                                          </p:val>
                                        </p:tav>
                                        <p:tav tm="100000">
                                          <p:val>
                                            <p:strVal val="#ppt_x"/>
                                          </p:val>
                                        </p:tav>
                                      </p:tavLst>
                                    </p:anim>
                                    <p:anim calcmode="lin" valueType="num">
                                      <p:cBhvr>
                                        <p:cTn id="16" dur="250" fill="hold"/>
                                        <p:tgtEl>
                                          <p:spTgt spid="10"/>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Effect transition="in" filter="fade">
                                      <p:cBhvr>
                                        <p:cTn id="19" dur="250"/>
                                        <p:tgtEl>
                                          <p:spTgt spid="11">
                                            <p:txEl>
                                              <p:pRg st="0" end="0"/>
                                            </p:txEl>
                                          </p:spTgt>
                                        </p:tgtEl>
                                      </p:cBhvr>
                                    </p:animEffect>
                                    <p:anim calcmode="lin" valueType="num">
                                      <p:cBhvr>
                                        <p:cTn id="20" dur="25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1" dur="25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750"/>
                            </p:stCondLst>
                            <p:childTnLst>
                              <p:par>
                                <p:cTn id="23" presetID="42"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250"/>
                                        <p:tgtEl>
                                          <p:spTgt spid="22"/>
                                        </p:tgtEl>
                                      </p:cBhvr>
                                    </p:animEffect>
                                    <p:anim calcmode="lin" valueType="num">
                                      <p:cBhvr>
                                        <p:cTn id="26" dur="250" fill="hold"/>
                                        <p:tgtEl>
                                          <p:spTgt spid="22"/>
                                        </p:tgtEl>
                                        <p:attrNameLst>
                                          <p:attrName>ppt_x</p:attrName>
                                        </p:attrNameLst>
                                      </p:cBhvr>
                                      <p:tavLst>
                                        <p:tav tm="0">
                                          <p:val>
                                            <p:strVal val="#ppt_x"/>
                                          </p:val>
                                        </p:tav>
                                        <p:tav tm="100000">
                                          <p:val>
                                            <p:strVal val="#ppt_x"/>
                                          </p:val>
                                        </p:tav>
                                      </p:tavLst>
                                    </p:anim>
                                    <p:anim calcmode="lin" valueType="num">
                                      <p:cBhvr>
                                        <p:cTn id="27" dur="250" fill="hold"/>
                                        <p:tgtEl>
                                          <p:spTgt spid="22"/>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3">
                                            <p:txEl>
                                              <p:pRg st="0" end="0"/>
                                            </p:txEl>
                                          </p:spTgt>
                                        </p:tgtEl>
                                        <p:attrNameLst>
                                          <p:attrName>style.visibility</p:attrName>
                                        </p:attrNameLst>
                                      </p:cBhvr>
                                      <p:to>
                                        <p:strVal val="visible"/>
                                      </p:to>
                                    </p:set>
                                    <p:animEffect transition="in" filter="fade">
                                      <p:cBhvr>
                                        <p:cTn id="30" dur="250"/>
                                        <p:tgtEl>
                                          <p:spTgt spid="23">
                                            <p:txEl>
                                              <p:pRg st="0" end="0"/>
                                            </p:txEl>
                                          </p:spTgt>
                                        </p:tgtEl>
                                      </p:cBhvr>
                                    </p:animEffect>
                                    <p:anim calcmode="lin" valueType="num">
                                      <p:cBhvr>
                                        <p:cTn id="31" dur="25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32" dur="25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33" fill="hold">
                            <p:stCondLst>
                              <p:cond delay="1000"/>
                            </p:stCondLst>
                            <p:childTnLst>
                              <p:par>
                                <p:cTn id="34" presetID="42"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250"/>
                                        <p:tgtEl>
                                          <p:spTgt spid="24"/>
                                        </p:tgtEl>
                                      </p:cBhvr>
                                    </p:animEffect>
                                    <p:anim calcmode="lin" valueType="num">
                                      <p:cBhvr>
                                        <p:cTn id="37" dur="250" fill="hold"/>
                                        <p:tgtEl>
                                          <p:spTgt spid="24"/>
                                        </p:tgtEl>
                                        <p:attrNameLst>
                                          <p:attrName>ppt_x</p:attrName>
                                        </p:attrNameLst>
                                      </p:cBhvr>
                                      <p:tavLst>
                                        <p:tav tm="0">
                                          <p:val>
                                            <p:strVal val="#ppt_x"/>
                                          </p:val>
                                        </p:tav>
                                        <p:tav tm="100000">
                                          <p:val>
                                            <p:strVal val="#ppt_x"/>
                                          </p:val>
                                        </p:tav>
                                      </p:tavLst>
                                    </p:anim>
                                    <p:anim calcmode="lin" valueType="num">
                                      <p:cBhvr>
                                        <p:cTn id="38" dur="250" fill="hold"/>
                                        <p:tgtEl>
                                          <p:spTgt spid="24"/>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25">
                                            <p:txEl>
                                              <p:pRg st="0" end="0"/>
                                            </p:txEl>
                                          </p:spTgt>
                                        </p:tgtEl>
                                        <p:attrNameLst>
                                          <p:attrName>style.visibility</p:attrName>
                                        </p:attrNameLst>
                                      </p:cBhvr>
                                      <p:to>
                                        <p:strVal val="visible"/>
                                      </p:to>
                                    </p:set>
                                    <p:animEffect transition="in" filter="fade">
                                      <p:cBhvr>
                                        <p:cTn id="41" dur="250"/>
                                        <p:tgtEl>
                                          <p:spTgt spid="25">
                                            <p:txEl>
                                              <p:pRg st="0" end="0"/>
                                            </p:txEl>
                                          </p:spTgt>
                                        </p:tgtEl>
                                      </p:cBhvr>
                                    </p:animEffect>
                                    <p:anim calcmode="lin" valueType="num">
                                      <p:cBhvr>
                                        <p:cTn id="42"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43" dur="25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1250"/>
                            </p:stCondLst>
                            <p:childTnLst>
                              <p:par>
                                <p:cTn id="45" presetID="42" presetClass="entr" presetSubtype="0" fill="hold" grpId="0" nodeType="afterEffect">
                                  <p:stCondLst>
                                    <p:cond delay="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250"/>
                                        <p:tgtEl>
                                          <p:spTgt spid="36"/>
                                        </p:tgtEl>
                                      </p:cBhvr>
                                    </p:animEffect>
                                    <p:anim calcmode="lin" valueType="num">
                                      <p:cBhvr>
                                        <p:cTn id="48" dur="250" fill="hold"/>
                                        <p:tgtEl>
                                          <p:spTgt spid="36"/>
                                        </p:tgtEl>
                                        <p:attrNameLst>
                                          <p:attrName>ppt_x</p:attrName>
                                        </p:attrNameLst>
                                      </p:cBhvr>
                                      <p:tavLst>
                                        <p:tav tm="0">
                                          <p:val>
                                            <p:strVal val="#ppt_x"/>
                                          </p:val>
                                        </p:tav>
                                        <p:tav tm="100000">
                                          <p:val>
                                            <p:strVal val="#ppt_x"/>
                                          </p:val>
                                        </p:tav>
                                      </p:tavLst>
                                    </p:anim>
                                    <p:anim calcmode="lin" valueType="num">
                                      <p:cBhvr>
                                        <p:cTn id="49" dur="250" fill="hold"/>
                                        <p:tgtEl>
                                          <p:spTgt spid="36"/>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animEffect transition="in" filter="fade">
                                      <p:cBhvr>
                                        <p:cTn id="52" dur="250"/>
                                        <p:tgtEl>
                                          <p:spTgt spid="37">
                                            <p:txEl>
                                              <p:pRg st="0" end="0"/>
                                            </p:txEl>
                                          </p:spTgt>
                                        </p:tgtEl>
                                      </p:cBhvr>
                                    </p:animEffect>
                                    <p:anim calcmode="lin" valueType="num">
                                      <p:cBhvr>
                                        <p:cTn id="53" dur="25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54" dur="25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55" fill="hold">
                            <p:stCondLst>
                              <p:cond delay="1500"/>
                            </p:stCondLst>
                            <p:childTnLst>
                              <p:par>
                                <p:cTn id="56" presetID="42" presetClass="entr" presetSubtype="0"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250"/>
                                        <p:tgtEl>
                                          <p:spTgt spid="39"/>
                                        </p:tgtEl>
                                      </p:cBhvr>
                                    </p:animEffect>
                                    <p:anim calcmode="lin" valueType="num">
                                      <p:cBhvr>
                                        <p:cTn id="59" dur="250" fill="hold"/>
                                        <p:tgtEl>
                                          <p:spTgt spid="39"/>
                                        </p:tgtEl>
                                        <p:attrNameLst>
                                          <p:attrName>ppt_x</p:attrName>
                                        </p:attrNameLst>
                                      </p:cBhvr>
                                      <p:tavLst>
                                        <p:tav tm="0">
                                          <p:val>
                                            <p:strVal val="#ppt_x"/>
                                          </p:val>
                                        </p:tav>
                                        <p:tav tm="100000">
                                          <p:val>
                                            <p:strVal val="#ppt_x"/>
                                          </p:val>
                                        </p:tav>
                                      </p:tavLst>
                                    </p:anim>
                                    <p:anim calcmode="lin" valueType="num">
                                      <p:cBhvr>
                                        <p:cTn id="60" dur="250" fill="hold"/>
                                        <p:tgtEl>
                                          <p:spTgt spid="39"/>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40">
                                            <p:txEl>
                                              <p:pRg st="0" end="0"/>
                                            </p:txEl>
                                          </p:spTgt>
                                        </p:tgtEl>
                                        <p:attrNameLst>
                                          <p:attrName>style.visibility</p:attrName>
                                        </p:attrNameLst>
                                      </p:cBhvr>
                                      <p:to>
                                        <p:strVal val="visible"/>
                                      </p:to>
                                    </p:set>
                                    <p:animEffect transition="in" filter="fade">
                                      <p:cBhvr>
                                        <p:cTn id="63" dur="250"/>
                                        <p:tgtEl>
                                          <p:spTgt spid="40">
                                            <p:txEl>
                                              <p:pRg st="0" end="0"/>
                                            </p:txEl>
                                          </p:spTgt>
                                        </p:tgtEl>
                                      </p:cBhvr>
                                    </p:animEffect>
                                    <p:anim calcmode="lin" valueType="num">
                                      <p:cBhvr>
                                        <p:cTn id="64"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1750"/>
                            </p:stCondLst>
                            <p:childTnLst>
                              <p:par>
                                <p:cTn id="67" presetID="42" presetClass="entr" presetSubtype="0" fill="hold" grpId="0" nodeType="after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fade">
                                      <p:cBhvr>
                                        <p:cTn id="69" dur="250"/>
                                        <p:tgtEl>
                                          <p:spTgt spid="26"/>
                                        </p:tgtEl>
                                      </p:cBhvr>
                                    </p:animEffect>
                                    <p:anim calcmode="lin" valueType="num">
                                      <p:cBhvr>
                                        <p:cTn id="70" dur="250" fill="hold"/>
                                        <p:tgtEl>
                                          <p:spTgt spid="26"/>
                                        </p:tgtEl>
                                        <p:attrNameLst>
                                          <p:attrName>ppt_x</p:attrName>
                                        </p:attrNameLst>
                                      </p:cBhvr>
                                      <p:tavLst>
                                        <p:tav tm="0">
                                          <p:val>
                                            <p:strVal val="#ppt_x"/>
                                          </p:val>
                                        </p:tav>
                                        <p:tav tm="100000">
                                          <p:val>
                                            <p:strVal val="#ppt_x"/>
                                          </p:val>
                                        </p:tav>
                                      </p:tavLst>
                                    </p:anim>
                                    <p:anim calcmode="lin" valueType="num">
                                      <p:cBhvr>
                                        <p:cTn id="71" dur="250" fill="hold"/>
                                        <p:tgtEl>
                                          <p:spTgt spid="2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27">
                                            <p:txEl>
                                              <p:pRg st="0" end="0"/>
                                            </p:txEl>
                                          </p:spTgt>
                                        </p:tgtEl>
                                        <p:attrNameLst>
                                          <p:attrName>style.visibility</p:attrName>
                                        </p:attrNameLst>
                                      </p:cBhvr>
                                      <p:to>
                                        <p:strVal val="visible"/>
                                      </p:to>
                                    </p:set>
                                    <p:animEffect transition="in" filter="fade">
                                      <p:cBhvr>
                                        <p:cTn id="74" dur="250"/>
                                        <p:tgtEl>
                                          <p:spTgt spid="27">
                                            <p:txEl>
                                              <p:pRg st="0" end="0"/>
                                            </p:txEl>
                                          </p:spTgt>
                                        </p:tgtEl>
                                      </p:cBhvr>
                                    </p:animEffect>
                                    <p:anim calcmode="lin" valueType="num">
                                      <p:cBhvr>
                                        <p:cTn id="75"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2000"/>
                            </p:stCondLst>
                            <p:childTnLst>
                              <p:par>
                                <p:cTn id="78" presetID="42" presetClass="entr" presetSubtype="0" fill="hold" grpId="0" nodeType="afterEffect">
                                  <p:stCondLst>
                                    <p:cond delay="0"/>
                                  </p:stCondLst>
                                  <p:childTnLst>
                                    <p:set>
                                      <p:cBhvr>
                                        <p:cTn id="79" dur="1" fill="hold">
                                          <p:stCondLst>
                                            <p:cond delay="0"/>
                                          </p:stCondLst>
                                        </p:cTn>
                                        <p:tgtEl>
                                          <p:spTgt spid="42"/>
                                        </p:tgtEl>
                                        <p:attrNameLst>
                                          <p:attrName>style.visibility</p:attrName>
                                        </p:attrNameLst>
                                      </p:cBhvr>
                                      <p:to>
                                        <p:strVal val="visible"/>
                                      </p:to>
                                    </p:set>
                                    <p:animEffect transition="in" filter="fade">
                                      <p:cBhvr>
                                        <p:cTn id="80" dur="250"/>
                                        <p:tgtEl>
                                          <p:spTgt spid="42"/>
                                        </p:tgtEl>
                                      </p:cBhvr>
                                    </p:animEffect>
                                    <p:anim calcmode="lin" valueType="num">
                                      <p:cBhvr>
                                        <p:cTn id="81" dur="250" fill="hold"/>
                                        <p:tgtEl>
                                          <p:spTgt spid="42"/>
                                        </p:tgtEl>
                                        <p:attrNameLst>
                                          <p:attrName>ppt_x</p:attrName>
                                        </p:attrNameLst>
                                      </p:cBhvr>
                                      <p:tavLst>
                                        <p:tav tm="0">
                                          <p:val>
                                            <p:strVal val="#ppt_x"/>
                                          </p:val>
                                        </p:tav>
                                        <p:tav tm="100000">
                                          <p:val>
                                            <p:strVal val="#ppt_x"/>
                                          </p:val>
                                        </p:tav>
                                      </p:tavLst>
                                    </p:anim>
                                    <p:anim calcmode="lin" valueType="num">
                                      <p:cBhvr>
                                        <p:cTn id="82" dur="250" fill="hold"/>
                                        <p:tgtEl>
                                          <p:spTgt spid="42"/>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3">
                                            <p:txEl>
                                              <p:pRg st="0" end="0"/>
                                            </p:txEl>
                                          </p:spTgt>
                                        </p:tgtEl>
                                        <p:attrNameLst>
                                          <p:attrName>style.visibility</p:attrName>
                                        </p:attrNameLst>
                                      </p:cBhvr>
                                      <p:to>
                                        <p:strVal val="visible"/>
                                      </p:to>
                                    </p:set>
                                    <p:animEffect transition="in" filter="fade">
                                      <p:cBhvr>
                                        <p:cTn id="85" dur="250"/>
                                        <p:tgtEl>
                                          <p:spTgt spid="43">
                                            <p:txEl>
                                              <p:pRg st="0" end="0"/>
                                            </p:txEl>
                                          </p:spTgt>
                                        </p:tgtEl>
                                      </p:cBhvr>
                                    </p:animEffect>
                                    <p:anim calcmode="lin" valueType="num">
                                      <p:cBhvr>
                                        <p:cTn id="86"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87" dur="25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2250"/>
                            </p:stCondLst>
                            <p:childTnLst>
                              <p:par>
                                <p:cTn id="89" presetID="42" presetClass="entr" presetSubtype="0"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50"/>
                                        <p:tgtEl>
                                          <p:spTgt spid="45"/>
                                        </p:tgtEl>
                                      </p:cBhvr>
                                    </p:animEffect>
                                    <p:anim calcmode="lin" valueType="num">
                                      <p:cBhvr>
                                        <p:cTn id="92" dur="250" fill="hold"/>
                                        <p:tgtEl>
                                          <p:spTgt spid="45"/>
                                        </p:tgtEl>
                                        <p:attrNameLst>
                                          <p:attrName>ppt_x</p:attrName>
                                        </p:attrNameLst>
                                      </p:cBhvr>
                                      <p:tavLst>
                                        <p:tav tm="0">
                                          <p:val>
                                            <p:strVal val="#ppt_x"/>
                                          </p:val>
                                        </p:tav>
                                        <p:tav tm="100000">
                                          <p:val>
                                            <p:strVal val="#ppt_x"/>
                                          </p:val>
                                        </p:tav>
                                      </p:tavLst>
                                    </p:anim>
                                    <p:anim calcmode="lin" valueType="num">
                                      <p:cBhvr>
                                        <p:cTn id="93" dur="250" fill="hold"/>
                                        <p:tgtEl>
                                          <p:spTgt spid="45"/>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46">
                                            <p:txEl>
                                              <p:pRg st="0" end="0"/>
                                            </p:txEl>
                                          </p:spTgt>
                                        </p:tgtEl>
                                        <p:attrNameLst>
                                          <p:attrName>style.visibility</p:attrName>
                                        </p:attrNameLst>
                                      </p:cBhvr>
                                      <p:to>
                                        <p:strVal val="visible"/>
                                      </p:to>
                                    </p:set>
                                    <p:animEffect transition="in" filter="fade">
                                      <p:cBhvr>
                                        <p:cTn id="96" dur="250"/>
                                        <p:tgtEl>
                                          <p:spTgt spid="46">
                                            <p:txEl>
                                              <p:pRg st="0" end="0"/>
                                            </p:txEl>
                                          </p:spTgt>
                                        </p:tgtEl>
                                      </p:cBhvr>
                                    </p:animEffect>
                                    <p:anim calcmode="lin" valueType="num">
                                      <p:cBhvr>
                                        <p:cTn id="97" dur="25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98" dur="25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par>
                          <p:cTn id="99" fill="hold">
                            <p:stCondLst>
                              <p:cond delay="2500"/>
                            </p:stCondLst>
                            <p:childTnLst>
                              <p:par>
                                <p:cTn id="100" presetID="42" presetClass="entr" presetSubtype="0"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Effect transition="in" filter="fade">
                                      <p:cBhvr>
                                        <p:cTn id="102" dur="250"/>
                                        <p:tgtEl>
                                          <p:spTgt spid="28"/>
                                        </p:tgtEl>
                                      </p:cBhvr>
                                    </p:animEffect>
                                    <p:anim calcmode="lin" valueType="num">
                                      <p:cBhvr>
                                        <p:cTn id="103" dur="250" fill="hold"/>
                                        <p:tgtEl>
                                          <p:spTgt spid="28"/>
                                        </p:tgtEl>
                                        <p:attrNameLst>
                                          <p:attrName>ppt_x</p:attrName>
                                        </p:attrNameLst>
                                      </p:cBhvr>
                                      <p:tavLst>
                                        <p:tav tm="0">
                                          <p:val>
                                            <p:strVal val="#ppt_x"/>
                                          </p:val>
                                        </p:tav>
                                        <p:tav tm="100000">
                                          <p:val>
                                            <p:strVal val="#ppt_x"/>
                                          </p:val>
                                        </p:tav>
                                      </p:tavLst>
                                    </p:anim>
                                    <p:anim calcmode="lin" valueType="num">
                                      <p:cBhvr>
                                        <p:cTn id="104" dur="250" fill="hold"/>
                                        <p:tgtEl>
                                          <p:spTgt spid="28"/>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29">
                                            <p:txEl>
                                              <p:pRg st="0" end="0"/>
                                            </p:txEl>
                                          </p:spTgt>
                                        </p:tgtEl>
                                        <p:attrNameLst>
                                          <p:attrName>style.visibility</p:attrName>
                                        </p:attrNameLst>
                                      </p:cBhvr>
                                      <p:to>
                                        <p:strVal val="visible"/>
                                      </p:to>
                                    </p:set>
                                    <p:animEffect transition="in" filter="fade">
                                      <p:cBhvr>
                                        <p:cTn id="107" dur="250"/>
                                        <p:tgtEl>
                                          <p:spTgt spid="29">
                                            <p:txEl>
                                              <p:pRg st="0" end="0"/>
                                            </p:txEl>
                                          </p:spTgt>
                                        </p:tgtEl>
                                      </p:cBhvr>
                                    </p:animEffect>
                                    <p:anim calcmode="lin" valueType="num">
                                      <p:cBhvr>
                                        <p:cTn id="108"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109" dur="25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110" fill="hold">
                            <p:stCondLst>
                              <p:cond delay="2750"/>
                            </p:stCondLst>
                            <p:childTnLst>
                              <p:par>
                                <p:cTn id="111" presetID="42" presetClass="entr" presetSubtype="0" fill="hold" grpId="0" nodeType="afterEffect">
                                  <p:stCondLst>
                                    <p:cond delay="0"/>
                                  </p:stCondLst>
                                  <p:childTnLst>
                                    <p:set>
                                      <p:cBhvr>
                                        <p:cTn id="112" dur="1" fill="hold">
                                          <p:stCondLst>
                                            <p:cond delay="0"/>
                                          </p:stCondLst>
                                        </p:cTn>
                                        <p:tgtEl>
                                          <p:spTgt spid="48"/>
                                        </p:tgtEl>
                                        <p:attrNameLst>
                                          <p:attrName>style.visibility</p:attrName>
                                        </p:attrNameLst>
                                      </p:cBhvr>
                                      <p:to>
                                        <p:strVal val="visible"/>
                                      </p:to>
                                    </p:set>
                                    <p:animEffect transition="in" filter="fade">
                                      <p:cBhvr>
                                        <p:cTn id="113" dur="250"/>
                                        <p:tgtEl>
                                          <p:spTgt spid="48"/>
                                        </p:tgtEl>
                                      </p:cBhvr>
                                    </p:animEffect>
                                    <p:anim calcmode="lin" valueType="num">
                                      <p:cBhvr>
                                        <p:cTn id="114" dur="250" fill="hold"/>
                                        <p:tgtEl>
                                          <p:spTgt spid="48"/>
                                        </p:tgtEl>
                                        <p:attrNameLst>
                                          <p:attrName>ppt_x</p:attrName>
                                        </p:attrNameLst>
                                      </p:cBhvr>
                                      <p:tavLst>
                                        <p:tav tm="0">
                                          <p:val>
                                            <p:strVal val="#ppt_x"/>
                                          </p:val>
                                        </p:tav>
                                        <p:tav tm="100000">
                                          <p:val>
                                            <p:strVal val="#ppt_x"/>
                                          </p:val>
                                        </p:tav>
                                      </p:tavLst>
                                    </p:anim>
                                    <p:anim calcmode="lin" valueType="num">
                                      <p:cBhvr>
                                        <p:cTn id="115" dur="250" fill="hold"/>
                                        <p:tgtEl>
                                          <p:spTgt spid="48"/>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9">
                                            <p:txEl>
                                              <p:pRg st="0" end="0"/>
                                            </p:txEl>
                                          </p:spTgt>
                                        </p:tgtEl>
                                        <p:attrNameLst>
                                          <p:attrName>style.visibility</p:attrName>
                                        </p:attrNameLst>
                                      </p:cBhvr>
                                      <p:to>
                                        <p:strVal val="visible"/>
                                      </p:to>
                                    </p:set>
                                    <p:animEffect transition="in" filter="fade">
                                      <p:cBhvr>
                                        <p:cTn id="118" dur="250"/>
                                        <p:tgtEl>
                                          <p:spTgt spid="49">
                                            <p:txEl>
                                              <p:pRg st="0" end="0"/>
                                            </p:txEl>
                                          </p:spTgt>
                                        </p:tgtEl>
                                      </p:cBhvr>
                                    </p:animEffect>
                                    <p:anim calcmode="lin" valueType="num">
                                      <p:cBhvr>
                                        <p:cTn id="119" dur="25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120" dur="25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121" fill="hold">
                            <p:stCondLst>
                              <p:cond delay="3000"/>
                            </p:stCondLst>
                            <p:childTnLst>
                              <p:par>
                                <p:cTn id="122" presetID="42" presetClass="entr" presetSubtype="0" fill="hold" grpId="0" nodeType="afterEffect">
                                  <p:stCondLst>
                                    <p:cond delay="0"/>
                                  </p:stCondLst>
                                  <p:childTnLst>
                                    <p:set>
                                      <p:cBhvr>
                                        <p:cTn id="123" dur="1" fill="hold">
                                          <p:stCondLst>
                                            <p:cond delay="0"/>
                                          </p:stCondLst>
                                        </p:cTn>
                                        <p:tgtEl>
                                          <p:spTgt spid="51"/>
                                        </p:tgtEl>
                                        <p:attrNameLst>
                                          <p:attrName>style.visibility</p:attrName>
                                        </p:attrNameLst>
                                      </p:cBhvr>
                                      <p:to>
                                        <p:strVal val="visible"/>
                                      </p:to>
                                    </p:set>
                                    <p:animEffect transition="in" filter="fade">
                                      <p:cBhvr>
                                        <p:cTn id="124" dur="250"/>
                                        <p:tgtEl>
                                          <p:spTgt spid="51"/>
                                        </p:tgtEl>
                                      </p:cBhvr>
                                    </p:animEffect>
                                    <p:anim calcmode="lin" valueType="num">
                                      <p:cBhvr>
                                        <p:cTn id="125" dur="250" fill="hold"/>
                                        <p:tgtEl>
                                          <p:spTgt spid="51"/>
                                        </p:tgtEl>
                                        <p:attrNameLst>
                                          <p:attrName>ppt_x</p:attrName>
                                        </p:attrNameLst>
                                      </p:cBhvr>
                                      <p:tavLst>
                                        <p:tav tm="0">
                                          <p:val>
                                            <p:strVal val="#ppt_x"/>
                                          </p:val>
                                        </p:tav>
                                        <p:tav tm="100000">
                                          <p:val>
                                            <p:strVal val="#ppt_x"/>
                                          </p:val>
                                        </p:tav>
                                      </p:tavLst>
                                    </p:anim>
                                    <p:anim calcmode="lin" valueType="num">
                                      <p:cBhvr>
                                        <p:cTn id="126" dur="250" fill="hold"/>
                                        <p:tgtEl>
                                          <p:spTgt spid="51"/>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52">
                                            <p:txEl>
                                              <p:pRg st="0" end="0"/>
                                            </p:txEl>
                                          </p:spTgt>
                                        </p:tgtEl>
                                        <p:attrNameLst>
                                          <p:attrName>style.visibility</p:attrName>
                                        </p:attrNameLst>
                                      </p:cBhvr>
                                      <p:to>
                                        <p:strVal val="visible"/>
                                      </p:to>
                                    </p:set>
                                    <p:animEffect transition="in" filter="fade">
                                      <p:cBhvr>
                                        <p:cTn id="129" dur="250"/>
                                        <p:tgtEl>
                                          <p:spTgt spid="52">
                                            <p:txEl>
                                              <p:pRg st="0" end="0"/>
                                            </p:txEl>
                                          </p:spTgt>
                                        </p:tgtEl>
                                      </p:cBhvr>
                                    </p:animEffect>
                                    <p:anim calcmode="lin" valueType="num">
                                      <p:cBhvr>
                                        <p:cTn id="130" dur="25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131" dur="25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32" fill="hold">
                            <p:stCondLst>
                              <p:cond delay="3250"/>
                            </p:stCondLst>
                            <p:childTnLst>
                              <p:par>
                                <p:cTn id="133" presetID="42" presetClass="entr" presetSubtype="0" fill="hold" grpId="0" nodeType="afterEffect">
                                  <p:stCondLst>
                                    <p:cond delay="0"/>
                                  </p:stCondLst>
                                  <p:childTnLst>
                                    <p:set>
                                      <p:cBhvr>
                                        <p:cTn id="134" dur="1" fill="hold">
                                          <p:stCondLst>
                                            <p:cond delay="0"/>
                                          </p:stCondLst>
                                        </p:cTn>
                                        <p:tgtEl>
                                          <p:spTgt spid="30"/>
                                        </p:tgtEl>
                                        <p:attrNameLst>
                                          <p:attrName>style.visibility</p:attrName>
                                        </p:attrNameLst>
                                      </p:cBhvr>
                                      <p:to>
                                        <p:strVal val="visible"/>
                                      </p:to>
                                    </p:set>
                                    <p:animEffect transition="in" filter="fade">
                                      <p:cBhvr>
                                        <p:cTn id="135" dur="250"/>
                                        <p:tgtEl>
                                          <p:spTgt spid="30"/>
                                        </p:tgtEl>
                                      </p:cBhvr>
                                    </p:animEffect>
                                    <p:anim calcmode="lin" valueType="num">
                                      <p:cBhvr>
                                        <p:cTn id="136" dur="250" fill="hold"/>
                                        <p:tgtEl>
                                          <p:spTgt spid="30"/>
                                        </p:tgtEl>
                                        <p:attrNameLst>
                                          <p:attrName>ppt_x</p:attrName>
                                        </p:attrNameLst>
                                      </p:cBhvr>
                                      <p:tavLst>
                                        <p:tav tm="0">
                                          <p:val>
                                            <p:strVal val="#ppt_x"/>
                                          </p:val>
                                        </p:tav>
                                        <p:tav tm="100000">
                                          <p:val>
                                            <p:strVal val="#ppt_x"/>
                                          </p:val>
                                        </p:tav>
                                      </p:tavLst>
                                    </p:anim>
                                    <p:anim calcmode="lin" valueType="num">
                                      <p:cBhvr>
                                        <p:cTn id="137" dur="250" fill="hold"/>
                                        <p:tgtEl>
                                          <p:spTgt spid="30"/>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31">
                                            <p:txEl>
                                              <p:pRg st="0" end="0"/>
                                            </p:txEl>
                                          </p:spTgt>
                                        </p:tgtEl>
                                        <p:attrNameLst>
                                          <p:attrName>style.visibility</p:attrName>
                                        </p:attrNameLst>
                                      </p:cBhvr>
                                      <p:to>
                                        <p:strVal val="visible"/>
                                      </p:to>
                                    </p:set>
                                    <p:animEffect transition="in" filter="fade">
                                      <p:cBhvr>
                                        <p:cTn id="140" dur="250"/>
                                        <p:tgtEl>
                                          <p:spTgt spid="31">
                                            <p:txEl>
                                              <p:pRg st="0" end="0"/>
                                            </p:txEl>
                                          </p:spTgt>
                                        </p:tgtEl>
                                      </p:cBhvr>
                                    </p:animEffect>
                                    <p:anim calcmode="lin" valueType="num">
                                      <p:cBhvr>
                                        <p:cTn id="141"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42" dur="25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10"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9" grpId="0"/>
      <p:bldP spid="10" grpId="0" animBg="1"/>
      <p:bldP spid="11" grpId="0" build="p">
        <p:tmplLst>
          <p:tmpl lvl="1">
            <p:tnLst>
              <p:par>
                <p:cTn presetID="42"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250"/>
                        <p:tgtEl>
                          <p:spTgt spid="11"/>
                        </p:tgtEl>
                      </p:cBhvr>
                    </p:animEffect>
                    <p:anim calcmode="lin" valueType="num">
                      <p:cBhvr>
                        <p:cTn dur="250" fill="hold"/>
                        <p:tgtEl>
                          <p:spTgt spid="11"/>
                        </p:tgtEl>
                        <p:attrNameLst>
                          <p:attrName>ppt_x</p:attrName>
                        </p:attrNameLst>
                      </p:cBhvr>
                      <p:tavLst>
                        <p:tav tm="0">
                          <p:val>
                            <p:strVal val="#ppt_x"/>
                          </p:val>
                        </p:tav>
                        <p:tav tm="100000">
                          <p:val>
                            <p:strVal val="#ppt_x"/>
                          </p:val>
                        </p:tav>
                      </p:tavLst>
                    </p:anim>
                    <p:anim calcmode="lin" valueType="num">
                      <p:cBhvr>
                        <p:cTn dur="250" fill="hold"/>
                        <p:tgtEl>
                          <p:spTgt spid="11"/>
                        </p:tgtEl>
                        <p:attrNameLst>
                          <p:attrName>ppt_y</p:attrName>
                        </p:attrNameLst>
                      </p:cBhvr>
                      <p:tavLst>
                        <p:tav tm="0">
                          <p:val>
                            <p:strVal val="#ppt_y+.1"/>
                          </p:val>
                        </p:tav>
                        <p:tav tm="100000">
                          <p:val>
                            <p:strVal val="#ppt_y"/>
                          </p:val>
                        </p:tav>
                      </p:tavLst>
                    </p:anim>
                  </p:childTnLst>
                </p:cTn>
              </p:par>
            </p:tnLst>
          </p:tmpl>
        </p:tmplLst>
      </p:bldP>
      <p:bldP spid="22" grpId="0" animBg="1"/>
      <p:bldP spid="23" grpId="0" build="p">
        <p:tmplLst>
          <p:tmpl lvl="1">
            <p:tnLst>
              <p:par>
                <p:cTn presetID="42"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anim calcmode="lin" valueType="num">
                      <p:cBhvr>
                        <p:cTn dur="250" fill="hold"/>
                        <p:tgtEl>
                          <p:spTgt spid="23"/>
                        </p:tgtEl>
                        <p:attrNameLst>
                          <p:attrName>ppt_x</p:attrName>
                        </p:attrNameLst>
                      </p:cBhvr>
                      <p:tavLst>
                        <p:tav tm="0">
                          <p:val>
                            <p:strVal val="#ppt_x"/>
                          </p:val>
                        </p:tav>
                        <p:tav tm="100000">
                          <p:val>
                            <p:strVal val="#ppt_x"/>
                          </p:val>
                        </p:tav>
                      </p:tavLst>
                    </p:anim>
                    <p:anim calcmode="lin" valueType="num">
                      <p:cBhvr>
                        <p:cTn dur="250" fill="hold"/>
                        <p:tgtEl>
                          <p:spTgt spid="23"/>
                        </p:tgtEl>
                        <p:attrNameLst>
                          <p:attrName>ppt_y</p:attrName>
                        </p:attrNameLst>
                      </p:cBhvr>
                      <p:tavLst>
                        <p:tav tm="0">
                          <p:val>
                            <p:strVal val="#ppt_y+.1"/>
                          </p:val>
                        </p:tav>
                        <p:tav tm="100000">
                          <p:val>
                            <p:strVal val="#ppt_y"/>
                          </p:val>
                        </p:tav>
                      </p:tavLst>
                    </p:anim>
                  </p:childTnLst>
                </p:cTn>
              </p:par>
            </p:tnLst>
          </p:tmpl>
        </p:tmplLst>
      </p:bldP>
      <p:bldP spid="36" grpId="0" animBg="1"/>
      <p:bldP spid="37" grpId="0" build="p">
        <p:tmplLst>
          <p:tmpl lvl="1">
            <p:tnLst>
              <p:par>
                <p:cTn presetID="42"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250"/>
                        <p:tgtEl>
                          <p:spTgt spid="37"/>
                        </p:tgtEl>
                      </p:cBhvr>
                    </p:animEffect>
                    <p:anim calcmode="lin" valueType="num">
                      <p:cBhvr>
                        <p:cTn dur="250" fill="hold"/>
                        <p:tgtEl>
                          <p:spTgt spid="37"/>
                        </p:tgtEl>
                        <p:attrNameLst>
                          <p:attrName>ppt_x</p:attrName>
                        </p:attrNameLst>
                      </p:cBhvr>
                      <p:tavLst>
                        <p:tav tm="0">
                          <p:val>
                            <p:strVal val="#ppt_x"/>
                          </p:val>
                        </p:tav>
                        <p:tav tm="100000">
                          <p:val>
                            <p:strVal val="#ppt_x"/>
                          </p:val>
                        </p:tav>
                      </p:tavLst>
                    </p:anim>
                    <p:anim calcmode="lin" valueType="num">
                      <p:cBhvr>
                        <p:cTn dur="250" fill="hold"/>
                        <p:tgtEl>
                          <p:spTgt spid="37"/>
                        </p:tgtEl>
                        <p:attrNameLst>
                          <p:attrName>ppt_y</p:attrName>
                        </p:attrNameLst>
                      </p:cBhvr>
                      <p:tavLst>
                        <p:tav tm="0">
                          <p:val>
                            <p:strVal val="#ppt_y+.1"/>
                          </p:val>
                        </p:tav>
                        <p:tav tm="100000">
                          <p:val>
                            <p:strVal val="#ppt_y"/>
                          </p:val>
                        </p:tav>
                      </p:tavLst>
                    </p:anim>
                  </p:childTnLst>
                </p:cTn>
              </p:par>
            </p:tnLst>
          </p:tmpl>
        </p:tmplLst>
      </p:bldP>
      <p:bldP spid="39" grpId="0" animBg="1"/>
      <p:bldP spid="40" grpId="0" build="p">
        <p:tmplLst>
          <p:tmpl lvl="1">
            <p:tnLst>
              <p:par>
                <p:cTn presetID="42"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2" grpId="0" animBg="1"/>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5" grpId="0" animBg="1"/>
      <p:bldP spid="46" grpId="0" build="p">
        <p:tmplLst>
          <p:tmpl lvl="1">
            <p:tnLst>
              <p:par>
                <p:cTn presetID="42" presetClass="entr" presetSubtype="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250"/>
                        <p:tgtEl>
                          <p:spTgt spid="46"/>
                        </p:tgtEl>
                      </p:cBhvr>
                    </p:animEffect>
                    <p:anim calcmode="lin" valueType="num">
                      <p:cBhvr>
                        <p:cTn dur="250" fill="hold"/>
                        <p:tgtEl>
                          <p:spTgt spid="46"/>
                        </p:tgtEl>
                        <p:attrNameLst>
                          <p:attrName>ppt_x</p:attrName>
                        </p:attrNameLst>
                      </p:cBhvr>
                      <p:tavLst>
                        <p:tav tm="0">
                          <p:val>
                            <p:strVal val="#ppt_x"/>
                          </p:val>
                        </p:tav>
                        <p:tav tm="100000">
                          <p:val>
                            <p:strVal val="#ppt_x"/>
                          </p:val>
                        </p:tav>
                      </p:tavLst>
                    </p:anim>
                    <p:anim calcmode="lin" valueType="num">
                      <p:cBhvr>
                        <p:cTn dur="250" fill="hold"/>
                        <p:tgtEl>
                          <p:spTgt spid="46"/>
                        </p:tgtEl>
                        <p:attrNameLst>
                          <p:attrName>ppt_y</p:attrName>
                        </p:attrNameLst>
                      </p:cBhvr>
                      <p:tavLst>
                        <p:tav tm="0">
                          <p:val>
                            <p:strVal val="#ppt_y+.1"/>
                          </p:val>
                        </p:tav>
                        <p:tav tm="100000">
                          <p:val>
                            <p:strVal val="#ppt_y"/>
                          </p:val>
                        </p:tav>
                      </p:tavLst>
                    </p:anim>
                  </p:childTnLst>
                </p:cTn>
              </p:par>
            </p:tnLst>
          </p:tmpl>
        </p:tmplLst>
      </p:bldP>
      <p:bldP spid="48" grpId="0" animBg="1"/>
      <p:bldP spid="49" grpId="0" build="p">
        <p:tmplLst>
          <p:tmpl lvl="1">
            <p:tnLst>
              <p:par>
                <p:cTn presetID="42"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anim calcmode="lin" valueType="num">
                      <p:cBhvr>
                        <p:cTn dur="250" fill="hold"/>
                        <p:tgtEl>
                          <p:spTgt spid="49"/>
                        </p:tgtEl>
                        <p:attrNameLst>
                          <p:attrName>ppt_x</p:attrName>
                        </p:attrNameLst>
                      </p:cBhvr>
                      <p:tavLst>
                        <p:tav tm="0">
                          <p:val>
                            <p:strVal val="#ppt_x"/>
                          </p:val>
                        </p:tav>
                        <p:tav tm="100000">
                          <p:val>
                            <p:strVal val="#ppt_x"/>
                          </p:val>
                        </p:tav>
                      </p:tavLst>
                    </p:anim>
                    <p:anim calcmode="lin" valueType="num">
                      <p:cBhvr>
                        <p:cTn dur="250" fill="hold"/>
                        <p:tgtEl>
                          <p:spTgt spid="49"/>
                        </p:tgtEl>
                        <p:attrNameLst>
                          <p:attrName>ppt_y</p:attrName>
                        </p:attrNameLst>
                      </p:cBhvr>
                      <p:tavLst>
                        <p:tav tm="0">
                          <p:val>
                            <p:strVal val="#ppt_y+.1"/>
                          </p:val>
                        </p:tav>
                        <p:tav tm="100000">
                          <p:val>
                            <p:strVal val="#ppt_y"/>
                          </p:val>
                        </p:tav>
                      </p:tavLst>
                    </p:anim>
                  </p:childTnLst>
                </p:cTn>
              </p:par>
            </p:tnLst>
          </p:tmpl>
        </p:tmplLst>
      </p:bldP>
      <p:bldP spid="51" grpId="0" animBg="1"/>
      <p:bldP spid="52" grpId="0" build="p">
        <p:tmplLst>
          <p:tmpl lvl="1">
            <p:tnLst>
              <p:par>
                <p:cTn presetID="42" presetClass="entr" presetSubtype="0"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250"/>
                        <p:tgtEl>
                          <p:spTgt spid="52"/>
                        </p:tgtEl>
                      </p:cBhvr>
                    </p:animEffect>
                    <p:anim calcmode="lin" valueType="num">
                      <p:cBhvr>
                        <p:cTn dur="250" fill="hold"/>
                        <p:tgtEl>
                          <p:spTgt spid="52"/>
                        </p:tgtEl>
                        <p:attrNameLst>
                          <p:attrName>ppt_x</p:attrName>
                        </p:attrNameLst>
                      </p:cBhvr>
                      <p:tavLst>
                        <p:tav tm="0">
                          <p:val>
                            <p:strVal val="#ppt_x"/>
                          </p:val>
                        </p:tav>
                        <p:tav tm="100000">
                          <p:val>
                            <p:strVal val="#ppt_x"/>
                          </p:val>
                        </p:tav>
                      </p:tavLst>
                    </p:anim>
                    <p:anim calcmode="lin" valueType="num">
                      <p:cBhvr>
                        <p:cTn dur="250" fill="hold"/>
                        <p:tgtEl>
                          <p:spTgt spid="52"/>
                        </p:tgtEl>
                        <p:attrNameLst>
                          <p:attrName>ppt_y</p:attrName>
                        </p:attrNameLst>
                      </p:cBhvr>
                      <p:tavLst>
                        <p:tav tm="0">
                          <p:val>
                            <p:strVal val="#ppt_y+.1"/>
                          </p:val>
                        </p:tav>
                        <p:tav tm="100000">
                          <p:val>
                            <p:strVal val="#ppt_y"/>
                          </p:val>
                        </p:tav>
                      </p:tavLst>
                    </p:anim>
                  </p:childTnLst>
                </p:cTn>
              </p:par>
            </p:tnLst>
          </p:tmpl>
        </p:tmplLst>
      </p:bldP>
      <p:bldP spid="24" grpId="0" animBg="1"/>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6" grpId="0" animBg="1"/>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animBg="1"/>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0" grpId="0" animBg="1"/>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nner slide long title + picture lef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atin typeface="Arial" panose="020B0604020202020204" pitchFamily="34" charset="0"/>
                <a:cs typeface="Arial" panose="020B0604020202020204" pitchFamily="34" charset="0"/>
              </a:defRPr>
            </a:lvl1pPr>
          </a:lstStyle>
          <a:p>
            <a:r>
              <a:rPr lang="en-US" dirty="0"/>
              <a:t>Click to edit title</a:t>
            </a:r>
          </a:p>
        </p:txBody>
      </p:sp>
      <p:sp>
        <p:nvSpPr>
          <p:cNvPr id="11"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6" name="Text Placeholder 15"/>
          <p:cNvSpPr>
            <a:spLocks noGrp="1"/>
          </p:cNvSpPr>
          <p:nvPr>
            <p:ph type="body" sz="quarter" idx="13" hasCustomPrompt="1"/>
          </p:nvPr>
        </p:nvSpPr>
        <p:spPr>
          <a:xfrm>
            <a:off x="4824412" y="1166813"/>
            <a:ext cx="3851276"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4" hasCustomPrompt="1"/>
          </p:nvPr>
        </p:nvSpPr>
        <p:spPr>
          <a:xfrm>
            <a:off x="4824412" y="1439029"/>
            <a:ext cx="3851275" cy="589743"/>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7" name="Picture Placeholder 12">
            <a:extLst>
              <a:ext uri="{FF2B5EF4-FFF2-40B4-BE49-F238E27FC236}">
                <a16:creationId xmlns:a16="http://schemas.microsoft.com/office/drawing/2014/main" id="{E9DE351A-7AC5-4D8A-9991-BFE255161AA7}"/>
              </a:ext>
            </a:extLst>
          </p:cNvPr>
          <p:cNvSpPr>
            <a:spLocks noGrp="1"/>
          </p:cNvSpPr>
          <p:nvPr>
            <p:ph type="pic" sz="quarter" idx="12" hasCustomPrompt="1"/>
          </p:nvPr>
        </p:nvSpPr>
        <p:spPr>
          <a:xfrm>
            <a:off x="252000" y="1058863"/>
            <a:ext cx="4321175" cy="3636962"/>
          </a:xfrm>
          <a:prstGeom prst="rect">
            <a:avLst/>
          </a:prstGeom>
          <a:ln w="9525">
            <a:solidFill>
              <a:srgbClr val="1D1E1E"/>
            </a:solidFill>
          </a:ln>
        </p:spPr>
        <p:txBody>
          <a:bodyPr anchor="t" anchorCtr="1"/>
          <a:lstStyle>
            <a:lvl1pPr>
              <a:defRPr baseline="0">
                <a:latin typeface="Arial" panose="020B0604020202020204" pitchFamily="34" charset="0"/>
                <a:cs typeface="Arial" panose="020B0604020202020204" pitchFamily="34" charset="0"/>
              </a:defRPr>
            </a:lvl1pPr>
          </a:lstStyle>
          <a:p>
            <a:r>
              <a:rPr lang="en-US" dirty="0"/>
              <a:t>Click to add picture</a:t>
            </a:r>
          </a:p>
        </p:txBody>
      </p:sp>
    </p:spTree>
    <p:extLst>
      <p:ext uri="{BB962C8B-B14F-4D97-AF65-F5344CB8AC3E}">
        <p14:creationId xmlns:p14="http://schemas.microsoft.com/office/powerpoint/2010/main" val="201444939"/>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ner slide long title + picture 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atin typeface="Arial" panose="020B0604020202020204" pitchFamily="34" charset="0"/>
                <a:cs typeface="Arial" panose="020B0604020202020204" pitchFamily="34" charset="0"/>
              </a:defRPr>
            </a:lvl1pPr>
          </a:lstStyle>
          <a:p>
            <a:r>
              <a:rPr lang="en-US" dirty="0"/>
              <a:t>Click to edit title</a:t>
            </a:r>
          </a:p>
        </p:txBody>
      </p:sp>
      <p:sp>
        <p:nvSpPr>
          <p:cNvPr id="11"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 name="Picture Placeholder 12"/>
          <p:cNvSpPr>
            <a:spLocks noGrp="1"/>
          </p:cNvSpPr>
          <p:nvPr>
            <p:ph type="pic" sz="quarter" idx="12" hasCustomPrompt="1"/>
          </p:nvPr>
        </p:nvSpPr>
        <p:spPr>
          <a:xfrm>
            <a:off x="4571999" y="1058863"/>
            <a:ext cx="4321175" cy="3636962"/>
          </a:xfrm>
          <a:prstGeom prst="rect">
            <a:avLst/>
          </a:prstGeom>
          <a:ln w="9525">
            <a:solidFill>
              <a:srgbClr val="1D1E1E"/>
            </a:solidFill>
          </a:ln>
        </p:spPr>
        <p:txBody>
          <a:bodyPr anchor="t" anchorCtr="1"/>
          <a:lstStyle>
            <a:lvl1pPr>
              <a:defRPr baseline="0">
                <a:latin typeface="Arial" panose="020B0604020202020204" pitchFamily="34" charset="0"/>
                <a:cs typeface="Arial" panose="020B0604020202020204" pitchFamily="34" charset="0"/>
              </a:defRPr>
            </a:lvl1pPr>
          </a:lstStyle>
          <a:p>
            <a:r>
              <a:rPr lang="en-US" dirty="0"/>
              <a:t>Click to add picture</a:t>
            </a:r>
          </a:p>
        </p:txBody>
      </p:sp>
      <p:sp>
        <p:nvSpPr>
          <p:cNvPr id="16" name="Text Placeholder 15"/>
          <p:cNvSpPr>
            <a:spLocks noGrp="1"/>
          </p:cNvSpPr>
          <p:nvPr>
            <p:ph type="body" sz="quarter" idx="13" hasCustomPrompt="1"/>
          </p:nvPr>
        </p:nvSpPr>
        <p:spPr>
          <a:xfrm>
            <a:off x="468313" y="1166813"/>
            <a:ext cx="3851276"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4" hasCustomPrompt="1"/>
          </p:nvPr>
        </p:nvSpPr>
        <p:spPr>
          <a:xfrm>
            <a:off x="468313" y="1439029"/>
            <a:ext cx="3851275" cy="589743"/>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Tree>
    <p:extLst>
      <p:ext uri="{BB962C8B-B14F-4D97-AF65-F5344CB8AC3E}">
        <p14:creationId xmlns:p14="http://schemas.microsoft.com/office/powerpoint/2010/main" val="434694084"/>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Inner slide short title + picture left">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8" name="Straight Connector 7"/>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9"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0" name="Rectangle 9"/>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2"/>
          <p:cNvSpPr>
            <a:spLocks noGrp="1"/>
          </p:cNvSpPr>
          <p:nvPr>
            <p:ph type="pic" sz="quarter" idx="12" hasCustomPrompt="1"/>
          </p:nvPr>
        </p:nvSpPr>
        <p:spPr>
          <a:xfrm>
            <a:off x="250825" y="808927"/>
            <a:ext cx="4321175" cy="3886898"/>
          </a:xfrm>
          <a:prstGeom prst="rect">
            <a:avLst/>
          </a:prstGeom>
          <a:ln w="9525">
            <a:solidFill>
              <a:srgbClr val="1D1E1E"/>
            </a:solidFill>
          </a:ln>
        </p:spPr>
        <p:txBody>
          <a:bodyPr anchor="t" anchorCtr="1"/>
          <a:lstStyle>
            <a:lvl1pPr>
              <a:defRPr baseline="0">
                <a:latin typeface="Arial" panose="020B0604020202020204" pitchFamily="34" charset="0"/>
                <a:cs typeface="Arial" panose="020B0604020202020204" pitchFamily="34" charset="0"/>
              </a:defRPr>
            </a:lvl1pPr>
          </a:lstStyle>
          <a:p>
            <a:r>
              <a:rPr lang="en-US" dirty="0"/>
              <a:t>Click to add picture</a:t>
            </a:r>
          </a:p>
        </p:txBody>
      </p:sp>
      <p:sp>
        <p:nvSpPr>
          <p:cNvPr id="16" name="Text Placeholder 15"/>
          <p:cNvSpPr>
            <a:spLocks noGrp="1"/>
          </p:cNvSpPr>
          <p:nvPr>
            <p:ph type="body" sz="quarter" idx="13" hasCustomPrompt="1"/>
          </p:nvPr>
        </p:nvSpPr>
        <p:spPr>
          <a:xfrm>
            <a:off x="4824412" y="915989"/>
            <a:ext cx="3851276"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4" hasCustomPrompt="1"/>
          </p:nvPr>
        </p:nvSpPr>
        <p:spPr>
          <a:xfrm>
            <a:off x="4824412" y="1183404"/>
            <a:ext cx="3851275" cy="589743"/>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Tree>
    <p:extLst>
      <p:ext uri="{BB962C8B-B14F-4D97-AF65-F5344CB8AC3E}">
        <p14:creationId xmlns:p14="http://schemas.microsoft.com/office/powerpoint/2010/main" val="3988010897"/>
      </p:ext>
    </p:extLst>
  </p:cSld>
  <p:clrMapOvr>
    <a:masterClrMapping/>
  </p:clrMapOvr>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Inner slide short title + picture right">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8" name="Straight Connector 7"/>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9"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0" name="Rectangle 9"/>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2"/>
          <p:cNvSpPr>
            <a:spLocks noGrp="1"/>
          </p:cNvSpPr>
          <p:nvPr>
            <p:ph type="pic" sz="quarter" idx="12" hasCustomPrompt="1"/>
          </p:nvPr>
        </p:nvSpPr>
        <p:spPr>
          <a:xfrm>
            <a:off x="4571999" y="808927"/>
            <a:ext cx="4321175" cy="3886898"/>
          </a:xfrm>
          <a:prstGeom prst="rect">
            <a:avLst/>
          </a:prstGeom>
          <a:ln w="9525">
            <a:solidFill>
              <a:srgbClr val="1D1E1E"/>
            </a:solidFill>
          </a:ln>
        </p:spPr>
        <p:txBody>
          <a:bodyPr anchor="t" anchorCtr="1"/>
          <a:lstStyle>
            <a:lvl1pPr>
              <a:defRPr baseline="0">
                <a:latin typeface="Arial" panose="020B0604020202020204" pitchFamily="34" charset="0"/>
                <a:cs typeface="Arial" panose="020B0604020202020204" pitchFamily="34" charset="0"/>
              </a:defRPr>
            </a:lvl1pPr>
          </a:lstStyle>
          <a:p>
            <a:r>
              <a:rPr lang="en-US" dirty="0"/>
              <a:t>Click to add picture</a:t>
            </a:r>
          </a:p>
        </p:txBody>
      </p:sp>
      <p:sp>
        <p:nvSpPr>
          <p:cNvPr id="16" name="Text Placeholder 15"/>
          <p:cNvSpPr>
            <a:spLocks noGrp="1"/>
          </p:cNvSpPr>
          <p:nvPr>
            <p:ph type="body" sz="quarter" idx="13" hasCustomPrompt="1"/>
          </p:nvPr>
        </p:nvSpPr>
        <p:spPr>
          <a:xfrm>
            <a:off x="468313" y="915989"/>
            <a:ext cx="3851276"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4" hasCustomPrompt="1"/>
          </p:nvPr>
        </p:nvSpPr>
        <p:spPr>
          <a:xfrm>
            <a:off x="468313" y="1183404"/>
            <a:ext cx="3851275" cy="589743"/>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Tree>
    <p:extLst>
      <p:ext uri="{BB962C8B-B14F-4D97-AF65-F5344CB8AC3E}">
        <p14:creationId xmlns:p14="http://schemas.microsoft.com/office/powerpoint/2010/main" val="3867553830"/>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nner slide long title 2 blocks + pictur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655200"/>
          </a:xfrm>
        </p:spPr>
        <p:txBody>
          <a:bodyPr/>
          <a:lstStyle/>
          <a:p>
            <a:r>
              <a:rPr lang="en-US" dirty="0"/>
              <a:t>Click to edit title</a:t>
            </a:r>
          </a:p>
        </p:txBody>
      </p:sp>
      <p:sp>
        <p:nvSpPr>
          <p:cNvPr id="5" name="Text Placeholder 7"/>
          <p:cNvSpPr>
            <a:spLocks noGrp="1"/>
          </p:cNvSpPr>
          <p:nvPr>
            <p:ph type="body" sz="quarter" idx="11" hasCustomPrompt="1"/>
          </p:nvPr>
        </p:nvSpPr>
        <p:spPr>
          <a:xfrm>
            <a:off x="6167571" y="180001"/>
            <a:ext cx="2725604" cy="655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0" name="Picture Placeholder 9"/>
          <p:cNvSpPr>
            <a:spLocks noGrp="1"/>
          </p:cNvSpPr>
          <p:nvPr>
            <p:ph type="pic" sz="quarter" idx="12" hasCustomPrompt="1"/>
          </p:nvPr>
        </p:nvSpPr>
        <p:spPr>
          <a:xfrm>
            <a:off x="250825" y="3003549"/>
            <a:ext cx="4195175" cy="1584326"/>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23" name="Text Placeholder 15">
            <a:extLst>
              <a:ext uri="{FF2B5EF4-FFF2-40B4-BE49-F238E27FC236}">
                <a16:creationId xmlns:a16="http://schemas.microsoft.com/office/drawing/2014/main" id="{1156C185-918E-4179-9267-1C9CD14C53BF}"/>
              </a:ext>
            </a:extLst>
          </p:cNvPr>
          <p:cNvSpPr>
            <a:spLocks noGrp="1"/>
          </p:cNvSpPr>
          <p:nvPr>
            <p:ph type="body" sz="quarter" idx="13" hasCustomPrompt="1"/>
          </p:nvPr>
        </p:nvSpPr>
        <p:spPr>
          <a:xfrm>
            <a:off x="468313" y="1166813"/>
            <a:ext cx="37602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4" name="Text Placeholder 17">
            <a:extLst>
              <a:ext uri="{FF2B5EF4-FFF2-40B4-BE49-F238E27FC236}">
                <a16:creationId xmlns:a16="http://schemas.microsoft.com/office/drawing/2014/main" id="{AB6939C0-F5B0-4FCF-95A1-7672CCC59841}"/>
              </a:ext>
            </a:extLst>
          </p:cNvPr>
          <p:cNvSpPr>
            <a:spLocks noGrp="1"/>
          </p:cNvSpPr>
          <p:nvPr>
            <p:ph type="body" sz="quarter" idx="14" hasCustomPrompt="1"/>
          </p:nvPr>
        </p:nvSpPr>
        <p:spPr>
          <a:xfrm>
            <a:off x="468312" y="1439027"/>
            <a:ext cx="3762000" cy="1385136"/>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7" name="Picture Placeholder 9">
            <a:extLst>
              <a:ext uri="{FF2B5EF4-FFF2-40B4-BE49-F238E27FC236}">
                <a16:creationId xmlns:a16="http://schemas.microsoft.com/office/drawing/2014/main" id="{7F7A09E1-920B-49BB-9FE5-5D79F708BF83}"/>
              </a:ext>
            </a:extLst>
          </p:cNvPr>
          <p:cNvSpPr>
            <a:spLocks noGrp="1"/>
          </p:cNvSpPr>
          <p:nvPr>
            <p:ph type="pic" sz="quarter" idx="15" hasCustomPrompt="1"/>
          </p:nvPr>
        </p:nvSpPr>
        <p:spPr>
          <a:xfrm>
            <a:off x="4698000" y="3003549"/>
            <a:ext cx="4195175" cy="1584326"/>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28" name="Text Placeholder 15">
            <a:extLst>
              <a:ext uri="{FF2B5EF4-FFF2-40B4-BE49-F238E27FC236}">
                <a16:creationId xmlns:a16="http://schemas.microsoft.com/office/drawing/2014/main" id="{44F364BF-442F-4948-8394-0CA52A858C6D}"/>
              </a:ext>
            </a:extLst>
          </p:cNvPr>
          <p:cNvSpPr>
            <a:spLocks noGrp="1"/>
          </p:cNvSpPr>
          <p:nvPr>
            <p:ph type="body" sz="quarter" idx="16" hasCustomPrompt="1"/>
          </p:nvPr>
        </p:nvSpPr>
        <p:spPr>
          <a:xfrm>
            <a:off x="4915488" y="1166813"/>
            <a:ext cx="37602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9" name="Text Placeholder 17">
            <a:extLst>
              <a:ext uri="{FF2B5EF4-FFF2-40B4-BE49-F238E27FC236}">
                <a16:creationId xmlns:a16="http://schemas.microsoft.com/office/drawing/2014/main" id="{FFD0E710-862C-4130-9481-16DBC72DFE15}"/>
              </a:ext>
            </a:extLst>
          </p:cNvPr>
          <p:cNvSpPr>
            <a:spLocks noGrp="1"/>
          </p:cNvSpPr>
          <p:nvPr>
            <p:ph type="body" sz="quarter" idx="17" hasCustomPrompt="1"/>
          </p:nvPr>
        </p:nvSpPr>
        <p:spPr>
          <a:xfrm>
            <a:off x="4915487" y="1439027"/>
            <a:ext cx="3762000" cy="1385136"/>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Tree>
    <p:extLst>
      <p:ext uri="{BB962C8B-B14F-4D97-AF65-F5344CB8AC3E}">
        <p14:creationId xmlns:p14="http://schemas.microsoft.com/office/powerpoint/2010/main" val="395808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250"/>
                                        <p:tgtEl>
                                          <p:spTgt spid="24">
                                            <p:txEl>
                                              <p:pRg st="0" end="0"/>
                                            </p:txEl>
                                          </p:spTgt>
                                        </p:tgtEl>
                                      </p:cBhvr>
                                    </p:animEffect>
                                    <p:anim calcmode="lin" valueType="num">
                                      <p:cBhvr>
                                        <p:cTn id="8"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2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3">
                                            <p:txEl>
                                              <p:pRg st="0" end="0"/>
                                            </p:txEl>
                                          </p:spTgt>
                                        </p:tgtEl>
                                        <p:attrNameLst>
                                          <p:attrName>style.visibility</p:attrName>
                                        </p:attrNameLst>
                                      </p:cBhvr>
                                      <p:to>
                                        <p:strVal val="visible"/>
                                      </p:to>
                                    </p:set>
                                    <p:animEffect transition="in" filter="fade">
                                      <p:cBhvr>
                                        <p:cTn id="12" dur="250"/>
                                        <p:tgtEl>
                                          <p:spTgt spid="23">
                                            <p:txEl>
                                              <p:pRg st="0" end="0"/>
                                            </p:txEl>
                                          </p:spTgt>
                                        </p:tgtEl>
                                      </p:cBhvr>
                                    </p:animEffect>
                                    <p:anim calcmode="lin" valueType="num">
                                      <p:cBhvr>
                                        <p:cTn id="13" dur="25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250"/>
                                        <p:tgtEl>
                                          <p:spTgt spid="10"/>
                                        </p:tgtEl>
                                      </p:cBhvr>
                                    </p:animEffect>
                                  </p:childTnLst>
                                </p:cTn>
                              </p:par>
                            </p:childTnLst>
                          </p:cTn>
                        </p:par>
                        <p:par>
                          <p:cTn id="19" fill="hold">
                            <p:stCondLst>
                              <p:cond delay="500"/>
                            </p:stCondLst>
                            <p:childTnLst>
                              <p:par>
                                <p:cTn id="20" presetID="42" presetClass="entr" presetSubtype="0" fill="hold" grpId="0" nodeType="afterEffect">
                                  <p:stCondLst>
                                    <p:cond delay="0"/>
                                  </p:stCondLst>
                                  <p:childTnLst>
                                    <p:set>
                                      <p:cBhvr>
                                        <p:cTn id="21" dur="1" fill="hold">
                                          <p:stCondLst>
                                            <p:cond delay="0"/>
                                          </p:stCondLst>
                                        </p:cTn>
                                        <p:tgtEl>
                                          <p:spTgt spid="28">
                                            <p:txEl>
                                              <p:pRg st="0" end="0"/>
                                            </p:txEl>
                                          </p:spTgt>
                                        </p:tgtEl>
                                        <p:attrNameLst>
                                          <p:attrName>style.visibility</p:attrName>
                                        </p:attrNameLst>
                                      </p:cBhvr>
                                      <p:to>
                                        <p:strVal val="visible"/>
                                      </p:to>
                                    </p:set>
                                    <p:animEffect transition="in" filter="fade">
                                      <p:cBhvr>
                                        <p:cTn id="22" dur="250"/>
                                        <p:tgtEl>
                                          <p:spTgt spid="28">
                                            <p:txEl>
                                              <p:pRg st="0" end="0"/>
                                            </p:txEl>
                                          </p:spTgt>
                                        </p:tgtEl>
                                      </p:cBhvr>
                                    </p:animEffect>
                                    <p:anim calcmode="lin" valueType="num">
                                      <p:cBhvr>
                                        <p:cTn id="23"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24" dur="250" fill="hold"/>
                                        <p:tgtEl>
                                          <p:spTgt spid="28">
                                            <p:txEl>
                                              <p:pRg st="0" end="0"/>
                                            </p:tx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9">
                                            <p:txEl>
                                              <p:pRg st="0" end="0"/>
                                            </p:txEl>
                                          </p:spTgt>
                                        </p:tgtEl>
                                        <p:attrNameLst>
                                          <p:attrName>style.visibility</p:attrName>
                                        </p:attrNameLst>
                                      </p:cBhvr>
                                      <p:to>
                                        <p:strVal val="visible"/>
                                      </p:to>
                                    </p:set>
                                    <p:animEffect transition="in" filter="fade">
                                      <p:cBhvr>
                                        <p:cTn id="27" dur="250"/>
                                        <p:tgtEl>
                                          <p:spTgt spid="29">
                                            <p:txEl>
                                              <p:pRg st="0" end="0"/>
                                            </p:txEl>
                                          </p:spTgt>
                                        </p:tgtEl>
                                      </p:cBhvr>
                                    </p:animEffect>
                                    <p:anim calcmode="lin" valueType="num">
                                      <p:cBhvr>
                                        <p:cTn id="28"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29" dur="25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750"/>
                            </p:stCondLst>
                            <p:childTnLst>
                              <p:par>
                                <p:cTn id="31" presetID="10" presetClass="entr" presetSubtype="0" fill="hold" grpId="0" nodeType="after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fade">
                                      <p:cBhvr>
                                        <p:cTn id="33" dur="2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3" grpId="0" build="p">
        <p:tmplLst>
          <p:tmpl lvl="1">
            <p:tnLst>
              <p:par>
                <p:cTn presetID="42"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anim calcmode="lin" valueType="num">
                      <p:cBhvr>
                        <p:cTn dur="250" fill="hold"/>
                        <p:tgtEl>
                          <p:spTgt spid="23"/>
                        </p:tgtEl>
                        <p:attrNameLst>
                          <p:attrName>ppt_x</p:attrName>
                        </p:attrNameLst>
                      </p:cBhvr>
                      <p:tavLst>
                        <p:tav tm="0">
                          <p:val>
                            <p:strVal val="#ppt_x"/>
                          </p:val>
                        </p:tav>
                        <p:tav tm="100000">
                          <p:val>
                            <p:strVal val="#ppt_x"/>
                          </p:val>
                        </p:tav>
                      </p:tavLst>
                    </p:anim>
                    <p:anim calcmode="lin" valueType="num">
                      <p:cBhvr>
                        <p:cTn dur="250" fill="hold"/>
                        <p:tgtEl>
                          <p:spTgt spid="23"/>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7" grpId="0" animBg="1"/>
      <p:bldP spid="28" grpId="0" build="p">
        <p:tmplLst>
          <p:tmpl lvl="1">
            <p:tnLst>
              <p:par>
                <p:cTn presetID="42"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Inner slide short title 2 blocks + pi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9BC15B8-3064-4B7A-B687-FA9977E00243}"/>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252000" y="180000"/>
            <a:ext cx="5565775" cy="349200"/>
          </a:xfrm>
        </p:spPr>
        <p:txBody>
          <a:bodyPr/>
          <a:lstStyle/>
          <a:p>
            <a:r>
              <a:rPr lang="en-US" dirty="0"/>
              <a:t>Click to edit title</a:t>
            </a:r>
          </a:p>
        </p:txBody>
      </p:sp>
      <p:sp>
        <p:nvSpPr>
          <p:cNvPr id="5" name="Text Placeholder 7"/>
          <p:cNvSpPr>
            <a:spLocks noGrp="1"/>
          </p:cNvSpPr>
          <p:nvPr>
            <p:ph type="body" sz="quarter" idx="11" hasCustomPrompt="1"/>
          </p:nvPr>
        </p:nvSpPr>
        <p:spPr>
          <a:xfrm>
            <a:off x="6167571" y="180001"/>
            <a:ext cx="2725604" cy="349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0" name="Picture Placeholder 9"/>
          <p:cNvSpPr>
            <a:spLocks noGrp="1"/>
          </p:cNvSpPr>
          <p:nvPr>
            <p:ph type="pic" sz="quarter" idx="12" hasCustomPrompt="1"/>
          </p:nvPr>
        </p:nvSpPr>
        <p:spPr>
          <a:xfrm>
            <a:off x="250825" y="2756392"/>
            <a:ext cx="4195175" cy="1831483"/>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23" name="Text Placeholder 15">
            <a:extLst>
              <a:ext uri="{FF2B5EF4-FFF2-40B4-BE49-F238E27FC236}">
                <a16:creationId xmlns:a16="http://schemas.microsoft.com/office/drawing/2014/main" id="{1156C185-918E-4179-9267-1C9CD14C53BF}"/>
              </a:ext>
            </a:extLst>
          </p:cNvPr>
          <p:cNvSpPr>
            <a:spLocks noGrp="1"/>
          </p:cNvSpPr>
          <p:nvPr>
            <p:ph type="body" sz="quarter" idx="13" hasCustomPrompt="1"/>
          </p:nvPr>
        </p:nvSpPr>
        <p:spPr>
          <a:xfrm>
            <a:off x="468313" y="915988"/>
            <a:ext cx="37602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4" name="Text Placeholder 17">
            <a:extLst>
              <a:ext uri="{FF2B5EF4-FFF2-40B4-BE49-F238E27FC236}">
                <a16:creationId xmlns:a16="http://schemas.microsoft.com/office/drawing/2014/main" id="{AB6939C0-F5B0-4FCF-95A1-7672CCC59841}"/>
              </a:ext>
            </a:extLst>
          </p:cNvPr>
          <p:cNvSpPr>
            <a:spLocks noGrp="1"/>
          </p:cNvSpPr>
          <p:nvPr>
            <p:ph type="body" sz="quarter" idx="14" hasCustomPrompt="1"/>
          </p:nvPr>
        </p:nvSpPr>
        <p:spPr>
          <a:xfrm>
            <a:off x="468313" y="1188203"/>
            <a:ext cx="3760199" cy="1383547"/>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7" name="Picture Placeholder 9">
            <a:extLst>
              <a:ext uri="{FF2B5EF4-FFF2-40B4-BE49-F238E27FC236}">
                <a16:creationId xmlns:a16="http://schemas.microsoft.com/office/drawing/2014/main" id="{7F7A09E1-920B-49BB-9FE5-5D79F708BF83}"/>
              </a:ext>
            </a:extLst>
          </p:cNvPr>
          <p:cNvSpPr>
            <a:spLocks noGrp="1"/>
          </p:cNvSpPr>
          <p:nvPr>
            <p:ph type="pic" sz="quarter" idx="15" hasCustomPrompt="1"/>
          </p:nvPr>
        </p:nvSpPr>
        <p:spPr>
          <a:xfrm>
            <a:off x="4698000" y="2756392"/>
            <a:ext cx="4195175" cy="1831483"/>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28" name="Text Placeholder 15">
            <a:extLst>
              <a:ext uri="{FF2B5EF4-FFF2-40B4-BE49-F238E27FC236}">
                <a16:creationId xmlns:a16="http://schemas.microsoft.com/office/drawing/2014/main" id="{44F364BF-442F-4948-8394-0CA52A858C6D}"/>
              </a:ext>
            </a:extLst>
          </p:cNvPr>
          <p:cNvSpPr>
            <a:spLocks noGrp="1"/>
          </p:cNvSpPr>
          <p:nvPr>
            <p:ph type="body" sz="quarter" idx="16" hasCustomPrompt="1"/>
          </p:nvPr>
        </p:nvSpPr>
        <p:spPr>
          <a:xfrm>
            <a:off x="4915488" y="915988"/>
            <a:ext cx="37602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9" name="Text Placeholder 17">
            <a:extLst>
              <a:ext uri="{FF2B5EF4-FFF2-40B4-BE49-F238E27FC236}">
                <a16:creationId xmlns:a16="http://schemas.microsoft.com/office/drawing/2014/main" id="{FFD0E710-862C-4130-9481-16DBC72DFE15}"/>
              </a:ext>
            </a:extLst>
          </p:cNvPr>
          <p:cNvSpPr>
            <a:spLocks noGrp="1"/>
          </p:cNvSpPr>
          <p:nvPr>
            <p:ph type="body" sz="quarter" idx="17" hasCustomPrompt="1"/>
          </p:nvPr>
        </p:nvSpPr>
        <p:spPr>
          <a:xfrm>
            <a:off x="4915488" y="1188203"/>
            <a:ext cx="3760199" cy="1383547"/>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cxnSp>
        <p:nvCxnSpPr>
          <p:cNvPr id="11" name="Straight Connector 10">
            <a:extLst>
              <a:ext uri="{FF2B5EF4-FFF2-40B4-BE49-F238E27FC236}">
                <a16:creationId xmlns:a16="http://schemas.microsoft.com/office/drawing/2014/main" id="{47E17723-D1A6-4862-A209-DB35AA9E6DEE}"/>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9303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250"/>
                                        <p:tgtEl>
                                          <p:spTgt spid="24">
                                            <p:txEl>
                                              <p:pRg st="0" end="0"/>
                                            </p:txEl>
                                          </p:spTgt>
                                        </p:tgtEl>
                                      </p:cBhvr>
                                    </p:animEffect>
                                    <p:anim calcmode="lin" valueType="num">
                                      <p:cBhvr>
                                        <p:cTn id="8"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2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3">
                                            <p:txEl>
                                              <p:pRg st="0" end="0"/>
                                            </p:txEl>
                                          </p:spTgt>
                                        </p:tgtEl>
                                        <p:attrNameLst>
                                          <p:attrName>style.visibility</p:attrName>
                                        </p:attrNameLst>
                                      </p:cBhvr>
                                      <p:to>
                                        <p:strVal val="visible"/>
                                      </p:to>
                                    </p:set>
                                    <p:animEffect transition="in" filter="fade">
                                      <p:cBhvr>
                                        <p:cTn id="12" dur="250"/>
                                        <p:tgtEl>
                                          <p:spTgt spid="23">
                                            <p:txEl>
                                              <p:pRg st="0" end="0"/>
                                            </p:txEl>
                                          </p:spTgt>
                                        </p:tgtEl>
                                      </p:cBhvr>
                                    </p:animEffect>
                                    <p:anim calcmode="lin" valueType="num">
                                      <p:cBhvr>
                                        <p:cTn id="13" dur="25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250"/>
                                        <p:tgtEl>
                                          <p:spTgt spid="10"/>
                                        </p:tgtEl>
                                      </p:cBhvr>
                                    </p:animEffect>
                                  </p:childTnLst>
                                </p:cTn>
                              </p:par>
                            </p:childTnLst>
                          </p:cTn>
                        </p:par>
                        <p:par>
                          <p:cTn id="19" fill="hold">
                            <p:stCondLst>
                              <p:cond delay="500"/>
                            </p:stCondLst>
                            <p:childTnLst>
                              <p:par>
                                <p:cTn id="20" presetID="42" presetClass="entr" presetSubtype="0" fill="hold" grpId="0" nodeType="afterEffect">
                                  <p:stCondLst>
                                    <p:cond delay="0"/>
                                  </p:stCondLst>
                                  <p:childTnLst>
                                    <p:set>
                                      <p:cBhvr>
                                        <p:cTn id="21" dur="1" fill="hold">
                                          <p:stCondLst>
                                            <p:cond delay="0"/>
                                          </p:stCondLst>
                                        </p:cTn>
                                        <p:tgtEl>
                                          <p:spTgt spid="28">
                                            <p:txEl>
                                              <p:pRg st="0" end="0"/>
                                            </p:txEl>
                                          </p:spTgt>
                                        </p:tgtEl>
                                        <p:attrNameLst>
                                          <p:attrName>style.visibility</p:attrName>
                                        </p:attrNameLst>
                                      </p:cBhvr>
                                      <p:to>
                                        <p:strVal val="visible"/>
                                      </p:to>
                                    </p:set>
                                    <p:animEffect transition="in" filter="fade">
                                      <p:cBhvr>
                                        <p:cTn id="22" dur="250"/>
                                        <p:tgtEl>
                                          <p:spTgt spid="28">
                                            <p:txEl>
                                              <p:pRg st="0" end="0"/>
                                            </p:txEl>
                                          </p:spTgt>
                                        </p:tgtEl>
                                      </p:cBhvr>
                                    </p:animEffect>
                                    <p:anim calcmode="lin" valueType="num">
                                      <p:cBhvr>
                                        <p:cTn id="23"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24" dur="250" fill="hold"/>
                                        <p:tgtEl>
                                          <p:spTgt spid="28">
                                            <p:txEl>
                                              <p:pRg st="0" end="0"/>
                                            </p:tx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9">
                                            <p:txEl>
                                              <p:pRg st="0" end="0"/>
                                            </p:txEl>
                                          </p:spTgt>
                                        </p:tgtEl>
                                        <p:attrNameLst>
                                          <p:attrName>style.visibility</p:attrName>
                                        </p:attrNameLst>
                                      </p:cBhvr>
                                      <p:to>
                                        <p:strVal val="visible"/>
                                      </p:to>
                                    </p:set>
                                    <p:animEffect transition="in" filter="fade">
                                      <p:cBhvr>
                                        <p:cTn id="27" dur="250"/>
                                        <p:tgtEl>
                                          <p:spTgt spid="29">
                                            <p:txEl>
                                              <p:pRg st="0" end="0"/>
                                            </p:txEl>
                                          </p:spTgt>
                                        </p:tgtEl>
                                      </p:cBhvr>
                                    </p:animEffect>
                                    <p:anim calcmode="lin" valueType="num">
                                      <p:cBhvr>
                                        <p:cTn id="28"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29" dur="25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750"/>
                            </p:stCondLst>
                            <p:childTnLst>
                              <p:par>
                                <p:cTn id="31" presetID="10" presetClass="entr" presetSubtype="0" fill="hold" grpId="0" nodeType="after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fade">
                                      <p:cBhvr>
                                        <p:cTn id="33" dur="2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3" grpId="0" build="p">
        <p:tmplLst>
          <p:tmpl lvl="1">
            <p:tnLst>
              <p:par>
                <p:cTn presetID="42"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250"/>
                        <p:tgtEl>
                          <p:spTgt spid="23"/>
                        </p:tgtEl>
                      </p:cBhvr>
                    </p:animEffect>
                    <p:anim calcmode="lin" valueType="num">
                      <p:cBhvr>
                        <p:cTn dur="250" fill="hold"/>
                        <p:tgtEl>
                          <p:spTgt spid="23"/>
                        </p:tgtEl>
                        <p:attrNameLst>
                          <p:attrName>ppt_x</p:attrName>
                        </p:attrNameLst>
                      </p:cBhvr>
                      <p:tavLst>
                        <p:tav tm="0">
                          <p:val>
                            <p:strVal val="#ppt_x"/>
                          </p:val>
                        </p:tav>
                        <p:tav tm="100000">
                          <p:val>
                            <p:strVal val="#ppt_x"/>
                          </p:val>
                        </p:tav>
                      </p:tavLst>
                    </p:anim>
                    <p:anim calcmode="lin" valueType="num">
                      <p:cBhvr>
                        <p:cTn dur="250" fill="hold"/>
                        <p:tgtEl>
                          <p:spTgt spid="23"/>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7" grpId="0" animBg="1"/>
      <p:bldP spid="28" grpId="0" build="p">
        <p:tmplLst>
          <p:tmpl lvl="1">
            <p:tnLst>
              <p:par>
                <p:cTn presetID="42"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Inner slide 3 blocks + picture long title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655200"/>
          </a:xfrm>
        </p:spPr>
        <p:txBody>
          <a:bodyPr/>
          <a:lstStyle/>
          <a:p>
            <a:r>
              <a:rPr lang="en-US" dirty="0"/>
              <a:t>Click to edit title</a:t>
            </a:r>
          </a:p>
        </p:txBody>
      </p:sp>
      <p:sp>
        <p:nvSpPr>
          <p:cNvPr id="5" name="Text Placeholder 7"/>
          <p:cNvSpPr>
            <a:spLocks noGrp="1"/>
          </p:cNvSpPr>
          <p:nvPr>
            <p:ph type="body" sz="quarter" idx="11" hasCustomPrompt="1"/>
          </p:nvPr>
        </p:nvSpPr>
        <p:spPr>
          <a:xfrm>
            <a:off x="6167571" y="180001"/>
            <a:ext cx="2725604" cy="655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7" name="Rectangle 6"/>
          <p:cNvSpPr/>
          <p:nvPr userDrawn="1"/>
        </p:nvSpPr>
        <p:spPr>
          <a:xfrm>
            <a:off x="252000" y="1166813"/>
            <a:ext cx="2772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2" hasCustomPrompt="1"/>
          </p:nvPr>
        </p:nvSpPr>
        <p:spPr>
          <a:xfrm>
            <a:off x="360000" y="1277928"/>
            <a:ext cx="2556000" cy="1188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39" name="Text Placeholder 20"/>
          <p:cNvSpPr>
            <a:spLocks noGrp="1"/>
          </p:cNvSpPr>
          <p:nvPr>
            <p:ph type="body" sz="quarter" idx="13" hasCustomPrompt="1"/>
          </p:nvPr>
        </p:nvSpPr>
        <p:spPr>
          <a:xfrm>
            <a:off x="468313" y="2627115"/>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43" name="Text Placeholder 635"/>
          <p:cNvSpPr>
            <a:spLocks noGrp="1"/>
          </p:cNvSpPr>
          <p:nvPr>
            <p:ph type="body" sz="quarter" idx="23" hasCustomPrompt="1"/>
          </p:nvPr>
        </p:nvSpPr>
        <p:spPr>
          <a:xfrm>
            <a:off x="468313"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9" name="Rectangle 48"/>
          <p:cNvSpPr/>
          <p:nvPr userDrawn="1"/>
        </p:nvSpPr>
        <p:spPr>
          <a:xfrm>
            <a:off x="3190301" y="1166813"/>
            <a:ext cx="2772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Picture Placeholder 9"/>
          <p:cNvSpPr>
            <a:spLocks noGrp="1"/>
          </p:cNvSpPr>
          <p:nvPr>
            <p:ph type="pic" sz="quarter" idx="25" hasCustomPrompt="1"/>
          </p:nvPr>
        </p:nvSpPr>
        <p:spPr>
          <a:xfrm>
            <a:off x="3298301" y="1277928"/>
            <a:ext cx="2556000" cy="1188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53" name="Text Placeholder 20"/>
          <p:cNvSpPr>
            <a:spLocks noGrp="1"/>
          </p:cNvSpPr>
          <p:nvPr>
            <p:ph type="body" sz="quarter" idx="26" hasCustomPrompt="1"/>
          </p:nvPr>
        </p:nvSpPr>
        <p:spPr>
          <a:xfrm>
            <a:off x="3406614" y="2627115"/>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56" name="Text Placeholder 635"/>
          <p:cNvSpPr>
            <a:spLocks noGrp="1"/>
          </p:cNvSpPr>
          <p:nvPr>
            <p:ph type="body" sz="quarter" idx="27" hasCustomPrompt="1"/>
          </p:nvPr>
        </p:nvSpPr>
        <p:spPr>
          <a:xfrm>
            <a:off x="3406614"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62" name="Rectangle 61"/>
          <p:cNvSpPr/>
          <p:nvPr userDrawn="1"/>
        </p:nvSpPr>
        <p:spPr>
          <a:xfrm>
            <a:off x="6121175" y="1166813"/>
            <a:ext cx="2772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Picture Placeholder 9"/>
          <p:cNvSpPr>
            <a:spLocks noGrp="1"/>
          </p:cNvSpPr>
          <p:nvPr>
            <p:ph type="pic" sz="quarter" idx="29" hasCustomPrompt="1"/>
          </p:nvPr>
        </p:nvSpPr>
        <p:spPr>
          <a:xfrm>
            <a:off x="6229175" y="1277928"/>
            <a:ext cx="2556000" cy="1188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64" name="Text Placeholder 20"/>
          <p:cNvSpPr>
            <a:spLocks noGrp="1"/>
          </p:cNvSpPr>
          <p:nvPr>
            <p:ph type="body" sz="quarter" idx="30" hasCustomPrompt="1"/>
          </p:nvPr>
        </p:nvSpPr>
        <p:spPr>
          <a:xfrm>
            <a:off x="6337488" y="2627115"/>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65" name="Text Placeholder 635"/>
          <p:cNvSpPr>
            <a:spLocks noGrp="1"/>
          </p:cNvSpPr>
          <p:nvPr>
            <p:ph type="body" sz="quarter" idx="31" hasCustomPrompt="1"/>
          </p:nvPr>
        </p:nvSpPr>
        <p:spPr>
          <a:xfrm>
            <a:off x="6337488"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Tree>
    <p:extLst>
      <p:ext uri="{BB962C8B-B14F-4D97-AF65-F5344CB8AC3E}">
        <p14:creationId xmlns:p14="http://schemas.microsoft.com/office/powerpoint/2010/main" val="2289263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animEffect transition="in" filter="fade">
                                      <p:cBhvr>
                                        <p:cTn id="7" dur="250"/>
                                        <p:tgtEl>
                                          <p:spTgt spid="39">
                                            <p:txEl>
                                              <p:pRg st="0" end="0"/>
                                            </p:txEl>
                                          </p:spTgt>
                                        </p:tgtEl>
                                      </p:cBhvr>
                                    </p:animEffect>
                                    <p:anim calcmode="lin" valueType="num">
                                      <p:cBhvr>
                                        <p:cTn id="8"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39">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
                                            <p:txEl>
                                              <p:pRg st="0" end="0"/>
                                            </p:txEl>
                                          </p:spTgt>
                                        </p:tgtEl>
                                        <p:attrNameLst>
                                          <p:attrName>style.visibility</p:attrName>
                                        </p:attrNameLst>
                                      </p:cBhvr>
                                      <p:to>
                                        <p:strVal val="visible"/>
                                      </p:to>
                                    </p:set>
                                    <p:animEffect transition="in" filter="fade">
                                      <p:cBhvr>
                                        <p:cTn id="12" dur="250"/>
                                        <p:tgtEl>
                                          <p:spTgt spid="43">
                                            <p:txEl>
                                              <p:pRg st="0" end="0"/>
                                            </p:txEl>
                                          </p:spTgt>
                                        </p:tgtEl>
                                      </p:cBhvr>
                                    </p:animEffect>
                                    <p:anim calcmode="lin" valueType="num">
                                      <p:cBhvr>
                                        <p:cTn id="13"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43">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250"/>
                                        <p:tgtEl>
                                          <p:spTgt spid="7"/>
                                        </p:tgtEl>
                                      </p:cBhvr>
                                    </p:animEffect>
                                    <p:anim calcmode="lin" valueType="num">
                                      <p:cBhvr>
                                        <p:cTn id="18" dur="250" fill="hold"/>
                                        <p:tgtEl>
                                          <p:spTgt spid="7"/>
                                        </p:tgtEl>
                                        <p:attrNameLst>
                                          <p:attrName>ppt_x</p:attrName>
                                        </p:attrNameLst>
                                      </p:cBhvr>
                                      <p:tavLst>
                                        <p:tav tm="0">
                                          <p:val>
                                            <p:strVal val="#ppt_x"/>
                                          </p:val>
                                        </p:tav>
                                        <p:tav tm="100000">
                                          <p:val>
                                            <p:strVal val="#ppt_x"/>
                                          </p:val>
                                        </p:tav>
                                      </p:tavLst>
                                    </p:anim>
                                    <p:anim calcmode="lin" valueType="num">
                                      <p:cBhvr>
                                        <p:cTn id="19" dur="250" fill="hold"/>
                                        <p:tgtEl>
                                          <p:spTgt spid="7"/>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250"/>
                                        <p:tgtEl>
                                          <p:spTgt spid="10"/>
                                        </p:tgtEl>
                                      </p:cBhvr>
                                    </p:animEffect>
                                  </p:childTnLst>
                                </p:cTn>
                              </p:par>
                            </p:childTnLst>
                          </p:cTn>
                        </p:par>
                        <p:par>
                          <p:cTn id="24" fill="hold">
                            <p:stCondLst>
                              <p:cond delay="500"/>
                            </p:stCondLst>
                            <p:childTnLst>
                              <p:par>
                                <p:cTn id="25" presetID="42" presetClass="entr" presetSubtype="0" fill="hold" grpId="0"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250"/>
                                        <p:tgtEl>
                                          <p:spTgt spid="49"/>
                                        </p:tgtEl>
                                      </p:cBhvr>
                                    </p:animEffect>
                                    <p:anim calcmode="lin" valueType="num">
                                      <p:cBhvr>
                                        <p:cTn id="28" dur="250" fill="hold"/>
                                        <p:tgtEl>
                                          <p:spTgt spid="49"/>
                                        </p:tgtEl>
                                        <p:attrNameLst>
                                          <p:attrName>ppt_x</p:attrName>
                                        </p:attrNameLst>
                                      </p:cBhvr>
                                      <p:tavLst>
                                        <p:tav tm="0">
                                          <p:val>
                                            <p:strVal val="#ppt_x"/>
                                          </p:val>
                                        </p:tav>
                                        <p:tav tm="100000">
                                          <p:val>
                                            <p:strVal val="#ppt_x"/>
                                          </p:val>
                                        </p:tav>
                                      </p:tavLst>
                                    </p:anim>
                                    <p:anim calcmode="lin" valueType="num">
                                      <p:cBhvr>
                                        <p:cTn id="29" dur="250" fill="hold"/>
                                        <p:tgtEl>
                                          <p:spTgt spid="49"/>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Effect transition="in" filter="fade">
                                      <p:cBhvr>
                                        <p:cTn id="32" dur="250"/>
                                        <p:tgtEl>
                                          <p:spTgt spid="53">
                                            <p:txEl>
                                              <p:pRg st="0" end="0"/>
                                            </p:txEl>
                                          </p:spTgt>
                                        </p:tgtEl>
                                      </p:cBhvr>
                                    </p:animEffect>
                                    <p:anim calcmode="lin" valueType="num">
                                      <p:cBhvr>
                                        <p:cTn id="33"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34" dur="250" fill="hold"/>
                                        <p:tgtEl>
                                          <p:spTgt spid="53">
                                            <p:txEl>
                                              <p:pRg st="0" end="0"/>
                                            </p:tx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56">
                                            <p:txEl>
                                              <p:pRg st="0" end="0"/>
                                            </p:txEl>
                                          </p:spTgt>
                                        </p:tgtEl>
                                        <p:attrNameLst>
                                          <p:attrName>style.visibility</p:attrName>
                                        </p:attrNameLst>
                                      </p:cBhvr>
                                      <p:to>
                                        <p:strVal val="visible"/>
                                      </p:to>
                                    </p:set>
                                    <p:animEffect transition="in" filter="fade">
                                      <p:cBhvr>
                                        <p:cTn id="37" dur="250"/>
                                        <p:tgtEl>
                                          <p:spTgt spid="56">
                                            <p:txEl>
                                              <p:pRg st="0" end="0"/>
                                            </p:txEl>
                                          </p:spTgt>
                                        </p:tgtEl>
                                      </p:cBhvr>
                                    </p:animEffect>
                                    <p:anim calcmode="lin" valueType="num">
                                      <p:cBhvr>
                                        <p:cTn id="38" dur="25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39" dur="25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750"/>
                            </p:stCondLst>
                            <p:childTnLst>
                              <p:par>
                                <p:cTn id="41" presetID="10" presetClass="entr" presetSubtype="0" fill="hold" grpId="0"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250"/>
                                        <p:tgtEl>
                                          <p:spTgt spid="51"/>
                                        </p:tgtEl>
                                      </p:cBhvr>
                                    </p:animEffect>
                                  </p:childTnLst>
                                </p:cTn>
                              </p:par>
                            </p:childTnLst>
                          </p:cTn>
                        </p:par>
                        <p:par>
                          <p:cTn id="44" fill="hold">
                            <p:stCondLst>
                              <p:cond delay="1000"/>
                            </p:stCondLst>
                            <p:childTnLst>
                              <p:par>
                                <p:cTn id="45" presetID="42" presetClass="entr" presetSubtype="0" fill="hold" grpId="0" nodeType="after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250"/>
                                        <p:tgtEl>
                                          <p:spTgt spid="62"/>
                                        </p:tgtEl>
                                      </p:cBhvr>
                                    </p:animEffect>
                                    <p:anim calcmode="lin" valueType="num">
                                      <p:cBhvr>
                                        <p:cTn id="48" dur="250" fill="hold"/>
                                        <p:tgtEl>
                                          <p:spTgt spid="62"/>
                                        </p:tgtEl>
                                        <p:attrNameLst>
                                          <p:attrName>ppt_x</p:attrName>
                                        </p:attrNameLst>
                                      </p:cBhvr>
                                      <p:tavLst>
                                        <p:tav tm="0">
                                          <p:val>
                                            <p:strVal val="#ppt_x"/>
                                          </p:val>
                                        </p:tav>
                                        <p:tav tm="100000">
                                          <p:val>
                                            <p:strVal val="#ppt_x"/>
                                          </p:val>
                                        </p:tav>
                                      </p:tavLst>
                                    </p:anim>
                                    <p:anim calcmode="lin" valueType="num">
                                      <p:cBhvr>
                                        <p:cTn id="49" dur="250" fill="hold"/>
                                        <p:tgtEl>
                                          <p:spTgt spid="6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64">
                                            <p:txEl>
                                              <p:pRg st="0" end="0"/>
                                            </p:txEl>
                                          </p:spTgt>
                                        </p:tgtEl>
                                        <p:attrNameLst>
                                          <p:attrName>style.visibility</p:attrName>
                                        </p:attrNameLst>
                                      </p:cBhvr>
                                      <p:to>
                                        <p:strVal val="visible"/>
                                      </p:to>
                                    </p:set>
                                    <p:animEffect transition="in" filter="fade">
                                      <p:cBhvr>
                                        <p:cTn id="52" dur="250"/>
                                        <p:tgtEl>
                                          <p:spTgt spid="64">
                                            <p:txEl>
                                              <p:pRg st="0" end="0"/>
                                            </p:txEl>
                                          </p:spTgt>
                                        </p:tgtEl>
                                      </p:cBhvr>
                                    </p:animEffect>
                                    <p:anim calcmode="lin" valueType="num">
                                      <p:cBhvr>
                                        <p:cTn id="53" dur="2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54" dur="250" fill="hold"/>
                                        <p:tgtEl>
                                          <p:spTgt spid="64">
                                            <p:txEl>
                                              <p:pRg st="0" end="0"/>
                                            </p:txEl>
                                          </p:spTgt>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65">
                                            <p:txEl>
                                              <p:pRg st="0" end="0"/>
                                            </p:txEl>
                                          </p:spTgt>
                                        </p:tgtEl>
                                        <p:attrNameLst>
                                          <p:attrName>style.visibility</p:attrName>
                                        </p:attrNameLst>
                                      </p:cBhvr>
                                      <p:to>
                                        <p:strVal val="visible"/>
                                      </p:to>
                                    </p:set>
                                    <p:animEffect transition="in" filter="fade">
                                      <p:cBhvr>
                                        <p:cTn id="57" dur="250"/>
                                        <p:tgtEl>
                                          <p:spTgt spid="65">
                                            <p:txEl>
                                              <p:pRg st="0" end="0"/>
                                            </p:txEl>
                                          </p:spTgt>
                                        </p:tgtEl>
                                      </p:cBhvr>
                                    </p:animEffect>
                                    <p:anim calcmode="lin" valueType="num">
                                      <p:cBhvr>
                                        <p:cTn id="58" dur="250" fill="hold"/>
                                        <p:tgtEl>
                                          <p:spTgt spid="65">
                                            <p:txEl>
                                              <p:pRg st="0" end="0"/>
                                            </p:txEl>
                                          </p:spTgt>
                                        </p:tgtEl>
                                        <p:attrNameLst>
                                          <p:attrName>ppt_x</p:attrName>
                                        </p:attrNameLst>
                                      </p:cBhvr>
                                      <p:tavLst>
                                        <p:tav tm="0">
                                          <p:val>
                                            <p:strVal val="#ppt_x"/>
                                          </p:val>
                                        </p:tav>
                                        <p:tav tm="100000">
                                          <p:val>
                                            <p:strVal val="#ppt_x"/>
                                          </p:val>
                                        </p:tav>
                                      </p:tavLst>
                                    </p:anim>
                                    <p:anim calcmode="lin" valueType="num">
                                      <p:cBhvr>
                                        <p:cTn id="59" dur="250" fill="hold"/>
                                        <p:tgtEl>
                                          <p:spTgt spid="65">
                                            <p:txEl>
                                              <p:pRg st="0" end="0"/>
                                            </p:txEl>
                                          </p:spTgt>
                                        </p:tgtEl>
                                        <p:attrNameLst>
                                          <p:attrName>ppt_y</p:attrName>
                                        </p:attrNameLst>
                                      </p:cBhvr>
                                      <p:tavLst>
                                        <p:tav tm="0">
                                          <p:val>
                                            <p:strVal val="#ppt_y+.1"/>
                                          </p:val>
                                        </p:tav>
                                        <p:tav tm="100000">
                                          <p:val>
                                            <p:strVal val="#ppt_y"/>
                                          </p:val>
                                        </p:tav>
                                      </p:tavLst>
                                    </p:anim>
                                  </p:childTnLst>
                                </p:cTn>
                              </p:par>
                            </p:childTnLst>
                          </p:cTn>
                        </p:par>
                        <p:par>
                          <p:cTn id="60" fill="hold">
                            <p:stCondLst>
                              <p:cond delay="1250"/>
                            </p:stCondLst>
                            <p:childTnLst>
                              <p:par>
                                <p:cTn id="61" presetID="10" presetClass="entr" presetSubtype="0" fill="hold" grpId="0" nodeType="afterEffect">
                                  <p:stCondLst>
                                    <p:cond delay="0"/>
                                  </p:stCondLst>
                                  <p:childTnLst>
                                    <p:set>
                                      <p:cBhvr>
                                        <p:cTn id="62" dur="1" fill="hold">
                                          <p:stCondLst>
                                            <p:cond delay="0"/>
                                          </p:stCondLst>
                                        </p:cTn>
                                        <p:tgtEl>
                                          <p:spTgt spid="63"/>
                                        </p:tgtEl>
                                        <p:attrNameLst>
                                          <p:attrName>style.visibility</p:attrName>
                                        </p:attrNameLst>
                                      </p:cBhvr>
                                      <p:to>
                                        <p:strVal val="visible"/>
                                      </p:to>
                                    </p:set>
                                    <p:animEffect transition="in" filter="fade">
                                      <p:cBhvr>
                                        <p:cTn id="63" dur="25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9" grpId="0" animBg="1"/>
      <p:bldP spid="51" grpId="0" animBg="1"/>
      <p:bldP spid="53" grpId="0" build="p">
        <p:tmplLst>
          <p:tmpl lvl="1">
            <p:tnLst>
              <p:par>
                <p:cTn presetID="42"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42"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250"/>
                        <p:tgtEl>
                          <p:spTgt spid="56"/>
                        </p:tgtEl>
                      </p:cBhvr>
                    </p:animEffect>
                    <p:anim calcmode="lin" valueType="num">
                      <p:cBhvr>
                        <p:cTn dur="250" fill="hold"/>
                        <p:tgtEl>
                          <p:spTgt spid="56"/>
                        </p:tgtEl>
                        <p:attrNameLst>
                          <p:attrName>ppt_x</p:attrName>
                        </p:attrNameLst>
                      </p:cBhvr>
                      <p:tavLst>
                        <p:tav tm="0">
                          <p:val>
                            <p:strVal val="#ppt_x"/>
                          </p:val>
                        </p:tav>
                        <p:tav tm="100000">
                          <p:val>
                            <p:strVal val="#ppt_x"/>
                          </p:val>
                        </p:tav>
                      </p:tavLst>
                    </p:anim>
                    <p:anim calcmode="lin" valueType="num">
                      <p:cBhvr>
                        <p:cTn dur="250" fill="hold"/>
                        <p:tgtEl>
                          <p:spTgt spid="56"/>
                        </p:tgtEl>
                        <p:attrNameLst>
                          <p:attrName>ppt_y</p:attrName>
                        </p:attrNameLst>
                      </p:cBhvr>
                      <p:tavLst>
                        <p:tav tm="0">
                          <p:val>
                            <p:strVal val="#ppt_y+.1"/>
                          </p:val>
                        </p:tav>
                        <p:tav tm="100000">
                          <p:val>
                            <p:strVal val="#ppt_y"/>
                          </p:val>
                        </p:tav>
                      </p:tavLst>
                    </p:anim>
                  </p:childTnLst>
                </p:cTn>
              </p:par>
            </p:tnLst>
          </p:tmpl>
        </p:tmplLst>
      </p:bldP>
      <p:bldP spid="62" grpId="0" animBg="1"/>
      <p:bldP spid="63" grpId="0" animBg="1"/>
      <p:bldP spid="64" grpId="0" build="p">
        <p:tmplLst>
          <p:tmpl lvl="1">
            <p:tnLst>
              <p:par>
                <p:cTn presetID="42" presetClass="entr" presetSubtype="0" fill="hold" nodeType="with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fade">
                      <p:cBhvr>
                        <p:cTn dur="250"/>
                        <p:tgtEl>
                          <p:spTgt spid="64"/>
                        </p:tgtEl>
                      </p:cBhvr>
                    </p:animEffect>
                    <p:anim calcmode="lin" valueType="num">
                      <p:cBhvr>
                        <p:cTn dur="250" fill="hold"/>
                        <p:tgtEl>
                          <p:spTgt spid="64"/>
                        </p:tgtEl>
                        <p:attrNameLst>
                          <p:attrName>ppt_x</p:attrName>
                        </p:attrNameLst>
                      </p:cBhvr>
                      <p:tavLst>
                        <p:tav tm="0">
                          <p:val>
                            <p:strVal val="#ppt_x"/>
                          </p:val>
                        </p:tav>
                        <p:tav tm="100000">
                          <p:val>
                            <p:strVal val="#ppt_x"/>
                          </p:val>
                        </p:tav>
                      </p:tavLst>
                    </p:anim>
                    <p:anim calcmode="lin" valueType="num">
                      <p:cBhvr>
                        <p:cTn dur="250" fill="hold"/>
                        <p:tgtEl>
                          <p:spTgt spid="64"/>
                        </p:tgtEl>
                        <p:attrNameLst>
                          <p:attrName>ppt_y</p:attrName>
                        </p:attrNameLst>
                      </p:cBhvr>
                      <p:tavLst>
                        <p:tav tm="0">
                          <p:val>
                            <p:strVal val="#ppt_y+.1"/>
                          </p:val>
                        </p:tav>
                        <p:tav tm="100000">
                          <p:val>
                            <p:strVal val="#ppt_y"/>
                          </p:val>
                        </p:tav>
                      </p:tavLst>
                    </p:anim>
                  </p:childTnLst>
                </p:cTn>
              </p:par>
            </p:tnLst>
          </p:tmpl>
        </p:tmplLst>
      </p:bldP>
      <p:bldP spid="65" grpId="0" build="p">
        <p:tmplLst>
          <p:tmpl lvl="1">
            <p:tnLst>
              <p:par>
                <p:cTn presetID="42" presetClass="entr" presetSubtype="0" fill="hold" nodeType="with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250"/>
                        <p:tgtEl>
                          <p:spTgt spid="65"/>
                        </p:tgtEl>
                      </p:cBhvr>
                    </p:animEffect>
                    <p:anim calcmode="lin" valueType="num">
                      <p:cBhvr>
                        <p:cTn dur="250" fill="hold"/>
                        <p:tgtEl>
                          <p:spTgt spid="65"/>
                        </p:tgtEl>
                        <p:attrNameLst>
                          <p:attrName>ppt_x</p:attrName>
                        </p:attrNameLst>
                      </p:cBhvr>
                      <p:tavLst>
                        <p:tav tm="0">
                          <p:val>
                            <p:strVal val="#ppt_x"/>
                          </p:val>
                        </p:tav>
                        <p:tav tm="100000">
                          <p:val>
                            <p:strVal val="#ppt_x"/>
                          </p:val>
                        </p:tav>
                      </p:tavLst>
                    </p:anim>
                    <p:anim calcmode="lin" valueType="num">
                      <p:cBhvr>
                        <p:cTn dur="250" fill="hold"/>
                        <p:tgtEl>
                          <p:spTgt spid="65"/>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Inner title slide (black)">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4"/>
          <p:cNvGrpSpPr>
            <a:grpSpLocks noChangeAspect="1"/>
          </p:cNvGrpSpPr>
          <p:nvPr userDrawn="1"/>
        </p:nvGrpSpPr>
        <p:grpSpPr bwMode="auto">
          <a:xfrm>
            <a:off x="260538" y="231775"/>
            <a:ext cx="930087" cy="234964"/>
            <a:chOff x="1487" y="469"/>
            <a:chExt cx="1904" cy="481"/>
          </a:xfrm>
        </p:grpSpPr>
        <p:sp>
          <p:nvSpPr>
            <p:cNvPr id="22" name="Oval 5"/>
            <p:cNvSpPr>
              <a:spLocks noChangeArrowheads="1"/>
            </p:cNvSpPr>
            <p:nvPr userDrawn="1"/>
          </p:nvSpPr>
          <p:spPr bwMode="auto">
            <a:xfrm>
              <a:off x="1487" y="473"/>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userDrawn="1"/>
          </p:nvSpPr>
          <p:spPr bwMode="auto">
            <a:xfrm>
              <a:off x="1629" y="587"/>
              <a:ext cx="205" cy="255"/>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userDrawn="1"/>
          </p:nvSpPr>
          <p:spPr bwMode="auto">
            <a:xfrm>
              <a:off x="1503" y="589"/>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userDrawn="1"/>
          </p:nvSpPr>
          <p:spPr bwMode="auto">
            <a:xfrm>
              <a:off x="1867" y="469"/>
              <a:ext cx="179" cy="370"/>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1"/>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1"/>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noEditPoints="1"/>
            </p:cNvSpPr>
            <p:nvPr userDrawn="1"/>
          </p:nvSpPr>
          <p:spPr bwMode="auto">
            <a:xfrm>
              <a:off x="2044" y="584"/>
              <a:ext cx="211" cy="260"/>
            </a:xfrm>
            <a:custGeom>
              <a:avLst/>
              <a:gdLst>
                <a:gd name="T0" fmla="*/ 75 w 89"/>
                <a:gd name="T1" fmla="*/ 97 h 108"/>
                <a:gd name="T2" fmla="*/ 45 w 89"/>
                <a:gd name="T3" fmla="*/ 108 h 108"/>
                <a:gd name="T4" fmla="*/ 26 w 89"/>
                <a:gd name="T5" fmla="*/ 104 h 108"/>
                <a:gd name="T6" fmla="*/ 12 w 89"/>
                <a:gd name="T7" fmla="*/ 93 h 108"/>
                <a:gd name="T8" fmla="*/ 3 w 89"/>
                <a:gd name="T9" fmla="*/ 76 h 108"/>
                <a:gd name="T10" fmla="*/ 0 w 89"/>
                <a:gd name="T11" fmla="*/ 54 h 108"/>
                <a:gd name="T12" fmla="*/ 3 w 89"/>
                <a:gd name="T13" fmla="*/ 32 h 108"/>
                <a:gd name="T14" fmla="*/ 12 w 89"/>
                <a:gd name="T15" fmla="*/ 15 h 108"/>
                <a:gd name="T16" fmla="*/ 26 w 89"/>
                <a:gd name="T17" fmla="*/ 4 h 108"/>
                <a:gd name="T18" fmla="*/ 45 w 89"/>
                <a:gd name="T19" fmla="*/ 0 h 108"/>
                <a:gd name="T20" fmla="*/ 64 w 89"/>
                <a:gd name="T21" fmla="*/ 4 h 108"/>
                <a:gd name="T22" fmla="*/ 78 w 89"/>
                <a:gd name="T23" fmla="*/ 15 h 108"/>
                <a:gd name="T24" fmla="*/ 86 w 89"/>
                <a:gd name="T25" fmla="*/ 32 h 108"/>
                <a:gd name="T26" fmla="*/ 89 w 89"/>
                <a:gd name="T27" fmla="*/ 54 h 108"/>
                <a:gd name="T28" fmla="*/ 75 w 89"/>
                <a:gd name="T29" fmla="*/ 97 h 108"/>
                <a:gd name="T30" fmla="*/ 45 w 89"/>
                <a:gd name="T31" fmla="*/ 17 h 108"/>
                <a:gd name="T32" fmla="*/ 22 w 89"/>
                <a:gd name="T33" fmla="*/ 54 h 108"/>
                <a:gd name="T34" fmla="*/ 45 w 89"/>
                <a:gd name="T35" fmla="*/ 92 h 108"/>
                <a:gd name="T36" fmla="*/ 67 w 89"/>
                <a:gd name="T37" fmla="*/ 54 h 108"/>
                <a:gd name="T38" fmla="*/ 45 w 89"/>
                <a:gd name="T39"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moveTo>
                    <a:pt x="45" y="17"/>
                  </a:moveTo>
                  <a:cubicBezTo>
                    <a:pt x="30" y="17"/>
                    <a:pt x="22" y="29"/>
                    <a:pt x="22" y="54"/>
                  </a:cubicBezTo>
                  <a:cubicBezTo>
                    <a:pt x="22" y="79"/>
                    <a:pt x="30" y="92"/>
                    <a:pt x="45" y="92"/>
                  </a:cubicBezTo>
                  <a:cubicBezTo>
                    <a:pt x="60" y="92"/>
                    <a:pt x="67" y="79"/>
                    <a:pt x="67" y="54"/>
                  </a:cubicBezTo>
                  <a:cubicBezTo>
                    <a:pt x="67" y="29"/>
                    <a:pt x="60" y="17"/>
                    <a:pt x="45"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p:cNvSpPr>
              <a:spLocks noEditPoints="1"/>
            </p:cNvSpPr>
            <p:nvPr userDrawn="1"/>
          </p:nvSpPr>
          <p:spPr bwMode="auto">
            <a:xfrm>
              <a:off x="2312" y="584"/>
              <a:ext cx="203" cy="366"/>
            </a:xfrm>
            <a:custGeom>
              <a:avLst/>
              <a:gdLst>
                <a:gd name="T0" fmla="*/ 45 w 85"/>
                <a:gd name="T1" fmla="*/ 107 h 152"/>
                <a:gd name="T2" fmla="*/ 21 w 85"/>
                <a:gd name="T3" fmla="*/ 100 h 152"/>
                <a:gd name="T4" fmla="*/ 21 w 85"/>
                <a:gd name="T5" fmla="*/ 138 h 152"/>
                <a:gd name="T6" fmla="*/ 19 w 85"/>
                <a:gd name="T7" fmla="*/ 149 h 152"/>
                <a:gd name="T8" fmla="*/ 10 w 85"/>
                <a:gd name="T9" fmla="*/ 152 h 152"/>
                <a:gd name="T10" fmla="*/ 1 w 85"/>
                <a:gd name="T11" fmla="*/ 152 h 152"/>
                <a:gd name="T12" fmla="*/ 0 w 85"/>
                <a:gd name="T13" fmla="*/ 151 h 152"/>
                <a:gd name="T14" fmla="*/ 0 w 85"/>
                <a:gd name="T15" fmla="*/ 3 h 152"/>
                <a:gd name="T16" fmla="*/ 1 w 85"/>
                <a:gd name="T17" fmla="*/ 2 h 152"/>
                <a:gd name="T18" fmla="*/ 8 w 85"/>
                <a:gd name="T19" fmla="*/ 2 h 152"/>
                <a:gd name="T20" fmla="*/ 21 w 85"/>
                <a:gd name="T21" fmla="*/ 13 h 152"/>
                <a:gd name="T22" fmla="*/ 50 w 85"/>
                <a:gd name="T23" fmla="*/ 0 h 152"/>
                <a:gd name="T24" fmla="*/ 65 w 85"/>
                <a:gd name="T25" fmla="*/ 4 h 152"/>
                <a:gd name="T26" fmla="*/ 76 w 85"/>
                <a:gd name="T27" fmla="*/ 15 h 152"/>
                <a:gd name="T28" fmla="*/ 82 w 85"/>
                <a:gd name="T29" fmla="*/ 32 h 152"/>
                <a:gd name="T30" fmla="*/ 85 w 85"/>
                <a:gd name="T31" fmla="*/ 54 h 152"/>
                <a:gd name="T32" fmla="*/ 82 w 85"/>
                <a:gd name="T33" fmla="*/ 76 h 152"/>
                <a:gd name="T34" fmla="*/ 73 w 85"/>
                <a:gd name="T35" fmla="*/ 93 h 152"/>
                <a:gd name="T36" fmla="*/ 60 w 85"/>
                <a:gd name="T37" fmla="*/ 104 h 152"/>
                <a:gd name="T38" fmla="*/ 45 w 85"/>
                <a:gd name="T39" fmla="*/ 107 h 152"/>
                <a:gd name="T40" fmla="*/ 44 w 85"/>
                <a:gd name="T41" fmla="*/ 18 h 152"/>
                <a:gd name="T42" fmla="*/ 21 w 85"/>
                <a:gd name="T43" fmla="*/ 32 h 152"/>
                <a:gd name="T44" fmla="*/ 21 w 85"/>
                <a:gd name="T45" fmla="*/ 83 h 152"/>
                <a:gd name="T46" fmla="*/ 32 w 85"/>
                <a:gd name="T47" fmla="*/ 88 h 152"/>
                <a:gd name="T48" fmla="*/ 41 w 85"/>
                <a:gd name="T49" fmla="*/ 90 h 152"/>
                <a:gd name="T50" fmla="*/ 57 w 85"/>
                <a:gd name="T51" fmla="*/ 81 h 152"/>
                <a:gd name="T52" fmla="*/ 63 w 85"/>
                <a:gd name="T53" fmla="*/ 53 h 152"/>
                <a:gd name="T54" fmla="*/ 58 w 85"/>
                <a:gd name="T55" fmla="*/ 27 h 152"/>
                <a:gd name="T56" fmla="*/ 44 w 85"/>
                <a:gd name="T57"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userDrawn="1"/>
          </p:nvSpPr>
          <p:spPr bwMode="auto">
            <a:xfrm>
              <a:off x="2565" y="589"/>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userDrawn="1"/>
          </p:nvSpPr>
          <p:spPr bwMode="auto">
            <a:xfrm>
              <a:off x="2843" y="471"/>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userDrawn="1"/>
          </p:nvSpPr>
          <p:spPr bwMode="auto">
            <a:xfrm>
              <a:off x="2967" y="584"/>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p:cNvSpPr>
              <a:spLocks noEditPoints="1"/>
            </p:cNvSpPr>
            <p:nvPr userDrawn="1"/>
          </p:nvSpPr>
          <p:spPr bwMode="auto">
            <a:xfrm>
              <a:off x="3191" y="584"/>
              <a:ext cx="200" cy="260"/>
            </a:xfrm>
            <a:custGeom>
              <a:avLst/>
              <a:gdLst>
                <a:gd name="T0" fmla="*/ 83 w 84"/>
                <a:gd name="T1" fmla="*/ 61 h 108"/>
                <a:gd name="T2" fmla="*/ 22 w 84"/>
                <a:gd name="T3" fmla="*/ 61 h 108"/>
                <a:gd name="T4" fmla="*/ 28 w 84"/>
                <a:gd name="T5" fmla="*/ 83 h 108"/>
                <a:gd name="T6" fmla="*/ 46 w 84"/>
                <a:gd name="T7" fmla="*/ 91 h 108"/>
                <a:gd name="T8" fmla="*/ 60 w 84"/>
                <a:gd name="T9" fmla="*/ 89 h 108"/>
                <a:gd name="T10" fmla="*/ 74 w 84"/>
                <a:gd name="T11" fmla="*/ 83 h 108"/>
                <a:gd name="T12" fmla="*/ 81 w 84"/>
                <a:gd name="T13" fmla="*/ 96 h 108"/>
                <a:gd name="T14" fmla="*/ 42 w 84"/>
                <a:gd name="T15" fmla="*/ 108 h 108"/>
                <a:gd name="T16" fmla="*/ 22 w 84"/>
                <a:gd name="T17" fmla="*/ 104 h 108"/>
                <a:gd name="T18" fmla="*/ 9 w 84"/>
                <a:gd name="T19" fmla="*/ 92 h 108"/>
                <a:gd name="T20" fmla="*/ 2 w 84"/>
                <a:gd name="T21" fmla="*/ 75 h 108"/>
                <a:gd name="T22" fmla="*/ 0 w 84"/>
                <a:gd name="T23" fmla="*/ 53 h 108"/>
                <a:gd name="T24" fmla="*/ 2 w 84"/>
                <a:gd name="T25" fmla="*/ 32 h 108"/>
                <a:gd name="T26" fmla="*/ 11 w 84"/>
                <a:gd name="T27" fmla="*/ 15 h 108"/>
                <a:gd name="T28" fmla="*/ 24 w 84"/>
                <a:gd name="T29" fmla="*/ 4 h 108"/>
                <a:gd name="T30" fmla="*/ 42 w 84"/>
                <a:gd name="T31" fmla="*/ 0 h 108"/>
                <a:gd name="T32" fmla="*/ 60 w 84"/>
                <a:gd name="T33" fmla="*/ 3 h 108"/>
                <a:gd name="T34" fmla="*/ 73 w 84"/>
                <a:gd name="T35" fmla="*/ 13 h 108"/>
                <a:gd name="T36" fmla="*/ 81 w 84"/>
                <a:gd name="T37" fmla="*/ 27 h 108"/>
                <a:gd name="T38" fmla="*/ 84 w 84"/>
                <a:gd name="T39" fmla="*/ 45 h 108"/>
                <a:gd name="T40" fmla="*/ 84 w 84"/>
                <a:gd name="T41" fmla="*/ 53 h 108"/>
                <a:gd name="T42" fmla="*/ 83 w 84"/>
                <a:gd name="T43" fmla="*/ 61 h 108"/>
                <a:gd name="T44" fmla="*/ 43 w 84"/>
                <a:gd name="T45" fmla="*/ 16 h 108"/>
                <a:gd name="T46" fmla="*/ 22 w 84"/>
                <a:gd name="T47" fmla="*/ 45 h 108"/>
                <a:gd name="T48" fmla="*/ 63 w 84"/>
                <a:gd name="T49" fmla="*/ 45 h 108"/>
                <a:gd name="T50" fmla="*/ 63 w 84"/>
                <a:gd name="T51" fmla="*/ 43 h 108"/>
                <a:gd name="T52" fmla="*/ 58 w 84"/>
                <a:gd name="T53" fmla="*/ 23 h 108"/>
                <a:gd name="T54" fmla="*/ 43 w 84"/>
                <a:gd name="T55"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83" y="61"/>
                  </a:moveTo>
                  <a:cubicBezTo>
                    <a:pt x="22" y="61"/>
                    <a:pt x="22" y="61"/>
                    <a:pt x="22" y="61"/>
                  </a:cubicBezTo>
                  <a:cubicBezTo>
                    <a:pt x="22" y="70"/>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0" y="39"/>
                    <a:pt x="2" y="32"/>
                  </a:cubicBezTo>
                  <a:cubicBezTo>
                    <a:pt x="4" y="26"/>
                    <a:pt x="7" y="20"/>
                    <a:pt x="11" y="15"/>
                  </a:cubicBezTo>
                  <a:cubicBezTo>
                    <a:pt x="14" y="11"/>
                    <a:pt x="19" y="7"/>
                    <a:pt x="24" y="4"/>
                  </a:cubicBezTo>
                  <a:cubicBezTo>
                    <a:pt x="29" y="1"/>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35" name="Straight Connector 34"/>
          <p:cNvCxnSpPr/>
          <p:nvPr userDrawn="1"/>
        </p:nvCxnSpPr>
        <p:spPr>
          <a:xfrm>
            <a:off x="250825" y="43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Connector 35"/>
          <p:cNvCxnSpPr/>
          <p:nvPr userDrawn="1"/>
        </p:nvCxnSpPr>
        <p:spPr>
          <a:xfrm>
            <a:off x="252000" y="771750"/>
            <a:ext cx="0" cy="360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37" name="Straight Connector 36"/>
          <p:cNvCxnSpPr/>
          <p:nvPr userDrawn="1"/>
        </p:nvCxnSpPr>
        <p:spPr>
          <a:xfrm>
            <a:off x="5291138" y="771750"/>
            <a:ext cx="0" cy="360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38" name="Straight Connector 37"/>
          <p:cNvCxnSpPr/>
          <p:nvPr userDrawn="1"/>
        </p:nvCxnSpPr>
        <p:spPr>
          <a:xfrm>
            <a:off x="8888919" y="771750"/>
            <a:ext cx="0" cy="360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39" name="Straight Connector 38"/>
          <p:cNvCxnSpPr/>
          <p:nvPr userDrawn="1"/>
        </p:nvCxnSpPr>
        <p:spPr>
          <a:xfrm>
            <a:off x="250825" y="7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40" name="Title 22"/>
          <p:cNvSpPr txBox="1">
            <a:spLocks/>
          </p:cNvSpPr>
          <p:nvPr userDrawn="1"/>
        </p:nvSpPr>
        <p:spPr>
          <a:xfrm>
            <a:off x="382969" y="2351545"/>
            <a:ext cx="385127" cy="440411"/>
          </a:xfrm>
          <a:prstGeom prst="rect">
            <a:avLst/>
          </a:prstGeom>
        </p:spPr>
        <p:txBody>
          <a:bodyPr/>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pPr>
              <a:lnSpc>
                <a:spcPct val="100000"/>
              </a:lnSpc>
            </a:pPr>
            <a:endParaRPr lang="en-US" sz="3000" dirty="0">
              <a:solidFill>
                <a:schemeClr val="accent1"/>
              </a:solidFill>
            </a:endParaRPr>
          </a:p>
        </p:txBody>
      </p:sp>
      <p:sp>
        <p:nvSpPr>
          <p:cNvPr id="41" name="Title 1"/>
          <p:cNvSpPr>
            <a:spLocks noGrp="1"/>
          </p:cNvSpPr>
          <p:nvPr>
            <p:ph type="title" hasCustomPrompt="1"/>
          </p:nvPr>
        </p:nvSpPr>
        <p:spPr>
          <a:xfrm>
            <a:off x="468313" y="2351545"/>
            <a:ext cx="3851275" cy="440411"/>
          </a:xfrm>
        </p:spPr>
        <p:txBody>
          <a:bodyPr anchor="ctr" anchorCtr="0"/>
          <a:lstStyle>
            <a:lvl1pPr>
              <a:lnSpc>
                <a:spcPct val="100000"/>
              </a:lnSpc>
              <a:defRPr sz="3000">
                <a:solidFill>
                  <a:schemeClr val="bg1"/>
                </a:solidFill>
              </a:defRPr>
            </a:lvl1pPr>
          </a:lstStyle>
          <a:p>
            <a:r>
              <a:rPr lang="en-US" dirty="0"/>
              <a:t>Click to edit title</a:t>
            </a:r>
          </a:p>
        </p:txBody>
      </p:sp>
      <p:sp>
        <p:nvSpPr>
          <p:cNvPr id="42" name="Picture Placeholder 9"/>
          <p:cNvSpPr>
            <a:spLocks noGrp="1"/>
          </p:cNvSpPr>
          <p:nvPr>
            <p:ph type="pic" sz="quarter" idx="11" hasCustomPrompt="1"/>
          </p:nvPr>
        </p:nvSpPr>
        <p:spPr>
          <a:xfrm>
            <a:off x="5299719" y="777150"/>
            <a:ext cx="3589200" cy="3589200"/>
          </a:xfrm>
          <a:prstGeom prst="rect">
            <a:avLst/>
          </a:prstGeom>
          <a:ln w="9525">
            <a:solidFill>
              <a:srgbClr val="888888"/>
            </a:solidFill>
          </a:ln>
        </p:spPr>
        <p:txBody>
          <a:bodyPr anchor="t" anchorCtr="1"/>
          <a:lstStyle>
            <a:lvl1pPr algn="ctr">
              <a:defRPr baseline="0">
                <a:solidFill>
                  <a:srgbClr val="B5BEC0"/>
                </a:solidFill>
              </a:defRPr>
            </a:lvl1pPr>
          </a:lstStyle>
          <a:p>
            <a:r>
              <a:rPr lang="en-US" dirty="0"/>
              <a:t>Click to add picture. Then do picture round</a:t>
            </a:r>
            <a:br>
              <a:rPr lang="en-US" dirty="0"/>
            </a:br>
            <a:r>
              <a:rPr lang="en-US" dirty="0"/>
              <a:t>(Click on picture &gt; Picture format &gt; Crop &gt; Crop to shape &gt; Basic shapes &gt; Oval)</a:t>
            </a:r>
          </a:p>
        </p:txBody>
      </p:sp>
      <p:pic>
        <p:nvPicPr>
          <p:cNvPr id="33" name="Lines_Animation_PPT_long_2">
            <a:hlinkClick r:id="" action="ppaction://media"/>
            <a:extLst>
              <a:ext uri="{FF2B5EF4-FFF2-40B4-BE49-F238E27FC236}">
                <a16:creationId xmlns:a16="http://schemas.microsoft.com/office/drawing/2014/main" id="{A8FE756D-01CE-48D3-BC42-67E863408C88}"/>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1" y="4419600"/>
            <a:ext cx="9144000" cy="723900"/>
          </a:xfrm>
          <a:prstGeom prst="rect">
            <a:avLst/>
          </a:prstGeom>
        </p:spPr>
      </p:pic>
    </p:spTree>
    <p:extLst>
      <p:ext uri="{BB962C8B-B14F-4D97-AF65-F5344CB8AC3E}">
        <p14:creationId xmlns:p14="http://schemas.microsoft.com/office/powerpoint/2010/main" val="688116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33"/>
                                        </p:tgtEl>
                                      </p:cBhvr>
                                    </p:cmd>
                                  </p:childTnLst>
                                </p:cTn>
                              </p:par>
                              <p:par>
                                <p:cTn id="7" presetID="22" presetClass="entr" presetSubtype="8" fill="hold" nodeType="withEffect">
                                  <p:stCondLst>
                                    <p:cond delay="0"/>
                                  </p:stCondLst>
                                  <p:childTnLst>
                                    <p:set>
                                      <p:cBhvr>
                                        <p:cTn id="8" dur="1" fill="hold">
                                          <p:stCondLst>
                                            <p:cond delay="0"/>
                                          </p:stCondLst>
                                        </p:cTn>
                                        <p:tgtEl>
                                          <p:spTgt spid="39"/>
                                        </p:tgtEl>
                                        <p:attrNameLst>
                                          <p:attrName>style.visibility</p:attrName>
                                        </p:attrNameLst>
                                      </p:cBhvr>
                                      <p:to>
                                        <p:strVal val="visible"/>
                                      </p:to>
                                    </p:set>
                                    <p:animEffect transition="in" filter="wipe(left)">
                                      <p:cBhvr>
                                        <p:cTn id="9" dur="500"/>
                                        <p:tgtEl>
                                          <p:spTgt spid="39"/>
                                        </p:tgtEl>
                                      </p:cBhvr>
                                    </p:animEffect>
                                  </p:childTnLst>
                                </p:cTn>
                              </p:par>
                              <p:par>
                                <p:cTn id="10" presetID="22" presetClass="entr" presetSubtype="2" fill="hold"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right)">
                                      <p:cBhvr>
                                        <p:cTn id="12" dur="500"/>
                                        <p:tgtEl>
                                          <p:spTgt spid="35"/>
                                        </p:tgtEl>
                                      </p:cBhvr>
                                    </p:animEffect>
                                  </p:childTnLst>
                                </p:cTn>
                              </p:par>
                              <p:par>
                                <p:cTn id="13" presetID="22" presetClass="entr" presetSubtype="4" fill="hold"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down)">
                                      <p:cBhvr>
                                        <p:cTn id="15" dur="500"/>
                                        <p:tgtEl>
                                          <p:spTgt spid="36"/>
                                        </p:tgtEl>
                                      </p:cBhvr>
                                    </p:animEffect>
                                  </p:childTnLst>
                                </p:cTn>
                              </p:par>
                              <p:par>
                                <p:cTn id="16" presetID="22" presetClass="entr" presetSubtype="1" fill="hold" nodeType="withEffect">
                                  <p:stCondLst>
                                    <p:cond delay="0"/>
                                  </p:stCondLst>
                                  <p:childTnLst>
                                    <p:set>
                                      <p:cBhvr>
                                        <p:cTn id="17" dur="1" fill="hold">
                                          <p:stCondLst>
                                            <p:cond delay="0"/>
                                          </p:stCondLst>
                                        </p:cTn>
                                        <p:tgtEl>
                                          <p:spTgt spid="38"/>
                                        </p:tgtEl>
                                        <p:attrNameLst>
                                          <p:attrName>style.visibility</p:attrName>
                                        </p:attrNameLst>
                                      </p:cBhvr>
                                      <p:to>
                                        <p:strVal val="visible"/>
                                      </p:to>
                                    </p:set>
                                    <p:animEffect transition="in" filter="wipe(up)">
                                      <p:cBhvr>
                                        <p:cTn id="18" dur="500"/>
                                        <p:tgtEl>
                                          <p:spTgt spid="38"/>
                                        </p:tgtEl>
                                      </p:cBhvr>
                                    </p:animEffect>
                                  </p:childTnLst>
                                </p:cTn>
                              </p:par>
                              <p:par>
                                <p:cTn id="19" presetID="22" presetClass="entr" presetSubtype="4" fill="hold" nodeType="with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wipe(down)">
                                      <p:cBhvr>
                                        <p:cTn id="21" dur="500"/>
                                        <p:tgtEl>
                                          <p:spTgt spid="3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5" repeatCount="indefinite" fill="hold" display="0">
                  <p:stCondLst>
                    <p:cond delay="indefinite"/>
                  </p:stCondLst>
                </p:cTn>
                <p:tgtEl>
                  <p:spTgt spid="33"/>
                </p:tgtEl>
              </p:cMediaNode>
            </p:video>
          </p:childTnLst>
        </p:cTn>
      </p:par>
    </p:tnLst>
    <p:bldLst>
      <p:bldP spid="42"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Inner slide 3 blocks + picture short title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252000" y="915988"/>
            <a:ext cx="2772000" cy="36718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2" hasCustomPrompt="1"/>
          </p:nvPr>
        </p:nvSpPr>
        <p:spPr>
          <a:xfrm>
            <a:off x="360000" y="1027103"/>
            <a:ext cx="2556000" cy="1440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39" name="Text Placeholder 20"/>
          <p:cNvSpPr>
            <a:spLocks noGrp="1"/>
          </p:cNvSpPr>
          <p:nvPr>
            <p:ph type="body" sz="quarter" idx="13" hasCustomPrompt="1"/>
          </p:nvPr>
        </p:nvSpPr>
        <p:spPr>
          <a:xfrm>
            <a:off x="468313" y="2631759"/>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43" name="Text Placeholder 635"/>
          <p:cNvSpPr>
            <a:spLocks noGrp="1"/>
          </p:cNvSpPr>
          <p:nvPr>
            <p:ph type="body" sz="quarter" idx="23" hasCustomPrompt="1"/>
          </p:nvPr>
        </p:nvSpPr>
        <p:spPr>
          <a:xfrm>
            <a:off x="468313"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9" name="Rectangle 48"/>
          <p:cNvSpPr/>
          <p:nvPr userDrawn="1"/>
        </p:nvSpPr>
        <p:spPr>
          <a:xfrm>
            <a:off x="3190301" y="915988"/>
            <a:ext cx="2772000" cy="36718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Picture Placeholder 9"/>
          <p:cNvSpPr>
            <a:spLocks noGrp="1"/>
          </p:cNvSpPr>
          <p:nvPr>
            <p:ph type="pic" sz="quarter" idx="25" hasCustomPrompt="1"/>
          </p:nvPr>
        </p:nvSpPr>
        <p:spPr>
          <a:xfrm>
            <a:off x="3298301" y="1027103"/>
            <a:ext cx="2556000" cy="1440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53" name="Text Placeholder 20"/>
          <p:cNvSpPr>
            <a:spLocks noGrp="1"/>
          </p:cNvSpPr>
          <p:nvPr>
            <p:ph type="body" sz="quarter" idx="26" hasCustomPrompt="1"/>
          </p:nvPr>
        </p:nvSpPr>
        <p:spPr>
          <a:xfrm>
            <a:off x="3406614" y="2631759"/>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56" name="Text Placeholder 635"/>
          <p:cNvSpPr>
            <a:spLocks noGrp="1"/>
          </p:cNvSpPr>
          <p:nvPr>
            <p:ph type="body" sz="quarter" idx="27" hasCustomPrompt="1"/>
          </p:nvPr>
        </p:nvSpPr>
        <p:spPr>
          <a:xfrm>
            <a:off x="3406614"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62" name="Rectangle 61"/>
          <p:cNvSpPr/>
          <p:nvPr userDrawn="1"/>
        </p:nvSpPr>
        <p:spPr>
          <a:xfrm>
            <a:off x="6121175" y="915988"/>
            <a:ext cx="2772000" cy="36718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Picture Placeholder 9"/>
          <p:cNvSpPr>
            <a:spLocks noGrp="1"/>
          </p:cNvSpPr>
          <p:nvPr>
            <p:ph type="pic" sz="quarter" idx="29" hasCustomPrompt="1"/>
          </p:nvPr>
        </p:nvSpPr>
        <p:spPr>
          <a:xfrm>
            <a:off x="6229175" y="1027103"/>
            <a:ext cx="2556000" cy="1440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64" name="Text Placeholder 20"/>
          <p:cNvSpPr>
            <a:spLocks noGrp="1"/>
          </p:cNvSpPr>
          <p:nvPr>
            <p:ph type="body" sz="quarter" idx="30" hasCustomPrompt="1"/>
          </p:nvPr>
        </p:nvSpPr>
        <p:spPr>
          <a:xfrm>
            <a:off x="6337488" y="2631759"/>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65" name="Text Placeholder 635"/>
          <p:cNvSpPr>
            <a:spLocks noGrp="1"/>
          </p:cNvSpPr>
          <p:nvPr>
            <p:ph type="body" sz="quarter" idx="31" hasCustomPrompt="1"/>
          </p:nvPr>
        </p:nvSpPr>
        <p:spPr>
          <a:xfrm>
            <a:off x="6337488"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Tree>
    <p:extLst>
      <p:ext uri="{BB962C8B-B14F-4D97-AF65-F5344CB8AC3E}">
        <p14:creationId xmlns:p14="http://schemas.microsoft.com/office/powerpoint/2010/main" val="141673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animEffect transition="in" filter="fade">
                                      <p:cBhvr>
                                        <p:cTn id="7" dur="250"/>
                                        <p:tgtEl>
                                          <p:spTgt spid="39">
                                            <p:txEl>
                                              <p:pRg st="0" end="0"/>
                                            </p:txEl>
                                          </p:spTgt>
                                        </p:tgtEl>
                                      </p:cBhvr>
                                    </p:animEffect>
                                    <p:anim calcmode="lin" valueType="num">
                                      <p:cBhvr>
                                        <p:cTn id="8"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39">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
                                            <p:txEl>
                                              <p:pRg st="0" end="0"/>
                                            </p:txEl>
                                          </p:spTgt>
                                        </p:tgtEl>
                                        <p:attrNameLst>
                                          <p:attrName>style.visibility</p:attrName>
                                        </p:attrNameLst>
                                      </p:cBhvr>
                                      <p:to>
                                        <p:strVal val="visible"/>
                                      </p:to>
                                    </p:set>
                                    <p:animEffect transition="in" filter="fade">
                                      <p:cBhvr>
                                        <p:cTn id="12" dur="250"/>
                                        <p:tgtEl>
                                          <p:spTgt spid="43">
                                            <p:txEl>
                                              <p:pRg st="0" end="0"/>
                                            </p:txEl>
                                          </p:spTgt>
                                        </p:tgtEl>
                                      </p:cBhvr>
                                    </p:animEffect>
                                    <p:anim calcmode="lin" valueType="num">
                                      <p:cBhvr>
                                        <p:cTn id="13"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43">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250"/>
                                        <p:tgtEl>
                                          <p:spTgt spid="7"/>
                                        </p:tgtEl>
                                      </p:cBhvr>
                                    </p:animEffect>
                                    <p:anim calcmode="lin" valueType="num">
                                      <p:cBhvr>
                                        <p:cTn id="18" dur="250" fill="hold"/>
                                        <p:tgtEl>
                                          <p:spTgt spid="7"/>
                                        </p:tgtEl>
                                        <p:attrNameLst>
                                          <p:attrName>ppt_x</p:attrName>
                                        </p:attrNameLst>
                                      </p:cBhvr>
                                      <p:tavLst>
                                        <p:tav tm="0">
                                          <p:val>
                                            <p:strVal val="#ppt_x"/>
                                          </p:val>
                                        </p:tav>
                                        <p:tav tm="100000">
                                          <p:val>
                                            <p:strVal val="#ppt_x"/>
                                          </p:val>
                                        </p:tav>
                                      </p:tavLst>
                                    </p:anim>
                                    <p:anim calcmode="lin" valueType="num">
                                      <p:cBhvr>
                                        <p:cTn id="19" dur="250" fill="hold"/>
                                        <p:tgtEl>
                                          <p:spTgt spid="7"/>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250"/>
                                        <p:tgtEl>
                                          <p:spTgt spid="10"/>
                                        </p:tgtEl>
                                      </p:cBhvr>
                                    </p:animEffect>
                                  </p:childTnLst>
                                </p:cTn>
                              </p:par>
                            </p:childTnLst>
                          </p:cTn>
                        </p:par>
                        <p:par>
                          <p:cTn id="24" fill="hold">
                            <p:stCondLst>
                              <p:cond delay="500"/>
                            </p:stCondLst>
                            <p:childTnLst>
                              <p:par>
                                <p:cTn id="25" presetID="42" presetClass="entr" presetSubtype="0" fill="hold" grpId="0"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250"/>
                                        <p:tgtEl>
                                          <p:spTgt spid="49"/>
                                        </p:tgtEl>
                                      </p:cBhvr>
                                    </p:animEffect>
                                    <p:anim calcmode="lin" valueType="num">
                                      <p:cBhvr>
                                        <p:cTn id="28" dur="250" fill="hold"/>
                                        <p:tgtEl>
                                          <p:spTgt spid="49"/>
                                        </p:tgtEl>
                                        <p:attrNameLst>
                                          <p:attrName>ppt_x</p:attrName>
                                        </p:attrNameLst>
                                      </p:cBhvr>
                                      <p:tavLst>
                                        <p:tav tm="0">
                                          <p:val>
                                            <p:strVal val="#ppt_x"/>
                                          </p:val>
                                        </p:tav>
                                        <p:tav tm="100000">
                                          <p:val>
                                            <p:strVal val="#ppt_x"/>
                                          </p:val>
                                        </p:tav>
                                      </p:tavLst>
                                    </p:anim>
                                    <p:anim calcmode="lin" valueType="num">
                                      <p:cBhvr>
                                        <p:cTn id="29" dur="250" fill="hold"/>
                                        <p:tgtEl>
                                          <p:spTgt spid="49"/>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Effect transition="in" filter="fade">
                                      <p:cBhvr>
                                        <p:cTn id="32" dur="250"/>
                                        <p:tgtEl>
                                          <p:spTgt spid="53">
                                            <p:txEl>
                                              <p:pRg st="0" end="0"/>
                                            </p:txEl>
                                          </p:spTgt>
                                        </p:tgtEl>
                                      </p:cBhvr>
                                    </p:animEffect>
                                    <p:anim calcmode="lin" valueType="num">
                                      <p:cBhvr>
                                        <p:cTn id="33"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34" dur="250" fill="hold"/>
                                        <p:tgtEl>
                                          <p:spTgt spid="53">
                                            <p:txEl>
                                              <p:pRg st="0" end="0"/>
                                            </p:tx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56">
                                            <p:txEl>
                                              <p:pRg st="0" end="0"/>
                                            </p:txEl>
                                          </p:spTgt>
                                        </p:tgtEl>
                                        <p:attrNameLst>
                                          <p:attrName>style.visibility</p:attrName>
                                        </p:attrNameLst>
                                      </p:cBhvr>
                                      <p:to>
                                        <p:strVal val="visible"/>
                                      </p:to>
                                    </p:set>
                                    <p:animEffect transition="in" filter="fade">
                                      <p:cBhvr>
                                        <p:cTn id="37" dur="250"/>
                                        <p:tgtEl>
                                          <p:spTgt spid="56">
                                            <p:txEl>
                                              <p:pRg st="0" end="0"/>
                                            </p:txEl>
                                          </p:spTgt>
                                        </p:tgtEl>
                                      </p:cBhvr>
                                    </p:animEffect>
                                    <p:anim calcmode="lin" valueType="num">
                                      <p:cBhvr>
                                        <p:cTn id="38" dur="25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39" dur="25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750"/>
                            </p:stCondLst>
                            <p:childTnLst>
                              <p:par>
                                <p:cTn id="41" presetID="10" presetClass="entr" presetSubtype="0" fill="hold" grpId="0"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250"/>
                                        <p:tgtEl>
                                          <p:spTgt spid="51"/>
                                        </p:tgtEl>
                                      </p:cBhvr>
                                    </p:animEffect>
                                  </p:childTnLst>
                                </p:cTn>
                              </p:par>
                            </p:childTnLst>
                          </p:cTn>
                        </p:par>
                        <p:par>
                          <p:cTn id="44" fill="hold">
                            <p:stCondLst>
                              <p:cond delay="1000"/>
                            </p:stCondLst>
                            <p:childTnLst>
                              <p:par>
                                <p:cTn id="45" presetID="42" presetClass="entr" presetSubtype="0" fill="hold" grpId="0" nodeType="after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250"/>
                                        <p:tgtEl>
                                          <p:spTgt spid="62"/>
                                        </p:tgtEl>
                                      </p:cBhvr>
                                    </p:animEffect>
                                    <p:anim calcmode="lin" valueType="num">
                                      <p:cBhvr>
                                        <p:cTn id="48" dur="250" fill="hold"/>
                                        <p:tgtEl>
                                          <p:spTgt spid="62"/>
                                        </p:tgtEl>
                                        <p:attrNameLst>
                                          <p:attrName>ppt_x</p:attrName>
                                        </p:attrNameLst>
                                      </p:cBhvr>
                                      <p:tavLst>
                                        <p:tav tm="0">
                                          <p:val>
                                            <p:strVal val="#ppt_x"/>
                                          </p:val>
                                        </p:tav>
                                        <p:tav tm="100000">
                                          <p:val>
                                            <p:strVal val="#ppt_x"/>
                                          </p:val>
                                        </p:tav>
                                      </p:tavLst>
                                    </p:anim>
                                    <p:anim calcmode="lin" valueType="num">
                                      <p:cBhvr>
                                        <p:cTn id="49" dur="250" fill="hold"/>
                                        <p:tgtEl>
                                          <p:spTgt spid="6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64">
                                            <p:txEl>
                                              <p:pRg st="0" end="0"/>
                                            </p:txEl>
                                          </p:spTgt>
                                        </p:tgtEl>
                                        <p:attrNameLst>
                                          <p:attrName>style.visibility</p:attrName>
                                        </p:attrNameLst>
                                      </p:cBhvr>
                                      <p:to>
                                        <p:strVal val="visible"/>
                                      </p:to>
                                    </p:set>
                                    <p:animEffect transition="in" filter="fade">
                                      <p:cBhvr>
                                        <p:cTn id="52" dur="250"/>
                                        <p:tgtEl>
                                          <p:spTgt spid="64">
                                            <p:txEl>
                                              <p:pRg st="0" end="0"/>
                                            </p:txEl>
                                          </p:spTgt>
                                        </p:tgtEl>
                                      </p:cBhvr>
                                    </p:animEffect>
                                    <p:anim calcmode="lin" valueType="num">
                                      <p:cBhvr>
                                        <p:cTn id="53" dur="2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54" dur="250" fill="hold"/>
                                        <p:tgtEl>
                                          <p:spTgt spid="64">
                                            <p:txEl>
                                              <p:pRg st="0" end="0"/>
                                            </p:txEl>
                                          </p:spTgt>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65">
                                            <p:txEl>
                                              <p:pRg st="0" end="0"/>
                                            </p:txEl>
                                          </p:spTgt>
                                        </p:tgtEl>
                                        <p:attrNameLst>
                                          <p:attrName>style.visibility</p:attrName>
                                        </p:attrNameLst>
                                      </p:cBhvr>
                                      <p:to>
                                        <p:strVal val="visible"/>
                                      </p:to>
                                    </p:set>
                                    <p:animEffect transition="in" filter="fade">
                                      <p:cBhvr>
                                        <p:cTn id="57" dur="250"/>
                                        <p:tgtEl>
                                          <p:spTgt spid="65">
                                            <p:txEl>
                                              <p:pRg st="0" end="0"/>
                                            </p:txEl>
                                          </p:spTgt>
                                        </p:tgtEl>
                                      </p:cBhvr>
                                    </p:animEffect>
                                    <p:anim calcmode="lin" valueType="num">
                                      <p:cBhvr>
                                        <p:cTn id="58" dur="250" fill="hold"/>
                                        <p:tgtEl>
                                          <p:spTgt spid="65">
                                            <p:txEl>
                                              <p:pRg st="0" end="0"/>
                                            </p:txEl>
                                          </p:spTgt>
                                        </p:tgtEl>
                                        <p:attrNameLst>
                                          <p:attrName>ppt_x</p:attrName>
                                        </p:attrNameLst>
                                      </p:cBhvr>
                                      <p:tavLst>
                                        <p:tav tm="0">
                                          <p:val>
                                            <p:strVal val="#ppt_x"/>
                                          </p:val>
                                        </p:tav>
                                        <p:tav tm="100000">
                                          <p:val>
                                            <p:strVal val="#ppt_x"/>
                                          </p:val>
                                        </p:tav>
                                      </p:tavLst>
                                    </p:anim>
                                    <p:anim calcmode="lin" valueType="num">
                                      <p:cBhvr>
                                        <p:cTn id="59" dur="250" fill="hold"/>
                                        <p:tgtEl>
                                          <p:spTgt spid="65">
                                            <p:txEl>
                                              <p:pRg st="0" end="0"/>
                                            </p:txEl>
                                          </p:spTgt>
                                        </p:tgtEl>
                                        <p:attrNameLst>
                                          <p:attrName>ppt_y</p:attrName>
                                        </p:attrNameLst>
                                      </p:cBhvr>
                                      <p:tavLst>
                                        <p:tav tm="0">
                                          <p:val>
                                            <p:strVal val="#ppt_y+.1"/>
                                          </p:val>
                                        </p:tav>
                                        <p:tav tm="100000">
                                          <p:val>
                                            <p:strVal val="#ppt_y"/>
                                          </p:val>
                                        </p:tav>
                                      </p:tavLst>
                                    </p:anim>
                                  </p:childTnLst>
                                </p:cTn>
                              </p:par>
                            </p:childTnLst>
                          </p:cTn>
                        </p:par>
                        <p:par>
                          <p:cTn id="60" fill="hold">
                            <p:stCondLst>
                              <p:cond delay="1250"/>
                            </p:stCondLst>
                            <p:childTnLst>
                              <p:par>
                                <p:cTn id="61" presetID="10" presetClass="entr" presetSubtype="0" fill="hold" grpId="0" nodeType="afterEffect">
                                  <p:stCondLst>
                                    <p:cond delay="0"/>
                                  </p:stCondLst>
                                  <p:childTnLst>
                                    <p:set>
                                      <p:cBhvr>
                                        <p:cTn id="62" dur="1" fill="hold">
                                          <p:stCondLst>
                                            <p:cond delay="0"/>
                                          </p:stCondLst>
                                        </p:cTn>
                                        <p:tgtEl>
                                          <p:spTgt spid="63"/>
                                        </p:tgtEl>
                                        <p:attrNameLst>
                                          <p:attrName>style.visibility</p:attrName>
                                        </p:attrNameLst>
                                      </p:cBhvr>
                                      <p:to>
                                        <p:strVal val="visible"/>
                                      </p:to>
                                    </p:set>
                                    <p:animEffect transition="in" filter="fade">
                                      <p:cBhvr>
                                        <p:cTn id="63" dur="25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9" grpId="0" animBg="1"/>
      <p:bldP spid="51" grpId="0" animBg="1"/>
      <p:bldP spid="53" grpId="0" build="p">
        <p:tmplLst>
          <p:tmpl lvl="1">
            <p:tnLst>
              <p:par>
                <p:cTn presetID="42"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42"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250"/>
                        <p:tgtEl>
                          <p:spTgt spid="56"/>
                        </p:tgtEl>
                      </p:cBhvr>
                    </p:animEffect>
                    <p:anim calcmode="lin" valueType="num">
                      <p:cBhvr>
                        <p:cTn dur="250" fill="hold"/>
                        <p:tgtEl>
                          <p:spTgt spid="56"/>
                        </p:tgtEl>
                        <p:attrNameLst>
                          <p:attrName>ppt_x</p:attrName>
                        </p:attrNameLst>
                      </p:cBhvr>
                      <p:tavLst>
                        <p:tav tm="0">
                          <p:val>
                            <p:strVal val="#ppt_x"/>
                          </p:val>
                        </p:tav>
                        <p:tav tm="100000">
                          <p:val>
                            <p:strVal val="#ppt_x"/>
                          </p:val>
                        </p:tav>
                      </p:tavLst>
                    </p:anim>
                    <p:anim calcmode="lin" valueType="num">
                      <p:cBhvr>
                        <p:cTn dur="250" fill="hold"/>
                        <p:tgtEl>
                          <p:spTgt spid="56"/>
                        </p:tgtEl>
                        <p:attrNameLst>
                          <p:attrName>ppt_y</p:attrName>
                        </p:attrNameLst>
                      </p:cBhvr>
                      <p:tavLst>
                        <p:tav tm="0">
                          <p:val>
                            <p:strVal val="#ppt_y+.1"/>
                          </p:val>
                        </p:tav>
                        <p:tav tm="100000">
                          <p:val>
                            <p:strVal val="#ppt_y"/>
                          </p:val>
                        </p:tav>
                      </p:tavLst>
                    </p:anim>
                  </p:childTnLst>
                </p:cTn>
              </p:par>
            </p:tnLst>
          </p:tmpl>
        </p:tmplLst>
      </p:bldP>
      <p:bldP spid="62" grpId="0" animBg="1"/>
      <p:bldP spid="63" grpId="0" animBg="1"/>
      <p:bldP spid="64" grpId="0" build="p">
        <p:tmplLst>
          <p:tmpl lvl="1">
            <p:tnLst>
              <p:par>
                <p:cTn presetID="42" presetClass="entr" presetSubtype="0" fill="hold" nodeType="with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fade">
                      <p:cBhvr>
                        <p:cTn dur="250"/>
                        <p:tgtEl>
                          <p:spTgt spid="64"/>
                        </p:tgtEl>
                      </p:cBhvr>
                    </p:animEffect>
                    <p:anim calcmode="lin" valueType="num">
                      <p:cBhvr>
                        <p:cTn dur="250" fill="hold"/>
                        <p:tgtEl>
                          <p:spTgt spid="64"/>
                        </p:tgtEl>
                        <p:attrNameLst>
                          <p:attrName>ppt_x</p:attrName>
                        </p:attrNameLst>
                      </p:cBhvr>
                      <p:tavLst>
                        <p:tav tm="0">
                          <p:val>
                            <p:strVal val="#ppt_x"/>
                          </p:val>
                        </p:tav>
                        <p:tav tm="100000">
                          <p:val>
                            <p:strVal val="#ppt_x"/>
                          </p:val>
                        </p:tav>
                      </p:tavLst>
                    </p:anim>
                    <p:anim calcmode="lin" valueType="num">
                      <p:cBhvr>
                        <p:cTn dur="250" fill="hold"/>
                        <p:tgtEl>
                          <p:spTgt spid="64"/>
                        </p:tgtEl>
                        <p:attrNameLst>
                          <p:attrName>ppt_y</p:attrName>
                        </p:attrNameLst>
                      </p:cBhvr>
                      <p:tavLst>
                        <p:tav tm="0">
                          <p:val>
                            <p:strVal val="#ppt_y+.1"/>
                          </p:val>
                        </p:tav>
                        <p:tav tm="100000">
                          <p:val>
                            <p:strVal val="#ppt_y"/>
                          </p:val>
                        </p:tav>
                      </p:tavLst>
                    </p:anim>
                  </p:childTnLst>
                </p:cTn>
              </p:par>
            </p:tnLst>
          </p:tmpl>
        </p:tmplLst>
      </p:bldP>
      <p:bldP spid="65" grpId="0" build="p">
        <p:tmplLst>
          <p:tmpl lvl="1">
            <p:tnLst>
              <p:par>
                <p:cTn presetID="42" presetClass="entr" presetSubtype="0" fill="hold" nodeType="with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250"/>
                        <p:tgtEl>
                          <p:spTgt spid="65"/>
                        </p:tgtEl>
                      </p:cBhvr>
                    </p:animEffect>
                    <p:anim calcmode="lin" valueType="num">
                      <p:cBhvr>
                        <p:cTn dur="250" fill="hold"/>
                        <p:tgtEl>
                          <p:spTgt spid="65"/>
                        </p:tgtEl>
                        <p:attrNameLst>
                          <p:attrName>ppt_x</p:attrName>
                        </p:attrNameLst>
                      </p:cBhvr>
                      <p:tavLst>
                        <p:tav tm="0">
                          <p:val>
                            <p:strVal val="#ppt_x"/>
                          </p:val>
                        </p:tav>
                        <p:tav tm="100000">
                          <p:val>
                            <p:strVal val="#ppt_x"/>
                          </p:val>
                        </p:tav>
                      </p:tavLst>
                    </p:anim>
                    <p:anim calcmode="lin" valueType="num">
                      <p:cBhvr>
                        <p:cTn dur="250" fill="hold"/>
                        <p:tgtEl>
                          <p:spTgt spid="65"/>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Inner slide 3 blocks + picture long title + links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655200"/>
          </a:xfrm>
        </p:spPr>
        <p:txBody>
          <a:bodyPr/>
          <a:lstStyle/>
          <a:p>
            <a:r>
              <a:rPr lang="en-US" dirty="0"/>
              <a:t>Click to edit title</a:t>
            </a:r>
          </a:p>
        </p:txBody>
      </p:sp>
      <p:sp>
        <p:nvSpPr>
          <p:cNvPr id="5" name="Text Placeholder 7"/>
          <p:cNvSpPr>
            <a:spLocks noGrp="1"/>
          </p:cNvSpPr>
          <p:nvPr>
            <p:ph type="body" sz="quarter" idx="11" hasCustomPrompt="1"/>
          </p:nvPr>
        </p:nvSpPr>
        <p:spPr>
          <a:xfrm>
            <a:off x="6167571" y="180001"/>
            <a:ext cx="2725604" cy="655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7" name="Rectangle 6"/>
          <p:cNvSpPr/>
          <p:nvPr userDrawn="1"/>
        </p:nvSpPr>
        <p:spPr>
          <a:xfrm>
            <a:off x="252000" y="1166813"/>
            <a:ext cx="2772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2" hasCustomPrompt="1"/>
          </p:nvPr>
        </p:nvSpPr>
        <p:spPr>
          <a:xfrm>
            <a:off x="360000" y="1277928"/>
            <a:ext cx="2556000" cy="1188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39" name="Text Placeholder 20"/>
          <p:cNvSpPr>
            <a:spLocks noGrp="1"/>
          </p:cNvSpPr>
          <p:nvPr>
            <p:ph type="body" sz="quarter" idx="13" hasCustomPrompt="1"/>
          </p:nvPr>
        </p:nvSpPr>
        <p:spPr>
          <a:xfrm>
            <a:off x="468313" y="2627115"/>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43" name="Text Placeholder 635"/>
          <p:cNvSpPr>
            <a:spLocks noGrp="1"/>
          </p:cNvSpPr>
          <p:nvPr>
            <p:ph type="body" sz="quarter" idx="23" hasCustomPrompt="1"/>
          </p:nvPr>
        </p:nvSpPr>
        <p:spPr>
          <a:xfrm>
            <a:off x="468313"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9" name="Rectangle 48"/>
          <p:cNvSpPr/>
          <p:nvPr userDrawn="1"/>
        </p:nvSpPr>
        <p:spPr>
          <a:xfrm>
            <a:off x="3190301" y="1166813"/>
            <a:ext cx="2772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Picture Placeholder 9"/>
          <p:cNvSpPr>
            <a:spLocks noGrp="1"/>
          </p:cNvSpPr>
          <p:nvPr>
            <p:ph type="pic" sz="quarter" idx="25" hasCustomPrompt="1"/>
          </p:nvPr>
        </p:nvSpPr>
        <p:spPr>
          <a:xfrm>
            <a:off x="3298301" y="1277928"/>
            <a:ext cx="2556000" cy="1188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53" name="Text Placeholder 20"/>
          <p:cNvSpPr>
            <a:spLocks noGrp="1"/>
          </p:cNvSpPr>
          <p:nvPr>
            <p:ph type="body" sz="quarter" idx="26" hasCustomPrompt="1"/>
          </p:nvPr>
        </p:nvSpPr>
        <p:spPr>
          <a:xfrm>
            <a:off x="3406614" y="2627115"/>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56" name="Text Placeholder 635"/>
          <p:cNvSpPr>
            <a:spLocks noGrp="1"/>
          </p:cNvSpPr>
          <p:nvPr>
            <p:ph type="body" sz="quarter" idx="27" hasCustomPrompt="1"/>
          </p:nvPr>
        </p:nvSpPr>
        <p:spPr>
          <a:xfrm>
            <a:off x="3406614"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62" name="Rectangle 61"/>
          <p:cNvSpPr/>
          <p:nvPr userDrawn="1"/>
        </p:nvSpPr>
        <p:spPr>
          <a:xfrm>
            <a:off x="6121175" y="1166813"/>
            <a:ext cx="2772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Picture Placeholder 9"/>
          <p:cNvSpPr>
            <a:spLocks noGrp="1"/>
          </p:cNvSpPr>
          <p:nvPr>
            <p:ph type="pic" sz="quarter" idx="29" hasCustomPrompt="1"/>
          </p:nvPr>
        </p:nvSpPr>
        <p:spPr>
          <a:xfrm>
            <a:off x="6229175" y="1277928"/>
            <a:ext cx="2556000" cy="1188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64" name="Text Placeholder 20"/>
          <p:cNvSpPr>
            <a:spLocks noGrp="1"/>
          </p:cNvSpPr>
          <p:nvPr>
            <p:ph type="body" sz="quarter" idx="30" hasCustomPrompt="1"/>
          </p:nvPr>
        </p:nvSpPr>
        <p:spPr>
          <a:xfrm>
            <a:off x="6337488" y="2627115"/>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65" name="Text Placeholder 635"/>
          <p:cNvSpPr>
            <a:spLocks noGrp="1"/>
          </p:cNvSpPr>
          <p:nvPr>
            <p:ph type="body" sz="quarter" idx="31" hasCustomPrompt="1"/>
          </p:nvPr>
        </p:nvSpPr>
        <p:spPr>
          <a:xfrm>
            <a:off x="6337488"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16" name="Text Placeholder 635">
            <a:extLst>
              <a:ext uri="{FF2B5EF4-FFF2-40B4-BE49-F238E27FC236}">
                <a16:creationId xmlns:a16="http://schemas.microsoft.com/office/drawing/2014/main" id="{3A5C0EFC-761D-4CCE-BE88-8CA39CD09D37}"/>
              </a:ext>
            </a:extLst>
          </p:cNvPr>
          <p:cNvSpPr>
            <a:spLocks noGrp="1"/>
          </p:cNvSpPr>
          <p:nvPr>
            <p:ph type="body" sz="quarter" idx="28" hasCustomPrompt="1"/>
          </p:nvPr>
        </p:nvSpPr>
        <p:spPr>
          <a:xfrm>
            <a:off x="4860674" y="4219200"/>
            <a:ext cx="720000"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sp>
        <p:nvSpPr>
          <p:cNvPr id="17" name="Text Placeholder 635">
            <a:extLst>
              <a:ext uri="{FF2B5EF4-FFF2-40B4-BE49-F238E27FC236}">
                <a16:creationId xmlns:a16="http://schemas.microsoft.com/office/drawing/2014/main" id="{D4E84C86-E1CA-4B58-A8D5-7FEEDBB09034}"/>
              </a:ext>
            </a:extLst>
          </p:cNvPr>
          <p:cNvSpPr>
            <a:spLocks noGrp="1"/>
          </p:cNvSpPr>
          <p:nvPr>
            <p:ph type="body" sz="quarter" idx="32" hasCustomPrompt="1"/>
          </p:nvPr>
        </p:nvSpPr>
        <p:spPr>
          <a:xfrm>
            <a:off x="1922373" y="4219200"/>
            <a:ext cx="720000"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grpSp>
        <p:nvGrpSpPr>
          <p:cNvPr id="18" name="Group 30">
            <a:extLst>
              <a:ext uri="{FF2B5EF4-FFF2-40B4-BE49-F238E27FC236}">
                <a16:creationId xmlns:a16="http://schemas.microsoft.com/office/drawing/2014/main" id="{B01512DF-7EA7-4630-8438-586D46F678C6}"/>
              </a:ext>
            </a:extLst>
          </p:cNvPr>
          <p:cNvGrpSpPr>
            <a:grpSpLocks noChangeAspect="1"/>
          </p:cNvGrpSpPr>
          <p:nvPr userDrawn="1"/>
        </p:nvGrpSpPr>
        <p:grpSpPr bwMode="auto">
          <a:xfrm>
            <a:off x="2713591" y="4255200"/>
            <a:ext cx="90569" cy="90000"/>
            <a:chOff x="3494" y="2404"/>
            <a:chExt cx="159" cy="158"/>
          </a:xfrm>
        </p:grpSpPr>
        <p:sp>
          <p:nvSpPr>
            <p:cNvPr id="19" name="Freeform 31">
              <a:extLst>
                <a:ext uri="{FF2B5EF4-FFF2-40B4-BE49-F238E27FC236}">
                  <a16:creationId xmlns:a16="http://schemas.microsoft.com/office/drawing/2014/main" id="{21C62C3C-93EB-4E6B-A6F8-098980B4C528}"/>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32">
              <a:extLst>
                <a:ext uri="{FF2B5EF4-FFF2-40B4-BE49-F238E27FC236}">
                  <a16:creationId xmlns:a16="http://schemas.microsoft.com/office/drawing/2014/main" id="{63584AF4-3275-4886-9004-FA457FEC7DC1}"/>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30">
            <a:extLst>
              <a:ext uri="{FF2B5EF4-FFF2-40B4-BE49-F238E27FC236}">
                <a16:creationId xmlns:a16="http://schemas.microsoft.com/office/drawing/2014/main" id="{B6BC5F29-0C98-4444-8327-188D60545477}"/>
              </a:ext>
            </a:extLst>
          </p:cNvPr>
          <p:cNvGrpSpPr>
            <a:grpSpLocks noChangeAspect="1"/>
          </p:cNvGrpSpPr>
          <p:nvPr userDrawn="1"/>
        </p:nvGrpSpPr>
        <p:grpSpPr bwMode="auto">
          <a:xfrm>
            <a:off x="5649531" y="4255200"/>
            <a:ext cx="90569" cy="90000"/>
            <a:chOff x="3494" y="2404"/>
            <a:chExt cx="159" cy="158"/>
          </a:xfrm>
        </p:grpSpPr>
        <p:sp>
          <p:nvSpPr>
            <p:cNvPr id="22" name="Freeform 31">
              <a:extLst>
                <a:ext uri="{FF2B5EF4-FFF2-40B4-BE49-F238E27FC236}">
                  <a16:creationId xmlns:a16="http://schemas.microsoft.com/office/drawing/2014/main" id="{B3AB6D8B-779F-466B-A0CE-02239317BD74}"/>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32">
              <a:extLst>
                <a:ext uri="{FF2B5EF4-FFF2-40B4-BE49-F238E27FC236}">
                  <a16:creationId xmlns:a16="http://schemas.microsoft.com/office/drawing/2014/main" id="{87619CF8-89F3-4F4E-A100-FC0DA15CDB84}"/>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7" name="Text Placeholder 635">
            <a:extLst>
              <a:ext uri="{FF2B5EF4-FFF2-40B4-BE49-F238E27FC236}">
                <a16:creationId xmlns:a16="http://schemas.microsoft.com/office/drawing/2014/main" id="{40E45E18-908A-4751-B91B-4B298F5DE27C}"/>
              </a:ext>
            </a:extLst>
          </p:cNvPr>
          <p:cNvSpPr>
            <a:spLocks noGrp="1"/>
          </p:cNvSpPr>
          <p:nvPr>
            <p:ph type="body" sz="quarter" idx="33" hasCustomPrompt="1"/>
          </p:nvPr>
        </p:nvSpPr>
        <p:spPr>
          <a:xfrm>
            <a:off x="7793909" y="4219200"/>
            <a:ext cx="720000"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grpSp>
        <p:nvGrpSpPr>
          <p:cNvPr id="28" name="Group 30">
            <a:extLst>
              <a:ext uri="{FF2B5EF4-FFF2-40B4-BE49-F238E27FC236}">
                <a16:creationId xmlns:a16="http://schemas.microsoft.com/office/drawing/2014/main" id="{776EACF0-3E0C-4C69-A6B4-B80E240A95FA}"/>
              </a:ext>
            </a:extLst>
          </p:cNvPr>
          <p:cNvGrpSpPr>
            <a:grpSpLocks noChangeAspect="1"/>
          </p:cNvGrpSpPr>
          <p:nvPr userDrawn="1"/>
        </p:nvGrpSpPr>
        <p:grpSpPr bwMode="auto">
          <a:xfrm>
            <a:off x="8582766" y="4255200"/>
            <a:ext cx="90569" cy="90000"/>
            <a:chOff x="3494" y="2404"/>
            <a:chExt cx="159" cy="158"/>
          </a:xfrm>
        </p:grpSpPr>
        <p:sp>
          <p:nvSpPr>
            <p:cNvPr id="29" name="Freeform 31">
              <a:extLst>
                <a:ext uri="{FF2B5EF4-FFF2-40B4-BE49-F238E27FC236}">
                  <a16:creationId xmlns:a16="http://schemas.microsoft.com/office/drawing/2014/main" id="{3B8BF15A-D15C-49B4-B330-A2A62EB54418}"/>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32">
              <a:extLst>
                <a:ext uri="{FF2B5EF4-FFF2-40B4-BE49-F238E27FC236}">
                  <a16:creationId xmlns:a16="http://schemas.microsoft.com/office/drawing/2014/main" id="{E0FA81A0-F4B5-4FB7-BEEE-88EC6E11BDEA}"/>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92674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animEffect transition="in" filter="fade">
                                      <p:cBhvr>
                                        <p:cTn id="7" dur="250"/>
                                        <p:tgtEl>
                                          <p:spTgt spid="39">
                                            <p:txEl>
                                              <p:pRg st="0" end="0"/>
                                            </p:txEl>
                                          </p:spTgt>
                                        </p:tgtEl>
                                      </p:cBhvr>
                                    </p:animEffect>
                                    <p:anim calcmode="lin" valueType="num">
                                      <p:cBhvr>
                                        <p:cTn id="8"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39">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
                                            <p:txEl>
                                              <p:pRg st="0" end="0"/>
                                            </p:txEl>
                                          </p:spTgt>
                                        </p:tgtEl>
                                        <p:attrNameLst>
                                          <p:attrName>style.visibility</p:attrName>
                                        </p:attrNameLst>
                                      </p:cBhvr>
                                      <p:to>
                                        <p:strVal val="visible"/>
                                      </p:to>
                                    </p:set>
                                    <p:animEffect transition="in" filter="fade">
                                      <p:cBhvr>
                                        <p:cTn id="12" dur="250"/>
                                        <p:tgtEl>
                                          <p:spTgt spid="43">
                                            <p:txEl>
                                              <p:pRg st="0" end="0"/>
                                            </p:txEl>
                                          </p:spTgt>
                                        </p:tgtEl>
                                      </p:cBhvr>
                                    </p:animEffect>
                                    <p:anim calcmode="lin" valueType="num">
                                      <p:cBhvr>
                                        <p:cTn id="13"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43">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250"/>
                                        <p:tgtEl>
                                          <p:spTgt spid="7"/>
                                        </p:tgtEl>
                                      </p:cBhvr>
                                    </p:animEffect>
                                    <p:anim calcmode="lin" valueType="num">
                                      <p:cBhvr>
                                        <p:cTn id="18" dur="250" fill="hold"/>
                                        <p:tgtEl>
                                          <p:spTgt spid="7"/>
                                        </p:tgtEl>
                                        <p:attrNameLst>
                                          <p:attrName>ppt_x</p:attrName>
                                        </p:attrNameLst>
                                      </p:cBhvr>
                                      <p:tavLst>
                                        <p:tav tm="0">
                                          <p:val>
                                            <p:strVal val="#ppt_x"/>
                                          </p:val>
                                        </p:tav>
                                        <p:tav tm="100000">
                                          <p:val>
                                            <p:strVal val="#ppt_x"/>
                                          </p:val>
                                        </p:tav>
                                      </p:tavLst>
                                    </p:anim>
                                    <p:anim calcmode="lin" valueType="num">
                                      <p:cBhvr>
                                        <p:cTn id="19" dur="250" fill="hold"/>
                                        <p:tgtEl>
                                          <p:spTgt spid="7"/>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250"/>
                                        <p:tgtEl>
                                          <p:spTgt spid="1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7">
                                            <p:txEl>
                                              <p:pRg st="0" end="0"/>
                                            </p:txEl>
                                          </p:spTgt>
                                        </p:tgtEl>
                                        <p:attrNameLst>
                                          <p:attrName>style.visibility</p:attrName>
                                        </p:attrNameLst>
                                      </p:cBhvr>
                                      <p:to>
                                        <p:strVal val="visible"/>
                                      </p:to>
                                    </p:set>
                                    <p:animEffect transition="in" filter="fade">
                                      <p:cBhvr>
                                        <p:cTn id="26" dur="250"/>
                                        <p:tgtEl>
                                          <p:spTgt spid="17">
                                            <p:txEl>
                                              <p:pRg st="0" end="0"/>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50"/>
                                        <p:tgtEl>
                                          <p:spTgt spid="18"/>
                                        </p:tgtEl>
                                      </p:cBhvr>
                                    </p:animEffect>
                                  </p:childTnLst>
                                </p:cTn>
                              </p:par>
                            </p:childTnLst>
                          </p:cTn>
                        </p:par>
                        <p:par>
                          <p:cTn id="30" fill="hold">
                            <p:stCondLst>
                              <p:cond delay="500"/>
                            </p:stCondLst>
                            <p:childTnLst>
                              <p:par>
                                <p:cTn id="31" presetID="42" presetClass="entr" presetSubtype="0" fill="hold" grpId="0" nodeType="after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250"/>
                                        <p:tgtEl>
                                          <p:spTgt spid="49"/>
                                        </p:tgtEl>
                                      </p:cBhvr>
                                    </p:animEffect>
                                    <p:anim calcmode="lin" valueType="num">
                                      <p:cBhvr>
                                        <p:cTn id="34" dur="250" fill="hold"/>
                                        <p:tgtEl>
                                          <p:spTgt spid="49"/>
                                        </p:tgtEl>
                                        <p:attrNameLst>
                                          <p:attrName>ppt_x</p:attrName>
                                        </p:attrNameLst>
                                      </p:cBhvr>
                                      <p:tavLst>
                                        <p:tav tm="0">
                                          <p:val>
                                            <p:strVal val="#ppt_x"/>
                                          </p:val>
                                        </p:tav>
                                        <p:tav tm="100000">
                                          <p:val>
                                            <p:strVal val="#ppt_x"/>
                                          </p:val>
                                        </p:tav>
                                      </p:tavLst>
                                    </p:anim>
                                    <p:anim calcmode="lin" valueType="num">
                                      <p:cBhvr>
                                        <p:cTn id="35" dur="250" fill="hold"/>
                                        <p:tgtEl>
                                          <p:spTgt spid="4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53">
                                            <p:txEl>
                                              <p:pRg st="0" end="0"/>
                                            </p:txEl>
                                          </p:spTgt>
                                        </p:tgtEl>
                                        <p:attrNameLst>
                                          <p:attrName>style.visibility</p:attrName>
                                        </p:attrNameLst>
                                      </p:cBhvr>
                                      <p:to>
                                        <p:strVal val="visible"/>
                                      </p:to>
                                    </p:set>
                                    <p:animEffect transition="in" filter="fade">
                                      <p:cBhvr>
                                        <p:cTn id="38" dur="250"/>
                                        <p:tgtEl>
                                          <p:spTgt spid="53">
                                            <p:txEl>
                                              <p:pRg st="0" end="0"/>
                                            </p:txEl>
                                          </p:spTgt>
                                        </p:tgtEl>
                                      </p:cBhvr>
                                    </p:animEffect>
                                    <p:anim calcmode="lin" valueType="num">
                                      <p:cBhvr>
                                        <p:cTn id="39"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40" dur="250" fill="hold"/>
                                        <p:tgtEl>
                                          <p:spTgt spid="53">
                                            <p:txEl>
                                              <p:pRg st="0" end="0"/>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56">
                                            <p:txEl>
                                              <p:pRg st="0" end="0"/>
                                            </p:txEl>
                                          </p:spTgt>
                                        </p:tgtEl>
                                        <p:attrNameLst>
                                          <p:attrName>style.visibility</p:attrName>
                                        </p:attrNameLst>
                                      </p:cBhvr>
                                      <p:to>
                                        <p:strVal val="visible"/>
                                      </p:to>
                                    </p:set>
                                    <p:animEffect transition="in" filter="fade">
                                      <p:cBhvr>
                                        <p:cTn id="43" dur="250"/>
                                        <p:tgtEl>
                                          <p:spTgt spid="56">
                                            <p:txEl>
                                              <p:pRg st="0" end="0"/>
                                            </p:txEl>
                                          </p:spTgt>
                                        </p:tgtEl>
                                      </p:cBhvr>
                                    </p:animEffect>
                                    <p:anim calcmode="lin" valueType="num">
                                      <p:cBhvr>
                                        <p:cTn id="44" dur="25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45" dur="25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750"/>
                            </p:stCondLst>
                            <p:childTnLst>
                              <p:par>
                                <p:cTn id="47" presetID="10" presetClass="entr" presetSubtype="0" fill="hold" grpId="0" nodeType="after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fade">
                                      <p:cBhvr>
                                        <p:cTn id="49" dur="250"/>
                                        <p:tgtEl>
                                          <p:spTgt spid="5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6">
                                            <p:txEl>
                                              <p:pRg st="0" end="0"/>
                                            </p:txEl>
                                          </p:spTgt>
                                        </p:tgtEl>
                                        <p:attrNameLst>
                                          <p:attrName>style.visibility</p:attrName>
                                        </p:attrNameLst>
                                      </p:cBhvr>
                                      <p:to>
                                        <p:strVal val="visible"/>
                                      </p:to>
                                    </p:set>
                                    <p:animEffect transition="in" filter="fade">
                                      <p:cBhvr>
                                        <p:cTn id="52" dur="250"/>
                                        <p:tgtEl>
                                          <p:spTgt spid="16">
                                            <p:txEl>
                                              <p:pRg st="0" end="0"/>
                                            </p:txEl>
                                          </p:spTgt>
                                        </p:tgtEl>
                                      </p:cBhvr>
                                    </p:animEffect>
                                  </p:childTnLst>
                                </p:cTn>
                              </p:par>
                              <p:par>
                                <p:cTn id="53" presetID="10" presetClass="entr" presetSubtype="0" fill="hold"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fade">
                                      <p:cBhvr>
                                        <p:cTn id="55" dur="250"/>
                                        <p:tgtEl>
                                          <p:spTgt spid="21"/>
                                        </p:tgtEl>
                                      </p:cBhvr>
                                    </p:animEffect>
                                  </p:childTnLst>
                                </p:cTn>
                              </p:par>
                            </p:childTnLst>
                          </p:cTn>
                        </p:par>
                        <p:par>
                          <p:cTn id="56" fill="hold">
                            <p:stCondLst>
                              <p:cond delay="1000"/>
                            </p:stCondLst>
                            <p:childTnLst>
                              <p:par>
                                <p:cTn id="57" presetID="42" presetClass="entr" presetSubtype="0" fill="hold" grpId="0" nodeType="afterEffect">
                                  <p:stCondLst>
                                    <p:cond delay="0"/>
                                  </p:stCondLst>
                                  <p:childTnLst>
                                    <p:set>
                                      <p:cBhvr>
                                        <p:cTn id="58" dur="1" fill="hold">
                                          <p:stCondLst>
                                            <p:cond delay="0"/>
                                          </p:stCondLst>
                                        </p:cTn>
                                        <p:tgtEl>
                                          <p:spTgt spid="62"/>
                                        </p:tgtEl>
                                        <p:attrNameLst>
                                          <p:attrName>style.visibility</p:attrName>
                                        </p:attrNameLst>
                                      </p:cBhvr>
                                      <p:to>
                                        <p:strVal val="visible"/>
                                      </p:to>
                                    </p:set>
                                    <p:animEffect transition="in" filter="fade">
                                      <p:cBhvr>
                                        <p:cTn id="59" dur="250"/>
                                        <p:tgtEl>
                                          <p:spTgt spid="62"/>
                                        </p:tgtEl>
                                      </p:cBhvr>
                                    </p:animEffect>
                                    <p:anim calcmode="lin" valueType="num">
                                      <p:cBhvr>
                                        <p:cTn id="60" dur="250" fill="hold"/>
                                        <p:tgtEl>
                                          <p:spTgt spid="62"/>
                                        </p:tgtEl>
                                        <p:attrNameLst>
                                          <p:attrName>ppt_x</p:attrName>
                                        </p:attrNameLst>
                                      </p:cBhvr>
                                      <p:tavLst>
                                        <p:tav tm="0">
                                          <p:val>
                                            <p:strVal val="#ppt_x"/>
                                          </p:val>
                                        </p:tav>
                                        <p:tav tm="100000">
                                          <p:val>
                                            <p:strVal val="#ppt_x"/>
                                          </p:val>
                                        </p:tav>
                                      </p:tavLst>
                                    </p:anim>
                                    <p:anim calcmode="lin" valueType="num">
                                      <p:cBhvr>
                                        <p:cTn id="61" dur="250" fill="hold"/>
                                        <p:tgtEl>
                                          <p:spTgt spid="62"/>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64">
                                            <p:txEl>
                                              <p:pRg st="0" end="0"/>
                                            </p:txEl>
                                          </p:spTgt>
                                        </p:tgtEl>
                                        <p:attrNameLst>
                                          <p:attrName>style.visibility</p:attrName>
                                        </p:attrNameLst>
                                      </p:cBhvr>
                                      <p:to>
                                        <p:strVal val="visible"/>
                                      </p:to>
                                    </p:set>
                                    <p:animEffect transition="in" filter="fade">
                                      <p:cBhvr>
                                        <p:cTn id="64" dur="250"/>
                                        <p:tgtEl>
                                          <p:spTgt spid="64">
                                            <p:txEl>
                                              <p:pRg st="0" end="0"/>
                                            </p:txEl>
                                          </p:spTgt>
                                        </p:tgtEl>
                                      </p:cBhvr>
                                    </p:animEffect>
                                    <p:anim calcmode="lin" valueType="num">
                                      <p:cBhvr>
                                        <p:cTn id="65" dur="2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66" dur="250" fill="hold"/>
                                        <p:tgtEl>
                                          <p:spTgt spid="64">
                                            <p:txEl>
                                              <p:pRg st="0" end="0"/>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5">
                                            <p:txEl>
                                              <p:pRg st="0" end="0"/>
                                            </p:txEl>
                                          </p:spTgt>
                                        </p:tgtEl>
                                        <p:attrNameLst>
                                          <p:attrName>style.visibility</p:attrName>
                                        </p:attrNameLst>
                                      </p:cBhvr>
                                      <p:to>
                                        <p:strVal val="visible"/>
                                      </p:to>
                                    </p:set>
                                    <p:animEffect transition="in" filter="fade">
                                      <p:cBhvr>
                                        <p:cTn id="69" dur="250"/>
                                        <p:tgtEl>
                                          <p:spTgt spid="65">
                                            <p:txEl>
                                              <p:pRg st="0" end="0"/>
                                            </p:txEl>
                                          </p:spTgt>
                                        </p:tgtEl>
                                      </p:cBhvr>
                                    </p:animEffect>
                                    <p:anim calcmode="lin" valueType="num">
                                      <p:cBhvr>
                                        <p:cTn id="70" dur="250" fill="hold"/>
                                        <p:tgtEl>
                                          <p:spTgt spid="65">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65">
                                            <p:txEl>
                                              <p:pRg st="0" end="0"/>
                                            </p:txEl>
                                          </p:spTgt>
                                        </p:tgtEl>
                                        <p:attrNameLst>
                                          <p:attrName>ppt_y</p:attrName>
                                        </p:attrNameLst>
                                      </p:cBhvr>
                                      <p:tavLst>
                                        <p:tav tm="0">
                                          <p:val>
                                            <p:strVal val="#ppt_y+.1"/>
                                          </p:val>
                                        </p:tav>
                                        <p:tav tm="100000">
                                          <p:val>
                                            <p:strVal val="#ppt_y"/>
                                          </p:val>
                                        </p:tav>
                                      </p:tavLst>
                                    </p:anim>
                                  </p:childTnLst>
                                </p:cTn>
                              </p:par>
                            </p:childTnLst>
                          </p:cTn>
                        </p:par>
                        <p:par>
                          <p:cTn id="72" fill="hold">
                            <p:stCondLst>
                              <p:cond delay="1250"/>
                            </p:stCondLst>
                            <p:childTnLst>
                              <p:par>
                                <p:cTn id="73" presetID="10" presetClass="entr" presetSubtype="0" fill="hold" grpId="0" nodeType="afterEffect">
                                  <p:stCondLst>
                                    <p:cond delay="0"/>
                                  </p:stCondLst>
                                  <p:childTnLst>
                                    <p:set>
                                      <p:cBhvr>
                                        <p:cTn id="74" dur="1" fill="hold">
                                          <p:stCondLst>
                                            <p:cond delay="0"/>
                                          </p:stCondLst>
                                        </p:cTn>
                                        <p:tgtEl>
                                          <p:spTgt spid="63"/>
                                        </p:tgtEl>
                                        <p:attrNameLst>
                                          <p:attrName>style.visibility</p:attrName>
                                        </p:attrNameLst>
                                      </p:cBhvr>
                                      <p:to>
                                        <p:strVal val="visible"/>
                                      </p:to>
                                    </p:set>
                                    <p:animEffect transition="in" filter="fade">
                                      <p:cBhvr>
                                        <p:cTn id="75" dur="250"/>
                                        <p:tgtEl>
                                          <p:spTgt spid="6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xEl>
                                              <p:pRg st="0" end="0"/>
                                            </p:txEl>
                                          </p:spTgt>
                                        </p:tgtEl>
                                        <p:attrNameLst>
                                          <p:attrName>style.visibility</p:attrName>
                                        </p:attrNameLst>
                                      </p:cBhvr>
                                      <p:to>
                                        <p:strVal val="visible"/>
                                      </p:to>
                                    </p:set>
                                    <p:animEffect transition="in" filter="fade">
                                      <p:cBhvr>
                                        <p:cTn id="78" dur="250"/>
                                        <p:tgtEl>
                                          <p:spTgt spid="27">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25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9" grpId="0" animBg="1"/>
      <p:bldP spid="51" grpId="0" animBg="1"/>
      <p:bldP spid="53" grpId="0" build="p">
        <p:tmplLst>
          <p:tmpl lvl="1">
            <p:tnLst>
              <p:par>
                <p:cTn presetID="42"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42"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250"/>
                        <p:tgtEl>
                          <p:spTgt spid="56"/>
                        </p:tgtEl>
                      </p:cBhvr>
                    </p:animEffect>
                    <p:anim calcmode="lin" valueType="num">
                      <p:cBhvr>
                        <p:cTn dur="250" fill="hold"/>
                        <p:tgtEl>
                          <p:spTgt spid="56"/>
                        </p:tgtEl>
                        <p:attrNameLst>
                          <p:attrName>ppt_x</p:attrName>
                        </p:attrNameLst>
                      </p:cBhvr>
                      <p:tavLst>
                        <p:tav tm="0">
                          <p:val>
                            <p:strVal val="#ppt_x"/>
                          </p:val>
                        </p:tav>
                        <p:tav tm="100000">
                          <p:val>
                            <p:strVal val="#ppt_x"/>
                          </p:val>
                        </p:tav>
                      </p:tavLst>
                    </p:anim>
                    <p:anim calcmode="lin" valueType="num">
                      <p:cBhvr>
                        <p:cTn dur="250" fill="hold"/>
                        <p:tgtEl>
                          <p:spTgt spid="56"/>
                        </p:tgtEl>
                        <p:attrNameLst>
                          <p:attrName>ppt_y</p:attrName>
                        </p:attrNameLst>
                      </p:cBhvr>
                      <p:tavLst>
                        <p:tav tm="0">
                          <p:val>
                            <p:strVal val="#ppt_y+.1"/>
                          </p:val>
                        </p:tav>
                        <p:tav tm="100000">
                          <p:val>
                            <p:strVal val="#ppt_y"/>
                          </p:val>
                        </p:tav>
                      </p:tavLst>
                    </p:anim>
                  </p:childTnLst>
                </p:cTn>
              </p:par>
            </p:tnLst>
          </p:tmpl>
        </p:tmplLst>
      </p:bldP>
      <p:bldP spid="62" grpId="0" animBg="1"/>
      <p:bldP spid="63" grpId="0" animBg="1"/>
      <p:bldP spid="64" grpId="0" build="p">
        <p:tmplLst>
          <p:tmpl lvl="1">
            <p:tnLst>
              <p:par>
                <p:cTn presetID="42" presetClass="entr" presetSubtype="0" fill="hold" nodeType="with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fade">
                      <p:cBhvr>
                        <p:cTn dur="250"/>
                        <p:tgtEl>
                          <p:spTgt spid="64"/>
                        </p:tgtEl>
                      </p:cBhvr>
                    </p:animEffect>
                    <p:anim calcmode="lin" valueType="num">
                      <p:cBhvr>
                        <p:cTn dur="250" fill="hold"/>
                        <p:tgtEl>
                          <p:spTgt spid="64"/>
                        </p:tgtEl>
                        <p:attrNameLst>
                          <p:attrName>ppt_x</p:attrName>
                        </p:attrNameLst>
                      </p:cBhvr>
                      <p:tavLst>
                        <p:tav tm="0">
                          <p:val>
                            <p:strVal val="#ppt_x"/>
                          </p:val>
                        </p:tav>
                        <p:tav tm="100000">
                          <p:val>
                            <p:strVal val="#ppt_x"/>
                          </p:val>
                        </p:tav>
                      </p:tavLst>
                    </p:anim>
                    <p:anim calcmode="lin" valueType="num">
                      <p:cBhvr>
                        <p:cTn dur="250" fill="hold"/>
                        <p:tgtEl>
                          <p:spTgt spid="64"/>
                        </p:tgtEl>
                        <p:attrNameLst>
                          <p:attrName>ppt_y</p:attrName>
                        </p:attrNameLst>
                      </p:cBhvr>
                      <p:tavLst>
                        <p:tav tm="0">
                          <p:val>
                            <p:strVal val="#ppt_y+.1"/>
                          </p:val>
                        </p:tav>
                        <p:tav tm="100000">
                          <p:val>
                            <p:strVal val="#ppt_y"/>
                          </p:val>
                        </p:tav>
                      </p:tavLst>
                    </p:anim>
                  </p:childTnLst>
                </p:cTn>
              </p:par>
            </p:tnLst>
          </p:tmpl>
        </p:tmplLst>
      </p:bldP>
      <p:bldP spid="65" grpId="0" build="p">
        <p:tmplLst>
          <p:tmpl lvl="1">
            <p:tnLst>
              <p:par>
                <p:cTn presetID="42" presetClass="entr" presetSubtype="0" fill="hold" nodeType="with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250"/>
                        <p:tgtEl>
                          <p:spTgt spid="65"/>
                        </p:tgtEl>
                      </p:cBhvr>
                    </p:animEffect>
                    <p:anim calcmode="lin" valueType="num">
                      <p:cBhvr>
                        <p:cTn dur="250" fill="hold"/>
                        <p:tgtEl>
                          <p:spTgt spid="65"/>
                        </p:tgtEl>
                        <p:attrNameLst>
                          <p:attrName>ppt_x</p:attrName>
                        </p:attrNameLst>
                      </p:cBhvr>
                      <p:tavLst>
                        <p:tav tm="0">
                          <p:val>
                            <p:strVal val="#ppt_x"/>
                          </p:val>
                        </p:tav>
                        <p:tav tm="100000">
                          <p:val>
                            <p:strVal val="#ppt_x"/>
                          </p:val>
                        </p:tav>
                      </p:tavLst>
                    </p:anim>
                    <p:anim calcmode="lin" valueType="num">
                      <p:cBhvr>
                        <p:cTn dur="250" fill="hold"/>
                        <p:tgtEl>
                          <p:spTgt spid="6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childTnLst>
                </p:cTn>
              </p:par>
            </p:tnLst>
          </p:tmpl>
        </p:tmplLst>
      </p:bldP>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250"/>
                        <p:tgtEl>
                          <p:spTgt spid="17"/>
                        </p:tgtEl>
                      </p:cBhvr>
                    </p:animEffect>
                  </p:childTnLst>
                </p:cTn>
              </p:par>
            </p:tnLst>
          </p:tmpl>
        </p:tmplLst>
      </p:bldP>
      <p:bldP spid="27" grpId="0" build="p">
        <p:tmplLst>
          <p:tmpl lvl="1">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Inner slide 3 blocks + picture short title + link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252000" y="915988"/>
            <a:ext cx="2772000" cy="36718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2" hasCustomPrompt="1"/>
          </p:nvPr>
        </p:nvSpPr>
        <p:spPr>
          <a:xfrm>
            <a:off x="360000" y="1027103"/>
            <a:ext cx="2556000" cy="1440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39" name="Text Placeholder 20"/>
          <p:cNvSpPr>
            <a:spLocks noGrp="1"/>
          </p:cNvSpPr>
          <p:nvPr>
            <p:ph type="body" sz="quarter" idx="13" hasCustomPrompt="1"/>
          </p:nvPr>
        </p:nvSpPr>
        <p:spPr>
          <a:xfrm>
            <a:off x="468313" y="2631759"/>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43" name="Text Placeholder 635"/>
          <p:cNvSpPr>
            <a:spLocks noGrp="1"/>
          </p:cNvSpPr>
          <p:nvPr>
            <p:ph type="body" sz="quarter" idx="23" hasCustomPrompt="1"/>
          </p:nvPr>
        </p:nvSpPr>
        <p:spPr>
          <a:xfrm>
            <a:off x="468313"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9" name="Rectangle 48"/>
          <p:cNvSpPr/>
          <p:nvPr userDrawn="1"/>
        </p:nvSpPr>
        <p:spPr>
          <a:xfrm>
            <a:off x="3190301" y="915988"/>
            <a:ext cx="2772000" cy="36718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Picture Placeholder 9"/>
          <p:cNvSpPr>
            <a:spLocks noGrp="1"/>
          </p:cNvSpPr>
          <p:nvPr>
            <p:ph type="pic" sz="quarter" idx="25" hasCustomPrompt="1"/>
          </p:nvPr>
        </p:nvSpPr>
        <p:spPr>
          <a:xfrm>
            <a:off x="3298301" y="1027103"/>
            <a:ext cx="2556000" cy="1440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53" name="Text Placeholder 20"/>
          <p:cNvSpPr>
            <a:spLocks noGrp="1"/>
          </p:cNvSpPr>
          <p:nvPr>
            <p:ph type="body" sz="quarter" idx="26" hasCustomPrompt="1"/>
          </p:nvPr>
        </p:nvSpPr>
        <p:spPr>
          <a:xfrm>
            <a:off x="3406614" y="2631759"/>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56" name="Text Placeholder 635"/>
          <p:cNvSpPr>
            <a:spLocks noGrp="1"/>
          </p:cNvSpPr>
          <p:nvPr>
            <p:ph type="body" sz="quarter" idx="27" hasCustomPrompt="1"/>
          </p:nvPr>
        </p:nvSpPr>
        <p:spPr>
          <a:xfrm>
            <a:off x="3406614"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62" name="Rectangle 61"/>
          <p:cNvSpPr/>
          <p:nvPr userDrawn="1"/>
        </p:nvSpPr>
        <p:spPr>
          <a:xfrm>
            <a:off x="6121175" y="915988"/>
            <a:ext cx="2772000" cy="36718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Picture Placeholder 9"/>
          <p:cNvSpPr>
            <a:spLocks noGrp="1"/>
          </p:cNvSpPr>
          <p:nvPr>
            <p:ph type="pic" sz="quarter" idx="29" hasCustomPrompt="1"/>
          </p:nvPr>
        </p:nvSpPr>
        <p:spPr>
          <a:xfrm>
            <a:off x="6229175" y="1027103"/>
            <a:ext cx="2556000" cy="1440000"/>
          </a:xfrm>
          <a:prstGeom prst="rect">
            <a:avLst/>
          </a:prstGeom>
          <a:ln>
            <a:solidFill>
              <a:schemeClr val="tx1"/>
            </a:solidFill>
          </a:ln>
        </p:spPr>
        <p:txBody>
          <a:bodyPr anchor="t" anchorCtr="1"/>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picture</a:t>
            </a:r>
          </a:p>
        </p:txBody>
      </p:sp>
      <p:sp>
        <p:nvSpPr>
          <p:cNvPr id="64" name="Text Placeholder 20"/>
          <p:cNvSpPr>
            <a:spLocks noGrp="1"/>
          </p:cNvSpPr>
          <p:nvPr>
            <p:ph type="body" sz="quarter" idx="30" hasCustomPrompt="1"/>
          </p:nvPr>
        </p:nvSpPr>
        <p:spPr>
          <a:xfrm>
            <a:off x="6337488" y="2631759"/>
            <a:ext cx="2335848" cy="198000"/>
          </a:xfrm>
          <a:prstGeom prst="rect">
            <a:avLst/>
          </a:prstGeom>
        </p:spPr>
        <p:txBody>
          <a:bodyPr/>
          <a:lstStyle>
            <a:lvl1pPr algn="l">
              <a:spcAft>
                <a:spcPts val="0"/>
              </a:spcAft>
              <a:defRPr sz="1200" b="1">
                <a:solidFill>
                  <a:schemeClr val="tx1"/>
                </a:solidFill>
              </a:defRPr>
            </a:lvl1pPr>
          </a:lstStyle>
          <a:p>
            <a:pPr lvl="0"/>
            <a:r>
              <a:rPr lang="en-US" dirty="0"/>
              <a:t>Click to edit title</a:t>
            </a:r>
          </a:p>
        </p:txBody>
      </p:sp>
      <p:sp>
        <p:nvSpPr>
          <p:cNvPr id="65" name="Text Placeholder 635"/>
          <p:cNvSpPr>
            <a:spLocks noGrp="1"/>
          </p:cNvSpPr>
          <p:nvPr>
            <p:ph type="body" sz="quarter" idx="31" hasCustomPrompt="1"/>
          </p:nvPr>
        </p:nvSpPr>
        <p:spPr>
          <a:xfrm>
            <a:off x="6337488" y="2899211"/>
            <a:ext cx="2335847" cy="450000"/>
          </a:xfrm>
          <a:prstGeom prst="rect">
            <a:avLst/>
          </a:prstGeom>
        </p:spPr>
        <p:txBody>
          <a:bodyPr/>
          <a:lstStyle>
            <a:lvl1pPr algn="l">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18" name="Text Placeholder 635">
            <a:extLst>
              <a:ext uri="{FF2B5EF4-FFF2-40B4-BE49-F238E27FC236}">
                <a16:creationId xmlns:a16="http://schemas.microsoft.com/office/drawing/2014/main" id="{73BA6950-2D28-4D38-BCAC-36663E3875EA}"/>
              </a:ext>
            </a:extLst>
          </p:cNvPr>
          <p:cNvSpPr>
            <a:spLocks noGrp="1"/>
          </p:cNvSpPr>
          <p:nvPr>
            <p:ph type="body" sz="quarter" idx="28" hasCustomPrompt="1"/>
          </p:nvPr>
        </p:nvSpPr>
        <p:spPr>
          <a:xfrm>
            <a:off x="4860674" y="4219200"/>
            <a:ext cx="720000"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sp>
        <p:nvSpPr>
          <p:cNvPr id="19" name="Text Placeholder 635">
            <a:extLst>
              <a:ext uri="{FF2B5EF4-FFF2-40B4-BE49-F238E27FC236}">
                <a16:creationId xmlns:a16="http://schemas.microsoft.com/office/drawing/2014/main" id="{E506D88A-AA40-4DC4-AA77-74CE6D122EA9}"/>
              </a:ext>
            </a:extLst>
          </p:cNvPr>
          <p:cNvSpPr>
            <a:spLocks noGrp="1"/>
          </p:cNvSpPr>
          <p:nvPr>
            <p:ph type="body" sz="quarter" idx="32" hasCustomPrompt="1"/>
          </p:nvPr>
        </p:nvSpPr>
        <p:spPr>
          <a:xfrm>
            <a:off x="1922373" y="4219200"/>
            <a:ext cx="720000"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grpSp>
        <p:nvGrpSpPr>
          <p:cNvPr id="20" name="Group 30">
            <a:extLst>
              <a:ext uri="{FF2B5EF4-FFF2-40B4-BE49-F238E27FC236}">
                <a16:creationId xmlns:a16="http://schemas.microsoft.com/office/drawing/2014/main" id="{896B2827-0647-493E-8EBD-F3F556C0104B}"/>
              </a:ext>
            </a:extLst>
          </p:cNvPr>
          <p:cNvGrpSpPr>
            <a:grpSpLocks noChangeAspect="1"/>
          </p:cNvGrpSpPr>
          <p:nvPr userDrawn="1"/>
        </p:nvGrpSpPr>
        <p:grpSpPr bwMode="auto">
          <a:xfrm>
            <a:off x="2713591" y="4255200"/>
            <a:ext cx="90569" cy="90000"/>
            <a:chOff x="3494" y="2404"/>
            <a:chExt cx="159" cy="158"/>
          </a:xfrm>
        </p:grpSpPr>
        <p:sp>
          <p:nvSpPr>
            <p:cNvPr id="21" name="Freeform 31">
              <a:extLst>
                <a:ext uri="{FF2B5EF4-FFF2-40B4-BE49-F238E27FC236}">
                  <a16:creationId xmlns:a16="http://schemas.microsoft.com/office/drawing/2014/main" id="{027D7201-6765-4A39-A1E5-341DA0F54867}"/>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32">
              <a:extLst>
                <a:ext uri="{FF2B5EF4-FFF2-40B4-BE49-F238E27FC236}">
                  <a16:creationId xmlns:a16="http://schemas.microsoft.com/office/drawing/2014/main" id="{E8CC7D59-562A-48A1-A5F8-FC7C520C4E20}"/>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30">
            <a:extLst>
              <a:ext uri="{FF2B5EF4-FFF2-40B4-BE49-F238E27FC236}">
                <a16:creationId xmlns:a16="http://schemas.microsoft.com/office/drawing/2014/main" id="{F738306C-DDAE-4D53-B018-1D43E9256F69}"/>
              </a:ext>
            </a:extLst>
          </p:cNvPr>
          <p:cNvGrpSpPr>
            <a:grpSpLocks noChangeAspect="1"/>
          </p:cNvGrpSpPr>
          <p:nvPr userDrawn="1"/>
        </p:nvGrpSpPr>
        <p:grpSpPr bwMode="auto">
          <a:xfrm>
            <a:off x="5649531" y="4255200"/>
            <a:ext cx="90569" cy="90000"/>
            <a:chOff x="3494" y="2404"/>
            <a:chExt cx="159" cy="158"/>
          </a:xfrm>
        </p:grpSpPr>
        <p:sp>
          <p:nvSpPr>
            <p:cNvPr id="24" name="Freeform 31">
              <a:extLst>
                <a:ext uri="{FF2B5EF4-FFF2-40B4-BE49-F238E27FC236}">
                  <a16:creationId xmlns:a16="http://schemas.microsoft.com/office/drawing/2014/main" id="{A2AA4853-B091-49D7-9840-CD886BEB96C9}"/>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32">
              <a:extLst>
                <a:ext uri="{FF2B5EF4-FFF2-40B4-BE49-F238E27FC236}">
                  <a16:creationId xmlns:a16="http://schemas.microsoft.com/office/drawing/2014/main" id="{7B0218A7-49B5-4E6C-999A-840D77220679}"/>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6" name="Text Placeholder 635">
            <a:extLst>
              <a:ext uri="{FF2B5EF4-FFF2-40B4-BE49-F238E27FC236}">
                <a16:creationId xmlns:a16="http://schemas.microsoft.com/office/drawing/2014/main" id="{5CCAF363-EBE4-4B55-96F8-20B3E2708FE7}"/>
              </a:ext>
            </a:extLst>
          </p:cNvPr>
          <p:cNvSpPr>
            <a:spLocks noGrp="1"/>
          </p:cNvSpPr>
          <p:nvPr>
            <p:ph type="body" sz="quarter" idx="33" hasCustomPrompt="1"/>
          </p:nvPr>
        </p:nvSpPr>
        <p:spPr>
          <a:xfrm>
            <a:off x="7793909" y="4219200"/>
            <a:ext cx="720000" cy="143493"/>
          </a:xfrm>
          <a:prstGeom prst="rect">
            <a:avLst/>
          </a:prstGeom>
        </p:spPr>
        <p:txBody>
          <a:bodyPr/>
          <a:lstStyle>
            <a:lvl1pPr algn="r">
              <a:defRPr sz="900" u="sng">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Learn More</a:t>
            </a:r>
          </a:p>
        </p:txBody>
      </p:sp>
      <p:grpSp>
        <p:nvGrpSpPr>
          <p:cNvPr id="27" name="Group 30">
            <a:extLst>
              <a:ext uri="{FF2B5EF4-FFF2-40B4-BE49-F238E27FC236}">
                <a16:creationId xmlns:a16="http://schemas.microsoft.com/office/drawing/2014/main" id="{9ABE69CF-4C7E-4F4A-9EA2-2A3AF8CCEEC6}"/>
              </a:ext>
            </a:extLst>
          </p:cNvPr>
          <p:cNvGrpSpPr>
            <a:grpSpLocks noChangeAspect="1"/>
          </p:cNvGrpSpPr>
          <p:nvPr userDrawn="1"/>
        </p:nvGrpSpPr>
        <p:grpSpPr bwMode="auto">
          <a:xfrm>
            <a:off x="8582766" y="4255200"/>
            <a:ext cx="90569" cy="90000"/>
            <a:chOff x="3494" y="2404"/>
            <a:chExt cx="159" cy="158"/>
          </a:xfrm>
        </p:grpSpPr>
        <p:sp>
          <p:nvSpPr>
            <p:cNvPr id="28" name="Freeform 31">
              <a:extLst>
                <a:ext uri="{FF2B5EF4-FFF2-40B4-BE49-F238E27FC236}">
                  <a16:creationId xmlns:a16="http://schemas.microsoft.com/office/drawing/2014/main" id="{6D71D2C0-AF0E-44E8-8873-6448F4166A71}"/>
                </a:ext>
              </a:extLst>
            </p:cNvPr>
            <p:cNvSpPr>
              <a:spLocks/>
            </p:cNvSpPr>
            <p:nvPr/>
          </p:nvSpPr>
          <p:spPr bwMode="auto">
            <a:xfrm>
              <a:off x="3504" y="2404"/>
              <a:ext cx="149" cy="151"/>
            </a:xfrm>
            <a:custGeom>
              <a:avLst/>
              <a:gdLst>
                <a:gd name="T0" fmla="*/ 149 w 149"/>
                <a:gd name="T1" fmla="*/ 151 h 151"/>
                <a:gd name="T2" fmla="*/ 149 w 149"/>
                <a:gd name="T3" fmla="*/ 0 h 151"/>
                <a:gd name="T4" fmla="*/ 0 w 149"/>
                <a:gd name="T5" fmla="*/ 0 h 151"/>
              </a:gdLst>
              <a:ahLst/>
              <a:cxnLst>
                <a:cxn ang="0">
                  <a:pos x="T0" y="T1"/>
                </a:cxn>
                <a:cxn ang="0">
                  <a:pos x="T2" y="T3"/>
                </a:cxn>
                <a:cxn ang="0">
                  <a:pos x="T4" y="T5"/>
                </a:cxn>
              </a:cxnLst>
              <a:rect l="0" t="0" r="r" b="b"/>
              <a:pathLst>
                <a:path w="149" h="151">
                  <a:moveTo>
                    <a:pt x="149" y="151"/>
                  </a:moveTo>
                  <a:lnTo>
                    <a:pt x="149" y="0"/>
                  </a:lnTo>
                  <a:lnTo>
                    <a:pt x="0" y="0"/>
                  </a:lnTo>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32">
              <a:extLst>
                <a:ext uri="{FF2B5EF4-FFF2-40B4-BE49-F238E27FC236}">
                  <a16:creationId xmlns:a16="http://schemas.microsoft.com/office/drawing/2014/main" id="{88E654C6-E190-43A6-8746-184F0E19977C}"/>
                </a:ext>
              </a:extLst>
            </p:cNvPr>
            <p:cNvSpPr>
              <a:spLocks noChangeShapeType="1"/>
            </p:cNvSpPr>
            <p:nvPr/>
          </p:nvSpPr>
          <p:spPr bwMode="auto">
            <a:xfrm flipH="1">
              <a:off x="3494" y="2404"/>
              <a:ext cx="159" cy="15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74213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animEffect transition="in" filter="fade">
                                      <p:cBhvr>
                                        <p:cTn id="7" dur="250"/>
                                        <p:tgtEl>
                                          <p:spTgt spid="39">
                                            <p:txEl>
                                              <p:pRg st="0" end="0"/>
                                            </p:txEl>
                                          </p:spTgt>
                                        </p:tgtEl>
                                      </p:cBhvr>
                                    </p:animEffect>
                                    <p:anim calcmode="lin" valueType="num">
                                      <p:cBhvr>
                                        <p:cTn id="8"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39">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
                                            <p:txEl>
                                              <p:pRg st="0" end="0"/>
                                            </p:txEl>
                                          </p:spTgt>
                                        </p:tgtEl>
                                        <p:attrNameLst>
                                          <p:attrName>style.visibility</p:attrName>
                                        </p:attrNameLst>
                                      </p:cBhvr>
                                      <p:to>
                                        <p:strVal val="visible"/>
                                      </p:to>
                                    </p:set>
                                    <p:animEffect transition="in" filter="fade">
                                      <p:cBhvr>
                                        <p:cTn id="12" dur="250"/>
                                        <p:tgtEl>
                                          <p:spTgt spid="43">
                                            <p:txEl>
                                              <p:pRg st="0" end="0"/>
                                            </p:txEl>
                                          </p:spTgt>
                                        </p:tgtEl>
                                      </p:cBhvr>
                                    </p:animEffect>
                                    <p:anim calcmode="lin" valueType="num">
                                      <p:cBhvr>
                                        <p:cTn id="13"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43">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250"/>
                                        <p:tgtEl>
                                          <p:spTgt spid="7"/>
                                        </p:tgtEl>
                                      </p:cBhvr>
                                    </p:animEffect>
                                    <p:anim calcmode="lin" valueType="num">
                                      <p:cBhvr>
                                        <p:cTn id="18" dur="250" fill="hold"/>
                                        <p:tgtEl>
                                          <p:spTgt spid="7"/>
                                        </p:tgtEl>
                                        <p:attrNameLst>
                                          <p:attrName>ppt_x</p:attrName>
                                        </p:attrNameLst>
                                      </p:cBhvr>
                                      <p:tavLst>
                                        <p:tav tm="0">
                                          <p:val>
                                            <p:strVal val="#ppt_x"/>
                                          </p:val>
                                        </p:tav>
                                        <p:tav tm="100000">
                                          <p:val>
                                            <p:strVal val="#ppt_x"/>
                                          </p:val>
                                        </p:tav>
                                      </p:tavLst>
                                    </p:anim>
                                    <p:anim calcmode="lin" valueType="num">
                                      <p:cBhvr>
                                        <p:cTn id="19" dur="250" fill="hold"/>
                                        <p:tgtEl>
                                          <p:spTgt spid="7"/>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250"/>
                                        <p:tgtEl>
                                          <p:spTgt spid="1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250"/>
                                        <p:tgtEl>
                                          <p:spTgt spid="20"/>
                                        </p:tgtEl>
                                      </p:cBhvr>
                                    </p:animEffect>
                                  </p:childTnLst>
                                </p:cTn>
                              </p:par>
                            </p:childTnLst>
                          </p:cTn>
                        </p:par>
                        <p:par>
                          <p:cTn id="30" fill="hold">
                            <p:stCondLst>
                              <p:cond delay="500"/>
                            </p:stCondLst>
                            <p:childTnLst>
                              <p:par>
                                <p:cTn id="31" presetID="42" presetClass="entr" presetSubtype="0" fill="hold" grpId="0" nodeType="after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250"/>
                                        <p:tgtEl>
                                          <p:spTgt spid="49"/>
                                        </p:tgtEl>
                                      </p:cBhvr>
                                    </p:animEffect>
                                    <p:anim calcmode="lin" valueType="num">
                                      <p:cBhvr>
                                        <p:cTn id="34" dur="250" fill="hold"/>
                                        <p:tgtEl>
                                          <p:spTgt spid="49"/>
                                        </p:tgtEl>
                                        <p:attrNameLst>
                                          <p:attrName>ppt_x</p:attrName>
                                        </p:attrNameLst>
                                      </p:cBhvr>
                                      <p:tavLst>
                                        <p:tav tm="0">
                                          <p:val>
                                            <p:strVal val="#ppt_x"/>
                                          </p:val>
                                        </p:tav>
                                        <p:tav tm="100000">
                                          <p:val>
                                            <p:strVal val="#ppt_x"/>
                                          </p:val>
                                        </p:tav>
                                      </p:tavLst>
                                    </p:anim>
                                    <p:anim calcmode="lin" valueType="num">
                                      <p:cBhvr>
                                        <p:cTn id="35" dur="250" fill="hold"/>
                                        <p:tgtEl>
                                          <p:spTgt spid="4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53">
                                            <p:txEl>
                                              <p:pRg st="0" end="0"/>
                                            </p:txEl>
                                          </p:spTgt>
                                        </p:tgtEl>
                                        <p:attrNameLst>
                                          <p:attrName>style.visibility</p:attrName>
                                        </p:attrNameLst>
                                      </p:cBhvr>
                                      <p:to>
                                        <p:strVal val="visible"/>
                                      </p:to>
                                    </p:set>
                                    <p:animEffect transition="in" filter="fade">
                                      <p:cBhvr>
                                        <p:cTn id="38" dur="250"/>
                                        <p:tgtEl>
                                          <p:spTgt spid="53">
                                            <p:txEl>
                                              <p:pRg st="0" end="0"/>
                                            </p:txEl>
                                          </p:spTgt>
                                        </p:tgtEl>
                                      </p:cBhvr>
                                    </p:animEffect>
                                    <p:anim calcmode="lin" valueType="num">
                                      <p:cBhvr>
                                        <p:cTn id="39"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40" dur="250" fill="hold"/>
                                        <p:tgtEl>
                                          <p:spTgt spid="53">
                                            <p:txEl>
                                              <p:pRg st="0" end="0"/>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56">
                                            <p:txEl>
                                              <p:pRg st="0" end="0"/>
                                            </p:txEl>
                                          </p:spTgt>
                                        </p:tgtEl>
                                        <p:attrNameLst>
                                          <p:attrName>style.visibility</p:attrName>
                                        </p:attrNameLst>
                                      </p:cBhvr>
                                      <p:to>
                                        <p:strVal val="visible"/>
                                      </p:to>
                                    </p:set>
                                    <p:animEffect transition="in" filter="fade">
                                      <p:cBhvr>
                                        <p:cTn id="43" dur="250"/>
                                        <p:tgtEl>
                                          <p:spTgt spid="56">
                                            <p:txEl>
                                              <p:pRg st="0" end="0"/>
                                            </p:txEl>
                                          </p:spTgt>
                                        </p:tgtEl>
                                      </p:cBhvr>
                                    </p:animEffect>
                                    <p:anim calcmode="lin" valueType="num">
                                      <p:cBhvr>
                                        <p:cTn id="44" dur="25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45" dur="25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750"/>
                            </p:stCondLst>
                            <p:childTnLst>
                              <p:par>
                                <p:cTn id="47" presetID="10" presetClass="entr" presetSubtype="0" fill="hold" grpId="0" nodeType="after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fade">
                                      <p:cBhvr>
                                        <p:cTn id="49" dur="250"/>
                                        <p:tgtEl>
                                          <p:spTgt spid="5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8">
                                            <p:txEl>
                                              <p:pRg st="0" end="0"/>
                                            </p:txEl>
                                          </p:spTgt>
                                        </p:tgtEl>
                                        <p:attrNameLst>
                                          <p:attrName>style.visibility</p:attrName>
                                        </p:attrNameLst>
                                      </p:cBhvr>
                                      <p:to>
                                        <p:strVal val="visible"/>
                                      </p:to>
                                    </p:set>
                                    <p:animEffect transition="in" filter="fade">
                                      <p:cBhvr>
                                        <p:cTn id="52" dur="250"/>
                                        <p:tgtEl>
                                          <p:spTgt spid="18">
                                            <p:txEl>
                                              <p:pRg st="0" end="0"/>
                                            </p:txEl>
                                          </p:spTgt>
                                        </p:tgtEl>
                                      </p:cBhvr>
                                    </p:animEffect>
                                  </p:childTnLst>
                                </p:cTn>
                              </p:par>
                              <p:par>
                                <p:cTn id="53" presetID="10" presetClass="entr" presetSubtype="0" fill="hold" nodeType="with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fade">
                                      <p:cBhvr>
                                        <p:cTn id="55" dur="250"/>
                                        <p:tgtEl>
                                          <p:spTgt spid="23"/>
                                        </p:tgtEl>
                                      </p:cBhvr>
                                    </p:animEffect>
                                  </p:childTnLst>
                                </p:cTn>
                              </p:par>
                            </p:childTnLst>
                          </p:cTn>
                        </p:par>
                        <p:par>
                          <p:cTn id="56" fill="hold">
                            <p:stCondLst>
                              <p:cond delay="1000"/>
                            </p:stCondLst>
                            <p:childTnLst>
                              <p:par>
                                <p:cTn id="57" presetID="42" presetClass="entr" presetSubtype="0" fill="hold" grpId="0" nodeType="afterEffect">
                                  <p:stCondLst>
                                    <p:cond delay="0"/>
                                  </p:stCondLst>
                                  <p:childTnLst>
                                    <p:set>
                                      <p:cBhvr>
                                        <p:cTn id="58" dur="1" fill="hold">
                                          <p:stCondLst>
                                            <p:cond delay="0"/>
                                          </p:stCondLst>
                                        </p:cTn>
                                        <p:tgtEl>
                                          <p:spTgt spid="62"/>
                                        </p:tgtEl>
                                        <p:attrNameLst>
                                          <p:attrName>style.visibility</p:attrName>
                                        </p:attrNameLst>
                                      </p:cBhvr>
                                      <p:to>
                                        <p:strVal val="visible"/>
                                      </p:to>
                                    </p:set>
                                    <p:animEffect transition="in" filter="fade">
                                      <p:cBhvr>
                                        <p:cTn id="59" dur="250"/>
                                        <p:tgtEl>
                                          <p:spTgt spid="62"/>
                                        </p:tgtEl>
                                      </p:cBhvr>
                                    </p:animEffect>
                                    <p:anim calcmode="lin" valueType="num">
                                      <p:cBhvr>
                                        <p:cTn id="60" dur="250" fill="hold"/>
                                        <p:tgtEl>
                                          <p:spTgt spid="62"/>
                                        </p:tgtEl>
                                        <p:attrNameLst>
                                          <p:attrName>ppt_x</p:attrName>
                                        </p:attrNameLst>
                                      </p:cBhvr>
                                      <p:tavLst>
                                        <p:tav tm="0">
                                          <p:val>
                                            <p:strVal val="#ppt_x"/>
                                          </p:val>
                                        </p:tav>
                                        <p:tav tm="100000">
                                          <p:val>
                                            <p:strVal val="#ppt_x"/>
                                          </p:val>
                                        </p:tav>
                                      </p:tavLst>
                                    </p:anim>
                                    <p:anim calcmode="lin" valueType="num">
                                      <p:cBhvr>
                                        <p:cTn id="61" dur="250" fill="hold"/>
                                        <p:tgtEl>
                                          <p:spTgt spid="62"/>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64">
                                            <p:txEl>
                                              <p:pRg st="0" end="0"/>
                                            </p:txEl>
                                          </p:spTgt>
                                        </p:tgtEl>
                                        <p:attrNameLst>
                                          <p:attrName>style.visibility</p:attrName>
                                        </p:attrNameLst>
                                      </p:cBhvr>
                                      <p:to>
                                        <p:strVal val="visible"/>
                                      </p:to>
                                    </p:set>
                                    <p:animEffect transition="in" filter="fade">
                                      <p:cBhvr>
                                        <p:cTn id="64" dur="250"/>
                                        <p:tgtEl>
                                          <p:spTgt spid="64">
                                            <p:txEl>
                                              <p:pRg st="0" end="0"/>
                                            </p:txEl>
                                          </p:spTgt>
                                        </p:tgtEl>
                                      </p:cBhvr>
                                    </p:animEffect>
                                    <p:anim calcmode="lin" valueType="num">
                                      <p:cBhvr>
                                        <p:cTn id="65" dur="2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66" dur="250" fill="hold"/>
                                        <p:tgtEl>
                                          <p:spTgt spid="64">
                                            <p:txEl>
                                              <p:pRg st="0" end="0"/>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5">
                                            <p:txEl>
                                              <p:pRg st="0" end="0"/>
                                            </p:txEl>
                                          </p:spTgt>
                                        </p:tgtEl>
                                        <p:attrNameLst>
                                          <p:attrName>style.visibility</p:attrName>
                                        </p:attrNameLst>
                                      </p:cBhvr>
                                      <p:to>
                                        <p:strVal val="visible"/>
                                      </p:to>
                                    </p:set>
                                    <p:animEffect transition="in" filter="fade">
                                      <p:cBhvr>
                                        <p:cTn id="69" dur="250"/>
                                        <p:tgtEl>
                                          <p:spTgt spid="65">
                                            <p:txEl>
                                              <p:pRg st="0" end="0"/>
                                            </p:txEl>
                                          </p:spTgt>
                                        </p:tgtEl>
                                      </p:cBhvr>
                                    </p:animEffect>
                                    <p:anim calcmode="lin" valueType="num">
                                      <p:cBhvr>
                                        <p:cTn id="70" dur="250" fill="hold"/>
                                        <p:tgtEl>
                                          <p:spTgt spid="65">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65">
                                            <p:txEl>
                                              <p:pRg st="0" end="0"/>
                                            </p:txEl>
                                          </p:spTgt>
                                        </p:tgtEl>
                                        <p:attrNameLst>
                                          <p:attrName>ppt_y</p:attrName>
                                        </p:attrNameLst>
                                      </p:cBhvr>
                                      <p:tavLst>
                                        <p:tav tm="0">
                                          <p:val>
                                            <p:strVal val="#ppt_y+.1"/>
                                          </p:val>
                                        </p:tav>
                                        <p:tav tm="100000">
                                          <p:val>
                                            <p:strVal val="#ppt_y"/>
                                          </p:val>
                                        </p:tav>
                                      </p:tavLst>
                                    </p:anim>
                                  </p:childTnLst>
                                </p:cTn>
                              </p:par>
                            </p:childTnLst>
                          </p:cTn>
                        </p:par>
                        <p:par>
                          <p:cTn id="72" fill="hold">
                            <p:stCondLst>
                              <p:cond delay="1250"/>
                            </p:stCondLst>
                            <p:childTnLst>
                              <p:par>
                                <p:cTn id="73" presetID="10" presetClass="entr" presetSubtype="0" fill="hold" grpId="0" nodeType="afterEffect">
                                  <p:stCondLst>
                                    <p:cond delay="0"/>
                                  </p:stCondLst>
                                  <p:childTnLst>
                                    <p:set>
                                      <p:cBhvr>
                                        <p:cTn id="74" dur="1" fill="hold">
                                          <p:stCondLst>
                                            <p:cond delay="0"/>
                                          </p:stCondLst>
                                        </p:cTn>
                                        <p:tgtEl>
                                          <p:spTgt spid="63"/>
                                        </p:tgtEl>
                                        <p:attrNameLst>
                                          <p:attrName>style.visibility</p:attrName>
                                        </p:attrNameLst>
                                      </p:cBhvr>
                                      <p:to>
                                        <p:strVal val="visible"/>
                                      </p:to>
                                    </p:set>
                                    <p:animEffect transition="in" filter="fade">
                                      <p:cBhvr>
                                        <p:cTn id="75" dur="250"/>
                                        <p:tgtEl>
                                          <p:spTgt spid="6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6">
                                            <p:txEl>
                                              <p:pRg st="0" end="0"/>
                                            </p:txEl>
                                          </p:spTgt>
                                        </p:tgtEl>
                                        <p:attrNameLst>
                                          <p:attrName>style.visibility</p:attrName>
                                        </p:attrNameLst>
                                      </p:cBhvr>
                                      <p:to>
                                        <p:strVal val="visible"/>
                                      </p:to>
                                    </p:set>
                                    <p:animEffect transition="in" filter="fade">
                                      <p:cBhvr>
                                        <p:cTn id="78" dur="250"/>
                                        <p:tgtEl>
                                          <p:spTgt spid="26">
                                            <p:txEl>
                                              <p:pRg st="0" end="0"/>
                                            </p:txEl>
                                          </p:spTgt>
                                        </p:tgtEl>
                                      </p:cBhvr>
                                    </p:animEffect>
                                  </p:childTnLst>
                                </p:cTn>
                              </p:par>
                              <p:par>
                                <p:cTn id="79" presetID="10" presetClass="entr" presetSubtype="0" fill="hold" nodeType="with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fade">
                                      <p:cBhvr>
                                        <p:cTn id="81" dur="2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9" grpId="0" animBg="1"/>
      <p:bldP spid="51" grpId="0" animBg="1"/>
      <p:bldP spid="53" grpId="0" build="p">
        <p:tmplLst>
          <p:tmpl lvl="1">
            <p:tnLst>
              <p:par>
                <p:cTn presetID="42"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42"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250"/>
                        <p:tgtEl>
                          <p:spTgt spid="56"/>
                        </p:tgtEl>
                      </p:cBhvr>
                    </p:animEffect>
                    <p:anim calcmode="lin" valueType="num">
                      <p:cBhvr>
                        <p:cTn dur="250" fill="hold"/>
                        <p:tgtEl>
                          <p:spTgt spid="56"/>
                        </p:tgtEl>
                        <p:attrNameLst>
                          <p:attrName>ppt_x</p:attrName>
                        </p:attrNameLst>
                      </p:cBhvr>
                      <p:tavLst>
                        <p:tav tm="0">
                          <p:val>
                            <p:strVal val="#ppt_x"/>
                          </p:val>
                        </p:tav>
                        <p:tav tm="100000">
                          <p:val>
                            <p:strVal val="#ppt_x"/>
                          </p:val>
                        </p:tav>
                      </p:tavLst>
                    </p:anim>
                    <p:anim calcmode="lin" valueType="num">
                      <p:cBhvr>
                        <p:cTn dur="250" fill="hold"/>
                        <p:tgtEl>
                          <p:spTgt spid="56"/>
                        </p:tgtEl>
                        <p:attrNameLst>
                          <p:attrName>ppt_y</p:attrName>
                        </p:attrNameLst>
                      </p:cBhvr>
                      <p:tavLst>
                        <p:tav tm="0">
                          <p:val>
                            <p:strVal val="#ppt_y+.1"/>
                          </p:val>
                        </p:tav>
                        <p:tav tm="100000">
                          <p:val>
                            <p:strVal val="#ppt_y"/>
                          </p:val>
                        </p:tav>
                      </p:tavLst>
                    </p:anim>
                  </p:childTnLst>
                </p:cTn>
              </p:par>
            </p:tnLst>
          </p:tmpl>
        </p:tmplLst>
      </p:bldP>
      <p:bldP spid="62" grpId="0" animBg="1"/>
      <p:bldP spid="63" grpId="0" animBg="1"/>
      <p:bldP spid="64" grpId="0" build="p">
        <p:tmplLst>
          <p:tmpl lvl="1">
            <p:tnLst>
              <p:par>
                <p:cTn presetID="42" presetClass="entr" presetSubtype="0" fill="hold" nodeType="with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fade">
                      <p:cBhvr>
                        <p:cTn dur="250"/>
                        <p:tgtEl>
                          <p:spTgt spid="64"/>
                        </p:tgtEl>
                      </p:cBhvr>
                    </p:animEffect>
                    <p:anim calcmode="lin" valueType="num">
                      <p:cBhvr>
                        <p:cTn dur="250" fill="hold"/>
                        <p:tgtEl>
                          <p:spTgt spid="64"/>
                        </p:tgtEl>
                        <p:attrNameLst>
                          <p:attrName>ppt_x</p:attrName>
                        </p:attrNameLst>
                      </p:cBhvr>
                      <p:tavLst>
                        <p:tav tm="0">
                          <p:val>
                            <p:strVal val="#ppt_x"/>
                          </p:val>
                        </p:tav>
                        <p:tav tm="100000">
                          <p:val>
                            <p:strVal val="#ppt_x"/>
                          </p:val>
                        </p:tav>
                      </p:tavLst>
                    </p:anim>
                    <p:anim calcmode="lin" valueType="num">
                      <p:cBhvr>
                        <p:cTn dur="250" fill="hold"/>
                        <p:tgtEl>
                          <p:spTgt spid="64"/>
                        </p:tgtEl>
                        <p:attrNameLst>
                          <p:attrName>ppt_y</p:attrName>
                        </p:attrNameLst>
                      </p:cBhvr>
                      <p:tavLst>
                        <p:tav tm="0">
                          <p:val>
                            <p:strVal val="#ppt_y+.1"/>
                          </p:val>
                        </p:tav>
                        <p:tav tm="100000">
                          <p:val>
                            <p:strVal val="#ppt_y"/>
                          </p:val>
                        </p:tav>
                      </p:tavLst>
                    </p:anim>
                  </p:childTnLst>
                </p:cTn>
              </p:par>
            </p:tnLst>
          </p:tmpl>
        </p:tmplLst>
      </p:bldP>
      <p:bldP spid="65" grpId="0" build="p">
        <p:tmplLst>
          <p:tmpl lvl="1">
            <p:tnLst>
              <p:par>
                <p:cTn presetID="42" presetClass="entr" presetSubtype="0" fill="hold" nodeType="with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250"/>
                        <p:tgtEl>
                          <p:spTgt spid="65"/>
                        </p:tgtEl>
                      </p:cBhvr>
                    </p:animEffect>
                    <p:anim calcmode="lin" valueType="num">
                      <p:cBhvr>
                        <p:cTn dur="250" fill="hold"/>
                        <p:tgtEl>
                          <p:spTgt spid="65"/>
                        </p:tgtEl>
                        <p:attrNameLst>
                          <p:attrName>ppt_x</p:attrName>
                        </p:attrNameLst>
                      </p:cBhvr>
                      <p:tavLst>
                        <p:tav tm="0">
                          <p:val>
                            <p:strVal val="#ppt_x"/>
                          </p:val>
                        </p:tav>
                        <p:tav tm="100000">
                          <p:val>
                            <p:strVal val="#ppt_x"/>
                          </p:val>
                        </p:tav>
                      </p:tavLst>
                    </p:anim>
                    <p:anim calcmode="lin" valueType="num">
                      <p:cBhvr>
                        <p:cTn dur="250" fill="hold"/>
                        <p:tgtEl>
                          <p:spTgt spid="65"/>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childTnLst>
                </p:cTn>
              </p:par>
            </p:tnLst>
          </p:tmpl>
        </p:tmplLst>
      </p:bldP>
      <p:bldP spid="19" grpId="0" build="p">
        <p:tmplLst>
          <p:tmpl lvl="1">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childTnLst>
                </p:cTn>
              </p:par>
            </p:tnLst>
          </p:tmpl>
        </p:tmplLst>
      </p:bldP>
      <p:bldP spid="26" grpId="0" build="p">
        <p:tmplLst>
          <p:tmpl lvl="1">
            <p:tnLst>
              <p:par>
                <p:cTn presetID="10"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250"/>
                        <p:tgtEl>
                          <p:spTgt spid="26"/>
                        </p:tgtEl>
                      </p:cBhvr>
                    </p:animEffect>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Inner slide 3 blocks frame + icons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26" name="Text Placeholder 20">
            <a:extLst>
              <a:ext uri="{FF2B5EF4-FFF2-40B4-BE49-F238E27FC236}">
                <a16:creationId xmlns:a16="http://schemas.microsoft.com/office/drawing/2014/main" id="{E355C737-A859-4659-B4F0-B2379CDD4381}"/>
              </a:ext>
            </a:extLst>
          </p:cNvPr>
          <p:cNvSpPr>
            <a:spLocks noGrp="1"/>
          </p:cNvSpPr>
          <p:nvPr>
            <p:ph type="body" sz="quarter" idx="12" hasCustomPrompt="1"/>
          </p:nvPr>
        </p:nvSpPr>
        <p:spPr>
          <a:xfrm>
            <a:off x="468312" y="2183572"/>
            <a:ext cx="2444400" cy="213042"/>
          </a:xfrm>
          <a:prstGeom prst="rect">
            <a:avLst/>
          </a:prstGeom>
        </p:spPr>
        <p:txBody>
          <a:bodyPr/>
          <a:lstStyle>
            <a:lvl1pPr>
              <a:defRPr sz="1200" b="1">
                <a:solidFill>
                  <a:schemeClr val="tx1"/>
                </a:solidFill>
              </a:defRPr>
            </a:lvl1pPr>
          </a:lstStyle>
          <a:p>
            <a:pPr lvl="0"/>
            <a:r>
              <a:rPr lang="en-US" dirty="0"/>
              <a:t>Click to edit title</a:t>
            </a:r>
          </a:p>
        </p:txBody>
      </p:sp>
      <p:sp>
        <p:nvSpPr>
          <p:cNvPr id="27" name="Text Placeholder 20">
            <a:extLst>
              <a:ext uri="{FF2B5EF4-FFF2-40B4-BE49-F238E27FC236}">
                <a16:creationId xmlns:a16="http://schemas.microsoft.com/office/drawing/2014/main" id="{C95A61F0-58D1-4261-A684-1439A6E2D6F8}"/>
              </a:ext>
            </a:extLst>
          </p:cNvPr>
          <p:cNvSpPr>
            <a:spLocks noGrp="1"/>
          </p:cNvSpPr>
          <p:nvPr>
            <p:ph type="body" sz="quarter" idx="14" hasCustomPrompt="1"/>
          </p:nvPr>
        </p:nvSpPr>
        <p:spPr>
          <a:xfrm>
            <a:off x="3345708" y="2183572"/>
            <a:ext cx="2444400" cy="213042"/>
          </a:xfrm>
          <a:prstGeom prst="rect">
            <a:avLst/>
          </a:prstGeom>
        </p:spPr>
        <p:txBody>
          <a:bodyPr/>
          <a:lstStyle>
            <a:lvl1pPr>
              <a:defRPr sz="1200" b="1">
                <a:solidFill>
                  <a:schemeClr val="tx1"/>
                </a:solidFill>
              </a:defRPr>
            </a:lvl1pPr>
          </a:lstStyle>
          <a:p>
            <a:pPr lvl="0"/>
            <a:r>
              <a:rPr lang="en-US" dirty="0"/>
              <a:t>Click to edit title</a:t>
            </a:r>
          </a:p>
        </p:txBody>
      </p:sp>
      <p:sp>
        <p:nvSpPr>
          <p:cNvPr id="28" name="Text Placeholder 20">
            <a:extLst>
              <a:ext uri="{FF2B5EF4-FFF2-40B4-BE49-F238E27FC236}">
                <a16:creationId xmlns:a16="http://schemas.microsoft.com/office/drawing/2014/main" id="{E4EAC523-DA3A-42EF-A793-9F6586078B5C}"/>
              </a:ext>
            </a:extLst>
          </p:cNvPr>
          <p:cNvSpPr>
            <a:spLocks noGrp="1"/>
          </p:cNvSpPr>
          <p:nvPr>
            <p:ph type="body" sz="quarter" idx="16" hasCustomPrompt="1"/>
          </p:nvPr>
        </p:nvSpPr>
        <p:spPr>
          <a:xfrm>
            <a:off x="6229487" y="2183572"/>
            <a:ext cx="2444400" cy="213042"/>
          </a:xfrm>
          <a:prstGeom prst="rect">
            <a:avLst/>
          </a:prstGeom>
        </p:spPr>
        <p:txBody>
          <a:bodyPr/>
          <a:lstStyle>
            <a:lvl1pPr>
              <a:defRPr sz="1200" b="1">
                <a:solidFill>
                  <a:schemeClr val="tx1"/>
                </a:solidFill>
              </a:defRPr>
            </a:lvl1pPr>
          </a:lstStyle>
          <a:p>
            <a:pPr lvl="0"/>
            <a:r>
              <a:rPr lang="en-US" dirty="0"/>
              <a:t>Click to edit title</a:t>
            </a:r>
          </a:p>
        </p:txBody>
      </p:sp>
      <p:sp>
        <p:nvSpPr>
          <p:cNvPr id="29" name="Text Placeholder 635">
            <a:extLst>
              <a:ext uri="{FF2B5EF4-FFF2-40B4-BE49-F238E27FC236}">
                <a16:creationId xmlns:a16="http://schemas.microsoft.com/office/drawing/2014/main" id="{0927B226-75A2-4FC2-A617-B30B5010E1D5}"/>
              </a:ext>
            </a:extLst>
          </p:cNvPr>
          <p:cNvSpPr>
            <a:spLocks noGrp="1"/>
          </p:cNvSpPr>
          <p:nvPr>
            <p:ph type="body" sz="quarter" idx="23" hasCustomPrompt="1"/>
          </p:nvPr>
        </p:nvSpPr>
        <p:spPr>
          <a:xfrm>
            <a:off x="468313" y="2464036"/>
            <a:ext cx="2444400" cy="1985741"/>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0" name="Text Placeholder 635">
            <a:extLst>
              <a:ext uri="{FF2B5EF4-FFF2-40B4-BE49-F238E27FC236}">
                <a16:creationId xmlns:a16="http://schemas.microsoft.com/office/drawing/2014/main" id="{3642BE5F-1C98-42A9-A840-4407C4DDD1A2}"/>
              </a:ext>
            </a:extLst>
          </p:cNvPr>
          <p:cNvSpPr>
            <a:spLocks noGrp="1"/>
          </p:cNvSpPr>
          <p:nvPr>
            <p:ph type="body" sz="quarter" idx="44" hasCustomPrompt="1"/>
          </p:nvPr>
        </p:nvSpPr>
        <p:spPr>
          <a:xfrm>
            <a:off x="3344596" y="2464036"/>
            <a:ext cx="2444400" cy="1985741"/>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1" name="Text Placeholder 635">
            <a:extLst>
              <a:ext uri="{FF2B5EF4-FFF2-40B4-BE49-F238E27FC236}">
                <a16:creationId xmlns:a16="http://schemas.microsoft.com/office/drawing/2014/main" id="{93374975-C2AF-48EA-835A-8045746CE9D3}"/>
              </a:ext>
            </a:extLst>
          </p:cNvPr>
          <p:cNvSpPr>
            <a:spLocks noGrp="1"/>
          </p:cNvSpPr>
          <p:nvPr>
            <p:ph type="body" sz="quarter" idx="45" hasCustomPrompt="1"/>
          </p:nvPr>
        </p:nvSpPr>
        <p:spPr>
          <a:xfrm>
            <a:off x="6225422" y="2464036"/>
            <a:ext cx="2444400" cy="1985741"/>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2" name="Rectangle 31">
            <a:extLst>
              <a:ext uri="{FF2B5EF4-FFF2-40B4-BE49-F238E27FC236}">
                <a16:creationId xmlns:a16="http://schemas.microsoft.com/office/drawing/2014/main" id="{A1A35513-D77F-4A01-B07C-8E7889E61142}"/>
              </a:ext>
            </a:extLst>
          </p:cNvPr>
          <p:cNvSpPr/>
          <p:nvPr userDrawn="1"/>
        </p:nvSpPr>
        <p:spPr>
          <a:xfrm>
            <a:off x="252000" y="1166813"/>
            <a:ext cx="2880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a:extLst>
              <a:ext uri="{FF2B5EF4-FFF2-40B4-BE49-F238E27FC236}">
                <a16:creationId xmlns:a16="http://schemas.microsoft.com/office/drawing/2014/main" id="{BDEC8AD0-AB2B-4DC1-8F85-02A3082DB942}"/>
              </a:ext>
            </a:extLst>
          </p:cNvPr>
          <p:cNvSpPr/>
          <p:nvPr userDrawn="1"/>
        </p:nvSpPr>
        <p:spPr>
          <a:xfrm>
            <a:off x="3129396" y="1166813"/>
            <a:ext cx="2880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E07CC328-8C23-4FB0-B0D6-16C7F0D259E9}"/>
              </a:ext>
            </a:extLst>
          </p:cNvPr>
          <p:cNvSpPr/>
          <p:nvPr userDrawn="1"/>
        </p:nvSpPr>
        <p:spPr>
          <a:xfrm>
            <a:off x="6013175" y="1166813"/>
            <a:ext cx="2880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12">
            <a:extLst>
              <a:ext uri="{FF2B5EF4-FFF2-40B4-BE49-F238E27FC236}">
                <a16:creationId xmlns:a16="http://schemas.microsoft.com/office/drawing/2014/main" id="{F35ED1A9-C892-47F5-BEBA-70DC50646CAD}"/>
              </a:ext>
            </a:extLst>
          </p:cNvPr>
          <p:cNvGrpSpPr>
            <a:grpSpLocks noChangeAspect="1"/>
          </p:cNvGrpSpPr>
          <p:nvPr userDrawn="1"/>
        </p:nvGrpSpPr>
        <p:grpSpPr bwMode="auto">
          <a:xfrm>
            <a:off x="6229488" y="1417640"/>
            <a:ext cx="576000" cy="576000"/>
            <a:chOff x="2313" y="1053"/>
            <a:chExt cx="1134" cy="1134"/>
          </a:xfrm>
        </p:grpSpPr>
        <p:sp>
          <p:nvSpPr>
            <p:cNvPr id="36" name="Freeform 13">
              <a:extLst>
                <a:ext uri="{FF2B5EF4-FFF2-40B4-BE49-F238E27FC236}">
                  <a16:creationId xmlns:a16="http://schemas.microsoft.com/office/drawing/2014/main" id="{CA763E11-7CF7-43FA-BA85-3235BF6FA37E}"/>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14">
              <a:extLst>
                <a:ext uri="{FF2B5EF4-FFF2-40B4-BE49-F238E27FC236}">
                  <a16:creationId xmlns:a16="http://schemas.microsoft.com/office/drawing/2014/main" id="{46B42DBB-0B27-401A-A9BE-3A39A38819F6}"/>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15">
              <a:extLst>
                <a:ext uri="{FF2B5EF4-FFF2-40B4-BE49-F238E27FC236}">
                  <a16:creationId xmlns:a16="http://schemas.microsoft.com/office/drawing/2014/main" id="{47F872FB-45F6-486E-A291-28341495C6BF}"/>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18">
            <a:extLst>
              <a:ext uri="{FF2B5EF4-FFF2-40B4-BE49-F238E27FC236}">
                <a16:creationId xmlns:a16="http://schemas.microsoft.com/office/drawing/2014/main" id="{6D780496-F7D1-47BC-B159-ABA6E32B31D0}"/>
              </a:ext>
            </a:extLst>
          </p:cNvPr>
          <p:cNvGrpSpPr>
            <a:grpSpLocks noChangeAspect="1"/>
          </p:cNvGrpSpPr>
          <p:nvPr userDrawn="1"/>
        </p:nvGrpSpPr>
        <p:grpSpPr bwMode="auto">
          <a:xfrm>
            <a:off x="468313" y="1417640"/>
            <a:ext cx="579048" cy="576000"/>
            <a:chOff x="2309" y="1053"/>
            <a:chExt cx="1140" cy="1134"/>
          </a:xfrm>
        </p:grpSpPr>
        <p:sp>
          <p:nvSpPr>
            <p:cNvPr id="56" name="Oval 19">
              <a:extLst>
                <a:ext uri="{FF2B5EF4-FFF2-40B4-BE49-F238E27FC236}">
                  <a16:creationId xmlns:a16="http://schemas.microsoft.com/office/drawing/2014/main" id="{9618DBFC-E4DE-4C9C-9572-C973100BA9E3}"/>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20">
              <a:extLst>
                <a:ext uri="{FF2B5EF4-FFF2-40B4-BE49-F238E27FC236}">
                  <a16:creationId xmlns:a16="http://schemas.microsoft.com/office/drawing/2014/main" id="{4CD496C5-CD1B-4231-87A6-D439FDB22C73}"/>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1">
              <a:extLst>
                <a:ext uri="{FF2B5EF4-FFF2-40B4-BE49-F238E27FC236}">
                  <a16:creationId xmlns:a16="http://schemas.microsoft.com/office/drawing/2014/main" id="{17F342AB-B530-442E-9495-7E8FBA3C3B37}"/>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22">
              <a:extLst>
                <a:ext uri="{FF2B5EF4-FFF2-40B4-BE49-F238E27FC236}">
                  <a16:creationId xmlns:a16="http://schemas.microsoft.com/office/drawing/2014/main" id="{EFF507A6-0A52-41BD-B20D-E1D2DA61A334}"/>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3">
              <a:extLst>
                <a:ext uri="{FF2B5EF4-FFF2-40B4-BE49-F238E27FC236}">
                  <a16:creationId xmlns:a16="http://schemas.microsoft.com/office/drawing/2014/main" id="{546A8C5A-7B04-45CE-A579-40F564B85BFD}"/>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Oval 24">
              <a:extLst>
                <a:ext uri="{FF2B5EF4-FFF2-40B4-BE49-F238E27FC236}">
                  <a16:creationId xmlns:a16="http://schemas.microsoft.com/office/drawing/2014/main" id="{F4536792-9817-4B71-9D06-058959EF57D3}"/>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Oval 25">
              <a:extLst>
                <a:ext uri="{FF2B5EF4-FFF2-40B4-BE49-F238E27FC236}">
                  <a16:creationId xmlns:a16="http://schemas.microsoft.com/office/drawing/2014/main" id="{D34C5E26-C77A-45F0-9822-50C4E6AA4034}"/>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4">
            <a:extLst>
              <a:ext uri="{FF2B5EF4-FFF2-40B4-BE49-F238E27FC236}">
                <a16:creationId xmlns:a16="http://schemas.microsoft.com/office/drawing/2014/main" id="{A46192DA-B403-4762-8CF4-CF80EF73BA20}"/>
              </a:ext>
            </a:extLst>
          </p:cNvPr>
          <p:cNvGrpSpPr>
            <a:grpSpLocks noChangeAspect="1"/>
          </p:cNvGrpSpPr>
          <p:nvPr userDrawn="1"/>
        </p:nvGrpSpPr>
        <p:grpSpPr bwMode="auto">
          <a:xfrm>
            <a:off x="3345709" y="1417640"/>
            <a:ext cx="576000" cy="576000"/>
            <a:chOff x="2318" y="1058"/>
            <a:chExt cx="1129" cy="1129"/>
          </a:xfrm>
        </p:grpSpPr>
        <p:sp>
          <p:nvSpPr>
            <p:cNvPr id="64" name="Freeform 5">
              <a:extLst>
                <a:ext uri="{FF2B5EF4-FFF2-40B4-BE49-F238E27FC236}">
                  <a16:creationId xmlns:a16="http://schemas.microsoft.com/office/drawing/2014/main" id="{3CA912DC-492B-41D0-968C-16039831D258}"/>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5" name="Freeform 6">
              <a:extLst>
                <a:ext uri="{FF2B5EF4-FFF2-40B4-BE49-F238E27FC236}">
                  <a16:creationId xmlns:a16="http://schemas.microsoft.com/office/drawing/2014/main" id="{F19B9A21-6306-40AC-A470-263793947830}"/>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6" name="Rectangle 65">
              <a:extLst>
                <a:ext uri="{FF2B5EF4-FFF2-40B4-BE49-F238E27FC236}">
                  <a16:creationId xmlns:a16="http://schemas.microsoft.com/office/drawing/2014/main" id="{7D96F935-7485-4D76-9EB2-FAE97EB198D1}"/>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1345594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250"/>
                                        <p:tgtEl>
                                          <p:spTgt spid="32"/>
                                        </p:tgtEl>
                                      </p:cBhvr>
                                    </p:animEffect>
                                    <p:anim calcmode="lin" valueType="num">
                                      <p:cBhvr>
                                        <p:cTn id="8" dur="250" fill="hold"/>
                                        <p:tgtEl>
                                          <p:spTgt spid="32"/>
                                        </p:tgtEl>
                                        <p:attrNameLst>
                                          <p:attrName>ppt_x</p:attrName>
                                        </p:attrNameLst>
                                      </p:cBhvr>
                                      <p:tavLst>
                                        <p:tav tm="0">
                                          <p:val>
                                            <p:strVal val="#ppt_x"/>
                                          </p:val>
                                        </p:tav>
                                        <p:tav tm="100000">
                                          <p:val>
                                            <p:strVal val="#ppt_x"/>
                                          </p:val>
                                        </p:tav>
                                      </p:tavLst>
                                    </p:anim>
                                    <p:anim calcmode="lin" valueType="num">
                                      <p:cBhvr>
                                        <p:cTn id="9" dur="250" fill="hold"/>
                                        <p:tgtEl>
                                          <p:spTgt spid="3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6">
                                            <p:txEl>
                                              <p:pRg st="0" end="0"/>
                                            </p:txEl>
                                          </p:spTgt>
                                        </p:tgtEl>
                                        <p:attrNameLst>
                                          <p:attrName>style.visibility</p:attrName>
                                        </p:attrNameLst>
                                      </p:cBhvr>
                                      <p:to>
                                        <p:strVal val="visible"/>
                                      </p:to>
                                    </p:set>
                                    <p:animEffect transition="in" filter="fade">
                                      <p:cBhvr>
                                        <p:cTn id="12" dur="250"/>
                                        <p:tgtEl>
                                          <p:spTgt spid="26">
                                            <p:txEl>
                                              <p:pRg st="0" end="0"/>
                                            </p:txEl>
                                          </p:spTgt>
                                        </p:tgtEl>
                                      </p:cBhvr>
                                    </p:animEffect>
                                    <p:anim calcmode="lin" valueType="num">
                                      <p:cBhvr>
                                        <p:cTn id="13" dur="25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6">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fade">
                                      <p:cBhvr>
                                        <p:cTn id="17" dur="250"/>
                                        <p:tgtEl>
                                          <p:spTgt spid="29">
                                            <p:txEl>
                                              <p:pRg st="0" end="0"/>
                                            </p:txEl>
                                          </p:spTgt>
                                        </p:tgtEl>
                                      </p:cBhvr>
                                    </p:animEffect>
                                    <p:anim calcmode="lin" valueType="num">
                                      <p:cBhvr>
                                        <p:cTn id="18"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Effect transition="in" filter="fade">
                                      <p:cBhvr>
                                        <p:cTn id="23" dur="250"/>
                                        <p:tgtEl>
                                          <p:spTgt spid="55"/>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fade">
                                      <p:cBhvr>
                                        <p:cTn id="26" dur="250"/>
                                        <p:tgtEl>
                                          <p:spTgt spid="33"/>
                                        </p:tgtEl>
                                      </p:cBhvr>
                                    </p:animEffect>
                                    <p:anim calcmode="lin" valueType="num">
                                      <p:cBhvr>
                                        <p:cTn id="27" dur="250" fill="hold"/>
                                        <p:tgtEl>
                                          <p:spTgt spid="33"/>
                                        </p:tgtEl>
                                        <p:attrNameLst>
                                          <p:attrName>ppt_x</p:attrName>
                                        </p:attrNameLst>
                                      </p:cBhvr>
                                      <p:tavLst>
                                        <p:tav tm="0">
                                          <p:val>
                                            <p:strVal val="#ppt_x"/>
                                          </p:val>
                                        </p:tav>
                                        <p:tav tm="100000">
                                          <p:val>
                                            <p:strVal val="#ppt_x"/>
                                          </p:val>
                                        </p:tav>
                                      </p:tavLst>
                                    </p:anim>
                                    <p:anim calcmode="lin" valueType="num">
                                      <p:cBhvr>
                                        <p:cTn id="28" dur="250" fill="hold"/>
                                        <p:tgtEl>
                                          <p:spTgt spid="33"/>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animEffect transition="in" filter="fade">
                                      <p:cBhvr>
                                        <p:cTn id="31" dur="250"/>
                                        <p:tgtEl>
                                          <p:spTgt spid="27">
                                            <p:txEl>
                                              <p:pRg st="0" end="0"/>
                                            </p:txEl>
                                          </p:spTgt>
                                        </p:tgtEl>
                                      </p:cBhvr>
                                    </p:animEffect>
                                    <p:anim calcmode="lin" valueType="num">
                                      <p:cBhvr>
                                        <p:cTn id="32"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27">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30">
                                            <p:txEl>
                                              <p:pRg st="0" end="0"/>
                                            </p:txEl>
                                          </p:spTgt>
                                        </p:tgtEl>
                                        <p:attrNameLst>
                                          <p:attrName>style.visibility</p:attrName>
                                        </p:attrNameLst>
                                      </p:cBhvr>
                                      <p:to>
                                        <p:strVal val="visible"/>
                                      </p:to>
                                    </p:set>
                                    <p:animEffect transition="in" filter="fade">
                                      <p:cBhvr>
                                        <p:cTn id="36" dur="250"/>
                                        <p:tgtEl>
                                          <p:spTgt spid="30">
                                            <p:txEl>
                                              <p:pRg st="0" end="0"/>
                                            </p:txEl>
                                          </p:spTgt>
                                        </p:tgtEl>
                                      </p:cBhvr>
                                    </p:animEffect>
                                    <p:anim calcmode="lin" valueType="num">
                                      <p:cBhvr>
                                        <p:cTn id="37" dur="25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fade">
                                      <p:cBhvr>
                                        <p:cTn id="42" dur="250"/>
                                        <p:tgtEl>
                                          <p:spTgt spid="63"/>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250"/>
                                        <p:tgtEl>
                                          <p:spTgt spid="34"/>
                                        </p:tgtEl>
                                      </p:cBhvr>
                                    </p:animEffect>
                                    <p:anim calcmode="lin" valueType="num">
                                      <p:cBhvr>
                                        <p:cTn id="46" dur="250" fill="hold"/>
                                        <p:tgtEl>
                                          <p:spTgt spid="34"/>
                                        </p:tgtEl>
                                        <p:attrNameLst>
                                          <p:attrName>ppt_x</p:attrName>
                                        </p:attrNameLst>
                                      </p:cBhvr>
                                      <p:tavLst>
                                        <p:tav tm="0">
                                          <p:val>
                                            <p:strVal val="#ppt_x"/>
                                          </p:val>
                                        </p:tav>
                                        <p:tav tm="100000">
                                          <p:val>
                                            <p:strVal val="#ppt_x"/>
                                          </p:val>
                                        </p:tav>
                                      </p:tavLst>
                                    </p:anim>
                                    <p:anim calcmode="lin" valueType="num">
                                      <p:cBhvr>
                                        <p:cTn id="47" dur="250" fill="hold"/>
                                        <p:tgtEl>
                                          <p:spTgt spid="34"/>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8">
                                            <p:txEl>
                                              <p:pRg st="0" end="0"/>
                                            </p:txEl>
                                          </p:spTgt>
                                        </p:tgtEl>
                                        <p:attrNameLst>
                                          <p:attrName>style.visibility</p:attrName>
                                        </p:attrNameLst>
                                      </p:cBhvr>
                                      <p:to>
                                        <p:strVal val="visible"/>
                                      </p:to>
                                    </p:set>
                                    <p:animEffect transition="in" filter="fade">
                                      <p:cBhvr>
                                        <p:cTn id="50" dur="250"/>
                                        <p:tgtEl>
                                          <p:spTgt spid="28">
                                            <p:txEl>
                                              <p:pRg st="0" end="0"/>
                                            </p:txEl>
                                          </p:spTgt>
                                        </p:tgtEl>
                                      </p:cBhvr>
                                    </p:animEffect>
                                    <p:anim calcmode="lin" valueType="num">
                                      <p:cBhvr>
                                        <p:cTn id="51"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52" dur="250" fill="hold"/>
                                        <p:tgtEl>
                                          <p:spTgt spid="28">
                                            <p:txEl>
                                              <p:pRg st="0" end="0"/>
                                            </p:tx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31">
                                            <p:txEl>
                                              <p:pRg st="0" end="0"/>
                                            </p:txEl>
                                          </p:spTgt>
                                        </p:tgtEl>
                                        <p:attrNameLst>
                                          <p:attrName>style.visibility</p:attrName>
                                        </p:attrNameLst>
                                      </p:cBhvr>
                                      <p:to>
                                        <p:strVal val="visible"/>
                                      </p:to>
                                    </p:set>
                                    <p:animEffect transition="in" filter="fade">
                                      <p:cBhvr>
                                        <p:cTn id="55" dur="250"/>
                                        <p:tgtEl>
                                          <p:spTgt spid="31">
                                            <p:txEl>
                                              <p:pRg st="0" end="0"/>
                                            </p:txEl>
                                          </p:spTgt>
                                        </p:tgtEl>
                                      </p:cBhvr>
                                    </p:animEffect>
                                    <p:anim calcmode="lin" valueType="num">
                                      <p:cBhvr>
                                        <p:cTn id="56"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750"/>
                            </p:stCondLst>
                            <p:childTnLst>
                              <p:par>
                                <p:cTn id="59" presetID="10" presetClass="entr" presetSubtype="0" fill="hold" nodeType="afterEffect">
                                  <p:stCondLst>
                                    <p:cond delay="0"/>
                                  </p:stCondLst>
                                  <p:childTnLst>
                                    <p:set>
                                      <p:cBhvr>
                                        <p:cTn id="60" dur="1" fill="hold">
                                          <p:stCondLst>
                                            <p:cond delay="0"/>
                                          </p:stCondLst>
                                        </p:cTn>
                                        <p:tgtEl>
                                          <p:spTgt spid="35"/>
                                        </p:tgtEl>
                                        <p:attrNameLst>
                                          <p:attrName>style.visibility</p:attrName>
                                        </p:attrNameLst>
                                      </p:cBhvr>
                                      <p:to>
                                        <p:strVal val="visible"/>
                                      </p:to>
                                    </p:set>
                                    <p:animEffect transition="in" filter="fade">
                                      <p:cBhvr>
                                        <p:cTn id="61" dur="2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42"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250"/>
                        <p:tgtEl>
                          <p:spTgt spid="26"/>
                        </p:tgtEl>
                      </p:cBhvr>
                    </p:animEffect>
                    <p:anim calcmode="lin" valueType="num">
                      <p:cBhvr>
                        <p:cTn dur="250" fill="hold"/>
                        <p:tgtEl>
                          <p:spTgt spid="26"/>
                        </p:tgtEl>
                        <p:attrNameLst>
                          <p:attrName>ppt_x</p:attrName>
                        </p:attrNameLst>
                      </p:cBhvr>
                      <p:tavLst>
                        <p:tav tm="0">
                          <p:val>
                            <p:strVal val="#ppt_x"/>
                          </p:val>
                        </p:tav>
                        <p:tav tm="100000">
                          <p:val>
                            <p:strVal val="#ppt_x"/>
                          </p:val>
                        </p:tav>
                      </p:tavLst>
                    </p:anim>
                    <p:anim calcmode="lin" valueType="num">
                      <p:cBhvr>
                        <p:cTn dur="25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0" grpId="0" build="p">
        <p:tmplLst>
          <p:tmpl lvl="1">
            <p:tnLst>
              <p:par>
                <p:cTn presetID="42"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250"/>
                        <p:tgtEl>
                          <p:spTgt spid="30"/>
                        </p:tgtEl>
                      </p:cBhvr>
                    </p:animEffect>
                    <p:anim calcmode="lin" valueType="num">
                      <p:cBhvr>
                        <p:cTn dur="250" fill="hold"/>
                        <p:tgtEl>
                          <p:spTgt spid="30"/>
                        </p:tgtEl>
                        <p:attrNameLst>
                          <p:attrName>ppt_x</p:attrName>
                        </p:attrNameLst>
                      </p:cBhvr>
                      <p:tavLst>
                        <p:tav tm="0">
                          <p:val>
                            <p:strVal val="#ppt_x"/>
                          </p:val>
                        </p:tav>
                        <p:tav tm="100000">
                          <p:val>
                            <p:strVal val="#ppt_x"/>
                          </p:val>
                        </p:tav>
                      </p:tavLst>
                    </p:anim>
                    <p:anim calcmode="lin" valueType="num">
                      <p:cBhvr>
                        <p:cTn dur="250" fill="hold"/>
                        <p:tgtEl>
                          <p:spTgt spid="30"/>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32" grpId="0" animBg="1"/>
      <p:bldP spid="33" grpId="0" animBg="1"/>
      <p:bldP spid="34" grpId="0" animBg="1"/>
    </p:bldLst>
  </p:timing>
  <p:extLst>
    <p:ext uri="{DCECCB84-F9BA-43D5-87BE-67443E8EF086}">
      <p15:sldGuideLst xmlns:p15="http://schemas.microsoft.com/office/powerpoint/2012/main">
        <p15:guide id="1" pos="1927" userDrawn="1">
          <p15:clr>
            <a:srgbClr val="FBAE40"/>
          </p15:clr>
        </p15:guide>
        <p15:guide id="2" pos="2064" userDrawn="1">
          <p15:clr>
            <a:srgbClr val="FBAE40"/>
          </p15:clr>
        </p15:guide>
        <p15:guide id="3" pos="3696" userDrawn="1">
          <p15:clr>
            <a:srgbClr val="FBAE40"/>
          </p15:clr>
        </p15:guide>
        <p15:guide id="4" pos="3833"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Inner slide 3 blocks frame + icons short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49200"/>
          </a:xfrm>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349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5" name="Rectangle 14">
            <a:extLst>
              <a:ext uri="{FF2B5EF4-FFF2-40B4-BE49-F238E27FC236}">
                <a16:creationId xmlns:a16="http://schemas.microsoft.com/office/drawing/2014/main" id="{7DC01C3B-9512-4053-97A1-3C8EC06F887B}"/>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880BF9EB-2DA0-477E-A8F2-8F130F6BF7A3}"/>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7" name="Text Placeholder 20">
            <a:extLst>
              <a:ext uri="{FF2B5EF4-FFF2-40B4-BE49-F238E27FC236}">
                <a16:creationId xmlns:a16="http://schemas.microsoft.com/office/drawing/2014/main" id="{A444B583-7510-4B45-B8CA-FD2B41C5DE15}"/>
              </a:ext>
            </a:extLst>
          </p:cNvPr>
          <p:cNvSpPr>
            <a:spLocks noGrp="1"/>
          </p:cNvSpPr>
          <p:nvPr>
            <p:ph type="body" sz="quarter" idx="12" hasCustomPrompt="1"/>
          </p:nvPr>
        </p:nvSpPr>
        <p:spPr>
          <a:xfrm>
            <a:off x="468312" y="1928682"/>
            <a:ext cx="2444400" cy="213042"/>
          </a:xfrm>
          <a:prstGeom prst="rect">
            <a:avLst/>
          </a:prstGeom>
        </p:spPr>
        <p:txBody>
          <a:bodyPr/>
          <a:lstStyle>
            <a:lvl1pPr>
              <a:defRPr sz="1200" b="1">
                <a:solidFill>
                  <a:schemeClr val="tx1"/>
                </a:solidFill>
              </a:defRPr>
            </a:lvl1pPr>
          </a:lstStyle>
          <a:p>
            <a:pPr lvl="0"/>
            <a:r>
              <a:rPr lang="en-US" dirty="0"/>
              <a:t>Click to edit title</a:t>
            </a:r>
          </a:p>
        </p:txBody>
      </p:sp>
      <p:sp>
        <p:nvSpPr>
          <p:cNvPr id="24" name="Text Placeholder 20">
            <a:extLst>
              <a:ext uri="{FF2B5EF4-FFF2-40B4-BE49-F238E27FC236}">
                <a16:creationId xmlns:a16="http://schemas.microsoft.com/office/drawing/2014/main" id="{A5A35496-E068-497F-BD4C-6B616E15265F}"/>
              </a:ext>
            </a:extLst>
          </p:cNvPr>
          <p:cNvSpPr>
            <a:spLocks noGrp="1"/>
          </p:cNvSpPr>
          <p:nvPr>
            <p:ph type="body" sz="quarter" idx="14" hasCustomPrompt="1"/>
          </p:nvPr>
        </p:nvSpPr>
        <p:spPr>
          <a:xfrm>
            <a:off x="3345708" y="1928682"/>
            <a:ext cx="2444400" cy="213042"/>
          </a:xfrm>
          <a:prstGeom prst="rect">
            <a:avLst/>
          </a:prstGeom>
        </p:spPr>
        <p:txBody>
          <a:bodyPr/>
          <a:lstStyle>
            <a:lvl1pPr>
              <a:defRPr sz="1200" b="1">
                <a:solidFill>
                  <a:schemeClr val="tx1"/>
                </a:solidFill>
              </a:defRPr>
            </a:lvl1pPr>
          </a:lstStyle>
          <a:p>
            <a:pPr lvl="0"/>
            <a:r>
              <a:rPr lang="en-US" dirty="0"/>
              <a:t>Click to edit title</a:t>
            </a:r>
          </a:p>
        </p:txBody>
      </p:sp>
      <p:sp>
        <p:nvSpPr>
          <p:cNvPr id="25" name="Text Placeholder 20">
            <a:extLst>
              <a:ext uri="{FF2B5EF4-FFF2-40B4-BE49-F238E27FC236}">
                <a16:creationId xmlns:a16="http://schemas.microsoft.com/office/drawing/2014/main" id="{8F7E54A3-96CC-485A-BE5D-78BD335C0D86}"/>
              </a:ext>
            </a:extLst>
          </p:cNvPr>
          <p:cNvSpPr>
            <a:spLocks noGrp="1"/>
          </p:cNvSpPr>
          <p:nvPr>
            <p:ph type="body" sz="quarter" idx="16" hasCustomPrompt="1"/>
          </p:nvPr>
        </p:nvSpPr>
        <p:spPr>
          <a:xfrm>
            <a:off x="6229487" y="1928682"/>
            <a:ext cx="2444400" cy="213042"/>
          </a:xfrm>
          <a:prstGeom prst="rect">
            <a:avLst/>
          </a:prstGeom>
        </p:spPr>
        <p:txBody>
          <a:bodyPr/>
          <a:lstStyle>
            <a:lvl1pPr>
              <a:defRPr sz="1200" b="1">
                <a:solidFill>
                  <a:schemeClr val="tx1"/>
                </a:solidFill>
              </a:defRPr>
            </a:lvl1pPr>
          </a:lstStyle>
          <a:p>
            <a:pPr lvl="0"/>
            <a:r>
              <a:rPr lang="en-US" dirty="0"/>
              <a:t>Click to edit title</a:t>
            </a:r>
          </a:p>
        </p:txBody>
      </p:sp>
      <p:sp>
        <p:nvSpPr>
          <p:cNvPr id="27" name="Text Placeholder 635">
            <a:extLst>
              <a:ext uri="{FF2B5EF4-FFF2-40B4-BE49-F238E27FC236}">
                <a16:creationId xmlns:a16="http://schemas.microsoft.com/office/drawing/2014/main" id="{72BA7D1D-321B-40BF-9B04-AB3E4EF724C5}"/>
              </a:ext>
            </a:extLst>
          </p:cNvPr>
          <p:cNvSpPr>
            <a:spLocks noGrp="1"/>
          </p:cNvSpPr>
          <p:nvPr>
            <p:ph type="body" sz="quarter" idx="23" hasCustomPrompt="1"/>
          </p:nvPr>
        </p:nvSpPr>
        <p:spPr>
          <a:xfrm>
            <a:off x="468313" y="2209146"/>
            <a:ext cx="2444400" cy="219979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28" name="Text Placeholder 635">
            <a:extLst>
              <a:ext uri="{FF2B5EF4-FFF2-40B4-BE49-F238E27FC236}">
                <a16:creationId xmlns:a16="http://schemas.microsoft.com/office/drawing/2014/main" id="{FF8940A4-B885-4195-86BE-0A324D3F7C1E}"/>
              </a:ext>
            </a:extLst>
          </p:cNvPr>
          <p:cNvSpPr>
            <a:spLocks noGrp="1"/>
          </p:cNvSpPr>
          <p:nvPr>
            <p:ph type="body" sz="quarter" idx="44" hasCustomPrompt="1"/>
          </p:nvPr>
        </p:nvSpPr>
        <p:spPr>
          <a:xfrm>
            <a:off x="3344596" y="2209146"/>
            <a:ext cx="2444400" cy="219979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29" name="Text Placeholder 635">
            <a:extLst>
              <a:ext uri="{FF2B5EF4-FFF2-40B4-BE49-F238E27FC236}">
                <a16:creationId xmlns:a16="http://schemas.microsoft.com/office/drawing/2014/main" id="{A7193D33-F9E1-458B-B53C-230EA81C5705}"/>
              </a:ext>
            </a:extLst>
          </p:cNvPr>
          <p:cNvSpPr>
            <a:spLocks noGrp="1"/>
          </p:cNvSpPr>
          <p:nvPr>
            <p:ph type="body" sz="quarter" idx="45" hasCustomPrompt="1"/>
          </p:nvPr>
        </p:nvSpPr>
        <p:spPr>
          <a:xfrm>
            <a:off x="6225422" y="2209146"/>
            <a:ext cx="2444400" cy="219979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1" name="Rectangle 30">
            <a:extLst>
              <a:ext uri="{FF2B5EF4-FFF2-40B4-BE49-F238E27FC236}">
                <a16:creationId xmlns:a16="http://schemas.microsoft.com/office/drawing/2014/main" id="{CD4CC240-631A-469D-9F23-93C9260A9B9A}"/>
              </a:ext>
            </a:extLst>
          </p:cNvPr>
          <p:cNvSpPr/>
          <p:nvPr userDrawn="1"/>
        </p:nvSpPr>
        <p:spPr>
          <a:xfrm>
            <a:off x="252000" y="911923"/>
            <a:ext cx="2880000" cy="36759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a:extLst>
              <a:ext uri="{FF2B5EF4-FFF2-40B4-BE49-F238E27FC236}">
                <a16:creationId xmlns:a16="http://schemas.microsoft.com/office/drawing/2014/main" id="{68242A47-71F1-4F77-95DA-C93B5EA069E4}"/>
              </a:ext>
            </a:extLst>
          </p:cNvPr>
          <p:cNvSpPr/>
          <p:nvPr userDrawn="1"/>
        </p:nvSpPr>
        <p:spPr>
          <a:xfrm>
            <a:off x="3129396" y="911923"/>
            <a:ext cx="2880000" cy="36759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69CB16CA-4AEB-4A23-946C-16D85B7EF45D}"/>
              </a:ext>
            </a:extLst>
          </p:cNvPr>
          <p:cNvSpPr/>
          <p:nvPr userDrawn="1"/>
        </p:nvSpPr>
        <p:spPr>
          <a:xfrm>
            <a:off x="6013175" y="911923"/>
            <a:ext cx="2880000" cy="36759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12">
            <a:extLst>
              <a:ext uri="{FF2B5EF4-FFF2-40B4-BE49-F238E27FC236}">
                <a16:creationId xmlns:a16="http://schemas.microsoft.com/office/drawing/2014/main" id="{C895F858-5FF2-4AA5-9067-4B03FA120FD8}"/>
              </a:ext>
            </a:extLst>
          </p:cNvPr>
          <p:cNvGrpSpPr>
            <a:grpSpLocks noChangeAspect="1"/>
          </p:cNvGrpSpPr>
          <p:nvPr userDrawn="1"/>
        </p:nvGrpSpPr>
        <p:grpSpPr bwMode="auto">
          <a:xfrm>
            <a:off x="6229488" y="1162750"/>
            <a:ext cx="576000" cy="576000"/>
            <a:chOff x="2313" y="1053"/>
            <a:chExt cx="1134" cy="1134"/>
          </a:xfrm>
        </p:grpSpPr>
        <p:sp>
          <p:nvSpPr>
            <p:cNvPr id="60" name="Freeform 13">
              <a:extLst>
                <a:ext uri="{FF2B5EF4-FFF2-40B4-BE49-F238E27FC236}">
                  <a16:creationId xmlns:a16="http://schemas.microsoft.com/office/drawing/2014/main" id="{AFCDCD22-EC57-4428-A354-AC2C1CA7DA8D}"/>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14">
              <a:extLst>
                <a:ext uri="{FF2B5EF4-FFF2-40B4-BE49-F238E27FC236}">
                  <a16:creationId xmlns:a16="http://schemas.microsoft.com/office/drawing/2014/main" id="{57A640F2-CD99-44F6-B274-6E4A6D68CE4D}"/>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Rectangle 15">
              <a:extLst>
                <a:ext uri="{FF2B5EF4-FFF2-40B4-BE49-F238E27FC236}">
                  <a16:creationId xmlns:a16="http://schemas.microsoft.com/office/drawing/2014/main" id="{6D6F351A-B5EE-409E-B381-8D7F84EB2745}"/>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18">
            <a:extLst>
              <a:ext uri="{FF2B5EF4-FFF2-40B4-BE49-F238E27FC236}">
                <a16:creationId xmlns:a16="http://schemas.microsoft.com/office/drawing/2014/main" id="{5F8ABA71-5241-4EF7-B1AF-1D96CB0A1680}"/>
              </a:ext>
            </a:extLst>
          </p:cNvPr>
          <p:cNvGrpSpPr>
            <a:grpSpLocks noChangeAspect="1"/>
          </p:cNvGrpSpPr>
          <p:nvPr userDrawn="1"/>
        </p:nvGrpSpPr>
        <p:grpSpPr bwMode="auto">
          <a:xfrm>
            <a:off x="468313" y="1162750"/>
            <a:ext cx="579048" cy="576000"/>
            <a:chOff x="2309" y="1053"/>
            <a:chExt cx="1140" cy="1134"/>
          </a:xfrm>
        </p:grpSpPr>
        <p:sp>
          <p:nvSpPr>
            <p:cNvPr id="64" name="Oval 19">
              <a:extLst>
                <a:ext uri="{FF2B5EF4-FFF2-40B4-BE49-F238E27FC236}">
                  <a16:creationId xmlns:a16="http://schemas.microsoft.com/office/drawing/2014/main" id="{43911563-A588-4269-9123-9FAF42DD8E3E}"/>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0">
              <a:extLst>
                <a:ext uri="{FF2B5EF4-FFF2-40B4-BE49-F238E27FC236}">
                  <a16:creationId xmlns:a16="http://schemas.microsoft.com/office/drawing/2014/main" id="{FD5406D4-29CA-49ED-A83C-C5EA8E8AB0F6}"/>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Freeform 21">
              <a:extLst>
                <a:ext uri="{FF2B5EF4-FFF2-40B4-BE49-F238E27FC236}">
                  <a16:creationId xmlns:a16="http://schemas.microsoft.com/office/drawing/2014/main" id="{2F610F9B-6247-49D0-9AAF-55A9E2133408}"/>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22">
              <a:extLst>
                <a:ext uri="{FF2B5EF4-FFF2-40B4-BE49-F238E27FC236}">
                  <a16:creationId xmlns:a16="http://schemas.microsoft.com/office/drawing/2014/main" id="{D9836575-6A5A-4E4B-8FA9-EE715DFB3C1D}"/>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3">
              <a:extLst>
                <a:ext uri="{FF2B5EF4-FFF2-40B4-BE49-F238E27FC236}">
                  <a16:creationId xmlns:a16="http://schemas.microsoft.com/office/drawing/2014/main" id="{881C10E5-798C-4022-AD8B-FF14BC92641F}"/>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Oval 24">
              <a:extLst>
                <a:ext uri="{FF2B5EF4-FFF2-40B4-BE49-F238E27FC236}">
                  <a16:creationId xmlns:a16="http://schemas.microsoft.com/office/drawing/2014/main" id="{82D01BDC-8B59-4F1C-A89C-3AAAE729B997}"/>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Oval 25">
              <a:extLst>
                <a:ext uri="{FF2B5EF4-FFF2-40B4-BE49-F238E27FC236}">
                  <a16:creationId xmlns:a16="http://schemas.microsoft.com/office/drawing/2014/main" id="{2F221DD8-642F-448F-8569-3980B5553546}"/>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4">
            <a:extLst>
              <a:ext uri="{FF2B5EF4-FFF2-40B4-BE49-F238E27FC236}">
                <a16:creationId xmlns:a16="http://schemas.microsoft.com/office/drawing/2014/main" id="{E21FEF55-312F-4E68-B10A-849A1AC90D62}"/>
              </a:ext>
            </a:extLst>
          </p:cNvPr>
          <p:cNvGrpSpPr>
            <a:grpSpLocks noChangeAspect="1"/>
          </p:cNvGrpSpPr>
          <p:nvPr userDrawn="1"/>
        </p:nvGrpSpPr>
        <p:grpSpPr bwMode="auto">
          <a:xfrm>
            <a:off x="3345709" y="1162750"/>
            <a:ext cx="576000" cy="576000"/>
            <a:chOff x="2318" y="1058"/>
            <a:chExt cx="1129" cy="1129"/>
          </a:xfrm>
        </p:grpSpPr>
        <p:sp>
          <p:nvSpPr>
            <p:cNvPr id="72" name="Freeform 5">
              <a:extLst>
                <a:ext uri="{FF2B5EF4-FFF2-40B4-BE49-F238E27FC236}">
                  <a16:creationId xmlns:a16="http://schemas.microsoft.com/office/drawing/2014/main" id="{B7C3EF26-DF07-405C-B6CE-4D31A095A037}"/>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3" name="Freeform 6">
              <a:extLst>
                <a:ext uri="{FF2B5EF4-FFF2-40B4-BE49-F238E27FC236}">
                  <a16:creationId xmlns:a16="http://schemas.microsoft.com/office/drawing/2014/main" id="{CFB43860-9579-4FDB-809A-0F39D9F24497}"/>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4" name="Rectangle 73">
              <a:extLst>
                <a:ext uri="{FF2B5EF4-FFF2-40B4-BE49-F238E27FC236}">
                  <a16:creationId xmlns:a16="http://schemas.microsoft.com/office/drawing/2014/main" id="{65671E36-77A8-4117-8E3F-78D46F679B2F}"/>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3761307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250"/>
                                        <p:tgtEl>
                                          <p:spTgt spid="31"/>
                                        </p:tgtEl>
                                      </p:cBhvr>
                                    </p:animEffect>
                                    <p:anim calcmode="lin" valueType="num">
                                      <p:cBhvr>
                                        <p:cTn id="8" dur="250" fill="hold"/>
                                        <p:tgtEl>
                                          <p:spTgt spid="31"/>
                                        </p:tgtEl>
                                        <p:attrNameLst>
                                          <p:attrName>ppt_x</p:attrName>
                                        </p:attrNameLst>
                                      </p:cBhvr>
                                      <p:tavLst>
                                        <p:tav tm="0">
                                          <p:val>
                                            <p:strVal val="#ppt_x"/>
                                          </p:val>
                                        </p:tav>
                                        <p:tav tm="100000">
                                          <p:val>
                                            <p:strVal val="#ppt_x"/>
                                          </p:val>
                                        </p:tav>
                                      </p:tavLst>
                                    </p:anim>
                                    <p:anim calcmode="lin" valueType="num">
                                      <p:cBhvr>
                                        <p:cTn id="9" dur="250" fill="hold"/>
                                        <p:tgtEl>
                                          <p:spTgt spid="3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
                                            <p:txEl>
                                              <p:pRg st="0" end="0"/>
                                            </p:txEl>
                                          </p:spTgt>
                                        </p:tgtEl>
                                        <p:attrNameLst>
                                          <p:attrName>style.visibility</p:attrName>
                                        </p:attrNameLst>
                                      </p:cBhvr>
                                      <p:to>
                                        <p:strVal val="visible"/>
                                      </p:to>
                                    </p:set>
                                    <p:animEffect transition="in" filter="fade">
                                      <p:cBhvr>
                                        <p:cTn id="12" dur="250"/>
                                        <p:tgtEl>
                                          <p:spTgt spid="17">
                                            <p:txEl>
                                              <p:pRg st="0" end="0"/>
                                            </p:txEl>
                                          </p:spTgt>
                                        </p:tgtEl>
                                      </p:cBhvr>
                                    </p:animEffect>
                                    <p:anim calcmode="lin" valueType="num">
                                      <p:cBhvr>
                                        <p:cTn id="13" dur="25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7">
                                            <p:txEl>
                                              <p:pRg st="0" end="0"/>
                                            </p:txEl>
                                          </p:spTgt>
                                        </p:tgtEl>
                                        <p:attrNameLst>
                                          <p:attrName>style.visibility</p:attrName>
                                        </p:attrNameLst>
                                      </p:cBhvr>
                                      <p:to>
                                        <p:strVal val="visible"/>
                                      </p:to>
                                    </p:set>
                                    <p:animEffect transition="in" filter="fade">
                                      <p:cBhvr>
                                        <p:cTn id="17" dur="250"/>
                                        <p:tgtEl>
                                          <p:spTgt spid="27">
                                            <p:txEl>
                                              <p:pRg st="0" end="0"/>
                                            </p:txEl>
                                          </p:spTgt>
                                        </p:tgtEl>
                                      </p:cBhvr>
                                    </p:animEffect>
                                    <p:anim calcmode="lin" valueType="num">
                                      <p:cBhvr>
                                        <p:cTn id="18"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250"/>
                                        <p:tgtEl>
                                          <p:spTgt spid="63"/>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fade">
                                      <p:cBhvr>
                                        <p:cTn id="26" dur="250"/>
                                        <p:tgtEl>
                                          <p:spTgt spid="32"/>
                                        </p:tgtEl>
                                      </p:cBhvr>
                                    </p:animEffect>
                                    <p:anim calcmode="lin" valueType="num">
                                      <p:cBhvr>
                                        <p:cTn id="27" dur="250" fill="hold"/>
                                        <p:tgtEl>
                                          <p:spTgt spid="32"/>
                                        </p:tgtEl>
                                        <p:attrNameLst>
                                          <p:attrName>ppt_x</p:attrName>
                                        </p:attrNameLst>
                                      </p:cBhvr>
                                      <p:tavLst>
                                        <p:tav tm="0">
                                          <p:val>
                                            <p:strVal val="#ppt_x"/>
                                          </p:val>
                                        </p:tav>
                                        <p:tav tm="100000">
                                          <p:val>
                                            <p:strVal val="#ppt_x"/>
                                          </p:val>
                                        </p:tav>
                                      </p:tavLst>
                                    </p:anim>
                                    <p:anim calcmode="lin" valueType="num">
                                      <p:cBhvr>
                                        <p:cTn id="28" dur="250" fill="hold"/>
                                        <p:tgtEl>
                                          <p:spTgt spid="32"/>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4">
                                            <p:txEl>
                                              <p:pRg st="0" end="0"/>
                                            </p:txEl>
                                          </p:spTgt>
                                        </p:tgtEl>
                                        <p:attrNameLst>
                                          <p:attrName>style.visibility</p:attrName>
                                        </p:attrNameLst>
                                      </p:cBhvr>
                                      <p:to>
                                        <p:strVal val="visible"/>
                                      </p:to>
                                    </p:set>
                                    <p:animEffect transition="in" filter="fade">
                                      <p:cBhvr>
                                        <p:cTn id="31" dur="250"/>
                                        <p:tgtEl>
                                          <p:spTgt spid="24">
                                            <p:txEl>
                                              <p:pRg st="0" end="0"/>
                                            </p:txEl>
                                          </p:spTgt>
                                        </p:tgtEl>
                                      </p:cBhvr>
                                    </p:animEffect>
                                    <p:anim calcmode="lin" valueType="num">
                                      <p:cBhvr>
                                        <p:cTn id="32"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24">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fade">
                                      <p:cBhvr>
                                        <p:cTn id="36" dur="250"/>
                                        <p:tgtEl>
                                          <p:spTgt spid="28">
                                            <p:txEl>
                                              <p:pRg st="0" end="0"/>
                                            </p:txEl>
                                          </p:spTgt>
                                        </p:tgtEl>
                                      </p:cBhvr>
                                    </p:animEffect>
                                    <p:anim calcmode="lin" valueType="num">
                                      <p:cBhvr>
                                        <p:cTn id="37"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fade">
                                      <p:cBhvr>
                                        <p:cTn id="42" dur="250"/>
                                        <p:tgtEl>
                                          <p:spTgt spid="71"/>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250"/>
                                        <p:tgtEl>
                                          <p:spTgt spid="33"/>
                                        </p:tgtEl>
                                      </p:cBhvr>
                                    </p:animEffect>
                                    <p:anim calcmode="lin" valueType="num">
                                      <p:cBhvr>
                                        <p:cTn id="46" dur="250" fill="hold"/>
                                        <p:tgtEl>
                                          <p:spTgt spid="33"/>
                                        </p:tgtEl>
                                        <p:attrNameLst>
                                          <p:attrName>ppt_x</p:attrName>
                                        </p:attrNameLst>
                                      </p:cBhvr>
                                      <p:tavLst>
                                        <p:tav tm="0">
                                          <p:val>
                                            <p:strVal val="#ppt_x"/>
                                          </p:val>
                                        </p:tav>
                                        <p:tav tm="100000">
                                          <p:val>
                                            <p:strVal val="#ppt_x"/>
                                          </p:val>
                                        </p:tav>
                                      </p:tavLst>
                                    </p:anim>
                                    <p:anim calcmode="lin" valueType="num">
                                      <p:cBhvr>
                                        <p:cTn id="47" dur="250" fill="hold"/>
                                        <p:tgtEl>
                                          <p:spTgt spid="33"/>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5">
                                            <p:txEl>
                                              <p:pRg st="0" end="0"/>
                                            </p:txEl>
                                          </p:spTgt>
                                        </p:tgtEl>
                                        <p:attrNameLst>
                                          <p:attrName>style.visibility</p:attrName>
                                        </p:attrNameLst>
                                      </p:cBhvr>
                                      <p:to>
                                        <p:strVal val="visible"/>
                                      </p:to>
                                    </p:set>
                                    <p:animEffect transition="in" filter="fade">
                                      <p:cBhvr>
                                        <p:cTn id="50" dur="250"/>
                                        <p:tgtEl>
                                          <p:spTgt spid="25">
                                            <p:txEl>
                                              <p:pRg st="0" end="0"/>
                                            </p:txEl>
                                          </p:spTgt>
                                        </p:tgtEl>
                                      </p:cBhvr>
                                    </p:animEffect>
                                    <p:anim calcmode="lin" valueType="num">
                                      <p:cBhvr>
                                        <p:cTn id="51"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52" dur="250" fill="hold"/>
                                        <p:tgtEl>
                                          <p:spTgt spid="25">
                                            <p:txEl>
                                              <p:pRg st="0" end="0"/>
                                            </p:tx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29">
                                            <p:txEl>
                                              <p:pRg st="0" end="0"/>
                                            </p:txEl>
                                          </p:spTgt>
                                        </p:tgtEl>
                                        <p:attrNameLst>
                                          <p:attrName>style.visibility</p:attrName>
                                        </p:attrNameLst>
                                      </p:cBhvr>
                                      <p:to>
                                        <p:strVal val="visible"/>
                                      </p:to>
                                    </p:set>
                                    <p:animEffect transition="in" filter="fade">
                                      <p:cBhvr>
                                        <p:cTn id="55" dur="250"/>
                                        <p:tgtEl>
                                          <p:spTgt spid="29">
                                            <p:txEl>
                                              <p:pRg st="0" end="0"/>
                                            </p:txEl>
                                          </p:spTgt>
                                        </p:tgtEl>
                                      </p:cBhvr>
                                    </p:animEffect>
                                    <p:anim calcmode="lin" valueType="num">
                                      <p:cBhvr>
                                        <p:cTn id="56"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750"/>
                            </p:stCondLst>
                            <p:childTnLst>
                              <p:par>
                                <p:cTn id="59" presetID="10" presetClass="entr" presetSubtype="0" fill="hold"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2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42"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250"/>
                        <p:tgtEl>
                          <p:spTgt spid="17"/>
                        </p:tgtEl>
                      </p:cBhvr>
                    </p:animEffect>
                    <p:anim calcmode="lin" valueType="num">
                      <p:cBhvr>
                        <p:cTn dur="250" fill="hold"/>
                        <p:tgtEl>
                          <p:spTgt spid="17"/>
                        </p:tgtEl>
                        <p:attrNameLst>
                          <p:attrName>ppt_x</p:attrName>
                        </p:attrNameLst>
                      </p:cBhvr>
                      <p:tavLst>
                        <p:tav tm="0">
                          <p:val>
                            <p:strVal val="#ppt_x"/>
                          </p:val>
                        </p:tav>
                        <p:tav tm="100000">
                          <p:val>
                            <p:strVal val="#ppt_x"/>
                          </p:val>
                        </p:tav>
                      </p:tavLst>
                    </p:anim>
                    <p:anim calcmode="lin" valueType="num">
                      <p:cBhvr>
                        <p:cTn dur="250" fill="hold"/>
                        <p:tgtEl>
                          <p:spTgt spid="17"/>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1" grpId="0" animBg="1"/>
      <p:bldP spid="32" grpId="0" animBg="1"/>
      <p:bldP spid="33" grpId="0" animBg="1"/>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Inner slide 4 blocks frame + icons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21" name="Text Placeholder 20"/>
          <p:cNvSpPr>
            <a:spLocks noGrp="1"/>
          </p:cNvSpPr>
          <p:nvPr>
            <p:ph type="body" sz="quarter" idx="12" hasCustomPrompt="1"/>
          </p:nvPr>
        </p:nvSpPr>
        <p:spPr>
          <a:xfrm>
            <a:off x="468313" y="2183572"/>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5" name="Text Placeholder 20"/>
          <p:cNvSpPr>
            <a:spLocks noGrp="1"/>
          </p:cNvSpPr>
          <p:nvPr>
            <p:ph type="body" sz="quarter" idx="14" hasCustomPrompt="1"/>
          </p:nvPr>
        </p:nvSpPr>
        <p:spPr>
          <a:xfrm>
            <a:off x="2628313" y="2183572"/>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8" name="Text Placeholder 20"/>
          <p:cNvSpPr>
            <a:spLocks noGrp="1"/>
          </p:cNvSpPr>
          <p:nvPr>
            <p:ph type="body" sz="quarter" idx="16" hasCustomPrompt="1"/>
          </p:nvPr>
        </p:nvSpPr>
        <p:spPr>
          <a:xfrm>
            <a:off x="4788313" y="2183572"/>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31" name="Text Placeholder 20"/>
          <p:cNvSpPr>
            <a:spLocks noGrp="1"/>
          </p:cNvSpPr>
          <p:nvPr>
            <p:ph type="body" sz="quarter" idx="18" hasCustomPrompt="1"/>
          </p:nvPr>
        </p:nvSpPr>
        <p:spPr>
          <a:xfrm>
            <a:off x="6948313" y="2183572"/>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38" name="Text Placeholder 635"/>
          <p:cNvSpPr>
            <a:spLocks noGrp="1"/>
          </p:cNvSpPr>
          <p:nvPr>
            <p:ph type="body" sz="quarter" idx="23" hasCustomPrompt="1"/>
          </p:nvPr>
        </p:nvSpPr>
        <p:spPr>
          <a:xfrm>
            <a:off x="468313" y="2464035"/>
            <a:ext cx="1717200" cy="1975271"/>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9" name="Text Placeholder 635"/>
          <p:cNvSpPr>
            <a:spLocks noGrp="1"/>
          </p:cNvSpPr>
          <p:nvPr>
            <p:ph type="body" sz="quarter" idx="44" hasCustomPrompt="1"/>
          </p:nvPr>
        </p:nvSpPr>
        <p:spPr>
          <a:xfrm>
            <a:off x="2627200" y="2464035"/>
            <a:ext cx="1717200" cy="1975271"/>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0" name="Text Placeholder 635"/>
          <p:cNvSpPr>
            <a:spLocks noGrp="1"/>
          </p:cNvSpPr>
          <p:nvPr>
            <p:ph type="body" sz="quarter" idx="45" hasCustomPrompt="1"/>
          </p:nvPr>
        </p:nvSpPr>
        <p:spPr>
          <a:xfrm>
            <a:off x="4784247" y="2464035"/>
            <a:ext cx="1717200" cy="1975271"/>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1" name="Text Placeholder 635"/>
          <p:cNvSpPr>
            <a:spLocks noGrp="1"/>
          </p:cNvSpPr>
          <p:nvPr>
            <p:ph type="body" sz="quarter" idx="46" hasCustomPrompt="1"/>
          </p:nvPr>
        </p:nvSpPr>
        <p:spPr>
          <a:xfrm>
            <a:off x="6947756" y="2464035"/>
            <a:ext cx="1717200" cy="1975271"/>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6" name="Rectangle 45"/>
          <p:cNvSpPr/>
          <p:nvPr userDrawn="1"/>
        </p:nvSpPr>
        <p:spPr>
          <a:xfrm>
            <a:off x="252000" y="1166813"/>
            <a:ext cx="2160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userDrawn="1"/>
        </p:nvSpPr>
        <p:spPr>
          <a:xfrm>
            <a:off x="2412000" y="1166813"/>
            <a:ext cx="2160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userDrawn="1"/>
        </p:nvSpPr>
        <p:spPr>
          <a:xfrm>
            <a:off x="4572000" y="1166813"/>
            <a:ext cx="2160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userDrawn="1"/>
        </p:nvSpPr>
        <p:spPr>
          <a:xfrm>
            <a:off x="6732000" y="1166813"/>
            <a:ext cx="2160000" cy="34210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 name="Group 12">
            <a:extLst>
              <a:ext uri="{FF2B5EF4-FFF2-40B4-BE49-F238E27FC236}">
                <a16:creationId xmlns:a16="http://schemas.microsoft.com/office/drawing/2014/main" id="{08F5FD51-C9D1-4FD3-B460-6806750BE085}"/>
              </a:ext>
            </a:extLst>
          </p:cNvPr>
          <p:cNvGrpSpPr>
            <a:grpSpLocks noChangeAspect="1"/>
          </p:cNvGrpSpPr>
          <p:nvPr userDrawn="1"/>
        </p:nvGrpSpPr>
        <p:grpSpPr bwMode="auto">
          <a:xfrm>
            <a:off x="4788313" y="1417640"/>
            <a:ext cx="576000" cy="576000"/>
            <a:chOff x="2313" y="1053"/>
            <a:chExt cx="1134" cy="1134"/>
          </a:xfrm>
        </p:grpSpPr>
        <p:sp>
          <p:nvSpPr>
            <p:cNvPr id="55" name="Freeform 13">
              <a:extLst>
                <a:ext uri="{FF2B5EF4-FFF2-40B4-BE49-F238E27FC236}">
                  <a16:creationId xmlns:a16="http://schemas.microsoft.com/office/drawing/2014/main" id="{97054CAC-4DB1-4914-B755-5AFDB63978B8}"/>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14">
              <a:extLst>
                <a:ext uri="{FF2B5EF4-FFF2-40B4-BE49-F238E27FC236}">
                  <a16:creationId xmlns:a16="http://schemas.microsoft.com/office/drawing/2014/main" id="{FED019C1-B6B1-4341-8ABA-3D5FE8AB3F28}"/>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Rectangle 15">
              <a:extLst>
                <a:ext uri="{FF2B5EF4-FFF2-40B4-BE49-F238E27FC236}">
                  <a16:creationId xmlns:a16="http://schemas.microsoft.com/office/drawing/2014/main" id="{8EEE1F7D-2131-4779-B714-1C482C0632EA}"/>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18">
            <a:extLst>
              <a:ext uri="{FF2B5EF4-FFF2-40B4-BE49-F238E27FC236}">
                <a16:creationId xmlns:a16="http://schemas.microsoft.com/office/drawing/2014/main" id="{0FF201DD-AFF4-4E6C-945F-FE319C05FBC4}"/>
              </a:ext>
            </a:extLst>
          </p:cNvPr>
          <p:cNvGrpSpPr>
            <a:grpSpLocks noChangeAspect="1"/>
          </p:cNvGrpSpPr>
          <p:nvPr userDrawn="1"/>
        </p:nvGrpSpPr>
        <p:grpSpPr bwMode="auto">
          <a:xfrm>
            <a:off x="468313" y="1417640"/>
            <a:ext cx="579048" cy="576000"/>
            <a:chOff x="2309" y="1053"/>
            <a:chExt cx="1140" cy="1134"/>
          </a:xfrm>
        </p:grpSpPr>
        <p:sp>
          <p:nvSpPr>
            <p:cNvPr id="59" name="Oval 19">
              <a:extLst>
                <a:ext uri="{FF2B5EF4-FFF2-40B4-BE49-F238E27FC236}">
                  <a16:creationId xmlns:a16="http://schemas.microsoft.com/office/drawing/2014/main" id="{732BE176-1409-432D-9472-81A1EE8CAEEA}"/>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0">
              <a:extLst>
                <a:ext uri="{FF2B5EF4-FFF2-40B4-BE49-F238E27FC236}">
                  <a16:creationId xmlns:a16="http://schemas.microsoft.com/office/drawing/2014/main" id="{C40EED18-F968-4360-B5B6-63F09E122695}"/>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1">
              <a:extLst>
                <a:ext uri="{FF2B5EF4-FFF2-40B4-BE49-F238E27FC236}">
                  <a16:creationId xmlns:a16="http://schemas.microsoft.com/office/drawing/2014/main" id="{90B83175-A188-463F-AE84-80389FC0DAC2}"/>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22">
              <a:extLst>
                <a:ext uri="{FF2B5EF4-FFF2-40B4-BE49-F238E27FC236}">
                  <a16:creationId xmlns:a16="http://schemas.microsoft.com/office/drawing/2014/main" id="{1329B230-D4DC-4BB2-83F5-E7B139EE57E0}"/>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23">
              <a:extLst>
                <a:ext uri="{FF2B5EF4-FFF2-40B4-BE49-F238E27FC236}">
                  <a16:creationId xmlns:a16="http://schemas.microsoft.com/office/drawing/2014/main" id="{BB79310D-B92A-42D6-87B1-C62FC4172A50}"/>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Oval 24">
              <a:extLst>
                <a:ext uri="{FF2B5EF4-FFF2-40B4-BE49-F238E27FC236}">
                  <a16:creationId xmlns:a16="http://schemas.microsoft.com/office/drawing/2014/main" id="{F3039A4E-D636-4B51-B889-B1F2E2C4791D}"/>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Oval 25">
              <a:extLst>
                <a:ext uri="{FF2B5EF4-FFF2-40B4-BE49-F238E27FC236}">
                  <a16:creationId xmlns:a16="http://schemas.microsoft.com/office/drawing/2014/main" id="{1D95B6CB-05EC-4F14-8390-5755C7033235}"/>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4">
            <a:extLst>
              <a:ext uri="{FF2B5EF4-FFF2-40B4-BE49-F238E27FC236}">
                <a16:creationId xmlns:a16="http://schemas.microsoft.com/office/drawing/2014/main" id="{B0F4288B-C114-4C78-A549-B738860868A0}"/>
              </a:ext>
            </a:extLst>
          </p:cNvPr>
          <p:cNvGrpSpPr>
            <a:grpSpLocks noChangeAspect="1"/>
          </p:cNvGrpSpPr>
          <p:nvPr userDrawn="1"/>
        </p:nvGrpSpPr>
        <p:grpSpPr bwMode="auto">
          <a:xfrm>
            <a:off x="2628313" y="1417640"/>
            <a:ext cx="576000" cy="576000"/>
            <a:chOff x="2318" y="1058"/>
            <a:chExt cx="1129" cy="1129"/>
          </a:xfrm>
        </p:grpSpPr>
        <p:sp>
          <p:nvSpPr>
            <p:cNvPr id="67" name="Freeform 5">
              <a:extLst>
                <a:ext uri="{FF2B5EF4-FFF2-40B4-BE49-F238E27FC236}">
                  <a16:creationId xmlns:a16="http://schemas.microsoft.com/office/drawing/2014/main" id="{6E0BD65A-C214-48C2-9984-58F1009BAAB9}"/>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8" name="Freeform 6">
              <a:extLst>
                <a:ext uri="{FF2B5EF4-FFF2-40B4-BE49-F238E27FC236}">
                  <a16:creationId xmlns:a16="http://schemas.microsoft.com/office/drawing/2014/main" id="{BD648E77-74E4-4A3B-B06C-206761EF2EBD}"/>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9" name="Rectangle 68">
              <a:extLst>
                <a:ext uri="{FF2B5EF4-FFF2-40B4-BE49-F238E27FC236}">
                  <a16:creationId xmlns:a16="http://schemas.microsoft.com/office/drawing/2014/main" id="{DC8EB4B5-54DF-464B-B858-4F9F5CE9F323}"/>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70" name="Group 4">
            <a:extLst>
              <a:ext uri="{FF2B5EF4-FFF2-40B4-BE49-F238E27FC236}">
                <a16:creationId xmlns:a16="http://schemas.microsoft.com/office/drawing/2014/main" id="{A401F070-C823-4D97-AC26-27508B87456A}"/>
              </a:ext>
            </a:extLst>
          </p:cNvPr>
          <p:cNvGrpSpPr>
            <a:grpSpLocks noChangeAspect="1"/>
          </p:cNvGrpSpPr>
          <p:nvPr userDrawn="1"/>
        </p:nvGrpSpPr>
        <p:grpSpPr bwMode="auto">
          <a:xfrm>
            <a:off x="6948313" y="1415100"/>
            <a:ext cx="573873" cy="576000"/>
            <a:chOff x="2343" y="1074"/>
            <a:chExt cx="1079" cy="1083"/>
          </a:xfrm>
        </p:grpSpPr>
        <p:sp>
          <p:nvSpPr>
            <p:cNvPr id="71" name="Oval 5">
              <a:extLst>
                <a:ext uri="{FF2B5EF4-FFF2-40B4-BE49-F238E27FC236}">
                  <a16:creationId xmlns:a16="http://schemas.microsoft.com/office/drawing/2014/main" id="{75810EF4-4515-4481-A46E-918F1618468D}"/>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2" name="Rectangle 6">
              <a:extLst>
                <a:ext uri="{FF2B5EF4-FFF2-40B4-BE49-F238E27FC236}">
                  <a16:creationId xmlns:a16="http://schemas.microsoft.com/office/drawing/2014/main" id="{47F07BC2-5E58-4D2C-82B4-E5FCAA7C4E63}"/>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3" name="Line 7">
              <a:extLst>
                <a:ext uri="{FF2B5EF4-FFF2-40B4-BE49-F238E27FC236}">
                  <a16:creationId xmlns:a16="http://schemas.microsoft.com/office/drawing/2014/main" id="{2D683D78-C560-4F3F-89C6-C125E1A92167}"/>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4" name="Line 8">
              <a:extLst>
                <a:ext uri="{FF2B5EF4-FFF2-40B4-BE49-F238E27FC236}">
                  <a16:creationId xmlns:a16="http://schemas.microsoft.com/office/drawing/2014/main" id="{A545998B-9DE4-43F6-BFB0-7CB57B2ED6FC}"/>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5" name="Line 9">
              <a:extLst>
                <a:ext uri="{FF2B5EF4-FFF2-40B4-BE49-F238E27FC236}">
                  <a16:creationId xmlns:a16="http://schemas.microsoft.com/office/drawing/2014/main" id="{5E47629A-C518-4BBA-84D5-25B98C75B066}"/>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2724782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250"/>
                                        <p:tgtEl>
                                          <p:spTgt spid="46"/>
                                        </p:tgtEl>
                                      </p:cBhvr>
                                    </p:animEffect>
                                    <p:anim calcmode="lin" valueType="num">
                                      <p:cBhvr>
                                        <p:cTn id="8" dur="250" fill="hold"/>
                                        <p:tgtEl>
                                          <p:spTgt spid="46"/>
                                        </p:tgtEl>
                                        <p:attrNameLst>
                                          <p:attrName>ppt_x</p:attrName>
                                        </p:attrNameLst>
                                      </p:cBhvr>
                                      <p:tavLst>
                                        <p:tav tm="0">
                                          <p:val>
                                            <p:strVal val="#ppt_x"/>
                                          </p:val>
                                        </p:tav>
                                        <p:tav tm="100000">
                                          <p:val>
                                            <p:strVal val="#ppt_x"/>
                                          </p:val>
                                        </p:tav>
                                      </p:tavLst>
                                    </p:anim>
                                    <p:anim calcmode="lin" valueType="num">
                                      <p:cBhvr>
                                        <p:cTn id="9" dur="250" fill="hold"/>
                                        <p:tgtEl>
                                          <p:spTgt spid="4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xEl>
                                              <p:pRg st="0" end="0"/>
                                            </p:txEl>
                                          </p:spTgt>
                                        </p:tgtEl>
                                        <p:attrNameLst>
                                          <p:attrName>style.visibility</p:attrName>
                                        </p:attrNameLst>
                                      </p:cBhvr>
                                      <p:to>
                                        <p:strVal val="visible"/>
                                      </p:to>
                                    </p:set>
                                    <p:animEffect transition="in" filter="fade">
                                      <p:cBhvr>
                                        <p:cTn id="12" dur="250"/>
                                        <p:tgtEl>
                                          <p:spTgt spid="21">
                                            <p:txEl>
                                              <p:pRg st="0" end="0"/>
                                            </p:txEl>
                                          </p:spTgt>
                                        </p:tgtEl>
                                      </p:cBhvr>
                                    </p:animEffect>
                                    <p:anim calcmode="lin" valueType="num">
                                      <p:cBhvr>
                                        <p:cTn id="13"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1">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fade">
                                      <p:cBhvr>
                                        <p:cTn id="17" dur="250"/>
                                        <p:tgtEl>
                                          <p:spTgt spid="38">
                                            <p:txEl>
                                              <p:pRg st="0" end="0"/>
                                            </p:txEl>
                                          </p:spTgt>
                                        </p:tgtEl>
                                      </p:cBhvr>
                                    </p:animEffect>
                                    <p:anim calcmode="lin" valueType="num">
                                      <p:cBhvr>
                                        <p:cTn id="18" dur="25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250"/>
                                        <p:tgtEl>
                                          <p:spTgt spid="58"/>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fade">
                                      <p:cBhvr>
                                        <p:cTn id="26" dur="250"/>
                                        <p:tgtEl>
                                          <p:spTgt spid="47"/>
                                        </p:tgtEl>
                                      </p:cBhvr>
                                    </p:animEffect>
                                    <p:anim calcmode="lin" valueType="num">
                                      <p:cBhvr>
                                        <p:cTn id="27" dur="250" fill="hold"/>
                                        <p:tgtEl>
                                          <p:spTgt spid="47"/>
                                        </p:tgtEl>
                                        <p:attrNameLst>
                                          <p:attrName>ppt_x</p:attrName>
                                        </p:attrNameLst>
                                      </p:cBhvr>
                                      <p:tavLst>
                                        <p:tav tm="0">
                                          <p:val>
                                            <p:strVal val="#ppt_x"/>
                                          </p:val>
                                        </p:tav>
                                        <p:tav tm="100000">
                                          <p:val>
                                            <p:strVal val="#ppt_x"/>
                                          </p:val>
                                        </p:tav>
                                      </p:tavLst>
                                    </p:anim>
                                    <p:anim calcmode="lin" valueType="num">
                                      <p:cBhvr>
                                        <p:cTn id="28" dur="250" fill="hold"/>
                                        <p:tgtEl>
                                          <p:spTgt spid="4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animEffect transition="in" filter="fade">
                                      <p:cBhvr>
                                        <p:cTn id="31" dur="250"/>
                                        <p:tgtEl>
                                          <p:spTgt spid="25">
                                            <p:txEl>
                                              <p:pRg st="0" end="0"/>
                                            </p:txEl>
                                          </p:spTgt>
                                        </p:tgtEl>
                                      </p:cBhvr>
                                    </p:animEffect>
                                    <p:anim calcmode="lin" valueType="num">
                                      <p:cBhvr>
                                        <p:cTn id="32"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25">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39">
                                            <p:txEl>
                                              <p:pRg st="0" end="0"/>
                                            </p:txEl>
                                          </p:spTgt>
                                        </p:tgtEl>
                                        <p:attrNameLst>
                                          <p:attrName>style.visibility</p:attrName>
                                        </p:attrNameLst>
                                      </p:cBhvr>
                                      <p:to>
                                        <p:strVal val="visible"/>
                                      </p:to>
                                    </p:set>
                                    <p:animEffect transition="in" filter="fade">
                                      <p:cBhvr>
                                        <p:cTn id="36" dur="250"/>
                                        <p:tgtEl>
                                          <p:spTgt spid="39">
                                            <p:txEl>
                                              <p:pRg st="0" end="0"/>
                                            </p:txEl>
                                          </p:spTgt>
                                        </p:tgtEl>
                                      </p:cBhvr>
                                    </p:animEffect>
                                    <p:anim calcmode="lin" valueType="num">
                                      <p:cBhvr>
                                        <p:cTn id="37"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250"/>
                                        <p:tgtEl>
                                          <p:spTgt spid="66"/>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250"/>
                                        <p:tgtEl>
                                          <p:spTgt spid="48"/>
                                        </p:tgtEl>
                                      </p:cBhvr>
                                    </p:animEffect>
                                    <p:anim calcmode="lin" valueType="num">
                                      <p:cBhvr>
                                        <p:cTn id="46" dur="250" fill="hold"/>
                                        <p:tgtEl>
                                          <p:spTgt spid="48"/>
                                        </p:tgtEl>
                                        <p:attrNameLst>
                                          <p:attrName>ppt_x</p:attrName>
                                        </p:attrNameLst>
                                      </p:cBhvr>
                                      <p:tavLst>
                                        <p:tav tm="0">
                                          <p:val>
                                            <p:strVal val="#ppt_x"/>
                                          </p:val>
                                        </p:tav>
                                        <p:tav tm="100000">
                                          <p:val>
                                            <p:strVal val="#ppt_x"/>
                                          </p:val>
                                        </p:tav>
                                      </p:tavLst>
                                    </p:anim>
                                    <p:anim calcmode="lin" valueType="num">
                                      <p:cBhvr>
                                        <p:cTn id="47" dur="250" fill="hold"/>
                                        <p:tgtEl>
                                          <p:spTgt spid="48"/>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8">
                                            <p:txEl>
                                              <p:pRg st="0" end="0"/>
                                            </p:txEl>
                                          </p:spTgt>
                                        </p:tgtEl>
                                        <p:attrNameLst>
                                          <p:attrName>style.visibility</p:attrName>
                                        </p:attrNameLst>
                                      </p:cBhvr>
                                      <p:to>
                                        <p:strVal val="visible"/>
                                      </p:to>
                                    </p:set>
                                    <p:animEffect transition="in" filter="fade">
                                      <p:cBhvr>
                                        <p:cTn id="50" dur="250"/>
                                        <p:tgtEl>
                                          <p:spTgt spid="28">
                                            <p:txEl>
                                              <p:pRg st="0" end="0"/>
                                            </p:txEl>
                                          </p:spTgt>
                                        </p:tgtEl>
                                      </p:cBhvr>
                                    </p:animEffect>
                                    <p:anim calcmode="lin" valueType="num">
                                      <p:cBhvr>
                                        <p:cTn id="51"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52" dur="250" fill="hold"/>
                                        <p:tgtEl>
                                          <p:spTgt spid="28">
                                            <p:txEl>
                                              <p:pRg st="0" end="0"/>
                                            </p:tx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fade">
                                      <p:cBhvr>
                                        <p:cTn id="55" dur="250"/>
                                        <p:tgtEl>
                                          <p:spTgt spid="40">
                                            <p:txEl>
                                              <p:pRg st="0" end="0"/>
                                            </p:txEl>
                                          </p:spTgt>
                                        </p:tgtEl>
                                      </p:cBhvr>
                                    </p:animEffect>
                                    <p:anim calcmode="lin" valueType="num">
                                      <p:cBhvr>
                                        <p:cTn id="56"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750"/>
                            </p:stCondLst>
                            <p:childTnLst>
                              <p:par>
                                <p:cTn id="59" presetID="10" presetClass="entr" presetSubtype="0"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fade">
                                      <p:cBhvr>
                                        <p:cTn id="61" dur="250"/>
                                        <p:tgtEl>
                                          <p:spTgt spid="54"/>
                                        </p:tgtEl>
                                      </p:cBhvr>
                                    </p:animEffect>
                                  </p:childTnLst>
                                </p:cTn>
                              </p:par>
                              <p:par>
                                <p:cTn id="62" presetID="42"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250"/>
                                        <p:tgtEl>
                                          <p:spTgt spid="49"/>
                                        </p:tgtEl>
                                      </p:cBhvr>
                                    </p:animEffect>
                                    <p:anim calcmode="lin" valueType="num">
                                      <p:cBhvr>
                                        <p:cTn id="65" dur="250" fill="hold"/>
                                        <p:tgtEl>
                                          <p:spTgt spid="49"/>
                                        </p:tgtEl>
                                        <p:attrNameLst>
                                          <p:attrName>ppt_x</p:attrName>
                                        </p:attrNameLst>
                                      </p:cBhvr>
                                      <p:tavLst>
                                        <p:tav tm="0">
                                          <p:val>
                                            <p:strVal val="#ppt_x"/>
                                          </p:val>
                                        </p:tav>
                                        <p:tav tm="100000">
                                          <p:val>
                                            <p:strVal val="#ppt_x"/>
                                          </p:val>
                                        </p:tav>
                                      </p:tavLst>
                                    </p:anim>
                                    <p:anim calcmode="lin" valueType="num">
                                      <p:cBhvr>
                                        <p:cTn id="66" dur="250" fill="hold"/>
                                        <p:tgtEl>
                                          <p:spTgt spid="49"/>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1">
                                            <p:txEl>
                                              <p:pRg st="0" end="0"/>
                                            </p:txEl>
                                          </p:spTgt>
                                        </p:tgtEl>
                                        <p:attrNameLst>
                                          <p:attrName>style.visibility</p:attrName>
                                        </p:attrNameLst>
                                      </p:cBhvr>
                                      <p:to>
                                        <p:strVal val="visible"/>
                                      </p:to>
                                    </p:set>
                                    <p:animEffect transition="in" filter="fade">
                                      <p:cBhvr>
                                        <p:cTn id="69" dur="250"/>
                                        <p:tgtEl>
                                          <p:spTgt spid="31">
                                            <p:txEl>
                                              <p:pRg st="0" end="0"/>
                                            </p:txEl>
                                          </p:spTgt>
                                        </p:tgtEl>
                                      </p:cBhvr>
                                    </p:animEffect>
                                    <p:anim calcmode="lin" valueType="num">
                                      <p:cBhvr>
                                        <p:cTn id="70"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31">
                                            <p:txEl>
                                              <p:pRg st="0" end="0"/>
                                            </p:tx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41">
                                            <p:txEl>
                                              <p:pRg st="0" end="0"/>
                                            </p:txEl>
                                          </p:spTgt>
                                        </p:tgtEl>
                                        <p:attrNameLst>
                                          <p:attrName>style.visibility</p:attrName>
                                        </p:attrNameLst>
                                      </p:cBhvr>
                                      <p:to>
                                        <p:strVal val="visible"/>
                                      </p:to>
                                    </p:set>
                                    <p:animEffect transition="in" filter="fade">
                                      <p:cBhvr>
                                        <p:cTn id="74" dur="250"/>
                                        <p:tgtEl>
                                          <p:spTgt spid="41">
                                            <p:txEl>
                                              <p:pRg st="0" end="0"/>
                                            </p:txEl>
                                          </p:spTgt>
                                        </p:tgtEl>
                                      </p:cBhvr>
                                    </p:animEffect>
                                    <p:anim calcmode="lin" valueType="num">
                                      <p:cBhvr>
                                        <p:cTn id="75"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
                            </p:stCondLst>
                            <p:childTnLst>
                              <p:par>
                                <p:cTn id="78" presetID="10" presetClass="entr" presetSubtype="0" fill="hold" nodeType="afterEffect">
                                  <p:stCondLst>
                                    <p:cond delay="0"/>
                                  </p:stCondLst>
                                  <p:childTnLst>
                                    <p:set>
                                      <p:cBhvr>
                                        <p:cTn id="79" dur="1" fill="hold">
                                          <p:stCondLst>
                                            <p:cond delay="0"/>
                                          </p:stCondLst>
                                        </p:cTn>
                                        <p:tgtEl>
                                          <p:spTgt spid="70"/>
                                        </p:tgtEl>
                                        <p:attrNameLst>
                                          <p:attrName>style.visibility</p:attrName>
                                        </p:attrNameLst>
                                      </p:cBhvr>
                                      <p:to>
                                        <p:strVal val="visible"/>
                                      </p:to>
                                    </p:set>
                                    <p:animEffect transition="in" filter="fade">
                                      <p:cBhvr>
                                        <p:cTn id="80" dur="25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38" grpId="0" build="p">
        <p:tmplLst>
          <p:tmpl lvl="1">
            <p:tnLst>
              <p:par>
                <p:cTn presetID="42"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anim calcmode="lin" valueType="num">
                      <p:cBhvr>
                        <p:cTn dur="250" fill="hold"/>
                        <p:tgtEl>
                          <p:spTgt spid="38"/>
                        </p:tgtEl>
                        <p:attrNameLst>
                          <p:attrName>ppt_x</p:attrName>
                        </p:attrNameLst>
                      </p:cBhvr>
                      <p:tavLst>
                        <p:tav tm="0">
                          <p:val>
                            <p:strVal val="#ppt_x"/>
                          </p:val>
                        </p:tav>
                        <p:tav tm="100000">
                          <p:val>
                            <p:strVal val="#ppt_x"/>
                          </p:val>
                        </p:tav>
                      </p:tavLst>
                    </p:anim>
                    <p:anim calcmode="lin" valueType="num">
                      <p:cBhvr>
                        <p:cTn dur="250" fill="hold"/>
                        <p:tgtEl>
                          <p:spTgt spid="38"/>
                        </p:tgtEl>
                        <p:attrNameLst>
                          <p:attrName>ppt_y</p:attrName>
                        </p:attrNameLst>
                      </p:cBhvr>
                      <p:tavLst>
                        <p:tav tm="0">
                          <p:val>
                            <p:strVal val="#ppt_y+.1"/>
                          </p:val>
                        </p:tav>
                        <p:tav tm="100000">
                          <p:val>
                            <p:strVal val="#ppt_y"/>
                          </p:val>
                        </p:tav>
                      </p:tavLst>
                    </p:anim>
                  </p:childTnLst>
                </p:cTn>
              </p:par>
            </p:tnLst>
          </p:tmpl>
        </p:tmplLst>
      </p:bldP>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42"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6" grpId="0" animBg="1"/>
      <p:bldP spid="47" grpId="0" animBg="1"/>
      <p:bldP spid="48" grpId="0" animBg="1"/>
      <p:bldP spid="49"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Inner slide 4 blocks frame + icons short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49200"/>
          </a:xfrm>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349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5" name="Rectangle 14">
            <a:extLst>
              <a:ext uri="{FF2B5EF4-FFF2-40B4-BE49-F238E27FC236}">
                <a16:creationId xmlns:a16="http://schemas.microsoft.com/office/drawing/2014/main" id="{7DC01C3B-9512-4053-97A1-3C8EC06F887B}"/>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880BF9EB-2DA0-477E-A8F2-8F130F6BF7A3}"/>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7" name="Text Placeholder 20">
            <a:extLst>
              <a:ext uri="{FF2B5EF4-FFF2-40B4-BE49-F238E27FC236}">
                <a16:creationId xmlns:a16="http://schemas.microsoft.com/office/drawing/2014/main" id="{A444B583-7510-4B45-B8CA-FD2B41C5DE15}"/>
              </a:ext>
            </a:extLst>
          </p:cNvPr>
          <p:cNvSpPr>
            <a:spLocks noGrp="1"/>
          </p:cNvSpPr>
          <p:nvPr>
            <p:ph type="body" sz="quarter" idx="12" hasCustomPrompt="1"/>
          </p:nvPr>
        </p:nvSpPr>
        <p:spPr>
          <a:xfrm>
            <a:off x="468313" y="1928682"/>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4" name="Text Placeholder 20">
            <a:extLst>
              <a:ext uri="{FF2B5EF4-FFF2-40B4-BE49-F238E27FC236}">
                <a16:creationId xmlns:a16="http://schemas.microsoft.com/office/drawing/2014/main" id="{A5A35496-E068-497F-BD4C-6B616E15265F}"/>
              </a:ext>
            </a:extLst>
          </p:cNvPr>
          <p:cNvSpPr>
            <a:spLocks noGrp="1"/>
          </p:cNvSpPr>
          <p:nvPr>
            <p:ph type="body" sz="quarter" idx="14" hasCustomPrompt="1"/>
          </p:nvPr>
        </p:nvSpPr>
        <p:spPr>
          <a:xfrm>
            <a:off x="2628313" y="1928682"/>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5" name="Text Placeholder 20">
            <a:extLst>
              <a:ext uri="{FF2B5EF4-FFF2-40B4-BE49-F238E27FC236}">
                <a16:creationId xmlns:a16="http://schemas.microsoft.com/office/drawing/2014/main" id="{8F7E54A3-96CC-485A-BE5D-78BD335C0D86}"/>
              </a:ext>
            </a:extLst>
          </p:cNvPr>
          <p:cNvSpPr>
            <a:spLocks noGrp="1"/>
          </p:cNvSpPr>
          <p:nvPr>
            <p:ph type="body" sz="quarter" idx="16" hasCustomPrompt="1"/>
          </p:nvPr>
        </p:nvSpPr>
        <p:spPr>
          <a:xfrm>
            <a:off x="4788313" y="1928682"/>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6" name="Text Placeholder 20">
            <a:extLst>
              <a:ext uri="{FF2B5EF4-FFF2-40B4-BE49-F238E27FC236}">
                <a16:creationId xmlns:a16="http://schemas.microsoft.com/office/drawing/2014/main" id="{07644CED-4D2F-4A34-8944-8B430FF6FB84}"/>
              </a:ext>
            </a:extLst>
          </p:cNvPr>
          <p:cNvSpPr>
            <a:spLocks noGrp="1"/>
          </p:cNvSpPr>
          <p:nvPr>
            <p:ph type="body" sz="quarter" idx="18" hasCustomPrompt="1"/>
          </p:nvPr>
        </p:nvSpPr>
        <p:spPr>
          <a:xfrm>
            <a:off x="6948313" y="1928682"/>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7" name="Text Placeholder 635">
            <a:extLst>
              <a:ext uri="{FF2B5EF4-FFF2-40B4-BE49-F238E27FC236}">
                <a16:creationId xmlns:a16="http://schemas.microsoft.com/office/drawing/2014/main" id="{72BA7D1D-321B-40BF-9B04-AB3E4EF724C5}"/>
              </a:ext>
            </a:extLst>
          </p:cNvPr>
          <p:cNvSpPr>
            <a:spLocks noGrp="1"/>
          </p:cNvSpPr>
          <p:nvPr>
            <p:ph type="body" sz="quarter" idx="23" hasCustomPrompt="1"/>
          </p:nvPr>
        </p:nvSpPr>
        <p:spPr>
          <a:xfrm>
            <a:off x="468313" y="2209146"/>
            <a:ext cx="1717200" cy="219979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28" name="Text Placeholder 635">
            <a:extLst>
              <a:ext uri="{FF2B5EF4-FFF2-40B4-BE49-F238E27FC236}">
                <a16:creationId xmlns:a16="http://schemas.microsoft.com/office/drawing/2014/main" id="{FF8940A4-B885-4195-86BE-0A324D3F7C1E}"/>
              </a:ext>
            </a:extLst>
          </p:cNvPr>
          <p:cNvSpPr>
            <a:spLocks noGrp="1"/>
          </p:cNvSpPr>
          <p:nvPr>
            <p:ph type="body" sz="quarter" idx="44" hasCustomPrompt="1"/>
          </p:nvPr>
        </p:nvSpPr>
        <p:spPr>
          <a:xfrm>
            <a:off x="2627200" y="2209146"/>
            <a:ext cx="1717200" cy="219979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29" name="Text Placeholder 635">
            <a:extLst>
              <a:ext uri="{FF2B5EF4-FFF2-40B4-BE49-F238E27FC236}">
                <a16:creationId xmlns:a16="http://schemas.microsoft.com/office/drawing/2014/main" id="{A7193D33-F9E1-458B-B53C-230EA81C5705}"/>
              </a:ext>
            </a:extLst>
          </p:cNvPr>
          <p:cNvSpPr>
            <a:spLocks noGrp="1"/>
          </p:cNvSpPr>
          <p:nvPr>
            <p:ph type="body" sz="quarter" idx="45" hasCustomPrompt="1"/>
          </p:nvPr>
        </p:nvSpPr>
        <p:spPr>
          <a:xfrm>
            <a:off x="4784247" y="2209146"/>
            <a:ext cx="1717200" cy="219979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0" name="Text Placeholder 635">
            <a:extLst>
              <a:ext uri="{FF2B5EF4-FFF2-40B4-BE49-F238E27FC236}">
                <a16:creationId xmlns:a16="http://schemas.microsoft.com/office/drawing/2014/main" id="{A6A929D7-63D7-423C-8EED-E16D5DF59C10}"/>
              </a:ext>
            </a:extLst>
          </p:cNvPr>
          <p:cNvSpPr>
            <a:spLocks noGrp="1"/>
          </p:cNvSpPr>
          <p:nvPr>
            <p:ph type="body" sz="quarter" idx="46" hasCustomPrompt="1"/>
          </p:nvPr>
        </p:nvSpPr>
        <p:spPr>
          <a:xfrm>
            <a:off x="6947756" y="2209146"/>
            <a:ext cx="1717200" cy="219979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1" name="Rectangle 30">
            <a:extLst>
              <a:ext uri="{FF2B5EF4-FFF2-40B4-BE49-F238E27FC236}">
                <a16:creationId xmlns:a16="http://schemas.microsoft.com/office/drawing/2014/main" id="{CD4CC240-631A-469D-9F23-93C9260A9B9A}"/>
              </a:ext>
            </a:extLst>
          </p:cNvPr>
          <p:cNvSpPr/>
          <p:nvPr userDrawn="1"/>
        </p:nvSpPr>
        <p:spPr>
          <a:xfrm>
            <a:off x="252000" y="911923"/>
            <a:ext cx="2160000" cy="36759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a:extLst>
              <a:ext uri="{FF2B5EF4-FFF2-40B4-BE49-F238E27FC236}">
                <a16:creationId xmlns:a16="http://schemas.microsoft.com/office/drawing/2014/main" id="{68242A47-71F1-4F77-95DA-C93B5EA069E4}"/>
              </a:ext>
            </a:extLst>
          </p:cNvPr>
          <p:cNvSpPr/>
          <p:nvPr userDrawn="1"/>
        </p:nvSpPr>
        <p:spPr>
          <a:xfrm>
            <a:off x="2412000" y="911923"/>
            <a:ext cx="2160000" cy="36759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69CB16CA-4AEB-4A23-946C-16D85B7EF45D}"/>
              </a:ext>
            </a:extLst>
          </p:cNvPr>
          <p:cNvSpPr/>
          <p:nvPr userDrawn="1"/>
        </p:nvSpPr>
        <p:spPr>
          <a:xfrm>
            <a:off x="4572000" y="911923"/>
            <a:ext cx="2160000" cy="36759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7F89B272-CF51-4FE1-94B1-F08393D7304E}"/>
              </a:ext>
            </a:extLst>
          </p:cNvPr>
          <p:cNvSpPr/>
          <p:nvPr userDrawn="1"/>
        </p:nvSpPr>
        <p:spPr>
          <a:xfrm>
            <a:off x="6732000" y="911923"/>
            <a:ext cx="2160000" cy="36759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12">
            <a:extLst>
              <a:ext uri="{FF2B5EF4-FFF2-40B4-BE49-F238E27FC236}">
                <a16:creationId xmlns:a16="http://schemas.microsoft.com/office/drawing/2014/main" id="{C895F858-5FF2-4AA5-9067-4B03FA120FD8}"/>
              </a:ext>
            </a:extLst>
          </p:cNvPr>
          <p:cNvGrpSpPr>
            <a:grpSpLocks noChangeAspect="1"/>
          </p:cNvGrpSpPr>
          <p:nvPr userDrawn="1"/>
        </p:nvGrpSpPr>
        <p:grpSpPr bwMode="auto">
          <a:xfrm>
            <a:off x="4788313" y="1162750"/>
            <a:ext cx="576000" cy="576000"/>
            <a:chOff x="2313" y="1053"/>
            <a:chExt cx="1134" cy="1134"/>
          </a:xfrm>
        </p:grpSpPr>
        <p:sp>
          <p:nvSpPr>
            <p:cNvPr id="60" name="Freeform 13">
              <a:extLst>
                <a:ext uri="{FF2B5EF4-FFF2-40B4-BE49-F238E27FC236}">
                  <a16:creationId xmlns:a16="http://schemas.microsoft.com/office/drawing/2014/main" id="{AFCDCD22-EC57-4428-A354-AC2C1CA7DA8D}"/>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14">
              <a:extLst>
                <a:ext uri="{FF2B5EF4-FFF2-40B4-BE49-F238E27FC236}">
                  <a16:creationId xmlns:a16="http://schemas.microsoft.com/office/drawing/2014/main" id="{57A640F2-CD99-44F6-B274-6E4A6D68CE4D}"/>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Rectangle 15">
              <a:extLst>
                <a:ext uri="{FF2B5EF4-FFF2-40B4-BE49-F238E27FC236}">
                  <a16:creationId xmlns:a16="http://schemas.microsoft.com/office/drawing/2014/main" id="{6D6F351A-B5EE-409E-B381-8D7F84EB2745}"/>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18">
            <a:extLst>
              <a:ext uri="{FF2B5EF4-FFF2-40B4-BE49-F238E27FC236}">
                <a16:creationId xmlns:a16="http://schemas.microsoft.com/office/drawing/2014/main" id="{5F8ABA71-5241-4EF7-B1AF-1D96CB0A1680}"/>
              </a:ext>
            </a:extLst>
          </p:cNvPr>
          <p:cNvGrpSpPr>
            <a:grpSpLocks noChangeAspect="1"/>
          </p:cNvGrpSpPr>
          <p:nvPr userDrawn="1"/>
        </p:nvGrpSpPr>
        <p:grpSpPr bwMode="auto">
          <a:xfrm>
            <a:off x="468313" y="1162750"/>
            <a:ext cx="579048" cy="576000"/>
            <a:chOff x="2309" y="1053"/>
            <a:chExt cx="1140" cy="1134"/>
          </a:xfrm>
        </p:grpSpPr>
        <p:sp>
          <p:nvSpPr>
            <p:cNvPr id="64" name="Oval 19">
              <a:extLst>
                <a:ext uri="{FF2B5EF4-FFF2-40B4-BE49-F238E27FC236}">
                  <a16:creationId xmlns:a16="http://schemas.microsoft.com/office/drawing/2014/main" id="{43911563-A588-4269-9123-9FAF42DD8E3E}"/>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0">
              <a:extLst>
                <a:ext uri="{FF2B5EF4-FFF2-40B4-BE49-F238E27FC236}">
                  <a16:creationId xmlns:a16="http://schemas.microsoft.com/office/drawing/2014/main" id="{FD5406D4-29CA-49ED-A83C-C5EA8E8AB0F6}"/>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Freeform 21">
              <a:extLst>
                <a:ext uri="{FF2B5EF4-FFF2-40B4-BE49-F238E27FC236}">
                  <a16:creationId xmlns:a16="http://schemas.microsoft.com/office/drawing/2014/main" id="{2F610F9B-6247-49D0-9AAF-55A9E2133408}"/>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22">
              <a:extLst>
                <a:ext uri="{FF2B5EF4-FFF2-40B4-BE49-F238E27FC236}">
                  <a16:creationId xmlns:a16="http://schemas.microsoft.com/office/drawing/2014/main" id="{D9836575-6A5A-4E4B-8FA9-EE715DFB3C1D}"/>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3">
              <a:extLst>
                <a:ext uri="{FF2B5EF4-FFF2-40B4-BE49-F238E27FC236}">
                  <a16:creationId xmlns:a16="http://schemas.microsoft.com/office/drawing/2014/main" id="{881C10E5-798C-4022-AD8B-FF14BC92641F}"/>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Oval 24">
              <a:extLst>
                <a:ext uri="{FF2B5EF4-FFF2-40B4-BE49-F238E27FC236}">
                  <a16:creationId xmlns:a16="http://schemas.microsoft.com/office/drawing/2014/main" id="{82D01BDC-8B59-4F1C-A89C-3AAAE729B997}"/>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Oval 25">
              <a:extLst>
                <a:ext uri="{FF2B5EF4-FFF2-40B4-BE49-F238E27FC236}">
                  <a16:creationId xmlns:a16="http://schemas.microsoft.com/office/drawing/2014/main" id="{2F221DD8-642F-448F-8569-3980B5553546}"/>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4">
            <a:extLst>
              <a:ext uri="{FF2B5EF4-FFF2-40B4-BE49-F238E27FC236}">
                <a16:creationId xmlns:a16="http://schemas.microsoft.com/office/drawing/2014/main" id="{E21FEF55-312F-4E68-B10A-849A1AC90D62}"/>
              </a:ext>
            </a:extLst>
          </p:cNvPr>
          <p:cNvGrpSpPr>
            <a:grpSpLocks noChangeAspect="1"/>
          </p:cNvGrpSpPr>
          <p:nvPr userDrawn="1"/>
        </p:nvGrpSpPr>
        <p:grpSpPr bwMode="auto">
          <a:xfrm>
            <a:off x="2628313" y="1162750"/>
            <a:ext cx="576000" cy="576000"/>
            <a:chOff x="2318" y="1058"/>
            <a:chExt cx="1129" cy="1129"/>
          </a:xfrm>
        </p:grpSpPr>
        <p:sp>
          <p:nvSpPr>
            <p:cNvPr id="72" name="Freeform 5">
              <a:extLst>
                <a:ext uri="{FF2B5EF4-FFF2-40B4-BE49-F238E27FC236}">
                  <a16:creationId xmlns:a16="http://schemas.microsoft.com/office/drawing/2014/main" id="{B7C3EF26-DF07-405C-B6CE-4D31A095A037}"/>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3" name="Freeform 6">
              <a:extLst>
                <a:ext uri="{FF2B5EF4-FFF2-40B4-BE49-F238E27FC236}">
                  <a16:creationId xmlns:a16="http://schemas.microsoft.com/office/drawing/2014/main" id="{CFB43860-9579-4FDB-809A-0F39D9F24497}"/>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4" name="Rectangle 73">
              <a:extLst>
                <a:ext uri="{FF2B5EF4-FFF2-40B4-BE49-F238E27FC236}">
                  <a16:creationId xmlns:a16="http://schemas.microsoft.com/office/drawing/2014/main" id="{65671E36-77A8-4117-8E3F-78D46F679B2F}"/>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75" name="Group 4">
            <a:extLst>
              <a:ext uri="{FF2B5EF4-FFF2-40B4-BE49-F238E27FC236}">
                <a16:creationId xmlns:a16="http://schemas.microsoft.com/office/drawing/2014/main" id="{D6709AC4-A6B2-418B-B6D5-F2EA7E9A6505}"/>
              </a:ext>
            </a:extLst>
          </p:cNvPr>
          <p:cNvGrpSpPr>
            <a:grpSpLocks noChangeAspect="1"/>
          </p:cNvGrpSpPr>
          <p:nvPr userDrawn="1"/>
        </p:nvGrpSpPr>
        <p:grpSpPr bwMode="auto">
          <a:xfrm>
            <a:off x="6948313" y="1160210"/>
            <a:ext cx="573873" cy="576000"/>
            <a:chOff x="2343" y="1074"/>
            <a:chExt cx="1079" cy="1083"/>
          </a:xfrm>
        </p:grpSpPr>
        <p:sp>
          <p:nvSpPr>
            <p:cNvPr id="76" name="Oval 5">
              <a:extLst>
                <a:ext uri="{FF2B5EF4-FFF2-40B4-BE49-F238E27FC236}">
                  <a16:creationId xmlns:a16="http://schemas.microsoft.com/office/drawing/2014/main" id="{CA9BEAC5-DFB1-47E4-8951-2CDB5DE369D7}"/>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7" name="Rectangle 6">
              <a:extLst>
                <a:ext uri="{FF2B5EF4-FFF2-40B4-BE49-F238E27FC236}">
                  <a16:creationId xmlns:a16="http://schemas.microsoft.com/office/drawing/2014/main" id="{90A817CF-9926-4A2F-9045-BC12C1B002A6}"/>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8" name="Line 7">
              <a:extLst>
                <a:ext uri="{FF2B5EF4-FFF2-40B4-BE49-F238E27FC236}">
                  <a16:creationId xmlns:a16="http://schemas.microsoft.com/office/drawing/2014/main" id="{0C012B18-5450-4787-AEA6-B850432DCF8C}"/>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9" name="Line 8">
              <a:extLst>
                <a:ext uri="{FF2B5EF4-FFF2-40B4-BE49-F238E27FC236}">
                  <a16:creationId xmlns:a16="http://schemas.microsoft.com/office/drawing/2014/main" id="{2618905E-B274-4B67-8A8F-0E0FDB80ABCD}"/>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80" name="Line 9">
              <a:extLst>
                <a:ext uri="{FF2B5EF4-FFF2-40B4-BE49-F238E27FC236}">
                  <a16:creationId xmlns:a16="http://schemas.microsoft.com/office/drawing/2014/main" id="{EEA462C6-4D05-4982-B1AF-558DB6FA7954}"/>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3585831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250"/>
                                        <p:tgtEl>
                                          <p:spTgt spid="31"/>
                                        </p:tgtEl>
                                      </p:cBhvr>
                                    </p:animEffect>
                                    <p:anim calcmode="lin" valueType="num">
                                      <p:cBhvr>
                                        <p:cTn id="8" dur="250" fill="hold"/>
                                        <p:tgtEl>
                                          <p:spTgt spid="31"/>
                                        </p:tgtEl>
                                        <p:attrNameLst>
                                          <p:attrName>ppt_x</p:attrName>
                                        </p:attrNameLst>
                                      </p:cBhvr>
                                      <p:tavLst>
                                        <p:tav tm="0">
                                          <p:val>
                                            <p:strVal val="#ppt_x"/>
                                          </p:val>
                                        </p:tav>
                                        <p:tav tm="100000">
                                          <p:val>
                                            <p:strVal val="#ppt_x"/>
                                          </p:val>
                                        </p:tav>
                                      </p:tavLst>
                                    </p:anim>
                                    <p:anim calcmode="lin" valueType="num">
                                      <p:cBhvr>
                                        <p:cTn id="9" dur="250" fill="hold"/>
                                        <p:tgtEl>
                                          <p:spTgt spid="3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
                                            <p:txEl>
                                              <p:pRg st="0" end="0"/>
                                            </p:txEl>
                                          </p:spTgt>
                                        </p:tgtEl>
                                        <p:attrNameLst>
                                          <p:attrName>style.visibility</p:attrName>
                                        </p:attrNameLst>
                                      </p:cBhvr>
                                      <p:to>
                                        <p:strVal val="visible"/>
                                      </p:to>
                                    </p:set>
                                    <p:animEffect transition="in" filter="fade">
                                      <p:cBhvr>
                                        <p:cTn id="12" dur="250"/>
                                        <p:tgtEl>
                                          <p:spTgt spid="17">
                                            <p:txEl>
                                              <p:pRg st="0" end="0"/>
                                            </p:txEl>
                                          </p:spTgt>
                                        </p:tgtEl>
                                      </p:cBhvr>
                                    </p:animEffect>
                                    <p:anim calcmode="lin" valueType="num">
                                      <p:cBhvr>
                                        <p:cTn id="13" dur="25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7">
                                            <p:txEl>
                                              <p:pRg st="0" end="0"/>
                                            </p:txEl>
                                          </p:spTgt>
                                        </p:tgtEl>
                                        <p:attrNameLst>
                                          <p:attrName>style.visibility</p:attrName>
                                        </p:attrNameLst>
                                      </p:cBhvr>
                                      <p:to>
                                        <p:strVal val="visible"/>
                                      </p:to>
                                    </p:set>
                                    <p:animEffect transition="in" filter="fade">
                                      <p:cBhvr>
                                        <p:cTn id="17" dur="250"/>
                                        <p:tgtEl>
                                          <p:spTgt spid="27">
                                            <p:txEl>
                                              <p:pRg st="0" end="0"/>
                                            </p:txEl>
                                          </p:spTgt>
                                        </p:tgtEl>
                                      </p:cBhvr>
                                    </p:animEffect>
                                    <p:anim calcmode="lin" valueType="num">
                                      <p:cBhvr>
                                        <p:cTn id="18"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250"/>
                                        <p:tgtEl>
                                          <p:spTgt spid="63"/>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fade">
                                      <p:cBhvr>
                                        <p:cTn id="26" dur="250"/>
                                        <p:tgtEl>
                                          <p:spTgt spid="32"/>
                                        </p:tgtEl>
                                      </p:cBhvr>
                                    </p:animEffect>
                                    <p:anim calcmode="lin" valueType="num">
                                      <p:cBhvr>
                                        <p:cTn id="27" dur="250" fill="hold"/>
                                        <p:tgtEl>
                                          <p:spTgt spid="32"/>
                                        </p:tgtEl>
                                        <p:attrNameLst>
                                          <p:attrName>ppt_x</p:attrName>
                                        </p:attrNameLst>
                                      </p:cBhvr>
                                      <p:tavLst>
                                        <p:tav tm="0">
                                          <p:val>
                                            <p:strVal val="#ppt_x"/>
                                          </p:val>
                                        </p:tav>
                                        <p:tav tm="100000">
                                          <p:val>
                                            <p:strVal val="#ppt_x"/>
                                          </p:val>
                                        </p:tav>
                                      </p:tavLst>
                                    </p:anim>
                                    <p:anim calcmode="lin" valueType="num">
                                      <p:cBhvr>
                                        <p:cTn id="28" dur="250" fill="hold"/>
                                        <p:tgtEl>
                                          <p:spTgt spid="32"/>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4">
                                            <p:txEl>
                                              <p:pRg st="0" end="0"/>
                                            </p:txEl>
                                          </p:spTgt>
                                        </p:tgtEl>
                                        <p:attrNameLst>
                                          <p:attrName>style.visibility</p:attrName>
                                        </p:attrNameLst>
                                      </p:cBhvr>
                                      <p:to>
                                        <p:strVal val="visible"/>
                                      </p:to>
                                    </p:set>
                                    <p:animEffect transition="in" filter="fade">
                                      <p:cBhvr>
                                        <p:cTn id="31" dur="250"/>
                                        <p:tgtEl>
                                          <p:spTgt spid="24">
                                            <p:txEl>
                                              <p:pRg st="0" end="0"/>
                                            </p:txEl>
                                          </p:spTgt>
                                        </p:tgtEl>
                                      </p:cBhvr>
                                    </p:animEffect>
                                    <p:anim calcmode="lin" valueType="num">
                                      <p:cBhvr>
                                        <p:cTn id="32"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24">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28">
                                            <p:txEl>
                                              <p:pRg st="0" end="0"/>
                                            </p:txEl>
                                          </p:spTgt>
                                        </p:tgtEl>
                                        <p:attrNameLst>
                                          <p:attrName>style.visibility</p:attrName>
                                        </p:attrNameLst>
                                      </p:cBhvr>
                                      <p:to>
                                        <p:strVal val="visible"/>
                                      </p:to>
                                    </p:set>
                                    <p:animEffect transition="in" filter="fade">
                                      <p:cBhvr>
                                        <p:cTn id="36" dur="250"/>
                                        <p:tgtEl>
                                          <p:spTgt spid="28">
                                            <p:txEl>
                                              <p:pRg st="0" end="0"/>
                                            </p:txEl>
                                          </p:spTgt>
                                        </p:tgtEl>
                                      </p:cBhvr>
                                    </p:animEffect>
                                    <p:anim calcmode="lin" valueType="num">
                                      <p:cBhvr>
                                        <p:cTn id="37"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fade">
                                      <p:cBhvr>
                                        <p:cTn id="42" dur="250"/>
                                        <p:tgtEl>
                                          <p:spTgt spid="71"/>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250"/>
                                        <p:tgtEl>
                                          <p:spTgt spid="33"/>
                                        </p:tgtEl>
                                      </p:cBhvr>
                                    </p:animEffect>
                                    <p:anim calcmode="lin" valueType="num">
                                      <p:cBhvr>
                                        <p:cTn id="46" dur="250" fill="hold"/>
                                        <p:tgtEl>
                                          <p:spTgt spid="33"/>
                                        </p:tgtEl>
                                        <p:attrNameLst>
                                          <p:attrName>ppt_x</p:attrName>
                                        </p:attrNameLst>
                                      </p:cBhvr>
                                      <p:tavLst>
                                        <p:tav tm="0">
                                          <p:val>
                                            <p:strVal val="#ppt_x"/>
                                          </p:val>
                                        </p:tav>
                                        <p:tav tm="100000">
                                          <p:val>
                                            <p:strVal val="#ppt_x"/>
                                          </p:val>
                                        </p:tav>
                                      </p:tavLst>
                                    </p:anim>
                                    <p:anim calcmode="lin" valueType="num">
                                      <p:cBhvr>
                                        <p:cTn id="47" dur="250" fill="hold"/>
                                        <p:tgtEl>
                                          <p:spTgt spid="33"/>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5">
                                            <p:txEl>
                                              <p:pRg st="0" end="0"/>
                                            </p:txEl>
                                          </p:spTgt>
                                        </p:tgtEl>
                                        <p:attrNameLst>
                                          <p:attrName>style.visibility</p:attrName>
                                        </p:attrNameLst>
                                      </p:cBhvr>
                                      <p:to>
                                        <p:strVal val="visible"/>
                                      </p:to>
                                    </p:set>
                                    <p:animEffect transition="in" filter="fade">
                                      <p:cBhvr>
                                        <p:cTn id="50" dur="250"/>
                                        <p:tgtEl>
                                          <p:spTgt spid="25">
                                            <p:txEl>
                                              <p:pRg st="0" end="0"/>
                                            </p:txEl>
                                          </p:spTgt>
                                        </p:tgtEl>
                                      </p:cBhvr>
                                    </p:animEffect>
                                    <p:anim calcmode="lin" valueType="num">
                                      <p:cBhvr>
                                        <p:cTn id="51"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52" dur="250" fill="hold"/>
                                        <p:tgtEl>
                                          <p:spTgt spid="25">
                                            <p:txEl>
                                              <p:pRg st="0" end="0"/>
                                            </p:tx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29">
                                            <p:txEl>
                                              <p:pRg st="0" end="0"/>
                                            </p:txEl>
                                          </p:spTgt>
                                        </p:tgtEl>
                                        <p:attrNameLst>
                                          <p:attrName>style.visibility</p:attrName>
                                        </p:attrNameLst>
                                      </p:cBhvr>
                                      <p:to>
                                        <p:strVal val="visible"/>
                                      </p:to>
                                    </p:set>
                                    <p:animEffect transition="in" filter="fade">
                                      <p:cBhvr>
                                        <p:cTn id="55" dur="250"/>
                                        <p:tgtEl>
                                          <p:spTgt spid="29">
                                            <p:txEl>
                                              <p:pRg st="0" end="0"/>
                                            </p:txEl>
                                          </p:spTgt>
                                        </p:tgtEl>
                                      </p:cBhvr>
                                    </p:animEffect>
                                    <p:anim calcmode="lin" valueType="num">
                                      <p:cBhvr>
                                        <p:cTn id="56"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750"/>
                            </p:stCondLst>
                            <p:childTnLst>
                              <p:par>
                                <p:cTn id="59" presetID="10" presetClass="entr" presetSubtype="0" fill="hold"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250"/>
                                        <p:tgtEl>
                                          <p:spTgt spid="59"/>
                                        </p:tgtEl>
                                      </p:cBhvr>
                                    </p:animEffect>
                                  </p:childTnLst>
                                </p:cTn>
                              </p:par>
                              <p:par>
                                <p:cTn id="62" presetID="42" presetClass="entr" presetSubtype="0" fill="hold" grpId="0" nodeType="withEffect">
                                  <p:stCondLst>
                                    <p:cond delay="0"/>
                                  </p:stCondLst>
                                  <p:childTnLst>
                                    <p:set>
                                      <p:cBhvr>
                                        <p:cTn id="63" dur="1" fill="hold">
                                          <p:stCondLst>
                                            <p:cond delay="0"/>
                                          </p:stCondLst>
                                        </p:cTn>
                                        <p:tgtEl>
                                          <p:spTgt spid="34"/>
                                        </p:tgtEl>
                                        <p:attrNameLst>
                                          <p:attrName>style.visibility</p:attrName>
                                        </p:attrNameLst>
                                      </p:cBhvr>
                                      <p:to>
                                        <p:strVal val="visible"/>
                                      </p:to>
                                    </p:set>
                                    <p:animEffect transition="in" filter="fade">
                                      <p:cBhvr>
                                        <p:cTn id="64" dur="250"/>
                                        <p:tgtEl>
                                          <p:spTgt spid="34"/>
                                        </p:tgtEl>
                                      </p:cBhvr>
                                    </p:animEffect>
                                    <p:anim calcmode="lin" valueType="num">
                                      <p:cBhvr>
                                        <p:cTn id="65" dur="250" fill="hold"/>
                                        <p:tgtEl>
                                          <p:spTgt spid="34"/>
                                        </p:tgtEl>
                                        <p:attrNameLst>
                                          <p:attrName>ppt_x</p:attrName>
                                        </p:attrNameLst>
                                      </p:cBhvr>
                                      <p:tavLst>
                                        <p:tav tm="0">
                                          <p:val>
                                            <p:strVal val="#ppt_x"/>
                                          </p:val>
                                        </p:tav>
                                        <p:tav tm="100000">
                                          <p:val>
                                            <p:strVal val="#ppt_x"/>
                                          </p:val>
                                        </p:tav>
                                      </p:tavLst>
                                    </p:anim>
                                    <p:anim calcmode="lin" valueType="num">
                                      <p:cBhvr>
                                        <p:cTn id="66" dur="250" fill="hold"/>
                                        <p:tgtEl>
                                          <p:spTgt spid="34"/>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26">
                                            <p:txEl>
                                              <p:pRg st="0" end="0"/>
                                            </p:txEl>
                                          </p:spTgt>
                                        </p:tgtEl>
                                        <p:attrNameLst>
                                          <p:attrName>style.visibility</p:attrName>
                                        </p:attrNameLst>
                                      </p:cBhvr>
                                      <p:to>
                                        <p:strVal val="visible"/>
                                      </p:to>
                                    </p:set>
                                    <p:animEffect transition="in" filter="fade">
                                      <p:cBhvr>
                                        <p:cTn id="69" dur="250"/>
                                        <p:tgtEl>
                                          <p:spTgt spid="26">
                                            <p:txEl>
                                              <p:pRg st="0" end="0"/>
                                            </p:txEl>
                                          </p:spTgt>
                                        </p:tgtEl>
                                      </p:cBhvr>
                                    </p:animEffect>
                                    <p:anim calcmode="lin" valueType="num">
                                      <p:cBhvr>
                                        <p:cTn id="70" dur="25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26">
                                            <p:txEl>
                                              <p:pRg st="0" end="0"/>
                                            </p:tx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animEffect transition="in" filter="fade">
                                      <p:cBhvr>
                                        <p:cTn id="74" dur="250"/>
                                        <p:tgtEl>
                                          <p:spTgt spid="30">
                                            <p:txEl>
                                              <p:pRg st="0" end="0"/>
                                            </p:txEl>
                                          </p:spTgt>
                                        </p:tgtEl>
                                      </p:cBhvr>
                                    </p:animEffect>
                                    <p:anim calcmode="lin" valueType="num">
                                      <p:cBhvr>
                                        <p:cTn id="75" dur="25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
                            </p:stCondLst>
                            <p:childTnLst>
                              <p:par>
                                <p:cTn id="78" presetID="10" presetClass="entr" presetSubtype="0" fill="hold" nodeType="afterEffect">
                                  <p:stCondLst>
                                    <p:cond delay="0"/>
                                  </p:stCondLst>
                                  <p:childTnLst>
                                    <p:set>
                                      <p:cBhvr>
                                        <p:cTn id="79" dur="1" fill="hold">
                                          <p:stCondLst>
                                            <p:cond delay="0"/>
                                          </p:stCondLst>
                                        </p:cTn>
                                        <p:tgtEl>
                                          <p:spTgt spid="75"/>
                                        </p:tgtEl>
                                        <p:attrNameLst>
                                          <p:attrName>style.visibility</p:attrName>
                                        </p:attrNameLst>
                                      </p:cBhvr>
                                      <p:to>
                                        <p:strVal val="visible"/>
                                      </p:to>
                                    </p:set>
                                    <p:animEffect transition="in" filter="fade">
                                      <p:cBhvr>
                                        <p:cTn id="80" dur="25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42"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250"/>
                        <p:tgtEl>
                          <p:spTgt spid="17"/>
                        </p:tgtEl>
                      </p:cBhvr>
                    </p:animEffect>
                    <p:anim calcmode="lin" valueType="num">
                      <p:cBhvr>
                        <p:cTn dur="250" fill="hold"/>
                        <p:tgtEl>
                          <p:spTgt spid="17"/>
                        </p:tgtEl>
                        <p:attrNameLst>
                          <p:attrName>ppt_x</p:attrName>
                        </p:attrNameLst>
                      </p:cBhvr>
                      <p:tavLst>
                        <p:tav tm="0">
                          <p:val>
                            <p:strVal val="#ppt_x"/>
                          </p:val>
                        </p:tav>
                        <p:tav tm="100000">
                          <p:val>
                            <p:strVal val="#ppt_x"/>
                          </p:val>
                        </p:tav>
                      </p:tavLst>
                    </p:anim>
                    <p:anim calcmode="lin" valueType="num">
                      <p:cBhvr>
                        <p:cTn dur="250" fill="hold"/>
                        <p:tgtEl>
                          <p:spTgt spid="17"/>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6" grpId="0" build="p">
        <p:tmplLst>
          <p:tmpl lvl="1">
            <p:tnLst>
              <p:par>
                <p:cTn presetID="42"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250"/>
                        <p:tgtEl>
                          <p:spTgt spid="26"/>
                        </p:tgtEl>
                      </p:cBhvr>
                    </p:animEffect>
                    <p:anim calcmode="lin" valueType="num">
                      <p:cBhvr>
                        <p:cTn dur="250" fill="hold"/>
                        <p:tgtEl>
                          <p:spTgt spid="26"/>
                        </p:tgtEl>
                        <p:attrNameLst>
                          <p:attrName>ppt_x</p:attrName>
                        </p:attrNameLst>
                      </p:cBhvr>
                      <p:tavLst>
                        <p:tav tm="0">
                          <p:val>
                            <p:strVal val="#ppt_x"/>
                          </p:val>
                        </p:tav>
                        <p:tav tm="100000">
                          <p:val>
                            <p:strVal val="#ppt_x"/>
                          </p:val>
                        </p:tav>
                      </p:tavLst>
                    </p:anim>
                    <p:anim calcmode="lin" valueType="num">
                      <p:cBhvr>
                        <p:cTn dur="25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0" grpId="0" build="p">
        <p:tmplLst>
          <p:tmpl lvl="1">
            <p:tnLst>
              <p:par>
                <p:cTn presetID="42"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250"/>
                        <p:tgtEl>
                          <p:spTgt spid="30"/>
                        </p:tgtEl>
                      </p:cBhvr>
                    </p:animEffect>
                    <p:anim calcmode="lin" valueType="num">
                      <p:cBhvr>
                        <p:cTn dur="250" fill="hold"/>
                        <p:tgtEl>
                          <p:spTgt spid="30"/>
                        </p:tgtEl>
                        <p:attrNameLst>
                          <p:attrName>ppt_x</p:attrName>
                        </p:attrNameLst>
                      </p:cBhvr>
                      <p:tavLst>
                        <p:tav tm="0">
                          <p:val>
                            <p:strVal val="#ppt_x"/>
                          </p:val>
                        </p:tav>
                        <p:tav tm="100000">
                          <p:val>
                            <p:strVal val="#ppt_x"/>
                          </p:val>
                        </p:tav>
                      </p:tavLst>
                    </p:anim>
                    <p:anim calcmode="lin" valueType="num">
                      <p:cBhvr>
                        <p:cTn dur="250" fill="hold"/>
                        <p:tgtEl>
                          <p:spTgt spid="30"/>
                        </p:tgtEl>
                        <p:attrNameLst>
                          <p:attrName>ppt_y</p:attrName>
                        </p:attrNameLst>
                      </p:cBhvr>
                      <p:tavLst>
                        <p:tav tm="0">
                          <p:val>
                            <p:strVal val="#ppt_y+.1"/>
                          </p:val>
                        </p:tav>
                        <p:tav tm="100000">
                          <p:val>
                            <p:strVal val="#ppt_y"/>
                          </p:val>
                        </p:tav>
                      </p:tavLst>
                    </p:anim>
                  </p:childTnLst>
                </p:cTn>
              </p:par>
            </p:tnLst>
          </p:tmpl>
        </p:tmplLst>
      </p:bldP>
      <p:bldP spid="31" grpId="0" animBg="1"/>
      <p:bldP spid="32" grpId="0" animBg="1"/>
      <p:bldP spid="33" grpId="0" animBg="1"/>
      <p:bldP spid="34" grpId="0" animBg="1"/>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Inner slide 3 blocks + icons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 name="Text Placeholder 15"/>
          <p:cNvSpPr>
            <a:spLocks noGrp="1"/>
          </p:cNvSpPr>
          <p:nvPr>
            <p:ph type="body" sz="quarter" idx="13" hasCustomPrompt="1"/>
          </p:nvPr>
        </p:nvSpPr>
        <p:spPr>
          <a:xfrm>
            <a:off x="468313" y="1856308"/>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4" name="Text Placeholder 17"/>
          <p:cNvSpPr>
            <a:spLocks noGrp="1"/>
          </p:cNvSpPr>
          <p:nvPr>
            <p:ph type="body" sz="quarter" idx="14" hasCustomPrompt="1"/>
          </p:nvPr>
        </p:nvSpPr>
        <p:spPr>
          <a:xfrm>
            <a:off x="468313" y="2123759"/>
            <a:ext cx="25908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p:cNvSpPr>
            <a:spLocks noGrp="1"/>
          </p:cNvSpPr>
          <p:nvPr>
            <p:ph type="body" sz="quarter" idx="15" hasCustomPrompt="1"/>
          </p:nvPr>
        </p:nvSpPr>
        <p:spPr>
          <a:xfrm>
            <a:off x="3276600" y="1856308"/>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9" name="Text Placeholder 17"/>
          <p:cNvSpPr>
            <a:spLocks noGrp="1"/>
          </p:cNvSpPr>
          <p:nvPr>
            <p:ph type="body" sz="quarter" idx="16" hasCustomPrompt="1"/>
          </p:nvPr>
        </p:nvSpPr>
        <p:spPr>
          <a:xfrm>
            <a:off x="3276600" y="2123759"/>
            <a:ext cx="25908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0" name="Text Placeholder 15"/>
          <p:cNvSpPr>
            <a:spLocks noGrp="1"/>
          </p:cNvSpPr>
          <p:nvPr>
            <p:ph type="body" sz="quarter" idx="17" hasCustomPrompt="1"/>
          </p:nvPr>
        </p:nvSpPr>
        <p:spPr>
          <a:xfrm>
            <a:off x="6084889" y="1856308"/>
            <a:ext cx="2590798"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1" name="Text Placeholder 17"/>
          <p:cNvSpPr>
            <a:spLocks noGrp="1"/>
          </p:cNvSpPr>
          <p:nvPr>
            <p:ph type="body" sz="quarter" idx="18" hasCustomPrompt="1"/>
          </p:nvPr>
        </p:nvSpPr>
        <p:spPr>
          <a:xfrm>
            <a:off x="6084889" y="2123759"/>
            <a:ext cx="2590798"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37" name="Group 12">
            <a:extLst>
              <a:ext uri="{FF2B5EF4-FFF2-40B4-BE49-F238E27FC236}">
                <a16:creationId xmlns:a16="http://schemas.microsoft.com/office/drawing/2014/main" id="{76F149F2-099E-4C26-A40C-08DD69114FE4}"/>
              </a:ext>
            </a:extLst>
          </p:cNvPr>
          <p:cNvGrpSpPr>
            <a:grpSpLocks noChangeAspect="1"/>
          </p:cNvGrpSpPr>
          <p:nvPr userDrawn="1"/>
        </p:nvGrpSpPr>
        <p:grpSpPr bwMode="auto">
          <a:xfrm>
            <a:off x="6084889" y="1166813"/>
            <a:ext cx="576000" cy="576000"/>
            <a:chOff x="2313" y="1053"/>
            <a:chExt cx="1134" cy="1134"/>
          </a:xfrm>
        </p:grpSpPr>
        <p:sp>
          <p:nvSpPr>
            <p:cNvPr id="38" name="Freeform 13">
              <a:extLst>
                <a:ext uri="{FF2B5EF4-FFF2-40B4-BE49-F238E27FC236}">
                  <a16:creationId xmlns:a16="http://schemas.microsoft.com/office/drawing/2014/main" id="{52C71FBE-CDB9-4A3D-8F8A-4E652BF01C45}"/>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553B72B9-C662-42C2-B808-1D53BD65F4E2}"/>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Rectangle 15">
              <a:extLst>
                <a:ext uri="{FF2B5EF4-FFF2-40B4-BE49-F238E27FC236}">
                  <a16:creationId xmlns:a16="http://schemas.microsoft.com/office/drawing/2014/main" id="{178072C7-355B-42B6-B992-66D198A903C3}"/>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18">
            <a:extLst>
              <a:ext uri="{FF2B5EF4-FFF2-40B4-BE49-F238E27FC236}">
                <a16:creationId xmlns:a16="http://schemas.microsoft.com/office/drawing/2014/main" id="{7B6B4558-3A31-4B21-95C0-911220FEB7DC}"/>
              </a:ext>
            </a:extLst>
          </p:cNvPr>
          <p:cNvGrpSpPr>
            <a:grpSpLocks noChangeAspect="1"/>
          </p:cNvGrpSpPr>
          <p:nvPr userDrawn="1"/>
        </p:nvGrpSpPr>
        <p:grpSpPr bwMode="auto">
          <a:xfrm>
            <a:off x="468313" y="1166813"/>
            <a:ext cx="579048" cy="576000"/>
            <a:chOff x="2309" y="1053"/>
            <a:chExt cx="1140" cy="1134"/>
          </a:xfrm>
        </p:grpSpPr>
        <p:sp>
          <p:nvSpPr>
            <p:cNvPr id="42" name="Oval 19">
              <a:extLst>
                <a:ext uri="{FF2B5EF4-FFF2-40B4-BE49-F238E27FC236}">
                  <a16:creationId xmlns:a16="http://schemas.microsoft.com/office/drawing/2014/main" id="{3E3241C8-D5D2-47F0-B9FB-6742ABBF01E7}"/>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20">
              <a:extLst>
                <a:ext uri="{FF2B5EF4-FFF2-40B4-BE49-F238E27FC236}">
                  <a16:creationId xmlns:a16="http://schemas.microsoft.com/office/drawing/2014/main" id="{056A85A4-CC50-4BF2-A352-2369D35D185B}"/>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21">
              <a:extLst>
                <a:ext uri="{FF2B5EF4-FFF2-40B4-BE49-F238E27FC236}">
                  <a16:creationId xmlns:a16="http://schemas.microsoft.com/office/drawing/2014/main" id="{3A384C74-30B3-432C-849C-38255071BE39}"/>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2">
              <a:extLst>
                <a:ext uri="{FF2B5EF4-FFF2-40B4-BE49-F238E27FC236}">
                  <a16:creationId xmlns:a16="http://schemas.microsoft.com/office/drawing/2014/main" id="{09EE8CA8-97F7-41FC-B659-A3F369DFA781}"/>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23">
              <a:extLst>
                <a:ext uri="{FF2B5EF4-FFF2-40B4-BE49-F238E27FC236}">
                  <a16:creationId xmlns:a16="http://schemas.microsoft.com/office/drawing/2014/main" id="{FAC883CD-D7EB-4653-9D86-077BF8AAAE8A}"/>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Oval 24">
              <a:extLst>
                <a:ext uri="{FF2B5EF4-FFF2-40B4-BE49-F238E27FC236}">
                  <a16:creationId xmlns:a16="http://schemas.microsoft.com/office/drawing/2014/main" id="{979378C4-25BD-4D9D-BA09-5B852FA9574A}"/>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Oval 25">
              <a:extLst>
                <a:ext uri="{FF2B5EF4-FFF2-40B4-BE49-F238E27FC236}">
                  <a16:creationId xmlns:a16="http://schemas.microsoft.com/office/drawing/2014/main" id="{71F0EC46-7BC9-440F-A9C4-E1794DA1CD5A}"/>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
            <a:extLst>
              <a:ext uri="{FF2B5EF4-FFF2-40B4-BE49-F238E27FC236}">
                <a16:creationId xmlns:a16="http://schemas.microsoft.com/office/drawing/2014/main" id="{0E539D14-58EA-4F24-8C29-0BCF81AC2DF3}"/>
              </a:ext>
            </a:extLst>
          </p:cNvPr>
          <p:cNvGrpSpPr>
            <a:grpSpLocks noChangeAspect="1"/>
          </p:cNvGrpSpPr>
          <p:nvPr userDrawn="1"/>
        </p:nvGrpSpPr>
        <p:grpSpPr bwMode="auto">
          <a:xfrm>
            <a:off x="3276600" y="1166813"/>
            <a:ext cx="576000" cy="576000"/>
            <a:chOff x="2318" y="1058"/>
            <a:chExt cx="1129" cy="1129"/>
          </a:xfrm>
        </p:grpSpPr>
        <p:sp>
          <p:nvSpPr>
            <p:cNvPr id="50" name="Freeform 5">
              <a:extLst>
                <a:ext uri="{FF2B5EF4-FFF2-40B4-BE49-F238E27FC236}">
                  <a16:creationId xmlns:a16="http://schemas.microsoft.com/office/drawing/2014/main" id="{0C95729B-2FF4-479F-84D9-367025CED231}"/>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1" name="Freeform 6">
              <a:extLst>
                <a:ext uri="{FF2B5EF4-FFF2-40B4-BE49-F238E27FC236}">
                  <a16:creationId xmlns:a16="http://schemas.microsoft.com/office/drawing/2014/main" id="{EB2E0636-59DB-4E50-BBC2-925E78AEB3E4}"/>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2" name="Rectangle 51">
              <a:extLst>
                <a:ext uri="{FF2B5EF4-FFF2-40B4-BE49-F238E27FC236}">
                  <a16:creationId xmlns:a16="http://schemas.microsoft.com/office/drawing/2014/main" id="{AD868D49-A6F9-4622-BF76-C966506917B5}"/>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dirty="0"/>
            </a:p>
          </p:txBody>
        </p:sp>
      </p:grpSp>
    </p:spTree>
    <p:extLst>
      <p:ext uri="{BB962C8B-B14F-4D97-AF65-F5344CB8AC3E}">
        <p14:creationId xmlns:p14="http://schemas.microsoft.com/office/powerpoint/2010/main" val="3353329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250"/>
                                        <p:tgtEl>
                                          <p:spTgt spid="13">
                                            <p:txEl>
                                              <p:pRg st="0" end="0"/>
                                            </p:txEl>
                                          </p:spTgt>
                                        </p:tgtEl>
                                      </p:cBhvr>
                                    </p:animEffect>
                                    <p:anim calcmode="lin" valueType="num">
                                      <p:cBhvr>
                                        <p:cTn id="8" dur="25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fade">
                                      <p:cBhvr>
                                        <p:cTn id="12" dur="250"/>
                                        <p:tgtEl>
                                          <p:spTgt spid="14">
                                            <p:txEl>
                                              <p:pRg st="0" end="0"/>
                                            </p:txEl>
                                          </p:spTgt>
                                        </p:tgtEl>
                                      </p:cBhvr>
                                    </p:animEffect>
                                    <p:anim calcmode="lin" valueType="num">
                                      <p:cBhvr>
                                        <p:cTn id="13"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nodeType="after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250"/>
                                        <p:tgtEl>
                                          <p:spTgt spid="41"/>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250"/>
                                        <p:tgtEl>
                                          <p:spTgt spid="18">
                                            <p:txEl>
                                              <p:pRg st="0" end="0"/>
                                            </p:txEl>
                                          </p:spTgt>
                                        </p:tgtEl>
                                      </p:cBhvr>
                                    </p:animEffect>
                                    <p:anim calcmode="lin" valueType="num">
                                      <p:cBhvr>
                                        <p:cTn id="22"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23" dur="250" fill="hold"/>
                                        <p:tgtEl>
                                          <p:spTgt spid="18">
                                            <p:txEl>
                                              <p:pRg st="0" end="0"/>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anim calcmode="lin" valueType="num">
                                      <p:cBhvr>
                                        <p:cTn id="27"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fade">
                                      <p:cBhvr>
                                        <p:cTn id="32" dur="250"/>
                                        <p:tgtEl>
                                          <p:spTgt spid="49"/>
                                        </p:tgtEl>
                                      </p:cBhvr>
                                    </p:animEffect>
                                  </p:childTnLst>
                                </p:cTn>
                              </p:par>
                              <p:par>
                                <p:cTn id="33" presetID="42" presetClass="entr" presetSubtype="0" fill="hold" grpId="0" nodeType="with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250"/>
                                        <p:tgtEl>
                                          <p:spTgt spid="20">
                                            <p:txEl>
                                              <p:pRg st="0" end="0"/>
                                            </p:txEl>
                                          </p:spTgt>
                                        </p:tgtEl>
                                      </p:cBhvr>
                                    </p:animEffect>
                                    <p:anim calcmode="lin" valueType="num">
                                      <p:cBhvr>
                                        <p:cTn id="36"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250"/>
                                        <p:tgtEl>
                                          <p:spTgt spid="21">
                                            <p:txEl>
                                              <p:pRg st="0" end="0"/>
                                            </p:txEl>
                                          </p:spTgt>
                                        </p:tgtEl>
                                      </p:cBhvr>
                                    </p:animEffect>
                                    <p:anim calcmode="lin" valueType="num">
                                      <p:cBhvr>
                                        <p:cTn id="41"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750"/>
                            </p:stCondLst>
                            <p:childTnLst>
                              <p:par>
                                <p:cTn id="44" presetID="10" presetClass="entr" presetSubtype="0" fill="hold" nodeType="afterEffect">
                                  <p:stCondLst>
                                    <p:cond delay="0"/>
                                  </p:stCondLst>
                                  <p:childTnLst>
                                    <p:set>
                                      <p:cBhvr>
                                        <p:cTn id="45" dur="1" fill="hold">
                                          <p:stCondLst>
                                            <p:cond delay="0"/>
                                          </p:stCondLst>
                                        </p:cTn>
                                        <p:tgtEl>
                                          <p:spTgt spid="37"/>
                                        </p:tgtEl>
                                        <p:attrNameLst>
                                          <p:attrName>style.visibility</p:attrName>
                                        </p:attrNameLst>
                                      </p:cBhvr>
                                      <p:to>
                                        <p:strVal val="visible"/>
                                      </p:to>
                                    </p:set>
                                    <p:animEffect transition="in" filter="fade">
                                      <p:cBhvr>
                                        <p:cTn id="46" dur="25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2"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anim calcmode="lin" valueType="num">
                      <p:cBhvr>
                        <p:cTn dur="250" fill="hold"/>
                        <p:tgtEl>
                          <p:spTgt spid="13"/>
                        </p:tgtEl>
                        <p:attrNameLst>
                          <p:attrName>ppt_x</p:attrName>
                        </p:attrNameLst>
                      </p:cBhvr>
                      <p:tavLst>
                        <p:tav tm="0">
                          <p:val>
                            <p:strVal val="#ppt_x"/>
                          </p:val>
                        </p:tav>
                        <p:tav tm="100000">
                          <p:val>
                            <p:strVal val="#ppt_x"/>
                          </p:val>
                        </p:tav>
                      </p:tavLst>
                    </p:anim>
                    <p:anim calcmode="lin" valueType="num">
                      <p:cBhvr>
                        <p:cTn dur="25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42"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250"/>
                        <p:tgtEl>
                          <p:spTgt spid="14"/>
                        </p:tgtEl>
                      </p:cBhvr>
                    </p:animEffect>
                    <p:anim calcmode="lin" valueType="num">
                      <p:cBhvr>
                        <p:cTn dur="250" fill="hold"/>
                        <p:tgtEl>
                          <p:spTgt spid="14"/>
                        </p:tgtEl>
                        <p:attrNameLst>
                          <p:attrName>ppt_x</p:attrName>
                        </p:attrNameLst>
                      </p:cBhvr>
                      <p:tavLst>
                        <p:tav tm="0">
                          <p:val>
                            <p:strVal val="#ppt_x"/>
                          </p:val>
                        </p:tav>
                        <p:tav tm="100000">
                          <p:val>
                            <p:strVal val="#ppt_x"/>
                          </p:val>
                        </p:tav>
                      </p:tavLst>
                    </p:anim>
                    <p:anim calcmode="lin" valueType="num">
                      <p:cBhvr>
                        <p:cTn dur="250" fill="hold"/>
                        <p:tgtEl>
                          <p:spTgt spid="14"/>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userDrawn="1">
          <p15:clr>
            <a:srgbClr val="FBAE40"/>
          </p15:clr>
        </p15:guide>
        <p15:guide id="2" pos="2064" userDrawn="1">
          <p15:clr>
            <a:srgbClr val="FBAE40"/>
          </p15:clr>
        </p15:guide>
        <p15:guide id="3" pos="3696" userDrawn="1">
          <p15:clr>
            <a:srgbClr val="FBAE40"/>
          </p15:clr>
        </p15:guide>
        <p15:guide id="4" pos="3833"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Inner slide 3 blocks + icons short title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49200"/>
          </a:xfrm>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349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5" name="Rectangle 14">
            <a:extLst>
              <a:ext uri="{FF2B5EF4-FFF2-40B4-BE49-F238E27FC236}">
                <a16:creationId xmlns:a16="http://schemas.microsoft.com/office/drawing/2014/main" id="{7DC01C3B-9512-4053-97A1-3C8EC06F887B}"/>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880BF9EB-2DA0-477E-A8F2-8F130F6BF7A3}"/>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3" name="Text Placeholder 15"/>
          <p:cNvSpPr>
            <a:spLocks noGrp="1"/>
          </p:cNvSpPr>
          <p:nvPr>
            <p:ph type="body" sz="quarter" idx="13" hasCustomPrompt="1"/>
          </p:nvPr>
        </p:nvSpPr>
        <p:spPr>
          <a:xfrm>
            <a:off x="468313" y="1605483"/>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4" name="Text Placeholder 17"/>
          <p:cNvSpPr>
            <a:spLocks noGrp="1"/>
          </p:cNvSpPr>
          <p:nvPr>
            <p:ph type="body" sz="quarter" idx="14" hasCustomPrompt="1"/>
          </p:nvPr>
        </p:nvSpPr>
        <p:spPr>
          <a:xfrm>
            <a:off x="468313" y="1872934"/>
            <a:ext cx="2590800" cy="2714941"/>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p:cNvSpPr>
            <a:spLocks noGrp="1"/>
          </p:cNvSpPr>
          <p:nvPr>
            <p:ph type="body" sz="quarter" idx="15" hasCustomPrompt="1"/>
          </p:nvPr>
        </p:nvSpPr>
        <p:spPr>
          <a:xfrm>
            <a:off x="3276600" y="1605483"/>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9" name="Text Placeholder 17"/>
          <p:cNvSpPr>
            <a:spLocks noGrp="1"/>
          </p:cNvSpPr>
          <p:nvPr>
            <p:ph type="body" sz="quarter" idx="16" hasCustomPrompt="1"/>
          </p:nvPr>
        </p:nvSpPr>
        <p:spPr>
          <a:xfrm>
            <a:off x="3276600" y="1872934"/>
            <a:ext cx="2590800" cy="2714941"/>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0" name="Text Placeholder 15"/>
          <p:cNvSpPr>
            <a:spLocks noGrp="1"/>
          </p:cNvSpPr>
          <p:nvPr>
            <p:ph type="body" sz="quarter" idx="17" hasCustomPrompt="1"/>
          </p:nvPr>
        </p:nvSpPr>
        <p:spPr>
          <a:xfrm>
            <a:off x="6084889" y="1605483"/>
            <a:ext cx="2590798"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1" name="Text Placeholder 17"/>
          <p:cNvSpPr>
            <a:spLocks noGrp="1"/>
          </p:cNvSpPr>
          <p:nvPr>
            <p:ph type="body" sz="quarter" idx="18" hasCustomPrompt="1"/>
          </p:nvPr>
        </p:nvSpPr>
        <p:spPr>
          <a:xfrm>
            <a:off x="6084889" y="1872934"/>
            <a:ext cx="2590798" cy="2714941"/>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39" name="Group 12">
            <a:extLst>
              <a:ext uri="{FF2B5EF4-FFF2-40B4-BE49-F238E27FC236}">
                <a16:creationId xmlns:a16="http://schemas.microsoft.com/office/drawing/2014/main" id="{913DE9ED-E117-4552-AA71-31B318329E63}"/>
              </a:ext>
            </a:extLst>
          </p:cNvPr>
          <p:cNvGrpSpPr>
            <a:grpSpLocks noChangeAspect="1"/>
          </p:cNvGrpSpPr>
          <p:nvPr userDrawn="1"/>
        </p:nvGrpSpPr>
        <p:grpSpPr bwMode="auto">
          <a:xfrm>
            <a:off x="6084889" y="915988"/>
            <a:ext cx="576000" cy="576000"/>
            <a:chOff x="2313" y="1053"/>
            <a:chExt cx="1134" cy="1134"/>
          </a:xfrm>
        </p:grpSpPr>
        <p:sp>
          <p:nvSpPr>
            <p:cNvPr id="40" name="Freeform 13">
              <a:extLst>
                <a:ext uri="{FF2B5EF4-FFF2-40B4-BE49-F238E27FC236}">
                  <a16:creationId xmlns:a16="http://schemas.microsoft.com/office/drawing/2014/main" id="{A1B8CF1C-F506-47E3-ACA0-431FF643201E}"/>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14">
              <a:extLst>
                <a:ext uri="{FF2B5EF4-FFF2-40B4-BE49-F238E27FC236}">
                  <a16:creationId xmlns:a16="http://schemas.microsoft.com/office/drawing/2014/main" id="{BE49788A-A05F-4F58-819A-A7341B53BEF4}"/>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Rectangle 15">
              <a:extLst>
                <a:ext uri="{FF2B5EF4-FFF2-40B4-BE49-F238E27FC236}">
                  <a16:creationId xmlns:a16="http://schemas.microsoft.com/office/drawing/2014/main" id="{7C3C3916-E7CF-4743-B1CC-1572D54752DE}"/>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18">
            <a:extLst>
              <a:ext uri="{FF2B5EF4-FFF2-40B4-BE49-F238E27FC236}">
                <a16:creationId xmlns:a16="http://schemas.microsoft.com/office/drawing/2014/main" id="{110D440A-01F9-4D5E-B1E3-C824B8450F32}"/>
              </a:ext>
            </a:extLst>
          </p:cNvPr>
          <p:cNvGrpSpPr>
            <a:grpSpLocks noChangeAspect="1"/>
          </p:cNvGrpSpPr>
          <p:nvPr userDrawn="1"/>
        </p:nvGrpSpPr>
        <p:grpSpPr bwMode="auto">
          <a:xfrm>
            <a:off x="468313" y="915988"/>
            <a:ext cx="579048" cy="576000"/>
            <a:chOff x="2309" y="1053"/>
            <a:chExt cx="1140" cy="1134"/>
          </a:xfrm>
        </p:grpSpPr>
        <p:sp>
          <p:nvSpPr>
            <p:cNvPr id="44" name="Oval 19">
              <a:extLst>
                <a:ext uri="{FF2B5EF4-FFF2-40B4-BE49-F238E27FC236}">
                  <a16:creationId xmlns:a16="http://schemas.microsoft.com/office/drawing/2014/main" id="{93A12134-1852-4247-A471-B317F5141900}"/>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0">
              <a:extLst>
                <a:ext uri="{FF2B5EF4-FFF2-40B4-BE49-F238E27FC236}">
                  <a16:creationId xmlns:a16="http://schemas.microsoft.com/office/drawing/2014/main" id="{4D90B337-0FC1-41DD-989E-A255F111CD2F}"/>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21">
              <a:extLst>
                <a:ext uri="{FF2B5EF4-FFF2-40B4-BE49-F238E27FC236}">
                  <a16:creationId xmlns:a16="http://schemas.microsoft.com/office/drawing/2014/main" id="{5F4337AA-00BB-4DA3-A3E9-A03448055323}"/>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22">
              <a:extLst>
                <a:ext uri="{FF2B5EF4-FFF2-40B4-BE49-F238E27FC236}">
                  <a16:creationId xmlns:a16="http://schemas.microsoft.com/office/drawing/2014/main" id="{DAAEAF3A-0D53-408D-8C5B-9FA9BA3D56A9}"/>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23">
              <a:extLst>
                <a:ext uri="{FF2B5EF4-FFF2-40B4-BE49-F238E27FC236}">
                  <a16:creationId xmlns:a16="http://schemas.microsoft.com/office/drawing/2014/main" id="{DFA07BE4-FC02-40A6-866C-A3B97DA978CE}"/>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Oval 24">
              <a:extLst>
                <a:ext uri="{FF2B5EF4-FFF2-40B4-BE49-F238E27FC236}">
                  <a16:creationId xmlns:a16="http://schemas.microsoft.com/office/drawing/2014/main" id="{DBFDB5C0-0DF4-441E-A97C-2139F642BE7C}"/>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Oval 25">
              <a:extLst>
                <a:ext uri="{FF2B5EF4-FFF2-40B4-BE49-F238E27FC236}">
                  <a16:creationId xmlns:a16="http://schemas.microsoft.com/office/drawing/2014/main" id="{F87017A8-1C33-4FB2-9AA8-88E3E97111ED}"/>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4">
            <a:extLst>
              <a:ext uri="{FF2B5EF4-FFF2-40B4-BE49-F238E27FC236}">
                <a16:creationId xmlns:a16="http://schemas.microsoft.com/office/drawing/2014/main" id="{85E2BB03-0A2D-4F28-B6C0-192967EE747B}"/>
              </a:ext>
            </a:extLst>
          </p:cNvPr>
          <p:cNvGrpSpPr>
            <a:grpSpLocks noChangeAspect="1"/>
          </p:cNvGrpSpPr>
          <p:nvPr userDrawn="1"/>
        </p:nvGrpSpPr>
        <p:grpSpPr bwMode="auto">
          <a:xfrm>
            <a:off x="3276600" y="915988"/>
            <a:ext cx="576000" cy="576000"/>
            <a:chOff x="2318" y="1058"/>
            <a:chExt cx="1129" cy="1129"/>
          </a:xfrm>
        </p:grpSpPr>
        <p:sp>
          <p:nvSpPr>
            <p:cNvPr id="52" name="Freeform 5">
              <a:extLst>
                <a:ext uri="{FF2B5EF4-FFF2-40B4-BE49-F238E27FC236}">
                  <a16:creationId xmlns:a16="http://schemas.microsoft.com/office/drawing/2014/main" id="{5F11961E-57CB-4CF4-97C1-48EBF5B38686}"/>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3" name="Freeform 6">
              <a:extLst>
                <a:ext uri="{FF2B5EF4-FFF2-40B4-BE49-F238E27FC236}">
                  <a16:creationId xmlns:a16="http://schemas.microsoft.com/office/drawing/2014/main" id="{FB0B7DD7-288F-4209-9ED9-019C97FBA481}"/>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4" name="Rectangle 53">
              <a:extLst>
                <a:ext uri="{FF2B5EF4-FFF2-40B4-BE49-F238E27FC236}">
                  <a16:creationId xmlns:a16="http://schemas.microsoft.com/office/drawing/2014/main" id="{17C517BE-C3F8-4277-8C01-B1CE235DB2DF}"/>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dirty="0"/>
            </a:p>
          </p:txBody>
        </p:sp>
      </p:grpSp>
    </p:spTree>
    <p:extLst>
      <p:ext uri="{BB962C8B-B14F-4D97-AF65-F5344CB8AC3E}">
        <p14:creationId xmlns:p14="http://schemas.microsoft.com/office/powerpoint/2010/main" val="4283398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250"/>
                                        <p:tgtEl>
                                          <p:spTgt spid="13">
                                            <p:txEl>
                                              <p:pRg st="0" end="0"/>
                                            </p:txEl>
                                          </p:spTgt>
                                        </p:tgtEl>
                                      </p:cBhvr>
                                    </p:animEffect>
                                    <p:anim calcmode="lin" valueType="num">
                                      <p:cBhvr>
                                        <p:cTn id="8" dur="25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fade">
                                      <p:cBhvr>
                                        <p:cTn id="12" dur="250"/>
                                        <p:tgtEl>
                                          <p:spTgt spid="14">
                                            <p:txEl>
                                              <p:pRg st="0" end="0"/>
                                            </p:txEl>
                                          </p:spTgt>
                                        </p:tgtEl>
                                      </p:cBhvr>
                                    </p:animEffect>
                                    <p:anim calcmode="lin" valueType="num">
                                      <p:cBhvr>
                                        <p:cTn id="13"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250"/>
                                        <p:tgtEl>
                                          <p:spTgt spid="43"/>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250"/>
                                        <p:tgtEl>
                                          <p:spTgt spid="18">
                                            <p:txEl>
                                              <p:pRg st="0" end="0"/>
                                            </p:txEl>
                                          </p:spTgt>
                                        </p:tgtEl>
                                      </p:cBhvr>
                                    </p:animEffect>
                                    <p:anim calcmode="lin" valueType="num">
                                      <p:cBhvr>
                                        <p:cTn id="22"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23" dur="250" fill="hold"/>
                                        <p:tgtEl>
                                          <p:spTgt spid="18">
                                            <p:txEl>
                                              <p:pRg st="0" end="0"/>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anim calcmode="lin" valueType="num">
                                      <p:cBhvr>
                                        <p:cTn id="27"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fade">
                                      <p:cBhvr>
                                        <p:cTn id="32" dur="250"/>
                                        <p:tgtEl>
                                          <p:spTgt spid="51"/>
                                        </p:tgtEl>
                                      </p:cBhvr>
                                    </p:animEffect>
                                  </p:childTnLst>
                                </p:cTn>
                              </p:par>
                              <p:par>
                                <p:cTn id="33" presetID="42" presetClass="entr" presetSubtype="0" fill="hold" grpId="0" nodeType="with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250"/>
                                        <p:tgtEl>
                                          <p:spTgt spid="20">
                                            <p:txEl>
                                              <p:pRg st="0" end="0"/>
                                            </p:txEl>
                                          </p:spTgt>
                                        </p:tgtEl>
                                      </p:cBhvr>
                                    </p:animEffect>
                                    <p:anim calcmode="lin" valueType="num">
                                      <p:cBhvr>
                                        <p:cTn id="36"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250"/>
                                        <p:tgtEl>
                                          <p:spTgt spid="21">
                                            <p:txEl>
                                              <p:pRg st="0" end="0"/>
                                            </p:txEl>
                                          </p:spTgt>
                                        </p:tgtEl>
                                      </p:cBhvr>
                                    </p:animEffect>
                                    <p:anim calcmode="lin" valueType="num">
                                      <p:cBhvr>
                                        <p:cTn id="41"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750"/>
                            </p:stCondLst>
                            <p:childTnLst>
                              <p:par>
                                <p:cTn id="44" presetID="10" presetClass="entr" presetSubtype="0"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25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2"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anim calcmode="lin" valueType="num">
                      <p:cBhvr>
                        <p:cTn dur="250" fill="hold"/>
                        <p:tgtEl>
                          <p:spTgt spid="13"/>
                        </p:tgtEl>
                        <p:attrNameLst>
                          <p:attrName>ppt_x</p:attrName>
                        </p:attrNameLst>
                      </p:cBhvr>
                      <p:tavLst>
                        <p:tav tm="0">
                          <p:val>
                            <p:strVal val="#ppt_x"/>
                          </p:val>
                        </p:tav>
                        <p:tav tm="100000">
                          <p:val>
                            <p:strVal val="#ppt_x"/>
                          </p:val>
                        </p:tav>
                      </p:tavLst>
                    </p:anim>
                    <p:anim calcmode="lin" valueType="num">
                      <p:cBhvr>
                        <p:cTn dur="25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42"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250"/>
                        <p:tgtEl>
                          <p:spTgt spid="14"/>
                        </p:tgtEl>
                      </p:cBhvr>
                    </p:animEffect>
                    <p:anim calcmode="lin" valueType="num">
                      <p:cBhvr>
                        <p:cTn dur="250" fill="hold"/>
                        <p:tgtEl>
                          <p:spTgt spid="14"/>
                        </p:tgtEl>
                        <p:attrNameLst>
                          <p:attrName>ppt_x</p:attrName>
                        </p:attrNameLst>
                      </p:cBhvr>
                      <p:tavLst>
                        <p:tav tm="0">
                          <p:val>
                            <p:strVal val="#ppt_x"/>
                          </p:val>
                        </p:tav>
                        <p:tav tm="100000">
                          <p:val>
                            <p:strVal val="#ppt_x"/>
                          </p:val>
                        </p:tav>
                      </p:tavLst>
                    </p:anim>
                    <p:anim calcmode="lin" valueType="num">
                      <p:cBhvr>
                        <p:cTn dur="250" fill="hold"/>
                        <p:tgtEl>
                          <p:spTgt spid="14"/>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userDrawn="1">
          <p15:clr>
            <a:srgbClr val="FBAE40"/>
          </p15:clr>
        </p15:guide>
        <p15:guide id="2" pos="2064" userDrawn="1">
          <p15:clr>
            <a:srgbClr val="FBAE40"/>
          </p15:clr>
        </p15:guide>
        <p15:guide id="3" pos="3696" userDrawn="1">
          <p15:clr>
            <a:srgbClr val="FBAE40"/>
          </p15:clr>
        </p15:guide>
        <p15:guide id="4" pos="3833" userDrawn="1">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Inner slide 4 blocks + icons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 name="Text Placeholder 15"/>
          <p:cNvSpPr>
            <a:spLocks noGrp="1"/>
          </p:cNvSpPr>
          <p:nvPr>
            <p:ph type="body" sz="quarter" idx="13" hasCustomPrompt="1"/>
          </p:nvPr>
        </p:nvSpPr>
        <p:spPr>
          <a:xfrm>
            <a:off x="468313" y="1856308"/>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4" name="Text Placeholder 17"/>
          <p:cNvSpPr>
            <a:spLocks noGrp="1"/>
          </p:cNvSpPr>
          <p:nvPr>
            <p:ph type="body" sz="quarter" idx="14" hasCustomPrompt="1"/>
          </p:nvPr>
        </p:nvSpPr>
        <p:spPr>
          <a:xfrm>
            <a:off x="468313" y="2123759"/>
            <a:ext cx="1872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p:cNvSpPr>
            <a:spLocks noGrp="1"/>
          </p:cNvSpPr>
          <p:nvPr>
            <p:ph type="body" sz="quarter" idx="15" hasCustomPrompt="1"/>
          </p:nvPr>
        </p:nvSpPr>
        <p:spPr>
          <a:xfrm>
            <a:off x="2580105" y="1856308"/>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9" name="Text Placeholder 17"/>
          <p:cNvSpPr>
            <a:spLocks noGrp="1"/>
          </p:cNvSpPr>
          <p:nvPr>
            <p:ph type="body" sz="quarter" idx="16" hasCustomPrompt="1"/>
          </p:nvPr>
        </p:nvSpPr>
        <p:spPr>
          <a:xfrm>
            <a:off x="2580105" y="2123759"/>
            <a:ext cx="1872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0" name="Text Placeholder 15"/>
          <p:cNvSpPr>
            <a:spLocks noGrp="1"/>
          </p:cNvSpPr>
          <p:nvPr>
            <p:ph type="body" sz="quarter" idx="17" hasCustomPrompt="1"/>
          </p:nvPr>
        </p:nvSpPr>
        <p:spPr>
          <a:xfrm>
            <a:off x="4691897" y="1856308"/>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1" name="Text Placeholder 17"/>
          <p:cNvSpPr>
            <a:spLocks noGrp="1"/>
          </p:cNvSpPr>
          <p:nvPr>
            <p:ph type="body" sz="quarter" idx="18" hasCustomPrompt="1"/>
          </p:nvPr>
        </p:nvSpPr>
        <p:spPr>
          <a:xfrm>
            <a:off x="4691897" y="2123759"/>
            <a:ext cx="1872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5" name="Text Placeholder 15">
            <a:extLst>
              <a:ext uri="{FF2B5EF4-FFF2-40B4-BE49-F238E27FC236}">
                <a16:creationId xmlns:a16="http://schemas.microsoft.com/office/drawing/2014/main" id="{E8192A7B-E510-441E-BBA6-85343D0699D2}"/>
              </a:ext>
            </a:extLst>
          </p:cNvPr>
          <p:cNvSpPr>
            <a:spLocks noGrp="1"/>
          </p:cNvSpPr>
          <p:nvPr>
            <p:ph type="body" sz="quarter" idx="21" hasCustomPrompt="1"/>
          </p:nvPr>
        </p:nvSpPr>
        <p:spPr>
          <a:xfrm>
            <a:off x="6803689" y="1856308"/>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a:extLst>
              <a:ext uri="{FF2B5EF4-FFF2-40B4-BE49-F238E27FC236}">
                <a16:creationId xmlns:a16="http://schemas.microsoft.com/office/drawing/2014/main" id="{D85EE708-D229-4791-9753-895D94DEE1BD}"/>
              </a:ext>
            </a:extLst>
          </p:cNvPr>
          <p:cNvSpPr>
            <a:spLocks noGrp="1"/>
          </p:cNvSpPr>
          <p:nvPr>
            <p:ph type="body" sz="quarter" idx="22" hasCustomPrompt="1"/>
          </p:nvPr>
        </p:nvSpPr>
        <p:spPr>
          <a:xfrm>
            <a:off x="6803689" y="2123759"/>
            <a:ext cx="1872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46" name="Group 12">
            <a:extLst>
              <a:ext uri="{FF2B5EF4-FFF2-40B4-BE49-F238E27FC236}">
                <a16:creationId xmlns:a16="http://schemas.microsoft.com/office/drawing/2014/main" id="{B68CFD9B-3B34-4185-B794-8C04FCE1C357}"/>
              </a:ext>
            </a:extLst>
          </p:cNvPr>
          <p:cNvGrpSpPr>
            <a:grpSpLocks noChangeAspect="1"/>
          </p:cNvGrpSpPr>
          <p:nvPr userDrawn="1"/>
        </p:nvGrpSpPr>
        <p:grpSpPr bwMode="auto">
          <a:xfrm>
            <a:off x="4691897" y="1162750"/>
            <a:ext cx="576000" cy="576000"/>
            <a:chOff x="2313" y="1053"/>
            <a:chExt cx="1134" cy="1134"/>
          </a:xfrm>
        </p:grpSpPr>
        <p:sp>
          <p:nvSpPr>
            <p:cNvPr id="47" name="Freeform 13">
              <a:extLst>
                <a:ext uri="{FF2B5EF4-FFF2-40B4-BE49-F238E27FC236}">
                  <a16:creationId xmlns:a16="http://schemas.microsoft.com/office/drawing/2014/main" id="{AFB57F3F-9105-4DD2-A50E-DA9BCEEE3A81}"/>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14">
              <a:extLst>
                <a:ext uri="{FF2B5EF4-FFF2-40B4-BE49-F238E27FC236}">
                  <a16:creationId xmlns:a16="http://schemas.microsoft.com/office/drawing/2014/main" id="{F485837B-D988-4544-A901-5BFABDC01C5C}"/>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Rectangle 15">
              <a:extLst>
                <a:ext uri="{FF2B5EF4-FFF2-40B4-BE49-F238E27FC236}">
                  <a16:creationId xmlns:a16="http://schemas.microsoft.com/office/drawing/2014/main" id="{1299644E-3667-41F4-998D-3AE2AA16BFB8}"/>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18">
            <a:extLst>
              <a:ext uri="{FF2B5EF4-FFF2-40B4-BE49-F238E27FC236}">
                <a16:creationId xmlns:a16="http://schemas.microsoft.com/office/drawing/2014/main" id="{0E7FC8E2-7613-454E-975A-96C9B9E35506}"/>
              </a:ext>
            </a:extLst>
          </p:cNvPr>
          <p:cNvGrpSpPr>
            <a:grpSpLocks noChangeAspect="1"/>
          </p:cNvGrpSpPr>
          <p:nvPr userDrawn="1"/>
        </p:nvGrpSpPr>
        <p:grpSpPr bwMode="auto">
          <a:xfrm>
            <a:off x="468313" y="1162750"/>
            <a:ext cx="579048" cy="576000"/>
            <a:chOff x="2309" y="1053"/>
            <a:chExt cx="1140" cy="1134"/>
          </a:xfrm>
        </p:grpSpPr>
        <p:sp>
          <p:nvSpPr>
            <p:cNvPr id="51" name="Oval 19">
              <a:extLst>
                <a:ext uri="{FF2B5EF4-FFF2-40B4-BE49-F238E27FC236}">
                  <a16:creationId xmlns:a16="http://schemas.microsoft.com/office/drawing/2014/main" id="{DA4250F8-7A1D-434D-BEF9-2B657EFEE8C7}"/>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20">
              <a:extLst>
                <a:ext uri="{FF2B5EF4-FFF2-40B4-BE49-F238E27FC236}">
                  <a16:creationId xmlns:a16="http://schemas.microsoft.com/office/drawing/2014/main" id="{F3E48DB1-E69A-40C9-9665-2FD983749F77}"/>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21">
              <a:extLst>
                <a:ext uri="{FF2B5EF4-FFF2-40B4-BE49-F238E27FC236}">
                  <a16:creationId xmlns:a16="http://schemas.microsoft.com/office/drawing/2014/main" id="{F1408993-88C7-4B32-B789-3D1D999F93FE}"/>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22">
              <a:extLst>
                <a:ext uri="{FF2B5EF4-FFF2-40B4-BE49-F238E27FC236}">
                  <a16:creationId xmlns:a16="http://schemas.microsoft.com/office/drawing/2014/main" id="{9180B0E0-F4D1-4E9F-B8EE-924A9B0F1CD5}"/>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23">
              <a:extLst>
                <a:ext uri="{FF2B5EF4-FFF2-40B4-BE49-F238E27FC236}">
                  <a16:creationId xmlns:a16="http://schemas.microsoft.com/office/drawing/2014/main" id="{2C6CC366-3F6A-4E39-A071-E5257D610436}"/>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Oval 24">
              <a:extLst>
                <a:ext uri="{FF2B5EF4-FFF2-40B4-BE49-F238E27FC236}">
                  <a16:creationId xmlns:a16="http://schemas.microsoft.com/office/drawing/2014/main" id="{7B23D59C-F1FA-41B6-9832-DE117A0B48EE}"/>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Oval 25">
              <a:extLst>
                <a:ext uri="{FF2B5EF4-FFF2-40B4-BE49-F238E27FC236}">
                  <a16:creationId xmlns:a16="http://schemas.microsoft.com/office/drawing/2014/main" id="{C2D1CC48-741C-4B28-BAA9-2E94F799E107}"/>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4">
            <a:extLst>
              <a:ext uri="{FF2B5EF4-FFF2-40B4-BE49-F238E27FC236}">
                <a16:creationId xmlns:a16="http://schemas.microsoft.com/office/drawing/2014/main" id="{1F69A6AC-1F67-48F5-B2F7-FD0B6E3C7A0B}"/>
              </a:ext>
            </a:extLst>
          </p:cNvPr>
          <p:cNvGrpSpPr>
            <a:grpSpLocks noChangeAspect="1"/>
          </p:cNvGrpSpPr>
          <p:nvPr userDrawn="1"/>
        </p:nvGrpSpPr>
        <p:grpSpPr bwMode="auto">
          <a:xfrm>
            <a:off x="2580105" y="1162750"/>
            <a:ext cx="576000" cy="576000"/>
            <a:chOff x="2318" y="1058"/>
            <a:chExt cx="1129" cy="1129"/>
          </a:xfrm>
        </p:grpSpPr>
        <p:sp>
          <p:nvSpPr>
            <p:cNvPr id="59" name="Freeform 5">
              <a:extLst>
                <a:ext uri="{FF2B5EF4-FFF2-40B4-BE49-F238E27FC236}">
                  <a16:creationId xmlns:a16="http://schemas.microsoft.com/office/drawing/2014/main" id="{B61707AC-4F7F-4446-BEF4-29EA5A27B63E}"/>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0" name="Freeform 6">
              <a:extLst>
                <a:ext uri="{FF2B5EF4-FFF2-40B4-BE49-F238E27FC236}">
                  <a16:creationId xmlns:a16="http://schemas.microsoft.com/office/drawing/2014/main" id="{E2FCD317-A16E-4C5D-B469-DFA0F518B0EC}"/>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1" name="Rectangle 60">
              <a:extLst>
                <a:ext uri="{FF2B5EF4-FFF2-40B4-BE49-F238E27FC236}">
                  <a16:creationId xmlns:a16="http://schemas.microsoft.com/office/drawing/2014/main" id="{64B17D98-EDF3-4B50-8A7B-15264FA7F5B1}"/>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62" name="Group 4">
            <a:extLst>
              <a:ext uri="{FF2B5EF4-FFF2-40B4-BE49-F238E27FC236}">
                <a16:creationId xmlns:a16="http://schemas.microsoft.com/office/drawing/2014/main" id="{9822CF10-C2D8-4001-AE69-0A6D2FC46382}"/>
              </a:ext>
            </a:extLst>
          </p:cNvPr>
          <p:cNvGrpSpPr>
            <a:grpSpLocks noChangeAspect="1"/>
          </p:cNvGrpSpPr>
          <p:nvPr userDrawn="1"/>
        </p:nvGrpSpPr>
        <p:grpSpPr bwMode="auto">
          <a:xfrm>
            <a:off x="6803689" y="1160210"/>
            <a:ext cx="573873" cy="576000"/>
            <a:chOff x="2343" y="1074"/>
            <a:chExt cx="1079" cy="1083"/>
          </a:xfrm>
        </p:grpSpPr>
        <p:sp>
          <p:nvSpPr>
            <p:cNvPr id="63" name="Oval 5">
              <a:extLst>
                <a:ext uri="{FF2B5EF4-FFF2-40B4-BE49-F238E27FC236}">
                  <a16:creationId xmlns:a16="http://schemas.microsoft.com/office/drawing/2014/main" id="{AD2108A9-ABCE-4606-871C-D63CBB26B8FB}"/>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4" name="Rectangle 6">
              <a:extLst>
                <a:ext uri="{FF2B5EF4-FFF2-40B4-BE49-F238E27FC236}">
                  <a16:creationId xmlns:a16="http://schemas.microsoft.com/office/drawing/2014/main" id="{26693E6F-E321-4E45-92EA-1434659DDABB}"/>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5" name="Line 7">
              <a:extLst>
                <a:ext uri="{FF2B5EF4-FFF2-40B4-BE49-F238E27FC236}">
                  <a16:creationId xmlns:a16="http://schemas.microsoft.com/office/drawing/2014/main" id="{0BEA87A4-8247-4B5F-959C-E5F1142B6542}"/>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6" name="Line 8">
              <a:extLst>
                <a:ext uri="{FF2B5EF4-FFF2-40B4-BE49-F238E27FC236}">
                  <a16:creationId xmlns:a16="http://schemas.microsoft.com/office/drawing/2014/main" id="{6F3F99FE-2112-4A0C-9760-F124405CE255}"/>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7" name="Line 9">
              <a:extLst>
                <a:ext uri="{FF2B5EF4-FFF2-40B4-BE49-F238E27FC236}">
                  <a16:creationId xmlns:a16="http://schemas.microsoft.com/office/drawing/2014/main" id="{060D3370-34AC-4968-86B7-B4674BFF4740}"/>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2431154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250"/>
                                        <p:tgtEl>
                                          <p:spTgt spid="13">
                                            <p:txEl>
                                              <p:pRg st="0" end="0"/>
                                            </p:txEl>
                                          </p:spTgt>
                                        </p:tgtEl>
                                      </p:cBhvr>
                                    </p:animEffect>
                                    <p:anim calcmode="lin" valueType="num">
                                      <p:cBhvr>
                                        <p:cTn id="8" dur="25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fade">
                                      <p:cBhvr>
                                        <p:cTn id="12" dur="250"/>
                                        <p:tgtEl>
                                          <p:spTgt spid="14">
                                            <p:txEl>
                                              <p:pRg st="0" end="0"/>
                                            </p:txEl>
                                          </p:spTgt>
                                        </p:tgtEl>
                                      </p:cBhvr>
                                    </p:animEffect>
                                    <p:anim calcmode="lin" valueType="num">
                                      <p:cBhvr>
                                        <p:cTn id="13"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fade">
                                      <p:cBhvr>
                                        <p:cTn id="18" dur="250"/>
                                        <p:tgtEl>
                                          <p:spTgt spid="50"/>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250"/>
                                        <p:tgtEl>
                                          <p:spTgt spid="18">
                                            <p:txEl>
                                              <p:pRg st="0" end="0"/>
                                            </p:txEl>
                                          </p:spTgt>
                                        </p:tgtEl>
                                      </p:cBhvr>
                                    </p:animEffect>
                                    <p:anim calcmode="lin" valueType="num">
                                      <p:cBhvr>
                                        <p:cTn id="22"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23" dur="250" fill="hold"/>
                                        <p:tgtEl>
                                          <p:spTgt spid="18">
                                            <p:txEl>
                                              <p:pRg st="0" end="0"/>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anim calcmode="lin" valueType="num">
                                      <p:cBhvr>
                                        <p:cTn id="27"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50"/>
                                        <p:tgtEl>
                                          <p:spTgt spid="58"/>
                                        </p:tgtEl>
                                      </p:cBhvr>
                                    </p:animEffect>
                                  </p:childTnLst>
                                </p:cTn>
                              </p:par>
                              <p:par>
                                <p:cTn id="33" presetID="42" presetClass="entr" presetSubtype="0" fill="hold" grpId="0" nodeType="with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250"/>
                                        <p:tgtEl>
                                          <p:spTgt spid="20">
                                            <p:txEl>
                                              <p:pRg st="0" end="0"/>
                                            </p:txEl>
                                          </p:spTgt>
                                        </p:tgtEl>
                                      </p:cBhvr>
                                    </p:animEffect>
                                    <p:anim calcmode="lin" valueType="num">
                                      <p:cBhvr>
                                        <p:cTn id="36"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250"/>
                                        <p:tgtEl>
                                          <p:spTgt spid="21">
                                            <p:txEl>
                                              <p:pRg st="0" end="0"/>
                                            </p:txEl>
                                          </p:spTgt>
                                        </p:tgtEl>
                                      </p:cBhvr>
                                    </p:animEffect>
                                    <p:anim calcmode="lin" valueType="num">
                                      <p:cBhvr>
                                        <p:cTn id="41"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750"/>
                            </p:stCondLst>
                            <p:childTnLst>
                              <p:par>
                                <p:cTn id="44" presetID="10" presetClass="entr" presetSubtype="0" fill="hold" nodeType="after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250"/>
                                        <p:tgtEl>
                                          <p:spTgt spid="46"/>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15">
                                            <p:txEl>
                                              <p:pRg st="0" end="0"/>
                                            </p:txEl>
                                          </p:spTgt>
                                        </p:tgtEl>
                                        <p:attrNameLst>
                                          <p:attrName>style.visibility</p:attrName>
                                        </p:attrNameLst>
                                      </p:cBhvr>
                                      <p:to>
                                        <p:strVal val="visible"/>
                                      </p:to>
                                    </p:set>
                                    <p:animEffect transition="in" filter="fade">
                                      <p:cBhvr>
                                        <p:cTn id="49" dur="250"/>
                                        <p:tgtEl>
                                          <p:spTgt spid="15">
                                            <p:txEl>
                                              <p:pRg st="0" end="0"/>
                                            </p:txEl>
                                          </p:spTgt>
                                        </p:tgtEl>
                                      </p:cBhvr>
                                    </p:animEffect>
                                    <p:anim calcmode="lin" valueType="num">
                                      <p:cBhvr>
                                        <p:cTn id="50"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15">
                                            <p:txEl>
                                              <p:pRg st="0" end="0"/>
                                            </p:txEl>
                                          </p:spTgt>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6">
                                            <p:txEl>
                                              <p:pRg st="0" end="0"/>
                                            </p:txEl>
                                          </p:spTgt>
                                        </p:tgtEl>
                                        <p:attrNameLst>
                                          <p:attrName>style.visibility</p:attrName>
                                        </p:attrNameLst>
                                      </p:cBhvr>
                                      <p:to>
                                        <p:strVal val="visible"/>
                                      </p:to>
                                    </p:set>
                                    <p:animEffect transition="in" filter="fade">
                                      <p:cBhvr>
                                        <p:cTn id="54" dur="250"/>
                                        <p:tgtEl>
                                          <p:spTgt spid="16">
                                            <p:txEl>
                                              <p:pRg st="0" end="0"/>
                                            </p:txEl>
                                          </p:spTgt>
                                        </p:tgtEl>
                                      </p:cBhvr>
                                    </p:animEffect>
                                    <p:anim calcmode="lin" valueType="num">
                                      <p:cBhvr>
                                        <p:cTn id="55"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56"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57" fill="hold">
                            <p:stCondLst>
                              <p:cond delay="1000"/>
                            </p:stCondLst>
                            <p:childTnLst>
                              <p:par>
                                <p:cTn id="58" presetID="10" presetClass="entr" presetSubtype="0" fill="hold" nodeType="after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25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2"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anim calcmode="lin" valueType="num">
                      <p:cBhvr>
                        <p:cTn dur="250" fill="hold"/>
                        <p:tgtEl>
                          <p:spTgt spid="13"/>
                        </p:tgtEl>
                        <p:attrNameLst>
                          <p:attrName>ppt_x</p:attrName>
                        </p:attrNameLst>
                      </p:cBhvr>
                      <p:tavLst>
                        <p:tav tm="0">
                          <p:val>
                            <p:strVal val="#ppt_x"/>
                          </p:val>
                        </p:tav>
                        <p:tav tm="100000">
                          <p:val>
                            <p:strVal val="#ppt_x"/>
                          </p:val>
                        </p:tav>
                      </p:tavLst>
                    </p:anim>
                    <p:anim calcmode="lin" valueType="num">
                      <p:cBhvr>
                        <p:cTn dur="25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42"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250"/>
                        <p:tgtEl>
                          <p:spTgt spid="14"/>
                        </p:tgtEl>
                      </p:cBhvr>
                    </p:animEffect>
                    <p:anim calcmode="lin" valueType="num">
                      <p:cBhvr>
                        <p:cTn dur="250" fill="hold"/>
                        <p:tgtEl>
                          <p:spTgt spid="14"/>
                        </p:tgtEl>
                        <p:attrNameLst>
                          <p:attrName>ppt_x</p:attrName>
                        </p:attrNameLst>
                      </p:cBhvr>
                      <p:tavLst>
                        <p:tav tm="0">
                          <p:val>
                            <p:strVal val="#ppt_x"/>
                          </p:val>
                        </p:tav>
                        <p:tav tm="100000">
                          <p:val>
                            <p:strVal val="#ppt_x"/>
                          </p:val>
                        </p:tav>
                      </p:tavLst>
                    </p:anim>
                    <p:anim calcmode="lin" valueType="num">
                      <p:cBhvr>
                        <p:cTn dur="250" fill="hold"/>
                        <p:tgtEl>
                          <p:spTgt spid="14"/>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42"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userDrawn="1">
          <p15:clr>
            <a:srgbClr val="FBAE40"/>
          </p15:clr>
        </p15:guide>
        <p15:guide id="2" pos="2064" userDrawn="1">
          <p15:clr>
            <a:srgbClr val="FBAE40"/>
          </p15:clr>
        </p15:guide>
        <p15:guide id="3" pos="3696" userDrawn="1">
          <p15:clr>
            <a:srgbClr val="FBAE40"/>
          </p15:clr>
        </p15:guide>
        <p15:guide id="4" pos="3833"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Inner title slide (white)">
    <p:spTree>
      <p:nvGrpSpPr>
        <p:cNvPr id="1" name=""/>
        <p:cNvGrpSpPr/>
        <p:nvPr/>
      </p:nvGrpSpPr>
      <p:grpSpPr>
        <a:xfrm>
          <a:off x="0" y="0"/>
          <a:ext cx="0" cy="0"/>
          <a:chOff x="0" y="0"/>
          <a:chExt cx="0" cy="0"/>
        </a:xfrm>
      </p:grpSpPr>
      <p:sp>
        <p:nvSpPr>
          <p:cNvPr id="34" name="Rectangle 33">
            <a:extLst>
              <a:ext uri="{FF2B5EF4-FFF2-40B4-BE49-F238E27FC236}">
                <a16:creationId xmlns:a16="http://schemas.microsoft.com/office/drawing/2014/main" id="{7BD4FA1B-91D0-4C7D-AD6B-47990E46BFB1}"/>
              </a:ext>
            </a:extLst>
          </p:cNvPr>
          <p:cNvSpPr/>
          <p:nvPr userDrawn="1"/>
        </p:nvSpPr>
        <p:spPr>
          <a:xfrm>
            <a:off x="0" y="0"/>
            <a:ext cx="9144000" cy="5155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5" name="Straight Connector 34"/>
          <p:cNvCxnSpPr/>
          <p:nvPr userDrawn="1"/>
        </p:nvCxnSpPr>
        <p:spPr>
          <a:xfrm>
            <a:off x="250825" y="4371750"/>
            <a:ext cx="8638094" cy="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Connector 35"/>
          <p:cNvCxnSpPr/>
          <p:nvPr userDrawn="1"/>
        </p:nvCxnSpPr>
        <p:spPr>
          <a:xfrm>
            <a:off x="252000" y="771750"/>
            <a:ext cx="0" cy="360000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7" name="Straight Connector 36"/>
          <p:cNvCxnSpPr/>
          <p:nvPr userDrawn="1"/>
        </p:nvCxnSpPr>
        <p:spPr>
          <a:xfrm>
            <a:off x="5291138" y="771750"/>
            <a:ext cx="0" cy="360000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8" name="Straight Connector 37"/>
          <p:cNvCxnSpPr/>
          <p:nvPr userDrawn="1"/>
        </p:nvCxnSpPr>
        <p:spPr>
          <a:xfrm>
            <a:off x="8888919" y="771750"/>
            <a:ext cx="0" cy="360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39" name="Straight Connector 38"/>
          <p:cNvCxnSpPr/>
          <p:nvPr userDrawn="1"/>
        </p:nvCxnSpPr>
        <p:spPr>
          <a:xfrm>
            <a:off x="250825" y="771750"/>
            <a:ext cx="8638094" cy="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40" name="Title 22"/>
          <p:cNvSpPr txBox="1">
            <a:spLocks/>
          </p:cNvSpPr>
          <p:nvPr userDrawn="1"/>
        </p:nvSpPr>
        <p:spPr>
          <a:xfrm>
            <a:off x="382969" y="2351545"/>
            <a:ext cx="385127" cy="440411"/>
          </a:xfrm>
          <a:prstGeom prst="rect">
            <a:avLst/>
          </a:prstGeom>
        </p:spPr>
        <p:txBody>
          <a:bodyPr/>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pPr>
              <a:lnSpc>
                <a:spcPct val="100000"/>
              </a:lnSpc>
            </a:pPr>
            <a:endParaRPr lang="en-US" sz="3000" dirty="0">
              <a:solidFill>
                <a:schemeClr val="accent1"/>
              </a:solidFill>
            </a:endParaRPr>
          </a:p>
        </p:txBody>
      </p:sp>
      <p:sp>
        <p:nvSpPr>
          <p:cNvPr id="41" name="Title 1"/>
          <p:cNvSpPr>
            <a:spLocks noGrp="1"/>
          </p:cNvSpPr>
          <p:nvPr>
            <p:ph type="title" hasCustomPrompt="1"/>
          </p:nvPr>
        </p:nvSpPr>
        <p:spPr>
          <a:xfrm>
            <a:off x="468313" y="2351545"/>
            <a:ext cx="3851275" cy="440411"/>
          </a:xfrm>
        </p:spPr>
        <p:txBody>
          <a:bodyPr anchor="ctr" anchorCtr="0"/>
          <a:lstStyle>
            <a:lvl1pPr>
              <a:lnSpc>
                <a:spcPct val="100000"/>
              </a:lnSpc>
              <a:defRPr sz="3000">
                <a:solidFill>
                  <a:schemeClr val="tx1"/>
                </a:solidFill>
              </a:defRPr>
            </a:lvl1pPr>
          </a:lstStyle>
          <a:p>
            <a:r>
              <a:rPr lang="en-US" dirty="0"/>
              <a:t>Click to edit title</a:t>
            </a:r>
          </a:p>
        </p:txBody>
      </p:sp>
      <p:sp>
        <p:nvSpPr>
          <p:cNvPr id="42" name="Picture Placeholder 9"/>
          <p:cNvSpPr>
            <a:spLocks noGrp="1"/>
          </p:cNvSpPr>
          <p:nvPr>
            <p:ph type="pic" sz="quarter" idx="11" hasCustomPrompt="1"/>
          </p:nvPr>
        </p:nvSpPr>
        <p:spPr>
          <a:xfrm>
            <a:off x="5299719" y="777150"/>
            <a:ext cx="3589200" cy="3589200"/>
          </a:xfrm>
          <a:prstGeom prst="rect">
            <a:avLst/>
          </a:prstGeom>
          <a:ln w="9525">
            <a:solidFill>
              <a:schemeClr val="tx1"/>
            </a:solidFill>
          </a:ln>
        </p:spPr>
        <p:txBody>
          <a:bodyPr anchor="t" anchorCtr="1"/>
          <a:lstStyle>
            <a:lvl1pPr algn="ctr">
              <a:defRPr baseline="0"/>
            </a:lvl1pPr>
          </a:lstStyle>
          <a:p>
            <a:r>
              <a:rPr lang="en-US" dirty="0"/>
              <a:t>Click to add picture. Then do picture round</a:t>
            </a:r>
            <a:br>
              <a:rPr lang="en-US" dirty="0"/>
            </a:br>
            <a:r>
              <a:rPr lang="en-US" dirty="0"/>
              <a:t>(Click on picture &gt; Picture format &gt; Crop &gt; Crop to shape &gt; Basic shapes &gt; Oval)</a:t>
            </a:r>
          </a:p>
        </p:txBody>
      </p:sp>
      <p:pic>
        <p:nvPicPr>
          <p:cNvPr id="32" name="Lines_Animation_PPT_long_white">
            <a:hlinkClick r:id="" action="ppaction://media"/>
            <a:extLst>
              <a:ext uri="{FF2B5EF4-FFF2-40B4-BE49-F238E27FC236}">
                <a16:creationId xmlns:a16="http://schemas.microsoft.com/office/drawing/2014/main" id="{3144012A-3E48-4A3B-B12B-E104CBE55313}"/>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grpSp>
        <p:nvGrpSpPr>
          <p:cNvPr id="43" name="Group 4">
            <a:extLst>
              <a:ext uri="{FF2B5EF4-FFF2-40B4-BE49-F238E27FC236}">
                <a16:creationId xmlns:a16="http://schemas.microsoft.com/office/drawing/2014/main" id="{10A0D552-310A-463B-BB0D-2126BBD62F16}"/>
              </a:ext>
            </a:extLst>
          </p:cNvPr>
          <p:cNvGrpSpPr>
            <a:grpSpLocks noChangeAspect="1"/>
          </p:cNvGrpSpPr>
          <p:nvPr userDrawn="1"/>
        </p:nvGrpSpPr>
        <p:grpSpPr bwMode="auto">
          <a:xfrm>
            <a:off x="260538" y="231775"/>
            <a:ext cx="928800" cy="235127"/>
            <a:chOff x="1927" y="1380"/>
            <a:chExt cx="1904" cy="482"/>
          </a:xfrm>
        </p:grpSpPr>
        <p:sp>
          <p:nvSpPr>
            <p:cNvPr id="44" name="Oval 5">
              <a:extLst>
                <a:ext uri="{FF2B5EF4-FFF2-40B4-BE49-F238E27FC236}">
                  <a16:creationId xmlns:a16="http://schemas.microsoft.com/office/drawing/2014/main" id="{3CFCC51A-FEB6-4626-8072-B3B87BA2DE34}"/>
                </a:ext>
              </a:extLst>
            </p:cNvPr>
            <p:cNvSpPr>
              <a:spLocks noChangeArrowheads="1"/>
            </p:cNvSpPr>
            <p:nvPr userDrawn="1"/>
          </p:nvSpPr>
          <p:spPr bwMode="auto">
            <a:xfrm>
              <a:off x="1927" y="1385"/>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
              <a:extLst>
                <a:ext uri="{FF2B5EF4-FFF2-40B4-BE49-F238E27FC236}">
                  <a16:creationId xmlns:a16="http://schemas.microsoft.com/office/drawing/2014/main" id="{6F71DC34-3BC8-4669-9500-D85177A7749F}"/>
                </a:ext>
              </a:extLst>
            </p:cNvPr>
            <p:cNvSpPr>
              <a:spLocks/>
            </p:cNvSpPr>
            <p:nvPr userDrawn="1"/>
          </p:nvSpPr>
          <p:spPr bwMode="auto">
            <a:xfrm>
              <a:off x="2070" y="1498"/>
              <a:ext cx="204" cy="256"/>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
              <a:extLst>
                <a:ext uri="{FF2B5EF4-FFF2-40B4-BE49-F238E27FC236}">
                  <a16:creationId xmlns:a16="http://schemas.microsoft.com/office/drawing/2014/main" id="{C1AAFE2E-2CF1-42A4-80AD-25503D30473C}"/>
                </a:ext>
              </a:extLst>
            </p:cNvPr>
            <p:cNvSpPr>
              <a:spLocks/>
            </p:cNvSpPr>
            <p:nvPr userDrawn="1"/>
          </p:nvSpPr>
          <p:spPr bwMode="auto">
            <a:xfrm>
              <a:off x="1944" y="1501"/>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8">
              <a:extLst>
                <a:ext uri="{FF2B5EF4-FFF2-40B4-BE49-F238E27FC236}">
                  <a16:creationId xmlns:a16="http://schemas.microsoft.com/office/drawing/2014/main" id="{36F3E747-EF86-431F-8F75-98EACDA2439F}"/>
                </a:ext>
              </a:extLst>
            </p:cNvPr>
            <p:cNvSpPr>
              <a:spLocks/>
            </p:cNvSpPr>
            <p:nvPr userDrawn="1"/>
          </p:nvSpPr>
          <p:spPr bwMode="auto">
            <a:xfrm>
              <a:off x="2308" y="1380"/>
              <a:ext cx="178" cy="371"/>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2"/>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2"/>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9">
              <a:extLst>
                <a:ext uri="{FF2B5EF4-FFF2-40B4-BE49-F238E27FC236}">
                  <a16:creationId xmlns:a16="http://schemas.microsoft.com/office/drawing/2014/main" id="{3714BBB8-7946-4DA9-A0BF-1B62427457D3}"/>
                </a:ext>
              </a:extLst>
            </p:cNvPr>
            <p:cNvSpPr>
              <a:spLocks noEditPoints="1"/>
            </p:cNvSpPr>
            <p:nvPr userDrawn="1"/>
          </p:nvSpPr>
          <p:spPr bwMode="auto">
            <a:xfrm>
              <a:off x="2484" y="1496"/>
              <a:ext cx="212" cy="260"/>
            </a:xfrm>
            <a:custGeom>
              <a:avLst/>
              <a:gdLst>
                <a:gd name="T0" fmla="*/ 45 w 89"/>
                <a:gd name="T1" fmla="*/ 17 h 108"/>
                <a:gd name="T2" fmla="*/ 22 w 89"/>
                <a:gd name="T3" fmla="*/ 54 h 108"/>
                <a:gd name="T4" fmla="*/ 45 w 89"/>
                <a:gd name="T5" fmla="*/ 92 h 108"/>
                <a:gd name="T6" fmla="*/ 67 w 89"/>
                <a:gd name="T7" fmla="*/ 54 h 108"/>
                <a:gd name="T8" fmla="*/ 45 w 89"/>
                <a:gd name="T9" fmla="*/ 17 h 108"/>
                <a:gd name="T10" fmla="*/ 75 w 89"/>
                <a:gd name="T11" fmla="*/ 97 h 108"/>
                <a:gd name="T12" fmla="*/ 45 w 89"/>
                <a:gd name="T13" fmla="*/ 108 h 108"/>
                <a:gd name="T14" fmla="*/ 26 w 89"/>
                <a:gd name="T15" fmla="*/ 104 h 108"/>
                <a:gd name="T16" fmla="*/ 12 w 89"/>
                <a:gd name="T17" fmla="*/ 93 h 108"/>
                <a:gd name="T18" fmla="*/ 3 w 89"/>
                <a:gd name="T19" fmla="*/ 76 h 108"/>
                <a:gd name="T20" fmla="*/ 0 w 89"/>
                <a:gd name="T21" fmla="*/ 54 h 108"/>
                <a:gd name="T22" fmla="*/ 3 w 89"/>
                <a:gd name="T23" fmla="*/ 32 h 108"/>
                <a:gd name="T24" fmla="*/ 12 w 89"/>
                <a:gd name="T25" fmla="*/ 15 h 108"/>
                <a:gd name="T26" fmla="*/ 26 w 89"/>
                <a:gd name="T27" fmla="*/ 4 h 108"/>
                <a:gd name="T28" fmla="*/ 45 w 89"/>
                <a:gd name="T29" fmla="*/ 0 h 108"/>
                <a:gd name="T30" fmla="*/ 64 w 89"/>
                <a:gd name="T31" fmla="*/ 4 h 108"/>
                <a:gd name="T32" fmla="*/ 78 w 89"/>
                <a:gd name="T33" fmla="*/ 15 h 108"/>
                <a:gd name="T34" fmla="*/ 86 w 89"/>
                <a:gd name="T35" fmla="*/ 32 h 108"/>
                <a:gd name="T36" fmla="*/ 89 w 89"/>
                <a:gd name="T37" fmla="*/ 54 h 108"/>
                <a:gd name="T38" fmla="*/ 75 w 89"/>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45" y="17"/>
                  </a:moveTo>
                  <a:cubicBezTo>
                    <a:pt x="30" y="17"/>
                    <a:pt x="22" y="29"/>
                    <a:pt x="22" y="54"/>
                  </a:cubicBezTo>
                  <a:cubicBezTo>
                    <a:pt x="22" y="79"/>
                    <a:pt x="30" y="92"/>
                    <a:pt x="45" y="92"/>
                  </a:cubicBezTo>
                  <a:cubicBezTo>
                    <a:pt x="60" y="92"/>
                    <a:pt x="67" y="79"/>
                    <a:pt x="67" y="54"/>
                  </a:cubicBezTo>
                  <a:cubicBezTo>
                    <a:pt x="67" y="29"/>
                    <a:pt x="60" y="17"/>
                    <a:pt x="45" y="17"/>
                  </a:cubicBezTo>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0">
              <a:extLst>
                <a:ext uri="{FF2B5EF4-FFF2-40B4-BE49-F238E27FC236}">
                  <a16:creationId xmlns:a16="http://schemas.microsoft.com/office/drawing/2014/main" id="{535B46F9-2D22-4F47-9D8E-0CFAC3D731DB}"/>
                </a:ext>
              </a:extLst>
            </p:cNvPr>
            <p:cNvSpPr>
              <a:spLocks noEditPoints="1"/>
            </p:cNvSpPr>
            <p:nvPr userDrawn="1"/>
          </p:nvSpPr>
          <p:spPr bwMode="auto">
            <a:xfrm>
              <a:off x="2753" y="1496"/>
              <a:ext cx="202" cy="366"/>
            </a:xfrm>
            <a:custGeom>
              <a:avLst/>
              <a:gdLst>
                <a:gd name="T0" fmla="*/ 44 w 85"/>
                <a:gd name="T1" fmla="*/ 18 h 152"/>
                <a:gd name="T2" fmla="*/ 21 w 85"/>
                <a:gd name="T3" fmla="*/ 32 h 152"/>
                <a:gd name="T4" fmla="*/ 21 w 85"/>
                <a:gd name="T5" fmla="*/ 83 h 152"/>
                <a:gd name="T6" fmla="*/ 32 w 85"/>
                <a:gd name="T7" fmla="*/ 88 h 152"/>
                <a:gd name="T8" fmla="*/ 41 w 85"/>
                <a:gd name="T9" fmla="*/ 90 h 152"/>
                <a:gd name="T10" fmla="*/ 57 w 85"/>
                <a:gd name="T11" fmla="*/ 81 h 152"/>
                <a:gd name="T12" fmla="*/ 63 w 85"/>
                <a:gd name="T13" fmla="*/ 53 h 152"/>
                <a:gd name="T14" fmla="*/ 58 w 85"/>
                <a:gd name="T15" fmla="*/ 27 h 152"/>
                <a:gd name="T16" fmla="*/ 44 w 85"/>
                <a:gd name="T17" fmla="*/ 18 h 152"/>
                <a:gd name="T18" fmla="*/ 45 w 85"/>
                <a:gd name="T19" fmla="*/ 107 h 152"/>
                <a:gd name="T20" fmla="*/ 21 w 85"/>
                <a:gd name="T21" fmla="*/ 100 h 152"/>
                <a:gd name="T22" fmla="*/ 21 w 85"/>
                <a:gd name="T23" fmla="*/ 138 h 152"/>
                <a:gd name="T24" fmla="*/ 19 w 85"/>
                <a:gd name="T25" fmla="*/ 149 h 152"/>
                <a:gd name="T26" fmla="*/ 10 w 85"/>
                <a:gd name="T27" fmla="*/ 152 h 152"/>
                <a:gd name="T28" fmla="*/ 1 w 85"/>
                <a:gd name="T29" fmla="*/ 152 h 152"/>
                <a:gd name="T30" fmla="*/ 0 w 85"/>
                <a:gd name="T31" fmla="*/ 151 h 152"/>
                <a:gd name="T32" fmla="*/ 0 w 85"/>
                <a:gd name="T33" fmla="*/ 3 h 152"/>
                <a:gd name="T34" fmla="*/ 1 w 85"/>
                <a:gd name="T35" fmla="*/ 2 h 152"/>
                <a:gd name="T36" fmla="*/ 8 w 85"/>
                <a:gd name="T37" fmla="*/ 2 h 152"/>
                <a:gd name="T38" fmla="*/ 21 w 85"/>
                <a:gd name="T39" fmla="*/ 13 h 152"/>
                <a:gd name="T40" fmla="*/ 50 w 85"/>
                <a:gd name="T41" fmla="*/ 0 h 152"/>
                <a:gd name="T42" fmla="*/ 65 w 85"/>
                <a:gd name="T43" fmla="*/ 4 h 152"/>
                <a:gd name="T44" fmla="*/ 76 w 85"/>
                <a:gd name="T45" fmla="*/ 15 h 152"/>
                <a:gd name="T46" fmla="*/ 82 w 85"/>
                <a:gd name="T47" fmla="*/ 32 h 152"/>
                <a:gd name="T48" fmla="*/ 85 w 85"/>
                <a:gd name="T49" fmla="*/ 54 h 152"/>
                <a:gd name="T50" fmla="*/ 82 w 85"/>
                <a:gd name="T51" fmla="*/ 76 h 152"/>
                <a:gd name="T52" fmla="*/ 73 w 85"/>
                <a:gd name="T53" fmla="*/ 93 h 152"/>
                <a:gd name="T54" fmla="*/ 60 w 85"/>
                <a:gd name="T55" fmla="*/ 104 h 152"/>
                <a:gd name="T56" fmla="*/ 45 w 85"/>
                <a:gd name="T5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1">
              <a:extLst>
                <a:ext uri="{FF2B5EF4-FFF2-40B4-BE49-F238E27FC236}">
                  <a16:creationId xmlns:a16="http://schemas.microsoft.com/office/drawing/2014/main" id="{F08B0ED7-B255-493B-8653-80A94F4580E1}"/>
                </a:ext>
              </a:extLst>
            </p:cNvPr>
            <p:cNvSpPr>
              <a:spLocks/>
            </p:cNvSpPr>
            <p:nvPr userDrawn="1"/>
          </p:nvSpPr>
          <p:spPr bwMode="auto">
            <a:xfrm>
              <a:off x="3005" y="1501"/>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
              <a:extLst>
                <a:ext uri="{FF2B5EF4-FFF2-40B4-BE49-F238E27FC236}">
                  <a16:creationId xmlns:a16="http://schemas.microsoft.com/office/drawing/2014/main" id="{7D9D6CA2-1E21-42CA-83EA-F53797EC7122}"/>
                </a:ext>
              </a:extLst>
            </p:cNvPr>
            <p:cNvSpPr>
              <a:spLocks/>
            </p:cNvSpPr>
            <p:nvPr userDrawn="1"/>
          </p:nvSpPr>
          <p:spPr bwMode="auto">
            <a:xfrm>
              <a:off x="3283" y="1383"/>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3">
              <a:extLst>
                <a:ext uri="{FF2B5EF4-FFF2-40B4-BE49-F238E27FC236}">
                  <a16:creationId xmlns:a16="http://schemas.microsoft.com/office/drawing/2014/main" id="{BEAA4601-60D7-456E-9D08-3E1881FD95EF}"/>
                </a:ext>
              </a:extLst>
            </p:cNvPr>
            <p:cNvSpPr>
              <a:spLocks/>
            </p:cNvSpPr>
            <p:nvPr userDrawn="1"/>
          </p:nvSpPr>
          <p:spPr bwMode="auto">
            <a:xfrm>
              <a:off x="3407" y="1496"/>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
              <a:extLst>
                <a:ext uri="{FF2B5EF4-FFF2-40B4-BE49-F238E27FC236}">
                  <a16:creationId xmlns:a16="http://schemas.microsoft.com/office/drawing/2014/main" id="{712D3D3F-B039-42DD-9257-04E1A9B2645D}"/>
                </a:ext>
              </a:extLst>
            </p:cNvPr>
            <p:cNvSpPr>
              <a:spLocks noEditPoints="1"/>
            </p:cNvSpPr>
            <p:nvPr userDrawn="1"/>
          </p:nvSpPr>
          <p:spPr bwMode="auto">
            <a:xfrm>
              <a:off x="3631" y="1496"/>
              <a:ext cx="200" cy="260"/>
            </a:xfrm>
            <a:custGeom>
              <a:avLst/>
              <a:gdLst>
                <a:gd name="T0" fmla="*/ 43 w 84"/>
                <a:gd name="T1" fmla="*/ 16 h 108"/>
                <a:gd name="T2" fmla="*/ 22 w 84"/>
                <a:gd name="T3" fmla="*/ 45 h 108"/>
                <a:gd name="T4" fmla="*/ 63 w 84"/>
                <a:gd name="T5" fmla="*/ 45 h 108"/>
                <a:gd name="T6" fmla="*/ 63 w 84"/>
                <a:gd name="T7" fmla="*/ 43 h 108"/>
                <a:gd name="T8" fmla="*/ 58 w 84"/>
                <a:gd name="T9" fmla="*/ 23 h 108"/>
                <a:gd name="T10" fmla="*/ 43 w 84"/>
                <a:gd name="T11" fmla="*/ 16 h 108"/>
                <a:gd name="T12" fmla="*/ 83 w 84"/>
                <a:gd name="T13" fmla="*/ 61 h 108"/>
                <a:gd name="T14" fmla="*/ 22 w 84"/>
                <a:gd name="T15" fmla="*/ 61 h 108"/>
                <a:gd name="T16" fmla="*/ 28 w 84"/>
                <a:gd name="T17" fmla="*/ 83 h 108"/>
                <a:gd name="T18" fmla="*/ 46 w 84"/>
                <a:gd name="T19" fmla="*/ 91 h 108"/>
                <a:gd name="T20" fmla="*/ 60 w 84"/>
                <a:gd name="T21" fmla="*/ 89 h 108"/>
                <a:gd name="T22" fmla="*/ 74 w 84"/>
                <a:gd name="T23" fmla="*/ 83 h 108"/>
                <a:gd name="T24" fmla="*/ 81 w 84"/>
                <a:gd name="T25" fmla="*/ 96 h 108"/>
                <a:gd name="T26" fmla="*/ 42 w 84"/>
                <a:gd name="T27" fmla="*/ 108 h 108"/>
                <a:gd name="T28" fmla="*/ 22 w 84"/>
                <a:gd name="T29" fmla="*/ 104 h 108"/>
                <a:gd name="T30" fmla="*/ 9 w 84"/>
                <a:gd name="T31" fmla="*/ 92 h 108"/>
                <a:gd name="T32" fmla="*/ 2 w 84"/>
                <a:gd name="T33" fmla="*/ 75 h 108"/>
                <a:gd name="T34" fmla="*/ 0 w 84"/>
                <a:gd name="T35" fmla="*/ 53 h 108"/>
                <a:gd name="T36" fmla="*/ 2 w 84"/>
                <a:gd name="T37" fmla="*/ 32 h 108"/>
                <a:gd name="T38" fmla="*/ 11 w 84"/>
                <a:gd name="T39" fmla="*/ 15 h 108"/>
                <a:gd name="T40" fmla="*/ 24 w 84"/>
                <a:gd name="T41" fmla="*/ 4 h 108"/>
                <a:gd name="T42" fmla="*/ 42 w 84"/>
                <a:gd name="T43" fmla="*/ 0 h 108"/>
                <a:gd name="T44" fmla="*/ 60 w 84"/>
                <a:gd name="T45" fmla="*/ 3 h 108"/>
                <a:gd name="T46" fmla="*/ 73 w 84"/>
                <a:gd name="T47" fmla="*/ 13 h 108"/>
                <a:gd name="T48" fmla="*/ 81 w 84"/>
                <a:gd name="T49" fmla="*/ 27 h 108"/>
                <a:gd name="T50" fmla="*/ 84 w 84"/>
                <a:gd name="T51" fmla="*/ 45 h 108"/>
                <a:gd name="T52" fmla="*/ 84 w 84"/>
                <a:gd name="T53" fmla="*/ 53 h 108"/>
                <a:gd name="T54" fmla="*/ 83 w 84"/>
                <a:gd name="T5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moveTo>
                    <a:pt x="83" y="61"/>
                  </a:moveTo>
                  <a:cubicBezTo>
                    <a:pt x="22" y="61"/>
                    <a:pt x="22" y="61"/>
                    <a:pt x="22" y="61"/>
                  </a:cubicBezTo>
                  <a:cubicBezTo>
                    <a:pt x="22" y="71"/>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1" y="39"/>
                    <a:pt x="2" y="32"/>
                  </a:cubicBezTo>
                  <a:cubicBezTo>
                    <a:pt x="4" y="26"/>
                    <a:pt x="7" y="20"/>
                    <a:pt x="11" y="15"/>
                  </a:cubicBezTo>
                  <a:cubicBezTo>
                    <a:pt x="14" y="11"/>
                    <a:pt x="19" y="7"/>
                    <a:pt x="24" y="4"/>
                  </a:cubicBezTo>
                  <a:cubicBezTo>
                    <a:pt x="29" y="2"/>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98341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32"/>
                                        </p:tgtEl>
                                      </p:cBhvr>
                                    </p:cmd>
                                  </p:childTnLst>
                                </p:cTn>
                              </p:par>
                              <p:par>
                                <p:cTn id="7" presetID="22" presetClass="entr" presetSubtype="8" fill="hold" nodeType="withEffect">
                                  <p:stCondLst>
                                    <p:cond delay="0"/>
                                  </p:stCondLst>
                                  <p:childTnLst>
                                    <p:set>
                                      <p:cBhvr>
                                        <p:cTn id="8" dur="1" fill="hold">
                                          <p:stCondLst>
                                            <p:cond delay="0"/>
                                          </p:stCondLst>
                                        </p:cTn>
                                        <p:tgtEl>
                                          <p:spTgt spid="39"/>
                                        </p:tgtEl>
                                        <p:attrNameLst>
                                          <p:attrName>style.visibility</p:attrName>
                                        </p:attrNameLst>
                                      </p:cBhvr>
                                      <p:to>
                                        <p:strVal val="visible"/>
                                      </p:to>
                                    </p:set>
                                    <p:animEffect transition="in" filter="wipe(left)">
                                      <p:cBhvr>
                                        <p:cTn id="9" dur="500"/>
                                        <p:tgtEl>
                                          <p:spTgt spid="39"/>
                                        </p:tgtEl>
                                      </p:cBhvr>
                                    </p:animEffect>
                                  </p:childTnLst>
                                </p:cTn>
                              </p:par>
                              <p:par>
                                <p:cTn id="10" presetID="22" presetClass="entr" presetSubtype="2" fill="hold"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right)">
                                      <p:cBhvr>
                                        <p:cTn id="12" dur="500"/>
                                        <p:tgtEl>
                                          <p:spTgt spid="35"/>
                                        </p:tgtEl>
                                      </p:cBhvr>
                                    </p:animEffect>
                                  </p:childTnLst>
                                </p:cTn>
                              </p:par>
                              <p:par>
                                <p:cTn id="13" presetID="22" presetClass="entr" presetSubtype="4" fill="hold"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down)">
                                      <p:cBhvr>
                                        <p:cTn id="15" dur="500"/>
                                        <p:tgtEl>
                                          <p:spTgt spid="36"/>
                                        </p:tgtEl>
                                      </p:cBhvr>
                                    </p:animEffect>
                                  </p:childTnLst>
                                </p:cTn>
                              </p:par>
                              <p:par>
                                <p:cTn id="16" presetID="22" presetClass="entr" presetSubtype="1" fill="hold" nodeType="withEffect">
                                  <p:stCondLst>
                                    <p:cond delay="0"/>
                                  </p:stCondLst>
                                  <p:childTnLst>
                                    <p:set>
                                      <p:cBhvr>
                                        <p:cTn id="17" dur="1" fill="hold">
                                          <p:stCondLst>
                                            <p:cond delay="0"/>
                                          </p:stCondLst>
                                        </p:cTn>
                                        <p:tgtEl>
                                          <p:spTgt spid="38"/>
                                        </p:tgtEl>
                                        <p:attrNameLst>
                                          <p:attrName>style.visibility</p:attrName>
                                        </p:attrNameLst>
                                      </p:cBhvr>
                                      <p:to>
                                        <p:strVal val="visible"/>
                                      </p:to>
                                    </p:set>
                                    <p:animEffect transition="in" filter="wipe(up)">
                                      <p:cBhvr>
                                        <p:cTn id="18" dur="500"/>
                                        <p:tgtEl>
                                          <p:spTgt spid="38"/>
                                        </p:tgtEl>
                                      </p:cBhvr>
                                    </p:animEffect>
                                  </p:childTnLst>
                                </p:cTn>
                              </p:par>
                              <p:par>
                                <p:cTn id="19" presetID="22" presetClass="entr" presetSubtype="4" fill="hold" nodeType="with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wipe(down)">
                                      <p:cBhvr>
                                        <p:cTn id="21" dur="500"/>
                                        <p:tgtEl>
                                          <p:spTgt spid="3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5" repeatCount="indefinite" fill="hold" display="0">
                  <p:stCondLst>
                    <p:cond delay="indefinite"/>
                  </p:stCondLst>
                </p:cTn>
                <p:tgtEl>
                  <p:spTgt spid="32"/>
                </p:tgtEl>
              </p:cMediaNode>
            </p:video>
          </p:childTnLst>
        </p:cTn>
      </p:par>
    </p:tnLst>
    <p:bldLst>
      <p:bldP spid="42"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Inner slide 4 blocks + placeholder long title ">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2" name="Picture Placeholder 11"/>
          <p:cNvSpPr>
            <a:spLocks noGrp="1"/>
          </p:cNvSpPr>
          <p:nvPr>
            <p:ph type="pic" sz="quarter" idx="12" hasCustomPrompt="1"/>
          </p:nvPr>
        </p:nvSpPr>
        <p:spPr>
          <a:xfrm>
            <a:off x="468313" y="1166813"/>
            <a:ext cx="576000" cy="57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the icon and remove placeholder</a:t>
            </a:r>
            <a:endParaRPr lang="uk-UA" sz="600" dirty="0">
              <a:solidFill>
                <a:schemeClr val="bg1">
                  <a:lumMod val="50000"/>
                </a:schemeClr>
              </a:solidFill>
            </a:endParaRPr>
          </a:p>
        </p:txBody>
      </p:sp>
      <p:sp>
        <p:nvSpPr>
          <p:cNvPr id="13" name="Text Placeholder 15"/>
          <p:cNvSpPr>
            <a:spLocks noGrp="1"/>
          </p:cNvSpPr>
          <p:nvPr>
            <p:ph type="body" sz="quarter" idx="13" hasCustomPrompt="1"/>
          </p:nvPr>
        </p:nvSpPr>
        <p:spPr>
          <a:xfrm>
            <a:off x="468313" y="1856308"/>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4" name="Text Placeholder 17"/>
          <p:cNvSpPr>
            <a:spLocks noGrp="1"/>
          </p:cNvSpPr>
          <p:nvPr>
            <p:ph type="body" sz="quarter" idx="14" hasCustomPrompt="1"/>
          </p:nvPr>
        </p:nvSpPr>
        <p:spPr>
          <a:xfrm>
            <a:off x="468313" y="2123759"/>
            <a:ext cx="1872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p:cNvSpPr>
            <a:spLocks noGrp="1"/>
          </p:cNvSpPr>
          <p:nvPr>
            <p:ph type="body" sz="quarter" idx="15" hasCustomPrompt="1"/>
          </p:nvPr>
        </p:nvSpPr>
        <p:spPr>
          <a:xfrm>
            <a:off x="2580105" y="1856308"/>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9" name="Text Placeholder 17"/>
          <p:cNvSpPr>
            <a:spLocks noGrp="1"/>
          </p:cNvSpPr>
          <p:nvPr>
            <p:ph type="body" sz="quarter" idx="16" hasCustomPrompt="1"/>
          </p:nvPr>
        </p:nvSpPr>
        <p:spPr>
          <a:xfrm>
            <a:off x="2580105" y="2123759"/>
            <a:ext cx="1872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0" name="Text Placeholder 15"/>
          <p:cNvSpPr>
            <a:spLocks noGrp="1"/>
          </p:cNvSpPr>
          <p:nvPr>
            <p:ph type="body" sz="quarter" idx="17" hasCustomPrompt="1"/>
          </p:nvPr>
        </p:nvSpPr>
        <p:spPr>
          <a:xfrm>
            <a:off x="4691897" y="1856308"/>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1" name="Text Placeholder 17"/>
          <p:cNvSpPr>
            <a:spLocks noGrp="1"/>
          </p:cNvSpPr>
          <p:nvPr>
            <p:ph type="body" sz="quarter" idx="18" hasCustomPrompt="1"/>
          </p:nvPr>
        </p:nvSpPr>
        <p:spPr>
          <a:xfrm>
            <a:off x="4691897" y="2123759"/>
            <a:ext cx="1872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2" name="Picture Placeholder 11"/>
          <p:cNvSpPr>
            <a:spLocks noGrp="1"/>
          </p:cNvSpPr>
          <p:nvPr>
            <p:ph type="pic" sz="quarter" idx="19" hasCustomPrompt="1"/>
          </p:nvPr>
        </p:nvSpPr>
        <p:spPr>
          <a:xfrm>
            <a:off x="2580105" y="1166813"/>
            <a:ext cx="576000" cy="57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the icon and remove placeholder</a:t>
            </a:r>
            <a:endParaRPr lang="uk-UA" sz="600" dirty="0">
              <a:solidFill>
                <a:schemeClr val="bg1">
                  <a:lumMod val="50000"/>
                </a:schemeClr>
              </a:solidFill>
            </a:endParaRPr>
          </a:p>
        </p:txBody>
      </p:sp>
      <p:sp>
        <p:nvSpPr>
          <p:cNvPr id="23" name="Picture Placeholder 11"/>
          <p:cNvSpPr>
            <a:spLocks noGrp="1"/>
          </p:cNvSpPr>
          <p:nvPr>
            <p:ph type="pic" sz="quarter" idx="20" hasCustomPrompt="1"/>
          </p:nvPr>
        </p:nvSpPr>
        <p:spPr>
          <a:xfrm>
            <a:off x="4691897" y="1166813"/>
            <a:ext cx="576000" cy="57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the icon and remove placeholder</a:t>
            </a:r>
            <a:endParaRPr lang="uk-UA" sz="600" dirty="0">
              <a:solidFill>
                <a:schemeClr val="bg1">
                  <a:lumMod val="50000"/>
                </a:schemeClr>
              </a:solidFill>
            </a:endParaRPr>
          </a:p>
        </p:txBody>
      </p:sp>
      <p:sp>
        <p:nvSpPr>
          <p:cNvPr id="15" name="Text Placeholder 15">
            <a:extLst>
              <a:ext uri="{FF2B5EF4-FFF2-40B4-BE49-F238E27FC236}">
                <a16:creationId xmlns:a16="http://schemas.microsoft.com/office/drawing/2014/main" id="{E8192A7B-E510-441E-BBA6-85343D0699D2}"/>
              </a:ext>
            </a:extLst>
          </p:cNvPr>
          <p:cNvSpPr>
            <a:spLocks noGrp="1"/>
          </p:cNvSpPr>
          <p:nvPr>
            <p:ph type="body" sz="quarter" idx="21" hasCustomPrompt="1"/>
          </p:nvPr>
        </p:nvSpPr>
        <p:spPr>
          <a:xfrm>
            <a:off x="6803689" y="1856308"/>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a:extLst>
              <a:ext uri="{FF2B5EF4-FFF2-40B4-BE49-F238E27FC236}">
                <a16:creationId xmlns:a16="http://schemas.microsoft.com/office/drawing/2014/main" id="{D85EE708-D229-4791-9753-895D94DEE1BD}"/>
              </a:ext>
            </a:extLst>
          </p:cNvPr>
          <p:cNvSpPr>
            <a:spLocks noGrp="1"/>
          </p:cNvSpPr>
          <p:nvPr>
            <p:ph type="body" sz="quarter" idx="22" hasCustomPrompt="1"/>
          </p:nvPr>
        </p:nvSpPr>
        <p:spPr>
          <a:xfrm>
            <a:off x="6803689" y="2123759"/>
            <a:ext cx="1872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7" name="Picture Placeholder 11">
            <a:extLst>
              <a:ext uri="{FF2B5EF4-FFF2-40B4-BE49-F238E27FC236}">
                <a16:creationId xmlns:a16="http://schemas.microsoft.com/office/drawing/2014/main" id="{DE76E39A-C1D1-47D8-9DD1-538C8A3991CC}"/>
              </a:ext>
            </a:extLst>
          </p:cNvPr>
          <p:cNvSpPr>
            <a:spLocks noGrp="1"/>
          </p:cNvSpPr>
          <p:nvPr>
            <p:ph type="pic" sz="quarter" idx="23" hasCustomPrompt="1"/>
          </p:nvPr>
        </p:nvSpPr>
        <p:spPr>
          <a:xfrm>
            <a:off x="6803689" y="1166813"/>
            <a:ext cx="576000" cy="57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the icon and remove placeholder</a:t>
            </a:r>
            <a:endParaRPr lang="uk-UA" sz="600" dirty="0">
              <a:solidFill>
                <a:schemeClr val="bg1">
                  <a:lumMod val="50000"/>
                </a:schemeClr>
              </a:solidFill>
            </a:endParaRPr>
          </a:p>
        </p:txBody>
      </p:sp>
    </p:spTree>
    <p:extLst>
      <p:ext uri="{BB962C8B-B14F-4D97-AF65-F5344CB8AC3E}">
        <p14:creationId xmlns:p14="http://schemas.microsoft.com/office/powerpoint/2010/main" val="1786548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250"/>
                                        <p:tgtEl>
                                          <p:spTgt spid="13">
                                            <p:txEl>
                                              <p:pRg st="0" end="0"/>
                                            </p:txEl>
                                          </p:spTgt>
                                        </p:tgtEl>
                                      </p:cBhvr>
                                    </p:animEffect>
                                    <p:anim calcmode="lin" valueType="num">
                                      <p:cBhvr>
                                        <p:cTn id="8" dur="25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fade">
                                      <p:cBhvr>
                                        <p:cTn id="12" dur="250"/>
                                        <p:tgtEl>
                                          <p:spTgt spid="14">
                                            <p:txEl>
                                              <p:pRg st="0" end="0"/>
                                            </p:txEl>
                                          </p:spTgt>
                                        </p:tgtEl>
                                      </p:cBhvr>
                                    </p:animEffect>
                                    <p:anim calcmode="lin" valueType="num">
                                      <p:cBhvr>
                                        <p:cTn id="13"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250"/>
                                        <p:tgtEl>
                                          <p:spTgt spid="12"/>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250"/>
                                        <p:tgtEl>
                                          <p:spTgt spid="18">
                                            <p:txEl>
                                              <p:pRg st="0" end="0"/>
                                            </p:txEl>
                                          </p:spTgt>
                                        </p:tgtEl>
                                      </p:cBhvr>
                                    </p:animEffect>
                                    <p:anim calcmode="lin" valueType="num">
                                      <p:cBhvr>
                                        <p:cTn id="22"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23" dur="250" fill="hold"/>
                                        <p:tgtEl>
                                          <p:spTgt spid="18">
                                            <p:txEl>
                                              <p:pRg st="0" end="0"/>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anim calcmode="lin" valueType="num">
                                      <p:cBhvr>
                                        <p:cTn id="27"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250"/>
                                        <p:tgtEl>
                                          <p:spTgt spid="22"/>
                                        </p:tgtEl>
                                      </p:cBhvr>
                                    </p:animEffect>
                                  </p:childTnLst>
                                </p:cTn>
                              </p:par>
                              <p:par>
                                <p:cTn id="33" presetID="42" presetClass="entr" presetSubtype="0" fill="hold" grpId="0" nodeType="with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250"/>
                                        <p:tgtEl>
                                          <p:spTgt spid="20">
                                            <p:txEl>
                                              <p:pRg st="0" end="0"/>
                                            </p:txEl>
                                          </p:spTgt>
                                        </p:tgtEl>
                                      </p:cBhvr>
                                    </p:animEffect>
                                    <p:anim calcmode="lin" valueType="num">
                                      <p:cBhvr>
                                        <p:cTn id="36"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250"/>
                                        <p:tgtEl>
                                          <p:spTgt spid="21">
                                            <p:txEl>
                                              <p:pRg st="0" end="0"/>
                                            </p:txEl>
                                          </p:spTgt>
                                        </p:tgtEl>
                                      </p:cBhvr>
                                    </p:animEffect>
                                    <p:anim calcmode="lin" valueType="num">
                                      <p:cBhvr>
                                        <p:cTn id="41"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750"/>
                            </p:stCondLst>
                            <p:childTnLst>
                              <p:par>
                                <p:cTn id="44" presetID="10" presetClass="entr" presetSubtype="0"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250"/>
                                        <p:tgtEl>
                                          <p:spTgt spid="23"/>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16">
                                            <p:txEl>
                                              <p:pRg st="0" end="0"/>
                                            </p:txEl>
                                          </p:spTgt>
                                        </p:tgtEl>
                                        <p:attrNameLst>
                                          <p:attrName>style.visibility</p:attrName>
                                        </p:attrNameLst>
                                      </p:cBhvr>
                                      <p:to>
                                        <p:strVal val="visible"/>
                                      </p:to>
                                    </p:set>
                                    <p:animEffect transition="in" filter="fade">
                                      <p:cBhvr>
                                        <p:cTn id="49" dur="250"/>
                                        <p:tgtEl>
                                          <p:spTgt spid="16">
                                            <p:txEl>
                                              <p:pRg st="0" end="0"/>
                                            </p:txEl>
                                          </p:spTgt>
                                        </p:tgtEl>
                                      </p:cBhvr>
                                    </p:animEffect>
                                    <p:anim calcmode="lin" valueType="num">
                                      <p:cBhvr>
                                        <p:cTn id="50"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16">
                                            <p:txEl>
                                              <p:pRg st="0" end="0"/>
                                            </p:txEl>
                                          </p:spTgt>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5">
                                            <p:txEl>
                                              <p:pRg st="0" end="0"/>
                                            </p:txEl>
                                          </p:spTgt>
                                        </p:tgtEl>
                                        <p:attrNameLst>
                                          <p:attrName>style.visibility</p:attrName>
                                        </p:attrNameLst>
                                      </p:cBhvr>
                                      <p:to>
                                        <p:strVal val="visible"/>
                                      </p:to>
                                    </p:set>
                                    <p:animEffect transition="in" filter="fade">
                                      <p:cBhvr>
                                        <p:cTn id="54" dur="250"/>
                                        <p:tgtEl>
                                          <p:spTgt spid="15">
                                            <p:txEl>
                                              <p:pRg st="0" end="0"/>
                                            </p:txEl>
                                          </p:spTgt>
                                        </p:tgtEl>
                                      </p:cBhvr>
                                    </p:animEffect>
                                    <p:anim calcmode="lin" valueType="num">
                                      <p:cBhvr>
                                        <p:cTn id="55"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56" dur="25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57" fill="hold">
                            <p:stCondLst>
                              <p:cond delay="1000"/>
                            </p:stCondLst>
                            <p:childTnLst>
                              <p:par>
                                <p:cTn id="58" presetID="10" presetClass="entr" presetSubtype="0" fill="hold" grpId="0" nodeType="after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25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build="p">
        <p:tmplLst>
          <p:tmpl lvl="1">
            <p:tnLst>
              <p:par>
                <p:cTn presetID="42"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anim calcmode="lin" valueType="num">
                      <p:cBhvr>
                        <p:cTn dur="250" fill="hold"/>
                        <p:tgtEl>
                          <p:spTgt spid="13"/>
                        </p:tgtEl>
                        <p:attrNameLst>
                          <p:attrName>ppt_x</p:attrName>
                        </p:attrNameLst>
                      </p:cBhvr>
                      <p:tavLst>
                        <p:tav tm="0">
                          <p:val>
                            <p:strVal val="#ppt_x"/>
                          </p:val>
                        </p:tav>
                        <p:tav tm="100000">
                          <p:val>
                            <p:strVal val="#ppt_x"/>
                          </p:val>
                        </p:tav>
                      </p:tavLst>
                    </p:anim>
                    <p:anim calcmode="lin" valueType="num">
                      <p:cBhvr>
                        <p:cTn dur="25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42"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250"/>
                        <p:tgtEl>
                          <p:spTgt spid="14"/>
                        </p:tgtEl>
                      </p:cBhvr>
                    </p:animEffect>
                    <p:anim calcmode="lin" valueType="num">
                      <p:cBhvr>
                        <p:cTn dur="250" fill="hold"/>
                        <p:tgtEl>
                          <p:spTgt spid="14"/>
                        </p:tgtEl>
                        <p:attrNameLst>
                          <p:attrName>ppt_x</p:attrName>
                        </p:attrNameLst>
                      </p:cBhvr>
                      <p:tavLst>
                        <p:tav tm="0">
                          <p:val>
                            <p:strVal val="#ppt_x"/>
                          </p:val>
                        </p:tav>
                        <p:tav tm="100000">
                          <p:val>
                            <p:strVal val="#ppt_x"/>
                          </p:val>
                        </p:tav>
                      </p:tavLst>
                    </p:anim>
                    <p:anim calcmode="lin" valueType="num">
                      <p:cBhvr>
                        <p:cTn dur="250" fill="hold"/>
                        <p:tgtEl>
                          <p:spTgt spid="14"/>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22" grpId="0" animBg="1"/>
      <p:bldP spid="23" grpId="0" animBg="1"/>
      <p:bldP spid="15" grpId="0" build="p">
        <p:tmplLst>
          <p:tmpl lvl="1">
            <p:tnLst>
              <p:par>
                <p:cTn presetID="42"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17" grpId="0" animBg="1"/>
    </p:bldLst>
  </p:timing>
  <p:extLst>
    <p:ext uri="{DCECCB84-F9BA-43D5-87BE-67443E8EF086}">
      <p15:sldGuideLst xmlns:p15="http://schemas.microsoft.com/office/powerpoint/2012/main">
        <p15:guide id="1" pos="1927" userDrawn="1">
          <p15:clr>
            <a:srgbClr val="FBAE40"/>
          </p15:clr>
        </p15:guide>
        <p15:guide id="2" pos="2064" userDrawn="1">
          <p15:clr>
            <a:srgbClr val="FBAE40"/>
          </p15:clr>
        </p15:guide>
        <p15:guide id="3" pos="3696" userDrawn="1">
          <p15:clr>
            <a:srgbClr val="FBAE40"/>
          </p15:clr>
        </p15:guide>
        <p15:guide id="4" pos="3833" userDrawn="1">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Inner slide 4 blocks + icons short title + animation">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DFA98096-8FB5-4514-8850-87CA2058059C}"/>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252000" y="180000"/>
            <a:ext cx="5565775" cy="349200"/>
          </a:xfrm>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349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 name="Text Placeholder 15"/>
          <p:cNvSpPr>
            <a:spLocks noGrp="1"/>
          </p:cNvSpPr>
          <p:nvPr>
            <p:ph type="body" sz="quarter" idx="13" hasCustomPrompt="1"/>
          </p:nvPr>
        </p:nvSpPr>
        <p:spPr>
          <a:xfrm>
            <a:off x="468313" y="1614386"/>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4" name="Text Placeholder 17"/>
          <p:cNvSpPr>
            <a:spLocks noGrp="1"/>
          </p:cNvSpPr>
          <p:nvPr>
            <p:ph type="body" sz="quarter" idx="14" hasCustomPrompt="1"/>
          </p:nvPr>
        </p:nvSpPr>
        <p:spPr>
          <a:xfrm>
            <a:off x="468313" y="1881837"/>
            <a:ext cx="1872000" cy="2706037"/>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p:cNvSpPr>
            <a:spLocks noGrp="1"/>
          </p:cNvSpPr>
          <p:nvPr>
            <p:ph type="body" sz="quarter" idx="15" hasCustomPrompt="1"/>
          </p:nvPr>
        </p:nvSpPr>
        <p:spPr>
          <a:xfrm>
            <a:off x="2580105" y="1614386"/>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9" name="Text Placeholder 17"/>
          <p:cNvSpPr>
            <a:spLocks noGrp="1"/>
          </p:cNvSpPr>
          <p:nvPr>
            <p:ph type="body" sz="quarter" idx="16" hasCustomPrompt="1"/>
          </p:nvPr>
        </p:nvSpPr>
        <p:spPr>
          <a:xfrm>
            <a:off x="2580105" y="1881837"/>
            <a:ext cx="1872000" cy="2706037"/>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0" name="Text Placeholder 15"/>
          <p:cNvSpPr>
            <a:spLocks noGrp="1"/>
          </p:cNvSpPr>
          <p:nvPr>
            <p:ph type="body" sz="quarter" idx="17" hasCustomPrompt="1"/>
          </p:nvPr>
        </p:nvSpPr>
        <p:spPr>
          <a:xfrm>
            <a:off x="4691897" y="1614386"/>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1" name="Text Placeholder 17"/>
          <p:cNvSpPr>
            <a:spLocks noGrp="1"/>
          </p:cNvSpPr>
          <p:nvPr>
            <p:ph type="body" sz="quarter" idx="18" hasCustomPrompt="1"/>
          </p:nvPr>
        </p:nvSpPr>
        <p:spPr>
          <a:xfrm>
            <a:off x="4691897" y="1881837"/>
            <a:ext cx="1872000" cy="2706037"/>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5" name="Text Placeholder 15">
            <a:extLst>
              <a:ext uri="{FF2B5EF4-FFF2-40B4-BE49-F238E27FC236}">
                <a16:creationId xmlns:a16="http://schemas.microsoft.com/office/drawing/2014/main" id="{E8192A7B-E510-441E-BBA6-85343D0699D2}"/>
              </a:ext>
            </a:extLst>
          </p:cNvPr>
          <p:cNvSpPr>
            <a:spLocks noGrp="1"/>
          </p:cNvSpPr>
          <p:nvPr>
            <p:ph type="body" sz="quarter" idx="21" hasCustomPrompt="1"/>
          </p:nvPr>
        </p:nvSpPr>
        <p:spPr>
          <a:xfrm>
            <a:off x="6803689" y="1614386"/>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a:extLst>
              <a:ext uri="{FF2B5EF4-FFF2-40B4-BE49-F238E27FC236}">
                <a16:creationId xmlns:a16="http://schemas.microsoft.com/office/drawing/2014/main" id="{D85EE708-D229-4791-9753-895D94DEE1BD}"/>
              </a:ext>
            </a:extLst>
          </p:cNvPr>
          <p:cNvSpPr>
            <a:spLocks noGrp="1"/>
          </p:cNvSpPr>
          <p:nvPr>
            <p:ph type="body" sz="quarter" idx="22" hasCustomPrompt="1"/>
          </p:nvPr>
        </p:nvSpPr>
        <p:spPr>
          <a:xfrm>
            <a:off x="6803689" y="1881837"/>
            <a:ext cx="1872000" cy="2706037"/>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cxnSp>
        <p:nvCxnSpPr>
          <p:cNvPr id="25" name="Straight Connector 24">
            <a:extLst>
              <a:ext uri="{FF2B5EF4-FFF2-40B4-BE49-F238E27FC236}">
                <a16:creationId xmlns:a16="http://schemas.microsoft.com/office/drawing/2014/main" id="{41EF41B9-98CA-47C4-AD8A-86554CDB2DFC}"/>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grpSp>
        <p:nvGrpSpPr>
          <p:cNvPr id="26" name="Group 12">
            <a:extLst>
              <a:ext uri="{FF2B5EF4-FFF2-40B4-BE49-F238E27FC236}">
                <a16:creationId xmlns:a16="http://schemas.microsoft.com/office/drawing/2014/main" id="{CB18F0F9-F9C9-423C-AB76-54E2B46B29F3}"/>
              </a:ext>
            </a:extLst>
          </p:cNvPr>
          <p:cNvGrpSpPr>
            <a:grpSpLocks noChangeAspect="1"/>
          </p:cNvGrpSpPr>
          <p:nvPr userDrawn="1"/>
        </p:nvGrpSpPr>
        <p:grpSpPr bwMode="auto">
          <a:xfrm>
            <a:off x="4691897" y="915988"/>
            <a:ext cx="576000" cy="576000"/>
            <a:chOff x="2313" y="1053"/>
            <a:chExt cx="1134" cy="1134"/>
          </a:xfrm>
        </p:grpSpPr>
        <p:sp>
          <p:nvSpPr>
            <p:cNvPr id="27" name="Freeform 13">
              <a:extLst>
                <a:ext uri="{FF2B5EF4-FFF2-40B4-BE49-F238E27FC236}">
                  <a16:creationId xmlns:a16="http://schemas.microsoft.com/office/drawing/2014/main" id="{12967F95-CA35-477F-9D03-F9A47B256899}"/>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14">
              <a:extLst>
                <a:ext uri="{FF2B5EF4-FFF2-40B4-BE49-F238E27FC236}">
                  <a16:creationId xmlns:a16="http://schemas.microsoft.com/office/drawing/2014/main" id="{18C01820-05FF-4126-974A-5FA553E6FD09}"/>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15">
              <a:extLst>
                <a:ext uri="{FF2B5EF4-FFF2-40B4-BE49-F238E27FC236}">
                  <a16:creationId xmlns:a16="http://schemas.microsoft.com/office/drawing/2014/main" id="{DF6DED10-A43C-48B2-9BB5-8EF860310755}"/>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18">
            <a:extLst>
              <a:ext uri="{FF2B5EF4-FFF2-40B4-BE49-F238E27FC236}">
                <a16:creationId xmlns:a16="http://schemas.microsoft.com/office/drawing/2014/main" id="{8DED519B-3131-4363-A8D6-378D14D68762}"/>
              </a:ext>
            </a:extLst>
          </p:cNvPr>
          <p:cNvGrpSpPr>
            <a:grpSpLocks noChangeAspect="1"/>
          </p:cNvGrpSpPr>
          <p:nvPr userDrawn="1"/>
        </p:nvGrpSpPr>
        <p:grpSpPr bwMode="auto">
          <a:xfrm>
            <a:off x="468313" y="915988"/>
            <a:ext cx="579048" cy="576000"/>
            <a:chOff x="2309" y="1053"/>
            <a:chExt cx="1140" cy="1134"/>
          </a:xfrm>
        </p:grpSpPr>
        <p:sp>
          <p:nvSpPr>
            <p:cNvPr id="31" name="Oval 19">
              <a:extLst>
                <a:ext uri="{FF2B5EF4-FFF2-40B4-BE49-F238E27FC236}">
                  <a16:creationId xmlns:a16="http://schemas.microsoft.com/office/drawing/2014/main" id="{ED09A2B3-1A69-44A3-9852-C737F8A23B7E}"/>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0">
              <a:extLst>
                <a:ext uri="{FF2B5EF4-FFF2-40B4-BE49-F238E27FC236}">
                  <a16:creationId xmlns:a16="http://schemas.microsoft.com/office/drawing/2014/main" id="{2E5C6BFF-7BF0-465C-83C9-FB092C698E5E}"/>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21">
              <a:extLst>
                <a:ext uri="{FF2B5EF4-FFF2-40B4-BE49-F238E27FC236}">
                  <a16:creationId xmlns:a16="http://schemas.microsoft.com/office/drawing/2014/main" id="{5D87337F-A84C-45D7-887D-A2CD57F84673}"/>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22">
              <a:extLst>
                <a:ext uri="{FF2B5EF4-FFF2-40B4-BE49-F238E27FC236}">
                  <a16:creationId xmlns:a16="http://schemas.microsoft.com/office/drawing/2014/main" id="{6654E1C6-3F07-4481-B650-29C176F5DC28}"/>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23">
              <a:extLst>
                <a:ext uri="{FF2B5EF4-FFF2-40B4-BE49-F238E27FC236}">
                  <a16:creationId xmlns:a16="http://schemas.microsoft.com/office/drawing/2014/main" id="{67D1C9B0-8D61-4310-80AA-BE4D8E1613AA}"/>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Oval 24">
              <a:extLst>
                <a:ext uri="{FF2B5EF4-FFF2-40B4-BE49-F238E27FC236}">
                  <a16:creationId xmlns:a16="http://schemas.microsoft.com/office/drawing/2014/main" id="{DB7C5586-4908-4A32-B28E-2E4F1BA5D857}"/>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Oval 25">
              <a:extLst>
                <a:ext uri="{FF2B5EF4-FFF2-40B4-BE49-F238E27FC236}">
                  <a16:creationId xmlns:a16="http://schemas.microsoft.com/office/drawing/2014/main" id="{7AA97D3D-736D-4D1D-8F43-5BE09CB32727}"/>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4">
            <a:extLst>
              <a:ext uri="{FF2B5EF4-FFF2-40B4-BE49-F238E27FC236}">
                <a16:creationId xmlns:a16="http://schemas.microsoft.com/office/drawing/2014/main" id="{73EB4076-E2C1-48EA-8E9C-A143E221835F}"/>
              </a:ext>
            </a:extLst>
          </p:cNvPr>
          <p:cNvGrpSpPr>
            <a:grpSpLocks noChangeAspect="1"/>
          </p:cNvGrpSpPr>
          <p:nvPr userDrawn="1"/>
        </p:nvGrpSpPr>
        <p:grpSpPr bwMode="auto">
          <a:xfrm>
            <a:off x="2580105" y="915988"/>
            <a:ext cx="576000" cy="576000"/>
            <a:chOff x="2318" y="1058"/>
            <a:chExt cx="1129" cy="1129"/>
          </a:xfrm>
        </p:grpSpPr>
        <p:sp>
          <p:nvSpPr>
            <p:cNvPr id="39" name="Freeform 5">
              <a:extLst>
                <a:ext uri="{FF2B5EF4-FFF2-40B4-BE49-F238E27FC236}">
                  <a16:creationId xmlns:a16="http://schemas.microsoft.com/office/drawing/2014/main" id="{A1774CC1-7921-47DB-86B7-9A8E9CD115D1}"/>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0" name="Freeform 6">
              <a:extLst>
                <a:ext uri="{FF2B5EF4-FFF2-40B4-BE49-F238E27FC236}">
                  <a16:creationId xmlns:a16="http://schemas.microsoft.com/office/drawing/2014/main" id="{E6CACD06-DAFC-4AFA-88BC-9E3FB2C00F1A}"/>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1" name="Rectangle 40">
              <a:extLst>
                <a:ext uri="{FF2B5EF4-FFF2-40B4-BE49-F238E27FC236}">
                  <a16:creationId xmlns:a16="http://schemas.microsoft.com/office/drawing/2014/main" id="{28ECDFA7-D454-4AFA-8045-2956BAB6911B}"/>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42" name="Group 4">
            <a:extLst>
              <a:ext uri="{FF2B5EF4-FFF2-40B4-BE49-F238E27FC236}">
                <a16:creationId xmlns:a16="http://schemas.microsoft.com/office/drawing/2014/main" id="{C4DB675F-1BFF-44A5-A6E0-FBC885D4A68A}"/>
              </a:ext>
            </a:extLst>
          </p:cNvPr>
          <p:cNvGrpSpPr>
            <a:grpSpLocks noChangeAspect="1"/>
          </p:cNvGrpSpPr>
          <p:nvPr userDrawn="1"/>
        </p:nvGrpSpPr>
        <p:grpSpPr bwMode="auto">
          <a:xfrm>
            <a:off x="6803689" y="913448"/>
            <a:ext cx="573873" cy="576000"/>
            <a:chOff x="2343" y="1074"/>
            <a:chExt cx="1079" cy="1083"/>
          </a:xfrm>
        </p:grpSpPr>
        <p:sp>
          <p:nvSpPr>
            <p:cNvPr id="43" name="Oval 5">
              <a:extLst>
                <a:ext uri="{FF2B5EF4-FFF2-40B4-BE49-F238E27FC236}">
                  <a16:creationId xmlns:a16="http://schemas.microsoft.com/office/drawing/2014/main" id="{BB1CD940-25E0-4120-8E4F-DACD40E02EB4}"/>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4" name="Rectangle 6">
              <a:extLst>
                <a:ext uri="{FF2B5EF4-FFF2-40B4-BE49-F238E27FC236}">
                  <a16:creationId xmlns:a16="http://schemas.microsoft.com/office/drawing/2014/main" id="{6D21B031-8E2F-4030-A5C1-3B6C5051832B}"/>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5" name="Line 7">
              <a:extLst>
                <a:ext uri="{FF2B5EF4-FFF2-40B4-BE49-F238E27FC236}">
                  <a16:creationId xmlns:a16="http://schemas.microsoft.com/office/drawing/2014/main" id="{8DC00202-DE9C-472E-A354-8E31D6F2A23C}"/>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6" name="Line 8">
              <a:extLst>
                <a:ext uri="{FF2B5EF4-FFF2-40B4-BE49-F238E27FC236}">
                  <a16:creationId xmlns:a16="http://schemas.microsoft.com/office/drawing/2014/main" id="{E20EE1C0-93EB-4520-80F4-003EBBBAF78E}"/>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7" name="Line 9">
              <a:extLst>
                <a:ext uri="{FF2B5EF4-FFF2-40B4-BE49-F238E27FC236}">
                  <a16:creationId xmlns:a16="http://schemas.microsoft.com/office/drawing/2014/main" id="{4A3BF110-681E-43EF-8BEE-E503C70B0044}"/>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2817565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250"/>
                                        <p:tgtEl>
                                          <p:spTgt spid="13">
                                            <p:txEl>
                                              <p:pRg st="0" end="0"/>
                                            </p:txEl>
                                          </p:spTgt>
                                        </p:tgtEl>
                                      </p:cBhvr>
                                    </p:animEffect>
                                    <p:anim calcmode="lin" valueType="num">
                                      <p:cBhvr>
                                        <p:cTn id="8" dur="25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fade">
                                      <p:cBhvr>
                                        <p:cTn id="12" dur="250"/>
                                        <p:tgtEl>
                                          <p:spTgt spid="14">
                                            <p:txEl>
                                              <p:pRg st="0" end="0"/>
                                            </p:txEl>
                                          </p:spTgt>
                                        </p:tgtEl>
                                      </p:cBhvr>
                                    </p:animEffect>
                                    <p:anim calcmode="lin" valueType="num">
                                      <p:cBhvr>
                                        <p:cTn id="13"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250"/>
                                        <p:tgtEl>
                                          <p:spTgt spid="30"/>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250"/>
                                        <p:tgtEl>
                                          <p:spTgt spid="18">
                                            <p:txEl>
                                              <p:pRg st="0" end="0"/>
                                            </p:txEl>
                                          </p:spTgt>
                                        </p:tgtEl>
                                      </p:cBhvr>
                                    </p:animEffect>
                                    <p:anim calcmode="lin" valueType="num">
                                      <p:cBhvr>
                                        <p:cTn id="22"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23" dur="250" fill="hold"/>
                                        <p:tgtEl>
                                          <p:spTgt spid="18">
                                            <p:txEl>
                                              <p:pRg st="0" end="0"/>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anim calcmode="lin" valueType="num">
                                      <p:cBhvr>
                                        <p:cTn id="27"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250"/>
                                        <p:tgtEl>
                                          <p:spTgt spid="38"/>
                                        </p:tgtEl>
                                      </p:cBhvr>
                                    </p:animEffect>
                                  </p:childTnLst>
                                </p:cTn>
                              </p:par>
                              <p:par>
                                <p:cTn id="33" presetID="42" presetClass="entr" presetSubtype="0" fill="hold" grpId="0" nodeType="with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250"/>
                                        <p:tgtEl>
                                          <p:spTgt spid="20">
                                            <p:txEl>
                                              <p:pRg st="0" end="0"/>
                                            </p:txEl>
                                          </p:spTgt>
                                        </p:tgtEl>
                                      </p:cBhvr>
                                    </p:animEffect>
                                    <p:anim calcmode="lin" valueType="num">
                                      <p:cBhvr>
                                        <p:cTn id="36"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250"/>
                                        <p:tgtEl>
                                          <p:spTgt spid="21">
                                            <p:txEl>
                                              <p:pRg st="0" end="0"/>
                                            </p:txEl>
                                          </p:spTgt>
                                        </p:tgtEl>
                                      </p:cBhvr>
                                    </p:animEffect>
                                    <p:anim calcmode="lin" valueType="num">
                                      <p:cBhvr>
                                        <p:cTn id="41"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750"/>
                            </p:stCondLst>
                            <p:childTnLst>
                              <p:par>
                                <p:cTn id="44" presetID="10" presetClass="entr" presetSubtype="0" fill="hold" nodeType="after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250"/>
                                        <p:tgtEl>
                                          <p:spTgt spid="26"/>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15">
                                            <p:txEl>
                                              <p:pRg st="0" end="0"/>
                                            </p:txEl>
                                          </p:spTgt>
                                        </p:tgtEl>
                                        <p:attrNameLst>
                                          <p:attrName>style.visibility</p:attrName>
                                        </p:attrNameLst>
                                      </p:cBhvr>
                                      <p:to>
                                        <p:strVal val="visible"/>
                                      </p:to>
                                    </p:set>
                                    <p:animEffect transition="in" filter="fade">
                                      <p:cBhvr>
                                        <p:cTn id="49" dur="250"/>
                                        <p:tgtEl>
                                          <p:spTgt spid="15">
                                            <p:txEl>
                                              <p:pRg st="0" end="0"/>
                                            </p:txEl>
                                          </p:spTgt>
                                        </p:tgtEl>
                                      </p:cBhvr>
                                    </p:animEffect>
                                    <p:anim calcmode="lin" valueType="num">
                                      <p:cBhvr>
                                        <p:cTn id="50"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15">
                                            <p:txEl>
                                              <p:pRg st="0" end="0"/>
                                            </p:txEl>
                                          </p:spTgt>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6">
                                            <p:txEl>
                                              <p:pRg st="0" end="0"/>
                                            </p:txEl>
                                          </p:spTgt>
                                        </p:tgtEl>
                                        <p:attrNameLst>
                                          <p:attrName>style.visibility</p:attrName>
                                        </p:attrNameLst>
                                      </p:cBhvr>
                                      <p:to>
                                        <p:strVal val="visible"/>
                                      </p:to>
                                    </p:set>
                                    <p:animEffect transition="in" filter="fade">
                                      <p:cBhvr>
                                        <p:cTn id="54" dur="250"/>
                                        <p:tgtEl>
                                          <p:spTgt spid="16">
                                            <p:txEl>
                                              <p:pRg st="0" end="0"/>
                                            </p:txEl>
                                          </p:spTgt>
                                        </p:tgtEl>
                                      </p:cBhvr>
                                    </p:animEffect>
                                    <p:anim calcmode="lin" valueType="num">
                                      <p:cBhvr>
                                        <p:cTn id="55"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56"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57" fill="hold">
                            <p:stCondLst>
                              <p:cond delay="1000"/>
                            </p:stCondLst>
                            <p:childTnLst>
                              <p:par>
                                <p:cTn id="58" presetID="10" presetClass="entr" presetSubtype="0" fill="hold" nodeType="after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fade">
                                      <p:cBhvr>
                                        <p:cTn id="60" dur="2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2"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anim calcmode="lin" valueType="num">
                      <p:cBhvr>
                        <p:cTn dur="250" fill="hold"/>
                        <p:tgtEl>
                          <p:spTgt spid="13"/>
                        </p:tgtEl>
                        <p:attrNameLst>
                          <p:attrName>ppt_x</p:attrName>
                        </p:attrNameLst>
                      </p:cBhvr>
                      <p:tavLst>
                        <p:tav tm="0">
                          <p:val>
                            <p:strVal val="#ppt_x"/>
                          </p:val>
                        </p:tav>
                        <p:tav tm="100000">
                          <p:val>
                            <p:strVal val="#ppt_x"/>
                          </p:val>
                        </p:tav>
                      </p:tavLst>
                    </p:anim>
                    <p:anim calcmode="lin" valueType="num">
                      <p:cBhvr>
                        <p:cTn dur="25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42"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250"/>
                        <p:tgtEl>
                          <p:spTgt spid="14"/>
                        </p:tgtEl>
                      </p:cBhvr>
                    </p:animEffect>
                    <p:anim calcmode="lin" valueType="num">
                      <p:cBhvr>
                        <p:cTn dur="250" fill="hold"/>
                        <p:tgtEl>
                          <p:spTgt spid="14"/>
                        </p:tgtEl>
                        <p:attrNameLst>
                          <p:attrName>ppt_x</p:attrName>
                        </p:attrNameLst>
                      </p:cBhvr>
                      <p:tavLst>
                        <p:tav tm="0">
                          <p:val>
                            <p:strVal val="#ppt_x"/>
                          </p:val>
                        </p:tav>
                        <p:tav tm="100000">
                          <p:val>
                            <p:strVal val="#ppt_x"/>
                          </p:val>
                        </p:tav>
                      </p:tavLst>
                    </p:anim>
                    <p:anim calcmode="lin" valueType="num">
                      <p:cBhvr>
                        <p:cTn dur="250" fill="hold"/>
                        <p:tgtEl>
                          <p:spTgt spid="14"/>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42"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userDrawn="1">
          <p15:clr>
            <a:srgbClr val="FBAE40"/>
          </p15:clr>
        </p15:guide>
        <p15:guide id="2" pos="2064" userDrawn="1">
          <p15:clr>
            <a:srgbClr val="FBAE40"/>
          </p15:clr>
        </p15:guide>
        <p15:guide id="3" pos="3696" userDrawn="1">
          <p15:clr>
            <a:srgbClr val="FBAE40"/>
          </p15:clr>
        </p15:guide>
        <p15:guide id="4" pos="3833" userDrawn="1">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Inner slide 5 blocks + icons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 name="Text Placeholder 15"/>
          <p:cNvSpPr>
            <a:spLocks noGrp="1"/>
          </p:cNvSpPr>
          <p:nvPr>
            <p:ph type="body" sz="quarter" idx="13" hasCustomPrompt="1"/>
          </p:nvPr>
        </p:nvSpPr>
        <p:spPr>
          <a:xfrm>
            <a:off x="468313" y="1856308"/>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4" name="Text Placeholder 17"/>
          <p:cNvSpPr>
            <a:spLocks noGrp="1"/>
          </p:cNvSpPr>
          <p:nvPr>
            <p:ph type="body" sz="quarter" idx="14" hasCustomPrompt="1"/>
          </p:nvPr>
        </p:nvSpPr>
        <p:spPr>
          <a:xfrm>
            <a:off x="468313" y="2123759"/>
            <a:ext cx="1440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p:cNvSpPr>
            <a:spLocks noGrp="1"/>
          </p:cNvSpPr>
          <p:nvPr>
            <p:ph type="body" sz="quarter" idx="15" hasCustomPrompt="1"/>
          </p:nvPr>
        </p:nvSpPr>
        <p:spPr>
          <a:xfrm>
            <a:off x="2160157" y="1856308"/>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9" name="Text Placeholder 17"/>
          <p:cNvSpPr>
            <a:spLocks noGrp="1"/>
          </p:cNvSpPr>
          <p:nvPr>
            <p:ph type="body" sz="quarter" idx="16" hasCustomPrompt="1"/>
          </p:nvPr>
        </p:nvSpPr>
        <p:spPr>
          <a:xfrm>
            <a:off x="2160157" y="2123759"/>
            <a:ext cx="1440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0" name="Text Placeholder 15"/>
          <p:cNvSpPr>
            <a:spLocks noGrp="1"/>
          </p:cNvSpPr>
          <p:nvPr>
            <p:ph type="body" sz="quarter" idx="17" hasCustomPrompt="1"/>
          </p:nvPr>
        </p:nvSpPr>
        <p:spPr>
          <a:xfrm>
            <a:off x="3852001" y="1856308"/>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1" name="Text Placeholder 17"/>
          <p:cNvSpPr>
            <a:spLocks noGrp="1"/>
          </p:cNvSpPr>
          <p:nvPr>
            <p:ph type="body" sz="quarter" idx="18" hasCustomPrompt="1"/>
          </p:nvPr>
        </p:nvSpPr>
        <p:spPr>
          <a:xfrm>
            <a:off x="3852001" y="2123759"/>
            <a:ext cx="1440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5" name="Text Placeholder 15">
            <a:extLst>
              <a:ext uri="{FF2B5EF4-FFF2-40B4-BE49-F238E27FC236}">
                <a16:creationId xmlns:a16="http://schemas.microsoft.com/office/drawing/2014/main" id="{E8192A7B-E510-441E-BBA6-85343D0699D2}"/>
              </a:ext>
            </a:extLst>
          </p:cNvPr>
          <p:cNvSpPr>
            <a:spLocks noGrp="1"/>
          </p:cNvSpPr>
          <p:nvPr>
            <p:ph type="body" sz="quarter" idx="21" hasCustomPrompt="1"/>
          </p:nvPr>
        </p:nvSpPr>
        <p:spPr>
          <a:xfrm>
            <a:off x="5543845" y="1856308"/>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a:extLst>
              <a:ext uri="{FF2B5EF4-FFF2-40B4-BE49-F238E27FC236}">
                <a16:creationId xmlns:a16="http://schemas.microsoft.com/office/drawing/2014/main" id="{D85EE708-D229-4791-9753-895D94DEE1BD}"/>
              </a:ext>
            </a:extLst>
          </p:cNvPr>
          <p:cNvSpPr>
            <a:spLocks noGrp="1"/>
          </p:cNvSpPr>
          <p:nvPr>
            <p:ph type="body" sz="quarter" idx="22" hasCustomPrompt="1"/>
          </p:nvPr>
        </p:nvSpPr>
        <p:spPr>
          <a:xfrm>
            <a:off x="5543845" y="2123759"/>
            <a:ext cx="1440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4" name="Text Placeholder 15">
            <a:extLst>
              <a:ext uri="{FF2B5EF4-FFF2-40B4-BE49-F238E27FC236}">
                <a16:creationId xmlns:a16="http://schemas.microsoft.com/office/drawing/2014/main" id="{13125F4A-28DF-4233-AF88-BC2317A23E2A}"/>
              </a:ext>
            </a:extLst>
          </p:cNvPr>
          <p:cNvSpPr>
            <a:spLocks noGrp="1"/>
          </p:cNvSpPr>
          <p:nvPr>
            <p:ph type="body" sz="quarter" idx="24" hasCustomPrompt="1"/>
          </p:nvPr>
        </p:nvSpPr>
        <p:spPr>
          <a:xfrm>
            <a:off x="7235688" y="1856308"/>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5" name="Text Placeholder 17">
            <a:extLst>
              <a:ext uri="{FF2B5EF4-FFF2-40B4-BE49-F238E27FC236}">
                <a16:creationId xmlns:a16="http://schemas.microsoft.com/office/drawing/2014/main" id="{2D56BECA-D99C-4914-8597-C2E70DCFECB0}"/>
              </a:ext>
            </a:extLst>
          </p:cNvPr>
          <p:cNvSpPr>
            <a:spLocks noGrp="1"/>
          </p:cNvSpPr>
          <p:nvPr>
            <p:ph type="body" sz="quarter" idx="25" hasCustomPrompt="1"/>
          </p:nvPr>
        </p:nvSpPr>
        <p:spPr>
          <a:xfrm>
            <a:off x="7235688" y="2123759"/>
            <a:ext cx="1440000" cy="2464115"/>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49" name="Group 12">
            <a:extLst>
              <a:ext uri="{FF2B5EF4-FFF2-40B4-BE49-F238E27FC236}">
                <a16:creationId xmlns:a16="http://schemas.microsoft.com/office/drawing/2014/main" id="{1643997C-3B25-4731-A574-4DC6437F5340}"/>
              </a:ext>
            </a:extLst>
          </p:cNvPr>
          <p:cNvGrpSpPr>
            <a:grpSpLocks noChangeAspect="1"/>
          </p:cNvGrpSpPr>
          <p:nvPr userDrawn="1"/>
        </p:nvGrpSpPr>
        <p:grpSpPr bwMode="auto">
          <a:xfrm>
            <a:off x="3852001" y="1162750"/>
            <a:ext cx="576000" cy="576000"/>
            <a:chOff x="2313" y="1053"/>
            <a:chExt cx="1134" cy="1134"/>
          </a:xfrm>
        </p:grpSpPr>
        <p:sp>
          <p:nvSpPr>
            <p:cNvPr id="50" name="Freeform 13">
              <a:extLst>
                <a:ext uri="{FF2B5EF4-FFF2-40B4-BE49-F238E27FC236}">
                  <a16:creationId xmlns:a16="http://schemas.microsoft.com/office/drawing/2014/main" id="{384ADECE-11FF-460E-9590-217D5DE8CC7C}"/>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14">
              <a:extLst>
                <a:ext uri="{FF2B5EF4-FFF2-40B4-BE49-F238E27FC236}">
                  <a16:creationId xmlns:a16="http://schemas.microsoft.com/office/drawing/2014/main" id="{277BFE22-3421-4052-86EE-0138FD02F28B}"/>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Rectangle 15">
              <a:extLst>
                <a:ext uri="{FF2B5EF4-FFF2-40B4-BE49-F238E27FC236}">
                  <a16:creationId xmlns:a16="http://schemas.microsoft.com/office/drawing/2014/main" id="{BE1BF4E1-EBBE-4971-8B99-D7949BE8A6FE}"/>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18">
            <a:extLst>
              <a:ext uri="{FF2B5EF4-FFF2-40B4-BE49-F238E27FC236}">
                <a16:creationId xmlns:a16="http://schemas.microsoft.com/office/drawing/2014/main" id="{E6F14448-01BE-41F0-B27B-97475395A156}"/>
              </a:ext>
            </a:extLst>
          </p:cNvPr>
          <p:cNvGrpSpPr>
            <a:grpSpLocks noChangeAspect="1"/>
          </p:cNvGrpSpPr>
          <p:nvPr userDrawn="1"/>
        </p:nvGrpSpPr>
        <p:grpSpPr bwMode="auto">
          <a:xfrm>
            <a:off x="468313" y="1162750"/>
            <a:ext cx="579048" cy="576000"/>
            <a:chOff x="2309" y="1053"/>
            <a:chExt cx="1140" cy="1134"/>
          </a:xfrm>
        </p:grpSpPr>
        <p:sp>
          <p:nvSpPr>
            <p:cNvPr id="54" name="Oval 19">
              <a:extLst>
                <a:ext uri="{FF2B5EF4-FFF2-40B4-BE49-F238E27FC236}">
                  <a16:creationId xmlns:a16="http://schemas.microsoft.com/office/drawing/2014/main" id="{82739388-1BED-458D-BE4B-F3E2A784EE63}"/>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20">
              <a:extLst>
                <a:ext uri="{FF2B5EF4-FFF2-40B4-BE49-F238E27FC236}">
                  <a16:creationId xmlns:a16="http://schemas.microsoft.com/office/drawing/2014/main" id="{6F51BC0D-DA49-45E8-9D63-9FE5C9E4FCC9}"/>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21">
              <a:extLst>
                <a:ext uri="{FF2B5EF4-FFF2-40B4-BE49-F238E27FC236}">
                  <a16:creationId xmlns:a16="http://schemas.microsoft.com/office/drawing/2014/main" id="{42D5DEBF-5256-4431-A5EE-EA4028A0879F}"/>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22">
              <a:extLst>
                <a:ext uri="{FF2B5EF4-FFF2-40B4-BE49-F238E27FC236}">
                  <a16:creationId xmlns:a16="http://schemas.microsoft.com/office/drawing/2014/main" id="{4F616EF5-01FA-439C-BA7C-2C57B86CD1D7}"/>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3">
              <a:extLst>
                <a:ext uri="{FF2B5EF4-FFF2-40B4-BE49-F238E27FC236}">
                  <a16:creationId xmlns:a16="http://schemas.microsoft.com/office/drawing/2014/main" id="{9E41E03C-5760-4CCB-8A6C-2999974035F2}"/>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Oval 24">
              <a:extLst>
                <a:ext uri="{FF2B5EF4-FFF2-40B4-BE49-F238E27FC236}">
                  <a16:creationId xmlns:a16="http://schemas.microsoft.com/office/drawing/2014/main" id="{BCF25F7B-6973-4074-9D91-E98B3E9C11F6}"/>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Oval 25">
              <a:extLst>
                <a:ext uri="{FF2B5EF4-FFF2-40B4-BE49-F238E27FC236}">
                  <a16:creationId xmlns:a16="http://schemas.microsoft.com/office/drawing/2014/main" id="{C9642BD1-F366-46DE-8798-EB02DCCA94AC}"/>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4">
            <a:extLst>
              <a:ext uri="{FF2B5EF4-FFF2-40B4-BE49-F238E27FC236}">
                <a16:creationId xmlns:a16="http://schemas.microsoft.com/office/drawing/2014/main" id="{1B032B47-7832-4C7F-9A33-67E9ED6D043F}"/>
              </a:ext>
            </a:extLst>
          </p:cNvPr>
          <p:cNvGrpSpPr>
            <a:grpSpLocks noChangeAspect="1"/>
          </p:cNvGrpSpPr>
          <p:nvPr userDrawn="1"/>
        </p:nvGrpSpPr>
        <p:grpSpPr bwMode="auto">
          <a:xfrm>
            <a:off x="2160157" y="1162750"/>
            <a:ext cx="576000" cy="576000"/>
            <a:chOff x="2318" y="1058"/>
            <a:chExt cx="1129" cy="1129"/>
          </a:xfrm>
        </p:grpSpPr>
        <p:sp>
          <p:nvSpPr>
            <p:cNvPr id="62" name="Freeform 5">
              <a:extLst>
                <a:ext uri="{FF2B5EF4-FFF2-40B4-BE49-F238E27FC236}">
                  <a16:creationId xmlns:a16="http://schemas.microsoft.com/office/drawing/2014/main" id="{32E0200D-23E1-49EC-AF95-0B7C5911C12F}"/>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3" name="Freeform 6">
              <a:extLst>
                <a:ext uri="{FF2B5EF4-FFF2-40B4-BE49-F238E27FC236}">
                  <a16:creationId xmlns:a16="http://schemas.microsoft.com/office/drawing/2014/main" id="{E128CDC4-260D-4A88-BF95-8434B77BB93A}"/>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4" name="Rectangle 63">
              <a:extLst>
                <a:ext uri="{FF2B5EF4-FFF2-40B4-BE49-F238E27FC236}">
                  <a16:creationId xmlns:a16="http://schemas.microsoft.com/office/drawing/2014/main" id="{9F0716D0-3263-45F7-884E-F4B404E132B7}"/>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65" name="Group 4">
            <a:extLst>
              <a:ext uri="{FF2B5EF4-FFF2-40B4-BE49-F238E27FC236}">
                <a16:creationId xmlns:a16="http://schemas.microsoft.com/office/drawing/2014/main" id="{200CECC8-E584-4D57-8D25-D6FA46F72F1C}"/>
              </a:ext>
            </a:extLst>
          </p:cNvPr>
          <p:cNvGrpSpPr>
            <a:grpSpLocks noChangeAspect="1"/>
          </p:cNvGrpSpPr>
          <p:nvPr userDrawn="1"/>
        </p:nvGrpSpPr>
        <p:grpSpPr bwMode="auto">
          <a:xfrm>
            <a:off x="5543845" y="1160210"/>
            <a:ext cx="573873" cy="576000"/>
            <a:chOff x="2343" y="1074"/>
            <a:chExt cx="1079" cy="1083"/>
          </a:xfrm>
        </p:grpSpPr>
        <p:sp>
          <p:nvSpPr>
            <p:cNvPr id="66" name="Oval 5">
              <a:extLst>
                <a:ext uri="{FF2B5EF4-FFF2-40B4-BE49-F238E27FC236}">
                  <a16:creationId xmlns:a16="http://schemas.microsoft.com/office/drawing/2014/main" id="{FBABBA1B-28B4-482F-A0BB-716E20A5C453}"/>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7" name="Rectangle 6">
              <a:extLst>
                <a:ext uri="{FF2B5EF4-FFF2-40B4-BE49-F238E27FC236}">
                  <a16:creationId xmlns:a16="http://schemas.microsoft.com/office/drawing/2014/main" id="{47BCC01C-92B0-4207-833D-E9FDC9BB3156}"/>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8" name="Line 7">
              <a:extLst>
                <a:ext uri="{FF2B5EF4-FFF2-40B4-BE49-F238E27FC236}">
                  <a16:creationId xmlns:a16="http://schemas.microsoft.com/office/drawing/2014/main" id="{3AC3CE70-A802-403D-932D-2B071211AC0E}"/>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69" name="Line 8">
              <a:extLst>
                <a:ext uri="{FF2B5EF4-FFF2-40B4-BE49-F238E27FC236}">
                  <a16:creationId xmlns:a16="http://schemas.microsoft.com/office/drawing/2014/main" id="{9002C759-BBF8-4BE3-B9E6-04F1B33550AC}"/>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70" name="Line 9">
              <a:extLst>
                <a:ext uri="{FF2B5EF4-FFF2-40B4-BE49-F238E27FC236}">
                  <a16:creationId xmlns:a16="http://schemas.microsoft.com/office/drawing/2014/main" id="{0F9B83AC-06B9-4FF8-A000-2A5FF0A15F94}"/>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71" name="Group 35">
            <a:extLst>
              <a:ext uri="{FF2B5EF4-FFF2-40B4-BE49-F238E27FC236}">
                <a16:creationId xmlns:a16="http://schemas.microsoft.com/office/drawing/2014/main" id="{5A8EC26C-FBF6-4521-8117-FC470B7A84B8}"/>
              </a:ext>
            </a:extLst>
          </p:cNvPr>
          <p:cNvGrpSpPr>
            <a:grpSpLocks noChangeAspect="1"/>
          </p:cNvGrpSpPr>
          <p:nvPr userDrawn="1"/>
        </p:nvGrpSpPr>
        <p:grpSpPr bwMode="auto">
          <a:xfrm>
            <a:off x="7235688" y="1160210"/>
            <a:ext cx="570471" cy="576000"/>
            <a:chOff x="2311" y="1042"/>
            <a:chExt cx="1135" cy="1146"/>
          </a:xfrm>
        </p:grpSpPr>
        <p:sp>
          <p:nvSpPr>
            <p:cNvPr id="72" name="Freeform 36">
              <a:extLst>
                <a:ext uri="{FF2B5EF4-FFF2-40B4-BE49-F238E27FC236}">
                  <a16:creationId xmlns:a16="http://schemas.microsoft.com/office/drawing/2014/main" id="{D43F95BF-B0B4-42E7-B193-2774439E2CBE}"/>
                </a:ext>
              </a:extLst>
            </p:cNvPr>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37">
              <a:extLst>
                <a:ext uri="{FF2B5EF4-FFF2-40B4-BE49-F238E27FC236}">
                  <a16:creationId xmlns:a16="http://schemas.microsoft.com/office/drawing/2014/main" id="{231C7C3F-2B5F-48CE-B1F5-DE22BD9DB670}"/>
                </a:ext>
              </a:extLst>
            </p:cNvPr>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38">
              <a:extLst>
                <a:ext uri="{FF2B5EF4-FFF2-40B4-BE49-F238E27FC236}">
                  <a16:creationId xmlns:a16="http://schemas.microsoft.com/office/drawing/2014/main" id="{00668572-147D-4341-8185-BA99FDB237C1}"/>
                </a:ext>
              </a:extLst>
            </p:cNvPr>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5" name="Line 39">
              <a:extLst>
                <a:ext uri="{FF2B5EF4-FFF2-40B4-BE49-F238E27FC236}">
                  <a16:creationId xmlns:a16="http://schemas.microsoft.com/office/drawing/2014/main" id="{469674E3-C17D-42D6-B368-7D86BBE1CCAE}"/>
                </a:ext>
              </a:extLst>
            </p:cNvPr>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40">
              <a:extLst>
                <a:ext uri="{FF2B5EF4-FFF2-40B4-BE49-F238E27FC236}">
                  <a16:creationId xmlns:a16="http://schemas.microsoft.com/office/drawing/2014/main" id="{2D12F1AE-B65A-4CF8-B231-FDED8A871586}"/>
                </a:ext>
              </a:extLst>
            </p:cNvPr>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48711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250"/>
                                        <p:tgtEl>
                                          <p:spTgt spid="13">
                                            <p:txEl>
                                              <p:pRg st="0" end="0"/>
                                            </p:txEl>
                                          </p:spTgt>
                                        </p:tgtEl>
                                      </p:cBhvr>
                                    </p:animEffect>
                                    <p:anim calcmode="lin" valueType="num">
                                      <p:cBhvr>
                                        <p:cTn id="8" dur="25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fade">
                                      <p:cBhvr>
                                        <p:cTn id="12" dur="250"/>
                                        <p:tgtEl>
                                          <p:spTgt spid="14">
                                            <p:txEl>
                                              <p:pRg st="0" end="0"/>
                                            </p:txEl>
                                          </p:spTgt>
                                        </p:tgtEl>
                                      </p:cBhvr>
                                    </p:animEffect>
                                    <p:anim calcmode="lin" valueType="num">
                                      <p:cBhvr>
                                        <p:cTn id="13"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250"/>
                                        <p:tgtEl>
                                          <p:spTgt spid="53"/>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250"/>
                                        <p:tgtEl>
                                          <p:spTgt spid="18">
                                            <p:txEl>
                                              <p:pRg st="0" end="0"/>
                                            </p:txEl>
                                          </p:spTgt>
                                        </p:tgtEl>
                                      </p:cBhvr>
                                    </p:animEffect>
                                    <p:anim calcmode="lin" valueType="num">
                                      <p:cBhvr>
                                        <p:cTn id="22"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23" dur="250" fill="hold"/>
                                        <p:tgtEl>
                                          <p:spTgt spid="18">
                                            <p:txEl>
                                              <p:pRg st="0" end="0"/>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anim calcmode="lin" valueType="num">
                                      <p:cBhvr>
                                        <p:cTn id="27"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61"/>
                                        </p:tgtEl>
                                        <p:attrNameLst>
                                          <p:attrName>style.visibility</p:attrName>
                                        </p:attrNameLst>
                                      </p:cBhvr>
                                      <p:to>
                                        <p:strVal val="visible"/>
                                      </p:to>
                                    </p:set>
                                    <p:animEffect transition="in" filter="fade">
                                      <p:cBhvr>
                                        <p:cTn id="32" dur="250"/>
                                        <p:tgtEl>
                                          <p:spTgt spid="61"/>
                                        </p:tgtEl>
                                      </p:cBhvr>
                                    </p:animEffect>
                                  </p:childTnLst>
                                </p:cTn>
                              </p:par>
                              <p:par>
                                <p:cTn id="33" presetID="42" presetClass="entr" presetSubtype="0" fill="hold" grpId="0" nodeType="with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250"/>
                                        <p:tgtEl>
                                          <p:spTgt spid="20">
                                            <p:txEl>
                                              <p:pRg st="0" end="0"/>
                                            </p:txEl>
                                          </p:spTgt>
                                        </p:tgtEl>
                                      </p:cBhvr>
                                    </p:animEffect>
                                    <p:anim calcmode="lin" valueType="num">
                                      <p:cBhvr>
                                        <p:cTn id="36"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250"/>
                                        <p:tgtEl>
                                          <p:spTgt spid="21">
                                            <p:txEl>
                                              <p:pRg st="0" end="0"/>
                                            </p:txEl>
                                          </p:spTgt>
                                        </p:tgtEl>
                                      </p:cBhvr>
                                    </p:animEffect>
                                    <p:anim calcmode="lin" valueType="num">
                                      <p:cBhvr>
                                        <p:cTn id="41"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750"/>
                            </p:stCondLst>
                            <p:childTnLst>
                              <p:par>
                                <p:cTn id="44" presetID="10" presetClass="entr" presetSubtype="0" fill="hold" nodeType="afterEffect">
                                  <p:stCondLst>
                                    <p:cond delay="0"/>
                                  </p:stCondLst>
                                  <p:childTnLst>
                                    <p:set>
                                      <p:cBhvr>
                                        <p:cTn id="45" dur="1" fill="hold">
                                          <p:stCondLst>
                                            <p:cond delay="0"/>
                                          </p:stCondLst>
                                        </p:cTn>
                                        <p:tgtEl>
                                          <p:spTgt spid="49"/>
                                        </p:tgtEl>
                                        <p:attrNameLst>
                                          <p:attrName>style.visibility</p:attrName>
                                        </p:attrNameLst>
                                      </p:cBhvr>
                                      <p:to>
                                        <p:strVal val="visible"/>
                                      </p:to>
                                    </p:set>
                                    <p:animEffect transition="in" filter="fade">
                                      <p:cBhvr>
                                        <p:cTn id="46" dur="250"/>
                                        <p:tgtEl>
                                          <p:spTgt spid="49"/>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15">
                                            <p:txEl>
                                              <p:pRg st="0" end="0"/>
                                            </p:txEl>
                                          </p:spTgt>
                                        </p:tgtEl>
                                        <p:attrNameLst>
                                          <p:attrName>style.visibility</p:attrName>
                                        </p:attrNameLst>
                                      </p:cBhvr>
                                      <p:to>
                                        <p:strVal val="visible"/>
                                      </p:to>
                                    </p:set>
                                    <p:animEffect transition="in" filter="fade">
                                      <p:cBhvr>
                                        <p:cTn id="49" dur="250"/>
                                        <p:tgtEl>
                                          <p:spTgt spid="15">
                                            <p:txEl>
                                              <p:pRg st="0" end="0"/>
                                            </p:txEl>
                                          </p:spTgt>
                                        </p:tgtEl>
                                      </p:cBhvr>
                                    </p:animEffect>
                                    <p:anim calcmode="lin" valueType="num">
                                      <p:cBhvr>
                                        <p:cTn id="50"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15">
                                            <p:txEl>
                                              <p:pRg st="0" end="0"/>
                                            </p:txEl>
                                          </p:spTgt>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6">
                                            <p:txEl>
                                              <p:pRg st="0" end="0"/>
                                            </p:txEl>
                                          </p:spTgt>
                                        </p:tgtEl>
                                        <p:attrNameLst>
                                          <p:attrName>style.visibility</p:attrName>
                                        </p:attrNameLst>
                                      </p:cBhvr>
                                      <p:to>
                                        <p:strVal val="visible"/>
                                      </p:to>
                                    </p:set>
                                    <p:animEffect transition="in" filter="fade">
                                      <p:cBhvr>
                                        <p:cTn id="54" dur="250"/>
                                        <p:tgtEl>
                                          <p:spTgt spid="16">
                                            <p:txEl>
                                              <p:pRg st="0" end="0"/>
                                            </p:txEl>
                                          </p:spTgt>
                                        </p:tgtEl>
                                      </p:cBhvr>
                                    </p:animEffect>
                                    <p:anim calcmode="lin" valueType="num">
                                      <p:cBhvr>
                                        <p:cTn id="55"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56"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57" fill="hold">
                            <p:stCondLst>
                              <p:cond delay="1000"/>
                            </p:stCondLst>
                            <p:childTnLst>
                              <p:par>
                                <p:cTn id="58" presetID="10" presetClass="entr" presetSubtype="0" fill="hold" nodeType="afterEffect">
                                  <p:stCondLst>
                                    <p:cond delay="0"/>
                                  </p:stCondLst>
                                  <p:childTnLst>
                                    <p:set>
                                      <p:cBhvr>
                                        <p:cTn id="59" dur="1" fill="hold">
                                          <p:stCondLst>
                                            <p:cond delay="0"/>
                                          </p:stCondLst>
                                        </p:cTn>
                                        <p:tgtEl>
                                          <p:spTgt spid="65"/>
                                        </p:tgtEl>
                                        <p:attrNameLst>
                                          <p:attrName>style.visibility</p:attrName>
                                        </p:attrNameLst>
                                      </p:cBhvr>
                                      <p:to>
                                        <p:strVal val="visible"/>
                                      </p:to>
                                    </p:set>
                                    <p:animEffect transition="in" filter="fade">
                                      <p:cBhvr>
                                        <p:cTn id="60" dur="250"/>
                                        <p:tgtEl>
                                          <p:spTgt spid="65"/>
                                        </p:tgtEl>
                                      </p:cBhvr>
                                    </p:animEffect>
                                  </p:childTnLst>
                                </p:cTn>
                              </p:par>
                              <p:par>
                                <p:cTn id="61" presetID="42" presetClass="entr" presetSubtype="0" fill="hold" grpId="0" nodeType="withEffect">
                                  <p:stCondLst>
                                    <p:cond delay="0"/>
                                  </p:stCondLst>
                                  <p:childTnLst>
                                    <p:set>
                                      <p:cBhvr>
                                        <p:cTn id="62" dur="1" fill="hold">
                                          <p:stCondLst>
                                            <p:cond delay="0"/>
                                          </p:stCondLst>
                                        </p:cTn>
                                        <p:tgtEl>
                                          <p:spTgt spid="24">
                                            <p:txEl>
                                              <p:pRg st="0" end="0"/>
                                            </p:txEl>
                                          </p:spTgt>
                                        </p:tgtEl>
                                        <p:attrNameLst>
                                          <p:attrName>style.visibility</p:attrName>
                                        </p:attrNameLst>
                                      </p:cBhvr>
                                      <p:to>
                                        <p:strVal val="visible"/>
                                      </p:to>
                                    </p:set>
                                    <p:animEffect transition="in" filter="fade">
                                      <p:cBhvr>
                                        <p:cTn id="63" dur="250"/>
                                        <p:tgtEl>
                                          <p:spTgt spid="24">
                                            <p:txEl>
                                              <p:pRg st="0" end="0"/>
                                            </p:txEl>
                                          </p:spTgt>
                                        </p:tgtEl>
                                      </p:cBhvr>
                                    </p:animEffect>
                                    <p:anim calcmode="lin" valueType="num">
                                      <p:cBhvr>
                                        <p:cTn id="64"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24">
                                            <p:txEl>
                                              <p:pRg st="0" end="0"/>
                                            </p:tx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5">
                                            <p:txEl>
                                              <p:pRg st="0" end="0"/>
                                            </p:txEl>
                                          </p:spTgt>
                                        </p:tgtEl>
                                        <p:attrNameLst>
                                          <p:attrName>style.visibility</p:attrName>
                                        </p:attrNameLst>
                                      </p:cBhvr>
                                      <p:to>
                                        <p:strVal val="visible"/>
                                      </p:to>
                                    </p:set>
                                    <p:animEffect transition="in" filter="fade">
                                      <p:cBhvr>
                                        <p:cTn id="68" dur="250"/>
                                        <p:tgtEl>
                                          <p:spTgt spid="25">
                                            <p:txEl>
                                              <p:pRg st="0" end="0"/>
                                            </p:txEl>
                                          </p:spTgt>
                                        </p:tgtEl>
                                      </p:cBhvr>
                                    </p:animEffect>
                                    <p:anim calcmode="lin" valueType="num">
                                      <p:cBhvr>
                                        <p:cTn id="69"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70" dur="25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125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2"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anim calcmode="lin" valueType="num">
                      <p:cBhvr>
                        <p:cTn dur="250" fill="hold"/>
                        <p:tgtEl>
                          <p:spTgt spid="13"/>
                        </p:tgtEl>
                        <p:attrNameLst>
                          <p:attrName>ppt_x</p:attrName>
                        </p:attrNameLst>
                      </p:cBhvr>
                      <p:tavLst>
                        <p:tav tm="0">
                          <p:val>
                            <p:strVal val="#ppt_x"/>
                          </p:val>
                        </p:tav>
                        <p:tav tm="100000">
                          <p:val>
                            <p:strVal val="#ppt_x"/>
                          </p:val>
                        </p:tav>
                      </p:tavLst>
                    </p:anim>
                    <p:anim calcmode="lin" valueType="num">
                      <p:cBhvr>
                        <p:cTn dur="25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42"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250"/>
                        <p:tgtEl>
                          <p:spTgt spid="14"/>
                        </p:tgtEl>
                      </p:cBhvr>
                    </p:animEffect>
                    <p:anim calcmode="lin" valueType="num">
                      <p:cBhvr>
                        <p:cTn dur="250" fill="hold"/>
                        <p:tgtEl>
                          <p:spTgt spid="14"/>
                        </p:tgtEl>
                        <p:attrNameLst>
                          <p:attrName>ppt_x</p:attrName>
                        </p:attrNameLst>
                      </p:cBhvr>
                      <p:tavLst>
                        <p:tav tm="0">
                          <p:val>
                            <p:strVal val="#ppt_x"/>
                          </p:val>
                        </p:tav>
                        <p:tav tm="100000">
                          <p:val>
                            <p:strVal val="#ppt_x"/>
                          </p:val>
                        </p:tav>
                      </p:tavLst>
                    </p:anim>
                    <p:anim calcmode="lin" valueType="num">
                      <p:cBhvr>
                        <p:cTn dur="250" fill="hold"/>
                        <p:tgtEl>
                          <p:spTgt spid="14"/>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42"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userDrawn="1">
          <p15:clr>
            <a:srgbClr val="FBAE40"/>
          </p15:clr>
        </p15:guide>
        <p15:guide id="2" pos="2064" userDrawn="1">
          <p15:clr>
            <a:srgbClr val="FBAE40"/>
          </p15:clr>
        </p15:guide>
        <p15:guide id="3" pos="3696" userDrawn="1">
          <p15:clr>
            <a:srgbClr val="FBAE40"/>
          </p15:clr>
        </p15:guide>
        <p15:guide id="4" pos="3833" userDrawn="1">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Inner slide 5 blocks + icons short title + animation">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ACB08526-81C6-4171-BDB4-2B67B9EB997B}"/>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8" name="Straight Connector 27">
            <a:extLst>
              <a:ext uri="{FF2B5EF4-FFF2-40B4-BE49-F238E27FC236}">
                <a16:creationId xmlns:a16="http://schemas.microsoft.com/office/drawing/2014/main" id="{449082F1-5755-4549-A055-BB178B33CC38}"/>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hasCustomPrompt="1"/>
          </p:nvPr>
        </p:nvSpPr>
        <p:spPr>
          <a:xfrm>
            <a:off x="252000" y="180000"/>
            <a:ext cx="5565775" cy="349200"/>
          </a:xfrm>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349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 name="Text Placeholder 15"/>
          <p:cNvSpPr>
            <a:spLocks noGrp="1"/>
          </p:cNvSpPr>
          <p:nvPr>
            <p:ph type="body" sz="quarter" idx="13" hasCustomPrompt="1"/>
          </p:nvPr>
        </p:nvSpPr>
        <p:spPr>
          <a:xfrm>
            <a:off x="468313" y="1605483"/>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4" name="Text Placeholder 17"/>
          <p:cNvSpPr>
            <a:spLocks noGrp="1"/>
          </p:cNvSpPr>
          <p:nvPr>
            <p:ph type="body" sz="quarter" idx="14" hasCustomPrompt="1"/>
          </p:nvPr>
        </p:nvSpPr>
        <p:spPr>
          <a:xfrm>
            <a:off x="468313" y="1872934"/>
            <a:ext cx="1440000" cy="2714941"/>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p:cNvSpPr>
            <a:spLocks noGrp="1"/>
          </p:cNvSpPr>
          <p:nvPr>
            <p:ph type="body" sz="quarter" idx="15" hasCustomPrompt="1"/>
          </p:nvPr>
        </p:nvSpPr>
        <p:spPr>
          <a:xfrm>
            <a:off x="2160157" y="1605483"/>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9" name="Text Placeholder 17"/>
          <p:cNvSpPr>
            <a:spLocks noGrp="1"/>
          </p:cNvSpPr>
          <p:nvPr>
            <p:ph type="body" sz="quarter" idx="16" hasCustomPrompt="1"/>
          </p:nvPr>
        </p:nvSpPr>
        <p:spPr>
          <a:xfrm>
            <a:off x="2160157" y="1872934"/>
            <a:ext cx="1440000" cy="2714941"/>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0" name="Text Placeholder 15"/>
          <p:cNvSpPr>
            <a:spLocks noGrp="1"/>
          </p:cNvSpPr>
          <p:nvPr>
            <p:ph type="body" sz="quarter" idx="17" hasCustomPrompt="1"/>
          </p:nvPr>
        </p:nvSpPr>
        <p:spPr>
          <a:xfrm>
            <a:off x="3852001" y="1605483"/>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1" name="Text Placeholder 17"/>
          <p:cNvSpPr>
            <a:spLocks noGrp="1"/>
          </p:cNvSpPr>
          <p:nvPr>
            <p:ph type="body" sz="quarter" idx="18" hasCustomPrompt="1"/>
          </p:nvPr>
        </p:nvSpPr>
        <p:spPr>
          <a:xfrm>
            <a:off x="3852001" y="1872934"/>
            <a:ext cx="1440000" cy="2714941"/>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5" name="Text Placeholder 15">
            <a:extLst>
              <a:ext uri="{FF2B5EF4-FFF2-40B4-BE49-F238E27FC236}">
                <a16:creationId xmlns:a16="http://schemas.microsoft.com/office/drawing/2014/main" id="{E8192A7B-E510-441E-BBA6-85343D0699D2}"/>
              </a:ext>
            </a:extLst>
          </p:cNvPr>
          <p:cNvSpPr>
            <a:spLocks noGrp="1"/>
          </p:cNvSpPr>
          <p:nvPr>
            <p:ph type="body" sz="quarter" idx="21" hasCustomPrompt="1"/>
          </p:nvPr>
        </p:nvSpPr>
        <p:spPr>
          <a:xfrm>
            <a:off x="5543845" y="1605483"/>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a:extLst>
              <a:ext uri="{FF2B5EF4-FFF2-40B4-BE49-F238E27FC236}">
                <a16:creationId xmlns:a16="http://schemas.microsoft.com/office/drawing/2014/main" id="{D85EE708-D229-4791-9753-895D94DEE1BD}"/>
              </a:ext>
            </a:extLst>
          </p:cNvPr>
          <p:cNvSpPr>
            <a:spLocks noGrp="1"/>
          </p:cNvSpPr>
          <p:nvPr>
            <p:ph type="body" sz="quarter" idx="22" hasCustomPrompt="1"/>
          </p:nvPr>
        </p:nvSpPr>
        <p:spPr>
          <a:xfrm>
            <a:off x="5543845" y="1872934"/>
            <a:ext cx="1440000" cy="2714941"/>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4" name="Text Placeholder 15">
            <a:extLst>
              <a:ext uri="{FF2B5EF4-FFF2-40B4-BE49-F238E27FC236}">
                <a16:creationId xmlns:a16="http://schemas.microsoft.com/office/drawing/2014/main" id="{13125F4A-28DF-4233-AF88-BC2317A23E2A}"/>
              </a:ext>
            </a:extLst>
          </p:cNvPr>
          <p:cNvSpPr>
            <a:spLocks noGrp="1"/>
          </p:cNvSpPr>
          <p:nvPr>
            <p:ph type="body" sz="quarter" idx="24" hasCustomPrompt="1"/>
          </p:nvPr>
        </p:nvSpPr>
        <p:spPr>
          <a:xfrm>
            <a:off x="7235688" y="1605483"/>
            <a:ext cx="1440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5" name="Text Placeholder 17">
            <a:extLst>
              <a:ext uri="{FF2B5EF4-FFF2-40B4-BE49-F238E27FC236}">
                <a16:creationId xmlns:a16="http://schemas.microsoft.com/office/drawing/2014/main" id="{2D56BECA-D99C-4914-8597-C2E70DCFECB0}"/>
              </a:ext>
            </a:extLst>
          </p:cNvPr>
          <p:cNvSpPr>
            <a:spLocks noGrp="1"/>
          </p:cNvSpPr>
          <p:nvPr>
            <p:ph type="body" sz="quarter" idx="25" hasCustomPrompt="1"/>
          </p:nvPr>
        </p:nvSpPr>
        <p:spPr>
          <a:xfrm>
            <a:off x="7235688" y="1872934"/>
            <a:ext cx="1440000" cy="2714941"/>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29" name="Group 12">
            <a:extLst>
              <a:ext uri="{FF2B5EF4-FFF2-40B4-BE49-F238E27FC236}">
                <a16:creationId xmlns:a16="http://schemas.microsoft.com/office/drawing/2014/main" id="{47114D42-E373-424C-825A-D9D57CFF24DD}"/>
              </a:ext>
            </a:extLst>
          </p:cNvPr>
          <p:cNvGrpSpPr>
            <a:grpSpLocks noChangeAspect="1"/>
          </p:cNvGrpSpPr>
          <p:nvPr userDrawn="1"/>
        </p:nvGrpSpPr>
        <p:grpSpPr bwMode="auto">
          <a:xfrm>
            <a:off x="3852001" y="915988"/>
            <a:ext cx="576000" cy="576000"/>
            <a:chOff x="2313" y="1053"/>
            <a:chExt cx="1134" cy="1134"/>
          </a:xfrm>
        </p:grpSpPr>
        <p:sp>
          <p:nvSpPr>
            <p:cNvPr id="30" name="Freeform 13">
              <a:extLst>
                <a:ext uri="{FF2B5EF4-FFF2-40B4-BE49-F238E27FC236}">
                  <a16:creationId xmlns:a16="http://schemas.microsoft.com/office/drawing/2014/main" id="{6FEDED84-ADFE-4DB4-B6F9-B4505B8524DC}"/>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a:extLst>
                <a:ext uri="{FF2B5EF4-FFF2-40B4-BE49-F238E27FC236}">
                  <a16:creationId xmlns:a16="http://schemas.microsoft.com/office/drawing/2014/main" id="{DDBB0974-DC47-4F7C-A54E-8635402C359B}"/>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Rectangle 15">
              <a:extLst>
                <a:ext uri="{FF2B5EF4-FFF2-40B4-BE49-F238E27FC236}">
                  <a16:creationId xmlns:a16="http://schemas.microsoft.com/office/drawing/2014/main" id="{6142F786-C875-4B39-AD19-BBB5A638CDF9}"/>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18">
            <a:extLst>
              <a:ext uri="{FF2B5EF4-FFF2-40B4-BE49-F238E27FC236}">
                <a16:creationId xmlns:a16="http://schemas.microsoft.com/office/drawing/2014/main" id="{4E13FA68-8FFF-42CF-ACF3-0016D625B1F7}"/>
              </a:ext>
            </a:extLst>
          </p:cNvPr>
          <p:cNvGrpSpPr>
            <a:grpSpLocks noChangeAspect="1"/>
          </p:cNvGrpSpPr>
          <p:nvPr userDrawn="1"/>
        </p:nvGrpSpPr>
        <p:grpSpPr bwMode="auto">
          <a:xfrm>
            <a:off x="468313" y="915988"/>
            <a:ext cx="579048" cy="576000"/>
            <a:chOff x="2309" y="1053"/>
            <a:chExt cx="1140" cy="1134"/>
          </a:xfrm>
        </p:grpSpPr>
        <p:sp>
          <p:nvSpPr>
            <p:cNvPr id="34" name="Oval 19">
              <a:extLst>
                <a:ext uri="{FF2B5EF4-FFF2-40B4-BE49-F238E27FC236}">
                  <a16:creationId xmlns:a16="http://schemas.microsoft.com/office/drawing/2014/main" id="{B041C2BF-ADF7-4026-B927-61BE44C3F043}"/>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20">
              <a:extLst>
                <a:ext uri="{FF2B5EF4-FFF2-40B4-BE49-F238E27FC236}">
                  <a16:creationId xmlns:a16="http://schemas.microsoft.com/office/drawing/2014/main" id="{D14FF225-6058-4F9B-82D6-B83F0C8AF7A3}"/>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21">
              <a:extLst>
                <a:ext uri="{FF2B5EF4-FFF2-40B4-BE49-F238E27FC236}">
                  <a16:creationId xmlns:a16="http://schemas.microsoft.com/office/drawing/2014/main" id="{B26E29E9-A210-4C9D-9930-469C277152EA}"/>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22">
              <a:extLst>
                <a:ext uri="{FF2B5EF4-FFF2-40B4-BE49-F238E27FC236}">
                  <a16:creationId xmlns:a16="http://schemas.microsoft.com/office/drawing/2014/main" id="{83847B13-F023-4A45-A730-46A5781505B5}"/>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23">
              <a:extLst>
                <a:ext uri="{FF2B5EF4-FFF2-40B4-BE49-F238E27FC236}">
                  <a16:creationId xmlns:a16="http://schemas.microsoft.com/office/drawing/2014/main" id="{972648A4-7B47-4875-A01C-552DC1F08BF6}"/>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Oval 24">
              <a:extLst>
                <a:ext uri="{FF2B5EF4-FFF2-40B4-BE49-F238E27FC236}">
                  <a16:creationId xmlns:a16="http://schemas.microsoft.com/office/drawing/2014/main" id="{31B20942-CF1A-4817-A434-7704EB24ABD0}"/>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Oval 25">
              <a:extLst>
                <a:ext uri="{FF2B5EF4-FFF2-40B4-BE49-F238E27FC236}">
                  <a16:creationId xmlns:a16="http://schemas.microsoft.com/office/drawing/2014/main" id="{D4A23D31-4D76-4B63-B19F-E011ABC3C218}"/>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
            <a:extLst>
              <a:ext uri="{FF2B5EF4-FFF2-40B4-BE49-F238E27FC236}">
                <a16:creationId xmlns:a16="http://schemas.microsoft.com/office/drawing/2014/main" id="{E957358D-FC42-4064-8784-703468D74EDD}"/>
              </a:ext>
            </a:extLst>
          </p:cNvPr>
          <p:cNvGrpSpPr>
            <a:grpSpLocks noChangeAspect="1"/>
          </p:cNvGrpSpPr>
          <p:nvPr userDrawn="1"/>
        </p:nvGrpSpPr>
        <p:grpSpPr bwMode="auto">
          <a:xfrm>
            <a:off x="2160157" y="915988"/>
            <a:ext cx="576000" cy="576000"/>
            <a:chOff x="2318" y="1058"/>
            <a:chExt cx="1129" cy="1129"/>
          </a:xfrm>
        </p:grpSpPr>
        <p:sp>
          <p:nvSpPr>
            <p:cNvPr id="42" name="Freeform 5">
              <a:extLst>
                <a:ext uri="{FF2B5EF4-FFF2-40B4-BE49-F238E27FC236}">
                  <a16:creationId xmlns:a16="http://schemas.microsoft.com/office/drawing/2014/main" id="{97AE7ABE-495A-4F30-AAE7-6F16D9C95487}"/>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3" name="Freeform 6">
              <a:extLst>
                <a:ext uri="{FF2B5EF4-FFF2-40B4-BE49-F238E27FC236}">
                  <a16:creationId xmlns:a16="http://schemas.microsoft.com/office/drawing/2014/main" id="{BB0D29C1-5DBD-4C7A-B9D3-B3D4647D7A51}"/>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4" name="Rectangle 43">
              <a:extLst>
                <a:ext uri="{FF2B5EF4-FFF2-40B4-BE49-F238E27FC236}">
                  <a16:creationId xmlns:a16="http://schemas.microsoft.com/office/drawing/2014/main" id="{D40E3CE7-7727-4676-8AD3-5FF11D7076CA}"/>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45" name="Group 4">
            <a:extLst>
              <a:ext uri="{FF2B5EF4-FFF2-40B4-BE49-F238E27FC236}">
                <a16:creationId xmlns:a16="http://schemas.microsoft.com/office/drawing/2014/main" id="{D9C914FC-6475-49C9-84DA-141B0B7C160A}"/>
              </a:ext>
            </a:extLst>
          </p:cNvPr>
          <p:cNvGrpSpPr>
            <a:grpSpLocks noChangeAspect="1"/>
          </p:cNvGrpSpPr>
          <p:nvPr userDrawn="1"/>
        </p:nvGrpSpPr>
        <p:grpSpPr bwMode="auto">
          <a:xfrm>
            <a:off x="5543845" y="913448"/>
            <a:ext cx="573873" cy="576000"/>
            <a:chOff x="2343" y="1074"/>
            <a:chExt cx="1079" cy="1083"/>
          </a:xfrm>
        </p:grpSpPr>
        <p:sp>
          <p:nvSpPr>
            <p:cNvPr id="46" name="Oval 5">
              <a:extLst>
                <a:ext uri="{FF2B5EF4-FFF2-40B4-BE49-F238E27FC236}">
                  <a16:creationId xmlns:a16="http://schemas.microsoft.com/office/drawing/2014/main" id="{320EF619-6534-4213-9D46-6B5274F239B8}"/>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7" name="Rectangle 6">
              <a:extLst>
                <a:ext uri="{FF2B5EF4-FFF2-40B4-BE49-F238E27FC236}">
                  <a16:creationId xmlns:a16="http://schemas.microsoft.com/office/drawing/2014/main" id="{09B5A86B-CB2C-47EA-AC20-89B961D370B0}"/>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8" name="Line 7">
              <a:extLst>
                <a:ext uri="{FF2B5EF4-FFF2-40B4-BE49-F238E27FC236}">
                  <a16:creationId xmlns:a16="http://schemas.microsoft.com/office/drawing/2014/main" id="{1E143D25-05D2-43DD-9D94-DAF1842DBC68}"/>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9" name="Line 8">
              <a:extLst>
                <a:ext uri="{FF2B5EF4-FFF2-40B4-BE49-F238E27FC236}">
                  <a16:creationId xmlns:a16="http://schemas.microsoft.com/office/drawing/2014/main" id="{1C41F1FC-4AAA-48E1-84D1-AF57C53D06B5}"/>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0" name="Line 9">
              <a:extLst>
                <a:ext uri="{FF2B5EF4-FFF2-40B4-BE49-F238E27FC236}">
                  <a16:creationId xmlns:a16="http://schemas.microsoft.com/office/drawing/2014/main" id="{5969D60C-49CD-43AA-9E54-A59AD9012159}"/>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51" name="Group 35">
            <a:extLst>
              <a:ext uri="{FF2B5EF4-FFF2-40B4-BE49-F238E27FC236}">
                <a16:creationId xmlns:a16="http://schemas.microsoft.com/office/drawing/2014/main" id="{685AA12E-62BA-4A89-8210-2EB57EDA1747}"/>
              </a:ext>
            </a:extLst>
          </p:cNvPr>
          <p:cNvGrpSpPr>
            <a:grpSpLocks noChangeAspect="1"/>
          </p:cNvGrpSpPr>
          <p:nvPr userDrawn="1"/>
        </p:nvGrpSpPr>
        <p:grpSpPr bwMode="auto">
          <a:xfrm>
            <a:off x="7235688" y="913448"/>
            <a:ext cx="570471" cy="576000"/>
            <a:chOff x="2311" y="1042"/>
            <a:chExt cx="1135" cy="1146"/>
          </a:xfrm>
        </p:grpSpPr>
        <p:sp>
          <p:nvSpPr>
            <p:cNvPr id="52" name="Freeform 36">
              <a:extLst>
                <a:ext uri="{FF2B5EF4-FFF2-40B4-BE49-F238E27FC236}">
                  <a16:creationId xmlns:a16="http://schemas.microsoft.com/office/drawing/2014/main" id="{E2167847-114E-4B1A-A956-9900C7ACA209}"/>
                </a:ext>
              </a:extLst>
            </p:cNvPr>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37">
              <a:extLst>
                <a:ext uri="{FF2B5EF4-FFF2-40B4-BE49-F238E27FC236}">
                  <a16:creationId xmlns:a16="http://schemas.microsoft.com/office/drawing/2014/main" id="{63973525-5E07-474D-8CCB-93CED375550B}"/>
                </a:ext>
              </a:extLst>
            </p:cNvPr>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38">
              <a:extLst>
                <a:ext uri="{FF2B5EF4-FFF2-40B4-BE49-F238E27FC236}">
                  <a16:creationId xmlns:a16="http://schemas.microsoft.com/office/drawing/2014/main" id="{56A439CD-F7C2-4FC8-A7E7-C541D87CEAD7}"/>
                </a:ext>
              </a:extLst>
            </p:cNvPr>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5" name="Line 39">
              <a:extLst>
                <a:ext uri="{FF2B5EF4-FFF2-40B4-BE49-F238E27FC236}">
                  <a16:creationId xmlns:a16="http://schemas.microsoft.com/office/drawing/2014/main" id="{03C9AA5A-0B6F-4A93-89B3-53DA98FCC039}"/>
                </a:ext>
              </a:extLst>
            </p:cNvPr>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40">
              <a:extLst>
                <a:ext uri="{FF2B5EF4-FFF2-40B4-BE49-F238E27FC236}">
                  <a16:creationId xmlns:a16="http://schemas.microsoft.com/office/drawing/2014/main" id="{A207F4A0-2CD7-44E8-B9FE-63929CED8267}"/>
                </a:ext>
              </a:extLst>
            </p:cNvPr>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0386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250"/>
                                        <p:tgtEl>
                                          <p:spTgt spid="13">
                                            <p:txEl>
                                              <p:pRg st="0" end="0"/>
                                            </p:txEl>
                                          </p:spTgt>
                                        </p:tgtEl>
                                      </p:cBhvr>
                                    </p:animEffect>
                                    <p:anim calcmode="lin" valueType="num">
                                      <p:cBhvr>
                                        <p:cTn id="8" dur="25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fade">
                                      <p:cBhvr>
                                        <p:cTn id="12" dur="250"/>
                                        <p:tgtEl>
                                          <p:spTgt spid="14">
                                            <p:txEl>
                                              <p:pRg st="0" end="0"/>
                                            </p:txEl>
                                          </p:spTgt>
                                        </p:tgtEl>
                                      </p:cBhvr>
                                    </p:animEffect>
                                    <p:anim calcmode="lin" valueType="num">
                                      <p:cBhvr>
                                        <p:cTn id="13"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250"/>
                                        <p:tgtEl>
                                          <p:spTgt spid="33"/>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250"/>
                                        <p:tgtEl>
                                          <p:spTgt spid="18">
                                            <p:txEl>
                                              <p:pRg st="0" end="0"/>
                                            </p:txEl>
                                          </p:spTgt>
                                        </p:tgtEl>
                                      </p:cBhvr>
                                    </p:animEffect>
                                    <p:anim calcmode="lin" valueType="num">
                                      <p:cBhvr>
                                        <p:cTn id="22"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23" dur="250" fill="hold"/>
                                        <p:tgtEl>
                                          <p:spTgt spid="18">
                                            <p:txEl>
                                              <p:pRg st="0" end="0"/>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anim calcmode="lin" valueType="num">
                                      <p:cBhvr>
                                        <p:cTn id="27"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fade">
                                      <p:cBhvr>
                                        <p:cTn id="32" dur="250"/>
                                        <p:tgtEl>
                                          <p:spTgt spid="41"/>
                                        </p:tgtEl>
                                      </p:cBhvr>
                                    </p:animEffect>
                                  </p:childTnLst>
                                </p:cTn>
                              </p:par>
                              <p:par>
                                <p:cTn id="33" presetID="42" presetClass="entr" presetSubtype="0" fill="hold" grpId="0" nodeType="with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250"/>
                                        <p:tgtEl>
                                          <p:spTgt spid="20">
                                            <p:txEl>
                                              <p:pRg st="0" end="0"/>
                                            </p:txEl>
                                          </p:spTgt>
                                        </p:tgtEl>
                                      </p:cBhvr>
                                    </p:animEffect>
                                    <p:anim calcmode="lin" valueType="num">
                                      <p:cBhvr>
                                        <p:cTn id="36"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250"/>
                                        <p:tgtEl>
                                          <p:spTgt spid="21">
                                            <p:txEl>
                                              <p:pRg st="0" end="0"/>
                                            </p:txEl>
                                          </p:spTgt>
                                        </p:tgtEl>
                                      </p:cBhvr>
                                    </p:animEffect>
                                    <p:anim calcmode="lin" valueType="num">
                                      <p:cBhvr>
                                        <p:cTn id="41"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750"/>
                            </p:stCondLst>
                            <p:childTnLst>
                              <p:par>
                                <p:cTn id="44" presetID="10" presetClass="entr" presetSubtype="0" fill="hold" nodeType="afterEffect">
                                  <p:stCondLst>
                                    <p:cond delay="0"/>
                                  </p:stCondLst>
                                  <p:childTnLst>
                                    <p:set>
                                      <p:cBhvr>
                                        <p:cTn id="45" dur="1" fill="hold">
                                          <p:stCondLst>
                                            <p:cond delay="0"/>
                                          </p:stCondLst>
                                        </p:cTn>
                                        <p:tgtEl>
                                          <p:spTgt spid="29"/>
                                        </p:tgtEl>
                                        <p:attrNameLst>
                                          <p:attrName>style.visibility</p:attrName>
                                        </p:attrNameLst>
                                      </p:cBhvr>
                                      <p:to>
                                        <p:strVal val="visible"/>
                                      </p:to>
                                    </p:set>
                                    <p:animEffect transition="in" filter="fade">
                                      <p:cBhvr>
                                        <p:cTn id="46" dur="250"/>
                                        <p:tgtEl>
                                          <p:spTgt spid="29"/>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15">
                                            <p:txEl>
                                              <p:pRg st="0" end="0"/>
                                            </p:txEl>
                                          </p:spTgt>
                                        </p:tgtEl>
                                        <p:attrNameLst>
                                          <p:attrName>style.visibility</p:attrName>
                                        </p:attrNameLst>
                                      </p:cBhvr>
                                      <p:to>
                                        <p:strVal val="visible"/>
                                      </p:to>
                                    </p:set>
                                    <p:animEffect transition="in" filter="fade">
                                      <p:cBhvr>
                                        <p:cTn id="49" dur="250"/>
                                        <p:tgtEl>
                                          <p:spTgt spid="15">
                                            <p:txEl>
                                              <p:pRg st="0" end="0"/>
                                            </p:txEl>
                                          </p:spTgt>
                                        </p:tgtEl>
                                      </p:cBhvr>
                                    </p:animEffect>
                                    <p:anim calcmode="lin" valueType="num">
                                      <p:cBhvr>
                                        <p:cTn id="50"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15">
                                            <p:txEl>
                                              <p:pRg st="0" end="0"/>
                                            </p:txEl>
                                          </p:spTgt>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6">
                                            <p:txEl>
                                              <p:pRg st="0" end="0"/>
                                            </p:txEl>
                                          </p:spTgt>
                                        </p:tgtEl>
                                        <p:attrNameLst>
                                          <p:attrName>style.visibility</p:attrName>
                                        </p:attrNameLst>
                                      </p:cBhvr>
                                      <p:to>
                                        <p:strVal val="visible"/>
                                      </p:to>
                                    </p:set>
                                    <p:animEffect transition="in" filter="fade">
                                      <p:cBhvr>
                                        <p:cTn id="54" dur="250"/>
                                        <p:tgtEl>
                                          <p:spTgt spid="16">
                                            <p:txEl>
                                              <p:pRg st="0" end="0"/>
                                            </p:txEl>
                                          </p:spTgt>
                                        </p:tgtEl>
                                      </p:cBhvr>
                                    </p:animEffect>
                                    <p:anim calcmode="lin" valueType="num">
                                      <p:cBhvr>
                                        <p:cTn id="55"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56"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57" fill="hold">
                            <p:stCondLst>
                              <p:cond delay="1000"/>
                            </p:stCondLst>
                            <p:childTnLst>
                              <p:par>
                                <p:cTn id="58" presetID="10" presetClass="entr" presetSubtype="0" fill="hold" nodeType="afterEffect">
                                  <p:stCondLst>
                                    <p:cond delay="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250"/>
                                        <p:tgtEl>
                                          <p:spTgt spid="45"/>
                                        </p:tgtEl>
                                      </p:cBhvr>
                                    </p:animEffect>
                                  </p:childTnLst>
                                </p:cTn>
                              </p:par>
                              <p:par>
                                <p:cTn id="61" presetID="42" presetClass="entr" presetSubtype="0" fill="hold" grpId="0" nodeType="withEffect">
                                  <p:stCondLst>
                                    <p:cond delay="0"/>
                                  </p:stCondLst>
                                  <p:childTnLst>
                                    <p:set>
                                      <p:cBhvr>
                                        <p:cTn id="62" dur="1" fill="hold">
                                          <p:stCondLst>
                                            <p:cond delay="0"/>
                                          </p:stCondLst>
                                        </p:cTn>
                                        <p:tgtEl>
                                          <p:spTgt spid="24">
                                            <p:txEl>
                                              <p:pRg st="0" end="0"/>
                                            </p:txEl>
                                          </p:spTgt>
                                        </p:tgtEl>
                                        <p:attrNameLst>
                                          <p:attrName>style.visibility</p:attrName>
                                        </p:attrNameLst>
                                      </p:cBhvr>
                                      <p:to>
                                        <p:strVal val="visible"/>
                                      </p:to>
                                    </p:set>
                                    <p:animEffect transition="in" filter="fade">
                                      <p:cBhvr>
                                        <p:cTn id="63" dur="250"/>
                                        <p:tgtEl>
                                          <p:spTgt spid="24">
                                            <p:txEl>
                                              <p:pRg st="0" end="0"/>
                                            </p:txEl>
                                          </p:spTgt>
                                        </p:tgtEl>
                                      </p:cBhvr>
                                    </p:animEffect>
                                    <p:anim calcmode="lin" valueType="num">
                                      <p:cBhvr>
                                        <p:cTn id="64"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24">
                                            <p:txEl>
                                              <p:pRg st="0" end="0"/>
                                            </p:tx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5">
                                            <p:txEl>
                                              <p:pRg st="0" end="0"/>
                                            </p:txEl>
                                          </p:spTgt>
                                        </p:tgtEl>
                                        <p:attrNameLst>
                                          <p:attrName>style.visibility</p:attrName>
                                        </p:attrNameLst>
                                      </p:cBhvr>
                                      <p:to>
                                        <p:strVal val="visible"/>
                                      </p:to>
                                    </p:set>
                                    <p:animEffect transition="in" filter="fade">
                                      <p:cBhvr>
                                        <p:cTn id="68" dur="250"/>
                                        <p:tgtEl>
                                          <p:spTgt spid="25">
                                            <p:txEl>
                                              <p:pRg st="0" end="0"/>
                                            </p:txEl>
                                          </p:spTgt>
                                        </p:tgtEl>
                                      </p:cBhvr>
                                    </p:animEffect>
                                    <p:anim calcmode="lin" valueType="num">
                                      <p:cBhvr>
                                        <p:cTn id="69"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70" dur="25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1250"/>
                            </p:stCondLst>
                            <p:childTnLst>
                              <p:par>
                                <p:cTn id="72" presetID="10" presetClass="entr" presetSubtype="0" fill="hold" nodeType="afterEffect">
                                  <p:stCondLst>
                                    <p:cond delay="0"/>
                                  </p:stCondLst>
                                  <p:childTnLst>
                                    <p:set>
                                      <p:cBhvr>
                                        <p:cTn id="73" dur="1" fill="hold">
                                          <p:stCondLst>
                                            <p:cond delay="0"/>
                                          </p:stCondLst>
                                        </p:cTn>
                                        <p:tgtEl>
                                          <p:spTgt spid="51"/>
                                        </p:tgtEl>
                                        <p:attrNameLst>
                                          <p:attrName>style.visibility</p:attrName>
                                        </p:attrNameLst>
                                      </p:cBhvr>
                                      <p:to>
                                        <p:strVal val="visible"/>
                                      </p:to>
                                    </p:set>
                                    <p:animEffect transition="in" filter="fade">
                                      <p:cBhvr>
                                        <p:cTn id="74" dur="25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2"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anim calcmode="lin" valueType="num">
                      <p:cBhvr>
                        <p:cTn dur="250" fill="hold"/>
                        <p:tgtEl>
                          <p:spTgt spid="13"/>
                        </p:tgtEl>
                        <p:attrNameLst>
                          <p:attrName>ppt_x</p:attrName>
                        </p:attrNameLst>
                      </p:cBhvr>
                      <p:tavLst>
                        <p:tav tm="0">
                          <p:val>
                            <p:strVal val="#ppt_x"/>
                          </p:val>
                        </p:tav>
                        <p:tav tm="100000">
                          <p:val>
                            <p:strVal val="#ppt_x"/>
                          </p:val>
                        </p:tav>
                      </p:tavLst>
                    </p:anim>
                    <p:anim calcmode="lin" valueType="num">
                      <p:cBhvr>
                        <p:cTn dur="25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42"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250"/>
                        <p:tgtEl>
                          <p:spTgt spid="14"/>
                        </p:tgtEl>
                      </p:cBhvr>
                    </p:animEffect>
                    <p:anim calcmode="lin" valueType="num">
                      <p:cBhvr>
                        <p:cTn dur="250" fill="hold"/>
                        <p:tgtEl>
                          <p:spTgt spid="14"/>
                        </p:tgtEl>
                        <p:attrNameLst>
                          <p:attrName>ppt_x</p:attrName>
                        </p:attrNameLst>
                      </p:cBhvr>
                      <p:tavLst>
                        <p:tav tm="0">
                          <p:val>
                            <p:strVal val="#ppt_x"/>
                          </p:val>
                        </p:tav>
                        <p:tav tm="100000">
                          <p:val>
                            <p:strVal val="#ppt_x"/>
                          </p:val>
                        </p:tav>
                      </p:tavLst>
                    </p:anim>
                    <p:anim calcmode="lin" valueType="num">
                      <p:cBhvr>
                        <p:cTn dur="250" fill="hold"/>
                        <p:tgtEl>
                          <p:spTgt spid="14"/>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15" grpId="0" build="p">
        <p:tmplLst>
          <p:tmpl lvl="1">
            <p:tnLst>
              <p:par>
                <p:cTn presetID="42"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userDrawn="1">
          <p15:clr>
            <a:srgbClr val="FBAE40"/>
          </p15:clr>
        </p15:guide>
        <p15:guide id="2" pos="2064" userDrawn="1">
          <p15:clr>
            <a:srgbClr val="FBAE40"/>
          </p15:clr>
        </p15:guide>
        <p15:guide id="3" pos="3696" userDrawn="1">
          <p15:clr>
            <a:srgbClr val="FBAE40"/>
          </p15:clr>
        </p15:guide>
        <p15:guide id="4" pos="3833"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Inner slide 6 blocks frame + name placeholder long title ">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30" name="Picture Placeholder 11">
            <a:extLst>
              <a:ext uri="{FF2B5EF4-FFF2-40B4-BE49-F238E27FC236}">
                <a16:creationId xmlns:a16="http://schemas.microsoft.com/office/drawing/2014/main" id="{187E8601-395C-49D7-BD64-451C044B102A}"/>
              </a:ext>
            </a:extLst>
          </p:cNvPr>
          <p:cNvSpPr>
            <a:spLocks noGrp="1"/>
          </p:cNvSpPr>
          <p:nvPr>
            <p:ph type="pic" sz="quarter" idx="29" hasCustomPrompt="1"/>
          </p:nvPr>
        </p:nvSpPr>
        <p:spPr>
          <a:xfrm>
            <a:off x="468246" y="1317228"/>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31" name="Picture Placeholder 11">
            <a:extLst>
              <a:ext uri="{FF2B5EF4-FFF2-40B4-BE49-F238E27FC236}">
                <a16:creationId xmlns:a16="http://schemas.microsoft.com/office/drawing/2014/main" id="{6598E3B5-75EE-4189-8DAE-44CD1EF4D74C}"/>
              </a:ext>
            </a:extLst>
          </p:cNvPr>
          <p:cNvSpPr>
            <a:spLocks noGrp="1"/>
          </p:cNvSpPr>
          <p:nvPr>
            <p:ph type="pic" sz="quarter" idx="41" hasCustomPrompt="1"/>
          </p:nvPr>
        </p:nvSpPr>
        <p:spPr>
          <a:xfrm>
            <a:off x="468246" y="3027600"/>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32" name="Text Placeholder 20">
            <a:extLst>
              <a:ext uri="{FF2B5EF4-FFF2-40B4-BE49-F238E27FC236}">
                <a16:creationId xmlns:a16="http://schemas.microsoft.com/office/drawing/2014/main" id="{78B8DFB8-B2E8-41C1-8E32-6CA89B6E1F59}"/>
              </a:ext>
            </a:extLst>
          </p:cNvPr>
          <p:cNvSpPr>
            <a:spLocks noGrp="1"/>
          </p:cNvSpPr>
          <p:nvPr>
            <p:ph type="body" sz="quarter" idx="54" hasCustomPrompt="1"/>
          </p:nvPr>
        </p:nvSpPr>
        <p:spPr>
          <a:xfrm>
            <a:off x="1133742" y="3096000"/>
            <a:ext cx="1770845" cy="234000"/>
          </a:xfrm>
          <a:prstGeom prst="rect">
            <a:avLst/>
          </a:prstGeom>
        </p:spPr>
        <p:txBody>
          <a:bodyPr/>
          <a:lstStyle>
            <a:lvl1pPr>
              <a:defRPr sz="1200" b="1">
                <a:solidFill>
                  <a:schemeClr val="tx1"/>
                </a:solidFill>
              </a:defRPr>
            </a:lvl1pPr>
          </a:lstStyle>
          <a:p>
            <a:pPr lvl="0"/>
            <a:r>
              <a:rPr lang="en-US" dirty="0"/>
              <a:t>Click to edit title</a:t>
            </a:r>
          </a:p>
        </p:txBody>
      </p:sp>
      <p:sp>
        <p:nvSpPr>
          <p:cNvPr id="33" name="Text Placeholder 7">
            <a:extLst>
              <a:ext uri="{FF2B5EF4-FFF2-40B4-BE49-F238E27FC236}">
                <a16:creationId xmlns:a16="http://schemas.microsoft.com/office/drawing/2014/main" id="{15685021-2AA2-4779-80C3-2020680E3D17}"/>
              </a:ext>
            </a:extLst>
          </p:cNvPr>
          <p:cNvSpPr>
            <a:spLocks noGrp="1"/>
          </p:cNvSpPr>
          <p:nvPr>
            <p:ph type="body" sz="quarter" idx="55" hasCustomPrompt="1"/>
          </p:nvPr>
        </p:nvSpPr>
        <p:spPr>
          <a:xfrm>
            <a:off x="1132998" y="3344400"/>
            <a:ext cx="1771589" cy="179129"/>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34" name="Text Placeholder 15">
            <a:extLst>
              <a:ext uri="{FF2B5EF4-FFF2-40B4-BE49-F238E27FC236}">
                <a16:creationId xmlns:a16="http://schemas.microsoft.com/office/drawing/2014/main" id="{D5F2085A-832E-494D-A621-2EBCE930F446}"/>
              </a:ext>
            </a:extLst>
          </p:cNvPr>
          <p:cNvSpPr>
            <a:spLocks noGrp="1"/>
          </p:cNvSpPr>
          <p:nvPr>
            <p:ph type="body" sz="quarter" idx="56" hasCustomPrompt="1"/>
          </p:nvPr>
        </p:nvSpPr>
        <p:spPr>
          <a:xfrm>
            <a:off x="468246" y="3693600"/>
            <a:ext cx="2443908" cy="817200"/>
          </a:xfrm>
          <a:prstGeom prst="rect">
            <a:avLst/>
          </a:prstGeom>
        </p:spPr>
        <p:txBody>
          <a:bodyPr/>
          <a:lstStyle>
            <a:lvl1pPr algn="l">
              <a:defRPr sz="900">
                <a:solidFill>
                  <a:schemeClr val="bg2"/>
                </a:solidFill>
              </a:defRPr>
            </a:lvl1pPr>
          </a:lstStyle>
          <a:p>
            <a:pPr lvl="0"/>
            <a:r>
              <a:rPr lang="en-US" dirty="0"/>
              <a:t>Click to edit text</a:t>
            </a:r>
          </a:p>
        </p:txBody>
      </p:sp>
      <p:sp>
        <p:nvSpPr>
          <p:cNvPr id="35" name="Text Placeholder 20">
            <a:extLst>
              <a:ext uri="{FF2B5EF4-FFF2-40B4-BE49-F238E27FC236}">
                <a16:creationId xmlns:a16="http://schemas.microsoft.com/office/drawing/2014/main" id="{CB19F4C1-496E-47BD-805D-5D1702DB0087}"/>
              </a:ext>
            </a:extLst>
          </p:cNvPr>
          <p:cNvSpPr>
            <a:spLocks noGrp="1"/>
          </p:cNvSpPr>
          <p:nvPr>
            <p:ph type="body" sz="quarter" idx="63" hasCustomPrompt="1"/>
          </p:nvPr>
        </p:nvSpPr>
        <p:spPr>
          <a:xfrm>
            <a:off x="1133742" y="1383512"/>
            <a:ext cx="1770845" cy="234000"/>
          </a:xfrm>
          <a:prstGeom prst="rect">
            <a:avLst/>
          </a:prstGeom>
        </p:spPr>
        <p:txBody>
          <a:bodyPr/>
          <a:lstStyle>
            <a:lvl1pPr>
              <a:defRPr sz="1200" b="1">
                <a:solidFill>
                  <a:schemeClr val="tx1"/>
                </a:solidFill>
              </a:defRPr>
            </a:lvl1pPr>
          </a:lstStyle>
          <a:p>
            <a:pPr lvl="0"/>
            <a:r>
              <a:rPr lang="en-US" dirty="0"/>
              <a:t>Click to edit title</a:t>
            </a:r>
          </a:p>
        </p:txBody>
      </p:sp>
      <p:sp>
        <p:nvSpPr>
          <p:cNvPr id="36" name="Text Placeholder 7">
            <a:extLst>
              <a:ext uri="{FF2B5EF4-FFF2-40B4-BE49-F238E27FC236}">
                <a16:creationId xmlns:a16="http://schemas.microsoft.com/office/drawing/2014/main" id="{363B5528-109E-4E12-B7D5-525062D4D30B}"/>
              </a:ext>
            </a:extLst>
          </p:cNvPr>
          <p:cNvSpPr>
            <a:spLocks noGrp="1"/>
          </p:cNvSpPr>
          <p:nvPr>
            <p:ph type="body" sz="quarter" idx="64" hasCustomPrompt="1"/>
          </p:nvPr>
        </p:nvSpPr>
        <p:spPr>
          <a:xfrm>
            <a:off x="1133742" y="1625131"/>
            <a:ext cx="1770845" cy="183655"/>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37" name="Text Placeholder 15">
            <a:extLst>
              <a:ext uri="{FF2B5EF4-FFF2-40B4-BE49-F238E27FC236}">
                <a16:creationId xmlns:a16="http://schemas.microsoft.com/office/drawing/2014/main" id="{B981A361-8CC9-48F4-B199-A22AB57C8F9E}"/>
              </a:ext>
            </a:extLst>
          </p:cNvPr>
          <p:cNvSpPr>
            <a:spLocks noGrp="1"/>
          </p:cNvSpPr>
          <p:nvPr>
            <p:ph type="body" sz="quarter" idx="65" hasCustomPrompt="1"/>
          </p:nvPr>
        </p:nvSpPr>
        <p:spPr>
          <a:xfrm>
            <a:off x="468246" y="1983571"/>
            <a:ext cx="2443908" cy="817200"/>
          </a:xfrm>
          <a:prstGeom prst="rect">
            <a:avLst/>
          </a:prstGeom>
        </p:spPr>
        <p:txBody>
          <a:bodyPr/>
          <a:lstStyle>
            <a:lvl1pPr algn="l">
              <a:defRPr sz="900">
                <a:solidFill>
                  <a:schemeClr val="bg2"/>
                </a:solidFill>
              </a:defRPr>
            </a:lvl1pPr>
          </a:lstStyle>
          <a:p>
            <a:pPr lvl="0"/>
            <a:r>
              <a:rPr lang="en-US" dirty="0"/>
              <a:t>Click to edit text</a:t>
            </a:r>
          </a:p>
        </p:txBody>
      </p:sp>
      <p:sp>
        <p:nvSpPr>
          <p:cNvPr id="38" name="Picture Placeholder 11">
            <a:extLst>
              <a:ext uri="{FF2B5EF4-FFF2-40B4-BE49-F238E27FC236}">
                <a16:creationId xmlns:a16="http://schemas.microsoft.com/office/drawing/2014/main" id="{3B9CB27A-ED5D-461A-B67A-E37B2EA3F487}"/>
              </a:ext>
            </a:extLst>
          </p:cNvPr>
          <p:cNvSpPr>
            <a:spLocks noGrp="1"/>
          </p:cNvSpPr>
          <p:nvPr>
            <p:ph type="pic" sz="quarter" idx="66" hasCustomPrompt="1"/>
          </p:nvPr>
        </p:nvSpPr>
        <p:spPr>
          <a:xfrm>
            <a:off x="3345641" y="1308585"/>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57" name="Picture Placeholder 11">
            <a:extLst>
              <a:ext uri="{FF2B5EF4-FFF2-40B4-BE49-F238E27FC236}">
                <a16:creationId xmlns:a16="http://schemas.microsoft.com/office/drawing/2014/main" id="{6164DEDD-8004-494A-B6E0-159FE4F03D4C}"/>
              </a:ext>
            </a:extLst>
          </p:cNvPr>
          <p:cNvSpPr>
            <a:spLocks noGrp="1"/>
          </p:cNvSpPr>
          <p:nvPr>
            <p:ph type="pic" sz="quarter" idx="67" hasCustomPrompt="1"/>
          </p:nvPr>
        </p:nvSpPr>
        <p:spPr>
          <a:xfrm>
            <a:off x="3345641" y="3027600"/>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58" name="Rectangle 57">
            <a:extLst>
              <a:ext uri="{FF2B5EF4-FFF2-40B4-BE49-F238E27FC236}">
                <a16:creationId xmlns:a16="http://schemas.microsoft.com/office/drawing/2014/main" id="{77D1B2AA-0E48-4A7E-B3B9-35AC3455AD13}"/>
              </a:ext>
            </a:extLst>
          </p:cNvPr>
          <p:cNvSpPr/>
          <p:nvPr userDrawn="1"/>
        </p:nvSpPr>
        <p:spPr>
          <a:xfrm>
            <a:off x="3129396" y="1167380"/>
            <a:ext cx="288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9" name="Rectangle 58">
            <a:extLst>
              <a:ext uri="{FF2B5EF4-FFF2-40B4-BE49-F238E27FC236}">
                <a16:creationId xmlns:a16="http://schemas.microsoft.com/office/drawing/2014/main" id="{404ACD48-FD89-47C7-8C4A-DFE027ABEC23}"/>
              </a:ext>
            </a:extLst>
          </p:cNvPr>
          <p:cNvSpPr/>
          <p:nvPr userDrawn="1"/>
        </p:nvSpPr>
        <p:spPr>
          <a:xfrm>
            <a:off x="3129396" y="2876400"/>
            <a:ext cx="288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60" name="Text Placeholder 20">
            <a:extLst>
              <a:ext uri="{FF2B5EF4-FFF2-40B4-BE49-F238E27FC236}">
                <a16:creationId xmlns:a16="http://schemas.microsoft.com/office/drawing/2014/main" id="{CC24B52A-A62B-47ED-A584-EDB442B77848}"/>
              </a:ext>
            </a:extLst>
          </p:cNvPr>
          <p:cNvSpPr>
            <a:spLocks noGrp="1"/>
          </p:cNvSpPr>
          <p:nvPr>
            <p:ph type="body" sz="quarter" idx="68" hasCustomPrompt="1"/>
          </p:nvPr>
        </p:nvSpPr>
        <p:spPr>
          <a:xfrm>
            <a:off x="4011885" y="3096000"/>
            <a:ext cx="1758709" cy="234000"/>
          </a:xfrm>
          <a:prstGeom prst="rect">
            <a:avLst/>
          </a:prstGeom>
        </p:spPr>
        <p:txBody>
          <a:bodyPr/>
          <a:lstStyle>
            <a:lvl1pPr>
              <a:defRPr sz="1200" b="1">
                <a:solidFill>
                  <a:schemeClr val="tx1"/>
                </a:solidFill>
              </a:defRPr>
            </a:lvl1pPr>
          </a:lstStyle>
          <a:p>
            <a:pPr lvl="0"/>
            <a:r>
              <a:rPr lang="en-US" dirty="0"/>
              <a:t>Click to edit title</a:t>
            </a:r>
          </a:p>
        </p:txBody>
      </p:sp>
      <p:sp>
        <p:nvSpPr>
          <p:cNvPr id="61" name="Text Placeholder 7">
            <a:extLst>
              <a:ext uri="{FF2B5EF4-FFF2-40B4-BE49-F238E27FC236}">
                <a16:creationId xmlns:a16="http://schemas.microsoft.com/office/drawing/2014/main" id="{1EC1CC1F-B53A-4EEC-95B4-7F31BB2D20FC}"/>
              </a:ext>
            </a:extLst>
          </p:cNvPr>
          <p:cNvSpPr>
            <a:spLocks noGrp="1"/>
          </p:cNvSpPr>
          <p:nvPr>
            <p:ph type="body" sz="quarter" idx="69" hasCustomPrompt="1"/>
          </p:nvPr>
        </p:nvSpPr>
        <p:spPr>
          <a:xfrm>
            <a:off x="4007875" y="3344400"/>
            <a:ext cx="1762719" cy="179129"/>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2" name="Text Placeholder 15">
            <a:extLst>
              <a:ext uri="{FF2B5EF4-FFF2-40B4-BE49-F238E27FC236}">
                <a16:creationId xmlns:a16="http://schemas.microsoft.com/office/drawing/2014/main" id="{BD6D06E9-1CA2-4762-9265-BF4AD171CCE5}"/>
              </a:ext>
            </a:extLst>
          </p:cNvPr>
          <p:cNvSpPr>
            <a:spLocks noGrp="1"/>
          </p:cNvSpPr>
          <p:nvPr>
            <p:ph type="body" sz="quarter" idx="70" hasCustomPrompt="1"/>
          </p:nvPr>
        </p:nvSpPr>
        <p:spPr>
          <a:xfrm>
            <a:off x="3345640" y="3693600"/>
            <a:ext cx="2443909" cy="817200"/>
          </a:xfrm>
          <a:prstGeom prst="rect">
            <a:avLst/>
          </a:prstGeom>
        </p:spPr>
        <p:txBody>
          <a:bodyPr/>
          <a:lstStyle>
            <a:lvl1pPr algn="l">
              <a:defRPr sz="900">
                <a:solidFill>
                  <a:schemeClr val="bg2"/>
                </a:solidFill>
              </a:defRPr>
            </a:lvl1pPr>
          </a:lstStyle>
          <a:p>
            <a:pPr lvl="0"/>
            <a:r>
              <a:rPr lang="en-US" dirty="0"/>
              <a:t>Click to edit text</a:t>
            </a:r>
          </a:p>
        </p:txBody>
      </p:sp>
      <p:sp>
        <p:nvSpPr>
          <p:cNvPr id="63" name="Text Placeholder 20">
            <a:extLst>
              <a:ext uri="{FF2B5EF4-FFF2-40B4-BE49-F238E27FC236}">
                <a16:creationId xmlns:a16="http://schemas.microsoft.com/office/drawing/2014/main" id="{3760873E-57A5-45A4-853A-599D0A3124BF}"/>
              </a:ext>
            </a:extLst>
          </p:cNvPr>
          <p:cNvSpPr>
            <a:spLocks noGrp="1"/>
          </p:cNvSpPr>
          <p:nvPr>
            <p:ph type="body" sz="quarter" idx="71" hasCustomPrompt="1"/>
          </p:nvPr>
        </p:nvSpPr>
        <p:spPr>
          <a:xfrm>
            <a:off x="4011137" y="1383512"/>
            <a:ext cx="1758709" cy="234000"/>
          </a:xfrm>
          <a:prstGeom prst="rect">
            <a:avLst/>
          </a:prstGeom>
        </p:spPr>
        <p:txBody>
          <a:bodyPr/>
          <a:lstStyle>
            <a:lvl1pPr>
              <a:defRPr sz="1200" b="1">
                <a:solidFill>
                  <a:schemeClr val="tx1"/>
                </a:solidFill>
              </a:defRPr>
            </a:lvl1pPr>
          </a:lstStyle>
          <a:p>
            <a:pPr lvl="0"/>
            <a:r>
              <a:rPr lang="en-US" dirty="0"/>
              <a:t>Click to edit title</a:t>
            </a:r>
          </a:p>
        </p:txBody>
      </p:sp>
      <p:sp>
        <p:nvSpPr>
          <p:cNvPr id="64" name="Text Placeholder 7">
            <a:extLst>
              <a:ext uri="{FF2B5EF4-FFF2-40B4-BE49-F238E27FC236}">
                <a16:creationId xmlns:a16="http://schemas.microsoft.com/office/drawing/2014/main" id="{67297455-6316-4F02-A77D-5173B4489D31}"/>
              </a:ext>
            </a:extLst>
          </p:cNvPr>
          <p:cNvSpPr>
            <a:spLocks noGrp="1"/>
          </p:cNvSpPr>
          <p:nvPr>
            <p:ph type="body" sz="quarter" idx="72" hasCustomPrompt="1"/>
          </p:nvPr>
        </p:nvSpPr>
        <p:spPr>
          <a:xfrm>
            <a:off x="4011137" y="1625131"/>
            <a:ext cx="1758710" cy="189012"/>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5" name="Text Placeholder 15">
            <a:extLst>
              <a:ext uri="{FF2B5EF4-FFF2-40B4-BE49-F238E27FC236}">
                <a16:creationId xmlns:a16="http://schemas.microsoft.com/office/drawing/2014/main" id="{D4EFC043-79A9-47F7-9AD5-E35E9F30B926}"/>
              </a:ext>
            </a:extLst>
          </p:cNvPr>
          <p:cNvSpPr>
            <a:spLocks noGrp="1"/>
          </p:cNvSpPr>
          <p:nvPr>
            <p:ph type="body" sz="quarter" idx="73" hasCustomPrompt="1"/>
          </p:nvPr>
        </p:nvSpPr>
        <p:spPr>
          <a:xfrm>
            <a:off x="3345640" y="1983571"/>
            <a:ext cx="2443909" cy="817200"/>
          </a:xfrm>
          <a:prstGeom prst="rect">
            <a:avLst/>
          </a:prstGeom>
        </p:spPr>
        <p:txBody>
          <a:bodyPr/>
          <a:lstStyle>
            <a:lvl1pPr algn="l">
              <a:defRPr sz="900">
                <a:solidFill>
                  <a:schemeClr val="bg2"/>
                </a:solidFill>
              </a:defRPr>
            </a:lvl1pPr>
          </a:lstStyle>
          <a:p>
            <a:pPr lvl="0"/>
            <a:r>
              <a:rPr lang="en-US" dirty="0"/>
              <a:t>Click to edit text</a:t>
            </a:r>
          </a:p>
        </p:txBody>
      </p:sp>
      <p:sp>
        <p:nvSpPr>
          <p:cNvPr id="66" name="Picture Placeholder 11">
            <a:extLst>
              <a:ext uri="{FF2B5EF4-FFF2-40B4-BE49-F238E27FC236}">
                <a16:creationId xmlns:a16="http://schemas.microsoft.com/office/drawing/2014/main" id="{5720BF90-0C2C-4FF1-9814-26476A0AA1C5}"/>
              </a:ext>
            </a:extLst>
          </p:cNvPr>
          <p:cNvSpPr>
            <a:spLocks noGrp="1"/>
          </p:cNvSpPr>
          <p:nvPr>
            <p:ph type="pic" sz="quarter" idx="74" hasCustomPrompt="1"/>
          </p:nvPr>
        </p:nvSpPr>
        <p:spPr>
          <a:xfrm>
            <a:off x="6226101" y="1313709"/>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67" name="Picture Placeholder 11">
            <a:extLst>
              <a:ext uri="{FF2B5EF4-FFF2-40B4-BE49-F238E27FC236}">
                <a16:creationId xmlns:a16="http://schemas.microsoft.com/office/drawing/2014/main" id="{555818DD-C973-4783-9267-4E727863A161}"/>
              </a:ext>
            </a:extLst>
          </p:cNvPr>
          <p:cNvSpPr>
            <a:spLocks noGrp="1"/>
          </p:cNvSpPr>
          <p:nvPr>
            <p:ph type="pic" sz="quarter" idx="75" hasCustomPrompt="1"/>
          </p:nvPr>
        </p:nvSpPr>
        <p:spPr>
          <a:xfrm>
            <a:off x="6226101" y="3027600"/>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68" name="Rectangle 67">
            <a:extLst>
              <a:ext uri="{FF2B5EF4-FFF2-40B4-BE49-F238E27FC236}">
                <a16:creationId xmlns:a16="http://schemas.microsoft.com/office/drawing/2014/main" id="{5C8C18B9-AAFA-4C3C-A103-153EF61B5E1C}"/>
              </a:ext>
            </a:extLst>
          </p:cNvPr>
          <p:cNvSpPr/>
          <p:nvPr userDrawn="1"/>
        </p:nvSpPr>
        <p:spPr>
          <a:xfrm>
            <a:off x="6012996" y="1167380"/>
            <a:ext cx="288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69" name="Rectangle 68">
            <a:extLst>
              <a:ext uri="{FF2B5EF4-FFF2-40B4-BE49-F238E27FC236}">
                <a16:creationId xmlns:a16="http://schemas.microsoft.com/office/drawing/2014/main" id="{738B0DEE-2AF5-4D91-A5EA-F968BD39721D}"/>
              </a:ext>
            </a:extLst>
          </p:cNvPr>
          <p:cNvSpPr/>
          <p:nvPr userDrawn="1"/>
        </p:nvSpPr>
        <p:spPr>
          <a:xfrm>
            <a:off x="6012996" y="2876400"/>
            <a:ext cx="288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70" name="Text Placeholder 20">
            <a:extLst>
              <a:ext uri="{FF2B5EF4-FFF2-40B4-BE49-F238E27FC236}">
                <a16:creationId xmlns:a16="http://schemas.microsoft.com/office/drawing/2014/main" id="{446B94C8-9152-4C6F-96F9-09C97D69EE4B}"/>
              </a:ext>
            </a:extLst>
          </p:cNvPr>
          <p:cNvSpPr>
            <a:spLocks noGrp="1"/>
          </p:cNvSpPr>
          <p:nvPr>
            <p:ph type="body" sz="quarter" idx="76" hasCustomPrompt="1"/>
          </p:nvPr>
        </p:nvSpPr>
        <p:spPr>
          <a:xfrm>
            <a:off x="6902143" y="3096000"/>
            <a:ext cx="1773611" cy="234000"/>
          </a:xfrm>
          <a:prstGeom prst="rect">
            <a:avLst/>
          </a:prstGeom>
        </p:spPr>
        <p:txBody>
          <a:bodyPr/>
          <a:lstStyle>
            <a:lvl1pPr>
              <a:defRPr sz="1200" b="1">
                <a:solidFill>
                  <a:schemeClr val="tx1"/>
                </a:solidFill>
              </a:defRPr>
            </a:lvl1pPr>
          </a:lstStyle>
          <a:p>
            <a:pPr lvl="0"/>
            <a:r>
              <a:rPr lang="en-US" dirty="0"/>
              <a:t>Click to edit title</a:t>
            </a:r>
          </a:p>
        </p:txBody>
      </p:sp>
      <p:sp>
        <p:nvSpPr>
          <p:cNvPr id="71" name="Text Placeholder 7">
            <a:extLst>
              <a:ext uri="{FF2B5EF4-FFF2-40B4-BE49-F238E27FC236}">
                <a16:creationId xmlns:a16="http://schemas.microsoft.com/office/drawing/2014/main" id="{2D125646-FE47-40D9-BB43-8734633D6381}"/>
              </a:ext>
            </a:extLst>
          </p:cNvPr>
          <p:cNvSpPr>
            <a:spLocks noGrp="1"/>
          </p:cNvSpPr>
          <p:nvPr>
            <p:ph type="body" sz="quarter" idx="77" hasCustomPrompt="1"/>
          </p:nvPr>
        </p:nvSpPr>
        <p:spPr>
          <a:xfrm>
            <a:off x="6902143" y="3344400"/>
            <a:ext cx="1773611" cy="179129"/>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72" name="Text Placeholder 15">
            <a:extLst>
              <a:ext uri="{FF2B5EF4-FFF2-40B4-BE49-F238E27FC236}">
                <a16:creationId xmlns:a16="http://schemas.microsoft.com/office/drawing/2014/main" id="{80FE31DD-0362-4DAF-870A-6A2D7F497157}"/>
              </a:ext>
            </a:extLst>
          </p:cNvPr>
          <p:cNvSpPr>
            <a:spLocks noGrp="1"/>
          </p:cNvSpPr>
          <p:nvPr>
            <p:ph type="body" sz="quarter" idx="78" hasCustomPrompt="1"/>
          </p:nvPr>
        </p:nvSpPr>
        <p:spPr>
          <a:xfrm>
            <a:off x="6226100" y="3693600"/>
            <a:ext cx="2449587" cy="817200"/>
          </a:xfrm>
          <a:prstGeom prst="rect">
            <a:avLst/>
          </a:prstGeom>
        </p:spPr>
        <p:txBody>
          <a:bodyPr/>
          <a:lstStyle>
            <a:lvl1pPr algn="l">
              <a:defRPr sz="900">
                <a:solidFill>
                  <a:schemeClr val="bg2"/>
                </a:solidFill>
              </a:defRPr>
            </a:lvl1pPr>
          </a:lstStyle>
          <a:p>
            <a:pPr lvl="0"/>
            <a:r>
              <a:rPr lang="en-US" dirty="0"/>
              <a:t>Click to edit text</a:t>
            </a:r>
          </a:p>
        </p:txBody>
      </p:sp>
      <p:sp>
        <p:nvSpPr>
          <p:cNvPr id="73" name="Text Placeholder 20">
            <a:extLst>
              <a:ext uri="{FF2B5EF4-FFF2-40B4-BE49-F238E27FC236}">
                <a16:creationId xmlns:a16="http://schemas.microsoft.com/office/drawing/2014/main" id="{34D61341-CF94-4837-BFDE-D81E38CDE302}"/>
              </a:ext>
            </a:extLst>
          </p:cNvPr>
          <p:cNvSpPr>
            <a:spLocks noGrp="1"/>
          </p:cNvSpPr>
          <p:nvPr>
            <p:ph type="body" sz="quarter" idx="79" hasCustomPrompt="1"/>
          </p:nvPr>
        </p:nvSpPr>
        <p:spPr>
          <a:xfrm>
            <a:off x="6902143" y="1383512"/>
            <a:ext cx="1773611" cy="234000"/>
          </a:xfrm>
          <a:prstGeom prst="rect">
            <a:avLst/>
          </a:prstGeom>
        </p:spPr>
        <p:txBody>
          <a:bodyPr/>
          <a:lstStyle>
            <a:lvl1pPr>
              <a:defRPr sz="1200" b="1">
                <a:solidFill>
                  <a:schemeClr val="tx1"/>
                </a:solidFill>
              </a:defRPr>
            </a:lvl1pPr>
          </a:lstStyle>
          <a:p>
            <a:pPr lvl="0"/>
            <a:r>
              <a:rPr lang="en-US" dirty="0"/>
              <a:t>Click to edit title</a:t>
            </a:r>
          </a:p>
        </p:txBody>
      </p:sp>
      <p:sp>
        <p:nvSpPr>
          <p:cNvPr id="74" name="Text Placeholder 7">
            <a:extLst>
              <a:ext uri="{FF2B5EF4-FFF2-40B4-BE49-F238E27FC236}">
                <a16:creationId xmlns:a16="http://schemas.microsoft.com/office/drawing/2014/main" id="{7FBD7C00-F526-4D96-9D5C-5815AFABF959}"/>
              </a:ext>
            </a:extLst>
          </p:cNvPr>
          <p:cNvSpPr>
            <a:spLocks noGrp="1"/>
          </p:cNvSpPr>
          <p:nvPr>
            <p:ph type="body" sz="quarter" idx="80" hasCustomPrompt="1"/>
          </p:nvPr>
        </p:nvSpPr>
        <p:spPr>
          <a:xfrm>
            <a:off x="6902143" y="1625131"/>
            <a:ext cx="1773611" cy="189012"/>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75" name="Text Placeholder 15">
            <a:extLst>
              <a:ext uri="{FF2B5EF4-FFF2-40B4-BE49-F238E27FC236}">
                <a16:creationId xmlns:a16="http://schemas.microsoft.com/office/drawing/2014/main" id="{6099423E-04F4-436F-AC3E-29DFEE4DDC2D}"/>
              </a:ext>
            </a:extLst>
          </p:cNvPr>
          <p:cNvSpPr>
            <a:spLocks noGrp="1"/>
          </p:cNvSpPr>
          <p:nvPr>
            <p:ph type="body" sz="quarter" idx="81" hasCustomPrompt="1"/>
          </p:nvPr>
        </p:nvSpPr>
        <p:spPr>
          <a:xfrm>
            <a:off x="6226100" y="1983571"/>
            <a:ext cx="2449587" cy="817200"/>
          </a:xfrm>
          <a:prstGeom prst="rect">
            <a:avLst/>
          </a:prstGeom>
        </p:spPr>
        <p:txBody>
          <a:bodyPr/>
          <a:lstStyle>
            <a:lvl1pPr algn="l">
              <a:defRPr sz="900">
                <a:solidFill>
                  <a:schemeClr val="bg2"/>
                </a:solidFill>
              </a:defRPr>
            </a:lvl1pPr>
          </a:lstStyle>
          <a:p>
            <a:pPr lvl="0"/>
            <a:r>
              <a:rPr lang="en-US" dirty="0"/>
              <a:t>Click to edit text</a:t>
            </a:r>
          </a:p>
        </p:txBody>
      </p:sp>
      <p:sp>
        <p:nvSpPr>
          <p:cNvPr id="76" name="Rectangle 75">
            <a:extLst>
              <a:ext uri="{FF2B5EF4-FFF2-40B4-BE49-F238E27FC236}">
                <a16:creationId xmlns:a16="http://schemas.microsoft.com/office/drawing/2014/main" id="{EF719185-912E-4CB5-B365-0360694C81D9}"/>
              </a:ext>
            </a:extLst>
          </p:cNvPr>
          <p:cNvSpPr/>
          <p:nvPr userDrawn="1"/>
        </p:nvSpPr>
        <p:spPr>
          <a:xfrm>
            <a:off x="252001" y="1167380"/>
            <a:ext cx="288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77" name="Rectangle 76">
            <a:extLst>
              <a:ext uri="{FF2B5EF4-FFF2-40B4-BE49-F238E27FC236}">
                <a16:creationId xmlns:a16="http://schemas.microsoft.com/office/drawing/2014/main" id="{24A2AFDA-5875-4C50-95D4-0297393F2F39}"/>
              </a:ext>
            </a:extLst>
          </p:cNvPr>
          <p:cNvSpPr/>
          <p:nvPr userDrawn="1"/>
        </p:nvSpPr>
        <p:spPr>
          <a:xfrm>
            <a:off x="252001" y="2876400"/>
            <a:ext cx="288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1560999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5">
                                            <p:txEl>
                                              <p:pRg st="0" end="0"/>
                                            </p:txEl>
                                          </p:spTgt>
                                        </p:tgtEl>
                                        <p:attrNameLst>
                                          <p:attrName>style.visibility</p:attrName>
                                        </p:attrNameLst>
                                      </p:cBhvr>
                                      <p:to>
                                        <p:strVal val="visible"/>
                                      </p:to>
                                    </p:set>
                                    <p:animEffect transition="in" filter="fade">
                                      <p:cBhvr>
                                        <p:cTn id="7" dur="250"/>
                                        <p:tgtEl>
                                          <p:spTgt spid="35">
                                            <p:txEl>
                                              <p:pRg st="0" end="0"/>
                                            </p:txEl>
                                          </p:spTgt>
                                        </p:tgtEl>
                                      </p:cBhvr>
                                    </p:animEffect>
                                    <p:anim calcmode="lin" valueType="num">
                                      <p:cBhvr>
                                        <p:cTn id="8" dur="250" fill="hold"/>
                                        <p:tgtEl>
                                          <p:spTgt spid="35">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35">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6">
                                            <p:txEl>
                                              <p:pRg st="0" end="0"/>
                                            </p:txEl>
                                          </p:spTgt>
                                        </p:tgtEl>
                                        <p:attrNameLst>
                                          <p:attrName>style.visibility</p:attrName>
                                        </p:attrNameLst>
                                      </p:cBhvr>
                                      <p:to>
                                        <p:strVal val="visible"/>
                                      </p:to>
                                    </p:set>
                                    <p:animEffect transition="in" filter="fade">
                                      <p:cBhvr>
                                        <p:cTn id="12" dur="250"/>
                                        <p:tgtEl>
                                          <p:spTgt spid="36">
                                            <p:txEl>
                                              <p:pRg st="0" end="0"/>
                                            </p:txEl>
                                          </p:spTgt>
                                        </p:tgtEl>
                                      </p:cBhvr>
                                    </p:animEffect>
                                    <p:anim calcmode="lin" valueType="num">
                                      <p:cBhvr>
                                        <p:cTn id="13" dur="250" fill="hold"/>
                                        <p:tgtEl>
                                          <p:spTgt spid="36">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36">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fade">
                                      <p:cBhvr>
                                        <p:cTn id="17" dur="250"/>
                                        <p:tgtEl>
                                          <p:spTgt spid="37">
                                            <p:txEl>
                                              <p:pRg st="0" end="0"/>
                                            </p:txEl>
                                          </p:spTgt>
                                        </p:tgtEl>
                                      </p:cBhvr>
                                    </p:animEffect>
                                    <p:anim calcmode="lin" valueType="num">
                                      <p:cBhvr>
                                        <p:cTn id="18" dur="25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37">
                                            <p:txEl>
                                              <p:pRg st="0" end="0"/>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fade">
                                      <p:cBhvr>
                                        <p:cTn id="22" dur="250"/>
                                        <p:tgtEl>
                                          <p:spTgt spid="76"/>
                                        </p:tgtEl>
                                      </p:cBhvr>
                                    </p:animEffect>
                                    <p:anim calcmode="lin" valueType="num">
                                      <p:cBhvr>
                                        <p:cTn id="23" dur="250" fill="hold"/>
                                        <p:tgtEl>
                                          <p:spTgt spid="76"/>
                                        </p:tgtEl>
                                        <p:attrNameLst>
                                          <p:attrName>ppt_x</p:attrName>
                                        </p:attrNameLst>
                                      </p:cBhvr>
                                      <p:tavLst>
                                        <p:tav tm="0">
                                          <p:val>
                                            <p:strVal val="#ppt_x"/>
                                          </p:val>
                                        </p:tav>
                                        <p:tav tm="100000">
                                          <p:val>
                                            <p:strVal val="#ppt_x"/>
                                          </p:val>
                                        </p:tav>
                                      </p:tavLst>
                                    </p:anim>
                                    <p:anim calcmode="lin" valueType="num">
                                      <p:cBhvr>
                                        <p:cTn id="24" dur="250" fill="hold"/>
                                        <p:tgtEl>
                                          <p:spTgt spid="76"/>
                                        </p:tgtEl>
                                        <p:attrNameLst>
                                          <p:attrName>ppt_y</p:attrName>
                                        </p:attrNameLst>
                                      </p:cBhvr>
                                      <p:tavLst>
                                        <p:tav tm="0">
                                          <p:val>
                                            <p:strVal val="#ppt_y+.1"/>
                                          </p:val>
                                        </p:tav>
                                        <p:tav tm="100000">
                                          <p:val>
                                            <p:strVal val="#ppt_y"/>
                                          </p:val>
                                        </p:tav>
                                      </p:tavLst>
                                    </p:anim>
                                  </p:childTnLst>
                                </p:cTn>
                              </p:par>
                            </p:childTnLst>
                          </p:cTn>
                        </p:par>
                        <p:par>
                          <p:cTn id="25" fill="hold">
                            <p:stCondLst>
                              <p:cond delay="250"/>
                            </p:stCondLst>
                            <p:childTnLst>
                              <p:par>
                                <p:cTn id="26" presetID="10" presetClass="entr" presetSubtype="0" fill="hold" grpId="0" nodeType="after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250"/>
                                        <p:tgtEl>
                                          <p:spTgt spid="30"/>
                                        </p:tgtEl>
                                      </p:cBhvr>
                                    </p:animEffect>
                                  </p:childTnLst>
                                </p:cTn>
                              </p:par>
                              <p:par>
                                <p:cTn id="29" presetID="42" presetClass="entr" presetSubtype="0" fill="hold" grpId="0" nodeType="with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250"/>
                                        <p:tgtEl>
                                          <p:spTgt spid="58"/>
                                        </p:tgtEl>
                                      </p:cBhvr>
                                    </p:animEffect>
                                    <p:anim calcmode="lin" valueType="num">
                                      <p:cBhvr>
                                        <p:cTn id="32" dur="250" fill="hold"/>
                                        <p:tgtEl>
                                          <p:spTgt spid="58"/>
                                        </p:tgtEl>
                                        <p:attrNameLst>
                                          <p:attrName>ppt_x</p:attrName>
                                        </p:attrNameLst>
                                      </p:cBhvr>
                                      <p:tavLst>
                                        <p:tav tm="0">
                                          <p:val>
                                            <p:strVal val="#ppt_x"/>
                                          </p:val>
                                        </p:tav>
                                        <p:tav tm="100000">
                                          <p:val>
                                            <p:strVal val="#ppt_x"/>
                                          </p:val>
                                        </p:tav>
                                      </p:tavLst>
                                    </p:anim>
                                    <p:anim calcmode="lin" valueType="num">
                                      <p:cBhvr>
                                        <p:cTn id="33" dur="250" fill="hold"/>
                                        <p:tgtEl>
                                          <p:spTgt spid="58"/>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63">
                                            <p:txEl>
                                              <p:pRg st="0" end="0"/>
                                            </p:txEl>
                                          </p:spTgt>
                                        </p:tgtEl>
                                        <p:attrNameLst>
                                          <p:attrName>style.visibility</p:attrName>
                                        </p:attrNameLst>
                                      </p:cBhvr>
                                      <p:to>
                                        <p:strVal val="visible"/>
                                      </p:to>
                                    </p:set>
                                    <p:animEffect transition="in" filter="fade">
                                      <p:cBhvr>
                                        <p:cTn id="36" dur="250"/>
                                        <p:tgtEl>
                                          <p:spTgt spid="63">
                                            <p:txEl>
                                              <p:pRg st="0" end="0"/>
                                            </p:txEl>
                                          </p:spTgt>
                                        </p:tgtEl>
                                      </p:cBhvr>
                                    </p:animEffect>
                                    <p:anim calcmode="lin" valueType="num">
                                      <p:cBhvr>
                                        <p:cTn id="37" dur="25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63">
                                            <p:txEl>
                                              <p:pRg st="0" end="0"/>
                                            </p:txEl>
                                          </p:spTgt>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64">
                                            <p:txEl>
                                              <p:pRg st="0" end="0"/>
                                            </p:txEl>
                                          </p:spTgt>
                                        </p:tgtEl>
                                        <p:attrNameLst>
                                          <p:attrName>style.visibility</p:attrName>
                                        </p:attrNameLst>
                                      </p:cBhvr>
                                      <p:to>
                                        <p:strVal val="visible"/>
                                      </p:to>
                                    </p:set>
                                    <p:animEffect transition="in" filter="fade">
                                      <p:cBhvr>
                                        <p:cTn id="41" dur="250"/>
                                        <p:tgtEl>
                                          <p:spTgt spid="64">
                                            <p:txEl>
                                              <p:pRg st="0" end="0"/>
                                            </p:txEl>
                                          </p:spTgt>
                                        </p:tgtEl>
                                      </p:cBhvr>
                                    </p:animEffect>
                                    <p:anim calcmode="lin" valueType="num">
                                      <p:cBhvr>
                                        <p:cTn id="42" dur="2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43" dur="250" fill="hold"/>
                                        <p:tgtEl>
                                          <p:spTgt spid="64">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65">
                                            <p:txEl>
                                              <p:pRg st="0" end="0"/>
                                            </p:txEl>
                                          </p:spTgt>
                                        </p:tgtEl>
                                        <p:attrNameLst>
                                          <p:attrName>style.visibility</p:attrName>
                                        </p:attrNameLst>
                                      </p:cBhvr>
                                      <p:to>
                                        <p:strVal val="visible"/>
                                      </p:to>
                                    </p:set>
                                    <p:animEffect transition="in" filter="fade">
                                      <p:cBhvr>
                                        <p:cTn id="46" dur="250"/>
                                        <p:tgtEl>
                                          <p:spTgt spid="65">
                                            <p:txEl>
                                              <p:pRg st="0" end="0"/>
                                            </p:txEl>
                                          </p:spTgt>
                                        </p:tgtEl>
                                      </p:cBhvr>
                                    </p:animEffect>
                                    <p:anim calcmode="lin" valueType="num">
                                      <p:cBhvr>
                                        <p:cTn id="47" dur="250" fill="hold"/>
                                        <p:tgtEl>
                                          <p:spTgt spid="65">
                                            <p:txEl>
                                              <p:pRg st="0" end="0"/>
                                            </p:txEl>
                                          </p:spTgt>
                                        </p:tgtEl>
                                        <p:attrNameLst>
                                          <p:attrName>ppt_x</p:attrName>
                                        </p:attrNameLst>
                                      </p:cBhvr>
                                      <p:tavLst>
                                        <p:tav tm="0">
                                          <p:val>
                                            <p:strVal val="#ppt_x"/>
                                          </p:val>
                                        </p:tav>
                                        <p:tav tm="100000">
                                          <p:val>
                                            <p:strVal val="#ppt_x"/>
                                          </p:val>
                                        </p:tav>
                                      </p:tavLst>
                                    </p:anim>
                                    <p:anim calcmode="lin" valueType="num">
                                      <p:cBhvr>
                                        <p:cTn id="48" dur="250" fill="hold"/>
                                        <p:tgtEl>
                                          <p:spTgt spid="65">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500"/>
                            </p:stCondLst>
                            <p:childTnLst>
                              <p:par>
                                <p:cTn id="50" presetID="10" presetClass="entr" presetSubtype="0" fill="hold" grpId="0"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250"/>
                                        <p:tgtEl>
                                          <p:spTgt spid="38"/>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250"/>
                                        <p:tgtEl>
                                          <p:spTgt spid="68"/>
                                        </p:tgtEl>
                                      </p:cBhvr>
                                    </p:animEffect>
                                    <p:anim calcmode="lin" valueType="num">
                                      <p:cBhvr>
                                        <p:cTn id="56" dur="250" fill="hold"/>
                                        <p:tgtEl>
                                          <p:spTgt spid="68"/>
                                        </p:tgtEl>
                                        <p:attrNameLst>
                                          <p:attrName>ppt_x</p:attrName>
                                        </p:attrNameLst>
                                      </p:cBhvr>
                                      <p:tavLst>
                                        <p:tav tm="0">
                                          <p:val>
                                            <p:strVal val="#ppt_x"/>
                                          </p:val>
                                        </p:tav>
                                        <p:tav tm="100000">
                                          <p:val>
                                            <p:strVal val="#ppt_x"/>
                                          </p:val>
                                        </p:tav>
                                      </p:tavLst>
                                    </p:anim>
                                    <p:anim calcmode="lin" valueType="num">
                                      <p:cBhvr>
                                        <p:cTn id="57" dur="250" fill="hold"/>
                                        <p:tgtEl>
                                          <p:spTgt spid="68"/>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73">
                                            <p:txEl>
                                              <p:pRg st="0" end="0"/>
                                            </p:txEl>
                                          </p:spTgt>
                                        </p:tgtEl>
                                        <p:attrNameLst>
                                          <p:attrName>style.visibility</p:attrName>
                                        </p:attrNameLst>
                                      </p:cBhvr>
                                      <p:to>
                                        <p:strVal val="visible"/>
                                      </p:to>
                                    </p:set>
                                    <p:animEffect transition="in" filter="fade">
                                      <p:cBhvr>
                                        <p:cTn id="60" dur="250"/>
                                        <p:tgtEl>
                                          <p:spTgt spid="73">
                                            <p:txEl>
                                              <p:pRg st="0" end="0"/>
                                            </p:txEl>
                                          </p:spTgt>
                                        </p:tgtEl>
                                      </p:cBhvr>
                                    </p:animEffect>
                                    <p:anim calcmode="lin" valueType="num">
                                      <p:cBhvr>
                                        <p:cTn id="61" dur="250" fill="hold"/>
                                        <p:tgtEl>
                                          <p:spTgt spid="73">
                                            <p:txEl>
                                              <p:pRg st="0" end="0"/>
                                            </p:txEl>
                                          </p:spTgt>
                                        </p:tgtEl>
                                        <p:attrNameLst>
                                          <p:attrName>ppt_x</p:attrName>
                                        </p:attrNameLst>
                                      </p:cBhvr>
                                      <p:tavLst>
                                        <p:tav tm="0">
                                          <p:val>
                                            <p:strVal val="#ppt_x"/>
                                          </p:val>
                                        </p:tav>
                                        <p:tav tm="100000">
                                          <p:val>
                                            <p:strVal val="#ppt_x"/>
                                          </p:val>
                                        </p:tav>
                                      </p:tavLst>
                                    </p:anim>
                                    <p:anim calcmode="lin" valueType="num">
                                      <p:cBhvr>
                                        <p:cTn id="62" dur="250" fill="hold"/>
                                        <p:tgtEl>
                                          <p:spTgt spid="73">
                                            <p:txEl>
                                              <p:pRg st="0" end="0"/>
                                            </p:txEl>
                                          </p:spTgt>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74">
                                            <p:txEl>
                                              <p:pRg st="0" end="0"/>
                                            </p:txEl>
                                          </p:spTgt>
                                        </p:tgtEl>
                                        <p:attrNameLst>
                                          <p:attrName>style.visibility</p:attrName>
                                        </p:attrNameLst>
                                      </p:cBhvr>
                                      <p:to>
                                        <p:strVal val="visible"/>
                                      </p:to>
                                    </p:set>
                                    <p:animEffect transition="in" filter="fade">
                                      <p:cBhvr>
                                        <p:cTn id="65" dur="250"/>
                                        <p:tgtEl>
                                          <p:spTgt spid="74">
                                            <p:txEl>
                                              <p:pRg st="0" end="0"/>
                                            </p:txEl>
                                          </p:spTgt>
                                        </p:tgtEl>
                                      </p:cBhvr>
                                    </p:animEffect>
                                    <p:anim calcmode="lin" valueType="num">
                                      <p:cBhvr>
                                        <p:cTn id="66" dur="25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67" dur="250" fill="hold"/>
                                        <p:tgtEl>
                                          <p:spTgt spid="74">
                                            <p:txEl>
                                              <p:pRg st="0" end="0"/>
                                            </p:txEl>
                                          </p:spTgt>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75">
                                            <p:txEl>
                                              <p:pRg st="0" end="0"/>
                                            </p:txEl>
                                          </p:spTgt>
                                        </p:tgtEl>
                                        <p:attrNameLst>
                                          <p:attrName>style.visibility</p:attrName>
                                        </p:attrNameLst>
                                      </p:cBhvr>
                                      <p:to>
                                        <p:strVal val="visible"/>
                                      </p:to>
                                    </p:set>
                                    <p:animEffect transition="in" filter="fade">
                                      <p:cBhvr>
                                        <p:cTn id="70" dur="250"/>
                                        <p:tgtEl>
                                          <p:spTgt spid="75">
                                            <p:txEl>
                                              <p:pRg st="0" end="0"/>
                                            </p:txEl>
                                          </p:spTgt>
                                        </p:tgtEl>
                                      </p:cBhvr>
                                    </p:animEffect>
                                    <p:anim calcmode="lin" valueType="num">
                                      <p:cBhvr>
                                        <p:cTn id="71" dur="250" fill="hold"/>
                                        <p:tgtEl>
                                          <p:spTgt spid="75">
                                            <p:txEl>
                                              <p:pRg st="0" end="0"/>
                                            </p:txEl>
                                          </p:spTgt>
                                        </p:tgtEl>
                                        <p:attrNameLst>
                                          <p:attrName>ppt_x</p:attrName>
                                        </p:attrNameLst>
                                      </p:cBhvr>
                                      <p:tavLst>
                                        <p:tav tm="0">
                                          <p:val>
                                            <p:strVal val="#ppt_x"/>
                                          </p:val>
                                        </p:tav>
                                        <p:tav tm="100000">
                                          <p:val>
                                            <p:strVal val="#ppt_x"/>
                                          </p:val>
                                        </p:tav>
                                      </p:tavLst>
                                    </p:anim>
                                    <p:anim calcmode="lin" valueType="num">
                                      <p:cBhvr>
                                        <p:cTn id="72" dur="250" fill="hold"/>
                                        <p:tgtEl>
                                          <p:spTgt spid="75">
                                            <p:txEl>
                                              <p:pRg st="0" end="0"/>
                                            </p:txEl>
                                          </p:spTgt>
                                        </p:tgtEl>
                                        <p:attrNameLst>
                                          <p:attrName>ppt_y</p:attrName>
                                        </p:attrNameLst>
                                      </p:cBhvr>
                                      <p:tavLst>
                                        <p:tav tm="0">
                                          <p:val>
                                            <p:strVal val="#ppt_y+.1"/>
                                          </p:val>
                                        </p:tav>
                                        <p:tav tm="100000">
                                          <p:val>
                                            <p:strVal val="#ppt_y"/>
                                          </p:val>
                                        </p:tav>
                                      </p:tavLst>
                                    </p:anim>
                                  </p:childTnLst>
                                </p:cTn>
                              </p:par>
                            </p:childTnLst>
                          </p:cTn>
                        </p:par>
                        <p:par>
                          <p:cTn id="73" fill="hold">
                            <p:stCondLst>
                              <p:cond delay="750"/>
                            </p:stCondLst>
                            <p:childTnLst>
                              <p:par>
                                <p:cTn id="74" presetID="10" presetClass="entr" presetSubtype="0" fill="hold" grpId="0" nodeType="afterEffect">
                                  <p:stCondLst>
                                    <p:cond delay="0"/>
                                  </p:stCondLst>
                                  <p:childTnLst>
                                    <p:set>
                                      <p:cBhvr>
                                        <p:cTn id="75" dur="1" fill="hold">
                                          <p:stCondLst>
                                            <p:cond delay="0"/>
                                          </p:stCondLst>
                                        </p:cTn>
                                        <p:tgtEl>
                                          <p:spTgt spid="66"/>
                                        </p:tgtEl>
                                        <p:attrNameLst>
                                          <p:attrName>style.visibility</p:attrName>
                                        </p:attrNameLst>
                                      </p:cBhvr>
                                      <p:to>
                                        <p:strVal val="visible"/>
                                      </p:to>
                                    </p:set>
                                    <p:animEffect transition="in" filter="fade">
                                      <p:cBhvr>
                                        <p:cTn id="76" dur="250"/>
                                        <p:tgtEl>
                                          <p:spTgt spid="66"/>
                                        </p:tgtEl>
                                      </p:cBhvr>
                                    </p:animEffect>
                                  </p:childTnLst>
                                </p:cTn>
                              </p:par>
                              <p:par>
                                <p:cTn id="77" presetID="42" presetClass="entr" presetSubtype="0" fill="hold" grpId="0" nodeType="withEffect">
                                  <p:stCondLst>
                                    <p:cond delay="0"/>
                                  </p:stCondLst>
                                  <p:childTnLst>
                                    <p:set>
                                      <p:cBhvr>
                                        <p:cTn id="78" dur="1" fill="hold">
                                          <p:stCondLst>
                                            <p:cond delay="0"/>
                                          </p:stCondLst>
                                        </p:cTn>
                                        <p:tgtEl>
                                          <p:spTgt spid="32">
                                            <p:txEl>
                                              <p:pRg st="0" end="0"/>
                                            </p:txEl>
                                          </p:spTgt>
                                        </p:tgtEl>
                                        <p:attrNameLst>
                                          <p:attrName>style.visibility</p:attrName>
                                        </p:attrNameLst>
                                      </p:cBhvr>
                                      <p:to>
                                        <p:strVal val="visible"/>
                                      </p:to>
                                    </p:set>
                                    <p:animEffect transition="in" filter="fade">
                                      <p:cBhvr>
                                        <p:cTn id="79" dur="250"/>
                                        <p:tgtEl>
                                          <p:spTgt spid="32">
                                            <p:txEl>
                                              <p:pRg st="0" end="0"/>
                                            </p:txEl>
                                          </p:spTgt>
                                        </p:tgtEl>
                                      </p:cBhvr>
                                    </p:animEffect>
                                    <p:anim calcmode="lin" valueType="num">
                                      <p:cBhvr>
                                        <p:cTn id="80" dur="25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81" dur="250" fill="hold"/>
                                        <p:tgtEl>
                                          <p:spTgt spid="32">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77"/>
                                        </p:tgtEl>
                                        <p:attrNameLst>
                                          <p:attrName>style.visibility</p:attrName>
                                        </p:attrNameLst>
                                      </p:cBhvr>
                                      <p:to>
                                        <p:strVal val="visible"/>
                                      </p:to>
                                    </p:set>
                                    <p:animEffect transition="in" filter="fade">
                                      <p:cBhvr>
                                        <p:cTn id="84" dur="250"/>
                                        <p:tgtEl>
                                          <p:spTgt spid="77"/>
                                        </p:tgtEl>
                                      </p:cBhvr>
                                    </p:animEffect>
                                    <p:anim calcmode="lin" valueType="num">
                                      <p:cBhvr>
                                        <p:cTn id="85" dur="250" fill="hold"/>
                                        <p:tgtEl>
                                          <p:spTgt spid="77"/>
                                        </p:tgtEl>
                                        <p:attrNameLst>
                                          <p:attrName>ppt_x</p:attrName>
                                        </p:attrNameLst>
                                      </p:cBhvr>
                                      <p:tavLst>
                                        <p:tav tm="0">
                                          <p:val>
                                            <p:strVal val="#ppt_x"/>
                                          </p:val>
                                        </p:tav>
                                        <p:tav tm="100000">
                                          <p:val>
                                            <p:strVal val="#ppt_x"/>
                                          </p:val>
                                        </p:tav>
                                      </p:tavLst>
                                    </p:anim>
                                    <p:anim calcmode="lin" valueType="num">
                                      <p:cBhvr>
                                        <p:cTn id="86" dur="250" fill="hold"/>
                                        <p:tgtEl>
                                          <p:spTgt spid="77"/>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34">
                                            <p:txEl>
                                              <p:pRg st="0" end="0"/>
                                            </p:txEl>
                                          </p:spTgt>
                                        </p:tgtEl>
                                        <p:attrNameLst>
                                          <p:attrName>style.visibility</p:attrName>
                                        </p:attrNameLst>
                                      </p:cBhvr>
                                      <p:to>
                                        <p:strVal val="visible"/>
                                      </p:to>
                                    </p:set>
                                    <p:animEffect transition="in" filter="fade">
                                      <p:cBhvr>
                                        <p:cTn id="89" dur="250"/>
                                        <p:tgtEl>
                                          <p:spTgt spid="34">
                                            <p:txEl>
                                              <p:pRg st="0" end="0"/>
                                            </p:txEl>
                                          </p:spTgt>
                                        </p:tgtEl>
                                      </p:cBhvr>
                                    </p:animEffect>
                                    <p:anim calcmode="lin" valueType="num">
                                      <p:cBhvr>
                                        <p:cTn id="90" dur="25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91" dur="250" fill="hold"/>
                                        <p:tgtEl>
                                          <p:spTgt spid="34">
                                            <p:txEl>
                                              <p:pRg st="0" end="0"/>
                                            </p:txEl>
                                          </p:spTgt>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0"/>
                                  </p:stCondLst>
                                  <p:childTnLst>
                                    <p:set>
                                      <p:cBhvr>
                                        <p:cTn id="93" dur="1" fill="hold">
                                          <p:stCondLst>
                                            <p:cond delay="0"/>
                                          </p:stCondLst>
                                        </p:cTn>
                                        <p:tgtEl>
                                          <p:spTgt spid="33">
                                            <p:txEl>
                                              <p:pRg st="0" end="0"/>
                                            </p:txEl>
                                          </p:spTgt>
                                        </p:tgtEl>
                                        <p:attrNameLst>
                                          <p:attrName>style.visibility</p:attrName>
                                        </p:attrNameLst>
                                      </p:cBhvr>
                                      <p:to>
                                        <p:strVal val="visible"/>
                                      </p:to>
                                    </p:set>
                                    <p:animEffect transition="in" filter="fade">
                                      <p:cBhvr>
                                        <p:cTn id="94" dur="250"/>
                                        <p:tgtEl>
                                          <p:spTgt spid="33">
                                            <p:txEl>
                                              <p:pRg st="0" end="0"/>
                                            </p:txEl>
                                          </p:spTgt>
                                        </p:tgtEl>
                                      </p:cBhvr>
                                    </p:animEffect>
                                    <p:anim calcmode="lin" valueType="num">
                                      <p:cBhvr>
                                        <p:cTn id="95" dur="250" fill="hold"/>
                                        <p:tgtEl>
                                          <p:spTgt spid="33">
                                            <p:txEl>
                                              <p:pRg st="0" end="0"/>
                                            </p:txEl>
                                          </p:spTgt>
                                        </p:tgtEl>
                                        <p:attrNameLst>
                                          <p:attrName>ppt_x</p:attrName>
                                        </p:attrNameLst>
                                      </p:cBhvr>
                                      <p:tavLst>
                                        <p:tav tm="0">
                                          <p:val>
                                            <p:strVal val="#ppt_x"/>
                                          </p:val>
                                        </p:tav>
                                        <p:tav tm="100000">
                                          <p:val>
                                            <p:strVal val="#ppt_x"/>
                                          </p:val>
                                        </p:tav>
                                      </p:tavLst>
                                    </p:anim>
                                    <p:anim calcmode="lin" valueType="num">
                                      <p:cBhvr>
                                        <p:cTn id="96" dur="250" fill="hold"/>
                                        <p:tgtEl>
                                          <p:spTgt spid="33">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000"/>
                            </p:stCondLst>
                            <p:childTnLst>
                              <p:par>
                                <p:cTn id="98" presetID="10" presetClass="entr" presetSubtype="0" fill="hold" grpId="0" nodeType="afterEffect">
                                  <p:stCondLst>
                                    <p:cond delay="0"/>
                                  </p:stCondLst>
                                  <p:childTnLst>
                                    <p:set>
                                      <p:cBhvr>
                                        <p:cTn id="99" dur="1" fill="hold">
                                          <p:stCondLst>
                                            <p:cond delay="0"/>
                                          </p:stCondLst>
                                        </p:cTn>
                                        <p:tgtEl>
                                          <p:spTgt spid="31"/>
                                        </p:tgtEl>
                                        <p:attrNameLst>
                                          <p:attrName>style.visibility</p:attrName>
                                        </p:attrNameLst>
                                      </p:cBhvr>
                                      <p:to>
                                        <p:strVal val="visible"/>
                                      </p:to>
                                    </p:set>
                                    <p:animEffect transition="in" filter="fade">
                                      <p:cBhvr>
                                        <p:cTn id="100" dur="250"/>
                                        <p:tgtEl>
                                          <p:spTgt spid="31"/>
                                        </p:tgtEl>
                                      </p:cBhvr>
                                    </p:animEffect>
                                  </p:childTnLst>
                                </p:cTn>
                              </p:par>
                              <p:par>
                                <p:cTn id="101" presetID="42" presetClass="entr" presetSubtype="0" fill="hold" grpId="0" nodeType="with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fade">
                                      <p:cBhvr>
                                        <p:cTn id="103" dur="250"/>
                                        <p:tgtEl>
                                          <p:spTgt spid="59"/>
                                        </p:tgtEl>
                                      </p:cBhvr>
                                    </p:animEffect>
                                    <p:anim calcmode="lin" valueType="num">
                                      <p:cBhvr>
                                        <p:cTn id="104" dur="250" fill="hold"/>
                                        <p:tgtEl>
                                          <p:spTgt spid="59"/>
                                        </p:tgtEl>
                                        <p:attrNameLst>
                                          <p:attrName>ppt_x</p:attrName>
                                        </p:attrNameLst>
                                      </p:cBhvr>
                                      <p:tavLst>
                                        <p:tav tm="0">
                                          <p:val>
                                            <p:strVal val="#ppt_x"/>
                                          </p:val>
                                        </p:tav>
                                        <p:tav tm="100000">
                                          <p:val>
                                            <p:strVal val="#ppt_x"/>
                                          </p:val>
                                        </p:tav>
                                      </p:tavLst>
                                    </p:anim>
                                    <p:anim calcmode="lin" valueType="num">
                                      <p:cBhvr>
                                        <p:cTn id="105" dur="250" fill="hold"/>
                                        <p:tgtEl>
                                          <p:spTgt spid="59"/>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62">
                                            <p:txEl>
                                              <p:pRg st="0" end="0"/>
                                            </p:txEl>
                                          </p:spTgt>
                                        </p:tgtEl>
                                        <p:attrNameLst>
                                          <p:attrName>style.visibility</p:attrName>
                                        </p:attrNameLst>
                                      </p:cBhvr>
                                      <p:to>
                                        <p:strVal val="visible"/>
                                      </p:to>
                                    </p:set>
                                    <p:animEffect transition="in" filter="fade">
                                      <p:cBhvr>
                                        <p:cTn id="108" dur="250"/>
                                        <p:tgtEl>
                                          <p:spTgt spid="62">
                                            <p:txEl>
                                              <p:pRg st="0" end="0"/>
                                            </p:txEl>
                                          </p:spTgt>
                                        </p:tgtEl>
                                      </p:cBhvr>
                                    </p:animEffect>
                                    <p:anim calcmode="lin" valueType="num">
                                      <p:cBhvr>
                                        <p:cTn id="109" dur="25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10" dur="250" fill="hold"/>
                                        <p:tgtEl>
                                          <p:spTgt spid="62">
                                            <p:txEl>
                                              <p:pRg st="0" end="0"/>
                                            </p:txEl>
                                          </p:spTgt>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1">
                                            <p:txEl>
                                              <p:pRg st="0" end="0"/>
                                            </p:txEl>
                                          </p:spTgt>
                                        </p:tgtEl>
                                        <p:attrNameLst>
                                          <p:attrName>style.visibility</p:attrName>
                                        </p:attrNameLst>
                                      </p:cBhvr>
                                      <p:to>
                                        <p:strVal val="visible"/>
                                      </p:to>
                                    </p:set>
                                    <p:animEffect transition="in" filter="fade">
                                      <p:cBhvr>
                                        <p:cTn id="113" dur="250"/>
                                        <p:tgtEl>
                                          <p:spTgt spid="61">
                                            <p:txEl>
                                              <p:pRg st="0" end="0"/>
                                            </p:txEl>
                                          </p:spTgt>
                                        </p:tgtEl>
                                      </p:cBhvr>
                                    </p:animEffect>
                                    <p:anim calcmode="lin" valueType="num">
                                      <p:cBhvr>
                                        <p:cTn id="114" dur="2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5" dur="250" fill="hold"/>
                                        <p:tgtEl>
                                          <p:spTgt spid="61">
                                            <p:txEl>
                                              <p:pRg st="0" end="0"/>
                                            </p:txEl>
                                          </p:spTgt>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60">
                                            <p:txEl>
                                              <p:pRg st="0" end="0"/>
                                            </p:txEl>
                                          </p:spTgt>
                                        </p:tgtEl>
                                        <p:attrNameLst>
                                          <p:attrName>style.visibility</p:attrName>
                                        </p:attrNameLst>
                                      </p:cBhvr>
                                      <p:to>
                                        <p:strVal val="visible"/>
                                      </p:to>
                                    </p:set>
                                    <p:animEffect transition="in" filter="fade">
                                      <p:cBhvr>
                                        <p:cTn id="118" dur="250"/>
                                        <p:tgtEl>
                                          <p:spTgt spid="60">
                                            <p:txEl>
                                              <p:pRg st="0" end="0"/>
                                            </p:txEl>
                                          </p:spTgt>
                                        </p:tgtEl>
                                      </p:cBhvr>
                                    </p:animEffect>
                                    <p:anim calcmode="lin" valueType="num">
                                      <p:cBhvr>
                                        <p:cTn id="119" dur="250" fill="hold"/>
                                        <p:tgtEl>
                                          <p:spTgt spid="60">
                                            <p:txEl>
                                              <p:pRg st="0" end="0"/>
                                            </p:txEl>
                                          </p:spTgt>
                                        </p:tgtEl>
                                        <p:attrNameLst>
                                          <p:attrName>ppt_x</p:attrName>
                                        </p:attrNameLst>
                                      </p:cBhvr>
                                      <p:tavLst>
                                        <p:tav tm="0">
                                          <p:val>
                                            <p:strVal val="#ppt_x"/>
                                          </p:val>
                                        </p:tav>
                                        <p:tav tm="100000">
                                          <p:val>
                                            <p:strVal val="#ppt_x"/>
                                          </p:val>
                                        </p:tav>
                                      </p:tavLst>
                                    </p:anim>
                                    <p:anim calcmode="lin" valueType="num">
                                      <p:cBhvr>
                                        <p:cTn id="120" dur="250" fill="hold"/>
                                        <p:tgtEl>
                                          <p:spTgt spid="60">
                                            <p:txEl>
                                              <p:pRg st="0" end="0"/>
                                            </p:txEl>
                                          </p:spTgt>
                                        </p:tgtEl>
                                        <p:attrNameLst>
                                          <p:attrName>ppt_y</p:attrName>
                                        </p:attrNameLst>
                                      </p:cBhvr>
                                      <p:tavLst>
                                        <p:tav tm="0">
                                          <p:val>
                                            <p:strVal val="#ppt_y+.1"/>
                                          </p:val>
                                        </p:tav>
                                        <p:tav tm="100000">
                                          <p:val>
                                            <p:strVal val="#ppt_y"/>
                                          </p:val>
                                        </p:tav>
                                      </p:tavLst>
                                    </p:anim>
                                  </p:childTnLst>
                                </p:cTn>
                              </p:par>
                            </p:childTnLst>
                          </p:cTn>
                        </p:par>
                        <p:par>
                          <p:cTn id="121" fill="hold">
                            <p:stCondLst>
                              <p:cond delay="1250"/>
                            </p:stCondLst>
                            <p:childTnLst>
                              <p:par>
                                <p:cTn id="122" presetID="10"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250"/>
                                        <p:tgtEl>
                                          <p:spTgt spid="57"/>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72">
                                            <p:txEl>
                                              <p:pRg st="0" end="0"/>
                                            </p:txEl>
                                          </p:spTgt>
                                        </p:tgtEl>
                                        <p:attrNameLst>
                                          <p:attrName>style.visibility</p:attrName>
                                        </p:attrNameLst>
                                      </p:cBhvr>
                                      <p:to>
                                        <p:strVal val="visible"/>
                                      </p:to>
                                    </p:set>
                                    <p:animEffect transition="in" filter="fade">
                                      <p:cBhvr>
                                        <p:cTn id="127" dur="250"/>
                                        <p:tgtEl>
                                          <p:spTgt spid="72">
                                            <p:txEl>
                                              <p:pRg st="0" end="0"/>
                                            </p:txEl>
                                          </p:spTgt>
                                        </p:tgtEl>
                                      </p:cBhvr>
                                    </p:animEffect>
                                    <p:anim calcmode="lin" valueType="num">
                                      <p:cBhvr>
                                        <p:cTn id="128" dur="25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29" dur="250" fill="hold"/>
                                        <p:tgtEl>
                                          <p:spTgt spid="72">
                                            <p:txEl>
                                              <p:pRg st="0" end="0"/>
                                            </p:txEl>
                                          </p:spTgt>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0"/>
                                  </p:stCondLst>
                                  <p:childTnLst>
                                    <p:set>
                                      <p:cBhvr>
                                        <p:cTn id="131" dur="1" fill="hold">
                                          <p:stCondLst>
                                            <p:cond delay="0"/>
                                          </p:stCondLst>
                                        </p:cTn>
                                        <p:tgtEl>
                                          <p:spTgt spid="71">
                                            <p:txEl>
                                              <p:pRg st="0" end="0"/>
                                            </p:txEl>
                                          </p:spTgt>
                                        </p:tgtEl>
                                        <p:attrNameLst>
                                          <p:attrName>style.visibility</p:attrName>
                                        </p:attrNameLst>
                                      </p:cBhvr>
                                      <p:to>
                                        <p:strVal val="visible"/>
                                      </p:to>
                                    </p:set>
                                    <p:animEffect transition="in" filter="fade">
                                      <p:cBhvr>
                                        <p:cTn id="132" dur="250"/>
                                        <p:tgtEl>
                                          <p:spTgt spid="71">
                                            <p:txEl>
                                              <p:pRg st="0" end="0"/>
                                            </p:txEl>
                                          </p:spTgt>
                                        </p:tgtEl>
                                      </p:cBhvr>
                                    </p:animEffect>
                                    <p:anim calcmode="lin" valueType="num">
                                      <p:cBhvr>
                                        <p:cTn id="133" dur="25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34" dur="250" fill="hold"/>
                                        <p:tgtEl>
                                          <p:spTgt spid="71">
                                            <p:txEl>
                                              <p:pRg st="0" end="0"/>
                                            </p:txEl>
                                          </p:spTgt>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70">
                                            <p:txEl>
                                              <p:pRg st="0" end="0"/>
                                            </p:txEl>
                                          </p:spTgt>
                                        </p:tgtEl>
                                        <p:attrNameLst>
                                          <p:attrName>style.visibility</p:attrName>
                                        </p:attrNameLst>
                                      </p:cBhvr>
                                      <p:to>
                                        <p:strVal val="visible"/>
                                      </p:to>
                                    </p:set>
                                    <p:animEffect transition="in" filter="fade">
                                      <p:cBhvr>
                                        <p:cTn id="137" dur="250"/>
                                        <p:tgtEl>
                                          <p:spTgt spid="70">
                                            <p:txEl>
                                              <p:pRg st="0" end="0"/>
                                            </p:txEl>
                                          </p:spTgt>
                                        </p:tgtEl>
                                      </p:cBhvr>
                                    </p:animEffect>
                                    <p:anim calcmode="lin" valueType="num">
                                      <p:cBhvr>
                                        <p:cTn id="138" dur="25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9" dur="250" fill="hold"/>
                                        <p:tgtEl>
                                          <p:spTgt spid="70">
                                            <p:txEl>
                                              <p:pRg st="0" end="0"/>
                                            </p:txEl>
                                          </p:spTgt>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69"/>
                                        </p:tgtEl>
                                        <p:attrNameLst>
                                          <p:attrName>style.visibility</p:attrName>
                                        </p:attrNameLst>
                                      </p:cBhvr>
                                      <p:to>
                                        <p:strVal val="visible"/>
                                      </p:to>
                                    </p:set>
                                    <p:animEffect transition="in" filter="fade">
                                      <p:cBhvr>
                                        <p:cTn id="142" dur="250"/>
                                        <p:tgtEl>
                                          <p:spTgt spid="69"/>
                                        </p:tgtEl>
                                      </p:cBhvr>
                                    </p:animEffect>
                                    <p:anim calcmode="lin" valueType="num">
                                      <p:cBhvr>
                                        <p:cTn id="143" dur="250" fill="hold"/>
                                        <p:tgtEl>
                                          <p:spTgt spid="69"/>
                                        </p:tgtEl>
                                        <p:attrNameLst>
                                          <p:attrName>ppt_x</p:attrName>
                                        </p:attrNameLst>
                                      </p:cBhvr>
                                      <p:tavLst>
                                        <p:tav tm="0">
                                          <p:val>
                                            <p:strVal val="#ppt_x"/>
                                          </p:val>
                                        </p:tav>
                                        <p:tav tm="100000">
                                          <p:val>
                                            <p:strVal val="#ppt_x"/>
                                          </p:val>
                                        </p:tav>
                                      </p:tavLst>
                                    </p:anim>
                                    <p:anim calcmode="lin" valueType="num">
                                      <p:cBhvr>
                                        <p:cTn id="144" dur="250" fill="hold"/>
                                        <p:tgtEl>
                                          <p:spTgt spid="69"/>
                                        </p:tgtEl>
                                        <p:attrNameLst>
                                          <p:attrName>ppt_y</p:attrName>
                                        </p:attrNameLst>
                                      </p:cBhvr>
                                      <p:tavLst>
                                        <p:tav tm="0">
                                          <p:val>
                                            <p:strVal val="#ppt_y+.1"/>
                                          </p:val>
                                        </p:tav>
                                        <p:tav tm="100000">
                                          <p:val>
                                            <p:strVal val="#ppt_y"/>
                                          </p:val>
                                        </p:tav>
                                      </p:tavLst>
                                    </p:anim>
                                  </p:childTnLst>
                                </p:cTn>
                              </p:par>
                            </p:childTnLst>
                          </p:cTn>
                        </p:par>
                        <p:par>
                          <p:cTn id="145" fill="hold">
                            <p:stCondLst>
                              <p:cond delay="1500"/>
                            </p:stCondLst>
                            <p:childTnLst>
                              <p:par>
                                <p:cTn id="146" presetID="10" presetClass="entr" presetSubtype="0" fill="hold" grpId="0" nodeType="afterEffect">
                                  <p:stCondLst>
                                    <p:cond delay="0"/>
                                  </p:stCondLst>
                                  <p:childTnLst>
                                    <p:set>
                                      <p:cBhvr>
                                        <p:cTn id="147" dur="1" fill="hold">
                                          <p:stCondLst>
                                            <p:cond delay="0"/>
                                          </p:stCondLst>
                                        </p:cTn>
                                        <p:tgtEl>
                                          <p:spTgt spid="67"/>
                                        </p:tgtEl>
                                        <p:attrNameLst>
                                          <p:attrName>style.visibility</p:attrName>
                                        </p:attrNameLst>
                                      </p:cBhvr>
                                      <p:to>
                                        <p:strVal val="visible"/>
                                      </p:to>
                                    </p:set>
                                    <p:animEffect transition="in" filter="fade">
                                      <p:cBhvr>
                                        <p:cTn id="148" dur="2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build="p">
        <p:tmplLst>
          <p:tmpl lvl="1">
            <p:tnLst>
              <p:par>
                <p:cTn presetID="42"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250"/>
                        <p:tgtEl>
                          <p:spTgt spid="32"/>
                        </p:tgtEl>
                      </p:cBhvr>
                    </p:animEffect>
                    <p:anim calcmode="lin" valueType="num">
                      <p:cBhvr>
                        <p:cTn dur="250" fill="hold"/>
                        <p:tgtEl>
                          <p:spTgt spid="32"/>
                        </p:tgtEl>
                        <p:attrNameLst>
                          <p:attrName>ppt_x</p:attrName>
                        </p:attrNameLst>
                      </p:cBhvr>
                      <p:tavLst>
                        <p:tav tm="0">
                          <p:val>
                            <p:strVal val="#ppt_x"/>
                          </p:val>
                        </p:tav>
                        <p:tav tm="100000">
                          <p:val>
                            <p:strVal val="#ppt_x"/>
                          </p:val>
                        </p:tav>
                      </p:tavLst>
                    </p:anim>
                    <p:anim calcmode="lin" valueType="num">
                      <p:cBhvr>
                        <p:cTn dur="250" fill="hold"/>
                        <p:tgtEl>
                          <p:spTgt spid="32"/>
                        </p:tgtEl>
                        <p:attrNameLst>
                          <p:attrName>ppt_y</p:attrName>
                        </p:attrNameLst>
                      </p:cBhvr>
                      <p:tavLst>
                        <p:tav tm="0">
                          <p:val>
                            <p:strVal val="#ppt_y+.1"/>
                          </p:val>
                        </p:tav>
                        <p:tav tm="100000">
                          <p:val>
                            <p:strVal val="#ppt_y"/>
                          </p:val>
                        </p:tav>
                      </p:tavLst>
                    </p:anim>
                  </p:childTnLst>
                </p:cTn>
              </p:par>
            </p:tnLst>
          </p:tmpl>
        </p:tmplLst>
      </p:bldP>
      <p:bldP spid="33" grpId="0" build="p">
        <p:tmplLst>
          <p:tmpl lvl="1">
            <p:tnLst>
              <p:par>
                <p:cTn presetID="42"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250"/>
                        <p:tgtEl>
                          <p:spTgt spid="33"/>
                        </p:tgtEl>
                      </p:cBhvr>
                    </p:animEffect>
                    <p:anim calcmode="lin" valueType="num">
                      <p:cBhvr>
                        <p:cTn dur="250" fill="hold"/>
                        <p:tgtEl>
                          <p:spTgt spid="33"/>
                        </p:tgtEl>
                        <p:attrNameLst>
                          <p:attrName>ppt_x</p:attrName>
                        </p:attrNameLst>
                      </p:cBhvr>
                      <p:tavLst>
                        <p:tav tm="0">
                          <p:val>
                            <p:strVal val="#ppt_x"/>
                          </p:val>
                        </p:tav>
                        <p:tav tm="100000">
                          <p:val>
                            <p:strVal val="#ppt_x"/>
                          </p:val>
                        </p:tav>
                      </p:tavLst>
                    </p:anim>
                    <p:anim calcmode="lin" valueType="num">
                      <p:cBhvr>
                        <p:cTn dur="250" fill="hold"/>
                        <p:tgtEl>
                          <p:spTgt spid="33"/>
                        </p:tgtEl>
                        <p:attrNameLst>
                          <p:attrName>ppt_y</p:attrName>
                        </p:attrNameLst>
                      </p:cBhvr>
                      <p:tavLst>
                        <p:tav tm="0">
                          <p:val>
                            <p:strVal val="#ppt_y+.1"/>
                          </p:val>
                        </p:tav>
                        <p:tav tm="100000">
                          <p:val>
                            <p:strVal val="#ppt_y"/>
                          </p:val>
                        </p:tav>
                      </p:tavLst>
                    </p:anim>
                  </p:childTnLst>
                </p:cTn>
              </p:par>
            </p:tnLst>
          </p:tmpl>
        </p:tmplLst>
      </p:bldP>
      <p:bldP spid="34" grpId="0" build="p">
        <p:tmplLst>
          <p:tmpl lvl="1">
            <p:tnLst>
              <p:par>
                <p:cTn presetID="42"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anim calcmode="lin" valueType="num">
                      <p:cBhvr>
                        <p:cTn dur="250" fill="hold"/>
                        <p:tgtEl>
                          <p:spTgt spid="34"/>
                        </p:tgtEl>
                        <p:attrNameLst>
                          <p:attrName>ppt_x</p:attrName>
                        </p:attrNameLst>
                      </p:cBhvr>
                      <p:tavLst>
                        <p:tav tm="0">
                          <p:val>
                            <p:strVal val="#ppt_x"/>
                          </p:val>
                        </p:tav>
                        <p:tav tm="100000">
                          <p:val>
                            <p:strVal val="#ppt_x"/>
                          </p:val>
                        </p:tav>
                      </p:tavLst>
                    </p:anim>
                    <p:anim calcmode="lin" valueType="num">
                      <p:cBhvr>
                        <p:cTn dur="250" fill="hold"/>
                        <p:tgtEl>
                          <p:spTgt spid="34"/>
                        </p:tgtEl>
                        <p:attrNameLst>
                          <p:attrName>ppt_y</p:attrName>
                        </p:attrNameLst>
                      </p:cBhvr>
                      <p:tavLst>
                        <p:tav tm="0">
                          <p:val>
                            <p:strVal val="#ppt_y+.1"/>
                          </p:val>
                        </p:tav>
                        <p:tav tm="100000">
                          <p:val>
                            <p:strVal val="#ppt_y"/>
                          </p:val>
                        </p:tav>
                      </p:tavLst>
                    </p:anim>
                  </p:childTnLst>
                </p:cTn>
              </p:par>
            </p:tnLst>
          </p:tmpl>
        </p:tmplLst>
      </p:bldP>
      <p:bldP spid="35" grpId="0" build="p">
        <p:tmplLst>
          <p:tmpl lvl="1">
            <p:tnLst>
              <p:par>
                <p:cTn presetID="42"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250"/>
                        <p:tgtEl>
                          <p:spTgt spid="35"/>
                        </p:tgtEl>
                      </p:cBhvr>
                    </p:animEffect>
                    <p:anim calcmode="lin" valueType="num">
                      <p:cBhvr>
                        <p:cTn dur="250" fill="hold"/>
                        <p:tgtEl>
                          <p:spTgt spid="35"/>
                        </p:tgtEl>
                        <p:attrNameLst>
                          <p:attrName>ppt_x</p:attrName>
                        </p:attrNameLst>
                      </p:cBhvr>
                      <p:tavLst>
                        <p:tav tm="0">
                          <p:val>
                            <p:strVal val="#ppt_x"/>
                          </p:val>
                        </p:tav>
                        <p:tav tm="100000">
                          <p:val>
                            <p:strVal val="#ppt_x"/>
                          </p:val>
                        </p:tav>
                      </p:tavLst>
                    </p:anim>
                    <p:anim calcmode="lin" valueType="num">
                      <p:cBhvr>
                        <p:cTn dur="250" fill="hold"/>
                        <p:tgtEl>
                          <p:spTgt spid="35"/>
                        </p:tgtEl>
                        <p:attrNameLst>
                          <p:attrName>ppt_y</p:attrName>
                        </p:attrNameLst>
                      </p:cBhvr>
                      <p:tavLst>
                        <p:tav tm="0">
                          <p:val>
                            <p:strVal val="#ppt_y+.1"/>
                          </p:val>
                        </p:tav>
                        <p:tav tm="100000">
                          <p:val>
                            <p:strVal val="#ppt_y"/>
                          </p:val>
                        </p:tav>
                      </p:tavLst>
                    </p:anim>
                  </p:childTnLst>
                </p:cTn>
              </p:par>
            </p:tnLst>
          </p:tmpl>
        </p:tmplLst>
      </p:bldP>
      <p:bldP spid="36" grpId="0" build="p">
        <p:tmplLst>
          <p:tmpl lvl="1">
            <p:tnLst>
              <p:par>
                <p:cTn presetID="42"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anim calcmode="lin" valueType="num">
                      <p:cBhvr>
                        <p:cTn dur="250" fill="hold"/>
                        <p:tgtEl>
                          <p:spTgt spid="36"/>
                        </p:tgtEl>
                        <p:attrNameLst>
                          <p:attrName>ppt_x</p:attrName>
                        </p:attrNameLst>
                      </p:cBhvr>
                      <p:tavLst>
                        <p:tav tm="0">
                          <p:val>
                            <p:strVal val="#ppt_x"/>
                          </p:val>
                        </p:tav>
                        <p:tav tm="100000">
                          <p:val>
                            <p:strVal val="#ppt_x"/>
                          </p:val>
                        </p:tav>
                      </p:tavLst>
                    </p:anim>
                    <p:anim calcmode="lin" valueType="num">
                      <p:cBhvr>
                        <p:cTn dur="250" fill="hold"/>
                        <p:tgtEl>
                          <p:spTgt spid="36"/>
                        </p:tgtEl>
                        <p:attrNameLst>
                          <p:attrName>ppt_y</p:attrName>
                        </p:attrNameLst>
                      </p:cBhvr>
                      <p:tavLst>
                        <p:tav tm="0">
                          <p:val>
                            <p:strVal val="#ppt_y+.1"/>
                          </p:val>
                        </p:tav>
                        <p:tav tm="100000">
                          <p:val>
                            <p:strVal val="#ppt_y"/>
                          </p:val>
                        </p:tav>
                      </p:tavLst>
                    </p:anim>
                  </p:childTnLst>
                </p:cTn>
              </p:par>
            </p:tnLst>
          </p:tmpl>
        </p:tmplLst>
      </p:bldP>
      <p:bldP spid="37" grpId="0" build="p">
        <p:tmplLst>
          <p:tmpl lvl="1">
            <p:tnLst>
              <p:par>
                <p:cTn presetID="42"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250"/>
                        <p:tgtEl>
                          <p:spTgt spid="37"/>
                        </p:tgtEl>
                      </p:cBhvr>
                    </p:animEffect>
                    <p:anim calcmode="lin" valueType="num">
                      <p:cBhvr>
                        <p:cTn dur="250" fill="hold"/>
                        <p:tgtEl>
                          <p:spTgt spid="37"/>
                        </p:tgtEl>
                        <p:attrNameLst>
                          <p:attrName>ppt_x</p:attrName>
                        </p:attrNameLst>
                      </p:cBhvr>
                      <p:tavLst>
                        <p:tav tm="0">
                          <p:val>
                            <p:strVal val="#ppt_x"/>
                          </p:val>
                        </p:tav>
                        <p:tav tm="100000">
                          <p:val>
                            <p:strVal val="#ppt_x"/>
                          </p:val>
                        </p:tav>
                      </p:tavLst>
                    </p:anim>
                    <p:anim calcmode="lin" valueType="num">
                      <p:cBhvr>
                        <p:cTn dur="250" fill="hold"/>
                        <p:tgtEl>
                          <p:spTgt spid="37"/>
                        </p:tgtEl>
                        <p:attrNameLst>
                          <p:attrName>ppt_y</p:attrName>
                        </p:attrNameLst>
                      </p:cBhvr>
                      <p:tavLst>
                        <p:tav tm="0">
                          <p:val>
                            <p:strVal val="#ppt_y+.1"/>
                          </p:val>
                        </p:tav>
                        <p:tav tm="100000">
                          <p:val>
                            <p:strVal val="#ppt_y"/>
                          </p:val>
                        </p:tav>
                      </p:tavLst>
                    </p:anim>
                  </p:childTnLst>
                </p:cTn>
              </p:par>
            </p:tnLst>
          </p:tmpl>
        </p:tmplLst>
      </p:bldP>
      <p:bldP spid="38" grpId="0" animBg="1"/>
      <p:bldP spid="57" grpId="0" animBg="1"/>
      <p:bldP spid="58" grpId="0" animBg="1"/>
      <p:bldP spid="59" grpId="0" animBg="1"/>
      <p:bldP spid="60" grpId="0" build="p">
        <p:tmplLst>
          <p:tmpl lvl="1">
            <p:tnLst>
              <p:par>
                <p:cTn presetID="42" presetClass="entr" presetSubtype="0" fill="hold" nodeType="with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fade">
                      <p:cBhvr>
                        <p:cTn dur="250"/>
                        <p:tgtEl>
                          <p:spTgt spid="60"/>
                        </p:tgtEl>
                      </p:cBhvr>
                    </p:animEffect>
                    <p:anim calcmode="lin" valueType="num">
                      <p:cBhvr>
                        <p:cTn dur="250" fill="hold"/>
                        <p:tgtEl>
                          <p:spTgt spid="60"/>
                        </p:tgtEl>
                        <p:attrNameLst>
                          <p:attrName>ppt_x</p:attrName>
                        </p:attrNameLst>
                      </p:cBhvr>
                      <p:tavLst>
                        <p:tav tm="0">
                          <p:val>
                            <p:strVal val="#ppt_x"/>
                          </p:val>
                        </p:tav>
                        <p:tav tm="100000">
                          <p:val>
                            <p:strVal val="#ppt_x"/>
                          </p:val>
                        </p:tav>
                      </p:tavLst>
                    </p:anim>
                    <p:anim calcmode="lin" valueType="num">
                      <p:cBhvr>
                        <p:cTn dur="250" fill="hold"/>
                        <p:tgtEl>
                          <p:spTgt spid="60"/>
                        </p:tgtEl>
                        <p:attrNameLst>
                          <p:attrName>ppt_y</p:attrName>
                        </p:attrNameLst>
                      </p:cBhvr>
                      <p:tavLst>
                        <p:tav tm="0">
                          <p:val>
                            <p:strVal val="#ppt_y+.1"/>
                          </p:val>
                        </p:tav>
                        <p:tav tm="100000">
                          <p:val>
                            <p:strVal val="#ppt_y"/>
                          </p:val>
                        </p:tav>
                      </p:tavLst>
                    </p:anim>
                  </p:childTnLst>
                </p:cTn>
              </p:par>
            </p:tnLst>
          </p:tmpl>
        </p:tmplLst>
      </p:bldP>
      <p:bldP spid="61" grpId="0" build="p">
        <p:tmplLst>
          <p:tmpl lvl="1">
            <p:tnLst>
              <p:par>
                <p:cTn presetID="42" presetClass="entr" presetSubtype="0" fill="hold" nodeType="with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fade">
                      <p:cBhvr>
                        <p:cTn dur="250"/>
                        <p:tgtEl>
                          <p:spTgt spid="61"/>
                        </p:tgtEl>
                      </p:cBhvr>
                    </p:animEffect>
                    <p:anim calcmode="lin" valueType="num">
                      <p:cBhvr>
                        <p:cTn dur="250" fill="hold"/>
                        <p:tgtEl>
                          <p:spTgt spid="61"/>
                        </p:tgtEl>
                        <p:attrNameLst>
                          <p:attrName>ppt_x</p:attrName>
                        </p:attrNameLst>
                      </p:cBhvr>
                      <p:tavLst>
                        <p:tav tm="0">
                          <p:val>
                            <p:strVal val="#ppt_x"/>
                          </p:val>
                        </p:tav>
                        <p:tav tm="100000">
                          <p:val>
                            <p:strVal val="#ppt_x"/>
                          </p:val>
                        </p:tav>
                      </p:tavLst>
                    </p:anim>
                    <p:anim calcmode="lin" valueType="num">
                      <p:cBhvr>
                        <p:cTn dur="250" fill="hold"/>
                        <p:tgtEl>
                          <p:spTgt spid="61"/>
                        </p:tgtEl>
                        <p:attrNameLst>
                          <p:attrName>ppt_y</p:attrName>
                        </p:attrNameLst>
                      </p:cBhvr>
                      <p:tavLst>
                        <p:tav tm="0">
                          <p:val>
                            <p:strVal val="#ppt_y+.1"/>
                          </p:val>
                        </p:tav>
                        <p:tav tm="100000">
                          <p:val>
                            <p:strVal val="#ppt_y"/>
                          </p:val>
                        </p:tav>
                      </p:tavLst>
                    </p:anim>
                  </p:childTnLst>
                </p:cTn>
              </p:par>
            </p:tnLst>
          </p:tmpl>
        </p:tmplLst>
      </p:bldP>
      <p:bldP spid="62" grpId="0" build="p">
        <p:tmplLst>
          <p:tmpl lvl="1">
            <p:tnLst>
              <p:par>
                <p:cTn presetID="42" presetClass="entr" presetSubtype="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fade">
                      <p:cBhvr>
                        <p:cTn dur="250"/>
                        <p:tgtEl>
                          <p:spTgt spid="62"/>
                        </p:tgtEl>
                      </p:cBhvr>
                    </p:animEffect>
                    <p:anim calcmode="lin" valueType="num">
                      <p:cBhvr>
                        <p:cTn dur="250" fill="hold"/>
                        <p:tgtEl>
                          <p:spTgt spid="62"/>
                        </p:tgtEl>
                        <p:attrNameLst>
                          <p:attrName>ppt_x</p:attrName>
                        </p:attrNameLst>
                      </p:cBhvr>
                      <p:tavLst>
                        <p:tav tm="0">
                          <p:val>
                            <p:strVal val="#ppt_x"/>
                          </p:val>
                        </p:tav>
                        <p:tav tm="100000">
                          <p:val>
                            <p:strVal val="#ppt_x"/>
                          </p:val>
                        </p:tav>
                      </p:tavLst>
                    </p:anim>
                    <p:anim calcmode="lin" valueType="num">
                      <p:cBhvr>
                        <p:cTn dur="250" fill="hold"/>
                        <p:tgtEl>
                          <p:spTgt spid="62"/>
                        </p:tgtEl>
                        <p:attrNameLst>
                          <p:attrName>ppt_y</p:attrName>
                        </p:attrNameLst>
                      </p:cBhvr>
                      <p:tavLst>
                        <p:tav tm="0">
                          <p:val>
                            <p:strVal val="#ppt_y+.1"/>
                          </p:val>
                        </p:tav>
                        <p:tav tm="100000">
                          <p:val>
                            <p:strVal val="#ppt_y"/>
                          </p:val>
                        </p:tav>
                      </p:tavLst>
                    </p:anim>
                  </p:childTnLst>
                </p:cTn>
              </p:par>
            </p:tnLst>
          </p:tmpl>
        </p:tmplLst>
      </p:bldP>
      <p:bldP spid="63" grpId="0" build="p">
        <p:tmplLst>
          <p:tmpl lvl="1">
            <p:tnLst>
              <p:par>
                <p:cTn presetID="42" presetClass="entr" presetSubtype="0" fill="hold" nodeType="withEffect">
                  <p:stCondLst>
                    <p:cond delay="0"/>
                  </p:stCondLst>
                  <p:childTnLst>
                    <p:set>
                      <p:cBhvr>
                        <p:cTn dur="1" fill="hold">
                          <p:stCondLst>
                            <p:cond delay="0"/>
                          </p:stCondLst>
                        </p:cTn>
                        <p:tgtEl>
                          <p:spTgt spid="63"/>
                        </p:tgtEl>
                        <p:attrNameLst>
                          <p:attrName>style.visibility</p:attrName>
                        </p:attrNameLst>
                      </p:cBhvr>
                      <p:to>
                        <p:strVal val="visible"/>
                      </p:to>
                    </p:set>
                    <p:animEffect transition="in" filter="fade">
                      <p:cBhvr>
                        <p:cTn dur="250"/>
                        <p:tgtEl>
                          <p:spTgt spid="63"/>
                        </p:tgtEl>
                      </p:cBhvr>
                    </p:animEffect>
                    <p:anim calcmode="lin" valueType="num">
                      <p:cBhvr>
                        <p:cTn dur="250" fill="hold"/>
                        <p:tgtEl>
                          <p:spTgt spid="63"/>
                        </p:tgtEl>
                        <p:attrNameLst>
                          <p:attrName>ppt_x</p:attrName>
                        </p:attrNameLst>
                      </p:cBhvr>
                      <p:tavLst>
                        <p:tav tm="0">
                          <p:val>
                            <p:strVal val="#ppt_x"/>
                          </p:val>
                        </p:tav>
                        <p:tav tm="100000">
                          <p:val>
                            <p:strVal val="#ppt_x"/>
                          </p:val>
                        </p:tav>
                      </p:tavLst>
                    </p:anim>
                    <p:anim calcmode="lin" valueType="num">
                      <p:cBhvr>
                        <p:cTn dur="250" fill="hold"/>
                        <p:tgtEl>
                          <p:spTgt spid="63"/>
                        </p:tgtEl>
                        <p:attrNameLst>
                          <p:attrName>ppt_y</p:attrName>
                        </p:attrNameLst>
                      </p:cBhvr>
                      <p:tavLst>
                        <p:tav tm="0">
                          <p:val>
                            <p:strVal val="#ppt_y+.1"/>
                          </p:val>
                        </p:tav>
                        <p:tav tm="100000">
                          <p:val>
                            <p:strVal val="#ppt_y"/>
                          </p:val>
                        </p:tav>
                      </p:tavLst>
                    </p:anim>
                  </p:childTnLst>
                </p:cTn>
              </p:par>
            </p:tnLst>
          </p:tmpl>
        </p:tmplLst>
      </p:bldP>
      <p:bldP spid="64" grpId="0" build="p">
        <p:tmplLst>
          <p:tmpl lvl="1">
            <p:tnLst>
              <p:par>
                <p:cTn presetID="42" presetClass="entr" presetSubtype="0" fill="hold" nodeType="with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fade">
                      <p:cBhvr>
                        <p:cTn dur="250"/>
                        <p:tgtEl>
                          <p:spTgt spid="64"/>
                        </p:tgtEl>
                      </p:cBhvr>
                    </p:animEffect>
                    <p:anim calcmode="lin" valueType="num">
                      <p:cBhvr>
                        <p:cTn dur="250" fill="hold"/>
                        <p:tgtEl>
                          <p:spTgt spid="64"/>
                        </p:tgtEl>
                        <p:attrNameLst>
                          <p:attrName>ppt_x</p:attrName>
                        </p:attrNameLst>
                      </p:cBhvr>
                      <p:tavLst>
                        <p:tav tm="0">
                          <p:val>
                            <p:strVal val="#ppt_x"/>
                          </p:val>
                        </p:tav>
                        <p:tav tm="100000">
                          <p:val>
                            <p:strVal val="#ppt_x"/>
                          </p:val>
                        </p:tav>
                      </p:tavLst>
                    </p:anim>
                    <p:anim calcmode="lin" valueType="num">
                      <p:cBhvr>
                        <p:cTn dur="250" fill="hold"/>
                        <p:tgtEl>
                          <p:spTgt spid="64"/>
                        </p:tgtEl>
                        <p:attrNameLst>
                          <p:attrName>ppt_y</p:attrName>
                        </p:attrNameLst>
                      </p:cBhvr>
                      <p:tavLst>
                        <p:tav tm="0">
                          <p:val>
                            <p:strVal val="#ppt_y+.1"/>
                          </p:val>
                        </p:tav>
                        <p:tav tm="100000">
                          <p:val>
                            <p:strVal val="#ppt_y"/>
                          </p:val>
                        </p:tav>
                      </p:tavLst>
                    </p:anim>
                  </p:childTnLst>
                </p:cTn>
              </p:par>
            </p:tnLst>
          </p:tmpl>
        </p:tmplLst>
      </p:bldP>
      <p:bldP spid="65" grpId="0" build="p">
        <p:tmplLst>
          <p:tmpl lvl="1">
            <p:tnLst>
              <p:par>
                <p:cTn presetID="42" presetClass="entr" presetSubtype="0" fill="hold" nodeType="with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250"/>
                        <p:tgtEl>
                          <p:spTgt spid="65"/>
                        </p:tgtEl>
                      </p:cBhvr>
                    </p:animEffect>
                    <p:anim calcmode="lin" valueType="num">
                      <p:cBhvr>
                        <p:cTn dur="250" fill="hold"/>
                        <p:tgtEl>
                          <p:spTgt spid="65"/>
                        </p:tgtEl>
                        <p:attrNameLst>
                          <p:attrName>ppt_x</p:attrName>
                        </p:attrNameLst>
                      </p:cBhvr>
                      <p:tavLst>
                        <p:tav tm="0">
                          <p:val>
                            <p:strVal val="#ppt_x"/>
                          </p:val>
                        </p:tav>
                        <p:tav tm="100000">
                          <p:val>
                            <p:strVal val="#ppt_x"/>
                          </p:val>
                        </p:tav>
                      </p:tavLst>
                    </p:anim>
                    <p:anim calcmode="lin" valueType="num">
                      <p:cBhvr>
                        <p:cTn dur="250" fill="hold"/>
                        <p:tgtEl>
                          <p:spTgt spid="65"/>
                        </p:tgtEl>
                        <p:attrNameLst>
                          <p:attrName>ppt_y</p:attrName>
                        </p:attrNameLst>
                      </p:cBhvr>
                      <p:tavLst>
                        <p:tav tm="0">
                          <p:val>
                            <p:strVal val="#ppt_y+.1"/>
                          </p:val>
                        </p:tav>
                        <p:tav tm="100000">
                          <p:val>
                            <p:strVal val="#ppt_y"/>
                          </p:val>
                        </p:tav>
                      </p:tavLst>
                    </p:anim>
                  </p:childTnLst>
                </p:cTn>
              </p:par>
            </p:tnLst>
          </p:tmpl>
        </p:tmplLst>
      </p:bldP>
      <p:bldP spid="66" grpId="0" animBg="1"/>
      <p:bldP spid="67" grpId="0" animBg="1"/>
      <p:bldP spid="68" grpId="0" animBg="1"/>
      <p:bldP spid="69" grpId="0" animBg="1"/>
      <p:bldP spid="70" grpId="0" build="p">
        <p:tmplLst>
          <p:tmpl lvl="1">
            <p:tnLst>
              <p:par>
                <p:cTn presetID="42" presetClass="entr" presetSubtype="0" fill="hold" nodeType="withEffect">
                  <p:stCondLst>
                    <p:cond delay="0"/>
                  </p:stCondLst>
                  <p:childTnLst>
                    <p:set>
                      <p:cBhvr>
                        <p:cTn dur="1" fill="hold">
                          <p:stCondLst>
                            <p:cond delay="0"/>
                          </p:stCondLst>
                        </p:cTn>
                        <p:tgtEl>
                          <p:spTgt spid="70"/>
                        </p:tgtEl>
                        <p:attrNameLst>
                          <p:attrName>style.visibility</p:attrName>
                        </p:attrNameLst>
                      </p:cBhvr>
                      <p:to>
                        <p:strVal val="visible"/>
                      </p:to>
                    </p:set>
                    <p:animEffect transition="in" filter="fade">
                      <p:cBhvr>
                        <p:cTn dur="250"/>
                        <p:tgtEl>
                          <p:spTgt spid="70"/>
                        </p:tgtEl>
                      </p:cBhvr>
                    </p:animEffect>
                    <p:anim calcmode="lin" valueType="num">
                      <p:cBhvr>
                        <p:cTn dur="250" fill="hold"/>
                        <p:tgtEl>
                          <p:spTgt spid="70"/>
                        </p:tgtEl>
                        <p:attrNameLst>
                          <p:attrName>ppt_x</p:attrName>
                        </p:attrNameLst>
                      </p:cBhvr>
                      <p:tavLst>
                        <p:tav tm="0">
                          <p:val>
                            <p:strVal val="#ppt_x"/>
                          </p:val>
                        </p:tav>
                        <p:tav tm="100000">
                          <p:val>
                            <p:strVal val="#ppt_x"/>
                          </p:val>
                        </p:tav>
                      </p:tavLst>
                    </p:anim>
                    <p:anim calcmode="lin" valueType="num">
                      <p:cBhvr>
                        <p:cTn dur="250" fill="hold"/>
                        <p:tgtEl>
                          <p:spTgt spid="70"/>
                        </p:tgtEl>
                        <p:attrNameLst>
                          <p:attrName>ppt_y</p:attrName>
                        </p:attrNameLst>
                      </p:cBhvr>
                      <p:tavLst>
                        <p:tav tm="0">
                          <p:val>
                            <p:strVal val="#ppt_y+.1"/>
                          </p:val>
                        </p:tav>
                        <p:tav tm="100000">
                          <p:val>
                            <p:strVal val="#ppt_y"/>
                          </p:val>
                        </p:tav>
                      </p:tavLst>
                    </p:anim>
                  </p:childTnLst>
                </p:cTn>
              </p:par>
            </p:tnLst>
          </p:tmpl>
        </p:tmplLst>
      </p:bldP>
      <p:bldP spid="71" grpId="0" build="p">
        <p:tmplLst>
          <p:tmpl lvl="1">
            <p:tnLst>
              <p:par>
                <p:cTn presetID="42" presetClass="entr" presetSubtype="0" fill="hold" nodeType="with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fade">
                      <p:cBhvr>
                        <p:cTn dur="250"/>
                        <p:tgtEl>
                          <p:spTgt spid="71"/>
                        </p:tgtEl>
                      </p:cBhvr>
                    </p:animEffect>
                    <p:anim calcmode="lin" valueType="num">
                      <p:cBhvr>
                        <p:cTn dur="250" fill="hold"/>
                        <p:tgtEl>
                          <p:spTgt spid="71"/>
                        </p:tgtEl>
                        <p:attrNameLst>
                          <p:attrName>ppt_x</p:attrName>
                        </p:attrNameLst>
                      </p:cBhvr>
                      <p:tavLst>
                        <p:tav tm="0">
                          <p:val>
                            <p:strVal val="#ppt_x"/>
                          </p:val>
                        </p:tav>
                        <p:tav tm="100000">
                          <p:val>
                            <p:strVal val="#ppt_x"/>
                          </p:val>
                        </p:tav>
                      </p:tavLst>
                    </p:anim>
                    <p:anim calcmode="lin" valueType="num">
                      <p:cBhvr>
                        <p:cTn dur="250" fill="hold"/>
                        <p:tgtEl>
                          <p:spTgt spid="71"/>
                        </p:tgtEl>
                        <p:attrNameLst>
                          <p:attrName>ppt_y</p:attrName>
                        </p:attrNameLst>
                      </p:cBhvr>
                      <p:tavLst>
                        <p:tav tm="0">
                          <p:val>
                            <p:strVal val="#ppt_y+.1"/>
                          </p:val>
                        </p:tav>
                        <p:tav tm="100000">
                          <p:val>
                            <p:strVal val="#ppt_y"/>
                          </p:val>
                        </p:tav>
                      </p:tavLst>
                    </p:anim>
                  </p:childTnLst>
                </p:cTn>
              </p:par>
            </p:tnLst>
          </p:tmpl>
        </p:tmplLst>
      </p:bldP>
      <p:bldP spid="72" grpId="0" build="p">
        <p:tmplLst>
          <p:tmpl lvl="1">
            <p:tnLst>
              <p:par>
                <p:cTn presetID="42"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fade">
                      <p:cBhvr>
                        <p:cTn dur="250"/>
                        <p:tgtEl>
                          <p:spTgt spid="72"/>
                        </p:tgtEl>
                      </p:cBhvr>
                    </p:animEffect>
                    <p:anim calcmode="lin" valueType="num">
                      <p:cBhvr>
                        <p:cTn dur="250" fill="hold"/>
                        <p:tgtEl>
                          <p:spTgt spid="72"/>
                        </p:tgtEl>
                        <p:attrNameLst>
                          <p:attrName>ppt_x</p:attrName>
                        </p:attrNameLst>
                      </p:cBhvr>
                      <p:tavLst>
                        <p:tav tm="0">
                          <p:val>
                            <p:strVal val="#ppt_x"/>
                          </p:val>
                        </p:tav>
                        <p:tav tm="100000">
                          <p:val>
                            <p:strVal val="#ppt_x"/>
                          </p:val>
                        </p:tav>
                      </p:tavLst>
                    </p:anim>
                    <p:anim calcmode="lin" valueType="num">
                      <p:cBhvr>
                        <p:cTn dur="250" fill="hold"/>
                        <p:tgtEl>
                          <p:spTgt spid="72"/>
                        </p:tgtEl>
                        <p:attrNameLst>
                          <p:attrName>ppt_y</p:attrName>
                        </p:attrNameLst>
                      </p:cBhvr>
                      <p:tavLst>
                        <p:tav tm="0">
                          <p:val>
                            <p:strVal val="#ppt_y+.1"/>
                          </p:val>
                        </p:tav>
                        <p:tav tm="100000">
                          <p:val>
                            <p:strVal val="#ppt_y"/>
                          </p:val>
                        </p:tav>
                      </p:tavLst>
                    </p:anim>
                  </p:childTnLst>
                </p:cTn>
              </p:par>
            </p:tnLst>
          </p:tmpl>
        </p:tmplLst>
      </p:bldP>
      <p:bldP spid="73" grpId="0" build="p">
        <p:tmplLst>
          <p:tmpl lvl="1">
            <p:tnLst>
              <p:par>
                <p:cTn presetID="42" presetClass="entr" presetSubtype="0" fill="hold" nodeType="with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fade">
                      <p:cBhvr>
                        <p:cTn dur="250"/>
                        <p:tgtEl>
                          <p:spTgt spid="73"/>
                        </p:tgtEl>
                      </p:cBhvr>
                    </p:animEffect>
                    <p:anim calcmode="lin" valueType="num">
                      <p:cBhvr>
                        <p:cTn dur="250" fill="hold"/>
                        <p:tgtEl>
                          <p:spTgt spid="73"/>
                        </p:tgtEl>
                        <p:attrNameLst>
                          <p:attrName>ppt_x</p:attrName>
                        </p:attrNameLst>
                      </p:cBhvr>
                      <p:tavLst>
                        <p:tav tm="0">
                          <p:val>
                            <p:strVal val="#ppt_x"/>
                          </p:val>
                        </p:tav>
                        <p:tav tm="100000">
                          <p:val>
                            <p:strVal val="#ppt_x"/>
                          </p:val>
                        </p:tav>
                      </p:tavLst>
                    </p:anim>
                    <p:anim calcmode="lin" valueType="num">
                      <p:cBhvr>
                        <p:cTn dur="250" fill="hold"/>
                        <p:tgtEl>
                          <p:spTgt spid="73"/>
                        </p:tgtEl>
                        <p:attrNameLst>
                          <p:attrName>ppt_y</p:attrName>
                        </p:attrNameLst>
                      </p:cBhvr>
                      <p:tavLst>
                        <p:tav tm="0">
                          <p:val>
                            <p:strVal val="#ppt_y+.1"/>
                          </p:val>
                        </p:tav>
                        <p:tav tm="100000">
                          <p:val>
                            <p:strVal val="#ppt_y"/>
                          </p:val>
                        </p:tav>
                      </p:tavLst>
                    </p:anim>
                  </p:childTnLst>
                </p:cTn>
              </p:par>
            </p:tnLst>
          </p:tmpl>
        </p:tmplLst>
      </p:bldP>
      <p:bldP spid="74" grpId="0" build="p">
        <p:tmplLst>
          <p:tmpl lvl="1">
            <p:tnLst>
              <p:par>
                <p:cTn presetID="42" presetClass="entr" presetSubtype="0" fill="hold" nodeType="with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fade">
                      <p:cBhvr>
                        <p:cTn dur="250"/>
                        <p:tgtEl>
                          <p:spTgt spid="74"/>
                        </p:tgtEl>
                      </p:cBhvr>
                    </p:animEffect>
                    <p:anim calcmode="lin" valueType="num">
                      <p:cBhvr>
                        <p:cTn dur="250" fill="hold"/>
                        <p:tgtEl>
                          <p:spTgt spid="74"/>
                        </p:tgtEl>
                        <p:attrNameLst>
                          <p:attrName>ppt_x</p:attrName>
                        </p:attrNameLst>
                      </p:cBhvr>
                      <p:tavLst>
                        <p:tav tm="0">
                          <p:val>
                            <p:strVal val="#ppt_x"/>
                          </p:val>
                        </p:tav>
                        <p:tav tm="100000">
                          <p:val>
                            <p:strVal val="#ppt_x"/>
                          </p:val>
                        </p:tav>
                      </p:tavLst>
                    </p:anim>
                    <p:anim calcmode="lin" valueType="num">
                      <p:cBhvr>
                        <p:cTn dur="250" fill="hold"/>
                        <p:tgtEl>
                          <p:spTgt spid="74"/>
                        </p:tgtEl>
                        <p:attrNameLst>
                          <p:attrName>ppt_y</p:attrName>
                        </p:attrNameLst>
                      </p:cBhvr>
                      <p:tavLst>
                        <p:tav tm="0">
                          <p:val>
                            <p:strVal val="#ppt_y+.1"/>
                          </p:val>
                        </p:tav>
                        <p:tav tm="100000">
                          <p:val>
                            <p:strVal val="#ppt_y"/>
                          </p:val>
                        </p:tav>
                      </p:tavLst>
                    </p:anim>
                  </p:childTnLst>
                </p:cTn>
              </p:par>
            </p:tnLst>
          </p:tmpl>
        </p:tmplLst>
      </p:bldP>
      <p:bldP spid="75" grpId="0" build="p">
        <p:tmplLst>
          <p:tmpl lvl="1">
            <p:tnLst>
              <p:par>
                <p:cTn presetID="42" presetClass="entr" presetSubtype="0" fill="hold" nodeType="withEffect">
                  <p:stCondLst>
                    <p:cond delay="0"/>
                  </p:stCondLst>
                  <p:childTnLst>
                    <p:set>
                      <p:cBhvr>
                        <p:cTn dur="1" fill="hold">
                          <p:stCondLst>
                            <p:cond delay="0"/>
                          </p:stCondLst>
                        </p:cTn>
                        <p:tgtEl>
                          <p:spTgt spid="75"/>
                        </p:tgtEl>
                        <p:attrNameLst>
                          <p:attrName>style.visibility</p:attrName>
                        </p:attrNameLst>
                      </p:cBhvr>
                      <p:to>
                        <p:strVal val="visible"/>
                      </p:to>
                    </p:set>
                    <p:animEffect transition="in" filter="fade">
                      <p:cBhvr>
                        <p:cTn dur="250"/>
                        <p:tgtEl>
                          <p:spTgt spid="75"/>
                        </p:tgtEl>
                      </p:cBhvr>
                    </p:animEffect>
                    <p:anim calcmode="lin" valueType="num">
                      <p:cBhvr>
                        <p:cTn dur="250" fill="hold"/>
                        <p:tgtEl>
                          <p:spTgt spid="75"/>
                        </p:tgtEl>
                        <p:attrNameLst>
                          <p:attrName>ppt_x</p:attrName>
                        </p:attrNameLst>
                      </p:cBhvr>
                      <p:tavLst>
                        <p:tav tm="0">
                          <p:val>
                            <p:strVal val="#ppt_x"/>
                          </p:val>
                        </p:tav>
                        <p:tav tm="100000">
                          <p:val>
                            <p:strVal val="#ppt_x"/>
                          </p:val>
                        </p:tav>
                      </p:tavLst>
                    </p:anim>
                    <p:anim calcmode="lin" valueType="num">
                      <p:cBhvr>
                        <p:cTn dur="250" fill="hold"/>
                        <p:tgtEl>
                          <p:spTgt spid="75"/>
                        </p:tgtEl>
                        <p:attrNameLst>
                          <p:attrName>ppt_y</p:attrName>
                        </p:attrNameLst>
                      </p:cBhvr>
                      <p:tavLst>
                        <p:tav tm="0">
                          <p:val>
                            <p:strVal val="#ppt_y+.1"/>
                          </p:val>
                        </p:tav>
                        <p:tav tm="100000">
                          <p:val>
                            <p:strVal val="#ppt_y"/>
                          </p:val>
                        </p:tav>
                      </p:tavLst>
                    </p:anim>
                  </p:childTnLst>
                </p:cTn>
              </p:par>
            </p:tnLst>
          </p:tmpl>
        </p:tmplLst>
      </p:bldP>
      <p:bldP spid="76" grpId="0" animBg="1"/>
      <p:bldP spid="77" grpId="0" animBg="1"/>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Inner slide 6 blocks frame + name placeholder short title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1" y="180000"/>
            <a:ext cx="5565775" cy="350352"/>
          </a:xfrm>
        </p:spPr>
        <p:txBody>
          <a:bodyPr/>
          <a:lstStyle/>
          <a:p>
            <a:r>
              <a:rPr lang="en-US" dirty="0"/>
              <a:t>Click to edit title</a:t>
            </a:r>
          </a:p>
        </p:txBody>
      </p:sp>
      <p:cxnSp>
        <p:nvCxnSpPr>
          <p:cNvPr id="3" name="Straight Connector 2"/>
          <p:cNvCxnSpPr/>
          <p:nvPr userDrawn="1"/>
        </p:nvCxnSpPr>
        <p:spPr>
          <a:xfrm flipV="1">
            <a:off x="0" y="659167"/>
            <a:ext cx="9144000" cy="6885"/>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2"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3"/>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4" name="Picture Placeholder 11"/>
          <p:cNvSpPr>
            <a:spLocks noGrp="1"/>
          </p:cNvSpPr>
          <p:nvPr>
            <p:ph type="pic" sz="quarter" idx="29" hasCustomPrompt="1"/>
          </p:nvPr>
        </p:nvSpPr>
        <p:spPr>
          <a:xfrm>
            <a:off x="468246" y="1065835"/>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170" name="Picture Placeholder 11"/>
          <p:cNvSpPr>
            <a:spLocks noGrp="1"/>
          </p:cNvSpPr>
          <p:nvPr>
            <p:ph type="pic" sz="quarter" idx="41" hasCustomPrompt="1"/>
          </p:nvPr>
        </p:nvSpPr>
        <p:spPr>
          <a:xfrm>
            <a:off x="468246" y="2907555"/>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95" name="Text Placeholder 20"/>
          <p:cNvSpPr>
            <a:spLocks noGrp="1"/>
          </p:cNvSpPr>
          <p:nvPr>
            <p:ph type="body" sz="quarter" idx="54" hasCustomPrompt="1"/>
          </p:nvPr>
        </p:nvSpPr>
        <p:spPr>
          <a:xfrm>
            <a:off x="1133742" y="2972355"/>
            <a:ext cx="1770845" cy="234000"/>
          </a:xfrm>
          <a:prstGeom prst="rect">
            <a:avLst/>
          </a:prstGeom>
        </p:spPr>
        <p:txBody>
          <a:bodyPr/>
          <a:lstStyle>
            <a:lvl1pPr>
              <a:defRPr sz="1200" b="1">
                <a:solidFill>
                  <a:schemeClr val="tx1"/>
                </a:solidFill>
              </a:defRPr>
            </a:lvl1pPr>
          </a:lstStyle>
          <a:p>
            <a:pPr lvl="0"/>
            <a:r>
              <a:rPr lang="en-US" dirty="0"/>
              <a:t>Click to edit title</a:t>
            </a:r>
          </a:p>
        </p:txBody>
      </p:sp>
      <p:sp>
        <p:nvSpPr>
          <p:cNvPr id="96" name="Text Placeholder 7"/>
          <p:cNvSpPr>
            <a:spLocks noGrp="1"/>
          </p:cNvSpPr>
          <p:nvPr>
            <p:ph type="body" sz="quarter" idx="55" hasCustomPrompt="1"/>
          </p:nvPr>
        </p:nvSpPr>
        <p:spPr>
          <a:xfrm>
            <a:off x="1132998" y="3217155"/>
            <a:ext cx="1771589" cy="179129"/>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97" name="Text Placeholder 15"/>
          <p:cNvSpPr>
            <a:spLocks noGrp="1"/>
          </p:cNvSpPr>
          <p:nvPr>
            <p:ph type="body" sz="quarter" idx="56" hasCustomPrompt="1"/>
          </p:nvPr>
        </p:nvSpPr>
        <p:spPr>
          <a:xfrm>
            <a:off x="468246" y="3573555"/>
            <a:ext cx="2443908" cy="942270"/>
          </a:xfrm>
          <a:prstGeom prst="rect">
            <a:avLst/>
          </a:prstGeom>
        </p:spPr>
        <p:txBody>
          <a:bodyPr/>
          <a:lstStyle>
            <a:lvl1pPr algn="l">
              <a:defRPr sz="900">
                <a:solidFill>
                  <a:schemeClr val="bg2"/>
                </a:solidFill>
              </a:defRPr>
            </a:lvl1pPr>
          </a:lstStyle>
          <a:p>
            <a:pPr lvl="0"/>
            <a:r>
              <a:rPr lang="en-US" dirty="0"/>
              <a:t>Click to edit text</a:t>
            </a:r>
          </a:p>
        </p:txBody>
      </p:sp>
      <p:sp>
        <p:nvSpPr>
          <p:cNvPr id="104" name="Text Placeholder 20"/>
          <p:cNvSpPr>
            <a:spLocks noGrp="1"/>
          </p:cNvSpPr>
          <p:nvPr>
            <p:ph type="body" sz="quarter" idx="63" hasCustomPrompt="1"/>
          </p:nvPr>
        </p:nvSpPr>
        <p:spPr>
          <a:xfrm>
            <a:off x="1133742" y="1132119"/>
            <a:ext cx="1770845" cy="234000"/>
          </a:xfrm>
          <a:prstGeom prst="rect">
            <a:avLst/>
          </a:prstGeom>
        </p:spPr>
        <p:txBody>
          <a:bodyPr/>
          <a:lstStyle>
            <a:lvl1pPr>
              <a:defRPr sz="1200" b="1">
                <a:solidFill>
                  <a:schemeClr val="tx1"/>
                </a:solidFill>
              </a:defRPr>
            </a:lvl1pPr>
          </a:lstStyle>
          <a:p>
            <a:pPr lvl="0"/>
            <a:r>
              <a:rPr lang="en-US" dirty="0"/>
              <a:t>Click to edit title</a:t>
            </a:r>
          </a:p>
        </p:txBody>
      </p:sp>
      <p:sp>
        <p:nvSpPr>
          <p:cNvPr id="105" name="Text Placeholder 7"/>
          <p:cNvSpPr>
            <a:spLocks noGrp="1"/>
          </p:cNvSpPr>
          <p:nvPr>
            <p:ph type="body" sz="quarter" idx="64" hasCustomPrompt="1"/>
          </p:nvPr>
        </p:nvSpPr>
        <p:spPr>
          <a:xfrm>
            <a:off x="1133742" y="1373738"/>
            <a:ext cx="1770845" cy="183655"/>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06" name="Text Placeholder 15"/>
          <p:cNvSpPr>
            <a:spLocks noGrp="1"/>
          </p:cNvSpPr>
          <p:nvPr>
            <p:ph type="body" sz="quarter" idx="65" hasCustomPrompt="1"/>
          </p:nvPr>
        </p:nvSpPr>
        <p:spPr>
          <a:xfrm>
            <a:off x="468246" y="1732178"/>
            <a:ext cx="2443908" cy="942270"/>
          </a:xfrm>
          <a:prstGeom prst="rect">
            <a:avLst/>
          </a:prstGeom>
        </p:spPr>
        <p:txBody>
          <a:bodyPr/>
          <a:lstStyle>
            <a:lvl1pPr algn="l">
              <a:defRPr sz="900">
                <a:solidFill>
                  <a:schemeClr val="bg2"/>
                </a:solidFill>
              </a:defRPr>
            </a:lvl1pPr>
          </a:lstStyle>
          <a:p>
            <a:pPr lvl="0"/>
            <a:r>
              <a:rPr lang="en-US" dirty="0"/>
              <a:t>Click to edit text</a:t>
            </a:r>
          </a:p>
        </p:txBody>
      </p:sp>
      <p:sp>
        <p:nvSpPr>
          <p:cNvPr id="118" name="Picture Placeholder 11"/>
          <p:cNvSpPr>
            <a:spLocks noGrp="1"/>
          </p:cNvSpPr>
          <p:nvPr>
            <p:ph type="pic" sz="quarter" idx="66" hasCustomPrompt="1"/>
          </p:nvPr>
        </p:nvSpPr>
        <p:spPr>
          <a:xfrm>
            <a:off x="3345641" y="1057192"/>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119" name="Picture Placeholder 11"/>
          <p:cNvSpPr>
            <a:spLocks noGrp="1"/>
          </p:cNvSpPr>
          <p:nvPr>
            <p:ph type="pic" sz="quarter" idx="67" hasCustomPrompt="1"/>
          </p:nvPr>
        </p:nvSpPr>
        <p:spPr>
          <a:xfrm>
            <a:off x="3345641" y="2907555"/>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120" name="Rectangle 119"/>
          <p:cNvSpPr/>
          <p:nvPr userDrawn="1"/>
        </p:nvSpPr>
        <p:spPr>
          <a:xfrm>
            <a:off x="3129396" y="915987"/>
            <a:ext cx="288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21" name="Rectangle 120"/>
          <p:cNvSpPr/>
          <p:nvPr userDrawn="1"/>
        </p:nvSpPr>
        <p:spPr>
          <a:xfrm>
            <a:off x="3129396" y="2749155"/>
            <a:ext cx="288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22" name="Text Placeholder 20"/>
          <p:cNvSpPr>
            <a:spLocks noGrp="1"/>
          </p:cNvSpPr>
          <p:nvPr>
            <p:ph type="body" sz="quarter" idx="68" hasCustomPrompt="1"/>
          </p:nvPr>
        </p:nvSpPr>
        <p:spPr>
          <a:xfrm>
            <a:off x="4011885" y="2972355"/>
            <a:ext cx="1758709" cy="234000"/>
          </a:xfrm>
          <a:prstGeom prst="rect">
            <a:avLst/>
          </a:prstGeom>
        </p:spPr>
        <p:txBody>
          <a:bodyPr/>
          <a:lstStyle>
            <a:lvl1pPr>
              <a:defRPr sz="1200" b="1">
                <a:solidFill>
                  <a:schemeClr val="tx1"/>
                </a:solidFill>
              </a:defRPr>
            </a:lvl1pPr>
          </a:lstStyle>
          <a:p>
            <a:pPr lvl="0"/>
            <a:r>
              <a:rPr lang="en-US" dirty="0"/>
              <a:t>Click to edit title</a:t>
            </a:r>
          </a:p>
        </p:txBody>
      </p:sp>
      <p:sp>
        <p:nvSpPr>
          <p:cNvPr id="123" name="Text Placeholder 7"/>
          <p:cNvSpPr>
            <a:spLocks noGrp="1"/>
          </p:cNvSpPr>
          <p:nvPr>
            <p:ph type="body" sz="quarter" idx="69" hasCustomPrompt="1"/>
          </p:nvPr>
        </p:nvSpPr>
        <p:spPr>
          <a:xfrm>
            <a:off x="4007875" y="3217155"/>
            <a:ext cx="1762719" cy="179129"/>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24" name="Text Placeholder 15"/>
          <p:cNvSpPr>
            <a:spLocks noGrp="1"/>
          </p:cNvSpPr>
          <p:nvPr>
            <p:ph type="body" sz="quarter" idx="70" hasCustomPrompt="1"/>
          </p:nvPr>
        </p:nvSpPr>
        <p:spPr>
          <a:xfrm>
            <a:off x="3345640" y="3573555"/>
            <a:ext cx="2443909" cy="942270"/>
          </a:xfrm>
          <a:prstGeom prst="rect">
            <a:avLst/>
          </a:prstGeom>
        </p:spPr>
        <p:txBody>
          <a:bodyPr/>
          <a:lstStyle>
            <a:lvl1pPr algn="l">
              <a:defRPr sz="900">
                <a:solidFill>
                  <a:schemeClr val="bg2"/>
                </a:solidFill>
              </a:defRPr>
            </a:lvl1pPr>
          </a:lstStyle>
          <a:p>
            <a:pPr lvl="0"/>
            <a:r>
              <a:rPr lang="en-US" dirty="0"/>
              <a:t>Click to edit text</a:t>
            </a:r>
          </a:p>
        </p:txBody>
      </p:sp>
      <p:sp>
        <p:nvSpPr>
          <p:cNvPr id="125" name="Text Placeholder 20"/>
          <p:cNvSpPr>
            <a:spLocks noGrp="1"/>
          </p:cNvSpPr>
          <p:nvPr>
            <p:ph type="body" sz="quarter" idx="71" hasCustomPrompt="1"/>
          </p:nvPr>
        </p:nvSpPr>
        <p:spPr>
          <a:xfrm>
            <a:off x="4011137" y="1132119"/>
            <a:ext cx="1758709" cy="234000"/>
          </a:xfrm>
          <a:prstGeom prst="rect">
            <a:avLst/>
          </a:prstGeom>
        </p:spPr>
        <p:txBody>
          <a:bodyPr/>
          <a:lstStyle>
            <a:lvl1pPr>
              <a:defRPr sz="1200" b="1">
                <a:solidFill>
                  <a:schemeClr val="tx1"/>
                </a:solidFill>
              </a:defRPr>
            </a:lvl1pPr>
          </a:lstStyle>
          <a:p>
            <a:pPr lvl="0"/>
            <a:r>
              <a:rPr lang="en-US" dirty="0"/>
              <a:t>Click to edit title</a:t>
            </a:r>
          </a:p>
        </p:txBody>
      </p:sp>
      <p:sp>
        <p:nvSpPr>
          <p:cNvPr id="126" name="Text Placeholder 7"/>
          <p:cNvSpPr>
            <a:spLocks noGrp="1"/>
          </p:cNvSpPr>
          <p:nvPr>
            <p:ph type="body" sz="quarter" idx="72" hasCustomPrompt="1"/>
          </p:nvPr>
        </p:nvSpPr>
        <p:spPr>
          <a:xfrm>
            <a:off x="4011137" y="1373738"/>
            <a:ext cx="1758710" cy="189012"/>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27" name="Text Placeholder 15"/>
          <p:cNvSpPr>
            <a:spLocks noGrp="1"/>
          </p:cNvSpPr>
          <p:nvPr>
            <p:ph type="body" sz="quarter" idx="73" hasCustomPrompt="1"/>
          </p:nvPr>
        </p:nvSpPr>
        <p:spPr>
          <a:xfrm>
            <a:off x="3345640" y="1732178"/>
            <a:ext cx="2443909" cy="942270"/>
          </a:xfrm>
          <a:prstGeom prst="rect">
            <a:avLst/>
          </a:prstGeom>
        </p:spPr>
        <p:txBody>
          <a:bodyPr/>
          <a:lstStyle>
            <a:lvl1pPr algn="l">
              <a:defRPr sz="900">
                <a:solidFill>
                  <a:schemeClr val="bg2"/>
                </a:solidFill>
              </a:defRPr>
            </a:lvl1pPr>
          </a:lstStyle>
          <a:p>
            <a:pPr lvl="0"/>
            <a:r>
              <a:rPr lang="en-US" dirty="0"/>
              <a:t>Click to edit text</a:t>
            </a:r>
          </a:p>
        </p:txBody>
      </p:sp>
      <p:sp>
        <p:nvSpPr>
          <p:cNvPr id="128" name="Picture Placeholder 11"/>
          <p:cNvSpPr>
            <a:spLocks noGrp="1"/>
          </p:cNvSpPr>
          <p:nvPr>
            <p:ph type="pic" sz="quarter" idx="74" hasCustomPrompt="1"/>
          </p:nvPr>
        </p:nvSpPr>
        <p:spPr>
          <a:xfrm>
            <a:off x="6226101" y="1062316"/>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129" name="Picture Placeholder 11"/>
          <p:cNvSpPr>
            <a:spLocks noGrp="1"/>
          </p:cNvSpPr>
          <p:nvPr>
            <p:ph type="pic" sz="quarter" idx="75" hasCustomPrompt="1"/>
          </p:nvPr>
        </p:nvSpPr>
        <p:spPr>
          <a:xfrm>
            <a:off x="6226101" y="2907555"/>
            <a:ext cx="576000" cy="576000"/>
          </a:xfrm>
          <a:prstGeom prst="rect">
            <a:avLst/>
          </a:prstGeom>
          <a:solidFill>
            <a:schemeClr val="bg1">
              <a:lumMod val="95000"/>
            </a:schemeClr>
          </a:solidFill>
        </p:spPr>
        <p:txBody>
          <a:bodyPr lIns="36000" rIns="36000" bIns="0" anchor="ctr" anchorCtr="0"/>
          <a:lstStyle>
            <a:lvl1pPr marL="0" marR="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sz="700"/>
            </a:lvl1pPr>
          </a:lstStyle>
          <a:p>
            <a:pPr marL="0" marR="0" lvl="0" indent="0" algn="l" defTabSz="685783"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Click on the icon and put the photo</a:t>
            </a:r>
          </a:p>
        </p:txBody>
      </p:sp>
      <p:sp>
        <p:nvSpPr>
          <p:cNvPr id="130" name="Rectangle 129"/>
          <p:cNvSpPr/>
          <p:nvPr userDrawn="1"/>
        </p:nvSpPr>
        <p:spPr>
          <a:xfrm>
            <a:off x="6012996" y="915987"/>
            <a:ext cx="288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31" name="Rectangle 130"/>
          <p:cNvSpPr/>
          <p:nvPr userDrawn="1"/>
        </p:nvSpPr>
        <p:spPr>
          <a:xfrm>
            <a:off x="6012996" y="2749155"/>
            <a:ext cx="288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32" name="Text Placeholder 20"/>
          <p:cNvSpPr>
            <a:spLocks noGrp="1"/>
          </p:cNvSpPr>
          <p:nvPr>
            <p:ph type="body" sz="quarter" idx="76" hasCustomPrompt="1"/>
          </p:nvPr>
        </p:nvSpPr>
        <p:spPr>
          <a:xfrm>
            <a:off x="6902143" y="2972355"/>
            <a:ext cx="1773611" cy="234000"/>
          </a:xfrm>
          <a:prstGeom prst="rect">
            <a:avLst/>
          </a:prstGeom>
        </p:spPr>
        <p:txBody>
          <a:bodyPr/>
          <a:lstStyle>
            <a:lvl1pPr>
              <a:defRPr sz="1200" b="1">
                <a:solidFill>
                  <a:schemeClr val="tx1"/>
                </a:solidFill>
              </a:defRPr>
            </a:lvl1pPr>
          </a:lstStyle>
          <a:p>
            <a:pPr lvl="0"/>
            <a:r>
              <a:rPr lang="en-US" dirty="0"/>
              <a:t>Click to edit title</a:t>
            </a:r>
          </a:p>
        </p:txBody>
      </p:sp>
      <p:sp>
        <p:nvSpPr>
          <p:cNvPr id="133" name="Text Placeholder 7"/>
          <p:cNvSpPr>
            <a:spLocks noGrp="1"/>
          </p:cNvSpPr>
          <p:nvPr>
            <p:ph type="body" sz="quarter" idx="77" hasCustomPrompt="1"/>
          </p:nvPr>
        </p:nvSpPr>
        <p:spPr>
          <a:xfrm>
            <a:off x="6902143" y="3217155"/>
            <a:ext cx="1773611" cy="179129"/>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4" name="Text Placeholder 15"/>
          <p:cNvSpPr>
            <a:spLocks noGrp="1"/>
          </p:cNvSpPr>
          <p:nvPr>
            <p:ph type="body" sz="quarter" idx="78" hasCustomPrompt="1"/>
          </p:nvPr>
        </p:nvSpPr>
        <p:spPr>
          <a:xfrm>
            <a:off x="6226100" y="3573555"/>
            <a:ext cx="2449587" cy="942270"/>
          </a:xfrm>
          <a:prstGeom prst="rect">
            <a:avLst/>
          </a:prstGeom>
        </p:spPr>
        <p:txBody>
          <a:bodyPr/>
          <a:lstStyle>
            <a:lvl1pPr algn="l">
              <a:defRPr sz="900">
                <a:solidFill>
                  <a:schemeClr val="bg2"/>
                </a:solidFill>
              </a:defRPr>
            </a:lvl1pPr>
          </a:lstStyle>
          <a:p>
            <a:pPr lvl="0"/>
            <a:r>
              <a:rPr lang="en-US" dirty="0"/>
              <a:t>Click to edit text</a:t>
            </a:r>
          </a:p>
        </p:txBody>
      </p:sp>
      <p:sp>
        <p:nvSpPr>
          <p:cNvPr id="135" name="Text Placeholder 20"/>
          <p:cNvSpPr>
            <a:spLocks noGrp="1"/>
          </p:cNvSpPr>
          <p:nvPr>
            <p:ph type="body" sz="quarter" idx="79" hasCustomPrompt="1"/>
          </p:nvPr>
        </p:nvSpPr>
        <p:spPr>
          <a:xfrm>
            <a:off x="6902143" y="1132119"/>
            <a:ext cx="1773611" cy="234000"/>
          </a:xfrm>
          <a:prstGeom prst="rect">
            <a:avLst/>
          </a:prstGeom>
        </p:spPr>
        <p:txBody>
          <a:bodyPr/>
          <a:lstStyle>
            <a:lvl1pPr>
              <a:defRPr sz="1200" b="1">
                <a:solidFill>
                  <a:schemeClr val="tx1"/>
                </a:solidFill>
              </a:defRPr>
            </a:lvl1pPr>
          </a:lstStyle>
          <a:p>
            <a:pPr lvl="0"/>
            <a:r>
              <a:rPr lang="en-US" dirty="0"/>
              <a:t>Click to edit title</a:t>
            </a:r>
          </a:p>
        </p:txBody>
      </p:sp>
      <p:sp>
        <p:nvSpPr>
          <p:cNvPr id="136" name="Text Placeholder 7"/>
          <p:cNvSpPr>
            <a:spLocks noGrp="1"/>
          </p:cNvSpPr>
          <p:nvPr>
            <p:ph type="body" sz="quarter" idx="80" hasCustomPrompt="1"/>
          </p:nvPr>
        </p:nvSpPr>
        <p:spPr>
          <a:xfrm>
            <a:off x="6902143" y="1373738"/>
            <a:ext cx="1773611" cy="189012"/>
          </a:xfrm>
          <a:prstGeom prst="rect">
            <a:avLst/>
          </a:prstGeom>
        </p:spPr>
        <p:txBody>
          <a:bodyPr anchor="t"/>
          <a:lstStyle>
            <a:lvl1pPr algn="l">
              <a:lnSpc>
                <a:spcPct val="120000"/>
              </a:lnSpc>
              <a:spcBef>
                <a:spcPts val="0"/>
              </a:spcBef>
              <a:defRPr sz="8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7" name="Text Placeholder 15"/>
          <p:cNvSpPr>
            <a:spLocks noGrp="1"/>
          </p:cNvSpPr>
          <p:nvPr>
            <p:ph type="body" sz="quarter" idx="81" hasCustomPrompt="1"/>
          </p:nvPr>
        </p:nvSpPr>
        <p:spPr>
          <a:xfrm>
            <a:off x="6226100" y="1732178"/>
            <a:ext cx="2449587" cy="942270"/>
          </a:xfrm>
          <a:prstGeom prst="rect">
            <a:avLst/>
          </a:prstGeom>
        </p:spPr>
        <p:txBody>
          <a:bodyPr/>
          <a:lstStyle>
            <a:lvl1pPr algn="l">
              <a:defRPr sz="900">
                <a:solidFill>
                  <a:schemeClr val="bg2"/>
                </a:solidFill>
              </a:defRPr>
            </a:lvl1pPr>
          </a:lstStyle>
          <a:p>
            <a:pPr lvl="0"/>
            <a:r>
              <a:rPr lang="en-US" dirty="0"/>
              <a:t>Click to edit text</a:t>
            </a:r>
          </a:p>
        </p:txBody>
      </p:sp>
      <p:sp>
        <p:nvSpPr>
          <p:cNvPr id="138" name="Rectangle 137"/>
          <p:cNvSpPr/>
          <p:nvPr userDrawn="1"/>
        </p:nvSpPr>
        <p:spPr>
          <a:xfrm>
            <a:off x="252001" y="915987"/>
            <a:ext cx="288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39" name="Rectangle 138"/>
          <p:cNvSpPr/>
          <p:nvPr userDrawn="1"/>
        </p:nvSpPr>
        <p:spPr>
          <a:xfrm>
            <a:off x="252001" y="2749155"/>
            <a:ext cx="288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3897619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04">
                                            <p:txEl>
                                              <p:pRg st="0" end="0"/>
                                            </p:txEl>
                                          </p:spTgt>
                                        </p:tgtEl>
                                        <p:attrNameLst>
                                          <p:attrName>style.visibility</p:attrName>
                                        </p:attrNameLst>
                                      </p:cBhvr>
                                      <p:to>
                                        <p:strVal val="visible"/>
                                      </p:to>
                                    </p:set>
                                    <p:animEffect transition="in" filter="fade">
                                      <p:cBhvr>
                                        <p:cTn id="7" dur="250"/>
                                        <p:tgtEl>
                                          <p:spTgt spid="104">
                                            <p:txEl>
                                              <p:pRg st="0" end="0"/>
                                            </p:txEl>
                                          </p:spTgt>
                                        </p:tgtEl>
                                      </p:cBhvr>
                                    </p:animEffect>
                                    <p:anim calcmode="lin" valueType="num">
                                      <p:cBhvr>
                                        <p:cTn id="8" dur="250" fill="hold"/>
                                        <p:tgtEl>
                                          <p:spTgt spid="104">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0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5">
                                            <p:txEl>
                                              <p:pRg st="0" end="0"/>
                                            </p:txEl>
                                          </p:spTgt>
                                        </p:tgtEl>
                                        <p:attrNameLst>
                                          <p:attrName>style.visibility</p:attrName>
                                        </p:attrNameLst>
                                      </p:cBhvr>
                                      <p:to>
                                        <p:strVal val="visible"/>
                                      </p:to>
                                    </p:set>
                                    <p:animEffect transition="in" filter="fade">
                                      <p:cBhvr>
                                        <p:cTn id="12" dur="250"/>
                                        <p:tgtEl>
                                          <p:spTgt spid="105">
                                            <p:txEl>
                                              <p:pRg st="0" end="0"/>
                                            </p:txEl>
                                          </p:spTgt>
                                        </p:tgtEl>
                                      </p:cBhvr>
                                    </p:animEffect>
                                    <p:anim calcmode="lin" valueType="num">
                                      <p:cBhvr>
                                        <p:cTn id="13" dur="250" fill="hold"/>
                                        <p:tgtEl>
                                          <p:spTgt spid="105">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05">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06">
                                            <p:txEl>
                                              <p:pRg st="0" end="0"/>
                                            </p:txEl>
                                          </p:spTgt>
                                        </p:tgtEl>
                                        <p:attrNameLst>
                                          <p:attrName>style.visibility</p:attrName>
                                        </p:attrNameLst>
                                      </p:cBhvr>
                                      <p:to>
                                        <p:strVal val="visible"/>
                                      </p:to>
                                    </p:set>
                                    <p:animEffect transition="in" filter="fade">
                                      <p:cBhvr>
                                        <p:cTn id="17" dur="250"/>
                                        <p:tgtEl>
                                          <p:spTgt spid="106">
                                            <p:txEl>
                                              <p:pRg st="0" end="0"/>
                                            </p:txEl>
                                          </p:spTgt>
                                        </p:tgtEl>
                                      </p:cBhvr>
                                    </p:animEffect>
                                    <p:anim calcmode="lin" valueType="num">
                                      <p:cBhvr>
                                        <p:cTn id="18" dur="250" fill="hold"/>
                                        <p:tgtEl>
                                          <p:spTgt spid="106">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106">
                                            <p:txEl>
                                              <p:pRg st="0" end="0"/>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fade">
                                      <p:cBhvr>
                                        <p:cTn id="22" dur="250"/>
                                        <p:tgtEl>
                                          <p:spTgt spid="138"/>
                                        </p:tgtEl>
                                      </p:cBhvr>
                                    </p:animEffect>
                                    <p:anim calcmode="lin" valueType="num">
                                      <p:cBhvr>
                                        <p:cTn id="23" dur="250" fill="hold"/>
                                        <p:tgtEl>
                                          <p:spTgt spid="138"/>
                                        </p:tgtEl>
                                        <p:attrNameLst>
                                          <p:attrName>ppt_x</p:attrName>
                                        </p:attrNameLst>
                                      </p:cBhvr>
                                      <p:tavLst>
                                        <p:tav tm="0">
                                          <p:val>
                                            <p:strVal val="#ppt_x"/>
                                          </p:val>
                                        </p:tav>
                                        <p:tav tm="100000">
                                          <p:val>
                                            <p:strVal val="#ppt_x"/>
                                          </p:val>
                                        </p:tav>
                                      </p:tavLst>
                                    </p:anim>
                                    <p:anim calcmode="lin" valueType="num">
                                      <p:cBhvr>
                                        <p:cTn id="24" dur="250" fill="hold"/>
                                        <p:tgtEl>
                                          <p:spTgt spid="138"/>
                                        </p:tgtEl>
                                        <p:attrNameLst>
                                          <p:attrName>ppt_y</p:attrName>
                                        </p:attrNameLst>
                                      </p:cBhvr>
                                      <p:tavLst>
                                        <p:tav tm="0">
                                          <p:val>
                                            <p:strVal val="#ppt_y+.1"/>
                                          </p:val>
                                        </p:tav>
                                        <p:tav tm="100000">
                                          <p:val>
                                            <p:strVal val="#ppt_y"/>
                                          </p:val>
                                        </p:tav>
                                      </p:tavLst>
                                    </p:anim>
                                  </p:childTnLst>
                                </p:cTn>
                              </p:par>
                            </p:childTnLst>
                          </p:cTn>
                        </p:par>
                        <p:par>
                          <p:cTn id="25" fill="hold">
                            <p:stCondLst>
                              <p:cond delay="250"/>
                            </p:stCondLst>
                            <p:childTnLst>
                              <p:par>
                                <p:cTn id="26" presetID="10" presetClass="entr" presetSubtype="0" fill="hold" grpId="0" nodeType="afterEffect">
                                  <p:stCondLst>
                                    <p:cond delay="0"/>
                                  </p:stCondLst>
                                  <p:childTnLst>
                                    <p:set>
                                      <p:cBhvr>
                                        <p:cTn id="27" dur="1" fill="hold">
                                          <p:stCondLst>
                                            <p:cond delay="0"/>
                                          </p:stCondLst>
                                        </p:cTn>
                                        <p:tgtEl>
                                          <p:spTgt spid="154"/>
                                        </p:tgtEl>
                                        <p:attrNameLst>
                                          <p:attrName>style.visibility</p:attrName>
                                        </p:attrNameLst>
                                      </p:cBhvr>
                                      <p:to>
                                        <p:strVal val="visible"/>
                                      </p:to>
                                    </p:set>
                                    <p:animEffect transition="in" filter="fade">
                                      <p:cBhvr>
                                        <p:cTn id="28" dur="250"/>
                                        <p:tgtEl>
                                          <p:spTgt spid="154"/>
                                        </p:tgtEl>
                                      </p:cBhvr>
                                    </p:animEffect>
                                  </p:childTnLst>
                                </p:cTn>
                              </p:par>
                              <p:par>
                                <p:cTn id="29" presetID="42" presetClass="entr" presetSubtype="0" fill="hold" grpId="0" nodeType="withEffect">
                                  <p:stCondLst>
                                    <p:cond delay="0"/>
                                  </p:stCondLst>
                                  <p:childTnLst>
                                    <p:set>
                                      <p:cBhvr>
                                        <p:cTn id="30" dur="1" fill="hold">
                                          <p:stCondLst>
                                            <p:cond delay="0"/>
                                          </p:stCondLst>
                                        </p:cTn>
                                        <p:tgtEl>
                                          <p:spTgt spid="125">
                                            <p:txEl>
                                              <p:pRg st="0" end="0"/>
                                            </p:txEl>
                                          </p:spTgt>
                                        </p:tgtEl>
                                        <p:attrNameLst>
                                          <p:attrName>style.visibility</p:attrName>
                                        </p:attrNameLst>
                                      </p:cBhvr>
                                      <p:to>
                                        <p:strVal val="visible"/>
                                      </p:to>
                                    </p:set>
                                    <p:animEffect transition="in" filter="fade">
                                      <p:cBhvr>
                                        <p:cTn id="31" dur="250"/>
                                        <p:tgtEl>
                                          <p:spTgt spid="125">
                                            <p:txEl>
                                              <p:pRg st="0" end="0"/>
                                            </p:txEl>
                                          </p:spTgt>
                                        </p:tgtEl>
                                      </p:cBhvr>
                                    </p:animEffect>
                                    <p:anim calcmode="lin" valueType="num">
                                      <p:cBhvr>
                                        <p:cTn id="32" dur="250" fill="hold"/>
                                        <p:tgtEl>
                                          <p:spTgt spid="125">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125">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26">
                                            <p:txEl>
                                              <p:pRg st="0" end="0"/>
                                            </p:txEl>
                                          </p:spTgt>
                                        </p:tgtEl>
                                        <p:attrNameLst>
                                          <p:attrName>style.visibility</p:attrName>
                                        </p:attrNameLst>
                                      </p:cBhvr>
                                      <p:to>
                                        <p:strVal val="visible"/>
                                      </p:to>
                                    </p:set>
                                    <p:animEffect transition="in" filter="fade">
                                      <p:cBhvr>
                                        <p:cTn id="36" dur="250"/>
                                        <p:tgtEl>
                                          <p:spTgt spid="126">
                                            <p:txEl>
                                              <p:pRg st="0" end="0"/>
                                            </p:txEl>
                                          </p:spTgt>
                                        </p:tgtEl>
                                      </p:cBhvr>
                                    </p:animEffect>
                                    <p:anim calcmode="lin" valueType="num">
                                      <p:cBhvr>
                                        <p:cTn id="37" dur="250" fill="hold"/>
                                        <p:tgtEl>
                                          <p:spTgt spid="126">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126">
                                            <p:txEl>
                                              <p:pRg st="0" end="0"/>
                                            </p:txEl>
                                          </p:spTgt>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27">
                                            <p:txEl>
                                              <p:pRg st="0" end="0"/>
                                            </p:txEl>
                                          </p:spTgt>
                                        </p:tgtEl>
                                        <p:attrNameLst>
                                          <p:attrName>style.visibility</p:attrName>
                                        </p:attrNameLst>
                                      </p:cBhvr>
                                      <p:to>
                                        <p:strVal val="visible"/>
                                      </p:to>
                                    </p:set>
                                    <p:animEffect transition="in" filter="fade">
                                      <p:cBhvr>
                                        <p:cTn id="41" dur="250"/>
                                        <p:tgtEl>
                                          <p:spTgt spid="127">
                                            <p:txEl>
                                              <p:pRg st="0" end="0"/>
                                            </p:txEl>
                                          </p:spTgt>
                                        </p:tgtEl>
                                      </p:cBhvr>
                                    </p:animEffect>
                                    <p:anim calcmode="lin" valueType="num">
                                      <p:cBhvr>
                                        <p:cTn id="42" dur="250" fill="hold"/>
                                        <p:tgtEl>
                                          <p:spTgt spid="127">
                                            <p:txEl>
                                              <p:pRg st="0" end="0"/>
                                            </p:txEl>
                                          </p:spTgt>
                                        </p:tgtEl>
                                        <p:attrNameLst>
                                          <p:attrName>ppt_x</p:attrName>
                                        </p:attrNameLst>
                                      </p:cBhvr>
                                      <p:tavLst>
                                        <p:tav tm="0">
                                          <p:val>
                                            <p:strVal val="#ppt_x"/>
                                          </p:val>
                                        </p:tav>
                                        <p:tav tm="100000">
                                          <p:val>
                                            <p:strVal val="#ppt_x"/>
                                          </p:val>
                                        </p:tav>
                                      </p:tavLst>
                                    </p:anim>
                                    <p:anim calcmode="lin" valueType="num">
                                      <p:cBhvr>
                                        <p:cTn id="43" dur="250" fill="hold"/>
                                        <p:tgtEl>
                                          <p:spTgt spid="127">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20"/>
                                        </p:tgtEl>
                                        <p:attrNameLst>
                                          <p:attrName>style.visibility</p:attrName>
                                        </p:attrNameLst>
                                      </p:cBhvr>
                                      <p:to>
                                        <p:strVal val="visible"/>
                                      </p:to>
                                    </p:set>
                                    <p:animEffect transition="in" filter="fade">
                                      <p:cBhvr>
                                        <p:cTn id="46" dur="250"/>
                                        <p:tgtEl>
                                          <p:spTgt spid="120"/>
                                        </p:tgtEl>
                                      </p:cBhvr>
                                    </p:animEffect>
                                    <p:anim calcmode="lin" valueType="num">
                                      <p:cBhvr>
                                        <p:cTn id="47" dur="250" fill="hold"/>
                                        <p:tgtEl>
                                          <p:spTgt spid="120"/>
                                        </p:tgtEl>
                                        <p:attrNameLst>
                                          <p:attrName>ppt_x</p:attrName>
                                        </p:attrNameLst>
                                      </p:cBhvr>
                                      <p:tavLst>
                                        <p:tav tm="0">
                                          <p:val>
                                            <p:strVal val="#ppt_x"/>
                                          </p:val>
                                        </p:tav>
                                        <p:tav tm="100000">
                                          <p:val>
                                            <p:strVal val="#ppt_x"/>
                                          </p:val>
                                        </p:tav>
                                      </p:tavLst>
                                    </p:anim>
                                    <p:anim calcmode="lin" valueType="num">
                                      <p:cBhvr>
                                        <p:cTn id="48" dur="250" fill="hold"/>
                                        <p:tgtEl>
                                          <p:spTgt spid="120"/>
                                        </p:tgtEl>
                                        <p:attrNameLst>
                                          <p:attrName>ppt_y</p:attrName>
                                        </p:attrNameLst>
                                      </p:cBhvr>
                                      <p:tavLst>
                                        <p:tav tm="0">
                                          <p:val>
                                            <p:strVal val="#ppt_y+.1"/>
                                          </p:val>
                                        </p:tav>
                                        <p:tav tm="100000">
                                          <p:val>
                                            <p:strVal val="#ppt_y"/>
                                          </p:val>
                                        </p:tav>
                                      </p:tavLst>
                                    </p:anim>
                                  </p:childTnLst>
                                </p:cTn>
                              </p:par>
                            </p:childTnLst>
                          </p:cTn>
                        </p:par>
                        <p:par>
                          <p:cTn id="49" fill="hold">
                            <p:stCondLst>
                              <p:cond delay="500"/>
                            </p:stCondLst>
                            <p:childTnLst>
                              <p:par>
                                <p:cTn id="50" presetID="10" presetClass="entr" presetSubtype="0" fill="hold" grpId="0" nodeType="afterEffect">
                                  <p:stCondLst>
                                    <p:cond delay="0"/>
                                  </p:stCondLst>
                                  <p:childTnLst>
                                    <p:set>
                                      <p:cBhvr>
                                        <p:cTn id="51" dur="1" fill="hold">
                                          <p:stCondLst>
                                            <p:cond delay="0"/>
                                          </p:stCondLst>
                                        </p:cTn>
                                        <p:tgtEl>
                                          <p:spTgt spid="118"/>
                                        </p:tgtEl>
                                        <p:attrNameLst>
                                          <p:attrName>style.visibility</p:attrName>
                                        </p:attrNameLst>
                                      </p:cBhvr>
                                      <p:to>
                                        <p:strVal val="visible"/>
                                      </p:to>
                                    </p:set>
                                    <p:animEffect transition="in" filter="fade">
                                      <p:cBhvr>
                                        <p:cTn id="52" dur="250"/>
                                        <p:tgtEl>
                                          <p:spTgt spid="118"/>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135">
                                            <p:txEl>
                                              <p:pRg st="0" end="0"/>
                                            </p:txEl>
                                          </p:spTgt>
                                        </p:tgtEl>
                                        <p:attrNameLst>
                                          <p:attrName>style.visibility</p:attrName>
                                        </p:attrNameLst>
                                      </p:cBhvr>
                                      <p:to>
                                        <p:strVal val="visible"/>
                                      </p:to>
                                    </p:set>
                                    <p:animEffect transition="in" filter="fade">
                                      <p:cBhvr>
                                        <p:cTn id="55" dur="250"/>
                                        <p:tgtEl>
                                          <p:spTgt spid="135">
                                            <p:txEl>
                                              <p:pRg st="0" end="0"/>
                                            </p:txEl>
                                          </p:spTgt>
                                        </p:tgtEl>
                                      </p:cBhvr>
                                    </p:animEffect>
                                    <p:anim calcmode="lin" valueType="num">
                                      <p:cBhvr>
                                        <p:cTn id="56" dur="250" fill="hold"/>
                                        <p:tgtEl>
                                          <p:spTgt spid="135">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135">
                                            <p:txEl>
                                              <p:pRg st="0" end="0"/>
                                            </p:txEl>
                                          </p:spTgt>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136">
                                            <p:txEl>
                                              <p:pRg st="0" end="0"/>
                                            </p:txEl>
                                          </p:spTgt>
                                        </p:tgtEl>
                                        <p:attrNameLst>
                                          <p:attrName>style.visibility</p:attrName>
                                        </p:attrNameLst>
                                      </p:cBhvr>
                                      <p:to>
                                        <p:strVal val="visible"/>
                                      </p:to>
                                    </p:set>
                                    <p:animEffect transition="in" filter="fade">
                                      <p:cBhvr>
                                        <p:cTn id="60" dur="250"/>
                                        <p:tgtEl>
                                          <p:spTgt spid="136">
                                            <p:txEl>
                                              <p:pRg st="0" end="0"/>
                                            </p:txEl>
                                          </p:spTgt>
                                        </p:tgtEl>
                                      </p:cBhvr>
                                    </p:animEffect>
                                    <p:anim calcmode="lin" valueType="num">
                                      <p:cBhvr>
                                        <p:cTn id="61" dur="250" fill="hold"/>
                                        <p:tgtEl>
                                          <p:spTgt spid="136">
                                            <p:txEl>
                                              <p:pRg st="0" end="0"/>
                                            </p:txEl>
                                          </p:spTgt>
                                        </p:tgtEl>
                                        <p:attrNameLst>
                                          <p:attrName>ppt_x</p:attrName>
                                        </p:attrNameLst>
                                      </p:cBhvr>
                                      <p:tavLst>
                                        <p:tav tm="0">
                                          <p:val>
                                            <p:strVal val="#ppt_x"/>
                                          </p:val>
                                        </p:tav>
                                        <p:tav tm="100000">
                                          <p:val>
                                            <p:strVal val="#ppt_x"/>
                                          </p:val>
                                        </p:tav>
                                      </p:tavLst>
                                    </p:anim>
                                    <p:anim calcmode="lin" valueType="num">
                                      <p:cBhvr>
                                        <p:cTn id="62" dur="250" fill="hold"/>
                                        <p:tgtEl>
                                          <p:spTgt spid="136">
                                            <p:txEl>
                                              <p:pRg st="0" end="0"/>
                                            </p:txEl>
                                          </p:spTgt>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137">
                                            <p:txEl>
                                              <p:pRg st="0" end="0"/>
                                            </p:txEl>
                                          </p:spTgt>
                                        </p:tgtEl>
                                        <p:attrNameLst>
                                          <p:attrName>style.visibility</p:attrName>
                                        </p:attrNameLst>
                                      </p:cBhvr>
                                      <p:to>
                                        <p:strVal val="visible"/>
                                      </p:to>
                                    </p:set>
                                    <p:animEffect transition="in" filter="fade">
                                      <p:cBhvr>
                                        <p:cTn id="65" dur="250"/>
                                        <p:tgtEl>
                                          <p:spTgt spid="137">
                                            <p:txEl>
                                              <p:pRg st="0" end="0"/>
                                            </p:txEl>
                                          </p:spTgt>
                                        </p:tgtEl>
                                      </p:cBhvr>
                                    </p:animEffect>
                                    <p:anim calcmode="lin" valueType="num">
                                      <p:cBhvr>
                                        <p:cTn id="66" dur="250" fill="hold"/>
                                        <p:tgtEl>
                                          <p:spTgt spid="137">
                                            <p:txEl>
                                              <p:pRg st="0" end="0"/>
                                            </p:txEl>
                                          </p:spTgt>
                                        </p:tgtEl>
                                        <p:attrNameLst>
                                          <p:attrName>ppt_x</p:attrName>
                                        </p:attrNameLst>
                                      </p:cBhvr>
                                      <p:tavLst>
                                        <p:tav tm="0">
                                          <p:val>
                                            <p:strVal val="#ppt_x"/>
                                          </p:val>
                                        </p:tav>
                                        <p:tav tm="100000">
                                          <p:val>
                                            <p:strVal val="#ppt_x"/>
                                          </p:val>
                                        </p:tav>
                                      </p:tavLst>
                                    </p:anim>
                                    <p:anim calcmode="lin" valueType="num">
                                      <p:cBhvr>
                                        <p:cTn id="67" dur="250" fill="hold"/>
                                        <p:tgtEl>
                                          <p:spTgt spid="137">
                                            <p:txEl>
                                              <p:pRg st="0" end="0"/>
                                            </p:txEl>
                                          </p:spTgt>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30"/>
                                        </p:tgtEl>
                                        <p:attrNameLst>
                                          <p:attrName>style.visibility</p:attrName>
                                        </p:attrNameLst>
                                      </p:cBhvr>
                                      <p:to>
                                        <p:strVal val="visible"/>
                                      </p:to>
                                    </p:set>
                                    <p:animEffect transition="in" filter="fade">
                                      <p:cBhvr>
                                        <p:cTn id="70" dur="250"/>
                                        <p:tgtEl>
                                          <p:spTgt spid="130"/>
                                        </p:tgtEl>
                                      </p:cBhvr>
                                    </p:animEffect>
                                    <p:anim calcmode="lin" valueType="num">
                                      <p:cBhvr>
                                        <p:cTn id="71" dur="250" fill="hold"/>
                                        <p:tgtEl>
                                          <p:spTgt spid="130"/>
                                        </p:tgtEl>
                                        <p:attrNameLst>
                                          <p:attrName>ppt_x</p:attrName>
                                        </p:attrNameLst>
                                      </p:cBhvr>
                                      <p:tavLst>
                                        <p:tav tm="0">
                                          <p:val>
                                            <p:strVal val="#ppt_x"/>
                                          </p:val>
                                        </p:tav>
                                        <p:tav tm="100000">
                                          <p:val>
                                            <p:strVal val="#ppt_x"/>
                                          </p:val>
                                        </p:tav>
                                      </p:tavLst>
                                    </p:anim>
                                    <p:anim calcmode="lin" valueType="num">
                                      <p:cBhvr>
                                        <p:cTn id="72" dur="250" fill="hold"/>
                                        <p:tgtEl>
                                          <p:spTgt spid="130"/>
                                        </p:tgtEl>
                                        <p:attrNameLst>
                                          <p:attrName>ppt_y</p:attrName>
                                        </p:attrNameLst>
                                      </p:cBhvr>
                                      <p:tavLst>
                                        <p:tav tm="0">
                                          <p:val>
                                            <p:strVal val="#ppt_y+.1"/>
                                          </p:val>
                                        </p:tav>
                                        <p:tav tm="100000">
                                          <p:val>
                                            <p:strVal val="#ppt_y"/>
                                          </p:val>
                                        </p:tav>
                                      </p:tavLst>
                                    </p:anim>
                                  </p:childTnLst>
                                </p:cTn>
                              </p:par>
                            </p:childTnLst>
                          </p:cTn>
                        </p:par>
                        <p:par>
                          <p:cTn id="73" fill="hold">
                            <p:stCondLst>
                              <p:cond delay="750"/>
                            </p:stCondLst>
                            <p:childTnLst>
                              <p:par>
                                <p:cTn id="74" presetID="10" presetClass="entr" presetSubtype="0" fill="hold" grpId="0" nodeType="afterEffect">
                                  <p:stCondLst>
                                    <p:cond delay="0"/>
                                  </p:stCondLst>
                                  <p:childTnLst>
                                    <p:set>
                                      <p:cBhvr>
                                        <p:cTn id="75" dur="1" fill="hold">
                                          <p:stCondLst>
                                            <p:cond delay="0"/>
                                          </p:stCondLst>
                                        </p:cTn>
                                        <p:tgtEl>
                                          <p:spTgt spid="128"/>
                                        </p:tgtEl>
                                        <p:attrNameLst>
                                          <p:attrName>style.visibility</p:attrName>
                                        </p:attrNameLst>
                                      </p:cBhvr>
                                      <p:to>
                                        <p:strVal val="visible"/>
                                      </p:to>
                                    </p:set>
                                    <p:animEffect transition="in" filter="fade">
                                      <p:cBhvr>
                                        <p:cTn id="76" dur="250"/>
                                        <p:tgtEl>
                                          <p:spTgt spid="128"/>
                                        </p:tgtEl>
                                      </p:cBhvr>
                                    </p:animEffect>
                                  </p:childTnLst>
                                </p:cTn>
                              </p:par>
                              <p:par>
                                <p:cTn id="77" presetID="42" presetClass="entr" presetSubtype="0" fill="hold" grpId="0" nodeType="withEffect">
                                  <p:stCondLst>
                                    <p:cond delay="0"/>
                                  </p:stCondLst>
                                  <p:childTnLst>
                                    <p:set>
                                      <p:cBhvr>
                                        <p:cTn id="78" dur="1" fill="hold">
                                          <p:stCondLst>
                                            <p:cond delay="0"/>
                                          </p:stCondLst>
                                        </p:cTn>
                                        <p:tgtEl>
                                          <p:spTgt spid="95">
                                            <p:txEl>
                                              <p:pRg st="0" end="0"/>
                                            </p:txEl>
                                          </p:spTgt>
                                        </p:tgtEl>
                                        <p:attrNameLst>
                                          <p:attrName>style.visibility</p:attrName>
                                        </p:attrNameLst>
                                      </p:cBhvr>
                                      <p:to>
                                        <p:strVal val="visible"/>
                                      </p:to>
                                    </p:set>
                                    <p:animEffect transition="in" filter="fade">
                                      <p:cBhvr>
                                        <p:cTn id="79" dur="250"/>
                                        <p:tgtEl>
                                          <p:spTgt spid="95">
                                            <p:txEl>
                                              <p:pRg st="0" end="0"/>
                                            </p:txEl>
                                          </p:spTgt>
                                        </p:tgtEl>
                                      </p:cBhvr>
                                    </p:animEffect>
                                    <p:anim calcmode="lin" valueType="num">
                                      <p:cBhvr>
                                        <p:cTn id="80" dur="250" fill="hold"/>
                                        <p:tgtEl>
                                          <p:spTgt spid="95">
                                            <p:txEl>
                                              <p:pRg st="0" end="0"/>
                                            </p:txEl>
                                          </p:spTgt>
                                        </p:tgtEl>
                                        <p:attrNameLst>
                                          <p:attrName>ppt_x</p:attrName>
                                        </p:attrNameLst>
                                      </p:cBhvr>
                                      <p:tavLst>
                                        <p:tav tm="0">
                                          <p:val>
                                            <p:strVal val="#ppt_x"/>
                                          </p:val>
                                        </p:tav>
                                        <p:tav tm="100000">
                                          <p:val>
                                            <p:strVal val="#ppt_x"/>
                                          </p:val>
                                        </p:tav>
                                      </p:tavLst>
                                    </p:anim>
                                    <p:anim calcmode="lin" valueType="num">
                                      <p:cBhvr>
                                        <p:cTn id="81" dur="250" fill="hold"/>
                                        <p:tgtEl>
                                          <p:spTgt spid="95">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6">
                                            <p:txEl>
                                              <p:pRg st="0" end="0"/>
                                            </p:txEl>
                                          </p:spTgt>
                                        </p:tgtEl>
                                        <p:attrNameLst>
                                          <p:attrName>style.visibility</p:attrName>
                                        </p:attrNameLst>
                                      </p:cBhvr>
                                      <p:to>
                                        <p:strVal val="visible"/>
                                      </p:to>
                                    </p:set>
                                    <p:animEffect transition="in" filter="fade">
                                      <p:cBhvr>
                                        <p:cTn id="84" dur="250"/>
                                        <p:tgtEl>
                                          <p:spTgt spid="96">
                                            <p:txEl>
                                              <p:pRg st="0" end="0"/>
                                            </p:txEl>
                                          </p:spTgt>
                                        </p:tgtEl>
                                      </p:cBhvr>
                                    </p:animEffect>
                                    <p:anim calcmode="lin" valueType="num">
                                      <p:cBhvr>
                                        <p:cTn id="85" dur="25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86" dur="250" fill="hold"/>
                                        <p:tgtEl>
                                          <p:spTgt spid="96">
                                            <p:txEl>
                                              <p:pRg st="0" end="0"/>
                                            </p:txEl>
                                          </p:spTgt>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97">
                                            <p:txEl>
                                              <p:pRg st="0" end="0"/>
                                            </p:txEl>
                                          </p:spTgt>
                                        </p:tgtEl>
                                        <p:attrNameLst>
                                          <p:attrName>style.visibility</p:attrName>
                                        </p:attrNameLst>
                                      </p:cBhvr>
                                      <p:to>
                                        <p:strVal val="visible"/>
                                      </p:to>
                                    </p:set>
                                    <p:animEffect transition="in" filter="fade">
                                      <p:cBhvr>
                                        <p:cTn id="89" dur="250"/>
                                        <p:tgtEl>
                                          <p:spTgt spid="97">
                                            <p:txEl>
                                              <p:pRg st="0" end="0"/>
                                            </p:txEl>
                                          </p:spTgt>
                                        </p:tgtEl>
                                      </p:cBhvr>
                                    </p:animEffect>
                                    <p:anim calcmode="lin" valueType="num">
                                      <p:cBhvr>
                                        <p:cTn id="90" dur="250" fill="hold"/>
                                        <p:tgtEl>
                                          <p:spTgt spid="97">
                                            <p:txEl>
                                              <p:pRg st="0" end="0"/>
                                            </p:txEl>
                                          </p:spTgt>
                                        </p:tgtEl>
                                        <p:attrNameLst>
                                          <p:attrName>ppt_x</p:attrName>
                                        </p:attrNameLst>
                                      </p:cBhvr>
                                      <p:tavLst>
                                        <p:tav tm="0">
                                          <p:val>
                                            <p:strVal val="#ppt_x"/>
                                          </p:val>
                                        </p:tav>
                                        <p:tav tm="100000">
                                          <p:val>
                                            <p:strVal val="#ppt_x"/>
                                          </p:val>
                                        </p:tav>
                                      </p:tavLst>
                                    </p:anim>
                                    <p:anim calcmode="lin" valueType="num">
                                      <p:cBhvr>
                                        <p:cTn id="91" dur="250" fill="hold"/>
                                        <p:tgtEl>
                                          <p:spTgt spid="97">
                                            <p:txEl>
                                              <p:pRg st="0" end="0"/>
                                            </p:txEl>
                                          </p:spTgt>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Effect transition="in" filter="fade">
                                      <p:cBhvr>
                                        <p:cTn id="94" dur="250"/>
                                        <p:tgtEl>
                                          <p:spTgt spid="139"/>
                                        </p:tgtEl>
                                      </p:cBhvr>
                                    </p:animEffect>
                                    <p:anim calcmode="lin" valueType="num">
                                      <p:cBhvr>
                                        <p:cTn id="95" dur="250" fill="hold"/>
                                        <p:tgtEl>
                                          <p:spTgt spid="139"/>
                                        </p:tgtEl>
                                        <p:attrNameLst>
                                          <p:attrName>ppt_x</p:attrName>
                                        </p:attrNameLst>
                                      </p:cBhvr>
                                      <p:tavLst>
                                        <p:tav tm="0">
                                          <p:val>
                                            <p:strVal val="#ppt_x"/>
                                          </p:val>
                                        </p:tav>
                                        <p:tav tm="100000">
                                          <p:val>
                                            <p:strVal val="#ppt_x"/>
                                          </p:val>
                                        </p:tav>
                                      </p:tavLst>
                                    </p:anim>
                                    <p:anim calcmode="lin" valueType="num">
                                      <p:cBhvr>
                                        <p:cTn id="96" dur="250" fill="hold"/>
                                        <p:tgtEl>
                                          <p:spTgt spid="139"/>
                                        </p:tgtEl>
                                        <p:attrNameLst>
                                          <p:attrName>ppt_y</p:attrName>
                                        </p:attrNameLst>
                                      </p:cBhvr>
                                      <p:tavLst>
                                        <p:tav tm="0">
                                          <p:val>
                                            <p:strVal val="#ppt_y+.1"/>
                                          </p:val>
                                        </p:tav>
                                        <p:tav tm="100000">
                                          <p:val>
                                            <p:strVal val="#ppt_y"/>
                                          </p:val>
                                        </p:tav>
                                      </p:tavLst>
                                    </p:anim>
                                  </p:childTnLst>
                                </p:cTn>
                              </p:par>
                            </p:childTnLst>
                          </p:cTn>
                        </p:par>
                        <p:par>
                          <p:cTn id="97" fill="hold">
                            <p:stCondLst>
                              <p:cond delay="1000"/>
                            </p:stCondLst>
                            <p:childTnLst>
                              <p:par>
                                <p:cTn id="98" presetID="10" presetClass="entr" presetSubtype="0" fill="hold" grpId="0" nodeType="afterEffect">
                                  <p:stCondLst>
                                    <p:cond delay="0"/>
                                  </p:stCondLst>
                                  <p:childTnLst>
                                    <p:set>
                                      <p:cBhvr>
                                        <p:cTn id="99" dur="1" fill="hold">
                                          <p:stCondLst>
                                            <p:cond delay="0"/>
                                          </p:stCondLst>
                                        </p:cTn>
                                        <p:tgtEl>
                                          <p:spTgt spid="170"/>
                                        </p:tgtEl>
                                        <p:attrNameLst>
                                          <p:attrName>style.visibility</p:attrName>
                                        </p:attrNameLst>
                                      </p:cBhvr>
                                      <p:to>
                                        <p:strVal val="visible"/>
                                      </p:to>
                                    </p:set>
                                    <p:animEffect transition="in" filter="fade">
                                      <p:cBhvr>
                                        <p:cTn id="100" dur="250"/>
                                        <p:tgtEl>
                                          <p:spTgt spid="170"/>
                                        </p:tgtEl>
                                      </p:cBhvr>
                                    </p:animEffect>
                                  </p:childTnLst>
                                </p:cTn>
                              </p:par>
                              <p:par>
                                <p:cTn id="101" presetID="42" presetClass="entr" presetSubtype="0" fill="hold" grpId="0" nodeType="withEffect">
                                  <p:stCondLst>
                                    <p:cond delay="0"/>
                                  </p:stCondLst>
                                  <p:childTnLst>
                                    <p:set>
                                      <p:cBhvr>
                                        <p:cTn id="102" dur="1" fill="hold">
                                          <p:stCondLst>
                                            <p:cond delay="0"/>
                                          </p:stCondLst>
                                        </p:cTn>
                                        <p:tgtEl>
                                          <p:spTgt spid="121"/>
                                        </p:tgtEl>
                                        <p:attrNameLst>
                                          <p:attrName>style.visibility</p:attrName>
                                        </p:attrNameLst>
                                      </p:cBhvr>
                                      <p:to>
                                        <p:strVal val="visible"/>
                                      </p:to>
                                    </p:set>
                                    <p:animEffect transition="in" filter="fade">
                                      <p:cBhvr>
                                        <p:cTn id="103" dur="250"/>
                                        <p:tgtEl>
                                          <p:spTgt spid="121"/>
                                        </p:tgtEl>
                                      </p:cBhvr>
                                    </p:animEffect>
                                    <p:anim calcmode="lin" valueType="num">
                                      <p:cBhvr>
                                        <p:cTn id="104" dur="250" fill="hold"/>
                                        <p:tgtEl>
                                          <p:spTgt spid="121"/>
                                        </p:tgtEl>
                                        <p:attrNameLst>
                                          <p:attrName>ppt_x</p:attrName>
                                        </p:attrNameLst>
                                      </p:cBhvr>
                                      <p:tavLst>
                                        <p:tav tm="0">
                                          <p:val>
                                            <p:strVal val="#ppt_x"/>
                                          </p:val>
                                        </p:tav>
                                        <p:tav tm="100000">
                                          <p:val>
                                            <p:strVal val="#ppt_x"/>
                                          </p:val>
                                        </p:tav>
                                      </p:tavLst>
                                    </p:anim>
                                    <p:anim calcmode="lin" valueType="num">
                                      <p:cBhvr>
                                        <p:cTn id="105" dur="250" fill="hold"/>
                                        <p:tgtEl>
                                          <p:spTgt spid="121"/>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24">
                                            <p:txEl>
                                              <p:pRg st="0" end="0"/>
                                            </p:txEl>
                                          </p:spTgt>
                                        </p:tgtEl>
                                        <p:attrNameLst>
                                          <p:attrName>style.visibility</p:attrName>
                                        </p:attrNameLst>
                                      </p:cBhvr>
                                      <p:to>
                                        <p:strVal val="visible"/>
                                      </p:to>
                                    </p:set>
                                    <p:animEffect transition="in" filter="fade">
                                      <p:cBhvr>
                                        <p:cTn id="108" dur="250"/>
                                        <p:tgtEl>
                                          <p:spTgt spid="124">
                                            <p:txEl>
                                              <p:pRg st="0" end="0"/>
                                            </p:txEl>
                                          </p:spTgt>
                                        </p:tgtEl>
                                      </p:cBhvr>
                                    </p:animEffect>
                                    <p:anim calcmode="lin" valueType="num">
                                      <p:cBhvr>
                                        <p:cTn id="109" dur="250" fill="hold"/>
                                        <p:tgtEl>
                                          <p:spTgt spid="124">
                                            <p:txEl>
                                              <p:pRg st="0" end="0"/>
                                            </p:txEl>
                                          </p:spTgt>
                                        </p:tgtEl>
                                        <p:attrNameLst>
                                          <p:attrName>ppt_x</p:attrName>
                                        </p:attrNameLst>
                                      </p:cBhvr>
                                      <p:tavLst>
                                        <p:tav tm="0">
                                          <p:val>
                                            <p:strVal val="#ppt_x"/>
                                          </p:val>
                                        </p:tav>
                                        <p:tav tm="100000">
                                          <p:val>
                                            <p:strVal val="#ppt_x"/>
                                          </p:val>
                                        </p:tav>
                                      </p:tavLst>
                                    </p:anim>
                                    <p:anim calcmode="lin" valueType="num">
                                      <p:cBhvr>
                                        <p:cTn id="110" dur="250" fill="hold"/>
                                        <p:tgtEl>
                                          <p:spTgt spid="124">
                                            <p:txEl>
                                              <p:pRg st="0" end="0"/>
                                            </p:txEl>
                                          </p:spTgt>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123">
                                            <p:txEl>
                                              <p:pRg st="0" end="0"/>
                                            </p:txEl>
                                          </p:spTgt>
                                        </p:tgtEl>
                                        <p:attrNameLst>
                                          <p:attrName>style.visibility</p:attrName>
                                        </p:attrNameLst>
                                      </p:cBhvr>
                                      <p:to>
                                        <p:strVal val="visible"/>
                                      </p:to>
                                    </p:set>
                                    <p:animEffect transition="in" filter="fade">
                                      <p:cBhvr>
                                        <p:cTn id="113" dur="250"/>
                                        <p:tgtEl>
                                          <p:spTgt spid="123">
                                            <p:txEl>
                                              <p:pRg st="0" end="0"/>
                                            </p:txEl>
                                          </p:spTgt>
                                        </p:tgtEl>
                                      </p:cBhvr>
                                    </p:animEffect>
                                    <p:anim calcmode="lin" valueType="num">
                                      <p:cBhvr>
                                        <p:cTn id="114" dur="250" fill="hold"/>
                                        <p:tgtEl>
                                          <p:spTgt spid="123">
                                            <p:txEl>
                                              <p:pRg st="0" end="0"/>
                                            </p:txEl>
                                          </p:spTgt>
                                        </p:tgtEl>
                                        <p:attrNameLst>
                                          <p:attrName>ppt_x</p:attrName>
                                        </p:attrNameLst>
                                      </p:cBhvr>
                                      <p:tavLst>
                                        <p:tav tm="0">
                                          <p:val>
                                            <p:strVal val="#ppt_x"/>
                                          </p:val>
                                        </p:tav>
                                        <p:tav tm="100000">
                                          <p:val>
                                            <p:strVal val="#ppt_x"/>
                                          </p:val>
                                        </p:tav>
                                      </p:tavLst>
                                    </p:anim>
                                    <p:anim calcmode="lin" valueType="num">
                                      <p:cBhvr>
                                        <p:cTn id="115" dur="250" fill="hold"/>
                                        <p:tgtEl>
                                          <p:spTgt spid="123">
                                            <p:txEl>
                                              <p:pRg st="0" end="0"/>
                                            </p:txEl>
                                          </p:spTgt>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122">
                                            <p:txEl>
                                              <p:pRg st="0" end="0"/>
                                            </p:txEl>
                                          </p:spTgt>
                                        </p:tgtEl>
                                        <p:attrNameLst>
                                          <p:attrName>style.visibility</p:attrName>
                                        </p:attrNameLst>
                                      </p:cBhvr>
                                      <p:to>
                                        <p:strVal val="visible"/>
                                      </p:to>
                                    </p:set>
                                    <p:animEffect transition="in" filter="fade">
                                      <p:cBhvr>
                                        <p:cTn id="118" dur="250"/>
                                        <p:tgtEl>
                                          <p:spTgt spid="122">
                                            <p:txEl>
                                              <p:pRg st="0" end="0"/>
                                            </p:txEl>
                                          </p:spTgt>
                                        </p:tgtEl>
                                      </p:cBhvr>
                                    </p:animEffect>
                                    <p:anim calcmode="lin" valueType="num">
                                      <p:cBhvr>
                                        <p:cTn id="119" dur="250" fill="hold"/>
                                        <p:tgtEl>
                                          <p:spTgt spid="122">
                                            <p:txEl>
                                              <p:pRg st="0" end="0"/>
                                            </p:txEl>
                                          </p:spTgt>
                                        </p:tgtEl>
                                        <p:attrNameLst>
                                          <p:attrName>ppt_x</p:attrName>
                                        </p:attrNameLst>
                                      </p:cBhvr>
                                      <p:tavLst>
                                        <p:tav tm="0">
                                          <p:val>
                                            <p:strVal val="#ppt_x"/>
                                          </p:val>
                                        </p:tav>
                                        <p:tav tm="100000">
                                          <p:val>
                                            <p:strVal val="#ppt_x"/>
                                          </p:val>
                                        </p:tav>
                                      </p:tavLst>
                                    </p:anim>
                                    <p:anim calcmode="lin" valueType="num">
                                      <p:cBhvr>
                                        <p:cTn id="120" dur="250" fill="hold"/>
                                        <p:tgtEl>
                                          <p:spTgt spid="122">
                                            <p:txEl>
                                              <p:pRg st="0" end="0"/>
                                            </p:txEl>
                                          </p:spTgt>
                                        </p:tgtEl>
                                        <p:attrNameLst>
                                          <p:attrName>ppt_y</p:attrName>
                                        </p:attrNameLst>
                                      </p:cBhvr>
                                      <p:tavLst>
                                        <p:tav tm="0">
                                          <p:val>
                                            <p:strVal val="#ppt_y+.1"/>
                                          </p:val>
                                        </p:tav>
                                        <p:tav tm="100000">
                                          <p:val>
                                            <p:strVal val="#ppt_y"/>
                                          </p:val>
                                        </p:tav>
                                      </p:tavLst>
                                    </p:anim>
                                  </p:childTnLst>
                                </p:cTn>
                              </p:par>
                            </p:childTnLst>
                          </p:cTn>
                        </p:par>
                        <p:par>
                          <p:cTn id="121" fill="hold">
                            <p:stCondLst>
                              <p:cond delay="1250"/>
                            </p:stCondLst>
                            <p:childTnLst>
                              <p:par>
                                <p:cTn id="122" presetID="10" presetClass="entr" presetSubtype="0" fill="hold" grpId="0" nodeType="afterEffect">
                                  <p:stCondLst>
                                    <p:cond delay="0"/>
                                  </p:stCondLst>
                                  <p:childTnLst>
                                    <p:set>
                                      <p:cBhvr>
                                        <p:cTn id="123" dur="1" fill="hold">
                                          <p:stCondLst>
                                            <p:cond delay="0"/>
                                          </p:stCondLst>
                                        </p:cTn>
                                        <p:tgtEl>
                                          <p:spTgt spid="119"/>
                                        </p:tgtEl>
                                        <p:attrNameLst>
                                          <p:attrName>style.visibility</p:attrName>
                                        </p:attrNameLst>
                                      </p:cBhvr>
                                      <p:to>
                                        <p:strVal val="visible"/>
                                      </p:to>
                                    </p:set>
                                    <p:animEffect transition="in" filter="fade">
                                      <p:cBhvr>
                                        <p:cTn id="124" dur="250"/>
                                        <p:tgtEl>
                                          <p:spTgt spid="11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131"/>
                                        </p:tgtEl>
                                        <p:attrNameLst>
                                          <p:attrName>style.visibility</p:attrName>
                                        </p:attrNameLst>
                                      </p:cBhvr>
                                      <p:to>
                                        <p:strVal val="visible"/>
                                      </p:to>
                                    </p:set>
                                    <p:animEffect transition="in" filter="fade">
                                      <p:cBhvr>
                                        <p:cTn id="127" dur="250"/>
                                        <p:tgtEl>
                                          <p:spTgt spid="131"/>
                                        </p:tgtEl>
                                      </p:cBhvr>
                                    </p:animEffect>
                                    <p:anim calcmode="lin" valueType="num">
                                      <p:cBhvr>
                                        <p:cTn id="128" dur="250" fill="hold"/>
                                        <p:tgtEl>
                                          <p:spTgt spid="131"/>
                                        </p:tgtEl>
                                        <p:attrNameLst>
                                          <p:attrName>ppt_x</p:attrName>
                                        </p:attrNameLst>
                                      </p:cBhvr>
                                      <p:tavLst>
                                        <p:tav tm="0">
                                          <p:val>
                                            <p:strVal val="#ppt_x"/>
                                          </p:val>
                                        </p:tav>
                                        <p:tav tm="100000">
                                          <p:val>
                                            <p:strVal val="#ppt_x"/>
                                          </p:val>
                                        </p:tav>
                                      </p:tavLst>
                                    </p:anim>
                                    <p:anim calcmode="lin" valueType="num">
                                      <p:cBhvr>
                                        <p:cTn id="129" dur="250" fill="hold"/>
                                        <p:tgtEl>
                                          <p:spTgt spid="131"/>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0"/>
                                  </p:stCondLst>
                                  <p:childTnLst>
                                    <p:set>
                                      <p:cBhvr>
                                        <p:cTn id="131" dur="1" fill="hold">
                                          <p:stCondLst>
                                            <p:cond delay="0"/>
                                          </p:stCondLst>
                                        </p:cTn>
                                        <p:tgtEl>
                                          <p:spTgt spid="134">
                                            <p:txEl>
                                              <p:pRg st="0" end="0"/>
                                            </p:txEl>
                                          </p:spTgt>
                                        </p:tgtEl>
                                        <p:attrNameLst>
                                          <p:attrName>style.visibility</p:attrName>
                                        </p:attrNameLst>
                                      </p:cBhvr>
                                      <p:to>
                                        <p:strVal val="visible"/>
                                      </p:to>
                                    </p:set>
                                    <p:animEffect transition="in" filter="fade">
                                      <p:cBhvr>
                                        <p:cTn id="132" dur="250"/>
                                        <p:tgtEl>
                                          <p:spTgt spid="134">
                                            <p:txEl>
                                              <p:pRg st="0" end="0"/>
                                            </p:txEl>
                                          </p:spTgt>
                                        </p:tgtEl>
                                      </p:cBhvr>
                                    </p:animEffect>
                                    <p:anim calcmode="lin" valueType="num">
                                      <p:cBhvr>
                                        <p:cTn id="133" dur="250" fill="hold"/>
                                        <p:tgtEl>
                                          <p:spTgt spid="134">
                                            <p:txEl>
                                              <p:pRg st="0" end="0"/>
                                            </p:txEl>
                                          </p:spTgt>
                                        </p:tgtEl>
                                        <p:attrNameLst>
                                          <p:attrName>ppt_x</p:attrName>
                                        </p:attrNameLst>
                                      </p:cBhvr>
                                      <p:tavLst>
                                        <p:tav tm="0">
                                          <p:val>
                                            <p:strVal val="#ppt_x"/>
                                          </p:val>
                                        </p:tav>
                                        <p:tav tm="100000">
                                          <p:val>
                                            <p:strVal val="#ppt_x"/>
                                          </p:val>
                                        </p:tav>
                                      </p:tavLst>
                                    </p:anim>
                                    <p:anim calcmode="lin" valueType="num">
                                      <p:cBhvr>
                                        <p:cTn id="134" dur="250" fill="hold"/>
                                        <p:tgtEl>
                                          <p:spTgt spid="134">
                                            <p:txEl>
                                              <p:pRg st="0" end="0"/>
                                            </p:txEl>
                                          </p:spTgt>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133">
                                            <p:txEl>
                                              <p:pRg st="0" end="0"/>
                                            </p:txEl>
                                          </p:spTgt>
                                        </p:tgtEl>
                                        <p:attrNameLst>
                                          <p:attrName>style.visibility</p:attrName>
                                        </p:attrNameLst>
                                      </p:cBhvr>
                                      <p:to>
                                        <p:strVal val="visible"/>
                                      </p:to>
                                    </p:set>
                                    <p:animEffect transition="in" filter="fade">
                                      <p:cBhvr>
                                        <p:cTn id="137" dur="250"/>
                                        <p:tgtEl>
                                          <p:spTgt spid="133">
                                            <p:txEl>
                                              <p:pRg st="0" end="0"/>
                                            </p:txEl>
                                          </p:spTgt>
                                        </p:tgtEl>
                                      </p:cBhvr>
                                    </p:animEffect>
                                    <p:anim calcmode="lin" valueType="num">
                                      <p:cBhvr>
                                        <p:cTn id="138" dur="250" fill="hold"/>
                                        <p:tgtEl>
                                          <p:spTgt spid="133">
                                            <p:txEl>
                                              <p:pRg st="0" end="0"/>
                                            </p:txEl>
                                          </p:spTgt>
                                        </p:tgtEl>
                                        <p:attrNameLst>
                                          <p:attrName>ppt_x</p:attrName>
                                        </p:attrNameLst>
                                      </p:cBhvr>
                                      <p:tavLst>
                                        <p:tav tm="0">
                                          <p:val>
                                            <p:strVal val="#ppt_x"/>
                                          </p:val>
                                        </p:tav>
                                        <p:tav tm="100000">
                                          <p:val>
                                            <p:strVal val="#ppt_x"/>
                                          </p:val>
                                        </p:tav>
                                      </p:tavLst>
                                    </p:anim>
                                    <p:anim calcmode="lin" valueType="num">
                                      <p:cBhvr>
                                        <p:cTn id="139" dur="250" fill="hold"/>
                                        <p:tgtEl>
                                          <p:spTgt spid="133">
                                            <p:txEl>
                                              <p:pRg st="0" end="0"/>
                                            </p:txEl>
                                          </p:spTgt>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132">
                                            <p:txEl>
                                              <p:pRg st="0" end="0"/>
                                            </p:txEl>
                                          </p:spTgt>
                                        </p:tgtEl>
                                        <p:attrNameLst>
                                          <p:attrName>style.visibility</p:attrName>
                                        </p:attrNameLst>
                                      </p:cBhvr>
                                      <p:to>
                                        <p:strVal val="visible"/>
                                      </p:to>
                                    </p:set>
                                    <p:animEffect transition="in" filter="fade">
                                      <p:cBhvr>
                                        <p:cTn id="142" dur="250"/>
                                        <p:tgtEl>
                                          <p:spTgt spid="132">
                                            <p:txEl>
                                              <p:pRg st="0" end="0"/>
                                            </p:txEl>
                                          </p:spTgt>
                                        </p:tgtEl>
                                      </p:cBhvr>
                                    </p:animEffect>
                                    <p:anim calcmode="lin" valueType="num">
                                      <p:cBhvr>
                                        <p:cTn id="143" dur="250" fill="hold"/>
                                        <p:tgtEl>
                                          <p:spTgt spid="132">
                                            <p:txEl>
                                              <p:pRg st="0" end="0"/>
                                            </p:txEl>
                                          </p:spTgt>
                                        </p:tgtEl>
                                        <p:attrNameLst>
                                          <p:attrName>ppt_x</p:attrName>
                                        </p:attrNameLst>
                                      </p:cBhvr>
                                      <p:tavLst>
                                        <p:tav tm="0">
                                          <p:val>
                                            <p:strVal val="#ppt_x"/>
                                          </p:val>
                                        </p:tav>
                                        <p:tav tm="100000">
                                          <p:val>
                                            <p:strVal val="#ppt_x"/>
                                          </p:val>
                                        </p:tav>
                                      </p:tavLst>
                                    </p:anim>
                                    <p:anim calcmode="lin" valueType="num">
                                      <p:cBhvr>
                                        <p:cTn id="144" dur="250" fill="hold"/>
                                        <p:tgtEl>
                                          <p:spTgt spid="132">
                                            <p:txEl>
                                              <p:pRg st="0" end="0"/>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500"/>
                            </p:stCondLst>
                            <p:childTnLst>
                              <p:par>
                                <p:cTn id="146" presetID="10" presetClass="entr" presetSubtype="0" fill="hold" grpId="0" nodeType="afterEffect">
                                  <p:stCondLst>
                                    <p:cond delay="0"/>
                                  </p:stCondLst>
                                  <p:childTnLst>
                                    <p:set>
                                      <p:cBhvr>
                                        <p:cTn id="147" dur="1" fill="hold">
                                          <p:stCondLst>
                                            <p:cond delay="0"/>
                                          </p:stCondLst>
                                        </p:cTn>
                                        <p:tgtEl>
                                          <p:spTgt spid="129"/>
                                        </p:tgtEl>
                                        <p:attrNameLst>
                                          <p:attrName>style.visibility</p:attrName>
                                        </p:attrNameLst>
                                      </p:cBhvr>
                                      <p:to>
                                        <p:strVal val="visible"/>
                                      </p:to>
                                    </p:set>
                                    <p:animEffect transition="in" filter="fade">
                                      <p:cBhvr>
                                        <p:cTn id="148" dur="25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animBg="1"/>
      <p:bldP spid="170" grpId="0" animBg="1"/>
      <p:bldP spid="95" grpId="0" build="p">
        <p:tmplLst>
          <p:tmpl lvl="1">
            <p:tnLst>
              <p:par>
                <p:cTn presetID="42"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250"/>
                        <p:tgtEl>
                          <p:spTgt spid="95"/>
                        </p:tgtEl>
                      </p:cBhvr>
                    </p:animEffect>
                    <p:anim calcmode="lin" valueType="num">
                      <p:cBhvr>
                        <p:cTn dur="250" fill="hold"/>
                        <p:tgtEl>
                          <p:spTgt spid="95"/>
                        </p:tgtEl>
                        <p:attrNameLst>
                          <p:attrName>ppt_x</p:attrName>
                        </p:attrNameLst>
                      </p:cBhvr>
                      <p:tavLst>
                        <p:tav tm="0">
                          <p:val>
                            <p:strVal val="#ppt_x"/>
                          </p:val>
                        </p:tav>
                        <p:tav tm="100000">
                          <p:val>
                            <p:strVal val="#ppt_x"/>
                          </p:val>
                        </p:tav>
                      </p:tavLst>
                    </p:anim>
                    <p:anim calcmode="lin" valueType="num">
                      <p:cBhvr>
                        <p:cTn dur="250" fill="hold"/>
                        <p:tgtEl>
                          <p:spTgt spid="95"/>
                        </p:tgtEl>
                        <p:attrNameLst>
                          <p:attrName>ppt_y</p:attrName>
                        </p:attrNameLst>
                      </p:cBhvr>
                      <p:tavLst>
                        <p:tav tm="0">
                          <p:val>
                            <p:strVal val="#ppt_y+.1"/>
                          </p:val>
                        </p:tav>
                        <p:tav tm="100000">
                          <p:val>
                            <p:strVal val="#ppt_y"/>
                          </p:val>
                        </p:tav>
                      </p:tavLst>
                    </p:anim>
                  </p:childTnLst>
                </p:cTn>
              </p:par>
            </p:tnLst>
          </p:tmpl>
        </p:tmplLst>
      </p:bldP>
      <p:bldP spid="96" grpId="0" build="p">
        <p:tmplLst>
          <p:tmpl lvl="1">
            <p:tnLst>
              <p:par>
                <p:cTn presetID="42" presetClass="entr" presetSubtype="0" fill="hold" nodeType="with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250"/>
                        <p:tgtEl>
                          <p:spTgt spid="96"/>
                        </p:tgtEl>
                      </p:cBhvr>
                    </p:animEffect>
                    <p:anim calcmode="lin" valueType="num">
                      <p:cBhvr>
                        <p:cTn dur="250" fill="hold"/>
                        <p:tgtEl>
                          <p:spTgt spid="96"/>
                        </p:tgtEl>
                        <p:attrNameLst>
                          <p:attrName>ppt_x</p:attrName>
                        </p:attrNameLst>
                      </p:cBhvr>
                      <p:tavLst>
                        <p:tav tm="0">
                          <p:val>
                            <p:strVal val="#ppt_x"/>
                          </p:val>
                        </p:tav>
                        <p:tav tm="100000">
                          <p:val>
                            <p:strVal val="#ppt_x"/>
                          </p:val>
                        </p:tav>
                      </p:tavLst>
                    </p:anim>
                    <p:anim calcmode="lin" valueType="num">
                      <p:cBhvr>
                        <p:cTn dur="250" fill="hold"/>
                        <p:tgtEl>
                          <p:spTgt spid="96"/>
                        </p:tgtEl>
                        <p:attrNameLst>
                          <p:attrName>ppt_y</p:attrName>
                        </p:attrNameLst>
                      </p:cBhvr>
                      <p:tavLst>
                        <p:tav tm="0">
                          <p:val>
                            <p:strVal val="#ppt_y+.1"/>
                          </p:val>
                        </p:tav>
                        <p:tav tm="100000">
                          <p:val>
                            <p:strVal val="#ppt_y"/>
                          </p:val>
                        </p:tav>
                      </p:tavLst>
                    </p:anim>
                  </p:childTnLst>
                </p:cTn>
              </p:par>
            </p:tnLst>
          </p:tmpl>
        </p:tmplLst>
      </p:bldP>
      <p:bldP spid="97" grpId="0" build="p">
        <p:tmplLst>
          <p:tmpl lvl="1">
            <p:tnLst>
              <p:par>
                <p:cTn presetID="42"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250"/>
                        <p:tgtEl>
                          <p:spTgt spid="97"/>
                        </p:tgtEl>
                      </p:cBhvr>
                    </p:animEffect>
                    <p:anim calcmode="lin" valueType="num">
                      <p:cBhvr>
                        <p:cTn dur="250" fill="hold"/>
                        <p:tgtEl>
                          <p:spTgt spid="97"/>
                        </p:tgtEl>
                        <p:attrNameLst>
                          <p:attrName>ppt_x</p:attrName>
                        </p:attrNameLst>
                      </p:cBhvr>
                      <p:tavLst>
                        <p:tav tm="0">
                          <p:val>
                            <p:strVal val="#ppt_x"/>
                          </p:val>
                        </p:tav>
                        <p:tav tm="100000">
                          <p:val>
                            <p:strVal val="#ppt_x"/>
                          </p:val>
                        </p:tav>
                      </p:tavLst>
                    </p:anim>
                    <p:anim calcmode="lin" valueType="num">
                      <p:cBhvr>
                        <p:cTn dur="250" fill="hold"/>
                        <p:tgtEl>
                          <p:spTgt spid="97"/>
                        </p:tgtEl>
                        <p:attrNameLst>
                          <p:attrName>ppt_y</p:attrName>
                        </p:attrNameLst>
                      </p:cBhvr>
                      <p:tavLst>
                        <p:tav tm="0">
                          <p:val>
                            <p:strVal val="#ppt_y+.1"/>
                          </p:val>
                        </p:tav>
                        <p:tav tm="100000">
                          <p:val>
                            <p:strVal val="#ppt_y"/>
                          </p:val>
                        </p:tav>
                      </p:tavLst>
                    </p:anim>
                  </p:childTnLst>
                </p:cTn>
              </p:par>
            </p:tnLst>
          </p:tmpl>
        </p:tmplLst>
      </p:bldP>
      <p:bldP spid="104" grpId="0" build="p">
        <p:tmplLst>
          <p:tmpl lvl="1">
            <p:tnLst>
              <p:par>
                <p:cTn presetID="42" presetClass="entr" presetSubtype="0" fill="hold" nodeType="withEffect">
                  <p:stCondLst>
                    <p:cond delay="0"/>
                  </p:stCondLst>
                  <p:childTnLst>
                    <p:set>
                      <p:cBhvr>
                        <p:cTn dur="1" fill="hold">
                          <p:stCondLst>
                            <p:cond delay="0"/>
                          </p:stCondLst>
                        </p:cTn>
                        <p:tgtEl>
                          <p:spTgt spid="104"/>
                        </p:tgtEl>
                        <p:attrNameLst>
                          <p:attrName>style.visibility</p:attrName>
                        </p:attrNameLst>
                      </p:cBhvr>
                      <p:to>
                        <p:strVal val="visible"/>
                      </p:to>
                    </p:set>
                    <p:animEffect transition="in" filter="fade">
                      <p:cBhvr>
                        <p:cTn dur="250"/>
                        <p:tgtEl>
                          <p:spTgt spid="104"/>
                        </p:tgtEl>
                      </p:cBhvr>
                    </p:animEffect>
                    <p:anim calcmode="lin" valueType="num">
                      <p:cBhvr>
                        <p:cTn dur="250" fill="hold"/>
                        <p:tgtEl>
                          <p:spTgt spid="104"/>
                        </p:tgtEl>
                        <p:attrNameLst>
                          <p:attrName>ppt_x</p:attrName>
                        </p:attrNameLst>
                      </p:cBhvr>
                      <p:tavLst>
                        <p:tav tm="0">
                          <p:val>
                            <p:strVal val="#ppt_x"/>
                          </p:val>
                        </p:tav>
                        <p:tav tm="100000">
                          <p:val>
                            <p:strVal val="#ppt_x"/>
                          </p:val>
                        </p:tav>
                      </p:tavLst>
                    </p:anim>
                    <p:anim calcmode="lin" valueType="num">
                      <p:cBhvr>
                        <p:cTn dur="250" fill="hold"/>
                        <p:tgtEl>
                          <p:spTgt spid="104"/>
                        </p:tgtEl>
                        <p:attrNameLst>
                          <p:attrName>ppt_y</p:attrName>
                        </p:attrNameLst>
                      </p:cBhvr>
                      <p:tavLst>
                        <p:tav tm="0">
                          <p:val>
                            <p:strVal val="#ppt_y+.1"/>
                          </p:val>
                        </p:tav>
                        <p:tav tm="100000">
                          <p:val>
                            <p:strVal val="#ppt_y"/>
                          </p:val>
                        </p:tav>
                      </p:tavLst>
                    </p:anim>
                  </p:childTnLst>
                </p:cTn>
              </p:par>
            </p:tnLst>
          </p:tmpl>
        </p:tmplLst>
      </p:bldP>
      <p:bldP spid="105" grpId="0" build="p">
        <p:tmplLst>
          <p:tmpl lvl="1">
            <p:tnLst>
              <p:par>
                <p:cTn presetID="42" presetClass="entr" presetSubtype="0" fill="hold" nodeType="withEffect">
                  <p:stCondLst>
                    <p:cond delay="0"/>
                  </p:stCondLst>
                  <p:childTnLst>
                    <p:set>
                      <p:cBhvr>
                        <p:cTn dur="1" fill="hold">
                          <p:stCondLst>
                            <p:cond delay="0"/>
                          </p:stCondLst>
                        </p:cTn>
                        <p:tgtEl>
                          <p:spTgt spid="105"/>
                        </p:tgtEl>
                        <p:attrNameLst>
                          <p:attrName>style.visibility</p:attrName>
                        </p:attrNameLst>
                      </p:cBhvr>
                      <p:to>
                        <p:strVal val="visible"/>
                      </p:to>
                    </p:set>
                    <p:animEffect transition="in" filter="fade">
                      <p:cBhvr>
                        <p:cTn dur="250"/>
                        <p:tgtEl>
                          <p:spTgt spid="105"/>
                        </p:tgtEl>
                      </p:cBhvr>
                    </p:animEffect>
                    <p:anim calcmode="lin" valueType="num">
                      <p:cBhvr>
                        <p:cTn dur="250" fill="hold"/>
                        <p:tgtEl>
                          <p:spTgt spid="105"/>
                        </p:tgtEl>
                        <p:attrNameLst>
                          <p:attrName>ppt_x</p:attrName>
                        </p:attrNameLst>
                      </p:cBhvr>
                      <p:tavLst>
                        <p:tav tm="0">
                          <p:val>
                            <p:strVal val="#ppt_x"/>
                          </p:val>
                        </p:tav>
                        <p:tav tm="100000">
                          <p:val>
                            <p:strVal val="#ppt_x"/>
                          </p:val>
                        </p:tav>
                      </p:tavLst>
                    </p:anim>
                    <p:anim calcmode="lin" valueType="num">
                      <p:cBhvr>
                        <p:cTn dur="250" fill="hold"/>
                        <p:tgtEl>
                          <p:spTgt spid="105"/>
                        </p:tgtEl>
                        <p:attrNameLst>
                          <p:attrName>ppt_y</p:attrName>
                        </p:attrNameLst>
                      </p:cBhvr>
                      <p:tavLst>
                        <p:tav tm="0">
                          <p:val>
                            <p:strVal val="#ppt_y+.1"/>
                          </p:val>
                        </p:tav>
                        <p:tav tm="100000">
                          <p:val>
                            <p:strVal val="#ppt_y"/>
                          </p:val>
                        </p:tav>
                      </p:tavLst>
                    </p:anim>
                  </p:childTnLst>
                </p:cTn>
              </p:par>
            </p:tnLst>
          </p:tmpl>
        </p:tmplLst>
      </p:bldP>
      <p:bldP spid="106" grpId="0" build="p">
        <p:tmplLst>
          <p:tmpl lvl="1">
            <p:tnLst>
              <p:par>
                <p:cTn presetID="42" presetClass="entr" presetSubtype="0" fill="hold" nodeType="withEffect">
                  <p:stCondLst>
                    <p:cond delay="0"/>
                  </p:stCondLst>
                  <p:childTnLst>
                    <p:set>
                      <p:cBhvr>
                        <p:cTn dur="1" fill="hold">
                          <p:stCondLst>
                            <p:cond delay="0"/>
                          </p:stCondLst>
                        </p:cTn>
                        <p:tgtEl>
                          <p:spTgt spid="106"/>
                        </p:tgtEl>
                        <p:attrNameLst>
                          <p:attrName>style.visibility</p:attrName>
                        </p:attrNameLst>
                      </p:cBhvr>
                      <p:to>
                        <p:strVal val="visible"/>
                      </p:to>
                    </p:set>
                    <p:animEffect transition="in" filter="fade">
                      <p:cBhvr>
                        <p:cTn dur="250"/>
                        <p:tgtEl>
                          <p:spTgt spid="106"/>
                        </p:tgtEl>
                      </p:cBhvr>
                    </p:animEffect>
                    <p:anim calcmode="lin" valueType="num">
                      <p:cBhvr>
                        <p:cTn dur="250" fill="hold"/>
                        <p:tgtEl>
                          <p:spTgt spid="106"/>
                        </p:tgtEl>
                        <p:attrNameLst>
                          <p:attrName>ppt_x</p:attrName>
                        </p:attrNameLst>
                      </p:cBhvr>
                      <p:tavLst>
                        <p:tav tm="0">
                          <p:val>
                            <p:strVal val="#ppt_x"/>
                          </p:val>
                        </p:tav>
                        <p:tav tm="100000">
                          <p:val>
                            <p:strVal val="#ppt_x"/>
                          </p:val>
                        </p:tav>
                      </p:tavLst>
                    </p:anim>
                    <p:anim calcmode="lin" valueType="num">
                      <p:cBhvr>
                        <p:cTn dur="250" fill="hold"/>
                        <p:tgtEl>
                          <p:spTgt spid="106"/>
                        </p:tgtEl>
                        <p:attrNameLst>
                          <p:attrName>ppt_y</p:attrName>
                        </p:attrNameLst>
                      </p:cBhvr>
                      <p:tavLst>
                        <p:tav tm="0">
                          <p:val>
                            <p:strVal val="#ppt_y+.1"/>
                          </p:val>
                        </p:tav>
                        <p:tav tm="100000">
                          <p:val>
                            <p:strVal val="#ppt_y"/>
                          </p:val>
                        </p:tav>
                      </p:tavLst>
                    </p:anim>
                  </p:childTnLst>
                </p:cTn>
              </p:par>
            </p:tnLst>
          </p:tmpl>
        </p:tmplLst>
      </p:bldP>
      <p:bldP spid="118" grpId="0" animBg="1"/>
      <p:bldP spid="119" grpId="0" animBg="1"/>
      <p:bldP spid="120" grpId="0" animBg="1"/>
      <p:bldP spid="121" grpId="0" animBg="1"/>
      <p:bldP spid="122" grpId="0" build="p">
        <p:tmplLst>
          <p:tmpl lvl="1">
            <p:tnLst>
              <p:par>
                <p:cTn presetID="42" presetClass="entr" presetSubtype="0" fill="hold" nodeType="withEffect">
                  <p:stCondLst>
                    <p:cond delay="0"/>
                  </p:stCondLst>
                  <p:childTnLst>
                    <p:set>
                      <p:cBhvr>
                        <p:cTn dur="1" fill="hold">
                          <p:stCondLst>
                            <p:cond delay="0"/>
                          </p:stCondLst>
                        </p:cTn>
                        <p:tgtEl>
                          <p:spTgt spid="122"/>
                        </p:tgtEl>
                        <p:attrNameLst>
                          <p:attrName>style.visibility</p:attrName>
                        </p:attrNameLst>
                      </p:cBhvr>
                      <p:to>
                        <p:strVal val="visible"/>
                      </p:to>
                    </p:set>
                    <p:animEffect transition="in" filter="fade">
                      <p:cBhvr>
                        <p:cTn dur="250"/>
                        <p:tgtEl>
                          <p:spTgt spid="122"/>
                        </p:tgtEl>
                      </p:cBhvr>
                    </p:animEffect>
                    <p:anim calcmode="lin" valueType="num">
                      <p:cBhvr>
                        <p:cTn dur="250" fill="hold"/>
                        <p:tgtEl>
                          <p:spTgt spid="122"/>
                        </p:tgtEl>
                        <p:attrNameLst>
                          <p:attrName>ppt_x</p:attrName>
                        </p:attrNameLst>
                      </p:cBhvr>
                      <p:tavLst>
                        <p:tav tm="0">
                          <p:val>
                            <p:strVal val="#ppt_x"/>
                          </p:val>
                        </p:tav>
                        <p:tav tm="100000">
                          <p:val>
                            <p:strVal val="#ppt_x"/>
                          </p:val>
                        </p:tav>
                      </p:tavLst>
                    </p:anim>
                    <p:anim calcmode="lin" valueType="num">
                      <p:cBhvr>
                        <p:cTn dur="250" fill="hold"/>
                        <p:tgtEl>
                          <p:spTgt spid="122"/>
                        </p:tgtEl>
                        <p:attrNameLst>
                          <p:attrName>ppt_y</p:attrName>
                        </p:attrNameLst>
                      </p:cBhvr>
                      <p:tavLst>
                        <p:tav tm="0">
                          <p:val>
                            <p:strVal val="#ppt_y+.1"/>
                          </p:val>
                        </p:tav>
                        <p:tav tm="100000">
                          <p:val>
                            <p:strVal val="#ppt_y"/>
                          </p:val>
                        </p:tav>
                      </p:tavLst>
                    </p:anim>
                  </p:childTnLst>
                </p:cTn>
              </p:par>
            </p:tnLst>
          </p:tmpl>
        </p:tmplLst>
      </p:bldP>
      <p:bldP spid="123" grpId="0" build="p">
        <p:tmplLst>
          <p:tmpl lvl="1">
            <p:tnLst>
              <p:par>
                <p:cTn presetID="42" presetClass="entr" presetSubtype="0" fill="hold" nodeType="withEffect">
                  <p:stCondLst>
                    <p:cond delay="0"/>
                  </p:stCondLst>
                  <p:childTnLst>
                    <p:set>
                      <p:cBhvr>
                        <p:cTn dur="1" fill="hold">
                          <p:stCondLst>
                            <p:cond delay="0"/>
                          </p:stCondLst>
                        </p:cTn>
                        <p:tgtEl>
                          <p:spTgt spid="123"/>
                        </p:tgtEl>
                        <p:attrNameLst>
                          <p:attrName>style.visibility</p:attrName>
                        </p:attrNameLst>
                      </p:cBhvr>
                      <p:to>
                        <p:strVal val="visible"/>
                      </p:to>
                    </p:set>
                    <p:animEffect transition="in" filter="fade">
                      <p:cBhvr>
                        <p:cTn dur="250"/>
                        <p:tgtEl>
                          <p:spTgt spid="123"/>
                        </p:tgtEl>
                      </p:cBhvr>
                    </p:animEffect>
                    <p:anim calcmode="lin" valueType="num">
                      <p:cBhvr>
                        <p:cTn dur="250" fill="hold"/>
                        <p:tgtEl>
                          <p:spTgt spid="123"/>
                        </p:tgtEl>
                        <p:attrNameLst>
                          <p:attrName>ppt_x</p:attrName>
                        </p:attrNameLst>
                      </p:cBhvr>
                      <p:tavLst>
                        <p:tav tm="0">
                          <p:val>
                            <p:strVal val="#ppt_x"/>
                          </p:val>
                        </p:tav>
                        <p:tav tm="100000">
                          <p:val>
                            <p:strVal val="#ppt_x"/>
                          </p:val>
                        </p:tav>
                      </p:tavLst>
                    </p:anim>
                    <p:anim calcmode="lin" valueType="num">
                      <p:cBhvr>
                        <p:cTn dur="250" fill="hold"/>
                        <p:tgtEl>
                          <p:spTgt spid="123"/>
                        </p:tgtEl>
                        <p:attrNameLst>
                          <p:attrName>ppt_y</p:attrName>
                        </p:attrNameLst>
                      </p:cBhvr>
                      <p:tavLst>
                        <p:tav tm="0">
                          <p:val>
                            <p:strVal val="#ppt_y+.1"/>
                          </p:val>
                        </p:tav>
                        <p:tav tm="100000">
                          <p:val>
                            <p:strVal val="#ppt_y"/>
                          </p:val>
                        </p:tav>
                      </p:tavLst>
                    </p:anim>
                  </p:childTnLst>
                </p:cTn>
              </p:par>
            </p:tnLst>
          </p:tmpl>
        </p:tmplLst>
      </p:bldP>
      <p:bldP spid="124" grpId="0" build="p">
        <p:tmplLst>
          <p:tmpl lvl="1">
            <p:tnLst>
              <p:par>
                <p:cTn presetID="42" presetClass="entr" presetSubtype="0" fill="hold" nodeType="withEffect">
                  <p:stCondLst>
                    <p:cond delay="0"/>
                  </p:stCondLst>
                  <p:childTnLst>
                    <p:set>
                      <p:cBhvr>
                        <p:cTn dur="1" fill="hold">
                          <p:stCondLst>
                            <p:cond delay="0"/>
                          </p:stCondLst>
                        </p:cTn>
                        <p:tgtEl>
                          <p:spTgt spid="124"/>
                        </p:tgtEl>
                        <p:attrNameLst>
                          <p:attrName>style.visibility</p:attrName>
                        </p:attrNameLst>
                      </p:cBhvr>
                      <p:to>
                        <p:strVal val="visible"/>
                      </p:to>
                    </p:set>
                    <p:animEffect transition="in" filter="fade">
                      <p:cBhvr>
                        <p:cTn dur="250"/>
                        <p:tgtEl>
                          <p:spTgt spid="124"/>
                        </p:tgtEl>
                      </p:cBhvr>
                    </p:animEffect>
                    <p:anim calcmode="lin" valueType="num">
                      <p:cBhvr>
                        <p:cTn dur="250" fill="hold"/>
                        <p:tgtEl>
                          <p:spTgt spid="124"/>
                        </p:tgtEl>
                        <p:attrNameLst>
                          <p:attrName>ppt_x</p:attrName>
                        </p:attrNameLst>
                      </p:cBhvr>
                      <p:tavLst>
                        <p:tav tm="0">
                          <p:val>
                            <p:strVal val="#ppt_x"/>
                          </p:val>
                        </p:tav>
                        <p:tav tm="100000">
                          <p:val>
                            <p:strVal val="#ppt_x"/>
                          </p:val>
                        </p:tav>
                      </p:tavLst>
                    </p:anim>
                    <p:anim calcmode="lin" valueType="num">
                      <p:cBhvr>
                        <p:cTn dur="250" fill="hold"/>
                        <p:tgtEl>
                          <p:spTgt spid="124"/>
                        </p:tgtEl>
                        <p:attrNameLst>
                          <p:attrName>ppt_y</p:attrName>
                        </p:attrNameLst>
                      </p:cBhvr>
                      <p:tavLst>
                        <p:tav tm="0">
                          <p:val>
                            <p:strVal val="#ppt_y+.1"/>
                          </p:val>
                        </p:tav>
                        <p:tav tm="100000">
                          <p:val>
                            <p:strVal val="#ppt_y"/>
                          </p:val>
                        </p:tav>
                      </p:tavLst>
                    </p:anim>
                  </p:childTnLst>
                </p:cTn>
              </p:par>
            </p:tnLst>
          </p:tmpl>
        </p:tmplLst>
      </p:bldP>
      <p:bldP spid="125" grpId="0" build="p">
        <p:tmplLst>
          <p:tmpl lvl="1">
            <p:tnLst>
              <p:par>
                <p:cTn presetID="42" presetClass="entr" presetSubtype="0" fill="hold" nodeType="withEffect">
                  <p:stCondLst>
                    <p:cond delay="0"/>
                  </p:stCondLst>
                  <p:childTnLst>
                    <p:set>
                      <p:cBhvr>
                        <p:cTn dur="1" fill="hold">
                          <p:stCondLst>
                            <p:cond delay="0"/>
                          </p:stCondLst>
                        </p:cTn>
                        <p:tgtEl>
                          <p:spTgt spid="125"/>
                        </p:tgtEl>
                        <p:attrNameLst>
                          <p:attrName>style.visibility</p:attrName>
                        </p:attrNameLst>
                      </p:cBhvr>
                      <p:to>
                        <p:strVal val="visible"/>
                      </p:to>
                    </p:set>
                    <p:animEffect transition="in" filter="fade">
                      <p:cBhvr>
                        <p:cTn dur="250"/>
                        <p:tgtEl>
                          <p:spTgt spid="125"/>
                        </p:tgtEl>
                      </p:cBhvr>
                    </p:animEffect>
                    <p:anim calcmode="lin" valueType="num">
                      <p:cBhvr>
                        <p:cTn dur="250" fill="hold"/>
                        <p:tgtEl>
                          <p:spTgt spid="125"/>
                        </p:tgtEl>
                        <p:attrNameLst>
                          <p:attrName>ppt_x</p:attrName>
                        </p:attrNameLst>
                      </p:cBhvr>
                      <p:tavLst>
                        <p:tav tm="0">
                          <p:val>
                            <p:strVal val="#ppt_x"/>
                          </p:val>
                        </p:tav>
                        <p:tav tm="100000">
                          <p:val>
                            <p:strVal val="#ppt_x"/>
                          </p:val>
                        </p:tav>
                      </p:tavLst>
                    </p:anim>
                    <p:anim calcmode="lin" valueType="num">
                      <p:cBhvr>
                        <p:cTn dur="250" fill="hold"/>
                        <p:tgtEl>
                          <p:spTgt spid="125"/>
                        </p:tgtEl>
                        <p:attrNameLst>
                          <p:attrName>ppt_y</p:attrName>
                        </p:attrNameLst>
                      </p:cBhvr>
                      <p:tavLst>
                        <p:tav tm="0">
                          <p:val>
                            <p:strVal val="#ppt_y+.1"/>
                          </p:val>
                        </p:tav>
                        <p:tav tm="100000">
                          <p:val>
                            <p:strVal val="#ppt_y"/>
                          </p:val>
                        </p:tav>
                      </p:tavLst>
                    </p:anim>
                  </p:childTnLst>
                </p:cTn>
              </p:par>
            </p:tnLst>
          </p:tmpl>
        </p:tmplLst>
      </p:bldP>
      <p:bldP spid="126" grpId="0" build="p">
        <p:tmplLst>
          <p:tmpl lvl="1">
            <p:tnLst>
              <p:par>
                <p:cTn presetID="42" presetClass="entr" presetSubtype="0" fill="hold" nodeType="withEffect">
                  <p:stCondLst>
                    <p:cond delay="0"/>
                  </p:stCondLst>
                  <p:childTnLst>
                    <p:set>
                      <p:cBhvr>
                        <p:cTn dur="1" fill="hold">
                          <p:stCondLst>
                            <p:cond delay="0"/>
                          </p:stCondLst>
                        </p:cTn>
                        <p:tgtEl>
                          <p:spTgt spid="126"/>
                        </p:tgtEl>
                        <p:attrNameLst>
                          <p:attrName>style.visibility</p:attrName>
                        </p:attrNameLst>
                      </p:cBhvr>
                      <p:to>
                        <p:strVal val="visible"/>
                      </p:to>
                    </p:set>
                    <p:animEffect transition="in" filter="fade">
                      <p:cBhvr>
                        <p:cTn dur="250"/>
                        <p:tgtEl>
                          <p:spTgt spid="126"/>
                        </p:tgtEl>
                      </p:cBhvr>
                    </p:animEffect>
                    <p:anim calcmode="lin" valueType="num">
                      <p:cBhvr>
                        <p:cTn dur="250" fill="hold"/>
                        <p:tgtEl>
                          <p:spTgt spid="126"/>
                        </p:tgtEl>
                        <p:attrNameLst>
                          <p:attrName>ppt_x</p:attrName>
                        </p:attrNameLst>
                      </p:cBhvr>
                      <p:tavLst>
                        <p:tav tm="0">
                          <p:val>
                            <p:strVal val="#ppt_x"/>
                          </p:val>
                        </p:tav>
                        <p:tav tm="100000">
                          <p:val>
                            <p:strVal val="#ppt_x"/>
                          </p:val>
                        </p:tav>
                      </p:tavLst>
                    </p:anim>
                    <p:anim calcmode="lin" valueType="num">
                      <p:cBhvr>
                        <p:cTn dur="250" fill="hold"/>
                        <p:tgtEl>
                          <p:spTgt spid="126"/>
                        </p:tgtEl>
                        <p:attrNameLst>
                          <p:attrName>ppt_y</p:attrName>
                        </p:attrNameLst>
                      </p:cBhvr>
                      <p:tavLst>
                        <p:tav tm="0">
                          <p:val>
                            <p:strVal val="#ppt_y+.1"/>
                          </p:val>
                        </p:tav>
                        <p:tav tm="100000">
                          <p:val>
                            <p:strVal val="#ppt_y"/>
                          </p:val>
                        </p:tav>
                      </p:tavLst>
                    </p:anim>
                  </p:childTnLst>
                </p:cTn>
              </p:par>
            </p:tnLst>
          </p:tmpl>
        </p:tmplLst>
      </p:bldP>
      <p:bldP spid="127" grpId="0" build="p">
        <p:tmplLst>
          <p:tmpl lvl="1">
            <p:tnLst>
              <p:par>
                <p:cTn presetID="42" presetClass="entr" presetSubtype="0" fill="hold" nodeType="withEffect">
                  <p:stCondLst>
                    <p:cond delay="0"/>
                  </p:stCondLst>
                  <p:childTnLst>
                    <p:set>
                      <p:cBhvr>
                        <p:cTn dur="1" fill="hold">
                          <p:stCondLst>
                            <p:cond delay="0"/>
                          </p:stCondLst>
                        </p:cTn>
                        <p:tgtEl>
                          <p:spTgt spid="127"/>
                        </p:tgtEl>
                        <p:attrNameLst>
                          <p:attrName>style.visibility</p:attrName>
                        </p:attrNameLst>
                      </p:cBhvr>
                      <p:to>
                        <p:strVal val="visible"/>
                      </p:to>
                    </p:set>
                    <p:animEffect transition="in" filter="fade">
                      <p:cBhvr>
                        <p:cTn dur="250"/>
                        <p:tgtEl>
                          <p:spTgt spid="127"/>
                        </p:tgtEl>
                      </p:cBhvr>
                    </p:animEffect>
                    <p:anim calcmode="lin" valueType="num">
                      <p:cBhvr>
                        <p:cTn dur="250" fill="hold"/>
                        <p:tgtEl>
                          <p:spTgt spid="127"/>
                        </p:tgtEl>
                        <p:attrNameLst>
                          <p:attrName>ppt_x</p:attrName>
                        </p:attrNameLst>
                      </p:cBhvr>
                      <p:tavLst>
                        <p:tav tm="0">
                          <p:val>
                            <p:strVal val="#ppt_x"/>
                          </p:val>
                        </p:tav>
                        <p:tav tm="100000">
                          <p:val>
                            <p:strVal val="#ppt_x"/>
                          </p:val>
                        </p:tav>
                      </p:tavLst>
                    </p:anim>
                    <p:anim calcmode="lin" valueType="num">
                      <p:cBhvr>
                        <p:cTn dur="250" fill="hold"/>
                        <p:tgtEl>
                          <p:spTgt spid="127"/>
                        </p:tgtEl>
                        <p:attrNameLst>
                          <p:attrName>ppt_y</p:attrName>
                        </p:attrNameLst>
                      </p:cBhvr>
                      <p:tavLst>
                        <p:tav tm="0">
                          <p:val>
                            <p:strVal val="#ppt_y+.1"/>
                          </p:val>
                        </p:tav>
                        <p:tav tm="100000">
                          <p:val>
                            <p:strVal val="#ppt_y"/>
                          </p:val>
                        </p:tav>
                      </p:tavLst>
                    </p:anim>
                  </p:childTnLst>
                </p:cTn>
              </p:par>
            </p:tnLst>
          </p:tmpl>
        </p:tmplLst>
      </p:bldP>
      <p:bldP spid="128" grpId="0" animBg="1"/>
      <p:bldP spid="129" grpId="0" animBg="1"/>
      <p:bldP spid="130" grpId="0" animBg="1"/>
      <p:bldP spid="131" grpId="0" animBg="1"/>
      <p:bldP spid="132" grpId="0" build="p">
        <p:tmplLst>
          <p:tmpl lvl="1">
            <p:tnLst>
              <p:par>
                <p:cTn presetID="42" presetClass="entr" presetSubtype="0" fill="hold" nodeType="withEffect">
                  <p:stCondLst>
                    <p:cond delay="0"/>
                  </p:stCondLst>
                  <p:childTnLst>
                    <p:set>
                      <p:cBhvr>
                        <p:cTn dur="1" fill="hold">
                          <p:stCondLst>
                            <p:cond delay="0"/>
                          </p:stCondLst>
                        </p:cTn>
                        <p:tgtEl>
                          <p:spTgt spid="132"/>
                        </p:tgtEl>
                        <p:attrNameLst>
                          <p:attrName>style.visibility</p:attrName>
                        </p:attrNameLst>
                      </p:cBhvr>
                      <p:to>
                        <p:strVal val="visible"/>
                      </p:to>
                    </p:set>
                    <p:animEffect transition="in" filter="fade">
                      <p:cBhvr>
                        <p:cTn dur="250"/>
                        <p:tgtEl>
                          <p:spTgt spid="132"/>
                        </p:tgtEl>
                      </p:cBhvr>
                    </p:animEffect>
                    <p:anim calcmode="lin" valueType="num">
                      <p:cBhvr>
                        <p:cTn dur="250" fill="hold"/>
                        <p:tgtEl>
                          <p:spTgt spid="132"/>
                        </p:tgtEl>
                        <p:attrNameLst>
                          <p:attrName>ppt_x</p:attrName>
                        </p:attrNameLst>
                      </p:cBhvr>
                      <p:tavLst>
                        <p:tav tm="0">
                          <p:val>
                            <p:strVal val="#ppt_x"/>
                          </p:val>
                        </p:tav>
                        <p:tav tm="100000">
                          <p:val>
                            <p:strVal val="#ppt_x"/>
                          </p:val>
                        </p:tav>
                      </p:tavLst>
                    </p:anim>
                    <p:anim calcmode="lin" valueType="num">
                      <p:cBhvr>
                        <p:cTn dur="250" fill="hold"/>
                        <p:tgtEl>
                          <p:spTgt spid="132"/>
                        </p:tgtEl>
                        <p:attrNameLst>
                          <p:attrName>ppt_y</p:attrName>
                        </p:attrNameLst>
                      </p:cBhvr>
                      <p:tavLst>
                        <p:tav tm="0">
                          <p:val>
                            <p:strVal val="#ppt_y+.1"/>
                          </p:val>
                        </p:tav>
                        <p:tav tm="100000">
                          <p:val>
                            <p:strVal val="#ppt_y"/>
                          </p:val>
                        </p:tav>
                      </p:tavLst>
                    </p:anim>
                  </p:childTnLst>
                </p:cTn>
              </p:par>
            </p:tnLst>
          </p:tmpl>
        </p:tmplLst>
      </p:bldP>
      <p:bldP spid="133" grpId="0" build="p">
        <p:tmplLst>
          <p:tmpl lvl="1">
            <p:tnLst>
              <p:par>
                <p:cTn presetID="42" presetClass="entr" presetSubtype="0" fill="hold" nodeType="withEffect">
                  <p:stCondLst>
                    <p:cond delay="0"/>
                  </p:stCondLst>
                  <p:childTnLst>
                    <p:set>
                      <p:cBhvr>
                        <p:cTn dur="1" fill="hold">
                          <p:stCondLst>
                            <p:cond delay="0"/>
                          </p:stCondLst>
                        </p:cTn>
                        <p:tgtEl>
                          <p:spTgt spid="133"/>
                        </p:tgtEl>
                        <p:attrNameLst>
                          <p:attrName>style.visibility</p:attrName>
                        </p:attrNameLst>
                      </p:cBhvr>
                      <p:to>
                        <p:strVal val="visible"/>
                      </p:to>
                    </p:set>
                    <p:animEffect transition="in" filter="fade">
                      <p:cBhvr>
                        <p:cTn dur="250"/>
                        <p:tgtEl>
                          <p:spTgt spid="133"/>
                        </p:tgtEl>
                      </p:cBhvr>
                    </p:animEffect>
                    <p:anim calcmode="lin" valueType="num">
                      <p:cBhvr>
                        <p:cTn dur="250" fill="hold"/>
                        <p:tgtEl>
                          <p:spTgt spid="133"/>
                        </p:tgtEl>
                        <p:attrNameLst>
                          <p:attrName>ppt_x</p:attrName>
                        </p:attrNameLst>
                      </p:cBhvr>
                      <p:tavLst>
                        <p:tav tm="0">
                          <p:val>
                            <p:strVal val="#ppt_x"/>
                          </p:val>
                        </p:tav>
                        <p:tav tm="100000">
                          <p:val>
                            <p:strVal val="#ppt_x"/>
                          </p:val>
                        </p:tav>
                      </p:tavLst>
                    </p:anim>
                    <p:anim calcmode="lin" valueType="num">
                      <p:cBhvr>
                        <p:cTn dur="250" fill="hold"/>
                        <p:tgtEl>
                          <p:spTgt spid="133"/>
                        </p:tgtEl>
                        <p:attrNameLst>
                          <p:attrName>ppt_y</p:attrName>
                        </p:attrNameLst>
                      </p:cBhvr>
                      <p:tavLst>
                        <p:tav tm="0">
                          <p:val>
                            <p:strVal val="#ppt_y+.1"/>
                          </p:val>
                        </p:tav>
                        <p:tav tm="100000">
                          <p:val>
                            <p:strVal val="#ppt_y"/>
                          </p:val>
                        </p:tav>
                      </p:tavLst>
                    </p:anim>
                  </p:childTnLst>
                </p:cTn>
              </p:par>
            </p:tnLst>
          </p:tmpl>
        </p:tmplLst>
      </p:bldP>
      <p:bldP spid="134" grpId="0" build="p">
        <p:tmplLst>
          <p:tmpl lvl="1">
            <p:tnLst>
              <p:par>
                <p:cTn presetID="42" presetClass="entr" presetSubtype="0" fill="hold" nodeType="withEffect">
                  <p:stCondLst>
                    <p:cond delay="0"/>
                  </p:stCondLst>
                  <p:childTnLst>
                    <p:set>
                      <p:cBhvr>
                        <p:cTn dur="1" fill="hold">
                          <p:stCondLst>
                            <p:cond delay="0"/>
                          </p:stCondLst>
                        </p:cTn>
                        <p:tgtEl>
                          <p:spTgt spid="134"/>
                        </p:tgtEl>
                        <p:attrNameLst>
                          <p:attrName>style.visibility</p:attrName>
                        </p:attrNameLst>
                      </p:cBhvr>
                      <p:to>
                        <p:strVal val="visible"/>
                      </p:to>
                    </p:set>
                    <p:animEffect transition="in" filter="fade">
                      <p:cBhvr>
                        <p:cTn dur="250"/>
                        <p:tgtEl>
                          <p:spTgt spid="134"/>
                        </p:tgtEl>
                      </p:cBhvr>
                    </p:animEffect>
                    <p:anim calcmode="lin" valueType="num">
                      <p:cBhvr>
                        <p:cTn dur="250" fill="hold"/>
                        <p:tgtEl>
                          <p:spTgt spid="134"/>
                        </p:tgtEl>
                        <p:attrNameLst>
                          <p:attrName>ppt_x</p:attrName>
                        </p:attrNameLst>
                      </p:cBhvr>
                      <p:tavLst>
                        <p:tav tm="0">
                          <p:val>
                            <p:strVal val="#ppt_x"/>
                          </p:val>
                        </p:tav>
                        <p:tav tm="100000">
                          <p:val>
                            <p:strVal val="#ppt_x"/>
                          </p:val>
                        </p:tav>
                      </p:tavLst>
                    </p:anim>
                    <p:anim calcmode="lin" valueType="num">
                      <p:cBhvr>
                        <p:cTn dur="250" fill="hold"/>
                        <p:tgtEl>
                          <p:spTgt spid="134"/>
                        </p:tgtEl>
                        <p:attrNameLst>
                          <p:attrName>ppt_y</p:attrName>
                        </p:attrNameLst>
                      </p:cBhvr>
                      <p:tavLst>
                        <p:tav tm="0">
                          <p:val>
                            <p:strVal val="#ppt_y+.1"/>
                          </p:val>
                        </p:tav>
                        <p:tav tm="100000">
                          <p:val>
                            <p:strVal val="#ppt_y"/>
                          </p:val>
                        </p:tav>
                      </p:tavLst>
                    </p:anim>
                  </p:childTnLst>
                </p:cTn>
              </p:par>
            </p:tnLst>
          </p:tmpl>
        </p:tmplLst>
      </p:bldP>
      <p:bldP spid="135" grpId="0" build="p">
        <p:tmplLst>
          <p:tmpl lvl="1">
            <p:tnLst>
              <p:par>
                <p:cTn presetID="42" presetClass="entr" presetSubtype="0" fill="hold" nodeType="withEffect">
                  <p:stCondLst>
                    <p:cond delay="0"/>
                  </p:stCondLst>
                  <p:childTnLst>
                    <p:set>
                      <p:cBhvr>
                        <p:cTn dur="1" fill="hold">
                          <p:stCondLst>
                            <p:cond delay="0"/>
                          </p:stCondLst>
                        </p:cTn>
                        <p:tgtEl>
                          <p:spTgt spid="135"/>
                        </p:tgtEl>
                        <p:attrNameLst>
                          <p:attrName>style.visibility</p:attrName>
                        </p:attrNameLst>
                      </p:cBhvr>
                      <p:to>
                        <p:strVal val="visible"/>
                      </p:to>
                    </p:set>
                    <p:animEffect transition="in" filter="fade">
                      <p:cBhvr>
                        <p:cTn dur="250"/>
                        <p:tgtEl>
                          <p:spTgt spid="135"/>
                        </p:tgtEl>
                      </p:cBhvr>
                    </p:animEffect>
                    <p:anim calcmode="lin" valueType="num">
                      <p:cBhvr>
                        <p:cTn dur="250" fill="hold"/>
                        <p:tgtEl>
                          <p:spTgt spid="135"/>
                        </p:tgtEl>
                        <p:attrNameLst>
                          <p:attrName>ppt_x</p:attrName>
                        </p:attrNameLst>
                      </p:cBhvr>
                      <p:tavLst>
                        <p:tav tm="0">
                          <p:val>
                            <p:strVal val="#ppt_x"/>
                          </p:val>
                        </p:tav>
                        <p:tav tm="100000">
                          <p:val>
                            <p:strVal val="#ppt_x"/>
                          </p:val>
                        </p:tav>
                      </p:tavLst>
                    </p:anim>
                    <p:anim calcmode="lin" valueType="num">
                      <p:cBhvr>
                        <p:cTn dur="250" fill="hold"/>
                        <p:tgtEl>
                          <p:spTgt spid="135"/>
                        </p:tgtEl>
                        <p:attrNameLst>
                          <p:attrName>ppt_y</p:attrName>
                        </p:attrNameLst>
                      </p:cBhvr>
                      <p:tavLst>
                        <p:tav tm="0">
                          <p:val>
                            <p:strVal val="#ppt_y+.1"/>
                          </p:val>
                        </p:tav>
                        <p:tav tm="100000">
                          <p:val>
                            <p:strVal val="#ppt_y"/>
                          </p:val>
                        </p:tav>
                      </p:tavLst>
                    </p:anim>
                  </p:childTnLst>
                </p:cTn>
              </p:par>
            </p:tnLst>
          </p:tmpl>
        </p:tmplLst>
      </p:bldP>
      <p:bldP spid="136" grpId="0" build="p">
        <p:tmplLst>
          <p:tmpl lvl="1">
            <p:tnLst>
              <p:par>
                <p:cTn presetID="42" presetClass="entr" presetSubtype="0" fill="hold" nodeType="withEffect">
                  <p:stCondLst>
                    <p:cond delay="0"/>
                  </p:stCondLst>
                  <p:childTnLst>
                    <p:set>
                      <p:cBhvr>
                        <p:cTn dur="1" fill="hold">
                          <p:stCondLst>
                            <p:cond delay="0"/>
                          </p:stCondLst>
                        </p:cTn>
                        <p:tgtEl>
                          <p:spTgt spid="136"/>
                        </p:tgtEl>
                        <p:attrNameLst>
                          <p:attrName>style.visibility</p:attrName>
                        </p:attrNameLst>
                      </p:cBhvr>
                      <p:to>
                        <p:strVal val="visible"/>
                      </p:to>
                    </p:set>
                    <p:animEffect transition="in" filter="fade">
                      <p:cBhvr>
                        <p:cTn dur="250"/>
                        <p:tgtEl>
                          <p:spTgt spid="136"/>
                        </p:tgtEl>
                      </p:cBhvr>
                    </p:animEffect>
                    <p:anim calcmode="lin" valueType="num">
                      <p:cBhvr>
                        <p:cTn dur="250" fill="hold"/>
                        <p:tgtEl>
                          <p:spTgt spid="136"/>
                        </p:tgtEl>
                        <p:attrNameLst>
                          <p:attrName>ppt_x</p:attrName>
                        </p:attrNameLst>
                      </p:cBhvr>
                      <p:tavLst>
                        <p:tav tm="0">
                          <p:val>
                            <p:strVal val="#ppt_x"/>
                          </p:val>
                        </p:tav>
                        <p:tav tm="100000">
                          <p:val>
                            <p:strVal val="#ppt_x"/>
                          </p:val>
                        </p:tav>
                      </p:tavLst>
                    </p:anim>
                    <p:anim calcmode="lin" valueType="num">
                      <p:cBhvr>
                        <p:cTn dur="250" fill="hold"/>
                        <p:tgtEl>
                          <p:spTgt spid="136"/>
                        </p:tgtEl>
                        <p:attrNameLst>
                          <p:attrName>ppt_y</p:attrName>
                        </p:attrNameLst>
                      </p:cBhvr>
                      <p:tavLst>
                        <p:tav tm="0">
                          <p:val>
                            <p:strVal val="#ppt_y+.1"/>
                          </p:val>
                        </p:tav>
                        <p:tav tm="100000">
                          <p:val>
                            <p:strVal val="#ppt_y"/>
                          </p:val>
                        </p:tav>
                      </p:tavLst>
                    </p:anim>
                  </p:childTnLst>
                </p:cTn>
              </p:par>
            </p:tnLst>
          </p:tmpl>
        </p:tmplLst>
      </p:bldP>
      <p:bldP spid="137" grpId="0" build="p">
        <p:tmplLst>
          <p:tmpl lvl="1">
            <p:tnLst>
              <p:par>
                <p:cTn presetID="42" presetClass="entr" presetSubtype="0" fill="hold" nodeType="withEffect">
                  <p:stCondLst>
                    <p:cond delay="0"/>
                  </p:stCondLst>
                  <p:childTnLst>
                    <p:set>
                      <p:cBhvr>
                        <p:cTn dur="1" fill="hold">
                          <p:stCondLst>
                            <p:cond delay="0"/>
                          </p:stCondLst>
                        </p:cTn>
                        <p:tgtEl>
                          <p:spTgt spid="137"/>
                        </p:tgtEl>
                        <p:attrNameLst>
                          <p:attrName>style.visibility</p:attrName>
                        </p:attrNameLst>
                      </p:cBhvr>
                      <p:to>
                        <p:strVal val="visible"/>
                      </p:to>
                    </p:set>
                    <p:animEffect transition="in" filter="fade">
                      <p:cBhvr>
                        <p:cTn dur="250"/>
                        <p:tgtEl>
                          <p:spTgt spid="137"/>
                        </p:tgtEl>
                      </p:cBhvr>
                    </p:animEffect>
                    <p:anim calcmode="lin" valueType="num">
                      <p:cBhvr>
                        <p:cTn dur="250" fill="hold"/>
                        <p:tgtEl>
                          <p:spTgt spid="137"/>
                        </p:tgtEl>
                        <p:attrNameLst>
                          <p:attrName>ppt_x</p:attrName>
                        </p:attrNameLst>
                      </p:cBhvr>
                      <p:tavLst>
                        <p:tav tm="0">
                          <p:val>
                            <p:strVal val="#ppt_x"/>
                          </p:val>
                        </p:tav>
                        <p:tav tm="100000">
                          <p:val>
                            <p:strVal val="#ppt_x"/>
                          </p:val>
                        </p:tav>
                      </p:tavLst>
                    </p:anim>
                    <p:anim calcmode="lin" valueType="num">
                      <p:cBhvr>
                        <p:cTn dur="250" fill="hold"/>
                        <p:tgtEl>
                          <p:spTgt spid="137"/>
                        </p:tgtEl>
                        <p:attrNameLst>
                          <p:attrName>ppt_y</p:attrName>
                        </p:attrNameLst>
                      </p:cBhvr>
                      <p:tavLst>
                        <p:tav tm="0">
                          <p:val>
                            <p:strVal val="#ppt_y+.1"/>
                          </p:val>
                        </p:tav>
                        <p:tav tm="100000">
                          <p:val>
                            <p:strVal val="#ppt_y"/>
                          </p:val>
                        </p:tav>
                      </p:tavLst>
                    </p:anim>
                  </p:childTnLst>
                </p:cTn>
              </p:par>
            </p:tnLst>
          </p:tmpl>
        </p:tmplLst>
      </p:bldP>
      <p:bldP spid="138" grpId="0" animBg="1"/>
      <p:bldP spid="139"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nner slide 6 blocks frame + icons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24" name="Rectangle 23">
            <a:extLst>
              <a:ext uri="{FF2B5EF4-FFF2-40B4-BE49-F238E27FC236}">
                <a16:creationId xmlns:a16="http://schemas.microsoft.com/office/drawing/2014/main" id="{F2391C9E-77FC-432F-AACC-1EB90C1284AA}"/>
              </a:ext>
            </a:extLst>
          </p:cNvPr>
          <p:cNvSpPr/>
          <p:nvPr userDrawn="1"/>
        </p:nvSpPr>
        <p:spPr>
          <a:xfrm>
            <a:off x="252000" y="1165616"/>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D1843B8A-6219-4565-A43A-22E9FA87F244}"/>
              </a:ext>
            </a:extLst>
          </p:cNvPr>
          <p:cNvSpPr/>
          <p:nvPr userDrawn="1"/>
        </p:nvSpPr>
        <p:spPr>
          <a:xfrm>
            <a:off x="3222588" y="1165616"/>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30181708-AAE7-41AC-ACD8-3540719B5866}"/>
              </a:ext>
            </a:extLst>
          </p:cNvPr>
          <p:cNvSpPr/>
          <p:nvPr userDrawn="1"/>
        </p:nvSpPr>
        <p:spPr>
          <a:xfrm>
            <a:off x="6193175" y="1165616"/>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Placeholder 15">
            <a:extLst>
              <a:ext uri="{FF2B5EF4-FFF2-40B4-BE49-F238E27FC236}">
                <a16:creationId xmlns:a16="http://schemas.microsoft.com/office/drawing/2014/main" id="{912F67F6-C45D-418E-9CC6-7E52D3A51B08}"/>
              </a:ext>
            </a:extLst>
          </p:cNvPr>
          <p:cNvSpPr>
            <a:spLocks noGrp="1"/>
          </p:cNvSpPr>
          <p:nvPr>
            <p:ph type="body" sz="quarter" idx="13" hasCustomPrompt="1"/>
          </p:nvPr>
        </p:nvSpPr>
        <p:spPr>
          <a:xfrm>
            <a:off x="1169353" y="1516746"/>
            <a:ext cx="1566000"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8" name="Text Placeholder 17">
            <a:extLst>
              <a:ext uri="{FF2B5EF4-FFF2-40B4-BE49-F238E27FC236}">
                <a16:creationId xmlns:a16="http://schemas.microsoft.com/office/drawing/2014/main" id="{42664C03-063C-47CD-9940-430960B96C1D}"/>
              </a:ext>
            </a:extLst>
          </p:cNvPr>
          <p:cNvSpPr>
            <a:spLocks noGrp="1"/>
          </p:cNvSpPr>
          <p:nvPr>
            <p:ph type="body" sz="quarter" idx="14" hasCustomPrompt="1"/>
          </p:nvPr>
        </p:nvSpPr>
        <p:spPr>
          <a:xfrm>
            <a:off x="468313" y="2021736"/>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9" name="Text Placeholder 15">
            <a:extLst>
              <a:ext uri="{FF2B5EF4-FFF2-40B4-BE49-F238E27FC236}">
                <a16:creationId xmlns:a16="http://schemas.microsoft.com/office/drawing/2014/main" id="{D315F087-27FC-478E-B1B8-7FC9C74F1186}"/>
              </a:ext>
            </a:extLst>
          </p:cNvPr>
          <p:cNvSpPr>
            <a:spLocks noGrp="1"/>
          </p:cNvSpPr>
          <p:nvPr>
            <p:ph type="body" sz="quarter" idx="30" hasCustomPrompt="1"/>
          </p:nvPr>
        </p:nvSpPr>
        <p:spPr>
          <a:xfrm>
            <a:off x="4139629" y="1516746"/>
            <a:ext cx="1566000"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9" name="Text Placeholder 17">
            <a:extLst>
              <a:ext uri="{FF2B5EF4-FFF2-40B4-BE49-F238E27FC236}">
                <a16:creationId xmlns:a16="http://schemas.microsoft.com/office/drawing/2014/main" id="{9A6BECDE-8E21-4A44-90F4-863A483C18F2}"/>
              </a:ext>
            </a:extLst>
          </p:cNvPr>
          <p:cNvSpPr>
            <a:spLocks noGrp="1"/>
          </p:cNvSpPr>
          <p:nvPr>
            <p:ph type="body" sz="quarter" idx="31" hasCustomPrompt="1"/>
          </p:nvPr>
        </p:nvSpPr>
        <p:spPr>
          <a:xfrm>
            <a:off x="3438589" y="2021736"/>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0" name="Text Placeholder 15">
            <a:extLst>
              <a:ext uri="{FF2B5EF4-FFF2-40B4-BE49-F238E27FC236}">
                <a16:creationId xmlns:a16="http://schemas.microsoft.com/office/drawing/2014/main" id="{4A51A740-5776-4480-981E-3B0EB06932B1}"/>
              </a:ext>
            </a:extLst>
          </p:cNvPr>
          <p:cNvSpPr>
            <a:spLocks noGrp="1"/>
          </p:cNvSpPr>
          <p:nvPr>
            <p:ph type="body" sz="quarter" idx="32" hasCustomPrompt="1"/>
          </p:nvPr>
        </p:nvSpPr>
        <p:spPr>
          <a:xfrm>
            <a:off x="7108728" y="1516746"/>
            <a:ext cx="1566959"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1" name="Text Placeholder 17">
            <a:extLst>
              <a:ext uri="{FF2B5EF4-FFF2-40B4-BE49-F238E27FC236}">
                <a16:creationId xmlns:a16="http://schemas.microsoft.com/office/drawing/2014/main" id="{C0F0D95A-B679-4EEC-B6E5-CB4EF54AFD72}"/>
              </a:ext>
            </a:extLst>
          </p:cNvPr>
          <p:cNvSpPr>
            <a:spLocks noGrp="1"/>
          </p:cNvSpPr>
          <p:nvPr>
            <p:ph type="body" sz="quarter" idx="33" hasCustomPrompt="1"/>
          </p:nvPr>
        </p:nvSpPr>
        <p:spPr>
          <a:xfrm>
            <a:off x="6407688" y="2021736"/>
            <a:ext cx="2267999" cy="622158"/>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2" name="Rectangle 41">
            <a:extLst>
              <a:ext uri="{FF2B5EF4-FFF2-40B4-BE49-F238E27FC236}">
                <a16:creationId xmlns:a16="http://schemas.microsoft.com/office/drawing/2014/main" id="{B970CCCD-71F9-4BDC-B4E5-3B0722D407B1}"/>
              </a:ext>
            </a:extLst>
          </p:cNvPr>
          <p:cNvSpPr/>
          <p:nvPr userDrawn="1"/>
        </p:nvSpPr>
        <p:spPr>
          <a:xfrm>
            <a:off x="252000" y="3003875"/>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C3B9AFBA-3010-4611-81BC-E703E8355F92}"/>
              </a:ext>
            </a:extLst>
          </p:cNvPr>
          <p:cNvSpPr/>
          <p:nvPr userDrawn="1"/>
        </p:nvSpPr>
        <p:spPr>
          <a:xfrm>
            <a:off x="3222588" y="3003875"/>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6ABC5D64-EFAC-4C0B-927A-F9CFACBBF729}"/>
              </a:ext>
            </a:extLst>
          </p:cNvPr>
          <p:cNvSpPr/>
          <p:nvPr userDrawn="1"/>
        </p:nvSpPr>
        <p:spPr>
          <a:xfrm>
            <a:off x="6193175" y="3003875"/>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Placeholder 15">
            <a:extLst>
              <a:ext uri="{FF2B5EF4-FFF2-40B4-BE49-F238E27FC236}">
                <a16:creationId xmlns:a16="http://schemas.microsoft.com/office/drawing/2014/main" id="{74AAFE0D-2C0E-446A-9EF5-C89A9016426B}"/>
              </a:ext>
            </a:extLst>
          </p:cNvPr>
          <p:cNvSpPr>
            <a:spLocks noGrp="1"/>
          </p:cNvSpPr>
          <p:nvPr>
            <p:ph type="body" sz="quarter" idx="34" hasCustomPrompt="1"/>
          </p:nvPr>
        </p:nvSpPr>
        <p:spPr>
          <a:xfrm>
            <a:off x="1169353" y="3353075"/>
            <a:ext cx="1566000"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6" name="Text Placeholder 17">
            <a:extLst>
              <a:ext uri="{FF2B5EF4-FFF2-40B4-BE49-F238E27FC236}">
                <a16:creationId xmlns:a16="http://schemas.microsoft.com/office/drawing/2014/main" id="{EE33C5B6-1875-4E1A-8B36-FFD7ECE86A66}"/>
              </a:ext>
            </a:extLst>
          </p:cNvPr>
          <p:cNvSpPr>
            <a:spLocks noGrp="1"/>
          </p:cNvSpPr>
          <p:nvPr>
            <p:ph type="body" sz="quarter" idx="35" hasCustomPrompt="1"/>
          </p:nvPr>
        </p:nvSpPr>
        <p:spPr>
          <a:xfrm>
            <a:off x="468313" y="3857075"/>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7" name="Text Placeholder 15">
            <a:extLst>
              <a:ext uri="{FF2B5EF4-FFF2-40B4-BE49-F238E27FC236}">
                <a16:creationId xmlns:a16="http://schemas.microsoft.com/office/drawing/2014/main" id="{9DD0C67A-80C7-45E5-B0D5-875E620D8F77}"/>
              </a:ext>
            </a:extLst>
          </p:cNvPr>
          <p:cNvSpPr>
            <a:spLocks noGrp="1"/>
          </p:cNvSpPr>
          <p:nvPr>
            <p:ph type="body" sz="quarter" idx="36" hasCustomPrompt="1"/>
          </p:nvPr>
        </p:nvSpPr>
        <p:spPr>
          <a:xfrm>
            <a:off x="4139629" y="3353075"/>
            <a:ext cx="1566000"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8" name="Text Placeholder 17">
            <a:extLst>
              <a:ext uri="{FF2B5EF4-FFF2-40B4-BE49-F238E27FC236}">
                <a16:creationId xmlns:a16="http://schemas.microsoft.com/office/drawing/2014/main" id="{99AC33C9-412B-421E-937E-D65DEA123768}"/>
              </a:ext>
            </a:extLst>
          </p:cNvPr>
          <p:cNvSpPr>
            <a:spLocks noGrp="1"/>
          </p:cNvSpPr>
          <p:nvPr>
            <p:ph type="body" sz="quarter" idx="37" hasCustomPrompt="1"/>
          </p:nvPr>
        </p:nvSpPr>
        <p:spPr>
          <a:xfrm>
            <a:off x="3438589" y="3857075"/>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9" name="Text Placeholder 15">
            <a:extLst>
              <a:ext uri="{FF2B5EF4-FFF2-40B4-BE49-F238E27FC236}">
                <a16:creationId xmlns:a16="http://schemas.microsoft.com/office/drawing/2014/main" id="{B8498F00-370D-4579-AE1C-F8FA84AD535E}"/>
              </a:ext>
            </a:extLst>
          </p:cNvPr>
          <p:cNvSpPr>
            <a:spLocks noGrp="1"/>
          </p:cNvSpPr>
          <p:nvPr>
            <p:ph type="body" sz="quarter" idx="38" hasCustomPrompt="1"/>
          </p:nvPr>
        </p:nvSpPr>
        <p:spPr>
          <a:xfrm>
            <a:off x="7108728" y="3353075"/>
            <a:ext cx="1566959"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0" name="Text Placeholder 17">
            <a:extLst>
              <a:ext uri="{FF2B5EF4-FFF2-40B4-BE49-F238E27FC236}">
                <a16:creationId xmlns:a16="http://schemas.microsoft.com/office/drawing/2014/main" id="{E26F8823-0A3B-4F5E-B0C5-47AB61AA0387}"/>
              </a:ext>
            </a:extLst>
          </p:cNvPr>
          <p:cNvSpPr>
            <a:spLocks noGrp="1"/>
          </p:cNvSpPr>
          <p:nvPr>
            <p:ph type="body" sz="quarter" idx="39" hasCustomPrompt="1"/>
          </p:nvPr>
        </p:nvSpPr>
        <p:spPr>
          <a:xfrm>
            <a:off x="6407688" y="3857075"/>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80" name="Group 12">
            <a:extLst>
              <a:ext uri="{FF2B5EF4-FFF2-40B4-BE49-F238E27FC236}">
                <a16:creationId xmlns:a16="http://schemas.microsoft.com/office/drawing/2014/main" id="{332BBA49-9863-4F08-8F6E-113CC4D4444C}"/>
              </a:ext>
            </a:extLst>
          </p:cNvPr>
          <p:cNvGrpSpPr>
            <a:grpSpLocks noChangeAspect="1"/>
          </p:cNvGrpSpPr>
          <p:nvPr userDrawn="1"/>
        </p:nvGrpSpPr>
        <p:grpSpPr bwMode="auto">
          <a:xfrm>
            <a:off x="6407688" y="1336746"/>
            <a:ext cx="576000" cy="576000"/>
            <a:chOff x="2313" y="1053"/>
            <a:chExt cx="1134" cy="1134"/>
          </a:xfrm>
        </p:grpSpPr>
        <p:sp>
          <p:nvSpPr>
            <p:cNvPr id="81" name="Freeform 13">
              <a:extLst>
                <a:ext uri="{FF2B5EF4-FFF2-40B4-BE49-F238E27FC236}">
                  <a16:creationId xmlns:a16="http://schemas.microsoft.com/office/drawing/2014/main" id="{E13AFBE5-6740-49EC-97D0-566EAFED2FCC}"/>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14">
              <a:extLst>
                <a:ext uri="{FF2B5EF4-FFF2-40B4-BE49-F238E27FC236}">
                  <a16:creationId xmlns:a16="http://schemas.microsoft.com/office/drawing/2014/main" id="{28DB8049-8B59-4BAF-8FA3-6D115BDC8426}"/>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Rectangle 15">
              <a:extLst>
                <a:ext uri="{FF2B5EF4-FFF2-40B4-BE49-F238E27FC236}">
                  <a16:creationId xmlns:a16="http://schemas.microsoft.com/office/drawing/2014/main" id="{AB0699DB-13E1-4588-8D62-94AE366F5938}"/>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18">
            <a:extLst>
              <a:ext uri="{FF2B5EF4-FFF2-40B4-BE49-F238E27FC236}">
                <a16:creationId xmlns:a16="http://schemas.microsoft.com/office/drawing/2014/main" id="{DCC6F479-92EE-457D-A8BC-7F310219A0B4}"/>
              </a:ext>
            </a:extLst>
          </p:cNvPr>
          <p:cNvGrpSpPr>
            <a:grpSpLocks noChangeAspect="1"/>
          </p:cNvGrpSpPr>
          <p:nvPr userDrawn="1"/>
        </p:nvGrpSpPr>
        <p:grpSpPr bwMode="auto">
          <a:xfrm>
            <a:off x="468313" y="1336746"/>
            <a:ext cx="579048" cy="576000"/>
            <a:chOff x="2309" y="1053"/>
            <a:chExt cx="1140" cy="1134"/>
          </a:xfrm>
        </p:grpSpPr>
        <p:sp>
          <p:nvSpPr>
            <p:cNvPr id="85" name="Oval 19">
              <a:extLst>
                <a:ext uri="{FF2B5EF4-FFF2-40B4-BE49-F238E27FC236}">
                  <a16:creationId xmlns:a16="http://schemas.microsoft.com/office/drawing/2014/main" id="{1A76C8CC-9026-478E-9424-B6BF3B2CF0B0}"/>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20">
              <a:extLst>
                <a:ext uri="{FF2B5EF4-FFF2-40B4-BE49-F238E27FC236}">
                  <a16:creationId xmlns:a16="http://schemas.microsoft.com/office/drawing/2014/main" id="{0CBFBACD-163C-41E0-8B51-D3F92086EC24}"/>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21">
              <a:extLst>
                <a:ext uri="{FF2B5EF4-FFF2-40B4-BE49-F238E27FC236}">
                  <a16:creationId xmlns:a16="http://schemas.microsoft.com/office/drawing/2014/main" id="{2FB7F39B-1235-4CE8-8D85-A7EC7462ACF7}"/>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22">
              <a:extLst>
                <a:ext uri="{FF2B5EF4-FFF2-40B4-BE49-F238E27FC236}">
                  <a16:creationId xmlns:a16="http://schemas.microsoft.com/office/drawing/2014/main" id="{AFDE4F29-FB6D-41DC-9082-D66BDA190F17}"/>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23">
              <a:extLst>
                <a:ext uri="{FF2B5EF4-FFF2-40B4-BE49-F238E27FC236}">
                  <a16:creationId xmlns:a16="http://schemas.microsoft.com/office/drawing/2014/main" id="{0A4A6E47-C362-454F-9452-9825048E1AC7}"/>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Oval 24">
              <a:extLst>
                <a:ext uri="{FF2B5EF4-FFF2-40B4-BE49-F238E27FC236}">
                  <a16:creationId xmlns:a16="http://schemas.microsoft.com/office/drawing/2014/main" id="{230D2D9C-07CF-40DA-B493-EFE0A47B5855}"/>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Oval 25">
              <a:extLst>
                <a:ext uri="{FF2B5EF4-FFF2-40B4-BE49-F238E27FC236}">
                  <a16:creationId xmlns:a16="http://schemas.microsoft.com/office/drawing/2014/main" id="{4E5F854F-42C8-40E8-9EAF-DFB84FA6BC20}"/>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2" name="Group 4">
            <a:extLst>
              <a:ext uri="{FF2B5EF4-FFF2-40B4-BE49-F238E27FC236}">
                <a16:creationId xmlns:a16="http://schemas.microsoft.com/office/drawing/2014/main" id="{C42F435A-76C1-4071-B418-1929B0DC1619}"/>
              </a:ext>
            </a:extLst>
          </p:cNvPr>
          <p:cNvGrpSpPr>
            <a:grpSpLocks noChangeAspect="1"/>
          </p:cNvGrpSpPr>
          <p:nvPr userDrawn="1"/>
        </p:nvGrpSpPr>
        <p:grpSpPr bwMode="auto">
          <a:xfrm>
            <a:off x="3438589" y="1336746"/>
            <a:ext cx="576000" cy="576000"/>
            <a:chOff x="2318" y="1058"/>
            <a:chExt cx="1129" cy="1129"/>
          </a:xfrm>
        </p:grpSpPr>
        <p:sp>
          <p:nvSpPr>
            <p:cNvPr id="93" name="Freeform 5">
              <a:extLst>
                <a:ext uri="{FF2B5EF4-FFF2-40B4-BE49-F238E27FC236}">
                  <a16:creationId xmlns:a16="http://schemas.microsoft.com/office/drawing/2014/main" id="{5B63B587-3576-44B4-97B6-926B805A34B1}"/>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4" name="Freeform 6">
              <a:extLst>
                <a:ext uri="{FF2B5EF4-FFF2-40B4-BE49-F238E27FC236}">
                  <a16:creationId xmlns:a16="http://schemas.microsoft.com/office/drawing/2014/main" id="{C94FA6B8-5BB1-495E-9800-33338B08134F}"/>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5" name="Rectangle 94">
              <a:extLst>
                <a:ext uri="{FF2B5EF4-FFF2-40B4-BE49-F238E27FC236}">
                  <a16:creationId xmlns:a16="http://schemas.microsoft.com/office/drawing/2014/main" id="{41456A6F-B8BF-4B35-BDB1-C2C15305FFD4}"/>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96" name="Group 4">
            <a:extLst>
              <a:ext uri="{FF2B5EF4-FFF2-40B4-BE49-F238E27FC236}">
                <a16:creationId xmlns:a16="http://schemas.microsoft.com/office/drawing/2014/main" id="{1239CF81-975C-4233-8BAB-1C612E093BEF}"/>
              </a:ext>
            </a:extLst>
          </p:cNvPr>
          <p:cNvGrpSpPr>
            <a:grpSpLocks noChangeAspect="1"/>
          </p:cNvGrpSpPr>
          <p:nvPr userDrawn="1"/>
        </p:nvGrpSpPr>
        <p:grpSpPr bwMode="auto">
          <a:xfrm>
            <a:off x="468313" y="3169475"/>
            <a:ext cx="573873" cy="576000"/>
            <a:chOff x="2343" y="1074"/>
            <a:chExt cx="1079" cy="1083"/>
          </a:xfrm>
        </p:grpSpPr>
        <p:sp>
          <p:nvSpPr>
            <p:cNvPr id="97" name="Oval 5">
              <a:extLst>
                <a:ext uri="{FF2B5EF4-FFF2-40B4-BE49-F238E27FC236}">
                  <a16:creationId xmlns:a16="http://schemas.microsoft.com/office/drawing/2014/main" id="{B8B67A4F-94C9-4EBB-AA5F-EBDFA0E047E3}"/>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8" name="Rectangle 6">
              <a:extLst>
                <a:ext uri="{FF2B5EF4-FFF2-40B4-BE49-F238E27FC236}">
                  <a16:creationId xmlns:a16="http://schemas.microsoft.com/office/drawing/2014/main" id="{F13A9D8E-8818-431E-894F-CCD9869C7E43}"/>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9" name="Line 7">
              <a:extLst>
                <a:ext uri="{FF2B5EF4-FFF2-40B4-BE49-F238E27FC236}">
                  <a16:creationId xmlns:a16="http://schemas.microsoft.com/office/drawing/2014/main" id="{C3C35729-C407-4771-8EAB-EF2139ACB5E3}"/>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0" name="Line 8">
              <a:extLst>
                <a:ext uri="{FF2B5EF4-FFF2-40B4-BE49-F238E27FC236}">
                  <a16:creationId xmlns:a16="http://schemas.microsoft.com/office/drawing/2014/main" id="{F7F73BD8-7640-43CB-BDA4-B1BCF0F5A0A6}"/>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1" name="Line 9">
              <a:extLst>
                <a:ext uri="{FF2B5EF4-FFF2-40B4-BE49-F238E27FC236}">
                  <a16:creationId xmlns:a16="http://schemas.microsoft.com/office/drawing/2014/main" id="{10C3F39B-A521-41F9-9FED-B16EF697C8D4}"/>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02" name="Group 35">
            <a:extLst>
              <a:ext uri="{FF2B5EF4-FFF2-40B4-BE49-F238E27FC236}">
                <a16:creationId xmlns:a16="http://schemas.microsoft.com/office/drawing/2014/main" id="{D5438B2B-2312-4753-ADE5-DE80B8EFBA57}"/>
              </a:ext>
            </a:extLst>
          </p:cNvPr>
          <p:cNvGrpSpPr>
            <a:grpSpLocks noChangeAspect="1"/>
          </p:cNvGrpSpPr>
          <p:nvPr userDrawn="1"/>
        </p:nvGrpSpPr>
        <p:grpSpPr bwMode="auto">
          <a:xfrm>
            <a:off x="3438589" y="3169475"/>
            <a:ext cx="570471" cy="576000"/>
            <a:chOff x="2311" y="1042"/>
            <a:chExt cx="1135" cy="1146"/>
          </a:xfrm>
        </p:grpSpPr>
        <p:sp>
          <p:nvSpPr>
            <p:cNvPr id="103" name="Freeform 36">
              <a:extLst>
                <a:ext uri="{FF2B5EF4-FFF2-40B4-BE49-F238E27FC236}">
                  <a16:creationId xmlns:a16="http://schemas.microsoft.com/office/drawing/2014/main" id="{6B6A36E3-ABD8-4507-9C6B-CF8A772DA9DE}"/>
                </a:ext>
              </a:extLst>
            </p:cNvPr>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37">
              <a:extLst>
                <a:ext uri="{FF2B5EF4-FFF2-40B4-BE49-F238E27FC236}">
                  <a16:creationId xmlns:a16="http://schemas.microsoft.com/office/drawing/2014/main" id="{3783CA82-9F29-44D8-B005-39B3E520C5EB}"/>
                </a:ext>
              </a:extLst>
            </p:cNvPr>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38">
              <a:extLst>
                <a:ext uri="{FF2B5EF4-FFF2-40B4-BE49-F238E27FC236}">
                  <a16:creationId xmlns:a16="http://schemas.microsoft.com/office/drawing/2014/main" id="{3C7741E4-F2FC-4D5B-B6BD-81B2FC72A1D3}"/>
                </a:ext>
              </a:extLst>
            </p:cNvPr>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06" name="Line 39">
              <a:extLst>
                <a:ext uri="{FF2B5EF4-FFF2-40B4-BE49-F238E27FC236}">
                  <a16:creationId xmlns:a16="http://schemas.microsoft.com/office/drawing/2014/main" id="{04811E76-A37F-4F37-B099-40CD030140C2}"/>
                </a:ext>
              </a:extLst>
            </p:cNvPr>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40">
              <a:extLst>
                <a:ext uri="{FF2B5EF4-FFF2-40B4-BE49-F238E27FC236}">
                  <a16:creationId xmlns:a16="http://schemas.microsoft.com/office/drawing/2014/main" id="{ACF12C01-E53D-4242-9EBB-9947A30657A6}"/>
                </a:ext>
              </a:extLst>
            </p:cNvPr>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43">
            <a:extLst>
              <a:ext uri="{FF2B5EF4-FFF2-40B4-BE49-F238E27FC236}">
                <a16:creationId xmlns:a16="http://schemas.microsoft.com/office/drawing/2014/main" id="{D25EBD9C-5C46-4758-ABC2-68E55DE50BB9}"/>
              </a:ext>
            </a:extLst>
          </p:cNvPr>
          <p:cNvGrpSpPr>
            <a:grpSpLocks noChangeAspect="1"/>
          </p:cNvGrpSpPr>
          <p:nvPr userDrawn="1"/>
        </p:nvGrpSpPr>
        <p:grpSpPr bwMode="auto">
          <a:xfrm>
            <a:off x="6407688" y="3169475"/>
            <a:ext cx="576000" cy="576000"/>
            <a:chOff x="2330" y="1070"/>
            <a:chExt cx="1098" cy="1098"/>
          </a:xfrm>
        </p:grpSpPr>
        <p:sp>
          <p:nvSpPr>
            <p:cNvPr id="109" name="Rectangle 44">
              <a:extLst>
                <a:ext uri="{FF2B5EF4-FFF2-40B4-BE49-F238E27FC236}">
                  <a16:creationId xmlns:a16="http://schemas.microsoft.com/office/drawing/2014/main" id="{F46BECCE-DB25-4CBC-B46B-226922380B4C}"/>
                </a:ext>
              </a:extLst>
            </p:cNvPr>
            <p:cNvSpPr>
              <a:spLocks noChangeArrowheads="1"/>
            </p:cNvSpPr>
            <p:nvPr userDrawn="1"/>
          </p:nvSpPr>
          <p:spPr bwMode="auto">
            <a:xfrm>
              <a:off x="2330" y="1070"/>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Rectangle 45">
              <a:extLst>
                <a:ext uri="{FF2B5EF4-FFF2-40B4-BE49-F238E27FC236}">
                  <a16:creationId xmlns:a16="http://schemas.microsoft.com/office/drawing/2014/main" id="{950869CE-2434-4080-BAFC-0F4E755002B0}"/>
                </a:ext>
              </a:extLst>
            </p:cNvPr>
            <p:cNvSpPr>
              <a:spLocks noChangeArrowheads="1"/>
            </p:cNvSpPr>
            <p:nvPr userDrawn="1"/>
          </p:nvSpPr>
          <p:spPr bwMode="auto">
            <a:xfrm>
              <a:off x="2521" y="1270"/>
              <a:ext cx="706" cy="70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Rectangle 46">
              <a:extLst>
                <a:ext uri="{FF2B5EF4-FFF2-40B4-BE49-F238E27FC236}">
                  <a16:creationId xmlns:a16="http://schemas.microsoft.com/office/drawing/2014/main" id="{C20DED8D-5E3C-4F2B-9DB9-D76461FCB01D}"/>
                </a:ext>
              </a:extLst>
            </p:cNvPr>
            <p:cNvSpPr>
              <a:spLocks noChangeArrowheads="1"/>
            </p:cNvSpPr>
            <p:nvPr userDrawn="1"/>
          </p:nvSpPr>
          <p:spPr bwMode="auto">
            <a:xfrm>
              <a:off x="2731" y="1471"/>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54570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250"/>
                                        <p:tgtEl>
                                          <p:spTgt spid="27">
                                            <p:txEl>
                                              <p:pRg st="0" end="0"/>
                                            </p:txEl>
                                          </p:spTgt>
                                        </p:tgtEl>
                                      </p:cBhvr>
                                    </p:animEffect>
                                    <p:anim calcmode="lin" valueType="num">
                                      <p:cBhvr>
                                        <p:cTn id="8"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2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8">
                                            <p:txEl>
                                              <p:pRg st="0" end="0"/>
                                            </p:txEl>
                                          </p:spTgt>
                                        </p:tgtEl>
                                        <p:attrNameLst>
                                          <p:attrName>style.visibility</p:attrName>
                                        </p:attrNameLst>
                                      </p:cBhvr>
                                      <p:to>
                                        <p:strVal val="visible"/>
                                      </p:to>
                                    </p:set>
                                    <p:animEffect transition="in" filter="fade">
                                      <p:cBhvr>
                                        <p:cTn id="12" dur="250"/>
                                        <p:tgtEl>
                                          <p:spTgt spid="28">
                                            <p:txEl>
                                              <p:pRg st="0" end="0"/>
                                            </p:txEl>
                                          </p:spTgt>
                                        </p:tgtEl>
                                      </p:cBhvr>
                                    </p:animEffect>
                                    <p:anim calcmode="lin" valueType="num">
                                      <p:cBhvr>
                                        <p:cTn id="13"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8">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250"/>
                                        <p:tgtEl>
                                          <p:spTgt spid="24"/>
                                        </p:tgtEl>
                                      </p:cBhvr>
                                    </p:animEffect>
                                    <p:anim calcmode="lin" valueType="num">
                                      <p:cBhvr>
                                        <p:cTn id="18" dur="250" fill="hold"/>
                                        <p:tgtEl>
                                          <p:spTgt spid="24"/>
                                        </p:tgtEl>
                                        <p:attrNameLst>
                                          <p:attrName>ppt_x</p:attrName>
                                        </p:attrNameLst>
                                      </p:cBhvr>
                                      <p:tavLst>
                                        <p:tav tm="0">
                                          <p:val>
                                            <p:strVal val="#ppt_x"/>
                                          </p:val>
                                        </p:tav>
                                        <p:tav tm="100000">
                                          <p:val>
                                            <p:strVal val="#ppt_x"/>
                                          </p:val>
                                        </p:tav>
                                      </p:tavLst>
                                    </p:anim>
                                    <p:anim calcmode="lin" valueType="num">
                                      <p:cBhvr>
                                        <p:cTn id="19" dur="250" fill="hold"/>
                                        <p:tgtEl>
                                          <p:spTgt spid="24"/>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nodeType="afterEffect">
                                  <p:stCondLst>
                                    <p:cond delay="0"/>
                                  </p:stCondLst>
                                  <p:childTnLst>
                                    <p:set>
                                      <p:cBhvr>
                                        <p:cTn id="22" dur="1" fill="hold">
                                          <p:stCondLst>
                                            <p:cond delay="0"/>
                                          </p:stCondLst>
                                        </p:cTn>
                                        <p:tgtEl>
                                          <p:spTgt spid="84"/>
                                        </p:tgtEl>
                                        <p:attrNameLst>
                                          <p:attrName>style.visibility</p:attrName>
                                        </p:attrNameLst>
                                      </p:cBhvr>
                                      <p:to>
                                        <p:strVal val="visible"/>
                                      </p:to>
                                    </p:set>
                                    <p:animEffect transition="in" filter="fade">
                                      <p:cBhvr>
                                        <p:cTn id="23" dur="250"/>
                                        <p:tgtEl>
                                          <p:spTgt spid="84"/>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250"/>
                                        <p:tgtEl>
                                          <p:spTgt spid="25"/>
                                        </p:tgtEl>
                                      </p:cBhvr>
                                    </p:animEffect>
                                    <p:anim calcmode="lin" valueType="num">
                                      <p:cBhvr>
                                        <p:cTn id="27" dur="250" fill="hold"/>
                                        <p:tgtEl>
                                          <p:spTgt spid="25"/>
                                        </p:tgtEl>
                                        <p:attrNameLst>
                                          <p:attrName>ppt_x</p:attrName>
                                        </p:attrNameLst>
                                      </p:cBhvr>
                                      <p:tavLst>
                                        <p:tav tm="0">
                                          <p:val>
                                            <p:strVal val="#ppt_x"/>
                                          </p:val>
                                        </p:tav>
                                        <p:tav tm="100000">
                                          <p:val>
                                            <p:strVal val="#ppt_x"/>
                                          </p:val>
                                        </p:tav>
                                      </p:tavLst>
                                    </p:anim>
                                    <p:anim calcmode="lin" valueType="num">
                                      <p:cBhvr>
                                        <p:cTn id="28" dur="250" fill="hold"/>
                                        <p:tgtEl>
                                          <p:spTgt spid="25"/>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9">
                                            <p:txEl>
                                              <p:pRg st="0" end="0"/>
                                            </p:txEl>
                                          </p:spTgt>
                                        </p:tgtEl>
                                        <p:attrNameLst>
                                          <p:attrName>style.visibility</p:attrName>
                                        </p:attrNameLst>
                                      </p:cBhvr>
                                      <p:to>
                                        <p:strVal val="visible"/>
                                      </p:to>
                                    </p:set>
                                    <p:animEffect transition="in" filter="fade">
                                      <p:cBhvr>
                                        <p:cTn id="31" dur="250"/>
                                        <p:tgtEl>
                                          <p:spTgt spid="29">
                                            <p:txEl>
                                              <p:pRg st="0" end="0"/>
                                            </p:txEl>
                                          </p:spTgt>
                                        </p:tgtEl>
                                      </p:cBhvr>
                                    </p:animEffect>
                                    <p:anim calcmode="lin" valueType="num">
                                      <p:cBhvr>
                                        <p:cTn id="32"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29">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39">
                                            <p:txEl>
                                              <p:pRg st="0" end="0"/>
                                            </p:txEl>
                                          </p:spTgt>
                                        </p:tgtEl>
                                        <p:attrNameLst>
                                          <p:attrName>style.visibility</p:attrName>
                                        </p:attrNameLst>
                                      </p:cBhvr>
                                      <p:to>
                                        <p:strVal val="visible"/>
                                      </p:to>
                                    </p:set>
                                    <p:animEffect transition="in" filter="fade">
                                      <p:cBhvr>
                                        <p:cTn id="36" dur="250"/>
                                        <p:tgtEl>
                                          <p:spTgt spid="39">
                                            <p:txEl>
                                              <p:pRg st="0" end="0"/>
                                            </p:txEl>
                                          </p:spTgt>
                                        </p:tgtEl>
                                      </p:cBhvr>
                                    </p:animEffect>
                                    <p:anim calcmode="lin" valueType="num">
                                      <p:cBhvr>
                                        <p:cTn id="37"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92"/>
                                        </p:tgtEl>
                                        <p:attrNameLst>
                                          <p:attrName>style.visibility</p:attrName>
                                        </p:attrNameLst>
                                      </p:cBhvr>
                                      <p:to>
                                        <p:strVal val="visible"/>
                                      </p:to>
                                    </p:set>
                                    <p:animEffect transition="in" filter="fade">
                                      <p:cBhvr>
                                        <p:cTn id="42" dur="250"/>
                                        <p:tgtEl>
                                          <p:spTgt spid="92"/>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250"/>
                                        <p:tgtEl>
                                          <p:spTgt spid="26"/>
                                        </p:tgtEl>
                                      </p:cBhvr>
                                    </p:animEffect>
                                    <p:anim calcmode="lin" valueType="num">
                                      <p:cBhvr>
                                        <p:cTn id="46" dur="250" fill="hold"/>
                                        <p:tgtEl>
                                          <p:spTgt spid="26"/>
                                        </p:tgtEl>
                                        <p:attrNameLst>
                                          <p:attrName>ppt_x</p:attrName>
                                        </p:attrNameLst>
                                      </p:cBhvr>
                                      <p:tavLst>
                                        <p:tav tm="0">
                                          <p:val>
                                            <p:strVal val="#ppt_x"/>
                                          </p:val>
                                        </p:tav>
                                        <p:tav tm="100000">
                                          <p:val>
                                            <p:strVal val="#ppt_x"/>
                                          </p:val>
                                        </p:tav>
                                      </p:tavLst>
                                    </p:anim>
                                    <p:anim calcmode="lin" valueType="num">
                                      <p:cBhvr>
                                        <p:cTn id="47" dur="25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40">
                                            <p:txEl>
                                              <p:pRg st="0" end="0"/>
                                            </p:txEl>
                                          </p:spTgt>
                                        </p:tgtEl>
                                        <p:attrNameLst>
                                          <p:attrName>style.visibility</p:attrName>
                                        </p:attrNameLst>
                                      </p:cBhvr>
                                      <p:to>
                                        <p:strVal val="visible"/>
                                      </p:to>
                                    </p:set>
                                    <p:animEffect transition="in" filter="fade">
                                      <p:cBhvr>
                                        <p:cTn id="50" dur="250"/>
                                        <p:tgtEl>
                                          <p:spTgt spid="40">
                                            <p:txEl>
                                              <p:pRg st="0" end="0"/>
                                            </p:txEl>
                                          </p:spTgt>
                                        </p:tgtEl>
                                      </p:cBhvr>
                                    </p:animEffect>
                                    <p:anim calcmode="lin" valueType="num">
                                      <p:cBhvr>
                                        <p:cTn id="51"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52" dur="250" fill="hold"/>
                                        <p:tgtEl>
                                          <p:spTgt spid="40">
                                            <p:txEl>
                                              <p:pRg st="0" end="0"/>
                                            </p:tx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250"/>
                                        <p:tgtEl>
                                          <p:spTgt spid="41">
                                            <p:txEl>
                                              <p:pRg st="0" end="0"/>
                                            </p:txEl>
                                          </p:spTgt>
                                        </p:tgtEl>
                                      </p:cBhvr>
                                    </p:animEffect>
                                    <p:anim calcmode="lin" valueType="num">
                                      <p:cBhvr>
                                        <p:cTn id="56"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750"/>
                            </p:stCondLst>
                            <p:childTnLst>
                              <p:par>
                                <p:cTn id="59" presetID="10" presetClass="entr" presetSubtype="0" fill="hold" nodeType="afterEffect">
                                  <p:stCondLst>
                                    <p:cond delay="0"/>
                                  </p:stCondLst>
                                  <p:childTnLst>
                                    <p:set>
                                      <p:cBhvr>
                                        <p:cTn id="60" dur="1" fill="hold">
                                          <p:stCondLst>
                                            <p:cond delay="0"/>
                                          </p:stCondLst>
                                        </p:cTn>
                                        <p:tgtEl>
                                          <p:spTgt spid="80"/>
                                        </p:tgtEl>
                                        <p:attrNameLst>
                                          <p:attrName>style.visibility</p:attrName>
                                        </p:attrNameLst>
                                      </p:cBhvr>
                                      <p:to>
                                        <p:strVal val="visible"/>
                                      </p:to>
                                    </p:set>
                                    <p:animEffect transition="in" filter="fade">
                                      <p:cBhvr>
                                        <p:cTn id="61" dur="250"/>
                                        <p:tgtEl>
                                          <p:spTgt spid="80"/>
                                        </p:tgtEl>
                                      </p:cBhvr>
                                    </p:animEffect>
                                  </p:childTnLst>
                                </p:cTn>
                              </p:par>
                              <p:par>
                                <p:cTn id="62" presetID="42" presetClass="entr" presetSubtype="0" fill="hold" grpId="0" nodeType="with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50"/>
                                        <p:tgtEl>
                                          <p:spTgt spid="42"/>
                                        </p:tgtEl>
                                      </p:cBhvr>
                                    </p:animEffect>
                                    <p:anim calcmode="lin" valueType="num">
                                      <p:cBhvr>
                                        <p:cTn id="65" dur="250" fill="hold"/>
                                        <p:tgtEl>
                                          <p:spTgt spid="42"/>
                                        </p:tgtEl>
                                        <p:attrNameLst>
                                          <p:attrName>ppt_x</p:attrName>
                                        </p:attrNameLst>
                                      </p:cBhvr>
                                      <p:tavLst>
                                        <p:tav tm="0">
                                          <p:val>
                                            <p:strVal val="#ppt_x"/>
                                          </p:val>
                                        </p:tav>
                                        <p:tav tm="100000">
                                          <p:val>
                                            <p:strVal val="#ppt_x"/>
                                          </p:val>
                                        </p:tav>
                                      </p:tavLst>
                                    </p:anim>
                                    <p:anim calcmode="lin" valueType="num">
                                      <p:cBhvr>
                                        <p:cTn id="66" dur="250" fill="hold"/>
                                        <p:tgtEl>
                                          <p:spTgt spid="42"/>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45">
                                            <p:txEl>
                                              <p:pRg st="0" end="0"/>
                                            </p:txEl>
                                          </p:spTgt>
                                        </p:tgtEl>
                                        <p:attrNameLst>
                                          <p:attrName>style.visibility</p:attrName>
                                        </p:attrNameLst>
                                      </p:cBhvr>
                                      <p:to>
                                        <p:strVal val="visible"/>
                                      </p:to>
                                    </p:set>
                                    <p:animEffect transition="in" filter="fade">
                                      <p:cBhvr>
                                        <p:cTn id="69" dur="250"/>
                                        <p:tgtEl>
                                          <p:spTgt spid="45">
                                            <p:txEl>
                                              <p:pRg st="0" end="0"/>
                                            </p:txEl>
                                          </p:spTgt>
                                        </p:tgtEl>
                                      </p:cBhvr>
                                    </p:animEffect>
                                    <p:anim calcmode="lin" valueType="num">
                                      <p:cBhvr>
                                        <p:cTn id="70" dur="25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45">
                                            <p:txEl>
                                              <p:pRg st="0" end="0"/>
                                            </p:tx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animEffect transition="in" filter="fade">
                                      <p:cBhvr>
                                        <p:cTn id="74" dur="250"/>
                                        <p:tgtEl>
                                          <p:spTgt spid="46">
                                            <p:txEl>
                                              <p:pRg st="0" end="0"/>
                                            </p:txEl>
                                          </p:spTgt>
                                        </p:tgtEl>
                                      </p:cBhvr>
                                    </p:animEffect>
                                    <p:anim calcmode="lin" valueType="num">
                                      <p:cBhvr>
                                        <p:cTn id="75" dur="25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
                            </p:stCondLst>
                            <p:childTnLst>
                              <p:par>
                                <p:cTn id="78" presetID="10" presetClass="entr" presetSubtype="0" fill="hold" nodeType="afterEffect">
                                  <p:stCondLst>
                                    <p:cond delay="0"/>
                                  </p:stCondLst>
                                  <p:childTnLst>
                                    <p:set>
                                      <p:cBhvr>
                                        <p:cTn id="79" dur="1" fill="hold">
                                          <p:stCondLst>
                                            <p:cond delay="0"/>
                                          </p:stCondLst>
                                        </p:cTn>
                                        <p:tgtEl>
                                          <p:spTgt spid="96"/>
                                        </p:tgtEl>
                                        <p:attrNameLst>
                                          <p:attrName>style.visibility</p:attrName>
                                        </p:attrNameLst>
                                      </p:cBhvr>
                                      <p:to>
                                        <p:strVal val="visible"/>
                                      </p:to>
                                    </p:set>
                                    <p:animEffect transition="in" filter="fade">
                                      <p:cBhvr>
                                        <p:cTn id="80" dur="250"/>
                                        <p:tgtEl>
                                          <p:spTgt spid="96"/>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250"/>
                                        <p:tgtEl>
                                          <p:spTgt spid="43"/>
                                        </p:tgtEl>
                                      </p:cBhvr>
                                    </p:animEffect>
                                    <p:anim calcmode="lin" valueType="num">
                                      <p:cBhvr>
                                        <p:cTn id="84" dur="250" fill="hold"/>
                                        <p:tgtEl>
                                          <p:spTgt spid="43"/>
                                        </p:tgtEl>
                                        <p:attrNameLst>
                                          <p:attrName>ppt_x</p:attrName>
                                        </p:attrNameLst>
                                      </p:cBhvr>
                                      <p:tavLst>
                                        <p:tav tm="0">
                                          <p:val>
                                            <p:strVal val="#ppt_x"/>
                                          </p:val>
                                        </p:tav>
                                        <p:tav tm="100000">
                                          <p:val>
                                            <p:strVal val="#ppt_x"/>
                                          </p:val>
                                        </p:tav>
                                      </p:tavLst>
                                    </p:anim>
                                    <p:anim calcmode="lin" valueType="num">
                                      <p:cBhvr>
                                        <p:cTn id="85" dur="250" fill="hold"/>
                                        <p:tgtEl>
                                          <p:spTgt spid="43"/>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47">
                                            <p:txEl>
                                              <p:pRg st="0" end="0"/>
                                            </p:txEl>
                                          </p:spTgt>
                                        </p:tgtEl>
                                        <p:attrNameLst>
                                          <p:attrName>style.visibility</p:attrName>
                                        </p:attrNameLst>
                                      </p:cBhvr>
                                      <p:to>
                                        <p:strVal val="visible"/>
                                      </p:to>
                                    </p:set>
                                    <p:animEffect transition="in" filter="fade">
                                      <p:cBhvr>
                                        <p:cTn id="88" dur="250"/>
                                        <p:tgtEl>
                                          <p:spTgt spid="47">
                                            <p:txEl>
                                              <p:pRg st="0" end="0"/>
                                            </p:txEl>
                                          </p:spTgt>
                                        </p:tgtEl>
                                      </p:cBhvr>
                                    </p:animEffect>
                                    <p:anim calcmode="lin" valueType="num">
                                      <p:cBhvr>
                                        <p:cTn id="89" dur="25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90" dur="250" fill="hold"/>
                                        <p:tgtEl>
                                          <p:spTgt spid="47">
                                            <p:txEl>
                                              <p:pRg st="0" end="0"/>
                                            </p:txEl>
                                          </p:spTgt>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48">
                                            <p:txEl>
                                              <p:pRg st="0" end="0"/>
                                            </p:txEl>
                                          </p:spTgt>
                                        </p:tgtEl>
                                        <p:attrNameLst>
                                          <p:attrName>style.visibility</p:attrName>
                                        </p:attrNameLst>
                                      </p:cBhvr>
                                      <p:to>
                                        <p:strVal val="visible"/>
                                      </p:to>
                                    </p:set>
                                    <p:animEffect transition="in" filter="fade">
                                      <p:cBhvr>
                                        <p:cTn id="93" dur="250"/>
                                        <p:tgtEl>
                                          <p:spTgt spid="48">
                                            <p:txEl>
                                              <p:pRg st="0" end="0"/>
                                            </p:txEl>
                                          </p:spTgt>
                                        </p:tgtEl>
                                      </p:cBhvr>
                                    </p:animEffect>
                                    <p:anim calcmode="lin" valueType="num">
                                      <p:cBhvr>
                                        <p:cTn id="94" dur="25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95" dur="25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
                            </p:stCondLst>
                            <p:childTnLst>
                              <p:par>
                                <p:cTn id="97" presetID="10" presetClass="entr" presetSubtype="0" fill="hold" nodeType="afterEffect">
                                  <p:stCondLst>
                                    <p:cond delay="0"/>
                                  </p:stCondLst>
                                  <p:childTnLst>
                                    <p:set>
                                      <p:cBhvr>
                                        <p:cTn id="98" dur="1" fill="hold">
                                          <p:stCondLst>
                                            <p:cond delay="0"/>
                                          </p:stCondLst>
                                        </p:cTn>
                                        <p:tgtEl>
                                          <p:spTgt spid="102"/>
                                        </p:tgtEl>
                                        <p:attrNameLst>
                                          <p:attrName>style.visibility</p:attrName>
                                        </p:attrNameLst>
                                      </p:cBhvr>
                                      <p:to>
                                        <p:strVal val="visible"/>
                                      </p:to>
                                    </p:set>
                                    <p:animEffect transition="in" filter="fade">
                                      <p:cBhvr>
                                        <p:cTn id="99" dur="250"/>
                                        <p:tgtEl>
                                          <p:spTgt spid="102"/>
                                        </p:tgtEl>
                                      </p:cBhvr>
                                    </p:animEffect>
                                  </p:childTnLst>
                                </p:cTn>
                              </p:par>
                              <p:par>
                                <p:cTn id="100" presetID="42" presetClass="entr" presetSubtype="0" fill="hold" grpId="0" nodeType="withEffect">
                                  <p:stCondLst>
                                    <p:cond delay="0"/>
                                  </p:stCondLst>
                                  <p:childTnLst>
                                    <p:set>
                                      <p:cBhvr>
                                        <p:cTn id="101" dur="1" fill="hold">
                                          <p:stCondLst>
                                            <p:cond delay="0"/>
                                          </p:stCondLst>
                                        </p:cTn>
                                        <p:tgtEl>
                                          <p:spTgt spid="44"/>
                                        </p:tgtEl>
                                        <p:attrNameLst>
                                          <p:attrName>style.visibility</p:attrName>
                                        </p:attrNameLst>
                                      </p:cBhvr>
                                      <p:to>
                                        <p:strVal val="visible"/>
                                      </p:to>
                                    </p:set>
                                    <p:animEffect transition="in" filter="fade">
                                      <p:cBhvr>
                                        <p:cTn id="102" dur="250"/>
                                        <p:tgtEl>
                                          <p:spTgt spid="44"/>
                                        </p:tgtEl>
                                      </p:cBhvr>
                                    </p:animEffect>
                                    <p:anim calcmode="lin" valueType="num">
                                      <p:cBhvr>
                                        <p:cTn id="103" dur="250" fill="hold"/>
                                        <p:tgtEl>
                                          <p:spTgt spid="44"/>
                                        </p:tgtEl>
                                        <p:attrNameLst>
                                          <p:attrName>ppt_x</p:attrName>
                                        </p:attrNameLst>
                                      </p:cBhvr>
                                      <p:tavLst>
                                        <p:tav tm="0">
                                          <p:val>
                                            <p:strVal val="#ppt_x"/>
                                          </p:val>
                                        </p:tav>
                                        <p:tav tm="100000">
                                          <p:val>
                                            <p:strVal val="#ppt_x"/>
                                          </p:val>
                                        </p:tav>
                                      </p:tavLst>
                                    </p:anim>
                                    <p:anim calcmode="lin" valueType="num">
                                      <p:cBhvr>
                                        <p:cTn id="104" dur="250" fill="hold"/>
                                        <p:tgtEl>
                                          <p:spTgt spid="44"/>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49">
                                            <p:txEl>
                                              <p:pRg st="0" end="0"/>
                                            </p:txEl>
                                          </p:spTgt>
                                        </p:tgtEl>
                                        <p:attrNameLst>
                                          <p:attrName>style.visibility</p:attrName>
                                        </p:attrNameLst>
                                      </p:cBhvr>
                                      <p:to>
                                        <p:strVal val="visible"/>
                                      </p:to>
                                    </p:set>
                                    <p:animEffect transition="in" filter="fade">
                                      <p:cBhvr>
                                        <p:cTn id="107" dur="250"/>
                                        <p:tgtEl>
                                          <p:spTgt spid="49">
                                            <p:txEl>
                                              <p:pRg st="0" end="0"/>
                                            </p:txEl>
                                          </p:spTgt>
                                        </p:tgtEl>
                                      </p:cBhvr>
                                    </p:animEffect>
                                    <p:anim calcmode="lin" valueType="num">
                                      <p:cBhvr>
                                        <p:cTn id="108" dur="25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109" dur="250" fill="hold"/>
                                        <p:tgtEl>
                                          <p:spTgt spid="49">
                                            <p:txEl>
                                              <p:pRg st="0" end="0"/>
                                            </p:txEl>
                                          </p:spTgt>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50">
                                            <p:txEl>
                                              <p:pRg st="0" end="0"/>
                                            </p:txEl>
                                          </p:spTgt>
                                        </p:tgtEl>
                                        <p:attrNameLst>
                                          <p:attrName>style.visibility</p:attrName>
                                        </p:attrNameLst>
                                      </p:cBhvr>
                                      <p:to>
                                        <p:strVal val="visible"/>
                                      </p:to>
                                    </p:set>
                                    <p:animEffect transition="in" filter="fade">
                                      <p:cBhvr>
                                        <p:cTn id="112" dur="250"/>
                                        <p:tgtEl>
                                          <p:spTgt spid="50">
                                            <p:txEl>
                                              <p:pRg st="0" end="0"/>
                                            </p:txEl>
                                          </p:spTgt>
                                        </p:tgtEl>
                                      </p:cBhvr>
                                    </p:animEffect>
                                    <p:anim calcmode="lin" valueType="num">
                                      <p:cBhvr>
                                        <p:cTn id="113" dur="25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114" dur="250" fill="hold"/>
                                        <p:tgtEl>
                                          <p:spTgt spid="50">
                                            <p:txEl>
                                              <p:pRg st="0" end="0"/>
                                            </p:txEl>
                                          </p:spTgt>
                                        </p:tgtEl>
                                        <p:attrNameLst>
                                          <p:attrName>ppt_y</p:attrName>
                                        </p:attrNameLst>
                                      </p:cBhvr>
                                      <p:tavLst>
                                        <p:tav tm="0">
                                          <p:val>
                                            <p:strVal val="#ppt_y+.1"/>
                                          </p:val>
                                        </p:tav>
                                        <p:tav tm="100000">
                                          <p:val>
                                            <p:strVal val="#ppt_y"/>
                                          </p:val>
                                        </p:tav>
                                      </p:tavLst>
                                    </p:anim>
                                  </p:childTnLst>
                                </p:cTn>
                              </p:par>
                            </p:childTnLst>
                          </p:cTn>
                        </p:par>
                        <p:par>
                          <p:cTn id="115" fill="hold">
                            <p:stCondLst>
                              <p:cond delay="1500"/>
                            </p:stCondLst>
                            <p:childTnLst>
                              <p:par>
                                <p:cTn id="116" presetID="10" presetClass="entr" presetSubtype="0" fill="hold" nodeType="afterEffect">
                                  <p:stCondLst>
                                    <p:cond delay="0"/>
                                  </p:stCondLst>
                                  <p:childTnLst>
                                    <p:set>
                                      <p:cBhvr>
                                        <p:cTn id="117" dur="1" fill="hold">
                                          <p:stCondLst>
                                            <p:cond delay="0"/>
                                          </p:stCondLst>
                                        </p:cTn>
                                        <p:tgtEl>
                                          <p:spTgt spid="108"/>
                                        </p:tgtEl>
                                        <p:attrNameLst>
                                          <p:attrName>style.visibility</p:attrName>
                                        </p:attrNameLst>
                                      </p:cBhvr>
                                      <p:to>
                                        <p:strVal val="visible"/>
                                      </p:to>
                                    </p:set>
                                    <p:animEffect transition="in" filter="fade">
                                      <p:cBhvr>
                                        <p:cTn id="118" dur="25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42"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animBg="1"/>
      <p:bldP spid="43" grpId="0" animBg="1"/>
      <p:bldP spid="44" grpId="0" animBg="1"/>
      <p:bldP spid="45" grpId="0" build="p">
        <p:tmplLst>
          <p:tmpl lvl="1">
            <p:tnLst>
              <p:par>
                <p:cTn presetID="42"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anim calcmode="lin" valueType="num">
                      <p:cBhvr>
                        <p:cTn dur="250" fill="hold"/>
                        <p:tgtEl>
                          <p:spTgt spid="45"/>
                        </p:tgtEl>
                        <p:attrNameLst>
                          <p:attrName>ppt_x</p:attrName>
                        </p:attrNameLst>
                      </p:cBhvr>
                      <p:tavLst>
                        <p:tav tm="0">
                          <p:val>
                            <p:strVal val="#ppt_x"/>
                          </p:val>
                        </p:tav>
                        <p:tav tm="100000">
                          <p:val>
                            <p:strVal val="#ppt_x"/>
                          </p:val>
                        </p:tav>
                      </p:tavLst>
                    </p:anim>
                    <p:anim calcmode="lin" valueType="num">
                      <p:cBhvr>
                        <p:cTn dur="250" fill="hold"/>
                        <p:tgtEl>
                          <p:spTgt spid="45"/>
                        </p:tgtEl>
                        <p:attrNameLst>
                          <p:attrName>ppt_y</p:attrName>
                        </p:attrNameLst>
                      </p:cBhvr>
                      <p:tavLst>
                        <p:tav tm="0">
                          <p:val>
                            <p:strVal val="#ppt_y+.1"/>
                          </p:val>
                        </p:tav>
                        <p:tav tm="100000">
                          <p:val>
                            <p:strVal val="#ppt_y"/>
                          </p:val>
                        </p:tav>
                      </p:tavLst>
                    </p:anim>
                  </p:childTnLst>
                </p:cTn>
              </p:par>
            </p:tnLst>
          </p:tmpl>
        </p:tmplLst>
      </p:bldP>
      <p:bldP spid="46" grpId="0" build="p">
        <p:tmplLst>
          <p:tmpl lvl="1">
            <p:tnLst>
              <p:par>
                <p:cTn presetID="42" presetClass="entr" presetSubtype="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250"/>
                        <p:tgtEl>
                          <p:spTgt spid="46"/>
                        </p:tgtEl>
                      </p:cBhvr>
                    </p:animEffect>
                    <p:anim calcmode="lin" valueType="num">
                      <p:cBhvr>
                        <p:cTn dur="250" fill="hold"/>
                        <p:tgtEl>
                          <p:spTgt spid="46"/>
                        </p:tgtEl>
                        <p:attrNameLst>
                          <p:attrName>ppt_x</p:attrName>
                        </p:attrNameLst>
                      </p:cBhvr>
                      <p:tavLst>
                        <p:tav tm="0">
                          <p:val>
                            <p:strVal val="#ppt_x"/>
                          </p:val>
                        </p:tav>
                        <p:tav tm="100000">
                          <p:val>
                            <p:strVal val="#ppt_x"/>
                          </p:val>
                        </p:tav>
                      </p:tavLst>
                    </p:anim>
                    <p:anim calcmode="lin" valueType="num">
                      <p:cBhvr>
                        <p:cTn dur="250" fill="hold"/>
                        <p:tgtEl>
                          <p:spTgt spid="46"/>
                        </p:tgtEl>
                        <p:attrNameLst>
                          <p:attrName>ppt_y</p:attrName>
                        </p:attrNameLst>
                      </p:cBhvr>
                      <p:tavLst>
                        <p:tav tm="0">
                          <p:val>
                            <p:strVal val="#ppt_y+.1"/>
                          </p:val>
                        </p:tav>
                        <p:tav tm="100000">
                          <p:val>
                            <p:strVal val="#ppt_y"/>
                          </p:val>
                        </p:tav>
                      </p:tavLst>
                    </p:anim>
                  </p:childTnLst>
                </p:cTn>
              </p:par>
            </p:tnLst>
          </p:tmpl>
        </p:tmplLst>
      </p:bldP>
      <p:bldP spid="47" grpId="0" build="p">
        <p:tmplLst>
          <p:tmpl lvl="1">
            <p:tnLst>
              <p:par>
                <p:cTn presetID="42"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250"/>
                        <p:tgtEl>
                          <p:spTgt spid="47"/>
                        </p:tgtEl>
                      </p:cBhvr>
                    </p:animEffect>
                    <p:anim calcmode="lin" valueType="num">
                      <p:cBhvr>
                        <p:cTn dur="250" fill="hold"/>
                        <p:tgtEl>
                          <p:spTgt spid="47"/>
                        </p:tgtEl>
                        <p:attrNameLst>
                          <p:attrName>ppt_x</p:attrName>
                        </p:attrNameLst>
                      </p:cBhvr>
                      <p:tavLst>
                        <p:tav tm="0">
                          <p:val>
                            <p:strVal val="#ppt_x"/>
                          </p:val>
                        </p:tav>
                        <p:tav tm="100000">
                          <p:val>
                            <p:strVal val="#ppt_x"/>
                          </p:val>
                        </p:tav>
                      </p:tavLst>
                    </p:anim>
                    <p:anim calcmode="lin" valueType="num">
                      <p:cBhvr>
                        <p:cTn dur="250" fill="hold"/>
                        <p:tgtEl>
                          <p:spTgt spid="47"/>
                        </p:tgtEl>
                        <p:attrNameLst>
                          <p:attrName>ppt_y</p:attrName>
                        </p:attrNameLst>
                      </p:cBhvr>
                      <p:tavLst>
                        <p:tav tm="0">
                          <p:val>
                            <p:strVal val="#ppt_y+.1"/>
                          </p:val>
                        </p:tav>
                        <p:tav tm="100000">
                          <p:val>
                            <p:strVal val="#ppt_y"/>
                          </p:val>
                        </p:tav>
                      </p:tavLst>
                    </p:anim>
                  </p:childTnLst>
                </p:cTn>
              </p:par>
            </p:tnLst>
          </p:tmpl>
        </p:tmplLst>
      </p:bldP>
      <p:bldP spid="48" grpId="0" build="p">
        <p:tmplLst>
          <p:tmpl lvl="1">
            <p:tnLst>
              <p:par>
                <p:cTn presetID="42"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250"/>
                        <p:tgtEl>
                          <p:spTgt spid="48"/>
                        </p:tgtEl>
                      </p:cBhvr>
                    </p:animEffect>
                    <p:anim calcmode="lin" valueType="num">
                      <p:cBhvr>
                        <p:cTn dur="250" fill="hold"/>
                        <p:tgtEl>
                          <p:spTgt spid="48"/>
                        </p:tgtEl>
                        <p:attrNameLst>
                          <p:attrName>ppt_x</p:attrName>
                        </p:attrNameLst>
                      </p:cBhvr>
                      <p:tavLst>
                        <p:tav tm="0">
                          <p:val>
                            <p:strVal val="#ppt_x"/>
                          </p:val>
                        </p:tav>
                        <p:tav tm="100000">
                          <p:val>
                            <p:strVal val="#ppt_x"/>
                          </p:val>
                        </p:tav>
                      </p:tavLst>
                    </p:anim>
                    <p:anim calcmode="lin" valueType="num">
                      <p:cBhvr>
                        <p:cTn dur="250" fill="hold"/>
                        <p:tgtEl>
                          <p:spTgt spid="48"/>
                        </p:tgtEl>
                        <p:attrNameLst>
                          <p:attrName>ppt_y</p:attrName>
                        </p:attrNameLst>
                      </p:cBhvr>
                      <p:tavLst>
                        <p:tav tm="0">
                          <p:val>
                            <p:strVal val="#ppt_y+.1"/>
                          </p:val>
                        </p:tav>
                        <p:tav tm="100000">
                          <p:val>
                            <p:strVal val="#ppt_y"/>
                          </p:val>
                        </p:tav>
                      </p:tavLst>
                    </p:anim>
                  </p:childTnLst>
                </p:cTn>
              </p:par>
            </p:tnLst>
          </p:tmpl>
        </p:tmplLst>
      </p:bldP>
      <p:bldP spid="49" grpId="0" build="p">
        <p:tmplLst>
          <p:tmpl lvl="1">
            <p:tnLst>
              <p:par>
                <p:cTn presetID="42"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anim calcmode="lin" valueType="num">
                      <p:cBhvr>
                        <p:cTn dur="250" fill="hold"/>
                        <p:tgtEl>
                          <p:spTgt spid="49"/>
                        </p:tgtEl>
                        <p:attrNameLst>
                          <p:attrName>ppt_x</p:attrName>
                        </p:attrNameLst>
                      </p:cBhvr>
                      <p:tavLst>
                        <p:tav tm="0">
                          <p:val>
                            <p:strVal val="#ppt_x"/>
                          </p:val>
                        </p:tav>
                        <p:tav tm="100000">
                          <p:val>
                            <p:strVal val="#ppt_x"/>
                          </p:val>
                        </p:tav>
                      </p:tavLst>
                    </p:anim>
                    <p:anim calcmode="lin" valueType="num">
                      <p:cBhvr>
                        <p:cTn dur="250" fill="hold"/>
                        <p:tgtEl>
                          <p:spTgt spid="49"/>
                        </p:tgtEl>
                        <p:attrNameLst>
                          <p:attrName>ppt_y</p:attrName>
                        </p:attrNameLst>
                      </p:cBhvr>
                      <p:tavLst>
                        <p:tav tm="0">
                          <p:val>
                            <p:strVal val="#ppt_y+.1"/>
                          </p:val>
                        </p:tav>
                        <p:tav tm="100000">
                          <p:val>
                            <p:strVal val="#ppt_y"/>
                          </p:val>
                        </p:tav>
                      </p:tavLst>
                    </p:anim>
                  </p:childTnLst>
                </p:cTn>
              </p:par>
            </p:tnLst>
          </p:tmpl>
        </p:tmplLst>
      </p:bldP>
      <p:bldP spid="50" grpId="0" build="p">
        <p:tmplLst>
          <p:tmpl lvl="1">
            <p:tnLst>
              <p:par>
                <p:cTn presetID="42"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250"/>
                        <p:tgtEl>
                          <p:spTgt spid="50"/>
                        </p:tgtEl>
                      </p:cBhvr>
                    </p:animEffect>
                    <p:anim calcmode="lin" valueType="num">
                      <p:cBhvr>
                        <p:cTn dur="250" fill="hold"/>
                        <p:tgtEl>
                          <p:spTgt spid="50"/>
                        </p:tgtEl>
                        <p:attrNameLst>
                          <p:attrName>ppt_x</p:attrName>
                        </p:attrNameLst>
                      </p:cBhvr>
                      <p:tavLst>
                        <p:tav tm="0">
                          <p:val>
                            <p:strVal val="#ppt_x"/>
                          </p:val>
                        </p:tav>
                        <p:tav tm="100000">
                          <p:val>
                            <p:strVal val="#ppt_x"/>
                          </p:val>
                        </p:tav>
                      </p:tavLst>
                    </p:anim>
                    <p:anim calcmode="lin" valueType="num">
                      <p:cBhvr>
                        <p:cTn dur="250" fill="hold"/>
                        <p:tgtEl>
                          <p:spTgt spid="50"/>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nner slide 6 blocks frame + icons short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41CC2C00-1039-479F-85FD-EB319DC5CC52}"/>
              </a:ext>
            </a:extLst>
          </p:cNvPr>
          <p:cNvSpPr/>
          <p:nvPr userDrawn="1"/>
        </p:nvSpPr>
        <p:spPr>
          <a:xfrm>
            <a:off x="3222588" y="915987"/>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ADCC033C-DBC8-436E-9836-398F039319D8}"/>
              </a:ext>
            </a:extLst>
          </p:cNvPr>
          <p:cNvSpPr/>
          <p:nvPr userDrawn="1"/>
        </p:nvSpPr>
        <p:spPr>
          <a:xfrm>
            <a:off x="6193175" y="915987"/>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1BA5D84E-26C1-4035-A8F9-04BBC32C9D96}"/>
              </a:ext>
            </a:extLst>
          </p:cNvPr>
          <p:cNvSpPr/>
          <p:nvPr userDrawn="1"/>
        </p:nvSpPr>
        <p:spPr>
          <a:xfrm>
            <a:off x="3222588" y="2877875"/>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68C6E13D-354D-4002-A9C3-B7744695428B}"/>
              </a:ext>
            </a:extLst>
          </p:cNvPr>
          <p:cNvSpPr/>
          <p:nvPr userDrawn="1"/>
        </p:nvSpPr>
        <p:spPr>
          <a:xfrm>
            <a:off x="6193175" y="2877875"/>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Placeholder 15">
            <a:extLst>
              <a:ext uri="{FF2B5EF4-FFF2-40B4-BE49-F238E27FC236}">
                <a16:creationId xmlns:a16="http://schemas.microsoft.com/office/drawing/2014/main" id="{36A680F4-AF2D-4FF4-A371-29EF6BAFCB87}"/>
              </a:ext>
            </a:extLst>
          </p:cNvPr>
          <p:cNvSpPr>
            <a:spLocks noGrp="1"/>
          </p:cNvSpPr>
          <p:nvPr>
            <p:ph type="body" sz="quarter" idx="30" hasCustomPrompt="1"/>
          </p:nvPr>
        </p:nvSpPr>
        <p:spPr>
          <a:xfrm>
            <a:off x="4139629" y="1360826"/>
            <a:ext cx="1566000"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5" name="Text Placeholder 17">
            <a:extLst>
              <a:ext uri="{FF2B5EF4-FFF2-40B4-BE49-F238E27FC236}">
                <a16:creationId xmlns:a16="http://schemas.microsoft.com/office/drawing/2014/main" id="{6470F77F-83A0-4895-871D-025B4844DACB}"/>
              </a:ext>
            </a:extLst>
          </p:cNvPr>
          <p:cNvSpPr>
            <a:spLocks noGrp="1"/>
          </p:cNvSpPr>
          <p:nvPr>
            <p:ph type="body" sz="quarter" idx="31" hasCustomPrompt="1"/>
          </p:nvPr>
        </p:nvSpPr>
        <p:spPr>
          <a:xfrm>
            <a:off x="3438589" y="1865816"/>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6" name="Text Placeholder 15">
            <a:extLst>
              <a:ext uri="{FF2B5EF4-FFF2-40B4-BE49-F238E27FC236}">
                <a16:creationId xmlns:a16="http://schemas.microsoft.com/office/drawing/2014/main" id="{1E395838-9DF5-4F7A-AC0D-4A4028EE8D80}"/>
              </a:ext>
            </a:extLst>
          </p:cNvPr>
          <p:cNvSpPr>
            <a:spLocks noGrp="1"/>
          </p:cNvSpPr>
          <p:nvPr>
            <p:ph type="body" sz="quarter" idx="32" hasCustomPrompt="1"/>
          </p:nvPr>
        </p:nvSpPr>
        <p:spPr>
          <a:xfrm>
            <a:off x="7108728" y="1360826"/>
            <a:ext cx="1566959"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7" name="Text Placeholder 17">
            <a:extLst>
              <a:ext uri="{FF2B5EF4-FFF2-40B4-BE49-F238E27FC236}">
                <a16:creationId xmlns:a16="http://schemas.microsoft.com/office/drawing/2014/main" id="{50381575-4483-48FC-8C27-BF09753461A7}"/>
              </a:ext>
            </a:extLst>
          </p:cNvPr>
          <p:cNvSpPr>
            <a:spLocks noGrp="1"/>
          </p:cNvSpPr>
          <p:nvPr>
            <p:ph type="body" sz="quarter" idx="33" hasCustomPrompt="1"/>
          </p:nvPr>
        </p:nvSpPr>
        <p:spPr>
          <a:xfrm>
            <a:off x="6407688" y="1865816"/>
            <a:ext cx="2267999" cy="622158"/>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8" name="Text Placeholder 15">
            <a:extLst>
              <a:ext uri="{FF2B5EF4-FFF2-40B4-BE49-F238E27FC236}">
                <a16:creationId xmlns:a16="http://schemas.microsoft.com/office/drawing/2014/main" id="{CAF7E79C-1E88-4770-8F63-78700FD0CF2C}"/>
              </a:ext>
            </a:extLst>
          </p:cNvPr>
          <p:cNvSpPr>
            <a:spLocks noGrp="1"/>
          </p:cNvSpPr>
          <p:nvPr>
            <p:ph type="body" sz="quarter" idx="36" hasCustomPrompt="1"/>
          </p:nvPr>
        </p:nvSpPr>
        <p:spPr>
          <a:xfrm>
            <a:off x="4139629" y="3322714"/>
            <a:ext cx="1566000"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9" name="Text Placeholder 17">
            <a:extLst>
              <a:ext uri="{FF2B5EF4-FFF2-40B4-BE49-F238E27FC236}">
                <a16:creationId xmlns:a16="http://schemas.microsoft.com/office/drawing/2014/main" id="{5EA7BD94-D103-465F-AD61-A9958B0415B4}"/>
              </a:ext>
            </a:extLst>
          </p:cNvPr>
          <p:cNvSpPr>
            <a:spLocks noGrp="1"/>
          </p:cNvSpPr>
          <p:nvPr>
            <p:ph type="body" sz="quarter" idx="37" hasCustomPrompt="1"/>
          </p:nvPr>
        </p:nvSpPr>
        <p:spPr>
          <a:xfrm>
            <a:off x="3438589" y="3827704"/>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0" name="Text Placeholder 15">
            <a:extLst>
              <a:ext uri="{FF2B5EF4-FFF2-40B4-BE49-F238E27FC236}">
                <a16:creationId xmlns:a16="http://schemas.microsoft.com/office/drawing/2014/main" id="{B17C13D6-A0E9-4045-87A9-622B7A715FA6}"/>
              </a:ext>
            </a:extLst>
          </p:cNvPr>
          <p:cNvSpPr>
            <a:spLocks noGrp="1"/>
          </p:cNvSpPr>
          <p:nvPr>
            <p:ph type="body" sz="quarter" idx="38" hasCustomPrompt="1"/>
          </p:nvPr>
        </p:nvSpPr>
        <p:spPr>
          <a:xfrm>
            <a:off x="7108728" y="3322714"/>
            <a:ext cx="1566959"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1" name="Text Placeholder 17">
            <a:extLst>
              <a:ext uri="{FF2B5EF4-FFF2-40B4-BE49-F238E27FC236}">
                <a16:creationId xmlns:a16="http://schemas.microsoft.com/office/drawing/2014/main" id="{14E196B8-F76F-43AC-80F4-7957B4285CDB}"/>
              </a:ext>
            </a:extLst>
          </p:cNvPr>
          <p:cNvSpPr>
            <a:spLocks noGrp="1"/>
          </p:cNvSpPr>
          <p:nvPr>
            <p:ph type="body" sz="quarter" idx="39" hasCustomPrompt="1"/>
          </p:nvPr>
        </p:nvSpPr>
        <p:spPr>
          <a:xfrm>
            <a:off x="6407688" y="3827704"/>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3" name="Rectangle 42">
            <a:extLst>
              <a:ext uri="{FF2B5EF4-FFF2-40B4-BE49-F238E27FC236}">
                <a16:creationId xmlns:a16="http://schemas.microsoft.com/office/drawing/2014/main" id="{51F7E534-C284-4ED6-BA8F-F2B5625059B3}"/>
              </a:ext>
            </a:extLst>
          </p:cNvPr>
          <p:cNvSpPr/>
          <p:nvPr userDrawn="1"/>
        </p:nvSpPr>
        <p:spPr>
          <a:xfrm>
            <a:off x="252000" y="915987"/>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Placeholder 15">
            <a:extLst>
              <a:ext uri="{FF2B5EF4-FFF2-40B4-BE49-F238E27FC236}">
                <a16:creationId xmlns:a16="http://schemas.microsoft.com/office/drawing/2014/main" id="{F17F8EC7-0B3A-4A9A-A02F-EA00DCFF104A}"/>
              </a:ext>
            </a:extLst>
          </p:cNvPr>
          <p:cNvSpPr>
            <a:spLocks noGrp="1"/>
          </p:cNvSpPr>
          <p:nvPr>
            <p:ph type="body" sz="quarter" idx="13" hasCustomPrompt="1"/>
          </p:nvPr>
        </p:nvSpPr>
        <p:spPr>
          <a:xfrm>
            <a:off x="1169353" y="1360826"/>
            <a:ext cx="1566000"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5" name="Text Placeholder 17">
            <a:extLst>
              <a:ext uri="{FF2B5EF4-FFF2-40B4-BE49-F238E27FC236}">
                <a16:creationId xmlns:a16="http://schemas.microsoft.com/office/drawing/2014/main" id="{05B96CA5-CFD8-46C5-A848-A7FAE2F084CC}"/>
              </a:ext>
            </a:extLst>
          </p:cNvPr>
          <p:cNvSpPr>
            <a:spLocks noGrp="1"/>
          </p:cNvSpPr>
          <p:nvPr>
            <p:ph type="body" sz="quarter" idx="14" hasCustomPrompt="1"/>
          </p:nvPr>
        </p:nvSpPr>
        <p:spPr>
          <a:xfrm>
            <a:off x="468313" y="1865816"/>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6" name="Rectangle 45">
            <a:extLst>
              <a:ext uri="{FF2B5EF4-FFF2-40B4-BE49-F238E27FC236}">
                <a16:creationId xmlns:a16="http://schemas.microsoft.com/office/drawing/2014/main" id="{94EC07E3-774C-4C5A-AFA3-13B86A09AC01}"/>
              </a:ext>
            </a:extLst>
          </p:cNvPr>
          <p:cNvSpPr/>
          <p:nvPr userDrawn="1"/>
        </p:nvSpPr>
        <p:spPr>
          <a:xfrm>
            <a:off x="252000" y="2877875"/>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Placeholder 15">
            <a:extLst>
              <a:ext uri="{FF2B5EF4-FFF2-40B4-BE49-F238E27FC236}">
                <a16:creationId xmlns:a16="http://schemas.microsoft.com/office/drawing/2014/main" id="{4755EBC1-FE2E-4D40-8233-BE5DBE1B287C}"/>
              </a:ext>
            </a:extLst>
          </p:cNvPr>
          <p:cNvSpPr>
            <a:spLocks noGrp="1"/>
          </p:cNvSpPr>
          <p:nvPr>
            <p:ph type="body" sz="quarter" idx="34" hasCustomPrompt="1"/>
          </p:nvPr>
        </p:nvSpPr>
        <p:spPr>
          <a:xfrm>
            <a:off x="1169353" y="3322714"/>
            <a:ext cx="1566000" cy="396000"/>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8" name="Text Placeholder 17">
            <a:extLst>
              <a:ext uri="{FF2B5EF4-FFF2-40B4-BE49-F238E27FC236}">
                <a16:creationId xmlns:a16="http://schemas.microsoft.com/office/drawing/2014/main" id="{23A06280-72D6-4546-B9D7-233AACFFB796}"/>
              </a:ext>
            </a:extLst>
          </p:cNvPr>
          <p:cNvSpPr>
            <a:spLocks noGrp="1"/>
          </p:cNvSpPr>
          <p:nvPr>
            <p:ph type="body" sz="quarter" idx="35" hasCustomPrompt="1"/>
          </p:nvPr>
        </p:nvSpPr>
        <p:spPr>
          <a:xfrm>
            <a:off x="468313" y="3827704"/>
            <a:ext cx="2267999" cy="6228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80" name="Group 12">
            <a:extLst>
              <a:ext uri="{FF2B5EF4-FFF2-40B4-BE49-F238E27FC236}">
                <a16:creationId xmlns:a16="http://schemas.microsoft.com/office/drawing/2014/main" id="{C6ED8A4B-5E47-4B97-9DEA-5FD8F513BDA7}"/>
              </a:ext>
            </a:extLst>
          </p:cNvPr>
          <p:cNvGrpSpPr>
            <a:grpSpLocks noChangeAspect="1"/>
          </p:cNvGrpSpPr>
          <p:nvPr userDrawn="1"/>
        </p:nvGrpSpPr>
        <p:grpSpPr bwMode="auto">
          <a:xfrm>
            <a:off x="6407688" y="1180826"/>
            <a:ext cx="576000" cy="576000"/>
            <a:chOff x="2313" y="1053"/>
            <a:chExt cx="1134" cy="1134"/>
          </a:xfrm>
        </p:grpSpPr>
        <p:sp>
          <p:nvSpPr>
            <p:cNvPr id="81" name="Freeform 13">
              <a:extLst>
                <a:ext uri="{FF2B5EF4-FFF2-40B4-BE49-F238E27FC236}">
                  <a16:creationId xmlns:a16="http://schemas.microsoft.com/office/drawing/2014/main" id="{34A6FB5B-53CD-4015-AE52-8B6CFA46A044}"/>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14">
              <a:extLst>
                <a:ext uri="{FF2B5EF4-FFF2-40B4-BE49-F238E27FC236}">
                  <a16:creationId xmlns:a16="http://schemas.microsoft.com/office/drawing/2014/main" id="{CA417F9E-3564-4C2F-8A68-913AEAF9D104}"/>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Rectangle 15">
              <a:extLst>
                <a:ext uri="{FF2B5EF4-FFF2-40B4-BE49-F238E27FC236}">
                  <a16:creationId xmlns:a16="http://schemas.microsoft.com/office/drawing/2014/main" id="{AEE8FCC7-D218-479B-8A67-D90C241E4643}"/>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18">
            <a:extLst>
              <a:ext uri="{FF2B5EF4-FFF2-40B4-BE49-F238E27FC236}">
                <a16:creationId xmlns:a16="http://schemas.microsoft.com/office/drawing/2014/main" id="{179721FB-2FCB-4EA1-92FF-1111BB508637}"/>
              </a:ext>
            </a:extLst>
          </p:cNvPr>
          <p:cNvGrpSpPr>
            <a:grpSpLocks noChangeAspect="1"/>
          </p:cNvGrpSpPr>
          <p:nvPr userDrawn="1"/>
        </p:nvGrpSpPr>
        <p:grpSpPr bwMode="auto">
          <a:xfrm>
            <a:off x="468313" y="1180826"/>
            <a:ext cx="579048" cy="576000"/>
            <a:chOff x="2309" y="1053"/>
            <a:chExt cx="1140" cy="1134"/>
          </a:xfrm>
        </p:grpSpPr>
        <p:sp>
          <p:nvSpPr>
            <p:cNvPr id="85" name="Oval 19">
              <a:extLst>
                <a:ext uri="{FF2B5EF4-FFF2-40B4-BE49-F238E27FC236}">
                  <a16:creationId xmlns:a16="http://schemas.microsoft.com/office/drawing/2014/main" id="{D2931B43-67C3-4DE3-9D2C-F8EF6BD83C57}"/>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20">
              <a:extLst>
                <a:ext uri="{FF2B5EF4-FFF2-40B4-BE49-F238E27FC236}">
                  <a16:creationId xmlns:a16="http://schemas.microsoft.com/office/drawing/2014/main" id="{4C3270E1-36E8-4294-B88F-2EFF82701B39}"/>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21">
              <a:extLst>
                <a:ext uri="{FF2B5EF4-FFF2-40B4-BE49-F238E27FC236}">
                  <a16:creationId xmlns:a16="http://schemas.microsoft.com/office/drawing/2014/main" id="{FF82E22B-981F-44CB-B0B2-7040A2D957B6}"/>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22">
              <a:extLst>
                <a:ext uri="{FF2B5EF4-FFF2-40B4-BE49-F238E27FC236}">
                  <a16:creationId xmlns:a16="http://schemas.microsoft.com/office/drawing/2014/main" id="{DD66F12A-4823-4877-A76C-EB0EB78ED6A0}"/>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23">
              <a:extLst>
                <a:ext uri="{FF2B5EF4-FFF2-40B4-BE49-F238E27FC236}">
                  <a16:creationId xmlns:a16="http://schemas.microsoft.com/office/drawing/2014/main" id="{C321CBD7-082D-4DCA-A5A5-9EBBBEF432A4}"/>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Oval 24">
              <a:extLst>
                <a:ext uri="{FF2B5EF4-FFF2-40B4-BE49-F238E27FC236}">
                  <a16:creationId xmlns:a16="http://schemas.microsoft.com/office/drawing/2014/main" id="{1FA14845-6CE7-4B06-82CF-7C53D6A81654}"/>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Oval 25">
              <a:extLst>
                <a:ext uri="{FF2B5EF4-FFF2-40B4-BE49-F238E27FC236}">
                  <a16:creationId xmlns:a16="http://schemas.microsoft.com/office/drawing/2014/main" id="{A7124573-B3B8-426D-947A-7C684428615C}"/>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2" name="Group 4">
            <a:extLst>
              <a:ext uri="{FF2B5EF4-FFF2-40B4-BE49-F238E27FC236}">
                <a16:creationId xmlns:a16="http://schemas.microsoft.com/office/drawing/2014/main" id="{726C99B9-B94C-4486-B41C-541545B91C57}"/>
              </a:ext>
            </a:extLst>
          </p:cNvPr>
          <p:cNvGrpSpPr>
            <a:grpSpLocks noChangeAspect="1"/>
          </p:cNvGrpSpPr>
          <p:nvPr userDrawn="1"/>
        </p:nvGrpSpPr>
        <p:grpSpPr bwMode="auto">
          <a:xfrm>
            <a:off x="3438589" y="1180826"/>
            <a:ext cx="576000" cy="576000"/>
            <a:chOff x="2318" y="1058"/>
            <a:chExt cx="1129" cy="1129"/>
          </a:xfrm>
        </p:grpSpPr>
        <p:sp>
          <p:nvSpPr>
            <p:cNvPr id="93" name="Freeform 5">
              <a:extLst>
                <a:ext uri="{FF2B5EF4-FFF2-40B4-BE49-F238E27FC236}">
                  <a16:creationId xmlns:a16="http://schemas.microsoft.com/office/drawing/2014/main" id="{3F6C319C-A46F-4D7D-A421-A8E0DCB02222}"/>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4" name="Freeform 6">
              <a:extLst>
                <a:ext uri="{FF2B5EF4-FFF2-40B4-BE49-F238E27FC236}">
                  <a16:creationId xmlns:a16="http://schemas.microsoft.com/office/drawing/2014/main" id="{DE49FE0F-508C-481A-A92C-39CE71B6A108}"/>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5" name="Rectangle 94">
              <a:extLst>
                <a:ext uri="{FF2B5EF4-FFF2-40B4-BE49-F238E27FC236}">
                  <a16:creationId xmlns:a16="http://schemas.microsoft.com/office/drawing/2014/main" id="{8F3611EB-DE40-4F32-A43C-7373DC1D586A}"/>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96" name="Group 4">
            <a:extLst>
              <a:ext uri="{FF2B5EF4-FFF2-40B4-BE49-F238E27FC236}">
                <a16:creationId xmlns:a16="http://schemas.microsoft.com/office/drawing/2014/main" id="{B69CF482-1917-4E0D-B116-A5E41EA57EC3}"/>
              </a:ext>
            </a:extLst>
          </p:cNvPr>
          <p:cNvGrpSpPr>
            <a:grpSpLocks noChangeAspect="1"/>
          </p:cNvGrpSpPr>
          <p:nvPr userDrawn="1"/>
        </p:nvGrpSpPr>
        <p:grpSpPr bwMode="auto">
          <a:xfrm>
            <a:off x="468313" y="3142714"/>
            <a:ext cx="573873" cy="576000"/>
            <a:chOff x="2343" y="1074"/>
            <a:chExt cx="1079" cy="1083"/>
          </a:xfrm>
        </p:grpSpPr>
        <p:sp>
          <p:nvSpPr>
            <p:cNvPr id="97" name="Oval 5">
              <a:extLst>
                <a:ext uri="{FF2B5EF4-FFF2-40B4-BE49-F238E27FC236}">
                  <a16:creationId xmlns:a16="http://schemas.microsoft.com/office/drawing/2014/main" id="{6275CA14-7670-4624-ACFD-D67372DAE001}"/>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8" name="Rectangle 6">
              <a:extLst>
                <a:ext uri="{FF2B5EF4-FFF2-40B4-BE49-F238E27FC236}">
                  <a16:creationId xmlns:a16="http://schemas.microsoft.com/office/drawing/2014/main" id="{E91568E4-92A8-415A-B778-3A48C18CE354}"/>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9" name="Line 7">
              <a:extLst>
                <a:ext uri="{FF2B5EF4-FFF2-40B4-BE49-F238E27FC236}">
                  <a16:creationId xmlns:a16="http://schemas.microsoft.com/office/drawing/2014/main" id="{85AD724A-E850-4C9A-8D52-FACF2486A279}"/>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0" name="Line 8">
              <a:extLst>
                <a:ext uri="{FF2B5EF4-FFF2-40B4-BE49-F238E27FC236}">
                  <a16:creationId xmlns:a16="http://schemas.microsoft.com/office/drawing/2014/main" id="{752E4F19-4C38-4DCC-93C2-6D228132E9A8}"/>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1" name="Line 9">
              <a:extLst>
                <a:ext uri="{FF2B5EF4-FFF2-40B4-BE49-F238E27FC236}">
                  <a16:creationId xmlns:a16="http://schemas.microsoft.com/office/drawing/2014/main" id="{3C6DE051-33B2-46B7-AD89-7A647B638B7D}"/>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02" name="Group 35">
            <a:extLst>
              <a:ext uri="{FF2B5EF4-FFF2-40B4-BE49-F238E27FC236}">
                <a16:creationId xmlns:a16="http://schemas.microsoft.com/office/drawing/2014/main" id="{96C2FD1F-71D1-4E9B-861A-41178EE02242}"/>
              </a:ext>
            </a:extLst>
          </p:cNvPr>
          <p:cNvGrpSpPr>
            <a:grpSpLocks noChangeAspect="1"/>
          </p:cNvGrpSpPr>
          <p:nvPr userDrawn="1"/>
        </p:nvGrpSpPr>
        <p:grpSpPr bwMode="auto">
          <a:xfrm>
            <a:off x="3438589" y="3142714"/>
            <a:ext cx="570471" cy="576000"/>
            <a:chOff x="2311" y="1042"/>
            <a:chExt cx="1135" cy="1146"/>
          </a:xfrm>
        </p:grpSpPr>
        <p:sp>
          <p:nvSpPr>
            <p:cNvPr id="103" name="Freeform 36">
              <a:extLst>
                <a:ext uri="{FF2B5EF4-FFF2-40B4-BE49-F238E27FC236}">
                  <a16:creationId xmlns:a16="http://schemas.microsoft.com/office/drawing/2014/main" id="{A70D91F9-A950-4B61-8D53-DC6B3E124BD2}"/>
                </a:ext>
              </a:extLst>
            </p:cNvPr>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37">
              <a:extLst>
                <a:ext uri="{FF2B5EF4-FFF2-40B4-BE49-F238E27FC236}">
                  <a16:creationId xmlns:a16="http://schemas.microsoft.com/office/drawing/2014/main" id="{EA4E162D-BAFC-4E72-BA1A-8A482E3C6DE2}"/>
                </a:ext>
              </a:extLst>
            </p:cNvPr>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38">
              <a:extLst>
                <a:ext uri="{FF2B5EF4-FFF2-40B4-BE49-F238E27FC236}">
                  <a16:creationId xmlns:a16="http://schemas.microsoft.com/office/drawing/2014/main" id="{973372E5-0DD5-41C9-BD72-0071D80FCFA2}"/>
                </a:ext>
              </a:extLst>
            </p:cNvPr>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06" name="Line 39">
              <a:extLst>
                <a:ext uri="{FF2B5EF4-FFF2-40B4-BE49-F238E27FC236}">
                  <a16:creationId xmlns:a16="http://schemas.microsoft.com/office/drawing/2014/main" id="{3558F0D0-5A39-4F91-BAE1-6818C0CEE14D}"/>
                </a:ext>
              </a:extLst>
            </p:cNvPr>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40">
              <a:extLst>
                <a:ext uri="{FF2B5EF4-FFF2-40B4-BE49-F238E27FC236}">
                  <a16:creationId xmlns:a16="http://schemas.microsoft.com/office/drawing/2014/main" id="{E5103EBE-F770-4872-AE45-8B3B2DC6FA94}"/>
                </a:ext>
              </a:extLst>
            </p:cNvPr>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43">
            <a:extLst>
              <a:ext uri="{FF2B5EF4-FFF2-40B4-BE49-F238E27FC236}">
                <a16:creationId xmlns:a16="http://schemas.microsoft.com/office/drawing/2014/main" id="{CE81D4A2-542A-4F01-B1E0-ACC2786250B7}"/>
              </a:ext>
            </a:extLst>
          </p:cNvPr>
          <p:cNvGrpSpPr>
            <a:grpSpLocks noChangeAspect="1"/>
          </p:cNvGrpSpPr>
          <p:nvPr userDrawn="1"/>
        </p:nvGrpSpPr>
        <p:grpSpPr bwMode="auto">
          <a:xfrm>
            <a:off x="6407688" y="3142714"/>
            <a:ext cx="576000" cy="576000"/>
            <a:chOff x="2330" y="1070"/>
            <a:chExt cx="1098" cy="1098"/>
          </a:xfrm>
        </p:grpSpPr>
        <p:sp>
          <p:nvSpPr>
            <p:cNvPr id="109" name="Rectangle 44">
              <a:extLst>
                <a:ext uri="{FF2B5EF4-FFF2-40B4-BE49-F238E27FC236}">
                  <a16:creationId xmlns:a16="http://schemas.microsoft.com/office/drawing/2014/main" id="{F42C1A54-1DC4-47B0-81AD-437E2AE224B2}"/>
                </a:ext>
              </a:extLst>
            </p:cNvPr>
            <p:cNvSpPr>
              <a:spLocks noChangeArrowheads="1"/>
            </p:cNvSpPr>
            <p:nvPr userDrawn="1"/>
          </p:nvSpPr>
          <p:spPr bwMode="auto">
            <a:xfrm>
              <a:off x="2330" y="1070"/>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Rectangle 45">
              <a:extLst>
                <a:ext uri="{FF2B5EF4-FFF2-40B4-BE49-F238E27FC236}">
                  <a16:creationId xmlns:a16="http://schemas.microsoft.com/office/drawing/2014/main" id="{C7ECCC93-6249-487E-829D-844EC579DFA2}"/>
                </a:ext>
              </a:extLst>
            </p:cNvPr>
            <p:cNvSpPr>
              <a:spLocks noChangeArrowheads="1"/>
            </p:cNvSpPr>
            <p:nvPr userDrawn="1"/>
          </p:nvSpPr>
          <p:spPr bwMode="auto">
            <a:xfrm>
              <a:off x="2521" y="1270"/>
              <a:ext cx="706" cy="70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Rectangle 46">
              <a:extLst>
                <a:ext uri="{FF2B5EF4-FFF2-40B4-BE49-F238E27FC236}">
                  <a16:creationId xmlns:a16="http://schemas.microsoft.com/office/drawing/2014/main" id="{F2497F38-917E-479C-86E0-5919A2966315}"/>
                </a:ext>
              </a:extLst>
            </p:cNvPr>
            <p:cNvSpPr>
              <a:spLocks noChangeArrowheads="1"/>
            </p:cNvSpPr>
            <p:nvPr userDrawn="1"/>
          </p:nvSpPr>
          <p:spPr bwMode="auto">
            <a:xfrm>
              <a:off x="2731" y="1471"/>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88664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50"/>
                                        <p:tgtEl>
                                          <p:spTgt spid="43"/>
                                        </p:tgtEl>
                                      </p:cBhvr>
                                    </p:animEffect>
                                    <p:anim calcmode="lin" valueType="num">
                                      <p:cBhvr>
                                        <p:cTn id="8" dur="250" fill="hold"/>
                                        <p:tgtEl>
                                          <p:spTgt spid="43"/>
                                        </p:tgtEl>
                                        <p:attrNameLst>
                                          <p:attrName>ppt_x</p:attrName>
                                        </p:attrNameLst>
                                      </p:cBhvr>
                                      <p:tavLst>
                                        <p:tav tm="0">
                                          <p:val>
                                            <p:strVal val="#ppt_x"/>
                                          </p:val>
                                        </p:tav>
                                        <p:tav tm="100000">
                                          <p:val>
                                            <p:strVal val="#ppt_x"/>
                                          </p:val>
                                        </p:tav>
                                      </p:tavLst>
                                    </p:anim>
                                    <p:anim calcmode="lin" valueType="num">
                                      <p:cBhvr>
                                        <p:cTn id="9" dur="250" fill="hold"/>
                                        <p:tgtEl>
                                          <p:spTgt spid="4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5">
                                            <p:txEl>
                                              <p:pRg st="0" end="0"/>
                                            </p:txEl>
                                          </p:spTgt>
                                        </p:tgtEl>
                                        <p:attrNameLst>
                                          <p:attrName>style.visibility</p:attrName>
                                        </p:attrNameLst>
                                      </p:cBhvr>
                                      <p:to>
                                        <p:strVal val="visible"/>
                                      </p:to>
                                    </p:set>
                                    <p:animEffect transition="in" filter="fade">
                                      <p:cBhvr>
                                        <p:cTn id="12" dur="250"/>
                                        <p:tgtEl>
                                          <p:spTgt spid="45">
                                            <p:txEl>
                                              <p:pRg st="0" end="0"/>
                                            </p:txEl>
                                          </p:spTgt>
                                        </p:tgtEl>
                                      </p:cBhvr>
                                    </p:animEffect>
                                    <p:anim calcmode="lin" valueType="num">
                                      <p:cBhvr>
                                        <p:cTn id="13" dur="25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45">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4">
                                            <p:txEl>
                                              <p:pRg st="0" end="0"/>
                                            </p:txEl>
                                          </p:spTgt>
                                        </p:tgtEl>
                                        <p:attrNameLst>
                                          <p:attrName>style.visibility</p:attrName>
                                        </p:attrNameLst>
                                      </p:cBhvr>
                                      <p:to>
                                        <p:strVal val="visible"/>
                                      </p:to>
                                    </p:set>
                                    <p:animEffect transition="in" filter="fade">
                                      <p:cBhvr>
                                        <p:cTn id="17" dur="250"/>
                                        <p:tgtEl>
                                          <p:spTgt spid="44">
                                            <p:txEl>
                                              <p:pRg st="0" end="0"/>
                                            </p:txEl>
                                          </p:spTgt>
                                        </p:tgtEl>
                                      </p:cBhvr>
                                    </p:animEffect>
                                    <p:anim calcmode="lin" valueType="num">
                                      <p:cBhvr>
                                        <p:cTn id="18" dur="2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nodeType="afterEffect">
                                  <p:stCondLst>
                                    <p:cond delay="0"/>
                                  </p:stCondLst>
                                  <p:childTnLst>
                                    <p:set>
                                      <p:cBhvr>
                                        <p:cTn id="22" dur="1" fill="hold">
                                          <p:stCondLst>
                                            <p:cond delay="0"/>
                                          </p:stCondLst>
                                        </p:cTn>
                                        <p:tgtEl>
                                          <p:spTgt spid="84"/>
                                        </p:tgtEl>
                                        <p:attrNameLst>
                                          <p:attrName>style.visibility</p:attrName>
                                        </p:attrNameLst>
                                      </p:cBhvr>
                                      <p:to>
                                        <p:strVal val="visible"/>
                                      </p:to>
                                    </p:set>
                                    <p:animEffect transition="in" filter="fade">
                                      <p:cBhvr>
                                        <p:cTn id="23" dur="250"/>
                                        <p:tgtEl>
                                          <p:spTgt spid="84"/>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fade">
                                      <p:cBhvr>
                                        <p:cTn id="26" dur="250"/>
                                        <p:tgtEl>
                                          <p:spTgt spid="55"/>
                                        </p:tgtEl>
                                      </p:cBhvr>
                                    </p:animEffect>
                                    <p:anim calcmode="lin" valueType="num">
                                      <p:cBhvr>
                                        <p:cTn id="27" dur="250" fill="hold"/>
                                        <p:tgtEl>
                                          <p:spTgt spid="55"/>
                                        </p:tgtEl>
                                        <p:attrNameLst>
                                          <p:attrName>ppt_x</p:attrName>
                                        </p:attrNameLst>
                                      </p:cBhvr>
                                      <p:tavLst>
                                        <p:tav tm="0">
                                          <p:val>
                                            <p:strVal val="#ppt_x"/>
                                          </p:val>
                                        </p:tav>
                                        <p:tav tm="100000">
                                          <p:val>
                                            <p:strVal val="#ppt_x"/>
                                          </p:val>
                                        </p:tav>
                                      </p:tavLst>
                                    </p:anim>
                                    <p:anim calcmode="lin" valueType="num">
                                      <p:cBhvr>
                                        <p:cTn id="28" dur="250" fill="hold"/>
                                        <p:tgtEl>
                                          <p:spTgt spid="55"/>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animEffect transition="in" filter="fade">
                                      <p:cBhvr>
                                        <p:cTn id="31" dur="250"/>
                                        <p:tgtEl>
                                          <p:spTgt spid="25">
                                            <p:txEl>
                                              <p:pRg st="0" end="0"/>
                                            </p:txEl>
                                          </p:spTgt>
                                        </p:tgtEl>
                                      </p:cBhvr>
                                    </p:animEffect>
                                    <p:anim calcmode="lin" valueType="num">
                                      <p:cBhvr>
                                        <p:cTn id="32"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25">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24">
                                            <p:txEl>
                                              <p:pRg st="0" end="0"/>
                                            </p:txEl>
                                          </p:spTgt>
                                        </p:tgtEl>
                                        <p:attrNameLst>
                                          <p:attrName>style.visibility</p:attrName>
                                        </p:attrNameLst>
                                      </p:cBhvr>
                                      <p:to>
                                        <p:strVal val="visible"/>
                                      </p:to>
                                    </p:set>
                                    <p:animEffect transition="in" filter="fade">
                                      <p:cBhvr>
                                        <p:cTn id="36" dur="250"/>
                                        <p:tgtEl>
                                          <p:spTgt spid="24">
                                            <p:txEl>
                                              <p:pRg st="0" end="0"/>
                                            </p:txEl>
                                          </p:spTgt>
                                        </p:tgtEl>
                                      </p:cBhvr>
                                    </p:animEffect>
                                    <p:anim calcmode="lin" valueType="num">
                                      <p:cBhvr>
                                        <p:cTn id="37"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92"/>
                                        </p:tgtEl>
                                        <p:attrNameLst>
                                          <p:attrName>style.visibility</p:attrName>
                                        </p:attrNameLst>
                                      </p:cBhvr>
                                      <p:to>
                                        <p:strVal val="visible"/>
                                      </p:to>
                                    </p:set>
                                    <p:animEffect transition="in" filter="fade">
                                      <p:cBhvr>
                                        <p:cTn id="42" dur="250"/>
                                        <p:tgtEl>
                                          <p:spTgt spid="92"/>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26">
                                            <p:txEl>
                                              <p:pRg st="0" end="0"/>
                                            </p:txEl>
                                          </p:spTgt>
                                        </p:tgtEl>
                                        <p:attrNameLst>
                                          <p:attrName>style.visibility</p:attrName>
                                        </p:attrNameLst>
                                      </p:cBhvr>
                                      <p:to>
                                        <p:strVal val="visible"/>
                                      </p:to>
                                    </p:set>
                                    <p:animEffect transition="in" filter="fade">
                                      <p:cBhvr>
                                        <p:cTn id="45" dur="250"/>
                                        <p:tgtEl>
                                          <p:spTgt spid="26">
                                            <p:txEl>
                                              <p:pRg st="0" end="0"/>
                                            </p:txEl>
                                          </p:spTgt>
                                        </p:tgtEl>
                                      </p:cBhvr>
                                    </p:animEffect>
                                    <p:anim calcmode="lin" valueType="num">
                                      <p:cBhvr>
                                        <p:cTn id="46" dur="25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47" dur="250" fill="hold"/>
                                        <p:tgtEl>
                                          <p:spTgt spid="26">
                                            <p:txEl>
                                              <p:pRg st="0" end="0"/>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250"/>
                                        <p:tgtEl>
                                          <p:spTgt spid="56"/>
                                        </p:tgtEl>
                                      </p:cBhvr>
                                    </p:animEffect>
                                    <p:anim calcmode="lin" valueType="num">
                                      <p:cBhvr>
                                        <p:cTn id="51" dur="250" fill="hold"/>
                                        <p:tgtEl>
                                          <p:spTgt spid="56"/>
                                        </p:tgtEl>
                                        <p:attrNameLst>
                                          <p:attrName>ppt_x</p:attrName>
                                        </p:attrNameLst>
                                      </p:cBhvr>
                                      <p:tavLst>
                                        <p:tav tm="0">
                                          <p:val>
                                            <p:strVal val="#ppt_x"/>
                                          </p:val>
                                        </p:tav>
                                        <p:tav tm="100000">
                                          <p:val>
                                            <p:strVal val="#ppt_x"/>
                                          </p:val>
                                        </p:tav>
                                      </p:tavLst>
                                    </p:anim>
                                    <p:anim calcmode="lin" valueType="num">
                                      <p:cBhvr>
                                        <p:cTn id="52" dur="250" fill="hold"/>
                                        <p:tgtEl>
                                          <p:spTgt spid="56"/>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27">
                                            <p:txEl>
                                              <p:pRg st="0" end="0"/>
                                            </p:txEl>
                                          </p:spTgt>
                                        </p:tgtEl>
                                        <p:attrNameLst>
                                          <p:attrName>style.visibility</p:attrName>
                                        </p:attrNameLst>
                                      </p:cBhvr>
                                      <p:to>
                                        <p:strVal val="visible"/>
                                      </p:to>
                                    </p:set>
                                    <p:animEffect transition="in" filter="fade">
                                      <p:cBhvr>
                                        <p:cTn id="55" dur="250"/>
                                        <p:tgtEl>
                                          <p:spTgt spid="27">
                                            <p:txEl>
                                              <p:pRg st="0" end="0"/>
                                            </p:txEl>
                                          </p:spTgt>
                                        </p:tgtEl>
                                      </p:cBhvr>
                                    </p:animEffect>
                                    <p:anim calcmode="lin" valueType="num">
                                      <p:cBhvr>
                                        <p:cTn id="56"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750"/>
                            </p:stCondLst>
                            <p:childTnLst>
                              <p:par>
                                <p:cTn id="59" presetID="10" presetClass="entr" presetSubtype="0" fill="hold" nodeType="afterEffect">
                                  <p:stCondLst>
                                    <p:cond delay="0"/>
                                  </p:stCondLst>
                                  <p:childTnLst>
                                    <p:set>
                                      <p:cBhvr>
                                        <p:cTn id="60" dur="1" fill="hold">
                                          <p:stCondLst>
                                            <p:cond delay="0"/>
                                          </p:stCondLst>
                                        </p:cTn>
                                        <p:tgtEl>
                                          <p:spTgt spid="80"/>
                                        </p:tgtEl>
                                        <p:attrNameLst>
                                          <p:attrName>style.visibility</p:attrName>
                                        </p:attrNameLst>
                                      </p:cBhvr>
                                      <p:to>
                                        <p:strVal val="visible"/>
                                      </p:to>
                                    </p:set>
                                    <p:animEffect transition="in" filter="fade">
                                      <p:cBhvr>
                                        <p:cTn id="61" dur="250"/>
                                        <p:tgtEl>
                                          <p:spTgt spid="80"/>
                                        </p:tgtEl>
                                      </p:cBhvr>
                                    </p:animEffect>
                                  </p:childTnLst>
                                </p:cTn>
                              </p:par>
                              <p:par>
                                <p:cTn id="62" presetID="42" presetClass="entr" presetSubtype="0" fill="hold" grpId="0" nodeType="withEffect">
                                  <p:stCondLst>
                                    <p:cond delay="0"/>
                                  </p:stCondLst>
                                  <p:childTnLst>
                                    <p:set>
                                      <p:cBhvr>
                                        <p:cTn id="63" dur="1" fill="hold">
                                          <p:stCondLst>
                                            <p:cond delay="0"/>
                                          </p:stCondLst>
                                        </p:cTn>
                                        <p:tgtEl>
                                          <p:spTgt spid="47">
                                            <p:txEl>
                                              <p:pRg st="0" end="0"/>
                                            </p:txEl>
                                          </p:spTgt>
                                        </p:tgtEl>
                                        <p:attrNameLst>
                                          <p:attrName>style.visibility</p:attrName>
                                        </p:attrNameLst>
                                      </p:cBhvr>
                                      <p:to>
                                        <p:strVal val="visible"/>
                                      </p:to>
                                    </p:set>
                                    <p:animEffect transition="in" filter="fade">
                                      <p:cBhvr>
                                        <p:cTn id="64" dur="250"/>
                                        <p:tgtEl>
                                          <p:spTgt spid="47">
                                            <p:txEl>
                                              <p:pRg st="0" end="0"/>
                                            </p:txEl>
                                          </p:spTgt>
                                        </p:tgtEl>
                                      </p:cBhvr>
                                    </p:animEffect>
                                    <p:anim calcmode="lin" valueType="num">
                                      <p:cBhvr>
                                        <p:cTn id="65" dur="25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6" dur="250" fill="hold"/>
                                        <p:tgtEl>
                                          <p:spTgt spid="47">
                                            <p:txEl>
                                              <p:pRg st="0" end="0"/>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48">
                                            <p:txEl>
                                              <p:pRg st="0" end="0"/>
                                            </p:txEl>
                                          </p:spTgt>
                                        </p:tgtEl>
                                        <p:attrNameLst>
                                          <p:attrName>style.visibility</p:attrName>
                                        </p:attrNameLst>
                                      </p:cBhvr>
                                      <p:to>
                                        <p:strVal val="visible"/>
                                      </p:to>
                                    </p:set>
                                    <p:animEffect transition="in" filter="fade">
                                      <p:cBhvr>
                                        <p:cTn id="69" dur="250"/>
                                        <p:tgtEl>
                                          <p:spTgt spid="48">
                                            <p:txEl>
                                              <p:pRg st="0" end="0"/>
                                            </p:txEl>
                                          </p:spTgt>
                                        </p:tgtEl>
                                      </p:cBhvr>
                                    </p:animEffect>
                                    <p:anim calcmode="lin" valueType="num">
                                      <p:cBhvr>
                                        <p:cTn id="70" dur="25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48">
                                            <p:txEl>
                                              <p:pRg st="0" end="0"/>
                                            </p:tx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250"/>
                                        <p:tgtEl>
                                          <p:spTgt spid="46"/>
                                        </p:tgtEl>
                                      </p:cBhvr>
                                    </p:animEffect>
                                    <p:anim calcmode="lin" valueType="num">
                                      <p:cBhvr>
                                        <p:cTn id="75" dur="250" fill="hold"/>
                                        <p:tgtEl>
                                          <p:spTgt spid="46"/>
                                        </p:tgtEl>
                                        <p:attrNameLst>
                                          <p:attrName>ppt_x</p:attrName>
                                        </p:attrNameLst>
                                      </p:cBhvr>
                                      <p:tavLst>
                                        <p:tav tm="0">
                                          <p:val>
                                            <p:strVal val="#ppt_x"/>
                                          </p:val>
                                        </p:tav>
                                        <p:tav tm="100000">
                                          <p:val>
                                            <p:strVal val="#ppt_x"/>
                                          </p:val>
                                        </p:tav>
                                      </p:tavLst>
                                    </p:anim>
                                    <p:anim calcmode="lin" valueType="num">
                                      <p:cBhvr>
                                        <p:cTn id="76" dur="250" fill="hold"/>
                                        <p:tgtEl>
                                          <p:spTgt spid="46"/>
                                        </p:tgtEl>
                                        <p:attrNameLst>
                                          <p:attrName>ppt_y</p:attrName>
                                        </p:attrNameLst>
                                      </p:cBhvr>
                                      <p:tavLst>
                                        <p:tav tm="0">
                                          <p:val>
                                            <p:strVal val="#ppt_y+.1"/>
                                          </p:val>
                                        </p:tav>
                                        <p:tav tm="100000">
                                          <p:val>
                                            <p:strVal val="#ppt_y"/>
                                          </p:val>
                                        </p:tav>
                                      </p:tavLst>
                                    </p:anim>
                                  </p:childTnLst>
                                </p:cTn>
                              </p:par>
                            </p:childTnLst>
                          </p:cTn>
                        </p:par>
                        <p:par>
                          <p:cTn id="77" fill="hold">
                            <p:stCondLst>
                              <p:cond delay="1000"/>
                            </p:stCondLst>
                            <p:childTnLst>
                              <p:par>
                                <p:cTn id="78" presetID="10" presetClass="entr" presetSubtype="0" fill="hold" nodeType="afterEffect">
                                  <p:stCondLst>
                                    <p:cond delay="0"/>
                                  </p:stCondLst>
                                  <p:childTnLst>
                                    <p:set>
                                      <p:cBhvr>
                                        <p:cTn id="79" dur="1" fill="hold">
                                          <p:stCondLst>
                                            <p:cond delay="0"/>
                                          </p:stCondLst>
                                        </p:cTn>
                                        <p:tgtEl>
                                          <p:spTgt spid="96"/>
                                        </p:tgtEl>
                                        <p:attrNameLst>
                                          <p:attrName>style.visibility</p:attrName>
                                        </p:attrNameLst>
                                      </p:cBhvr>
                                      <p:to>
                                        <p:strVal val="visible"/>
                                      </p:to>
                                    </p:set>
                                    <p:animEffect transition="in" filter="fade">
                                      <p:cBhvr>
                                        <p:cTn id="80" dur="250"/>
                                        <p:tgtEl>
                                          <p:spTgt spid="96"/>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64"/>
                                        </p:tgtEl>
                                        <p:attrNameLst>
                                          <p:attrName>style.visibility</p:attrName>
                                        </p:attrNameLst>
                                      </p:cBhvr>
                                      <p:to>
                                        <p:strVal val="visible"/>
                                      </p:to>
                                    </p:set>
                                    <p:animEffect transition="in" filter="fade">
                                      <p:cBhvr>
                                        <p:cTn id="83" dur="250"/>
                                        <p:tgtEl>
                                          <p:spTgt spid="64"/>
                                        </p:tgtEl>
                                      </p:cBhvr>
                                    </p:animEffect>
                                    <p:anim calcmode="lin" valueType="num">
                                      <p:cBhvr>
                                        <p:cTn id="84" dur="250" fill="hold"/>
                                        <p:tgtEl>
                                          <p:spTgt spid="64"/>
                                        </p:tgtEl>
                                        <p:attrNameLst>
                                          <p:attrName>ppt_x</p:attrName>
                                        </p:attrNameLst>
                                      </p:cBhvr>
                                      <p:tavLst>
                                        <p:tav tm="0">
                                          <p:val>
                                            <p:strVal val="#ppt_x"/>
                                          </p:val>
                                        </p:tav>
                                        <p:tav tm="100000">
                                          <p:val>
                                            <p:strVal val="#ppt_x"/>
                                          </p:val>
                                        </p:tav>
                                      </p:tavLst>
                                    </p:anim>
                                    <p:anim calcmode="lin" valueType="num">
                                      <p:cBhvr>
                                        <p:cTn id="85" dur="250" fill="hold"/>
                                        <p:tgtEl>
                                          <p:spTgt spid="6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28">
                                            <p:txEl>
                                              <p:pRg st="0" end="0"/>
                                            </p:txEl>
                                          </p:spTgt>
                                        </p:tgtEl>
                                        <p:attrNameLst>
                                          <p:attrName>style.visibility</p:attrName>
                                        </p:attrNameLst>
                                      </p:cBhvr>
                                      <p:to>
                                        <p:strVal val="visible"/>
                                      </p:to>
                                    </p:set>
                                    <p:animEffect transition="in" filter="fade">
                                      <p:cBhvr>
                                        <p:cTn id="88" dur="250"/>
                                        <p:tgtEl>
                                          <p:spTgt spid="28">
                                            <p:txEl>
                                              <p:pRg st="0" end="0"/>
                                            </p:txEl>
                                          </p:spTgt>
                                        </p:tgtEl>
                                      </p:cBhvr>
                                    </p:animEffect>
                                    <p:anim calcmode="lin" valueType="num">
                                      <p:cBhvr>
                                        <p:cTn id="89"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90" dur="250" fill="hold"/>
                                        <p:tgtEl>
                                          <p:spTgt spid="28">
                                            <p:txEl>
                                              <p:pRg st="0" end="0"/>
                                            </p:txEl>
                                          </p:spTgt>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29">
                                            <p:txEl>
                                              <p:pRg st="0" end="0"/>
                                            </p:txEl>
                                          </p:spTgt>
                                        </p:tgtEl>
                                        <p:attrNameLst>
                                          <p:attrName>style.visibility</p:attrName>
                                        </p:attrNameLst>
                                      </p:cBhvr>
                                      <p:to>
                                        <p:strVal val="visible"/>
                                      </p:to>
                                    </p:set>
                                    <p:animEffect transition="in" filter="fade">
                                      <p:cBhvr>
                                        <p:cTn id="93" dur="250"/>
                                        <p:tgtEl>
                                          <p:spTgt spid="29">
                                            <p:txEl>
                                              <p:pRg st="0" end="0"/>
                                            </p:txEl>
                                          </p:spTgt>
                                        </p:tgtEl>
                                      </p:cBhvr>
                                    </p:animEffect>
                                    <p:anim calcmode="lin" valueType="num">
                                      <p:cBhvr>
                                        <p:cTn id="94"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95" dur="25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
                            </p:stCondLst>
                            <p:childTnLst>
                              <p:par>
                                <p:cTn id="97" presetID="10" presetClass="entr" presetSubtype="0" fill="hold" nodeType="afterEffect">
                                  <p:stCondLst>
                                    <p:cond delay="0"/>
                                  </p:stCondLst>
                                  <p:childTnLst>
                                    <p:set>
                                      <p:cBhvr>
                                        <p:cTn id="98" dur="1" fill="hold">
                                          <p:stCondLst>
                                            <p:cond delay="0"/>
                                          </p:stCondLst>
                                        </p:cTn>
                                        <p:tgtEl>
                                          <p:spTgt spid="102"/>
                                        </p:tgtEl>
                                        <p:attrNameLst>
                                          <p:attrName>style.visibility</p:attrName>
                                        </p:attrNameLst>
                                      </p:cBhvr>
                                      <p:to>
                                        <p:strVal val="visible"/>
                                      </p:to>
                                    </p:set>
                                    <p:animEffect transition="in" filter="fade">
                                      <p:cBhvr>
                                        <p:cTn id="99" dur="250"/>
                                        <p:tgtEl>
                                          <p:spTgt spid="102"/>
                                        </p:tgtEl>
                                      </p:cBhvr>
                                    </p:animEffect>
                                  </p:childTnLst>
                                </p:cTn>
                              </p:par>
                              <p:par>
                                <p:cTn id="100" presetID="42" presetClass="entr" presetSubtype="0" fill="hold" grpId="0" nodeType="withEffect">
                                  <p:stCondLst>
                                    <p:cond delay="0"/>
                                  </p:stCondLst>
                                  <p:childTnLst>
                                    <p:set>
                                      <p:cBhvr>
                                        <p:cTn id="101" dur="1" fill="hold">
                                          <p:stCondLst>
                                            <p:cond delay="0"/>
                                          </p:stCondLst>
                                        </p:cTn>
                                        <p:tgtEl>
                                          <p:spTgt spid="65"/>
                                        </p:tgtEl>
                                        <p:attrNameLst>
                                          <p:attrName>style.visibility</p:attrName>
                                        </p:attrNameLst>
                                      </p:cBhvr>
                                      <p:to>
                                        <p:strVal val="visible"/>
                                      </p:to>
                                    </p:set>
                                    <p:animEffect transition="in" filter="fade">
                                      <p:cBhvr>
                                        <p:cTn id="102" dur="250"/>
                                        <p:tgtEl>
                                          <p:spTgt spid="65"/>
                                        </p:tgtEl>
                                      </p:cBhvr>
                                    </p:animEffect>
                                    <p:anim calcmode="lin" valueType="num">
                                      <p:cBhvr>
                                        <p:cTn id="103" dur="250" fill="hold"/>
                                        <p:tgtEl>
                                          <p:spTgt spid="65"/>
                                        </p:tgtEl>
                                        <p:attrNameLst>
                                          <p:attrName>ppt_x</p:attrName>
                                        </p:attrNameLst>
                                      </p:cBhvr>
                                      <p:tavLst>
                                        <p:tav tm="0">
                                          <p:val>
                                            <p:strVal val="#ppt_x"/>
                                          </p:val>
                                        </p:tav>
                                        <p:tav tm="100000">
                                          <p:val>
                                            <p:strVal val="#ppt_x"/>
                                          </p:val>
                                        </p:tav>
                                      </p:tavLst>
                                    </p:anim>
                                    <p:anim calcmode="lin" valueType="num">
                                      <p:cBhvr>
                                        <p:cTn id="104" dur="250" fill="hold"/>
                                        <p:tgtEl>
                                          <p:spTgt spid="65"/>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30">
                                            <p:txEl>
                                              <p:pRg st="0" end="0"/>
                                            </p:txEl>
                                          </p:spTgt>
                                        </p:tgtEl>
                                        <p:attrNameLst>
                                          <p:attrName>style.visibility</p:attrName>
                                        </p:attrNameLst>
                                      </p:cBhvr>
                                      <p:to>
                                        <p:strVal val="visible"/>
                                      </p:to>
                                    </p:set>
                                    <p:animEffect transition="in" filter="fade">
                                      <p:cBhvr>
                                        <p:cTn id="107" dur="250"/>
                                        <p:tgtEl>
                                          <p:spTgt spid="30">
                                            <p:txEl>
                                              <p:pRg st="0" end="0"/>
                                            </p:txEl>
                                          </p:spTgt>
                                        </p:tgtEl>
                                      </p:cBhvr>
                                    </p:animEffect>
                                    <p:anim calcmode="lin" valueType="num">
                                      <p:cBhvr>
                                        <p:cTn id="108" dur="25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09" dur="250" fill="hold"/>
                                        <p:tgtEl>
                                          <p:spTgt spid="30">
                                            <p:txEl>
                                              <p:pRg st="0" end="0"/>
                                            </p:txEl>
                                          </p:spTgt>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31">
                                            <p:txEl>
                                              <p:pRg st="0" end="0"/>
                                            </p:txEl>
                                          </p:spTgt>
                                        </p:tgtEl>
                                        <p:attrNameLst>
                                          <p:attrName>style.visibility</p:attrName>
                                        </p:attrNameLst>
                                      </p:cBhvr>
                                      <p:to>
                                        <p:strVal val="visible"/>
                                      </p:to>
                                    </p:set>
                                    <p:animEffect transition="in" filter="fade">
                                      <p:cBhvr>
                                        <p:cTn id="112" dur="250"/>
                                        <p:tgtEl>
                                          <p:spTgt spid="31">
                                            <p:txEl>
                                              <p:pRg st="0" end="0"/>
                                            </p:txEl>
                                          </p:spTgt>
                                        </p:tgtEl>
                                      </p:cBhvr>
                                    </p:animEffect>
                                    <p:anim calcmode="lin" valueType="num">
                                      <p:cBhvr>
                                        <p:cTn id="113"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14" dur="25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15" fill="hold">
                            <p:stCondLst>
                              <p:cond delay="1500"/>
                            </p:stCondLst>
                            <p:childTnLst>
                              <p:par>
                                <p:cTn id="116" presetID="10" presetClass="entr" presetSubtype="0" fill="hold" nodeType="afterEffect">
                                  <p:stCondLst>
                                    <p:cond delay="0"/>
                                  </p:stCondLst>
                                  <p:childTnLst>
                                    <p:set>
                                      <p:cBhvr>
                                        <p:cTn id="117" dur="1" fill="hold">
                                          <p:stCondLst>
                                            <p:cond delay="0"/>
                                          </p:stCondLst>
                                        </p:cTn>
                                        <p:tgtEl>
                                          <p:spTgt spid="108"/>
                                        </p:tgtEl>
                                        <p:attrNameLst>
                                          <p:attrName>style.visibility</p:attrName>
                                        </p:attrNameLst>
                                      </p:cBhvr>
                                      <p:to>
                                        <p:strVal val="visible"/>
                                      </p:to>
                                    </p:set>
                                    <p:animEffect transition="in" filter="fade">
                                      <p:cBhvr>
                                        <p:cTn id="118" dur="25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64" grpId="0" animBg="1"/>
      <p:bldP spid="65" grpId="0" animBg="1"/>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6" grpId="0" build="p">
        <p:tmplLst>
          <p:tmpl lvl="1">
            <p:tnLst>
              <p:par>
                <p:cTn presetID="42"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250"/>
                        <p:tgtEl>
                          <p:spTgt spid="26"/>
                        </p:tgtEl>
                      </p:cBhvr>
                    </p:animEffect>
                    <p:anim calcmode="lin" valueType="num">
                      <p:cBhvr>
                        <p:cTn dur="250" fill="hold"/>
                        <p:tgtEl>
                          <p:spTgt spid="26"/>
                        </p:tgtEl>
                        <p:attrNameLst>
                          <p:attrName>ppt_x</p:attrName>
                        </p:attrNameLst>
                      </p:cBhvr>
                      <p:tavLst>
                        <p:tav tm="0">
                          <p:val>
                            <p:strVal val="#ppt_x"/>
                          </p:val>
                        </p:tav>
                        <p:tav tm="100000">
                          <p:val>
                            <p:strVal val="#ppt_x"/>
                          </p:val>
                        </p:tav>
                      </p:tavLst>
                    </p:anim>
                    <p:anim calcmode="lin" valueType="num">
                      <p:cBhvr>
                        <p:cTn dur="25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0" grpId="0" build="p">
        <p:tmplLst>
          <p:tmpl lvl="1">
            <p:tnLst>
              <p:par>
                <p:cTn presetID="42"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250"/>
                        <p:tgtEl>
                          <p:spTgt spid="30"/>
                        </p:tgtEl>
                      </p:cBhvr>
                    </p:animEffect>
                    <p:anim calcmode="lin" valueType="num">
                      <p:cBhvr>
                        <p:cTn dur="250" fill="hold"/>
                        <p:tgtEl>
                          <p:spTgt spid="30"/>
                        </p:tgtEl>
                        <p:attrNameLst>
                          <p:attrName>ppt_x</p:attrName>
                        </p:attrNameLst>
                      </p:cBhvr>
                      <p:tavLst>
                        <p:tav tm="0">
                          <p:val>
                            <p:strVal val="#ppt_x"/>
                          </p:val>
                        </p:tav>
                        <p:tav tm="100000">
                          <p:val>
                            <p:strVal val="#ppt_x"/>
                          </p:val>
                        </p:tav>
                      </p:tavLst>
                    </p:anim>
                    <p:anim calcmode="lin" valueType="num">
                      <p:cBhvr>
                        <p:cTn dur="250" fill="hold"/>
                        <p:tgtEl>
                          <p:spTgt spid="30"/>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43" grpId="0" animBg="1"/>
      <p:bldP spid="44" grpId="0" build="p">
        <p:tmplLst>
          <p:tmpl lvl="1">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anim calcmode="lin" valueType="num">
                      <p:cBhvr>
                        <p:cTn dur="250" fill="hold"/>
                        <p:tgtEl>
                          <p:spTgt spid="44"/>
                        </p:tgtEl>
                        <p:attrNameLst>
                          <p:attrName>ppt_x</p:attrName>
                        </p:attrNameLst>
                      </p:cBhvr>
                      <p:tavLst>
                        <p:tav tm="0">
                          <p:val>
                            <p:strVal val="#ppt_x"/>
                          </p:val>
                        </p:tav>
                        <p:tav tm="100000">
                          <p:val>
                            <p:strVal val="#ppt_x"/>
                          </p:val>
                        </p:tav>
                      </p:tavLst>
                    </p:anim>
                    <p:anim calcmode="lin" valueType="num">
                      <p:cBhvr>
                        <p:cTn dur="250" fill="hold"/>
                        <p:tgtEl>
                          <p:spTgt spid="44"/>
                        </p:tgtEl>
                        <p:attrNameLst>
                          <p:attrName>ppt_y</p:attrName>
                        </p:attrNameLst>
                      </p:cBhvr>
                      <p:tavLst>
                        <p:tav tm="0">
                          <p:val>
                            <p:strVal val="#ppt_y+.1"/>
                          </p:val>
                        </p:tav>
                        <p:tav tm="100000">
                          <p:val>
                            <p:strVal val="#ppt_y"/>
                          </p:val>
                        </p:tav>
                      </p:tavLst>
                    </p:anim>
                  </p:childTnLst>
                </p:cTn>
              </p:par>
            </p:tnLst>
          </p:tmpl>
        </p:tmplLst>
      </p:bldP>
      <p:bldP spid="45" grpId="0" build="p">
        <p:tmplLst>
          <p:tmpl lvl="1">
            <p:tnLst>
              <p:par>
                <p:cTn presetID="42"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anim calcmode="lin" valueType="num">
                      <p:cBhvr>
                        <p:cTn dur="250" fill="hold"/>
                        <p:tgtEl>
                          <p:spTgt spid="45"/>
                        </p:tgtEl>
                        <p:attrNameLst>
                          <p:attrName>ppt_x</p:attrName>
                        </p:attrNameLst>
                      </p:cBhvr>
                      <p:tavLst>
                        <p:tav tm="0">
                          <p:val>
                            <p:strVal val="#ppt_x"/>
                          </p:val>
                        </p:tav>
                        <p:tav tm="100000">
                          <p:val>
                            <p:strVal val="#ppt_x"/>
                          </p:val>
                        </p:tav>
                      </p:tavLst>
                    </p:anim>
                    <p:anim calcmode="lin" valueType="num">
                      <p:cBhvr>
                        <p:cTn dur="250" fill="hold"/>
                        <p:tgtEl>
                          <p:spTgt spid="45"/>
                        </p:tgtEl>
                        <p:attrNameLst>
                          <p:attrName>ppt_y</p:attrName>
                        </p:attrNameLst>
                      </p:cBhvr>
                      <p:tavLst>
                        <p:tav tm="0">
                          <p:val>
                            <p:strVal val="#ppt_y+.1"/>
                          </p:val>
                        </p:tav>
                        <p:tav tm="100000">
                          <p:val>
                            <p:strVal val="#ppt_y"/>
                          </p:val>
                        </p:tav>
                      </p:tavLst>
                    </p:anim>
                  </p:childTnLst>
                </p:cTn>
              </p:par>
            </p:tnLst>
          </p:tmpl>
        </p:tmplLst>
      </p:bldP>
      <p:bldP spid="46" grpId="0" animBg="1"/>
      <p:bldP spid="47" grpId="0" build="p">
        <p:tmplLst>
          <p:tmpl lvl="1">
            <p:tnLst>
              <p:par>
                <p:cTn presetID="42"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250"/>
                        <p:tgtEl>
                          <p:spTgt spid="47"/>
                        </p:tgtEl>
                      </p:cBhvr>
                    </p:animEffect>
                    <p:anim calcmode="lin" valueType="num">
                      <p:cBhvr>
                        <p:cTn dur="250" fill="hold"/>
                        <p:tgtEl>
                          <p:spTgt spid="47"/>
                        </p:tgtEl>
                        <p:attrNameLst>
                          <p:attrName>ppt_x</p:attrName>
                        </p:attrNameLst>
                      </p:cBhvr>
                      <p:tavLst>
                        <p:tav tm="0">
                          <p:val>
                            <p:strVal val="#ppt_x"/>
                          </p:val>
                        </p:tav>
                        <p:tav tm="100000">
                          <p:val>
                            <p:strVal val="#ppt_x"/>
                          </p:val>
                        </p:tav>
                      </p:tavLst>
                    </p:anim>
                    <p:anim calcmode="lin" valueType="num">
                      <p:cBhvr>
                        <p:cTn dur="250" fill="hold"/>
                        <p:tgtEl>
                          <p:spTgt spid="47"/>
                        </p:tgtEl>
                        <p:attrNameLst>
                          <p:attrName>ppt_y</p:attrName>
                        </p:attrNameLst>
                      </p:cBhvr>
                      <p:tavLst>
                        <p:tav tm="0">
                          <p:val>
                            <p:strVal val="#ppt_y+.1"/>
                          </p:val>
                        </p:tav>
                        <p:tav tm="100000">
                          <p:val>
                            <p:strVal val="#ppt_y"/>
                          </p:val>
                        </p:tav>
                      </p:tavLst>
                    </p:anim>
                  </p:childTnLst>
                </p:cTn>
              </p:par>
            </p:tnLst>
          </p:tmpl>
        </p:tmplLst>
      </p:bldP>
      <p:bldP spid="48" grpId="0" build="p">
        <p:tmplLst>
          <p:tmpl lvl="1">
            <p:tnLst>
              <p:par>
                <p:cTn presetID="42"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250"/>
                        <p:tgtEl>
                          <p:spTgt spid="48"/>
                        </p:tgtEl>
                      </p:cBhvr>
                    </p:animEffect>
                    <p:anim calcmode="lin" valueType="num">
                      <p:cBhvr>
                        <p:cTn dur="250" fill="hold"/>
                        <p:tgtEl>
                          <p:spTgt spid="48"/>
                        </p:tgtEl>
                        <p:attrNameLst>
                          <p:attrName>ppt_x</p:attrName>
                        </p:attrNameLst>
                      </p:cBhvr>
                      <p:tavLst>
                        <p:tav tm="0">
                          <p:val>
                            <p:strVal val="#ppt_x"/>
                          </p:val>
                        </p:tav>
                        <p:tav tm="100000">
                          <p:val>
                            <p:strVal val="#ppt_x"/>
                          </p:val>
                        </p:tav>
                      </p:tavLst>
                    </p:anim>
                    <p:anim calcmode="lin" valueType="num">
                      <p:cBhvr>
                        <p:cTn dur="250" fill="hold"/>
                        <p:tgtEl>
                          <p:spTgt spid="48"/>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Inner slide 6 blocks frame long title ">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24" name="Rectangle 23">
            <a:extLst>
              <a:ext uri="{FF2B5EF4-FFF2-40B4-BE49-F238E27FC236}">
                <a16:creationId xmlns:a16="http://schemas.microsoft.com/office/drawing/2014/main" id="{F2391C9E-77FC-432F-AACC-1EB90C1284AA}"/>
              </a:ext>
            </a:extLst>
          </p:cNvPr>
          <p:cNvSpPr/>
          <p:nvPr userDrawn="1"/>
        </p:nvSpPr>
        <p:spPr>
          <a:xfrm>
            <a:off x="252000" y="1165616"/>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D1843B8A-6219-4565-A43A-22E9FA87F244}"/>
              </a:ext>
            </a:extLst>
          </p:cNvPr>
          <p:cNvSpPr/>
          <p:nvPr userDrawn="1"/>
        </p:nvSpPr>
        <p:spPr>
          <a:xfrm>
            <a:off x="3222588" y="1165616"/>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30181708-AAE7-41AC-ACD8-3540719B5866}"/>
              </a:ext>
            </a:extLst>
          </p:cNvPr>
          <p:cNvSpPr/>
          <p:nvPr userDrawn="1"/>
        </p:nvSpPr>
        <p:spPr>
          <a:xfrm>
            <a:off x="6193175" y="1165616"/>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Placeholder 15">
            <a:extLst>
              <a:ext uri="{FF2B5EF4-FFF2-40B4-BE49-F238E27FC236}">
                <a16:creationId xmlns:a16="http://schemas.microsoft.com/office/drawing/2014/main" id="{912F67F6-C45D-418E-9CC6-7E52D3A51B08}"/>
              </a:ext>
            </a:extLst>
          </p:cNvPr>
          <p:cNvSpPr>
            <a:spLocks noGrp="1"/>
          </p:cNvSpPr>
          <p:nvPr>
            <p:ph type="body" sz="quarter" idx="13" hasCustomPrompt="1"/>
          </p:nvPr>
        </p:nvSpPr>
        <p:spPr>
          <a:xfrm>
            <a:off x="468313" y="1338799"/>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8" name="Text Placeholder 17">
            <a:extLst>
              <a:ext uri="{FF2B5EF4-FFF2-40B4-BE49-F238E27FC236}">
                <a16:creationId xmlns:a16="http://schemas.microsoft.com/office/drawing/2014/main" id="{42664C03-063C-47CD-9940-430960B96C1D}"/>
              </a:ext>
            </a:extLst>
          </p:cNvPr>
          <p:cNvSpPr>
            <a:spLocks noGrp="1"/>
          </p:cNvSpPr>
          <p:nvPr>
            <p:ph type="body" sz="quarter" idx="14" hasCustomPrompt="1"/>
          </p:nvPr>
        </p:nvSpPr>
        <p:spPr>
          <a:xfrm>
            <a:off x="468313" y="1636957"/>
            <a:ext cx="2267999" cy="95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9" name="Text Placeholder 15">
            <a:extLst>
              <a:ext uri="{FF2B5EF4-FFF2-40B4-BE49-F238E27FC236}">
                <a16:creationId xmlns:a16="http://schemas.microsoft.com/office/drawing/2014/main" id="{D315F087-27FC-478E-B1B8-7FC9C74F1186}"/>
              </a:ext>
            </a:extLst>
          </p:cNvPr>
          <p:cNvSpPr>
            <a:spLocks noGrp="1"/>
          </p:cNvSpPr>
          <p:nvPr>
            <p:ph type="body" sz="quarter" idx="30" hasCustomPrompt="1"/>
          </p:nvPr>
        </p:nvSpPr>
        <p:spPr>
          <a:xfrm>
            <a:off x="3438589" y="1338799"/>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9" name="Text Placeholder 17">
            <a:extLst>
              <a:ext uri="{FF2B5EF4-FFF2-40B4-BE49-F238E27FC236}">
                <a16:creationId xmlns:a16="http://schemas.microsoft.com/office/drawing/2014/main" id="{9A6BECDE-8E21-4A44-90F4-863A483C18F2}"/>
              </a:ext>
            </a:extLst>
          </p:cNvPr>
          <p:cNvSpPr>
            <a:spLocks noGrp="1"/>
          </p:cNvSpPr>
          <p:nvPr>
            <p:ph type="body" sz="quarter" idx="31" hasCustomPrompt="1"/>
          </p:nvPr>
        </p:nvSpPr>
        <p:spPr>
          <a:xfrm>
            <a:off x="3438589" y="1636957"/>
            <a:ext cx="2267999" cy="95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0" name="Text Placeholder 15">
            <a:extLst>
              <a:ext uri="{FF2B5EF4-FFF2-40B4-BE49-F238E27FC236}">
                <a16:creationId xmlns:a16="http://schemas.microsoft.com/office/drawing/2014/main" id="{4A51A740-5776-4480-981E-3B0EB06932B1}"/>
              </a:ext>
            </a:extLst>
          </p:cNvPr>
          <p:cNvSpPr>
            <a:spLocks noGrp="1"/>
          </p:cNvSpPr>
          <p:nvPr>
            <p:ph type="body" sz="quarter" idx="32" hasCustomPrompt="1"/>
          </p:nvPr>
        </p:nvSpPr>
        <p:spPr>
          <a:xfrm>
            <a:off x="6407688" y="1338799"/>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1" name="Text Placeholder 17">
            <a:extLst>
              <a:ext uri="{FF2B5EF4-FFF2-40B4-BE49-F238E27FC236}">
                <a16:creationId xmlns:a16="http://schemas.microsoft.com/office/drawing/2014/main" id="{C0F0D95A-B679-4EEC-B6E5-CB4EF54AFD72}"/>
              </a:ext>
            </a:extLst>
          </p:cNvPr>
          <p:cNvSpPr>
            <a:spLocks noGrp="1"/>
          </p:cNvSpPr>
          <p:nvPr>
            <p:ph type="body" sz="quarter" idx="33" hasCustomPrompt="1"/>
          </p:nvPr>
        </p:nvSpPr>
        <p:spPr>
          <a:xfrm>
            <a:off x="6407688" y="1636957"/>
            <a:ext cx="2267999" cy="95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2" name="Rectangle 41">
            <a:extLst>
              <a:ext uri="{FF2B5EF4-FFF2-40B4-BE49-F238E27FC236}">
                <a16:creationId xmlns:a16="http://schemas.microsoft.com/office/drawing/2014/main" id="{B970CCCD-71F9-4BDC-B4E5-3B0722D407B1}"/>
              </a:ext>
            </a:extLst>
          </p:cNvPr>
          <p:cNvSpPr/>
          <p:nvPr userDrawn="1"/>
        </p:nvSpPr>
        <p:spPr>
          <a:xfrm>
            <a:off x="252000" y="3003875"/>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C3B9AFBA-3010-4611-81BC-E703E8355F92}"/>
              </a:ext>
            </a:extLst>
          </p:cNvPr>
          <p:cNvSpPr/>
          <p:nvPr userDrawn="1"/>
        </p:nvSpPr>
        <p:spPr>
          <a:xfrm>
            <a:off x="3222588" y="3003875"/>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6ABC5D64-EFAC-4C0B-927A-F9CFACBBF729}"/>
              </a:ext>
            </a:extLst>
          </p:cNvPr>
          <p:cNvSpPr/>
          <p:nvPr userDrawn="1"/>
        </p:nvSpPr>
        <p:spPr>
          <a:xfrm>
            <a:off x="6193175" y="3003875"/>
            <a:ext cx="2700000" cy="158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Placeholder 15">
            <a:extLst>
              <a:ext uri="{FF2B5EF4-FFF2-40B4-BE49-F238E27FC236}">
                <a16:creationId xmlns:a16="http://schemas.microsoft.com/office/drawing/2014/main" id="{74AAFE0D-2C0E-446A-9EF5-C89A9016426B}"/>
              </a:ext>
            </a:extLst>
          </p:cNvPr>
          <p:cNvSpPr>
            <a:spLocks noGrp="1"/>
          </p:cNvSpPr>
          <p:nvPr>
            <p:ph type="body" sz="quarter" idx="34" hasCustomPrompt="1"/>
          </p:nvPr>
        </p:nvSpPr>
        <p:spPr>
          <a:xfrm>
            <a:off x="468313" y="3177058"/>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6" name="Text Placeholder 17">
            <a:extLst>
              <a:ext uri="{FF2B5EF4-FFF2-40B4-BE49-F238E27FC236}">
                <a16:creationId xmlns:a16="http://schemas.microsoft.com/office/drawing/2014/main" id="{EE33C5B6-1875-4E1A-8B36-FFD7ECE86A66}"/>
              </a:ext>
            </a:extLst>
          </p:cNvPr>
          <p:cNvSpPr>
            <a:spLocks noGrp="1"/>
          </p:cNvSpPr>
          <p:nvPr>
            <p:ph type="body" sz="quarter" idx="35" hasCustomPrompt="1"/>
          </p:nvPr>
        </p:nvSpPr>
        <p:spPr>
          <a:xfrm>
            <a:off x="468313" y="3475216"/>
            <a:ext cx="2267999" cy="95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7" name="Text Placeholder 15">
            <a:extLst>
              <a:ext uri="{FF2B5EF4-FFF2-40B4-BE49-F238E27FC236}">
                <a16:creationId xmlns:a16="http://schemas.microsoft.com/office/drawing/2014/main" id="{9DD0C67A-80C7-45E5-B0D5-875E620D8F77}"/>
              </a:ext>
            </a:extLst>
          </p:cNvPr>
          <p:cNvSpPr>
            <a:spLocks noGrp="1"/>
          </p:cNvSpPr>
          <p:nvPr>
            <p:ph type="body" sz="quarter" idx="36" hasCustomPrompt="1"/>
          </p:nvPr>
        </p:nvSpPr>
        <p:spPr>
          <a:xfrm>
            <a:off x="3438589" y="3177058"/>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8" name="Text Placeholder 17">
            <a:extLst>
              <a:ext uri="{FF2B5EF4-FFF2-40B4-BE49-F238E27FC236}">
                <a16:creationId xmlns:a16="http://schemas.microsoft.com/office/drawing/2014/main" id="{99AC33C9-412B-421E-937E-D65DEA123768}"/>
              </a:ext>
            </a:extLst>
          </p:cNvPr>
          <p:cNvSpPr>
            <a:spLocks noGrp="1"/>
          </p:cNvSpPr>
          <p:nvPr>
            <p:ph type="body" sz="quarter" idx="37" hasCustomPrompt="1"/>
          </p:nvPr>
        </p:nvSpPr>
        <p:spPr>
          <a:xfrm>
            <a:off x="3438589" y="3475216"/>
            <a:ext cx="2267999" cy="95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9" name="Text Placeholder 15">
            <a:extLst>
              <a:ext uri="{FF2B5EF4-FFF2-40B4-BE49-F238E27FC236}">
                <a16:creationId xmlns:a16="http://schemas.microsoft.com/office/drawing/2014/main" id="{B8498F00-370D-4579-AE1C-F8FA84AD535E}"/>
              </a:ext>
            </a:extLst>
          </p:cNvPr>
          <p:cNvSpPr>
            <a:spLocks noGrp="1"/>
          </p:cNvSpPr>
          <p:nvPr>
            <p:ph type="body" sz="quarter" idx="38" hasCustomPrompt="1"/>
          </p:nvPr>
        </p:nvSpPr>
        <p:spPr>
          <a:xfrm>
            <a:off x="6407688" y="3177058"/>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0" name="Text Placeholder 17">
            <a:extLst>
              <a:ext uri="{FF2B5EF4-FFF2-40B4-BE49-F238E27FC236}">
                <a16:creationId xmlns:a16="http://schemas.microsoft.com/office/drawing/2014/main" id="{E26F8823-0A3B-4F5E-B0C5-47AB61AA0387}"/>
              </a:ext>
            </a:extLst>
          </p:cNvPr>
          <p:cNvSpPr>
            <a:spLocks noGrp="1"/>
          </p:cNvSpPr>
          <p:nvPr>
            <p:ph type="body" sz="quarter" idx="39" hasCustomPrompt="1"/>
          </p:nvPr>
        </p:nvSpPr>
        <p:spPr>
          <a:xfrm>
            <a:off x="6407688" y="3475216"/>
            <a:ext cx="2267999" cy="95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Tree>
    <p:extLst>
      <p:ext uri="{BB962C8B-B14F-4D97-AF65-F5344CB8AC3E}">
        <p14:creationId xmlns:p14="http://schemas.microsoft.com/office/powerpoint/2010/main" val="372767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50"/>
                                        <p:tgtEl>
                                          <p:spTgt spid="24"/>
                                        </p:tgtEl>
                                      </p:cBhvr>
                                    </p:animEffect>
                                    <p:anim calcmode="lin" valueType="num">
                                      <p:cBhvr>
                                        <p:cTn id="8" dur="250" fill="hold"/>
                                        <p:tgtEl>
                                          <p:spTgt spid="24"/>
                                        </p:tgtEl>
                                        <p:attrNameLst>
                                          <p:attrName>ppt_x</p:attrName>
                                        </p:attrNameLst>
                                      </p:cBhvr>
                                      <p:tavLst>
                                        <p:tav tm="0">
                                          <p:val>
                                            <p:strVal val="#ppt_x"/>
                                          </p:val>
                                        </p:tav>
                                        <p:tav tm="100000">
                                          <p:val>
                                            <p:strVal val="#ppt_x"/>
                                          </p:val>
                                        </p:tav>
                                      </p:tavLst>
                                    </p:anim>
                                    <p:anim calcmode="lin" valueType="num">
                                      <p:cBhvr>
                                        <p:cTn id="9" dur="250" fill="hold"/>
                                        <p:tgtEl>
                                          <p:spTgt spid="2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7">
                                            <p:txEl>
                                              <p:pRg st="0" end="0"/>
                                            </p:txEl>
                                          </p:spTgt>
                                        </p:tgtEl>
                                        <p:attrNameLst>
                                          <p:attrName>style.visibility</p:attrName>
                                        </p:attrNameLst>
                                      </p:cBhvr>
                                      <p:to>
                                        <p:strVal val="visible"/>
                                      </p:to>
                                    </p:set>
                                    <p:animEffect transition="in" filter="fade">
                                      <p:cBhvr>
                                        <p:cTn id="12" dur="250"/>
                                        <p:tgtEl>
                                          <p:spTgt spid="27">
                                            <p:txEl>
                                              <p:pRg st="0" end="0"/>
                                            </p:txEl>
                                          </p:spTgt>
                                        </p:tgtEl>
                                      </p:cBhvr>
                                    </p:animEffect>
                                    <p:anim calcmode="lin" valueType="num">
                                      <p:cBhvr>
                                        <p:cTn id="13"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8">
                                            <p:txEl>
                                              <p:pRg st="0" end="0"/>
                                            </p:txEl>
                                          </p:spTgt>
                                        </p:tgtEl>
                                        <p:attrNameLst>
                                          <p:attrName>style.visibility</p:attrName>
                                        </p:attrNameLst>
                                      </p:cBhvr>
                                      <p:to>
                                        <p:strVal val="visible"/>
                                      </p:to>
                                    </p:set>
                                    <p:animEffect transition="in" filter="fade">
                                      <p:cBhvr>
                                        <p:cTn id="17" dur="250"/>
                                        <p:tgtEl>
                                          <p:spTgt spid="28">
                                            <p:txEl>
                                              <p:pRg st="0" end="0"/>
                                            </p:txEl>
                                          </p:spTgt>
                                        </p:tgtEl>
                                      </p:cBhvr>
                                    </p:animEffect>
                                    <p:anim calcmode="lin" valueType="num">
                                      <p:cBhvr>
                                        <p:cTn id="18"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42" presetClass="entr" presetSubtype="0" fill="hold" grpId="0" nodeType="after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250"/>
                                        <p:tgtEl>
                                          <p:spTgt spid="25"/>
                                        </p:tgtEl>
                                      </p:cBhvr>
                                    </p:animEffect>
                                    <p:anim calcmode="lin" valueType="num">
                                      <p:cBhvr>
                                        <p:cTn id="24" dur="250" fill="hold"/>
                                        <p:tgtEl>
                                          <p:spTgt spid="25"/>
                                        </p:tgtEl>
                                        <p:attrNameLst>
                                          <p:attrName>ppt_x</p:attrName>
                                        </p:attrNameLst>
                                      </p:cBhvr>
                                      <p:tavLst>
                                        <p:tav tm="0">
                                          <p:val>
                                            <p:strVal val="#ppt_x"/>
                                          </p:val>
                                        </p:tav>
                                        <p:tav tm="100000">
                                          <p:val>
                                            <p:strVal val="#ppt_x"/>
                                          </p:val>
                                        </p:tav>
                                      </p:tavLst>
                                    </p:anim>
                                    <p:anim calcmode="lin" valueType="num">
                                      <p:cBhvr>
                                        <p:cTn id="25" dur="250" fill="hold"/>
                                        <p:tgtEl>
                                          <p:spTgt spid="25"/>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29">
                                            <p:txEl>
                                              <p:pRg st="0" end="0"/>
                                            </p:txEl>
                                          </p:spTgt>
                                        </p:tgtEl>
                                        <p:attrNameLst>
                                          <p:attrName>style.visibility</p:attrName>
                                        </p:attrNameLst>
                                      </p:cBhvr>
                                      <p:to>
                                        <p:strVal val="visible"/>
                                      </p:to>
                                    </p:set>
                                    <p:animEffect transition="in" filter="fade">
                                      <p:cBhvr>
                                        <p:cTn id="28" dur="250"/>
                                        <p:tgtEl>
                                          <p:spTgt spid="29">
                                            <p:txEl>
                                              <p:pRg st="0" end="0"/>
                                            </p:txEl>
                                          </p:spTgt>
                                        </p:tgtEl>
                                      </p:cBhvr>
                                    </p:animEffect>
                                    <p:anim calcmode="lin" valueType="num">
                                      <p:cBhvr>
                                        <p:cTn id="29" dur="25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29">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39">
                                            <p:txEl>
                                              <p:pRg st="0" end="0"/>
                                            </p:txEl>
                                          </p:spTgt>
                                        </p:tgtEl>
                                        <p:attrNameLst>
                                          <p:attrName>style.visibility</p:attrName>
                                        </p:attrNameLst>
                                      </p:cBhvr>
                                      <p:to>
                                        <p:strVal val="visible"/>
                                      </p:to>
                                    </p:set>
                                    <p:animEffect transition="in" filter="fade">
                                      <p:cBhvr>
                                        <p:cTn id="33" dur="250"/>
                                        <p:tgtEl>
                                          <p:spTgt spid="39">
                                            <p:txEl>
                                              <p:pRg st="0" end="0"/>
                                            </p:txEl>
                                          </p:spTgt>
                                        </p:tgtEl>
                                      </p:cBhvr>
                                    </p:animEffect>
                                    <p:anim calcmode="lin" valueType="num">
                                      <p:cBhvr>
                                        <p:cTn id="34"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00"/>
                            </p:stCondLst>
                            <p:childTnLst>
                              <p:par>
                                <p:cTn id="37" presetID="42" presetClass="entr" presetSubtype="0"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250"/>
                                        <p:tgtEl>
                                          <p:spTgt spid="26"/>
                                        </p:tgtEl>
                                      </p:cBhvr>
                                    </p:animEffect>
                                    <p:anim calcmode="lin" valueType="num">
                                      <p:cBhvr>
                                        <p:cTn id="40" dur="250" fill="hold"/>
                                        <p:tgtEl>
                                          <p:spTgt spid="26"/>
                                        </p:tgtEl>
                                        <p:attrNameLst>
                                          <p:attrName>ppt_x</p:attrName>
                                        </p:attrNameLst>
                                      </p:cBhvr>
                                      <p:tavLst>
                                        <p:tav tm="0">
                                          <p:val>
                                            <p:strVal val="#ppt_x"/>
                                          </p:val>
                                        </p:tav>
                                        <p:tav tm="100000">
                                          <p:val>
                                            <p:strVal val="#ppt_x"/>
                                          </p:val>
                                        </p:tav>
                                      </p:tavLst>
                                    </p:anim>
                                    <p:anim calcmode="lin" valueType="num">
                                      <p:cBhvr>
                                        <p:cTn id="41" dur="250" fill="hold"/>
                                        <p:tgtEl>
                                          <p:spTgt spid="26"/>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0">
                                            <p:txEl>
                                              <p:pRg st="0" end="0"/>
                                            </p:txEl>
                                          </p:spTgt>
                                        </p:tgtEl>
                                        <p:attrNameLst>
                                          <p:attrName>style.visibility</p:attrName>
                                        </p:attrNameLst>
                                      </p:cBhvr>
                                      <p:to>
                                        <p:strVal val="visible"/>
                                      </p:to>
                                    </p:set>
                                    <p:animEffect transition="in" filter="fade">
                                      <p:cBhvr>
                                        <p:cTn id="44" dur="250"/>
                                        <p:tgtEl>
                                          <p:spTgt spid="40">
                                            <p:txEl>
                                              <p:pRg st="0" end="0"/>
                                            </p:txEl>
                                          </p:spTgt>
                                        </p:tgtEl>
                                      </p:cBhvr>
                                    </p:animEffect>
                                    <p:anim calcmode="lin" valueType="num">
                                      <p:cBhvr>
                                        <p:cTn id="45"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46" dur="250" fill="hold"/>
                                        <p:tgtEl>
                                          <p:spTgt spid="40">
                                            <p:txEl>
                                              <p:pRg st="0" end="0"/>
                                            </p:txEl>
                                          </p:spTgt>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41">
                                            <p:txEl>
                                              <p:pRg st="0" end="0"/>
                                            </p:txEl>
                                          </p:spTgt>
                                        </p:tgtEl>
                                        <p:attrNameLst>
                                          <p:attrName>style.visibility</p:attrName>
                                        </p:attrNameLst>
                                      </p:cBhvr>
                                      <p:to>
                                        <p:strVal val="visible"/>
                                      </p:to>
                                    </p:set>
                                    <p:animEffect transition="in" filter="fade">
                                      <p:cBhvr>
                                        <p:cTn id="49" dur="250"/>
                                        <p:tgtEl>
                                          <p:spTgt spid="41">
                                            <p:txEl>
                                              <p:pRg st="0" end="0"/>
                                            </p:txEl>
                                          </p:spTgt>
                                        </p:tgtEl>
                                      </p:cBhvr>
                                    </p:animEffect>
                                    <p:anim calcmode="lin" valueType="num">
                                      <p:cBhvr>
                                        <p:cTn id="50"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250"/>
                                        <p:tgtEl>
                                          <p:spTgt spid="42"/>
                                        </p:tgtEl>
                                      </p:cBhvr>
                                    </p:animEffect>
                                    <p:anim calcmode="lin" valueType="num">
                                      <p:cBhvr>
                                        <p:cTn id="56" dur="250" fill="hold"/>
                                        <p:tgtEl>
                                          <p:spTgt spid="42"/>
                                        </p:tgtEl>
                                        <p:attrNameLst>
                                          <p:attrName>ppt_x</p:attrName>
                                        </p:attrNameLst>
                                      </p:cBhvr>
                                      <p:tavLst>
                                        <p:tav tm="0">
                                          <p:val>
                                            <p:strVal val="#ppt_x"/>
                                          </p:val>
                                        </p:tav>
                                        <p:tav tm="100000">
                                          <p:val>
                                            <p:strVal val="#ppt_x"/>
                                          </p:val>
                                        </p:tav>
                                      </p:tavLst>
                                    </p:anim>
                                    <p:anim calcmode="lin" valueType="num">
                                      <p:cBhvr>
                                        <p:cTn id="57" dur="250" fill="hold"/>
                                        <p:tgtEl>
                                          <p:spTgt spid="42"/>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5">
                                            <p:txEl>
                                              <p:pRg st="0" end="0"/>
                                            </p:txEl>
                                          </p:spTgt>
                                        </p:tgtEl>
                                        <p:attrNameLst>
                                          <p:attrName>style.visibility</p:attrName>
                                        </p:attrNameLst>
                                      </p:cBhvr>
                                      <p:to>
                                        <p:strVal val="visible"/>
                                      </p:to>
                                    </p:set>
                                    <p:animEffect transition="in" filter="fade">
                                      <p:cBhvr>
                                        <p:cTn id="60" dur="250"/>
                                        <p:tgtEl>
                                          <p:spTgt spid="45">
                                            <p:txEl>
                                              <p:pRg st="0" end="0"/>
                                            </p:txEl>
                                          </p:spTgt>
                                        </p:tgtEl>
                                      </p:cBhvr>
                                    </p:animEffect>
                                    <p:anim calcmode="lin" valueType="num">
                                      <p:cBhvr>
                                        <p:cTn id="61" dur="25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62" dur="250" fill="hold"/>
                                        <p:tgtEl>
                                          <p:spTgt spid="45">
                                            <p:txEl>
                                              <p:pRg st="0" end="0"/>
                                            </p:txEl>
                                          </p:spTgt>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animEffect transition="in" filter="fade">
                                      <p:cBhvr>
                                        <p:cTn id="65" dur="250"/>
                                        <p:tgtEl>
                                          <p:spTgt spid="46">
                                            <p:txEl>
                                              <p:pRg st="0" end="0"/>
                                            </p:txEl>
                                          </p:spTgt>
                                        </p:tgtEl>
                                      </p:cBhvr>
                                    </p:animEffect>
                                    <p:anim calcmode="lin" valueType="num">
                                      <p:cBhvr>
                                        <p:cTn id="66" dur="25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67" dur="25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1000"/>
                            </p:stCondLst>
                            <p:childTnLst>
                              <p:par>
                                <p:cTn id="69" presetID="42" presetClass="entr" presetSubtype="0" fill="hold" grpId="0" nodeType="afterEffect">
                                  <p:stCondLst>
                                    <p:cond delay="0"/>
                                  </p:stCondLst>
                                  <p:childTnLst>
                                    <p:set>
                                      <p:cBhvr>
                                        <p:cTn id="70" dur="1" fill="hold">
                                          <p:stCondLst>
                                            <p:cond delay="0"/>
                                          </p:stCondLst>
                                        </p:cTn>
                                        <p:tgtEl>
                                          <p:spTgt spid="43"/>
                                        </p:tgtEl>
                                        <p:attrNameLst>
                                          <p:attrName>style.visibility</p:attrName>
                                        </p:attrNameLst>
                                      </p:cBhvr>
                                      <p:to>
                                        <p:strVal val="visible"/>
                                      </p:to>
                                    </p:set>
                                    <p:animEffect transition="in" filter="fade">
                                      <p:cBhvr>
                                        <p:cTn id="71" dur="250"/>
                                        <p:tgtEl>
                                          <p:spTgt spid="43"/>
                                        </p:tgtEl>
                                      </p:cBhvr>
                                    </p:animEffect>
                                    <p:anim calcmode="lin" valueType="num">
                                      <p:cBhvr>
                                        <p:cTn id="72" dur="250" fill="hold"/>
                                        <p:tgtEl>
                                          <p:spTgt spid="43"/>
                                        </p:tgtEl>
                                        <p:attrNameLst>
                                          <p:attrName>ppt_x</p:attrName>
                                        </p:attrNameLst>
                                      </p:cBhvr>
                                      <p:tavLst>
                                        <p:tav tm="0">
                                          <p:val>
                                            <p:strVal val="#ppt_x"/>
                                          </p:val>
                                        </p:tav>
                                        <p:tav tm="100000">
                                          <p:val>
                                            <p:strVal val="#ppt_x"/>
                                          </p:val>
                                        </p:tav>
                                      </p:tavLst>
                                    </p:anim>
                                    <p:anim calcmode="lin" valueType="num">
                                      <p:cBhvr>
                                        <p:cTn id="73" dur="250" fill="hold"/>
                                        <p:tgtEl>
                                          <p:spTgt spid="43"/>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animEffect transition="in" filter="fade">
                                      <p:cBhvr>
                                        <p:cTn id="76" dur="250"/>
                                        <p:tgtEl>
                                          <p:spTgt spid="47">
                                            <p:txEl>
                                              <p:pRg st="0" end="0"/>
                                            </p:txEl>
                                          </p:spTgt>
                                        </p:tgtEl>
                                      </p:cBhvr>
                                    </p:animEffect>
                                    <p:anim calcmode="lin" valueType="num">
                                      <p:cBhvr>
                                        <p:cTn id="77" dur="25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78" dur="250" fill="hold"/>
                                        <p:tgtEl>
                                          <p:spTgt spid="47">
                                            <p:txEl>
                                              <p:pRg st="0" end="0"/>
                                            </p:txEl>
                                          </p:spTgt>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48">
                                            <p:txEl>
                                              <p:pRg st="0" end="0"/>
                                            </p:txEl>
                                          </p:spTgt>
                                        </p:tgtEl>
                                        <p:attrNameLst>
                                          <p:attrName>style.visibility</p:attrName>
                                        </p:attrNameLst>
                                      </p:cBhvr>
                                      <p:to>
                                        <p:strVal val="visible"/>
                                      </p:to>
                                    </p:set>
                                    <p:animEffect transition="in" filter="fade">
                                      <p:cBhvr>
                                        <p:cTn id="81" dur="250"/>
                                        <p:tgtEl>
                                          <p:spTgt spid="48">
                                            <p:txEl>
                                              <p:pRg st="0" end="0"/>
                                            </p:txEl>
                                          </p:spTgt>
                                        </p:tgtEl>
                                      </p:cBhvr>
                                    </p:animEffect>
                                    <p:anim calcmode="lin" valueType="num">
                                      <p:cBhvr>
                                        <p:cTn id="82" dur="25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83" dur="25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250"/>
                            </p:stCondLst>
                            <p:childTnLst>
                              <p:par>
                                <p:cTn id="85" presetID="42" presetClass="entr" presetSubtype="0" fill="hold" grpId="0" nodeType="afterEffect">
                                  <p:stCondLst>
                                    <p:cond delay="0"/>
                                  </p:stCondLst>
                                  <p:childTnLst>
                                    <p:set>
                                      <p:cBhvr>
                                        <p:cTn id="86" dur="1" fill="hold">
                                          <p:stCondLst>
                                            <p:cond delay="0"/>
                                          </p:stCondLst>
                                        </p:cTn>
                                        <p:tgtEl>
                                          <p:spTgt spid="44"/>
                                        </p:tgtEl>
                                        <p:attrNameLst>
                                          <p:attrName>style.visibility</p:attrName>
                                        </p:attrNameLst>
                                      </p:cBhvr>
                                      <p:to>
                                        <p:strVal val="visible"/>
                                      </p:to>
                                    </p:set>
                                    <p:animEffect transition="in" filter="fade">
                                      <p:cBhvr>
                                        <p:cTn id="87" dur="250"/>
                                        <p:tgtEl>
                                          <p:spTgt spid="44"/>
                                        </p:tgtEl>
                                      </p:cBhvr>
                                    </p:animEffect>
                                    <p:anim calcmode="lin" valueType="num">
                                      <p:cBhvr>
                                        <p:cTn id="88" dur="250" fill="hold"/>
                                        <p:tgtEl>
                                          <p:spTgt spid="44"/>
                                        </p:tgtEl>
                                        <p:attrNameLst>
                                          <p:attrName>ppt_x</p:attrName>
                                        </p:attrNameLst>
                                      </p:cBhvr>
                                      <p:tavLst>
                                        <p:tav tm="0">
                                          <p:val>
                                            <p:strVal val="#ppt_x"/>
                                          </p:val>
                                        </p:tav>
                                        <p:tav tm="100000">
                                          <p:val>
                                            <p:strVal val="#ppt_x"/>
                                          </p:val>
                                        </p:tav>
                                      </p:tavLst>
                                    </p:anim>
                                    <p:anim calcmode="lin" valueType="num">
                                      <p:cBhvr>
                                        <p:cTn id="89" dur="250" fill="hold"/>
                                        <p:tgtEl>
                                          <p:spTgt spid="44"/>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49">
                                            <p:txEl>
                                              <p:pRg st="0" end="0"/>
                                            </p:txEl>
                                          </p:spTgt>
                                        </p:tgtEl>
                                        <p:attrNameLst>
                                          <p:attrName>style.visibility</p:attrName>
                                        </p:attrNameLst>
                                      </p:cBhvr>
                                      <p:to>
                                        <p:strVal val="visible"/>
                                      </p:to>
                                    </p:set>
                                    <p:animEffect transition="in" filter="fade">
                                      <p:cBhvr>
                                        <p:cTn id="92" dur="250"/>
                                        <p:tgtEl>
                                          <p:spTgt spid="49">
                                            <p:txEl>
                                              <p:pRg st="0" end="0"/>
                                            </p:txEl>
                                          </p:spTgt>
                                        </p:tgtEl>
                                      </p:cBhvr>
                                    </p:animEffect>
                                    <p:anim calcmode="lin" valueType="num">
                                      <p:cBhvr>
                                        <p:cTn id="93" dur="25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4" dur="250" fill="hold"/>
                                        <p:tgtEl>
                                          <p:spTgt spid="49">
                                            <p:txEl>
                                              <p:pRg st="0" end="0"/>
                                            </p:txEl>
                                          </p:spTgt>
                                        </p:tgtEl>
                                        <p:attrNameLst>
                                          <p:attrName>ppt_y</p:attrName>
                                        </p:attrNameLst>
                                      </p:cBhvr>
                                      <p:tavLst>
                                        <p:tav tm="0">
                                          <p:val>
                                            <p:strVal val="#ppt_y+.1"/>
                                          </p:val>
                                        </p:tav>
                                        <p:tav tm="100000">
                                          <p:val>
                                            <p:strVal val="#ppt_y"/>
                                          </p:val>
                                        </p:tav>
                                      </p:tavLst>
                                    </p:anim>
                                  </p:childTnLst>
                                </p:cTn>
                              </p:par>
                              <p:par>
                                <p:cTn id="95" presetID="42" presetClass="entr" presetSubtype="0" fill="hold" grpId="0" nodeType="withEffect">
                                  <p:stCondLst>
                                    <p:cond delay="0"/>
                                  </p:stCondLst>
                                  <p:childTnLst>
                                    <p:set>
                                      <p:cBhvr>
                                        <p:cTn id="96" dur="1" fill="hold">
                                          <p:stCondLst>
                                            <p:cond delay="0"/>
                                          </p:stCondLst>
                                        </p:cTn>
                                        <p:tgtEl>
                                          <p:spTgt spid="50">
                                            <p:txEl>
                                              <p:pRg st="0" end="0"/>
                                            </p:txEl>
                                          </p:spTgt>
                                        </p:tgtEl>
                                        <p:attrNameLst>
                                          <p:attrName>style.visibility</p:attrName>
                                        </p:attrNameLst>
                                      </p:cBhvr>
                                      <p:to>
                                        <p:strVal val="visible"/>
                                      </p:to>
                                    </p:set>
                                    <p:animEffect transition="in" filter="fade">
                                      <p:cBhvr>
                                        <p:cTn id="97" dur="250"/>
                                        <p:tgtEl>
                                          <p:spTgt spid="50">
                                            <p:txEl>
                                              <p:pRg st="0" end="0"/>
                                            </p:txEl>
                                          </p:spTgt>
                                        </p:tgtEl>
                                      </p:cBhvr>
                                    </p:animEffect>
                                    <p:anim calcmode="lin" valueType="num">
                                      <p:cBhvr>
                                        <p:cTn id="98" dur="25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99" dur="250" fill="hold"/>
                                        <p:tgtEl>
                                          <p:spTgt spid="5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29" grpId="0" build="p">
        <p:tmplLst>
          <p:tmpl lvl="1">
            <p:tnLst>
              <p:par>
                <p:cTn presetID="42"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250"/>
                        <p:tgtEl>
                          <p:spTgt spid="29"/>
                        </p:tgtEl>
                      </p:cBhvr>
                    </p:animEffect>
                    <p:anim calcmode="lin" valueType="num">
                      <p:cBhvr>
                        <p:cTn dur="250" fill="hold"/>
                        <p:tgtEl>
                          <p:spTgt spid="29"/>
                        </p:tgtEl>
                        <p:attrNameLst>
                          <p:attrName>ppt_x</p:attrName>
                        </p:attrNameLst>
                      </p:cBhvr>
                      <p:tavLst>
                        <p:tav tm="0">
                          <p:val>
                            <p:strVal val="#ppt_x"/>
                          </p:val>
                        </p:tav>
                        <p:tav tm="100000">
                          <p:val>
                            <p:strVal val="#ppt_x"/>
                          </p:val>
                        </p:tav>
                      </p:tavLst>
                    </p:anim>
                    <p:anim calcmode="lin" valueType="num">
                      <p:cBhvr>
                        <p:cTn dur="250" fill="hold"/>
                        <p:tgtEl>
                          <p:spTgt spid="29"/>
                        </p:tgtEl>
                        <p:attrNameLst>
                          <p:attrName>ppt_y</p:attrName>
                        </p:attrNameLst>
                      </p:cBhvr>
                      <p:tavLst>
                        <p:tav tm="0">
                          <p:val>
                            <p:strVal val="#ppt_y+.1"/>
                          </p:val>
                        </p:tav>
                        <p:tav tm="100000">
                          <p:val>
                            <p:strVal val="#ppt_y"/>
                          </p:val>
                        </p:tav>
                      </p:tavLst>
                    </p:anim>
                  </p:childTnLst>
                </p:cTn>
              </p:par>
            </p:tnLst>
          </p:tmpl>
        </p:tmplLst>
      </p:bldP>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42"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animBg="1"/>
      <p:bldP spid="43" grpId="0" animBg="1"/>
      <p:bldP spid="44" grpId="0" animBg="1"/>
      <p:bldP spid="45" grpId="0" build="p">
        <p:tmplLst>
          <p:tmpl lvl="1">
            <p:tnLst>
              <p:par>
                <p:cTn presetID="42"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anim calcmode="lin" valueType="num">
                      <p:cBhvr>
                        <p:cTn dur="250" fill="hold"/>
                        <p:tgtEl>
                          <p:spTgt spid="45"/>
                        </p:tgtEl>
                        <p:attrNameLst>
                          <p:attrName>ppt_x</p:attrName>
                        </p:attrNameLst>
                      </p:cBhvr>
                      <p:tavLst>
                        <p:tav tm="0">
                          <p:val>
                            <p:strVal val="#ppt_x"/>
                          </p:val>
                        </p:tav>
                        <p:tav tm="100000">
                          <p:val>
                            <p:strVal val="#ppt_x"/>
                          </p:val>
                        </p:tav>
                      </p:tavLst>
                    </p:anim>
                    <p:anim calcmode="lin" valueType="num">
                      <p:cBhvr>
                        <p:cTn dur="250" fill="hold"/>
                        <p:tgtEl>
                          <p:spTgt spid="45"/>
                        </p:tgtEl>
                        <p:attrNameLst>
                          <p:attrName>ppt_y</p:attrName>
                        </p:attrNameLst>
                      </p:cBhvr>
                      <p:tavLst>
                        <p:tav tm="0">
                          <p:val>
                            <p:strVal val="#ppt_y+.1"/>
                          </p:val>
                        </p:tav>
                        <p:tav tm="100000">
                          <p:val>
                            <p:strVal val="#ppt_y"/>
                          </p:val>
                        </p:tav>
                      </p:tavLst>
                    </p:anim>
                  </p:childTnLst>
                </p:cTn>
              </p:par>
            </p:tnLst>
          </p:tmpl>
        </p:tmplLst>
      </p:bldP>
      <p:bldP spid="46" grpId="0" build="p">
        <p:tmplLst>
          <p:tmpl lvl="1">
            <p:tnLst>
              <p:par>
                <p:cTn presetID="42" presetClass="entr" presetSubtype="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250"/>
                        <p:tgtEl>
                          <p:spTgt spid="46"/>
                        </p:tgtEl>
                      </p:cBhvr>
                    </p:animEffect>
                    <p:anim calcmode="lin" valueType="num">
                      <p:cBhvr>
                        <p:cTn dur="250" fill="hold"/>
                        <p:tgtEl>
                          <p:spTgt spid="46"/>
                        </p:tgtEl>
                        <p:attrNameLst>
                          <p:attrName>ppt_x</p:attrName>
                        </p:attrNameLst>
                      </p:cBhvr>
                      <p:tavLst>
                        <p:tav tm="0">
                          <p:val>
                            <p:strVal val="#ppt_x"/>
                          </p:val>
                        </p:tav>
                        <p:tav tm="100000">
                          <p:val>
                            <p:strVal val="#ppt_x"/>
                          </p:val>
                        </p:tav>
                      </p:tavLst>
                    </p:anim>
                    <p:anim calcmode="lin" valueType="num">
                      <p:cBhvr>
                        <p:cTn dur="250" fill="hold"/>
                        <p:tgtEl>
                          <p:spTgt spid="46"/>
                        </p:tgtEl>
                        <p:attrNameLst>
                          <p:attrName>ppt_y</p:attrName>
                        </p:attrNameLst>
                      </p:cBhvr>
                      <p:tavLst>
                        <p:tav tm="0">
                          <p:val>
                            <p:strVal val="#ppt_y+.1"/>
                          </p:val>
                        </p:tav>
                        <p:tav tm="100000">
                          <p:val>
                            <p:strVal val="#ppt_y"/>
                          </p:val>
                        </p:tav>
                      </p:tavLst>
                    </p:anim>
                  </p:childTnLst>
                </p:cTn>
              </p:par>
            </p:tnLst>
          </p:tmpl>
        </p:tmplLst>
      </p:bldP>
      <p:bldP spid="47" grpId="0" build="p">
        <p:tmplLst>
          <p:tmpl lvl="1">
            <p:tnLst>
              <p:par>
                <p:cTn presetID="42"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250"/>
                        <p:tgtEl>
                          <p:spTgt spid="47"/>
                        </p:tgtEl>
                      </p:cBhvr>
                    </p:animEffect>
                    <p:anim calcmode="lin" valueType="num">
                      <p:cBhvr>
                        <p:cTn dur="250" fill="hold"/>
                        <p:tgtEl>
                          <p:spTgt spid="47"/>
                        </p:tgtEl>
                        <p:attrNameLst>
                          <p:attrName>ppt_x</p:attrName>
                        </p:attrNameLst>
                      </p:cBhvr>
                      <p:tavLst>
                        <p:tav tm="0">
                          <p:val>
                            <p:strVal val="#ppt_x"/>
                          </p:val>
                        </p:tav>
                        <p:tav tm="100000">
                          <p:val>
                            <p:strVal val="#ppt_x"/>
                          </p:val>
                        </p:tav>
                      </p:tavLst>
                    </p:anim>
                    <p:anim calcmode="lin" valueType="num">
                      <p:cBhvr>
                        <p:cTn dur="250" fill="hold"/>
                        <p:tgtEl>
                          <p:spTgt spid="47"/>
                        </p:tgtEl>
                        <p:attrNameLst>
                          <p:attrName>ppt_y</p:attrName>
                        </p:attrNameLst>
                      </p:cBhvr>
                      <p:tavLst>
                        <p:tav tm="0">
                          <p:val>
                            <p:strVal val="#ppt_y+.1"/>
                          </p:val>
                        </p:tav>
                        <p:tav tm="100000">
                          <p:val>
                            <p:strVal val="#ppt_y"/>
                          </p:val>
                        </p:tav>
                      </p:tavLst>
                    </p:anim>
                  </p:childTnLst>
                </p:cTn>
              </p:par>
            </p:tnLst>
          </p:tmpl>
        </p:tmplLst>
      </p:bldP>
      <p:bldP spid="48" grpId="0" build="p">
        <p:tmplLst>
          <p:tmpl lvl="1">
            <p:tnLst>
              <p:par>
                <p:cTn presetID="42"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250"/>
                        <p:tgtEl>
                          <p:spTgt spid="48"/>
                        </p:tgtEl>
                      </p:cBhvr>
                    </p:animEffect>
                    <p:anim calcmode="lin" valueType="num">
                      <p:cBhvr>
                        <p:cTn dur="250" fill="hold"/>
                        <p:tgtEl>
                          <p:spTgt spid="48"/>
                        </p:tgtEl>
                        <p:attrNameLst>
                          <p:attrName>ppt_x</p:attrName>
                        </p:attrNameLst>
                      </p:cBhvr>
                      <p:tavLst>
                        <p:tav tm="0">
                          <p:val>
                            <p:strVal val="#ppt_x"/>
                          </p:val>
                        </p:tav>
                        <p:tav tm="100000">
                          <p:val>
                            <p:strVal val="#ppt_x"/>
                          </p:val>
                        </p:tav>
                      </p:tavLst>
                    </p:anim>
                    <p:anim calcmode="lin" valueType="num">
                      <p:cBhvr>
                        <p:cTn dur="250" fill="hold"/>
                        <p:tgtEl>
                          <p:spTgt spid="48"/>
                        </p:tgtEl>
                        <p:attrNameLst>
                          <p:attrName>ppt_y</p:attrName>
                        </p:attrNameLst>
                      </p:cBhvr>
                      <p:tavLst>
                        <p:tav tm="0">
                          <p:val>
                            <p:strVal val="#ppt_y+.1"/>
                          </p:val>
                        </p:tav>
                        <p:tav tm="100000">
                          <p:val>
                            <p:strVal val="#ppt_y"/>
                          </p:val>
                        </p:tav>
                      </p:tavLst>
                    </p:anim>
                  </p:childTnLst>
                </p:cTn>
              </p:par>
            </p:tnLst>
          </p:tmpl>
        </p:tmplLst>
      </p:bldP>
      <p:bldP spid="49" grpId="0" build="p">
        <p:tmplLst>
          <p:tmpl lvl="1">
            <p:tnLst>
              <p:par>
                <p:cTn presetID="42"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anim calcmode="lin" valueType="num">
                      <p:cBhvr>
                        <p:cTn dur="250" fill="hold"/>
                        <p:tgtEl>
                          <p:spTgt spid="49"/>
                        </p:tgtEl>
                        <p:attrNameLst>
                          <p:attrName>ppt_x</p:attrName>
                        </p:attrNameLst>
                      </p:cBhvr>
                      <p:tavLst>
                        <p:tav tm="0">
                          <p:val>
                            <p:strVal val="#ppt_x"/>
                          </p:val>
                        </p:tav>
                        <p:tav tm="100000">
                          <p:val>
                            <p:strVal val="#ppt_x"/>
                          </p:val>
                        </p:tav>
                      </p:tavLst>
                    </p:anim>
                    <p:anim calcmode="lin" valueType="num">
                      <p:cBhvr>
                        <p:cTn dur="250" fill="hold"/>
                        <p:tgtEl>
                          <p:spTgt spid="49"/>
                        </p:tgtEl>
                        <p:attrNameLst>
                          <p:attrName>ppt_y</p:attrName>
                        </p:attrNameLst>
                      </p:cBhvr>
                      <p:tavLst>
                        <p:tav tm="0">
                          <p:val>
                            <p:strVal val="#ppt_y+.1"/>
                          </p:val>
                        </p:tav>
                        <p:tav tm="100000">
                          <p:val>
                            <p:strVal val="#ppt_y"/>
                          </p:val>
                        </p:tav>
                      </p:tavLst>
                    </p:anim>
                  </p:childTnLst>
                </p:cTn>
              </p:par>
            </p:tnLst>
          </p:tmpl>
        </p:tmplLst>
      </p:bldP>
      <p:bldP spid="50" grpId="0" build="p">
        <p:tmplLst>
          <p:tmpl lvl="1">
            <p:tnLst>
              <p:par>
                <p:cTn presetID="42"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250"/>
                        <p:tgtEl>
                          <p:spTgt spid="50"/>
                        </p:tgtEl>
                      </p:cBhvr>
                    </p:animEffect>
                    <p:anim calcmode="lin" valueType="num">
                      <p:cBhvr>
                        <p:cTn dur="250" fill="hold"/>
                        <p:tgtEl>
                          <p:spTgt spid="50"/>
                        </p:tgtEl>
                        <p:attrNameLst>
                          <p:attrName>ppt_x</p:attrName>
                        </p:attrNameLst>
                      </p:cBhvr>
                      <p:tavLst>
                        <p:tav tm="0">
                          <p:val>
                            <p:strVal val="#ppt_x"/>
                          </p:val>
                        </p:tav>
                        <p:tav tm="100000">
                          <p:val>
                            <p:strVal val="#ppt_x"/>
                          </p:val>
                        </p:tav>
                      </p:tavLst>
                    </p:anim>
                    <p:anim calcmode="lin" valueType="num">
                      <p:cBhvr>
                        <p:cTn dur="250" fill="hold"/>
                        <p:tgtEl>
                          <p:spTgt spid="50"/>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Inner slide 6 blocks frame short title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26BC3551-7D8B-40AE-93BC-283195499CE7}"/>
              </a:ext>
            </a:extLst>
          </p:cNvPr>
          <p:cNvSpPr/>
          <p:nvPr userDrawn="1"/>
        </p:nvSpPr>
        <p:spPr>
          <a:xfrm>
            <a:off x="252000" y="915987"/>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41CC2C00-1039-479F-85FD-EB319DC5CC52}"/>
              </a:ext>
            </a:extLst>
          </p:cNvPr>
          <p:cNvSpPr/>
          <p:nvPr userDrawn="1"/>
        </p:nvSpPr>
        <p:spPr>
          <a:xfrm>
            <a:off x="3222588" y="915987"/>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ADCC033C-DBC8-436E-9836-398F039319D8}"/>
              </a:ext>
            </a:extLst>
          </p:cNvPr>
          <p:cNvSpPr/>
          <p:nvPr userDrawn="1"/>
        </p:nvSpPr>
        <p:spPr>
          <a:xfrm>
            <a:off x="6193175" y="915987"/>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 Placeholder 15">
            <a:extLst>
              <a:ext uri="{FF2B5EF4-FFF2-40B4-BE49-F238E27FC236}">
                <a16:creationId xmlns:a16="http://schemas.microsoft.com/office/drawing/2014/main" id="{7B6708E3-8C01-4ABE-9CB8-E29841D0F8BE}"/>
              </a:ext>
            </a:extLst>
          </p:cNvPr>
          <p:cNvSpPr>
            <a:spLocks noGrp="1"/>
          </p:cNvSpPr>
          <p:nvPr>
            <p:ph type="body" sz="quarter" idx="13" hasCustomPrompt="1"/>
          </p:nvPr>
        </p:nvSpPr>
        <p:spPr>
          <a:xfrm>
            <a:off x="468313" y="1089170"/>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58" name="Text Placeholder 17">
            <a:extLst>
              <a:ext uri="{FF2B5EF4-FFF2-40B4-BE49-F238E27FC236}">
                <a16:creationId xmlns:a16="http://schemas.microsoft.com/office/drawing/2014/main" id="{857CBCD7-221B-40EE-8551-10C92445F4C3}"/>
              </a:ext>
            </a:extLst>
          </p:cNvPr>
          <p:cNvSpPr>
            <a:spLocks noGrp="1"/>
          </p:cNvSpPr>
          <p:nvPr>
            <p:ph type="body" sz="quarter" idx="14" hasCustomPrompt="1"/>
          </p:nvPr>
        </p:nvSpPr>
        <p:spPr>
          <a:xfrm>
            <a:off x="468313" y="1387328"/>
            <a:ext cx="2267999" cy="1080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9" name="Text Placeholder 15">
            <a:extLst>
              <a:ext uri="{FF2B5EF4-FFF2-40B4-BE49-F238E27FC236}">
                <a16:creationId xmlns:a16="http://schemas.microsoft.com/office/drawing/2014/main" id="{C2574E60-CC95-4D6B-BD15-08CDB27600F0}"/>
              </a:ext>
            </a:extLst>
          </p:cNvPr>
          <p:cNvSpPr>
            <a:spLocks noGrp="1"/>
          </p:cNvSpPr>
          <p:nvPr>
            <p:ph type="body" sz="quarter" idx="30" hasCustomPrompt="1"/>
          </p:nvPr>
        </p:nvSpPr>
        <p:spPr>
          <a:xfrm>
            <a:off x="3438589" y="1089170"/>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60" name="Text Placeholder 17">
            <a:extLst>
              <a:ext uri="{FF2B5EF4-FFF2-40B4-BE49-F238E27FC236}">
                <a16:creationId xmlns:a16="http://schemas.microsoft.com/office/drawing/2014/main" id="{8287A33B-CA66-4B3B-8EE0-C11AF864F4EC}"/>
              </a:ext>
            </a:extLst>
          </p:cNvPr>
          <p:cNvSpPr>
            <a:spLocks noGrp="1"/>
          </p:cNvSpPr>
          <p:nvPr>
            <p:ph type="body" sz="quarter" idx="31" hasCustomPrompt="1"/>
          </p:nvPr>
        </p:nvSpPr>
        <p:spPr>
          <a:xfrm>
            <a:off x="3438589" y="1387328"/>
            <a:ext cx="2267999" cy="1080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61" name="Text Placeholder 15">
            <a:extLst>
              <a:ext uri="{FF2B5EF4-FFF2-40B4-BE49-F238E27FC236}">
                <a16:creationId xmlns:a16="http://schemas.microsoft.com/office/drawing/2014/main" id="{02BE6302-5CDE-4686-875E-F7754F3D6776}"/>
              </a:ext>
            </a:extLst>
          </p:cNvPr>
          <p:cNvSpPr>
            <a:spLocks noGrp="1"/>
          </p:cNvSpPr>
          <p:nvPr>
            <p:ph type="body" sz="quarter" idx="32" hasCustomPrompt="1"/>
          </p:nvPr>
        </p:nvSpPr>
        <p:spPr>
          <a:xfrm>
            <a:off x="6407688" y="1089170"/>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62" name="Text Placeholder 17">
            <a:extLst>
              <a:ext uri="{FF2B5EF4-FFF2-40B4-BE49-F238E27FC236}">
                <a16:creationId xmlns:a16="http://schemas.microsoft.com/office/drawing/2014/main" id="{B2812FC3-4A95-4A4F-B68C-9B3F44258CFB}"/>
              </a:ext>
            </a:extLst>
          </p:cNvPr>
          <p:cNvSpPr>
            <a:spLocks noGrp="1"/>
          </p:cNvSpPr>
          <p:nvPr>
            <p:ph type="body" sz="quarter" idx="33" hasCustomPrompt="1"/>
          </p:nvPr>
        </p:nvSpPr>
        <p:spPr>
          <a:xfrm>
            <a:off x="6407688" y="1387328"/>
            <a:ext cx="2267999" cy="1080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63" name="Rectangle 62">
            <a:extLst>
              <a:ext uri="{FF2B5EF4-FFF2-40B4-BE49-F238E27FC236}">
                <a16:creationId xmlns:a16="http://schemas.microsoft.com/office/drawing/2014/main" id="{540F21C8-B80F-41E3-9C76-DFBB22FE8853}"/>
              </a:ext>
            </a:extLst>
          </p:cNvPr>
          <p:cNvSpPr/>
          <p:nvPr userDrawn="1"/>
        </p:nvSpPr>
        <p:spPr>
          <a:xfrm>
            <a:off x="252000" y="2877875"/>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1BA5D84E-26C1-4035-A8F9-04BBC32C9D96}"/>
              </a:ext>
            </a:extLst>
          </p:cNvPr>
          <p:cNvSpPr/>
          <p:nvPr userDrawn="1"/>
        </p:nvSpPr>
        <p:spPr>
          <a:xfrm>
            <a:off x="3222588" y="2877875"/>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68C6E13D-354D-4002-A9C3-B7744695428B}"/>
              </a:ext>
            </a:extLst>
          </p:cNvPr>
          <p:cNvSpPr/>
          <p:nvPr userDrawn="1"/>
        </p:nvSpPr>
        <p:spPr>
          <a:xfrm>
            <a:off x="6193175" y="2877875"/>
            <a:ext cx="270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Placeholder 15">
            <a:extLst>
              <a:ext uri="{FF2B5EF4-FFF2-40B4-BE49-F238E27FC236}">
                <a16:creationId xmlns:a16="http://schemas.microsoft.com/office/drawing/2014/main" id="{CD71E36F-1ECB-4BE8-B7AB-B2F48DDD9AAB}"/>
              </a:ext>
            </a:extLst>
          </p:cNvPr>
          <p:cNvSpPr>
            <a:spLocks noGrp="1"/>
          </p:cNvSpPr>
          <p:nvPr>
            <p:ph type="body" sz="quarter" idx="34" hasCustomPrompt="1"/>
          </p:nvPr>
        </p:nvSpPr>
        <p:spPr>
          <a:xfrm>
            <a:off x="468313" y="3051058"/>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67" name="Text Placeholder 17">
            <a:extLst>
              <a:ext uri="{FF2B5EF4-FFF2-40B4-BE49-F238E27FC236}">
                <a16:creationId xmlns:a16="http://schemas.microsoft.com/office/drawing/2014/main" id="{3BD800C7-0CAE-49BB-B1A1-C54055E201E4}"/>
              </a:ext>
            </a:extLst>
          </p:cNvPr>
          <p:cNvSpPr>
            <a:spLocks noGrp="1"/>
          </p:cNvSpPr>
          <p:nvPr>
            <p:ph type="body" sz="quarter" idx="35" hasCustomPrompt="1"/>
          </p:nvPr>
        </p:nvSpPr>
        <p:spPr>
          <a:xfrm>
            <a:off x="468313" y="3349216"/>
            <a:ext cx="2267999" cy="1080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68" name="Text Placeholder 15">
            <a:extLst>
              <a:ext uri="{FF2B5EF4-FFF2-40B4-BE49-F238E27FC236}">
                <a16:creationId xmlns:a16="http://schemas.microsoft.com/office/drawing/2014/main" id="{C3978016-EB1A-42A7-ABEB-12A2DE9E1DEE}"/>
              </a:ext>
            </a:extLst>
          </p:cNvPr>
          <p:cNvSpPr>
            <a:spLocks noGrp="1"/>
          </p:cNvSpPr>
          <p:nvPr>
            <p:ph type="body" sz="quarter" idx="36" hasCustomPrompt="1"/>
          </p:nvPr>
        </p:nvSpPr>
        <p:spPr>
          <a:xfrm>
            <a:off x="3438589" y="3051058"/>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69" name="Text Placeholder 17">
            <a:extLst>
              <a:ext uri="{FF2B5EF4-FFF2-40B4-BE49-F238E27FC236}">
                <a16:creationId xmlns:a16="http://schemas.microsoft.com/office/drawing/2014/main" id="{EF51B741-9829-4D33-8103-20254FC2E62B}"/>
              </a:ext>
            </a:extLst>
          </p:cNvPr>
          <p:cNvSpPr>
            <a:spLocks noGrp="1"/>
          </p:cNvSpPr>
          <p:nvPr>
            <p:ph type="body" sz="quarter" idx="37" hasCustomPrompt="1"/>
          </p:nvPr>
        </p:nvSpPr>
        <p:spPr>
          <a:xfrm>
            <a:off x="3438589" y="3349216"/>
            <a:ext cx="2267999" cy="1080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70" name="Text Placeholder 15">
            <a:extLst>
              <a:ext uri="{FF2B5EF4-FFF2-40B4-BE49-F238E27FC236}">
                <a16:creationId xmlns:a16="http://schemas.microsoft.com/office/drawing/2014/main" id="{FBE6EFC0-4647-409A-A934-184B6FF4E586}"/>
              </a:ext>
            </a:extLst>
          </p:cNvPr>
          <p:cNvSpPr>
            <a:spLocks noGrp="1"/>
          </p:cNvSpPr>
          <p:nvPr>
            <p:ph type="body" sz="quarter" idx="38" hasCustomPrompt="1"/>
          </p:nvPr>
        </p:nvSpPr>
        <p:spPr>
          <a:xfrm>
            <a:off x="6407688" y="3051058"/>
            <a:ext cx="2267999"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71" name="Text Placeholder 17">
            <a:extLst>
              <a:ext uri="{FF2B5EF4-FFF2-40B4-BE49-F238E27FC236}">
                <a16:creationId xmlns:a16="http://schemas.microsoft.com/office/drawing/2014/main" id="{241EED52-3D0A-4BB4-AF10-142F155F8DF7}"/>
              </a:ext>
            </a:extLst>
          </p:cNvPr>
          <p:cNvSpPr>
            <a:spLocks noGrp="1"/>
          </p:cNvSpPr>
          <p:nvPr>
            <p:ph type="body" sz="quarter" idx="39" hasCustomPrompt="1"/>
          </p:nvPr>
        </p:nvSpPr>
        <p:spPr>
          <a:xfrm>
            <a:off x="6407688" y="3349216"/>
            <a:ext cx="2267999" cy="1080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Tree>
    <p:extLst>
      <p:ext uri="{BB962C8B-B14F-4D97-AF65-F5344CB8AC3E}">
        <p14:creationId xmlns:p14="http://schemas.microsoft.com/office/powerpoint/2010/main" val="449499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250"/>
                                        <p:tgtEl>
                                          <p:spTgt spid="54"/>
                                        </p:tgtEl>
                                      </p:cBhvr>
                                    </p:animEffect>
                                    <p:anim calcmode="lin" valueType="num">
                                      <p:cBhvr>
                                        <p:cTn id="8" dur="250" fill="hold"/>
                                        <p:tgtEl>
                                          <p:spTgt spid="54"/>
                                        </p:tgtEl>
                                        <p:attrNameLst>
                                          <p:attrName>ppt_x</p:attrName>
                                        </p:attrNameLst>
                                      </p:cBhvr>
                                      <p:tavLst>
                                        <p:tav tm="0">
                                          <p:val>
                                            <p:strVal val="#ppt_x"/>
                                          </p:val>
                                        </p:tav>
                                        <p:tav tm="100000">
                                          <p:val>
                                            <p:strVal val="#ppt_x"/>
                                          </p:val>
                                        </p:tav>
                                      </p:tavLst>
                                    </p:anim>
                                    <p:anim calcmode="lin" valueType="num">
                                      <p:cBhvr>
                                        <p:cTn id="9" dur="250" fill="hold"/>
                                        <p:tgtEl>
                                          <p:spTgt spid="5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7">
                                            <p:txEl>
                                              <p:pRg st="0" end="0"/>
                                            </p:txEl>
                                          </p:spTgt>
                                        </p:tgtEl>
                                        <p:attrNameLst>
                                          <p:attrName>style.visibility</p:attrName>
                                        </p:attrNameLst>
                                      </p:cBhvr>
                                      <p:to>
                                        <p:strVal val="visible"/>
                                      </p:to>
                                    </p:set>
                                    <p:animEffect transition="in" filter="fade">
                                      <p:cBhvr>
                                        <p:cTn id="12" dur="250"/>
                                        <p:tgtEl>
                                          <p:spTgt spid="57">
                                            <p:txEl>
                                              <p:pRg st="0" end="0"/>
                                            </p:txEl>
                                          </p:spTgt>
                                        </p:tgtEl>
                                      </p:cBhvr>
                                    </p:animEffect>
                                    <p:anim calcmode="lin" valueType="num">
                                      <p:cBhvr>
                                        <p:cTn id="13" dur="250" fill="hold"/>
                                        <p:tgtEl>
                                          <p:spTgt spid="57">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5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fade">
                                      <p:cBhvr>
                                        <p:cTn id="17" dur="250"/>
                                        <p:tgtEl>
                                          <p:spTgt spid="58">
                                            <p:txEl>
                                              <p:pRg st="0" end="0"/>
                                            </p:txEl>
                                          </p:spTgt>
                                        </p:tgtEl>
                                      </p:cBhvr>
                                    </p:animEffect>
                                    <p:anim calcmode="lin" valueType="num">
                                      <p:cBhvr>
                                        <p:cTn id="18" dur="250" fill="hold"/>
                                        <p:tgtEl>
                                          <p:spTgt spid="58">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58">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42" presetClass="entr" presetSubtype="0" fill="hold" grpId="0" nodeType="afterEffect">
                                  <p:stCondLst>
                                    <p:cond delay="0"/>
                                  </p:stCondLst>
                                  <p:childTnLst>
                                    <p:set>
                                      <p:cBhvr>
                                        <p:cTn id="22" dur="1" fill="hold">
                                          <p:stCondLst>
                                            <p:cond delay="0"/>
                                          </p:stCondLst>
                                        </p:cTn>
                                        <p:tgtEl>
                                          <p:spTgt spid="55"/>
                                        </p:tgtEl>
                                        <p:attrNameLst>
                                          <p:attrName>style.visibility</p:attrName>
                                        </p:attrNameLst>
                                      </p:cBhvr>
                                      <p:to>
                                        <p:strVal val="visible"/>
                                      </p:to>
                                    </p:set>
                                    <p:animEffect transition="in" filter="fade">
                                      <p:cBhvr>
                                        <p:cTn id="23" dur="250"/>
                                        <p:tgtEl>
                                          <p:spTgt spid="55"/>
                                        </p:tgtEl>
                                      </p:cBhvr>
                                    </p:animEffect>
                                    <p:anim calcmode="lin" valueType="num">
                                      <p:cBhvr>
                                        <p:cTn id="24" dur="250" fill="hold"/>
                                        <p:tgtEl>
                                          <p:spTgt spid="55"/>
                                        </p:tgtEl>
                                        <p:attrNameLst>
                                          <p:attrName>ppt_x</p:attrName>
                                        </p:attrNameLst>
                                      </p:cBhvr>
                                      <p:tavLst>
                                        <p:tav tm="0">
                                          <p:val>
                                            <p:strVal val="#ppt_x"/>
                                          </p:val>
                                        </p:tav>
                                        <p:tav tm="100000">
                                          <p:val>
                                            <p:strVal val="#ppt_x"/>
                                          </p:val>
                                        </p:tav>
                                      </p:tavLst>
                                    </p:anim>
                                    <p:anim calcmode="lin" valueType="num">
                                      <p:cBhvr>
                                        <p:cTn id="25" dur="250" fill="hold"/>
                                        <p:tgtEl>
                                          <p:spTgt spid="55"/>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59">
                                            <p:txEl>
                                              <p:pRg st="0" end="0"/>
                                            </p:txEl>
                                          </p:spTgt>
                                        </p:tgtEl>
                                        <p:attrNameLst>
                                          <p:attrName>style.visibility</p:attrName>
                                        </p:attrNameLst>
                                      </p:cBhvr>
                                      <p:to>
                                        <p:strVal val="visible"/>
                                      </p:to>
                                    </p:set>
                                    <p:animEffect transition="in" filter="fade">
                                      <p:cBhvr>
                                        <p:cTn id="28" dur="250"/>
                                        <p:tgtEl>
                                          <p:spTgt spid="59">
                                            <p:txEl>
                                              <p:pRg st="0" end="0"/>
                                            </p:txEl>
                                          </p:spTgt>
                                        </p:tgtEl>
                                      </p:cBhvr>
                                    </p:animEffect>
                                    <p:anim calcmode="lin" valueType="num">
                                      <p:cBhvr>
                                        <p:cTn id="29" dur="250" fill="hold"/>
                                        <p:tgtEl>
                                          <p:spTgt spid="59">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59">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60">
                                            <p:txEl>
                                              <p:pRg st="0" end="0"/>
                                            </p:txEl>
                                          </p:spTgt>
                                        </p:tgtEl>
                                        <p:attrNameLst>
                                          <p:attrName>style.visibility</p:attrName>
                                        </p:attrNameLst>
                                      </p:cBhvr>
                                      <p:to>
                                        <p:strVal val="visible"/>
                                      </p:to>
                                    </p:set>
                                    <p:animEffect transition="in" filter="fade">
                                      <p:cBhvr>
                                        <p:cTn id="33" dur="250"/>
                                        <p:tgtEl>
                                          <p:spTgt spid="60">
                                            <p:txEl>
                                              <p:pRg st="0" end="0"/>
                                            </p:txEl>
                                          </p:spTgt>
                                        </p:tgtEl>
                                      </p:cBhvr>
                                    </p:animEffect>
                                    <p:anim calcmode="lin" valueType="num">
                                      <p:cBhvr>
                                        <p:cTn id="34" dur="250" fill="hold"/>
                                        <p:tgtEl>
                                          <p:spTgt spid="60">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60">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00"/>
                            </p:stCondLst>
                            <p:childTnLst>
                              <p:par>
                                <p:cTn id="37" presetID="42" presetClass="entr" presetSubtype="0" fill="hold" grpId="0" nodeType="after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250"/>
                                        <p:tgtEl>
                                          <p:spTgt spid="56"/>
                                        </p:tgtEl>
                                      </p:cBhvr>
                                    </p:animEffect>
                                    <p:anim calcmode="lin" valueType="num">
                                      <p:cBhvr>
                                        <p:cTn id="40" dur="250" fill="hold"/>
                                        <p:tgtEl>
                                          <p:spTgt spid="56"/>
                                        </p:tgtEl>
                                        <p:attrNameLst>
                                          <p:attrName>ppt_x</p:attrName>
                                        </p:attrNameLst>
                                      </p:cBhvr>
                                      <p:tavLst>
                                        <p:tav tm="0">
                                          <p:val>
                                            <p:strVal val="#ppt_x"/>
                                          </p:val>
                                        </p:tav>
                                        <p:tav tm="100000">
                                          <p:val>
                                            <p:strVal val="#ppt_x"/>
                                          </p:val>
                                        </p:tav>
                                      </p:tavLst>
                                    </p:anim>
                                    <p:anim calcmode="lin" valueType="num">
                                      <p:cBhvr>
                                        <p:cTn id="41" dur="250" fill="hold"/>
                                        <p:tgtEl>
                                          <p:spTgt spid="56"/>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61">
                                            <p:txEl>
                                              <p:pRg st="0" end="0"/>
                                            </p:txEl>
                                          </p:spTgt>
                                        </p:tgtEl>
                                        <p:attrNameLst>
                                          <p:attrName>style.visibility</p:attrName>
                                        </p:attrNameLst>
                                      </p:cBhvr>
                                      <p:to>
                                        <p:strVal val="visible"/>
                                      </p:to>
                                    </p:set>
                                    <p:animEffect transition="in" filter="fade">
                                      <p:cBhvr>
                                        <p:cTn id="44" dur="250"/>
                                        <p:tgtEl>
                                          <p:spTgt spid="61">
                                            <p:txEl>
                                              <p:pRg st="0" end="0"/>
                                            </p:txEl>
                                          </p:spTgt>
                                        </p:tgtEl>
                                      </p:cBhvr>
                                    </p:animEffect>
                                    <p:anim calcmode="lin" valueType="num">
                                      <p:cBhvr>
                                        <p:cTn id="45" dur="2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46" dur="250" fill="hold"/>
                                        <p:tgtEl>
                                          <p:spTgt spid="61">
                                            <p:txEl>
                                              <p:pRg st="0" end="0"/>
                                            </p:txEl>
                                          </p:spTgt>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62">
                                            <p:txEl>
                                              <p:pRg st="0" end="0"/>
                                            </p:txEl>
                                          </p:spTgt>
                                        </p:tgtEl>
                                        <p:attrNameLst>
                                          <p:attrName>style.visibility</p:attrName>
                                        </p:attrNameLst>
                                      </p:cBhvr>
                                      <p:to>
                                        <p:strVal val="visible"/>
                                      </p:to>
                                    </p:set>
                                    <p:animEffect transition="in" filter="fade">
                                      <p:cBhvr>
                                        <p:cTn id="49" dur="250"/>
                                        <p:tgtEl>
                                          <p:spTgt spid="62">
                                            <p:txEl>
                                              <p:pRg st="0" end="0"/>
                                            </p:txEl>
                                          </p:spTgt>
                                        </p:tgtEl>
                                      </p:cBhvr>
                                    </p:animEffect>
                                    <p:anim calcmode="lin" valueType="num">
                                      <p:cBhvr>
                                        <p:cTn id="50" dur="25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
                            </p:stCondLst>
                            <p:childTnLst>
                              <p:par>
                                <p:cTn id="53" presetID="42" presetClass="entr" presetSubtype="0" fill="hold" grpId="0" nodeType="afterEffect">
                                  <p:stCondLst>
                                    <p:cond delay="0"/>
                                  </p:stCondLst>
                                  <p:childTnLst>
                                    <p:set>
                                      <p:cBhvr>
                                        <p:cTn id="54" dur="1" fill="hold">
                                          <p:stCondLst>
                                            <p:cond delay="0"/>
                                          </p:stCondLst>
                                        </p:cTn>
                                        <p:tgtEl>
                                          <p:spTgt spid="63"/>
                                        </p:tgtEl>
                                        <p:attrNameLst>
                                          <p:attrName>style.visibility</p:attrName>
                                        </p:attrNameLst>
                                      </p:cBhvr>
                                      <p:to>
                                        <p:strVal val="visible"/>
                                      </p:to>
                                    </p:set>
                                    <p:animEffect transition="in" filter="fade">
                                      <p:cBhvr>
                                        <p:cTn id="55" dur="250"/>
                                        <p:tgtEl>
                                          <p:spTgt spid="63"/>
                                        </p:tgtEl>
                                      </p:cBhvr>
                                    </p:animEffect>
                                    <p:anim calcmode="lin" valueType="num">
                                      <p:cBhvr>
                                        <p:cTn id="56" dur="250" fill="hold"/>
                                        <p:tgtEl>
                                          <p:spTgt spid="63"/>
                                        </p:tgtEl>
                                        <p:attrNameLst>
                                          <p:attrName>ppt_x</p:attrName>
                                        </p:attrNameLst>
                                      </p:cBhvr>
                                      <p:tavLst>
                                        <p:tav tm="0">
                                          <p:val>
                                            <p:strVal val="#ppt_x"/>
                                          </p:val>
                                        </p:tav>
                                        <p:tav tm="100000">
                                          <p:val>
                                            <p:strVal val="#ppt_x"/>
                                          </p:val>
                                        </p:tav>
                                      </p:tavLst>
                                    </p:anim>
                                    <p:anim calcmode="lin" valueType="num">
                                      <p:cBhvr>
                                        <p:cTn id="57" dur="250" fill="hold"/>
                                        <p:tgtEl>
                                          <p:spTgt spid="63"/>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66">
                                            <p:txEl>
                                              <p:pRg st="0" end="0"/>
                                            </p:txEl>
                                          </p:spTgt>
                                        </p:tgtEl>
                                        <p:attrNameLst>
                                          <p:attrName>style.visibility</p:attrName>
                                        </p:attrNameLst>
                                      </p:cBhvr>
                                      <p:to>
                                        <p:strVal val="visible"/>
                                      </p:to>
                                    </p:set>
                                    <p:animEffect transition="in" filter="fade">
                                      <p:cBhvr>
                                        <p:cTn id="60" dur="250"/>
                                        <p:tgtEl>
                                          <p:spTgt spid="66">
                                            <p:txEl>
                                              <p:pRg st="0" end="0"/>
                                            </p:txEl>
                                          </p:spTgt>
                                        </p:tgtEl>
                                      </p:cBhvr>
                                    </p:animEffect>
                                    <p:anim calcmode="lin" valueType="num">
                                      <p:cBhvr>
                                        <p:cTn id="61" dur="250" fill="hold"/>
                                        <p:tgtEl>
                                          <p:spTgt spid="66">
                                            <p:txEl>
                                              <p:pRg st="0" end="0"/>
                                            </p:txEl>
                                          </p:spTgt>
                                        </p:tgtEl>
                                        <p:attrNameLst>
                                          <p:attrName>ppt_x</p:attrName>
                                        </p:attrNameLst>
                                      </p:cBhvr>
                                      <p:tavLst>
                                        <p:tav tm="0">
                                          <p:val>
                                            <p:strVal val="#ppt_x"/>
                                          </p:val>
                                        </p:tav>
                                        <p:tav tm="100000">
                                          <p:val>
                                            <p:strVal val="#ppt_x"/>
                                          </p:val>
                                        </p:tav>
                                      </p:tavLst>
                                    </p:anim>
                                    <p:anim calcmode="lin" valueType="num">
                                      <p:cBhvr>
                                        <p:cTn id="62" dur="250" fill="hold"/>
                                        <p:tgtEl>
                                          <p:spTgt spid="66">
                                            <p:txEl>
                                              <p:pRg st="0" end="0"/>
                                            </p:txEl>
                                          </p:spTgt>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250"/>
                                        <p:tgtEl>
                                          <p:spTgt spid="67">
                                            <p:txEl>
                                              <p:pRg st="0" end="0"/>
                                            </p:txEl>
                                          </p:spTgt>
                                        </p:tgtEl>
                                      </p:cBhvr>
                                    </p:animEffect>
                                    <p:anim calcmode="lin" valueType="num">
                                      <p:cBhvr>
                                        <p:cTn id="66" dur="25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25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1000"/>
                            </p:stCondLst>
                            <p:childTnLst>
                              <p:par>
                                <p:cTn id="69" presetID="42" presetClass="entr" presetSubtype="0" fill="hold" grpId="0" nodeType="afterEffect">
                                  <p:stCondLst>
                                    <p:cond delay="0"/>
                                  </p:stCondLst>
                                  <p:childTnLst>
                                    <p:set>
                                      <p:cBhvr>
                                        <p:cTn id="70" dur="1" fill="hold">
                                          <p:stCondLst>
                                            <p:cond delay="0"/>
                                          </p:stCondLst>
                                        </p:cTn>
                                        <p:tgtEl>
                                          <p:spTgt spid="64"/>
                                        </p:tgtEl>
                                        <p:attrNameLst>
                                          <p:attrName>style.visibility</p:attrName>
                                        </p:attrNameLst>
                                      </p:cBhvr>
                                      <p:to>
                                        <p:strVal val="visible"/>
                                      </p:to>
                                    </p:set>
                                    <p:animEffect transition="in" filter="fade">
                                      <p:cBhvr>
                                        <p:cTn id="71" dur="250"/>
                                        <p:tgtEl>
                                          <p:spTgt spid="64"/>
                                        </p:tgtEl>
                                      </p:cBhvr>
                                    </p:animEffect>
                                    <p:anim calcmode="lin" valueType="num">
                                      <p:cBhvr>
                                        <p:cTn id="72" dur="250" fill="hold"/>
                                        <p:tgtEl>
                                          <p:spTgt spid="64"/>
                                        </p:tgtEl>
                                        <p:attrNameLst>
                                          <p:attrName>ppt_x</p:attrName>
                                        </p:attrNameLst>
                                      </p:cBhvr>
                                      <p:tavLst>
                                        <p:tav tm="0">
                                          <p:val>
                                            <p:strVal val="#ppt_x"/>
                                          </p:val>
                                        </p:tav>
                                        <p:tav tm="100000">
                                          <p:val>
                                            <p:strVal val="#ppt_x"/>
                                          </p:val>
                                        </p:tav>
                                      </p:tavLst>
                                    </p:anim>
                                    <p:anim calcmode="lin" valueType="num">
                                      <p:cBhvr>
                                        <p:cTn id="73" dur="250" fill="hold"/>
                                        <p:tgtEl>
                                          <p:spTgt spid="64"/>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68">
                                            <p:txEl>
                                              <p:pRg st="0" end="0"/>
                                            </p:txEl>
                                          </p:spTgt>
                                        </p:tgtEl>
                                        <p:attrNameLst>
                                          <p:attrName>style.visibility</p:attrName>
                                        </p:attrNameLst>
                                      </p:cBhvr>
                                      <p:to>
                                        <p:strVal val="visible"/>
                                      </p:to>
                                    </p:set>
                                    <p:animEffect transition="in" filter="fade">
                                      <p:cBhvr>
                                        <p:cTn id="76" dur="250"/>
                                        <p:tgtEl>
                                          <p:spTgt spid="68">
                                            <p:txEl>
                                              <p:pRg st="0" end="0"/>
                                            </p:txEl>
                                          </p:spTgt>
                                        </p:tgtEl>
                                      </p:cBhvr>
                                    </p:animEffect>
                                    <p:anim calcmode="lin" valueType="num">
                                      <p:cBhvr>
                                        <p:cTn id="77" dur="25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78" dur="250" fill="hold"/>
                                        <p:tgtEl>
                                          <p:spTgt spid="68">
                                            <p:txEl>
                                              <p:pRg st="0" end="0"/>
                                            </p:txEl>
                                          </p:spTgt>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69">
                                            <p:txEl>
                                              <p:pRg st="0" end="0"/>
                                            </p:txEl>
                                          </p:spTgt>
                                        </p:tgtEl>
                                        <p:attrNameLst>
                                          <p:attrName>style.visibility</p:attrName>
                                        </p:attrNameLst>
                                      </p:cBhvr>
                                      <p:to>
                                        <p:strVal val="visible"/>
                                      </p:to>
                                    </p:set>
                                    <p:animEffect transition="in" filter="fade">
                                      <p:cBhvr>
                                        <p:cTn id="81" dur="250"/>
                                        <p:tgtEl>
                                          <p:spTgt spid="69">
                                            <p:txEl>
                                              <p:pRg st="0" end="0"/>
                                            </p:txEl>
                                          </p:spTgt>
                                        </p:tgtEl>
                                      </p:cBhvr>
                                    </p:animEffect>
                                    <p:anim calcmode="lin" valueType="num">
                                      <p:cBhvr>
                                        <p:cTn id="82" dur="25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83" dur="25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250"/>
                            </p:stCondLst>
                            <p:childTnLst>
                              <p:par>
                                <p:cTn id="85" presetID="42" presetClass="entr" presetSubtype="0" fill="hold" grpId="0" nodeType="afterEffect">
                                  <p:stCondLst>
                                    <p:cond delay="0"/>
                                  </p:stCondLst>
                                  <p:childTnLst>
                                    <p:set>
                                      <p:cBhvr>
                                        <p:cTn id="86" dur="1" fill="hold">
                                          <p:stCondLst>
                                            <p:cond delay="0"/>
                                          </p:stCondLst>
                                        </p:cTn>
                                        <p:tgtEl>
                                          <p:spTgt spid="65"/>
                                        </p:tgtEl>
                                        <p:attrNameLst>
                                          <p:attrName>style.visibility</p:attrName>
                                        </p:attrNameLst>
                                      </p:cBhvr>
                                      <p:to>
                                        <p:strVal val="visible"/>
                                      </p:to>
                                    </p:set>
                                    <p:animEffect transition="in" filter="fade">
                                      <p:cBhvr>
                                        <p:cTn id="87" dur="250"/>
                                        <p:tgtEl>
                                          <p:spTgt spid="65"/>
                                        </p:tgtEl>
                                      </p:cBhvr>
                                    </p:animEffect>
                                    <p:anim calcmode="lin" valueType="num">
                                      <p:cBhvr>
                                        <p:cTn id="88" dur="250" fill="hold"/>
                                        <p:tgtEl>
                                          <p:spTgt spid="65"/>
                                        </p:tgtEl>
                                        <p:attrNameLst>
                                          <p:attrName>ppt_x</p:attrName>
                                        </p:attrNameLst>
                                      </p:cBhvr>
                                      <p:tavLst>
                                        <p:tav tm="0">
                                          <p:val>
                                            <p:strVal val="#ppt_x"/>
                                          </p:val>
                                        </p:tav>
                                        <p:tav tm="100000">
                                          <p:val>
                                            <p:strVal val="#ppt_x"/>
                                          </p:val>
                                        </p:tav>
                                      </p:tavLst>
                                    </p:anim>
                                    <p:anim calcmode="lin" valueType="num">
                                      <p:cBhvr>
                                        <p:cTn id="89" dur="250" fill="hold"/>
                                        <p:tgtEl>
                                          <p:spTgt spid="65"/>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70">
                                            <p:txEl>
                                              <p:pRg st="0" end="0"/>
                                            </p:txEl>
                                          </p:spTgt>
                                        </p:tgtEl>
                                        <p:attrNameLst>
                                          <p:attrName>style.visibility</p:attrName>
                                        </p:attrNameLst>
                                      </p:cBhvr>
                                      <p:to>
                                        <p:strVal val="visible"/>
                                      </p:to>
                                    </p:set>
                                    <p:animEffect transition="in" filter="fade">
                                      <p:cBhvr>
                                        <p:cTn id="92" dur="250"/>
                                        <p:tgtEl>
                                          <p:spTgt spid="70">
                                            <p:txEl>
                                              <p:pRg st="0" end="0"/>
                                            </p:txEl>
                                          </p:spTgt>
                                        </p:tgtEl>
                                      </p:cBhvr>
                                    </p:animEffect>
                                    <p:anim calcmode="lin" valueType="num">
                                      <p:cBhvr>
                                        <p:cTn id="93" dur="25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94" dur="250" fill="hold"/>
                                        <p:tgtEl>
                                          <p:spTgt spid="70">
                                            <p:txEl>
                                              <p:pRg st="0" end="0"/>
                                            </p:txEl>
                                          </p:spTgt>
                                        </p:tgtEl>
                                        <p:attrNameLst>
                                          <p:attrName>ppt_y</p:attrName>
                                        </p:attrNameLst>
                                      </p:cBhvr>
                                      <p:tavLst>
                                        <p:tav tm="0">
                                          <p:val>
                                            <p:strVal val="#ppt_y+.1"/>
                                          </p:val>
                                        </p:tav>
                                        <p:tav tm="100000">
                                          <p:val>
                                            <p:strVal val="#ppt_y"/>
                                          </p:val>
                                        </p:tav>
                                      </p:tavLst>
                                    </p:anim>
                                  </p:childTnLst>
                                </p:cTn>
                              </p:par>
                              <p:par>
                                <p:cTn id="95" presetID="42" presetClass="entr" presetSubtype="0" fill="hold" grpId="0" nodeType="withEffect">
                                  <p:stCondLst>
                                    <p:cond delay="0"/>
                                  </p:stCondLst>
                                  <p:childTnLst>
                                    <p:set>
                                      <p:cBhvr>
                                        <p:cTn id="96" dur="1" fill="hold">
                                          <p:stCondLst>
                                            <p:cond delay="0"/>
                                          </p:stCondLst>
                                        </p:cTn>
                                        <p:tgtEl>
                                          <p:spTgt spid="71">
                                            <p:txEl>
                                              <p:pRg st="0" end="0"/>
                                            </p:txEl>
                                          </p:spTgt>
                                        </p:tgtEl>
                                        <p:attrNameLst>
                                          <p:attrName>style.visibility</p:attrName>
                                        </p:attrNameLst>
                                      </p:cBhvr>
                                      <p:to>
                                        <p:strVal val="visible"/>
                                      </p:to>
                                    </p:set>
                                    <p:animEffect transition="in" filter="fade">
                                      <p:cBhvr>
                                        <p:cTn id="97" dur="250"/>
                                        <p:tgtEl>
                                          <p:spTgt spid="71">
                                            <p:txEl>
                                              <p:pRg st="0" end="0"/>
                                            </p:txEl>
                                          </p:spTgt>
                                        </p:tgtEl>
                                      </p:cBhvr>
                                    </p:animEffect>
                                    <p:anim calcmode="lin" valueType="num">
                                      <p:cBhvr>
                                        <p:cTn id="98" dur="25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99" dur="25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build="p">
        <p:tmplLst>
          <p:tmpl lvl="1">
            <p:tnLst>
              <p:par>
                <p:cTn presetID="42"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250"/>
                        <p:tgtEl>
                          <p:spTgt spid="57"/>
                        </p:tgtEl>
                      </p:cBhvr>
                    </p:animEffect>
                    <p:anim calcmode="lin" valueType="num">
                      <p:cBhvr>
                        <p:cTn dur="250" fill="hold"/>
                        <p:tgtEl>
                          <p:spTgt spid="57"/>
                        </p:tgtEl>
                        <p:attrNameLst>
                          <p:attrName>ppt_x</p:attrName>
                        </p:attrNameLst>
                      </p:cBhvr>
                      <p:tavLst>
                        <p:tav tm="0">
                          <p:val>
                            <p:strVal val="#ppt_x"/>
                          </p:val>
                        </p:tav>
                        <p:tav tm="100000">
                          <p:val>
                            <p:strVal val="#ppt_x"/>
                          </p:val>
                        </p:tav>
                      </p:tavLst>
                    </p:anim>
                    <p:anim calcmode="lin" valueType="num">
                      <p:cBhvr>
                        <p:cTn dur="250" fill="hold"/>
                        <p:tgtEl>
                          <p:spTgt spid="57"/>
                        </p:tgtEl>
                        <p:attrNameLst>
                          <p:attrName>ppt_y</p:attrName>
                        </p:attrNameLst>
                      </p:cBhvr>
                      <p:tavLst>
                        <p:tav tm="0">
                          <p:val>
                            <p:strVal val="#ppt_y+.1"/>
                          </p:val>
                        </p:tav>
                        <p:tav tm="100000">
                          <p:val>
                            <p:strVal val="#ppt_y"/>
                          </p:val>
                        </p:tav>
                      </p:tavLst>
                    </p:anim>
                  </p:childTnLst>
                </p:cTn>
              </p:par>
            </p:tnLst>
          </p:tmpl>
        </p:tmplLst>
      </p:bldP>
      <p:bldP spid="58" grpId="0" build="p">
        <p:tmplLst>
          <p:tmpl lvl="1">
            <p:tnLst>
              <p:par>
                <p:cTn presetID="42" presetClass="entr" presetSubtype="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250"/>
                        <p:tgtEl>
                          <p:spTgt spid="58"/>
                        </p:tgtEl>
                      </p:cBhvr>
                    </p:animEffect>
                    <p:anim calcmode="lin" valueType="num">
                      <p:cBhvr>
                        <p:cTn dur="250" fill="hold"/>
                        <p:tgtEl>
                          <p:spTgt spid="58"/>
                        </p:tgtEl>
                        <p:attrNameLst>
                          <p:attrName>ppt_x</p:attrName>
                        </p:attrNameLst>
                      </p:cBhvr>
                      <p:tavLst>
                        <p:tav tm="0">
                          <p:val>
                            <p:strVal val="#ppt_x"/>
                          </p:val>
                        </p:tav>
                        <p:tav tm="100000">
                          <p:val>
                            <p:strVal val="#ppt_x"/>
                          </p:val>
                        </p:tav>
                      </p:tavLst>
                    </p:anim>
                    <p:anim calcmode="lin" valueType="num">
                      <p:cBhvr>
                        <p:cTn dur="250" fill="hold"/>
                        <p:tgtEl>
                          <p:spTgt spid="58"/>
                        </p:tgtEl>
                        <p:attrNameLst>
                          <p:attrName>ppt_y</p:attrName>
                        </p:attrNameLst>
                      </p:cBhvr>
                      <p:tavLst>
                        <p:tav tm="0">
                          <p:val>
                            <p:strVal val="#ppt_y+.1"/>
                          </p:val>
                        </p:tav>
                        <p:tav tm="100000">
                          <p:val>
                            <p:strVal val="#ppt_y"/>
                          </p:val>
                        </p:tav>
                      </p:tavLst>
                    </p:anim>
                  </p:childTnLst>
                </p:cTn>
              </p:par>
            </p:tnLst>
          </p:tmpl>
        </p:tmplLst>
      </p:bldP>
      <p:bldP spid="59" grpId="0" build="p">
        <p:tmplLst>
          <p:tmpl lvl="1">
            <p:tnLst>
              <p:par>
                <p:cTn presetID="42" presetClass="entr" presetSubtype="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fade">
                      <p:cBhvr>
                        <p:cTn dur="250"/>
                        <p:tgtEl>
                          <p:spTgt spid="59"/>
                        </p:tgtEl>
                      </p:cBhvr>
                    </p:animEffect>
                    <p:anim calcmode="lin" valueType="num">
                      <p:cBhvr>
                        <p:cTn dur="250" fill="hold"/>
                        <p:tgtEl>
                          <p:spTgt spid="59"/>
                        </p:tgtEl>
                        <p:attrNameLst>
                          <p:attrName>ppt_x</p:attrName>
                        </p:attrNameLst>
                      </p:cBhvr>
                      <p:tavLst>
                        <p:tav tm="0">
                          <p:val>
                            <p:strVal val="#ppt_x"/>
                          </p:val>
                        </p:tav>
                        <p:tav tm="100000">
                          <p:val>
                            <p:strVal val="#ppt_x"/>
                          </p:val>
                        </p:tav>
                      </p:tavLst>
                    </p:anim>
                    <p:anim calcmode="lin" valueType="num">
                      <p:cBhvr>
                        <p:cTn dur="250" fill="hold"/>
                        <p:tgtEl>
                          <p:spTgt spid="59"/>
                        </p:tgtEl>
                        <p:attrNameLst>
                          <p:attrName>ppt_y</p:attrName>
                        </p:attrNameLst>
                      </p:cBhvr>
                      <p:tavLst>
                        <p:tav tm="0">
                          <p:val>
                            <p:strVal val="#ppt_y+.1"/>
                          </p:val>
                        </p:tav>
                        <p:tav tm="100000">
                          <p:val>
                            <p:strVal val="#ppt_y"/>
                          </p:val>
                        </p:tav>
                      </p:tavLst>
                    </p:anim>
                  </p:childTnLst>
                </p:cTn>
              </p:par>
            </p:tnLst>
          </p:tmpl>
        </p:tmplLst>
      </p:bldP>
      <p:bldP spid="60" grpId="0" build="p">
        <p:tmplLst>
          <p:tmpl lvl="1">
            <p:tnLst>
              <p:par>
                <p:cTn presetID="42" presetClass="entr" presetSubtype="0" fill="hold" nodeType="with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fade">
                      <p:cBhvr>
                        <p:cTn dur="250"/>
                        <p:tgtEl>
                          <p:spTgt spid="60"/>
                        </p:tgtEl>
                      </p:cBhvr>
                    </p:animEffect>
                    <p:anim calcmode="lin" valueType="num">
                      <p:cBhvr>
                        <p:cTn dur="250" fill="hold"/>
                        <p:tgtEl>
                          <p:spTgt spid="60"/>
                        </p:tgtEl>
                        <p:attrNameLst>
                          <p:attrName>ppt_x</p:attrName>
                        </p:attrNameLst>
                      </p:cBhvr>
                      <p:tavLst>
                        <p:tav tm="0">
                          <p:val>
                            <p:strVal val="#ppt_x"/>
                          </p:val>
                        </p:tav>
                        <p:tav tm="100000">
                          <p:val>
                            <p:strVal val="#ppt_x"/>
                          </p:val>
                        </p:tav>
                      </p:tavLst>
                    </p:anim>
                    <p:anim calcmode="lin" valueType="num">
                      <p:cBhvr>
                        <p:cTn dur="250" fill="hold"/>
                        <p:tgtEl>
                          <p:spTgt spid="60"/>
                        </p:tgtEl>
                        <p:attrNameLst>
                          <p:attrName>ppt_y</p:attrName>
                        </p:attrNameLst>
                      </p:cBhvr>
                      <p:tavLst>
                        <p:tav tm="0">
                          <p:val>
                            <p:strVal val="#ppt_y+.1"/>
                          </p:val>
                        </p:tav>
                        <p:tav tm="100000">
                          <p:val>
                            <p:strVal val="#ppt_y"/>
                          </p:val>
                        </p:tav>
                      </p:tavLst>
                    </p:anim>
                  </p:childTnLst>
                </p:cTn>
              </p:par>
            </p:tnLst>
          </p:tmpl>
        </p:tmplLst>
      </p:bldP>
      <p:bldP spid="61" grpId="0" build="p">
        <p:tmplLst>
          <p:tmpl lvl="1">
            <p:tnLst>
              <p:par>
                <p:cTn presetID="42" presetClass="entr" presetSubtype="0" fill="hold" nodeType="with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fade">
                      <p:cBhvr>
                        <p:cTn dur="250"/>
                        <p:tgtEl>
                          <p:spTgt spid="61"/>
                        </p:tgtEl>
                      </p:cBhvr>
                    </p:animEffect>
                    <p:anim calcmode="lin" valueType="num">
                      <p:cBhvr>
                        <p:cTn dur="250" fill="hold"/>
                        <p:tgtEl>
                          <p:spTgt spid="61"/>
                        </p:tgtEl>
                        <p:attrNameLst>
                          <p:attrName>ppt_x</p:attrName>
                        </p:attrNameLst>
                      </p:cBhvr>
                      <p:tavLst>
                        <p:tav tm="0">
                          <p:val>
                            <p:strVal val="#ppt_x"/>
                          </p:val>
                        </p:tav>
                        <p:tav tm="100000">
                          <p:val>
                            <p:strVal val="#ppt_x"/>
                          </p:val>
                        </p:tav>
                      </p:tavLst>
                    </p:anim>
                    <p:anim calcmode="lin" valueType="num">
                      <p:cBhvr>
                        <p:cTn dur="250" fill="hold"/>
                        <p:tgtEl>
                          <p:spTgt spid="61"/>
                        </p:tgtEl>
                        <p:attrNameLst>
                          <p:attrName>ppt_y</p:attrName>
                        </p:attrNameLst>
                      </p:cBhvr>
                      <p:tavLst>
                        <p:tav tm="0">
                          <p:val>
                            <p:strVal val="#ppt_y+.1"/>
                          </p:val>
                        </p:tav>
                        <p:tav tm="100000">
                          <p:val>
                            <p:strVal val="#ppt_y"/>
                          </p:val>
                        </p:tav>
                      </p:tavLst>
                    </p:anim>
                  </p:childTnLst>
                </p:cTn>
              </p:par>
            </p:tnLst>
          </p:tmpl>
        </p:tmplLst>
      </p:bldP>
      <p:bldP spid="62" grpId="0" build="p">
        <p:tmplLst>
          <p:tmpl lvl="1">
            <p:tnLst>
              <p:par>
                <p:cTn presetID="42" presetClass="entr" presetSubtype="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fade">
                      <p:cBhvr>
                        <p:cTn dur="250"/>
                        <p:tgtEl>
                          <p:spTgt spid="62"/>
                        </p:tgtEl>
                      </p:cBhvr>
                    </p:animEffect>
                    <p:anim calcmode="lin" valueType="num">
                      <p:cBhvr>
                        <p:cTn dur="250" fill="hold"/>
                        <p:tgtEl>
                          <p:spTgt spid="62"/>
                        </p:tgtEl>
                        <p:attrNameLst>
                          <p:attrName>ppt_x</p:attrName>
                        </p:attrNameLst>
                      </p:cBhvr>
                      <p:tavLst>
                        <p:tav tm="0">
                          <p:val>
                            <p:strVal val="#ppt_x"/>
                          </p:val>
                        </p:tav>
                        <p:tav tm="100000">
                          <p:val>
                            <p:strVal val="#ppt_x"/>
                          </p:val>
                        </p:tav>
                      </p:tavLst>
                    </p:anim>
                    <p:anim calcmode="lin" valueType="num">
                      <p:cBhvr>
                        <p:cTn dur="250" fill="hold"/>
                        <p:tgtEl>
                          <p:spTgt spid="62"/>
                        </p:tgtEl>
                        <p:attrNameLst>
                          <p:attrName>ppt_y</p:attrName>
                        </p:attrNameLst>
                      </p:cBhvr>
                      <p:tavLst>
                        <p:tav tm="0">
                          <p:val>
                            <p:strVal val="#ppt_y+.1"/>
                          </p:val>
                        </p:tav>
                        <p:tav tm="100000">
                          <p:val>
                            <p:strVal val="#ppt_y"/>
                          </p:val>
                        </p:tav>
                      </p:tavLst>
                    </p:anim>
                  </p:childTnLst>
                </p:cTn>
              </p:par>
            </p:tnLst>
          </p:tmpl>
        </p:tmplLst>
      </p:bldP>
      <p:bldP spid="63" grpId="0" animBg="1"/>
      <p:bldP spid="64" grpId="0" animBg="1"/>
      <p:bldP spid="65" grpId="0" animBg="1"/>
      <p:bldP spid="66" grpId="0" build="p">
        <p:tmplLst>
          <p:tmpl lvl="1">
            <p:tnLst>
              <p:par>
                <p:cTn presetID="42" presetClass="entr" presetSubtype="0" fill="hold" nodeType="with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fade">
                      <p:cBhvr>
                        <p:cTn dur="250"/>
                        <p:tgtEl>
                          <p:spTgt spid="66"/>
                        </p:tgtEl>
                      </p:cBhvr>
                    </p:animEffect>
                    <p:anim calcmode="lin" valueType="num">
                      <p:cBhvr>
                        <p:cTn dur="250" fill="hold"/>
                        <p:tgtEl>
                          <p:spTgt spid="66"/>
                        </p:tgtEl>
                        <p:attrNameLst>
                          <p:attrName>ppt_x</p:attrName>
                        </p:attrNameLst>
                      </p:cBhvr>
                      <p:tavLst>
                        <p:tav tm="0">
                          <p:val>
                            <p:strVal val="#ppt_x"/>
                          </p:val>
                        </p:tav>
                        <p:tav tm="100000">
                          <p:val>
                            <p:strVal val="#ppt_x"/>
                          </p:val>
                        </p:tav>
                      </p:tavLst>
                    </p:anim>
                    <p:anim calcmode="lin" valueType="num">
                      <p:cBhvr>
                        <p:cTn dur="250" fill="hold"/>
                        <p:tgtEl>
                          <p:spTgt spid="66"/>
                        </p:tgtEl>
                        <p:attrNameLst>
                          <p:attrName>ppt_y</p:attrName>
                        </p:attrNameLst>
                      </p:cBhvr>
                      <p:tavLst>
                        <p:tav tm="0">
                          <p:val>
                            <p:strVal val="#ppt_y+.1"/>
                          </p:val>
                        </p:tav>
                        <p:tav tm="100000">
                          <p:val>
                            <p:strVal val="#ppt_y"/>
                          </p:val>
                        </p:tav>
                      </p:tavLst>
                    </p:anim>
                  </p:childTnLst>
                </p:cTn>
              </p:par>
            </p:tnLst>
          </p:tmpl>
        </p:tmplLst>
      </p:bldP>
      <p:bldP spid="67" grpId="0" build="p">
        <p:tmplLst>
          <p:tmpl lvl="1">
            <p:tnLst>
              <p:par>
                <p:cTn presetID="42" presetClass="entr" presetSubtype="0" fill="hold" nodeType="with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fade">
                      <p:cBhvr>
                        <p:cTn dur="250"/>
                        <p:tgtEl>
                          <p:spTgt spid="67"/>
                        </p:tgtEl>
                      </p:cBhvr>
                    </p:animEffect>
                    <p:anim calcmode="lin" valueType="num">
                      <p:cBhvr>
                        <p:cTn dur="250" fill="hold"/>
                        <p:tgtEl>
                          <p:spTgt spid="67"/>
                        </p:tgtEl>
                        <p:attrNameLst>
                          <p:attrName>ppt_x</p:attrName>
                        </p:attrNameLst>
                      </p:cBhvr>
                      <p:tavLst>
                        <p:tav tm="0">
                          <p:val>
                            <p:strVal val="#ppt_x"/>
                          </p:val>
                        </p:tav>
                        <p:tav tm="100000">
                          <p:val>
                            <p:strVal val="#ppt_x"/>
                          </p:val>
                        </p:tav>
                      </p:tavLst>
                    </p:anim>
                    <p:anim calcmode="lin" valueType="num">
                      <p:cBhvr>
                        <p:cTn dur="250" fill="hold"/>
                        <p:tgtEl>
                          <p:spTgt spid="67"/>
                        </p:tgtEl>
                        <p:attrNameLst>
                          <p:attrName>ppt_y</p:attrName>
                        </p:attrNameLst>
                      </p:cBhvr>
                      <p:tavLst>
                        <p:tav tm="0">
                          <p:val>
                            <p:strVal val="#ppt_y+.1"/>
                          </p:val>
                        </p:tav>
                        <p:tav tm="100000">
                          <p:val>
                            <p:strVal val="#ppt_y"/>
                          </p:val>
                        </p:tav>
                      </p:tavLst>
                    </p:anim>
                  </p:childTnLst>
                </p:cTn>
              </p:par>
            </p:tnLst>
          </p:tmpl>
        </p:tmplLst>
      </p:bldP>
      <p:bldP spid="68" grpId="0" build="p">
        <p:tmplLst>
          <p:tmpl lvl="1">
            <p:tnLst>
              <p:par>
                <p:cTn presetID="42" presetClass="entr" presetSubtype="0" fill="hold" nodeType="with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fade">
                      <p:cBhvr>
                        <p:cTn dur="250"/>
                        <p:tgtEl>
                          <p:spTgt spid="68"/>
                        </p:tgtEl>
                      </p:cBhvr>
                    </p:animEffect>
                    <p:anim calcmode="lin" valueType="num">
                      <p:cBhvr>
                        <p:cTn dur="250" fill="hold"/>
                        <p:tgtEl>
                          <p:spTgt spid="68"/>
                        </p:tgtEl>
                        <p:attrNameLst>
                          <p:attrName>ppt_x</p:attrName>
                        </p:attrNameLst>
                      </p:cBhvr>
                      <p:tavLst>
                        <p:tav tm="0">
                          <p:val>
                            <p:strVal val="#ppt_x"/>
                          </p:val>
                        </p:tav>
                        <p:tav tm="100000">
                          <p:val>
                            <p:strVal val="#ppt_x"/>
                          </p:val>
                        </p:tav>
                      </p:tavLst>
                    </p:anim>
                    <p:anim calcmode="lin" valueType="num">
                      <p:cBhvr>
                        <p:cTn dur="250" fill="hold"/>
                        <p:tgtEl>
                          <p:spTgt spid="68"/>
                        </p:tgtEl>
                        <p:attrNameLst>
                          <p:attrName>ppt_y</p:attrName>
                        </p:attrNameLst>
                      </p:cBhvr>
                      <p:tavLst>
                        <p:tav tm="0">
                          <p:val>
                            <p:strVal val="#ppt_y+.1"/>
                          </p:val>
                        </p:tav>
                        <p:tav tm="100000">
                          <p:val>
                            <p:strVal val="#ppt_y"/>
                          </p:val>
                        </p:tav>
                      </p:tavLst>
                    </p:anim>
                  </p:childTnLst>
                </p:cTn>
              </p:par>
            </p:tnLst>
          </p:tmpl>
        </p:tmplLst>
      </p:bldP>
      <p:bldP spid="69" grpId="0" build="p">
        <p:tmplLst>
          <p:tmpl lvl="1">
            <p:tnLst>
              <p:par>
                <p:cTn presetID="42" presetClass="entr" presetSubtype="0" fill="hold" nodeType="with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fade">
                      <p:cBhvr>
                        <p:cTn dur="250"/>
                        <p:tgtEl>
                          <p:spTgt spid="69"/>
                        </p:tgtEl>
                      </p:cBhvr>
                    </p:animEffect>
                    <p:anim calcmode="lin" valueType="num">
                      <p:cBhvr>
                        <p:cTn dur="250" fill="hold"/>
                        <p:tgtEl>
                          <p:spTgt spid="69"/>
                        </p:tgtEl>
                        <p:attrNameLst>
                          <p:attrName>ppt_x</p:attrName>
                        </p:attrNameLst>
                      </p:cBhvr>
                      <p:tavLst>
                        <p:tav tm="0">
                          <p:val>
                            <p:strVal val="#ppt_x"/>
                          </p:val>
                        </p:tav>
                        <p:tav tm="100000">
                          <p:val>
                            <p:strVal val="#ppt_x"/>
                          </p:val>
                        </p:tav>
                      </p:tavLst>
                    </p:anim>
                    <p:anim calcmode="lin" valueType="num">
                      <p:cBhvr>
                        <p:cTn dur="250" fill="hold"/>
                        <p:tgtEl>
                          <p:spTgt spid="69"/>
                        </p:tgtEl>
                        <p:attrNameLst>
                          <p:attrName>ppt_y</p:attrName>
                        </p:attrNameLst>
                      </p:cBhvr>
                      <p:tavLst>
                        <p:tav tm="0">
                          <p:val>
                            <p:strVal val="#ppt_y+.1"/>
                          </p:val>
                        </p:tav>
                        <p:tav tm="100000">
                          <p:val>
                            <p:strVal val="#ppt_y"/>
                          </p:val>
                        </p:tav>
                      </p:tavLst>
                    </p:anim>
                  </p:childTnLst>
                </p:cTn>
              </p:par>
            </p:tnLst>
          </p:tmpl>
        </p:tmplLst>
      </p:bldP>
      <p:bldP spid="70" grpId="0" build="p">
        <p:tmplLst>
          <p:tmpl lvl="1">
            <p:tnLst>
              <p:par>
                <p:cTn presetID="42" presetClass="entr" presetSubtype="0" fill="hold" nodeType="withEffect">
                  <p:stCondLst>
                    <p:cond delay="0"/>
                  </p:stCondLst>
                  <p:childTnLst>
                    <p:set>
                      <p:cBhvr>
                        <p:cTn dur="1" fill="hold">
                          <p:stCondLst>
                            <p:cond delay="0"/>
                          </p:stCondLst>
                        </p:cTn>
                        <p:tgtEl>
                          <p:spTgt spid="70"/>
                        </p:tgtEl>
                        <p:attrNameLst>
                          <p:attrName>style.visibility</p:attrName>
                        </p:attrNameLst>
                      </p:cBhvr>
                      <p:to>
                        <p:strVal val="visible"/>
                      </p:to>
                    </p:set>
                    <p:animEffect transition="in" filter="fade">
                      <p:cBhvr>
                        <p:cTn dur="250"/>
                        <p:tgtEl>
                          <p:spTgt spid="70"/>
                        </p:tgtEl>
                      </p:cBhvr>
                    </p:animEffect>
                    <p:anim calcmode="lin" valueType="num">
                      <p:cBhvr>
                        <p:cTn dur="250" fill="hold"/>
                        <p:tgtEl>
                          <p:spTgt spid="70"/>
                        </p:tgtEl>
                        <p:attrNameLst>
                          <p:attrName>ppt_x</p:attrName>
                        </p:attrNameLst>
                      </p:cBhvr>
                      <p:tavLst>
                        <p:tav tm="0">
                          <p:val>
                            <p:strVal val="#ppt_x"/>
                          </p:val>
                        </p:tav>
                        <p:tav tm="100000">
                          <p:val>
                            <p:strVal val="#ppt_x"/>
                          </p:val>
                        </p:tav>
                      </p:tavLst>
                    </p:anim>
                    <p:anim calcmode="lin" valueType="num">
                      <p:cBhvr>
                        <p:cTn dur="250" fill="hold"/>
                        <p:tgtEl>
                          <p:spTgt spid="70"/>
                        </p:tgtEl>
                        <p:attrNameLst>
                          <p:attrName>ppt_y</p:attrName>
                        </p:attrNameLst>
                      </p:cBhvr>
                      <p:tavLst>
                        <p:tav tm="0">
                          <p:val>
                            <p:strVal val="#ppt_y+.1"/>
                          </p:val>
                        </p:tav>
                        <p:tav tm="100000">
                          <p:val>
                            <p:strVal val="#ppt_y"/>
                          </p:val>
                        </p:tav>
                      </p:tavLst>
                    </p:anim>
                  </p:childTnLst>
                </p:cTn>
              </p:par>
            </p:tnLst>
          </p:tmpl>
        </p:tmplLst>
      </p:bldP>
      <p:bldP spid="71" grpId="0" build="p">
        <p:tmplLst>
          <p:tmpl lvl="1">
            <p:tnLst>
              <p:par>
                <p:cTn presetID="42" presetClass="entr" presetSubtype="0" fill="hold" nodeType="with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fade">
                      <p:cBhvr>
                        <p:cTn dur="250"/>
                        <p:tgtEl>
                          <p:spTgt spid="71"/>
                        </p:tgtEl>
                      </p:cBhvr>
                    </p:animEffect>
                    <p:anim calcmode="lin" valueType="num">
                      <p:cBhvr>
                        <p:cTn dur="250" fill="hold"/>
                        <p:tgtEl>
                          <p:spTgt spid="71"/>
                        </p:tgtEl>
                        <p:attrNameLst>
                          <p:attrName>ppt_x</p:attrName>
                        </p:attrNameLst>
                      </p:cBhvr>
                      <p:tavLst>
                        <p:tav tm="0">
                          <p:val>
                            <p:strVal val="#ppt_x"/>
                          </p:val>
                        </p:tav>
                        <p:tav tm="100000">
                          <p:val>
                            <p:strVal val="#ppt_x"/>
                          </p:val>
                        </p:tav>
                      </p:tavLst>
                    </p:anim>
                    <p:anim calcmode="lin" valueType="num">
                      <p:cBhvr>
                        <p:cTn dur="250" fill="hold"/>
                        <p:tgtEl>
                          <p:spTgt spid="71"/>
                        </p:tgtEl>
                        <p:attrNameLst>
                          <p:attrName>ppt_y</p:attrName>
                        </p:attrNameLst>
                      </p:cBhvr>
                      <p:tavLst>
                        <p:tav tm="0">
                          <p:val>
                            <p:strVal val="#ppt_y+.1"/>
                          </p:val>
                        </p:tav>
                        <p:tav tm="100000">
                          <p:val>
                            <p:strVal val="#ppt_y"/>
                          </p:val>
                        </p:tav>
                      </p:tavLst>
                    </p:anim>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Inner title slide 2 (black)">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4"/>
          <p:cNvGrpSpPr>
            <a:grpSpLocks noChangeAspect="1"/>
          </p:cNvGrpSpPr>
          <p:nvPr userDrawn="1"/>
        </p:nvGrpSpPr>
        <p:grpSpPr bwMode="auto">
          <a:xfrm>
            <a:off x="260538" y="231775"/>
            <a:ext cx="930087" cy="234964"/>
            <a:chOff x="1487" y="469"/>
            <a:chExt cx="1904" cy="481"/>
          </a:xfrm>
        </p:grpSpPr>
        <p:sp>
          <p:nvSpPr>
            <p:cNvPr id="22" name="Oval 5"/>
            <p:cNvSpPr>
              <a:spLocks noChangeArrowheads="1"/>
            </p:cNvSpPr>
            <p:nvPr userDrawn="1"/>
          </p:nvSpPr>
          <p:spPr bwMode="auto">
            <a:xfrm>
              <a:off x="1487" y="473"/>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userDrawn="1"/>
          </p:nvSpPr>
          <p:spPr bwMode="auto">
            <a:xfrm>
              <a:off x="1629" y="587"/>
              <a:ext cx="205" cy="255"/>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userDrawn="1"/>
          </p:nvSpPr>
          <p:spPr bwMode="auto">
            <a:xfrm>
              <a:off x="1503" y="589"/>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userDrawn="1"/>
          </p:nvSpPr>
          <p:spPr bwMode="auto">
            <a:xfrm>
              <a:off x="1867" y="469"/>
              <a:ext cx="179" cy="370"/>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1"/>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1"/>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noEditPoints="1"/>
            </p:cNvSpPr>
            <p:nvPr userDrawn="1"/>
          </p:nvSpPr>
          <p:spPr bwMode="auto">
            <a:xfrm>
              <a:off x="2044" y="584"/>
              <a:ext cx="211" cy="260"/>
            </a:xfrm>
            <a:custGeom>
              <a:avLst/>
              <a:gdLst>
                <a:gd name="T0" fmla="*/ 75 w 89"/>
                <a:gd name="T1" fmla="*/ 97 h 108"/>
                <a:gd name="T2" fmla="*/ 45 w 89"/>
                <a:gd name="T3" fmla="*/ 108 h 108"/>
                <a:gd name="T4" fmla="*/ 26 w 89"/>
                <a:gd name="T5" fmla="*/ 104 h 108"/>
                <a:gd name="T6" fmla="*/ 12 w 89"/>
                <a:gd name="T7" fmla="*/ 93 h 108"/>
                <a:gd name="T8" fmla="*/ 3 w 89"/>
                <a:gd name="T9" fmla="*/ 76 h 108"/>
                <a:gd name="T10" fmla="*/ 0 w 89"/>
                <a:gd name="T11" fmla="*/ 54 h 108"/>
                <a:gd name="T12" fmla="*/ 3 w 89"/>
                <a:gd name="T13" fmla="*/ 32 h 108"/>
                <a:gd name="T14" fmla="*/ 12 w 89"/>
                <a:gd name="T15" fmla="*/ 15 h 108"/>
                <a:gd name="T16" fmla="*/ 26 w 89"/>
                <a:gd name="T17" fmla="*/ 4 h 108"/>
                <a:gd name="T18" fmla="*/ 45 w 89"/>
                <a:gd name="T19" fmla="*/ 0 h 108"/>
                <a:gd name="T20" fmla="*/ 64 w 89"/>
                <a:gd name="T21" fmla="*/ 4 h 108"/>
                <a:gd name="T22" fmla="*/ 78 w 89"/>
                <a:gd name="T23" fmla="*/ 15 h 108"/>
                <a:gd name="T24" fmla="*/ 86 w 89"/>
                <a:gd name="T25" fmla="*/ 32 h 108"/>
                <a:gd name="T26" fmla="*/ 89 w 89"/>
                <a:gd name="T27" fmla="*/ 54 h 108"/>
                <a:gd name="T28" fmla="*/ 75 w 89"/>
                <a:gd name="T29" fmla="*/ 97 h 108"/>
                <a:gd name="T30" fmla="*/ 45 w 89"/>
                <a:gd name="T31" fmla="*/ 17 h 108"/>
                <a:gd name="T32" fmla="*/ 22 w 89"/>
                <a:gd name="T33" fmla="*/ 54 h 108"/>
                <a:gd name="T34" fmla="*/ 45 w 89"/>
                <a:gd name="T35" fmla="*/ 92 h 108"/>
                <a:gd name="T36" fmla="*/ 67 w 89"/>
                <a:gd name="T37" fmla="*/ 54 h 108"/>
                <a:gd name="T38" fmla="*/ 45 w 89"/>
                <a:gd name="T39"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moveTo>
                    <a:pt x="45" y="17"/>
                  </a:moveTo>
                  <a:cubicBezTo>
                    <a:pt x="30" y="17"/>
                    <a:pt x="22" y="29"/>
                    <a:pt x="22" y="54"/>
                  </a:cubicBezTo>
                  <a:cubicBezTo>
                    <a:pt x="22" y="79"/>
                    <a:pt x="30" y="92"/>
                    <a:pt x="45" y="92"/>
                  </a:cubicBezTo>
                  <a:cubicBezTo>
                    <a:pt x="60" y="92"/>
                    <a:pt x="67" y="79"/>
                    <a:pt x="67" y="54"/>
                  </a:cubicBezTo>
                  <a:cubicBezTo>
                    <a:pt x="67" y="29"/>
                    <a:pt x="60" y="17"/>
                    <a:pt x="45"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p:cNvSpPr>
              <a:spLocks noEditPoints="1"/>
            </p:cNvSpPr>
            <p:nvPr userDrawn="1"/>
          </p:nvSpPr>
          <p:spPr bwMode="auto">
            <a:xfrm>
              <a:off x="2312" y="584"/>
              <a:ext cx="203" cy="366"/>
            </a:xfrm>
            <a:custGeom>
              <a:avLst/>
              <a:gdLst>
                <a:gd name="T0" fmla="*/ 45 w 85"/>
                <a:gd name="T1" fmla="*/ 107 h 152"/>
                <a:gd name="T2" fmla="*/ 21 w 85"/>
                <a:gd name="T3" fmla="*/ 100 h 152"/>
                <a:gd name="T4" fmla="*/ 21 w 85"/>
                <a:gd name="T5" fmla="*/ 138 h 152"/>
                <a:gd name="T6" fmla="*/ 19 w 85"/>
                <a:gd name="T7" fmla="*/ 149 h 152"/>
                <a:gd name="T8" fmla="*/ 10 w 85"/>
                <a:gd name="T9" fmla="*/ 152 h 152"/>
                <a:gd name="T10" fmla="*/ 1 w 85"/>
                <a:gd name="T11" fmla="*/ 152 h 152"/>
                <a:gd name="T12" fmla="*/ 0 w 85"/>
                <a:gd name="T13" fmla="*/ 151 h 152"/>
                <a:gd name="T14" fmla="*/ 0 w 85"/>
                <a:gd name="T15" fmla="*/ 3 h 152"/>
                <a:gd name="T16" fmla="*/ 1 w 85"/>
                <a:gd name="T17" fmla="*/ 2 h 152"/>
                <a:gd name="T18" fmla="*/ 8 w 85"/>
                <a:gd name="T19" fmla="*/ 2 h 152"/>
                <a:gd name="T20" fmla="*/ 21 w 85"/>
                <a:gd name="T21" fmla="*/ 13 h 152"/>
                <a:gd name="T22" fmla="*/ 50 w 85"/>
                <a:gd name="T23" fmla="*/ 0 h 152"/>
                <a:gd name="T24" fmla="*/ 65 w 85"/>
                <a:gd name="T25" fmla="*/ 4 h 152"/>
                <a:gd name="T26" fmla="*/ 76 w 85"/>
                <a:gd name="T27" fmla="*/ 15 h 152"/>
                <a:gd name="T28" fmla="*/ 82 w 85"/>
                <a:gd name="T29" fmla="*/ 32 h 152"/>
                <a:gd name="T30" fmla="*/ 85 w 85"/>
                <a:gd name="T31" fmla="*/ 54 h 152"/>
                <a:gd name="T32" fmla="*/ 82 w 85"/>
                <a:gd name="T33" fmla="*/ 76 h 152"/>
                <a:gd name="T34" fmla="*/ 73 w 85"/>
                <a:gd name="T35" fmla="*/ 93 h 152"/>
                <a:gd name="T36" fmla="*/ 60 w 85"/>
                <a:gd name="T37" fmla="*/ 104 h 152"/>
                <a:gd name="T38" fmla="*/ 45 w 85"/>
                <a:gd name="T39" fmla="*/ 107 h 152"/>
                <a:gd name="T40" fmla="*/ 44 w 85"/>
                <a:gd name="T41" fmla="*/ 18 h 152"/>
                <a:gd name="T42" fmla="*/ 21 w 85"/>
                <a:gd name="T43" fmla="*/ 32 h 152"/>
                <a:gd name="T44" fmla="*/ 21 w 85"/>
                <a:gd name="T45" fmla="*/ 83 h 152"/>
                <a:gd name="T46" fmla="*/ 32 w 85"/>
                <a:gd name="T47" fmla="*/ 88 h 152"/>
                <a:gd name="T48" fmla="*/ 41 w 85"/>
                <a:gd name="T49" fmla="*/ 90 h 152"/>
                <a:gd name="T50" fmla="*/ 57 w 85"/>
                <a:gd name="T51" fmla="*/ 81 h 152"/>
                <a:gd name="T52" fmla="*/ 63 w 85"/>
                <a:gd name="T53" fmla="*/ 53 h 152"/>
                <a:gd name="T54" fmla="*/ 58 w 85"/>
                <a:gd name="T55" fmla="*/ 27 h 152"/>
                <a:gd name="T56" fmla="*/ 44 w 85"/>
                <a:gd name="T57"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userDrawn="1"/>
          </p:nvSpPr>
          <p:spPr bwMode="auto">
            <a:xfrm>
              <a:off x="2565" y="589"/>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userDrawn="1"/>
          </p:nvSpPr>
          <p:spPr bwMode="auto">
            <a:xfrm>
              <a:off x="2843" y="471"/>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userDrawn="1"/>
          </p:nvSpPr>
          <p:spPr bwMode="auto">
            <a:xfrm>
              <a:off x="2967" y="584"/>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p:cNvSpPr>
              <a:spLocks noEditPoints="1"/>
            </p:cNvSpPr>
            <p:nvPr userDrawn="1"/>
          </p:nvSpPr>
          <p:spPr bwMode="auto">
            <a:xfrm>
              <a:off x="3191" y="584"/>
              <a:ext cx="200" cy="260"/>
            </a:xfrm>
            <a:custGeom>
              <a:avLst/>
              <a:gdLst>
                <a:gd name="T0" fmla="*/ 83 w 84"/>
                <a:gd name="T1" fmla="*/ 61 h 108"/>
                <a:gd name="T2" fmla="*/ 22 w 84"/>
                <a:gd name="T3" fmla="*/ 61 h 108"/>
                <a:gd name="T4" fmla="*/ 28 w 84"/>
                <a:gd name="T5" fmla="*/ 83 h 108"/>
                <a:gd name="T6" fmla="*/ 46 w 84"/>
                <a:gd name="T7" fmla="*/ 91 h 108"/>
                <a:gd name="T8" fmla="*/ 60 w 84"/>
                <a:gd name="T9" fmla="*/ 89 h 108"/>
                <a:gd name="T10" fmla="*/ 74 w 84"/>
                <a:gd name="T11" fmla="*/ 83 h 108"/>
                <a:gd name="T12" fmla="*/ 81 w 84"/>
                <a:gd name="T13" fmla="*/ 96 h 108"/>
                <a:gd name="T14" fmla="*/ 42 w 84"/>
                <a:gd name="T15" fmla="*/ 108 h 108"/>
                <a:gd name="T16" fmla="*/ 22 w 84"/>
                <a:gd name="T17" fmla="*/ 104 h 108"/>
                <a:gd name="T18" fmla="*/ 9 w 84"/>
                <a:gd name="T19" fmla="*/ 92 h 108"/>
                <a:gd name="T20" fmla="*/ 2 w 84"/>
                <a:gd name="T21" fmla="*/ 75 h 108"/>
                <a:gd name="T22" fmla="*/ 0 w 84"/>
                <a:gd name="T23" fmla="*/ 53 h 108"/>
                <a:gd name="T24" fmla="*/ 2 w 84"/>
                <a:gd name="T25" fmla="*/ 32 h 108"/>
                <a:gd name="T26" fmla="*/ 11 w 84"/>
                <a:gd name="T27" fmla="*/ 15 h 108"/>
                <a:gd name="T28" fmla="*/ 24 w 84"/>
                <a:gd name="T29" fmla="*/ 4 h 108"/>
                <a:gd name="T30" fmla="*/ 42 w 84"/>
                <a:gd name="T31" fmla="*/ 0 h 108"/>
                <a:gd name="T32" fmla="*/ 60 w 84"/>
                <a:gd name="T33" fmla="*/ 3 h 108"/>
                <a:gd name="T34" fmla="*/ 73 w 84"/>
                <a:gd name="T35" fmla="*/ 13 h 108"/>
                <a:gd name="T36" fmla="*/ 81 w 84"/>
                <a:gd name="T37" fmla="*/ 27 h 108"/>
                <a:gd name="T38" fmla="*/ 84 w 84"/>
                <a:gd name="T39" fmla="*/ 45 h 108"/>
                <a:gd name="T40" fmla="*/ 84 w 84"/>
                <a:gd name="T41" fmla="*/ 53 h 108"/>
                <a:gd name="T42" fmla="*/ 83 w 84"/>
                <a:gd name="T43" fmla="*/ 61 h 108"/>
                <a:gd name="T44" fmla="*/ 43 w 84"/>
                <a:gd name="T45" fmla="*/ 16 h 108"/>
                <a:gd name="T46" fmla="*/ 22 w 84"/>
                <a:gd name="T47" fmla="*/ 45 h 108"/>
                <a:gd name="T48" fmla="*/ 63 w 84"/>
                <a:gd name="T49" fmla="*/ 45 h 108"/>
                <a:gd name="T50" fmla="*/ 63 w 84"/>
                <a:gd name="T51" fmla="*/ 43 h 108"/>
                <a:gd name="T52" fmla="*/ 58 w 84"/>
                <a:gd name="T53" fmla="*/ 23 h 108"/>
                <a:gd name="T54" fmla="*/ 43 w 84"/>
                <a:gd name="T55"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83" y="61"/>
                  </a:moveTo>
                  <a:cubicBezTo>
                    <a:pt x="22" y="61"/>
                    <a:pt x="22" y="61"/>
                    <a:pt x="22" y="61"/>
                  </a:cubicBezTo>
                  <a:cubicBezTo>
                    <a:pt x="22" y="70"/>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0" y="39"/>
                    <a:pt x="2" y="32"/>
                  </a:cubicBezTo>
                  <a:cubicBezTo>
                    <a:pt x="4" y="26"/>
                    <a:pt x="7" y="20"/>
                    <a:pt x="11" y="15"/>
                  </a:cubicBezTo>
                  <a:cubicBezTo>
                    <a:pt x="14" y="11"/>
                    <a:pt x="19" y="7"/>
                    <a:pt x="24" y="4"/>
                  </a:cubicBezTo>
                  <a:cubicBezTo>
                    <a:pt x="29" y="1"/>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5" name="Lines_Animation_PPT_long_2">
            <a:hlinkClick r:id="" action="ppaction://media"/>
            <a:extLst>
              <a:ext uri="{FF2B5EF4-FFF2-40B4-BE49-F238E27FC236}">
                <a16:creationId xmlns:a16="http://schemas.microsoft.com/office/drawing/2014/main" id="{FDE1191B-A1D8-4E2A-ACBB-3F71390FF38E}"/>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1" y="4419600"/>
            <a:ext cx="9144000" cy="723900"/>
          </a:xfrm>
          <a:prstGeom prst="rect">
            <a:avLst/>
          </a:prstGeom>
        </p:spPr>
      </p:pic>
      <p:sp>
        <p:nvSpPr>
          <p:cNvPr id="36" name="Title 1">
            <a:extLst>
              <a:ext uri="{FF2B5EF4-FFF2-40B4-BE49-F238E27FC236}">
                <a16:creationId xmlns:a16="http://schemas.microsoft.com/office/drawing/2014/main" id="{2FD07471-4A50-4A26-8A36-9B280BB0A81C}"/>
              </a:ext>
            </a:extLst>
          </p:cNvPr>
          <p:cNvSpPr>
            <a:spLocks noGrp="1"/>
          </p:cNvSpPr>
          <p:nvPr>
            <p:ph type="title" hasCustomPrompt="1"/>
          </p:nvPr>
        </p:nvSpPr>
        <p:spPr>
          <a:xfrm>
            <a:off x="468313" y="2351545"/>
            <a:ext cx="3851275" cy="440411"/>
          </a:xfrm>
        </p:spPr>
        <p:txBody>
          <a:bodyPr anchor="ctr" anchorCtr="0"/>
          <a:lstStyle>
            <a:lvl1pPr>
              <a:lnSpc>
                <a:spcPct val="100000"/>
              </a:lnSpc>
              <a:defRPr sz="3000">
                <a:solidFill>
                  <a:schemeClr val="bg1"/>
                </a:solidFill>
              </a:defRPr>
            </a:lvl1pPr>
          </a:lstStyle>
          <a:p>
            <a:r>
              <a:rPr lang="en-US" dirty="0"/>
              <a:t>Click to edit title</a:t>
            </a:r>
          </a:p>
        </p:txBody>
      </p:sp>
      <p:cxnSp>
        <p:nvCxnSpPr>
          <p:cNvPr id="38" name="Straight Connector 37">
            <a:extLst>
              <a:ext uri="{FF2B5EF4-FFF2-40B4-BE49-F238E27FC236}">
                <a16:creationId xmlns:a16="http://schemas.microsoft.com/office/drawing/2014/main" id="{6C7D086E-BDF2-4783-A3A4-A87026BC6244}"/>
              </a:ext>
            </a:extLst>
          </p:cNvPr>
          <p:cNvCxnSpPr/>
          <p:nvPr userDrawn="1"/>
        </p:nvCxnSpPr>
        <p:spPr>
          <a:xfrm>
            <a:off x="250825" y="43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39" name="Straight Connector 38">
            <a:extLst>
              <a:ext uri="{FF2B5EF4-FFF2-40B4-BE49-F238E27FC236}">
                <a16:creationId xmlns:a16="http://schemas.microsoft.com/office/drawing/2014/main" id="{B2A27228-6EB3-4C6F-9DFA-0F2E5A346E34}"/>
              </a:ext>
            </a:extLst>
          </p:cNvPr>
          <p:cNvCxnSpPr/>
          <p:nvPr userDrawn="1"/>
        </p:nvCxnSpPr>
        <p:spPr>
          <a:xfrm>
            <a:off x="252000" y="771750"/>
            <a:ext cx="0" cy="360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1" name="Straight Connector 40">
            <a:extLst>
              <a:ext uri="{FF2B5EF4-FFF2-40B4-BE49-F238E27FC236}">
                <a16:creationId xmlns:a16="http://schemas.microsoft.com/office/drawing/2014/main" id="{8FA099D1-C70F-42BD-8A9E-4B89BA7DFE22}"/>
              </a:ext>
            </a:extLst>
          </p:cNvPr>
          <p:cNvCxnSpPr>
            <a:cxnSpLocks/>
          </p:cNvCxnSpPr>
          <p:nvPr userDrawn="1"/>
        </p:nvCxnSpPr>
        <p:spPr>
          <a:xfrm>
            <a:off x="250825" y="7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33" name="Picture Placeholder 9">
            <a:extLst>
              <a:ext uri="{FF2B5EF4-FFF2-40B4-BE49-F238E27FC236}">
                <a16:creationId xmlns:a16="http://schemas.microsoft.com/office/drawing/2014/main" id="{179B20F8-EAE5-46BD-B093-DC4FD7CE69DF}"/>
              </a:ext>
            </a:extLst>
          </p:cNvPr>
          <p:cNvSpPr>
            <a:spLocks noGrp="1"/>
          </p:cNvSpPr>
          <p:nvPr>
            <p:ph type="pic" sz="quarter" idx="11" hasCustomPrompt="1"/>
          </p:nvPr>
        </p:nvSpPr>
        <p:spPr>
          <a:xfrm>
            <a:off x="4567744" y="777150"/>
            <a:ext cx="4321175" cy="3589200"/>
          </a:xfrm>
          <a:prstGeom prst="rect">
            <a:avLst/>
          </a:prstGeom>
          <a:ln w="9525">
            <a:solidFill>
              <a:srgbClr val="888888"/>
            </a:solidFill>
          </a:ln>
        </p:spPr>
        <p:txBody>
          <a:bodyPr anchor="t" anchorCtr="1"/>
          <a:lstStyle>
            <a:lvl1pPr>
              <a:defRPr baseline="0"/>
            </a:lvl1pPr>
          </a:lstStyle>
          <a:p>
            <a:r>
              <a:rPr lang="en-US" dirty="0"/>
              <a:t>Click to add picture</a:t>
            </a:r>
          </a:p>
        </p:txBody>
      </p:sp>
    </p:spTree>
    <p:extLst>
      <p:ext uri="{BB962C8B-B14F-4D97-AF65-F5344CB8AC3E}">
        <p14:creationId xmlns:p14="http://schemas.microsoft.com/office/powerpoint/2010/main" val="1787069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1135" fill="hold"/>
                                        <p:tgtEl>
                                          <p:spTgt spid="35"/>
                                        </p:tgtEl>
                                      </p:cBhvr>
                                    </p:cmd>
                                  </p:childTnLst>
                                </p:cTn>
                              </p:par>
                              <p:par>
                                <p:cTn id="7" presetID="22" presetClass="entr" presetSubtype="8" fill="hold" nodeType="withEffect">
                                  <p:stCondLst>
                                    <p:cond delay="0"/>
                                  </p:stCondLst>
                                  <p:childTnLst>
                                    <p:set>
                                      <p:cBhvr>
                                        <p:cTn id="8" dur="1" fill="hold">
                                          <p:stCondLst>
                                            <p:cond delay="0"/>
                                          </p:stCondLst>
                                        </p:cTn>
                                        <p:tgtEl>
                                          <p:spTgt spid="41"/>
                                        </p:tgtEl>
                                        <p:attrNameLst>
                                          <p:attrName>style.visibility</p:attrName>
                                        </p:attrNameLst>
                                      </p:cBhvr>
                                      <p:to>
                                        <p:strVal val="visible"/>
                                      </p:to>
                                    </p:set>
                                    <p:animEffect transition="in" filter="wipe(left)">
                                      <p:cBhvr>
                                        <p:cTn id="9" dur="500"/>
                                        <p:tgtEl>
                                          <p:spTgt spid="41"/>
                                        </p:tgtEl>
                                      </p:cBhvr>
                                    </p:animEffect>
                                  </p:childTnLst>
                                </p:cTn>
                              </p:par>
                              <p:par>
                                <p:cTn id="10" presetID="22" presetClass="entr" presetSubtype="2" fill="hold" nodeType="withEffect">
                                  <p:stCondLst>
                                    <p:cond delay="0"/>
                                  </p:stCondLst>
                                  <p:childTnLst>
                                    <p:set>
                                      <p:cBhvr>
                                        <p:cTn id="11" dur="1" fill="hold">
                                          <p:stCondLst>
                                            <p:cond delay="0"/>
                                          </p:stCondLst>
                                        </p:cTn>
                                        <p:tgtEl>
                                          <p:spTgt spid="38"/>
                                        </p:tgtEl>
                                        <p:attrNameLst>
                                          <p:attrName>style.visibility</p:attrName>
                                        </p:attrNameLst>
                                      </p:cBhvr>
                                      <p:to>
                                        <p:strVal val="visible"/>
                                      </p:to>
                                    </p:set>
                                    <p:animEffect transition="in" filter="wipe(right)">
                                      <p:cBhvr>
                                        <p:cTn id="12" dur="500"/>
                                        <p:tgtEl>
                                          <p:spTgt spid="38"/>
                                        </p:tgtEl>
                                      </p:cBhvr>
                                    </p:animEffect>
                                  </p:childTnLst>
                                </p:cTn>
                              </p:par>
                              <p:par>
                                <p:cTn id="13" presetID="22" presetClass="entr" presetSubtype="4" fill="hold" nodeType="with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wipe(down)">
                                      <p:cBhvr>
                                        <p:cTn id="15" dur="500"/>
                                        <p:tgtEl>
                                          <p:spTgt spid="3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9" restart="whenNotActive" fill="hold" evtFilter="cancelBubble" nodeType="interactiveSeq">
                <p:stCondLst>
                  <p:cond evt="onClick" delay="0">
                    <p:tgtEl>
                      <p:spTgt spid="35"/>
                    </p:tgtEl>
                  </p:cond>
                </p:stCondLst>
                <p:endSync evt="end" delay="0">
                  <p:rtn val="all"/>
                </p:endSync>
                <p:childTnLst>
                  <p:par>
                    <p:cTn id="20" fill="hold">
                      <p:stCondLst>
                        <p:cond delay="0"/>
                      </p:stCondLst>
                      <p:childTnLst>
                        <p:par>
                          <p:cTn id="21" fill="hold">
                            <p:stCondLst>
                              <p:cond delay="0"/>
                            </p:stCondLst>
                            <p:childTnLst>
                              <p:par>
                                <p:cTn id="22" presetID="2" presetClass="mediacall" presetSubtype="0" fill="hold" nodeType="clickEffect">
                                  <p:stCondLst>
                                    <p:cond delay="0"/>
                                  </p:stCondLst>
                                  <p:childTnLst>
                                    <p:cmd type="call" cmd="togglePause">
                                      <p:cBhvr>
                                        <p:cTn id="23" dur="1" fill="hold"/>
                                        <p:tgtEl>
                                          <p:spTgt spid="35"/>
                                        </p:tgtEl>
                                      </p:cBhvr>
                                    </p:cmd>
                                  </p:childTnLst>
                                </p:cTn>
                              </p:par>
                            </p:childTnLst>
                          </p:cTn>
                        </p:par>
                      </p:childTnLst>
                    </p:cTn>
                  </p:par>
                </p:childTnLst>
              </p:cTn>
              <p:nextCondLst>
                <p:cond evt="onClick" delay="0">
                  <p:tgtEl>
                    <p:spTgt spid="35"/>
                  </p:tgtEl>
                </p:cond>
              </p:nextCondLst>
            </p:seq>
            <p:video>
              <p:cMediaNode vol="80000">
                <p:cTn id="24" repeatCount="indefinite" fill="hold" display="0">
                  <p:stCondLst>
                    <p:cond delay="indefinite"/>
                  </p:stCondLst>
                </p:cTn>
                <p:tgtEl>
                  <p:spTgt spid="35"/>
                </p:tgtEl>
              </p:cMediaNode>
            </p:video>
          </p:childTnLst>
        </p:cTn>
      </p:par>
    </p:tnLst>
    <p:bldLst>
      <p:bldP spid="33"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Inner slide 6 blocks + icons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 name="Text Placeholder 15"/>
          <p:cNvSpPr>
            <a:spLocks noGrp="1"/>
          </p:cNvSpPr>
          <p:nvPr>
            <p:ph type="body" sz="quarter" idx="13" hasCustomPrompt="1"/>
          </p:nvPr>
        </p:nvSpPr>
        <p:spPr>
          <a:xfrm>
            <a:off x="468313" y="1856308"/>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4" name="Text Placeholder 17"/>
          <p:cNvSpPr>
            <a:spLocks noGrp="1"/>
          </p:cNvSpPr>
          <p:nvPr>
            <p:ph type="body" sz="quarter" idx="14" hasCustomPrompt="1"/>
          </p:nvPr>
        </p:nvSpPr>
        <p:spPr>
          <a:xfrm>
            <a:off x="468313" y="2123760"/>
            <a:ext cx="2590800" cy="648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p:cNvSpPr>
            <a:spLocks noGrp="1"/>
          </p:cNvSpPr>
          <p:nvPr>
            <p:ph type="body" sz="quarter" idx="15" hasCustomPrompt="1"/>
          </p:nvPr>
        </p:nvSpPr>
        <p:spPr>
          <a:xfrm>
            <a:off x="3276600" y="1856308"/>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9" name="Text Placeholder 17"/>
          <p:cNvSpPr>
            <a:spLocks noGrp="1"/>
          </p:cNvSpPr>
          <p:nvPr>
            <p:ph type="body" sz="quarter" idx="16" hasCustomPrompt="1"/>
          </p:nvPr>
        </p:nvSpPr>
        <p:spPr>
          <a:xfrm>
            <a:off x="3276600" y="2123760"/>
            <a:ext cx="2590800" cy="648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0" name="Text Placeholder 15"/>
          <p:cNvSpPr>
            <a:spLocks noGrp="1"/>
          </p:cNvSpPr>
          <p:nvPr>
            <p:ph type="body" sz="quarter" idx="17" hasCustomPrompt="1"/>
          </p:nvPr>
        </p:nvSpPr>
        <p:spPr>
          <a:xfrm>
            <a:off x="6084889" y="1856308"/>
            <a:ext cx="2590798"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1" name="Text Placeholder 17"/>
          <p:cNvSpPr>
            <a:spLocks noGrp="1"/>
          </p:cNvSpPr>
          <p:nvPr>
            <p:ph type="body" sz="quarter" idx="18" hasCustomPrompt="1"/>
          </p:nvPr>
        </p:nvSpPr>
        <p:spPr>
          <a:xfrm>
            <a:off x="6084889" y="2123760"/>
            <a:ext cx="2590798" cy="648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1" name="Text Placeholder 15">
            <a:extLst>
              <a:ext uri="{FF2B5EF4-FFF2-40B4-BE49-F238E27FC236}">
                <a16:creationId xmlns:a16="http://schemas.microsoft.com/office/drawing/2014/main" id="{5828AC8B-3944-4DBD-8851-328EDFC0619A}"/>
              </a:ext>
            </a:extLst>
          </p:cNvPr>
          <p:cNvSpPr>
            <a:spLocks noGrp="1"/>
          </p:cNvSpPr>
          <p:nvPr>
            <p:ph type="body" sz="quarter" idx="22" hasCustomPrompt="1"/>
          </p:nvPr>
        </p:nvSpPr>
        <p:spPr>
          <a:xfrm>
            <a:off x="468313" y="3672000"/>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2" name="Text Placeholder 17">
            <a:extLst>
              <a:ext uri="{FF2B5EF4-FFF2-40B4-BE49-F238E27FC236}">
                <a16:creationId xmlns:a16="http://schemas.microsoft.com/office/drawing/2014/main" id="{D3BA9612-FBE8-4C3C-919A-068E546D4F06}"/>
              </a:ext>
            </a:extLst>
          </p:cNvPr>
          <p:cNvSpPr>
            <a:spLocks noGrp="1"/>
          </p:cNvSpPr>
          <p:nvPr>
            <p:ph type="body" sz="quarter" idx="23" hasCustomPrompt="1"/>
          </p:nvPr>
        </p:nvSpPr>
        <p:spPr>
          <a:xfrm>
            <a:off x="468313" y="3942000"/>
            <a:ext cx="2590800" cy="648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3" name="Text Placeholder 15">
            <a:extLst>
              <a:ext uri="{FF2B5EF4-FFF2-40B4-BE49-F238E27FC236}">
                <a16:creationId xmlns:a16="http://schemas.microsoft.com/office/drawing/2014/main" id="{C7910C0F-B79B-4EEF-99CE-5C434B4FCACD}"/>
              </a:ext>
            </a:extLst>
          </p:cNvPr>
          <p:cNvSpPr>
            <a:spLocks noGrp="1"/>
          </p:cNvSpPr>
          <p:nvPr>
            <p:ph type="body" sz="quarter" idx="24" hasCustomPrompt="1"/>
          </p:nvPr>
        </p:nvSpPr>
        <p:spPr>
          <a:xfrm>
            <a:off x="3276600" y="3672000"/>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4" name="Text Placeholder 17">
            <a:extLst>
              <a:ext uri="{FF2B5EF4-FFF2-40B4-BE49-F238E27FC236}">
                <a16:creationId xmlns:a16="http://schemas.microsoft.com/office/drawing/2014/main" id="{A8F117E4-8C37-43C1-A578-EA9611CAC845}"/>
              </a:ext>
            </a:extLst>
          </p:cNvPr>
          <p:cNvSpPr>
            <a:spLocks noGrp="1"/>
          </p:cNvSpPr>
          <p:nvPr>
            <p:ph type="body" sz="quarter" idx="25" hasCustomPrompt="1"/>
          </p:nvPr>
        </p:nvSpPr>
        <p:spPr>
          <a:xfrm>
            <a:off x="3276600" y="3942000"/>
            <a:ext cx="2590800" cy="648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5" name="Text Placeholder 15">
            <a:extLst>
              <a:ext uri="{FF2B5EF4-FFF2-40B4-BE49-F238E27FC236}">
                <a16:creationId xmlns:a16="http://schemas.microsoft.com/office/drawing/2014/main" id="{7E39365F-4363-4F43-B3B6-8F7B9734CF7E}"/>
              </a:ext>
            </a:extLst>
          </p:cNvPr>
          <p:cNvSpPr>
            <a:spLocks noGrp="1"/>
          </p:cNvSpPr>
          <p:nvPr>
            <p:ph type="body" sz="quarter" idx="26" hasCustomPrompt="1"/>
          </p:nvPr>
        </p:nvSpPr>
        <p:spPr>
          <a:xfrm>
            <a:off x="6084889" y="3672000"/>
            <a:ext cx="2590798"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6" name="Text Placeholder 17">
            <a:extLst>
              <a:ext uri="{FF2B5EF4-FFF2-40B4-BE49-F238E27FC236}">
                <a16:creationId xmlns:a16="http://schemas.microsoft.com/office/drawing/2014/main" id="{7C060B0B-87DB-4BC3-92CA-796D796F9368}"/>
              </a:ext>
            </a:extLst>
          </p:cNvPr>
          <p:cNvSpPr>
            <a:spLocks noGrp="1"/>
          </p:cNvSpPr>
          <p:nvPr>
            <p:ph type="body" sz="quarter" idx="27" hasCustomPrompt="1"/>
          </p:nvPr>
        </p:nvSpPr>
        <p:spPr>
          <a:xfrm>
            <a:off x="6084889" y="3942000"/>
            <a:ext cx="2590798" cy="648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24" name="Group 12">
            <a:extLst>
              <a:ext uri="{FF2B5EF4-FFF2-40B4-BE49-F238E27FC236}">
                <a16:creationId xmlns:a16="http://schemas.microsoft.com/office/drawing/2014/main" id="{903F776D-7668-4EA1-8BB7-5D3F699996A8}"/>
              </a:ext>
            </a:extLst>
          </p:cNvPr>
          <p:cNvGrpSpPr>
            <a:grpSpLocks noChangeAspect="1"/>
          </p:cNvGrpSpPr>
          <p:nvPr userDrawn="1"/>
        </p:nvGrpSpPr>
        <p:grpSpPr bwMode="auto">
          <a:xfrm>
            <a:off x="6079358" y="1166813"/>
            <a:ext cx="576000" cy="576000"/>
            <a:chOff x="2313" y="1053"/>
            <a:chExt cx="1134" cy="1134"/>
          </a:xfrm>
        </p:grpSpPr>
        <p:sp>
          <p:nvSpPr>
            <p:cNvPr id="25" name="Freeform 13">
              <a:extLst>
                <a:ext uri="{FF2B5EF4-FFF2-40B4-BE49-F238E27FC236}">
                  <a16:creationId xmlns:a16="http://schemas.microsoft.com/office/drawing/2014/main" id="{0534FFB6-4997-4DE7-9C43-FC3E8B26B0D6}"/>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14">
              <a:extLst>
                <a:ext uri="{FF2B5EF4-FFF2-40B4-BE49-F238E27FC236}">
                  <a16:creationId xmlns:a16="http://schemas.microsoft.com/office/drawing/2014/main" id="{F8F00858-C401-4412-BD66-00092507F1C5}"/>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Rectangle 15">
              <a:extLst>
                <a:ext uri="{FF2B5EF4-FFF2-40B4-BE49-F238E27FC236}">
                  <a16:creationId xmlns:a16="http://schemas.microsoft.com/office/drawing/2014/main" id="{136A3B33-9321-4967-B36B-92A5B5256DB7}"/>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18">
            <a:extLst>
              <a:ext uri="{FF2B5EF4-FFF2-40B4-BE49-F238E27FC236}">
                <a16:creationId xmlns:a16="http://schemas.microsoft.com/office/drawing/2014/main" id="{26A7D98A-74CD-46F1-8233-1D951D641CC9}"/>
              </a:ext>
            </a:extLst>
          </p:cNvPr>
          <p:cNvGrpSpPr>
            <a:grpSpLocks noChangeAspect="1"/>
          </p:cNvGrpSpPr>
          <p:nvPr userDrawn="1"/>
        </p:nvGrpSpPr>
        <p:grpSpPr bwMode="auto">
          <a:xfrm>
            <a:off x="468313" y="1166813"/>
            <a:ext cx="579048" cy="576000"/>
            <a:chOff x="2309" y="1053"/>
            <a:chExt cx="1140" cy="1134"/>
          </a:xfrm>
        </p:grpSpPr>
        <p:sp>
          <p:nvSpPr>
            <p:cNvPr id="29" name="Oval 19">
              <a:extLst>
                <a:ext uri="{FF2B5EF4-FFF2-40B4-BE49-F238E27FC236}">
                  <a16:creationId xmlns:a16="http://schemas.microsoft.com/office/drawing/2014/main" id="{D1DDDE4D-07DF-40A8-925F-6ED666CDCF73}"/>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20">
              <a:extLst>
                <a:ext uri="{FF2B5EF4-FFF2-40B4-BE49-F238E27FC236}">
                  <a16:creationId xmlns:a16="http://schemas.microsoft.com/office/drawing/2014/main" id="{B7BB41CC-A107-49DA-B366-01632779A4CD}"/>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21">
              <a:extLst>
                <a:ext uri="{FF2B5EF4-FFF2-40B4-BE49-F238E27FC236}">
                  <a16:creationId xmlns:a16="http://schemas.microsoft.com/office/drawing/2014/main" id="{FFA1CDB0-BF32-4C25-A5B8-3EE45AF98FDD}"/>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22">
              <a:extLst>
                <a:ext uri="{FF2B5EF4-FFF2-40B4-BE49-F238E27FC236}">
                  <a16:creationId xmlns:a16="http://schemas.microsoft.com/office/drawing/2014/main" id="{A8EB0B7D-9787-43B6-AB82-1D121DE606B9}"/>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23">
              <a:extLst>
                <a:ext uri="{FF2B5EF4-FFF2-40B4-BE49-F238E27FC236}">
                  <a16:creationId xmlns:a16="http://schemas.microsoft.com/office/drawing/2014/main" id="{EA05CB7D-D50C-49E9-B5E0-38FFA5367DE9}"/>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Oval 24">
              <a:extLst>
                <a:ext uri="{FF2B5EF4-FFF2-40B4-BE49-F238E27FC236}">
                  <a16:creationId xmlns:a16="http://schemas.microsoft.com/office/drawing/2014/main" id="{0BC1FEBC-EC07-4F04-A03C-6AC328AA5845}"/>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Oval 25">
              <a:extLst>
                <a:ext uri="{FF2B5EF4-FFF2-40B4-BE49-F238E27FC236}">
                  <a16:creationId xmlns:a16="http://schemas.microsoft.com/office/drawing/2014/main" id="{1B3EF3D5-F043-4223-8884-79FC3DEF686C}"/>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a:extLst>
              <a:ext uri="{FF2B5EF4-FFF2-40B4-BE49-F238E27FC236}">
                <a16:creationId xmlns:a16="http://schemas.microsoft.com/office/drawing/2014/main" id="{31449DF8-A400-4437-93FB-A04B0CA6392F}"/>
              </a:ext>
            </a:extLst>
          </p:cNvPr>
          <p:cNvGrpSpPr>
            <a:grpSpLocks noChangeAspect="1"/>
          </p:cNvGrpSpPr>
          <p:nvPr userDrawn="1"/>
        </p:nvGrpSpPr>
        <p:grpSpPr bwMode="auto">
          <a:xfrm>
            <a:off x="3276600" y="1166813"/>
            <a:ext cx="576000" cy="576000"/>
            <a:chOff x="2318" y="1058"/>
            <a:chExt cx="1129" cy="1129"/>
          </a:xfrm>
        </p:grpSpPr>
        <p:sp>
          <p:nvSpPr>
            <p:cNvPr id="46" name="Freeform 5">
              <a:extLst>
                <a:ext uri="{FF2B5EF4-FFF2-40B4-BE49-F238E27FC236}">
                  <a16:creationId xmlns:a16="http://schemas.microsoft.com/office/drawing/2014/main" id="{9A699D75-FEB4-4386-8DAE-6E86C396D001}"/>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7" name="Freeform 6">
              <a:extLst>
                <a:ext uri="{FF2B5EF4-FFF2-40B4-BE49-F238E27FC236}">
                  <a16:creationId xmlns:a16="http://schemas.microsoft.com/office/drawing/2014/main" id="{AD21A04F-69EC-4ABE-9F4D-FCA10BFE2200}"/>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8" name="Rectangle 47">
              <a:extLst>
                <a:ext uri="{FF2B5EF4-FFF2-40B4-BE49-F238E27FC236}">
                  <a16:creationId xmlns:a16="http://schemas.microsoft.com/office/drawing/2014/main" id="{A0388F6C-80BF-4016-9685-ECF21AC8ADED}"/>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49" name="Group 4">
            <a:extLst>
              <a:ext uri="{FF2B5EF4-FFF2-40B4-BE49-F238E27FC236}">
                <a16:creationId xmlns:a16="http://schemas.microsoft.com/office/drawing/2014/main" id="{5E35EC09-B47C-4634-A7AA-6F502468F606}"/>
              </a:ext>
            </a:extLst>
          </p:cNvPr>
          <p:cNvGrpSpPr>
            <a:grpSpLocks noChangeAspect="1"/>
          </p:cNvGrpSpPr>
          <p:nvPr userDrawn="1"/>
        </p:nvGrpSpPr>
        <p:grpSpPr bwMode="auto">
          <a:xfrm>
            <a:off x="468313" y="2984400"/>
            <a:ext cx="573873" cy="576000"/>
            <a:chOff x="2343" y="1074"/>
            <a:chExt cx="1079" cy="1083"/>
          </a:xfrm>
        </p:grpSpPr>
        <p:sp>
          <p:nvSpPr>
            <p:cNvPr id="50" name="Oval 5">
              <a:extLst>
                <a:ext uri="{FF2B5EF4-FFF2-40B4-BE49-F238E27FC236}">
                  <a16:creationId xmlns:a16="http://schemas.microsoft.com/office/drawing/2014/main" id="{7E26AF34-9433-43F6-A537-D094A9E9CCD5}"/>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1" name="Rectangle 6">
              <a:extLst>
                <a:ext uri="{FF2B5EF4-FFF2-40B4-BE49-F238E27FC236}">
                  <a16:creationId xmlns:a16="http://schemas.microsoft.com/office/drawing/2014/main" id="{2DA6BF41-15BA-474B-A030-AFF970C7072B}"/>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2" name="Line 7">
              <a:extLst>
                <a:ext uri="{FF2B5EF4-FFF2-40B4-BE49-F238E27FC236}">
                  <a16:creationId xmlns:a16="http://schemas.microsoft.com/office/drawing/2014/main" id="{5B2FECF0-9B97-45D6-96AB-19A7959A13A5}"/>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3" name="Line 8">
              <a:extLst>
                <a:ext uri="{FF2B5EF4-FFF2-40B4-BE49-F238E27FC236}">
                  <a16:creationId xmlns:a16="http://schemas.microsoft.com/office/drawing/2014/main" id="{EB313A2F-C637-455E-AFCC-4E1462C8C4B5}"/>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4" name="Line 9">
              <a:extLst>
                <a:ext uri="{FF2B5EF4-FFF2-40B4-BE49-F238E27FC236}">
                  <a16:creationId xmlns:a16="http://schemas.microsoft.com/office/drawing/2014/main" id="{16944A04-8326-47A1-B7D6-152D54319494}"/>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55" name="Group 35">
            <a:extLst>
              <a:ext uri="{FF2B5EF4-FFF2-40B4-BE49-F238E27FC236}">
                <a16:creationId xmlns:a16="http://schemas.microsoft.com/office/drawing/2014/main" id="{040E2DC7-7C47-4673-B1C2-87C5F2914B35}"/>
              </a:ext>
            </a:extLst>
          </p:cNvPr>
          <p:cNvGrpSpPr>
            <a:grpSpLocks noChangeAspect="1"/>
          </p:cNvGrpSpPr>
          <p:nvPr userDrawn="1"/>
        </p:nvGrpSpPr>
        <p:grpSpPr bwMode="auto">
          <a:xfrm>
            <a:off x="3276600" y="2984400"/>
            <a:ext cx="570471" cy="576000"/>
            <a:chOff x="2311" y="1042"/>
            <a:chExt cx="1135" cy="1146"/>
          </a:xfrm>
        </p:grpSpPr>
        <p:sp>
          <p:nvSpPr>
            <p:cNvPr id="56" name="Freeform 36">
              <a:extLst>
                <a:ext uri="{FF2B5EF4-FFF2-40B4-BE49-F238E27FC236}">
                  <a16:creationId xmlns:a16="http://schemas.microsoft.com/office/drawing/2014/main" id="{D9B6FA80-FFF3-45C1-9A94-FF9C93AF7BF8}"/>
                </a:ext>
              </a:extLst>
            </p:cNvPr>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37">
              <a:extLst>
                <a:ext uri="{FF2B5EF4-FFF2-40B4-BE49-F238E27FC236}">
                  <a16:creationId xmlns:a16="http://schemas.microsoft.com/office/drawing/2014/main" id="{B824A205-A65B-458F-997A-B2367DF358F8}"/>
                </a:ext>
              </a:extLst>
            </p:cNvPr>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38">
              <a:extLst>
                <a:ext uri="{FF2B5EF4-FFF2-40B4-BE49-F238E27FC236}">
                  <a16:creationId xmlns:a16="http://schemas.microsoft.com/office/drawing/2014/main" id="{8E6DFC41-F8DD-4364-B413-E303F748498E}"/>
                </a:ext>
              </a:extLst>
            </p:cNvPr>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59" name="Line 39">
              <a:extLst>
                <a:ext uri="{FF2B5EF4-FFF2-40B4-BE49-F238E27FC236}">
                  <a16:creationId xmlns:a16="http://schemas.microsoft.com/office/drawing/2014/main" id="{B8A05F64-E09F-4D9B-8A22-562B8ADEA8FF}"/>
                </a:ext>
              </a:extLst>
            </p:cNvPr>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40">
              <a:extLst>
                <a:ext uri="{FF2B5EF4-FFF2-40B4-BE49-F238E27FC236}">
                  <a16:creationId xmlns:a16="http://schemas.microsoft.com/office/drawing/2014/main" id="{14249157-9F78-4864-B3AA-DBBB98A9C591}"/>
                </a:ext>
              </a:extLst>
            </p:cNvPr>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43">
            <a:extLst>
              <a:ext uri="{FF2B5EF4-FFF2-40B4-BE49-F238E27FC236}">
                <a16:creationId xmlns:a16="http://schemas.microsoft.com/office/drawing/2014/main" id="{32F4EE3B-8B23-46FB-A3CC-EDD23963E8A8}"/>
              </a:ext>
            </a:extLst>
          </p:cNvPr>
          <p:cNvGrpSpPr>
            <a:grpSpLocks noChangeAspect="1"/>
          </p:cNvGrpSpPr>
          <p:nvPr userDrawn="1"/>
        </p:nvGrpSpPr>
        <p:grpSpPr bwMode="auto">
          <a:xfrm>
            <a:off x="6079358" y="2984400"/>
            <a:ext cx="576000" cy="576000"/>
            <a:chOff x="2330" y="1070"/>
            <a:chExt cx="1098" cy="1098"/>
          </a:xfrm>
        </p:grpSpPr>
        <p:sp>
          <p:nvSpPr>
            <p:cNvPr id="62" name="Rectangle 44">
              <a:extLst>
                <a:ext uri="{FF2B5EF4-FFF2-40B4-BE49-F238E27FC236}">
                  <a16:creationId xmlns:a16="http://schemas.microsoft.com/office/drawing/2014/main" id="{2DCC9322-AF04-48C4-B78B-C6A8D9620FFA}"/>
                </a:ext>
              </a:extLst>
            </p:cNvPr>
            <p:cNvSpPr>
              <a:spLocks noChangeArrowheads="1"/>
            </p:cNvSpPr>
            <p:nvPr userDrawn="1"/>
          </p:nvSpPr>
          <p:spPr bwMode="auto">
            <a:xfrm>
              <a:off x="2330" y="1070"/>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Rectangle 45">
              <a:extLst>
                <a:ext uri="{FF2B5EF4-FFF2-40B4-BE49-F238E27FC236}">
                  <a16:creationId xmlns:a16="http://schemas.microsoft.com/office/drawing/2014/main" id="{0C0FE6C2-55CC-4F5E-A2E7-9F62858C39DD}"/>
                </a:ext>
              </a:extLst>
            </p:cNvPr>
            <p:cNvSpPr>
              <a:spLocks noChangeArrowheads="1"/>
            </p:cNvSpPr>
            <p:nvPr userDrawn="1"/>
          </p:nvSpPr>
          <p:spPr bwMode="auto">
            <a:xfrm>
              <a:off x="2521" y="1270"/>
              <a:ext cx="706" cy="70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Rectangle 46">
              <a:extLst>
                <a:ext uri="{FF2B5EF4-FFF2-40B4-BE49-F238E27FC236}">
                  <a16:creationId xmlns:a16="http://schemas.microsoft.com/office/drawing/2014/main" id="{5EFA58C9-49E4-49E4-B146-185318D504EA}"/>
                </a:ext>
              </a:extLst>
            </p:cNvPr>
            <p:cNvSpPr>
              <a:spLocks noChangeArrowheads="1"/>
            </p:cNvSpPr>
            <p:nvPr userDrawn="1"/>
          </p:nvSpPr>
          <p:spPr bwMode="auto">
            <a:xfrm>
              <a:off x="2731" y="1471"/>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89388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250"/>
                                        <p:tgtEl>
                                          <p:spTgt spid="13">
                                            <p:txEl>
                                              <p:pRg st="0" end="0"/>
                                            </p:txEl>
                                          </p:spTgt>
                                        </p:tgtEl>
                                      </p:cBhvr>
                                    </p:animEffect>
                                    <p:anim calcmode="lin" valueType="num">
                                      <p:cBhvr>
                                        <p:cTn id="8" dur="25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fade">
                                      <p:cBhvr>
                                        <p:cTn id="12" dur="250"/>
                                        <p:tgtEl>
                                          <p:spTgt spid="14">
                                            <p:txEl>
                                              <p:pRg st="0" end="0"/>
                                            </p:txEl>
                                          </p:spTgt>
                                        </p:tgtEl>
                                      </p:cBhvr>
                                    </p:animEffect>
                                    <p:anim calcmode="lin" valueType="num">
                                      <p:cBhvr>
                                        <p:cTn id="13"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250"/>
                                        <p:tgtEl>
                                          <p:spTgt spid="28"/>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250"/>
                                        <p:tgtEl>
                                          <p:spTgt spid="18">
                                            <p:txEl>
                                              <p:pRg st="0" end="0"/>
                                            </p:txEl>
                                          </p:spTgt>
                                        </p:tgtEl>
                                      </p:cBhvr>
                                    </p:animEffect>
                                    <p:anim calcmode="lin" valueType="num">
                                      <p:cBhvr>
                                        <p:cTn id="22"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23" dur="250" fill="hold"/>
                                        <p:tgtEl>
                                          <p:spTgt spid="18">
                                            <p:txEl>
                                              <p:pRg st="0" end="0"/>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anim calcmode="lin" valueType="num">
                                      <p:cBhvr>
                                        <p:cTn id="27"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250"/>
                                        <p:tgtEl>
                                          <p:spTgt spid="45"/>
                                        </p:tgtEl>
                                      </p:cBhvr>
                                    </p:animEffect>
                                  </p:childTnLst>
                                </p:cTn>
                              </p:par>
                              <p:par>
                                <p:cTn id="33" presetID="42" presetClass="entr" presetSubtype="0" fill="hold" grpId="0" nodeType="with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250"/>
                                        <p:tgtEl>
                                          <p:spTgt spid="20">
                                            <p:txEl>
                                              <p:pRg st="0" end="0"/>
                                            </p:txEl>
                                          </p:spTgt>
                                        </p:tgtEl>
                                      </p:cBhvr>
                                    </p:animEffect>
                                    <p:anim calcmode="lin" valueType="num">
                                      <p:cBhvr>
                                        <p:cTn id="36"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250"/>
                                        <p:tgtEl>
                                          <p:spTgt spid="21">
                                            <p:txEl>
                                              <p:pRg st="0" end="0"/>
                                            </p:txEl>
                                          </p:spTgt>
                                        </p:tgtEl>
                                      </p:cBhvr>
                                    </p:animEffect>
                                    <p:anim calcmode="lin" valueType="num">
                                      <p:cBhvr>
                                        <p:cTn id="41"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750"/>
                            </p:stCondLst>
                            <p:childTnLst>
                              <p:par>
                                <p:cTn id="44" presetID="10" presetClass="entr" presetSubtype="0" fill="hold"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250"/>
                                        <p:tgtEl>
                                          <p:spTgt spid="24"/>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fade">
                                      <p:cBhvr>
                                        <p:cTn id="49" dur="250"/>
                                        <p:tgtEl>
                                          <p:spTgt spid="31">
                                            <p:txEl>
                                              <p:pRg st="0" end="0"/>
                                            </p:txEl>
                                          </p:spTgt>
                                        </p:tgtEl>
                                      </p:cBhvr>
                                    </p:animEffect>
                                    <p:anim calcmode="lin" valueType="num">
                                      <p:cBhvr>
                                        <p:cTn id="50"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31">
                                            <p:txEl>
                                              <p:pRg st="0" end="0"/>
                                            </p:txEl>
                                          </p:spTgt>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32">
                                            <p:txEl>
                                              <p:pRg st="0" end="0"/>
                                            </p:txEl>
                                          </p:spTgt>
                                        </p:tgtEl>
                                        <p:attrNameLst>
                                          <p:attrName>style.visibility</p:attrName>
                                        </p:attrNameLst>
                                      </p:cBhvr>
                                      <p:to>
                                        <p:strVal val="visible"/>
                                      </p:to>
                                    </p:set>
                                    <p:animEffect transition="in" filter="fade">
                                      <p:cBhvr>
                                        <p:cTn id="54" dur="250"/>
                                        <p:tgtEl>
                                          <p:spTgt spid="32">
                                            <p:txEl>
                                              <p:pRg st="0" end="0"/>
                                            </p:txEl>
                                          </p:spTgt>
                                        </p:tgtEl>
                                      </p:cBhvr>
                                    </p:animEffect>
                                    <p:anim calcmode="lin" valueType="num">
                                      <p:cBhvr>
                                        <p:cTn id="55" dur="25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56" dur="250" fill="hold"/>
                                        <p:tgtEl>
                                          <p:spTgt spid="32">
                                            <p:txEl>
                                              <p:pRg st="0" end="0"/>
                                            </p:txEl>
                                          </p:spTgt>
                                        </p:tgtEl>
                                        <p:attrNameLst>
                                          <p:attrName>ppt_y</p:attrName>
                                        </p:attrNameLst>
                                      </p:cBhvr>
                                      <p:tavLst>
                                        <p:tav tm="0">
                                          <p:val>
                                            <p:strVal val="#ppt_y+.1"/>
                                          </p:val>
                                        </p:tav>
                                        <p:tav tm="100000">
                                          <p:val>
                                            <p:strVal val="#ppt_y"/>
                                          </p:val>
                                        </p:tav>
                                      </p:tavLst>
                                    </p:anim>
                                  </p:childTnLst>
                                </p:cTn>
                              </p:par>
                            </p:childTnLst>
                          </p:cTn>
                        </p:par>
                        <p:par>
                          <p:cTn id="57" fill="hold">
                            <p:stCondLst>
                              <p:cond delay="1000"/>
                            </p:stCondLst>
                            <p:childTnLst>
                              <p:par>
                                <p:cTn id="58" presetID="10" presetClass="entr" presetSubtype="0" fill="hold" nodeType="afterEffect">
                                  <p:stCondLst>
                                    <p:cond delay="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250"/>
                                        <p:tgtEl>
                                          <p:spTgt spid="49"/>
                                        </p:tgtEl>
                                      </p:cBhvr>
                                    </p:animEffect>
                                  </p:childTnLst>
                                </p:cTn>
                              </p:par>
                              <p:par>
                                <p:cTn id="61" presetID="42" presetClass="entr" presetSubtype="0" fill="hold" grpId="0" nodeType="withEffect">
                                  <p:stCondLst>
                                    <p:cond delay="0"/>
                                  </p:stCondLst>
                                  <p:childTnLst>
                                    <p:set>
                                      <p:cBhvr>
                                        <p:cTn id="62" dur="1" fill="hold">
                                          <p:stCondLst>
                                            <p:cond delay="0"/>
                                          </p:stCondLst>
                                        </p:cTn>
                                        <p:tgtEl>
                                          <p:spTgt spid="33">
                                            <p:txEl>
                                              <p:pRg st="0" end="0"/>
                                            </p:txEl>
                                          </p:spTgt>
                                        </p:tgtEl>
                                        <p:attrNameLst>
                                          <p:attrName>style.visibility</p:attrName>
                                        </p:attrNameLst>
                                      </p:cBhvr>
                                      <p:to>
                                        <p:strVal val="visible"/>
                                      </p:to>
                                    </p:set>
                                    <p:animEffect transition="in" filter="fade">
                                      <p:cBhvr>
                                        <p:cTn id="63" dur="250"/>
                                        <p:tgtEl>
                                          <p:spTgt spid="33">
                                            <p:txEl>
                                              <p:pRg st="0" end="0"/>
                                            </p:txEl>
                                          </p:spTgt>
                                        </p:tgtEl>
                                      </p:cBhvr>
                                    </p:animEffect>
                                    <p:anim calcmode="lin" valueType="num">
                                      <p:cBhvr>
                                        <p:cTn id="64" dur="250" fill="hold"/>
                                        <p:tgtEl>
                                          <p:spTgt spid="33">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33">
                                            <p:txEl>
                                              <p:pRg st="0" end="0"/>
                                            </p:tx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34">
                                            <p:txEl>
                                              <p:pRg st="0" end="0"/>
                                            </p:txEl>
                                          </p:spTgt>
                                        </p:tgtEl>
                                        <p:attrNameLst>
                                          <p:attrName>style.visibility</p:attrName>
                                        </p:attrNameLst>
                                      </p:cBhvr>
                                      <p:to>
                                        <p:strVal val="visible"/>
                                      </p:to>
                                    </p:set>
                                    <p:animEffect transition="in" filter="fade">
                                      <p:cBhvr>
                                        <p:cTn id="68" dur="250"/>
                                        <p:tgtEl>
                                          <p:spTgt spid="34">
                                            <p:txEl>
                                              <p:pRg st="0" end="0"/>
                                            </p:txEl>
                                          </p:spTgt>
                                        </p:tgtEl>
                                      </p:cBhvr>
                                    </p:animEffect>
                                    <p:anim calcmode="lin" valueType="num">
                                      <p:cBhvr>
                                        <p:cTn id="69" dur="25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70" dur="250" fill="hold"/>
                                        <p:tgtEl>
                                          <p:spTgt spid="34">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1250"/>
                            </p:stCondLst>
                            <p:childTnLst>
                              <p:par>
                                <p:cTn id="72" presetID="10" presetClass="entr" presetSubtype="0" fill="hold" nodeType="afterEffect">
                                  <p:stCondLst>
                                    <p:cond delay="0"/>
                                  </p:stCondLst>
                                  <p:childTnLst>
                                    <p:set>
                                      <p:cBhvr>
                                        <p:cTn id="73" dur="1" fill="hold">
                                          <p:stCondLst>
                                            <p:cond delay="0"/>
                                          </p:stCondLst>
                                        </p:cTn>
                                        <p:tgtEl>
                                          <p:spTgt spid="55"/>
                                        </p:tgtEl>
                                        <p:attrNameLst>
                                          <p:attrName>style.visibility</p:attrName>
                                        </p:attrNameLst>
                                      </p:cBhvr>
                                      <p:to>
                                        <p:strVal val="visible"/>
                                      </p:to>
                                    </p:set>
                                    <p:animEffect transition="in" filter="fade">
                                      <p:cBhvr>
                                        <p:cTn id="74" dur="250"/>
                                        <p:tgtEl>
                                          <p:spTgt spid="55"/>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35">
                                            <p:txEl>
                                              <p:pRg st="0" end="0"/>
                                            </p:txEl>
                                          </p:spTgt>
                                        </p:tgtEl>
                                        <p:attrNameLst>
                                          <p:attrName>style.visibility</p:attrName>
                                        </p:attrNameLst>
                                      </p:cBhvr>
                                      <p:to>
                                        <p:strVal val="visible"/>
                                      </p:to>
                                    </p:set>
                                    <p:animEffect transition="in" filter="fade">
                                      <p:cBhvr>
                                        <p:cTn id="77" dur="250"/>
                                        <p:tgtEl>
                                          <p:spTgt spid="35">
                                            <p:txEl>
                                              <p:pRg st="0" end="0"/>
                                            </p:txEl>
                                          </p:spTgt>
                                        </p:tgtEl>
                                      </p:cBhvr>
                                    </p:animEffect>
                                    <p:anim calcmode="lin" valueType="num">
                                      <p:cBhvr>
                                        <p:cTn id="78" dur="250" fill="hold"/>
                                        <p:tgtEl>
                                          <p:spTgt spid="35">
                                            <p:txEl>
                                              <p:pRg st="0" end="0"/>
                                            </p:txEl>
                                          </p:spTgt>
                                        </p:tgtEl>
                                        <p:attrNameLst>
                                          <p:attrName>ppt_x</p:attrName>
                                        </p:attrNameLst>
                                      </p:cBhvr>
                                      <p:tavLst>
                                        <p:tav tm="0">
                                          <p:val>
                                            <p:strVal val="#ppt_x"/>
                                          </p:val>
                                        </p:tav>
                                        <p:tav tm="100000">
                                          <p:val>
                                            <p:strVal val="#ppt_x"/>
                                          </p:val>
                                        </p:tav>
                                      </p:tavLst>
                                    </p:anim>
                                    <p:anim calcmode="lin" valueType="num">
                                      <p:cBhvr>
                                        <p:cTn id="79" dur="250" fill="hold"/>
                                        <p:tgtEl>
                                          <p:spTgt spid="35">
                                            <p:txEl>
                                              <p:pRg st="0" end="0"/>
                                            </p:txEl>
                                          </p:spTgt>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36">
                                            <p:txEl>
                                              <p:pRg st="0" end="0"/>
                                            </p:txEl>
                                          </p:spTgt>
                                        </p:tgtEl>
                                        <p:attrNameLst>
                                          <p:attrName>style.visibility</p:attrName>
                                        </p:attrNameLst>
                                      </p:cBhvr>
                                      <p:to>
                                        <p:strVal val="visible"/>
                                      </p:to>
                                    </p:set>
                                    <p:animEffect transition="in" filter="fade">
                                      <p:cBhvr>
                                        <p:cTn id="82" dur="250"/>
                                        <p:tgtEl>
                                          <p:spTgt spid="36">
                                            <p:txEl>
                                              <p:pRg st="0" end="0"/>
                                            </p:txEl>
                                          </p:spTgt>
                                        </p:tgtEl>
                                      </p:cBhvr>
                                    </p:animEffect>
                                    <p:anim calcmode="lin" valueType="num">
                                      <p:cBhvr>
                                        <p:cTn id="83" dur="250" fill="hold"/>
                                        <p:tgtEl>
                                          <p:spTgt spid="36">
                                            <p:txEl>
                                              <p:pRg st="0" end="0"/>
                                            </p:txEl>
                                          </p:spTgt>
                                        </p:tgtEl>
                                        <p:attrNameLst>
                                          <p:attrName>ppt_x</p:attrName>
                                        </p:attrNameLst>
                                      </p:cBhvr>
                                      <p:tavLst>
                                        <p:tav tm="0">
                                          <p:val>
                                            <p:strVal val="#ppt_x"/>
                                          </p:val>
                                        </p:tav>
                                        <p:tav tm="100000">
                                          <p:val>
                                            <p:strVal val="#ppt_x"/>
                                          </p:val>
                                        </p:tav>
                                      </p:tavLst>
                                    </p:anim>
                                    <p:anim calcmode="lin" valueType="num">
                                      <p:cBhvr>
                                        <p:cTn id="84" dur="250" fill="hold"/>
                                        <p:tgtEl>
                                          <p:spTgt spid="36">
                                            <p:txEl>
                                              <p:pRg st="0" end="0"/>
                                            </p:txEl>
                                          </p:spTgt>
                                        </p:tgtEl>
                                        <p:attrNameLst>
                                          <p:attrName>ppt_y</p:attrName>
                                        </p:attrNameLst>
                                      </p:cBhvr>
                                      <p:tavLst>
                                        <p:tav tm="0">
                                          <p:val>
                                            <p:strVal val="#ppt_y+.1"/>
                                          </p:val>
                                        </p:tav>
                                        <p:tav tm="100000">
                                          <p:val>
                                            <p:strVal val="#ppt_y"/>
                                          </p:val>
                                        </p:tav>
                                      </p:tavLst>
                                    </p:anim>
                                  </p:childTnLst>
                                </p:cTn>
                              </p:par>
                            </p:childTnLst>
                          </p:cTn>
                        </p:par>
                        <p:par>
                          <p:cTn id="85" fill="hold">
                            <p:stCondLst>
                              <p:cond delay="1500"/>
                            </p:stCondLst>
                            <p:childTnLst>
                              <p:par>
                                <p:cTn id="86" presetID="10" presetClass="entr" presetSubtype="0" fill="hold" nodeType="afterEffect">
                                  <p:stCondLst>
                                    <p:cond delay="0"/>
                                  </p:stCondLst>
                                  <p:childTnLst>
                                    <p:set>
                                      <p:cBhvr>
                                        <p:cTn id="87" dur="1" fill="hold">
                                          <p:stCondLst>
                                            <p:cond delay="0"/>
                                          </p:stCondLst>
                                        </p:cTn>
                                        <p:tgtEl>
                                          <p:spTgt spid="61"/>
                                        </p:tgtEl>
                                        <p:attrNameLst>
                                          <p:attrName>style.visibility</p:attrName>
                                        </p:attrNameLst>
                                      </p:cBhvr>
                                      <p:to>
                                        <p:strVal val="visible"/>
                                      </p:to>
                                    </p:set>
                                    <p:animEffect transition="in" filter="fade">
                                      <p:cBhvr>
                                        <p:cTn id="88" dur="25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2"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anim calcmode="lin" valueType="num">
                      <p:cBhvr>
                        <p:cTn dur="250" fill="hold"/>
                        <p:tgtEl>
                          <p:spTgt spid="13"/>
                        </p:tgtEl>
                        <p:attrNameLst>
                          <p:attrName>ppt_x</p:attrName>
                        </p:attrNameLst>
                      </p:cBhvr>
                      <p:tavLst>
                        <p:tav tm="0">
                          <p:val>
                            <p:strVal val="#ppt_x"/>
                          </p:val>
                        </p:tav>
                        <p:tav tm="100000">
                          <p:val>
                            <p:strVal val="#ppt_x"/>
                          </p:val>
                        </p:tav>
                      </p:tavLst>
                    </p:anim>
                    <p:anim calcmode="lin" valueType="num">
                      <p:cBhvr>
                        <p:cTn dur="25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42"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250"/>
                        <p:tgtEl>
                          <p:spTgt spid="14"/>
                        </p:tgtEl>
                      </p:cBhvr>
                    </p:animEffect>
                    <p:anim calcmode="lin" valueType="num">
                      <p:cBhvr>
                        <p:cTn dur="250" fill="hold"/>
                        <p:tgtEl>
                          <p:spTgt spid="14"/>
                        </p:tgtEl>
                        <p:attrNameLst>
                          <p:attrName>ppt_x</p:attrName>
                        </p:attrNameLst>
                      </p:cBhvr>
                      <p:tavLst>
                        <p:tav tm="0">
                          <p:val>
                            <p:strVal val="#ppt_x"/>
                          </p:val>
                        </p:tav>
                        <p:tav tm="100000">
                          <p:val>
                            <p:strVal val="#ppt_x"/>
                          </p:val>
                        </p:tav>
                      </p:tavLst>
                    </p:anim>
                    <p:anim calcmode="lin" valueType="num">
                      <p:cBhvr>
                        <p:cTn dur="250" fill="hold"/>
                        <p:tgtEl>
                          <p:spTgt spid="14"/>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32" grpId="0" build="p">
        <p:tmplLst>
          <p:tmpl lvl="1">
            <p:tnLst>
              <p:par>
                <p:cTn presetID="42"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250"/>
                        <p:tgtEl>
                          <p:spTgt spid="32"/>
                        </p:tgtEl>
                      </p:cBhvr>
                    </p:animEffect>
                    <p:anim calcmode="lin" valueType="num">
                      <p:cBhvr>
                        <p:cTn dur="250" fill="hold"/>
                        <p:tgtEl>
                          <p:spTgt spid="32"/>
                        </p:tgtEl>
                        <p:attrNameLst>
                          <p:attrName>ppt_x</p:attrName>
                        </p:attrNameLst>
                      </p:cBhvr>
                      <p:tavLst>
                        <p:tav tm="0">
                          <p:val>
                            <p:strVal val="#ppt_x"/>
                          </p:val>
                        </p:tav>
                        <p:tav tm="100000">
                          <p:val>
                            <p:strVal val="#ppt_x"/>
                          </p:val>
                        </p:tav>
                      </p:tavLst>
                    </p:anim>
                    <p:anim calcmode="lin" valueType="num">
                      <p:cBhvr>
                        <p:cTn dur="250" fill="hold"/>
                        <p:tgtEl>
                          <p:spTgt spid="32"/>
                        </p:tgtEl>
                        <p:attrNameLst>
                          <p:attrName>ppt_y</p:attrName>
                        </p:attrNameLst>
                      </p:cBhvr>
                      <p:tavLst>
                        <p:tav tm="0">
                          <p:val>
                            <p:strVal val="#ppt_y+.1"/>
                          </p:val>
                        </p:tav>
                        <p:tav tm="100000">
                          <p:val>
                            <p:strVal val="#ppt_y"/>
                          </p:val>
                        </p:tav>
                      </p:tavLst>
                    </p:anim>
                  </p:childTnLst>
                </p:cTn>
              </p:par>
            </p:tnLst>
          </p:tmpl>
        </p:tmplLst>
      </p:bldP>
      <p:bldP spid="33" grpId="0" build="p">
        <p:tmplLst>
          <p:tmpl lvl="1">
            <p:tnLst>
              <p:par>
                <p:cTn presetID="42"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250"/>
                        <p:tgtEl>
                          <p:spTgt spid="33"/>
                        </p:tgtEl>
                      </p:cBhvr>
                    </p:animEffect>
                    <p:anim calcmode="lin" valueType="num">
                      <p:cBhvr>
                        <p:cTn dur="250" fill="hold"/>
                        <p:tgtEl>
                          <p:spTgt spid="33"/>
                        </p:tgtEl>
                        <p:attrNameLst>
                          <p:attrName>ppt_x</p:attrName>
                        </p:attrNameLst>
                      </p:cBhvr>
                      <p:tavLst>
                        <p:tav tm="0">
                          <p:val>
                            <p:strVal val="#ppt_x"/>
                          </p:val>
                        </p:tav>
                        <p:tav tm="100000">
                          <p:val>
                            <p:strVal val="#ppt_x"/>
                          </p:val>
                        </p:tav>
                      </p:tavLst>
                    </p:anim>
                    <p:anim calcmode="lin" valueType="num">
                      <p:cBhvr>
                        <p:cTn dur="250" fill="hold"/>
                        <p:tgtEl>
                          <p:spTgt spid="33"/>
                        </p:tgtEl>
                        <p:attrNameLst>
                          <p:attrName>ppt_y</p:attrName>
                        </p:attrNameLst>
                      </p:cBhvr>
                      <p:tavLst>
                        <p:tav tm="0">
                          <p:val>
                            <p:strVal val="#ppt_y+.1"/>
                          </p:val>
                        </p:tav>
                        <p:tav tm="100000">
                          <p:val>
                            <p:strVal val="#ppt_y"/>
                          </p:val>
                        </p:tav>
                      </p:tavLst>
                    </p:anim>
                  </p:childTnLst>
                </p:cTn>
              </p:par>
            </p:tnLst>
          </p:tmpl>
        </p:tmplLst>
      </p:bldP>
      <p:bldP spid="34" grpId="0" build="p">
        <p:tmplLst>
          <p:tmpl lvl="1">
            <p:tnLst>
              <p:par>
                <p:cTn presetID="42"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anim calcmode="lin" valueType="num">
                      <p:cBhvr>
                        <p:cTn dur="250" fill="hold"/>
                        <p:tgtEl>
                          <p:spTgt spid="34"/>
                        </p:tgtEl>
                        <p:attrNameLst>
                          <p:attrName>ppt_x</p:attrName>
                        </p:attrNameLst>
                      </p:cBhvr>
                      <p:tavLst>
                        <p:tav tm="0">
                          <p:val>
                            <p:strVal val="#ppt_x"/>
                          </p:val>
                        </p:tav>
                        <p:tav tm="100000">
                          <p:val>
                            <p:strVal val="#ppt_x"/>
                          </p:val>
                        </p:tav>
                      </p:tavLst>
                    </p:anim>
                    <p:anim calcmode="lin" valueType="num">
                      <p:cBhvr>
                        <p:cTn dur="250" fill="hold"/>
                        <p:tgtEl>
                          <p:spTgt spid="34"/>
                        </p:tgtEl>
                        <p:attrNameLst>
                          <p:attrName>ppt_y</p:attrName>
                        </p:attrNameLst>
                      </p:cBhvr>
                      <p:tavLst>
                        <p:tav tm="0">
                          <p:val>
                            <p:strVal val="#ppt_y+.1"/>
                          </p:val>
                        </p:tav>
                        <p:tav tm="100000">
                          <p:val>
                            <p:strVal val="#ppt_y"/>
                          </p:val>
                        </p:tav>
                      </p:tavLst>
                    </p:anim>
                  </p:childTnLst>
                </p:cTn>
              </p:par>
            </p:tnLst>
          </p:tmpl>
        </p:tmplLst>
      </p:bldP>
      <p:bldP spid="35" grpId="0" build="p">
        <p:tmplLst>
          <p:tmpl lvl="1">
            <p:tnLst>
              <p:par>
                <p:cTn presetID="42"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250"/>
                        <p:tgtEl>
                          <p:spTgt spid="35"/>
                        </p:tgtEl>
                      </p:cBhvr>
                    </p:animEffect>
                    <p:anim calcmode="lin" valueType="num">
                      <p:cBhvr>
                        <p:cTn dur="250" fill="hold"/>
                        <p:tgtEl>
                          <p:spTgt spid="35"/>
                        </p:tgtEl>
                        <p:attrNameLst>
                          <p:attrName>ppt_x</p:attrName>
                        </p:attrNameLst>
                      </p:cBhvr>
                      <p:tavLst>
                        <p:tav tm="0">
                          <p:val>
                            <p:strVal val="#ppt_x"/>
                          </p:val>
                        </p:tav>
                        <p:tav tm="100000">
                          <p:val>
                            <p:strVal val="#ppt_x"/>
                          </p:val>
                        </p:tav>
                      </p:tavLst>
                    </p:anim>
                    <p:anim calcmode="lin" valueType="num">
                      <p:cBhvr>
                        <p:cTn dur="250" fill="hold"/>
                        <p:tgtEl>
                          <p:spTgt spid="35"/>
                        </p:tgtEl>
                        <p:attrNameLst>
                          <p:attrName>ppt_y</p:attrName>
                        </p:attrNameLst>
                      </p:cBhvr>
                      <p:tavLst>
                        <p:tav tm="0">
                          <p:val>
                            <p:strVal val="#ppt_y+.1"/>
                          </p:val>
                        </p:tav>
                        <p:tav tm="100000">
                          <p:val>
                            <p:strVal val="#ppt_y"/>
                          </p:val>
                        </p:tav>
                      </p:tavLst>
                    </p:anim>
                  </p:childTnLst>
                </p:cTn>
              </p:par>
            </p:tnLst>
          </p:tmpl>
        </p:tmplLst>
      </p:bldP>
      <p:bldP spid="36" grpId="0" build="p">
        <p:tmplLst>
          <p:tmpl lvl="1">
            <p:tnLst>
              <p:par>
                <p:cTn presetID="42"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anim calcmode="lin" valueType="num">
                      <p:cBhvr>
                        <p:cTn dur="250" fill="hold"/>
                        <p:tgtEl>
                          <p:spTgt spid="36"/>
                        </p:tgtEl>
                        <p:attrNameLst>
                          <p:attrName>ppt_x</p:attrName>
                        </p:attrNameLst>
                      </p:cBhvr>
                      <p:tavLst>
                        <p:tav tm="0">
                          <p:val>
                            <p:strVal val="#ppt_x"/>
                          </p:val>
                        </p:tav>
                        <p:tav tm="100000">
                          <p:val>
                            <p:strVal val="#ppt_x"/>
                          </p:val>
                        </p:tav>
                      </p:tavLst>
                    </p:anim>
                    <p:anim calcmode="lin" valueType="num">
                      <p:cBhvr>
                        <p:cTn dur="250" fill="hold"/>
                        <p:tgtEl>
                          <p:spTgt spid="36"/>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Inner slide 6 blocks + icons short title + animation">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E94D4FB5-3D28-4638-9E3E-F29316D8DFF4}"/>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a:extLst>
              <a:ext uri="{FF2B5EF4-FFF2-40B4-BE49-F238E27FC236}">
                <a16:creationId xmlns:a16="http://schemas.microsoft.com/office/drawing/2014/main" id="{A62D30A4-B958-4B74-A361-CC54A5E6E1DA}"/>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hasCustomPrompt="1"/>
          </p:nvPr>
        </p:nvSpPr>
        <p:spPr>
          <a:xfrm>
            <a:off x="252000" y="180000"/>
            <a:ext cx="5565775" cy="349200"/>
          </a:xfrm>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349200"/>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13" name="Text Placeholder 15"/>
          <p:cNvSpPr>
            <a:spLocks noGrp="1"/>
          </p:cNvSpPr>
          <p:nvPr>
            <p:ph type="body" sz="quarter" idx="13" hasCustomPrompt="1"/>
          </p:nvPr>
        </p:nvSpPr>
        <p:spPr>
          <a:xfrm>
            <a:off x="468313" y="1605483"/>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4" name="Text Placeholder 17"/>
          <p:cNvSpPr>
            <a:spLocks noGrp="1"/>
          </p:cNvSpPr>
          <p:nvPr>
            <p:ph type="body" sz="quarter" idx="14" hasCustomPrompt="1"/>
          </p:nvPr>
        </p:nvSpPr>
        <p:spPr>
          <a:xfrm>
            <a:off x="468313" y="1872935"/>
            <a:ext cx="2590800" cy="77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8" name="Text Placeholder 15"/>
          <p:cNvSpPr>
            <a:spLocks noGrp="1"/>
          </p:cNvSpPr>
          <p:nvPr>
            <p:ph type="body" sz="quarter" idx="15" hasCustomPrompt="1"/>
          </p:nvPr>
        </p:nvSpPr>
        <p:spPr>
          <a:xfrm>
            <a:off x="3276600" y="1605483"/>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9" name="Text Placeholder 17"/>
          <p:cNvSpPr>
            <a:spLocks noGrp="1"/>
          </p:cNvSpPr>
          <p:nvPr>
            <p:ph type="body" sz="quarter" idx="16" hasCustomPrompt="1"/>
          </p:nvPr>
        </p:nvSpPr>
        <p:spPr>
          <a:xfrm>
            <a:off x="3276600" y="1872935"/>
            <a:ext cx="2590800" cy="77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0" name="Text Placeholder 15"/>
          <p:cNvSpPr>
            <a:spLocks noGrp="1"/>
          </p:cNvSpPr>
          <p:nvPr>
            <p:ph type="body" sz="quarter" idx="17" hasCustomPrompt="1"/>
          </p:nvPr>
        </p:nvSpPr>
        <p:spPr>
          <a:xfrm>
            <a:off x="6084889" y="1605483"/>
            <a:ext cx="2590798"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1" name="Text Placeholder 17"/>
          <p:cNvSpPr>
            <a:spLocks noGrp="1"/>
          </p:cNvSpPr>
          <p:nvPr>
            <p:ph type="body" sz="quarter" idx="18" hasCustomPrompt="1"/>
          </p:nvPr>
        </p:nvSpPr>
        <p:spPr>
          <a:xfrm>
            <a:off x="6084889" y="1872935"/>
            <a:ext cx="2590798" cy="77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1" name="Text Placeholder 15">
            <a:extLst>
              <a:ext uri="{FF2B5EF4-FFF2-40B4-BE49-F238E27FC236}">
                <a16:creationId xmlns:a16="http://schemas.microsoft.com/office/drawing/2014/main" id="{5828AC8B-3944-4DBD-8851-328EDFC0619A}"/>
              </a:ext>
            </a:extLst>
          </p:cNvPr>
          <p:cNvSpPr>
            <a:spLocks noGrp="1"/>
          </p:cNvSpPr>
          <p:nvPr>
            <p:ph type="body" sz="quarter" idx="22" hasCustomPrompt="1"/>
          </p:nvPr>
        </p:nvSpPr>
        <p:spPr>
          <a:xfrm>
            <a:off x="468313" y="3546000"/>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2" name="Text Placeholder 17">
            <a:extLst>
              <a:ext uri="{FF2B5EF4-FFF2-40B4-BE49-F238E27FC236}">
                <a16:creationId xmlns:a16="http://schemas.microsoft.com/office/drawing/2014/main" id="{D3BA9612-FBE8-4C3C-919A-068E546D4F06}"/>
              </a:ext>
            </a:extLst>
          </p:cNvPr>
          <p:cNvSpPr>
            <a:spLocks noGrp="1"/>
          </p:cNvSpPr>
          <p:nvPr>
            <p:ph type="body" sz="quarter" idx="23" hasCustomPrompt="1"/>
          </p:nvPr>
        </p:nvSpPr>
        <p:spPr>
          <a:xfrm>
            <a:off x="468313" y="3816000"/>
            <a:ext cx="2590800" cy="77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3" name="Text Placeholder 15">
            <a:extLst>
              <a:ext uri="{FF2B5EF4-FFF2-40B4-BE49-F238E27FC236}">
                <a16:creationId xmlns:a16="http://schemas.microsoft.com/office/drawing/2014/main" id="{C7910C0F-B79B-4EEF-99CE-5C434B4FCACD}"/>
              </a:ext>
            </a:extLst>
          </p:cNvPr>
          <p:cNvSpPr>
            <a:spLocks noGrp="1"/>
          </p:cNvSpPr>
          <p:nvPr>
            <p:ph type="body" sz="quarter" idx="24" hasCustomPrompt="1"/>
          </p:nvPr>
        </p:nvSpPr>
        <p:spPr>
          <a:xfrm>
            <a:off x="3276600" y="3546000"/>
            <a:ext cx="25908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4" name="Text Placeholder 17">
            <a:extLst>
              <a:ext uri="{FF2B5EF4-FFF2-40B4-BE49-F238E27FC236}">
                <a16:creationId xmlns:a16="http://schemas.microsoft.com/office/drawing/2014/main" id="{A8F117E4-8C37-43C1-A578-EA9611CAC845}"/>
              </a:ext>
            </a:extLst>
          </p:cNvPr>
          <p:cNvSpPr>
            <a:spLocks noGrp="1"/>
          </p:cNvSpPr>
          <p:nvPr>
            <p:ph type="body" sz="quarter" idx="25" hasCustomPrompt="1"/>
          </p:nvPr>
        </p:nvSpPr>
        <p:spPr>
          <a:xfrm>
            <a:off x="3276600" y="3816000"/>
            <a:ext cx="2590800" cy="77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5" name="Text Placeholder 15">
            <a:extLst>
              <a:ext uri="{FF2B5EF4-FFF2-40B4-BE49-F238E27FC236}">
                <a16:creationId xmlns:a16="http://schemas.microsoft.com/office/drawing/2014/main" id="{7E39365F-4363-4F43-B3B6-8F7B9734CF7E}"/>
              </a:ext>
            </a:extLst>
          </p:cNvPr>
          <p:cNvSpPr>
            <a:spLocks noGrp="1"/>
          </p:cNvSpPr>
          <p:nvPr>
            <p:ph type="body" sz="quarter" idx="26" hasCustomPrompt="1"/>
          </p:nvPr>
        </p:nvSpPr>
        <p:spPr>
          <a:xfrm>
            <a:off x="6084889" y="3546000"/>
            <a:ext cx="2590798"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6" name="Text Placeholder 17">
            <a:extLst>
              <a:ext uri="{FF2B5EF4-FFF2-40B4-BE49-F238E27FC236}">
                <a16:creationId xmlns:a16="http://schemas.microsoft.com/office/drawing/2014/main" id="{7C060B0B-87DB-4BC3-92CA-796D796F9368}"/>
              </a:ext>
            </a:extLst>
          </p:cNvPr>
          <p:cNvSpPr>
            <a:spLocks noGrp="1"/>
          </p:cNvSpPr>
          <p:nvPr>
            <p:ph type="body" sz="quarter" idx="27" hasCustomPrompt="1"/>
          </p:nvPr>
        </p:nvSpPr>
        <p:spPr>
          <a:xfrm>
            <a:off x="6084889" y="3816000"/>
            <a:ext cx="2590798" cy="774000"/>
          </a:xfrm>
          <a:prstGeom prst="rect">
            <a:avLst/>
          </a:prstGeom>
        </p:spPr>
        <p:txBody>
          <a:bodyPr/>
          <a:lstStyle>
            <a:lvl1pPr>
              <a:lnSpc>
                <a:spcPct val="110000"/>
              </a:lnSpc>
              <a:spcBef>
                <a:spcPts val="0"/>
              </a:spcBef>
              <a:spcAft>
                <a:spcPts val="600"/>
              </a:spcAft>
              <a:defRPr sz="9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grpSp>
        <p:nvGrpSpPr>
          <p:cNvPr id="26" name="Group 12">
            <a:extLst>
              <a:ext uri="{FF2B5EF4-FFF2-40B4-BE49-F238E27FC236}">
                <a16:creationId xmlns:a16="http://schemas.microsoft.com/office/drawing/2014/main" id="{E81E2AC2-83A3-443B-882F-DA054E18437B}"/>
              </a:ext>
            </a:extLst>
          </p:cNvPr>
          <p:cNvGrpSpPr>
            <a:grpSpLocks noChangeAspect="1"/>
          </p:cNvGrpSpPr>
          <p:nvPr userDrawn="1"/>
        </p:nvGrpSpPr>
        <p:grpSpPr bwMode="auto">
          <a:xfrm>
            <a:off x="6079358" y="920390"/>
            <a:ext cx="576000" cy="576000"/>
            <a:chOff x="2313" y="1053"/>
            <a:chExt cx="1134" cy="1134"/>
          </a:xfrm>
        </p:grpSpPr>
        <p:sp>
          <p:nvSpPr>
            <p:cNvPr id="27" name="Freeform 13">
              <a:extLst>
                <a:ext uri="{FF2B5EF4-FFF2-40B4-BE49-F238E27FC236}">
                  <a16:creationId xmlns:a16="http://schemas.microsoft.com/office/drawing/2014/main" id="{4D7597AE-8257-4FA7-95D9-2E2C522F51BD}"/>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14">
              <a:extLst>
                <a:ext uri="{FF2B5EF4-FFF2-40B4-BE49-F238E27FC236}">
                  <a16:creationId xmlns:a16="http://schemas.microsoft.com/office/drawing/2014/main" id="{34F3EE51-6C08-44B0-88B4-223FD532B9D2}"/>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15">
              <a:extLst>
                <a:ext uri="{FF2B5EF4-FFF2-40B4-BE49-F238E27FC236}">
                  <a16:creationId xmlns:a16="http://schemas.microsoft.com/office/drawing/2014/main" id="{C2E1784E-6B54-4EB0-8293-959CFF5076AF}"/>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18">
            <a:extLst>
              <a:ext uri="{FF2B5EF4-FFF2-40B4-BE49-F238E27FC236}">
                <a16:creationId xmlns:a16="http://schemas.microsoft.com/office/drawing/2014/main" id="{AE0D013A-3BC3-4A25-A77A-45B0E9A6A8B2}"/>
              </a:ext>
            </a:extLst>
          </p:cNvPr>
          <p:cNvGrpSpPr>
            <a:grpSpLocks noChangeAspect="1"/>
          </p:cNvGrpSpPr>
          <p:nvPr userDrawn="1"/>
        </p:nvGrpSpPr>
        <p:grpSpPr bwMode="auto">
          <a:xfrm>
            <a:off x="468313" y="920390"/>
            <a:ext cx="579048" cy="576000"/>
            <a:chOff x="2309" y="1053"/>
            <a:chExt cx="1140" cy="1134"/>
          </a:xfrm>
        </p:grpSpPr>
        <p:sp>
          <p:nvSpPr>
            <p:cNvPr id="40" name="Oval 19">
              <a:extLst>
                <a:ext uri="{FF2B5EF4-FFF2-40B4-BE49-F238E27FC236}">
                  <a16:creationId xmlns:a16="http://schemas.microsoft.com/office/drawing/2014/main" id="{88EE91C6-29D1-40F6-9461-A8F66759B91E}"/>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F9ACA1A2-EEFC-4A47-AD40-6F7CF8AB03B1}"/>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21E0B5BC-6D23-4492-88E2-0887C3B35A19}"/>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224CC38B-5D31-4E5C-8C4E-FDC44A5293F0}"/>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24B1F69D-295F-4054-A64E-6CBF611B9E30}"/>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Oval 24">
              <a:extLst>
                <a:ext uri="{FF2B5EF4-FFF2-40B4-BE49-F238E27FC236}">
                  <a16:creationId xmlns:a16="http://schemas.microsoft.com/office/drawing/2014/main" id="{4E2DFB6A-1107-438E-A7C2-D2695CF6501B}"/>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Oval 25">
              <a:extLst>
                <a:ext uri="{FF2B5EF4-FFF2-40B4-BE49-F238E27FC236}">
                  <a16:creationId xmlns:a16="http://schemas.microsoft.com/office/drawing/2014/main" id="{DF3AD856-0828-4CD3-ADD6-5045B44BF2F7}"/>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
            <a:extLst>
              <a:ext uri="{FF2B5EF4-FFF2-40B4-BE49-F238E27FC236}">
                <a16:creationId xmlns:a16="http://schemas.microsoft.com/office/drawing/2014/main" id="{8FC7E9F9-49A6-44C0-ACF3-9F155DE3E9C9}"/>
              </a:ext>
            </a:extLst>
          </p:cNvPr>
          <p:cNvGrpSpPr>
            <a:grpSpLocks noChangeAspect="1"/>
          </p:cNvGrpSpPr>
          <p:nvPr userDrawn="1"/>
        </p:nvGrpSpPr>
        <p:grpSpPr bwMode="auto">
          <a:xfrm>
            <a:off x="3276600" y="920390"/>
            <a:ext cx="576000" cy="576000"/>
            <a:chOff x="2318" y="1058"/>
            <a:chExt cx="1129" cy="1129"/>
          </a:xfrm>
        </p:grpSpPr>
        <p:sp>
          <p:nvSpPr>
            <p:cNvPr id="48" name="Freeform 5">
              <a:extLst>
                <a:ext uri="{FF2B5EF4-FFF2-40B4-BE49-F238E27FC236}">
                  <a16:creationId xmlns:a16="http://schemas.microsoft.com/office/drawing/2014/main" id="{3D291508-F6D8-47D6-B42E-1ECEF15436DE}"/>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49" name="Freeform 6">
              <a:extLst>
                <a:ext uri="{FF2B5EF4-FFF2-40B4-BE49-F238E27FC236}">
                  <a16:creationId xmlns:a16="http://schemas.microsoft.com/office/drawing/2014/main" id="{D4CF586A-6E8B-4C05-9329-A63044F85E19}"/>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0" name="Rectangle 49">
              <a:extLst>
                <a:ext uri="{FF2B5EF4-FFF2-40B4-BE49-F238E27FC236}">
                  <a16:creationId xmlns:a16="http://schemas.microsoft.com/office/drawing/2014/main" id="{D45F72C3-62D8-4B6F-8C1C-EA39614EF576}"/>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51" name="Group 4">
            <a:extLst>
              <a:ext uri="{FF2B5EF4-FFF2-40B4-BE49-F238E27FC236}">
                <a16:creationId xmlns:a16="http://schemas.microsoft.com/office/drawing/2014/main" id="{E26C66D7-E3B7-4A37-B349-1BED4BF0D435}"/>
              </a:ext>
            </a:extLst>
          </p:cNvPr>
          <p:cNvGrpSpPr>
            <a:grpSpLocks noChangeAspect="1"/>
          </p:cNvGrpSpPr>
          <p:nvPr userDrawn="1"/>
        </p:nvGrpSpPr>
        <p:grpSpPr bwMode="auto">
          <a:xfrm>
            <a:off x="468313" y="2858400"/>
            <a:ext cx="573873" cy="576000"/>
            <a:chOff x="2343" y="1074"/>
            <a:chExt cx="1079" cy="1083"/>
          </a:xfrm>
        </p:grpSpPr>
        <p:sp>
          <p:nvSpPr>
            <p:cNvPr id="52" name="Oval 5">
              <a:extLst>
                <a:ext uri="{FF2B5EF4-FFF2-40B4-BE49-F238E27FC236}">
                  <a16:creationId xmlns:a16="http://schemas.microsoft.com/office/drawing/2014/main" id="{F45FCE29-4BC3-44C5-B928-B5358363DD8F}"/>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3" name="Rectangle 6">
              <a:extLst>
                <a:ext uri="{FF2B5EF4-FFF2-40B4-BE49-F238E27FC236}">
                  <a16:creationId xmlns:a16="http://schemas.microsoft.com/office/drawing/2014/main" id="{D6343953-F1EC-4796-B239-F9ED08E71FD6}"/>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4" name="Line 7">
              <a:extLst>
                <a:ext uri="{FF2B5EF4-FFF2-40B4-BE49-F238E27FC236}">
                  <a16:creationId xmlns:a16="http://schemas.microsoft.com/office/drawing/2014/main" id="{5C9E14BF-5053-4F0B-AFE7-EA7BA02A4434}"/>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5" name="Line 8">
              <a:extLst>
                <a:ext uri="{FF2B5EF4-FFF2-40B4-BE49-F238E27FC236}">
                  <a16:creationId xmlns:a16="http://schemas.microsoft.com/office/drawing/2014/main" id="{4CC7D355-FE15-4197-AED5-CB350DC53426}"/>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6" name="Line 9">
              <a:extLst>
                <a:ext uri="{FF2B5EF4-FFF2-40B4-BE49-F238E27FC236}">
                  <a16:creationId xmlns:a16="http://schemas.microsoft.com/office/drawing/2014/main" id="{F08BB221-44A5-49C7-8CD0-14C8C0E75683}"/>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57" name="Group 35">
            <a:extLst>
              <a:ext uri="{FF2B5EF4-FFF2-40B4-BE49-F238E27FC236}">
                <a16:creationId xmlns:a16="http://schemas.microsoft.com/office/drawing/2014/main" id="{27FF8756-52BD-443A-B63F-C156A1875697}"/>
              </a:ext>
            </a:extLst>
          </p:cNvPr>
          <p:cNvGrpSpPr>
            <a:grpSpLocks noChangeAspect="1"/>
          </p:cNvGrpSpPr>
          <p:nvPr userDrawn="1"/>
        </p:nvGrpSpPr>
        <p:grpSpPr bwMode="auto">
          <a:xfrm>
            <a:off x="3276600" y="2858400"/>
            <a:ext cx="570471" cy="576000"/>
            <a:chOff x="2311" y="1042"/>
            <a:chExt cx="1135" cy="1146"/>
          </a:xfrm>
        </p:grpSpPr>
        <p:sp>
          <p:nvSpPr>
            <p:cNvPr id="58" name="Freeform 36">
              <a:extLst>
                <a:ext uri="{FF2B5EF4-FFF2-40B4-BE49-F238E27FC236}">
                  <a16:creationId xmlns:a16="http://schemas.microsoft.com/office/drawing/2014/main" id="{C9E60EE4-4491-4EEE-B16A-B3899C485F2F}"/>
                </a:ext>
              </a:extLst>
            </p:cNvPr>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37">
              <a:extLst>
                <a:ext uri="{FF2B5EF4-FFF2-40B4-BE49-F238E27FC236}">
                  <a16:creationId xmlns:a16="http://schemas.microsoft.com/office/drawing/2014/main" id="{88527B5E-8DC9-4D9C-846C-4981985BF4EE}"/>
                </a:ext>
              </a:extLst>
            </p:cNvPr>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38">
              <a:extLst>
                <a:ext uri="{FF2B5EF4-FFF2-40B4-BE49-F238E27FC236}">
                  <a16:creationId xmlns:a16="http://schemas.microsoft.com/office/drawing/2014/main" id="{F28F476D-4151-4959-95F3-9C92A7ED7EA9}"/>
                </a:ext>
              </a:extLst>
            </p:cNvPr>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1" name="Line 39">
              <a:extLst>
                <a:ext uri="{FF2B5EF4-FFF2-40B4-BE49-F238E27FC236}">
                  <a16:creationId xmlns:a16="http://schemas.microsoft.com/office/drawing/2014/main" id="{D1900963-954A-49A3-8B62-082E87664F2A}"/>
                </a:ext>
              </a:extLst>
            </p:cNvPr>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40">
              <a:extLst>
                <a:ext uri="{FF2B5EF4-FFF2-40B4-BE49-F238E27FC236}">
                  <a16:creationId xmlns:a16="http://schemas.microsoft.com/office/drawing/2014/main" id="{74B1D27B-758A-4BC2-999B-9520D058E7F5}"/>
                </a:ext>
              </a:extLst>
            </p:cNvPr>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43">
            <a:extLst>
              <a:ext uri="{FF2B5EF4-FFF2-40B4-BE49-F238E27FC236}">
                <a16:creationId xmlns:a16="http://schemas.microsoft.com/office/drawing/2014/main" id="{B9240E8B-36C7-48A3-AD1E-65A3366D0ABF}"/>
              </a:ext>
            </a:extLst>
          </p:cNvPr>
          <p:cNvGrpSpPr>
            <a:grpSpLocks noChangeAspect="1"/>
          </p:cNvGrpSpPr>
          <p:nvPr userDrawn="1"/>
        </p:nvGrpSpPr>
        <p:grpSpPr bwMode="auto">
          <a:xfrm>
            <a:off x="6079358" y="2858400"/>
            <a:ext cx="576000" cy="576000"/>
            <a:chOff x="2330" y="1070"/>
            <a:chExt cx="1098" cy="1098"/>
          </a:xfrm>
        </p:grpSpPr>
        <p:sp>
          <p:nvSpPr>
            <p:cNvPr id="64" name="Rectangle 44">
              <a:extLst>
                <a:ext uri="{FF2B5EF4-FFF2-40B4-BE49-F238E27FC236}">
                  <a16:creationId xmlns:a16="http://schemas.microsoft.com/office/drawing/2014/main" id="{E069C86F-C9AB-4A36-9DCC-7685718B4DC4}"/>
                </a:ext>
              </a:extLst>
            </p:cNvPr>
            <p:cNvSpPr>
              <a:spLocks noChangeArrowheads="1"/>
            </p:cNvSpPr>
            <p:nvPr userDrawn="1"/>
          </p:nvSpPr>
          <p:spPr bwMode="auto">
            <a:xfrm>
              <a:off x="2330" y="1070"/>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Rectangle 45">
              <a:extLst>
                <a:ext uri="{FF2B5EF4-FFF2-40B4-BE49-F238E27FC236}">
                  <a16:creationId xmlns:a16="http://schemas.microsoft.com/office/drawing/2014/main" id="{F72F0499-3B1E-4CC2-9D02-57CB6D41FEF6}"/>
                </a:ext>
              </a:extLst>
            </p:cNvPr>
            <p:cNvSpPr>
              <a:spLocks noChangeArrowheads="1"/>
            </p:cNvSpPr>
            <p:nvPr userDrawn="1"/>
          </p:nvSpPr>
          <p:spPr bwMode="auto">
            <a:xfrm>
              <a:off x="2521" y="1270"/>
              <a:ext cx="706" cy="70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Rectangle 46">
              <a:extLst>
                <a:ext uri="{FF2B5EF4-FFF2-40B4-BE49-F238E27FC236}">
                  <a16:creationId xmlns:a16="http://schemas.microsoft.com/office/drawing/2014/main" id="{795FEC64-0543-4A54-B95E-D3C0C32C5A3D}"/>
                </a:ext>
              </a:extLst>
            </p:cNvPr>
            <p:cNvSpPr>
              <a:spLocks noChangeArrowheads="1"/>
            </p:cNvSpPr>
            <p:nvPr userDrawn="1"/>
          </p:nvSpPr>
          <p:spPr bwMode="auto">
            <a:xfrm>
              <a:off x="2731" y="1471"/>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27543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250"/>
                                        <p:tgtEl>
                                          <p:spTgt spid="13">
                                            <p:txEl>
                                              <p:pRg st="0" end="0"/>
                                            </p:txEl>
                                          </p:spTgt>
                                        </p:tgtEl>
                                      </p:cBhvr>
                                    </p:animEffect>
                                    <p:anim calcmode="lin" valueType="num">
                                      <p:cBhvr>
                                        <p:cTn id="8" dur="25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9" dur="250" fill="hold"/>
                                        <p:tgtEl>
                                          <p:spTgt spid="13">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fade">
                                      <p:cBhvr>
                                        <p:cTn id="12" dur="250"/>
                                        <p:tgtEl>
                                          <p:spTgt spid="14">
                                            <p:txEl>
                                              <p:pRg st="0" end="0"/>
                                            </p:txEl>
                                          </p:spTgt>
                                        </p:tgtEl>
                                      </p:cBhvr>
                                    </p:animEffect>
                                    <p:anim calcmode="lin" valueType="num">
                                      <p:cBhvr>
                                        <p:cTn id="13"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250"/>
                            </p:stCondLst>
                            <p:childTnLst>
                              <p:par>
                                <p:cTn id="16" presetID="10" presetClass="entr" presetSubtype="0" fill="hold" nodeType="afterEffect">
                                  <p:stCondLst>
                                    <p:cond delay="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250"/>
                                        <p:tgtEl>
                                          <p:spTgt spid="39"/>
                                        </p:tgtEl>
                                      </p:cBhvr>
                                    </p:animEffect>
                                  </p:childTnLst>
                                </p:cTn>
                              </p:par>
                              <p:par>
                                <p:cTn id="19" presetID="42" presetClass="entr" presetSubtype="0" fill="hold" grpId="0" nodeType="with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250"/>
                                        <p:tgtEl>
                                          <p:spTgt spid="18">
                                            <p:txEl>
                                              <p:pRg st="0" end="0"/>
                                            </p:txEl>
                                          </p:spTgt>
                                        </p:tgtEl>
                                      </p:cBhvr>
                                    </p:animEffect>
                                    <p:anim calcmode="lin" valueType="num">
                                      <p:cBhvr>
                                        <p:cTn id="22"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23" dur="250" fill="hold"/>
                                        <p:tgtEl>
                                          <p:spTgt spid="18">
                                            <p:txEl>
                                              <p:pRg st="0" end="0"/>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9">
                                            <p:txEl>
                                              <p:pRg st="0" end="0"/>
                                            </p:txEl>
                                          </p:spTgt>
                                        </p:tgtEl>
                                        <p:attrNameLst>
                                          <p:attrName>style.visibility</p:attrName>
                                        </p:attrNameLst>
                                      </p:cBhvr>
                                      <p:to>
                                        <p:strVal val="visible"/>
                                      </p:to>
                                    </p:set>
                                    <p:animEffect transition="in" filter="fade">
                                      <p:cBhvr>
                                        <p:cTn id="26" dur="250"/>
                                        <p:tgtEl>
                                          <p:spTgt spid="19">
                                            <p:txEl>
                                              <p:pRg st="0" end="0"/>
                                            </p:txEl>
                                          </p:spTgt>
                                        </p:tgtEl>
                                      </p:cBhvr>
                                    </p:animEffect>
                                    <p:anim calcmode="lin" valueType="num">
                                      <p:cBhvr>
                                        <p:cTn id="27"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8" dur="25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250"/>
                                        <p:tgtEl>
                                          <p:spTgt spid="47"/>
                                        </p:tgtEl>
                                      </p:cBhvr>
                                    </p:animEffect>
                                  </p:childTnLst>
                                </p:cTn>
                              </p:par>
                              <p:par>
                                <p:cTn id="33" presetID="42" presetClass="entr" presetSubtype="0" fill="hold" grpId="0" nodeType="with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250"/>
                                        <p:tgtEl>
                                          <p:spTgt spid="20">
                                            <p:txEl>
                                              <p:pRg st="0" end="0"/>
                                            </p:txEl>
                                          </p:spTgt>
                                        </p:tgtEl>
                                      </p:cBhvr>
                                    </p:animEffect>
                                    <p:anim calcmode="lin" valueType="num">
                                      <p:cBhvr>
                                        <p:cTn id="36"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25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1">
                                            <p:txEl>
                                              <p:pRg st="0" end="0"/>
                                            </p:txEl>
                                          </p:spTgt>
                                        </p:tgtEl>
                                        <p:attrNameLst>
                                          <p:attrName>style.visibility</p:attrName>
                                        </p:attrNameLst>
                                      </p:cBhvr>
                                      <p:to>
                                        <p:strVal val="visible"/>
                                      </p:to>
                                    </p:set>
                                    <p:animEffect transition="in" filter="fade">
                                      <p:cBhvr>
                                        <p:cTn id="40" dur="250"/>
                                        <p:tgtEl>
                                          <p:spTgt spid="21">
                                            <p:txEl>
                                              <p:pRg st="0" end="0"/>
                                            </p:txEl>
                                          </p:spTgt>
                                        </p:tgtEl>
                                      </p:cBhvr>
                                    </p:animEffect>
                                    <p:anim calcmode="lin" valueType="num">
                                      <p:cBhvr>
                                        <p:cTn id="41"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2" dur="25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750"/>
                            </p:stCondLst>
                            <p:childTnLst>
                              <p:par>
                                <p:cTn id="44" presetID="10" presetClass="entr" presetSubtype="0" fill="hold" nodeType="after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250"/>
                                        <p:tgtEl>
                                          <p:spTgt spid="26"/>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fade">
                                      <p:cBhvr>
                                        <p:cTn id="49" dur="250"/>
                                        <p:tgtEl>
                                          <p:spTgt spid="31">
                                            <p:txEl>
                                              <p:pRg st="0" end="0"/>
                                            </p:txEl>
                                          </p:spTgt>
                                        </p:tgtEl>
                                      </p:cBhvr>
                                    </p:animEffect>
                                    <p:anim calcmode="lin" valueType="num">
                                      <p:cBhvr>
                                        <p:cTn id="50"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31">
                                            <p:txEl>
                                              <p:pRg st="0" end="0"/>
                                            </p:txEl>
                                          </p:spTgt>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32">
                                            <p:txEl>
                                              <p:pRg st="0" end="0"/>
                                            </p:txEl>
                                          </p:spTgt>
                                        </p:tgtEl>
                                        <p:attrNameLst>
                                          <p:attrName>style.visibility</p:attrName>
                                        </p:attrNameLst>
                                      </p:cBhvr>
                                      <p:to>
                                        <p:strVal val="visible"/>
                                      </p:to>
                                    </p:set>
                                    <p:animEffect transition="in" filter="fade">
                                      <p:cBhvr>
                                        <p:cTn id="54" dur="250"/>
                                        <p:tgtEl>
                                          <p:spTgt spid="32">
                                            <p:txEl>
                                              <p:pRg st="0" end="0"/>
                                            </p:txEl>
                                          </p:spTgt>
                                        </p:tgtEl>
                                      </p:cBhvr>
                                    </p:animEffect>
                                    <p:anim calcmode="lin" valueType="num">
                                      <p:cBhvr>
                                        <p:cTn id="55" dur="250" fill="hold"/>
                                        <p:tgtEl>
                                          <p:spTgt spid="32">
                                            <p:txEl>
                                              <p:pRg st="0" end="0"/>
                                            </p:txEl>
                                          </p:spTgt>
                                        </p:tgtEl>
                                        <p:attrNameLst>
                                          <p:attrName>ppt_x</p:attrName>
                                        </p:attrNameLst>
                                      </p:cBhvr>
                                      <p:tavLst>
                                        <p:tav tm="0">
                                          <p:val>
                                            <p:strVal val="#ppt_x"/>
                                          </p:val>
                                        </p:tav>
                                        <p:tav tm="100000">
                                          <p:val>
                                            <p:strVal val="#ppt_x"/>
                                          </p:val>
                                        </p:tav>
                                      </p:tavLst>
                                    </p:anim>
                                    <p:anim calcmode="lin" valueType="num">
                                      <p:cBhvr>
                                        <p:cTn id="56" dur="250" fill="hold"/>
                                        <p:tgtEl>
                                          <p:spTgt spid="32">
                                            <p:txEl>
                                              <p:pRg st="0" end="0"/>
                                            </p:txEl>
                                          </p:spTgt>
                                        </p:tgtEl>
                                        <p:attrNameLst>
                                          <p:attrName>ppt_y</p:attrName>
                                        </p:attrNameLst>
                                      </p:cBhvr>
                                      <p:tavLst>
                                        <p:tav tm="0">
                                          <p:val>
                                            <p:strVal val="#ppt_y+.1"/>
                                          </p:val>
                                        </p:tav>
                                        <p:tav tm="100000">
                                          <p:val>
                                            <p:strVal val="#ppt_y"/>
                                          </p:val>
                                        </p:tav>
                                      </p:tavLst>
                                    </p:anim>
                                  </p:childTnLst>
                                </p:cTn>
                              </p:par>
                            </p:childTnLst>
                          </p:cTn>
                        </p:par>
                        <p:par>
                          <p:cTn id="57" fill="hold">
                            <p:stCondLst>
                              <p:cond delay="1000"/>
                            </p:stCondLst>
                            <p:childTnLst>
                              <p:par>
                                <p:cTn id="58" presetID="10" presetClass="entr" presetSubtype="0" fill="hold" nodeType="after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fade">
                                      <p:cBhvr>
                                        <p:cTn id="60" dur="250"/>
                                        <p:tgtEl>
                                          <p:spTgt spid="51"/>
                                        </p:tgtEl>
                                      </p:cBhvr>
                                    </p:animEffect>
                                  </p:childTnLst>
                                </p:cTn>
                              </p:par>
                              <p:par>
                                <p:cTn id="61" presetID="42" presetClass="entr" presetSubtype="0" fill="hold" grpId="0" nodeType="withEffect">
                                  <p:stCondLst>
                                    <p:cond delay="0"/>
                                  </p:stCondLst>
                                  <p:childTnLst>
                                    <p:set>
                                      <p:cBhvr>
                                        <p:cTn id="62" dur="1" fill="hold">
                                          <p:stCondLst>
                                            <p:cond delay="0"/>
                                          </p:stCondLst>
                                        </p:cTn>
                                        <p:tgtEl>
                                          <p:spTgt spid="33">
                                            <p:txEl>
                                              <p:pRg st="0" end="0"/>
                                            </p:txEl>
                                          </p:spTgt>
                                        </p:tgtEl>
                                        <p:attrNameLst>
                                          <p:attrName>style.visibility</p:attrName>
                                        </p:attrNameLst>
                                      </p:cBhvr>
                                      <p:to>
                                        <p:strVal val="visible"/>
                                      </p:to>
                                    </p:set>
                                    <p:animEffect transition="in" filter="fade">
                                      <p:cBhvr>
                                        <p:cTn id="63" dur="250"/>
                                        <p:tgtEl>
                                          <p:spTgt spid="33">
                                            <p:txEl>
                                              <p:pRg st="0" end="0"/>
                                            </p:txEl>
                                          </p:spTgt>
                                        </p:tgtEl>
                                      </p:cBhvr>
                                    </p:animEffect>
                                    <p:anim calcmode="lin" valueType="num">
                                      <p:cBhvr>
                                        <p:cTn id="64" dur="250" fill="hold"/>
                                        <p:tgtEl>
                                          <p:spTgt spid="33">
                                            <p:txEl>
                                              <p:pRg st="0" end="0"/>
                                            </p:txEl>
                                          </p:spTgt>
                                        </p:tgtEl>
                                        <p:attrNameLst>
                                          <p:attrName>ppt_x</p:attrName>
                                        </p:attrNameLst>
                                      </p:cBhvr>
                                      <p:tavLst>
                                        <p:tav tm="0">
                                          <p:val>
                                            <p:strVal val="#ppt_x"/>
                                          </p:val>
                                        </p:tav>
                                        <p:tav tm="100000">
                                          <p:val>
                                            <p:strVal val="#ppt_x"/>
                                          </p:val>
                                        </p:tav>
                                      </p:tavLst>
                                    </p:anim>
                                    <p:anim calcmode="lin" valueType="num">
                                      <p:cBhvr>
                                        <p:cTn id="65" dur="250" fill="hold"/>
                                        <p:tgtEl>
                                          <p:spTgt spid="33">
                                            <p:txEl>
                                              <p:pRg st="0" end="0"/>
                                            </p:tx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34">
                                            <p:txEl>
                                              <p:pRg st="0" end="0"/>
                                            </p:txEl>
                                          </p:spTgt>
                                        </p:tgtEl>
                                        <p:attrNameLst>
                                          <p:attrName>style.visibility</p:attrName>
                                        </p:attrNameLst>
                                      </p:cBhvr>
                                      <p:to>
                                        <p:strVal val="visible"/>
                                      </p:to>
                                    </p:set>
                                    <p:animEffect transition="in" filter="fade">
                                      <p:cBhvr>
                                        <p:cTn id="68" dur="250"/>
                                        <p:tgtEl>
                                          <p:spTgt spid="34">
                                            <p:txEl>
                                              <p:pRg st="0" end="0"/>
                                            </p:txEl>
                                          </p:spTgt>
                                        </p:tgtEl>
                                      </p:cBhvr>
                                    </p:animEffect>
                                    <p:anim calcmode="lin" valueType="num">
                                      <p:cBhvr>
                                        <p:cTn id="69" dur="25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70" dur="250" fill="hold"/>
                                        <p:tgtEl>
                                          <p:spTgt spid="34">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1250"/>
                            </p:stCondLst>
                            <p:childTnLst>
                              <p:par>
                                <p:cTn id="72" presetID="10" presetClass="entr" presetSubtype="0" fill="hold" nodeType="after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250"/>
                                        <p:tgtEl>
                                          <p:spTgt spid="57"/>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35">
                                            <p:txEl>
                                              <p:pRg st="0" end="0"/>
                                            </p:txEl>
                                          </p:spTgt>
                                        </p:tgtEl>
                                        <p:attrNameLst>
                                          <p:attrName>style.visibility</p:attrName>
                                        </p:attrNameLst>
                                      </p:cBhvr>
                                      <p:to>
                                        <p:strVal val="visible"/>
                                      </p:to>
                                    </p:set>
                                    <p:animEffect transition="in" filter="fade">
                                      <p:cBhvr>
                                        <p:cTn id="77" dur="250"/>
                                        <p:tgtEl>
                                          <p:spTgt spid="35">
                                            <p:txEl>
                                              <p:pRg st="0" end="0"/>
                                            </p:txEl>
                                          </p:spTgt>
                                        </p:tgtEl>
                                      </p:cBhvr>
                                    </p:animEffect>
                                    <p:anim calcmode="lin" valueType="num">
                                      <p:cBhvr>
                                        <p:cTn id="78" dur="250" fill="hold"/>
                                        <p:tgtEl>
                                          <p:spTgt spid="35">
                                            <p:txEl>
                                              <p:pRg st="0" end="0"/>
                                            </p:txEl>
                                          </p:spTgt>
                                        </p:tgtEl>
                                        <p:attrNameLst>
                                          <p:attrName>ppt_x</p:attrName>
                                        </p:attrNameLst>
                                      </p:cBhvr>
                                      <p:tavLst>
                                        <p:tav tm="0">
                                          <p:val>
                                            <p:strVal val="#ppt_x"/>
                                          </p:val>
                                        </p:tav>
                                        <p:tav tm="100000">
                                          <p:val>
                                            <p:strVal val="#ppt_x"/>
                                          </p:val>
                                        </p:tav>
                                      </p:tavLst>
                                    </p:anim>
                                    <p:anim calcmode="lin" valueType="num">
                                      <p:cBhvr>
                                        <p:cTn id="79" dur="250" fill="hold"/>
                                        <p:tgtEl>
                                          <p:spTgt spid="35">
                                            <p:txEl>
                                              <p:pRg st="0" end="0"/>
                                            </p:txEl>
                                          </p:spTgt>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36">
                                            <p:txEl>
                                              <p:pRg st="0" end="0"/>
                                            </p:txEl>
                                          </p:spTgt>
                                        </p:tgtEl>
                                        <p:attrNameLst>
                                          <p:attrName>style.visibility</p:attrName>
                                        </p:attrNameLst>
                                      </p:cBhvr>
                                      <p:to>
                                        <p:strVal val="visible"/>
                                      </p:to>
                                    </p:set>
                                    <p:animEffect transition="in" filter="fade">
                                      <p:cBhvr>
                                        <p:cTn id="82" dur="250"/>
                                        <p:tgtEl>
                                          <p:spTgt spid="36">
                                            <p:txEl>
                                              <p:pRg st="0" end="0"/>
                                            </p:txEl>
                                          </p:spTgt>
                                        </p:tgtEl>
                                      </p:cBhvr>
                                    </p:animEffect>
                                    <p:anim calcmode="lin" valueType="num">
                                      <p:cBhvr>
                                        <p:cTn id="83" dur="250" fill="hold"/>
                                        <p:tgtEl>
                                          <p:spTgt spid="36">
                                            <p:txEl>
                                              <p:pRg st="0" end="0"/>
                                            </p:txEl>
                                          </p:spTgt>
                                        </p:tgtEl>
                                        <p:attrNameLst>
                                          <p:attrName>ppt_x</p:attrName>
                                        </p:attrNameLst>
                                      </p:cBhvr>
                                      <p:tavLst>
                                        <p:tav tm="0">
                                          <p:val>
                                            <p:strVal val="#ppt_x"/>
                                          </p:val>
                                        </p:tav>
                                        <p:tav tm="100000">
                                          <p:val>
                                            <p:strVal val="#ppt_x"/>
                                          </p:val>
                                        </p:tav>
                                      </p:tavLst>
                                    </p:anim>
                                    <p:anim calcmode="lin" valueType="num">
                                      <p:cBhvr>
                                        <p:cTn id="84" dur="250" fill="hold"/>
                                        <p:tgtEl>
                                          <p:spTgt spid="36">
                                            <p:txEl>
                                              <p:pRg st="0" end="0"/>
                                            </p:txEl>
                                          </p:spTgt>
                                        </p:tgtEl>
                                        <p:attrNameLst>
                                          <p:attrName>ppt_y</p:attrName>
                                        </p:attrNameLst>
                                      </p:cBhvr>
                                      <p:tavLst>
                                        <p:tav tm="0">
                                          <p:val>
                                            <p:strVal val="#ppt_y+.1"/>
                                          </p:val>
                                        </p:tav>
                                        <p:tav tm="100000">
                                          <p:val>
                                            <p:strVal val="#ppt_y"/>
                                          </p:val>
                                        </p:tav>
                                      </p:tavLst>
                                    </p:anim>
                                  </p:childTnLst>
                                </p:cTn>
                              </p:par>
                            </p:childTnLst>
                          </p:cTn>
                        </p:par>
                        <p:par>
                          <p:cTn id="85" fill="hold">
                            <p:stCondLst>
                              <p:cond delay="1500"/>
                            </p:stCondLst>
                            <p:childTnLst>
                              <p:par>
                                <p:cTn id="86" presetID="10" presetClass="entr" presetSubtype="0" fill="hold" nodeType="afterEffect">
                                  <p:stCondLst>
                                    <p:cond delay="0"/>
                                  </p:stCondLst>
                                  <p:childTnLst>
                                    <p:set>
                                      <p:cBhvr>
                                        <p:cTn id="87" dur="1" fill="hold">
                                          <p:stCondLst>
                                            <p:cond delay="0"/>
                                          </p:stCondLst>
                                        </p:cTn>
                                        <p:tgtEl>
                                          <p:spTgt spid="63"/>
                                        </p:tgtEl>
                                        <p:attrNameLst>
                                          <p:attrName>style.visibility</p:attrName>
                                        </p:attrNameLst>
                                      </p:cBhvr>
                                      <p:to>
                                        <p:strVal val="visible"/>
                                      </p:to>
                                    </p:set>
                                    <p:animEffect transition="in" filter="fade">
                                      <p:cBhvr>
                                        <p:cTn id="88" dur="25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tmplLst>
          <p:tmpl lvl="1">
            <p:tnLst>
              <p:par>
                <p:cTn presetID="42" presetClass="entr" presetSubtype="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250"/>
                        <p:tgtEl>
                          <p:spTgt spid="13"/>
                        </p:tgtEl>
                      </p:cBhvr>
                    </p:animEffect>
                    <p:anim calcmode="lin" valueType="num">
                      <p:cBhvr>
                        <p:cTn dur="250" fill="hold"/>
                        <p:tgtEl>
                          <p:spTgt spid="13"/>
                        </p:tgtEl>
                        <p:attrNameLst>
                          <p:attrName>ppt_x</p:attrName>
                        </p:attrNameLst>
                      </p:cBhvr>
                      <p:tavLst>
                        <p:tav tm="0">
                          <p:val>
                            <p:strVal val="#ppt_x"/>
                          </p:val>
                        </p:tav>
                        <p:tav tm="100000">
                          <p:val>
                            <p:strVal val="#ppt_x"/>
                          </p:val>
                        </p:tav>
                      </p:tavLst>
                    </p:anim>
                    <p:anim calcmode="lin" valueType="num">
                      <p:cBhvr>
                        <p:cTn dur="250" fill="hold"/>
                        <p:tgtEl>
                          <p:spTgt spid="13"/>
                        </p:tgtEl>
                        <p:attrNameLst>
                          <p:attrName>ppt_y</p:attrName>
                        </p:attrNameLst>
                      </p:cBhvr>
                      <p:tavLst>
                        <p:tav tm="0">
                          <p:val>
                            <p:strVal val="#ppt_y+.1"/>
                          </p:val>
                        </p:tav>
                        <p:tav tm="100000">
                          <p:val>
                            <p:strVal val="#ppt_y"/>
                          </p:val>
                        </p:tav>
                      </p:tavLst>
                    </p:anim>
                  </p:childTnLst>
                </p:cTn>
              </p:par>
            </p:tnLst>
          </p:tmpl>
        </p:tmplLst>
      </p:bldP>
      <p:bldP spid="14" grpId="0" build="p">
        <p:tmplLst>
          <p:tmpl lvl="1">
            <p:tnLst>
              <p:par>
                <p:cTn presetID="42"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250"/>
                        <p:tgtEl>
                          <p:spTgt spid="14"/>
                        </p:tgtEl>
                      </p:cBhvr>
                    </p:animEffect>
                    <p:anim calcmode="lin" valueType="num">
                      <p:cBhvr>
                        <p:cTn dur="250" fill="hold"/>
                        <p:tgtEl>
                          <p:spTgt spid="14"/>
                        </p:tgtEl>
                        <p:attrNameLst>
                          <p:attrName>ppt_x</p:attrName>
                        </p:attrNameLst>
                      </p:cBhvr>
                      <p:tavLst>
                        <p:tav tm="0">
                          <p:val>
                            <p:strVal val="#ppt_x"/>
                          </p:val>
                        </p:tav>
                        <p:tav tm="100000">
                          <p:val>
                            <p:strVal val="#ppt_x"/>
                          </p:val>
                        </p:tav>
                      </p:tavLst>
                    </p:anim>
                    <p:anim calcmode="lin" valueType="num">
                      <p:cBhvr>
                        <p:cTn dur="250" fill="hold"/>
                        <p:tgtEl>
                          <p:spTgt spid="14"/>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32" grpId="0" build="p">
        <p:tmplLst>
          <p:tmpl lvl="1">
            <p:tnLst>
              <p:par>
                <p:cTn presetID="42"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250"/>
                        <p:tgtEl>
                          <p:spTgt spid="32"/>
                        </p:tgtEl>
                      </p:cBhvr>
                    </p:animEffect>
                    <p:anim calcmode="lin" valueType="num">
                      <p:cBhvr>
                        <p:cTn dur="250" fill="hold"/>
                        <p:tgtEl>
                          <p:spTgt spid="32"/>
                        </p:tgtEl>
                        <p:attrNameLst>
                          <p:attrName>ppt_x</p:attrName>
                        </p:attrNameLst>
                      </p:cBhvr>
                      <p:tavLst>
                        <p:tav tm="0">
                          <p:val>
                            <p:strVal val="#ppt_x"/>
                          </p:val>
                        </p:tav>
                        <p:tav tm="100000">
                          <p:val>
                            <p:strVal val="#ppt_x"/>
                          </p:val>
                        </p:tav>
                      </p:tavLst>
                    </p:anim>
                    <p:anim calcmode="lin" valueType="num">
                      <p:cBhvr>
                        <p:cTn dur="250" fill="hold"/>
                        <p:tgtEl>
                          <p:spTgt spid="32"/>
                        </p:tgtEl>
                        <p:attrNameLst>
                          <p:attrName>ppt_y</p:attrName>
                        </p:attrNameLst>
                      </p:cBhvr>
                      <p:tavLst>
                        <p:tav tm="0">
                          <p:val>
                            <p:strVal val="#ppt_y+.1"/>
                          </p:val>
                        </p:tav>
                        <p:tav tm="100000">
                          <p:val>
                            <p:strVal val="#ppt_y"/>
                          </p:val>
                        </p:tav>
                      </p:tavLst>
                    </p:anim>
                  </p:childTnLst>
                </p:cTn>
              </p:par>
            </p:tnLst>
          </p:tmpl>
        </p:tmplLst>
      </p:bldP>
      <p:bldP spid="33" grpId="0" build="p">
        <p:tmplLst>
          <p:tmpl lvl="1">
            <p:tnLst>
              <p:par>
                <p:cTn presetID="42"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250"/>
                        <p:tgtEl>
                          <p:spTgt spid="33"/>
                        </p:tgtEl>
                      </p:cBhvr>
                    </p:animEffect>
                    <p:anim calcmode="lin" valueType="num">
                      <p:cBhvr>
                        <p:cTn dur="250" fill="hold"/>
                        <p:tgtEl>
                          <p:spTgt spid="33"/>
                        </p:tgtEl>
                        <p:attrNameLst>
                          <p:attrName>ppt_x</p:attrName>
                        </p:attrNameLst>
                      </p:cBhvr>
                      <p:tavLst>
                        <p:tav tm="0">
                          <p:val>
                            <p:strVal val="#ppt_x"/>
                          </p:val>
                        </p:tav>
                        <p:tav tm="100000">
                          <p:val>
                            <p:strVal val="#ppt_x"/>
                          </p:val>
                        </p:tav>
                      </p:tavLst>
                    </p:anim>
                    <p:anim calcmode="lin" valueType="num">
                      <p:cBhvr>
                        <p:cTn dur="250" fill="hold"/>
                        <p:tgtEl>
                          <p:spTgt spid="33"/>
                        </p:tgtEl>
                        <p:attrNameLst>
                          <p:attrName>ppt_y</p:attrName>
                        </p:attrNameLst>
                      </p:cBhvr>
                      <p:tavLst>
                        <p:tav tm="0">
                          <p:val>
                            <p:strVal val="#ppt_y+.1"/>
                          </p:val>
                        </p:tav>
                        <p:tav tm="100000">
                          <p:val>
                            <p:strVal val="#ppt_y"/>
                          </p:val>
                        </p:tav>
                      </p:tavLst>
                    </p:anim>
                  </p:childTnLst>
                </p:cTn>
              </p:par>
            </p:tnLst>
          </p:tmpl>
        </p:tmplLst>
      </p:bldP>
      <p:bldP spid="34" grpId="0" build="p">
        <p:tmplLst>
          <p:tmpl lvl="1">
            <p:tnLst>
              <p:par>
                <p:cTn presetID="42"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250"/>
                        <p:tgtEl>
                          <p:spTgt spid="34"/>
                        </p:tgtEl>
                      </p:cBhvr>
                    </p:animEffect>
                    <p:anim calcmode="lin" valueType="num">
                      <p:cBhvr>
                        <p:cTn dur="250" fill="hold"/>
                        <p:tgtEl>
                          <p:spTgt spid="34"/>
                        </p:tgtEl>
                        <p:attrNameLst>
                          <p:attrName>ppt_x</p:attrName>
                        </p:attrNameLst>
                      </p:cBhvr>
                      <p:tavLst>
                        <p:tav tm="0">
                          <p:val>
                            <p:strVal val="#ppt_x"/>
                          </p:val>
                        </p:tav>
                        <p:tav tm="100000">
                          <p:val>
                            <p:strVal val="#ppt_x"/>
                          </p:val>
                        </p:tav>
                      </p:tavLst>
                    </p:anim>
                    <p:anim calcmode="lin" valueType="num">
                      <p:cBhvr>
                        <p:cTn dur="250" fill="hold"/>
                        <p:tgtEl>
                          <p:spTgt spid="34"/>
                        </p:tgtEl>
                        <p:attrNameLst>
                          <p:attrName>ppt_y</p:attrName>
                        </p:attrNameLst>
                      </p:cBhvr>
                      <p:tavLst>
                        <p:tav tm="0">
                          <p:val>
                            <p:strVal val="#ppt_y+.1"/>
                          </p:val>
                        </p:tav>
                        <p:tav tm="100000">
                          <p:val>
                            <p:strVal val="#ppt_y"/>
                          </p:val>
                        </p:tav>
                      </p:tavLst>
                    </p:anim>
                  </p:childTnLst>
                </p:cTn>
              </p:par>
            </p:tnLst>
          </p:tmpl>
        </p:tmplLst>
      </p:bldP>
      <p:bldP spid="35" grpId="0" build="p">
        <p:tmplLst>
          <p:tmpl lvl="1">
            <p:tnLst>
              <p:par>
                <p:cTn presetID="42"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250"/>
                        <p:tgtEl>
                          <p:spTgt spid="35"/>
                        </p:tgtEl>
                      </p:cBhvr>
                    </p:animEffect>
                    <p:anim calcmode="lin" valueType="num">
                      <p:cBhvr>
                        <p:cTn dur="250" fill="hold"/>
                        <p:tgtEl>
                          <p:spTgt spid="35"/>
                        </p:tgtEl>
                        <p:attrNameLst>
                          <p:attrName>ppt_x</p:attrName>
                        </p:attrNameLst>
                      </p:cBhvr>
                      <p:tavLst>
                        <p:tav tm="0">
                          <p:val>
                            <p:strVal val="#ppt_x"/>
                          </p:val>
                        </p:tav>
                        <p:tav tm="100000">
                          <p:val>
                            <p:strVal val="#ppt_x"/>
                          </p:val>
                        </p:tav>
                      </p:tavLst>
                    </p:anim>
                    <p:anim calcmode="lin" valueType="num">
                      <p:cBhvr>
                        <p:cTn dur="250" fill="hold"/>
                        <p:tgtEl>
                          <p:spTgt spid="35"/>
                        </p:tgtEl>
                        <p:attrNameLst>
                          <p:attrName>ppt_y</p:attrName>
                        </p:attrNameLst>
                      </p:cBhvr>
                      <p:tavLst>
                        <p:tav tm="0">
                          <p:val>
                            <p:strVal val="#ppt_y+.1"/>
                          </p:val>
                        </p:tav>
                        <p:tav tm="100000">
                          <p:val>
                            <p:strVal val="#ppt_y"/>
                          </p:val>
                        </p:tav>
                      </p:tavLst>
                    </p:anim>
                  </p:childTnLst>
                </p:cTn>
              </p:par>
            </p:tnLst>
          </p:tmpl>
        </p:tmplLst>
      </p:bldP>
      <p:bldP spid="36" grpId="0" build="p">
        <p:tmplLst>
          <p:tmpl lvl="1">
            <p:tnLst>
              <p:par>
                <p:cTn presetID="42"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250"/>
                        <p:tgtEl>
                          <p:spTgt spid="36"/>
                        </p:tgtEl>
                      </p:cBhvr>
                    </p:animEffect>
                    <p:anim calcmode="lin" valueType="num">
                      <p:cBhvr>
                        <p:cTn dur="250" fill="hold"/>
                        <p:tgtEl>
                          <p:spTgt spid="36"/>
                        </p:tgtEl>
                        <p:attrNameLst>
                          <p:attrName>ppt_x</p:attrName>
                        </p:attrNameLst>
                      </p:cBhvr>
                      <p:tavLst>
                        <p:tav tm="0">
                          <p:val>
                            <p:strVal val="#ppt_x"/>
                          </p:val>
                        </p:tav>
                        <p:tav tm="100000">
                          <p:val>
                            <p:strVal val="#ppt_x"/>
                          </p:val>
                        </p:tav>
                      </p:tavLst>
                    </p:anim>
                    <p:anim calcmode="lin" valueType="num">
                      <p:cBhvr>
                        <p:cTn dur="250" fill="hold"/>
                        <p:tgtEl>
                          <p:spTgt spid="36"/>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Inner slide 8 blocks frame + icons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24" name="Text Placeholder 20">
            <a:extLst>
              <a:ext uri="{FF2B5EF4-FFF2-40B4-BE49-F238E27FC236}">
                <a16:creationId xmlns:a16="http://schemas.microsoft.com/office/drawing/2014/main" id="{3209F15A-7C15-459C-A8E4-08821E2A8CEE}"/>
              </a:ext>
            </a:extLst>
          </p:cNvPr>
          <p:cNvSpPr>
            <a:spLocks noGrp="1"/>
          </p:cNvSpPr>
          <p:nvPr>
            <p:ph type="body" sz="quarter" idx="12" hasCustomPrompt="1"/>
          </p:nvPr>
        </p:nvSpPr>
        <p:spPr>
          <a:xfrm>
            <a:off x="468313" y="2063609"/>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5" name="Text Placeholder 20">
            <a:extLst>
              <a:ext uri="{FF2B5EF4-FFF2-40B4-BE49-F238E27FC236}">
                <a16:creationId xmlns:a16="http://schemas.microsoft.com/office/drawing/2014/main" id="{407B2E20-D443-46D0-9496-88F8A9ECB94C}"/>
              </a:ext>
            </a:extLst>
          </p:cNvPr>
          <p:cNvSpPr>
            <a:spLocks noGrp="1"/>
          </p:cNvSpPr>
          <p:nvPr>
            <p:ph type="body" sz="quarter" idx="14" hasCustomPrompt="1"/>
          </p:nvPr>
        </p:nvSpPr>
        <p:spPr>
          <a:xfrm>
            <a:off x="2628313" y="2063609"/>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6" name="Text Placeholder 20">
            <a:extLst>
              <a:ext uri="{FF2B5EF4-FFF2-40B4-BE49-F238E27FC236}">
                <a16:creationId xmlns:a16="http://schemas.microsoft.com/office/drawing/2014/main" id="{553449E7-3571-4167-9013-AB7B09044235}"/>
              </a:ext>
            </a:extLst>
          </p:cNvPr>
          <p:cNvSpPr>
            <a:spLocks noGrp="1"/>
          </p:cNvSpPr>
          <p:nvPr>
            <p:ph type="body" sz="quarter" idx="16" hasCustomPrompt="1"/>
          </p:nvPr>
        </p:nvSpPr>
        <p:spPr>
          <a:xfrm>
            <a:off x="4788313" y="2063609"/>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7" name="Text Placeholder 20">
            <a:extLst>
              <a:ext uri="{FF2B5EF4-FFF2-40B4-BE49-F238E27FC236}">
                <a16:creationId xmlns:a16="http://schemas.microsoft.com/office/drawing/2014/main" id="{12FB25C1-33F8-4E22-A556-47220F874053}"/>
              </a:ext>
            </a:extLst>
          </p:cNvPr>
          <p:cNvSpPr>
            <a:spLocks noGrp="1"/>
          </p:cNvSpPr>
          <p:nvPr>
            <p:ph type="body" sz="quarter" idx="18" hasCustomPrompt="1"/>
          </p:nvPr>
        </p:nvSpPr>
        <p:spPr>
          <a:xfrm>
            <a:off x="6948313" y="2063609"/>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1" name="Text Placeholder 20">
            <a:extLst>
              <a:ext uri="{FF2B5EF4-FFF2-40B4-BE49-F238E27FC236}">
                <a16:creationId xmlns:a16="http://schemas.microsoft.com/office/drawing/2014/main" id="{5B4732DB-55EF-49BA-A2B6-8F7BBB370078}"/>
              </a:ext>
            </a:extLst>
          </p:cNvPr>
          <p:cNvSpPr>
            <a:spLocks noGrp="1"/>
          </p:cNvSpPr>
          <p:nvPr>
            <p:ph type="body" sz="quarter" idx="32" hasCustomPrompt="1"/>
          </p:nvPr>
        </p:nvSpPr>
        <p:spPr>
          <a:xfrm>
            <a:off x="468313" y="3769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2" name="Text Placeholder 20">
            <a:extLst>
              <a:ext uri="{FF2B5EF4-FFF2-40B4-BE49-F238E27FC236}">
                <a16:creationId xmlns:a16="http://schemas.microsoft.com/office/drawing/2014/main" id="{5A46B040-78C1-4FBB-8FEB-F6800DAFFCEA}"/>
              </a:ext>
            </a:extLst>
          </p:cNvPr>
          <p:cNvSpPr>
            <a:spLocks noGrp="1"/>
          </p:cNvSpPr>
          <p:nvPr>
            <p:ph type="body" sz="quarter" idx="34" hasCustomPrompt="1"/>
          </p:nvPr>
        </p:nvSpPr>
        <p:spPr>
          <a:xfrm>
            <a:off x="2628313" y="3769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3" name="Text Placeholder 20">
            <a:extLst>
              <a:ext uri="{FF2B5EF4-FFF2-40B4-BE49-F238E27FC236}">
                <a16:creationId xmlns:a16="http://schemas.microsoft.com/office/drawing/2014/main" id="{B316394C-19FA-4FF4-9947-8CE2C2725EDE}"/>
              </a:ext>
            </a:extLst>
          </p:cNvPr>
          <p:cNvSpPr>
            <a:spLocks noGrp="1"/>
          </p:cNvSpPr>
          <p:nvPr>
            <p:ph type="body" sz="quarter" idx="36" hasCustomPrompt="1"/>
          </p:nvPr>
        </p:nvSpPr>
        <p:spPr>
          <a:xfrm>
            <a:off x="4788313" y="3769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4" name="Text Placeholder 20">
            <a:extLst>
              <a:ext uri="{FF2B5EF4-FFF2-40B4-BE49-F238E27FC236}">
                <a16:creationId xmlns:a16="http://schemas.microsoft.com/office/drawing/2014/main" id="{A5C7FE87-1261-4832-B9E6-2DB194B78D64}"/>
              </a:ext>
            </a:extLst>
          </p:cNvPr>
          <p:cNvSpPr>
            <a:spLocks noGrp="1"/>
          </p:cNvSpPr>
          <p:nvPr>
            <p:ph type="body" sz="quarter" idx="38" hasCustomPrompt="1"/>
          </p:nvPr>
        </p:nvSpPr>
        <p:spPr>
          <a:xfrm>
            <a:off x="6948313" y="3769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9" name="Text Placeholder 635">
            <a:extLst>
              <a:ext uri="{FF2B5EF4-FFF2-40B4-BE49-F238E27FC236}">
                <a16:creationId xmlns:a16="http://schemas.microsoft.com/office/drawing/2014/main" id="{680D62F4-7895-498C-8B4E-CCB0A562DD4C}"/>
              </a:ext>
            </a:extLst>
          </p:cNvPr>
          <p:cNvSpPr>
            <a:spLocks noGrp="1"/>
          </p:cNvSpPr>
          <p:nvPr>
            <p:ph type="body" sz="quarter" idx="23" hasCustomPrompt="1"/>
          </p:nvPr>
        </p:nvSpPr>
        <p:spPr>
          <a:xfrm>
            <a:off x="468313" y="2344074"/>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0" name="Text Placeholder 635">
            <a:extLst>
              <a:ext uri="{FF2B5EF4-FFF2-40B4-BE49-F238E27FC236}">
                <a16:creationId xmlns:a16="http://schemas.microsoft.com/office/drawing/2014/main" id="{D885BF02-7ABA-42E5-92D2-AD5DC8BC66C6}"/>
              </a:ext>
            </a:extLst>
          </p:cNvPr>
          <p:cNvSpPr>
            <a:spLocks noGrp="1"/>
          </p:cNvSpPr>
          <p:nvPr>
            <p:ph type="body" sz="quarter" idx="44" hasCustomPrompt="1"/>
          </p:nvPr>
        </p:nvSpPr>
        <p:spPr>
          <a:xfrm>
            <a:off x="2627200" y="2344074"/>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1" name="Text Placeholder 635">
            <a:extLst>
              <a:ext uri="{FF2B5EF4-FFF2-40B4-BE49-F238E27FC236}">
                <a16:creationId xmlns:a16="http://schemas.microsoft.com/office/drawing/2014/main" id="{B5C7CDA6-76BC-483B-A642-C80C860199F8}"/>
              </a:ext>
            </a:extLst>
          </p:cNvPr>
          <p:cNvSpPr>
            <a:spLocks noGrp="1"/>
          </p:cNvSpPr>
          <p:nvPr>
            <p:ph type="body" sz="quarter" idx="45" hasCustomPrompt="1"/>
          </p:nvPr>
        </p:nvSpPr>
        <p:spPr>
          <a:xfrm>
            <a:off x="4784247" y="2344074"/>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2" name="Text Placeholder 635">
            <a:extLst>
              <a:ext uri="{FF2B5EF4-FFF2-40B4-BE49-F238E27FC236}">
                <a16:creationId xmlns:a16="http://schemas.microsoft.com/office/drawing/2014/main" id="{E6C7287B-FB83-4698-B8F9-155497459E9E}"/>
              </a:ext>
            </a:extLst>
          </p:cNvPr>
          <p:cNvSpPr>
            <a:spLocks noGrp="1"/>
          </p:cNvSpPr>
          <p:nvPr>
            <p:ph type="body" sz="quarter" idx="46" hasCustomPrompt="1"/>
          </p:nvPr>
        </p:nvSpPr>
        <p:spPr>
          <a:xfrm>
            <a:off x="6947756" y="2344074"/>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3" name="Text Placeholder 635">
            <a:extLst>
              <a:ext uri="{FF2B5EF4-FFF2-40B4-BE49-F238E27FC236}">
                <a16:creationId xmlns:a16="http://schemas.microsoft.com/office/drawing/2014/main" id="{1D530B6D-B39C-476B-8F9A-0CED1255688C}"/>
              </a:ext>
            </a:extLst>
          </p:cNvPr>
          <p:cNvSpPr>
            <a:spLocks noGrp="1"/>
          </p:cNvSpPr>
          <p:nvPr>
            <p:ph type="body" sz="quarter" idx="47" hasCustomPrompt="1"/>
          </p:nvPr>
        </p:nvSpPr>
        <p:spPr>
          <a:xfrm>
            <a:off x="2627200" y="405360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4" name="Text Placeholder 635">
            <a:extLst>
              <a:ext uri="{FF2B5EF4-FFF2-40B4-BE49-F238E27FC236}">
                <a16:creationId xmlns:a16="http://schemas.microsoft.com/office/drawing/2014/main" id="{055810D9-8C5D-42BC-85E3-284C133FA6A0}"/>
              </a:ext>
            </a:extLst>
          </p:cNvPr>
          <p:cNvSpPr>
            <a:spLocks noGrp="1"/>
          </p:cNvSpPr>
          <p:nvPr>
            <p:ph type="body" sz="quarter" idx="48" hasCustomPrompt="1"/>
          </p:nvPr>
        </p:nvSpPr>
        <p:spPr>
          <a:xfrm>
            <a:off x="4784247" y="405360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5" name="Text Placeholder 635">
            <a:extLst>
              <a:ext uri="{FF2B5EF4-FFF2-40B4-BE49-F238E27FC236}">
                <a16:creationId xmlns:a16="http://schemas.microsoft.com/office/drawing/2014/main" id="{BBA5B045-FC58-47F6-B337-9C0D876C2EC2}"/>
              </a:ext>
            </a:extLst>
          </p:cNvPr>
          <p:cNvSpPr>
            <a:spLocks noGrp="1"/>
          </p:cNvSpPr>
          <p:nvPr>
            <p:ph type="body" sz="quarter" idx="49" hasCustomPrompt="1"/>
          </p:nvPr>
        </p:nvSpPr>
        <p:spPr>
          <a:xfrm>
            <a:off x="6947756" y="405360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6" name="Text Placeholder 635">
            <a:extLst>
              <a:ext uri="{FF2B5EF4-FFF2-40B4-BE49-F238E27FC236}">
                <a16:creationId xmlns:a16="http://schemas.microsoft.com/office/drawing/2014/main" id="{E1495B0F-0BE3-43AF-98CE-97930D6F26FA}"/>
              </a:ext>
            </a:extLst>
          </p:cNvPr>
          <p:cNvSpPr>
            <a:spLocks noGrp="1"/>
          </p:cNvSpPr>
          <p:nvPr>
            <p:ph type="body" sz="quarter" idx="50" hasCustomPrompt="1"/>
          </p:nvPr>
        </p:nvSpPr>
        <p:spPr>
          <a:xfrm>
            <a:off x="468313" y="405360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7" name="Rectangle 56">
            <a:extLst>
              <a:ext uri="{FF2B5EF4-FFF2-40B4-BE49-F238E27FC236}">
                <a16:creationId xmlns:a16="http://schemas.microsoft.com/office/drawing/2014/main" id="{872565FA-98C3-4B47-9C6D-F2FFB8CA21B3}"/>
              </a:ext>
            </a:extLst>
          </p:cNvPr>
          <p:cNvSpPr/>
          <p:nvPr userDrawn="1"/>
        </p:nvSpPr>
        <p:spPr>
          <a:xfrm>
            <a:off x="252000" y="1168791"/>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1DBC5C39-E573-4432-9210-174633637679}"/>
              </a:ext>
            </a:extLst>
          </p:cNvPr>
          <p:cNvSpPr/>
          <p:nvPr userDrawn="1"/>
        </p:nvSpPr>
        <p:spPr>
          <a:xfrm>
            <a:off x="2412000" y="1168791"/>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C9CA5A7B-9FD8-4D00-A447-A6B461A27C42}"/>
              </a:ext>
            </a:extLst>
          </p:cNvPr>
          <p:cNvSpPr/>
          <p:nvPr userDrawn="1"/>
        </p:nvSpPr>
        <p:spPr>
          <a:xfrm>
            <a:off x="4572000" y="1168791"/>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AC955616-D906-4604-B413-76AA4605AD82}"/>
              </a:ext>
            </a:extLst>
          </p:cNvPr>
          <p:cNvSpPr/>
          <p:nvPr userDrawn="1"/>
        </p:nvSpPr>
        <p:spPr>
          <a:xfrm>
            <a:off x="6732000" y="1168791"/>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6B7BF2D8-172F-4337-97E7-353F3802509F}"/>
              </a:ext>
            </a:extLst>
          </p:cNvPr>
          <p:cNvSpPr/>
          <p:nvPr userDrawn="1"/>
        </p:nvSpPr>
        <p:spPr>
          <a:xfrm>
            <a:off x="252000" y="2876400"/>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E7DF5F3E-9AF5-44ED-A524-4AE36834FCC0}"/>
              </a:ext>
            </a:extLst>
          </p:cNvPr>
          <p:cNvSpPr/>
          <p:nvPr userDrawn="1"/>
        </p:nvSpPr>
        <p:spPr>
          <a:xfrm>
            <a:off x="2412000" y="2876400"/>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4C1EB3DF-4955-4775-A2E6-695D616C9686}"/>
              </a:ext>
            </a:extLst>
          </p:cNvPr>
          <p:cNvSpPr/>
          <p:nvPr userDrawn="1"/>
        </p:nvSpPr>
        <p:spPr>
          <a:xfrm>
            <a:off x="4572000" y="2876400"/>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C386F0D3-DD2B-4107-816F-40BA7727F613}"/>
              </a:ext>
            </a:extLst>
          </p:cNvPr>
          <p:cNvSpPr/>
          <p:nvPr userDrawn="1"/>
        </p:nvSpPr>
        <p:spPr>
          <a:xfrm>
            <a:off x="6732000" y="2876400"/>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12">
            <a:extLst>
              <a:ext uri="{FF2B5EF4-FFF2-40B4-BE49-F238E27FC236}">
                <a16:creationId xmlns:a16="http://schemas.microsoft.com/office/drawing/2014/main" id="{AD7DCBF9-1795-4DAA-AE7F-0A38D9F823E4}"/>
              </a:ext>
            </a:extLst>
          </p:cNvPr>
          <p:cNvGrpSpPr>
            <a:grpSpLocks noChangeAspect="1"/>
          </p:cNvGrpSpPr>
          <p:nvPr userDrawn="1"/>
        </p:nvGrpSpPr>
        <p:grpSpPr bwMode="auto">
          <a:xfrm>
            <a:off x="4788313" y="1370295"/>
            <a:ext cx="576000" cy="576000"/>
            <a:chOff x="2313" y="1053"/>
            <a:chExt cx="1134" cy="1134"/>
          </a:xfrm>
        </p:grpSpPr>
        <p:sp>
          <p:nvSpPr>
            <p:cNvPr id="37" name="Freeform 13">
              <a:extLst>
                <a:ext uri="{FF2B5EF4-FFF2-40B4-BE49-F238E27FC236}">
                  <a16:creationId xmlns:a16="http://schemas.microsoft.com/office/drawing/2014/main" id="{3940B5AB-3912-45A1-BA2B-CF35444BB245}"/>
                </a:ext>
              </a:extLst>
            </p:cNvPr>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6DDE8F2D-12E1-4FED-B7F9-7475E4B7C6A5}"/>
                </a:ext>
              </a:extLst>
            </p:cNvPr>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Rectangle 15">
              <a:extLst>
                <a:ext uri="{FF2B5EF4-FFF2-40B4-BE49-F238E27FC236}">
                  <a16:creationId xmlns:a16="http://schemas.microsoft.com/office/drawing/2014/main" id="{343617C5-F1DA-4835-91C8-48ED6FEECB7C}"/>
                </a:ext>
              </a:extLst>
            </p:cNvPr>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18">
            <a:extLst>
              <a:ext uri="{FF2B5EF4-FFF2-40B4-BE49-F238E27FC236}">
                <a16:creationId xmlns:a16="http://schemas.microsoft.com/office/drawing/2014/main" id="{81F018AB-C2BA-42BD-8291-F5CE1AE6E7FE}"/>
              </a:ext>
            </a:extLst>
          </p:cNvPr>
          <p:cNvGrpSpPr>
            <a:grpSpLocks noChangeAspect="1"/>
          </p:cNvGrpSpPr>
          <p:nvPr userDrawn="1"/>
        </p:nvGrpSpPr>
        <p:grpSpPr bwMode="auto">
          <a:xfrm>
            <a:off x="468313" y="1370295"/>
            <a:ext cx="579048" cy="576000"/>
            <a:chOff x="2309" y="1053"/>
            <a:chExt cx="1140" cy="1134"/>
          </a:xfrm>
        </p:grpSpPr>
        <p:sp>
          <p:nvSpPr>
            <p:cNvPr id="67" name="Oval 19">
              <a:extLst>
                <a:ext uri="{FF2B5EF4-FFF2-40B4-BE49-F238E27FC236}">
                  <a16:creationId xmlns:a16="http://schemas.microsoft.com/office/drawing/2014/main" id="{F68196BD-8C93-45A4-85AD-883854995B09}"/>
                </a:ext>
              </a:extLst>
            </p:cNvPr>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0">
              <a:extLst>
                <a:ext uri="{FF2B5EF4-FFF2-40B4-BE49-F238E27FC236}">
                  <a16:creationId xmlns:a16="http://schemas.microsoft.com/office/drawing/2014/main" id="{43578E4C-25CE-4912-AFCE-EA5796234998}"/>
                </a:ext>
              </a:extLst>
            </p:cNvPr>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21">
              <a:extLst>
                <a:ext uri="{FF2B5EF4-FFF2-40B4-BE49-F238E27FC236}">
                  <a16:creationId xmlns:a16="http://schemas.microsoft.com/office/drawing/2014/main" id="{BEBEF63C-1BDB-44BE-9D1A-065A16277964}"/>
                </a:ext>
              </a:extLst>
            </p:cNvPr>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22">
              <a:extLst>
                <a:ext uri="{FF2B5EF4-FFF2-40B4-BE49-F238E27FC236}">
                  <a16:creationId xmlns:a16="http://schemas.microsoft.com/office/drawing/2014/main" id="{4EBA8EE7-DF20-445F-954C-1CEF921C95FF}"/>
                </a:ext>
              </a:extLst>
            </p:cNvPr>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23">
              <a:extLst>
                <a:ext uri="{FF2B5EF4-FFF2-40B4-BE49-F238E27FC236}">
                  <a16:creationId xmlns:a16="http://schemas.microsoft.com/office/drawing/2014/main" id="{23A7180B-8D69-4747-8E6F-C94CEA1C86B7}"/>
                </a:ext>
              </a:extLst>
            </p:cNvPr>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Oval 24">
              <a:extLst>
                <a:ext uri="{FF2B5EF4-FFF2-40B4-BE49-F238E27FC236}">
                  <a16:creationId xmlns:a16="http://schemas.microsoft.com/office/drawing/2014/main" id="{40700773-B6FC-4913-BF73-5687F0CD81D4}"/>
                </a:ext>
              </a:extLst>
            </p:cNvPr>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Oval 25">
              <a:extLst>
                <a:ext uri="{FF2B5EF4-FFF2-40B4-BE49-F238E27FC236}">
                  <a16:creationId xmlns:a16="http://schemas.microsoft.com/office/drawing/2014/main" id="{DC9CEB90-8631-4302-8B6B-77D5A1B19DD7}"/>
                </a:ext>
              </a:extLst>
            </p:cNvPr>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4">
            <a:extLst>
              <a:ext uri="{FF2B5EF4-FFF2-40B4-BE49-F238E27FC236}">
                <a16:creationId xmlns:a16="http://schemas.microsoft.com/office/drawing/2014/main" id="{21D4FFDC-92D5-4846-B8C5-1E700318205B}"/>
              </a:ext>
            </a:extLst>
          </p:cNvPr>
          <p:cNvGrpSpPr>
            <a:grpSpLocks noChangeAspect="1"/>
          </p:cNvGrpSpPr>
          <p:nvPr userDrawn="1"/>
        </p:nvGrpSpPr>
        <p:grpSpPr bwMode="auto">
          <a:xfrm>
            <a:off x="2628313" y="1370295"/>
            <a:ext cx="576000" cy="576000"/>
            <a:chOff x="2318" y="1058"/>
            <a:chExt cx="1129" cy="1129"/>
          </a:xfrm>
        </p:grpSpPr>
        <p:sp>
          <p:nvSpPr>
            <p:cNvPr id="92" name="Freeform 5">
              <a:extLst>
                <a:ext uri="{FF2B5EF4-FFF2-40B4-BE49-F238E27FC236}">
                  <a16:creationId xmlns:a16="http://schemas.microsoft.com/office/drawing/2014/main" id="{C69A0E8F-AC39-446A-B213-255652A15FFB}"/>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3" name="Freeform 6">
              <a:extLst>
                <a:ext uri="{FF2B5EF4-FFF2-40B4-BE49-F238E27FC236}">
                  <a16:creationId xmlns:a16="http://schemas.microsoft.com/office/drawing/2014/main" id="{AF18B52D-1D2E-406C-B77B-34AC892AC6A6}"/>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4" name="Rectangle 93">
              <a:extLst>
                <a:ext uri="{FF2B5EF4-FFF2-40B4-BE49-F238E27FC236}">
                  <a16:creationId xmlns:a16="http://schemas.microsoft.com/office/drawing/2014/main" id="{02622037-BFF6-40CB-8269-59FB426BAE26}"/>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95" name="Group 4">
            <a:extLst>
              <a:ext uri="{FF2B5EF4-FFF2-40B4-BE49-F238E27FC236}">
                <a16:creationId xmlns:a16="http://schemas.microsoft.com/office/drawing/2014/main" id="{5E627F5D-14D4-41FB-BA1F-D80FF3BC88D2}"/>
              </a:ext>
            </a:extLst>
          </p:cNvPr>
          <p:cNvGrpSpPr>
            <a:grpSpLocks noChangeAspect="1"/>
          </p:cNvGrpSpPr>
          <p:nvPr userDrawn="1"/>
        </p:nvGrpSpPr>
        <p:grpSpPr bwMode="auto">
          <a:xfrm>
            <a:off x="6948313" y="1370295"/>
            <a:ext cx="573873" cy="576000"/>
            <a:chOff x="2343" y="1074"/>
            <a:chExt cx="1079" cy="1083"/>
          </a:xfrm>
        </p:grpSpPr>
        <p:sp>
          <p:nvSpPr>
            <p:cNvPr id="96" name="Oval 5">
              <a:extLst>
                <a:ext uri="{FF2B5EF4-FFF2-40B4-BE49-F238E27FC236}">
                  <a16:creationId xmlns:a16="http://schemas.microsoft.com/office/drawing/2014/main" id="{2BBE177E-C210-4B98-A854-4953DA31B8FE}"/>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7" name="Rectangle 6">
              <a:extLst>
                <a:ext uri="{FF2B5EF4-FFF2-40B4-BE49-F238E27FC236}">
                  <a16:creationId xmlns:a16="http://schemas.microsoft.com/office/drawing/2014/main" id="{994B0042-74AD-4D64-9F9B-BC929C79F513}"/>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8" name="Line 7">
              <a:extLst>
                <a:ext uri="{FF2B5EF4-FFF2-40B4-BE49-F238E27FC236}">
                  <a16:creationId xmlns:a16="http://schemas.microsoft.com/office/drawing/2014/main" id="{A96A69C2-B5BC-4BE4-A884-EAB66931EF0D}"/>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9" name="Line 8">
              <a:extLst>
                <a:ext uri="{FF2B5EF4-FFF2-40B4-BE49-F238E27FC236}">
                  <a16:creationId xmlns:a16="http://schemas.microsoft.com/office/drawing/2014/main" id="{1025961A-19F9-44D0-98C6-CAA6E65D9CC7}"/>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00" name="Line 9">
              <a:extLst>
                <a:ext uri="{FF2B5EF4-FFF2-40B4-BE49-F238E27FC236}">
                  <a16:creationId xmlns:a16="http://schemas.microsoft.com/office/drawing/2014/main" id="{7B8DBE93-1CC6-435C-AB8E-CF3BB3D23294}"/>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01" name="Group 35">
            <a:extLst>
              <a:ext uri="{FF2B5EF4-FFF2-40B4-BE49-F238E27FC236}">
                <a16:creationId xmlns:a16="http://schemas.microsoft.com/office/drawing/2014/main" id="{807EFC8D-349C-4435-96A4-A590E075B916}"/>
              </a:ext>
            </a:extLst>
          </p:cNvPr>
          <p:cNvGrpSpPr>
            <a:grpSpLocks noChangeAspect="1"/>
          </p:cNvGrpSpPr>
          <p:nvPr userDrawn="1"/>
        </p:nvGrpSpPr>
        <p:grpSpPr bwMode="auto">
          <a:xfrm>
            <a:off x="468313" y="3063600"/>
            <a:ext cx="570471" cy="576000"/>
            <a:chOff x="2311" y="1042"/>
            <a:chExt cx="1135" cy="1146"/>
          </a:xfrm>
        </p:grpSpPr>
        <p:sp>
          <p:nvSpPr>
            <p:cNvPr id="102" name="Freeform 36">
              <a:extLst>
                <a:ext uri="{FF2B5EF4-FFF2-40B4-BE49-F238E27FC236}">
                  <a16:creationId xmlns:a16="http://schemas.microsoft.com/office/drawing/2014/main" id="{E60E3B8A-59FE-4E9D-9543-881E517597EC}"/>
                </a:ext>
              </a:extLst>
            </p:cNvPr>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37">
              <a:extLst>
                <a:ext uri="{FF2B5EF4-FFF2-40B4-BE49-F238E27FC236}">
                  <a16:creationId xmlns:a16="http://schemas.microsoft.com/office/drawing/2014/main" id="{49E1BB45-CEAC-4D9C-A0BB-900531417F86}"/>
                </a:ext>
              </a:extLst>
            </p:cNvPr>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38">
              <a:extLst>
                <a:ext uri="{FF2B5EF4-FFF2-40B4-BE49-F238E27FC236}">
                  <a16:creationId xmlns:a16="http://schemas.microsoft.com/office/drawing/2014/main" id="{9AACC529-BE27-4DE8-B4BB-CFDD715FD565}"/>
                </a:ext>
              </a:extLst>
            </p:cNvPr>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39">
              <a:extLst>
                <a:ext uri="{FF2B5EF4-FFF2-40B4-BE49-F238E27FC236}">
                  <a16:creationId xmlns:a16="http://schemas.microsoft.com/office/drawing/2014/main" id="{C1065391-D62F-469E-8FCC-88BABE9C292A}"/>
                </a:ext>
              </a:extLst>
            </p:cNvPr>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40">
              <a:extLst>
                <a:ext uri="{FF2B5EF4-FFF2-40B4-BE49-F238E27FC236}">
                  <a16:creationId xmlns:a16="http://schemas.microsoft.com/office/drawing/2014/main" id="{C7942220-4234-476C-9CEA-7F064E09DC42}"/>
                </a:ext>
              </a:extLst>
            </p:cNvPr>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43">
            <a:extLst>
              <a:ext uri="{FF2B5EF4-FFF2-40B4-BE49-F238E27FC236}">
                <a16:creationId xmlns:a16="http://schemas.microsoft.com/office/drawing/2014/main" id="{CC1121D4-26EB-4565-BEEF-2A45E3976469}"/>
              </a:ext>
            </a:extLst>
          </p:cNvPr>
          <p:cNvGrpSpPr>
            <a:grpSpLocks noChangeAspect="1"/>
          </p:cNvGrpSpPr>
          <p:nvPr userDrawn="1"/>
        </p:nvGrpSpPr>
        <p:grpSpPr bwMode="auto">
          <a:xfrm>
            <a:off x="2628313" y="3063600"/>
            <a:ext cx="576000" cy="576000"/>
            <a:chOff x="2330" y="1070"/>
            <a:chExt cx="1098" cy="1098"/>
          </a:xfrm>
        </p:grpSpPr>
        <p:sp>
          <p:nvSpPr>
            <p:cNvPr id="108" name="Rectangle 44">
              <a:extLst>
                <a:ext uri="{FF2B5EF4-FFF2-40B4-BE49-F238E27FC236}">
                  <a16:creationId xmlns:a16="http://schemas.microsoft.com/office/drawing/2014/main" id="{B86C096B-2001-419E-B32A-036F3AD2B4CF}"/>
                </a:ext>
              </a:extLst>
            </p:cNvPr>
            <p:cNvSpPr>
              <a:spLocks noChangeArrowheads="1"/>
            </p:cNvSpPr>
            <p:nvPr userDrawn="1"/>
          </p:nvSpPr>
          <p:spPr bwMode="auto">
            <a:xfrm>
              <a:off x="2330" y="1070"/>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Rectangle 45">
              <a:extLst>
                <a:ext uri="{FF2B5EF4-FFF2-40B4-BE49-F238E27FC236}">
                  <a16:creationId xmlns:a16="http://schemas.microsoft.com/office/drawing/2014/main" id="{5E654C25-718E-4E4E-9EC2-6173E7219EDE}"/>
                </a:ext>
              </a:extLst>
            </p:cNvPr>
            <p:cNvSpPr>
              <a:spLocks noChangeArrowheads="1"/>
            </p:cNvSpPr>
            <p:nvPr userDrawn="1"/>
          </p:nvSpPr>
          <p:spPr bwMode="auto">
            <a:xfrm>
              <a:off x="2521" y="1270"/>
              <a:ext cx="706" cy="70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Rectangle 46">
              <a:extLst>
                <a:ext uri="{FF2B5EF4-FFF2-40B4-BE49-F238E27FC236}">
                  <a16:creationId xmlns:a16="http://schemas.microsoft.com/office/drawing/2014/main" id="{1CBCD60A-7FA2-4793-A4B5-9E3D70152356}"/>
                </a:ext>
              </a:extLst>
            </p:cNvPr>
            <p:cNvSpPr>
              <a:spLocks noChangeArrowheads="1"/>
            </p:cNvSpPr>
            <p:nvPr userDrawn="1"/>
          </p:nvSpPr>
          <p:spPr bwMode="auto">
            <a:xfrm>
              <a:off x="2731" y="1471"/>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49">
            <a:extLst>
              <a:ext uri="{FF2B5EF4-FFF2-40B4-BE49-F238E27FC236}">
                <a16:creationId xmlns:a16="http://schemas.microsoft.com/office/drawing/2014/main" id="{8895313A-5FC0-4D98-80A3-E519034F7330}"/>
              </a:ext>
            </a:extLst>
          </p:cNvPr>
          <p:cNvGrpSpPr>
            <a:grpSpLocks noChangeAspect="1"/>
          </p:cNvGrpSpPr>
          <p:nvPr userDrawn="1"/>
        </p:nvGrpSpPr>
        <p:grpSpPr bwMode="auto">
          <a:xfrm>
            <a:off x="4788313" y="3063600"/>
            <a:ext cx="576000" cy="576000"/>
            <a:chOff x="2315" y="1055"/>
            <a:chExt cx="1135" cy="1135"/>
          </a:xfrm>
        </p:grpSpPr>
        <p:sp>
          <p:nvSpPr>
            <p:cNvPr id="112" name="Oval 50">
              <a:extLst>
                <a:ext uri="{FF2B5EF4-FFF2-40B4-BE49-F238E27FC236}">
                  <a16:creationId xmlns:a16="http://schemas.microsoft.com/office/drawing/2014/main" id="{53AA935B-C698-4FDF-B49B-A6BC4777093D}"/>
                </a:ext>
              </a:extLst>
            </p:cNvPr>
            <p:cNvSpPr>
              <a:spLocks noChangeArrowheads="1"/>
            </p:cNvSpPr>
            <p:nvPr userDrawn="1"/>
          </p:nvSpPr>
          <p:spPr bwMode="auto">
            <a:xfrm>
              <a:off x="2468" y="1360"/>
              <a:ext cx="829" cy="830"/>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Oval 51">
              <a:extLst>
                <a:ext uri="{FF2B5EF4-FFF2-40B4-BE49-F238E27FC236}">
                  <a16:creationId xmlns:a16="http://schemas.microsoft.com/office/drawing/2014/main" id="{349D6648-4F17-42A2-B3A3-3318683B8AC1}"/>
                </a:ext>
              </a:extLst>
            </p:cNvPr>
            <p:cNvSpPr>
              <a:spLocks noChangeArrowheads="1"/>
            </p:cNvSpPr>
            <p:nvPr userDrawn="1"/>
          </p:nvSpPr>
          <p:spPr bwMode="auto">
            <a:xfrm>
              <a:off x="2620" y="1665"/>
              <a:ext cx="525" cy="525"/>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Oval 52">
              <a:extLst>
                <a:ext uri="{FF2B5EF4-FFF2-40B4-BE49-F238E27FC236}">
                  <a16:creationId xmlns:a16="http://schemas.microsoft.com/office/drawing/2014/main" id="{C61DAC3A-D5A2-435B-B7D3-3C112392ADB6}"/>
                </a:ext>
              </a:extLst>
            </p:cNvPr>
            <p:cNvSpPr>
              <a:spLocks noChangeArrowheads="1"/>
            </p:cNvSpPr>
            <p:nvPr userDrawn="1"/>
          </p:nvSpPr>
          <p:spPr bwMode="auto">
            <a:xfrm>
              <a:off x="2315" y="1055"/>
              <a:ext cx="1135" cy="1135"/>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55">
            <a:extLst>
              <a:ext uri="{FF2B5EF4-FFF2-40B4-BE49-F238E27FC236}">
                <a16:creationId xmlns:a16="http://schemas.microsoft.com/office/drawing/2014/main" id="{1BFF7F1E-9A1E-4376-B32E-09E5366417F3}"/>
              </a:ext>
            </a:extLst>
          </p:cNvPr>
          <p:cNvGrpSpPr>
            <a:grpSpLocks noChangeAspect="1"/>
          </p:cNvGrpSpPr>
          <p:nvPr userDrawn="1"/>
        </p:nvGrpSpPr>
        <p:grpSpPr bwMode="auto">
          <a:xfrm>
            <a:off x="6948313" y="3064875"/>
            <a:ext cx="576000" cy="573451"/>
            <a:chOff x="2310" y="1060"/>
            <a:chExt cx="1130" cy="1125"/>
          </a:xfrm>
        </p:grpSpPr>
        <p:sp>
          <p:nvSpPr>
            <p:cNvPr id="116" name="Freeform 56">
              <a:extLst>
                <a:ext uri="{FF2B5EF4-FFF2-40B4-BE49-F238E27FC236}">
                  <a16:creationId xmlns:a16="http://schemas.microsoft.com/office/drawing/2014/main" id="{08685DF5-2075-4E3A-9996-BEF889ADC52E}"/>
                </a:ext>
              </a:extLst>
            </p:cNvPr>
            <p:cNvSpPr>
              <a:spLocks/>
            </p:cNvSpPr>
            <p:nvPr userDrawn="1"/>
          </p:nvSpPr>
          <p:spPr bwMode="auto">
            <a:xfrm>
              <a:off x="2644" y="1060"/>
              <a:ext cx="796" cy="1125"/>
            </a:xfrm>
            <a:custGeom>
              <a:avLst/>
              <a:gdLst>
                <a:gd name="T0" fmla="*/ 0 w 796"/>
                <a:gd name="T1" fmla="*/ 1125 h 1125"/>
                <a:gd name="T2" fmla="*/ 0 w 796"/>
                <a:gd name="T3" fmla="*/ 0 h 1125"/>
                <a:gd name="T4" fmla="*/ 796 w 796"/>
                <a:gd name="T5" fmla="*/ 558 h 1125"/>
                <a:gd name="T6" fmla="*/ 0 w 796"/>
                <a:gd name="T7" fmla="*/ 1125 h 1125"/>
              </a:gdLst>
              <a:ahLst/>
              <a:cxnLst>
                <a:cxn ang="0">
                  <a:pos x="T0" y="T1"/>
                </a:cxn>
                <a:cxn ang="0">
                  <a:pos x="T2" y="T3"/>
                </a:cxn>
                <a:cxn ang="0">
                  <a:pos x="T4" y="T5"/>
                </a:cxn>
                <a:cxn ang="0">
                  <a:pos x="T6" y="T7"/>
                </a:cxn>
              </a:cxnLst>
              <a:rect l="0" t="0" r="r" b="b"/>
              <a:pathLst>
                <a:path w="796" h="1125">
                  <a:moveTo>
                    <a:pt x="0" y="1125"/>
                  </a:moveTo>
                  <a:lnTo>
                    <a:pt x="0" y="0"/>
                  </a:lnTo>
                  <a:lnTo>
                    <a:pt x="796" y="558"/>
                  </a:lnTo>
                  <a:lnTo>
                    <a:pt x="0" y="1125"/>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Freeform 57">
              <a:extLst>
                <a:ext uri="{FF2B5EF4-FFF2-40B4-BE49-F238E27FC236}">
                  <a16:creationId xmlns:a16="http://schemas.microsoft.com/office/drawing/2014/main" id="{3EB772E1-3795-4F91-92B8-D1AAE56CB481}"/>
                </a:ext>
              </a:extLst>
            </p:cNvPr>
            <p:cNvSpPr>
              <a:spLocks/>
            </p:cNvSpPr>
            <p:nvPr userDrawn="1"/>
          </p:nvSpPr>
          <p:spPr bwMode="auto">
            <a:xfrm>
              <a:off x="2310" y="1060"/>
              <a:ext cx="796" cy="1125"/>
            </a:xfrm>
            <a:custGeom>
              <a:avLst/>
              <a:gdLst>
                <a:gd name="T0" fmla="*/ 0 w 796"/>
                <a:gd name="T1" fmla="*/ 1125 h 1125"/>
                <a:gd name="T2" fmla="*/ 0 w 796"/>
                <a:gd name="T3" fmla="*/ 0 h 1125"/>
                <a:gd name="T4" fmla="*/ 796 w 796"/>
                <a:gd name="T5" fmla="*/ 558 h 1125"/>
                <a:gd name="T6" fmla="*/ 0 w 796"/>
                <a:gd name="T7" fmla="*/ 1125 h 1125"/>
              </a:gdLst>
              <a:ahLst/>
              <a:cxnLst>
                <a:cxn ang="0">
                  <a:pos x="T0" y="T1"/>
                </a:cxn>
                <a:cxn ang="0">
                  <a:pos x="T2" y="T3"/>
                </a:cxn>
                <a:cxn ang="0">
                  <a:pos x="T4" y="T5"/>
                </a:cxn>
                <a:cxn ang="0">
                  <a:pos x="T6" y="T7"/>
                </a:cxn>
              </a:cxnLst>
              <a:rect l="0" t="0" r="r" b="b"/>
              <a:pathLst>
                <a:path w="796" h="1125">
                  <a:moveTo>
                    <a:pt x="0" y="1125"/>
                  </a:moveTo>
                  <a:lnTo>
                    <a:pt x="0" y="0"/>
                  </a:lnTo>
                  <a:lnTo>
                    <a:pt x="796" y="558"/>
                  </a:lnTo>
                  <a:lnTo>
                    <a:pt x="0" y="1125"/>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76041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250"/>
                                        <p:tgtEl>
                                          <p:spTgt spid="57"/>
                                        </p:tgtEl>
                                      </p:cBhvr>
                                    </p:animEffect>
                                    <p:anim calcmode="lin" valueType="num">
                                      <p:cBhvr>
                                        <p:cTn id="8" dur="250" fill="hold"/>
                                        <p:tgtEl>
                                          <p:spTgt spid="57"/>
                                        </p:tgtEl>
                                        <p:attrNameLst>
                                          <p:attrName>ppt_x</p:attrName>
                                        </p:attrNameLst>
                                      </p:cBhvr>
                                      <p:tavLst>
                                        <p:tav tm="0">
                                          <p:val>
                                            <p:strVal val="#ppt_x"/>
                                          </p:val>
                                        </p:tav>
                                        <p:tav tm="100000">
                                          <p:val>
                                            <p:strVal val="#ppt_x"/>
                                          </p:val>
                                        </p:tav>
                                      </p:tavLst>
                                    </p:anim>
                                    <p:anim calcmode="lin" valueType="num">
                                      <p:cBhvr>
                                        <p:cTn id="9" dur="250" fill="hold"/>
                                        <p:tgtEl>
                                          <p:spTgt spid="5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4">
                                            <p:txEl>
                                              <p:pRg st="0" end="0"/>
                                            </p:txEl>
                                          </p:spTgt>
                                        </p:tgtEl>
                                        <p:attrNameLst>
                                          <p:attrName>style.visibility</p:attrName>
                                        </p:attrNameLst>
                                      </p:cBhvr>
                                      <p:to>
                                        <p:strVal val="visible"/>
                                      </p:to>
                                    </p:set>
                                    <p:animEffect transition="in" filter="fade">
                                      <p:cBhvr>
                                        <p:cTn id="12" dur="250"/>
                                        <p:tgtEl>
                                          <p:spTgt spid="24">
                                            <p:txEl>
                                              <p:pRg st="0" end="0"/>
                                            </p:txEl>
                                          </p:spTgt>
                                        </p:tgtEl>
                                      </p:cBhvr>
                                    </p:animEffect>
                                    <p:anim calcmode="lin" valueType="num">
                                      <p:cBhvr>
                                        <p:cTn id="13"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4">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9">
                                            <p:txEl>
                                              <p:pRg st="0" end="0"/>
                                            </p:txEl>
                                          </p:spTgt>
                                        </p:tgtEl>
                                        <p:attrNameLst>
                                          <p:attrName>style.visibility</p:attrName>
                                        </p:attrNameLst>
                                      </p:cBhvr>
                                      <p:to>
                                        <p:strVal val="visible"/>
                                      </p:to>
                                    </p:set>
                                    <p:animEffect transition="in" filter="fade">
                                      <p:cBhvr>
                                        <p:cTn id="17" dur="250"/>
                                        <p:tgtEl>
                                          <p:spTgt spid="49">
                                            <p:txEl>
                                              <p:pRg st="0" end="0"/>
                                            </p:txEl>
                                          </p:spTgt>
                                        </p:tgtEl>
                                      </p:cBhvr>
                                    </p:animEffect>
                                    <p:anim calcmode="lin" valueType="num">
                                      <p:cBhvr>
                                        <p:cTn id="18" dur="25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nodeType="afterEffect">
                                  <p:stCondLst>
                                    <p:cond delay="0"/>
                                  </p:stCondLst>
                                  <p:childTnLst>
                                    <p:set>
                                      <p:cBhvr>
                                        <p:cTn id="22" dur="1" fill="hold">
                                          <p:stCondLst>
                                            <p:cond delay="0"/>
                                          </p:stCondLst>
                                        </p:cTn>
                                        <p:tgtEl>
                                          <p:spTgt spid="66"/>
                                        </p:tgtEl>
                                        <p:attrNameLst>
                                          <p:attrName>style.visibility</p:attrName>
                                        </p:attrNameLst>
                                      </p:cBhvr>
                                      <p:to>
                                        <p:strVal val="visible"/>
                                      </p:to>
                                    </p:set>
                                    <p:animEffect transition="in" filter="fade">
                                      <p:cBhvr>
                                        <p:cTn id="23" dur="250"/>
                                        <p:tgtEl>
                                          <p:spTgt spid="66"/>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fade">
                                      <p:cBhvr>
                                        <p:cTn id="26" dur="250"/>
                                        <p:tgtEl>
                                          <p:spTgt spid="58"/>
                                        </p:tgtEl>
                                      </p:cBhvr>
                                    </p:animEffect>
                                    <p:anim calcmode="lin" valueType="num">
                                      <p:cBhvr>
                                        <p:cTn id="27" dur="250" fill="hold"/>
                                        <p:tgtEl>
                                          <p:spTgt spid="58"/>
                                        </p:tgtEl>
                                        <p:attrNameLst>
                                          <p:attrName>ppt_x</p:attrName>
                                        </p:attrNameLst>
                                      </p:cBhvr>
                                      <p:tavLst>
                                        <p:tav tm="0">
                                          <p:val>
                                            <p:strVal val="#ppt_x"/>
                                          </p:val>
                                        </p:tav>
                                        <p:tav tm="100000">
                                          <p:val>
                                            <p:strVal val="#ppt_x"/>
                                          </p:val>
                                        </p:tav>
                                      </p:tavLst>
                                    </p:anim>
                                    <p:anim calcmode="lin" valueType="num">
                                      <p:cBhvr>
                                        <p:cTn id="28" dur="250" fill="hold"/>
                                        <p:tgtEl>
                                          <p:spTgt spid="58"/>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animEffect transition="in" filter="fade">
                                      <p:cBhvr>
                                        <p:cTn id="31" dur="250"/>
                                        <p:tgtEl>
                                          <p:spTgt spid="25">
                                            <p:txEl>
                                              <p:pRg st="0" end="0"/>
                                            </p:txEl>
                                          </p:spTgt>
                                        </p:tgtEl>
                                      </p:cBhvr>
                                    </p:animEffect>
                                    <p:anim calcmode="lin" valueType="num">
                                      <p:cBhvr>
                                        <p:cTn id="32"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25">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50">
                                            <p:txEl>
                                              <p:pRg st="0" end="0"/>
                                            </p:txEl>
                                          </p:spTgt>
                                        </p:tgtEl>
                                        <p:attrNameLst>
                                          <p:attrName>style.visibility</p:attrName>
                                        </p:attrNameLst>
                                      </p:cBhvr>
                                      <p:to>
                                        <p:strVal val="visible"/>
                                      </p:to>
                                    </p:set>
                                    <p:animEffect transition="in" filter="fade">
                                      <p:cBhvr>
                                        <p:cTn id="36" dur="250"/>
                                        <p:tgtEl>
                                          <p:spTgt spid="50">
                                            <p:txEl>
                                              <p:pRg st="0" end="0"/>
                                            </p:txEl>
                                          </p:spTgt>
                                        </p:tgtEl>
                                      </p:cBhvr>
                                    </p:animEffect>
                                    <p:anim calcmode="lin" valueType="num">
                                      <p:cBhvr>
                                        <p:cTn id="37" dur="25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50">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91"/>
                                        </p:tgtEl>
                                        <p:attrNameLst>
                                          <p:attrName>style.visibility</p:attrName>
                                        </p:attrNameLst>
                                      </p:cBhvr>
                                      <p:to>
                                        <p:strVal val="visible"/>
                                      </p:to>
                                    </p:set>
                                    <p:animEffect transition="in" filter="fade">
                                      <p:cBhvr>
                                        <p:cTn id="42" dur="250"/>
                                        <p:tgtEl>
                                          <p:spTgt spid="91"/>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fade">
                                      <p:cBhvr>
                                        <p:cTn id="45" dur="250"/>
                                        <p:tgtEl>
                                          <p:spTgt spid="59"/>
                                        </p:tgtEl>
                                      </p:cBhvr>
                                    </p:animEffect>
                                    <p:anim calcmode="lin" valueType="num">
                                      <p:cBhvr>
                                        <p:cTn id="46" dur="250" fill="hold"/>
                                        <p:tgtEl>
                                          <p:spTgt spid="59"/>
                                        </p:tgtEl>
                                        <p:attrNameLst>
                                          <p:attrName>ppt_x</p:attrName>
                                        </p:attrNameLst>
                                      </p:cBhvr>
                                      <p:tavLst>
                                        <p:tav tm="0">
                                          <p:val>
                                            <p:strVal val="#ppt_x"/>
                                          </p:val>
                                        </p:tav>
                                        <p:tav tm="100000">
                                          <p:val>
                                            <p:strVal val="#ppt_x"/>
                                          </p:val>
                                        </p:tav>
                                      </p:tavLst>
                                    </p:anim>
                                    <p:anim calcmode="lin" valueType="num">
                                      <p:cBhvr>
                                        <p:cTn id="47" dur="250" fill="hold"/>
                                        <p:tgtEl>
                                          <p:spTgt spid="59"/>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6">
                                            <p:txEl>
                                              <p:pRg st="0" end="0"/>
                                            </p:txEl>
                                          </p:spTgt>
                                        </p:tgtEl>
                                        <p:attrNameLst>
                                          <p:attrName>style.visibility</p:attrName>
                                        </p:attrNameLst>
                                      </p:cBhvr>
                                      <p:to>
                                        <p:strVal val="visible"/>
                                      </p:to>
                                    </p:set>
                                    <p:animEffect transition="in" filter="fade">
                                      <p:cBhvr>
                                        <p:cTn id="50" dur="250"/>
                                        <p:tgtEl>
                                          <p:spTgt spid="26">
                                            <p:txEl>
                                              <p:pRg st="0" end="0"/>
                                            </p:txEl>
                                          </p:spTgt>
                                        </p:tgtEl>
                                      </p:cBhvr>
                                    </p:animEffect>
                                    <p:anim calcmode="lin" valueType="num">
                                      <p:cBhvr>
                                        <p:cTn id="51" dur="25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52" dur="250" fill="hold"/>
                                        <p:tgtEl>
                                          <p:spTgt spid="26">
                                            <p:txEl>
                                              <p:pRg st="0" end="0"/>
                                            </p:tx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51">
                                            <p:txEl>
                                              <p:pRg st="0" end="0"/>
                                            </p:txEl>
                                          </p:spTgt>
                                        </p:tgtEl>
                                        <p:attrNameLst>
                                          <p:attrName>style.visibility</p:attrName>
                                        </p:attrNameLst>
                                      </p:cBhvr>
                                      <p:to>
                                        <p:strVal val="visible"/>
                                      </p:to>
                                    </p:set>
                                    <p:animEffect transition="in" filter="fade">
                                      <p:cBhvr>
                                        <p:cTn id="55" dur="250"/>
                                        <p:tgtEl>
                                          <p:spTgt spid="51">
                                            <p:txEl>
                                              <p:pRg st="0" end="0"/>
                                            </p:txEl>
                                          </p:spTgt>
                                        </p:tgtEl>
                                      </p:cBhvr>
                                    </p:animEffect>
                                    <p:anim calcmode="lin" valueType="num">
                                      <p:cBhvr>
                                        <p:cTn id="56" dur="25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750"/>
                            </p:stCondLst>
                            <p:childTnLst>
                              <p:par>
                                <p:cTn id="59" presetID="10" presetClass="entr" presetSubtype="0" fill="hold"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250"/>
                                        <p:tgtEl>
                                          <p:spTgt spid="36"/>
                                        </p:tgtEl>
                                      </p:cBhvr>
                                    </p:animEffect>
                                  </p:childTnLst>
                                </p:cTn>
                              </p:par>
                              <p:par>
                                <p:cTn id="62" presetID="42" presetClass="entr" presetSubtype="0" fill="hold" grpId="0" nodeType="withEffect">
                                  <p:stCondLst>
                                    <p:cond delay="0"/>
                                  </p:stCondLst>
                                  <p:childTnLst>
                                    <p:set>
                                      <p:cBhvr>
                                        <p:cTn id="63" dur="1" fill="hold">
                                          <p:stCondLst>
                                            <p:cond delay="0"/>
                                          </p:stCondLst>
                                        </p:cTn>
                                        <p:tgtEl>
                                          <p:spTgt spid="27">
                                            <p:txEl>
                                              <p:pRg st="0" end="0"/>
                                            </p:txEl>
                                          </p:spTgt>
                                        </p:tgtEl>
                                        <p:attrNameLst>
                                          <p:attrName>style.visibility</p:attrName>
                                        </p:attrNameLst>
                                      </p:cBhvr>
                                      <p:to>
                                        <p:strVal val="visible"/>
                                      </p:to>
                                    </p:set>
                                    <p:animEffect transition="in" filter="fade">
                                      <p:cBhvr>
                                        <p:cTn id="64" dur="250"/>
                                        <p:tgtEl>
                                          <p:spTgt spid="27">
                                            <p:txEl>
                                              <p:pRg st="0" end="0"/>
                                            </p:txEl>
                                          </p:spTgt>
                                        </p:tgtEl>
                                      </p:cBhvr>
                                    </p:animEffect>
                                    <p:anim calcmode="lin" valueType="num">
                                      <p:cBhvr>
                                        <p:cTn id="65"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6" dur="250" fill="hold"/>
                                        <p:tgtEl>
                                          <p:spTgt spid="27">
                                            <p:txEl>
                                              <p:pRg st="0" end="0"/>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52">
                                            <p:txEl>
                                              <p:pRg st="0" end="0"/>
                                            </p:txEl>
                                          </p:spTgt>
                                        </p:tgtEl>
                                        <p:attrNameLst>
                                          <p:attrName>style.visibility</p:attrName>
                                        </p:attrNameLst>
                                      </p:cBhvr>
                                      <p:to>
                                        <p:strVal val="visible"/>
                                      </p:to>
                                    </p:set>
                                    <p:animEffect transition="in" filter="fade">
                                      <p:cBhvr>
                                        <p:cTn id="69" dur="250"/>
                                        <p:tgtEl>
                                          <p:spTgt spid="52">
                                            <p:txEl>
                                              <p:pRg st="0" end="0"/>
                                            </p:txEl>
                                          </p:spTgt>
                                        </p:tgtEl>
                                      </p:cBhvr>
                                    </p:animEffect>
                                    <p:anim calcmode="lin" valueType="num">
                                      <p:cBhvr>
                                        <p:cTn id="70" dur="25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52">
                                            <p:txEl>
                                              <p:pRg st="0" end="0"/>
                                            </p:tx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60"/>
                                        </p:tgtEl>
                                        <p:attrNameLst>
                                          <p:attrName>style.visibility</p:attrName>
                                        </p:attrNameLst>
                                      </p:cBhvr>
                                      <p:to>
                                        <p:strVal val="visible"/>
                                      </p:to>
                                    </p:set>
                                    <p:animEffect transition="in" filter="fade">
                                      <p:cBhvr>
                                        <p:cTn id="74" dur="250"/>
                                        <p:tgtEl>
                                          <p:spTgt spid="60"/>
                                        </p:tgtEl>
                                      </p:cBhvr>
                                    </p:animEffect>
                                    <p:anim calcmode="lin" valueType="num">
                                      <p:cBhvr>
                                        <p:cTn id="75" dur="250" fill="hold"/>
                                        <p:tgtEl>
                                          <p:spTgt spid="60"/>
                                        </p:tgtEl>
                                        <p:attrNameLst>
                                          <p:attrName>ppt_x</p:attrName>
                                        </p:attrNameLst>
                                      </p:cBhvr>
                                      <p:tavLst>
                                        <p:tav tm="0">
                                          <p:val>
                                            <p:strVal val="#ppt_x"/>
                                          </p:val>
                                        </p:tav>
                                        <p:tav tm="100000">
                                          <p:val>
                                            <p:strVal val="#ppt_x"/>
                                          </p:val>
                                        </p:tav>
                                      </p:tavLst>
                                    </p:anim>
                                    <p:anim calcmode="lin" valueType="num">
                                      <p:cBhvr>
                                        <p:cTn id="76" dur="250" fill="hold"/>
                                        <p:tgtEl>
                                          <p:spTgt spid="60"/>
                                        </p:tgtEl>
                                        <p:attrNameLst>
                                          <p:attrName>ppt_y</p:attrName>
                                        </p:attrNameLst>
                                      </p:cBhvr>
                                      <p:tavLst>
                                        <p:tav tm="0">
                                          <p:val>
                                            <p:strVal val="#ppt_y+.1"/>
                                          </p:val>
                                        </p:tav>
                                        <p:tav tm="100000">
                                          <p:val>
                                            <p:strVal val="#ppt_y"/>
                                          </p:val>
                                        </p:tav>
                                      </p:tavLst>
                                    </p:anim>
                                  </p:childTnLst>
                                </p:cTn>
                              </p:par>
                            </p:childTnLst>
                          </p:cTn>
                        </p:par>
                        <p:par>
                          <p:cTn id="77" fill="hold">
                            <p:stCondLst>
                              <p:cond delay="1000"/>
                            </p:stCondLst>
                            <p:childTnLst>
                              <p:par>
                                <p:cTn id="78" presetID="10" presetClass="entr" presetSubtype="0" fill="hold" nodeType="afterEffect">
                                  <p:stCondLst>
                                    <p:cond delay="0"/>
                                  </p:stCondLst>
                                  <p:childTnLst>
                                    <p:set>
                                      <p:cBhvr>
                                        <p:cTn id="79" dur="1" fill="hold">
                                          <p:stCondLst>
                                            <p:cond delay="0"/>
                                          </p:stCondLst>
                                        </p:cTn>
                                        <p:tgtEl>
                                          <p:spTgt spid="95"/>
                                        </p:tgtEl>
                                        <p:attrNameLst>
                                          <p:attrName>style.visibility</p:attrName>
                                        </p:attrNameLst>
                                      </p:cBhvr>
                                      <p:to>
                                        <p:strVal val="visible"/>
                                      </p:to>
                                    </p:set>
                                    <p:animEffect transition="in" filter="fade">
                                      <p:cBhvr>
                                        <p:cTn id="80" dur="250"/>
                                        <p:tgtEl>
                                          <p:spTgt spid="95"/>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50"/>
                                        <p:tgtEl>
                                          <p:spTgt spid="61"/>
                                        </p:tgtEl>
                                      </p:cBhvr>
                                    </p:animEffect>
                                    <p:anim calcmode="lin" valueType="num">
                                      <p:cBhvr>
                                        <p:cTn id="84" dur="250" fill="hold"/>
                                        <p:tgtEl>
                                          <p:spTgt spid="61"/>
                                        </p:tgtEl>
                                        <p:attrNameLst>
                                          <p:attrName>ppt_x</p:attrName>
                                        </p:attrNameLst>
                                      </p:cBhvr>
                                      <p:tavLst>
                                        <p:tav tm="0">
                                          <p:val>
                                            <p:strVal val="#ppt_x"/>
                                          </p:val>
                                        </p:tav>
                                        <p:tav tm="100000">
                                          <p:val>
                                            <p:strVal val="#ppt_x"/>
                                          </p:val>
                                        </p:tav>
                                      </p:tavLst>
                                    </p:anim>
                                    <p:anim calcmode="lin" valueType="num">
                                      <p:cBhvr>
                                        <p:cTn id="85" dur="250" fill="hold"/>
                                        <p:tgtEl>
                                          <p:spTgt spid="6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41">
                                            <p:txEl>
                                              <p:pRg st="0" end="0"/>
                                            </p:txEl>
                                          </p:spTgt>
                                        </p:tgtEl>
                                        <p:attrNameLst>
                                          <p:attrName>style.visibility</p:attrName>
                                        </p:attrNameLst>
                                      </p:cBhvr>
                                      <p:to>
                                        <p:strVal val="visible"/>
                                      </p:to>
                                    </p:set>
                                    <p:animEffect transition="in" filter="fade">
                                      <p:cBhvr>
                                        <p:cTn id="88" dur="250"/>
                                        <p:tgtEl>
                                          <p:spTgt spid="41">
                                            <p:txEl>
                                              <p:pRg st="0" end="0"/>
                                            </p:txEl>
                                          </p:spTgt>
                                        </p:tgtEl>
                                      </p:cBhvr>
                                    </p:animEffect>
                                    <p:anim calcmode="lin" valueType="num">
                                      <p:cBhvr>
                                        <p:cTn id="89"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90" dur="250" fill="hold"/>
                                        <p:tgtEl>
                                          <p:spTgt spid="41">
                                            <p:txEl>
                                              <p:pRg st="0" end="0"/>
                                            </p:txEl>
                                          </p:spTgt>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56">
                                            <p:txEl>
                                              <p:pRg st="0" end="0"/>
                                            </p:txEl>
                                          </p:spTgt>
                                        </p:tgtEl>
                                        <p:attrNameLst>
                                          <p:attrName>style.visibility</p:attrName>
                                        </p:attrNameLst>
                                      </p:cBhvr>
                                      <p:to>
                                        <p:strVal val="visible"/>
                                      </p:to>
                                    </p:set>
                                    <p:animEffect transition="in" filter="fade">
                                      <p:cBhvr>
                                        <p:cTn id="93" dur="250"/>
                                        <p:tgtEl>
                                          <p:spTgt spid="56">
                                            <p:txEl>
                                              <p:pRg st="0" end="0"/>
                                            </p:txEl>
                                          </p:spTgt>
                                        </p:tgtEl>
                                      </p:cBhvr>
                                    </p:animEffect>
                                    <p:anim calcmode="lin" valueType="num">
                                      <p:cBhvr>
                                        <p:cTn id="94" dur="25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95" dur="25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
                            </p:stCondLst>
                            <p:childTnLst>
                              <p:par>
                                <p:cTn id="97" presetID="10" presetClass="entr" presetSubtype="0" fill="hold" nodeType="afterEffect">
                                  <p:stCondLst>
                                    <p:cond delay="0"/>
                                  </p:stCondLst>
                                  <p:childTnLst>
                                    <p:set>
                                      <p:cBhvr>
                                        <p:cTn id="98" dur="1" fill="hold">
                                          <p:stCondLst>
                                            <p:cond delay="0"/>
                                          </p:stCondLst>
                                        </p:cTn>
                                        <p:tgtEl>
                                          <p:spTgt spid="101"/>
                                        </p:tgtEl>
                                        <p:attrNameLst>
                                          <p:attrName>style.visibility</p:attrName>
                                        </p:attrNameLst>
                                      </p:cBhvr>
                                      <p:to>
                                        <p:strVal val="visible"/>
                                      </p:to>
                                    </p:set>
                                    <p:animEffect transition="in" filter="fade">
                                      <p:cBhvr>
                                        <p:cTn id="99" dur="250"/>
                                        <p:tgtEl>
                                          <p:spTgt spid="101"/>
                                        </p:tgtEl>
                                      </p:cBhvr>
                                    </p:animEffect>
                                  </p:childTnLst>
                                </p:cTn>
                              </p:par>
                              <p:par>
                                <p:cTn id="100" presetID="42" presetClass="entr" presetSubtype="0"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fade">
                                      <p:cBhvr>
                                        <p:cTn id="102" dur="250"/>
                                        <p:tgtEl>
                                          <p:spTgt spid="62"/>
                                        </p:tgtEl>
                                      </p:cBhvr>
                                    </p:animEffect>
                                    <p:anim calcmode="lin" valueType="num">
                                      <p:cBhvr>
                                        <p:cTn id="103" dur="250" fill="hold"/>
                                        <p:tgtEl>
                                          <p:spTgt spid="62"/>
                                        </p:tgtEl>
                                        <p:attrNameLst>
                                          <p:attrName>ppt_x</p:attrName>
                                        </p:attrNameLst>
                                      </p:cBhvr>
                                      <p:tavLst>
                                        <p:tav tm="0">
                                          <p:val>
                                            <p:strVal val="#ppt_x"/>
                                          </p:val>
                                        </p:tav>
                                        <p:tav tm="100000">
                                          <p:val>
                                            <p:strVal val="#ppt_x"/>
                                          </p:val>
                                        </p:tav>
                                      </p:tavLst>
                                    </p:anim>
                                    <p:anim calcmode="lin" valueType="num">
                                      <p:cBhvr>
                                        <p:cTn id="104" dur="250" fill="hold"/>
                                        <p:tgtEl>
                                          <p:spTgt spid="62"/>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53">
                                            <p:txEl>
                                              <p:pRg st="0" end="0"/>
                                            </p:txEl>
                                          </p:spTgt>
                                        </p:tgtEl>
                                        <p:attrNameLst>
                                          <p:attrName>style.visibility</p:attrName>
                                        </p:attrNameLst>
                                      </p:cBhvr>
                                      <p:to>
                                        <p:strVal val="visible"/>
                                      </p:to>
                                    </p:set>
                                    <p:animEffect transition="in" filter="fade">
                                      <p:cBhvr>
                                        <p:cTn id="107" dur="250"/>
                                        <p:tgtEl>
                                          <p:spTgt spid="53">
                                            <p:txEl>
                                              <p:pRg st="0" end="0"/>
                                            </p:txEl>
                                          </p:spTgt>
                                        </p:tgtEl>
                                      </p:cBhvr>
                                    </p:animEffect>
                                    <p:anim calcmode="lin" valueType="num">
                                      <p:cBhvr>
                                        <p:cTn id="108"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109" dur="250" fill="hold"/>
                                        <p:tgtEl>
                                          <p:spTgt spid="53">
                                            <p:txEl>
                                              <p:pRg st="0" end="0"/>
                                            </p:txEl>
                                          </p:spTgt>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42">
                                            <p:txEl>
                                              <p:pRg st="0" end="0"/>
                                            </p:txEl>
                                          </p:spTgt>
                                        </p:tgtEl>
                                        <p:attrNameLst>
                                          <p:attrName>style.visibility</p:attrName>
                                        </p:attrNameLst>
                                      </p:cBhvr>
                                      <p:to>
                                        <p:strVal val="visible"/>
                                      </p:to>
                                    </p:set>
                                    <p:animEffect transition="in" filter="fade">
                                      <p:cBhvr>
                                        <p:cTn id="112" dur="250"/>
                                        <p:tgtEl>
                                          <p:spTgt spid="42">
                                            <p:txEl>
                                              <p:pRg st="0" end="0"/>
                                            </p:txEl>
                                          </p:spTgt>
                                        </p:tgtEl>
                                      </p:cBhvr>
                                    </p:animEffect>
                                    <p:anim calcmode="lin" valueType="num">
                                      <p:cBhvr>
                                        <p:cTn id="113"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14" dur="2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15" fill="hold">
                            <p:stCondLst>
                              <p:cond delay="1500"/>
                            </p:stCondLst>
                            <p:childTnLst>
                              <p:par>
                                <p:cTn id="116" presetID="10" presetClass="entr" presetSubtype="0" fill="hold" nodeType="afterEffect">
                                  <p:stCondLst>
                                    <p:cond delay="0"/>
                                  </p:stCondLst>
                                  <p:childTnLst>
                                    <p:set>
                                      <p:cBhvr>
                                        <p:cTn id="117" dur="1" fill="hold">
                                          <p:stCondLst>
                                            <p:cond delay="0"/>
                                          </p:stCondLst>
                                        </p:cTn>
                                        <p:tgtEl>
                                          <p:spTgt spid="107"/>
                                        </p:tgtEl>
                                        <p:attrNameLst>
                                          <p:attrName>style.visibility</p:attrName>
                                        </p:attrNameLst>
                                      </p:cBhvr>
                                      <p:to>
                                        <p:strVal val="visible"/>
                                      </p:to>
                                    </p:set>
                                    <p:animEffect transition="in" filter="fade">
                                      <p:cBhvr>
                                        <p:cTn id="118" dur="250"/>
                                        <p:tgtEl>
                                          <p:spTgt spid="107"/>
                                        </p:tgtEl>
                                      </p:cBhvr>
                                    </p:animEffect>
                                  </p:childTnLst>
                                </p:cTn>
                              </p:par>
                              <p:par>
                                <p:cTn id="119" presetID="42" presetClass="entr" presetSubtype="0" fill="hold" grpId="0" nodeType="with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250"/>
                                        <p:tgtEl>
                                          <p:spTgt spid="63"/>
                                        </p:tgtEl>
                                      </p:cBhvr>
                                    </p:animEffect>
                                    <p:anim calcmode="lin" valueType="num">
                                      <p:cBhvr>
                                        <p:cTn id="122" dur="250" fill="hold"/>
                                        <p:tgtEl>
                                          <p:spTgt spid="63"/>
                                        </p:tgtEl>
                                        <p:attrNameLst>
                                          <p:attrName>ppt_x</p:attrName>
                                        </p:attrNameLst>
                                      </p:cBhvr>
                                      <p:tavLst>
                                        <p:tav tm="0">
                                          <p:val>
                                            <p:strVal val="#ppt_x"/>
                                          </p:val>
                                        </p:tav>
                                        <p:tav tm="100000">
                                          <p:val>
                                            <p:strVal val="#ppt_x"/>
                                          </p:val>
                                        </p:tav>
                                      </p:tavLst>
                                    </p:anim>
                                    <p:anim calcmode="lin" valueType="num">
                                      <p:cBhvr>
                                        <p:cTn id="123" dur="250" fill="hold"/>
                                        <p:tgtEl>
                                          <p:spTgt spid="63"/>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54">
                                            <p:txEl>
                                              <p:pRg st="0" end="0"/>
                                            </p:txEl>
                                          </p:spTgt>
                                        </p:tgtEl>
                                        <p:attrNameLst>
                                          <p:attrName>style.visibility</p:attrName>
                                        </p:attrNameLst>
                                      </p:cBhvr>
                                      <p:to>
                                        <p:strVal val="visible"/>
                                      </p:to>
                                    </p:set>
                                    <p:animEffect transition="in" filter="fade">
                                      <p:cBhvr>
                                        <p:cTn id="126" dur="250"/>
                                        <p:tgtEl>
                                          <p:spTgt spid="54">
                                            <p:txEl>
                                              <p:pRg st="0" end="0"/>
                                            </p:txEl>
                                          </p:spTgt>
                                        </p:tgtEl>
                                      </p:cBhvr>
                                    </p:animEffect>
                                    <p:anim calcmode="lin" valueType="num">
                                      <p:cBhvr>
                                        <p:cTn id="127" dur="25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28" dur="250" fill="hold"/>
                                        <p:tgtEl>
                                          <p:spTgt spid="54">
                                            <p:txEl>
                                              <p:pRg st="0" end="0"/>
                                            </p:txEl>
                                          </p:spTgt>
                                        </p:tgtEl>
                                        <p:attrNameLst>
                                          <p:attrName>ppt_y</p:attrName>
                                        </p:attrNameLst>
                                      </p:cBhvr>
                                      <p:tavLst>
                                        <p:tav tm="0">
                                          <p:val>
                                            <p:strVal val="#ppt_y+.1"/>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43">
                                            <p:txEl>
                                              <p:pRg st="0" end="0"/>
                                            </p:txEl>
                                          </p:spTgt>
                                        </p:tgtEl>
                                        <p:attrNameLst>
                                          <p:attrName>style.visibility</p:attrName>
                                        </p:attrNameLst>
                                      </p:cBhvr>
                                      <p:to>
                                        <p:strVal val="visible"/>
                                      </p:to>
                                    </p:set>
                                    <p:animEffect transition="in" filter="fade">
                                      <p:cBhvr>
                                        <p:cTn id="131" dur="250"/>
                                        <p:tgtEl>
                                          <p:spTgt spid="43">
                                            <p:txEl>
                                              <p:pRg st="0" end="0"/>
                                            </p:txEl>
                                          </p:spTgt>
                                        </p:tgtEl>
                                      </p:cBhvr>
                                    </p:animEffect>
                                    <p:anim calcmode="lin" valueType="num">
                                      <p:cBhvr>
                                        <p:cTn id="132"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133" dur="25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750"/>
                            </p:stCondLst>
                            <p:childTnLst>
                              <p:par>
                                <p:cTn id="135" presetID="10" presetClass="entr" presetSubtype="0" fill="hold" nodeType="afterEffect">
                                  <p:stCondLst>
                                    <p:cond delay="0"/>
                                  </p:stCondLst>
                                  <p:childTnLst>
                                    <p:set>
                                      <p:cBhvr>
                                        <p:cTn id="136" dur="1" fill="hold">
                                          <p:stCondLst>
                                            <p:cond delay="0"/>
                                          </p:stCondLst>
                                        </p:cTn>
                                        <p:tgtEl>
                                          <p:spTgt spid="111"/>
                                        </p:tgtEl>
                                        <p:attrNameLst>
                                          <p:attrName>style.visibility</p:attrName>
                                        </p:attrNameLst>
                                      </p:cBhvr>
                                      <p:to>
                                        <p:strVal val="visible"/>
                                      </p:to>
                                    </p:set>
                                    <p:animEffect transition="in" filter="fade">
                                      <p:cBhvr>
                                        <p:cTn id="137" dur="250"/>
                                        <p:tgtEl>
                                          <p:spTgt spid="111"/>
                                        </p:tgtEl>
                                      </p:cBhvr>
                                    </p:animEffect>
                                  </p:childTnLst>
                                </p:cTn>
                              </p:par>
                              <p:par>
                                <p:cTn id="138" presetID="42" presetClass="entr" presetSubtype="0" fill="hold" grpId="0" nodeType="withEffect">
                                  <p:stCondLst>
                                    <p:cond delay="0"/>
                                  </p:stCondLst>
                                  <p:childTnLst>
                                    <p:set>
                                      <p:cBhvr>
                                        <p:cTn id="139" dur="1" fill="hold">
                                          <p:stCondLst>
                                            <p:cond delay="0"/>
                                          </p:stCondLst>
                                        </p:cTn>
                                        <p:tgtEl>
                                          <p:spTgt spid="44">
                                            <p:txEl>
                                              <p:pRg st="0" end="0"/>
                                            </p:txEl>
                                          </p:spTgt>
                                        </p:tgtEl>
                                        <p:attrNameLst>
                                          <p:attrName>style.visibility</p:attrName>
                                        </p:attrNameLst>
                                      </p:cBhvr>
                                      <p:to>
                                        <p:strVal val="visible"/>
                                      </p:to>
                                    </p:set>
                                    <p:animEffect transition="in" filter="fade">
                                      <p:cBhvr>
                                        <p:cTn id="140" dur="250"/>
                                        <p:tgtEl>
                                          <p:spTgt spid="44">
                                            <p:txEl>
                                              <p:pRg st="0" end="0"/>
                                            </p:txEl>
                                          </p:spTgt>
                                        </p:tgtEl>
                                      </p:cBhvr>
                                    </p:animEffect>
                                    <p:anim calcmode="lin" valueType="num">
                                      <p:cBhvr>
                                        <p:cTn id="141" dur="2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42" dur="250" fill="hold"/>
                                        <p:tgtEl>
                                          <p:spTgt spid="44">
                                            <p:txEl>
                                              <p:pRg st="0" end="0"/>
                                            </p:txEl>
                                          </p:spTgt>
                                        </p:tgtEl>
                                        <p:attrNameLst>
                                          <p:attrName>ppt_y</p:attrName>
                                        </p:attrNameLst>
                                      </p:cBhvr>
                                      <p:tavLst>
                                        <p:tav tm="0">
                                          <p:val>
                                            <p:strVal val="#ppt_y+.1"/>
                                          </p:val>
                                        </p:tav>
                                        <p:tav tm="100000">
                                          <p:val>
                                            <p:strVal val="#ppt_y"/>
                                          </p:val>
                                        </p:tav>
                                      </p:tavLst>
                                    </p:anim>
                                  </p:childTnLst>
                                </p:cTn>
                              </p:par>
                              <p:par>
                                <p:cTn id="143" presetID="42" presetClass="entr" presetSubtype="0" fill="hold" grpId="0" nodeType="withEffect">
                                  <p:stCondLst>
                                    <p:cond delay="0"/>
                                  </p:stCondLst>
                                  <p:childTnLst>
                                    <p:set>
                                      <p:cBhvr>
                                        <p:cTn id="144" dur="1" fill="hold">
                                          <p:stCondLst>
                                            <p:cond delay="0"/>
                                          </p:stCondLst>
                                        </p:cTn>
                                        <p:tgtEl>
                                          <p:spTgt spid="55">
                                            <p:txEl>
                                              <p:pRg st="0" end="0"/>
                                            </p:txEl>
                                          </p:spTgt>
                                        </p:tgtEl>
                                        <p:attrNameLst>
                                          <p:attrName>style.visibility</p:attrName>
                                        </p:attrNameLst>
                                      </p:cBhvr>
                                      <p:to>
                                        <p:strVal val="visible"/>
                                      </p:to>
                                    </p:set>
                                    <p:animEffect transition="in" filter="fade">
                                      <p:cBhvr>
                                        <p:cTn id="145" dur="250"/>
                                        <p:tgtEl>
                                          <p:spTgt spid="55">
                                            <p:txEl>
                                              <p:pRg st="0" end="0"/>
                                            </p:txEl>
                                          </p:spTgt>
                                        </p:tgtEl>
                                      </p:cBhvr>
                                    </p:animEffect>
                                    <p:anim calcmode="lin" valueType="num">
                                      <p:cBhvr>
                                        <p:cTn id="146" dur="250" fill="hold"/>
                                        <p:tgtEl>
                                          <p:spTgt spid="55">
                                            <p:txEl>
                                              <p:pRg st="0" end="0"/>
                                            </p:txEl>
                                          </p:spTgt>
                                        </p:tgtEl>
                                        <p:attrNameLst>
                                          <p:attrName>ppt_x</p:attrName>
                                        </p:attrNameLst>
                                      </p:cBhvr>
                                      <p:tavLst>
                                        <p:tav tm="0">
                                          <p:val>
                                            <p:strVal val="#ppt_x"/>
                                          </p:val>
                                        </p:tav>
                                        <p:tav tm="100000">
                                          <p:val>
                                            <p:strVal val="#ppt_x"/>
                                          </p:val>
                                        </p:tav>
                                      </p:tavLst>
                                    </p:anim>
                                    <p:anim calcmode="lin" valueType="num">
                                      <p:cBhvr>
                                        <p:cTn id="147" dur="250" fill="hold"/>
                                        <p:tgtEl>
                                          <p:spTgt spid="55">
                                            <p:txEl>
                                              <p:pRg st="0" end="0"/>
                                            </p:txEl>
                                          </p:spTgt>
                                        </p:tgtEl>
                                        <p:attrNameLst>
                                          <p:attrName>ppt_y</p:attrName>
                                        </p:attrNameLst>
                                      </p:cBhvr>
                                      <p:tavLst>
                                        <p:tav tm="0">
                                          <p:val>
                                            <p:strVal val="#ppt_y+.1"/>
                                          </p:val>
                                        </p:tav>
                                        <p:tav tm="100000">
                                          <p:val>
                                            <p:strVal val="#ppt_y"/>
                                          </p:val>
                                        </p:tav>
                                      </p:tavLst>
                                    </p:anim>
                                  </p:childTnLst>
                                </p:cTn>
                              </p:par>
                              <p:par>
                                <p:cTn id="148" presetID="42" presetClass="entr" presetSubtype="0" fill="hold" grpId="0" nodeType="withEffect">
                                  <p:stCondLst>
                                    <p:cond delay="0"/>
                                  </p:stCondLst>
                                  <p:childTnLst>
                                    <p:set>
                                      <p:cBhvr>
                                        <p:cTn id="149" dur="1" fill="hold">
                                          <p:stCondLst>
                                            <p:cond delay="0"/>
                                          </p:stCondLst>
                                        </p:cTn>
                                        <p:tgtEl>
                                          <p:spTgt spid="64"/>
                                        </p:tgtEl>
                                        <p:attrNameLst>
                                          <p:attrName>style.visibility</p:attrName>
                                        </p:attrNameLst>
                                      </p:cBhvr>
                                      <p:to>
                                        <p:strVal val="visible"/>
                                      </p:to>
                                    </p:set>
                                    <p:animEffect transition="in" filter="fade">
                                      <p:cBhvr>
                                        <p:cTn id="150" dur="250"/>
                                        <p:tgtEl>
                                          <p:spTgt spid="64"/>
                                        </p:tgtEl>
                                      </p:cBhvr>
                                    </p:animEffect>
                                    <p:anim calcmode="lin" valueType="num">
                                      <p:cBhvr>
                                        <p:cTn id="151" dur="250" fill="hold"/>
                                        <p:tgtEl>
                                          <p:spTgt spid="64"/>
                                        </p:tgtEl>
                                        <p:attrNameLst>
                                          <p:attrName>ppt_x</p:attrName>
                                        </p:attrNameLst>
                                      </p:cBhvr>
                                      <p:tavLst>
                                        <p:tav tm="0">
                                          <p:val>
                                            <p:strVal val="#ppt_x"/>
                                          </p:val>
                                        </p:tav>
                                        <p:tav tm="100000">
                                          <p:val>
                                            <p:strVal val="#ppt_x"/>
                                          </p:val>
                                        </p:tav>
                                      </p:tavLst>
                                    </p:anim>
                                    <p:anim calcmode="lin" valueType="num">
                                      <p:cBhvr>
                                        <p:cTn id="152" dur="250" fill="hold"/>
                                        <p:tgtEl>
                                          <p:spTgt spid="64"/>
                                        </p:tgtEl>
                                        <p:attrNameLst>
                                          <p:attrName>ppt_y</p:attrName>
                                        </p:attrNameLst>
                                      </p:cBhvr>
                                      <p:tavLst>
                                        <p:tav tm="0">
                                          <p:val>
                                            <p:strVal val="#ppt_y+.1"/>
                                          </p:val>
                                        </p:tav>
                                        <p:tav tm="100000">
                                          <p:val>
                                            <p:strVal val="#ppt_y"/>
                                          </p:val>
                                        </p:tav>
                                      </p:tavLst>
                                    </p:anim>
                                  </p:childTnLst>
                                </p:cTn>
                              </p:par>
                            </p:childTnLst>
                          </p:cTn>
                        </p:par>
                        <p:par>
                          <p:cTn id="153" fill="hold">
                            <p:stCondLst>
                              <p:cond delay="2000"/>
                            </p:stCondLst>
                            <p:childTnLst>
                              <p:par>
                                <p:cTn id="154" presetID="10" presetClass="entr" presetSubtype="0" fill="hold" nodeType="afterEffect">
                                  <p:stCondLst>
                                    <p:cond delay="0"/>
                                  </p:stCondLst>
                                  <p:childTnLst>
                                    <p:set>
                                      <p:cBhvr>
                                        <p:cTn id="155" dur="1" fill="hold">
                                          <p:stCondLst>
                                            <p:cond delay="0"/>
                                          </p:stCondLst>
                                        </p:cTn>
                                        <p:tgtEl>
                                          <p:spTgt spid="115"/>
                                        </p:tgtEl>
                                        <p:attrNameLst>
                                          <p:attrName>style.visibility</p:attrName>
                                        </p:attrNameLst>
                                      </p:cBhvr>
                                      <p:to>
                                        <p:strVal val="visible"/>
                                      </p:to>
                                    </p:set>
                                    <p:animEffect transition="in" filter="fade">
                                      <p:cBhvr>
                                        <p:cTn id="156" dur="25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6" grpId="0" build="p">
        <p:tmplLst>
          <p:tmpl lvl="1">
            <p:tnLst>
              <p:par>
                <p:cTn presetID="42"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250"/>
                        <p:tgtEl>
                          <p:spTgt spid="26"/>
                        </p:tgtEl>
                      </p:cBhvr>
                    </p:animEffect>
                    <p:anim calcmode="lin" valueType="num">
                      <p:cBhvr>
                        <p:cTn dur="250" fill="hold"/>
                        <p:tgtEl>
                          <p:spTgt spid="26"/>
                        </p:tgtEl>
                        <p:attrNameLst>
                          <p:attrName>ppt_x</p:attrName>
                        </p:attrNameLst>
                      </p:cBhvr>
                      <p:tavLst>
                        <p:tav tm="0">
                          <p:val>
                            <p:strVal val="#ppt_x"/>
                          </p:val>
                        </p:tav>
                        <p:tav tm="100000">
                          <p:val>
                            <p:strVal val="#ppt_x"/>
                          </p:val>
                        </p:tav>
                      </p:tavLst>
                    </p:anim>
                    <p:anim calcmode="lin" valueType="num">
                      <p:cBhvr>
                        <p:cTn dur="25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2"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4" grpId="0" build="p">
        <p:tmplLst>
          <p:tmpl lvl="1">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anim calcmode="lin" valueType="num">
                      <p:cBhvr>
                        <p:cTn dur="250" fill="hold"/>
                        <p:tgtEl>
                          <p:spTgt spid="44"/>
                        </p:tgtEl>
                        <p:attrNameLst>
                          <p:attrName>ppt_x</p:attrName>
                        </p:attrNameLst>
                      </p:cBhvr>
                      <p:tavLst>
                        <p:tav tm="0">
                          <p:val>
                            <p:strVal val="#ppt_x"/>
                          </p:val>
                        </p:tav>
                        <p:tav tm="100000">
                          <p:val>
                            <p:strVal val="#ppt_x"/>
                          </p:val>
                        </p:tav>
                      </p:tavLst>
                    </p:anim>
                    <p:anim calcmode="lin" valueType="num">
                      <p:cBhvr>
                        <p:cTn dur="250" fill="hold"/>
                        <p:tgtEl>
                          <p:spTgt spid="44"/>
                        </p:tgtEl>
                        <p:attrNameLst>
                          <p:attrName>ppt_y</p:attrName>
                        </p:attrNameLst>
                      </p:cBhvr>
                      <p:tavLst>
                        <p:tav tm="0">
                          <p:val>
                            <p:strVal val="#ppt_y+.1"/>
                          </p:val>
                        </p:tav>
                        <p:tav tm="100000">
                          <p:val>
                            <p:strVal val="#ppt_y"/>
                          </p:val>
                        </p:tav>
                      </p:tavLst>
                    </p:anim>
                  </p:childTnLst>
                </p:cTn>
              </p:par>
            </p:tnLst>
          </p:tmpl>
        </p:tmplLst>
      </p:bldP>
      <p:bldP spid="49" grpId="0" build="p">
        <p:tmplLst>
          <p:tmpl lvl="1">
            <p:tnLst>
              <p:par>
                <p:cTn presetID="42"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anim calcmode="lin" valueType="num">
                      <p:cBhvr>
                        <p:cTn dur="250" fill="hold"/>
                        <p:tgtEl>
                          <p:spTgt spid="49"/>
                        </p:tgtEl>
                        <p:attrNameLst>
                          <p:attrName>ppt_x</p:attrName>
                        </p:attrNameLst>
                      </p:cBhvr>
                      <p:tavLst>
                        <p:tav tm="0">
                          <p:val>
                            <p:strVal val="#ppt_x"/>
                          </p:val>
                        </p:tav>
                        <p:tav tm="100000">
                          <p:val>
                            <p:strVal val="#ppt_x"/>
                          </p:val>
                        </p:tav>
                      </p:tavLst>
                    </p:anim>
                    <p:anim calcmode="lin" valueType="num">
                      <p:cBhvr>
                        <p:cTn dur="250" fill="hold"/>
                        <p:tgtEl>
                          <p:spTgt spid="49"/>
                        </p:tgtEl>
                        <p:attrNameLst>
                          <p:attrName>ppt_y</p:attrName>
                        </p:attrNameLst>
                      </p:cBhvr>
                      <p:tavLst>
                        <p:tav tm="0">
                          <p:val>
                            <p:strVal val="#ppt_y+.1"/>
                          </p:val>
                        </p:tav>
                        <p:tav tm="100000">
                          <p:val>
                            <p:strVal val="#ppt_y"/>
                          </p:val>
                        </p:tav>
                      </p:tavLst>
                    </p:anim>
                  </p:childTnLst>
                </p:cTn>
              </p:par>
            </p:tnLst>
          </p:tmpl>
        </p:tmplLst>
      </p:bldP>
      <p:bldP spid="50" grpId="0" build="p">
        <p:tmplLst>
          <p:tmpl lvl="1">
            <p:tnLst>
              <p:par>
                <p:cTn presetID="42"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250"/>
                        <p:tgtEl>
                          <p:spTgt spid="50"/>
                        </p:tgtEl>
                      </p:cBhvr>
                    </p:animEffect>
                    <p:anim calcmode="lin" valueType="num">
                      <p:cBhvr>
                        <p:cTn dur="250" fill="hold"/>
                        <p:tgtEl>
                          <p:spTgt spid="50"/>
                        </p:tgtEl>
                        <p:attrNameLst>
                          <p:attrName>ppt_x</p:attrName>
                        </p:attrNameLst>
                      </p:cBhvr>
                      <p:tavLst>
                        <p:tav tm="0">
                          <p:val>
                            <p:strVal val="#ppt_x"/>
                          </p:val>
                        </p:tav>
                        <p:tav tm="100000">
                          <p:val>
                            <p:strVal val="#ppt_x"/>
                          </p:val>
                        </p:tav>
                      </p:tavLst>
                    </p:anim>
                    <p:anim calcmode="lin" valueType="num">
                      <p:cBhvr>
                        <p:cTn dur="250" fill="hold"/>
                        <p:tgtEl>
                          <p:spTgt spid="50"/>
                        </p:tgtEl>
                        <p:attrNameLst>
                          <p:attrName>ppt_y</p:attrName>
                        </p:attrNameLst>
                      </p:cBhvr>
                      <p:tavLst>
                        <p:tav tm="0">
                          <p:val>
                            <p:strVal val="#ppt_y+.1"/>
                          </p:val>
                        </p:tav>
                        <p:tav tm="100000">
                          <p:val>
                            <p:strVal val="#ppt_y"/>
                          </p:val>
                        </p:tav>
                      </p:tavLst>
                    </p:anim>
                  </p:childTnLst>
                </p:cTn>
              </p:par>
            </p:tnLst>
          </p:tmpl>
        </p:tmplLst>
      </p:bldP>
      <p:bldP spid="51" grpId="0" build="p">
        <p:tmplLst>
          <p:tmpl lvl="1">
            <p:tnLst>
              <p:par>
                <p:cTn presetID="42"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250"/>
                        <p:tgtEl>
                          <p:spTgt spid="51"/>
                        </p:tgtEl>
                      </p:cBhvr>
                    </p:animEffect>
                    <p:anim calcmode="lin" valueType="num">
                      <p:cBhvr>
                        <p:cTn dur="250" fill="hold"/>
                        <p:tgtEl>
                          <p:spTgt spid="51"/>
                        </p:tgtEl>
                        <p:attrNameLst>
                          <p:attrName>ppt_x</p:attrName>
                        </p:attrNameLst>
                      </p:cBhvr>
                      <p:tavLst>
                        <p:tav tm="0">
                          <p:val>
                            <p:strVal val="#ppt_x"/>
                          </p:val>
                        </p:tav>
                        <p:tav tm="100000">
                          <p:val>
                            <p:strVal val="#ppt_x"/>
                          </p:val>
                        </p:tav>
                      </p:tavLst>
                    </p:anim>
                    <p:anim calcmode="lin" valueType="num">
                      <p:cBhvr>
                        <p:cTn dur="250" fill="hold"/>
                        <p:tgtEl>
                          <p:spTgt spid="51"/>
                        </p:tgtEl>
                        <p:attrNameLst>
                          <p:attrName>ppt_y</p:attrName>
                        </p:attrNameLst>
                      </p:cBhvr>
                      <p:tavLst>
                        <p:tav tm="0">
                          <p:val>
                            <p:strVal val="#ppt_y+.1"/>
                          </p:val>
                        </p:tav>
                        <p:tav tm="100000">
                          <p:val>
                            <p:strVal val="#ppt_y"/>
                          </p:val>
                        </p:tav>
                      </p:tavLst>
                    </p:anim>
                  </p:childTnLst>
                </p:cTn>
              </p:par>
            </p:tnLst>
          </p:tmpl>
        </p:tmplLst>
      </p:bldP>
      <p:bldP spid="52" grpId="0" build="p">
        <p:tmplLst>
          <p:tmpl lvl="1">
            <p:tnLst>
              <p:par>
                <p:cTn presetID="42" presetClass="entr" presetSubtype="0"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250"/>
                        <p:tgtEl>
                          <p:spTgt spid="52"/>
                        </p:tgtEl>
                      </p:cBhvr>
                    </p:animEffect>
                    <p:anim calcmode="lin" valueType="num">
                      <p:cBhvr>
                        <p:cTn dur="250" fill="hold"/>
                        <p:tgtEl>
                          <p:spTgt spid="52"/>
                        </p:tgtEl>
                        <p:attrNameLst>
                          <p:attrName>ppt_x</p:attrName>
                        </p:attrNameLst>
                      </p:cBhvr>
                      <p:tavLst>
                        <p:tav tm="0">
                          <p:val>
                            <p:strVal val="#ppt_x"/>
                          </p:val>
                        </p:tav>
                        <p:tav tm="100000">
                          <p:val>
                            <p:strVal val="#ppt_x"/>
                          </p:val>
                        </p:tav>
                      </p:tavLst>
                    </p:anim>
                    <p:anim calcmode="lin" valueType="num">
                      <p:cBhvr>
                        <p:cTn dur="250" fill="hold"/>
                        <p:tgtEl>
                          <p:spTgt spid="52"/>
                        </p:tgtEl>
                        <p:attrNameLst>
                          <p:attrName>ppt_y</p:attrName>
                        </p:attrNameLst>
                      </p:cBhvr>
                      <p:tavLst>
                        <p:tav tm="0">
                          <p:val>
                            <p:strVal val="#ppt_y+.1"/>
                          </p:val>
                        </p:tav>
                        <p:tav tm="100000">
                          <p:val>
                            <p:strVal val="#ppt_y"/>
                          </p:val>
                        </p:tav>
                      </p:tavLst>
                    </p:anim>
                  </p:childTnLst>
                </p:cTn>
              </p:par>
            </p:tnLst>
          </p:tmpl>
        </p:tmplLst>
      </p:bldP>
      <p:bldP spid="53" grpId="0" build="p">
        <p:tmplLst>
          <p:tmpl lvl="1">
            <p:tnLst>
              <p:par>
                <p:cTn presetID="42"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P spid="54" grpId="0" build="p">
        <p:tmplLst>
          <p:tmpl lvl="1">
            <p:tnLst>
              <p:par>
                <p:cTn presetID="42" presetClass="entr" presetSubtype="0" fill="hold" nodeType="with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fade">
                      <p:cBhvr>
                        <p:cTn dur="250"/>
                        <p:tgtEl>
                          <p:spTgt spid="54"/>
                        </p:tgtEl>
                      </p:cBhvr>
                    </p:animEffect>
                    <p:anim calcmode="lin" valueType="num">
                      <p:cBhvr>
                        <p:cTn dur="250" fill="hold"/>
                        <p:tgtEl>
                          <p:spTgt spid="54"/>
                        </p:tgtEl>
                        <p:attrNameLst>
                          <p:attrName>ppt_x</p:attrName>
                        </p:attrNameLst>
                      </p:cBhvr>
                      <p:tavLst>
                        <p:tav tm="0">
                          <p:val>
                            <p:strVal val="#ppt_x"/>
                          </p:val>
                        </p:tav>
                        <p:tav tm="100000">
                          <p:val>
                            <p:strVal val="#ppt_x"/>
                          </p:val>
                        </p:tav>
                      </p:tavLst>
                    </p:anim>
                    <p:anim calcmode="lin" valueType="num">
                      <p:cBhvr>
                        <p:cTn dur="250" fill="hold"/>
                        <p:tgtEl>
                          <p:spTgt spid="54"/>
                        </p:tgtEl>
                        <p:attrNameLst>
                          <p:attrName>ppt_y</p:attrName>
                        </p:attrNameLst>
                      </p:cBhvr>
                      <p:tavLst>
                        <p:tav tm="0">
                          <p:val>
                            <p:strVal val="#ppt_y+.1"/>
                          </p:val>
                        </p:tav>
                        <p:tav tm="100000">
                          <p:val>
                            <p:strVal val="#ppt_y"/>
                          </p:val>
                        </p:tav>
                      </p:tavLst>
                    </p:anim>
                  </p:childTnLst>
                </p:cTn>
              </p:par>
            </p:tnLst>
          </p:tmpl>
        </p:tmplLst>
      </p:bldP>
      <p:bldP spid="55" grpId="0" build="p">
        <p:tmplLst>
          <p:tmpl lvl="1">
            <p:tnLst>
              <p:par>
                <p:cTn presetID="42"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250"/>
                        <p:tgtEl>
                          <p:spTgt spid="55"/>
                        </p:tgtEl>
                      </p:cBhvr>
                    </p:animEffect>
                    <p:anim calcmode="lin" valueType="num">
                      <p:cBhvr>
                        <p:cTn dur="250" fill="hold"/>
                        <p:tgtEl>
                          <p:spTgt spid="55"/>
                        </p:tgtEl>
                        <p:attrNameLst>
                          <p:attrName>ppt_x</p:attrName>
                        </p:attrNameLst>
                      </p:cBhvr>
                      <p:tavLst>
                        <p:tav tm="0">
                          <p:val>
                            <p:strVal val="#ppt_x"/>
                          </p:val>
                        </p:tav>
                        <p:tav tm="100000">
                          <p:val>
                            <p:strVal val="#ppt_x"/>
                          </p:val>
                        </p:tav>
                      </p:tavLst>
                    </p:anim>
                    <p:anim calcmode="lin" valueType="num">
                      <p:cBhvr>
                        <p:cTn dur="250" fill="hold"/>
                        <p:tgtEl>
                          <p:spTgt spid="55"/>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42"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250"/>
                        <p:tgtEl>
                          <p:spTgt spid="56"/>
                        </p:tgtEl>
                      </p:cBhvr>
                    </p:animEffect>
                    <p:anim calcmode="lin" valueType="num">
                      <p:cBhvr>
                        <p:cTn dur="250" fill="hold"/>
                        <p:tgtEl>
                          <p:spTgt spid="56"/>
                        </p:tgtEl>
                        <p:attrNameLst>
                          <p:attrName>ppt_x</p:attrName>
                        </p:attrNameLst>
                      </p:cBhvr>
                      <p:tavLst>
                        <p:tav tm="0">
                          <p:val>
                            <p:strVal val="#ppt_x"/>
                          </p:val>
                        </p:tav>
                        <p:tav tm="100000">
                          <p:val>
                            <p:strVal val="#ppt_x"/>
                          </p:val>
                        </p:tav>
                      </p:tavLst>
                    </p:anim>
                    <p:anim calcmode="lin" valueType="num">
                      <p:cBhvr>
                        <p:cTn dur="250" fill="hold"/>
                        <p:tgtEl>
                          <p:spTgt spid="56"/>
                        </p:tgtEl>
                        <p:attrNameLst>
                          <p:attrName>ppt_y</p:attrName>
                        </p:attrNameLst>
                      </p:cBhvr>
                      <p:tavLst>
                        <p:tav tm="0">
                          <p:val>
                            <p:strVal val="#ppt_y+.1"/>
                          </p:val>
                        </p:tav>
                        <p:tav tm="100000">
                          <p:val>
                            <p:strVal val="#ppt_y"/>
                          </p:val>
                        </p:tav>
                      </p:tavLst>
                    </p:anim>
                  </p:childTnLst>
                </p:cTn>
              </p:par>
            </p:tnLst>
          </p:tmpl>
        </p:tmplLst>
      </p:bldP>
      <p:bldP spid="57" grpId="0" animBg="1"/>
      <p:bldP spid="58" grpId="0" animBg="1"/>
      <p:bldP spid="59" grpId="0" animBg="1"/>
      <p:bldP spid="60" grpId="0" animBg="1"/>
      <p:bldP spid="61" grpId="0" animBg="1"/>
      <p:bldP spid="62" grpId="0" animBg="1"/>
      <p:bldP spid="63" grpId="0" animBg="1"/>
      <p:bldP spid="64" grpId="0" animBg="1"/>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Inner slide 8 blocks frame + icons short title + animation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Placeholder 20"/>
          <p:cNvSpPr>
            <a:spLocks noGrp="1"/>
          </p:cNvSpPr>
          <p:nvPr>
            <p:ph type="body" sz="quarter" idx="12" hasCustomPrompt="1"/>
          </p:nvPr>
        </p:nvSpPr>
        <p:spPr>
          <a:xfrm>
            <a:off x="468313" y="1932745"/>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5" name="Text Placeholder 20"/>
          <p:cNvSpPr>
            <a:spLocks noGrp="1"/>
          </p:cNvSpPr>
          <p:nvPr>
            <p:ph type="body" sz="quarter" idx="14" hasCustomPrompt="1"/>
          </p:nvPr>
        </p:nvSpPr>
        <p:spPr>
          <a:xfrm>
            <a:off x="2628313" y="1932745"/>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8" name="Text Placeholder 20"/>
          <p:cNvSpPr>
            <a:spLocks noGrp="1"/>
          </p:cNvSpPr>
          <p:nvPr>
            <p:ph type="body" sz="quarter" idx="16" hasCustomPrompt="1"/>
          </p:nvPr>
        </p:nvSpPr>
        <p:spPr>
          <a:xfrm>
            <a:off x="4788313" y="1932745"/>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31" name="Text Placeholder 20"/>
          <p:cNvSpPr>
            <a:spLocks noGrp="1"/>
          </p:cNvSpPr>
          <p:nvPr>
            <p:ph type="body" sz="quarter" idx="18" hasCustomPrompt="1"/>
          </p:nvPr>
        </p:nvSpPr>
        <p:spPr>
          <a:xfrm>
            <a:off x="6948313" y="1932745"/>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158" name="Text Placeholder 20"/>
          <p:cNvSpPr>
            <a:spLocks noGrp="1"/>
          </p:cNvSpPr>
          <p:nvPr>
            <p:ph type="body" sz="quarter" idx="32" hasCustomPrompt="1"/>
          </p:nvPr>
        </p:nvSpPr>
        <p:spPr>
          <a:xfrm>
            <a:off x="468313" y="3769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161" name="Text Placeholder 20"/>
          <p:cNvSpPr>
            <a:spLocks noGrp="1"/>
          </p:cNvSpPr>
          <p:nvPr>
            <p:ph type="body" sz="quarter" idx="34" hasCustomPrompt="1"/>
          </p:nvPr>
        </p:nvSpPr>
        <p:spPr>
          <a:xfrm>
            <a:off x="2628313" y="3769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164" name="Text Placeholder 20"/>
          <p:cNvSpPr>
            <a:spLocks noGrp="1"/>
          </p:cNvSpPr>
          <p:nvPr>
            <p:ph type="body" sz="quarter" idx="36" hasCustomPrompt="1"/>
          </p:nvPr>
        </p:nvSpPr>
        <p:spPr>
          <a:xfrm>
            <a:off x="4788313" y="3769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167" name="Text Placeholder 20"/>
          <p:cNvSpPr>
            <a:spLocks noGrp="1"/>
          </p:cNvSpPr>
          <p:nvPr>
            <p:ph type="body" sz="quarter" idx="38" hasCustomPrompt="1"/>
          </p:nvPr>
        </p:nvSpPr>
        <p:spPr>
          <a:xfrm>
            <a:off x="6948313" y="3769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38" name="Text Placeholder 635"/>
          <p:cNvSpPr>
            <a:spLocks noGrp="1"/>
          </p:cNvSpPr>
          <p:nvPr>
            <p:ph type="body" sz="quarter" idx="23" hasCustomPrompt="1"/>
          </p:nvPr>
        </p:nvSpPr>
        <p:spPr>
          <a:xfrm>
            <a:off x="468313" y="221321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9" name="Text Placeholder 635"/>
          <p:cNvSpPr>
            <a:spLocks noGrp="1"/>
          </p:cNvSpPr>
          <p:nvPr>
            <p:ph type="body" sz="quarter" idx="44" hasCustomPrompt="1"/>
          </p:nvPr>
        </p:nvSpPr>
        <p:spPr>
          <a:xfrm>
            <a:off x="2627200" y="221321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0" name="Text Placeholder 635"/>
          <p:cNvSpPr>
            <a:spLocks noGrp="1"/>
          </p:cNvSpPr>
          <p:nvPr>
            <p:ph type="body" sz="quarter" idx="45" hasCustomPrompt="1"/>
          </p:nvPr>
        </p:nvSpPr>
        <p:spPr>
          <a:xfrm>
            <a:off x="4784247" y="221321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1" name="Text Placeholder 635"/>
          <p:cNvSpPr>
            <a:spLocks noGrp="1"/>
          </p:cNvSpPr>
          <p:nvPr>
            <p:ph type="body" sz="quarter" idx="46" hasCustomPrompt="1"/>
          </p:nvPr>
        </p:nvSpPr>
        <p:spPr>
          <a:xfrm>
            <a:off x="6947756" y="221321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2" name="Text Placeholder 635"/>
          <p:cNvSpPr>
            <a:spLocks noGrp="1"/>
          </p:cNvSpPr>
          <p:nvPr>
            <p:ph type="body" sz="quarter" idx="47" hasCustomPrompt="1"/>
          </p:nvPr>
        </p:nvSpPr>
        <p:spPr>
          <a:xfrm>
            <a:off x="2627200" y="405360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3" name="Text Placeholder 635"/>
          <p:cNvSpPr>
            <a:spLocks noGrp="1"/>
          </p:cNvSpPr>
          <p:nvPr>
            <p:ph type="body" sz="quarter" idx="48" hasCustomPrompt="1"/>
          </p:nvPr>
        </p:nvSpPr>
        <p:spPr>
          <a:xfrm>
            <a:off x="4784247" y="405360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4" name="Text Placeholder 635"/>
          <p:cNvSpPr>
            <a:spLocks noGrp="1"/>
          </p:cNvSpPr>
          <p:nvPr>
            <p:ph type="body" sz="quarter" idx="49" hasCustomPrompt="1"/>
          </p:nvPr>
        </p:nvSpPr>
        <p:spPr>
          <a:xfrm>
            <a:off x="6947756" y="405360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5" name="Text Placeholder 635"/>
          <p:cNvSpPr>
            <a:spLocks noGrp="1"/>
          </p:cNvSpPr>
          <p:nvPr>
            <p:ph type="body" sz="quarter" idx="50" hasCustomPrompt="1"/>
          </p:nvPr>
        </p:nvSpPr>
        <p:spPr>
          <a:xfrm>
            <a:off x="468313" y="4053600"/>
            <a:ext cx="1717200" cy="450000"/>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grpSp>
        <p:nvGrpSpPr>
          <p:cNvPr id="52" name="Group 12"/>
          <p:cNvGrpSpPr>
            <a:grpSpLocks noChangeAspect="1"/>
          </p:cNvGrpSpPr>
          <p:nvPr userDrawn="1"/>
        </p:nvGrpSpPr>
        <p:grpSpPr bwMode="auto">
          <a:xfrm>
            <a:off x="4788313" y="1166813"/>
            <a:ext cx="576000" cy="576000"/>
            <a:chOff x="2313" y="1053"/>
            <a:chExt cx="1134" cy="1134"/>
          </a:xfrm>
        </p:grpSpPr>
        <p:sp>
          <p:nvSpPr>
            <p:cNvPr id="53" name="Freeform 13"/>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14"/>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Rectangle 15"/>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18"/>
          <p:cNvGrpSpPr>
            <a:grpSpLocks noChangeAspect="1"/>
          </p:cNvGrpSpPr>
          <p:nvPr userDrawn="1"/>
        </p:nvGrpSpPr>
        <p:grpSpPr bwMode="auto">
          <a:xfrm>
            <a:off x="468313" y="1166813"/>
            <a:ext cx="579048" cy="576000"/>
            <a:chOff x="2309" y="1053"/>
            <a:chExt cx="1140" cy="1134"/>
          </a:xfrm>
        </p:grpSpPr>
        <p:sp>
          <p:nvSpPr>
            <p:cNvPr id="57" name="Oval 19"/>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0"/>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3"/>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Oval 24"/>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Oval 25"/>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35"/>
          <p:cNvGrpSpPr>
            <a:grpSpLocks noChangeAspect="1"/>
          </p:cNvGrpSpPr>
          <p:nvPr userDrawn="1"/>
        </p:nvGrpSpPr>
        <p:grpSpPr bwMode="auto">
          <a:xfrm>
            <a:off x="468313" y="3002400"/>
            <a:ext cx="570471" cy="576000"/>
            <a:chOff x="2311" y="1042"/>
            <a:chExt cx="1135" cy="1146"/>
          </a:xfrm>
        </p:grpSpPr>
        <p:sp>
          <p:nvSpPr>
            <p:cNvPr id="70" name="Freeform 36"/>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37"/>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38"/>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39"/>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40"/>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43"/>
          <p:cNvGrpSpPr>
            <a:grpSpLocks noChangeAspect="1"/>
          </p:cNvGrpSpPr>
          <p:nvPr userDrawn="1"/>
        </p:nvGrpSpPr>
        <p:grpSpPr bwMode="auto">
          <a:xfrm>
            <a:off x="2628313" y="3002400"/>
            <a:ext cx="576000" cy="576000"/>
            <a:chOff x="2330" y="1070"/>
            <a:chExt cx="1098" cy="1098"/>
          </a:xfrm>
        </p:grpSpPr>
        <p:sp>
          <p:nvSpPr>
            <p:cNvPr id="76" name="Rectangle 44"/>
            <p:cNvSpPr>
              <a:spLocks noChangeArrowheads="1"/>
            </p:cNvSpPr>
            <p:nvPr userDrawn="1"/>
          </p:nvSpPr>
          <p:spPr bwMode="auto">
            <a:xfrm>
              <a:off x="2330" y="1070"/>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Rectangle 45"/>
            <p:cNvSpPr>
              <a:spLocks noChangeArrowheads="1"/>
            </p:cNvSpPr>
            <p:nvPr userDrawn="1"/>
          </p:nvSpPr>
          <p:spPr bwMode="auto">
            <a:xfrm>
              <a:off x="2521" y="1270"/>
              <a:ext cx="706" cy="70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Rectangle 46"/>
            <p:cNvSpPr>
              <a:spLocks noChangeArrowheads="1"/>
            </p:cNvSpPr>
            <p:nvPr userDrawn="1"/>
          </p:nvSpPr>
          <p:spPr bwMode="auto">
            <a:xfrm>
              <a:off x="2731" y="1471"/>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49"/>
          <p:cNvGrpSpPr>
            <a:grpSpLocks noChangeAspect="1"/>
          </p:cNvGrpSpPr>
          <p:nvPr userDrawn="1"/>
        </p:nvGrpSpPr>
        <p:grpSpPr bwMode="auto">
          <a:xfrm>
            <a:off x="4788313" y="3002400"/>
            <a:ext cx="576000" cy="576000"/>
            <a:chOff x="2315" y="1055"/>
            <a:chExt cx="1135" cy="1135"/>
          </a:xfrm>
        </p:grpSpPr>
        <p:sp>
          <p:nvSpPr>
            <p:cNvPr id="80" name="Oval 50"/>
            <p:cNvSpPr>
              <a:spLocks noChangeArrowheads="1"/>
            </p:cNvSpPr>
            <p:nvPr userDrawn="1"/>
          </p:nvSpPr>
          <p:spPr bwMode="auto">
            <a:xfrm>
              <a:off x="2468" y="1360"/>
              <a:ext cx="829" cy="830"/>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Oval 51"/>
            <p:cNvSpPr>
              <a:spLocks noChangeArrowheads="1"/>
            </p:cNvSpPr>
            <p:nvPr userDrawn="1"/>
          </p:nvSpPr>
          <p:spPr bwMode="auto">
            <a:xfrm>
              <a:off x="2620" y="1665"/>
              <a:ext cx="525" cy="525"/>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Oval 52"/>
            <p:cNvSpPr>
              <a:spLocks noChangeArrowheads="1"/>
            </p:cNvSpPr>
            <p:nvPr userDrawn="1"/>
          </p:nvSpPr>
          <p:spPr bwMode="auto">
            <a:xfrm>
              <a:off x="2315" y="1055"/>
              <a:ext cx="1135" cy="1135"/>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3" name="Group 55"/>
          <p:cNvGrpSpPr>
            <a:grpSpLocks noChangeAspect="1"/>
          </p:cNvGrpSpPr>
          <p:nvPr userDrawn="1"/>
        </p:nvGrpSpPr>
        <p:grpSpPr bwMode="auto">
          <a:xfrm>
            <a:off x="6948313" y="3003675"/>
            <a:ext cx="576000" cy="573451"/>
            <a:chOff x="2310" y="1060"/>
            <a:chExt cx="1130" cy="1125"/>
          </a:xfrm>
        </p:grpSpPr>
        <p:sp>
          <p:nvSpPr>
            <p:cNvPr id="84" name="Freeform 56"/>
            <p:cNvSpPr>
              <a:spLocks/>
            </p:cNvSpPr>
            <p:nvPr userDrawn="1"/>
          </p:nvSpPr>
          <p:spPr bwMode="auto">
            <a:xfrm>
              <a:off x="2644" y="1060"/>
              <a:ext cx="796" cy="1125"/>
            </a:xfrm>
            <a:custGeom>
              <a:avLst/>
              <a:gdLst>
                <a:gd name="T0" fmla="*/ 0 w 796"/>
                <a:gd name="T1" fmla="*/ 1125 h 1125"/>
                <a:gd name="T2" fmla="*/ 0 w 796"/>
                <a:gd name="T3" fmla="*/ 0 h 1125"/>
                <a:gd name="T4" fmla="*/ 796 w 796"/>
                <a:gd name="T5" fmla="*/ 558 h 1125"/>
                <a:gd name="T6" fmla="*/ 0 w 796"/>
                <a:gd name="T7" fmla="*/ 1125 h 1125"/>
              </a:gdLst>
              <a:ahLst/>
              <a:cxnLst>
                <a:cxn ang="0">
                  <a:pos x="T0" y="T1"/>
                </a:cxn>
                <a:cxn ang="0">
                  <a:pos x="T2" y="T3"/>
                </a:cxn>
                <a:cxn ang="0">
                  <a:pos x="T4" y="T5"/>
                </a:cxn>
                <a:cxn ang="0">
                  <a:pos x="T6" y="T7"/>
                </a:cxn>
              </a:cxnLst>
              <a:rect l="0" t="0" r="r" b="b"/>
              <a:pathLst>
                <a:path w="796" h="1125">
                  <a:moveTo>
                    <a:pt x="0" y="1125"/>
                  </a:moveTo>
                  <a:lnTo>
                    <a:pt x="0" y="0"/>
                  </a:lnTo>
                  <a:lnTo>
                    <a:pt x="796" y="558"/>
                  </a:lnTo>
                  <a:lnTo>
                    <a:pt x="0" y="1125"/>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userDrawn="1"/>
          </p:nvSpPr>
          <p:spPr bwMode="auto">
            <a:xfrm>
              <a:off x="2310" y="1060"/>
              <a:ext cx="796" cy="1125"/>
            </a:xfrm>
            <a:custGeom>
              <a:avLst/>
              <a:gdLst>
                <a:gd name="T0" fmla="*/ 0 w 796"/>
                <a:gd name="T1" fmla="*/ 1125 h 1125"/>
                <a:gd name="T2" fmla="*/ 0 w 796"/>
                <a:gd name="T3" fmla="*/ 0 h 1125"/>
                <a:gd name="T4" fmla="*/ 796 w 796"/>
                <a:gd name="T5" fmla="*/ 558 h 1125"/>
                <a:gd name="T6" fmla="*/ 0 w 796"/>
                <a:gd name="T7" fmla="*/ 1125 h 1125"/>
              </a:gdLst>
              <a:ahLst/>
              <a:cxnLst>
                <a:cxn ang="0">
                  <a:pos x="T0" y="T1"/>
                </a:cxn>
                <a:cxn ang="0">
                  <a:pos x="T2" y="T3"/>
                </a:cxn>
                <a:cxn ang="0">
                  <a:pos x="T4" y="T5"/>
                </a:cxn>
                <a:cxn ang="0">
                  <a:pos x="T6" y="T7"/>
                </a:cxn>
              </a:cxnLst>
              <a:rect l="0" t="0" r="r" b="b"/>
              <a:pathLst>
                <a:path w="796" h="1125">
                  <a:moveTo>
                    <a:pt x="0" y="1125"/>
                  </a:moveTo>
                  <a:lnTo>
                    <a:pt x="0" y="0"/>
                  </a:lnTo>
                  <a:lnTo>
                    <a:pt x="796" y="558"/>
                  </a:lnTo>
                  <a:lnTo>
                    <a:pt x="0" y="1125"/>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userDrawn="1"/>
        </p:nvSpPr>
        <p:spPr>
          <a:xfrm>
            <a:off x="252000" y="915987"/>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p:cNvSpPr/>
          <p:nvPr userDrawn="1"/>
        </p:nvSpPr>
        <p:spPr>
          <a:xfrm>
            <a:off x="2412000" y="915987"/>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p:cNvSpPr/>
          <p:nvPr userDrawn="1"/>
        </p:nvSpPr>
        <p:spPr>
          <a:xfrm>
            <a:off x="4572000" y="915987"/>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p:cNvSpPr/>
          <p:nvPr userDrawn="1"/>
        </p:nvSpPr>
        <p:spPr>
          <a:xfrm>
            <a:off x="6732000" y="915987"/>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userDrawn="1"/>
        </p:nvSpPr>
        <p:spPr>
          <a:xfrm>
            <a:off x="252000" y="2750400"/>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p:cNvSpPr/>
          <p:nvPr userDrawn="1"/>
        </p:nvSpPr>
        <p:spPr>
          <a:xfrm>
            <a:off x="2412000" y="2750400"/>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p:cNvSpPr/>
          <p:nvPr userDrawn="1"/>
        </p:nvSpPr>
        <p:spPr>
          <a:xfrm>
            <a:off x="4572000" y="2750400"/>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p:cNvSpPr/>
          <p:nvPr userDrawn="1"/>
        </p:nvSpPr>
        <p:spPr>
          <a:xfrm>
            <a:off x="6732000" y="2750400"/>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4">
            <a:extLst>
              <a:ext uri="{FF2B5EF4-FFF2-40B4-BE49-F238E27FC236}">
                <a16:creationId xmlns:a16="http://schemas.microsoft.com/office/drawing/2014/main" id="{2C9BAE3D-5992-4FFA-B4DF-08BC0F20FD18}"/>
              </a:ext>
            </a:extLst>
          </p:cNvPr>
          <p:cNvGrpSpPr>
            <a:grpSpLocks noChangeAspect="1"/>
          </p:cNvGrpSpPr>
          <p:nvPr userDrawn="1"/>
        </p:nvGrpSpPr>
        <p:grpSpPr bwMode="auto">
          <a:xfrm>
            <a:off x="2628313" y="1166813"/>
            <a:ext cx="576000" cy="576000"/>
            <a:chOff x="2318" y="1058"/>
            <a:chExt cx="1129" cy="1129"/>
          </a:xfrm>
        </p:grpSpPr>
        <p:sp>
          <p:nvSpPr>
            <p:cNvPr id="95" name="Freeform 5">
              <a:extLst>
                <a:ext uri="{FF2B5EF4-FFF2-40B4-BE49-F238E27FC236}">
                  <a16:creationId xmlns:a16="http://schemas.microsoft.com/office/drawing/2014/main" id="{A925B62F-4BE3-4343-8CB0-1EF4A0BE6A4A}"/>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6" name="Freeform 6">
              <a:extLst>
                <a:ext uri="{FF2B5EF4-FFF2-40B4-BE49-F238E27FC236}">
                  <a16:creationId xmlns:a16="http://schemas.microsoft.com/office/drawing/2014/main" id="{C8FD84AB-05A2-45E3-90F5-4944D6B566D8}"/>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7" name="Rectangle 96">
              <a:extLst>
                <a:ext uri="{FF2B5EF4-FFF2-40B4-BE49-F238E27FC236}">
                  <a16:creationId xmlns:a16="http://schemas.microsoft.com/office/drawing/2014/main" id="{0E09D8F4-7594-4597-AA7B-18E6AFDF5915}"/>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8" name="Group 4">
            <a:extLst>
              <a:ext uri="{FF2B5EF4-FFF2-40B4-BE49-F238E27FC236}">
                <a16:creationId xmlns:a16="http://schemas.microsoft.com/office/drawing/2014/main" id="{760885D8-7FC7-46B3-AE6C-A0950D8C91A3}"/>
              </a:ext>
            </a:extLst>
          </p:cNvPr>
          <p:cNvGrpSpPr>
            <a:grpSpLocks noChangeAspect="1"/>
          </p:cNvGrpSpPr>
          <p:nvPr userDrawn="1"/>
        </p:nvGrpSpPr>
        <p:grpSpPr bwMode="auto">
          <a:xfrm>
            <a:off x="6948313" y="1166813"/>
            <a:ext cx="573873" cy="576000"/>
            <a:chOff x="2343" y="1074"/>
            <a:chExt cx="1079" cy="1083"/>
          </a:xfrm>
        </p:grpSpPr>
        <p:sp>
          <p:nvSpPr>
            <p:cNvPr id="10" name="Oval 5">
              <a:extLst>
                <a:ext uri="{FF2B5EF4-FFF2-40B4-BE49-F238E27FC236}">
                  <a16:creationId xmlns:a16="http://schemas.microsoft.com/office/drawing/2014/main" id="{FCB5DD09-DB17-4811-A1BF-83851C500330}"/>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 name="Rectangle 6">
              <a:extLst>
                <a:ext uri="{FF2B5EF4-FFF2-40B4-BE49-F238E27FC236}">
                  <a16:creationId xmlns:a16="http://schemas.microsoft.com/office/drawing/2014/main" id="{B5D53CBE-8BF4-45BD-9A70-9AA31367371D}"/>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 name="Line 7">
              <a:extLst>
                <a:ext uri="{FF2B5EF4-FFF2-40B4-BE49-F238E27FC236}">
                  <a16:creationId xmlns:a16="http://schemas.microsoft.com/office/drawing/2014/main" id="{7094D5D0-C786-491F-8AA5-B9F4EDF3C3E8}"/>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 name="Line 8">
              <a:extLst>
                <a:ext uri="{FF2B5EF4-FFF2-40B4-BE49-F238E27FC236}">
                  <a16:creationId xmlns:a16="http://schemas.microsoft.com/office/drawing/2014/main" id="{C361B591-8447-40EF-A8CD-D5B08363B834}"/>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 name="Line 9">
              <a:extLst>
                <a:ext uri="{FF2B5EF4-FFF2-40B4-BE49-F238E27FC236}">
                  <a16:creationId xmlns:a16="http://schemas.microsoft.com/office/drawing/2014/main" id="{542D6ABD-8CDD-4D06-98AD-73AD0E6A2585}"/>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3202382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fade">
                                      <p:cBhvr>
                                        <p:cTn id="7" dur="250"/>
                                        <p:tgtEl>
                                          <p:spTgt spid="86"/>
                                        </p:tgtEl>
                                      </p:cBhvr>
                                    </p:animEffect>
                                    <p:anim calcmode="lin" valueType="num">
                                      <p:cBhvr>
                                        <p:cTn id="8" dur="250" fill="hold"/>
                                        <p:tgtEl>
                                          <p:spTgt spid="86"/>
                                        </p:tgtEl>
                                        <p:attrNameLst>
                                          <p:attrName>ppt_x</p:attrName>
                                        </p:attrNameLst>
                                      </p:cBhvr>
                                      <p:tavLst>
                                        <p:tav tm="0">
                                          <p:val>
                                            <p:strVal val="#ppt_x"/>
                                          </p:val>
                                        </p:tav>
                                        <p:tav tm="100000">
                                          <p:val>
                                            <p:strVal val="#ppt_x"/>
                                          </p:val>
                                        </p:tav>
                                      </p:tavLst>
                                    </p:anim>
                                    <p:anim calcmode="lin" valueType="num">
                                      <p:cBhvr>
                                        <p:cTn id="9" dur="250" fill="hold"/>
                                        <p:tgtEl>
                                          <p:spTgt spid="8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xEl>
                                              <p:pRg st="0" end="0"/>
                                            </p:txEl>
                                          </p:spTgt>
                                        </p:tgtEl>
                                        <p:attrNameLst>
                                          <p:attrName>style.visibility</p:attrName>
                                        </p:attrNameLst>
                                      </p:cBhvr>
                                      <p:to>
                                        <p:strVal val="visible"/>
                                      </p:to>
                                    </p:set>
                                    <p:animEffect transition="in" filter="fade">
                                      <p:cBhvr>
                                        <p:cTn id="12" dur="250"/>
                                        <p:tgtEl>
                                          <p:spTgt spid="21">
                                            <p:txEl>
                                              <p:pRg st="0" end="0"/>
                                            </p:txEl>
                                          </p:spTgt>
                                        </p:tgtEl>
                                      </p:cBhvr>
                                    </p:animEffect>
                                    <p:anim calcmode="lin" valueType="num">
                                      <p:cBhvr>
                                        <p:cTn id="13"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1">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fade">
                                      <p:cBhvr>
                                        <p:cTn id="17" dur="250"/>
                                        <p:tgtEl>
                                          <p:spTgt spid="38">
                                            <p:txEl>
                                              <p:pRg st="0" end="0"/>
                                            </p:txEl>
                                          </p:spTgt>
                                        </p:tgtEl>
                                      </p:cBhvr>
                                    </p:animEffect>
                                    <p:anim calcmode="lin" valueType="num">
                                      <p:cBhvr>
                                        <p:cTn id="18" dur="25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fade">
                                      <p:cBhvr>
                                        <p:cTn id="23" dur="250"/>
                                        <p:tgtEl>
                                          <p:spTgt spid="56"/>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87"/>
                                        </p:tgtEl>
                                        <p:attrNameLst>
                                          <p:attrName>style.visibility</p:attrName>
                                        </p:attrNameLst>
                                      </p:cBhvr>
                                      <p:to>
                                        <p:strVal val="visible"/>
                                      </p:to>
                                    </p:set>
                                    <p:animEffect transition="in" filter="fade">
                                      <p:cBhvr>
                                        <p:cTn id="26" dur="250"/>
                                        <p:tgtEl>
                                          <p:spTgt spid="87"/>
                                        </p:tgtEl>
                                      </p:cBhvr>
                                    </p:animEffect>
                                    <p:anim calcmode="lin" valueType="num">
                                      <p:cBhvr>
                                        <p:cTn id="27" dur="250" fill="hold"/>
                                        <p:tgtEl>
                                          <p:spTgt spid="87"/>
                                        </p:tgtEl>
                                        <p:attrNameLst>
                                          <p:attrName>ppt_x</p:attrName>
                                        </p:attrNameLst>
                                      </p:cBhvr>
                                      <p:tavLst>
                                        <p:tav tm="0">
                                          <p:val>
                                            <p:strVal val="#ppt_x"/>
                                          </p:val>
                                        </p:tav>
                                        <p:tav tm="100000">
                                          <p:val>
                                            <p:strVal val="#ppt_x"/>
                                          </p:val>
                                        </p:tav>
                                      </p:tavLst>
                                    </p:anim>
                                    <p:anim calcmode="lin" valueType="num">
                                      <p:cBhvr>
                                        <p:cTn id="28" dur="250" fill="hold"/>
                                        <p:tgtEl>
                                          <p:spTgt spid="8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animEffect transition="in" filter="fade">
                                      <p:cBhvr>
                                        <p:cTn id="31" dur="250"/>
                                        <p:tgtEl>
                                          <p:spTgt spid="25">
                                            <p:txEl>
                                              <p:pRg st="0" end="0"/>
                                            </p:txEl>
                                          </p:spTgt>
                                        </p:tgtEl>
                                      </p:cBhvr>
                                    </p:animEffect>
                                    <p:anim calcmode="lin" valueType="num">
                                      <p:cBhvr>
                                        <p:cTn id="32"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25">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39">
                                            <p:txEl>
                                              <p:pRg st="0" end="0"/>
                                            </p:txEl>
                                          </p:spTgt>
                                        </p:tgtEl>
                                        <p:attrNameLst>
                                          <p:attrName>style.visibility</p:attrName>
                                        </p:attrNameLst>
                                      </p:cBhvr>
                                      <p:to>
                                        <p:strVal val="visible"/>
                                      </p:to>
                                    </p:set>
                                    <p:animEffect transition="in" filter="fade">
                                      <p:cBhvr>
                                        <p:cTn id="36" dur="250"/>
                                        <p:tgtEl>
                                          <p:spTgt spid="39">
                                            <p:txEl>
                                              <p:pRg st="0" end="0"/>
                                            </p:txEl>
                                          </p:spTgt>
                                        </p:tgtEl>
                                      </p:cBhvr>
                                    </p:animEffect>
                                    <p:anim calcmode="lin" valueType="num">
                                      <p:cBhvr>
                                        <p:cTn id="37"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250"/>
                                        <p:tgtEl>
                                          <p:spTgt spid="94"/>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fade">
                                      <p:cBhvr>
                                        <p:cTn id="45" dur="250"/>
                                        <p:tgtEl>
                                          <p:spTgt spid="88"/>
                                        </p:tgtEl>
                                      </p:cBhvr>
                                    </p:animEffect>
                                    <p:anim calcmode="lin" valueType="num">
                                      <p:cBhvr>
                                        <p:cTn id="46" dur="250" fill="hold"/>
                                        <p:tgtEl>
                                          <p:spTgt spid="88"/>
                                        </p:tgtEl>
                                        <p:attrNameLst>
                                          <p:attrName>ppt_x</p:attrName>
                                        </p:attrNameLst>
                                      </p:cBhvr>
                                      <p:tavLst>
                                        <p:tav tm="0">
                                          <p:val>
                                            <p:strVal val="#ppt_x"/>
                                          </p:val>
                                        </p:tav>
                                        <p:tav tm="100000">
                                          <p:val>
                                            <p:strVal val="#ppt_x"/>
                                          </p:val>
                                        </p:tav>
                                      </p:tavLst>
                                    </p:anim>
                                    <p:anim calcmode="lin" valueType="num">
                                      <p:cBhvr>
                                        <p:cTn id="47" dur="250" fill="hold"/>
                                        <p:tgtEl>
                                          <p:spTgt spid="88"/>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8">
                                            <p:txEl>
                                              <p:pRg st="0" end="0"/>
                                            </p:txEl>
                                          </p:spTgt>
                                        </p:tgtEl>
                                        <p:attrNameLst>
                                          <p:attrName>style.visibility</p:attrName>
                                        </p:attrNameLst>
                                      </p:cBhvr>
                                      <p:to>
                                        <p:strVal val="visible"/>
                                      </p:to>
                                    </p:set>
                                    <p:animEffect transition="in" filter="fade">
                                      <p:cBhvr>
                                        <p:cTn id="50" dur="250"/>
                                        <p:tgtEl>
                                          <p:spTgt spid="28">
                                            <p:txEl>
                                              <p:pRg st="0" end="0"/>
                                            </p:txEl>
                                          </p:spTgt>
                                        </p:tgtEl>
                                      </p:cBhvr>
                                    </p:animEffect>
                                    <p:anim calcmode="lin" valueType="num">
                                      <p:cBhvr>
                                        <p:cTn id="51"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52" dur="250" fill="hold"/>
                                        <p:tgtEl>
                                          <p:spTgt spid="28">
                                            <p:txEl>
                                              <p:pRg st="0" end="0"/>
                                            </p:tx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fade">
                                      <p:cBhvr>
                                        <p:cTn id="55" dur="250"/>
                                        <p:tgtEl>
                                          <p:spTgt spid="40">
                                            <p:txEl>
                                              <p:pRg st="0" end="0"/>
                                            </p:txEl>
                                          </p:spTgt>
                                        </p:tgtEl>
                                      </p:cBhvr>
                                    </p:animEffect>
                                    <p:anim calcmode="lin" valueType="num">
                                      <p:cBhvr>
                                        <p:cTn id="56"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750"/>
                            </p:stCondLst>
                            <p:childTnLst>
                              <p:par>
                                <p:cTn id="59" presetID="10" presetClass="entr" presetSubtype="0" fill="hold" nodeType="afterEffect">
                                  <p:stCondLst>
                                    <p:cond delay="0"/>
                                  </p:stCondLst>
                                  <p:childTnLst>
                                    <p:set>
                                      <p:cBhvr>
                                        <p:cTn id="60" dur="1" fill="hold">
                                          <p:stCondLst>
                                            <p:cond delay="0"/>
                                          </p:stCondLst>
                                        </p:cTn>
                                        <p:tgtEl>
                                          <p:spTgt spid="52"/>
                                        </p:tgtEl>
                                        <p:attrNameLst>
                                          <p:attrName>style.visibility</p:attrName>
                                        </p:attrNameLst>
                                      </p:cBhvr>
                                      <p:to>
                                        <p:strVal val="visible"/>
                                      </p:to>
                                    </p:set>
                                    <p:animEffect transition="in" filter="fade">
                                      <p:cBhvr>
                                        <p:cTn id="61" dur="250"/>
                                        <p:tgtEl>
                                          <p:spTgt spid="52"/>
                                        </p:tgtEl>
                                      </p:cBhvr>
                                    </p:animEffect>
                                  </p:childTnLst>
                                </p:cTn>
                              </p:par>
                              <p:par>
                                <p:cTn id="62" presetID="42" presetClass="entr" presetSubtype="0" fill="hold" grpId="0" nodeType="withEffect">
                                  <p:stCondLst>
                                    <p:cond delay="0"/>
                                  </p:stCondLst>
                                  <p:childTnLst>
                                    <p:set>
                                      <p:cBhvr>
                                        <p:cTn id="63" dur="1" fill="hold">
                                          <p:stCondLst>
                                            <p:cond delay="0"/>
                                          </p:stCondLst>
                                        </p:cTn>
                                        <p:tgtEl>
                                          <p:spTgt spid="89"/>
                                        </p:tgtEl>
                                        <p:attrNameLst>
                                          <p:attrName>style.visibility</p:attrName>
                                        </p:attrNameLst>
                                      </p:cBhvr>
                                      <p:to>
                                        <p:strVal val="visible"/>
                                      </p:to>
                                    </p:set>
                                    <p:animEffect transition="in" filter="fade">
                                      <p:cBhvr>
                                        <p:cTn id="64" dur="250"/>
                                        <p:tgtEl>
                                          <p:spTgt spid="89"/>
                                        </p:tgtEl>
                                      </p:cBhvr>
                                    </p:animEffect>
                                    <p:anim calcmode="lin" valueType="num">
                                      <p:cBhvr>
                                        <p:cTn id="65" dur="250" fill="hold"/>
                                        <p:tgtEl>
                                          <p:spTgt spid="89"/>
                                        </p:tgtEl>
                                        <p:attrNameLst>
                                          <p:attrName>ppt_x</p:attrName>
                                        </p:attrNameLst>
                                      </p:cBhvr>
                                      <p:tavLst>
                                        <p:tav tm="0">
                                          <p:val>
                                            <p:strVal val="#ppt_x"/>
                                          </p:val>
                                        </p:tav>
                                        <p:tav tm="100000">
                                          <p:val>
                                            <p:strVal val="#ppt_x"/>
                                          </p:val>
                                        </p:tav>
                                      </p:tavLst>
                                    </p:anim>
                                    <p:anim calcmode="lin" valueType="num">
                                      <p:cBhvr>
                                        <p:cTn id="66" dur="250" fill="hold"/>
                                        <p:tgtEl>
                                          <p:spTgt spid="89"/>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1">
                                            <p:txEl>
                                              <p:pRg st="0" end="0"/>
                                            </p:txEl>
                                          </p:spTgt>
                                        </p:tgtEl>
                                        <p:attrNameLst>
                                          <p:attrName>style.visibility</p:attrName>
                                        </p:attrNameLst>
                                      </p:cBhvr>
                                      <p:to>
                                        <p:strVal val="visible"/>
                                      </p:to>
                                    </p:set>
                                    <p:animEffect transition="in" filter="fade">
                                      <p:cBhvr>
                                        <p:cTn id="69" dur="250"/>
                                        <p:tgtEl>
                                          <p:spTgt spid="31">
                                            <p:txEl>
                                              <p:pRg st="0" end="0"/>
                                            </p:txEl>
                                          </p:spTgt>
                                        </p:tgtEl>
                                      </p:cBhvr>
                                    </p:animEffect>
                                    <p:anim calcmode="lin" valueType="num">
                                      <p:cBhvr>
                                        <p:cTn id="70"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31">
                                            <p:txEl>
                                              <p:pRg st="0" end="0"/>
                                            </p:tx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41">
                                            <p:txEl>
                                              <p:pRg st="0" end="0"/>
                                            </p:txEl>
                                          </p:spTgt>
                                        </p:tgtEl>
                                        <p:attrNameLst>
                                          <p:attrName>style.visibility</p:attrName>
                                        </p:attrNameLst>
                                      </p:cBhvr>
                                      <p:to>
                                        <p:strVal val="visible"/>
                                      </p:to>
                                    </p:set>
                                    <p:animEffect transition="in" filter="fade">
                                      <p:cBhvr>
                                        <p:cTn id="74" dur="250"/>
                                        <p:tgtEl>
                                          <p:spTgt spid="41">
                                            <p:txEl>
                                              <p:pRg st="0" end="0"/>
                                            </p:txEl>
                                          </p:spTgt>
                                        </p:tgtEl>
                                      </p:cBhvr>
                                    </p:animEffect>
                                    <p:anim calcmode="lin" valueType="num">
                                      <p:cBhvr>
                                        <p:cTn id="75"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
                            </p:stCondLst>
                            <p:childTnLst>
                              <p:par>
                                <p:cTn id="78" presetID="10" presetClass="entr" presetSubtype="0" fill="hold" nodeType="afterEffect">
                                  <p:stCondLst>
                                    <p:cond delay="0"/>
                                  </p:stCondLst>
                                  <p:childTnLst>
                                    <p:set>
                                      <p:cBhvr>
                                        <p:cTn id="79" dur="1" fill="hold">
                                          <p:stCondLst>
                                            <p:cond delay="0"/>
                                          </p:stCondLst>
                                        </p:cTn>
                                        <p:tgtEl>
                                          <p:spTgt spid="8"/>
                                        </p:tgtEl>
                                        <p:attrNameLst>
                                          <p:attrName>style.visibility</p:attrName>
                                        </p:attrNameLst>
                                      </p:cBhvr>
                                      <p:to>
                                        <p:strVal val="visible"/>
                                      </p:to>
                                    </p:set>
                                    <p:animEffect transition="in" filter="fade">
                                      <p:cBhvr>
                                        <p:cTn id="80" dur="250"/>
                                        <p:tgtEl>
                                          <p:spTgt spid="8"/>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90"/>
                                        </p:tgtEl>
                                        <p:attrNameLst>
                                          <p:attrName>style.visibility</p:attrName>
                                        </p:attrNameLst>
                                      </p:cBhvr>
                                      <p:to>
                                        <p:strVal val="visible"/>
                                      </p:to>
                                    </p:set>
                                    <p:animEffect transition="in" filter="fade">
                                      <p:cBhvr>
                                        <p:cTn id="83" dur="250"/>
                                        <p:tgtEl>
                                          <p:spTgt spid="90"/>
                                        </p:tgtEl>
                                      </p:cBhvr>
                                    </p:animEffect>
                                    <p:anim calcmode="lin" valueType="num">
                                      <p:cBhvr>
                                        <p:cTn id="84" dur="250" fill="hold"/>
                                        <p:tgtEl>
                                          <p:spTgt spid="90"/>
                                        </p:tgtEl>
                                        <p:attrNameLst>
                                          <p:attrName>ppt_x</p:attrName>
                                        </p:attrNameLst>
                                      </p:cBhvr>
                                      <p:tavLst>
                                        <p:tav tm="0">
                                          <p:val>
                                            <p:strVal val="#ppt_x"/>
                                          </p:val>
                                        </p:tav>
                                        <p:tav tm="100000">
                                          <p:val>
                                            <p:strVal val="#ppt_x"/>
                                          </p:val>
                                        </p:tav>
                                      </p:tavLst>
                                    </p:anim>
                                    <p:anim calcmode="lin" valueType="num">
                                      <p:cBhvr>
                                        <p:cTn id="85" dur="250" fill="hold"/>
                                        <p:tgtEl>
                                          <p:spTgt spid="90"/>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58">
                                            <p:txEl>
                                              <p:pRg st="0" end="0"/>
                                            </p:txEl>
                                          </p:spTgt>
                                        </p:tgtEl>
                                        <p:attrNameLst>
                                          <p:attrName>style.visibility</p:attrName>
                                        </p:attrNameLst>
                                      </p:cBhvr>
                                      <p:to>
                                        <p:strVal val="visible"/>
                                      </p:to>
                                    </p:set>
                                    <p:animEffect transition="in" filter="fade">
                                      <p:cBhvr>
                                        <p:cTn id="88" dur="250"/>
                                        <p:tgtEl>
                                          <p:spTgt spid="158">
                                            <p:txEl>
                                              <p:pRg st="0" end="0"/>
                                            </p:txEl>
                                          </p:spTgt>
                                        </p:tgtEl>
                                      </p:cBhvr>
                                    </p:animEffect>
                                    <p:anim calcmode="lin" valueType="num">
                                      <p:cBhvr>
                                        <p:cTn id="89" dur="250" fill="hold"/>
                                        <p:tgtEl>
                                          <p:spTgt spid="158">
                                            <p:txEl>
                                              <p:pRg st="0" end="0"/>
                                            </p:txEl>
                                          </p:spTgt>
                                        </p:tgtEl>
                                        <p:attrNameLst>
                                          <p:attrName>ppt_x</p:attrName>
                                        </p:attrNameLst>
                                      </p:cBhvr>
                                      <p:tavLst>
                                        <p:tav tm="0">
                                          <p:val>
                                            <p:strVal val="#ppt_x"/>
                                          </p:val>
                                        </p:tav>
                                        <p:tav tm="100000">
                                          <p:val>
                                            <p:strVal val="#ppt_x"/>
                                          </p:val>
                                        </p:tav>
                                      </p:tavLst>
                                    </p:anim>
                                    <p:anim calcmode="lin" valueType="num">
                                      <p:cBhvr>
                                        <p:cTn id="90" dur="250" fill="hold"/>
                                        <p:tgtEl>
                                          <p:spTgt spid="158">
                                            <p:txEl>
                                              <p:pRg st="0" end="0"/>
                                            </p:txEl>
                                          </p:spTgt>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45">
                                            <p:txEl>
                                              <p:pRg st="0" end="0"/>
                                            </p:txEl>
                                          </p:spTgt>
                                        </p:tgtEl>
                                        <p:attrNameLst>
                                          <p:attrName>style.visibility</p:attrName>
                                        </p:attrNameLst>
                                      </p:cBhvr>
                                      <p:to>
                                        <p:strVal val="visible"/>
                                      </p:to>
                                    </p:set>
                                    <p:animEffect transition="in" filter="fade">
                                      <p:cBhvr>
                                        <p:cTn id="93" dur="250"/>
                                        <p:tgtEl>
                                          <p:spTgt spid="45">
                                            <p:txEl>
                                              <p:pRg st="0" end="0"/>
                                            </p:txEl>
                                          </p:spTgt>
                                        </p:tgtEl>
                                      </p:cBhvr>
                                    </p:animEffect>
                                    <p:anim calcmode="lin" valueType="num">
                                      <p:cBhvr>
                                        <p:cTn id="94" dur="25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95" dur="25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
                            </p:stCondLst>
                            <p:childTnLst>
                              <p:par>
                                <p:cTn id="97" presetID="10" presetClass="entr" presetSubtype="0" fill="hold" nodeType="afterEffect">
                                  <p:stCondLst>
                                    <p:cond delay="0"/>
                                  </p:stCondLst>
                                  <p:childTnLst>
                                    <p:set>
                                      <p:cBhvr>
                                        <p:cTn id="98" dur="1" fill="hold">
                                          <p:stCondLst>
                                            <p:cond delay="0"/>
                                          </p:stCondLst>
                                        </p:cTn>
                                        <p:tgtEl>
                                          <p:spTgt spid="69"/>
                                        </p:tgtEl>
                                        <p:attrNameLst>
                                          <p:attrName>style.visibility</p:attrName>
                                        </p:attrNameLst>
                                      </p:cBhvr>
                                      <p:to>
                                        <p:strVal val="visible"/>
                                      </p:to>
                                    </p:set>
                                    <p:animEffect transition="in" filter="fade">
                                      <p:cBhvr>
                                        <p:cTn id="99" dur="250"/>
                                        <p:tgtEl>
                                          <p:spTgt spid="69"/>
                                        </p:tgtEl>
                                      </p:cBhvr>
                                    </p:animEffect>
                                  </p:childTnLst>
                                </p:cTn>
                              </p:par>
                              <p:par>
                                <p:cTn id="100" presetID="42" presetClass="entr" presetSubtype="0" fill="hold" grpId="0" nodeType="withEffect">
                                  <p:stCondLst>
                                    <p:cond delay="0"/>
                                  </p:stCondLst>
                                  <p:childTnLst>
                                    <p:set>
                                      <p:cBhvr>
                                        <p:cTn id="101" dur="1" fill="hold">
                                          <p:stCondLst>
                                            <p:cond delay="0"/>
                                          </p:stCondLst>
                                        </p:cTn>
                                        <p:tgtEl>
                                          <p:spTgt spid="91"/>
                                        </p:tgtEl>
                                        <p:attrNameLst>
                                          <p:attrName>style.visibility</p:attrName>
                                        </p:attrNameLst>
                                      </p:cBhvr>
                                      <p:to>
                                        <p:strVal val="visible"/>
                                      </p:to>
                                    </p:set>
                                    <p:animEffect transition="in" filter="fade">
                                      <p:cBhvr>
                                        <p:cTn id="102" dur="250"/>
                                        <p:tgtEl>
                                          <p:spTgt spid="91"/>
                                        </p:tgtEl>
                                      </p:cBhvr>
                                    </p:animEffect>
                                    <p:anim calcmode="lin" valueType="num">
                                      <p:cBhvr>
                                        <p:cTn id="103" dur="250" fill="hold"/>
                                        <p:tgtEl>
                                          <p:spTgt spid="91"/>
                                        </p:tgtEl>
                                        <p:attrNameLst>
                                          <p:attrName>ppt_x</p:attrName>
                                        </p:attrNameLst>
                                      </p:cBhvr>
                                      <p:tavLst>
                                        <p:tav tm="0">
                                          <p:val>
                                            <p:strVal val="#ppt_x"/>
                                          </p:val>
                                        </p:tav>
                                        <p:tav tm="100000">
                                          <p:val>
                                            <p:strVal val="#ppt_x"/>
                                          </p:val>
                                        </p:tav>
                                      </p:tavLst>
                                    </p:anim>
                                    <p:anim calcmode="lin" valueType="num">
                                      <p:cBhvr>
                                        <p:cTn id="104" dur="250" fill="hold"/>
                                        <p:tgtEl>
                                          <p:spTgt spid="91"/>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61">
                                            <p:txEl>
                                              <p:pRg st="0" end="0"/>
                                            </p:txEl>
                                          </p:spTgt>
                                        </p:tgtEl>
                                        <p:attrNameLst>
                                          <p:attrName>style.visibility</p:attrName>
                                        </p:attrNameLst>
                                      </p:cBhvr>
                                      <p:to>
                                        <p:strVal val="visible"/>
                                      </p:to>
                                    </p:set>
                                    <p:animEffect transition="in" filter="fade">
                                      <p:cBhvr>
                                        <p:cTn id="107" dur="250"/>
                                        <p:tgtEl>
                                          <p:spTgt spid="161">
                                            <p:txEl>
                                              <p:pRg st="0" end="0"/>
                                            </p:txEl>
                                          </p:spTgt>
                                        </p:tgtEl>
                                      </p:cBhvr>
                                    </p:animEffect>
                                    <p:anim calcmode="lin" valueType="num">
                                      <p:cBhvr>
                                        <p:cTn id="108" dur="250" fill="hold"/>
                                        <p:tgtEl>
                                          <p:spTgt spid="161">
                                            <p:txEl>
                                              <p:pRg st="0" end="0"/>
                                            </p:txEl>
                                          </p:spTgt>
                                        </p:tgtEl>
                                        <p:attrNameLst>
                                          <p:attrName>ppt_x</p:attrName>
                                        </p:attrNameLst>
                                      </p:cBhvr>
                                      <p:tavLst>
                                        <p:tav tm="0">
                                          <p:val>
                                            <p:strVal val="#ppt_x"/>
                                          </p:val>
                                        </p:tav>
                                        <p:tav tm="100000">
                                          <p:val>
                                            <p:strVal val="#ppt_x"/>
                                          </p:val>
                                        </p:tav>
                                      </p:tavLst>
                                    </p:anim>
                                    <p:anim calcmode="lin" valueType="num">
                                      <p:cBhvr>
                                        <p:cTn id="109" dur="250" fill="hold"/>
                                        <p:tgtEl>
                                          <p:spTgt spid="161">
                                            <p:txEl>
                                              <p:pRg st="0" end="0"/>
                                            </p:txEl>
                                          </p:spTgt>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42">
                                            <p:txEl>
                                              <p:pRg st="0" end="0"/>
                                            </p:txEl>
                                          </p:spTgt>
                                        </p:tgtEl>
                                        <p:attrNameLst>
                                          <p:attrName>style.visibility</p:attrName>
                                        </p:attrNameLst>
                                      </p:cBhvr>
                                      <p:to>
                                        <p:strVal val="visible"/>
                                      </p:to>
                                    </p:set>
                                    <p:animEffect transition="in" filter="fade">
                                      <p:cBhvr>
                                        <p:cTn id="112" dur="250"/>
                                        <p:tgtEl>
                                          <p:spTgt spid="42">
                                            <p:txEl>
                                              <p:pRg st="0" end="0"/>
                                            </p:txEl>
                                          </p:spTgt>
                                        </p:tgtEl>
                                      </p:cBhvr>
                                    </p:animEffect>
                                    <p:anim calcmode="lin" valueType="num">
                                      <p:cBhvr>
                                        <p:cTn id="113"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14" dur="2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15" fill="hold">
                            <p:stCondLst>
                              <p:cond delay="1500"/>
                            </p:stCondLst>
                            <p:childTnLst>
                              <p:par>
                                <p:cTn id="116" presetID="10" presetClass="entr" presetSubtype="0" fill="hold" nodeType="afterEffect">
                                  <p:stCondLst>
                                    <p:cond delay="0"/>
                                  </p:stCondLst>
                                  <p:childTnLst>
                                    <p:set>
                                      <p:cBhvr>
                                        <p:cTn id="117" dur="1" fill="hold">
                                          <p:stCondLst>
                                            <p:cond delay="0"/>
                                          </p:stCondLst>
                                        </p:cTn>
                                        <p:tgtEl>
                                          <p:spTgt spid="75"/>
                                        </p:tgtEl>
                                        <p:attrNameLst>
                                          <p:attrName>style.visibility</p:attrName>
                                        </p:attrNameLst>
                                      </p:cBhvr>
                                      <p:to>
                                        <p:strVal val="visible"/>
                                      </p:to>
                                    </p:set>
                                    <p:animEffect transition="in" filter="fade">
                                      <p:cBhvr>
                                        <p:cTn id="118" dur="250"/>
                                        <p:tgtEl>
                                          <p:spTgt spid="75"/>
                                        </p:tgtEl>
                                      </p:cBhvr>
                                    </p:animEffect>
                                  </p:childTnLst>
                                </p:cTn>
                              </p:par>
                              <p:par>
                                <p:cTn id="119" presetID="42" presetClass="entr" presetSubtype="0" fill="hold" grpId="0" nodeType="withEffect">
                                  <p:stCondLst>
                                    <p:cond delay="0"/>
                                  </p:stCondLst>
                                  <p:childTnLst>
                                    <p:set>
                                      <p:cBhvr>
                                        <p:cTn id="120" dur="1" fill="hold">
                                          <p:stCondLst>
                                            <p:cond delay="0"/>
                                          </p:stCondLst>
                                        </p:cTn>
                                        <p:tgtEl>
                                          <p:spTgt spid="92"/>
                                        </p:tgtEl>
                                        <p:attrNameLst>
                                          <p:attrName>style.visibility</p:attrName>
                                        </p:attrNameLst>
                                      </p:cBhvr>
                                      <p:to>
                                        <p:strVal val="visible"/>
                                      </p:to>
                                    </p:set>
                                    <p:animEffect transition="in" filter="fade">
                                      <p:cBhvr>
                                        <p:cTn id="121" dur="250"/>
                                        <p:tgtEl>
                                          <p:spTgt spid="92"/>
                                        </p:tgtEl>
                                      </p:cBhvr>
                                    </p:animEffect>
                                    <p:anim calcmode="lin" valueType="num">
                                      <p:cBhvr>
                                        <p:cTn id="122" dur="250" fill="hold"/>
                                        <p:tgtEl>
                                          <p:spTgt spid="92"/>
                                        </p:tgtEl>
                                        <p:attrNameLst>
                                          <p:attrName>ppt_x</p:attrName>
                                        </p:attrNameLst>
                                      </p:cBhvr>
                                      <p:tavLst>
                                        <p:tav tm="0">
                                          <p:val>
                                            <p:strVal val="#ppt_x"/>
                                          </p:val>
                                        </p:tav>
                                        <p:tav tm="100000">
                                          <p:val>
                                            <p:strVal val="#ppt_x"/>
                                          </p:val>
                                        </p:tav>
                                      </p:tavLst>
                                    </p:anim>
                                    <p:anim calcmode="lin" valueType="num">
                                      <p:cBhvr>
                                        <p:cTn id="123" dur="250" fill="hold"/>
                                        <p:tgtEl>
                                          <p:spTgt spid="92"/>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164">
                                            <p:txEl>
                                              <p:pRg st="0" end="0"/>
                                            </p:txEl>
                                          </p:spTgt>
                                        </p:tgtEl>
                                        <p:attrNameLst>
                                          <p:attrName>style.visibility</p:attrName>
                                        </p:attrNameLst>
                                      </p:cBhvr>
                                      <p:to>
                                        <p:strVal val="visible"/>
                                      </p:to>
                                    </p:set>
                                    <p:animEffect transition="in" filter="fade">
                                      <p:cBhvr>
                                        <p:cTn id="126" dur="250"/>
                                        <p:tgtEl>
                                          <p:spTgt spid="164">
                                            <p:txEl>
                                              <p:pRg st="0" end="0"/>
                                            </p:txEl>
                                          </p:spTgt>
                                        </p:tgtEl>
                                      </p:cBhvr>
                                    </p:animEffect>
                                    <p:anim calcmode="lin" valueType="num">
                                      <p:cBhvr>
                                        <p:cTn id="127" dur="250" fill="hold"/>
                                        <p:tgtEl>
                                          <p:spTgt spid="164">
                                            <p:txEl>
                                              <p:pRg st="0" end="0"/>
                                            </p:txEl>
                                          </p:spTgt>
                                        </p:tgtEl>
                                        <p:attrNameLst>
                                          <p:attrName>ppt_x</p:attrName>
                                        </p:attrNameLst>
                                      </p:cBhvr>
                                      <p:tavLst>
                                        <p:tav tm="0">
                                          <p:val>
                                            <p:strVal val="#ppt_x"/>
                                          </p:val>
                                        </p:tav>
                                        <p:tav tm="100000">
                                          <p:val>
                                            <p:strVal val="#ppt_x"/>
                                          </p:val>
                                        </p:tav>
                                      </p:tavLst>
                                    </p:anim>
                                    <p:anim calcmode="lin" valueType="num">
                                      <p:cBhvr>
                                        <p:cTn id="128" dur="250" fill="hold"/>
                                        <p:tgtEl>
                                          <p:spTgt spid="164">
                                            <p:txEl>
                                              <p:pRg st="0" end="0"/>
                                            </p:txEl>
                                          </p:spTgt>
                                        </p:tgtEl>
                                        <p:attrNameLst>
                                          <p:attrName>ppt_y</p:attrName>
                                        </p:attrNameLst>
                                      </p:cBhvr>
                                      <p:tavLst>
                                        <p:tav tm="0">
                                          <p:val>
                                            <p:strVal val="#ppt_y+.1"/>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43">
                                            <p:txEl>
                                              <p:pRg st="0" end="0"/>
                                            </p:txEl>
                                          </p:spTgt>
                                        </p:tgtEl>
                                        <p:attrNameLst>
                                          <p:attrName>style.visibility</p:attrName>
                                        </p:attrNameLst>
                                      </p:cBhvr>
                                      <p:to>
                                        <p:strVal val="visible"/>
                                      </p:to>
                                    </p:set>
                                    <p:animEffect transition="in" filter="fade">
                                      <p:cBhvr>
                                        <p:cTn id="131" dur="250"/>
                                        <p:tgtEl>
                                          <p:spTgt spid="43">
                                            <p:txEl>
                                              <p:pRg st="0" end="0"/>
                                            </p:txEl>
                                          </p:spTgt>
                                        </p:tgtEl>
                                      </p:cBhvr>
                                    </p:animEffect>
                                    <p:anim calcmode="lin" valueType="num">
                                      <p:cBhvr>
                                        <p:cTn id="132"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133" dur="25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750"/>
                            </p:stCondLst>
                            <p:childTnLst>
                              <p:par>
                                <p:cTn id="135" presetID="10" presetClass="entr" presetSubtype="0" fill="hold" nodeType="afterEffect">
                                  <p:stCondLst>
                                    <p:cond delay="0"/>
                                  </p:stCondLst>
                                  <p:childTnLst>
                                    <p:set>
                                      <p:cBhvr>
                                        <p:cTn id="136" dur="1" fill="hold">
                                          <p:stCondLst>
                                            <p:cond delay="0"/>
                                          </p:stCondLst>
                                        </p:cTn>
                                        <p:tgtEl>
                                          <p:spTgt spid="79"/>
                                        </p:tgtEl>
                                        <p:attrNameLst>
                                          <p:attrName>style.visibility</p:attrName>
                                        </p:attrNameLst>
                                      </p:cBhvr>
                                      <p:to>
                                        <p:strVal val="visible"/>
                                      </p:to>
                                    </p:set>
                                    <p:animEffect transition="in" filter="fade">
                                      <p:cBhvr>
                                        <p:cTn id="137" dur="250"/>
                                        <p:tgtEl>
                                          <p:spTgt spid="79"/>
                                        </p:tgtEl>
                                      </p:cBhvr>
                                    </p:animEffect>
                                  </p:childTnLst>
                                </p:cTn>
                              </p:par>
                              <p:par>
                                <p:cTn id="138" presetID="42" presetClass="entr" presetSubtype="0" fill="hold" grpId="0" nodeType="withEffect">
                                  <p:stCondLst>
                                    <p:cond delay="0"/>
                                  </p:stCondLst>
                                  <p:childTnLst>
                                    <p:set>
                                      <p:cBhvr>
                                        <p:cTn id="139" dur="1" fill="hold">
                                          <p:stCondLst>
                                            <p:cond delay="0"/>
                                          </p:stCondLst>
                                        </p:cTn>
                                        <p:tgtEl>
                                          <p:spTgt spid="93"/>
                                        </p:tgtEl>
                                        <p:attrNameLst>
                                          <p:attrName>style.visibility</p:attrName>
                                        </p:attrNameLst>
                                      </p:cBhvr>
                                      <p:to>
                                        <p:strVal val="visible"/>
                                      </p:to>
                                    </p:set>
                                    <p:animEffect transition="in" filter="fade">
                                      <p:cBhvr>
                                        <p:cTn id="140" dur="250"/>
                                        <p:tgtEl>
                                          <p:spTgt spid="93"/>
                                        </p:tgtEl>
                                      </p:cBhvr>
                                    </p:animEffect>
                                    <p:anim calcmode="lin" valueType="num">
                                      <p:cBhvr>
                                        <p:cTn id="141" dur="250" fill="hold"/>
                                        <p:tgtEl>
                                          <p:spTgt spid="93"/>
                                        </p:tgtEl>
                                        <p:attrNameLst>
                                          <p:attrName>ppt_x</p:attrName>
                                        </p:attrNameLst>
                                      </p:cBhvr>
                                      <p:tavLst>
                                        <p:tav tm="0">
                                          <p:val>
                                            <p:strVal val="#ppt_x"/>
                                          </p:val>
                                        </p:tav>
                                        <p:tav tm="100000">
                                          <p:val>
                                            <p:strVal val="#ppt_x"/>
                                          </p:val>
                                        </p:tav>
                                      </p:tavLst>
                                    </p:anim>
                                    <p:anim calcmode="lin" valueType="num">
                                      <p:cBhvr>
                                        <p:cTn id="142" dur="250" fill="hold"/>
                                        <p:tgtEl>
                                          <p:spTgt spid="93"/>
                                        </p:tgtEl>
                                        <p:attrNameLst>
                                          <p:attrName>ppt_y</p:attrName>
                                        </p:attrNameLst>
                                      </p:cBhvr>
                                      <p:tavLst>
                                        <p:tav tm="0">
                                          <p:val>
                                            <p:strVal val="#ppt_y+.1"/>
                                          </p:val>
                                        </p:tav>
                                        <p:tav tm="100000">
                                          <p:val>
                                            <p:strVal val="#ppt_y"/>
                                          </p:val>
                                        </p:tav>
                                      </p:tavLst>
                                    </p:anim>
                                  </p:childTnLst>
                                </p:cTn>
                              </p:par>
                              <p:par>
                                <p:cTn id="143" presetID="42" presetClass="entr" presetSubtype="0" fill="hold" grpId="0" nodeType="withEffect">
                                  <p:stCondLst>
                                    <p:cond delay="0"/>
                                  </p:stCondLst>
                                  <p:childTnLst>
                                    <p:set>
                                      <p:cBhvr>
                                        <p:cTn id="144" dur="1" fill="hold">
                                          <p:stCondLst>
                                            <p:cond delay="0"/>
                                          </p:stCondLst>
                                        </p:cTn>
                                        <p:tgtEl>
                                          <p:spTgt spid="167">
                                            <p:txEl>
                                              <p:pRg st="0" end="0"/>
                                            </p:txEl>
                                          </p:spTgt>
                                        </p:tgtEl>
                                        <p:attrNameLst>
                                          <p:attrName>style.visibility</p:attrName>
                                        </p:attrNameLst>
                                      </p:cBhvr>
                                      <p:to>
                                        <p:strVal val="visible"/>
                                      </p:to>
                                    </p:set>
                                    <p:animEffect transition="in" filter="fade">
                                      <p:cBhvr>
                                        <p:cTn id="145" dur="250"/>
                                        <p:tgtEl>
                                          <p:spTgt spid="167">
                                            <p:txEl>
                                              <p:pRg st="0" end="0"/>
                                            </p:txEl>
                                          </p:spTgt>
                                        </p:tgtEl>
                                      </p:cBhvr>
                                    </p:animEffect>
                                    <p:anim calcmode="lin" valueType="num">
                                      <p:cBhvr>
                                        <p:cTn id="146" dur="250" fill="hold"/>
                                        <p:tgtEl>
                                          <p:spTgt spid="167">
                                            <p:txEl>
                                              <p:pRg st="0" end="0"/>
                                            </p:txEl>
                                          </p:spTgt>
                                        </p:tgtEl>
                                        <p:attrNameLst>
                                          <p:attrName>ppt_x</p:attrName>
                                        </p:attrNameLst>
                                      </p:cBhvr>
                                      <p:tavLst>
                                        <p:tav tm="0">
                                          <p:val>
                                            <p:strVal val="#ppt_x"/>
                                          </p:val>
                                        </p:tav>
                                        <p:tav tm="100000">
                                          <p:val>
                                            <p:strVal val="#ppt_x"/>
                                          </p:val>
                                        </p:tav>
                                      </p:tavLst>
                                    </p:anim>
                                    <p:anim calcmode="lin" valueType="num">
                                      <p:cBhvr>
                                        <p:cTn id="147" dur="250" fill="hold"/>
                                        <p:tgtEl>
                                          <p:spTgt spid="167">
                                            <p:txEl>
                                              <p:pRg st="0" end="0"/>
                                            </p:txEl>
                                          </p:spTgt>
                                        </p:tgtEl>
                                        <p:attrNameLst>
                                          <p:attrName>ppt_y</p:attrName>
                                        </p:attrNameLst>
                                      </p:cBhvr>
                                      <p:tavLst>
                                        <p:tav tm="0">
                                          <p:val>
                                            <p:strVal val="#ppt_y+.1"/>
                                          </p:val>
                                        </p:tav>
                                        <p:tav tm="100000">
                                          <p:val>
                                            <p:strVal val="#ppt_y"/>
                                          </p:val>
                                        </p:tav>
                                      </p:tavLst>
                                    </p:anim>
                                  </p:childTnLst>
                                </p:cTn>
                              </p:par>
                              <p:par>
                                <p:cTn id="148" presetID="42" presetClass="entr" presetSubtype="0" fill="hold" grpId="0" nodeType="withEffect">
                                  <p:stCondLst>
                                    <p:cond delay="0"/>
                                  </p:stCondLst>
                                  <p:childTnLst>
                                    <p:set>
                                      <p:cBhvr>
                                        <p:cTn id="149" dur="1" fill="hold">
                                          <p:stCondLst>
                                            <p:cond delay="0"/>
                                          </p:stCondLst>
                                        </p:cTn>
                                        <p:tgtEl>
                                          <p:spTgt spid="44">
                                            <p:txEl>
                                              <p:pRg st="0" end="0"/>
                                            </p:txEl>
                                          </p:spTgt>
                                        </p:tgtEl>
                                        <p:attrNameLst>
                                          <p:attrName>style.visibility</p:attrName>
                                        </p:attrNameLst>
                                      </p:cBhvr>
                                      <p:to>
                                        <p:strVal val="visible"/>
                                      </p:to>
                                    </p:set>
                                    <p:animEffect transition="in" filter="fade">
                                      <p:cBhvr>
                                        <p:cTn id="150" dur="250"/>
                                        <p:tgtEl>
                                          <p:spTgt spid="44">
                                            <p:txEl>
                                              <p:pRg st="0" end="0"/>
                                            </p:txEl>
                                          </p:spTgt>
                                        </p:tgtEl>
                                      </p:cBhvr>
                                    </p:animEffect>
                                    <p:anim calcmode="lin" valueType="num">
                                      <p:cBhvr>
                                        <p:cTn id="151" dur="2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52" dur="2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53" fill="hold">
                            <p:stCondLst>
                              <p:cond delay="2000"/>
                            </p:stCondLst>
                            <p:childTnLst>
                              <p:par>
                                <p:cTn id="154" presetID="10" presetClass="entr" presetSubtype="0" fill="hold" nodeType="afterEffect">
                                  <p:stCondLst>
                                    <p:cond delay="0"/>
                                  </p:stCondLst>
                                  <p:childTnLst>
                                    <p:set>
                                      <p:cBhvr>
                                        <p:cTn id="155" dur="1" fill="hold">
                                          <p:stCondLst>
                                            <p:cond delay="0"/>
                                          </p:stCondLst>
                                        </p:cTn>
                                        <p:tgtEl>
                                          <p:spTgt spid="83"/>
                                        </p:tgtEl>
                                        <p:attrNameLst>
                                          <p:attrName>style.visibility</p:attrName>
                                        </p:attrNameLst>
                                      </p:cBhvr>
                                      <p:to>
                                        <p:strVal val="visible"/>
                                      </p:to>
                                    </p:set>
                                    <p:animEffect transition="in" filter="fade">
                                      <p:cBhvr>
                                        <p:cTn id="156" dur="25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158" grpId="0" build="p">
        <p:tmplLst>
          <p:tmpl lvl="1">
            <p:tnLst>
              <p:par>
                <p:cTn presetID="42" presetClass="entr" presetSubtype="0" fill="hold" nodeType="withEffect">
                  <p:stCondLst>
                    <p:cond delay="0"/>
                  </p:stCondLst>
                  <p:childTnLst>
                    <p:set>
                      <p:cBhvr>
                        <p:cTn dur="1" fill="hold">
                          <p:stCondLst>
                            <p:cond delay="0"/>
                          </p:stCondLst>
                        </p:cTn>
                        <p:tgtEl>
                          <p:spTgt spid="158"/>
                        </p:tgtEl>
                        <p:attrNameLst>
                          <p:attrName>style.visibility</p:attrName>
                        </p:attrNameLst>
                      </p:cBhvr>
                      <p:to>
                        <p:strVal val="visible"/>
                      </p:to>
                    </p:set>
                    <p:animEffect transition="in" filter="fade">
                      <p:cBhvr>
                        <p:cTn dur="250"/>
                        <p:tgtEl>
                          <p:spTgt spid="158"/>
                        </p:tgtEl>
                      </p:cBhvr>
                    </p:animEffect>
                    <p:anim calcmode="lin" valueType="num">
                      <p:cBhvr>
                        <p:cTn dur="250" fill="hold"/>
                        <p:tgtEl>
                          <p:spTgt spid="158"/>
                        </p:tgtEl>
                        <p:attrNameLst>
                          <p:attrName>ppt_x</p:attrName>
                        </p:attrNameLst>
                      </p:cBhvr>
                      <p:tavLst>
                        <p:tav tm="0">
                          <p:val>
                            <p:strVal val="#ppt_x"/>
                          </p:val>
                        </p:tav>
                        <p:tav tm="100000">
                          <p:val>
                            <p:strVal val="#ppt_x"/>
                          </p:val>
                        </p:tav>
                      </p:tavLst>
                    </p:anim>
                    <p:anim calcmode="lin" valueType="num">
                      <p:cBhvr>
                        <p:cTn dur="250" fill="hold"/>
                        <p:tgtEl>
                          <p:spTgt spid="158"/>
                        </p:tgtEl>
                        <p:attrNameLst>
                          <p:attrName>ppt_y</p:attrName>
                        </p:attrNameLst>
                      </p:cBhvr>
                      <p:tavLst>
                        <p:tav tm="0">
                          <p:val>
                            <p:strVal val="#ppt_y+.1"/>
                          </p:val>
                        </p:tav>
                        <p:tav tm="100000">
                          <p:val>
                            <p:strVal val="#ppt_y"/>
                          </p:val>
                        </p:tav>
                      </p:tavLst>
                    </p:anim>
                  </p:childTnLst>
                </p:cTn>
              </p:par>
            </p:tnLst>
          </p:tmpl>
        </p:tmplLst>
      </p:bldP>
      <p:bldP spid="161" grpId="0" build="p">
        <p:tmplLst>
          <p:tmpl lvl="1">
            <p:tnLst>
              <p:par>
                <p:cTn presetID="42" presetClass="entr" presetSubtype="0" fill="hold" nodeType="withEffect">
                  <p:stCondLst>
                    <p:cond delay="0"/>
                  </p:stCondLst>
                  <p:childTnLst>
                    <p:set>
                      <p:cBhvr>
                        <p:cTn dur="1" fill="hold">
                          <p:stCondLst>
                            <p:cond delay="0"/>
                          </p:stCondLst>
                        </p:cTn>
                        <p:tgtEl>
                          <p:spTgt spid="161"/>
                        </p:tgtEl>
                        <p:attrNameLst>
                          <p:attrName>style.visibility</p:attrName>
                        </p:attrNameLst>
                      </p:cBhvr>
                      <p:to>
                        <p:strVal val="visible"/>
                      </p:to>
                    </p:set>
                    <p:animEffect transition="in" filter="fade">
                      <p:cBhvr>
                        <p:cTn dur="250"/>
                        <p:tgtEl>
                          <p:spTgt spid="161"/>
                        </p:tgtEl>
                      </p:cBhvr>
                    </p:animEffect>
                    <p:anim calcmode="lin" valueType="num">
                      <p:cBhvr>
                        <p:cTn dur="250" fill="hold"/>
                        <p:tgtEl>
                          <p:spTgt spid="161"/>
                        </p:tgtEl>
                        <p:attrNameLst>
                          <p:attrName>ppt_x</p:attrName>
                        </p:attrNameLst>
                      </p:cBhvr>
                      <p:tavLst>
                        <p:tav tm="0">
                          <p:val>
                            <p:strVal val="#ppt_x"/>
                          </p:val>
                        </p:tav>
                        <p:tav tm="100000">
                          <p:val>
                            <p:strVal val="#ppt_x"/>
                          </p:val>
                        </p:tav>
                      </p:tavLst>
                    </p:anim>
                    <p:anim calcmode="lin" valueType="num">
                      <p:cBhvr>
                        <p:cTn dur="250" fill="hold"/>
                        <p:tgtEl>
                          <p:spTgt spid="161"/>
                        </p:tgtEl>
                        <p:attrNameLst>
                          <p:attrName>ppt_y</p:attrName>
                        </p:attrNameLst>
                      </p:cBhvr>
                      <p:tavLst>
                        <p:tav tm="0">
                          <p:val>
                            <p:strVal val="#ppt_y+.1"/>
                          </p:val>
                        </p:tav>
                        <p:tav tm="100000">
                          <p:val>
                            <p:strVal val="#ppt_y"/>
                          </p:val>
                        </p:tav>
                      </p:tavLst>
                    </p:anim>
                  </p:childTnLst>
                </p:cTn>
              </p:par>
            </p:tnLst>
          </p:tmpl>
        </p:tmplLst>
      </p:bldP>
      <p:bldP spid="164" grpId="0" build="p">
        <p:tmplLst>
          <p:tmpl lvl="1">
            <p:tnLst>
              <p:par>
                <p:cTn presetID="42" presetClass="entr" presetSubtype="0" fill="hold" nodeType="withEffect">
                  <p:stCondLst>
                    <p:cond delay="0"/>
                  </p:stCondLst>
                  <p:childTnLst>
                    <p:set>
                      <p:cBhvr>
                        <p:cTn dur="1" fill="hold">
                          <p:stCondLst>
                            <p:cond delay="0"/>
                          </p:stCondLst>
                        </p:cTn>
                        <p:tgtEl>
                          <p:spTgt spid="164"/>
                        </p:tgtEl>
                        <p:attrNameLst>
                          <p:attrName>style.visibility</p:attrName>
                        </p:attrNameLst>
                      </p:cBhvr>
                      <p:to>
                        <p:strVal val="visible"/>
                      </p:to>
                    </p:set>
                    <p:animEffect transition="in" filter="fade">
                      <p:cBhvr>
                        <p:cTn dur="250"/>
                        <p:tgtEl>
                          <p:spTgt spid="164"/>
                        </p:tgtEl>
                      </p:cBhvr>
                    </p:animEffect>
                    <p:anim calcmode="lin" valueType="num">
                      <p:cBhvr>
                        <p:cTn dur="250" fill="hold"/>
                        <p:tgtEl>
                          <p:spTgt spid="164"/>
                        </p:tgtEl>
                        <p:attrNameLst>
                          <p:attrName>ppt_x</p:attrName>
                        </p:attrNameLst>
                      </p:cBhvr>
                      <p:tavLst>
                        <p:tav tm="0">
                          <p:val>
                            <p:strVal val="#ppt_x"/>
                          </p:val>
                        </p:tav>
                        <p:tav tm="100000">
                          <p:val>
                            <p:strVal val="#ppt_x"/>
                          </p:val>
                        </p:tav>
                      </p:tavLst>
                    </p:anim>
                    <p:anim calcmode="lin" valueType="num">
                      <p:cBhvr>
                        <p:cTn dur="250" fill="hold"/>
                        <p:tgtEl>
                          <p:spTgt spid="164"/>
                        </p:tgtEl>
                        <p:attrNameLst>
                          <p:attrName>ppt_y</p:attrName>
                        </p:attrNameLst>
                      </p:cBhvr>
                      <p:tavLst>
                        <p:tav tm="0">
                          <p:val>
                            <p:strVal val="#ppt_y+.1"/>
                          </p:val>
                        </p:tav>
                        <p:tav tm="100000">
                          <p:val>
                            <p:strVal val="#ppt_y"/>
                          </p:val>
                        </p:tav>
                      </p:tavLst>
                    </p:anim>
                  </p:childTnLst>
                </p:cTn>
              </p:par>
            </p:tnLst>
          </p:tmpl>
        </p:tmplLst>
      </p:bldP>
      <p:bldP spid="167" grpId="0" build="p">
        <p:tmplLst>
          <p:tmpl lvl="1">
            <p:tnLst>
              <p:par>
                <p:cTn presetID="42" presetClass="entr" presetSubtype="0" fill="hold" nodeType="withEffect">
                  <p:stCondLst>
                    <p:cond delay="0"/>
                  </p:stCondLst>
                  <p:childTnLst>
                    <p:set>
                      <p:cBhvr>
                        <p:cTn dur="1" fill="hold">
                          <p:stCondLst>
                            <p:cond delay="0"/>
                          </p:stCondLst>
                        </p:cTn>
                        <p:tgtEl>
                          <p:spTgt spid="167"/>
                        </p:tgtEl>
                        <p:attrNameLst>
                          <p:attrName>style.visibility</p:attrName>
                        </p:attrNameLst>
                      </p:cBhvr>
                      <p:to>
                        <p:strVal val="visible"/>
                      </p:to>
                    </p:set>
                    <p:animEffect transition="in" filter="fade">
                      <p:cBhvr>
                        <p:cTn dur="250"/>
                        <p:tgtEl>
                          <p:spTgt spid="167"/>
                        </p:tgtEl>
                      </p:cBhvr>
                    </p:animEffect>
                    <p:anim calcmode="lin" valueType="num">
                      <p:cBhvr>
                        <p:cTn dur="250" fill="hold"/>
                        <p:tgtEl>
                          <p:spTgt spid="167"/>
                        </p:tgtEl>
                        <p:attrNameLst>
                          <p:attrName>ppt_x</p:attrName>
                        </p:attrNameLst>
                      </p:cBhvr>
                      <p:tavLst>
                        <p:tav tm="0">
                          <p:val>
                            <p:strVal val="#ppt_x"/>
                          </p:val>
                        </p:tav>
                        <p:tav tm="100000">
                          <p:val>
                            <p:strVal val="#ppt_x"/>
                          </p:val>
                        </p:tav>
                      </p:tavLst>
                    </p:anim>
                    <p:anim calcmode="lin" valueType="num">
                      <p:cBhvr>
                        <p:cTn dur="250" fill="hold"/>
                        <p:tgtEl>
                          <p:spTgt spid="167"/>
                        </p:tgtEl>
                        <p:attrNameLst>
                          <p:attrName>ppt_y</p:attrName>
                        </p:attrNameLst>
                      </p:cBhvr>
                      <p:tavLst>
                        <p:tav tm="0">
                          <p:val>
                            <p:strVal val="#ppt_y+.1"/>
                          </p:val>
                        </p:tav>
                        <p:tav tm="100000">
                          <p:val>
                            <p:strVal val="#ppt_y"/>
                          </p:val>
                        </p:tav>
                      </p:tavLst>
                    </p:anim>
                  </p:childTnLst>
                </p:cTn>
              </p:par>
            </p:tnLst>
          </p:tmpl>
        </p:tmplLst>
      </p:bldP>
      <p:bldP spid="38" grpId="0" build="p">
        <p:tmplLst>
          <p:tmpl lvl="1">
            <p:tnLst>
              <p:par>
                <p:cTn presetID="42"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anim calcmode="lin" valueType="num">
                      <p:cBhvr>
                        <p:cTn dur="250" fill="hold"/>
                        <p:tgtEl>
                          <p:spTgt spid="38"/>
                        </p:tgtEl>
                        <p:attrNameLst>
                          <p:attrName>ppt_x</p:attrName>
                        </p:attrNameLst>
                      </p:cBhvr>
                      <p:tavLst>
                        <p:tav tm="0">
                          <p:val>
                            <p:strVal val="#ppt_x"/>
                          </p:val>
                        </p:tav>
                        <p:tav tm="100000">
                          <p:val>
                            <p:strVal val="#ppt_x"/>
                          </p:val>
                        </p:tav>
                      </p:tavLst>
                    </p:anim>
                    <p:anim calcmode="lin" valueType="num">
                      <p:cBhvr>
                        <p:cTn dur="250" fill="hold"/>
                        <p:tgtEl>
                          <p:spTgt spid="38"/>
                        </p:tgtEl>
                        <p:attrNameLst>
                          <p:attrName>ppt_y</p:attrName>
                        </p:attrNameLst>
                      </p:cBhvr>
                      <p:tavLst>
                        <p:tav tm="0">
                          <p:val>
                            <p:strVal val="#ppt_y+.1"/>
                          </p:val>
                        </p:tav>
                        <p:tav tm="100000">
                          <p:val>
                            <p:strVal val="#ppt_y"/>
                          </p:val>
                        </p:tav>
                      </p:tavLst>
                    </p:anim>
                  </p:childTnLst>
                </p:cTn>
              </p:par>
            </p:tnLst>
          </p:tmpl>
        </p:tmplLst>
      </p:bldP>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42"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2"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4" grpId="0" build="p">
        <p:tmplLst>
          <p:tmpl lvl="1">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anim calcmode="lin" valueType="num">
                      <p:cBhvr>
                        <p:cTn dur="250" fill="hold"/>
                        <p:tgtEl>
                          <p:spTgt spid="44"/>
                        </p:tgtEl>
                        <p:attrNameLst>
                          <p:attrName>ppt_x</p:attrName>
                        </p:attrNameLst>
                      </p:cBhvr>
                      <p:tavLst>
                        <p:tav tm="0">
                          <p:val>
                            <p:strVal val="#ppt_x"/>
                          </p:val>
                        </p:tav>
                        <p:tav tm="100000">
                          <p:val>
                            <p:strVal val="#ppt_x"/>
                          </p:val>
                        </p:tav>
                      </p:tavLst>
                    </p:anim>
                    <p:anim calcmode="lin" valueType="num">
                      <p:cBhvr>
                        <p:cTn dur="250" fill="hold"/>
                        <p:tgtEl>
                          <p:spTgt spid="44"/>
                        </p:tgtEl>
                        <p:attrNameLst>
                          <p:attrName>ppt_y</p:attrName>
                        </p:attrNameLst>
                      </p:cBhvr>
                      <p:tavLst>
                        <p:tav tm="0">
                          <p:val>
                            <p:strVal val="#ppt_y+.1"/>
                          </p:val>
                        </p:tav>
                        <p:tav tm="100000">
                          <p:val>
                            <p:strVal val="#ppt_y"/>
                          </p:val>
                        </p:tav>
                      </p:tavLst>
                    </p:anim>
                  </p:childTnLst>
                </p:cTn>
              </p:par>
            </p:tnLst>
          </p:tmpl>
        </p:tmplLst>
      </p:bldP>
      <p:bldP spid="45" grpId="0" build="p">
        <p:tmplLst>
          <p:tmpl lvl="1">
            <p:tnLst>
              <p:par>
                <p:cTn presetID="42"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anim calcmode="lin" valueType="num">
                      <p:cBhvr>
                        <p:cTn dur="250" fill="hold"/>
                        <p:tgtEl>
                          <p:spTgt spid="45"/>
                        </p:tgtEl>
                        <p:attrNameLst>
                          <p:attrName>ppt_x</p:attrName>
                        </p:attrNameLst>
                      </p:cBhvr>
                      <p:tavLst>
                        <p:tav tm="0">
                          <p:val>
                            <p:strVal val="#ppt_x"/>
                          </p:val>
                        </p:tav>
                        <p:tav tm="100000">
                          <p:val>
                            <p:strVal val="#ppt_x"/>
                          </p:val>
                        </p:tav>
                      </p:tavLst>
                    </p:anim>
                    <p:anim calcmode="lin" valueType="num">
                      <p:cBhvr>
                        <p:cTn dur="250" fill="hold"/>
                        <p:tgtEl>
                          <p:spTgt spid="45"/>
                        </p:tgtEl>
                        <p:attrNameLst>
                          <p:attrName>ppt_y</p:attrName>
                        </p:attrNameLst>
                      </p:cBhvr>
                      <p:tavLst>
                        <p:tav tm="0">
                          <p:val>
                            <p:strVal val="#ppt_y+.1"/>
                          </p:val>
                        </p:tav>
                        <p:tav tm="100000">
                          <p:val>
                            <p:strVal val="#ppt_y"/>
                          </p:val>
                        </p:tav>
                      </p:tavLst>
                    </p:anim>
                  </p:childTnLst>
                </p:cTn>
              </p:par>
            </p:tnLst>
          </p:tmpl>
        </p:tmplLst>
      </p:bldP>
      <p:bldP spid="86" grpId="0" animBg="1"/>
      <p:bldP spid="87" grpId="0" animBg="1"/>
      <p:bldP spid="88" grpId="0" animBg="1"/>
      <p:bldP spid="89" grpId="0" animBg="1"/>
      <p:bldP spid="90" grpId="0" animBg="1"/>
      <p:bldP spid="91" grpId="0" animBg="1"/>
      <p:bldP spid="92" grpId="0" animBg="1"/>
      <p:bldP spid="93" grpId="0" animBg="1"/>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Inner slide 10 blocks frame + icons short title + animation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Placeholder 20"/>
          <p:cNvSpPr>
            <a:spLocks noGrp="1"/>
          </p:cNvSpPr>
          <p:nvPr>
            <p:ph type="body" sz="quarter" idx="12" hasCustomPrompt="1"/>
          </p:nvPr>
        </p:nvSpPr>
        <p:spPr>
          <a:xfrm>
            <a:off x="461838" y="1778093"/>
            <a:ext cx="1295374" cy="180000"/>
          </a:xfrm>
          <a:prstGeom prst="rect">
            <a:avLst/>
          </a:prstGeom>
        </p:spPr>
        <p:txBody>
          <a:bodyPr/>
          <a:lstStyle>
            <a:lvl1pPr>
              <a:defRPr sz="1000" b="1">
                <a:solidFill>
                  <a:schemeClr val="tx1"/>
                </a:solidFill>
              </a:defRPr>
            </a:lvl1pPr>
          </a:lstStyle>
          <a:p>
            <a:pPr lvl="0"/>
            <a:r>
              <a:rPr lang="en-US" dirty="0"/>
              <a:t>Click to edit title</a:t>
            </a:r>
          </a:p>
        </p:txBody>
      </p:sp>
      <p:sp>
        <p:nvSpPr>
          <p:cNvPr id="25" name="Text Placeholder 20"/>
          <p:cNvSpPr>
            <a:spLocks noGrp="1"/>
          </p:cNvSpPr>
          <p:nvPr>
            <p:ph type="body" sz="quarter" idx="14" hasCustomPrompt="1"/>
          </p:nvPr>
        </p:nvSpPr>
        <p:spPr>
          <a:xfrm>
            <a:off x="2188786" y="1778093"/>
            <a:ext cx="1296000" cy="180000"/>
          </a:xfrm>
          <a:prstGeom prst="rect">
            <a:avLst/>
          </a:prstGeom>
        </p:spPr>
        <p:txBody>
          <a:bodyPr/>
          <a:lstStyle>
            <a:lvl1pPr>
              <a:defRPr sz="1000" b="1">
                <a:solidFill>
                  <a:schemeClr val="tx1"/>
                </a:solidFill>
              </a:defRPr>
            </a:lvl1pPr>
          </a:lstStyle>
          <a:p>
            <a:pPr lvl="0"/>
            <a:r>
              <a:rPr lang="en-US" dirty="0"/>
              <a:t>Click to edit title</a:t>
            </a:r>
          </a:p>
        </p:txBody>
      </p:sp>
      <p:sp>
        <p:nvSpPr>
          <p:cNvPr id="28" name="Text Placeholder 20"/>
          <p:cNvSpPr>
            <a:spLocks noGrp="1"/>
          </p:cNvSpPr>
          <p:nvPr>
            <p:ph type="body" sz="quarter" idx="16" hasCustomPrompt="1"/>
          </p:nvPr>
        </p:nvSpPr>
        <p:spPr>
          <a:xfrm>
            <a:off x="3918326" y="1778093"/>
            <a:ext cx="1296000" cy="180000"/>
          </a:xfrm>
          <a:prstGeom prst="rect">
            <a:avLst/>
          </a:prstGeom>
        </p:spPr>
        <p:txBody>
          <a:bodyPr/>
          <a:lstStyle>
            <a:lvl1pPr>
              <a:defRPr sz="1000" b="1">
                <a:solidFill>
                  <a:schemeClr val="tx1"/>
                </a:solidFill>
              </a:defRPr>
            </a:lvl1pPr>
          </a:lstStyle>
          <a:p>
            <a:pPr lvl="0"/>
            <a:r>
              <a:rPr lang="en-US" dirty="0"/>
              <a:t>Click to edit title</a:t>
            </a:r>
          </a:p>
        </p:txBody>
      </p:sp>
      <p:sp>
        <p:nvSpPr>
          <p:cNvPr id="31" name="Text Placeholder 20"/>
          <p:cNvSpPr>
            <a:spLocks noGrp="1"/>
          </p:cNvSpPr>
          <p:nvPr>
            <p:ph type="body" sz="quarter" idx="18" hasCustomPrompt="1"/>
          </p:nvPr>
        </p:nvSpPr>
        <p:spPr>
          <a:xfrm>
            <a:off x="5648492" y="1778093"/>
            <a:ext cx="1296000" cy="180000"/>
          </a:xfrm>
          <a:prstGeom prst="rect">
            <a:avLst/>
          </a:prstGeom>
        </p:spPr>
        <p:txBody>
          <a:bodyPr/>
          <a:lstStyle>
            <a:lvl1pPr>
              <a:defRPr sz="1000" b="1">
                <a:solidFill>
                  <a:schemeClr val="tx1"/>
                </a:solidFill>
              </a:defRPr>
            </a:lvl1pPr>
          </a:lstStyle>
          <a:p>
            <a:pPr lvl="0"/>
            <a:r>
              <a:rPr lang="en-US" dirty="0"/>
              <a:t>Click to edit title</a:t>
            </a:r>
          </a:p>
        </p:txBody>
      </p:sp>
      <p:sp>
        <p:nvSpPr>
          <p:cNvPr id="158" name="Text Placeholder 20"/>
          <p:cNvSpPr>
            <a:spLocks noGrp="1"/>
          </p:cNvSpPr>
          <p:nvPr>
            <p:ph type="body" sz="quarter" idx="32" hasCustomPrompt="1"/>
          </p:nvPr>
        </p:nvSpPr>
        <p:spPr>
          <a:xfrm>
            <a:off x="7379547" y="1778093"/>
            <a:ext cx="1296000" cy="180000"/>
          </a:xfrm>
          <a:prstGeom prst="rect">
            <a:avLst/>
          </a:prstGeom>
        </p:spPr>
        <p:txBody>
          <a:bodyPr/>
          <a:lstStyle>
            <a:lvl1pPr>
              <a:defRPr sz="1000" b="1">
                <a:solidFill>
                  <a:schemeClr val="tx1"/>
                </a:solidFill>
              </a:defRPr>
            </a:lvl1pPr>
          </a:lstStyle>
          <a:p>
            <a:pPr lvl="0"/>
            <a:r>
              <a:rPr lang="en-US" dirty="0"/>
              <a:t>Click to edit title</a:t>
            </a:r>
          </a:p>
        </p:txBody>
      </p:sp>
      <p:sp>
        <p:nvSpPr>
          <p:cNvPr id="161" name="Text Placeholder 20"/>
          <p:cNvSpPr>
            <a:spLocks noGrp="1"/>
          </p:cNvSpPr>
          <p:nvPr>
            <p:ph type="body" sz="quarter" idx="34" hasCustomPrompt="1"/>
          </p:nvPr>
        </p:nvSpPr>
        <p:spPr>
          <a:xfrm>
            <a:off x="468453" y="3614400"/>
            <a:ext cx="1296000" cy="180000"/>
          </a:xfrm>
          <a:prstGeom prst="rect">
            <a:avLst/>
          </a:prstGeom>
        </p:spPr>
        <p:txBody>
          <a:bodyPr/>
          <a:lstStyle>
            <a:lvl1pPr>
              <a:defRPr sz="1000" b="1">
                <a:solidFill>
                  <a:schemeClr val="tx1"/>
                </a:solidFill>
              </a:defRPr>
            </a:lvl1pPr>
          </a:lstStyle>
          <a:p>
            <a:pPr lvl="0"/>
            <a:r>
              <a:rPr lang="en-US" dirty="0"/>
              <a:t>Click to edit title</a:t>
            </a:r>
          </a:p>
        </p:txBody>
      </p:sp>
      <p:sp>
        <p:nvSpPr>
          <p:cNvPr id="164" name="Text Placeholder 20"/>
          <p:cNvSpPr>
            <a:spLocks noGrp="1"/>
          </p:cNvSpPr>
          <p:nvPr>
            <p:ph type="body" sz="quarter" idx="36" hasCustomPrompt="1"/>
          </p:nvPr>
        </p:nvSpPr>
        <p:spPr>
          <a:xfrm>
            <a:off x="2187673" y="3614400"/>
            <a:ext cx="1296000" cy="180000"/>
          </a:xfrm>
          <a:prstGeom prst="rect">
            <a:avLst/>
          </a:prstGeom>
        </p:spPr>
        <p:txBody>
          <a:bodyPr/>
          <a:lstStyle>
            <a:lvl1pPr>
              <a:defRPr sz="1000" b="1">
                <a:solidFill>
                  <a:schemeClr val="tx1"/>
                </a:solidFill>
              </a:defRPr>
            </a:lvl1pPr>
          </a:lstStyle>
          <a:p>
            <a:pPr lvl="0"/>
            <a:r>
              <a:rPr lang="en-US" dirty="0"/>
              <a:t>Click to edit title</a:t>
            </a:r>
          </a:p>
        </p:txBody>
      </p:sp>
      <p:sp>
        <p:nvSpPr>
          <p:cNvPr id="167" name="Text Placeholder 20"/>
          <p:cNvSpPr>
            <a:spLocks noGrp="1"/>
          </p:cNvSpPr>
          <p:nvPr>
            <p:ph type="body" sz="quarter" idx="38" hasCustomPrompt="1"/>
          </p:nvPr>
        </p:nvSpPr>
        <p:spPr>
          <a:xfrm>
            <a:off x="3914260" y="3614400"/>
            <a:ext cx="1296000" cy="180000"/>
          </a:xfrm>
          <a:prstGeom prst="rect">
            <a:avLst/>
          </a:prstGeom>
        </p:spPr>
        <p:txBody>
          <a:bodyPr/>
          <a:lstStyle>
            <a:lvl1pPr>
              <a:defRPr sz="1000" b="1">
                <a:solidFill>
                  <a:schemeClr val="tx1"/>
                </a:solidFill>
              </a:defRPr>
            </a:lvl1pPr>
          </a:lstStyle>
          <a:p>
            <a:pPr lvl="0"/>
            <a:r>
              <a:rPr lang="en-US" dirty="0"/>
              <a:t>Click to edit title</a:t>
            </a:r>
          </a:p>
        </p:txBody>
      </p:sp>
      <p:sp>
        <p:nvSpPr>
          <p:cNvPr id="38" name="Text Placeholder 635"/>
          <p:cNvSpPr>
            <a:spLocks noGrp="1"/>
          </p:cNvSpPr>
          <p:nvPr>
            <p:ph type="body" sz="quarter" idx="23" hasCustomPrompt="1"/>
          </p:nvPr>
        </p:nvSpPr>
        <p:spPr>
          <a:xfrm>
            <a:off x="468453" y="2012837"/>
            <a:ext cx="1296214"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9" name="Text Placeholder 635"/>
          <p:cNvSpPr>
            <a:spLocks noGrp="1"/>
          </p:cNvSpPr>
          <p:nvPr>
            <p:ph type="body" sz="quarter" idx="44" hasCustomPrompt="1"/>
          </p:nvPr>
        </p:nvSpPr>
        <p:spPr>
          <a:xfrm>
            <a:off x="2194148" y="2012837"/>
            <a:ext cx="1296000"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0" name="Text Placeholder 635"/>
          <p:cNvSpPr>
            <a:spLocks noGrp="1"/>
          </p:cNvSpPr>
          <p:nvPr>
            <p:ph type="body" sz="quarter" idx="45" hasCustomPrompt="1"/>
          </p:nvPr>
        </p:nvSpPr>
        <p:spPr>
          <a:xfrm>
            <a:off x="3920735" y="2012837"/>
            <a:ext cx="1296000"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1" name="Text Placeholder 635"/>
          <p:cNvSpPr>
            <a:spLocks noGrp="1"/>
          </p:cNvSpPr>
          <p:nvPr>
            <p:ph type="body" sz="quarter" idx="46" hasCustomPrompt="1"/>
          </p:nvPr>
        </p:nvSpPr>
        <p:spPr>
          <a:xfrm>
            <a:off x="5654410" y="2012837"/>
            <a:ext cx="1296000"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2" name="Text Placeholder 635"/>
          <p:cNvSpPr>
            <a:spLocks noGrp="1"/>
          </p:cNvSpPr>
          <p:nvPr>
            <p:ph type="body" sz="quarter" idx="47" hasCustomPrompt="1"/>
          </p:nvPr>
        </p:nvSpPr>
        <p:spPr>
          <a:xfrm>
            <a:off x="468453" y="3855600"/>
            <a:ext cx="1296000"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3" name="Text Placeholder 635"/>
          <p:cNvSpPr>
            <a:spLocks noGrp="1"/>
          </p:cNvSpPr>
          <p:nvPr>
            <p:ph type="body" sz="quarter" idx="48" hasCustomPrompt="1"/>
          </p:nvPr>
        </p:nvSpPr>
        <p:spPr>
          <a:xfrm>
            <a:off x="2194148" y="3855600"/>
            <a:ext cx="1296000"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4" name="Text Placeholder 635"/>
          <p:cNvSpPr>
            <a:spLocks noGrp="1"/>
          </p:cNvSpPr>
          <p:nvPr>
            <p:ph type="body" sz="quarter" idx="49" hasCustomPrompt="1"/>
          </p:nvPr>
        </p:nvSpPr>
        <p:spPr>
          <a:xfrm>
            <a:off x="3920735" y="3855600"/>
            <a:ext cx="1296000"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5" name="Text Placeholder 635"/>
          <p:cNvSpPr>
            <a:spLocks noGrp="1"/>
          </p:cNvSpPr>
          <p:nvPr>
            <p:ph type="body" sz="quarter" idx="50" hasCustomPrompt="1"/>
          </p:nvPr>
        </p:nvSpPr>
        <p:spPr>
          <a:xfrm>
            <a:off x="7386022" y="2017943"/>
            <a:ext cx="1296000"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grpSp>
        <p:nvGrpSpPr>
          <p:cNvPr id="52" name="Group 12"/>
          <p:cNvGrpSpPr>
            <a:grpSpLocks noChangeAspect="1"/>
          </p:cNvGrpSpPr>
          <p:nvPr userDrawn="1"/>
        </p:nvGrpSpPr>
        <p:grpSpPr bwMode="auto">
          <a:xfrm>
            <a:off x="3924801" y="1059229"/>
            <a:ext cx="576000" cy="576000"/>
            <a:chOff x="2313" y="1053"/>
            <a:chExt cx="1134" cy="1134"/>
          </a:xfrm>
        </p:grpSpPr>
        <p:sp>
          <p:nvSpPr>
            <p:cNvPr id="53" name="Freeform 13"/>
            <p:cNvSpPr>
              <a:spLocks/>
            </p:cNvSpPr>
            <p:nvPr userDrawn="1"/>
          </p:nvSpPr>
          <p:spPr bwMode="auto">
            <a:xfrm>
              <a:off x="2313" y="1053"/>
              <a:ext cx="514"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14"/>
            <p:cNvSpPr>
              <a:spLocks/>
            </p:cNvSpPr>
            <p:nvPr userDrawn="1"/>
          </p:nvSpPr>
          <p:spPr bwMode="auto">
            <a:xfrm>
              <a:off x="2932" y="1053"/>
              <a:ext cx="515" cy="1134"/>
            </a:xfrm>
            <a:custGeom>
              <a:avLst/>
              <a:gdLst>
                <a:gd name="T0" fmla="*/ 216 w 216"/>
                <a:gd name="T1" fmla="*/ 0 h 476"/>
                <a:gd name="T2" fmla="*/ 216 w 216"/>
                <a:gd name="T3" fmla="*/ 476 h 476"/>
                <a:gd name="T4" fmla="*/ 0 w 216"/>
                <a:gd name="T5" fmla="*/ 238 h 476"/>
                <a:gd name="T6" fmla="*/ 216 w 216"/>
                <a:gd name="T7" fmla="*/ 0 h 476"/>
              </a:gdLst>
              <a:ahLst/>
              <a:cxnLst>
                <a:cxn ang="0">
                  <a:pos x="T0" y="T1"/>
                </a:cxn>
                <a:cxn ang="0">
                  <a:pos x="T2" y="T3"/>
                </a:cxn>
                <a:cxn ang="0">
                  <a:pos x="T4" y="T5"/>
                </a:cxn>
                <a:cxn ang="0">
                  <a:pos x="T6" y="T7"/>
                </a:cxn>
              </a:cxnLst>
              <a:rect l="0" t="0" r="r" b="b"/>
              <a:pathLst>
                <a:path w="216" h="476">
                  <a:moveTo>
                    <a:pt x="216" y="0"/>
                  </a:moveTo>
                  <a:cubicBezTo>
                    <a:pt x="216" y="476"/>
                    <a:pt x="216" y="476"/>
                    <a:pt x="216" y="476"/>
                  </a:cubicBezTo>
                  <a:cubicBezTo>
                    <a:pt x="97" y="475"/>
                    <a:pt x="0" y="369"/>
                    <a:pt x="0" y="238"/>
                  </a:cubicBezTo>
                  <a:cubicBezTo>
                    <a:pt x="0" y="107"/>
                    <a:pt x="97" y="1"/>
                    <a:pt x="216" y="0"/>
                  </a:cubicBez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Rectangle 15"/>
            <p:cNvSpPr>
              <a:spLocks noChangeArrowheads="1"/>
            </p:cNvSpPr>
            <p:nvPr userDrawn="1"/>
          </p:nvSpPr>
          <p:spPr bwMode="auto">
            <a:xfrm>
              <a:off x="2494" y="1405"/>
              <a:ext cx="772" cy="429"/>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18"/>
          <p:cNvGrpSpPr>
            <a:grpSpLocks noChangeAspect="1"/>
          </p:cNvGrpSpPr>
          <p:nvPr userDrawn="1"/>
        </p:nvGrpSpPr>
        <p:grpSpPr bwMode="auto">
          <a:xfrm>
            <a:off x="468313" y="1059229"/>
            <a:ext cx="579048" cy="576000"/>
            <a:chOff x="2309" y="1053"/>
            <a:chExt cx="1140" cy="1134"/>
          </a:xfrm>
        </p:grpSpPr>
        <p:sp>
          <p:nvSpPr>
            <p:cNvPr id="57" name="Oval 19"/>
            <p:cNvSpPr>
              <a:spLocks noChangeArrowheads="1"/>
            </p:cNvSpPr>
            <p:nvPr userDrawn="1"/>
          </p:nvSpPr>
          <p:spPr bwMode="auto">
            <a:xfrm>
              <a:off x="2597" y="1339"/>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0"/>
            <p:cNvSpPr>
              <a:spLocks/>
            </p:cNvSpPr>
            <p:nvPr userDrawn="1"/>
          </p:nvSpPr>
          <p:spPr bwMode="auto">
            <a:xfrm>
              <a:off x="2309" y="1155"/>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8" y="0"/>
                    <a:pt x="65" y="20"/>
                    <a:pt x="33" y="76"/>
                  </a:cubicBezTo>
                  <a:cubicBezTo>
                    <a:pt x="0" y="132"/>
                    <a:pt x="20" y="205"/>
                    <a:pt x="76" y="237"/>
                  </a:cubicBezTo>
                  <a:cubicBezTo>
                    <a:pt x="132" y="270"/>
                    <a:pt x="205"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userDrawn="1"/>
          </p:nvSpPr>
          <p:spPr bwMode="auto">
            <a:xfrm>
              <a:off x="2805" y="1441"/>
              <a:ext cx="644" cy="644"/>
            </a:xfrm>
            <a:custGeom>
              <a:avLst/>
              <a:gdLst>
                <a:gd name="T0" fmla="*/ 237 w 270"/>
                <a:gd name="T1" fmla="*/ 194 h 270"/>
                <a:gd name="T2" fmla="*/ 194 w 270"/>
                <a:gd name="T3" fmla="*/ 33 h 270"/>
                <a:gd name="T4" fmla="*/ 33 w 270"/>
                <a:gd name="T5" fmla="*/ 76 h 270"/>
                <a:gd name="T6" fmla="*/ 76 w 270"/>
                <a:gd name="T7" fmla="*/ 237 h 270"/>
                <a:gd name="T8" fmla="*/ 237 w 270"/>
                <a:gd name="T9" fmla="*/ 194 h 270"/>
              </a:gdLst>
              <a:ahLst/>
              <a:cxnLst>
                <a:cxn ang="0">
                  <a:pos x="T0" y="T1"/>
                </a:cxn>
                <a:cxn ang="0">
                  <a:pos x="T2" y="T3"/>
                </a:cxn>
                <a:cxn ang="0">
                  <a:pos x="T4" y="T5"/>
                </a:cxn>
                <a:cxn ang="0">
                  <a:pos x="T6" y="T7"/>
                </a:cxn>
                <a:cxn ang="0">
                  <a:pos x="T8" y="T9"/>
                </a:cxn>
              </a:cxnLst>
              <a:rect l="0" t="0" r="r" b="b"/>
              <a:pathLst>
                <a:path w="270" h="270">
                  <a:moveTo>
                    <a:pt x="237" y="194"/>
                  </a:moveTo>
                  <a:cubicBezTo>
                    <a:pt x="270" y="138"/>
                    <a:pt x="250" y="65"/>
                    <a:pt x="194" y="33"/>
                  </a:cubicBezTo>
                  <a:cubicBezTo>
                    <a:pt x="137" y="0"/>
                    <a:pt x="65" y="20"/>
                    <a:pt x="33" y="76"/>
                  </a:cubicBezTo>
                  <a:cubicBezTo>
                    <a:pt x="0" y="132"/>
                    <a:pt x="19" y="205"/>
                    <a:pt x="76" y="237"/>
                  </a:cubicBezTo>
                  <a:cubicBezTo>
                    <a:pt x="132" y="270"/>
                    <a:pt x="204" y="250"/>
                    <a:pt x="237" y="194"/>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userDrawn="1"/>
          </p:nvSpPr>
          <p:spPr bwMode="auto">
            <a:xfrm>
              <a:off x="2309" y="1441"/>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5" y="20"/>
                    <a:pt x="132" y="0"/>
                    <a:pt x="76" y="33"/>
                  </a:cubicBezTo>
                  <a:cubicBezTo>
                    <a:pt x="20" y="65"/>
                    <a:pt x="0" y="138"/>
                    <a:pt x="33" y="194"/>
                  </a:cubicBezTo>
                  <a:cubicBezTo>
                    <a:pt x="65" y="250"/>
                    <a:pt x="138"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3"/>
            <p:cNvSpPr>
              <a:spLocks/>
            </p:cNvSpPr>
            <p:nvPr userDrawn="1"/>
          </p:nvSpPr>
          <p:spPr bwMode="auto">
            <a:xfrm>
              <a:off x="2805" y="1155"/>
              <a:ext cx="644" cy="644"/>
            </a:xfrm>
            <a:custGeom>
              <a:avLst/>
              <a:gdLst>
                <a:gd name="T0" fmla="*/ 237 w 270"/>
                <a:gd name="T1" fmla="*/ 76 h 270"/>
                <a:gd name="T2" fmla="*/ 76 w 270"/>
                <a:gd name="T3" fmla="*/ 33 h 270"/>
                <a:gd name="T4" fmla="*/ 33 w 270"/>
                <a:gd name="T5" fmla="*/ 194 h 270"/>
                <a:gd name="T6" fmla="*/ 194 w 270"/>
                <a:gd name="T7" fmla="*/ 237 h 270"/>
                <a:gd name="T8" fmla="*/ 237 w 270"/>
                <a:gd name="T9" fmla="*/ 76 h 270"/>
              </a:gdLst>
              <a:ahLst/>
              <a:cxnLst>
                <a:cxn ang="0">
                  <a:pos x="T0" y="T1"/>
                </a:cxn>
                <a:cxn ang="0">
                  <a:pos x="T2" y="T3"/>
                </a:cxn>
                <a:cxn ang="0">
                  <a:pos x="T4" y="T5"/>
                </a:cxn>
                <a:cxn ang="0">
                  <a:pos x="T6" y="T7"/>
                </a:cxn>
                <a:cxn ang="0">
                  <a:pos x="T8" y="T9"/>
                </a:cxn>
              </a:cxnLst>
              <a:rect l="0" t="0" r="r" b="b"/>
              <a:pathLst>
                <a:path w="270" h="270">
                  <a:moveTo>
                    <a:pt x="237" y="76"/>
                  </a:moveTo>
                  <a:cubicBezTo>
                    <a:pt x="204" y="20"/>
                    <a:pt x="132" y="0"/>
                    <a:pt x="76" y="33"/>
                  </a:cubicBezTo>
                  <a:cubicBezTo>
                    <a:pt x="19" y="65"/>
                    <a:pt x="0" y="138"/>
                    <a:pt x="33" y="194"/>
                  </a:cubicBezTo>
                  <a:cubicBezTo>
                    <a:pt x="65" y="250"/>
                    <a:pt x="137" y="270"/>
                    <a:pt x="194" y="237"/>
                  </a:cubicBezTo>
                  <a:cubicBezTo>
                    <a:pt x="250" y="205"/>
                    <a:pt x="270" y="132"/>
                    <a:pt x="237" y="76"/>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Oval 24"/>
            <p:cNvSpPr>
              <a:spLocks noChangeArrowheads="1"/>
            </p:cNvSpPr>
            <p:nvPr userDrawn="1"/>
          </p:nvSpPr>
          <p:spPr bwMode="auto">
            <a:xfrm>
              <a:off x="2597" y="1625"/>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Oval 25"/>
            <p:cNvSpPr>
              <a:spLocks noChangeArrowheads="1"/>
            </p:cNvSpPr>
            <p:nvPr userDrawn="1"/>
          </p:nvSpPr>
          <p:spPr bwMode="auto">
            <a:xfrm>
              <a:off x="2597" y="1053"/>
              <a:ext cx="563" cy="56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35"/>
          <p:cNvGrpSpPr>
            <a:grpSpLocks noChangeAspect="1"/>
          </p:cNvGrpSpPr>
          <p:nvPr userDrawn="1"/>
        </p:nvGrpSpPr>
        <p:grpSpPr bwMode="auto">
          <a:xfrm>
            <a:off x="7386022" y="1059229"/>
            <a:ext cx="570471" cy="576000"/>
            <a:chOff x="2311" y="1042"/>
            <a:chExt cx="1135" cy="1146"/>
          </a:xfrm>
        </p:grpSpPr>
        <p:sp>
          <p:nvSpPr>
            <p:cNvPr id="70" name="Freeform 36"/>
            <p:cNvSpPr>
              <a:spLocks/>
            </p:cNvSpPr>
            <p:nvPr userDrawn="1"/>
          </p:nvSpPr>
          <p:spPr bwMode="auto">
            <a:xfrm>
              <a:off x="2311" y="1042"/>
              <a:ext cx="1135" cy="1146"/>
            </a:xfrm>
            <a:custGeom>
              <a:avLst/>
              <a:gdLst>
                <a:gd name="T0" fmla="*/ 0 w 1135"/>
                <a:gd name="T1" fmla="*/ 1146 h 1146"/>
                <a:gd name="T2" fmla="*/ 1135 w 1135"/>
                <a:gd name="T3" fmla="*/ 0 h 1146"/>
                <a:gd name="T4" fmla="*/ 0 w 1135"/>
                <a:gd name="T5" fmla="*/ 0 h 1146"/>
                <a:gd name="T6" fmla="*/ 0 w 1135"/>
                <a:gd name="T7" fmla="*/ 1146 h 1146"/>
              </a:gdLst>
              <a:ahLst/>
              <a:cxnLst>
                <a:cxn ang="0">
                  <a:pos x="T0" y="T1"/>
                </a:cxn>
                <a:cxn ang="0">
                  <a:pos x="T2" y="T3"/>
                </a:cxn>
                <a:cxn ang="0">
                  <a:pos x="T4" y="T5"/>
                </a:cxn>
                <a:cxn ang="0">
                  <a:pos x="T6" y="T7"/>
                </a:cxn>
              </a:cxnLst>
              <a:rect l="0" t="0" r="r" b="b"/>
              <a:pathLst>
                <a:path w="1135" h="1146">
                  <a:moveTo>
                    <a:pt x="0" y="1146"/>
                  </a:moveTo>
                  <a:lnTo>
                    <a:pt x="1135" y="0"/>
                  </a:lnTo>
                  <a:lnTo>
                    <a:pt x="0" y="0"/>
                  </a:lnTo>
                  <a:lnTo>
                    <a:pt x="0" y="1146"/>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37"/>
            <p:cNvSpPr>
              <a:spLocks noChangeShapeType="1"/>
            </p:cNvSpPr>
            <p:nvPr userDrawn="1"/>
          </p:nvSpPr>
          <p:spPr bwMode="auto">
            <a:xfrm>
              <a:off x="2311" y="1959"/>
              <a:ext cx="229"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38"/>
            <p:cNvSpPr>
              <a:spLocks noChangeShapeType="1"/>
            </p:cNvSpPr>
            <p:nvPr userDrawn="1"/>
          </p:nvSpPr>
          <p:spPr bwMode="auto">
            <a:xfrm>
              <a:off x="2311" y="1797"/>
              <a:ext cx="387"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39"/>
            <p:cNvSpPr>
              <a:spLocks noChangeShapeType="1"/>
            </p:cNvSpPr>
            <p:nvPr userDrawn="1"/>
          </p:nvSpPr>
          <p:spPr bwMode="auto">
            <a:xfrm>
              <a:off x="2311" y="1634"/>
              <a:ext cx="546"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40"/>
            <p:cNvSpPr>
              <a:spLocks noChangeShapeType="1"/>
            </p:cNvSpPr>
            <p:nvPr userDrawn="1"/>
          </p:nvSpPr>
          <p:spPr bwMode="auto">
            <a:xfrm>
              <a:off x="2311" y="1472"/>
              <a:ext cx="708" cy="0"/>
            </a:xfrm>
            <a:prstGeom prst="line">
              <a:avLst/>
            </a:prstGeom>
            <a:noFill/>
            <a:ln w="9525" cap="flat">
              <a:solidFill>
                <a:srgbClr val="4CB9F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43"/>
          <p:cNvGrpSpPr>
            <a:grpSpLocks noChangeAspect="1"/>
          </p:cNvGrpSpPr>
          <p:nvPr userDrawn="1"/>
        </p:nvGrpSpPr>
        <p:grpSpPr bwMode="auto">
          <a:xfrm>
            <a:off x="468313" y="2894400"/>
            <a:ext cx="576000" cy="576000"/>
            <a:chOff x="2330" y="1070"/>
            <a:chExt cx="1098" cy="1098"/>
          </a:xfrm>
        </p:grpSpPr>
        <p:sp>
          <p:nvSpPr>
            <p:cNvPr id="76" name="Rectangle 44"/>
            <p:cNvSpPr>
              <a:spLocks noChangeArrowheads="1"/>
            </p:cNvSpPr>
            <p:nvPr userDrawn="1"/>
          </p:nvSpPr>
          <p:spPr bwMode="auto">
            <a:xfrm>
              <a:off x="2330" y="1070"/>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Rectangle 45"/>
            <p:cNvSpPr>
              <a:spLocks noChangeArrowheads="1"/>
            </p:cNvSpPr>
            <p:nvPr userDrawn="1"/>
          </p:nvSpPr>
          <p:spPr bwMode="auto">
            <a:xfrm>
              <a:off x="2521" y="1270"/>
              <a:ext cx="706" cy="70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Rectangle 46"/>
            <p:cNvSpPr>
              <a:spLocks noChangeArrowheads="1"/>
            </p:cNvSpPr>
            <p:nvPr userDrawn="1"/>
          </p:nvSpPr>
          <p:spPr bwMode="auto">
            <a:xfrm>
              <a:off x="2731" y="1471"/>
              <a:ext cx="697" cy="697"/>
            </a:xfrm>
            <a:prstGeom prst="rect">
              <a:avLst/>
            </a:pr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49"/>
          <p:cNvGrpSpPr>
            <a:grpSpLocks noChangeAspect="1"/>
          </p:cNvGrpSpPr>
          <p:nvPr userDrawn="1"/>
        </p:nvGrpSpPr>
        <p:grpSpPr bwMode="auto">
          <a:xfrm>
            <a:off x="2195261" y="2894400"/>
            <a:ext cx="576000" cy="576000"/>
            <a:chOff x="2315" y="1055"/>
            <a:chExt cx="1135" cy="1135"/>
          </a:xfrm>
        </p:grpSpPr>
        <p:sp>
          <p:nvSpPr>
            <p:cNvPr id="80" name="Oval 50"/>
            <p:cNvSpPr>
              <a:spLocks noChangeArrowheads="1"/>
            </p:cNvSpPr>
            <p:nvPr userDrawn="1"/>
          </p:nvSpPr>
          <p:spPr bwMode="auto">
            <a:xfrm>
              <a:off x="2468" y="1360"/>
              <a:ext cx="829" cy="830"/>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Oval 51"/>
            <p:cNvSpPr>
              <a:spLocks noChangeArrowheads="1"/>
            </p:cNvSpPr>
            <p:nvPr userDrawn="1"/>
          </p:nvSpPr>
          <p:spPr bwMode="auto">
            <a:xfrm>
              <a:off x="2620" y="1665"/>
              <a:ext cx="525" cy="525"/>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Oval 52"/>
            <p:cNvSpPr>
              <a:spLocks noChangeArrowheads="1"/>
            </p:cNvSpPr>
            <p:nvPr userDrawn="1"/>
          </p:nvSpPr>
          <p:spPr bwMode="auto">
            <a:xfrm>
              <a:off x="2315" y="1055"/>
              <a:ext cx="1135" cy="1135"/>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3" name="Group 55"/>
          <p:cNvGrpSpPr>
            <a:grpSpLocks noChangeAspect="1"/>
          </p:cNvGrpSpPr>
          <p:nvPr userDrawn="1"/>
        </p:nvGrpSpPr>
        <p:grpSpPr bwMode="auto">
          <a:xfrm>
            <a:off x="3924801" y="2895675"/>
            <a:ext cx="576000" cy="573451"/>
            <a:chOff x="2310" y="1060"/>
            <a:chExt cx="1130" cy="1125"/>
          </a:xfrm>
        </p:grpSpPr>
        <p:sp>
          <p:nvSpPr>
            <p:cNvPr id="84" name="Freeform 56"/>
            <p:cNvSpPr>
              <a:spLocks/>
            </p:cNvSpPr>
            <p:nvPr userDrawn="1"/>
          </p:nvSpPr>
          <p:spPr bwMode="auto">
            <a:xfrm>
              <a:off x="2644" y="1060"/>
              <a:ext cx="796" cy="1125"/>
            </a:xfrm>
            <a:custGeom>
              <a:avLst/>
              <a:gdLst>
                <a:gd name="T0" fmla="*/ 0 w 796"/>
                <a:gd name="T1" fmla="*/ 1125 h 1125"/>
                <a:gd name="T2" fmla="*/ 0 w 796"/>
                <a:gd name="T3" fmla="*/ 0 h 1125"/>
                <a:gd name="T4" fmla="*/ 796 w 796"/>
                <a:gd name="T5" fmla="*/ 558 h 1125"/>
                <a:gd name="T6" fmla="*/ 0 w 796"/>
                <a:gd name="T7" fmla="*/ 1125 h 1125"/>
              </a:gdLst>
              <a:ahLst/>
              <a:cxnLst>
                <a:cxn ang="0">
                  <a:pos x="T0" y="T1"/>
                </a:cxn>
                <a:cxn ang="0">
                  <a:pos x="T2" y="T3"/>
                </a:cxn>
                <a:cxn ang="0">
                  <a:pos x="T4" y="T5"/>
                </a:cxn>
                <a:cxn ang="0">
                  <a:pos x="T6" y="T7"/>
                </a:cxn>
              </a:cxnLst>
              <a:rect l="0" t="0" r="r" b="b"/>
              <a:pathLst>
                <a:path w="796" h="1125">
                  <a:moveTo>
                    <a:pt x="0" y="1125"/>
                  </a:moveTo>
                  <a:lnTo>
                    <a:pt x="0" y="0"/>
                  </a:lnTo>
                  <a:lnTo>
                    <a:pt x="796" y="558"/>
                  </a:lnTo>
                  <a:lnTo>
                    <a:pt x="0" y="1125"/>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userDrawn="1"/>
          </p:nvSpPr>
          <p:spPr bwMode="auto">
            <a:xfrm>
              <a:off x="2310" y="1060"/>
              <a:ext cx="796" cy="1125"/>
            </a:xfrm>
            <a:custGeom>
              <a:avLst/>
              <a:gdLst>
                <a:gd name="T0" fmla="*/ 0 w 796"/>
                <a:gd name="T1" fmla="*/ 1125 h 1125"/>
                <a:gd name="T2" fmla="*/ 0 w 796"/>
                <a:gd name="T3" fmla="*/ 0 h 1125"/>
                <a:gd name="T4" fmla="*/ 796 w 796"/>
                <a:gd name="T5" fmla="*/ 558 h 1125"/>
                <a:gd name="T6" fmla="*/ 0 w 796"/>
                <a:gd name="T7" fmla="*/ 1125 h 1125"/>
              </a:gdLst>
              <a:ahLst/>
              <a:cxnLst>
                <a:cxn ang="0">
                  <a:pos x="T0" y="T1"/>
                </a:cxn>
                <a:cxn ang="0">
                  <a:pos x="T2" y="T3"/>
                </a:cxn>
                <a:cxn ang="0">
                  <a:pos x="T4" y="T5"/>
                </a:cxn>
                <a:cxn ang="0">
                  <a:pos x="T6" y="T7"/>
                </a:cxn>
              </a:cxnLst>
              <a:rect l="0" t="0" r="r" b="b"/>
              <a:pathLst>
                <a:path w="796" h="1125">
                  <a:moveTo>
                    <a:pt x="0" y="1125"/>
                  </a:moveTo>
                  <a:lnTo>
                    <a:pt x="0" y="0"/>
                  </a:lnTo>
                  <a:lnTo>
                    <a:pt x="796" y="558"/>
                  </a:lnTo>
                  <a:lnTo>
                    <a:pt x="0" y="1125"/>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userDrawn="1"/>
        </p:nvSpPr>
        <p:spPr>
          <a:xfrm>
            <a:off x="252000" y="915987"/>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p:cNvSpPr/>
          <p:nvPr userDrawn="1"/>
        </p:nvSpPr>
        <p:spPr>
          <a:xfrm>
            <a:off x="1978948" y="915987"/>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p:cNvSpPr/>
          <p:nvPr userDrawn="1"/>
        </p:nvSpPr>
        <p:spPr>
          <a:xfrm>
            <a:off x="3708488" y="915987"/>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p:cNvSpPr/>
          <p:nvPr userDrawn="1"/>
        </p:nvSpPr>
        <p:spPr>
          <a:xfrm>
            <a:off x="5438654" y="915987"/>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userDrawn="1"/>
        </p:nvSpPr>
        <p:spPr>
          <a:xfrm>
            <a:off x="7169709" y="915987"/>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p:cNvSpPr/>
          <p:nvPr userDrawn="1"/>
        </p:nvSpPr>
        <p:spPr>
          <a:xfrm>
            <a:off x="252000" y="2750400"/>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p:cNvSpPr/>
          <p:nvPr userDrawn="1"/>
        </p:nvSpPr>
        <p:spPr>
          <a:xfrm>
            <a:off x="1978948" y="2750400"/>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p:cNvSpPr/>
          <p:nvPr userDrawn="1"/>
        </p:nvSpPr>
        <p:spPr>
          <a:xfrm>
            <a:off x="3708488" y="2750400"/>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4">
            <a:extLst>
              <a:ext uri="{FF2B5EF4-FFF2-40B4-BE49-F238E27FC236}">
                <a16:creationId xmlns:a16="http://schemas.microsoft.com/office/drawing/2014/main" id="{2C9BAE3D-5992-4FFA-B4DF-08BC0F20FD18}"/>
              </a:ext>
            </a:extLst>
          </p:cNvPr>
          <p:cNvGrpSpPr>
            <a:grpSpLocks noChangeAspect="1"/>
          </p:cNvGrpSpPr>
          <p:nvPr userDrawn="1"/>
        </p:nvGrpSpPr>
        <p:grpSpPr bwMode="auto">
          <a:xfrm>
            <a:off x="2195261" y="1059229"/>
            <a:ext cx="576000" cy="576000"/>
            <a:chOff x="2318" y="1058"/>
            <a:chExt cx="1129" cy="1129"/>
          </a:xfrm>
        </p:grpSpPr>
        <p:sp>
          <p:nvSpPr>
            <p:cNvPr id="95" name="Freeform 5">
              <a:extLst>
                <a:ext uri="{FF2B5EF4-FFF2-40B4-BE49-F238E27FC236}">
                  <a16:creationId xmlns:a16="http://schemas.microsoft.com/office/drawing/2014/main" id="{A925B62F-4BE3-4343-8CB0-1EF4A0BE6A4A}"/>
                </a:ext>
              </a:extLst>
            </p:cNvPr>
            <p:cNvSpPr>
              <a:spLocks/>
            </p:cNvSpPr>
            <p:nvPr/>
          </p:nvSpPr>
          <p:spPr bwMode="auto">
            <a:xfrm>
              <a:off x="2318" y="1058"/>
              <a:ext cx="1129" cy="1129"/>
            </a:xfrm>
            <a:custGeom>
              <a:avLst/>
              <a:gdLst>
                <a:gd name="T0" fmla="*/ 564 w 1129"/>
                <a:gd name="T1" fmla="*/ 0 h 1129"/>
                <a:gd name="T2" fmla="*/ 1129 w 1129"/>
                <a:gd name="T3" fmla="*/ 564 h 1129"/>
                <a:gd name="T4" fmla="*/ 564 w 1129"/>
                <a:gd name="T5" fmla="*/ 1129 h 1129"/>
                <a:gd name="T6" fmla="*/ 0 w 1129"/>
                <a:gd name="T7" fmla="*/ 564 h 1129"/>
                <a:gd name="T8" fmla="*/ 564 w 1129"/>
                <a:gd name="T9" fmla="*/ 0 h 1129"/>
              </a:gdLst>
              <a:ahLst/>
              <a:cxnLst>
                <a:cxn ang="0">
                  <a:pos x="T0" y="T1"/>
                </a:cxn>
                <a:cxn ang="0">
                  <a:pos x="T2" y="T3"/>
                </a:cxn>
                <a:cxn ang="0">
                  <a:pos x="T4" y="T5"/>
                </a:cxn>
                <a:cxn ang="0">
                  <a:pos x="T6" y="T7"/>
                </a:cxn>
                <a:cxn ang="0">
                  <a:pos x="T8" y="T9"/>
                </a:cxn>
              </a:cxnLst>
              <a:rect l="0" t="0" r="r" b="b"/>
              <a:pathLst>
                <a:path w="1129" h="1129">
                  <a:moveTo>
                    <a:pt x="564" y="0"/>
                  </a:moveTo>
                  <a:lnTo>
                    <a:pt x="1129" y="564"/>
                  </a:lnTo>
                  <a:lnTo>
                    <a:pt x="564" y="1129"/>
                  </a:lnTo>
                  <a:lnTo>
                    <a:pt x="0" y="564"/>
                  </a:lnTo>
                  <a:lnTo>
                    <a:pt x="564"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6" name="Freeform 6">
              <a:extLst>
                <a:ext uri="{FF2B5EF4-FFF2-40B4-BE49-F238E27FC236}">
                  <a16:creationId xmlns:a16="http://schemas.microsoft.com/office/drawing/2014/main" id="{C8FD84AB-05A2-45E3-90F5-4944D6B566D8}"/>
                </a:ext>
              </a:extLst>
            </p:cNvPr>
            <p:cNvSpPr>
              <a:spLocks/>
            </p:cNvSpPr>
            <p:nvPr/>
          </p:nvSpPr>
          <p:spPr bwMode="auto">
            <a:xfrm>
              <a:off x="2613" y="1353"/>
              <a:ext cx="539" cy="539"/>
            </a:xfrm>
            <a:custGeom>
              <a:avLst/>
              <a:gdLst>
                <a:gd name="T0" fmla="*/ 269 w 539"/>
                <a:gd name="T1" fmla="*/ 0 h 539"/>
                <a:gd name="T2" fmla="*/ 539 w 539"/>
                <a:gd name="T3" fmla="*/ 269 h 539"/>
                <a:gd name="T4" fmla="*/ 269 w 539"/>
                <a:gd name="T5" fmla="*/ 539 h 539"/>
                <a:gd name="T6" fmla="*/ 0 w 539"/>
                <a:gd name="T7" fmla="*/ 269 h 539"/>
                <a:gd name="T8" fmla="*/ 269 w 539"/>
                <a:gd name="T9" fmla="*/ 0 h 539"/>
              </a:gdLst>
              <a:ahLst/>
              <a:cxnLst>
                <a:cxn ang="0">
                  <a:pos x="T0" y="T1"/>
                </a:cxn>
                <a:cxn ang="0">
                  <a:pos x="T2" y="T3"/>
                </a:cxn>
                <a:cxn ang="0">
                  <a:pos x="T4" y="T5"/>
                </a:cxn>
                <a:cxn ang="0">
                  <a:pos x="T6" y="T7"/>
                </a:cxn>
                <a:cxn ang="0">
                  <a:pos x="T8" y="T9"/>
                </a:cxn>
              </a:cxnLst>
              <a:rect l="0" t="0" r="r" b="b"/>
              <a:pathLst>
                <a:path w="539" h="539">
                  <a:moveTo>
                    <a:pt x="269" y="0"/>
                  </a:moveTo>
                  <a:lnTo>
                    <a:pt x="539" y="269"/>
                  </a:lnTo>
                  <a:lnTo>
                    <a:pt x="269" y="539"/>
                  </a:lnTo>
                  <a:lnTo>
                    <a:pt x="0" y="269"/>
                  </a:lnTo>
                  <a:lnTo>
                    <a:pt x="269" y="0"/>
                  </a:lnTo>
                  <a:close/>
                </a:path>
              </a:pathLst>
            </a:cu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97" name="Rectangle 96">
              <a:extLst>
                <a:ext uri="{FF2B5EF4-FFF2-40B4-BE49-F238E27FC236}">
                  <a16:creationId xmlns:a16="http://schemas.microsoft.com/office/drawing/2014/main" id="{0E09D8F4-7594-4597-AA7B-18E6AFDF5915}"/>
                </a:ext>
              </a:extLst>
            </p:cNvPr>
            <p:cNvSpPr>
              <a:spLocks noChangeArrowheads="1"/>
            </p:cNvSpPr>
            <p:nvPr/>
          </p:nvSpPr>
          <p:spPr bwMode="auto">
            <a:xfrm>
              <a:off x="2482" y="1222"/>
              <a:ext cx="801" cy="801"/>
            </a:xfrm>
            <a:prstGeom prst="rect">
              <a:avLst/>
            </a:prstGeom>
            <a:noFill/>
            <a:ln w="9525" cap="flat">
              <a:solidFill>
                <a:srgbClr val="4CB9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8" name="Group 4">
            <a:extLst>
              <a:ext uri="{FF2B5EF4-FFF2-40B4-BE49-F238E27FC236}">
                <a16:creationId xmlns:a16="http://schemas.microsoft.com/office/drawing/2014/main" id="{760885D8-7FC7-46B3-AE6C-A0950D8C91A3}"/>
              </a:ext>
            </a:extLst>
          </p:cNvPr>
          <p:cNvGrpSpPr>
            <a:grpSpLocks noChangeAspect="1"/>
          </p:cNvGrpSpPr>
          <p:nvPr userDrawn="1"/>
        </p:nvGrpSpPr>
        <p:grpSpPr bwMode="auto">
          <a:xfrm>
            <a:off x="5654967" y="1059229"/>
            <a:ext cx="573873" cy="576000"/>
            <a:chOff x="2343" y="1074"/>
            <a:chExt cx="1079" cy="1083"/>
          </a:xfrm>
        </p:grpSpPr>
        <p:sp>
          <p:nvSpPr>
            <p:cNvPr id="10" name="Oval 5">
              <a:extLst>
                <a:ext uri="{FF2B5EF4-FFF2-40B4-BE49-F238E27FC236}">
                  <a16:creationId xmlns:a16="http://schemas.microsoft.com/office/drawing/2014/main" id="{FCB5DD09-DB17-4811-A1BF-83851C500330}"/>
                </a:ext>
              </a:extLst>
            </p:cNvPr>
            <p:cNvSpPr>
              <a:spLocks noChangeArrowheads="1"/>
            </p:cNvSpPr>
            <p:nvPr userDrawn="1"/>
          </p:nvSpPr>
          <p:spPr bwMode="auto">
            <a:xfrm>
              <a:off x="2343" y="1078"/>
              <a:ext cx="1079" cy="1079"/>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1" name="Rectangle 6">
              <a:extLst>
                <a:ext uri="{FF2B5EF4-FFF2-40B4-BE49-F238E27FC236}">
                  <a16:creationId xmlns:a16="http://schemas.microsoft.com/office/drawing/2014/main" id="{B5D53CBE-8BF4-45BD-9A70-9AA31367371D}"/>
                </a:ext>
              </a:extLst>
            </p:cNvPr>
            <p:cNvSpPr>
              <a:spLocks noChangeArrowheads="1"/>
            </p:cNvSpPr>
            <p:nvPr userDrawn="1"/>
          </p:nvSpPr>
          <p:spPr bwMode="auto">
            <a:xfrm>
              <a:off x="2343" y="1618"/>
              <a:ext cx="1079" cy="539"/>
            </a:xfrm>
            <a:prstGeom prst="rect">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 name="Line 7">
              <a:extLst>
                <a:ext uri="{FF2B5EF4-FFF2-40B4-BE49-F238E27FC236}">
                  <a16:creationId xmlns:a16="http://schemas.microsoft.com/office/drawing/2014/main" id="{7094D5D0-C786-491F-8AA5-B9F4EDF3C3E8}"/>
                </a:ext>
              </a:extLst>
            </p:cNvPr>
            <p:cNvSpPr>
              <a:spLocks noChangeShapeType="1"/>
            </p:cNvSpPr>
            <p:nvPr userDrawn="1"/>
          </p:nvSpPr>
          <p:spPr bwMode="auto">
            <a:xfrm flipV="1">
              <a:off x="2882" y="1074"/>
              <a:ext cx="0" cy="1078"/>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3" name="Line 8">
              <a:extLst>
                <a:ext uri="{FF2B5EF4-FFF2-40B4-BE49-F238E27FC236}">
                  <a16:creationId xmlns:a16="http://schemas.microsoft.com/office/drawing/2014/main" id="{C361B591-8447-40EF-A8CD-D5B08363B834}"/>
                </a:ext>
              </a:extLst>
            </p:cNvPr>
            <p:cNvSpPr>
              <a:spLocks noChangeShapeType="1"/>
            </p:cNvSpPr>
            <p:nvPr userDrawn="1"/>
          </p:nvSpPr>
          <p:spPr bwMode="auto">
            <a:xfrm flipV="1">
              <a:off x="2720" y="1102"/>
              <a:ext cx="0" cy="516"/>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4" name="Line 9">
              <a:extLst>
                <a:ext uri="{FF2B5EF4-FFF2-40B4-BE49-F238E27FC236}">
                  <a16:creationId xmlns:a16="http://schemas.microsoft.com/office/drawing/2014/main" id="{542D6ABD-8CDD-4D06-98AD-73AD0E6A2585}"/>
                </a:ext>
              </a:extLst>
            </p:cNvPr>
            <p:cNvSpPr>
              <a:spLocks noChangeShapeType="1"/>
            </p:cNvSpPr>
            <p:nvPr userDrawn="1"/>
          </p:nvSpPr>
          <p:spPr bwMode="auto">
            <a:xfrm flipV="1">
              <a:off x="2529" y="1207"/>
              <a:ext cx="0" cy="411"/>
            </a:xfrm>
            <a:prstGeom prst="line">
              <a:avLst/>
            </a:prstGeom>
            <a:noFill/>
            <a:ln w="9525"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sp>
        <p:nvSpPr>
          <p:cNvPr id="107" name="Text Placeholder 20">
            <a:extLst>
              <a:ext uri="{FF2B5EF4-FFF2-40B4-BE49-F238E27FC236}">
                <a16:creationId xmlns:a16="http://schemas.microsoft.com/office/drawing/2014/main" id="{D2A58A96-C24D-4288-9594-5B62918565CC}"/>
              </a:ext>
            </a:extLst>
          </p:cNvPr>
          <p:cNvSpPr>
            <a:spLocks noGrp="1"/>
          </p:cNvSpPr>
          <p:nvPr>
            <p:ph type="body" sz="quarter" idx="51" hasCustomPrompt="1"/>
          </p:nvPr>
        </p:nvSpPr>
        <p:spPr>
          <a:xfrm>
            <a:off x="5647935" y="3614400"/>
            <a:ext cx="1296000" cy="180000"/>
          </a:xfrm>
          <a:prstGeom prst="rect">
            <a:avLst/>
          </a:prstGeom>
        </p:spPr>
        <p:txBody>
          <a:bodyPr/>
          <a:lstStyle>
            <a:lvl1pPr>
              <a:defRPr sz="1000" b="1">
                <a:solidFill>
                  <a:schemeClr val="tx1"/>
                </a:solidFill>
              </a:defRPr>
            </a:lvl1pPr>
          </a:lstStyle>
          <a:p>
            <a:pPr lvl="0"/>
            <a:r>
              <a:rPr lang="en-US" dirty="0"/>
              <a:t>Click to edit title</a:t>
            </a:r>
          </a:p>
        </p:txBody>
      </p:sp>
      <p:sp>
        <p:nvSpPr>
          <p:cNvPr id="108" name="Text Placeholder 635">
            <a:extLst>
              <a:ext uri="{FF2B5EF4-FFF2-40B4-BE49-F238E27FC236}">
                <a16:creationId xmlns:a16="http://schemas.microsoft.com/office/drawing/2014/main" id="{7A27DE8B-51A9-4478-AE33-0BE352ADAB76}"/>
              </a:ext>
            </a:extLst>
          </p:cNvPr>
          <p:cNvSpPr>
            <a:spLocks noGrp="1"/>
          </p:cNvSpPr>
          <p:nvPr>
            <p:ph type="body" sz="quarter" idx="52" hasCustomPrompt="1"/>
          </p:nvPr>
        </p:nvSpPr>
        <p:spPr>
          <a:xfrm>
            <a:off x="5654410" y="3855600"/>
            <a:ext cx="1296000"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112" name="Rectangle 111">
            <a:extLst>
              <a:ext uri="{FF2B5EF4-FFF2-40B4-BE49-F238E27FC236}">
                <a16:creationId xmlns:a16="http://schemas.microsoft.com/office/drawing/2014/main" id="{F733A152-6536-472A-B92A-A69C190418D6}"/>
              </a:ext>
            </a:extLst>
          </p:cNvPr>
          <p:cNvSpPr/>
          <p:nvPr userDrawn="1"/>
        </p:nvSpPr>
        <p:spPr>
          <a:xfrm>
            <a:off x="5438654" y="2750400"/>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 Placeholder 20">
            <a:extLst>
              <a:ext uri="{FF2B5EF4-FFF2-40B4-BE49-F238E27FC236}">
                <a16:creationId xmlns:a16="http://schemas.microsoft.com/office/drawing/2014/main" id="{9B24A078-D64A-4E9C-8AEA-538A698F1DFA}"/>
              </a:ext>
            </a:extLst>
          </p:cNvPr>
          <p:cNvSpPr>
            <a:spLocks noGrp="1"/>
          </p:cNvSpPr>
          <p:nvPr>
            <p:ph type="body" sz="quarter" idx="53" hasCustomPrompt="1"/>
          </p:nvPr>
        </p:nvSpPr>
        <p:spPr>
          <a:xfrm>
            <a:off x="7379547" y="3614400"/>
            <a:ext cx="1296000" cy="180000"/>
          </a:xfrm>
          <a:prstGeom prst="rect">
            <a:avLst/>
          </a:prstGeom>
        </p:spPr>
        <p:txBody>
          <a:bodyPr/>
          <a:lstStyle>
            <a:lvl1pPr>
              <a:defRPr sz="1000" b="1">
                <a:solidFill>
                  <a:schemeClr val="tx1"/>
                </a:solidFill>
              </a:defRPr>
            </a:lvl1pPr>
          </a:lstStyle>
          <a:p>
            <a:pPr lvl="0"/>
            <a:r>
              <a:rPr lang="en-US" dirty="0"/>
              <a:t>Click to edit title</a:t>
            </a:r>
          </a:p>
        </p:txBody>
      </p:sp>
      <p:sp>
        <p:nvSpPr>
          <p:cNvPr id="114" name="Text Placeholder 635">
            <a:extLst>
              <a:ext uri="{FF2B5EF4-FFF2-40B4-BE49-F238E27FC236}">
                <a16:creationId xmlns:a16="http://schemas.microsoft.com/office/drawing/2014/main" id="{C4E80B98-57B2-47E0-80A2-525B06A2E667}"/>
              </a:ext>
            </a:extLst>
          </p:cNvPr>
          <p:cNvSpPr>
            <a:spLocks noGrp="1"/>
          </p:cNvSpPr>
          <p:nvPr>
            <p:ph type="body" sz="quarter" idx="54" hasCustomPrompt="1"/>
          </p:nvPr>
        </p:nvSpPr>
        <p:spPr>
          <a:xfrm>
            <a:off x="7386022" y="3855600"/>
            <a:ext cx="1296000" cy="644495"/>
          </a:xfrm>
          <a:prstGeom prst="rect">
            <a:avLst/>
          </a:prstGeom>
        </p:spPr>
        <p:txBody>
          <a:bodyPr/>
          <a:lstStyle>
            <a:lvl1pPr>
              <a:defRPr sz="8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118" name="Rectangle 117">
            <a:extLst>
              <a:ext uri="{FF2B5EF4-FFF2-40B4-BE49-F238E27FC236}">
                <a16:creationId xmlns:a16="http://schemas.microsoft.com/office/drawing/2014/main" id="{BD0742B2-406F-45D0-996D-B1BD7296A5F5}"/>
              </a:ext>
            </a:extLst>
          </p:cNvPr>
          <p:cNvSpPr/>
          <p:nvPr userDrawn="1"/>
        </p:nvSpPr>
        <p:spPr>
          <a:xfrm>
            <a:off x="7169709" y="2750400"/>
            <a:ext cx="1728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9" name="Group 11">
            <a:extLst>
              <a:ext uri="{FF2B5EF4-FFF2-40B4-BE49-F238E27FC236}">
                <a16:creationId xmlns:a16="http://schemas.microsoft.com/office/drawing/2014/main" id="{BBDB5A22-F529-47AE-81D0-25B387242536}"/>
              </a:ext>
            </a:extLst>
          </p:cNvPr>
          <p:cNvGrpSpPr>
            <a:grpSpLocks noChangeAspect="1"/>
          </p:cNvGrpSpPr>
          <p:nvPr userDrawn="1"/>
        </p:nvGrpSpPr>
        <p:grpSpPr bwMode="auto">
          <a:xfrm>
            <a:off x="7386022" y="2927895"/>
            <a:ext cx="576000" cy="509011"/>
            <a:chOff x="2315" y="1117"/>
            <a:chExt cx="1135" cy="1003"/>
          </a:xfrm>
        </p:grpSpPr>
        <p:sp>
          <p:nvSpPr>
            <p:cNvPr id="120" name="Freeform 12">
              <a:extLst>
                <a:ext uri="{FF2B5EF4-FFF2-40B4-BE49-F238E27FC236}">
                  <a16:creationId xmlns:a16="http://schemas.microsoft.com/office/drawing/2014/main" id="{0280679B-F0F9-4B1B-ACC4-C3496B27D86B}"/>
                </a:ext>
              </a:extLst>
            </p:cNvPr>
            <p:cNvSpPr>
              <a:spLocks/>
            </p:cNvSpPr>
            <p:nvPr/>
          </p:nvSpPr>
          <p:spPr bwMode="auto">
            <a:xfrm>
              <a:off x="2315" y="1604"/>
              <a:ext cx="1135" cy="516"/>
            </a:xfrm>
            <a:custGeom>
              <a:avLst/>
              <a:gdLst>
                <a:gd name="T0" fmla="*/ 0 w 476"/>
                <a:gd name="T1" fmla="*/ 0 h 216"/>
                <a:gd name="T2" fmla="*/ 476 w 476"/>
                <a:gd name="T3" fmla="*/ 0 h 216"/>
                <a:gd name="T4" fmla="*/ 238 w 476"/>
                <a:gd name="T5" fmla="*/ 216 h 216"/>
                <a:gd name="T6" fmla="*/ 0 w 476"/>
                <a:gd name="T7" fmla="*/ 0 h 216"/>
              </a:gdLst>
              <a:ahLst/>
              <a:cxnLst>
                <a:cxn ang="0">
                  <a:pos x="T0" y="T1"/>
                </a:cxn>
                <a:cxn ang="0">
                  <a:pos x="T2" y="T3"/>
                </a:cxn>
                <a:cxn ang="0">
                  <a:pos x="T4" y="T5"/>
                </a:cxn>
                <a:cxn ang="0">
                  <a:pos x="T6" y="T7"/>
                </a:cxn>
              </a:cxnLst>
              <a:rect l="0" t="0" r="r" b="b"/>
              <a:pathLst>
                <a:path w="476" h="216">
                  <a:moveTo>
                    <a:pt x="0" y="0"/>
                  </a:moveTo>
                  <a:cubicBezTo>
                    <a:pt x="476" y="0"/>
                    <a:pt x="476" y="0"/>
                    <a:pt x="476" y="0"/>
                  </a:cubicBezTo>
                  <a:cubicBezTo>
                    <a:pt x="475" y="119"/>
                    <a:pt x="369" y="216"/>
                    <a:pt x="238" y="216"/>
                  </a:cubicBezTo>
                  <a:cubicBezTo>
                    <a:pt x="107" y="216"/>
                    <a:pt x="1" y="119"/>
                    <a:pt x="0" y="0"/>
                  </a:cubicBezTo>
                  <a:close/>
                </a:path>
              </a:pathLst>
            </a:cu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1" name="Oval 13">
              <a:extLst>
                <a:ext uri="{FF2B5EF4-FFF2-40B4-BE49-F238E27FC236}">
                  <a16:creationId xmlns:a16="http://schemas.microsoft.com/office/drawing/2014/main" id="{568E1EA2-CE88-4FA9-B683-032C91F43718}"/>
                </a:ext>
              </a:extLst>
            </p:cNvPr>
            <p:cNvSpPr>
              <a:spLocks noChangeArrowheads="1"/>
            </p:cNvSpPr>
            <p:nvPr/>
          </p:nvSpPr>
          <p:spPr bwMode="auto">
            <a:xfrm>
              <a:off x="2473" y="1117"/>
              <a:ext cx="829" cy="831"/>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2" name="Oval 14">
              <a:extLst>
                <a:ext uri="{FF2B5EF4-FFF2-40B4-BE49-F238E27FC236}">
                  <a16:creationId xmlns:a16="http://schemas.microsoft.com/office/drawing/2014/main" id="{77237047-98A7-4735-BBF7-8DCBA02E3641}"/>
                </a:ext>
              </a:extLst>
            </p:cNvPr>
            <p:cNvSpPr>
              <a:spLocks noChangeArrowheads="1"/>
            </p:cNvSpPr>
            <p:nvPr/>
          </p:nvSpPr>
          <p:spPr bwMode="auto">
            <a:xfrm>
              <a:off x="2692" y="1337"/>
              <a:ext cx="391" cy="392"/>
            </a:xfrm>
            <a:prstGeom prst="ellipse">
              <a:avLst/>
            </a:prstGeom>
            <a:noFill/>
            <a:ln w="9525"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grpSp>
        <p:nvGrpSpPr>
          <p:cNvPr id="123" name="Group 17">
            <a:extLst>
              <a:ext uri="{FF2B5EF4-FFF2-40B4-BE49-F238E27FC236}">
                <a16:creationId xmlns:a16="http://schemas.microsoft.com/office/drawing/2014/main" id="{298880F0-A43B-41A0-BB76-D2C2F548EA17}"/>
              </a:ext>
            </a:extLst>
          </p:cNvPr>
          <p:cNvGrpSpPr>
            <a:grpSpLocks noChangeAspect="1"/>
          </p:cNvGrpSpPr>
          <p:nvPr userDrawn="1"/>
        </p:nvGrpSpPr>
        <p:grpSpPr bwMode="auto">
          <a:xfrm>
            <a:off x="5654967" y="2929417"/>
            <a:ext cx="576000" cy="505967"/>
            <a:chOff x="2315" y="1124"/>
            <a:chExt cx="1135" cy="997"/>
          </a:xfrm>
        </p:grpSpPr>
        <p:sp>
          <p:nvSpPr>
            <p:cNvPr id="124" name="Freeform 18">
              <a:extLst>
                <a:ext uri="{FF2B5EF4-FFF2-40B4-BE49-F238E27FC236}">
                  <a16:creationId xmlns:a16="http://schemas.microsoft.com/office/drawing/2014/main" id="{FF0E7FE0-7510-4352-A17A-DAD5DC4DC079}"/>
                </a:ext>
              </a:extLst>
            </p:cNvPr>
            <p:cNvSpPr>
              <a:spLocks/>
            </p:cNvSpPr>
            <p:nvPr/>
          </p:nvSpPr>
          <p:spPr bwMode="auto">
            <a:xfrm>
              <a:off x="2315" y="1124"/>
              <a:ext cx="1135" cy="992"/>
            </a:xfrm>
            <a:custGeom>
              <a:avLst/>
              <a:gdLst>
                <a:gd name="T0" fmla="*/ 279 w 1135"/>
                <a:gd name="T1" fmla="*/ 0 h 992"/>
                <a:gd name="T2" fmla="*/ 0 w 1135"/>
                <a:gd name="T3" fmla="*/ 506 h 992"/>
                <a:gd name="T4" fmla="*/ 279 w 1135"/>
                <a:gd name="T5" fmla="*/ 992 h 992"/>
                <a:gd name="T6" fmla="*/ 865 w 1135"/>
                <a:gd name="T7" fmla="*/ 992 h 992"/>
                <a:gd name="T8" fmla="*/ 1135 w 1135"/>
                <a:gd name="T9" fmla="*/ 506 h 992"/>
                <a:gd name="T10" fmla="*/ 865 w 1135"/>
                <a:gd name="T11" fmla="*/ 0 h 992"/>
                <a:gd name="T12" fmla="*/ 279 w 1135"/>
                <a:gd name="T13" fmla="*/ 0 h 992"/>
              </a:gdLst>
              <a:ahLst/>
              <a:cxnLst>
                <a:cxn ang="0">
                  <a:pos x="T0" y="T1"/>
                </a:cxn>
                <a:cxn ang="0">
                  <a:pos x="T2" y="T3"/>
                </a:cxn>
                <a:cxn ang="0">
                  <a:pos x="T4" y="T5"/>
                </a:cxn>
                <a:cxn ang="0">
                  <a:pos x="T6" y="T7"/>
                </a:cxn>
                <a:cxn ang="0">
                  <a:pos x="T8" y="T9"/>
                </a:cxn>
                <a:cxn ang="0">
                  <a:pos x="T10" y="T11"/>
                </a:cxn>
                <a:cxn ang="0">
                  <a:pos x="T12" y="T13"/>
                </a:cxn>
              </a:cxnLst>
              <a:rect l="0" t="0" r="r" b="b"/>
              <a:pathLst>
                <a:path w="1135" h="992">
                  <a:moveTo>
                    <a:pt x="279" y="0"/>
                  </a:moveTo>
                  <a:lnTo>
                    <a:pt x="0" y="506"/>
                  </a:lnTo>
                  <a:lnTo>
                    <a:pt x="279" y="992"/>
                  </a:lnTo>
                  <a:lnTo>
                    <a:pt x="865" y="992"/>
                  </a:lnTo>
                  <a:lnTo>
                    <a:pt x="1135" y="506"/>
                  </a:lnTo>
                  <a:lnTo>
                    <a:pt x="865" y="0"/>
                  </a:lnTo>
                  <a:lnTo>
                    <a:pt x="279" y="0"/>
                  </a:lnTo>
                  <a:close/>
                </a:path>
              </a:pathLst>
            </a:custGeom>
            <a:noFill/>
            <a:ln w="9525" cap="flat">
              <a:solidFill>
                <a:srgbClr val="FBB03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5" name="Line 19">
              <a:extLst>
                <a:ext uri="{FF2B5EF4-FFF2-40B4-BE49-F238E27FC236}">
                  <a16:creationId xmlns:a16="http://schemas.microsoft.com/office/drawing/2014/main" id="{FFEBF41A-A143-4CAC-AFBF-753A1C6951D9}"/>
                </a:ext>
              </a:extLst>
            </p:cNvPr>
            <p:cNvSpPr>
              <a:spLocks noChangeShapeType="1"/>
            </p:cNvSpPr>
            <p:nvPr/>
          </p:nvSpPr>
          <p:spPr bwMode="auto">
            <a:xfrm flipV="1">
              <a:off x="2596" y="1124"/>
              <a:ext cx="582" cy="997"/>
            </a:xfrm>
            <a:prstGeom prst="line">
              <a:avLst/>
            </a:prstGeom>
            <a:noFill/>
            <a:ln w="9525" cap="flat">
              <a:solidFill>
                <a:srgbClr val="FBB03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26" name="Line 20">
              <a:extLst>
                <a:ext uri="{FF2B5EF4-FFF2-40B4-BE49-F238E27FC236}">
                  <a16:creationId xmlns:a16="http://schemas.microsoft.com/office/drawing/2014/main" id="{1002C207-B7F6-4FFD-93E9-38BBACAE0846}"/>
                </a:ext>
              </a:extLst>
            </p:cNvPr>
            <p:cNvSpPr>
              <a:spLocks noChangeShapeType="1"/>
            </p:cNvSpPr>
            <p:nvPr/>
          </p:nvSpPr>
          <p:spPr bwMode="auto">
            <a:xfrm flipH="1">
              <a:off x="2906" y="1396"/>
              <a:ext cx="420" cy="720"/>
            </a:xfrm>
            <a:prstGeom prst="line">
              <a:avLst/>
            </a:prstGeom>
            <a:noFill/>
            <a:ln w="9525" cap="flat">
              <a:solidFill>
                <a:srgbClr val="FBB03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uk-UA"/>
            </a:p>
          </p:txBody>
        </p:sp>
      </p:grpSp>
    </p:spTree>
    <p:extLst>
      <p:ext uri="{BB962C8B-B14F-4D97-AF65-F5344CB8AC3E}">
        <p14:creationId xmlns:p14="http://schemas.microsoft.com/office/powerpoint/2010/main" val="3039741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fade">
                                      <p:cBhvr>
                                        <p:cTn id="7" dur="250"/>
                                        <p:tgtEl>
                                          <p:spTgt spid="86"/>
                                        </p:tgtEl>
                                      </p:cBhvr>
                                    </p:animEffect>
                                    <p:anim calcmode="lin" valueType="num">
                                      <p:cBhvr>
                                        <p:cTn id="8" dur="250" fill="hold"/>
                                        <p:tgtEl>
                                          <p:spTgt spid="86"/>
                                        </p:tgtEl>
                                        <p:attrNameLst>
                                          <p:attrName>ppt_x</p:attrName>
                                        </p:attrNameLst>
                                      </p:cBhvr>
                                      <p:tavLst>
                                        <p:tav tm="0">
                                          <p:val>
                                            <p:strVal val="#ppt_x"/>
                                          </p:val>
                                        </p:tav>
                                        <p:tav tm="100000">
                                          <p:val>
                                            <p:strVal val="#ppt_x"/>
                                          </p:val>
                                        </p:tav>
                                      </p:tavLst>
                                    </p:anim>
                                    <p:anim calcmode="lin" valueType="num">
                                      <p:cBhvr>
                                        <p:cTn id="9" dur="250" fill="hold"/>
                                        <p:tgtEl>
                                          <p:spTgt spid="8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xEl>
                                              <p:pRg st="0" end="0"/>
                                            </p:txEl>
                                          </p:spTgt>
                                        </p:tgtEl>
                                        <p:attrNameLst>
                                          <p:attrName>style.visibility</p:attrName>
                                        </p:attrNameLst>
                                      </p:cBhvr>
                                      <p:to>
                                        <p:strVal val="visible"/>
                                      </p:to>
                                    </p:set>
                                    <p:animEffect transition="in" filter="fade">
                                      <p:cBhvr>
                                        <p:cTn id="12" dur="250"/>
                                        <p:tgtEl>
                                          <p:spTgt spid="21">
                                            <p:txEl>
                                              <p:pRg st="0" end="0"/>
                                            </p:txEl>
                                          </p:spTgt>
                                        </p:tgtEl>
                                      </p:cBhvr>
                                    </p:animEffect>
                                    <p:anim calcmode="lin" valueType="num">
                                      <p:cBhvr>
                                        <p:cTn id="13"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1">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fade">
                                      <p:cBhvr>
                                        <p:cTn id="17" dur="250"/>
                                        <p:tgtEl>
                                          <p:spTgt spid="38">
                                            <p:txEl>
                                              <p:pRg st="0" end="0"/>
                                            </p:txEl>
                                          </p:spTgt>
                                        </p:tgtEl>
                                      </p:cBhvr>
                                    </p:animEffect>
                                    <p:anim calcmode="lin" valueType="num">
                                      <p:cBhvr>
                                        <p:cTn id="18" dur="25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10" presetClass="entr" presetSubtype="0"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fade">
                                      <p:cBhvr>
                                        <p:cTn id="23" dur="250"/>
                                        <p:tgtEl>
                                          <p:spTgt spid="56"/>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87"/>
                                        </p:tgtEl>
                                        <p:attrNameLst>
                                          <p:attrName>style.visibility</p:attrName>
                                        </p:attrNameLst>
                                      </p:cBhvr>
                                      <p:to>
                                        <p:strVal val="visible"/>
                                      </p:to>
                                    </p:set>
                                    <p:animEffect transition="in" filter="fade">
                                      <p:cBhvr>
                                        <p:cTn id="26" dur="250"/>
                                        <p:tgtEl>
                                          <p:spTgt spid="87"/>
                                        </p:tgtEl>
                                      </p:cBhvr>
                                    </p:animEffect>
                                    <p:anim calcmode="lin" valueType="num">
                                      <p:cBhvr>
                                        <p:cTn id="27" dur="250" fill="hold"/>
                                        <p:tgtEl>
                                          <p:spTgt spid="87"/>
                                        </p:tgtEl>
                                        <p:attrNameLst>
                                          <p:attrName>ppt_x</p:attrName>
                                        </p:attrNameLst>
                                      </p:cBhvr>
                                      <p:tavLst>
                                        <p:tav tm="0">
                                          <p:val>
                                            <p:strVal val="#ppt_x"/>
                                          </p:val>
                                        </p:tav>
                                        <p:tav tm="100000">
                                          <p:val>
                                            <p:strVal val="#ppt_x"/>
                                          </p:val>
                                        </p:tav>
                                      </p:tavLst>
                                    </p:anim>
                                    <p:anim calcmode="lin" valueType="num">
                                      <p:cBhvr>
                                        <p:cTn id="28" dur="250" fill="hold"/>
                                        <p:tgtEl>
                                          <p:spTgt spid="8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animEffect transition="in" filter="fade">
                                      <p:cBhvr>
                                        <p:cTn id="31" dur="250"/>
                                        <p:tgtEl>
                                          <p:spTgt spid="25">
                                            <p:txEl>
                                              <p:pRg st="0" end="0"/>
                                            </p:txEl>
                                          </p:spTgt>
                                        </p:tgtEl>
                                      </p:cBhvr>
                                    </p:animEffect>
                                    <p:anim calcmode="lin" valueType="num">
                                      <p:cBhvr>
                                        <p:cTn id="32"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25">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39">
                                            <p:txEl>
                                              <p:pRg st="0" end="0"/>
                                            </p:txEl>
                                          </p:spTgt>
                                        </p:tgtEl>
                                        <p:attrNameLst>
                                          <p:attrName>style.visibility</p:attrName>
                                        </p:attrNameLst>
                                      </p:cBhvr>
                                      <p:to>
                                        <p:strVal val="visible"/>
                                      </p:to>
                                    </p:set>
                                    <p:animEffect transition="in" filter="fade">
                                      <p:cBhvr>
                                        <p:cTn id="36" dur="250"/>
                                        <p:tgtEl>
                                          <p:spTgt spid="39">
                                            <p:txEl>
                                              <p:pRg st="0" end="0"/>
                                            </p:txEl>
                                          </p:spTgt>
                                        </p:tgtEl>
                                      </p:cBhvr>
                                    </p:animEffect>
                                    <p:anim calcmode="lin" valueType="num">
                                      <p:cBhvr>
                                        <p:cTn id="37"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250"/>
                                        <p:tgtEl>
                                          <p:spTgt spid="94"/>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fade">
                                      <p:cBhvr>
                                        <p:cTn id="45" dur="250"/>
                                        <p:tgtEl>
                                          <p:spTgt spid="88"/>
                                        </p:tgtEl>
                                      </p:cBhvr>
                                    </p:animEffect>
                                    <p:anim calcmode="lin" valueType="num">
                                      <p:cBhvr>
                                        <p:cTn id="46" dur="250" fill="hold"/>
                                        <p:tgtEl>
                                          <p:spTgt spid="88"/>
                                        </p:tgtEl>
                                        <p:attrNameLst>
                                          <p:attrName>ppt_x</p:attrName>
                                        </p:attrNameLst>
                                      </p:cBhvr>
                                      <p:tavLst>
                                        <p:tav tm="0">
                                          <p:val>
                                            <p:strVal val="#ppt_x"/>
                                          </p:val>
                                        </p:tav>
                                        <p:tav tm="100000">
                                          <p:val>
                                            <p:strVal val="#ppt_x"/>
                                          </p:val>
                                        </p:tav>
                                      </p:tavLst>
                                    </p:anim>
                                    <p:anim calcmode="lin" valueType="num">
                                      <p:cBhvr>
                                        <p:cTn id="47" dur="250" fill="hold"/>
                                        <p:tgtEl>
                                          <p:spTgt spid="88"/>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8">
                                            <p:txEl>
                                              <p:pRg st="0" end="0"/>
                                            </p:txEl>
                                          </p:spTgt>
                                        </p:tgtEl>
                                        <p:attrNameLst>
                                          <p:attrName>style.visibility</p:attrName>
                                        </p:attrNameLst>
                                      </p:cBhvr>
                                      <p:to>
                                        <p:strVal val="visible"/>
                                      </p:to>
                                    </p:set>
                                    <p:animEffect transition="in" filter="fade">
                                      <p:cBhvr>
                                        <p:cTn id="50" dur="250"/>
                                        <p:tgtEl>
                                          <p:spTgt spid="28">
                                            <p:txEl>
                                              <p:pRg st="0" end="0"/>
                                            </p:txEl>
                                          </p:spTgt>
                                        </p:tgtEl>
                                      </p:cBhvr>
                                    </p:animEffect>
                                    <p:anim calcmode="lin" valueType="num">
                                      <p:cBhvr>
                                        <p:cTn id="51"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52" dur="250" fill="hold"/>
                                        <p:tgtEl>
                                          <p:spTgt spid="28">
                                            <p:txEl>
                                              <p:pRg st="0" end="0"/>
                                            </p:tx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fade">
                                      <p:cBhvr>
                                        <p:cTn id="55" dur="250"/>
                                        <p:tgtEl>
                                          <p:spTgt spid="40">
                                            <p:txEl>
                                              <p:pRg st="0" end="0"/>
                                            </p:txEl>
                                          </p:spTgt>
                                        </p:tgtEl>
                                      </p:cBhvr>
                                    </p:animEffect>
                                    <p:anim calcmode="lin" valueType="num">
                                      <p:cBhvr>
                                        <p:cTn id="56"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57" dur="25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750"/>
                            </p:stCondLst>
                            <p:childTnLst>
                              <p:par>
                                <p:cTn id="59" presetID="10" presetClass="entr" presetSubtype="0" fill="hold" nodeType="afterEffect">
                                  <p:stCondLst>
                                    <p:cond delay="0"/>
                                  </p:stCondLst>
                                  <p:childTnLst>
                                    <p:set>
                                      <p:cBhvr>
                                        <p:cTn id="60" dur="1" fill="hold">
                                          <p:stCondLst>
                                            <p:cond delay="0"/>
                                          </p:stCondLst>
                                        </p:cTn>
                                        <p:tgtEl>
                                          <p:spTgt spid="52"/>
                                        </p:tgtEl>
                                        <p:attrNameLst>
                                          <p:attrName>style.visibility</p:attrName>
                                        </p:attrNameLst>
                                      </p:cBhvr>
                                      <p:to>
                                        <p:strVal val="visible"/>
                                      </p:to>
                                    </p:set>
                                    <p:animEffect transition="in" filter="fade">
                                      <p:cBhvr>
                                        <p:cTn id="61" dur="250"/>
                                        <p:tgtEl>
                                          <p:spTgt spid="52"/>
                                        </p:tgtEl>
                                      </p:cBhvr>
                                    </p:animEffect>
                                  </p:childTnLst>
                                </p:cTn>
                              </p:par>
                              <p:par>
                                <p:cTn id="62" presetID="42" presetClass="entr" presetSubtype="0" fill="hold" grpId="0" nodeType="withEffect">
                                  <p:stCondLst>
                                    <p:cond delay="0"/>
                                  </p:stCondLst>
                                  <p:childTnLst>
                                    <p:set>
                                      <p:cBhvr>
                                        <p:cTn id="63" dur="1" fill="hold">
                                          <p:stCondLst>
                                            <p:cond delay="0"/>
                                          </p:stCondLst>
                                        </p:cTn>
                                        <p:tgtEl>
                                          <p:spTgt spid="89"/>
                                        </p:tgtEl>
                                        <p:attrNameLst>
                                          <p:attrName>style.visibility</p:attrName>
                                        </p:attrNameLst>
                                      </p:cBhvr>
                                      <p:to>
                                        <p:strVal val="visible"/>
                                      </p:to>
                                    </p:set>
                                    <p:animEffect transition="in" filter="fade">
                                      <p:cBhvr>
                                        <p:cTn id="64" dur="250"/>
                                        <p:tgtEl>
                                          <p:spTgt spid="89"/>
                                        </p:tgtEl>
                                      </p:cBhvr>
                                    </p:animEffect>
                                    <p:anim calcmode="lin" valueType="num">
                                      <p:cBhvr>
                                        <p:cTn id="65" dur="250" fill="hold"/>
                                        <p:tgtEl>
                                          <p:spTgt spid="89"/>
                                        </p:tgtEl>
                                        <p:attrNameLst>
                                          <p:attrName>ppt_x</p:attrName>
                                        </p:attrNameLst>
                                      </p:cBhvr>
                                      <p:tavLst>
                                        <p:tav tm="0">
                                          <p:val>
                                            <p:strVal val="#ppt_x"/>
                                          </p:val>
                                        </p:tav>
                                        <p:tav tm="100000">
                                          <p:val>
                                            <p:strVal val="#ppt_x"/>
                                          </p:val>
                                        </p:tav>
                                      </p:tavLst>
                                    </p:anim>
                                    <p:anim calcmode="lin" valueType="num">
                                      <p:cBhvr>
                                        <p:cTn id="66" dur="250" fill="hold"/>
                                        <p:tgtEl>
                                          <p:spTgt spid="89"/>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1">
                                            <p:txEl>
                                              <p:pRg st="0" end="0"/>
                                            </p:txEl>
                                          </p:spTgt>
                                        </p:tgtEl>
                                        <p:attrNameLst>
                                          <p:attrName>style.visibility</p:attrName>
                                        </p:attrNameLst>
                                      </p:cBhvr>
                                      <p:to>
                                        <p:strVal val="visible"/>
                                      </p:to>
                                    </p:set>
                                    <p:animEffect transition="in" filter="fade">
                                      <p:cBhvr>
                                        <p:cTn id="69" dur="250"/>
                                        <p:tgtEl>
                                          <p:spTgt spid="31">
                                            <p:txEl>
                                              <p:pRg st="0" end="0"/>
                                            </p:txEl>
                                          </p:spTgt>
                                        </p:tgtEl>
                                      </p:cBhvr>
                                    </p:animEffect>
                                    <p:anim calcmode="lin" valueType="num">
                                      <p:cBhvr>
                                        <p:cTn id="70"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1" dur="250" fill="hold"/>
                                        <p:tgtEl>
                                          <p:spTgt spid="31">
                                            <p:txEl>
                                              <p:pRg st="0" end="0"/>
                                            </p:tx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41">
                                            <p:txEl>
                                              <p:pRg st="0" end="0"/>
                                            </p:txEl>
                                          </p:spTgt>
                                        </p:tgtEl>
                                        <p:attrNameLst>
                                          <p:attrName>style.visibility</p:attrName>
                                        </p:attrNameLst>
                                      </p:cBhvr>
                                      <p:to>
                                        <p:strVal val="visible"/>
                                      </p:to>
                                    </p:set>
                                    <p:animEffect transition="in" filter="fade">
                                      <p:cBhvr>
                                        <p:cTn id="74" dur="250"/>
                                        <p:tgtEl>
                                          <p:spTgt spid="41">
                                            <p:txEl>
                                              <p:pRg st="0" end="0"/>
                                            </p:txEl>
                                          </p:spTgt>
                                        </p:tgtEl>
                                      </p:cBhvr>
                                    </p:animEffect>
                                    <p:anim calcmode="lin" valueType="num">
                                      <p:cBhvr>
                                        <p:cTn id="75"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76" dur="25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
                            </p:stCondLst>
                            <p:childTnLst>
                              <p:par>
                                <p:cTn id="78" presetID="10" presetClass="entr" presetSubtype="0" fill="hold" nodeType="afterEffect">
                                  <p:stCondLst>
                                    <p:cond delay="0"/>
                                  </p:stCondLst>
                                  <p:childTnLst>
                                    <p:set>
                                      <p:cBhvr>
                                        <p:cTn id="79" dur="1" fill="hold">
                                          <p:stCondLst>
                                            <p:cond delay="0"/>
                                          </p:stCondLst>
                                        </p:cTn>
                                        <p:tgtEl>
                                          <p:spTgt spid="8"/>
                                        </p:tgtEl>
                                        <p:attrNameLst>
                                          <p:attrName>style.visibility</p:attrName>
                                        </p:attrNameLst>
                                      </p:cBhvr>
                                      <p:to>
                                        <p:strVal val="visible"/>
                                      </p:to>
                                    </p:set>
                                    <p:animEffect transition="in" filter="fade">
                                      <p:cBhvr>
                                        <p:cTn id="80" dur="250"/>
                                        <p:tgtEl>
                                          <p:spTgt spid="8"/>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90"/>
                                        </p:tgtEl>
                                        <p:attrNameLst>
                                          <p:attrName>style.visibility</p:attrName>
                                        </p:attrNameLst>
                                      </p:cBhvr>
                                      <p:to>
                                        <p:strVal val="visible"/>
                                      </p:to>
                                    </p:set>
                                    <p:animEffect transition="in" filter="fade">
                                      <p:cBhvr>
                                        <p:cTn id="83" dur="250"/>
                                        <p:tgtEl>
                                          <p:spTgt spid="90"/>
                                        </p:tgtEl>
                                      </p:cBhvr>
                                    </p:animEffect>
                                    <p:anim calcmode="lin" valueType="num">
                                      <p:cBhvr>
                                        <p:cTn id="84" dur="250" fill="hold"/>
                                        <p:tgtEl>
                                          <p:spTgt spid="90"/>
                                        </p:tgtEl>
                                        <p:attrNameLst>
                                          <p:attrName>ppt_x</p:attrName>
                                        </p:attrNameLst>
                                      </p:cBhvr>
                                      <p:tavLst>
                                        <p:tav tm="0">
                                          <p:val>
                                            <p:strVal val="#ppt_x"/>
                                          </p:val>
                                        </p:tav>
                                        <p:tav tm="100000">
                                          <p:val>
                                            <p:strVal val="#ppt_x"/>
                                          </p:val>
                                        </p:tav>
                                      </p:tavLst>
                                    </p:anim>
                                    <p:anim calcmode="lin" valueType="num">
                                      <p:cBhvr>
                                        <p:cTn id="85" dur="250" fill="hold"/>
                                        <p:tgtEl>
                                          <p:spTgt spid="90"/>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58">
                                            <p:txEl>
                                              <p:pRg st="0" end="0"/>
                                            </p:txEl>
                                          </p:spTgt>
                                        </p:tgtEl>
                                        <p:attrNameLst>
                                          <p:attrName>style.visibility</p:attrName>
                                        </p:attrNameLst>
                                      </p:cBhvr>
                                      <p:to>
                                        <p:strVal val="visible"/>
                                      </p:to>
                                    </p:set>
                                    <p:animEffect transition="in" filter="fade">
                                      <p:cBhvr>
                                        <p:cTn id="88" dur="250"/>
                                        <p:tgtEl>
                                          <p:spTgt spid="158">
                                            <p:txEl>
                                              <p:pRg st="0" end="0"/>
                                            </p:txEl>
                                          </p:spTgt>
                                        </p:tgtEl>
                                      </p:cBhvr>
                                    </p:animEffect>
                                    <p:anim calcmode="lin" valueType="num">
                                      <p:cBhvr>
                                        <p:cTn id="89" dur="250" fill="hold"/>
                                        <p:tgtEl>
                                          <p:spTgt spid="158">
                                            <p:txEl>
                                              <p:pRg st="0" end="0"/>
                                            </p:txEl>
                                          </p:spTgt>
                                        </p:tgtEl>
                                        <p:attrNameLst>
                                          <p:attrName>ppt_x</p:attrName>
                                        </p:attrNameLst>
                                      </p:cBhvr>
                                      <p:tavLst>
                                        <p:tav tm="0">
                                          <p:val>
                                            <p:strVal val="#ppt_x"/>
                                          </p:val>
                                        </p:tav>
                                        <p:tav tm="100000">
                                          <p:val>
                                            <p:strVal val="#ppt_x"/>
                                          </p:val>
                                        </p:tav>
                                      </p:tavLst>
                                    </p:anim>
                                    <p:anim calcmode="lin" valueType="num">
                                      <p:cBhvr>
                                        <p:cTn id="90" dur="250" fill="hold"/>
                                        <p:tgtEl>
                                          <p:spTgt spid="158">
                                            <p:txEl>
                                              <p:pRg st="0" end="0"/>
                                            </p:txEl>
                                          </p:spTgt>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45">
                                            <p:txEl>
                                              <p:pRg st="0" end="0"/>
                                            </p:txEl>
                                          </p:spTgt>
                                        </p:tgtEl>
                                        <p:attrNameLst>
                                          <p:attrName>style.visibility</p:attrName>
                                        </p:attrNameLst>
                                      </p:cBhvr>
                                      <p:to>
                                        <p:strVal val="visible"/>
                                      </p:to>
                                    </p:set>
                                    <p:animEffect transition="in" filter="fade">
                                      <p:cBhvr>
                                        <p:cTn id="93" dur="250"/>
                                        <p:tgtEl>
                                          <p:spTgt spid="45">
                                            <p:txEl>
                                              <p:pRg st="0" end="0"/>
                                            </p:txEl>
                                          </p:spTgt>
                                        </p:tgtEl>
                                      </p:cBhvr>
                                    </p:animEffect>
                                    <p:anim calcmode="lin" valueType="num">
                                      <p:cBhvr>
                                        <p:cTn id="94" dur="25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95" dur="25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
                            </p:stCondLst>
                            <p:childTnLst>
                              <p:par>
                                <p:cTn id="97" presetID="10" presetClass="entr" presetSubtype="0" fill="hold" nodeType="afterEffect">
                                  <p:stCondLst>
                                    <p:cond delay="0"/>
                                  </p:stCondLst>
                                  <p:childTnLst>
                                    <p:set>
                                      <p:cBhvr>
                                        <p:cTn id="98" dur="1" fill="hold">
                                          <p:stCondLst>
                                            <p:cond delay="0"/>
                                          </p:stCondLst>
                                        </p:cTn>
                                        <p:tgtEl>
                                          <p:spTgt spid="69"/>
                                        </p:tgtEl>
                                        <p:attrNameLst>
                                          <p:attrName>style.visibility</p:attrName>
                                        </p:attrNameLst>
                                      </p:cBhvr>
                                      <p:to>
                                        <p:strVal val="visible"/>
                                      </p:to>
                                    </p:set>
                                    <p:animEffect transition="in" filter="fade">
                                      <p:cBhvr>
                                        <p:cTn id="99" dur="250"/>
                                        <p:tgtEl>
                                          <p:spTgt spid="69"/>
                                        </p:tgtEl>
                                      </p:cBhvr>
                                    </p:animEffect>
                                  </p:childTnLst>
                                </p:cTn>
                              </p:par>
                              <p:par>
                                <p:cTn id="100" presetID="42" presetClass="entr" presetSubtype="0" fill="hold" grpId="0" nodeType="withEffect">
                                  <p:stCondLst>
                                    <p:cond delay="0"/>
                                  </p:stCondLst>
                                  <p:childTnLst>
                                    <p:set>
                                      <p:cBhvr>
                                        <p:cTn id="101" dur="1" fill="hold">
                                          <p:stCondLst>
                                            <p:cond delay="0"/>
                                          </p:stCondLst>
                                        </p:cTn>
                                        <p:tgtEl>
                                          <p:spTgt spid="91"/>
                                        </p:tgtEl>
                                        <p:attrNameLst>
                                          <p:attrName>style.visibility</p:attrName>
                                        </p:attrNameLst>
                                      </p:cBhvr>
                                      <p:to>
                                        <p:strVal val="visible"/>
                                      </p:to>
                                    </p:set>
                                    <p:animEffect transition="in" filter="fade">
                                      <p:cBhvr>
                                        <p:cTn id="102" dur="250"/>
                                        <p:tgtEl>
                                          <p:spTgt spid="91"/>
                                        </p:tgtEl>
                                      </p:cBhvr>
                                    </p:animEffect>
                                    <p:anim calcmode="lin" valueType="num">
                                      <p:cBhvr>
                                        <p:cTn id="103" dur="250" fill="hold"/>
                                        <p:tgtEl>
                                          <p:spTgt spid="91"/>
                                        </p:tgtEl>
                                        <p:attrNameLst>
                                          <p:attrName>ppt_x</p:attrName>
                                        </p:attrNameLst>
                                      </p:cBhvr>
                                      <p:tavLst>
                                        <p:tav tm="0">
                                          <p:val>
                                            <p:strVal val="#ppt_x"/>
                                          </p:val>
                                        </p:tav>
                                        <p:tav tm="100000">
                                          <p:val>
                                            <p:strVal val="#ppt_x"/>
                                          </p:val>
                                        </p:tav>
                                      </p:tavLst>
                                    </p:anim>
                                    <p:anim calcmode="lin" valueType="num">
                                      <p:cBhvr>
                                        <p:cTn id="104" dur="250" fill="hold"/>
                                        <p:tgtEl>
                                          <p:spTgt spid="91"/>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61">
                                            <p:txEl>
                                              <p:pRg st="0" end="0"/>
                                            </p:txEl>
                                          </p:spTgt>
                                        </p:tgtEl>
                                        <p:attrNameLst>
                                          <p:attrName>style.visibility</p:attrName>
                                        </p:attrNameLst>
                                      </p:cBhvr>
                                      <p:to>
                                        <p:strVal val="visible"/>
                                      </p:to>
                                    </p:set>
                                    <p:animEffect transition="in" filter="fade">
                                      <p:cBhvr>
                                        <p:cTn id="107" dur="250"/>
                                        <p:tgtEl>
                                          <p:spTgt spid="161">
                                            <p:txEl>
                                              <p:pRg st="0" end="0"/>
                                            </p:txEl>
                                          </p:spTgt>
                                        </p:tgtEl>
                                      </p:cBhvr>
                                    </p:animEffect>
                                    <p:anim calcmode="lin" valueType="num">
                                      <p:cBhvr>
                                        <p:cTn id="108" dur="250" fill="hold"/>
                                        <p:tgtEl>
                                          <p:spTgt spid="161">
                                            <p:txEl>
                                              <p:pRg st="0" end="0"/>
                                            </p:txEl>
                                          </p:spTgt>
                                        </p:tgtEl>
                                        <p:attrNameLst>
                                          <p:attrName>ppt_x</p:attrName>
                                        </p:attrNameLst>
                                      </p:cBhvr>
                                      <p:tavLst>
                                        <p:tav tm="0">
                                          <p:val>
                                            <p:strVal val="#ppt_x"/>
                                          </p:val>
                                        </p:tav>
                                        <p:tav tm="100000">
                                          <p:val>
                                            <p:strVal val="#ppt_x"/>
                                          </p:val>
                                        </p:tav>
                                      </p:tavLst>
                                    </p:anim>
                                    <p:anim calcmode="lin" valueType="num">
                                      <p:cBhvr>
                                        <p:cTn id="109" dur="250" fill="hold"/>
                                        <p:tgtEl>
                                          <p:spTgt spid="161">
                                            <p:txEl>
                                              <p:pRg st="0" end="0"/>
                                            </p:txEl>
                                          </p:spTgt>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42">
                                            <p:txEl>
                                              <p:pRg st="0" end="0"/>
                                            </p:txEl>
                                          </p:spTgt>
                                        </p:tgtEl>
                                        <p:attrNameLst>
                                          <p:attrName>style.visibility</p:attrName>
                                        </p:attrNameLst>
                                      </p:cBhvr>
                                      <p:to>
                                        <p:strVal val="visible"/>
                                      </p:to>
                                    </p:set>
                                    <p:animEffect transition="in" filter="fade">
                                      <p:cBhvr>
                                        <p:cTn id="112" dur="250"/>
                                        <p:tgtEl>
                                          <p:spTgt spid="42">
                                            <p:txEl>
                                              <p:pRg st="0" end="0"/>
                                            </p:txEl>
                                          </p:spTgt>
                                        </p:tgtEl>
                                      </p:cBhvr>
                                    </p:animEffect>
                                    <p:anim calcmode="lin" valueType="num">
                                      <p:cBhvr>
                                        <p:cTn id="113"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14" dur="2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15" fill="hold">
                            <p:stCondLst>
                              <p:cond delay="1500"/>
                            </p:stCondLst>
                            <p:childTnLst>
                              <p:par>
                                <p:cTn id="116" presetID="10" presetClass="entr" presetSubtype="0" fill="hold" nodeType="afterEffect">
                                  <p:stCondLst>
                                    <p:cond delay="0"/>
                                  </p:stCondLst>
                                  <p:childTnLst>
                                    <p:set>
                                      <p:cBhvr>
                                        <p:cTn id="117" dur="1" fill="hold">
                                          <p:stCondLst>
                                            <p:cond delay="0"/>
                                          </p:stCondLst>
                                        </p:cTn>
                                        <p:tgtEl>
                                          <p:spTgt spid="75"/>
                                        </p:tgtEl>
                                        <p:attrNameLst>
                                          <p:attrName>style.visibility</p:attrName>
                                        </p:attrNameLst>
                                      </p:cBhvr>
                                      <p:to>
                                        <p:strVal val="visible"/>
                                      </p:to>
                                    </p:set>
                                    <p:animEffect transition="in" filter="fade">
                                      <p:cBhvr>
                                        <p:cTn id="118" dur="250"/>
                                        <p:tgtEl>
                                          <p:spTgt spid="75"/>
                                        </p:tgtEl>
                                      </p:cBhvr>
                                    </p:animEffect>
                                  </p:childTnLst>
                                </p:cTn>
                              </p:par>
                              <p:par>
                                <p:cTn id="119" presetID="42" presetClass="entr" presetSubtype="0" fill="hold" grpId="0" nodeType="withEffect">
                                  <p:stCondLst>
                                    <p:cond delay="0"/>
                                  </p:stCondLst>
                                  <p:childTnLst>
                                    <p:set>
                                      <p:cBhvr>
                                        <p:cTn id="120" dur="1" fill="hold">
                                          <p:stCondLst>
                                            <p:cond delay="0"/>
                                          </p:stCondLst>
                                        </p:cTn>
                                        <p:tgtEl>
                                          <p:spTgt spid="92"/>
                                        </p:tgtEl>
                                        <p:attrNameLst>
                                          <p:attrName>style.visibility</p:attrName>
                                        </p:attrNameLst>
                                      </p:cBhvr>
                                      <p:to>
                                        <p:strVal val="visible"/>
                                      </p:to>
                                    </p:set>
                                    <p:animEffect transition="in" filter="fade">
                                      <p:cBhvr>
                                        <p:cTn id="121" dur="250"/>
                                        <p:tgtEl>
                                          <p:spTgt spid="92"/>
                                        </p:tgtEl>
                                      </p:cBhvr>
                                    </p:animEffect>
                                    <p:anim calcmode="lin" valueType="num">
                                      <p:cBhvr>
                                        <p:cTn id="122" dur="250" fill="hold"/>
                                        <p:tgtEl>
                                          <p:spTgt spid="92"/>
                                        </p:tgtEl>
                                        <p:attrNameLst>
                                          <p:attrName>ppt_x</p:attrName>
                                        </p:attrNameLst>
                                      </p:cBhvr>
                                      <p:tavLst>
                                        <p:tav tm="0">
                                          <p:val>
                                            <p:strVal val="#ppt_x"/>
                                          </p:val>
                                        </p:tav>
                                        <p:tav tm="100000">
                                          <p:val>
                                            <p:strVal val="#ppt_x"/>
                                          </p:val>
                                        </p:tav>
                                      </p:tavLst>
                                    </p:anim>
                                    <p:anim calcmode="lin" valueType="num">
                                      <p:cBhvr>
                                        <p:cTn id="123" dur="250" fill="hold"/>
                                        <p:tgtEl>
                                          <p:spTgt spid="92"/>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164">
                                            <p:txEl>
                                              <p:pRg st="0" end="0"/>
                                            </p:txEl>
                                          </p:spTgt>
                                        </p:tgtEl>
                                        <p:attrNameLst>
                                          <p:attrName>style.visibility</p:attrName>
                                        </p:attrNameLst>
                                      </p:cBhvr>
                                      <p:to>
                                        <p:strVal val="visible"/>
                                      </p:to>
                                    </p:set>
                                    <p:animEffect transition="in" filter="fade">
                                      <p:cBhvr>
                                        <p:cTn id="126" dur="250"/>
                                        <p:tgtEl>
                                          <p:spTgt spid="164">
                                            <p:txEl>
                                              <p:pRg st="0" end="0"/>
                                            </p:txEl>
                                          </p:spTgt>
                                        </p:tgtEl>
                                      </p:cBhvr>
                                    </p:animEffect>
                                    <p:anim calcmode="lin" valueType="num">
                                      <p:cBhvr>
                                        <p:cTn id="127" dur="250" fill="hold"/>
                                        <p:tgtEl>
                                          <p:spTgt spid="164">
                                            <p:txEl>
                                              <p:pRg st="0" end="0"/>
                                            </p:txEl>
                                          </p:spTgt>
                                        </p:tgtEl>
                                        <p:attrNameLst>
                                          <p:attrName>ppt_x</p:attrName>
                                        </p:attrNameLst>
                                      </p:cBhvr>
                                      <p:tavLst>
                                        <p:tav tm="0">
                                          <p:val>
                                            <p:strVal val="#ppt_x"/>
                                          </p:val>
                                        </p:tav>
                                        <p:tav tm="100000">
                                          <p:val>
                                            <p:strVal val="#ppt_x"/>
                                          </p:val>
                                        </p:tav>
                                      </p:tavLst>
                                    </p:anim>
                                    <p:anim calcmode="lin" valueType="num">
                                      <p:cBhvr>
                                        <p:cTn id="128" dur="250" fill="hold"/>
                                        <p:tgtEl>
                                          <p:spTgt spid="164">
                                            <p:txEl>
                                              <p:pRg st="0" end="0"/>
                                            </p:txEl>
                                          </p:spTgt>
                                        </p:tgtEl>
                                        <p:attrNameLst>
                                          <p:attrName>ppt_y</p:attrName>
                                        </p:attrNameLst>
                                      </p:cBhvr>
                                      <p:tavLst>
                                        <p:tav tm="0">
                                          <p:val>
                                            <p:strVal val="#ppt_y+.1"/>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43">
                                            <p:txEl>
                                              <p:pRg st="0" end="0"/>
                                            </p:txEl>
                                          </p:spTgt>
                                        </p:tgtEl>
                                        <p:attrNameLst>
                                          <p:attrName>style.visibility</p:attrName>
                                        </p:attrNameLst>
                                      </p:cBhvr>
                                      <p:to>
                                        <p:strVal val="visible"/>
                                      </p:to>
                                    </p:set>
                                    <p:animEffect transition="in" filter="fade">
                                      <p:cBhvr>
                                        <p:cTn id="131" dur="250"/>
                                        <p:tgtEl>
                                          <p:spTgt spid="43">
                                            <p:txEl>
                                              <p:pRg st="0" end="0"/>
                                            </p:txEl>
                                          </p:spTgt>
                                        </p:tgtEl>
                                      </p:cBhvr>
                                    </p:animEffect>
                                    <p:anim calcmode="lin" valueType="num">
                                      <p:cBhvr>
                                        <p:cTn id="132"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133" dur="25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750"/>
                            </p:stCondLst>
                            <p:childTnLst>
                              <p:par>
                                <p:cTn id="135" presetID="10" presetClass="entr" presetSubtype="0" fill="hold" nodeType="afterEffect">
                                  <p:stCondLst>
                                    <p:cond delay="0"/>
                                  </p:stCondLst>
                                  <p:childTnLst>
                                    <p:set>
                                      <p:cBhvr>
                                        <p:cTn id="136" dur="1" fill="hold">
                                          <p:stCondLst>
                                            <p:cond delay="0"/>
                                          </p:stCondLst>
                                        </p:cTn>
                                        <p:tgtEl>
                                          <p:spTgt spid="79"/>
                                        </p:tgtEl>
                                        <p:attrNameLst>
                                          <p:attrName>style.visibility</p:attrName>
                                        </p:attrNameLst>
                                      </p:cBhvr>
                                      <p:to>
                                        <p:strVal val="visible"/>
                                      </p:to>
                                    </p:set>
                                    <p:animEffect transition="in" filter="fade">
                                      <p:cBhvr>
                                        <p:cTn id="137" dur="250"/>
                                        <p:tgtEl>
                                          <p:spTgt spid="79"/>
                                        </p:tgtEl>
                                      </p:cBhvr>
                                    </p:animEffect>
                                  </p:childTnLst>
                                </p:cTn>
                              </p:par>
                              <p:par>
                                <p:cTn id="138" presetID="42" presetClass="entr" presetSubtype="0" fill="hold" grpId="0" nodeType="withEffect">
                                  <p:stCondLst>
                                    <p:cond delay="0"/>
                                  </p:stCondLst>
                                  <p:childTnLst>
                                    <p:set>
                                      <p:cBhvr>
                                        <p:cTn id="139" dur="1" fill="hold">
                                          <p:stCondLst>
                                            <p:cond delay="0"/>
                                          </p:stCondLst>
                                        </p:cTn>
                                        <p:tgtEl>
                                          <p:spTgt spid="93"/>
                                        </p:tgtEl>
                                        <p:attrNameLst>
                                          <p:attrName>style.visibility</p:attrName>
                                        </p:attrNameLst>
                                      </p:cBhvr>
                                      <p:to>
                                        <p:strVal val="visible"/>
                                      </p:to>
                                    </p:set>
                                    <p:animEffect transition="in" filter="fade">
                                      <p:cBhvr>
                                        <p:cTn id="140" dur="250"/>
                                        <p:tgtEl>
                                          <p:spTgt spid="93"/>
                                        </p:tgtEl>
                                      </p:cBhvr>
                                    </p:animEffect>
                                    <p:anim calcmode="lin" valueType="num">
                                      <p:cBhvr>
                                        <p:cTn id="141" dur="250" fill="hold"/>
                                        <p:tgtEl>
                                          <p:spTgt spid="93"/>
                                        </p:tgtEl>
                                        <p:attrNameLst>
                                          <p:attrName>ppt_x</p:attrName>
                                        </p:attrNameLst>
                                      </p:cBhvr>
                                      <p:tavLst>
                                        <p:tav tm="0">
                                          <p:val>
                                            <p:strVal val="#ppt_x"/>
                                          </p:val>
                                        </p:tav>
                                        <p:tav tm="100000">
                                          <p:val>
                                            <p:strVal val="#ppt_x"/>
                                          </p:val>
                                        </p:tav>
                                      </p:tavLst>
                                    </p:anim>
                                    <p:anim calcmode="lin" valueType="num">
                                      <p:cBhvr>
                                        <p:cTn id="142" dur="250" fill="hold"/>
                                        <p:tgtEl>
                                          <p:spTgt spid="93"/>
                                        </p:tgtEl>
                                        <p:attrNameLst>
                                          <p:attrName>ppt_y</p:attrName>
                                        </p:attrNameLst>
                                      </p:cBhvr>
                                      <p:tavLst>
                                        <p:tav tm="0">
                                          <p:val>
                                            <p:strVal val="#ppt_y+.1"/>
                                          </p:val>
                                        </p:tav>
                                        <p:tav tm="100000">
                                          <p:val>
                                            <p:strVal val="#ppt_y"/>
                                          </p:val>
                                        </p:tav>
                                      </p:tavLst>
                                    </p:anim>
                                  </p:childTnLst>
                                </p:cTn>
                              </p:par>
                              <p:par>
                                <p:cTn id="143" presetID="42" presetClass="entr" presetSubtype="0" fill="hold" grpId="0" nodeType="withEffect">
                                  <p:stCondLst>
                                    <p:cond delay="0"/>
                                  </p:stCondLst>
                                  <p:childTnLst>
                                    <p:set>
                                      <p:cBhvr>
                                        <p:cTn id="144" dur="1" fill="hold">
                                          <p:stCondLst>
                                            <p:cond delay="0"/>
                                          </p:stCondLst>
                                        </p:cTn>
                                        <p:tgtEl>
                                          <p:spTgt spid="167">
                                            <p:txEl>
                                              <p:pRg st="0" end="0"/>
                                            </p:txEl>
                                          </p:spTgt>
                                        </p:tgtEl>
                                        <p:attrNameLst>
                                          <p:attrName>style.visibility</p:attrName>
                                        </p:attrNameLst>
                                      </p:cBhvr>
                                      <p:to>
                                        <p:strVal val="visible"/>
                                      </p:to>
                                    </p:set>
                                    <p:animEffect transition="in" filter="fade">
                                      <p:cBhvr>
                                        <p:cTn id="145" dur="250"/>
                                        <p:tgtEl>
                                          <p:spTgt spid="167">
                                            <p:txEl>
                                              <p:pRg st="0" end="0"/>
                                            </p:txEl>
                                          </p:spTgt>
                                        </p:tgtEl>
                                      </p:cBhvr>
                                    </p:animEffect>
                                    <p:anim calcmode="lin" valueType="num">
                                      <p:cBhvr>
                                        <p:cTn id="146" dur="250" fill="hold"/>
                                        <p:tgtEl>
                                          <p:spTgt spid="167">
                                            <p:txEl>
                                              <p:pRg st="0" end="0"/>
                                            </p:txEl>
                                          </p:spTgt>
                                        </p:tgtEl>
                                        <p:attrNameLst>
                                          <p:attrName>ppt_x</p:attrName>
                                        </p:attrNameLst>
                                      </p:cBhvr>
                                      <p:tavLst>
                                        <p:tav tm="0">
                                          <p:val>
                                            <p:strVal val="#ppt_x"/>
                                          </p:val>
                                        </p:tav>
                                        <p:tav tm="100000">
                                          <p:val>
                                            <p:strVal val="#ppt_x"/>
                                          </p:val>
                                        </p:tav>
                                      </p:tavLst>
                                    </p:anim>
                                    <p:anim calcmode="lin" valueType="num">
                                      <p:cBhvr>
                                        <p:cTn id="147" dur="250" fill="hold"/>
                                        <p:tgtEl>
                                          <p:spTgt spid="167">
                                            <p:txEl>
                                              <p:pRg st="0" end="0"/>
                                            </p:txEl>
                                          </p:spTgt>
                                        </p:tgtEl>
                                        <p:attrNameLst>
                                          <p:attrName>ppt_y</p:attrName>
                                        </p:attrNameLst>
                                      </p:cBhvr>
                                      <p:tavLst>
                                        <p:tav tm="0">
                                          <p:val>
                                            <p:strVal val="#ppt_y+.1"/>
                                          </p:val>
                                        </p:tav>
                                        <p:tav tm="100000">
                                          <p:val>
                                            <p:strVal val="#ppt_y"/>
                                          </p:val>
                                        </p:tav>
                                      </p:tavLst>
                                    </p:anim>
                                  </p:childTnLst>
                                </p:cTn>
                              </p:par>
                              <p:par>
                                <p:cTn id="148" presetID="42" presetClass="entr" presetSubtype="0" fill="hold" grpId="0" nodeType="withEffect">
                                  <p:stCondLst>
                                    <p:cond delay="0"/>
                                  </p:stCondLst>
                                  <p:childTnLst>
                                    <p:set>
                                      <p:cBhvr>
                                        <p:cTn id="149" dur="1" fill="hold">
                                          <p:stCondLst>
                                            <p:cond delay="0"/>
                                          </p:stCondLst>
                                        </p:cTn>
                                        <p:tgtEl>
                                          <p:spTgt spid="44">
                                            <p:txEl>
                                              <p:pRg st="0" end="0"/>
                                            </p:txEl>
                                          </p:spTgt>
                                        </p:tgtEl>
                                        <p:attrNameLst>
                                          <p:attrName>style.visibility</p:attrName>
                                        </p:attrNameLst>
                                      </p:cBhvr>
                                      <p:to>
                                        <p:strVal val="visible"/>
                                      </p:to>
                                    </p:set>
                                    <p:animEffect transition="in" filter="fade">
                                      <p:cBhvr>
                                        <p:cTn id="150" dur="250"/>
                                        <p:tgtEl>
                                          <p:spTgt spid="44">
                                            <p:txEl>
                                              <p:pRg st="0" end="0"/>
                                            </p:txEl>
                                          </p:spTgt>
                                        </p:tgtEl>
                                      </p:cBhvr>
                                    </p:animEffect>
                                    <p:anim calcmode="lin" valueType="num">
                                      <p:cBhvr>
                                        <p:cTn id="151" dur="2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52" dur="2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53" fill="hold">
                            <p:stCondLst>
                              <p:cond delay="2000"/>
                            </p:stCondLst>
                            <p:childTnLst>
                              <p:par>
                                <p:cTn id="154" presetID="10" presetClass="entr" presetSubtype="0" fill="hold" nodeType="afterEffect">
                                  <p:stCondLst>
                                    <p:cond delay="0"/>
                                  </p:stCondLst>
                                  <p:childTnLst>
                                    <p:set>
                                      <p:cBhvr>
                                        <p:cTn id="155" dur="1" fill="hold">
                                          <p:stCondLst>
                                            <p:cond delay="0"/>
                                          </p:stCondLst>
                                        </p:cTn>
                                        <p:tgtEl>
                                          <p:spTgt spid="83"/>
                                        </p:tgtEl>
                                        <p:attrNameLst>
                                          <p:attrName>style.visibility</p:attrName>
                                        </p:attrNameLst>
                                      </p:cBhvr>
                                      <p:to>
                                        <p:strVal val="visible"/>
                                      </p:to>
                                    </p:set>
                                    <p:animEffect transition="in" filter="fade">
                                      <p:cBhvr>
                                        <p:cTn id="156" dur="250"/>
                                        <p:tgtEl>
                                          <p:spTgt spid="83"/>
                                        </p:tgtEl>
                                      </p:cBhvr>
                                    </p:animEffect>
                                  </p:childTnLst>
                                </p:cTn>
                              </p:par>
                              <p:par>
                                <p:cTn id="157" presetID="42" presetClass="entr" presetSubtype="0" fill="hold" grpId="0" nodeType="withEffect">
                                  <p:stCondLst>
                                    <p:cond delay="0"/>
                                  </p:stCondLst>
                                  <p:childTnLst>
                                    <p:set>
                                      <p:cBhvr>
                                        <p:cTn id="158" dur="1" fill="hold">
                                          <p:stCondLst>
                                            <p:cond delay="0"/>
                                          </p:stCondLst>
                                        </p:cTn>
                                        <p:tgtEl>
                                          <p:spTgt spid="112"/>
                                        </p:tgtEl>
                                        <p:attrNameLst>
                                          <p:attrName>style.visibility</p:attrName>
                                        </p:attrNameLst>
                                      </p:cBhvr>
                                      <p:to>
                                        <p:strVal val="visible"/>
                                      </p:to>
                                    </p:set>
                                    <p:animEffect transition="in" filter="fade">
                                      <p:cBhvr>
                                        <p:cTn id="159" dur="250"/>
                                        <p:tgtEl>
                                          <p:spTgt spid="112"/>
                                        </p:tgtEl>
                                      </p:cBhvr>
                                    </p:animEffect>
                                    <p:anim calcmode="lin" valueType="num">
                                      <p:cBhvr>
                                        <p:cTn id="160" dur="250" fill="hold"/>
                                        <p:tgtEl>
                                          <p:spTgt spid="112"/>
                                        </p:tgtEl>
                                        <p:attrNameLst>
                                          <p:attrName>ppt_x</p:attrName>
                                        </p:attrNameLst>
                                      </p:cBhvr>
                                      <p:tavLst>
                                        <p:tav tm="0">
                                          <p:val>
                                            <p:strVal val="#ppt_x"/>
                                          </p:val>
                                        </p:tav>
                                        <p:tav tm="100000">
                                          <p:val>
                                            <p:strVal val="#ppt_x"/>
                                          </p:val>
                                        </p:tav>
                                      </p:tavLst>
                                    </p:anim>
                                    <p:anim calcmode="lin" valueType="num">
                                      <p:cBhvr>
                                        <p:cTn id="161" dur="250" fill="hold"/>
                                        <p:tgtEl>
                                          <p:spTgt spid="112"/>
                                        </p:tgtEl>
                                        <p:attrNameLst>
                                          <p:attrName>ppt_y</p:attrName>
                                        </p:attrNameLst>
                                      </p:cBhvr>
                                      <p:tavLst>
                                        <p:tav tm="0">
                                          <p:val>
                                            <p:strVal val="#ppt_y+.1"/>
                                          </p:val>
                                        </p:tav>
                                        <p:tav tm="100000">
                                          <p:val>
                                            <p:strVal val="#ppt_y"/>
                                          </p:val>
                                        </p:tav>
                                      </p:tavLst>
                                    </p:anim>
                                  </p:childTnLst>
                                </p:cTn>
                              </p:par>
                              <p:par>
                                <p:cTn id="162" presetID="42" presetClass="entr" presetSubtype="0" fill="hold" grpId="0" nodeType="withEffect">
                                  <p:stCondLst>
                                    <p:cond delay="0"/>
                                  </p:stCondLst>
                                  <p:childTnLst>
                                    <p:set>
                                      <p:cBhvr>
                                        <p:cTn id="163" dur="1" fill="hold">
                                          <p:stCondLst>
                                            <p:cond delay="0"/>
                                          </p:stCondLst>
                                        </p:cTn>
                                        <p:tgtEl>
                                          <p:spTgt spid="107">
                                            <p:txEl>
                                              <p:pRg st="0" end="0"/>
                                            </p:txEl>
                                          </p:spTgt>
                                        </p:tgtEl>
                                        <p:attrNameLst>
                                          <p:attrName>style.visibility</p:attrName>
                                        </p:attrNameLst>
                                      </p:cBhvr>
                                      <p:to>
                                        <p:strVal val="visible"/>
                                      </p:to>
                                    </p:set>
                                    <p:animEffect transition="in" filter="fade">
                                      <p:cBhvr>
                                        <p:cTn id="164" dur="250"/>
                                        <p:tgtEl>
                                          <p:spTgt spid="107">
                                            <p:txEl>
                                              <p:pRg st="0" end="0"/>
                                            </p:txEl>
                                          </p:spTgt>
                                        </p:tgtEl>
                                      </p:cBhvr>
                                    </p:animEffect>
                                    <p:anim calcmode="lin" valueType="num">
                                      <p:cBhvr>
                                        <p:cTn id="165" dur="25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66" dur="250" fill="hold"/>
                                        <p:tgtEl>
                                          <p:spTgt spid="107">
                                            <p:txEl>
                                              <p:pRg st="0" end="0"/>
                                            </p:txEl>
                                          </p:spTgt>
                                        </p:tgtEl>
                                        <p:attrNameLst>
                                          <p:attrName>ppt_y</p:attrName>
                                        </p:attrNameLst>
                                      </p:cBhvr>
                                      <p:tavLst>
                                        <p:tav tm="0">
                                          <p:val>
                                            <p:strVal val="#ppt_y+.1"/>
                                          </p:val>
                                        </p:tav>
                                        <p:tav tm="100000">
                                          <p:val>
                                            <p:strVal val="#ppt_y"/>
                                          </p:val>
                                        </p:tav>
                                      </p:tavLst>
                                    </p:anim>
                                  </p:childTnLst>
                                </p:cTn>
                              </p:par>
                              <p:par>
                                <p:cTn id="167" presetID="42" presetClass="entr" presetSubtype="0" fill="hold" grpId="0" nodeType="withEffect">
                                  <p:stCondLst>
                                    <p:cond delay="0"/>
                                  </p:stCondLst>
                                  <p:childTnLst>
                                    <p:set>
                                      <p:cBhvr>
                                        <p:cTn id="168" dur="1" fill="hold">
                                          <p:stCondLst>
                                            <p:cond delay="0"/>
                                          </p:stCondLst>
                                        </p:cTn>
                                        <p:tgtEl>
                                          <p:spTgt spid="108">
                                            <p:txEl>
                                              <p:pRg st="0" end="0"/>
                                            </p:txEl>
                                          </p:spTgt>
                                        </p:tgtEl>
                                        <p:attrNameLst>
                                          <p:attrName>style.visibility</p:attrName>
                                        </p:attrNameLst>
                                      </p:cBhvr>
                                      <p:to>
                                        <p:strVal val="visible"/>
                                      </p:to>
                                    </p:set>
                                    <p:animEffect transition="in" filter="fade">
                                      <p:cBhvr>
                                        <p:cTn id="169" dur="250"/>
                                        <p:tgtEl>
                                          <p:spTgt spid="108">
                                            <p:txEl>
                                              <p:pRg st="0" end="0"/>
                                            </p:txEl>
                                          </p:spTgt>
                                        </p:tgtEl>
                                      </p:cBhvr>
                                    </p:animEffect>
                                    <p:anim calcmode="lin" valueType="num">
                                      <p:cBhvr>
                                        <p:cTn id="170" dur="250" fill="hold"/>
                                        <p:tgtEl>
                                          <p:spTgt spid="108">
                                            <p:txEl>
                                              <p:pRg st="0" end="0"/>
                                            </p:txEl>
                                          </p:spTgt>
                                        </p:tgtEl>
                                        <p:attrNameLst>
                                          <p:attrName>ppt_x</p:attrName>
                                        </p:attrNameLst>
                                      </p:cBhvr>
                                      <p:tavLst>
                                        <p:tav tm="0">
                                          <p:val>
                                            <p:strVal val="#ppt_x"/>
                                          </p:val>
                                        </p:tav>
                                        <p:tav tm="100000">
                                          <p:val>
                                            <p:strVal val="#ppt_x"/>
                                          </p:val>
                                        </p:tav>
                                      </p:tavLst>
                                    </p:anim>
                                    <p:anim calcmode="lin" valueType="num">
                                      <p:cBhvr>
                                        <p:cTn id="171" dur="250" fill="hold"/>
                                        <p:tgtEl>
                                          <p:spTgt spid="108">
                                            <p:txEl>
                                              <p:pRg st="0" end="0"/>
                                            </p:txEl>
                                          </p:spTgt>
                                        </p:tgtEl>
                                        <p:attrNameLst>
                                          <p:attrName>ppt_y</p:attrName>
                                        </p:attrNameLst>
                                      </p:cBhvr>
                                      <p:tavLst>
                                        <p:tav tm="0">
                                          <p:val>
                                            <p:strVal val="#ppt_y+.1"/>
                                          </p:val>
                                        </p:tav>
                                        <p:tav tm="100000">
                                          <p:val>
                                            <p:strVal val="#ppt_y"/>
                                          </p:val>
                                        </p:tav>
                                      </p:tavLst>
                                    </p:anim>
                                  </p:childTnLst>
                                </p:cTn>
                              </p:par>
                            </p:childTnLst>
                          </p:cTn>
                        </p:par>
                        <p:par>
                          <p:cTn id="172" fill="hold">
                            <p:stCondLst>
                              <p:cond delay="2250"/>
                            </p:stCondLst>
                            <p:childTnLst>
                              <p:par>
                                <p:cTn id="173" presetID="10" presetClass="entr" presetSubtype="0" fill="hold" nodeType="afterEffect">
                                  <p:stCondLst>
                                    <p:cond delay="0"/>
                                  </p:stCondLst>
                                  <p:childTnLst>
                                    <p:set>
                                      <p:cBhvr>
                                        <p:cTn id="174" dur="1" fill="hold">
                                          <p:stCondLst>
                                            <p:cond delay="0"/>
                                          </p:stCondLst>
                                        </p:cTn>
                                        <p:tgtEl>
                                          <p:spTgt spid="123"/>
                                        </p:tgtEl>
                                        <p:attrNameLst>
                                          <p:attrName>style.visibility</p:attrName>
                                        </p:attrNameLst>
                                      </p:cBhvr>
                                      <p:to>
                                        <p:strVal val="visible"/>
                                      </p:to>
                                    </p:set>
                                    <p:animEffect transition="in" filter="fade">
                                      <p:cBhvr>
                                        <p:cTn id="175" dur="250"/>
                                        <p:tgtEl>
                                          <p:spTgt spid="123"/>
                                        </p:tgtEl>
                                      </p:cBhvr>
                                    </p:animEffect>
                                  </p:childTnLst>
                                </p:cTn>
                              </p:par>
                              <p:par>
                                <p:cTn id="176" presetID="42" presetClass="entr" presetSubtype="0" fill="hold" grpId="0" nodeType="withEffect">
                                  <p:stCondLst>
                                    <p:cond delay="0"/>
                                  </p:stCondLst>
                                  <p:childTnLst>
                                    <p:set>
                                      <p:cBhvr>
                                        <p:cTn id="177" dur="1" fill="hold">
                                          <p:stCondLst>
                                            <p:cond delay="0"/>
                                          </p:stCondLst>
                                        </p:cTn>
                                        <p:tgtEl>
                                          <p:spTgt spid="118"/>
                                        </p:tgtEl>
                                        <p:attrNameLst>
                                          <p:attrName>style.visibility</p:attrName>
                                        </p:attrNameLst>
                                      </p:cBhvr>
                                      <p:to>
                                        <p:strVal val="visible"/>
                                      </p:to>
                                    </p:set>
                                    <p:animEffect transition="in" filter="fade">
                                      <p:cBhvr>
                                        <p:cTn id="178" dur="250"/>
                                        <p:tgtEl>
                                          <p:spTgt spid="118"/>
                                        </p:tgtEl>
                                      </p:cBhvr>
                                    </p:animEffect>
                                    <p:anim calcmode="lin" valueType="num">
                                      <p:cBhvr>
                                        <p:cTn id="179" dur="250" fill="hold"/>
                                        <p:tgtEl>
                                          <p:spTgt spid="118"/>
                                        </p:tgtEl>
                                        <p:attrNameLst>
                                          <p:attrName>ppt_x</p:attrName>
                                        </p:attrNameLst>
                                      </p:cBhvr>
                                      <p:tavLst>
                                        <p:tav tm="0">
                                          <p:val>
                                            <p:strVal val="#ppt_x"/>
                                          </p:val>
                                        </p:tav>
                                        <p:tav tm="100000">
                                          <p:val>
                                            <p:strVal val="#ppt_x"/>
                                          </p:val>
                                        </p:tav>
                                      </p:tavLst>
                                    </p:anim>
                                    <p:anim calcmode="lin" valueType="num">
                                      <p:cBhvr>
                                        <p:cTn id="180" dur="250" fill="hold"/>
                                        <p:tgtEl>
                                          <p:spTgt spid="118"/>
                                        </p:tgtEl>
                                        <p:attrNameLst>
                                          <p:attrName>ppt_y</p:attrName>
                                        </p:attrNameLst>
                                      </p:cBhvr>
                                      <p:tavLst>
                                        <p:tav tm="0">
                                          <p:val>
                                            <p:strVal val="#ppt_y+.1"/>
                                          </p:val>
                                        </p:tav>
                                        <p:tav tm="100000">
                                          <p:val>
                                            <p:strVal val="#ppt_y"/>
                                          </p:val>
                                        </p:tav>
                                      </p:tavLst>
                                    </p:anim>
                                  </p:childTnLst>
                                </p:cTn>
                              </p:par>
                              <p:par>
                                <p:cTn id="181" presetID="42" presetClass="entr" presetSubtype="0" fill="hold" grpId="0" nodeType="withEffect">
                                  <p:stCondLst>
                                    <p:cond delay="0"/>
                                  </p:stCondLst>
                                  <p:childTnLst>
                                    <p:set>
                                      <p:cBhvr>
                                        <p:cTn id="182" dur="1" fill="hold">
                                          <p:stCondLst>
                                            <p:cond delay="0"/>
                                          </p:stCondLst>
                                        </p:cTn>
                                        <p:tgtEl>
                                          <p:spTgt spid="113">
                                            <p:txEl>
                                              <p:pRg st="0" end="0"/>
                                            </p:txEl>
                                          </p:spTgt>
                                        </p:tgtEl>
                                        <p:attrNameLst>
                                          <p:attrName>style.visibility</p:attrName>
                                        </p:attrNameLst>
                                      </p:cBhvr>
                                      <p:to>
                                        <p:strVal val="visible"/>
                                      </p:to>
                                    </p:set>
                                    <p:animEffect transition="in" filter="fade">
                                      <p:cBhvr>
                                        <p:cTn id="183" dur="250"/>
                                        <p:tgtEl>
                                          <p:spTgt spid="113">
                                            <p:txEl>
                                              <p:pRg st="0" end="0"/>
                                            </p:txEl>
                                          </p:spTgt>
                                        </p:tgtEl>
                                      </p:cBhvr>
                                    </p:animEffect>
                                    <p:anim calcmode="lin" valueType="num">
                                      <p:cBhvr>
                                        <p:cTn id="184" dur="250" fill="hold"/>
                                        <p:tgtEl>
                                          <p:spTgt spid="113">
                                            <p:txEl>
                                              <p:pRg st="0" end="0"/>
                                            </p:txEl>
                                          </p:spTgt>
                                        </p:tgtEl>
                                        <p:attrNameLst>
                                          <p:attrName>ppt_x</p:attrName>
                                        </p:attrNameLst>
                                      </p:cBhvr>
                                      <p:tavLst>
                                        <p:tav tm="0">
                                          <p:val>
                                            <p:strVal val="#ppt_x"/>
                                          </p:val>
                                        </p:tav>
                                        <p:tav tm="100000">
                                          <p:val>
                                            <p:strVal val="#ppt_x"/>
                                          </p:val>
                                        </p:tav>
                                      </p:tavLst>
                                    </p:anim>
                                    <p:anim calcmode="lin" valueType="num">
                                      <p:cBhvr>
                                        <p:cTn id="185" dur="250" fill="hold"/>
                                        <p:tgtEl>
                                          <p:spTgt spid="113">
                                            <p:txEl>
                                              <p:pRg st="0" end="0"/>
                                            </p:txEl>
                                          </p:spTgt>
                                        </p:tgtEl>
                                        <p:attrNameLst>
                                          <p:attrName>ppt_y</p:attrName>
                                        </p:attrNameLst>
                                      </p:cBhvr>
                                      <p:tavLst>
                                        <p:tav tm="0">
                                          <p:val>
                                            <p:strVal val="#ppt_y+.1"/>
                                          </p:val>
                                        </p:tav>
                                        <p:tav tm="100000">
                                          <p:val>
                                            <p:strVal val="#ppt_y"/>
                                          </p:val>
                                        </p:tav>
                                      </p:tavLst>
                                    </p:anim>
                                  </p:childTnLst>
                                </p:cTn>
                              </p:par>
                              <p:par>
                                <p:cTn id="186" presetID="42" presetClass="entr" presetSubtype="0" fill="hold" grpId="0" nodeType="withEffect">
                                  <p:stCondLst>
                                    <p:cond delay="0"/>
                                  </p:stCondLst>
                                  <p:childTnLst>
                                    <p:set>
                                      <p:cBhvr>
                                        <p:cTn id="187" dur="1" fill="hold">
                                          <p:stCondLst>
                                            <p:cond delay="0"/>
                                          </p:stCondLst>
                                        </p:cTn>
                                        <p:tgtEl>
                                          <p:spTgt spid="114">
                                            <p:txEl>
                                              <p:pRg st="0" end="0"/>
                                            </p:txEl>
                                          </p:spTgt>
                                        </p:tgtEl>
                                        <p:attrNameLst>
                                          <p:attrName>style.visibility</p:attrName>
                                        </p:attrNameLst>
                                      </p:cBhvr>
                                      <p:to>
                                        <p:strVal val="visible"/>
                                      </p:to>
                                    </p:set>
                                    <p:animEffect transition="in" filter="fade">
                                      <p:cBhvr>
                                        <p:cTn id="188" dur="250"/>
                                        <p:tgtEl>
                                          <p:spTgt spid="114">
                                            <p:txEl>
                                              <p:pRg st="0" end="0"/>
                                            </p:txEl>
                                          </p:spTgt>
                                        </p:tgtEl>
                                      </p:cBhvr>
                                    </p:animEffect>
                                    <p:anim calcmode="lin" valueType="num">
                                      <p:cBhvr>
                                        <p:cTn id="189" dur="250" fill="hold"/>
                                        <p:tgtEl>
                                          <p:spTgt spid="114">
                                            <p:txEl>
                                              <p:pRg st="0" end="0"/>
                                            </p:txEl>
                                          </p:spTgt>
                                        </p:tgtEl>
                                        <p:attrNameLst>
                                          <p:attrName>ppt_x</p:attrName>
                                        </p:attrNameLst>
                                      </p:cBhvr>
                                      <p:tavLst>
                                        <p:tav tm="0">
                                          <p:val>
                                            <p:strVal val="#ppt_x"/>
                                          </p:val>
                                        </p:tav>
                                        <p:tav tm="100000">
                                          <p:val>
                                            <p:strVal val="#ppt_x"/>
                                          </p:val>
                                        </p:tav>
                                      </p:tavLst>
                                    </p:anim>
                                    <p:anim calcmode="lin" valueType="num">
                                      <p:cBhvr>
                                        <p:cTn id="190" dur="250" fill="hold"/>
                                        <p:tgtEl>
                                          <p:spTgt spid="114">
                                            <p:txEl>
                                              <p:pRg st="0" end="0"/>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500"/>
                            </p:stCondLst>
                            <p:childTnLst>
                              <p:par>
                                <p:cTn id="192" presetID="10" presetClass="entr" presetSubtype="0" fill="hold" nodeType="afterEffect">
                                  <p:stCondLst>
                                    <p:cond delay="0"/>
                                  </p:stCondLst>
                                  <p:childTnLst>
                                    <p:set>
                                      <p:cBhvr>
                                        <p:cTn id="193" dur="1" fill="hold">
                                          <p:stCondLst>
                                            <p:cond delay="0"/>
                                          </p:stCondLst>
                                        </p:cTn>
                                        <p:tgtEl>
                                          <p:spTgt spid="119"/>
                                        </p:tgtEl>
                                        <p:attrNameLst>
                                          <p:attrName>style.visibility</p:attrName>
                                        </p:attrNameLst>
                                      </p:cBhvr>
                                      <p:to>
                                        <p:strVal val="visible"/>
                                      </p:to>
                                    </p:set>
                                    <p:animEffect transition="in" filter="fade">
                                      <p:cBhvr>
                                        <p:cTn id="194" dur="25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158" grpId="0" build="p">
        <p:tmplLst>
          <p:tmpl lvl="1">
            <p:tnLst>
              <p:par>
                <p:cTn presetID="42" presetClass="entr" presetSubtype="0" fill="hold" nodeType="withEffect">
                  <p:stCondLst>
                    <p:cond delay="0"/>
                  </p:stCondLst>
                  <p:childTnLst>
                    <p:set>
                      <p:cBhvr>
                        <p:cTn dur="1" fill="hold">
                          <p:stCondLst>
                            <p:cond delay="0"/>
                          </p:stCondLst>
                        </p:cTn>
                        <p:tgtEl>
                          <p:spTgt spid="158"/>
                        </p:tgtEl>
                        <p:attrNameLst>
                          <p:attrName>style.visibility</p:attrName>
                        </p:attrNameLst>
                      </p:cBhvr>
                      <p:to>
                        <p:strVal val="visible"/>
                      </p:to>
                    </p:set>
                    <p:animEffect transition="in" filter="fade">
                      <p:cBhvr>
                        <p:cTn dur="250"/>
                        <p:tgtEl>
                          <p:spTgt spid="158"/>
                        </p:tgtEl>
                      </p:cBhvr>
                    </p:animEffect>
                    <p:anim calcmode="lin" valueType="num">
                      <p:cBhvr>
                        <p:cTn dur="250" fill="hold"/>
                        <p:tgtEl>
                          <p:spTgt spid="158"/>
                        </p:tgtEl>
                        <p:attrNameLst>
                          <p:attrName>ppt_x</p:attrName>
                        </p:attrNameLst>
                      </p:cBhvr>
                      <p:tavLst>
                        <p:tav tm="0">
                          <p:val>
                            <p:strVal val="#ppt_x"/>
                          </p:val>
                        </p:tav>
                        <p:tav tm="100000">
                          <p:val>
                            <p:strVal val="#ppt_x"/>
                          </p:val>
                        </p:tav>
                      </p:tavLst>
                    </p:anim>
                    <p:anim calcmode="lin" valueType="num">
                      <p:cBhvr>
                        <p:cTn dur="250" fill="hold"/>
                        <p:tgtEl>
                          <p:spTgt spid="158"/>
                        </p:tgtEl>
                        <p:attrNameLst>
                          <p:attrName>ppt_y</p:attrName>
                        </p:attrNameLst>
                      </p:cBhvr>
                      <p:tavLst>
                        <p:tav tm="0">
                          <p:val>
                            <p:strVal val="#ppt_y+.1"/>
                          </p:val>
                        </p:tav>
                        <p:tav tm="100000">
                          <p:val>
                            <p:strVal val="#ppt_y"/>
                          </p:val>
                        </p:tav>
                      </p:tavLst>
                    </p:anim>
                  </p:childTnLst>
                </p:cTn>
              </p:par>
            </p:tnLst>
          </p:tmpl>
        </p:tmplLst>
      </p:bldP>
      <p:bldP spid="161" grpId="0" build="p">
        <p:tmplLst>
          <p:tmpl lvl="1">
            <p:tnLst>
              <p:par>
                <p:cTn presetID="42" presetClass="entr" presetSubtype="0" fill="hold" nodeType="withEffect">
                  <p:stCondLst>
                    <p:cond delay="0"/>
                  </p:stCondLst>
                  <p:childTnLst>
                    <p:set>
                      <p:cBhvr>
                        <p:cTn dur="1" fill="hold">
                          <p:stCondLst>
                            <p:cond delay="0"/>
                          </p:stCondLst>
                        </p:cTn>
                        <p:tgtEl>
                          <p:spTgt spid="161"/>
                        </p:tgtEl>
                        <p:attrNameLst>
                          <p:attrName>style.visibility</p:attrName>
                        </p:attrNameLst>
                      </p:cBhvr>
                      <p:to>
                        <p:strVal val="visible"/>
                      </p:to>
                    </p:set>
                    <p:animEffect transition="in" filter="fade">
                      <p:cBhvr>
                        <p:cTn dur="250"/>
                        <p:tgtEl>
                          <p:spTgt spid="161"/>
                        </p:tgtEl>
                      </p:cBhvr>
                    </p:animEffect>
                    <p:anim calcmode="lin" valueType="num">
                      <p:cBhvr>
                        <p:cTn dur="250" fill="hold"/>
                        <p:tgtEl>
                          <p:spTgt spid="161"/>
                        </p:tgtEl>
                        <p:attrNameLst>
                          <p:attrName>ppt_x</p:attrName>
                        </p:attrNameLst>
                      </p:cBhvr>
                      <p:tavLst>
                        <p:tav tm="0">
                          <p:val>
                            <p:strVal val="#ppt_x"/>
                          </p:val>
                        </p:tav>
                        <p:tav tm="100000">
                          <p:val>
                            <p:strVal val="#ppt_x"/>
                          </p:val>
                        </p:tav>
                      </p:tavLst>
                    </p:anim>
                    <p:anim calcmode="lin" valueType="num">
                      <p:cBhvr>
                        <p:cTn dur="250" fill="hold"/>
                        <p:tgtEl>
                          <p:spTgt spid="161"/>
                        </p:tgtEl>
                        <p:attrNameLst>
                          <p:attrName>ppt_y</p:attrName>
                        </p:attrNameLst>
                      </p:cBhvr>
                      <p:tavLst>
                        <p:tav tm="0">
                          <p:val>
                            <p:strVal val="#ppt_y+.1"/>
                          </p:val>
                        </p:tav>
                        <p:tav tm="100000">
                          <p:val>
                            <p:strVal val="#ppt_y"/>
                          </p:val>
                        </p:tav>
                      </p:tavLst>
                    </p:anim>
                  </p:childTnLst>
                </p:cTn>
              </p:par>
            </p:tnLst>
          </p:tmpl>
        </p:tmplLst>
      </p:bldP>
      <p:bldP spid="164" grpId="0" build="p">
        <p:tmplLst>
          <p:tmpl lvl="1">
            <p:tnLst>
              <p:par>
                <p:cTn presetID="42" presetClass="entr" presetSubtype="0" fill="hold" nodeType="withEffect">
                  <p:stCondLst>
                    <p:cond delay="0"/>
                  </p:stCondLst>
                  <p:childTnLst>
                    <p:set>
                      <p:cBhvr>
                        <p:cTn dur="1" fill="hold">
                          <p:stCondLst>
                            <p:cond delay="0"/>
                          </p:stCondLst>
                        </p:cTn>
                        <p:tgtEl>
                          <p:spTgt spid="164"/>
                        </p:tgtEl>
                        <p:attrNameLst>
                          <p:attrName>style.visibility</p:attrName>
                        </p:attrNameLst>
                      </p:cBhvr>
                      <p:to>
                        <p:strVal val="visible"/>
                      </p:to>
                    </p:set>
                    <p:animEffect transition="in" filter="fade">
                      <p:cBhvr>
                        <p:cTn dur="250"/>
                        <p:tgtEl>
                          <p:spTgt spid="164"/>
                        </p:tgtEl>
                      </p:cBhvr>
                    </p:animEffect>
                    <p:anim calcmode="lin" valueType="num">
                      <p:cBhvr>
                        <p:cTn dur="250" fill="hold"/>
                        <p:tgtEl>
                          <p:spTgt spid="164"/>
                        </p:tgtEl>
                        <p:attrNameLst>
                          <p:attrName>ppt_x</p:attrName>
                        </p:attrNameLst>
                      </p:cBhvr>
                      <p:tavLst>
                        <p:tav tm="0">
                          <p:val>
                            <p:strVal val="#ppt_x"/>
                          </p:val>
                        </p:tav>
                        <p:tav tm="100000">
                          <p:val>
                            <p:strVal val="#ppt_x"/>
                          </p:val>
                        </p:tav>
                      </p:tavLst>
                    </p:anim>
                    <p:anim calcmode="lin" valueType="num">
                      <p:cBhvr>
                        <p:cTn dur="250" fill="hold"/>
                        <p:tgtEl>
                          <p:spTgt spid="164"/>
                        </p:tgtEl>
                        <p:attrNameLst>
                          <p:attrName>ppt_y</p:attrName>
                        </p:attrNameLst>
                      </p:cBhvr>
                      <p:tavLst>
                        <p:tav tm="0">
                          <p:val>
                            <p:strVal val="#ppt_y+.1"/>
                          </p:val>
                        </p:tav>
                        <p:tav tm="100000">
                          <p:val>
                            <p:strVal val="#ppt_y"/>
                          </p:val>
                        </p:tav>
                      </p:tavLst>
                    </p:anim>
                  </p:childTnLst>
                </p:cTn>
              </p:par>
            </p:tnLst>
          </p:tmpl>
        </p:tmplLst>
      </p:bldP>
      <p:bldP spid="167" grpId="0" build="p">
        <p:tmplLst>
          <p:tmpl lvl="1">
            <p:tnLst>
              <p:par>
                <p:cTn presetID="42" presetClass="entr" presetSubtype="0" fill="hold" nodeType="withEffect">
                  <p:stCondLst>
                    <p:cond delay="0"/>
                  </p:stCondLst>
                  <p:childTnLst>
                    <p:set>
                      <p:cBhvr>
                        <p:cTn dur="1" fill="hold">
                          <p:stCondLst>
                            <p:cond delay="0"/>
                          </p:stCondLst>
                        </p:cTn>
                        <p:tgtEl>
                          <p:spTgt spid="167"/>
                        </p:tgtEl>
                        <p:attrNameLst>
                          <p:attrName>style.visibility</p:attrName>
                        </p:attrNameLst>
                      </p:cBhvr>
                      <p:to>
                        <p:strVal val="visible"/>
                      </p:to>
                    </p:set>
                    <p:animEffect transition="in" filter="fade">
                      <p:cBhvr>
                        <p:cTn dur="250"/>
                        <p:tgtEl>
                          <p:spTgt spid="167"/>
                        </p:tgtEl>
                      </p:cBhvr>
                    </p:animEffect>
                    <p:anim calcmode="lin" valueType="num">
                      <p:cBhvr>
                        <p:cTn dur="250" fill="hold"/>
                        <p:tgtEl>
                          <p:spTgt spid="167"/>
                        </p:tgtEl>
                        <p:attrNameLst>
                          <p:attrName>ppt_x</p:attrName>
                        </p:attrNameLst>
                      </p:cBhvr>
                      <p:tavLst>
                        <p:tav tm="0">
                          <p:val>
                            <p:strVal val="#ppt_x"/>
                          </p:val>
                        </p:tav>
                        <p:tav tm="100000">
                          <p:val>
                            <p:strVal val="#ppt_x"/>
                          </p:val>
                        </p:tav>
                      </p:tavLst>
                    </p:anim>
                    <p:anim calcmode="lin" valueType="num">
                      <p:cBhvr>
                        <p:cTn dur="250" fill="hold"/>
                        <p:tgtEl>
                          <p:spTgt spid="167"/>
                        </p:tgtEl>
                        <p:attrNameLst>
                          <p:attrName>ppt_y</p:attrName>
                        </p:attrNameLst>
                      </p:cBhvr>
                      <p:tavLst>
                        <p:tav tm="0">
                          <p:val>
                            <p:strVal val="#ppt_y+.1"/>
                          </p:val>
                        </p:tav>
                        <p:tav tm="100000">
                          <p:val>
                            <p:strVal val="#ppt_y"/>
                          </p:val>
                        </p:tav>
                      </p:tavLst>
                    </p:anim>
                  </p:childTnLst>
                </p:cTn>
              </p:par>
            </p:tnLst>
          </p:tmpl>
        </p:tmplLst>
      </p:bldP>
      <p:bldP spid="38" grpId="0" build="p">
        <p:tmplLst>
          <p:tmpl lvl="1">
            <p:tnLst>
              <p:par>
                <p:cTn presetID="42"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anim calcmode="lin" valueType="num">
                      <p:cBhvr>
                        <p:cTn dur="250" fill="hold"/>
                        <p:tgtEl>
                          <p:spTgt spid="38"/>
                        </p:tgtEl>
                        <p:attrNameLst>
                          <p:attrName>ppt_x</p:attrName>
                        </p:attrNameLst>
                      </p:cBhvr>
                      <p:tavLst>
                        <p:tav tm="0">
                          <p:val>
                            <p:strVal val="#ppt_x"/>
                          </p:val>
                        </p:tav>
                        <p:tav tm="100000">
                          <p:val>
                            <p:strVal val="#ppt_x"/>
                          </p:val>
                        </p:tav>
                      </p:tavLst>
                    </p:anim>
                    <p:anim calcmode="lin" valueType="num">
                      <p:cBhvr>
                        <p:cTn dur="250" fill="hold"/>
                        <p:tgtEl>
                          <p:spTgt spid="38"/>
                        </p:tgtEl>
                        <p:attrNameLst>
                          <p:attrName>ppt_y</p:attrName>
                        </p:attrNameLst>
                      </p:cBhvr>
                      <p:tavLst>
                        <p:tav tm="0">
                          <p:val>
                            <p:strVal val="#ppt_y+.1"/>
                          </p:val>
                        </p:tav>
                        <p:tav tm="100000">
                          <p:val>
                            <p:strVal val="#ppt_y"/>
                          </p:val>
                        </p:tav>
                      </p:tavLst>
                    </p:anim>
                  </p:childTnLst>
                </p:cTn>
              </p:par>
            </p:tnLst>
          </p:tmpl>
        </p:tmplLst>
      </p:bldP>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42"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2"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4" grpId="0" build="p">
        <p:tmplLst>
          <p:tmpl lvl="1">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anim calcmode="lin" valueType="num">
                      <p:cBhvr>
                        <p:cTn dur="250" fill="hold"/>
                        <p:tgtEl>
                          <p:spTgt spid="44"/>
                        </p:tgtEl>
                        <p:attrNameLst>
                          <p:attrName>ppt_x</p:attrName>
                        </p:attrNameLst>
                      </p:cBhvr>
                      <p:tavLst>
                        <p:tav tm="0">
                          <p:val>
                            <p:strVal val="#ppt_x"/>
                          </p:val>
                        </p:tav>
                        <p:tav tm="100000">
                          <p:val>
                            <p:strVal val="#ppt_x"/>
                          </p:val>
                        </p:tav>
                      </p:tavLst>
                    </p:anim>
                    <p:anim calcmode="lin" valueType="num">
                      <p:cBhvr>
                        <p:cTn dur="250" fill="hold"/>
                        <p:tgtEl>
                          <p:spTgt spid="44"/>
                        </p:tgtEl>
                        <p:attrNameLst>
                          <p:attrName>ppt_y</p:attrName>
                        </p:attrNameLst>
                      </p:cBhvr>
                      <p:tavLst>
                        <p:tav tm="0">
                          <p:val>
                            <p:strVal val="#ppt_y+.1"/>
                          </p:val>
                        </p:tav>
                        <p:tav tm="100000">
                          <p:val>
                            <p:strVal val="#ppt_y"/>
                          </p:val>
                        </p:tav>
                      </p:tavLst>
                    </p:anim>
                  </p:childTnLst>
                </p:cTn>
              </p:par>
            </p:tnLst>
          </p:tmpl>
        </p:tmplLst>
      </p:bldP>
      <p:bldP spid="45" grpId="0" build="p">
        <p:tmplLst>
          <p:tmpl lvl="1">
            <p:tnLst>
              <p:par>
                <p:cTn presetID="42"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anim calcmode="lin" valueType="num">
                      <p:cBhvr>
                        <p:cTn dur="250" fill="hold"/>
                        <p:tgtEl>
                          <p:spTgt spid="45"/>
                        </p:tgtEl>
                        <p:attrNameLst>
                          <p:attrName>ppt_x</p:attrName>
                        </p:attrNameLst>
                      </p:cBhvr>
                      <p:tavLst>
                        <p:tav tm="0">
                          <p:val>
                            <p:strVal val="#ppt_x"/>
                          </p:val>
                        </p:tav>
                        <p:tav tm="100000">
                          <p:val>
                            <p:strVal val="#ppt_x"/>
                          </p:val>
                        </p:tav>
                      </p:tavLst>
                    </p:anim>
                    <p:anim calcmode="lin" valueType="num">
                      <p:cBhvr>
                        <p:cTn dur="250" fill="hold"/>
                        <p:tgtEl>
                          <p:spTgt spid="45"/>
                        </p:tgtEl>
                        <p:attrNameLst>
                          <p:attrName>ppt_y</p:attrName>
                        </p:attrNameLst>
                      </p:cBhvr>
                      <p:tavLst>
                        <p:tav tm="0">
                          <p:val>
                            <p:strVal val="#ppt_y+.1"/>
                          </p:val>
                        </p:tav>
                        <p:tav tm="100000">
                          <p:val>
                            <p:strVal val="#ppt_y"/>
                          </p:val>
                        </p:tav>
                      </p:tavLst>
                    </p:anim>
                  </p:childTnLst>
                </p:cTn>
              </p:par>
            </p:tnLst>
          </p:tmpl>
        </p:tmplLst>
      </p:bldP>
      <p:bldP spid="86" grpId="0" animBg="1"/>
      <p:bldP spid="87" grpId="0" animBg="1"/>
      <p:bldP spid="88" grpId="0" animBg="1"/>
      <p:bldP spid="89" grpId="0" animBg="1"/>
      <p:bldP spid="90" grpId="0" animBg="1"/>
      <p:bldP spid="91" grpId="0" animBg="1"/>
      <p:bldP spid="92" grpId="0" animBg="1"/>
      <p:bldP spid="93" grpId="0" animBg="1"/>
      <p:bldP spid="107" grpId="0" build="p">
        <p:tmplLst>
          <p:tmpl lvl="1">
            <p:tnLst>
              <p:par>
                <p:cTn presetID="42" presetClass="entr" presetSubtype="0" fill="hold" nodeType="withEffect">
                  <p:stCondLst>
                    <p:cond delay="0"/>
                  </p:stCondLst>
                  <p:childTnLst>
                    <p:set>
                      <p:cBhvr>
                        <p:cTn dur="1" fill="hold">
                          <p:stCondLst>
                            <p:cond delay="0"/>
                          </p:stCondLst>
                        </p:cTn>
                        <p:tgtEl>
                          <p:spTgt spid="107"/>
                        </p:tgtEl>
                        <p:attrNameLst>
                          <p:attrName>style.visibility</p:attrName>
                        </p:attrNameLst>
                      </p:cBhvr>
                      <p:to>
                        <p:strVal val="visible"/>
                      </p:to>
                    </p:set>
                    <p:animEffect transition="in" filter="fade">
                      <p:cBhvr>
                        <p:cTn dur="250"/>
                        <p:tgtEl>
                          <p:spTgt spid="107"/>
                        </p:tgtEl>
                      </p:cBhvr>
                    </p:animEffect>
                    <p:anim calcmode="lin" valueType="num">
                      <p:cBhvr>
                        <p:cTn dur="250" fill="hold"/>
                        <p:tgtEl>
                          <p:spTgt spid="107"/>
                        </p:tgtEl>
                        <p:attrNameLst>
                          <p:attrName>ppt_x</p:attrName>
                        </p:attrNameLst>
                      </p:cBhvr>
                      <p:tavLst>
                        <p:tav tm="0">
                          <p:val>
                            <p:strVal val="#ppt_x"/>
                          </p:val>
                        </p:tav>
                        <p:tav tm="100000">
                          <p:val>
                            <p:strVal val="#ppt_x"/>
                          </p:val>
                        </p:tav>
                      </p:tavLst>
                    </p:anim>
                    <p:anim calcmode="lin" valueType="num">
                      <p:cBhvr>
                        <p:cTn dur="250" fill="hold"/>
                        <p:tgtEl>
                          <p:spTgt spid="107"/>
                        </p:tgtEl>
                        <p:attrNameLst>
                          <p:attrName>ppt_y</p:attrName>
                        </p:attrNameLst>
                      </p:cBhvr>
                      <p:tavLst>
                        <p:tav tm="0">
                          <p:val>
                            <p:strVal val="#ppt_y+.1"/>
                          </p:val>
                        </p:tav>
                        <p:tav tm="100000">
                          <p:val>
                            <p:strVal val="#ppt_y"/>
                          </p:val>
                        </p:tav>
                      </p:tavLst>
                    </p:anim>
                  </p:childTnLst>
                </p:cTn>
              </p:par>
            </p:tnLst>
          </p:tmpl>
        </p:tmplLst>
      </p:bldP>
      <p:bldP spid="108" grpId="0" build="p">
        <p:tmplLst>
          <p:tmpl lvl="1">
            <p:tnLst>
              <p:par>
                <p:cTn presetID="42" presetClass="entr" presetSubtype="0" fill="hold" nodeType="withEffect">
                  <p:stCondLst>
                    <p:cond delay="0"/>
                  </p:stCondLst>
                  <p:childTnLst>
                    <p:set>
                      <p:cBhvr>
                        <p:cTn dur="1" fill="hold">
                          <p:stCondLst>
                            <p:cond delay="0"/>
                          </p:stCondLst>
                        </p:cTn>
                        <p:tgtEl>
                          <p:spTgt spid="108"/>
                        </p:tgtEl>
                        <p:attrNameLst>
                          <p:attrName>style.visibility</p:attrName>
                        </p:attrNameLst>
                      </p:cBhvr>
                      <p:to>
                        <p:strVal val="visible"/>
                      </p:to>
                    </p:set>
                    <p:animEffect transition="in" filter="fade">
                      <p:cBhvr>
                        <p:cTn dur="250"/>
                        <p:tgtEl>
                          <p:spTgt spid="108"/>
                        </p:tgtEl>
                      </p:cBhvr>
                    </p:animEffect>
                    <p:anim calcmode="lin" valueType="num">
                      <p:cBhvr>
                        <p:cTn dur="250" fill="hold"/>
                        <p:tgtEl>
                          <p:spTgt spid="108"/>
                        </p:tgtEl>
                        <p:attrNameLst>
                          <p:attrName>ppt_x</p:attrName>
                        </p:attrNameLst>
                      </p:cBhvr>
                      <p:tavLst>
                        <p:tav tm="0">
                          <p:val>
                            <p:strVal val="#ppt_x"/>
                          </p:val>
                        </p:tav>
                        <p:tav tm="100000">
                          <p:val>
                            <p:strVal val="#ppt_x"/>
                          </p:val>
                        </p:tav>
                      </p:tavLst>
                    </p:anim>
                    <p:anim calcmode="lin" valueType="num">
                      <p:cBhvr>
                        <p:cTn dur="250" fill="hold"/>
                        <p:tgtEl>
                          <p:spTgt spid="108"/>
                        </p:tgtEl>
                        <p:attrNameLst>
                          <p:attrName>ppt_y</p:attrName>
                        </p:attrNameLst>
                      </p:cBhvr>
                      <p:tavLst>
                        <p:tav tm="0">
                          <p:val>
                            <p:strVal val="#ppt_y+.1"/>
                          </p:val>
                        </p:tav>
                        <p:tav tm="100000">
                          <p:val>
                            <p:strVal val="#ppt_y"/>
                          </p:val>
                        </p:tav>
                      </p:tavLst>
                    </p:anim>
                  </p:childTnLst>
                </p:cTn>
              </p:par>
            </p:tnLst>
          </p:tmpl>
        </p:tmplLst>
      </p:bldP>
      <p:bldP spid="112" grpId="0" animBg="1"/>
      <p:bldP spid="113" grpId="0" build="p">
        <p:tmplLst>
          <p:tmpl lvl="1">
            <p:tnLst>
              <p:par>
                <p:cTn presetID="42" presetClass="entr" presetSubtype="0" fill="hold" nodeType="withEffect">
                  <p:stCondLst>
                    <p:cond delay="0"/>
                  </p:stCondLst>
                  <p:childTnLst>
                    <p:set>
                      <p:cBhvr>
                        <p:cTn dur="1" fill="hold">
                          <p:stCondLst>
                            <p:cond delay="0"/>
                          </p:stCondLst>
                        </p:cTn>
                        <p:tgtEl>
                          <p:spTgt spid="113"/>
                        </p:tgtEl>
                        <p:attrNameLst>
                          <p:attrName>style.visibility</p:attrName>
                        </p:attrNameLst>
                      </p:cBhvr>
                      <p:to>
                        <p:strVal val="visible"/>
                      </p:to>
                    </p:set>
                    <p:animEffect transition="in" filter="fade">
                      <p:cBhvr>
                        <p:cTn dur="250"/>
                        <p:tgtEl>
                          <p:spTgt spid="113"/>
                        </p:tgtEl>
                      </p:cBhvr>
                    </p:animEffect>
                    <p:anim calcmode="lin" valueType="num">
                      <p:cBhvr>
                        <p:cTn dur="250" fill="hold"/>
                        <p:tgtEl>
                          <p:spTgt spid="113"/>
                        </p:tgtEl>
                        <p:attrNameLst>
                          <p:attrName>ppt_x</p:attrName>
                        </p:attrNameLst>
                      </p:cBhvr>
                      <p:tavLst>
                        <p:tav tm="0">
                          <p:val>
                            <p:strVal val="#ppt_x"/>
                          </p:val>
                        </p:tav>
                        <p:tav tm="100000">
                          <p:val>
                            <p:strVal val="#ppt_x"/>
                          </p:val>
                        </p:tav>
                      </p:tavLst>
                    </p:anim>
                    <p:anim calcmode="lin" valueType="num">
                      <p:cBhvr>
                        <p:cTn dur="250" fill="hold"/>
                        <p:tgtEl>
                          <p:spTgt spid="113"/>
                        </p:tgtEl>
                        <p:attrNameLst>
                          <p:attrName>ppt_y</p:attrName>
                        </p:attrNameLst>
                      </p:cBhvr>
                      <p:tavLst>
                        <p:tav tm="0">
                          <p:val>
                            <p:strVal val="#ppt_y+.1"/>
                          </p:val>
                        </p:tav>
                        <p:tav tm="100000">
                          <p:val>
                            <p:strVal val="#ppt_y"/>
                          </p:val>
                        </p:tav>
                      </p:tavLst>
                    </p:anim>
                  </p:childTnLst>
                </p:cTn>
              </p:par>
            </p:tnLst>
          </p:tmpl>
        </p:tmplLst>
      </p:bldP>
      <p:bldP spid="114" grpId="0" build="p">
        <p:tmplLst>
          <p:tmpl lvl="1">
            <p:tnLst>
              <p:par>
                <p:cTn presetID="42" presetClass="entr" presetSubtype="0" fill="hold" nodeType="withEffect">
                  <p:stCondLst>
                    <p:cond delay="0"/>
                  </p:stCondLst>
                  <p:childTnLst>
                    <p:set>
                      <p:cBhvr>
                        <p:cTn dur="1" fill="hold">
                          <p:stCondLst>
                            <p:cond delay="0"/>
                          </p:stCondLst>
                        </p:cTn>
                        <p:tgtEl>
                          <p:spTgt spid="114"/>
                        </p:tgtEl>
                        <p:attrNameLst>
                          <p:attrName>style.visibility</p:attrName>
                        </p:attrNameLst>
                      </p:cBhvr>
                      <p:to>
                        <p:strVal val="visible"/>
                      </p:to>
                    </p:set>
                    <p:animEffect transition="in" filter="fade">
                      <p:cBhvr>
                        <p:cTn dur="250"/>
                        <p:tgtEl>
                          <p:spTgt spid="114"/>
                        </p:tgtEl>
                      </p:cBhvr>
                    </p:animEffect>
                    <p:anim calcmode="lin" valueType="num">
                      <p:cBhvr>
                        <p:cTn dur="250" fill="hold"/>
                        <p:tgtEl>
                          <p:spTgt spid="114"/>
                        </p:tgtEl>
                        <p:attrNameLst>
                          <p:attrName>ppt_x</p:attrName>
                        </p:attrNameLst>
                      </p:cBhvr>
                      <p:tavLst>
                        <p:tav tm="0">
                          <p:val>
                            <p:strVal val="#ppt_x"/>
                          </p:val>
                        </p:tav>
                        <p:tav tm="100000">
                          <p:val>
                            <p:strVal val="#ppt_x"/>
                          </p:val>
                        </p:tav>
                      </p:tavLst>
                    </p:anim>
                    <p:anim calcmode="lin" valueType="num">
                      <p:cBhvr>
                        <p:cTn dur="250" fill="hold"/>
                        <p:tgtEl>
                          <p:spTgt spid="114"/>
                        </p:tgtEl>
                        <p:attrNameLst>
                          <p:attrName>ppt_y</p:attrName>
                        </p:attrNameLst>
                      </p:cBhvr>
                      <p:tavLst>
                        <p:tav tm="0">
                          <p:val>
                            <p:strVal val="#ppt_y+.1"/>
                          </p:val>
                        </p:tav>
                        <p:tav tm="100000">
                          <p:val>
                            <p:strVal val="#ppt_y"/>
                          </p:val>
                        </p:tav>
                      </p:tavLst>
                    </p:anim>
                  </p:childTnLst>
                </p:cTn>
              </p:par>
            </p:tnLst>
          </p:tmpl>
        </p:tmplLst>
      </p:bldP>
      <p:bldP spid="118" grpId="0" animBg="1"/>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Inner slide 8 blocks frame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24" name="Text Placeholder 20">
            <a:extLst>
              <a:ext uri="{FF2B5EF4-FFF2-40B4-BE49-F238E27FC236}">
                <a16:creationId xmlns:a16="http://schemas.microsoft.com/office/drawing/2014/main" id="{3209F15A-7C15-459C-A8E4-08821E2A8CEE}"/>
              </a:ext>
            </a:extLst>
          </p:cNvPr>
          <p:cNvSpPr>
            <a:spLocks noGrp="1"/>
          </p:cNvSpPr>
          <p:nvPr>
            <p:ph type="body" sz="quarter" idx="12" hasCustomPrompt="1"/>
          </p:nvPr>
        </p:nvSpPr>
        <p:spPr>
          <a:xfrm>
            <a:off x="468313" y="1385187"/>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5" name="Text Placeholder 20">
            <a:extLst>
              <a:ext uri="{FF2B5EF4-FFF2-40B4-BE49-F238E27FC236}">
                <a16:creationId xmlns:a16="http://schemas.microsoft.com/office/drawing/2014/main" id="{407B2E20-D443-46D0-9496-88F8A9ECB94C}"/>
              </a:ext>
            </a:extLst>
          </p:cNvPr>
          <p:cNvSpPr>
            <a:spLocks noGrp="1"/>
          </p:cNvSpPr>
          <p:nvPr>
            <p:ph type="body" sz="quarter" idx="14" hasCustomPrompt="1"/>
          </p:nvPr>
        </p:nvSpPr>
        <p:spPr>
          <a:xfrm>
            <a:off x="2628313" y="1385187"/>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6" name="Text Placeholder 20">
            <a:extLst>
              <a:ext uri="{FF2B5EF4-FFF2-40B4-BE49-F238E27FC236}">
                <a16:creationId xmlns:a16="http://schemas.microsoft.com/office/drawing/2014/main" id="{553449E7-3571-4167-9013-AB7B09044235}"/>
              </a:ext>
            </a:extLst>
          </p:cNvPr>
          <p:cNvSpPr>
            <a:spLocks noGrp="1"/>
          </p:cNvSpPr>
          <p:nvPr>
            <p:ph type="body" sz="quarter" idx="16" hasCustomPrompt="1"/>
          </p:nvPr>
        </p:nvSpPr>
        <p:spPr>
          <a:xfrm>
            <a:off x="4788313" y="1385187"/>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7" name="Text Placeholder 20">
            <a:extLst>
              <a:ext uri="{FF2B5EF4-FFF2-40B4-BE49-F238E27FC236}">
                <a16:creationId xmlns:a16="http://schemas.microsoft.com/office/drawing/2014/main" id="{12FB25C1-33F8-4E22-A556-47220F874053}"/>
              </a:ext>
            </a:extLst>
          </p:cNvPr>
          <p:cNvSpPr>
            <a:spLocks noGrp="1"/>
          </p:cNvSpPr>
          <p:nvPr>
            <p:ph type="body" sz="quarter" idx="18" hasCustomPrompt="1"/>
          </p:nvPr>
        </p:nvSpPr>
        <p:spPr>
          <a:xfrm>
            <a:off x="6948313" y="1385187"/>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1" name="Text Placeholder 20">
            <a:extLst>
              <a:ext uri="{FF2B5EF4-FFF2-40B4-BE49-F238E27FC236}">
                <a16:creationId xmlns:a16="http://schemas.microsoft.com/office/drawing/2014/main" id="{5B4732DB-55EF-49BA-A2B6-8F7BBB370078}"/>
              </a:ext>
            </a:extLst>
          </p:cNvPr>
          <p:cNvSpPr>
            <a:spLocks noGrp="1"/>
          </p:cNvSpPr>
          <p:nvPr>
            <p:ph type="body" sz="quarter" idx="32" hasCustomPrompt="1"/>
          </p:nvPr>
        </p:nvSpPr>
        <p:spPr>
          <a:xfrm>
            <a:off x="468313" y="30888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2" name="Text Placeholder 20">
            <a:extLst>
              <a:ext uri="{FF2B5EF4-FFF2-40B4-BE49-F238E27FC236}">
                <a16:creationId xmlns:a16="http://schemas.microsoft.com/office/drawing/2014/main" id="{5A46B040-78C1-4FBB-8FEB-F6800DAFFCEA}"/>
              </a:ext>
            </a:extLst>
          </p:cNvPr>
          <p:cNvSpPr>
            <a:spLocks noGrp="1"/>
          </p:cNvSpPr>
          <p:nvPr>
            <p:ph type="body" sz="quarter" idx="34" hasCustomPrompt="1"/>
          </p:nvPr>
        </p:nvSpPr>
        <p:spPr>
          <a:xfrm>
            <a:off x="2628313" y="30888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3" name="Text Placeholder 20">
            <a:extLst>
              <a:ext uri="{FF2B5EF4-FFF2-40B4-BE49-F238E27FC236}">
                <a16:creationId xmlns:a16="http://schemas.microsoft.com/office/drawing/2014/main" id="{B316394C-19FA-4FF4-9947-8CE2C2725EDE}"/>
              </a:ext>
            </a:extLst>
          </p:cNvPr>
          <p:cNvSpPr>
            <a:spLocks noGrp="1"/>
          </p:cNvSpPr>
          <p:nvPr>
            <p:ph type="body" sz="quarter" idx="36" hasCustomPrompt="1"/>
          </p:nvPr>
        </p:nvSpPr>
        <p:spPr>
          <a:xfrm>
            <a:off x="4788313" y="30888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4" name="Text Placeholder 20">
            <a:extLst>
              <a:ext uri="{FF2B5EF4-FFF2-40B4-BE49-F238E27FC236}">
                <a16:creationId xmlns:a16="http://schemas.microsoft.com/office/drawing/2014/main" id="{A5C7FE87-1261-4832-B9E6-2DB194B78D64}"/>
              </a:ext>
            </a:extLst>
          </p:cNvPr>
          <p:cNvSpPr>
            <a:spLocks noGrp="1"/>
          </p:cNvSpPr>
          <p:nvPr>
            <p:ph type="body" sz="quarter" idx="38" hasCustomPrompt="1"/>
          </p:nvPr>
        </p:nvSpPr>
        <p:spPr>
          <a:xfrm>
            <a:off x="6948313" y="30888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49" name="Text Placeholder 635">
            <a:extLst>
              <a:ext uri="{FF2B5EF4-FFF2-40B4-BE49-F238E27FC236}">
                <a16:creationId xmlns:a16="http://schemas.microsoft.com/office/drawing/2014/main" id="{680D62F4-7895-498C-8B4E-CCB0A562DD4C}"/>
              </a:ext>
            </a:extLst>
          </p:cNvPr>
          <p:cNvSpPr>
            <a:spLocks noGrp="1"/>
          </p:cNvSpPr>
          <p:nvPr>
            <p:ph type="body" sz="quarter" idx="23" hasCustomPrompt="1"/>
          </p:nvPr>
        </p:nvSpPr>
        <p:spPr>
          <a:xfrm>
            <a:off x="468313" y="1665651"/>
            <a:ext cx="1717200" cy="109771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0" name="Text Placeholder 635">
            <a:extLst>
              <a:ext uri="{FF2B5EF4-FFF2-40B4-BE49-F238E27FC236}">
                <a16:creationId xmlns:a16="http://schemas.microsoft.com/office/drawing/2014/main" id="{D885BF02-7ABA-42E5-92D2-AD5DC8BC66C6}"/>
              </a:ext>
            </a:extLst>
          </p:cNvPr>
          <p:cNvSpPr>
            <a:spLocks noGrp="1"/>
          </p:cNvSpPr>
          <p:nvPr>
            <p:ph type="body" sz="quarter" idx="44" hasCustomPrompt="1"/>
          </p:nvPr>
        </p:nvSpPr>
        <p:spPr>
          <a:xfrm>
            <a:off x="2627200" y="1665651"/>
            <a:ext cx="1717200" cy="109771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1" name="Text Placeholder 635">
            <a:extLst>
              <a:ext uri="{FF2B5EF4-FFF2-40B4-BE49-F238E27FC236}">
                <a16:creationId xmlns:a16="http://schemas.microsoft.com/office/drawing/2014/main" id="{B5C7CDA6-76BC-483B-A642-C80C860199F8}"/>
              </a:ext>
            </a:extLst>
          </p:cNvPr>
          <p:cNvSpPr>
            <a:spLocks noGrp="1"/>
          </p:cNvSpPr>
          <p:nvPr>
            <p:ph type="body" sz="quarter" idx="45" hasCustomPrompt="1"/>
          </p:nvPr>
        </p:nvSpPr>
        <p:spPr>
          <a:xfrm>
            <a:off x="4784247" y="1665651"/>
            <a:ext cx="1717200" cy="109771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2" name="Text Placeholder 635">
            <a:extLst>
              <a:ext uri="{FF2B5EF4-FFF2-40B4-BE49-F238E27FC236}">
                <a16:creationId xmlns:a16="http://schemas.microsoft.com/office/drawing/2014/main" id="{E6C7287B-FB83-4698-B8F9-155497459E9E}"/>
              </a:ext>
            </a:extLst>
          </p:cNvPr>
          <p:cNvSpPr>
            <a:spLocks noGrp="1"/>
          </p:cNvSpPr>
          <p:nvPr>
            <p:ph type="body" sz="quarter" idx="46" hasCustomPrompt="1"/>
          </p:nvPr>
        </p:nvSpPr>
        <p:spPr>
          <a:xfrm>
            <a:off x="6947756" y="1665651"/>
            <a:ext cx="1717200" cy="109771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3" name="Text Placeholder 635">
            <a:extLst>
              <a:ext uri="{FF2B5EF4-FFF2-40B4-BE49-F238E27FC236}">
                <a16:creationId xmlns:a16="http://schemas.microsoft.com/office/drawing/2014/main" id="{1D530B6D-B39C-476B-8F9A-0CED1255688C}"/>
              </a:ext>
            </a:extLst>
          </p:cNvPr>
          <p:cNvSpPr>
            <a:spLocks noGrp="1"/>
          </p:cNvSpPr>
          <p:nvPr>
            <p:ph type="body" sz="quarter" idx="47" hasCustomPrompt="1"/>
          </p:nvPr>
        </p:nvSpPr>
        <p:spPr>
          <a:xfrm>
            <a:off x="2627200" y="3376800"/>
            <a:ext cx="1717200" cy="109771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4" name="Text Placeholder 635">
            <a:extLst>
              <a:ext uri="{FF2B5EF4-FFF2-40B4-BE49-F238E27FC236}">
                <a16:creationId xmlns:a16="http://schemas.microsoft.com/office/drawing/2014/main" id="{055810D9-8C5D-42BC-85E3-284C133FA6A0}"/>
              </a:ext>
            </a:extLst>
          </p:cNvPr>
          <p:cNvSpPr>
            <a:spLocks noGrp="1"/>
          </p:cNvSpPr>
          <p:nvPr>
            <p:ph type="body" sz="quarter" idx="48" hasCustomPrompt="1"/>
          </p:nvPr>
        </p:nvSpPr>
        <p:spPr>
          <a:xfrm>
            <a:off x="4784247" y="3376800"/>
            <a:ext cx="1717200" cy="109771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5" name="Text Placeholder 635">
            <a:extLst>
              <a:ext uri="{FF2B5EF4-FFF2-40B4-BE49-F238E27FC236}">
                <a16:creationId xmlns:a16="http://schemas.microsoft.com/office/drawing/2014/main" id="{BBA5B045-FC58-47F6-B337-9C0D876C2EC2}"/>
              </a:ext>
            </a:extLst>
          </p:cNvPr>
          <p:cNvSpPr>
            <a:spLocks noGrp="1"/>
          </p:cNvSpPr>
          <p:nvPr>
            <p:ph type="body" sz="quarter" idx="49" hasCustomPrompt="1"/>
          </p:nvPr>
        </p:nvSpPr>
        <p:spPr>
          <a:xfrm>
            <a:off x="6947756" y="3376800"/>
            <a:ext cx="1717200" cy="109771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6" name="Text Placeholder 635">
            <a:extLst>
              <a:ext uri="{FF2B5EF4-FFF2-40B4-BE49-F238E27FC236}">
                <a16:creationId xmlns:a16="http://schemas.microsoft.com/office/drawing/2014/main" id="{E1495B0F-0BE3-43AF-98CE-97930D6F26FA}"/>
              </a:ext>
            </a:extLst>
          </p:cNvPr>
          <p:cNvSpPr>
            <a:spLocks noGrp="1"/>
          </p:cNvSpPr>
          <p:nvPr>
            <p:ph type="body" sz="quarter" idx="50" hasCustomPrompt="1"/>
          </p:nvPr>
        </p:nvSpPr>
        <p:spPr>
          <a:xfrm>
            <a:off x="468313" y="3376800"/>
            <a:ext cx="1717200" cy="1097719"/>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57" name="Rectangle 56">
            <a:extLst>
              <a:ext uri="{FF2B5EF4-FFF2-40B4-BE49-F238E27FC236}">
                <a16:creationId xmlns:a16="http://schemas.microsoft.com/office/drawing/2014/main" id="{872565FA-98C3-4B47-9C6D-F2FFB8CA21B3}"/>
              </a:ext>
            </a:extLst>
          </p:cNvPr>
          <p:cNvSpPr/>
          <p:nvPr userDrawn="1"/>
        </p:nvSpPr>
        <p:spPr>
          <a:xfrm>
            <a:off x="252000" y="1168791"/>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1DBC5C39-E573-4432-9210-174633637679}"/>
              </a:ext>
            </a:extLst>
          </p:cNvPr>
          <p:cNvSpPr/>
          <p:nvPr userDrawn="1"/>
        </p:nvSpPr>
        <p:spPr>
          <a:xfrm>
            <a:off x="2412000" y="1168791"/>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C9CA5A7B-9FD8-4D00-A447-A6B461A27C42}"/>
              </a:ext>
            </a:extLst>
          </p:cNvPr>
          <p:cNvSpPr/>
          <p:nvPr userDrawn="1"/>
        </p:nvSpPr>
        <p:spPr>
          <a:xfrm>
            <a:off x="4572000" y="1168791"/>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AC955616-D906-4604-B413-76AA4605AD82}"/>
              </a:ext>
            </a:extLst>
          </p:cNvPr>
          <p:cNvSpPr/>
          <p:nvPr userDrawn="1"/>
        </p:nvSpPr>
        <p:spPr>
          <a:xfrm>
            <a:off x="6732000" y="1168791"/>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6B7BF2D8-172F-4337-97E7-353F3802509F}"/>
              </a:ext>
            </a:extLst>
          </p:cNvPr>
          <p:cNvSpPr/>
          <p:nvPr userDrawn="1"/>
        </p:nvSpPr>
        <p:spPr>
          <a:xfrm>
            <a:off x="252000" y="2880000"/>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E7DF5F3E-9AF5-44ED-A524-4AE36834FCC0}"/>
              </a:ext>
            </a:extLst>
          </p:cNvPr>
          <p:cNvSpPr/>
          <p:nvPr userDrawn="1"/>
        </p:nvSpPr>
        <p:spPr>
          <a:xfrm>
            <a:off x="2412000" y="2880000"/>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4C1EB3DF-4955-4775-A2E6-695D616C9686}"/>
              </a:ext>
            </a:extLst>
          </p:cNvPr>
          <p:cNvSpPr/>
          <p:nvPr userDrawn="1"/>
        </p:nvSpPr>
        <p:spPr>
          <a:xfrm>
            <a:off x="4572000" y="2880000"/>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C386F0D3-DD2B-4107-816F-40BA7727F613}"/>
              </a:ext>
            </a:extLst>
          </p:cNvPr>
          <p:cNvSpPr/>
          <p:nvPr userDrawn="1"/>
        </p:nvSpPr>
        <p:spPr>
          <a:xfrm>
            <a:off x="6732000" y="2880000"/>
            <a:ext cx="2160000" cy="171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69570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250"/>
                                        <p:tgtEl>
                                          <p:spTgt spid="57"/>
                                        </p:tgtEl>
                                      </p:cBhvr>
                                    </p:animEffect>
                                    <p:anim calcmode="lin" valueType="num">
                                      <p:cBhvr>
                                        <p:cTn id="8" dur="250" fill="hold"/>
                                        <p:tgtEl>
                                          <p:spTgt spid="57"/>
                                        </p:tgtEl>
                                        <p:attrNameLst>
                                          <p:attrName>ppt_x</p:attrName>
                                        </p:attrNameLst>
                                      </p:cBhvr>
                                      <p:tavLst>
                                        <p:tav tm="0">
                                          <p:val>
                                            <p:strVal val="#ppt_x"/>
                                          </p:val>
                                        </p:tav>
                                        <p:tav tm="100000">
                                          <p:val>
                                            <p:strVal val="#ppt_x"/>
                                          </p:val>
                                        </p:tav>
                                      </p:tavLst>
                                    </p:anim>
                                    <p:anim calcmode="lin" valueType="num">
                                      <p:cBhvr>
                                        <p:cTn id="9" dur="250" fill="hold"/>
                                        <p:tgtEl>
                                          <p:spTgt spid="5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4">
                                            <p:txEl>
                                              <p:pRg st="0" end="0"/>
                                            </p:txEl>
                                          </p:spTgt>
                                        </p:tgtEl>
                                        <p:attrNameLst>
                                          <p:attrName>style.visibility</p:attrName>
                                        </p:attrNameLst>
                                      </p:cBhvr>
                                      <p:to>
                                        <p:strVal val="visible"/>
                                      </p:to>
                                    </p:set>
                                    <p:animEffect transition="in" filter="fade">
                                      <p:cBhvr>
                                        <p:cTn id="12" dur="250"/>
                                        <p:tgtEl>
                                          <p:spTgt spid="24">
                                            <p:txEl>
                                              <p:pRg st="0" end="0"/>
                                            </p:txEl>
                                          </p:spTgt>
                                        </p:tgtEl>
                                      </p:cBhvr>
                                    </p:animEffect>
                                    <p:anim calcmode="lin" valueType="num">
                                      <p:cBhvr>
                                        <p:cTn id="13" dur="25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4">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9">
                                            <p:txEl>
                                              <p:pRg st="0" end="0"/>
                                            </p:txEl>
                                          </p:spTgt>
                                        </p:tgtEl>
                                        <p:attrNameLst>
                                          <p:attrName>style.visibility</p:attrName>
                                        </p:attrNameLst>
                                      </p:cBhvr>
                                      <p:to>
                                        <p:strVal val="visible"/>
                                      </p:to>
                                    </p:set>
                                    <p:animEffect transition="in" filter="fade">
                                      <p:cBhvr>
                                        <p:cTn id="17" dur="250"/>
                                        <p:tgtEl>
                                          <p:spTgt spid="49">
                                            <p:txEl>
                                              <p:pRg st="0" end="0"/>
                                            </p:txEl>
                                          </p:spTgt>
                                        </p:tgtEl>
                                      </p:cBhvr>
                                    </p:animEffect>
                                    <p:anim calcmode="lin" valueType="num">
                                      <p:cBhvr>
                                        <p:cTn id="18" dur="25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42" presetClass="entr" presetSubtype="0" fill="hold" grpId="0"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250"/>
                                        <p:tgtEl>
                                          <p:spTgt spid="58"/>
                                        </p:tgtEl>
                                      </p:cBhvr>
                                    </p:animEffect>
                                    <p:anim calcmode="lin" valueType="num">
                                      <p:cBhvr>
                                        <p:cTn id="24" dur="250" fill="hold"/>
                                        <p:tgtEl>
                                          <p:spTgt spid="58"/>
                                        </p:tgtEl>
                                        <p:attrNameLst>
                                          <p:attrName>ppt_x</p:attrName>
                                        </p:attrNameLst>
                                      </p:cBhvr>
                                      <p:tavLst>
                                        <p:tav tm="0">
                                          <p:val>
                                            <p:strVal val="#ppt_x"/>
                                          </p:val>
                                        </p:tav>
                                        <p:tav tm="100000">
                                          <p:val>
                                            <p:strVal val="#ppt_x"/>
                                          </p:val>
                                        </p:tav>
                                      </p:tavLst>
                                    </p:anim>
                                    <p:anim calcmode="lin" valueType="num">
                                      <p:cBhvr>
                                        <p:cTn id="25" dur="250" fill="hold"/>
                                        <p:tgtEl>
                                          <p:spTgt spid="58"/>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25">
                                            <p:txEl>
                                              <p:pRg st="0" end="0"/>
                                            </p:txEl>
                                          </p:spTgt>
                                        </p:tgtEl>
                                        <p:attrNameLst>
                                          <p:attrName>style.visibility</p:attrName>
                                        </p:attrNameLst>
                                      </p:cBhvr>
                                      <p:to>
                                        <p:strVal val="visible"/>
                                      </p:to>
                                    </p:set>
                                    <p:animEffect transition="in" filter="fade">
                                      <p:cBhvr>
                                        <p:cTn id="28" dur="250"/>
                                        <p:tgtEl>
                                          <p:spTgt spid="25">
                                            <p:txEl>
                                              <p:pRg st="0" end="0"/>
                                            </p:txEl>
                                          </p:spTgt>
                                        </p:tgtEl>
                                      </p:cBhvr>
                                    </p:animEffect>
                                    <p:anim calcmode="lin" valueType="num">
                                      <p:cBhvr>
                                        <p:cTn id="29"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25">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50">
                                            <p:txEl>
                                              <p:pRg st="0" end="0"/>
                                            </p:txEl>
                                          </p:spTgt>
                                        </p:tgtEl>
                                        <p:attrNameLst>
                                          <p:attrName>style.visibility</p:attrName>
                                        </p:attrNameLst>
                                      </p:cBhvr>
                                      <p:to>
                                        <p:strVal val="visible"/>
                                      </p:to>
                                    </p:set>
                                    <p:animEffect transition="in" filter="fade">
                                      <p:cBhvr>
                                        <p:cTn id="33" dur="250"/>
                                        <p:tgtEl>
                                          <p:spTgt spid="50">
                                            <p:txEl>
                                              <p:pRg st="0" end="0"/>
                                            </p:txEl>
                                          </p:spTgt>
                                        </p:tgtEl>
                                      </p:cBhvr>
                                    </p:animEffect>
                                    <p:anim calcmode="lin" valueType="num">
                                      <p:cBhvr>
                                        <p:cTn id="34" dur="25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50">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00"/>
                            </p:stCondLst>
                            <p:childTnLst>
                              <p:par>
                                <p:cTn id="37" presetID="42" presetClass="entr" presetSubtype="0" fill="hold" grpId="0" nodeType="afterEffect">
                                  <p:stCondLst>
                                    <p:cond delay="0"/>
                                  </p:stCondLst>
                                  <p:childTnLst>
                                    <p:set>
                                      <p:cBhvr>
                                        <p:cTn id="38" dur="1" fill="hold">
                                          <p:stCondLst>
                                            <p:cond delay="0"/>
                                          </p:stCondLst>
                                        </p:cTn>
                                        <p:tgtEl>
                                          <p:spTgt spid="59"/>
                                        </p:tgtEl>
                                        <p:attrNameLst>
                                          <p:attrName>style.visibility</p:attrName>
                                        </p:attrNameLst>
                                      </p:cBhvr>
                                      <p:to>
                                        <p:strVal val="visible"/>
                                      </p:to>
                                    </p:set>
                                    <p:animEffect transition="in" filter="fade">
                                      <p:cBhvr>
                                        <p:cTn id="39" dur="250"/>
                                        <p:tgtEl>
                                          <p:spTgt spid="59"/>
                                        </p:tgtEl>
                                      </p:cBhvr>
                                    </p:animEffect>
                                    <p:anim calcmode="lin" valueType="num">
                                      <p:cBhvr>
                                        <p:cTn id="40" dur="250" fill="hold"/>
                                        <p:tgtEl>
                                          <p:spTgt spid="59"/>
                                        </p:tgtEl>
                                        <p:attrNameLst>
                                          <p:attrName>ppt_x</p:attrName>
                                        </p:attrNameLst>
                                      </p:cBhvr>
                                      <p:tavLst>
                                        <p:tav tm="0">
                                          <p:val>
                                            <p:strVal val="#ppt_x"/>
                                          </p:val>
                                        </p:tav>
                                        <p:tav tm="100000">
                                          <p:val>
                                            <p:strVal val="#ppt_x"/>
                                          </p:val>
                                        </p:tav>
                                      </p:tavLst>
                                    </p:anim>
                                    <p:anim calcmode="lin" valueType="num">
                                      <p:cBhvr>
                                        <p:cTn id="41" dur="250" fill="hold"/>
                                        <p:tgtEl>
                                          <p:spTgt spid="5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26">
                                            <p:txEl>
                                              <p:pRg st="0" end="0"/>
                                            </p:txEl>
                                          </p:spTgt>
                                        </p:tgtEl>
                                        <p:attrNameLst>
                                          <p:attrName>style.visibility</p:attrName>
                                        </p:attrNameLst>
                                      </p:cBhvr>
                                      <p:to>
                                        <p:strVal val="visible"/>
                                      </p:to>
                                    </p:set>
                                    <p:animEffect transition="in" filter="fade">
                                      <p:cBhvr>
                                        <p:cTn id="44" dur="250"/>
                                        <p:tgtEl>
                                          <p:spTgt spid="26">
                                            <p:txEl>
                                              <p:pRg st="0" end="0"/>
                                            </p:txEl>
                                          </p:spTgt>
                                        </p:tgtEl>
                                      </p:cBhvr>
                                    </p:animEffect>
                                    <p:anim calcmode="lin" valueType="num">
                                      <p:cBhvr>
                                        <p:cTn id="45" dur="25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46" dur="250" fill="hold"/>
                                        <p:tgtEl>
                                          <p:spTgt spid="26">
                                            <p:txEl>
                                              <p:pRg st="0" end="0"/>
                                            </p:txEl>
                                          </p:spTgt>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51">
                                            <p:txEl>
                                              <p:pRg st="0" end="0"/>
                                            </p:txEl>
                                          </p:spTgt>
                                        </p:tgtEl>
                                        <p:attrNameLst>
                                          <p:attrName>style.visibility</p:attrName>
                                        </p:attrNameLst>
                                      </p:cBhvr>
                                      <p:to>
                                        <p:strVal val="visible"/>
                                      </p:to>
                                    </p:set>
                                    <p:animEffect transition="in" filter="fade">
                                      <p:cBhvr>
                                        <p:cTn id="49" dur="250"/>
                                        <p:tgtEl>
                                          <p:spTgt spid="51">
                                            <p:txEl>
                                              <p:pRg st="0" end="0"/>
                                            </p:txEl>
                                          </p:spTgt>
                                        </p:tgtEl>
                                      </p:cBhvr>
                                    </p:animEffect>
                                    <p:anim calcmode="lin" valueType="num">
                                      <p:cBhvr>
                                        <p:cTn id="50" dur="25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
                            </p:stCondLst>
                            <p:childTnLst>
                              <p:par>
                                <p:cTn id="53" presetID="42" presetClass="entr" presetSubtype="0" fill="hold" grpId="0" nodeType="afterEffect">
                                  <p:stCondLst>
                                    <p:cond delay="0"/>
                                  </p:stCondLst>
                                  <p:childTnLst>
                                    <p:set>
                                      <p:cBhvr>
                                        <p:cTn id="54" dur="1" fill="hold">
                                          <p:stCondLst>
                                            <p:cond delay="0"/>
                                          </p:stCondLst>
                                        </p:cTn>
                                        <p:tgtEl>
                                          <p:spTgt spid="60"/>
                                        </p:tgtEl>
                                        <p:attrNameLst>
                                          <p:attrName>style.visibility</p:attrName>
                                        </p:attrNameLst>
                                      </p:cBhvr>
                                      <p:to>
                                        <p:strVal val="visible"/>
                                      </p:to>
                                    </p:set>
                                    <p:animEffect transition="in" filter="fade">
                                      <p:cBhvr>
                                        <p:cTn id="55" dur="250"/>
                                        <p:tgtEl>
                                          <p:spTgt spid="60"/>
                                        </p:tgtEl>
                                      </p:cBhvr>
                                    </p:animEffect>
                                    <p:anim calcmode="lin" valueType="num">
                                      <p:cBhvr>
                                        <p:cTn id="56" dur="250" fill="hold"/>
                                        <p:tgtEl>
                                          <p:spTgt spid="60"/>
                                        </p:tgtEl>
                                        <p:attrNameLst>
                                          <p:attrName>ppt_x</p:attrName>
                                        </p:attrNameLst>
                                      </p:cBhvr>
                                      <p:tavLst>
                                        <p:tav tm="0">
                                          <p:val>
                                            <p:strVal val="#ppt_x"/>
                                          </p:val>
                                        </p:tav>
                                        <p:tav tm="100000">
                                          <p:val>
                                            <p:strVal val="#ppt_x"/>
                                          </p:val>
                                        </p:tav>
                                      </p:tavLst>
                                    </p:anim>
                                    <p:anim calcmode="lin" valueType="num">
                                      <p:cBhvr>
                                        <p:cTn id="57" dur="250" fill="hold"/>
                                        <p:tgtEl>
                                          <p:spTgt spid="60"/>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27">
                                            <p:txEl>
                                              <p:pRg st="0" end="0"/>
                                            </p:txEl>
                                          </p:spTgt>
                                        </p:tgtEl>
                                        <p:attrNameLst>
                                          <p:attrName>style.visibility</p:attrName>
                                        </p:attrNameLst>
                                      </p:cBhvr>
                                      <p:to>
                                        <p:strVal val="visible"/>
                                      </p:to>
                                    </p:set>
                                    <p:animEffect transition="in" filter="fade">
                                      <p:cBhvr>
                                        <p:cTn id="60" dur="250"/>
                                        <p:tgtEl>
                                          <p:spTgt spid="27">
                                            <p:txEl>
                                              <p:pRg st="0" end="0"/>
                                            </p:txEl>
                                          </p:spTgt>
                                        </p:tgtEl>
                                      </p:cBhvr>
                                    </p:animEffect>
                                    <p:anim calcmode="lin" valueType="num">
                                      <p:cBhvr>
                                        <p:cTn id="61" dur="25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2" dur="250" fill="hold"/>
                                        <p:tgtEl>
                                          <p:spTgt spid="27">
                                            <p:txEl>
                                              <p:pRg st="0" end="0"/>
                                            </p:txEl>
                                          </p:spTgt>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52">
                                            <p:txEl>
                                              <p:pRg st="0" end="0"/>
                                            </p:txEl>
                                          </p:spTgt>
                                        </p:tgtEl>
                                        <p:attrNameLst>
                                          <p:attrName>style.visibility</p:attrName>
                                        </p:attrNameLst>
                                      </p:cBhvr>
                                      <p:to>
                                        <p:strVal val="visible"/>
                                      </p:to>
                                    </p:set>
                                    <p:animEffect transition="in" filter="fade">
                                      <p:cBhvr>
                                        <p:cTn id="65" dur="250"/>
                                        <p:tgtEl>
                                          <p:spTgt spid="52">
                                            <p:txEl>
                                              <p:pRg st="0" end="0"/>
                                            </p:txEl>
                                          </p:spTgt>
                                        </p:tgtEl>
                                      </p:cBhvr>
                                    </p:animEffect>
                                    <p:anim calcmode="lin" valueType="num">
                                      <p:cBhvr>
                                        <p:cTn id="66" dur="25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67" dur="25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1000"/>
                            </p:stCondLst>
                            <p:childTnLst>
                              <p:par>
                                <p:cTn id="69" presetID="42" presetClass="entr" presetSubtype="0" fill="hold" grpId="0" nodeType="afterEffect">
                                  <p:stCondLst>
                                    <p:cond delay="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250"/>
                                        <p:tgtEl>
                                          <p:spTgt spid="61"/>
                                        </p:tgtEl>
                                      </p:cBhvr>
                                    </p:animEffect>
                                    <p:anim calcmode="lin" valueType="num">
                                      <p:cBhvr>
                                        <p:cTn id="72" dur="250" fill="hold"/>
                                        <p:tgtEl>
                                          <p:spTgt spid="61"/>
                                        </p:tgtEl>
                                        <p:attrNameLst>
                                          <p:attrName>ppt_x</p:attrName>
                                        </p:attrNameLst>
                                      </p:cBhvr>
                                      <p:tavLst>
                                        <p:tav tm="0">
                                          <p:val>
                                            <p:strVal val="#ppt_x"/>
                                          </p:val>
                                        </p:tav>
                                        <p:tav tm="100000">
                                          <p:val>
                                            <p:strVal val="#ppt_x"/>
                                          </p:val>
                                        </p:tav>
                                      </p:tavLst>
                                    </p:anim>
                                    <p:anim calcmode="lin" valueType="num">
                                      <p:cBhvr>
                                        <p:cTn id="73" dur="250" fill="hold"/>
                                        <p:tgtEl>
                                          <p:spTgt spid="61"/>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41">
                                            <p:txEl>
                                              <p:pRg st="0" end="0"/>
                                            </p:txEl>
                                          </p:spTgt>
                                        </p:tgtEl>
                                        <p:attrNameLst>
                                          <p:attrName>style.visibility</p:attrName>
                                        </p:attrNameLst>
                                      </p:cBhvr>
                                      <p:to>
                                        <p:strVal val="visible"/>
                                      </p:to>
                                    </p:set>
                                    <p:animEffect transition="in" filter="fade">
                                      <p:cBhvr>
                                        <p:cTn id="76" dur="250"/>
                                        <p:tgtEl>
                                          <p:spTgt spid="41">
                                            <p:txEl>
                                              <p:pRg st="0" end="0"/>
                                            </p:txEl>
                                          </p:spTgt>
                                        </p:tgtEl>
                                      </p:cBhvr>
                                    </p:animEffect>
                                    <p:anim calcmode="lin" valueType="num">
                                      <p:cBhvr>
                                        <p:cTn id="77"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78" dur="250" fill="hold"/>
                                        <p:tgtEl>
                                          <p:spTgt spid="41">
                                            <p:txEl>
                                              <p:pRg st="0" end="0"/>
                                            </p:txEl>
                                          </p:spTgt>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56">
                                            <p:txEl>
                                              <p:pRg st="0" end="0"/>
                                            </p:txEl>
                                          </p:spTgt>
                                        </p:tgtEl>
                                        <p:attrNameLst>
                                          <p:attrName>style.visibility</p:attrName>
                                        </p:attrNameLst>
                                      </p:cBhvr>
                                      <p:to>
                                        <p:strVal val="visible"/>
                                      </p:to>
                                    </p:set>
                                    <p:animEffect transition="in" filter="fade">
                                      <p:cBhvr>
                                        <p:cTn id="81" dur="250"/>
                                        <p:tgtEl>
                                          <p:spTgt spid="56">
                                            <p:txEl>
                                              <p:pRg st="0" end="0"/>
                                            </p:txEl>
                                          </p:spTgt>
                                        </p:tgtEl>
                                      </p:cBhvr>
                                    </p:animEffect>
                                    <p:anim calcmode="lin" valueType="num">
                                      <p:cBhvr>
                                        <p:cTn id="82" dur="25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83" dur="25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250"/>
                            </p:stCondLst>
                            <p:childTnLst>
                              <p:par>
                                <p:cTn id="85" presetID="42" presetClass="entr" presetSubtype="0" fill="hold" grpId="0" nodeType="afterEffect">
                                  <p:stCondLst>
                                    <p:cond delay="0"/>
                                  </p:stCondLst>
                                  <p:childTnLst>
                                    <p:set>
                                      <p:cBhvr>
                                        <p:cTn id="86" dur="1" fill="hold">
                                          <p:stCondLst>
                                            <p:cond delay="0"/>
                                          </p:stCondLst>
                                        </p:cTn>
                                        <p:tgtEl>
                                          <p:spTgt spid="62"/>
                                        </p:tgtEl>
                                        <p:attrNameLst>
                                          <p:attrName>style.visibility</p:attrName>
                                        </p:attrNameLst>
                                      </p:cBhvr>
                                      <p:to>
                                        <p:strVal val="visible"/>
                                      </p:to>
                                    </p:set>
                                    <p:animEffect transition="in" filter="fade">
                                      <p:cBhvr>
                                        <p:cTn id="87" dur="250"/>
                                        <p:tgtEl>
                                          <p:spTgt spid="62"/>
                                        </p:tgtEl>
                                      </p:cBhvr>
                                    </p:animEffect>
                                    <p:anim calcmode="lin" valueType="num">
                                      <p:cBhvr>
                                        <p:cTn id="88" dur="250" fill="hold"/>
                                        <p:tgtEl>
                                          <p:spTgt spid="62"/>
                                        </p:tgtEl>
                                        <p:attrNameLst>
                                          <p:attrName>ppt_x</p:attrName>
                                        </p:attrNameLst>
                                      </p:cBhvr>
                                      <p:tavLst>
                                        <p:tav tm="0">
                                          <p:val>
                                            <p:strVal val="#ppt_x"/>
                                          </p:val>
                                        </p:tav>
                                        <p:tav tm="100000">
                                          <p:val>
                                            <p:strVal val="#ppt_x"/>
                                          </p:val>
                                        </p:tav>
                                      </p:tavLst>
                                    </p:anim>
                                    <p:anim calcmode="lin" valueType="num">
                                      <p:cBhvr>
                                        <p:cTn id="89" dur="250" fill="hold"/>
                                        <p:tgtEl>
                                          <p:spTgt spid="62"/>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53">
                                            <p:txEl>
                                              <p:pRg st="0" end="0"/>
                                            </p:txEl>
                                          </p:spTgt>
                                        </p:tgtEl>
                                        <p:attrNameLst>
                                          <p:attrName>style.visibility</p:attrName>
                                        </p:attrNameLst>
                                      </p:cBhvr>
                                      <p:to>
                                        <p:strVal val="visible"/>
                                      </p:to>
                                    </p:set>
                                    <p:animEffect transition="in" filter="fade">
                                      <p:cBhvr>
                                        <p:cTn id="92" dur="250"/>
                                        <p:tgtEl>
                                          <p:spTgt spid="53">
                                            <p:txEl>
                                              <p:pRg st="0" end="0"/>
                                            </p:txEl>
                                          </p:spTgt>
                                        </p:tgtEl>
                                      </p:cBhvr>
                                    </p:animEffect>
                                    <p:anim calcmode="lin" valueType="num">
                                      <p:cBhvr>
                                        <p:cTn id="93" dur="250" fill="hold"/>
                                        <p:tgtEl>
                                          <p:spTgt spid="53">
                                            <p:txEl>
                                              <p:pRg st="0" end="0"/>
                                            </p:txEl>
                                          </p:spTgt>
                                        </p:tgtEl>
                                        <p:attrNameLst>
                                          <p:attrName>ppt_x</p:attrName>
                                        </p:attrNameLst>
                                      </p:cBhvr>
                                      <p:tavLst>
                                        <p:tav tm="0">
                                          <p:val>
                                            <p:strVal val="#ppt_x"/>
                                          </p:val>
                                        </p:tav>
                                        <p:tav tm="100000">
                                          <p:val>
                                            <p:strVal val="#ppt_x"/>
                                          </p:val>
                                        </p:tav>
                                      </p:tavLst>
                                    </p:anim>
                                    <p:anim calcmode="lin" valueType="num">
                                      <p:cBhvr>
                                        <p:cTn id="94" dur="250" fill="hold"/>
                                        <p:tgtEl>
                                          <p:spTgt spid="53">
                                            <p:txEl>
                                              <p:pRg st="0" end="0"/>
                                            </p:txEl>
                                          </p:spTgt>
                                        </p:tgtEl>
                                        <p:attrNameLst>
                                          <p:attrName>ppt_y</p:attrName>
                                        </p:attrNameLst>
                                      </p:cBhvr>
                                      <p:tavLst>
                                        <p:tav tm="0">
                                          <p:val>
                                            <p:strVal val="#ppt_y+.1"/>
                                          </p:val>
                                        </p:tav>
                                        <p:tav tm="100000">
                                          <p:val>
                                            <p:strVal val="#ppt_y"/>
                                          </p:val>
                                        </p:tav>
                                      </p:tavLst>
                                    </p:anim>
                                  </p:childTnLst>
                                </p:cTn>
                              </p:par>
                              <p:par>
                                <p:cTn id="95" presetID="42" presetClass="entr" presetSubtype="0" fill="hold" grpId="0" nodeType="with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animEffect transition="in" filter="fade">
                                      <p:cBhvr>
                                        <p:cTn id="97" dur="250"/>
                                        <p:tgtEl>
                                          <p:spTgt spid="42">
                                            <p:txEl>
                                              <p:pRg st="0" end="0"/>
                                            </p:txEl>
                                          </p:spTgt>
                                        </p:tgtEl>
                                      </p:cBhvr>
                                    </p:animEffect>
                                    <p:anim calcmode="lin" valueType="num">
                                      <p:cBhvr>
                                        <p:cTn id="98"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9" dur="2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
                            </p:stCondLst>
                            <p:childTnLst>
                              <p:par>
                                <p:cTn id="101" presetID="42" presetClass="entr" presetSubtype="0" fill="hold" grpId="0" nodeType="afterEffect">
                                  <p:stCondLst>
                                    <p:cond delay="0"/>
                                  </p:stCondLst>
                                  <p:childTnLst>
                                    <p:set>
                                      <p:cBhvr>
                                        <p:cTn id="102" dur="1" fill="hold">
                                          <p:stCondLst>
                                            <p:cond delay="0"/>
                                          </p:stCondLst>
                                        </p:cTn>
                                        <p:tgtEl>
                                          <p:spTgt spid="63"/>
                                        </p:tgtEl>
                                        <p:attrNameLst>
                                          <p:attrName>style.visibility</p:attrName>
                                        </p:attrNameLst>
                                      </p:cBhvr>
                                      <p:to>
                                        <p:strVal val="visible"/>
                                      </p:to>
                                    </p:set>
                                    <p:animEffect transition="in" filter="fade">
                                      <p:cBhvr>
                                        <p:cTn id="103" dur="250"/>
                                        <p:tgtEl>
                                          <p:spTgt spid="63"/>
                                        </p:tgtEl>
                                      </p:cBhvr>
                                    </p:animEffect>
                                    <p:anim calcmode="lin" valueType="num">
                                      <p:cBhvr>
                                        <p:cTn id="104" dur="250" fill="hold"/>
                                        <p:tgtEl>
                                          <p:spTgt spid="63"/>
                                        </p:tgtEl>
                                        <p:attrNameLst>
                                          <p:attrName>ppt_x</p:attrName>
                                        </p:attrNameLst>
                                      </p:cBhvr>
                                      <p:tavLst>
                                        <p:tav tm="0">
                                          <p:val>
                                            <p:strVal val="#ppt_x"/>
                                          </p:val>
                                        </p:tav>
                                        <p:tav tm="100000">
                                          <p:val>
                                            <p:strVal val="#ppt_x"/>
                                          </p:val>
                                        </p:tav>
                                      </p:tavLst>
                                    </p:anim>
                                    <p:anim calcmode="lin" valueType="num">
                                      <p:cBhvr>
                                        <p:cTn id="105" dur="250" fill="hold"/>
                                        <p:tgtEl>
                                          <p:spTgt spid="63"/>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54">
                                            <p:txEl>
                                              <p:pRg st="0" end="0"/>
                                            </p:txEl>
                                          </p:spTgt>
                                        </p:tgtEl>
                                        <p:attrNameLst>
                                          <p:attrName>style.visibility</p:attrName>
                                        </p:attrNameLst>
                                      </p:cBhvr>
                                      <p:to>
                                        <p:strVal val="visible"/>
                                      </p:to>
                                    </p:set>
                                    <p:animEffect transition="in" filter="fade">
                                      <p:cBhvr>
                                        <p:cTn id="108" dur="250"/>
                                        <p:tgtEl>
                                          <p:spTgt spid="54">
                                            <p:txEl>
                                              <p:pRg st="0" end="0"/>
                                            </p:txEl>
                                          </p:spTgt>
                                        </p:tgtEl>
                                      </p:cBhvr>
                                    </p:animEffect>
                                    <p:anim calcmode="lin" valueType="num">
                                      <p:cBhvr>
                                        <p:cTn id="109" dur="25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10" dur="250" fill="hold"/>
                                        <p:tgtEl>
                                          <p:spTgt spid="54">
                                            <p:txEl>
                                              <p:pRg st="0" end="0"/>
                                            </p:txEl>
                                          </p:spTgt>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3">
                                            <p:txEl>
                                              <p:pRg st="0" end="0"/>
                                            </p:txEl>
                                          </p:spTgt>
                                        </p:tgtEl>
                                        <p:attrNameLst>
                                          <p:attrName>style.visibility</p:attrName>
                                        </p:attrNameLst>
                                      </p:cBhvr>
                                      <p:to>
                                        <p:strVal val="visible"/>
                                      </p:to>
                                    </p:set>
                                    <p:animEffect transition="in" filter="fade">
                                      <p:cBhvr>
                                        <p:cTn id="113" dur="250"/>
                                        <p:tgtEl>
                                          <p:spTgt spid="43">
                                            <p:txEl>
                                              <p:pRg st="0" end="0"/>
                                            </p:txEl>
                                          </p:spTgt>
                                        </p:tgtEl>
                                      </p:cBhvr>
                                    </p:animEffect>
                                    <p:anim calcmode="lin" valueType="num">
                                      <p:cBhvr>
                                        <p:cTn id="114"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115" dur="25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116" fill="hold">
                            <p:stCondLst>
                              <p:cond delay="1750"/>
                            </p:stCondLst>
                            <p:childTnLst>
                              <p:par>
                                <p:cTn id="117" presetID="42" presetClass="entr" presetSubtype="0" fill="hold" grpId="0" nodeType="afterEffect">
                                  <p:stCondLst>
                                    <p:cond delay="0"/>
                                  </p:stCondLst>
                                  <p:childTnLst>
                                    <p:set>
                                      <p:cBhvr>
                                        <p:cTn id="118" dur="1" fill="hold">
                                          <p:stCondLst>
                                            <p:cond delay="0"/>
                                          </p:stCondLst>
                                        </p:cTn>
                                        <p:tgtEl>
                                          <p:spTgt spid="64"/>
                                        </p:tgtEl>
                                        <p:attrNameLst>
                                          <p:attrName>style.visibility</p:attrName>
                                        </p:attrNameLst>
                                      </p:cBhvr>
                                      <p:to>
                                        <p:strVal val="visible"/>
                                      </p:to>
                                    </p:set>
                                    <p:animEffect transition="in" filter="fade">
                                      <p:cBhvr>
                                        <p:cTn id="119" dur="250"/>
                                        <p:tgtEl>
                                          <p:spTgt spid="64"/>
                                        </p:tgtEl>
                                      </p:cBhvr>
                                    </p:animEffect>
                                    <p:anim calcmode="lin" valueType="num">
                                      <p:cBhvr>
                                        <p:cTn id="120" dur="250" fill="hold"/>
                                        <p:tgtEl>
                                          <p:spTgt spid="64"/>
                                        </p:tgtEl>
                                        <p:attrNameLst>
                                          <p:attrName>ppt_x</p:attrName>
                                        </p:attrNameLst>
                                      </p:cBhvr>
                                      <p:tavLst>
                                        <p:tav tm="0">
                                          <p:val>
                                            <p:strVal val="#ppt_x"/>
                                          </p:val>
                                        </p:tav>
                                        <p:tav tm="100000">
                                          <p:val>
                                            <p:strVal val="#ppt_x"/>
                                          </p:val>
                                        </p:tav>
                                      </p:tavLst>
                                    </p:anim>
                                    <p:anim calcmode="lin" valueType="num">
                                      <p:cBhvr>
                                        <p:cTn id="121" dur="250" fill="hold"/>
                                        <p:tgtEl>
                                          <p:spTgt spid="64"/>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44">
                                            <p:txEl>
                                              <p:pRg st="0" end="0"/>
                                            </p:txEl>
                                          </p:spTgt>
                                        </p:tgtEl>
                                        <p:attrNameLst>
                                          <p:attrName>style.visibility</p:attrName>
                                        </p:attrNameLst>
                                      </p:cBhvr>
                                      <p:to>
                                        <p:strVal val="visible"/>
                                      </p:to>
                                    </p:set>
                                    <p:animEffect transition="in" filter="fade">
                                      <p:cBhvr>
                                        <p:cTn id="124" dur="250"/>
                                        <p:tgtEl>
                                          <p:spTgt spid="44">
                                            <p:txEl>
                                              <p:pRg st="0" end="0"/>
                                            </p:txEl>
                                          </p:spTgt>
                                        </p:tgtEl>
                                      </p:cBhvr>
                                    </p:animEffect>
                                    <p:anim calcmode="lin" valueType="num">
                                      <p:cBhvr>
                                        <p:cTn id="125" dur="2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26" dur="250" fill="hold"/>
                                        <p:tgtEl>
                                          <p:spTgt spid="44">
                                            <p:txEl>
                                              <p:pRg st="0" end="0"/>
                                            </p:txEl>
                                          </p:spTgt>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55">
                                            <p:txEl>
                                              <p:pRg st="0" end="0"/>
                                            </p:txEl>
                                          </p:spTgt>
                                        </p:tgtEl>
                                        <p:attrNameLst>
                                          <p:attrName>style.visibility</p:attrName>
                                        </p:attrNameLst>
                                      </p:cBhvr>
                                      <p:to>
                                        <p:strVal val="visible"/>
                                      </p:to>
                                    </p:set>
                                    <p:animEffect transition="in" filter="fade">
                                      <p:cBhvr>
                                        <p:cTn id="129" dur="250"/>
                                        <p:tgtEl>
                                          <p:spTgt spid="55">
                                            <p:txEl>
                                              <p:pRg st="0" end="0"/>
                                            </p:txEl>
                                          </p:spTgt>
                                        </p:tgtEl>
                                      </p:cBhvr>
                                    </p:animEffect>
                                    <p:anim calcmode="lin" valueType="num">
                                      <p:cBhvr>
                                        <p:cTn id="130" dur="250" fill="hold"/>
                                        <p:tgtEl>
                                          <p:spTgt spid="55">
                                            <p:txEl>
                                              <p:pRg st="0" end="0"/>
                                            </p:txEl>
                                          </p:spTgt>
                                        </p:tgtEl>
                                        <p:attrNameLst>
                                          <p:attrName>ppt_x</p:attrName>
                                        </p:attrNameLst>
                                      </p:cBhvr>
                                      <p:tavLst>
                                        <p:tav tm="0">
                                          <p:val>
                                            <p:strVal val="#ppt_x"/>
                                          </p:val>
                                        </p:tav>
                                        <p:tav tm="100000">
                                          <p:val>
                                            <p:strVal val="#ppt_x"/>
                                          </p:val>
                                        </p:tav>
                                      </p:tavLst>
                                    </p:anim>
                                    <p:anim calcmode="lin" valueType="num">
                                      <p:cBhvr>
                                        <p:cTn id="131" dur="250" fill="hold"/>
                                        <p:tgtEl>
                                          <p:spTgt spid="5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42"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250"/>
                        <p:tgtEl>
                          <p:spTgt spid="24"/>
                        </p:tgtEl>
                      </p:cBhvr>
                    </p:animEffect>
                    <p:anim calcmode="lin" valueType="num">
                      <p:cBhvr>
                        <p:cTn dur="250" fill="hold"/>
                        <p:tgtEl>
                          <p:spTgt spid="24"/>
                        </p:tgtEl>
                        <p:attrNameLst>
                          <p:attrName>ppt_x</p:attrName>
                        </p:attrNameLst>
                      </p:cBhvr>
                      <p:tavLst>
                        <p:tav tm="0">
                          <p:val>
                            <p:strVal val="#ppt_x"/>
                          </p:val>
                        </p:tav>
                        <p:tav tm="100000">
                          <p:val>
                            <p:strVal val="#ppt_x"/>
                          </p:val>
                        </p:tav>
                      </p:tavLst>
                    </p:anim>
                    <p:anim calcmode="lin" valueType="num">
                      <p:cBhvr>
                        <p:cTn dur="250" fill="hold"/>
                        <p:tgtEl>
                          <p:spTgt spid="24"/>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6" grpId="0" build="p">
        <p:tmplLst>
          <p:tmpl lvl="1">
            <p:tnLst>
              <p:par>
                <p:cTn presetID="42"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250"/>
                        <p:tgtEl>
                          <p:spTgt spid="26"/>
                        </p:tgtEl>
                      </p:cBhvr>
                    </p:animEffect>
                    <p:anim calcmode="lin" valueType="num">
                      <p:cBhvr>
                        <p:cTn dur="250" fill="hold"/>
                        <p:tgtEl>
                          <p:spTgt spid="26"/>
                        </p:tgtEl>
                        <p:attrNameLst>
                          <p:attrName>ppt_x</p:attrName>
                        </p:attrNameLst>
                      </p:cBhvr>
                      <p:tavLst>
                        <p:tav tm="0">
                          <p:val>
                            <p:strVal val="#ppt_x"/>
                          </p:val>
                        </p:tav>
                        <p:tav tm="100000">
                          <p:val>
                            <p:strVal val="#ppt_x"/>
                          </p:val>
                        </p:tav>
                      </p:tavLst>
                    </p:anim>
                    <p:anim calcmode="lin" valueType="num">
                      <p:cBhvr>
                        <p:cTn dur="250" fill="hold"/>
                        <p:tgtEl>
                          <p:spTgt spid="26"/>
                        </p:tgtEl>
                        <p:attrNameLst>
                          <p:attrName>ppt_y</p:attrName>
                        </p:attrNameLst>
                      </p:cBhvr>
                      <p:tavLst>
                        <p:tav tm="0">
                          <p:val>
                            <p:strVal val="#ppt_y+.1"/>
                          </p:val>
                        </p:tav>
                        <p:tav tm="100000">
                          <p:val>
                            <p:strVal val="#ppt_y"/>
                          </p:val>
                        </p:tav>
                      </p:tavLst>
                    </p:anim>
                  </p:childTnLst>
                </p:cTn>
              </p:par>
            </p:tnLst>
          </p:tmpl>
        </p:tmplLst>
      </p:bldP>
      <p:bldP spid="27" grpId="0" build="p">
        <p:tmplLst>
          <p:tmpl lvl="1">
            <p:tnLst>
              <p:par>
                <p:cTn presetID="42"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250"/>
                        <p:tgtEl>
                          <p:spTgt spid="27"/>
                        </p:tgtEl>
                      </p:cBhvr>
                    </p:animEffect>
                    <p:anim calcmode="lin" valueType="num">
                      <p:cBhvr>
                        <p:cTn dur="250" fill="hold"/>
                        <p:tgtEl>
                          <p:spTgt spid="27"/>
                        </p:tgtEl>
                        <p:attrNameLst>
                          <p:attrName>ppt_x</p:attrName>
                        </p:attrNameLst>
                      </p:cBhvr>
                      <p:tavLst>
                        <p:tav tm="0">
                          <p:val>
                            <p:strVal val="#ppt_x"/>
                          </p:val>
                        </p:tav>
                        <p:tav tm="100000">
                          <p:val>
                            <p:strVal val="#ppt_x"/>
                          </p:val>
                        </p:tav>
                      </p:tavLst>
                    </p:anim>
                    <p:anim calcmode="lin" valueType="num">
                      <p:cBhvr>
                        <p:cTn dur="250" fill="hold"/>
                        <p:tgtEl>
                          <p:spTgt spid="27"/>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2"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4" grpId="0" build="p">
        <p:tmplLst>
          <p:tmpl lvl="1">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anim calcmode="lin" valueType="num">
                      <p:cBhvr>
                        <p:cTn dur="250" fill="hold"/>
                        <p:tgtEl>
                          <p:spTgt spid="44"/>
                        </p:tgtEl>
                        <p:attrNameLst>
                          <p:attrName>ppt_x</p:attrName>
                        </p:attrNameLst>
                      </p:cBhvr>
                      <p:tavLst>
                        <p:tav tm="0">
                          <p:val>
                            <p:strVal val="#ppt_x"/>
                          </p:val>
                        </p:tav>
                        <p:tav tm="100000">
                          <p:val>
                            <p:strVal val="#ppt_x"/>
                          </p:val>
                        </p:tav>
                      </p:tavLst>
                    </p:anim>
                    <p:anim calcmode="lin" valueType="num">
                      <p:cBhvr>
                        <p:cTn dur="250" fill="hold"/>
                        <p:tgtEl>
                          <p:spTgt spid="44"/>
                        </p:tgtEl>
                        <p:attrNameLst>
                          <p:attrName>ppt_y</p:attrName>
                        </p:attrNameLst>
                      </p:cBhvr>
                      <p:tavLst>
                        <p:tav tm="0">
                          <p:val>
                            <p:strVal val="#ppt_y+.1"/>
                          </p:val>
                        </p:tav>
                        <p:tav tm="100000">
                          <p:val>
                            <p:strVal val="#ppt_y"/>
                          </p:val>
                        </p:tav>
                      </p:tavLst>
                    </p:anim>
                  </p:childTnLst>
                </p:cTn>
              </p:par>
            </p:tnLst>
          </p:tmpl>
        </p:tmplLst>
      </p:bldP>
      <p:bldP spid="49" grpId="0" build="p">
        <p:tmplLst>
          <p:tmpl lvl="1">
            <p:tnLst>
              <p:par>
                <p:cTn presetID="42"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250"/>
                        <p:tgtEl>
                          <p:spTgt spid="49"/>
                        </p:tgtEl>
                      </p:cBhvr>
                    </p:animEffect>
                    <p:anim calcmode="lin" valueType="num">
                      <p:cBhvr>
                        <p:cTn dur="250" fill="hold"/>
                        <p:tgtEl>
                          <p:spTgt spid="49"/>
                        </p:tgtEl>
                        <p:attrNameLst>
                          <p:attrName>ppt_x</p:attrName>
                        </p:attrNameLst>
                      </p:cBhvr>
                      <p:tavLst>
                        <p:tav tm="0">
                          <p:val>
                            <p:strVal val="#ppt_x"/>
                          </p:val>
                        </p:tav>
                        <p:tav tm="100000">
                          <p:val>
                            <p:strVal val="#ppt_x"/>
                          </p:val>
                        </p:tav>
                      </p:tavLst>
                    </p:anim>
                    <p:anim calcmode="lin" valueType="num">
                      <p:cBhvr>
                        <p:cTn dur="250" fill="hold"/>
                        <p:tgtEl>
                          <p:spTgt spid="49"/>
                        </p:tgtEl>
                        <p:attrNameLst>
                          <p:attrName>ppt_y</p:attrName>
                        </p:attrNameLst>
                      </p:cBhvr>
                      <p:tavLst>
                        <p:tav tm="0">
                          <p:val>
                            <p:strVal val="#ppt_y+.1"/>
                          </p:val>
                        </p:tav>
                        <p:tav tm="100000">
                          <p:val>
                            <p:strVal val="#ppt_y"/>
                          </p:val>
                        </p:tav>
                      </p:tavLst>
                    </p:anim>
                  </p:childTnLst>
                </p:cTn>
              </p:par>
            </p:tnLst>
          </p:tmpl>
        </p:tmplLst>
      </p:bldP>
      <p:bldP spid="50" grpId="0" build="p">
        <p:tmplLst>
          <p:tmpl lvl="1">
            <p:tnLst>
              <p:par>
                <p:cTn presetID="42"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250"/>
                        <p:tgtEl>
                          <p:spTgt spid="50"/>
                        </p:tgtEl>
                      </p:cBhvr>
                    </p:animEffect>
                    <p:anim calcmode="lin" valueType="num">
                      <p:cBhvr>
                        <p:cTn dur="250" fill="hold"/>
                        <p:tgtEl>
                          <p:spTgt spid="50"/>
                        </p:tgtEl>
                        <p:attrNameLst>
                          <p:attrName>ppt_x</p:attrName>
                        </p:attrNameLst>
                      </p:cBhvr>
                      <p:tavLst>
                        <p:tav tm="0">
                          <p:val>
                            <p:strVal val="#ppt_x"/>
                          </p:val>
                        </p:tav>
                        <p:tav tm="100000">
                          <p:val>
                            <p:strVal val="#ppt_x"/>
                          </p:val>
                        </p:tav>
                      </p:tavLst>
                    </p:anim>
                    <p:anim calcmode="lin" valueType="num">
                      <p:cBhvr>
                        <p:cTn dur="250" fill="hold"/>
                        <p:tgtEl>
                          <p:spTgt spid="50"/>
                        </p:tgtEl>
                        <p:attrNameLst>
                          <p:attrName>ppt_y</p:attrName>
                        </p:attrNameLst>
                      </p:cBhvr>
                      <p:tavLst>
                        <p:tav tm="0">
                          <p:val>
                            <p:strVal val="#ppt_y+.1"/>
                          </p:val>
                        </p:tav>
                        <p:tav tm="100000">
                          <p:val>
                            <p:strVal val="#ppt_y"/>
                          </p:val>
                        </p:tav>
                      </p:tavLst>
                    </p:anim>
                  </p:childTnLst>
                </p:cTn>
              </p:par>
            </p:tnLst>
          </p:tmpl>
        </p:tmplLst>
      </p:bldP>
      <p:bldP spid="51" grpId="0" build="p">
        <p:tmplLst>
          <p:tmpl lvl="1">
            <p:tnLst>
              <p:par>
                <p:cTn presetID="42"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250"/>
                        <p:tgtEl>
                          <p:spTgt spid="51"/>
                        </p:tgtEl>
                      </p:cBhvr>
                    </p:animEffect>
                    <p:anim calcmode="lin" valueType="num">
                      <p:cBhvr>
                        <p:cTn dur="250" fill="hold"/>
                        <p:tgtEl>
                          <p:spTgt spid="51"/>
                        </p:tgtEl>
                        <p:attrNameLst>
                          <p:attrName>ppt_x</p:attrName>
                        </p:attrNameLst>
                      </p:cBhvr>
                      <p:tavLst>
                        <p:tav tm="0">
                          <p:val>
                            <p:strVal val="#ppt_x"/>
                          </p:val>
                        </p:tav>
                        <p:tav tm="100000">
                          <p:val>
                            <p:strVal val="#ppt_x"/>
                          </p:val>
                        </p:tav>
                      </p:tavLst>
                    </p:anim>
                    <p:anim calcmode="lin" valueType="num">
                      <p:cBhvr>
                        <p:cTn dur="250" fill="hold"/>
                        <p:tgtEl>
                          <p:spTgt spid="51"/>
                        </p:tgtEl>
                        <p:attrNameLst>
                          <p:attrName>ppt_y</p:attrName>
                        </p:attrNameLst>
                      </p:cBhvr>
                      <p:tavLst>
                        <p:tav tm="0">
                          <p:val>
                            <p:strVal val="#ppt_y+.1"/>
                          </p:val>
                        </p:tav>
                        <p:tav tm="100000">
                          <p:val>
                            <p:strVal val="#ppt_y"/>
                          </p:val>
                        </p:tav>
                      </p:tavLst>
                    </p:anim>
                  </p:childTnLst>
                </p:cTn>
              </p:par>
            </p:tnLst>
          </p:tmpl>
        </p:tmplLst>
      </p:bldP>
      <p:bldP spid="52" grpId="0" build="p">
        <p:tmplLst>
          <p:tmpl lvl="1">
            <p:tnLst>
              <p:par>
                <p:cTn presetID="42" presetClass="entr" presetSubtype="0"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250"/>
                        <p:tgtEl>
                          <p:spTgt spid="52"/>
                        </p:tgtEl>
                      </p:cBhvr>
                    </p:animEffect>
                    <p:anim calcmode="lin" valueType="num">
                      <p:cBhvr>
                        <p:cTn dur="250" fill="hold"/>
                        <p:tgtEl>
                          <p:spTgt spid="52"/>
                        </p:tgtEl>
                        <p:attrNameLst>
                          <p:attrName>ppt_x</p:attrName>
                        </p:attrNameLst>
                      </p:cBhvr>
                      <p:tavLst>
                        <p:tav tm="0">
                          <p:val>
                            <p:strVal val="#ppt_x"/>
                          </p:val>
                        </p:tav>
                        <p:tav tm="100000">
                          <p:val>
                            <p:strVal val="#ppt_x"/>
                          </p:val>
                        </p:tav>
                      </p:tavLst>
                    </p:anim>
                    <p:anim calcmode="lin" valueType="num">
                      <p:cBhvr>
                        <p:cTn dur="250" fill="hold"/>
                        <p:tgtEl>
                          <p:spTgt spid="52"/>
                        </p:tgtEl>
                        <p:attrNameLst>
                          <p:attrName>ppt_y</p:attrName>
                        </p:attrNameLst>
                      </p:cBhvr>
                      <p:tavLst>
                        <p:tav tm="0">
                          <p:val>
                            <p:strVal val="#ppt_y+.1"/>
                          </p:val>
                        </p:tav>
                        <p:tav tm="100000">
                          <p:val>
                            <p:strVal val="#ppt_y"/>
                          </p:val>
                        </p:tav>
                      </p:tavLst>
                    </p:anim>
                  </p:childTnLst>
                </p:cTn>
              </p:par>
            </p:tnLst>
          </p:tmpl>
        </p:tmplLst>
      </p:bldP>
      <p:bldP spid="53" grpId="0" build="p">
        <p:tmplLst>
          <p:tmpl lvl="1">
            <p:tnLst>
              <p:par>
                <p:cTn presetID="42"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250"/>
                        <p:tgtEl>
                          <p:spTgt spid="53"/>
                        </p:tgtEl>
                      </p:cBhvr>
                    </p:animEffect>
                    <p:anim calcmode="lin" valueType="num">
                      <p:cBhvr>
                        <p:cTn dur="250" fill="hold"/>
                        <p:tgtEl>
                          <p:spTgt spid="53"/>
                        </p:tgtEl>
                        <p:attrNameLst>
                          <p:attrName>ppt_x</p:attrName>
                        </p:attrNameLst>
                      </p:cBhvr>
                      <p:tavLst>
                        <p:tav tm="0">
                          <p:val>
                            <p:strVal val="#ppt_x"/>
                          </p:val>
                        </p:tav>
                        <p:tav tm="100000">
                          <p:val>
                            <p:strVal val="#ppt_x"/>
                          </p:val>
                        </p:tav>
                      </p:tavLst>
                    </p:anim>
                    <p:anim calcmode="lin" valueType="num">
                      <p:cBhvr>
                        <p:cTn dur="250" fill="hold"/>
                        <p:tgtEl>
                          <p:spTgt spid="53"/>
                        </p:tgtEl>
                        <p:attrNameLst>
                          <p:attrName>ppt_y</p:attrName>
                        </p:attrNameLst>
                      </p:cBhvr>
                      <p:tavLst>
                        <p:tav tm="0">
                          <p:val>
                            <p:strVal val="#ppt_y+.1"/>
                          </p:val>
                        </p:tav>
                        <p:tav tm="100000">
                          <p:val>
                            <p:strVal val="#ppt_y"/>
                          </p:val>
                        </p:tav>
                      </p:tavLst>
                    </p:anim>
                  </p:childTnLst>
                </p:cTn>
              </p:par>
            </p:tnLst>
          </p:tmpl>
        </p:tmplLst>
      </p:bldP>
      <p:bldP spid="54" grpId="0" build="p">
        <p:tmplLst>
          <p:tmpl lvl="1">
            <p:tnLst>
              <p:par>
                <p:cTn presetID="42" presetClass="entr" presetSubtype="0" fill="hold" nodeType="with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fade">
                      <p:cBhvr>
                        <p:cTn dur="250"/>
                        <p:tgtEl>
                          <p:spTgt spid="54"/>
                        </p:tgtEl>
                      </p:cBhvr>
                    </p:animEffect>
                    <p:anim calcmode="lin" valueType="num">
                      <p:cBhvr>
                        <p:cTn dur="250" fill="hold"/>
                        <p:tgtEl>
                          <p:spTgt spid="54"/>
                        </p:tgtEl>
                        <p:attrNameLst>
                          <p:attrName>ppt_x</p:attrName>
                        </p:attrNameLst>
                      </p:cBhvr>
                      <p:tavLst>
                        <p:tav tm="0">
                          <p:val>
                            <p:strVal val="#ppt_x"/>
                          </p:val>
                        </p:tav>
                        <p:tav tm="100000">
                          <p:val>
                            <p:strVal val="#ppt_x"/>
                          </p:val>
                        </p:tav>
                      </p:tavLst>
                    </p:anim>
                    <p:anim calcmode="lin" valueType="num">
                      <p:cBhvr>
                        <p:cTn dur="250" fill="hold"/>
                        <p:tgtEl>
                          <p:spTgt spid="54"/>
                        </p:tgtEl>
                        <p:attrNameLst>
                          <p:attrName>ppt_y</p:attrName>
                        </p:attrNameLst>
                      </p:cBhvr>
                      <p:tavLst>
                        <p:tav tm="0">
                          <p:val>
                            <p:strVal val="#ppt_y+.1"/>
                          </p:val>
                        </p:tav>
                        <p:tav tm="100000">
                          <p:val>
                            <p:strVal val="#ppt_y"/>
                          </p:val>
                        </p:tav>
                      </p:tavLst>
                    </p:anim>
                  </p:childTnLst>
                </p:cTn>
              </p:par>
            </p:tnLst>
          </p:tmpl>
        </p:tmplLst>
      </p:bldP>
      <p:bldP spid="55" grpId="0" build="p">
        <p:tmplLst>
          <p:tmpl lvl="1">
            <p:tnLst>
              <p:par>
                <p:cTn presetID="42"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250"/>
                        <p:tgtEl>
                          <p:spTgt spid="55"/>
                        </p:tgtEl>
                      </p:cBhvr>
                    </p:animEffect>
                    <p:anim calcmode="lin" valueType="num">
                      <p:cBhvr>
                        <p:cTn dur="250" fill="hold"/>
                        <p:tgtEl>
                          <p:spTgt spid="55"/>
                        </p:tgtEl>
                        <p:attrNameLst>
                          <p:attrName>ppt_x</p:attrName>
                        </p:attrNameLst>
                      </p:cBhvr>
                      <p:tavLst>
                        <p:tav tm="0">
                          <p:val>
                            <p:strVal val="#ppt_x"/>
                          </p:val>
                        </p:tav>
                        <p:tav tm="100000">
                          <p:val>
                            <p:strVal val="#ppt_x"/>
                          </p:val>
                        </p:tav>
                      </p:tavLst>
                    </p:anim>
                    <p:anim calcmode="lin" valueType="num">
                      <p:cBhvr>
                        <p:cTn dur="250" fill="hold"/>
                        <p:tgtEl>
                          <p:spTgt spid="55"/>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42"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250"/>
                        <p:tgtEl>
                          <p:spTgt spid="56"/>
                        </p:tgtEl>
                      </p:cBhvr>
                    </p:animEffect>
                    <p:anim calcmode="lin" valueType="num">
                      <p:cBhvr>
                        <p:cTn dur="250" fill="hold"/>
                        <p:tgtEl>
                          <p:spTgt spid="56"/>
                        </p:tgtEl>
                        <p:attrNameLst>
                          <p:attrName>ppt_x</p:attrName>
                        </p:attrNameLst>
                      </p:cBhvr>
                      <p:tavLst>
                        <p:tav tm="0">
                          <p:val>
                            <p:strVal val="#ppt_x"/>
                          </p:val>
                        </p:tav>
                        <p:tav tm="100000">
                          <p:val>
                            <p:strVal val="#ppt_x"/>
                          </p:val>
                        </p:tav>
                      </p:tavLst>
                    </p:anim>
                    <p:anim calcmode="lin" valueType="num">
                      <p:cBhvr>
                        <p:cTn dur="250" fill="hold"/>
                        <p:tgtEl>
                          <p:spTgt spid="56"/>
                        </p:tgtEl>
                        <p:attrNameLst>
                          <p:attrName>ppt_y</p:attrName>
                        </p:attrNameLst>
                      </p:cBhvr>
                      <p:tavLst>
                        <p:tav tm="0">
                          <p:val>
                            <p:strVal val="#ppt_y+.1"/>
                          </p:val>
                        </p:tav>
                        <p:tav tm="100000">
                          <p:val>
                            <p:strVal val="#ppt_y"/>
                          </p:val>
                        </p:tav>
                      </p:tavLst>
                    </p:anim>
                  </p:childTnLst>
                </p:cTn>
              </p:par>
            </p:tnLst>
          </p:tmpl>
        </p:tmplLst>
      </p:bldP>
      <p:bldP spid="57" grpId="0" animBg="1"/>
      <p:bldP spid="58" grpId="0" animBg="1"/>
      <p:bldP spid="59" grpId="0" animBg="1"/>
      <p:bldP spid="60" grpId="0" animBg="1"/>
      <p:bldP spid="61" grpId="0" animBg="1"/>
      <p:bldP spid="62" grpId="0" animBg="1"/>
      <p:bldP spid="63" grpId="0" animBg="1"/>
      <p:bldP spid="64" grpId="0" animBg="1"/>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Inner slide 8 blocks frame short title + animation ">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Placeholder 20"/>
          <p:cNvSpPr>
            <a:spLocks noGrp="1"/>
          </p:cNvSpPr>
          <p:nvPr>
            <p:ph type="body" sz="quarter" idx="12" hasCustomPrompt="1"/>
          </p:nvPr>
        </p:nvSpPr>
        <p:spPr>
          <a:xfrm>
            <a:off x="468313" y="1106547"/>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5" name="Text Placeholder 20"/>
          <p:cNvSpPr>
            <a:spLocks noGrp="1"/>
          </p:cNvSpPr>
          <p:nvPr>
            <p:ph type="body" sz="quarter" idx="14" hasCustomPrompt="1"/>
          </p:nvPr>
        </p:nvSpPr>
        <p:spPr>
          <a:xfrm>
            <a:off x="2628313" y="1106547"/>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28" name="Text Placeholder 20"/>
          <p:cNvSpPr>
            <a:spLocks noGrp="1"/>
          </p:cNvSpPr>
          <p:nvPr>
            <p:ph type="body" sz="quarter" idx="16" hasCustomPrompt="1"/>
          </p:nvPr>
        </p:nvSpPr>
        <p:spPr>
          <a:xfrm>
            <a:off x="4788313" y="1106547"/>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31" name="Text Placeholder 20"/>
          <p:cNvSpPr>
            <a:spLocks noGrp="1"/>
          </p:cNvSpPr>
          <p:nvPr>
            <p:ph type="body" sz="quarter" idx="18" hasCustomPrompt="1"/>
          </p:nvPr>
        </p:nvSpPr>
        <p:spPr>
          <a:xfrm>
            <a:off x="6948313" y="1106547"/>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158" name="Text Placeholder 20"/>
          <p:cNvSpPr>
            <a:spLocks noGrp="1"/>
          </p:cNvSpPr>
          <p:nvPr>
            <p:ph type="body" sz="quarter" idx="32" hasCustomPrompt="1"/>
          </p:nvPr>
        </p:nvSpPr>
        <p:spPr>
          <a:xfrm>
            <a:off x="479601" y="2941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161" name="Text Placeholder 20"/>
          <p:cNvSpPr>
            <a:spLocks noGrp="1"/>
          </p:cNvSpPr>
          <p:nvPr>
            <p:ph type="body" sz="quarter" idx="34" hasCustomPrompt="1"/>
          </p:nvPr>
        </p:nvSpPr>
        <p:spPr>
          <a:xfrm>
            <a:off x="2639601" y="2941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164" name="Text Placeholder 20"/>
          <p:cNvSpPr>
            <a:spLocks noGrp="1"/>
          </p:cNvSpPr>
          <p:nvPr>
            <p:ph type="body" sz="quarter" idx="36" hasCustomPrompt="1"/>
          </p:nvPr>
        </p:nvSpPr>
        <p:spPr>
          <a:xfrm>
            <a:off x="4799601" y="2941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167" name="Text Placeholder 20"/>
          <p:cNvSpPr>
            <a:spLocks noGrp="1"/>
          </p:cNvSpPr>
          <p:nvPr>
            <p:ph type="body" sz="quarter" idx="38" hasCustomPrompt="1"/>
          </p:nvPr>
        </p:nvSpPr>
        <p:spPr>
          <a:xfrm>
            <a:off x="6959601" y="2941200"/>
            <a:ext cx="1716087" cy="213042"/>
          </a:xfrm>
          <a:prstGeom prst="rect">
            <a:avLst/>
          </a:prstGeom>
        </p:spPr>
        <p:txBody>
          <a:bodyPr/>
          <a:lstStyle>
            <a:lvl1pPr>
              <a:defRPr sz="1200" b="1">
                <a:solidFill>
                  <a:schemeClr val="tx1"/>
                </a:solidFill>
              </a:defRPr>
            </a:lvl1pPr>
          </a:lstStyle>
          <a:p>
            <a:pPr lvl="0"/>
            <a:r>
              <a:rPr lang="en-US" dirty="0"/>
              <a:t>Click to edit title</a:t>
            </a:r>
          </a:p>
        </p:txBody>
      </p:sp>
      <p:sp>
        <p:nvSpPr>
          <p:cNvPr id="38" name="Text Placeholder 635"/>
          <p:cNvSpPr>
            <a:spLocks noGrp="1"/>
          </p:cNvSpPr>
          <p:nvPr>
            <p:ph type="body" sz="quarter" idx="23" hasCustomPrompt="1"/>
          </p:nvPr>
        </p:nvSpPr>
        <p:spPr>
          <a:xfrm>
            <a:off x="468313" y="1387012"/>
            <a:ext cx="1717200" cy="1195162"/>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39" name="Text Placeholder 635"/>
          <p:cNvSpPr>
            <a:spLocks noGrp="1"/>
          </p:cNvSpPr>
          <p:nvPr>
            <p:ph type="body" sz="quarter" idx="44" hasCustomPrompt="1"/>
          </p:nvPr>
        </p:nvSpPr>
        <p:spPr>
          <a:xfrm>
            <a:off x="2627200" y="1387012"/>
            <a:ext cx="1717200" cy="1195162"/>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0" name="Text Placeholder 635"/>
          <p:cNvSpPr>
            <a:spLocks noGrp="1"/>
          </p:cNvSpPr>
          <p:nvPr>
            <p:ph type="body" sz="quarter" idx="45" hasCustomPrompt="1"/>
          </p:nvPr>
        </p:nvSpPr>
        <p:spPr>
          <a:xfrm>
            <a:off x="4784247" y="1387012"/>
            <a:ext cx="1717200" cy="1195162"/>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1" name="Text Placeholder 635"/>
          <p:cNvSpPr>
            <a:spLocks noGrp="1"/>
          </p:cNvSpPr>
          <p:nvPr>
            <p:ph type="body" sz="quarter" idx="46" hasCustomPrompt="1"/>
          </p:nvPr>
        </p:nvSpPr>
        <p:spPr>
          <a:xfrm>
            <a:off x="6947756" y="1387012"/>
            <a:ext cx="1717200" cy="1195162"/>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2" name="Text Placeholder 635"/>
          <p:cNvSpPr>
            <a:spLocks noGrp="1"/>
          </p:cNvSpPr>
          <p:nvPr>
            <p:ph type="body" sz="quarter" idx="47" hasCustomPrompt="1"/>
          </p:nvPr>
        </p:nvSpPr>
        <p:spPr>
          <a:xfrm>
            <a:off x="2627200" y="3229200"/>
            <a:ext cx="1717200" cy="1195162"/>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3" name="Text Placeholder 635"/>
          <p:cNvSpPr>
            <a:spLocks noGrp="1"/>
          </p:cNvSpPr>
          <p:nvPr>
            <p:ph type="body" sz="quarter" idx="48" hasCustomPrompt="1"/>
          </p:nvPr>
        </p:nvSpPr>
        <p:spPr>
          <a:xfrm>
            <a:off x="4784247" y="3229200"/>
            <a:ext cx="1717200" cy="1195162"/>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4" name="Text Placeholder 635"/>
          <p:cNvSpPr>
            <a:spLocks noGrp="1"/>
          </p:cNvSpPr>
          <p:nvPr>
            <p:ph type="body" sz="quarter" idx="49" hasCustomPrompt="1"/>
          </p:nvPr>
        </p:nvSpPr>
        <p:spPr>
          <a:xfrm>
            <a:off x="6947756" y="3229200"/>
            <a:ext cx="1717200" cy="1195162"/>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45" name="Text Placeholder 635"/>
          <p:cNvSpPr>
            <a:spLocks noGrp="1"/>
          </p:cNvSpPr>
          <p:nvPr>
            <p:ph type="body" sz="quarter" idx="50" hasCustomPrompt="1"/>
          </p:nvPr>
        </p:nvSpPr>
        <p:spPr>
          <a:xfrm>
            <a:off x="468313" y="3229200"/>
            <a:ext cx="1717200" cy="1195162"/>
          </a:xfrm>
          <a:prstGeom prst="rect">
            <a:avLst/>
          </a:prstGeom>
        </p:spPr>
        <p:txBody>
          <a:bodyPr/>
          <a:lstStyle>
            <a:lvl1pP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a:t>
            </a:r>
          </a:p>
        </p:txBody>
      </p:sp>
      <p:sp>
        <p:nvSpPr>
          <p:cNvPr id="86" name="Rectangle 85"/>
          <p:cNvSpPr/>
          <p:nvPr userDrawn="1"/>
        </p:nvSpPr>
        <p:spPr>
          <a:xfrm>
            <a:off x="252000" y="915987"/>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p:cNvSpPr/>
          <p:nvPr userDrawn="1"/>
        </p:nvSpPr>
        <p:spPr>
          <a:xfrm>
            <a:off x="2412000" y="915987"/>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p:cNvSpPr/>
          <p:nvPr userDrawn="1"/>
        </p:nvSpPr>
        <p:spPr>
          <a:xfrm>
            <a:off x="4572000" y="915987"/>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p:cNvSpPr/>
          <p:nvPr userDrawn="1"/>
        </p:nvSpPr>
        <p:spPr>
          <a:xfrm>
            <a:off x="6732000" y="915987"/>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userDrawn="1"/>
        </p:nvSpPr>
        <p:spPr>
          <a:xfrm>
            <a:off x="252000" y="2750400"/>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p:cNvSpPr/>
          <p:nvPr userDrawn="1"/>
        </p:nvSpPr>
        <p:spPr>
          <a:xfrm>
            <a:off x="2412000" y="2750400"/>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p:cNvSpPr/>
          <p:nvPr userDrawn="1"/>
        </p:nvSpPr>
        <p:spPr>
          <a:xfrm>
            <a:off x="4572000" y="2750400"/>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p:cNvSpPr/>
          <p:nvPr userDrawn="1"/>
        </p:nvSpPr>
        <p:spPr>
          <a:xfrm>
            <a:off x="6732000" y="2750400"/>
            <a:ext cx="2160000" cy="183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37564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fade">
                                      <p:cBhvr>
                                        <p:cTn id="7" dur="250"/>
                                        <p:tgtEl>
                                          <p:spTgt spid="86"/>
                                        </p:tgtEl>
                                      </p:cBhvr>
                                    </p:animEffect>
                                    <p:anim calcmode="lin" valueType="num">
                                      <p:cBhvr>
                                        <p:cTn id="8" dur="250" fill="hold"/>
                                        <p:tgtEl>
                                          <p:spTgt spid="86"/>
                                        </p:tgtEl>
                                        <p:attrNameLst>
                                          <p:attrName>ppt_x</p:attrName>
                                        </p:attrNameLst>
                                      </p:cBhvr>
                                      <p:tavLst>
                                        <p:tav tm="0">
                                          <p:val>
                                            <p:strVal val="#ppt_x"/>
                                          </p:val>
                                        </p:tav>
                                        <p:tav tm="100000">
                                          <p:val>
                                            <p:strVal val="#ppt_x"/>
                                          </p:val>
                                        </p:tav>
                                      </p:tavLst>
                                    </p:anim>
                                    <p:anim calcmode="lin" valueType="num">
                                      <p:cBhvr>
                                        <p:cTn id="9" dur="250" fill="hold"/>
                                        <p:tgtEl>
                                          <p:spTgt spid="8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xEl>
                                              <p:pRg st="0" end="0"/>
                                            </p:txEl>
                                          </p:spTgt>
                                        </p:tgtEl>
                                        <p:attrNameLst>
                                          <p:attrName>style.visibility</p:attrName>
                                        </p:attrNameLst>
                                      </p:cBhvr>
                                      <p:to>
                                        <p:strVal val="visible"/>
                                      </p:to>
                                    </p:set>
                                    <p:animEffect transition="in" filter="fade">
                                      <p:cBhvr>
                                        <p:cTn id="12" dur="250"/>
                                        <p:tgtEl>
                                          <p:spTgt spid="21">
                                            <p:txEl>
                                              <p:pRg st="0" end="0"/>
                                            </p:txEl>
                                          </p:spTgt>
                                        </p:tgtEl>
                                      </p:cBhvr>
                                    </p:animEffect>
                                    <p:anim calcmode="lin" valueType="num">
                                      <p:cBhvr>
                                        <p:cTn id="13" dur="25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14" dur="250" fill="hold"/>
                                        <p:tgtEl>
                                          <p:spTgt spid="21">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fade">
                                      <p:cBhvr>
                                        <p:cTn id="17" dur="250"/>
                                        <p:tgtEl>
                                          <p:spTgt spid="38">
                                            <p:txEl>
                                              <p:pRg st="0" end="0"/>
                                            </p:txEl>
                                          </p:spTgt>
                                        </p:tgtEl>
                                      </p:cBhvr>
                                    </p:animEffect>
                                    <p:anim calcmode="lin" valueType="num">
                                      <p:cBhvr>
                                        <p:cTn id="18" dur="25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19" dur="25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42" presetClass="entr" presetSubtype="0" fill="hold" grpId="0" nodeType="after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fade">
                                      <p:cBhvr>
                                        <p:cTn id="23" dur="250"/>
                                        <p:tgtEl>
                                          <p:spTgt spid="87"/>
                                        </p:tgtEl>
                                      </p:cBhvr>
                                    </p:animEffect>
                                    <p:anim calcmode="lin" valueType="num">
                                      <p:cBhvr>
                                        <p:cTn id="24" dur="250" fill="hold"/>
                                        <p:tgtEl>
                                          <p:spTgt spid="87"/>
                                        </p:tgtEl>
                                        <p:attrNameLst>
                                          <p:attrName>ppt_x</p:attrName>
                                        </p:attrNameLst>
                                      </p:cBhvr>
                                      <p:tavLst>
                                        <p:tav tm="0">
                                          <p:val>
                                            <p:strVal val="#ppt_x"/>
                                          </p:val>
                                        </p:tav>
                                        <p:tav tm="100000">
                                          <p:val>
                                            <p:strVal val="#ppt_x"/>
                                          </p:val>
                                        </p:tav>
                                      </p:tavLst>
                                    </p:anim>
                                    <p:anim calcmode="lin" valueType="num">
                                      <p:cBhvr>
                                        <p:cTn id="25" dur="250" fill="hold"/>
                                        <p:tgtEl>
                                          <p:spTgt spid="87"/>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25">
                                            <p:txEl>
                                              <p:pRg st="0" end="0"/>
                                            </p:txEl>
                                          </p:spTgt>
                                        </p:tgtEl>
                                        <p:attrNameLst>
                                          <p:attrName>style.visibility</p:attrName>
                                        </p:attrNameLst>
                                      </p:cBhvr>
                                      <p:to>
                                        <p:strVal val="visible"/>
                                      </p:to>
                                    </p:set>
                                    <p:animEffect transition="in" filter="fade">
                                      <p:cBhvr>
                                        <p:cTn id="28" dur="250"/>
                                        <p:tgtEl>
                                          <p:spTgt spid="25">
                                            <p:txEl>
                                              <p:pRg st="0" end="0"/>
                                            </p:txEl>
                                          </p:spTgt>
                                        </p:tgtEl>
                                      </p:cBhvr>
                                    </p:animEffect>
                                    <p:anim calcmode="lin" valueType="num">
                                      <p:cBhvr>
                                        <p:cTn id="29" dur="25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0" dur="250" fill="hold"/>
                                        <p:tgtEl>
                                          <p:spTgt spid="25">
                                            <p:txEl>
                                              <p:pRg st="0" end="0"/>
                                            </p:txEl>
                                          </p:spTgt>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39">
                                            <p:txEl>
                                              <p:pRg st="0" end="0"/>
                                            </p:txEl>
                                          </p:spTgt>
                                        </p:tgtEl>
                                        <p:attrNameLst>
                                          <p:attrName>style.visibility</p:attrName>
                                        </p:attrNameLst>
                                      </p:cBhvr>
                                      <p:to>
                                        <p:strVal val="visible"/>
                                      </p:to>
                                    </p:set>
                                    <p:animEffect transition="in" filter="fade">
                                      <p:cBhvr>
                                        <p:cTn id="33" dur="250"/>
                                        <p:tgtEl>
                                          <p:spTgt spid="39">
                                            <p:txEl>
                                              <p:pRg st="0" end="0"/>
                                            </p:txEl>
                                          </p:spTgt>
                                        </p:tgtEl>
                                      </p:cBhvr>
                                    </p:animEffect>
                                    <p:anim calcmode="lin" valueType="num">
                                      <p:cBhvr>
                                        <p:cTn id="34" dur="25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5" dur="25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00"/>
                            </p:stCondLst>
                            <p:childTnLst>
                              <p:par>
                                <p:cTn id="37" presetID="42" presetClass="entr" presetSubtype="0" fill="hold" grpId="0" nodeType="after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fade">
                                      <p:cBhvr>
                                        <p:cTn id="39" dur="250"/>
                                        <p:tgtEl>
                                          <p:spTgt spid="88"/>
                                        </p:tgtEl>
                                      </p:cBhvr>
                                    </p:animEffect>
                                    <p:anim calcmode="lin" valueType="num">
                                      <p:cBhvr>
                                        <p:cTn id="40" dur="250" fill="hold"/>
                                        <p:tgtEl>
                                          <p:spTgt spid="88"/>
                                        </p:tgtEl>
                                        <p:attrNameLst>
                                          <p:attrName>ppt_x</p:attrName>
                                        </p:attrNameLst>
                                      </p:cBhvr>
                                      <p:tavLst>
                                        <p:tav tm="0">
                                          <p:val>
                                            <p:strVal val="#ppt_x"/>
                                          </p:val>
                                        </p:tav>
                                        <p:tav tm="100000">
                                          <p:val>
                                            <p:strVal val="#ppt_x"/>
                                          </p:val>
                                        </p:tav>
                                      </p:tavLst>
                                    </p:anim>
                                    <p:anim calcmode="lin" valueType="num">
                                      <p:cBhvr>
                                        <p:cTn id="41" dur="250" fill="hold"/>
                                        <p:tgtEl>
                                          <p:spTgt spid="88"/>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28">
                                            <p:txEl>
                                              <p:pRg st="0" end="0"/>
                                            </p:txEl>
                                          </p:spTgt>
                                        </p:tgtEl>
                                        <p:attrNameLst>
                                          <p:attrName>style.visibility</p:attrName>
                                        </p:attrNameLst>
                                      </p:cBhvr>
                                      <p:to>
                                        <p:strVal val="visible"/>
                                      </p:to>
                                    </p:set>
                                    <p:animEffect transition="in" filter="fade">
                                      <p:cBhvr>
                                        <p:cTn id="44" dur="250"/>
                                        <p:tgtEl>
                                          <p:spTgt spid="28">
                                            <p:txEl>
                                              <p:pRg st="0" end="0"/>
                                            </p:txEl>
                                          </p:spTgt>
                                        </p:tgtEl>
                                      </p:cBhvr>
                                    </p:animEffect>
                                    <p:anim calcmode="lin" valueType="num">
                                      <p:cBhvr>
                                        <p:cTn id="45" dur="25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46" dur="250" fill="hold"/>
                                        <p:tgtEl>
                                          <p:spTgt spid="28">
                                            <p:txEl>
                                              <p:pRg st="0" end="0"/>
                                            </p:txEl>
                                          </p:spTgt>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40">
                                            <p:txEl>
                                              <p:pRg st="0" end="0"/>
                                            </p:txEl>
                                          </p:spTgt>
                                        </p:tgtEl>
                                        <p:attrNameLst>
                                          <p:attrName>style.visibility</p:attrName>
                                        </p:attrNameLst>
                                      </p:cBhvr>
                                      <p:to>
                                        <p:strVal val="visible"/>
                                      </p:to>
                                    </p:set>
                                    <p:animEffect transition="in" filter="fade">
                                      <p:cBhvr>
                                        <p:cTn id="49" dur="250"/>
                                        <p:tgtEl>
                                          <p:spTgt spid="40">
                                            <p:txEl>
                                              <p:pRg st="0" end="0"/>
                                            </p:txEl>
                                          </p:spTgt>
                                        </p:tgtEl>
                                      </p:cBhvr>
                                    </p:animEffect>
                                    <p:anim calcmode="lin" valueType="num">
                                      <p:cBhvr>
                                        <p:cTn id="50" dur="25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51" dur="25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250"/>
                                        <p:tgtEl>
                                          <p:spTgt spid="89"/>
                                        </p:tgtEl>
                                      </p:cBhvr>
                                    </p:animEffect>
                                    <p:anim calcmode="lin" valueType="num">
                                      <p:cBhvr>
                                        <p:cTn id="56" dur="250" fill="hold"/>
                                        <p:tgtEl>
                                          <p:spTgt spid="89"/>
                                        </p:tgtEl>
                                        <p:attrNameLst>
                                          <p:attrName>ppt_x</p:attrName>
                                        </p:attrNameLst>
                                      </p:cBhvr>
                                      <p:tavLst>
                                        <p:tav tm="0">
                                          <p:val>
                                            <p:strVal val="#ppt_x"/>
                                          </p:val>
                                        </p:tav>
                                        <p:tav tm="100000">
                                          <p:val>
                                            <p:strVal val="#ppt_x"/>
                                          </p:val>
                                        </p:tav>
                                      </p:tavLst>
                                    </p:anim>
                                    <p:anim calcmode="lin" valueType="num">
                                      <p:cBhvr>
                                        <p:cTn id="57" dur="250" fill="hold"/>
                                        <p:tgtEl>
                                          <p:spTgt spid="89"/>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31">
                                            <p:txEl>
                                              <p:pRg st="0" end="0"/>
                                            </p:txEl>
                                          </p:spTgt>
                                        </p:tgtEl>
                                        <p:attrNameLst>
                                          <p:attrName>style.visibility</p:attrName>
                                        </p:attrNameLst>
                                      </p:cBhvr>
                                      <p:to>
                                        <p:strVal val="visible"/>
                                      </p:to>
                                    </p:set>
                                    <p:animEffect transition="in" filter="fade">
                                      <p:cBhvr>
                                        <p:cTn id="60" dur="250"/>
                                        <p:tgtEl>
                                          <p:spTgt spid="31">
                                            <p:txEl>
                                              <p:pRg st="0" end="0"/>
                                            </p:txEl>
                                          </p:spTgt>
                                        </p:tgtEl>
                                      </p:cBhvr>
                                    </p:animEffect>
                                    <p:anim calcmode="lin" valueType="num">
                                      <p:cBhvr>
                                        <p:cTn id="61" dur="25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62" dur="250" fill="hold"/>
                                        <p:tgtEl>
                                          <p:spTgt spid="31">
                                            <p:txEl>
                                              <p:pRg st="0" end="0"/>
                                            </p:txEl>
                                          </p:spTgt>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41">
                                            <p:txEl>
                                              <p:pRg st="0" end="0"/>
                                            </p:txEl>
                                          </p:spTgt>
                                        </p:tgtEl>
                                        <p:attrNameLst>
                                          <p:attrName>style.visibility</p:attrName>
                                        </p:attrNameLst>
                                      </p:cBhvr>
                                      <p:to>
                                        <p:strVal val="visible"/>
                                      </p:to>
                                    </p:set>
                                    <p:animEffect transition="in" filter="fade">
                                      <p:cBhvr>
                                        <p:cTn id="65" dur="250"/>
                                        <p:tgtEl>
                                          <p:spTgt spid="41">
                                            <p:txEl>
                                              <p:pRg st="0" end="0"/>
                                            </p:txEl>
                                          </p:spTgt>
                                        </p:tgtEl>
                                      </p:cBhvr>
                                    </p:animEffect>
                                    <p:anim calcmode="lin" valueType="num">
                                      <p:cBhvr>
                                        <p:cTn id="66"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67" dur="25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1000"/>
                            </p:stCondLst>
                            <p:childTnLst>
                              <p:par>
                                <p:cTn id="69" presetID="42" presetClass="entr" presetSubtype="0" fill="hold" grpId="0" nodeType="afterEffect">
                                  <p:stCondLst>
                                    <p:cond delay="0"/>
                                  </p:stCondLst>
                                  <p:childTnLst>
                                    <p:set>
                                      <p:cBhvr>
                                        <p:cTn id="70" dur="1" fill="hold">
                                          <p:stCondLst>
                                            <p:cond delay="0"/>
                                          </p:stCondLst>
                                        </p:cTn>
                                        <p:tgtEl>
                                          <p:spTgt spid="90"/>
                                        </p:tgtEl>
                                        <p:attrNameLst>
                                          <p:attrName>style.visibility</p:attrName>
                                        </p:attrNameLst>
                                      </p:cBhvr>
                                      <p:to>
                                        <p:strVal val="visible"/>
                                      </p:to>
                                    </p:set>
                                    <p:animEffect transition="in" filter="fade">
                                      <p:cBhvr>
                                        <p:cTn id="71" dur="250"/>
                                        <p:tgtEl>
                                          <p:spTgt spid="90"/>
                                        </p:tgtEl>
                                      </p:cBhvr>
                                    </p:animEffect>
                                    <p:anim calcmode="lin" valueType="num">
                                      <p:cBhvr>
                                        <p:cTn id="72" dur="250" fill="hold"/>
                                        <p:tgtEl>
                                          <p:spTgt spid="90"/>
                                        </p:tgtEl>
                                        <p:attrNameLst>
                                          <p:attrName>ppt_x</p:attrName>
                                        </p:attrNameLst>
                                      </p:cBhvr>
                                      <p:tavLst>
                                        <p:tav tm="0">
                                          <p:val>
                                            <p:strVal val="#ppt_x"/>
                                          </p:val>
                                        </p:tav>
                                        <p:tav tm="100000">
                                          <p:val>
                                            <p:strVal val="#ppt_x"/>
                                          </p:val>
                                        </p:tav>
                                      </p:tavLst>
                                    </p:anim>
                                    <p:anim calcmode="lin" valueType="num">
                                      <p:cBhvr>
                                        <p:cTn id="73" dur="250" fill="hold"/>
                                        <p:tgtEl>
                                          <p:spTgt spid="90"/>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158">
                                            <p:txEl>
                                              <p:pRg st="0" end="0"/>
                                            </p:txEl>
                                          </p:spTgt>
                                        </p:tgtEl>
                                        <p:attrNameLst>
                                          <p:attrName>style.visibility</p:attrName>
                                        </p:attrNameLst>
                                      </p:cBhvr>
                                      <p:to>
                                        <p:strVal val="visible"/>
                                      </p:to>
                                    </p:set>
                                    <p:animEffect transition="in" filter="fade">
                                      <p:cBhvr>
                                        <p:cTn id="76" dur="250"/>
                                        <p:tgtEl>
                                          <p:spTgt spid="158">
                                            <p:txEl>
                                              <p:pRg st="0" end="0"/>
                                            </p:txEl>
                                          </p:spTgt>
                                        </p:tgtEl>
                                      </p:cBhvr>
                                    </p:animEffect>
                                    <p:anim calcmode="lin" valueType="num">
                                      <p:cBhvr>
                                        <p:cTn id="77" dur="250" fill="hold"/>
                                        <p:tgtEl>
                                          <p:spTgt spid="158">
                                            <p:txEl>
                                              <p:pRg st="0" end="0"/>
                                            </p:txEl>
                                          </p:spTgt>
                                        </p:tgtEl>
                                        <p:attrNameLst>
                                          <p:attrName>ppt_x</p:attrName>
                                        </p:attrNameLst>
                                      </p:cBhvr>
                                      <p:tavLst>
                                        <p:tav tm="0">
                                          <p:val>
                                            <p:strVal val="#ppt_x"/>
                                          </p:val>
                                        </p:tav>
                                        <p:tav tm="100000">
                                          <p:val>
                                            <p:strVal val="#ppt_x"/>
                                          </p:val>
                                        </p:tav>
                                      </p:tavLst>
                                    </p:anim>
                                    <p:anim calcmode="lin" valueType="num">
                                      <p:cBhvr>
                                        <p:cTn id="78" dur="250" fill="hold"/>
                                        <p:tgtEl>
                                          <p:spTgt spid="158">
                                            <p:txEl>
                                              <p:pRg st="0" end="0"/>
                                            </p:txEl>
                                          </p:spTgt>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45">
                                            <p:txEl>
                                              <p:pRg st="0" end="0"/>
                                            </p:txEl>
                                          </p:spTgt>
                                        </p:tgtEl>
                                        <p:attrNameLst>
                                          <p:attrName>style.visibility</p:attrName>
                                        </p:attrNameLst>
                                      </p:cBhvr>
                                      <p:to>
                                        <p:strVal val="visible"/>
                                      </p:to>
                                    </p:set>
                                    <p:animEffect transition="in" filter="fade">
                                      <p:cBhvr>
                                        <p:cTn id="81" dur="250"/>
                                        <p:tgtEl>
                                          <p:spTgt spid="45">
                                            <p:txEl>
                                              <p:pRg st="0" end="0"/>
                                            </p:txEl>
                                          </p:spTgt>
                                        </p:tgtEl>
                                      </p:cBhvr>
                                    </p:animEffect>
                                    <p:anim calcmode="lin" valueType="num">
                                      <p:cBhvr>
                                        <p:cTn id="82" dur="25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83" dur="25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250"/>
                            </p:stCondLst>
                            <p:childTnLst>
                              <p:par>
                                <p:cTn id="85" presetID="42" presetClass="entr" presetSubtype="0" fill="hold" grpId="0" nodeType="after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fade">
                                      <p:cBhvr>
                                        <p:cTn id="87" dur="250"/>
                                        <p:tgtEl>
                                          <p:spTgt spid="91"/>
                                        </p:tgtEl>
                                      </p:cBhvr>
                                    </p:animEffect>
                                    <p:anim calcmode="lin" valueType="num">
                                      <p:cBhvr>
                                        <p:cTn id="88" dur="250" fill="hold"/>
                                        <p:tgtEl>
                                          <p:spTgt spid="91"/>
                                        </p:tgtEl>
                                        <p:attrNameLst>
                                          <p:attrName>ppt_x</p:attrName>
                                        </p:attrNameLst>
                                      </p:cBhvr>
                                      <p:tavLst>
                                        <p:tav tm="0">
                                          <p:val>
                                            <p:strVal val="#ppt_x"/>
                                          </p:val>
                                        </p:tav>
                                        <p:tav tm="100000">
                                          <p:val>
                                            <p:strVal val="#ppt_x"/>
                                          </p:val>
                                        </p:tav>
                                      </p:tavLst>
                                    </p:anim>
                                    <p:anim calcmode="lin" valueType="num">
                                      <p:cBhvr>
                                        <p:cTn id="89" dur="250" fill="hold"/>
                                        <p:tgtEl>
                                          <p:spTgt spid="91"/>
                                        </p:tgtEl>
                                        <p:attrNameLst>
                                          <p:attrName>ppt_y</p:attrName>
                                        </p:attrNameLst>
                                      </p:cBhvr>
                                      <p:tavLst>
                                        <p:tav tm="0">
                                          <p:val>
                                            <p:strVal val="#ppt_y+.1"/>
                                          </p:val>
                                        </p:tav>
                                        <p:tav tm="100000">
                                          <p:val>
                                            <p:strVal val="#ppt_y"/>
                                          </p:val>
                                        </p:tav>
                                      </p:tavLst>
                                    </p:anim>
                                  </p:childTnLst>
                                </p:cTn>
                              </p:par>
                              <p:par>
                                <p:cTn id="90" presetID="42" presetClass="entr" presetSubtype="0" fill="hold" grpId="0" nodeType="withEffect">
                                  <p:stCondLst>
                                    <p:cond delay="0"/>
                                  </p:stCondLst>
                                  <p:childTnLst>
                                    <p:set>
                                      <p:cBhvr>
                                        <p:cTn id="91" dur="1" fill="hold">
                                          <p:stCondLst>
                                            <p:cond delay="0"/>
                                          </p:stCondLst>
                                        </p:cTn>
                                        <p:tgtEl>
                                          <p:spTgt spid="161">
                                            <p:txEl>
                                              <p:pRg st="0" end="0"/>
                                            </p:txEl>
                                          </p:spTgt>
                                        </p:tgtEl>
                                        <p:attrNameLst>
                                          <p:attrName>style.visibility</p:attrName>
                                        </p:attrNameLst>
                                      </p:cBhvr>
                                      <p:to>
                                        <p:strVal val="visible"/>
                                      </p:to>
                                    </p:set>
                                    <p:animEffect transition="in" filter="fade">
                                      <p:cBhvr>
                                        <p:cTn id="92" dur="250"/>
                                        <p:tgtEl>
                                          <p:spTgt spid="161">
                                            <p:txEl>
                                              <p:pRg st="0" end="0"/>
                                            </p:txEl>
                                          </p:spTgt>
                                        </p:tgtEl>
                                      </p:cBhvr>
                                    </p:animEffect>
                                    <p:anim calcmode="lin" valueType="num">
                                      <p:cBhvr>
                                        <p:cTn id="93" dur="250" fill="hold"/>
                                        <p:tgtEl>
                                          <p:spTgt spid="161">
                                            <p:txEl>
                                              <p:pRg st="0" end="0"/>
                                            </p:txEl>
                                          </p:spTgt>
                                        </p:tgtEl>
                                        <p:attrNameLst>
                                          <p:attrName>ppt_x</p:attrName>
                                        </p:attrNameLst>
                                      </p:cBhvr>
                                      <p:tavLst>
                                        <p:tav tm="0">
                                          <p:val>
                                            <p:strVal val="#ppt_x"/>
                                          </p:val>
                                        </p:tav>
                                        <p:tav tm="100000">
                                          <p:val>
                                            <p:strVal val="#ppt_x"/>
                                          </p:val>
                                        </p:tav>
                                      </p:tavLst>
                                    </p:anim>
                                    <p:anim calcmode="lin" valueType="num">
                                      <p:cBhvr>
                                        <p:cTn id="94" dur="250" fill="hold"/>
                                        <p:tgtEl>
                                          <p:spTgt spid="161">
                                            <p:txEl>
                                              <p:pRg st="0" end="0"/>
                                            </p:txEl>
                                          </p:spTgt>
                                        </p:tgtEl>
                                        <p:attrNameLst>
                                          <p:attrName>ppt_y</p:attrName>
                                        </p:attrNameLst>
                                      </p:cBhvr>
                                      <p:tavLst>
                                        <p:tav tm="0">
                                          <p:val>
                                            <p:strVal val="#ppt_y+.1"/>
                                          </p:val>
                                        </p:tav>
                                        <p:tav tm="100000">
                                          <p:val>
                                            <p:strVal val="#ppt_y"/>
                                          </p:val>
                                        </p:tav>
                                      </p:tavLst>
                                    </p:anim>
                                  </p:childTnLst>
                                </p:cTn>
                              </p:par>
                              <p:par>
                                <p:cTn id="95" presetID="42" presetClass="entr" presetSubtype="0" fill="hold" grpId="0" nodeType="with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animEffect transition="in" filter="fade">
                                      <p:cBhvr>
                                        <p:cTn id="97" dur="250"/>
                                        <p:tgtEl>
                                          <p:spTgt spid="42">
                                            <p:txEl>
                                              <p:pRg st="0" end="0"/>
                                            </p:txEl>
                                          </p:spTgt>
                                        </p:tgtEl>
                                      </p:cBhvr>
                                    </p:animEffect>
                                    <p:anim calcmode="lin" valueType="num">
                                      <p:cBhvr>
                                        <p:cTn id="98"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9" dur="2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
                            </p:stCondLst>
                            <p:childTnLst>
                              <p:par>
                                <p:cTn id="101" presetID="42" presetClass="entr" presetSubtype="0" fill="hold" grpId="0" nodeType="afterEffect">
                                  <p:stCondLst>
                                    <p:cond delay="0"/>
                                  </p:stCondLst>
                                  <p:childTnLst>
                                    <p:set>
                                      <p:cBhvr>
                                        <p:cTn id="102" dur="1" fill="hold">
                                          <p:stCondLst>
                                            <p:cond delay="0"/>
                                          </p:stCondLst>
                                        </p:cTn>
                                        <p:tgtEl>
                                          <p:spTgt spid="92"/>
                                        </p:tgtEl>
                                        <p:attrNameLst>
                                          <p:attrName>style.visibility</p:attrName>
                                        </p:attrNameLst>
                                      </p:cBhvr>
                                      <p:to>
                                        <p:strVal val="visible"/>
                                      </p:to>
                                    </p:set>
                                    <p:animEffect transition="in" filter="fade">
                                      <p:cBhvr>
                                        <p:cTn id="103" dur="250"/>
                                        <p:tgtEl>
                                          <p:spTgt spid="92"/>
                                        </p:tgtEl>
                                      </p:cBhvr>
                                    </p:animEffect>
                                    <p:anim calcmode="lin" valueType="num">
                                      <p:cBhvr>
                                        <p:cTn id="104" dur="250" fill="hold"/>
                                        <p:tgtEl>
                                          <p:spTgt spid="92"/>
                                        </p:tgtEl>
                                        <p:attrNameLst>
                                          <p:attrName>ppt_x</p:attrName>
                                        </p:attrNameLst>
                                      </p:cBhvr>
                                      <p:tavLst>
                                        <p:tav tm="0">
                                          <p:val>
                                            <p:strVal val="#ppt_x"/>
                                          </p:val>
                                        </p:tav>
                                        <p:tav tm="100000">
                                          <p:val>
                                            <p:strVal val="#ppt_x"/>
                                          </p:val>
                                        </p:tav>
                                      </p:tavLst>
                                    </p:anim>
                                    <p:anim calcmode="lin" valueType="num">
                                      <p:cBhvr>
                                        <p:cTn id="105" dur="250" fill="hold"/>
                                        <p:tgtEl>
                                          <p:spTgt spid="92"/>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64">
                                            <p:txEl>
                                              <p:pRg st="0" end="0"/>
                                            </p:txEl>
                                          </p:spTgt>
                                        </p:tgtEl>
                                        <p:attrNameLst>
                                          <p:attrName>style.visibility</p:attrName>
                                        </p:attrNameLst>
                                      </p:cBhvr>
                                      <p:to>
                                        <p:strVal val="visible"/>
                                      </p:to>
                                    </p:set>
                                    <p:animEffect transition="in" filter="fade">
                                      <p:cBhvr>
                                        <p:cTn id="108" dur="250"/>
                                        <p:tgtEl>
                                          <p:spTgt spid="164">
                                            <p:txEl>
                                              <p:pRg st="0" end="0"/>
                                            </p:txEl>
                                          </p:spTgt>
                                        </p:tgtEl>
                                      </p:cBhvr>
                                    </p:animEffect>
                                    <p:anim calcmode="lin" valueType="num">
                                      <p:cBhvr>
                                        <p:cTn id="109" dur="250" fill="hold"/>
                                        <p:tgtEl>
                                          <p:spTgt spid="164">
                                            <p:txEl>
                                              <p:pRg st="0" end="0"/>
                                            </p:txEl>
                                          </p:spTgt>
                                        </p:tgtEl>
                                        <p:attrNameLst>
                                          <p:attrName>ppt_x</p:attrName>
                                        </p:attrNameLst>
                                      </p:cBhvr>
                                      <p:tavLst>
                                        <p:tav tm="0">
                                          <p:val>
                                            <p:strVal val="#ppt_x"/>
                                          </p:val>
                                        </p:tav>
                                        <p:tav tm="100000">
                                          <p:val>
                                            <p:strVal val="#ppt_x"/>
                                          </p:val>
                                        </p:tav>
                                      </p:tavLst>
                                    </p:anim>
                                    <p:anim calcmode="lin" valueType="num">
                                      <p:cBhvr>
                                        <p:cTn id="110" dur="250" fill="hold"/>
                                        <p:tgtEl>
                                          <p:spTgt spid="164">
                                            <p:txEl>
                                              <p:pRg st="0" end="0"/>
                                            </p:txEl>
                                          </p:spTgt>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3">
                                            <p:txEl>
                                              <p:pRg st="0" end="0"/>
                                            </p:txEl>
                                          </p:spTgt>
                                        </p:tgtEl>
                                        <p:attrNameLst>
                                          <p:attrName>style.visibility</p:attrName>
                                        </p:attrNameLst>
                                      </p:cBhvr>
                                      <p:to>
                                        <p:strVal val="visible"/>
                                      </p:to>
                                    </p:set>
                                    <p:animEffect transition="in" filter="fade">
                                      <p:cBhvr>
                                        <p:cTn id="113" dur="250"/>
                                        <p:tgtEl>
                                          <p:spTgt spid="43">
                                            <p:txEl>
                                              <p:pRg st="0" end="0"/>
                                            </p:txEl>
                                          </p:spTgt>
                                        </p:tgtEl>
                                      </p:cBhvr>
                                    </p:animEffect>
                                    <p:anim calcmode="lin" valueType="num">
                                      <p:cBhvr>
                                        <p:cTn id="114" dur="25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115" dur="25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116" fill="hold">
                            <p:stCondLst>
                              <p:cond delay="1750"/>
                            </p:stCondLst>
                            <p:childTnLst>
                              <p:par>
                                <p:cTn id="117" presetID="42" presetClass="entr" presetSubtype="0" fill="hold" grpId="0" nodeType="afterEffect">
                                  <p:stCondLst>
                                    <p:cond delay="0"/>
                                  </p:stCondLst>
                                  <p:childTnLst>
                                    <p:set>
                                      <p:cBhvr>
                                        <p:cTn id="118" dur="1" fill="hold">
                                          <p:stCondLst>
                                            <p:cond delay="0"/>
                                          </p:stCondLst>
                                        </p:cTn>
                                        <p:tgtEl>
                                          <p:spTgt spid="93"/>
                                        </p:tgtEl>
                                        <p:attrNameLst>
                                          <p:attrName>style.visibility</p:attrName>
                                        </p:attrNameLst>
                                      </p:cBhvr>
                                      <p:to>
                                        <p:strVal val="visible"/>
                                      </p:to>
                                    </p:set>
                                    <p:animEffect transition="in" filter="fade">
                                      <p:cBhvr>
                                        <p:cTn id="119" dur="250"/>
                                        <p:tgtEl>
                                          <p:spTgt spid="93"/>
                                        </p:tgtEl>
                                      </p:cBhvr>
                                    </p:animEffect>
                                    <p:anim calcmode="lin" valueType="num">
                                      <p:cBhvr>
                                        <p:cTn id="120" dur="250" fill="hold"/>
                                        <p:tgtEl>
                                          <p:spTgt spid="93"/>
                                        </p:tgtEl>
                                        <p:attrNameLst>
                                          <p:attrName>ppt_x</p:attrName>
                                        </p:attrNameLst>
                                      </p:cBhvr>
                                      <p:tavLst>
                                        <p:tav tm="0">
                                          <p:val>
                                            <p:strVal val="#ppt_x"/>
                                          </p:val>
                                        </p:tav>
                                        <p:tav tm="100000">
                                          <p:val>
                                            <p:strVal val="#ppt_x"/>
                                          </p:val>
                                        </p:tav>
                                      </p:tavLst>
                                    </p:anim>
                                    <p:anim calcmode="lin" valueType="num">
                                      <p:cBhvr>
                                        <p:cTn id="121" dur="250" fill="hold"/>
                                        <p:tgtEl>
                                          <p:spTgt spid="93"/>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67">
                                            <p:txEl>
                                              <p:pRg st="0" end="0"/>
                                            </p:txEl>
                                          </p:spTgt>
                                        </p:tgtEl>
                                        <p:attrNameLst>
                                          <p:attrName>style.visibility</p:attrName>
                                        </p:attrNameLst>
                                      </p:cBhvr>
                                      <p:to>
                                        <p:strVal val="visible"/>
                                      </p:to>
                                    </p:set>
                                    <p:animEffect transition="in" filter="fade">
                                      <p:cBhvr>
                                        <p:cTn id="124" dur="250"/>
                                        <p:tgtEl>
                                          <p:spTgt spid="167">
                                            <p:txEl>
                                              <p:pRg st="0" end="0"/>
                                            </p:txEl>
                                          </p:spTgt>
                                        </p:tgtEl>
                                      </p:cBhvr>
                                    </p:animEffect>
                                    <p:anim calcmode="lin" valueType="num">
                                      <p:cBhvr>
                                        <p:cTn id="125" dur="250" fill="hold"/>
                                        <p:tgtEl>
                                          <p:spTgt spid="167">
                                            <p:txEl>
                                              <p:pRg st="0" end="0"/>
                                            </p:txEl>
                                          </p:spTgt>
                                        </p:tgtEl>
                                        <p:attrNameLst>
                                          <p:attrName>ppt_x</p:attrName>
                                        </p:attrNameLst>
                                      </p:cBhvr>
                                      <p:tavLst>
                                        <p:tav tm="0">
                                          <p:val>
                                            <p:strVal val="#ppt_x"/>
                                          </p:val>
                                        </p:tav>
                                        <p:tav tm="100000">
                                          <p:val>
                                            <p:strVal val="#ppt_x"/>
                                          </p:val>
                                        </p:tav>
                                      </p:tavLst>
                                    </p:anim>
                                    <p:anim calcmode="lin" valueType="num">
                                      <p:cBhvr>
                                        <p:cTn id="126" dur="250" fill="hold"/>
                                        <p:tgtEl>
                                          <p:spTgt spid="167">
                                            <p:txEl>
                                              <p:pRg st="0" end="0"/>
                                            </p:txEl>
                                          </p:spTgt>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44">
                                            <p:txEl>
                                              <p:pRg st="0" end="0"/>
                                            </p:txEl>
                                          </p:spTgt>
                                        </p:tgtEl>
                                        <p:attrNameLst>
                                          <p:attrName>style.visibility</p:attrName>
                                        </p:attrNameLst>
                                      </p:cBhvr>
                                      <p:to>
                                        <p:strVal val="visible"/>
                                      </p:to>
                                    </p:set>
                                    <p:animEffect transition="in" filter="fade">
                                      <p:cBhvr>
                                        <p:cTn id="129" dur="250"/>
                                        <p:tgtEl>
                                          <p:spTgt spid="44">
                                            <p:txEl>
                                              <p:pRg st="0" end="0"/>
                                            </p:txEl>
                                          </p:spTgt>
                                        </p:tgtEl>
                                      </p:cBhvr>
                                    </p:animEffect>
                                    <p:anim calcmode="lin" valueType="num">
                                      <p:cBhvr>
                                        <p:cTn id="130" dur="2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31" dur="2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42" presetClass="entr" presetSubtype="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250"/>
                        <p:tgtEl>
                          <p:spTgt spid="21"/>
                        </p:tgtEl>
                      </p:cBhvr>
                    </p:animEffect>
                    <p:anim calcmode="lin" valueType="num">
                      <p:cBhvr>
                        <p:cTn dur="250" fill="hold"/>
                        <p:tgtEl>
                          <p:spTgt spid="21"/>
                        </p:tgtEl>
                        <p:attrNameLst>
                          <p:attrName>ppt_x</p:attrName>
                        </p:attrNameLst>
                      </p:cBhvr>
                      <p:tavLst>
                        <p:tav tm="0">
                          <p:val>
                            <p:strVal val="#ppt_x"/>
                          </p:val>
                        </p:tav>
                        <p:tav tm="100000">
                          <p:val>
                            <p:strVal val="#ppt_x"/>
                          </p:val>
                        </p:tav>
                      </p:tavLst>
                    </p:anim>
                    <p:anim calcmode="lin" valueType="num">
                      <p:cBhvr>
                        <p:cTn dur="250" fill="hold"/>
                        <p:tgtEl>
                          <p:spTgt spid="21"/>
                        </p:tgtEl>
                        <p:attrNameLst>
                          <p:attrName>ppt_y</p:attrName>
                        </p:attrNameLst>
                      </p:cBhvr>
                      <p:tavLst>
                        <p:tav tm="0">
                          <p:val>
                            <p:strVal val="#ppt_y+.1"/>
                          </p:val>
                        </p:tav>
                        <p:tav tm="100000">
                          <p:val>
                            <p:strVal val="#ppt_y"/>
                          </p:val>
                        </p:tav>
                      </p:tavLst>
                    </p:anim>
                  </p:childTnLst>
                </p:cTn>
              </p:par>
            </p:tnLst>
          </p:tmpl>
        </p:tmplLst>
      </p:bldP>
      <p:bldP spid="25" grpId="0" build="p">
        <p:tmplLst>
          <p:tmpl lvl="1">
            <p:tnLst>
              <p:par>
                <p:cTn presetID="42"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250"/>
                        <p:tgtEl>
                          <p:spTgt spid="25"/>
                        </p:tgtEl>
                      </p:cBhvr>
                    </p:animEffect>
                    <p:anim calcmode="lin" valueType="num">
                      <p:cBhvr>
                        <p:cTn dur="250" fill="hold"/>
                        <p:tgtEl>
                          <p:spTgt spid="25"/>
                        </p:tgtEl>
                        <p:attrNameLst>
                          <p:attrName>ppt_x</p:attrName>
                        </p:attrNameLst>
                      </p:cBhvr>
                      <p:tavLst>
                        <p:tav tm="0">
                          <p:val>
                            <p:strVal val="#ppt_x"/>
                          </p:val>
                        </p:tav>
                        <p:tav tm="100000">
                          <p:val>
                            <p:strVal val="#ppt_x"/>
                          </p:val>
                        </p:tav>
                      </p:tavLst>
                    </p:anim>
                    <p:anim calcmode="lin" valueType="num">
                      <p:cBhvr>
                        <p:cTn dur="250" fill="hold"/>
                        <p:tgtEl>
                          <p:spTgt spid="25"/>
                        </p:tgtEl>
                        <p:attrNameLst>
                          <p:attrName>ppt_y</p:attrName>
                        </p:attrNameLst>
                      </p:cBhvr>
                      <p:tavLst>
                        <p:tav tm="0">
                          <p:val>
                            <p:strVal val="#ppt_y+.1"/>
                          </p:val>
                        </p:tav>
                        <p:tav tm="100000">
                          <p:val>
                            <p:strVal val="#ppt_y"/>
                          </p:val>
                        </p:tav>
                      </p:tavLst>
                    </p:anim>
                  </p:childTnLst>
                </p:cTn>
              </p:par>
            </p:tnLst>
          </p:tmpl>
        </p:tmplLst>
      </p:bldP>
      <p:bldP spid="28" grpId="0" build="p">
        <p:tmplLst>
          <p:tmpl lvl="1">
            <p:tnLst>
              <p:par>
                <p:cTn presetID="42"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250"/>
                        <p:tgtEl>
                          <p:spTgt spid="28"/>
                        </p:tgtEl>
                      </p:cBhvr>
                    </p:animEffect>
                    <p:anim calcmode="lin" valueType="num">
                      <p:cBhvr>
                        <p:cTn dur="250" fill="hold"/>
                        <p:tgtEl>
                          <p:spTgt spid="28"/>
                        </p:tgtEl>
                        <p:attrNameLst>
                          <p:attrName>ppt_x</p:attrName>
                        </p:attrNameLst>
                      </p:cBhvr>
                      <p:tavLst>
                        <p:tav tm="0">
                          <p:val>
                            <p:strVal val="#ppt_x"/>
                          </p:val>
                        </p:tav>
                        <p:tav tm="100000">
                          <p:val>
                            <p:strVal val="#ppt_x"/>
                          </p:val>
                        </p:tav>
                      </p:tavLst>
                    </p:anim>
                    <p:anim calcmode="lin" valueType="num">
                      <p:cBhvr>
                        <p:cTn dur="250" fill="hold"/>
                        <p:tgtEl>
                          <p:spTgt spid="28"/>
                        </p:tgtEl>
                        <p:attrNameLst>
                          <p:attrName>ppt_y</p:attrName>
                        </p:attrNameLst>
                      </p:cBhvr>
                      <p:tavLst>
                        <p:tav tm="0">
                          <p:val>
                            <p:strVal val="#ppt_y+.1"/>
                          </p:val>
                        </p:tav>
                        <p:tav tm="100000">
                          <p:val>
                            <p:strVal val="#ppt_y"/>
                          </p:val>
                        </p:tav>
                      </p:tavLst>
                    </p:anim>
                  </p:childTnLst>
                </p:cTn>
              </p:par>
            </p:tnLst>
          </p:tmpl>
        </p:tmplLst>
      </p:bldP>
      <p:bldP spid="31" grpId="0" build="p">
        <p:tmplLst>
          <p:tmpl lvl="1">
            <p:tnLst>
              <p:par>
                <p:cTn presetID="42"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250"/>
                        <p:tgtEl>
                          <p:spTgt spid="31"/>
                        </p:tgtEl>
                      </p:cBhvr>
                    </p:animEffect>
                    <p:anim calcmode="lin" valueType="num">
                      <p:cBhvr>
                        <p:cTn dur="250" fill="hold"/>
                        <p:tgtEl>
                          <p:spTgt spid="31"/>
                        </p:tgtEl>
                        <p:attrNameLst>
                          <p:attrName>ppt_x</p:attrName>
                        </p:attrNameLst>
                      </p:cBhvr>
                      <p:tavLst>
                        <p:tav tm="0">
                          <p:val>
                            <p:strVal val="#ppt_x"/>
                          </p:val>
                        </p:tav>
                        <p:tav tm="100000">
                          <p:val>
                            <p:strVal val="#ppt_x"/>
                          </p:val>
                        </p:tav>
                      </p:tavLst>
                    </p:anim>
                    <p:anim calcmode="lin" valueType="num">
                      <p:cBhvr>
                        <p:cTn dur="250" fill="hold"/>
                        <p:tgtEl>
                          <p:spTgt spid="31"/>
                        </p:tgtEl>
                        <p:attrNameLst>
                          <p:attrName>ppt_y</p:attrName>
                        </p:attrNameLst>
                      </p:cBhvr>
                      <p:tavLst>
                        <p:tav tm="0">
                          <p:val>
                            <p:strVal val="#ppt_y+.1"/>
                          </p:val>
                        </p:tav>
                        <p:tav tm="100000">
                          <p:val>
                            <p:strVal val="#ppt_y"/>
                          </p:val>
                        </p:tav>
                      </p:tavLst>
                    </p:anim>
                  </p:childTnLst>
                </p:cTn>
              </p:par>
            </p:tnLst>
          </p:tmpl>
        </p:tmplLst>
      </p:bldP>
      <p:bldP spid="158" grpId="0" build="p">
        <p:tmplLst>
          <p:tmpl lvl="1">
            <p:tnLst>
              <p:par>
                <p:cTn presetID="42" presetClass="entr" presetSubtype="0" fill="hold" nodeType="withEffect">
                  <p:stCondLst>
                    <p:cond delay="0"/>
                  </p:stCondLst>
                  <p:childTnLst>
                    <p:set>
                      <p:cBhvr>
                        <p:cTn dur="1" fill="hold">
                          <p:stCondLst>
                            <p:cond delay="0"/>
                          </p:stCondLst>
                        </p:cTn>
                        <p:tgtEl>
                          <p:spTgt spid="158"/>
                        </p:tgtEl>
                        <p:attrNameLst>
                          <p:attrName>style.visibility</p:attrName>
                        </p:attrNameLst>
                      </p:cBhvr>
                      <p:to>
                        <p:strVal val="visible"/>
                      </p:to>
                    </p:set>
                    <p:animEffect transition="in" filter="fade">
                      <p:cBhvr>
                        <p:cTn dur="250"/>
                        <p:tgtEl>
                          <p:spTgt spid="158"/>
                        </p:tgtEl>
                      </p:cBhvr>
                    </p:animEffect>
                    <p:anim calcmode="lin" valueType="num">
                      <p:cBhvr>
                        <p:cTn dur="250" fill="hold"/>
                        <p:tgtEl>
                          <p:spTgt spid="158"/>
                        </p:tgtEl>
                        <p:attrNameLst>
                          <p:attrName>ppt_x</p:attrName>
                        </p:attrNameLst>
                      </p:cBhvr>
                      <p:tavLst>
                        <p:tav tm="0">
                          <p:val>
                            <p:strVal val="#ppt_x"/>
                          </p:val>
                        </p:tav>
                        <p:tav tm="100000">
                          <p:val>
                            <p:strVal val="#ppt_x"/>
                          </p:val>
                        </p:tav>
                      </p:tavLst>
                    </p:anim>
                    <p:anim calcmode="lin" valueType="num">
                      <p:cBhvr>
                        <p:cTn dur="250" fill="hold"/>
                        <p:tgtEl>
                          <p:spTgt spid="158"/>
                        </p:tgtEl>
                        <p:attrNameLst>
                          <p:attrName>ppt_y</p:attrName>
                        </p:attrNameLst>
                      </p:cBhvr>
                      <p:tavLst>
                        <p:tav tm="0">
                          <p:val>
                            <p:strVal val="#ppt_y+.1"/>
                          </p:val>
                        </p:tav>
                        <p:tav tm="100000">
                          <p:val>
                            <p:strVal val="#ppt_y"/>
                          </p:val>
                        </p:tav>
                      </p:tavLst>
                    </p:anim>
                  </p:childTnLst>
                </p:cTn>
              </p:par>
            </p:tnLst>
          </p:tmpl>
        </p:tmplLst>
      </p:bldP>
      <p:bldP spid="161" grpId="0" build="p">
        <p:tmplLst>
          <p:tmpl lvl="1">
            <p:tnLst>
              <p:par>
                <p:cTn presetID="42" presetClass="entr" presetSubtype="0" fill="hold" nodeType="withEffect">
                  <p:stCondLst>
                    <p:cond delay="0"/>
                  </p:stCondLst>
                  <p:childTnLst>
                    <p:set>
                      <p:cBhvr>
                        <p:cTn dur="1" fill="hold">
                          <p:stCondLst>
                            <p:cond delay="0"/>
                          </p:stCondLst>
                        </p:cTn>
                        <p:tgtEl>
                          <p:spTgt spid="161"/>
                        </p:tgtEl>
                        <p:attrNameLst>
                          <p:attrName>style.visibility</p:attrName>
                        </p:attrNameLst>
                      </p:cBhvr>
                      <p:to>
                        <p:strVal val="visible"/>
                      </p:to>
                    </p:set>
                    <p:animEffect transition="in" filter="fade">
                      <p:cBhvr>
                        <p:cTn dur="250"/>
                        <p:tgtEl>
                          <p:spTgt spid="161"/>
                        </p:tgtEl>
                      </p:cBhvr>
                    </p:animEffect>
                    <p:anim calcmode="lin" valueType="num">
                      <p:cBhvr>
                        <p:cTn dur="250" fill="hold"/>
                        <p:tgtEl>
                          <p:spTgt spid="161"/>
                        </p:tgtEl>
                        <p:attrNameLst>
                          <p:attrName>ppt_x</p:attrName>
                        </p:attrNameLst>
                      </p:cBhvr>
                      <p:tavLst>
                        <p:tav tm="0">
                          <p:val>
                            <p:strVal val="#ppt_x"/>
                          </p:val>
                        </p:tav>
                        <p:tav tm="100000">
                          <p:val>
                            <p:strVal val="#ppt_x"/>
                          </p:val>
                        </p:tav>
                      </p:tavLst>
                    </p:anim>
                    <p:anim calcmode="lin" valueType="num">
                      <p:cBhvr>
                        <p:cTn dur="250" fill="hold"/>
                        <p:tgtEl>
                          <p:spTgt spid="161"/>
                        </p:tgtEl>
                        <p:attrNameLst>
                          <p:attrName>ppt_y</p:attrName>
                        </p:attrNameLst>
                      </p:cBhvr>
                      <p:tavLst>
                        <p:tav tm="0">
                          <p:val>
                            <p:strVal val="#ppt_y+.1"/>
                          </p:val>
                        </p:tav>
                        <p:tav tm="100000">
                          <p:val>
                            <p:strVal val="#ppt_y"/>
                          </p:val>
                        </p:tav>
                      </p:tavLst>
                    </p:anim>
                  </p:childTnLst>
                </p:cTn>
              </p:par>
            </p:tnLst>
          </p:tmpl>
        </p:tmplLst>
      </p:bldP>
      <p:bldP spid="164" grpId="0" build="p">
        <p:tmplLst>
          <p:tmpl lvl="1">
            <p:tnLst>
              <p:par>
                <p:cTn presetID="42" presetClass="entr" presetSubtype="0" fill="hold" nodeType="withEffect">
                  <p:stCondLst>
                    <p:cond delay="0"/>
                  </p:stCondLst>
                  <p:childTnLst>
                    <p:set>
                      <p:cBhvr>
                        <p:cTn dur="1" fill="hold">
                          <p:stCondLst>
                            <p:cond delay="0"/>
                          </p:stCondLst>
                        </p:cTn>
                        <p:tgtEl>
                          <p:spTgt spid="164"/>
                        </p:tgtEl>
                        <p:attrNameLst>
                          <p:attrName>style.visibility</p:attrName>
                        </p:attrNameLst>
                      </p:cBhvr>
                      <p:to>
                        <p:strVal val="visible"/>
                      </p:to>
                    </p:set>
                    <p:animEffect transition="in" filter="fade">
                      <p:cBhvr>
                        <p:cTn dur="250"/>
                        <p:tgtEl>
                          <p:spTgt spid="164"/>
                        </p:tgtEl>
                      </p:cBhvr>
                    </p:animEffect>
                    <p:anim calcmode="lin" valueType="num">
                      <p:cBhvr>
                        <p:cTn dur="250" fill="hold"/>
                        <p:tgtEl>
                          <p:spTgt spid="164"/>
                        </p:tgtEl>
                        <p:attrNameLst>
                          <p:attrName>ppt_x</p:attrName>
                        </p:attrNameLst>
                      </p:cBhvr>
                      <p:tavLst>
                        <p:tav tm="0">
                          <p:val>
                            <p:strVal val="#ppt_x"/>
                          </p:val>
                        </p:tav>
                        <p:tav tm="100000">
                          <p:val>
                            <p:strVal val="#ppt_x"/>
                          </p:val>
                        </p:tav>
                      </p:tavLst>
                    </p:anim>
                    <p:anim calcmode="lin" valueType="num">
                      <p:cBhvr>
                        <p:cTn dur="250" fill="hold"/>
                        <p:tgtEl>
                          <p:spTgt spid="164"/>
                        </p:tgtEl>
                        <p:attrNameLst>
                          <p:attrName>ppt_y</p:attrName>
                        </p:attrNameLst>
                      </p:cBhvr>
                      <p:tavLst>
                        <p:tav tm="0">
                          <p:val>
                            <p:strVal val="#ppt_y+.1"/>
                          </p:val>
                        </p:tav>
                        <p:tav tm="100000">
                          <p:val>
                            <p:strVal val="#ppt_y"/>
                          </p:val>
                        </p:tav>
                      </p:tavLst>
                    </p:anim>
                  </p:childTnLst>
                </p:cTn>
              </p:par>
            </p:tnLst>
          </p:tmpl>
        </p:tmplLst>
      </p:bldP>
      <p:bldP spid="167" grpId="0" build="p">
        <p:tmplLst>
          <p:tmpl lvl="1">
            <p:tnLst>
              <p:par>
                <p:cTn presetID="42" presetClass="entr" presetSubtype="0" fill="hold" nodeType="withEffect">
                  <p:stCondLst>
                    <p:cond delay="0"/>
                  </p:stCondLst>
                  <p:childTnLst>
                    <p:set>
                      <p:cBhvr>
                        <p:cTn dur="1" fill="hold">
                          <p:stCondLst>
                            <p:cond delay="0"/>
                          </p:stCondLst>
                        </p:cTn>
                        <p:tgtEl>
                          <p:spTgt spid="167"/>
                        </p:tgtEl>
                        <p:attrNameLst>
                          <p:attrName>style.visibility</p:attrName>
                        </p:attrNameLst>
                      </p:cBhvr>
                      <p:to>
                        <p:strVal val="visible"/>
                      </p:to>
                    </p:set>
                    <p:animEffect transition="in" filter="fade">
                      <p:cBhvr>
                        <p:cTn dur="250"/>
                        <p:tgtEl>
                          <p:spTgt spid="167"/>
                        </p:tgtEl>
                      </p:cBhvr>
                    </p:animEffect>
                    <p:anim calcmode="lin" valueType="num">
                      <p:cBhvr>
                        <p:cTn dur="250" fill="hold"/>
                        <p:tgtEl>
                          <p:spTgt spid="167"/>
                        </p:tgtEl>
                        <p:attrNameLst>
                          <p:attrName>ppt_x</p:attrName>
                        </p:attrNameLst>
                      </p:cBhvr>
                      <p:tavLst>
                        <p:tav tm="0">
                          <p:val>
                            <p:strVal val="#ppt_x"/>
                          </p:val>
                        </p:tav>
                        <p:tav tm="100000">
                          <p:val>
                            <p:strVal val="#ppt_x"/>
                          </p:val>
                        </p:tav>
                      </p:tavLst>
                    </p:anim>
                    <p:anim calcmode="lin" valueType="num">
                      <p:cBhvr>
                        <p:cTn dur="250" fill="hold"/>
                        <p:tgtEl>
                          <p:spTgt spid="167"/>
                        </p:tgtEl>
                        <p:attrNameLst>
                          <p:attrName>ppt_y</p:attrName>
                        </p:attrNameLst>
                      </p:cBhvr>
                      <p:tavLst>
                        <p:tav tm="0">
                          <p:val>
                            <p:strVal val="#ppt_y+.1"/>
                          </p:val>
                        </p:tav>
                        <p:tav tm="100000">
                          <p:val>
                            <p:strVal val="#ppt_y"/>
                          </p:val>
                        </p:tav>
                      </p:tavLst>
                    </p:anim>
                  </p:childTnLst>
                </p:cTn>
              </p:par>
            </p:tnLst>
          </p:tmpl>
        </p:tmplLst>
      </p:bldP>
      <p:bldP spid="38" grpId="0" build="p">
        <p:tmplLst>
          <p:tmpl lvl="1">
            <p:tnLst>
              <p:par>
                <p:cTn presetID="42"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250"/>
                        <p:tgtEl>
                          <p:spTgt spid="38"/>
                        </p:tgtEl>
                      </p:cBhvr>
                    </p:animEffect>
                    <p:anim calcmode="lin" valueType="num">
                      <p:cBhvr>
                        <p:cTn dur="250" fill="hold"/>
                        <p:tgtEl>
                          <p:spTgt spid="38"/>
                        </p:tgtEl>
                        <p:attrNameLst>
                          <p:attrName>ppt_x</p:attrName>
                        </p:attrNameLst>
                      </p:cBhvr>
                      <p:tavLst>
                        <p:tav tm="0">
                          <p:val>
                            <p:strVal val="#ppt_x"/>
                          </p:val>
                        </p:tav>
                        <p:tav tm="100000">
                          <p:val>
                            <p:strVal val="#ppt_x"/>
                          </p:val>
                        </p:tav>
                      </p:tavLst>
                    </p:anim>
                    <p:anim calcmode="lin" valueType="num">
                      <p:cBhvr>
                        <p:cTn dur="250" fill="hold"/>
                        <p:tgtEl>
                          <p:spTgt spid="38"/>
                        </p:tgtEl>
                        <p:attrNameLst>
                          <p:attrName>ppt_y</p:attrName>
                        </p:attrNameLst>
                      </p:cBhvr>
                      <p:tavLst>
                        <p:tav tm="0">
                          <p:val>
                            <p:strVal val="#ppt_y+.1"/>
                          </p:val>
                        </p:tav>
                        <p:tav tm="100000">
                          <p:val>
                            <p:strVal val="#ppt_y"/>
                          </p:val>
                        </p:tav>
                      </p:tavLst>
                    </p:anim>
                  </p:childTnLst>
                </p:cTn>
              </p:par>
            </p:tnLst>
          </p:tmpl>
        </p:tmplLst>
      </p:bldP>
      <p:bldP spid="39" grpId="0" build="p">
        <p:tmplLst>
          <p:tmpl lvl="1">
            <p:tnLst>
              <p:par>
                <p:cTn presetID="42"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250"/>
                        <p:tgtEl>
                          <p:spTgt spid="39"/>
                        </p:tgtEl>
                      </p:cBhvr>
                    </p:animEffect>
                    <p:anim calcmode="lin" valueType="num">
                      <p:cBhvr>
                        <p:cTn dur="250" fill="hold"/>
                        <p:tgtEl>
                          <p:spTgt spid="39"/>
                        </p:tgtEl>
                        <p:attrNameLst>
                          <p:attrName>ppt_x</p:attrName>
                        </p:attrNameLst>
                      </p:cBhvr>
                      <p:tavLst>
                        <p:tav tm="0">
                          <p:val>
                            <p:strVal val="#ppt_x"/>
                          </p:val>
                        </p:tav>
                        <p:tav tm="100000">
                          <p:val>
                            <p:strVal val="#ppt_x"/>
                          </p:val>
                        </p:tav>
                      </p:tavLst>
                    </p:anim>
                    <p:anim calcmode="lin" valueType="num">
                      <p:cBhvr>
                        <p:cTn dur="250" fill="hold"/>
                        <p:tgtEl>
                          <p:spTgt spid="39"/>
                        </p:tgtEl>
                        <p:attrNameLst>
                          <p:attrName>ppt_y</p:attrName>
                        </p:attrNameLst>
                      </p:cBhvr>
                      <p:tavLst>
                        <p:tav tm="0">
                          <p:val>
                            <p:strVal val="#ppt_y+.1"/>
                          </p:val>
                        </p:tav>
                        <p:tav tm="100000">
                          <p:val>
                            <p:strVal val="#ppt_y"/>
                          </p:val>
                        </p:tav>
                      </p:tavLst>
                    </p:anim>
                  </p:childTnLst>
                </p:cTn>
              </p:par>
            </p:tnLst>
          </p:tmpl>
        </p:tmplLst>
      </p:bldP>
      <p:bldP spid="40" grpId="0" build="p">
        <p:tmplLst>
          <p:tmpl lvl="1">
            <p:tnLst>
              <p:par>
                <p:cTn presetID="42"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fade">
                      <p:cBhvr>
                        <p:cTn dur="250"/>
                        <p:tgtEl>
                          <p:spTgt spid="40"/>
                        </p:tgtEl>
                      </p:cBhvr>
                    </p:animEffect>
                    <p:anim calcmode="lin" valueType="num">
                      <p:cBhvr>
                        <p:cTn dur="250" fill="hold"/>
                        <p:tgtEl>
                          <p:spTgt spid="40"/>
                        </p:tgtEl>
                        <p:attrNameLst>
                          <p:attrName>ppt_x</p:attrName>
                        </p:attrNameLst>
                      </p:cBhvr>
                      <p:tavLst>
                        <p:tav tm="0">
                          <p:val>
                            <p:strVal val="#ppt_x"/>
                          </p:val>
                        </p:tav>
                        <p:tav tm="100000">
                          <p:val>
                            <p:strVal val="#ppt_x"/>
                          </p:val>
                        </p:tav>
                      </p:tavLst>
                    </p:anim>
                    <p:anim calcmode="lin" valueType="num">
                      <p:cBhvr>
                        <p:cTn dur="250" fill="hold"/>
                        <p:tgtEl>
                          <p:spTgt spid="40"/>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2"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43" grpId="0" build="p">
        <p:tmplLst>
          <p:tmpl lvl="1">
            <p:tnLst>
              <p:par>
                <p:cTn presetID="42"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250"/>
                        <p:tgtEl>
                          <p:spTgt spid="43"/>
                        </p:tgtEl>
                      </p:cBhvr>
                    </p:animEffect>
                    <p:anim calcmode="lin" valueType="num">
                      <p:cBhvr>
                        <p:cTn dur="250" fill="hold"/>
                        <p:tgtEl>
                          <p:spTgt spid="43"/>
                        </p:tgtEl>
                        <p:attrNameLst>
                          <p:attrName>ppt_x</p:attrName>
                        </p:attrNameLst>
                      </p:cBhvr>
                      <p:tavLst>
                        <p:tav tm="0">
                          <p:val>
                            <p:strVal val="#ppt_x"/>
                          </p:val>
                        </p:tav>
                        <p:tav tm="100000">
                          <p:val>
                            <p:strVal val="#ppt_x"/>
                          </p:val>
                        </p:tav>
                      </p:tavLst>
                    </p:anim>
                    <p:anim calcmode="lin" valueType="num">
                      <p:cBhvr>
                        <p:cTn dur="250" fill="hold"/>
                        <p:tgtEl>
                          <p:spTgt spid="43"/>
                        </p:tgtEl>
                        <p:attrNameLst>
                          <p:attrName>ppt_y</p:attrName>
                        </p:attrNameLst>
                      </p:cBhvr>
                      <p:tavLst>
                        <p:tav tm="0">
                          <p:val>
                            <p:strVal val="#ppt_y+.1"/>
                          </p:val>
                        </p:tav>
                        <p:tav tm="100000">
                          <p:val>
                            <p:strVal val="#ppt_y"/>
                          </p:val>
                        </p:tav>
                      </p:tavLst>
                    </p:anim>
                  </p:childTnLst>
                </p:cTn>
              </p:par>
            </p:tnLst>
          </p:tmpl>
        </p:tmplLst>
      </p:bldP>
      <p:bldP spid="44" grpId="0" build="p">
        <p:tmplLst>
          <p:tmpl lvl="1">
            <p:tnLst>
              <p:par>
                <p:cTn presetID="42"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250"/>
                        <p:tgtEl>
                          <p:spTgt spid="44"/>
                        </p:tgtEl>
                      </p:cBhvr>
                    </p:animEffect>
                    <p:anim calcmode="lin" valueType="num">
                      <p:cBhvr>
                        <p:cTn dur="250" fill="hold"/>
                        <p:tgtEl>
                          <p:spTgt spid="44"/>
                        </p:tgtEl>
                        <p:attrNameLst>
                          <p:attrName>ppt_x</p:attrName>
                        </p:attrNameLst>
                      </p:cBhvr>
                      <p:tavLst>
                        <p:tav tm="0">
                          <p:val>
                            <p:strVal val="#ppt_x"/>
                          </p:val>
                        </p:tav>
                        <p:tav tm="100000">
                          <p:val>
                            <p:strVal val="#ppt_x"/>
                          </p:val>
                        </p:tav>
                      </p:tavLst>
                    </p:anim>
                    <p:anim calcmode="lin" valueType="num">
                      <p:cBhvr>
                        <p:cTn dur="250" fill="hold"/>
                        <p:tgtEl>
                          <p:spTgt spid="44"/>
                        </p:tgtEl>
                        <p:attrNameLst>
                          <p:attrName>ppt_y</p:attrName>
                        </p:attrNameLst>
                      </p:cBhvr>
                      <p:tavLst>
                        <p:tav tm="0">
                          <p:val>
                            <p:strVal val="#ppt_y+.1"/>
                          </p:val>
                        </p:tav>
                        <p:tav tm="100000">
                          <p:val>
                            <p:strVal val="#ppt_y"/>
                          </p:val>
                        </p:tav>
                      </p:tavLst>
                    </p:anim>
                  </p:childTnLst>
                </p:cTn>
              </p:par>
            </p:tnLst>
          </p:tmpl>
        </p:tmplLst>
      </p:bldP>
      <p:bldP spid="45" grpId="0" build="p">
        <p:tmplLst>
          <p:tmpl lvl="1">
            <p:tnLst>
              <p:par>
                <p:cTn presetID="42"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250"/>
                        <p:tgtEl>
                          <p:spTgt spid="45"/>
                        </p:tgtEl>
                      </p:cBhvr>
                    </p:animEffect>
                    <p:anim calcmode="lin" valueType="num">
                      <p:cBhvr>
                        <p:cTn dur="250" fill="hold"/>
                        <p:tgtEl>
                          <p:spTgt spid="45"/>
                        </p:tgtEl>
                        <p:attrNameLst>
                          <p:attrName>ppt_x</p:attrName>
                        </p:attrNameLst>
                      </p:cBhvr>
                      <p:tavLst>
                        <p:tav tm="0">
                          <p:val>
                            <p:strVal val="#ppt_x"/>
                          </p:val>
                        </p:tav>
                        <p:tav tm="100000">
                          <p:val>
                            <p:strVal val="#ppt_x"/>
                          </p:val>
                        </p:tav>
                      </p:tavLst>
                    </p:anim>
                    <p:anim calcmode="lin" valueType="num">
                      <p:cBhvr>
                        <p:cTn dur="250" fill="hold"/>
                        <p:tgtEl>
                          <p:spTgt spid="45"/>
                        </p:tgtEl>
                        <p:attrNameLst>
                          <p:attrName>ppt_y</p:attrName>
                        </p:attrNameLst>
                      </p:cBhvr>
                      <p:tavLst>
                        <p:tav tm="0">
                          <p:val>
                            <p:strVal val="#ppt_y+.1"/>
                          </p:val>
                        </p:tav>
                        <p:tav tm="100000">
                          <p:val>
                            <p:strVal val="#ppt_y"/>
                          </p:val>
                        </p:tav>
                      </p:tavLst>
                    </p:anim>
                  </p:childTnLst>
                </p:cTn>
              </p:par>
            </p:tnLst>
          </p:tmpl>
        </p:tmplLst>
      </p:bldP>
      <p:bldP spid="86" grpId="0" animBg="1"/>
      <p:bldP spid="87" grpId="0" animBg="1"/>
      <p:bldP spid="88" grpId="0" animBg="1"/>
      <p:bldP spid="89" grpId="0" animBg="1"/>
      <p:bldP spid="90" grpId="0" animBg="1"/>
      <p:bldP spid="91" grpId="0" animBg="1"/>
      <p:bldP spid="92" grpId="0" animBg="1"/>
      <p:bldP spid="93" grpId="0"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Inner slide 8 rounds +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36" name="Oval 35">
            <a:extLst>
              <a:ext uri="{FF2B5EF4-FFF2-40B4-BE49-F238E27FC236}">
                <a16:creationId xmlns:a16="http://schemas.microsoft.com/office/drawing/2014/main" id="{EC08D13D-6FA6-4A7A-A7B7-2532B6D0F8C3}"/>
              </a:ext>
            </a:extLst>
          </p:cNvPr>
          <p:cNvSpPr/>
          <p:nvPr userDrawn="1"/>
        </p:nvSpPr>
        <p:spPr>
          <a:xfrm>
            <a:off x="250825" y="1178442"/>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Placeholder 20">
            <a:extLst>
              <a:ext uri="{FF2B5EF4-FFF2-40B4-BE49-F238E27FC236}">
                <a16:creationId xmlns:a16="http://schemas.microsoft.com/office/drawing/2014/main" id="{684563E6-94E4-4BA0-84CE-BE288E3BA35E}"/>
              </a:ext>
            </a:extLst>
          </p:cNvPr>
          <p:cNvSpPr>
            <a:spLocks noGrp="1"/>
          </p:cNvSpPr>
          <p:nvPr>
            <p:ph type="body" sz="quarter" idx="12" hasCustomPrompt="1"/>
          </p:nvPr>
        </p:nvSpPr>
        <p:spPr>
          <a:xfrm>
            <a:off x="641578" y="1567480"/>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38" name="Text Placeholder 635">
            <a:extLst>
              <a:ext uri="{FF2B5EF4-FFF2-40B4-BE49-F238E27FC236}">
                <a16:creationId xmlns:a16="http://schemas.microsoft.com/office/drawing/2014/main" id="{DDE9F2B2-714A-4BA2-8F95-B6CFFDEBD09D}"/>
              </a:ext>
            </a:extLst>
          </p:cNvPr>
          <p:cNvSpPr>
            <a:spLocks noGrp="1"/>
          </p:cNvSpPr>
          <p:nvPr>
            <p:ph type="body" sz="quarter" idx="23" hasCustomPrompt="1"/>
          </p:nvPr>
        </p:nvSpPr>
        <p:spPr>
          <a:xfrm>
            <a:off x="549048" y="1983600"/>
            <a:ext cx="1622652" cy="288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65" name="Oval 64">
            <a:extLst>
              <a:ext uri="{FF2B5EF4-FFF2-40B4-BE49-F238E27FC236}">
                <a16:creationId xmlns:a16="http://schemas.microsoft.com/office/drawing/2014/main" id="{79F3E01A-7B58-4F6E-BFA8-75DB86C453FC}"/>
              </a:ext>
            </a:extLst>
          </p:cNvPr>
          <p:cNvSpPr/>
          <p:nvPr userDrawn="1"/>
        </p:nvSpPr>
        <p:spPr>
          <a:xfrm>
            <a:off x="2391909" y="1178442"/>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Placeholder 20">
            <a:extLst>
              <a:ext uri="{FF2B5EF4-FFF2-40B4-BE49-F238E27FC236}">
                <a16:creationId xmlns:a16="http://schemas.microsoft.com/office/drawing/2014/main" id="{4B549579-BC16-4485-AEF2-A9FD067E6885}"/>
              </a:ext>
            </a:extLst>
          </p:cNvPr>
          <p:cNvSpPr>
            <a:spLocks noGrp="1"/>
          </p:cNvSpPr>
          <p:nvPr>
            <p:ph type="body" sz="quarter" idx="24" hasCustomPrompt="1"/>
          </p:nvPr>
        </p:nvSpPr>
        <p:spPr>
          <a:xfrm>
            <a:off x="2782661" y="1567480"/>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67" name="Text Placeholder 635">
            <a:extLst>
              <a:ext uri="{FF2B5EF4-FFF2-40B4-BE49-F238E27FC236}">
                <a16:creationId xmlns:a16="http://schemas.microsoft.com/office/drawing/2014/main" id="{6D1C9894-DE71-4B34-A77C-F37392B07C25}"/>
              </a:ext>
            </a:extLst>
          </p:cNvPr>
          <p:cNvSpPr>
            <a:spLocks noGrp="1"/>
          </p:cNvSpPr>
          <p:nvPr>
            <p:ph type="body" sz="quarter" idx="25" hasCustomPrompt="1"/>
          </p:nvPr>
        </p:nvSpPr>
        <p:spPr>
          <a:xfrm>
            <a:off x="2690132" y="1983600"/>
            <a:ext cx="1622652" cy="288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68" name="Oval 67">
            <a:extLst>
              <a:ext uri="{FF2B5EF4-FFF2-40B4-BE49-F238E27FC236}">
                <a16:creationId xmlns:a16="http://schemas.microsoft.com/office/drawing/2014/main" id="{7B2ED6C5-0E64-4ACC-A552-65A403004299}"/>
              </a:ext>
            </a:extLst>
          </p:cNvPr>
          <p:cNvSpPr/>
          <p:nvPr userDrawn="1"/>
        </p:nvSpPr>
        <p:spPr>
          <a:xfrm>
            <a:off x="4532993" y="1178442"/>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 Placeholder 20">
            <a:extLst>
              <a:ext uri="{FF2B5EF4-FFF2-40B4-BE49-F238E27FC236}">
                <a16:creationId xmlns:a16="http://schemas.microsoft.com/office/drawing/2014/main" id="{55A04E1B-2E98-4915-9DCC-CF8F773E856F}"/>
              </a:ext>
            </a:extLst>
          </p:cNvPr>
          <p:cNvSpPr>
            <a:spLocks noGrp="1"/>
          </p:cNvSpPr>
          <p:nvPr>
            <p:ph type="body" sz="quarter" idx="26" hasCustomPrompt="1"/>
          </p:nvPr>
        </p:nvSpPr>
        <p:spPr>
          <a:xfrm>
            <a:off x="4923745" y="1567480"/>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70" name="Text Placeholder 635">
            <a:extLst>
              <a:ext uri="{FF2B5EF4-FFF2-40B4-BE49-F238E27FC236}">
                <a16:creationId xmlns:a16="http://schemas.microsoft.com/office/drawing/2014/main" id="{FC59CE84-3EA6-4341-AAD6-60EB9842E2DA}"/>
              </a:ext>
            </a:extLst>
          </p:cNvPr>
          <p:cNvSpPr>
            <a:spLocks noGrp="1"/>
          </p:cNvSpPr>
          <p:nvPr>
            <p:ph type="body" sz="quarter" idx="27" hasCustomPrompt="1"/>
          </p:nvPr>
        </p:nvSpPr>
        <p:spPr>
          <a:xfrm>
            <a:off x="4831216" y="1983600"/>
            <a:ext cx="1622652" cy="288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71" name="Oval 70">
            <a:extLst>
              <a:ext uri="{FF2B5EF4-FFF2-40B4-BE49-F238E27FC236}">
                <a16:creationId xmlns:a16="http://schemas.microsoft.com/office/drawing/2014/main" id="{34D52436-B33D-4FB1-BBC3-3D56A5D4F54E}"/>
              </a:ext>
            </a:extLst>
          </p:cNvPr>
          <p:cNvSpPr/>
          <p:nvPr userDrawn="1"/>
        </p:nvSpPr>
        <p:spPr>
          <a:xfrm>
            <a:off x="6674077" y="1178442"/>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Placeholder 20">
            <a:extLst>
              <a:ext uri="{FF2B5EF4-FFF2-40B4-BE49-F238E27FC236}">
                <a16:creationId xmlns:a16="http://schemas.microsoft.com/office/drawing/2014/main" id="{4D9E5021-3246-47F2-AA66-F4B7278CA2B3}"/>
              </a:ext>
            </a:extLst>
          </p:cNvPr>
          <p:cNvSpPr>
            <a:spLocks noGrp="1"/>
          </p:cNvSpPr>
          <p:nvPr>
            <p:ph type="body" sz="quarter" idx="28" hasCustomPrompt="1"/>
          </p:nvPr>
        </p:nvSpPr>
        <p:spPr>
          <a:xfrm>
            <a:off x="7064829" y="1567480"/>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73" name="Text Placeholder 635">
            <a:extLst>
              <a:ext uri="{FF2B5EF4-FFF2-40B4-BE49-F238E27FC236}">
                <a16:creationId xmlns:a16="http://schemas.microsoft.com/office/drawing/2014/main" id="{2D78CB2E-6393-4881-9F83-8A02720D39FB}"/>
              </a:ext>
            </a:extLst>
          </p:cNvPr>
          <p:cNvSpPr>
            <a:spLocks noGrp="1"/>
          </p:cNvSpPr>
          <p:nvPr>
            <p:ph type="body" sz="quarter" idx="29" hasCustomPrompt="1"/>
          </p:nvPr>
        </p:nvSpPr>
        <p:spPr>
          <a:xfrm>
            <a:off x="6972300" y="1983600"/>
            <a:ext cx="1622652" cy="288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74" name="Oval 73">
            <a:extLst>
              <a:ext uri="{FF2B5EF4-FFF2-40B4-BE49-F238E27FC236}">
                <a16:creationId xmlns:a16="http://schemas.microsoft.com/office/drawing/2014/main" id="{8627B5BE-E2F6-431A-902A-9747255A64B9}"/>
              </a:ext>
            </a:extLst>
          </p:cNvPr>
          <p:cNvSpPr/>
          <p:nvPr userDrawn="1"/>
        </p:nvSpPr>
        <p:spPr>
          <a:xfrm>
            <a:off x="250825" y="2368777"/>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 Placeholder 20">
            <a:extLst>
              <a:ext uri="{FF2B5EF4-FFF2-40B4-BE49-F238E27FC236}">
                <a16:creationId xmlns:a16="http://schemas.microsoft.com/office/drawing/2014/main" id="{1A988B42-BDE1-4D3A-8E89-749BCC4F500E}"/>
              </a:ext>
            </a:extLst>
          </p:cNvPr>
          <p:cNvSpPr>
            <a:spLocks noGrp="1"/>
          </p:cNvSpPr>
          <p:nvPr>
            <p:ph type="body" sz="quarter" idx="30" hasCustomPrompt="1"/>
          </p:nvPr>
        </p:nvSpPr>
        <p:spPr>
          <a:xfrm>
            <a:off x="641578" y="3482039"/>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76" name="Text Placeholder 635">
            <a:extLst>
              <a:ext uri="{FF2B5EF4-FFF2-40B4-BE49-F238E27FC236}">
                <a16:creationId xmlns:a16="http://schemas.microsoft.com/office/drawing/2014/main" id="{29E0C43C-C5E3-4CD8-9718-E5920D423340}"/>
              </a:ext>
            </a:extLst>
          </p:cNvPr>
          <p:cNvSpPr>
            <a:spLocks noGrp="1"/>
          </p:cNvSpPr>
          <p:nvPr>
            <p:ph type="body" sz="quarter" idx="31" hasCustomPrompt="1"/>
          </p:nvPr>
        </p:nvSpPr>
        <p:spPr>
          <a:xfrm>
            <a:off x="549048" y="3898800"/>
            <a:ext cx="1622652" cy="288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77" name="Oval 76">
            <a:extLst>
              <a:ext uri="{FF2B5EF4-FFF2-40B4-BE49-F238E27FC236}">
                <a16:creationId xmlns:a16="http://schemas.microsoft.com/office/drawing/2014/main" id="{0EF3B157-3BE0-40D0-BEC4-D5FACB2299DB}"/>
              </a:ext>
            </a:extLst>
          </p:cNvPr>
          <p:cNvSpPr/>
          <p:nvPr userDrawn="1"/>
        </p:nvSpPr>
        <p:spPr>
          <a:xfrm>
            <a:off x="2391909" y="2368777"/>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Placeholder 20">
            <a:extLst>
              <a:ext uri="{FF2B5EF4-FFF2-40B4-BE49-F238E27FC236}">
                <a16:creationId xmlns:a16="http://schemas.microsoft.com/office/drawing/2014/main" id="{7FFAB48E-2A1B-4D98-92D2-D4696FEA55BD}"/>
              </a:ext>
            </a:extLst>
          </p:cNvPr>
          <p:cNvSpPr>
            <a:spLocks noGrp="1"/>
          </p:cNvSpPr>
          <p:nvPr>
            <p:ph type="body" sz="quarter" idx="32" hasCustomPrompt="1"/>
          </p:nvPr>
        </p:nvSpPr>
        <p:spPr>
          <a:xfrm>
            <a:off x="2782661" y="3482039"/>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79" name="Text Placeholder 635">
            <a:extLst>
              <a:ext uri="{FF2B5EF4-FFF2-40B4-BE49-F238E27FC236}">
                <a16:creationId xmlns:a16="http://schemas.microsoft.com/office/drawing/2014/main" id="{CE0CDFC5-C938-4727-8E13-6C62400E5B6D}"/>
              </a:ext>
            </a:extLst>
          </p:cNvPr>
          <p:cNvSpPr>
            <a:spLocks noGrp="1"/>
          </p:cNvSpPr>
          <p:nvPr>
            <p:ph type="body" sz="quarter" idx="33" hasCustomPrompt="1"/>
          </p:nvPr>
        </p:nvSpPr>
        <p:spPr>
          <a:xfrm>
            <a:off x="2690132" y="3898800"/>
            <a:ext cx="1622652" cy="288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80" name="Oval 79">
            <a:extLst>
              <a:ext uri="{FF2B5EF4-FFF2-40B4-BE49-F238E27FC236}">
                <a16:creationId xmlns:a16="http://schemas.microsoft.com/office/drawing/2014/main" id="{6EE95B7B-C00D-4E03-B05D-595F18C19DB1}"/>
              </a:ext>
            </a:extLst>
          </p:cNvPr>
          <p:cNvSpPr/>
          <p:nvPr userDrawn="1"/>
        </p:nvSpPr>
        <p:spPr>
          <a:xfrm>
            <a:off x="4532993" y="2368777"/>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 Placeholder 20">
            <a:extLst>
              <a:ext uri="{FF2B5EF4-FFF2-40B4-BE49-F238E27FC236}">
                <a16:creationId xmlns:a16="http://schemas.microsoft.com/office/drawing/2014/main" id="{3F07A8A5-F97E-4764-8E1C-18E4300875AB}"/>
              </a:ext>
            </a:extLst>
          </p:cNvPr>
          <p:cNvSpPr>
            <a:spLocks noGrp="1"/>
          </p:cNvSpPr>
          <p:nvPr>
            <p:ph type="body" sz="quarter" idx="34" hasCustomPrompt="1"/>
          </p:nvPr>
        </p:nvSpPr>
        <p:spPr>
          <a:xfrm>
            <a:off x="4923745" y="3482039"/>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82" name="Text Placeholder 635">
            <a:extLst>
              <a:ext uri="{FF2B5EF4-FFF2-40B4-BE49-F238E27FC236}">
                <a16:creationId xmlns:a16="http://schemas.microsoft.com/office/drawing/2014/main" id="{0A6DB38B-B204-4DFC-A615-B500F1CE1190}"/>
              </a:ext>
            </a:extLst>
          </p:cNvPr>
          <p:cNvSpPr>
            <a:spLocks noGrp="1"/>
          </p:cNvSpPr>
          <p:nvPr>
            <p:ph type="body" sz="quarter" idx="35" hasCustomPrompt="1"/>
          </p:nvPr>
        </p:nvSpPr>
        <p:spPr>
          <a:xfrm>
            <a:off x="4831216" y="3898800"/>
            <a:ext cx="1622652" cy="288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83" name="Oval 82">
            <a:extLst>
              <a:ext uri="{FF2B5EF4-FFF2-40B4-BE49-F238E27FC236}">
                <a16:creationId xmlns:a16="http://schemas.microsoft.com/office/drawing/2014/main" id="{D9C45333-40CE-47BD-8284-A0C2220496AF}"/>
              </a:ext>
            </a:extLst>
          </p:cNvPr>
          <p:cNvSpPr/>
          <p:nvPr userDrawn="1"/>
        </p:nvSpPr>
        <p:spPr>
          <a:xfrm>
            <a:off x="6674077" y="2368777"/>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Text Placeholder 20">
            <a:extLst>
              <a:ext uri="{FF2B5EF4-FFF2-40B4-BE49-F238E27FC236}">
                <a16:creationId xmlns:a16="http://schemas.microsoft.com/office/drawing/2014/main" id="{947F8526-4FC6-441D-82D0-C994F05B7531}"/>
              </a:ext>
            </a:extLst>
          </p:cNvPr>
          <p:cNvSpPr>
            <a:spLocks noGrp="1"/>
          </p:cNvSpPr>
          <p:nvPr>
            <p:ph type="body" sz="quarter" idx="36" hasCustomPrompt="1"/>
          </p:nvPr>
        </p:nvSpPr>
        <p:spPr>
          <a:xfrm>
            <a:off x="7064829" y="3482039"/>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85" name="Text Placeholder 635">
            <a:extLst>
              <a:ext uri="{FF2B5EF4-FFF2-40B4-BE49-F238E27FC236}">
                <a16:creationId xmlns:a16="http://schemas.microsoft.com/office/drawing/2014/main" id="{237B5741-F014-45AE-BFAA-79C3AB8270EB}"/>
              </a:ext>
            </a:extLst>
          </p:cNvPr>
          <p:cNvSpPr>
            <a:spLocks noGrp="1"/>
          </p:cNvSpPr>
          <p:nvPr>
            <p:ph type="body" sz="quarter" idx="37" hasCustomPrompt="1"/>
          </p:nvPr>
        </p:nvSpPr>
        <p:spPr>
          <a:xfrm>
            <a:off x="6972300" y="3898800"/>
            <a:ext cx="1622652" cy="288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Tree>
    <p:extLst>
      <p:ext uri="{BB962C8B-B14F-4D97-AF65-F5344CB8AC3E}">
        <p14:creationId xmlns:p14="http://schemas.microsoft.com/office/powerpoint/2010/main" val="1313590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heel(1)">
                                      <p:cBhvr>
                                        <p:cTn id="7" dur="500"/>
                                        <p:tgtEl>
                                          <p:spTgt spid="3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7">
                                            <p:txEl>
                                              <p:pRg st="0" end="0"/>
                                            </p:txEl>
                                          </p:spTgt>
                                        </p:tgtEl>
                                        <p:attrNameLst>
                                          <p:attrName>style.visibility</p:attrName>
                                        </p:attrNameLst>
                                      </p:cBhvr>
                                      <p:to>
                                        <p:strVal val="visible"/>
                                      </p:to>
                                    </p:set>
                                    <p:animEffect transition="in" filter="fade">
                                      <p:cBhvr>
                                        <p:cTn id="10" dur="500"/>
                                        <p:tgtEl>
                                          <p:spTgt spid="37">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8">
                                            <p:txEl>
                                              <p:pRg st="0" end="0"/>
                                            </p:txEl>
                                          </p:spTgt>
                                        </p:tgtEl>
                                        <p:attrNameLst>
                                          <p:attrName>style.visibility</p:attrName>
                                        </p:attrNameLst>
                                      </p:cBhvr>
                                      <p:to>
                                        <p:strVal val="visible"/>
                                      </p:to>
                                    </p:set>
                                    <p:animEffect transition="in" filter="fade">
                                      <p:cBhvr>
                                        <p:cTn id="13" dur="500"/>
                                        <p:tgtEl>
                                          <p:spTgt spid="38">
                                            <p:txEl>
                                              <p:pRg st="0" end="0"/>
                                            </p:txEl>
                                          </p:spTgt>
                                        </p:tgtEl>
                                      </p:cBhvr>
                                    </p:animEffect>
                                  </p:childTnLst>
                                </p:cTn>
                              </p:par>
                              <p:par>
                                <p:cTn id="14" presetID="21" presetClass="entr" presetSubtype="1" fill="hold" grpId="0" nodeType="withEffect">
                                  <p:stCondLst>
                                    <p:cond delay="250"/>
                                  </p:stCondLst>
                                  <p:childTnLst>
                                    <p:set>
                                      <p:cBhvr>
                                        <p:cTn id="15" dur="1" fill="hold">
                                          <p:stCondLst>
                                            <p:cond delay="0"/>
                                          </p:stCondLst>
                                        </p:cTn>
                                        <p:tgtEl>
                                          <p:spTgt spid="65"/>
                                        </p:tgtEl>
                                        <p:attrNameLst>
                                          <p:attrName>style.visibility</p:attrName>
                                        </p:attrNameLst>
                                      </p:cBhvr>
                                      <p:to>
                                        <p:strVal val="visible"/>
                                      </p:to>
                                    </p:set>
                                    <p:animEffect transition="in" filter="wheel(1)">
                                      <p:cBhvr>
                                        <p:cTn id="16" dur="500"/>
                                        <p:tgtEl>
                                          <p:spTgt spid="65"/>
                                        </p:tgtEl>
                                      </p:cBhvr>
                                    </p:animEffect>
                                  </p:childTnLst>
                                </p:cTn>
                              </p:par>
                              <p:par>
                                <p:cTn id="17" presetID="10" presetClass="entr" presetSubtype="0" fill="hold" grpId="0" nodeType="withEffect">
                                  <p:stCondLst>
                                    <p:cond delay="250"/>
                                  </p:stCondLst>
                                  <p:childTnLst>
                                    <p:set>
                                      <p:cBhvr>
                                        <p:cTn id="18" dur="1" fill="hold">
                                          <p:stCondLst>
                                            <p:cond delay="0"/>
                                          </p:stCondLst>
                                        </p:cTn>
                                        <p:tgtEl>
                                          <p:spTgt spid="66">
                                            <p:txEl>
                                              <p:pRg st="0" end="0"/>
                                            </p:txEl>
                                          </p:spTgt>
                                        </p:tgtEl>
                                        <p:attrNameLst>
                                          <p:attrName>style.visibility</p:attrName>
                                        </p:attrNameLst>
                                      </p:cBhvr>
                                      <p:to>
                                        <p:strVal val="visible"/>
                                      </p:to>
                                    </p:set>
                                    <p:animEffect transition="in" filter="fade">
                                      <p:cBhvr>
                                        <p:cTn id="19" dur="500"/>
                                        <p:tgtEl>
                                          <p:spTgt spid="66">
                                            <p:txEl>
                                              <p:pRg st="0" end="0"/>
                                            </p:txEl>
                                          </p:spTgt>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67">
                                            <p:txEl>
                                              <p:pRg st="0" end="0"/>
                                            </p:txEl>
                                          </p:spTgt>
                                        </p:tgtEl>
                                        <p:attrNameLst>
                                          <p:attrName>style.visibility</p:attrName>
                                        </p:attrNameLst>
                                      </p:cBhvr>
                                      <p:to>
                                        <p:strVal val="visible"/>
                                      </p:to>
                                    </p:set>
                                    <p:animEffect transition="in" filter="fade">
                                      <p:cBhvr>
                                        <p:cTn id="22" dur="500"/>
                                        <p:tgtEl>
                                          <p:spTgt spid="67">
                                            <p:txEl>
                                              <p:pRg st="0" end="0"/>
                                            </p:txEl>
                                          </p:spTgt>
                                        </p:tgtEl>
                                      </p:cBhvr>
                                    </p:animEffect>
                                  </p:childTnLst>
                                </p:cTn>
                              </p:par>
                              <p:par>
                                <p:cTn id="23" presetID="21" presetClass="entr" presetSubtype="1" fill="hold" grpId="0" nodeType="withEffect">
                                  <p:stCondLst>
                                    <p:cond delay="500"/>
                                  </p:stCondLst>
                                  <p:childTnLst>
                                    <p:set>
                                      <p:cBhvr>
                                        <p:cTn id="24" dur="1" fill="hold">
                                          <p:stCondLst>
                                            <p:cond delay="0"/>
                                          </p:stCondLst>
                                        </p:cTn>
                                        <p:tgtEl>
                                          <p:spTgt spid="68"/>
                                        </p:tgtEl>
                                        <p:attrNameLst>
                                          <p:attrName>style.visibility</p:attrName>
                                        </p:attrNameLst>
                                      </p:cBhvr>
                                      <p:to>
                                        <p:strVal val="visible"/>
                                      </p:to>
                                    </p:set>
                                    <p:animEffect transition="in" filter="wheel(1)">
                                      <p:cBhvr>
                                        <p:cTn id="25" dur="500"/>
                                        <p:tgtEl>
                                          <p:spTgt spid="68"/>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69">
                                            <p:txEl>
                                              <p:pRg st="0" end="0"/>
                                            </p:txEl>
                                          </p:spTgt>
                                        </p:tgtEl>
                                        <p:attrNameLst>
                                          <p:attrName>style.visibility</p:attrName>
                                        </p:attrNameLst>
                                      </p:cBhvr>
                                      <p:to>
                                        <p:strVal val="visible"/>
                                      </p:to>
                                    </p:set>
                                    <p:animEffect transition="in" filter="fade">
                                      <p:cBhvr>
                                        <p:cTn id="28" dur="500"/>
                                        <p:tgtEl>
                                          <p:spTgt spid="69">
                                            <p:txEl>
                                              <p:pRg st="0" end="0"/>
                                            </p:txEl>
                                          </p:spTgt>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70">
                                            <p:txEl>
                                              <p:pRg st="0" end="0"/>
                                            </p:txEl>
                                          </p:spTgt>
                                        </p:tgtEl>
                                        <p:attrNameLst>
                                          <p:attrName>style.visibility</p:attrName>
                                        </p:attrNameLst>
                                      </p:cBhvr>
                                      <p:to>
                                        <p:strVal val="visible"/>
                                      </p:to>
                                    </p:set>
                                    <p:animEffect transition="in" filter="fade">
                                      <p:cBhvr>
                                        <p:cTn id="31" dur="500"/>
                                        <p:tgtEl>
                                          <p:spTgt spid="70">
                                            <p:txEl>
                                              <p:pRg st="0" end="0"/>
                                            </p:txEl>
                                          </p:spTgt>
                                        </p:tgtEl>
                                      </p:cBhvr>
                                    </p:animEffect>
                                  </p:childTnLst>
                                </p:cTn>
                              </p:par>
                              <p:par>
                                <p:cTn id="32" presetID="21" presetClass="entr" presetSubtype="1" fill="hold" grpId="0" nodeType="withEffect">
                                  <p:stCondLst>
                                    <p:cond delay="750"/>
                                  </p:stCondLst>
                                  <p:childTnLst>
                                    <p:set>
                                      <p:cBhvr>
                                        <p:cTn id="33" dur="1" fill="hold">
                                          <p:stCondLst>
                                            <p:cond delay="0"/>
                                          </p:stCondLst>
                                        </p:cTn>
                                        <p:tgtEl>
                                          <p:spTgt spid="71"/>
                                        </p:tgtEl>
                                        <p:attrNameLst>
                                          <p:attrName>style.visibility</p:attrName>
                                        </p:attrNameLst>
                                      </p:cBhvr>
                                      <p:to>
                                        <p:strVal val="visible"/>
                                      </p:to>
                                    </p:set>
                                    <p:animEffect transition="in" filter="wheel(1)">
                                      <p:cBhvr>
                                        <p:cTn id="34" dur="500"/>
                                        <p:tgtEl>
                                          <p:spTgt spid="71"/>
                                        </p:tgtEl>
                                      </p:cBhvr>
                                    </p:animEffect>
                                  </p:childTnLst>
                                </p:cTn>
                              </p:par>
                              <p:par>
                                <p:cTn id="35" presetID="10" presetClass="entr" presetSubtype="0" fill="hold" grpId="0" nodeType="withEffect">
                                  <p:stCondLst>
                                    <p:cond delay="750"/>
                                  </p:stCondLst>
                                  <p:childTnLst>
                                    <p:set>
                                      <p:cBhvr>
                                        <p:cTn id="36" dur="1" fill="hold">
                                          <p:stCondLst>
                                            <p:cond delay="0"/>
                                          </p:stCondLst>
                                        </p:cTn>
                                        <p:tgtEl>
                                          <p:spTgt spid="72">
                                            <p:txEl>
                                              <p:pRg st="0" end="0"/>
                                            </p:txEl>
                                          </p:spTgt>
                                        </p:tgtEl>
                                        <p:attrNameLst>
                                          <p:attrName>style.visibility</p:attrName>
                                        </p:attrNameLst>
                                      </p:cBhvr>
                                      <p:to>
                                        <p:strVal val="visible"/>
                                      </p:to>
                                    </p:set>
                                    <p:animEffect transition="in" filter="fade">
                                      <p:cBhvr>
                                        <p:cTn id="37" dur="500"/>
                                        <p:tgtEl>
                                          <p:spTgt spid="72">
                                            <p:txEl>
                                              <p:pRg st="0" end="0"/>
                                            </p:txEl>
                                          </p:spTgt>
                                        </p:tgtEl>
                                      </p:cBhvr>
                                    </p:animEffect>
                                  </p:childTnLst>
                                </p:cTn>
                              </p:par>
                              <p:par>
                                <p:cTn id="38" presetID="10" presetClass="entr" presetSubtype="0" fill="hold" grpId="0" nodeType="withEffect">
                                  <p:stCondLst>
                                    <p:cond delay="750"/>
                                  </p:stCondLst>
                                  <p:childTnLst>
                                    <p:set>
                                      <p:cBhvr>
                                        <p:cTn id="39" dur="1" fill="hold">
                                          <p:stCondLst>
                                            <p:cond delay="0"/>
                                          </p:stCondLst>
                                        </p:cTn>
                                        <p:tgtEl>
                                          <p:spTgt spid="73">
                                            <p:txEl>
                                              <p:pRg st="0" end="0"/>
                                            </p:txEl>
                                          </p:spTgt>
                                        </p:tgtEl>
                                        <p:attrNameLst>
                                          <p:attrName>style.visibility</p:attrName>
                                        </p:attrNameLst>
                                      </p:cBhvr>
                                      <p:to>
                                        <p:strVal val="visible"/>
                                      </p:to>
                                    </p:set>
                                    <p:animEffect transition="in" filter="fade">
                                      <p:cBhvr>
                                        <p:cTn id="40" dur="500"/>
                                        <p:tgtEl>
                                          <p:spTgt spid="73">
                                            <p:txEl>
                                              <p:pRg st="0" end="0"/>
                                            </p:txEl>
                                          </p:spTgt>
                                        </p:tgtEl>
                                      </p:cBhvr>
                                    </p:animEffect>
                                  </p:childTnLst>
                                </p:cTn>
                              </p:par>
                              <p:par>
                                <p:cTn id="41" presetID="21" presetClass="entr" presetSubtype="1" fill="hold" grpId="0" nodeType="withEffect">
                                  <p:stCondLst>
                                    <p:cond delay="1000"/>
                                  </p:stCondLst>
                                  <p:childTnLst>
                                    <p:set>
                                      <p:cBhvr>
                                        <p:cTn id="42" dur="1" fill="hold">
                                          <p:stCondLst>
                                            <p:cond delay="0"/>
                                          </p:stCondLst>
                                        </p:cTn>
                                        <p:tgtEl>
                                          <p:spTgt spid="74"/>
                                        </p:tgtEl>
                                        <p:attrNameLst>
                                          <p:attrName>style.visibility</p:attrName>
                                        </p:attrNameLst>
                                      </p:cBhvr>
                                      <p:to>
                                        <p:strVal val="visible"/>
                                      </p:to>
                                    </p:set>
                                    <p:animEffect transition="in" filter="wheel(1)">
                                      <p:cBhvr>
                                        <p:cTn id="43" dur="500"/>
                                        <p:tgtEl>
                                          <p:spTgt spid="74"/>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75">
                                            <p:txEl>
                                              <p:pRg st="0" end="0"/>
                                            </p:txEl>
                                          </p:spTgt>
                                        </p:tgtEl>
                                        <p:attrNameLst>
                                          <p:attrName>style.visibility</p:attrName>
                                        </p:attrNameLst>
                                      </p:cBhvr>
                                      <p:to>
                                        <p:strVal val="visible"/>
                                      </p:to>
                                    </p:set>
                                    <p:animEffect transition="in" filter="fade">
                                      <p:cBhvr>
                                        <p:cTn id="46" dur="500"/>
                                        <p:tgtEl>
                                          <p:spTgt spid="75">
                                            <p:txEl>
                                              <p:pRg st="0" end="0"/>
                                            </p:txEl>
                                          </p:spTgt>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76">
                                            <p:txEl>
                                              <p:pRg st="0" end="0"/>
                                            </p:txEl>
                                          </p:spTgt>
                                        </p:tgtEl>
                                        <p:attrNameLst>
                                          <p:attrName>style.visibility</p:attrName>
                                        </p:attrNameLst>
                                      </p:cBhvr>
                                      <p:to>
                                        <p:strVal val="visible"/>
                                      </p:to>
                                    </p:set>
                                    <p:animEffect transition="in" filter="fade">
                                      <p:cBhvr>
                                        <p:cTn id="49" dur="500"/>
                                        <p:tgtEl>
                                          <p:spTgt spid="76">
                                            <p:txEl>
                                              <p:pRg st="0" end="0"/>
                                            </p:txEl>
                                          </p:spTgt>
                                        </p:tgtEl>
                                      </p:cBhvr>
                                    </p:animEffect>
                                  </p:childTnLst>
                                </p:cTn>
                              </p:par>
                              <p:par>
                                <p:cTn id="50" presetID="21" presetClass="entr" presetSubtype="1" fill="hold" grpId="0" nodeType="withEffect">
                                  <p:stCondLst>
                                    <p:cond delay="1250"/>
                                  </p:stCondLst>
                                  <p:childTnLst>
                                    <p:set>
                                      <p:cBhvr>
                                        <p:cTn id="51" dur="1" fill="hold">
                                          <p:stCondLst>
                                            <p:cond delay="0"/>
                                          </p:stCondLst>
                                        </p:cTn>
                                        <p:tgtEl>
                                          <p:spTgt spid="77"/>
                                        </p:tgtEl>
                                        <p:attrNameLst>
                                          <p:attrName>style.visibility</p:attrName>
                                        </p:attrNameLst>
                                      </p:cBhvr>
                                      <p:to>
                                        <p:strVal val="visible"/>
                                      </p:to>
                                    </p:set>
                                    <p:animEffect transition="in" filter="wheel(1)">
                                      <p:cBhvr>
                                        <p:cTn id="52" dur="500"/>
                                        <p:tgtEl>
                                          <p:spTgt spid="77"/>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78">
                                            <p:txEl>
                                              <p:pRg st="0" end="0"/>
                                            </p:txEl>
                                          </p:spTgt>
                                        </p:tgtEl>
                                        <p:attrNameLst>
                                          <p:attrName>style.visibility</p:attrName>
                                        </p:attrNameLst>
                                      </p:cBhvr>
                                      <p:to>
                                        <p:strVal val="visible"/>
                                      </p:to>
                                    </p:set>
                                    <p:animEffect transition="in" filter="fade">
                                      <p:cBhvr>
                                        <p:cTn id="55" dur="500"/>
                                        <p:tgtEl>
                                          <p:spTgt spid="78">
                                            <p:txEl>
                                              <p:pRg st="0" end="0"/>
                                            </p:txEl>
                                          </p:spTgt>
                                        </p:tgtEl>
                                      </p:cBhvr>
                                    </p:animEffect>
                                  </p:childTnLst>
                                </p:cTn>
                              </p:par>
                              <p:par>
                                <p:cTn id="56" presetID="10" presetClass="entr" presetSubtype="0" fill="hold" grpId="0" nodeType="withEffect">
                                  <p:stCondLst>
                                    <p:cond delay="1250"/>
                                  </p:stCondLst>
                                  <p:childTnLst>
                                    <p:set>
                                      <p:cBhvr>
                                        <p:cTn id="57" dur="1" fill="hold">
                                          <p:stCondLst>
                                            <p:cond delay="0"/>
                                          </p:stCondLst>
                                        </p:cTn>
                                        <p:tgtEl>
                                          <p:spTgt spid="79">
                                            <p:txEl>
                                              <p:pRg st="0" end="0"/>
                                            </p:txEl>
                                          </p:spTgt>
                                        </p:tgtEl>
                                        <p:attrNameLst>
                                          <p:attrName>style.visibility</p:attrName>
                                        </p:attrNameLst>
                                      </p:cBhvr>
                                      <p:to>
                                        <p:strVal val="visible"/>
                                      </p:to>
                                    </p:set>
                                    <p:animEffect transition="in" filter="fade">
                                      <p:cBhvr>
                                        <p:cTn id="58" dur="500"/>
                                        <p:tgtEl>
                                          <p:spTgt spid="79">
                                            <p:txEl>
                                              <p:pRg st="0" end="0"/>
                                            </p:txEl>
                                          </p:spTgt>
                                        </p:tgtEl>
                                      </p:cBhvr>
                                    </p:animEffect>
                                  </p:childTnLst>
                                </p:cTn>
                              </p:par>
                              <p:par>
                                <p:cTn id="59" presetID="21" presetClass="entr" presetSubtype="1" fill="hold" grpId="0" nodeType="withEffect">
                                  <p:stCondLst>
                                    <p:cond delay="1500"/>
                                  </p:stCondLst>
                                  <p:childTnLst>
                                    <p:set>
                                      <p:cBhvr>
                                        <p:cTn id="60" dur="1" fill="hold">
                                          <p:stCondLst>
                                            <p:cond delay="0"/>
                                          </p:stCondLst>
                                        </p:cTn>
                                        <p:tgtEl>
                                          <p:spTgt spid="80"/>
                                        </p:tgtEl>
                                        <p:attrNameLst>
                                          <p:attrName>style.visibility</p:attrName>
                                        </p:attrNameLst>
                                      </p:cBhvr>
                                      <p:to>
                                        <p:strVal val="visible"/>
                                      </p:to>
                                    </p:set>
                                    <p:animEffect transition="in" filter="wheel(1)">
                                      <p:cBhvr>
                                        <p:cTn id="61" dur="500"/>
                                        <p:tgtEl>
                                          <p:spTgt spid="80"/>
                                        </p:tgtEl>
                                      </p:cBhvr>
                                    </p:animEffect>
                                  </p:childTnLst>
                                </p:cTn>
                              </p:par>
                              <p:par>
                                <p:cTn id="62" presetID="10" presetClass="entr" presetSubtype="0" fill="hold" grpId="0" nodeType="withEffect">
                                  <p:stCondLst>
                                    <p:cond delay="1500"/>
                                  </p:stCondLst>
                                  <p:childTnLst>
                                    <p:set>
                                      <p:cBhvr>
                                        <p:cTn id="63" dur="1" fill="hold">
                                          <p:stCondLst>
                                            <p:cond delay="0"/>
                                          </p:stCondLst>
                                        </p:cTn>
                                        <p:tgtEl>
                                          <p:spTgt spid="81">
                                            <p:txEl>
                                              <p:pRg st="0" end="0"/>
                                            </p:txEl>
                                          </p:spTgt>
                                        </p:tgtEl>
                                        <p:attrNameLst>
                                          <p:attrName>style.visibility</p:attrName>
                                        </p:attrNameLst>
                                      </p:cBhvr>
                                      <p:to>
                                        <p:strVal val="visible"/>
                                      </p:to>
                                    </p:set>
                                    <p:animEffect transition="in" filter="fade">
                                      <p:cBhvr>
                                        <p:cTn id="64" dur="500"/>
                                        <p:tgtEl>
                                          <p:spTgt spid="81">
                                            <p:txEl>
                                              <p:pRg st="0" end="0"/>
                                            </p:txEl>
                                          </p:spTgt>
                                        </p:tgtEl>
                                      </p:cBhvr>
                                    </p:animEffect>
                                  </p:childTnLst>
                                </p:cTn>
                              </p:par>
                              <p:par>
                                <p:cTn id="65" presetID="10" presetClass="entr" presetSubtype="0" fill="hold" grpId="0" nodeType="withEffect">
                                  <p:stCondLst>
                                    <p:cond delay="1500"/>
                                  </p:stCondLst>
                                  <p:childTnLst>
                                    <p:set>
                                      <p:cBhvr>
                                        <p:cTn id="66" dur="1" fill="hold">
                                          <p:stCondLst>
                                            <p:cond delay="0"/>
                                          </p:stCondLst>
                                        </p:cTn>
                                        <p:tgtEl>
                                          <p:spTgt spid="82">
                                            <p:txEl>
                                              <p:pRg st="0" end="0"/>
                                            </p:txEl>
                                          </p:spTgt>
                                        </p:tgtEl>
                                        <p:attrNameLst>
                                          <p:attrName>style.visibility</p:attrName>
                                        </p:attrNameLst>
                                      </p:cBhvr>
                                      <p:to>
                                        <p:strVal val="visible"/>
                                      </p:to>
                                    </p:set>
                                    <p:animEffect transition="in" filter="fade">
                                      <p:cBhvr>
                                        <p:cTn id="67" dur="500"/>
                                        <p:tgtEl>
                                          <p:spTgt spid="82">
                                            <p:txEl>
                                              <p:pRg st="0" end="0"/>
                                            </p:txEl>
                                          </p:spTgt>
                                        </p:tgtEl>
                                      </p:cBhvr>
                                    </p:animEffect>
                                  </p:childTnLst>
                                </p:cTn>
                              </p:par>
                              <p:par>
                                <p:cTn id="68" presetID="21" presetClass="entr" presetSubtype="1" fill="hold" grpId="0" nodeType="withEffect">
                                  <p:stCondLst>
                                    <p:cond delay="1750"/>
                                  </p:stCondLst>
                                  <p:childTnLst>
                                    <p:set>
                                      <p:cBhvr>
                                        <p:cTn id="69" dur="1" fill="hold">
                                          <p:stCondLst>
                                            <p:cond delay="0"/>
                                          </p:stCondLst>
                                        </p:cTn>
                                        <p:tgtEl>
                                          <p:spTgt spid="83"/>
                                        </p:tgtEl>
                                        <p:attrNameLst>
                                          <p:attrName>style.visibility</p:attrName>
                                        </p:attrNameLst>
                                      </p:cBhvr>
                                      <p:to>
                                        <p:strVal val="visible"/>
                                      </p:to>
                                    </p:set>
                                    <p:animEffect transition="in" filter="wheel(1)">
                                      <p:cBhvr>
                                        <p:cTn id="70" dur="500"/>
                                        <p:tgtEl>
                                          <p:spTgt spid="83"/>
                                        </p:tgtEl>
                                      </p:cBhvr>
                                    </p:animEffect>
                                  </p:childTnLst>
                                </p:cTn>
                              </p:par>
                              <p:par>
                                <p:cTn id="71" presetID="10" presetClass="entr" presetSubtype="0" fill="hold" grpId="0" nodeType="withEffect">
                                  <p:stCondLst>
                                    <p:cond delay="1750"/>
                                  </p:stCondLst>
                                  <p:childTnLst>
                                    <p:set>
                                      <p:cBhvr>
                                        <p:cTn id="72" dur="1" fill="hold">
                                          <p:stCondLst>
                                            <p:cond delay="0"/>
                                          </p:stCondLst>
                                        </p:cTn>
                                        <p:tgtEl>
                                          <p:spTgt spid="84">
                                            <p:txEl>
                                              <p:pRg st="0" end="0"/>
                                            </p:txEl>
                                          </p:spTgt>
                                        </p:tgtEl>
                                        <p:attrNameLst>
                                          <p:attrName>style.visibility</p:attrName>
                                        </p:attrNameLst>
                                      </p:cBhvr>
                                      <p:to>
                                        <p:strVal val="visible"/>
                                      </p:to>
                                    </p:set>
                                    <p:animEffect transition="in" filter="fade">
                                      <p:cBhvr>
                                        <p:cTn id="73" dur="500"/>
                                        <p:tgtEl>
                                          <p:spTgt spid="84">
                                            <p:txEl>
                                              <p:pRg st="0" end="0"/>
                                            </p:txEl>
                                          </p:spTgt>
                                        </p:tgtEl>
                                      </p:cBhvr>
                                    </p:animEffect>
                                  </p:childTnLst>
                                </p:cTn>
                              </p:par>
                              <p:par>
                                <p:cTn id="74" presetID="10" presetClass="entr" presetSubtype="0" fill="hold" grpId="0" nodeType="withEffect">
                                  <p:stCondLst>
                                    <p:cond delay="1750"/>
                                  </p:stCondLst>
                                  <p:childTnLst>
                                    <p:set>
                                      <p:cBhvr>
                                        <p:cTn id="75" dur="1" fill="hold">
                                          <p:stCondLst>
                                            <p:cond delay="0"/>
                                          </p:stCondLst>
                                        </p:cTn>
                                        <p:tgtEl>
                                          <p:spTgt spid="85">
                                            <p:txEl>
                                              <p:pRg st="0" end="0"/>
                                            </p:txEl>
                                          </p:spTgt>
                                        </p:tgtEl>
                                        <p:attrNameLst>
                                          <p:attrName>style.visibility</p:attrName>
                                        </p:attrNameLst>
                                      </p:cBhvr>
                                      <p:to>
                                        <p:strVal val="visible"/>
                                      </p:to>
                                    </p:set>
                                    <p:animEffect transition="in" filter="fade">
                                      <p:cBhvr>
                                        <p:cTn id="76" dur="500"/>
                                        <p:tgtEl>
                                          <p:spTgt spid="8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65" grpId="0" animBg="1"/>
      <p:bldP spid="66" grpId="0" build="p">
        <p:tmplLst>
          <p:tmpl lvl="1">
            <p:tnLst>
              <p:par>
                <p:cTn presetID="10" presetClass="entr" presetSubtype="0" fill="hold" nodeType="withEffect">
                  <p:stCondLst>
                    <p:cond delay="250"/>
                  </p:stCondLst>
                  <p:childTnLst>
                    <p:set>
                      <p:cBhvr>
                        <p:cTn dur="1" fill="hold">
                          <p:stCondLst>
                            <p:cond delay="0"/>
                          </p:stCondLst>
                        </p:cTn>
                        <p:tgtEl>
                          <p:spTgt spid="66"/>
                        </p:tgtEl>
                        <p:attrNameLst>
                          <p:attrName>style.visibility</p:attrName>
                        </p:attrNameLst>
                      </p:cBhvr>
                      <p:to>
                        <p:strVal val="visible"/>
                      </p:to>
                    </p:set>
                    <p:animEffect transition="in" filter="fade">
                      <p:cBhvr>
                        <p:cTn dur="500"/>
                        <p:tgtEl>
                          <p:spTgt spid="66"/>
                        </p:tgtEl>
                      </p:cBhvr>
                    </p:animEffect>
                  </p:childTnLst>
                </p:cTn>
              </p:par>
            </p:tnLst>
          </p:tmpl>
        </p:tmplLst>
      </p:bldP>
      <p:bldP spid="67" grpId="0" build="p">
        <p:tmplLst>
          <p:tmpl lvl="1">
            <p:tnLst>
              <p:par>
                <p:cTn presetID="10" presetClass="entr" presetSubtype="0" fill="hold" nodeType="withEffect">
                  <p:stCondLst>
                    <p:cond delay="250"/>
                  </p:stCondLst>
                  <p:childTnLst>
                    <p:set>
                      <p:cBhvr>
                        <p:cTn dur="1" fill="hold">
                          <p:stCondLst>
                            <p:cond delay="0"/>
                          </p:stCondLst>
                        </p:cTn>
                        <p:tgtEl>
                          <p:spTgt spid="67"/>
                        </p:tgtEl>
                        <p:attrNameLst>
                          <p:attrName>style.visibility</p:attrName>
                        </p:attrNameLst>
                      </p:cBhvr>
                      <p:to>
                        <p:strVal val="visible"/>
                      </p:to>
                    </p:set>
                    <p:animEffect transition="in" filter="fade">
                      <p:cBhvr>
                        <p:cTn dur="500"/>
                        <p:tgtEl>
                          <p:spTgt spid="67"/>
                        </p:tgtEl>
                      </p:cBhvr>
                    </p:animEffect>
                  </p:childTnLst>
                </p:cTn>
              </p:par>
            </p:tnLst>
          </p:tmpl>
        </p:tmplLst>
      </p:bldP>
      <p:bldP spid="68" grpId="0" animBg="1"/>
      <p:bldP spid="69" grpId="0" build="p">
        <p:tmplLst>
          <p:tmpl lvl="1">
            <p:tnLst>
              <p:par>
                <p:cTn presetID="10" presetClass="entr" presetSubtype="0" fill="hold" nodeType="withEffect">
                  <p:stCondLst>
                    <p:cond delay="500"/>
                  </p:stCondLst>
                  <p:childTnLst>
                    <p:set>
                      <p:cBhvr>
                        <p:cTn dur="1" fill="hold">
                          <p:stCondLst>
                            <p:cond delay="0"/>
                          </p:stCondLst>
                        </p:cTn>
                        <p:tgtEl>
                          <p:spTgt spid="69"/>
                        </p:tgtEl>
                        <p:attrNameLst>
                          <p:attrName>style.visibility</p:attrName>
                        </p:attrNameLst>
                      </p:cBhvr>
                      <p:to>
                        <p:strVal val="visible"/>
                      </p:to>
                    </p:set>
                    <p:animEffect transition="in" filter="fade">
                      <p:cBhvr>
                        <p:cTn dur="500"/>
                        <p:tgtEl>
                          <p:spTgt spid="69"/>
                        </p:tgtEl>
                      </p:cBhvr>
                    </p:animEffect>
                  </p:childTnLst>
                </p:cTn>
              </p:par>
            </p:tnLst>
          </p:tmpl>
        </p:tmplLst>
      </p:bldP>
      <p:bldP spid="70" grpId="0" build="p">
        <p:tmplLst>
          <p:tmpl lvl="1">
            <p:tnLst>
              <p:par>
                <p:cTn presetID="10" presetClass="entr" presetSubtype="0" fill="hold" nodeType="withEffect">
                  <p:stCondLst>
                    <p:cond delay="500"/>
                  </p:stCondLst>
                  <p:childTnLst>
                    <p:set>
                      <p:cBhvr>
                        <p:cTn dur="1" fill="hold">
                          <p:stCondLst>
                            <p:cond delay="0"/>
                          </p:stCondLst>
                        </p:cTn>
                        <p:tgtEl>
                          <p:spTgt spid="70"/>
                        </p:tgtEl>
                        <p:attrNameLst>
                          <p:attrName>style.visibility</p:attrName>
                        </p:attrNameLst>
                      </p:cBhvr>
                      <p:to>
                        <p:strVal val="visible"/>
                      </p:to>
                    </p:set>
                    <p:animEffect transition="in" filter="fade">
                      <p:cBhvr>
                        <p:cTn dur="500"/>
                        <p:tgtEl>
                          <p:spTgt spid="70"/>
                        </p:tgtEl>
                      </p:cBhvr>
                    </p:animEffect>
                  </p:childTnLst>
                </p:cTn>
              </p:par>
            </p:tnLst>
          </p:tmpl>
        </p:tmplLst>
      </p:bldP>
      <p:bldP spid="71" grpId="0" animBg="1"/>
      <p:bldP spid="72" grpId="0" build="p">
        <p:tmplLst>
          <p:tmpl lvl="1">
            <p:tnLst>
              <p:par>
                <p:cTn presetID="10" presetClass="entr" presetSubtype="0" fill="hold" nodeType="withEffect">
                  <p:stCondLst>
                    <p:cond delay="750"/>
                  </p:stCondLst>
                  <p:childTnLst>
                    <p:set>
                      <p:cBhvr>
                        <p:cTn dur="1" fill="hold">
                          <p:stCondLst>
                            <p:cond delay="0"/>
                          </p:stCondLst>
                        </p:cTn>
                        <p:tgtEl>
                          <p:spTgt spid="72"/>
                        </p:tgtEl>
                        <p:attrNameLst>
                          <p:attrName>style.visibility</p:attrName>
                        </p:attrNameLst>
                      </p:cBhvr>
                      <p:to>
                        <p:strVal val="visible"/>
                      </p:to>
                    </p:set>
                    <p:animEffect transition="in" filter="fade">
                      <p:cBhvr>
                        <p:cTn dur="500"/>
                        <p:tgtEl>
                          <p:spTgt spid="72"/>
                        </p:tgtEl>
                      </p:cBhvr>
                    </p:animEffect>
                  </p:childTnLst>
                </p:cTn>
              </p:par>
            </p:tnLst>
          </p:tmpl>
        </p:tmplLst>
      </p:bldP>
      <p:bldP spid="73" grpId="0" build="p">
        <p:tmplLst>
          <p:tmpl lvl="1">
            <p:tnLst>
              <p:par>
                <p:cTn presetID="10" presetClass="entr" presetSubtype="0" fill="hold" nodeType="withEffect">
                  <p:stCondLst>
                    <p:cond delay="750"/>
                  </p:stCondLst>
                  <p:childTnLst>
                    <p:set>
                      <p:cBhvr>
                        <p:cTn dur="1" fill="hold">
                          <p:stCondLst>
                            <p:cond delay="0"/>
                          </p:stCondLst>
                        </p:cTn>
                        <p:tgtEl>
                          <p:spTgt spid="73"/>
                        </p:tgtEl>
                        <p:attrNameLst>
                          <p:attrName>style.visibility</p:attrName>
                        </p:attrNameLst>
                      </p:cBhvr>
                      <p:to>
                        <p:strVal val="visible"/>
                      </p:to>
                    </p:set>
                    <p:animEffect transition="in" filter="fade">
                      <p:cBhvr>
                        <p:cTn dur="500"/>
                        <p:tgtEl>
                          <p:spTgt spid="73"/>
                        </p:tgtEl>
                      </p:cBhvr>
                    </p:animEffect>
                  </p:childTnLst>
                </p:cTn>
              </p:par>
            </p:tnLst>
          </p:tmpl>
        </p:tmplLst>
      </p:bldP>
      <p:bldP spid="74" grpId="0" animBg="1"/>
      <p:bldP spid="75" grpId="0" build="p">
        <p:tmplLst>
          <p:tmpl lvl="1">
            <p:tnLst>
              <p:par>
                <p:cTn presetID="10" presetClass="entr" presetSubtype="0" fill="hold" nodeType="withEffect">
                  <p:stCondLst>
                    <p:cond delay="1000"/>
                  </p:stCondLst>
                  <p:childTnLst>
                    <p:set>
                      <p:cBhvr>
                        <p:cTn dur="1" fill="hold">
                          <p:stCondLst>
                            <p:cond delay="0"/>
                          </p:stCondLst>
                        </p:cTn>
                        <p:tgtEl>
                          <p:spTgt spid="75"/>
                        </p:tgtEl>
                        <p:attrNameLst>
                          <p:attrName>style.visibility</p:attrName>
                        </p:attrNameLst>
                      </p:cBhvr>
                      <p:to>
                        <p:strVal val="visible"/>
                      </p:to>
                    </p:set>
                    <p:animEffect transition="in" filter="fade">
                      <p:cBhvr>
                        <p:cTn dur="500"/>
                        <p:tgtEl>
                          <p:spTgt spid="75"/>
                        </p:tgtEl>
                      </p:cBhvr>
                    </p:animEffect>
                  </p:childTnLst>
                </p:cTn>
              </p:par>
            </p:tnLst>
          </p:tmpl>
        </p:tmplLst>
      </p:bldP>
      <p:bldP spid="76" grpId="0" build="p">
        <p:tmplLst>
          <p:tmpl lvl="1">
            <p:tnLst>
              <p:par>
                <p:cTn presetID="10" presetClass="entr" presetSubtype="0" fill="hold" nodeType="withEffect">
                  <p:stCondLst>
                    <p:cond delay="1000"/>
                  </p:stCondLst>
                  <p:childTnLst>
                    <p:set>
                      <p:cBhvr>
                        <p:cTn dur="1" fill="hold">
                          <p:stCondLst>
                            <p:cond delay="0"/>
                          </p:stCondLst>
                        </p:cTn>
                        <p:tgtEl>
                          <p:spTgt spid="76"/>
                        </p:tgtEl>
                        <p:attrNameLst>
                          <p:attrName>style.visibility</p:attrName>
                        </p:attrNameLst>
                      </p:cBhvr>
                      <p:to>
                        <p:strVal val="visible"/>
                      </p:to>
                    </p:set>
                    <p:animEffect transition="in" filter="fade">
                      <p:cBhvr>
                        <p:cTn dur="500"/>
                        <p:tgtEl>
                          <p:spTgt spid="76"/>
                        </p:tgtEl>
                      </p:cBhvr>
                    </p:animEffect>
                  </p:childTnLst>
                </p:cTn>
              </p:par>
            </p:tnLst>
          </p:tmpl>
        </p:tmplLst>
      </p:bldP>
      <p:bldP spid="77" grpId="0" animBg="1"/>
      <p:bldP spid="78" grpId="0" build="p">
        <p:tmplLst>
          <p:tmpl lvl="1">
            <p:tnLst>
              <p:par>
                <p:cTn presetID="10" presetClass="entr" presetSubtype="0" fill="hold" nodeType="withEffect">
                  <p:stCondLst>
                    <p:cond delay="1250"/>
                  </p:stCondLst>
                  <p:childTnLst>
                    <p:set>
                      <p:cBhvr>
                        <p:cTn dur="1" fill="hold">
                          <p:stCondLst>
                            <p:cond delay="0"/>
                          </p:stCondLst>
                        </p:cTn>
                        <p:tgtEl>
                          <p:spTgt spid="78"/>
                        </p:tgtEl>
                        <p:attrNameLst>
                          <p:attrName>style.visibility</p:attrName>
                        </p:attrNameLst>
                      </p:cBhvr>
                      <p:to>
                        <p:strVal val="visible"/>
                      </p:to>
                    </p:set>
                    <p:animEffect transition="in" filter="fade">
                      <p:cBhvr>
                        <p:cTn dur="500"/>
                        <p:tgtEl>
                          <p:spTgt spid="78"/>
                        </p:tgtEl>
                      </p:cBhvr>
                    </p:animEffect>
                  </p:childTnLst>
                </p:cTn>
              </p:par>
            </p:tnLst>
          </p:tmpl>
        </p:tmplLst>
      </p:bldP>
      <p:bldP spid="79" grpId="0" build="p">
        <p:tmplLst>
          <p:tmpl lvl="1">
            <p:tnLst>
              <p:par>
                <p:cTn presetID="10" presetClass="entr" presetSubtype="0" fill="hold" nodeType="withEffect">
                  <p:stCondLst>
                    <p:cond delay="1250"/>
                  </p:stCondLst>
                  <p:childTnLst>
                    <p:set>
                      <p:cBhvr>
                        <p:cTn dur="1" fill="hold">
                          <p:stCondLst>
                            <p:cond delay="0"/>
                          </p:stCondLst>
                        </p:cTn>
                        <p:tgtEl>
                          <p:spTgt spid="79"/>
                        </p:tgtEl>
                        <p:attrNameLst>
                          <p:attrName>style.visibility</p:attrName>
                        </p:attrNameLst>
                      </p:cBhvr>
                      <p:to>
                        <p:strVal val="visible"/>
                      </p:to>
                    </p:set>
                    <p:animEffect transition="in" filter="fade">
                      <p:cBhvr>
                        <p:cTn dur="500"/>
                        <p:tgtEl>
                          <p:spTgt spid="79"/>
                        </p:tgtEl>
                      </p:cBhvr>
                    </p:animEffect>
                  </p:childTnLst>
                </p:cTn>
              </p:par>
            </p:tnLst>
          </p:tmpl>
        </p:tmplLst>
      </p:bldP>
      <p:bldP spid="80" grpId="0" animBg="1"/>
      <p:bldP spid="81" grpId="0" build="p">
        <p:tmplLst>
          <p:tmpl lvl="1">
            <p:tnLst>
              <p:par>
                <p:cTn presetID="10" presetClass="entr" presetSubtype="0" fill="hold" nodeType="withEffect">
                  <p:stCondLst>
                    <p:cond delay="1500"/>
                  </p:stCondLst>
                  <p:childTnLst>
                    <p:set>
                      <p:cBhvr>
                        <p:cTn dur="1" fill="hold">
                          <p:stCondLst>
                            <p:cond delay="0"/>
                          </p:stCondLst>
                        </p:cTn>
                        <p:tgtEl>
                          <p:spTgt spid="81"/>
                        </p:tgtEl>
                        <p:attrNameLst>
                          <p:attrName>style.visibility</p:attrName>
                        </p:attrNameLst>
                      </p:cBhvr>
                      <p:to>
                        <p:strVal val="visible"/>
                      </p:to>
                    </p:set>
                    <p:animEffect transition="in" filter="fade">
                      <p:cBhvr>
                        <p:cTn dur="500"/>
                        <p:tgtEl>
                          <p:spTgt spid="81"/>
                        </p:tgtEl>
                      </p:cBhvr>
                    </p:animEffect>
                  </p:childTnLst>
                </p:cTn>
              </p:par>
            </p:tnLst>
          </p:tmpl>
        </p:tmplLst>
      </p:bldP>
      <p:bldP spid="82" grpId="0" build="p">
        <p:tmplLst>
          <p:tmpl lvl="1">
            <p:tnLst>
              <p:par>
                <p:cTn presetID="10" presetClass="entr" presetSubtype="0" fill="hold" nodeType="withEffect">
                  <p:stCondLst>
                    <p:cond delay="1500"/>
                  </p:stCondLst>
                  <p:childTnLst>
                    <p:set>
                      <p:cBhvr>
                        <p:cTn dur="1" fill="hold">
                          <p:stCondLst>
                            <p:cond delay="0"/>
                          </p:stCondLst>
                        </p:cTn>
                        <p:tgtEl>
                          <p:spTgt spid="82"/>
                        </p:tgtEl>
                        <p:attrNameLst>
                          <p:attrName>style.visibility</p:attrName>
                        </p:attrNameLst>
                      </p:cBhvr>
                      <p:to>
                        <p:strVal val="visible"/>
                      </p:to>
                    </p:set>
                    <p:animEffect transition="in" filter="fade">
                      <p:cBhvr>
                        <p:cTn dur="500"/>
                        <p:tgtEl>
                          <p:spTgt spid="82"/>
                        </p:tgtEl>
                      </p:cBhvr>
                    </p:animEffect>
                  </p:childTnLst>
                </p:cTn>
              </p:par>
            </p:tnLst>
          </p:tmpl>
        </p:tmplLst>
      </p:bldP>
      <p:bldP spid="83" grpId="0" animBg="1"/>
      <p:bldP spid="84" grpId="0" build="p">
        <p:tmplLst>
          <p:tmpl lvl="1">
            <p:tnLst>
              <p:par>
                <p:cTn presetID="10" presetClass="entr" presetSubtype="0" fill="hold" nodeType="withEffect">
                  <p:stCondLst>
                    <p:cond delay="1750"/>
                  </p:stCondLst>
                  <p:childTnLst>
                    <p:set>
                      <p:cBhvr>
                        <p:cTn dur="1" fill="hold">
                          <p:stCondLst>
                            <p:cond delay="0"/>
                          </p:stCondLst>
                        </p:cTn>
                        <p:tgtEl>
                          <p:spTgt spid="84"/>
                        </p:tgtEl>
                        <p:attrNameLst>
                          <p:attrName>style.visibility</p:attrName>
                        </p:attrNameLst>
                      </p:cBhvr>
                      <p:to>
                        <p:strVal val="visible"/>
                      </p:to>
                    </p:set>
                    <p:animEffect transition="in" filter="fade">
                      <p:cBhvr>
                        <p:cTn dur="500"/>
                        <p:tgtEl>
                          <p:spTgt spid="84"/>
                        </p:tgtEl>
                      </p:cBhvr>
                    </p:animEffect>
                  </p:childTnLst>
                </p:cTn>
              </p:par>
            </p:tnLst>
          </p:tmpl>
        </p:tmplLst>
      </p:bldP>
      <p:bldP spid="85" grpId="0" build="p">
        <p:tmplLst>
          <p:tmpl lvl="1">
            <p:tnLst>
              <p:par>
                <p:cTn presetID="10" presetClass="entr" presetSubtype="0" fill="hold" nodeType="withEffect">
                  <p:stCondLst>
                    <p:cond delay="1750"/>
                  </p:stCondLst>
                  <p:childTnLst>
                    <p:set>
                      <p:cBhvr>
                        <p:cTn dur="1" fill="hold">
                          <p:stCondLst>
                            <p:cond delay="0"/>
                          </p:stCondLst>
                        </p:cTn>
                        <p:tgtEl>
                          <p:spTgt spid="85"/>
                        </p:tgtEl>
                        <p:attrNameLst>
                          <p:attrName>style.visibility</p:attrName>
                        </p:attrNameLst>
                      </p:cBhvr>
                      <p:to>
                        <p:strVal val="visible"/>
                      </p:to>
                    </p:set>
                    <p:animEffect transition="in" filter="fade">
                      <p:cBhvr>
                        <p:cTn dur="500"/>
                        <p:tgtEl>
                          <p:spTgt spid="85"/>
                        </p:tgtEl>
                      </p:cBhvr>
                    </p:animEffect>
                  </p:childTnLst>
                </p:cTn>
              </p:par>
            </p:tnLst>
          </p:tmpl>
        </p:tmplLst>
      </p:bldP>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Inner slide 8 rounds + short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userDrawn="1"/>
        </p:nvSpPr>
        <p:spPr>
          <a:xfrm>
            <a:off x="250825" y="915989"/>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20"/>
          <p:cNvSpPr>
            <a:spLocks noGrp="1"/>
          </p:cNvSpPr>
          <p:nvPr>
            <p:ph type="body" sz="quarter" idx="12" hasCustomPrompt="1"/>
          </p:nvPr>
        </p:nvSpPr>
        <p:spPr>
          <a:xfrm>
            <a:off x="641578" y="1305027"/>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35" name="Text Placeholder 635"/>
          <p:cNvSpPr>
            <a:spLocks noGrp="1"/>
          </p:cNvSpPr>
          <p:nvPr>
            <p:ph type="body" sz="quarter" idx="23" hasCustomPrompt="1"/>
          </p:nvPr>
        </p:nvSpPr>
        <p:spPr>
          <a:xfrm>
            <a:off x="549048" y="1818000"/>
            <a:ext cx="1622652" cy="504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36" name="Oval 35"/>
          <p:cNvSpPr/>
          <p:nvPr userDrawn="1"/>
        </p:nvSpPr>
        <p:spPr>
          <a:xfrm>
            <a:off x="2391909" y="915989"/>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Placeholder 20"/>
          <p:cNvSpPr>
            <a:spLocks noGrp="1"/>
          </p:cNvSpPr>
          <p:nvPr>
            <p:ph type="body" sz="quarter" idx="24" hasCustomPrompt="1"/>
          </p:nvPr>
        </p:nvSpPr>
        <p:spPr>
          <a:xfrm>
            <a:off x="2782661" y="1305027"/>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38" name="Text Placeholder 635"/>
          <p:cNvSpPr>
            <a:spLocks noGrp="1"/>
          </p:cNvSpPr>
          <p:nvPr>
            <p:ph type="body" sz="quarter" idx="25" hasCustomPrompt="1"/>
          </p:nvPr>
        </p:nvSpPr>
        <p:spPr>
          <a:xfrm>
            <a:off x="2690132" y="1818000"/>
            <a:ext cx="1622652" cy="504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0" name="Oval 39"/>
          <p:cNvSpPr/>
          <p:nvPr userDrawn="1"/>
        </p:nvSpPr>
        <p:spPr>
          <a:xfrm>
            <a:off x="4532993" y="915989"/>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Placeholder 20"/>
          <p:cNvSpPr>
            <a:spLocks noGrp="1"/>
          </p:cNvSpPr>
          <p:nvPr>
            <p:ph type="body" sz="quarter" idx="26" hasCustomPrompt="1"/>
          </p:nvPr>
        </p:nvSpPr>
        <p:spPr>
          <a:xfrm>
            <a:off x="4923745" y="1305027"/>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42" name="Text Placeholder 635"/>
          <p:cNvSpPr>
            <a:spLocks noGrp="1"/>
          </p:cNvSpPr>
          <p:nvPr>
            <p:ph type="body" sz="quarter" idx="27" hasCustomPrompt="1"/>
          </p:nvPr>
        </p:nvSpPr>
        <p:spPr>
          <a:xfrm>
            <a:off x="4831216" y="1818000"/>
            <a:ext cx="1622652" cy="504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4" name="Oval 43"/>
          <p:cNvSpPr/>
          <p:nvPr userDrawn="1"/>
        </p:nvSpPr>
        <p:spPr>
          <a:xfrm>
            <a:off x="6674077" y="915989"/>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Placeholder 20"/>
          <p:cNvSpPr>
            <a:spLocks noGrp="1"/>
          </p:cNvSpPr>
          <p:nvPr>
            <p:ph type="body" sz="quarter" idx="28" hasCustomPrompt="1"/>
          </p:nvPr>
        </p:nvSpPr>
        <p:spPr>
          <a:xfrm>
            <a:off x="7064829" y="1305027"/>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47" name="Text Placeholder 635"/>
          <p:cNvSpPr>
            <a:spLocks noGrp="1"/>
          </p:cNvSpPr>
          <p:nvPr>
            <p:ph type="body" sz="quarter" idx="29" hasCustomPrompt="1"/>
          </p:nvPr>
        </p:nvSpPr>
        <p:spPr>
          <a:xfrm>
            <a:off x="6972300" y="1818000"/>
            <a:ext cx="1622652" cy="504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48" name="Oval 47"/>
          <p:cNvSpPr/>
          <p:nvPr userDrawn="1"/>
        </p:nvSpPr>
        <p:spPr>
          <a:xfrm>
            <a:off x="250825" y="2368777"/>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Placeholder 20"/>
          <p:cNvSpPr>
            <a:spLocks noGrp="1"/>
          </p:cNvSpPr>
          <p:nvPr>
            <p:ph type="body" sz="quarter" idx="30" hasCustomPrompt="1"/>
          </p:nvPr>
        </p:nvSpPr>
        <p:spPr>
          <a:xfrm>
            <a:off x="641578" y="3267115"/>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52" name="Text Placeholder 635"/>
          <p:cNvSpPr>
            <a:spLocks noGrp="1"/>
          </p:cNvSpPr>
          <p:nvPr>
            <p:ph type="body" sz="quarter" idx="31" hasCustomPrompt="1"/>
          </p:nvPr>
        </p:nvSpPr>
        <p:spPr>
          <a:xfrm>
            <a:off x="549048" y="3780000"/>
            <a:ext cx="1622652" cy="504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54" name="Oval 53"/>
          <p:cNvSpPr/>
          <p:nvPr userDrawn="1"/>
        </p:nvSpPr>
        <p:spPr>
          <a:xfrm>
            <a:off x="2391909" y="2368777"/>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Placeholder 20"/>
          <p:cNvSpPr>
            <a:spLocks noGrp="1"/>
          </p:cNvSpPr>
          <p:nvPr>
            <p:ph type="body" sz="quarter" idx="32" hasCustomPrompt="1"/>
          </p:nvPr>
        </p:nvSpPr>
        <p:spPr>
          <a:xfrm>
            <a:off x="2782661" y="3267115"/>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61" name="Text Placeholder 635"/>
          <p:cNvSpPr>
            <a:spLocks noGrp="1"/>
          </p:cNvSpPr>
          <p:nvPr>
            <p:ph type="body" sz="quarter" idx="33" hasCustomPrompt="1"/>
          </p:nvPr>
        </p:nvSpPr>
        <p:spPr>
          <a:xfrm>
            <a:off x="2690132" y="3780000"/>
            <a:ext cx="1622652" cy="504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67" name="Oval 66"/>
          <p:cNvSpPr/>
          <p:nvPr userDrawn="1"/>
        </p:nvSpPr>
        <p:spPr>
          <a:xfrm>
            <a:off x="4532993" y="2368777"/>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 Placeholder 20"/>
          <p:cNvSpPr>
            <a:spLocks noGrp="1"/>
          </p:cNvSpPr>
          <p:nvPr>
            <p:ph type="body" sz="quarter" idx="34" hasCustomPrompt="1"/>
          </p:nvPr>
        </p:nvSpPr>
        <p:spPr>
          <a:xfrm>
            <a:off x="4923745" y="3267115"/>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73" name="Text Placeholder 635"/>
          <p:cNvSpPr>
            <a:spLocks noGrp="1"/>
          </p:cNvSpPr>
          <p:nvPr>
            <p:ph type="body" sz="quarter" idx="35" hasCustomPrompt="1"/>
          </p:nvPr>
        </p:nvSpPr>
        <p:spPr>
          <a:xfrm>
            <a:off x="4831216" y="3780000"/>
            <a:ext cx="1622652" cy="504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
        <p:nvSpPr>
          <p:cNvPr id="74" name="Oval 73"/>
          <p:cNvSpPr/>
          <p:nvPr userDrawn="1"/>
        </p:nvSpPr>
        <p:spPr>
          <a:xfrm>
            <a:off x="6674077" y="2368777"/>
            <a:ext cx="2219098" cy="2219098"/>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 Placeholder 20"/>
          <p:cNvSpPr>
            <a:spLocks noGrp="1"/>
          </p:cNvSpPr>
          <p:nvPr>
            <p:ph type="body" sz="quarter" idx="36" hasCustomPrompt="1"/>
          </p:nvPr>
        </p:nvSpPr>
        <p:spPr>
          <a:xfrm>
            <a:off x="7064829" y="3267115"/>
            <a:ext cx="1437594" cy="198000"/>
          </a:xfrm>
          <a:prstGeom prst="rect">
            <a:avLst/>
          </a:prstGeom>
        </p:spPr>
        <p:txBody>
          <a:bodyPr/>
          <a:lstStyle>
            <a:lvl1pPr algn="ctr">
              <a:spcAft>
                <a:spcPts val="0"/>
              </a:spcAft>
              <a:defRPr sz="1200" b="1">
                <a:solidFill>
                  <a:schemeClr val="tx1"/>
                </a:solidFill>
              </a:defRPr>
            </a:lvl1pPr>
          </a:lstStyle>
          <a:p>
            <a:pPr lvl="0"/>
            <a:r>
              <a:rPr lang="en-US" dirty="0"/>
              <a:t>Click to edit title</a:t>
            </a:r>
          </a:p>
        </p:txBody>
      </p:sp>
      <p:sp>
        <p:nvSpPr>
          <p:cNvPr id="76" name="Text Placeholder 635"/>
          <p:cNvSpPr>
            <a:spLocks noGrp="1"/>
          </p:cNvSpPr>
          <p:nvPr>
            <p:ph type="body" sz="quarter" idx="37" hasCustomPrompt="1"/>
          </p:nvPr>
        </p:nvSpPr>
        <p:spPr>
          <a:xfrm>
            <a:off x="6972300" y="3780000"/>
            <a:ext cx="1622652" cy="504000"/>
          </a:xfrm>
          <a:prstGeom prst="rect">
            <a:avLst/>
          </a:prstGeom>
        </p:spPr>
        <p:txBody>
          <a:bodyPr/>
          <a:lstStyle>
            <a:lvl1pPr algn="ctr">
              <a:defRPr sz="900">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text</a:t>
            </a:r>
          </a:p>
        </p:txBody>
      </p:sp>
    </p:spTree>
    <p:extLst>
      <p:ext uri="{BB962C8B-B14F-4D97-AF65-F5344CB8AC3E}">
        <p14:creationId xmlns:p14="http://schemas.microsoft.com/office/powerpoint/2010/main" val="858112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
                                            <p:txEl>
                                              <p:pRg st="0" end="0"/>
                                            </p:txEl>
                                          </p:spTgt>
                                        </p:tgtEl>
                                        <p:attrNameLst>
                                          <p:attrName>style.visibility</p:attrName>
                                        </p:attrNameLst>
                                      </p:cBhvr>
                                      <p:to>
                                        <p:strVal val="visible"/>
                                      </p:to>
                                    </p:set>
                                    <p:animEffect transition="in" filter="fade">
                                      <p:cBhvr>
                                        <p:cTn id="10" dur="500"/>
                                        <p:tgtEl>
                                          <p:spTgt spid="34">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xEl>
                                              <p:pRg st="0" end="0"/>
                                            </p:txEl>
                                          </p:spTgt>
                                        </p:tgtEl>
                                        <p:attrNameLst>
                                          <p:attrName>style.visibility</p:attrName>
                                        </p:attrNameLst>
                                      </p:cBhvr>
                                      <p:to>
                                        <p:strVal val="visible"/>
                                      </p:to>
                                    </p:set>
                                    <p:animEffect transition="in" filter="fade">
                                      <p:cBhvr>
                                        <p:cTn id="13" dur="500"/>
                                        <p:tgtEl>
                                          <p:spTgt spid="35">
                                            <p:txEl>
                                              <p:pRg st="0" end="0"/>
                                            </p:txEl>
                                          </p:spTgt>
                                        </p:tgtEl>
                                      </p:cBhvr>
                                    </p:animEffect>
                                  </p:childTnLst>
                                </p:cTn>
                              </p:par>
                              <p:par>
                                <p:cTn id="14" presetID="21" presetClass="entr" presetSubtype="1" fill="hold" grpId="0" nodeType="withEffect">
                                  <p:stCondLst>
                                    <p:cond delay="250"/>
                                  </p:stCondLst>
                                  <p:childTnLst>
                                    <p:set>
                                      <p:cBhvr>
                                        <p:cTn id="15" dur="1" fill="hold">
                                          <p:stCondLst>
                                            <p:cond delay="0"/>
                                          </p:stCondLst>
                                        </p:cTn>
                                        <p:tgtEl>
                                          <p:spTgt spid="36"/>
                                        </p:tgtEl>
                                        <p:attrNameLst>
                                          <p:attrName>style.visibility</p:attrName>
                                        </p:attrNameLst>
                                      </p:cBhvr>
                                      <p:to>
                                        <p:strVal val="visible"/>
                                      </p:to>
                                    </p:set>
                                    <p:animEffect transition="in" filter="wheel(1)">
                                      <p:cBhvr>
                                        <p:cTn id="16" dur="500"/>
                                        <p:tgtEl>
                                          <p:spTgt spid="36"/>
                                        </p:tgtEl>
                                      </p:cBhvr>
                                    </p:animEffect>
                                  </p:childTnLst>
                                </p:cTn>
                              </p:par>
                              <p:par>
                                <p:cTn id="17" presetID="10" presetClass="entr" presetSubtype="0" fill="hold" grpId="0" nodeType="withEffect">
                                  <p:stCondLst>
                                    <p:cond delay="250"/>
                                  </p:stCondLst>
                                  <p:childTnLst>
                                    <p:set>
                                      <p:cBhvr>
                                        <p:cTn id="18" dur="1" fill="hold">
                                          <p:stCondLst>
                                            <p:cond delay="0"/>
                                          </p:stCondLst>
                                        </p:cTn>
                                        <p:tgtEl>
                                          <p:spTgt spid="37">
                                            <p:txEl>
                                              <p:pRg st="0" end="0"/>
                                            </p:txEl>
                                          </p:spTgt>
                                        </p:tgtEl>
                                        <p:attrNameLst>
                                          <p:attrName>style.visibility</p:attrName>
                                        </p:attrNameLst>
                                      </p:cBhvr>
                                      <p:to>
                                        <p:strVal val="visible"/>
                                      </p:to>
                                    </p:set>
                                    <p:animEffect transition="in" filter="fade">
                                      <p:cBhvr>
                                        <p:cTn id="19" dur="500"/>
                                        <p:tgtEl>
                                          <p:spTgt spid="37">
                                            <p:txEl>
                                              <p:pRg st="0" end="0"/>
                                            </p:txEl>
                                          </p:spTgt>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38">
                                            <p:txEl>
                                              <p:pRg st="0" end="0"/>
                                            </p:txEl>
                                          </p:spTgt>
                                        </p:tgtEl>
                                        <p:attrNameLst>
                                          <p:attrName>style.visibility</p:attrName>
                                        </p:attrNameLst>
                                      </p:cBhvr>
                                      <p:to>
                                        <p:strVal val="visible"/>
                                      </p:to>
                                    </p:set>
                                    <p:animEffect transition="in" filter="fade">
                                      <p:cBhvr>
                                        <p:cTn id="22" dur="500"/>
                                        <p:tgtEl>
                                          <p:spTgt spid="38">
                                            <p:txEl>
                                              <p:pRg st="0" end="0"/>
                                            </p:txEl>
                                          </p:spTgt>
                                        </p:tgtEl>
                                      </p:cBhvr>
                                    </p:animEffect>
                                  </p:childTnLst>
                                </p:cTn>
                              </p:par>
                              <p:par>
                                <p:cTn id="23" presetID="21" presetClass="entr" presetSubtype="1" fill="hold" grpId="0" nodeType="withEffect">
                                  <p:stCondLst>
                                    <p:cond delay="500"/>
                                  </p:stCondLst>
                                  <p:childTnLst>
                                    <p:set>
                                      <p:cBhvr>
                                        <p:cTn id="24" dur="1" fill="hold">
                                          <p:stCondLst>
                                            <p:cond delay="0"/>
                                          </p:stCondLst>
                                        </p:cTn>
                                        <p:tgtEl>
                                          <p:spTgt spid="40"/>
                                        </p:tgtEl>
                                        <p:attrNameLst>
                                          <p:attrName>style.visibility</p:attrName>
                                        </p:attrNameLst>
                                      </p:cBhvr>
                                      <p:to>
                                        <p:strVal val="visible"/>
                                      </p:to>
                                    </p:set>
                                    <p:animEffect transition="in" filter="wheel(1)">
                                      <p:cBhvr>
                                        <p:cTn id="25" dur="500"/>
                                        <p:tgtEl>
                                          <p:spTgt spid="40"/>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41">
                                            <p:txEl>
                                              <p:pRg st="0" end="0"/>
                                            </p:txEl>
                                          </p:spTgt>
                                        </p:tgtEl>
                                        <p:attrNameLst>
                                          <p:attrName>style.visibility</p:attrName>
                                        </p:attrNameLst>
                                      </p:cBhvr>
                                      <p:to>
                                        <p:strVal val="visible"/>
                                      </p:to>
                                    </p:set>
                                    <p:animEffect transition="in" filter="fade">
                                      <p:cBhvr>
                                        <p:cTn id="28" dur="500"/>
                                        <p:tgtEl>
                                          <p:spTgt spid="41">
                                            <p:txEl>
                                              <p:pRg st="0" end="0"/>
                                            </p:txEl>
                                          </p:spTgt>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fade">
                                      <p:cBhvr>
                                        <p:cTn id="31" dur="500"/>
                                        <p:tgtEl>
                                          <p:spTgt spid="42">
                                            <p:txEl>
                                              <p:pRg st="0" end="0"/>
                                            </p:txEl>
                                          </p:spTgt>
                                        </p:tgtEl>
                                      </p:cBhvr>
                                    </p:animEffect>
                                  </p:childTnLst>
                                </p:cTn>
                              </p:par>
                              <p:par>
                                <p:cTn id="32" presetID="21" presetClass="entr" presetSubtype="1" fill="hold" grpId="0" nodeType="withEffect">
                                  <p:stCondLst>
                                    <p:cond delay="750"/>
                                  </p:stCondLst>
                                  <p:childTnLst>
                                    <p:set>
                                      <p:cBhvr>
                                        <p:cTn id="33" dur="1" fill="hold">
                                          <p:stCondLst>
                                            <p:cond delay="0"/>
                                          </p:stCondLst>
                                        </p:cTn>
                                        <p:tgtEl>
                                          <p:spTgt spid="44"/>
                                        </p:tgtEl>
                                        <p:attrNameLst>
                                          <p:attrName>style.visibility</p:attrName>
                                        </p:attrNameLst>
                                      </p:cBhvr>
                                      <p:to>
                                        <p:strVal val="visible"/>
                                      </p:to>
                                    </p:set>
                                    <p:animEffect transition="in" filter="wheel(1)">
                                      <p:cBhvr>
                                        <p:cTn id="34" dur="500"/>
                                        <p:tgtEl>
                                          <p:spTgt spid="44"/>
                                        </p:tgtEl>
                                      </p:cBhvr>
                                    </p:animEffect>
                                  </p:childTnLst>
                                </p:cTn>
                              </p:par>
                              <p:par>
                                <p:cTn id="35" presetID="10" presetClass="entr" presetSubtype="0" fill="hold" grpId="0" nodeType="withEffect">
                                  <p:stCondLst>
                                    <p:cond delay="750"/>
                                  </p:stCondLst>
                                  <p:childTnLst>
                                    <p:set>
                                      <p:cBhvr>
                                        <p:cTn id="36" dur="1" fill="hold">
                                          <p:stCondLst>
                                            <p:cond delay="0"/>
                                          </p:stCondLst>
                                        </p:cTn>
                                        <p:tgtEl>
                                          <p:spTgt spid="46">
                                            <p:txEl>
                                              <p:pRg st="0" end="0"/>
                                            </p:txEl>
                                          </p:spTgt>
                                        </p:tgtEl>
                                        <p:attrNameLst>
                                          <p:attrName>style.visibility</p:attrName>
                                        </p:attrNameLst>
                                      </p:cBhvr>
                                      <p:to>
                                        <p:strVal val="visible"/>
                                      </p:to>
                                    </p:set>
                                    <p:animEffect transition="in" filter="fade">
                                      <p:cBhvr>
                                        <p:cTn id="37" dur="500"/>
                                        <p:tgtEl>
                                          <p:spTgt spid="46">
                                            <p:txEl>
                                              <p:pRg st="0" end="0"/>
                                            </p:txEl>
                                          </p:spTgt>
                                        </p:tgtEl>
                                      </p:cBhvr>
                                    </p:animEffect>
                                  </p:childTnLst>
                                </p:cTn>
                              </p:par>
                              <p:par>
                                <p:cTn id="38" presetID="10" presetClass="entr" presetSubtype="0" fill="hold" grpId="0" nodeType="withEffect">
                                  <p:stCondLst>
                                    <p:cond delay="750"/>
                                  </p:stCondLst>
                                  <p:childTnLst>
                                    <p:set>
                                      <p:cBhvr>
                                        <p:cTn id="39" dur="1" fill="hold">
                                          <p:stCondLst>
                                            <p:cond delay="0"/>
                                          </p:stCondLst>
                                        </p:cTn>
                                        <p:tgtEl>
                                          <p:spTgt spid="47">
                                            <p:txEl>
                                              <p:pRg st="0" end="0"/>
                                            </p:txEl>
                                          </p:spTgt>
                                        </p:tgtEl>
                                        <p:attrNameLst>
                                          <p:attrName>style.visibility</p:attrName>
                                        </p:attrNameLst>
                                      </p:cBhvr>
                                      <p:to>
                                        <p:strVal val="visible"/>
                                      </p:to>
                                    </p:set>
                                    <p:animEffect transition="in" filter="fade">
                                      <p:cBhvr>
                                        <p:cTn id="40" dur="500"/>
                                        <p:tgtEl>
                                          <p:spTgt spid="47">
                                            <p:txEl>
                                              <p:pRg st="0" end="0"/>
                                            </p:txEl>
                                          </p:spTgt>
                                        </p:tgtEl>
                                      </p:cBhvr>
                                    </p:animEffect>
                                  </p:childTnLst>
                                </p:cTn>
                              </p:par>
                              <p:par>
                                <p:cTn id="41" presetID="21" presetClass="entr" presetSubtype="1" fill="hold" grpId="0" nodeType="withEffect">
                                  <p:stCondLst>
                                    <p:cond delay="1000"/>
                                  </p:stCondLst>
                                  <p:childTnLst>
                                    <p:set>
                                      <p:cBhvr>
                                        <p:cTn id="42" dur="1" fill="hold">
                                          <p:stCondLst>
                                            <p:cond delay="0"/>
                                          </p:stCondLst>
                                        </p:cTn>
                                        <p:tgtEl>
                                          <p:spTgt spid="48"/>
                                        </p:tgtEl>
                                        <p:attrNameLst>
                                          <p:attrName>style.visibility</p:attrName>
                                        </p:attrNameLst>
                                      </p:cBhvr>
                                      <p:to>
                                        <p:strVal val="visible"/>
                                      </p:to>
                                    </p:set>
                                    <p:animEffect transition="in" filter="wheel(1)">
                                      <p:cBhvr>
                                        <p:cTn id="43" dur="500"/>
                                        <p:tgtEl>
                                          <p:spTgt spid="4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50">
                                            <p:txEl>
                                              <p:pRg st="0" end="0"/>
                                            </p:txEl>
                                          </p:spTgt>
                                        </p:tgtEl>
                                        <p:attrNameLst>
                                          <p:attrName>style.visibility</p:attrName>
                                        </p:attrNameLst>
                                      </p:cBhvr>
                                      <p:to>
                                        <p:strVal val="visible"/>
                                      </p:to>
                                    </p:set>
                                    <p:animEffect transition="in" filter="fade">
                                      <p:cBhvr>
                                        <p:cTn id="46" dur="500"/>
                                        <p:tgtEl>
                                          <p:spTgt spid="50">
                                            <p:txEl>
                                              <p:pRg st="0" end="0"/>
                                            </p:txEl>
                                          </p:spTgt>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52">
                                            <p:txEl>
                                              <p:pRg st="0" end="0"/>
                                            </p:txEl>
                                          </p:spTgt>
                                        </p:tgtEl>
                                        <p:attrNameLst>
                                          <p:attrName>style.visibility</p:attrName>
                                        </p:attrNameLst>
                                      </p:cBhvr>
                                      <p:to>
                                        <p:strVal val="visible"/>
                                      </p:to>
                                    </p:set>
                                    <p:animEffect transition="in" filter="fade">
                                      <p:cBhvr>
                                        <p:cTn id="49" dur="500"/>
                                        <p:tgtEl>
                                          <p:spTgt spid="52">
                                            <p:txEl>
                                              <p:pRg st="0" end="0"/>
                                            </p:txEl>
                                          </p:spTgt>
                                        </p:tgtEl>
                                      </p:cBhvr>
                                    </p:animEffect>
                                  </p:childTnLst>
                                </p:cTn>
                              </p:par>
                              <p:par>
                                <p:cTn id="50" presetID="21" presetClass="entr" presetSubtype="1" fill="hold" grpId="0" nodeType="withEffect">
                                  <p:stCondLst>
                                    <p:cond delay="1250"/>
                                  </p:stCondLst>
                                  <p:childTnLst>
                                    <p:set>
                                      <p:cBhvr>
                                        <p:cTn id="51" dur="1" fill="hold">
                                          <p:stCondLst>
                                            <p:cond delay="0"/>
                                          </p:stCondLst>
                                        </p:cTn>
                                        <p:tgtEl>
                                          <p:spTgt spid="54"/>
                                        </p:tgtEl>
                                        <p:attrNameLst>
                                          <p:attrName>style.visibility</p:attrName>
                                        </p:attrNameLst>
                                      </p:cBhvr>
                                      <p:to>
                                        <p:strVal val="visible"/>
                                      </p:to>
                                    </p:set>
                                    <p:animEffect transition="in" filter="wheel(1)">
                                      <p:cBhvr>
                                        <p:cTn id="52" dur="500"/>
                                        <p:tgtEl>
                                          <p:spTgt spid="54"/>
                                        </p:tgtEl>
                                      </p:cBhvr>
                                    </p:animEffect>
                                  </p:childTnLst>
                                </p:cTn>
                              </p:par>
                              <p:par>
                                <p:cTn id="53" presetID="10" presetClass="entr" presetSubtype="0" fill="hold" grpId="0" nodeType="withEffect">
                                  <p:stCondLst>
                                    <p:cond delay="1250"/>
                                  </p:stCondLst>
                                  <p:childTnLst>
                                    <p:set>
                                      <p:cBhvr>
                                        <p:cTn id="54" dur="1" fill="hold">
                                          <p:stCondLst>
                                            <p:cond delay="0"/>
                                          </p:stCondLst>
                                        </p:cTn>
                                        <p:tgtEl>
                                          <p:spTgt spid="55">
                                            <p:txEl>
                                              <p:pRg st="0" end="0"/>
                                            </p:txEl>
                                          </p:spTgt>
                                        </p:tgtEl>
                                        <p:attrNameLst>
                                          <p:attrName>style.visibility</p:attrName>
                                        </p:attrNameLst>
                                      </p:cBhvr>
                                      <p:to>
                                        <p:strVal val="visible"/>
                                      </p:to>
                                    </p:set>
                                    <p:animEffect transition="in" filter="fade">
                                      <p:cBhvr>
                                        <p:cTn id="55" dur="500"/>
                                        <p:tgtEl>
                                          <p:spTgt spid="55">
                                            <p:txEl>
                                              <p:pRg st="0" end="0"/>
                                            </p:txEl>
                                          </p:spTgt>
                                        </p:tgtEl>
                                      </p:cBhvr>
                                    </p:animEffect>
                                  </p:childTnLst>
                                </p:cTn>
                              </p:par>
                              <p:par>
                                <p:cTn id="56" presetID="10" presetClass="entr" presetSubtype="0" fill="hold" grpId="0" nodeType="withEffect">
                                  <p:stCondLst>
                                    <p:cond delay="1250"/>
                                  </p:stCondLst>
                                  <p:childTnLst>
                                    <p:set>
                                      <p:cBhvr>
                                        <p:cTn id="57" dur="1" fill="hold">
                                          <p:stCondLst>
                                            <p:cond delay="0"/>
                                          </p:stCondLst>
                                        </p:cTn>
                                        <p:tgtEl>
                                          <p:spTgt spid="61">
                                            <p:txEl>
                                              <p:pRg st="0" end="0"/>
                                            </p:txEl>
                                          </p:spTgt>
                                        </p:tgtEl>
                                        <p:attrNameLst>
                                          <p:attrName>style.visibility</p:attrName>
                                        </p:attrNameLst>
                                      </p:cBhvr>
                                      <p:to>
                                        <p:strVal val="visible"/>
                                      </p:to>
                                    </p:set>
                                    <p:animEffect transition="in" filter="fade">
                                      <p:cBhvr>
                                        <p:cTn id="58" dur="500"/>
                                        <p:tgtEl>
                                          <p:spTgt spid="61">
                                            <p:txEl>
                                              <p:pRg st="0" end="0"/>
                                            </p:txEl>
                                          </p:spTgt>
                                        </p:tgtEl>
                                      </p:cBhvr>
                                    </p:animEffect>
                                  </p:childTnLst>
                                </p:cTn>
                              </p:par>
                              <p:par>
                                <p:cTn id="59" presetID="21" presetClass="entr" presetSubtype="1" fill="hold" grpId="0" nodeType="withEffect">
                                  <p:stCondLst>
                                    <p:cond delay="1500"/>
                                  </p:stCondLst>
                                  <p:childTnLst>
                                    <p:set>
                                      <p:cBhvr>
                                        <p:cTn id="60" dur="1" fill="hold">
                                          <p:stCondLst>
                                            <p:cond delay="0"/>
                                          </p:stCondLst>
                                        </p:cTn>
                                        <p:tgtEl>
                                          <p:spTgt spid="67"/>
                                        </p:tgtEl>
                                        <p:attrNameLst>
                                          <p:attrName>style.visibility</p:attrName>
                                        </p:attrNameLst>
                                      </p:cBhvr>
                                      <p:to>
                                        <p:strVal val="visible"/>
                                      </p:to>
                                    </p:set>
                                    <p:animEffect transition="in" filter="wheel(1)">
                                      <p:cBhvr>
                                        <p:cTn id="61" dur="500"/>
                                        <p:tgtEl>
                                          <p:spTgt spid="67"/>
                                        </p:tgtEl>
                                      </p:cBhvr>
                                    </p:animEffect>
                                  </p:childTnLst>
                                </p:cTn>
                              </p:par>
                              <p:par>
                                <p:cTn id="62" presetID="10" presetClass="entr" presetSubtype="0" fill="hold" grpId="0" nodeType="withEffect">
                                  <p:stCondLst>
                                    <p:cond delay="1500"/>
                                  </p:stCondLst>
                                  <p:childTnLst>
                                    <p:set>
                                      <p:cBhvr>
                                        <p:cTn id="63" dur="1" fill="hold">
                                          <p:stCondLst>
                                            <p:cond delay="0"/>
                                          </p:stCondLst>
                                        </p:cTn>
                                        <p:tgtEl>
                                          <p:spTgt spid="68">
                                            <p:txEl>
                                              <p:pRg st="0" end="0"/>
                                            </p:txEl>
                                          </p:spTgt>
                                        </p:tgtEl>
                                        <p:attrNameLst>
                                          <p:attrName>style.visibility</p:attrName>
                                        </p:attrNameLst>
                                      </p:cBhvr>
                                      <p:to>
                                        <p:strVal val="visible"/>
                                      </p:to>
                                    </p:set>
                                    <p:animEffect transition="in" filter="fade">
                                      <p:cBhvr>
                                        <p:cTn id="64" dur="500"/>
                                        <p:tgtEl>
                                          <p:spTgt spid="68">
                                            <p:txEl>
                                              <p:pRg st="0" end="0"/>
                                            </p:txEl>
                                          </p:spTgt>
                                        </p:tgtEl>
                                      </p:cBhvr>
                                    </p:animEffect>
                                  </p:childTnLst>
                                </p:cTn>
                              </p:par>
                              <p:par>
                                <p:cTn id="65" presetID="10" presetClass="entr" presetSubtype="0" fill="hold" grpId="0" nodeType="withEffect">
                                  <p:stCondLst>
                                    <p:cond delay="1500"/>
                                  </p:stCondLst>
                                  <p:childTnLst>
                                    <p:set>
                                      <p:cBhvr>
                                        <p:cTn id="66" dur="1" fill="hold">
                                          <p:stCondLst>
                                            <p:cond delay="0"/>
                                          </p:stCondLst>
                                        </p:cTn>
                                        <p:tgtEl>
                                          <p:spTgt spid="73">
                                            <p:txEl>
                                              <p:pRg st="0" end="0"/>
                                            </p:txEl>
                                          </p:spTgt>
                                        </p:tgtEl>
                                        <p:attrNameLst>
                                          <p:attrName>style.visibility</p:attrName>
                                        </p:attrNameLst>
                                      </p:cBhvr>
                                      <p:to>
                                        <p:strVal val="visible"/>
                                      </p:to>
                                    </p:set>
                                    <p:animEffect transition="in" filter="fade">
                                      <p:cBhvr>
                                        <p:cTn id="67" dur="500"/>
                                        <p:tgtEl>
                                          <p:spTgt spid="73">
                                            <p:txEl>
                                              <p:pRg st="0" end="0"/>
                                            </p:txEl>
                                          </p:spTgt>
                                        </p:tgtEl>
                                      </p:cBhvr>
                                    </p:animEffect>
                                  </p:childTnLst>
                                </p:cTn>
                              </p:par>
                              <p:par>
                                <p:cTn id="68" presetID="21" presetClass="entr" presetSubtype="1" fill="hold" grpId="0" nodeType="withEffect">
                                  <p:stCondLst>
                                    <p:cond delay="1750"/>
                                  </p:stCondLst>
                                  <p:childTnLst>
                                    <p:set>
                                      <p:cBhvr>
                                        <p:cTn id="69" dur="1" fill="hold">
                                          <p:stCondLst>
                                            <p:cond delay="0"/>
                                          </p:stCondLst>
                                        </p:cTn>
                                        <p:tgtEl>
                                          <p:spTgt spid="74"/>
                                        </p:tgtEl>
                                        <p:attrNameLst>
                                          <p:attrName>style.visibility</p:attrName>
                                        </p:attrNameLst>
                                      </p:cBhvr>
                                      <p:to>
                                        <p:strVal val="visible"/>
                                      </p:to>
                                    </p:set>
                                    <p:animEffect transition="in" filter="wheel(1)">
                                      <p:cBhvr>
                                        <p:cTn id="70" dur="500"/>
                                        <p:tgtEl>
                                          <p:spTgt spid="74"/>
                                        </p:tgtEl>
                                      </p:cBhvr>
                                    </p:animEffect>
                                  </p:childTnLst>
                                </p:cTn>
                              </p:par>
                              <p:par>
                                <p:cTn id="71" presetID="10" presetClass="entr" presetSubtype="0" fill="hold" grpId="0" nodeType="withEffect">
                                  <p:stCondLst>
                                    <p:cond delay="1750"/>
                                  </p:stCondLst>
                                  <p:childTnLst>
                                    <p:set>
                                      <p:cBhvr>
                                        <p:cTn id="72" dur="1" fill="hold">
                                          <p:stCondLst>
                                            <p:cond delay="0"/>
                                          </p:stCondLst>
                                        </p:cTn>
                                        <p:tgtEl>
                                          <p:spTgt spid="75">
                                            <p:txEl>
                                              <p:pRg st="0" end="0"/>
                                            </p:txEl>
                                          </p:spTgt>
                                        </p:tgtEl>
                                        <p:attrNameLst>
                                          <p:attrName>style.visibility</p:attrName>
                                        </p:attrNameLst>
                                      </p:cBhvr>
                                      <p:to>
                                        <p:strVal val="visible"/>
                                      </p:to>
                                    </p:set>
                                    <p:animEffect transition="in" filter="fade">
                                      <p:cBhvr>
                                        <p:cTn id="73" dur="500"/>
                                        <p:tgtEl>
                                          <p:spTgt spid="75">
                                            <p:txEl>
                                              <p:pRg st="0" end="0"/>
                                            </p:txEl>
                                          </p:spTgt>
                                        </p:tgtEl>
                                      </p:cBhvr>
                                    </p:animEffect>
                                  </p:childTnLst>
                                </p:cTn>
                              </p:par>
                              <p:par>
                                <p:cTn id="74" presetID="10" presetClass="entr" presetSubtype="0" fill="hold" grpId="0" nodeType="withEffect">
                                  <p:stCondLst>
                                    <p:cond delay="1750"/>
                                  </p:stCondLst>
                                  <p:childTnLst>
                                    <p:set>
                                      <p:cBhvr>
                                        <p:cTn id="75" dur="1" fill="hold">
                                          <p:stCondLst>
                                            <p:cond delay="0"/>
                                          </p:stCondLst>
                                        </p:cTn>
                                        <p:tgtEl>
                                          <p:spTgt spid="76">
                                            <p:txEl>
                                              <p:pRg st="0" end="0"/>
                                            </p:txEl>
                                          </p:spTgt>
                                        </p:tgtEl>
                                        <p:attrNameLst>
                                          <p:attrName>style.visibility</p:attrName>
                                        </p:attrNameLst>
                                      </p:cBhvr>
                                      <p:to>
                                        <p:strVal val="visible"/>
                                      </p:to>
                                    </p:set>
                                    <p:animEffect transition="in" filter="fade">
                                      <p:cBhvr>
                                        <p:cTn id="76" dur="500"/>
                                        <p:tgtEl>
                                          <p:spTgt spid="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4" grpId="0" build="p">
        <p:tmplLst>
          <p:tmpl lvl="1">
            <p:tnLst>
              <p:par>
                <p:cTn presetID="10"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build="p">
        <p:tmplLst>
          <p:tmpl lvl="1">
            <p:tnLst>
              <p:par>
                <p:cTn presetID="10"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P spid="36" grpId="0" animBg="1"/>
      <p:bldP spid="37" grpId="0" build="p">
        <p:tmplLst>
          <p:tmpl lvl="1">
            <p:tnLst>
              <p:par>
                <p:cTn presetID="10" presetClass="entr" presetSubtype="0"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38" grpId="0" build="p">
        <p:tmplLst>
          <p:tmpl lvl="1">
            <p:tnLst>
              <p:par>
                <p:cTn presetID="10" presetClass="entr" presetSubtype="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40" grpId="0" animBg="1"/>
      <p:bldP spid="41" grpId="0" build="p">
        <p:tmplLst>
          <p:tmpl lvl="1">
            <p:tnLst>
              <p:par>
                <p:cTn presetID="10" presetClass="entr" presetSubtype="0" fill="hold" nodeType="withEffect">
                  <p:stCondLst>
                    <p:cond delay="50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42" grpId="0" build="p">
        <p:tmplLst>
          <p:tmpl lvl="1">
            <p:tnLst>
              <p:par>
                <p:cTn presetID="10" presetClass="entr" presetSubtype="0" fill="hold" nodeType="withEffect">
                  <p:stCondLst>
                    <p:cond delay="50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P spid="44" grpId="0" animBg="1"/>
      <p:bldP spid="46" grpId="0" build="p">
        <p:tmplLst>
          <p:tmpl lvl="1">
            <p:tnLst>
              <p:par>
                <p:cTn presetID="10" presetClass="entr" presetSubtype="0" fill="hold" nodeType="withEffect">
                  <p:stCondLst>
                    <p:cond delay="750"/>
                  </p:stCondLst>
                  <p:childTnLst>
                    <p:set>
                      <p:cBhvr>
                        <p:cTn dur="1" fill="hold">
                          <p:stCondLst>
                            <p:cond delay="0"/>
                          </p:stCondLst>
                        </p:cTn>
                        <p:tgtEl>
                          <p:spTgt spid="46"/>
                        </p:tgtEl>
                        <p:attrNameLst>
                          <p:attrName>style.visibility</p:attrName>
                        </p:attrNameLst>
                      </p:cBhvr>
                      <p:to>
                        <p:strVal val="visible"/>
                      </p:to>
                    </p:set>
                    <p:animEffect transition="in" filter="fade">
                      <p:cBhvr>
                        <p:cTn dur="500"/>
                        <p:tgtEl>
                          <p:spTgt spid="46"/>
                        </p:tgtEl>
                      </p:cBhvr>
                    </p:animEffect>
                  </p:childTnLst>
                </p:cTn>
              </p:par>
            </p:tnLst>
          </p:tmpl>
        </p:tmplLst>
      </p:bldP>
      <p:bldP spid="47" grpId="0" build="p">
        <p:tmplLst>
          <p:tmpl lvl="1">
            <p:tnLst>
              <p:par>
                <p:cTn presetID="10" presetClass="entr" presetSubtype="0" fill="hold" nodeType="withEffect">
                  <p:stCondLst>
                    <p:cond delay="75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animBg="1"/>
      <p:bldP spid="50" grpId="0" build="p">
        <p:tmplLst>
          <p:tmpl lvl="1">
            <p:tnLst>
              <p:par>
                <p:cTn presetID="10" presetClass="entr" presetSubtype="0" fill="hold" nodeType="withEffect">
                  <p:stCondLst>
                    <p:cond delay="100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2" grpId="0" build="p">
        <p:tmplLst>
          <p:tmpl lvl="1">
            <p:tnLst>
              <p:par>
                <p:cTn presetID="10" presetClass="entr" presetSubtype="0" fill="hold" nodeType="withEffect">
                  <p:stCondLst>
                    <p:cond delay="100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P spid="54" grpId="0" animBg="1"/>
      <p:bldP spid="55" grpId="0" build="p">
        <p:tmplLst>
          <p:tmpl lvl="1">
            <p:tnLst>
              <p:par>
                <p:cTn presetID="10" presetClass="entr" presetSubtype="0" fill="hold" nodeType="withEffect">
                  <p:stCondLst>
                    <p:cond delay="1250"/>
                  </p:stCondLst>
                  <p:childTnLst>
                    <p:set>
                      <p:cBhvr>
                        <p:cTn dur="1" fill="hold">
                          <p:stCondLst>
                            <p:cond delay="0"/>
                          </p:stCondLst>
                        </p:cTn>
                        <p:tgtEl>
                          <p:spTgt spid="55"/>
                        </p:tgtEl>
                        <p:attrNameLst>
                          <p:attrName>style.visibility</p:attrName>
                        </p:attrNameLst>
                      </p:cBhvr>
                      <p:to>
                        <p:strVal val="visible"/>
                      </p:to>
                    </p:set>
                    <p:animEffect transition="in" filter="fade">
                      <p:cBhvr>
                        <p:cTn dur="500"/>
                        <p:tgtEl>
                          <p:spTgt spid="55"/>
                        </p:tgtEl>
                      </p:cBhvr>
                    </p:animEffect>
                  </p:childTnLst>
                </p:cTn>
              </p:par>
            </p:tnLst>
          </p:tmpl>
        </p:tmplLst>
      </p:bldP>
      <p:bldP spid="61" grpId="0" build="p">
        <p:tmplLst>
          <p:tmpl lvl="1">
            <p:tnLst>
              <p:par>
                <p:cTn presetID="10" presetClass="entr" presetSubtype="0" fill="hold" nodeType="withEffect">
                  <p:stCondLst>
                    <p:cond delay="125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7" grpId="0" animBg="1"/>
      <p:bldP spid="68" grpId="0" build="p">
        <p:tmplLst>
          <p:tmpl lvl="1">
            <p:tnLst>
              <p:par>
                <p:cTn presetID="10" presetClass="entr" presetSubtype="0" fill="hold" nodeType="withEffect">
                  <p:stCondLst>
                    <p:cond delay="1500"/>
                  </p:stCondLst>
                  <p:childTnLst>
                    <p:set>
                      <p:cBhvr>
                        <p:cTn dur="1" fill="hold">
                          <p:stCondLst>
                            <p:cond delay="0"/>
                          </p:stCondLst>
                        </p:cTn>
                        <p:tgtEl>
                          <p:spTgt spid="68"/>
                        </p:tgtEl>
                        <p:attrNameLst>
                          <p:attrName>style.visibility</p:attrName>
                        </p:attrNameLst>
                      </p:cBhvr>
                      <p:to>
                        <p:strVal val="visible"/>
                      </p:to>
                    </p:set>
                    <p:animEffect transition="in" filter="fade">
                      <p:cBhvr>
                        <p:cTn dur="500"/>
                        <p:tgtEl>
                          <p:spTgt spid="68"/>
                        </p:tgtEl>
                      </p:cBhvr>
                    </p:animEffect>
                  </p:childTnLst>
                </p:cTn>
              </p:par>
            </p:tnLst>
          </p:tmpl>
        </p:tmplLst>
      </p:bldP>
      <p:bldP spid="73" grpId="0" build="p">
        <p:tmplLst>
          <p:tmpl lvl="1">
            <p:tnLst>
              <p:par>
                <p:cTn presetID="10" presetClass="entr" presetSubtype="0" fill="hold" nodeType="withEffect">
                  <p:stCondLst>
                    <p:cond delay="1500"/>
                  </p:stCondLst>
                  <p:childTnLst>
                    <p:set>
                      <p:cBhvr>
                        <p:cTn dur="1" fill="hold">
                          <p:stCondLst>
                            <p:cond delay="0"/>
                          </p:stCondLst>
                        </p:cTn>
                        <p:tgtEl>
                          <p:spTgt spid="73"/>
                        </p:tgtEl>
                        <p:attrNameLst>
                          <p:attrName>style.visibility</p:attrName>
                        </p:attrNameLst>
                      </p:cBhvr>
                      <p:to>
                        <p:strVal val="visible"/>
                      </p:to>
                    </p:set>
                    <p:animEffect transition="in" filter="fade">
                      <p:cBhvr>
                        <p:cTn dur="500"/>
                        <p:tgtEl>
                          <p:spTgt spid="73"/>
                        </p:tgtEl>
                      </p:cBhvr>
                    </p:animEffect>
                  </p:childTnLst>
                </p:cTn>
              </p:par>
            </p:tnLst>
          </p:tmpl>
        </p:tmplLst>
      </p:bldP>
      <p:bldP spid="74" grpId="0" animBg="1"/>
      <p:bldP spid="75" grpId="0" build="p">
        <p:tmplLst>
          <p:tmpl lvl="1">
            <p:tnLst>
              <p:par>
                <p:cTn presetID="10" presetClass="entr" presetSubtype="0" fill="hold" nodeType="withEffect">
                  <p:stCondLst>
                    <p:cond delay="1750"/>
                  </p:stCondLst>
                  <p:childTnLst>
                    <p:set>
                      <p:cBhvr>
                        <p:cTn dur="1" fill="hold">
                          <p:stCondLst>
                            <p:cond delay="0"/>
                          </p:stCondLst>
                        </p:cTn>
                        <p:tgtEl>
                          <p:spTgt spid="75"/>
                        </p:tgtEl>
                        <p:attrNameLst>
                          <p:attrName>style.visibility</p:attrName>
                        </p:attrNameLst>
                      </p:cBhvr>
                      <p:to>
                        <p:strVal val="visible"/>
                      </p:to>
                    </p:set>
                    <p:animEffect transition="in" filter="fade">
                      <p:cBhvr>
                        <p:cTn dur="500"/>
                        <p:tgtEl>
                          <p:spTgt spid="75"/>
                        </p:tgtEl>
                      </p:cBhvr>
                    </p:animEffect>
                  </p:childTnLst>
                </p:cTn>
              </p:par>
            </p:tnLst>
          </p:tmpl>
        </p:tmplLst>
      </p:bldP>
      <p:bldP spid="76" grpId="0" build="p">
        <p:tmplLst>
          <p:tmpl lvl="1">
            <p:tnLst>
              <p:par>
                <p:cTn presetID="10" presetClass="entr" presetSubtype="0" fill="hold" nodeType="withEffect">
                  <p:stCondLst>
                    <p:cond delay="1750"/>
                  </p:stCondLst>
                  <p:childTnLst>
                    <p:set>
                      <p:cBhvr>
                        <p:cTn dur="1" fill="hold">
                          <p:stCondLst>
                            <p:cond delay="0"/>
                          </p:stCondLst>
                        </p:cTn>
                        <p:tgtEl>
                          <p:spTgt spid="76"/>
                        </p:tgtEl>
                        <p:attrNameLst>
                          <p:attrName>style.visibility</p:attrName>
                        </p:attrNameLst>
                      </p:cBhvr>
                      <p:to>
                        <p:strVal val="visible"/>
                      </p:to>
                    </p:set>
                    <p:animEffect transition="in" filter="fade">
                      <p:cBhvr>
                        <p:cTn dur="500"/>
                        <p:tgtEl>
                          <p:spTgt spid="76"/>
                        </p:tgtEl>
                      </p:cBhvr>
                    </p:animEffect>
                  </p:childTnLst>
                </p:cTn>
              </p:par>
            </p:tnLst>
          </p:tmpl>
        </p:tmplLst>
      </p:bldP>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Inner slide 12 rounds + long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28" name="Text Placeholder 15">
            <a:extLst>
              <a:ext uri="{FF2B5EF4-FFF2-40B4-BE49-F238E27FC236}">
                <a16:creationId xmlns:a16="http://schemas.microsoft.com/office/drawing/2014/main" id="{6E19C873-2389-447D-898E-74BD19DC4766}"/>
              </a:ext>
            </a:extLst>
          </p:cNvPr>
          <p:cNvSpPr>
            <a:spLocks noGrp="1"/>
          </p:cNvSpPr>
          <p:nvPr>
            <p:ph type="body" sz="quarter" idx="15" hasCustomPrompt="1"/>
          </p:nvPr>
        </p:nvSpPr>
        <p:spPr>
          <a:xfrm>
            <a:off x="3276600" y="1178674"/>
            <a:ext cx="2590800" cy="197167"/>
          </a:xfrm>
          <a:prstGeom prst="rect">
            <a:avLst/>
          </a:prstGeom>
        </p:spPr>
        <p:txBody>
          <a:bodyPr/>
          <a:lstStyle>
            <a:lvl1pPr algn="ct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9" name="Oval 28">
            <a:extLst>
              <a:ext uri="{FF2B5EF4-FFF2-40B4-BE49-F238E27FC236}">
                <a16:creationId xmlns:a16="http://schemas.microsoft.com/office/drawing/2014/main" id="{AEF3C321-AFCE-4C79-ABBE-114B4EA68D18}"/>
              </a:ext>
            </a:extLst>
          </p:cNvPr>
          <p:cNvSpPr>
            <a:spLocks noChangeAspect="1"/>
          </p:cNvSpPr>
          <p:nvPr userDrawn="1"/>
        </p:nvSpPr>
        <p:spPr>
          <a:xfrm>
            <a:off x="252000" y="1422782"/>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30" name="Oval 29">
            <a:extLst>
              <a:ext uri="{FF2B5EF4-FFF2-40B4-BE49-F238E27FC236}">
                <a16:creationId xmlns:a16="http://schemas.microsoft.com/office/drawing/2014/main" id="{F52D6141-C822-48CC-8500-551882D2447B}"/>
              </a:ext>
            </a:extLst>
          </p:cNvPr>
          <p:cNvSpPr>
            <a:spLocks noChangeAspect="1"/>
          </p:cNvSpPr>
          <p:nvPr userDrawn="1"/>
        </p:nvSpPr>
        <p:spPr>
          <a:xfrm>
            <a:off x="1691709" y="1422782"/>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31" name="Oval 30">
            <a:extLst>
              <a:ext uri="{FF2B5EF4-FFF2-40B4-BE49-F238E27FC236}">
                <a16:creationId xmlns:a16="http://schemas.microsoft.com/office/drawing/2014/main" id="{64D2BBD3-495C-4859-BE45-CE41B3C816FF}"/>
              </a:ext>
            </a:extLst>
          </p:cNvPr>
          <p:cNvSpPr>
            <a:spLocks noChangeAspect="1"/>
          </p:cNvSpPr>
          <p:nvPr userDrawn="1"/>
        </p:nvSpPr>
        <p:spPr>
          <a:xfrm>
            <a:off x="3131418" y="1422782"/>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32" name="Oval 31">
            <a:extLst>
              <a:ext uri="{FF2B5EF4-FFF2-40B4-BE49-F238E27FC236}">
                <a16:creationId xmlns:a16="http://schemas.microsoft.com/office/drawing/2014/main" id="{E24F7249-5010-452C-A9D0-8979E1BF46CD}"/>
              </a:ext>
            </a:extLst>
          </p:cNvPr>
          <p:cNvSpPr>
            <a:spLocks noChangeAspect="1"/>
          </p:cNvSpPr>
          <p:nvPr userDrawn="1"/>
        </p:nvSpPr>
        <p:spPr>
          <a:xfrm>
            <a:off x="4571127" y="1422782"/>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33" name="Oval 32">
            <a:extLst>
              <a:ext uri="{FF2B5EF4-FFF2-40B4-BE49-F238E27FC236}">
                <a16:creationId xmlns:a16="http://schemas.microsoft.com/office/drawing/2014/main" id="{A0B6E453-EC96-4CED-AD22-FD528106CCA8}"/>
              </a:ext>
            </a:extLst>
          </p:cNvPr>
          <p:cNvSpPr>
            <a:spLocks noChangeAspect="1"/>
          </p:cNvSpPr>
          <p:nvPr userDrawn="1"/>
        </p:nvSpPr>
        <p:spPr>
          <a:xfrm>
            <a:off x="6010836" y="1422782"/>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34" name="Oval 33">
            <a:extLst>
              <a:ext uri="{FF2B5EF4-FFF2-40B4-BE49-F238E27FC236}">
                <a16:creationId xmlns:a16="http://schemas.microsoft.com/office/drawing/2014/main" id="{40664183-D6CC-498B-B6C4-5C738EF5310D}"/>
              </a:ext>
            </a:extLst>
          </p:cNvPr>
          <p:cNvSpPr>
            <a:spLocks noChangeAspect="1"/>
          </p:cNvSpPr>
          <p:nvPr userDrawn="1"/>
        </p:nvSpPr>
        <p:spPr>
          <a:xfrm>
            <a:off x="7450544" y="1422782"/>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35" name="Text Placeholder 15">
            <a:extLst>
              <a:ext uri="{FF2B5EF4-FFF2-40B4-BE49-F238E27FC236}">
                <a16:creationId xmlns:a16="http://schemas.microsoft.com/office/drawing/2014/main" id="{3296C1FE-9704-4182-9E2F-4FD4AFD4EA51}"/>
              </a:ext>
            </a:extLst>
          </p:cNvPr>
          <p:cNvSpPr>
            <a:spLocks noGrp="1"/>
          </p:cNvSpPr>
          <p:nvPr>
            <p:ph type="body" sz="quarter" idx="16" hasCustomPrompt="1"/>
          </p:nvPr>
        </p:nvSpPr>
        <p:spPr>
          <a:xfrm>
            <a:off x="3276600" y="2917835"/>
            <a:ext cx="2590800" cy="197167"/>
          </a:xfrm>
          <a:prstGeom prst="rect">
            <a:avLst/>
          </a:prstGeom>
        </p:spPr>
        <p:txBody>
          <a:bodyPr/>
          <a:lstStyle>
            <a:lvl1pPr algn="ct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9" name="Oval 38">
            <a:extLst>
              <a:ext uri="{FF2B5EF4-FFF2-40B4-BE49-F238E27FC236}">
                <a16:creationId xmlns:a16="http://schemas.microsoft.com/office/drawing/2014/main" id="{BD433B5F-4EE9-4E51-8C7C-B1C064CC27B2}"/>
              </a:ext>
            </a:extLst>
          </p:cNvPr>
          <p:cNvSpPr>
            <a:spLocks noChangeAspect="1"/>
          </p:cNvSpPr>
          <p:nvPr userDrawn="1"/>
        </p:nvSpPr>
        <p:spPr>
          <a:xfrm>
            <a:off x="1691709"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0" name="Oval 39">
            <a:extLst>
              <a:ext uri="{FF2B5EF4-FFF2-40B4-BE49-F238E27FC236}">
                <a16:creationId xmlns:a16="http://schemas.microsoft.com/office/drawing/2014/main" id="{65FE54D5-DE67-4B2E-BD3D-AD4A3F9DAEC5}"/>
              </a:ext>
            </a:extLst>
          </p:cNvPr>
          <p:cNvSpPr>
            <a:spLocks noChangeAspect="1"/>
          </p:cNvSpPr>
          <p:nvPr userDrawn="1"/>
        </p:nvSpPr>
        <p:spPr>
          <a:xfrm>
            <a:off x="3131418"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1" name="Oval 40">
            <a:extLst>
              <a:ext uri="{FF2B5EF4-FFF2-40B4-BE49-F238E27FC236}">
                <a16:creationId xmlns:a16="http://schemas.microsoft.com/office/drawing/2014/main" id="{6B5CD1B8-C760-4ED8-A0C4-79403FBCBCFC}"/>
              </a:ext>
            </a:extLst>
          </p:cNvPr>
          <p:cNvSpPr>
            <a:spLocks noChangeAspect="1"/>
          </p:cNvSpPr>
          <p:nvPr userDrawn="1"/>
        </p:nvSpPr>
        <p:spPr>
          <a:xfrm>
            <a:off x="4571127"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2" name="Oval 41">
            <a:extLst>
              <a:ext uri="{FF2B5EF4-FFF2-40B4-BE49-F238E27FC236}">
                <a16:creationId xmlns:a16="http://schemas.microsoft.com/office/drawing/2014/main" id="{4BF2C07A-9FC0-45DB-9CA8-F756EEE97A5C}"/>
              </a:ext>
            </a:extLst>
          </p:cNvPr>
          <p:cNvSpPr>
            <a:spLocks noChangeAspect="1"/>
          </p:cNvSpPr>
          <p:nvPr userDrawn="1"/>
        </p:nvSpPr>
        <p:spPr>
          <a:xfrm>
            <a:off x="6010836"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3" name="Oval 42">
            <a:extLst>
              <a:ext uri="{FF2B5EF4-FFF2-40B4-BE49-F238E27FC236}">
                <a16:creationId xmlns:a16="http://schemas.microsoft.com/office/drawing/2014/main" id="{20E5ADF3-4A1B-4BE6-B25C-000CECD49F18}"/>
              </a:ext>
            </a:extLst>
          </p:cNvPr>
          <p:cNvSpPr>
            <a:spLocks noChangeAspect="1"/>
          </p:cNvSpPr>
          <p:nvPr userDrawn="1"/>
        </p:nvSpPr>
        <p:spPr>
          <a:xfrm>
            <a:off x="7450544"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4" name="Oval 43">
            <a:extLst>
              <a:ext uri="{FF2B5EF4-FFF2-40B4-BE49-F238E27FC236}">
                <a16:creationId xmlns:a16="http://schemas.microsoft.com/office/drawing/2014/main" id="{06D748AB-DC21-4D5B-BD5B-0212B55E2D11}"/>
              </a:ext>
            </a:extLst>
          </p:cNvPr>
          <p:cNvSpPr>
            <a:spLocks noChangeAspect="1"/>
          </p:cNvSpPr>
          <p:nvPr userDrawn="1"/>
        </p:nvSpPr>
        <p:spPr>
          <a:xfrm>
            <a:off x="252000"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45" name="Text Placeholder 20">
            <a:extLst>
              <a:ext uri="{FF2B5EF4-FFF2-40B4-BE49-F238E27FC236}">
                <a16:creationId xmlns:a16="http://schemas.microsoft.com/office/drawing/2014/main" id="{94A1816C-7E5D-47CF-9244-42B065F61DFA}"/>
              </a:ext>
            </a:extLst>
          </p:cNvPr>
          <p:cNvSpPr>
            <a:spLocks noGrp="1"/>
          </p:cNvSpPr>
          <p:nvPr>
            <p:ph type="body" sz="quarter" idx="12" hasCustomPrompt="1"/>
          </p:nvPr>
        </p:nvSpPr>
        <p:spPr>
          <a:xfrm>
            <a:off x="254115" y="2026052"/>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46" name="Text Placeholder 20">
            <a:extLst>
              <a:ext uri="{FF2B5EF4-FFF2-40B4-BE49-F238E27FC236}">
                <a16:creationId xmlns:a16="http://schemas.microsoft.com/office/drawing/2014/main" id="{3AA1C6F7-F868-4A2F-9E61-A0DB15F9D32E}"/>
              </a:ext>
            </a:extLst>
          </p:cNvPr>
          <p:cNvSpPr>
            <a:spLocks noGrp="1"/>
          </p:cNvSpPr>
          <p:nvPr>
            <p:ph type="body" sz="quarter" idx="17" hasCustomPrompt="1"/>
          </p:nvPr>
        </p:nvSpPr>
        <p:spPr>
          <a:xfrm>
            <a:off x="1694115" y="2026052"/>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47" name="Text Placeholder 20">
            <a:extLst>
              <a:ext uri="{FF2B5EF4-FFF2-40B4-BE49-F238E27FC236}">
                <a16:creationId xmlns:a16="http://schemas.microsoft.com/office/drawing/2014/main" id="{B34AF72B-C5AA-49C7-BE97-598810E5CB29}"/>
              </a:ext>
            </a:extLst>
          </p:cNvPr>
          <p:cNvSpPr>
            <a:spLocks noGrp="1"/>
          </p:cNvSpPr>
          <p:nvPr>
            <p:ph type="body" sz="quarter" idx="18" hasCustomPrompt="1"/>
          </p:nvPr>
        </p:nvSpPr>
        <p:spPr>
          <a:xfrm>
            <a:off x="3133824" y="2026052"/>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48" name="Text Placeholder 20">
            <a:extLst>
              <a:ext uri="{FF2B5EF4-FFF2-40B4-BE49-F238E27FC236}">
                <a16:creationId xmlns:a16="http://schemas.microsoft.com/office/drawing/2014/main" id="{85823522-C7A5-498E-A978-D52E119241CC}"/>
              </a:ext>
            </a:extLst>
          </p:cNvPr>
          <p:cNvSpPr>
            <a:spLocks noGrp="1"/>
          </p:cNvSpPr>
          <p:nvPr>
            <p:ph type="body" sz="quarter" idx="19" hasCustomPrompt="1"/>
          </p:nvPr>
        </p:nvSpPr>
        <p:spPr>
          <a:xfrm>
            <a:off x="4569012" y="2026052"/>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49" name="Text Placeholder 20">
            <a:extLst>
              <a:ext uri="{FF2B5EF4-FFF2-40B4-BE49-F238E27FC236}">
                <a16:creationId xmlns:a16="http://schemas.microsoft.com/office/drawing/2014/main" id="{E3778699-BDDE-4D52-AB7C-FB79F40C061D}"/>
              </a:ext>
            </a:extLst>
          </p:cNvPr>
          <p:cNvSpPr>
            <a:spLocks noGrp="1"/>
          </p:cNvSpPr>
          <p:nvPr>
            <p:ph type="body" sz="quarter" idx="20" hasCustomPrompt="1"/>
          </p:nvPr>
        </p:nvSpPr>
        <p:spPr>
          <a:xfrm>
            <a:off x="6004200" y="2026052"/>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50" name="Text Placeholder 20">
            <a:extLst>
              <a:ext uri="{FF2B5EF4-FFF2-40B4-BE49-F238E27FC236}">
                <a16:creationId xmlns:a16="http://schemas.microsoft.com/office/drawing/2014/main" id="{049DCC94-133E-4C3C-BEC7-9DA58DE0CD2E}"/>
              </a:ext>
            </a:extLst>
          </p:cNvPr>
          <p:cNvSpPr>
            <a:spLocks noGrp="1"/>
          </p:cNvSpPr>
          <p:nvPr>
            <p:ph type="body" sz="quarter" idx="21" hasCustomPrompt="1"/>
          </p:nvPr>
        </p:nvSpPr>
        <p:spPr>
          <a:xfrm>
            <a:off x="7461700" y="2026052"/>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51" name="Text Placeholder 20">
            <a:extLst>
              <a:ext uri="{FF2B5EF4-FFF2-40B4-BE49-F238E27FC236}">
                <a16:creationId xmlns:a16="http://schemas.microsoft.com/office/drawing/2014/main" id="{EBE031CE-76AE-4E28-912D-08125FBDF3E9}"/>
              </a:ext>
            </a:extLst>
          </p:cNvPr>
          <p:cNvSpPr>
            <a:spLocks noGrp="1"/>
          </p:cNvSpPr>
          <p:nvPr>
            <p:ph type="body" sz="quarter" idx="22" hasCustomPrompt="1"/>
          </p:nvPr>
        </p:nvSpPr>
        <p:spPr>
          <a:xfrm>
            <a:off x="254115"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52" name="Text Placeholder 20">
            <a:extLst>
              <a:ext uri="{FF2B5EF4-FFF2-40B4-BE49-F238E27FC236}">
                <a16:creationId xmlns:a16="http://schemas.microsoft.com/office/drawing/2014/main" id="{DC1B48B1-B552-40BB-B39F-6894E79E79CF}"/>
              </a:ext>
            </a:extLst>
          </p:cNvPr>
          <p:cNvSpPr>
            <a:spLocks noGrp="1"/>
          </p:cNvSpPr>
          <p:nvPr>
            <p:ph type="body" sz="quarter" idx="23" hasCustomPrompt="1"/>
          </p:nvPr>
        </p:nvSpPr>
        <p:spPr>
          <a:xfrm>
            <a:off x="1694115"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53" name="Text Placeholder 20">
            <a:extLst>
              <a:ext uri="{FF2B5EF4-FFF2-40B4-BE49-F238E27FC236}">
                <a16:creationId xmlns:a16="http://schemas.microsoft.com/office/drawing/2014/main" id="{1D714AA0-340B-4A83-9858-0665DE4EE66D}"/>
              </a:ext>
            </a:extLst>
          </p:cNvPr>
          <p:cNvSpPr>
            <a:spLocks noGrp="1"/>
          </p:cNvSpPr>
          <p:nvPr>
            <p:ph type="body" sz="quarter" idx="24" hasCustomPrompt="1"/>
          </p:nvPr>
        </p:nvSpPr>
        <p:spPr>
          <a:xfrm>
            <a:off x="3133824"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54" name="Text Placeholder 20">
            <a:extLst>
              <a:ext uri="{FF2B5EF4-FFF2-40B4-BE49-F238E27FC236}">
                <a16:creationId xmlns:a16="http://schemas.microsoft.com/office/drawing/2014/main" id="{DDBEDE32-7BD6-4324-A167-4DE454EC0F9C}"/>
              </a:ext>
            </a:extLst>
          </p:cNvPr>
          <p:cNvSpPr>
            <a:spLocks noGrp="1"/>
          </p:cNvSpPr>
          <p:nvPr>
            <p:ph type="body" sz="quarter" idx="25" hasCustomPrompt="1"/>
          </p:nvPr>
        </p:nvSpPr>
        <p:spPr>
          <a:xfrm>
            <a:off x="4569012"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55" name="Text Placeholder 20">
            <a:extLst>
              <a:ext uri="{FF2B5EF4-FFF2-40B4-BE49-F238E27FC236}">
                <a16:creationId xmlns:a16="http://schemas.microsoft.com/office/drawing/2014/main" id="{F8890907-BB54-4495-9D3B-08EFCEF925E9}"/>
              </a:ext>
            </a:extLst>
          </p:cNvPr>
          <p:cNvSpPr>
            <a:spLocks noGrp="1"/>
          </p:cNvSpPr>
          <p:nvPr>
            <p:ph type="body" sz="quarter" idx="26" hasCustomPrompt="1"/>
          </p:nvPr>
        </p:nvSpPr>
        <p:spPr>
          <a:xfrm>
            <a:off x="6004200"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56" name="Text Placeholder 20">
            <a:extLst>
              <a:ext uri="{FF2B5EF4-FFF2-40B4-BE49-F238E27FC236}">
                <a16:creationId xmlns:a16="http://schemas.microsoft.com/office/drawing/2014/main" id="{43AFE859-2002-4F05-9BF7-D7F6E8DD514C}"/>
              </a:ext>
            </a:extLst>
          </p:cNvPr>
          <p:cNvSpPr>
            <a:spLocks noGrp="1"/>
          </p:cNvSpPr>
          <p:nvPr>
            <p:ph type="body" sz="quarter" idx="27" hasCustomPrompt="1"/>
          </p:nvPr>
        </p:nvSpPr>
        <p:spPr>
          <a:xfrm>
            <a:off x="7461700"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Tree>
    <p:extLst>
      <p:ext uri="{BB962C8B-B14F-4D97-AF65-F5344CB8AC3E}">
        <p14:creationId xmlns:p14="http://schemas.microsoft.com/office/powerpoint/2010/main" val="1416335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Effect transition="in" filter="fade">
                                      <p:cBhvr>
                                        <p:cTn id="7" dur="500"/>
                                        <p:tgtEl>
                                          <p:spTgt spid="45">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xEl>
                                              <p:pRg st="0" end="0"/>
                                            </p:txEl>
                                          </p:spTgt>
                                        </p:tgtEl>
                                        <p:attrNameLst>
                                          <p:attrName>style.visibility</p:attrName>
                                        </p:attrNameLst>
                                      </p:cBhvr>
                                      <p:to>
                                        <p:strVal val="visible"/>
                                      </p:to>
                                    </p:set>
                                    <p:animEffect transition="in" filter="fade">
                                      <p:cBhvr>
                                        <p:cTn id="10" dur="500"/>
                                        <p:tgtEl>
                                          <p:spTgt spid="46">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7">
                                            <p:txEl>
                                              <p:pRg st="0" end="0"/>
                                            </p:txEl>
                                          </p:spTgt>
                                        </p:tgtEl>
                                        <p:attrNameLst>
                                          <p:attrName>style.visibility</p:attrName>
                                        </p:attrNameLst>
                                      </p:cBhvr>
                                      <p:to>
                                        <p:strVal val="visible"/>
                                      </p:to>
                                    </p:set>
                                    <p:animEffect transition="in" filter="fade">
                                      <p:cBhvr>
                                        <p:cTn id="13" dur="500"/>
                                        <p:tgtEl>
                                          <p:spTgt spid="47">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8">
                                            <p:txEl>
                                              <p:pRg st="0" end="0"/>
                                            </p:txEl>
                                          </p:spTgt>
                                        </p:tgtEl>
                                        <p:attrNameLst>
                                          <p:attrName>style.visibility</p:attrName>
                                        </p:attrNameLst>
                                      </p:cBhvr>
                                      <p:to>
                                        <p:strVal val="visible"/>
                                      </p:to>
                                    </p:set>
                                    <p:animEffect transition="in" filter="fade">
                                      <p:cBhvr>
                                        <p:cTn id="16" dur="500"/>
                                        <p:tgtEl>
                                          <p:spTgt spid="48">
                                            <p:txEl>
                                              <p:pRg st="0" end="0"/>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9">
                                            <p:txEl>
                                              <p:pRg st="0" end="0"/>
                                            </p:txEl>
                                          </p:spTgt>
                                        </p:tgtEl>
                                        <p:attrNameLst>
                                          <p:attrName>style.visibility</p:attrName>
                                        </p:attrNameLst>
                                      </p:cBhvr>
                                      <p:to>
                                        <p:strVal val="visible"/>
                                      </p:to>
                                    </p:set>
                                    <p:animEffect transition="in" filter="fade">
                                      <p:cBhvr>
                                        <p:cTn id="19" dur="500"/>
                                        <p:tgtEl>
                                          <p:spTgt spid="49">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0">
                                            <p:txEl>
                                              <p:pRg st="0" end="0"/>
                                            </p:txEl>
                                          </p:spTgt>
                                        </p:tgtEl>
                                        <p:attrNameLst>
                                          <p:attrName>style.visibility</p:attrName>
                                        </p:attrNameLst>
                                      </p:cBhvr>
                                      <p:to>
                                        <p:strVal val="visible"/>
                                      </p:to>
                                    </p:set>
                                    <p:animEffect transition="in" filter="fade">
                                      <p:cBhvr>
                                        <p:cTn id="22" dur="500"/>
                                        <p:tgtEl>
                                          <p:spTgt spid="50">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1">
                                            <p:txEl>
                                              <p:pRg st="0" end="0"/>
                                            </p:txEl>
                                          </p:spTgt>
                                        </p:tgtEl>
                                        <p:attrNameLst>
                                          <p:attrName>style.visibility</p:attrName>
                                        </p:attrNameLst>
                                      </p:cBhvr>
                                      <p:to>
                                        <p:strVal val="visible"/>
                                      </p:to>
                                    </p:set>
                                    <p:animEffect transition="in" filter="fade">
                                      <p:cBhvr>
                                        <p:cTn id="25" dur="500"/>
                                        <p:tgtEl>
                                          <p:spTgt spid="51">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2">
                                            <p:txEl>
                                              <p:pRg st="0" end="0"/>
                                            </p:txEl>
                                          </p:spTgt>
                                        </p:tgtEl>
                                        <p:attrNameLst>
                                          <p:attrName>style.visibility</p:attrName>
                                        </p:attrNameLst>
                                      </p:cBhvr>
                                      <p:to>
                                        <p:strVal val="visible"/>
                                      </p:to>
                                    </p:set>
                                    <p:animEffect transition="in" filter="fade">
                                      <p:cBhvr>
                                        <p:cTn id="28" dur="500"/>
                                        <p:tgtEl>
                                          <p:spTgt spid="52">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3">
                                            <p:txEl>
                                              <p:pRg st="0" end="0"/>
                                            </p:txEl>
                                          </p:spTgt>
                                        </p:tgtEl>
                                        <p:attrNameLst>
                                          <p:attrName>style.visibility</p:attrName>
                                        </p:attrNameLst>
                                      </p:cBhvr>
                                      <p:to>
                                        <p:strVal val="visible"/>
                                      </p:to>
                                    </p:set>
                                    <p:animEffect transition="in" filter="fade">
                                      <p:cBhvr>
                                        <p:cTn id="31" dur="500"/>
                                        <p:tgtEl>
                                          <p:spTgt spid="53">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4">
                                            <p:txEl>
                                              <p:pRg st="0" end="0"/>
                                            </p:txEl>
                                          </p:spTgt>
                                        </p:tgtEl>
                                        <p:attrNameLst>
                                          <p:attrName>style.visibility</p:attrName>
                                        </p:attrNameLst>
                                      </p:cBhvr>
                                      <p:to>
                                        <p:strVal val="visible"/>
                                      </p:to>
                                    </p:set>
                                    <p:animEffect transition="in" filter="fade">
                                      <p:cBhvr>
                                        <p:cTn id="34" dur="500"/>
                                        <p:tgtEl>
                                          <p:spTgt spid="54">
                                            <p:txEl>
                                              <p:pRg st="0" end="0"/>
                                            </p:tx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5">
                                            <p:txEl>
                                              <p:pRg st="0" end="0"/>
                                            </p:txEl>
                                          </p:spTgt>
                                        </p:tgtEl>
                                        <p:attrNameLst>
                                          <p:attrName>style.visibility</p:attrName>
                                        </p:attrNameLst>
                                      </p:cBhvr>
                                      <p:to>
                                        <p:strVal val="visible"/>
                                      </p:to>
                                    </p:set>
                                    <p:animEffect transition="in" filter="fade">
                                      <p:cBhvr>
                                        <p:cTn id="37" dur="500"/>
                                        <p:tgtEl>
                                          <p:spTgt spid="55">
                                            <p:txEl>
                                              <p:pRg st="0" end="0"/>
                                            </p:txEl>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6">
                                            <p:txEl>
                                              <p:pRg st="0" end="0"/>
                                            </p:txEl>
                                          </p:spTgt>
                                        </p:tgtEl>
                                        <p:attrNameLst>
                                          <p:attrName>style.visibility</p:attrName>
                                        </p:attrNameLst>
                                      </p:cBhvr>
                                      <p:to>
                                        <p:strVal val="visible"/>
                                      </p:to>
                                    </p:set>
                                    <p:animEffect transition="in" filter="fade">
                                      <p:cBhvr>
                                        <p:cTn id="40" dur="500"/>
                                        <p:tgtEl>
                                          <p:spTgt spid="5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tmplLst>
          <p:tmpl lvl="1">
            <p:tnLst>
              <p:par>
                <p:cTn presetID="10"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6" grpId="0" build="p">
        <p:tmplLst>
          <p:tmpl lvl="1">
            <p:tnLst>
              <p:par>
                <p:cTn presetID="10" presetClass="entr" presetSubtype="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500"/>
                        <p:tgtEl>
                          <p:spTgt spid="46"/>
                        </p:tgtEl>
                      </p:cBhvr>
                    </p:animEffect>
                  </p:childTnLst>
                </p:cTn>
              </p:par>
            </p:tnLst>
          </p:tmpl>
        </p:tmplLst>
      </p:bldP>
      <p:bldP spid="47" grpId="0" build="p">
        <p:tmplLst>
          <p:tmpl lvl="1">
            <p:tnLst>
              <p:par>
                <p:cTn presetID="10"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P spid="48" grpId="0" build="p">
        <p:tmplLst>
          <p:tmpl lvl="1">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49" grpId="0" build="p">
        <p:tmplLst>
          <p:tmpl lvl="1">
            <p:tnLst>
              <p:par>
                <p:cTn presetID="10"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0" grpId="0" build="p">
        <p:tmplLst>
          <p:tmpl lvl="1">
            <p:tnLst>
              <p:par>
                <p:cTn presetID="10"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1" grpId="0" build="p">
        <p:tmplLst>
          <p:tmpl lvl="1">
            <p:tnLst>
              <p:par>
                <p:cTn presetID="10"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10" presetClass="entr" presetSubtype="0"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P spid="53" grpId="0" build="p">
        <p:tmplLst>
          <p:tmpl lvl="1">
            <p:tnLst>
              <p:par>
                <p:cTn presetID="10"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500"/>
                        <p:tgtEl>
                          <p:spTgt spid="53"/>
                        </p:tgtEl>
                      </p:cBhvr>
                    </p:animEffect>
                  </p:childTnLst>
                </p:cTn>
              </p:par>
            </p:tnLst>
          </p:tmpl>
        </p:tmplLst>
      </p:bldP>
      <p:bldP spid="54" grpId="0" build="p">
        <p:tmplLst>
          <p:tmpl lvl="1">
            <p:tnLst>
              <p:par>
                <p:cTn presetID="10" presetClass="entr" presetSubtype="0" fill="hold" nodeType="withEffect">
                  <p:stCondLst>
                    <p:cond delay="0"/>
                  </p:stCondLst>
                  <p:childTnLst>
                    <p:set>
                      <p:cBhvr>
                        <p:cTn dur="1" fill="hold">
                          <p:stCondLst>
                            <p:cond delay="0"/>
                          </p:stCondLst>
                        </p:cTn>
                        <p:tgtEl>
                          <p:spTgt spid="54"/>
                        </p:tgtEl>
                        <p:attrNameLst>
                          <p:attrName>style.visibility</p:attrName>
                        </p:attrNameLst>
                      </p:cBhvr>
                      <p:to>
                        <p:strVal val="visible"/>
                      </p:to>
                    </p:set>
                    <p:animEffect transition="in" filter="fade">
                      <p:cBhvr>
                        <p:cTn dur="500"/>
                        <p:tgtEl>
                          <p:spTgt spid="54"/>
                        </p:tgtEl>
                      </p:cBhvr>
                    </p:animEffect>
                  </p:childTnLst>
                </p:cTn>
              </p:par>
            </p:tnLst>
          </p:tmpl>
        </p:tmplLst>
      </p:bldP>
      <p:bldP spid="55" grpId="0" build="p">
        <p:tmplLst>
          <p:tmpl lvl="1">
            <p:tnLst>
              <p:par>
                <p:cTn presetID="10"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500"/>
                        <p:tgtEl>
                          <p:spTgt spid="55"/>
                        </p:tgtEl>
                      </p:cBhvr>
                    </p:animEffect>
                  </p:childTnLst>
                </p:cTn>
              </p:par>
            </p:tnLst>
          </p:tmpl>
        </p:tmplLst>
      </p:bldP>
      <p:bldP spid="56" grpId="0" build="p">
        <p:tmplLst>
          <p:tmpl lvl="1">
            <p:tnLst>
              <p:par>
                <p:cTn presetID="10"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Lst>
  </p:timing>
  <p:extLst>
    <p:ext uri="{DCECCB84-F9BA-43D5-87BE-67443E8EF086}">
      <p15:sldGuideLst xmlns:p15="http://schemas.microsoft.com/office/powerpoint/2012/main">
        <p15:guide id="1" pos="1927">
          <p15:clr>
            <a:srgbClr val="FBAE40"/>
          </p15:clr>
        </p15:guide>
        <p15:guide id="2" pos="2064">
          <p15:clr>
            <a:srgbClr val="FBAE40"/>
          </p15:clr>
        </p15:guide>
        <p15:guide id="3" pos="3696">
          <p15:clr>
            <a:srgbClr val="FBAE40"/>
          </p15:clr>
        </p15:guide>
        <p15:guide id="4" pos="3833">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ner title slide 2 (white)">
    <p:spTree>
      <p:nvGrpSpPr>
        <p:cNvPr id="1" name=""/>
        <p:cNvGrpSpPr/>
        <p:nvPr/>
      </p:nvGrpSpPr>
      <p:grpSpPr>
        <a:xfrm>
          <a:off x="0" y="0"/>
          <a:ext cx="0" cy="0"/>
          <a:chOff x="0" y="0"/>
          <a:chExt cx="0" cy="0"/>
        </a:xfrm>
      </p:grpSpPr>
      <p:sp>
        <p:nvSpPr>
          <p:cNvPr id="49" name="Rectangle 48">
            <a:extLst>
              <a:ext uri="{FF2B5EF4-FFF2-40B4-BE49-F238E27FC236}">
                <a16:creationId xmlns:a16="http://schemas.microsoft.com/office/drawing/2014/main" id="{5A3976F2-5358-4AA1-AE3B-2302E3E10E39}"/>
              </a:ext>
            </a:extLst>
          </p:cNvPr>
          <p:cNvSpPr/>
          <p:nvPr userDrawn="1"/>
        </p:nvSpPr>
        <p:spPr>
          <a:xfrm>
            <a:off x="0" y="0"/>
            <a:ext cx="9144000" cy="5155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itle 1">
            <a:extLst>
              <a:ext uri="{FF2B5EF4-FFF2-40B4-BE49-F238E27FC236}">
                <a16:creationId xmlns:a16="http://schemas.microsoft.com/office/drawing/2014/main" id="{2FD07471-4A50-4A26-8A36-9B280BB0A81C}"/>
              </a:ext>
            </a:extLst>
          </p:cNvPr>
          <p:cNvSpPr>
            <a:spLocks noGrp="1"/>
          </p:cNvSpPr>
          <p:nvPr>
            <p:ph type="title" hasCustomPrompt="1"/>
          </p:nvPr>
        </p:nvSpPr>
        <p:spPr>
          <a:xfrm>
            <a:off x="468313" y="2351545"/>
            <a:ext cx="3851275" cy="440411"/>
          </a:xfrm>
        </p:spPr>
        <p:txBody>
          <a:bodyPr anchor="ctr" anchorCtr="0"/>
          <a:lstStyle>
            <a:lvl1pPr>
              <a:lnSpc>
                <a:spcPct val="100000"/>
              </a:lnSpc>
              <a:defRPr sz="3000">
                <a:solidFill>
                  <a:schemeClr val="tx1"/>
                </a:solidFill>
              </a:defRPr>
            </a:lvl1pPr>
          </a:lstStyle>
          <a:p>
            <a:r>
              <a:rPr lang="en-US" dirty="0"/>
              <a:t>Click to edit title</a:t>
            </a:r>
          </a:p>
        </p:txBody>
      </p:sp>
      <p:cxnSp>
        <p:nvCxnSpPr>
          <p:cNvPr id="38" name="Straight Connector 37">
            <a:extLst>
              <a:ext uri="{FF2B5EF4-FFF2-40B4-BE49-F238E27FC236}">
                <a16:creationId xmlns:a16="http://schemas.microsoft.com/office/drawing/2014/main" id="{6C7D086E-BDF2-4783-A3A4-A87026BC6244}"/>
              </a:ext>
            </a:extLst>
          </p:cNvPr>
          <p:cNvCxnSpPr/>
          <p:nvPr userDrawn="1"/>
        </p:nvCxnSpPr>
        <p:spPr>
          <a:xfrm>
            <a:off x="250825" y="4371750"/>
            <a:ext cx="8638094" cy="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9" name="Straight Connector 38">
            <a:extLst>
              <a:ext uri="{FF2B5EF4-FFF2-40B4-BE49-F238E27FC236}">
                <a16:creationId xmlns:a16="http://schemas.microsoft.com/office/drawing/2014/main" id="{B2A27228-6EB3-4C6F-9DFA-0F2E5A346E34}"/>
              </a:ext>
            </a:extLst>
          </p:cNvPr>
          <p:cNvCxnSpPr/>
          <p:nvPr userDrawn="1"/>
        </p:nvCxnSpPr>
        <p:spPr>
          <a:xfrm>
            <a:off x="252000" y="771750"/>
            <a:ext cx="0" cy="360000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1" name="Straight Connector 40">
            <a:extLst>
              <a:ext uri="{FF2B5EF4-FFF2-40B4-BE49-F238E27FC236}">
                <a16:creationId xmlns:a16="http://schemas.microsoft.com/office/drawing/2014/main" id="{8FA099D1-C70F-42BD-8A9E-4B89BA7DFE22}"/>
              </a:ext>
            </a:extLst>
          </p:cNvPr>
          <p:cNvCxnSpPr>
            <a:cxnSpLocks/>
          </p:cNvCxnSpPr>
          <p:nvPr userDrawn="1"/>
        </p:nvCxnSpPr>
        <p:spPr>
          <a:xfrm>
            <a:off x="250825" y="771750"/>
            <a:ext cx="8638094" cy="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nvGrpSpPr>
          <p:cNvPr id="21" name="Group 4">
            <a:extLst>
              <a:ext uri="{FF2B5EF4-FFF2-40B4-BE49-F238E27FC236}">
                <a16:creationId xmlns:a16="http://schemas.microsoft.com/office/drawing/2014/main" id="{852080BF-5196-4311-BCB5-170CEF8C03EA}"/>
              </a:ext>
            </a:extLst>
          </p:cNvPr>
          <p:cNvGrpSpPr>
            <a:grpSpLocks noChangeAspect="1"/>
          </p:cNvGrpSpPr>
          <p:nvPr userDrawn="1"/>
        </p:nvGrpSpPr>
        <p:grpSpPr bwMode="auto">
          <a:xfrm>
            <a:off x="260538" y="231775"/>
            <a:ext cx="928800" cy="235127"/>
            <a:chOff x="1927" y="1380"/>
            <a:chExt cx="1904" cy="482"/>
          </a:xfrm>
        </p:grpSpPr>
        <p:sp>
          <p:nvSpPr>
            <p:cNvPr id="32" name="Oval 5">
              <a:extLst>
                <a:ext uri="{FF2B5EF4-FFF2-40B4-BE49-F238E27FC236}">
                  <a16:creationId xmlns:a16="http://schemas.microsoft.com/office/drawing/2014/main" id="{93931A5B-CFBA-46F6-B567-987D866297DC}"/>
                </a:ext>
              </a:extLst>
            </p:cNvPr>
            <p:cNvSpPr>
              <a:spLocks noChangeArrowheads="1"/>
            </p:cNvSpPr>
            <p:nvPr userDrawn="1"/>
          </p:nvSpPr>
          <p:spPr bwMode="auto">
            <a:xfrm>
              <a:off x="1927" y="1385"/>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
              <a:extLst>
                <a:ext uri="{FF2B5EF4-FFF2-40B4-BE49-F238E27FC236}">
                  <a16:creationId xmlns:a16="http://schemas.microsoft.com/office/drawing/2014/main" id="{B394E181-2129-4D52-B0EF-D760E9CE2765}"/>
                </a:ext>
              </a:extLst>
            </p:cNvPr>
            <p:cNvSpPr>
              <a:spLocks/>
            </p:cNvSpPr>
            <p:nvPr userDrawn="1"/>
          </p:nvSpPr>
          <p:spPr bwMode="auto">
            <a:xfrm>
              <a:off x="2070" y="1498"/>
              <a:ext cx="204" cy="256"/>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7">
              <a:extLst>
                <a:ext uri="{FF2B5EF4-FFF2-40B4-BE49-F238E27FC236}">
                  <a16:creationId xmlns:a16="http://schemas.microsoft.com/office/drawing/2014/main" id="{CEB52FC7-3D4A-4F8E-BEDF-19288F193BED}"/>
                </a:ext>
              </a:extLst>
            </p:cNvPr>
            <p:cNvSpPr>
              <a:spLocks/>
            </p:cNvSpPr>
            <p:nvPr userDrawn="1"/>
          </p:nvSpPr>
          <p:spPr bwMode="auto">
            <a:xfrm>
              <a:off x="1944" y="1501"/>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8">
              <a:extLst>
                <a:ext uri="{FF2B5EF4-FFF2-40B4-BE49-F238E27FC236}">
                  <a16:creationId xmlns:a16="http://schemas.microsoft.com/office/drawing/2014/main" id="{83B47337-5A8D-418F-B3F9-1A30B9E2739F}"/>
                </a:ext>
              </a:extLst>
            </p:cNvPr>
            <p:cNvSpPr>
              <a:spLocks/>
            </p:cNvSpPr>
            <p:nvPr userDrawn="1"/>
          </p:nvSpPr>
          <p:spPr bwMode="auto">
            <a:xfrm>
              <a:off x="2308" y="1380"/>
              <a:ext cx="178" cy="371"/>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2"/>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2"/>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9">
              <a:extLst>
                <a:ext uri="{FF2B5EF4-FFF2-40B4-BE49-F238E27FC236}">
                  <a16:creationId xmlns:a16="http://schemas.microsoft.com/office/drawing/2014/main" id="{90796CBA-6D8F-4013-BABB-72937DB98D47}"/>
                </a:ext>
              </a:extLst>
            </p:cNvPr>
            <p:cNvSpPr>
              <a:spLocks noEditPoints="1"/>
            </p:cNvSpPr>
            <p:nvPr userDrawn="1"/>
          </p:nvSpPr>
          <p:spPr bwMode="auto">
            <a:xfrm>
              <a:off x="2484" y="1496"/>
              <a:ext cx="212" cy="260"/>
            </a:xfrm>
            <a:custGeom>
              <a:avLst/>
              <a:gdLst>
                <a:gd name="T0" fmla="*/ 45 w 89"/>
                <a:gd name="T1" fmla="*/ 17 h 108"/>
                <a:gd name="T2" fmla="*/ 22 w 89"/>
                <a:gd name="T3" fmla="*/ 54 h 108"/>
                <a:gd name="T4" fmla="*/ 45 w 89"/>
                <a:gd name="T5" fmla="*/ 92 h 108"/>
                <a:gd name="T6" fmla="*/ 67 w 89"/>
                <a:gd name="T7" fmla="*/ 54 h 108"/>
                <a:gd name="T8" fmla="*/ 45 w 89"/>
                <a:gd name="T9" fmla="*/ 17 h 108"/>
                <a:gd name="T10" fmla="*/ 75 w 89"/>
                <a:gd name="T11" fmla="*/ 97 h 108"/>
                <a:gd name="T12" fmla="*/ 45 w 89"/>
                <a:gd name="T13" fmla="*/ 108 h 108"/>
                <a:gd name="T14" fmla="*/ 26 w 89"/>
                <a:gd name="T15" fmla="*/ 104 h 108"/>
                <a:gd name="T16" fmla="*/ 12 w 89"/>
                <a:gd name="T17" fmla="*/ 93 h 108"/>
                <a:gd name="T18" fmla="*/ 3 w 89"/>
                <a:gd name="T19" fmla="*/ 76 h 108"/>
                <a:gd name="T20" fmla="*/ 0 w 89"/>
                <a:gd name="T21" fmla="*/ 54 h 108"/>
                <a:gd name="T22" fmla="*/ 3 w 89"/>
                <a:gd name="T23" fmla="*/ 32 h 108"/>
                <a:gd name="T24" fmla="*/ 12 w 89"/>
                <a:gd name="T25" fmla="*/ 15 h 108"/>
                <a:gd name="T26" fmla="*/ 26 w 89"/>
                <a:gd name="T27" fmla="*/ 4 h 108"/>
                <a:gd name="T28" fmla="*/ 45 w 89"/>
                <a:gd name="T29" fmla="*/ 0 h 108"/>
                <a:gd name="T30" fmla="*/ 64 w 89"/>
                <a:gd name="T31" fmla="*/ 4 h 108"/>
                <a:gd name="T32" fmla="*/ 78 w 89"/>
                <a:gd name="T33" fmla="*/ 15 h 108"/>
                <a:gd name="T34" fmla="*/ 86 w 89"/>
                <a:gd name="T35" fmla="*/ 32 h 108"/>
                <a:gd name="T36" fmla="*/ 89 w 89"/>
                <a:gd name="T37" fmla="*/ 54 h 108"/>
                <a:gd name="T38" fmla="*/ 75 w 89"/>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45" y="17"/>
                  </a:moveTo>
                  <a:cubicBezTo>
                    <a:pt x="30" y="17"/>
                    <a:pt x="22" y="29"/>
                    <a:pt x="22" y="54"/>
                  </a:cubicBezTo>
                  <a:cubicBezTo>
                    <a:pt x="22" y="79"/>
                    <a:pt x="30" y="92"/>
                    <a:pt x="45" y="92"/>
                  </a:cubicBezTo>
                  <a:cubicBezTo>
                    <a:pt x="60" y="92"/>
                    <a:pt x="67" y="79"/>
                    <a:pt x="67" y="54"/>
                  </a:cubicBezTo>
                  <a:cubicBezTo>
                    <a:pt x="67" y="29"/>
                    <a:pt x="60" y="17"/>
                    <a:pt x="45" y="17"/>
                  </a:cubicBezTo>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0">
              <a:extLst>
                <a:ext uri="{FF2B5EF4-FFF2-40B4-BE49-F238E27FC236}">
                  <a16:creationId xmlns:a16="http://schemas.microsoft.com/office/drawing/2014/main" id="{FB2F2F8A-69A5-4BF1-B322-DEB707D5DC0F}"/>
                </a:ext>
              </a:extLst>
            </p:cNvPr>
            <p:cNvSpPr>
              <a:spLocks noEditPoints="1"/>
            </p:cNvSpPr>
            <p:nvPr userDrawn="1"/>
          </p:nvSpPr>
          <p:spPr bwMode="auto">
            <a:xfrm>
              <a:off x="2753" y="1496"/>
              <a:ext cx="202" cy="366"/>
            </a:xfrm>
            <a:custGeom>
              <a:avLst/>
              <a:gdLst>
                <a:gd name="T0" fmla="*/ 44 w 85"/>
                <a:gd name="T1" fmla="*/ 18 h 152"/>
                <a:gd name="T2" fmla="*/ 21 w 85"/>
                <a:gd name="T3" fmla="*/ 32 h 152"/>
                <a:gd name="T4" fmla="*/ 21 w 85"/>
                <a:gd name="T5" fmla="*/ 83 h 152"/>
                <a:gd name="T6" fmla="*/ 32 w 85"/>
                <a:gd name="T7" fmla="*/ 88 h 152"/>
                <a:gd name="T8" fmla="*/ 41 w 85"/>
                <a:gd name="T9" fmla="*/ 90 h 152"/>
                <a:gd name="T10" fmla="*/ 57 w 85"/>
                <a:gd name="T11" fmla="*/ 81 h 152"/>
                <a:gd name="T12" fmla="*/ 63 w 85"/>
                <a:gd name="T13" fmla="*/ 53 h 152"/>
                <a:gd name="T14" fmla="*/ 58 w 85"/>
                <a:gd name="T15" fmla="*/ 27 h 152"/>
                <a:gd name="T16" fmla="*/ 44 w 85"/>
                <a:gd name="T17" fmla="*/ 18 h 152"/>
                <a:gd name="T18" fmla="*/ 45 w 85"/>
                <a:gd name="T19" fmla="*/ 107 h 152"/>
                <a:gd name="T20" fmla="*/ 21 w 85"/>
                <a:gd name="T21" fmla="*/ 100 h 152"/>
                <a:gd name="T22" fmla="*/ 21 w 85"/>
                <a:gd name="T23" fmla="*/ 138 h 152"/>
                <a:gd name="T24" fmla="*/ 19 w 85"/>
                <a:gd name="T25" fmla="*/ 149 h 152"/>
                <a:gd name="T26" fmla="*/ 10 w 85"/>
                <a:gd name="T27" fmla="*/ 152 h 152"/>
                <a:gd name="T28" fmla="*/ 1 w 85"/>
                <a:gd name="T29" fmla="*/ 152 h 152"/>
                <a:gd name="T30" fmla="*/ 0 w 85"/>
                <a:gd name="T31" fmla="*/ 151 h 152"/>
                <a:gd name="T32" fmla="*/ 0 w 85"/>
                <a:gd name="T33" fmla="*/ 3 h 152"/>
                <a:gd name="T34" fmla="*/ 1 w 85"/>
                <a:gd name="T35" fmla="*/ 2 h 152"/>
                <a:gd name="T36" fmla="*/ 8 w 85"/>
                <a:gd name="T37" fmla="*/ 2 h 152"/>
                <a:gd name="T38" fmla="*/ 21 w 85"/>
                <a:gd name="T39" fmla="*/ 13 h 152"/>
                <a:gd name="T40" fmla="*/ 50 w 85"/>
                <a:gd name="T41" fmla="*/ 0 h 152"/>
                <a:gd name="T42" fmla="*/ 65 w 85"/>
                <a:gd name="T43" fmla="*/ 4 h 152"/>
                <a:gd name="T44" fmla="*/ 76 w 85"/>
                <a:gd name="T45" fmla="*/ 15 h 152"/>
                <a:gd name="T46" fmla="*/ 82 w 85"/>
                <a:gd name="T47" fmla="*/ 32 h 152"/>
                <a:gd name="T48" fmla="*/ 85 w 85"/>
                <a:gd name="T49" fmla="*/ 54 h 152"/>
                <a:gd name="T50" fmla="*/ 82 w 85"/>
                <a:gd name="T51" fmla="*/ 76 h 152"/>
                <a:gd name="T52" fmla="*/ 73 w 85"/>
                <a:gd name="T53" fmla="*/ 93 h 152"/>
                <a:gd name="T54" fmla="*/ 60 w 85"/>
                <a:gd name="T55" fmla="*/ 104 h 152"/>
                <a:gd name="T56" fmla="*/ 45 w 85"/>
                <a:gd name="T5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1">
              <a:extLst>
                <a:ext uri="{FF2B5EF4-FFF2-40B4-BE49-F238E27FC236}">
                  <a16:creationId xmlns:a16="http://schemas.microsoft.com/office/drawing/2014/main" id="{733EB7E2-324D-4689-8B24-87D566E9099B}"/>
                </a:ext>
              </a:extLst>
            </p:cNvPr>
            <p:cNvSpPr>
              <a:spLocks/>
            </p:cNvSpPr>
            <p:nvPr userDrawn="1"/>
          </p:nvSpPr>
          <p:spPr bwMode="auto">
            <a:xfrm>
              <a:off x="3005" y="1501"/>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2">
              <a:extLst>
                <a:ext uri="{FF2B5EF4-FFF2-40B4-BE49-F238E27FC236}">
                  <a16:creationId xmlns:a16="http://schemas.microsoft.com/office/drawing/2014/main" id="{7C97615D-A705-48D7-871F-B0C7EFAD5E38}"/>
                </a:ext>
              </a:extLst>
            </p:cNvPr>
            <p:cNvSpPr>
              <a:spLocks/>
            </p:cNvSpPr>
            <p:nvPr userDrawn="1"/>
          </p:nvSpPr>
          <p:spPr bwMode="auto">
            <a:xfrm>
              <a:off x="3283" y="1383"/>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3">
              <a:extLst>
                <a:ext uri="{FF2B5EF4-FFF2-40B4-BE49-F238E27FC236}">
                  <a16:creationId xmlns:a16="http://schemas.microsoft.com/office/drawing/2014/main" id="{48487FB7-9FFE-4342-B2CB-F8A009ECD21A}"/>
                </a:ext>
              </a:extLst>
            </p:cNvPr>
            <p:cNvSpPr>
              <a:spLocks/>
            </p:cNvSpPr>
            <p:nvPr userDrawn="1"/>
          </p:nvSpPr>
          <p:spPr bwMode="auto">
            <a:xfrm>
              <a:off x="3407" y="1496"/>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4">
              <a:extLst>
                <a:ext uri="{FF2B5EF4-FFF2-40B4-BE49-F238E27FC236}">
                  <a16:creationId xmlns:a16="http://schemas.microsoft.com/office/drawing/2014/main" id="{1B554C62-E281-4372-A4CE-4DB0FF0D2BC9}"/>
                </a:ext>
              </a:extLst>
            </p:cNvPr>
            <p:cNvSpPr>
              <a:spLocks noEditPoints="1"/>
            </p:cNvSpPr>
            <p:nvPr userDrawn="1"/>
          </p:nvSpPr>
          <p:spPr bwMode="auto">
            <a:xfrm>
              <a:off x="3631" y="1496"/>
              <a:ext cx="200" cy="260"/>
            </a:xfrm>
            <a:custGeom>
              <a:avLst/>
              <a:gdLst>
                <a:gd name="T0" fmla="*/ 43 w 84"/>
                <a:gd name="T1" fmla="*/ 16 h 108"/>
                <a:gd name="T2" fmla="*/ 22 w 84"/>
                <a:gd name="T3" fmla="*/ 45 h 108"/>
                <a:gd name="T4" fmla="*/ 63 w 84"/>
                <a:gd name="T5" fmla="*/ 45 h 108"/>
                <a:gd name="T6" fmla="*/ 63 w 84"/>
                <a:gd name="T7" fmla="*/ 43 h 108"/>
                <a:gd name="T8" fmla="*/ 58 w 84"/>
                <a:gd name="T9" fmla="*/ 23 h 108"/>
                <a:gd name="T10" fmla="*/ 43 w 84"/>
                <a:gd name="T11" fmla="*/ 16 h 108"/>
                <a:gd name="T12" fmla="*/ 83 w 84"/>
                <a:gd name="T13" fmla="*/ 61 h 108"/>
                <a:gd name="T14" fmla="*/ 22 w 84"/>
                <a:gd name="T15" fmla="*/ 61 h 108"/>
                <a:gd name="T16" fmla="*/ 28 w 84"/>
                <a:gd name="T17" fmla="*/ 83 h 108"/>
                <a:gd name="T18" fmla="*/ 46 w 84"/>
                <a:gd name="T19" fmla="*/ 91 h 108"/>
                <a:gd name="T20" fmla="*/ 60 w 84"/>
                <a:gd name="T21" fmla="*/ 89 h 108"/>
                <a:gd name="T22" fmla="*/ 74 w 84"/>
                <a:gd name="T23" fmla="*/ 83 h 108"/>
                <a:gd name="T24" fmla="*/ 81 w 84"/>
                <a:gd name="T25" fmla="*/ 96 h 108"/>
                <a:gd name="T26" fmla="*/ 42 w 84"/>
                <a:gd name="T27" fmla="*/ 108 h 108"/>
                <a:gd name="T28" fmla="*/ 22 w 84"/>
                <a:gd name="T29" fmla="*/ 104 h 108"/>
                <a:gd name="T30" fmla="*/ 9 w 84"/>
                <a:gd name="T31" fmla="*/ 92 h 108"/>
                <a:gd name="T32" fmla="*/ 2 w 84"/>
                <a:gd name="T33" fmla="*/ 75 h 108"/>
                <a:gd name="T34" fmla="*/ 0 w 84"/>
                <a:gd name="T35" fmla="*/ 53 h 108"/>
                <a:gd name="T36" fmla="*/ 2 w 84"/>
                <a:gd name="T37" fmla="*/ 32 h 108"/>
                <a:gd name="T38" fmla="*/ 11 w 84"/>
                <a:gd name="T39" fmla="*/ 15 h 108"/>
                <a:gd name="T40" fmla="*/ 24 w 84"/>
                <a:gd name="T41" fmla="*/ 4 h 108"/>
                <a:gd name="T42" fmla="*/ 42 w 84"/>
                <a:gd name="T43" fmla="*/ 0 h 108"/>
                <a:gd name="T44" fmla="*/ 60 w 84"/>
                <a:gd name="T45" fmla="*/ 3 h 108"/>
                <a:gd name="T46" fmla="*/ 73 w 84"/>
                <a:gd name="T47" fmla="*/ 13 h 108"/>
                <a:gd name="T48" fmla="*/ 81 w 84"/>
                <a:gd name="T49" fmla="*/ 27 h 108"/>
                <a:gd name="T50" fmla="*/ 84 w 84"/>
                <a:gd name="T51" fmla="*/ 45 h 108"/>
                <a:gd name="T52" fmla="*/ 84 w 84"/>
                <a:gd name="T53" fmla="*/ 53 h 108"/>
                <a:gd name="T54" fmla="*/ 83 w 84"/>
                <a:gd name="T5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moveTo>
                    <a:pt x="83" y="61"/>
                  </a:moveTo>
                  <a:cubicBezTo>
                    <a:pt x="22" y="61"/>
                    <a:pt x="22" y="61"/>
                    <a:pt x="22" y="61"/>
                  </a:cubicBezTo>
                  <a:cubicBezTo>
                    <a:pt x="22" y="71"/>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1" y="39"/>
                    <a:pt x="2" y="32"/>
                  </a:cubicBezTo>
                  <a:cubicBezTo>
                    <a:pt x="4" y="26"/>
                    <a:pt x="7" y="20"/>
                    <a:pt x="11" y="15"/>
                  </a:cubicBezTo>
                  <a:cubicBezTo>
                    <a:pt x="14" y="11"/>
                    <a:pt x="19" y="7"/>
                    <a:pt x="24" y="4"/>
                  </a:cubicBezTo>
                  <a:cubicBezTo>
                    <a:pt x="29" y="2"/>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48" name="Lines_Animation_PPT_long_white">
            <a:hlinkClick r:id="" action="ppaction://media"/>
            <a:extLst>
              <a:ext uri="{FF2B5EF4-FFF2-40B4-BE49-F238E27FC236}">
                <a16:creationId xmlns:a16="http://schemas.microsoft.com/office/drawing/2014/main" id="{7D8C7410-BCEC-4A83-B75C-6644F109B502}"/>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sp>
        <p:nvSpPr>
          <p:cNvPr id="52" name="Picture Placeholder 9">
            <a:extLst>
              <a:ext uri="{FF2B5EF4-FFF2-40B4-BE49-F238E27FC236}">
                <a16:creationId xmlns:a16="http://schemas.microsoft.com/office/drawing/2014/main" id="{9A512AE4-0B42-466B-A3B7-3D28671627D0}"/>
              </a:ext>
            </a:extLst>
          </p:cNvPr>
          <p:cNvSpPr>
            <a:spLocks noGrp="1"/>
          </p:cNvSpPr>
          <p:nvPr>
            <p:ph type="pic" sz="quarter" idx="11" hasCustomPrompt="1"/>
          </p:nvPr>
        </p:nvSpPr>
        <p:spPr>
          <a:xfrm>
            <a:off x="4567744" y="777150"/>
            <a:ext cx="4321175" cy="3589200"/>
          </a:xfrm>
          <a:prstGeom prst="rect">
            <a:avLst/>
          </a:prstGeom>
          <a:ln w="9525">
            <a:solidFill>
              <a:schemeClr val="tx1"/>
            </a:solidFill>
          </a:ln>
        </p:spPr>
        <p:txBody>
          <a:bodyPr anchor="t" anchorCtr="1"/>
          <a:lstStyle>
            <a:lvl1pPr>
              <a:defRPr baseline="0"/>
            </a:lvl1pPr>
          </a:lstStyle>
          <a:p>
            <a:r>
              <a:rPr lang="en-US" dirty="0"/>
              <a:t>Click to add picture</a:t>
            </a:r>
          </a:p>
        </p:txBody>
      </p:sp>
    </p:spTree>
    <p:extLst>
      <p:ext uri="{BB962C8B-B14F-4D97-AF65-F5344CB8AC3E}">
        <p14:creationId xmlns:p14="http://schemas.microsoft.com/office/powerpoint/2010/main" val="1244712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par>
                                <p:cTn id="8" presetID="22" presetClass="entr" presetSubtype="2" fill="hold"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wipe(right)">
                                      <p:cBhvr>
                                        <p:cTn id="10" dur="500"/>
                                        <p:tgtEl>
                                          <p:spTgt spid="38"/>
                                        </p:tgtEl>
                                      </p:cBhvr>
                                    </p:animEffect>
                                  </p:childTnLst>
                                </p:cTn>
                              </p:par>
                              <p:par>
                                <p:cTn id="11" presetID="22" presetClass="entr" presetSubtype="4" fill="hold" nodeType="with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wipe(down)">
                                      <p:cBhvr>
                                        <p:cTn id="13" dur="500"/>
                                        <p:tgtEl>
                                          <p:spTgt spid="39"/>
                                        </p:tgtEl>
                                      </p:cBhvr>
                                    </p:animEffect>
                                  </p:childTnLst>
                                </p:cTn>
                              </p:par>
                              <p:par>
                                <p:cTn id="14" presetID="1" presetClass="mediacall" presetSubtype="0" fill="hold" nodeType="withEffect">
                                  <p:stCondLst>
                                    <p:cond delay="0"/>
                                  </p:stCondLst>
                                  <p:childTnLst>
                                    <p:cmd type="call" cmd="playFrom(0.0)">
                                      <p:cBhvr>
                                        <p:cTn id="15" dur="11135" fill="hold"/>
                                        <p:tgtEl>
                                          <p:spTgt spid="48"/>
                                        </p:tgtEl>
                                      </p:cBhvr>
                                    </p:cmd>
                                  </p:childTnLst>
                                </p:cTn>
                              </p:par>
                              <p:par>
                                <p:cTn id="16" presetID="10" presetClass="entr" presetSubtype="0" fill="hold" grpId="0" nodeType="with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fade">
                                      <p:cBhvr>
                                        <p:cTn id="18"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9" repeatCount="indefinite" fill="hold" display="0">
                  <p:stCondLst>
                    <p:cond delay="indefinite"/>
                  </p:stCondLst>
                </p:cTn>
                <p:tgtEl>
                  <p:spTgt spid="48"/>
                </p:tgtEl>
              </p:cMediaNode>
            </p:video>
          </p:childTnLst>
        </p:cTn>
      </p:par>
    </p:tnLst>
    <p:bldLst>
      <p:bldP spid="52"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Inner slide 12 rounds + short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15"/>
          <p:cNvSpPr>
            <a:spLocks noGrp="1"/>
          </p:cNvSpPr>
          <p:nvPr>
            <p:ph type="body" sz="quarter" idx="15" hasCustomPrompt="1"/>
          </p:nvPr>
        </p:nvSpPr>
        <p:spPr>
          <a:xfrm>
            <a:off x="3276600" y="915671"/>
            <a:ext cx="2590800" cy="197167"/>
          </a:xfrm>
          <a:prstGeom prst="rect">
            <a:avLst/>
          </a:prstGeom>
        </p:spPr>
        <p:txBody>
          <a:bodyPr/>
          <a:lstStyle>
            <a:lvl1pPr algn="ct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8" name="Oval 7"/>
          <p:cNvSpPr>
            <a:spLocks noChangeAspect="1"/>
          </p:cNvSpPr>
          <p:nvPr userDrawn="1"/>
        </p:nvSpPr>
        <p:spPr>
          <a:xfrm>
            <a:off x="252000"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56" name="Oval 55"/>
          <p:cNvSpPr>
            <a:spLocks noChangeAspect="1"/>
          </p:cNvSpPr>
          <p:nvPr userDrawn="1"/>
        </p:nvSpPr>
        <p:spPr>
          <a:xfrm>
            <a:off x="1691709"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57" name="Oval 56"/>
          <p:cNvSpPr>
            <a:spLocks noChangeAspect="1"/>
          </p:cNvSpPr>
          <p:nvPr userDrawn="1"/>
        </p:nvSpPr>
        <p:spPr>
          <a:xfrm>
            <a:off x="3131418"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58" name="Oval 57"/>
          <p:cNvSpPr>
            <a:spLocks noChangeAspect="1"/>
          </p:cNvSpPr>
          <p:nvPr userDrawn="1"/>
        </p:nvSpPr>
        <p:spPr>
          <a:xfrm>
            <a:off x="4571127"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59" name="Oval 58"/>
          <p:cNvSpPr>
            <a:spLocks noChangeAspect="1"/>
          </p:cNvSpPr>
          <p:nvPr userDrawn="1"/>
        </p:nvSpPr>
        <p:spPr>
          <a:xfrm>
            <a:off x="6010836"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60" name="Oval 59"/>
          <p:cNvSpPr>
            <a:spLocks noChangeAspect="1"/>
          </p:cNvSpPr>
          <p:nvPr userDrawn="1"/>
        </p:nvSpPr>
        <p:spPr>
          <a:xfrm>
            <a:off x="7450544" y="1166813"/>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62" name="Text Placeholder 15"/>
          <p:cNvSpPr>
            <a:spLocks noGrp="1"/>
          </p:cNvSpPr>
          <p:nvPr>
            <p:ph type="body" sz="quarter" idx="16" hasCustomPrompt="1"/>
          </p:nvPr>
        </p:nvSpPr>
        <p:spPr>
          <a:xfrm>
            <a:off x="3276600" y="2896733"/>
            <a:ext cx="2590800" cy="197167"/>
          </a:xfrm>
          <a:prstGeom prst="rect">
            <a:avLst/>
          </a:prstGeom>
        </p:spPr>
        <p:txBody>
          <a:bodyPr/>
          <a:lstStyle>
            <a:lvl1pPr algn="ct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69" name="Oval 68"/>
          <p:cNvSpPr>
            <a:spLocks noChangeAspect="1"/>
          </p:cNvSpPr>
          <p:nvPr userDrawn="1"/>
        </p:nvSpPr>
        <p:spPr>
          <a:xfrm>
            <a:off x="1691709"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70" name="Oval 69"/>
          <p:cNvSpPr>
            <a:spLocks noChangeAspect="1"/>
          </p:cNvSpPr>
          <p:nvPr userDrawn="1"/>
        </p:nvSpPr>
        <p:spPr>
          <a:xfrm>
            <a:off x="3131418"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71" name="Oval 70"/>
          <p:cNvSpPr>
            <a:spLocks noChangeAspect="1"/>
          </p:cNvSpPr>
          <p:nvPr userDrawn="1"/>
        </p:nvSpPr>
        <p:spPr>
          <a:xfrm>
            <a:off x="4571127"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72" name="Oval 71"/>
          <p:cNvSpPr>
            <a:spLocks noChangeAspect="1"/>
          </p:cNvSpPr>
          <p:nvPr userDrawn="1"/>
        </p:nvSpPr>
        <p:spPr>
          <a:xfrm>
            <a:off x="6010836"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22" name="Oval 21">
            <a:extLst>
              <a:ext uri="{FF2B5EF4-FFF2-40B4-BE49-F238E27FC236}">
                <a16:creationId xmlns:a16="http://schemas.microsoft.com/office/drawing/2014/main" id="{C18F9A01-2C6B-4536-8A88-D706845A36A0}"/>
              </a:ext>
            </a:extLst>
          </p:cNvPr>
          <p:cNvSpPr>
            <a:spLocks noChangeAspect="1"/>
          </p:cNvSpPr>
          <p:nvPr userDrawn="1"/>
        </p:nvSpPr>
        <p:spPr>
          <a:xfrm>
            <a:off x="7450544"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23" name="Oval 22">
            <a:extLst>
              <a:ext uri="{FF2B5EF4-FFF2-40B4-BE49-F238E27FC236}">
                <a16:creationId xmlns:a16="http://schemas.microsoft.com/office/drawing/2014/main" id="{540F80FB-23D1-4CE0-B66D-105BAFE7CEE9}"/>
              </a:ext>
            </a:extLst>
          </p:cNvPr>
          <p:cNvSpPr>
            <a:spLocks noChangeAspect="1"/>
          </p:cNvSpPr>
          <p:nvPr userDrawn="1"/>
        </p:nvSpPr>
        <p:spPr>
          <a:xfrm>
            <a:off x="252000" y="3147875"/>
            <a:ext cx="1440000" cy="144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sp>
        <p:nvSpPr>
          <p:cNvPr id="24" name="Text Placeholder 20">
            <a:extLst>
              <a:ext uri="{FF2B5EF4-FFF2-40B4-BE49-F238E27FC236}">
                <a16:creationId xmlns:a16="http://schemas.microsoft.com/office/drawing/2014/main" id="{6CC85F4A-1E4E-4078-BEBF-8B9F54895C30}"/>
              </a:ext>
            </a:extLst>
          </p:cNvPr>
          <p:cNvSpPr>
            <a:spLocks noGrp="1"/>
          </p:cNvSpPr>
          <p:nvPr>
            <p:ph type="body" sz="quarter" idx="12" hasCustomPrompt="1"/>
          </p:nvPr>
        </p:nvSpPr>
        <p:spPr>
          <a:xfrm>
            <a:off x="254115" y="1770083"/>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25" name="Text Placeholder 20">
            <a:extLst>
              <a:ext uri="{FF2B5EF4-FFF2-40B4-BE49-F238E27FC236}">
                <a16:creationId xmlns:a16="http://schemas.microsoft.com/office/drawing/2014/main" id="{B7F24CA0-1775-4BB2-909D-88EB3682632C}"/>
              </a:ext>
            </a:extLst>
          </p:cNvPr>
          <p:cNvSpPr>
            <a:spLocks noGrp="1"/>
          </p:cNvSpPr>
          <p:nvPr>
            <p:ph type="body" sz="quarter" idx="17" hasCustomPrompt="1"/>
          </p:nvPr>
        </p:nvSpPr>
        <p:spPr>
          <a:xfrm>
            <a:off x="1694115" y="1770083"/>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26" name="Text Placeholder 20">
            <a:extLst>
              <a:ext uri="{FF2B5EF4-FFF2-40B4-BE49-F238E27FC236}">
                <a16:creationId xmlns:a16="http://schemas.microsoft.com/office/drawing/2014/main" id="{3DCC0AB1-5BD8-4A38-8427-9575C99FCED0}"/>
              </a:ext>
            </a:extLst>
          </p:cNvPr>
          <p:cNvSpPr>
            <a:spLocks noGrp="1"/>
          </p:cNvSpPr>
          <p:nvPr>
            <p:ph type="body" sz="quarter" idx="18" hasCustomPrompt="1"/>
          </p:nvPr>
        </p:nvSpPr>
        <p:spPr>
          <a:xfrm>
            <a:off x="3133824" y="1770083"/>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27" name="Text Placeholder 20">
            <a:extLst>
              <a:ext uri="{FF2B5EF4-FFF2-40B4-BE49-F238E27FC236}">
                <a16:creationId xmlns:a16="http://schemas.microsoft.com/office/drawing/2014/main" id="{F49AD939-968A-4EFF-B610-54C75535DC77}"/>
              </a:ext>
            </a:extLst>
          </p:cNvPr>
          <p:cNvSpPr>
            <a:spLocks noGrp="1"/>
          </p:cNvSpPr>
          <p:nvPr>
            <p:ph type="body" sz="quarter" idx="19" hasCustomPrompt="1"/>
          </p:nvPr>
        </p:nvSpPr>
        <p:spPr>
          <a:xfrm>
            <a:off x="4569012" y="1770083"/>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28" name="Text Placeholder 20">
            <a:extLst>
              <a:ext uri="{FF2B5EF4-FFF2-40B4-BE49-F238E27FC236}">
                <a16:creationId xmlns:a16="http://schemas.microsoft.com/office/drawing/2014/main" id="{BA45DE14-5601-4BAA-B0BF-E9A216102AFB}"/>
              </a:ext>
            </a:extLst>
          </p:cNvPr>
          <p:cNvSpPr>
            <a:spLocks noGrp="1"/>
          </p:cNvSpPr>
          <p:nvPr>
            <p:ph type="body" sz="quarter" idx="20" hasCustomPrompt="1"/>
          </p:nvPr>
        </p:nvSpPr>
        <p:spPr>
          <a:xfrm>
            <a:off x="6004200" y="1770083"/>
            <a:ext cx="1437594" cy="201591"/>
          </a:xfrm>
          <a:prstGeom prst="rect">
            <a:avLst/>
          </a:prstGeom>
        </p:spPr>
        <p:txBody>
          <a:bodyPr anchor="ctr" anchorCtr="0"/>
          <a:lstStyle>
            <a:lvl1pPr algn="ctr">
              <a:spcAft>
                <a:spcPts val="0"/>
              </a:spcAft>
              <a:defRPr sz="1000" b="1"/>
            </a:lvl1pPr>
          </a:lstStyle>
          <a:p>
            <a:pPr lvl="0"/>
            <a:r>
              <a:rPr lang="en-US" dirty="0"/>
              <a:t>Click to edit title</a:t>
            </a:r>
          </a:p>
        </p:txBody>
      </p:sp>
      <p:sp>
        <p:nvSpPr>
          <p:cNvPr id="29" name="Text Placeholder 20">
            <a:extLst>
              <a:ext uri="{FF2B5EF4-FFF2-40B4-BE49-F238E27FC236}">
                <a16:creationId xmlns:a16="http://schemas.microsoft.com/office/drawing/2014/main" id="{AAAB2234-58FD-477D-BBF3-239C67D07CA2}"/>
              </a:ext>
            </a:extLst>
          </p:cNvPr>
          <p:cNvSpPr>
            <a:spLocks noGrp="1"/>
          </p:cNvSpPr>
          <p:nvPr>
            <p:ph type="body" sz="quarter" idx="21" hasCustomPrompt="1"/>
          </p:nvPr>
        </p:nvSpPr>
        <p:spPr>
          <a:xfrm>
            <a:off x="7461700" y="1770083"/>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30" name="Text Placeholder 20">
            <a:extLst>
              <a:ext uri="{FF2B5EF4-FFF2-40B4-BE49-F238E27FC236}">
                <a16:creationId xmlns:a16="http://schemas.microsoft.com/office/drawing/2014/main" id="{724CE7DC-8F7C-4B6E-A480-6502530C29FC}"/>
              </a:ext>
            </a:extLst>
          </p:cNvPr>
          <p:cNvSpPr>
            <a:spLocks noGrp="1"/>
          </p:cNvSpPr>
          <p:nvPr>
            <p:ph type="body" sz="quarter" idx="22" hasCustomPrompt="1"/>
          </p:nvPr>
        </p:nvSpPr>
        <p:spPr>
          <a:xfrm>
            <a:off x="254115"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31" name="Text Placeholder 20">
            <a:extLst>
              <a:ext uri="{FF2B5EF4-FFF2-40B4-BE49-F238E27FC236}">
                <a16:creationId xmlns:a16="http://schemas.microsoft.com/office/drawing/2014/main" id="{E2C399CB-3336-4C64-A275-0E70C65F41DE}"/>
              </a:ext>
            </a:extLst>
          </p:cNvPr>
          <p:cNvSpPr>
            <a:spLocks noGrp="1"/>
          </p:cNvSpPr>
          <p:nvPr>
            <p:ph type="body" sz="quarter" idx="23" hasCustomPrompt="1"/>
          </p:nvPr>
        </p:nvSpPr>
        <p:spPr>
          <a:xfrm>
            <a:off x="1694115"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32" name="Text Placeholder 20">
            <a:extLst>
              <a:ext uri="{FF2B5EF4-FFF2-40B4-BE49-F238E27FC236}">
                <a16:creationId xmlns:a16="http://schemas.microsoft.com/office/drawing/2014/main" id="{A8957FE6-895F-4D21-8F03-BE996218322B}"/>
              </a:ext>
            </a:extLst>
          </p:cNvPr>
          <p:cNvSpPr>
            <a:spLocks noGrp="1"/>
          </p:cNvSpPr>
          <p:nvPr>
            <p:ph type="body" sz="quarter" idx="24" hasCustomPrompt="1"/>
          </p:nvPr>
        </p:nvSpPr>
        <p:spPr>
          <a:xfrm>
            <a:off x="3133824"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33" name="Text Placeholder 20">
            <a:extLst>
              <a:ext uri="{FF2B5EF4-FFF2-40B4-BE49-F238E27FC236}">
                <a16:creationId xmlns:a16="http://schemas.microsoft.com/office/drawing/2014/main" id="{7C97EFD2-748F-4327-8506-D8CDB96D69E3}"/>
              </a:ext>
            </a:extLst>
          </p:cNvPr>
          <p:cNvSpPr>
            <a:spLocks noGrp="1"/>
          </p:cNvSpPr>
          <p:nvPr>
            <p:ph type="body" sz="quarter" idx="25" hasCustomPrompt="1"/>
          </p:nvPr>
        </p:nvSpPr>
        <p:spPr>
          <a:xfrm>
            <a:off x="4569012"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34" name="Text Placeholder 20">
            <a:extLst>
              <a:ext uri="{FF2B5EF4-FFF2-40B4-BE49-F238E27FC236}">
                <a16:creationId xmlns:a16="http://schemas.microsoft.com/office/drawing/2014/main" id="{09A4D14F-BD37-4C40-A446-EC415433E133}"/>
              </a:ext>
            </a:extLst>
          </p:cNvPr>
          <p:cNvSpPr>
            <a:spLocks noGrp="1"/>
          </p:cNvSpPr>
          <p:nvPr>
            <p:ph type="body" sz="quarter" idx="26" hasCustomPrompt="1"/>
          </p:nvPr>
        </p:nvSpPr>
        <p:spPr>
          <a:xfrm>
            <a:off x="6004200"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
        <p:nvSpPr>
          <p:cNvPr id="35" name="Text Placeholder 20">
            <a:extLst>
              <a:ext uri="{FF2B5EF4-FFF2-40B4-BE49-F238E27FC236}">
                <a16:creationId xmlns:a16="http://schemas.microsoft.com/office/drawing/2014/main" id="{C2278D7B-FD39-4857-9ABC-31011F27AF75}"/>
              </a:ext>
            </a:extLst>
          </p:cNvPr>
          <p:cNvSpPr>
            <a:spLocks noGrp="1"/>
          </p:cNvSpPr>
          <p:nvPr>
            <p:ph type="body" sz="quarter" idx="27" hasCustomPrompt="1"/>
          </p:nvPr>
        </p:nvSpPr>
        <p:spPr>
          <a:xfrm>
            <a:off x="7461700" y="3767080"/>
            <a:ext cx="1437594" cy="201591"/>
          </a:xfrm>
          <a:prstGeom prst="rect">
            <a:avLst/>
          </a:prstGeom>
        </p:spPr>
        <p:txBody>
          <a:bodyPr anchor="ctr" anchorCtr="0"/>
          <a:lstStyle>
            <a:lvl1pPr algn="ctr">
              <a:spcAft>
                <a:spcPts val="0"/>
              </a:spcAft>
              <a:defRPr sz="1000" b="1">
                <a:solidFill>
                  <a:schemeClr val="tx1"/>
                </a:solidFill>
              </a:defRPr>
            </a:lvl1pPr>
          </a:lstStyle>
          <a:p>
            <a:pPr lvl="0"/>
            <a:r>
              <a:rPr lang="en-US" dirty="0"/>
              <a:t>Click to edit title</a:t>
            </a:r>
          </a:p>
        </p:txBody>
      </p:sp>
    </p:spTree>
    <p:extLst>
      <p:ext uri="{BB962C8B-B14F-4D97-AF65-F5344CB8AC3E}">
        <p14:creationId xmlns:p14="http://schemas.microsoft.com/office/powerpoint/2010/main" val="1936995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xEl>
                                              <p:pRg st="0" end="0"/>
                                            </p:txEl>
                                          </p:spTgt>
                                        </p:tgtEl>
                                        <p:attrNameLst>
                                          <p:attrName>style.visibility</p:attrName>
                                        </p:attrNameLst>
                                      </p:cBhvr>
                                      <p:to>
                                        <p:strVal val="visible"/>
                                      </p:to>
                                    </p:set>
                                    <p:animEffect transition="in" filter="fade">
                                      <p:cBhvr>
                                        <p:cTn id="10" dur="500"/>
                                        <p:tgtEl>
                                          <p:spTgt spid="25">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xEl>
                                              <p:pRg st="0" end="0"/>
                                            </p:txEl>
                                          </p:spTgt>
                                        </p:tgtEl>
                                        <p:attrNameLst>
                                          <p:attrName>style.visibility</p:attrName>
                                        </p:attrNameLst>
                                      </p:cBhvr>
                                      <p:to>
                                        <p:strVal val="visible"/>
                                      </p:to>
                                    </p:set>
                                    <p:animEffect transition="in" filter="fade">
                                      <p:cBhvr>
                                        <p:cTn id="13" dur="500"/>
                                        <p:tgtEl>
                                          <p:spTgt spid="26">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
                                            <p:txEl>
                                              <p:pRg st="0" end="0"/>
                                            </p:txEl>
                                          </p:spTgt>
                                        </p:tgtEl>
                                        <p:attrNameLst>
                                          <p:attrName>style.visibility</p:attrName>
                                        </p:attrNameLst>
                                      </p:cBhvr>
                                      <p:to>
                                        <p:strVal val="visible"/>
                                      </p:to>
                                    </p:set>
                                    <p:animEffect transition="in" filter="fade">
                                      <p:cBhvr>
                                        <p:cTn id="16" dur="500"/>
                                        <p:tgtEl>
                                          <p:spTgt spid="27">
                                            <p:txEl>
                                              <p:pRg st="0" end="0"/>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8">
                                            <p:txEl>
                                              <p:pRg st="0" end="0"/>
                                            </p:txEl>
                                          </p:spTgt>
                                        </p:tgtEl>
                                        <p:attrNameLst>
                                          <p:attrName>style.visibility</p:attrName>
                                        </p:attrNameLst>
                                      </p:cBhvr>
                                      <p:to>
                                        <p:strVal val="visible"/>
                                      </p:to>
                                    </p:set>
                                    <p:animEffect transition="in" filter="fade">
                                      <p:cBhvr>
                                        <p:cTn id="19" dur="500"/>
                                        <p:tgtEl>
                                          <p:spTgt spid="28">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9">
                                            <p:txEl>
                                              <p:pRg st="0" end="0"/>
                                            </p:txEl>
                                          </p:spTgt>
                                        </p:tgtEl>
                                        <p:attrNameLst>
                                          <p:attrName>style.visibility</p:attrName>
                                        </p:attrNameLst>
                                      </p:cBhvr>
                                      <p:to>
                                        <p:strVal val="visible"/>
                                      </p:to>
                                    </p:set>
                                    <p:animEffect transition="in" filter="fade">
                                      <p:cBhvr>
                                        <p:cTn id="22" dur="500"/>
                                        <p:tgtEl>
                                          <p:spTgt spid="29">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0">
                                            <p:txEl>
                                              <p:pRg st="0" end="0"/>
                                            </p:txEl>
                                          </p:spTgt>
                                        </p:tgtEl>
                                        <p:attrNameLst>
                                          <p:attrName>style.visibility</p:attrName>
                                        </p:attrNameLst>
                                      </p:cBhvr>
                                      <p:to>
                                        <p:strVal val="visible"/>
                                      </p:to>
                                    </p:set>
                                    <p:animEffect transition="in" filter="fade">
                                      <p:cBhvr>
                                        <p:cTn id="25" dur="500"/>
                                        <p:tgtEl>
                                          <p:spTgt spid="30">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1">
                                            <p:txEl>
                                              <p:pRg st="0" end="0"/>
                                            </p:txEl>
                                          </p:spTgt>
                                        </p:tgtEl>
                                        <p:attrNameLst>
                                          <p:attrName>style.visibility</p:attrName>
                                        </p:attrNameLst>
                                      </p:cBhvr>
                                      <p:to>
                                        <p:strVal val="visible"/>
                                      </p:to>
                                    </p:set>
                                    <p:animEffect transition="in" filter="fade">
                                      <p:cBhvr>
                                        <p:cTn id="28" dur="500"/>
                                        <p:tgtEl>
                                          <p:spTgt spid="31">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fade">
                                      <p:cBhvr>
                                        <p:cTn id="31" dur="500"/>
                                        <p:tgtEl>
                                          <p:spTgt spid="32">
                                            <p:txEl>
                                              <p:pRg st="0" end="0"/>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3">
                                            <p:txEl>
                                              <p:pRg st="0" end="0"/>
                                            </p:txEl>
                                          </p:spTgt>
                                        </p:tgtEl>
                                        <p:attrNameLst>
                                          <p:attrName>style.visibility</p:attrName>
                                        </p:attrNameLst>
                                      </p:cBhvr>
                                      <p:to>
                                        <p:strVal val="visible"/>
                                      </p:to>
                                    </p:set>
                                    <p:animEffect transition="in" filter="fade">
                                      <p:cBhvr>
                                        <p:cTn id="34" dur="500"/>
                                        <p:tgtEl>
                                          <p:spTgt spid="33">
                                            <p:txEl>
                                              <p:pRg st="0" end="0"/>
                                            </p:tx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animEffect transition="in" filter="fade">
                                      <p:cBhvr>
                                        <p:cTn id="37" dur="500"/>
                                        <p:tgtEl>
                                          <p:spTgt spid="34">
                                            <p:txEl>
                                              <p:pRg st="0" end="0"/>
                                            </p:txEl>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5">
                                            <p:txEl>
                                              <p:pRg st="0" end="0"/>
                                            </p:txEl>
                                          </p:spTgt>
                                        </p:tgtEl>
                                        <p:attrNameLst>
                                          <p:attrName>style.visibility</p:attrName>
                                        </p:attrNameLst>
                                      </p:cBhvr>
                                      <p:to>
                                        <p:strVal val="visible"/>
                                      </p:to>
                                    </p:set>
                                    <p:animEffect transition="in" filter="fade">
                                      <p:cBhvr>
                                        <p:cTn id="40"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build="p">
        <p:tmplLst>
          <p:tmpl lvl="1">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6" grpId="0" build="p">
        <p:tmplLst>
          <p:tmpl lvl="1">
            <p:tnLst>
              <p:par>
                <p:cTn presetID="10"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build="p">
        <p:tmplLst>
          <p:tmpl lvl="1">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build="p">
        <p:tmplLst>
          <p:tmpl lvl="1">
            <p:tnLst>
              <p:par>
                <p:cTn presetID="10"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build="p">
        <p:tmplLst>
          <p:tmpl lvl="1">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0" grpId="0" build="p">
        <p:tmplLst>
          <p:tmpl lvl="1">
            <p:tnLst>
              <p:par>
                <p:cTn presetID="10"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P spid="31" grpId="0" build="p">
        <p:tmplLst>
          <p:tmpl lvl="1">
            <p:tnLst>
              <p:par>
                <p:cTn presetID="10"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500"/>
                        <p:tgtEl>
                          <p:spTgt spid="31"/>
                        </p:tgtEl>
                      </p:cBhvr>
                    </p:animEffect>
                  </p:childTnLst>
                </p:cTn>
              </p:par>
            </p:tnLst>
          </p:tmpl>
        </p:tmplLst>
      </p:bldP>
      <p:bldP spid="32" grpId="0" build="p">
        <p:tmplLst>
          <p:tmpl lvl="1">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build="p">
        <p:tmplLst>
          <p:tmpl lvl="1">
            <p:tnLst>
              <p:par>
                <p:cTn presetID="10"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500"/>
                        <p:tgtEl>
                          <p:spTgt spid="33"/>
                        </p:tgtEl>
                      </p:cBhvr>
                    </p:animEffect>
                  </p:childTnLst>
                </p:cTn>
              </p:par>
            </p:tnLst>
          </p:tmpl>
        </p:tmplLst>
      </p:bldP>
      <p:bldP spid="34" grpId="0" build="p">
        <p:tmplLst>
          <p:tmpl lvl="1">
            <p:tnLst>
              <p:par>
                <p:cTn presetID="10"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5" grpId="0" build="p">
        <p:tmplLst>
          <p:tmpl lvl="1">
            <p:tnLst>
              <p:par>
                <p:cTn presetID="10"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500"/>
                        <p:tgtEl>
                          <p:spTgt spid="35"/>
                        </p:tgtEl>
                      </p:cBhvr>
                    </p:animEffect>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Inner slide 3 rounds main + long title + morph">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D81296E-D98C-481A-A1EB-1DED89657D08}"/>
              </a:ext>
            </a:extLst>
          </p:cNvPr>
          <p:cNvSpPr>
            <a:spLocks noChangeAspect="1"/>
          </p:cNvSpPr>
          <p:nvPr userDrawn="1"/>
        </p:nvSpPr>
        <p:spPr>
          <a:xfrm>
            <a:off x="250825" y="1420188"/>
            <a:ext cx="2700000" cy="27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ED5A8360-8836-442E-BD96-373DF6B9FB52}"/>
              </a:ext>
            </a:extLst>
          </p:cNvPr>
          <p:cNvSpPr>
            <a:spLocks noChangeAspect="1"/>
          </p:cNvSpPr>
          <p:nvPr userDrawn="1"/>
        </p:nvSpPr>
        <p:spPr>
          <a:xfrm>
            <a:off x="3222000" y="1420188"/>
            <a:ext cx="2700000" cy="27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936B48A-5F27-4D35-92F1-3633F4731B43}"/>
              </a:ext>
            </a:extLst>
          </p:cNvPr>
          <p:cNvSpPr>
            <a:spLocks noChangeAspect="1"/>
          </p:cNvSpPr>
          <p:nvPr userDrawn="1"/>
        </p:nvSpPr>
        <p:spPr>
          <a:xfrm>
            <a:off x="6193175" y="1420188"/>
            <a:ext cx="2700000" cy="27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1">
            <a:extLst>
              <a:ext uri="{FF2B5EF4-FFF2-40B4-BE49-F238E27FC236}">
                <a16:creationId xmlns:a16="http://schemas.microsoft.com/office/drawing/2014/main" id="{6EDEEEB5-1E77-4660-8C7B-3A3AD2B922DD}"/>
              </a:ext>
            </a:extLst>
          </p:cNvPr>
          <p:cNvSpPr>
            <a:spLocks noGrp="1"/>
          </p:cNvSpPr>
          <p:nvPr>
            <p:ph type="body" sz="quarter" idx="10" hasCustomPrompt="1"/>
          </p:nvPr>
        </p:nvSpPr>
        <p:spPr>
          <a:xfrm>
            <a:off x="574825" y="2132053"/>
            <a:ext cx="2052000" cy="252000"/>
          </a:xfrm>
          <a:prstGeom prst="rect">
            <a:avLst/>
          </a:prstGeom>
        </p:spPr>
        <p:txBody>
          <a:bodyPr/>
          <a:lstStyle>
            <a:lvl1pPr algn="ctr">
              <a:defRPr lang="en-US" sz="1200" b="1" kern="1200" dirty="0" smtClean="0">
                <a:solidFill>
                  <a:schemeClr val="tx1"/>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4" name="Text Placeholder 11">
            <a:extLst>
              <a:ext uri="{FF2B5EF4-FFF2-40B4-BE49-F238E27FC236}">
                <a16:creationId xmlns:a16="http://schemas.microsoft.com/office/drawing/2014/main" id="{DD48DF95-F5F2-4724-A31F-ECC297BD29FB}"/>
              </a:ext>
            </a:extLst>
          </p:cNvPr>
          <p:cNvSpPr>
            <a:spLocks noGrp="1"/>
          </p:cNvSpPr>
          <p:nvPr>
            <p:ph type="body" sz="quarter" idx="11" hasCustomPrompt="1"/>
          </p:nvPr>
        </p:nvSpPr>
        <p:spPr>
          <a:xfrm>
            <a:off x="574825" y="2499354"/>
            <a:ext cx="2052000" cy="596563"/>
          </a:xfrm>
          <a:prstGeom prst="rect">
            <a:avLst/>
          </a:prstGeom>
        </p:spPr>
        <p:txBody>
          <a:bodyPr/>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lang="uk-UA" sz="900" kern="1200" dirty="0">
                <a:solidFill>
                  <a:schemeClr val="bg2"/>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5" name="Text Placeholder 11">
            <a:extLst>
              <a:ext uri="{FF2B5EF4-FFF2-40B4-BE49-F238E27FC236}">
                <a16:creationId xmlns:a16="http://schemas.microsoft.com/office/drawing/2014/main" id="{ABD4D828-A421-4CCB-B7DD-C913F82AA3C7}"/>
              </a:ext>
            </a:extLst>
          </p:cNvPr>
          <p:cNvSpPr>
            <a:spLocks noGrp="1"/>
          </p:cNvSpPr>
          <p:nvPr>
            <p:ph type="body" sz="quarter" idx="12" hasCustomPrompt="1"/>
          </p:nvPr>
        </p:nvSpPr>
        <p:spPr>
          <a:xfrm>
            <a:off x="3546000" y="2132053"/>
            <a:ext cx="2052000" cy="252000"/>
          </a:xfrm>
          <a:prstGeom prst="rect">
            <a:avLst/>
          </a:prstGeom>
        </p:spPr>
        <p:txBody>
          <a:bodyPr/>
          <a:lstStyle>
            <a:lvl1pPr algn="ctr">
              <a:defRPr lang="en-US" sz="1200" b="1" kern="1200" dirty="0" smtClean="0">
                <a:solidFill>
                  <a:srgbClr val="1D1E1E"/>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6" name="Text Placeholder 11">
            <a:extLst>
              <a:ext uri="{FF2B5EF4-FFF2-40B4-BE49-F238E27FC236}">
                <a16:creationId xmlns:a16="http://schemas.microsoft.com/office/drawing/2014/main" id="{8B5CAC42-0678-484F-9261-B5435F0DD551}"/>
              </a:ext>
            </a:extLst>
          </p:cNvPr>
          <p:cNvSpPr>
            <a:spLocks noGrp="1"/>
          </p:cNvSpPr>
          <p:nvPr>
            <p:ph type="body" sz="quarter" idx="13" hasCustomPrompt="1"/>
          </p:nvPr>
        </p:nvSpPr>
        <p:spPr>
          <a:xfrm>
            <a:off x="3546000" y="2499354"/>
            <a:ext cx="2052000" cy="596563"/>
          </a:xfrm>
          <a:prstGeom prst="rect">
            <a:avLst/>
          </a:prstGeom>
        </p:spPr>
        <p:txBody>
          <a:bodyPr/>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lang="uk-UA" sz="900" kern="1200" dirty="0">
                <a:solidFill>
                  <a:schemeClr val="bg2"/>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7" name="Text Placeholder 11">
            <a:extLst>
              <a:ext uri="{FF2B5EF4-FFF2-40B4-BE49-F238E27FC236}">
                <a16:creationId xmlns:a16="http://schemas.microsoft.com/office/drawing/2014/main" id="{39E3C070-4426-463A-BF8B-93D524AB5503}"/>
              </a:ext>
            </a:extLst>
          </p:cNvPr>
          <p:cNvSpPr>
            <a:spLocks noGrp="1"/>
          </p:cNvSpPr>
          <p:nvPr>
            <p:ph type="body" sz="quarter" idx="14" hasCustomPrompt="1"/>
          </p:nvPr>
        </p:nvSpPr>
        <p:spPr>
          <a:xfrm>
            <a:off x="6517175" y="2132053"/>
            <a:ext cx="2052000" cy="252000"/>
          </a:xfrm>
          <a:prstGeom prst="rect">
            <a:avLst/>
          </a:prstGeom>
        </p:spPr>
        <p:txBody>
          <a:bodyPr/>
          <a:lstStyle>
            <a:lvl1pPr algn="ctr">
              <a:defRPr lang="en-US" sz="1200" b="1" kern="1200" dirty="0" smtClean="0">
                <a:solidFill>
                  <a:srgbClr val="1D1E1E"/>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8" name="Text Placeholder 11">
            <a:extLst>
              <a:ext uri="{FF2B5EF4-FFF2-40B4-BE49-F238E27FC236}">
                <a16:creationId xmlns:a16="http://schemas.microsoft.com/office/drawing/2014/main" id="{1363F2A2-AC89-48B5-9A74-2125262AAB51}"/>
              </a:ext>
            </a:extLst>
          </p:cNvPr>
          <p:cNvSpPr>
            <a:spLocks noGrp="1"/>
          </p:cNvSpPr>
          <p:nvPr>
            <p:ph type="body" sz="quarter" idx="15" hasCustomPrompt="1"/>
          </p:nvPr>
        </p:nvSpPr>
        <p:spPr>
          <a:xfrm>
            <a:off x="6517175" y="2499354"/>
            <a:ext cx="2052000" cy="596563"/>
          </a:xfrm>
          <a:prstGeom prst="rect">
            <a:avLst/>
          </a:prstGeom>
        </p:spPr>
        <p:txBody>
          <a:bodyPr/>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lang="uk-UA" sz="900" kern="1200" dirty="0">
                <a:solidFill>
                  <a:schemeClr val="bg2"/>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9" name="Rectangle 18">
            <a:extLst>
              <a:ext uri="{FF2B5EF4-FFF2-40B4-BE49-F238E27FC236}">
                <a16:creationId xmlns:a16="http://schemas.microsoft.com/office/drawing/2014/main" id="{E4F10745-BD9C-410F-A20C-4A3E195F57FE}"/>
              </a:ext>
            </a:extLst>
          </p:cNvPr>
          <p:cNvSpPr/>
          <p:nvPr userDrawn="1"/>
        </p:nvSpPr>
        <p:spPr>
          <a:xfrm>
            <a:off x="0" y="0"/>
            <a:ext cx="9144000" cy="91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0" name="Straight Connector 19">
            <a:extLst>
              <a:ext uri="{FF2B5EF4-FFF2-40B4-BE49-F238E27FC236}">
                <a16:creationId xmlns:a16="http://schemas.microsoft.com/office/drawing/2014/main" id="{FBF5C056-7150-4167-B9E0-4D922C3388F4}"/>
              </a:ext>
            </a:extLst>
          </p:cNvPr>
          <p:cNvCxnSpPr/>
          <p:nvPr userDrawn="1"/>
        </p:nvCxnSpPr>
        <p:spPr>
          <a:xfrm>
            <a:off x="0" y="915988"/>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21" name="Title 1">
            <a:extLst>
              <a:ext uri="{FF2B5EF4-FFF2-40B4-BE49-F238E27FC236}">
                <a16:creationId xmlns:a16="http://schemas.microsoft.com/office/drawing/2014/main" id="{1FFAF177-A3F5-4692-882F-DF192015E515}"/>
              </a:ext>
            </a:extLst>
          </p:cNvPr>
          <p:cNvSpPr txBox="1">
            <a:spLocks/>
          </p:cNvSpPr>
          <p:nvPr userDrawn="1"/>
        </p:nvSpPr>
        <p:spPr>
          <a:xfrm>
            <a:off x="252000" y="180000"/>
            <a:ext cx="5565775" cy="656148"/>
          </a:xfrm>
          <a:prstGeom prst="rect">
            <a:avLst/>
          </a:prstGeom>
        </p:spPr>
        <p:txBody>
          <a:bodyPr lIns="0" tIns="0" rIns="0" bIns="0"/>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22" name="Text Placeholder 7">
            <a:extLst>
              <a:ext uri="{FF2B5EF4-FFF2-40B4-BE49-F238E27FC236}">
                <a16:creationId xmlns:a16="http://schemas.microsoft.com/office/drawing/2014/main" id="{346D59E4-E3A1-4DC3-9F65-38092A96321C}"/>
              </a:ext>
            </a:extLst>
          </p:cNvPr>
          <p:cNvSpPr txBox="1">
            <a:spLocks/>
          </p:cNvSpPr>
          <p:nvPr userDrawn="1"/>
        </p:nvSpPr>
        <p:spPr>
          <a:xfrm>
            <a:off x="6167571" y="180000"/>
            <a:ext cx="2725604" cy="65614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000" b="1" kern="1200">
                <a:solidFill>
                  <a:srgbClr val="4B4D4D"/>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subtitle</a:t>
            </a:r>
          </a:p>
        </p:txBody>
      </p:sp>
    </p:spTree>
    <p:extLst>
      <p:ext uri="{BB962C8B-B14F-4D97-AF65-F5344CB8AC3E}">
        <p14:creationId xmlns:p14="http://schemas.microsoft.com/office/powerpoint/2010/main" val="557563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500"/>
                                        <p:tgtEl>
                                          <p:spTgt spid="2"/>
                                        </p:tgtEl>
                                      </p:cBhvr>
                                    </p:animEffect>
                                  </p:childTnLst>
                                </p:cTn>
                              </p:par>
                              <p:par>
                                <p:cTn id="8" presetID="21" presetClass="entr" presetSubtype="1"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500"/>
                                        <p:tgtEl>
                                          <p:spTgt spid="5"/>
                                        </p:tgtEl>
                                      </p:cBhvr>
                                    </p:animEffect>
                                  </p:childTnLst>
                                </p:cTn>
                              </p:par>
                              <p:par>
                                <p:cTn id="11" presetID="21" presetClass="entr" presetSubtype="1" fill="hold" grpId="0" nodeType="withEffect">
                                  <p:stCondLst>
                                    <p:cond delay="500"/>
                                  </p:stCondLst>
                                  <p:childTnLst>
                                    <p:set>
                                      <p:cBhvr>
                                        <p:cTn id="12" dur="1" fill="hold">
                                          <p:stCondLst>
                                            <p:cond delay="0"/>
                                          </p:stCondLst>
                                        </p:cTn>
                                        <p:tgtEl>
                                          <p:spTgt spid="8"/>
                                        </p:tgtEl>
                                        <p:attrNameLst>
                                          <p:attrName>style.visibility</p:attrName>
                                        </p:attrNameLst>
                                      </p:cBhvr>
                                      <p:to>
                                        <p:strVal val="visible"/>
                                      </p:to>
                                    </p:set>
                                    <p:animEffect transition="in" filter="wheel(1)">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8" grpId="0" animBg="1"/>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Inner slide 3 rounds 1 + long title + morph">
    <p:spTree>
      <p:nvGrpSpPr>
        <p:cNvPr id="1" name=""/>
        <p:cNvGrpSpPr/>
        <p:nvPr/>
      </p:nvGrpSpPr>
      <p:grpSpPr>
        <a:xfrm>
          <a:off x="0" y="0"/>
          <a:ext cx="0" cy="0"/>
          <a:chOff x="0" y="0"/>
          <a:chExt cx="0" cy="0"/>
        </a:xfrm>
      </p:grpSpPr>
      <p:sp>
        <p:nvSpPr>
          <p:cNvPr id="11" name="Oval 10">
            <a:extLst>
              <a:ext uri="{FF2B5EF4-FFF2-40B4-BE49-F238E27FC236}">
                <a16:creationId xmlns:a16="http://schemas.microsoft.com/office/drawing/2014/main" id="{C61D485B-9E5A-409D-8275-30372A5138F1}"/>
              </a:ext>
            </a:extLst>
          </p:cNvPr>
          <p:cNvSpPr>
            <a:spLocks noChangeAspect="1"/>
          </p:cNvSpPr>
          <p:nvPr userDrawn="1"/>
        </p:nvSpPr>
        <p:spPr>
          <a:xfrm>
            <a:off x="-901654" y="-639012"/>
            <a:ext cx="6818400" cy="6818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41669240-1644-41B3-AD92-0255BBF15765}"/>
              </a:ext>
            </a:extLst>
          </p:cNvPr>
          <p:cNvSpPr>
            <a:spLocks noChangeAspect="1"/>
          </p:cNvSpPr>
          <p:nvPr userDrawn="1"/>
        </p:nvSpPr>
        <p:spPr>
          <a:xfrm>
            <a:off x="6180373"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31E23B9C-8034-47AC-A2DD-6A3D29320148}"/>
              </a:ext>
            </a:extLst>
          </p:cNvPr>
          <p:cNvSpPr>
            <a:spLocks noChangeAspect="1"/>
          </p:cNvSpPr>
          <p:nvPr userDrawn="1"/>
        </p:nvSpPr>
        <p:spPr>
          <a:xfrm>
            <a:off x="8244000"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Placeholder 20">
            <a:extLst>
              <a:ext uri="{FF2B5EF4-FFF2-40B4-BE49-F238E27FC236}">
                <a16:creationId xmlns:a16="http://schemas.microsoft.com/office/drawing/2014/main" id="{C463D67A-2A86-480E-8BEA-E999E693E0FE}"/>
              </a:ext>
            </a:extLst>
          </p:cNvPr>
          <p:cNvSpPr txBox="1">
            <a:spLocks/>
          </p:cNvSpPr>
          <p:nvPr userDrawn="1"/>
        </p:nvSpPr>
        <p:spPr>
          <a:xfrm>
            <a:off x="468312" y="1166813"/>
            <a:ext cx="4103687" cy="461962"/>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2400" dirty="0"/>
              <a:t>Click to edit title</a:t>
            </a:r>
          </a:p>
        </p:txBody>
      </p:sp>
      <p:sp>
        <p:nvSpPr>
          <p:cNvPr id="21" name="Text Placeholder 635">
            <a:extLst>
              <a:ext uri="{FF2B5EF4-FFF2-40B4-BE49-F238E27FC236}">
                <a16:creationId xmlns:a16="http://schemas.microsoft.com/office/drawing/2014/main" id="{3B27BB7B-0B54-448A-9C7D-5A3768406DD8}"/>
              </a:ext>
            </a:extLst>
          </p:cNvPr>
          <p:cNvSpPr txBox="1">
            <a:spLocks/>
          </p:cNvSpPr>
          <p:nvPr userDrawn="1"/>
        </p:nvSpPr>
        <p:spPr>
          <a:xfrm>
            <a:off x="468313" y="1752136"/>
            <a:ext cx="4103687" cy="2764302"/>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1100" dirty="0"/>
              <a:t>Click to edit text</a:t>
            </a:r>
          </a:p>
          <a:p>
            <a:pPr algn="l"/>
            <a:endParaRPr lang="en-US" sz="1100" dirty="0"/>
          </a:p>
        </p:txBody>
      </p:sp>
      <p:sp>
        <p:nvSpPr>
          <p:cNvPr id="22" name="Text Placeholder 20">
            <a:extLst>
              <a:ext uri="{FF2B5EF4-FFF2-40B4-BE49-F238E27FC236}">
                <a16:creationId xmlns:a16="http://schemas.microsoft.com/office/drawing/2014/main" id="{AE9A5792-968B-430B-A753-B79873859FA5}"/>
              </a:ext>
            </a:extLst>
          </p:cNvPr>
          <p:cNvSpPr txBox="1">
            <a:spLocks/>
          </p:cNvSpPr>
          <p:nvPr userDrawn="1"/>
        </p:nvSpPr>
        <p:spPr>
          <a:xfrm>
            <a:off x="6180373" y="2321463"/>
            <a:ext cx="1800000" cy="250287"/>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title</a:t>
            </a:r>
          </a:p>
        </p:txBody>
      </p:sp>
      <p:sp>
        <p:nvSpPr>
          <p:cNvPr id="23" name="Text Placeholder 635">
            <a:extLst>
              <a:ext uri="{FF2B5EF4-FFF2-40B4-BE49-F238E27FC236}">
                <a16:creationId xmlns:a16="http://schemas.microsoft.com/office/drawing/2014/main" id="{3D6DA43C-0FFC-4CD4-A706-E1526EF3D562}"/>
              </a:ext>
            </a:extLst>
          </p:cNvPr>
          <p:cNvSpPr txBox="1">
            <a:spLocks/>
          </p:cNvSpPr>
          <p:nvPr userDrawn="1"/>
        </p:nvSpPr>
        <p:spPr>
          <a:xfrm>
            <a:off x="6180794" y="2688765"/>
            <a:ext cx="1800000" cy="546082"/>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24" name="Text Placeholder 20">
            <a:extLst>
              <a:ext uri="{FF2B5EF4-FFF2-40B4-BE49-F238E27FC236}">
                <a16:creationId xmlns:a16="http://schemas.microsoft.com/office/drawing/2014/main" id="{7AF88EBB-7436-4E99-92F5-A9EF50656657}"/>
              </a:ext>
            </a:extLst>
          </p:cNvPr>
          <p:cNvSpPr txBox="1">
            <a:spLocks/>
          </p:cNvSpPr>
          <p:nvPr userDrawn="1"/>
        </p:nvSpPr>
        <p:spPr>
          <a:xfrm>
            <a:off x="8243579" y="2321463"/>
            <a:ext cx="1800000" cy="250287"/>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solidFill>
                  <a:schemeClr val="tx1"/>
                </a:solidFill>
              </a:rPr>
              <a:t>Click to edit title</a:t>
            </a:r>
          </a:p>
        </p:txBody>
      </p:sp>
      <p:sp>
        <p:nvSpPr>
          <p:cNvPr id="25" name="Text Placeholder 635">
            <a:extLst>
              <a:ext uri="{FF2B5EF4-FFF2-40B4-BE49-F238E27FC236}">
                <a16:creationId xmlns:a16="http://schemas.microsoft.com/office/drawing/2014/main" id="{D898166B-7A23-4D9D-9482-461AD1CDACEC}"/>
              </a:ext>
            </a:extLst>
          </p:cNvPr>
          <p:cNvSpPr txBox="1">
            <a:spLocks/>
          </p:cNvSpPr>
          <p:nvPr userDrawn="1"/>
        </p:nvSpPr>
        <p:spPr>
          <a:xfrm>
            <a:off x="8244000" y="2688765"/>
            <a:ext cx="1800000" cy="546082"/>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a:p>
            <a:endParaRPr lang="en-US" dirty="0"/>
          </a:p>
        </p:txBody>
      </p:sp>
      <p:sp>
        <p:nvSpPr>
          <p:cNvPr id="26" name="Rectangle 25">
            <a:extLst>
              <a:ext uri="{FF2B5EF4-FFF2-40B4-BE49-F238E27FC236}">
                <a16:creationId xmlns:a16="http://schemas.microsoft.com/office/drawing/2014/main" id="{7D2AF35A-5FE7-47C0-945F-7D663EE3E5C2}"/>
              </a:ext>
            </a:extLst>
          </p:cNvPr>
          <p:cNvSpPr/>
          <p:nvPr userDrawn="1"/>
        </p:nvSpPr>
        <p:spPr>
          <a:xfrm>
            <a:off x="0" y="0"/>
            <a:ext cx="9144000" cy="91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7" name="Straight Connector 26">
            <a:extLst>
              <a:ext uri="{FF2B5EF4-FFF2-40B4-BE49-F238E27FC236}">
                <a16:creationId xmlns:a16="http://schemas.microsoft.com/office/drawing/2014/main" id="{0AA22130-20EC-4CB1-8154-49D287B64807}"/>
              </a:ext>
            </a:extLst>
          </p:cNvPr>
          <p:cNvCxnSpPr/>
          <p:nvPr userDrawn="1"/>
        </p:nvCxnSpPr>
        <p:spPr>
          <a:xfrm>
            <a:off x="0" y="915988"/>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28" name="Title 1">
            <a:extLst>
              <a:ext uri="{FF2B5EF4-FFF2-40B4-BE49-F238E27FC236}">
                <a16:creationId xmlns:a16="http://schemas.microsoft.com/office/drawing/2014/main" id="{1E34FD3F-220D-45AB-ACCB-B1E8C8FCFD32}"/>
              </a:ext>
            </a:extLst>
          </p:cNvPr>
          <p:cNvSpPr txBox="1">
            <a:spLocks/>
          </p:cNvSpPr>
          <p:nvPr userDrawn="1"/>
        </p:nvSpPr>
        <p:spPr>
          <a:xfrm>
            <a:off x="252000" y="180000"/>
            <a:ext cx="5565775" cy="656148"/>
          </a:xfrm>
          <a:prstGeom prst="rect">
            <a:avLst/>
          </a:prstGeom>
        </p:spPr>
        <p:txBody>
          <a:bodyPr lIns="0" tIns="0" rIns="0" bIns="0"/>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29" name="Text Placeholder 7">
            <a:extLst>
              <a:ext uri="{FF2B5EF4-FFF2-40B4-BE49-F238E27FC236}">
                <a16:creationId xmlns:a16="http://schemas.microsoft.com/office/drawing/2014/main" id="{590C32C6-696C-4C80-A781-639B3A9E1556}"/>
              </a:ext>
            </a:extLst>
          </p:cNvPr>
          <p:cNvSpPr txBox="1">
            <a:spLocks/>
          </p:cNvSpPr>
          <p:nvPr userDrawn="1"/>
        </p:nvSpPr>
        <p:spPr>
          <a:xfrm>
            <a:off x="6167571" y="180000"/>
            <a:ext cx="2725604" cy="65614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000" b="1" kern="1200">
                <a:solidFill>
                  <a:srgbClr val="4B4D4D"/>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subtitle</a:t>
            </a:r>
          </a:p>
        </p:txBody>
      </p:sp>
    </p:spTree>
    <p:extLst>
      <p:ext uri="{BB962C8B-B14F-4D97-AF65-F5344CB8AC3E}">
        <p14:creationId xmlns:p14="http://schemas.microsoft.com/office/powerpoint/2010/main" val="399535928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Inner slide 3 rounds 2 + long title + morph">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D8328091-2BEF-4C0B-A6F9-ABBC1C3F8AD7}"/>
              </a:ext>
            </a:extLst>
          </p:cNvPr>
          <p:cNvSpPr>
            <a:spLocks noChangeAspect="1"/>
          </p:cNvSpPr>
          <p:nvPr userDrawn="1"/>
        </p:nvSpPr>
        <p:spPr>
          <a:xfrm>
            <a:off x="-900000"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61CF768A-1AA0-4B0D-8AC7-4A29A793940E}"/>
              </a:ext>
            </a:extLst>
          </p:cNvPr>
          <p:cNvSpPr>
            <a:spLocks noChangeAspect="1"/>
          </p:cNvSpPr>
          <p:nvPr userDrawn="1"/>
        </p:nvSpPr>
        <p:spPr>
          <a:xfrm>
            <a:off x="1162800" y="-639012"/>
            <a:ext cx="6818400" cy="6818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BD95252C-DFF8-4CAE-A3FF-766D8C3B8640}"/>
              </a:ext>
            </a:extLst>
          </p:cNvPr>
          <p:cNvSpPr>
            <a:spLocks noChangeAspect="1"/>
          </p:cNvSpPr>
          <p:nvPr userDrawn="1"/>
        </p:nvSpPr>
        <p:spPr>
          <a:xfrm>
            <a:off x="8244000"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 Placeholder 20">
            <a:extLst>
              <a:ext uri="{FF2B5EF4-FFF2-40B4-BE49-F238E27FC236}">
                <a16:creationId xmlns:a16="http://schemas.microsoft.com/office/drawing/2014/main" id="{AAC8CE0D-CD94-4F51-9C7F-B04231BFD484}"/>
              </a:ext>
            </a:extLst>
          </p:cNvPr>
          <p:cNvSpPr txBox="1">
            <a:spLocks/>
          </p:cNvSpPr>
          <p:nvPr userDrawn="1"/>
        </p:nvSpPr>
        <p:spPr>
          <a:xfrm>
            <a:off x="-900000" y="2321463"/>
            <a:ext cx="1800000" cy="2520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solidFill>
                  <a:schemeClr val="tx1"/>
                </a:solidFill>
              </a:rPr>
              <a:t>Click to edit title</a:t>
            </a:r>
          </a:p>
          <a:p>
            <a:endParaRPr lang="en-US" dirty="0"/>
          </a:p>
        </p:txBody>
      </p:sp>
      <p:sp>
        <p:nvSpPr>
          <p:cNvPr id="30" name="Text Placeholder 635">
            <a:extLst>
              <a:ext uri="{FF2B5EF4-FFF2-40B4-BE49-F238E27FC236}">
                <a16:creationId xmlns:a16="http://schemas.microsoft.com/office/drawing/2014/main" id="{CCA9751C-EDDC-4556-8DFE-0A949075B6ED}"/>
              </a:ext>
            </a:extLst>
          </p:cNvPr>
          <p:cNvSpPr txBox="1">
            <a:spLocks/>
          </p:cNvSpPr>
          <p:nvPr userDrawn="1"/>
        </p:nvSpPr>
        <p:spPr>
          <a:xfrm>
            <a:off x="-900000" y="2688765"/>
            <a:ext cx="1800000" cy="547200"/>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31" name="Text Placeholder 20">
            <a:extLst>
              <a:ext uri="{FF2B5EF4-FFF2-40B4-BE49-F238E27FC236}">
                <a16:creationId xmlns:a16="http://schemas.microsoft.com/office/drawing/2014/main" id="{24CE6FB5-A1AD-49F0-B75E-3B5384DC68C5}"/>
              </a:ext>
            </a:extLst>
          </p:cNvPr>
          <p:cNvSpPr txBox="1">
            <a:spLocks/>
          </p:cNvSpPr>
          <p:nvPr userDrawn="1"/>
        </p:nvSpPr>
        <p:spPr>
          <a:xfrm>
            <a:off x="2520000" y="1166400"/>
            <a:ext cx="4104000" cy="4608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2400" dirty="0"/>
              <a:t>Click to edit title</a:t>
            </a:r>
          </a:p>
        </p:txBody>
      </p:sp>
      <p:sp>
        <p:nvSpPr>
          <p:cNvPr id="32" name="Text Placeholder 635">
            <a:extLst>
              <a:ext uri="{FF2B5EF4-FFF2-40B4-BE49-F238E27FC236}">
                <a16:creationId xmlns:a16="http://schemas.microsoft.com/office/drawing/2014/main" id="{B8C97920-16FC-43A4-BED7-FE3D28A9897F}"/>
              </a:ext>
            </a:extLst>
          </p:cNvPr>
          <p:cNvSpPr txBox="1">
            <a:spLocks/>
          </p:cNvSpPr>
          <p:nvPr userDrawn="1"/>
        </p:nvSpPr>
        <p:spPr>
          <a:xfrm>
            <a:off x="2520000" y="1753200"/>
            <a:ext cx="4104000" cy="2763238"/>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1100" dirty="0"/>
              <a:t>Click to edit text</a:t>
            </a:r>
          </a:p>
        </p:txBody>
      </p:sp>
      <p:sp>
        <p:nvSpPr>
          <p:cNvPr id="33" name="Text Placeholder 20">
            <a:extLst>
              <a:ext uri="{FF2B5EF4-FFF2-40B4-BE49-F238E27FC236}">
                <a16:creationId xmlns:a16="http://schemas.microsoft.com/office/drawing/2014/main" id="{11CDB2B8-C710-414E-B40F-EC399E42336A}"/>
              </a:ext>
            </a:extLst>
          </p:cNvPr>
          <p:cNvSpPr txBox="1">
            <a:spLocks/>
          </p:cNvSpPr>
          <p:nvPr userDrawn="1"/>
        </p:nvSpPr>
        <p:spPr>
          <a:xfrm>
            <a:off x="8243579" y="2321463"/>
            <a:ext cx="1800000" cy="250287"/>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solidFill>
                  <a:schemeClr val="tx1"/>
                </a:solidFill>
              </a:rPr>
              <a:t>Click to edit title</a:t>
            </a:r>
          </a:p>
          <a:p>
            <a:endParaRPr lang="en-US" dirty="0"/>
          </a:p>
        </p:txBody>
      </p:sp>
      <p:sp>
        <p:nvSpPr>
          <p:cNvPr id="34" name="Text Placeholder 635">
            <a:extLst>
              <a:ext uri="{FF2B5EF4-FFF2-40B4-BE49-F238E27FC236}">
                <a16:creationId xmlns:a16="http://schemas.microsoft.com/office/drawing/2014/main" id="{388A4A3F-79BB-4D97-BAB6-62C55918846C}"/>
              </a:ext>
            </a:extLst>
          </p:cNvPr>
          <p:cNvSpPr txBox="1">
            <a:spLocks/>
          </p:cNvSpPr>
          <p:nvPr userDrawn="1"/>
        </p:nvSpPr>
        <p:spPr>
          <a:xfrm>
            <a:off x="8244000" y="2688765"/>
            <a:ext cx="1800000" cy="546082"/>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26" name="Rectangle 25">
            <a:extLst>
              <a:ext uri="{FF2B5EF4-FFF2-40B4-BE49-F238E27FC236}">
                <a16:creationId xmlns:a16="http://schemas.microsoft.com/office/drawing/2014/main" id="{7D2AF35A-5FE7-47C0-945F-7D663EE3E5C2}"/>
              </a:ext>
            </a:extLst>
          </p:cNvPr>
          <p:cNvSpPr/>
          <p:nvPr userDrawn="1"/>
        </p:nvSpPr>
        <p:spPr>
          <a:xfrm>
            <a:off x="0" y="0"/>
            <a:ext cx="9144000" cy="91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7" name="Straight Connector 26">
            <a:extLst>
              <a:ext uri="{FF2B5EF4-FFF2-40B4-BE49-F238E27FC236}">
                <a16:creationId xmlns:a16="http://schemas.microsoft.com/office/drawing/2014/main" id="{0AA22130-20EC-4CB1-8154-49D287B64807}"/>
              </a:ext>
            </a:extLst>
          </p:cNvPr>
          <p:cNvCxnSpPr/>
          <p:nvPr userDrawn="1"/>
        </p:nvCxnSpPr>
        <p:spPr>
          <a:xfrm>
            <a:off x="0" y="915988"/>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28" name="Title 1">
            <a:extLst>
              <a:ext uri="{FF2B5EF4-FFF2-40B4-BE49-F238E27FC236}">
                <a16:creationId xmlns:a16="http://schemas.microsoft.com/office/drawing/2014/main" id="{1E34FD3F-220D-45AB-ACCB-B1E8C8FCFD32}"/>
              </a:ext>
            </a:extLst>
          </p:cNvPr>
          <p:cNvSpPr txBox="1">
            <a:spLocks/>
          </p:cNvSpPr>
          <p:nvPr userDrawn="1"/>
        </p:nvSpPr>
        <p:spPr>
          <a:xfrm>
            <a:off x="252000" y="180000"/>
            <a:ext cx="5565775" cy="656148"/>
          </a:xfrm>
          <a:prstGeom prst="rect">
            <a:avLst/>
          </a:prstGeom>
        </p:spPr>
        <p:txBody>
          <a:bodyPr lIns="0" tIns="0" rIns="0" bIns="0"/>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29" name="Text Placeholder 7">
            <a:extLst>
              <a:ext uri="{FF2B5EF4-FFF2-40B4-BE49-F238E27FC236}">
                <a16:creationId xmlns:a16="http://schemas.microsoft.com/office/drawing/2014/main" id="{590C32C6-696C-4C80-A781-639B3A9E1556}"/>
              </a:ext>
            </a:extLst>
          </p:cNvPr>
          <p:cNvSpPr txBox="1">
            <a:spLocks/>
          </p:cNvSpPr>
          <p:nvPr userDrawn="1"/>
        </p:nvSpPr>
        <p:spPr>
          <a:xfrm>
            <a:off x="6167571" y="180000"/>
            <a:ext cx="2725604" cy="65614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000" b="1" kern="1200">
                <a:solidFill>
                  <a:srgbClr val="4B4D4D"/>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subtitle</a:t>
            </a:r>
          </a:p>
        </p:txBody>
      </p:sp>
    </p:spTree>
    <p:extLst>
      <p:ext uri="{BB962C8B-B14F-4D97-AF65-F5344CB8AC3E}">
        <p14:creationId xmlns:p14="http://schemas.microsoft.com/office/powerpoint/2010/main" val="260757193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Inner slide 3 rounds 3 + long title + morph">
    <p:spTree>
      <p:nvGrpSpPr>
        <p:cNvPr id="1" name=""/>
        <p:cNvGrpSpPr/>
        <p:nvPr/>
      </p:nvGrpSpPr>
      <p:grpSpPr>
        <a:xfrm>
          <a:off x="0" y="0"/>
          <a:ext cx="0" cy="0"/>
          <a:chOff x="0" y="0"/>
          <a:chExt cx="0" cy="0"/>
        </a:xfrm>
      </p:grpSpPr>
      <p:sp>
        <p:nvSpPr>
          <p:cNvPr id="19" name="Oval 18">
            <a:extLst>
              <a:ext uri="{FF2B5EF4-FFF2-40B4-BE49-F238E27FC236}">
                <a16:creationId xmlns:a16="http://schemas.microsoft.com/office/drawing/2014/main" id="{3B6A190A-11EF-4173-BF3D-196146273F75}"/>
              </a:ext>
            </a:extLst>
          </p:cNvPr>
          <p:cNvSpPr>
            <a:spLocks noChangeAspect="1"/>
          </p:cNvSpPr>
          <p:nvPr userDrawn="1"/>
        </p:nvSpPr>
        <p:spPr>
          <a:xfrm>
            <a:off x="-900000"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74844E9C-BABE-4528-8C5C-717948A15BBE}"/>
              </a:ext>
            </a:extLst>
          </p:cNvPr>
          <p:cNvSpPr>
            <a:spLocks noChangeAspect="1"/>
          </p:cNvSpPr>
          <p:nvPr userDrawn="1"/>
        </p:nvSpPr>
        <p:spPr>
          <a:xfrm>
            <a:off x="1161387"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4C30946-1105-4FC1-A532-CFBD9054DB49}"/>
              </a:ext>
            </a:extLst>
          </p:cNvPr>
          <p:cNvSpPr>
            <a:spLocks noChangeAspect="1"/>
          </p:cNvSpPr>
          <p:nvPr userDrawn="1"/>
        </p:nvSpPr>
        <p:spPr>
          <a:xfrm>
            <a:off x="3222774" y="-639012"/>
            <a:ext cx="6818400" cy="6818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Placeholder 20">
            <a:extLst>
              <a:ext uri="{FF2B5EF4-FFF2-40B4-BE49-F238E27FC236}">
                <a16:creationId xmlns:a16="http://schemas.microsoft.com/office/drawing/2014/main" id="{609460F3-4D4E-4BBC-9EA1-B7575E73D265}"/>
              </a:ext>
            </a:extLst>
          </p:cNvPr>
          <p:cNvSpPr txBox="1">
            <a:spLocks/>
          </p:cNvSpPr>
          <p:nvPr userDrawn="1"/>
        </p:nvSpPr>
        <p:spPr>
          <a:xfrm>
            <a:off x="-900000" y="2321463"/>
            <a:ext cx="1800000" cy="2520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title</a:t>
            </a:r>
          </a:p>
        </p:txBody>
      </p:sp>
      <p:sp>
        <p:nvSpPr>
          <p:cNvPr id="23" name="Text Placeholder 635">
            <a:extLst>
              <a:ext uri="{FF2B5EF4-FFF2-40B4-BE49-F238E27FC236}">
                <a16:creationId xmlns:a16="http://schemas.microsoft.com/office/drawing/2014/main" id="{05E662DF-BE25-41BC-9E10-9A5F8A6CAD22}"/>
              </a:ext>
            </a:extLst>
          </p:cNvPr>
          <p:cNvSpPr txBox="1">
            <a:spLocks/>
          </p:cNvSpPr>
          <p:nvPr userDrawn="1"/>
        </p:nvSpPr>
        <p:spPr>
          <a:xfrm>
            <a:off x="-900000" y="2688765"/>
            <a:ext cx="1800000" cy="547200"/>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24" name="Text Placeholder 20">
            <a:extLst>
              <a:ext uri="{FF2B5EF4-FFF2-40B4-BE49-F238E27FC236}">
                <a16:creationId xmlns:a16="http://schemas.microsoft.com/office/drawing/2014/main" id="{83F12124-BE19-4D6F-9AC5-CD043440548A}"/>
              </a:ext>
            </a:extLst>
          </p:cNvPr>
          <p:cNvSpPr txBox="1">
            <a:spLocks/>
          </p:cNvSpPr>
          <p:nvPr userDrawn="1"/>
        </p:nvSpPr>
        <p:spPr>
          <a:xfrm>
            <a:off x="1161387" y="2321463"/>
            <a:ext cx="1800000" cy="2520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title</a:t>
            </a:r>
          </a:p>
        </p:txBody>
      </p:sp>
      <p:sp>
        <p:nvSpPr>
          <p:cNvPr id="25" name="Text Placeholder 635">
            <a:extLst>
              <a:ext uri="{FF2B5EF4-FFF2-40B4-BE49-F238E27FC236}">
                <a16:creationId xmlns:a16="http://schemas.microsoft.com/office/drawing/2014/main" id="{76F5E5BB-DE52-4E6A-AC00-110B4FC31C8F}"/>
              </a:ext>
            </a:extLst>
          </p:cNvPr>
          <p:cNvSpPr txBox="1">
            <a:spLocks/>
          </p:cNvSpPr>
          <p:nvPr userDrawn="1"/>
        </p:nvSpPr>
        <p:spPr>
          <a:xfrm>
            <a:off x="1161387" y="2688765"/>
            <a:ext cx="1800000" cy="547200"/>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35" name="Text Placeholder 20">
            <a:extLst>
              <a:ext uri="{FF2B5EF4-FFF2-40B4-BE49-F238E27FC236}">
                <a16:creationId xmlns:a16="http://schemas.microsoft.com/office/drawing/2014/main" id="{928D9851-39D0-4E49-9D6B-6C7DBE9724FB}"/>
              </a:ext>
            </a:extLst>
          </p:cNvPr>
          <p:cNvSpPr txBox="1">
            <a:spLocks/>
          </p:cNvSpPr>
          <p:nvPr userDrawn="1"/>
        </p:nvSpPr>
        <p:spPr>
          <a:xfrm>
            <a:off x="4572000" y="1166400"/>
            <a:ext cx="4104000" cy="4608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2400" dirty="0"/>
              <a:t>Click to edit title</a:t>
            </a:r>
          </a:p>
        </p:txBody>
      </p:sp>
      <p:sp>
        <p:nvSpPr>
          <p:cNvPr id="36" name="Text Placeholder 635">
            <a:extLst>
              <a:ext uri="{FF2B5EF4-FFF2-40B4-BE49-F238E27FC236}">
                <a16:creationId xmlns:a16="http://schemas.microsoft.com/office/drawing/2014/main" id="{BEB8733C-84B8-415B-90EC-976D92274767}"/>
              </a:ext>
            </a:extLst>
          </p:cNvPr>
          <p:cNvSpPr txBox="1">
            <a:spLocks/>
          </p:cNvSpPr>
          <p:nvPr userDrawn="1"/>
        </p:nvSpPr>
        <p:spPr>
          <a:xfrm>
            <a:off x="4572000" y="1753200"/>
            <a:ext cx="4104000" cy="2763238"/>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1100" dirty="0"/>
              <a:t>Click to edit text</a:t>
            </a:r>
          </a:p>
        </p:txBody>
      </p:sp>
      <p:sp>
        <p:nvSpPr>
          <p:cNvPr id="26" name="Rectangle 25">
            <a:extLst>
              <a:ext uri="{FF2B5EF4-FFF2-40B4-BE49-F238E27FC236}">
                <a16:creationId xmlns:a16="http://schemas.microsoft.com/office/drawing/2014/main" id="{7D2AF35A-5FE7-47C0-945F-7D663EE3E5C2}"/>
              </a:ext>
            </a:extLst>
          </p:cNvPr>
          <p:cNvSpPr/>
          <p:nvPr userDrawn="1"/>
        </p:nvSpPr>
        <p:spPr>
          <a:xfrm>
            <a:off x="0" y="0"/>
            <a:ext cx="9144000" cy="91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cxnSp>
        <p:nvCxnSpPr>
          <p:cNvPr id="27" name="Straight Connector 26">
            <a:extLst>
              <a:ext uri="{FF2B5EF4-FFF2-40B4-BE49-F238E27FC236}">
                <a16:creationId xmlns:a16="http://schemas.microsoft.com/office/drawing/2014/main" id="{0AA22130-20EC-4CB1-8154-49D287B64807}"/>
              </a:ext>
            </a:extLst>
          </p:cNvPr>
          <p:cNvCxnSpPr/>
          <p:nvPr userDrawn="1"/>
        </p:nvCxnSpPr>
        <p:spPr>
          <a:xfrm>
            <a:off x="0" y="915988"/>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28" name="Title 1">
            <a:extLst>
              <a:ext uri="{FF2B5EF4-FFF2-40B4-BE49-F238E27FC236}">
                <a16:creationId xmlns:a16="http://schemas.microsoft.com/office/drawing/2014/main" id="{1E34FD3F-220D-45AB-ACCB-B1E8C8FCFD32}"/>
              </a:ext>
            </a:extLst>
          </p:cNvPr>
          <p:cNvSpPr txBox="1">
            <a:spLocks/>
          </p:cNvSpPr>
          <p:nvPr userDrawn="1"/>
        </p:nvSpPr>
        <p:spPr>
          <a:xfrm>
            <a:off x="252000" y="180000"/>
            <a:ext cx="5565775" cy="656148"/>
          </a:xfrm>
          <a:prstGeom prst="rect">
            <a:avLst/>
          </a:prstGeom>
        </p:spPr>
        <p:txBody>
          <a:bodyPr lIns="0" tIns="0" rIns="0" bIns="0"/>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29" name="Text Placeholder 7">
            <a:extLst>
              <a:ext uri="{FF2B5EF4-FFF2-40B4-BE49-F238E27FC236}">
                <a16:creationId xmlns:a16="http://schemas.microsoft.com/office/drawing/2014/main" id="{590C32C6-696C-4C80-A781-639B3A9E1556}"/>
              </a:ext>
            </a:extLst>
          </p:cNvPr>
          <p:cNvSpPr txBox="1">
            <a:spLocks/>
          </p:cNvSpPr>
          <p:nvPr userDrawn="1"/>
        </p:nvSpPr>
        <p:spPr>
          <a:xfrm>
            <a:off x="6167571" y="180000"/>
            <a:ext cx="2725604" cy="65614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000" b="1" kern="1200">
                <a:solidFill>
                  <a:srgbClr val="4B4D4D"/>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subtitle</a:t>
            </a:r>
          </a:p>
        </p:txBody>
      </p:sp>
    </p:spTree>
    <p:extLst>
      <p:ext uri="{BB962C8B-B14F-4D97-AF65-F5344CB8AC3E}">
        <p14:creationId xmlns:p14="http://schemas.microsoft.com/office/powerpoint/2010/main" val="246271983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Inner slide 3 rounds main + short title + morph">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D81296E-D98C-481A-A1EB-1DED89657D08}"/>
              </a:ext>
            </a:extLst>
          </p:cNvPr>
          <p:cNvSpPr>
            <a:spLocks noChangeAspect="1"/>
          </p:cNvSpPr>
          <p:nvPr userDrawn="1"/>
        </p:nvSpPr>
        <p:spPr>
          <a:xfrm>
            <a:off x="250825" y="1420188"/>
            <a:ext cx="2700000" cy="27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ED5A8360-8836-442E-BD96-373DF6B9FB52}"/>
              </a:ext>
            </a:extLst>
          </p:cNvPr>
          <p:cNvSpPr>
            <a:spLocks noChangeAspect="1"/>
          </p:cNvSpPr>
          <p:nvPr userDrawn="1"/>
        </p:nvSpPr>
        <p:spPr>
          <a:xfrm>
            <a:off x="3222000" y="1420188"/>
            <a:ext cx="2700000" cy="27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936B48A-5F27-4D35-92F1-3633F4731B43}"/>
              </a:ext>
            </a:extLst>
          </p:cNvPr>
          <p:cNvSpPr>
            <a:spLocks noChangeAspect="1"/>
          </p:cNvSpPr>
          <p:nvPr userDrawn="1"/>
        </p:nvSpPr>
        <p:spPr>
          <a:xfrm>
            <a:off x="6193175" y="1420188"/>
            <a:ext cx="2700000" cy="27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1">
            <a:extLst>
              <a:ext uri="{FF2B5EF4-FFF2-40B4-BE49-F238E27FC236}">
                <a16:creationId xmlns:a16="http://schemas.microsoft.com/office/drawing/2014/main" id="{6EDEEEB5-1E77-4660-8C7B-3A3AD2B922DD}"/>
              </a:ext>
            </a:extLst>
          </p:cNvPr>
          <p:cNvSpPr>
            <a:spLocks noGrp="1"/>
          </p:cNvSpPr>
          <p:nvPr>
            <p:ph type="body" sz="quarter" idx="10" hasCustomPrompt="1"/>
          </p:nvPr>
        </p:nvSpPr>
        <p:spPr>
          <a:xfrm>
            <a:off x="574825" y="2132053"/>
            <a:ext cx="2052000" cy="252000"/>
          </a:xfrm>
          <a:prstGeom prst="rect">
            <a:avLst/>
          </a:prstGeom>
        </p:spPr>
        <p:txBody>
          <a:bodyPr/>
          <a:lstStyle>
            <a:lvl1pPr algn="ctr">
              <a:defRPr lang="en-US" sz="1200" b="1" kern="1200" dirty="0" smtClean="0">
                <a:solidFill>
                  <a:srgbClr val="1D1E1E"/>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4" name="Text Placeholder 11">
            <a:extLst>
              <a:ext uri="{FF2B5EF4-FFF2-40B4-BE49-F238E27FC236}">
                <a16:creationId xmlns:a16="http://schemas.microsoft.com/office/drawing/2014/main" id="{DD48DF95-F5F2-4724-A31F-ECC297BD29FB}"/>
              </a:ext>
            </a:extLst>
          </p:cNvPr>
          <p:cNvSpPr>
            <a:spLocks noGrp="1"/>
          </p:cNvSpPr>
          <p:nvPr>
            <p:ph type="body" sz="quarter" idx="11" hasCustomPrompt="1"/>
          </p:nvPr>
        </p:nvSpPr>
        <p:spPr>
          <a:xfrm>
            <a:off x="574825" y="2499354"/>
            <a:ext cx="2052000" cy="596563"/>
          </a:xfrm>
          <a:prstGeom prst="rect">
            <a:avLst/>
          </a:prstGeom>
        </p:spPr>
        <p:txBody>
          <a:bodyPr/>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lang="uk-UA" sz="900" kern="1200" dirty="0">
                <a:solidFill>
                  <a:schemeClr val="bg2"/>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5" name="Text Placeholder 11">
            <a:extLst>
              <a:ext uri="{FF2B5EF4-FFF2-40B4-BE49-F238E27FC236}">
                <a16:creationId xmlns:a16="http://schemas.microsoft.com/office/drawing/2014/main" id="{ABD4D828-A421-4CCB-B7DD-C913F82AA3C7}"/>
              </a:ext>
            </a:extLst>
          </p:cNvPr>
          <p:cNvSpPr>
            <a:spLocks noGrp="1"/>
          </p:cNvSpPr>
          <p:nvPr>
            <p:ph type="body" sz="quarter" idx="12" hasCustomPrompt="1"/>
          </p:nvPr>
        </p:nvSpPr>
        <p:spPr>
          <a:xfrm>
            <a:off x="3546000" y="2132053"/>
            <a:ext cx="2052000" cy="252000"/>
          </a:xfrm>
          <a:prstGeom prst="rect">
            <a:avLst/>
          </a:prstGeom>
        </p:spPr>
        <p:txBody>
          <a:bodyPr/>
          <a:lstStyle>
            <a:lvl1pPr algn="ctr">
              <a:defRPr lang="en-US" sz="1200" b="1" kern="1200" dirty="0" smtClean="0">
                <a:solidFill>
                  <a:srgbClr val="1D1E1E"/>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6" name="Text Placeholder 11">
            <a:extLst>
              <a:ext uri="{FF2B5EF4-FFF2-40B4-BE49-F238E27FC236}">
                <a16:creationId xmlns:a16="http://schemas.microsoft.com/office/drawing/2014/main" id="{8B5CAC42-0678-484F-9261-B5435F0DD551}"/>
              </a:ext>
            </a:extLst>
          </p:cNvPr>
          <p:cNvSpPr>
            <a:spLocks noGrp="1"/>
          </p:cNvSpPr>
          <p:nvPr>
            <p:ph type="body" sz="quarter" idx="13" hasCustomPrompt="1"/>
          </p:nvPr>
        </p:nvSpPr>
        <p:spPr>
          <a:xfrm>
            <a:off x="3546000" y="2499354"/>
            <a:ext cx="2052000" cy="596563"/>
          </a:xfrm>
          <a:prstGeom prst="rect">
            <a:avLst/>
          </a:prstGeom>
        </p:spPr>
        <p:txBody>
          <a:bodyPr/>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lang="uk-UA" sz="900" kern="1200" dirty="0">
                <a:solidFill>
                  <a:schemeClr val="bg2"/>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7" name="Text Placeholder 11">
            <a:extLst>
              <a:ext uri="{FF2B5EF4-FFF2-40B4-BE49-F238E27FC236}">
                <a16:creationId xmlns:a16="http://schemas.microsoft.com/office/drawing/2014/main" id="{39E3C070-4426-463A-BF8B-93D524AB5503}"/>
              </a:ext>
            </a:extLst>
          </p:cNvPr>
          <p:cNvSpPr>
            <a:spLocks noGrp="1"/>
          </p:cNvSpPr>
          <p:nvPr>
            <p:ph type="body" sz="quarter" idx="14" hasCustomPrompt="1"/>
          </p:nvPr>
        </p:nvSpPr>
        <p:spPr>
          <a:xfrm>
            <a:off x="6517175" y="2132053"/>
            <a:ext cx="2052000" cy="252000"/>
          </a:xfrm>
          <a:prstGeom prst="rect">
            <a:avLst/>
          </a:prstGeom>
        </p:spPr>
        <p:txBody>
          <a:bodyPr/>
          <a:lstStyle>
            <a:lvl1pPr algn="ctr">
              <a:defRPr lang="en-US" sz="1200" b="1" kern="1200" dirty="0" smtClean="0">
                <a:solidFill>
                  <a:srgbClr val="1D1E1E"/>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18" name="Text Placeholder 11">
            <a:extLst>
              <a:ext uri="{FF2B5EF4-FFF2-40B4-BE49-F238E27FC236}">
                <a16:creationId xmlns:a16="http://schemas.microsoft.com/office/drawing/2014/main" id="{1363F2A2-AC89-48B5-9A74-2125262AAB51}"/>
              </a:ext>
            </a:extLst>
          </p:cNvPr>
          <p:cNvSpPr>
            <a:spLocks noGrp="1"/>
          </p:cNvSpPr>
          <p:nvPr>
            <p:ph type="body" sz="quarter" idx="15" hasCustomPrompt="1"/>
          </p:nvPr>
        </p:nvSpPr>
        <p:spPr>
          <a:xfrm>
            <a:off x="6517175" y="2499354"/>
            <a:ext cx="2052000" cy="596563"/>
          </a:xfrm>
          <a:prstGeom prst="rect">
            <a:avLst/>
          </a:prstGeom>
        </p:spPr>
        <p:txBody>
          <a:bodyPr/>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lang="uk-UA" sz="900" kern="1200" dirty="0">
                <a:solidFill>
                  <a:schemeClr val="bg2"/>
                </a:solidFill>
                <a:latin typeface="Arial" panose="020B0604020202020204" pitchFamily="34" charset="0"/>
                <a:ea typeface="+mn-ea"/>
                <a:cs typeface="Arial" panose="020B0604020202020204" pitchFamily="34" charset="0"/>
              </a:defRPr>
            </a:lvl1pPr>
            <a:lvl2pPr>
              <a:defRPr lang="en-US" sz="1200" b="1" kern="1200" dirty="0" smtClean="0">
                <a:solidFill>
                  <a:srgbClr val="1D1E1E"/>
                </a:solidFill>
                <a:latin typeface="Arial" panose="020B0604020202020204" pitchFamily="34" charset="0"/>
                <a:ea typeface="+mn-ea"/>
                <a:cs typeface="Arial" panose="020B0604020202020204" pitchFamily="34" charset="0"/>
              </a:defRPr>
            </a:lvl2pPr>
            <a:lvl3pPr>
              <a:defRPr lang="en-US" sz="1200" b="1" kern="1200" dirty="0" smtClean="0">
                <a:solidFill>
                  <a:srgbClr val="1D1E1E"/>
                </a:solidFill>
                <a:latin typeface="Arial" panose="020B0604020202020204" pitchFamily="34" charset="0"/>
                <a:ea typeface="+mn-ea"/>
                <a:cs typeface="Arial" panose="020B0604020202020204" pitchFamily="34" charset="0"/>
              </a:defRPr>
            </a:lvl3pPr>
            <a:lvl4pPr>
              <a:defRPr lang="en-US" sz="1200" b="1" kern="1200" dirty="0" smtClean="0">
                <a:solidFill>
                  <a:srgbClr val="1D1E1E"/>
                </a:solidFill>
                <a:latin typeface="Arial" panose="020B0604020202020204" pitchFamily="34" charset="0"/>
                <a:ea typeface="+mn-ea"/>
                <a:cs typeface="Arial" panose="020B0604020202020204" pitchFamily="34" charset="0"/>
              </a:defRPr>
            </a:lvl4pPr>
            <a:lvl5pPr>
              <a:defRPr lang="uk-UA" sz="1200" b="1" kern="1200" dirty="0">
                <a:solidFill>
                  <a:srgbClr val="1D1E1E"/>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24" name="Rectangle 23">
            <a:extLst>
              <a:ext uri="{FF2B5EF4-FFF2-40B4-BE49-F238E27FC236}">
                <a16:creationId xmlns:a16="http://schemas.microsoft.com/office/drawing/2014/main" id="{8FD701E7-4A1A-4F51-8231-DDFA29BA6D44}"/>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A5FC484A-C9F2-4BC7-A46E-3593AFCE1BCA}"/>
              </a:ext>
            </a:extLst>
          </p:cNvPr>
          <p:cNvSpPr/>
          <p:nvPr userDrawn="1"/>
        </p:nvSpPr>
        <p:spPr>
          <a:xfrm>
            <a:off x="0" y="0"/>
            <a:ext cx="9144000" cy="6656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itle 1">
            <a:extLst>
              <a:ext uri="{FF2B5EF4-FFF2-40B4-BE49-F238E27FC236}">
                <a16:creationId xmlns:a16="http://schemas.microsoft.com/office/drawing/2014/main" id="{1FFAF177-A3F5-4692-882F-DF192015E515}"/>
              </a:ext>
            </a:extLst>
          </p:cNvPr>
          <p:cNvSpPr txBox="1">
            <a:spLocks/>
          </p:cNvSpPr>
          <p:nvPr userDrawn="1"/>
        </p:nvSpPr>
        <p:spPr>
          <a:xfrm>
            <a:off x="252000" y="180000"/>
            <a:ext cx="5565775" cy="656148"/>
          </a:xfrm>
          <a:prstGeom prst="rect">
            <a:avLst/>
          </a:prstGeom>
        </p:spPr>
        <p:txBody>
          <a:bodyPr lIns="0" tIns="0" rIns="0" bIns="0"/>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22" name="Text Placeholder 7">
            <a:extLst>
              <a:ext uri="{FF2B5EF4-FFF2-40B4-BE49-F238E27FC236}">
                <a16:creationId xmlns:a16="http://schemas.microsoft.com/office/drawing/2014/main" id="{346D59E4-E3A1-4DC3-9F65-38092A96321C}"/>
              </a:ext>
            </a:extLst>
          </p:cNvPr>
          <p:cNvSpPr txBox="1">
            <a:spLocks/>
          </p:cNvSpPr>
          <p:nvPr userDrawn="1"/>
        </p:nvSpPr>
        <p:spPr>
          <a:xfrm>
            <a:off x="6167571" y="180000"/>
            <a:ext cx="2725604" cy="65614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000" b="1" kern="1200">
                <a:solidFill>
                  <a:srgbClr val="4B4D4D"/>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subtitle</a:t>
            </a:r>
          </a:p>
        </p:txBody>
      </p:sp>
      <p:cxnSp>
        <p:nvCxnSpPr>
          <p:cNvPr id="23" name="Straight Connector 22">
            <a:extLst>
              <a:ext uri="{FF2B5EF4-FFF2-40B4-BE49-F238E27FC236}">
                <a16:creationId xmlns:a16="http://schemas.microsoft.com/office/drawing/2014/main" id="{B6EE74D8-6CB6-4F85-BE12-719DB93B874C}"/>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439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500"/>
                                        <p:tgtEl>
                                          <p:spTgt spid="2"/>
                                        </p:tgtEl>
                                      </p:cBhvr>
                                    </p:animEffect>
                                  </p:childTnLst>
                                </p:cTn>
                              </p:par>
                              <p:par>
                                <p:cTn id="8" presetID="21" presetClass="entr" presetSubtype="1"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500"/>
                                        <p:tgtEl>
                                          <p:spTgt spid="5"/>
                                        </p:tgtEl>
                                      </p:cBhvr>
                                    </p:animEffect>
                                  </p:childTnLst>
                                </p:cTn>
                              </p:par>
                              <p:par>
                                <p:cTn id="11" presetID="21" presetClass="entr" presetSubtype="1" fill="hold" grpId="0" nodeType="withEffect">
                                  <p:stCondLst>
                                    <p:cond delay="500"/>
                                  </p:stCondLst>
                                  <p:childTnLst>
                                    <p:set>
                                      <p:cBhvr>
                                        <p:cTn id="12" dur="1" fill="hold">
                                          <p:stCondLst>
                                            <p:cond delay="0"/>
                                          </p:stCondLst>
                                        </p:cTn>
                                        <p:tgtEl>
                                          <p:spTgt spid="8"/>
                                        </p:tgtEl>
                                        <p:attrNameLst>
                                          <p:attrName>style.visibility</p:attrName>
                                        </p:attrNameLst>
                                      </p:cBhvr>
                                      <p:to>
                                        <p:strVal val="visible"/>
                                      </p:to>
                                    </p:set>
                                    <p:animEffect transition="in" filter="wheel(1)">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8"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Inner slide 3 rounds 1 + short title + morph">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45DC78D-9A99-4609-B5FC-5AEC1FE35AB1}"/>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C61D485B-9E5A-409D-8275-30372A5138F1}"/>
              </a:ext>
            </a:extLst>
          </p:cNvPr>
          <p:cNvSpPr>
            <a:spLocks noChangeAspect="1"/>
          </p:cNvSpPr>
          <p:nvPr userDrawn="1"/>
        </p:nvSpPr>
        <p:spPr>
          <a:xfrm>
            <a:off x="-901654" y="-639012"/>
            <a:ext cx="6818400" cy="6818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41669240-1644-41B3-AD92-0255BBF15765}"/>
              </a:ext>
            </a:extLst>
          </p:cNvPr>
          <p:cNvSpPr>
            <a:spLocks noChangeAspect="1"/>
          </p:cNvSpPr>
          <p:nvPr userDrawn="1"/>
        </p:nvSpPr>
        <p:spPr>
          <a:xfrm>
            <a:off x="6180373"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31E23B9C-8034-47AC-A2DD-6A3D29320148}"/>
              </a:ext>
            </a:extLst>
          </p:cNvPr>
          <p:cNvSpPr>
            <a:spLocks noChangeAspect="1"/>
          </p:cNvSpPr>
          <p:nvPr userDrawn="1"/>
        </p:nvSpPr>
        <p:spPr>
          <a:xfrm>
            <a:off x="8244000"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Placeholder 20">
            <a:extLst>
              <a:ext uri="{FF2B5EF4-FFF2-40B4-BE49-F238E27FC236}">
                <a16:creationId xmlns:a16="http://schemas.microsoft.com/office/drawing/2014/main" id="{C463D67A-2A86-480E-8BEA-E999E693E0FE}"/>
              </a:ext>
            </a:extLst>
          </p:cNvPr>
          <p:cNvSpPr txBox="1">
            <a:spLocks/>
          </p:cNvSpPr>
          <p:nvPr userDrawn="1"/>
        </p:nvSpPr>
        <p:spPr>
          <a:xfrm>
            <a:off x="468312" y="1166813"/>
            <a:ext cx="4103687" cy="461962"/>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2400" dirty="0"/>
              <a:t>Click to edit title</a:t>
            </a:r>
          </a:p>
        </p:txBody>
      </p:sp>
      <p:sp>
        <p:nvSpPr>
          <p:cNvPr id="21" name="Text Placeholder 635">
            <a:extLst>
              <a:ext uri="{FF2B5EF4-FFF2-40B4-BE49-F238E27FC236}">
                <a16:creationId xmlns:a16="http://schemas.microsoft.com/office/drawing/2014/main" id="{3B27BB7B-0B54-448A-9C7D-5A3768406DD8}"/>
              </a:ext>
            </a:extLst>
          </p:cNvPr>
          <p:cNvSpPr txBox="1">
            <a:spLocks/>
          </p:cNvSpPr>
          <p:nvPr userDrawn="1"/>
        </p:nvSpPr>
        <p:spPr>
          <a:xfrm>
            <a:off x="468313" y="1752136"/>
            <a:ext cx="4103687" cy="2764302"/>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1100" dirty="0"/>
              <a:t>Click to edit text</a:t>
            </a:r>
          </a:p>
          <a:p>
            <a:pPr algn="l"/>
            <a:endParaRPr lang="en-US" sz="1100" dirty="0"/>
          </a:p>
        </p:txBody>
      </p:sp>
      <p:sp>
        <p:nvSpPr>
          <p:cNvPr id="22" name="Text Placeholder 20">
            <a:extLst>
              <a:ext uri="{FF2B5EF4-FFF2-40B4-BE49-F238E27FC236}">
                <a16:creationId xmlns:a16="http://schemas.microsoft.com/office/drawing/2014/main" id="{AE9A5792-968B-430B-A753-B79873859FA5}"/>
              </a:ext>
            </a:extLst>
          </p:cNvPr>
          <p:cNvSpPr txBox="1">
            <a:spLocks/>
          </p:cNvSpPr>
          <p:nvPr userDrawn="1"/>
        </p:nvSpPr>
        <p:spPr>
          <a:xfrm>
            <a:off x="6180373" y="2321463"/>
            <a:ext cx="1800000" cy="250287"/>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title</a:t>
            </a:r>
          </a:p>
        </p:txBody>
      </p:sp>
      <p:sp>
        <p:nvSpPr>
          <p:cNvPr id="23" name="Text Placeholder 635">
            <a:extLst>
              <a:ext uri="{FF2B5EF4-FFF2-40B4-BE49-F238E27FC236}">
                <a16:creationId xmlns:a16="http://schemas.microsoft.com/office/drawing/2014/main" id="{3D6DA43C-0FFC-4CD4-A706-E1526EF3D562}"/>
              </a:ext>
            </a:extLst>
          </p:cNvPr>
          <p:cNvSpPr txBox="1">
            <a:spLocks/>
          </p:cNvSpPr>
          <p:nvPr userDrawn="1"/>
        </p:nvSpPr>
        <p:spPr>
          <a:xfrm>
            <a:off x="6180794" y="2688765"/>
            <a:ext cx="1800000" cy="546082"/>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24" name="Text Placeholder 20">
            <a:extLst>
              <a:ext uri="{FF2B5EF4-FFF2-40B4-BE49-F238E27FC236}">
                <a16:creationId xmlns:a16="http://schemas.microsoft.com/office/drawing/2014/main" id="{7AF88EBB-7436-4E99-92F5-A9EF50656657}"/>
              </a:ext>
            </a:extLst>
          </p:cNvPr>
          <p:cNvSpPr txBox="1">
            <a:spLocks/>
          </p:cNvSpPr>
          <p:nvPr userDrawn="1"/>
        </p:nvSpPr>
        <p:spPr>
          <a:xfrm>
            <a:off x="8243579" y="2321463"/>
            <a:ext cx="1800000" cy="250287"/>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title</a:t>
            </a:r>
          </a:p>
        </p:txBody>
      </p:sp>
      <p:sp>
        <p:nvSpPr>
          <p:cNvPr id="25" name="Text Placeholder 635">
            <a:extLst>
              <a:ext uri="{FF2B5EF4-FFF2-40B4-BE49-F238E27FC236}">
                <a16:creationId xmlns:a16="http://schemas.microsoft.com/office/drawing/2014/main" id="{D898166B-7A23-4D9D-9482-461AD1CDACEC}"/>
              </a:ext>
            </a:extLst>
          </p:cNvPr>
          <p:cNvSpPr txBox="1">
            <a:spLocks/>
          </p:cNvSpPr>
          <p:nvPr userDrawn="1"/>
        </p:nvSpPr>
        <p:spPr>
          <a:xfrm>
            <a:off x="8244000" y="2688765"/>
            <a:ext cx="1800000" cy="546082"/>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a:p>
            <a:endParaRPr lang="en-US" dirty="0"/>
          </a:p>
        </p:txBody>
      </p:sp>
      <p:sp>
        <p:nvSpPr>
          <p:cNvPr id="16" name="Rectangle 15">
            <a:extLst>
              <a:ext uri="{FF2B5EF4-FFF2-40B4-BE49-F238E27FC236}">
                <a16:creationId xmlns:a16="http://schemas.microsoft.com/office/drawing/2014/main" id="{6CF6EABF-2353-4A97-BBA1-1A53BAD70072}"/>
              </a:ext>
            </a:extLst>
          </p:cNvPr>
          <p:cNvSpPr/>
          <p:nvPr userDrawn="1"/>
        </p:nvSpPr>
        <p:spPr>
          <a:xfrm>
            <a:off x="0" y="0"/>
            <a:ext cx="9144000" cy="6656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a:extLst>
              <a:ext uri="{FF2B5EF4-FFF2-40B4-BE49-F238E27FC236}">
                <a16:creationId xmlns:a16="http://schemas.microsoft.com/office/drawing/2014/main" id="{82C59F14-FDB2-44C2-B81E-8FA60459F5D2}"/>
              </a:ext>
            </a:extLst>
          </p:cNvPr>
          <p:cNvSpPr txBox="1">
            <a:spLocks/>
          </p:cNvSpPr>
          <p:nvPr userDrawn="1"/>
        </p:nvSpPr>
        <p:spPr>
          <a:xfrm>
            <a:off x="252000" y="180000"/>
            <a:ext cx="5565775" cy="656148"/>
          </a:xfrm>
          <a:prstGeom prst="rect">
            <a:avLst/>
          </a:prstGeom>
        </p:spPr>
        <p:txBody>
          <a:bodyPr lIns="0" tIns="0" rIns="0" bIns="0"/>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8" name="Text Placeholder 7">
            <a:extLst>
              <a:ext uri="{FF2B5EF4-FFF2-40B4-BE49-F238E27FC236}">
                <a16:creationId xmlns:a16="http://schemas.microsoft.com/office/drawing/2014/main" id="{C50830F0-C2ED-4846-9A34-F45A695855AA}"/>
              </a:ext>
            </a:extLst>
          </p:cNvPr>
          <p:cNvSpPr txBox="1">
            <a:spLocks/>
          </p:cNvSpPr>
          <p:nvPr userDrawn="1"/>
        </p:nvSpPr>
        <p:spPr>
          <a:xfrm>
            <a:off x="6167571" y="180000"/>
            <a:ext cx="2725604" cy="65614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000" b="1" kern="1200">
                <a:solidFill>
                  <a:srgbClr val="4B4D4D"/>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subtitle</a:t>
            </a:r>
          </a:p>
        </p:txBody>
      </p:sp>
      <p:cxnSp>
        <p:nvCxnSpPr>
          <p:cNvPr id="30" name="Straight Connector 29">
            <a:extLst>
              <a:ext uri="{FF2B5EF4-FFF2-40B4-BE49-F238E27FC236}">
                <a16:creationId xmlns:a16="http://schemas.microsoft.com/office/drawing/2014/main" id="{6A7A13A3-B67D-4602-8EF9-790CDEF2EE1D}"/>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551038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Inner slide 3 rounds 2 + short title + morph">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9005E46C-B1B0-4042-ABBC-FAE823E95EFC}"/>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D8328091-2BEF-4C0B-A6F9-ABBC1C3F8AD7}"/>
              </a:ext>
            </a:extLst>
          </p:cNvPr>
          <p:cNvSpPr>
            <a:spLocks noChangeAspect="1"/>
          </p:cNvSpPr>
          <p:nvPr userDrawn="1"/>
        </p:nvSpPr>
        <p:spPr>
          <a:xfrm>
            <a:off x="-900000"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61CF768A-1AA0-4B0D-8AC7-4A29A793940E}"/>
              </a:ext>
            </a:extLst>
          </p:cNvPr>
          <p:cNvSpPr>
            <a:spLocks noChangeAspect="1"/>
          </p:cNvSpPr>
          <p:nvPr userDrawn="1"/>
        </p:nvSpPr>
        <p:spPr>
          <a:xfrm>
            <a:off x="1162800" y="-639012"/>
            <a:ext cx="6818400" cy="6818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BD95252C-DFF8-4CAE-A3FF-766D8C3B8640}"/>
              </a:ext>
            </a:extLst>
          </p:cNvPr>
          <p:cNvSpPr>
            <a:spLocks noChangeAspect="1"/>
          </p:cNvSpPr>
          <p:nvPr userDrawn="1"/>
        </p:nvSpPr>
        <p:spPr>
          <a:xfrm>
            <a:off x="8244000"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 Placeholder 20">
            <a:extLst>
              <a:ext uri="{FF2B5EF4-FFF2-40B4-BE49-F238E27FC236}">
                <a16:creationId xmlns:a16="http://schemas.microsoft.com/office/drawing/2014/main" id="{AAC8CE0D-CD94-4F51-9C7F-B04231BFD484}"/>
              </a:ext>
            </a:extLst>
          </p:cNvPr>
          <p:cNvSpPr txBox="1">
            <a:spLocks/>
          </p:cNvSpPr>
          <p:nvPr userDrawn="1"/>
        </p:nvSpPr>
        <p:spPr>
          <a:xfrm>
            <a:off x="-900000" y="2321463"/>
            <a:ext cx="1800000" cy="2520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title</a:t>
            </a:r>
          </a:p>
          <a:p>
            <a:endParaRPr lang="en-US" dirty="0"/>
          </a:p>
        </p:txBody>
      </p:sp>
      <p:sp>
        <p:nvSpPr>
          <p:cNvPr id="30" name="Text Placeholder 635">
            <a:extLst>
              <a:ext uri="{FF2B5EF4-FFF2-40B4-BE49-F238E27FC236}">
                <a16:creationId xmlns:a16="http://schemas.microsoft.com/office/drawing/2014/main" id="{CCA9751C-EDDC-4556-8DFE-0A949075B6ED}"/>
              </a:ext>
            </a:extLst>
          </p:cNvPr>
          <p:cNvSpPr txBox="1">
            <a:spLocks/>
          </p:cNvSpPr>
          <p:nvPr userDrawn="1"/>
        </p:nvSpPr>
        <p:spPr>
          <a:xfrm>
            <a:off x="-900000" y="2688765"/>
            <a:ext cx="1800000" cy="547200"/>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31" name="Text Placeholder 20">
            <a:extLst>
              <a:ext uri="{FF2B5EF4-FFF2-40B4-BE49-F238E27FC236}">
                <a16:creationId xmlns:a16="http://schemas.microsoft.com/office/drawing/2014/main" id="{24CE6FB5-A1AD-49F0-B75E-3B5384DC68C5}"/>
              </a:ext>
            </a:extLst>
          </p:cNvPr>
          <p:cNvSpPr txBox="1">
            <a:spLocks/>
          </p:cNvSpPr>
          <p:nvPr userDrawn="1"/>
        </p:nvSpPr>
        <p:spPr>
          <a:xfrm>
            <a:off x="2520000" y="1166400"/>
            <a:ext cx="4104000" cy="4608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2400" dirty="0"/>
              <a:t>Click to edit title</a:t>
            </a:r>
          </a:p>
        </p:txBody>
      </p:sp>
      <p:sp>
        <p:nvSpPr>
          <p:cNvPr id="32" name="Text Placeholder 635">
            <a:extLst>
              <a:ext uri="{FF2B5EF4-FFF2-40B4-BE49-F238E27FC236}">
                <a16:creationId xmlns:a16="http://schemas.microsoft.com/office/drawing/2014/main" id="{B8C97920-16FC-43A4-BED7-FE3D28A9897F}"/>
              </a:ext>
            </a:extLst>
          </p:cNvPr>
          <p:cNvSpPr txBox="1">
            <a:spLocks/>
          </p:cNvSpPr>
          <p:nvPr userDrawn="1"/>
        </p:nvSpPr>
        <p:spPr>
          <a:xfrm>
            <a:off x="2520000" y="1753200"/>
            <a:ext cx="4104000" cy="2763238"/>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1100" dirty="0"/>
              <a:t>Click to edit text</a:t>
            </a:r>
          </a:p>
        </p:txBody>
      </p:sp>
      <p:sp>
        <p:nvSpPr>
          <p:cNvPr id="33" name="Text Placeholder 20">
            <a:extLst>
              <a:ext uri="{FF2B5EF4-FFF2-40B4-BE49-F238E27FC236}">
                <a16:creationId xmlns:a16="http://schemas.microsoft.com/office/drawing/2014/main" id="{11CDB2B8-C710-414E-B40F-EC399E42336A}"/>
              </a:ext>
            </a:extLst>
          </p:cNvPr>
          <p:cNvSpPr txBox="1">
            <a:spLocks/>
          </p:cNvSpPr>
          <p:nvPr userDrawn="1"/>
        </p:nvSpPr>
        <p:spPr>
          <a:xfrm>
            <a:off x="8243579" y="2321463"/>
            <a:ext cx="1800000" cy="250287"/>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title</a:t>
            </a:r>
          </a:p>
          <a:p>
            <a:endParaRPr lang="en-US" dirty="0"/>
          </a:p>
        </p:txBody>
      </p:sp>
      <p:sp>
        <p:nvSpPr>
          <p:cNvPr id="34" name="Text Placeholder 635">
            <a:extLst>
              <a:ext uri="{FF2B5EF4-FFF2-40B4-BE49-F238E27FC236}">
                <a16:creationId xmlns:a16="http://schemas.microsoft.com/office/drawing/2014/main" id="{388A4A3F-79BB-4D97-BAB6-62C55918846C}"/>
              </a:ext>
            </a:extLst>
          </p:cNvPr>
          <p:cNvSpPr txBox="1">
            <a:spLocks/>
          </p:cNvSpPr>
          <p:nvPr userDrawn="1"/>
        </p:nvSpPr>
        <p:spPr>
          <a:xfrm>
            <a:off x="8244000" y="2688765"/>
            <a:ext cx="1800000" cy="546082"/>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20" name="Rectangle 19">
            <a:extLst>
              <a:ext uri="{FF2B5EF4-FFF2-40B4-BE49-F238E27FC236}">
                <a16:creationId xmlns:a16="http://schemas.microsoft.com/office/drawing/2014/main" id="{A9F21950-E3BC-472D-A6BF-EF39ECA89641}"/>
              </a:ext>
            </a:extLst>
          </p:cNvPr>
          <p:cNvSpPr/>
          <p:nvPr userDrawn="1"/>
        </p:nvSpPr>
        <p:spPr>
          <a:xfrm>
            <a:off x="0" y="0"/>
            <a:ext cx="9144000" cy="6656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itle 1">
            <a:extLst>
              <a:ext uri="{FF2B5EF4-FFF2-40B4-BE49-F238E27FC236}">
                <a16:creationId xmlns:a16="http://schemas.microsoft.com/office/drawing/2014/main" id="{93CC94F6-4F98-49E2-8D28-9F9E9AFF5A84}"/>
              </a:ext>
            </a:extLst>
          </p:cNvPr>
          <p:cNvSpPr txBox="1">
            <a:spLocks/>
          </p:cNvSpPr>
          <p:nvPr userDrawn="1"/>
        </p:nvSpPr>
        <p:spPr>
          <a:xfrm>
            <a:off x="252000" y="180000"/>
            <a:ext cx="5565775" cy="656148"/>
          </a:xfrm>
          <a:prstGeom prst="rect">
            <a:avLst/>
          </a:prstGeom>
        </p:spPr>
        <p:txBody>
          <a:bodyPr lIns="0" tIns="0" rIns="0" bIns="0"/>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22" name="Text Placeholder 7">
            <a:extLst>
              <a:ext uri="{FF2B5EF4-FFF2-40B4-BE49-F238E27FC236}">
                <a16:creationId xmlns:a16="http://schemas.microsoft.com/office/drawing/2014/main" id="{1633C959-E87A-4723-B3D1-1EB69B50D013}"/>
              </a:ext>
            </a:extLst>
          </p:cNvPr>
          <p:cNvSpPr txBox="1">
            <a:spLocks/>
          </p:cNvSpPr>
          <p:nvPr userDrawn="1"/>
        </p:nvSpPr>
        <p:spPr>
          <a:xfrm>
            <a:off x="6167571" y="180000"/>
            <a:ext cx="2725604" cy="65614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000" b="1" kern="1200">
                <a:solidFill>
                  <a:srgbClr val="4B4D4D"/>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subtitle</a:t>
            </a:r>
          </a:p>
        </p:txBody>
      </p:sp>
      <p:cxnSp>
        <p:nvCxnSpPr>
          <p:cNvPr id="23" name="Straight Connector 22">
            <a:extLst>
              <a:ext uri="{FF2B5EF4-FFF2-40B4-BE49-F238E27FC236}">
                <a16:creationId xmlns:a16="http://schemas.microsoft.com/office/drawing/2014/main" id="{6EDFE471-E307-4AE0-B5B8-45BD4669995E}"/>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751045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Inner slide 3 rounds 3 + short title + morph">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BDD1EA1-BC58-405A-8C2F-EEDBF5FAF740}"/>
              </a:ext>
            </a:extLst>
          </p:cNvPr>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3B6A190A-11EF-4173-BF3D-196146273F75}"/>
              </a:ext>
            </a:extLst>
          </p:cNvPr>
          <p:cNvSpPr>
            <a:spLocks noChangeAspect="1"/>
          </p:cNvSpPr>
          <p:nvPr userDrawn="1"/>
        </p:nvSpPr>
        <p:spPr>
          <a:xfrm>
            <a:off x="-900000"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74844E9C-BABE-4528-8C5C-717948A15BBE}"/>
              </a:ext>
            </a:extLst>
          </p:cNvPr>
          <p:cNvSpPr>
            <a:spLocks noChangeAspect="1"/>
          </p:cNvSpPr>
          <p:nvPr userDrawn="1"/>
        </p:nvSpPr>
        <p:spPr>
          <a:xfrm>
            <a:off x="1161387" y="1870188"/>
            <a:ext cx="1800000" cy="18000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4C30946-1105-4FC1-A532-CFBD9054DB49}"/>
              </a:ext>
            </a:extLst>
          </p:cNvPr>
          <p:cNvSpPr>
            <a:spLocks noChangeAspect="1"/>
          </p:cNvSpPr>
          <p:nvPr userDrawn="1"/>
        </p:nvSpPr>
        <p:spPr>
          <a:xfrm>
            <a:off x="3222774" y="-639012"/>
            <a:ext cx="6818400" cy="6818400"/>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Placeholder 20">
            <a:extLst>
              <a:ext uri="{FF2B5EF4-FFF2-40B4-BE49-F238E27FC236}">
                <a16:creationId xmlns:a16="http://schemas.microsoft.com/office/drawing/2014/main" id="{609460F3-4D4E-4BBC-9EA1-B7575E73D265}"/>
              </a:ext>
            </a:extLst>
          </p:cNvPr>
          <p:cNvSpPr txBox="1">
            <a:spLocks/>
          </p:cNvSpPr>
          <p:nvPr userDrawn="1"/>
        </p:nvSpPr>
        <p:spPr>
          <a:xfrm>
            <a:off x="-900000" y="2321463"/>
            <a:ext cx="1800000" cy="2520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title</a:t>
            </a:r>
          </a:p>
        </p:txBody>
      </p:sp>
      <p:sp>
        <p:nvSpPr>
          <p:cNvPr id="23" name="Text Placeholder 635">
            <a:extLst>
              <a:ext uri="{FF2B5EF4-FFF2-40B4-BE49-F238E27FC236}">
                <a16:creationId xmlns:a16="http://schemas.microsoft.com/office/drawing/2014/main" id="{05E662DF-BE25-41BC-9E10-9A5F8A6CAD22}"/>
              </a:ext>
            </a:extLst>
          </p:cNvPr>
          <p:cNvSpPr txBox="1">
            <a:spLocks/>
          </p:cNvSpPr>
          <p:nvPr userDrawn="1"/>
        </p:nvSpPr>
        <p:spPr>
          <a:xfrm>
            <a:off x="-900000" y="2688765"/>
            <a:ext cx="1800000" cy="547200"/>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24" name="Text Placeholder 20">
            <a:extLst>
              <a:ext uri="{FF2B5EF4-FFF2-40B4-BE49-F238E27FC236}">
                <a16:creationId xmlns:a16="http://schemas.microsoft.com/office/drawing/2014/main" id="{83F12124-BE19-4D6F-9AC5-CD043440548A}"/>
              </a:ext>
            </a:extLst>
          </p:cNvPr>
          <p:cNvSpPr txBox="1">
            <a:spLocks/>
          </p:cNvSpPr>
          <p:nvPr userDrawn="1"/>
        </p:nvSpPr>
        <p:spPr>
          <a:xfrm>
            <a:off x="1161387" y="2321463"/>
            <a:ext cx="1800000" cy="2520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title</a:t>
            </a:r>
          </a:p>
        </p:txBody>
      </p:sp>
      <p:sp>
        <p:nvSpPr>
          <p:cNvPr id="25" name="Text Placeholder 635">
            <a:extLst>
              <a:ext uri="{FF2B5EF4-FFF2-40B4-BE49-F238E27FC236}">
                <a16:creationId xmlns:a16="http://schemas.microsoft.com/office/drawing/2014/main" id="{76F5E5BB-DE52-4E6A-AC00-110B4FC31C8F}"/>
              </a:ext>
            </a:extLst>
          </p:cNvPr>
          <p:cNvSpPr txBox="1">
            <a:spLocks/>
          </p:cNvSpPr>
          <p:nvPr userDrawn="1"/>
        </p:nvSpPr>
        <p:spPr>
          <a:xfrm>
            <a:off x="1161387" y="2688765"/>
            <a:ext cx="1800000" cy="547200"/>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text</a:t>
            </a:r>
          </a:p>
        </p:txBody>
      </p:sp>
      <p:sp>
        <p:nvSpPr>
          <p:cNvPr id="35" name="Text Placeholder 20">
            <a:extLst>
              <a:ext uri="{FF2B5EF4-FFF2-40B4-BE49-F238E27FC236}">
                <a16:creationId xmlns:a16="http://schemas.microsoft.com/office/drawing/2014/main" id="{928D9851-39D0-4E49-9D6B-6C7DBE9724FB}"/>
              </a:ext>
            </a:extLst>
          </p:cNvPr>
          <p:cNvSpPr txBox="1">
            <a:spLocks/>
          </p:cNvSpPr>
          <p:nvPr userDrawn="1"/>
        </p:nvSpPr>
        <p:spPr>
          <a:xfrm>
            <a:off x="4572000" y="1166400"/>
            <a:ext cx="4104000" cy="460800"/>
          </a:xfrm>
          <a:prstGeom prst="rect">
            <a:avLst/>
          </a:prstGeom>
        </p:spPr>
        <p:txBody>
          <a:bodyPr lIns="0" tIns="0" rIns="0" bIns="0"/>
          <a:lstStyle>
            <a:lvl1pPr marL="0" indent="0" algn="ctr" defTabSz="685800" rtl="0" eaLnBrk="1" latinLnBrk="0" hangingPunct="1">
              <a:lnSpc>
                <a:spcPct val="120000"/>
              </a:lnSpc>
              <a:spcBef>
                <a:spcPts val="0"/>
              </a:spcBef>
              <a:spcAft>
                <a:spcPts val="0"/>
              </a:spcAft>
              <a:buClr>
                <a:schemeClr val="tx2"/>
              </a:buClr>
              <a:buFont typeface="Arial" pitchFamily="34" charset="0"/>
              <a:buNone/>
              <a:defRPr sz="1200" b="1"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2400" dirty="0"/>
              <a:t>Click to edit title</a:t>
            </a:r>
          </a:p>
        </p:txBody>
      </p:sp>
      <p:sp>
        <p:nvSpPr>
          <p:cNvPr id="36" name="Text Placeholder 635">
            <a:extLst>
              <a:ext uri="{FF2B5EF4-FFF2-40B4-BE49-F238E27FC236}">
                <a16:creationId xmlns:a16="http://schemas.microsoft.com/office/drawing/2014/main" id="{BEB8733C-84B8-415B-90EC-976D92274767}"/>
              </a:ext>
            </a:extLst>
          </p:cNvPr>
          <p:cNvSpPr txBox="1">
            <a:spLocks/>
          </p:cNvSpPr>
          <p:nvPr userDrawn="1"/>
        </p:nvSpPr>
        <p:spPr>
          <a:xfrm>
            <a:off x="4572000" y="1753200"/>
            <a:ext cx="4104000" cy="2763238"/>
          </a:xfrm>
          <a:prstGeom prst="rect">
            <a:avLst/>
          </a:prstGeom>
        </p:spPr>
        <p:txBody>
          <a:bodyPr lIns="0" tIns="0" rIns="0" bIns="0"/>
          <a:lstStyle>
            <a:lvl1pPr marL="0" indent="0" algn="ctr"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chemeClr val="bg1"/>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chemeClr val="bg1"/>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chemeClr val="bg1"/>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l"/>
            <a:r>
              <a:rPr lang="en-US" sz="1100" dirty="0"/>
              <a:t>Click to edit text</a:t>
            </a:r>
          </a:p>
        </p:txBody>
      </p:sp>
      <p:sp>
        <p:nvSpPr>
          <p:cNvPr id="16" name="Rectangle 15">
            <a:extLst>
              <a:ext uri="{FF2B5EF4-FFF2-40B4-BE49-F238E27FC236}">
                <a16:creationId xmlns:a16="http://schemas.microsoft.com/office/drawing/2014/main" id="{FD0BCE8F-DC16-4FE2-A241-A81D6AA6EEC0}"/>
              </a:ext>
            </a:extLst>
          </p:cNvPr>
          <p:cNvSpPr/>
          <p:nvPr userDrawn="1"/>
        </p:nvSpPr>
        <p:spPr>
          <a:xfrm>
            <a:off x="0" y="0"/>
            <a:ext cx="9144000" cy="6656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a:extLst>
              <a:ext uri="{FF2B5EF4-FFF2-40B4-BE49-F238E27FC236}">
                <a16:creationId xmlns:a16="http://schemas.microsoft.com/office/drawing/2014/main" id="{8A47F251-4ED5-4B1F-B984-E6877BC1A4CD}"/>
              </a:ext>
            </a:extLst>
          </p:cNvPr>
          <p:cNvSpPr txBox="1">
            <a:spLocks/>
          </p:cNvSpPr>
          <p:nvPr userDrawn="1"/>
        </p:nvSpPr>
        <p:spPr>
          <a:xfrm>
            <a:off x="252000" y="180000"/>
            <a:ext cx="5565775" cy="656148"/>
          </a:xfrm>
          <a:prstGeom prst="rect">
            <a:avLst/>
          </a:prstGeom>
        </p:spPr>
        <p:txBody>
          <a:bodyPr lIns="0" tIns="0" rIns="0" bIns="0"/>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8" name="Text Placeholder 7">
            <a:extLst>
              <a:ext uri="{FF2B5EF4-FFF2-40B4-BE49-F238E27FC236}">
                <a16:creationId xmlns:a16="http://schemas.microsoft.com/office/drawing/2014/main" id="{B8F3C815-06A4-420E-B0F3-9C7F3A0F9D99}"/>
              </a:ext>
            </a:extLst>
          </p:cNvPr>
          <p:cNvSpPr txBox="1">
            <a:spLocks/>
          </p:cNvSpPr>
          <p:nvPr userDrawn="1"/>
        </p:nvSpPr>
        <p:spPr>
          <a:xfrm>
            <a:off x="6167571" y="180000"/>
            <a:ext cx="2725604" cy="656148"/>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000" b="1" kern="1200">
                <a:solidFill>
                  <a:srgbClr val="4B4D4D"/>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dirty="0"/>
              <a:t>Click to edit subtitle</a:t>
            </a:r>
          </a:p>
        </p:txBody>
      </p:sp>
      <p:cxnSp>
        <p:nvCxnSpPr>
          <p:cNvPr id="30" name="Straight Connector 29">
            <a:extLst>
              <a:ext uri="{FF2B5EF4-FFF2-40B4-BE49-F238E27FC236}">
                <a16:creationId xmlns:a16="http://schemas.microsoft.com/office/drawing/2014/main" id="{7276C739-8096-46F7-846C-1959B2678AF2}"/>
              </a:ext>
            </a:extLst>
          </p:cNvPr>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368494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Inner slide 18 cells + long title + animation">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4" name="Straight Connector 3">
            <a:extLst>
              <a:ext uri="{FF2B5EF4-FFF2-40B4-BE49-F238E27FC236}">
                <a16:creationId xmlns:a16="http://schemas.microsoft.com/office/drawing/2014/main" id="{9482A6F8-9A4D-4EF2-93B6-02ED46211C5E}"/>
              </a:ext>
            </a:extLst>
          </p:cNvPr>
          <p:cNvCxnSpPr>
            <a:cxnSpLocks/>
          </p:cNvCxnSpPr>
          <p:nvPr userDrawn="1"/>
        </p:nvCxnSpPr>
        <p:spPr>
          <a:xfrm>
            <a:off x="1691217" y="1166812"/>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3116B73B-C4BE-41FB-A167-1A3645C5D134}"/>
              </a:ext>
            </a:extLst>
          </p:cNvPr>
          <p:cNvCxnSpPr>
            <a:cxnSpLocks/>
          </p:cNvCxnSpPr>
          <p:nvPr userDrawn="1"/>
        </p:nvCxnSpPr>
        <p:spPr>
          <a:xfrm>
            <a:off x="3131609" y="1166812"/>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0D6885CB-506D-4EA8-A8C4-62671BFC158B}"/>
              </a:ext>
            </a:extLst>
          </p:cNvPr>
          <p:cNvCxnSpPr>
            <a:cxnSpLocks/>
          </p:cNvCxnSpPr>
          <p:nvPr userDrawn="1"/>
        </p:nvCxnSpPr>
        <p:spPr>
          <a:xfrm>
            <a:off x="4572001" y="1166812"/>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4F697F4-275D-4508-BEE0-9ADAF2850217}"/>
              </a:ext>
            </a:extLst>
          </p:cNvPr>
          <p:cNvCxnSpPr>
            <a:cxnSpLocks/>
          </p:cNvCxnSpPr>
          <p:nvPr userDrawn="1"/>
        </p:nvCxnSpPr>
        <p:spPr>
          <a:xfrm>
            <a:off x="6012393" y="1166812"/>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1EA2636-8A35-423B-9DDD-4094680B11B7}"/>
              </a:ext>
            </a:extLst>
          </p:cNvPr>
          <p:cNvCxnSpPr>
            <a:cxnSpLocks/>
          </p:cNvCxnSpPr>
          <p:nvPr userDrawn="1"/>
        </p:nvCxnSpPr>
        <p:spPr>
          <a:xfrm>
            <a:off x="7452785" y="1166812"/>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095A7E3-4FFF-434B-8420-7522BB6A5F07}"/>
              </a:ext>
            </a:extLst>
          </p:cNvPr>
          <p:cNvCxnSpPr/>
          <p:nvPr userDrawn="1"/>
        </p:nvCxnSpPr>
        <p:spPr>
          <a:xfrm>
            <a:off x="250825" y="3447521"/>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FEDD158-E1D7-452E-BDE1-5838E06C473B}"/>
              </a:ext>
            </a:extLst>
          </p:cNvPr>
          <p:cNvCxnSpPr/>
          <p:nvPr userDrawn="1"/>
        </p:nvCxnSpPr>
        <p:spPr>
          <a:xfrm>
            <a:off x="250825" y="2307167"/>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DEC0851-626C-4232-9B4B-02C5E04D282C}"/>
              </a:ext>
            </a:extLst>
          </p:cNvPr>
          <p:cNvCxnSpPr>
            <a:cxnSpLocks/>
          </p:cNvCxnSpPr>
          <p:nvPr userDrawn="1"/>
        </p:nvCxnSpPr>
        <p:spPr>
          <a:xfrm>
            <a:off x="250825" y="1166812"/>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994D21F-E9F8-4507-A344-80BF17FCB648}"/>
              </a:ext>
            </a:extLst>
          </p:cNvPr>
          <p:cNvCxnSpPr>
            <a:cxnSpLocks/>
          </p:cNvCxnSpPr>
          <p:nvPr userDrawn="1"/>
        </p:nvCxnSpPr>
        <p:spPr>
          <a:xfrm>
            <a:off x="8893175" y="1166812"/>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01618163-609E-4839-9168-8CFA93384F99}"/>
              </a:ext>
            </a:extLst>
          </p:cNvPr>
          <p:cNvCxnSpPr/>
          <p:nvPr userDrawn="1"/>
        </p:nvCxnSpPr>
        <p:spPr>
          <a:xfrm>
            <a:off x="250825" y="1166813"/>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98D2D94-1B35-4C4D-9AC6-037B63665BD2}"/>
              </a:ext>
            </a:extLst>
          </p:cNvPr>
          <p:cNvCxnSpPr>
            <a:cxnSpLocks/>
          </p:cNvCxnSpPr>
          <p:nvPr userDrawn="1"/>
        </p:nvCxnSpPr>
        <p:spPr>
          <a:xfrm>
            <a:off x="250825" y="4587875"/>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3492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par>
                                <p:cTn id="8" presetID="22" presetClass="entr" presetSubtype="8"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left)">
                                      <p:cBhvr>
                                        <p:cTn id="10" dur="500"/>
                                        <p:tgtEl>
                                          <p:spTgt spid="11"/>
                                        </p:tgtEl>
                                      </p:cBhvr>
                                    </p:animEffect>
                                  </p:childTnLst>
                                </p:cTn>
                              </p:par>
                              <p:par>
                                <p:cTn id="11" presetID="22" presetClass="entr" presetSubtype="2"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right)">
                                      <p:cBhvr>
                                        <p:cTn id="13" dur="500"/>
                                        <p:tgtEl>
                                          <p:spTgt spid="12"/>
                                        </p:tgtEl>
                                      </p:cBhvr>
                                    </p:animEffect>
                                  </p:childTnLst>
                                </p:cTn>
                              </p:par>
                              <p:par>
                                <p:cTn id="14" presetID="22" presetClass="entr" presetSubtype="2" fill="hold"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wipe(right)">
                                      <p:cBhvr>
                                        <p:cTn id="16" dur="500"/>
                                        <p:tgtEl>
                                          <p:spTgt spid="16"/>
                                        </p:tgtEl>
                                      </p:cBhvr>
                                    </p:animEffect>
                                  </p:childTnLst>
                                </p:cTn>
                              </p:par>
                              <p:par>
                                <p:cTn id="17" presetID="22" presetClass="entr" presetSubtype="4"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par>
                                <p:cTn id="20" presetID="22" presetClass="entr" presetSubtype="4"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down)">
                                      <p:cBhvr>
                                        <p:cTn id="25" dur="500"/>
                                        <p:tgtEl>
                                          <p:spTgt spid="10"/>
                                        </p:tgtEl>
                                      </p:cBhvr>
                                    </p:animEffect>
                                  </p:childTnLst>
                                </p:cTn>
                              </p:par>
                              <p:par>
                                <p:cTn id="26" presetID="22" presetClass="entr" presetSubtype="1" fill="hold"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par>
                                <p:cTn id="29" presetID="22" presetClass="entr" presetSubtype="1"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up)">
                                      <p:cBhvr>
                                        <p:cTn id="31" dur="500"/>
                                        <p:tgtEl>
                                          <p:spTgt spid="5"/>
                                        </p:tgtEl>
                                      </p:cBhvr>
                                    </p:animEffect>
                                  </p:childTnLst>
                                </p:cTn>
                              </p:par>
                              <p:par>
                                <p:cTn id="32" presetID="22" presetClass="entr" presetSubtype="1"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up)">
                                      <p:cBhvr>
                                        <p:cTn id="34" dur="500"/>
                                        <p:tgtEl>
                                          <p:spTgt spid="9"/>
                                        </p:tgtEl>
                                      </p:cBhvr>
                                    </p:animEffect>
                                  </p:childTnLst>
                                </p:cTn>
                              </p:par>
                              <p:par>
                                <p:cTn id="35" presetID="22" presetClass="entr" presetSubtype="1"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wipe(up)">
                                      <p:cBhvr>
                                        <p:cTn id="3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Webinar title slide (black)">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4"/>
          <p:cNvGrpSpPr>
            <a:grpSpLocks noChangeAspect="1"/>
          </p:cNvGrpSpPr>
          <p:nvPr userDrawn="1"/>
        </p:nvGrpSpPr>
        <p:grpSpPr bwMode="auto">
          <a:xfrm>
            <a:off x="260538" y="231775"/>
            <a:ext cx="930087" cy="234964"/>
            <a:chOff x="1487" y="469"/>
            <a:chExt cx="1904" cy="481"/>
          </a:xfrm>
        </p:grpSpPr>
        <p:sp>
          <p:nvSpPr>
            <p:cNvPr id="22" name="Oval 5"/>
            <p:cNvSpPr>
              <a:spLocks noChangeArrowheads="1"/>
            </p:cNvSpPr>
            <p:nvPr userDrawn="1"/>
          </p:nvSpPr>
          <p:spPr bwMode="auto">
            <a:xfrm>
              <a:off x="1487" y="473"/>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userDrawn="1"/>
          </p:nvSpPr>
          <p:spPr bwMode="auto">
            <a:xfrm>
              <a:off x="1629" y="587"/>
              <a:ext cx="205" cy="255"/>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userDrawn="1"/>
          </p:nvSpPr>
          <p:spPr bwMode="auto">
            <a:xfrm>
              <a:off x="1503" y="589"/>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userDrawn="1"/>
          </p:nvSpPr>
          <p:spPr bwMode="auto">
            <a:xfrm>
              <a:off x="1867" y="469"/>
              <a:ext cx="179" cy="370"/>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1"/>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1"/>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noEditPoints="1"/>
            </p:cNvSpPr>
            <p:nvPr userDrawn="1"/>
          </p:nvSpPr>
          <p:spPr bwMode="auto">
            <a:xfrm>
              <a:off x="2044" y="584"/>
              <a:ext cx="211" cy="260"/>
            </a:xfrm>
            <a:custGeom>
              <a:avLst/>
              <a:gdLst>
                <a:gd name="T0" fmla="*/ 75 w 89"/>
                <a:gd name="T1" fmla="*/ 97 h 108"/>
                <a:gd name="T2" fmla="*/ 45 w 89"/>
                <a:gd name="T3" fmla="*/ 108 h 108"/>
                <a:gd name="T4" fmla="*/ 26 w 89"/>
                <a:gd name="T5" fmla="*/ 104 h 108"/>
                <a:gd name="T6" fmla="*/ 12 w 89"/>
                <a:gd name="T7" fmla="*/ 93 h 108"/>
                <a:gd name="T8" fmla="*/ 3 w 89"/>
                <a:gd name="T9" fmla="*/ 76 h 108"/>
                <a:gd name="T10" fmla="*/ 0 w 89"/>
                <a:gd name="T11" fmla="*/ 54 h 108"/>
                <a:gd name="T12" fmla="*/ 3 w 89"/>
                <a:gd name="T13" fmla="*/ 32 h 108"/>
                <a:gd name="T14" fmla="*/ 12 w 89"/>
                <a:gd name="T15" fmla="*/ 15 h 108"/>
                <a:gd name="T16" fmla="*/ 26 w 89"/>
                <a:gd name="T17" fmla="*/ 4 h 108"/>
                <a:gd name="T18" fmla="*/ 45 w 89"/>
                <a:gd name="T19" fmla="*/ 0 h 108"/>
                <a:gd name="T20" fmla="*/ 64 w 89"/>
                <a:gd name="T21" fmla="*/ 4 h 108"/>
                <a:gd name="T22" fmla="*/ 78 w 89"/>
                <a:gd name="T23" fmla="*/ 15 h 108"/>
                <a:gd name="T24" fmla="*/ 86 w 89"/>
                <a:gd name="T25" fmla="*/ 32 h 108"/>
                <a:gd name="T26" fmla="*/ 89 w 89"/>
                <a:gd name="T27" fmla="*/ 54 h 108"/>
                <a:gd name="T28" fmla="*/ 75 w 89"/>
                <a:gd name="T29" fmla="*/ 97 h 108"/>
                <a:gd name="T30" fmla="*/ 45 w 89"/>
                <a:gd name="T31" fmla="*/ 17 h 108"/>
                <a:gd name="T32" fmla="*/ 22 w 89"/>
                <a:gd name="T33" fmla="*/ 54 h 108"/>
                <a:gd name="T34" fmla="*/ 45 w 89"/>
                <a:gd name="T35" fmla="*/ 92 h 108"/>
                <a:gd name="T36" fmla="*/ 67 w 89"/>
                <a:gd name="T37" fmla="*/ 54 h 108"/>
                <a:gd name="T38" fmla="*/ 45 w 89"/>
                <a:gd name="T39"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moveTo>
                    <a:pt x="45" y="17"/>
                  </a:moveTo>
                  <a:cubicBezTo>
                    <a:pt x="30" y="17"/>
                    <a:pt x="22" y="29"/>
                    <a:pt x="22" y="54"/>
                  </a:cubicBezTo>
                  <a:cubicBezTo>
                    <a:pt x="22" y="79"/>
                    <a:pt x="30" y="92"/>
                    <a:pt x="45" y="92"/>
                  </a:cubicBezTo>
                  <a:cubicBezTo>
                    <a:pt x="60" y="92"/>
                    <a:pt x="67" y="79"/>
                    <a:pt x="67" y="54"/>
                  </a:cubicBezTo>
                  <a:cubicBezTo>
                    <a:pt x="67" y="29"/>
                    <a:pt x="60" y="17"/>
                    <a:pt x="45"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p:cNvSpPr>
              <a:spLocks noEditPoints="1"/>
            </p:cNvSpPr>
            <p:nvPr userDrawn="1"/>
          </p:nvSpPr>
          <p:spPr bwMode="auto">
            <a:xfrm>
              <a:off x="2312" y="584"/>
              <a:ext cx="203" cy="366"/>
            </a:xfrm>
            <a:custGeom>
              <a:avLst/>
              <a:gdLst>
                <a:gd name="T0" fmla="*/ 45 w 85"/>
                <a:gd name="T1" fmla="*/ 107 h 152"/>
                <a:gd name="T2" fmla="*/ 21 w 85"/>
                <a:gd name="T3" fmla="*/ 100 h 152"/>
                <a:gd name="T4" fmla="*/ 21 w 85"/>
                <a:gd name="T5" fmla="*/ 138 h 152"/>
                <a:gd name="T6" fmla="*/ 19 w 85"/>
                <a:gd name="T7" fmla="*/ 149 h 152"/>
                <a:gd name="T8" fmla="*/ 10 w 85"/>
                <a:gd name="T9" fmla="*/ 152 h 152"/>
                <a:gd name="T10" fmla="*/ 1 w 85"/>
                <a:gd name="T11" fmla="*/ 152 h 152"/>
                <a:gd name="T12" fmla="*/ 0 w 85"/>
                <a:gd name="T13" fmla="*/ 151 h 152"/>
                <a:gd name="T14" fmla="*/ 0 w 85"/>
                <a:gd name="T15" fmla="*/ 3 h 152"/>
                <a:gd name="T16" fmla="*/ 1 w 85"/>
                <a:gd name="T17" fmla="*/ 2 h 152"/>
                <a:gd name="T18" fmla="*/ 8 w 85"/>
                <a:gd name="T19" fmla="*/ 2 h 152"/>
                <a:gd name="T20" fmla="*/ 21 w 85"/>
                <a:gd name="T21" fmla="*/ 13 h 152"/>
                <a:gd name="T22" fmla="*/ 50 w 85"/>
                <a:gd name="T23" fmla="*/ 0 h 152"/>
                <a:gd name="T24" fmla="*/ 65 w 85"/>
                <a:gd name="T25" fmla="*/ 4 h 152"/>
                <a:gd name="T26" fmla="*/ 76 w 85"/>
                <a:gd name="T27" fmla="*/ 15 h 152"/>
                <a:gd name="T28" fmla="*/ 82 w 85"/>
                <a:gd name="T29" fmla="*/ 32 h 152"/>
                <a:gd name="T30" fmla="*/ 85 w 85"/>
                <a:gd name="T31" fmla="*/ 54 h 152"/>
                <a:gd name="T32" fmla="*/ 82 w 85"/>
                <a:gd name="T33" fmla="*/ 76 h 152"/>
                <a:gd name="T34" fmla="*/ 73 w 85"/>
                <a:gd name="T35" fmla="*/ 93 h 152"/>
                <a:gd name="T36" fmla="*/ 60 w 85"/>
                <a:gd name="T37" fmla="*/ 104 h 152"/>
                <a:gd name="T38" fmla="*/ 45 w 85"/>
                <a:gd name="T39" fmla="*/ 107 h 152"/>
                <a:gd name="T40" fmla="*/ 44 w 85"/>
                <a:gd name="T41" fmla="*/ 18 h 152"/>
                <a:gd name="T42" fmla="*/ 21 w 85"/>
                <a:gd name="T43" fmla="*/ 32 h 152"/>
                <a:gd name="T44" fmla="*/ 21 w 85"/>
                <a:gd name="T45" fmla="*/ 83 h 152"/>
                <a:gd name="T46" fmla="*/ 32 w 85"/>
                <a:gd name="T47" fmla="*/ 88 h 152"/>
                <a:gd name="T48" fmla="*/ 41 w 85"/>
                <a:gd name="T49" fmla="*/ 90 h 152"/>
                <a:gd name="T50" fmla="*/ 57 w 85"/>
                <a:gd name="T51" fmla="*/ 81 h 152"/>
                <a:gd name="T52" fmla="*/ 63 w 85"/>
                <a:gd name="T53" fmla="*/ 53 h 152"/>
                <a:gd name="T54" fmla="*/ 58 w 85"/>
                <a:gd name="T55" fmla="*/ 27 h 152"/>
                <a:gd name="T56" fmla="*/ 44 w 85"/>
                <a:gd name="T57"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userDrawn="1"/>
          </p:nvSpPr>
          <p:spPr bwMode="auto">
            <a:xfrm>
              <a:off x="2565" y="589"/>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userDrawn="1"/>
          </p:nvSpPr>
          <p:spPr bwMode="auto">
            <a:xfrm>
              <a:off x="2843" y="471"/>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userDrawn="1"/>
          </p:nvSpPr>
          <p:spPr bwMode="auto">
            <a:xfrm>
              <a:off x="2967" y="584"/>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p:cNvSpPr>
              <a:spLocks noEditPoints="1"/>
            </p:cNvSpPr>
            <p:nvPr userDrawn="1"/>
          </p:nvSpPr>
          <p:spPr bwMode="auto">
            <a:xfrm>
              <a:off x="3191" y="584"/>
              <a:ext cx="200" cy="260"/>
            </a:xfrm>
            <a:custGeom>
              <a:avLst/>
              <a:gdLst>
                <a:gd name="T0" fmla="*/ 83 w 84"/>
                <a:gd name="T1" fmla="*/ 61 h 108"/>
                <a:gd name="T2" fmla="*/ 22 w 84"/>
                <a:gd name="T3" fmla="*/ 61 h 108"/>
                <a:gd name="T4" fmla="*/ 28 w 84"/>
                <a:gd name="T5" fmla="*/ 83 h 108"/>
                <a:gd name="T6" fmla="*/ 46 w 84"/>
                <a:gd name="T7" fmla="*/ 91 h 108"/>
                <a:gd name="T8" fmla="*/ 60 w 84"/>
                <a:gd name="T9" fmla="*/ 89 h 108"/>
                <a:gd name="T10" fmla="*/ 74 w 84"/>
                <a:gd name="T11" fmla="*/ 83 h 108"/>
                <a:gd name="T12" fmla="*/ 81 w 84"/>
                <a:gd name="T13" fmla="*/ 96 h 108"/>
                <a:gd name="T14" fmla="*/ 42 w 84"/>
                <a:gd name="T15" fmla="*/ 108 h 108"/>
                <a:gd name="T16" fmla="*/ 22 w 84"/>
                <a:gd name="T17" fmla="*/ 104 h 108"/>
                <a:gd name="T18" fmla="*/ 9 w 84"/>
                <a:gd name="T19" fmla="*/ 92 h 108"/>
                <a:gd name="T20" fmla="*/ 2 w 84"/>
                <a:gd name="T21" fmla="*/ 75 h 108"/>
                <a:gd name="T22" fmla="*/ 0 w 84"/>
                <a:gd name="T23" fmla="*/ 53 h 108"/>
                <a:gd name="T24" fmla="*/ 2 w 84"/>
                <a:gd name="T25" fmla="*/ 32 h 108"/>
                <a:gd name="T26" fmla="*/ 11 w 84"/>
                <a:gd name="T27" fmla="*/ 15 h 108"/>
                <a:gd name="T28" fmla="*/ 24 w 84"/>
                <a:gd name="T29" fmla="*/ 4 h 108"/>
                <a:gd name="T30" fmla="*/ 42 w 84"/>
                <a:gd name="T31" fmla="*/ 0 h 108"/>
                <a:gd name="T32" fmla="*/ 60 w 84"/>
                <a:gd name="T33" fmla="*/ 3 h 108"/>
                <a:gd name="T34" fmla="*/ 73 w 84"/>
                <a:gd name="T35" fmla="*/ 13 h 108"/>
                <a:gd name="T36" fmla="*/ 81 w 84"/>
                <a:gd name="T37" fmla="*/ 27 h 108"/>
                <a:gd name="T38" fmla="*/ 84 w 84"/>
                <a:gd name="T39" fmla="*/ 45 h 108"/>
                <a:gd name="T40" fmla="*/ 84 w 84"/>
                <a:gd name="T41" fmla="*/ 53 h 108"/>
                <a:gd name="T42" fmla="*/ 83 w 84"/>
                <a:gd name="T43" fmla="*/ 61 h 108"/>
                <a:gd name="T44" fmla="*/ 43 w 84"/>
                <a:gd name="T45" fmla="*/ 16 h 108"/>
                <a:gd name="T46" fmla="*/ 22 w 84"/>
                <a:gd name="T47" fmla="*/ 45 h 108"/>
                <a:gd name="T48" fmla="*/ 63 w 84"/>
                <a:gd name="T49" fmla="*/ 45 h 108"/>
                <a:gd name="T50" fmla="*/ 63 w 84"/>
                <a:gd name="T51" fmla="*/ 43 h 108"/>
                <a:gd name="T52" fmla="*/ 58 w 84"/>
                <a:gd name="T53" fmla="*/ 23 h 108"/>
                <a:gd name="T54" fmla="*/ 43 w 84"/>
                <a:gd name="T55"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83" y="61"/>
                  </a:moveTo>
                  <a:cubicBezTo>
                    <a:pt x="22" y="61"/>
                    <a:pt x="22" y="61"/>
                    <a:pt x="22" y="61"/>
                  </a:cubicBezTo>
                  <a:cubicBezTo>
                    <a:pt x="22" y="70"/>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0" y="39"/>
                    <a:pt x="2" y="32"/>
                  </a:cubicBezTo>
                  <a:cubicBezTo>
                    <a:pt x="4" y="26"/>
                    <a:pt x="7" y="20"/>
                    <a:pt x="11" y="15"/>
                  </a:cubicBezTo>
                  <a:cubicBezTo>
                    <a:pt x="14" y="11"/>
                    <a:pt x="19" y="7"/>
                    <a:pt x="24" y="4"/>
                  </a:cubicBezTo>
                  <a:cubicBezTo>
                    <a:pt x="29" y="1"/>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Title 22"/>
          <p:cNvSpPr txBox="1">
            <a:spLocks/>
          </p:cNvSpPr>
          <p:nvPr userDrawn="1"/>
        </p:nvSpPr>
        <p:spPr>
          <a:xfrm>
            <a:off x="382969" y="2351545"/>
            <a:ext cx="385127" cy="440411"/>
          </a:xfrm>
          <a:prstGeom prst="rect">
            <a:avLst/>
          </a:prstGeom>
        </p:spPr>
        <p:txBody>
          <a:bodyPr/>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pPr>
              <a:lnSpc>
                <a:spcPct val="100000"/>
              </a:lnSpc>
            </a:pPr>
            <a:endParaRPr lang="en-US" sz="3000" dirty="0">
              <a:solidFill>
                <a:schemeClr val="accent1"/>
              </a:solidFill>
            </a:endParaRPr>
          </a:p>
        </p:txBody>
      </p:sp>
      <p:sp>
        <p:nvSpPr>
          <p:cNvPr id="41" name="Title 1"/>
          <p:cNvSpPr>
            <a:spLocks noGrp="1"/>
          </p:cNvSpPr>
          <p:nvPr>
            <p:ph type="title" hasCustomPrompt="1"/>
          </p:nvPr>
        </p:nvSpPr>
        <p:spPr>
          <a:xfrm>
            <a:off x="260538" y="2232000"/>
            <a:ext cx="3851275" cy="440411"/>
          </a:xfrm>
        </p:spPr>
        <p:txBody>
          <a:bodyPr anchor="ctr" anchorCtr="0"/>
          <a:lstStyle>
            <a:lvl1pPr>
              <a:lnSpc>
                <a:spcPct val="100000"/>
              </a:lnSpc>
              <a:defRPr sz="2400">
                <a:solidFill>
                  <a:schemeClr val="bg1"/>
                </a:solidFill>
              </a:defRPr>
            </a:lvl1pPr>
          </a:lstStyle>
          <a:p>
            <a:r>
              <a:rPr lang="en-US" dirty="0"/>
              <a:t>Click to edit title</a:t>
            </a:r>
          </a:p>
        </p:txBody>
      </p:sp>
      <p:pic>
        <p:nvPicPr>
          <p:cNvPr id="33" name="Lines_Animation_PPT_long_2">
            <a:hlinkClick r:id="" action="ppaction://media"/>
            <a:extLst>
              <a:ext uri="{FF2B5EF4-FFF2-40B4-BE49-F238E27FC236}">
                <a16:creationId xmlns:a16="http://schemas.microsoft.com/office/drawing/2014/main" id="{A8FE756D-01CE-48D3-BC42-67E863408C88}"/>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1" y="4419600"/>
            <a:ext cx="9144000" cy="723900"/>
          </a:xfrm>
          <a:prstGeom prst="rect">
            <a:avLst/>
          </a:prstGeom>
        </p:spPr>
      </p:pic>
      <p:grpSp>
        <p:nvGrpSpPr>
          <p:cNvPr id="34" name="Group 4">
            <a:extLst>
              <a:ext uri="{FF2B5EF4-FFF2-40B4-BE49-F238E27FC236}">
                <a16:creationId xmlns:a16="http://schemas.microsoft.com/office/drawing/2014/main" id="{EA0BC49D-1ED7-44ED-9237-39CED1091C27}"/>
              </a:ext>
            </a:extLst>
          </p:cNvPr>
          <p:cNvGrpSpPr>
            <a:grpSpLocks noChangeAspect="1"/>
          </p:cNvGrpSpPr>
          <p:nvPr userDrawn="1"/>
        </p:nvGrpSpPr>
        <p:grpSpPr bwMode="auto">
          <a:xfrm>
            <a:off x="1440000" y="1440000"/>
            <a:ext cx="216000" cy="197959"/>
            <a:chOff x="1675" y="1126"/>
            <a:chExt cx="443" cy="406"/>
          </a:xfrm>
        </p:grpSpPr>
        <p:sp>
          <p:nvSpPr>
            <p:cNvPr id="43" name="Rectangle 5">
              <a:extLst>
                <a:ext uri="{FF2B5EF4-FFF2-40B4-BE49-F238E27FC236}">
                  <a16:creationId xmlns:a16="http://schemas.microsoft.com/office/drawing/2014/main" id="{518161D0-CB02-4281-B420-5D5381A0F4F9}"/>
                </a:ext>
              </a:extLst>
            </p:cNvPr>
            <p:cNvSpPr>
              <a:spLocks noChangeArrowheads="1"/>
            </p:cNvSpPr>
            <p:nvPr/>
          </p:nvSpPr>
          <p:spPr bwMode="auto">
            <a:xfrm>
              <a:off x="1675" y="1174"/>
              <a:ext cx="443" cy="358"/>
            </a:xfrm>
            <a:prstGeom prst="rect">
              <a:avLst/>
            </a:prstGeom>
            <a:noFill/>
            <a:ln w="12700"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6">
              <a:extLst>
                <a:ext uri="{FF2B5EF4-FFF2-40B4-BE49-F238E27FC236}">
                  <a16:creationId xmlns:a16="http://schemas.microsoft.com/office/drawing/2014/main" id="{1D5748E9-0F20-445B-8F70-ED3F17B3C9F9}"/>
                </a:ext>
              </a:extLst>
            </p:cNvPr>
            <p:cNvSpPr>
              <a:spLocks noChangeShapeType="1"/>
            </p:cNvSpPr>
            <p:nvPr/>
          </p:nvSpPr>
          <p:spPr bwMode="auto">
            <a:xfrm>
              <a:off x="1685" y="1281"/>
              <a:ext cx="423" cy="0"/>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7">
              <a:extLst>
                <a:ext uri="{FF2B5EF4-FFF2-40B4-BE49-F238E27FC236}">
                  <a16:creationId xmlns:a16="http://schemas.microsoft.com/office/drawing/2014/main" id="{4B09E8CC-4821-4DC6-8D6D-3CA6CA438AF5}"/>
                </a:ext>
              </a:extLst>
            </p:cNvPr>
            <p:cNvSpPr>
              <a:spLocks noChangeShapeType="1"/>
            </p:cNvSpPr>
            <p:nvPr/>
          </p:nvSpPr>
          <p:spPr bwMode="auto">
            <a:xfrm>
              <a:off x="1779" y="1126"/>
              <a:ext cx="0" cy="85"/>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8">
              <a:extLst>
                <a:ext uri="{FF2B5EF4-FFF2-40B4-BE49-F238E27FC236}">
                  <a16:creationId xmlns:a16="http://schemas.microsoft.com/office/drawing/2014/main" id="{6FB64742-47B3-4CEC-B5A2-569DD279125C}"/>
                </a:ext>
              </a:extLst>
            </p:cNvPr>
            <p:cNvSpPr>
              <a:spLocks noChangeShapeType="1"/>
            </p:cNvSpPr>
            <p:nvPr/>
          </p:nvSpPr>
          <p:spPr bwMode="auto">
            <a:xfrm>
              <a:off x="2014" y="1126"/>
              <a:ext cx="0" cy="85"/>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7" name="Date Placeholder 1">
            <a:extLst>
              <a:ext uri="{FF2B5EF4-FFF2-40B4-BE49-F238E27FC236}">
                <a16:creationId xmlns:a16="http://schemas.microsoft.com/office/drawing/2014/main" id="{A5C5FF5F-1E0F-4C1D-BAAF-3153624D17A9}"/>
              </a:ext>
            </a:extLst>
          </p:cNvPr>
          <p:cNvSpPr txBox="1">
            <a:spLocks/>
          </p:cNvSpPr>
          <p:nvPr userDrawn="1"/>
        </p:nvSpPr>
        <p:spPr>
          <a:xfrm>
            <a:off x="1771270" y="1460674"/>
            <a:ext cx="1444369" cy="274637"/>
          </a:xfrm>
          <a:prstGeom prst="rect">
            <a:avLst/>
          </a:prstGeom>
        </p:spPr>
        <p:txBody>
          <a:bodyPr lIns="0" tIns="0" rIns="0" bIns="0"/>
          <a:lstStyle>
            <a:defPPr>
              <a:defRPr lang="uk-UA"/>
            </a:defPPr>
            <a:lvl1pPr marL="0" algn="l" defTabSz="685800" rtl="0" eaLnBrk="1" latinLnBrk="0" hangingPunct="1">
              <a:defRPr sz="1100" kern="1200">
                <a:solidFill>
                  <a:schemeClr val="bg1"/>
                </a:solidFill>
                <a:latin typeface="Segoe UI" panose="020B0502040204020203" pitchFamily="34" charset="0"/>
                <a:ea typeface="+mn-ea"/>
                <a:cs typeface="Segoe UI" panose="020B0502040204020203"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fld id="{5EAA4909-0ED4-4BA4-8217-BB867A29467C}" type="datetime4">
              <a:rPr lang="en-US" smtClean="0">
                <a:latin typeface="Arial" panose="020B0604020202020204" pitchFamily="34" charset="0"/>
                <a:cs typeface="Arial" panose="020B0604020202020204" pitchFamily="34" charset="0"/>
              </a:rPr>
              <a:pPr/>
              <a:t>November 25, 2022</a:t>
            </a:fld>
            <a:endParaRPr lang="uk-UA" dirty="0">
              <a:latin typeface="Arial" panose="020B0604020202020204" pitchFamily="34" charset="0"/>
              <a:cs typeface="Arial" panose="020B0604020202020204" pitchFamily="34" charset="0"/>
            </a:endParaRPr>
          </a:p>
        </p:txBody>
      </p:sp>
      <p:sp>
        <p:nvSpPr>
          <p:cNvPr id="50" name="Date Placeholder 1">
            <a:extLst>
              <a:ext uri="{FF2B5EF4-FFF2-40B4-BE49-F238E27FC236}">
                <a16:creationId xmlns:a16="http://schemas.microsoft.com/office/drawing/2014/main" id="{BE88A870-4F9A-4A87-830B-C571ADE0B612}"/>
              </a:ext>
            </a:extLst>
          </p:cNvPr>
          <p:cNvSpPr txBox="1">
            <a:spLocks/>
          </p:cNvSpPr>
          <p:nvPr userDrawn="1"/>
        </p:nvSpPr>
        <p:spPr>
          <a:xfrm>
            <a:off x="591808" y="1460674"/>
            <a:ext cx="636782" cy="274637"/>
          </a:xfrm>
          <a:prstGeom prst="rect">
            <a:avLst/>
          </a:prstGeom>
        </p:spPr>
        <p:txBody>
          <a:bodyPr lIns="0" tIns="0" rIns="0" bIns="0"/>
          <a:lstStyle>
            <a:defPPr>
              <a:defRPr lang="uk-UA"/>
            </a:defPPr>
            <a:lvl1pPr marL="0" algn="l" defTabSz="685800" rtl="0" eaLnBrk="1" latinLnBrk="0" hangingPunct="1">
              <a:defRPr sz="1100" kern="1200">
                <a:solidFill>
                  <a:schemeClr val="bg1"/>
                </a:solidFill>
                <a:latin typeface="Segoe UI" panose="020B0502040204020203" pitchFamily="34" charset="0"/>
                <a:ea typeface="+mn-ea"/>
                <a:cs typeface="Segoe UI" panose="020B0502040204020203"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dirty="0">
                <a:latin typeface="Arial" panose="020B0604020202020204" pitchFamily="34" charset="0"/>
                <a:cs typeface="Arial" panose="020B0604020202020204" pitchFamily="34" charset="0"/>
              </a:rPr>
              <a:t>Webinar</a:t>
            </a:r>
            <a:endParaRPr lang="uk-UA" dirty="0">
              <a:latin typeface="Arial" panose="020B0604020202020204" pitchFamily="34" charset="0"/>
              <a:cs typeface="Arial" panose="020B0604020202020204" pitchFamily="34" charset="0"/>
            </a:endParaRPr>
          </a:p>
        </p:txBody>
      </p:sp>
      <p:grpSp>
        <p:nvGrpSpPr>
          <p:cNvPr id="55" name="Group 4">
            <a:extLst>
              <a:ext uri="{FF2B5EF4-FFF2-40B4-BE49-F238E27FC236}">
                <a16:creationId xmlns:a16="http://schemas.microsoft.com/office/drawing/2014/main" id="{0A23A3DA-F4A0-46D0-96D6-32904AA0920A}"/>
              </a:ext>
            </a:extLst>
          </p:cNvPr>
          <p:cNvGrpSpPr>
            <a:grpSpLocks noChangeAspect="1"/>
          </p:cNvGrpSpPr>
          <p:nvPr userDrawn="1"/>
        </p:nvGrpSpPr>
        <p:grpSpPr bwMode="auto">
          <a:xfrm>
            <a:off x="260538" y="1432301"/>
            <a:ext cx="234488" cy="234000"/>
            <a:chOff x="2315" y="1017"/>
            <a:chExt cx="481" cy="480"/>
          </a:xfrm>
        </p:grpSpPr>
        <p:sp>
          <p:nvSpPr>
            <p:cNvPr id="56" name="Oval 5">
              <a:extLst>
                <a:ext uri="{FF2B5EF4-FFF2-40B4-BE49-F238E27FC236}">
                  <a16:creationId xmlns:a16="http://schemas.microsoft.com/office/drawing/2014/main" id="{5EF83B9A-5F8B-42F0-AEE9-5C94706CA432}"/>
                </a:ext>
              </a:extLst>
            </p:cNvPr>
            <p:cNvSpPr>
              <a:spLocks noChangeArrowheads="1"/>
            </p:cNvSpPr>
            <p:nvPr userDrawn="1"/>
          </p:nvSpPr>
          <p:spPr bwMode="auto">
            <a:xfrm>
              <a:off x="2315" y="1017"/>
              <a:ext cx="481" cy="480"/>
            </a:xfrm>
            <a:prstGeom prst="ellipse">
              <a:avLst/>
            </a:prstGeom>
            <a:noFill/>
            <a:ln w="12700"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7" name="Freeform 6">
              <a:extLst>
                <a:ext uri="{FF2B5EF4-FFF2-40B4-BE49-F238E27FC236}">
                  <a16:creationId xmlns:a16="http://schemas.microsoft.com/office/drawing/2014/main" id="{DD9C2AC8-67C0-4519-8680-4C4DF4E0589E}"/>
                </a:ext>
              </a:extLst>
            </p:cNvPr>
            <p:cNvSpPr>
              <a:spLocks/>
            </p:cNvSpPr>
            <p:nvPr userDrawn="1"/>
          </p:nvSpPr>
          <p:spPr bwMode="auto">
            <a:xfrm>
              <a:off x="2512" y="1175"/>
              <a:ext cx="125" cy="163"/>
            </a:xfrm>
            <a:custGeom>
              <a:avLst/>
              <a:gdLst>
                <a:gd name="T0" fmla="*/ 0 w 125"/>
                <a:gd name="T1" fmla="*/ 0 h 163"/>
                <a:gd name="T2" fmla="*/ 0 w 125"/>
                <a:gd name="T3" fmla="*/ 163 h 163"/>
                <a:gd name="T4" fmla="*/ 125 w 125"/>
                <a:gd name="T5" fmla="*/ 82 h 163"/>
                <a:gd name="T6" fmla="*/ 0 w 125"/>
                <a:gd name="T7" fmla="*/ 0 h 163"/>
              </a:gdLst>
              <a:ahLst/>
              <a:cxnLst>
                <a:cxn ang="0">
                  <a:pos x="T0" y="T1"/>
                </a:cxn>
                <a:cxn ang="0">
                  <a:pos x="T2" y="T3"/>
                </a:cxn>
                <a:cxn ang="0">
                  <a:pos x="T4" y="T5"/>
                </a:cxn>
                <a:cxn ang="0">
                  <a:pos x="T6" y="T7"/>
                </a:cxn>
              </a:cxnLst>
              <a:rect l="0" t="0" r="r" b="b"/>
              <a:pathLst>
                <a:path w="125" h="163">
                  <a:moveTo>
                    <a:pt x="0" y="0"/>
                  </a:moveTo>
                  <a:lnTo>
                    <a:pt x="0" y="163"/>
                  </a:lnTo>
                  <a:lnTo>
                    <a:pt x="125" y="82"/>
                  </a:lnTo>
                  <a:lnTo>
                    <a:pt x="0" y="0"/>
                  </a:lnTo>
                  <a:close/>
                </a:path>
              </a:pathLst>
            </a:custGeom>
            <a:noFill/>
            <a:ln w="12700"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cxnSp>
        <p:nvCxnSpPr>
          <p:cNvPr id="14" name="Straight Connector 13">
            <a:extLst>
              <a:ext uri="{FF2B5EF4-FFF2-40B4-BE49-F238E27FC236}">
                <a16:creationId xmlns:a16="http://schemas.microsoft.com/office/drawing/2014/main" id="{DE45E197-03F1-4CEB-BB77-DC3112D43A41}"/>
              </a:ext>
            </a:extLst>
          </p:cNvPr>
          <p:cNvCxnSpPr>
            <a:cxnSpLocks/>
          </p:cNvCxnSpPr>
          <p:nvPr userDrawn="1"/>
        </p:nvCxnSpPr>
        <p:spPr>
          <a:xfrm>
            <a:off x="8675688" y="666000"/>
            <a:ext cx="0" cy="3600000"/>
          </a:xfrm>
          <a:prstGeom prst="line">
            <a:avLst/>
          </a:prstGeom>
          <a:ln>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015CA50-7C9D-41B3-85D4-741164402BD6}"/>
              </a:ext>
            </a:extLst>
          </p:cNvPr>
          <p:cNvCxnSpPr>
            <a:cxnSpLocks/>
          </p:cNvCxnSpPr>
          <p:nvPr userDrawn="1"/>
        </p:nvCxnSpPr>
        <p:spPr>
          <a:xfrm>
            <a:off x="5075688" y="666000"/>
            <a:ext cx="0" cy="3600000"/>
          </a:xfrm>
          <a:prstGeom prst="line">
            <a:avLst/>
          </a:prstGeom>
          <a:ln>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7C9A28B5-9630-4537-9236-AD6B64BF919E}"/>
              </a:ext>
            </a:extLst>
          </p:cNvPr>
          <p:cNvCxnSpPr>
            <a:cxnSpLocks/>
          </p:cNvCxnSpPr>
          <p:nvPr userDrawn="1"/>
        </p:nvCxnSpPr>
        <p:spPr>
          <a:xfrm rot="16200000">
            <a:off x="6875688" y="-1133999"/>
            <a:ext cx="0" cy="3600000"/>
          </a:xfrm>
          <a:prstGeom prst="line">
            <a:avLst/>
          </a:prstGeom>
          <a:ln>
            <a:solidFill>
              <a:srgbClr val="888888"/>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913FF0E1-977E-44A8-A23D-0B79E4D14986}"/>
              </a:ext>
            </a:extLst>
          </p:cNvPr>
          <p:cNvCxnSpPr>
            <a:cxnSpLocks/>
          </p:cNvCxnSpPr>
          <p:nvPr userDrawn="1"/>
        </p:nvCxnSpPr>
        <p:spPr>
          <a:xfrm rot="16200000">
            <a:off x="6875688" y="2466000"/>
            <a:ext cx="0" cy="3600000"/>
          </a:xfrm>
          <a:prstGeom prst="line">
            <a:avLst/>
          </a:prstGeom>
          <a:ln>
            <a:solidFill>
              <a:srgbClr val="888888"/>
            </a:solidFill>
          </a:ln>
        </p:spPr>
        <p:style>
          <a:lnRef idx="1">
            <a:schemeClr val="accent1"/>
          </a:lnRef>
          <a:fillRef idx="0">
            <a:schemeClr val="accent1"/>
          </a:fillRef>
          <a:effectRef idx="0">
            <a:schemeClr val="accent1"/>
          </a:effectRef>
          <a:fontRef idx="minor">
            <a:schemeClr val="tx1"/>
          </a:fontRef>
        </p:style>
      </p:cxnSp>
      <p:sp>
        <p:nvSpPr>
          <p:cNvPr id="63" name="Picture Placeholder 9">
            <a:extLst>
              <a:ext uri="{FF2B5EF4-FFF2-40B4-BE49-F238E27FC236}">
                <a16:creationId xmlns:a16="http://schemas.microsoft.com/office/drawing/2014/main" id="{690B98D2-EDC9-4100-B2AB-E7E5F728D068}"/>
              </a:ext>
            </a:extLst>
          </p:cNvPr>
          <p:cNvSpPr>
            <a:spLocks noGrp="1"/>
          </p:cNvSpPr>
          <p:nvPr>
            <p:ph type="pic" sz="quarter" idx="11" hasCustomPrompt="1"/>
          </p:nvPr>
        </p:nvSpPr>
        <p:spPr>
          <a:xfrm>
            <a:off x="5081088" y="671400"/>
            <a:ext cx="3589200" cy="3589200"/>
          </a:xfrm>
          <a:prstGeom prst="rect">
            <a:avLst/>
          </a:prstGeom>
          <a:ln w="9525">
            <a:solidFill>
              <a:srgbClr val="888888"/>
            </a:solidFill>
          </a:ln>
        </p:spPr>
        <p:txBody>
          <a:bodyPr anchor="t" anchorCtr="1"/>
          <a:lstStyle>
            <a:lvl1pPr algn="ctr">
              <a:defRPr baseline="0">
                <a:solidFill>
                  <a:srgbClr val="B5BEC0"/>
                </a:solidFill>
              </a:defRPr>
            </a:lvl1pPr>
          </a:lstStyle>
          <a:p>
            <a:r>
              <a:rPr lang="en-US" dirty="0"/>
              <a:t>Click to add picture. Then do picture round</a:t>
            </a:r>
            <a:br>
              <a:rPr lang="en-US" dirty="0"/>
            </a:br>
            <a:r>
              <a:rPr lang="en-US" dirty="0"/>
              <a:t>(Click on picture &gt; Picture format &gt; Crop &gt; Crop to shape &gt; Basic shapes &gt; Oval)</a:t>
            </a:r>
          </a:p>
        </p:txBody>
      </p:sp>
    </p:spTree>
    <p:extLst>
      <p:ext uri="{BB962C8B-B14F-4D97-AF65-F5344CB8AC3E}">
        <p14:creationId xmlns:p14="http://schemas.microsoft.com/office/powerpoint/2010/main" val="1293442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33"/>
                                        </p:tgtEl>
                                      </p:cBhvr>
                                    </p:cmd>
                                  </p:childTnLst>
                                </p:cTn>
                              </p:par>
                              <p:par>
                                <p:cTn id="7" presetID="22" presetClass="entr" presetSubtype="4" fill="hold" nodeType="withEffect">
                                  <p:stCondLst>
                                    <p:cond delay="0"/>
                                  </p:stCondLst>
                                  <p:childTnLst>
                                    <p:set>
                                      <p:cBhvr>
                                        <p:cTn id="8" dur="1" fill="hold">
                                          <p:stCondLst>
                                            <p:cond delay="0"/>
                                          </p:stCondLst>
                                        </p:cTn>
                                        <p:tgtEl>
                                          <p:spTgt spid="60"/>
                                        </p:tgtEl>
                                        <p:attrNameLst>
                                          <p:attrName>style.visibility</p:attrName>
                                        </p:attrNameLst>
                                      </p:cBhvr>
                                      <p:to>
                                        <p:strVal val="visible"/>
                                      </p:to>
                                    </p:set>
                                    <p:animEffect transition="in" filter="wipe(down)">
                                      <p:cBhvr>
                                        <p:cTn id="9" dur="500"/>
                                        <p:tgtEl>
                                          <p:spTgt spid="60"/>
                                        </p:tgtEl>
                                      </p:cBhvr>
                                    </p:animEffect>
                                  </p:childTnLst>
                                </p:cTn>
                              </p:par>
                              <p:par>
                                <p:cTn id="10" presetID="22" presetClass="entr" presetSubtype="8" fill="hold" nodeType="with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wipe(left)">
                                      <p:cBhvr>
                                        <p:cTn id="12" dur="500"/>
                                        <p:tgtEl>
                                          <p:spTgt spid="61"/>
                                        </p:tgtEl>
                                      </p:cBhvr>
                                    </p:animEffect>
                                  </p:childTnLst>
                                </p:cTn>
                              </p:par>
                              <p:par>
                                <p:cTn id="13" presetID="22" presetClass="entr" presetSubtype="1"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up)">
                                      <p:cBhvr>
                                        <p:cTn id="15" dur="500"/>
                                        <p:tgtEl>
                                          <p:spTgt spid="14"/>
                                        </p:tgtEl>
                                      </p:cBhvr>
                                    </p:animEffect>
                                  </p:childTnLst>
                                </p:cTn>
                              </p:par>
                              <p:par>
                                <p:cTn id="16" presetID="22" presetClass="entr" presetSubtype="2" fill="hold"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wipe(right)">
                                      <p:cBhvr>
                                        <p:cTn id="18" dur="500"/>
                                        <p:tgtEl>
                                          <p:spTgt spid="6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3"/>
                                        </p:tgtEl>
                                        <p:attrNameLst>
                                          <p:attrName>style.visibility</p:attrName>
                                        </p:attrNameLst>
                                      </p:cBhvr>
                                      <p:to>
                                        <p:strVal val="visible"/>
                                      </p:to>
                                    </p:set>
                                    <p:animEffect transition="in" filter="fade">
                                      <p:cBhvr>
                                        <p:cTn id="21"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2" repeatCount="indefinite" fill="hold" display="0">
                  <p:stCondLst>
                    <p:cond delay="indefinite"/>
                  </p:stCondLst>
                </p:cTn>
                <p:tgtEl>
                  <p:spTgt spid="33"/>
                </p:tgtEl>
              </p:cMediaNode>
            </p:video>
          </p:childTnLst>
        </p:cTn>
      </p:par>
    </p:tnLst>
    <p:bldLst>
      <p:bldP spid="63"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Inner slide 18 cells grid + long title ">
    <p:spTree>
      <p:nvGrpSpPr>
        <p:cNvPr id="1" name=""/>
        <p:cNvGrpSpPr/>
        <p:nvPr/>
      </p:nvGrpSpPr>
      <p:grpSpPr>
        <a:xfrm>
          <a:off x="0" y="0"/>
          <a:ext cx="0" cy="0"/>
          <a:chOff x="0" y="0"/>
          <a:chExt cx="0" cy="0"/>
        </a:xfrm>
      </p:grpSpPr>
      <p:cxnSp>
        <p:nvCxnSpPr>
          <p:cNvPr id="17" name="Straight Connector 16">
            <a:extLst>
              <a:ext uri="{FF2B5EF4-FFF2-40B4-BE49-F238E27FC236}">
                <a16:creationId xmlns:a16="http://schemas.microsoft.com/office/drawing/2014/main" id="{72AA0E93-07CC-4406-A4BA-5B3E25BCC675}"/>
              </a:ext>
            </a:extLst>
          </p:cNvPr>
          <p:cNvCxnSpPr/>
          <p:nvPr userDrawn="1"/>
        </p:nvCxnSpPr>
        <p:spPr>
          <a:xfrm>
            <a:off x="971021" y="1166813"/>
            <a:ext cx="0" cy="3420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A2C13CF3-42D2-4880-AF55-0C94440AFEB1}"/>
              </a:ext>
            </a:extLst>
          </p:cNvPr>
          <p:cNvCxnSpPr/>
          <p:nvPr userDrawn="1"/>
        </p:nvCxnSpPr>
        <p:spPr>
          <a:xfrm>
            <a:off x="2411413" y="1166813"/>
            <a:ext cx="0" cy="3420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F2BC01A-6242-401C-B989-4D066480B4C7}"/>
              </a:ext>
            </a:extLst>
          </p:cNvPr>
          <p:cNvCxnSpPr/>
          <p:nvPr userDrawn="1"/>
        </p:nvCxnSpPr>
        <p:spPr>
          <a:xfrm>
            <a:off x="3851805" y="1166813"/>
            <a:ext cx="0" cy="3420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19C1B38-D5CF-484F-B812-1C20D498D514}"/>
              </a:ext>
            </a:extLst>
          </p:cNvPr>
          <p:cNvCxnSpPr/>
          <p:nvPr userDrawn="1"/>
        </p:nvCxnSpPr>
        <p:spPr>
          <a:xfrm>
            <a:off x="5292197" y="1166813"/>
            <a:ext cx="0" cy="3420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8CDAD74-AFC8-400C-BA81-34DB0C40410C}"/>
              </a:ext>
            </a:extLst>
          </p:cNvPr>
          <p:cNvCxnSpPr/>
          <p:nvPr userDrawn="1"/>
        </p:nvCxnSpPr>
        <p:spPr>
          <a:xfrm>
            <a:off x="6732589" y="1166813"/>
            <a:ext cx="0" cy="3420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930219AA-8AAB-472C-AA52-E6D58230E680}"/>
              </a:ext>
            </a:extLst>
          </p:cNvPr>
          <p:cNvCxnSpPr/>
          <p:nvPr userDrawn="1"/>
        </p:nvCxnSpPr>
        <p:spPr>
          <a:xfrm>
            <a:off x="8172981" y="1166813"/>
            <a:ext cx="0" cy="3420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4F104C3-B708-4088-8F8D-08C3177E3CE0}"/>
              </a:ext>
            </a:extLst>
          </p:cNvPr>
          <p:cNvCxnSpPr/>
          <p:nvPr userDrawn="1"/>
        </p:nvCxnSpPr>
        <p:spPr>
          <a:xfrm>
            <a:off x="250825" y="1736990"/>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8844B80-AECA-45AF-86DF-CD69ECB5C9E8}"/>
              </a:ext>
            </a:extLst>
          </p:cNvPr>
          <p:cNvCxnSpPr/>
          <p:nvPr userDrawn="1"/>
        </p:nvCxnSpPr>
        <p:spPr>
          <a:xfrm>
            <a:off x="250825" y="4017698"/>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595D565-055C-40BA-92C0-538F49775F4F}"/>
              </a:ext>
            </a:extLst>
          </p:cNvPr>
          <p:cNvCxnSpPr/>
          <p:nvPr userDrawn="1"/>
        </p:nvCxnSpPr>
        <p:spPr>
          <a:xfrm>
            <a:off x="250825" y="2877344"/>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4" name="Straight Connector 3">
            <a:extLst>
              <a:ext uri="{FF2B5EF4-FFF2-40B4-BE49-F238E27FC236}">
                <a16:creationId xmlns:a16="http://schemas.microsoft.com/office/drawing/2014/main" id="{9482A6F8-9A4D-4EF2-93B6-02ED46211C5E}"/>
              </a:ext>
            </a:extLst>
          </p:cNvPr>
          <p:cNvCxnSpPr>
            <a:cxnSpLocks/>
          </p:cNvCxnSpPr>
          <p:nvPr userDrawn="1"/>
        </p:nvCxnSpPr>
        <p:spPr>
          <a:xfrm>
            <a:off x="1691217" y="1166812"/>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3116B73B-C4BE-41FB-A167-1A3645C5D134}"/>
              </a:ext>
            </a:extLst>
          </p:cNvPr>
          <p:cNvCxnSpPr/>
          <p:nvPr userDrawn="1"/>
        </p:nvCxnSpPr>
        <p:spPr>
          <a:xfrm>
            <a:off x="3131609" y="1166813"/>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0D6885CB-506D-4EA8-A8C4-62671BFC158B}"/>
              </a:ext>
            </a:extLst>
          </p:cNvPr>
          <p:cNvCxnSpPr/>
          <p:nvPr userDrawn="1"/>
        </p:nvCxnSpPr>
        <p:spPr>
          <a:xfrm>
            <a:off x="4572001" y="1166813"/>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4F697F4-275D-4508-BEE0-9ADAF2850217}"/>
              </a:ext>
            </a:extLst>
          </p:cNvPr>
          <p:cNvCxnSpPr/>
          <p:nvPr userDrawn="1"/>
        </p:nvCxnSpPr>
        <p:spPr>
          <a:xfrm>
            <a:off x="6012393" y="1166813"/>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1EA2636-8A35-423B-9DDD-4094680B11B7}"/>
              </a:ext>
            </a:extLst>
          </p:cNvPr>
          <p:cNvCxnSpPr/>
          <p:nvPr userDrawn="1"/>
        </p:nvCxnSpPr>
        <p:spPr>
          <a:xfrm>
            <a:off x="7452785" y="1166813"/>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095A7E3-4FFF-434B-8420-7522BB6A5F07}"/>
              </a:ext>
            </a:extLst>
          </p:cNvPr>
          <p:cNvCxnSpPr/>
          <p:nvPr userDrawn="1"/>
        </p:nvCxnSpPr>
        <p:spPr>
          <a:xfrm>
            <a:off x="250825" y="3447521"/>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FEDD158-E1D7-452E-BDE1-5838E06C473B}"/>
              </a:ext>
            </a:extLst>
          </p:cNvPr>
          <p:cNvCxnSpPr/>
          <p:nvPr userDrawn="1"/>
        </p:nvCxnSpPr>
        <p:spPr>
          <a:xfrm>
            <a:off x="250825" y="2307167"/>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DEC0851-626C-4232-9B4B-02C5E04D282C}"/>
              </a:ext>
            </a:extLst>
          </p:cNvPr>
          <p:cNvCxnSpPr>
            <a:cxnSpLocks/>
          </p:cNvCxnSpPr>
          <p:nvPr userDrawn="1"/>
        </p:nvCxnSpPr>
        <p:spPr>
          <a:xfrm>
            <a:off x="250825" y="1166813"/>
            <a:ext cx="0" cy="34210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994D21F-E9F8-4507-A344-80BF17FCB648}"/>
              </a:ext>
            </a:extLst>
          </p:cNvPr>
          <p:cNvCxnSpPr>
            <a:cxnSpLocks/>
          </p:cNvCxnSpPr>
          <p:nvPr userDrawn="1"/>
        </p:nvCxnSpPr>
        <p:spPr>
          <a:xfrm>
            <a:off x="8893175" y="1166813"/>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01618163-609E-4839-9168-8CFA93384F99}"/>
              </a:ext>
            </a:extLst>
          </p:cNvPr>
          <p:cNvCxnSpPr/>
          <p:nvPr userDrawn="1"/>
        </p:nvCxnSpPr>
        <p:spPr>
          <a:xfrm>
            <a:off x="250825" y="1166813"/>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98D2D94-1B35-4C4D-9AC6-037B63665BD2}"/>
              </a:ext>
            </a:extLst>
          </p:cNvPr>
          <p:cNvCxnSpPr>
            <a:cxnSpLocks/>
          </p:cNvCxnSpPr>
          <p:nvPr userDrawn="1"/>
        </p:nvCxnSpPr>
        <p:spPr>
          <a:xfrm>
            <a:off x="250825" y="4587875"/>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8775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par>
                                <p:cTn id="8" presetID="22" presetClass="entr" presetSubtype="8"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left)">
                                      <p:cBhvr>
                                        <p:cTn id="10" dur="500"/>
                                        <p:tgtEl>
                                          <p:spTgt spid="11"/>
                                        </p:tgtEl>
                                      </p:cBhvr>
                                    </p:animEffect>
                                  </p:childTnLst>
                                </p:cTn>
                              </p:par>
                              <p:par>
                                <p:cTn id="11" presetID="22" presetClass="entr" presetSubtype="2"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right)">
                                      <p:cBhvr>
                                        <p:cTn id="13" dur="500"/>
                                        <p:tgtEl>
                                          <p:spTgt spid="12"/>
                                        </p:tgtEl>
                                      </p:cBhvr>
                                    </p:animEffect>
                                  </p:childTnLst>
                                </p:cTn>
                              </p:par>
                              <p:par>
                                <p:cTn id="14" presetID="22" presetClass="entr" presetSubtype="2" fill="hold"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wipe(right)">
                                      <p:cBhvr>
                                        <p:cTn id="16" dur="500"/>
                                        <p:tgtEl>
                                          <p:spTgt spid="16"/>
                                        </p:tgtEl>
                                      </p:cBhvr>
                                    </p:animEffect>
                                  </p:childTnLst>
                                </p:cTn>
                              </p:par>
                              <p:par>
                                <p:cTn id="17" presetID="22" presetClass="entr" presetSubtype="4"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par>
                                <p:cTn id="20" presetID="22" presetClass="entr" presetSubtype="4"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down)">
                                      <p:cBhvr>
                                        <p:cTn id="25" dur="500"/>
                                        <p:tgtEl>
                                          <p:spTgt spid="10"/>
                                        </p:tgtEl>
                                      </p:cBhvr>
                                    </p:animEffect>
                                  </p:childTnLst>
                                </p:cTn>
                              </p:par>
                              <p:par>
                                <p:cTn id="26" presetID="22" presetClass="entr" presetSubtype="1" fill="hold"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par>
                                <p:cTn id="29" presetID="22" presetClass="entr" presetSubtype="1"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up)">
                                      <p:cBhvr>
                                        <p:cTn id="31" dur="500"/>
                                        <p:tgtEl>
                                          <p:spTgt spid="5"/>
                                        </p:tgtEl>
                                      </p:cBhvr>
                                    </p:animEffect>
                                  </p:childTnLst>
                                </p:cTn>
                              </p:par>
                              <p:par>
                                <p:cTn id="32" presetID="22" presetClass="entr" presetSubtype="1"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up)">
                                      <p:cBhvr>
                                        <p:cTn id="34" dur="500"/>
                                        <p:tgtEl>
                                          <p:spTgt spid="9"/>
                                        </p:tgtEl>
                                      </p:cBhvr>
                                    </p:animEffect>
                                  </p:childTnLst>
                                </p:cTn>
                              </p:par>
                              <p:par>
                                <p:cTn id="35" presetID="22" presetClass="entr" presetSubtype="1"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wipe(up)">
                                      <p:cBhvr>
                                        <p:cTn id="3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Inner slide 18 cells + short title + anima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5" name="Straight Connector 534"/>
          <p:cNvCxnSpPr/>
          <p:nvPr userDrawn="1"/>
        </p:nvCxnSpPr>
        <p:spPr>
          <a:xfrm>
            <a:off x="1691217"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userDrawn="1"/>
        </p:nvCxnSpPr>
        <p:spPr>
          <a:xfrm>
            <a:off x="3131609"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userDrawn="1"/>
        </p:nvCxnSpPr>
        <p:spPr>
          <a:xfrm>
            <a:off x="4572001"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p:cNvCxnSpPr/>
          <p:nvPr userDrawn="1"/>
        </p:nvCxnSpPr>
        <p:spPr>
          <a:xfrm>
            <a:off x="6012393"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userDrawn="1"/>
        </p:nvCxnSpPr>
        <p:spPr>
          <a:xfrm>
            <a:off x="745278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userDrawn="1"/>
        </p:nvCxnSpPr>
        <p:spPr>
          <a:xfrm>
            <a:off x="250825" y="3363912"/>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userDrawn="1"/>
        </p:nvCxnSpPr>
        <p:spPr>
          <a:xfrm>
            <a:off x="250825" y="2139950"/>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a:cxnSpLocks/>
          </p:cNvCxnSpPr>
          <p:nvPr userDrawn="1"/>
        </p:nvCxnSpPr>
        <p:spPr>
          <a:xfrm>
            <a:off x="250825" y="915988"/>
            <a:ext cx="0" cy="3671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userDrawn="1"/>
        </p:nvCxnSpPr>
        <p:spPr>
          <a:xfrm>
            <a:off x="889317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userDrawn="1"/>
        </p:nvCxnSpPr>
        <p:spPr>
          <a:xfrm>
            <a:off x="250825" y="915988"/>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userDrawn="1"/>
        </p:nvCxnSpPr>
        <p:spPr>
          <a:xfrm>
            <a:off x="250825" y="4587875"/>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1156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wipe(left)">
                                      <p:cBhvr>
                                        <p:cTn id="7" dur="500"/>
                                        <p:tgtEl>
                                          <p:spTgt spid="544"/>
                                        </p:tgtEl>
                                      </p:cBhvr>
                                    </p:animEffect>
                                  </p:childTnLst>
                                </p:cTn>
                              </p:par>
                              <p:par>
                                <p:cTn id="8" presetID="22" presetClass="entr" presetSubtype="8" fill="hold" nodeType="withEffect">
                                  <p:stCondLst>
                                    <p:cond delay="0"/>
                                  </p:stCondLst>
                                  <p:childTnLst>
                                    <p:set>
                                      <p:cBhvr>
                                        <p:cTn id="9" dur="1" fill="hold">
                                          <p:stCondLst>
                                            <p:cond delay="0"/>
                                          </p:stCondLst>
                                        </p:cTn>
                                        <p:tgtEl>
                                          <p:spTgt spid="540"/>
                                        </p:tgtEl>
                                        <p:attrNameLst>
                                          <p:attrName>style.visibility</p:attrName>
                                        </p:attrNameLst>
                                      </p:cBhvr>
                                      <p:to>
                                        <p:strVal val="visible"/>
                                      </p:to>
                                    </p:set>
                                    <p:animEffect transition="in" filter="wipe(left)">
                                      <p:cBhvr>
                                        <p:cTn id="10" dur="500"/>
                                        <p:tgtEl>
                                          <p:spTgt spid="540"/>
                                        </p:tgtEl>
                                      </p:cBhvr>
                                    </p:animEffect>
                                  </p:childTnLst>
                                </p:cTn>
                              </p:par>
                              <p:par>
                                <p:cTn id="11" presetID="22" presetClass="entr" presetSubtype="2" fill="hold" nodeType="withEffect">
                                  <p:stCondLst>
                                    <p:cond delay="0"/>
                                  </p:stCondLst>
                                  <p:childTnLst>
                                    <p:set>
                                      <p:cBhvr>
                                        <p:cTn id="12" dur="1" fill="hold">
                                          <p:stCondLst>
                                            <p:cond delay="0"/>
                                          </p:stCondLst>
                                        </p:cTn>
                                        <p:tgtEl>
                                          <p:spTgt spid="541"/>
                                        </p:tgtEl>
                                        <p:attrNameLst>
                                          <p:attrName>style.visibility</p:attrName>
                                        </p:attrNameLst>
                                      </p:cBhvr>
                                      <p:to>
                                        <p:strVal val="visible"/>
                                      </p:to>
                                    </p:set>
                                    <p:animEffect transition="in" filter="wipe(right)">
                                      <p:cBhvr>
                                        <p:cTn id="13" dur="500"/>
                                        <p:tgtEl>
                                          <p:spTgt spid="541"/>
                                        </p:tgtEl>
                                      </p:cBhvr>
                                    </p:animEffect>
                                  </p:childTnLst>
                                </p:cTn>
                              </p:par>
                              <p:par>
                                <p:cTn id="14" presetID="22" presetClass="entr" presetSubtype="2" fill="hold" nodeType="withEffect">
                                  <p:stCondLst>
                                    <p:cond delay="0"/>
                                  </p:stCondLst>
                                  <p:childTnLst>
                                    <p:set>
                                      <p:cBhvr>
                                        <p:cTn id="15" dur="1" fill="hold">
                                          <p:stCondLst>
                                            <p:cond delay="0"/>
                                          </p:stCondLst>
                                        </p:cTn>
                                        <p:tgtEl>
                                          <p:spTgt spid="545"/>
                                        </p:tgtEl>
                                        <p:attrNameLst>
                                          <p:attrName>style.visibility</p:attrName>
                                        </p:attrNameLst>
                                      </p:cBhvr>
                                      <p:to>
                                        <p:strVal val="visible"/>
                                      </p:to>
                                    </p:set>
                                    <p:animEffect transition="in" filter="wipe(right)">
                                      <p:cBhvr>
                                        <p:cTn id="16" dur="500"/>
                                        <p:tgtEl>
                                          <p:spTgt spid="545"/>
                                        </p:tgtEl>
                                      </p:cBhvr>
                                    </p:animEffect>
                                  </p:childTnLst>
                                </p:cTn>
                              </p:par>
                              <p:par>
                                <p:cTn id="17" presetID="22" presetClass="entr" presetSubtype="4" fill="hold" nodeType="withEffect">
                                  <p:stCondLst>
                                    <p:cond delay="0"/>
                                  </p:stCondLst>
                                  <p:childTnLst>
                                    <p:set>
                                      <p:cBhvr>
                                        <p:cTn id="18" dur="1" fill="hold">
                                          <p:stCondLst>
                                            <p:cond delay="0"/>
                                          </p:stCondLst>
                                        </p:cTn>
                                        <p:tgtEl>
                                          <p:spTgt spid="535"/>
                                        </p:tgtEl>
                                        <p:attrNameLst>
                                          <p:attrName>style.visibility</p:attrName>
                                        </p:attrNameLst>
                                      </p:cBhvr>
                                      <p:to>
                                        <p:strVal val="visible"/>
                                      </p:to>
                                    </p:set>
                                    <p:animEffect transition="in" filter="wipe(down)">
                                      <p:cBhvr>
                                        <p:cTn id="19" dur="500"/>
                                        <p:tgtEl>
                                          <p:spTgt spid="535"/>
                                        </p:tgtEl>
                                      </p:cBhvr>
                                    </p:animEffect>
                                  </p:childTnLst>
                                </p:cTn>
                              </p:par>
                              <p:par>
                                <p:cTn id="20" presetID="22" presetClass="entr" presetSubtype="4" fill="hold" nodeType="withEffect">
                                  <p:stCondLst>
                                    <p:cond delay="0"/>
                                  </p:stCondLst>
                                  <p:childTnLst>
                                    <p:set>
                                      <p:cBhvr>
                                        <p:cTn id="21" dur="1" fill="hold">
                                          <p:stCondLst>
                                            <p:cond delay="0"/>
                                          </p:stCondLst>
                                        </p:cTn>
                                        <p:tgtEl>
                                          <p:spTgt spid="537"/>
                                        </p:tgtEl>
                                        <p:attrNameLst>
                                          <p:attrName>style.visibility</p:attrName>
                                        </p:attrNameLst>
                                      </p:cBhvr>
                                      <p:to>
                                        <p:strVal val="visible"/>
                                      </p:to>
                                    </p:set>
                                    <p:animEffect transition="in" filter="wipe(down)">
                                      <p:cBhvr>
                                        <p:cTn id="22" dur="500"/>
                                        <p:tgtEl>
                                          <p:spTgt spid="537"/>
                                        </p:tgtEl>
                                      </p:cBhvr>
                                    </p:animEffect>
                                  </p:childTnLst>
                                </p:cTn>
                              </p:par>
                              <p:par>
                                <p:cTn id="23" presetID="22" presetClass="entr" presetSubtype="4" fill="hold" nodeType="withEffect">
                                  <p:stCondLst>
                                    <p:cond delay="0"/>
                                  </p:stCondLst>
                                  <p:childTnLst>
                                    <p:set>
                                      <p:cBhvr>
                                        <p:cTn id="24" dur="1" fill="hold">
                                          <p:stCondLst>
                                            <p:cond delay="0"/>
                                          </p:stCondLst>
                                        </p:cTn>
                                        <p:tgtEl>
                                          <p:spTgt spid="539"/>
                                        </p:tgtEl>
                                        <p:attrNameLst>
                                          <p:attrName>style.visibility</p:attrName>
                                        </p:attrNameLst>
                                      </p:cBhvr>
                                      <p:to>
                                        <p:strVal val="visible"/>
                                      </p:to>
                                    </p:set>
                                    <p:animEffect transition="in" filter="wipe(down)">
                                      <p:cBhvr>
                                        <p:cTn id="25" dur="500"/>
                                        <p:tgtEl>
                                          <p:spTgt spid="539"/>
                                        </p:tgtEl>
                                      </p:cBhvr>
                                    </p:animEffect>
                                  </p:childTnLst>
                                </p:cTn>
                              </p:par>
                              <p:par>
                                <p:cTn id="26" presetID="22" presetClass="entr" presetSubtype="1" fill="hold" nodeType="withEffect">
                                  <p:stCondLst>
                                    <p:cond delay="0"/>
                                  </p:stCondLst>
                                  <p:childTnLst>
                                    <p:set>
                                      <p:cBhvr>
                                        <p:cTn id="27" dur="1" fill="hold">
                                          <p:stCondLst>
                                            <p:cond delay="0"/>
                                          </p:stCondLst>
                                        </p:cTn>
                                        <p:tgtEl>
                                          <p:spTgt spid="542"/>
                                        </p:tgtEl>
                                        <p:attrNameLst>
                                          <p:attrName>style.visibility</p:attrName>
                                        </p:attrNameLst>
                                      </p:cBhvr>
                                      <p:to>
                                        <p:strVal val="visible"/>
                                      </p:to>
                                    </p:set>
                                    <p:animEffect transition="in" filter="wipe(up)">
                                      <p:cBhvr>
                                        <p:cTn id="28" dur="500"/>
                                        <p:tgtEl>
                                          <p:spTgt spid="542"/>
                                        </p:tgtEl>
                                      </p:cBhvr>
                                    </p:animEffect>
                                  </p:childTnLst>
                                </p:cTn>
                              </p:par>
                              <p:par>
                                <p:cTn id="29" presetID="22" presetClass="entr" presetSubtype="1" fill="hold" nodeType="withEffect">
                                  <p:stCondLst>
                                    <p:cond delay="0"/>
                                  </p:stCondLst>
                                  <p:childTnLst>
                                    <p:set>
                                      <p:cBhvr>
                                        <p:cTn id="30" dur="1" fill="hold">
                                          <p:stCondLst>
                                            <p:cond delay="0"/>
                                          </p:stCondLst>
                                        </p:cTn>
                                        <p:tgtEl>
                                          <p:spTgt spid="536"/>
                                        </p:tgtEl>
                                        <p:attrNameLst>
                                          <p:attrName>style.visibility</p:attrName>
                                        </p:attrNameLst>
                                      </p:cBhvr>
                                      <p:to>
                                        <p:strVal val="visible"/>
                                      </p:to>
                                    </p:set>
                                    <p:animEffect transition="in" filter="wipe(up)">
                                      <p:cBhvr>
                                        <p:cTn id="31" dur="500"/>
                                        <p:tgtEl>
                                          <p:spTgt spid="536"/>
                                        </p:tgtEl>
                                      </p:cBhvr>
                                    </p:animEffect>
                                  </p:childTnLst>
                                </p:cTn>
                              </p:par>
                              <p:par>
                                <p:cTn id="32" presetID="22" presetClass="entr" presetSubtype="1" fill="hold" nodeType="withEffect">
                                  <p:stCondLst>
                                    <p:cond delay="0"/>
                                  </p:stCondLst>
                                  <p:childTnLst>
                                    <p:set>
                                      <p:cBhvr>
                                        <p:cTn id="33" dur="1" fill="hold">
                                          <p:stCondLst>
                                            <p:cond delay="0"/>
                                          </p:stCondLst>
                                        </p:cTn>
                                        <p:tgtEl>
                                          <p:spTgt spid="538"/>
                                        </p:tgtEl>
                                        <p:attrNameLst>
                                          <p:attrName>style.visibility</p:attrName>
                                        </p:attrNameLst>
                                      </p:cBhvr>
                                      <p:to>
                                        <p:strVal val="visible"/>
                                      </p:to>
                                    </p:set>
                                    <p:animEffect transition="in" filter="wipe(up)">
                                      <p:cBhvr>
                                        <p:cTn id="34" dur="500"/>
                                        <p:tgtEl>
                                          <p:spTgt spid="538"/>
                                        </p:tgtEl>
                                      </p:cBhvr>
                                    </p:animEffect>
                                  </p:childTnLst>
                                </p:cTn>
                              </p:par>
                              <p:par>
                                <p:cTn id="35" presetID="22" presetClass="entr" presetSubtype="1" fill="hold" nodeType="withEffect">
                                  <p:stCondLst>
                                    <p:cond delay="0"/>
                                  </p:stCondLst>
                                  <p:childTnLst>
                                    <p:set>
                                      <p:cBhvr>
                                        <p:cTn id="36" dur="1" fill="hold">
                                          <p:stCondLst>
                                            <p:cond delay="0"/>
                                          </p:stCondLst>
                                        </p:cTn>
                                        <p:tgtEl>
                                          <p:spTgt spid="543"/>
                                        </p:tgtEl>
                                        <p:attrNameLst>
                                          <p:attrName>style.visibility</p:attrName>
                                        </p:attrNameLst>
                                      </p:cBhvr>
                                      <p:to>
                                        <p:strVal val="visible"/>
                                      </p:to>
                                    </p:set>
                                    <p:animEffect transition="in" filter="wipe(up)">
                                      <p:cBhvr>
                                        <p:cTn id="37" dur="500"/>
                                        <p:tgtEl>
                                          <p:spTgt spid="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Inner slide 18 cells grid + short title">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6" name="Straight Connector 545">
            <a:extLst>
              <a:ext uri="{FF2B5EF4-FFF2-40B4-BE49-F238E27FC236}">
                <a16:creationId xmlns:a16="http://schemas.microsoft.com/office/drawing/2014/main" id="{CCA01B7B-F544-41EA-A264-67EE0AFBD97B}"/>
              </a:ext>
            </a:extLst>
          </p:cNvPr>
          <p:cNvCxnSpPr/>
          <p:nvPr userDrawn="1"/>
        </p:nvCxnSpPr>
        <p:spPr>
          <a:xfrm>
            <a:off x="971021" y="915988"/>
            <a:ext cx="0" cy="3672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7" name="Straight Connector 546">
            <a:extLst>
              <a:ext uri="{FF2B5EF4-FFF2-40B4-BE49-F238E27FC236}">
                <a16:creationId xmlns:a16="http://schemas.microsoft.com/office/drawing/2014/main" id="{53927461-285D-47A2-A784-DAF3663C8F48}"/>
              </a:ext>
            </a:extLst>
          </p:cNvPr>
          <p:cNvCxnSpPr/>
          <p:nvPr userDrawn="1"/>
        </p:nvCxnSpPr>
        <p:spPr>
          <a:xfrm>
            <a:off x="2411413" y="915988"/>
            <a:ext cx="0" cy="3672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8" name="Straight Connector 547">
            <a:extLst>
              <a:ext uri="{FF2B5EF4-FFF2-40B4-BE49-F238E27FC236}">
                <a16:creationId xmlns:a16="http://schemas.microsoft.com/office/drawing/2014/main" id="{0BCE7117-5D23-4E33-9333-3606F3CEBA32}"/>
              </a:ext>
            </a:extLst>
          </p:cNvPr>
          <p:cNvCxnSpPr/>
          <p:nvPr userDrawn="1"/>
        </p:nvCxnSpPr>
        <p:spPr>
          <a:xfrm>
            <a:off x="3851805" y="915988"/>
            <a:ext cx="0" cy="3672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49" name="Straight Connector 548">
            <a:extLst>
              <a:ext uri="{FF2B5EF4-FFF2-40B4-BE49-F238E27FC236}">
                <a16:creationId xmlns:a16="http://schemas.microsoft.com/office/drawing/2014/main" id="{21D8A2E2-8CB8-4113-991A-CA764A8652D5}"/>
              </a:ext>
            </a:extLst>
          </p:cNvPr>
          <p:cNvCxnSpPr/>
          <p:nvPr userDrawn="1"/>
        </p:nvCxnSpPr>
        <p:spPr>
          <a:xfrm>
            <a:off x="5292197" y="915988"/>
            <a:ext cx="0" cy="3672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24A3C29-12D4-4D1E-93AB-CFB6C2835C9E}"/>
              </a:ext>
            </a:extLst>
          </p:cNvPr>
          <p:cNvCxnSpPr/>
          <p:nvPr userDrawn="1"/>
        </p:nvCxnSpPr>
        <p:spPr>
          <a:xfrm>
            <a:off x="6732589" y="915988"/>
            <a:ext cx="0" cy="3672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3" name="Straight Connector 552">
            <a:extLst>
              <a:ext uri="{FF2B5EF4-FFF2-40B4-BE49-F238E27FC236}">
                <a16:creationId xmlns:a16="http://schemas.microsoft.com/office/drawing/2014/main" id="{B6D10912-3533-4A55-B832-835BD8A1BCF1}"/>
              </a:ext>
            </a:extLst>
          </p:cNvPr>
          <p:cNvCxnSpPr/>
          <p:nvPr userDrawn="1"/>
        </p:nvCxnSpPr>
        <p:spPr>
          <a:xfrm>
            <a:off x="8172981" y="915988"/>
            <a:ext cx="0" cy="36720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6771AB7-96E8-4F45-81FD-7A8FC3F67F9F}"/>
              </a:ext>
            </a:extLst>
          </p:cNvPr>
          <p:cNvCxnSpPr/>
          <p:nvPr userDrawn="1"/>
        </p:nvCxnSpPr>
        <p:spPr>
          <a:xfrm>
            <a:off x="250825" y="1527969"/>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888BA8-45CC-4CE3-A24A-116658DB6EA4}"/>
              </a:ext>
            </a:extLst>
          </p:cNvPr>
          <p:cNvCxnSpPr/>
          <p:nvPr userDrawn="1"/>
        </p:nvCxnSpPr>
        <p:spPr>
          <a:xfrm>
            <a:off x="250825" y="3975893"/>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8E64412-C535-4C91-9E2A-CF8C5CA94524}"/>
              </a:ext>
            </a:extLst>
          </p:cNvPr>
          <p:cNvCxnSpPr/>
          <p:nvPr userDrawn="1"/>
        </p:nvCxnSpPr>
        <p:spPr>
          <a:xfrm>
            <a:off x="250825" y="2751931"/>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535" name="Straight Connector 534"/>
          <p:cNvCxnSpPr/>
          <p:nvPr userDrawn="1"/>
        </p:nvCxnSpPr>
        <p:spPr>
          <a:xfrm>
            <a:off x="1691217"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userDrawn="1"/>
        </p:nvCxnSpPr>
        <p:spPr>
          <a:xfrm>
            <a:off x="3131609"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userDrawn="1"/>
        </p:nvCxnSpPr>
        <p:spPr>
          <a:xfrm>
            <a:off x="4572001"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p:cNvCxnSpPr/>
          <p:nvPr userDrawn="1"/>
        </p:nvCxnSpPr>
        <p:spPr>
          <a:xfrm>
            <a:off x="6012393"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userDrawn="1"/>
        </p:nvCxnSpPr>
        <p:spPr>
          <a:xfrm>
            <a:off x="745278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userDrawn="1"/>
        </p:nvCxnSpPr>
        <p:spPr>
          <a:xfrm>
            <a:off x="250825" y="3363912"/>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userDrawn="1"/>
        </p:nvCxnSpPr>
        <p:spPr>
          <a:xfrm>
            <a:off x="250825" y="2139950"/>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userDrawn="1"/>
        </p:nvCxnSpPr>
        <p:spPr>
          <a:xfrm>
            <a:off x="25082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userDrawn="1"/>
        </p:nvCxnSpPr>
        <p:spPr>
          <a:xfrm>
            <a:off x="889317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userDrawn="1"/>
        </p:nvCxnSpPr>
        <p:spPr>
          <a:xfrm>
            <a:off x="250825" y="915988"/>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userDrawn="1"/>
        </p:nvCxnSpPr>
        <p:spPr>
          <a:xfrm>
            <a:off x="250825" y="4587875"/>
            <a:ext cx="86423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8385462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ustomers logos 24">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0" name="Straight Connector 29"/>
          <p:cNvCxnSpPr/>
          <p:nvPr userDrawn="1"/>
        </p:nvCxnSpPr>
        <p:spPr>
          <a:xfrm>
            <a:off x="1691217"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userDrawn="1"/>
        </p:nvCxnSpPr>
        <p:spPr>
          <a:xfrm>
            <a:off x="1691217"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userDrawn="1"/>
        </p:nvCxnSpPr>
        <p:spPr>
          <a:xfrm>
            <a:off x="1691217"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1691217"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userDrawn="1"/>
        </p:nvCxnSpPr>
        <p:spPr>
          <a:xfrm>
            <a:off x="3131609"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userDrawn="1"/>
        </p:nvCxnSpPr>
        <p:spPr>
          <a:xfrm>
            <a:off x="3131609"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userDrawn="1"/>
        </p:nvCxnSpPr>
        <p:spPr>
          <a:xfrm>
            <a:off x="3131609"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userDrawn="1"/>
        </p:nvCxnSpPr>
        <p:spPr>
          <a:xfrm>
            <a:off x="3131609"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userDrawn="1"/>
        </p:nvCxnSpPr>
        <p:spPr>
          <a:xfrm>
            <a:off x="4572001"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userDrawn="1"/>
        </p:nvCxnSpPr>
        <p:spPr>
          <a:xfrm>
            <a:off x="4572001"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userDrawn="1"/>
        </p:nvCxnSpPr>
        <p:spPr>
          <a:xfrm>
            <a:off x="4572001"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userDrawn="1"/>
        </p:nvCxnSpPr>
        <p:spPr>
          <a:xfrm>
            <a:off x="4572001"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userDrawn="1"/>
        </p:nvCxnSpPr>
        <p:spPr>
          <a:xfrm>
            <a:off x="6012394"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userDrawn="1"/>
        </p:nvCxnSpPr>
        <p:spPr>
          <a:xfrm>
            <a:off x="6012394"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userDrawn="1"/>
        </p:nvCxnSpPr>
        <p:spPr>
          <a:xfrm>
            <a:off x="6012394"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userDrawn="1"/>
        </p:nvCxnSpPr>
        <p:spPr>
          <a:xfrm>
            <a:off x="6012394"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userDrawn="1"/>
        </p:nvCxnSpPr>
        <p:spPr>
          <a:xfrm>
            <a:off x="7450822" y="11095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userDrawn="1"/>
        </p:nvCxnSpPr>
        <p:spPr>
          <a:xfrm>
            <a:off x="7450822" y="38908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userDrawn="1"/>
        </p:nvCxnSpPr>
        <p:spPr>
          <a:xfrm>
            <a:off x="7450822" y="29637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userDrawn="1"/>
        </p:nvCxnSpPr>
        <p:spPr>
          <a:xfrm>
            <a:off x="7450822" y="2036638"/>
            <a:ext cx="0" cy="54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Placeholder 635"/>
          <p:cNvSpPr>
            <a:spLocks noGrp="1"/>
          </p:cNvSpPr>
          <p:nvPr userDrawn="1">
            <p:ph type="body" sz="quarter" idx="31" hasCustomPrompt="1"/>
          </p:nvPr>
        </p:nvSpPr>
        <p:spPr>
          <a:xfrm>
            <a:off x="7450822" y="4066438"/>
            <a:ext cx="1442354" cy="237338"/>
          </a:xfrm>
          <a:prstGeom prst="rect">
            <a:avLst/>
          </a:prstGeom>
        </p:spPr>
        <p:txBody>
          <a:bodyPr/>
          <a:lstStyle>
            <a:lvl1pPr algn="ctr">
              <a:defRPr sz="900" b="1">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and</a:t>
            </a:r>
            <a:r>
              <a:rPr lang="ru-RU" dirty="0"/>
              <a:t> </a:t>
            </a:r>
            <a:r>
              <a:rPr lang="en-US" dirty="0"/>
              <a:t>others.</a:t>
            </a:r>
          </a:p>
        </p:txBody>
      </p:sp>
    </p:spTree>
    <p:extLst>
      <p:ext uri="{BB962C8B-B14F-4D97-AF65-F5344CB8AC3E}">
        <p14:creationId xmlns:p14="http://schemas.microsoft.com/office/powerpoint/2010/main" val="4292841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250"/>
                                        <p:tgtEl>
                                          <p:spTgt spid="30"/>
                                        </p:tgtEl>
                                      </p:cBhvr>
                                    </p:animEffect>
                                  </p:childTnLst>
                                </p:cTn>
                              </p:par>
                              <p:par>
                                <p:cTn id="8" presetID="22" presetClass="entr" presetSubtype="4" fill="hold"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wipe(down)">
                                      <p:cBhvr>
                                        <p:cTn id="10" dur="250"/>
                                        <p:tgtEl>
                                          <p:spTgt spid="44"/>
                                        </p:tgtEl>
                                      </p:cBhvr>
                                    </p:animEffect>
                                  </p:childTnLst>
                                </p:cTn>
                              </p:par>
                              <p:par>
                                <p:cTn id="11" presetID="22" presetClass="entr" presetSubtype="4" fill="hold"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wipe(down)">
                                      <p:cBhvr>
                                        <p:cTn id="13" dur="250"/>
                                        <p:tgtEl>
                                          <p:spTgt spid="56"/>
                                        </p:tgtEl>
                                      </p:cBhvr>
                                    </p:animEffect>
                                  </p:childTnLst>
                                </p:cTn>
                              </p:par>
                              <p:par>
                                <p:cTn id="14" presetID="22" presetClass="entr" presetSubtype="4" fill="hold"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250"/>
                                        <p:tgtEl>
                                          <p:spTgt spid="41"/>
                                        </p:tgtEl>
                                      </p:cBhvr>
                                    </p:animEffect>
                                  </p:childTnLst>
                                </p:cTn>
                              </p:par>
                              <p:par>
                                <p:cTn id="17" presetID="22" presetClass="entr" presetSubtype="4" fill="hold" nodeType="with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wipe(down)">
                                      <p:cBhvr>
                                        <p:cTn id="19" dur="250"/>
                                        <p:tgtEl>
                                          <p:spTgt spid="53"/>
                                        </p:tgtEl>
                                      </p:cBhvr>
                                    </p:animEffect>
                                  </p:childTnLst>
                                </p:cTn>
                              </p:par>
                              <p:par>
                                <p:cTn id="20" presetID="22" presetClass="entr" presetSubtype="4" fill="hold"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250"/>
                                        <p:tgtEl>
                                          <p:spTgt spid="32"/>
                                        </p:tgtEl>
                                      </p:cBhvr>
                                    </p:animEffect>
                                  </p:childTnLst>
                                </p:cTn>
                              </p:par>
                              <p:par>
                                <p:cTn id="23" presetID="22" presetClass="entr" presetSubtype="4" fill="hold" nodeType="with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wipe(down)">
                                      <p:cBhvr>
                                        <p:cTn id="25" dur="250"/>
                                        <p:tgtEl>
                                          <p:spTgt spid="47"/>
                                        </p:tgtEl>
                                      </p:cBhvr>
                                    </p:animEffect>
                                  </p:childTnLst>
                                </p:cTn>
                              </p:par>
                              <p:par>
                                <p:cTn id="26" presetID="22" presetClass="entr" presetSubtype="4" fill="hold" nodeType="withEffect">
                                  <p:stCondLst>
                                    <p:cond delay="0"/>
                                  </p:stCondLst>
                                  <p:childTnLst>
                                    <p:set>
                                      <p:cBhvr>
                                        <p:cTn id="27" dur="1" fill="hold">
                                          <p:stCondLst>
                                            <p:cond delay="0"/>
                                          </p:stCondLst>
                                        </p:cTn>
                                        <p:tgtEl>
                                          <p:spTgt spid="58"/>
                                        </p:tgtEl>
                                        <p:attrNameLst>
                                          <p:attrName>style.visibility</p:attrName>
                                        </p:attrNameLst>
                                      </p:cBhvr>
                                      <p:to>
                                        <p:strVal val="visible"/>
                                      </p:to>
                                    </p:set>
                                    <p:animEffect transition="in" filter="wipe(down)">
                                      <p:cBhvr>
                                        <p:cTn id="28" dur="250"/>
                                        <p:tgtEl>
                                          <p:spTgt spid="58"/>
                                        </p:tgtEl>
                                      </p:cBhvr>
                                    </p:animEffect>
                                  </p:childTnLst>
                                </p:cTn>
                              </p:par>
                              <p:par>
                                <p:cTn id="29" presetID="22" presetClass="entr" presetSubtype="4" fill="hold"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down)">
                                      <p:cBhvr>
                                        <p:cTn id="31" dur="250"/>
                                        <p:tgtEl>
                                          <p:spTgt spid="38"/>
                                        </p:tgtEl>
                                      </p:cBhvr>
                                    </p:animEffect>
                                  </p:childTnLst>
                                </p:cTn>
                              </p:par>
                              <p:par>
                                <p:cTn id="32" presetID="22" presetClass="entr" presetSubtype="4" fill="hold" nodeType="with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wipe(down)">
                                      <p:cBhvr>
                                        <p:cTn id="34" dur="250"/>
                                        <p:tgtEl>
                                          <p:spTgt spid="51"/>
                                        </p:tgtEl>
                                      </p:cBhvr>
                                    </p:animEffect>
                                  </p:childTnLst>
                                </p:cTn>
                              </p:par>
                              <p:par>
                                <p:cTn id="35" presetID="22" presetClass="entr" presetSubtype="1" fill="hold" nodeType="with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up)">
                                      <p:cBhvr>
                                        <p:cTn id="37" dur="250"/>
                                        <p:tgtEl>
                                          <p:spTgt spid="36"/>
                                        </p:tgtEl>
                                      </p:cBhvr>
                                    </p:animEffect>
                                  </p:childTnLst>
                                </p:cTn>
                              </p:par>
                              <p:par>
                                <p:cTn id="38" presetID="22" presetClass="entr" presetSubtype="1"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up)">
                                      <p:cBhvr>
                                        <p:cTn id="40" dur="250"/>
                                        <p:tgtEl>
                                          <p:spTgt spid="50"/>
                                        </p:tgtEl>
                                      </p:cBhvr>
                                    </p:animEffect>
                                  </p:childTnLst>
                                </p:cTn>
                              </p:par>
                              <p:par>
                                <p:cTn id="41" presetID="22" presetClass="entr" presetSubtype="1" fill="hold" nodeType="with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wipe(up)">
                                      <p:cBhvr>
                                        <p:cTn id="43" dur="250"/>
                                        <p:tgtEl>
                                          <p:spTgt spid="33"/>
                                        </p:tgtEl>
                                      </p:cBhvr>
                                    </p:animEffect>
                                  </p:childTnLst>
                                </p:cTn>
                              </p:par>
                              <p:par>
                                <p:cTn id="44" presetID="22" presetClass="entr" presetSubtype="1" fill="hold" nodeType="with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wipe(up)">
                                      <p:cBhvr>
                                        <p:cTn id="46" dur="250"/>
                                        <p:tgtEl>
                                          <p:spTgt spid="48"/>
                                        </p:tgtEl>
                                      </p:cBhvr>
                                    </p:animEffect>
                                  </p:childTnLst>
                                </p:cTn>
                              </p:par>
                              <p:par>
                                <p:cTn id="47" presetID="22" presetClass="entr" presetSubtype="1" fill="hold" nodeType="withEffect">
                                  <p:stCondLst>
                                    <p:cond delay="0"/>
                                  </p:stCondLst>
                                  <p:childTnLst>
                                    <p:set>
                                      <p:cBhvr>
                                        <p:cTn id="48" dur="1" fill="hold">
                                          <p:stCondLst>
                                            <p:cond delay="0"/>
                                          </p:stCondLst>
                                        </p:cTn>
                                        <p:tgtEl>
                                          <p:spTgt spid="59"/>
                                        </p:tgtEl>
                                        <p:attrNameLst>
                                          <p:attrName>style.visibility</p:attrName>
                                        </p:attrNameLst>
                                      </p:cBhvr>
                                      <p:to>
                                        <p:strVal val="visible"/>
                                      </p:to>
                                    </p:set>
                                    <p:animEffect transition="in" filter="wipe(up)">
                                      <p:cBhvr>
                                        <p:cTn id="49" dur="250"/>
                                        <p:tgtEl>
                                          <p:spTgt spid="59"/>
                                        </p:tgtEl>
                                      </p:cBhvr>
                                    </p:animEffect>
                                  </p:childTnLst>
                                </p:cTn>
                              </p:par>
                              <p:par>
                                <p:cTn id="50" presetID="22" presetClass="entr" presetSubtype="1"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up)">
                                      <p:cBhvr>
                                        <p:cTn id="52" dur="250"/>
                                        <p:tgtEl>
                                          <p:spTgt spid="39"/>
                                        </p:tgtEl>
                                      </p:cBhvr>
                                    </p:animEffect>
                                  </p:childTnLst>
                                </p:cTn>
                              </p:par>
                              <p:par>
                                <p:cTn id="53" presetID="22" presetClass="entr" presetSubtype="1" fill="hold" nodeType="with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wipe(up)">
                                      <p:cBhvr>
                                        <p:cTn id="55" dur="250"/>
                                        <p:tgtEl>
                                          <p:spTgt spid="52"/>
                                        </p:tgtEl>
                                      </p:cBhvr>
                                    </p:animEffect>
                                  </p:childTnLst>
                                </p:cTn>
                              </p:par>
                              <p:par>
                                <p:cTn id="56" presetID="22" presetClass="entr" presetSubtype="1" fill="hold" nodeType="with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wipe(up)">
                                      <p:cBhvr>
                                        <p:cTn id="58" dur="250"/>
                                        <p:tgtEl>
                                          <p:spTgt spid="31"/>
                                        </p:tgtEl>
                                      </p:cBhvr>
                                    </p:animEffect>
                                  </p:childTnLst>
                                </p:cTn>
                              </p:par>
                              <p:par>
                                <p:cTn id="59" presetID="22" presetClass="entr" presetSubtype="1" fill="hold" nodeType="withEffect">
                                  <p:stCondLst>
                                    <p:cond delay="0"/>
                                  </p:stCondLst>
                                  <p:childTnLst>
                                    <p:set>
                                      <p:cBhvr>
                                        <p:cTn id="60" dur="1" fill="hold">
                                          <p:stCondLst>
                                            <p:cond delay="0"/>
                                          </p:stCondLst>
                                        </p:cTn>
                                        <p:tgtEl>
                                          <p:spTgt spid="45"/>
                                        </p:tgtEl>
                                        <p:attrNameLst>
                                          <p:attrName>style.visibility</p:attrName>
                                        </p:attrNameLst>
                                      </p:cBhvr>
                                      <p:to>
                                        <p:strVal val="visible"/>
                                      </p:to>
                                    </p:set>
                                    <p:animEffect transition="in" filter="wipe(up)">
                                      <p:cBhvr>
                                        <p:cTn id="61" dur="250"/>
                                        <p:tgtEl>
                                          <p:spTgt spid="45"/>
                                        </p:tgtEl>
                                      </p:cBhvr>
                                    </p:animEffect>
                                  </p:childTnLst>
                                </p:cTn>
                              </p:par>
                              <p:par>
                                <p:cTn id="62" presetID="22" presetClass="entr" presetSubtype="1" fill="hold" nodeType="withEffect">
                                  <p:stCondLst>
                                    <p:cond delay="0"/>
                                  </p:stCondLst>
                                  <p:childTnLst>
                                    <p:set>
                                      <p:cBhvr>
                                        <p:cTn id="63" dur="1" fill="hold">
                                          <p:stCondLst>
                                            <p:cond delay="0"/>
                                          </p:stCondLst>
                                        </p:cTn>
                                        <p:tgtEl>
                                          <p:spTgt spid="57"/>
                                        </p:tgtEl>
                                        <p:attrNameLst>
                                          <p:attrName>style.visibility</p:attrName>
                                        </p:attrNameLst>
                                      </p:cBhvr>
                                      <p:to>
                                        <p:strVal val="visible"/>
                                      </p:to>
                                    </p:set>
                                    <p:animEffect transition="in" filter="wipe(up)">
                                      <p:cBhvr>
                                        <p:cTn id="64" dur="2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ustomers logos 24 grid">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userDrawn="1"/>
        </p:nvGrpSpPr>
        <p:grpSpPr>
          <a:xfrm>
            <a:off x="250825" y="915988"/>
            <a:ext cx="8642350" cy="3708400"/>
            <a:chOff x="250825" y="915988"/>
            <a:chExt cx="8642350" cy="3708400"/>
          </a:xfrm>
        </p:grpSpPr>
        <p:cxnSp>
          <p:nvCxnSpPr>
            <p:cNvPr id="17" name="Straight Connector 16"/>
            <p:cNvCxnSpPr/>
            <p:nvPr userDrawn="1"/>
          </p:nvCxnSpPr>
          <p:spPr>
            <a:xfrm>
              <a:off x="250825" y="1379538"/>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userDrawn="1"/>
          </p:nvCxnSpPr>
          <p:spPr>
            <a:xfrm>
              <a:off x="250825" y="2306638"/>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userDrawn="1"/>
          </p:nvCxnSpPr>
          <p:spPr>
            <a:xfrm>
              <a:off x="250825" y="3233738"/>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userDrawn="1"/>
          </p:nvCxnSpPr>
          <p:spPr>
            <a:xfrm>
              <a:off x="250825" y="4160838"/>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userDrawn="1"/>
          </p:nvCxnSpPr>
          <p:spPr>
            <a:xfrm>
              <a:off x="8172981"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userDrawn="1"/>
          </p:nvCxnSpPr>
          <p:spPr>
            <a:xfrm>
              <a:off x="6732589"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userDrawn="1"/>
          </p:nvCxnSpPr>
          <p:spPr>
            <a:xfrm>
              <a:off x="5292197"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userDrawn="1"/>
          </p:nvCxnSpPr>
          <p:spPr>
            <a:xfrm>
              <a:off x="3851805"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userDrawn="1"/>
          </p:nvCxnSpPr>
          <p:spPr>
            <a:xfrm>
              <a:off x="2411413"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userDrawn="1"/>
          </p:nvCxnSpPr>
          <p:spPr>
            <a:xfrm>
              <a:off x="971021"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grpSp>
        <p:nvGrpSpPr>
          <p:cNvPr id="8" name="Group 7"/>
          <p:cNvGrpSpPr/>
          <p:nvPr userDrawn="1"/>
        </p:nvGrpSpPr>
        <p:grpSpPr>
          <a:xfrm>
            <a:off x="1691217" y="1109538"/>
            <a:ext cx="0" cy="3321300"/>
            <a:chOff x="1691217" y="1109538"/>
            <a:chExt cx="0" cy="3321300"/>
          </a:xfrm>
        </p:grpSpPr>
        <p:cxnSp>
          <p:nvCxnSpPr>
            <p:cNvPr id="35" name="Straight Connector 34"/>
            <p:cNvCxnSpPr/>
            <p:nvPr userDrawn="1"/>
          </p:nvCxnSpPr>
          <p:spPr>
            <a:xfrm>
              <a:off x="1691217" y="11095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userDrawn="1"/>
          </p:nvCxnSpPr>
          <p:spPr>
            <a:xfrm>
              <a:off x="1691217" y="38908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userDrawn="1"/>
          </p:nvCxnSpPr>
          <p:spPr>
            <a:xfrm>
              <a:off x="1691217" y="29637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userDrawn="1"/>
          </p:nvCxnSpPr>
          <p:spPr>
            <a:xfrm>
              <a:off x="1691217" y="20366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Group 37"/>
          <p:cNvGrpSpPr/>
          <p:nvPr userDrawn="1"/>
        </p:nvGrpSpPr>
        <p:grpSpPr>
          <a:xfrm>
            <a:off x="3131609" y="1109538"/>
            <a:ext cx="0" cy="3321300"/>
            <a:chOff x="1691217" y="1109538"/>
            <a:chExt cx="0" cy="3321300"/>
          </a:xfrm>
        </p:grpSpPr>
        <p:cxnSp>
          <p:nvCxnSpPr>
            <p:cNvPr id="39" name="Straight Connector 38"/>
            <p:cNvCxnSpPr/>
            <p:nvPr userDrawn="1"/>
          </p:nvCxnSpPr>
          <p:spPr>
            <a:xfrm>
              <a:off x="1691217" y="11095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userDrawn="1"/>
          </p:nvCxnSpPr>
          <p:spPr>
            <a:xfrm>
              <a:off x="1691217" y="38908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userDrawn="1"/>
          </p:nvCxnSpPr>
          <p:spPr>
            <a:xfrm>
              <a:off x="1691217" y="29637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userDrawn="1"/>
          </p:nvCxnSpPr>
          <p:spPr>
            <a:xfrm>
              <a:off x="1691217" y="20366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userDrawn="1"/>
        </p:nvGrpSpPr>
        <p:grpSpPr>
          <a:xfrm>
            <a:off x="4572001" y="1109538"/>
            <a:ext cx="0" cy="3321300"/>
            <a:chOff x="1691217" y="1109538"/>
            <a:chExt cx="0" cy="3321300"/>
          </a:xfrm>
        </p:grpSpPr>
        <p:cxnSp>
          <p:nvCxnSpPr>
            <p:cNvPr id="47" name="Straight Connector 46"/>
            <p:cNvCxnSpPr/>
            <p:nvPr userDrawn="1"/>
          </p:nvCxnSpPr>
          <p:spPr>
            <a:xfrm>
              <a:off x="1691217" y="11095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userDrawn="1"/>
          </p:nvCxnSpPr>
          <p:spPr>
            <a:xfrm>
              <a:off x="1691217" y="38908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userDrawn="1"/>
          </p:nvCxnSpPr>
          <p:spPr>
            <a:xfrm>
              <a:off x="1691217" y="29637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userDrawn="1"/>
          </p:nvCxnSpPr>
          <p:spPr>
            <a:xfrm>
              <a:off x="1691217" y="20366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userDrawn="1"/>
        </p:nvGrpSpPr>
        <p:grpSpPr>
          <a:xfrm>
            <a:off x="6012394" y="1109538"/>
            <a:ext cx="0" cy="3321300"/>
            <a:chOff x="1691217" y="1109538"/>
            <a:chExt cx="0" cy="3321300"/>
          </a:xfrm>
        </p:grpSpPr>
        <p:cxnSp>
          <p:nvCxnSpPr>
            <p:cNvPr id="52" name="Straight Connector 51"/>
            <p:cNvCxnSpPr/>
            <p:nvPr userDrawn="1"/>
          </p:nvCxnSpPr>
          <p:spPr>
            <a:xfrm>
              <a:off x="1691217" y="11095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userDrawn="1"/>
          </p:nvCxnSpPr>
          <p:spPr>
            <a:xfrm>
              <a:off x="1691217" y="38908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userDrawn="1"/>
          </p:nvCxnSpPr>
          <p:spPr>
            <a:xfrm>
              <a:off x="1691217" y="29637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userDrawn="1"/>
          </p:nvCxnSpPr>
          <p:spPr>
            <a:xfrm>
              <a:off x="1691217" y="20366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userDrawn="1"/>
        </p:nvGrpSpPr>
        <p:grpSpPr>
          <a:xfrm>
            <a:off x="7450822" y="1109538"/>
            <a:ext cx="0" cy="3321300"/>
            <a:chOff x="1691217" y="1109538"/>
            <a:chExt cx="0" cy="3321300"/>
          </a:xfrm>
        </p:grpSpPr>
        <p:cxnSp>
          <p:nvCxnSpPr>
            <p:cNvPr id="80" name="Straight Connector 79"/>
            <p:cNvCxnSpPr/>
            <p:nvPr userDrawn="1"/>
          </p:nvCxnSpPr>
          <p:spPr>
            <a:xfrm>
              <a:off x="1691217" y="11095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userDrawn="1"/>
          </p:nvCxnSpPr>
          <p:spPr>
            <a:xfrm>
              <a:off x="1691217" y="38908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userDrawn="1"/>
          </p:nvCxnSpPr>
          <p:spPr>
            <a:xfrm>
              <a:off x="1691217" y="29637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userDrawn="1"/>
          </p:nvCxnSpPr>
          <p:spPr>
            <a:xfrm>
              <a:off x="1691217" y="2036638"/>
              <a:ext cx="0" cy="54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Text Placeholder 635">
            <a:extLst>
              <a:ext uri="{FF2B5EF4-FFF2-40B4-BE49-F238E27FC236}">
                <a16:creationId xmlns:a16="http://schemas.microsoft.com/office/drawing/2014/main" id="{920B6B47-E7AE-4043-A15E-D4E04FDD8405}"/>
              </a:ext>
            </a:extLst>
          </p:cNvPr>
          <p:cNvSpPr>
            <a:spLocks noGrp="1"/>
          </p:cNvSpPr>
          <p:nvPr>
            <p:ph type="body" sz="quarter" idx="31" hasCustomPrompt="1"/>
          </p:nvPr>
        </p:nvSpPr>
        <p:spPr>
          <a:xfrm>
            <a:off x="7450822" y="4066438"/>
            <a:ext cx="1442354" cy="237338"/>
          </a:xfrm>
          <a:prstGeom prst="rect">
            <a:avLst/>
          </a:prstGeom>
        </p:spPr>
        <p:txBody>
          <a:bodyPr/>
          <a:lstStyle>
            <a:lvl1pPr algn="ctr">
              <a:defRPr sz="900" b="1">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and</a:t>
            </a:r>
            <a:r>
              <a:rPr lang="ru-RU" dirty="0"/>
              <a:t> </a:t>
            </a:r>
            <a:r>
              <a:rPr lang="en-US" dirty="0"/>
              <a:t>others.</a:t>
            </a:r>
          </a:p>
        </p:txBody>
      </p:sp>
    </p:spTree>
    <p:extLst>
      <p:ext uri="{BB962C8B-B14F-4D97-AF65-F5344CB8AC3E}">
        <p14:creationId xmlns:p14="http://schemas.microsoft.com/office/powerpoint/2010/main" val="396564879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Customers logos 15">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0" name="Straight Connector 29"/>
          <p:cNvCxnSpPr>
            <a:cxnSpLocks/>
          </p:cNvCxnSpPr>
          <p:nvPr userDrawn="1"/>
        </p:nvCxnSpPr>
        <p:spPr>
          <a:xfrm>
            <a:off x="1980881" y="1174054"/>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userDrawn="1"/>
        </p:nvCxnSpPr>
        <p:spPr>
          <a:xfrm>
            <a:off x="1980881" y="3646318"/>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cxnSpLocks/>
          </p:cNvCxnSpPr>
          <p:nvPr userDrawn="1"/>
        </p:nvCxnSpPr>
        <p:spPr>
          <a:xfrm>
            <a:off x="1980881" y="2410189"/>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userDrawn="1"/>
        </p:nvCxnSpPr>
        <p:spPr>
          <a:xfrm>
            <a:off x="3709762" y="1174054"/>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a:cxnSpLocks/>
          </p:cNvCxnSpPr>
          <p:nvPr userDrawn="1"/>
        </p:nvCxnSpPr>
        <p:spPr>
          <a:xfrm>
            <a:off x="3709762" y="3646318"/>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cxnSpLocks/>
          </p:cNvCxnSpPr>
          <p:nvPr userDrawn="1"/>
        </p:nvCxnSpPr>
        <p:spPr>
          <a:xfrm>
            <a:off x="3709762" y="2410189"/>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cxnSpLocks/>
          </p:cNvCxnSpPr>
          <p:nvPr userDrawn="1"/>
        </p:nvCxnSpPr>
        <p:spPr>
          <a:xfrm>
            <a:off x="5438643" y="1174054"/>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cxnSpLocks/>
          </p:cNvCxnSpPr>
          <p:nvPr userDrawn="1"/>
        </p:nvCxnSpPr>
        <p:spPr>
          <a:xfrm>
            <a:off x="5438643" y="3646318"/>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cxnSpLocks/>
          </p:cNvCxnSpPr>
          <p:nvPr userDrawn="1"/>
        </p:nvCxnSpPr>
        <p:spPr>
          <a:xfrm>
            <a:off x="5438643" y="2410189"/>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cxnSpLocks/>
          </p:cNvCxnSpPr>
          <p:nvPr userDrawn="1"/>
        </p:nvCxnSpPr>
        <p:spPr>
          <a:xfrm>
            <a:off x="7167524" y="1174054"/>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cxnSpLocks/>
          </p:cNvCxnSpPr>
          <p:nvPr userDrawn="1"/>
        </p:nvCxnSpPr>
        <p:spPr>
          <a:xfrm>
            <a:off x="7167524" y="3646318"/>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cxnSpLocks/>
          </p:cNvCxnSpPr>
          <p:nvPr userDrawn="1"/>
        </p:nvCxnSpPr>
        <p:spPr>
          <a:xfrm>
            <a:off x="7167524" y="2410189"/>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Placeholder 635"/>
          <p:cNvSpPr>
            <a:spLocks noGrp="1"/>
          </p:cNvSpPr>
          <p:nvPr userDrawn="1">
            <p:ph type="body" sz="quarter" idx="31" hasCustomPrompt="1"/>
          </p:nvPr>
        </p:nvSpPr>
        <p:spPr>
          <a:xfrm>
            <a:off x="7160809" y="3918129"/>
            <a:ext cx="1730057" cy="237338"/>
          </a:xfrm>
          <a:prstGeom prst="rect">
            <a:avLst/>
          </a:prstGeom>
        </p:spPr>
        <p:txBody>
          <a:bodyPr/>
          <a:lstStyle>
            <a:lvl1pPr algn="ctr">
              <a:defRPr sz="900" b="1">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and others.</a:t>
            </a:r>
          </a:p>
        </p:txBody>
      </p:sp>
    </p:spTree>
    <p:extLst>
      <p:ext uri="{BB962C8B-B14F-4D97-AF65-F5344CB8AC3E}">
        <p14:creationId xmlns:p14="http://schemas.microsoft.com/office/powerpoint/2010/main" val="3135033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250"/>
                                        <p:tgtEl>
                                          <p:spTgt spid="30"/>
                                        </p:tgtEl>
                                      </p:cBhvr>
                                    </p:animEffect>
                                  </p:childTnLst>
                                </p:cTn>
                              </p:par>
                              <p:par>
                                <p:cTn id="8" presetID="22" presetClass="entr" presetSubtype="4" fill="hold"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wipe(down)">
                                      <p:cBhvr>
                                        <p:cTn id="10" dur="250"/>
                                        <p:tgtEl>
                                          <p:spTgt spid="44"/>
                                        </p:tgtEl>
                                      </p:cBhvr>
                                    </p:animEffect>
                                  </p:childTnLst>
                                </p:cTn>
                              </p:par>
                              <p:par>
                                <p:cTn id="11" presetID="22" presetClass="entr" presetSubtype="4" fill="hold"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wipe(down)">
                                      <p:cBhvr>
                                        <p:cTn id="13" dur="250"/>
                                        <p:tgtEl>
                                          <p:spTgt spid="56"/>
                                        </p:tgtEl>
                                      </p:cBhvr>
                                    </p:animEffect>
                                  </p:childTnLst>
                                </p:cTn>
                              </p:par>
                              <p:par>
                                <p:cTn id="14" presetID="22" presetClass="entr" presetSubtype="4" fill="hold"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250"/>
                                        <p:tgtEl>
                                          <p:spTgt spid="41"/>
                                        </p:tgtEl>
                                      </p:cBhvr>
                                    </p:animEffect>
                                  </p:childTnLst>
                                </p:cTn>
                              </p:par>
                              <p:par>
                                <p:cTn id="17" presetID="22" presetClass="entr" presetSubtype="4" fill="hold" nodeType="with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250"/>
                                        <p:tgtEl>
                                          <p:spTgt spid="38"/>
                                        </p:tgtEl>
                                      </p:cBhvr>
                                    </p:animEffect>
                                  </p:childTnLst>
                                </p:cTn>
                              </p:par>
                              <p:par>
                                <p:cTn id="20" presetID="22" presetClass="entr" presetSubtype="1" fill="hold"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wipe(up)">
                                      <p:cBhvr>
                                        <p:cTn id="22" dur="250"/>
                                        <p:tgtEl>
                                          <p:spTgt spid="36"/>
                                        </p:tgtEl>
                                      </p:cBhvr>
                                    </p:animEffect>
                                  </p:childTnLst>
                                </p:cTn>
                              </p:par>
                              <p:par>
                                <p:cTn id="23" presetID="22" presetClass="entr" presetSubtype="1" fill="hold"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up)">
                                      <p:cBhvr>
                                        <p:cTn id="25" dur="250"/>
                                        <p:tgtEl>
                                          <p:spTgt spid="33"/>
                                        </p:tgtEl>
                                      </p:cBhvr>
                                    </p:animEffect>
                                  </p:childTnLst>
                                </p:cTn>
                              </p:par>
                              <p:par>
                                <p:cTn id="26" presetID="22" presetClass="entr" presetSubtype="1" fill="hold" nodeType="with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250"/>
                                        <p:tgtEl>
                                          <p:spTgt spid="48"/>
                                        </p:tgtEl>
                                      </p:cBhvr>
                                    </p:animEffect>
                                  </p:childTnLst>
                                </p:cTn>
                              </p:par>
                              <p:par>
                                <p:cTn id="29" presetID="22" presetClass="entr" presetSubtype="1" fill="hold" nodeType="with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wipe(up)">
                                      <p:cBhvr>
                                        <p:cTn id="31" dur="250"/>
                                        <p:tgtEl>
                                          <p:spTgt spid="59"/>
                                        </p:tgtEl>
                                      </p:cBhvr>
                                    </p:animEffect>
                                  </p:childTnLst>
                                </p:cTn>
                              </p:par>
                              <p:par>
                                <p:cTn id="32" presetID="22" presetClass="entr" presetSubtype="1" fill="hold" nodeType="with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wipe(up)">
                                      <p:cBhvr>
                                        <p:cTn id="34" dur="250"/>
                                        <p:tgtEl>
                                          <p:spTgt spid="31"/>
                                        </p:tgtEl>
                                      </p:cBhvr>
                                    </p:animEffect>
                                  </p:childTnLst>
                                </p:cTn>
                              </p:par>
                              <p:par>
                                <p:cTn id="35" presetID="22" presetClass="entr" presetSubtype="1" fill="hold" nodeType="with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wipe(up)">
                                      <p:cBhvr>
                                        <p:cTn id="37" dur="250"/>
                                        <p:tgtEl>
                                          <p:spTgt spid="45"/>
                                        </p:tgtEl>
                                      </p:cBhvr>
                                    </p:animEffect>
                                  </p:childTnLst>
                                </p:cTn>
                              </p:par>
                              <p:par>
                                <p:cTn id="38" presetID="22" presetClass="entr" presetSubtype="1" fill="hold" nodeType="withEffect">
                                  <p:stCondLst>
                                    <p:cond delay="0"/>
                                  </p:stCondLst>
                                  <p:childTnLst>
                                    <p:set>
                                      <p:cBhvr>
                                        <p:cTn id="39" dur="1" fill="hold">
                                          <p:stCondLst>
                                            <p:cond delay="0"/>
                                          </p:stCondLst>
                                        </p:cTn>
                                        <p:tgtEl>
                                          <p:spTgt spid="57"/>
                                        </p:tgtEl>
                                        <p:attrNameLst>
                                          <p:attrName>style.visibility</p:attrName>
                                        </p:attrNameLst>
                                      </p:cBhvr>
                                      <p:to>
                                        <p:strVal val="visible"/>
                                      </p:to>
                                    </p:set>
                                    <p:animEffect transition="in" filter="wipe(up)">
                                      <p:cBhvr>
                                        <p:cTn id="40" dur="2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ustomers logos 15 grid">
    <p:spTree>
      <p:nvGrpSpPr>
        <p:cNvPr id="1" name=""/>
        <p:cNvGrpSpPr/>
        <p:nvPr/>
      </p:nvGrpSpPr>
      <p:grpSpPr>
        <a:xfrm>
          <a:off x="0" y="0"/>
          <a:ext cx="0" cy="0"/>
          <a:chOff x="0" y="0"/>
          <a:chExt cx="0" cy="0"/>
        </a:xfrm>
      </p:grpSpPr>
      <p:cxnSp>
        <p:nvCxnSpPr>
          <p:cNvPr id="54" name="Straight Connector 53">
            <a:extLst>
              <a:ext uri="{FF2B5EF4-FFF2-40B4-BE49-F238E27FC236}">
                <a16:creationId xmlns:a16="http://schemas.microsoft.com/office/drawing/2014/main" id="{B81AD790-3DF7-4ECC-89EF-111389FFAE0F}"/>
              </a:ext>
            </a:extLst>
          </p:cNvPr>
          <p:cNvCxnSpPr>
            <a:cxnSpLocks/>
          </p:cNvCxnSpPr>
          <p:nvPr userDrawn="1"/>
        </p:nvCxnSpPr>
        <p:spPr>
          <a:xfrm>
            <a:off x="1122681"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9DC6169E-F55A-4BE7-AC63-DC887D858D08}"/>
              </a:ext>
            </a:extLst>
          </p:cNvPr>
          <p:cNvCxnSpPr/>
          <p:nvPr userDrawn="1"/>
        </p:nvCxnSpPr>
        <p:spPr>
          <a:xfrm>
            <a:off x="2848470"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C8899EE1-9424-4D6A-B62B-036BC3B67B07}"/>
              </a:ext>
            </a:extLst>
          </p:cNvPr>
          <p:cNvCxnSpPr/>
          <p:nvPr userDrawn="1"/>
        </p:nvCxnSpPr>
        <p:spPr>
          <a:xfrm>
            <a:off x="4574259"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1590F4F-3F22-4FC3-BE0B-85E23A7DA27D}"/>
              </a:ext>
            </a:extLst>
          </p:cNvPr>
          <p:cNvCxnSpPr/>
          <p:nvPr userDrawn="1"/>
        </p:nvCxnSpPr>
        <p:spPr>
          <a:xfrm>
            <a:off x="6300048"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D86D00D3-1FDF-4A5C-ACC1-3A6AE0F9C605}"/>
              </a:ext>
            </a:extLst>
          </p:cNvPr>
          <p:cNvCxnSpPr>
            <a:cxnSpLocks/>
          </p:cNvCxnSpPr>
          <p:nvPr userDrawn="1"/>
        </p:nvCxnSpPr>
        <p:spPr>
          <a:xfrm>
            <a:off x="8025837" y="915988"/>
            <a:ext cx="0" cy="370840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40D9851-F315-4BAF-8E4C-8ABEBC37C766}"/>
              </a:ext>
            </a:extLst>
          </p:cNvPr>
          <p:cNvCxnSpPr>
            <a:cxnSpLocks/>
          </p:cNvCxnSpPr>
          <p:nvPr userDrawn="1"/>
        </p:nvCxnSpPr>
        <p:spPr>
          <a:xfrm>
            <a:off x="250825" y="1534055"/>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7D43C4D-DA31-4767-8221-4BC235E80A0B}"/>
              </a:ext>
            </a:extLst>
          </p:cNvPr>
          <p:cNvCxnSpPr/>
          <p:nvPr userDrawn="1"/>
        </p:nvCxnSpPr>
        <p:spPr>
          <a:xfrm>
            <a:off x="250825" y="2770189"/>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4FF3067D-2191-4D53-B63B-2B8CC56E06F7}"/>
              </a:ext>
            </a:extLst>
          </p:cNvPr>
          <p:cNvCxnSpPr/>
          <p:nvPr userDrawn="1"/>
        </p:nvCxnSpPr>
        <p:spPr>
          <a:xfrm>
            <a:off x="250825" y="4006323"/>
            <a:ext cx="8642350" cy="0"/>
          </a:xfrm>
          <a:prstGeom prst="line">
            <a:avLst/>
          </a:prstGeom>
          <a:ln>
            <a:solidFill>
              <a:schemeClr val="bg2">
                <a:lumMod val="20000"/>
                <a:lumOff val="80000"/>
              </a:schemeClr>
            </a:solidFill>
            <a:prstDash val="dash"/>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0" name="Straight Connector 29"/>
          <p:cNvCxnSpPr>
            <a:cxnSpLocks/>
          </p:cNvCxnSpPr>
          <p:nvPr userDrawn="1"/>
        </p:nvCxnSpPr>
        <p:spPr>
          <a:xfrm>
            <a:off x="1980881" y="1174054"/>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userDrawn="1"/>
        </p:nvCxnSpPr>
        <p:spPr>
          <a:xfrm>
            <a:off x="1980881" y="3646318"/>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cxnSpLocks/>
          </p:cNvCxnSpPr>
          <p:nvPr userDrawn="1"/>
        </p:nvCxnSpPr>
        <p:spPr>
          <a:xfrm>
            <a:off x="1980881" y="2410189"/>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userDrawn="1"/>
        </p:nvCxnSpPr>
        <p:spPr>
          <a:xfrm>
            <a:off x="3709762" y="1174054"/>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a:cxnSpLocks/>
          </p:cNvCxnSpPr>
          <p:nvPr userDrawn="1"/>
        </p:nvCxnSpPr>
        <p:spPr>
          <a:xfrm>
            <a:off x="3709762" y="3646318"/>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cxnSpLocks/>
          </p:cNvCxnSpPr>
          <p:nvPr userDrawn="1"/>
        </p:nvCxnSpPr>
        <p:spPr>
          <a:xfrm>
            <a:off x="3709762" y="2410189"/>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cxnSpLocks/>
          </p:cNvCxnSpPr>
          <p:nvPr userDrawn="1"/>
        </p:nvCxnSpPr>
        <p:spPr>
          <a:xfrm>
            <a:off x="5438643" y="1174054"/>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cxnSpLocks/>
          </p:cNvCxnSpPr>
          <p:nvPr userDrawn="1"/>
        </p:nvCxnSpPr>
        <p:spPr>
          <a:xfrm>
            <a:off x="5438643" y="3646318"/>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cxnSpLocks/>
          </p:cNvCxnSpPr>
          <p:nvPr userDrawn="1"/>
        </p:nvCxnSpPr>
        <p:spPr>
          <a:xfrm>
            <a:off x="5438643" y="2410189"/>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cxnSpLocks/>
          </p:cNvCxnSpPr>
          <p:nvPr userDrawn="1"/>
        </p:nvCxnSpPr>
        <p:spPr>
          <a:xfrm>
            <a:off x="7167524" y="1174054"/>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cxnSpLocks/>
          </p:cNvCxnSpPr>
          <p:nvPr userDrawn="1"/>
        </p:nvCxnSpPr>
        <p:spPr>
          <a:xfrm>
            <a:off x="7167524" y="3646318"/>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cxnSpLocks/>
          </p:cNvCxnSpPr>
          <p:nvPr userDrawn="1"/>
        </p:nvCxnSpPr>
        <p:spPr>
          <a:xfrm>
            <a:off x="7167524" y="2410189"/>
            <a:ext cx="0" cy="7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Placeholder 635"/>
          <p:cNvSpPr>
            <a:spLocks noGrp="1"/>
          </p:cNvSpPr>
          <p:nvPr userDrawn="1">
            <p:ph type="body" sz="quarter" idx="31" hasCustomPrompt="1"/>
          </p:nvPr>
        </p:nvSpPr>
        <p:spPr>
          <a:xfrm>
            <a:off x="7160809" y="3918129"/>
            <a:ext cx="1730057" cy="237338"/>
          </a:xfrm>
          <a:prstGeom prst="rect">
            <a:avLst/>
          </a:prstGeom>
        </p:spPr>
        <p:txBody>
          <a:bodyPr/>
          <a:lstStyle>
            <a:lvl1pPr algn="ctr">
              <a:defRPr sz="900" b="1">
                <a:solidFill>
                  <a:schemeClr val="bg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and others.</a:t>
            </a:r>
          </a:p>
        </p:txBody>
      </p:sp>
    </p:spTree>
    <p:extLst>
      <p:ext uri="{BB962C8B-B14F-4D97-AF65-F5344CB8AC3E}">
        <p14:creationId xmlns:p14="http://schemas.microsoft.com/office/powerpoint/2010/main" val="1722052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250"/>
                                        <p:tgtEl>
                                          <p:spTgt spid="30"/>
                                        </p:tgtEl>
                                      </p:cBhvr>
                                    </p:animEffect>
                                  </p:childTnLst>
                                </p:cTn>
                              </p:par>
                              <p:par>
                                <p:cTn id="8" presetID="22" presetClass="entr" presetSubtype="4" fill="hold"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wipe(down)">
                                      <p:cBhvr>
                                        <p:cTn id="10" dur="250"/>
                                        <p:tgtEl>
                                          <p:spTgt spid="44"/>
                                        </p:tgtEl>
                                      </p:cBhvr>
                                    </p:animEffect>
                                  </p:childTnLst>
                                </p:cTn>
                              </p:par>
                              <p:par>
                                <p:cTn id="11" presetID="22" presetClass="entr" presetSubtype="4" fill="hold"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wipe(down)">
                                      <p:cBhvr>
                                        <p:cTn id="13" dur="250"/>
                                        <p:tgtEl>
                                          <p:spTgt spid="56"/>
                                        </p:tgtEl>
                                      </p:cBhvr>
                                    </p:animEffect>
                                  </p:childTnLst>
                                </p:cTn>
                              </p:par>
                              <p:par>
                                <p:cTn id="14" presetID="22" presetClass="entr" presetSubtype="4" fill="hold"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250"/>
                                        <p:tgtEl>
                                          <p:spTgt spid="41"/>
                                        </p:tgtEl>
                                      </p:cBhvr>
                                    </p:animEffect>
                                  </p:childTnLst>
                                </p:cTn>
                              </p:par>
                              <p:par>
                                <p:cTn id="17" presetID="22" presetClass="entr" presetSubtype="4" fill="hold" nodeType="with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250"/>
                                        <p:tgtEl>
                                          <p:spTgt spid="38"/>
                                        </p:tgtEl>
                                      </p:cBhvr>
                                    </p:animEffect>
                                  </p:childTnLst>
                                </p:cTn>
                              </p:par>
                              <p:par>
                                <p:cTn id="20" presetID="22" presetClass="entr" presetSubtype="1" fill="hold"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wipe(up)">
                                      <p:cBhvr>
                                        <p:cTn id="22" dur="250"/>
                                        <p:tgtEl>
                                          <p:spTgt spid="36"/>
                                        </p:tgtEl>
                                      </p:cBhvr>
                                    </p:animEffect>
                                  </p:childTnLst>
                                </p:cTn>
                              </p:par>
                              <p:par>
                                <p:cTn id="23" presetID="22" presetClass="entr" presetSubtype="1" fill="hold"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up)">
                                      <p:cBhvr>
                                        <p:cTn id="25" dur="250"/>
                                        <p:tgtEl>
                                          <p:spTgt spid="33"/>
                                        </p:tgtEl>
                                      </p:cBhvr>
                                    </p:animEffect>
                                  </p:childTnLst>
                                </p:cTn>
                              </p:par>
                              <p:par>
                                <p:cTn id="26" presetID="22" presetClass="entr" presetSubtype="1" fill="hold" nodeType="with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250"/>
                                        <p:tgtEl>
                                          <p:spTgt spid="48"/>
                                        </p:tgtEl>
                                      </p:cBhvr>
                                    </p:animEffect>
                                  </p:childTnLst>
                                </p:cTn>
                              </p:par>
                              <p:par>
                                <p:cTn id="29" presetID="22" presetClass="entr" presetSubtype="1" fill="hold" nodeType="with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wipe(up)">
                                      <p:cBhvr>
                                        <p:cTn id="31" dur="250"/>
                                        <p:tgtEl>
                                          <p:spTgt spid="59"/>
                                        </p:tgtEl>
                                      </p:cBhvr>
                                    </p:animEffect>
                                  </p:childTnLst>
                                </p:cTn>
                              </p:par>
                              <p:par>
                                <p:cTn id="32" presetID="22" presetClass="entr" presetSubtype="1" fill="hold" nodeType="with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wipe(up)">
                                      <p:cBhvr>
                                        <p:cTn id="34" dur="250"/>
                                        <p:tgtEl>
                                          <p:spTgt spid="31"/>
                                        </p:tgtEl>
                                      </p:cBhvr>
                                    </p:animEffect>
                                  </p:childTnLst>
                                </p:cTn>
                              </p:par>
                              <p:par>
                                <p:cTn id="35" presetID="22" presetClass="entr" presetSubtype="1" fill="hold" nodeType="with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wipe(up)">
                                      <p:cBhvr>
                                        <p:cTn id="37" dur="250"/>
                                        <p:tgtEl>
                                          <p:spTgt spid="45"/>
                                        </p:tgtEl>
                                      </p:cBhvr>
                                    </p:animEffect>
                                  </p:childTnLst>
                                </p:cTn>
                              </p:par>
                              <p:par>
                                <p:cTn id="38" presetID="22" presetClass="entr" presetSubtype="1" fill="hold" nodeType="withEffect">
                                  <p:stCondLst>
                                    <p:cond delay="0"/>
                                  </p:stCondLst>
                                  <p:childTnLst>
                                    <p:set>
                                      <p:cBhvr>
                                        <p:cTn id="39" dur="1" fill="hold">
                                          <p:stCondLst>
                                            <p:cond delay="0"/>
                                          </p:stCondLst>
                                        </p:cTn>
                                        <p:tgtEl>
                                          <p:spTgt spid="57"/>
                                        </p:tgtEl>
                                        <p:attrNameLst>
                                          <p:attrName>style.visibility</p:attrName>
                                        </p:attrNameLst>
                                      </p:cBhvr>
                                      <p:to>
                                        <p:strVal val="visible"/>
                                      </p:to>
                                    </p:set>
                                    <p:animEffect transition="in" filter="wipe(up)">
                                      <p:cBhvr>
                                        <p:cTn id="40" dur="2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able + long title ">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17" name="Straight Connector 16">
            <a:extLst>
              <a:ext uri="{FF2B5EF4-FFF2-40B4-BE49-F238E27FC236}">
                <a16:creationId xmlns:a16="http://schemas.microsoft.com/office/drawing/2014/main" id="{F613FB63-C5EC-4FA3-81B6-D08606FBCB2B}"/>
              </a:ext>
            </a:extLst>
          </p:cNvPr>
          <p:cNvCxnSpPr>
            <a:cxnSpLocks/>
          </p:cNvCxnSpPr>
          <p:nvPr userDrawn="1"/>
        </p:nvCxnSpPr>
        <p:spPr>
          <a:xfrm>
            <a:off x="2717044" y="1166400"/>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09CE75C-6A7D-4E5E-B42A-4743881A8391}"/>
              </a:ext>
            </a:extLst>
          </p:cNvPr>
          <p:cNvCxnSpPr>
            <a:cxnSpLocks/>
          </p:cNvCxnSpPr>
          <p:nvPr userDrawn="1"/>
        </p:nvCxnSpPr>
        <p:spPr>
          <a:xfrm>
            <a:off x="3952270" y="1166400"/>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39F05A6-ED65-413C-9FBE-E25FB5CB1D0A}"/>
              </a:ext>
            </a:extLst>
          </p:cNvPr>
          <p:cNvCxnSpPr>
            <a:cxnSpLocks/>
          </p:cNvCxnSpPr>
          <p:nvPr userDrawn="1"/>
        </p:nvCxnSpPr>
        <p:spPr>
          <a:xfrm>
            <a:off x="5187496" y="1166400"/>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C24118E-B484-420E-B758-D98CD7B34099}"/>
              </a:ext>
            </a:extLst>
          </p:cNvPr>
          <p:cNvCxnSpPr>
            <a:cxnSpLocks/>
          </p:cNvCxnSpPr>
          <p:nvPr userDrawn="1"/>
        </p:nvCxnSpPr>
        <p:spPr>
          <a:xfrm>
            <a:off x="6422722" y="1166400"/>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DA79C87-ACC1-4819-8DF8-1EE27CEF3F31}"/>
              </a:ext>
            </a:extLst>
          </p:cNvPr>
          <p:cNvCxnSpPr>
            <a:cxnSpLocks/>
          </p:cNvCxnSpPr>
          <p:nvPr userDrawn="1"/>
        </p:nvCxnSpPr>
        <p:spPr>
          <a:xfrm>
            <a:off x="7657948" y="1166400"/>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8660F87-5E3A-438B-B1D9-CB9D5EBD2571}"/>
              </a:ext>
            </a:extLst>
          </p:cNvPr>
          <p:cNvCxnSpPr>
            <a:cxnSpLocks/>
          </p:cNvCxnSpPr>
          <p:nvPr userDrawn="1"/>
        </p:nvCxnSpPr>
        <p:spPr>
          <a:xfrm>
            <a:off x="1481818" y="4585091"/>
            <a:ext cx="74113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38B8E02-5448-43E3-8F00-57212014FC30}"/>
              </a:ext>
            </a:extLst>
          </p:cNvPr>
          <p:cNvCxnSpPr>
            <a:cxnSpLocks/>
          </p:cNvCxnSpPr>
          <p:nvPr userDrawn="1"/>
        </p:nvCxnSpPr>
        <p:spPr>
          <a:xfrm>
            <a:off x="1481818" y="1166400"/>
            <a:ext cx="0" cy="34186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51B83042-7621-4EC8-87CC-734438AFF7E8}"/>
              </a:ext>
            </a:extLst>
          </p:cNvPr>
          <p:cNvCxnSpPr>
            <a:cxnSpLocks/>
          </p:cNvCxnSpPr>
          <p:nvPr userDrawn="1"/>
        </p:nvCxnSpPr>
        <p:spPr>
          <a:xfrm>
            <a:off x="8893175" y="1166400"/>
            <a:ext cx="0" cy="342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25F6EB5-8A50-4AC1-991A-868C3959CC86}"/>
              </a:ext>
            </a:extLst>
          </p:cNvPr>
          <p:cNvCxnSpPr>
            <a:cxnSpLocks/>
          </p:cNvCxnSpPr>
          <p:nvPr userDrawn="1"/>
        </p:nvCxnSpPr>
        <p:spPr>
          <a:xfrm>
            <a:off x="1481818" y="1166813"/>
            <a:ext cx="74113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 Placeholder 16">
            <a:extLst>
              <a:ext uri="{FF2B5EF4-FFF2-40B4-BE49-F238E27FC236}">
                <a16:creationId xmlns:a16="http://schemas.microsoft.com/office/drawing/2014/main" id="{79A08F41-96B3-4C27-97CA-1FC1AADFD0FE}"/>
              </a:ext>
            </a:extLst>
          </p:cNvPr>
          <p:cNvSpPr txBox="1">
            <a:spLocks/>
          </p:cNvSpPr>
          <p:nvPr userDrawn="1"/>
        </p:nvSpPr>
        <p:spPr>
          <a:xfrm>
            <a:off x="7653836" y="1329900"/>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err="1">
                <a:ln>
                  <a:noFill/>
                </a:ln>
                <a:solidFill>
                  <a:srgbClr val="1D1E1E"/>
                </a:solidFill>
                <a:effectLst/>
                <a:uLnTx/>
                <a:uFillTx/>
                <a:latin typeface="Arial" panose="020B0604020202020204" pitchFamily="34" charset="0"/>
                <a:ea typeface="+mn-ea"/>
                <a:cs typeface="Arial" panose="020B0604020202020204" pitchFamily="34" charset="0"/>
              </a:rPr>
              <a:t>Outstaffing</a:t>
            </a:r>
            <a:endParaRPr kumimoji="0" lang="uk-UA"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endParaRPr>
          </a:p>
        </p:txBody>
      </p:sp>
      <p:sp>
        <p:nvSpPr>
          <p:cNvPr id="27" name="Text Placeholder 16">
            <a:extLst>
              <a:ext uri="{FF2B5EF4-FFF2-40B4-BE49-F238E27FC236}">
                <a16:creationId xmlns:a16="http://schemas.microsoft.com/office/drawing/2014/main" id="{7675C41C-D44D-46DE-A445-E55A563D59AF}"/>
              </a:ext>
            </a:extLst>
          </p:cNvPr>
          <p:cNvSpPr txBox="1">
            <a:spLocks/>
          </p:cNvSpPr>
          <p:nvPr userDrawn="1"/>
        </p:nvSpPr>
        <p:spPr>
          <a:xfrm>
            <a:off x="3956873" y="1329900"/>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Managed Service</a:t>
            </a:r>
          </a:p>
        </p:txBody>
      </p:sp>
      <p:sp>
        <p:nvSpPr>
          <p:cNvPr id="28" name="Text Placeholder 16">
            <a:extLst>
              <a:ext uri="{FF2B5EF4-FFF2-40B4-BE49-F238E27FC236}">
                <a16:creationId xmlns:a16="http://schemas.microsoft.com/office/drawing/2014/main" id="{32FD3CA1-894E-4546-9DFD-0A46EFFF015F}"/>
              </a:ext>
            </a:extLst>
          </p:cNvPr>
          <p:cNvSpPr txBox="1">
            <a:spLocks/>
          </p:cNvSpPr>
          <p:nvPr userDrawn="1"/>
        </p:nvSpPr>
        <p:spPr>
          <a:xfrm>
            <a:off x="5195923" y="1329900"/>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Managed Project</a:t>
            </a:r>
            <a:endParaRPr kumimoji="0" lang="uk-UA"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endParaRPr>
          </a:p>
        </p:txBody>
      </p:sp>
      <p:sp>
        <p:nvSpPr>
          <p:cNvPr id="29" name="Text Placeholder 16">
            <a:extLst>
              <a:ext uri="{FF2B5EF4-FFF2-40B4-BE49-F238E27FC236}">
                <a16:creationId xmlns:a16="http://schemas.microsoft.com/office/drawing/2014/main" id="{A88AEF05-BF30-4214-8AF1-5D6D05193BF5}"/>
              </a:ext>
            </a:extLst>
          </p:cNvPr>
          <p:cNvSpPr txBox="1">
            <a:spLocks/>
          </p:cNvSpPr>
          <p:nvPr userDrawn="1"/>
        </p:nvSpPr>
        <p:spPr>
          <a:xfrm>
            <a:off x="1498805" y="1329900"/>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Product</a:t>
            </a:r>
            <a:endParaRPr kumimoji="0" lang="uk-UA"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endParaRPr>
          </a:p>
        </p:txBody>
      </p:sp>
      <p:sp>
        <p:nvSpPr>
          <p:cNvPr id="30" name="Text Placeholder 16">
            <a:extLst>
              <a:ext uri="{FF2B5EF4-FFF2-40B4-BE49-F238E27FC236}">
                <a16:creationId xmlns:a16="http://schemas.microsoft.com/office/drawing/2014/main" id="{6034C9A3-C5A4-454F-9DA2-51D3A272F63B}"/>
              </a:ext>
            </a:extLst>
          </p:cNvPr>
          <p:cNvSpPr txBox="1">
            <a:spLocks/>
          </p:cNvSpPr>
          <p:nvPr userDrawn="1"/>
        </p:nvSpPr>
        <p:spPr>
          <a:xfrm>
            <a:off x="2717044" y="1329900"/>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Solution</a:t>
            </a:r>
          </a:p>
        </p:txBody>
      </p:sp>
      <p:sp>
        <p:nvSpPr>
          <p:cNvPr id="31" name="Text Placeholder 16">
            <a:extLst>
              <a:ext uri="{FF2B5EF4-FFF2-40B4-BE49-F238E27FC236}">
                <a16:creationId xmlns:a16="http://schemas.microsoft.com/office/drawing/2014/main" id="{925730B8-D1B0-4144-8F7A-6F218F37F927}"/>
              </a:ext>
            </a:extLst>
          </p:cNvPr>
          <p:cNvSpPr txBox="1">
            <a:spLocks/>
          </p:cNvSpPr>
          <p:nvPr userDrawn="1"/>
        </p:nvSpPr>
        <p:spPr>
          <a:xfrm>
            <a:off x="6414949" y="1329900"/>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Team Extension</a:t>
            </a:r>
          </a:p>
        </p:txBody>
      </p:sp>
      <p:sp>
        <p:nvSpPr>
          <p:cNvPr id="32" name="Rectangle 31">
            <a:extLst>
              <a:ext uri="{FF2B5EF4-FFF2-40B4-BE49-F238E27FC236}">
                <a16:creationId xmlns:a16="http://schemas.microsoft.com/office/drawing/2014/main" id="{40C3A643-6416-4AF6-832C-FEF1353AA8D2}"/>
              </a:ext>
            </a:extLst>
          </p:cNvPr>
          <p:cNvSpPr/>
          <p:nvPr userDrawn="1"/>
        </p:nvSpPr>
        <p:spPr>
          <a:xfrm>
            <a:off x="467119" y="1718913"/>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Recurrence</a:t>
            </a:r>
            <a:r>
              <a:rPr kumimoji="0" lang="ru-RU" sz="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a:t>
            </a:r>
            <a:endParaRPr kumimoji="0" lang="en-US" sz="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D8032311-59DC-4679-B2E5-5C7D71F9A942}"/>
              </a:ext>
            </a:extLst>
          </p:cNvPr>
          <p:cNvSpPr/>
          <p:nvPr userDrawn="1"/>
        </p:nvSpPr>
        <p:spPr>
          <a:xfrm>
            <a:off x="467119" y="4033547"/>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Team management principles</a:t>
            </a:r>
          </a:p>
        </p:txBody>
      </p:sp>
      <p:sp>
        <p:nvSpPr>
          <p:cNvPr id="34" name="Rectangle 33">
            <a:extLst>
              <a:ext uri="{FF2B5EF4-FFF2-40B4-BE49-F238E27FC236}">
                <a16:creationId xmlns:a16="http://schemas.microsoft.com/office/drawing/2014/main" id="{AF5656C7-4891-4F17-B61E-9516DE1C630A}"/>
              </a:ext>
            </a:extLst>
          </p:cNvPr>
          <p:cNvSpPr/>
          <p:nvPr userDrawn="1"/>
        </p:nvSpPr>
        <p:spPr>
          <a:xfrm>
            <a:off x="468313" y="3454887"/>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Physical team hosting</a:t>
            </a:r>
          </a:p>
        </p:txBody>
      </p:sp>
      <p:sp>
        <p:nvSpPr>
          <p:cNvPr id="35" name="Rectangle 34">
            <a:extLst>
              <a:ext uri="{FF2B5EF4-FFF2-40B4-BE49-F238E27FC236}">
                <a16:creationId xmlns:a16="http://schemas.microsoft.com/office/drawing/2014/main" id="{C124D089-DD67-49FA-9E7A-626F5AC5CC24}"/>
              </a:ext>
            </a:extLst>
          </p:cNvPr>
          <p:cNvSpPr/>
          <p:nvPr userDrawn="1"/>
        </p:nvSpPr>
        <p:spPr>
          <a:xfrm>
            <a:off x="467119" y="2876229"/>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Business responsibility</a:t>
            </a:r>
          </a:p>
        </p:txBody>
      </p:sp>
      <p:sp>
        <p:nvSpPr>
          <p:cNvPr id="36" name="Rectangle 35">
            <a:extLst>
              <a:ext uri="{FF2B5EF4-FFF2-40B4-BE49-F238E27FC236}">
                <a16:creationId xmlns:a16="http://schemas.microsoft.com/office/drawing/2014/main" id="{878D958F-2FC3-4E15-88D1-8203AAAA6D43}"/>
              </a:ext>
            </a:extLst>
          </p:cNvPr>
          <p:cNvSpPr/>
          <p:nvPr userDrawn="1"/>
        </p:nvSpPr>
        <p:spPr>
          <a:xfrm>
            <a:off x="467119" y="2297571"/>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Pricing Model</a:t>
            </a:r>
            <a:r>
              <a:rPr kumimoji="0" lang="ru-RU" sz="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a:t>
            </a:r>
            <a:endParaRPr kumimoji="0" lang="en-US" sz="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cxnSp>
        <p:nvCxnSpPr>
          <p:cNvPr id="37" name="Straight Connector 36">
            <a:extLst>
              <a:ext uri="{FF2B5EF4-FFF2-40B4-BE49-F238E27FC236}">
                <a16:creationId xmlns:a16="http://schemas.microsoft.com/office/drawing/2014/main" id="{AFACDFAA-86CE-4C47-8279-BF4BDA20821D}"/>
              </a:ext>
            </a:extLst>
          </p:cNvPr>
          <p:cNvCxnSpPr>
            <a:cxnSpLocks/>
          </p:cNvCxnSpPr>
          <p:nvPr userDrawn="1"/>
        </p:nvCxnSpPr>
        <p:spPr>
          <a:xfrm>
            <a:off x="1481818" y="1695390"/>
            <a:ext cx="74113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21B9A7E-80DD-45E9-B9E5-358CE9884B4A}"/>
              </a:ext>
            </a:extLst>
          </p:cNvPr>
          <p:cNvCxnSpPr>
            <a:cxnSpLocks/>
          </p:cNvCxnSpPr>
          <p:nvPr userDrawn="1"/>
        </p:nvCxnSpPr>
        <p:spPr>
          <a:xfrm>
            <a:off x="1563318" y="227333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EA892A0A-447B-4BEA-818D-3F19969A4F70}"/>
              </a:ext>
            </a:extLst>
          </p:cNvPr>
          <p:cNvSpPr/>
          <p:nvPr userDrawn="1"/>
        </p:nvSpPr>
        <p:spPr>
          <a:xfrm>
            <a:off x="1563318" y="1718913"/>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Applicable</a:t>
            </a:r>
          </a:p>
        </p:txBody>
      </p:sp>
      <p:cxnSp>
        <p:nvCxnSpPr>
          <p:cNvPr id="40" name="Straight Connector 39">
            <a:extLst>
              <a:ext uri="{FF2B5EF4-FFF2-40B4-BE49-F238E27FC236}">
                <a16:creationId xmlns:a16="http://schemas.microsoft.com/office/drawing/2014/main" id="{7BAB8106-AD37-49B4-9181-644E9C2AF5A7}"/>
              </a:ext>
            </a:extLst>
          </p:cNvPr>
          <p:cNvCxnSpPr>
            <a:cxnSpLocks/>
          </p:cNvCxnSpPr>
          <p:nvPr userDrawn="1"/>
        </p:nvCxnSpPr>
        <p:spPr>
          <a:xfrm>
            <a:off x="1563318" y="285127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a16="http://schemas.microsoft.com/office/drawing/2014/main" id="{0C504163-252B-45A7-80FF-129810A3367F}"/>
              </a:ext>
            </a:extLst>
          </p:cNvPr>
          <p:cNvSpPr/>
          <p:nvPr userDrawn="1"/>
        </p:nvSpPr>
        <p:spPr>
          <a:xfrm>
            <a:off x="1563318" y="229757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Price per Item / Subscription</a:t>
            </a:r>
          </a:p>
        </p:txBody>
      </p:sp>
      <p:sp>
        <p:nvSpPr>
          <p:cNvPr id="42" name="Rectangle 41">
            <a:extLst>
              <a:ext uri="{FF2B5EF4-FFF2-40B4-BE49-F238E27FC236}">
                <a16:creationId xmlns:a16="http://schemas.microsoft.com/office/drawing/2014/main" id="{336C89F7-ADE3-411C-9291-1CBDD589C8AB}"/>
              </a:ext>
            </a:extLst>
          </p:cNvPr>
          <p:cNvSpPr/>
          <p:nvPr userDrawn="1"/>
        </p:nvSpPr>
        <p:spPr>
          <a:xfrm>
            <a:off x="1563318" y="2876229"/>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43" name="Straight Connector 42">
            <a:extLst>
              <a:ext uri="{FF2B5EF4-FFF2-40B4-BE49-F238E27FC236}">
                <a16:creationId xmlns:a16="http://schemas.microsoft.com/office/drawing/2014/main" id="{987B1504-B6EF-4A88-8E00-7C1C51191130}"/>
              </a:ext>
            </a:extLst>
          </p:cNvPr>
          <p:cNvCxnSpPr>
            <a:cxnSpLocks/>
          </p:cNvCxnSpPr>
          <p:nvPr userDrawn="1"/>
        </p:nvCxnSpPr>
        <p:spPr>
          <a:xfrm>
            <a:off x="1563318" y="342921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01CB28E8-9B65-476C-A580-95297D67552A}"/>
              </a:ext>
            </a:extLst>
          </p:cNvPr>
          <p:cNvSpPr/>
          <p:nvPr userDrawn="1"/>
        </p:nvSpPr>
        <p:spPr>
          <a:xfrm>
            <a:off x="1564512" y="345488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45" name="Straight Connector 44">
            <a:extLst>
              <a:ext uri="{FF2B5EF4-FFF2-40B4-BE49-F238E27FC236}">
                <a16:creationId xmlns:a16="http://schemas.microsoft.com/office/drawing/2014/main" id="{C7C304B5-5D07-47F4-9AEF-E0938EB3F890}"/>
              </a:ext>
            </a:extLst>
          </p:cNvPr>
          <p:cNvCxnSpPr>
            <a:cxnSpLocks/>
          </p:cNvCxnSpPr>
          <p:nvPr userDrawn="1"/>
        </p:nvCxnSpPr>
        <p:spPr>
          <a:xfrm>
            <a:off x="1563318" y="400715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E291939F-FC7C-4AF3-A7C8-13DF3A24D623}"/>
              </a:ext>
            </a:extLst>
          </p:cNvPr>
          <p:cNvSpPr/>
          <p:nvPr userDrawn="1"/>
        </p:nvSpPr>
        <p:spPr>
          <a:xfrm>
            <a:off x="1563318" y="403354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47" name="Rectangle 46">
            <a:extLst>
              <a:ext uri="{FF2B5EF4-FFF2-40B4-BE49-F238E27FC236}">
                <a16:creationId xmlns:a16="http://schemas.microsoft.com/office/drawing/2014/main" id="{3FCEFFFD-4113-4F89-8C35-EEE95F684114}"/>
              </a:ext>
            </a:extLst>
          </p:cNvPr>
          <p:cNvSpPr/>
          <p:nvPr userDrawn="1"/>
        </p:nvSpPr>
        <p:spPr>
          <a:xfrm>
            <a:off x="2798896" y="1718913"/>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Not applicable</a:t>
            </a:r>
          </a:p>
        </p:txBody>
      </p:sp>
      <p:sp>
        <p:nvSpPr>
          <p:cNvPr id="48" name="Rectangle 47">
            <a:extLst>
              <a:ext uri="{FF2B5EF4-FFF2-40B4-BE49-F238E27FC236}">
                <a16:creationId xmlns:a16="http://schemas.microsoft.com/office/drawing/2014/main" id="{62BF9C5F-0779-4533-9278-C15EEB7F86B7}"/>
              </a:ext>
            </a:extLst>
          </p:cNvPr>
          <p:cNvSpPr/>
          <p:nvPr userDrawn="1"/>
        </p:nvSpPr>
        <p:spPr>
          <a:xfrm>
            <a:off x="2798896" y="229757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Fixed Price / T&amp;M / Mixed</a:t>
            </a:r>
          </a:p>
        </p:txBody>
      </p:sp>
      <p:sp>
        <p:nvSpPr>
          <p:cNvPr id="49" name="Rectangle 48">
            <a:extLst>
              <a:ext uri="{FF2B5EF4-FFF2-40B4-BE49-F238E27FC236}">
                <a16:creationId xmlns:a16="http://schemas.microsoft.com/office/drawing/2014/main" id="{0D0EF8AE-27E2-405B-90A1-D7A21FC23A26}"/>
              </a:ext>
            </a:extLst>
          </p:cNvPr>
          <p:cNvSpPr/>
          <p:nvPr userDrawn="1"/>
        </p:nvSpPr>
        <p:spPr>
          <a:xfrm>
            <a:off x="2798896" y="2876229"/>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50" name="Rectangle 49">
            <a:extLst>
              <a:ext uri="{FF2B5EF4-FFF2-40B4-BE49-F238E27FC236}">
                <a16:creationId xmlns:a16="http://schemas.microsoft.com/office/drawing/2014/main" id="{EB8E8B64-8C89-4007-8962-70031B605A6A}"/>
              </a:ext>
            </a:extLst>
          </p:cNvPr>
          <p:cNvSpPr/>
          <p:nvPr userDrawn="1"/>
        </p:nvSpPr>
        <p:spPr>
          <a:xfrm>
            <a:off x="2800090" y="345488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51" name="Rectangle 50">
            <a:extLst>
              <a:ext uri="{FF2B5EF4-FFF2-40B4-BE49-F238E27FC236}">
                <a16:creationId xmlns:a16="http://schemas.microsoft.com/office/drawing/2014/main" id="{54B6C37C-F024-4929-BFCF-B339BF922B72}"/>
              </a:ext>
            </a:extLst>
          </p:cNvPr>
          <p:cNvSpPr/>
          <p:nvPr userDrawn="1"/>
        </p:nvSpPr>
        <p:spPr>
          <a:xfrm>
            <a:off x="2798896" y="403354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52" name="Straight Connector 51">
            <a:extLst>
              <a:ext uri="{FF2B5EF4-FFF2-40B4-BE49-F238E27FC236}">
                <a16:creationId xmlns:a16="http://schemas.microsoft.com/office/drawing/2014/main" id="{82D8964E-8DBF-409F-905A-C534E557D0DA}"/>
              </a:ext>
            </a:extLst>
          </p:cNvPr>
          <p:cNvCxnSpPr>
            <a:cxnSpLocks/>
          </p:cNvCxnSpPr>
          <p:nvPr userDrawn="1"/>
        </p:nvCxnSpPr>
        <p:spPr>
          <a:xfrm>
            <a:off x="2798896" y="227333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6215580-1797-4F8B-A46B-CF4A45020D6C}"/>
              </a:ext>
            </a:extLst>
          </p:cNvPr>
          <p:cNvCxnSpPr>
            <a:cxnSpLocks/>
          </p:cNvCxnSpPr>
          <p:nvPr userDrawn="1"/>
        </p:nvCxnSpPr>
        <p:spPr>
          <a:xfrm>
            <a:off x="2798896" y="285127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06456623-DD59-4A4F-818F-37D522DF460B}"/>
              </a:ext>
            </a:extLst>
          </p:cNvPr>
          <p:cNvCxnSpPr>
            <a:cxnSpLocks/>
          </p:cNvCxnSpPr>
          <p:nvPr userDrawn="1"/>
        </p:nvCxnSpPr>
        <p:spPr>
          <a:xfrm>
            <a:off x="2798896" y="342921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7EB6279-2A66-48A9-B200-0833ADB1A9AA}"/>
              </a:ext>
            </a:extLst>
          </p:cNvPr>
          <p:cNvCxnSpPr>
            <a:cxnSpLocks/>
          </p:cNvCxnSpPr>
          <p:nvPr userDrawn="1"/>
        </p:nvCxnSpPr>
        <p:spPr>
          <a:xfrm>
            <a:off x="2798896" y="400715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56" name="Rectangle 55">
            <a:extLst>
              <a:ext uri="{FF2B5EF4-FFF2-40B4-BE49-F238E27FC236}">
                <a16:creationId xmlns:a16="http://schemas.microsoft.com/office/drawing/2014/main" id="{CC41A2C7-DB8C-4C12-B24E-CD83DF199075}"/>
              </a:ext>
            </a:extLst>
          </p:cNvPr>
          <p:cNvSpPr/>
          <p:nvPr userDrawn="1"/>
        </p:nvSpPr>
        <p:spPr>
          <a:xfrm>
            <a:off x="4043295" y="1718913"/>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Applicable</a:t>
            </a:r>
          </a:p>
        </p:txBody>
      </p:sp>
      <p:sp>
        <p:nvSpPr>
          <p:cNvPr id="57" name="Rectangle 56">
            <a:extLst>
              <a:ext uri="{FF2B5EF4-FFF2-40B4-BE49-F238E27FC236}">
                <a16:creationId xmlns:a16="http://schemas.microsoft.com/office/drawing/2014/main" id="{B33D6507-A866-4B24-B72F-BFB98FB935E0}"/>
              </a:ext>
            </a:extLst>
          </p:cNvPr>
          <p:cNvSpPr/>
          <p:nvPr userDrawn="1"/>
        </p:nvSpPr>
        <p:spPr>
          <a:xfrm>
            <a:off x="4043295" y="229757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Price per Item / Fixed Price / Subscription / SLA</a:t>
            </a:r>
          </a:p>
        </p:txBody>
      </p:sp>
      <p:sp>
        <p:nvSpPr>
          <p:cNvPr id="58" name="Rectangle 57">
            <a:extLst>
              <a:ext uri="{FF2B5EF4-FFF2-40B4-BE49-F238E27FC236}">
                <a16:creationId xmlns:a16="http://schemas.microsoft.com/office/drawing/2014/main" id="{13898F92-1F10-4261-92F8-177F79486531}"/>
              </a:ext>
            </a:extLst>
          </p:cNvPr>
          <p:cNvSpPr/>
          <p:nvPr userDrawn="1"/>
        </p:nvSpPr>
        <p:spPr>
          <a:xfrm>
            <a:off x="4043295" y="2876229"/>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59" name="Rectangle 58">
            <a:extLst>
              <a:ext uri="{FF2B5EF4-FFF2-40B4-BE49-F238E27FC236}">
                <a16:creationId xmlns:a16="http://schemas.microsoft.com/office/drawing/2014/main" id="{E8718CC5-745D-45E4-A21D-F199C44A34AE}"/>
              </a:ext>
            </a:extLst>
          </p:cNvPr>
          <p:cNvSpPr/>
          <p:nvPr userDrawn="1"/>
        </p:nvSpPr>
        <p:spPr>
          <a:xfrm>
            <a:off x="4044489" y="345488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60" name="Rectangle 59">
            <a:extLst>
              <a:ext uri="{FF2B5EF4-FFF2-40B4-BE49-F238E27FC236}">
                <a16:creationId xmlns:a16="http://schemas.microsoft.com/office/drawing/2014/main" id="{96BC5464-918A-4B8B-BD7F-5187EBA7E60E}"/>
              </a:ext>
            </a:extLst>
          </p:cNvPr>
          <p:cNvSpPr/>
          <p:nvPr userDrawn="1"/>
        </p:nvSpPr>
        <p:spPr>
          <a:xfrm>
            <a:off x="4043295" y="403354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61" name="Straight Connector 60">
            <a:extLst>
              <a:ext uri="{FF2B5EF4-FFF2-40B4-BE49-F238E27FC236}">
                <a16:creationId xmlns:a16="http://schemas.microsoft.com/office/drawing/2014/main" id="{2FA7C42E-59AC-4FE2-A603-67FAE361935B}"/>
              </a:ext>
            </a:extLst>
          </p:cNvPr>
          <p:cNvCxnSpPr>
            <a:cxnSpLocks/>
          </p:cNvCxnSpPr>
          <p:nvPr userDrawn="1"/>
        </p:nvCxnSpPr>
        <p:spPr>
          <a:xfrm>
            <a:off x="4043295" y="227333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1C19E675-0F1A-4CB3-8D8F-5AB1BBEF2D9B}"/>
              </a:ext>
            </a:extLst>
          </p:cNvPr>
          <p:cNvCxnSpPr>
            <a:cxnSpLocks/>
          </p:cNvCxnSpPr>
          <p:nvPr userDrawn="1"/>
        </p:nvCxnSpPr>
        <p:spPr>
          <a:xfrm>
            <a:off x="4043295" y="285127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B1E1435-E5D0-4F73-ABE4-4B1FBC79C5DD}"/>
              </a:ext>
            </a:extLst>
          </p:cNvPr>
          <p:cNvCxnSpPr>
            <a:cxnSpLocks/>
          </p:cNvCxnSpPr>
          <p:nvPr userDrawn="1"/>
        </p:nvCxnSpPr>
        <p:spPr>
          <a:xfrm>
            <a:off x="4043295" y="342921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84CFB718-959D-471D-B6C6-FB68470F2372}"/>
              </a:ext>
            </a:extLst>
          </p:cNvPr>
          <p:cNvCxnSpPr>
            <a:cxnSpLocks/>
          </p:cNvCxnSpPr>
          <p:nvPr userDrawn="1"/>
        </p:nvCxnSpPr>
        <p:spPr>
          <a:xfrm>
            <a:off x="4043295" y="400715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65" name="Rectangle 64">
            <a:extLst>
              <a:ext uri="{FF2B5EF4-FFF2-40B4-BE49-F238E27FC236}">
                <a16:creationId xmlns:a16="http://schemas.microsoft.com/office/drawing/2014/main" id="{C6AF0F2F-B155-4339-B947-7E74A17ED6B5}"/>
              </a:ext>
            </a:extLst>
          </p:cNvPr>
          <p:cNvSpPr/>
          <p:nvPr userDrawn="1"/>
        </p:nvSpPr>
        <p:spPr>
          <a:xfrm>
            <a:off x="5270748" y="1718913"/>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Not applicable</a:t>
            </a:r>
          </a:p>
        </p:txBody>
      </p:sp>
      <p:sp>
        <p:nvSpPr>
          <p:cNvPr id="66" name="Rectangle 65">
            <a:extLst>
              <a:ext uri="{FF2B5EF4-FFF2-40B4-BE49-F238E27FC236}">
                <a16:creationId xmlns:a16="http://schemas.microsoft.com/office/drawing/2014/main" id="{0D529336-54F0-45B6-A084-83E3F3DFFDEF}"/>
              </a:ext>
            </a:extLst>
          </p:cNvPr>
          <p:cNvSpPr/>
          <p:nvPr userDrawn="1"/>
        </p:nvSpPr>
        <p:spPr>
          <a:xfrm>
            <a:off x="5270748" y="229757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T&amp;M / Fixed Price</a:t>
            </a:r>
          </a:p>
        </p:txBody>
      </p:sp>
      <p:sp>
        <p:nvSpPr>
          <p:cNvPr id="67" name="Rectangle 66">
            <a:extLst>
              <a:ext uri="{FF2B5EF4-FFF2-40B4-BE49-F238E27FC236}">
                <a16:creationId xmlns:a16="http://schemas.microsoft.com/office/drawing/2014/main" id="{698D32CA-EE06-495B-9F01-2499367A7F07}"/>
              </a:ext>
            </a:extLst>
          </p:cNvPr>
          <p:cNvSpPr/>
          <p:nvPr userDrawn="1"/>
        </p:nvSpPr>
        <p:spPr>
          <a:xfrm>
            <a:off x="5270748" y="2876229"/>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68" name="Rectangle 67">
            <a:extLst>
              <a:ext uri="{FF2B5EF4-FFF2-40B4-BE49-F238E27FC236}">
                <a16:creationId xmlns:a16="http://schemas.microsoft.com/office/drawing/2014/main" id="{6500858F-E632-4239-B569-9C2654608B94}"/>
              </a:ext>
            </a:extLst>
          </p:cNvPr>
          <p:cNvSpPr/>
          <p:nvPr userDrawn="1"/>
        </p:nvSpPr>
        <p:spPr>
          <a:xfrm>
            <a:off x="5271942" y="345488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 / Customer</a:t>
            </a:r>
          </a:p>
        </p:txBody>
      </p:sp>
      <p:sp>
        <p:nvSpPr>
          <p:cNvPr id="69" name="Rectangle 68">
            <a:extLst>
              <a:ext uri="{FF2B5EF4-FFF2-40B4-BE49-F238E27FC236}">
                <a16:creationId xmlns:a16="http://schemas.microsoft.com/office/drawing/2014/main" id="{551D2A1F-AEE0-48D4-ADA0-718674A50E66}"/>
              </a:ext>
            </a:extLst>
          </p:cNvPr>
          <p:cNvSpPr/>
          <p:nvPr userDrawn="1"/>
        </p:nvSpPr>
        <p:spPr>
          <a:xfrm>
            <a:off x="5270748" y="403354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 / Customer</a:t>
            </a:r>
          </a:p>
        </p:txBody>
      </p:sp>
      <p:cxnSp>
        <p:nvCxnSpPr>
          <p:cNvPr id="70" name="Straight Connector 69">
            <a:extLst>
              <a:ext uri="{FF2B5EF4-FFF2-40B4-BE49-F238E27FC236}">
                <a16:creationId xmlns:a16="http://schemas.microsoft.com/office/drawing/2014/main" id="{1C0F2808-DB5F-447A-811E-A6897D1DC3CE}"/>
              </a:ext>
            </a:extLst>
          </p:cNvPr>
          <p:cNvCxnSpPr>
            <a:cxnSpLocks/>
          </p:cNvCxnSpPr>
          <p:nvPr userDrawn="1"/>
        </p:nvCxnSpPr>
        <p:spPr>
          <a:xfrm>
            <a:off x="5270748" y="227333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8B7820D-50FC-4E24-B324-D23EE6BF0B4A}"/>
              </a:ext>
            </a:extLst>
          </p:cNvPr>
          <p:cNvCxnSpPr>
            <a:cxnSpLocks/>
          </p:cNvCxnSpPr>
          <p:nvPr userDrawn="1"/>
        </p:nvCxnSpPr>
        <p:spPr>
          <a:xfrm>
            <a:off x="5270748" y="285127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BEBFB020-1966-4BD1-BEAE-19514B1E478D}"/>
              </a:ext>
            </a:extLst>
          </p:cNvPr>
          <p:cNvCxnSpPr>
            <a:cxnSpLocks/>
          </p:cNvCxnSpPr>
          <p:nvPr userDrawn="1"/>
        </p:nvCxnSpPr>
        <p:spPr>
          <a:xfrm>
            <a:off x="5270748" y="342921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34B2DB49-6044-4352-B289-AB7B63AA9FDE}"/>
              </a:ext>
            </a:extLst>
          </p:cNvPr>
          <p:cNvCxnSpPr>
            <a:cxnSpLocks/>
          </p:cNvCxnSpPr>
          <p:nvPr userDrawn="1"/>
        </p:nvCxnSpPr>
        <p:spPr>
          <a:xfrm>
            <a:off x="5270748" y="400715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26C2A624-51EB-4341-A3AE-37ABB5BDE503}"/>
              </a:ext>
            </a:extLst>
          </p:cNvPr>
          <p:cNvSpPr/>
          <p:nvPr userDrawn="1"/>
        </p:nvSpPr>
        <p:spPr>
          <a:xfrm>
            <a:off x="6504222" y="1718913"/>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Not applicable</a:t>
            </a:r>
          </a:p>
        </p:txBody>
      </p:sp>
      <p:sp>
        <p:nvSpPr>
          <p:cNvPr id="75" name="Rectangle 74">
            <a:extLst>
              <a:ext uri="{FF2B5EF4-FFF2-40B4-BE49-F238E27FC236}">
                <a16:creationId xmlns:a16="http://schemas.microsoft.com/office/drawing/2014/main" id="{41965A05-CD86-4F17-AE30-D041905598EC}"/>
              </a:ext>
            </a:extLst>
          </p:cNvPr>
          <p:cNvSpPr/>
          <p:nvPr userDrawn="1"/>
        </p:nvSpPr>
        <p:spPr>
          <a:xfrm>
            <a:off x="6504222" y="229757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T&amp;M / Cost+</a:t>
            </a:r>
          </a:p>
        </p:txBody>
      </p:sp>
      <p:sp>
        <p:nvSpPr>
          <p:cNvPr id="76" name="Rectangle 75">
            <a:extLst>
              <a:ext uri="{FF2B5EF4-FFF2-40B4-BE49-F238E27FC236}">
                <a16:creationId xmlns:a16="http://schemas.microsoft.com/office/drawing/2014/main" id="{59FCA184-44BF-40A9-A7EC-45131DF53F40}"/>
              </a:ext>
            </a:extLst>
          </p:cNvPr>
          <p:cNvSpPr/>
          <p:nvPr userDrawn="1"/>
        </p:nvSpPr>
        <p:spPr>
          <a:xfrm>
            <a:off x="6504222" y="2876229"/>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Customer</a:t>
            </a:r>
          </a:p>
        </p:txBody>
      </p:sp>
      <p:sp>
        <p:nvSpPr>
          <p:cNvPr id="77" name="Rectangle 76">
            <a:extLst>
              <a:ext uri="{FF2B5EF4-FFF2-40B4-BE49-F238E27FC236}">
                <a16:creationId xmlns:a16="http://schemas.microsoft.com/office/drawing/2014/main" id="{8BB768E7-3D30-477C-B082-7F917187B1A7}"/>
              </a:ext>
            </a:extLst>
          </p:cNvPr>
          <p:cNvSpPr/>
          <p:nvPr userDrawn="1"/>
        </p:nvSpPr>
        <p:spPr>
          <a:xfrm>
            <a:off x="6505416" y="345488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78" name="Rectangle 77">
            <a:extLst>
              <a:ext uri="{FF2B5EF4-FFF2-40B4-BE49-F238E27FC236}">
                <a16:creationId xmlns:a16="http://schemas.microsoft.com/office/drawing/2014/main" id="{AB6E540A-DDFB-4AE6-AF8C-188A3AE48B94}"/>
              </a:ext>
            </a:extLst>
          </p:cNvPr>
          <p:cNvSpPr/>
          <p:nvPr userDrawn="1"/>
        </p:nvSpPr>
        <p:spPr>
          <a:xfrm>
            <a:off x="6504222" y="403354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79" name="Straight Connector 78">
            <a:extLst>
              <a:ext uri="{FF2B5EF4-FFF2-40B4-BE49-F238E27FC236}">
                <a16:creationId xmlns:a16="http://schemas.microsoft.com/office/drawing/2014/main" id="{116F644A-D53C-4901-948F-AC5FE7F128A7}"/>
              </a:ext>
            </a:extLst>
          </p:cNvPr>
          <p:cNvCxnSpPr>
            <a:cxnSpLocks/>
          </p:cNvCxnSpPr>
          <p:nvPr userDrawn="1"/>
        </p:nvCxnSpPr>
        <p:spPr>
          <a:xfrm>
            <a:off x="6504222" y="227333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8338CABE-0164-4031-B60F-B27D4001ACFE}"/>
              </a:ext>
            </a:extLst>
          </p:cNvPr>
          <p:cNvCxnSpPr>
            <a:cxnSpLocks/>
          </p:cNvCxnSpPr>
          <p:nvPr userDrawn="1"/>
        </p:nvCxnSpPr>
        <p:spPr>
          <a:xfrm>
            <a:off x="6504222" y="285127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3AEF096-1629-4F00-A01D-0A5A6319EFD0}"/>
              </a:ext>
            </a:extLst>
          </p:cNvPr>
          <p:cNvCxnSpPr>
            <a:cxnSpLocks/>
          </p:cNvCxnSpPr>
          <p:nvPr userDrawn="1"/>
        </p:nvCxnSpPr>
        <p:spPr>
          <a:xfrm>
            <a:off x="6504222" y="342921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8D4E526-74ED-4D41-9961-7D389E4AC728}"/>
              </a:ext>
            </a:extLst>
          </p:cNvPr>
          <p:cNvCxnSpPr>
            <a:cxnSpLocks/>
          </p:cNvCxnSpPr>
          <p:nvPr userDrawn="1"/>
        </p:nvCxnSpPr>
        <p:spPr>
          <a:xfrm>
            <a:off x="6504222" y="400715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83" name="Rectangle 82">
            <a:extLst>
              <a:ext uri="{FF2B5EF4-FFF2-40B4-BE49-F238E27FC236}">
                <a16:creationId xmlns:a16="http://schemas.microsoft.com/office/drawing/2014/main" id="{9573B1D6-0DC6-4960-9523-07A1D0E08FBC}"/>
              </a:ext>
            </a:extLst>
          </p:cNvPr>
          <p:cNvSpPr/>
          <p:nvPr userDrawn="1"/>
        </p:nvSpPr>
        <p:spPr>
          <a:xfrm>
            <a:off x="7741200" y="1718913"/>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Not applicable</a:t>
            </a:r>
          </a:p>
        </p:txBody>
      </p:sp>
      <p:sp>
        <p:nvSpPr>
          <p:cNvPr id="84" name="Rectangle 83">
            <a:extLst>
              <a:ext uri="{FF2B5EF4-FFF2-40B4-BE49-F238E27FC236}">
                <a16:creationId xmlns:a16="http://schemas.microsoft.com/office/drawing/2014/main" id="{DE5B28E7-5AA7-47A5-9432-E4A9B6761462}"/>
              </a:ext>
            </a:extLst>
          </p:cNvPr>
          <p:cNvSpPr/>
          <p:nvPr userDrawn="1"/>
        </p:nvSpPr>
        <p:spPr>
          <a:xfrm>
            <a:off x="7741200" y="229757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T&amp;M / Cost+</a:t>
            </a:r>
          </a:p>
        </p:txBody>
      </p:sp>
      <p:sp>
        <p:nvSpPr>
          <p:cNvPr id="85" name="Rectangle 84">
            <a:extLst>
              <a:ext uri="{FF2B5EF4-FFF2-40B4-BE49-F238E27FC236}">
                <a16:creationId xmlns:a16="http://schemas.microsoft.com/office/drawing/2014/main" id="{9023D6FF-4433-4DC5-BFB6-E26DEFE6B879}"/>
              </a:ext>
            </a:extLst>
          </p:cNvPr>
          <p:cNvSpPr/>
          <p:nvPr userDrawn="1"/>
        </p:nvSpPr>
        <p:spPr>
          <a:xfrm>
            <a:off x="7741200" y="2876229"/>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Customer</a:t>
            </a:r>
          </a:p>
        </p:txBody>
      </p:sp>
      <p:sp>
        <p:nvSpPr>
          <p:cNvPr id="86" name="Rectangle 85">
            <a:extLst>
              <a:ext uri="{FF2B5EF4-FFF2-40B4-BE49-F238E27FC236}">
                <a16:creationId xmlns:a16="http://schemas.microsoft.com/office/drawing/2014/main" id="{F89AB5A2-69E7-4F20-8713-F6898845D8FD}"/>
              </a:ext>
            </a:extLst>
          </p:cNvPr>
          <p:cNvSpPr/>
          <p:nvPr userDrawn="1"/>
        </p:nvSpPr>
        <p:spPr>
          <a:xfrm>
            <a:off x="7741200" y="345488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Customer</a:t>
            </a:r>
          </a:p>
        </p:txBody>
      </p:sp>
      <p:sp>
        <p:nvSpPr>
          <p:cNvPr id="87" name="Rectangle 86">
            <a:extLst>
              <a:ext uri="{FF2B5EF4-FFF2-40B4-BE49-F238E27FC236}">
                <a16:creationId xmlns:a16="http://schemas.microsoft.com/office/drawing/2014/main" id="{D6A71E8E-07E2-4A3B-B182-C6C8CB38964A}"/>
              </a:ext>
            </a:extLst>
          </p:cNvPr>
          <p:cNvSpPr/>
          <p:nvPr userDrawn="1"/>
        </p:nvSpPr>
        <p:spPr>
          <a:xfrm>
            <a:off x="7741200" y="4033547"/>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Customer</a:t>
            </a:r>
          </a:p>
        </p:txBody>
      </p:sp>
      <p:cxnSp>
        <p:nvCxnSpPr>
          <p:cNvPr id="88" name="Straight Connector 87">
            <a:extLst>
              <a:ext uri="{FF2B5EF4-FFF2-40B4-BE49-F238E27FC236}">
                <a16:creationId xmlns:a16="http://schemas.microsoft.com/office/drawing/2014/main" id="{65DE6884-84FF-4415-AF51-3396404FB3B3}"/>
              </a:ext>
            </a:extLst>
          </p:cNvPr>
          <p:cNvCxnSpPr>
            <a:cxnSpLocks/>
          </p:cNvCxnSpPr>
          <p:nvPr userDrawn="1"/>
        </p:nvCxnSpPr>
        <p:spPr>
          <a:xfrm>
            <a:off x="7741200" y="227333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497681E7-5A29-4189-9DA9-E7684459E8C7}"/>
              </a:ext>
            </a:extLst>
          </p:cNvPr>
          <p:cNvCxnSpPr>
            <a:cxnSpLocks/>
          </p:cNvCxnSpPr>
          <p:nvPr userDrawn="1"/>
        </p:nvCxnSpPr>
        <p:spPr>
          <a:xfrm>
            <a:off x="7741200" y="285127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8D54FCCA-F5A0-4C6C-98EB-F89A09F22CD5}"/>
              </a:ext>
            </a:extLst>
          </p:cNvPr>
          <p:cNvCxnSpPr>
            <a:cxnSpLocks/>
          </p:cNvCxnSpPr>
          <p:nvPr userDrawn="1"/>
        </p:nvCxnSpPr>
        <p:spPr>
          <a:xfrm>
            <a:off x="7741200" y="342921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140F9296-CDA7-4E9E-B5AF-327CFC92FE7A}"/>
              </a:ext>
            </a:extLst>
          </p:cNvPr>
          <p:cNvCxnSpPr>
            <a:cxnSpLocks/>
          </p:cNvCxnSpPr>
          <p:nvPr userDrawn="1"/>
        </p:nvCxnSpPr>
        <p:spPr>
          <a:xfrm>
            <a:off x="7741200" y="4007150"/>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BF8D095-92AA-4B01-8CD3-DFB045BC6392}"/>
              </a:ext>
            </a:extLst>
          </p:cNvPr>
          <p:cNvCxnSpPr>
            <a:cxnSpLocks/>
          </p:cNvCxnSpPr>
          <p:nvPr userDrawn="1"/>
        </p:nvCxnSpPr>
        <p:spPr>
          <a:xfrm>
            <a:off x="252000" y="2273330"/>
            <a:ext cx="1116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A35AE931-BDB5-45CA-8470-CC14E11B35B8}"/>
              </a:ext>
            </a:extLst>
          </p:cNvPr>
          <p:cNvCxnSpPr>
            <a:cxnSpLocks/>
          </p:cNvCxnSpPr>
          <p:nvPr userDrawn="1"/>
        </p:nvCxnSpPr>
        <p:spPr>
          <a:xfrm>
            <a:off x="252000" y="2851270"/>
            <a:ext cx="1116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7380776-2087-448B-BF9A-8B971EFB6017}"/>
              </a:ext>
            </a:extLst>
          </p:cNvPr>
          <p:cNvCxnSpPr>
            <a:cxnSpLocks/>
          </p:cNvCxnSpPr>
          <p:nvPr userDrawn="1"/>
        </p:nvCxnSpPr>
        <p:spPr>
          <a:xfrm>
            <a:off x="252000" y="3429210"/>
            <a:ext cx="1116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EA50CC0C-5C11-4228-8FAD-0E5064FC5507}"/>
              </a:ext>
            </a:extLst>
          </p:cNvPr>
          <p:cNvCxnSpPr>
            <a:cxnSpLocks/>
          </p:cNvCxnSpPr>
          <p:nvPr userDrawn="1"/>
        </p:nvCxnSpPr>
        <p:spPr>
          <a:xfrm>
            <a:off x="252000" y="4007150"/>
            <a:ext cx="1116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B2E07727-3AB3-4728-A494-F1DD62EA7041}"/>
              </a:ext>
            </a:extLst>
          </p:cNvPr>
          <p:cNvCxnSpPr>
            <a:cxnSpLocks/>
          </p:cNvCxnSpPr>
          <p:nvPr userDrawn="1"/>
        </p:nvCxnSpPr>
        <p:spPr>
          <a:xfrm>
            <a:off x="1563318" y="285127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4E69A15-FB8B-415B-9141-7C88B1667198}"/>
              </a:ext>
            </a:extLst>
          </p:cNvPr>
          <p:cNvCxnSpPr>
            <a:cxnSpLocks/>
          </p:cNvCxnSpPr>
          <p:nvPr userDrawn="1"/>
        </p:nvCxnSpPr>
        <p:spPr>
          <a:xfrm>
            <a:off x="1563318" y="342921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D99DF859-FD53-4467-A27C-8324A0BC7CE6}"/>
              </a:ext>
            </a:extLst>
          </p:cNvPr>
          <p:cNvCxnSpPr>
            <a:cxnSpLocks/>
          </p:cNvCxnSpPr>
          <p:nvPr userDrawn="1"/>
        </p:nvCxnSpPr>
        <p:spPr>
          <a:xfrm>
            <a:off x="2798896" y="285127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C5AC8A3-0861-49C0-914F-CC42C43517EA}"/>
              </a:ext>
            </a:extLst>
          </p:cNvPr>
          <p:cNvCxnSpPr>
            <a:cxnSpLocks/>
          </p:cNvCxnSpPr>
          <p:nvPr userDrawn="1"/>
        </p:nvCxnSpPr>
        <p:spPr>
          <a:xfrm>
            <a:off x="2798896" y="342921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14D7AC1-3FF5-4FD2-8186-9961A1D6E935}"/>
              </a:ext>
            </a:extLst>
          </p:cNvPr>
          <p:cNvCxnSpPr>
            <a:cxnSpLocks/>
          </p:cNvCxnSpPr>
          <p:nvPr userDrawn="1"/>
        </p:nvCxnSpPr>
        <p:spPr>
          <a:xfrm>
            <a:off x="4043295" y="285127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0FEF10F-F3C9-4AC1-885E-FD5B446F6615}"/>
              </a:ext>
            </a:extLst>
          </p:cNvPr>
          <p:cNvCxnSpPr>
            <a:cxnSpLocks/>
          </p:cNvCxnSpPr>
          <p:nvPr userDrawn="1"/>
        </p:nvCxnSpPr>
        <p:spPr>
          <a:xfrm>
            <a:off x="4043295" y="342921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4FF753F-E56F-4C19-A883-5C5294436F74}"/>
              </a:ext>
            </a:extLst>
          </p:cNvPr>
          <p:cNvCxnSpPr>
            <a:cxnSpLocks/>
          </p:cNvCxnSpPr>
          <p:nvPr userDrawn="1"/>
        </p:nvCxnSpPr>
        <p:spPr>
          <a:xfrm>
            <a:off x="5270748" y="285127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A788C539-BB0E-4721-BEAB-AB6CBE437158}"/>
              </a:ext>
            </a:extLst>
          </p:cNvPr>
          <p:cNvCxnSpPr>
            <a:cxnSpLocks/>
          </p:cNvCxnSpPr>
          <p:nvPr userDrawn="1"/>
        </p:nvCxnSpPr>
        <p:spPr>
          <a:xfrm>
            <a:off x="5270748" y="342921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838659F1-02C9-413D-B782-2841376C8321}"/>
              </a:ext>
            </a:extLst>
          </p:cNvPr>
          <p:cNvCxnSpPr>
            <a:cxnSpLocks/>
          </p:cNvCxnSpPr>
          <p:nvPr userDrawn="1"/>
        </p:nvCxnSpPr>
        <p:spPr>
          <a:xfrm>
            <a:off x="6504222" y="285127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F53225E-0C89-4029-95FE-F61B4ECE2C0D}"/>
              </a:ext>
            </a:extLst>
          </p:cNvPr>
          <p:cNvCxnSpPr>
            <a:cxnSpLocks/>
          </p:cNvCxnSpPr>
          <p:nvPr userDrawn="1"/>
        </p:nvCxnSpPr>
        <p:spPr>
          <a:xfrm>
            <a:off x="6504222" y="342921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D02AADAE-B3B4-4E6B-884A-53C5E3FBB351}"/>
              </a:ext>
            </a:extLst>
          </p:cNvPr>
          <p:cNvCxnSpPr>
            <a:cxnSpLocks/>
          </p:cNvCxnSpPr>
          <p:nvPr userDrawn="1"/>
        </p:nvCxnSpPr>
        <p:spPr>
          <a:xfrm>
            <a:off x="7741200" y="285127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E70FE87-587B-4790-9E5C-2895B80003B0}"/>
              </a:ext>
            </a:extLst>
          </p:cNvPr>
          <p:cNvCxnSpPr>
            <a:cxnSpLocks/>
          </p:cNvCxnSpPr>
          <p:nvPr userDrawn="1"/>
        </p:nvCxnSpPr>
        <p:spPr>
          <a:xfrm>
            <a:off x="7741200" y="3429210"/>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64797FF5-70B8-4478-8F73-B5988CF8A1D5}"/>
              </a:ext>
            </a:extLst>
          </p:cNvPr>
          <p:cNvCxnSpPr>
            <a:cxnSpLocks/>
          </p:cNvCxnSpPr>
          <p:nvPr userDrawn="1"/>
        </p:nvCxnSpPr>
        <p:spPr>
          <a:xfrm>
            <a:off x="252000" y="2851270"/>
            <a:ext cx="11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4AA88FD-CD48-475B-B80C-A3315465D321}"/>
              </a:ext>
            </a:extLst>
          </p:cNvPr>
          <p:cNvCxnSpPr>
            <a:cxnSpLocks/>
          </p:cNvCxnSpPr>
          <p:nvPr userDrawn="1"/>
        </p:nvCxnSpPr>
        <p:spPr>
          <a:xfrm>
            <a:off x="252000" y="3429210"/>
            <a:ext cx="11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679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par>
                                <p:cTn id="8" presetID="22" presetClass="entr" presetSubtype="8" fill="hold"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wipe(left)">
                                      <p:cBhvr>
                                        <p:cTn id="10" dur="500"/>
                                        <p:tgtEl>
                                          <p:spTgt spid="22"/>
                                        </p:tgtEl>
                                      </p:cBhvr>
                                    </p:animEffect>
                                  </p:childTnLst>
                                </p:cTn>
                              </p:par>
                              <p:par>
                                <p:cTn id="11" presetID="22" presetClass="entr" presetSubtype="4"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wipe(down)">
                                      <p:cBhvr>
                                        <p:cTn id="13" dur="500"/>
                                        <p:tgtEl>
                                          <p:spTgt spid="17"/>
                                        </p:tgtEl>
                                      </p:cBhvr>
                                    </p:animEffect>
                                  </p:childTnLst>
                                </p:cTn>
                              </p:par>
                              <p:par>
                                <p:cTn id="14" presetID="22" presetClass="entr" presetSubtype="4"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down)">
                                      <p:cBhvr>
                                        <p:cTn id="16" dur="500"/>
                                        <p:tgtEl>
                                          <p:spTgt spid="19"/>
                                        </p:tgtEl>
                                      </p:cBhvr>
                                    </p:animEffect>
                                  </p:childTnLst>
                                </p:cTn>
                              </p:par>
                              <p:par>
                                <p:cTn id="17" presetID="22" presetClass="entr" presetSubtype="4"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down)">
                                      <p:cBhvr>
                                        <p:cTn id="19" dur="500"/>
                                        <p:tgtEl>
                                          <p:spTgt spid="21"/>
                                        </p:tgtEl>
                                      </p:cBhvr>
                                    </p:animEffect>
                                  </p:childTnLst>
                                </p:cTn>
                              </p:par>
                              <p:par>
                                <p:cTn id="20" presetID="22" presetClass="entr" presetSubtype="1"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par>
                                <p:cTn id="23" presetID="22" presetClass="entr" presetSubtype="1"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up)">
                                      <p:cBhvr>
                                        <p:cTn id="25" dur="500"/>
                                        <p:tgtEl>
                                          <p:spTgt spid="18"/>
                                        </p:tgtEl>
                                      </p:cBhvr>
                                    </p:animEffect>
                                  </p:childTnLst>
                                </p:cTn>
                              </p:par>
                              <p:par>
                                <p:cTn id="26" presetID="22" presetClass="entr" presetSubtype="1" fill="hold"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up)">
                                      <p:cBhvr>
                                        <p:cTn id="28" dur="500"/>
                                        <p:tgtEl>
                                          <p:spTgt spid="20"/>
                                        </p:tgtEl>
                                      </p:cBhvr>
                                    </p:animEffect>
                                  </p:childTnLst>
                                </p:cTn>
                              </p:par>
                              <p:par>
                                <p:cTn id="29" presetID="22" presetClass="entr" presetSubtype="1"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ipe(up)">
                                      <p:cBhvr>
                                        <p:cTn id="31" dur="500"/>
                                        <p:tgtEl>
                                          <p:spTgt spid="24"/>
                                        </p:tgtEl>
                                      </p:cBhvr>
                                    </p:animEffect>
                                  </p:childTnLst>
                                </p:cTn>
                              </p:par>
                              <p:par>
                                <p:cTn id="32" presetID="22" presetClass="entr" presetSubtype="2" fill="hold" nodeType="with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wipe(right)">
                                      <p:cBhvr>
                                        <p:cTn id="34" dur="500"/>
                                        <p:tgtEl>
                                          <p:spTgt spid="37"/>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fade">
                                      <p:cBhvr>
                                        <p:cTn id="38" dur="250"/>
                                        <p:tgtEl>
                                          <p:spTgt spid="29"/>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250"/>
                                        <p:tgtEl>
                                          <p:spTgt spid="3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25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25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250"/>
                                        <p:tgtEl>
                                          <p:spTgt spid="3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250"/>
                                        <p:tgtEl>
                                          <p:spTgt spid="26"/>
                                        </p:tgtEl>
                                      </p:cBhvr>
                                    </p:animEffect>
                                  </p:childTnLst>
                                </p:cTn>
                              </p:par>
                            </p:childTnLst>
                          </p:cTn>
                        </p:par>
                        <p:par>
                          <p:cTn id="54" fill="hold">
                            <p:stCondLst>
                              <p:cond delay="750"/>
                            </p:stCondLst>
                            <p:childTnLst>
                              <p:par>
                                <p:cTn id="55" presetID="10" presetClass="entr" presetSubtype="0"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500"/>
                                        <p:tgtEl>
                                          <p:spTgt spid="3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fade">
                                      <p:cBhvr>
                                        <p:cTn id="60" dur="500"/>
                                        <p:tgtEl>
                                          <p:spTgt spid="3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fade">
                                      <p:cBhvr>
                                        <p:cTn id="63" dur="500"/>
                                        <p:tgtEl>
                                          <p:spTgt spid="4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6"/>
                                        </p:tgtEl>
                                        <p:attrNameLst>
                                          <p:attrName>style.visibility</p:attrName>
                                        </p:attrNameLst>
                                      </p:cBhvr>
                                      <p:to>
                                        <p:strVal val="visible"/>
                                      </p:to>
                                    </p:set>
                                    <p:animEffect transition="in" filter="fade">
                                      <p:cBhvr>
                                        <p:cTn id="66" dur="500"/>
                                        <p:tgtEl>
                                          <p:spTgt spid="56"/>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5"/>
                                        </p:tgtEl>
                                        <p:attrNameLst>
                                          <p:attrName>style.visibility</p:attrName>
                                        </p:attrNameLst>
                                      </p:cBhvr>
                                      <p:to>
                                        <p:strVal val="visible"/>
                                      </p:to>
                                    </p:set>
                                    <p:animEffect transition="in" filter="fade">
                                      <p:cBhvr>
                                        <p:cTn id="69" dur="500"/>
                                        <p:tgtEl>
                                          <p:spTgt spid="65"/>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74"/>
                                        </p:tgtEl>
                                        <p:attrNameLst>
                                          <p:attrName>style.visibility</p:attrName>
                                        </p:attrNameLst>
                                      </p:cBhvr>
                                      <p:to>
                                        <p:strVal val="visible"/>
                                      </p:to>
                                    </p:set>
                                    <p:animEffect transition="in" filter="fade">
                                      <p:cBhvr>
                                        <p:cTn id="72" dur="500"/>
                                        <p:tgtEl>
                                          <p:spTgt spid="7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83"/>
                                        </p:tgtEl>
                                        <p:attrNameLst>
                                          <p:attrName>style.visibility</p:attrName>
                                        </p:attrNameLst>
                                      </p:cBhvr>
                                      <p:to>
                                        <p:strVal val="visible"/>
                                      </p:to>
                                    </p:set>
                                    <p:animEffect transition="in" filter="fade">
                                      <p:cBhvr>
                                        <p:cTn id="75" dur="500"/>
                                        <p:tgtEl>
                                          <p:spTgt spid="83"/>
                                        </p:tgtEl>
                                      </p:cBhvr>
                                    </p:animEffect>
                                  </p:childTnLst>
                                </p:cTn>
                              </p:par>
                              <p:par>
                                <p:cTn id="76" presetID="22" presetClass="entr" presetSubtype="8" fill="hold" nodeType="withEffect">
                                  <p:stCondLst>
                                    <p:cond delay="0"/>
                                  </p:stCondLst>
                                  <p:childTnLst>
                                    <p:set>
                                      <p:cBhvr>
                                        <p:cTn id="77" dur="1" fill="hold">
                                          <p:stCondLst>
                                            <p:cond delay="0"/>
                                          </p:stCondLst>
                                        </p:cTn>
                                        <p:tgtEl>
                                          <p:spTgt spid="92"/>
                                        </p:tgtEl>
                                        <p:attrNameLst>
                                          <p:attrName>style.visibility</p:attrName>
                                        </p:attrNameLst>
                                      </p:cBhvr>
                                      <p:to>
                                        <p:strVal val="visible"/>
                                      </p:to>
                                    </p:set>
                                    <p:animEffect transition="in" filter="wipe(left)">
                                      <p:cBhvr>
                                        <p:cTn id="78" dur="500"/>
                                        <p:tgtEl>
                                          <p:spTgt spid="92"/>
                                        </p:tgtEl>
                                      </p:cBhvr>
                                    </p:animEffect>
                                  </p:childTnLst>
                                </p:cTn>
                              </p:par>
                              <p:par>
                                <p:cTn id="79" presetID="22" presetClass="entr" presetSubtype="8"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wipe(left)">
                                      <p:cBhvr>
                                        <p:cTn id="81" dur="500"/>
                                        <p:tgtEl>
                                          <p:spTgt spid="38"/>
                                        </p:tgtEl>
                                      </p:cBhvr>
                                    </p:animEffect>
                                  </p:childTnLst>
                                </p:cTn>
                              </p:par>
                              <p:par>
                                <p:cTn id="82" presetID="22" presetClass="entr" presetSubtype="8" fill="hold" nodeType="with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par>
                                <p:cTn id="85" presetID="22" presetClass="entr" presetSubtype="8" fill="hold" nodeType="withEffect">
                                  <p:stCondLst>
                                    <p:cond delay="0"/>
                                  </p:stCondLst>
                                  <p:childTnLst>
                                    <p:set>
                                      <p:cBhvr>
                                        <p:cTn id="86" dur="1" fill="hold">
                                          <p:stCondLst>
                                            <p:cond delay="0"/>
                                          </p:stCondLst>
                                        </p:cTn>
                                        <p:tgtEl>
                                          <p:spTgt spid="61"/>
                                        </p:tgtEl>
                                        <p:attrNameLst>
                                          <p:attrName>style.visibility</p:attrName>
                                        </p:attrNameLst>
                                      </p:cBhvr>
                                      <p:to>
                                        <p:strVal val="visible"/>
                                      </p:to>
                                    </p:set>
                                    <p:animEffect transition="in" filter="wipe(left)">
                                      <p:cBhvr>
                                        <p:cTn id="87" dur="500"/>
                                        <p:tgtEl>
                                          <p:spTgt spid="61"/>
                                        </p:tgtEl>
                                      </p:cBhvr>
                                    </p:animEffect>
                                  </p:childTnLst>
                                </p:cTn>
                              </p:par>
                              <p:par>
                                <p:cTn id="88" presetID="22" presetClass="entr" presetSubtype="8" fill="hold" nodeType="withEffect">
                                  <p:stCondLst>
                                    <p:cond delay="0"/>
                                  </p:stCondLst>
                                  <p:childTnLst>
                                    <p:set>
                                      <p:cBhvr>
                                        <p:cTn id="89" dur="1" fill="hold">
                                          <p:stCondLst>
                                            <p:cond delay="0"/>
                                          </p:stCondLst>
                                        </p:cTn>
                                        <p:tgtEl>
                                          <p:spTgt spid="70"/>
                                        </p:tgtEl>
                                        <p:attrNameLst>
                                          <p:attrName>style.visibility</p:attrName>
                                        </p:attrNameLst>
                                      </p:cBhvr>
                                      <p:to>
                                        <p:strVal val="visible"/>
                                      </p:to>
                                    </p:set>
                                    <p:animEffect transition="in" filter="wipe(left)">
                                      <p:cBhvr>
                                        <p:cTn id="90" dur="500"/>
                                        <p:tgtEl>
                                          <p:spTgt spid="70"/>
                                        </p:tgtEl>
                                      </p:cBhvr>
                                    </p:animEffect>
                                  </p:childTnLst>
                                </p:cTn>
                              </p:par>
                              <p:par>
                                <p:cTn id="91" presetID="22" presetClass="entr" presetSubtype="8" fill="hold" nodeType="withEffect">
                                  <p:stCondLst>
                                    <p:cond delay="0"/>
                                  </p:stCondLst>
                                  <p:childTnLst>
                                    <p:set>
                                      <p:cBhvr>
                                        <p:cTn id="92" dur="1" fill="hold">
                                          <p:stCondLst>
                                            <p:cond delay="0"/>
                                          </p:stCondLst>
                                        </p:cTn>
                                        <p:tgtEl>
                                          <p:spTgt spid="79"/>
                                        </p:tgtEl>
                                        <p:attrNameLst>
                                          <p:attrName>style.visibility</p:attrName>
                                        </p:attrNameLst>
                                      </p:cBhvr>
                                      <p:to>
                                        <p:strVal val="visible"/>
                                      </p:to>
                                    </p:set>
                                    <p:animEffect transition="in" filter="wipe(left)">
                                      <p:cBhvr>
                                        <p:cTn id="93" dur="500"/>
                                        <p:tgtEl>
                                          <p:spTgt spid="79"/>
                                        </p:tgtEl>
                                      </p:cBhvr>
                                    </p:animEffect>
                                  </p:childTnLst>
                                </p:cTn>
                              </p:par>
                              <p:par>
                                <p:cTn id="94" presetID="22" presetClass="entr" presetSubtype="8" fill="hold" nodeType="with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wipe(left)">
                                      <p:cBhvr>
                                        <p:cTn id="96" dur="500"/>
                                        <p:tgtEl>
                                          <p:spTgt spid="88"/>
                                        </p:tgtEl>
                                      </p:cBhvr>
                                    </p:animEffect>
                                  </p:childTnLst>
                                </p:cTn>
                              </p:par>
                            </p:childTnLst>
                          </p:cTn>
                        </p:par>
                        <p:par>
                          <p:cTn id="97" fill="hold">
                            <p:stCondLst>
                              <p:cond delay="1250"/>
                            </p:stCondLst>
                            <p:childTnLst>
                              <p:par>
                                <p:cTn id="98" presetID="10" presetClass="entr" presetSubtype="0" fill="hold" grpId="0" nodeType="afterEffect">
                                  <p:stCondLst>
                                    <p:cond delay="0"/>
                                  </p:stCondLst>
                                  <p:childTnLst>
                                    <p:set>
                                      <p:cBhvr>
                                        <p:cTn id="99" dur="1" fill="hold">
                                          <p:stCondLst>
                                            <p:cond delay="0"/>
                                          </p:stCondLst>
                                        </p:cTn>
                                        <p:tgtEl>
                                          <p:spTgt spid="36"/>
                                        </p:tgtEl>
                                        <p:attrNameLst>
                                          <p:attrName>style.visibility</p:attrName>
                                        </p:attrNameLst>
                                      </p:cBhvr>
                                      <p:to>
                                        <p:strVal val="visible"/>
                                      </p:to>
                                    </p:set>
                                    <p:animEffect transition="in" filter="fade">
                                      <p:cBhvr>
                                        <p:cTn id="100" dur="500"/>
                                        <p:tgtEl>
                                          <p:spTgt spid="36"/>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500"/>
                                        <p:tgtEl>
                                          <p:spTgt spid="41"/>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8"/>
                                        </p:tgtEl>
                                        <p:attrNameLst>
                                          <p:attrName>style.visibility</p:attrName>
                                        </p:attrNameLst>
                                      </p:cBhvr>
                                      <p:to>
                                        <p:strVal val="visible"/>
                                      </p:to>
                                    </p:set>
                                    <p:animEffect transition="in" filter="fade">
                                      <p:cBhvr>
                                        <p:cTn id="106" dur="500"/>
                                        <p:tgtEl>
                                          <p:spTgt spid="48"/>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500"/>
                                        <p:tgtEl>
                                          <p:spTgt spid="57"/>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500"/>
                                        <p:tgtEl>
                                          <p:spTgt spid="66"/>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animEffect transition="in" filter="fade">
                                      <p:cBhvr>
                                        <p:cTn id="115" dur="500"/>
                                        <p:tgtEl>
                                          <p:spTgt spid="75"/>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84"/>
                                        </p:tgtEl>
                                        <p:attrNameLst>
                                          <p:attrName>style.visibility</p:attrName>
                                        </p:attrNameLst>
                                      </p:cBhvr>
                                      <p:to>
                                        <p:strVal val="visible"/>
                                      </p:to>
                                    </p:set>
                                    <p:animEffect transition="in" filter="fade">
                                      <p:cBhvr>
                                        <p:cTn id="118" dur="500"/>
                                        <p:tgtEl>
                                          <p:spTgt spid="84"/>
                                        </p:tgtEl>
                                      </p:cBhvr>
                                    </p:animEffect>
                                  </p:childTnLst>
                                </p:cTn>
                              </p:par>
                              <p:par>
                                <p:cTn id="119" presetID="22" presetClass="entr" presetSubtype="8" fill="hold" nodeType="withEffect">
                                  <p:stCondLst>
                                    <p:cond delay="0"/>
                                  </p:stCondLst>
                                  <p:childTnLst>
                                    <p:set>
                                      <p:cBhvr>
                                        <p:cTn id="120" dur="1" fill="hold">
                                          <p:stCondLst>
                                            <p:cond delay="0"/>
                                          </p:stCondLst>
                                        </p:cTn>
                                        <p:tgtEl>
                                          <p:spTgt spid="93"/>
                                        </p:tgtEl>
                                        <p:attrNameLst>
                                          <p:attrName>style.visibility</p:attrName>
                                        </p:attrNameLst>
                                      </p:cBhvr>
                                      <p:to>
                                        <p:strVal val="visible"/>
                                      </p:to>
                                    </p:set>
                                    <p:animEffect transition="in" filter="wipe(left)">
                                      <p:cBhvr>
                                        <p:cTn id="121" dur="500"/>
                                        <p:tgtEl>
                                          <p:spTgt spid="93"/>
                                        </p:tgtEl>
                                      </p:cBhvr>
                                    </p:animEffect>
                                  </p:childTnLst>
                                </p:cTn>
                              </p:par>
                              <p:par>
                                <p:cTn id="122" presetID="22" presetClass="entr" presetSubtype="8" fill="hold" nodeType="withEffect">
                                  <p:stCondLst>
                                    <p:cond delay="0"/>
                                  </p:stCondLst>
                                  <p:childTnLst>
                                    <p:set>
                                      <p:cBhvr>
                                        <p:cTn id="123" dur="1" fill="hold">
                                          <p:stCondLst>
                                            <p:cond delay="0"/>
                                          </p:stCondLst>
                                        </p:cTn>
                                        <p:tgtEl>
                                          <p:spTgt spid="40"/>
                                        </p:tgtEl>
                                        <p:attrNameLst>
                                          <p:attrName>style.visibility</p:attrName>
                                        </p:attrNameLst>
                                      </p:cBhvr>
                                      <p:to>
                                        <p:strVal val="visible"/>
                                      </p:to>
                                    </p:set>
                                    <p:animEffect transition="in" filter="wipe(left)">
                                      <p:cBhvr>
                                        <p:cTn id="124" dur="500"/>
                                        <p:tgtEl>
                                          <p:spTgt spid="40"/>
                                        </p:tgtEl>
                                      </p:cBhvr>
                                    </p:animEffect>
                                  </p:childTnLst>
                                </p:cTn>
                              </p:par>
                              <p:par>
                                <p:cTn id="125" presetID="22" presetClass="entr" presetSubtype="8" fill="hold" nodeType="with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par>
                                <p:cTn id="128" presetID="22" presetClass="entr" presetSubtype="8" fill="hold" nodeType="withEffect">
                                  <p:stCondLst>
                                    <p:cond delay="0"/>
                                  </p:stCondLst>
                                  <p:childTnLst>
                                    <p:set>
                                      <p:cBhvr>
                                        <p:cTn id="129" dur="1" fill="hold">
                                          <p:stCondLst>
                                            <p:cond delay="0"/>
                                          </p:stCondLst>
                                        </p:cTn>
                                        <p:tgtEl>
                                          <p:spTgt spid="62"/>
                                        </p:tgtEl>
                                        <p:attrNameLst>
                                          <p:attrName>style.visibility</p:attrName>
                                        </p:attrNameLst>
                                      </p:cBhvr>
                                      <p:to>
                                        <p:strVal val="visible"/>
                                      </p:to>
                                    </p:set>
                                    <p:animEffect transition="in" filter="wipe(left)">
                                      <p:cBhvr>
                                        <p:cTn id="130" dur="500"/>
                                        <p:tgtEl>
                                          <p:spTgt spid="62"/>
                                        </p:tgtEl>
                                      </p:cBhvr>
                                    </p:animEffect>
                                  </p:childTnLst>
                                </p:cTn>
                              </p:par>
                              <p:par>
                                <p:cTn id="131" presetID="22" presetClass="entr" presetSubtype="8" fill="hold" nodeType="withEffect">
                                  <p:stCondLst>
                                    <p:cond delay="0"/>
                                  </p:stCondLst>
                                  <p:childTnLst>
                                    <p:set>
                                      <p:cBhvr>
                                        <p:cTn id="132" dur="1" fill="hold">
                                          <p:stCondLst>
                                            <p:cond delay="0"/>
                                          </p:stCondLst>
                                        </p:cTn>
                                        <p:tgtEl>
                                          <p:spTgt spid="71"/>
                                        </p:tgtEl>
                                        <p:attrNameLst>
                                          <p:attrName>style.visibility</p:attrName>
                                        </p:attrNameLst>
                                      </p:cBhvr>
                                      <p:to>
                                        <p:strVal val="visible"/>
                                      </p:to>
                                    </p:set>
                                    <p:animEffect transition="in" filter="wipe(left)">
                                      <p:cBhvr>
                                        <p:cTn id="133" dur="500"/>
                                        <p:tgtEl>
                                          <p:spTgt spid="71"/>
                                        </p:tgtEl>
                                      </p:cBhvr>
                                    </p:animEffect>
                                  </p:childTnLst>
                                </p:cTn>
                              </p:par>
                              <p:par>
                                <p:cTn id="134" presetID="22" presetClass="entr" presetSubtype="8" fill="hold" nodeType="withEffect">
                                  <p:stCondLst>
                                    <p:cond delay="0"/>
                                  </p:stCondLst>
                                  <p:childTnLst>
                                    <p:set>
                                      <p:cBhvr>
                                        <p:cTn id="135" dur="1" fill="hold">
                                          <p:stCondLst>
                                            <p:cond delay="0"/>
                                          </p:stCondLst>
                                        </p:cTn>
                                        <p:tgtEl>
                                          <p:spTgt spid="80"/>
                                        </p:tgtEl>
                                        <p:attrNameLst>
                                          <p:attrName>style.visibility</p:attrName>
                                        </p:attrNameLst>
                                      </p:cBhvr>
                                      <p:to>
                                        <p:strVal val="visible"/>
                                      </p:to>
                                    </p:set>
                                    <p:animEffect transition="in" filter="wipe(left)">
                                      <p:cBhvr>
                                        <p:cTn id="136" dur="500"/>
                                        <p:tgtEl>
                                          <p:spTgt spid="80"/>
                                        </p:tgtEl>
                                      </p:cBhvr>
                                    </p:animEffect>
                                  </p:childTnLst>
                                </p:cTn>
                              </p:par>
                              <p:par>
                                <p:cTn id="137" presetID="22" presetClass="entr" presetSubtype="8" fill="hold" nodeType="withEffect">
                                  <p:stCondLst>
                                    <p:cond delay="0"/>
                                  </p:stCondLst>
                                  <p:childTnLst>
                                    <p:set>
                                      <p:cBhvr>
                                        <p:cTn id="138" dur="1" fill="hold">
                                          <p:stCondLst>
                                            <p:cond delay="0"/>
                                          </p:stCondLst>
                                        </p:cTn>
                                        <p:tgtEl>
                                          <p:spTgt spid="89"/>
                                        </p:tgtEl>
                                        <p:attrNameLst>
                                          <p:attrName>style.visibility</p:attrName>
                                        </p:attrNameLst>
                                      </p:cBhvr>
                                      <p:to>
                                        <p:strVal val="visible"/>
                                      </p:to>
                                    </p:set>
                                    <p:animEffect transition="in" filter="wipe(left)">
                                      <p:cBhvr>
                                        <p:cTn id="139" dur="500"/>
                                        <p:tgtEl>
                                          <p:spTgt spid="89"/>
                                        </p:tgtEl>
                                      </p:cBhvr>
                                    </p:animEffect>
                                  </p:childTnLst>
                                </p:cTn>
                              </p:par>
                            </p:childTnLst>
                          </p:cTn>
                        </p:par>
                        <p:par>
                          <p:cTn id="140" fill="hold">
                            <p:stCondLst>
                              <p:cond delay="1750"/>
                            </p:stCondLst>
                            <p:childTnLst>
                              <p:par>
                                <p:cTn id="141" presetID="10" presetClass="entr" presetSubtype="0" fill="hold" grpId="0" nodeType="afterEffect">
                                  <p:stCondLst>
                                    <p:cond delay="0"/>
                                  </p:stCondLst>
                                  <p:childTnLst>
                                    <p:set>
                                      <p:cBhvr>
                                        <p:cTn id="142" dur="1" fill="hold">
                                          <p:stCondLst>
                                            <p:cond delay="0"/>
                                          </p:stCondLst>
                                        </p:cTn>
                                        <p:tgtEl>
                                          <p:spTgt spid="35"/>
                                        </p:tgtEl>
                                        <p:attrNameLst>
                                          <p:attrName>style.visibility</p:attrName>
                                        </p:attrNameLst>
                                      </p:cBhvr>
                                      <p:to>
                                        <p:strVal val="visible"/>
                                      </p:to>
                                    </p:set>
                                    <p:animEffect transition="in" filter="fade">
                                      <p:cBhvr>
                                        <p:cTn id="143" dur="500"/>
                                        <p:tgtEl>
                                          <p:spTgt spid="35"/>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42"/>
                                        </p:tgtEl>
                                        <p:attrNameLst>
                                          <p:attrName>style.visibility</p:attrName>
                                        </p:attrNameLst>
                                      </p:cBhvr>
                                      <p:to>
                                        <p:strVal val="visible"/>
                                      </p:to>
                                    </p:set>
                                    <p:animEffect transition="in" filter="fade">
                                      <p:cBhvr>
                                        <p:cTn id="146" dur="500"/>
                                        <p:tgtEl>
                                          <p:spTgt spid="42"/>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49"/>
                                        </p:tgtEl>
                                        <p:attrNameLst>
                                          <p:attrName>style.visibility</p:attrName>
                                        </p:attrNameLst>
                                      </p:cBhvr>
                                      <p:to>
                                        <p:strVal val="visible"/>
                                      </p:to>
                                    </p:set>
                                    <p:animEffect transition="in" filter="fade">
                                      <p:cBhvr>
                                        <p:cTn id="149" dur="500"/>
                                        <p:tgtEl>
                                          <p:spTgt spid="49"/>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58"/>
                                        </p:tgtEl>
                                        <p:attrNameLst>
                                          <p:attrName>style.visibility</p:attrName>
                                        </p:attrNameLst>
                                      </p:cBhvr>
                                      <p:to>
                                        <p:strVal val="visible"/>
                                      </p:to>
                                    </p:set>
                                    <p:animEffect transition="in" filter="fade">
                                      <p:cBhvr>
                                        <p:cTn id="152" dur="500"/>
                                        <p:tgtEl>
                                          <p:spTgt spid="58"/>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67"/>
                                        </p:tgtEl>
                                        <p:attrNameLst>
                                          <p:attrName>style.visibility</p:attrName>
                                        </p:attrNameLst>
                                      </p:cBhvr>
                                      <p:to>
                                        <p:strVal val="visible"/>
                                      </p:to>
                                    </p:set>
                                    <p:animEffect transition="in" filter="fade">
                                      <p:cBhvr>
                                        <p:cTn id="155" dur="500"/>
                                        <p:tgtEl>
                                          <p:spTgt spid="67"/>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76"/>
                                        </p:tgtEl>
                                        <p:attrNameLst>
                                          <p:attrName>style.visibility</p:attrName>
                                        </p:attrNameLst>
                                      </p:cBhvr>
                                      <p:to>
                                        <p:strVal val="visible"/>
                                      </p:to>
                                    </p:set>
                                    <p:animEffect transition="in" filter="fade">
                                      <p:cBhvr>
                                        <p:cTn id="158" dur="500"/>
                                        <p:tgtEl>
                                          <p:spTgt spid="7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85"/>
                                        </p:tgtEl>
                                        <p:attrNameLst>
                                          <p:attrName>style.visibility</p:attrName>
                                        </p:attrNameLst>
                                      </p:cBhvr>
                                      <p:to>
                                        <p:strVal val="visible"/>
                                      </p:to>
                                    </p:set>
                                    <p:animEffect transition="in" filter="fade">
                                      <p:cBhvr>
                                        <p:cTn id="161" dur="500"/>
                                        <p:tgtEl>
                                          <p:spTgt spid="85"/>
                                        </p:tgtEl>
                                      </p:cBhvr>
                                    </p:animEffect>
                                  </p:childTnLst>
                                </p:cTn>
                              </p:par>
                              <p:par>
                                <p:cTn id="162" presetID="22" presetClass="entr" presetSubtype="8" fill="hold" nodeType="withEffect">
                                  <p:stCondLst>
                                    <p:cond delay="0"/>
                                  </p:stCondLst>
                                  <p:childTnLst>
                                    <p:set>
                                      <p:cBhvr>
                                        <p:cTn id="163" dur="1" fill="hold">
                                          <p:stCondLst>
                                            <p:cond delay="0"/>
                                          </p:stCondLst>
                                        </p:cTn>
                                        <p:tgtEl>
                                          <p:spTgt spid="94"/>
                                        </p:tgtEl>
                                        <p:attrNameLst>
                                          <p:attrName>style.visibility</p:attrName>
                                        </p:attrNameLst>
                                      </p:cBhvr>
                                      <p:to>
                                        <p:strVal val="visible"/>
                                      </p:to>
                                    </p:set>
                                    <p:animEffect transition="in" filter="wipe(left)">
                                      <p:cBhvr>
                                        <p:cTn id="164" dur="500"/>
                                        <p:tgtEl>
                                          <p:spTgt spid="94"/>
                                        </p:tgtEl>
                                      </p:cBhvr>
                                    </p:animEffect>
                                  </p:childTnLst>
                                </p:cTn>
                              </p:par>
                              <p:par>
                                <p:cTn id="165" presetID="22" presetClass="entr" presetSubtype="8" fill="hold" nodeType="withEffect">
                                  <p:stCondLst>
                                    <p:cond delay="0"/>
                                  </p:stCondLst>
                                  <p:childTnLst>
                                    <p:set>
                                      <p:cBhvr>
                                        <p:cTn id="166" dur="1" fill="hold">
                                          <p:stCondLst>
                                            <p:cond delay="0"/>
                                          </p:stCondLst>
                                        </p:cTn>
                                        <p:tgtEl>
                                          <p:spTgt spid="43"/>
                                        </p:tgtEl>
                                        <p:attrNameLst>
                                          <p:attrName>style.visibility</p:attrName>
                                        </p:attrNameLst>
                                      </p:cBhvr>
                                      <p:to>
                                        <p:strVal val="visible"/>
                                      </p:to>
                                    </p:set>
                                    <p:animEffect transition="in" filter="wipe(left)">
                                      <p:cBhvr>
                                        <p:cTn id="167" dur="500"/>
                                        <p:tgtEl>
                                          <p:spTgt spid="43"/>
                                        </p:tgtEl>
                                      </p:cBhvr>
                                    </p:animEffect>
                                  </p:childTnLst>
                                </p:cTn>
                              </p:par>
                              <p:par>
                                <p:cTn id="168" presetID="22" presetClass="entr" presetSubtype="8" fill="hold" nodeType="withEffect">
                                  <p:stCondLst>
                                    <p:cond delay="0"/>
                                  </p:stCondLst>
                                  <p:childTnLst>
                                    <p:set>
                                      <p:cBhvr>
                                        <p:cTn id="169" dur="1" fill="hold">
                                          <p:stCondLst>
                                            <p:cond delay="0"/>
                                          </p:stCondLst>
                                        </p:cTn>
                                        <p:tgtEl>
                                          <p:spTgt spid="54"/>
                                        </p:tgtEl>
                                        <p:attrNameLst>
                                          <p:attrName>style.visibility</p:attrName>
                                        </p:attrNameLst>
                                      </p:cBhvr>
                                      <p:to>
                                        <p:strVal val="visible"/>
                                      </p:to>
                                    </p:set>
                                    <p:animEffect transition="in" filter="wipe(left)">
                                      <p:cBhvr>
                                        <p:cTn id="170" dur="500"/>
                                        <p:tgtEl>
                                          <p:spTgt spid="54"/>
                                        </p:tgtEl>
                                      </p:cBhvr>
                                    </p:animEffect>
                                  </p:childTnLst>
                                </p:cTn>
                              </p:par>
                              <p:par>
                                <p:cTn id="171" presetID="22" presetClass="entr" presetSubtype="8" fill="hold" nodeType="withEffect">
                                  <p:stCondLst>
                                    <p:cond delay="0"/>
                                  </p:stCondLst>
                                  <p:childTnLst>
                                    <p:set>
                                      <p:cBhvr>
                                        <p:cTn id="172" dur="1" fill="hold">
                                          <p:stCondLst>
                                            <p:cond delay="0"/>
                                          </p:stCondLst>
                                        </p:cTn>
                                        <p:tgtEl>
                                          <p:spTgt spid="63"/>
                                        </p:tgtEl>
                                        <p:attrNameLst>
                                          <p:attrName>style.visibility</p:attrName>
                                        </p:attrNameLst>
                                      </p:cBhvr>
                                      <p:to>
                                        <p:strVal val="visible"/>
                                      </p:to>
                                    </p:set>
                                    <p:animEffect transition="in" filter="wipe(left)">
                                      <p:cBhvr>
                                        <p:cTn id="173" dur="500"/>
                                        <p:tgtEl>
                                          <p:spTgt spid="63"/>
                                        </p:tgtEl>
                                      </p:cBhvr>
                                    </p:animEffect>
                                  </p:childTnLst>
                                </p:cTn>
                              </p:par>
                              <p:par>
                                <p:cTn id="174" presetID="22" presetClass="entr" presetSubtype="8" fill="hold" nodeType="withEffect">
                                  <p:stCondLst>
                                    <p:cond delay="0"/>
                                  </p:stCondLst>
                                  <p:childTnLst>
                                    <p:set>
                                      <p:cBhvr>
                                        <p:cTn id="175" dur="1" fill="hold">
                                          <p:stCondLst>
                                            <p:cond delay="0"/>
                                          </p:stCondLst>
                                        </p:cTn>
                                        <p:tgtEl>
                                          <p:spTgt spid="72"/>
                                        </p:tgtEl>
                                        <p:attrNameLst>
                                          <p:attrName>style.visibility</p:attrName>
                                        </p:attrNameLst>
                                      </p:cBhvr>
                                      <p:to>
                                        <p:strVal val="visible"/>
                                      </p:to>
                                    </p:set>
                                    <p:animEffect transition="in" filter="wipe(left)">
                                      <p:cBhvr>
                                        <p:cTn id="176" dur="500"/>
                                        <p:tgtEl>
                                          <p:spTgt spid="72"/>
                                        </p:tgtEl>
                                      </p:cBhvr>
                                    </p:animEffect>
                                  </p:childTnLst>
                                </p:cTn>
                              </p:par>
                              <p:par>
                                <p:cTn id="177" presetID="22" presetClass="entr" presetSubtype="8" fill="hold" nodeType="withEffect">
                                  <p:stCondLst>
                                    <p:cond delay="0"/>
                                  </p:stCondLst>
                                  <p:childTnLst>
                                    <p:set>
                                      <p:cBhvr>
                                        <p:cTn id="178" dur="1" fill="hold">
                                          <p:stCondLst>
                                            <p:cond delay="0"/>
                                          </p:stCondLst>
                                        </p:cTn>
                                        <p:tgtEl>
                                          <p:spTgt spid="81"/>
                                        </p:tgtEl>
                                        <p:attrNameLst>
                                          <p:attrName>style.visibility</p:attrName>
                                        </p:attrNameLst>
                                      </p:cBhvr>
                                      <p:to>
                                        <p:strVal val="visible"/>
                                      </p:to>
                                    </p:set>
                                    <p:animEffect transition="in" filter="wipe(left)">
                                      <p:cBhvr>
                                        <p:cTn id="179" dur="500"/>
                                        <p:tgtEl>
                                          <p:spTgt spid="81"/>
                                        </p:tgtEl>
                                      </p:cBhvr>
                                    </p:animEffect>
                                  </p:childTnLst>
                                </p:cTn>
                              </p:par>
                              <p:par>
                                <p:cTn id="180" presetID="22" presetClass="entr" presetSubtype="8" fill="hold" nodeType="withEffect">
                                  <p:stCondLst>
                                    <p:cond delay="0"/>
                                  </p:stCondLst>
                                  <p:childTnLst>
                                    <p:set>
                                      <p:cBhvr>
                                        <p:cTn id="181" dur="1" fill="hold">
                                          <p:stCondLst>
                                            <p:cond delay="0"/>
                                          </p:stCondLst>
                                        </p:cTn>
                                        <p:tgtEl>
                                          <p:spTgt spid="90"/>
                                        </p:tgtEl>
                                        <p:attrNameLst>
                                          <p:attrName>style.visibility</p:attrName>
                                        </p:attrNameLst>
                                      </p:cBhvr>
                                      <p:to>
                                        <p:strVal val="visible"/>
                                      </p:to>
                                    </p:set>
                                    <p:animEffect transition="in" filter="wipe(left)">
                                      <p:cBhvr>
                                        <p:cTn id="182" dur="500"/>
                                        <p:tgtEl>
                                          <p:spTgt spid="90"/>
                                        </p:tgtEl>
                                      </p:cBhvr>
                                    </p:animEffect>
                                  </p:childTnLst>
                                </p:cTn>
                              </p:par>
                            </p:childTnLst>
                          </p:cTn>
                        </p:par>
                        <p:par>
                          <p:cTn id="183" fill="hold">
                            <p:stCondLst>
                              <p:cond delay="2250"/>
                            </p:stCondLst>
                            <p:childTnLst>
                              <p:par>
                                <p:cTn id="184" presetID="10" presetClass="entr" presetSubtype="0" fill="hold" grpId="0" nodeType="afterEffect">
                                  <p:stCondLst>
                                    <p:cond delay="0"/>
                                  </p:stCondLst>
                                  <p:childTnLst>
                                    <p:set>
                                      <p:cBhvr>
                                        <p:cTn id="185" dur="1" fill="hold">
                                          <p:stCondLst>
                                            <p:cond delay="0"/>
                                          </p:stCondLst>
                                        </p:cTn>
                                        <p:tgtEl>
                                          <p:spTgt spid="34"/>
                                        </p:tgtEl>
                                        <p:attrNameLst>
                                          <p:attrName>style.visibility</p:attrName>
                                        </p:attrNameLst>
                                      </p:cBhvr>
                                      <p:to>
                                        <p:strVal val="visible"/>
                                      </p:to>
                                    </p:set>
                                    <p:animEffect transition="in" filter="fade">
                                      <p:cBhvr>
                                        <p:cTn id="186" dur="500"/>
                                        <p:tgtEl>
                                          <p:spTgt spid="34"/>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44"/>
                                        </p:tgtEl>
                                        <p:attrNameLst>
                                          <p:attrName>style.visibility</p:attrName>
                                        </p:attrNameLst>
                                      </p:cBhvr>
                                      <p:to>
                                        <p:strVal val="visible"/>
                                      </p:to>
                                    </p:set>
                                    <p:animEffect transition="in" filter="fade">
                                      <p:cBhvr>
                                        <p:cTn id="189" dur="500"/>
                                        <p:tgtEl>
                                          <p:spTgt spid="44"/>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50"/>
                                        </p:tgtEl>
                                        <p:attrNameLst>
                                          <p:attrName>style.visibility</p:attrName>
                                        </p:attrNameLst>
                                      </p:cBhvr>
                                      <p:to>
                                        <p:strVal val="visible"/>
                                      </p:to>
                                    </p:set>
                                    <p:animEffect transition="in" filter="fade">
                                      <p:cBhvr>
                                        <p:cTn id="192" dur="500"/>
                                        <p:tgtEl>
                                          <p:spTgt spid="50"/>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59"/>
                                        </p:tgtEl>
                                        <p:attrNameLst>
                                          <p:attrName>style.visibility</p:attrName>
                                        </p:attrNameLst>
                                      </p:cBhvr>
                                      <p:to>
                                        <p:strVal val="visible"/>
                                      </p:to>
                                    </p:set>
                                    <p:animEffect transition="in" filter="fade">
                                      <p:cBhvr>
                                        <p:cTn id="195" dur="500"/>
                                        <p:tgtEl>
                                          <p:spTgt spid="59"/>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68"/>
                                        </p:tgtEl>
                                        <p:attrNameLst>
                                          <p:attrName>style.visibility</p:attrName>
                                        </p:attrNameLst>
                                      </p:cBhvr>
                                      <p:to>
                                        <p:strVal val="visible"/>
                                      </p:to>
                                    </p:set>
                                    <p:animEffect transition="in" filter="fade">
                                      <p:cBhvr>
                                        <p:cTn id="198" dur="500"/>
                                        <p:tgtEl>
                                          <p:spTgt spid="68"/>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77"/>
                                        </p:tgtEl>
                                        <p:attrNameLst>
                                          <p:attrName>style.visibility</p:attrName>
                                        </p:attrNameLst>
                                      </p:cBhvr>
                                      <p:to>
                                        <p:strVal val="visible"/>
                                      </p:to>
                                    </p:set>
                                    <p:animEffect transition="in" filter="fade">
                                      <p:cBhvr>
                                        <p:cTn id="201" dur="500"/>
                                        <p:tgtEl>
                                          <p:spTgt spid="77"/>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86"/>
                                        </p:tgtEl>
                                        <p:attrNameLst>
                                          <p:attrName>style.visibility</p:attrName>
                                        </p:attrNameLst>
                                      </p:cBhvr>
                                      <p:to>
                                        <p:strVal val="visible"/>
                                      </p:to>
                                    </p:set>
                                    <p:animEffect transition="in" filter="fade">
                                      <p:cBhvr>
                                        <p:cTn id="204" dur="500"/>
                                        <p:tgtEl>
                                          <p:spTgt spid="86"/>
                                        </p:tgtEl>
                                      </p:cBhvr>
                                    </p:animEffect>
                                  </p:childTnLst>
                                </p:cTn>
                              </p:par>
                              <p:par>
                                <p:cTn id="205" presetID="22" presetClass="entr" presetSubtype="8" fill="hold" nodeType="withEffect">
                                  <p:stCondLst>
                                    <p:cond delay="0"/>
                                  </p:stCondLst>
                                  <p:childTnLst>
                                    <p:set>
                                      <p:cBhvr>
                                        <p:cTn id="206" dur="1" fill="hold">
                                          <p:stCondLst>
                                            <p:cond delay="0"/>
                                          </p:stCondLst>
                                        </p:cTn>
                                        <p:tgtEl>
                                          <p:spTgt spid="95"/>
                                        </p:tgtEl>
                                        <p:attrNameLst>
                                          <p:attrName>style.visibility</p:attrName>
                                        </p:attrNameLst>
                                      </p:cBhvr>
                                      <p:to>
                                        <p:strVal val="visible"/>
                                      </p:to>
                                    </p:set>
                                    <p:animEffect transition="in" filter="wipe(left)">
                                      <p:cBhvr>
                                        <p:cTn id="207" dur="500"/>
                                        <p:tgtEl>
                                          <p:spTgt spid="95"/>
                                        </p:tgtEl>
                                      </p:cBhvr>
                                    </p:animEffect>
                                  </p:childTnLst>
                                </p:cTn>
                              </p:par>
                              <p:par>
                                <p:cTn id="208" presetID="22" presetClass="entr" presetSubtype="8" fill="hold" nodeType="withEffect">
                                  <p:stCondLst>
                                    <p:cond delay="0"/>
                                  </p:stCondLst>
                                  <p:childTnLst>
                                    <p:set>
                                      <p:cBhvr>
                                        <p:cTn id="209" dur="1" fill="hold">
                                          <p:stCondLst>
                                            <p:cond delay="0"/>
                                          </p:stCondLst>
                                        </p:cTn>
                                        <p:tgtEl>
                                          <p:spTgt spid="45"/>
                                        </p:tgtEl>
                                        <p:attrNameLst>
                                          <p:attrName>style.visibility</p:attrName>
                                        </p:attrNameLst>
                                      </p:cBhvr>
                                      <p:to>
                                        <p:strVal val="visible"/>
                                      </p:to>
                                    </p:set>
                                    <p:animEffect transition="in" filter="wipe(left)">
                                      <p:cBhvr>
                                        <p:cTn id="210" dur="500"/>
                                        <p:tgtEl>
                                          <p:spTgt spid="45"/>
                                        </p:tgtEl>
                                      </p:cBhvr>
                                    </p:animEffect>
                                  </p:childTnLst>
                                </p:cTn>
                              </p:par>
                              <p:par>
                                <p:cTn id="211" presetID="22" presetClass="entr" presetSubtype="8" fill="hold" nodeType="withEffect">
                                  <p:stCondLst>
                                    <p:cond delay="0"/>
                                  </p:stCondLst>
                                  <p:childTnLst>
                                    <p:set>
                                      <p:cBhvr>
                                        <p:cTn id="212" dur="1" fill="hold">
                                          <p:stCondLst>
                                            <p:cond delay="0"/>
                                          </p:stCondLst>
                                        </p:cTn>
                                        <p:tgtEl>
                                          <p:spTgt spid="55"/>
                                        </p:tgtEl>
                                        <p:attrNameLst>
                                          <p:attrName>style.visibility</p:attrName>
                                        </p:attrNameLst>
                                      </p:cBhvr>
                                      <p:to>
                                        <p:strVal val="visible"/>
                                      </p:to>
                                    </p:set>
                                    <p:animEffect transition="in" filter="wipe(left)">
                                      <p:cBhvr>
                                        <p:cTn id="213" dur="500"/>
                                        <p:tgtEl>
                                          <p:spTgt spid="55"/>
                                        </p:tgtEl>
                                      </p:cBhvr>
                                    </p:animEffect>
                                  </p:childTnLst>
                                </p:cTn>
                              </p:par>
                              <p:par>
                                <p:cTn id="214" presetID="22" presetClass="entr" presetSubtype="8" fill="hold" nodeType="withEffect">
                                  <p:stCondLst>
                                    <p:cond delay="0"/>
                                  </p:stCondLst>
                                  <p:childTnLst>
                                    <p:set>
                                      <p:cBhvr>
                                        <p:cTn id="215" dur="1" fill="hold">
                                          <p:stCondLst>
                                            <p:cond delay="0"/>
                                          </p:stCondLst>
                                        </p:cTn>
                                        <p:tgtEl>
                                          <p:spTgt spid="64"/>
                                        </p:tgtEl>
                                        <p:attrNameLst>
                                          <p:attrName>style.visibility</p:attrName>
                                        </p:attrNameLst>
                                      </p:cBhvr>
                                      <p:to>
                                        <p:strVal val="visible"/>
                                      </p:to>
                                    </p:set>
                                    <p:animEffect transition="in" filter="wipe(left)">
                                      <p:cBhvr>
                                        <p:cTn id="216" dur="500"/>
                                        <p:tgtEl>
                                          <p:spTgt spid="64"/>
                                        </p:tgtEl>
                                      </p:cBhvr>
                                    </p:animEffect>
                                  </p:childTnLst>
                                </p:cTn>
                              </p:par>
                              <p:par>
                                <p:cTn id="217" presetID="22" presetClass="entr" presetSubtype="8" fill="hold" nodeType="withEffect">
                                  <p:stCondLst>
                                    <p:cond delay="0"/>
                                  </p:stCondLst>
                                  <p:childTnLst>
                                    <p:set>
                                      <p:cBhvr>
                                        <p:cTn id="218" dur="1" fill="hold">
                                          <p:stCondLst>
                                            <p:cond delay="0"/>
                                          </p:stCondLst>
                                        </p:cTn>
                                        <p:tgtEl>
                                          <p:spTgt spid="73"/>
                                        </p:tgtEl>
                                        <p:attrNameLst>
                                          <p:attrName>style.visibility</p:attrName>
                                        </p:attrNameLst>
                                      </p:cBhvr>
                                      <p:to>
                                        <p:strVal val="visible"/>
                                      </p:to>
                                    </p:set>
                                    <p:animEffect transition="in" filter="wipe(left)">
                                      <p:cBhvr>
                                        <p:cTn id="219" dur="500"/>
                                        <p:tgtEl>
                                          <p:spTgt spid="73"/>
                                        </p:tgtEl>
                                      </p:cBhvr>
                                    </p:animEffect>
                                  </p:childTnLst>
                                </p:cTn>
                              </p:par>
                              <p:par>
                                <p:cTn id="220" presetID="22" presetClass="entr" presetSubtype="8" fill="hold" nodeType="withEffect">
                                  <p:stCondLst>
                                    <p:cond delay="0"/>
                                  </p:stCondLst>
                                  <p:childTnLst>
                                    <p:set>
                                      <p:cBhvr>
                                        <p:cTn id="221" dur="1" fill="hold">
                                          <p:stCondLst>
                                            <p:cond delay="0"/>
                                          </p:stCondLst>
                                        </p:cTn>
                                        <p:tgtEl>
                                          <p:spTgt spid="82"/>
                                        </p:tgtEl>
                                        <p:attrNameLst>
                                          <p:attrName>style.visibility</p:attrName>
                                        </p:attrNameLst>
                                      </p:cBhvr>
                                      <p:to>
                                        <p:strVal val="visible"/>
                                      </p:to>
                                    </p:set>
                                    <p:animEffect transition="in" filter="wipe(left)">
                                      <p:cBhvr>
                                        <p:cTn id="222" dur="500"/>
                                        <p:tgtEl>
                                          <p:spTgt spid="82"/>
                                        </p:tgtEl>
                                      </p:cBhvr>
                                    </p:animEffect>
                                  </p:childTnLst>
                                </p:cTn>
                              </p:par>
                              <p:par>
                                <p:cTn id="223" presetID="22" presetClass="entr" presetSubtype="8" fill="hold" nodeType="withEffect">
                                  <p:stCondLst>
                                    <p:cond delay="0"/>
                                  </p:stCondLst>
                                  <p:childTnLst>
                                    <p:set>
                                      <p:cBhvr>
                                        <p:cTn id="224" dur="1" fill="hold">
                                          <p:stCondLst>
                                            <p:cond delay="0"/>
                                          </p:stCondLst>
                                        </p:cTn>
                                        <p:tgtEl>
                                          <p:spTgt spid="91"/>
                                        </p:tgtEl>
                                        <p:attrNameLst>
                                          <p:attrName>style.visibility</p:attrName>
                                        </p:attrNameLst>
                                      </p:cBhvr>
                                      <p:to>
                                        <p:strVal val="visible"/>
                                      </p:to>
                                    </p:set>
                                    <p:animEffect transition="in" filter="wipe(left)">
                                      <p:cBhvr>
                                        <p:cTn id="225" dur="500"/>
                                        <p:tgtEl>
                                          <p:spTgt spid="91"/>
                                        </p:tgtEl>
                                      </p:cBhvr>
                                    </p:animEffect>
                                  </p:childTnLst>
                                </p:cTn>
                              </p:par>
                            </p:childTnLst>
                          </p:cTn>
                        </p:par>
                        <p:par>
                          <p:cTn id="226" fill="hold">
                            <p:stCondLst>
                              <p:cond delay="2750"/>
                            </p:stCondLst>
                            <p:childTnLst>
                              <p:par>
                                <p:cTn id="227" presetID="10" presetClass="entr" presetSubtype="0" fill="hold" grpId="0" nodeType="afterEffect">
                                  <p:stCondLst>
                                    <p:cond delay="0"/>
                                  </p:stCondLst>
                                  <p:childTnLst>
                                    <p:set>
                                      <p:cBhvr>
                                        <p:cTn id="228" dur="1" fill="hold">
                                          <p:stCondLst>
                                            <p:cond delay="0"/>
                                          </p:stCondLst>
                                        </p:cTn>
                                        <p:tgtEl>
                                          <p:spTgt spid="33"/>
                                        </p:tgtEl>
                                        <p:attrNameLst>
                                          <p:attrName>style.visibility</p:attrName>
                                        </p:attrNameLst>
                                      </p:cBhvr>
                                      <p:to>
                                        <p:strVal val="visible"/>
                                      </p:to>
                                    </p:set>
                                    <p:animEffect transition="in" filter="fade">
                                      <p:cBhvr>
                                        <p:cTn id="229" dur="500"/>
                                        <p:tgtEl>
                                          <p:spTgt spid="33"/>
                                        </p:tgtEl>
                                      </p:cBhvr>
                                    </p:animEffect>
                                  </p:childTnLst>
                                </p:cTn>
                              </p:par>
                              <p:par>
                                <p:cTn id="230" presetID="10" presetClass="entr" presetSubtype="0" fill="hold" grpId="0" nodeType="withEffect">
                                  <p:stCondLst>
                                    <p:cond delay="0"/>
                                  </p:stCondLst>
                                  <p:childTnLst>
                                    <p:set>
                                      <p:cBhvr>
                                        <p:cTn id="231" dur="1" fill="hold">
                                          <p:stCondLst>
                                            <p:cond delay="0"/>
                                          </p:stCondLst>
                                        </p:cTn>
                                        <p:tgtEl>
                                          <p:spTgt spid="46"/>
                                        </p:tgtEl>
                                        <p:attrNameLst>
                                          <p:attrName>style.visibility</p:attrName>
                                        </p:attrNameLst>
                                      </p:cBhvr>
                                      <p:to>
                                        <p:strVal val="visible"/>
                                      </p:to>
                                    </p:set>
                                    <p:animEffect transition="in" filter="fade">
                                      <p:cBhvr>
                                        <p:cTn id="232" dur="500"/>
                                        <p:tgtEl>
                                          <p:spTgt spid="46"/>
                                        </p:tgtEl>
                                      </p:cBhvr>
                                    </p:animEffect>
                                  </p:childTnLst>
                                </p:cTn>
                              </p:par>
                              <p:par>
                                <p:cTn id="233" presetID="10" presetClass="entr" presetSubtype="0" fill="hold" grpId="0" nodeType="withEffect">
                                  <p:stCondLst>
                                    <p:cond delay="0"/>
                                  </p:stCondLst>
                                  <p:childTnLst>
                                    <p:set>
                                      <p:cBhvr>
                                        <p:cTn id="234" dur="1" fill="hold">
                                          <p:stCondLst>
                                            <p:cond delay="0"/>
                                          </p:stCondLst>
                                        </p:cTn>
                                        <p:tgtEl>
                                          <p:spTgt spid="51"/>
                                        </p:tgtEl>
                                        <p:attrNameLst>
                                          <p:attrName>style.visibility</p:attrName>
                                        </p:attrNameLst>
                                      </p:cBhvr>
                                      <p:to>
                                        <p:strVal val="visible"/>
                                      </p:to>
                                    </p:set>
                                    <p:animEffect transition="in" filter="fade">
                                      <p:cBhvr>
                                        <p:cTn id="235" dur="500"/>
                                        <p:tgtEl>
                                          <p:spTgt spid="51"/>
                                        </p:tgtEl>
                                      </p:cBhvr>
                                    </p:animEffect>
                                  </p:childTnLst>
                                </p:cTn>
                              </p:par>
                              <p:par>
                                <p:cTn id="236" presetID="10" presetClass="entr" presetSubtype="0" fill="hold" grpId="0" nodeType="withEffect">
                                  <p:stCondLst>
                                    <p:cond delay="0"/>
                                  </p:stCondLst>
                                  <p:childTnLst>
                                    <p:set>
                                      <p:cBhvr>
                                        <p:cTn id="237" dur="1" fill="hold">
                                          <p:stCondLst>
                                            <p:cond delay="0"/>
                                          </p:stCondLst>
                                        </p:cTn>
                                        <p:tgtEl>
                                          <p:spTgt spid="60"/>
                                        </p:tgtEl>
                                        <p:attrNameLst>
                                          <p:attrName>style.visibility</p:attrName>
                                        </p:attrNameLst>
                                      </p:cBhvr>
                                      <p:to>
                                        <p:strVal val="visible"/>
                                      </p:to>
                                    </p:set>
                                    <p:animEffect transition="in" filter="fade">
                                      <p:cBhvr>
                                        <p:cTn id="238" dur="500"/>
                                        <p:tgtEl>
                                          <p:spTgt spid="60"/>
                                        </p:tgtEl>
                                      </p:cBhvr>
                                    </p:animEffect>
                                  </p:childTnLst>
                                </p:cTn>
                              </p:par>
                              <p:par>
                                <p:cTn id="239" presetID="10" presetClass="entr" presetSubtype="0" fill="hold" grpId="0" nodeType="withEffect">
                                  <p:stCondLst>
                                    <p:cond delay="0"/>
                                  </p:stCondLst>
                                  <p:childTnLst>
                                    <p:set>
                                      <p:cBhvr>
                                        <p:cTn id="240" dur="1" fill="hold">
                                          <p:stCondLst>
                                            <p:cond delay="0"/>
                                          </p:stCondLst>
                                        </p:cTn>
                                        <p:tgtEl>
                                          <p:spTgt spid="69"/>
                                        </p:tgtEl>
                                        <p:attrNameLst>
                                          <p:attrName>style.visibility</p:attrName>
                                        </p:attrNameLst>
                                      </p:cBhvr>
                                      <p:to>
                                        <p:strVal val="visible"/>
                                      </p:to>
                                    </p:set>
                                    <p:animEffect transition="in" filter="fade">
                                      <p:cBhvr>
                                        <p:cTn id="241" dur="500"/>
                                        <p:tgtEl>
                                          <p:spTgt spid="69"/>
                                        </p:tgtEl>
                                      </p:cBhvr>
                                    </p:animEffect>
                                  </p:childTnLst>
                                </p:cTn>
                              </p:par>
                              <p:par>
                                <p:cTn id="242" presetID="10" presetClass="entr" presetSubtype="0" fill="hold" grpId="0" nodeType="withEffect">
                                  <p:stCondLst>
                                    <p:cond delay="0"/>
                                  </p:stCondLst>
                                  <p:childTnLst>
                                    <p:set>
                                      <p:cBhvr>
                                        <p:cTn id="243" dur="1" fill="hold">
                                          <p:stCondLst>
                                            <p:cond delay="0"/>
                                          </p:stCondLst>
                                        </p:cTn>
                                        <p:tgtEl>
                                          <p:spTgt spid="78"/>
                                        </p:tgtEl>
                                        <p:attrNameLst>
                                          <p:attrName>style.visibility</p:attrName>
                                        </p:attrNameLst>
                                      </p:cBhvr>
                                      <p:to>
                                        <p:strVal val="visible"/>
                                      </p:to>
                                    </p:set>
                                    <p:animEffect transition="in" filter="fade">
                                      <p:cBhvr>
                                        <p:cTn id="244" dur="500"/>
                                        <p:tgtEl>
                                          <p:spTgt spid="78"/>
                                        </p:tgtEl>
                                      </p:cBhvr>
                                    </p:animEffect>
                                  </p:childTnLst>
                                </p:cTn>
                              </p:par>
                              <p:par>
                                <p:cTn id="245" presetID="10" presetClass="entr" presetSubtype="0" fill="hold" grpId="0" nodeType="withEffect">
                                  <p:stCondLst>
                                    <p:cond delay="0"/>
                                  </p:stCondLst>
                                  <p:childTnLst>
                                    <p:set>
                                      <p:cBhvr>
                                        <p:cTn id="246" dur="1" fill="hold">
                                          <p:stCondLst>
                                            <p:cond delay="0"/>
                                          </p:stCondLst>
                                        </p:cTn>
                                        <p:tgtEl>
                                          <p:spTgt spid="87"/>
                                        </p:tgtEl>
                                        <p:attrNameLst>
                                          <p:attrName>style.visibility</p:attrName>
                                        </p:attrNameLst>
                                      </p:cBhvr>
                                      <p:to>
                                        <p:strVal val="visible"/>
                                      </p:to>
                                    </p:set>
                                    <p:animEffect transition="in" filter="fade">
                                      <p:cBhvr>
                                        <p:cTn id="247" dur="500"/>
                                        <p:tgtEl>
                                          <p:spTgt spid="87"/>
                                        </p:tgtEl>
                                      </p:cBhvr>
                                    </p:animEffect>
                                  </p:childTnLst>
                                </p:cTn>
                              </p:par>
                            </p:childTnLst>
                          </p:cTn>
                        </p:par>
                        <p:par>
                          <p:cTn id="248" fill="hold">
                            <p:stCondLst>
                              <p:cond delay="3250"/>
                            </p:stCondLst>
                            <p:childTnLst>
                              <p:par>
                                <p:cTn id="249" presetID="22" presetClass="entr" presetSubtype="8" fill="hold" nodeType="afterEffect">
                                  <p:stCondLst>
                                    <p:cond delay="0"/>
                                  </p:stCondLst>
                                  <p:childTnLst>
                                    <p:set>
                                      <p:cBhvr>
                                        <p:cTn id="250" dur="1" fill="hold">
                                          <p:stCondLst>
                                            <p:cond delay="0"/>
                                          </p:stCondLst>
                                        </p:cTn>
                                        <p:tgtEl>
                                          <p:spTgt spid="96"/>
                                        </p:tgtEl>
                                        <p:attrNameLst>
                                          <p:attrName>style.visibility</p:attrName>
                                        </p:attrNameLst>
                                      </p:cBhvr>
                                      <p:to>
                                        <p:strVal val="visible"/>
                                      </p:to>
                                    </p:set>
                                    <p:animEffect transition="in" filter="wipe(left)">
                                      <p:cBhvr>
                                        <p:cTn id="251" dur="500"/>
                                        <p:tgtEl>
                                          <p:spTgt spid="96"/>
                                        </p:tgtEl>
                                      </p:cBhvr>
                                    </p:animEffect>
                                  </p:childTnLst>
                                </p:cTn>
                              </p:par>
                              <p:par>
                                <p:cTn id="252" presetID="22" presetClass="entr" presetSubtype="8" fill="hold" nodeType="withEffect">
                                  <p:stCondLst>
                                    <p:cond delay="0"/>
                                  </p:stCondLst>
                                  <p:childTnLst>
                                    <p:set>
                                      <p:cBhvr>
                                        <p:cTn id="253" dur="1" fill="hold">
                                          <p:stCondLst>
                                            <p:cond delay="0"/>
                                          </p:stCondLst>
                                        </p:cTn>
                                        <p:tgtEl>
                                          <p:spTgt spid="97"/>
                                        </p:tgtEl>
                                        <p:attrNameLst>
                                          <p:attrName>style.visibility</p:attrName>
                                        </p:attrNameLst>
                                      </p:cBhvr>
                                      <p:to>
                                        <p:strVal val="visible"/>
                                      </p:to>
                                    </p:set>
                                    <p:animEffect transition="in" filter="wipe(left)">
                                      <p:cBhvr>
                                        <p:cTn id="254" dur="500"/>
                                        <p:tgtEl>
                                          <p:spTgt spid="97"/>
                                        </p:tgtEl>
                                      </p:cBhvr>
                                    </p:animEffect>
                                  </p:childTnLst>
                                </p:cTn>
                              </p:par>
                              <p:par>
                                <p:cTn id="255" presetID="22" presetClass="entr" presetSubtype="8" fill="hold" nodeType="withEffect">
                                  <p:stCondLst>
                                    <p:cond delay="0"/>
                                  </p:stCondLst>
                                  <p:childTnLst>
                                    <p:set>
                                      <p:cBhvr>
                                        <p:cTn id="256" dur="1" fill="hold">
                                          <p:stCondLst>
                                            <p:cond delay="0"/>
                                          </p:stCondLst>
                                        </p:cTn>
                                        <p:tgtEl>
                                          <p:spTgt spid="98"/>
                                        </p:tgtEl>
                                        <p:attrNameLst>
                                          <p:attrName>style.visibility</p:attrName>
                                        </p:attrNameLst>
                                      </p:cBhvr>
                                      <p:to>
                                        <p:strVal val="visible"/>
                                      </p:to>
                                    </p:set>
                                    <p:animEffect transition="in" filter="wipe(left)">
                                      <p:cBhvr>
                                        <p:cTn id="257" dur="500"/>
                                        <p:tgtEl>
                                          <p:spTgt spid="98"/>
                                        </p:tgtEl>
                                      </p:cBhvr>
                                    </p:animEffect>
                                  </p:childTnLst>
                                </p:cTn>
                              </p:par>
                              <p:par>
                                <p:cTn id="258" presetID="22" presetClass="entr" presetSubtype="8" fill="hold" nodeType="withEffect">
                                  <p:stCondLst>
                                    <p:cond delay="0"/>
                                  </p:stCondLst>
                                  <p:childTnLst>
                                    <p:set>
                                      <p:cBhvr>
                                        <p:cTn id="259" dur="1" fill="hold">
                                          <p:stCondLst>
                                            <p:cond delay="0"/>
                                          </p:stCondLst>
                                        </p:cTn>
                                        <p:tgtEl>
                                          <p:spTgt spid="99"/>
                                        </p:tgtEl>
                                        <p:attrNameLst>
                                          <p:attrName>style.visibility</p:attrName>
                                        </p:attrNameLst>
                                      </p:cBhvr>
                                      <p:to>
                                        <p:strVal val="visible"/>
                                      </p:to>
                                    </p:set>
                                    <p:animEffect transition="in" filter="wipe(left)">
                                      <p:cBhvr>
                                        <p:cTn id="260" dur="500"/>
                                        <p:tgtEl>
                                          <p:spTgt spid="99"/>
                                        </p:tgtEl>
                                      </p:cBhvr>
                                    </p:animEffect>
                                  </p:childTnLst>
                                </p:cTn>
                              </p:par>
                              <p:par>
                                <p:cTn id="261" presetID="22" presetClass="entr" presetSubtype="8" fill="hold" nodeType="withEffect">
                                  <p:stCondLst>
                                    <p:cond delay="0"/>
                                  </p:stCondLst>
                                  <p:childTnLst>
                                    <p:set>
                                      <p:cBhvr>
                                        <p:cTn id="262" dur="1" fill="hold">
                                          <p:stCondLst>
                                            <p:cond delay="0"/>
                                          </p:stCondLst>
                                        </p:cTn>
                                        <p:tgtEl>
                                          <p:spTgt spid="100"/>
                                        </p:tgtEl>
                                        <p:attrNameLst>
                                          <p:attrName>style.visibility</p:attrName>
                                        </p:attrNameLst>
                                      </p:cBhvr>
                                      <p:to>
                                        <p:strVal val="visible"/>
                                      </p:to>
                                    </p:set>
                                    <p:animEffect transition="in" filter="wipe(left)">
                                      <p:cBhvr>
                                        <p:cTn id="263" dur="500"/>
                                        <p:tgtEl>
                                          <p:spTgt spid="100"/>
                                        </p:tgtEl>
                                      </p:cBhvr>
                                    </p:animEffect>
                                  </p:childTnLst>
                                </p:cTn>
                              </p:par>
                              <p:par>
                                <p:cTn id="264" presetID="22" presetClass="entr" presetSubtype="8" fill="hold" nodeType="withEffect">
                                  <p:stCondLst>
                                    <p:cond delay="0"/>
                                  </p:stCondLst>
                                  <p:childTnLst>
                                    <p:set>
                                      <p:cBhvr>
                                        <p:cTn id="265" dur="1" fill="hold">
                                          <p:stCondLst>
                                            <p:cond delay="0"/>
                                          </p:stCondLst>
                                        </p:cTn>
                                        <p:tgtEl>
                                          <p:spTgt spid="101"/>
                                        </p:tgtEl>
                                        <p:attrNameLst>
                                          <p:attrName>style.visibility</p:attrName>
                                        </p:attrNameLst>
                                      </p:cBhvr>
                                      <p:to>
                                        <p:strVal val="visible"/>
                                      </p:to>
                                    </p:set>
                                    <p:animEffect transition="in" filter="wipe(left)">
                                      <p:cBhvr>
                                        <p:cTn id="266" dur="500"/>
                                        <p:tgtEl>
                                          <p:spTgt spid="101"/>
                                        </p:tgtEl>
                                      </p:cBhvr>
                                    </p:animEffect>
                                  </p:childTnLst>
                                </p:cTn>
                              </p:par>
                              <p:par>
                                <p:cTn id="267" presetID="22" presetClass="entr" presetSubtype="8" fill="hold" nodeType="withEffect">
                                  <p:stCondLst>
                                    <p:cond delay="0"/>
                                  </p:stCondLst>
                                  <p:childTnLst>
                                    <p:set>
                                      <p:cBhvr>
                                        <p:cTn id="268" dur="1" fill="hold">
                                          <p:stCondLst>
                                            <p:cond delay="0"/>
                                          </p:stCondLst>
                                        </p:cTn>
                                        <p:tgtEl>
                                          <p:spTgt spid="102"/>
                                        </p:tgtEl>
                                        <p:attrNameLst>
                                          <p:attrName>style.visibility</p:attrName>
                                        </p:attrNameLst>
                                      </p:cBhvr>
                                      <p:to>
                                        <p:strVal val="visible"/>
                                      </p:to>
                                    </p:set>
                                    <p:animEffect transition="in" filter="wipe(left)">
                                      <p:cBhvr>
                                        <p:cTn id="269" dur="500"/>
                                        <p:tgtEl>
                                          <p:spTgt spid="102"/>
                                        </p:tgtEl>
                                      </p:cBhvr>
                                    </p:animEffect>
                                  </p:childTnLst>
                                </p:cTn>
                              </p:par>
                              <p:par>
                                <p:cTn id="270" presetID="22" presetClass="entr" presetSubtype="8" fill="hold" nodeType="withEffect">
                                  <p:stCondLst>
                                    <p:cond delay="0"/>
                                  </p:stCondLst>
                                  <p:childTnLst>
                                    <p:set>
                                      <p:cBhvr>
                                        <p:cTn id="271" dur="1" fill="hold">
                                          <p:stCondLst>
                                            <p:cond delay="0"/>
                                          </p:stCondLst>
                                        </p:cTn>
                                        <p:tgtEl>
                                          <p:spTgt spid="103"/>
                                        </p:tgtEl>
                                        <p:attrNameLst>
                                          <p:attrName>style.visibility</p:attrName>
                                        </p:attrNameLst>
                                      </p:cBhvr>
                                      <p:to>
                                        <p:strVal val="visible"/>
                                      </p:to>
                                    </p:set>
                                    <p:animEffect transition="in" filter="wipe(left)">
                                      <p:cBhvr>
                                        <p:cTn id="272" dur="500"/>
                                        <p:tgtEl>
                                          <p:spTgt spid="103"/>
                                        </p:tgtEl>
                                      </p:cBhvr>
                                    </p:animEffect>
                                  </p:childTnLst>
                                </p:cTn>
                              </p:par>
                              <p:par>
                                <p:cTn id="273" presetID="22" presetClass="entr" presetSubtype="8" fill="hold" nodeType="withEffect">
                                  <p:stCondLst>
                                    <p:cond delay="0"/>
                                  </p:stCondLst>
                                  <p:childTnLst>
                                    <p:set>
                                      <p:cBhvr>
                                        <p:cTn id="274" dur="1" fill="hold">
                                          <p:stCondLst>
                                            <p:cond delay="0"/>
                                          </p:stCondLst>
                                        </p:cTn>
                                        <p:tgtEl>
                                          <p:spTgt spid="104"/>
                                        </p:tgtEl>
                                        <p:attrNameLst>
                                          <p:attrName>style.visibility</p:attrName>
                                        </p:attrNameLst>
                                      </p:cBhvr>
                                      <p:to>
                                        <p:strVal val="visible"/>
                                      </p:to>
                                    </p:set>
                                    <p:animEffect transition="in" filter="wipe(left)">
                                      <p:cBhvr>
                                        <p:cTn id="275" dur="500"/>
                                        <p:tgtEl>
                                          <p:spTgt spid="104"/>
                                        </p:tgtEl>
                                      </p:cBhvr>
                                    </p:animEffect>
                                  </p:childTnLst>
                                </p:cTn>
                              </p:par>
                              <p:par>
                                <p:cTn id="276" presetID="22" presetClass="entr" presetSubtype="8" fill="hold" nodeType="with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wipe(left)">
                                      <p:cBhvr>
                                        <p:cTn id="278" dur="500"/>
                                        <p:tgtEl>
                                          <p:spTgt spid="105"/>
                                        </p:tgtEl>
                                      </p:cBhvr>
                                    </p:animEffect>
                                  </p:childTnLst>
                                </p:cTn>
                              </p:par>
                              <p:par>
                                <p:cTn id="279" presetID="22" presetClass="entr" presetSubtype="8" fill="hold" nodeType="withEffect">
                                  <p:stCondLst>
                                    <p:cond delay="0"/>
                                  </p:stCondLst>
                                  <p:childTnLst>
                                    <p:set>
                                      <p:cBhvr>
                                        <p:cTn id="280" dur="1" fill="hold">
                                          <p:stCondLst>
                                            <p:cond delay="0"/>
                                          </p:stCondLst>
                                        </p:cTn>
                                        <p:tgtEl>
                                          <p:spTgt spid="106"/>
                                        </p:tgtEl>
                                        <p:attrNameLst>
                                          <p:attrName>style.visibility</p:attrName>
                                        </p:attrNameLst>
                                      </p:cBhvr>
                                      <p:to>
                                        <p:strVal val="visible"/>
                                      </p:to>
                                    </p:set>
                                    <p:animEffect transition="in" filter="wipe(left)">
                                      <p:cBhvr>
                                        <p:cTn id="281" dur="500"/>
                                        <p:tgtEl>
                                          <p:spTgt spid="106"/>
                                        </p:tgtEl>
                                      </p:cBhvr>
                                    </p:animEffect>
                                  </p:childTnLst>
                                </p:cTn>
                              </p:par>
                              <p:par>
                                <p:cTn id="282" presetID="22" presetClass="entr" presetSubtype="8" fill="hold" nodeType="withEffect">
                                  <p:stCondLst>
                                    <p:cond delay="0"/>
                                  </p:stCondLst>
                                  <p:childTnLst>
                                    <p:set>
                                      <p:cBhvr>
                                        <p:cTn id="283" dur="1" fill="hold">
                                          <p:stCondLst>
                                            <p:cond delay="0"/>
                                          </p:stCondLst>
                                        </p:cTn>
                                        <p:tgtEl>
                                          <p:spTgt spid="107"/>
                                        </p:tgtEl>
                                        <p:attrNameLst>
                                          <p:attrName>style.visibility</p:attrName>
                                        </p:attrNameLst>
                                      </p:cBhvr>
                                      <p:to>
                                        <p:strVal val="visible"/>
                                      </p:to>
                                    </p:set>
                                    <p:animEffect transition="in" filter="wipe(left)">
                                      <p:cBhvr>
                                        <p:cTn id="284" dur="500"/>
                                        <p:tgtEl>
                                          <p:spTgt spid="107"/>
                                        </p:tgtEl>
                                      </p:cBhvr>
                                    </p:animEffect>
                                  </p:childTnLst>
                                </p:cTn>
                              </p:par>
                              <p:par>
                                <p:cTn id="285" presetID="22" presetClass="entr" presetSubtype="8" fill="hold" nodeType="withEffect">
                                  <p:stCondLst>
                                    <p:cond delay="0"/>
                                  </p:stCondLst>
                                  <p:childTnLst>
                                    <p:set>
                                      <p:cBhvr>
                                        <p:cTn id="286" dur="1" fill="hold">
                                          <p:stCondLst>
                                            <p:cond delay="0"/>
                                          </p:stCondLst>
                                        </p:cTn>
                                        <p:tgtEl>
                                          <p:spTgt spid="108"/>
                                        </p:tgtEl>
                                        <p:attrNameLst>
                                          <p:attrName>style.visibility</p:attrName>
                                        </p:attrNameLst>
                                      </p:cBhvr>
                                      <p:to>
                                        <p:strVal val="visible"/>
                                      </p:to>
                                    </p:set>
                                    <p:animEffect transition="in" filter="wipe(left)">
                                      <p:cBhvr>
                                        <p:cTn id="287" dur="500"/>
                                        <p:tgtEl>
                                          <p:spTgt spid="108"/>
                                        </p:tgtEl>
                                      </p:cBhvr>
                                    </p:animEffect>
                                  </p:childTnLst>
                                </p:cTn>
                              </p:par>
                              <p:par>
                                <p:cTn id="288" presetID="22" presetClass="entr" presetSubtype="8" fill="hold" nodeType="withEffect">
                                  <p:stCondLst>
                                    <p:cond delay="0"/>
                                  </p:stCondLst>
                                  <p:childTnLst>
                                    <p:set>
                                      <p:cBhvr>
                                        <p:cTn id="289" dur="1" fill="hold">
                                          <p:stCondLst>
                                            <p:cond delay="0"/>
                                          </p:stCondLst>
                                        </p:cTn>
                                        <p:tgtEl>
                                          <p:spTgt spid="109"/>
                                        </p:tgtEl>
                                        <p:attrNameLst>
                                          <p:attrName>style.visibility</p:attrName>
                                        </p:attrNameLst>
                                      </p:cBhvr>
                                      <p:to>
                                        <p:strVal val="visible"/>
                                      </p:to>
                                    </p:set>
                                    <p:animEffect transition="in" filter="wipe(left)">
                                      <p:cBhvr>
                                        <p:cTn id="290"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P spid="29" grpId="0"/>
      <p:bldP spid="30" grpId="0"/>
      <p:bldP spid="31" grpId="0"/>
      <p:bldP spid="32" grpId="0"/>
      <p:bldP spid="33" grpId="0" animBg="1"/>
      <p:bldP spid="34" grpId="0" animBg="1"/>
      <p:bldP spid="35" grpId="0" animBg="1"/>
      <p:bldP spid="36" grpId="0"/>
      <p:bldP spid="39" grpId="0"/>
      <p:bldP spid="41" grpId="0"/>
      <p:bldP spid="42" grpId="0"/>
      <p:bldP spid="44" grpId="0"/>
      <p:bldP spid="46" grpId="0"/>
      <p:bldP spid="47" grpId="0"/>
      <p:bldP spid="48" grpId="0"/>
      <p:bldP spid="49" grpId="0"/>
      <p:bldP spid="50" grpId="0"/>
      <p:bldP spid="51" grpId="0"/>
      <p:bldP spid="56" grpId="0"/>
      <p:bldP spid="57" grpId="0"/>
      <p:bldP spid="58" grpId="0"/>
      <p:bldP spid="59" grpId="0"/>
      <p:bldP spid="60" grpId="0"/>
      <p:bldP spid="65" grpId="0"/>
      <p:bldP spid="66" grpId="0"/>
      <p:bldP spid="67" grpId="0"/>
      <p:bldP spid="68" grpId="0"/>
      <p:bldP spid="69" grpId="0"/>
      <p:bldP spid="74" grpId="0"/>
      <p:bldP spid="75" grpId="0"/>
      <p:bldP spid="76" grpId="0"/>
      <p:bldP spid="77" grpId="0"/>
      <p:bldP spid="78" grpId="0"/>
      <p:bldP spid="83" grpId="0"/>
      <p:bldP spid="84" grpId="0"/>
      <p:bldP spid="85" grpId="0"/>
      <p:bldP spid="86" grpId="0"/>
      <p:bldP spid="87"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able + short title ">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28" name="Straight Connector 27">
            <a:extLst>
              <a:ext uri="{FF2B5EF4-FFF2-40B4-BE49-F238E27FC236}">
                <a16:creationId xmlns:a16="http://schemas.microsoft.com/office/drawing/2014/main" id="{DF3D7F33-8771-4049-A920-44DB8F497DA9}"/>
              </a:ext>
            </a:extLst>
          </p:cNvPr>
          <p:cNvCxnSpPr>
            <a:cxnSpLocks/>
          </p:cNvCxnSpPr>
          <p:nvPr userDrawn="1"/>
        </p:nvCxnSpPr>
        <p:spPr>
          <a:xfrm>
            <a:off x="2717044"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A6926B3F-9D3E-4AE2-9146-D5833618F1CA}"/>
              </a:ext>
            </a:extLst>
          </p:cNvPr>
          <p:cNvCxnSpPr/>
          <p:nvPr userDrawn="1"/>
        </p:nvCxnSpPr>
        <p:spPr>
          <a:xfrm>
            <a:off x="3952270"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8AA442B7-C204-46AE-B18C-B9D924367020}"/>
              </a:ext>
            </a:extLst>
          </p:cNvPr>
          <p:cNvCxnSpPr/>
          <p:nvPr userDrawn="1"/>
        </p:nvCxnSpPr>
        <p:spPr>
          <a:xfrm>
            <a:off x="5187496"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DA56C23-EC6C-4044-8344-69D53F9016D6}"/>
              </a:ext>
            </a:extLst>
          </p:cNvPr>
          <p:cNvCxnSpPr/>
          <p:nvPr userDrawn="1"/>
        </p:nvCxnSpPr>
        <p:spPr>
          <a:xfrm>
            <a:off x="6422722"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ED73CB3-623B-4F03-A3E2-D050170306C8}"/>
              </a:ext>
            </a:extLst>
          </p:cNvPr>
          <p:cNvCxnSpPr/>
          <p:nvPr userDrawn="1"/>
        </p:nvCxnSpPr>
        <p:spPr>
          <a:xfrm>
            <a:off x="7657948"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2797F11C-9DC4-4F17-8D6A-6D479ADF751F}"/>
              </a:ext>
            </a:extLst>
          </p:cNvPr>
          <p:cNvCxnSpPr>
            <a:cxnSpLocks/>
          </p:cNvCxnSpPr>
          <p:nvPr userDrawn="1"/>
        </p:nvCxnSpPr>
        <p:spPr>
          <a:xfrm>
            <a:off x="1481818" y="4587988"/>
            <a:ext cx="74113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CF70F3F-AA94-476E-9E09-A6394B0C5CB0}"/>
              </a:ext>
            </a:extLst>
          </p:cNvPr>
          <p:cNvCxnSpPr>
            <a:cxnSpLocks/>
          </p:cNvCxnSpPr>
          <p:nvPr userDrawn="1"/>
        </p:nvCxnSpPr>
        <p:spPr>
          <a:xfrm>
            <a:off x="1481818" y="915988"/>
            <a:ext cx="0" cy="36718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85068EE-0390-48A8-AA38-42B71E56F469}"/>
              </a:ext>
            </a:extLst>
          </p:cNvPr>
          <p:cNvCxnSpPr>
            <a:cxnSpLocks/>
          </p:cNvCxnSpPr>
          <p:nvPr userDrawn="1"/>
        </p:nvCxnSpPr>
        <p:spPr>
          <a:xfrm>
            <a:off x="8893175" y="915988"/>
            <a:ext cx="0" cy="367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25E9D1D-676B-4D43-B630-06F2D6E83F2F}"/>
              </a:ext>
            </a:extLst>
          </p:cNvPr>
          <p:cNvCxnSpPr>
            <a:cxnSpLocks/>
          </p:cNvCxnSpPr>
          <p:nvPr userDrawn="1"/>
        </p:nvCxnSpPr>
        <p:spPr>
          <a:xfrm>
            <a:off x="1481818" y="915988"/>
            <a:ext cx="74113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Text Placeholder 16">
            <a:extLst>
              <a:ext uri="{FF2B5EF4-FFF2-40B4-BE49-F238E27FC236}">
                <a16:creationId xmlns:a16="http://schemas.microsoft.com/office/drawing/2014/main" id="{5BC1E8DB-0D04-4045-9B29-A57872133456}"/>
              </a:ext>
            </a:extLst>
          </p:cNvPr>
          <p:cNvSpPr txBox="1">
            <a:spLocks/>
          </p:cNvSpPr>
          <p:nvPr userDrawn="1"/>
        </p:nvSpPr>
        <p:spPr>
          <a:xfrm>
            <a:off x="7661609" y="1090395"/>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err="1">
                <a:ln>
                  <a:noFill/>
                </a:ln>
                <a:solidFill>
                  <a:srgbClr val="1D1E1E"/>
                </a:solidFill>
                <a:effectLst/>
                <a:uLnTx/>
                <a:uFillTx/>
                <a:latin typeface="Arial" panose="020B0604020202020204" pitchFamily="34" charset="0"/>
                <a:ea typeface="+mn-ea"/>
                <a:cs typeface="Arial" panose="020B0604020202020204" pitchFamily="34" charset="0"/>
              </a:rPr>
              <a:t>Outstaffing</a:t>
            </a:r>
            <a:endParaRPr kumimoji="0" lang="uk-UA"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endParaRPr>
          </a:p>
        </p:txBody>
      </p:sp>
      <p:sp>
        <p:nvSpPr>
          <p:cNvPr id="46" name="Text Placeholder 16">
            <a:extLst>
              <a:ext uri="{FF2B5EF4-FFF2-40B4-BE49-F238E27FC236}">
                <a16:creationId xmlns:a16="http://schemas.microsoft.com/office/drawing/2014/main" id="{E8626E33-CBC8-460A-9124-F2E61D586247}"/>
              </a:ext>
            </a:extLst>
          </p:cNvPr>
          <p:cNvSpPr txBox="1">
            <a:spLocks/>
          </p:cNvSpPr>
          <p:nvPr userDrawn="1"/>
        </p:nvSpPr>
        <p:spPr>
          <a:xfrm>
            <a:off x="3964646" y="1090395"/>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Managed Service</a:t>
            </a:r>
          </a:p>
        </p:txBody>
      </p:sp>
      <p:sp>
        <p:nvSpPr>
          <p:cNvPr id="47" name="Text Placeholder 16">
            <a:extLst>
              <a:ext uri="{FF2B5EF4-FFF2-40B4-BE49-F238E27FC236}">
                <a16:creationId xmlns:a16="http://schemas.microsoft.com/office/drawing/2014/main" id="{2847EA83-E0CD-412A-8DA9-93075499226A}"/>
              </a:ext>
            </a:extLst>
          </p:cNvPr>
          <p:cNvSpPr txBox="1">
            <a:spLocks/>
          </p:cNvSpPr>
          <p:nvPr userDrawn="1"/>
        </p:nvSpPr>
        <p:spPr>
          <a:xfrm>
            <a:off x="5203696" y="1090395"/>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Managed Project</a:t>
            </a:r>
            <a:endParaRPr kumimoji="0" lang="uk-UA"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endParaRPr>
          </a:p>
        </p:txBody>
      </p:sp>
      <p:sp>
        <p:nvSpPr>
          <p:cNvPr id="49" name="Text Placeholder 16">
            <a:extLst>
              <a:ext uri="{FF2B5EF4-FFF2-40B4-BE49-F238E27FC236}">
                <a16:creationId xmlns:a16="http://schemas.microsoft.com/office/drawing/2014/main" id="{346F7A5C-86D9-42C4-A8F6-3F5DA45D8D6D}"/>
              </a:ext>
            </a:extLst>
          </p:cNvPr>
          <p:cNvSpPr txBox="1">
            <a:spLocks/>
          </p:cNvSpPr>
          <p:nvPr userDrawn="1"/>
        </p:nvSpPr>
        <p:spPr>
          <a:xfrm>
            <a:off x="1498805" y="1090395"/>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Product</a:t>
            </a:r>
            <a:endParaRPr kumimoji="0" lang="uk-UA"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endParaRPr>
          </a:p>
        </p:txBody>
      </p:sp>
      <p:sp>
        <p:nvSpPr>
          <p:cNvPr id="50" name="Text Placeholder 16">
            <a:extLst>
              <a:ext uri="{FF2B5EF4-FFF2-40B4-BE49-F238E27FC236}">
                <a16:creationId xmlns:a16="http://schemas.microsoft.com/office/drawing/2014/main" id="{39FFFDA8-DC5B-4B90-8AF6-EE70360BB6B6}"/>
              </a:ext>
            </a:extLst>
          </p:cNvPr>
          <p:cNvSpPr txBox="1">
            <a:spLocks/>
          </p:cNvSpPr>
          <p:nvPr userDrawn="1"/>
        </p:nvSpPr>
        <p:spPr>
          <a:xfrm>
            <a:off x="2724817" y="1090395"/>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Solution</a:t>
            </a:r>
          </a:p>
        </p:txBody>
      </p:sp>
      <p:sp>
        <p:nvSpPr>
          <p:cNvPr id="51" name="Text Placeholder 16">
            <a:extLst>
              <a:ext uri="{FF2B5EF4-FFF2-40B4-BE49-F238E27FC236}">
                <a16:creationId xmlns:a16="http://schemas.microsoft.com/office/drawing/2014/main" id="{6A968A26-2213-4EA6-8587-EE05B3E05C35}"/>
              </a:ext>
            </a:extLst>
          </p:cNvPr>
          <p:cNvSpPr txBox="1">
            <a:spLocks/>
          </p:cNvSpPr>
          <p:nvPr userDrawn="1"/>
        </p:nvSpPr>
        <p:spPr>
          <a:xfrm>
            <a:off x="6422722" y="1090395"/>
            <a:ext cx="1228158" cy="254712"/>
          </a:xfrm>
          <a:prstGeom prst="rect">
            <a:avLst/>
          </a:prstGeom>
        </p:spPr>
        <p:txBody>
          <a:bodyPr lIns="0" tIns="0" rIns="0" bIns="0"/>
          <a:lstStyle>
            <a:lvl1pPr marL="0" indent="0" algn="l" defTabSz="685800" rtl="0" eaLnBrk="1" latinLnBrk="0" hangingPunct="1">
              <a:lnSpc>
                <a:spcPct val="120000"/>
              </a:lnSpc>
              <a:spcBef>
                <a:spcPts val="0"/>
              </a:spcBef>
              <a:spcAft>
                <a:spcPts val="600"/>
              </a:spcAft>
              <a:buClr>
                <a:schemeClr val="tx2"/>
              </a:buClr>
              <a:buFont typeface="Arial" pitchFamily="34" charset="0"/>
              <a:buNone/>
              <a:defRPr sz="1100" kern="1200">
                <a:solidFill>
                  <a:srgbClr val="1D1E1E"/>
                </a:solidFill>
                <a:latin typeface="Arial" panose="020B0604020202020204" pitchFamily="34" charset="0"/>
                <a:ea typeface="+mn-ea"/>
                <a:cs typeface="Arial" panose="020B0604020202020204" pitchFamily="34" charset="0"/>
              </a:defRPr>
            </a:lvl1pPr>
            <a:lvl2pPr marL="342900" indent="0" algn="l" defTabSz="685800" rtl="0" eaLnBrk="1" latinLnBrk="0" hangingPunct="1">
              <a:lnSpc>
                <a:spcPct val="120000"/>
              </a:lnSpc>
              <a:spcBef>
                <a:spcPts val="0"/>
              </a:spcBef>
              <a:spcAft>
                <a:spcPts val="600"/>
              </a:spcAft>
              <a:buClr>
                <a:schemeClr val="tx2"/>
              </a:buClr>
              <a:buFont typeface="Arial" pitchFamily="34" charset="0"/>
              <a:buNone/>
              <a:defRPr sz="1000" kern="1200">
                <a:solidFill>
                  <a:srgbClr val="1D1E1E"/>
                </a:solidFill>
                <a:latin typeface="Arial" panose="020B0604020202020204" pitchFamily="34" charset="0"/>
                <a:ea typeface="+mn-ea"/>
                <a:cs typeface="Arial" panose="020B0604020202020204" pitchFamily="34" charset="0"/>
              </a:defRPr>
            </a:lvl2pPr>
            <a:lvl3pPr marL="685800" indent="0" algn="l" defTabSz="685800" rtl="0" eaLnBrk="1" latinLnBrk="0" hangingPunct="1">
              <a:lnSpc>
                <a:spcPct val="120000"/>
              </a:lnSpc>
              <a:spcBef>
                <a:spcPts val="0"/>
              </a:spcBef>
              <a:spcAft>
                <a:spcPts val="600"/>
              </a:spcAft>
              <a:buClr>
                <a:schemeClr val="tx2"/>
              </a:buClr>
              <a:buFont typeface="Arial" pitchFamily="34" charset="0"/>
              <a:buNone/>
              <a:defRPr sz="900" kern="1200">
                <a:solidFill>
                  <a:srgbClr val="1D1E1E"/>
                </a:solidFill>
                <a:latin typeface="Arial" panose="020B0604020202020204" pitchFamily="34" charset="0"/>
                <a:ea typeface="+mn-ea"/>
                <a:cs typeface="Arial" panose="020B0604020202020204" pitchFamily="34" charset="0"/>
              </a:defRPr>
            </a:lvl3pPr>
            <a:lvl4pPr marL="1028700" indent="0" algn="l" defTabSz="685800" rtl="0" eaLnBrk="1" latinLnBrk="0" hangingPunct="1">
              <a:lnSpc>
                <a:spcPct val="120000"/>
              </a:lnSpc>
              <a:spcBef>
                <a:spcPts val="0"/>
              </a:spcBef>
              <a:spcAft>
                <a:spcPts val="600"/>
              </a:spcAft>
              <a:buClr>
                <a:schemeClr val="tx2"/>
              </a:buClr>
              <a:buFont typeface="Arial" pitchFamily="34" charset="0"/>
              <a:buNone/>
              <a:defRPr sz="800" kern="1200">
                <a:solidFill>
                  <a:srgbClr val="1D1E1E"/>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120000"/>
              </a:lnSpc>
              <a:spcBef>
                <a:spcPts val="0"/>
              </a:spcBef>
              <a:spcAft>
                <a:spcPts val="600"/>
              </a:spcAft>
              <a:buClr>
                <a:srgbClr val="000000"/>
              </a:buClr>
              <a:buSzTx/>
              <a:buFont typeface="Arial" pitchFamily="34" charset="0"/>
              <a:buNone/>
              <a:tabLst/>
              <a:defRPr/>
            </a:pPr>
            <a:r>
              <a:rPr kumimoji="0" lang="en-US" sz="105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Team Extension</a:t>
            </a:r>
          </a:p>
        </p:txBody>
      </p:sp>
      <p:sp>
        <p:nvSpPr>
          <p:cNvPr id="69" name="Rectangle 68">
            <a:extLst>
              <a:ext uri="{FF2B5EF4-FFF2-40B4-BE49-F238E27FC236}">
                <a16:creationId xmlns:a16="http://schemas.microsoft.com/office/drawing/2014/main" id="{0BC38185-6CF1-4A54-A238-12E91661E68C}"/>
              </a:ext>
            </a:extLst>
          </p:cNvPr>
          <p:cNvSpPr/>
          <p:nvPr userDrawn="1"/>
        </p:nvSpPr>
        <p:spPr>
          <a:xfrm>
            <a:off x="467119" y="1485901"/>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Recurrence</a:t>
            </a:r>
            <a:r>
              <a:rPr kumimoji="0" lang="ru-RU"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 </a:t>
            </a:r>
            <a:endPar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47FBC0E1-D3E5-4AA5-89AD-9AB10FEF5F38}"/>
              </a:ext>
            </a:extLst>
          </p:cNvPr>
          <p:cNvSpPr/>
          <p:nvPr userDrawn="1"/>
        </p:nvSpPr>
        <p:spPr>
          <a:xfrm>
            <a:off x="467119" y="4001680"/>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Team management principles</a:t>
            </a:r>
          </a:p>
        </p:txBody>
      </p:sp>
      <p:sp>
        <p:nvSpPr>
          <p:cNvPr id="71" name="Rectangle 70">
            <a:extLst>
              <a:ext uri="{FF2B5EF4-FFF2-40B4-BE49-F238E27FC236}">
                <a16:creationId xmlns:a16="http://schemas.microsoft.com/office/drawing/2014/main" id="{FB0BDCE1-F172-40EB-AB77-52E5E5792646}"/>
              </a:ext>
            </a:extLst>
          </p:cNvPr>
          <p:cNvSpPr/>
          <p:nvPr userDrawn="1"/>
        </p:nvSpPr>
        <p:spPr>
          <a:xfrm>
            <a:off x="467119" y="3372736"/>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Physical team hosting</a:t>
            </a:r>
          </a:p>
        </p:txBody>
      </p:sp>
      <p:sp>
        <p:nvSpPr>
          <p:cNvPr id="72" name="Rectangle 71">
            <a:extLst>
              <a:ext uri="{FF2B5EF4-FFF2-40B4-BE49-F238E27FC236}">
                <a16:creationId xmlns:a16="http://schemas.microsoft.com/office/drawing/2014/main" id="{708BF90B-42D4-412D-847A-C3EB1824932E}"/>
              </a:ext>
            </a:extLst>
          </p:cNvPr>
          <p:cNvSpPr/>
          <p:nvPr userDrawn="1"/>
        </p:nvSpPr>
        <p:spPr>
          <a:xfrm>
            <a:off x="467119" y="2743791"/>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Business responsibility</a:t>
            </a:r>
          </a:p>
        </p:txBody>
      </p:sp>
      <p:sp>
        <p:nvSpPr>
          <p:cNvPr id="73" name="Rectangle 72">
            <a:extLst>
              <a:ext uri="{FF2B5EF4-FFF2-40B4-BE49-F238E27FC236}">
                <a16:creationId xmlns:a16="http://schemas.microsoft.com/office/drawing/2014/main" id="{464005E8-7B36-4BDE-92B2-B96D8E4EEC6B}"/>
              </a:ext>
            </a:extLst>
          </p:cNvPr>
          <p:cNvSpPr/>
          <p:nvPr userDrawn="1"/>
        </p:nvSpPr>
        <p:spPr>
          <a:xfrm>
            <a:off x="467119" y="2114846"/>
            <a:ext cx="933199"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685800" rtl="0" eaLnBrk="1" fontAlgn="auto" latinLnBrk="0" hangingPunct="1">
              <a:lnSpc>
                <a:spcPct val="12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Pricing Model</a:t>
            </a:r>
            <a:r>
              <a:rPr kumimoji="0" lang="ru-RU"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rPr>
              <a:t> </a:t>
            </a:r>
            <a:endParaRPr kumimoji="0" lang="en-US" sz="800" b="1" i="0" u="none" strike="noStrike" kern="1200" cap="none" spc="0" normalizeH="0" baseline="0" noProof="0" dirty="0">
              <a:ln>
                <a:noFill/>
              </a:ln>
              <a:solidFill>
                <a:srgbClr val="1D1E1E"/>
              </a:solidFill>
              <a:effectLst/>
              <a:uLnTx/>
              <a:uFillTx/>
              <a:latin typeface="Arial" panose="020B0604020202020204" pitchFamily="34" charset="0"/>
              <a:ea typeface="+mn-ea"/>
              <a:cs typeface="Arial" panose="020B0604020202020204" pitchFamily="34" charset="0"/>
            </a:endParaRPr>
          </a:p>
        </p:txBody>
      </p:sp>
      <p:cxnSp>
        <p:nvCxnSpPr>
          <p:cNvPr id="63" name="Straight Connector 62">
            <a:extLst>
              <a:ext uri="{FF2B5EF4-FFF2-40B4-BE49-F238E27FC236}">
                <a16:creationId xmlns:a16="http://schemas.microsoft.com/office/drawing/2014/main" id="{8162EFBD-D835-4B7D-A91F-46B31C11C0A4}"/>
              </a:ext>
            </a:extLst>
          </p:cNvPr>
          <p:cNvCxnSpPr>
            <a:cxnSpLocks/>
          </p:cNvCxnSpPr>
          <p:nvPr userDrawn="1"/>
        </p:nvCxnSpPr>
        <p:spPr>
          <a:xfrm>
            <a:off x="1481818" y="1441390"/>
            <a:ext cx="74113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407C136-76EC-4141-AEB0-62AAD2519A43}"/>
              </a:ext>
            </a:extLst>
          </p:cNvPr>
          <p:cNvCxnSpPr>
            <a:cxnSpLocks/>
          </p:cNvCxnSpPr>
          <p:nvPr userDrawn="1"/>
        </p:nvCxnSpPr>
        <p:spPr>
          <a:xfrm>
            <a:off x="1563318" y="2070687"/>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60D6D8DD-FC29-42D1-9880-86907AD0C66A}"/>
              </a:ext>
            </a:extLst>
          </p:cNvPr>
          <p:cNvSpPr/>
          <p:nvPr userDrawn="1"/>
        </p:nvSpPr>
        <p:spPr>
          <a:xfrm>
            <a:off x="1563318" y="148590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Applicable</a:t>
            </a:r>
          </a:p>
        </p:txBody>
      </p:sp>
      <p:cxnSp>
        <p:nvCxnSpPr>
          <p:cNvPr id="115" name="Straight Connector 114">
            <a:extLst>
              <a:ext uri="{FF2B5EF4-FFF2-40B4-BE49-F238E27FC236}">
                <a16:creationId xmlns:a16="http://schemas.microsoft.com/office/drawing/2014/main" id="{0C513022-96B6-427C-8B84-2064349BEE70}"/>
              </a:ext>
            </a:extLst>
          </p:cNvPr>
          <p:cNvCxnSpPr>
            <a:cxnSpLocks/>
          </p:cNvCxnSpPr>
          <p:nvPr userDrawn="1"/>
        </p:nvCxnSpPr>
        <p:spPr>
          <a:xfrm>
            <a:off x="1563318" y="2699984"/>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116" name="Rectangle 115">
            <a:extLst>
              <a:ext uri="{FF2B5EF4-FFF2-40B4-BE49-F238E27FC236}">
                <a16:creationId xmlns:a16="http://schemas.microsoft.com/office/drawing/2014/main" id="{0EC7672F-0AE0-42A1-9BC6-FED5F192AB27}"/>
              </a:ext>
            </a:extLst>
          </p:cNvPr>
          <p:cNvSpPr/>
          <p:nvPr userDrawn="1"/>
        </p:nvSpPr>
        <p:spPr>
          <a:xfrm>
            <a:off x="1563318" y="211484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Price per Item / Subscription</a:t>
            </a:r>
          </a:p>
        </p:txBody>
      </p:sp>
      <p:sp>
        <p:nvSpPr>
          <p:cNvPr id="118" name="Rectangle 117">
            <a:extLst>
              <a:ext uri="{FF2B5EF4-FFF2-40B4-BE49-F238E27FC236}">
                <a16:creationId xmlns:a16="http://schemas.microsoft.com/office/drawing/2014/main" id="{580B4C22-55D6-49A0-B4A7-5413DD348D8D}"/>
              </a:ext>
            </a:extLst>
          </p:cNvPr>
          <p:cNvSpPr/>
          <p:nvPr userDrawn="1"/>
        </p:nvSpPr>
        <p:spPr>
          <a:xfrm>
            <a:off x="1563318" y="274379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119" name="Straight Connector 118">
            <a:extLst>
              <a:ext uri="{FF2B5EF4-FFF2-40B4-BE49-F238E27FC236}">
                <a16:creationId xmlns:a16="http://schemas.microsoft.com/office/drawing/2014/main" id="{9131C4D7-3003-44F6-9F10-BD8D2D518958}"/>
              </a:ext>
            </a:extLst>
          </p:cNvPr>
          <p:cNvCxnSpPr>
            <a:cxnSpLocks/>
          </p:cNvCxnSpPr>
          <p:nvPr userDrawn="1"/>
        </p:nvCxnSpPr>
        <p:spPr>
          <a:xfrm>
            <a:off x="1563318" y="3329281"/>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BDA83526-8ADF-4C9A-93E0-A065FBC4F786}"/>
              </a:ext>
            </a:extLst>
          </p:cNvPr>
          <p:cNvSpPr/>
          <p:nvPr userDrawn="1"/>
        </p:nvSpPr>
        <p:spPr>
          <a:xfrm>
            <a:off x="1563318" y="337273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121" name="Straight Connector 120">
            <a:extLst>
              <a:ext uri="{FF2B5EF4-FFF2-40B4-BE49-F238E27FC236}">
                <a16:creationId xmlns:a16="http://schemas.microsoft.com/office/drawing/2014/main" id="{61FCAADF-B09E-4395-8297-73D5705DA088}"/>
              </a:ext>
            </a:extLst>
          </p:cNvPr>
          <p:cNvCxnSpPr>
            <a:cxnSpLocks/>
          </p:cNvCxnSpPr>
          <p:nvPr userDrawn="1"/>
        </p:nvCxnSpPr>
        <p:spPr>
          <a:xfrm>
            <a:off x="1563318" y="3958578"/>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7A3FE0C2-5CC3-4B52-9D15-9928079D20A3}"/>
              </a:ext>
            </a:extLst>
          </p:cNvPr>
          <p:cNvSpPr/>
          <p:nvPr userDrawn="1"/>
        </p:nvSpPr>
        <p:spPr>
          <a:xfrm>
            <a:off x="1563318" y="4001680"/>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123" name="Rectangle 122">
            <a:extLst>
              <a:ext uri="{FF2B5EF4-FFF2-40B4-BE49-F238E27FC236}">
                <a16:creationId xmlns:a16="http://schemas.microsoft.com/office/drawing/2014/main" id="{55845742-8124-4127-A986-2181964D8246}"/>
              </a:ext>
            </a:extLst>
          </p:cNvPr>
          <p:cNvSpPr/>
          <p:nvPr userDrawn="1"/>
        </p:nvSpPr>
        <p:spPr>
          <a:xfrm>
            <a:off x="2798896" y="148590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Not applicable</a:t>
            </a:r>
          </a:p>
        </p:txBody>
      </p:sp>
      <p:sp>
        <p:nvSpPr>
          <p:cNvPr id="125" name="Rectangle 124">
            <a:extLst>
              <a:ext uri="{FF2B5EF4-FFF2-40B4-BE49-F238E27FC236}">
                <a16:creationId xmlns:a16="http://schemas.microsoft.com/office/drawing/2014/main" id="{1789A847-2C5C-4F5D-BC16-5A5309182A9A}"/>
              </a:ext>
            </a:extLst>
          </p:cNvPr>
          <p:cNvSpPr/>
          <p:nvPr userDrawn="1"/>
        </p:nvSpPr>
        <p:spPr>
          <a:xfrm>
            <a:off x="2798896" y="211484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Fixed Price / T&amp;M / Mixed</a:t>
            </a:r>
          </a:p>
        </p:txBody>
      </p:sp>
      <p:sp>
        <p:nvSpPr>
          <p:cNvPr id="126" name="Rectangle 125">
            <a:extLst>
              <a:ext uri="{FF2B5EF4-FFF2-40B4-BE49-F238E27FC236}">
                <a16:creationId xmlns:a16="http://schemas.microsoft.com/office/drawing/2014/main" id="{24A2D2B7-EC6A-442D-8F95-9FA11ED9AFDA}"/>
              </a:ext>
            </a:extLst>
          </p:cNvPr>
          <p:cNvSpPr/>
          <p:nvPr userDrawn="1"/>
        </p:nvSpPr>
        <p:spPr>
          <a:xfrm>
            <a:off x="2798896" y="274379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127" name="Rectangle 126">
            <a:extLst>
              <a:ext uri="{FF2B5EF4-FFF2-40B4-BE49-F238E27FC236}">
                <a16:creationId xmlns:a16="http://schemas.microsoft.com/office/drawing/2014/main" id="{C6036A94-62E9-402D-BF3E-7B952E42DB82}"/>
              </a:ext>
            </a:extLst>
          </p:cNvPr>
          <p:cNvSpPr/>
          <p:nvPr userDrawn="1"/>
        </p:nvSpPr>
        <p:spPr>
          <a:xfrm>
            <a:off x="2798896" y="337273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128" name="Rectangle 127">
            <a:extLst>
              <a:ext uri="{FF2B5EF4-FFF2-40B4-BE49-F238E27FC236}">
                <a16:creationId xmlns:a16="http://schemas.microsoft.com/office/drawing/2014/main" id="{C2C0D31C-4372-46F4-98C7-0621920512C6}"/>
              </a:ext>
            </a:extLst>
          </p:cNvPr>
          <p:cNvSpPr/>
          <p:nvPr userDrawn="1"/>
        </p:nvSpPr>
        <p:spPr>
          <a:xfrm>
            <a:off x="2798896" y="4001680"/>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129" name="Straight Connector 128">
            <a:extLst>
              <a:ext uri="{FF2B5EF4-FFF2-40B4-BE49-F238E27FC236}">
                <a16:creationId xmlns:a16="http://schemas.microsoft.com/office/drawing/2014/main" id="{E820EFF8-BEE2-424E-A515-9562F2419FEE}"/>
              </a:ext>
            </a:extLst>
          </p:cNvPr>
          <p:cNvCxnSpPr>
            <a:cxnSpLocks/>
          </p:cNvCxnSpPr>
          <p:nvPr userDrawn="1"/>
        </p:nvCxnSpPr>
        <p:spPr>
          <a:xfrm>
            <a:off x="2798896" y="2070687"/>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CF9E624E-2DE2-4B6A-A715-C47A9E39470D}"/>
              </a:ext>
            </a:extLst>
          </p:cNvPr>
          <p:cNvCxnSpPr>
            <a:cxnSpLocks/>
          </p:cNvCxnSpPr>
          <p:nvPr userDrawn="1"/>
        </p:nvCxnSpPr>
        <p:spPr>
          <a:xfrm>
            <a:off x="2798896" y="2699984"/>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E356F43F-1FF2-446E-87AD-DC6C417799B3}"/>
              </a:ext>
            </a:extLst>
          </p:cNvPr>
          <p:cNvCxnSpPr>
            <a:cxnSpLocks/>
          </p:cNvCxnSpPr>
          <p:nvPr userDrawn="1"/>
        </p:nvCxnSpPr>
        <p:spPr>
          <a:xfrm>
            <a:off x="2798896" y="3329281"/>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AE573D45-5ACA-4F4F-BCE1-810A130E3A24}"/>
              </a:ext>
            </a:extLst>
          </p:cNvPr>
          <p:cNvCxnSpPr>
            <a:cxnSpLocks/>
          </p:cNvCxnSpPr>
          <p:nvPr userDrawn="1"/>
        </p:nvCxnSpPr>
        <p:spPr>
          <a:xfrm>
            <a:off x="2798896" y="3958578"/>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133" name="Rectangle 132">
            <a:extLst>
              <a:ext uri="{FF2B5EF4-FFF2-40B4-BE49-F238E27FC236}">
                <a16:creationId xmlns:a16="http://schemas.microsoft.com/office/drawing/2014/main" id="{FBC03243-C866-46DB-A4AD-2F5AB490D765}"/>
              </a:ext>
            </a:extLst>
          </p:cNvPr>
          <p:cNvSpPr/>
          <p:nvPr userDrawn="1"/>
        </p:nvSpPr>
        <p:spPr>
          <a:xfrm>
            <a:off x="4043295" y="148590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Applicable</a:t>
            </a:r>
          </a:p>
        </p:txBody>
      </p:sp>
      <p:sp>
        <p:nvSpPr>
          <p:cNvPr id="134" name="Rectangle 133">
            <a:extLst>
              <a:ext uri="{FF2B5EF4-FFF2-40B4-BE49-F238E27FC236}">
                <a16:creationId xmlns:a16="http://schemas.microsoft.com/office/drawing/2014/main" id="{27F35E72-6768-4442-A68A-F596F5910D7C}"/>
              </a:ext>
            </a:extLst>
          </p:cNvPr>
          <p:cNvSpPr/>
          <p:nvPr userDrawn="1"/>
        </p:nvSpPr>
        <p:spPr>
          <a:xfrm>
            <a:off x="4043295" y="211484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Price per Item / Fixed Price / Subscription / SLA</a:t>
            </a:r>
          </a:p>
        </p:txBody>
      </p:sp>
      <p:sp>
        <p:nvSpPr>
          <p:cNvPr id="135" name="Rectangle 134">
            <a:extLst>
              <a:ext uri="{FF2B5EF4-FFF2-40B4-BE49-F238E27FC236}">
                <a16:creationId xmlns:a16="http://schemas.microsoft.com/office/drawing/2014/main" id="{D5EF1AE2-7E04-45D4-A4BD-2A2851C7C6CA}"/>
              </a:ext>
            </a:extLst>
          </p:cNvPr>
          <p:cNvSpPr/>
          <p:nvPr userDrawn="1"/>
        </p:nvSpPr>
        <p:spPr>
          <a:xfrm>
            <a:off x="4043295" y="274379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136" name="Rectangle 135">
            <a:extLst>
              <a:ext uri="{FF2B5EF4-FFF2-40B4-BE49-F238E27FC236}">
                <a16:creationId xmlns:a16="http://schemas.microsoft.com/office/drawing/2014/main" id="{C1D07208-8AA6-4679-993F-04504FC5F481}"/>
              </a:ext>
            </a:extLst>
          </p:cNvPr>
          <p:cNvSpPr/>
          <p:nvPr userDrawn="1"/>
        </p:nvSpPr>
        <p:spPr>
          <a:xfrm>
            <a:off x="4043295" y="337273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137" name="Rectangle 136">
            <a:extLst>
              <a:ext uri="{FF2B5EF4-FFF2-40B4-BE49-F238E27FC236}">
                <a16:creationId xmlns:a16="http://schemas.microsoft.com/office/drawing/2014/main" id="{CBD4D54A-A08F-4735-8B06-CF7C00FFB1D7}"/>
              </a:ext>
            </a:extLst>
          </p:cNvPr>
          <p:cNvSpPr/>
          <p:nvPr userDrawn="1"/>
        </p:nvSpPr>
        <p:spPr>
          <a:xfrm>
            <a:off x="4043295" y="4001680"/>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138" name="Straight Connector 137">
            <a:extLst>
              <a:ext uri="{FF2B5EF4-FFF2-40B4-BE49-F238E27FC236}">
                <a16:creationId xmlns:a16="http://schemas.microsoft.com/office/drawing/2014/main" id="{58D413C4-A45F-453D-8CA6-4527C1FCADA4}"/>
              </a:ext>
            </a:extLst>
          </p:cNvPr>
          <p:cNvCxnSpPr>
            <a:cxnSpLocks/>
          </p:cNvCxnSpPr>
          <p:nvPr userDrawn="1"/>
        </p:nvCxnSpPr>
        <p:spPr>
          <a:xfrm>
            <a:off x="4043295" y="2070687"/>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1FC503DB-3A64-4CB8-B259-19421D4850F2}"/>
              </a:ext>
            </a:extLst>
          </p:cNvPr>
          <p:cNvCxnSpPr>
            <a:cxnSpLocks/>
          </p:cNvCxnSpPr>
          <p:nvPr userDrawn="1"/>
        </p:nvCxnSpPr>
        <p:spPr>
          <a:xfrm>
            <a:off x="4043295" y="2699984"/>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AF2CAB9-0BA3-43C4-A34B-2FEFF243A5C9}"/>
              </a:ext>
            </a:extLst>
          </p:cNvPr>
          <p:cNvCxnSpPr>
            <a:cxnSpLocks/>
          </p:cNvCxnSpPr>
          <p:nvPr userDrawn="1"/>
        </p:nvCxnSpPr>
        <p:spPr>
          <a:xfrm>
            <a:off x="4043295" y="3329281"/>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42221C42-1E71-4F69-AD3C-8B111A49FC89}"/>
              </a:ext>
            </a:extLst>
          </p:cNvPr>
          <p:cNvCxnSpPr>
            <a:cxnSpLocks/>
          </p:cNvCxnSpPr>
          <p:nvPr userDrawn="1"/>
        </p:nvCxnSpPr>
        <p:spPr>
          <a:xfrm>
            <a:off x="4043295" y="3958578"/>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142" name="Rectangle 141">
            <a:extLst>
              <a:ext uri="{FF2B5EF4-FFF2-40B4-BE49-F238E27FC236}">
                <a16:creationId xmlns:a16="http://schemas.microsoft.com/office/drawing/2014/main" id="{397C267B-6AEA-4919-9F6A-BD01F8D7FFA9}"/>
              </a:ext>
            </a:extLst>
          </p:cNvPr>
          <p:cNvSpPr/>
          <p:nvPr userDrawn="1"/>
        </p:nvSpPr>
        <p:spPr>
          <a:xfrm>
            <a:off x="5270748" y="148590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Not applicable</a:t>
            </a:r>
          </a:p>
        </p:txBody>
      </p:sp>
      <p:sp>
        <p:nvSpPr>
          <p:cNvPr id="143" name="Rectangle 142">
            <a:extLst>
              <a:ext uri="{FF2B5EF4-FFF2-40B4-BE49-F238E27FC236}">
                <a16:creationId xmlns:a16="http://schemas.microsoft.com/office/drawing/2014/main" id="{D59210E3-CF10-4EB4-A9F3-646BCE4E380A}"/>
              </a:ext>
            </a:extLst>
          </p:cNvPr>
          <p:cNvSpPr/>
          <p:nvPr userDrawn="1"/>
        </p:nvSpPr>
        <p:spPr>
          <a:xfrm>
            <a:off x="5270748" y="211484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T&amp;M / Fixed Price</a:t>
            </a:r>
          </a:p>
        </p:txBody>
      </p:sp>
      <p:sp>
        <p:nvSpPr>
          <p:cNvPr id="144" name="Rectangle 143">
            <a:extLst>
              <a:ext uri="{FF2B5EF4-FFF2-40B4-BE49-F238E27FC236}">
                <a16:creationId xmlns:a16="http://schemas.microsoft.com/office/drawing/2014/main" id="{60173E36-A95B-4DAB-B2A0-4D7EFDA76522}"/>
              </a:ext>
            </a:extLst>
          </p:cNvPr>
          <p:cNvSpPr/>
          <p:nvPr userDrawn="1"/>
        </p:nvSpPr>
        <p:spPr>
          <a:xfrm>
            <a:off x="5270748" y="274379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145" name="Rectangle 144">
            <a:extLst>
              <a:ext uri="{FF2B5EF4-FFF2-40B4-BE49-F238E27FC236}">
                <a16:creationId xmlns:a16="http://schemas.microsoft.com/office/drawing/2014/main" id="{A5CA60FA-8E6B-43FC-8AC3-255BEE473F80}"/>
              </a:ext>
            </a:extLst>
          </p:cNvPr>
          <p:cNvSpPr/>
          <p:nvPr userDrawn="1"/>
        </p:nvSpPr>
        <p:spPr>
          <a:xfrm>
            <a:off x="5270748" y="337273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 / Customer</a:t>
            </a:r>
          </a:p>
        </p:txBody>
      </p:sp>
      <p:sp>
        <p:nvSpPr>
          <p:cNvPr id="146" name="Rectangle 145">
            <a:extLst>
              <a:ext uri="{FF2B5EF4-FFF2-40B4-BE49-F238E27FC236}">
                <a16:creationId xmlns:a16="http://schemas.microsoft.com/office/drawing/2014/main" id="{FEDDA678-77B1-458F-9CDC-0A1A1C4352D3}"/>
              </a:ext>
            </a:extLst>
          </p:cNvPr>
          <p:cNvSpPr/>
          <p:nvPr userDrawn="1"/>
        </p:nvSpPr>
        <p:spPr>
          <a:xfrm>
            <a:off x="5270748" y="4001680"/>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 / Customer</a:t>
            </a:r>
          </a:p>
        </p:txBody>
      </p:sp>
      <p:cxnSp>
        <p:nvCxnSpPr>
          <p:cNvPr id="147" name="Straight Connector 146">
            <a:extLst>
              <a:ext uri="{FF2B5EF4-FFF2-40B4-BE49-F238E27FC236}">
                <a16:creationId xmlns:a16="http://schemas.microsoft.com/office/drawing/2014/main" id="{2D62B38B-2A44-4492-8D06-85A50D093966}"/>
              </a:ext>
            </a:extLst>
          </p:cNvPr>
          <p:cNvCxnSpPr>
            <a:cxnSpLocks/>
          </p:cNvCxnSpPr>
          <p:nvPr userDrawn="1"/>
        </p:nvCxnSpPr>
        <p:spPr>
          <a:xfrm>
            <a:off x="5270748" y="2070687"/>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CDD70388-6FAC-44F9-AC1E-35D7E1328B7A}"/>
              </a:ext>
            </a:extLst>
          </p:cNvPr>
          <p:cNvCxnSpPr>
            <a:cxnSpLocks/>
          </p:cNvCxnSpPr>
          <p:nvPr userDrawn="1"/>
        </p:nvCxnSpPr>
        <p:spPr>
          <a:xfrm>
            <a:off x="5270748" y="2699984"/>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BD781A31-B699-44C1-AC95-604265D68B33}"/>
              </a:ext>
            </a:extLst>
          </p:cNvPr>
          <p:cNvCxnSpPr>
            <a:cxnSpLocks/>
          </p:cNvCxnSpPr>
          <p:nvPr userDrawn="1"/>
        </p:nvCxnSpPr>
        <p:spPr>
          <a:xfrm>
            <a:off x="5270748" y="3329281"/>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CD4AB939-FD16-4278-A429-4B71AF8EFA7F}"/>
              </a:ext>
            </a:extLst>
          </p:cNvPr>
          <p:cNvCxnSpPr>
            <a:cxnSpLocks/>
          </p:cNvCxnSpPr>
          <p:nvPr userDrawn="1"/>
        </p:nvCxnSpPr>
        <p:spPr>
          <a:xfrm>
            <a:off x="5270748" y="3958578"/>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151" name="Rectangle 150">
            <a:extLst>
              <a:ext uri="{FF2B5EF4-FFF2-40B4-BE49-F238E27FC236}">
                <a16:creationId xmlns:a16="http://schemas.microsoft.com/office/drawing/2014/main" id="{696248ED-E68E-475A-A32D-2B5A53FA30F4}"/>
              </a:ext>
            </a:extLst>
          </p:cNvPr>
          <p:cNvSpPr/>
          <p:nvPr userDrawn="1"/>
        </p:nvSpPr>
        <p:spPr>
          <a:xfrm>
            <a:off x="6504222" y="148590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Not applicable</a:t>
            </a:r>
          </a:p>
        </p:txBody>
      </p:sp>
      <p:sp>
        <p:nvSpPr>
          <p:cNvPr id="152" name="Rectangle 151">
            <a:extLst>
              <a:ext uri="{FF2B5EF4-FFF2-40B4-BE49-F238E27FC236}">
                <a16:creationId xmlns:a16="http://schemas.microsoft.com/office/drawing/2014/main" id="{CCC2769B-5783-4095-8037-59FF5605A9D6}"/>
              </a:ext>
            </a:extLst>
          </p:cNvPr>
          <p:cNvSpPr/>
          <p:nvPr userDrawn="1"/>
        </p:nvSpPr>
        <p:spPr>
          <a:xfrm>
            <a:off x="6504222" y="211484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T&amp;M / Cost+</a:t>
            </a:r>
          </a:p>
        </p:txBody>
      </p:sp>
      <p:sp>
        <p:nvSpPr>
          <p:cNvPr id="153" name="Rectangle 152">
            <a:extLst>
              <a:ext uri="{FF2B5EF4-FFF2-40B4-BE49-F238E27FC236}">
                <a16:creationId xmlns:a16="http://schemas.microsoft.com/office/drawing/2014/main" id="{C1E57CC1-3E6C-4540-868C-A678CB352B1D}"/>
              </a:ext>
            </a:extLst>
          </p:cNvPr>
          <p:cNvSpPr/>
          <p:nvPr userDrawn="1"/>
        </p:nvSpPr>
        <p:spPr>
          <a:xfrm>
            <a:off x="6504222" y="274379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Customer</a:t>
            </a:r>
          </a:p>
        </p:txBody>
      </p:sp>
      <p:sp>
        <p:nvSpPr>
          <p:cNvPr id="154" name="Rectangle 153">
            <a:extLst>
              <a:ext uri="{FF2B5EF4-FFF2-40B4-BE49-F238E27FC236}">
                <a16:creationId xmlns:a16="http://schemas.microsoft.com/office/drawing/2014/main" id="{5D4813EB-AF49-4450-B5DC-294BE6FD4D0D}"/>
              </a:ext>
            </a:extLst>
          </p:cNvPr>
          <p:cNvSpPr/>
          <p:nvPr userDrawn="1"/>
        </p:nvSpPr>
        <p:spPr>
          <a:xfrm>
            <a:off x="6504222" y="337273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sp>
        <p:nvSpPr>
          <p:cNvPr id="155" name="Rectangle 154">
            <a:extLst>
              <a:ext uri="{FF2B5EF4-FFF2-40B4-BE49-F238E27FC236}">
                <a16:creationId xmlns:a16="http://schemas.microsoft.com/office/drawing/2014/main" id="{803DFC4E-8E80-473C-B1C6-11C549C85E69}"/>
              </a:ext>
            </a:extLst>
          </p:cNvPr>
          <p:cNvSpPr/>
          <p:nvPr userDrawn="1"/>
        </p:nvSpPr>
        <p:spPr>
          <a:xfrm>
            <a:off x="6504222" y="4001680"/>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Infopulse</a:t>
            </a:r>
          </a:p>
        </p:txBody>
      </p:sp>
      <p:cxnSp>
        <p:nvCxnSpPr>
          <p:cNvPr id="156" name="Straight Connector 155">
            <a:extLst>
              <a:ext uri="{FF2B5EF4-FFF2-40B4-BE49-F238E27FC236}">
                <a16:creationId xmlns:a16="http://schemas.microsoft.com/office/drawing/2014/main" id="{978DB0A0-FE79-4A31-B419-B234EA9529CD}"/>
              </a:ext>
            </a:extLst>
          </p:cNvPr>
          <p:cNvCxnSpPr>
            <a:cxnSpLocks/>
          </p:cNvCxnSpPr>
          <p:nvPr userDrawn="1"/>
        </p:nvCxnSpPr>
        <p:spPr>
          <a:xfrm>
            <a:off x="6504222" y="2070687"/>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1B3ABA2E-B83C-4891-B5F2-DAD2E872C1F2}"/>
              </a:ext>
            </a:extLst>
          </p:cNvPr>
          <p:cNvCxnSpPr>
            <a:cxnSpLocks/>
          </p:cNvCxnSpPr>
          <p:nvPr userDrawn="1"/>
        </p:nvCxnSpPr>
        <p:spPr>
          <a:xfrm>
            <a:off x="6504222" y="2699984"/>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56A11588-3BB5-4BDA-96FC-01CE27DE3EEC}"/>
              </a:ext>
            </a:extLst>
          </p:cNvPr>
          <p:cNvCxnSpPr>
            <a:cxnSpLocks/>
          </p:cNvCxnSpPr>
          <p:nvPr userDrawn="1"/>
        </p:nvCxnSpPr>
        <p:spPr>
          <a:xfrm>
            <a:off x="6504222" y="3329281"/>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1EF00B2E-ECD7-48C5-A354-1A23637E5690}"/>
              </a:ext>
            </a:extLst>
          </p:cNvPr>
          <p:cNvCxnSpPr>
            <a:cxnSpLocks/>
          </p:cNvCxnSpPr>
          <p:nvPr userDrawn="1"/>
        </p:nvCxnSpPr>
        <p:spPr>
          <a:xfrm>
            <a:off x="6504222" y="3958578"/>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sp>
        <p:nvSpPr>
          <p:cNvPr id="160" name="Rectangle 159">
            <a:extLst>
              <a:ext uri="{FF2B5EF4-FFF2-40B4-BE49-F238E27FC236}">
                <a16:creationId xmlns:a16="http://schemas.microsoft.com/office/drawing/2014/main" id="{BEEBFFEA-D3BD-4865-B0B9-11EA12ABF9F5}"/>
              </a:ext>
            </a:extLst>
          </p:cNvPr>
          <p:cNvSpPr/>
          <p:nvPr userDrawn="1"/>
        </p:nvSpPr>
        <p:spPr>
          <a:xfrm>
            <a:off x="7741200" y="148590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Not applicable</a:t>
            </a:r>
          </a:p>
        </p:txBody>
      </p:sp>
      <p:sp>
        <p:nvSpPr>
          <p:cNvPr id="161" name="Rectangle 160">
            <a:extLst>
              <a:ext uri="{FF2B5EF4-FFF2-40B4-BE49-F238E27FC236}">
                <a16:creationId xmlns:a16="http://schemas.microsoft.com/office/drawing/2014/main" id="{180F9107-859A-4F59-9362-6D7D2B89B991}"/>
              </a:ext>
            </a:extLst>
          </p:cNvPr>
          <p:cNvSpPr/>
          <p:nvPr userDrawn="1"/>
        </p:nvSpPr>
        <p:spPr>
          <a:xfrm>
            <a:off x="7741200" y="211484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T&amp;M / Cost+</a:t>
            </a:r>
          </a:p>
        </p:txBody>
      </p:sp>
      <p:sp>
        <p:nvSpPr>
          <p:cNvPr id="162" name="Rectangle 161">
            <a:extLst>
              <a:ext uri="{FF2B5EF4-FFF2-40B4-BE49-F238E27FC236}">
                <a16:creationId xmlns:a16="http://schemas.microsoft.com/office/drawing/2014/main" id="{E0821BB6-6362-450C-A8CA-E2EDD55DE4D7}"/>
              </a:ext>
            </a:extLst>
          </p:cNvPr>
          <p:cNvSpPr/>
          <p:nvPr userDrawn="1"/>
        </p:nvSpPr>
        <p:spPr>
          <a:xfrm>
            <a:off x="7741200" y="2743791"/>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Customer</a:t>
            </a:r>
          </a:p>
        </p:txBody>
      </p:sp>
      <p:sp>
        <p:nvSpPr>
          <p:cNvPr id="163" name="Rectangle 162">
            <a:extLst>
              <a:ext uri="{FF2B5EF4-FFF2-40B4-BE49-F238E27FC236}">
                <a16:creationId xmlns:a16="http://schemas.microsoft.com/office/drawing/2014/main" id="{E4B3B3D4-5EC4-491A-B8FB-A9D9427960D3}"/>
              </a:ext>
            </a:extLst>
          </p:cNvPr>
          <p:cNvSpPr/>
          <p:nvPr userDrawn="1"/>
        </p:nvSpPr>
        <p:spPr>
          <a:xfrm>
            <a:off x="7741200" y="3372736"/>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Customer</a:t>
            </a:r>
          </a:p>
        </p:txBody>
      </p:sp>
      <p:sp>
        <p:nvSpPr>
          <p:cNvPr id="164" name="Rectangle 163">
            <a:extLst>
              <a:ext uri="{FF2B5EF4-FFF2-40B4-BE49-F238E27FC236}">
                <a16:creationId xmlns:a16="http://schemas.microsoft.com/office/drawing/2014/main" id="{4AE57EF9-C8D5-426E-B62A-153C12880016}"/>
              </a:ext>
            </a:extLst>
          </p:cNvPr>
          <p:cNvSpPr/>
          <p:nvPr userDrawn="1"/>
        </p:nvSpPr>
        <p:spPr>
          <a:xfrm>
            <a:off x="7741200" y="4001680"/>
            <a:ext cx="1080000" cy="54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685800" rtl="0" eaLnBrk="1" fontAlgn="auto" latinLnBrk="0" hangingPunct="1">
              <a:lnSpc>
                <a:spcPct val="120000"/>
              </a:lnSpc>
              <a:spcBef>
                <a:spcPts val="0"/>
              </a:spcBef>
              <a:spcAft>
                <a:spcPts val="0"/>
              </a:spcAft>
              <a:buClrTx/>
              <a:buSzTx/>
              <a:buFontTx/>
              <a:buNone/>
              <a:tabLst/>
              <a:defRPr/>
            </a:pPr>
            <a:r>
              <a:rPr kumimoji="0" lang="en-US" sz="800" b="0"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Customer</a:t>
            </a:r>
          </a:p>
        </p:txBody>
      </p:sp>
      <p:cxnSp>
        <p:nvCxnSpPr>
          <p:cNvPr id="165" name="Straight Connector 164">
            <a:extLst>
              <a:ext uri="{FF2B5EF4-FFF2-40B4-BE49-F238E27FC236}">
                <a16:creationId xmlns:a16="http://schemas.microsoft.com/office/drawing/2014/main" id="{8521559F-B52D-43FD-BF89-98857DFF1630}"/>
              </a:ext>
            </a:extLst>
          </p:cNvPr>
          <p:cNvCxnSpPr>
            <a:cxnSpLocks/>
          </p:cNvCxnSpPr>
          <p:nvPr userDrawn="1"/>
        </p:nvCxnSpPr>
        <p:spPr>
          <a:xfrm>
            <a:off x="7741200" y="2070687"/>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7564848C-AD55-45E5-972D-F6F31C6C9B9D}"/>
              </a:ext>
            </a:extLst>
          </p:cNvPr>
          <p:cNvCxnSpPr>
            <a:cxnSpLocks/>
          </p:cNvCxnSpPr>
          <p:nvPr userDrawn="1"/>
        </p:nvCxnSpPr>
        <p:spPr>
          <a:xfrm>
            <a:off x="7741200" y="2699984"/>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FF460773-AAAA-48BB-89FE-CFD34A7D5254}"/>
              </a:ext>
            </a:extLst>
          </p:cNvPr>
          <p:cNvCxnSpPr>
            <a:cxnSpLocks/>
          </p:cNvCxnSpPr>
          <p:nvPr userDrawn="1"/>
        </p:nvCxnSpPr>
        <p:spPr>
          <a:xfrm>
            <a:off x="7741200" y="3329281"/>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41DB0D74-2D0E-459D-9D94-721D04DB926C}"/>
              </a:ext>
            </a:extLst>
          </p:cNvPr>
          <p:cNvCxnSpPr>
            <a:cxnSpLocks/>
          </p:cNvCxnSpPr>
          <p:nvPr userDrawn="1"/>
        </p:nvCxnSpPr>
        <p:spPr>
          <a:xfrm>
            <a:off x="7741200" y="3958578"/>
            <a:ext cx="1080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7B613BA9-916F-4BF3-A64A-0BDEB40894D2}"/>
              </a:ext>
            </a:extLst>
          </p:cNvPr>
          <p:cNvCxnSpPr>
            <a:cxnSpLocks/>
          </p:cNvCxnSpPr>
          <p:nvPr userDrawn="1"/>
        </p:nvCxnSpPr>
        <p:spPr>
          <a:xfrm>
            <a:off x="252000" y="2070687"/>
            <a:ext cx="1116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9190489F-0397-4116-B86E-487D9751D29A}"/>
              </a:ext>
            </a:extLst>
          </p:cNvPr>
          <p:cNvCxnSpPr>
            <a:cxnSpLocks/>
          </p:cNvCxnSpPr>
          <p:nvPr userDrawn="1"/>
        </p:nvCxnSpPr>
        <p:spPr>
          <a:xfrm>
            <a:off x="252000" y="2699984"/>
            <a:ext cx="1116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1E9BF04D-98D2-4399-8C9C-C7533EFE30FC}"/>
              </a:ext>
            </a:extLst>
          </p:cNvPr>
          <p:cNvCxnSpPr>
            <a:cxnSpLocks/>
          </p:cNvCxnSpPr>
          <p:nvPr userDrawn="1"/>
        </p:nvCxnSpPr>
        <p:spPr>
          <a:xfrm>
            <a:off x="252000" y="3329281"/>
            <a:ext cx="1116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F92A14E7-D073-4403-A86A-67B67648BCE2}"/>
              </a:ext>
            </a:extLst>
          </p:cNvPr>
          <p:cNvCxnSpPr>
            <a:cxnSpLocks/>
          </p:cNvCxnSpPr>
          <p:nvPr userDrawn="1"/>
        </p:nvCxnSpPr>
        <p:spPr>
          <a:xfrm>
            <a:off x="252000" y="3958578"/>
            <a:ext cx="1116000" cy="0"/>
          </a:xfrm>
          <a:prstGeom prst="line">
            <a:avLst/>
          </a:prstGeom>
          <a:ln>
            <a:solidFill>
              <a:srgbClr val="B5BEC0"/>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A4E6CCCE-2DD4-4544-8F63-9B394DB465A8}"/>
              </a:ext>
            </a:extLst>
          </p:cNvPr>
          <p:cNvCxnSpPr>
            <a:cxnSpLocks/>
          </p:cNvCxnSpPr>
          <p:nvPr userDrawn="1"/>
        </p:nvCxnSpPr>
        <p:spPr>
          <a:xfrm>
            <a:off x="1563318" y="2699984"/>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B94D7B6-A958-4C8A-814B-2074CD6E9410}"/>
              </a:ext>
            </a:extLst>
          </p:cNvPr>
          <p:cNvCxnSpPr>
            <a:cxnSpLocks/>
          </p:cNvCxnSpPr>
          <p:nvPr userDrawn="1"/>
        </p:nvCxnSpPr>
        <p:spPr>
          <a:xfrm>
            <a:off x="1563318" y="3329281"/>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F9BF1B49-0394-43B9-B2E1-13BFDC4C5ACA}"/>
              </a:ext>
            </a:extLst>
          </p:cNvPr>
          <p:cNvCxnSpPr>
            <a:cxnSpLocks/>
          </p:cNvCxnSpPr>
          <p:nvPr userDrawn="1"/>
        </p:nvCxnSpPr>
        <p:spPr>
          <a:xfrm>
            <a:off x="2798896" y="2699984"/>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392FEF9F-2768-4A7E-A316-15293B756BAE}"/>
              </a:ext>
            </a:extLst>
          </p:cNvPr>
          <p:cNvCxnSpPr>
            <a:cxnSpLocks/>
          </p:cNvCxnSpPr>
          <p:nvPr userDrawn="1"/>
        </p:nvCxnSpPr>
        <p:spPr>
          <a:xfrm>
            <a:off x="2798896" y="3329281"/>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CF1ACAE2-4C98-48B1-86FC-E5D1795EC7C2}"/>
              </a:ext>
            </a:extLst>
          </p:cNvPr>
          <p:cNvCxnSpPr>
            <a:cxnSpLocks/>
          </p:cNvCxnSpPr>
          <p:nvPr userDrawn="1"/>
        </p:nvCxnSpPr>
        <p:spPr>
          <a:xfrm>
            <a:off x="4043295" y="2699984"/>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B922A625-1E4D-42D2-B5C9-7B6EB14312BA}"/>
              </a:ext>
            </a:extLst>
          </p:cNvPr>
          <p:cNvCxnSpPr>
            <a:cxnSpLocks/>
          </p:cNvCxnSpPr>
          <p:nvPr userDrawn="1"/>
        </p:nvCxnSpPr>
        <p:spPr>
          <a:xfrm>
            <a:off x="4043295" y="3329281"/>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C066BF26-BFAA-4433-910F-75DA321F2CF9}"/>
              </a:ext>
            </a:extLst>
          </p:cNvPr>
          <p:cNvCxnSpPr>
            <a:cxnSpLocks/>
          </p:cNvCxnSpPr>
          <p:nvPr userDrawn="1"/>
        </p:nvCxnSpPr>
        <p:spPr>
          <a:xfrm>
            <a:off x="5270748" y="2699984"/>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B85B05AD-229F-41D1-BB12-9E69096DB2C5}"/>
              </a:ext>
            </a:extLst>
          </p:cNvPr>
          <p:cNvCxnSpPr>
            <a:cxnSpLocks/>
          </p:cNvCxnSpPr>
          <p:nvPr userDrawn="1"/>
        </p:nvCxnSpPr>
        <p:spPr>
          <a:xfrm>
            <a:off x="5270748" y="3329281"/>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E984767C-83D9-4329-8BE3-AAF7A849DE77}"/>
              </a:ext>
            </a:extLst>
          </p:cNvPr>
          <p:cNvCxnSpPr>
            <a:cxnSpLocks/>
          </p:cNvCxnSpPr>
          <p:nvPr userDrawn="1"/>
        </p:nvCxnSpPr>
        <p:spPr>
          <a:xfrm>
            <a:off x="6504222" y="2699984"/>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C52323C4-A07D-4ED7-B0A8-E13421031154}"/>
              </a:ext>
            </a:extLst>
          </p:cNvPr>
          <p:cNvCxnSpPr>
            <a:cxnSpLocks/>
          </p:cNvCxnSpPr>
          <p:nvPr userDrawn="1"/>
        </p:nvCxnSpPr>
        <p:spPr>
          <a:xfrm>
            <a:off x="6504222" y="3329281"/>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5182FA2D-5943-4F87-96CF-FAF30450B0C2}"/>
              </a:ext>
            </a:extLst>
          </p:cNvPr>
          <p:cNvCxnSpPr>
            <a:cxnSpLocks/>
          </p:cNvCxnSpPr>
          <p:nvPr userDrawn="1"/>
        </p:nvCxnSpPr>
        <p:spPr>
          <a:xfrm>
            <a:off x="7741200" y="2699984"/>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0803CAD4-68EE-41FB-87AA-6CD989589095}"/>
              </a:ext>
            </a:extLst>
          </p:cNvPr>
          <p:cNvCxnSpPr>
            <a:cxnSpLocks/>
          </p:cNvCxnSpPr>
          <p:nvPr userDrawn="1"/>
        </p:nvCxnSpPr>
        <p:spPr>
          <a:xfrm>
            <a:off x="7741200" y="3329281"/>
            <a:ext cx="1080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07D863EB-C8A9-4C3B-964E-65B9DDFDDEB3}"/>
              </a:ext>
            </a:extLst>
          </p:cNvPr>
          <p:cNvCxnSpPr>
            <a:cxnSpLocks/>
          </p:cNvCxnSpPr>
          <p:nvPr userDrawn="1"/>
        </p:nvCxnSpPr>
        <p:spPr>
          <a:xfrm>
            <a:off x="252000" y="2699984"/>
            <a:ext cx="11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E303DF23-C92F-41D8-8E3B-822F921387F7}"/>
              </a:ext>
            </a:extLst>
          </p:cNvPr>
          <p:cNvCxnSpPr>
            <a:cxnSpLocks/>
          </p:cNvCxnSpPr>
          <p:nvPr userDrawn="1"/>
        </p:nvCxnSpPr>
        <p:spPr>
          <a:xfrm>
            <a:off x="252000" y="3329281"/>
            <a:ext cx="11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240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500"/>
                                        <p:tgtEl>
                                          <p:spTgt spid="42"/>
                                        </p:tgtEl>
                                      </p:cBhvr>
                                    </p:animEffect>
                                  </p:childTnLst>
                                </p:cTn>
                              </p:par>
                              <p:par>
                                <p:cTn id="8" presetID="22" presetClass="entr" presetSubtype="8"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wipe(left)">
                                      <p:cBhvr>
                                        <p:cTn id="10" dur="500"/>
                                        <p:tgtEl>
                                          <p:spTgt spid="37"/>
                                        </p:tgtEl>
                                      </p:cBhvr>
                                    </p:animEffect>
                                  </p:childTnLst>
                                </p:cTn>
                              </p:par>
                              <p:par>
                                <p:cTn id="11" presetID="22" presetClass="entr" presetSubtype="4"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wipe(down)">
                                      <p:cBhvr>
                                        <p:cTn id="13" dur="500"/>
                                        <p:tgtEl>
                                          <p:spTgt spid="28"/>
                                        </p:tgtEl>
                                      </p:cBhvr>
                                    </p:animEffect>
                                  </p:childTnLst>
                                </p:cTn>
                              </p:par>
                              <p:par>
                                <p:cTn id="14" presetID="22" presetClass="entr" presetSubtype="4"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down)">
                                      <p:cBhvr>
                                        <p:cTn id="19" dur="500"/>
                                        <p:tgtEl>
                                          <p:spTgt spid="35"/>
                                        </p:tgtEl>
                                      </p:cBhvr>
                                    </p:animEffect>
                                  </p:childTnLst>
                                </p:cTn>
                              </p:par>
                              <p:par>
                                <p:cTn id="20" presetID="22" presetClass="entr" presetSubtype="1" fill="hold" nodeType="withEffect">
                                  <p:stCondLst>
                                    <p:cond delay="0"/>
                                  </p:stCondLst>
                                  <p:childTnLst>
                                    <p:set>
                                      <p:cBhvr>
                                        <p:cTn id="21" dur="1" fill="hold">
                                          <p:stCondLst>
                                            <p:cond delay="0"/>
                                          </p:stCondLst>
                                        </p:cTn>
                                        <p:tgtEl>
                                          <p:spTgt spid="39"/>
                                        </p:tgtEl>
                                        <p:attrNameLst>
                                          <p:attrName>style.visibility</p:attrName>
                                        </p:attrNameLst>
                                      </p:cBhvr>
                                      <p:to>
                                        <p:strVal val="visible"/>
                                      </p:to>
                                    </p:set>
                                    <p:animEffect transition="in" filter="wipe(up)">
                                      <p:cBhvr>
                                        <p:cTn id="22" dur="500"/>
                                        <p:tgtEl>
                                          <p:spTgt spid="39"/>
                                        </p:tgtEl>
                                      </p:cBhvr>
                                    </p:animEffect>
                                  </p:childTnLst>
                                </p:cTn>
                              </p:par>
                              <p:par>
                                <p:cTn id="23" presetID="22" presetClass="entr" presetSubtype="1"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wipe(up)">
                                      <p:cBhvr>
                                        <p:cTn id="25" dur="500"/>
                                        <p:tgtEl>
                                          <p:spTgt spid="29"/>
                                        </p:tgtEl>
                                      </p:cBhvr>
                                    </p:animEffect>
                                  </p:childTnLst>
                                </p:cTn>
                              </p:par>
                              <p:par>
                                <p:cTn id="26" presetID="22" presetClass="entr" presetSubtype="1" fill="hold"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500"/>
                                        <p:tgtEl>
                                          <p:spTgt spid="34"/>
                                        </p:tgtEl>
                                      </p:cBhvr>
                                    </p:animEffect>
                                  </p:childTnLst>
                                </p:cTn>
                              </p:par>
                              <p:par>
                                <p:cTn id="29" presetID="22" presetClass="entr" presetSubtype="1" fill="hold" nodeType="with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wipe(up)">
                                      <p:cBhvr>
                                        <p:cTn id="31" dur="500"/>
                                        <p:tgtEl>
                                          <p:spTgt spid="40"/>
                                        </p:tgtEl>
                                      </p:cBhvr>
                                    </p:animEffect>
                                  </p:childTnLst>
                                </p:cTn>
                              </p:par>
                              <p:par>
                                <p:cTn id="32" presetID="22" presetClass="entr" presetSubtype="2" fill="hold" nodeType="with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wipe(right)">
                                      <p:cBhvr>
                                        <p:cTn id="34" dur="500"/>
                                        <p:tgtEl>
                                          <p:spTgt spid="63"/>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fade">
                                      <p:cBhvr>
                                        <p:cTn id="38" dur="250"/>
                                        <p:tgtEl>
                                          <p:spTgt spid="49"/>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250"/>
                                        <p:tgtEl>
                                          <p:spTgt spid="5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250"/>
                                        <p:tgtEl>
                                          <p:spTgt spid="4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250"/>
                                        <p:tgtEl>
                                          <p:spTgt spid="47"/>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fade">
                                      <p:cBhvr>
                                        <p:cTn id="50" dur="250"/>
                                        <p:tgtEl>
                                          <p:spTgt spid="5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childTnLst>
                          </p:cTn>
                        </p:par>
                        <p:par>
                          <p:cTn id="54" fill="hold">
                            <p:stCondLst>
                              <p:cond delay="750"/>
                            </p:stCondLst>
                            <p:childTnLst>
                              <p:par>
                                <p:cTn id="55" presetID="10" presetClass="entr" presetSubtype="0" fill="hold" grpId="0"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fade">
                                      <p:cBhvr>
                                        <p:cTn id="57" dur="500"/>
                                        <p:tgtEl>
                                          <p:spTgt spid="6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10"/>
                                        </p:tgtEl>
                                        <p:attrNameLst>
                                          <p:attrName>style.visibility</p:attrName>
                                        </p:attrNameLst>
                                      </p:cBhvr>
                                      <p:to>
                                        <p:strVal val="visible"/>
                                      </p:to>
                                    </p:set>
                                    <p:animEffect transition="in" filter="fade">
                                      <p:cBhvr>
                                        <p:cTn id="60" dur="500"/>
                                        <p:tgtEl>
                                          <p:spTgt spid="11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23"/>
                                        </p:tgtEl>
                                        <p:attrNameLst>
                                          <p:attrName>style.visibility</p:attrName>
                                        </p:attrNameLst>
                                      </p:cBhvr>
                                      <p:to>
                                        <p:strVal val="visible"/>
                                      </p:to>
                                    </p:set>
                                    <p:animEffect transition="in" filter="fade">
                                      <p:cBhvr>
                                        <p:cTn id="63" dur="500"/>
                                        <p:tgtEl>
                                          <p:spTgt spid="1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33"/>
                                        </p:tgtEl>
                                        <p:attrNameLst>
                                          <p:attrName>style.visibility</p:attrName>
                                        </p:attrNameLst>
                                      </p:cBhvr>
                                      <p:to>
                                        <p:strVal val="visible"/>
                                      </p:to>
                                    </p:set>
                                    <p:animEffect transition="in" filter="fade">
                                      <p:cBhvr>
                                        <p:cTn id="66" dur="500"/>
                                        <p:tgtEl>
                                          <p:spTgt spid="13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42"/>
                                        </p:tgtEl>
                                        <p:attrNameLst>
                                          <p:attrName>style.visibility</p:attrName>
                                        </p:attrNameLst>
                                      </p:cBhvr>
                                      <p:to>
                                        <p:strVal val="visible"/>
                                      </p:to>
                                    </p:set>
                                    <p:animEffect transition="in" filter="fade">
                                      <p:cBhvr>
                                        <p:cTn id="69" dur="500"/>
                                        <p:tgtEl>
                                          <p:spTgt spid="14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500"/>
                                        <p:tgtEl>
                                          <p:spTgt spid="15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60"/>
                                        </p:tgtEl>
                                        <p:attrNameLst>
                                          <p:attrName>style.visibility</p:attrName>
                                        </p:attrNameLst>
                                      </p:cBhvr>
                                      <p:to>
                                        <p:strVal val="visible"/>
                                      </p:to>
                                    </p:set>
                                    <p:animEffect transition="in" filter="fade">
                                      <p:cBhvr>
                                        <p:cTn id="75" dur="500"/>
                                        <p:tgtEl>
                                          <p:spTgt spid="160"/>
                                        </p:tgtEl>
                                      </p:cBhvr>
                                    </p:animEffect>
                                  </p:childTnLst>
                                </p:cTn>
                              </p:par>
                              <p:par>
                                <p:cTn id="76" presetID="22" presetClass="entr" presetSubtype="8" fill="hold" nodeType="withEffect">
                                  <p:stCondLst>
                                    <p:cond delay="0"/>
                                  </p:stCondLst>
                                  <p:childTnLst>
                                    <p:set>
                                      <p:cBhvr>
                                        <p:cTn id="77" dur="1" fill="hold">
                                          <p:stCondLst>
                                            <p:cond delay="0"/>
                                          </p:stCondLst>
                                        </p:cTn>
                                        <p:tgtEl>
                                          <p:spTgt spid="189"/>
                                        </p:tgtEl>
                                        <p:attrNameLst>
                                          <p:attrName>style.visibility</p:attrName>
                                        </p:attrNameLst>
                                      </p:cBhvr>
                                      <p:to>
                                        <p:strVal val="visible"/>
                                      </p:to>
                                    </p:set>
                                    <p:animEffect transition="in" filter="wipe(left)">
                                      <p:cBhvr>
                                        <p:cTn id="78" dur="500"/>
                                        <p:tgtEl>
                                          <p:spTgt spid="189"/>
                                        </p:tgtEl>
                                      </p:cBhvr>
                                    </p:animEffect>
                                  </p:childTnLst>
                                </p:cTn>
                              </p:par>
                              <p:par>
                                <p:cTn id="79" presetID="22" presetClass="entr" presetSubtype="8" fill="hold"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wipe(left)">
                                      <p:cBhvr>
                                        <p:cTn id="81" dur="500"/>
                                        <p:tgtEl>
                                          <p:spTgt spid="64"/>
                                        </p:tgtEl>
                                      </p:cBhvr>
                                    </p:animEffect>
                                  </p:childTnLst>
                                </p:cTn>
                              </p:par>
                              <p:par>
                                <p:cTn id="82" presetID="22" presetClass="entr" presetSubtype="8" fill="hold" nodeType="withEffect">
                                  <p:stCondLst>
                                    <p:cond delay="0"/>
                                  </p:stCondLst>
                                  <p:childTnLst>
                                    <p:set>
                                      <p:cBhvr>
                                        <p:cTn id="83" dur="1" fill="hold">
                                          <p:stCondLst>
                                            <p:cond delay="0"/>
                                          </p:stCondLst>
                                        </p:cTn>
                                        <p:tgtEl>
                                          <p:spTgt spid="129"/>
                                        </p:tgtEl>
                                        <p:attrNameLst>
                                          <p:attrName>style.visibility</p:attrName>
                                        </p:attrNameLst>
                                      </p:cBhvr>
                                      <p:to>
                                        <p:strVal val="visible"/>
                                      </p:to>
                                    </p:set>
                                    <p:animEffect transition="in" filter="wipe(left)">
                                      <p:cBhvr>
                                        <p:cTn id="84" dur="500"/>
                                        <p:tgtEl>
                                          <p:spTgt spid="129"/>
                                        </p:tgtEl>
                                      </p:cBhvr>
                                    </p:animEffect>
                                  </p:childTnLst>
                                </p:cTn>
                              </p:par>
                              <p:par>
                                <p:cTn id="85" presetID="22" presetClass="entr" presetSubtype="8" fill="hold" nodeType="withEffect">
                                  <p:stCondLst>
                                    <p:cond delay="0"/>
                                  </p:stCondLst>
                                  <p:childTnLst>
                                    <p:set>
                                      <p:cBhvr>
                                        <p:cTn id="86" dur="1" fill="hold">
                                          <p:stCondLst>
                                            <p:cond delay="0"/>
                                          </p:stCondLst>
                                        </p:cTn>
                                        <p:tgtEl>
                                          <p:spTgt spid="138"/>
                                        </p:tgtEl>
                                        <p:attrNameLst>
                                          <p:attrName>style.visibility</p:attrName>
                                        </p:attrNameLst>
                                      </p:cBhvr>
                                      <p:to>
                                        <p:strVal val="visible"/>
                                      </p:to>
                                    </p:set>
                                    <p:animEffect transition="in" filter="wipe(left)">
                                      <p:cBhvr>
                                        <p:cTn id="87" dur="500"/>
                                        <p:tgtEl>
                                          <p:spTgt spid="138"/>
                                        </p:tgtEl>
                                      </p:cBhvr>
                                    </p:animEffect>
                                  </p:childTnLst>
                                </p:cTn>
                              </p:par>
                              <p:par>
                                <p:cTn id="88" presetID="22" presetClass="entr" presetSubtype="8"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wipe(left)">
                                      <p:cBhvr>
                                        <p:cTn id="90" dur="500"/>
                                        <p:tgtEl>
                                          <p:spTgt spid="147"/>
                                        </p:tgtEl>
                                      </p:cBhvr>
                                    </p:animEffect>
                                  </p:childTnLst>
                                </p:cTn>
                              </p:par>
                              <p:par>
                                <p:cTn id="91" presetID="22" presetClass="entr" presetSubtype="8" fill="hold" nodeType="withEffect">
                                  <p:stCondLst>
                                    <p:cond delay="0"/>
                                  </p:stCondLst>
                                  <p:childTnLst>
                                    <p:set>
                                      <p:cBhvr>
                                        <p:cTn id="92" dur="1" fill="hold">
                                          <p:stCondLst>
                                            <p:cond delay="0"/>
                                          </p:stCondLst>
                                        </p:cTn>
                                        <p:tgtEl>
                                          <p:spTgt spid="156"/>
                                        </p:tgtEl>
                                        <p:attrNameLst>
                                          <p:attrName>style.visibility</p:attrName>
                                        </p:attrNameLst>
                                      </p:cBhvr>
                                      <p:to>
                                        <p:strVal val="visible"/>
                                      </p:to>
                                    </p:set>
                                    <p:animEffect transition="in" filter="wipe(left)">
                                      <p:cBhvr>
                                        <p:cTn id="93" dur="500"/>
                                        <p:tgtEl>
                                          <p:spTgt spid="156"/>
                                        </p:tgtEl>
                                      </p:cBhvr>
                                    </p:animEffect>
                                  </p:childTnLst>
                                </p:cTn>
                              </p:par>
                              <p:par>
                                <p:cTn id="94" presetID="22" presetClass="entr" presetSubtype="8" fill="hold" nodeType="withEffect">
                                  <p:stCondLst>
                                    <p:cond delay="0"/>
                                  </p:stCondLst>
                                  <p:childTnLst>
                                    <p:set>
                                      <p:cBhvr>
                                        <p:cTn id="95" dur="1" fill="hold">
                                          <p:stCondLst>
                                            <p:cond delay="0"/>
                                          </p:stCondLst>
                                        </p:cTn>
                                        <p:tgtEl>
                                          <p:spTgt spid="165"/>
                                        </p:tgtEl>
                                        <p:attrNameLst>
                                          <p:attrName>style.visibility</p:attrName>
                                        </p:attrNameLst>
                                      </p:cBhvr>
                                      <p:to>
                                        <p:strVal val="visible"/>
                                      </p:to>
                                    </p:set>
                                    <p:animEffect transition="in" filter="wipe(left)">
                                      <p:cBhvr>
                                        <p:cTn id="96" dur="500"/>
                                        <p:tgtEl>
                                          <p:spTgt spid="165"/>
                                        </p:tgtEl>
                                      </p:cBhvr>
                                    </p:animEffect>
                                  </p:childTnLst>
                                </p:cTn>
                              </p:par>
                            </p:childTnLst>
                          </p:cTn>
                        </p:par>
                        <p:par>
                          <p:cTn id="97" fill="hold">
                            <p:stCondLst>
                              <p:cond delay="1250"/>
                            </p:stCondLst>
                            <p:childTnLst>
                              <p:par>
                                <p:cTn id="98" presetID="10" presetClass="entr" presetSubtype="0" fill="hold" grpId="0" nodeType="afterEffect">
                                  <p:stCondLst>
                                    <p:cond delay="0"/>
                                  </p:stCondLst>
                                  <p:childTnLst>
                                    <p:set>
                                      <p:cBhvr>
                                        <p:cTn id="99" dur="1" fill="hold">
                                          <p:stCondLst>
                                            <p:cond delay="0"/>
                                          </p:stCondLst>
                                        </p:cTn>
                                        <p:tgtEl>
                                          <p:spTgt spid="73"/>
                                        </p:tgtEl>
                                        <p:attrNameLst>
                                          <p:attrName>style.visibility</p:attrName>
                                        </p:attrNameLst>
                                      </p:cBhvr>
                                      <p:to>
                                        <p:strVal val="visible"/>
                                      </p:to>
                                    </p:set>
                                    <p:animEffect transition="in" filter="fade">
                                      <p:cBhvr>
                                        <p:cTn id="100" dur="500"/>
                                        <p:tgtEl>
                                          <p:spTgt spid="7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16"/>
                                        </p:tgtEl>
                                        <p:attrNameLst>
                                          <p:attrName>style.visibility</p:attrName>
                                        </p:attrNameLst>
                                      </p:cBhvr>
                                      <p:to>
                                        <p:strVal val="visible"/>
                                      </p:to>
                                    </p:set>
                                    <p:animEffect transition="in" filter="fade">
                                      <p:cBhvr>
                                        <p:cTn id="103" dur="500"/>
                                        <p:tgtEl>
                                          <p:spTgt spid="116"/>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25"/>
                                        </p:tgtEl>
                                        <p:attrNameLst>
                                          <p:attrName>style.visibility</p:attrName>
                                        </p:attrNameLst>
                                      </p:cBhvr>
                                      <p:to>
                                        <p:strVal val="visible"/>
                                      </p:to>
                                    </p:set>
                                    <p:animEffect transition="in" filter="fade">
                                      <p:cBhvr>
                                        <p:cTn id="106" dur="500"/>
                                        <p:tgtEl>
                                          <p:spTgt spid="125"/>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34"/>
                                        </p:tgtEl>
                                        <p:attrNameLst>
                                          <p:attrName>style.visibility</p:attrName>
                                        </p:attrNameLst>
                                      </p:cBhvr>
                                      <p:to>
                                        <p:strVal val="visible"/>
                                      </p:to>
                                    </p:set>
                                    <p:animEffect transition="in" filter="fade">
                                      <p:cBhvr>
                                        <p:cTn id="109" dur="500"/>
                                        <p:tgtEl>
                                          <p:spTgt spid="134"/>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43"/>
                                        </p:tgtEl>
                                        <p:attrNameLst>
                                          <p:attrName>style.visibility</p:attrName>
                                        </p:attrNameLst>
                                      </p:cBhvr>
                                      <p:to>
                                        <p:strVal val="visible"/>
                                      </p:to>
                                    </p:set>
                                    <p:animEffect transition="in" filter="fade">
                                      <p:cBhvr>
                                        <p:cTn id="112" dur="500"/>
                                        <p:tgtEl>
                                          <p:spTgt spid="143"/>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52"/>
                                        </p:tgtEl>
                                        <p:attrNameLst>
                                          <p:attrName>style.visibility</p:attrName>
                                        </p:attrNameLst>
                                      </p:cBhvr>
                                      <p:to>
                                        <p:strVal val="visible"/>
                                      </p:to>
                                    </p:set>
                                    <p:animEffect transition="in" filter="fade">
                                      <p:cBhvr>
                                        <p:cTn id="115" dur="500"/>
                                        <p:tgtEl>
                                          <p:spTgt spid="152"/>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61"/>
                                        </p:tgtEl>
                                        <p:attrNameLst>
                                          <p:attrName>style.visibility</p:attrName>
                                        </p:attrNameLst>
                                      </p:cBhvr>
                                      <p:to>
                                        <p:strVal val="visible"/>
                                      </p:to>
                                    </p:set>
                                    <p:animEffect transition="in" filter="fade">
                                      <p:cBhvr>
                                        <p:cTn id="118" dur="500"/>
                                        <p:tgtEl>
                                          <p:spTgt spid="161"/>
                                        </p:tgtEl>
                                      </p:cBhvr>
                                    </p:animEffect>
                                  </p:childTnLst>
                                </p:cTn>
                              </p:par>
                              <p:par>
                                <p:cTn id="119" presetID="22" presetClass="entr" presetSubtype="8" fill="hold" nodeType="withEffect">
                                  <p:stCondLst>
                                    <p:cond delay="0"/>
                                  </p:stCondLst>
                                  <p:childTnLst>
                                    <p:set>
                                      <p:cBhvr>
                                        <p:cTn id="120" dur="1" fill="hold">
                                          <p:stCondLst>
                                            <p:cond delay="0"/>
                                          </p:stCondLst>
                                        </p:cTn>
                                        <p:tgtEl>
                                          <p:spTgt spid="190"/>
                                        </p:tgtEl>
                                        <p:attrNameLst>
                                          <p:attrName>style.visibility</p:attrName>
                                        </p:attrNameLst>
                                      </p:cBhvr>
                                      <p:to>
                                        <p:strVal val="visible"/>
                                      </p:to>
                                    </p:set>
                                    <p:animEffect transition="in" filter="wipe(left)">
                                      <p:cBhvr>
                                        <p:cTn id="121" dur="500"/>
                                        <p:tgtEl>
                                          <p:spTgt spid="190"/>
                                        </p:tgtEl>
                                      </p:cBhvr>
                                    </p:animEffect>
                                  </p:childTnLst>
                                </p:cTn>
                              </p:par>
                              <p:par>
                                <p:cTn id="122" presetID="22" presetClass="entr" presetSubtype="8" fill="hold" nodeType="withEffect">
                                  <p:stCondLst>
                                    <p:cond delay="0"/>
                                  </p:stCondLst>
                                  <p:childTnLst>
                                    <p:set>
                                      <p:cBhvr>
                                        <p:cTn id="123" dur="1" fill="hold">
                                          <p:stCondLst>
                                            <p:cond delay="0"/>
                                          </p:stCondLst>
                                        </p:cTn>
                                        <p:tgtEl>
                                          <p:spTgt spid="115"/>
                                        </p:tgtEl>
                                        <p:attrNameLst>
                                          <p:attrName>style.visibility</p:attrName>
                                        </p:attrNameLst>
                                      </p:cBhvr>
                                      <p:to>
                                        <p:strVal val="visible"/>
                                      </p:to>
                                    </p:set>
                                    <p:animEffect transition="in" filter="wipe(left)">
                                      <p:cBhvr>
                                        <p:cTn id="124" dur="500"/>
                                        <p:tgtEl>
                                          <p:spTgt spid="115"/>
                                        </p:tgtEl>
                                      </p:cBhvr>
                                    </p:animEffect>
                                  </p:childTnLst>
                                </p:cTn>
                              </p:par>
                              <p:par>
                                <p:cTn id="125" presetID="22" presetClass="entr" presetSubtype="8" fill="hold" nodeType="withEffect">
                                  <p:stCondLst>
                                    <p:cond delay="0"/>
                                  </p:stCondLst>
                                  <p:childTnLst>
                                    <p:set>
                                      <p:cBhvr>
                                        <p:cTn id="126" dur="1" fill="hold">
                                          <p:stCondLst>
                                            <p:cond delay="0"/>
                                          </p:stCondLst>
                                        </p:cTn>
                                        <p:tgtEl>
                                          <p:spTgt spid="130"/>
                                        </p:tgtEl>
                                        <p:attrNameLst>
                                          <p:attrName>style.visibility</p:attrName>
                                        </p:attrNameLst>
                                      </p:cBhvr>
                                      <p:to>
                                        <p:strVal val="visible"/>
                                      </p:to>
                                    </p:set>
                                    <p:animEffect transition="in" filter="wipe(left)">
                                      <p:cBhvr>
                                        <p:cTn id="127" dur="500"/>
                                        <p:tgtEl>
                                          <p:spTgt spid="130"/>
                                        </p:tgtEl>
                                      </p:cBhvr>
                                    </p:animEffect>
                                  </p:childTnLst>
                                </p:cTn>
                              </p:par>
                              <p:par>
                                <p:cTn id="128" presetID="22" presetClass="entr" presetSubtype="8" fill="hold" nodeType="withEffect">
                                  <p:stCondLst>
                                    <p:cond delay="0"/>
                                  </p:stCondLst>
                                  <p:childTnLst>
                                    <p:set>
                                      <p:cBhvr>
                                        <p:cTn id="129" dur="1" fill="hold">
                                          <p:stCondLst>
                                            <p:cond delay="0"/>
                                          </p:stCondLst>
                                        </p:cTn>
                                        <p:tgtEl>
                                          <p:spTgt spid="139"/>
                                        </p:tgtEl>
                                        <p:attrNameLst>
                                          <p:attrName>style.visibility</p:attrName>
                                        </p:attrNameLst>
                                      </p:cBhvr>
                                      <p:to>
                                        <p:strVal val="visible"/>
                                      </p:to>
                                    </p:set>
                                    <p:animEffect transition="in" filter="wipe(left)">
                                      <p:cBhvr>
                                        <p:cTn id="130" dur="500"/>
                                        <p:tgtEl>
                                          <p:spTgt spid="139"/>
                                        </p:tgtEl>
                                      </p:cBhvr>
                                    </p:animEffect>
                                  </p:childTnLst>
                                </p:cTn>
                              </p:par>
                              <p:par>
                                <p:cTn id="131" presetID="22" presetClass="entr" presetSubtype="8" fill="hold" nodeType="withEffect">
                                  <p:stCondLst>
                                    <p:cond delay="0"/>
                                  </p:stCondLst>
                                  <p:childTnLst>
                                    <p:set>
                                      <p:cBhvr>
                                        <p:cTn id="132" dur="1" fill="hold">
                                          <p:stCondLst>
                                            <p:cond delay="0"/>
                                          </p:stCondLst>
                                        </p:cTn>
                                        <p:tgtEl>
                                          <p:spTgt spid="148"/>
                                        </p:tgtEl>
                                        <p:attrNameLst>
                                          <p:attrName>style.visibility</p:attrName>
                                        </p:attrNameLst>
                                      </p:cBhvr>
                                      <p:to>
                                        <p:strVal val="visible"/>
                                      </p:to>
                                    </p:set>
                                    <p:animEffect transition="in" filter="wipe(left)">
                                      <p:cBhvr>
                                        <p:cTn id="133" dur="500"/>
                                        <p:tgtEl>
                                          <p:spTgt spid="148"/>
                                        </p:tgtEl>
                                      </p:cBhvr>
                                    </p:animEffect>
                                  </p:childTnLst>
                                </p:cTn>
                              </p:par>
                              <p:par>
                                <p:cTn id="134" presetID="22" presetClass="entr" presetSubtype="8" fill="hold" nodeType="withEffect">
                                  <p:stCondLst>
                                    <p:cond delay="0"/>
                                  </p:stCondLst>
                                  <p:childTnLst>
                                    <p:set>
                                      <p:cBhvr>
                                        <p:cTn id="135" dur="1" fill="hold">
                                          <p:stCondLst>
                                            <p:cond delay="0"/>
                                          </p:stCondLst>
                                        </p:cTn>
                                        <p:tgtEl>
                                          <p:spTgt spid="157"/>
                                        </p:tgtEl>
                                        <p:attrNameLst>
                                          <p:attrName>style.visibility</p:attrName>
                                        </p:attrNameLst>
                                      </p:cBhvr>
                                      <p:to>
                                        <p:strVal val="visible"/>
                                      </p:to>
                                    </p:set>
                                    <p:animEffect transition="in" filter="wipe(left)">
                                      <p:cBhvr>
                                        <p:cTn id="136" dur="500"/>
                                        <p:tgtEl>
                                          <p:spTgt spid="157"/>
                                        </p:tgtEl>
                                      </p:cBhvr>
                                    </p:animEffect>
                                  </p:childTnLst>
                                </p:cTn>
                              </p:par>
                              <p:par>
                                <p:cTn id="137" presetID="22" presetClass="entr" presetSubtype="8" fill="hold" nodeType="withEffect">
                                  <p:stCondLst>
                                    <p:cond delay="0"/>
                                  </p:stCondLst>
                                  <p:childTnLst>
                                    <p:set>
                                      <p:cBhvr>
                                        <p:cTn id="138" dur="1" fill="hold">
                                          <p:stCondLst>
                                            <p:cond delay="0"/>
                                          </p:stCondLst>
                                        </p:cTn>
                                        <p:tgtEl>
                                          <p:spTgt spid="166"/>
                                        </p:tgtEl>
                                        <p:attrNameLst>
                                          <p:attrName>style.visibility</p:attrName>
                                        </p:attrNameLst>
                                      </p:cBhvr>
                                      <p:to>
                                        <p:strVal val="visible"/>
                                      </p:to>
                                    </p:set>
                                    <p:animEffect transition="in" filter="wipe(left)">
                                      <p:cBhvr>
                                        <p:cTn id="139" dur="500"/>
                                        <p:tgtEl>
                                          <p:spTgt spid="166"/>
                                        </p:tgtEl>
                                      </p:cBhvr>
                                    </p:animEffect>
                                  </p:childTnLst>
                                </p:cTn>
                              </p:par>
                            </p:childTnLst>
                          </p:cTn>
                        </p:par>
                        <p:par>
                          <p:cTn id="140" fill="hold">
                            <p:stCondLst>
                              <p:cond delay="1750"/>
                            </p:stCondLst>
                            <p:childTnLst>
                              <p:par>
                                <p:cTn id="141" presetID="10" presetClass="entr" presetSubtype="0" fill="hold" grpId="0" nodeType="afterEffect">
                                  <p:stCondLst>
                                    <p:cond delay="0"/>
                                  </p:stCondLst>
                                  <p:childTnLst>
                                    <p:set>
                                      <p:cBhvr>
                                        <p:cTn id="142" dur="1" fill="hold">
                                          <p:stCondLst>
                                            <p:cond delay="0"/>
                                          </p:stCondLst>
                                        </p:cTn>
                                        <p:tgtEl>
                                          <p:spTgt spid="72"/>
                                        </p:tgtEl>
                                        <p:attrNameLst>
                                          <p:attrName>style.visibility</p:attrName>
                                        </p:attrNameLst>
                                      </p:cBhvr>
                                      <p:to>
                                        <p:strVal val="visible"/>
                                      </p:to>
                                    </p:set>
                                    <p:animEffect transition="in" filter="fade">
                                      <p:cBhvr>
                                        <p:cTn id="143" dur="500"/>
                                        <p:tgtEl>
                                          <p:spTgt spid="72"/>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18"/>
                                        </p:tgtEl>
                                        <p:attrNameLst>
                                          <p:attrName>style.visibility</p:attrName>
                                        </p:attrNameLst>
                                      </p:cBhvr>
                                      <p:to>
                                        <p:strVal val="visible"/>
                                      </p:to>
                                    </p:set>
                                    <p:animEffect transition="in" filter="fade">
                                      <p:cBhvr>
                                        <p:cTn id="146" dur="500"/>
                                        <p:tgtEl>
                                          <p:spTgt spid="118"/>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Effect transition="in" filter="fade">
                                      <p:cBhvr>
                                        <p:cTn id="149" dur="500"/>
                                        <p:tgtEl>
                                          <p:spTgt spid="126"/>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35"/>
                                        </p:tgtEl>
                                        <p:attrNameLst>
                                          <p:attrName>style.visibility</p:attrName>
                                        </p:attrNameLst>
                                      </p:cBhvr>
                                      <p:to>
                                        <p:strVal val="visible"/>
                                      </p:to>
                                    </p:set>
                                    <p:animEffect transition="in" filter="fade">
                                      <p:cBhvr>
                                        <p:cTn id="152" dur="500"/>
                                        <p:tgtEl>
                                          <p:spTgt spid="13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44"/>
                                        </p:tgtEl>
                                        <p:attrNameLst>
                                          <p:attrName>style.visibility</p:attrName>
                                        </p:attrNameLst>
                                      </p:cBhvr>
                                      <p:to>
                                        <p:strVal val="visible"/>
                                      </p:to>
                                    </p:set>
                                    <p:animEffect transition="in" filter="fade">
                                      <p:cBhvr>
                                        <p:cTn id="155" dur="500"/>
                                        <p:tgtEl>
                                          <p:spTgt spid="14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53"/>
                                        </p:tgtEl>
                                        <p:attrNameLst>
                                          <p:attrName>style.visibility</p:attrName>
                                        </p:attrNameLst>
                                      </p:cBhvr>
                                      <p:to>
                                        <p:strVal val="visible"/>
                                      </p:to>
                                    </p:set>
                                    <p:animEffect transition="in" filter="fade">
                                      <p:cBhvr>
                                        <p:cTn id="158" dur="500"/>
                                        <p:tgtEl>
                                          <p:spTgt spid="153"/>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162"/>
                                        </p:tgtEl>
                                        <p:attrNameLst>
                                          <p:attrName>style.visibility</p:attrName>
                                        </p:attrNameLst>
                                      </p:cBhvr>
                                      <p:to>
                                        <p:strVal val="visible"/>
                                      </p:to>
                                    </p:set>
                                    <p:animEffect transition="in" filter="fade">
                                      <p:cBhvr>
                                        <p:cTn id="161" dur="500"/>
                                        <p:tgtEl>
                                          <p:spTgt spid="162"/>
                                        </p:tgtEl>
                                      </p:cBhvr>
                                    </p:animEffect>
                                  </p:childTnLst>
                                </p:cTn>
                              </p:par>
                              <p:par>
                                <p:cTn id="162" presetID="22" presetClass="entr" presetSubtype="8" fill="hold" nodeType="withEffect">
                                  <p:stCondLst>
                                    <p:cond delay="0"/>
                                  </p:stCondLst>
                                  <p:childTnLst>
                                    <p:set>
                                      <p:cBhvr>
                                        <p:cTn id="163" dur="1" fill="hold">
                                          <p:stCondLst>
                                            <p:cond delay="0"/>
                                          </p:stCondLst>
                                        </p:cTn>
                                        <p:tgtEl>
                                          <p:spTgt spid="191"/>
                                        </p:tgtEl>
                                        <p:attrNameLst>
                                          <p:attrName>style.visibility</p:attrName>
                                        </p:attrNameLst>
                                      </p:cBhvr>
                                      <p:to>
                                        <p:strVal val="visible"/>
                                      </p:to>
                                    </p:set>
                                    <p:animEffect transition="in" filter="wipe(left)">
                                      <p:cBhvr>
                                        <p:cTn id="164" dur="500"/>
                                        <p:tgtEl>
                                          <p:spTgt spid="191"/>
                                        </p:tgtEl>
                                      </p:cBhvr>
                                    </p:animEffect>
                                  </p:childTnLst>
                                </p:cTn>
                              </p:par>
                              <p:par>
                                <p:cTn id="165" presetID="22" presetClass="entr" presetSubtype="8" fill="hold" nodeType="withEffect">
                                  <p:stCondLst>
                                    <p:cond delay="0"/>
                                  </p:stCondLst>
                                  <p:childTnLst>
                                    <p:set>
                                      <p:cBhvr>
                                        <p:cTn id="166" dur="1" fill="hold">
                                          <p:stCondLst>
                                            <p:cond delay="0"/>
                                          </p:stCondLst>
                                        </p:cTn>
                                        <p:tgtEl>
                                          <p:spTgt spid="119"/>
                                        </p:tgtEl>
                                        <p:attrNameLst>
                                          <p:attrName>style.visibility</p:attrName>
                                        </p:attrNameLst>
                                      </p:cBhvr>
                                      <p:to>
                                        <p:strVal val="visible"/>
                                      </p:to>
                                    </p:set>
                                    <p:animEffect transition="in" filter="wipe(left)">
                                      <p:cBhvr>
                                        <p:cTn id="167" dur="500"/>
                                        <p:tgtEl>
                                          <p:spTgt spid="119"/>
                                        </p:tgtEl>
                                      </p:cBhvr>
                                    </p:animEffect>
                                  </p:childTnLst>
                                </p:cTn>
                              </p:par>
                              <p:par>
                                <p:cTn id="168" presetID="22" presetClass="entr" presetSubtype="8" fill="hold" nodeType="withEffect">
                                  <p:stCondLst>
                                    <p:cond delay="0"/>
                                  </p:stCondLst>
                                  <p:childTnLst>
                                    <p:set>
                                      <p:cBhvr>
                                        <p:cTn id="169" dur="1" fill="hold">
                                          <p:stCondLst>
                                            <p:cond delay="0"/>
                                          </p:stCondLst>
                                        </p:cTn>
                                        <p:tgtEl>
                                          <p:spTgt spid="131"/>
                                        </p:tgtEl>
                                        <p:attrNameLst>
                                          <p:attrName>style.visibility</p:attrName>
                                        </p:attrNameLst>
                                      </p:cBhvr>
                                      <p:to>
                                        <p:strVal val="visible"/>
                                      </p:to>
                                    </p:set>
                                    <p:animEffect transition="in" filter="wipe(left)">
                                      <p:cBhvr>
                                        <p:cTn id="170" dur="500"/>
                                        <p:tgtEl>
                                          <p:spTgt spid="131"/>
                                        </p:tgtEl>
                                      </p:cBhvr>
                                    </p:animEffect>
                                  </p:childTnLst>
                                </p:cTn>
                              </p:par>
                              <p:par>
                                <p:cTn id="171" presetID="22" presetClass="entr" presetSubtype="8" fill="hold" nodeType="withEffect">
                                  <p:stCondLst>
                                    <p:cond delay="0"/>
                                  </p:stCondLst>
                                  <p:childTnLst>
                                    <p:set>
                                      <p:cBhvr>
                                        <p:cTn id="172" dur="1" fill="hold">
                                          <p:stCondLst>
                                            <p:cond delay="0"/>
                                          </p:stCondLst>
                                        </p:cTn>
                                        <p:tgtEl>
                                          <p:spTgt spid="140"/>
                                        </p:tgtEl>
                                        <p:attrNameLst>
                                          <p:attrName>style.visibility</p:attrName>
                                        </p:attrNameLst>
                                      </p:cBhvr>
                                      <p:to>
                                        <p:strVal val="visible"/>
                                      </p:to>
                                    </p:set>
                                    <p:animEffect transition="in" filter="wipe(left)">
                                      <p:cBhvr>
                                        <p:cTn id="173" dur="500"/>
                                        <p:tgtEl>
                                          <p:spTgt spid="140"/>
                                        </p:tgtEl>
                                      </p:cBhvr>
                                    </p:animEffect>
                                  </p:childTnLst>
                                </p:cTn>
                              </p:par>
                              <p:par>
                                <p:cTn id="174" presetID="22" presetClass="entr" presetSubtype="8" fill="hold" nodeType="withEffect">
                                  <p:stCondLst>
                                    <p:cond delay="0"/>
                                  </p:stCondLst>
                                  <p:childTnLst>
                                    <p:set>
                                      <p:cBhvr>
                                        <p:cTn id="175" dur="1" fill="hold">
                                          <p:stCondLst>
                                            <p:cond delay="0"/>
                                          </p:stCondLst>
                                        </p:cTn>
                                        <p:tgtEl>
                                          <p:spTgt spid="149"/>
                                        </p:tgtEl>
                                        <p:attrNameLst>
                                          <p:attrName>style.visibility</p:attrName>
                                        </p:attrNameLst>
                                      </p:cBhvr>
                                      <p:to>
                                        <p:strVal val="visible"/>
                                      </p:to>
                                    </p:set>
                                    <p:animEffect transition="in" filter="wipe(left)">
                                      <p:cBhvr>
                                        <p:cTn id="176" dur="500"/>
                                        <p:tgtEl>
                                          <p:spTgt spid="149"/>
                                        </p:tgtEl>
                                      </p:cBhvr>
                                    </p:animEffect>
                                  </p:childTnLst>
                                </p:cTn>
                              </p:par>
                              <p:par>
                                <p:cTn id="177" presetID="22" presetClass="entr" presetSubtype="8" fill="hold" nodeType="withEffect">
                                  <p:stCondLst>
                                    <p:cond delay="0"/>
                                  </p:stCondLst>
                                  <p:childTnLst>
                                    <p:set>
                                      <p:cBhvr>
                                        <p:cTn id="178" dur="1" fill="hold">
                                          <p:stCondLst>
                                            <p:cond delay="0"/>
                                          </p:stCondLst>
                                        </p:cTn>
                                        <p:tgtEl>
                                          <p:spTgt spid="158"/>
                                        </p:tgtEl>
                                        <p:attrNameLst>
                                          <p:attrName>style.visibility</p:attrName>
                                        </p:attrNameLst>
                                      </p:cBhvr>
                                      <p:to>
                                        <p:strVal val="visible"/>
                                      </p:to>
                                    </p:set>
                                    <p:animEffect transition="in" filter="wipe(left)">
                                      <p:cBhvr>
                                        <p:cTn id="179" dur="500"/>
                                        <p:tgtEl>
                                          <p:spTgt spid="158"/>
                                        </p:tgtEl>
                                      </p:cBhvr>
                                    </p:animEffect>
                                  </p:childTnLst>
                                </p:cTn>
                              </p:par>
                              <p:par>
                                <p:cTn id="180" presetID="22" presetClass="entr" presetSubtype="8" fill="hold" nodeType="withEffect">
                                  <p:stCondLst>
                                    <p:cond delay="0"/>
                                  </p:stCondLst>
                                  <p:childTnLst>
                                    <p:set>
                                      <p:cBhvr>
                                        <p:cTn id="181" dur="1" fill="hold">
                                          <p:stCondLst>
                                            <p:cond delay="0"/>
                                          </p:stCondLst>
                                        </p:cTn>
                                        <p:tgtEl>
                                          <p:spTgt spid="167"/>
                                        </p:tgtEl>
                                        <p:attrNameLst>
                                          <p:attrName>style.visibility</p:attrName>
                                        </p:attrNameLst>
                                      </p:cBhvr>
                                      <p:to>
                                        <p:strVal val="visible"/>
                                      </p:to>
                                    </p:set>
                                    <p:animEffect transition="in" filter="wipe(left)">
                                      <p:cBhvr>
                                        <p:cTn id="182" dur="500"/>
                                        <p:tgtEl>
                                          <p:spTgt spid="167"/>
                                        </p:tgtEl>
                                      </p:cBhvr>
                                    </p:animEffect>
                                  </p:childTnLst>
                                </p:cTn>
                              </p:par>
                            </p:childTnLst>
                          </p:cTn>
                        </p:par>
                        <p:par>
                          <p:cTn id="183" fill="hold">
                            <p:stCondLst>
                              <p:cond delay="2250"/>
                            </p:stCondLst>
                            <p:childTnLst>
                              <p:par>
                                <p:cTn id="184" presetID="10" presetClass="entr" presetSubtype="0" fill="hold" grpId="0" nodeType="afterEffect">
                                  <p:stCondLst>
                                    <p:cond delay="0"/>
                                  </p:stCondLst>
                                  <p:childTnLst>
                                    <p:set>
                                      <p:cBhvr>
                                        <p:cTn id="185" dur="1" fill="hold">
                                          <p:stCondLst>
                                            <p:cond delay="0"/>
                                          </p:stCondLst>
                                        </p:cTn>
                                        <p:tgtEl>
                                          <p:spTgt spid="71"/>
                                        </p:tgtEl>
                                        <p:attrNameLst>
                                          <p:attrName>style.visibility</p:attrName>
                                        </p:attrNameLst>
                                      </p:cBhvr>
                                      <p:to>
                                        <p:strVal val="visible"/>
                                      </p:to>
                                    </p:set>
                                    <p:animEffect transition="in" filter="fade">
                                      <p:cBhvr>
                                        <p:cTn id="186" dur="500"/>
                                        <p:tgtEl>
                                          <p:spTgt spid="71"/>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120"/>
                                        </p:tgtEl>
                                        <p:attrNameLst>
                                          <p:attrName>style.visibility</p:attrName>
                                        </p:attrNameLst>
                                      </p:cBhvr>
                                      <p:to>
                                        <p:strVal val="visible"/>
                                      </p:to>
                                    </p:set>
                                    <p:animEffect transition="in" filter="fade">
                                      <p:cBhvr>
                                        <p:cTn id="189" dur="500"/>
                                        <p:tgtEl>
                                          <p:spTgt spid="120"/>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127"/>
                                        </p:tgtEl>
                                        <p:attrNameLst>
                                          <p:attrName>style.visibility</p:attrName>
                                        </p:attrNameLst>
                                      </p:cBhvr>
                                      <p:to>
                                        <p:strVal val="visible"/>
                                      </p:to>
                                    </p:set>
                                    <p:animEffect transition="in" filter="fade">
                                      <p:cBhvr>
                                        <p:cTn id="192" dur="500"/>
                                        <p:tgtEl>
                                          <p:spTgt spid="127"/>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136"/>
                                        </p:tgtEl>
                                        <p:attrNameLst>
                                          <p:attrName>style.visibility</p:attrName>
                                        </p:attrNameLst>
                                      </p:cBhvr>
                                      <p:to>
                                        <p:strVal val="visible"/>
                                      </p:to>
                                    </p:set>
                                    <p:animEffect transition="in" filter="fade">
                                      <p:cBhvr>
                                        <p:cTn id="195" dur="500"/>
                                        <p:tgtEl>
                                          <p:spTgt spid="136"/>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145"/>
                                        </p:tgtEl>
                                        <p:attrNameLst>
                                          <p:attrName>style.visibility</p:attrName>
                                        </p:attrNameLst>
                                      </p:cBhvr>
                                      <p:to>
                                        <p:strVal val="visible"/>
                                      </p:to>
                                    </p:set>
                                    <p:animEffect transition="in" filter="fade">
                                      <p:cBhvr>
                                        <p:cTn id="198" dur="500"/>
                                        <p:tgtEl>
                                          <p:spTgt spid="145"/>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154"/>
                                        </p:tgtEl>
                                        <p:attrNameLst>
                                          <p:attrName>style.visibility</p:attrName>
                                        </p:attrNameLst>
                                      </p:cBhvr>
                                      <p:to>
                                        <p:strVal val="visible"/>
                                      </p:to>
                                    </p:set>
                                    <p:animEffect transition="in" filter="fade">
                                      <p:cBhvr>
                                        <p:cTn id="201" dur="500"/>
                                        <p:tgtEl>
                                          <p:spTgt spid="154"/>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163"/>
                                        </p:tgtEl>
                                        <p:attrNameLst>
                                          <p:attrName>style.visibility</p:attrName>
                                        </p:attrNameLst>
                                      </p:cBhvr>
                                      <p:to>
                                        <p:strVal val="visible"/>
                                      </p:to>
                                    </p:set>
                                    <p:animEffect transition="in" filter="fade">
                                      <p:cBhvr>
                                        <p:cTn id="204" dur="500"/>
                                        <p:tgtEl>
                                          <p:spTgt spid="163"/>
                                        </p:tgtEl>
                                      </p:cBhvr>
                                    </p:animEffect>
                                  </p:childTnLst>
                                </p:cTn>
                              </p:par>
                              <p:par>
                                <p:cTn id="205" presetID="22" presetClass="entr" presetSubtype="8" fill="hold" nodeType="withEffect">
                                  <p:stCondLst>
                                    <p:cond delay="0"/>
                                  </p:stCondLst>
                                  <p:childTnLst>
                                    <p:set>
                                      <p:cBhvr>
                                        <p:cTn id="206" dur="1" fill="hold">
                                          <p:stCondLst>
                                            <p:cond delay="0"/>
                                          </p:stCondLst>
                                        </p:cTn>
                                        <p:tgtEl>
                                          <p:spTgt spid="192"/>
                                        </p:tgtEl>
                                        <p:attrNameLst>
                                          <p:attrName>style.visibility</p:attrName>
                                        </p:attrNameLst>
                                      </p:cBhvr>
                                      <p:to>
                                        <p:strVal val="visible"/>
                                      </p:to>
                                    </p:set>
                                    <p:animEffect transition="in" filter="wipe(left)">
                                      <p:cBhvr>
                                        <p:cTn id="207" dur="500"/>
                                        <p:tgtEl>
                                          <p:spTgt spid="192"/>
                                        </p:tgtEl>
                                      </p:cBhvr>
                                    </p:animEffect>
                                  </p:childTnLst>
                                </p:cTn>
                              </p:par>
                              <p:par>
                                <p:cTn id="208" presetID="22" presetClass="entr" presetSubtype="8" fill="hold" nodeType="withEffect">
                                  <p:stCondLst>
                                    <p:cond delay="0"/>
                                  </p:stCondLst>
                                  <p:childTnLst>
                                    <p:set>
                                      <p:cBhvr>
                                        <p:cTn id="209" dur="1" fill="hold">
                                          <p:stCondLst>
                                            <p:cond delay="0"/>
                                          </p:stCondLst>
                                        </p:cTn>
                                        <p:tgtEl>
                                          <p:spTgt spid="121"/>
                                        </p:tgtEl>
                                        <p:attrNameLst>
                                          <p:attrName>style.visibility</p:attrName>
                                        </p:attrNameLst>
                                      </p:cBhvr>
                                      <p:to>
                                        <p:strVal val="visible"/>
                                      </p:to>
                                    </p:set>
                                    <p:animEffect transition="in" filter="wipe(left)">
                                      <p:cBhvr>
                                        <p:cTn id="210" dur="500"/>
                                        <p:tgtEl>
                                          <p:spTgt spid="121"/>
                                        </p:tgtEl>
                                      </p:cBhvr>
                                    </p:animEffect>
                                  </p:childTnLst>
                                </p:cTn>
                              </p:par>
                              <p:par>
                                <p:cTn id="211" presetID="22" presetClass="entr" presetSubtype="8" fill="hold" nodeType="withEffect">
                                  <p:stCondLst>
                                    <p:cond delay="0"/>
                                  </p:stCondLst>
                                  <p:childTnLst>
                                    <p:set>
                                      <p:cBhvr>
                                        <p:cTn id="212" dur="1" fill="hold">
                                          <p:stCondLst>
                                            <p:cond delay="0"/>
                                          </p:stCondLst>
                                        </p:cTn>
                                        <p:tgtEl>
                                          <p:spTgt spid="132"/>
                                        </p:tgtEl>
                                        <p:attrNameLst>
                                          <p:attrName>style.visibility</p:attrName>
                                        </p:attrNameLst>
                                      </p:cBhvr>
                                      <p:to>
                                        <p:strVal val="visible"/>
                                      </p:to>
                                    </p:set>
                                    <p:animEffect transition="in" filter="wipe(left)">
                                      <p:cBhvr>
                                        <p:cTn id="213" dur="500"/>
                                        <p:tgtEl>
                                          <p:spTgt spid="132"/>
                                        </p:tgtEl>
                                      </p:cBhvr>
                                    </p:animEffect>
                                  </p:childTnLst>
                                </p:cTn>
                              </p:par>
                              <p:par>
                                <p:cTn id="214" presetID="22" presetClass="entr" presetSubtype="8" fill="hold" nodeType="withEffect">
                                  <p:stCondLst>
                                    <p:cond delay="0"/>
                                  </p:stCondLst>
                                  <p:childTnLst>
                                    <p:set>
                                      <p:cBhvr>
                                        <p:cTn id="215" dur="1" fill="hold">
                                          <p:stCondLst>
                                            <p:cond delay="0"/>
                                          </p:stCondLst>
                                        </p:cTn>
                                        <p:tgtEl>
                                          <p:spTgt spid="141"/>
                                        </p:tgtEl>
                                        <p:attrNameLst>
                                          <p:attrName>style.visibility</p:attrName>
                                        </p:attrNameLst>
                                      </p:cBhvr>
                                      <p:to>
                                        <p:strVal val="visible"/>
                                      </p:to>
                                    </p:set>
                                    <p:animEffect transition="in" filter="wipe(left)">
                                      <p:cBhvr>
                                        <p:cTn id="216" dur="500"/>
                                        <p:tgtEl>
                                          <p:spTgt spid="141"/>
                                        </p:tgtEl>
                                      </p:cBhvr>
                                    </p:animEffect>
                                  </p:childTnLst>
                                </p:cTn>
                              </p:par>
                              <p:par>
                                <p:cTn id="217" presetID="22" presetClass="entr" presetSubtype="8" fill="hold" nodeType="withEffect">
                                  <p:stCondLst>
                                    <p:cond delay="0"/>
                                  </p:stCondLst>
                                  <p:childTnLst>
                                    <p:set>
                                      <p:cBhvr>
                                        <p:cTn id="218" dur="1" fill="hold">
                                          <p:stCondLst>
                                            <p:cond delay="0"/>
                                          </p:stCondLst>
                                        </p:cTn>
                                        <p:tgtEl>
                                          <p:spTgt spid="150"/>
                                        </p:tgtEl>
                                        <p:attrNameLst>
                                          <p:attrName>style.visibility</p:attrName>
                                        </p:attrNameLst>
                                      </p:cBhvr>
                                      <p:to>
                                        <p:strVal val="visible"/>
                                      </p:to>
                                    </p:set>
                                    <p:animEffect transition="in" filter="wipe(left)">
                                      <p:cBhvr>
                                        <p:cTn id="219" dur="500"/>
                                        <p:tgtEl>
                                          <p:spTgt spid="150"/>
                                        </p:tgtEl>
                                      </p:cBhvr>
                                    </p:animEffect>
                                  </p:childTnLst>
                                </p:cTn>
                              </p:par>
                              <p:par>
                                <p:cTn id="220" presetID="22" presetClass="entr" presetSubtype="8" fill="hold" nodeType="withEffect">
                                  <p:stCondLst>
                                    <p:cond delay="0"/>
                                  </p:stCondLst>
                                  <p:childTnLst>
                                    <p:set>
                                      <p:cBhvr>
                                        <p:cTn id="221" dur="1" fill="hold">
                                          <p:stCondLst>
                                            <p:cond delay="0"/>
                                          </p:stCondLst>
                                        </p:cTn>
                                        <p:tgtEl>
                                          <p:spTgt spid="159"/>
                                        </p:tgtEl>
                                        <p:attrNameLst>
                                          <p:attrName>style.visibility</p:attrName>
                                        </p:attrNameLst>
                                      </p:cBhvr>
                                      <p:to>
                                        <p:strVal val="visible"/>
                                      </p:to>
                                    </p:set>
                                    <p:animEffect transition="in" filter="wipe(left)">
                                      <p:cBhvr>
                                        <p:cTn id="222" dur="500"/>
                                        <p:tgtEl>
                                          <p:spTgt spid="159"/>
                                        </p:tgtEl>
                                      </p:cBhvr>
                                    </p:animEffect>
                                  </p:childTnLst>
                                </p:cTn>
                              </p:par>
                              <p:par>
                                <p:cTn id="223" presetID="22" presetClass="entr" presetSubtype="8" fill="hold" nodeType="withEffect">
                                  <p:stCondLst>
                                    <p:cond delay="0"/>
                                  </p:stCondLst>
                                  <p:childTnLst>
                                    <p:set>
                                      <p:cBhvr>
                                        <p:cTn id="224" dur="1" fill="hold">
                                          <p:stCondLst>
                                            <p:cond delay="0"/>
                                          </p:stCondLst>
                                        </p:cTn>
                                        <p:tgtEl>
                                          <p:spTgt spid="168"/>
                                        </p:tgtEl>
                                        <p:attrNameLst>
                                          <p:attrName>style.visibility</p:attrName>
                                        </p:attrNameLst>
                                      </p:cBhvr>
                                      <p:to>
                                        <p:strVal val="visible"/>
                                      </p:to>
                                    </p:set>
                                    <p:animEffect transition="in" filter="wipe(left)">
                                      <p:cBhvr>
                                        <p:cTn id="225" dur="500"/>
                                        <p:tgtEl>
                                          <p:spTgt spid="168"/>
                                        </p:tgtEl>
                                      </p:cBhvr>
                                    </p:animEffect>
                                  </p:childTnLst>
                                </p:cTn>
                              </p:par>
                            </p:childTnLst>
                          </p:cTn>
                        </p:par>
                        <p:par>
                          <p:cTn id="226" fill="hold">
                            <p:stCondLst>
                              <p:cond delay="2750"/>
                            </p:stCondLst>
                            <p:childTnLst>
                              <p:par>
                                <p:cTn id="227" presetID="10" presetClass="entr" presetSubtype="0" fill="hold" grpId="0" nodeType="afterEffect">
                                  <p:stCondLst>
                                    <p:cond delay="0"/>
                                  </p:stCondLst>
                                  <p:childTnLst>
                                    <p:set>
                                      <p:cBhvr>
                                        <p:cTn id="228" dur="1" fill="hold">
                                          <p:stCondLst>
                                            <p:cond delay="0"/>
                                          </p:stCondLst>
                                        </p:cTn>
                                        <p:tgtEl>
                                          <p:spTgt spid="70"/>
                                        </p:tgtEl>
                                        <p:attrNameLst>
                                          <p:attrName>style.visibility</p:attrName>
                                        </p:attrNameLst>
                                      </p:cBhvr>
                                      <p:to>
                                        <p:strVal val="visible"/>
                                      </p:to>
                                    </p:set>
                                    <p:animEffect transition="in" filter="fade">
                                      <p:cBhvr>
                                        <p:cTn id="229" dur="500"/>
                                        <p:tgtEl>
                                          <p:spTgt spid="70"/>
                                        </p:tgtEl>
                                      </p:cBhvr>
                                    </p:animEffect>
                                  </p:childTnLst>
                                </p:cTn>
                              </p:par>
                              <p:par>
                                <p:cTn id="230" presetID="10" presetClass="entr" presetSubtype="0" fill="hold" grpId="0" nodeType="withEffect">
                                  <p:stCondLst>
                                    <p:cond delay="0"/>
                                  </p:stCondLst>
                                  <p:childTnLst>
                                    <p:set>
                                      <p:cBhvr>
                                        <p:cTn id="231" dur="1" fill="hold">
                                          <p:stCondLst>
                                            <p:cond delay="0"/>
                                          </p:stCondLst>
                                        </p:cTn>
                                        <p:tgtEl>
                                          <p:spTgt spid="122"/>
                                        </p:tgtEl>
                                        <p:attrNameLst>
                                          <p:attrName>style.visibility</p:attrName>
                                        </p:attrNameLst>
                                      </p:cBhvr>
                                      <p:to>
                                        <p:strVal val="visible"/>
                                      </p:to>
                                    </p:set>
                                    <p:animEffect transition="in" filter="fade">
                                      <p:cBhvr>
                                        <p:cTn id="232" dur="500"/>
                                        <p:tgtEl>
                                          <p:spTgt spid="122"/>
                                        </p:tgtEl>
                                      </p:cBhvr>
                                    </p:animEffect>
                                  </p:childTnLst>
                                </p:cTn>
                              </p:par>
                              <p:par>
                                <p:cTn id="233" presetID="10" presetClass="entr" presetSubtype="0" fill="hold" grpId="0" nodeType="withEffect">
                                  <p:stCondLst>
                                    <p:cond delay="0"/>
                                  </p:stCondLst>
                                  <p:childTnLst>
                                    <p:set>
                                      <p:cBhvr>
                                        <p:cTn id="234" dur="1" fill="hold">
                                          <p:stCondLst>
                                            <p:cond delay="0"/>
                                          </p:stCondLst>
                                        </p:cTn>
                                        <p:tgtEl>
                                          <p:spTgt spid="128"/>
                                        </p:tgtEl>
                                        <p:attrNameLst>
                                          <p:attrName>style.visibility</p:attrName>
                                        </p:attrNameLst>
                                      </p:cBhvr>
                                      <p:to>
                                        <p:strVal val="visible"/>
                                      </p:to>
                                    </p:set>
                                    <p:animEffect transition="in" filter="fade">
                                      <p:cBhvr>
                                        <p:cTn id="235" dur="500"/>
                                        <p:tgtEl>
                                          <p:spTgt spid="128"/>
                                        </p:tgtEl>
                                      </p:cBhvr>
                                    </p:animEffect>
                                  </p:childTnLst>
                                </p:cTn>
                              </p:par>
                              <p:par>
                                <p:cTn id="236" presetID="10" presetClass="entr" presetSubtype="0" fill="hold" grpId="0" nodeType="withEffect">
                                  <p:stCondLst>
                                    <p:cond delay="0"/>
                                  </p:stCondLst>
                                  <p:childTnLst>
                                    <p:set>
                                      <p:cBhvr>
                                        <p:cTn id="237" dur="1" fill="hold">
                                          <p:stCondLst>
                                            <p:cond delay="0"/>
                                          </p:stCondLst>
                                        </p:cTn>
                                        <p:tgtEl>
                                          <p:spTgt spid="137"/>
                                        </p:tgtEl>
                                        <p:attrNameLst>
                                          <p:attrName>style.visibility</p:attrName>
                                        </p:attrNameLst>
                                      </p:cBhvr>
                                      <p:to>
                                        <p:strVal val="visible"/>
                                      </p:to>
                                    </p:set>
                                    <p:animEffect transition="in" filter="fade">
                                      <p:cBhvr>
                                        <p:cTn id="238" dur="500"/>
                                        <p:tgtEl>
                                          <p:spTgt spid="137"/>
                                        </p:tgtEl>
                                      </p:cBhvr>
                                    </p:animEffect>
                                  </p:childTnLst>
                                </p:cTn>
                              </p:par>
                              <p:par>
                                <p:cTn id="239" presetID="10" presetClass="entr" presetSubtype="0" fill="hold" grpId="0" nodeType="withEffect">
                                  <p:stCondLst>
                                    <p:cond delay="0"/>
                                  </p:stCondLst>
                                  <p:childTnLst>
                                    <p:set>
                                      <p:cBhvr>
                                        <p:cTn id="240" dur="1" fill="hold">
                                          <p:stCondLst>
                                            <p:cond delay="0"/>
                                          </p:stCondLst>
                                        </p:cTn>
                                        <p:tgtEl>
                                          <p:spTgt spid="146"/>
                                        </p:tgtEl>
                                        <p:attrNameLst>
                                          <p:attrName>style.visibility</p:attrName>
                                        </p:attrNameLst>
                                      </p:cBhvr>
                                      <p:to>
                                        <p:strVal val="visible"/>
                                      </p:to>
                                    </p:set>
                                    <p:animEffect transition="in" filter="fade">
                                      <p:cBhvr>
                                        <p:cTn id="241" dur="500"/>
                                        <p:tgtEl>
                                          <p:spTgt spid="146"/>
                                        </p:tgtEl>
                                      </p:cBhvr>
                                    </p:animEffect>
                                  </p:childTnLst>
                                </p:cTn>
                              </p:par>
                              <p:par>
                                <p:cTn id="242" presetID="10" presetClass="entr" presetSubtype="0" fill="hold" grpId="0" nodeType="withEffect">
                                  <p:stCondLst>
                                    <p:cond delay="0"/>
                                  </p:stCondLst>
                                  <p:childTnLst>
                                    <p:set>
                                      <p:cBhvr>
                                        <p:cTn id="243" dur="1" fill="hold">
                                          <p:stCondLst>
                                            <p:cond delay="0"/>
                                          </p:stCondLst>
                                        </p:cTn>
                                        <p:tgtEl>
                                          <p:spTgt spid="155"/>
                                        </p:tgtEl>
                                        <p:attrNameLst>
                                          <p:attrName>style.visibility</p:attrName>
                                        </p:attrNameLst>
                                      </p:cBhvr>
                                      <p:to>
                                        <p:strVal val="visible"/>
                                      </p:to>
                                    </p:set>
                                    <p:animEffect transition="in" filter="fade">
                                      <p:cBhvr>
                                        <p:cTn id="244" dur="500"/>
                                        <p:tgtEl>
                                          <p:spTgt spid="155"/>
                                        </p:tgtEl>
                                      </p:cBhvr>
                                    </p:animEffect>
                                  </p:childTnLst>
                                </p:cTn>
                              </p:par>
                              <p:par>
                                <p:cTn id="245" presetID="10" presetClass="entr" presetSubtype="0" fill="hold" grpId="0" nodeType="withEffect">
                                  <p:stCondLst>
                                    <p:cond delay="0"/>
                                  </p:stCondLst>
                                  <p:childTnLst>
                                    <p:set>
                                      <p:cBhvr>
                                        <p:cTn id="246" dur="1" fill="hold">
                                          <p:stCondLst>
                                            <p:cond delay="0"/>
                                          </p:stCondLst>
                                        </p:cTn>
                                        <p:tgtEl>
                                          <p:spTgt spid="164"/>
                                        </p:tgtEl>
                                        <p:attrNameLst>
                                          <p:attrName>style.visibility</p:attrName>
                                        </p:attrNameLst>
                                      </p:cBhvr>
                                      <p:to>
                                        <p:strVal val="visible"/>
                                      </p:to>
                                    </p:set>
                                    <p:animEffect transition="in" filter="fade">
                                      <p:cBhvr>
                                        <p:cTn id="247" dur="500"/>
                                        <p:tgtEl>
                                          <p:spTgt spid="164"/>
                                        </p:tgtEl>
                                      </p:cBhvr>
                                    </p:animEffect>
                                  </p:childTnLst>
                                </p:cTn>
                              </p:par>
                            </p:childTnLst>
                          </p:cTn>
                        </p:par>
                        <p:par>
                          <p:cTn id="248" fill="hold">
                            <p:stCondLst>
                              <p:cond delay="3250"/>
                            </p:stCondLst>
                            <p:childTnLst>
                              <p:par>
                                <p:cTn id="249" presetID="22" presetClass="entr" presetSubtype="8" fill="hold" nodeType="afterEffect">
                                  <p:stCondLst>
                                    <p:cond delay="0"/>
                                  </p:stCondLst>
                                  <p:childTnLst>
                                    <p:set>
                                      <p:cBhvr>
                                        <p:cTn id="250" dur="1" fill="hold">
                                          <p:stCondLst>
                                            <p:cond delay="0"/>
                                          </p:stCondLst>
                                        </p:cTn>
                                        <p:tgtEl>
                                          <p:spTgt spid="195"/>
                                        </p:tgtEl>
                                        <p:attrNameLst>
                                          <p:attrName>style.visibility</p:attrName>
                                        </p:attrNameLst>
                                      </p:cBhvr>
                                      <p:to>
                                        <p:strVal val="visible"/>
                                      </p:to>
                                    </p:set>
                                    <p:animEffect transition="in" filter="wipe(left)">
                                      <p:cBhvr>
                                        <p:cTn id="251" dur="500"/>
                                        <p:tgtEl>
                                          <p:spTgt spid="195"/>
                                        </p:tgtEl>
                                      </p:cBhvr>
                                    </p:animEffect>
                                  </p:childTnLst>
                                </p:cTn>
                              </p:par>
                              <p:par>
                                <p:cTn id="252" presetID="22" presetClass="entr" presetSubtype="8" fill="hold" nodeType="withEffect">
                                  <p:stCondLst>
                                    <p:cond delay="0"/>
                                  </p:stCondLst>
                                  <p:childTnLst>
                                    <p:set>
                                      <p:cBhvr>
                                        <p:cTn id="253" dur="1" fill="hold">
                                          <p:stCondLst>
                                            <p:cond delay="0"/>
                                          </p:stCondLst>
                                        </p:cTn>
                                        <p:tgtEl>
                                          <p:spTgt spid="196"/>
                                        </p:tgtEl>
                                        <p:attrNameLst>
                                          <p:attrName>style.visibility</p:attrName>
                                        </p:attrNameLst>
                                      </p:cBhvr>
                                      <p:to>
                                        <p:strVal val="visible"/>
                                      </p:to>
                                    </p:set>
                                    <p:animEffect transition="in" filter="wipe(left)">
                                      <p:cBhvr>
                                        <p:cTn id="254" dur="500"/>
                                        <p:tgtEl>
                                          <p:spTgt spid="196"/>
                                        </p:tgtEl>
                                      </p:cBhvr>
                                    </p:animEffect>
                                  </p:childTnLst>
                                </p:cTn>
                              </p:par>
                              <p:par>
                                <p:cTn id="255" presetID="22" presetClass="entr" presetSubtype="8" fill="hold" nodeType="withEffect">
                                  <p:stCondLst>
                                    <p:cond delay="0"/>
                                  </p:stCondLst>
                                  <p:childTnLst>
                                    <p:set>
                                      <p:cBhvr>
                                        <p:cTn id="256" dur="1" fill="hold">
                                          <p:stCondLst>
                                            <p:cond delay="0"/>
                                          </p:stCondLst>
                                        </p:cTn>
                                        <p:tgtEl>
                                          <p:spTgt spid="197"/>
                                        </p:tgtEl>
                                        <p:attrNameLst>
                                          <p:attrName>style.visibility</p:attrName>
                                        </p:attrNameLst>
                                      </p:cBhvr>
                                      <p:to>
                                        <p:strVal val="visible"/>
                                      </p:to>
                                    </p:set>
                                    <p:animEffect transition="in" filter="wipe(left)">
                                      <p:cBhvr>
                                        <p:cTn id="257" dur="500"/>
                                        <p:tgtEl>
                                          <p:spTgt spid="197"/>
                                        </p:tgtEl>
                                      </p:cBhvr>
                                    </p:animEffect>
                                  </p:childTnLst>
                                </p:cTn>
                              </p:par>
                              <p:par>
                                <p:cTn id="258" presetID="22" presetClass="entr" presetSubtype="8" fill="hold" nodeType="withEffect">
                                  <p:stCondLst>
                                    <p:cond delay="0"/>
                                  </p:stCondLst>
                                  <p:childTnLst>
                                    <p:set>
                                      <p:cBhvr>
                                        <p:cTn id="259" dur="1" fill="hold">
                                          <p:stCondLst>
                                            <p:cond delay="0"/>
                                          </p:stCondLst>
                                        </p:cTn>
                                        <p:tgtEl>
                                          <p:spTgt spid="198"/>
                                        </p:tgtEl>
                                        <p:attrNameLst>
                                          <p:attrName>style.visibility</p:attrName>
                                        </p:attrNameLst>
                                      </p:cBhvr>
                                      <p:to>
                                        <p:strVal val="visible"/>
                                      </p:to>
                                    </p:set>
                                    <p:animEffect transition="in" filter="wipe(left)">
                                      <p:cBhvr>
                                        <p:cTn id="260" dur="500"/>
                                        <p:tgtEl>
                                          <p:spTgt spid="198"/>
                                        </p:tgtEl>
                                      </p:cBhvr>
                                    </p:animEffect>
                                  </p:childTnLst>
                                </p:cTn>
                              </p:par>
                              <p:par>
                                <p:cTn id="261" presetID="22" presetClass="entr" presetSubtype="8" fill="hold" nodeType="withEffect">
                                  <p:stCondLst>
                                    <p:cond delay="0"/>
                                  </p:stCondLst>
                                  <p:childTnLst>
                                    <p:set>
                                      <p:cBhvr>
                                        <p:cTn id="262" dur="1" fill="hold">
                                          <p:stCondLst>
                                            <p:cond delay="0"/>
                                          </p:stCondLst>
                                        </p:cTn>
                                        <p:tgtEl>
                                          <p:spTgt spid="199"/>
                                        </p:tgtEl>
                                        <p:attrNameLst>
                                          <p:attrName>style.visibility</p:attrName>
                                        </p:attrNameLst>
                                      </p:cBhvr>
                                      <p:to>
                                        <p:strVal val="visible"/>
                                      </p:to>
                                    </p:set>
                                    <p:animEffect transition="in" filter="wipe(left)">
                                      <p:cBhvr>
                                        <p:cTn id="263" dur="500"/>
                                        <p:tgtEl>
                                          <p:spTgt spid="199"/>
                                        </p:tgtEl>
                                      </p:cBhvr>
                                    </p:animEffect>
                                  </p:childTnLst>
                                </p:cTn>
                              </p:par>
                              <p:par>
                                <p:cTn id="264" presetID="22" presetClass="entr" presetSubtype="8" fill="hold" nodeType="withEffect">
                                  <p:stCondLst>
                                    <p:cond delay="0"/>
                                  </p:stCondLst>
                                  <p:childTnLst>
                                    <p:set>
                                      <p:cBhvr>
                                        <p:cTn id="265" dur="1" fill="hold">
                                          <p:stCondLst>
                                            <p:cond delay="0"/>
                                          </p:stCondLst>
                                        </p:cTn>
                                        <p:tgtEl>
                                          <p:spTgt spid="200"/>
                                        </p:tgtEl>
                                        <p:attrNameLst>
                                          <p:attrName>style.visibility</p:attrName>
                                        </p:attrNameLst>
                                      </p:cBhvr>
                                      <p:to>
                                        <p:strVal val="visible"/>
                                      </p:to>
                                    </p:set>
                                    <p:animEffect transition="in" filter="wipe(left)">
                                      <p:cBhvr>
                                        <p:cTn id="266" dur="500"/>
                                        <p:tgtEl>
                                          <p:spTgt spid="200"/>
                                        </p:tgtEl>
                                      </p:cBhvr>
                                    </p:animEffect>
                                  </p:childTnLst>
                                </p:cTn>
                              </p:par>
                              <p:par>
                                <p:cTn id="267" presetID="22" presetClass="entr" presetSubtype="8" fill="hold" nodeType="withEffect">
                                  <p:stCondLst>
                                    <p:cond delay="0"/>
                                  </p:stCondLst>
                                  <p:childTnLst>
                                    <p:set>
                                      <p:cBhvr>
                                        <p:cTn id="268" dur="1" fill="hold">
                                          <p:stCondLst>
                                            <p:cond delay="0"/>
                                          </p:stCondLst>
                                        </p:cTn>
                                        <p:tgtEl>
                                          <p:spTgt spid="201"/>
                                        </p:tgtEl>
                                        <p:attrNameLst>
                                          <p:attrName>style.visibility</p:attrName>
                                        </p:attrNameLst>
                                      </p:cBhvr>
                                      <p:to>
                                        <p:strVal val="visible"/>
                                      </p:to>
                                    </p:set>
                                    <p:animEffect transition="in" filter="wipe(left)">
                                      <p:cBhvr>
                                        <p:cTn id="269" dur="500"/>
                                        <p:tgtEl>
                                          <p:spTgt spid="201"/>
                                        </p:tgtEl>
                                      </p:cBhvr>
                                    </p:animEffect>
                                  </p:childTnLst>
                                </p:cTn>
                              </p:par>
                              <p:par>
                                <p:cTn id="270" presetID="22" presetClass="entr" presetSubtype="8" fill="hold" nodeType="withEffect">
                                  <p:stCondLst>
                                    <p:cond delay="0"/>
                                  </p:stCondLst>
                                  <p:childTnLst>
                                    <p:set>
                                      <p:cBhvr>
                                        <p:cTn id="271" dur="1" fill="hold">
                                          <p:stCondLst>
                                            <p:cond delay="0"/>
                                          </p:stCondLst>
                                        </p:cTn>
                                        <p:tgtEl>
                                          <p:spTgt spid="202"/>
                                        </p:tgtEl>
                                        <p:attrNameLst>
                                          <p:attrName>style.visibility</p:attrName>
                                        </p:attrNameLst>
                                      </p:cBhvr>
                                      <p:to>
                                        <p:strVal val="visible"/>
                                      </p:to>
                                    </p:set>
                                    <p:animEffect transition="in" filter="wipe(left)">
                                      <p:cBhvr>
                                        <p:cTn id="272" dur="500"/>
                                        <p:tgtEl>
                                          <p:spTgt spid="202"/>
                                        </p:tgtEl>
                                      </p:cBhvr>
                                    </p:animEffect>
                                  </p:childTnLst>
                                </p:cTn>
                              </p:par>
                              <p:par>
                                <p:cTn id="273" presetID="22" presetClass="entr" presetSubtype="8" fill="hold" nodeType="withEffect">
                                  <p:stCondLst>
                                    <p:cond delay="0"/>
                                  </p:stCondLst>
                                  <p:childTnLst>
                                    <p:set>
                                      <p:cBhvr>
                                        <p:cTn id="274" dur="1" fill="hold">
                                          <p:stCondLst>
                                            <p:cond delay="0"/>
                                          </p:stCondLst>
                                        </p:cTn>
                                        <p:tgtEl>
                                          <p:spTgt spid="203"/>
                                        </p:tgtEl>
                                        <p:attrNameLst>
                                          <p:attrName>style.visibility</p:attrName>
                                        </p:attrNameLst>
                                      </p:cBhvr>
                                      <p:to>
                                        <p:strVal val="visible"/>
                                      </p:to>
                                    </p:set>
                                    <p:animEffect transition="in" filter="wipe(left)">
                                      <p:cBhvr>
                                        <p:cTn id="275" dur="500"/>
                                        <p:tgtEl>
                                          <p:spTgt spid="203"/>
                                        </p:tgtEl>
                                      </p:cBhvr>
                                    </p:animEffect>
                                  </p:childTnLst>
                                </p:cTn>
                              </p:par>
                              <p:par>
                                <p:cTn id="276" presetID="22" presetClass="entr" presetSubtype="8" fill="hold" nodeType="withEffect">
                                  <p:stCondLst>
                                    <p:cond delay="0"/>
                                  </p:stCondLst>
                                  <p:childTnLst>
                                    <p:set>
                                      <p:cBhvr>
                                        <p:cTn id="277" dur="1" fill="hold">
                                          <p:stCondLst>
                                            <p:cond delay="0"/>
                                          </p:stCondLst>
                                        </p:cTn>
                                        <p:tgtEl>
                                          <p:spTgt spid="204"/>
                                        </p:tgtEl>
                                        <p:attrNameLst>
                                          <p:attrName>style.visibility</p:attrName>
                                        </p:attrNameLst>
                                      </p:cBhvr>
                                      <p:to>
                                        <p:strVal val="visible"/>
                                      </p:to>
                                    </p:set>
                                    <p:animEffect transition="in" filter="wipe(left)">
                                      <p:cBhvr>
                                        <p:cTn id="278" dur="500"/>
                                        <p:tgtEl>
                                          <p:spTgt spid="204"/>
                                        </p:tgtEl>
                                      </p:cBhvr>
                                    </p:animEffect>
                                  </p:childTnLst>
                                </p:cTn>
                              </p:par>
                              <p:par>
                                <p:cTn id="279" presetID="22" presetClass="entr" presetSubtype="8" fill="hold" nodeType="withEffect">
                                  <p:stCondLst>
                                    <p:cond delay="0"/>
                                  </p:stCondLst>
                                  <p:childTnLst>
                                    <p:set>
                                      <p:cBhvr>
                                        <p:cTn id="280" dur="1" fill="hold">
                                          <p:stCondLst>
                                            <p:cond delay="0"/>
                                          </p:stCondLst>
                                        </p:cTn>
                                        <p:tgtEl>
                                          <p:spTgt spid="205"/>
                                        </p:tgtEl>
                                        <p:attrNameLst>
                                          <p:attrName>style.visibility</p:attrName>
                                        </p:attrNameLst>
                                      </p:cBhvr>
                                      <p:to>
                                        <p:strVal val="visible"/>
                                      </p:to>
                                    </p:set>
                                    <p:animEffect transition="in" filter="wipe(left)">
                                      <p:cBhvr>
                                        <p:cTn id="281" dur="500"/>
                                        <p:tgtEl>
                                          <p:spTgt spid="205"/>
                                        </p:tgtEl>
                                      </p:cBhvr>
                                    </p:animEffect>
                                  </p:childTnLst>
                                </p:cTn>
                              </p:par>
                              <p:par>
                                <p:cTn id="282" presetID="22" presetClass="entr" presetSubtype="8" fill="hold" nodeType="withEffect">
                                  <p:stCondLst>
                                    <p:cond delay="0"/>
                                  </p:stCondLst>
                                  <p:childTnLst>
                                    <p:set>
                                      <p:cBhvr>
                                        <p:cTn id="283" dur="1" fill="hold">
                                          <p:stCondLst>
                                            <p:cond delay="0"/>
                                          </p:stCondLst>
                                        </p:cTn>
                                        <p:tgtEl>
                                          <p:spTgt spid="206"/>
                                        </p:tgtEl>
                                        <p:attrNameLst>
                                          <p:attrName>style.visibility</p:attrName>
                                        </p:attrNameLst>
                                      </p:cBhvr>
                                      <p:to>
                                        <p:strVal val="visible"/>
                                      </p:to>
                                    </p:set>
                                    <p:animEffect transition="in" filter="wipe(left)">
                                      <p:cBhvr>
                                        <p:cTn id="284" dur="500"/>
                                        <p:tgtEl>
                                          <p:spTgt spid="206"/>
                                        </p:tgtEl>
                                      </p:cBhvr>
                                    </p:animEffect>
                                  </p:childTnLst>
                                </p:cTn>
                              </p:par>
                              <p:par>
                                <p:cTn id="285" presetID="22" presetClass="entr" presetSubtype="8" fill="hold" nodeType="withEffect">
                                  <p:stCondLst>
                                    <p:cond delay="0"/>
                                  </p:stCondLst>
                                  <p:childTnLst>
                                    <p:set>
                                      <p:cBhvr>
                                        <p:cTn id="286" dur="1" fill="hold">
                                          <p:stCondLst>
                                            <p:cond delay="0"/>
                                          </p:stCondLst>
                                        </p:cTn>
                                        <p:tgtEl>
                                          <p:spTgt spid="209"/>
                                        </p:tgtEl>
                                        <p:attrNameLst>
                                          <p:attrName>style.visibility</p:attrName>
                                        </p:attrNameLst>
                                      </p:cBhvr>
                                      <p:to>
                                        <p:strVal val="visible"/>
                                      </p:to>
                                    </p:set>
                                    <p:animEffect transition="in" filter="wipe(left)">
                                      <p:cBhvr>
                                        <p:cTn id="287" dur="500"/>
                                        <p:tgtEl>
                                          <p:spTgt spid="209"/>
                                        </p:tgtEl>
                                      </p:cBhvr>
                                    </p:animEffect>
                                  </p:childTnLst>
                                </p:cTn>
                              </p:par>
                              <p:par>
                                <p:cTn id="288" presetID="22" presetClass="entr" presetSubtype="8" fill="hold" nodeType="withEffect">
                                  <p:stCondLst>
                                    <p:cond delay="0"/>
                                  </p:stCondLst>
                                  <p:childTnLst>
                                    <p:set>
                                      <p:cBhvr>
                                        <p:cTn id="289" dur="1" fill="hold">
                                          <p:stCondLst>
                                            <p:cond delay="0"/>
                                          </p:stCondLst>
                                        </p:cTn>
                                        <p:tgtEl>
                                          <p:spTgt spid="210"/>
                                        </p:tgtEl>
                                        <p:attrNameLst>
                                          <p:attrName>style.visibility</p:attrName>
                                        </p:attrNameLst>
                                      </p:cBhvr>
                                      <p:to>
                                        <p:strVal val="visible"/>
                                      </p:to>
                                    </p:set>
                                    <p:animEffect transition="in" filter="wipe(left)">
                                      <p:cBhvr>
                                        <p:cTn id="290"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6" grpId="0"/>
      <p:bldP spid="47" grpId="0"/>
      <p:bldP spid="49" grpId="0"/>
      <p:bldP spid="50" grpId="0"/>
      <p:bldP spid="51" grpId="0"/>
      <p:bldP spid="69" grpId="0" animBg="1"/>
      <p:bldP spid="70" grpId="0" animBg="1"/>
      <p:bldP spid="71" grpId="0" animBg="1"/>
      <p:bldP spid="72" grpId="0" animBg="1"/>
      <p:bldP spid="73" grpId="0" animBg="1"/>
      <p:bldP spid="110" grpId="0"/>
      <p:bldP spid="116" grpId="0"/>
      <p:bldP spid="118" grpId="0"/>
      <p:bldP spid="120" grpId="0"/>
      <p:bldP spid="122" grpId="0"/>
      <p:bldP spid="123" grpId="0"/>
      <p:bldP spid="125" grpId="0"/>
      <p:bldP spid="126" grpId="0"/>
      <p:bldP spid="127" grpId="0"/>
      <p:bldP spid="128" grpId="0"/>
      <p:bldP spid="133" grpId="0"/>
      <p:bldP spid="134" grpId="0"/>
      <p:bldP spid="135" grpId="0"/>
      <p:bldP spid="136" grpId="0"/>
      <p:bldP spid="137" grpId="0"/>
      <p:bldP spid="142" grpId="0"/>
      <p:bldP spid="143" grpId="0"/>
      <p:bldP spid="144" grpId="0"/>
      <p:bldP spid="145" grpId="0"/>
      <p:bldP spid="146" grpId="0"/>
      <p:bldP spid="151" grpId="0"/>
      <p:bldP spid="152" grpId="0"/>
      <p:bldP spid="153" grpId="0"/>
      <p:bldP spid="154" grpId="0"/>
      <p:bldP spid="155" grpId="0"/>
      <p:bldP spid="160" grpId="0"/>
      <p:bldP spid="161" grpId="0"/>
      <p:bldP spid="162" grpId="0"/>
      <p:bldP spid="163" grpId="0"/>
      <p:bldP spid="164" grpId="0"/>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able servicepak example">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graphicFrame>
        <p:nvGraphicFramePr>
          <p:cNvPr id="7" name="Table 7">
            <a:extLst>
              <a:ext uri="{FF2B5EF4-FFF2-40B4-BE49-F238E27FC236}">
                <a16:creationId xmlns:a16="http://schemas.microsoft.com/office/drawing/2014/main" id="{A5F3DCE8-6750-4A11-ADAC-FDF54DEA0EBB}"/>
              </a:ext>
            </a:extLst>
          </p:cNvPr>
          <p:cNvGraphicFramePr>
            <a:graphicFrameLocks noGrp="1"/>
          </p:cNvGraphicFramePr>
          <p:nvPr userDrawn="1">
            <p:extLst>
              <p:ext uri="{D42A27DB-BD31-4B8C-83A1-F6EECF244321}">
                <p14:modId xmlns:p14="http://schemas.microsoft.com/office/powerpoint/2010/main" val="2080696410"/>
              </p:ext>
            </p:extLst>
          </p:nvPr>
        </p:nvGraphicFramePr>
        <p:xfrm>
          <a:off x="252000" y="915987"/>
          <a:ext cx="8642352" cy="3671886"/>
        </p:xfrm>
        <a:graphic>
          <a:graphicData uri="http://schemas.openxmlformats.org/drawingml/2006/table">
            <a:tbl>
              <a:tblPr firstRow="1">
                <a:tableStyleId>{9D7B26C5-4107-4FEC-AEDC-1716B250A1EF}</a:tableStyleId>
              </a:tblPr>
              <a:tblGrid>
                <a:gridCol w="1440392">
                  <a:extLst>
                    <a:ext uri="{9D8B030D-6E8A-4147-A177-3AD203B41FA5}">
                      <a16:colId xmlns:a16="http://schemas.microsoft.com/office/drawing/2014/main" val="2070844786"/>
                    </a:ext>
                  </a:extLst>
                </a:gridCol>
                <a:gridCol w="1440392">
                  <a:extLst>
                    <a:ext uri="{9D8B030D-6E8A-4147-A177-3AD203B41FA5}">
                      <a16:colId xmlns:a16="http://schemas.microsoft.com/office/drawing/2014/main" val="809886831"/>
                    </a:ext>
                  </a:extLst>
                </a:gridCol>
                <a:gridCol w="1440392">
                  <a:extLst>
                    <a:ext uri="{9D8B030D-6E8A-4147-A177-3AD203B41FA5}">
                      <a16:colId xmlns:a16="http://schemas.microsoft.com/office/drawing/2014/main" val="2543373092"/>
                    </a:ext>
                  </a:extLst>
                </a:gridCol>
                <a:gridCol w="1440392">
                  <a:extLst>
                    <a:ext uri="{9D8B030D-6E8A-4147-A177-3AD203B41FA5}">
                      <a16:colId xmlns:a16="http://schemas.microsoft.com/office/drawing/2014/main" val="2040925085"/>
                    </a:ext>
                  </a:extLst>
                </a:gridCol>
                <a:gridCol w="1440392">
                  <a:extLst>
                    <a:ext uri="{9D8B030D-6E8A-4147-A177-3AD203B41FA5}">
                      <a16:colId xmlns:a16="http://schemas.microsoft.com/office/drawing/2014/main" val="870160895"/>
                    </a:ext>
                  </a:extLst>
                </a:gridCol>
                <a:gridCol w="1440392">
                  <a:extLst>
                    <a:ext uri="{9D8B030D-6E8A-4147-A177-3AD203B41FA5}">
                      <a16:colId xmlns:a16="http://schemas.microsoft.com/office/drawing/2014/main" val="3845148474"/>
                    </a:ext>
                  </a:extLst>
                </a:gridCol>
              </a:tblGrid>
              <a:tr h="391656">
                <a:tc>
                  <a:txBody>
                    <a:bodyPr/>
                    <a:lstStyle/>
                    <a:p>
                      <a:pPr marL="0" algn="l" defTabSz="685800" rtl="0" eaLnBrk="1" latinLnBrk="0" hangingPunct="1"/>
                      <a:endParaRPr lang="uk-UA" sz="900" b="1" kern="1200" dirty="0">
                        <a:solidFill>
                          <a:schemeClr val="tx1"/>
                        </a:solidFill>
                        <a:effectLst/>
                        <a:latin typeface="+mn-lt"/>
                        <a:ea typeface="+mn-ea"/>
                        <a:cs typeface="+mn-cs"/>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r>
                        <a:rPr lang="en-US" sz="800" b="1" kern="1200" dirty="0">
                          <a:solidFill>
                            <a:schemeClr val="tx1"/>
                          </a:solidFill>
                          <a:effectLst/>
                          <a:latin typeface="Arial" panose="020B0604020202020204" pitchFamily="34" charset="0"/>
                          <a:ea typeface="+mn-ea"/>
                          <a:cs typeface="Arial" panose="020B0604020202020204" pitchFamily="34" charset="0"/>
                        </a:rPr>
                        <a:t>Basic Consulting</a:t>
                      </a:r>
                      <a:endParaRPr lang="uk-UA" sz="800" b="1" kern="1200" dirty="0">
                        <a:solidFill>
                          <a:schemeClr val="tx1"/>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r>
                        <a:rPr lang="en-US" sz="800" b="1" kern="1200" dirty="0">
                          <a:solidFill>
                            <a:schemeClr val="tx1"/>
                          </a:solidFill>
                          <a:effectLst/>
                          <a:latin typeface="Arial" panose="020B0604020202020204" pitchFamily="34" charset="0"/>
                          <a:ea typeface="+mn-ea"/>
                          <a:cs typeface="Arial" panose="020B0604020202020204" pitchFamily="34" charset="0"/>
                        </a:rPr>
                        <a:t>Immersive Technology </a:t>
                      </a:r>
                      <a:br>
                        <a:rPr lang="en-US" sz="800" b="1" kern="1200" dirty="0">
                          <a:solidFill>
                            <a:schemeClr val="tx1"/>
                          </a:solidFill>
                          <a:effectLst/>
                          <a:latin typeface="Arial" panose="020B0604020202020204" pitchFamily="34" charset="0"/>
                          <a:ea typeface="+mn-ea"/>
                          <a:cs typeface="Arial" panose="020B0604020202020204" pitchFamily="34" charset="0"/>
                        </a:rPr>
                      </a:br>
                      <a:r>
                        <a:rPr lang="en-US" sz="800" b="1" kern="1200" dirty="0">
                          <a:solidFill>
                            <a:schemeClr val="tx1"/>
                          </a:solidFill>
                          <a:effectLst/>
                          <a:latin typeface="Arial" panose="020B0604020202020204" pitchFamily="34" charset="0"/>
                          <a:ea typeface="+mn-ea"/>
                          <a:cs typeface="Arial" panose="020B0604020202020204" pitchFamily="34" charset="0"/>
                        </a:rPr>
                        <a:t>Assessment</a:t>
                      </a:r>
                      <a:endParaRPr lang="uk-UA" sz="800" b="1" kern="1200" dirty="0">
                        <a:solidFill>
                          <a:schemeClr val="tx1"/>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r>
                        <a:rPr lang="en-US" sz="800" b="1" kern="1200" dirty="0">
                          <a:solidFill>
                            <a:schemeClr val="tx1"/>
                          </a:solidFill>
                          <a:effectLst/>
                          <a:latin typeface="Arial" panose="020B0604020202020204" pitchFamily="34" charset="0"/>
                          <a:ea typeface="+mn-ea"/>
                          <a:cs typeface="Arial" panose="020B0604020202020204" pitchFamily="34" charset="0"/>
                        </a:rPr>
                        <a:t>Proof of Value</a:t>
                      </a:r>
                      <a:endParaRPr lang="uk-UA" sz="800" b="1" kern="1200" dirty="0">
                        <a:solidFill>
                          <a:schemeClr val="tx1"/>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r>
                        <a:rPr lang="en-US" sz="800" b="1" kern="1200" dirty="0">
                          <a:solidFill>
                            <a:schemeClr val="tx1"/>
                          </a:solidFill>
                          <a:effectLst/>
                          <a:latin typeface="Arial" panose="020B0604020202020204" pitchFamily="34" charset="0"/>
                          <a:ea typeface="+mn-ea"/>
                          <a:cs typeface="Arial" panose="020B0604020202020204" pitchFamily="34" charset="0"/>
                        </a:rPr>
                        <a:t>Minimum Valuable </a:t>
                      </a:r>
                      <a:br>
                        <a:rPr lang="en-US" sz="800" b="1" kern="1200" dirty="0">
                          <a:solidFill>
                            <a:schemeClr val="tx1"/>
                          </a:solidFill>
                          <a:effectLst/>
                          <a:latin typeface="Arial" panose="020B0604020202020204" pitchFamily="34" charset="0"/>
                          <a:ea typeface="+mn-ea"/>
                          <a:cs typeface="Arial" panose="020B0604020202020204" pitchFamily="34" charset="0"/>
                        </a:rPr>
                      </a:br>
                      <a:r>
                        <a:rPr lang="en-US" sz="800" b="1" kern="1200" dirty="0">
                          <a:solidFill>
                            <a:schemeClr val="tx1"/>
                          </a:solidFill>
                          <a:effectLst/>
                          <a:latin typeface="Arial" panose="020B0604020202020204" pitchFamily="34" charset="0"/>
                          <a:ea typeface="+mn-ea"/>
                          <a:cs typeface="Arial" panose="020B0604020202020204" pitchFamily="34" charset="0"/>
                        </a:rPr>
                        <a:t>Product</a:t>
                      </a:r>
                      <a:endParaRPr lang="uk-UA" sz="800" b="1" kern="1200" dirty="0">
                        <a:solidFill>
                          <a:schemeClr val="tx1"/>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r>
                        <a:rPr lang="en-US" sz="800" b="1" kern="1200" dirty="0">
                          <a:solidFill>
                            <a:schemeClr val="tx1"/>
                          </a:solidFill>
                          <a:effectLst/>
                          <a:latin typeface="Arial" panose="020B0604020202020204" pitchFamily="34" charset="0"/>
                          <a:ea typeface="+mn-ea"/>
                          <a:cs typeface="Arial" panose="020B0604020202020204" pitchFamily="34" charset="0"/>
                        </a:rPr>
                        <a:t>Integrated MVP</a:t>
                      </a:r>
                      <a:endParaRPr lang="uk-UA" sz="800" b="1" kern="1200" dirty="0">
                        <a:solidFill>
                          <a:schemeClr val="tx1"/>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38287519"/>
                  </a:ext>
                </a:extLst>
              </a:tr>
              <a:tr h="261788">
                <a:tc>
                  <a:txBody>
                    <a:bodyPr/>
                    <a:lstStyle/>
                    <a:p>
                      <a:pPr marL="0" algn="l" defTabSz="685800" rtl="0" eaLnBrk="1" latinLnBrk="0" hangingPunct="1"/>
                      <a:r>
                        <a:rPr lang="en-US" sz="800" b="1" kern="1200" dirty="0">
                          <a:solidFill>
                            <a:schemeClr val="tx1"/>
                          </a:solidFill>
                          <a:effectLst/>
                          <a:latin typeface="Arial" panose="020B0604020202020204" pitchFamily="34" charset="0"/>
                          <a:ea typeface="+mn-ea"/>
                          <a:cs typeface="Arial" panose="020B0604020202020204" pitchFamily="34" charset="0"/>
                        </a:rPr>
                        <a:t>Service Description </a:t>
                      </a:r>
                      <a:endParaRPr lang="uk-UA" sz="800" b="1" kern="1200" dirty="0">
                        <a:solidFill>
                          <a:schemeClr val="tx1"/>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Introductory briefing &amp; consulting</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Environment evaluation and project estimation</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Assess the solution value</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MVP development</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Fully-fledged Immersive Solution</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1738247236"/>
                  </a:ext>
                </a:extLst>
              </a:tr>
              <a:tr h="237136">
                <a:tc>
                  <a:txBody>
                    <a:bodyPr/>
                    <a:lstStyle/>
                    <a:p>
                      <a:pPr marL="0" algn="l" defTabSz="685800" rtl="0" eaLnBrk="1" latinLnBrk="0" hangingPunct="1"/>
                      <a:r>
                        <a:rPr lang="en-US" sz="800" b="1" kern="1200" dirty="0">
                          <a:solidFill>
                            <a:schemeClr val="tx1"/>
                          </a:solidFill>
                          <a:effectLst/>
                          <a:latin typeface="Arial" panose="020B0604020202020204" pitchFamily="34" charset="0"/>
                          <a:ea typeface="+mn-ea"/>
                          <a:cs typeface="Arial" panose="020B0604020202020204" pitchFamily="34" charset="0"/>
                        </a:rPr>
                        <a:t>Duration</a:t>
                      </a:r>
                      <a:endParaRPr lang="uk-UA" sz="800" b="1" kern="1200" dirty="0">
                        <a:solidFill>
                          <a:schemeClr val="tx1"/>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2-4 hours</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1-2 weeks (if part-time)</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3-5 weeks (if part-time)</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4-6 weeks (if part-time)</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Continuous Service</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701707080"/>
                  </a:ext>
                </a:extLst>
              </a:tr>
              <a:tr h="237136">
                <a:tc>
                  <a:txBody>
                    <a:bodyPr/>
                    <a:lstStyle/>
                    <a:p>
                      <a:pPr marL="0" algn="l" defTabSz="685800" rtl="0" eaLnBrk="1" latinLnBrk="0" hangingPunct="1"/>
                      <a:r>
                        <a:rPr lang="en-US" sz="800" b="1" kern="1200" dirty="0">
                          <a:solidFill>
                            <a:schemeClr val="tx1"/>
                          </a:solidFill>
                          <a:effectLst/>
                          <a:latin typeface="Arial" panose="020B0604020202020204" pitchFamily="34" charset="0"/>
                          <a:ea typeface="+mn-ea"/>
                          <a:cs typeface="Arial" panose="020B0604020202020204" pitchFamily="34" charset="0"/>
                        </a:rPr>
                        <a:t>Service options</a:t>
                      </a:r>
                      <a:endParaRPr lang="uk-UA" sz="800" b="1" kern="1200" dirty="0">
                        <a:solidFill>
                          <a:schemeClr val="tx1"/>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endParaRPr lang="uk-UA" sz="900" b="1" kern="1200" dirty="0">
                        <a:solidFill>
                          <a:schemeClr val="tx1"/>
                        </a:solidFill>
                        <a:effectLst/>
                        <a:latin typeface="+mn-lt"/>
                        <a:ea typeface="+mn-ea"/>
                        <a:cs typeface="+mn-cs"/>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endParaRPr lang="uk-UA" sz="900" b="1" kern="1200" dirty="0">
                        <a:solidFill>
                          <a:schemeClr val="tx1"/>
                        </a:solidFill>
                        <a:effectLst/>
                        <a:latin typeface="+mn-lt"/>
                        <a:ea typeface="+mn-ea"/>
                        <a:cs typeface="+mn-cs"/>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endParaRPr lang="uk-UA" sz="900" b="1" kern="1200" dirty="0">
                        <a:solidFill>
                          <a:schemeClr val="tx1"/>
                        </a:solidFill>
                        <a:effectLst/>
                        <a:latin typeface="+mn-lt"/>
                        <a:ea typeface="+mn-ea"/>
                        <a:cs typeface="+mn-cs"/>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endParaRPr lang="uk-UA" sz="900" b="1" kern="1200" dirty="0">
                        <a:solidFill>
                          <a:schemeClr val="tx1"/>
                        </a:solidFill>
                        <a:effectLst/>
                        <a:latin typeface="+mn-lt"/>
                        <a:ea typeface="+mn-ea"/>
                        <a:cs typeface="+mn-cs"/>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l" defTabSz="685800" rtl="0" eaLnBrk="1" latinLnBrk="0" hangingPunct="1"/>
                      <a:endParaRPr lang="uk-UA" sz="900" b="1" kern="1200" dirty="0">
                        <a:solidFill>
                          <a:schemeClr val="tx1"/>
                        </a:solidFill>
                        <a:effectLst/>
                        <a:latin typeface="+mn-lt"/>
                        <a:ea typeface="+mn-ea"/>
                        <a:cs typeface="+mn-cs"/>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86148859"/>
                  </a:ext>
                </a:extLst>
              </a:tr>
              <a:tr h="237136">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2-hour Consulting Session</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100" b="0" kern="1200" dirty="0">
                        <a:solidFill>
                          <a:schemeClr val="accent5"/>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3666385173"/>
                  </a:ext>
                </a:extLst>
              </a:tr>
              <a:tr h="261788">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Requirements Elicitation and Environment Assessment</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3496547248"/>
                  </a:ext>
                </a:extLst>
              </a:tr>
              <a:tr h="237136">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Hardware Recommendations </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2532499210"/>
                  </a:ext>
                </a:extLst>
              </a:tr>
              <a:tr h="237136">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Project Estimation</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2134089267"/>
                  </a:ext>
                </a:extLst>
              </a:tr>
              <a:tr h="261788">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Enterprise Integration Architecture Workshop</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4258518192"/>
                  </a:ext>
                </a:extLst>
              </a:tr>
              <a:tr h="237136">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Design Thinking Workshops</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1 workshop</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1 workshop</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700" b="0" kern="1200" dirty="0">
                          <a:solidFill>
                            <a:schemeClr val="bg2"/>
                          </a:solidFill>
                          <a:effectLst/>
                          <a:latin typeface="Arial" panose="020B0604020202020204" pitchFamily="34" charset="0"/>
                          <a:ea typeface="+mn-ea"/>
                          <a:cs typeface="Arial" panose="020B0604020202020204" pitchFamily="34" charset="0"/>
                        </a:rPr>
                        <a:t>2 workshops</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700" b="0" kern="1200" dirty="0">
                          <a:solidFill>
                            <a:schemeClr val="accent5"/>
                          </a:solidFill>
                          <a:effectLst/>
                          <a:latin typeface="Arial" panose="020B0604020202020204" pitchFamily="34" charset="0"/>
                          <a:ea typeface="+mn-ea"/>
                          <a:cs typeface="Arial" panose="020B0604020202020204" pitchFamily="34" charset="0"/>
                        </a:rPr>
                        <a:t>4 workshops</a:t>
                      </a:r>
                      <a:endParaRPr lang="uk-UA" sz="700" b="0" kern="1200" dirty="0">
                        <a:solidFill>
                          <a:schemeClr val="accent5"/>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2980018208"/>
                  </a:ext>
                </a:extLst>
              </a:tr>
              <a:tr h="237136">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UX Design and Prototyping</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4021202597"/>
                  </a:ext>
                </a:extLst>
              </a:tr>
              <a:tr h="237136">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3D Modeling and Animation </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algn="ctr"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20 hours</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700" b="0" kern="1200" dirty="0">
                          <a:solidFill>
                            <a:schemeClr val="bg2"/>
                          </a:solidFill>
                          <a:effectLst/>
                          <a:latin typeface="Arial" panose="020B0604020202020204" pitchFamily="34" charset="0"/>
                          <a:ea typeface="+mn-ea"/>
                          <a:cs typeface="Arial" panose="020B0604020202020204" pitchFamily="34" charset="0"/>
                        </a:rPr>
                        <a:t>160 hours</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700" b="0" kern="1200" dirty="0">
                          <a:solidFill>
                            <a:schemeClr val="accent5"/>
                          </a:solidFill>
                          <a:effectLst/>
                          <a:latin typeface="Arial" panose="020B0604020202020204" pitchFamily="34" charset="0"/>
                          <a:ea typeface="+mn-ea"/>
                          <a:cs typeface="Arial" panose="020B0604020202020204" pitchFamily="34" charset="0"/>
                        </a:rPr>
                        <a:t>160 hours</a:t>
                      </a:r>
                      <a:endParaRPr lang="uk-UA" sz="700" b="0" kern="1200" dirty="0">
                        <a:solidFill>
                          <a:schemeClr val="accent5"/>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rgbClr val="B5BEC0"/>
                      </a:solidFill>
                      <a:prstDash val="solid"/>
                      <a:round/>
                      <a:headEnd type="none" w="med" len="med"/>
                      <a:tailEnd type="none" w="med" len="med"/>
                    </a:lnB>
                  </a:tcPr>
                </a:tc>
                <a:extLst>
                  <a:ext uri="{0D108BD9-81ED-4DB2-BD59-A6C34878D82A}">
                    <a16:rowId xmlns:a16="http://schemas.microsoft.com/office/drawing/2014/main" val="3567675956"/>
                  </a:ext>
                </a:extLst>
              </a:tr>
              <a:tr h="597778">
                <a:tc>
                  <a:txBody>
                    <a:bodyPr/>
                    <a:lstStyle/>
                    <a:p>
                      <a:pPr marL="0" algn="l" defTabSz="685800" rtl="0" eaLnBrk="1" latinLnBrk="0" hangingPunct="1"/>
                      <a:r>
                        <a:rPr lang="en-US" sz="700" b="0" kern="1200" dirty="0">
                          <a:solidFill>
                            <a:schemeClr val="bg2"/>
                          </a:solidFill>
                          <a:effectLst/>
                          <a:latin typeface="Arial" panose="020B0604020202020204" pitchFamily="34" charset="0"/>
                          <a:ea typeface="+mn-ea"/>
                          <a:cs typeface="Arial" panose="020B0604020202020204" pitchFamily="34" charset="0"/>
                        </a:rPr>
                        <a:t>Lorem ipsum dolor sit </a:t>
                      </a:r>
                      <a:r>
                        <a:rPr lang="en-US" sz="700" b="0" kern="1200" dirty="0" err="1">
                          <a:solidFill>
                            <a:schemeClr val="bg2"/>
                          </a:solidFill>
                          <a:effectLst/>
                          <a:latin typeface="Arial" panose="020B0604020202020204" pitchFamily="34" charset="0"/>
                          <a:ea typeface="+mn-ea"/>
                          <a:cs typeface="Arial" panose="020B0604020202020204" pitchFamily="34" charset="0"/>
                        </a:rPr>
                        <a:t>amet</a:t>
                      </a:r>
                      <a:r>
                        <a:rPr lang="en-US" sz="700" b="0" kern="1200" dirty="0">
                          <a:solidFill>
                            <a:schemeClr val="bg2"/>
                          </a:solidFill>
                          <a:effectLst/>
                          <a:latin typeface="Arial" panose="020B0604020202020204" pitchFamily="34" charset="0"/>
                          <a:ea typeface="+mn-ea"/>
                          <a:cs typeface="Arial" panose="020B0604020202020204" pitchFamily="34" charset="0"/>
                        </a:rPr>
                        <a:t>, </a:t>
                      </a:r>
                      <a:r>
                        <a:rPr lang="en-US" sz="700" b="0" kern="1200" dirty="0" err="1">
                          <a:solidFill>
                            <a:schemeClr val="bg2"/>
                          </a:solidFill>
                          <a:effectLst/>
                          <a:latin typeface="Arial" panose="020B0604020202020204" pitchFamily="34" charset="0"/>
                          <a:ea typeface="+mn-ea"/>
                          <a:cs typeface="Arial" panose="020B0604020202020204" pitchFamily="34" charset="0"/>
                        </a:rPr>
                        <a:t>consectetuer</a:t>
                      </a:r>
                      <a:r>
                        <a:rPr lang="en-US" sz="700" b="0" kern="1200" dirty="0">
                          <a:solidFill>
                            <a:schemeClr val="bg2"/>
                          </a:solidFill>
                          <a:effectLst/>
                          <a:latin typeface="Arial" panose="020B0604020202020204" pitchFamily="34" charset="0"/>
                          <a:ea typeface="+mn-ea"/>
                          <a:cs typeface="Arial" panose="020B0604020202020204" pitchFamily="34" charset="0"/>
                        </a:rPr>
                        <a:t> </a:t>
                      </a:r>
                      <a:r>
                        <a:rPr lang="en-US" sz="700" b="0" kern="1200" dirty="0" err="1">
                          <a:solidFill>
                            <a:schemeClr val="bg2"/>
                          </a:solidFill>
                          <a:effectLst/>
                          <a:latin typeface="Arial" panose="020B0604020202020204" pitchFamily="34" charset="0"/>
                          <a:ea typeface="+mn-ea"/>
                          <a:cs typeface="Arial" panose="020B0604020202020204" pitchFamily="34" charset="0"/>
                        </a:rPr>
                        <a:t>adipiscing</a:t>
                      </a:r>
                      <a:r>
                        <a:rPr lang="en-US" sz="700" b="0" kern="1200" dirty="0">
                          <a:solidFill>
                            <a:schemeClr val="bg2"/>
                          </a:solidFill>
                          <a:effectLst/>
                          <a:latin typeface="Arial" panose="020B0604020202020204" pitchFamily="34" charset="0"/>
                          <a:ea typeface="+mn-ea"/>
                          <a:cs typeface="Arial" panose="020B0604020202020204" pitchFamily="34" charset="0"/>
                        </a:rPr>
                        <a:t> </a:t>
                      </a:r>
                      <a:r>
                        <a:rPr lang="en-US" sz="700" b="0" kern="1200" dirty="0" err="1">
                          <a:solidFill>
                            <a:schemeClr val="bg2"/>
                          </a:solidFill>
                          <a:effectLst/>
                          <a:latin typeface="Arial" panose="020B0604020202020204" pitchFamily="34" charset="0"/>
                          <a:ea typeface="+mn-ea"/>
                          <a:cs typeface="Arial" panose="020B0604020202020204" pitchFamily="34" charset="0"/>
                        </a:rPr>
                        <a:t>elit</a:t>
                      </a:r>
                      <a:r>
                        <a:rPr lang="en-US" sz="700" b="0" kern="1200" dirty="0">
                          <a:solidFill>
                            <a:schemeClr val="bg2"/>
                          </a:solidFill>
                          <a:effectLst/>
                          <a:latin typeface="Arial" panose="020B0604020202020204" pitchFamily="34" charset="0"/>
                          <a:ea typeface="+mn-ea"/>
                          <a:cs typeface="Arial" panose="020B0604020202020204" pitchFamily="34" charset="0"/>
                        </a:rPr>
                        <a:t>, sed diam </a:t>
                      </a:r>
                      <a:r>
                        <a:rPr lang="en-US" sz="700" b="0" kern="1200" dirty="0" err="1">
                          <a:solidFill>
                            <a:schemeClr val="bg2"/>
                          </a:solidFill>
                          <a:effectLst/>
                          <a:latin typeface="Arial" panose="020B0604020202020204" pitchFamily="34" charset="0"/>
                          <a:ea typeface="+mn-ea"/>
                          <a:cs typeface="Arial" panose="020B0604020202020204" pitchFamily="34" charset="0"/>
                        </a:rPr>
                        <a:t>nonummy</a:t>
                      </a:r>
                      <a:r>
                        <a:rPr lang="en-US" sz="700" b="0" kern="1200" dirty="0">
                          <a:solidFill>
                            <a:schemeClr val="bg2"/>
                          </a:solidFill>
                          <a:effectLst/>
                          <a:latin typeface="Arial" panose="020B0604020202020204" pitchFamily="34" charset="0"/>
                          <a:ea typeface="+mn-ea"/>
                          <a:cs typeface="Arial" panose="020B0604020202020204" pitchFamily="34" charset="0"/>
                        </a:rPr>
                        <a:t> </a:t>
                      </a:r>
                      <a:r>
                        <a:rPr lang="en-US" sz="700" b="0" kern="1200" dirty="0" err="1">
                          <a:solidFill>
                            <a:schemeClr val="bg2"/>
                          </a:solidFill>
                          <a:effectLst/>
                          <a:latin typeface="Arial" panose="020B0604020202020204" pitchFamily="34" charset="0"/>
                          <a:ea typeface="+mn-ea"/>
                          <a:cs typeface="Arial" panose="020B0604020202020204" pitchFamily="34" charset="0"/>
                        </a:rPr>
                        <a:t>nibh</a:t>
                      </a:r>
                      <a:r>
                        <a:rPr lang="en-US" sz="700" b="0" kern="1200" dirty="0">
                          <a:solidFill>
                            <a:schemeClr val="bg2"/>
                          </a:solidFill>
                          <a:effectLst/>
                          <a:latin typeface="Arial" panose="020B0604020202020204" pitchFamily="34" charset="0"/>
                          <a:ea typeface="+mn-ea"/>
                          <a:cs typeface="Arial" panose="020B0604020202020204" pitchFamily="34" charset="0"/>
                        </a:rPr>
                        <a:t> </a:t>
                      </a:r>
                      <a:r>
                        <a:rPr lang="en-US" sz="700" b="0" kern="1200" dirty="0" err="1">
                          <a:solidFill>
                            <a:schemeClr val="bg2"/>
                          </a:solidFill>
                          <a:effectLst/>
                          <a:latin typeface="Arial" panose="020B0604020202020204" pitchFamily="34" charset="0"/>
                          <a:ea typeface="+mn-ea"/>
                          <a:cs typeface="Arial" panose="020B0604020202020204" pitchFamily="34" charset="0"/>
                        </a:rPr>
                        <a:t>euismod</a:t>
                      </a:r>
                      <a:r>
                        <a:rPr lang="en-US" sz="700" b="0" kern="1200" dirty="0">
                          <a:solidFill>
                            <a:schemeClr val="bg2"/>
                          </a:solidFill>
                          <a:effectLst/>
                          <a:latin typeface="Arial" panose="020B0604020202020204" pitchFamily="34" charset="0"/>
                          <a:ea typeface="+mn-ea"/>
                          <a:cs typeface="Arial" panose="020B0604020202020204" pitchFamily="34" charset="0"/>
                        </a:rPr>
                        <a:t> </a:t>
                      </a:r>
                      <a:r>
                        <a:rPr lang="en-US" sz="700" b="0" kern="1200" dirty="0" err="1">
                          <a:solidFill>
                            <a:schemeClr val="bg2"/>
                          </a:solidFill>
                          <a:effectLst/>
                          <a:latin typeface="Arial" panose="020B0604020202020204" pitchFamily="34" charset="0"/>
                          <a:ea typeface="+mn-ea"/>
                          <a:cs typeface="Arial" panose="020B0604020202020204" pitchFamily="34" charset="0"/>
                        </a:rPr>
                        <a:t>tincidunt</a:t>
                      </a:r>
                      <a:r>
                        <a:rPr lang="en-US" sz="700" b="0" kern="1200" dirty="0">
                          <a:solidFill>
                            <a:schemeClr val="bg2"/>
                          </a:solidFill>
                          <a:effectLst/>
                          <a:latin typeface="Arial" panose="020B0604020202020204" pitchFamily="34" charset="0"/>
                          <a:ea typeface="+mn-ea"/>
                          <a:cs typeface="Arial" panose="020B0604020202020204" pitchFamily="34" charset="0"/>
                        </a:rPr>
                        <a:t> </a:t>
                      </a:r>
                      <a:r>
                        <a:rPr lang="en-US" sz="700" b="0" kern="1200" dirty="0" err="1">
                          <a:solidFill>
                            <a:schemeClr val="bg2"/>
                          </a:solidFill>
                          <a:effectLst/>
                          <a:latin typeface="Arial" panose="020B0604020202020204" pitchFamily="34" charset="0"/>
                          <a:ea typeface="+mn-ea"/>
                          <a:cs typeface="Arial" panose="020B0604020202020204" pitchFamily="34" charset="0"/>
                        </a:rPr>
                        <a:t>ut</a:t>
                      </a:r>
                      <a:r>
                        <a:rPr lang="en-US" sz="700" b="0" kern="1200" dirty="0">
                          <a:solidFill>
                            <a:schemeClr val="bg2"/>
                          </a:solidFill>
                          <a:effectLst/>
                          <a:latin typeface="Arial" panose="020B0604020202020204" pitchFamily="34" charset="0"/>
                          <a:ea typeface="+mn-ea"/>
                          <a:cs typeface="Arial" panose="020B0604020202020204" pitchFamily="34" charset="0"/>
                        </a:rPr>
                        <a:t> </a:t>
                      </a:r>
                      <a:r>
                        <a:rPr lang="en-US" sz="700" b="0" kern="1200" dirty="0" err="1">
                          <a:solidFill>
                            <a:schemeClr val="bg2"/>
                          </a:solidFill>
                          <a:effectLst/>
                          <a:latin typeface="Arial" panose="020B0604020202020204" pitchFamily="34" charset="0"/>
                          <a:ea typeface="+mn-ea"/>
                          <a:cs typeface="Arial" panose="020B0604020202020204" pitchFamily="34" charset="0"/>
                        </a:rPr>
                        <a:t>laoreet</a:t>
                      </a:r>
                      <a:r>
                        <a:rPr lang="en-US" sz="700" b="0" kern="1200" dirty="0">
                          <a:solidFill>
                            <a:schemeClr val="bg2"/>
                          </a:solidFill>
                          <a:effectLst/>
                          <a:latin typeface="Arial" panose="020B0604020202020204" pitchFamily="34" charset="0"/>
                          <a:ea typeface="+mn-ea"/>
                          <a:cs typeface="Arial" panose="020B0604020202020204" pitchFamily="34" charset="0"/>
                        </a:rPr>
                        <a:t> dolore magna </a:t>
                      </a:r>
                      <a:r>
                        <a:rPr lang="en-US" sz="700" b="0" kern="1200" dirty="0" err="1">
                          <a:solidFill>
                            <a:schemeClr val="bg2"/>
                          </a:solidFill>
                          <a:effectLst/>
                          <a:latin typeface="Arial" panose="020B0604020202020204" pitchFamily="34" charset="0"/>
                          <a:ea typeface="+mn-ea"/>
                          <a:cs typeface="Arial" panose="020B0604020202020204" pitchFamily="34" charset="0"/>
                        </a:rPr>
                        <a:t>aliquam</a:t>
                      </a:r>
                      <a:r>
                        <a:rPr lang="en-US" sz="700" b="0" kern="1200" dirty="0">
                          <a:solidFill>
                            <a:schemeClr val="bg2"/>
                          </a:solidFill>
                          <a:effectLst/>
                          <a:latin typeface="Arial" panose="020B0604020202020204" pitchFamily="34" charset="0"/>
                          <a:ea typeface="+mn-ea"/>
                          <a:cs typeface="Arial" panose="020B0604020202020204" pitchFamily="34" charset="0"/>
                        </a:rPr>
                        <a:t> </a:t>
                      </a:r>
                      <a:r>
                        <a:rPr lang="en-US" sz="700" b="0" kern="1200" dirty="0" err="1">
                          <a:solidFill>
                            <a:schemeClr val="bg2"/>
                          </a:solidFill>
                          <a:effectLst/>
                          <a:latin typeface="Arial" panose="020B0604020202020204" pitchFamily="34" charset="0"/>
                          <a:ea typeface="+mn-ea"/>
                          <a:cs typeface="Arial" panose="020B0604020202020204" pitchFamily="34" charset="0"/>
                        </a:rPr>
                        <a:t>erat</a:t>
                      </a:r>
                      <a:r>
                        <a:rPr lang="en-US" sz="700" b="0" kern="1200" dirty="0">
                          <a:solidFill>
                            <a:schemeClr val="bg2"/>
                          </a:solidFill>
                          <a:effectLst/>
                          <a:latin typeface="Arial" panose="020B0604020202020204" pitchFamily="34" charset="0"/>
                          <a:ea typeface="+mn-ea"/>
                          <a:cs typeface="Arial" panose="020B0604020202020204" pitchFamily="34" charset="0"/>
                        </a:rPr>
                        <a:t> </a:t>
                      </a:r>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ctr" defTabSz="685800" rtl="0" eaLnBrk="1" latinLnBrk="0" hangingPunct="1"/>
                      <a:endParaRPr lang="uk-UA" sz="700" b="0" kern="120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algn="ctr" defTabSz="685800" rtl="0" eaLnBrk="1" latinLnBrk="0" hangingPunct="1"/>
                      <a:endParaRPr lang="uk-UA" sz="700" b="0" kern="1200" dirty="0">
                        <a:solidFill>
                          <a:schemeClr val="bg2"/>
                        </a:solidFill>
                        <a:effectLst/>
                        <a:latin typeface="Arial" panose="020B0604020202020204" pitchFamily="34" charset="0"/>
                        <a:ea typeface="+mn-ea"/>
                        <a:cs typeface="Arial" panose="020B0604020202020204" pitchFamily="34" charset="0"/>
                      </a:endParaRPr>
                    </a:p>
                  </a:txBody>
                  <a:tcPr marL="72000" marR="72000" marT="18000" marB="1800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rgbClr val="B5BEC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66130427"/>
                  </a:ext>
                </a:extLst>
              </a:tr>
            </a:tbl>
          </a:graphicData>
        </a:graphic>
      </p:graphicFrame>
      <p:sp>
        <p:nvSpPr>
          <p:cNvPr id="8" name="Rectangle: Rounded Corners 7">
            <a:extLst>
              <a:ext uri="{FF2B5EF4-FFF2-40B4-BE49-F238E27FC236}">
                <a16:creationId xmlns:a16="http://schemas.microsoft.com/office/drawing/2014/main" id="{CAED4E8D-CED8-401F-B17F-C7A22A031353}"/>
              </a:ext>
            </a:extLst>
          </p:cNvPr>
          <p:cNvSpPr/>
          <p:nvPr userDrawn="1"/>
        </p:nvSpPr>
        <p:spPr>
          <a:xfrm>
            <a:off x="7669625" y="826706"/>
            <a:ext cx="1007650" cy="178561"/>
          </a:xfrm>
          <a:prstGeom prst="roundRect">
            <a:avLst>
              <a:gd name="adj" fmla="val 50000"/>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accent5"/>
                </a:solidFill>
                <a:effectLst/>
                <a:latin typeface="Arial" panose="020B0604020202020204" pitchFamily="34" charset="0"/>
                <a:cs typeface="Arial" panose="020B0604020202020204" pitchFamily="34" charset="0"/>
              </a:rPr>
              <a:t>Recommended</a:t>
            </a:r>
            <a:endParaRPr lang="uk-UA" sz="700" dirty="0">
              <a:solidFill>
                <a:schemeClr val="accent5"/>
              </a:solidFill>
              <a:latin typeface="Arial" panose="020B0604020202020204" pitchFamily="34" charset="0"/>
              <a:cs typeface="Arial" panose="020B0604020202020204" pitchFamily="34" charset="0"/>
            </a:endParaRPr>
          </a:p>
        </p:txBody>
      </p:sp>
      <p:sp>
        <p:nvSpPr>
          <p:cNvPr id="13" name="Freeform 5">
            <a:extLst>
              <a:ext uri="{FF2B5EF4-FFF2-40B4-BE49-F238E27FC236}">
                <a16:creationId xmlns:a16="http://schemas.microsoft.com/office/drawing/2014/main" id="{B0DCB654-358E-489D-928D-856EFB2C3CF5}"/>
              </a:ext>
            </a:extLst>
          </p:cNvPr>
          <p:cNvSpPr>
            <a:spLocks noChangeAspect="1"/>
          </p:cNvSpPr>
          <p:nvPr userDrawn="1"/>
        </p:nvSpPr>
        <p:spPr bwMode="auto">
          <a:xfrm>
            <a:off x="3803454" y="2119818"/>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74" name="Freeform 5">
            <a:extLst>
              <a:ext uri="{FF2B5EF4-FFF2-40B4-BE49-F238E27FC236}">
                <a16:creationId xmlns:a16="http://schemas.microsoft.com/office/drawing/2014/main" id="{88352BEC-A81D-4574-BE68-C681E5B394D1}"/>
              </a:ext>
            </a:extLst>
          </p:cNvPr>
          <p:cNvSpPr>
            <a:spLocks noChangeAspect="1"/>
          </p:cNvSpPr>
          <p:nvPr userDrawn="1"/>
        </p:nvSpPr>
        <p:spPr bwMode="auto">
          <a:xfrm>
            <a:off x="6680784" y="2119818"/>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75" name="Freeform 5">
            <a:extLst>
              <a:ext uri="{FF2B5EF4-FFF2-40B4-BE49-F238E27FC236}">
                <a16:creationId xmlns:a16="http://schemas.microsoft.com/office/drawing/2014/main" id="{733A7A1C-5A2A-4750-9D52-53CF197D11FA}"/>
              </a:ext>
            </a:extLst>
          </p:cNvPr>
          <p:cNvSpPr>
            <a:spLocks noChangeAspect="1"/>
          </p:cNvSpPr>
          <p:nvPr userDrawn="1"/>
        </p:nvSpPr>
        <p:spPr bwMode="auto">
          <a:xfrm>
            <a:off x="8119450" y="2119818"/>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76" name="Freeform 5">
            <a:extLst>
              <a:ext uri="{FF2B5EF4-FFF2-40B4-BE49-F238E27FC236}">
                <a16:creationId xmlns:a16="http://schemas.microsoft.com/office/drawing/2014/main" id="{033A3BD0-F136-480E-AED7-FA11C73662FB}"/>
              </a:ext>
            </a:extLst>
          </p:cNvPr>
          <p:cNvSpPr>
            <a:spLocks noChangeAspect="1"/>
          </p:cNvSpPr>
          <p:nvPr userDrawn="1"/>
        </p:nvSpPr>
        <p:spPr bwMode="auto">
          <a:xfrm>
            <a:off x="5242119" y="2119818"/>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77" name="Freeform 5">
            <a:extLst>
              <a:ext uri="{FF2B5EF4-FFF2-40B4-BE49-F238E27FC236}">
                <a16:creationId xmlns:a16="http://schemas.microsoft.com/office/drawing/2014/main" id="{6883E347-588A-46AF-B32A-F0928D49239F}"/>
              </a:ext>
            </a:extLst>
          </p:cNvPr>
          <p:cNvSpPr>
            <a:spLocks noChangeAspect="1"/>
          </p:cNvSpPr>
          <p:nvPr userDrawn="1"/>
        </p:nvSpPr>
        <p:spPr bwMode="auto">
          <a:xfrm>
            <a:off x="2364789" y="2119818"/>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79" name="Freeform 5">
            <a:extLst>
              <a:ext uri="{FF2B5EF4-FFF2-40B4-BE49-F238E27FC236}">
                <a16:creationId xmlns:a16="http://schemas.microsoft.com/office/drawing/2014/main" id="{DB432972-ECCF-4D14-9D5A-438F88CD0A21}"/>
              </a:ext>
            </a:extLst>
          </p:cNvPr>
          <p:cNvSpPr>
            <a:spLocks noChangeAspect="1"/>
          </p:cNvSpPr>
          <p:nvPr userDrawn="1"/>
        </p:nvSpPr>
        <p:spPr bwMode="auto">
          <a:xfrm>
            <a:off x="6680784" y="2373496"/>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80" name="Freeform 5">
            <a:extLst>
              <a:ext uri="{FF2B5EF4-FFF2-40B4-BE49-F238E27FC236}">
                <a16:creationId xmlns:a16="http://schemas.microsoft.com/office/drawing/2014/main" id="{45546419-4B83-4B6E-8A57-5228050CF570}"/>
              </a:ext>
            </a:extLst>
          </p:cNvPr>
          <p:cNvSpPr>
            <a:spLocks noChangeAspect="1"/>
          </p:cNvSpPr>
          <p:nvPr userDrawn="1"/>
        </p:nvSpPr>
        <p:spPr bwMode="auto">
          <a:xfrm>
            <a:off x="8119450" y="2373496"/>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81" name="Freeform 5">
            <a:extLst>
              <a:ext uri="{FF2B5EF4-FFF2-40B4-BE49-F238E27FC236}">
                <a16:creationId xmlns:a16="http://schemas.microsoft.com/office/drawing/2014/main" id="{B2F0D99D-4FBB-4977-ABD4-002184A9FC9D}"/>
              </a:ext>
            </a:extLst>
          </p:cNvPr>
          <p:cNvSpPr>
            <a:spLocks noChangeAspect="1"/>
          </p:cNvSpPr>
          <p:nvPr userDrawn="1"/>
        </p:nvSpPr>
        <p:spPr bwMode="auto">
          <a:xfrm>
            <a:off x="5242119" y="2373496"/>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83" name="Freeform 5">
            <a:extLst>
              <a:ext uri="{FF2B5EF4-FFF2-40B4-BE49-F238E27FC236}">
                <a16:creationId xmlns:a16="http://schemas.microsoft.com/office/drawing/2014/main" id="{3068E061-3450-46C9-8902-0CDFF2151E66}"/>
              </a:ext>
            </a:extLst>
          </p:cNvPr>
          <p:cNvSpPr>
            <a:spLocks noChangeAspect="1"/>
          </p:cNvSpPr>
          <p:nvPr userDrawn="1"/>
        </p:nvSpPr>
        <p:spPr bwMode="auto">
          <a:xfrm>
            <a:off x="3803454" y="261810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84" name="Freeform 5">
            <a:extLst>
              <a:ext uri="{FF2B5EF4-FFF2-40B4-BE49-F238E27FC236}">
                <a16:creationId xmlns:a16="http://schemas.microsoft.com/office/drawing/2014/main" id="{7EF669A2-2534-4398-94A0-CC1A37855431}"/>
              </a:ext>
            </a:extLst>
          </p:cNvPr>
          <p:cNvSpPr>
            <a:spLocks noChangeAspect="1"/>
          </p:cNvSpPr>
          <p:nvPr userDrawn="1"/>
        </p:nvSpPr>
        <p:spPr bwMode="auto">
          <a:xfrm>
            <a:off x="6680784" y="261810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85" name="Freeform 5">
            <a:extLst>
              <a:ext uri="{FF2B5EF4-FFF2-40B4-BE49-F238E27FC236}">
                <a16:creationId xmlns:a16="http://schemas.microsoft.com/office/drawing/2014/main" id="{1FC742A0-81CE-4AAC-8592-B0732EE1D7B2}"/>
              </a:ext>
            </a:extLst>
          </p:cNvPr>
          <p:cNvSpPr>
            <a:spLocks noChangeAspect="1"/>
          </p:cNvSpPr>
          <p:nvPr userDrawn="1"/>
        </p:nvSpPr>
        <p:spPr bwMode="auto">
          <a:xfrm>
            <a:off x="8119450" y="261810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86" name="Freeform 5">
            <a:extLst>
              <a:ext uri="{FF2B5EF4-FFF2-40B4-BE49-F238E27FC236}">
                <a16:creationId xmlns:a16="http://schemas.microsoft.com/office/drawing/2014/main" id="{A2F9A1B1-E91A-422F-A091-9ABCAF386F8E}"/>
              </a:ext>
            </a:extLst>
          </p:cNvPr>
          <p:cNvSpPr>
            <a:spLocks noChangeAspect="1"/>
          </p:cNvSpPr>
          <p:nvPr userDrawn="1"/>
        </p:nvSpPr>
        <p:spPr bwMode="auto">
          <a:xfrm>
            <a:off x="5242119" y="261810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88" name="Freeform 5">
            <a:extLst>
              <a:ext uri="{FF2B5EF4-FFF2-40B4-BE49-F238E27FC236}">
                <a16:creationId xmlns:a16="http://schemas.microsoft.com/office/drawing/2014/main" id="{08833CC5-FC37-4136-8CA8-D70F8190A042}"/>
              </a:ext>
            </a:extLst>
          </p:cNvPr>
          <p:cNvSpPr>
            <a:spLocks noChangeAspect="1"/>
          </p:cNvSpPr>
          <p:nvPr userDrawn="1"/>
        </p:nvSpPr>
        <p:spPr bwMode="auto">
          <a:xfrm>
            <a:off x="3803454" y="2857947"/>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93" name="Freeform 5">
            <a:extLst>
              <a:ext uri="{FF2B5EF4-FFF2-40B4-BE49-F238E27FC236}">
                <a16:creationId xmlns:a16="http://schemas.microsoft.com/office/drawing/2014/main" id="{43C99FF4-DDC9-4E85-AE4F-D9E0436311EF}"/>
              </a:ext>
            </a:extLst>
          </p:cNvPr>
          <p:cNvSpPr>
            <a:spLocks noChangeAspect="1"/>
          </p:cNvSpPr>
          <p:nvPr userDrawn="1"/>
        </p:nvSpPr>
        <p:spPr bwMode="auto">
          <a:xfrm>
            <a:off x="6680784" y="2857947"/>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194" name="Freeform 5">
            <a:extLst>
              <a:ext uri="{FF2B5EF4-FFF2-40B4-BE49-F238E27FC236}">
                <a16:creationId xmlns:a16="http://schemas.microsoft.com/office/drawing/2014/main" id="{E5629055-F4EC-412B-802C-EC564388E045}"/>
              </a:ext>
            </a:extLst>
          </p:cNvPr>
          <p:cNvSpPr>
            <a:spLocks noChangeAspect="1"/>
          </p:cNvSpPr>
          <p:nvPr userDrawn="1"/>
        </p:nvSpPr>
        <p:spPr bwMode="auto">
          <a:xfrm>
            <a:off x="8119450" y="2857947"/>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07" name="Freeform 5">
            <a:extLst>
              <a:ext uri="{FF2B5EF4-FFF2-40B4-BE49-F238E27FC236}">
                <a16:creationId xmlns:a16="http://schemas.microsoft.com/office/drawing/2014/main" id="{3D0D2D8A-4541-4090-9824-0C5D946F1D6B}"/>
              </a:ext>
            </a:extLst>
          </p:cNvPr>
          <p:cNvSpPr>
            <a:spLocks noChangeAspect="1"/>
          </p:cNvSpPr>
          <p:nvPr userDrawn="1"/>
        </p:nvSpPr>
        <p:spPr bwMode="auto">
          <a:xfrm>
            <a:off x="5242119" y="2857947"/>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11" name="Freeform 5">
            <a:extLst>
              <a:ext uri="{FF2B5EF4-FFF2-40B4-BE49-F238E27FC236}">
                <a16:creationId xmlns:a16="http://schemas.microsoft.com/office/drawing/2014/main" id="{9E6AFFF3-AC35-4B28-9BFE-8423978147F7}"/>
              </a:ext>
            </a:extLst>
          </p:cNvPr>
          <p:cNvSpPr>
            <a:spLocks noChangeAspect="1"/>
          </p:cNvSpPr>
          <p:nvPr userDrawn="1"/>
        </p:nvSpPr>
        <p:spPr bwMode="auto">
          <a:xfrm>
            <a:off x="3803454" y="311455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12" name="Freeform 5">
            <a:extLst>
              <a:ext uri="{FF2B5EF4-FFF2-40B4-BE49-F238E27FC236}">
                <a16:creationId xmlns:a16="http://schemas.microsoft.com/office/drawing/2014/main" id="{C600056A-9B46-4D09-A698-4F605530646C}"/>
              </a:ext>
            </a:extLst>
          </p:cNvPr>
          <p:cNvSpPr>
            <a:spLocks noChangeAspect="1"/>
          </p:cNvSpPr>
          <p:nvPr userDrawn="1"/>
        </p:nvSpPr>
        <p:spPr bwMode="auto">
          <a:xfrm>
            <a:off x="6680784" y="311455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13" name="Freeform 5">
            <a:extLst>
              <a:ext uri="{FF2B5EF4-FFF2-40B4-BE49-F238E27FC236}">
                <a16:creationId xmlns:a16="http://schemas.microsoft.com/office/drawing/2014/main" id="{6451BD46-62A7-447D-8592-AE83CE4A34E2}"/>
              </a:ext>
            </a:extLst>
          </p:cNvPr>
          <p:cNvSpPr>
            <a:spLocks noChangeAspect="1"/>
          </p:cNvSpPr>
          <p:nvPr userDrawn="1"/>
        </p:nvSpPr>
        <p:spPr bwMode="auto">
          <a:xfrm>
            <a:off x="8119450" y="311455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14" name="Freeform 5">
            <a:extLst>
              <a:ext uri="{FF2B5EF4-FFF2-40B4-BE49-F238E27FC236}">
                <a16:creationId xmlns:a16="http://schemas.microsoft.com/office/drawing/2014/main" id="{2A136231-4704-46FD-A42E-979E4B9DAF54}"/>
              </a:ext>
            </a:extLst>
          </p:cNvPr>
          <p:cNvSpPr>
            <a:spLocks noChangeAspect="1"/>
          </p:cNvSpPr>
          <p:nvPr userDrawn="1"/>
        </p:nvSpPr>
        <p:spPr bwMode="auto">
          <a:xfrm>
            <a:off x="5242119" y="311455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17" name="Freeform 5">
            <a:extLst>
              <a:ext uri="{FF2B5EF4-FFF2-40B4-BE49-F238E27FC236}">
                <a16:creationId xmlns:a16="http://schemas.microsoft.com/office/drawing/2014/main" id="{C18CC513-DEF2-424E-A9E1-0A4BDDE1CD36}"/>
              </a:ext>
            </a:extLst>
          </p:cNvPr>
          <p:cNvSpPr>
            <a:spLocks noChangeAspect="1"/>
          </p:cNvSpPr>
          <p:nvPr userDrawn="1"/>
        </p:nvSpPr>
        <p:spPr bwMode="auto">
          <a:xfrm>
            <a:off x="6680784" y="3600161"/>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18" name="Freeform 5">
            <a:extLst>
              <a:ext uri="{FF2B5EF4-FFF2-40B4-BE49-F238E27FC236}">
                <a16:creationId xmlns:a16="http://schemas.microsoft.com/office/drawing/2014/main" id="{98FAA4F3-9BB1-47F5-88ED-8E4CF1D4A133}"/>
              </a:ext>
            </a:extLst>
          </p:cNvPr>
          <p:cNvSpPr>
            <a:spLocks noChangeAspect="1"/>
          </p:cNvSpPr>
          <p:nvPr userDrawn="1"/>
        </p:nvSpPr>
        <p:spPr bwMode="auto">
          <a:xfrm>
            <a:off x="8119450" y="3600161"/>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19" name="Freeform 5">
            <a:extLst>
              <a:ext uri="{FF2B5EF4-FFF2-40B4-BE49-F238E27FC236}">
                <a16:creationId xmlns:a16="http://schemas.microsoft.com/office/drawing/2014/main" id="{FD4D430D-4F71-4F70-A3BF-CDE51A73A09B}"/>
              </a:ext>
            </a:extLst>
          </p:cNvPr>
          <p:cNvSpPr>
            <a:spLocks noChangeAspect="1"/>
          </p:cNvSpPr>
          <p:nvPr userDrawn="1"/>
        </p:nvSpPr>
        <p:spPr bwMode="auto">
          <a:xfrm>
            <a:off x="5242119" y="3600161"/>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22" name="Freeform 5">
            <a:extLst>
              <a:ext uri="{FF2B5EF4-FFF2-40B4-BE49-F238E27FC236}">
                <a16:creationId xmlns:a16="http://schemas.microsoft.com/office/drawing/2014/main" id="{0F973835-58F2-481B-837C-589D16DD11E1}"/>
              </a:ext>
            </a:extLst>
          </p:cNvPr>
          <p:cNvSpPr>
            <a:spLocks noChangeAspect="1"/>
          </p:cNvSpPr>
          <p:nvPr userDrawn="1"/>
        </p:nvSpPr>
        <p:spPr bwMode="auto">
          <a:xfrm>
            <a:off x="6680784" y="424560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rgbClr val="1D1E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223" name="Freeform 5">
            <a:extLst>
              <a:ext uri="{FF2B5EF4-FFF2-40B4-BE49-F238E27FC236}">
                <a16:creationId xmlns:a16="http://schemas.microsoft.com/office/drawing/2014/main" id="{DE3164D7-55B5-4E20-9735-E0808877C7D9}"/>
              </a:ext>
            </a:extLst>
          </p:cNvPr>
          <p:cNvSpPr>
            <a:spLocks noChangeAspect="1"/>
          </p:cNvSpPr>
          <p:nvPr userDrawn="1"/>
        </p:nvSpPr>
        <p:spPr bwMode="auto">
          <a:xfrm>
            <a:off x="8119450" y="4245605"/>
            <a:ext cx="108000" cy="71633"/>
          </a:xfrm>
          <a:custGeom>
            <a:avLst/>
            <a:gdLst>
              <a:gd name="T0" fmla="*/ 196 w 196"/>
              <a:gd name="T1" fmla="*/ 0 h 130"/>
              <a:gd name="T2" fmla="*/ 66 w 196"/>
              <a:gd name="T3" fmla="*/ 130 h 130"/>
              <a:gd name="T4" fmla="*/ 0 w 196"/>
              <a:gd name="T5" fmla="*/ 62 h 130"/>
            </a:gdLst>
            <a:ahLst/>
            <a:cxnLst>
              <a:cxn ang="0">
                <a:pos x="T0" y="T1"/>
              </a:cxn>
              <a:cxn ang="0">
                <a:pos x="T2" y="T3"/>
              </a:cxn>
              <a:cxn ang="0">
                <a:pos x="T4" y="T5"/>
              </a:cxn>
            </a:cxnLst>
            <a:rect l="0" t="0" r="r" b="b"/>
            <a:pathLst>
              <a:path w="196" h="130">
                <a:moveTo>
                  <a:pt x="196" y="0"/>
                </a:moveTo>
                <a:lnTo>
                  <a:pt x="66" y="130"/>
                </a:lnTo>
                <a:lnTo>
                  <a:pt x="0" y="62"/>
                </a:lnTo>
              </a:path>
            </a:pathLst>
          </a:custGeom>
          <a:noFill/>
          <a:ln w="9525"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Tree>
    <p:extLst>
      <p:ext uri="{BB962C8B-B14F-4D97-AF65-F5344CB8AC3E}">
        <p14:creationId xmlns:p14="http://schemas.microsoft.com/office/powerpoint/2010/main" val="15916089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A9873C-4144-4411-AA0F-05B970613FEF}"/>
              </a:ext>
            </a:extLst>
          </p:cNvPr>
          <p:cNvSpPr>
            <a:spLocks noGrp="1"/>
          </p:cNvSpPr>
          <p:nvPr>
            <p:ph type="title"/>
          </p:nvPr>
        </p:nvSpPr>
        <p:spPr/>
        <p:txBody>
          <a:bodyPr/>
          <a:lstStyle/>
          <a:p>
            <a:r>
              <a:rPr lang="en-US"/>
              <a:t>Click to edit Master title style</a:t>
            </a:r>
            <a:endParaRPr lang="uk-UA"/>
          </a:p>
        </p:txBody>
      </p:sp>
    </p:spTree>
    <p:extLst>
      <p:ext uri="{BB962C8B-B14F-4D97-AF65-F5344CB8AC3E}">
        <p14:creationId xmlns:p14="http://schemas.microsoft.com/office/powerpoint/2010/main" val="163801599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Сase study title slide (black)">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468313" y="1000728"/>
            <a:ext cx="3851275" cy="182313"/>
          </a:xfrm>
        </p:spPr>
        <p:txBody>
          <a:bodyPr/>
          <a:lstStyle>
            <a:lvl1pPr>
              <a:lnSpc>
                <a:spcPct val="100000"/>
              </a:lnSpc>
              <a:defRPr sz="1100" b="0" baseline="0">
                <a:solidFill>
                  <a:schemeClr val="accent1"/>
                </a:solidFill>
              </a:defRPr>
            </a:lvl1pPr>
          </a:lstStyle>
          <a:p>
            <a:r>
              <a:rPr lang="en-US" dirty="0"/>
              <a:t>Click to edit client name</a:t>
            </a:r>
          </a:p>
        </p:txBody>
      </p:sp>
      <p:grpSp>
        <p:nvGrpSpPr>
          <p:cNvPr id="20" name="Group 4"/>
          <p:cNvGrpSpPr>
            <a:grpSpLocks noChangeAspect="1"/>
          </p:cNvGrpSpPr>
          <p:nvPr userDrawn="1"/>
        </p:nvGrpSpPr>
        <p:grpSpPr bwMode="auto">
          <a:xfrm>
            <a:off x="260538" y="231775"/>
            <a:ext cx="930087" cy="234964"/>
            <a:chOff x="1487" y="469"/>
            <a:chExt cx="1904" cy="481"/>
          </a:xfrm>
        </p:grpSpPr>
        <p:sp>
          <p:nvSpPr>
            <p:cNvPr id="22" name="Oval 5"/>
            <p:cNvSpPr>
              <a:spLocks noChangeArrowheads="1"/>
            </p:cNvSpPr>
            <p:nvPr userDrawn="1"/>
          </p:nvSpPr>
          <p:spPr bwMode="auto">
            <a:xfrm>
              <a:off x="1487" y="473"/>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userDrawn="1"/>
          </p:nvSpPr>
          <p:spPr bwMode="auto">
            <a:xfrm>
              <a:off x="1629" y="587"/>
              <a:ext cx="205" cy="255"/>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userDrawn="1"/>
          </p:nvSpPr>
          <p:spPr bwMode="auto">
            <a:xfrm>
              <a:off x="1503" y="589"/>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userDrawn="1"/>
          </p:nvSpPr>
          <p:spPr bwMode="auto">
            <a:xfrm>
              <a:off x="1867" y="469"/>
              <a:ext cx="179" cy="370"/>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1"/>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1"/>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noEditPoints="1"/>
            </p:cNvSpPr>
            <p:nvPr userDrawn="1"/>
          </p:nvSpPr>
          <p:spPr bwMode="auto">
            <a:xfrm>
              <a:off x="2044" y="584"/>
              <a:ext cx="211" cy="260"/>
            </a:xfrm>
            <a:custGeom>
              <a:avLst/>
              <a:gdLst>
                <a:gd name="T0" fmla="*/ 75 w 89"/>
                <a:gd name="T1" fmla="*/ 97 h 108"/>
                <a:gd name="T2" fmla="*/ 45 w 89"/>
                <a:gd name="T3" fmla="*/ 108 h 108"/>
                <a:gd name="T4" fmla="*/ 26 w 89"/>
                <a:gd name="T5" fmla="*/ 104 h 108"/>
                <a:gd name="T6" fmla="*/ 12 w 89"/>
                <a:gd name="T7" fmla="*/ 93 h 108"/>
                <a:gd name="T8" fmla="*/ 3 w 89"/>
                <a:gd name="T9" fmla="*/ 76 h 108"/>
                <a:gd name="T10" fmla="*/ 0 w 89"/>
                <a:gd name="T11" fmla="*/ 54 h 108"/>
                <a:gd name="T12" fmla="*/ 3 w 89"/>
                <a:gd name="T13" fmla="*/ 32 h 108"/>
                <a:gd name="T14" fmla="*/ 12 w 89"/>
                <a:gd name="T15" fmla="*/ 15 h 108"/>
                <a:gd name="T16" fmla="*/ 26 w 89"/>
                <a:gd name="T17" fmla="*/ 4 h 108"/>
                <a:gd name="T18" fmla="*/ 45 w 89"/>
                <a:gd name="T19" fmla="*/ 0 h 108"/>
                <a:gd name="T20" fmla="*/ 64 w 89"/>
                <a:gd name="T21" fmla="*/ 4 h 108"/>
                <a:gd name="T22" fmla="*/ 78 w 89"/>
                <a:gd name="T23" fmla="*/ 15 h 108"/>
                <a:gd name="T24" fmla="*/ 86 w 89"/>
                <a:gd name="T25" fmla="*/ 32 h 108"/>
                <a:gd name="T26" fmla="*/ 89 w 89"/>
                <a:gd name="T27" fmla="*/ 54 h 108"/>
                <a:gd name="T28" fmla="*/ 75 w 89"/>
                <a:gd name="T29" fmla="*/ 97 h 108"/>
                <a:gd name="T30" fmla="*/ 45 w 89"/>
                <a:gd name="T31" fmla="*/ 17 h 108"/>
                <a:gd name="T32" fmla="*/ 22 w 89"/>
                <a:gd name="T33" fmla="*/ 54 h 108"/>
                <a:gd name="T34" fmla="*/ 45 w 89"/>
                <a:gd name="T35" fmla="*/ 92 h 108"/>
                <a:gd name="T36" fmla="*/ 67 w 89"/>
                <a:gd name="T37" fmla="*/ 54 h 108"/>
                <a:gd name="T38" fmla="*/ 45 w 89"/>
                <a:gd name="T39"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moveTo>
                    <a:pt x="45" y="17"/>
                  </a:moveTo>
                  <a:cubicBezTo>
                    <a:pt x="30" y="17"/>
                    <a:pt x="22" y="29"/>
                    <a:pt x="22" y="54"/>
                  </a:cubicBezTo>
                  <a:cubicBezTo>
                    <a:pt x="22" y="79"/>
                    <a:pt x="30" y="92"/>
                    <a:pt x="45" y="92"/>
                  </a:cubicBezTo>
                  <a:cubicBezTo>
                    <a:pt x="60" y="92"/>
                    <a:pt x="67" y="79"/>
                    <a:pt x="67" y="54"/>
                  </a:cubicBezTo>
                  <a:cubicBezTo>
                    <a:pt x="67" y="29"/>
                    <a:pt x="60" y="17"/>
                    <a:pt x="45"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p:cNvSpPr>
              <a:spLocks noEditPoints="1"/>
            </p:cNvSpPr>
            <p:nvPr userDrawn="1"/>
          </p:nvSpPr>
          <p:spPr bwMode="auto">
            <a:xfrm>
              <a:off x="2312" y="584"/>
              <a:ext cx="203" cy="366"/>
            </a:xfrm>
            <a:custGeom>
              <a:avLst/>
              <a:gdLst>
                <a:gd name="T0" fmla="*/ 45 w 85"/>
                <a:gd name="T1" fmla="*/ 107 h 152"/>
                <a:gd name="T2" fmla="*/ 21 w 85"/>
                <a:gd name="T3" fmla="*/ 100 h 152"/>
                <a:gd name="T4" fmla="*/ 21 w 85"/>
                <a:gd name="T5" fmla="*/ 138 h 152"/>
                <a:gd name="T6" fmla="*/ 19 w 85"/>
                <a:gd name="T7" fmla="*/ 149 h 152"/>
                <a:gd name="T8" fmla="*/ 10 w 85"/>
                <a:gd name="T9" fmla="*/ 152 h 152"/>
                <a:gd name="T10" fmla="*/ 1 w 85"/>
                <a:gd name="T11" fmla="*/ 152 h 152"/>
                <a:gd name="T12" fmla="*/ 0 w 85"/>
                <a:gd name="T13" fmla="*/ 151 h 152"/>
                <a:gd name="T14" fmla="*/ 0 w 85"/>
                <a:gd name="T15" fmla="*/ 3 h 152"/>
                <a:gd name="T16" fmla="*/ 1 w 85"/>
                <a:gd name="T17" fmla="*/ 2 h 152"/>
                <a:gd name="T18" fmla="*/ 8 w 85"/>
                <a:gd name="T19" fmla="*/ 2 h 152"/>
                <a:gd name="T20" fmla="*/ 21 w 85"/>
                <a:gd name="T21" fmla="*/ 13 h 152"/>
                <a:gd name="T22" fmla="*/ 50 w 85"/>
                <a:gd name="T23" fmla="*/ 0 h 152"/>
                <a:gd name="T24" fmla="*/ 65 w 85"/>
                <a:gd name="T25" fmla="*/ 4 h 152"/>
                <a:gd name="T26" fmla="*/ 76 w 85"/>
                <a:gd name="T27" fmla="*/ 15 h 152"/>
                <a:gd name="T28" fmla="*/ 82 w 85"/>
                <a:gd name="T29" fmla="*/ 32 h 152"/>
                <a:gd name="T30" fmla="*/ 85 w 85"/>
                <a:gd name="T31" fmla="*/ 54 h 152"/>
                <a:gd name="T32" fmla="*/ 82 w 85"/>
                <a:gd name="T33" fmla="*/ 76 h 152"/>
                <a:gd name="T34" fmla="*/ 73 w 85"/>
                <a:gd name="T35" fmla="*/ 93 h 152"/>
                <a:gd name="T36" fmla="*/ 60 w 85"/>
                <a:gd name="T37" fmla="*/ 104 h 152"/>
                <a:gd name="T38" fmla="*/ 45 w 85"/>
                <a:gd name="T39" fmla="*/ 107 h 152"/>
                <a:gd name="T40" fmla="*/ 44 w 85"/>
                <a:gd name="T41" fmla="*/ 18 h 152"/>
                <a:gd name="T42" fmla="*/ 21 w 85"/>
                <a:gd name="T43" fmla="*/ 32 h 152"/>
                <a:gd name="T44" fmla="*/ 21 w 85"/>
                <a:gd name="T45" fmla="*/ 83 h 152"/>
                <a:gd name="T46" fmla="*/ 32 w 85"/>
                <a:gd name="T47" fmla="*/ 88 h 152"/>
                <a:gd name="T48" fmla="*/ 41 w 85"/>
                <a:gd name="T49" fmla="*/ 90 h 152"/>
                <a:gd name="T50" fmla="*/ 57 w 85"/>
                <a:gd name="T51" fmla="*/ 81 h 152"/>
                <a:gd name="T52" fmla="*/ 63 w 85"/>
                <a:gd name="T53" fmla="*/ 53 h 152"/>
                <a:gd name="T54" fmla="*/ 58 w 85"/>
                <a:gd name="T55" fmla="*/ 27 h 152"/>
                <a:gd name="T56" fmla="*/ 44 w 85"/>
                <a:gd name="T57"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userDrawn="1"/>
          </p:nvSpPr>
          <p:spPr bwMode="auto">
            <a:xfrm>
              <a:off x="2565" y="589"/>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userDrawn="1"/>
          </p:nvSpPr>
          <p:spPr bwMode="auto">
            <a:xfrm>
              <a:off x="2843" y="471"/>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userDrawn="1"/>
          </p:nvSpPr>
          <p:spPr bwMode="auto">
            <a:xfrm>
              <a:off x="2967" y="584"/>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p:cNvSpPr>
              <a:spLocks noEditPoints="1"/>
            </p:cNvSpPr>
            <p:nvPr userDrawn="1"/>
          </p:nvSpPr>
          <p:spPr bwMode="auto">
            <a:xfrm>
              <a:off x="3191" y="584"/>
              <a:ext cx="200" cy="260"/>
            </a:xfrm>
            <a:custGeom>
              <a:avLst/>
              <a:gdLst>
                <a:gd name="T0" fmla="*/ 83 w 84"/>
                <a:gd name="T1" fmla="*/ 61 h 108"/>
                <a:gd name="T2" fmla="*/ 22 w 84"/>
                <a:gd name="T3" fmla="*/ 61 h 108"/>
                <a:gd name="T4" fmla="*/ 28 w 84"/>
                <a:gd name="T5" fmla="*/ 83 h 108"/>
                <a:gd name="T6" fmla="*/ 46 w 84"/>
                <a:gd name="T7" fmla="*/ 91 h 108"/>
                <a:gd name="T8" fmla="*/ 60 w 84"/>
                <a:gd name="T9" fmla="*/ 89 h 108"/>
                <a:gd name="T10" fmla="*/ 74 w 84"/>
                <a:gd name="T11" fmla="*/ 83 h 108"/>
                <a:gd name="T12" fmla="*/ 81 w 84"/>
                <a:gd name="T13" fmla="*/ 96 h 108"/>
                <a:gd name="T14" fmla="*/ 42 w 84"/>
                <a:gd name="T15" fmla="*/ 108 h 108"/>
                <a:gd name="T16" fmla="*/ 22 w 84"/>
                <a:gd name="T17" fmla="*/ 104 h 108"/>
                <a:gd name="T18" fmla="*/ 9 w 84"/>
                <a:gd name="T19" fmla="*/ 92 h 108"/>
                <a:gd name="T20" fmla="*/ 2 w 84"/>
                <a:gd name="T21" fmla="*/ 75 h 108"/>
                <a:gd name="T22" fmla="*/ 0 w 84"/>
                <a:gd name="T23" fmla="*/ 53 h 108"/>
                <a:gd name="T24" fmla="*/ 2 w 84"/>
                <a:gd name="T25" fmla="*/ 32 h 108"/>
                <a:gd name="T26" fmla="*/ 11 w 84"/>
                <a:gd name="T27" fmla="*/ 15 h 108"/>
                <a:gd name="T28" fmla="*/ 24 w 84"/>
                <a:gd name="T29" fmla="*/ 4 h 108"/>
                <a:gd name="T30" fmla="*/ 42 w 84"/>
                <a:gd name="T31" fmla="*/ 0 h 108"/>
                <a:gd name="T32" fmla="*/ 60 w 84"/>
                <a:gd name="T33" fmla="*/ 3 h 108"/>
                <a:gd name="T34" fmla="*/ 73 w 84"/>
                <a:gd name="T35" fmla="*/ 13 h 108"/>
                <a:gd name="T36" fmla="*/ 81 w 84"/>
                <a:gd name="T37" fmla="*/ 27 h 108"/>
                <a:gd name="T38" fmla="*/ 84 w 84"/>
                <a:gd name="T39" fmla="*/ 45 h 108"/>
                <a:gd name="T40" fmla="*/ 84 w 84"/>
                <a:gd name="T41" fmla="*/ 53 h 108"/>
                <a:gd name="T42" fmla="*/ 83 w 84"/>
                <a:gd name="T43" fmla="*/ 61 h 108"/>
                <a:gd name="T44" fmla="*/ 43 w 84"/>
                <a:gd name="T45" fmla="*/ 16 h 108"/>
                <a:gd name="T46" fmla="*/ 22 w 84"/>
                <a:gd name="T47" fmla="*/ 45 h 108"/>
                <a:gd name="T48" fmla="*/ 63 w 84"/>
                <a:gd name="T49" fmla="*/ 45 h 108"/>
                <a:gd name="T50" fmla="*/ 63 w 84"/>
                <a:gd name="T51" fmla="*/ 43 h 108"/>
                <a:gd name="T52" fmla="*/ 58 w 84"/>
                <a:gd name="T53" fmla="*/ 23 h 108"/>
                <a:gd name="T54" fmla="*/ 43 w 84"/>
                <a:gd name="T55"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83" y="61"/>
                  </a:moveTo>
                  <a:cubicBezTo>
                    <a:pt x="22" y="61"/>
                    <a:pt x="22" y="61"/>
                    <a:pt x="22" y="61"/>
                  </a:cubicBezTo>
                  <a:cubicBezTo>
                    <a:pt x="22" y="70"/>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0" y="39"/>
                    <a:pt x="2" y="32"/>
                  </a:cubicBezTo>
                  <a:cubicBezTo>
                    <a:pt x="4" y="26"/>
                    <a:pt x="7" y="20"/>
                    <a:pt x="11" y="15"/>
                  </a:cubicBezTo>
                  <a:cubicBezTo>
                    <a:pt x="14" y="11"/>
                    <a:pt x="19" y="7"/>
                    <a:pt x="24" y="4"/>
                  </a:cubicBezTo>
                  <a:cubicBezTo>
                    <a:pt x="29" y="1"/>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Picture Placeholder 9"/>
          <p:cNvSpPr>
            <a:spLocks noGrp="1"/>
          </p:cNvSpPr>
          <p:nvPr>
            <p:ph type="pic" sz="quarter" idx="11" hasCustomPrompt="1"/>
          </p:nvPr>
        </p:nvSpPr>
        <p:spPr>
          <a:xfrm>
            <a:off x="4572000" y="777150"/>
            <a:ext cx="4321175" cy="3589200"/>
          </a:xfrm>
          <a:prstGeom prst="rect">
            <a:avLst/>
          </a:prstGeom>
          <a:ln w="9525">
            <a:solidFill>
              <a:srgbClr val="888888"/>
            </a:solidFill>
          </a:ln>
        </p:spPr>
        <p:txBody>
          <a:bodyPr anchor="t" anchorCtr="1"/>
          <a:lstStyle>
            <a:lvl1pPr>
              <a:defRPr baseline="0"/>
            </a:lvl1pPr>
          </a:lstStyle>
          <a:p>
            <a:r>
              <a:rPr lang="en-US" dirty="0"/>
              <a:t>Click to add picture</a:t>
            </a:r>
          </a:p>
        </p:txBody>
      </p:sp>
      <p:sp>
        <p:nvSpPr>
          <p:cNvPr id="34" name="Text Placeholder 5"/>
          <p:cNvSpPr>
            <a:spLocks noGrp="1"/>
          </p:cNvSpPr>
          <p:nvPr>
            <p:ph type="body" sz="quarter" idx="13" hasCustomPrompt="1"/>
          </p:nvPr>
        </p:nvSpPr>
        <p:spPr>
          <a:xfrm>
            <a:off x="468312" y="3020523"/>
            <a:ext cx="3851275" cy="735013"/>
          </a:xfrm>
          <a:prstGeom prst="rect">
            <a:avLst/>
          </a:prstGeom>
        </p:spPr>
        <p:txBody>
          <a:bodyPr/>
          <a:lstStyle>
            <a:lvl1pPr marL="0" marR="0" indent="0" algn="l" defTabSz="685800" rtl="0" eaLnBrk="1" fontAlgn="auto" latinLnBrk="0" hangingPunct="1">
              <a:lnSpc>
                <a:spcPct val="110000"/>
              </a:lnSpc>
              <a:spcBef>
                <a:spcPct val="0"/>
              </a:spcBef>
              <a:spcAft>
                <a:spcPts val="0"/>
              </a:spcAft>
              <a:buClrTx/>
              <a:buSzTx/>
              <a:buFontTx/>
              <a:buNone/>
              <a:tabLst/>
              <a:defRPr lang="en-US" sz="900" b="0" kern="1200" baseline="0" dirty="0" smtClean="0">
                <a:solidFill>
                  <a:srgbClr val="B5BEC0"/>
                </a:solidFill>
                <a:latin typeface="Arial" panose="020B0604020202020204" pitchFamily="34" charset="0"/>
                <a:ea typeface="+mj-ea"/>
                <a:cs typeface="Arial" panose="020B0604020202020204" pitchFamily="34" charset="0"/>
              </a:defRPr>
            </a:lvl1pPr>
          </a:lstStyle>
          <a:p>
            <a:pPr lvl="0"/>
            <a:r>
              <a:rPr lang="en-US" dirty="0"/>
              <a:t>Click to edit subtitle</a:t>
            </a:r>
          </a:p>
        </p:txBody>
      </p:sp>
      <p:cxnSp>
        <p:nvCxnSpPr>
          <p:cNvPr id="44" name="Straight Connector 43"/>
          <p:cNvCxnSpPr/>
          <p:nvPr userDrawn="1"/>
        </p:nvCxnSpPr>
        <p:spPr>
          <a:xfrm>
            <a:off x="250825" y="43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44"/>
          <p:cNvCxnSpPr/>
          <p:nvPr userDrawn="1"/>
        </p:nvCxnSpPr>
        <p:spPr>
          <a:xfrm>
            <a:off x="252000" y="771750"/>
            <a:ext cx="0" cy="360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47"/>
          <p:cNvCxnSpPr/>
          <p:nvPr userDrawn="1"/>
        </p:nvCxnSpPr>
        <p:spPr>
          <a:xfrm>
            <a:off x="250825" y="7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pic>
        <p:nvPicPr>
          <p:cNvPr id="35" name="Lines_Animation_PPT_long_2">
            <a:hlinkClick r:id="" action="ppaction://media"/>
            <a:extLst>
              <a:ext uri="{FF2B5EF4-FFF2-40B4-BE49-F238E27FC236}">
                <a16:creationId xmlns:a16="http://schemas.microsoft.com/office/drawing/2014/main" id="{FDE1191B-A1D8-4E2A-ACBB-3F71390FF38E}"/>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1" y="4426915"/>
            <a:ext cx="9144000" cy="723900"/>
          </a:xfrm>
          <a:prstGeom prst="rect">
            <a:avLst/>
          </a:prstGeom>
        </p:spPr>
      </p:pic>
      <p:sp>
        <p:nvSpPr>
          <p:cNvPr id="32" name="Text Placeholder 4">
            <a:extLst>
              <a:ext uri="{FF2B5EF4-FFF2-40B4-BE49-F238E27FC236}">
                <a16:creationId xmlns:a16="http://schemas.microsoft.com/office/drawing/2014/main" id="{0A0C1630-50E0-425E-B53E-CE4BB394138C}"/>
              </a:ext>
            </a:extLst>
          </p:cNvPr>
          <p:cNvSpPr>
            <a:spLocks noGrp="1"/>
          </p:cNvSpPr>
          <p:nvPr>
            <p:ph type="body" sz="quarter" idx="14" hasCustomPrompt="1"/>
          </p:nvPr>
        </p:nvSpPr>
        <p:spPr>
          <a:xfrm>
            <a:off x="468311" y="1950726"/>
            <a:ext cx="3851275" cy="944876"/>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bg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10000"/>
              </a:lnSpc>
              <a:spcBef>
                <a:spcPts val="0"/>
              </a:spcBef>
              <a:spcAft>
                <a:spcPts val="600"/>
              </a:spcAft>
              <a:buClr>
                <a:schemeClr val="tx2"/>
              </a:buClr>
              <a:buFont typeface="Arial" pitchFamily="34" charset="0"/>
              <a:buNone/>
              <a:defRPr lang="uk-UA" sz="1800" b="1" kern="1200" dirty="0">
                <a:solidFill>
                  <a:schemeClr val="tx1"/>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Tree>
    <p:extLst>
      <p:ext uri="{BB962C8B-B14F-4D97-AF65-F5344CB8AC3E}">
        <p14:creationId xmlns:p14="http://schemas.microsoft.com/office/powerpoint/2010/main" val="521795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35"/>
                                        </p:tgtEl>
                                      </p:cBhvr>
                                    </p:cmd>
                                  </p:childTnLst>
                                </p:cTn>
                              </p:par>
                              <p:par>
                                <p:cTn id="7" presetID="22" presetClass="entr" presetSubtype="8" fill="hold" nodeType="withEffect">
                                  <p:stCondLst>
                                    <p:cond delay="0"/>
                                  </p:stCondLst>
                                  <p:childTnLst>
                                    <p:set>
                                      <p:cBhvr>
                                        <p:cTn id="8" dur="1" fill="hold">
                                          <p:stCondLst>
                                            <p:cond delay="0"/>
                                          </p:stCondLst>
                                        </p:cTn>
                                        <p:tgtEl>
                                          <p:spTgt spid="48"/>
                                        </p:tgtEl>
                                        <p:attrNameLst>
                                          <p:attrName>style.visibility</p:attrName>
                                        </p:attrNameLst>
                                      </p:cBhvr>
                                      <p:to>
                                        <p:strVal val="visible"/>
                                      </p:to>
                                    </p:set>
                                    <p:animEffect transition="in" filter="wipe(left)">
                                      <p:cBhvr>
                                        <p:cTn id="9" dur="500"/>
                                        <p:tgtEl>
                                          <p:spTgt spid="48"/>
                                        </p:tgtEl>
                                      </p:cBhvr>
                                    </p:animEffect>
                                  </p:childTnLst>
                                </p:cTn>
                              </p:par>
                              <p:par>
                                <p:cTn id="10" presetID="22" presetClass="entr" presetSubtype="2" fill="hold" nodeType="with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wipe(right)">
                                      <p:cBhvr>
                                        <p:cTn id="12" dur="500"/>
                                        <p:tgtEl>
                                          <p:spTgt spid="44"/>
                                        </p:tgtEl>
                                      </p:cBhvr>
                                    </p:animEffect>
                                  </p:childTnLst>
                                </p:cTn>
                              </p:par>
                              <p:par>
                                <p:cTn id="13" presetID="22" presetClass="entr" presetSubtype="4"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wipe(down)">
                                      <p:cBhvr>
                                        <p:cTn id="15" dur="500"/>
                                        <p:tgtEl>
                                          <p:spTgt spid="4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34">
                                            <p:txEl>
                                              <p:pRg st="0" end="0"/>
                                            </p:txEl>
                                          </p:spTgt>
                                        </p:tgtEl>
                                        <p:attrNameLst>
                                          <p:attrName>style.visibility</p:attrName>
                                        </p:attrNameLst>
                                      </p:cBhvr>
                                      <p:to>
                                        <p:strVal val="visible"/>
                                      </p:to>
                                    </p:set>
                                    <p:animEffect transition="in" filter="wipe(left)">
                                      <p:cBhvr>
                                        <p:cTn id="24"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5" repeatCount="indefinite" fill="hold" display="0">
                  <p:stCondLst>
                    <p:cond delay="indefinite"/>
                  </p:stCondLst>
                </p:cTn>
                <p:tgtEl>
                  <p:spTgt spid="35"/>
                </p:tgtEl>
              </p:cMediaNode>
            </p:video>
          </p:childTnLst>
        </p:cTn>
      </p:par>
    </p:tnLst>
    <p:bldLst>
      <p:bldP spid="2" grpId="0"/>
      <p:bldP spid="33" grpId="0" animBg="1"/>
      <p:bldP spid="34" grpId="0" build="p">
        <p:tmplLst>
          <p:tmpl lvl="1">
            <p:tnLst>
              <p:par>
                <p:cTn presetID="2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Сase study title slide (white)">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468313" y="1000728"/>
            <a:ext cx="3851275" cy="182313"/>
          </a:xfrm>
        </p:spPr>
        <p:txBody>
          <a:bodyPr/>
          <a:lstStyle>
            <a:lvl1pPr>
              <a:lnSpc>
                <a:spcPct val="100000"/>
              </a:lnSpc>
              <a:defRPr sz="1100" b="0" baseline="0">
                <a:solidFill>
                  <a:schemeClr val="accent1"/>
                </a:solidFill>
              </a:defRPr>
            </a:lvl1pPr>
          </a:lstStyle>
          <a:p>
            <a:r>
              <a:rPr lang="en-US" dirty="0"/>
              <a:t>Click to edit client name</a:t>
            </a:r>
          </a:p>
        </p:txBody>
      </p:sp>
      <p:sp>
        <p:nvSpPr>
          <p:cNvPr id="33" name="Picture Placeholder 9"/>
          <p:cNvSpPr>
            <a:spLocks noGrp="1"/>
          </p:cNvSpPr>
          <p:nvPr>
            <p:ph type="pic" sz="quarter" idx="11" hasCustomPrompt="1"/>
          </p:nvPr>
        </p:nvSpPr>
        <p:spPr>
          <a:xfrm>
            <a:off x="4572000" y="777150"/>
            <a:ext cx="4321175" cy="3589200"/>
          </a:xfrm>
          <a:prstGeom prst="rect">
            <a:avLst/>
          </a:prstGeom>
          <a:ln w="9525">
            <a:solidFill>
              <a:schemeClr val="tx1"/>
            </a:solidFill>
          </a:ln>
        </p:spPr>
        <p:txBody>
          <a:bodyPr anchor="t" anchorCtr="1"/>
          <a:lstStyle>
            <a:lvl1pPr>
              <a:defRPr baseline="0"/>
            </a:lvl1pPr>
          </a:lstStyle>
          <a:p>
            <a:r>
              <a:rPr lang="en-US" dirty="0"/>
              <a:t>Click to add picture</a:t>
            </a:r>
          </a:p>
        </p:txBody>
      </p:sp>
      <p:sp>
        <p:nvSpPr>
          <p:cNvPr id="34" name="Text Placeholder 5"/>
          <p:cNvSpPr>
            <a:spLocks noGrp="1"/>
          </p:cNvSpPr>
          <p:nvPr>
            <p:ph type="body" sz="quarter" idx="13" hasCustomPrompt="1"/>
          </p:nvPr>
        </p:nvSpPr>
        <p:spPr>
          <a:xfrm>
            <a:off x="468312" y="3020523"/>
            <a:ext cx="3851275" cy="735013"/>
          </a:xfrm>
          <a:prstGeom prst="rect">
            <a:avLst/>
          </a:prstGeom>
        </p:spPr>
        <p:txBody>
          <a:bodyPr/>
          <a:lstStyle>
            <a:lvl1pPr marL="0" marR="0" indent="0" algn="l" defTabSz="685800" rtl="0" eaLnBrk="1" fontAlgn="auto" latinLnBrk="0" hangingPunct="1">
              <a:lnSpc>
                <a:spcPct val="110000"/>
              </a:lnSpc>
              <a:spcBef>
                <a:spcPct val="0"/>
              </a:spcBef>
              <a:spcAft>
                <a:spcPts val="0"/>
              </a:spcAft>
              <a:buClrTx/>
              <a:buSzTx/>
              <a:buFontTx/>
              <a:buNone/>
              <a:tabLst/>
              <a:defRPr lang="en-US" sz="900" b="0" kern="1200" baseline="0" dirty="0" smtClean="0">
                <a:solidFill>
                  <a:schemeClr val="bg2"/>
                </a:solidFill>
                <a:latin typeface="Arial" panose="020B0604020202020204" pitchFamily="34" charset="0"/>
                <a:ea typeface="+mj-ea"/>
                <a:cs typeface="Arial" panose="020B0604020202020204" pitchFamily="34" charset="0"/>
              </a:defRPr>
            </a:lvl1pPr>
          </a:lstStyle>
          <a:p>
            <a:pPr lvl="0"/>
            <a:r>
              <a:rPr lang="en-US" dirty="0"/>
              <a:t>Click to edit subtitle</a:t>
            </a:r>
          </a:p>
        </p:txBody>
      </p:sp>
      <p:cxnSp>
        <p:nvCxnSpPr>
          <p:cNvPr id="44" name="Straight Connector 43"/>
          <p:cNvCxnSpPr/>
          <p:nvPr userDrawn="1"/>
        </p:nvCxnSpPr>
        <p:spPr>
          <a:xfrm>
            <a:off x="250825" y="43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44"/>
          <p:cNvCxnSpPr/>
          <p:nvPr userDrawn="1"/>
        </p:nvCxnSpPr>
        <p:spPr>
          <a:xfrm>
            <a:off x="252000" y="771750"/>
            <a:ext cx="0" cy="360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47"/>
          <p:cNvCxnSpPr/>
          <p:nvPr userDrawn="1"/>
        </p:nvCxnSpPr>
        <p:spPr>
          <a:xfrm>
            <a:off x="250825" y="771750"/>
            <a:ext cx="8638094" cy="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32" name="Lines_Animation_PPT_long_white">
            <a:hlinkClick r:id="" action="ppaction://media"/>
            <a:extLst>
              <a:ext uri="{FF2B5EF4-FFF2-40B4-BE49-F238E27FC236}">
                <a16:creationId xmlns:a16="http://schemas.microsoft.com/office/drawing/2014/main" id="{C06D9916-BEB0-41E1-B657-171830FDBC66}"/>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grpSp>
        <p:nvGrpSpPr>
          <p:cNvPr id="36" name="Group 4">
            <a:extLst>
              <a:ext uri="{FF2B5EF4-FFF2-40B4-BE49-F238E27FC236}">
                <a16:creationId xmlns:a16="http://schemas.microsoft.com/office/drawing/2014/main" id="{3FBCAE20-F7FF-41C1-9D42-AB5792D9DFF2}"/>
              </a:ext>
            </a:extLst>
          </p:cNvPr>
          <p:cNvGrpSpPr>
            <a:grpSpLocks noChangeAspect="1"/>
          </p:cNvGrpSpPr>
          <p:nvPr userDrawn="1"/>
        </p:nvGrpSpPr>
        <p:grpSpPr bwMode="auto">
          <a:xfrm>
            <a:off x="260538" y="231775"/>
            <a:ext cx="928800" cy="235127"/>
            <a:chOff x="1927" y="1380"/>
            <a:chExt cx="1904" cy="482"/>
          </a:xfrm>
        </p:grpSpPr>
        <p:sp>
          <p:nvSpPr>
            <p:cNvPr id="37" name="Oval 5">
              <a:extLst>
                <a:ext uri="{FF2B5EF4-FFF2-40B4-BE49-F238E27FC236}">
                  <a16:creationId xmlns:a16="http://schemas.microsoft.com/office/drawing/2014/main" id="{C01731C0-E464-475B-AD82-6BEC3D0F24B1}"/>
                </a:ext>
              </a:extLst>
            </p:cNvPr>
            <p:cNvSpPr>
              <a:spLocks noChangeArrowheads="1"/>
            </p:cNvSpPr>
            <p:nvPr userDrawn="1"/>
          </p:nvSpPr>
          <p:spPr bwMode="auto">
            <a:xfrm>
              <a:off x="1927" y="1385"/>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
              <a:extLst>
                <a:ext uri="{FF2B5EF4-FFF2-40B4-BE49-F238E27FC236}">
                  <a16:creationId xmlns:a16="http://schemas.microsoft.com/office/drawing/2014/main" id="{F8A1A4D7-A567-4673-AFC7-C516F4341DA4}"/>
                </a:ext>
              </a:extLst>
            </p:cNvPr>
            <p:cNvSpPr>
              <a:spLocks/>
            </p:cNvSpPr>
            <p:nvPr userDrawn="1"/>
          </p:nvSpPr>
          <p:spPr bwMode="auto">
            <a:xfrm>
              <a:off x="2070" y="1498"/>
              <a:ext cx="204" cy="256"/>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
              <a:extLst>
                <a:ext uri="{FF2B5EF4-FFF2-40B4-BE49-F238E27FC236}">
                  <a16:creationId xmlns:a16="http://schemas.microsoft.com/office/drawing/2014/main" id="{4DBDA630-1BB7-4438-B043-D1401AD7FF59}"/>
                </a:ext>
              </a:extLst>
            </p:cNvPr>
            <p:cNvSpPr>
              <a:spLocks/>
            </p:cNvSpPr>
            <p:nvPr userDrawn="1"/>
          </p:nvSpPr>
          <p:spPr bwMode="auto">
            <a:xfrm>
              <a:off x="1944" y="1501"/>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
              <a:extLst>
                <a:ext uri="{FF2B5EF4-FFF2-40B4-BE49-F238E27FC236}">
                  <a16:creationId xmlns:a16="http://schemas.microsoft.com/office/drawing/2014/main" id="{97F39B0B-BB64-436D-8FAB-0B30457291B7}"/>
                </a:ext>
              </a:extLst>
            </p:cNvPr>
            <p:cNvSpPr>
              <a:spLocks/>
            </p:cNvSpPr>
            <p:nvPr userDrawn="1"/>
          </p:nvSpPr>
          <p:spPr bwMode="auto">
            <a:xfrm>
              <a:off x="2308" y="1380"/>
              <a:ext cx="178" cy="371"/>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2"/>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2"/>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9">
              <a:extLst>
                <a:ext uri="{FF2B5EF4-FFF2-40B4-BE49-F238E27FC236}">
                  <a16:creationId xmlns:a16="http://schemas.microsoft.com/office/drawing/2014/main" id="{D24773BB-1A90-4F09-A349-B1295A42622B}"/>
                </a:ext>
              </a:extLst>
            </p:cNvPr>
            <p:cNvSpPr>
              <a:spLocks noEditPoints="1"/>
            </p:cNvSpPr>
            <p:nvPr userDrawn="1"/>
          </p:nvSpPr>
          <p:spPr bwMode="auto">
            <a:xfrm>
              <a:off x="2484" y="1496"/>
              <a:ext cx="212" cy="260"/>
            </a:xfrm>
            <a:custGeom>
              <a:avLst/>
              <a:gdLst>
                <a:gd name="T0" fmla="*/ 45 w 89"/>
                <a:gd name="T1" fmla="*/ 17 h 108"/>
                <a:gd name="T2" fmla="*/ 22 w 89"/>
                <a:gd name="T3" fmla="*/ 54 h 108"/>
                <a:gd name="T4" fmla="*/ 45 w 89"/>
                <a:gd name="T5" fmla="*/ 92 h 108"/>
                <a:gd name="T6" fmla="*/ 67 w 89"/>
                <a:gd name="T7" fmla="*/ 54 h 108"/>
                <a:gd name="T8" fmla="*/ 45 w 89"/>
                <a:gd name="T9" fmla="*/ 17 h 108"/>
                <a:gd name="T10" fmla="*/ 75 w 89"/>
                <a:gd name="T11" fmla="*/ 97 h 108"/>
                <a:gd name="T12" fmla="*/ 45 w 89"/>
                <a:gd name="T13" fmla="*/ 108 h 108"/>
                <a:gd name="T14" fmla="*/ 26 w 89"/>
                <a:gd name="T15" fmla="*/ 104 h 108"/>
                <a:gd name="T16" fmla="*/ 12 w 89"/>
                <a:gd name="T17" fmla="*/ 93 h 108"/>
                <a:gd name="T18" fmla="*/ 3 w 89"/>
                <a:gd name="T19" fmla="*/ 76 h 108"/>
                <a:gd name="T20" fmla="*/ 0 w 89"/>
                <a:gd name="T21" fmla="*/ 54 h 108"/>
                <a:gd name="T22" fmla="*/ 3 w 89"/>
                <a:gd name="T23" fmla="*/ 32 h 108"/>
                <a:gd name="T24" fmla="*/ 12 w 89"/>
                <a:gd name="T25" fmla="*/ 15 h 108"/>
                <a:gd name="T26" fmla="*/ 26 w 89"/>
                <a:gd name="T27" fmla="*/ 4 h 108"/>
                <a:gd name="T28" fmla="*/ 45 w 89"/>
                <a:gd name="T29" fmla="*/ 0 h 108"/>
                <a:gd name="T30" fmla="*/ 64 w 89"/>
                <a:gd name="T31" fmla="*/ 4 h 108"/>
                <a:gd name="T32" fmla="*/ 78 w 89"/>
                <a:gd name="T33" fmla="*/ 15 h 108"/>
                <a:gd name="T34" fmla="*/ 86 w 89"/>
                <a:gd name="T35" fmla="*/ 32 h 108"/>
                <a:gd name="T36" fmla="*/ 89 w 89"/>
                <a:gd name="T37" fmla="*/ 54 h 108"/>
                <a:gd name="T38" fmla="*/ 75 w 89"/>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45" y="17"/>
                  </a:moveTo>
                  <a:cubicBezTo>
                    <a:pt x="30" y="17"/>
                    <a:pt x="22" y="29"/>
                    <a:pt x="22" y="54"/>
                  </a:cubicBezTo>
                  <a:cubicBezTo>
                    <a:pt x="22" y="79"/>
                    <a:pt x="30" y="92"/>
                    <a:pt x="45" y="92"/>
                  </a:cubicBezTo>
                  <a:cubicBezTo>
                    <a:pt x="60" y="92"/>
                    <a:pt x="67" y="79"/>
                    <a:pt x="67" y="54"/>
                  </a:cubicBezTo>
                  <a:cubicBezTo>
                    <a:pt x="67" y="29"/>
                    <a:pt x="60" y="17"/>
                    <a:pt x="45" y="17"/>
                  </a:cubicBezTo>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0">
              <a:extLst>
                <a:ext uri="{FF2B5EF4-FFF2-40B4-BE49-F238E27FC236}">
                  <a16:creationId xmlns:a16="http://schemas.microsoft.com/office/drawing/2014/main" id="{0F2CBBED-EF80-433E-AE80-F8EF044BAC87}"/>
                </a:ext>
              </a:extLst>
            </p:cNvPr>
            <p:cNvSpPr>
              <a:spLocks noEditPoints="1"/>
            </p:cNvSpPr>
            <p:nvPr userDrawn="1"/>
          </p:nvSpPr>
          <p:spPr bwMode="auto">
            <a:xfrm>
              <a:off x="2753" y="1496"/>
              <a:ext cx="202" cy="366"/>
            </a:xfrm>
            <a:custGeom>
              <a:avLst/>
              <a:gdLst>
                <a:gd name="T0" fmla="*/ 44 w 85"/>
                <a:gd name="T1" fmla="*/ 18 h 152"/>
                <a:gd name="T2" fmla="*/ 21 w 85"/>
                <a:gd name="T3" fmla="*/ 32 h 152"/>
                <a:gd name="T4" fmla="*/ 21 w 85"/>
                <a:gd name="T5" fmla="*/ 83 h 152"/>
                <a:gd name="T6" fmla="*/ 32 w 85"/>
                <a:gd name="T7" fmla="*/ 88 h 152"/>
                <a:gd name="T8" fmla="*/ 41 w 85"/>
                <a:gd name="T9" fmla="*/ 90 h 152"/>
                <a:gd name="T10" fmla="*/ 57 w 85"/>
                <a:gd name="T11" fmla="*/ 81 h 152"/>
                <a:gd name="T12" fmla="*/ 63 w 85"/>
                <a:gd name="T13" fmla="*/ 53 h 152"/>
                <a:gd name="T14" fmla="*/ 58 w 85"/>
                <a:gd name="T15" fmla="*/ 27 h 152"/>
                <a:gd name="T16" fmla="*/ 44 w 85"/>
                <a:gd name="T17" fmla="*/ 18 h 152"/>
                <a:gd name="T18" fmla="*/ 45 w 85"/>
                <a:gd name="T19" fmla="*/ 107 h 152"/>
                <a:gd name="T20" fmla="*/ 21 w 85"/>
                <a:gd name="T21" fmla="*/ 100 h 152"/>
                <a:gd name="T22" fmla="*/ 21 w 85"/>
                <a:gd name="T23" fmla="*/ 138 h 152"/>
                <a:gd name="T24" fmla="*/ 19 w 85"/>
                <a:gd name="T25" fmla="*/ 149 h 152"/>
                <a:gd name="T26" fmla="*/ 10 w 85"/>
                <a:gd name="T27" fmla="*/ 152 h 152"/>
                <a:gd name="T28" fmla="*/ 1 w 85"/>
                <a:gd name="T29" fmla="*/ 152 h 152"/>
                <a:gd name="T30" fmla="*/ 0 w 85"/>
                <a:gd name="T31" fmla="*/ 151 h 152"/>
                <a:gd name="T32" fmla="*/ 0 w 85"/>
                <a:gd name="T33" fmla="*/ 3 h 152"/>
                <a:gd name="T34" fmla="*/ 1 w 85"/>
                <a:gd name="T35" fmla="*/ 2 h 152"/>
                <a:gd name="T36" fmla="*/ 8 w 85"/>
                <a:gd name="T37" fmla="*/ 2 h 152"/>
                <a:gd name="T38" fmla="*/ 21 w 85"/>
                <a:gd name="T39" fmla="*/ 13 h 152"/>
                <a:gd name="T40" fmla="*/ 50 w 85"/>
                <a:gd name="T41" fmla="*/ 0 h 152"/>
                <a:gd name="T42" fmla="*/ 65 w 85"/>
                <a:gd name="T43" fmla="*/ 4 h 152"/>
                <a:gd name="T44" fmla="*/ 76 w 85"/>
                <a:gd name="T45" fmla="*/ 15 h 152"/>
                <a:gd name="T46" fmla="*/ 82 w 85"/>
                <a:gd name="T47" fmla="*/ 32 h 152"/>
                <a:gd name="T48" fmla="*/ 85 w 85"/>
                <a:gd name="T49" fmla="*/ 54 h 152"/>
                <a:gd name="T50" fmla="*/ 82 w 85"/>
                <a:gd name="T51" fmla="*/ 76 h 152"/>
                <a:gd name="T52" fmla="*/ 73 w 85"/>
                <a:gd name="T53" fmla="*/ 93 h 152"/>
                <a:gd name="T54" fmla="*/ 60 w 85"/>
                <a:gd name="T55" fmla="*/ 104 h 152"/>
                <a:gd name="T56" fmla="*/ 45 w 85"/>
                <a:gd name="T5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1">
              <a:extLst>
                <a:ext uri="{FF2B5EF4-FFF2-40B4-BE49-F238E27FC236}">
                  <a16:creationId xmlns:a16="http://schemas.microsoft.com/office/drawing/2014/main" id="{298379F5-A3FD-42DC-807A-83E2DE7172B3}"/>
                </a:ext>
              </a:extLst>
            </p:cNvPr>
            <p:cNvSpPr>
              <a:spLocks/>
            </p:cNvSpPr>
            <p:nvPr userDrawn="1"/>
          </p:nvSpPr>
          <p:spPr bwMode="auto">
            <a:xfrm>
              <a:off x="3005" y="1501"/>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2">
              <a:extLst>
                <a:ext uri="{FF2B5EF4-FFF2-40B4-BE49-F238E27FC236}">
                  <a16:creationId xmlns:a16="http://schemas.microsoft.com/office/drawing/2014/main" id="{705C3726-BE12-4D07-86BE-1791FA1790BC}"/>
                </a:ext>
              </a:extLst>
            </p:cNvPr>
            <p:cNvSpPr>
              <a:spLocks/>
            </p:cNvSpPr>
            <p:nvPr userDrawn="1"/>
          </p:nvSpPr>
          <p:spPr bwMode="auto">
            <a:xfrm>
              <a:off x="3283" y="1383"/>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
              <a:extLst>
                <a:ext uri="{FF2B5EF4-FFF2-40B4-BE49-F238E27FC236}">
                  <a16:creationId xmlns:a16="http://schemas.microsoft.com/office/drawing/2014/main" id="{53EE15E0-EDAD-45CD-9003-8B35F5CAA8D3}"/>
                </a:ext>
              </a:extLst>
            </p:cNvPr>
            <p:cNvSpPr>
              <a:spLocks/>
            </p:cNvSpPr>
            <p:nvPr userDrawn="1"/>
          </p:nvSpPr>
          <p:spPr bwMode="auto">
            <a:xfrm>
              <a:off x="3407" y="1496"/>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
              <a:extLst>
                <a:ext uri="{FF2B5EF4-FFF2-40B4-BE49-F238E27FC236}">
                  <a16:creationId xmlns:a16="http://schemas.microsoft.com/office/drawing/2014/main" id="{5AD56CDE-179A-4801-9BC7-FF4B191A7C36}"/>
                </a:ext>
              </a:extLst>
            </p:cNvPr>
            <p:cNvSpPr>
              <a:spLocks noEditPoints="1"/>
            </p:cNvSpPr>
            <p:nvPr userDrawn="1"/>
          </p:nvSpPr>
          <p:spPr bwMode="auto">
            <a:xfrm>
              <a:off x="3631" y="1496"/>
              <a:ext cx="200" cy="260"/>
            </a:xfrm>
            <a:custGeom>
              <a:avLst/>
              <a:gdLst>
                <a:gd name="T0" fmla="*/ 43 w 84"/>
                <a:gd name="T1" fmla="*/ 16 h 108"/>
                <a:gd name="T2" fmla="*/ 22 w 84"/>
                <a:gd name="T3" fmla="*/ 45 h 108"/>
                <a:gd name="T4" fmla="*/ 63 w 84"/>
                <a:gd name="T5" fmla="*/ 45 h 108"/>
                <a:gd name="T6" fmla="*/ 63 w 84"/>
                <a:gd name="T7" fmla="*/ 43 h 108"/>
                <a:gd name="T8" fmla="*/ 58 w 84"/>
                <a:gd name="T9" fmla="*/ 23 h 108"/>
                <a:gd name="T10" fmla="*/ 43 w 84"/>
                <a:gd name="T11" fmla="*/ 16 h 108"/>
                <a:gd name="T12" fmla="*/ 83 w 84"/>
                <a:gd name="T13" fmla="*/ 61 h 108"/>
                <a:gd name="T14" fmla="*/ 22 w 84"/>
                <a:gd name="T15" fmla="*/ 61 h 108"/>
                <a:gd name="T16" fmla="*/ 28 w 84"/>
                <a:gd name="T17" fmla="*/ 83 h 108"/>
                <a:gd name="T18" fmla="*/ 46 w 84"/>
                <a:gd name="T19" fmla="*/ 91 h 108"/>
                <a:gd name="T20" fmla="*/ 60 w 84"/>
                <a:gd name="T21" fmla="*/ 89 h 108"/>
                <a:gd name="T22" fmla="*/ 74 w 84"/>
                <a:gd name="T23" fmla="*/ 83 h 108"/>
                <a:gd name="T24" fmla="*/ 81 w 84"/>
                <a:gd name="T25" fmla="*/ 96 h 108"/>
                <a:gd name="T26" fmla="*/ 42 w 84"/>
                <a:gd name="T27" fmla="*/ 108 h 108"/>
                <a:gd name="T28" fmla="*/ 22 w 84"/>
                <a:gd name="T29" fmla="*/ 104 h 108"/>
                <a:gd name="T30" fmla="*/ 9 w 84"/>
                <a:gd name="T31" fmla="*/ 92 h 108"/>
                <a:gd name="T32" fmla="*/ 2 w 84"/>
                <a:gd name="T33" fmla="*/ 75 h 108"/>
                <a:gd name="T34" fmla="*/ 0 w 84"/>
                <a:gd name="T35" fmla="*/ 53 h 108"/>
                <a:gd name="T36" fmla="*/ 2 w 84"/>
                <a:gd name="T37" fmla="*/ 32 h 108"/>
                <a:gd name="T38" fmla="*/ 11 w 84"/>
                <a:gd name="T39" fmla="*/ 15 h 108"/>
                <a:gd name="T40" fmla="*/ 24 w 84"/>
                <a:gd name="T41" fmla="*/ 4 h 108"/>
                <a:gd name="T42" fmla="*/ 42 w 84"/>
                <a:gd name="T43" fmla="*/ 0 h 108"/>
                <a:gd name="T44" fmla="*/ 60 w 84"/>
                <a:gd name="T45" fmla="*/ 3 h 108"/>
                <a:gd name="T46" fmla="*/ 73 w 84"/>
                <a:gd name="T47" fmla="*/ 13 h 108"/>
                <a:gd name="T48" fmla="*/ 81 w 84"/>
                <a:gd name="T49" fmla="*/ 27 h 108"/>
                <a:gd name="T50" fmla="*/ 84 w 84"/>
                <a:gd name="T51" fmla="*/ 45 h 108"/>
                <a:gd name="T52" fmla="*/ 84 w 84"/>
                <a:gd name="T53" fmla="*/ 53 h 108"/>
                <a:gd name="T54" fmla="*/ 83 w 84"/>
                <a:gd name="T5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moveTo>
                    <a:pt x="83" y="61"/>
                  </a:moveTo>
                  <a:cubicBezTo>
                    <a:pt x="22" y="61"/>
                    <a:pt x="22" y="61"/>
                    <a:pt x="22" y="61"/>
                  </a:cubicBezTo>
                  <a:cubicBezTo>
                    <a:pt x="22" y="71"/>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1" y="39"/>
                    <a:pt x="2" y="32"/>
                  </a:cubicBezTo>
                  <a:cubicBezTo>
                    <a:pt x="4" y="26"/>
                    <a:pt x="7" y="20"/>
                    <a:pt x="11" y="15"/>
                  </a:cubicBezTo>
                  <a:cubicBezTo>
                    <a:pt x="14" y="11"/>
                    <a:pt x="19" y="7"/>
                    <a:pt x="24" y="4"/>
                  </a:cubicBezTo>
                  <a:cubicBezTo>
                    <a:pt x="29" y="2"/>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 name="Text Placeholder 4">
            <a:extLst>
              <a:ext uri="{FF2B5EF4-FFF2-40B4-BE49-F238E27FC236}">
                <a16:creationId xmlns:a16="http://schemas.microsoft.com/office/drawing/2014/main" id="{0C183EF1-CB63-4071-87AE-05ED42C90B5E}"/>
              </a:ext>
            </a:extLst>
          </p:cNvPr>
          <p:cNvSpPr>
            <a:spLocks noGrp="1"/>
          </p:cNvSpPr>
          <p:nvPr>
            <p:ph type="body" sz="quarter" idx="14" hasCustomPrompt="1"/>
          </p:nvPr>
        </p:nvSpPr>
        <p:spPr>
          <a:xfrm>
            <a:off x="468311" y="1950726"/>
            <a:ext cx="3851275" cy="944876"/>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10000"/>
              </a:lnSpc>
              <a:spcBef>
                <a:spcPts val="0"/>
              </a:spcBef>
              <a:spcAft>
                <a:spcPts val="600"/>
              </a:spcAft>
              <a:buClr>
                <a:schemeClr val="tx2"/>
              </a:buClr>
              <a:buFont typeface="Arial" pitchFamily="34" charset="0"/>
              <a:buNone/>
              <a:defRPr lang="uk-UA" sz="1800" b="1" kern="1200" dirty="0">
                <a:solidFill>
                  <a:schemeClr val="tx1"/>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Tree>
    <p:extLst>
      <p:ext uri="{BB962C8B-B14F-4D97-AF65-F5344CB8AC3E}">
        <p14:creationId xmlns:p14="http://schemas.microsoft.com/office/powerpoint/2010/main" val="1958408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32"/>
                                        </p:tgtEl>
                                      </p:cBhvr>
                                    </p:cmd>
                                  </p:childTnLst>
                                </p:cTn>
                              </p:par>
                              <p:par>
                                <p:cTn id="7" presetID="22" presetClass="entr" presetSubtype="8" fill="hold" nodeType="withEffect">
                                  <p:stCondLst>
                                    <p:cond delay="0"/>
                                  </p:stCondLst>
                                  <p:childTnLst>
                                    <p:set>
                                      <p:cBhvr>
                                        <p:cTn id="8" dur="1" fill="hold">
                                          <p:stCondLst>
                                            <p:cond delay="0"/>
                                          </p:stCondLst>
                                        </p:cTn>
                                        <p:tgtEl>
                                          <p:spTgt spid="48"/>
                                        </p:tgtEl>
                                        <p:attrNameLst>
                                          <p:attrName>style.visibility</p:attrName>
                                        </p:attrNameLst>
                                      </p:cBhvr>
                                      <p:to>
                                        <p:strVal val="visible"/>
                                      </p:to>
                                    </p:set>
                                    <p:animEffect transition="in" filter="wipe(left)">
                                      <p:cBhvr>
                                        <p:cTn id="9" dur="500"/>
                                        <p:tgtEl>
                                          <p:spTgt spid="48"/>
                                        </p:tgtEl>
                                      </p:cBhvr>
                                    </p:animEffect>
                                  </p:childTnLst>
                                </p:cTn>
                              </p:par>
                              <p:par>
                                <p:cTn id="10" presetID="22" presetClass="entr" presetSubtype="2" fill="hold" nodeType="with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wipe(right)">
                                      <p:cBhvr>
                                        <p:cTn id="12" dur="500"/>
                                        <p:tgtEl>
                                          <p:spTgt spid="44"/>
                                        </p:tgtEl>
                                      </p:cBhvr>
                                    </p:animEffect>
                                  </p:childTnLst>
                                </p:cTn>
                              </p:par>
                              <p:par>
                                <p:cTn id="13" presetID="22" presetClass="entr" presetSubtype="4"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wipe(down)">
                                      <p:cBhvr>
                                        <p:cTn id="15" dur="500"/>
                                        <p:tgtEl>
                                          <p:spTgt spid="4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34">
                                            <p:txEl>
                                              <p:pRg st="0" end="0"/>
                                            </p:txEl>
                                          </p:spTgt>
                                        </p:tgtEl>
                                        <p:attrNameLst>
                                          <p:attrName>style.visibility</p:attrName>
                                        </p:attrNameLst>
                                      </p:cBhvr>
                                      <p:to>
                                        <p:strVal val="visible"/>
                                      </p:to>
                                    </p:set>
                                    <p:animEffect transition="in" filter="wipe(left)">
                                      <p:cBhvr>
                                        <p:cTn id="24"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5" repeatCount="indefinite" fill="hold" display="0">
                  <p:stCondLst>
                    <p:cond delay="indefinite"/>
                  </p:stCondLst>
                </p:cTn>
                <p:tgtEl>
                  <p:spTgt spid="32"/>
                </p:tgtEl>
              </p:cMediaNode>
            </p:video>
          </p:childTnLst>
        </p:cTn>
      </p:par>
    </p:tnLst>
    <p:bldLst>
      <p:bldP spid="2" grpId="0"/>
      <p:bldP spid="33" grpId="0" animBg="1"/>
      <p:bldP spid="34" grpId="0" build="p">
        <p:tmplLst>
          <p:tmpl lvl="1">
            <p:tnLst>
              <p:par>
                <p:cTn presetID="2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Сase study title slide + logo (black)">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4"/>
          <p:cNvGrpSpPr>
            <a:grpSpLocks noChangeAspect="1"/>
          </p:cNvGrpSpPr>
          <p:nvPr userDrawn="1"/>
        </p:nvGrpSpPr>
        <p:grpSpPr bwMode="auto">
          <a:xfrm>
            <a:off x="260538" y="231775"/>
            <a:ext cx="930087" cy="234964"/>
            <a:chOff x="1487" y="469"/>
            <a:chExt cx="1904" cy="481"/>
          </a:xfrm>
        </p:grpSpPr>
        <p:sp>
          <p:nvSpPr>
            <p:cNvPr id="22" name="Oval 5"/>
            <p:cNvSpPr>
              <a:spLocks noChangeArrowheads="1"/>
            </p:cNvSpPr>
            <p:nvPr userDrawn="1"/>
          </p:nvSpPr>
          <p:spPr bwMode="auto">
            <a:xfrm>
              <a:off x="1487" y="473"/>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userDrawn="1"/>
          </p:nvSpPr>
          <p:spPr bwMode="auto">
            <a:xfrm>
              <a:off x="1629" y="587"/>
              <a:ext cx="205" cy="255"/>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userDrawn="1"/>
          </p:nvSpPr>
          <p:spPr bwMode="auto">
            <a:xfrm>
              <a:off x="1503" y="589"/>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userDrawn="1"/>
          </p:nvSpPr>
          <p:spPr bwMode="auto">
            <a:xfrm>
              <a:off x="1867" y="469"/>
              <a:ext cx="179" cy="370"/>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1"/>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1"/>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noEditPoints="1"/>
            </p:cNvSpPr>
            <p:nvPr userDrawn="1"/>
          </p:nvSpPr>
          <p:spPr bwMode="auto">
            <a:xfrm>
              <a:off x="2044" y="584"/>
              <a:ext cx="211" cy="260"/>
            </a:xfrm>
            <a:custGeom>
              <a:avLst/>
              <a:gdLst>
                <a:gd name="T0" fmla="*/ 75 w 89"/>
                <a:gd name="T1" fmla="*/ 97 h 108"/>
                <a:gd name="T2" fmla="*/ 45 w 89"/>
                <a:gd name="T3" fmla="*/ 108 h 108"/>
                <a:gd name="T4" fmla="*/ 26 w 89"/>
                <a:gd name="T5" fmla="*/ 104 h 108"/>
                <a:gd name="T6" fmla="*/ 12 w 89"/>
                <a:gd name="T7" fmla="*/ 93 h 108"/>
                <a:gd name="T8" fmla="*/ 3 w 89"/>
                <a:gd name="T9" fmla="*/ 76 h 108"/>
                <a:gd name="T10" fmla="*/ 0 w 89"/>
                <a:gd name="T11" fmla="*/ 54 h 108"/>
                <a:gd name="T12" fmla="*/ 3 w 89"/>
                <a:gd name="T13" fmla="*/ 32 h 108"/>
                <a:gd name="T14" fmla="*/ 12 w 89"/>
                <a:gd name="T15" fmla="*/ 15 h 108"/>
                <a:gd name="T16" fmla="*/ 26 w 89"/>
                <a:gd name="T17" fmla="*/ 4 h 108"/>
                <a:gd name="T18" fmla="*/ 45 w 89"/>
                <a:gd name="T19" fmla="*/ 0 h 108"/>
                <a:gd name="T20" fmla="*/ 64 w 89"/>
                <a:gd name="T21" fmla="*/ 4 h 108"/>
                <a:gd name="T22" fmla="*/ 78 w 89"/>
                <a:gd name="T23" fmla="*/ 15 h 108"/>
                <a:gd name="T24" fmla="*/ 86 w 89"/>
                <a:gd name="T25" fmla="*/ 32 h 108"/>
                <a:gd name="T26" fmla="*/ 89 w 89"/>
                <a:gd name="T27" fmla="*/ 54 h 108"/>
                <a:gd name="T28" fmla="*/ 75 w 89"/>
                <a:gd name="T29" fmla="*/ 97 h 108"/>
                <a:gd name="T30" fmla="*/ 45 w 89"/>
                <a:gd name="T31" fmla="*/ 17 h 108"/>
                <a:gd name="T32" fmla="*/ 22 w 89"/>
                <a:gd name="T33" fmla="*/ 54 h 108"/>
                <a:gd name="T34" fmla="*/ 45 w 89"/>
                <a:gd name="T35" fmla="*/ 92 h 108"/>
                <a:gd name="T36" fmla="*/ 67 w 89"/>
                <a:gd name="T37" fmla="*/ 54 h 108"/>
                <a:gd name="T38" fmla="*/ 45 w 89"/>
                <a:gd name="T39"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moveTo>
                    <a:pt x="45" y="17"/>
                  </a:moveTo>
                  <a:cubicBezTo>
                    <a:pt x="30" y="17"/>
                    <a:pt x="22" y="29"/>
                    <a:pt x="22" y="54"/>
                  </a:cubicBezTo>
                  <a:cubicBezTo>
                    <a:pt x="22" y="79"/>
                    <a:pt x="30" y="92"/>
                    <a:pt x="45" y="92"/>
                  </a:cubicBezTo>
                  <a:cubicBezTo>
                    <a:pt x="60" y="92"/>
                    <a:pt x="67" y="79"/>
                    <a:pt x="67" y="54"/>
                  </a:cubicBezTo>
                  <a:cubicBezTo>
                    <a:pt x="67" y="29"/>
                    <a:pt x="60" y="17"/>
                    <a:pt x="45"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0"/>
            <p:cNvSpPr>
              <a:spLocks noEditPoints="1"/>
            </p:cNvSpPr>
            <p:nvPr userDrawn="1"/>
          </p:nvSpPr>
          <p:spPr bwMode="auto">
            <a:xfrm>
              <a:off x="2312" y="584"/>
              <a:ext cx="203" cy="366"/>
            </a:xfrm>
            <a:custGeom>
              <a:avLst/>
              <a:gdLst>
                <a:gd name="T0" fmla="*/ 45 w 85"/>
                <a:gd name="T1" fmla="*/ 107 h 152"/>
                <a:gd name="T2" fmla="*/ 21 w 85"/>
                <a:gd name="T3" fmla="*/ 100 h 152"/>
                <a:gd name="T4" fmla="*/ 21 w 85"/>
                <a:gd name="T5" fmla="*/ 138 h 152"/>
                <a:gd name="T6" fmla="*/ 19 w 85"/>
                <a:gd name="T7" fmla="*/ 149 h 152"/>
                <a:gd name="T8" fmla="*/ 10 w 85"/>
                <a:gd name="T9" fmla="*/ 152 h 152"/>
                <a:gd name="T10" fmla="*/ 1 w 85"/>
                <a:gd name="T11" fmla="*/ 152 h 152"/>
                <a:gd name="T12" fmla="*/ 0 w 85"/>
                <a:gd name="T13" fmla="*/ 151 h 152"/>
                <a:gd name="T14" fmla="*/ 0 w 85"/>
                <a:gd name="T15" fmla="*/ 3 h 152"/>
                <a:gd name="T16" fmla="*/ 1 w 85"/>
                <a:gd name="T17" fmla="*/ 2 h 152"/>
                <a:gd name="T18" fmla="*/ 8 w 85"/>
                <a:gd name="T19" fmla="*/ 2 h 152"/>
                <a:gd name="T20" fmla="*/ 21 w 85"/>
                <a:gd name="T21" fmla="*/ 13 h 152"/>
                <a:gd name="T22" fmla="*/ 50 w 85"/>
                <a:gd name="T23" fmla="*/ 0 h 152"/>
                <a:gd name="T24" fmla="*/ 65 w 85"/>
                <a:gd name="T25" fmla="*/ 4 h 152"/>
                <a:gd name="T26" fmla="*/ 76 w 85"/>
                <a:gd name="T27" fmla="*/ 15 h 152"/>
                <a:gd name="T28" fmla="*/ 82 w 85"/>
                <a:gd name="T29" fmla="*/ 32 h 152"/>
                <a:gd name="T30" fmla="*/ 85 w 85"/>
                <a:gd name="T31" fmla="*/ 54 h 152"/>
                <a:gd name="T32" fmla="*/ 82 w 85"/>
                <a:gd name="T33" fmla="*/ 76 h 152"/>
                <a:gd name="T34" fmla="*/ 73 w 85"/>
                <a:gd name="T35" fmla="*/ 93 h 152"/>
                <a:gd name="T36" fmla="*/ 60 w 85"/>
                <a:gd name="T37" fmla="*/ 104 h 152"/>
                <a:gd name="T38" fmla="*/ 45 w 85"/>
                <a:gd name="T39" fmla="*/ 107 h 152"/>
                <a:gd name="T40" fmla="*/ 44 w 85"/>
                <a:gd name="T41" fmla="*/ 18 h 152"/>
                <a:gd name="T42" fmla="*/ 21 w 85"/>
                <a:gd name="T43" fmla="*/ 32 h 152"/>
                <a:gd name="T44" fmla="*/ 21 w 85"/>
                <a:gd name="T45" fmla="*/ 83 h 152"/>
                <a:gd name="T46" fmla="*/ 32 w 85"/>
                <a:gd name="T47" fmla="*/ 88 h 152"/>
                <a:gd name="T48" fmla="*/ 41 w 85"/>
                <a:gd name="T49" fmla="*/ 90 h 152"/>
                <a:gd name="T50" fmla="*/ 57 w 85"/>
                <a:gd name="T51" fmla="*/ 81 h 152"/>
                <a:gd name="T52" fmla="*/ 63 w 85"/>
                <a:gd name="T53" fmla="*/ 53 h 152"/>
                <a:gd name="T54" fmla="*/ 58 w 85"/>
                <a:gd name="T55" fmla="*/ 27 h 152"/>
                <a:gd name="T56" fmla="*/ 44 w 85"/>
                <a:gd name="T57"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userDrawn="1"/>
          </p:nvSpPr>
          <p:spPr bwMode="auto">
            <a:xfrm>
              <a:off x="2565" y="589"/>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userDrawn="1"/>
          </p:nvSpPr>
          <p:spPr bwMode="auto">
            <a:xfrm>
              <a:off x="2843" y="471"/>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userDrawn="1"/>
          </p:nvSpPr>
          <p:spPr bwMode="auto">
            <a:xfrm>
              <a:off x="2967" y="584"/>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
            <p:cNvSpPr>
              <a:spLocks noEditPoints="1"/>
            </p:cNvSpPr>
            <p:nvPr userDrawn="1"/>
          </p:nvSpPr>
          <p:spPr bwMode="auto">
            <a:xfrm>
              <a:off x="3191" y="584"/>
              <a:ext cx="200" cy="260"/>
            </a:xfrm>
            <a:custGeom>
              <a:avLst/>
              <a:gdLst>
                <a:gd name="T0" fmla="*/ 83 w 84"/>
                <a:gd name="T1" fmla="*/ 61 h 108"/>
                <a:gd name="T2" fmla="*/ 22 w 84"/>
                <a:gd name="T3" fmla="*/ 61 h 108"/>
                <a:gd name="T4" fmla="*/ 28 w 84"/>
                <a:gd name="T5" fmla="*/ 83 h 108"/>
                <a:gd name="T6" fmla="*/ 46 w 84"/>
                <a:gd name="T7" fmla="*/ 91 h 108"/>
                <a:gd name="T8" fmla="*/ 60 w 84"/>
                <a:gd name="T9" fmla="*/ 89 h 108"/>
                <a:gd name="T10" fmla="*/ 74 w 84"/>
                <a:gd name="T11" fmla="*/ 83 h 108"/>
                <a:gd name="T12" fmla="*/ 81 w 84"/>
                <a:gd name="T13" fmla="*/ 96 h 108"/>
                <a:gd name="T14" fmla="*/ 42 w 84"/>
                <a:gd name="T15" fmla="*/ 108 h 108"/>
                <a:gd name="T16" fmla="*/ 22 w 84"/>
                <a:gd name="T17" fmla="*/ 104 h 108"/>
                <a:gd name="T18" fmla="*/ 9 w 84"/>
                <a:gd name="T19" fmla="*/ 92 h 108"/>
                <a:gd name="T20" fmla="*/ 2 w 84"/>
                <a:gd name="T21" fmla="*/ 75 h 108"/>
                <a:gd name="T22" fmla="*/ 0 w 84"/>
                <a:gd name="T23" fmla="*/ 53 h 108"/>
                <a:gd name="T24" fmla="*/ 2 w 84"/>
                <a:gd name="T25" fmla="*/ 32 h 108"/>
                <a:gd name="T26" fmla="*/ 11 w 84"/>
                <a:gd name="T27" fmla="*/ 15 h 108"/>
                <a:gd name="T28" fmla="*/ 24 w 84"/>
                <a:gd name="T29" fmla="*/ 4 h 108"/>
                <a:gd name="T30" fmla="*/ 42 w 84"/>
                <a:gd name="T31" fmla="*/ 0 h 108"/>
                <a:gd name="T32" fmla="*/ 60 w 84"/>
                <a:gd name="T33" fmla="*/ 3 h 108"/>
                <a:gd name="T34" fmla="*/ 73 w 84"/>
                <a:gd name="T35" fmla="*/ 13 h 108"/>
                <a:gd name="T36" fmla="*/ 81 w 84"/>
                <a:gd name="T37" fmla="*/ 27 h 108"/>
                <a:gd name="T38" fmla="*/ 84 w 84"/>
                <a:gd name="T39" fmla="*/ 45 h 108"/>
                <a:gd name="T40" fmla="*/ 84 w 84"/>
                <a:gd name="T41" fmla="*/ 53 h 108"/>
                <a:gd name="T42" fmla="*/ 83 w 84"/>
                <a:gd name="T43" fmla="*/ 61 h 108"/>
                <a:gd name="T44" fmla="*/ 43 w 84"/>
                <a:gd name="T45" fmla="*/ 16 h 108"/>
                <a:gd name="T46" fmla="*/ 22 w 84"/>
                <a:gd name="T47" fmla="*/ 45 h 108"/>
                <a:gd name="T48" fmla="*/ 63 w 84"/>
                <a:gd name="T49" fmla="*/ 45 h 108"/>
                <a:gd name="T50" fmla="*/ 63 w 84"/>
                <a:gd name="T51" fmla="*/ 43 h 108"/>
                <a:gd name="T52" fmla="*/ 58 w 84"/>
                <a:gd name="T53" fmla="*/ 23 h 108"/>
                <a:gd name="T54" fmla="*/ 43 w 84"/>
                <a:gd name="T55"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83" y="61"/>
                  </a:moveTo>
                  <a:cubicBezTo>
                    <a:pt x="22" y="61"/>
                    <a:pt x="22" y="61"/>
                    <a:pt x="22" y="61"/>
                  </a:cubicBezTo>
                  <a:cubicBezTo>
                    <a:pt x="22" y="70"/>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0" y="39"/>
                    <a:pt x="2" y="32"/>
                  </a:cubicBezTo>
                  <a:cubicBezTo>
                    <a:pt x="4" y="26"/>
                    <a:pt x="7" y="20"/>
                    <a:pt x="11" y="15"/>
                  </a:cubicBezTo>
                  <a:cubicBezTo>
                    <a:pt x="14" y="11"/>
                    <a:pt x="19" y="7"/>
                    <a:pt x="24" y="4"/>
                  </a:cubicBezTo>
                  <a:cubicBezTo>
                    <a:pt x="29" y="1"/>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Picture Placeholder 9"/>
          <p:cNvSpPr>
            <a:spLocks noGrp="1"/>
          </p:cNvSpPr>
          <p:nvPr>
            <p:ph type="pic" sz="quarter" idx="11" hasCustomPrompt="1"/>
          </p:nvPr>
        </p:nvSpPr>
        <p:spPr>
          <a:xfrm>
            <a:off x="4572000" y="777150"/>
            <a:ext cx="4321175" cy="3589200"/>
          </a:xfrm>
          <a:prstGeom prst="rect">
            <a:avLst/>
          </a:prstGeom>
          <a:ln w="9525">
            <a:solidFill>
              <a:srgbClr val="888888"/>
            </a:solidFill>
          </a:ln>
        </p:spPr>
        <p:txBody>
          <a:bodyPr anchor="t" anchorCtr="1"/>
          <a:lstStyle>
            <a:lvl1pPr>
              <a:defRPr baseline="0"/>
            </a:lvl1pPr>
          </a:lstStyle>
          <a:p>
            <a:r>
              <a:rPr lang="en-US" dirty="0"/>
              <a:t>Click to add picture</a:t>
            </a:r>
          </a:p>
        </p:txBody>
      </p:sp>
      <p:sp>
        <p:nvSpPr>
          <p:cNvPr id="34" name="Text Placeholder 5"/>
          <p:cNvSpPr>
            <a:spLocks noGrp="1"/>
          </p:cNvSpPr>
          <p:nvPr>
            <p:ph type="body" sz="quarter" idx="13" hasCustomPrompt="1"/>
          </p:nvPr>
        </p:nvSpPr>
        <p:spPr>
          <a:xfrm>
            <a:off x="468312" y="3020523"/>
            <a:ext cx="3851275" cy="735013"/>
          </a:xfrm>
          <a:prstGeom prst="rect">
            <a:avLst/>
          </a:prstGeom>
        </p:spPr>
        <p:txBody>
          <a:bodyPr/>
          <a:lstStyle>
            <a:lvl1pPr marL="0" marR="0" indent="0" algn="l" defTabSz="685800" rtl="0" eaLnBrk="1" fontAlgn="auto" latinLnBrk="0" hangingPunct="1">
              <a:lnSpc>
                <a:spcPct val="110000"/>
              </a:lnSpc>
              <a:spcBef>
                <a:spcPct val="0"/>
              </a:spcBef>
              <a:spcAft>
                <a:spcPts val="0"/>
              </a:spcAft>
              <a:buClrTx/>
              <a:buSzTx/>
              <a:buFontTx/>
              <a:buNone/>
              <a:tabLst/>
              <a:defRPr lang="en-US" sz="900" b="0" kern="1200" baseline="0" dirty="0" smtClean="0">
                <a:solidFill>
                  <a:srgbClr val="B5BEC0"/>
                </a:solidFill>
                <a:latin typeface="Arial" panose="020B0604020202020204" pitchFamily="34" charset="0"/>
                <a:ea typeface="+mj-ea"/>
                <a:cs typeface="Arial" panose="020B0604020202020204" pitchFamily="34" charset="0"/>
              </a:defRPr>
            </a:lvl1pPr>
          </a:lstStyle>
          <a:p>
            <a:pPr lvl="0"/>
            <a:r>
              <a:rPr lang="en-US" dirty="0"/>
              <a:t>Click to edit subtitle</a:t>
            </a:r>
          </a:p>
        </p:txBody>
      </p:sp>
      <p:cxnSp>
        <p:nvCxnSpPr>
          <p:cNvPr id="44" name="Straight Connector 43"/>
          <p:cNvCxnSpPr/>
          <p:nvPr userDrawn="1"/>
        </p:nvCxnSpPr>
        <p:spPr>
          <a:xfrm>
            <a:off x="250825" y="43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44"/>
          <p:cNvCxnSpPr/>
          <p:nvPr userDrawn="1"/>
        </p:nvCxnSpPr>
        <p:spPr>
          <a:xfrm>
            <a:off x="252000" y="771750"/>
            <a:ext cx="0" cy="360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47"/>
          <p:cNvCxnSpPr/>
          <p:nvPr userDrawn="1"/>
        </p:nvCxnSpPr>
        <p:spPr>
          <a:xfrm>
            <a:off x="250825" y="7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sp>
        <p:nvSpPr>
          <p:cNvPr id="3" name="Rectangle 2">
            <a:extLst>
              <a:ext uri="{FF2B5EF4-FFF2-40B4-BE49-F238E27FC236}">
                <a16:creationId xmlns:a16="http://schemas.microsoft.com/office/drawing/2014/main" id="{C83DA104-26F4-45F4-8886-B82942FCC57C}"/>
              </a:ext>
            </a:extLst>
          </p:cNvPr>
          <p:cNvSpPr/>
          <p:nvPr userDrawn="1"/>
        </p:nvSpPr>
        <p:spPr>
          <a:xfrm>
            <a:off x="402018" y="1000799"/>
            <a:ext cx="1041829"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5" name="Picture Placeholder 11">
            <a:extLst>
              <a:ext uri="{FF2B5EF4-FFF2-40B4-BE49-F238E27FC236}">
                <a16:creationId xmlns:a16="http://schemas.microsoft.com/office/drawing/2014/main" id="{7A6D3569-A7B3-498D-AB0B-877CD77CCD38}"/>
              </a:ext>
            </a:extLst>
          </p:cNvPr>
          <p:cNvSpPr>
            <a:spLocks noGrp="1"/>
          </p:cNvSpPr>
          <p:nvPr>
            <p:ph type="pic" sz="quarter" idx="35" hasCustomPrompt="1"/>
          </p:nvPr>
        </p:nvSpPr>
        <p:spPr>
          <a:xfrm>
            <a:off x="472932" y="1072799"/>
            <a:ext cx="900000" cy="39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aseline="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logo and remove placeholder</a:t>
            </a:r>
            <a:endParaRPr lang="uk-UA" sz="600" dirty="0">
              <a:solidFill>
                <a:schemeClr val="bg1">
                  <a:lumMod val="50000"/>
                </a:schemeClr>
              </a:solidFill>
            </a:endParaRPr>
          </a:p>
        </p:txBody>
      </p:sp>
      <p:pic>
        <p:nvPicPr>
          <p:cNvPr id="36" name="Lines_Animation_PPT_long_2">
            <a:hlinkClick r:id="" action="ppaction://media"/>
            <a:extLst>
              <a:ext uri="{FF2B5EF4-FFF2-40B4-BE49-F238E27FC236}">
                <a16:creationId xmlns:a16="http://schemas.microsoft.com/office/drawing/2014/main" id="{EF76F199-A2EC-4539-9510-782119B1647E}"/>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1" y="4426915"/>
            <a:ext cx="9144000" cy="723900"/>
          </a:xfrm>
          <a:prstGeom prst="rect">
            <a:avLst/>
          </a:prstGeom>
        </p:spPr>
      </p:pic>
      <p:sp>
        <p:nvSpPr>
          <p:cNvPr id="32" name="Text Placeholder 4">
            <a:extLst>
              <a:ext uri="{FF2B5EF4-FFF2-40B4-BE49-F238E27FC236}">
                <a16:creationId xmlns:a16="http://schemas.microsoft.com/office/drawing/2014/main" id="{92184193-B9FC-4F89-9D29-07D174289695}"/>
              </a:ext>
            </a:extLst>
          </p:cNvPr>
          <p:cNvSpPr>
            <a:spLocks noGrp="1"/>
          </p:cNvSpPr>
          <p:nvPr>
            <p:ph type="body" sz="quarter" idx="14" hasCustomPrompt="1"/>
          </p:nvPr>
        </p:nvSpPr>
        <p:spPr>
          <a:xfrm>
            <a:off x="468311" y="1950726"/>
            <a:ext cx="3851275" cy="944876"/>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bg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10000"/>
              </a:lnSpc>
              <a:spcBef>
                <a:spcPts val="0"/>
              </a:spcBef>
              <a:spcAft>
                <a:spcPts val="600"/>
              </a:spcAft>
              <a:buClr>
                <a:schemeClr val="tx2"/>
              </a:buClr>
              <a:buFont typeface="Arial" pitchFamily="34" charset="0"/>
              <a:buNone/>
              <a:defRPr lang="uk-UA" sz="1800" b="1" kern="1200" dirty="0">
                <a:solidFill>
                  <a:schemeClr val="tx1"/>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Tree>
    <p:extLst>
      <p:ext uri="{BB962C8B-B14F-4D97-AF65-F5344CB8AC3E}">
        <p14:creationId xmlns:p14="http://schemas.microsoft.com/office/powerpoint/2010/main" val="1717272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36"/>
                                        </p:tgtEl>
                                      </p:cBhvr>
                                    </p:cmd>
                                  </p:childTnLst>
                                </p:cTn>
                              </p:par>
                              <p:par>
                                <p:cTn id="7" presetID="22" presetClass="entr" presetSubtype="8" fill="hold" nodeType="withEffect">
                                  <p:stCondLst>
                                    <p:cond delay="0"/>
                                  </p:stCondLst>
                                  <p:childTnLst>
                                    <p:set>
                                      <p:cBhvr>
                                        <p:cTn id="8" dur="1" fill="hold">
                                          <p:stCondLst>
                                            <p:cond delay="0"/>
                                          </p:stCondLst>
                                        </p:cTn>
                                        <p:tgtEl>
                                          <p:spTgt spid="48"/>
                                        </p:tgtEl>
                                        <p:attrNameLst>
                                          <p:attrName>style.visibility</p:attrName>
                                        </p:attrNameLst>
                                      </p:cBhvr>
                                      <p:to>
                                        <p:strVal val="visible"/>
                                      </p:to>
                                    </p:set>
                                    <p:animEffect transition="in" filter="wipe(left)">
                                      <p:cBhvr>
                                        <p:cTn id="9" dur="500"/>
                                        <p:tgtEl>
                                          <p:spTgt spid="48"/>
                                        </p:tgtEl>
                                      </p:cBhvr>
                                    </p:animEffect>
                                  </p:childTnLst>
                                </p:cTn>
                              </p:par>
                              <p:par>
                                <p:cTn id="10" presetID="22" presetClass="entr" presetSubtype="2" fill="hold" nodeType="with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wipe(right)">
                                      <p:cBhvr>
                                        <p:cTn id="12" dur="500"/>
                                        <p:tgtEl>
                                          <p:spTgt spid="44"/>
                                        </p:tgtEl>
                                      </p:cBhvr>
                                    </p:animEffect>
                                  </p:childTnLst>
                                </p:cTn>
                              </p:par>
                              <p:par>
                                <p:cTn id="13" presetID="22" presetClass="entr" presetSubtype="4"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wipe(down)">
                                      <p:cBhvr>
                                        <p:cTn id="15" dur="500"/>
                                        <p:tgtEl>
                                          <p:spTgt spid="4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34">
                                            <p:txEl>
                                              <p:pRg st="0" end="0"/>
                                            </p:txEl>
                                          </p:spTgt>
                                        </p:tgtEl>
                                        <p:attrNameLst>
                                          <p:attrName>style.visibility</p:attrName>
                                        </p:attrNameLst>
                                      </p:cBhvr>
                                      <p:to>
                                        <p:strVal val="visible"/>
                                      </p:to>
                                    </p:set>
                                    <p:animEffect transition="in" filter="wipe(left)">
                                      <p:cBhvr>
                                        <p:cTn id="24"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5" repeatCount="indefinite" fill="hold" display="0">
                  <p:stCondLst>
                    <p:cond delay="indefinite"/>
                  </p:stCondLst>
                </p:cTn>
                <p:tgtEl>
                  <p:spTgt spid="36"/>
                </p:tgtEl>
              </p:cMediaNode>
            </p:video>
          </p:childTnLst>
        </p:cTn>
      </p:par>
    </p:tnLst>
    <p:bldLst>
      <p:bldP spid="33" grpId="0" animBg="1"/>
      <p:bldP spid="34" grpId="0" build="p">
        <p:tmplLst>
          <p:tmpl lvl="1">
            <p:tnLst>
              <p:par>
                <p:cTn presetID="2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Сase study title slide + logo (white)">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Picture Placeholder 9"/>
          <p:cNvSpPr>
            <a:spLocks noGrp="1"/>
          </p:cNvSpPr>
          <p:nvPr>
            <p:ph type="pic" sz="quarter" idx="11" hasCustomPrompt="1"/>
          </p:nvPr>
        </p:nvSpPr>
        <p:spPr>
          <a:xfrm>
            <a:off x="4572000" y="777150"/>
            <a:ext cx="4321175" cy="3589200"/>
          </a:xfrm>
          <a:prstGeom prst="rect">
            <a:avLst/>
          </a:prstGeom>
          <a:ln w="9525">
            <a:solidFill>
              <a:schemeClr val="tx1"/>
            </a:solidFill>
          </a:ln>
        </p:spPr>
        <p:txBody>
          <a:bodyPr anchor="t" anchorCtr="1"/>
          <a:lstStyle>
            <a:lvl1pPr>
              <a:defRPr baseline="0"/>
            </a:lvl1pPr>
          </a:lstStyle>
          <a:p>
            <a:r>
              <a:rPr lang="en-US" dirty="0"/>
              <a:t>Click to add picture</a:t>
            </a:r>
          </a:p>
        </p:txBody>
      </p:sp>
      <p:sp>
        <p:nvSpPr>
          <p:cNvPr id="34" name="Text Placeholder 5"/>
          <p:cNvSpPr>
            <a:spLocks noGrp="1"/>
          </p:cNvSpPr>
          <p:nvPr>
            <p:ph type="body" sz="quarter" idx="13" hasCustomPrompt="1"/>
          </p:nvPr>
        </p:nvSpPr>
        <p:spPr>
          <a:xfrm>
            <a:off x="468312" y="3020523"/>
            <a:ext cx="3851275" cy="735013"/>
          </a:xfrm>
          <a:prstGeom prst="rect">
            <a:avLst/>
          </a:prstGeom>
        </p:spPr>
        <p:txBody>
          <a:bodyPr/>
          <a:lstStyle>
            <a:lvl1pPr marL="0" marR="0" indent="0" algn="l" defTabSz="685800" rtl="0" eaLnBrk="1" fontAlgn="auto" latinLnBrk="0" hangingPunct="1">
              <a:lnSpc>
                <a:spcPct val="110000"/>
              </a:lnSpc>
              <a:spcBef>
                <a:spcPct val="0"/>
              </a:spcBef>
              <a:spcAft>
                <a:spcPts val="0"/>
              </a:spcAft>
              <a:buClrTx/>
              <a:buSzTx/>
              <a:buFontTx/>
              <a:buNone/>
              <a:tabLst/>
              <a:defRPr lang="en-US" sz="900" b="0" kern="1200" baseline="0" dirty="0" smtClean="0">
                <a:solidFill>
                  <a:schemeClr val="bg2"/>
                </a:solidFill>
                <a:latin typeface="Arial" panose="020B0604020202020204" pitchFamily="34" charset="0"/>
                <a:ea typeface="+mj-ea"/>
                <a:cs typeface="Arial" panose="020B0604020202020204" pitchFamily="34" charset="0"/>
              </a:defRPr>
            </a:lvl1pPr>
          </a:lstStyle>
          <a:p>
            <a:pPr lvl="0"/>
            <a:r>
              <a:rPr lang="en-US" dirty="0"/>
              <a:t>Click to edit subtitle</a:t>
            </a:r>
          </a:p>
        </p:txBody>
      </p:sp>
      <p:cxnSp>
        <p:nvCxnSpPr>
          <p:cNvPr id="44" name="Straight Connector 43"/>
          <p:cNvCxnSpPr/>
          <p:nvPr userDrawn="1"/>
        </p:nvCxnSpPr>
        <p:spPr>
          <a:xfrm>
            <a:off x="250825" y="4371750"/>
            <a:ext cx="8638094" cy="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44"/>
          <p:cNvCxnSpPr/>
          <p:nvPr userDrawn="1"/>
        </p:nvCxnSpPr>
        <p:spPr>
          <a:xfrm>
            <a:off x="252000" y="771750"/>
            <a:ext cx="0" cy="3600000"/>
          </a:xfrm>
          <a:prstGeom prst="line">
            <a:avLst/>
          </a:prstGeom>
          <a:noFill/>
          <a:ln w="9525">
            <a:solidFill>
              <a:srgbClr val="888888"/>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47"/>
          <p:cNvCxnSpPr/>
          <p:nvPr userDrawn="1"/>
        </p:nvCxnSpPr>
        <p:spPr>
          <a:xfrm>
            <a:off x="250825" y="771750"/>
            <a:ext cx="8638094" cy="0"/>
          </a:xfrm>
          <a:prstGeom prst="lin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32" name="Lines_Animation_PPT_long_white">
            <a:hlinkClick r:id="" action="ppaction://media"/>
            <a:extLst>
              <a:ext uri="{FF2B5EF4-FFF2-40B4-BE49-F238E27FC236}">
                <a16:creationId xmlns:a16="http://schemas.microsoft.com/office/drawing/2014/main" id="{C06D9916-BEB0-41E1-B657-171830FDBC66}"/>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grpSp>
        <p:nvGrpSpPr>
          <p:cNvPr id="36" name="Group 4">
            <a:extLst>
              <a:ext uri="{FF2B5EF4-FFF2-40B4-BE49-F238E27FC236}">
                <a16:creationId xmlns:a16="http://schemas.microsoft.com/office/drawing/2014/main" id="{3FBCAE20-F7FF-41C1-9D42-AB5792D9DFF2}"/>
              </a:ext>
            </a:extLst>
          </p:cNvPr>
          <p:cNvGrpSpPr>
            <a:grpSpLocks noChangeAspect="1"/>
          </p:cNvGrpSpPr>
          <p:nvPr userDrawn="1"/>
        </p:nvGrpSpPr>
        <p:grpSpPr bwMode="auto">
          <a:xfrm>
            <a:off x="260538" y="231775"/>
            <a:ext cx="928800" cy="235127"/>
            <a:chOff x="1927" y="1380"/>
            <a:chExt cx="1904" cy="482"/>
          </a:xfrm>
        </p:grpSpPr>
        <p:sp>
          <p:nvSpPr>
            <p:cNvPr id="37" name="Oval 5">
              <a:extLst>
                <a:ext uri="{FF2B5EF4-FFF2-40B4-BE49-F238E27FC236}">
                  <a16:creationId xmlns:a16="http://schemas.microsoft.com/office/drawing/2014/main" id="{C01731C0-E464-475B-AD82-6BEC3D0F24B1}"/>
                </a:ext>
              </a:extLst>
            </p:cNvPr>
            <p:cNvSpPr>
              <a:spLocks noChangeArrowheads="1"/>
            </p:cNvSpPr>
            <p:nvPr userDrawn="1"/>
          </p:nvSpPr>
          <p:spPr bwMode="auto">
            <a:xfrm>
              <a:off x="1927" y="1385"/>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
              <a:extLst>
                <a:ext uri="{FF2B5EF4-FFF2-40B4-BE49-F238E27FC236}">
                  <a16:creationId xmlns:a16="http://schemas.microsoft.com/office/drawing/2014/main" id="{F8A1A4D7-A567-4673-AFC7-C516F4341DA4}"/>
                </a:ext>
              </a:extLst>
            </p:cNvPr>
            <p:cNvSpPr>
              <a:spLocks/>
            </p:cNvSpPr>
            <p:nvPr userDrawn="1"/>
          </p:nvSpPr>
          <p:spPr bwMode="auto">
            <a:xfrm>
              <a:off x="2070" y="1498"/>
              <a:ext cx="204" cy="256"/>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
              <a:extLst>
                <a:ext uri="{FF2B5EF4-FFF2-40B4-BE49-F238E27FC236}">
                  <a16:creationId xmlns:a16="http://schemas.microsoft.com/office/drawing/2014/main" id="{4DBDA630-1BB7-4438-B043-D1401AD7FF59}"/>
                </a:ext>
              </a:extLst>
            </p:cNvPr>
            <p:cNvSpPr>
              <a:spLocks/>
            </p:cNvSpPr>
            <p:nvPr userDrawn="1"/>
          </p:nvSpPr>
          <p:spPr bwMode="auto">
            <a:xfrm>
              <a:off x="1944" y="1501"/>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
              <a:extLst>
                <a:ext uri="{FF2B5EF4-FFF2-40B4-BE49-F238E27FC236}">
                  <a16:creationId xmlns:a16="http://schemas.microsoft.com/office/drawing/2014/main" id="{97F39B0B-BB64-436D-8FAB-0B30457291B7}"/>
                </a:ext>
              </a:extLst>
            </p:cNvPr>
            <p:cNvSpPr>
              <a:spLocks/>
            </p:cNvSpPr>
            <p:nvPr userDrawn="1"/>
          </p:nvSpPr>
          <p:spPr bwMode="auto">
            <a:xfrm>
              <a:off x="2308" y="1380"/>
              <a:ext cx="178" cy="371"/>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2"/>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2"/>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9">
              <a:extLst>
                <a:ext uri="{FF2B5EF4-FFF2-40B4-BE49-F238E27FC236}">
                  <a16:creationId xmlns:a16="http://schemas.microsoft.com/office/drawing/2014/main" id="{D24773BB-1A90-4F09-A349-B1295A42622B}"/>
                </a:ext>
              </a:extLst>
            </p:cNvPr>
            <p:cNvSpPr>
              <a:spLocks noEditPoints="1"/>
            </p:cNvSpPr>
            <p:nvPr userDrawn="1"/>
          </p:nvSpPr>
          <p:spPr bwMode="auto">
            <a:xfrm>
              <a:off x="2484" y="1496"/>
              <a:ext cx="212" cy="260"/>
            </a:xfrm>
            <a:custGeom>
              <a:avLst/>
              <a:gdLst>
                <a:gd name="T0" fmla="*/ 45 w 89"/>
                <a:gd name="T1" fmla="*/ 17 h 108"/>
                <a:gd name="T2" fmla="*/ 22 w 89"/>
                <a:gd name="T3" fmla="*/ 54 h 108"/>
                <a:gd name="T4" fmla="*/ 45 w 89"/>
                <a:gd name="T5" fmla="*/ 92 h 108"/>
                <a:gd name="T6" fmla="*/ 67 w 89"/>
                <a:gd name="T7" fmla="*/ 54 h 108"/>
                <a:gd name="T8" fmla="*/ 45 w 89"/>
                <a:gd name="T9" fmla="*/ 17 h 108"/>
                <a:gd name="T10" fmla="*/ 75 w 89"/>
                <a:gd name="T11" fmla="*/ 97 h 108"/>
                <a:gd name="T12" fmla="*/ 45 w 89"/>
                <a:gd name="T13" fmla="*/ 108 h 108"/>
                <a:gd name="T14" fmla="*/ 26 w 89"/>
                <a:gd name="T15" fmla="*/ 104 h 108"/>
                <a:gd name="T16" fmla="*/ 12 w 89"/>
                <a:gd name="T17" fmla="*/ 93 h 108"/>
                <a:gd name="T18" fmla="*/ 3 w 89"/>
                <a:gd name="T19" fmla="*/ 76 h 108"/>
                <a:gd name="T20" fmla="*/ 0 w 89"/>
                <a:gd name="T21" fmla="*/ 54 h 108"/>
                <a:gd name="T22" fmla="*/ 3 w 89"/>
                <a:gd name="T23" fmla="*/ 32 h 108"/>
                <a:gd name="T24" fmla="*/ 12 w 89"/>
                <a:gd name="T25" fmla="*/ 15 h 108"/>
                <a:gd name="T26" fmla="*/ 26 w 89"/>
                <a:gd name="T27" fmla="*/ 4 h 108"/>
                <a:gd name="T28" fmla="*/ 45 w 89"/>
                <a:gd name="T29" fmla="*/ 0 h 108"/>
                <a:gd name="T30" fmla="*/ 64 w 89"/>
                <a:gd name="T31" fmla="*/ 4 h 108"/>
                <a:gd name="T32" fmla="*/ 78 w 89"/>
                <a:gd name="T33" fmla="*/ 15 h 108"/>
                <a:gd name="T34" fmla="*/ 86 w 89"/>
                <a:gd name="T35" fmla="*/ 32 h 108"/>
                <a:gd name="T36" fmla="*/ 89 w 89"/>
                <a:gd name="T37" fmla="*/ 54 h 108"/>
                <a:gd name="T38" fmla="*/ 75 w 89"/>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45" y="17"/>
                  </a:moveTo>
                  <a:cubicBezTo>
                    <a:pt x="30" y="17"/>
                    <a:pt x="22" y="29"/>
                    <a:pt x="22" y="54"/>
                  </a:cubicBezTo>
                  <a:cubicBezTo>
                    <a:pt x="22" y="79"/>
                    <a:pt x="30" y="92"/>
                    <a:pt x="45" y="92"/>
                  </a:cubicBezTo>
                  <a:cubicBezTo>
                    <a:pt x="60" y="92"/>
                    <a:pt x="67" y="79"/>
                    <a:pt x="67" y="54"/>
                  </a:cubicBezTo>
                  <a:cubicBezTo>
                    <a:pt x="67" y="29"/>
                    <a:pt x="60" y="17"/>
                    <a:pt x="45" y="17"/>
                  </a:cubicBezTo>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0">
              <a:extLst>
                <a:ext uri="{FF2B5EF4-FFF2-40B4-BE49-F238E27FC236}">
                  <a16:creationId xmlns:a16="http://schemas.microsoft.com/office/drawing/2014/main" id="{0F2CBBED-EF80-433E-AE80-F8EF044BAC87}"/>
                </a:ext>
              </a:extLst>
            </p:cNvPr>
            <p:cNvSpPr>
              <a:spLocks noEditPoints="1"/>
            </p:cNvSpPr>
            <p:nvPr userDrawn="1"/>
          </p:nvSpPr>
          <p:spPr bwMode="auto">
            <a:xfrm>
              <a:off x="2753" y="1496"/>
              <a:ext cx="202" cy="366"/>
            </a:xfrm>
            <a:custGeom>
              <a:avLst/>
              <a:gdLst>
                <a:gd name="T0" fmla="*/ 44 w 85"/>
                <a:gd name="T1" fmla="*/ 18 h 152"/>
                <a:gd name="T2" fmla="*/ 21 w 85"/>
                <a:gd name="T3" fmla="*/ 32 h 152"/>
                <a:gd name="T4" fmla="*/ 21 w 85"/>
                <a:gd name="T5" fmla="*/ 83 h 152"/>
                <a:gd name="T6" fmla="*/ 32 w 85"/>
                <a:gd name="T7" fmla="*/ 88 h 152"/>
                <a:gd name="T8" fmla="*/ 41 w 85"/>
                <a:gd name="T9" fmla="*/ 90 h 152"/>
                <a:gd name="T10" fmla="*/ 57 w 85"/>
                <a:gd name="T11" fmla="*/ 81 h 152"/>
                <a:gd name="T12" fmla="*/ 63 w 85"/>
                <a:gd name="T13" fmla="*/ 53 h 152"/>
                <a:gd name="T14" fmla="*/ 58 w 85"/>
                <a:gd name="T15" fmla="*/ 27 h 152"/>
                <a:gd name="T16" fmla="*/ 44 w 85"/>
                <a:gd name="T17" fmla="*/ 18 h 152"/>
                <a:gd name="T18" fmla="*/ 45 w 85"/>
                <a:gd name="T19" fmla="*/ 107 h 152"/>
                <a:gd name="T20" fmla="*/ 21 w 85"/>
                <a:gd name="T21" fmla="*/ 100 h 152"/>
                <a:gd name="T22" fmla="*/ 21 w 85"/>
                <a:gd name="T23" fmla="*/ 138 h 152"/>
                <a:gd name="T24" fmla="*/ 19 w 85"/>
                <a:gd name="T25" fmla="*/ 149 h 152"/>
                <a:gd name="T26" fmla="*/ 10 w 85"/>
                <a:gd name="T27" fmla="*/ 152 h 152"/>
                <a:gd name="T28" fmla="*/ 1 w 85"/>
                <a:gd name="T29" fmla="*/ 152 h 152"/>
                <a:gd name="T30" fmla="*/ 0 w 85"/>
                <a:gd name="T31" fmla="*/ 151 h 152"/>
                <a:gd name="T32" fmla="*/ 0 w 85"/>
                <a:gd name="T33" fmla="*/ 3 h 152"/>
                <a:gd name="T34" fmla="*/ 1 w 85"/>
                <a:gd name="T35" fmla="*/ 2 h 152"/>
                <a:gd name="T36" fmla="*/ 8 w 85"/>
                <a:gd name="T37" fmla="*/ 2 h 152"/>
                <a:gd name="T38" fmla="*/ 21 w 85"/>
                <a:gd name="T39" fmla="*/ 13 h 152"/>
                <a:gd name="T40" fmla="*/ 50 w 85"/>
                <a:gd name="T41" fmla="*/ 0 h 152"/>
                <a:gd name="T42" fmla="*/ 65 w 85"/>
                <a:gd name="T43" fmla="*/ 4 h 152"/>
                <a:gd name="T44" fmla="*/ 76 w 85"/>
                <a:gd name="T45" fmla="*/ 15 h 152"/>
                <a:gd name="T46" fmla="*/ 82 w 85"/>
                <a:gd name="T47" fmla="*/ 32 h 152"/>
                <a:gd name="T48" fmla="*/ 85 w 85"/>
                <a:gd name="T49" fmla="*/ 54 h 152"/>
                <a:gd name="T50" fmla="*/ 82 w 85"/>
                <a:gd name="T51" fmla="*/ 76 h 152"/>
                <a:gd name="T52" fmla="*/ 73 w 85"/>
                <a:gd name="T53" fmla="*/ 93 h 152"/>
                <a:gd name="T54" fmla="*/ 60 w 85"/>
                <a:gd name="T55" fmla="*/ 104 h 152"/>
                <a:gd name="T56" fmla="*/ 45 w 85"/>
                <a:gd name="T5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1">
              <a:extLst>
                <a:ext uri="{FF2B5EF4-FFF2-40B4-BE49-F238E27FC236}">
                  <a16:creationId xmlns:a16="http://schemas.microsoft.com/office/drawing/2014/main" id="{298379F5-A3FD-42DC-807A-83E2DE7172B3}"/>
                </a:ext>
              </a:extLst>
            </p:cNvPr>
            <p:cNvSpPr>
              <a:spLocks/>
            </p:cNvSpPr>
            <p:nvPr userDrawn="1"/>
          </p:nvSpPr>
          <p:spPr bwMode="auto">
            <a:xfrm>
              <a:off x="3005" y="1501"/>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2">
              <a:extLst>
                <a:ext uri="{FF2B5EF4-FFF2-40B4-BE49-F238E27FC236}">
                  <a16:creationId xmlns:a16="http://schemas.microsoft.com/office/drawing/2014/main" id="{705C3726-BE12-4D07-86BE-1791FA1790BC}"/>
                </a:ext>
              </a:extLst>
            </p:cNvPr>
            <p:cNvSpPr>
              <a:spLocks/>
            </p:cNvSpPr>
            <p:nvPr userDrawn="1"/>
          </p:nvSpPr>
          <p:spPr bwMode="auto">
            <a:xfrm>
              <a:off x="3283" y="1383"/>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
              <a:extLst>
                <a:ext uri="{FF2B5EF4-FFF2-40B4-BE49-F238E27FC236}">
                  <a16:creationId xmlns:a16="http://schemas.microsoft.com/office/drawing/2014/main" id="{53EE15E0-EDAD-45CD-9003-8B35F5CAA8D3}"/>
                </a:ext>
              </a:extLst>
            </p:cNvPr>
            <p:cNvSpPr>
              <a:spLocks/>
            </p:cNvSpPr>
            <p:nvPr userDrawn="1"/>
          </p:nvSpPr>
          <p:spPr bwMode="auto">
            <a:xfrm>
              <a:off x="3407" y="1496"/>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
              <a:extLst>
                <a:ext uri="{FF2B5EF4-FFF2-40B4-BE49-F238E27FC236}">
                  <a16:creationId xmlns:a16="http://schemas.microsoft.com/office/drawing/2014/main" id="{5AD56CDE-179A-4801-9BC7-FF4B191A7C36}"/>
                </a:ext>
              </a:extLst>
            </p:cNvPr>
            <p:cNvSpPr>
              <a:spLocks noEditPoints="1"/>
            </p:cNvSpPr>
            <p:nvPr userDrawn="1"/>
          </p:nvSpPr>
          <p:spPr bwMode="auto">
            <a:xfrm>
              <a:off x="3631" y="1496"/>
              <a:ext cx="200" cy="260"/>
            </a:xfrm>
            <a:custGeom>
              <a:avLst/>
              <a:gdLst>
                <a:gd name="T0" fmla="*/ 43 w 84"/>
                <a:gd name="T1" fmla="*/ 16 h 108"/>
                <a:gd name="T2" fmla="*/ 22 w 84"/>
                <a:gd name="T3" fmla="*/ 45 h 108"/>
                <a:gd name="T4" fmla="*/ 63 w 84"/>
                <a:gd name="T5" fmla="*/ 45 h 108"/>
                <a:gd name="T6" fmla="*/ 63 w 84"/>
                <a:gd name="T7" fmla="*/ 43 h 108"/>
                <a:gd name="T8" fmla="*/ 58 w 84"/>
                <a:gd name="T9" fmla="*/ 23 h 108"/>
                <a:gd name="T10" fmla="*/ 43 w 84"/>
                <a:gd name="T11" fmla="*/ 16 h 108"/>
                <a:gd name="T12" fmla="*/ 83 w 84"/>
                <a:gd name="T13" fmla="*/ 61 h 108"/>
                <a:gd name="T14" fmla="*/ 22 w 84"/>
                <a:gd name="T15" fmla="*/ 61 h 108"/>
                <a:gd name="T16" fmla="*/ 28 w 84"/>
                <a:gd name="T17" fmla="*/ 83 h 108"/>
                <a:gd name="T18" fmla="*/ 46 w 84"/>
                <a:gd name="T19" fmla="*/ 91 h 108"/>
                <a:gd name="T20" fmla="*/ 60 w 84"/>
                <a:gd name="T21" fmla="*/ 89 h 108"/>
                <a:gd name="T22" fmla="*/ 74 w 84"/>
                <a:gd name="T23" fmla="*/ 83 h 108"/>
                <a:gd name="T24" fmla="*/ 81 w 84"/>
                <a:gd name="T25" fmla="*/ 96 h 108"/>
                <a:gd name="T26" fmla="*/ 42 w 84"/>
                <a:gd name="T27" fmla="*/ 108 h 108"/>
                <a:gd name="T28" fmla="*/ 22 w 84"/>
                <a:gd name="T29" fmla="*/ 104 h 108"/>
                <a:gd name="T30" fmla="*/ 9 w 84"/>
                <a:gd name="T31" fmla="*/ 92 h 108"/>
                <a:gd name="T32" fmla="*/ 2 w 84"/>
                <a:gd name="T33" fmla="*/ 75 h 108"/>
                <a:gd name="T34" fmla="*/ 0 w 84"/>
                <a:gd name="T35" fmla="*/ 53 h 108"/>
                <a:gd name="T36" fmla="*/ 2 w 84"/>
                <a:gd name="T37" fmla="*/ 32 h 108"/>
                <a:gd name="T38" fmla="*/ 11 w 84"/>
                <a:gd name="T39" fmla="*/ 15 h 108"/>
                <a:gd name="T40" fmla="*/ 24 w 84"/>
                <a:gd name="T41" fmla="*/ 4 h 108"/>
                <a:gd name="T42" fmla="*/ 42 w 84"/>
                <a:gd name="T43" fmla="*/ 0 h 108"/>
                <a:gd name="T44" fmla="*/ 60 w 84"/>
                <a:gd name="T45" fmla="*/ 3 h 108"/>
                <a:gd name="T46" fmla="*/ 73 w 84"/>
                <a:gd name="T47" fmla="*/ 13 h 108"/>
                <a:gd name="T48" fmla="*/ 81 w 84"/>
                <a:gd name="T49" fmla="*/ 27 h 108"/>
                <a:gd name="T50" fmla="*/ 84 w 84"/>
                <a:gd name="T51" fmla="*/ 45 h 108"/>
                <a:gd name="T52" fmla="*/ 84 w 84"/>
                <a:gd name="T53" fmla="*/ 53 h 108"/>
                <a:gd name="T54" fmla="*/ 83 w 84"/>
                <a:gd name="T5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moveTo>
                    <a:pt x="83" y="61"/>
                  </a:moveTo>
                  <a:cubicBezTo>
                    <a:pt x="22" y="61"/>
                    <a:pt x="22" y="61"/>
                    <a:pt x="22" y="61"/>
                  </a:cubicBezTo>
                  <a:cubicBezTo>
                    <a:pt x="22" y="71"/>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1" y="39"/>
                    <a:pt x="2" y="32"/>
                  </a:cubicBezTo>
                  <a:cubicBezTo>
                    <a:pt x="4" y="26"/>
                    <a:pt x="7" y="20"/>
                    <a:pt x="11" y="15"/>
                  </a:cubicBezTo>
                  <a:cubicBezTo>
                    <a:pt x="14" y="11"/>
                    <a:pt x="19" y="7"/>
                    <a:pt x="24" y="4"/>
                  </a:cubicBezTo>
                  <a:cubicBezTo>
                    <a:pt x="29" y="2"/>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 name="Text Placeholder 4">
            <a:extLst>
              <a:ext uri="{FF2B5EF4-FFF2-40B4-BE49-F238E27FC236}">
                <a16:creationId xmlns:a16="http://schemas.microsoft.com/office/drawing/2014/main" id="{0C183EF1-CB63-4071-87AE-05ED42C90B5E}"/>
              </a:ext>
            </a:extLst>
          </p:cNvPr>
          <p:cNvSpPr>
            <a:spLocks noGrp="1"/>
          </p:cNvSpPr>
          <p:nvPr>
            <p:ph type="body" sz="quarter" idx="14" hasCustomPrompt="1"/>
          </p:nvPr>
        </p:nvSpPr>
        <p:spPr>
          <a:xfrm>
            <a:off x="468311" y="1950726"/>
            <a:ext cx="3851275" cy="944876"/>
          </a:xfrm>
          <a:prstGeom prst="rect">
            <a:avLst/>
          </a:prstGeom>
        </p:spPr>
        <p:txBody>
          <a:bodyPr/>
          <a:lstStyle>
            <a:lvl1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1pPr>
            <a:lvl2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2pPr>
            <a:lvl3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3pPr>
            <a:lvl4pPr marL="0" indent="0" algn="l" defTabSz="685800" rtl="0" eaLnBrk="1" latinLnBrk="0" hangingPunct="1">
              <a:lnSpc>
                <a:spcPct val="110000"/>
              </a:lnSpc>
              <a:spcBef>
                <a:spcPts val="0"/>
              </a:spcBef>
              <a:spcAft>
                <a:spcPts val="600"/>
              </a:spcAft>
              <a:buClr>
                <a:schemeClr val="tx2"/>
              </a:buClr>
              <a:buFont typeface="Arial" pitchFamily="34" charset="0"/>
              <a:buNone/>
              <a:defRPr lang="en-US" sz="1800" b="1" kern="1200" dirty="0" smtClean="0">
                <a:solidFill>
                  <a:schemeClr val="tx1"/>
                </a:solidFill>
                <a:latin typeface="Arial" panose="020B0604020202020204" pitchFamily="34" charset="0"/>
                <a:ea typeface="+mn-ea"/>
                <a:cs typeface="Arial" panose="020B0604020202020204" pitchFamily="34" charset="0"/>
              </a:defRPr>
            </a:lvl4pPr>
            <a:lvl5pPr marL="0" indent="0" algn="l" defTabSz="685800" rtl="0" eaLnBrk="1" latinLnBrk="0" hangingPunct="1">
              <a:lnSpc>
                <a:spcPct val="110000"/>
              </a:lnSpc>
              <a:spcBef>
                <a:spcPts val="0"/>
              </a:spcBef>
              <a:spcAft>
                <a:spcPts val="600"/>
              </a:spcAft>
              <a:buClr>
                <a:schemeClr val="tx2"/>
              </a:buClr>
              <a:buFont typeface="Arial" pitchFamily="34" charset="0"/>
              <a:buNone/>
              <a:defRPr lang="uk-UA" sz="1800" b="1" kern="1200" dirty="0">
                <a:solidFill>
                  <a:schemeClr val="tx1"/>
                </a:solidFill>
                <a:latin typeface="Arial" panose="020B0604020202020204" pitchFamily="34" charset="0"/>
                <a:ea typeface="+mn-ea"/>
                <a:cs typeface="Arial" panose="020B0604020202020204" pitchFamily="34" charset="0"/>
              </a:defRPr>
            </a:lvl5pPr>
          </a:lstStyle>
          <a:p>
            <a:pPr lvl="0"/>
            <a:r>
              <a:rPr lang="en-US" dirty="0"/>
              <a:t>Click to edit title</a:t>
            </a:r>
            <a:endParaRPr lang="uk-UA" dirty="0"/>
          </a:p>
        </p:txBody>
      </p:sp>
      <p:sp>
        <p:nvSpPr>
          <p:cNvPr id="22" name="Picture Placeholder 11">
            <a:extLst>
              <a:ext uri="{FF2B5EF4-FFF2-40B4-BE49-F238E27FC236}">
                <a16:creationId xmlns:a16="http://schemas.microsoft.com/office/drawing/2014/main" id="{7E0AFD30-628A-4305-BE5E-39E053696C2C}"/>
              </a:ext>
            </a:extLst>
          </p:cNvPr>
          <p:cNvSpPr>
            <a:spLocks noGrp="1"/>
          </p:cNvSpPr>
          <p:nvPr>
            <p:ph type="pic" sz="quarter" idx="35" hasCustomPrompt="1"/>
          </p:nvPr>
        </p:nvSpPr>
        <p:spPr>
          <a:xfrm>
            <a:off x="472015" y="1072799"/>
            <a:ext cx="900000" cy="39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aseline="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logo and remove placeholder</a:t>
            </a:r>
            <a:endParaRPr lang="uk-UA" sz="600" dirty="0">
              <a:solidFill>
                <a:schemeClr val="bg1">
                  <a:lumMod val="50000"/>
                </a:schemeClr>
              </a:solidFill>
            </a:endParaRPr>
          </a:p>
        </p:txBody>
      </p:sp>
    </p:spTree>
    <p:extLst>
      <p:ext uri="{BB962C8B-B14F-4D97-AF65-F5344CB8AC3E}">
        <p14:creationId xmlns:p14="http://schemas.microsoft.com/office/powerpoint/2010/main" val="986501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1135" fill="hold"/>
                                        <p:tgtEl>
                                          <p:spTgt spid="32"/>
                                        </p:tgtEl>
                                      </p:cBhvr>
                                    </p:cmd>
                                  </p:childTnLst>
                                </p:cTn>
                              </p:par>
                              <p:par>
                                <p:cTn id="7" presetID="22" presetClass="entr" presetSubtype="8" fill="hold" nodeType="withEffect">
                                  <p:stCondLst>
                                    <p:cond delay="0"/>
                                  </p:stCondLst>
                                  <p:childTnLst>
                                    <p:set>
                                      <p:cBhvr>
                                        <p:cTn id="8" dur="1" fill="hold">
                                          <p:stCondLst>
                                            <p:cond delay="0"/>
                                          </p:stCondLst>
                                        </p:cTn>
                                        <p:tgtEl>
                                          <p:spTgt spid="48"/>
                                        </p:tgtEl>
                                        <p:attrNameLst>
                                          <p:attrName>style.visibility</p:attrName>
                                        </p:attrNameLst>
                                      </p:cBhvr>
                                      <p:to>
                                        <p:strVal val="visible"/>
                                      </p:to>
                                    </p:set>
                                    <p:animEffect transition="in" filter="wipe(left)">
                                      <p:cBhvr>
                                        <p:cTn id="9" dur="500"/>
                                        <p:tgtEl>
                                          <p:spTgt spid="48"/>
                                        </p:tgtEl>
                                      </p:cBhvr>
                                    </p:animEffect>
                                  </p:childTnLst>
                                </p:cTn>
                              </p:par>
                              <p:par>
                                <p:cTn id="10" presetID="22" presetClass="entr" presetSubtype="2" fill="hold" nodeType="with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wipe(right)">
                                      <p:cBhvr>
                                        <p:cTn id="12" dur="500"/>
                                        <p:tgtEl>
                                          <p:spTgt spid="44"/>
                                        </p:tgtEl>
                                      </p:cBhvr>
                                    </p:animEffect>
                                  </p:childTnLst>
                                </p:cTn>
                              </p:par>
                              <p:par>
                                <p:cTn id="13" presetID="22" presetClass="entr" presetSubtype="4"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wipe(down)">
                                      <p:cBhvr>
                                        <p:cTn id="15" dur="500"/>
                                        <p:tgtEl>
                                          <p:spTgt spid="4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34">
                                            <p:txEl>
                                              <p:pRg st="0" end="0"/>
                                            </p:txEl>
                                          </p:spTgt>
                                        </p:tgtEl>
                                        <p:attrNameLst>
                                          <p:attrName>style.visibility</p:attrName>
                                        </p:attrNameLst>
                                      </p:cBhvr>
                                      <p:to>
                                        <p:strVal val="visible"/>
                                      </p:to>
                                    </p:set>
                                    <p:animEffect transition="in" filter="wipe(left)">
                                      <p:cBhvr>
                                        <p:cTn id="21"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2" repeatCount="indefinite" fill="hold" display="0">
                  <p:stCondLst>
                    <p:cond delay="indefinite"/>
                  </p:stCondLst>
                </p:cTn>
                <p:tgtEl>
                  <p:spTgt spid="32"/>
                </p:tgtEl>
              </p:cMediaNode>
            </p:video>
          </p:childTnLst>
        </p:cTn>
      </p:par>
    </p:tnLst>
    <p:bldLst>
      <p:bldP spid="33" grpId="0" animBg="1"/>
      <p:bldP spid="34" grpId="0" build="p">
        <p:tmplLst>
          <p:tmpl lvl="1">
            <p:tnLst>
              <p:par>
                <p:cTn presetID="2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Lst>
  </p:timing>
  <p:extLst>
    <p:ext uri="{DCECCB84-F9BA-43D5-87BE-67443E8EF086}">
      <p15:sldGuideLst xmlns:p15="http://schemas.microsoft.com/office/powerpoint/2012/main">
        <p15:guide id="1" pos="3039">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Сase study inner slide 3 columns short">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userDrawn="1"/>
        </p:nvCxnSpPr>
        <p:spPr>
          <a:xfrm>
            <a:off x="0" y="504000"/>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5" name="Text Placeholder 15"/>
          <p:cNvSpPr>
            <a:spLocks noGrp="1"/>
          </p:cNvSpPr>
          <p:nvPr>
            <p:ph type="body" sz="quarter" idx="13" hasCustomPrompt="1"/>
          </p:nvPr>
        </p:nvSpPr>
        <p:spPr>
          <a:xfrm>
            <a:off x="468313" y="699992"/>
            <a:ext cx="2556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p:cNvSpPr>
            <a:spLocks noGrp="1"/>
          </p:cNvSpPr>
          <p:nvPr>
            <p:ph type="body" sz="quarter" idx="14" hasCustomPrompt="1"/>
          </p:nvPr>
        </p:nvSpPr>
        <p:spPr>
          <a:xfrm>
            <a:off x="468313" y="1003702"/>
            <a:ext cx="2556000" cy="2497108"/>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7" name="Text Placeholder 15"/>
          <p:cNvSpPr>
            <a:spLocks noGrp="1"/>
          </p:cNvSpPr>
          <p:nvPr>
            <p:ph type="body" sz="quarter" idx="15" hasCustomPrompt="1"/>
          </p:nvPr>
        </p:nvSpPr>
        <p:spPr>
          <a:xfrm>
            <a:off x="3294001" y="699992"/>
            <a:ext cx="2556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6" hasCustomPrompt="1"/>
          </p:nvPr>
        </p:nvSpPr>
        <p:spPr>
          <a:xfrm>
            <a:off x="3294001" y="1003702"/>
            <a:ext cx="2556000" cy="2497108"/>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9" name="Text Placeholder 15"/>
          <p:cNvSpPr>
            <a:spLocks noGrp="1"/>
          </p:cNvSpPr>
          <p:nvPr>
            <p:ph type="body" sz="quarter" idx="17" hasCustomPrompt="1"/>
          </p:nvPr>
        </p:nvSpPr>
        <p:spPr>
          <a:xfrm>
            <a:off x="6119688" y="699992"/>
            <a:ext cx="2556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0" name="Text Placeholder 17"/>
          <p:cNvSpPr>
            <a:spLocks noGrp="1"/>
          </p:cNvSpPr>
          <p:nvPr>
            <p:ph type="body" sz="quarter" idx="18" hasCustomPrompt="1"/>
          </p:nvPr>
        </p:nvSpPr>
        <p:spPr>
          <a:xfrm>
            <a:off x="6119688" y="1003702"/>
            <a:ext cx="2556000" cy="2497108"/>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1" name="Rectangle 20"/>
          <p:cNvSpPr/>
          <p:nvPr userDrawn="1"/>
        </p:nvSpPr>
        <p:spPr>
          <a:xfrm>
            <a:off x="252000" y="3687825"/>
            <a:ext cx="8638544" cy="10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Placeholder 15"/>
          <p:cNvSpPr>
            <a:spLocks noGrp="1"/>
          </p:cNvSpPr>
          <p:nvPr>
            <p:ph type="body" sz="quarter" idx="19" hasCustomPrompt="1"/>
          </p:nvPr>
        </p:nvSpPr>
        <p:spPr>
          <a:xfrm>
            <a:off x="468313" y="3788054"/>
            <a:ext cx="2556000" cy="197167"/>
          </a:xfrm>
          <a:prstGeom prst="rect">
            <a:avLst/>
          </a:prstGeom>
        </p:spPr>
        <p:txBody>
          <a:bodyPr/>
          <a:lstStyle>
            <a:lvl1pPr>
              <a:defRPr sz="10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3" name="Text Placeholder 15"/>
          <p:cNvSpPr>
            <a:spLocks noGrp="1"/>
          </p:cNvSpPr>
          <p:nvPr>
            <p:ph type="body" sz="quarter" idx="20" hasCustomPrompt="1"/>
          </p:nvPr>
        </p:nvSpPr>
        <p:spPr>
          <a:xfrm>
            <a:off x="791401" y="4081596"/>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cxnSp>
        <p:nvCxnSpPr>
          <p:cNvPr id="24" name="Straight Connector 23"/>
          <p:cNvCxnSpPr>
            <a:cxnSpLocks/>
          </p:cNvCxnSpPr>
          <p:nvPr userDrawn="1"/>
        </p:nvCxnSpPr>
        <p:spPr>
          <a:xfrm>
            <a:off x="2410755" y="4050469"/>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cxnSpLocks/>
          </p:cNvCxnSpPr>
          <p:nvPr userDrawn="1"/>
        </p:nvCxnSpPr>
        <p:spPr>
          <a:xfrm>
            <a:off x="4570685" y="4050469"/>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cxnSpLocks/>
          </p:cNvCxnSpPr>
          <p:nvPr userDrawn="1"/>
        </p:nvCxnSpPr>
        <p:spPr>
          <a:xfrm>
            <a:off x="6730615" y="4050469"/>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Picture Placeholder 11"/>
          <p:cNvSpPr>
            <a:spLocks noGrp="1" noChangeAspect="1"/>
          </p:cNvSpPr>
          <p:nvPr>
            <p:ph type="pic" sz="quarter" idx="12" hasCustomPrompt="1"/>
          </p:nvPr>
        </p:nvSpPr>
        <p:spPr>
          <a:xfrm>
            <a:off x="468313" y="4050469"/>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30" name="Text Placeholder 15"/>
          <p:cNvSpPr>
            <a:spLocks noGrp="1"/>
          </p:cNvSpPr>
          <p:nvPr>
            <p:ph type="body" sz="quarter" idx="21" hasCustomPrompt="1"/>
          </p:nvPr>
        </p:nvSpPr>
        <p:spPr>
          <a:xfrm>
            <a:off x="2951330" y="4081596"/>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31" name="Picture Placeholder 11"/>
          <p:cNvSpPr>
            <a:spLocks noGrp="1" noChangeAspect="1"/>
          </p:cNvSpPr>
          <p:nvPr>
            <p:ph type="pic" sz="quarter" idx="22" hasCustomPrompt="1"/>
          </p:nvPr>
        </p:nvSpPr>
        <p:spPr>
          <a:xfrm>
            <a:off x="2607141" y="4050469"/>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32" name="Text Placeholder 15"/>
          <p:cNvSpPr>
            <a:spLocks noGrp="1"/>
          </p:cNvSpPr>
          <p:nvPr>
            <p:ph type="body" sz="quarter" idx="23" hasCustomPrompt="1"/>
          </p:nvPr>
        </p:nvSpPr>
        <p:spPr>
          <a:xfrm>
            <a:off x="5117230" y="4081596"/>
            <a:ext cx="1467929" cy="153746"/>
          </a:xfrm>
          <a:prstGeom prst="rect">
            <a:avLst/>
          </a:prstGeom>
        </p:spPr>
        <p:txBody>
          <a:bodyPr/>
          <a:lstStyle>
            <a:lvl1pPr marL="0" marR="0" indent="0" algn="l" defTabSz="685800" rtl="0" eaLnBrk="1" fontAlgn="auto" latinLnBrk="0" hangingPunct="1">
              <a:lnSpc>
                <a:spcPct val="11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33" name="Picture Placeholder 11"/>
          <p:cNvSpPr>
            <a:spLocks noGrp="1" noChangeAspect="1"/>
          </p:cNvSpPr>
          <p:nvPr>
            <p:ph type="pic" sz="quarter" idx="24" hasCustomPrompt="1"/>
          </p:nvPr>
        </p:nvSpPr>
        <p:spPr>
          <a:xfrm>
            <a:off x="4773041" y="4050469"/>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34" name="Text Placeholder 15"/>
          <p:cNvSpPr>
            <a:spLocks noGrp="1"/>
          </p:cNvSpPr>
          <p:nvPr>
            <p:ph type="body" sz="quarter" idx="25" hasCustomPrompt="1"/>
          </p:nvPr>
        </p:nvSpPr>
        <p:spPr>
          <a:xfrm>
            <a:off x="7266070" y="4081596"/>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35" name="Picture Placeholder 11"/>
          <p:cNvSpPr>
            <a:spLocks noGrp="1" noChangeAspect="1"/>
          </p:cNvSpPr>
          <p:nvPr>
            <p:ph type="pic" sz="quarter" idx="26" hasCustomPrompt="1"/>
          </p:nvPr>
        </p:nvSpPr>
        <p:spPr>
          <a:xfrm>
            <a:off x="6942982" y="4050469"/>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44" name="Text Placeholder 15"/>
          <p:cNvSpPr>
            <a:spLocks noGrp="1"/>
          </p:cNvSpPr>
          <p:nvPr>
            <p:ph type="body" sz="quarter" idx="27" hasCustomPrompt="1"/>
          </p:nvPr>
        </p:nvSpPr>
        <p:spPr>
          <a:xfrm>
            <a:off x="791401" y="442235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cxnSp>
        <p:nvCxnSpPr>
          <p:cNvPr id="45" name="Straight Connector 44"/>
          <p:cNvCxnSpPr/>
          <p:nvPr userDrawn="1"/>
        </p:nvCxnSpPr>
        <p:spPr>
          <a:xfrm>
            <a:off x="2410755" y="4391230"/>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userDrawn="1"/>
        </p:nvCxnSpPr>
        <p:spPr>
          <a:xfrm>
            <a:off x="4570685" y="4391230"/>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userDrawn="1"/>
        </p:nvCxnSpPr>
        <p:spPr>
          <a:xfrm>
            <a:off x="6730615" y="4391230"/>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Picture Placeholder 11"/>
          <p:cNvSpPr>
            <a:spLocks noGrp="1" noChangeAspect="1"/>
          </p:cNvSpPr>
          <p:nvPr>
            <p:ph type="pic" sz="quarter" idx="28" hasCustomPrompt="1"/>
          </p:nvPr>
        </p:nvSpPr>
        <p:spPr>
          <a:xfrm>
            <a:off x="468313" y="4391230"/>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49" name="Text Placeholder 15"/>
          <p:cNvSpPr>
            <a:spLocks noGrp="1"/>
          </p:cNvSpPr>
          <p:nvPr>
            <p:ph type="body" sz="quarter" idx="29" hasCustomPrompt="1"/>
          </p:nvPr>
        </p:nvSpPr>
        <p:spPr>
          <a:xfrm>
            <a:off x="2951330" y="442235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50" name="Picture Placeholder 11"/>
          <p:cNvSpPr>
            <a:spLocks noGrp="1" noChangeAspect="1"/>
          </p:cNvSpPr>
          <p:nvPr>
            <p:ph type="pic" sz="quarter" idx="30" hasCustomPrompt="1"/>
          </p:nvPr>
        </p:nvSpPr>
        <p:spPr>
          <a:xfrm>
            <a:off x="2607141" y="4391230"/>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51" name="Text Placeholder 15"/>
          <p:cNvSpPr>
            <a:spLocks noGrp="1"/>
          </p:cNvSpPr>
          <p:nvPr>
            <p:ph type="body" sz="quarter" idx="31" hasCustomPrompt="1"/>
          </p:nvPr>
        </p:nvSpPr>
        <p:spPr>
          <a:xfrm>
            <a:off x="5117230" y="442235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52" name="Picture Placeholder 11"/>
          <p:cNvSpPr>
            <a:spLocks noGrp="1" noChangeAspect="1"/>
          </p:cNvSpPr>
          <p:nvPr>
            <p:ph type="pic" sz="quarter" idx="32" hasCustomPrompt="1"/>
          </p:nvPr>
        </p:nvSpPr>
        <p:spPr>
          <a:xfrm>
            <a:off x="4773041" y="4391230"/>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53" name="Text Placeholder 15"/>
          <p:cNvSpPr>
            <a:spLocks noGrp="1"/>
          </p:cNvSpPr>
          <p:nvPr>
            <p:ph type="body" sz="quarter" idx="33" hasCustomPrompt="1"/>
          </p:nvPr>
        </p:nvSpPr>
        <p:spPr>
          <a:xfrm>
            <a:off x="7266070" y="442235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54" name="Picture Placeholder 11"/>
          <p:cNvSpPr>
            <a:spLocks noGrp="1" noChangeAspect="1"/>
          </p:cNvSpPr>
          <p:nvPr>
            <p:ph type="pic" sz="quarter" idx="34" hasCustomPrompt="1"/>
          </p:nvPr>
        </p:nvSpPr>
        <p:spPr>
          <a:xfrm>
            <a:off x="6942982" y="4391230"/>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56" name="Text Placeholder 15"/>
          <p:cNvSpPr>
            <a:spLocks noGrp="1"/>
          </p:cNvSpPr>
          <p:nvPr>
            <p:ph type="body" sz="quarter" idx="36" hasCustomPrompt="1"/>
          </p:nvPr>
        </p:nvSpPr>
        <p:spPr>
          <a:xfrm>
            <a:off x="250825"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Client name</a:t>
            </a:r>
          </a:p>
        </p:txBody>
      </p:sp>
      <p:sp>
        <p:nvSpPr>
          <p:cNvPr id="57" name="Text Placeholder 15"/>
          <p:cNvSpPr>
            <a:spLocks noGrp="1"/>
          </p:cNvSpPr>
          <p:nvPr>
            <p:ph type="body" sz="quarter" idx="37" hasCustomPrompt="1"/>
          </p:nvPr>
        </p:nvSpPr>
        <p:spPr>
          <a:xfrm>
            <a:off x="2090187"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Industry</a:t>
            </a:r>
          </a:p>
        </p:txBody>
      </p:sp>
      <p:sp>
        <p:nvSpPr>
          <p:cNvPr id="58" name="Text Placeholder 15"/>
          <p:cNvSpPr>
            <a:spLocks noGrp="1"/>
          </p:cNvSpPr>
          <p:nvPr>
            <p:ph type="body" sz="quarter" idx="38" hasCustomPrompt="1"/>
          </p:nvPr>
        </p:nvSpPr>
        <p:spPr>
          <a:xfrm>
            <a:off x="3929549"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location</a:t>
            </a:r>
          </a:p>
        </p:txBody>
      </p:sp>
      <p:sp>
        <p:nvSpPr>
          <p:cNvPr id="59" name="Text Placeholder 15"/>
          <p:cNvSpPr>
            <a:spLocks noGrp="1"/>
          </p:cNvSpPr>
          <p:nvPr>
            <p:ph type="body" sz="quarter" idx="39" hasCustomPrompt="1"/>
          </p:nvPr>
        </p:nvSpPr>
        <p:spPr>
          <a:xfrm>
            <a:off x="5768912"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number of employees</a:t>
            </a:r>
          </a:p>
        </p:txBody>
      </p:sp>
      <p:sp>
        <p:nvSpPr>
          <p:cNvPr id="40" name="Picture Placeholder 11">
            <a:extLst>
              <a:ext uri="{FF2B5EF4-FFF2-40B4-BE49-F238E27FC236}">
                <a16:creationId xmlns:a16="http://schemas.microsoft.com/office/drawing/2014/main" id="{9631C6A3-7A00-41E2-9855-2C71C09D8116}"/>
              </a:ext>
            </a:extLst>
          </p:cNvPr>
          <p:cNvSpPr>
            <a:spLocks noGrp="1"/>
          </p:cNvSpPr>
          <p:nvPr>
            <p:ph type="pic" sz="quarter" idx="40" hasCustomPrompt="1"/>
          </p:nvPr>
        </p:nvSpPr>
        <p:spPr>
          <a:xfrm>
            <a:off x="7995280" y="54000"/>
            <a:ext cx="900000" cy="39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aseline="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logo and remove placeholder</a:t>
            </a:r>
            <a:endParaRPr lang="uk-UA" sz="600" dirty="0">
              <a:solidFill>
                <a:schemeClr val="bg1">
                  <a:lumMod val="50000"/>
                </a:schemeClr>
              </a:solidFill>
            </a:endParaRPr>
          </a:p>
        </p:txBody>
      </p:sp>
    </p:spTree>
    <p:extLst>
      <p:ext uri="{BB962C8B-B14F-4D97-AF65-F5344CB8AC3E}">
        <p14:creationId xmlns:p14="http://schemas.microsoft.com/office/powerpoint/2010/main" val="3862473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Effect transition="in" filter="fade">
                                      <p:cBhvr>
                                        <p:cTn id="7" dur="500"/>
                                        <p:tgtEl>
                                          <p:spTgt spid="56">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xEl>
                                              <p:pRg st="0" end="0"/>
                                            </p:txEl>
                                          </p:spTgt>
                                        </p:tgtEl>
                                        <p:attrNameLst>
                                          <p:attrName>style.visibility</p:attrName>
                                        </p:attrNameLst>
                                      </p:cBhvr>
                                      <p:to>
                                        <p:strVal val="visible"/>
                                      </p:to>
                                    </p:set>
                                    <p:animEffect transition="in" filter="fade">
                                      <p:cBhvr>
                                        <p:cTn id="10" dur="500"/>
                                        <p:tgtEl>
                                          <p:spTgt spid="57">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xEl>
                                              <p:pRg st="0" end="0"/>
                                            </p:txEl>
                                          </p:spTgt>
                                        </p:tgtEl>
                                        <p:attrNameLst>
                                          <p:attrName>style.visibility</p:attrName>
                                        </p:attrNameLst>
                                      </p:cBhvr>
                                      <p:to>
                                        <p:strVal val="visible"/>
                                      </p:to>
                                    </p:set>
                                    <p:animEffect transition="in" filter="fade">
                                      <p:cBhvr>
                                        <p:cTn id="13" dur="500"/>
                                        <p:tgtEl>
                                          <p:spTgt spid="58">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xEl>
                                              <p:pRg st="0" end="0"/>
                                            </p:txEl>
                                          </p:spTgt>
                                        </p:tgtEl>
                                        <p:attrNameLst>
                                          <p:attrName>style.visibility</p:attrName>
                                        </p:attrNameLst>
                                      </p:cBhvr>
                                      <p:to>
                                        <p:strVal val="visible"/>
                                      </p:to>
                                    </p:set>
                                    <p:animEffect transition="in" filter="fade">
                                      <p:cBhvr>
                                        <p:cTn id="16" dur="500"/>
                                        <p:tgtEl>
                                          <p:spTgt spid="59">
                                            <p:txEl>
                                              <p:pRg st="0" end="0"/>
                                            </p:txEl>
                                          </p:spTgt>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Effect transition="in" filter="fade">
                                      <p:cBhvr>
                                        <p:cTn id="20" dur="250"/>
                                        <p:tgtEl>
                                          <p:spTgt spid="15">
                                            <p:txEl>
                                              <p:pRg st="0" end="0"/>
                                            </p:txEl>
                                          </p:spTgt>
                                        </p:tgtEl>
                                      </p:cBhvr>
                                    </p:animEffect>
                                    <p:anim calcmode="lin" valueType="num">
                                      <p:cBhvr>
                                        <p:cTn id="21"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15">
                                            <p:txEl>
                                              <p:pRg st="0" end="0"/>
                                            </p:txEl>
                                          </p:spTgt>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6">
                                            <p:txEl>
                                              <p:pRg st="0" end="0"/>
                                            </p:txEl>
                                          </p:spTgt>
                                        </p:tgtEl>
                                        <p:attrNameLst>
                                          <p:attrName>style.visibility</p:attrName>
                                        </p:attrNameLst>
                                      </p:cBhvr>
                                      <p:to>
                                        <p:strVal val="visible"/>
                                      </p:to>
                                    </p:set>
                                    <p:animEffect transition="in" filter="fade">
                                      <p:cBhvr>
                                        <p:cTn id="25" dur="250"/>
                                        <p:tgtEl>
                                          <p:spTgt spid="16">
                                            <p:txEl>
                                              <p:pRg st="0" end="0"/>
                                            </p:txEl>
                                          </p:spTgt>
                                        </p:tgtEl>
                                      </p:cBhvr>
                                    </p:animEffect>
                                    <p:anim calcmode="lin" valueType="num">
                                      <p:cBhvr>
                                        <p:cTn id="26"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7"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750"/>
                            </p:stCondLst>
                            <p:childTnLst>
                              <p:par>
                                <p:cTn id="29" presetID="42" presetClass="entr" presetSubtype="0" fill="hold" grpId="0" nodeType="afterEffect">
                                  <p:stCondLst>
                                    <p:cond delay="0"/>
                                  </p:stCondLst>
                                  <p:childTnLst>
                                    <p:set>
                                      <p:cBhvr>
                                        <p:cTn id="30" dur="1" fill="hold">
                                          <p:stCondLst>
                                            <p:cond delay="0"/>
                                          </p:stCondLst>
                                        </p:cTn>
                                        <p:tgtEl>
                                          <p:spTgt spid="17">
                                            <p:txEl>
                                              <p:pRg st="0" end="0"/>
                                            </p:txEl>
                                          </p:spTgt>
                                        </p:tgtEl>
                                        <p:attrNameLst>
                                          <p:attrName>style.visibility</p:attrName>
                                        </p:attrNameLst>
                                      </p:cBhvr>
                                      <p:to>
                                        <p:strVal val="visible"/>
                                      </p:to>
                                    </p:set>
                                    <p:animEffect transition="in" filter="fade">
                                      <p:cBhvr>
                                        <p:cTn id="31" dur="250"/>
                                        <p:tgtEl>
                                          <p:spTgt spid="17">
                                            <p:txEl>
                                              <p:pRg st="0" end="0"/>
                                            </p:txEl>
                                          </p:spTgt>
                                        </p:tgtEl>
                                      </p:cBhvr>
                                    </p:animEffect>
                                    <p:anim calcmode="lin" valueType="num">
                                      <p:cBhvr>
                                        <p:cTn id="32" dur="25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17">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8">
                                            <p:txEl>
                                              <p:pRg st="0" end="0"/>
                                            </p:txEl>
                                          </p:spTgt>
                                        </p:tgtEl>
                                        <p:attrNameLst>
                                          <p:attrName>style.visibility</p:attrName>
                                        </p:attrNameLst>
                                      </p:cBhvr>
                                      <p:to>
                                        <p:strVal val="visible"/>
                                      </p:to>
                                    </p:set>
                                    <p:animEffect transition="in" filter="fade">
                                      <p:cBhvr>
                                        <p:cTn id="36" dur="250"/>
                                        <p:tgtEl>
                                          <p:spTgt spid="18">
                                            <p:txEl>
                                              <p:pRg st="0" end="0"/>
                                            </p:txEl>
                                          </p:spTgt>
                                        </p:tgtEl>
                                      </p:cBhvr>
                                    </p:animEffect>
                                    <p:anim calcmode="lin" valueType="num">
                                      <p:cBhvr>
                                        <p:cTn id="37"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grpId="0" nodeType="after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fade">
                                      <p:cBhvr>
                                        <p:cTn id="42" dur="250"/>
                                        <p:tgtEl>
                                          <p:spTgt spid="19">
                                            <p:txEl>
                                              <p:pRg st="0" end="0"/>
                                            </p:txEl>
                                          </p:spTgt>
                                        </p:tgtEl>
                                      </p:cBhvr>
                                    </p:animEffect>
                                    <p:anim calcmode="lin" valueType="num">
                                      <p:cBhvr>
                                        <p:cTn id="43"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19">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fade">
                                      <p:cBhvr>
                                        <p:cTn id="47" dur="250"/>
                                        <p:tgtEl>
                                          <p:spTgt spid="20">
                                            <p:txEl>
                                              <p:pRg st="0" end="0"/>
                                            </p:txEl>
                                          </p:spTgt>
                                        </p:tgtEl>
                                      </p:cBhvr>
                                    </p:animEffect>
                                    <p:anim calcmode="lin" valueType="num">
                                      <p:cBhvr>
                                        <p:cTn id="48"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21" presetClass="entr" presetSubtype="1"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wheel(1)">
                                      <p:cBhvr>
                                        <p:cTn id="53" dur="500"/>
                                        <p:tgtEl>
                                          <p:spTgt spid="21"/>
                                        </p:tgtEl>
                                      </p:cBhvr>
                                    </p:animEffect>
                                  </p:childTnLst>
                                </p:cTn>
                              </p:par>
                            </p:childTnLst>
                          </p:cTn>
                        </p:par>
                        <p:par>
                          <p:cTn id="54" fill="hold">
                            <p:stCondLst>
                              <p:cond delay="1750"/>
                            </p:stCondLst>
                            <p:childTnLst>
                              <p:par>
                                <p:cTn id="55" presetID="10" presetClass="entr" presetSubtype="0" fill="hold" grpId="0" nodeType="afterEffect">
                                  <p:stCondLst>
                                    <p:cond delay="0"/>
                                  </p:stCondLst>
                                  <p:childTnLst>
                                    <p:set>
                                      <p:cBhvr>
                                        <p:cTn id="56" dur="1" fill="hold">
                                          <p:stCondLst>
                                            <p:cond delay="0"/>
                                          </p:stCondLst>
                                        </p:cTn>
                                        <p:tgtEl>
                                          <p:spTgt spid="22">
                                            <p:txEl>
                                              <p:pRg st="0" end="0"/>
                                            </p:txEl>
                                          </p:spTgt>
                                        </p:tgtEl>
                                        <p:attrNameLst>
                                          <p:attrName>style.visibility</p:attrName>
                                        </p:attrNameLst>
                                      </p:cBhvr>
                                      <p:to>
                                        <p:strVal val="visible"/>
                                      </p:to>
                                    </p:set>
                                    <p:animEffect transition="in" filter="fade">
                                      <p:cBhvr>
                                        <p:cTn id="57" dur="500"/>
                                        <p:tgtEl>
                                          <p:spTgt spid="22">
                                            <p:txEl>
                                              <p:pRg st="0" end="0"/>
                                            </p:txEl>
                                          </p:spTgt>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3">
                                            <p:txEl>
                                              <p:pRg st="0" end="0"/>
                                            </p:txEl>
                                          </p:spTgt>
                                        </p:tgtEl>
                                        <p:attrNameLst>
                                          <p:attrName>style.visibility</p:attrName>
                                        </p:attrNameLst>
                                      </p:cBhvr>
                                      <p:to>
                                        <p:strVal val="visible"/>
                                      </p:to>
                                    </p:set>
                                    <p:animEffect transition="in" filter="fade">
                                      <p:cBhvr>
                                        <p:cTn id="60" dur="500"/>
                                        <p:tgtEl>
                                          <p:spTgt spid="23">
                                            <p:txEl>
                                              <p:pRg st="0" end="0"/>
                                            </p:txEl>
                                          </p:spTgt>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4">
                                            <p:txEl>
                                              <p:pRg st="0" end="0"/>
                                            </p:txEl>
                                          </p:spTgt>
                                        </p:tgtEl>
                                        <p:attrNameLst>
                                          <p:attrName>style.visibility</p:attrName>
                                        </p:attrNameLst>
                                      </p:cBhvr>
                                      <p:to>
                                        <p:strVal val="visible"/>
                                      </p:to>
                                    </p:set>
                                    <p:animEffect transition="in" filter="fade">
                                      <p:cBhvr>
                                        <p:cTn id="63" dur="500"/>
                                        <p:tgtEl>
                                          <p:spTgt spid="44">
                                            <p:txEl>
                                              <p:pRg st="0" end="0"/>
                                            </p:txEl>
                                          </p:spTgt>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0">
                                            <p:txEl>
                                              <p:pRg st="0" end="0"/>
                                            </p:txEl>
                                          </p:spTgt>
                                        </p:tgtEl>
                                        <p:attrNameLst>
                                          <p:attrName>style.visibility</p:attrName>
                                        </p:attrNameLst>
                                      </p:cBhvr>
                                      <p:to>
                                        <p:strVal val="visible"/>
                                      </p:to>
                                    </p:set>
                                    <p:animEffect transition="in" filter="fade">
                                      <p:cBhvr>
                                        <p:cTn id="66" dur="500"/>
                                        <p:tgtEl>
                                          <p:spTgt spid="30">
                                            <p:txEl>
                                              <p:pRg st="0" end="0"/>
                                            </p:txEl>
                                          </p:spTgt>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9">
                                            <p:txEl>
                                              <p:pRg st="0" end="0"/>
                                            </p:txEl>
                                          </p:spTgt>
                                        </p:tgtEl>
                                        <p:attrNameLst>
                                          <p:attrName>style.visibility</p:attrName>
                                        </p:attrNameLst>
                                      </p:cBhvr>
                                      <p:to>
                                        <p:strVal val="visible"/>
                                      </p:to>
                                    </p:set>
                                    <p:animEffect transition="in" filter="fade">
                                      <p:cBhvr>
                                        <p:cTn id="69" dur="500"/>
                                        <p:tgtEl>
                                          <p:spTgt spid="49">
                                            <p:txEl>
                                              <p:pRg st="0" end="0"/>
                                            </p:txEl>
                                          </p:spTgt>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2">
                                            <p:txEl>
                                              <p:pRg st="0" end="0"/>
                                            </p:txEl>
                                          </p:spTgt>
                                        </p:tgtEl>
                                        <p:attrNameLst>
                                          <p:attrName>style.visibility</p:attrName>
                                        </p:attrNameLst>
                                      </p:cBhvr>
                                      <p:to>
                                        <p:strVal val="visible"/>
                                      </p:to>
                                    </p:set>
                                    <p:animEffect transition="in" filter="fade">
                                      <p:cBhvr>
                                        <p:cTn id="72" dur="500"/>
                                        <p:tgtEl>
                                          <p:spTgt spid="32">
                                            <p:txEl>
                                              <p:pRg st="0" end="0"/>
                                            </p:txEl>
                                          </p:spTgt>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1">
                                            <p:txEl>
                                              <p:pRg st="0" end="0"/>
                                            </p:txEl>
                                          </p:spTgt>
                                        </p:tgtEl>
                                        <p:attrNameLst>
                                          <p:attrName>style.visibility</p:attrName>
                                        </p:attrNameLst>
                                      </p:cBhvr>
                                      <p:to>
                                        <p:strVal val="visible"/>
                                      </p:to>
                                    </p:set>
                                    <p:animEffect transition="in" filter="fade">
                                      <p:cBhvr>
                                        <p:cTn id="75" dur="500"/>
                                        <p:tgtEl>
                                          <p:spTgt spid="51">
                                            <p:txEl>
                                              <p:pRg st="0" end="0"/>
                                            </p:txEl>
                                          </p:spTgt>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4">
                                            <p:txEl>
                                              <p:pRg st="0" end="0"/>
                                            </p:txEl>
                                          </p:spTgt>
                                        </p:tgtEl>
                                        <p:attrNameLst>
                                          <p:attrName>style.visibility</p:attrName>
                                        </p:attrNameLst>
                                      </p:cBhvr>
                                      <p:to>
                                        <p:strVal val="visible"/>
                                      </p:to>
                                    </p:set>
                                    <p:animEffect transition="in" filter="fade">
                                      <p:cBhvr>
                                        <p:cTn id="78" dur="500"/>
                                        <p:tgtEl>
                                          <p:spTgt spid="34">
                                            <p:txEl>
                                              <p:pRg st="0" end="0"/>
                                            </p:txEl>
                                          </p:spTgt>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3">
                                            <p:txEl>
                                              <p:pRg st="0" end="0"/>
                                            </p:txEl>
                                          </p:spTgt>
                                        </p:tgtEl>
                                        <p:attrNameLst>
                                          <p:attrName>style.visibility</p:attrName>
                                        </p:attrNameLst>
                                      </p:cBhvr>
                                      <p:to>
                                        <p:strVal val="visible"/>
                                      </p:to>
                                    </p:set>
                                    <p:animEffect transition="in" filter="fade">
                                      <p:cBhvr>
                                        <p:cTn id="81" dur="500"/>
                                        <p:tgtEl>
                                          <p:spTgt spid="53">
                                            <p:txEl>
                                              <p:pRg st="0" end="0"/>
                                            </p:txEl>
                                          </p:spTgt>
                                        </p:tgtEl>
                                      </p:cBhvr>
                                    </p:animEffect>
                                  </p:childTnLst>
                                </p:cTn>
                              </p:par>
                              <p:par>
                                <p:cTn id="82" presetID="22" presetClass="entr" presetSubtype="1" fill="hold" nodeType="with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wipe(up)">
                                      <p:cBhvr>
                                        <p:cTn id="84" dur="500"/>
                                        <p:tgtEl>
                                          <p:spTgt spid="24"/>
                                        </p:tgtEl>
                                      </p:cBhvr>
                                    </p:animEffect>
                                  </p:childTnLst>
                                </p:cTn>
                              </p:par>
                              <p:par>
                                <p:cTn id="85" presetID="22" presetClass="entr" presetSubtype="1" fill="hold" nodeType="withEffect">
                                  <p:stCondLst>
                                    <p:cond delay="0"/>
                                  </p:stCondLst>
                                  <p:childTnLst>
                                    <p:set>
                                      <p:cBhvr>
                                        <p:cTn id="86" dur="1" fill="hold">
                                          <p:stCondLst>
                                            <p:cond delay="0"/>
                                          </p:stCondLst>
                                        </p:cTn>
                                        <p:tgtEl>
                                          <p:spTgt spid="27"/>
                                        </p:tgtEl>
                                        <p:attrNameLst>
                                          <p:attrName>style.visibility</p:attrName>
                                        </p:attrNameLst>
                                      </p:cBhvr>
                                      <p:to>
                                        <p:strVal val="visible"/>
                                      </p:to>
                                    </p:set>
                                    <p:animEffect transition="in" filter="wipe(up)">
                                      <p:cBhvr>
                                        <p:cTn id="87" dur="500"/>
                                        <p:tgtEl>
                                          <p:spTgt spid="27"/>
                                        </p:tgtEl>
                                      </p:cBhvr>
                                    </p:animEffect>
                                  </p:childTnLst>
                                </p:cTn>
                              </p:par>
                              <p:par>
                                <p:cTn id="88" presetID="22" presetClass="entr" presetSubtype="1" fill="hold"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wipe(up)">
                                      <p:cBhvr>
                                        <p:cTn id="90" dur="500"/>
                                        <p:tgtEl>
                                          <p:spTgt spid="46"/>
                                        </p:tgtEl>
                                      </p:cBhvr>
                                    </p:animEffect>
                                  </p:childTnLst>
                                </p:cTn>
                              </p:par>
                              <p:par>
                                <p:cTn id="91" presetID="22" presetClass="entr" presetSubtype="1" fill="hold" nodeType="with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wipe(up)">
                                      <p:cBhvr>
                                        <p:cTn id="93" dur="500"/>
                                        <p:tgtEl>
                                          <p:spTgt spid="26"/>
                                        </p:tgtEl>
                                      </p:cBhvr>
                                    </p:animEffect>
                                  </p:childTnLst>
                                </p:cTn>
                              </p:par>
                              <p:par>
                                <p:cTn id="94" presetID="22" presetClass="entr" presetSubtype="1" fill="hold" nodeType="withEffect">
                                  <p:stCondLst>
                                    <p:cond delay="0"/>
                                  </p:stCondLst>
                                  <p:childTnLst>
                                    <p:set>
                                      <p:cBhvr>
                                        <p:cTn id="95" dur="1" fill="hold">
                                          <p:stCondLst>
                                            <p:cond delay="0"/>
                                          </p:stCondLst>
                                        </p:cTn>
                                        <p:tgtEl>
                                          <p:spTgt spid="45"/>
                                        </p:tgtEl>
                                        <p:attrNameLst>
                                          <p:attrName>style.visibility</p:attrName>
                                        </p:attrNameLst>
                                      </p:cBhvr>
                                      <p:to>
                                        <p:strVal val="visible"/>
                                      </p:to>
                                    </p:set>
                                    <p:animEffect transition="in" filter="wipe(up)">
                                      <p:cBhvr>
                                        <p:cTn id="96" dur="500"/>
                                        <p:tgtEl>
                                          <p:spTgt spid="45"/>
                                        </p:tgtEl>
                                      </p:cBhvr>
                                    </p:animEffect>
                                  </p:childTnLst>
                                </p:cTn>
                              </p:par>
                              <p:par>
                                <p:cTn id="97" presetID="22" presetClass="entr" presetSubtype="1" fill="hold" nodeType="withEffect">
                                  <p:stCondLst>
                                    <p:cond delay="0"/>
                                  </p:stCondLst>
                                  <p:childTnLst>
                                    <p:set>
                                      <p:cBhvr>
                                        <p:cTn id="98" dur="1" fill="hold">
                                          <p:stCondLst>
                                            <p:cond delay="0"/>
                                          </p:stCondLst>
                                        </p:cTn>
                                        <p:tgtEl>
                                          <p:spTgt spid="47"/>
                                        </p:tgtEl>
                                        <p:attrNameLst>
                                          <p:attrName>style.visibility</p:attrName>
                                        </p:attrNameLst>
                                      </p:cBhvr>
                                      <p:to>
                                        <p:strVal val="visible"/>
                                      </p:to>
                                    </p:set>
                                    <p:animEffect transition="in" filter="wipe(up)">
                                      <p:cBhvr>
                                        <p:cTn id="99"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2"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17" grpId="0" build="p">
        <p:tmplLst>
          <p:tmpl lvl="1">
            <p:tnLst>
              <p:par>
                <p:cTn presetID="42"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250"/>
                        <p:tgtEl>
                          <p:spTgt spid="17"/>
                        </p:tgtEl>
                      </p:cBhvr>
                    </p:animEffect>
                    <p:anim calcmode="lin" valueType="num">
                      <p:cBhvr>
                        <p:cTn dur="250" fill="hold"/>
                        <p:tgtEl>
                          <p:spTgt spid="17"/>
                        </p:tgtEl>
                        <p:attrNameLst>
                          <p:attrName>ppt_x</p:attrName>
                        </p:attrNameLst>
                      </p:cBhvr>
                      <p:tavLst>
                        <p:tav tm="0">
                          <p:val>
                            <p:strVal val="#ppt_x"/>
                          </p:val>
                        </p:tav>
                        <p:tav tm="100000">
                          <p:val>
                            <p:strVal val="#ppt_x"/>
                          </p:val>
                        </p:tav>
                      </p:tavLst>
                    </p:anim>
                    <p:anim calcmode="lin" valueType="num">
                      <p:cBhvr>
                        <p:cTn dur="250" fill="hold"/>
                        <p:tgtEl>
                          <p:spTgt spid="17"/>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21" grpId="0" animBg="1"/>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30" grpId="0" build="p">
        <p:tmplLst>
          <p:tmpl lvl="1">
            <p:tnLst>
              <p:par>
                <p:cTn presetID="10"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500"/>
                        <p:tgtEl>
                          <p:spTgt spid="30"/>
                        </p:tgtEl>
                      </p:cBhvr>
                    </p:animEffect>
                  </p:childTnLst>
                </p:cTn>
              </p:par>
            </p:tnLst>
          </p:tmpl>
        </p:tmplLst>
      </p:bldP>
      <p:bldP spid="32" grpId="0" build="p">
        <p:tmplLst>
          <p:tmpl lvl="1">
            <p:tnLst>
              <p:par>
                <p:cTn presetID="10"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4" grpId="0" build="p">
        <p:tmplLst>
          <p:tmpl lvl="1">
            <p:tnLst>
              <p:par>
                <p:cTn presetID="10"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44" grpId="0" build="p">
        <p:tmplLst>
          <p:tmpl lvl="1">
            <p:tnLst>
              <p:par>
                <p:cTn presetID="10" presetClass="entr" presetSubtype="0"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childTnLst>
                </p:cTn>
              </p:par>
            </p:tnLst>
          </p:tmpl>
        </p:tmplLst>
      </p:bldP>
      <p:bldP spid="49" grpId="0" build="p">
        <p:tmplLst>
          <p:tmpl lvl="1">
            <p:tnLst>
              <p:par>
                <p:cTn presetID="10"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1" grpId="0" build="p">
        <p:tmplLst>
          <p:tmpl lvl="1">
            <p:tnLst>
              <p:par>
                <p:cTn presetID="10"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3" grpId="0" build="p">
        <p:tmplLst>
          <p:tmpl lvl="1">
            <p:tnLst>
              <p:par>
                <p:cTn presetID="10"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Effect transition="in" filter="fade">
                      <p:cBhvr>
                        <p:cTn dur="500"/>
                        <p:tgtEl>
                          <p:spTgt spid="53"/>
                        </p:tgtEl>
                      </p:cBhvr>
                    </p:animEffect>
                  </p:childTnLst>
                </p:cTn>
              </p:par>
            </p:tnLst>
          </p:tmpl>
        </p:tmplLst>
      </p:bldP>
      <p:bldP spid="56" grpId="0" build="p">
        <p:tmplLst>
          <p:tmpl lvl="1">
            <p:tnLst>
              <p:par>
                <p:cTn presetID="10"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build="p">
        <p:tmplLst>
          <p:tmpl lvl="1">
            <p:tnLst>
              <p:par>
                <p:cTn presetID="10"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build="p">
        <p:tmplLst>
          <p:tmpl lvl="1">
            <p:tnLst>
              <p:par>
                <p:cTn presetID="10" presetClass="entr" presetSubtype="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build="p">
        <p:tmplLst>
          <p:tmpl lvl="1">
            <p:tnLst>
              <p:par>
                <p:cTn presetID="10" presetClass="entr" presetSubtype="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Сase study inner slide 3 columns short no icons">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userDrawn="1"/>
        </p:nvCxnSpPr>
        <p:spPr>
          <a:xfrm>
            <a:off x="0" y="504000"/>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5" name="Text Placeholder 15"/>
          <p:cNvSpPr>
            <a:spLocks noGrp="1"/>
          </p:cNvSpPr>
          <p:nvPr>
            <p:ph type="body" sz="quarter" idx="13" hasCustomPrompt="1"/>
          </p:nvPr>
        </p:nvSpPr>
        <p:spPr>
          <a:xfrm>
            <a:off x="468313" y="699992"/>
            <a:ext cx="2556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p:cNvSpPr>
            <a:spLocks noGrp="1"/>
          </p:cNvSpPr>
          <p:nvPr>
            <p:ph type="body" sz="quarter" idx="14" hasCustomPrompt="1"/>
          </p:nvPr>
        </p:nvSpPr>
        <p:spPr>
          <a:xfrm>
            <a:off x="468313" y="1003703"/>
            <a:ext cx="2556000" cy="2102550"/>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7" name="Text Placeholder 15"/>
          <p:cNvSpPr>
            <a:spLocks noGrp="1"/>
          </p:cNvSpPr>
          <p:nvPr>
            <p:ph type="body" sz="quarter" idx="15" hasCustomPrompt="1"/>
          </p:nvPr>
        </p:nvSpPr>
        <p:spPr>
          <a:xfrm>
            <a:off x="3294001" y="699992"/>
            <a:ext cx="2556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6" hasCustomPrompt="1"/>
          </p:nvPr>
        </p:nvSpPr>
        <p:spPr>
          <a:xfrm>
            <a:off x="3294001" y="1003703"/>
            <a:ext cx="2556000" cy="2102550"/>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9" name="Text Placeholder 15"/>
          <p:cNvSpPr>
            <a:spLocks noGrp="1"/>
          </p:cNvSpPr>
          <p:nvPr>
            <p:ph type="body" sz="quarter" idx="17" hasCustomPrompt="1"/>
          </p:nvPr>
        </p:nvSpPr>
        <p:spPr>
          <a:xfrm>
            <a:off x="6119688" y="699992"/>
            <a:ext cx="2556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0" name="Text Placeholder 17"/>
          <p:cNvSpPr>
            <a:spLocks noGrp="1"/>
          </p:cNvSpPr>
          <p:nvPr>
            <p:ph type="body" sz="quarter" idx="18" hasCustomPrompt="1"/>
          </p:nvPr>
        </p:nvSpPr>
        <p:spPr>
          <a:xfrm>
            <a:off x="6119688" y="1003703"/>
            <a:ext cx="2556000" cy="2102550"/>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6" name="Text Placeholder 15"/>
          <p:cNvSpPr>
            <a:spLocks noGrp="1"/>
          </p:cNvSpPr>
          <p:nvPr>
            <p:ph type="body" sz="quarter" idx="36" hasCustomPrompt="1"/>
          </p:nvPr>
        </p:nvSpPr>
        <p:spPr>
          <a:xfrm>
            <a:off x="250825"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Client name</a:t>
            </a:r>
          </a:p>
        </p:txBody>
      </p:sp>
      <p:sp>
        <p:nvSpPr>
          <p:cNvPr id="57" name="Text Placeholder 15"/>
          <p:cNvSpPr>
            <a:spLocks noGrp="1"/>
          </p:cNvSpPr>
          <p:nvPr>
            <p:ph type="body" sz="quarter" idx="37" hasCustomPrompt="1"/>
          </p:nvPr>
        </p:nvSpPr>
        <p:spPr>
          <a:xfrm>
            <a:off x="2090187"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Industry</a:t>
            </a:r>
          </a:p>
        </p:txBody>
      </p:sp>
      <p:sp>
        <p:nvSpPr>
          <p:cNvPr id="58" name="Text Placeholder 15"/>
          <p:cNvSpPr>
            <a:spLocks noGrp="1"/>
          </p:cNvSpPr>
          <p:nvPr>
            <p:ph type="body" sz="quarter" idx="38" hasCustomPrompt="1"/>
          </p:nvPr>
        </p:nvSpPr>
        <p:spPr>
          <a:xfrm>
            <a:off x="3929549"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location</a:t>
            </a:r>
          </a:p>
        </p:txBody>
      </p:sp>
      <p:sp>
        <p:nvSpPr>
          <p:cNvPr id="59" name="Text Placeholder 15"/>
          <p:cNvSpPr>
            <a:spLocks noGrp="1"/>
          </p:cNvSpPr>
          <p:nvPr>
            <p:ph type="body" sz="quarter" idx="39" hasCustomPrompt="1"/>
          </p:nvPr>
        </p:nvSpPr>
        <p:spPr>
          <a:xfrm>
            <a:off x="5768912"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number of employees</a:t>
            </a:r>
          </a:p>
        </p:txBody>
      </p:sp>
      <p:sp>
        <p:nvSpPr>
          <p:cNvPr id="40" name="Picture Placeholder 11">
            <a:extLst>
              <a:ext uri="{FF2B5EF4-FFF2-40B4-BE49-F238E27FC236}">
                <a16:creationId xmlns:a16="http://schemas.microsoft.com/office/drawing/2014/main" id="{9631C6A3-7A00-41E2-9855-2C71C09D8116}"/>
              </a:ext>
            </a:extLst>
          </p:cNvPr>
          <p:cNvSpPr>
            <a:spLocks noGrp="1"/>
          </p:cNvSpPr>
          <p:nvPr>
            <p:ph type="pic" sz="quarter" idx="40" hasCustomPrompt="1"/>
          </p:nvPr>
        </p:nvSpPr>
        <p:spPr>
          <a:xfrm>
            <a:off x="7995280" y="54000"/>
            <a:ext cx="900000" cy="39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aseline="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logo and remove placeholder</a:t>
            </a:r>
            <a:endParaRPr lang="uk-UA" sz="600" dirty="0">
              <a:solidFill>
                <a:schemeClr val="bg1">
                  <a:lumMod val="50000"/>
                </a:schemeClr>
              </a:solidFill>
            </a:endParaRPr>
          </a:p>
        </p:txBody>
      </p:sp>
      <p:sp>
        <p:nvSpPr>
          <p:cNvPr id="25" name="Rectangle 24">
            <a:extLst>
              <a:ext uri="{FF2B5EF4-FFF2-40B4-BE49-F238E27FC236}">
                <a16:creationId xmlns:a16="http://schemas.microsoft.com/office/drawing/2014/main" id="{7934C85A-95A9-4595-AD3A-C26A81793AA1}"/>
              </a:ext>
            </a:extLst>
          </p:cNvPr>
          <p:cNvSpPr/>
          <p:nvPr userDrawn="1"/>
        </p:nvSpPr>
        <p:spPr>
          <a:xfrm>
            <a:off x="252000" y="3687825"/>
            <a:ext cx="8638544" cy="10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Placeholder 15">
            <a:extLst>
              <a:ext uri="{FF2B5EF4-FFF2-40B4-BE49-F238E27FC236}">
                <a16:creationId xmlns:a16="http://schemas.microsoft.com/office/drawing/2014/main" id="{848CC918-6EE4-4638-80D9-DA1F658B4FDB}"/>
              </a:ext>
            </a:extLst>
          </p:cNvPr>
          <p:cNvSpPr>
            <a:spLocks noGrp="1"/>
          </p:cNvSpPr>
          <p:nvPr>
            <p:ph type="body" sz="quarter" idx="41" hasCustomPrompt="1"/>
          </p:nvPr>
        </p:nvSpPr>
        <p:spPr>
          <a:xfrm>
            <a:off x="468313" y="3788054"/>
            <a:ext cx="2556000" cy="197167"/>
          </a:xfrm>
          <a:prstGeom prst="rect">
            <a:avLst/>
          </a:prstGeom>
        </p:spPr>
        <p:txBody>
          <a:bodyPr/>
          <a:lstStyle>
            <a:lvl1pPr>
              <a:defRPr sz="10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9" name="Text Placeholder 15">
            <a:extLst>
              <a:ext uri="{FF2B5EF4-FFF2-40B4-BE49-F238E27FC236}">
                <a16:creationId xmlns:a16="http://schemas.microsoft.com/office/drawing/2014/main" id="{AF647A45-3835-4CC8-966D-C8A54934288F}"/>
              </a:ext>
            </a:extLst>
          </p:cNvPr>
          <p:cNvSpPr>
            <a:spLocks noGrp="1"/>
          </p:cNvSpPr>
          <p:nvPr>
            <p:ph type="body" sz="quarter" idx="42" hasCustomPrompt="1"/>
          </p:nvPr>
        </p:nvSpPr>
        <p:spPr>
          <a:xfrm>
            <a:off x="468313" y="4050469"/>
            <a:ext cx="1791012"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cxnSp>
        <p:nvCxnSpPr>
          <p:cNvPr id="31" name="Straight Connector 30">
            <a:extLst>
              <a:ext uri="{FF2B5EF4-FFF2-40B4-BE49-F238E27FC236}">
                <a16:creationId xmlns:a16="http://schemas.microsoft.com/office/drawing/2014/main" id="{6731D431-98B8-4457-9582-AB8A6D5A83AA}"/>
              </a:ext>
            </a:extLst>
          </p:cNvPr>
          <p:cNvCxnSpPr>
            <a:cxnSpLocks/>
          </p:cNvCxnSpPr>
          <p:nvPr userDrawn="1"/>
        </p:nvCxnSpPr>
        <p:spPr>
          <a:xfrm>
            <a:off x="2410755" y="4050469"/>
            <a:ext cx="0" cy="5374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33F856C7-FBFA-481D-A05B-31FBF0AE5B38}"/>
              </a:ext>
            </a:extLst>
          </p:cNvPr>
          <p:cNvCxnSpPr>
            <a:cxnSpLocks/>
          </p:cNvCxnSpPr>
          <p:nvPr userDrawn="1"/>
        </p:nvCxnSpPr>
        <p:spPr>
          <a:xfrm>
            <a:off x="4570685" y="4050469"/>
            <a:ext cx="0" cy="5374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2093B357-362A-4D31-822A-073470EB8B75}"/>
              </a:ext>
            </a:extLst>
          </p:cNvPr>
          <p:cNvCxnSpPr>
            <a:cxnSpLocks/>
          </p:cNvCxnSpPr>
          <p:nvPr userDrawn="1"/>
        </p:nvCxnSpPr>
        <p:spPr>
          <a:xfrm>
            <a:off x="6730615" y="4050469"/>
            <a:ext cx="0" cy="5374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 Placeholder 15">
            <a:extLst>
              <a:ext uri="{FF2B5EF4-FFF2-40B4-BE49-F238E27FC236}">
                <a16:creationId xmlns:a16="http://schemas.microsoft.com/office/drawing/2014/main" id="{0F7A317B-34EE-41E2-91A6-5D72DCD010CA}"/>
              </a:ext>
            </a:extLst>
          </p:cNvPr>
          <p:cNvSpPr>
            <a:spLocks noGrp="1"/>
          </p:cNvSpPr>
          <p:nvPr>
            <p:ph type="body" sz="quarter" idx="43" hasCustomPrompt="1"/>
          </p:nvPr>
        </p:nvSpPr>
        <p:spPr>
          <a:xfrm>
            <a:off x="2628242" y="4050469"/>
            <a:ext cx="1791012"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39" name="Text Placeholder 15">
            <a:extLst>
              <a:ext uri="{FF2B5EF4-FFF2-40B4-BE49-F238E27FC236}">
                <a16:creationId xmlns:a16="http://schemas.microsoft.com/office/drawing/2014/main" id="{2DA176C0-E25B-4906-89B1-6455FEF25EDB}"/>
              </a:ext>
            </a:extLst>
          </p:cNvPr>
          <p:cNvSpPr>
            <a:spLocks noGrp="1"/>
          </p:cNvSpPr>
          <p:nvPr>
            <p:ph type="body" sz="quarter" idx="44" hasCustomPrompt="1"/>
          </p:nvPr>
        </p:nvSpPr>
        <p:spPr>
          <a:xfrm>
            <a:off x="4794142" y="4050469"/>
            <a:ext cx="1791012" cy="153746"/>
          </a:xfrm>
          <a:prstGeom prst="rect">
            <a:avLst/>
          </a:prstGeom>
        </p:spPr>
        <p:txBody>
          <a:bodyPr/>
          <a:lstStyle>
            <a:lvl1pPr marL="0" marR="0" indent="0" algn="l" defTabSz="685800" rtl="0" eaLnBrk="1" fontAlgn="auto" latinLnBrk="0" hangingPunct="1">
              <a:lnSpc>
                <a:spcPct val="11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42" name="Text Placeholder 15">
            <a:extLst>
              <a:ext uri="{FF2B5EF4-FFF2-40B4-BE49-F238E27FC236}">
                <a16:creationId xmlns:a16="http://schemas.microsoft.com/office/drawing/2014/main" id="{DE81439F-2122-43EE-ABD3-9D63AE2BBC17}"/>
              </a:ext>
            </a:extLst>
          </p:cNvPr>
          <p:cNvSpPr>
            <a:spLocks noGrp="1"/>
          </p:cNvSpPr>
          <p:nvPr>
            <p:ph type="body" sz="quarter" idx="45" hasCustomPrompt="1"/>
          </p:nvPr>
        </p:nvSpPr>
        <p:spPr>
          <a:xfrm>
            <a:off x="6942982" y="4050469"/>
            <a:ext cx="1791012"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Tree>
    <p:extLst>
      <p:ext uri="{BB962C8B-B14F-4D97-AF65-F5344CB8AC3E}">
        <p14:creationId xmlns:p14="http://schemas.microsoft.com/office/powerpoint/2010/main" val="464530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Effect transition="in" filter="fade">
                                      <p:cBhvr>
                                        <p:cTn id="7" dur="500"/>
                                        <p:tgtEl>
                                          <p:spTgt spid="56">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xEl>
                                              <p:pRg st="0" end="0"/>
                                            </p:txEl>
                                          </p:spTgt>
                                        </p:tgtEl>
                                        <p:attrNameLst>
                                          <p:attrName>style.visibility</p:attrName>
                                        </p:attrNameLst>
                                      </p:cBhvr>
                                      <p:to>
                                        <p:strVal val="visible"/>
                                      </p:to>
                                    </p:set>
                                    <p:animEffect transition="in" filter="fade">
                                      <p:cBhvr>
                                        <p:cTn id="10" dur="500"/>
                                        <p:tgtEl>
                                          <p:spTgt spid="57">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xEl>
                                              <p:pRg st="0" end="0"/>
                                            </p:txEl>
                                          </p:spTgt>
                                        </p:tgtEl>
                                        <p:attrNameLst>
                                          <p:attrName>style.visibility</p:attrName>
                                        </p:attrNameLst>
                                      </p:cBhvr>
                                      <p:to>
                                        <p:strVal val="visible"/>
                                      </p:to>
                                    </p:set>
                                    <p:animEffect transition="in" filter="fade">
                                      <p:cBhvr>
                                        <p:cTn id="13" dur="500"/>
                                        <p:tgtEl>
                                          <p:spTgt spid="58">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xEl>
                                              <p:pRg st="0" end="0"/>
                                            </p:txEl>
                                          </p:spTgt>
                                        </p:tgtEl>
                                        <p:attrNameLst>
                                          <p:attrName>style.visibility</p:attrName>
                                        </p:attrNameLst>
                                      </p:cBhvr>
                                      <p:to>
                                        <p:strVal val="visible"/>
                                      </p:to>
                                    </p:set>
                                    <p:animEffect transition="in" filter="fade">
                                      <p:cBhvr>
                                        <p:cTn id="16" dur="500"/>
                                        <p:tgtEl>
                                          <p:spTgt spid="59">
                                            <p:txEl>
                                              <p:pRg st="0" end="0"/>
                                            </p:txEl>
                                          </p:spTgt>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Effect transition="in" filter="fade">
                                      <p:cBhvr>
                                        <p:cTn id="20" dur="250"/>
                                        <p:tgtEl>
                                          <p:spTgt spid="15">
                                            <p:txEl>
                                              <p:pRg st="0" end="0"/>
                                            </p:txEl>
                                          </p:spTgt>
                                        </p:tgtEl>
                                      </p:cBhvr>
                                    </p:animEffect>
                                    <p:anim calcmode="lin" valueType="num">
                                      <p:cBhvr>
                                        <p:cTn id="21"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15">
                                            <p:txEl>
                                              <p:pRg st="0" end="0"/>
                                            </p:txEl>
                                          </p:spTgt>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6">
                                            <p:txEl>
                                              <p:pRg st="0" end="0"/>
                                            </p:txEl>
                                          </p:spTgt>
                                        </p:tgtEl>
                                        <p:attrNameLst>
                                          <p:attrName>style.visibility</p:attrName>
                                        </p:attrNameLst>
                                      </p:cBhvr>
                                      <p:to>
                                        <p:strVal val="visible"/>
                                      </p:to>
                                    </p:set>
                                    <p:animEffect transition="in" filter="fade">
                                      <p:cBhvr>
                                        <p:cTn id="25" dur="250"/>
                                        <p:tgtEl>
                                          <p:spTgt spid="16">
                                            <p:txEl>
                                              <p:pRg st="0" end="0"/>
                                            </p:txEl>
                                          </p:spTgt>
                                        </p:tgtEl>
                                      </p:cBhvr>
                                    </p:animEffect>
                                    <p:anim calcmode="lin" valueType="num">
                                      <p:cBhvr>
                                        <p:cTn id="26"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7"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750"/>
                            </p:stCondLst>
                            <p:childTnLst>
                              <p:par>
                                <p:cTn id="29" presetID="42" presetClass="entr" presetSubtype="0" fill="hold" grpId="0" nodeType="afterEffect">
                                  <p:stCondLst>
                                    <p:cond delay="0"/>
                                  </p:stCondLst>
                                  <p:childTnLst>
                                    <p:set>
                                      <p:cBhvr>
                                        <p:cTn id="30" dur="1" fill="hold">
                                          <p:stCondLst>
                                            <p:cond delay="0"/>
                                          </p:stCondLst>
                                        </p:cTn>
                                        <p:tgtEl>
                                          <p:spTgt spid="17">
                                            <p:txEl>
                                              <p:pRg st="0" end="0"/>
                                            </p:txEl>
                                          </p:spTgt>
                                        </p:tgtEl>
                                        <p:attrNameLst>
                                          <p:attrName>style.visibility</p:attrName>
                                        </p:attrNameLst>
                                      </p:cBhvr>
                                      <p:to>
                                        <p:strVal val="visible"/>
                                      </p:to>
                                    </p:set>
                                    <p:animEffect transition="in" filter="fade">
                                      <p:cBhvr>
                                        <p:cTn id="31" dur="250"/>
                                        <p:tgtEl>
                                          <p:spTgt spid="17">
                                            <p:txEl>
                                              <p:pRg st="0" end="0"/>
                                            </p:txEl>
                                          </p:spTgt>
                                        </p:tgtEl>
                                      </p:cBhvr>
                                    </p:animEffect>
                                    <p:anim calcmode="lin" valueType="num">
                                      <p:cBhvr>
                                        <p:cTn id="32" dur="25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17">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8">
                                            <p:txEl>
                                              <p:pRg st="0" end="0"/>
                                            </p:txEl>
                                          </p:spTgt>
                                        </p:tgtEl>
                                        <p:attrNameLst>
                                          <p:attrName>style.visibility</p:attrName>
                                        </p:attrNameLst>
                                      </p:cBhvr>
                                      <p:to>
                                        <p:strVal val="visible"/>
                                      </p:to>
                                    </p:set>
                                    <p:animEffect transition="in" filter="fade">
                                      <p:cBhvr>
                                        <p:cTn id="36" dur="250"/>
                                        <p:tgtEl>
                                          <p:spTgt spid="18">
                                            <p:txEl>
                                              <p:pRg st="0" end="0"/>
                                            </p:txEl>
                                          </p:spTgt>
                                        </p:tgtEl>
                                      </p:cBhvr>
                                    </p:animEffect>
                                    <p:anim calcmode="lin" valueType="num">
                                      <p:cBhvr>
                                        <p:cTn id="37"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grpId="0" nodeType="after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fade">
                                      <p:cBhvr>
                                        <p:cTn id="42" dur="250"/>
                                        <p:tgtEl>
                                          <p:spTgt spid="19">
                                            <p:txEl>
                                              <p:pRg st="0" end="0"/>
                                            </p:txEl>
                                          </p:spTgt>
                                        </p:tgtEl>
                                      </p:cBhvr>
                                    </p:animEffect>
                                    <p:anim calcmode="lin" valueType="num">
                                      <p:cBhvr>
                                        <p:cTn id="43"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19">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fade">
                                      <p:cBhvr>
                                        <p:cTn id="47" dur="250"/>
                                        <p:tgtEl>
                                          <p:spTgt spid="20">
                                            <p:txEl>
                                              <p:pRg st="0" end="0"/>
                                            </p:txEl>
                                          </p:spTgt>
                                        </p:tgtEl>
                                      </p:cBhvr>
                                    </p:animEffect>
                                    <p:anim calcmode="lin" valueType="num">
                                      <p:cBhvr>
                                        <p:cTn id="48"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21" presetClass="entr" presetSubtype="1" fill="hold" grpId="0" nodeType="after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wheel(1)">
                                      <p:cBhvr>
                                        <p:cTn id="53" dur="500"/>
                                        <p:tgtEl>
                                          <p:spTgt spid="25"/>
                                        </p:tgtEl>
                                      </p:cBhvr>
                                    </p:animEffect>
                                  </p:childTnLst>
                                </p:cTn>
                              </p:par>
                            </p:childTnLst>
                          </p:cTn>
                        </p:par>
                        <p:par>
                          <p:cTn id="54" fill="hold">
                            <p:stCondLst>
                              <p:cond delay="1750"/>
                            </p:stCondLst>
                            <p:childTnLst>
                              <p:par>
                                <p:cTn id="55" presetID="10" presetClass="entr" presetSubtype="0" fill="hold" grpId="0" nodeType="afterEffect">
                                  <p:stCondLst>
                                    <p:cond delay="0"/>
                                  </p:stCondLst>
                                  <p:childTnLst>
                                    <p:set>
                                      <p:cBhvr>
                                        <p:cTn id="56" dur="1" fill="hold">
                                          <p:stCondLst>
                                            <p:cond delay="0"/>
                                          </p:stCondLst>
                                        </p:cTn>
                                        <p:tgtEl>
                                          <p:spTgt spid="28">
                                            <p:txEl>
                                              <p:pRg st="0" end="0"/>
                                            </p:txEl>
                                          </p:spTgt>
                                        </p:tgtEl>
                                        <p:attrNameLst>
                                          <p:attrName>style.visibility</p:attrName>
                                        </p:attrNameLst>
                                      </p:cBhvr>
                                      <p:to>
                                        <p:strVal val="visible"/>
                                      </p:to>
                                    </p:set>
                                    <p:animEffect transition="in" filter="fade">
                                      <p:cBhvr>
                                        <p:cTn id="57" dur="500"/>
                                        <p:tgtEl>
                                          <p:spTgt spid="28">
                                            <p:txEl>
                                              <p:pRg st="0" end="0"/>
                                            </p:txEl>
                                          </p:spTgt>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9">
                                            <p:txEl>
                                              <p:pRg st="0" end="0"/>
                                            </p:txEl>
                                          </p:spTgt>
                                        </p:tgtEl>
                                        <p:attrNameLst>
                                          <p:attrName>style.visibility</p:attrName>
                                        </p:attrNameLst>
                                      </p:cBhvr>
                                      <p:to>
                                        <p:strVal val="visible"/>
                                      </p:to>
                                    </p:set>
                                    <p:animEffect transition="in" filter="fade">
                                      <p:cBhvr>
                                        <p:cTn id="60" dur="500"/>
                                        <p:tgtEl>
                                          <p:spTgt spid="29">
                                            <p:txEl>
                                              <p:pRg st="0" end="0"/>
                                            </p:txEl>
                                          </p:spTgt>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7">
                                            <p:txEl>
                                              <p:pRg st="0" end="0"/>
                                            </p:txEl>
                                          </p:spTgt>
                                        </p:tgtEl>
                                        <p:attrNameLst>
                                          <p:attrName>style.visibility</p:attrName>
                                        </p:attrNameLst>
                                      </p:cBhvr>
                                      <p:to>
                                        <p:strVal val="visible"/>
                                      </p:to>
                                    </p:set>
                                    <p:animEffect transition="in" filter="fade">
                                      <p:cBhvr>
                                        <p:cTn id="63" dur="500"/>
                                        <p:tgtEl>
                                          <p:spTgt spid="37">
                                            <p:txEl>
                                              <p:pRg st="0" end="0"/>
                                            </p:txEl>
                                          </p:spTgt>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9">
                                            <p:txEl>
                                              <p:pRg st="0" end="0"/>
                                            </p:txEl>
                                          </p:spTgt>
                                        </p:tgtEl>
                                        <p:attrNameLst>
                                          <p:attrName>style.visibility</p:attrName>
                                        </p:attrNameLst>
                                      </p:cBhvr>
                                      <p:to>
                                        <p:strVal val="visible"/>
                                      </p:to>
                                    </p:set>
                                    <p:animEffect transition="in" filter="fade">
                                      <p:cBhvr>
                                        <p:cTn id="66" dur="500"/>
                                        <p:tgtEl>
                                          <p:spTgt spid="39">
                                            <p:txEl>
                                              <p:pRg st="0" end="0"/>
                                            </p:txEl>
                                          </p:spTgt>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fade">
                                      <p:cBhvr>
                                        <p:cTn id="69" dur="500"/>
                                        <p:tgtEl>
                                          <p:spTgt spid="42">
                                            <p:txEl>
                                              <p:pRg st="0" end="0"/>
                                            </p:txEl>
                                          </p:spTgt>
                                        </p:tgtEl>
                                      </p:cBhvr>
                                    </p:animEffect>
                                  </p:childTnLst>
                                </p:cTn>
                              </p:par>
                              <p:par>
                                <p:cTn id="70" presetID="22" presetClass="entr" presetSubtype="1" fill="hold"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wipe(up)">
                                      <p:cBhvr>
                                        <p:cTn id="72" dur="500"/>
                                        <p:tgtEl>
                                          <p:spTgt spid="31"/>
                                        </p:tgtEl>
                                      </p:cBhvr>
                                    </p:animEffect>
                                  </p:childTnLst>
                                </p:cTn>
                              </p:par>
                              <p:par>
                                <p:cTn id="73" presetID="22" presetClass="entr" presetSubtype="1" fill="hold" nodeType="withEffect">
                                  <p:stCondLst>
                                    <p:cond delay="0"/>
                                  </p:stCondLst>
                                  <p:childTnLst>
                                    <p:set>
                                      <p:cBhvr>
                                        <p:cTn id="74" dur="1" fill="hold">
                                          <p:stCondLst>
                                            <p:cond delay="0"/>
                                          </p:stCondLst>
                                        </p:cTn>
                                        <p:tgtEl>
                                          <p:spTgt spid="35"/>
                                        </p:tgtEl>
                                        <p:attrNameLst>
                                          <p:attrName>style.visibility</p:attrName>
                                        </p:attrNameLst>
                                      </p:cBhvr>
                                      <p:to>
                                        <p:strVal val="visible"/>
                                      </p:to>
                                    </p:set>
                                    <p:animEffect transition="in" filter="wipe(up)">
                                      <p:cBhvr>
                                        <p:cTn id="75" dur="500"/>
                                        <p:tgtEl>
                                          <p:spTgt spid="35"/>
                                        </p:tgtEl>
                                      </p:cBhvr>
                                    </p:animEffect>
                                  </p:childTnLst>
                                </p:cTn>
                              </p:par>
                              <p:par>
                                <p:cTn id="76" presetID="22" presetClass="entr" presetSubtype="1" fill="hold"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wipe(up)">
                                      <p:cBhvr>
                                        <p:cTn id="7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2"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17" grpId="0" build="p">
        <p:tmplLst>
          <p:tmpl lvl="1">
            <p:tnLst>
              <p:par>
                <p:cTn presetID="42"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250"/>
                        <p:tgtEl>
                          <p:spTgt spid="17"/>
                        </p:tgtEl>
                      </p:cBhvr>
                    </p:animEffect>
                    <p:anim calcmode="lin" valueType="num">
                      <p:cBhvr>
                        <p:cTn dur="250" fill="hold"/>
                        <p:tgtEl>
                          <p:spTgt spid="17"/>
                        </p:tgtEl>
                        <p:attrNameLst>
                          <p:attrName>ppt_x</p:attrName>
                        </p:attrNameLst>
                      </p:cBhvr>
                      <p:tavLst>
                        <p:tav tm="0">
                          <p:val>
                            <p:strVal val="#ppt_x"/>
                          </p:val>
                        </p:tav>
                        <p:tav tm="100000">
                          <p:val>
                            <p:strVal val="#ppt_x"/>
                          </p:val>
                        </p:tav>
                      </p:tavLst>
                    </p:anim>
                    <p:anim calcmode="lin" valueType="num">
                      <p:cBhvr>
                        <p:cTn dur="250" fill="hold"/>
                        <p:tgtEl>
                          <p:spTgt spid="17"/>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10"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build="p">
        <p:tmplLst>
          <p:tmpl lvl="1">
            <p:tnLst>
              <p:par>
                <p:cTn presetID="10"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build="p">
        <p:tmplLst>
          <p:tmpl lvl="1">
            <p:tnLst>
              <p:par>
                <p:cTn presetID="10" presetClass="entr" presetSubtype="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build="p">
        <p:tmplLst>
          <p:tmpl lvl="1">
            <p:tnLst>
              <p:par>
                <p:cTn presetID="10" presetClass="entr" presetSubtype="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P spid="25" grpId="0" animBg="1"/>
      <p:bldP spid="28" grpId="0" build="p">
        <p:tmplLst>
          <p:tmpl lvl="1">
            <p:tnLst>
              <p:par>
                <p:cTn presetID="10"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build="p">
        <p:tmplLst>
          <p:tmpl lvl="1">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39" grpId="0" build="p">
        <p:tmplLst>
          <p:tmpl lvl="1">
            <p:tnLst>
              <p:par>
                <p:cTn presetID="10"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P spid="42" grpId="0" build="p">
        <p:tmplLst>
          <p:tmpl lvl="1">
            <p:tnLst>
              <p:par>
                <p:cTn presetID="10"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500"/>
                        <p:tgtEl>
                          <p:spTgt spid="42"/>
                        </p:tgtEl>
                      </p:cBhvr>
                    </p:animEffect>
                  </p:childTnLst>
                </p:cTn>
              </p:par>
            </p:tnLst>
          </p:tmpl>
        </p:tmplLst>
      </p:bldP>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Сase study inner slide 3 columns short low technologies">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userDrawn="1"/>
        </p:nvCxnSpPr>
        <p:spPr>
          <a:xfrm>
            <a:off x="0" y="504000"/>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5" name="Text Placeholder 15"/>
          <p:cNvSpPr>
            <a:spLocks noGrp="1"/>
          </p:cNvSpPr>
          <p:nvPr>
            <p:ph type="body" sz="quarter" idx="13" hasCustomPrompt="1"/>
          </p:nvPr>
        </p:nvSpPr>
        <p:spPr>
          <a:xfrm>
            <a:off x="468313" y="699992"/>
            <a:ext cx="2556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p:cNvSpPr>
            <a:spLocks noGrp="1"/>
          </p:cNvSpPr>
          <p:nvPr>
            <p:ph type="body" sz="quarter" idx="14" hasCustomPrompt="1"/>
          </p:nvPr>
        </p:nvSpPr>
        <p:spPr>
          <a:xfrm>
            <a:off x="468313" y="1003703"/>
            <a:ext cx="2556000" cy="2841011"/>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7" name="Text Placeholder 15"/>
          <p:cNvSpPr>
            <a:spLocks noGrp="1"/>
          </p:cNvSpPr>
          <p:nvPr>
            <p:ph type="body" sz="quarter" idx="15" hasCustomPrompt="1"/>
          </p:nvPr>
        </p:nvSpPr>
        <p:spPr>
          <a:xfrm>
            <a:off x="3294001" y="699992"/>
            <a:ext cx="2556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6" hasCustomPrompt="1"/>
          </p:nvPr>
        </p:nvSpPr>
        <p:spPr>
          <a:xfrm>
            <a:off x="3294001" y="1003703"/>
            <a:ext cx="2556000" cy="2841011"/>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9" name="Text Placeholder 15"/>
          <p:cNvSpPr>
            <a:spLocks noGrp="1"/>
          </p:cNvSpPr>
          <p:nvPr>
            <p:ph type="body" sz="quarter" idx="17" hasCustomPrompt="1"/>
          </p:nvPr>
        </p:nvSpPr>
        <p:spPr>
          <a:xfrm>
            <a:off x="6119688" y="699992"/>
            <a:ext cx="2556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0" name="Text Placeholder 17"/>
          <p:cNvSpPr>
            <a:spLocks noGrp="1"/>
          </p:cNvSpPr>
          <p:nvPr>
            <p:ph type="body" sz="quarter" idx="18" hasCustomPrompt="1"/>
          </p:nvPr>
        </p:nvSpPr>
        <p:spPr>
          <a:xfrm>
            <a:off x="6119688" y="1003703"/>
            <a:ext cx="2556000" cy="2841011"/>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6" name="Text Placeholder 15"/>
          <p:cNvSpPr>
            <a:spLocks noGrp="1"/>
          </p:cNvSpPr>
          <p:nvPr>
            <p:ph type="body" sz="quarter" idx="36" hasCustomPrompt="1"/>
          </p:nvPr>
        </p:nvSpPr>
        <p:spPr>
          <a:xfrm>
            <a:off x="250825"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Client name</a:t>
            </a:r>
          </a:p>
        </p:txBody>
      </p:sp>
      <p:sp>
        <p:nvSpPr>
          <p:cNvPr id="57" name="Text Placeholder 15"/>
          <p:cNvSpPr>
            <a:spLocks noGrp="1"/>
          </p:cNvSpPr>
          <p:nvPr>
            <p:ph type="body" sz="quarter" idx="37" hasCustomPrompt="1"/>
          </p:nvPr>
        </p:nvSpPr>
        <p:spPr>
          <a:xfrm>
            <a:off x="2090187"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Industry</a:t>
            </a:r>
          </a:p>
        </p:txBody>
      </p:sp>
      <p:sp>
        <p:nvSpPr>
          <p:cNvPr id="58" name="Text Placeholder 15"/>
          <p:cNvSpPr>
            <a:spLocks noGrp="1"/>
          </p:cNvSpPr>
          <p:nvPr>
            <p:ph type="body" sz="quarter" idx="38" hasCustomPrompt="1"/>
          </p:nvPr>
        </p:nvSpPr>
        <p:spPr>
          <a:xfrm>
            <a:off x="3929549"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location</a:t>
            </a:r>
          </a:p>
        </p:txBody>
      </p:sp>
      <p:sp>
        <p:nvSpPr>
          <p:cNvPr id="59" name="Text Placeholder 15"/>
          <p:cNvSpPr>
            <a:spLocks noGrp="1"/>
          </p:cNvSpPr>
          <p:nvPr>
            <p:ph type="body" sz="quarter" idx="39" hasCustomPrompt="1"/>
          </p:nvPr>
        </p:nvSpPr>
        <p:spPr>
          <a:xfrm>
            <a:off x="5768912"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number of employees</a:t>
            </a:r>
          </a:p>
        </p:txBody>
      </p:sp>
      <p:sp>
        <p:nvSpPr>
          <p:cNvPr id="40" name="Picture Placeholder 11">
            <a:extLst>
              <a:ext uri="{FF2B5EF4-FFF2-40B4-BE49-F238E27FC236}">
                <a16:creationId xmlns:a16="http://schemas.microsoft.com/office/drawing/2014/main" id="{9631C6A3-7A00-41E2-9855-2C71C09D8116}"/>
              </a:ext>
            </a:extLst>
          </p:cNvPr>
          <p:cNvSpPr>
            <a:spLocks noGrp="1"/>
          </p:cNvSpPr>
          <p:nvPr>
            <p:ph type="pic" sz="quarter" idx="40" hasCustomPrompt="1"/>
          </p:nvPr>
        </p:nvSpPr>
        <p:spPr>
          <a:xfrm>
            <a:off x="7995280" y="54000"/>
            <a:ext cx="900000" cy="39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aseline="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logo and remove placeholder</a:t>
            </a:r>
            <a:endParaRPr lang="uk-UA" sz="600" dirty="0">
              <a:solidFill>
                <a:schemeClr val="bg1">
                  <a:lumMod val="50000"/>
                </a:schemeClr>
              </a:solidFill>
            </a:endParaRPr>
          </a:p>
        </p:txBody>
      </p:sp>
      <p:sp>
        <p:nvSpPr>
          <p:cNvPr id="28" name="Rectangle 27">
            <a:extLst>
              <a:ext uri="{FF2B5EF4-FFF2-40B4-BE49-F238E27FC236}">
                <a16:creationId xmlns:a16="http://schemas.microsoft.com/office/drawing/2014/main" id="{B68F050D-8F4B-40F3-B40E-FD5B437AA26C}"/>
              </a:ext>
            </a:extLst>
          </p:cNvPr>
          <p:cNvSpPr/>
          <p:nvPr userDrawn="1"/>
        </p:nvSpPr>
        <p:spPr>
          <a:xfrm>
            <a:off x="252000" y="4006419"/>
            <a:ext cx="8638544" cy="68940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Placeholder 15">
            <a:extLst>
              <a:ext uri="{FF2B5EF4-FFF2-40B4-BE49-F238E27FC236}">
                <a16:creationId xmlns:a16="http://schemas.microsoft.com/office/drawing/2014/main" id="{8FAC0138-F387-4B45-B2D7-D6DD1F19C6A2}"/>
              </a:ext>
            </a:extLst>
          </p:cNvPr>
          <p:cNvSpPr>
            <a:spLocks noGrp="1"/>
          </p:cNvSpPr>
          <p:nvPr>
            <p:ph type="body" sz="quarter" idx="19" hasCustomPrompt="1"/>
          </p:nvPr>
        </p:nvSpPr>
        <p:spPr>
          <a:xfrm>
            <a:off x="468313" y="4106648"/>
            <a:ext cx="2556000" cy="197167"/>
          </a:xfrm>
          <a:prstGeom prst="rect">
            <a:avLst/>
          </a:prstGeom>
        </p:spPr>
        <p:txBody>
          <a:bodyPr/>
          <a:lstStyle>
            <a:lvl1pPr>
              <a:defRPr sz="10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7" name="Text Placeholder 15">
            <a:extLst>
              <a:ext uri="{FF2B5EF4-FFF2-40B4-BE49-F238E27FC236}">
                <a16:creationId xmlns:a16="http://schemas.microsoft.com/office/drawing/2014/main" id="{E5EAA73B-BA50-4BF1-BC1A-604EC2061A98}"/>
              </a:ext>
            </a:extLst>
          </p:cNvPr>
          <p:cNvSpPr>
            <a:spLocks noGrp="1"/>
          </p:cNvSpPr>
          <p:nvPr>
            <p:ph type="body" sz="quarter" idx="20" hasCustomPrompt="1"/>
          </p:nvPr>
        </p:nvSpPr>
        <p:spPr>
          <a:xfrm>
            <a:off x="791401" y="4400190"/>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cxnSp>
        <p:nvCxnSpPr>
          <p:cNvPr id="38" name="Straight Connector 37">
            <a:extLst>
              <a:ext uri="{FF2B5EF4-FFF2-40B4-BE49-F238E27FC236}">
                <a16:creationId xmlns:a16="http://schemas.microsoft.com/office/drawing/2014/main" id="{7DB4282F-9110-4538-BFB5-48D670506252}"/>
              </a:ext>
            </a:extLst>
          </p:cNvPr>
          <p:cNvCxnSpPr>
            <a:cxnSpLocks/>
          </p:cNvCxnSpPr>
          <p:nvPr userDrawn="1"/>
        </p:nvCxnSpPr>
        <p:spPr>
          <a:xfrm>
            <a:off x="2410755" y="4369063"/>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DE36FD-C67C-4A45-9679-6FABF811271A}"/>
              </a:ext>
            </a:extLst>
          </p:cNvPr>
          <p:cNvCxnSpPr>
            <a:cxnSpLocks/>
          </p:cNvCxnSpPr>
          <p:nvPr userDrawn="1"/>
        </p:nvCxnSpPr>
        <p:spPr>
          <a:xfrm>
            <a:off x="4570685" y="4369063"/>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122C208-8FFF-4A6B-BB65-EC2D392ED2FB}"/>
              </a:ext>
            </a:extLst>
          </p:cNvPr>
          <p:cNvCxnSpPr>
            <a:cxnSpLocks/>
          </p:cNvCxnSpPr>
          <p:nvPr userDrawn="1"/>
        </p:nvCxnSpPr>
        <p:spPr>
          <a:xfrm>
            <a:off x="6730615" y="4369063"/>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Picture Placeholder 11">
            <a:extLst>
              <a:ext uri="{FF2B5EF4-FFF2-40B4-BE49-F238E27FC236}">
                <a16:creationId xmlns:a16="http://schemas.microsoft.com/office/drawing/2014/main" id="{5984EDDA-7789-4145-8AE3-C3AFC8922E69}"/>
              </a:ext>
            </a:extLst>
          </p:cNvPr>
          <p:cNvSpPr>
            <a:spLocks noGrp="1" noChangeAspect="1"/>
          </p:cNvSpPr>
          <p:nvPr>
            <p:ph type="pic" sz="quarter" idx="12" hasCustomPrompt="1"/>
          </p:nvPr>
        </p:nvSpPr>
        <p:spPr>
          <a:xfrm>
            <a:off x="468313" y="4369063"/>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43" name="Text Placeholder 15">
            <a:extLst>
              <a:ext uri="{FF2B5EF4-FFF2-40B4-BE49-F238E27FC236}">
                <a16:creationId xmlns:a16="http://schemas.microsoft.com/office/drawing/2014/main" id="{9DC07294-32A5-4643-B1C1-522EFEC6B0E9}"/>
              </a:ext>
            </a:extLst>
          </p:cNvPr>
          <p:cNvSpPr>
            <a:spLocks noGrp="1"/>
          </p:cNvSpPr>
          <p:nvPr>
            <p:ph type="body" sz="quarter" idx="21" hasCustomPrompt="1"/>
          </p:nvPr>
        </p:nvSpPr>
        <p:spPr>
          <a:xfrm>
            <a:off x="2951330" y="4400190"/>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44" name="Picture Placeholder 11">
            <a:extLst>
              <a:ext uri="{FF2B5EF4-FFF2-40B4-BE49-F238E27FC236}">
                <a16:creationId xmlns:a16="http://schemas.microsoft.com/office/drawing/2014/main" id="{522B5552-6555-422F-8FC8-ADB9F698CFD8}"/>
              </a:ext>
            </a:extLst>
          </p:cNvPr>
          <p:cNvSpPr>
            <a:spLocks noGrp="1" noChangeAspect="1"/>
          </p:cNvSpPr>
          <p:nvPr>
            <p:ph type="pic" sz="quarter" idx="22" hasCustomPrompt="1"/>
          </p:nvPr>
        </p:nvSpPr>
        <p:spPr>
          <a:xfrm>
            <a:off x="2607141" y="4369063"/>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45" name="Text Placeholder 15">
            <a:extLst>
              <a:ext uri="{FF2B5EF4-FFF2-40B4-BE49-F238E27FC236}">
                <a16:creationId xmlns:a16="http://schemas.microsoft.com/office/drawing/2014/main" id="{BF73E894-4AE2-4DAA-83E2-8C41CFAA728D}"/>
              </a:ext>
            </a:extLst>
          </p:cNvPr>
          <p:cNvSpPr>
            <a:spLocks noGrp="1"/>
          </p:cNvSpPr>
          <p:nvPr>
            <p:ph type="body" sz="quarter" idx="23" hasCustomPrompt="1"/>
          </p:nvPr>
        </p:nvSpPr>
        <p:spPr>
          <a:xfrm>
            <a:off x="5117230" y="4400190"/>
            <a:ext cx="1467929" cy="153746"/>
          </a:xfrm>
          <a:prstGeom prst="rect">
            <a:avLst/>
          </a:prstGeom>
        </p:spPr>
        <p:txBody>
          <a:bodyPr/>
          <a:lstStyle>
            <a:lvl1pPr marL="0" marR="0" indent="0" algn="l" defTabSz="685800" rtl="0" eaLnBrk="1" fontAlgn="auto" latinLnBrk="0" hangingPunct="1">
              <a:lnSpc>
                <a:spcPct val="11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46" name="Picture Placeholder 11">
            <a:extLst>
              <a:ext uri="{FF2B5EF4-FFF2-40B4-BE49-F238E27FC236}">
                <a16:creationId xmlns:a16="http://schemas.microsoft.com/office/drawing/2014/main" id="{C6721158-7030-4236-9D88-7E655044834B}"/>
              </a:ext>
            </a:extLst>
          </p:cNvPr>
          <p:cNvSpPr>
            <a:spLocks noGrp="1" noChangeAspect="1"/>
          </p:cNvSpPr>
          <p:nvPr>
            <p:ph type="pic" sz="quarter" idx="24" hasCustomPrompt="1"/>
          </p:nvPr>
        </p:nvSpPr>
        <p:spPr>
          <a:xfrm>
            <a:off x="4773041" y="4369063"/>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47" name="Text Placeholder 15">
            <a:extLst>
              <a:ext uri="{FF2B5EF4-FFF2-40B4-BE49-F238E27FC236}">
                <a16:creationId xmlns:a16="http://schemas.microsoft.com/office/drawing/2014/main" id="{780158F4-C819-4D55-B0C1-A7AB86AE14B4}"/>
              </a:ext>
            </a:extLst>
          </p:cNvPr>
          <p:cNvSpPr>
            <a:spLocks noGrp="1"/>
          </p:cNvSpPr>
          <p:nvPr>
            <p:ph type="body" sz="quarter" idx="25" hasCustomPrompt="1"/>
          </p:nvPr>
        </p:nvSpPr>
        <p:spPr>
          <a:xfrm>
            <a:off x="7266070" y="4400190"/>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48" name="Picture Placeholder 11">
            <a:extLst>
              <a:ext uri="{FF2B5EF4-FFF2-40B4-BE49-F238E27FC236}">
                <a16:creationId xmlns:a16="http://schemas.microsoft.com/office/drawing/2014/main" id="{5DE83684-3F44-4391-89CE-E38C39A7D5E1}"/>
              </a:ext>
            </a:extLst>
          </p:cNvPr>
          <p:cNvSpPr>
            <a:spLocks noGrp="1" noChangeAspect="1"/>
          </p:cNvSpPr>
          <p:nvPr>
            <p:ph type="pic" sz="quarter" idx="26" hasCustomPrompt="1"/>
          </p:nvPr>
        </p:nvSpPr>
        <p:spPr>
          <a:xfrm>
            <a:off x="6942982" y="4369063"/>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Tree>
    <p:extLst>
      <p:ext uri="{BB962C8B-B14F-4D97-AF65-F5344CB8AC3E}">
        <p14:creationId xmlns:p14="http://schemas.microsoft.com/office/powerpoint/2010/main" val="35488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Effect transition="in" filter="fade">
                                      <p:cBhvr>
                                        <p:cTn id="7" dur="500"/>
                                        <p:tgtEl>
                                          <p:spTgt spid="56">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xEl>
                                              <p:pRg st="0" end="0"/>
                                            </p:txEl>
                                          </p:spTgt>
                                        </p:tgtEl>
                                        <p:attrNameLst>
                                          <p:attrName>style.visibility</p:attrName>
                                        </p:attrNameLst>
                                      </p:cBhvr>
                                      <p:to>
                                        <p:strVal val="visible"/>
                                      </p:to>
                                    </p:set>
                                    <p:animEffect transition="in" filter="fade">
                                      <p:cBhvr>
                                        <p:cTn id="10" dur="500"/>
                                        <p:tgtEl>
                                          <p:spTgt spid="57">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xEl>
                                              <p:pRg st="0" end="0"/>
                                            </p:txEl>
                                          </p:spTgt>
                                        </p:tgtEl>
                                        <p:attrNameLst>
                                          <p:attrName>style.visibility</p:attrName>
                                        </p:attrNameLst>
                                      </p:cBhvr>
                                      <p:to>
                                        <p:strVal val="visible"/>
                                      </p:to>
                                    </p:set>
                                    <p:animEffect transition="in" filter="fade">
                                      <p:cBhvr>
                                        <p:cTn id="13" dur="500"/>
                                        <p:tgtEl>
                                          <p:spTgt spid="58">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xEl>
                                              <p:pRg st="0" end="0"/>
                                            </p:txEl>
                                          </p:spTgt>
                                        </p:tgtEl>
                                        <p:attrNameLst>
                                          <p:attrName>style.visibility</p:attrName>
                                        </p:attrNameLst>
                                      </p:cBhvr>
                                      <p:to>
                                        <p:strVal val="visible"/>
                                      </p:to>
                                    </p:set>
                                    <p:animEffect transition="in" filter="fade">
                                      <p:cBhvr>
                                        <p:cTn id="16" dur="500"/>
                                        <p:tgtEl>
                                          <p:spTgt spid="59">
                                            <p:txEl>
                                              <p:pRg st="0" end="0"/>
                                            </p:txEl>
                                          </p:spTgt>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Effect transition="in" filter="fade">
                                      <p:cBhvr>
                                        <p:cTn id="20" dur="250"/>
                                        <p:tgtEl>
                                          <p:spTgt spid="15">
                                            <p:txEl>
                                              <p:pRg st="0" end="0"/>
                                            </p:txEl>
                                          </p:spTgt>
                                        </p:tgtEl>
                                      </p:cBhvr>
                                    </p:animEffect>
                                    <p:anim calcmode="lin" valueType="num">
                                      <p:cBhvr>
                                        <p:cTn id="21"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15">
                                            <p:txEl>
                                              <p:pRg st="0" end="0"/>
                                            </p:txEl>
                                          </p:spTgt>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6">
                                            <p:txEl>
                                              <p:pRg st="0" end="0"/>
                                            </p:txEl>
                                          </p:spTgt>
                                        </p:tgtEl>
                                        <p:attrNameLst>
                                          <p:attrName>style.visibility</p:attrName>
                                        </p:attrNameLst>
                                      </p:cBhvr>
                                      <p:to>
                                        <p:strVal val="visible"/>
                                      </p:to>
                                    </p:set>
                                    <p:animEffect transition="in" filter="fade">
                                      <p:cBhvr>
                                        <p:cTn id="25" dur="250"/>
                                        <p:tgtEl>
                                          <p:spTgt spid="16">
                                            <p:txEl>
                                              <p:pRg st="0" end="0"/>
                                            </p:txEl>
                                          </p:spTgt>
                                        </p:tgtEl>
                                      </p:cBhvr>
                                    </p:animEffect>
                                    <p:anim calcmode="lin" valueType="num">
                                      <p:cBhvr>
                                        <p:cTn id="26"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7"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750"/>
                            </p:stCondLst>
                            <p:childTnLst>
                              <p:par>
                                <p:cTn id="29" presetID="42" presetClass="entr" presetSubtype="0" fill="hold" grpId="0" nodeType="afterEffect">
                                  <p:stCondLst>
                                    <p:cond delay="0"/>
                                  </p:stCondLst>
                                  <p:childTnLst>
                                    <p:set>
                                      <p:cBhvr>
                                        <p:cTn id="30" dur="1" fill="hold">
                                          <p:stCondLst>
                                            <p:cond delay="0"/>
                                          </p:stCondLst>
                                        </p:cTn>
                                        <p:tgtEl>
                                          <p:spTgt spid="17">
                                            <p:txEl>
                                              <p:pRg st="0" end="0"/>
                                            </p:txEl>
                                          </p:spTgt>
                                        </p:tgtEl>
                                        <p:attrNameLst>
                                          <p:attrName>style.visibility</p:attrName>
                                        </p:attrNameLst>
                                      </p:cBhvr>
                                      <p:to>
                                        <p:strVal val="visible"/>
                                      </p:to>
                                    </p:set>
                                    <p:animEffect transition="in" filter="fade">
                                      <p:cBhvr>
                                        <p:cTn id="31" dur="250"/>
                                        <p:tgtEl>
                                          <p:spTgt spid="17">
                                            <p:txEl>
                                              <p:pRg st="0" end="0"/>
                                            </p:txEl>
                                          </p:spTgt>
                                        </p:tgtEl>
                                      </p:cBhvr>
                                    </p:animEffect>
                                    <p:anim calcmode="lin" valueType="num">
                                      <p:cBhvr>
                                        <p:cTn id="32" dur="25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17">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8">
                                            <p:txEl>
                                              <p:pRg st="0" end="0"/>
                                            </p:txEl>
                                          </p:spTgt>
                                        </p:tgtEl>
                                        <p:attrNameLst>
                                          <p:attrName>style.visibility</p:attrName>
                                        </p:attrNameLst>
                                      </p:cBhvr>
                                      <p:to>
                                        <p:strVal val="visible"/>
                                      </p:to>
                                    </p:set>
                                    <p:animEffect transition="in" filter="fade">
                                      <p:cBhvr>
                                        <p:cTn id="36" dur="250"/>
                                        <p:tgtEl>
                                          <p:spTgt spid="18">
                                            <p:txEl>
                                              <p:pRg st="0" end="0"/>
                                            </p:txEl>
                                          </p:spTgt>
                                        </p:tgtEl>
                                      </p:cBhvr>
                                    </p:animEffect>
                                    <p:anim calcmode="lin" valueType="num">
                                      <p:cBhvr>
                                        <p:cTn id="37"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grpId="0" nodeType="after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fade">
                                      <p:cBhvr>
                                        <p:cTn id="42" dur="250"/>
                                        <p:tgtEl>
                                          <p:spTgt spid="19">
                                            <p:txEl>
                                              <p:pRg st="0" end="0"/>
                                            </p:txEl>
                                          </p:spTgt>
                                        </p:tgtEl>
                                      </p:cBhvr>
                                    </p:animEffect>
                                    <p:anim calcmode="lin" valueType="num">
                                      <p:cBhvr>
                                        <p:cTn id="43"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19">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fade">
                                      <p:cBhvr>
                                        <p:cTn id="47" dur="250"/>
                                        <p:tgtEl>
                                          <p:spTgt spid="20">
                                            <p:txEl>
                                              <p:pRg st="0" end="0"/>
                                            </p:txEl>
                                          </p:spTgt>
                                        </p:tgtEl>
                                      </p:cBhvr>
                                    </p:animEffect>
                                    <p:anim calcmode="lin" valueType="num">
                                      <p:cBhvr>
                                        <p:cTn id="48"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21" presetClass="entr" presetSubtype="1" fill="hold" grpId="0" nodeType="after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wheel(1)">
                                      <p:cBhvr>
                                        <p:cTn id="53" dur="500"/>
                                        <p:tgtEl>
                                          <p:spTgt spid="28"/>
                                        </p:tgtEl>
                                      </p:cBhvr>
                                    </p:animEffect>
                                  </p:childTnLst>
                                </p:cTn>
                              </p:par>
                            </p:childTnLst>
                          </p:cTn>
                        </p:par>
                        <p:par>
                          <p:cTn id="54" fill="hold">
                            <p:stCondLst>
                              <p:cond delay="1750"/>
                            </p:stCondLst>
                            <p:childTnLst>
                              <p:par>
                                <p:cTn id="55" presetID="10" presetClass="entr" presetSubtype="0" fill="hold" grpId="0" nodeType="afterEffect">
                                  <p:stCondLst>
                                    <p:cond delay="0"/>
                                  </p:stCondLst>
                                  <p:childTnLst>
                                    <p:set>
                                      <p:cBhvr>
                                        <p:cTn id="56" dur="1" fill="hold">
                                          <p:stCondLst>
                                            <p:cond delay="0"/>
                                          </p:stCondLst>
                                        </p:cTn>
                                        <p:tgtEl>
                                          <p:spTgt spid="36">
                                            <p:txEl>
                                              <p:pRg st="0" end="0"/>
                                            </p:txEl>
                                          </p:spTgt>
                                        </p:tgtEl>
                                        <p:attrNameLst>
                                          <p:attrName>style.visibility</p:attrName>
                                        </p:attrNameLst>
                                      </p:cBhvr>
                                      <p:to>
                                        <p:strVal val="visible"/>
                                      </p:to>
                                    </p:set>
                                    <p:animEffect transition="in" filter="fade">
                                      <p:cBhvr>
                                        <p:cTn id="57" dur="500"/>
                                        <p:tgtEl>
                                          <p:spTgt spid="36">
                                            <p:txEl>
                                              <p:pRg st="0" end="0"/>
                                            </p:txEl>
                                          </p:spTgt>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7">
                                            <p:txEl>
                                              <p:pRg st="0" end="0"/>
                                            </p:txEl>
                                          </p:spTgt>
                                        </p:tgtEl>
                                        <p:attrNameLst>
                                          <p:attrName>style.visibility</p:attrName>
                                        </p:attrNameLst>
                                      </p:cBhvr>
                                      <p:to>
                                        <p:strVal val="visible"/>
                                      </p:to>
                                    </p:set>
                                    <p:animEffect transition="in" filter="fade">
                                      <p:cBhvr>
                                        <p:cTn id="60" dur="500"/>
                                        <p:tgtEl>
                                          <p:spTgt spid="37">
                                            <p:txEl>
                                              <p:pRg st="0" end="0"/>
                                            </p:txEl>
                                          </p:spTgt>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fade">
                                      <p:cBhvr>
                                        <p:cTn id="63" dur="500"/>
                                        <p:tgtEl>
                                          <p:spTgt spid="43">
                                            <p:txEl>
                                              <p:pRg st="0" end="0"/>
                                            </p:txEl>
                                          </p:spTgt>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5">
                                            <p:txEl>
                                              <p:pRg st="0" end="0"/>
                                            </p:txEl>
                                          </p:spTgt>
                                        </p:tgtEl>
                                        <p:attrNameLst>
                                          <p:attrName>style.visibility</p:attrName>
                                        </p:attrNameLst>
                                      </p:cBhvr>
                                      <p:to>
                                        <p:strVal val="visible"/>
                                      </p:to>
                                    </p:set>
                                    <p:animEffect transition="in" filter="fade">
                                      <p:cBhvr>
                                        <p:cTn id="66" dur="500"/>
                                        <p:tgtEl>
                                          <p:spTgt spid="45">
                                            <p:txEl>
                                              <p:pRg st="0" end="0"/>
                                            </p:txEl>
                                          </p:spTgt>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7">
                                            <p:txEl>
                                              <p:pRg st="0" end="0"/>
                                            </p:txEl>
                                          </p:spTgt>
                                        </p:tgtEl>
                                        <p:attrNameLst>
                                          <p:attrName>style.visibility</p:attrName>
                                        </p:attrNameLst>
                                      </p:cBhvr>
                                      <p:to>
                                        <p:strVal val="visible"/>
                                      </p:to>
                                    </p:set>
                                    <p:animEffect transition="in" filter="fade">
                                      <p:cBhvr>
                                        <p:cTn id="69" dur="500"/>
                                        <p:tgtEl>
                                          <p:spTgt spid="47">
                                            <p:txEl>
                                              <p:pRg st="0" end="0"/>
                                            </p:txEl>
                                          </p:spTgt>
                                        </p:tgtEl>
                                      </p:cBhvr>
                                    </p:animEffect>
                                  </p:childTnLst>
                                </p:cTn>
                              </p:par>
                              <p:par>
                                <p:cTn id="70" presetID="22" presetClass="entr" presetSubtype="1" fill="hold" nodeType="withEffect">
                                  <p:stCondLst>
                                    <p:cond delay="0"/>
                                  </p:stCondLst>
                                  <p:childTnLst>
                                    <p:set>
                                      <p:cBhvr>
                                        <p:cTn id="71" dur="1" fill="hold">
                                          <p:stCondLst>
                                            <p:cond delay="0"/>
                                          </p:stCondLst>
                                        </p:cTn>
                                        <p:tgtEl>
                                          <p:spTgt spid="38"/>
                                        </p:tgtEl>
                                        <p:attrNameLst>
                                          <p:attrName>style.visibility</p:attrName>
                                        </p:attrNameLst>
                                      </p:cBhvr>
                                      <p:to>
                                        <p:strVal val="visible"/>
                                      </p:to>
                                    </p:set>
                                    <p:animEffect transition="in" filter="wipe(up)">
                                      <p:cBhvr>
                                        <p:cTn id="72" dur="500"/>
                                        <p:tgtEl>
                                          <p:spTgt spid="38"/>
                                        </p:tgtEl>
                                      </p:cBhvr>
                                    </p:animEffect>
                                  </p:childTnLst>
                                </p:cTn>
                              </p:par>
                              <p:par>
                                <p:cTn id="73" presetID="22" presetClass="entr" presetSubtype="1" fill="hold" nodeType="withEffect">
                                  <p:stCondLst>
                                    <p:cond delay="0"/>
                                  </p:stCondLst>
                                  <p:childTnLst>
                                    <p:set>
                                      <p:cBhvr>
                                        <p:cTn id="74" dur="1" fill="hold">
                                          <p:stCondLst>
                                            <p:cond delay="0"/>
                                          </p:stCondLst>
                                        </p:cTn>
                                        <p:tgtEl>
                                          <p:spTgt spid="41"/>
                                        </p:tgtEl>
                                        <p:attrNameLst>
                                          <p:attrName>style.visibility</p:attrName>
                                        </p:attrNameLst>
                                      </p:cBhvr>
                                      <p:to>
                                        <p:strVal val="visible"/>
                                      </p:to>
                                    </p:set>
                                    <p:animEffect transition="in" filter="wipe(up)">
                                      <p:cBhvr>
                                        <p:cTn id="75" dur="500"/>
                                        <p:tgtEl>
                                          <p:spTgt spid="41"/>
                                        </p:tgtEl>
                                      </p:cBhvr>
                                    </p:animEffect>
                                  </p:childTnLst>
                                </p:cTn>
                              </p:par>
                              <p:par>
                                <p:cTn id="76" presetID="22" presetClass="entr" presetSubtype="1" fill="hold" nodeType="withEffect">
                                  <p:stCondLst>
                                    <p:cond delay="0"/>
                                  </p:stCondLst>
                                  <p:childTnLst>
                                    <p:set>
                                      <p:cBhvr>
                                        <p:cTn id="77" dur="1" fill="hold">
                                          <p:stCondLst>
                                            <p:cond delay="0"/>
                                          </p:stCondLst>
                                        </p:cTn>
                                        <p:tgtEl>
                                          <p:spTgt spid="39"/>
                                        </p:tgtEl>
                                        <p:attrNameLst>
                                          <p:attrName>style.visibility</p:attrName>
                                        </p:attrNameLst>
                                      </p:cBhvr>
                                      <p:to>
                                        <p:strVal val="visible"/>
                                      </p:to>
                                    </p:set>
                                    <p:animEffect transition="in" filter="wipe(up)">
                                      <p:cBhvr>
                                        <p:cTn id="7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2"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17" grpId="0" build="p">
        <p:tmplLst>
          <p:tmpl lvl="1">
            <p:tnLst>
              <p:par>
                <p:cTn presetID="42"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250"/>
                        <p:tgtEl>
                          <p:spTgt spid="17"/>
                        </p:tgtEl>
                      </p:cBhvr>
                    </p:animEffect>
                    <p:anim calcmode="lin" valueType="num">
                      <p:cBhvr>
                        <p:cTn dur="250" fill="hold"/>
                        <p:tgtEl>
                          <p:spTgt spid="17"/>
                        </p:tgtEl>
                        <p:attrNameLst>
                          <p:attrName>ppt_x</p:attrName>
                        </p:attrNameLst>
                      </p:cBhvr>
                      <p:tavLst>
                        <p:tav tm="0">
                          <p:val>
                            <p:strVal val="#ppt_x"/>
                          </p:val>
                        </p:tav>
                        <p:tav tm="100000">
                          <p:val>
                            <p:strVal val="#ppt_x"/>
                          </p:val>
                        </p:tav>
                      </p:tavLst>
                    </p:anim>
                    <p:anim calcmode="lin" valueType="num">
                      <p:cBhvr>
                        <p:cTn dur="250" fill="hold"/>
                        <p:tgtEl>
                          <p:spTgt spid="17"/>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10"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build="p">
        <p:tmplLst>
          <p:tmpl lvl="1">
            <p:tnLst>
              <p:par>
                <p:cTn presetID="10"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build="p">
        <p:tmplLst>
          <p:tmpl lvl="1">
            <p:tnLst>
              <p:par>
                <p:cTn presetID="10" presetClass="entr" presetSubtype="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build="p">
        <p:tmplLst>
          <p:tmpl lvl="1">
            <p:tnLst>
              <p:par>
                <p:cTn presetID="10" presetClass="entr" presetSubtype="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P spid="28" grpId="0" animBg="1"/>
      <p:bldP spid="36" grpId="0" build="p">
        <p:tmplLst>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43" grpId="0" build="p">
        <p:tmplLst>
          <p:tmpl lvl="1">
            <p:tnLst>
              <p:par>
                <p:cTn presetID="10" presetClass="entr" presetSubtype="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fade">
                      <p:cBhvr>
                        <p:cTn dur="500"/>
                        <p:tgtEl>
                          <p:spTgt spid="43"/>
                        </p:tgtEl>
                      </p:cBhvr>
                    </p:animEffect>
                  </p:childTnLst>
                </p:cTn>
              </p:par>
            </p:tnLst>
          </p:tmpl>
        </p:tmplLst>
      </p:bldP>
      <p:bldP spid="45" grpId="0" build="p">
        <p:tmplLst>
          <p:tmpl lvl="1">
            <p:tnLst>
              <p:par>
                <p:cTn presetID="10" presetClass="entr" presetSubtype="0"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47" grpId="0" build="p">
        <p:tmplLst>
          <p:tmpl lvl="1">
            <p:tnLst>
              <p:par>
                <p:cTn presetID="10"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animEffect transition="in" filter="fade">
                      <p:cBhvr>
                        <p:cTn dur="500"/>
                        <p:tgtEl>
                          <p:spTgt spid="47"/>
                        </p:tgtEl>
                      </p:cBhvr>
                    </p:animEffect>
                  </p:childTnLst>
                </p:cTn>
              </p:par>
            </p:tnLst>
          </p:tmpl>
        </p:tmplLst>
      </p:bldP>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Сase study inner slide 4 columns short">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userDrawn="1"/>
        </p:nvCxnSpPr>
        <p:spPr>
          <a:xfrm>
            <a:off x="0" y="504000"/>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5" name="Text Placeholder 15"/>
          <p:cNvSpPr>
            <a:spLocks noGrp="1"/>
          </p:cNvSpPr>
          <p:nvPr>
            <p:ph type="body" sz="quarter" idx="13" hasCustomPrompt="1"/>
          </p:nvPr>
        </p:nvSpPr>
        <p:spPr>
          <a:xfrm>
            <a:off x="468314"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p:cNvSpPr>
            <a:spLocks noGrp="1"/>
          </p:cNvSpPr>
          <p:nvPr>
            <p:ph type="body" sz="quarter" idx="14" hasCustomPrompt="1"/>
          </p:nvPr>
        </p:nvSpPr>
        <p:spPr>
          <a:xfrm>
            <a:off x="468314" y="1003702"/>
            <a:ext cx="1872000" cy="2497107"/>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7" name="Text Placeholder 15"/>
          <p:cNvSpPr>
            <a:spLocks noGrp="1"/>
          </p:cNvSpPr>
          <p:nvPr>
            <p:ph type="body" sz="quarter" idx="15" hasCustomPrompt="1"/>
          </p:nvPr>
        </p:nvSpPr>
        <p:spPr>
          <a:xfrm>
            <a:off x="2580105"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6" hasCustomPrompt="1"/>
          </p:nvPr>
        </p:nvSpPr>
        <p:spPr>
          <a:xfrm>
            <a:off x="2580105" y="1003702"/>
            <a:ext cx="1872000" cy="2497107"/>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9" name="Text Placeholder 15"/>
          <p:cNvSpPr>
            <a:spLocks noGrp="1"/>
          </p:cNvSpPr>
          <p:nvPr>
            <p:ph type="body" sz="quarter" idx="17" hasCustomPrompt="1"/>
          </p:nvPr>
        </p:nvSpPr>
        <p:spPr>
          <a:xfrm>
            <a:off x="4691896"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0" name="Text Placeholder 17"/>
          <p:cNvSpPr>
            <a:spLocks noGrp="1"/>
          </p:cNvSpPr>
          <p:nvPr>
            <p:ph type="body" sz="quarter" idx="18" hasCustomPrompt="1"/>
          </p:nvPr>
        </p:nvSpPr>
        <p:spPr>
          <a:xfrm>
            <a:off x="4691896" y="1003702"/>
            <a:ext cx="1872000" cy="2497107"/>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6" name="Text Placeholder 15"/>
          <p:cNvSpPr>
            <a:spLocks noGrp="1"/>
          </p:cNvSpPr>
          <p:nvPr>
            <p:ph type="body" sz="quarter" idx="36" hasCustomPrompt="1"/>
          </p:nvPr>
        </p:nvSpPr>
        <p:spPr>
          <a:xfrm>
            <a:off x="250825"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Client name</a:t>
            </a:r>
          </a:p>
        </p:txBody>
      </p:sp>
      <p:sp>
        <p:nvSpPr>
          <p:cNvPr id="57" name="Text Placeholder 15"/>
          <p:cNvSpPr>
            <a:spLocks noGrp="1"/>
          </p:cNvSpPr>
          <p:nvPr>
            <p:ph type="body" sz="quarter" idx="37" hasCustomPrompt="1"/>
          </p:nvPr>
        </p:nvSpPr>
        <p:spPr>
          <a:xfrm>
            <a:off x="2090187"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Industry</a:t>
            </a:r>
          </a:p>
        </p:txBody>
      </p:sp>
      <p:sp>
        <p:nvSpPr>
          <p:cNvPr id="58" name="Text Placeholder 15"/>
          <p:cNvSpPr>
            <a:spLocks noGrp="1"/>
          </p:cNvSpPr>
          <p:nvPr>
            <p:ph type="body" sz="quarter" idx="38" hasCustomPrompt="1"/>
          </p:nvPr>
        </p:nvSpPr>
        <p:spPr>
          <a:xfrm>
            <a:off x="3929549"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location</a:t>
            </a:r>
          </a:p>
        </p:txBody>
      </p:sp>
      <p:sp>
        <p:nvSpPr>
          <p:cNvPr id="59" name="Text Placeholder 15"/>
          <p:cNvSpPr>
            <a:spLocks noGrp="1"/>
          </p:cNvSpPr>
          <p:nvPr>
            <p:ph type="body" sz="quarter" idx="39" hasCustomPrompt="1"/>
          </p:nvPr>
        </p:nvSpPr>
        <p:spPr>
          <a:xfrm>
            <a:off x="5768912"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number of employees</a:t>
            </a:r>
          </a:p>
        </p:txBody>
      </p:sp>
      <p:sp>
        <p:nvSpPr>
          <p:cNvPr id="40" name="Picture Placeholder 11">
            <a:extLst>
              <a:ext uri="{FF2B5EF4-FFF2-40B4-BE49-F238E27FC236}">
                <a16:creationId xmlns:a16="http://schemas.microsoft.com/office/drawing/2014/main" id="{9631C6A3-7A00-41E2-9855-2C71C09D8116}"/>
              </a:ext>
            </a:extLst>
          </p:cNvPr>
          <p:cNvSpPr>
            <a:spLocks noGrp="1"/>
          </p:cNvSpPr>
          <p:nvPr>
            <p:ph type="pic" sz="quarter" idx="40" hasCustomPrompt="1"/>
          </p:nvPr>
        </p:nvSpPr>
        <p:spPr>
          <a:xfrm>
            <a:off x="7995280" y="54000"/>
            <a:ext cx="900000" cy="39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aseline="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logo and remove placeholder</a:t>
            </a:r>
            <a:endParaRPr lang="uk-UA" sz="600" dirty="0">
              <a:solidFill>
                <a:schemeClr val="bg1">
                  <a:lumMod val="50000"/>
                </a:schemeClr>
              </a:solidFill>
            </a:endParaRPr>
          </a:p>
        </p:txBody>
      </p:sp>
      <p:sp>
        <p:nvSpPr>
          <p:cNvPr id="41" name="Text Placeholder 15">
            <a:extLst>
              <a:ext uri="{FF2B5EF4-FFF2-40B4-BE49-F238E27FC236}">
                <a16:creationId xmlns:a16="http://schemas.microsoft.com/office/drawing/2014/main" id="{BD404556-11A5-46EC-BC45-444EC52BEA7F}"/>
              </a:ext>
            </a:extLst>
          </p:cNvPr>
          <p:cNvSpPr>
            <a:spLocks noGrp="1"/>
          </p:cNvSpPr>
          <p:nvPr>
            <p:ph type="body" sz="quarter" idx="41" hasCustomPrompt="1"/>
          </p:nvPr>
        </p:nvSpPr>
        <p:spPr>
          <a:xfrm>
            <a:off x="6803688"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2" name="Text Placeholder 17">
            <a:extLst>
              <a:ext uri="{FF2B5EF4-FFF2-40B4-BE49-F238E27FC236}">
                <a16:creationId xmlns:a16="http://schemas.microsoft.com/office/drawing/2014/main" id="{F163764E-CA33-492B-BACE-2B52FA357D77}"/>
              </a:ext>
            </a:extLst>
          </p:cNvPr>
          <p:cNvSpPr>
            <a:spLocks noGrp="1"/>
          </p:cNvSpPr>
          <p:nvPr>
            <p:ph type="body" sz="quarter" idx="42" hasCustomPrompt="1"/>
          </p:nvPr>
        </p:nvSpPr>
        <p:spPr>
          <a:xfrm>
            <a:off x="6803688" y="1003702"/>
            <a:ext cx="1872000" cy="2497107"/>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43" name="Rectangle 42">
            <a:extLst>
              <a:ext uri="{FF2B5EF4-FFF2-40B4-BE49-F238E27FC236}">
                <a16:creationId xmlns:a16="http://schemas.microsoft.com/office/drawing/2014/main" id="{6217777A-8DA5-4FD4-B11D-77D77884028C}"/>
              </a:ext>
            </a:extLst>
          </p:cNvPr>
          <p:cNvSpPr/>
          <p:nvPr userDrawn="1"/>
        </p:nvSpPr>
        <p:spPr>
          <a:xfrm>
            <a:off x="252000" y="3687825"/>
            <a:ext cx="8638544" cy="10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Placeholder 15">
            <a:extLst>
              <a:ext uri="{FF2B5EF4-FFF2-40B4-BE49-F238E27FC236}">
                <a16:creationId xmlns:a16="http://schemas.microsoft.com/office/drawing/2014/main" id="{A896AC4B-0416-4A40-B773-9511B51F6544}"/>
              </a:ext>
            </a:extLst>
          </p:cNvPr>
          <p:cNvSpPr>
            <a:spLocks noGrp="1"/>
          </p:cNvSpPr>
          <p:nvPr>
            <p:ph type="body" sz="quarter" idx="19" hasCustomPrompt="1"/>
          </p:nvPr>
        </p:nvSpPr>
        <p:spPr>
          <a:xfrm>
            <a:off x="468313" y="3788054"/>
            <a:ext cx="2556000" cy="197167"/>
          </a:xfrm>
          <a:prstGeom prst="rect">
            <a:avLst/>
          </a:prstGeom>
        </p:spPr>
        <p:txBody>
          <a:bodyPr/>
          <a:lstStyle>
            <a:lvl1pPr>
              <a:defRPr sz="10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60" name="Text Placeholder 15">
            <a:extLst>
              <a:ext uri="{FF2B5EF4-FFF2-40B4-BE49-F238E27FC236}">
                <a16:creationId xmlns:a16="http://schemas.microsoft.com/office/drawing/2014/main" id="{566B339C-AA20-4A34-AF6B-60AA766BEBC1}"/>
              </a:ext>
            </a:extLst>
          </p:cNvPr>
          <p:cNvSpPr>
            <a:spLocks noGrp="1"/>
          </p:cNvSpPr>
          <p:nvPr>
            <p:ph type="body" sz="quarter" idx="20" hasCustomPrompt="1"/>
          </p:nvPr>
        </p:nvSpPr>
        <p:spPr>
          <a:xfrm>
            <a:off x="791401" y="4081596"/>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cxnSp>
        <p:nvCxnSpPr>
          <p:cNvPr id="61" name="Straight Connector 60">
            <a:extLst>
              <a:ext uri="{FF2B5EF4-FFF2-40B4-BE49-F238E27FC236}">
                <a16:creationId xmlns:a16="http://schemas.microsoft.com/office/drawing/2014/main" id="{AE896BB2-AA08-4532-90E9-5A72B0A207F3}"/>
              </a:ext>
            </a:extLst>
          </p:cNvPr>
          <p:cNvCxnSpPr>
            <a:cxnSpLocks/>
          </p:cNvCxnSpPr>
          <p:nvPr userDrawn="1"/>
        </p:nvCxnSpPr>
        <p:spPr>
          <a:xfrm>
            <a:off x="2410755" y="4050469"/>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C27C93FA-C02E-4A9D-8AD1-4245F2D041E1}"/>
              </a:ext>
            </a:extLst>
          </p:cNvPr>
          <p:cNvCxnSpPr>
            <a:cxnSpLocks/>
          </p:cNvCxnSpPr>
          <p:nvPr userDrawn="1"/>
        </p:nvCxnSpPr>
        <p:spPr>
          <a:xfrm>
            <a:off x="4570685" y="4050469"/>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80A9382-6192-4C29-B93B-6BC24FF68F08}"/>
              </a:ext>
            </a:extLst>
          </p:cNvPr>
          <p:cNvCxnSpPr>
            <a:cxnSpLocks/>
          </p:cNvCxnSpPr>
          <p:nvPr userDrawn="1"/>
        </p:nvCxnSpPr>
        <p:spPr>
          <a:xfrm>
            <a:off x="6730615" y="4050469"/>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Picture Placeholder 11">
            <a:extLst>
              <a:ext uri="{FF2B5EF4-FFF2-40B4-BE49-F238E27FC236}">
                <a16:creationId xmlns:a16="http://schemas.microsoft.com/office/drawing/2014/main" id="{C24BB31C-D784-40D7-872A-B64318AF3827}"/>
              </a:ext>
            </a:extLst>
          </p:cNvPr>
          <p:cNvSpPr>
            <a:spLocks noGrp="1" noChangeAspect="1"/>
          </p:cNvSpPr>
          <p:nvPr>
            <p:ph type="pic" sz="quarter" idx="12" hasCustomPrompt="1"/>
          </p:nvPr>
        </p:nvSpPr>
        <p:spPr>
          <a:xfrm>
            <a:off x="468313" y="4050469"/>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65" name="Text Placeholder 15">
            <a:extLst>
              <a:ext uri="{FF2B5EF4-FFF2-40B4-BE49-F238E27FC236}">
                <a16:creationId xmlns:a16="http://schemas.microsoft.com/office/drawing/2014/main" id="{2E54E14A-5D0B-4440-9FCE-B812E287E4E0}"/>
              </a:ext>
            </a:extLst>
          </p:cNvPr>
          <p:cNvSpPr>
            <a:spLocks noGrp="1"/>
          </p:cNvSpPr>
          <p:nvPr>
            <p:ph type="body" sz="quarter" idx="21" hasCustomPrompt="1"/>
          </p:nvPr>
        </p:nvSpPr>
        <p:spPr>
          <a:xfrm>
            <a:off x="2951330" y="4081596"/>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66" name="Picture Placeholder 11">
            <a:extLst>
              <a:ext uri="{FF2B5EF4-FFF2-40B4-BE49-F238E27FC236}">
                <a16:creationId xmlns:a16="http://schemas.microsoft.com/office/drawing/2014/main" id="{1C1DF066-0E1D-412D-B78B-6B82B76BA9F5}"/>
              </a:ext>
            </a:extLst>
          </p:cNvPr>
          <p:cNvSpPr>
            <a:spLocks noGrp="1" noChangeAspect="1"/>
          </p:cNvSpPr>
          <p:nvPr>
            <p:ph type="pic" sz="quarter" idx="22" hasCustomPrompt="1"/>
          </p:nvPr>
        </p:nvSpPr>
        <p:spPr>
          <a:xfrm>
            <a:off x="2607141" y="4050469"/>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67" name="Text Placeholder 15">
            <a:extLst>
              <a:ext uri="{FF2B5EF4-FFF2-40B4-BE49-F238E27FC236}">
                <a16:creationId xmlns:a16="http://schemas.microsoft.com/office/drawing/2014/main" id="{1E78F8D3-041C-4A65-9E53-B9A1EBEF0F7C}"/>
              </a:ext>
            </a:extLst>
          </p:cNvPr>
          <p:cNvSpPr>
            <a:spLocks noGrp="1"/>
          </p:cNvSpPr>
          <p:nvPr>
            <p:ph type="body" sz="quarter" idx="23" hasCustomPrompt="1"/>
          </p:nvPr>
        </p:nvSpPr>
        <p:spPr>
          <a:xfrm>
            <a:off x="5117230" y="4081596"/>
            <a:ext cx="1467929" cy="153746"/>
          </a:xfrm>
          <a:prstGeom prst="rect">
            <a:avLst/>
          </a:prstGeom>
        </p:spPr>
        <p:txBody>
          <a:bodyPr/>
          <a:lstStyle>
            <a:lvl1pPr marL="0" marR="0" indent="0" algn="l" defTabSz="685800" rtl="0" eaLnBrk="1" fontAlgn="auto" latinLnBrk="0" hangingPunct="1">
              <a:lnSpc>
                <a:spcPct val="11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68" name="Picture Placeholder 11">
            <a:extLst>
              <a:ext uri="{FF2B5EF4-FFF2-40B4-BE49-F238E27FC236}">
                <a16:creationId xmlns:a16="http://schemas.microsoft.com/office/drawing/2014/main" id="{7C9C77ED-FEEB-4735-A813-6A2BC55B475B}"/>
              </a:ext>
            </a:extLst>
          </p:cNvPr>
          <p:cNvSpPr>
            <a:spLocks noGrp="1" noChangeAspect="1"/>
          </p:cNvSpPr>
          <p:nvPr>
            <p:ph type="pic" sz="quarter" idx="24" hasCustomPrompt="1"/>
          </p:nvPr>
        </p:nvSpPr>
        <p:spPr>
          <a:xfrm>
            <a:off x="4773041" y="4050469"/>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69" name="Text Placeholder 15">
            <a:extLst>
              <a:ext uri="{FF2B5EF4-FFF2-40B4-BE49-F238E27FC236}">
                <a16:creationId xmlns:a16="http://schemas.microsoft.com/office/drawing/2014/main" id="{CE99C776-530C-4402-8F44-9B762E09EF3E}"/>
              </a:ext>
            </a:extLst>
          </p:cNvPr>
          <p:cNvSpPr>
            <a:spLocks noGrp="1"/>
          </p:cNvSpPr>
          <p:nvPr>
            <p:ph type="body" sz="quarter" idx="25" hasCustomPrompt="1"/>
          </p:nvPr>
        </p:nvSpPr>
        <p:spPr>
          <a:xfrm>
            <a:off x="7266070" y="4081596"/>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70" name="Picture Placeholder 11">
            <a:extLst>
              <a:ext uri="{FF2B5EF4-FFF2-40B4-BE49-F238E27FC236}">
                <a16:creationId xmlns:a16="http://schemas.microsoft.com/office/drawing/2014/main" id="{2F1A9BE1-85A2-4B21-9371-450A861FFEC4}"/>
              </a:ext>
            </a:extLst>
          </p:cNvPr>
          <p:cNvSpPr>
            <a:spLocks noGrp="1" noChangeAspect="1"/>
          </p:cNvSpPr>
          <p:nvPr>
            <p:ph type="pic" sz="quarter" idx="26" hasCustomPrompt="1"/>
          </p:nvPr>
        </p:nvSpPr>
        <p:spPr>
          <a:xfrm>
            <a:off x="6942982" y="4050469"/>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71" name="Text Placeholder 15">
            <a:extLst>
              <a:ext uri="{FF2B5EF4-FFF2-40B4-BE49-F238E27FC236}">
                <a16:creationId xmlns:a16="http://schemas.microsoft.com/office/drawing/2014/main" id="{166AE396-C61A-4A99-A1F2-CBDB17E5AC22}"/>
              </a:ext>
            </a:extLst>
          </p:cNvPr>
          <p:cNvSpPr>
            <a:spLocks noGrp="1"/>
          </p:cNvSpPr>
          <p:nvPr>
            <p:ph type="body" sz="quarter" idx="27" hasCustomPrompt="1"/>
          </p:nvPr>
        </p:nvSpPr>
        <p:spPr>
          <a:xfrm>
            <a:off x="791401" y="442235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cxnSp>
        <p:nvCxnSpPr>
          <p:cNvPr id="72" name="Straight Connector 71">
            <a:extLst>
              <a:ext uri="{FF2B5EF4-FFF2-40B4-BE49-F238E27FC236}">
                <a16:creationId xmlns:a16="http://schemas.microsoft.com/office/drawing/2014/main" id="{A169A878-B38D-4040-8113-5170C0FF07E5}"/>
              </a:ext>
            </a:extLst>
          </p:cNvPr>
          <p:cNvCxnSpPr/>
          <p:nvPr userDrawn="1"/>
        </p:nvCxnSpPr>
        <p:spPr>
          <a:xfrm>
            <a:off x="2410755" y="4391230"/>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30FA511B-5E22-4015-ACFD-E91C628AD774}"/>
              </a:ext>
            </a:extLst>
          </p:cNvPr>
          <p:cNvCxnSpPr/>
          <p:nvPr userDrawn="1"/>
        </p:nvCxnSpPr>
        <p:spPr>
          <a:xfrm>
            <a:off x="4570685" y="4391230"/>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D61F279-0070-4878-9C39-E154A0317F7F}"/>
              </a:ext>
            </a:extLst>
          </p:cNvPr>
          <p:cNvCxnSpPr/>
          <p:nvPr userDrawn="1"/>
        </p:nvCxnSpPr>
        <p:spPr>
          <a:xfrm>
            <a:off x="6730615" y="4391230"/>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Picture Placeholder 11">
            <a:extLst>
              <a:ext uri="{FF2B5EF4-FFF2-40B4-BE49-F238E27FC236}">
                <a16:creationId xmlns:a16="http://schemas.microsoft.com/office/drawing/2014/main" id="{CB10EE00-4B7C-4ADC-B86F-289A75A977C7}"/>
              </a:ext>
            </a:extLst>
          </p:cNvPr>
          <p:cNvSpPr>
            <a:spLocks noGrp="1" noChangeAspect="1"/>
          </p:cNvSpPr>
          <p:nvPr>
            <p:ph type="pic" sz="quarter" idx="28" hasCustomPrompt="1"/>
          </p:nvPr>
        </p:nvSpPr>
        <p:spPr>
          <a:xfrm>
            <a:off x="468313" y="4391230"/>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76" name="Text Placeholder 15">
            <a:extLst>
              <a:ext uri="{FF2B5EF4-FFF2-40B4-BE49-F238E27FC236}">
                <a16:creationId xmlns:a16="http://schemas.microsoft.com/office/drawing/2014/main" id="{65225780-02E1-4FBA-9B02-D56A25B9B209}"/>
              </a:ext>
            </a:extLst>
          </p:cNvPr>
          <p:cNvSpPr>
            <a:spLocks noGrp="1"/>
          </p:cNvSpPr>
          <p:nvPr>
            <p:ph type="body" sz="quarter" idx="29" hasCustomPrompt="1"/>
          </p:nvPr>
        </p:nvSpPr>
        <p:spPr>
          <a:xfrm>
            <a:off x="2951330" y="442235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77" name="Picture Placeholder 11">
            <a:extLst>
              <a:ext uri="{FF2B5EF4-FFF2-40B4-BE49-F238E27FC236}">
                <a16:creationId xmlns:a16="http://schemas.microsoft.com/office/drawing/2014/main" id="{F89A17D4-269F-4B2F-8282-9E4E69677902}"/>
              </a:ext>
            </a:extLst>
          </p:cNvPr>
          <p:cNvSpPr>
            <a:spLocks noGrp="1" noChangeAspect="1"/>
          </p:cNvSpPr>
          <p:nvPr>
            <p:ph type="pic" sz="quarter" idx="30" hasCustomPrompt="1"/>
          </p:nvPr>
        </p:nvSpPr>
        <p:spPr>
          <a:xfrm>
            <a:off x="2607141" y="4391230"/>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78" name="Text Placeholder 15">
            <a:extLst>
              <a:ext uri="{FF2B5EF4-FFF2-40B4-BE49-F238E27FC236}">
                <a16:creationId xmlns:a16="http://schemas.microsoft.com/office/drawing/2014/main" id="{EE829C33-6293-43D2-8BF1-2027EABC1942}"/>
              </a:ext>
            </a:extLst>
          </p:cNvPr>
          <p:cNvSpPr>
            <a:spLocks noGrp="1"/>
          </p:cNvSpPr>
          <p:nvPr>
            <p:ph type="body" sz="quarter" idx="31" hasCustomPrompt="1"/>
          </p:nvPr>
        </p:nvSpPr>
        <p:spPr>
          <a:xfrm>
            <a:off x="5117230" y="442235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79" name="Picture Placeholder 11">
            <a:extLst>
              <a:ext uri="{FF2B5EF4-FFF2-40B4-BE49-F238E27FC236}">
                <a16:creationId xmlns:a16="http://schemas.microsoft.com/office/drawing/2014/main" id="{F188300C-F86F-4DC9-B210-348339712682}"/>
              </a:ext>
            </a:extLst>
          </p:cNvPr>
          <p:cNvSpPr>
            <a:spLocks noGrp="1" noChangeAspect="1"/>
          </p:cNvSpPr>
          <p:nvPr>
            <p:ph type="pic" sz="quarter" idx="32" hasCustomPrompt="1"/>
          </p:nvPr>
        </p:nvSpPr>
        <p:spPr>
          <a:xfrm>
            <a:off x="4773041" y="4391230"/>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80" name="Text Placeholder 15">
            <a:extLst>
              <a:ext uri="{FF2B5EF4-FFF2-40B4-BE49-F238E27FC236}">
                <a16:creationId xmlns:a16="http://schemas.microsoft.com/office/drawing/2014/main" id="{7811D4A3-D28C-4C9B-87FE-E87E9C2BD838}"/>
              </a:ext>
            </a:extLst>
          </p:cNvPr>
          <p:cNvSpPr>
            <a:spLocks noGrp="1"/>
          </p:cNvSpPr>
          <p:nvPr>
            <p:ph type="body" sz="quarter" idx="33" hasCustomPrompt="1"/>
          </p:nvPr>
        </p:nvSpPr>
        <p:spPr>
          <a:xfrm>
            <a:off x="7266070" y="442235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81" name="Picture Placeholder 11">
            <a:extLst>
              <a:ext uri="{FF2B5EF4-FFF2-40B4-BE49-F238E27FC236}">
                <a16:creationId xmlns:a16="http://schemas.microsoft.com/office/drawing/2014/main" id="{7FD5B453-7ABE-4A97-BECD-D0EBCDB39E5A}"/>
              </a:ext>
            </a:extLst>
          </p:cNvPr>
          <p:cNvSpPr>
            <a:spLocks noGrp="1" noChangeAspect="1"/>
          </p:cNvSpPr>
          <p:nvPr>
            <p:ph type="pic" sz="quarter" idx="34" hasCustomPrompt="1"/>
          </p:nvPr>
        </p:nvSpPr>
        <p:spPr>
          <a:xfrm>
            <a:off x="6942982" y="4391230"/>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Tree>
    <p:extLst>
      <p:ext uri="{BB962C8B-B14F-4D97-AF65-F5344CB8AC3E}">
        <p14:creationId xmlns:p14="http://schemas.microsoft.com/office/powerpoint/2010/main" val="2042381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Effect transition="in" filter="fade">
                                      <p:cBhvr>
                                        <p:cTn id="7" dur="500"/>
                                        <p:tgtEl>
                                          <p:spTgt spid="56">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xEl>
                                              <p:pRg st="0" end="0"/>
                                            </p:txEl>
                                          </p:spTgt>
                                        </p:tgtEl>
                                        <p:attrNameLst>
                                          <p:attrName>style.visibility</p:attrName>
                                        </p:attrNameLst>
                                      </p:cBhvr>
                                      <p:to>
                                        <p:strVal val="visible"/>
                                      </p:to>
                                    </p:set>
                                    <p:animEffect transition="in" filter="fade">
                                      <p:cBhvr>
                                        <p:cTn id="10" dur="500"/>
                                        <p:tgtEl>
                                          <p:spTgt spid="57">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xEl>
                                              <p:pRg st="0" end="0"/>
                                            </p:txEl>
                                          </p:spTgt>
                                        </p:tgtEl>
                                        <p:attrNameLst>
                                          <p:attrName>style.visibility</p:attrName>
                                        </p:attrNameLst>
                                      </p:cBhvr>
                                      <p:to>
                                        <p:strVal val="visible"/>
                                      </p:to>
                                    </p:set>
                                    <p:animEffect transition="in" filter="fade">
                                      <p:cBhvr>
                                        <p:cTn id="13" dur="500"/>
                                        <p:tgtEl>
                                          <p:spTgt spid="58">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xEl>
                                              <p:pRg st="0" end="0"/>
                                            </p:txEl>
                                          </p:spTgt>
                                        </p:tgtEl>
                                        <p:attrNameLst>
                                          <p:attrName>style.visibility</p:attrName>
                                        </p:attrNameLst>
                                      </p:cBhvr>
                                      <p:to>
                                        <p:strVal val="visible"/>
                                      </p:to>
                                    </p:set>
                                    <p:animEffect transition="in" filter="fade">
                                      <p:cBhvr>
                                        <p:cTn id="16" dur="500"/>
                                        <p:tgtEl>
                                          <p:spTgt spid="59">
                                            <p:txEl>
                                              <p:pRg st="0" end="0"/>
                                            </p:txEl>
                                          </p:spTgt>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Effect transition="in" filter="fade">
                                      <p:cBhvr>
                                        <p:cTn id="20" dur="250"/>
                                        <p:tgtEl>
                                          <p:spTgt spid="15">
                                            <p:txEl>
                                              <p:pRg st="0" end="0"/>
                                            </p:txEl>
                                          </p:spTgt>
                                        </p:tgtEl>
                                      </p:cBhvr>
                                    </p:animEffect>
                                    <p:anim calcmode="lin" valueType="num">
                                      <p:cBhvr>
                                        <p:cTn id="21"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15">
                                            <p:txEl>
                                              <p:pRg st="0" end="0"/>
                                            </p:txEl>
                                          </p:spTgt>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6">
                                            <p:txEl>
                                              <p:pRg st="0" end="0"/>
                                            </p:txEl>
                                          </p:spTgt>
                                        </p:tgtEl>
                                        <p:attrNameLst>
                                          <p:attrName>style.visibility</p:attrName>
                                        </p:attrNameLst>
                                      </p:cBhvr>
                                      <p:to>
                                        <p:strVal val="visible"/>
                                      </p:to>
                                    </p:set>
                                    <p:animEffect transition="in" filter="fade">
                                      <p:cBhvr>
                                        <p:cTn id="25" dur="250"/>
                                        <p:tgtEl>
                                          <p:spTgt spid="16">
                                            <p:txEl>
                                              <p:pRg st="0" end="0"/>
                                            </p:txEl>
                                          </p:spTgt>
                                        </p:tgtEl>
                                      </p:cBhvr>
                                    </p:animEffect>
                                    <p:anim calcmode="lin" valueType="num">
                                      <p:cBhvr>
                                        <p:cTn id="26"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7"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750"/>
                            </p:stCondLst>
                            <p:childTnLst>
                              <p:par>
                                <p:cTn id="29" presetID="42" presetClass="entr" presetSubtype="0" fill="hold" grpId="0" nodeType="afterEffect">
                                  <p:stCondLst>
                                    <p:cond delay="0"/>
                                  </p:stCondLst>
                                  <p:childTnLst>
                                    <p:set>
                                      <p:cBhvr>
                                        <p:cTn id="30" dur="1" fill="hold">
                                          <p:stCondLst>
                                            <p:cond delay="0"/>
                                          </p:stCondLst>
                                        </p:cTn>
                                        <p:tgtEl>
                                          <p:spTgt spid="17">
                                            <p:txEl>
                                              <p:pRg st="0" end="0"/>
                                            </p:txEl>
                                          </p:spTgt>
                                        </p:tgtEl>
                                        <p:attrNameLst>
                                          <p:attrName>style.visibility</p:attrName>
                                        </p:attrNameLst>
                                      </p:cBhvr>
                                      <p:to>
                                        <p:strVal val="visible"/>
                                      </p:to>
                                    </p:set>
                                    <p:animEffect transition="in" filter="fade">
                                      <p:cBhvr>
                                        <p:cTn id="31" dur="250"/>
                                        <p:tgtEl>
                                          <p:spTgt spid="17">
                                            <p:txEl>
                                              <p:pRg st="0" end="0"/>
                                            </p:txEl>
                                          </p:spTgt>
                                        </p:tgtEl>
                                      </p:cBhvr>
                                    </p:animEffect>
                                    <p:anim calcmode="lin" valueType="num">
                                      <p:cBhvr>
                                        <p:cTn id="32" dur="25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17">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8">
                                            <p:txEl>
                                              <p:pRg st="0" end="0"/>
                                            </p:txEl>
                                          </p:spTgt>
                                        </p:tgtEl>
                                        <p:attrNameLst>
                                          <p:attrName>style.visibility</p:attrName>
                                        </p:attrNameLst>
                                      </p:cBhvr>
                                      <p:to>
                                        <p:strVal val="visible"/>
                                      </p:to>
                                    </p:set>
                                    <p:animEffect transition="in" filter="fade">
                                      <p:cBhvr>
                                        <p:cTn id="36" dur="250"/>
                                        <p:tgtEl>
                                          <p:spTgt spid="18">
                                            <p:txEl>
                                              <p:pRg st="0" end="0"/>
                                            </p:txEl>
                                          </p:spTgt>
                                        </p:tgtEl>
                                      </p:cBhvr>
                                    </p:animEffect>
                                    <p:anim calcmode="lin" valueType="num">
                                      <p:cBhvr>
                                        <p:cTn id="37"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grpId="0" nodeType="after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fade">
                                      <p:cBhvr>
                                        <p:cTn id="42" dur="250"/>
                                        <p:tgtEl>
                                          <p:spTgt spid="19">
                                            <p:txEl>
                                              <p:pRg st="0" end="0"/>
                                            </p:txEl>
                                          </p:spTgt>
                                        </p:tgtEl>
                                      </p:cBhvr>
                                    </p:animEffect>
                                    <p:anim calcmode="lin" valueType="num">
                                      <p:cBhvr>
                                        <p:cTn id="43"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19">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fade">
                                      <p:cBhvr>
                                        <p:cTn id="47" dur="250"/>
                                        <p:tgtEl>
                                          <p:spTgt spid="20">
                                            <p:txEl>
                                              <p:pRg st="0" end="0"/>
                                            </p:txEl>
                                          </p:spTgt>
                                        </p:tgtEl>
                                      </p:cBhvr>
                                    </p:animEffect>
                                    <p:anim calcmode="lin" valueType="num">
                                      <p:cBhvr>
                                        <p:cTn id="48"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42" presetClass="entr" presetSubtype="0" fill="hold" grpId="0" nodeType="afterEffect">
                                  <p:stCondLst>
                                    <p:cond delay="0"/>
                                  </p:stCondLst>
                                  <p:childTnLst>
                                    <p:set>
                                      <p:cBhvr>
                                        <p:cTn id="52" dur="1" fill="hold">
                                          <p:stCondLst>
                                            <p:cond delay="0"/>
                                          </p:stCondLst>
                                        </p:cTn>
                                        <p:tgtEl>
                                          <p:spTgt spid="41">
                                            <p:txEl>
                                              <p:pRg st="0" end="0"/>
                                            </p:txEl>
                                          </p:spTgt>
                                        </p:tgtEl>
                                        <p:attrNameLst>
                                          <p:attrName>style.visibility</p:attrName>
                                        </p:attrNameLst>
                                      </p:cBhvr>
                                      <p:to>
                                        <p:strVal val="visible"/>
                                      </p:to>
                                    </p:set>
                                    <p:animEffect transition="in" filter="fade">
                                      <p:cBhvr>
                                        <p:cTn id="53" dur="250"/>
                                        <p:tgtEl>
                                          <p:spTgt spid="41">
                                            <p:txEl>
                                              <p:pRg st="0" end="0"/>
                                            </p:txEl>
                                          </p:spTgt>
                                        </p:tgtEl>
                                      </p:cBhvr>
                                    </p:animEffect>
                                    <p:anim calcmode="lin" valueType="num">
                                      <p:cBhvr>
                                        <p:cTn id="54"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5" dur="250" fill="hold"/>
                                        <p:tgtEl>
                                          <p:spTgt spid="41">
                                            <p:txEl>
                                              <p:pRg st="0" end="0"/>
                                            </p:txEl>
                                          </p:spTgt>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xEl>
                                              <p:pRg st="0" end="0"/>
                                            </p:txEl>
                                          </p:spTgt>
                                        </p:tgtEl>
                                        <p:attrNameLst>
                                          <p:attrName>style.visibility</p:attrName>
                                        </p:attrNameLst>
                                      </p:cBhvr>
                                      <p:to>
                                        <p:strVal val="visible"/>
                                      </p:to>
                                    </p:set>
                                    <p:animEffect transition="in" filter="fade">
                                      <p:cBhvr>
                                        <p:cTn id="58" dur="250"/>
                                        <p:tgtEl>
                                          <p:spTgt spid="42">
                                            <p:txEl>
                                              <p:pRg st="0" end="0"/>
                                            </p:txEl>
                                          </p:spTgt>
                                        </p:tgtEl>
                                      </p:cBhvr>
                                    </p:animEffect>
                                    <p:anim calcmode="lin" valueType="num">
                                      <p:cBhvr>
                                        <p:cTn id="59"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0" dur="2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1500"/>
                            </p:stCondLst>
                            <p:childTnLst>
                              <p:par>
                                <p:cTn id="62" presetID="21" presetClass="entr" presetSubtype="1"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wheel(1)">
                                      <p:cBhvr>
                                        <p:cTn id="64" dur="500"/>
                                        <p:tgtEl>
                                          <p:spTgt spid="43"/>
                                        </p:tgtEl>
                                      </p:cBhvr>
                                    </p:animEffect>
                                  </p:childTnLst>
                                </p:cTn>
                              </p:par>
                            </p:childTnLst>
                          </p:cTn>
                        </p:par>
                        <p:par>
                          <p:cTn id="65" fill="hold">
                            <p:stCondLst>
                              <p:cond delay="2000"/>
                            </p:stCondLst>
                            <p:childTnLst>
                              <p:par>
                                <p:cTn id="66" presetID="10" presetClass="entr" presetSubtype="0" fill="hold" grpId="0" nodeType="afterEffect">
                                  <p:stCondLst>
                                    <p:cond delay="0"/>
                                  </p:stCondLst>
                                  <p:childTnLst>
                                    <p:set>
                                      <p:cBhvr>
                                        <p:cTn id="67" dur="1" fill="hold">
                                          <p:stCondLst>
                                            <p:cond delay="0"/>
                                          </p:stCondLst>
                                        </p:cTn>
                                        <p:tgtEl>
                                          <p:spTgt spid="55">
                                            <p:txEl>
                                              <p:pRg st="0" end="0"/>
                                            </p:txEl>
                                          </p:spTgt>
                                        </p:tgtEl>
                                        <p:attrNameLst>
                                          <p:attrName>style.visibility</p:attrName>
                                        </p:attrNameLst>
                                      </p:cBhvr>
                                      <p:to>
                                        <p:strVal val="visible"/>
                                      </p:to>
                                    </p:set>
                                    <p:animEffect transition="in" filter="fade">
                                      <p:cBhvr>
                                        <p:cTn id="68" dur="500"/>
                                        <p:tgtEl>
                                          <p:spTgt spid="55">
                                            <p:txEl>
                                              <p:pRg st="0" end="0"/>
                                            </p:tx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60">
                                            <p:txEl>
                                              <p:pRg st="0" end="0"/>
                                            </p:txEl>
                                          </p:spTgt>
                                        </p:tgtEl>
                                        <p:attrNameLst>
                                          <p:attrName>style.visibility</p:attrName>
                                        </p:attrNameLst>
                                      </p:cBhvr>
                                      <p:to>
                                        <p:strVal val="visible"/>
                                      </p:to>
                                    </p:set>
                                    <p:animEffect transition="in" filter="fade">
                                      <p:cBhvr>
                                        <p:cTn id="71" dur="500"/>
                                        <p:tgtEl>
                                          <p:spTgt spid="60">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71">
                                            <p:txEl>
                                              <p:pRg st="0" end="0"/>
                                            </p:txEl>
                                          </p:spTgt>
                                        </p:tgtEl>
                                        <p:attrNameLst>
                                          <p:attrName>style.visibility</p:attrName>
                                        </p:attrNameLst>
                                      </p:cBhvr>
                                      <p:to>
                                        <p:strVal val="visible"/>
                                      </p:to>
                                    </p:set>
                                    <p:animEffect transition="in" filter="fade">
                                      <p:cBhvr>
                                        <p:cTn id="74" dur="500"/>
                                        <p:tgtEl>
                                          <p:spTgt spid="71">
                                            <p:txEl>
                                              <p:pRg st="0" end="0"/>
                                            </p:txEl>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5">
                                            <p:txEl>
                                              <p:pRg st="0" end="0"/>
                                            </p:txEl>
                                          </p:spTgt>
                                        </p:tgtEl>
                                        <p:attrNameLst>
                                          <p:attrName>style.visibility</p:attrName>
                                        </p:attrNameLst>
                                      </p:cBhvr>
                                      <p:to>
                                        <p:strVal val="visible"/>
                                      </p:to>
                                    </p:set>
                                    <p:animEffect transition="in" filter="fade">
                                      <p:cBhvr>
                                        <p:cTn id="77" dur="500"/>
                                        <p:tgtEl>
                                          <p:spTgt spid="65">
                                            <p:txEl>
                                              <p:pRg st="0" end="0"/>
                                            </p:txEl>
                                          </p:spTgt>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6">
                                            <p:txEl>
                                              <p:pRg st="0" end="0"/>
                                            </p:txEl>
                                          </p:spTgt>
                                        </p:tgtEl>
                                        <p:attrNameLst>
                                          <p:attrName>style.visibility</p:attrName>
                                        </p:attrNameLst>
                                      </p:cBhvr>
                                      <p:to>
                                        <p:strVal val="visible"/>
                                      </p:to>
                                    </p:set>
                                    <p:animEffect transition="in" filter="fade">
                                      <p:cBhvr>
                                        <p:cTn id="80" dur="500"/>
                                        <p:tgtEl>
                                          <p:spTgt spid="76">
                                            <p:txEl>
                                              <p:pRg st="0" end="0"/>
                                            </p:tx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7">
                                            <p:txEl>
                                              <p:pRg st="0" end="0"/>
                                            </p:txEl>
                                          </p:spTgt>
                                        </p:tgtEl>
                                        <p:attrNameLst>
                                          <p:attrName>style.visibility</p:attrName>
                                        </p:attrNameLst>
                                      </p:cBhvr>
                                      <p:to>
                                        <p:strVal val="visible"/>
                                      </p:to>
                                    </p:set>
                                    <p:animEffect transition="in" filter="fade">
                                      <p:cBhvr>
                                        <p:cTn id="83" dur="500"/>
                                        <p:tgtEl>
                                          <p:spTgt spid="67">
                                            <p:txEl>
                                              <p:pRg st="0" end="0"/>
                                            </p:txEl>
                                          </p:spTgt>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78">
                                            <p:txEl>
                                              <p:pRg st="0" end="0"/>
                                            </p:txEl>
                                          </p:spTgt>
                                        </p:tgtEl>
                                        <p:attrNameLst>
                                          <p:attrName>style.visibility</p:attrName>
                                        </p:attrNameLst>
                                      </p:cBhvr>
                                      <p:to>
                                        <p:strVal val="visible"/>
                                      </p:to>
                                    </p:set>
                                    <p:animEffect transition="in" filter="fade">
                                      <p:cBhvr>
                                        <p:cTn id="86" dur="500"/>
                                        <p:tgtEl>
                                          <p:spTgt spid="78">
                                            <p:txEl>
                                              <p:pRg st="0" end="0"/>
                                            </p:txEl>
                                          </p:spTgt>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69">
                                            <p:txEl>
                                              <p:pRg st="0" end="0"/>
                                            </p:txEl>
                                          </p:spTgt>
                                        </p:tgtEl>
                                        <p:attrNameLst>
                                          <p:attrName>style.visibility</p:attrName>
                                        </p:attrNameLst>
                                      </p:cBhvr>
                                      <p:to>
                                        <p:strVal val="visible"/>
                                      </p:to>
                                    </p:set>
                                    <p:animEffect transition="in" filter="fade">
                                      <p:cBhvr>
                                        <p:cTn id="89" dur="500"/>
                                        <p:tgtEl>
                                          <p:spTgt spid="69">
                                            <p:txEl>
                                              <p:pRg st="0" end="0"/>
                                            </p:txEl>
                                          </p:spTgt>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80">
                                            <p:txEl>
                                              <p:pRg st="0" end="0"/>
                                            </p:txEl>
                                          </p:spTgt>
                                        </p:tgtEl>
                                        <p:attrNameLst>
                                          <p:attrName>style.visibility</p:attrName>
                                        </p:attrNameLst>
                                      </p:cBhvr>
                                      <p:to>
                                        <p:strVal val="visible"/>
                                      </p:to>
                                    </p:set>
                                    <p:animEffect transition="in" filter="fade">
                                      <p:cBhvr>
                                        <p:cTn id="92" dur="500"/>
                                        <p:tgtEl>
                                          <p:spTgt spid="80">
                                            <p:txEl>
                                              <p:pRg st="0" end="0"/>
                                            </p:txEl>
                                          </p:spTgt>
                                        </p:tgtEl>
                                      </p:cBhvr>
                                    </p:animEffect>
                                  </p:childTnLst>
                                </p:cTn>
                              </p:par>
                              <p:par>
                                <p:cTn id="93" presetID="22" presetClass="entr" presetSubtype="1" fill="hold" nodeType="withEffect">
                                  <p:stCondLst>
                                    <p:cond delay="0"/>
                                  </p:stCondLst>
                                  <p:childTnLst>
                                    <p:set>
                                      <p:cBhvr>
                                        <p:cTn id="94" dur="1" fill="hold">
                                          <p:stCondLst>
                                            <p:cond delay="0"/>
                                          </p:stCondLst>
                                        </p:cTn>
                                        <p:tgtEl>
                                          <p:spTgt spid="61"/>
                                        </p:tgtEl>
                                        <p:attrNameLst>
                                          <p:attrName>style.visibility</p:attrName>
                                        </p:attrNameLst>
                                      </p:cBhvr>
                                      <p:to>
                                        <p:strVal val="visible"/>
                                      </p:to>
                                    </p:set>
                                    <p:animEffect transition="in" filter="wipe(up)">
                                      <p:cBhvr>
                                        <p:cTn id="95" dur="500"/>
                                        <p:tgtEl>
                                          <p:spTgt spid="61"/>
                                        </p:tgtEl>
                                      </p:cBhvr>
                                    </p:animEffect>
                                  </p:childTnLst>
                                </p:cTn>
                              </p:par>
                              <p:par>
                                <p:cTn id="96" presetID="22" presetClass="entr" presetSubtype="1"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up)">
                                      <p:cBhvr>
                                        <p:cTn id="98" dur="500"/>
                                        <p:tgtEl>
                                          <p:spTgt spid="63"/>
                                        </p:tgtEl>
                                      </p:cBhvr>
                                    </p:animEffect>
                                  </p:childTnLst>
                                </p:cTn>
                              </p:par>
                              <p:par>
                                <p:cTn id="99" presetID="22" presetClass="entr" presetSubtype="1" fill="hold" nodeType="withEffect">
                                  <p:stCondLst>
                                    <p:cond delay="0"/>
                                  </p:stCondLst>
                                  <p:childTnLst>
                                    <p:set>
                                      <p:cBhvr>
                                        <p:cTn id="100" dur="1" fill="hold">
                                          <p:stCondLst>
                                            <p:cond delay="0"/>
                                          </p:stCondLst>
                                        </p:cTn>
                                        <p:tgtEl>
                                          <p:spTgt spid="73"/>
                                        </p:tgtEl>
                                        <p:attrNameLst>
                                          <p:attrName>style.visibility</p:attrName>
                                        </p:attrNameLst>
                                      </p:cBhvr>
                                      <p:to>
                                        <p:strVal val="visible"/>
                                      </p:to>
                                    </p:set>
                                    <p:animEffect transition="in" filter="wipe(up)">
                                      <p:cBhvr>
                                        <p:cTn id="101" dur="500"/>
                                        <p:tgtEl>
                                          <p:spTgt spid="73"/>
                                        </p:tgtEl>
                                      </p:cBhvr>
                                    </p:animEffect>
                                  </p:childTnLst>
                                </p:cTn>
                              </p:par>
                              <p:par>
                                <p:cTn id="102" presetID="22" presetClass="entr" presetSubtype="1" fill="hold" nodeType="withEffect">
                                  <p:stCondLst>
                                    <p:cond delay="0"/>
                                  </p:stCondLst>
                                  <p:childTnLst>
                                    <p:set>
                                      <p:cBhvr>
                                        <p:cTn id="103" dur="1" fill="hold">
                                          <p:stCondLst>
                                            <p:cond delay="0"/>
                                          </p:stCondLst>
                                        </p:cTn>
                                        <p:tgtEl>
                                          <p:spTgt spid="62"/>
                                        </p:tgtEl>
                                        <p:attrNameLst>
                                          <p:attrName>style.visibility</p:attrName>
                                        </p:attrNameLst>
                                      </p:cBhvr>
                                      <p:to>
                                        <p:strVal val="visible"/>
                                      </p:to>
                                    </p:set>
                                    <p:animEffect transition="in" filter="wipe(up)">
                                      <p:cBhvr>
                                        <p:cTn id="104" dur="500"/>
                                        <p:tgtEl>
                                          <p:spTgt spid="62"/>
                                        </p:tgtEl>
                                      </p:cBhvr>
                                    </p:animEffect>
                                  </p:childTnLst>
                                </p:cTn>
                              </p:par>
                              <p:par>
                                <p:cTn id="105" presetID="22" presetClass="entr" presetSubtype="1" fill="hold" nodeType="withEffect">
                                  <p:stCondLst>
                                    <p:cond delay="0"/>
                                  </p:stCondLst>
                                  <p:childTnLst>
                                    <p:set>
                                      <p:cBhvr>
                                        <p:cTn id="106" dur="1" fill="hold">
                                          <p:stCondLst>
                                            <p:cond delay="0"/>
                                          </p:stCondLst>
                                        </p:cTn>
                                        <p:tgtEl>
                                          <p:spTgt spid="72"/>
                                        </p:tgtEl>
                                        <p:attrNameLst>
                                          <p:attrName>style.visibility</p:attrName>
                                        </p:attrNameLst>
                                      </p:cBhvr>
                                      <p:to>
                                        <p:strVal val="visible"/>
                                      </p:to>
                                    </p:set>
                                    <p:animEffect transition="in" filter="wipe(up)">
                                      <p:cBhvr>
                                        <p:cTn id="107" dur="500"/>
                                        <p:tgtEl>
                                          <p:spTgt spid="72"/>
                                        </p:tgtEl>
                                      </p:cBhvr>
                                    </p:animEffect>
                                  </p:childTnLst>
                                </p:cTn>
                              </p:par>
                              <p:par>
                                <p:cTn id="108" presetID="22" presetClass="entr" presetSubtype="1" fill="hold" nodeType="withEffect">
                                  <p:stCondLst>
                                    <p:cond delay="0"/>
                                  </p:stCondLst>
                                  <p:childTnLst>
                                    <p:set>
                                      <p:cBhvr>
                                        <p:cTn id="109" dur="1" fill="hold">
                                          <p:stCondLst>
                                            <p:cond delay="0"/>
                                          </p:stCondLst>
                                        </p:cTn>
                                        <p:tgtEl>
                                          <p:spTgt spid="74"/>
                                        </p:tgtEl>
                                        <p:attrNameLst>
                                          <p:attrName>style.visibility</p:attrName>
                                        </p:attrNameLst>
                                      </p:cBhvr>
                                      <p:to>
                                        <p:strVal val="visible"/>
                                      </p:to>
                                    </p:set>
                                    <p:animEffect transition="in" filter="wipe(up)">
                                      <p:cBhvr>
                                        <p:cTn id="110"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2"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17" grpId="0" build="p">
        <p:tmplLst>
          <p:tmpl lvl="1">
            <p:tnLst>
              <p:par>
                <p:cTn presetID="42"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250"/>
                        <p:tgtEl>
                          <p:spTgt spid="17"/>
                        </p:tgtEl>
                      </p:cBhvr>
                    </p:animEffect>
                    <p:anim calcmode="lin" valueType="num">
                      <p:cBhvr>
                        <p:cTn dur="250" fill="hold"/>
                        <p:tgtEl>
                          <p:spTgt spid="17"/>
                        </p:tgtEl>
                        <p:attrNameLst>
                          <p:attrName>ppt_x</p:attrName>
                        </p:attrNameLst>
                      </p:cBhvr>
                      <p:tavLst>
                        <p:tav tm="0">
                          <p:val>
                            <p:strVal val="#ppt_x"/>
                          </p:val>
                        </p:tav>
                        <p:tav tm="100000">
                          <p:val>
                            <p:strVal val="#ppt_x"/>
                          </p:val>
                        </p:tav>
                      </p:tavLst>
                    </p:anim>
                    <p:anim calcmode="lin" valueType="num">
                      <p:cBhvr>
                        <p:cTn dur="250" fill="hold"/>
                        <p:tgtEl>
                          <p:spTgt spid="17"/>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10"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build="p">
        <p:tmplLst>
          <p:tmpl lvl="1">
            <p:tnLst>
              <p:par>
                <p:cTn presetID="10"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build="p">
        <p:tmplLst>
          <p:tmpl lvl="1">
            <p:tnLst>
              <p:par>
                <p:cTn presetID="10" presetClass="entr" presetSubtype="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build="p">
        <p:tmplLst>
          <p:tmpl lvl="1">
            <p:tnLst>
              <p:par>
                <p:cTn presetID="10" presetClass="entr" presetSubtype="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P spid="41" grpId="0" build="p">
        <p:tmplLst>
          <p:tmpl lvl="1">
            <p:tnLst>
              <p:par>
                <p:cTn presetID="42"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2"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43" grpId="0" animBg="1"/>
      <p:bldP spid="55" grpId="0" build="p">
        <p:tmplLst>
          <p:tmpl lvl="1">
            <p:tnLst>
              <p:par>
                <p:cTn presetID="10" presetClass="entr" presetSubtype="0"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fade">
                      <p:cBhvr>
                        <p:cTn dur="500"/>
                        <p:tgtEl>
                          <p:spTgt spid="55"/>
                        </p:tgtEl>
                      </p:cBhvr>
                    </p:animEffect>
                  </p:childTnLst>
                </p:cTn>
              </p:par>
            </p:tnLst>
          </p:tmpl>
        </p:tmplLst>
      </p:bldP>
      <p:bldP spid="60" grpId="0" build="p">
        <p:tmplLst>
          <p:tmpl lvl="1">
            <p:tnLst>
              <p:par>
                <p:cTn presetID="10" presetClass="entr" presetSubtype="0" fill="hold" nodeType="with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fade">
                      <p:cBhvr>
                        <p:cTn dur="500"/>
                        <p:tgtEl>
                          <p:spTgt spid="60"/>
                        </p:tgtEl>
                      </p:cBhvr>
                    </p:animEffect>
                  </p:childTnLst>
                </p:cTn>
              </p:par>
            </p:tnLst>
          </p:tmpl>
        </p:tmplLst>
      </p:bldP>
      <p:bldP spid="65" grpId="0" build="p">
        <p:tmplLst>
          <p:tmpl lvl="1">
            <p:tnLst>
              <p:par>
                <p:cTn presetID="10" presetClass="entr" presetSubtype="0" fill="hold" nodeType="with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P spid="67" grpId="0" build="p">
        <p:tmplLst>
          <p:tmpl lvl="1">
            <p:tnLst>
              <p:par>
                <p:cTn presetID="10" presetClass="entr" presetSubtype="0" fill="hold" nodeType="with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fade">
                      <p:cBhvr>
                        <p:cTn dur="500"/>
                        <p:tgtEl>
                          <p:spTgt spid="67"/>
                        </p:tgtEl>
                      </p:cBhvr>
                    </p:animEffect>
                  </p:childTnLst>
                </p:cTn>
              </p:par>
            </p:tnLst>
          </p:tmpl>
        </p:tmplLst>
      </p:bldP>
      <p:bldP spid="69" grpId="0" build="p">
        <p:tmplLst>
          <p:tmpl lvl="1">
            <p:tnLst>
              <p:par>
                <p:cTn presetID="10" presetClass="entr" presetSubtype="0" fill="hold" nodeType="with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fade">
                      <p:cBhvr>
                        <p:cTn dur="500"/>
                        <p:tgtEl>
                          <p:spTgt spid="69"/>
                        </p:tgtEl>
                      </p:cBhvr>
                    </p:animEffect>
                  </p:childTnLst>
                </p:cTn>
              </p:par>
            </p:tnLst>
          </p:tmpl>
        </p:tmplLst>
      </p:bldP>
      <p:bldP spid="71" grpId="0" build="p">
        <p:tmplLst>
          <p:tmpl lvl="1">
            <p:tnLst>
              <p:par>
                <p:cTn presetID="10" presetClass="entr" presetSubtype="0" fill="hold" nodeType="with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fade">
                      <p:cBhvr>
                        <p:cTn dur="500"/>
                        <p:tgtEl>
                          <p:spTgt spid="71"/>
                        </p:tgtEl>
                      </p:cBhvr>
                    </p:animEffect>
                  </p:childTnLst>
                </p:cTn>
              </p:par>
            </p:tnLst>
          </p:tmpl>
        </p:tmplLst>
      </p:bldP>
      <p:bldP spid="76" grpId="0" build="p">
        <p:tmplLst>
          <p:tmpl lvl="1">
            <p:tnLst>
              <p:par>
                <p:cTn presetID="10" presetClass="entr" presetSubtype="0" fill="hold" nodeType="withEffect">
                  <p:stCondLst>
                    <p:cond delay="0"/>
                  </p:stCondLst>
                  <p:childTnLst>
                    <p:set>
                      <p:cBhvr>
                        <p:cTn dur="1" fill="hold">
                          <p:stCondLst>
                            <p:cond delay="0"/>
                          </p:stCondLst>
                        </p:cTn>
                        <p:tgtEl>
                          <p:spTgt spid="76"/>
                        </p:tgtEl>
                        <p:attrNameLst>
                          <p:attrName>style.visibility</p:attrName>
                        </p:attrNameLst>
                      </p:cBhvr>
                      <p:to>
                        <p:strVal val="visible"/>
                      </p:to>
                    </p:set>
                    <p:animEffect transition="in" filter="fade">
                      <p:cBhvr>
                        <p:cTn dur="500"/>
                        <p:tgtEl>
                          <p:spTgt spid="76"/>
                        </p:tgtEl>
                      </p:cBhvr>
                    </p:animEffect>
                  </p:childTnLst>
                </p:cTn>
              </p:par>
            </p:tnLst>
          </p:tmpl>
        </p:tmplLst>
      </p:bldP>
      <p:bldP spid="78" grpId="0" build="p">
        <p:tmplLst>
          <p:tmpl lvl="1">
            <p:tnLst>
              <p:par>
                <p:cTn presetID="10" presetClass="entr" presetSubtype="0" fill="hold" nodeType="with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fade">
                      <p:cBhvr>
                        <p:cTn dur="500"/>
                        <p:tgtEl>
                          <p:spTgt spid="78"/>
                        </p:tgtEl>
                      </p:cBhvr>
                    </p:animEffect>
                  </p:childTnLst>
                </p:cTn>
              </p:par>
            </p:tnLst>
          </p:tmpl>
        </p:tmplLst>
      </p:bldP>
      <p:bldP spid="80" grpId="0" build="p">
        <p:tmplLst>
          <p:tmpl lvl="1">
            <p:tnLst>
              <p:par>
                <p:cTn presetID="10"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animEffect transition="in" filter="fade">
                      <p:cBhvr>
                        <p:cTn dur="500"/>
                        <p:tgtEl>
                          <p:spTgt spid="80"/>
                        </p:tgtEl>
                      </p:cBhvr>
                    </p:animEffect>
                  </p:childTnLst>
                </p:cTn>
              </p:par>
            </p:tnLst>
          </p:tmpl>
        </p:tmplLst>
      </p:bldP>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Сase study inner slide 4 columns short no icons">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userDrawn="1"/>
        </p:nvCxnSpPr>
        <p:spPr>
          <a:xfrm>
            <a:off x="0" y="504000"/>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5" name="Text Placeholder 15"/>
          <p:cNvSpPr>
            <a:spLocks noGrp="1"/>
          </p:cNvSpPr>
          <p:nvPr>
            <p:ph type="body" sz="quarter" idx="13" hasCustomPrompt="1"/>
          </p:nvPr>
        </p:nvSpPr>
        <p:spPr>
          <a:xfrm>
            <a:off x="468314"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p:cNvSpPr>
            <a:spLocks noGrp="1"/>
          </p:cNvSpPr>
          <p:nvPr>
            <p:ph type="body" sz="quarter" idx="14" hasCustomPrompt="1"/>
          </p:nvPr>
        </p:nvSpPr>
        <p:spPr>
          <a:xfrm>
            <a:off x="468314" y="1003702"/>
            <a:ext cx="1872000" cy="2522417"/>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7" name="Text Placeholder 15"/>
          <p:cNvSpPr>
            <a:spLocks noGrp="1"/>
          </p:cNvSpPr>
          <p:nvPr>
            <p:ph type="body" sz="quarter" idx="15" hasCustomPrompt="1"/>
          </p:nvPr>
        </p:nvSpPr>
        <p:spPr>
          <a:xfrm>
            <a:off x="2580105"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6" hasCustomPrompt="1"/>
          </p:nvPr>
        </p:nvSpPr>
        <p:spPr>
          <a:xfrm>
            <a:off x="2580105" y="1003702"/>
            <a:ext cx="1872000" cy="2522417"/>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9" name="Text Placeholder 15"/>
          <p:cNvSpPr>
            <a:spLocks noGrp="1"/>
          </p:cNvSpPr>
          <p:nvPr>
            <p:ph type="body" sz="quarter" idx="17" hasCustomPrompt="1"/>
          </p:nvPr>
        </p:nvSpPr>
        <p:spPr>
          <a:xfrm>
            <a:off x="4691896"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0" name="Text Placeholder 17"/>
          <p:cNvSpPr>
            <a:spLocks noGrp="1"/>
          </p:cNvSpPr>
          <p:nvPr>
            <p:ph type="body" sz="quarter" idx="18" hasCustomPrompt="1"/>
          </p:nvPr>
        </p:nvSpPr>
        <p:spPr>
          <a:xfrm>
            <a:off x="4691896" y="1003702"/>
            <a:ext cx="1872000" cy="2522417"/>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6" name="Text Placeholder 15"/>
          <p:cNvSpPr>
            <a:spLocks noGrp="1"/>
          </p:cNvSpPr>
          <p:nvPr>
            <p:ph type="body" sz="quarter" idx="36" hasCustomPrompt="1"/>
          </p:nvPr>
        </p:nvSpPr>
        <p:spPr>
          <a:xfrm>
            <a:off x="250825"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Client name</a:t>
            </a:r>
          </a:p>
        </p:txBody>
      </p:sp>
      <p:sp>
        <p:nvSpPr>
          <p:cNvPr id="57" name="Text Placeholder 15"/>
          <p:cNvSpPr>
            <a:spLocks noGrp="1"/>
          </p:cNvSpPr>
          <p:nvPr>
            <p:ph type="body" sz="quarter" idx="37" hasCustomPrompt="1"/>
          </p:nvPr>
        </p:nvSpPr>
        <p:spPr>
          <a:xfrm>
            <a:off x="2090187"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Industry</a:t>
            </a:r>
          </a:p>
        </p:txBody>
      </p:sp>
      <p:sp>
        <p:nvSpPr>
          <p:cNvPr id="58" name="Text Placeholder 15"/>
          <p:cNvSpPr>
            <a:spLocks noGrp="1"/>
          </p:cNvSpPr>
          <p:nvPr>
            <p:ph type="body" sz="quarter" idx="38" hasCustomPrompt="1"/>
          </p:nvPr>
        </p:nvSpPr>
        <p:spPr>
          <a:xfrm>
            <a:off x="3929549"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location</a:t>
            </a:r>
          </a:p>
        </p:txBody>
      </p:sp>
      <p:sp>
        <p:nvSpPr>
          <p:cNvPr id="59" name="Text Placeholder 15"/>
          <p:cNvSpPr>
            <a:spLocks noGrp="1"/>
          </p:cNvSpPr>
          <p:nvPr>
            <p:ph type="body" sz="quarter" idx="39" hasCustomPrompt="1"/>
          </p:nvPr>
        </p:nvSpPr>
        <p:spPr>
          <a:xfrm>
            <a:off x="5768912"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number of employees</a:t>
            </a:r>
          </a:p>
        </p:txBody>
      </p:sp>
      <p:sp>
        <p:nvSpPr>
          <p:cNvPr id="40" name="Picture Placeholder 11">
            <a:extLst>
              <a:ext uri="{FF2B5EF4-FFF2-40B4-BE49-F238E27FC236}">
                <a16:creationId xmlns:a16="http://schemas.microsoft.com/office/drawing/2014/main" id="{9631C6A3-7A00-41E2-9855-2C71C09D8116}"/>
              </a:ext>
            </a:extLst>
          </p:cNvPr>
          <p:cNvSpPr>
            <a:spLocks noGrp="1"/>
          </p:cNvSpPr>
          <p:nvPr>
            <p:ph type="pic" sz="quarter" idx="40" hasCustomPrompt="1"/>
          </p:nvPr>
        </p:nvSpPr>
        <p:spPr>
          <a:xfrm>
            <a:off x="7995280" y="54000"/>
            <a:ext cx="900000" cy="39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aseline="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logo and remove placeholder</a:t>
            </a:r>
            <a:endParaRPr lang="uk-UA" sz="600" dirty="0">
              <a:solidFill>
                <a:schemeClr val="bg1">
                  <a:lumMod val="50000"/>
                </a:schemeClr>
              </a:solidFill>
            </a:endParaRPr>
          </a:p>
        </p:txBody>
      </p:sp>
      <p:sp>
        <p:nvSpPr>
          <p:cNvPr id="41" name="Text Placeholder 15">
            <a:extLst>
              <a:ext uri="{FF2B5EF4-FFF2-40B4-BE49-F238E27FC236}">
                <a16:creationId xmlns:a16="http://schemas.microsoft.com/office/drawing/2014/main" id="{BD404556-11A5-46EC-BC45-444EC52BEA7F}"/>
              </a:ext>
            </a:extLst>
          </p:cNvPr>
          <p:cNvSpPr>
            <a:spLocks noGrp="1"/>
          </p:cNvSpPr>
          <p:nvPr>
            <p:ph type="body" sz="quarter" idx="41" hasCustomPrompt="1"/>
          </p:nvPr>
        </p:nvSpPr>
        <p:spPr>
          <a:xfrm>
            <a:off x="6803688"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2" name="Text Placeholder 17">
            <a:extLst>
              <a:ext uri="{FF2B5EF4-FFF2-40B4-BE49-F238E27FC236}">
                <a16:creationId xmlns:a16="http://schemas.microsoft.com/office/drawing/2014/main" id="{F163764E-CA33-492B-BACE-2B52FA357D77}"/>
              </a:ext>
            </a:extLst>
          </p:cNvPr>
          <p:cNvSpPr>
            <a:spLocks noGrp="1"/>
          </p:cNvSpPr>
          <p:nvPr>
            <p:ph type="body" sz="quarter" idx="42" hasCustomPrompt="1"/>
          </p:nvPr>
        </p:nvSpPr>
        <p:spPr>
          <a:xfrm>
            <a:off x="6803688" y="1003702"/>
            <a:ext cx="1872000" cy="2522417"/>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28" name="Rectangle 27">
            <a:extLst>
              <a:ext uri="{FF2B5EF4-FFF2-40B4-BE49-F238E27FC236}">
                <a16:creationId xmlns:a16="http://schemas.microsoft.com/office/drawing/2014/main" id="{A1CDE785-B5CC-4808-ABD1-DB739FAED91D}"/>
              </a:ext>
            </a:extLst>
          </p:cNvPr>
          <p:cNvSpPr/>
          <p:nvPr userDrawn="1"/>
        </p:nvSpPr>
        <p:spPr>
          <a:xfrm>
            <a:off x="252000" y="3687825"/>
            <a:ext cx="8638544" cy="10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Placeholder 15">
            <a:extLst>
              <a:ext uri="{FF2B5EF4-FFF2-40B4-BE49-F238E27FC236}">
                <a16:creationId xmlns:a16="http://schemas.microsoft.com/office/drawing/2014/main" id="{B727A44E-1BE9-4821-8F54-60A8D819F4BB}"/>
              </a:ext>
            </a:extLst>
          </p:cNvPr>
          <p:cNvSpPr>
            <a:spLocks noGrp="1"/>
          </p:cNvSpPr>
          <p:nvPr>
            <p:ph type="body" sz="quarter" idx="43" hasCustomPrompt="1"/>
          </p:nvPr>
        </p:nvSpPr>
        <p:spPr>
          <a:xfrm>
            <a:off x="468313" y="3788054"/>
            <a:ext cx="2556000" cy="197167"/>
          </a:xfrm>
          <a:prstGeom prst="rect">
            <a:avLst/>
          </a:prstGeom>
        </p:spPr>
        <p:txBody>
          <a:bodyPr/>
          <a:lstStyle>
            <a:lvl1pPr>
              <a:defRPr sz="10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1" name="Text Placeholder 15">
            <a:extLst>
              <a:ext uri="{FF2B5EF4-FFF2-40B4-BE49-F238E27FC236}">
                <a16:creationId xmlns:a16="http://schemas.microsoft.com/office/drawing/2014/main" id="{7E0C7C7E-A8F8-4D98-89A1-EC7D19CB7BDC}"/>
              </a:ext>
            </a:extLst>
          </p:cNvPr>
          <p:cNvSpPr>
            <a:spLocks noGrp="1"/>
          </p:cNvSpPr>
          <p:nvPr>
            <p:ph type="body" sz="quarter" idx="44" hasCustomPrompt="1"/>
          </p:nvPr>
        </p:nvSpPr>
        <p:spPr>
          <a:xfrm>
            <a:off x="468313" y="4050469"/>
            <a:ext cx="1791012"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cxnSp>
        <p:nvCxnSpPr>
          <p:cNvPr id="33" name="Straight Connector 32">
            <a:extLst>
              <a:ext uri="{FF2B5EF4-FFF2-40B4-BE49-F238E27FC236}">
                <a16:creationId xmlns:a16="http://schemas.microsoft.com/office/drawing/2014/main" id="{803C2B3C-88EF-489E-849A-61FA4DDCC628}"/>
              </a:ext>
            </a:extLst>
          </p:cNvPr>
          <p:cNvCxnSpPr>
            <a:cxnSpLocks/>
          </p:cNvCxnSpPr>
          <p:nvPr userDrawn="1"/>
        </p:nvCxnSpPr>
        <p:spPr>
          <a:xfrm>
            <a:off x="2410755" y="4050469"/>
            <a:ext cx="0" cy="5374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45D9885-BEE3-43B8-8B7E-596FCC240E9A}"/>
              </a:ext>
            </a:extLst>
          </p:cNvPr>
          <p:cNvCxnSpPr>
            <a:cxnSpLocks/>
          </p:cNvCxnSpPr>
          <p:nvPr userDrawn="1"/>
        </p:nvCxnSpPr>
        <p:spPr>
          <a:xfrm>
            <a:off x="4570685" y="4050469"/>
            <a:ext cx="0" cy="5374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EFD4C1FE-8A44-4D7F-B303-253E5E8C7F69}"/>
              </a:ext>
            </a:extLst>
          </p:cNvPr>
          <p:cNvCxnSpPr>
            <a:cxnSpLocks/>
          </p:cNvCxnSpPr>
          <p:nvPr userDrawn="1"/>
        </p:nvCxnSpPr>
        <p:spPr>
          <a:xfrm>
            <a:off x="6730615" y="4050469"/>
            <a:ext cx="0" cy="5374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 Placeholder 15">
            <a:extLst>
              <a:ext uri="{FF2B5EF4-FFF2-40B4-BE49-F238E27FC236}">
                <a16:creationId xmlns:a16="http://schemas.microsoft.com/office/drawing/2014/main" id="{756D2DCB-1823-47C2-A673-6154A747B3FC}"/>
              </a:ext>
            </a:extLst>
          </p:cNvPr>
          <p:cNvSpPr>
            <a:spLocks noGrp="1"/>
          </p:cNvSpPr>
          <p:nvPr>
            <p:ph type="body" sz="quarter" idx="45" hasCustomPrompt="1"/>
          </p:nvPr>
        </p:nvSpPr>
        <p:spPr>
          <a:xfrm>
            <a:off x="2628242" y="4050469"/>
            <a:ext cx="1791012"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38" name="Text Placeholder 15">
            <a:extLst>
              <a:ext uri="{FF2B5EF4-FFF2-40B4-BE49-F238E27FC236}">
                <a16:creationId xmlns:a16="http://schemas.microsoft.com/office/drawing/2014/main" id="{AA4C6032-742B-4889-9F64-4B40513923CA}"/>
              </a:ext>
            </a:extLst>
          </p:cNvPr>
          <p:cNvSpPr>
            <a:spLocks noGrp="1"/>
          </p:cNvSpPr>
          <p:nvPr>
            <p:ph type="body" sz="quarter" idx="46" hasCustomPrompt="1"/>
          </p:nvPr>
        </p:nvSpPr>
        <p:spPr>
          <a:xfrm>
            <a:off x="4794142" y="4050469"/>
            <a:ext cx="1791012" cy="153746"/>
          </a:xfrm>
          <a:prstGeom prst="rect">
            <a:avLst/>
          </a:prstGeom>
        </p:spPr>
        <p:txBody>
          <a:bodyPr/>
          <a:lstStyle>
            <a:lvl1pPr marL="0" marR="0" indent="0" algn="l" defTabSz="685800" rtl="0" eaLnBrk="1" fontAlgn="auto" latinLnBrk="0" hangingPunct="1">
              <a:lnSpc>
                <a:spcPct val="11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39" name="Text Placeholder 15">
            <a:extLst>
              <a:ext uri="{FF2B5EF4-FFF2-40B4-BE49-F238E27FC236}">
                <a16:creationId xmlns:a16="http://schemas.microsoft.com/office/drawing/2014/main" id="{EEF510F2-44DF-4E1A-8772-513E4288EC6B}"/>
              </a:ext>
            </a:extLst>
          </p:cNvPr>
          <p:cNvSpPr>
            <a:spLocks noGrp="1"/>
          </p:cNvSpPr>
          <p:nvPr>
            <p:ph type="body" sz="quarter" idx="47" hasCustomPrompt="1"/>
          </p:nvPr>
        </p:nvSpPr>
        <p:spPr>
          <a:xfrm>
            <a:off x="6942982" y="4050469"/>
            <a:ext cx="1791012"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Tree>
    <p:extLst>
      <p:ext uri="{BB962C8B-B14F-4D97-AF65-F5344CB8AC3E}">
        <p14:creationId xmlns:p14="http://schemas.microsoft.com/office/powerpoint/2010/main" val="2571110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Effect transition="in" filter="fade">
                                      <p:cBhvr>
                                        <p:cTn id="7" dur="500"/>
                                        <p:tgtEl>
                                          <p:spTgt spid="56">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xEl>
                                              <p:pRg st="0" end="0"/>
                                            </p:txEl>
                                          </p:spTgt>
                                        </p:tgtEl>
                                        <p:attrNameLst>
                                          <p:attrName>style.visibility</p:attrName>
                                        </p:attrNameLst>
                                      </p:cBhvr>
                                      <p:to>
                                        <p:strVal val="visible"/>
                                      </p:to>
                                    </p:set>
                                    <p:animEffect transition="in" filter="fade">
                                      <p:cBhvr>
                                        <p:cTn id="10" dur="500"/>
                                        <p:tgtEl>
                                          <p:spTgt spid="57">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xEl>
                                              <p:pRg st="0" end="0"/>
                                            </p:txEl>
                                          </p:spTgt>
                                        </p:tgtEl>
                                        <p:attrNameLst>
                                          <p:attrName>style.visibility</p:attrName>
                                        </p:attrNameLst>
                                      </p:cBhvr>
                                      <p:to>
                                        <p:strVal val="visible"/>
                                      </p:to>
                                    </p:set>
                                    <p:animEffect transition="in" filter="fade">
                                      <p:cBhvr>
                                        <p:cTn id="13" dur="500"/>
                                        <p:tgtEl>
                                          <p:spTgt spid="58">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xEl>
                                              <p:pRg st="0" end="0"/>
                                            </p:txEl>
                                          </p:spTgt>
                                        </p:tgtEl>
                                        <p:attrNameLst>
                                          <p:attrName>style.visibility</p:attrName>
                                        </p:attrNameLst>
                                      </p:cBhvr>
                                      <p:to>
                                        <p:strVal val="visible"/>
                                      </p:to>
                                    </p:set>
                                    <p:animEffect transition="in" filter="fade">
                                      <p:cBhvr>
                                        <p:cTn id="16" dur="500"/>
                                        <p:tgtEl>
                                          <p:spTgt spid="59">
                                            <p:txEl>
                                              <p:pRg st="0" end="0"/>
                                            </p:txEl>
                                          </p:spTgt>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Effect transition="in" filter="fade">
                                      <p:cBhvr>
                                        <p:cTn id="20" dur="250"/>
                                        <p:tgtEl>
                                          <p:spTgt spid="15">
                                            <p:txEl>
                                              <p:pRg st="0" end="0"/>
                                            </p:txEl>
                                          </p:spTgt>
                                        </p:tgtEl>
                                      </p:cBhvr>
                                    </p:animEffect>
                                    <p:anim calcmode="lin" valueType="num">
                                      <p:cBhvr>
                                        <p:cTn id="21"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15">
                                            <p:txEl>
                                              <p:pRg st="0" end="0"/>
                                            </p:txEl>
                                          </p:spTgt>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6">
                                            <p:txEl>
                                              <p:pRg st="0" end="0"/>
                                            </p:txEl>
                                          </p:spTgt>
                                        </p:tgtEl>
                                        <p:attrNameLst>
                                          <p:attrName>style.visibility</p:attrName>
                                        </p:attrNameLst>
                                      </p:cBhvr>
                                      <p:to>
                                        <p:strVal val="visible"/>
                                      </p:to>
                                    </p:set>
                                    <p:animEffect transition="in" filter="fade">
                                      <p:cBhvr>
                                        <p:cTn id="25" dur="250"/>
                                        <p:tgtEl>
                                          <p:spTgt spid="16">
                                            <p:txEl>
                                              <p:pRg st="0" end="0"/>
                                            </p:txEl>
                                          </p:spTgt>
                                        </p:tgtEl>
                                      </p:cBhvr>
                                    </p:animEffect>
                                    <p:anim calcmode="lin" valueType="num">
                                      <p:cBhvr>
                                        <p:cTn id="26"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7"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750"/>
                            </p:stCondLst>
                            <p:childTnLst>
                              <p:par>
                                <p:cTn id="29" presetID="42" presetClass="entr" presetSubtype="0" fill="hold" grpId="0" nodeType="afterEffect">
                                  <p:stCondLst>
                                    <p:cond delay="0"/>
                                  </p:stCondLst>
                                  <p:childTnLst>
                                    <p:set>
                                      <p:cBhvr>
                                        <p:cTn id="30" dur="1" fill="hold">
                                          <p:stCondLst>
                                            <p:cond delay="0"/>
                                          </p:stCondLst>
                                        </p:cTn>
                                        <p:tgtEl>
                                          <p:spTgt spid="17">
                                            <p:txEl>
                                              <p:pRg st="0" end="0"/>
                                            </p:txEl>
                                          </p:spTgt>
                                        </p:tgtEl>
                                        <p:attrNameLst>
                                          <p:attrName>style.visibility</p:attrName>
                                        </p:attrNameLst>
                                      </p:cBhvr>
                                      <p:to>
                                        <p:strVal val="visible"/>
                                      </p:to>
                                    </p:set>
                                    <p:animEffect transition="in" filter="fade">
                                      <p:cBhvr>
                                        <p:cTn id="31" dur="250"/>
                                        <p:tgtEl>
                                          <p:spTgt spid="17">
                                            <p:txEl>
                                              <p:pRg st="0" end="0"/>
                                            </p:txEl>
                                          </p:spTgt>
                                        </p:tgtEl>
                                      </p:cBhvr>
                                    </p:animEffect>
                                    <p:anim calcmode="lin" valueType="num">
                                      <p:cBhvr>
                                        <p:cTn id="32" dur="25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17">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8">
                                            <p:txEl>
                                              <p:pRg st="0" end="0"/>
                                            </p:txEl>
                                          </p:spTgt>
                                        </p:tgtEl>
                                        <p:attrNameLst>
                                          <p:attrName>style.visibility</p:attrName>
                                        </p:attrNameLst>
                                      </p:cBhvr>
                                      <p:to>
                                        <p:strVal val="visible"/>
                                      </p:to>
                                    </p:set>
                                    <p:animEffect transition="in" filter="fade">
                                      <p:cBhvr>
                                        <p:cTn id="36" dur="250"/>
                                        <p:tgtEl>
                                          <p:spTgt spid="18">
                                            <p:txEl>
                                              <p:pRg st="0" end="0"/>
                                            </p:txEl>
                                          </p:spTgt>
                                        </p:tgtEl>
                                      </p:cBhvr>
                                    </p:animEffect>
                                    <p:anim calcmode="lin" valueType="num">
                                      <p:cBhvr>
                                        <p:cTn id="37"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grpId="0" nodeType="after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fade">
                                      <p:cBhvr>
                                        <p:cTn id="42" dur="250"/>
                                        <p:tgtEl>
                                          <p:spTgt spid="19">
                                            <p:txEl>
                                              <p:pRg st="0" end="0"/>
                                            </p:txEl>
                                          </p:spTgt>
                                        </p:tgtEl>
                                      </p:cBhvr>
                                    </p:animEffect>
                                    <p:anim calcmode="lin" valueType="num">
                                      <p:cBhvr>
                                        <p:cTn id="43"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19">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fade">
                                      <p:cBhvr>
                                        <p:cTn id="47" dur="250"/>
                                        <p:tgtEl>
                                          <p:spTgt spid="20">
                                            <p:txEl>
                                              <p:pRg st="0" end="0"/>
                                            </p:txEl>
                                          </p:spTgt>
                                        </p:tgtEl>
                                      </p:cBhvr>
                                    </p:animEffect>
                                    <p:anim calcmode="lin" valueType="num">
                                      <p:cBhvr>
                                        <p:cTn id="48"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42" presetClass="entr" presetSubtype="0" fill="hold" grpId="0" nodeType="afterEffect">
                                  <p:stCondLst>
                                    <p:cond delay="0"/>
                                  </p:stCondLst>
                                  <p:childTnLst>
                                    <p:set>
                                      <p:cBhvr>
                                        <p:cTn id="52" dur="1" fill="hold">
                                          <p:stCondLst>
                                            <p:cond delay="0"/>
                                          </p:stCondLst>
                                        </p:cTn>
                                        <p:tgtEl>
                                          <p:spTgt spid="41">
                                            <p:txEl>
                                              <p:pRg st="0" end="0"/>
                                            </p:txEl>
                                          </p:spTgt>
                                        </p:tgtEl>
                                        <p:attrNameLst>
                                          <p:attrName>style.visibility</p:attrName>
                                        </p:attrNameLst>
                                      </p:cBhvr>
                                      <p:to>
                                        <p:strVal val="visible"/>
                                      </p:to>
                                    </p:set>
                                    <p:animEffect transition="in" filter="fade">
                                      <p:cBhvr>
                                        <p:cTn id="53" dur="250"/>
                                        <p:tgtEl>
                                          <p:spTgt spid="41">
                                            <p:txEl>
                                              <p:pRg st="0" end="0"/>
                                            </p:txEl>
                                          </p:spTgt>
                                        </p:tgtEl>
                                      </p:cBhvr>
                                    </p:animEffect>
                                    <p:anim calcmode="lin" valueType="num">
                                      <p:cBhvr>
                                        <p:cTn id="54"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5" dur="250" fill="hold"/>
                                        <p:tgtEl>
                                          <p:spTgt spid="41">
                                            <p:txEl>
                                              <p:pRg st="0" end="0"/>
                                            </p:txEl>
                                          </p:spTgt>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xEl>
                                              <p:pRg st="0" end="0"/>
                                            </p:txEl>
                                          </p:spTgt>
                                        </p:tgtEl>
                                        <p:attrNameLst>
                                          <p:attrName>style.visibility</p:attrName>
                                        </p:attrNameLst>
                                      </p:cBhvr>
                                      <p:to>
                                        <p:strVal val="visible"/>
                                      </p:to>
                                    </p:set>
                                    <p:animEffect transition="in" filter="fade">
                                      <p:cBhvr>
                                        <p:cTn id="58" dur="250"/>
                                        <p:tgtEl>
                                          <p:spTgt spid="42">
                                            <p:txEl>
                                              <p:pRg st="0" end="0"/>
                                            </p:txEl>
                                          </p:spTgt>
                                        </p:tgtEl>
                                      </p:cBhvr>
                                    </p:animEffect>
                                    <p:anim calcmode="lin" valueType="num">
                                      <p:cBhvr>
                                        <p:cTn id="59"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0" dur="2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1500"/>
                            </p:stCondLst>
                            <p:childTnLst>
                              <p:par>
                                <p:cTn id="62" presetID="21" presetClass="entr" presetSubtype="1" fill="hold" grpId="0" nodeType="after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wheel(1)">
                                      <p:cBhvr>
                                        <p:cTn id="64" dur="500"/>
                                        <p:tgtEl>
                                          <p:spTgt spid="28"/>
                                        </p:tgtEl>
                                      </p:cBhvr>
                                    </p:animEffect>
                                  </p:childTnLst>
                                </p:cTn>
                              </p:par>
                            </p:childTnLst>
                          </p:cTn>
                        </p:par>
                        <p:par>
                          <p:cTn id="65" fill="hold">
                            <p:stCondLst>
                              <p:cond delay="2000"/>
                            </p:stCondLst>
                            <p:childTnLst>
                              <p:par>
                                <p:cTn id="66" presetID="10" presetClass="entr" presetSubtype="0" fill="hold" grpId="0" nodeType="afterEffect">
                                  <p:stCondLst>
                                    <p:cond delay="0"/>
                                  </p:stCondLst>
                                  <p:childTnLst>
                                    <p:set>
                                      <p:cBhvr>
                                        <p:cTn id="67" dur="1" fill="hold">
                                          <p:stCondLst>
                                            <p:cond delay="0"/>
                                          </p:stCondLst>
                                        </p:cTn>
                                        <p:tgtEl>
                                          <p:spTgt spid="29">
                                            <p:txEl>
                                              <p:pRg st="0" end="0"/>
                                            </p:txEl>
                                          </p:spTgt>
                                        </p:tgtEl>
                                        <p:attrNameLst>
                                          <p:attrName>style.visibility</p:attrName>
                                        </p:attrNameLst>
                                      </p:cBhvr>
                                      <p:to>
                                        <p:strVal val="visible"/>
                                      </p:to>
                                    </p:set>
                                    <p:animEffect transition="in" filter="fade">
                                      <p:cBhvr>
                                        <p:cTn id="68" dur="500"/>
                                        <p:tgtEl>
                                          <p:spTgt spid="29">
                                            <p:txEl>
                                              <p:pRg st="0" end="0"/>
                                            </p:tx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1">
                                            <p:txEl>
                                              <p:pRg st="0" end="0"/>
                                            </p:txEl>
                                          </p:spTgt>
                                        </p:tgtEl>
                                        <p:attrNameLst>
                                          <p:attrName>style.visibility</p:attrName>
                                        </p:attrNameLst>
                                      </p:cBhvr>
                                      <p:to>
                                        <p:strVal val="visible"/>
                                      </p:to>
                                    </p:set>
                                    <p:animEffect transition="in" filter="fade">
                                      <p:cBhvr>
                                        <p:cTn id="71" dur="500"/>
                                        <p:tgtEl>
                                          <p:spTgt spid="3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7">
                                            <p:txEl>
                                              <p:pRg st="0" end="0"/>
                                            </p:txEl>
                                          </p:spTgt>
                                        </p:tgtEl>
                                        <p:attrNameLst>
                                          <p:attrName>style.visibility</p:attrName>
                                        </p:attrNameLst>
                                      </p:cBhvr>
                                      <p:to>
                                        <p:strVal val="visible"/>
                                      </p:to>
                                    </p:set>
                                    <p:animEffect transition="in" filter="fade">
                                      <p:cBhvr>
                                        <p:cTn id="74" dur="500"/>
                                        <p:tgtEl>
                                          <p:spTgt spid="37">
                                            <p:txEl>
                                              <p:pRg st="0" end="0"/>
                                            </p:txEl>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8">
                                            <p:txEl>
                                              <p:pRg st="0" end="0"/>
                                            </p:txEl>
                                          </p:spTgt>
                                        </p:tgtEl>
                                        <p:attrNameLst>
                                          <p:attrName>style.visibility</p:attrName>
                                        </p:attrNameLst>
                                      </p:cBhvr>
                                      <p:to>
                                        <p:strVal val="visible"/>
                                      </p:to>
                                    </p:set>
                                    <p:animEffect transition="in" filter="fade">
                                      <p:cBhvr>
                                        <p:cTn id="77" dur="500"/>
                                        <p:tgtEl>
                                          <p:spTgt spid="38">
                                            <p:txEl>
                                              <p:pRg st="0" end="0"/>
                                            </p:txEl>
                                          </p:spTgt>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9">
                                            <p:txEl>
                                              <p:pRg st="0" end="0"/>
                                            </p:txEl>
                                          </p:spTgt>
                                        </p:tgtEl>
                                        <p:attrNameLst>
                                          <p:attrName>style.visibility</p:attrName>
                                        </p:attrNameLst>
                                      </p:cBhvr>
                                      <p:to>
                                        <p:strVal val="visible"/>
                                      </p:to>
                                    </p:set>
                                    <p:animEffect transition="in" filter="fade">
                                      <p:cBhvr>
                                        <p:cTn id="80" dur="500"/>
                                        <p:tgtEl>
                                          <p:spTgt spid="39">
                                            <p:txEl>
                                              <p:pRg st="0" end="0"/>
                                            </p:txEl>
                                          </p:spTgt>
                                        </p:tgtEl>
                                      </p:cBhvr>
                                    </p:animEffect>
                                  </p:childTnLst>
                                </p:cTn>
                              </p:par>
                              <p:par>
                                <p:cTn id="81" presetID="22" presetClass="entr" presetSubtype="1" fill="hold" nodeType="withEffect">
                                  <p:stCondLst>
                                    <p:cond delay="0"/>
                                  </p:stCondLst>
                                  <p:childTnLst>
                                    <p:set>
                                      <p:cBhvr>
                                        <p:cTn id="82" dur="1" fill="hold">
                                          <p:stCondLst>
                                            <p:cond delay="0"/>
                                          </p:stCondLst>
                                        </p:cTn>
                                        <p:tgtEl>
                                          <p:spTgt spid="33"/>
                                        </p:tgtEl>
                                        <p:attrNameLst>
                                          <p:attrName>style.visibility</p:attrName>
                                        </p:attrNameLst>
                                      </p:cBhvr>
                                      <p:to>
                                        <p:strVal val="visible"/>
                                      </p:to>
                                    </p:set>
                                    <p:animEffect transition="in" filter="wipe(up)">
                                      <p:cBhvr>
                                        <p:cTn id="83" dur="500"/>
                                        <p:tgtEl>
                                          <p:spTgt spid="33"/>
                                        </p:tgtEl>
                                      </p:cBhvr>
                                    </p:animEffect>
                                  </p:childTnLst>
                                </p:cTn>
                              </p:par>
                              <p:par>
                                <p:cTn id="84" presetID="22" presetClass="entr" presetSubtype="1" fill="hold" nodeType="withEffect">
                                  <p:stCondLst>
                                    <p:cond delay="0"/>
                                  </p:stCondLst>
                                  <p:childTnLst>
                                    <p:set>
                                      <p:cBhvr>
                                        <p:cTn id="85" dur="1" fill="hold">
                                          <p:stCondLst>
                                            <p:cond delay="0"/>
                                          </p:stCondLst>
                                        </p:cTn>
                                        <p:tgtEl>
                                          <p:spTgt spid="36"/>
                                        </p:tgtEl>
                                        <p:attrNameLst>
                                          <p:attrName>style.visibility</p:attrName>
                                        </p:attrNameLst>
                                      </p:cBhvr>
                                      <p:to>
                                        <p:strVal val="visible"/>
                                      </p:to>
                                    </p:set>
                                    <p:animEffect transition="in" filter="wipe(up)">
                                      <p:cBhvr>
                                        <p:cTn id="86" dur="500"/>
                                        <p:tgtEl>
                                          <p:spTgt spid="36"/>
                                        </p:tgtEl>
                                      </p:cBhvr>
                                    </p:animEffect>
                                  </p:childTnLst>
                                </p:cTn>
                              </p:par>
                              <p:par>
                                <p:cTn id="87" presetID="22" presetClass="entr" presetSubtype="1" fill="hold" nodeType="withEffect">
                                  <p:stCondLst>
                                    <p:cond delay="0"/>
                                  </p:stCondLst>
                                  <p:childTnLst>
                                    <p:set>
                                      <p:cBhvr>
                                        <p:cTn id="88" dur="1" fill="hold">
                                          <p:stCondLst>
                                            <p:cond delay="0"/>
                                          </p:stCondLst>
                                        </p:cTn>
                                        <p:tgtEl>
                                          <p:spTgt spid="35"/>
                                        </p:tgtEl>
                                        <p:attrNameLst>
                                          <p:attrName>style.visibility</p:attrName>
                                        </p:attrNameLst>
                                      </p:cBhvr>
                                      <p:to>
                                        <p:strVal val="visible"/>
                                      </p:to>
                                    </p:set>
                                    <p:animEffect transition="in" filter="wipe(up)">
                                      <p:cBhvr>
                                        <p:cTn id="8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2"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17" grpId="0" build="p">
        <p:tmplLst>
          <p:tmpl lvl="1">
            <p:tnLst>
              <p:par>
                <p:cTn presetID="42"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250"/>
                        <p:tgtEl>
                          <p:spTgt spid="17"/>
                        </p:tgtEl>
                      </p:cBhvr>
                    </p:animEffect>
                    <p:anim calcmode="lin" valueType="num">
                      <p:cBhvr>
                        <p:cTn dur="250" fill="hold"/>
                        <p:tgtEl>
                          <p:spTgt spid="17"/>
                        </p:tgtEl>
                        <p:attrNameLst>
                          <p:attrName>ppt_x</p:attrName>
                        </p:attrNameLst>
                      </p:cBhvr>
                      <p:tavLst>
                        <p:tav tm="0">
                          <p:val>
                            <p:strVal val="#ppt_x"/>
                          </p:val>
                        </p:tav>
                        <p:tav tm="100000">
                          <p:val>
                            <p:strVal val="#ppt_x"/>
                          </p:val>
                        </p:tav>
                      </p:tavLst>
                    </p:anim>
                    <p:anim calcmode="lin" valueType="num">
                      <p:cBhvr>
                        <p:cTn dur="250" fill="hold"/>
                        <p:tgtEl>
                          <p:spTgt spid="17"/>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10"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build="p">
        <p:tmplLst>
          <p:tmpl lvl="1">
            <p:tnLst>
              <p:par>
                <p:cTn presetID="10"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build="p">
        <p:tmplLst>
          <p:tmpl lvl="1">
            <p:tnLst>
              <p:par>
                <p:cTn presetID="10" presetClass="entr" presetSubtype="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build="p">
        <p:tmplLst>
          <p:tmpl lvl="1">
            <p:tnLst>
              <p:par>
                <p:cTn presetID="10" presetClass="entr" presetSubtype="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P spid="41" grpId="0" build="p">
        <p:tmplLst>
          <p:tmpl lvl="1">
            <p:tnLst>
              <p:par>
                <p:cTn presetID="42"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2"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28" grpId="0" animBg="1"/>
      <p:bldP spid="29" grpId="0" build="p">
        <p:tmplLst>
          <p:tmpl lvl="1">
            <p:tnLst>
              <p:par>
                <p:cTn presetID="10"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1" grpId="0" build="p">
        <p:tmplLst>
          <p:tmpl lvl="1">
            <p:tnLst>
              <p:par>
                <p:cTn presetID="10"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500"/>
                        <p:tgtEl>
                          <p:spTgt spid="31"/>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39" grpId="0" build="p">
        <p:tmplLst>
          <p:tmpl lvl="1">
            <p:tnLst>
              <p:par>
                <p:cTn presetID="10" presetClass="entr" presetSubtype="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childTnLst>
                </p:cTn>
              </p:par>
            </p:tnLst>
          </p:tmpl>
        </p:tmplLst>
      </p:bldP>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Сase study inner slide 4 columns short low technologies">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userDrawn="1"/>
        </p:nvCxnSpPr>
        <p:spPr>
          <a:xfrm>
            <a:off x="0" y="504000"/>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5" name="Text Placeholder 15"/>
          <p:cNvSpPr>
            <a:spLocks noGrp="1"/>
          </p:cNvSpPr>
          <p:nvPr>
            <p:ph type="body" sz="quarter" idx="13" hasCustomPrompt="1"/>
          </p:nvPr>
        </p:nvSpPr>
        <p:spPr>
          <a:xfrm>
            <a:off x="468314"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6" name="Text Placeholder 17"/>
          <p:cNvSpPr>
            <a:spLocks noGrp="1"/>
          </p:cNvSpPr>
          <p:nvPr>
            <p:ph type="body" sz="quarter" idx="14" hasCustomPrompt="1"/>
          </p:nvPr>
        </p:nvSpPr>
        <p:spPr>
          <a:xfrm>
            <a:off x="468314" y="1003703"/>
            <a:ext cx="1872000" cy="2841011"/>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7" name="Text Placeholder 15"/>
          <p:cNvSpPr>
            <a:spLocks noGrp="1"/>
          </p:cNvSpPr>
          <p:nvPr>
            <p:ph type="body" sz="quarter" idx="15" hasCustomPrompt="1"/>
          </p:nvPr>
        </p:nvSpPr>
        <p:spPr>
          <a:xfrm>
            <a:off x="2580105"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18" name="Text Placeholder 17"/>
          <p:cNvSpPr>
            <a:spLocks noGrp="1"/>
          </p:cNvSpPr>
          <p:nvPr>
            <p:ph type="body" sz="quarter" idx="16" hasCustomPrompt="1"/>
          </p:nvPr>
        </p:nvSpPr>
        <p:spPr>
          <a:xfrm>
            <a:off x="2580105" y="1003703"/>
            <a:ext cx="1872000" cy="2841011"/>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19" name="Text Placeholder 15"/>
          <p:cNvSpPr>
            <a:spLocks noGrp="1"/>
          </p:cNvSpPr>
          <p:nvPr>
            <p:ph type="body" sz="quarter" idx="17" hasCustomPrompt="1"/>
          </p:nvPr>
        </p:nvSpPr>
        <p:spPr>
          <a:xfrm>
            <a:off x="4691896"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20" name="Text Placeholder 17"/>
          <p:cNvSpPr>
            <a:spLocks noGrp="1"/>
          </p:cNvSpPr>
          <p:nvPr>
            <p:ph type="body" sz="quarter" idx="18" hasCustomPrompt="1"/>
          </p:nvPr>
        </p:nvSpPr>
        <p:spPr>
          <a:xfrm>
            <a:off x="4691896" y="1003703"/>
            <a:ext cx="1872000" cy="2841011"/>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56" name="Text Placeholder 15"/>
          <p:cNvSpPr>
            <a:spLocks noGrp="1"/>
          </p:cNvSpPr>
          <p:nvPr>
            <p:ph type="body" sz="quarter" idx="36" hasCustomPrompt="1"/>
          </p:nvPr>
        </p:nvSpPr>
        <p:spPr>
          <a:xfrm>
            <a:off x="250825"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Client name</a:t>
            </a:r>
          </a:p>
        </p:txBody>
      </p:sp>
      <p:sp>
        <p:nvSpPr>
          <p:cNvPr id="57" name="Text Placeholder 15"/>
          <p:cNvSpPr>
            <a:spLocks noGrp="1"/>
          </p:cNvSpPr>
          <p:nvPr>
            <p:ph type="body" sz="quarter" idx="37" hasCustomPrompt="1"/>
          </p:nvPr>
        </p:nvSpPr>
        <p:spPr>
          <a:xfrm>
            <a:off x="2090187"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Industry</a:t>
            </a:r>
          </a:p>
        </p:txBody>
      </p:sp>
      <p:sp>
        <p:nvSpPr>
          <p:cNvPr id="58" name="Text Placeholder 15"/>
          <p:cNvSpPr>
            <a:spLocks noGrp="1"/>
          </p:cNvSpPr>
          <p:nvPr>
            <p:ph type="body" sz="quarter" idx="38" hasCustomPrompt="1"/>
          </p:nvPr>
        </p:nvSpPr>
        <p:spPr>
          <a:xfrm>
            <a:off x="3929549"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location</a:t>
            </a:r>
          </a:p>
        </p:txBody>
      </p:sp>
      <p:sp>
        <p:nvSpPr>
          <p:cNvPr id="59" name="Text Placeholder 15"/>
          <p:cNvSpPr>
            <a:spLocks noGrp="1"/>
          </p:cNvSpPr>
          <p:nvPr>
            <p:ph type="body" sz="quarter" idx="39" hasCustomPrompt="1"/>
          </p:nvPr>
        </p:nvSpPr>
        <p:spPr>
          <a:xfrm>
            <a:off x="5768912" y="175127"/>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8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Put number of employees</a:t>
            </a:r>
          </a:p>
        </p:txBody>
      </p:sp>
      <p:sp>
        <p:nvSpPr>
          <p:cNvPr id="40" name="Picture Placeholder 11">
            <a:extLst>
              <a:ext uri="{FF2B5EF4-FFF2-40B4-BE49-F238E27FC236}">
                <a16:creationId xmlns:a16="http://schemas.microsoft.com/office/drawing/2014/main" id="{9631C6A3-7A00-41E2-9855-2C71C09D8116}"/>
              </a:ext>
            </a:extLst>
          </p:cNvPr>
          <p:cNvSpPr>
            <a:spLocks noGrp="1"/>
          </p:cNvSpPr>
          <p:nvPr>
            <p:ph type="pic" sz="quarter" idx="40" hasCustomPrompt="1"/>
          </p:nvPr>
        </p:nvSpPr>
        <p:spPr>
          <a:xfrm>
            <a:off x="7995280" y="54000"/>
            <a:ext cx="900000" cy="396000"/>
          </a:xfrm>
          <a:prstGeom prst="rect">
            <a:avLst/>
          </a:prstGeom>
          <a:solidFill>
            <a:schemeClr val="bg1">
              <a:lumMod val="95000"/>
            </a:schemeClr>
          </a:solidFill>
        </p:spPr>
        <p:txBody>
          <a:bodyPr lIns="36000" rIns="36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aseline="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logo and remove placeholder</a:t>
            </a:r>
            <a:endParaRPr lang="uk-UA" sz="600" dirty="0">
              <a:solidFill>
                <a:schemeClr val="bg1">
                  <a:lumMod val="50000"/>
                </a:schemeClr>
              </a:solidFill>
            </a:endParaRPr>
          </a:p>
        </p:txBody>
      </p:sp>
      <p:sp>
        <p:nvSpPr>
          <p:cNvPr id="41" name="Text Placeholder 15">
            <a:extLst>
              <a:ext uri="{FF2B5EF4-FFF2-40B4-BE49-F238E27FC236}">
                <a16:creationId xmlns:a16="http://schemas.microsoft.com/office/drawing/2014/main" id="{BD404556-11A5-46EC-BC45-444EC52BEA7F}"/>
              </a:ext>
            </a:extLst>
          </p:cNvPr>
          <p:cNvSpPr>
            <a:spLocks noGrp="1"/>
          </p:cNvSpPr>
          <p:nvPr>
            <p:ph type="body" sz="quarter" idx="41" hasCustomPrompt="1"/>
          </p:nvPr>
        </p:nvSpPr>
        <p:spPr>
          <a:xfrm>
            <a:off x="6803688" y="699992"/>
            <a:ext cx="1872000" cy="197167"/>
          </a:xfrm>
          <a:prstGeom prst="rect">
            <a:avLst/>
          </a:prstGeom>
        </p:spPr>
        <p:txBody>
          <a:bodyPr/>
          <a:lstStyle>
            <a:lvl1pPr>
              <a:defRPr sz="12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42" name="Text Placeholder 17">
            <a:extLst>
              <a:ext uri="{FF2B5EF4-FFF2-40B4-BE49-F238E27FC236}">
                <a16:creationId xmlns:a16="http://schemas.microsoft.com/office/drawing/2014/main" id="{F163764E-CA33-492B-BACE-2B52FA357D77}"/>
              </a:ext>
            </a:extLst>
          </p:cNvPr>
          <p:cNvSpPr>
            <a:spLocks noGrp="1"/>
          </p:cNvSpPr>
          <p:nvPr>
            <p:ph type="body" sz="quarter" idx="42" hasCustomPrompt="1"/>
          </p:nvPr>
        </p:nvSpPr>
        <p:spPr>
          <a:xfrm>
            <a:off x="6803688" y="1003703"/>
            <a:ext cx="1872000" cy="2841011"/>
          </a:xfrm>
          <a:prstGeom prst="rect">
            <a:avLst/>
          </a:prstGeom>
        </p:spPr>
        <p:txBody>
          <a:bodyPr/>
          <a:lstStyle>
            <a:lvl1pPr>
              <a:lnSpc>
                <a:spcPct val="110000"/>
              </a:lnSpc>
              <a:spcBef>
                <a:spcPts val="0"/>
              </a:spcBef>
              <a:spcAft>
                <a:spcPts val="600"/>
              </a:spcAft>
              <a:defRPr sz="800">
                <a:solidFill>
                  <a:srgbClr val="4B4D4D"/>
                </a:solidFill>
                <a:latin typeface="Arial" panose="020B0604020202020204" pitchFamily="34" charset="0"/>
                <a:cs typeface="Arial" panose="020B0604020202020204" pitchFamily="34" charset="0"/>
              </a:defRPr>
            </a:lvl1pPr>
          </a:lstStyle>
          <a:p>
            <a:pPr lvl="0"/>
            <a:r>
              <a:rPr lang="en-US" dirty="0"/>
              <a:t>Click to add text</a:t>
            </a:r>
          </a:p>
        </p:txBody>
      </p:sp>
      <p:sp>
        <p:nvSpPr>
          <p:cNvPr id="36" name="Rectangle 35">
            <a:extLst>
              <a:ext uri="{FF2B5EF4-FFF2-40B4-BE49-F238E27FC236}">
                <a16:creationId xmlns:a16="http://schemas.microsoft.com/office/drawing/2014/main" id="{2297C97E-AA06-45CD-9A10-F373052633B7}"/>
              </a:ext>
            </a:extLst>
          </p:cNvPr>
          <p:cNvSpPr/>
          <p:nvPr userDrawn="1"/>
        </p:nvSpPr>
        <p:spPr>
          <a:xfrm>
            <a:off x="252000" y="4006419"/>
            <a:ext cx="8638544" cy="68940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Placeholder 15">
            <a:extLst>
              <a:ext uri="{FF2B5EF4-FFF2-40B4-BE49-F238E27FC236}">
                <a16:creationId xmlns:a16="http://schemas.microsoft.com/office/drawing/2014/main" id="{6D19C98E-11D7-4CC0-8677-324E464CD6E2}"/>
              </a:ext>
            </a:extLst>
          </p:cNvPr>
          <p:cNvSpPr>
            <a:spLocks noGrp="1"/>
          </p:cNvSpPr>
          <p:nvPr>
            <p:ph type="body" sz="quarter" idx="19" hasCustomPrompt="1"/>
          </p:nvPr>
        </p:nvSpPr>
        <p:spPr>
          <a:xfrm>
            <a:off x="468313" y="4106648"/>
            <a:ext cx="2556000" cy="197167"/>
          </a:xfrm>
          <a:prstGeom prst="rect">
            <a:avLst/>
          </a:prstGeom>
        </p:spPr>
        <p:txBody>
          <a:bodyPr/>
          <a:lstStyle>
            <a:lvl1pPr>
              <a:defRPr sz="1000" b="1" baseline="0">
                <a:solidFill>
                  <a:schemeClr val="tx1"/>
                </a:solidFill>
                <a:latin typeface="Arial" panose="020B0604020202020204" pitchFamily="34" charset="0"/>
                <a:cs typeface="Arial" panose="020B0604020202020204" pitchFamily="34" charset="0"/>
              </a:defRPr>
            </a:lvl1pPr>
          </a:lstStyle>
          <a:p>
            <a:pPr lvl="0"/>
            <a:r>
              <a:rPr lang="en-US" dirty="0"/>
              <a:t>Click to add title</a:t>
            </a:r>
          </a:p>
        </p:txBody>
      </p:sp>
      <p:sp>
        <p:nvSpPr>
          <p:cNvPr id="38" name="Text Placeholder 15">
            <a:extLst>
              <a:ext uri="{FF2B5EF4-FFF2-40B4-BE49-F238E27FC236}">
                <a16:creationId xmlns:a16="http://schemas.microsoft.com/office/drawing/2014/main" id="{0AD75A8E-C523-473F-8CF0-41EA731882DE}"/>
              </a:ext>
            </a:extLst>
          </p:cNvPr>
          <p:cNvSpPr>
            <a:spLocks noGrp="1"/>
          </p:cNvSpPr>
          <p:nvPr>
            <p:ph type="body" sz="quarter" idx="20" hasCustomPrompt="1"/>
          </p:nvPr>
        </p:nvSpPr>
        <p:spPr>
          <a:xfrm>
            <a:off x="791401" y="4400190"/>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cxnSp>
        <p:nvCxnSpPr>
          <p:cNvPr id="39" name="Straight Connector 38">
            <a:extLst>
              <a:ext uri="{FF2B5EF4-FFF2-40B4-BE49-F238E27FC236}">
                <a16:creationId xmlns:a16="http://schemas.microsoft.com/office/drawing/2014/main" id="{8BD6587D-D2FA-4E0B-8785-CC6A4211C6E5}"/>
              </a:ext>
            </a:extLst>
          </p:cNvPr>
          <p:cNvCxnSpPr>
            <a:cxnSpLocks/>
          </p:cNvCxnSpPr>
          <p:nvPr userDrawn="1"/>
        </p:nvCxnSpPr>
        <p:spPr>
          <a:xfrm>
            <a:off x="2410755" y="4369063"/>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27DCE63A-7C35-4475-9CD5-19D1AF1C78E4}"/>
              </a:ext>
            </a:extLst>
          </p:cNvPr>
          <p:cNvCxnSpPr>
            <a:cxnSpLocks/>
          </p:cNvCxnSpPr>
          <p:nvPr userDrawn="1"/>
        </p:nvCxnSpPr>
        <p:spPr>
          <a:xfrm>
            <a:off x="4570685" y="4369063"/>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92697F86-9AB1-472D-AC02-F3570FD34E6C}"/>
              </a:ext>
            </a:extLst>
          </p:cNvPr>
          <p:cNvCxnSpPr>
            <a:cxnSpLocks/>
          </p:cNvCxnSpPr>
          <p:nvPr userDrawn="1"/>
        </p:nvCxnSpPr>
        <p:spPr>
          <a:xfrm>
            <a:off x="6730615" y="4369063"/>
            <a:ext cx="0" cy="2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Picture Placeholder 11">
            <a:extLst>
              <a:ext uri="{FF2B5EF4-FFF2-40B4-BE49-F238E27FC236}">
                <a16:creationId xmlns:a16="http://schemas.microsoft.com/office/drawing/2014/main" id="{D028C1FC-C84A-4499-BAD1-32094978CF36}"/>
              </a:ext>
            </a:extLst>
          </p:cNvPr>
          <p:cNvSpPr>
            <a:spLocks noGrp="1" noChangeAspect="1"/>
          </p:cNvSpPr>
          <p:nvPr>
            <p:ph type="pic" sz="quarter" idx="12" hasCustomPrompt="1"/>
          </p:nvPr>
        </p:nvSpPr>
        <p:spPr>
          <a:xfrm>
            <a:off x="468313" y="4369063"/>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46" name="Text Placeholder 15">
            <a:extLst>
              <a:ext uri="{FF2B5EF4-FFF2-40B4-BE49-F238E27FC236}">
                <a16:creationId xmlns:a16="http://schemas.microsoft.com/office/drawing/2014/main" id="{DFF315F7-6037-4276-8297-5FF39778B97A}"/>
              </a:ext>
            </a:extLst>
          </p:cNvPr>
          <p:cNvSpPr>
            <a:spLocks noGrp="1"/>
          </p:cNvSpPr>
          <p:nvPr>
            <p:ph type="body" sz="quarter" idx="21" hasCustomPrompt="1"/>
          </p:nvPr>
        </p:nvSpPr>
        <p:spPr>
          <a:xfrm>
            <a:off x="2951330" y="4400190"/>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47" name="Picture Placeholder 11">
            <a:extLst>
              <a:ext uri="{FF2B5EF4-FFF2-40B4-BE49-F238E27FC236}">
                <a16:creationId xmlns:a16="http://schemas.microsoft.com/office/drawing/2014/main" id="{A2A089F3-383E-4227-AE55-379627245995}"/>
              </a:ext>
            </a:extLst>
          </p:cNvPr>
          <p:cNvSpPr>
            <a:spLocks noGrp="1" noChangeAspect="1"/>
          </p:cNvSpPr>
          <p:nvPr>
            <p:ph type="pic" sz="quarter" idx="22" hasCustomPrompt="1"/>
          </p:nvPr>
        </p:nvSpPr>
        <p:spPr>
          <a:xfrm>
            <a:off x="2607141" y="4369063"/>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48" name="Text Placeholder 15">
            <a:extLst>
              <a:ext uri="{FF2B5EF4-FFF2-40B4-BE49-F238E27FC236}">
                <a16:creationId xmlns:a16="http://schemas.microsoft.com/office/drawing/2014/main" id="{D2E5CE3D-79A6-4862-802F-CF992B6016B1}"/>
              </a:ext>
            </a:extLst>
          </p:cNvPr>
          <p:cNvSpPr>
            <a:spLocks noGrp="1"/>
          </p:cNvSpPr>
          <p:nvPr>
            <p:ph type="body" sz="quarter" idx="23" hasCustomPrompt="1"/>
          </p:nvPr>
        </p:nvSpPr>
        <p:spPr>
          <a:xfrm>
            <a:off x="5117230" y="4400190"/>
            <a:ext cx="1467929" cy="153746"/>
          </a:xfrm>
          <a:prstGeom prst="rect">
            <a:avLst/>
          </a:prstGeom>
        </p:spPr>
        <p:txBody>
          <a:bodyPr/>
          <a:lstStyle>
            <a:lvl1pPr marL="0" marR="0" indent="0" algn="l" defTabSz="685800" rtl="0" eaLnBrk="1" fontAlgn="auto" latinLnBrk="0" hangingPunct="1">
              <a:lnSpc>
                <a:spcPct val="11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49" name="Picture Placeholder 11">
            <a:extLst>
              <a:ext uri="{FF2B5EF4-FFF2-40B4-BE49-F238E27FC236}">
                <a16:creationId xmlns:a16="http://schemas.microsoft.com/office/drawing/2014/main" id="{6AD87C5F-31CB-4A31-AF2C-A75AD8113E6B}"/>
              </a:ext>
            </a:extLst>
          </p:cNvPr>
          <p:cNvSpPr>
            <a:spLocks noGrp="1" noChangeAspect="1"/>
          </p:cNvSpPr>
          <p:nvPr>
            <p:ph type="pic" sz="quarter" idx="24" hasCustomPrompt="1"/>
          </p:nvPr>
        </p:nvSpPr>
        <p:spPr>
          <a:xfrm>
            <a:off x="4773041" y="4369063"/>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
        <p:nvSpPr>
          <p:cNvPr id="50" name="Text Placeholder 15">
            <a:extLst>
              <a:ext uri="{FF2B5EF4-FFF2-40B4-BE49-F238E27FC236}">
                <a16:creationId xmlns:a16="http://schemas.microsoft.com/office/drawing/2014/main" id="{D27887CE-30EB-4EC4-8FAB-9B6038722566}"/>
              </a:ext>
            </a:extLst>
          </p:cNvPr>
          <p:cNvSpPr>
            <a:spLocks noGrp="1"/>
          </p:cNvSpPr>
          <p:nvPr>
            <p:ph type="body" sz="quarter" idx="25" hasCustomPrompt="1"/>
          </p:nvPr>
        </p:nvSpPr>
        <p:spPr>
          <a:xfrm>
            <a:off x="7266070" y="4400190"/>
            <a:ext cx="1467929" cy="153746"/>
          </a:xfrm>
          <a:prstGeom prst="rect">
            <a:avLst/>
          </a:prstGeom>
        </p:spPr>
        <p:txBody>
          <a:bodyPr/>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700" b="1" baseline="0">
                <a:solidFill>
                  <a:schemeClr val="tx1"/>
                </a:solidFill>
                <a:latin typeface="Arial" panose="020B0604020202020204" pitchFamily="34" charset="0"/>
                <a:cs typeface="Arial" panose="020B0604020202020204" pitchFamily="34" charset="0"/>
              </a:defRPr>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dirty="0"/>
              <a:t>Click to add technology</a:t>
            </a:r>
          </a:p>
        </p:txBody>
      </p:sp>
      <p:sp>
        <p:nvSpPr>
          <p:cNvPr id="51" name="Picture Placeholder 11">
            <a:extLst>
              <a:ext uri="{FF2B5EF4-FFF2-40B4-BE49-F238E27FC236}">
                <a16:creationId xmlns:a16="http://schemas.microsoft.com/office/drawing/2014/main" id="{BE51E336-6494-4A30-A5EC-DAD251872657}"/>
              </a:ext>
            </a:extLst>
          </p:cNvPr>
          <p:cNvSpPr>
            <a:spLocks noGrp="1" noChangeAspect="1"/>
          </p:cNvSpPr>
          <p:nvPr>
            <p:ph type="pic" sz="quarter" idx="26" hasCustomPrompt="1"/>
          </p:nvPr>
        </p:nvSpPr>
        <p:spPr>
          <a:xfrm>
            <a:off x="6942982" y="4369063"/>
            <a:ext cx="216000" cy="216000"/>
          </a:xfrm>
          <a:prstGeom prst="rect">
            <a:avLst/>
          </a:prstGeom>
          <a:solidFill>
            <a:schemeClr val="bg1">
              <a:lumMod val="95000"/>
            </a:schemeClr>
          </a:solidFill>
        </p:spPr>
        <p:txBody>
          <a:bodyPr lIns="18000" rIns="18000" bIns="0" anchor="ctr" anchorCtr="0"/>
          <a:lstStyle>
            <a:lvl1pPr marL="0" marR="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sz="600"/>
            </a:lvl1pPr>
          </a:lstStyle>
          <a:p>
            <a:pPr marL="0" marR="0" lvl="0" indent="0" algn="l" defTabSz="685800" rtl="0" eaLnBrk="1" fontAlgn="auto" latinLnBrk="0" hangingPunct="1">
              <a:lnSpc>
                <a:spcPct val="120000"/>
              </a:lnSpc>
              <a:spcBef>
                <a:spcPts val="0"/>
              </a:spcBef>
              <a:spcAft>
                <a:spcPts val="600"/>
              </a:spcAft>
              <a:buClr>
                <a:schemeClr val="tx2"/>
              </a:buClr>
              <a:buSzTx/>
              <a:buFont typeface="Arial" pitchFamily="34" charset="0"/>
              <a:buNone/>
              <a:tabLst/>
              <a:defRPr/>
            </a:pPr>
            <a:r>
              <a:rPr lang="en-US" sz="600" dirty="0">
                <a:solidFill>
                  <a:schemeClr val="bg1">
                    <a:lumMod val="50000"/>
                  </a:schemeClr>
                </a:solidFill>
              </a:rPr>
              <a:t>Put icon</a:t>
            </a:r>
            <a:endParaRPr lang="uk-UA" sz="600" dirty="0">
              <a:solidFill>
                <a:schemeClr val="bg1">
                  <a:lumMod val="50000"/>
                </a:schemeClr>
              </a:solidFill>
            </a:endParaRPr>
          </a:p>
        </p:txBody>
      </p:sp>
    </p:spTree>
    <p:extLst>
      <p:ext uri="{BB962C8B-B14F-4D97-AF65-F5344CB8AC3E}">
        <p14:creationId xmlns:p14="http://schemas.microsoft.com/office/powerpoint/2010/main" val="3693065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Effect transition="in" filter="fade">
                                      <p:cBhvr>
                                        <p:cTn id="7" dur="500"/>
                                        <p:tgtEl>
                                          <p:spTgt spid="56">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xEl>
                                              <p:pRg st="0" end="0"/>
                                            </p:txEl>
                                          </p:spTgt>
                                        </p:tgtEl>
                                        <p:attrNameLst>
                                          <p:attrName>style.visibility</p:attrName>
                                        </p:attrNameLst>
                                      </p:cBhvr>
                                      <p:to>
                                        <p:strVal val="visible"/>
                                      </p:to>
                                    </p:set>
                                    <p:animEffect transition="in" filter="fade">
                                      <p:cBhvr>
                                        <p:cTn id="10" dur="500"/>
                                        <p:tgtEl>
                                          <p:spTgt spid="57">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xEl>
                                              <p:pRg st="0" end="0"/>
                                            </p:txEl>
                                          </p:spTgt>
                                        </p:tgtEl>
                                        <p:attrNameLst>
                                          <p:attrName>style.visibility</p:attrName>
                                        </p:attrNameLst>
                                      </p:cBhvr>
                                      <p:to>
                                        <p:strVal val="visible"/>
                                      </p:to>
                                    </p:set>
                                    <p:animEffect transition="in" filter="fade">
                                      <p:cBhvr>
                                        <p:cTn id="13" dur="500"/>
                                        <p:tgtEl>
                                          <p:spTgt spid="58">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xEl>
                                              <p:pRg st="0" end="0"/>
                                            </p:txEl>
                                          </p:spTgt>
                                        </p:tgtEl>
                                        <p:attrNameLst>
                                          <p:attrName>style.visibility</p:attrName>
                                        </p:attrNameLst>
                                      </p:cBhvr>
                                      <p:to>
                                        <p:strVal val="visible"/>
                                      </p:to>
                                    </p:set>
                                    <p:animEffect transition="in" filter="fade">
                                      <p:cBhvr>
                                        <p:cTn id="16" dur="500"/>
                                        <p:tgtEl>
                                          <p:spTgt spid="59">
                                            <p:txEl>
                                              <p:pRg st="0" end="0"/>
                                            </p:txEl>
                                          </p:spTgt>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Effect transition="in" filter="fade">
                                      <p:cBhvr>
                                        <p:cTn id="20" dur="250"/>
                                        <p:tgtEl>
                                          <p:spTgt spid="15">
                                            <p:txEl>
                                              <p:pRg st="0" end="0"/>
                                            </p:txEl>
                                          </p:spTgt>
                                        </p:tgtEl>
                                      </p:cBhvr>
                                    </p:animEffect>
                                    <p:anim calcmode="lin" valueType="num">
                                      <p:cBhvr>
                                        <p:cTn id="21" dur="25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2" dur="250" fill="hold"/>
                                        <p:tgtEl>
                                          <p:spTgt spid="15">
                                            <p:txEl>
                                              <p:pRg st="0" end="0"/>
                                            </p:txEl>
                                          </p:spTgt>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6">
                                            <p:txEl>
                                              <p:pRg st="0" end="0"/>
                                            </p:txEl>
                                          </p:spTgt>
                                        </p:tgtEl>
                                        <p:attrNameLst>
                                          <p:attrName>style.visibility</p:attrName>
                                        </p:attrNameLst>
                                      </p:cBhvr>
                                      <p:to>
                                        <p:strVal val="visible"/>
                                      </p:to>
                                    </p:set>
                                    <p:animEffect transition="in" filter="fade">
                                      <p:cBhvr>
                                        <p:cTn id="25" dur="250"/>
                                        <p:tgtEl>
                                          <p:spTgt spid="16">
                                            <p:txEl>
                                              <p:pRg st="0" end="0"/>
                                            </p:txEl>
                                          </p:spTgt>
                                        </p:tgtEl>
                                      </p:cBhvr>
                                    </p:animEffect>
                                    <p:anim calcmode="lin" valueType="num">
                                      <p:cBhvr>
                                        <p:cTn id="26" dur="25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7" dur="25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750"/>
                            </p:stCondLst>
                            <p:childTnLst>
                              <p:par>
                                <p:cTn id="29" presetID="42" presetClass="entr" presetSubtype="0" fill="hold" grpId="0" nodeType="afterEffect">
                                  <p:stCondLst>
                                    <p:cond delay="0"/>
                                  </p:stCondLst>
                                  <p:childTnLst>
                                    <p:set>
                                      <p:cBhvr>
                                        <p:cTn id="30" dur="1" fill="hold">
                                          <p:stCondLst>
                                            <p:cond delay="0"/>
                                          </p:stCondLst>
                                        </p:cTn>
                                        <p:tgtEl>
                                          <p:spTgt spid="17">
                                            <p:txEl>
                                              <p:pRg st="0" end="0"/>
                                            </p:txEl>
                                          </p:spTgt>
                                        </p:tgtEl>
                                        <p:attrNameLst>
                                          <p:attrName>style.visibility</p:attrName>
                                        </p:attrNameLst>
                                      </p:cBhvr>
                                      <p:to>
                                        <p:strVal val="visible"/>
                                      </p:to>
                                    </p:set>
                                    <p:animEffect transition="in" filter="fade">
                                      <p:cBhvr>
                                        <p:cTn id="31" dur="250"/>
                                        <p:tgtEl>
                                          <p:spTgt spid="17">
                                            <p:txEl>
                                              <p:pRg st="0" end="0"/>
                                            </p:txEl>
                                          </p:spTgt>
                                        </p:tgtEl>
                                      </p:cBhvr>
                                    </p:animEffect>
                                    <p:anim calcmode="lin" valueType="num">
                                      <p:cBhvr>
                                        <p:cTn id="32" dur="25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3" dur="250" fill="hold"/>
                                        <p:tgtEl>
                                          <p:spTgt spid="17">
                                            <p:txEl>
                                              <p:pRg st="0" end="0"/>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8">
                                            <p:txEl>
                                              <p:pRg st="0" end="0"/>
                                            </p:txEl>
                                          </p:spTgt>
                                        </p:tgtEl>
                                        <p:attrNameLst>
                                          <p:attrName>style.visibility</p:attrName>
                                        </p:attrNameLst>
                                      </p:cBhvr>
                                      <p:to>
                                        <p:strVal val="visible"/>
                                      </p:to>
                                    </p:set>
                                    <p:animEffect transition="in" filter="fade">
                                      <p:cBhvr>
                                        <p:cTn id="36" dur="250"/>
                                        <p:tgtEl>
                                          <p:spTgt spid="18">
                                            <p:txEl>
                                              <p:pRg st="0" end="0"/>
                                            </p:txEl>
                                          </p:spTgt>
                                        </p:tgtEl>
                                      </p:cBhvr>
                                    </p:animEffect>
                                    <p:anim calcmode="lin" valueType="num">
                                      <p:cBhvr>
                                        <p:cTn id="37" dur="25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8" dur="25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grpId="0" nodeType="after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fade">
                                      <p:cBhvr>
                                        <p:cTn id="42" dur="250"/>
                                        <p:tgtEl>
                                          <p:spTgt spid="19">
                                            <p:txEl>
                                              <p:pRg st="0" end="0"/>
                                            </p:txEl>
                                          </p:spTgt>
                                        </p:tgtEl>
                                      </p:cBhvr>
                                    </p:animEffect>
                                    <p:anim calcmode="lin" valueType="num">
                                      <p:cBhvr>
                                        <p:cTn id="43" dur="25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4" dur="250" fill="hold"/>
                                        <p:tgtEl>
                                          <p:spTgt spid="19">
                                            <p:txEl>
                                              <p:pRg st="0" end="0"/>
                                            </p:tx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fade">
                                      <p:cBhvr>
                                        <p:cTn id="47" dur="250"/>
                                        <p:tgtEl>
                                          <p:spTgt spid="20">
                                            <p:txEl>
                                              <p:pRg st="0" end="0"/>
                                            </p:txEl>
                                          </p:spTgt>
                                        </p:tgtEl>
                                      </p:cBhvr>
                                    </p:animEffect>
                                    <p:anim calcmode="lin" valueType="num">
                                      <p:cBhvr>
                                        <p:cTn id="48"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9" dur="25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1250"/>
                            </p:stCondLst>
                            <p:childTnLst>
                              <p:par>
                                <p:cTn id="51" presetID="42" presetClass="entr" presetSubtype="0" fill="hold" grpId="0" nodeType="afterEffect">
                                  <p:stCondLst>
                                    <p:cond delay="0"/>
                                  </p:stCondLst>
                                  <p:childTnLst>
                                    <p:set>
                                      <p:cBhvr>
                                        <p:cTn id="52" dur="1" fill="hold">
                                          <p:stCondLst>
                                            <p:cond delay="0"/>
                                          </p:stCondLst>
                                        </p:cTn>
                                        <p:tgtEl>
                                          <p:spTgt spid="41">
                                            <p:txEl>
                                              <p:pRg st="0" end="0"/>
                                            </p:txEl>
                                          </p:spTgt>
                                        </p:tgtEl>
                                        <p:attrNameLst>
                                          <p:attrName>style.visibility</p:attrName>
                                        </p:attrNameLst>
                                      </p:cBhvr>
                                      <p:to>
                                        <p:strVal val="visible"/>
                                      </p:to>
                                    </p:set>
                                    <p:animEffect transition="in" filter="fade">
                                      <p:cBhvr>
                                        <p:cTn id="53" dur="250"/>
                                        <p:tgtEl>
                                          <p:spTgt spid="41">
                                            <p:txEl>
                                              <p:pRg st="0" end="0"/>
                                            </p:txEl>
                                          </p:spTgt>
                                        </p:tgtEl>
                                      </p:cBhvr>
                                    </p:animEffect>
                                    <p:anim calcmode="lin" valueType="num">
                                      <p:cBhvr>
                                        <p:cTn id="54" dur="25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5" dur="250" fill="hold"/>
                                        <p:tgtEl>
                                          <p:spTgt spid="41">
                                            <p:txEl>
                                              <p:pRg st="0" end="0"/>
                                            </p:txEl>
                                          </p:spTgt>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xEl>
                                              <p:pRg st="0" end="0"/>
                                            </p:txEl>
                                          </p:spTgt>
                                        </p:tgtEl>
                                        <p:attrNameLst>
                                          <p:attrName>style.visibility</p:attrName>
                                        </p:attrNameLst>
                                      </p:cBhvr>
                                      <p:to>
                                        <p:strVal val="visible"/>
                                      </p:to>
                                    </p:set>
                                    <p:animEffect transition="in" filter="fade">
                                      <p:cBhvr>
                                        <p:cTn id="58" dur="250"/>
                                        <p:tgtEl>
                                          <p:spTgt spid="42">
                                            <p:txEl>
                                              <p:pRg st="0" end="0"/>
                                            </p:txEl>
                                          </p:spTgt>
                                        </p:tgtEl>
                                      </p:cBhvr>
                                    </p:animEffect>
                                    <p:anim calcmode="lin" valueType="num">
                                      <p:cBhvr>
                                        <p:cTn id="59" dur="2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0" dur="2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1500"/>
                            </p:stCondLst>
                            <p:childTnLst>
                              <p:par>
                                <p:cTn id="62" presetID="21" presetClass="entr" presetSubtype="1" fill="hold" grpId="0" nodeType="afterEffect">
                                  <p:stCondLst>
                                    <p:cond delay="0"/>
                                  </p:stCondLst>
                                  <p:childTnLst>
                                    <p:set>
                                      <p:cBhvr>
                                        <p:cTn id="63" dur="1" fill="hold">
                                          <p:stCondLst>
                                            <p:cond delay="0"/>
                                          </p:stCondLst>
                                        </p:cTn>
                                        <p:tgtEl>
                                          <p:spTgt spid="36"/>
                                        </p:tgtEl>
                                        <p:attrNameLst>
                                          <p:attrName>style.visibility</p:attrName>
                                        </p:attrNameLst>
                                      </p:cBhvr>
                                      <p:to>
                                        <p:strVal val="visible"/>
                                      </p:to>
                                    </p:set>
                                    <p:animEffect transition="in" filter="wheel(1)">
                                      <p:cBhvr>
                                        <p:cTn id="64" dur="500"/>
                                        <p:tgtEl>
                                          <p:spTgt spid="36"/>
                                        </p:tgtEl>
                                      </p:cBhvr>
                                    </p:animEffect>
                                  </p:childTnLst>
                                </p:cTn>
                              </p:par>
                            </p:childTnLst>
                          </p:cTn>
                        </p:par>
                        <p:par>
                          <p:cTn id="65" fill="hold">
                            <p:stCondLst>
                              <p:cond delay="2000"/>
                            </p:stCondLst>
                            <p:childTnLst>
                              <p:par>
                                <p:cTn id="66" presetID="10" presetClass="entr" presetSubtype="0" fill="hold" grpId="0" nodeType="afterEffect">
                                  <p:stCondLst>
                                    <p:cond delay="0"/>
                                  </p:stCondLst>
                                  <p:childTnLst>
                                    <p:set>
                                      <p:cBhvr>
                                        <p:cTn id="67" dur="1" fill="hold">
                                          <p:stCondLst>
                                            <p:cond delay="0"/>
                                          </p:stCondLst>
                                        </p:cTn>
                                        <p:tgtEl>
                                          <p:spTgt spid="37">
                                            <p:txEl>
                                              <p:pRg st="0" end="0"/>
                                            </p:txEl>
                                          </p:spTgt>
                                        </p:tgtEl>
                                        <p:attrNameLst>
                                          <p:attrName>style.visibility</p:attrName>
                                        </p:attrNameLst>
                                      </p:cBhvr>
                                      <p:to>
                                        <p:strVal val="visible"/>
                                      </p:to>
                                    </p:set>
                                    <p:animEffect transition="in" filter="fade">
                                      <p:cBhvr>
                                        <p:cTn id="68" dur="500"/>
                                        <p:tgtEl>
                                          <p:spTgt spid="37">
                                            <p:txEl>
                                              <p:pRg st="0" end="0"/>
                                            </p:tx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8">
                                            <p:txEl>
                                              <p:pRg st="0" end="0"/>
                                            </p:txEl>
                                          </p:spTgt>
                                        </p:tgtEl>
                                        <p:attrNameLst>
                                          <p:attrName>style.visibility</p:attrName>
                                        </p:attrNameLst>
                                      </p:cBhvr>
                                      <p:to>
                                        <p:strVal val="visible"/>
                                      </p:to>
                                    </p:set>
                                    <p:animEffect transition="in" filter="fade">
                                      <p:cBhvr>
                                        <p:cTn id="71" dur="500"/>
                                        <p:tgtEl>
                                          <p:spTgt spid="38">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animEffect transition="in" filter="fade">
                                      <p:cBhvr>
                                        <p:cTn id="74" dur="500"/>
                                        <p:tgtEl>
                                          <p:spTgt spid="46">
                                            <p:txEl>
                                              <p:pRg st="0" end="0"/>
                                            </p:txEl>
                                          </p:spTgt>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fade">
                                      <p:cBhvr>
                                        <p:cTn id="77" dur="500"/>
                                        <p:tgtEl>
                                          <p:spTgt spid="48">
                                            <p:txEl>
                                              <p:pRg st="0" end="0"/>
                                            </p:txEl>
                                          </p:spTgt>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50">
                                            <p:txEl>
                                              <p:pRg st="0" end="0"/>
                                            </p:txEl>
                                          </p:spTgt>
                                        </p:tgtEl>
                                        <p:attrNameLst>
                                          <p:attrName>style.visibility</p:attrName>
                                        </p:attrNameLst>
                                      </p:cBhvr>
                                      <p:to>
                                        <p:strVal val="visible"/>
                                      </p:to>
                                    </p:set>
                                    <p:animEffect transition="in" filter="fade">
                                      <p:cBhvr>
                                        <p:cTn id="80" dur="500"/>
                                        <p:tgtEl>
                                          <p:spTgt spid="50">
                                            <p:txEl>
                                              <p:pRg st="0" end="0"/>
                                            </p:txEl>
                                          </p:spTgt>
                                        </p:tgtEl>
                                      </p:cBhvr>
                                    </p:animEffect>
                                  </p:childTnLst>
                                </p:cTn>
                              </p:par>
                              <p:par>
                                <p:cTn id="81" presetID="22" presetClass="entr" presetSubtype="1" fill="hold" nodeType="withEffect">
                                  <p:stCondLst>
                                    <p:cond delay="0"/>
                                  </p:stCondLst>
                                  <p:childTnLst>
                                    <p:set>
                                      <p:cBhvr>
                                        <p:cTn id="82" dur="1" fill="hold">
                                          <p:stCondLst>
                                            <p:cond delay="0"/>
                                          </p:stCondLst>
                                        </p:cTn>
                                        <p:tgtEl>
                                          <p:spTgt spid="39"/>
                                        </p:tgtEl>
                                        <p:attrNameLst>
                                          <p:attrName>style.visibility</p:attrName>
                                        </p:attrNameLst>
                                      </p:cBhvr>
                                      <p:to>
                                        <p:strVal val="visible"/>
                                      </p:to>
                                    </p:set>
                                    <p:animEffect transition="in" filter="wipe(up)">
                                      <p:cBhvr>
                                        <p:cTn id="83" dur="500"/>
                                        <p:tgtEl>
                                          <p:spTgt spid="39"/>
                                        </p:tgtEl>
                                      </p:cBhvr>
                                    </p:animEffect>
                                  </p:childTnLst>
                                </p:cTn>
                              </p:par>
                              <p:par>
                                <p:cTn id="84" presetID="22" presetClass="entr" presetSubtype="1" fill="hold" nodeType="with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par>
                                <p:cTn id="87" presetID="22" presetClass="entr" presetSubtype="1" fill="hold" nodeType="withEffect">
                                  <p:stCondLst>
                                    <p:cond delay="0"/>
                                  </p:stCondLst>
                                  <p:childTnLst>
                                    <p:set>
                                      <p:cBhvr>
                                        <p:cTn id="88" dur="1" fill="hold">
                                          <p:stCondLst>
                                            <p:cond delay="0"/>
                                          </p:stCondLst>
                                        </p:cTn>
                                        <p:tgtEl>
                                          <p:spTgt spid="43"/>
                                        </p:tgtEl>
                                        <p:attrNameLst>
                                          <p:attrName>style.visibility</p:attrName>
                                        </p:attrNameLst>
                                      </p:cBhvr>
                                      <p:to>
                                        <p:strVal val="visible"/>
                                      </p:to>
                                    </p:set>
                                    <p:animEffect transition="in" filter="wipe(up)">
                                      <p:cBhvr>
                                        <p:cTn id="89"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42"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250"/>
                        <p:tgtEl>
                          <p:spTgt spid="15"/>
                        </p:tgtEl>
                      </p:cBhvr>
                    </p:animEffect>
                    <p:anim calcmode="lin" valueType="num">
                      <p:cBhvr>
                        <p:cTn dur="250" fill="hold"/>
                        <p:tgtEl>
                          <p:spTgt spid="15"/>
                        </p:tgtEl>
                        <p:attrNameLst>
                          <p:attrName>ppt_x</p:attrName>
                        </p:attrNameLst>
                      </p:cBhvr>
                      <p:tavLst>
                        <p:tav tm="0">
                          <p:val>
                            <p:strVal val="#ppt_x"/>
                          </p:val>
                        </p:tav>
                        <p:tav tm="100000">
                          <p:val>
                            <p:strVal val="#ppt_x"/>
                          </p:val>
                        </p:tav>
                      </p:tavLst>
                    </p:anim>
                    <p:anim calcmode="lin" valueType="num">
                      <p:cBhvr>
                        <p:cTn dur="250" fill="hold"/>
                        <p:tgtEl>
                          <p:spTgt spid="15"/>
                        </p:tgtEl>
                        <p:attrNameLst>
                          <p:attrName>ppt_y</p:attrName>
                        </p:attrNameLst>
                      </p:cBhvr>
                      <p:tavLst>
                        <p:tav tm="0">
                          <p:val>
                            <p:strVal val="#ppt_y+.1"/>
                          </p:val>
                        </p:tav>
                        <p:tav tm="100000">
                          <p:val>
                            <p:strVal val="#ppt_y"/>
                          </p:val>
                        </p:tav>
                      </p:tavLst>
                    </p:anim>
                  </p:childTnLst>
                </p:cTn>
              </p:par>
            </p:tnLst>
          </p:tmpl>
        </p:tmplLst>
      </p:bldP>
      <p:bldP spid="16" grpId="0" build="p">
        <p:tmplLst>
          <p:tmpl lvl="1">
            <p:tnLst>
              <p:par>
                <p:cTn presetID="42"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250"/>
                        <p:tgtEl>
                          <p:spTgt spid="16"/>
                        </p:tgtEl>
                      </p:cBhvr>
                    </p:animEffect>
                    <p:anim calcmode="lin" valueType="num">
                      <p:cBhvr>
                        <p:cTn dur="250" fill="hold"/>
                        <p:tgtEl>
                          <p:spTgt spid="16"/>
                        </p:tgtEl>
                        <p:attrNameLst>
                          <p:attrName>ppt_x</p:attrName>
                        </p:attrNameLst>
                      </p:cBhvr>
                      <p:tavLst>
                        <p:tav tm="0">
                          <p:val>
                            <p:strVal val="#ppt_x"/>
                          </p:val>
                        </p:tav>
                        <p:tav tm="100000">
                          <p:val>
                            <p:strVal val="#ppt_x"/>
                          </p:val>
                        </p:tav>
                      </p:tavLst>
                    </p:anim>
                    <p:anim calcmode="lin" valueType="num">
                      <p:cBhvr>
                        <p:cTn dur="250" fill="hold"/>
                        <p:tgtEl>
                          <p:spTgt spid="16"/>
                        </p:tgtEl>
                        <p:attrNameLst>
                          <p:attrName>ppt_y</p:attrName>
                        </p:attrNameLst>
                      </p:cBhvr>
                      <p:tavLst>
                        <p:tav tm="0">
                          <p:val>
                            <p:strVal val="#ppt_y+.1"/>
                          </p:val>
                        </p:tav>
                        <p:tav tm="100000">
                          <p:val>
                            <p:strVal val="#ppt_y"/>
                          </p:val>
                        </p:tav>
                      </p:tavLst>
                    </p:anim>
                  </p:childTnLst>
                </p:cTn>
              </p:par>
            </p:tnLst>
          </p:tmpl>
        </p:tmplLst>
      </p:bldP>
      <p:bldP spid="17" grpId="0" build="p">
        <p:tmplLst>
          <p:tmpl lvl="1">
            <p:tnLst>
              <p:par>
                <p:cTn presetID="42"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250"/>
                        <p:tgtEl>
                          <p:spTgt spid="17"/>
                        </p:tgtEl>
                      </p:cBhvr>
                    </p:animEffect>
                    <p:anim calcmode="lin" valueType="num">
                      <p:cBhvr>
                        <p:cTn dur="250" fill="hold"/>
                        <p:tgtEl>
                          <p:spTgt spid="17"/>
                        </p:tgtEl>
                        <p:attrNameLst>
                          <p:attrName>ppt_x</p:attrName>
                        </p:attrNameLst>
                      </p:cBhvr>
                      <p:tavLst>
                        <p:tav tm="0">
                          <p:val>
                            <p:strVal val="#ppt_x"/>
                          </p:val>
                        </p:tav>
                        <p:tav tm="100000">
                          <p:val>
                            <p:strVal val="#ppt_x"/>
                          </p:val>
                        </p:tav>
                      </p:tavLst>
                    </p:anim>
                    <p:anim calcmode="lin" valueType="num">
                      <p:cBhvr>
                        <p:cTn dur="250" fill="hold"/>
                        <p:tgtEl>
                          <p:spTgt spid="17"/>
                        </p:tgtEl>
                        <p:attrNameLst>
                          <p:attrName>ppt_y</p:attrName>
                        </p:attrNameLst>
                      </p:cBhvr>
                      <p:tavLst>
                        <p:tav tm="0">
                          <p:val>
                            <p:strVal val="#ppt_y+.1"/>
                          </p:val>
                        </p:tav>
                        <p:tav tm="100000">
                          <p:val>
                            <p:strVal val="#ppt_y"/>
                          </p:val>
                        </p:tav>
                      </p:tavLst>
                    </p:anim>
                  </p:childTnLst>
                </p:cTn>
              </p:par>
            </p:tnLst>
          </p:tmpl>
        </p:tmplLst>
      </p:bldP>
      <p:bldP spid="18" grpId="0" build="p">
        <p:tmplLst>
          <p:tmpl lvl="1">
            <p:tnLst>
              <p:par>
                <p:cTn presetID="42"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250"/>
                        <p:tgtEl>
                          <p:spTgt spid="18"/>
                        </p:tgtEl>
                      </p:cBhvr>
                    </p:animEffect>
                    <p:anim calcmode="lin" valueType="num">
                      <p:cBhvr>
                        <p:cTn dur="250" fill="hold"/>
                        <p:tgtEl>
                          <p:spTgt spid="18"/>
                        </p:tgtEl>
                        <p:attrNameLst>
                          <p:attrName>ppt_x</p:attrName>
                        </p:attrNameLst>
                      </p:cBhvr>
                      <p:tavLst>
                        <p:tav tm="0">
                          <p:val>
                            <p:strVal val="#ppt_x"/>
                          </p:val>
                        </p:tav>
                        <p:tav tm="100000">
                          <p:val>
                            <p:strVal val="#ppt_x"/>
                          </p:val>
                        </p:tav>
                      </p:tavLst>
                    </p:anim>
                    <p:anim calcmode="lin" valueType="num">
                      <p:cBhvr>
                        <p:cTn dur="250" fill="hold"/>
                        <p:tgtEl>
                          <p:spTgt spid="18"/>
                        </p:tgtEl>
                        <p:attrNameLst>
                          <p:attrName>ppt_y</p:attrName>
                        </p:attrNameLst>
                      </p:cBhvr>
                      <p:tavLst>
                        <p:tav tm="0">
                          <p:val>
                            <p:strVal val="#ppt_y+.1"/>
                          </p:val>
                        </p:tav>
                        <p:tav tm="100000">
                          <p:val>
                            <p:strVal val="#ppt_y"/>
                          </p:val>
                        </p:tav>
                      </p:tavLst>
                    </p:anim>
                  </p:childTnLst>
                </p:cTn>
              </p:par>
            </p:tnLst>
          </p:tmpl>
        </p:tmplLst>
      </p:bldP>
      <p:bldP spid="19" grpId="0" build="p">
        <p:tmplLst>
          <p:tmpl lvl="1">
            <p:tnLst>
              <p:par>
                <p:cTn presetID="42"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250"/>
                        <p:tgtEl>
                          <p:spTgt spid="19"/>
                        </p:tgtEl>
                      </p:cBhvr>
                    </p:animEffect>
                    <p:anim calcmode="lin" valueType="num">
                      <p:cBhvr>
                        <p:cTn dur="250" fill="hold"/>
                        <p:tgtEl>
                          <p:spTgt spid="19"/>
                        </p:tgtEl>
                        <p:attrNameLst>
                          <p:attrName>ppt_x</p:attrName>
                        </p:attrNameLst>
                      </p:cBhvr>
                      <p:tavLst>
                        <p:tav tm="0">
                          <p:val>
                            <p:strVal val="#ppt_x"/>
                          </p:val>
                        </p:tav>
                        <p:tav tm="100000">
                          <p:val>
                            <p:strVal val="#ppt_x"/>
                          </p:val>
                        </p:tav>
                      </p:tavLst>
                    </p:anim>
                    <p:anim calcmode="lin" valueType="num">
                      <p:cBhvr>
                        <p:cTn dur="250" fill="hold"/>
                        <p:tgtEl>
                          <p:spTgt spid="19"/>
                        </p:tgtEl>
                        <p:attrNameLst>
                          <p:attrName>ppt_y</p:attrName>
                        </p:attrNameLst>
                      </p:cBhvr>
                      <p:tavLst>
                        <p:tav tm="0">
                          <p:val>
                            <p:strVal val="#ppt_y+.1"/>
                          </p:val>
                        </p:tav>
                        <p:tav tm="100000">
                          <p:val>
                            <p:strVal val="#ppt_y"/>
                          </p:val>
                        </p:tav>
                      </p:tavLst>
                    </p:anim>
                  </p:childTnLst>
                </p:cTn>
              </p:par>
            </p:tnLst>
          </p:tmpl>
        </p:tmplLst>
      </p:bldP>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P spid="56" grpId="0" build="p">
        <p:tmplLst>
          <p:tmpl lvl="1">
            <p:tnLst>
              <p:par>
                <p:cTn presetID="10" presetClass="entr" presetSubtype="0" fill="hold" nodeType="with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fade">
                      <p:cBhvr>
                        <p:cTn dur="500"/>
                        <p:tgtEl>
                          <p:spTgt spid="56"/>
                        </p:tgtEl>
                      </p:cBhvr>
                    </p:animEffect>
                  </p:childTnLst>
                </p:cTn>
              </p:par>
            </p:tnLst>
          </p:tmpl>
        </p:tmplLst>
      </p:bldP>
      <p:bldP spid="57" grpId="0" build="p">
        <p:tmplLst>
          <p:tmpl lvl="1">
            <p:tnLst>
              <p:par>
                <p:cTn presetID="10"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Effect transition="in" filter="fade">
                      <p:cBhvr>
                        <p:cTn dur="500"/>
                        <p:tgtEl>
                          <p:spTgt spid="57"/>
                        </p:tgtEl>
                      </p:cBhvr>
                    </p:animEffect>
                  </p:childTnLst>
                </p:cTn>
              </p:par>
            </p:tnLst>
          </p:tmpl>
        </p:tmplLst>
      </p:bldP>
      <p:bldP spid="58" grpId="0" build="p">
        <p:tmplLst>
          <p:tmpl lvl="1">
            <p:tnLst>
              <p:par>
                <p:cTn presetID="10" presetClass="entr" presetSubtype="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Effect transition="in" filter="fade">
                      <p:cBhvr>
                        <p:cTn dur="500"/>
                        <p:tgtEl>
                          <p:spTgt spid="58"/>
                        </p:tgtEl>
                      </p:cBhvr>
                    </p:animEffect>
                  </p:childTnLst>
                </p:cTn>
              </p:par>
            </p:tnLst>
          </p:tmpl>
        </p:tmplLst>
      </p:bldP>
      <p:bldP spid="59" grpId="0" build="p">
        <p:tmplLst>
          <p:tmpl lvl="1">
            <p:tnLst>
              <p:par>
                <p:cTn presetID="10" presetClass="entr" presetSubtype="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childTnLst>
                </p:cTn>
              </p:par>
            </p:tnLst>
          </p:tmpl>
        </p:tmplLst>
      </p:bldP>
      <p:bldP spid="41" grpId="0" build="p">
        <p:tmplLst>
          <p:tmpl lvl="1">
            <p:tnLst>
              <p:par>
                <p:cTn presetID="42"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250"/>
                        <p:tgtEl>
                          <p:spTgt spid="41"/>
                        </p:tgtEl>
                      </p:cBhvr>
                    </p:animEffect>
                    <p:anim calcmode="lin" valueType="num">
                      <p:cBhvr>
                        <p:cTn dur="250" fill="hold"/>
                        <p:tgtEl>
                          <p:spTgt spid="41"/>
                        </p:tgtEl>
                        <p:attrNameLst>
                          <p:attrName>ppt_x</p:attrName>
                        </p:attrNameLst>
                      </p:cBhvr>
                      <p:tavLst>
                        <p:tav tm="0">
                          <p:val>
                            <p:strVal val="#ppt_x"/>
                          </p:val>
                        </p:tav>
                        <p:tav tm="100000">
                          <p:val>
                            <p:strVal val="#ppt_x"/>
                          </p:val>
                        </p:tav>
                      </p:tavLst>
                    </p:anim>
                    <p:anim calcmode="lin" valueType="num">
                      <p:cBhvr>
                        <p:cTn dur="250" fill="hold"/>
                        <p:tgtEl>
                          <p:spTgt spid="41"/>
                        </p:tgtEl>
                        <p:attrNameLst>
                          <p:attrName>ppt_y</p:attrName>
                        </p:attrNameLst>
                      </p:cBhvr>
                      <p:tavLst>
                        <p:tav tm="0">
                          <p:val>
                            <p:strVal val="#ppt_y+.1"/>
                          </p:val>
                        </p:tav>
                        <p:tav tm="100000">
                          <p:val>
                            <p:strVal val="#ppt_y"/>
                          </p:val>
                        </p:tav>
                      </p:tavLst>
                    </p:anim>
                  </p:childTnLst>
                </p:cTn>
              </p:par>
            </p:tnLst>
          </p:tmpl>
        </p:tmplLst>
      </p:bldP>
      <p:bldP spid="42" grpId="0" build="p">
        <p:tmplLst>
          <p:tmpl lvl="1">
            <p:tnLst>
              <p:par>
                <p:cTn presetID="42"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fade">
                      <p:cBhvr>
                        <p:cTn dur="250"/>
                        <p:tgtEl>
                          <p:spTgt spid="42"/>
                        </p:tgtEl>
                      </p:cBhvr>
                    </p:animEffect>
                    <p:anim calcmode="lin" valueType="num">
                      <p:cBhvr>
                        <p:cTn dur="250" fill="hold"/>
                        <p:tgtEl>
                          <p:spTgt spid="42"/>
                        </p:tgtEl>
                        <p:attrNameLst>
                          <p:attrName>ppt_x</p:attrName>
                        </p:attrNameLst>
                      </p:cBhvr>
                      <p:tavLst>
                        <p:tav tm="0">
                          <p:val>
                            <p:strVal val="#ppt_x"/>
                          </p:val>
                        </p:tav>
                        <p:tav tm="100000">
                          <p:val>
                            <p:strVal val="#ppt_x"/>
                          </p:val>
                        </p:tav>
                      </p:tavLst>
                    </p:anim>
                    <p:anim calcmode="lin" valueType="num">
                      <p:cBhvr>
                        <p:cTn dur="250" fill="hold"/>
                        <p:tgtEl>
                          <p:spTgt spid="42"/>
                        </p:tgtEl>
                        <p:attrNameLst>
                          <p:attrName>ppt_y</p:attrName>
                        </p:attrNameLst>
                      </p:cBhvr>
                      <p:tavLst>
                        <p:tav tm="0">
                          <p:val>
                            <p:strVal val="#ppt_y+.1"/>
                          </p:val>
                        </p:tav>
                        <p:tav tm="100000">
                          <p:val>
                            <p:strVal val="#ppt_y"/>
                          </p:val>
                        </p:tav>
                      </p:tavLst>
                    </p:anim>
                  </p:childTnLst>
                </p:cTn>
              </p:par>
            </p:tnLst>
          </p:tmpl>
        </p:tmplLst>
      </p:bldP>
      <p:bldP spid="36" grpId="0" animBg="1"/>
      <p:bldP spid="37" grpId="0" build="p">
        <p:tmplLst>
          <p:tmpl lvl="1">
            <p:tnLst>
              <p:par>
                <p:cTn presetID="10"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5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500"/>
                        <p:tgtEl>
                          <p:spTgt spid="38"/>
                        </p:tgtEl>
                      </p:cBhvr>
                    </p:animEffect>
                  </p:childTnLst>
                </p:cTn>
              </p:par>
            </p:tnLst>
          </p:tmpl>
        </p:tmplLst>
      </p:bldP>
      <p:bldP spid="46" grpId="0" build="p">
        <p:tmplLst>
          <p:tmpl lvl="1">
            <p:tnLst>
              <p:par>
                <p:cTn presetID="10" presetClass="entr" presetSubtype="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fade">
                      <p:cBhvr>
                        <p:cTn dur="500"/>
                        <p:tgtEl>
                          <p:spTgt spid="46"/>
                        </p:tgtEl>
                      </p:cBhvr>
                    </p:animEffect>
                  </p:childTnLst>
                </p:cTn>
              </p:par>
            </p:tnLst>
          </p:tmpl>
        </p:tmplLst>
      </p:bldP>
      <p:bldP spid="48" grpId="0" build="p">
        <p:tmplLst>
          <p:tmpl lvl="1">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50" grpId="0" build="p">
        <p:tmplLst>
          <p:tmpl lvl="1">
            <p:tnLst>
              <p:par>
                <p:cTn presetID="10" presetClass="entr" presetSubtype="0"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Webinar title slide (white)">
    <p:spTree>
      <p:nvGrpSpPr>
        <p:cNvPr id="1" name=""/>
        <p:cNvGrpSpPr/>
        <p:nvPr/>
      </p:nvGrpSpPr>
      <p:grpSpPr>
        <a:xfrm>
          <a:off x="0" y="0"/>
          <a:ext cx="0" cy="0"/>
          <a:chOff x="0" y="0"/>
          <a:chExt cx="0" cy="0"/>
        </a:xfrm>
      </p:grpSpPr>
      <p:sp>
        <p:nvSpPr>
          <p:cNvPr id="4" name="Rectangle 3"/>
          <p:cNvSpPr/>
          <p:nvPr userDrawn="1"/>
        </p:nvSpPr>
        <p:spPr>
          <a:xfrm>
            <a:off x="0" y="0"/>
            <a:ext cx="9144000" cy="5155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22"/>
          <p:cNvSpPr txBox="1">
            <a:spLocks/>
          </p:cNvSpPr>
          <p:nvPr userDrawn="1"/>
        </p:nvSpPr>
        <p:spPr>
          <a:xfrm>
            <a:off x="382969" y="2351545"/>
            <a:ext cx="385127" cy="440411"/>
          </a:xfrm>
          <a:prstGeom prst="rect">
            <a:avLst/>
          </a:prstGeom>
        </p:spPr>
        <p:txBody>
          <a:bodyPr/>
          <a:lst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a:lstStyle>
          <a:p>
            <a:pPr>
              <a:lnSpc>
                <a:spcPct val="100000"/>
              </a:lnSpc>
            </a:pPr>
            <a:endParaRPr lang="en-US" sz="3000" dirty="0">
              <a:solidFill>
                <a:schemeClr val="accent1"/>
              </a:solidFill>
            </a:endParaRPr>
          </a:p>
        </p:txBody>
      </p:sp>
      <p:sp>
        <p:nvSpPr>
          <p:cNvPr id="41" name="Title 1"/>
          <p:cNvSpPr>
            <a:spLocks noGrp="1"/>
          </p:cNvSpPr>
          <p:nvPr>
            <p:ph type="title" hasCustomPrompt="1"/>
          </p:nvPr>
        </p:nvSpPr>
        <p:spPr>
          <a:xfrm>
            <a:off x="260538" y="2232000"/>
            <a:ext cx="3851275" cy="440411"/>
          </a:xfrm>
        </p:spPr>
        <p:txBody>
          <a:bodyPr anchor="ctr" anchorCtr="0"/>
          <a:lstStyle>
            <a:lvl1pPr>
              <a:lnSpc>
                <a:spcPct val="100000"/>
              </a:lnSpc>
              <a:defRPr sz="2400">
                <a:solidFill>
                  <a:schemeClr val="tx1"/>
                </a:solidFill>
              </a:defRPr>
            </a:lvl1pPr>
          </a:lstStyle>
          <a:p>
            <a:r>
              <a:rPr lang="en-US" dirty="0"/>
              <a:t>Click to edit title</a:t>
            </a:r>
          </a:p>
        </p:txBody>
      </p:sp>
      <p:grpSp>
        <p:nvGrpSpPr>
          <p:cNvPr id="34" name="Group 4">
            <a:extLst>
              <a:ext uri="{FF2B5EF4-FFF2-40B4-BE49-F238E27FC236}">
                <a16:creationId xmlns:a16="http://schemas.microsoft.com/office/drawing/2014/main" id="{EA0BC49D-1ED7-44ED-9237-39CED1091C27}"/>
              </a:ext>
            </a:extLst>
          </p:cNvPr>
          <p:cNvGrpSpPr>
            <a:grpSpLocks noChangeAspect="1"/>
          </p:cNvGrpSpPr>
          <p:nvPr userDrawn="1"/>
        </p:nvGrpSpPr>
        <p:grpSpPr bwMode="auto">
          <a:xfrm>
            <a:off x="1440000" y="1440000"/>
            <a:ext cx="216000" cy="197959"/>
            <a:chOff x="1675" y="1126"/>
            <a:chExt cx="443" cy="406"/>
          </a:xfrm>
        </p:grpSpPr>
        <p:sp>
          <p:nvSpPr>
            <p:cNvPr id="43" name="Rectangle 5">
              <a:extLst>
                <a:ext uri="{FF2B5EF4-FFF2-40B4-BE49-F238E27FC236}">
                  <a16:creationId xmlns:a16="http://schemas.microsoft.com/office/drawing/2014/main" id="{518161D0-CB02-4281-B420-5D5381A0F4F9}"/>
                </a:ext>
              </a:extLst>
            </p:cNvPr>
            <p:cNvSpPr>
              <a:spLocks noChangeArrowheads="1"/>
            </p:cNvSpPr>
            <p:nvPr/>
          </p:nvSpPr>
          <p:spPr bwMode="auto">
            <a:xfrm>
              <a:off x="1675" y="1174"/>
              <a:ext cx="443" cy="358"/>
            </a:xfrm>
            <a:prstGeom prst="rect">
              <a:avLst/>
            </a:prstGeom>
            <a:noFill/>
            <a:ln w="12700"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6">
              <a:extLst>
                <a:ext uri="{FF2B5EF4-FFF2-40B4-BE49-F238E27FC236}">
                  <a16:creationId xmlns:a16="http://schemas.microsoft.com/office/drawing/2014/main" id="{1D5748E9-0F20-445B-8F70-ED3F17B3C9F9}"/>
                </a:ext>
              </a:extLst>
            </p:cNvPr>
            <p:cNvSpPr>
              <a:spLocks noChangeShapeType="1"/>
            </p:cNvSpPr>
            <p:nvPr/>
          </p:nvSpPr>
          <p:spPr bwMode="auto">
            <a:xfrm>
              <a:off x="1685" y="1281"/>
              <a:ext cx="423" cy="0"/>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7">
              <a:extLst>
                <a:ext uri="{FF2B5EF4-FFF2-40B4-BE49-F238E27FC236}">
                  <a16:creationId xmlns:a16="http://schemas.microsoft.com/office/drawing/2014/main" id="{4B09E8CC-4821-4DC6-8D6D-3CA6CA438AF5}"/>
                </a:ext>
              </a:extLst>
            </p:cNvPr>
            <p:cNvSpPr>
              <a:spLocks noChangeShapeType="1"/>
            </p:cNvSpPr>
            <p:nvPr/>
          </p:nvSpPr>
          <p:spPr bwMode="auto">
            <a:xfrm>
              <a:off x="1779" y="1126"/>
              <a:ext cx="0" cy="85"/>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8">
              <a:extLst>
                <a:ext uri="{FF2B5EF4-FFF2-40B4-BE49-F238E27FC236}">
                  <a16:creationId xmlns:a16="http://schemas.microsoft.com/office/drawing/2014/main" id="{6FB64742-47B3-4CEC-B5A2-569DD279125C}"/>
                </a:ext>
              </a:extLst>
            </p:cNvPr>
            <p:cNvSpPr>
              <a:spLocks noChangeShapeType="1"/>
            </p:cNvSpPr>
            <p:nvPr/>
          </p:nvSpPr>
          <p:spPr bwMode="auto">
            <a:xfrm>
              <a:off x="2014" y="1126"/>
              <a:ext cx="0" cy="85"/>
            </a:xfrm>
            <a:prstGeom prst="line">
              <a:avLst/>
            </a:prstGeom>
            <a:noFill/>
            <a:ln w="12700" cap="flat">
              <a:solidFill>
                <a:srgbClr val="8BC5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7" name="Date Placeholder 1">
            <a:extLst>
              <a:ext uri="{FF2B5EF4-FFF2-40B4-BE49-F238E27FC236}">
                <a16:creationId xmlns:a16="http://schemas.microsoft.com/office/drawing/2014/main" id="{A5C5FF5F-1E0F-4C1D-BAAF-3153624D17A9}"/>
              </a:ext>
            </a:extLst>
          </p:cNvPr>
          <p:cNvSpPr txBox="1">
            <a:spLocks/>
          </p:cNvSpPr>
          <p:nvPr userDrawn="1"/>
        </p:nvSpPr>
        <p:spPr>
          <a:xfrm>
            <a:off x="1771270" y="1460674"/>
            <a:ext cx="1444369" cy="274637"/>
          </a:xfrm>
          <a:prstGeom prst="rect">
            <a:avLst/>
          </a:prstGeom>
        </p:spPr>
        <p:txBody>
          <a:bodyPr lIns="0" tIns="0" rIns="0" bIns="0"/>
          <a:lstStyle>
            <a:defPPr>
              <a:defRPr lang="uk-UA"/>
            </a:defPPr>
            <a:lvl1pPr marL="0" algn="l" defTabSz="685800" rtl="0" eaLnBrk="1" latinLnBrk="0" hangingPunct="1">
              <a:defRPr sz="1100" kern="1200">
                <a:solidFill>
                  <a:schemeClr val="bg1"/>
                </a:solidFill>
                <a:latin typeface="Segoe UI" panose="020B0502040204020203" pitchFamily="34" charset="0"/>
                <a:ea typeface="+mn-ea"/>
                <a:cs typeface="Segoe UI" panose="020B0502040204020203"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fld id="{5EAA4909-0ED4-4BA4-8217-BB867A29467C}" type="datetime4">
              <a:rPr lang="en-US" smtClean="0">
                <a:solidFill>
                  <a:schemeClr val="tx1"/>
                </a:solidFill>
                <a:latin typeface="Arial" panose="020B0604020202020204" pitchFamily="34" charset="0"/>
                <a:cs typeface="Arial" panose="020B0604020202020204" pitchFamily="34" charset="0"/>
              </a:rPr>
              <a:pPr/>
              <a:t>November 25, 2022</a:t>
            </a:fld>
            <a:endParaRPr lang="uk-UA" dirty="0">
              <a:solidFill>
                <a:schemeClr val="tx1"/>
              </a:solidFill>
              <a:latin typeface="Arial" panose="020B0604020202020204" pitchFamily="34" charset="0"/>
              <a:cs typeface="Arial" panose="020B0604020202020204" pitchFamily="34" charset="0"/>
            </a:endParaRPr>
          </a:p>
        </p:txBody>
      </p:sp>
      <p:sp>
        <p:nvSpPr>
          <p:cNvPr id="50" name="Date Placeholder 1">
            <a:extLst>
              <a:ext uri="{FF2B5EF4-FFF2-40B4-BE49-F238E27FC236}">
                <a16:creationId xmlns:a16="http://schemas.microsoft.com/office/drawing/2014/main" id="{BE88A870-4F9A-4A87-830B-C571ADE0B612}"/>
              </a:ext>
            </a:extLst>
          </p:cNvPr>
          <p:cNvSpPr txBox="1">
            <a:spLocks/>
          </p:cNvSpPr>
          <p:nvPr userDrawn="1"/>
        </p:nvSpPr>
        <p:spPr>
          <a:xfrm>
            <a:off x="591808" y="1460674"/>
            <a:ext cx="636782" cy="274637"/>
          </a:xfrm>
          <a:prstGeom prst="rect">
            <a:avLst/>
          </a:prstGeom>
        </p:spPr>
        <p:txBody>
          <a:bodyPr lIns="0" tIns="0" rIns="0" bIns="0"/>
          <a:lstStyle>
            <a:defPPr>
              <a:defRPr lang="uk-UA"/>
            </a:defPPr>
            <a:lvl1pPr marL="0" algn="l" defTabSz="685800" rtl="0" eaLnBrk="1" latinLnBrk="0" hangingPunct="1">
              <a:defRPr sz="1100" kern="1200">
                <a:solidFill>
                  <a:schemeClr val="bg1"/>
                </a:solidFill>
                <a:latin typeface="Segoe UI" panose="020B0502040204020203" pitchFamily="34" charset="0"/>
                <a:ea typeface="+mn-ea"/>
                <a:cs typeface="Segoe UI" panose="020B0502040204020203"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r>
              <a:rPr lang="en-US" dirty="0">
                <a:solidFill>
                  <a:schemeClr val="tx1"/>
                </a:solidFill>
                <a:latin typeface="Arial" panose="020B0604020202020204" pitchFamily="34" charset="0"/>
                <a:cs typeface="Arial" panose="020B0604020202020204" pitchFamily="34" charset="0"/>
              </a:rPr>
              <a:t>Webinar</a:t>
            </a:r>
            <a:endParaRPr lang="uk-UA" dirty="0">
              <a:solidFill>
                <a:schemeClr val="tx1"/>
              </a:solidFill>
              <a:latin typeface="Arial" panose="020B0604020202020204" pitchFamily="34" charset="0"/>
              <a:cs typeface="Arial" panose="020B0604020202020204" pitchFamily="34" charset="0"/>
            </a:endParaRPr>
          </a:p>
        </p:txBody>
      </p:sp>
      <p:grpSp>
        <p:nvGrpSpPr>
          <p:cNvPr id="55" name="Group 4">
            <a:extLst>
              <a:ext uri="{FF2B5EF4-FFF2-40B4-BE49-F238E27FC236}">
                <a16:creationId xmlns:a16="http://schemas.microsoft.com/office/drawing/2014/main" id="{0A23A3DA-F4A0-46D0-96D6-32904AA0920A}"/>
              </a:ext>
            </a:extLst>
          </p:cNvPr>
          <p:cNvGrpSpPr>
            <a:grpSpLocks noChangeAspect="1"/>
          </p:cNvGrpSpPr>
          <p:nvPr userDrawn="1"/>
        </p:nvGrpSpPr>
        <p:grpSpPr bwMode="auto">
          <a:xfrm>
            <a:off x="260538" y="1432301"/>
            <a:ext cx="234488" cy="234000"/>
            <a:chOff x="2315" y="1017"/>
            <a:chExt cx="481" cy="480"/>
          </a:xfrm>
        </p:grpSpPr>
        <p:sp>
          <p:nvSpPr>
            <p:cNvPr id="56" name="Oval 5">
              <a:extLst>
                <a:ext uri="{FF2B5EF4-FFF2-40B4-BE49-F238E27FC236}">
                  <a16:creationId xmlns:a16="http://schemas.microsoft.com/office/drawing/2014/main" id="{5EF83B9A-5F8B-42F0-AEE9-5C94706CA432}"/>
                </a:ext>
              </a:extLst>
            </p:cNvPr>
            <p:cNvSpPr>
              <a:spLocks noChangeArrowheads="1"/>
            </p:cNvSpPr>
            <p:nvPr userDrawn="1"/>
          </p:nvSpPr>
          <p:spPr bwMode="auto">
            <a:xfrm>
              <a:off x="2315" y="1017"/>
              <a:ext cx="481" cy="480"/>
            </a:xfrm>
            <a:prstGeom prst="ellipse">
              <a:avLst/>
            </a:prstGeom>
            <a:noFill/>
            <a:ln w="12700"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sp>
          <p:nvSpPr>
            <p:cNvPr id="57" name="Freeform 6">
              <a:extLst>
                <a:ext uri="{FF2B5EF4-FFF2-40B4-BE49-F238E27FC236}">
                  <a16:creationId xmlns:a16="http://schemas.microsoft.com/office/drawing/2014/main" id="{DD9C2AC8-67C0-4519-8680-4C4DF4E0589E}"/>
                </a:ext>
              </a:extLst>
            </p:cNvPr>
            <p:cNvSpPr>
              <a:spLocks/>
            </p:cNvSpPr>
            <p:nvPr userDrawn="1"/>
          </p:nvSpPr>
          <p:spPr bwMode="auto">
            <a:xfrm>
              <a:off x="2512" y="1175"/>
              <a:ext cx="125" cy="163"/>
            </a:xfrm>
            <a:custGeom>
              <a:avLst/>
              <a:gdLst>
                <a:gd name="T0" fmla="*/ 0 w 125"/>
                <a:gd name="T1" fmla="*/ 0 h 163"/>
                <a:gd name="T2" fmla="*/ 0 w 125"/>
                <a:gd name="T3" fmla="*/ 163 h 163"/>
                <a:gd name="T4" fmla="*/ 125 w 125"/>
                <a:gd name="T5" fmla="*/ 82 h 163"/>
                <a:gd name="T6" fmla="*/ 0 w 125"/>
                <a:gd name="T7" fmla="*/ 0 h 163"/>
              </a:gdLst>
              <a:ahLst/>
              <a:cxnLst>
                <a:cxn ang="0">
                  <a:pos x="T0" y="T1"/>
                </a:cxn>
                <a:cxn ang="0">
                  <a:pos x="T2" y="T3"/>
                </a:cxn>
                <a:cxn ang="0">
                  <a:pos x="T4" y="T5"/>
                </a:cxn>
                <a:cxn ang="0">
                  <a:pos x="T6" y="T7"/>
                </a:cxn>
              </a:cxnLst>
              <a:rect l="0" t="0" r="r" b="b"/>
              <a:pathLst>
                <a:path w="125" h="163">
                  <a:moveTo>
                    <a:pt x="0" y="0"/>
                  </a:moveTo>
                  <a:lnTo>
                    <a:pt x="0" y="163"/>
                  </a:lnTo>
                  <a:lnTo>
                    <a:pt x="125" y="82"/>
                  </a:lnTo>
                  <a:lnTo>
                    <a:pt x="0" y="0"/>
                  </a:lnTo>
                  <a:close/>
                </a:path>
              </a:pathLst>
            </a:custGeom>
            <a:noFill/>
            <a:ln w="12700" cap="flat">
              <a:solidFill>
                <a:srgbClr val="8BC5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uk-UA"/>
            </a:p>
          </p:txBody>
        </p:sp>
      </p:grpSp>
      <p:cxnSp>
        <p:nvCxnSpPr>
          <p:cNvPr id="14" name="Straight Connector 13">
            <a:extLst>
              <a:ext uri="{FF2B5EF4-FFF2-40B4-BE49-F238E27FC236}">
                <a16:creationId xmlns:a16="http://schemas.microsoft.com/office/drawing/2014/main" id="{DE45E197-03F1-4CEB-BB77-DC3112D43A41}"/>
              </a:ext>
            </a:extLst>
          </p:cNvPr>
          <p:cNvCxnSpPr>
            <a:cxnSpLocks/>
          </p:cNvCxnSpPr>
          <p:nvPr userDrawn="1"/>
        </p:nvCxnSpPr>
        <p:spPr>
          <a:xfrm>
            <a:off x="8675688" y="666000"/>
            <a:ext cx="0" cy="360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015CA50-7C9D-41B3-85D4-741164402BD6}"/>
              </a:ext>
            </a:extLst>
          </p:cNvPr>
          <p:cNvCxnSpPr>
            <a:cxnSpLocks/>
          </p:cNvCxnSpPr>
          <p:nvPr userDrawn="1"/>
        </p:nvCxnSpPr>
        <p:spPr>
          <a:xfrm>
            <a:off x="5075688" y="666000"/>
            <a:ext cx="0" cy="360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7C9A28B5-9630-4537-9236-AD6B64BF919E}"/>
              </a:ext>
            </a:extLst>
          </p:cNvPr>
          <p:cNvCxnSpPr>
            <a:cxnSpLocks/>
          </p:cNvCxnSpPr>
          <p:nvPr userDrawn="1"/>
        </p:nvCxnSpPr>
        <p:spPr>
          <a:xfrm rot="16200000">
            <a:off x="6875688" y="-1133999"/>
            <a:ext cx="0" cy="360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913FF0E1-977E-44A8-A23D-0B79E4D14986}"/>
              </a:ext>
            </a:extLst>
          </p:cNvPr>
          <p:cNvCxnSpPr>
            <a:cxnSpLocks/>
          </p:cNvCxnSpPr>
          <p:nvPr userDrawn="1"/>
        </p:nvCxnSpPr>
        <p:spPr>
          <a:xfrm rot="16200000">
            <a:off x="6875688" y="2466000"/>
            <a:ext cx="0" cy="360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 name="Group 4">
            <a:extLst>
              <a:ext uri="{FF2B5EF4-FFF2-40B4-BE49-F238E27FC236}">
                <a16:creationId xmlns:a16="http://schemas.microsoft.com/office/drawing/2014/main" id="{0920AD2D-7F10-4CEF-9D58-6F7876EC37A3}"/>
              </a:ext>
            </a:extLst>
          </p:cNvPr>
          <p:cNvGrpSpPr>
            <a:grpSpLocks noChangeAspect="1"/>
          </p:cNvGrpSpPr>
          <p:nvPr userDrawn="1"/>
        </p:nvGrpSpPr>
        <p:grpSpPr bwMode="auto">
          <a:xfrm>
            <a:off x="260538" y="231775"/>
            <a:ext cx="928800" cy="235127"/>
            <a:chOff x="1927" y="1380"/>
            <a:chExt cx="1904" cy="482"/>
          </a:xfrm>
        </p:grpSpPr>
        <p:sp>
          <p:nvSpPr>
            <p:cNvPr id="35" name="Oval 5">
              <a:extLst>
                <a:ext uri="{FF2B5EF4-FFF2-40B4-BE49-F238E27FC236}">
                  <a16:creationId xmlns:a16="http://schemas.microsoft.com/office/drawing/2014/main" id="{DB537FCE-381E-428D-9CC3-AE976169DA88}"/>
                </a:ext>
              </a:extLst>
            </p:cNvPr>
            <p:cNvSpPr>
              <a:spLocks noChangeArrowheads="1"/>
            </p:cNvSpPr>
            <p:nvPr userDrawn="1"/>
          </p:nvSpPr>
          <p:spPr bwMode="auto">
            <a:xfrm>
              <a:off x="1927" y="1385"/>
              <a:ext cx="83" cy="85"/>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6">
              <a:extLst>
                <a:ext uri="{FF2B5EF4-FFF2-40B4-BE49-F238E27FC236}">
                  <a16:creationId xmlns:a16="http://schemas.microsoft.com/office/drawing/2014/main" id="{D10D68EE-A8ED-43AB-8EEC-12F2EE58B313}"/>
                </a:ext>
              </a:extLst>
            </p:cNvPr>
            <p:cNvSpPr>
              <a:spLocks/>
            </p:cNvSpPr>
            <p:nvPr userDrawn="1"/>
          </p:nvSpPr>
          <p:spPr bwMode="auto">
            <a:xfrm>
              <a:off x="2070" y="1498"/>
              <a:ext cx="204" cy="256"/>
            </a:xfrm>
            <a:custGeom>
              <a:avLst/>
              <a:gdLst>
                <a:gd name="T0" fmla="*/ 82 w 86"/>
                <a:gd name="T1" fmla="*/ 34 h 106"/>
                <a:gd name="T2" fmla="*/ 82 w 86"/>
                <a:gd name="T3" fmla="*/ 82 h 106"/>
                <a:gd name="T4" fmla="*/ 86 w 86"/>
                <a:gd name="T5" fmla="*/ 101 h 106"/>
                <a:gd name="T6" fmla="*/ 73 w 86"/>
                <a:gd name="T7" fmla="*/ 106 h 106"/>
                <a:gd name="T8" fmla="*/ 63 w 86"/>
                <a:gd name="T9" fmla="*/ 102 h 106"/>
                <a:gd name="T10" fmla="*/ 61 w 86"/>
                <a:gd name="T11" fmla="*/ 92 h 106"/>
                <a:gd name="T12" fmla="*/ 61 w 86"/>
                <a:gd name="T13" fmla="*/ 39 h 106"/>
                <a:gd name="T14" fmla="*/ 58 w 86"/>
                <a:gd name="T15" fmla="*/ 24 h 106"/>
                <a:gd name="T16" fmla="*/ 48 w 86"/>
                <a:gd name="T17" fmla="*/ 19 h 106"/>
                <a:gd name="T18" fmla="*/ 34 w 86"/>
                <a:gd name="T19" fmla="*/ 23 h 106"/>
                <a:gd name="T20" fmla="*/ 22 w 86"/>
                <a:gd name="T21" fmla="*/ 32 h 106"/>
                <a:gd name="T22" fmla="*/ 22 w 86"/>
                <a:gd name="T23" fmla="*/ 104 h 106"/>
                <a:gd name="T24" fmla="*/ 11 w 86"/>
                <a:gd name="T25" fmla="*/ 105 h 106"/>
                <a:gd name="T26" fmla="*/ 5 w 86"/>
                <a:gd name="T27" fmla="*/ 105 h 106"/>
                <a:gd name="T28" fmla="*/ 0 w 86"/>
                <a:gd name="T29" fmla="*/ 104 h 106"/>
                <a:gd name="T30" fmla="*/ 0 w 86"/>
                <a:gd name="T31" fmla="*/ 2 h 106"/>
                <a:gd name="T32" fmla="*/ 2 w 86"/>
                <a:gd name="T33" fmla="*/ 1 h 106"/>
                <a:gd name="T34" fmla="*/ 10 w 86"/>
                <a:gd name="T35" fmla="*/ 1 h 106"/>
                <a:gd name="T36" fmla="*/ 21 w 86"/>
                <a:gd name="T37" fmla="*/ 14 h 106"/>
                <a:gd name="T38" fmla="*/ 54 w 86"/>
                <a:gd name="T39" fmla="*/ 0 h 106"/>
                <a:gd name="T40" fmla="*/ 75 w 86"/>
                <a:gd name="T41" fmla="*/ 9 h 106"/>
                <a:gd name="T42" fmla="*/ 82 w 86"/>
                <a:gd name="T43"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06">
                  <a:moveTo>
                    <a:pt x="82" y="34"/>
                  </a:moveTo>
                  <a:cubicBezTo>
                    <a:pt x="82" y="82"/>
                    <a:pt x="82" y="82"/>
                    <a:pt x="82" y="82"/>
                  </a:cubicBezTo>
                  <a:cubicBezTo>
                    <a:pt x="82" y="91"/>
                    <a:pt x="83" y="97"/>
                    <a:pt x="86" y="101"/>
                  </a:cubicBezTo>
                  <a:cubicBezTo>
                    <a:pt x="82" y="104"/>
                    <a:pt x="78" y="106"/>
                    <a:pt x="73" y="106"/>
                  </a:cubicBezTo>
                  <a:cubicBezTo>
                    <a:pt x="68" y="106"/>
                    <a:pt x="65" y="105"/>
                    <a:pt x="63" y="102"/>
                  </a:cubicBezTo>
                  <a:cubicBezTo>
                    <a:pt x="62" y="100"/>
                    <a:pt x="61" y="97"/>
                    <a:pt x="61" y="92"/>
                  </a:cubicBezTo>
                  <a:cubicBezTo>
                    <a:pt x="61" y="39"/>
                    <a:pt x="61" y="39"/>
                    <a:pt x="61" y="39"/>
                  </a:cubicBezTo>
                  <a:cubicBezTo>
                    <a:pt x="61" y="32"/>
                    <a:pt x="60" y="27"/>
                    <a:pt x="58" y="24"/>
                  </a:cubicBezTo>
                  <a:cubicBezTo>
                    <a:pt x="56" y="21"/>
                    <a:pt x="53" y="19"/>
                    <a:pt x="48" y="19"/>
                  </a:cubicBezTo>
                  <a:cubicBezTo>
                    <a:pt x="44" y="19"/>
                    <a:pt x="39" y="21"/>
                    <a:pt x="34" y="23"/>
                  </a:cubicBezTo>
                  <a:cubicBezTo>
                    <a:pt x="29" y="25"/>
                    <a:pt x="25" y="28"/>
                    <a:pt x="22" y="32"/>
                  </a:cubicBezTo>
                  <a:cubicBezTo>
                    <a:pt x="22" y="104"/>
                    <a:pt x="22" y="104"/>
                    <a:pt x="22" y="104"/>
                  </a:cubicBezTo>
                  <a:cubicBezTo>
                    <a:pt x="19" y="105"/>
                    <a:pt x="16" y="105"/>
                    <a:pt x="11" y="105"/>
                  </a:cubicBezTo>
                  <a:cubicBezTo>
                    <a:pt x="9" y="105"/>
                    <a:pt x="7" y="105"/>
                    <a:pt x="5" y="105"/>
                  </a:cubicBezTo>
                  <a:cubicBezTo>
                    <a:pt x="3" y="105"/>
                    <a:pt x="2" y="105"/>
                    <a:pt x="0" y="104"/>
                  </a:cubicBezTo>
                  <a:cubicBezTo>
                    <a:pt x="0" y="2"/>
                    <a:pt x="0" y="2"/>
                    <a:pt x="0" y="2"/>
                  </a:cubicBezTo>
                  <a:cubicBezTo>
                    <a:pt x="2" y="1"/>
                    <a:pt x="2" y="1"/>
                    <a:pt x="2" y="1"/>
                  </a:cubicBezTo>
                  <a:cubicBezTo>
                    <a:pt x="10" y="1"/>
                    <a:pt x="10" y="1"/>
                    <a:pt x="10" y="1"/>
                  </a:cubicBezTo>
                  <a:cubicBezTo>
                    <a:pt x="17" y="1"/>
                    <a:pt x="21" y="5"/>
                    <a:pt x="21" y="14"/>
                  </a:cubicBezTo>
                  <a:cubicBezTo>
                    <a:pt x="32" y="5"/>
                    <a:pt x="43" y="0"/>
                    <a:pt x="54" y="0"/>
                  </a:cubicBezTo>
                  <a:cubicBezTo>
                    <a:pt x="64" y="0"/>
                    <a:pt x="71" y="3"/>
                    <a:pt x="75" y="9"/>
                  </a:cubicBezTo>
                  <a:cubicBezTo>
                    <a:pt x="80" y="15"/>
                    <a:pt x="82" y="24"/>
                    <a:pt x="82" y="34"/>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
              <a:extLst>
                <a:ext uri="{FF2B5EF4-FFF2-40B4-BE49-F238E27FC236}">
                  <a16:creationId xmlns:a16="http://schemas.microsoft.com/office/drawing/2014/main" id="{338E6FFC-1B96-4F05-89B2-04AEC5E5E3A2}"/>
                </a:ext>
              </a:extLst>
            </p:cNvPr>
            <p:cNvSpPr>
              <a:spLocks/>
            </p:cNvSpPr>
            <p:nvPr userDrawn="1"/>
          </p:nvSpPr>
          <p:spPr bwMode="auto">
            <a:xfrm>
              <a:off x="1944" y="1501"/>
              <a:ext cx="50" cy="250"/>
            </a:xfrm>
            <a:custGeom>
              <a:avLst/>
              <a:gdLst>
                <a:gd name="T0" fmla="*/ 21 w 21"/>
                <a:gd name="T1" fmla="*/ 13 h 104"/>
                <a:gd name="T2" fmla="*/ 9 w 21"/>
                <a:gd name="T3" fmla="*/ 0 h 104"/>
                <a:gd name="T4" fmla="*/ 1 w 21"/>
                <a:gd name="T5" fmla="*/ 0 h 104"/>
                <a:gd name="T6" fmla="*/ 0 w 21"/>
                <a:gd name="T7" fmla="*/ 1 h 104"/>
                <a:gd name="T8" fmla="*/ 0 w 21"/>
                <a:gd name="T9" fmla="*/ 103 h 104"/>
                <a:gd name="T10" fmla="*/ 5 w 21"/>
                <a:gd name="T11" fmla="*/ 104 h 104"/>
                <a:gd name="T12" fmla="*/ 11 w 21"/>
                <a:gd name="T13" fmla="*/ 104 h 104"/>
                <a:gd name="T14" fmla="*/ 21 w 21"/>
                <a:gd name="T15" fmla="*/ 103 h 104"/>
                <a:gd name="T16" fmla="*/ 21 w 21"/>
                <a:gd name="T17" fmla="*/ 31 h 104"/>
                <a:gd name="T18" fmla="*/ 21 w 21"/>
                <a:gd name="T19"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4">
                  <a:moveTo>
                    <a:pt x="21" y="13"/>
                  </a:moveTo>
                  <a:cubicBezTo>
                    <a:pt x="21" y="4"/>
                    <a:pt x="17" y="0"/>
                    <a:pt x="9" y="0"/>
                  </a:cubicBezTo>
                  <a:cubicBezTo>
                    <a:pt x="1" y="0"/>
                    <a:pt x="1" y="0"/>
                    <a:pt x="1" y="0"/>
                  </a:cubicBezTo>
                  <a:cubicBezTo>
                    <a:pt x="0" y="1"/>
                    <a:pt x="0" y="1"/>
                    <a:pt x="0" y="1"/>
                  </a:cubicBezTo>
                  <a:cubicBezTo>
                    <a:pt x="0" y="103"/>
                    <a:pt x="0" y="103"/>
                    <a:pt x="0" y="103"/>
                  </a:cubicBezTo>
                  <a:cubicBezTo>
                    <a:pt x="1" y="104"/>
                    <a:pt x="3" y="104"/>
                    <a:pt x="5" y="104"/>
                  </a:cubicBezTo>
                  <a:cubicBezTo>
                    <a:pt x="7" y="104"/>
                    <a:pt x="9" y="104"/>
                    <a:pt x="11" y="104"/>
                  </a:cubicBezTo>
                  <a:cubicBezTo>
                    <a:pt x="15" y="104"/>
                    <a:pt x="19" y="104"/>
                    <a:pt x="21" y="103"/>
                  </a:cubicBezTo>
                  <a:cubicBezTo>
                    <a:pt x="21" y="31"/>
                    <a:pt x="21" y="31"/>
                    <a:pt x="21" y="31"/>
                  </a:cubicBezTo>
                  <a:cubicBezTo>
                    <a:pt x="21" y="27"/>
                    <a:pt x="21" y="17"/>
                    <a:pt x="21" y="1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
              <a:extLst>
                <a:ext uri="{FF2B5EF4-FFF2-40B4-BE49-F238E27FC236}">
                  <a16:creationId xmlns:a16="http://schemas.microsoft.com/office/drawing/2014/main" id="{6D3E26EF-1A49-48EC-940C-D8C30193F19E}"/>
                </a:ext>
              </a:extLst>
            </p:cNvPr>
            <p:cNvSpPr>
              <a:spLocks/>
            </p:cNvSpPr>
            <p:nvPr userDrawn="1"/>
          </p:nvSpPr>
          <p:spPr bwMode="auto">
            <a:xfrm>
              <a:off x="2308" y="1380"/>
              <a:ext cx="178" cy="371"/>
            </a:xfrm>
            <a:custGeom>
              <a:avLst/>
              <a:gdLst>
                <a:gd name="T0" fmla="*/ 18 w 75"/>
                <a:gd name="T1" fmla="*/ 153 h 154"/>
                <a:gd name="T2" fmla="*/ 18 w 75"/>
                <a:gd name="T3" fmla="*/ 66 h 154"/>
                <a:gd name="T4" fmla="*/ 1 w 75"/>
                <a:gd name="T5" fmla="*/ 67 h 154"/>
                <a:gd name="T6" fmla="*/ 0 w 75"/>
                <a:gd name="T7" fmla="*/ 63 h 154"/>
                <a:gd name="T8" fmla="*/ 0 w 75"/>
                <a:gd name="T9" fmla="*/ 59 h 154"/>
                <a:gd name="T10" fmla="*/ 1 w 75"/>
                <a:gd name="T11" fmla="*/ 51 h 154"/>
                <a:gd name="T12" fmla="*/ 17 w 75"/>
                <a:gd name="T13" fmla="*/ 51 h 154"/>
                <a:gd name="T14" fmla="*/ 16 w 75"/>
                <a:gd name="T15" fmla="*/ 32 h 154"/>
                <a:gd name="T16" fmla="*/ 18 w 75"/>
                <a:gd name="T17" fmla="*/ 19 h 154"/>
                <a:gd name="T18" fmla="*/ 25 w 75"/>
                <a:gd name="T19" fmla="*/ 9 h 154"/>
                <a:gd name="T20" fmla="*/ 35 w 75"/>
                <a:gd name="T21" fmla="*/ 2 h 154"/>
                <a:gd name="T22" fmla="*/ 48 w 75"/>
                <a:gd name="T23" fmla="*/ 0 h 154"/>
                <a:gd name="T24" fmla="*/ 75 w 75"/>
                <a:gd name="T25" fmla="*/ 5 h 154"/>
                <a:gd name="T26" fmla="*/ 70 w 75"/>
                <a:gd name="T27" fmla="*/ 19 h 154"/>
                <a:gd name="T28" fmla="*/ 61 w 75"/>
                <a:gd name="T29" fmla="*/ 17 h 154"/>
                <a:gd name="T30" fmla="*/ 53 w 75"/>
                <a:gd name="T31" fmla="*/ 16 h 154"/>
                <a:gd name="T32" fmla="*/ 40 w 75"/>
                <a:gd name="T33" fmla="*/ 21 h 154"/>
                <a:gd name="T34" fmla="*/ 36 w 75"/>
                <a:gd name="T35" fmla="*/ 35 h 154"/>
                <a:gd name="T36" fmla="*/ 37 w 75"/>
                <a:gd name="T37" fmla="*/ 42 h 154"/>
                <a:gd name="T38" fmla="*/ 38 w 75"/>
                <a:gd name="T39" fmla="*/ 51 h 154"/>
                <a:gd name="T40" fmla="*/ 67 w 75"/>
                <a:gd name="T41" fmla="*/ 51 h 154"/>
                <a:gd name="T42" fmla="*/ 68 w 75"/>
                <a:gd name="T43" fmla="*/ 54 h 154"/>
                <a:gd name="T44" fmla="*/ 68 w 75"/>
                <a:gd name="T45" fmla="*/ 59 h 154"/>
                <a:gd name="T46" fmla="*/ 68 w 75"/>
                <a:gd name="T47" fmla="*/ 63 h 154"/>
                <a:gd name="T48" fmla="*/ 67 w 75"/>
                <a:gd name="T49" fmla="*/ 67 h 154"/>
                <a:gd name="T50" fmla="*/ 39 w 75"/>
                <a:gd name="T51" fmla="*/ 66 h 154"/>
                <a:gd name="T52" fmla="*/ 39 w 75"/>
                <a:gd name="T53" fmla="*/ 153 h 154"/>
                <a:gd name="T54" fmla="*/ 34 w 75"/>
                <a:gd name="T55" fmla="*/ 154 h 154"/>
                <a:gd name="T56" fmla="*/ 29 w 75"/>
                <a:gd name="T57" fmla="*/ 154 h 154"/>
                <a:gd name="T58" fmla="*/ 23 w 75"/>
                <a:gd name="T59" fmla="*/ 154 h 154"/>
                <a:gd name="T60" fmla="*/ 18 w 75"/>
                <a:gd name="T6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5" h="154">
                  <a:moveTo>
                    <a:pt x="18" y="153"/>
                  </a:moveTo>
                  <a:cubicBezTo>
                    <a:pt x="18" y="66"/>
                    <a:pt x="18" y="66"/>
                    <a:pt x="18" y="66"/>
                  </a:cubicBezTo>
                  <a:cubicBezTo>
                    <a:pt x="1" y="67"/>
                    <a:pt x="1" y="67"/>
                    <a:pt x="1" y="67"/>
                  </a:cubicBezTo>
                  <a:cubicBezTo>
                    <a:pt x="0" y="66"/>
                    <a:pt x="0" y="64"/>
                    <a:pt x="0" y="63"/>
                  </a:cubicBezTo>
                  <a:cubicBezTo>
                    <a:pt x="0" y="62"/>
                    <a:pt x="0" y="60"/>
                    <a:pt x="0" y="59"/>
                  </a:cubicBezTo>
                  <a:cubicBezTo>
                    <a:pt x="0" y="56"/>
                    <a:pt x="0" y="53"/>
                    <a:pt x="1" y="51"/>
                  </a:cubicBezTo>
                  <a:cubicBezTo>
                    <a:pt x="17" y="51"/>
                    <a:pt x="17" y="51"/>
                    <a:pt x="17" y="51"/>
                  </a:cubicBezTo>
                  <a:cubicBezTo>
                    <a:pt x="17" y="42"/>
                    <a:pt x="16" y="36"/>
                    <a:pt x="16" y="32"/>
                  </a:cubicBezTo>
                  <a:cubicBezTo>
                    <a:pt x="16" y="28"/>
                    <a:pt x="17" y="23"/>
                    <a:pt x="18" y="19"/>
                  </a:cubicBezTo>
                  <a:cubicBezTo>
                    <a:pt x="20" y="15"/>
                    <a:pt x="22" y="12"/>
                    <a:pt x="25" y="9"/>
                  </a:cubicBezTo>
                  <a:cubicBezTo>
                    <a:pt x="27" y="6"/>
                    <a:pt x="31" y="4"/>
                    <a:pt x="35" y="2"/>
                  </a:cubicBezTo>
                  <a:cubicBezTo>
                    <a:pt x="38" y="1"/>
                    <a:pt x="43" y="0"/>
                    <a:pt x="48" y="0"/>
                  </a:cubicBezTo>
                  <a:cubicBezTo>
                    <a:pt x="57" y="0"/>
                    <a:pt x="66" y="2"/>
                    <a:pt x="75" y="5"/>
                  </a:cubicBezTo>
                  <a:cubicBezTo>
                    <a:pt x="75" y="11"/>
                    <a:pt x="73" y="16"/>
                    <a:pt x="70" y="19"/>
                  </a:cubicBezTo>
                  <a:cubicBezTo>
                    <a:pt x="66" y="18"/>
                    <a:pt x="63" y="18"/>
                    <a:pt x="61" y="17"/>
                  </a:cubicBezTo>
                  <a:cubicBezTo>
                    <a:pt x="58" y="16"/>
                    <a:pt x="55" y="16"/>
                    <a:pt x="53" y="16"/>
                  </a:cubicBezTo>
                  <a:cubicBezTo>
                    <a:pt x="47" y="16"/>
                    <a:pt x="43" y="18"/>
                    <a:pt x="40" y="21"/>
                  </a:cubicBezTo>
                  <a:cubicBezTo>
                    <a:pt x="38" y="24"/>
                    <a:pt x="36" y="29"/>
                    <a:pt x="36" y="35"/>
                  </a:cubicBezTo>
                  <a:cubicBezTo>
                    <a:pt x="36" y="37"/>
                    <a:pt x="37" y="40"/>
                    <a:pt x="37" y="42"/>
                  </a:cubicBezTo>
                  <a:cubicBezTo>
                    <a:pt x="37" y="45"/>
                    <a:pt x="37" y="48"/>
                    <a:pt x="38" y="51"/>
                  </a:cubicBezTo>
                  <a:cubicBezTo>
                    <a:pt x="67" y="51"/>
                    <a:pt x="67" y="51"/>
                    <a:pt x="67" y="51"/>
                  </a:cubicBezTo>
                  <a:cubicBezTo>
                    <a:pt x="67" y="52"/>
                    <a:pt x="68" y="53"/>
                    <a:pt x="68" y="54"/>
                  </a:cubicBezTo>
                  <a:cubicBezTo>
                    <a:pt x="68" y="56"/>
                    <a:pt x="68" y="57"/>
                    <a:pt x="68" y="59"/>
                  </a:cubicBezTo>
                  <a:cubicBezTo>
                    <a:pt x="68" y="60"/>
                    <a:pt x="68" y="62"/>
                    <a:pt x="68" y="63"/>
                  </a:cubicBezTo>
                  <a:cubicBezTo>
                    <a:pt x="68" y="64"/>
                    <a:pt x="67" y="66"/>
                    <a:pt x="67" y="67"/>
                  </a:cubicBezTo>
                  <a:cubicBezTo>
                    <a:pt x="39" y="66"/>
                    <a:pt x="39" y="66"/>
                    <a:pt x="39" y="66"/>
                  </a:cubicBezTo>
                  <a:cubicBezTo>
                    <a:pt x="39" y="153"/>
                    <a:pt x="39" y="153"/>
                    <a:pt x="39" y="153"/>
                  </a:cubicBezTo>
                  <a:cubicBezTo>
                    <a:pt x="38" y="154"/>
                    <a:pt x="36" y="154"/>
                    <a:pt x="34" y="154"/>
                  </a:cubicBezTo>
                  <a:cubicBezTo>
                    <a:pt x="33" y="154"/>
                    <a:pt x="31" y="154"/>
                    <a:pt x="29" y="154"/>
                  </a:cubicBezTo>
                  <a:cubicBezTo>
                    <a:pt x="27" y="154"/>
                    <a:pt x="25" y="154"/>
                    <a:pt x="23" y="154"/>
                  </a:cubicBezTo>
                  <a:cubicBezTo>
                    <a:pt x="21" y="154"/>
                    <a:pt x="20" y="154"/>
                    <a:pt x="18" y="153"/>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9">
              <a:extLst>
                <a:ext uri="{FF2B5EF4-FFF2-40B4-BE49-F238E27FC236}">
                  <a16:creationId xmlns:a16="http://schemas.microsoft.com/office/drawing/2014/main" id="{F97DEC49-60A9-4415-A759-08D28952CB10}"/>
                </a:ext>
              </a:extLst>
            </p:cNvPr>
            <p:cNvSpPr>
              <a:spLocks noEditPoints="1"/>
            </p:cNvSpPr>
            <p:nvPr userDrawn="1"/>
          </p:nvSpPr>
          <p:spPr bwMode="auto">
            <a:xfrm>
              <a:off x="2484" y="1496"/>
              <a:ext cx="212" cy="260"/>
            </a:xfrm>
            <a:custGeom>
              <a:avLst/>
              <a:gdLst>
                <a:gd name="T0" fmla="*/ 45 w 89"/>
                <a:gd name="T1" fmla="*/ 17 h 108"/>
                <a:gd name="T2" fmla="*/ 22 w 89"/>
                <a:gd name="T3" fmla="*/ 54 h 108"/>
                <a:gd name="T4" fmla="*/ 45 w 89"/>
                <a:gd name="T5" fmla="*/ 92 h 108"/>
                <a:gd name="T6" fmla="*/ 67 w 89"/>
                <a:gd name="T7" fmla="*/ 54 h 108"/>
                <a:gd name="T8" fmla="*/ 45 w 89"/>
                <a:gd name="T9" fmla="*/ 17 h 108"/>
                <a:gd name="T10" fmla="*/ 75 w 89"/>
                <a:gd name="T11" fmla="*/ 97 h 108"/>
                <a:gd name="T12" fmla="*/ 45 w 89"/>
                <a:gd name="T13" fmla="*/ 108 h 108"/>
                <a:gd name="T14" fmla="*/ 26 w 89"/>
                <a:gd name="T15" fmla="*/ 104 h 108"/>
                <a:gd name="T16" fmla="*/ 12 w 89"/>
                <a:gd name="T17" fmla="*/ 93 h 108"/>
                <a:gd name="T18" fmla="*/ 3 w 89"/>
                <a:gd name="T19" fmla="*/ 76 h 108"/>
                <a:gd name="T20" fmla="*/ 0 w 89"/>
                <a:gd name="T21" fmla="*/ 54 h 108"/>
                <a:gd name="T22" fmla="*/ 3 w 89"/>
                <a:gd name="T23" fmla="*/ 32 h 108"/>
                <a:gd name="T24" fmla="*/ 12 w 89"/>
                <a:gd name="T25" fmla="*/ 15 h 108"/>
                <a:gd name="T26" fmla="*/ 26 w 89"/>
                <a:gd name="T27" fmla="*/ 4 h 108"/>
                <a:gd name="T28" fmla="*/ 45 w 89"/>
                <a:gd name="T29" fmla="*/ 0 h 108"/>
                <a:gd name="T30" fmla="*/ 64 w 89"/>
                <a:gd name="T31" fmla="*/ 4 h 108"/>
                <a:gd name="T32" fmla="*/ 78 w 89"/>
                <a:gd name="T33" fmla="*/ 15 h 108"/>
                <a:gd name="T34" fmla="*/ 86 w 89"/>
                <a:gd name="T35" fmla="*/ 32 h 108"/>
                <a:gd name="T36" fmla="*/ 89 w 89"/>
                <a:gd name="T37" fmla="*/ 54 h 108"/>
                <a:gd name="T38" fmla="*/ 75 w 89"/>
                <a:gd name="T3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08">
                  <a:moveTo>
                    <a:pt x="45" y="17"/>
                  </a:moveTo>
                  <a:cubicBezTo>
                    <a:pt x="30" y="17"/>
                    <a:pt x="22" y="29"/>
                    <a:pt x="22" y="54"/>
                  </a:cubicBezTo>
                  <a:cubicBezTo>
                    <a:pt x="22" y="79"/>
                    <a:pt x="30" y="92"/>
                    <a:pt x="45" y="92"/>
                  </a:cubicBezTo>
                  <a:cubicBezTo>
                    <a:pt x="60" y="92"/>
                    <a:pt x="67" y="79"/>
                    <a:pt x="67" y="54"/>
                  </a:cubicBezTo>
                  <a:cubicBezTo>
                    <a:pt x="67" y="29"/>
                    <a:pt x="60" y="17"/>
                    <a:pt x="45" y="17"/>
                  </a:cubicBezTo>
                  <a:moveTo>
                    <a:pt x="75" y="97"/>
                  </a:moveTo>
                  <a:cubicBezTo>
                    <a:pt x="67" y="104"/>
                    <a:pt x="57" y="108"/>
                    <a:pt x="45" y="108"/>
                  </a:cubicBezTo>
                  <a:cubicBezTo>
                    <a:pt x="37" y="108"/>
                    <a:pt x="31" y="107"/>
                    <a:pt x="26" y="104"/>
                  </a:cubicBezTo>
                  <a:cubicBezTo>
                    <a:pt x="20" y="102"/>
                    <a:pt x="15" y="98"/>
                    <a:pt x="12" y="93"/>
                  </a:cubicBezTo>
                  <a:cubicBezTo>
                    <a:pt x="8" y="88"/>
                    <a:pt x="5" y="83"/>
                    <a:pt x="3" y="76"/>
                  </a:cubicBezTo>
                  <a:cubicBezTo>
                    <a:pt x="1" y="70"/>
                    <a:pt x="0" y="62"/>
                    <a:pt x="0" y="54"/>
                  </a:cubicBezTo>
                  <a:cubicBezTo>
                    <a:pt x="0" y="46"/>
                    <a:pt x="1" y="39"/>
                    <a:pt x="3" y="32"/>
                  </a:cubicBezTo>
                  <a:cubicBezTo>
                    <a:pt x="5" y="25"/>
                    <a:pt x="8" y="20"/>
                    <a:pt x="12" y="15"/>
                  </a:cubicBezTo>
                  <a:cubicBezTo>
                    <a:pt x="15" y="10"/>
                    <a:pt x="20" y="7"/>
                    <a:pt x="26" y="4"/>
                  </a:cubicBezTo>
                  <a:cubicBezTo>
                    <a:pt x="31" y="1"/>
                    <a:pt x="37" y="0"/>
                    <a:pt x="45" y="0"/>
                  </a:cubicBezTo>
                  <a:cubicBezTo>
                    <a:pt x="52" y="0"/>
                    <a:pt x="58" y="1"/>
                    <a:pt x="64" y="4"/>
                  </a:cubicBezTo>
                  <a:cubicBezTo>
                    <a:pt x="69" y="7"/>
                    <a:pt x="74" y="10"/>
                    <a:pt x="78" y="15"/>
                  </a:cubicBezTo>
                  <a:cubicBezTo>
                    <a:pt x="82" y="20"/>
                    <a:pt x="84" y="25"/>
                    <a:pt x="86" y="32"/>
                  </a:cubicBezTo>
                  <a:cubicBezTo>
                    <a:pt x="88" y="39"/>
                    <a:pt x="89" y="46"/>
                    <a:pt x="89" y="54"/>
                  </a:cubicBezTo>
                  <a:cubicBezTo>
                    <a:pt x="89" y="73"/>
                    <a:pt x="85" y="87"/>
                    <a:pt x="75" y="97"/>
                  </a:cubicBezTo>
                </a:path>
              </a:pathLst>
            </a:custGeom>
            <a:solidFill>
              <a:srgbClr val="4A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
              <a:extLst>
                <a:ext uri="{FF2B5EF4-FFF2-40B4-BE49-F238E27FC236}">
                  <a16:creationId xmlns:a16="http://schemas.microsoft.com/office/drawing/2014/main" id="{F9A8FFB2-0D72-44F9-B55C-640AE220D5C5}"/>
                </a:ext>
              </a:extLst>
            </p:cNvPr>
            <p:cNvSpPr>
              <a:spLocks noEditPoints="1"/>
            </p:cNvSpPr>
            <p:nvPr userDrawn="1"/>
          </p:nvSpPr>
          <p:spPr bwMode="auto">
            <a:xfrm>
              <a:off x="2753" y="1496"/>
              <a:ext cx="202" cy="366"/>
            </a:xfrm>
            <a:custGeom>
              <a:avLst/>
              <a:gdLst>
                <a:gd name="T0" fmla="*/ 44 w 85"/>
                <a:gd name="T1" fmla="*/ 18 h 152"/>
                <a:gd name="T2" fmla="*/ 21 w 85"/>
                <a:gd name="T3" fmla="*/ 32 h 152"/>
                <a:gd name="T4" fmla="*/ 21 w 85"/>
                <a:gd name="T5" fmla="*/ 83 h 152"/>
                <a:gd name="T6" fmla="*/ 32 w 85"/>
                <a:gd name="T7" fmla="*/ 88 h 152"/>
                <a:gd name="T8" fmla="*/ 41 w 85"/>
                <a:gd name="T9" fmla="*/ 90 h 152"/>
                <a:gd name="T10" fmla="*/ 57 w 85"/>
                <a:gd name="T11" fmla="*/ 81 h 152"/>
                <a:gd name="T12" fmla="*/ 63 w 85"/>
                <a:gd name="T13" fmla="*/ 53 h 152"/>
                <a:gd name="T14" fmla="*/ 58 w 85"/>
                <a:gd name="T15" fmla="*/ 27 h 152"/>
                <a:gd name="T16" fmla="*/ 44 w 85"/>
                <a:gd name="T17" fmla="*/ 18 h 152"/>
                <a:gd name="T18" fmla="*/ 45 w 85"/>
                <a:gd name="T19" fmla="*/ 107 h 152"/>
                <a:gd name="T20" fmla="*/ 21 w 85"/>
                <a:gd name="T21" fmla="*/ 100 h 152"/>
                <a:gd name="T22" fmla="*/ 21 w 85"/>
                <a:gd name="T23" fmla="*/ 138 h 152"/>
                <a:gd name="T24" fmla="*/ 19 w 85"/>
                <a:gd name="T25" fmla="*/ 149 h 152"/>
                <a:gd name="T26" fmla="*/ 10 w 85"/>
                <a:gd name="T27" fmla="*/ 152 h 152"/>
                <a:gd name="T28" fmla="*/ 1 w 85"/>
                <a:gd name="T29" fmla="*/ 152 h 152"/>
                <a:gd name="T30" fmla="*/ 0 w 85"/>
                <a:gd name="T31" fmla="*/ 151 h 152"/>
                <a:gd name="T32" fmla="*/ 0 w 85"/>
                <a:gd name="T33" fmla="*/ 3 h 152"/>
                <a:gd name="T34" fmla="*/ 1 w 85"/>
                <a:gd name="T35" fmla="*/ 2 h 152"/>
                <a:gd name="T36" fmla="*/ 8 w 85"/>
                <a:gd name="T37" fmla="*/ 2 h 152"/>
                <a:gd name="T38" fmla="*/ 21 w 85"/>
                <a:gd name="T39" fmla="*/ 13 h 152"/>
                <a:gd name="T40" fmla="*/ 50 w 85"/>
                <a:gd name="T41" fmla="*/ 0 h 152"/>
                <a:gd name="T42" fmla="*/ 65 w 85"/>
                <a:gd name="T43" fmla="*/ 4 h 152"/>
                <a:gd name="T44" fmla="*/ 76 w 85"/>
                <a:gd name="T45" fmla="*/ 15 h 152"/>
                <a:gd name="T46" fmla="*/ 82 w 85"/>
                <a:gd name="T47" fmla="*/ 32 h 152"/>
                <a:gd name="T48" fmla="*/ 85 w 85"/>
                <a:gd name="T49" fmla="*/ 54 h 152"/>
                <a:gd name="T50" fmla="*/ 82 w 85"/>
                <a:gd name="T51" fmla="*/ 76 h 152"/>
                <a:gd name="T52" fmla="*/ 73 w 85"/>
                <a:gd name="T53" fmla="*/ 93 h 152"/>
                <a:gd name="T54" fmla="*/ 60 w 85"/>
                <a:gd name="T55" fmla="*/ 104 h 152"/>
                <a:gd name="T56" fmla="*/ 45 w 85"/>
                <a:gd name="T5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2">
                  <a:moveTo>
                    <a:pt x="44" y="18"/>
                  </a:moveTo>
                  <a:cubicBezTo>
                    <a:pt x="35" y="18"/>
                    <a:pt x="28" y="23"/>
                    <a:pt x="21" y="32"/>
                  </a:cubicBezTo>
                  <a:cubicBezTo>
                    <a:pt x="21" y="83"/>
                    <a:pt x="21" y="83"/>
                    <a:pt x="21" y="83"/>
                  </a:cubicBezTo>
                  <a:cubicBezTo>
                    <a:pt x="25" y="85"/>
                    <a:pt x="28" y="87"/>
                    <a:pt x="32" y="88"/>
                  </a:cubicBezTo>
                  <a:cubicBezTo>
                    <a:pt x="35" y="90"/>
                    <a:pt x="38" y="90"/>
                    <a:pt x="41" y="90"/>
                  </a:cubicBezTo>
                  <a:cubicBezTo>
                    <a:pt x="48" y="90"/>
                    <a:pt x="53" y="87"/>
                    <a:pt x="57" y="81"/>
                  </a:cubicBezTo>
                  <a:cubicBezTo>
                    <a:pt x="61" y="74"/>
                    <a:pt x="63" y="65"/>
                    <a:pt x="63" y="53"/>
                  </a:cubicBezTo>
                  <a:cubicBezTo>
                    <a:pt x="63" y="41"/>
                    <a:pt x="61" y="32"/>
                    <a:pt x="58" y="27"/>
                  </a:cubicBezTo>
                  <a:cubicBezTo>
                    <a:pt x="54" y="21"/>
                    <a:pt x="50" y="18"/>
                    <a:pt x="44" y="18"/>
                  </a:cubicBezTo>
                  <a:moveTo>
                    <a:pt x="45" y="107"/>
                  </a:moveTo>
                  <a:cubicBezTo>
                    <a:pt x="37" y="107"/>
                    <a:pt x="29" y="105"/>
                    <a:pt x="21" y="100"/>
                  </a:cubicBezTo>
                  <a:cubicBezTo>
                    <a:pt x="21" y="138"/>
                    <a:pt x="21" y="138"/>
                    <a:pt x="21" y="138"/>
                  </a:cubicBezTo>
                  <a:cubicBezTo>
                    <a:pt x="21" y="143"/>
                    <a:pt x="20" y="147"/>
                    <a:pt x="19" y="149"/>
                  </a:cubicBezTo>
                  <a:cubicBezTo>
                    <a:pt x="17" y="151"/>
                    <a:pt x="14" y="152"/>
                    <a:pt x="10" y="152"/>
                  </a:cubicBezTo>
                  <a:cubicBezTo>
                    <a:pt x="1" y="152"/>
                    <a:pt x="1" y="152"/>
                    <a:pt x="1" y="152"/>
                  </a:cubicBezTo>
                  <a:cubicBezTo>
                    <a:pt x="0" y="151"/>
                    <a:pt x="0" y="151"/>
                    <a:pt x="0" y="151"/>
                  </a:cubicBezTo>
                  <a:cubicBezTo>
                    <a:pt x="0" y="3"/>
                    <a:pt x="0" y="3"/>
                    <a:pt x="0" y="3"/>
                  </a:cubicBezTo>
                  <a:cubicBezTo>
                    <a:pt x="1" y="2"/>
                    <a:pt x="1" y="2"/>
                    <a:pt x="1" y="2"/>
                  </a:cubicBezTo>
                  <a:cubicBezTo>
                    <a:pt x="8" y="2"/>
                    <a:pt x="8" y="2"/>
                    <a:pt x="8" y="2"/>
                  </a:cubicBezTo>
                  <a:cubicBezTo>
                    <a:pt x="15" y="2"/>
                    <a:pt x="19" y="6"/>
                    <a:pt x="21" y="13"/>
                  </a:cubicBezTo>
                  <a:cubicBezTo>
                    <a:pt x="29" y="4"/>
                    <a:pt x="38" y="0"/>
                    <a:pt x="50" y="0"/>
                  </a:cubicBezTo>
                  <a:cubicBezTo>
                    <a:pt x="55" y="0"/>
                    <a:pt x="60" y="1"/>
                    <a:pt x="65" y="4"/>
                  </a:cubicBezTo>
                  <a:cubicBezTo>
                    <a:pt x="69" y="6"/>
                    <a:pt x="73" y="10"/>
                    <a:pt x="76" y="15"/>
                  </a:cubicBezTo>
                  <a:cubicBezTo>
                    <a:pt x="79" y="19"/>
                    <a:pt x="81" y="25"/>
                    <a:pt x="82" y="32"/>
                  </a:cubicBezTo>
                  <a:cubicBezTo>
                    <a:pt x="84" y="38"/>
                    <a:pt x="85" y="46"/>
                    <a:pt x="85" y="54"/>
                  </a:cubicBezTo>
                  <a:cubicBezTo>
                    <a:pt x="85" y="62"/>
                    <a:pt x="84" y="70"/>
                    <a:pt x="82" y="76"/>
                  </a:cubicBezTo>
                  <a:cubicBezTo>
                    <a:pt x="80" y="83"/>
                    <a:pt x="77" y="89"/>
                    <a:pt x="73" y="93"/>
                  </a:cubicBezTo>
                  <a:cubicBezTo>
                    <a:pt x="69" y="98"/>
                    <a:pt x="65" y="101"/>
                    <a:pt x="60" y="104"/>
                  </a:cubicBezTo>
                  <a:cubicBezTo>
                    <a:pt x="56" y="106"/>
                    <a:pt x="50" y="107"/>
                    <a:pt x="45" y="107"/>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1">
              <a:extLst>
                <a:ext uri="{FF2B5EF4-FFF2-40B4-BE49-F238E27FC236}">
                  <a16:creationId xmlns:a16="http://schemas.microsoft.com/office/drawing/2014/main" id="{D93D1F43-457C-4033-A6D7-714DA3A6E128}"/>
                </a:ext>
              </a:extLst>
            </p:cNvPr>
            <p:cNvSpPr>
              <a:spLocks/>
            </p:cNvSpPr>
            <p:nvPr userDrawn="1"/>
          </p:nvSpPr>
          <p:spPr bwMode="auto">
            <a:xfrm>
              <a:off x="3005" y="1501"/>
              <a:ext cx="216" cy="253"/>
            </a:xfrm>
            <a:custGeom>
              <a:avLst/>
              <a:gdLst>
                <a:gd name="T0" fmla="*/ 3 w 91"/>
                <a:gd name="T1" fmla="*/ 71 h 105"/>
                <a:gd name="T2" fmla="*/ 3 w 91"/>
                <a:gd name="T3" fmla="*/ 23 h 105"/>
                <a:gd name="T4" fmla="*/ 0 w 91"/>
                <a:gd name="T5" fmla="*/ 4 h 105"/>
                <a:gd name="T6" fmla="*/ 13 w 91"/>
                <a:gd name="T7" fmla="*/ 0 h 105"/>
                <a:gd name="T8" fmla="*/ 25 w 91"/>
                <a:gd name="T9" fmla="*/ 13 h 105"/>
                <a:gd name="T10" fmla="*/ 25 w 91"/>
                <a:gd name="T11" fmla="*/ 66 h 105"/>
                <a:gd name="T12" fmla="*/ 27 w 91"/>
                <a:gd name="T13" fmla="*/ 81 h 105"/>
                <a:gd name="T14" fmla="*/ 37 w 91"/>
                <a:gd name="T15" fmla="*/ 86 h 105"/>
                <a:gd name="T16" fmla="*/ 51 w 91"/>
                <a:gd name="T17" fmla="*/ 82 h 105"/>
                <a:gd name="T18" fmla="*/ 64 w 91"/>
                <a:gd name="T19" fmla="*/ 73 h 105"/>
                <a:gd name="T20" fmla="*/ 64 w 91"/>
                <a:gd name="T21" fmla="*/ 1 h 105"/>
                <a:gd name="T22" fmla="*/ 74 w 91"/>
                <a:gd name="T23" fmla="*/ 0 h 105"/>
                <a:gd name="T24" fmla="*/ 85 w 91"/>
                <a:gd name="T25" fmla="*/ 1 h 105"/>
                <a:gd name="T26" fmla="*/ 85 w 91"/>
                <a:gd name="T27" fmla="*/ 74 h 105"/>
                <a:gd name="T28" fmla="*/ 91 w 91"/>
                <a:gd name="T29" fmla="*/ 94 h 105"/>
                <a:gd name="T30" fmla="*/ 83 w 91"/>
                <a:gd name="T31" fmla="*/ 105 h 105"/>
                <a:gd name="T32" fmla="*/ 65 w 91"/>
                <a:gd name="T33" fmla="*/ 90 h 105"/>
                <a:gd name="T34" fmla="*/ 31 w 91"/>
                <a:gd name="T35" fmla="*/ 105 h 105"/>
                <a:gd name="T36" fmla="*/ 10 w 91"/>
                <a:gd name="T37" fmla="*/ 96 h 105"/>
                <a:gd name="T38" fmla="*/ 3 w 91"/>
                <a:gd name="T39" fmla="*/ 7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105">
                  <a:moveTo>
                    <a:pt x="3" y="71"/>
                  </a:moveTo>
                  <a:cubicBezTo>
                    <a:pt x="3" y="23"/>
                    <a:pt x="3" y="23"/>
                    <a:pt x="3" y="23"/>
                  </a:cubicBezTo>
                  <a:cubicBezTo>
                    <a:pt x="3" y="15"/>
                    <a:pt x="2" y="8"/>
                    <a:pt x="0" y="4"/>
                  </a:cubicBezTo>
                  <a:cubicBezTo>
                    <a:pt x="3" y="1"/>
                    <a:pt x="8" y="0"/>
                    <a:pt x="13" y="0"/>
                  </a:cubicBezTo>
                  <a:cubicBezTo>
                    <a:pt x="21" y="0"/>
                    <a:pt x="25" y="4"/>
                    <a:pt x="25" y="13"/>
                  </a:cubicBezTo>
                  <a:cubicBezTo>
                    <a:pt x="25" y="66"/>
                    <a:pt x="25" y="66"/>
                    <a:pt x="25" y="66"/>
                  </a:cubicBezTo>
                  <a:cubicBezTo>
                    <a:pt x="25" y="73"/>
                    <a:pt x="26" y="78"/>
                    <a:pt x="27" y="81"/>
                  </a:cubicBezTo>
                  <a:cubicBezTo>
                    <a:pt x="29" y="84"/>
                    <a:pt x="32" y="86"/>
                    <a:pt x="37" y="86"/>
                  </a:cubicBezTo>
                  <a:cubicBezTo>
                    <a:pt x="42" y="86"/>
                    <a:pt x="46" y="85"/>
                    <a:pt x="51" y="82"/>
                  </a:cubicBezTo>
                  <a:cubicBezTo>
                    <a:pt x="56" y="80"/>
                    <a:pt x="60" y="77"/>
                    <a:pt x="64" y="73"/>
                  </a:cubicBezTo>
                  <a:cubicBezTo>
                    <a:pt x="64" y="1"/>
                    <a:pt x="64" y="1"/>
                    <a:pt x="64" y="1"/>
                  </a:cubicBezTo>
                  <a:cubicBezTo>
                    <a:pt x="67" y="0"/>
                    <a:pt x="71" y="0"/>
                    <a:pt x="74" y="0"/>
                  </a:cubicBezTo>
                  <a:cubicBezTo>
                    <a:pt x="77" y="0"/>
                    <a:pt x="81" y="0"/>
                    <a:pt x="85" y="1"/>
                  </a:cubicBezTo>
                  <a:cubicBezTo>
                    <a:pt x="85" y="74"/>
                    <a:pt x="85" y="74"/>
                    <a:pt x="85" y="74"/>
                  </a:cubicBezTo>
                  <a:cubicBezTo>
                    <a:pt x="85" y="84"/>
                    <a:pt x="87" y="91"/>
                    <a:pt x="91" y="94"/>
                  </a:cubicBezTo>
                  <a:cubicBezTo>
                    <a:pt x="89" y="99"/>
                    <a:pt x="87" y="103"/>
                    <a:pt x="83" y="105"/>
                  </a:cubicBezTo>
                  <a:cubicBezTo>
                    <a:pt x="74" y="103"/>
                    <a:pt x="68" y="98"/>
                    <a:pt x="65" y="90"/>
                  </a:cubicBezTo>
                  <a:cubicBezTo>
                    <a:pt x="55" y="100"/>
                    <a:pt x="43" y="105"/>
                    <a:pt x="31" y="105"/>
                  </a:cubicBezTo>
                  <a:cubicBezTo>
                    <a:pt x="22" y="105"/>
                    <a:pt x="15" y="102"/>
                    <a:pt x="10" y="96"/>
                  </a:cubicBezTo>
                  <a:cubicBezTo>
                    <a:pt x="6" y="90"/>
                    <a:pt x="3" y="81"/>
                    <a:pt x="3" y="7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2">
              <a:extLst>
                <a:ext uri="{FF2B5EF4-FFF2-40B4-BE49-F238E27FC236}">
                  <a16:creationId xmlns:a16="http://schemas.microsoft.com/office/drawing/2014/main" id="{220B4701-C27D-4D51-9D3D-A0B65CE4131A}"/>
                </a:ext>
              </a:extLst>
            </p:cNvPr>
            <p:cNvSpPr>
              <a:spLocks/>
            </p:cNvSpPr>
            <p:nvPr userDrawn="1"/>
          </p:nvSpPr>
          <p:spPr bwMode="auto">
            <a:xfrm>
              <a:off x="3283" y="1383"/>
              <a:ext cx="93" cy="368"/>
            </a:xfrm>
            <a:custGeom>
              <a:avLst/>
              <a:gdLst>
                <a:gd name="T0" fmla="*/ 30 w 39"/>
                <a:gd name="T1" fmla="*/ 136 h 153"/>
                <a:gd name="T2" fmla="*/ 37 w 39"/>
                <a:gd name="T3" fmla="*/ 136 h 153"/>
                <a:gd name="T4" fmla="*/ 39 w 39"/>
                <a:gd name="T5" fmla="*/ 145 h 153"/>
                <a:gd name="T6" fmla="*/ 38 w 39"/>
                <a:gd name="T7" fmla="*/ 152 h 153"/>
                <a:gd name="T8" fmla="*/ 21 w 39"/>
                <a:gd name="T9" fmla="*/ 153 h 153"/>
                <a:gd name="T10" fmla="*/ 0 w 39"/>
                <a:gd name="T11" fmla="*/ 132 h 153"/>
                <a:gd name="T12" fmla="*/ 0 w 39"/>
                <a:gd name="T13" fmla="*/ 1 h 153"/>
                <a:gd name="T14" fmla="*/ 2 w 39"/>
                <a:gd name="T15" fmla="*/ 0 h 153"/>
                <a:gd name="T16" fmla="*/ 10 w 39"/>
                <a:gd name="T17" fmla="*/ 0 h 153"/>
                <a:gd name="T18" fmla="*/ 19 w 39"/>
                <a:gd name="T19" fmla="*/ 3 h 153"/>
                <a:gd name="T20" fmla="*/ 21 w 39"/>
                <a:gd name="T21" fmla="*/ 14 h 153"/>
                <a:gd name="T22" fmla="*/ 21 w 39"/>
                <a:gd name="T23" fmla="*/ 127 h 153"/>
                <a:gd name="T24" fmla="*/ 30 w 39"/>
                <a:gd name="T25" fmla="*/ 13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3">
                  <a:moveTo>
                    <a:pt x="30" y="136"/>
                  </a:moveTo>
                  <a:cubicBezTo>
                    <a:pt x="37" y="136"/>
                    <a:pt x="37" y="136"/>
                    <a:pt x="37" y="136"/>
                  </a:cubicBezTo>
                  <a:cubicBezTo>
                    <a:pt x="38" y="140"/>
                    <a:pt x="39" y="143"/>
                    <a:pt x="39" y="145"/>
                  </a:cubicBezTo>
                  <a:cubicBezTo>
                    <a:pt x="39" y="148"/>
                    <a:pt x="39" y="150"/>
                    <a:pt x="38" y="152"/>
                  </a:cubicBezTo>
                  <a:cubicBezTo>
                    <a:pt x="33" y="153"/>
                    <a:pt x="27" y="153"/>
                    <a:pt x="21" y="153"/>
                  </a:cubicBezTo>
                  <a:cubicBezTo>
                    <a:pt x="7" y="153"/>
                    <a:pt x="0" y="146"/>
                    <a:pt x="0" y="132"/>
                  </a:cubicBezTo>
                  <a:cubicBezTo>
                    <a:pt x="0" y="1"/>
                    <a:pt x="0" y="1"/>
                    <a:pt x="0" y="1"/>
                  </a:cubicBezTo>
                  <a:cubicBezTo>
                    <a:pt x="2" y="0"/>
                    <a:pt x="2" y="0"/>
                    <a:pt x="2" y="0"/>
                  </a:cubicBezTo>
                  <a:cubicBezTo>
                    <a:pt x="10" y="0"/>
                    <a:pt x="10" y="0"/>
                    <a:pt x="10" y="0"/>
                  </a:cubicBezTo>
                  <a:cubicBezTo>
                    <a:pt x="14" y="0"/>
                    <a:pt x="17" y="1"/>
                    <a:pt x="19" y="3"/>
                  </a:cubicBezTo>
                  <a:cubicBezTo>
                    <a:pt x="21" y="5"/>
                    <a:pt x="21" y="9"/>
                    <a:pt x="21" y="14"/>
                  </a:cubicBezTo>
                  <a:cubicBezTo>
                    <a:pt x="21" y="127"/>
                    <a:pt x="21" y="127"/>
                    <a:pt x="21" y="127"/>
                  </a:cubicBezTo>
                  <a:cubicBezTo>
                    <a:pt x="21" y="133"/>
                    <a:pt x="24" y="136"/>
                    <a:pt x="30" y="136"/>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3">
              <a:extLst>
                <a:ext uri="{FF2B5EF4-FFF2-40B4-BE49-F238E27FC236}">
                  <a16:creationId xmlns:a16="http://schemas.microsoft.com/office/drawing/2014/main" id="{09C18B3A-BEF3-44EC-9727-D96ABC69B8D1}"/>
                </a:ext>
              </a:extLst>
            </p:cNvPr>
            <p:cNvSpPr>
              <a:spLocks/>
            </p:cNvSpPr>
            <p:nvPr userDrawn="1"/>
          </p:nvSpPr>
          <p:spPr bwMode="auto">
            <a:xfrm>
              <a:off x="3407" y="1496"/>
              <a:ext cx="183" cy="260"/>
            </a:xfrm>
            <a:custGeom>
              <a:avLst/>
              <a:gdLst>
                <a:gd name="T0" fmla="*/ 0 w 77"/>
                <a:gd name="T1" fmla="*/ 98 h 108"/>
                <a:gd name="T2" fmla="*/ 2 w 77"/>
                <a:gd name="T3" fmla="*/ 90 h 108"/>
                <a:gd name="T4" fmla="*/ 7 w 77"/>
                <a:gd name="T5" fmla="*/ 83 h 108"/>
                <a:gd name="T6" fmla="*/ 34 w 77"/>
                <a:gd name="T7" fmla="*/ 92 h 108"/>
                <a:gd name="T8" fmla="*/ 49 w 77"/>
                <a:gd name="T9" fmla="*/ 88 h 108"/>
                <a:gd name="T10" fmla="*/ 55 w 77"/>
                <a:gd name="T11" fmla="*/ 79 h 108"/>
                <a:gd name="T12" fmla="*/ 42 w 77"/>
                <a:gd name="T13" fmla="*/ 65 h 108"/>
                <a:gd name="T14" fmla="*/ 30 w 77"/>
                <a:gd name="T15" fmla="*/ 61 h 108"/>
                <a:gd name="T16" fmla="*/ 4 w 77"/>
                <a:gd name="T17" fmla="*/ 31 h 108"/>
                <a:gd name="T18" fmla="*/ 14 w 77"/>
                <a:gd name="T19" fmla="*/ 8 h 108"/>
                <a:gd name="T20" fmla="*/ 41 w 77"/>
                <a:gd name="T21" fmla="*/ 0 h 108"/>
                <a:gd name="T22" fmla="*/ 74 w 77"/>
                <a:gd name="T23" fmla="*/ 8 h 108"/>
                <a:gd name="T24" fmla="*/ 72 w 77"/>
                <a:gd name="T25" fmla="*/ 16 h 108"/>
                <a:gd name="T26" fmla="*/ 68 w 77"/>
                <a:gd name="T27" fmla="*/ 23 h 108"/>
                <a:gd name="T28" fmla="*/ 40 w 77"/>
                <a:gd name="T29" fmla="*/ 17 h 108"/>
                <a:gd name="T30" fmla="*/ 29 w 77"/>
                <a:gd name="T31" fmla="*/ 20 h 108"/>
                <a:gd name="T32" fmla="*/ 25 w 77"/>
                <a:gd name="T33" fmla="*/ 28 h 108"/>
                <a:gd name="T34" fmla="*/ 28 w 77"/>
                <a:gd name="T35" fmla="*/ 36 h 108"/>
                <a:gd name="T36" fmla="*/ 38 w 77"/>
                <a:gd name="T37" fmla="*/ 41 h 108"/>
                <a:gd name="T38" fmla="*/ 51 w 77"/>
                <a:gd name="T39" fmla="*/ 46 h 108"/>
                <a:gd name="T40" fmla="*/ 77 w 77"/>
                <a:gd name="T41" fmla="*/ 77 h 108"/>
                <a:gd name="T42" fmla="*/ 66 w 77"/>
                <a:gd name="T43" fmla="*/ 100 h 108"/>
                <a:gd name="T44" fmla="*/ 36 w 77"/>
                <a:gd name="T45" fmla="*/ 108 h 108"/>
                <a:gd name="T46" fmla="*/ 0 w 77"/>
                <a:gd name="T4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108">
                  <a:moveTo>
                    <a:pt x="0" y="98"/>
                  </a:moveTo>
                  <a:cubicBezTo>
                    <a:pt x="0" y="95"/>
                    <a:pt x="1" y="93"/>
                    <a:pt x="2" y="90"/>
                  </a:cubicBezTo>
                  <a:cubicBezTo>
                    <a:pt x="4" y="87"/>
                    <a:pt x="5" y="84"/>
                    <a:pt x="7" y="83"/>
                  </a:cubicBezTo>
                  <a:cubicBezTo>
                    <a:pt x="18" y="89"/>
                    <a:pt x="27" y="92"/>
                    <a:pt x="34" y="92"/>
                  </a:cubicBezTo>
                  <a:cubicBezTo>
                    <a:pt x="41" y="92"/>
                    <a:pt x="46" y="91"/>
                    <a:pt x="49" y="88"/>
                  </a:cubicBezTo>
                  <a:cubicBezTo>
                    <a:pt x="53" y="86"/>
                    <a:pt x="55" y="83"/>
                    <a:pt x="55" y="79"/>
                  </a:cubicBezTo>
                  <a:cubicBezTo>
                    <a:pt x="55" y="73"/>
                    <a:pt x="50" y="68"/>
                    <a:pt x="42" y="65"/>
                  </a:cubicBezTo>
                  <a:cubicBezTo>
                    <a:pt x="30" y="61"/>
                    <a:pt x="30" y="61"/>
                    <a:pt x="30" y="61"/>
                  </a:cubicBezTo>
                  <a:cubicBezTo>
                    <a:pt x="12" y="54"/>
                    <a:pt x="4" y="44"/>
                    <a:pt x="4" y="31"/>
                  </a:cubicBezTo>
                  <a:cubicBezTo>
                    <a:pt x="4" y="21"/>
                    <a:pt x="7" y="14"/>
                    <a:pt x="14" y="8"/>
                  </a:cubicBezTo>
                  <a:cubicBezTo>
                    <a:pt x="21" y="3"/>
                    <a:pt x="30" y="0"/>
                    <a:pt x="41" y="0"/>
                  </a:cubicBezTo>
                  <a:cubicBezTo>
                    <a:pt x="52" y="0"/>
                    <a:pt x="63" y="3"/>
                    <a:pt x="74" y="8"/>
                  </a:cubicBezTo>
                  <a:cubicBezTo>
                    <a:pt x="74" y="10"/>
                    <a:pt x="74" y="13"/>
                    <a:pt x="72" y="16"/>
                  </a:cubicBezTo>
                  <a:cubicBezTo>
                    <a:pt x="71" y="19"/>
                    <a:pt x="70" y="22"/>
                    <a:pt x="68" y="23"/>
                  </a:cubicBezTo>
                  <a:cubicBezTo>
                    <a:pt x="58" y="19"/>
                    <a:pt x="49" y="17"/>
                    <a:pt x="40" y="17"/>
                  </a:cubicBezTo>
                  <a:cubicBezTo>
                    <a:pt x="36" y="17"/>
                    <a:pt x="32" y="18"/>
                    <a:pt x="29" y="20"/>
                  </a:cubicBezTo>
                  <a:cubicBezTo>
                    <a:pt x="27" y="22"/>
                    <a:pt x="25" y="25"/>
                    <a:pt x="25" y="28"/>
                  </a:cubicBezTo>
                  <a:cubicBezTo>
                    <a:pt x="25" y="31"/>
                    <a:pt x="26" y="34"/>
                    <a:pt x="28" y="36"/>
                  </a:cubicBezTo>
                  <a:cubicBezTo>
                    <a:pt x="30" y="38"/>
                    <a:pt x="34" y="39"/>
                    <a:pt x="38" y="41"/>
                  </a:cubicBezTo>
                  <a:cubicBezTo>
                    <a:pt x="51" y="46"/>
                    <a:pt x="51" y="46"/>
                    <a:pt x="51" y="46"/>
                  </a:cubicBezTo>
                  <a:cubicBezTo>
                    <a:pt x="68" y="53"/>
                    <a:pt x="77" y="63"/>
                    <a:pt x="77" y="77"/>
                  </a:cubicBezTo>
                  <a:cubicBezTo>
                    <a:pt x="77" y="87"/>
                    <a:pt x="73" y="94"/>
                    <a:pt x="66" y="100"/>
                  </a:cubicBezTo>
                  <a:cubicBezTo>
                    <a:pt x="59" y="105"/>
                    <a:pt x="49" y="108"/>
                    <a:pt x="36" y="108"/>
                  </a:cubicBezTo>
                  <a:cubicBezTo>
                    <a:pt x="23" y="108"/>
                    <a:pt x="11" y="105"/>
                    <a:pt x="0" y="98"/>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
              <a:extLst>
                <a:ext uri="{FF2B5EF4-FFF2-40B4-BE49-F238E27FC236}">
                  <a16:creationId xmlns:a16="http://schemas.microsoft.com/office/drawing/2014/main" id="{AC27EB2E-5673-4369-983E-8F33E8AFBBAA}"/>
                </a:ext>
              </a:extLst>
            </p:cNvPr>
            <p:cNvSpPr>
              <a:spLocks noEditPoints="1"/>
            </p:cNvSpPr>
            <p:nvPr userDrawn="1"/>
          </p:nvSpPr>
          <p:spPr bwMode="auto">
            <a:xfrm>
              <a:off x="3631" y="1496"/>
              <a:ext cx="200" cy="260"/>
            </a:xfrm>
            <a:custGeom>
              <a:avLst/>
              <a:gdLst>
                <a:gd name="T0" fmla="*/ 43 w 84"/>
                <a:gd name="T1" fmla="*/ 16 h 108"/>
                <a:gd name="T2" fmla="*/ 22 w 84"/>
                <a:gd name="T3" fmla="*/ 45 h 108"/>
                <a:gd name="T4" fmla="*/ 63 w 84"/>
                <a:gd name="T5" fmla="*/ 45 h 108"/>
                <a:gd name="T6" fmla="*/ 63 w 84"/>
                <a:gd name="T7" fmla="*/ 43 h 108"/>
                <a:gd name="T8" fmla="*/ 58 w 84"/>
                <a:gd name="T9" fmla="*/ 23 h 108"/>
                <a:gd name="T10" fmla="*/ 43 w 84"/>
                <a:gd name="T11" fmla="*/ 16 h 108"/>
                <a:gd name="T12" fmla="*/ 83 w 84"/>
                <a:gd name="T13" fmla="*/ 61 h 108"/>
                <a:gd name="T14" fmla="*/ 22 w 84"/>
                <a:gd name="T15" fmla="*/ 61 h 108"/>
                <a:gd name="T16" fmla="*/ 28 w 84"/>
                <a:gd name="T17" fmla="*/ 83 h 108"/>
                <a:gd name="T18" fmla="*/ 46 w 84"/>
                <a:gd name="T19" fmla="*/ 91 h 108"/>
                <a:gd name="T20" fmla="*/ 60 w 84"/>
                <a:gd name="T21" fmla="*/ 89 h 108"/>
                <a:gd name="T22" fmla="*/ 74 w 84"/>
                <a:gd name="T23" fmla="*/ 83 h 108"/>
                <a:gd name="T24" fmla="*/ 81 w 84"/>
                <a:gd name="T25" fmla="*/ 96 h 108"/>
                <a:gd name="T26" fmla="*/ 42 w 84"/>
                <a:gd name="T27" fmla="*/ 108 h 108"/>
                <a:gd name="T28" fmla="*/ 22 w 84"/>
                <a:gd name="T29" fmla="*/ 104 h 108"/>
                <a:gd name="T30" fmla="*/ 9 w 84"/>
                <a:gd name="T31" fmla="*/ 92 h 108"/>
                <a:gd name="T32" fmla="*/ 2 w 84"/>
                <a:gd name="T33" fmla="*/ 75 h 108"/>
                <a:gd name="T34" fmla="*/ 0 w 84"/>
                <a:gd name="T35" fmla="*/ 53 h 108"/>
                <a:gd name="T36" fmla="*/ 2 w 84"/>
                <a:gd name="T37" fmla="*/ 32 h 108"/>
                <a:gd name="T38" fmla="*/ 11 w 84"/>
                <a:gd name="T39" fmla="*/ 15 h 108"/>
                <a:gd name="T40" fmla="*/ 24 w 84"/>
                <a:gd name="T41" fmla="*/ 4 h 108"/>
                <a:gd name="T42" fmla="*/ 42 w 84"/>
                <a:gd name="T43" fmla="*/ 0 h 108"/>
                <a:gd name="T44" fmla="*/ 60 w 84"/>
                <a:gd name="T45" fmla="*/ 3 h 108"/>
                <a:gd name="T46" fmla="*/ 73 w 84"/>
                <a:gd name="T47" fmla="*/ 13 h 108"/>
                <a:gd name="T48" fmla="*/ 81 w 84"/>
                <a:gd name="T49" fmla="*/ 27 h 108"/>
                <a:gd name="T50" fmla="*/ 84 w 84"/>
                <a:gd name="T51" fmla="*/ 45 h 108"/>
                <a:gd name="T52" fmla="*/ 84 w 84"/>
                <a:gd name="T53" fmla="*/ 53 h 108"/>
                <a:gd name="T54" fmla="*/ 83 w 84"/>
                <a:gd name="T55" fmla="*/ 6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08">
                  <a:moveTo>
                    <a:pt x="43" y="16"/>
                  </a:moveTo>
                  <a:cubicBezTo>
                    <a:pt x="30" y="16"/>
                    <a:pt x="23" y="26"/>
                    <a:pt x="22" y="45"/>
                  </a:cubicBezTo>
                  <a:cubicBezTo>
                    <a:pt x="63" y="45"/>
                    <a:pt x="63" y="45"/>
                    <a:pt x="63" y="45"/>
                  </a:cubicBezTo>
                  <a:cubicBezTo>
                    <a:pt x="63" y="43"/>
                    <a:pt x="63" y="43"/>
                    <a:pt x="63" y="43"/>
                  </a:cubicBezTo>
                  <a:cubicBezTo>
                    <a:pt x="63" y="35"/>
                    <a:pt x="62" y="28"/>
                    <a:pt x="58" y="23"/>
                  </a:cubicBezTo>
                  <a:cubicBezTo>
                    <a:pt x="55" y="19"/>
                    <a:pt x="50" y="16"/>
                    <a:pt x="43" y="16"/>
                  </a:cubicBezTo>
                  <a:moveTo>
                    <a:pt x="83" y="61"/>
                  </a:moveTo>
                  <a:cubicBezTo>
                    <a:pt x="22" y="61"/>
                    <a:pt x="22" y="61"/>
                    <a:pt x="22" y="61"/>
                  </a:cubicBezTo>
                  <a:cubicBezTo>
                    <a:pt x="22" y="71"/>
                    <a:pt x="24" y="78"/>
                    <a:pt x="28" y="83"/>
                  </a:cubicBezTo>
                  <a:cubicBezTo>
                    <a:pt x="31" y="88"/>
                    <a:pt x="38" y="91"/>
                    <a:pt x="46" y="91"/>
                  </a:cubicBezTo>
                  <a:cubicBezTo>
                    <a:pt x="50" y="91"/>
                    <a:pt x="55" y="90"/>
                    <a:pt x="60" y="89"/>
                  </a:cubicBezTo>
                  <a:cubicBezTo>
                    <a:pt x="64" y="88"/>
                    <a:pt x="69" y="86"/>
                    <a:pt x="74" y="83"/>
                  </a:cubicBezTo>
                  <a:cubicBezTo>
                    <a:pt x="78" y="86"/>
                    <a:pt x="80" y="90"/>
                    <a:pt x="81" y="96"/>
                  </a:cubicBezTo>
                  <a:cubicBezTo>
                    <a:pt x="70" y="104"/>
                    <a:pt x="57" y="108"/>
                    <a:pt x="42" y="108"/>
                  </a:cubicBezTo>
                  <a:cubicBezTo>
                    <a:pt x="34" y="108"/>
                    <a:pt x="28" y="107"/>
                    <a:pt x="22" y="104"/>
                  </a:cubicBezTo>
                  <a:cubicBezTo>
                    <a:pt x="17" y="101"/>
                    <a:pt x="13" y="97"/>
                    <a:pt x="9" y="92"/>
                  </a:cubicBezTo>
                  <a:cubicBezTo>
                    <a:pt x="6" y="88"/>
                    <a:pt x="3" y="82"/>
                    <a:pt x="2" y="75"/>
                  </a:cubicBezTo>
                  <a:cubicBezTo>
                    <a:pt x="0" y="68"/>
                    <a:pt x="0" y="61"/>
                    <a:pt x="0" y="53"/>
                  </a:cubicBezTo>
                  <a:cubicBezTo>
                    <a:pt x="0" y="46"/>
                    <a:pt x="1" y="39"/>
                    <a:pt x="2" y="32"/>
                  </a:cubicBezTo>
                  <a:cubicBezTo>
                    <a:pt x="4" y="26"/>
                    <a:pt x="7" y="20"/>
                    <a:pt x="11" y="15"/>
                  </a:cubicBezTo>
                  <a:cubicBezTo>
                    <a:pt x="14" y="11"/>
                    <a:pt x="19" y="7"/>
                    <a:pt x="24" y="4"/>
                  </a:cubicBezTo>
                  <a:cubicBezTo>
                    <a:pt x="29" y="2"/>
                    <a:pt x="35" y="0"/>
                    <a:pt x="42" y="0"/>
                  </a:cubicBezTo>
                  <a:cubicBezTo>
                    <a:pt x="49" y="0"/>
                    <a:pt x="55" y="1"/>
                    <a:pt x="60" y="3"/>
                  </a:cubicBezTo>
                  <a:cubicBezTo>
                    <a:pt x="65" y="6"/>
                    <a:pt x="69" y="9"/>
                    <a:pt x="73" y="13"/>
                  </a:cubicBezTo>
                  <a:cubicBezTo>
                    <a:pt x="77" y="17"/>
                    <a:pt x="79" y="21"/>
                    <a:pt x="81" y="27"/>
                  </a:cubicBezTo>
                  <a:cubicBezTo>
                    <a:pt x="83" y="32"/>
                    <a:pt x="84" y="38"/>
                    <a:pt x="84" y="45"/>
                  </a:cubicBezTo>
                  <a:cubicBezTo>
                    <a:pt x="84" y="47"/>
                    <a:pt x="84" y="50"/>
                    <a:pt x="84" y="53"/>
                  </a:cubicBezTo>
                  <a:cubicBezTo>
                    <a:pt x="83" y="55"/>
                    <a:pt x="83" y="58"/>
                    <a:pt x="83" y="61"/>
                  </a:cubicBezTo>
                </a:path>
              </a:pathLst>
            </a:custGeom>
            <a:solidFill>
              <a:srgbClr val="297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3" name="Lines_Animation_PPT_long_white">
            <a:hlinkClick r:id="" action="ppaction://media"/>
            <a:extLst>
              <a:ext uri="{FF2B5EF4-FFF2-40B4-BE49-F238E27FC236}">
                <a16:creationId xmlns:a16="http://schemas.microsoft.com/office/drawing/2014/main" id="{1E2504E5-6721-49A7-B9F4-EA8B3E66CE95}"/>
              </a:ext>
            </a:extLst>
          </p:cNvPr>
          <p:cNvPicPr>
            <a:picLocks/>
          </p:cNvPicPr>
          <p:nvPr userDrawn="1">
            <a:videoFile r:link="rId2"/>
            <p:extLst>
              <p:ext uri="{DAA4B4D4-6D71-4841-9C94-3DE7FCFB9230}">
                <p14:media xmlns:p14="http://schemas.microsoft.com/office/powerpoint/2010/main" r:embed="rId1"/>
              </p:ext>
            </p:extLst>
          </p:nvPr>
        </p:nvPicPr>
        <p:blipFill rotWithShape="1">
          <a:blip r:embed="rId4"/>
          <a:srcRect l="390" r="390"/>
          <a:stretch/>
        </p:blipFill>
        <p:spPr>
          <a:xfrm>
            <a:off x="0" y="4426915"/>
            <a:ext cx="9144000" cy="723900"/>
          </a:xfrm>
          <a:prstGeom prst="rect">
            <a:avLst/>
          </a:prstGeom>
        </p:spPr>
      </p:pic>
      <p:sp>
        <p:nvSpPr>
          <p:cNvPr id="54" name="Picture Placeholder 9">
            <a:extLst>
              <a:ext uri="{FF2B5EF4-FFF2-40B4-BE49-F238E27FC236}">
                <a16:creationId xmlns:a16="http://schemas.microsoft.com/office/drawing/2014/main" id="{8E617E45-7B3F-4936-9070-C638F82B75A8}"/>
              </a:ext>
            </a:extLst>
          </p:cNvPr>
          <p:cNvSpPr>
            <a:spLocks noGrp="1"/>
          </p:cNvSpPr>
          <p:nvPr>
            <p:ph type="pic" sz="quarter" idx="11" hasCustomPrompt="1"/>
          </p:nvPr>
        </p:nvSpPr>
        <p:spPr>
          <a:xfrm>
            <a:off x="5081088" y="671400"/>
            <a:ext cx="3589200" cy="3589200"/>
          </a:xfrm>
          <a:prstGeom prst="rect">
            <a:avLst/>
          </a:prstGeom>
          <a:ln w="9525">
            <a:solidFill>
              <a:schemeClr val="tx1"/>
            </a:solidFill>
          </a:ln>
        </p:spPr>
        <p:txBody>
          <a:bodyPr anchor="t" anchorCtr="1"/>
          <a:lstStyle>
            <a:lvl1pPr algn="ctr">
              <a:defRPr baseline="0">
                <a:solidFill>
                  <a:schemeClr val="tx1"/>
                </a:solidFill>
              </a:defRPr>
            </a:lvl1pPr>
          </a:lstStyle>
          <a:p>
            <a:r>
              <a:rPr lang="en-US" dirty="0"/>
              <a:t>Click to add picture. Then do picture round</a:t>
            </a:r>
            <a:br>
              <a:rPr lang="en-US" dirty="0"/>
            </a:br>
            <a:r>
              <a:rPr lang="en-US" dirty="0"/>
              <a:t>(Click on picture &gt; Picture format &gt; Crop &gt; Crop to shape &gt; Basic shapes &gt; Oval)</a:t>
            </a:r>
          </a:p>
        </p:txBody>
      </p:sp>
    </p:spTree>
    <p:extLst>
      <p:ext uri="{BB962C8B-B14F-4D97-AF65-F5344CB8AC3E}">
        <p14:creationId xmlns:p14="http://schemas.microsoft.com/office/powerpoint/2010/main" val="214138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down)">
                                      <p:cBhvr>
                                        <p:cTn id="7" dur="500"/>
                                        <p:tgtEl>
                                          <p:spTgt spid="60"/>
                                        </p:tgtEl>
                                      </p:cBhvr>
                                    </p:animEffect>
                                  </p:childTnLst>
                                </p:cTn>
                              </p:par>
                              <p:par>
                                <p:cTn id="8" presetID="22" presetClass="entr" presetSubtype="8" fill="hold"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wipe(left)">
                                      <p:cBhvr>
                                        <p:cTn id="10" dur="500"/>
                                        <p:tgtEl>
                                          <p:spTgt spid="61"/>
                                        </p:tgtEl>
                                      </p:cBhvr>
                                    </p:animEffect>
                                  </p:childTnLst>
                                </p:cTn>
                              </p:par>
                              <p:par>
                                <p:cTn id="11" presetID="22" presetClass="entr" presetSubtype="1"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up)">
                                      <p:cBhvr>
                                        <p:cTn id="13" dur="500"/>
                                        <p:tgtEl>
                                          <p:spTgt spid="14"/>
                                        </p:tgtEl>
                                      </p:cBhvr>
                                    </p:animEffect>
                                  </p:childTnLst>
                                </p:cTn>
                              </p:par>
                              <p:par>
                                <p:cTn id="14" presetID="22" presetClass="entr" presetSubtype="2" fill="hold" nodeType="withEffect">
                                  <p:stCondLst>
                                    <p:cond delay="0"/>
                                  </p:stCondLst>
                                  <p:childTnLst>
                                    <p:set>
                                      <p:cBhvr>
                                        <p:cTn id="15" dur="1" fill="hold">
                                          <p:stCondLst>
                                            <p:cond delay="0"/>
                                          </p:stCondLst>
                                        </p:cTn>
                                        <p:tgtEl>
                                          <p:spTgt spid="62"/>
                                        </p:tgtEl>
                                        <p:attrNameLst>
                                          <p:attrName>style.visibility</p:attrName>
                                        </p:attrNameLst>
                                      </p:cBhvr>
                                      <p:to>
                                        <p:strVal val="visible"/>
                                      </p:to>
                                    </p:set>
                                    <p:animEffect transition="in" filter="wipe(right)">
                                      <p:cBhvr>
                                        <p:cTn id="16" dur="500"/>
                                        <p:tgtEl>
                                          <p:spTgt spid="62"/>
                                        </p:tgtEl>
                                      </p:cBhvr>
                                    </p:animEffect>
                                  </p:childTnLst>
                                </p:cTn>
                              </p:par>
                              <p:par>
                                <p:cTn id="17" presetID="1" presetClass="mediacall" presetSubtype="0" fill="hold" nodeType="withEffect">
                                  <p:stCondLst>
                                    <p:cond delay="0"/>
                                  </p:stCondLst>
                                  <p:childTnLst>
                                    <p:cmd type="call" cmd="playFrom(0.0)">
                                      <p:cBhvr>
                                        <p:cTn id="18" dur="11135" fill="hold"/>
                                        <p:tgtEl>
                                          <p:spTgt spid="53"/>
                                        </p:tgtEl>
                                      </p:cBhvr>
                                    </p:cmd>
                                  </p:childTnLst>
                                </p:cTn>
                              </p:par>
                              <p:par>
                                <p:cTn id="19" presetID="10" presetClass="entr" presetSubtype="0"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fade">
                                      <p:cBhvr>
                                        <p:cTn id="21"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22" repeatCount="indefinite" fill="hold" display="0">
                  <p:stCondLst>
                    <p:cond delay="indefinite"/>
                  </p:stCondLst>
                </p:cTn>
                <p:tgtEl>
                  <p:spTgt spid="53"/>
                </p:tgtEl>
              </p:cMediaNode>
            </p:video>
          </p:childTnLst>
        </p:cTn>
      </p:par>
    </p:tnLst>
    <p:bldLst>
      <p:bldP spid="54" grpId="0" animBg="1"/>
    </p:bldLst>
  </p:timing>
  <p:extLst>
    <p:ext uri="{DCECCB84-F9BA-43D5-87BE-67443E8EF086}">
      <p15:sldGuideLst xmlns:p15="http://schemas.microsoft.com/office/powerpoint/2012/main">
        <p15:guide id="1" pos="3039">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Inner empty slide long title (black)">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0" y="180000"/>
            <a:ext cx="5565775" cy="656148"/>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915988"/>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6227530"/>
      </p:ext>
    </p:extLst>
  </p:cSld>
  <p:clrMapOvr>
    <a:masterClrMapping/>
  </p:clrMapOvr>
  <p:extLst>
    <p:ext uri="{DCECCB84-F9BA-43D5-87BE-67443E8EF086}">
      <p15:sldGuideLst xmlns:p15="http://schemas.microsoft.com/office/powerpoint/2012/main">
        <p15:guide id="1" pos="3039">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Inner empty slide no title long (Black)">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userDrawn="1"/>
        </p:nvCxnSpPr>
        <p:spPr>
          <a:xfrm>
            <a:off x="0" y="915988"/>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0388830"/>
      </p:ext>
    </p:extLst>
  </p:cSld>
  <p:clrMapOvr>
    <a:masterClrMapping/>
  </p:clrMapOvr>
  <p:extLst>
    <p:ext uri="{DCECCB84-F9BA-43D5-87BE-67443E8EF086}">
      <p15:sldGuideLst xmlns:p15="http://schemas.microsoft.com/office/powerpoint/2012/main">
        <p15:guide id="1" pos="3039">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Inner empty slide long title (whit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252000" y="180000"/>
            <a:ext cx="5565775" cy="656148"/>
          </a:xfrm>
        </p:spPr>
        <p:txBody>
          <a:bodyPr/>
          <a:lstStyle/>
          <a:p>
            <a:r>
              <a:rPr lang="en-US" dirty="0"/>
              <a:t>Click to edit title</a:t>
            </a:r>
          </a:p>
        </p:txBody>
      </p:sp>
      <p:sp>
        <p:nvSpPr>
          <p:cNvPr id="8" name="Text Placeholder 7"/>
          <p:cNvSpPr>
            <a:spLocks noGrp="1"/>
          </p:cNvSpPr>
          <p:nvPr>
            <p:ph type="body" sz="quarter" idx="11" hasCustomPrompt="1"/>
          </p:nvPr>
        </p:nvSpPr>
        <p:spPr>
          <a:xfrm>
            <a:off x="6167571" y="180000"/>
            <a:ext cx="2725604" cy="656148"/>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Tree>
    <p:extLst>
      <p:ext uri="{BB962C8B-B14F-4D97-AF65-F5344CB8AC3E}">
        <p14:creationId xmlns:p14="http://schemas.microsoft.com/office/powerpoint/2010/main" val="294244384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Inner empty slide no title long (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86653530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Inner empty slide short title (black)">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Title 1"/>
          <p:cNvSpPr>
            <a:spLocks noGrp="1"/>
          </p:cNvSpPr>
          <p:nvPr>
            <p:ph type="title" hasCustomPrompt="1"/>
          </p:nvPr>
        </p:nvSpPr>
        <p:spPr>
          <a:xfrm>
            <a:off x="252000" y="180000"/>
            <a:ext cx="5565775" cy="349200"/>
          </a:xfrm>
        </p:spPr>
        <p:txBody>
          <a:bodyPr/>
          <a:lstStyle>
            <a:lvl1pPr>
              <a:defRPr>
                <a:solidFill>
                  <a:schemeClr val="bg1"/>
                </a:solidFill>
              </a:defRPr>
            </a:lvl1pPr>
          </a:lstStyle>
          <a:p>
            <a:r>
              <a:rPr lang="en-US" dirty="0"/>
              <a:t>Click to edit title</a:t>
            </a:r>
          </a:p>
        </p:txBody>
      </p:sp>
      <p:sp>
        <p:nvSpPr>
          <p:cNvPr id="21" name="Text Placeholder 7"/>
          <p:cNvSpPr>
            <a:spLocks noGrp="1"/>
          </p:cNvSpPr>
          <p:nvPr>
            <p:ph type="body" sz="quarter" idx="11" hasCustomPrompt="1"/>
          </p:nvPr>
        </p:nvSpPr>
        <p:spPr>
          <a:xfrm>
            <a:off x="6167571" y="180001"/>
            <a:ext cx="2725604" cy="349200"/>
          </a:xfrm>
          <a:prstGeom prst="rect">
            <a:avLst/>
          </a:prstGeom>
        </p:spPr>
        <p:txBody>
          <a:bodyPr/>
          <a:lstStyle>
            <a:lvl1pPr>
              <a:lnSpc>
                <a:spcPct val="120000"/>
              </a:lnSpc>
              <a:spcBef>
                <a:spcPts val="0"/>
              </a:spcBef>
              <a:defRPr sz="1000" b="1">
                <a:solidFill>
                  <a:srgbClr val="B5BEC0"/>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cxnSp>
        <p:nvCxnSpPr>
          <p:cNvPr id="34" name="Straight Connector 33"/>
          <p:cNvCxnSpPr/>
          <p:nvPr userDrawn="1"/>
        </p:nvCxnSpPr>
        <p:spPr>
          <a:xfrm>
            <a:off x="0" y="666000"/>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9712980"/>
      </p:ext>
    </p:extLst>
  </p:cSld>
  <p:clrMapOvr>
    <a:masterClrMapping/>
  </p:clrMapOvr>
  <p:extLst>
    <p:ext uri="{DCECCB84-F9BA-43D5-87BE-67443E8EF086}">
      <p15:sldGuideLst xmlns:p15="http://schemas.microsoft.com/office/powerpoint/2012/main">
        <p15:guide id="1" pos="3039">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Inner empty slide no title short (Black)">
    <p:spTree>
      <p:nvGrpSpPr>
        <p:cNvPr id="1" name=""/>
        <p:cNvGrpSpPr/>
        <p:nvPr/>
      </p:nvGrpSpPr>
      <p:grpSpPr>
        <a:xfrm>
          <a:off x="0" y="0"/>
          <a:ext cx="0" cy="0"/>
          <a:chOff x="0" y="0"/>
          <a:chExt cx="0" cy="0"/>
        </a:xfrm>
      </p:grpSpPr>
      <p:sp>
        <p:nvSpPr>
          <p:cNvPr id="4" name="Rectangle 3"/>
          <p:cNvSpPr/>
          <p:nvPr userDrawn="1"/>
        </p:nvSpPr>
        <p:spPr>
          <a:xfrm>
            <a:off x="0" y="0"/>
            <a:ext cx="9144000" cy="4840288"/>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userDrawn="1"/>
        </p:nvCxnSpPr>
        <p:spPr>
          <a:xfrm>
            <a:off x="0" y="666000"/>
            <a:ext cx="9144000" cy="0"/>
          </a:xfrm>
          <a:prstGeom prst="line">
            <a:avLst/>
          </a:prstGeom>
          <a:ln w="9525">
            <a:solidFill>
              <a:srgbClr val="88888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0355265"/>
      </p:ext>
    </p:extLst>
  </p:cSld>
  <p:clrMapOvr>
    <a:masterClrMapping/>
  </p:clrMapOvr>
  <p:extLst>
    <p:ext uri="{DCECCB84-F9BA-43D5-87BE-67443E8EF086}">
      <p15:sldGuideLst xmlns:p15="http://schemas.microsoft.com/office/powerpoint/2012/main">
        <p15:guide id="1" pos="3039">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Inner empty slide short title (whi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52000" y="180000"/>
            <a:ext cx="5565775" cy="350352"/>
          </a:xfrm>
        </p:spPr>
        <p:txBody>
          <a:bodyPr/>
          <a:lstStyle/>
          <a:p>
            <a:r>
              <a:rPr lang="en-US" dirty="0"/>
              <a:t>Click to edit title</a:t>
            </a:r>
          </a:p>
        </p:txBody>
      </p:sp>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5" name="Text Placeholder 7"/>
          <p:cNvSpPr>
            <a:spLocks noGrp="1"/>
          </p:cNvSpPr>
          <p:nvPr>
            <p:ph type="body" sz="quarter" idx="11" hasCustomPrompt="1"/>
          </p:nvPr>
        </p:nvSpPr>
        <p:spPr>
          <a:xfrm>
            <a:off x="6167571" y="180001"/>
            <a:ext cx="2725604" cy="350352"/>
          </a:xfrm>
          <a:prstGeom prst="rect">
            <a:avLst/>
          </a:prstGeom>
        </p:spPr>
        <p:txBody>
          <a:bodyPr/>
          <a:lstStyle>
            <a:lvl1pPr>
              <a:lnSpc>
                <a:spcPct val="120000"/>
              </a:lnSpc>
              <a:spcBef>
                <a:spcPts val="0"/>
              </a:spcBef>
              <a:defRPr sz="1000" b="1">
                <a:solidFill>
                  <a:srgbClr val="4B4D4D"/>
                </a:solidFill>
                <a:latin typeface="Arial" panose="020B0604020202020204" pitchFamily="34" charset="0"/>
                <a:cs typeface="Arial" panose="020B0604020202020204" pitchFamily="34" charset="0"/>
              </a:defRPr>
            </a:lvl1pPr>
            <a:lvl2pPr>
              <a:defRPr sz="1000"/>
            </a:lvl2pPr>
          </a:lstStyle>
          <a:p>
            <a:r>
              <a:rPr lang="en-US" dirty="0"/>
              <a:t>Click to edit subtitle</a:t>
            </a:r>
          </a:p>
        </p:txBody>
      </p: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8958482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Inner empty slide no title short (white)">
    <p:spTree>
      <p:nvGrpSpPr>
        <p:cNvPr id="1" name=""/>
        <p:cNvGrpSpPr/>
        <p:nvPr/>
      </p:nvGrpSpPr>
      <p:grpSpPr>
        <a:xfrm>
          <a:off x="0" y="0"/>
          <a:ext cx="0" cy="0"/>
          <a:chOff x="0" y="0"/>
          <a:chExt cx="0" cy="0"/>
        </a:xfrm>
      </p:grpSpPr>
      <p:cxnSp>
        <p:nvCxnSpPr>
          <p:cNvPr id="3" name="Straight Connector 2"/>
          <p:cNvCxnSpPr/>
          <p:nvPr userDrawn="1"/>
        </p:nvCxnSpPr>
        <p:spPr>
          <a:xfrm>
            <a:off x="0" y="666052"/>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921753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nner empty slide black">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9A94A512-3B04-4275-9295-55865823FC39}"/>
              </a:ext>
            </a:extLst>
          </p:cNvPr>
          <p:cNvSpPr/>
          <p:nvPr userDrawn="1"/>
        </p:nvSpPr>
        <p:spPr>
          <a:xfrm>
            <a:off x="0" y="0"/>
            <a:ext cx="9144000" cy="515694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Tree>
    <p:extLst>
      <p:ext uri="{BB962C8B-B14F-4D97-AF65-F5344CB8AC3E}">
        <p14:creationId xmlns:p14="http://schemas.microsoft.com/office/powerpoint/2010/main" val="379379744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Inner empty slide white">
    <p:spTree>
      <p:nvGrpSpPr>
        <p:cNvPr id="1" name=""/>
        <p:cNvGrpSpPr/>
        <p:nvPr/>
      </p:nvGrpSpPr>
      <p:grpSpPr>
        <a:xfrm>
          <a:off x="0" y="0"/>
          <a:ext cx="0" cy="0"/>
          <a:chOff x="0" y="0"/>
          <a:chExt cx="0" cy="0"/>
        </a:xfrm>
      </p:grpSpPr>
      <p:sp>
        <p:nvSpPr>
          <p:cNvPr id="6" name="Rectangle 5"/>
          <p:cNvSpPr/>
          <p:nvPr userDrawn="1"/>
        </p:nvSpPr>
        <p:spPr>
          <a:xfrm>
            <a:off x="0" y="743712"/>
            <a:ext cx="9144000" cy="3151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9A94A512-3B04-4275-9295-55865823FC39}"/>
              </a:ext>
            </a:extLst>
          </p:cNvPr>
          <p:cNvSpPr/>
          <p:nvPr userDrawn="1"/>
        </p:nvSpPr>
        <p:spPr>
          <a:xfrm>
            <a:off x="0" y="4516438"/>
            <a:ext cx="9144000" cy="6405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Tree>
    <p:extLst>
      <p:ext uri="{BB962C8B-B14F-4D97-AF65-F5344CB8AC3E}">
        <p14:creationId xmlns:p14="http://schemas.microsoft.com/office/powerpoint/2010/main" val="3404453783"/>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theme" Target="../theme/theme1.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image" Target="../media/image1.emf"/><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52000" y="180000"/>
            <a:ext cx="5565775" cy="656148"/>
          </a:xfrm>
          <a:prstGeom prst="rect">
            <a:avLst/>
          </a:prstGeom>
        </p:spPr>
        <p:txBody>
          <a:bodyPr vert="horz" wrap="square" lIns="0" tIns="0" rIns="0" bIns="0" rtlCol="0" anchor="t" anchorCtr="0">
            <a:noAutofit/>
          </a:bodyPr>
          <a:lstStyle/>
          <a:p>
            <a:pPr marL="0" marR="0" lvl="0" indent="0" algn="l" defTabSz="685800" rtl="0" eaLnBrk="1" fontAlgn="auto" latinLnBrk="0" hangingPunct="1">
              <a:lnSpc>
                <a:spcPct val="110000"/>
              </a:lnSpc>
              <a:spcBef>
                <a:spcPct val="0"/>
              </a:spcBef>
              <a:spcAft>
                <a:spcPts val="0"/>
              </a:spcAft>
              <a:buClrTx/>
              <a:buSzTx/>
              <a:buFontTx/>
              <a:buNone/>
              <a:tabLst/>
              <a:defRPr/>
            </a:pPr>
            <a:r>
              <a:rPr lang="en-US" dirty="0"/>
              <a:t>Click to add title_ </a:t>
            </a:r>
            <a:endParaRPr lang="uk-UA" dirty="0"/>
          </a:p>
        </p:txBody>
      </p:sp>
      <p:sp>
        <p:nvSpPr>
          <p:cNvPr id="3" name="Text Placeholder 2"/>
          <p:cNvSpPr>
            <a:spLocks noGrp="1"/>
          </p:cNvSpPr>
          <p:nvPr>
            <p:ph type="body" idx="1"/>
          </p:nvPr>
        </p:nvSpPr>
        <p:spPr>
          <a:xfrm>
            <a:off x="468312" y="1166813"/>
            <a:ext cx="8207375" cy="3421062"/>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p:txBody>
      </p:sp>
      <p:pic>
        <p:nvPicPr>
          <p:cNvPr id="4" name="Picture 3"/>
          <p:cNvPicPr>
            <a:picLocks noChangeAspect="1"/>
          </p:cNvPicPr>
          <p:nvPr userDrawn="1"/>
        </p:nvPicPr>
        <p:blipFill>
          <a:blip r:embed="rId137" cstate="print">
            <a:extLst>
              <a:ext uri="{28A0092B-C50C-407E-A947-70E740481C1C}">
                <a14:useLocalDpi xmlns:a14="http://schemas.microsoft.com/office/drawing/2010/main"/>
              </a:ext>
            </a:extLst>
          </a:blip>
          <a:stretch>
            <a:fillRect/>
          </a:stretch>
        </p:blipFill>
        <p:spPr>
          <a:xfrm>
            <a:off x="-848178" y="594"/>
            <a:ext cx="769224" cy="5155589"/>
          </a:xfrm>
          <a:prstGeom prst="rect">
            <a:avLst/>
          </a:prstGeom>
        </p:spPr>
      </p:pic>
      <p:cxnSp>
        <p:nvCxnSpPr>
          <p:cNvPr id="63" name="Straight Connector 62"/>
          <p:cNvCxnSpPr/>
          <p:nvPr userDrawn="1"/>
        </p:nvCxnSpPr>
        <p:spPr>
          <a:xfrm>
            <a:off x="0" y="915988"/>
            <a:ext cx="9144000" cy="0"/>
          </a:xfrm>
          <a:prstGeom prst="line">
            <a:avLst/>
          </a:prstGeom>
          <a:ln w="9525">
            <a:solidFill>
              <a:srgbClr val="1D1E1E"/>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59732BDA-3525-4D48-A3B1-DAD16A381B9F}"/>
              </a:ext>
            </a:extLst>
          </p:cNvPr>
          <p:cNvSpPr/>
          <p:nvPr userDrawn="1"/>
        </p:nvSpPr>
        <p:spPr>
          <a:xfrm>
            <a:off x="0" y="4840288"/>
            <a:ext cx="9144000" cy="302612"/>
          </a:xfrm>
          <a:prstGeom prst="rect">
            <a:avLst/>
          </a:prstGeom>
          <a:solidFill>
            <a:srgbClr val="1D1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Slide Number Placeholder 3">
            <a:extLst>
              <a:ext uri="{FF2B5EF4-FFF2-40B4-BE49-F238E27FC236}">
                <a16:creationId xmlns:a16="http://schemas.microsoft.com/office/drawing/2014/main" id="{F14F353B-38FF-496E-90D0-78F88E2ECB3C}"/>
              </a:ext>
            </a:extLst>
          </p:cNvPr>
          <p:cNvSpPr txBox="1">
            <a:spLocks/>
          </p:cNvSpPr>
          <p:nvPr userDrawn="1"/>
        </p:nvSpPr>
        <p:spPr>
          <a:xfrm>
            <a:off x="6759575" y="4865594"/>
            <a:ext cx="2133600" cy="252000"/>
          </a:xfrm>
          <a:prstGeom prst="rect">
            <a:avLst/>
          </a:prstGeom>
        </p:spPr>
        <p:txBody>
          <a:bodyPr vert="horz" lIns="0" tIns="0" rIns="0" bIns="0" rtlCol="0" anchor="ctr"/>
          <a:lstStyle>
            <a:defPPr>
              <a:defRPr lang="uk-UA"/>
            </a:defPPr>
            <a:lvl1pPr marL="0" algn="r" defTabSz="914400" rtl="0" eaLnBrk="1" latinLnBrk="0" hangingPunct="1">
              <a:defRPr sz="9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fld id="{5AC718AD-D389-46D5-9DF9-84F48DA39AAA}" type="slidenum">
              <a:rPr kumimoji="0" lang="uk-UA" sz="675" b="0" i="0" u="none" strike="noStrike" kern="1200" cap="none" spc="0" normalizeH="0" baseline="0" noProof="0" smtClean="0">
                <a:ln>
                  <a:noFill/>
                </a:ln>
                <a:solidFill>
                  <a:schemeClr val="bg1"/>
                </a:solidFill>
                <a:effectLst/>
                <a:uLnTx/>
                <a:uFillTx/>
                <a:latin typeface="Arial" panose="020B0604020202020204" pitchFamily="34" charset="0"/>
                <a:ea typeface="+mn-ea"/>
                <a:cs typeface="Arial" panose="020B0604020202020204" pitchFamily="34" charset="0"/>
              </a:rPr>
              <a:pPr marL="0" marR="0" lvl="0" indent="0" algn="r" defTabSz="685800" rtl="0" eaLnBrk="1" fontAlgn="auto" latinLnBrk="0" hangingPunct="1">
                <a:lnSpc>
                  <a:spcPct val="100000"/>
                </a:lnSpc>
                <a:spcBef>
                  <a:spcPts val="0"/>
                </a:spcBef>
                <a:spcAft>
                  <a:spcPts val="0"/>
                </a:spcAft>
                <a:buClrTx/>
                <a:buSzTx/>
                <a:buFontTx/>
                <a:buNone/>
                <a:tabLst/>
                <a:defRPr/>
              </a:pPr>
              <a:t>‹Nr.›</a:t>
            </a:fld>
            <a:endParaRPr kumimoji="0" lang="uk-UA" sz="675" b="0"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grpSp>
        <p:nvGrpSpPr>
          <p:cNvPr id="21" name="Group 4">
            <a:extLst>
              <a:ext uri="{FF2B5EF4-FFF2-40B4-BE49-F238E27FC236}">
                <a16:creationId xmlns:a16="http://schemas.microsoft.com/office/drawing/2014/main" id="{24B22411-D903-414B-A066-28F10C27D758}"/>
              </a:ext>
            </a:extLst>
          </p:cNvPr>
          <p:cNvGrpSpPr>
            <a:grpSpLocks noChangeAspect="1"/>
          </p:cNvGrpSpPr>
          <p:nvPr userDrawn="1"/>
        </p:nvGrpSpPr>
        <p:grpSpPr bwMode="auto">
          <a:xfrm>
            <a:off x="252047" y="4913917"/>
            <a:ext cx="612000" cy="155355"/>
            <a:chOff x="1103" y="2925"/>
            <a:chExt cx="1430" cy="363"/>
          </a:xfrm>
        </p:grpSpPr>
        <p:sp>
          <p:nvSpPr>
            <p:cNvPr id="22" name="Oval 5">
              <a:extLst>
                <a:ext uri="{FF2B5EF4-FFF2-40B4-BE49-F238E27FC236}">
                  <a16:creationId xmlns:a16="http://schemas.microsoft.com/office/drawing/2014/main" id="{FDC3C036-01B1-491D-AB1A-7ACE0EC938E2}"/>
                </a:ext>
              </a:extLst>
            </p:cNvPr>
            <p:cNvSpPr>
              <a:spLocks noChangeArrowheads="1"/>
            </p:cNvSpPr>
            <p:nvPr userDrawn="1"/>
          </p:nvSpPr>
          <p:spPr bwMode="auto">
            <a:xfrm>
              <a:off x="1103" y="2927"/>
              <a:ext cx="62" cy="66"/>
            </a:xfrm>
            <a:prstGeom prst="ellipse">
              <a:avLst/>
            </a:prstGeom>
            <a:solidFill>
              <a:srgbClr val="8CC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
              <a:extLst>
                <a:ext uri="{FF2B5EF4-FFF2-40B4-BE49-F238E27FC236}">
                  <a16:creationId xmlns:a16="http://schemas.microsoft.com/office/drawing/2014/main" id="{07277E54-DEF3-4DE3-9856-76F3A8EBC847}"/>
                </a:ext>
              </a:extLst>
            </p:cNvPr>
            <p:cNvSpPr>
              <a:spLocks/>
            </p:cNvSpPr>
            <p:nvPr userDrawn="1"/>
          </p:nvSpPr>
          <p:spPr bwMode="auto">
            <a:xfrm>
              <a:off x="1210" y="3015"/>
              <a:ext cx="152" cy="191"/>
            </a:xfrm>
            <a:custGeom>
              <a:avLst/>
              <a:gdLst>
                <a:gd name="T0" fmla="*/ 62 w 64"/>
                <a:gd name="T1" fmla="*/ 25 h 79"/>
                <a:gd name="T2" fmla="*/ 62 w 64"/>
                <a:gd name="T3" fmla="*/ 62 h 79"/>
                <a:gd name="T4" fmla="*/ 64 w 64"/>
                <a:gd name="T5" fmla="*/ 76 h 79"/>
                <a:gd name="T6" fmla="*/ 55 w 64"/>
                <a:gd name="T7" fmla="*/ 79 h 79"/>
                <a:gd name="T8" fmla="*/ 47 w 64"/>
                <a:gd name="T9" fmla="*/ 77 h 79"/>
                <a:gd name="T10" fmla="*/ 46 w 64"/>
                <a:gd name="T11" fmla="*/ 69 h 79"/>
                <a:gd name="T12" fmla="*/ 46 w 64"/>
                <a:gd name="T13" fmla="*/ 29 h 79"/>
                <a:gd name="T14" fmla="*/ 43 w 64"/>
                <a:gd name="T15" fmla="*/ 18 h 79"/>
                <a:gd name="T16" fmla="*/ 36 w 64"/>
                <a:gd name="T17" fmla="*/ 14 h 79"/>
                <a:gd name="T18" fmla="*/ 26 w 64"/>
                <a:gd name="T19" fmla="*/ 17 h 79"/>
                <a:gd name="T20" fmla="*/ 16 w 64"/>
                <a:gd name="T21" fmla="*/ 24 h 79"/>
                <a:gd name="T22" fmla="*/ 16 w 64"/>
                <a:gd name="T23" fmla="*/ 78 h 79"/>
                <a:gd name="T24" fmla="*/ 8 w 64"/>
                <a:gd name="T25" fmla="*/ 79 h 79"/>
                <a:gd name="T26" fmla="*/ 4 w 64"/>
                <a:gd name="T27" fmla="*/ 79 h 79"/>
                <a:gd name="T28" fmla="*/ 0 w 64"/>
                <a:gd name="T29" fmla="*/ 78 h 79"/>
                <a:gd name="T30" fmla="*/ 0 w 64"/>
                <a:gd name="T31" fmla="*/ 1 h 79"/>
                <a:gd name="T32" fmla="*/ 1 w 64"/>
                <a:gd name="T33" fmla="*/ 1 h 79"/>
                <a:gd name="T34" fmla="*/ 7 w 64"/>
                <a:gd name="T35" fmla="*/ 1 h 79"/>
                <a:gd name="T36" fmla="*/ 16 w 64"/>
                <a:gd name="T37" fmla="*/ 10 h 79"/>
                <a:gd name="T38" fmla="*/ 41 w 64"/>
                <a:gd name="T39" fmla="*/ 0 h 79"/>
                <a:gd name="T40" fmla="*/ 56 w 64"/>
                <a:gd name="T41" fmla="*/ 7 h 79"/>
                <a:gd name="T42" fmla="*/ 62 w 64"/>
                <a:gd name="T43"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79">
                  <a:moveTo>
                    <a:pt x="62" y="25"/>
                  </a:moveTo>
                  <a:cubicBezTo>
                    <a:pt x="62" y="62"/>
                    <a:pt x="62" y="62"/>
                    <a:pt x="62" y="62"/>
                  </a:cubicBezTo>
                  <a:cubicBezTo>
                    <a:pt x="62" y="68"/>
                    <a:pt x="62" y="72"/>
                    <a:pt x="64" y="76"/>
                  </a:cubicBezTo>
                  <a:cubicBezTo>
                    <a:pt x="61" y="78"/>
                    <a:pt x="58" y="79"/>
                    <a:pt x="55" y="79"/>
                  </a:cubicBezTo>
                  <a:cubicBezTo>
                    <a:pt x="51" y="79"/>
                    <a:pt x="49" y="78"/>
                    <a:pt x="47" y="77"/>
                  </a:cubicBezTo>
                  <a:cubicBezTo>
                    <a:pt x="46" y="75"/>
                    <a:pt x="46" y="72"/>
                    <a:pt x="46" y="69"/>
                  </a:cubicBezTo>
                  <a:cubicBezTo>
                    <a:pt x="46" y="29"/>
                    <a:pt x="46" y="29"/>
                    <a:pt x="46" y="29"/>
                  </a:cubicBezTo>
                  <a:cubicBezTo>
                    <a:pt x="46" y="24"/>
                    <a:pt x="45" y="20"/>
                    <a:pt x="43" y="18"/>
                  </a:cubicBezTo>
                  <a:cubicBezTo>
                    <a:pt x="42" y="16"/>
                    <a:pt x="40" y="14"/>
                    <a:pt x="36" y="14"/>
                  </a:cubicBezTo>
                  <a:cubicBezTo>
                    <a:pt x="33" y="14"/>
                    <a:pt x="29" y="15"/>
                    <a:pt x="26" y="17"/>
                  </a:cubicBezTo>
                  <a:cubicBezTo>
                    <a:pt x="22" y="19"/>
                    <a:pt x="19" y="21"/>
                    <a:pt x="16" y="24"/>
                  </a:cubicBezTo>
                  <a:cubicBezTo>
                    <a:pt x="16" y="78"/>
                    <a:pt x="16" y="78"/>
                    <a:pt x="16" y="78"/>
                  </a:cubicBezTo>
                  <a:cubicBezTo>
                    <a:pt x="14" y="78"/>
                    <a:pt x="12" y="79"/>
                    <a:pt x="8" y="79"/>
                  </a:cubicBezTo>
                  <a:cubicBezTo>
                    <a:pt x="7" y="79"/>
                    <a:pt x="5" y="79"/>
                    <a:pt x="4" y="79"/>
                  </a:cubicBezTo>
                  <a:cubicBezTo>
                    <a:pt x="2" y="78"/>
                    <a:pt x="1" y="78"/>
                    <a:pt x="0" y="78"/>
                  </a:cubicBezTo>
                  <a:cubicBezTo>
                    <a:pt x="0" y="1"/>
                    <a:pt x="0" y="1"/>
                    <a:pt x="0" y="1"/>
                  </a:cubicBezTo>
                  <a:cubicBezTo>
                    <a:pt x="1" y="1"/>
                    <a:pt x="1" y="1"/>
                    <a:pt x="1" y="1"/>
                  </a:cubicBezTo>
                  <a:cubicBezTo>
                    <a:pt x="7" y="1"/>
                    <a:pt x="7" y="1"/>
                    <a:pt x="7" y="1"/>
                  </a:cubicBezTo>
                  <a:cubicBezTo>
                    <a:pt x="13" y="1"/>
                    <a:pt x="16" y="4"/>
                    <a:pt x="16" y="10"/>
                  </a:cubicBezTo>
                  <a:cubicBezTo>
                    <a:pt x="24" y="3"/>
                    <a:pt x="32" y="0"/>
                    <a:pt x="41" y="0"/>
                  </a:cubicBezTo>
                  <a:cubicBezTo>
                    <a:pt x="48" y="0"/>
                    <a:pt x="53" y="2"/>
                    <a:pt x="56" y="7"/>
                  </a:cubicBezTo>
                  <a:cubicBezTo>
                    <a:pt x="60" y="11"/>
                    <a:pt x="62" y="18"/>
                    <a:pt x="62"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3CC1A279-0A98-4AB7-B9B1-DB667FB2141D}"/>
                </a:ext>
              </a:extLst>
            </p:cNvPr>
            <p:cNvSpPr>
              <a:spLocks/>
            </p:cNvSpPr>
            <p:nvPr userDrawn="1"/>
          </p:nvSpPr>
          <p:spPr bwMode="auto">
            <a:xfrm>
              <a:off x="1115" y="3017"/>
              <a:ext cx="38" cy="189"/>
            </a:xfrm>
            <a:custGeom>
              <a:avLst/>
              <a:gdLst>
                <a:gd name="T0" fmla="*/ 16 w 16"/>
                <a:gd name="T1" fmla="*/ 9 h 78"/>
                <a:gd name="T2" fmla="*/ 7 w 16"/>
                <a:gd name="T3" fmla="*/ 0 h 78"/>
                <a:gd name="T4" fmla="*/ 1 w 16"/>
                <a:gd name="T5" fmla="*/ 0 h 78"/>
                <a:gd name="T6" fmla="*/ 0 w 16"/>
                <a:gd name="T7" fmla="*/ 0 h 78"/>
                <a:gd name="T8" fmla="*/ 0 w 16"/>
                <a:gd name="T9" fmla="*/ 77 h 78"/>
                <a:gd name="T10" fmla="*/ 4 w 16"/>
                <a:gd name="T11" fmla="*/ 78 h 78"/>
                <a:gd name="T12" fmla="*/ 8 w 16"/>
                <a:gd name="T13" fmla="*/ 78 h 78"/>
                <a:gd name="T14" fmla="*/ 16 w 16"/>
                <a:gd name="T15" fmla="*/ 77 h 78"/>
                <a:gd name="T16" fmla="*/ 16 w 16"/>
                <a:gd name="T17" fmla="*/ 23 h 78"/>
                <a:gd name="T18" fmla="*/ 16 w 16"/>
                <a:gd name="T19" fmla="*/ 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8">
                  <a:moveTo>
                    <a:pt x="16" y="9"/>
                  </a:moveTo>
                  <a:cubicBezTo>
                    <a:pt x="16" y="3"/>
                    <a:pt x="13" y="0"/>
                    <a:pt x="7" y="0"/>
                  </a:cubicBezTo>
                  <a:cubicBezTo>
                    <a:pt x="1" y="0"/>
                    <a:pt x="1" y="0"/>
                    <a:pt x="1" y="0"/>
                  </a:cubicBezTo>
                  <a:cubicBezTo>
                    <a:pt x="0" y="0"/>
                    <a:pt x="0" y="0"/>
                    <a:pt x="0" y="0"/>
                  </a:cubicBezTo>
                  <a:cubicBezTo>
                    <a:pt x="0" y="77"/>
                    <a:pt x="0" y="77"/>
                    <a:pt x="0" y="77"/>
                  </a:cubicBezTo>
                  <a:cubicBezTo>
                    <a:pt x="1" y="77"/>
                    <a:pt x="2" y="77"/>
                    <a:pt x="4" y="78"/>
                  </a:cubicBezTo>
                  <a:cubicBezTo>
                    <a:pt x="5" y="78"/>
                    <a:pt x="7" y="78"/>
                    <a:pt x="8" y="78"/>
                  </a:cubicBezTo>
                  <a:cubicBezTo>
                    <a:pt x="12" y="78"/>
                    <a:pt x="14" y="77"/>
                    <a:pt x="16" y="77"/>
                  </a:cubicBezTo>
                  <a:cubicBezTo>
                    <a:pt x="16" y="23"/>
                    <a:pt x="16" y="23"/>
                    <a:pt x="16" y="23"/>
                  </a:cubicBezTo>
                  <a:cubicBezTo>
                    <a:pt x="16" y="20"/>
                    <a:pt x="16" y="12"/>
                    <a:pt x="16"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8">
              <a:extLst>
                <a:ext uri="{FF2B5EF4-FFF2-40B4-BE49-F238E27FC236}">
                  <a16:creationId xmlns:a16="http://schemas.microsoft.com/office/drawing/2014/main" id="{D4450F25-FE9F-469B-ABB7-A47720B1B757}"/>
                </a:ext>
              </a:extLst>
            </p:cNvPr>
            <p:cNvSpPr>
              <a:spLocks/>
            </p:cNvSpPr>
            <p:nvPr userDrawn="1"/>
          </p:nvSpPr>
          <p:spPr bwMode="auto">
            <a:xfrm>
              <a:off x="1389" y="2925"/>
              <a:ext cx="133" cy="281"/>
            </a:xfrm>
            <a:custGeom>
              <a:avLst/>
              <a:gdLst>
                <a:gd name="T0" fmla="*/ 14 w 56"/>
                <a:gd name="T1" fmla="*/ 115 h 116"/>
                <a:gd name="T2" fmla="*/ 14 w 56"/>
                <a:gd name="T3" fmla="*/ 50 h 116"/>
                <a:gd name="T4" fmla="*/ 0 w 56"/>
                <a:gd name="T5" fmla="*/ 50 h 116"/>
                <a:gd name="T6" fmla="*/ 0 w 56"/>
                <a:gd name="T7" fmla="*/ 47 h 116"/>
                <a:gd name="T8" fmla="*/ 0 w 56"/>
                <a:gd name="T9" fmla="*/ 44 h 116"/>
                <a:gd name="T10" fmla="*/ 0 w 56"/>
                <a:gd name="T11" fmla="*/ 38 h 116"/>
                <a:gd name="T12" fmla="*/ 13 w 56"/>
                <a:gd name="T13" fmla="*/ 38 h 116"/>
                <a:gd name="T14" fmla="*/ 12 w 56"/>
                <a:gd name="T15" fmla="*/ 24 h 116"/>
                <a:gd name="T16" fmla="*/ 14 w 56"/>
                <a:gd name="T17" fmla="*/ 15 h 116"/>
                <a:gd name="T18" fmla="*/ 18 w 56"/>
                <a:gd name="T19" fmla="*/ 7 h 116"/>
                <a:gd name="T20" fmla="*/ 26 w 56"/>
                <a:gd name="T21" fmla="*/ 2 h 116"/>
                <a:gd name="T22" fmla="*/ 36 w 56"/>
                <a:gd name="T23" fmla="*/ 0 h 116"/>
                <a:gd name="T24" fmla="*/ 56 w 56"/>
                <a:gd name="T25" fmla="*/ 4 h 116"/>
                <a:gd name="T26" fmla="*/ 52 w 56"/>
                <a:gd name="T27" fmla="*/ 15 h 116"/>
                <a:gd name="T28" fmla="*/ 45 w 56"/>
                <a:gd name="T29" fmla="*/ 13 h 116"/>
                <a:gd name="T30" fmla="*/ 40 w 56"/>
                <a:gd name="T31" fmla="*/ 12 h 116"/>
                <a:gd name="T32" fmla="*/ 30 w 56"/>
                <a:gd name="T33" fmla="*/ 16 h 116"/>
                <a:gd name="T34" fmla="*/ 27 w 56"/>
                <a:gd name="T35" fmla="*/ 26 h 116"/>
                <a:gd name="T36" fmla="*/ 28 w 56"/>
                <a:gd name="T37" fmla="*/ 32 h 116"/>
                <a:gd name="T38" fmla="*/ 28 w 56"/>
                <a:gd name="T39" fmla="*/ 38 h 116"/>
                <a:gd name="T40" fmla="*/ 50 w 56"/>
                <a:gd name="T41" fmla="*/ 38 h 116"/>
                <a:gd name="T42" fmla="*/ 51 w 56"/>
                <a:gd name="T43" fmla="*/ 41 h 116"/>
                <a:gd name="T44" fmla="*/ 51 w 56"/>
                <a:gd name="T45" fmla="*/ 44 h 116"/>
                <a:gd name="T46" fmla="*/ 51 w 56"/>
                <a:gd name="T47" fmla="*/ 47 h 116"/>
                <a:gd name="T48" fmla="*/ 50 w 56"/>
                <a:gd name="T49" fmla="*/ 50 h 116"/>
                <a:gd name="T50" fmla="*/ 30 w 56"/>
                <a:gd name="T51" fmla="*/ 50 h 116"/>
                <a:gd name="T52" fmla="*/ 30 w 56"/>
                <a:gd name="T53" fmla="*/ 115 h 116"/>
                <a:gd name="T54" fmla="*/ 26 w 56"/>
                <a:gd name="T55" fmla="*/ 116 h 116"/>
                <a:gd name="T56" fmla="*/ 22 w 56"/>
                <a:gd name="T57" fmla="*/ 116 h 116"/>
                <a:gd name="T58" fmla="*/ 17 w 56"/>
                <a:gd name="T59" fmla="*/ 116 h 116"/>
                <a:gd name="T60" fmla="*/ 14 w 56"/>
                <a:gd name="T61"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16">
                  <a:moveTo>
                    <a:pt x="14" y="115"/>
                  </a:moveTo>
                  <a:cubicBezTo>
                    <a:pt x="14" y="50"/>
                    <a:pt x="14" y="50"/>
                    <a:pt x="14" y="50"/>
                  </a:cubicBezTo>
                  <a:cubicBezTo>
                    <a:pt x="0" y="50"/>
                    <a:pt x="0" y="50"/>
                    <a:pt x="0" y="50"/>
                  </a:cubicBezTo>
                  <a:cubicBezTo>
                    <a:pt x="0" y="49"/>
                    <a:pt x="0" y="48"/>
                    <a:pt x="0" y="47"/>
                  </a:cubicBezTo>
                  <a:cubicBezTo>
                    <a:pt x="0" y="46"/>
                    <a:pt x="0" y="45"/>
                    <a:pt x="0" y="44"/>
                  </a:cubicBezTo>
                  <a:cubicBezTo>
                    <a:pt x="0" y="42"/>
                    <a:pt x="0" y="40"/>
                    <a:pt x="0" y="38"/>
                  </a:cubicBezTo>
                  <a:cubicBezTo>
                    <a:pt x="13" y="38"/>
                    <a:pt x="13" y="38"/>
                    <a:pt x="13" y="38"/>
                  </a:cubicBezTo>
                  <a:cubicBezTo>
                    <a:pt x="12" y="32"/>
                    <a:pt x="12" y="27"/>
                    <a:pt x="12" y="24"/>
                  </a:cubicBezTo>
                  <a:cubicBezTo>
                    <a:pt x="12" y="21"/>
                    <a:pt x="13" y="18"/>
                    <a:pt x="14" y="15"/>
                  </a:cubicBezTo>
                  <a:cubicBezTo>
                    <a:pt x="15" y="12"/>
                    <a:pt x="16" y="9"/>
                    <a:pt x="18" y="7"/>
                  </a:cubicBezTo>
                  <a:cubicBezTo>
                    <a:pt x="21" y="5"/>
                    <a:pt x="23" y="3"/>
                    <a:pt x="26" y="2"/>
                  </a:cubicBezTo>
                  <a:cubicBezTo>
                    <a:pt x="29" y="1"/>
                    <a:pt x="32" y="0"/>
                    <a:pt x="36" y="0"/>
                  </a:cubicBezTo>
                  <a:cubicBezTo>
                    <a:pt x="43" y="0"/>
                    <a:pt x="50" y="1"/>
                    <a:pt x="56" y="4"/>
                  </a:cubicBezTo>
                  <a:cubicBezTo>
                    <a:pt x="56" y="8"/>
                    <a:pt x="55" y="12"/>
                    <a:pt x="52" y="15"/>
                  </a:cubicBezTo>
                  <a:cubicBezTo>
                    <a:pt x="50" y="14"/>
                    <a:pt x="48" y="13"/>
                    <a:pt x="45" y="13"/>
                  </a:cubicBezTo>
                  <a:cubicBezTo>
                    <a:pt x="43" y="12"/>
                    <a:pt x="41" y="12"/>
                    <a:pt x="40" y="12"/>
                  </a:cubicBezTo>
                  <a:cubicBezTo>
                    <a:pt x="35" y="12"/>
                    <a:pt x="32" y="13"/>
                    <a:pt x="30" y="16"/>
                  </a:cubicBezTo>
                  <a:cubicBezTo>
                    <a:pt x="28" y="18"/>
                    <a:pt x="27" y="22"/>
                    <a:pt x="27" y="26"/>
                  </a:cubicBezTo>
                  <a:cubicBezTo>
                    <a:pt x="27" y="28"/>
                    <a:pt x="27" y="30"/>
                    <a:pt x="28" y="32"/>
                  </a:cubicBezTo>
                  <a:cubicBezTo>
                    <a:pt x="28" y="34"/>
                    <a:pt x="28" y="36"/>
                    <a:pt x="28" y="38"/>
                  </a:cubicBezTo>
                  <a:cubicBezTo>
                    <a:pt x="50" y="38"/>
                    <a:pt x="50" y="38"/>
                    <a:pt x="50" y="38"/>
                  </a:cubicBezTo>
                  <a:cubicBezTo>
                    <a:pt x="51" y="39"/>
                    <a:pt x="51" y="40"/>
                    <a:pt x="51" y="41"/>
                  </a:cubicBezTo>
                  <a:cubicBezTo>
                    <a:pt x="51" y="42"/>
                    <a:pt x="51" y="43"/>
                    <a:pt x="51" y="44"/>
                  </a:cubicBezTo>
                  <a:cubicBezTo>
                    <a:pt x="51" y="45"/>
                    <a:pt x="51" y="46"/>
                    <a:pt x="51" y="47"/>
                  </a:cubicBezTo>
                  <a:cubicBezTo>
                    <a:pt x="51" y="48"/>
                    <a:pt x="51" y="49"/>
                    <a:pt x="50" y="50"/>
                  </a:cubicBezTo>
                  <a:cubicBezTo>
                    <a:pt x="30" y="50"/>
                    <a:pt x="30" y="50"/>
                    <a:pt x="30" y="50"/>
                  </a:cubicBezTo>
                  <a:cubicBezTo>
                    <a:pt x="30" y="115"/>
                    <a:pt x="30" y="115"/>
                    <a:pt x="30" y="115"/>
                  </a:cubicBezTo>
                  <a:cubicBezTo>
                    <a:pt x="28" y="115"/>
                    <a:pt x="27" y="115"/>
                    <a:pt x="26" y="116"/>
                  </a:cubicBezTo>
                  <a:cubicBezTo>
                    <a:pt x="24" y="116"/>
                    <a:pt x="23" y="116"/>
                    <a:pt x="22" y="116"/>
                  </a:cubicBezTo>
                  <a:cubicBezTo>
                    <a:pt x="20" y="116"/>
                    <a:pt x="19" y="116"/>
                    <a:pt x="17" y="116"/>
                  </a:cubicBezTo>
                  <a:cubicBezTo>
                    <a:pt x="16" y="115"/>
                    <a:pt x="15" y="115"/>
                    <a:pt x="14" y="1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9">
              <a:extLst>
                <a:ext uri="{FF2B5EF4-FFF2-40B4-BE49-F238E27FC236}">
                  <a16:creationId xmlns:a16="http://schemas.microsoft.com/office/drawing/2014/main" id="{0D6A4FAC-48A5-4120-B276-2765F5450EF4}"/>
                </a:ext>
              </a:extLst>
            </p:cNvPr>
            <p:cNvSpPr>
              <a:spLocks noEditPoints="1"/>
            </p:cNvSpPr>
            <p:nvPr userDrawn="1"/>
          </p:nvSpPr>
          <p:spPr bwMode="auto">
            <a:xfrm>
              <a:off x="1520" y="3012"/>
              <a:ext cx="162" cy="196"/>
            </a:xfrm>
            <a:custGeom>
              <a:avLst/>
              <a:gdLst>
                <a:gd name="T0" fmla="*/ 57 w 68"/>
                <a:gd name="T1" fmla="*/ 73 h 81"/>
                <a:gd name="T2" fmla="*/ 34 w 68"/>
                <a:gd name="T3" fmla="*/ 81 h 81"/>
                <a:gd name="T4" fmla="*/ 20 w 68"/>
                <a:gd name="T5" fmla="*/ 78 h 81"/>
                <a:gd name="T6" fmla="*/ 9 w 68"/>
                <a:gd name="T7" fmla="*/ 70 h 81"/>
                <a:gd name="T8" fmla="*/ 3 w 68"/>
                <a:gd name="T9" fmla="*/ 57 h 81"/>
                <a:gd name="T10" fmla="*/ 0 w 68"/>
                <a:gd name="T11" fmla="*/ 41 h 81"/>
                <a:gd name="T12" fmla="*/ 3 w 68"/>
                <a:gd name="T13" fmla="*/ 24 h 81"/>
                <a:gd name="T14" fmla="*/ 9 w 68"/>
                <a:gd name="T15" fmla="*/ 11 h 81"/>
                <a:gd name="T16" fmla="*/ 20 w 68"/>
                <a:gd name="T17" fmla="*/ 3 h 81"/>
                <a:gd name="T18" fmla="*/ 34 w 68"/>
                <a:gd name="T19" fmla="*/ 0 h 81"/>
                <a:gd name="T20" fmla="*/ 48 w 68"/>
                <a:gd name="T21" fmla="*/ 3 h 81"/>
                <a:gd name="T22" fmla="*/ 59 w 68"/>
                <a:gd name="T23" fmla="*/ 11 h 81"/>
                <a:gd name="T24" fmla="*/ 65 w 68"/>
                <a:gd name="T25" fmla="*/ 24 h 81"/>
                <a:gd name="T26" fmla="*/ 68 w 68"/>
                <a:gd name="T27" fmla="*/ 41 h 81"/>
                <a:gd name="T28" fmla="*/ 57 w 68"/>
                <a:gd name="T29" fmla="*/ 73 h 81"/>
                <a:gd name="T30" fmla="*/ 34 w 68"/>
                <a:gd name="T31" fmla="*/ 12 h 81"/>
                <a:gd name="T32" fmla="*/ 17 w 68"/>
                <a:gd name="T33" fmla="*/ 41 h 81"/>
                <a:gd name="T34" fmla="*/ 34 w 68"/>
                <a:gd name="T35" fmla="*/ 69 h 81"/>
                <a:gd name="T36" fmla="*/ 51 w 68"/>
                <a:gd name="T37" fmla="*/ 41 h 81"/>
                <a:gd name="T38" fmla="*/ 34 w 68"/>
                <a:gd name="T39"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81">
                  <a:moveTo>
                    <a:pt x="57" y="73"/>
                  </a:moveTo>
                  <a:cubicBezTo>
                    <a:pt x="51" y="78"/>
                    <a:pt x="43" y="81"/>
                    <a:pt x="34" y="81"/>
                  </a:cubicBezTo>
                  <a:cubicBezTo>
                    <a:pt x="29" y="81"/>
                    <a:pt x="24" y="80"/>
                    <a:pt x="20" y="78"/>
                  </a:cubicBezTo>
                  <a:cubicBezTo>
                    <a:pt x="15" y="76"/>
                    <a:pt x="12" y="74"/>
                    <a:pt x="9" y="70"/>
                  </a:cubicBezTo>
                  <a:cubicBezTo>
                    <a:pt x="6" y="66"/>
                    <a:pt x="4" y="62"/>
                    <a:pt x="3" y="57"/>
                  </a:cubicBezTo>
                  <a:cubicBezTo>
                    <a:pt x="1" y="52"/>
                    <a:pt x="0" y="47"/>
                    <a:pt x="0" y="41"/>
                  </a:cubicBezTo>
                  <a:cubicBezTo>
                    <a:pt x="0" y="35"/>
                    <a:pt x="1" y="29"/>
                    <a:pt x="3" y="24"/>
                  </a:cubicBezTo>
                  <a:cubicBezTo>
                    <a:pt x="4" y="19"/>
                    <a:pt x="6" y="15"/>
                    <a:pt x="9" y="11"/>
                  </a:cubicBezTo>
                  <a:cubicBezTo>
                    <a:pt x="12" y="8"/>
                    <a:pt x="15" y="5"/>
                    <a:pt x="20" y="3"/>
                  </a:cubicBezTo>
                  <a:cubicBezTo>
                    <a:pt x="24" y="1"/>
                    <a:pt x="29" y="0"/>
                    <a:pt x="34" y="0"/>
                  </a:cubicBezTo>
                  <a:cubicBezTo>
                    <a:pt x="39" y="0"/>
                    <a:pt x="44" y="1"/>
                    <a:pt x="48" y="3"/>
                  </a:cubicBezTo>
                  <a:cubicBezTo>
                    <a:pt x="52" y="5"/>
                    <a:pt x="56" y="8"/>
                    <a:pt x="59" y="11"/>
                  </a:cubicBezTo>
                  <a:cubicBezTo>
                    <a:pt x="62" y="15"/>
                    <a:pt x="64" y="19"/>
                    <a:pt x="65" y="24"/>
                  </a:cubicBezTo>
                  <a:cubicBezTo>
                    <a:pt x="67" y="29"/>
                    <a:pt x="68" y="35"/>
                    <a:pt x="68" y="41"/>
                  </a:cubicBezTo>
                  <a:cubicBezTo>
                    <a:pt x="68" y="55"/>
                    <a:pt x="64" y="65"/>
                    <a:pt x="57" y="73"/>
                  </a:cubicBezTo>
                  <a:moveTo>
                    <a:pt x="34" y="12"/>
                  </a:moveTo>
                  <a:cubicBezTo>
                    <a:pt x="23" y="12"/>
                    <a:pt x="17" y="22"/>
                    <a:pt x="17" y="41"/>
                  </a:cubicBezTo>
                  <a:cubicBezTo>
                    <a:pt x="17" y="59"/>
                    <a:pt x="23" y="69"/>
                    <a:pt x="34" y="69"/>
                  </a:cubicBezTo>
                  <a:cubicBezTo>
                    <a:pt x="45" y="69"/>
                    <a:pt x="51" y="59"/>
                    <a:pt x="51" y="41"/>
                  </a:cubicBezTo>
                  <a:cubicBezTo>
                    <a:pt x="51" y="22"/>
                    <a:pt x="45" y="12"/>
                    <a:pt x="34"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0">
              <a:extLst>
                <a:ext uri="{FF2B5EF4-FFF2-40B4-BE49-F238E27FC236}">
                  <a16:creationId xmlns:a16="http://schemas.microsoft.com/office/drawing/2014/main" id="{9D742C6F-1E73-4D16-8DD0-69BC82C0EB03}"/>
                </a:ext>
              </a:extLst>
            </p:cNvPr>
            <p:cNvSpPr>
              <a:spLocks noEditPoints="1"/>
            </p:cNvSpPr>
            <p:nvPr userDrawn="1"/>
          </p:nvSpPr>
          <p:spPr bwMode="auto">
            <a:xfrm>
              <a:off x="1722" y="3012"/>
              <a:ext cx="153" cy="276"/>
            </a:xfrm>
            <a:custGeom>
              <a:avLst/>
              <a:gdLst>
                <a:gd name="T0" fmla="*/ 34 w 64"/>
                <a:gd name="T1" fmla="*/ 80 h 114"/>
                <a:gd name="T2" fmla="*/ 16 w 64"/>
                <a:gd name="T3" fmla="*/ 75 h 114"/>
                <a:gd name="T4" fmla="*/ 16 w 64"/>
                <a:gd name="T5" fmla="*/ 104 h 114"/>
                <a:gd name="T6" fmla="*/ 14 w 64"/>
                <a:gd name="T7" fmla="*/ 112 h 114"/>
                <a:gd name="T8" fmla="*/ 8 w 64"/>
                <a:gd name="T9" fmla="*/ 114 h 114"/>
                <a:gd name="T10" fmla="*/ 1 w 64"/>
                <a:gd name="T11" fmla="*/ 114 h 114"/>
                <a:gd name="T12" fmla="*/ 0 w 64"/>
                <a:gd name="T13" fmla="*/ 113 h 114"/>
                <a:gd name="T14" fmla="*/ 0 w 64"/>
                <a:gd name="T15" fmla="*/ 2 h 114"/>
                <a:gd name="T16" fmla="*/ 1 w 64"/>
                <a:gd name="T17" fmla="*/ 2 h 114"/>
                <a:gd name="T18" fmla="*/ 6 w 64"/>
                <a:gd name="T19" fmla="*/ 2 h 114"/>
                <a:gd name="T20" fmla="*/ 16 w 64"/>
                <a:gd name="T21" fmla="*/ 9 h 114"/>
                <a:gd name="T22" fmla="*/ 37 w 64"/>
                <a:gd name="T23" fmla="*/ 0 h 114"/>
                <a:gd name="T24" fmla="*/ 49 w 64"/>
                <a:gd name="T25" fmla="*/ 3 h 114"/>
                <a:gd name="T26" fmla="*/ 57 w 64"/>
                <a:gd name="T27" fmla="*/ 11 h 114"/>
                <a:gd name="T28" fmla="*/ 62 w 64"/>
                <a:gd name="T29" fmla="*/ 24 h 114"/>
                <a:gd name="T30" fmla="*/ 64 w 64"/>
                <a:gd name="T31" fmla="*/ 40 h 114"/>
                <a:gd name="T32" fmla="*/ 62 w 64"/>
                <a:gd name="T33" fmla="*/ 57 h 114"/>
                <a:gd name="T34" fmla="*/ 55 w 64"/>
                <a:gd name="T35" fmla="*/ 70 h 114"/>
                <a:gd name="T36" fmla="*/ 46 w 64"/>
                <a:gd name="T37" fmla="*/ 78 h 114"/>
                <a:gd name="T38" fmla="*/ 34 w 64"/>
                <a:gd name="T39" fmla="*/ 80 h 114"/>
                <a:gd name="T40" fmla="*/ 33 w 64"/>
                <a:gd name="T41" fmla="*/ 14 h 114"/>
                <a:gd name="T42" fmla="*/ 16 w 64"/>
                <a:gd name="T43" fmla="*/ 24 h 114"/>
                <a:gd name="T44" fmla="*/ 16 w 64"/>
                <a:gd name="T45" fmla="*/ 62 h 114"/>
                <a:gd name="T46" fmla="*/ 24 w 64"/>
                <a:gd name="T47" fmla="*/ 66 h 114"/>
                <a:gd name="T48" fmla="*/ 31 w 64"/>
                <a:gd name="T49" fmla="*/ 68 h 114"/>
                <a:gd name="T50" fmla="*/ 43 w 64"/>
                <a:gd name="T51" fmla="*/ 61 h 114"/>
                <a:gd name="T52" fmla="*/ 48 w 64"/>
                <a:gd name="T53" fmla="*/ 40 h 114"/>
                <a:gd name="T54" fmla="*/ 44 w 64"/>
                <a:gd name="T55" fmla="*/ 20 h 114"/>
                <a:gd name="T56" fmla="*/ 33 w 64"/>
                <a:gd name="T57" fmla="*/ 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114">
                  <a:moveTo>
                    <a:pt x="34" y="80"/>
                  </a:moveTo>
                  <a:cubicBezTo>
                    <a:pt x="28" y="80"/>
                    <a:pt x="22" y="79"/>
                    <a:pt x="16" y="75"/>
                  </a:cubicBezTo>
                  <a:cubicBezTo>
                    <a:pt x="16" y="104"/>
                    <a:pt x="16" y="104"/>
                    <a:pt x="16" y="104"/>
                  </a:cubicBezTo>
                  <a:cubicBezTo>
                    <a:pt x="16" y="107"/>
                    <a:pt x="16" y="110"/>
                    <a:pt x="14" y="112"/>
                  </a:cubicBezTo>
                  <a:cubicBezTo>
                    <a:pt x="13" y="113"/>
                    <a:pt x="11" y="114"/>
                    <a:pt x="8" y="114"/>
                  </a:cubicBezTo>
                  <a:cubicBezTo>
                    <a:pt x="1" y="114"/>
                    <a:pt x="1" y="114"/>
                    <a:pt x="1" y="114"/>
                  </a:cubicBezTo>
                  <a:cubicBezTo>
                    <a:pt x="0" y="113"/>
                    <a:pt x="0" y="113"/>
                    <a:pt x="0" y="113"/>
                  </a:cubicBezTo>
                  <a:cubicBezTo>
                    <a:pt x="0" y="2"/>
                    <a:pt x="0" y="2"/>
                    <a:pt x="0" y="2"/>
                  </a:cubicBezTo>
                  <a:cubicBezTo>
                    <a:pt x="1" y="2"/>
                    <a:pt x="1" y="2"/>
                    <a:pt x="1" y="2"/>
                  </a:cubicBezTo>
                  <a:cubicBezTo>
                    <a:pt x="6" y="2"/>
                    <a:pt x="6" y="2"/>
                    <a:pt x="6" y="2"/>
                  </a:cubicBezTo>
                  <a:cubicBezTo>
                    <a:pt x="11" y="2"/>
                    <a:pt x="15" y="4"/>
                    <a:pt x="16" y="9"/>
                  </a:cubicBezTo>
                  <a:cubicBezTo>
                    <a:pt x="22" y="3"/>
                    <a:pt x="29" y="0"/>
                    <a:pt x="37" y="0"/>
                  </a:cubicBezTo>
                  <a:cubicBezTo>
                    <a:pt x="42" y="0"/>
                    <a:pt x="45" y="1"/>
                    <a:pt x="49" y="3"/>
                  </a:cubicBezTo>
                  <a:cubicBezTo>
                    <a:pt x="52" y="5"/>
                    <a:pt x="55" y="8"/>
                    <a:pt x="57" y="11"/>
                  </a:cubicBezTo>
                  <a:cubicBezTo>
                    <a:pt x="59" y="15"/>
                    <a:pt x="61" y="19"/>
                    <a:pt x="62" y="24"/>
                  </a:cubicBezTo>
                  <a:cubicBezTo>
                    <a:pt x="63" y="29"/>
                    <a:pt x="64" y="34"/>
                    <a:pt x="64" y="40"/>
                  </a:cubicBezTo>
                  <a:cubicBezTo>
                    <a:pt x="64" y="47"/>
                    <a:pt x="63" y="52"/>
                    <a:pt x="62" y="57"/>
                  </a:cubicBezTo>
                  <a:cubicBezTo>
                    <a:pt x="60" y="62"/>
                    <a:pt x="58" y="66"/>
                    <a:pt x="55" y="70"/>
                  </a:cubicBezTo>
                  <a:cubicBezTo>
                    <a:pt x="52" y="73"/>
                    <a:pt x="49" y="76"/>
                    <a:pt x="46" y="78"/>
                  </a:cubicBezTo>
                  <a:cubicBezTo>
                    <a:pt x="42" y="80"/>
                    <a:pt x="38" y="80"/>
                    <a:pt x="34" y="80"/>
                  </a:cubicBezTo>
                  <a:moveTo>
                    <a:pt x="33" y="14"/>
                  </a:moveTo>
                  <a:cubicBezTo>
                    <a:pt x="27" y="14"/>
                    <a:pt x="21" y="17"/>
                    <a:pt x="16" y="24"/>
                  </a:cubicBezTo>
                  <a:cubicBezTo>
                    <a:pt x="16" y="62"/>
                    <a:pt x="16" y="62"/>
                    <a:pt x="16" y="62"/>
                  </a:cubicBezTo>
                  <a:cubicBezTo>
                    <a:pt x="19" y="64"/>
                    <a:pt x="22" y="65"/>
                    <a:pt x="24" y="66"/>
                  </a:cubicBezTo>
                  <a:cubicBezTo>
                    <a:pt x="27" y="67"/>
                    <a:pt x="29" y="68"/>
                    <a:pt x="31" y="68"/>
                  </a:cubicBezTo>
                  <a:cubicBezTo>
                    <a:pt x="36" y="68"/>
                    <a:pt x="40" y="65"/>
                    <a:pt x="43" y="61"/>
                  </a:cubicBezTo>
                  <a:cubicBezTo>
                    <a:pt x="46" y="56"/>
                    <a:pt x="48" y="49"/>
                    <a:pt x="48" y="40"/>
                  </a:cubicBezTo>
                  <a:cubicBezTo>
                    <a:pt x="48" y="31"/>
                    <a:pt x="46" y="24"/>
                    <a:pt x="44" y="20"/>
                  </a:cubicBezTo>
                  <a:cubicBezTo>
                    <a:pt x="41" y="16"/>
                    <a:pt x="37" y="14"/>
                    <a:pt x="33" y="1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1">
              <a:extLst>
                <a:ext uri="{FF2B5EF4-FFF2-40B4-BE49-F238E27FC236}">
                  <a16:creationId xmlns:a16="http://schemas.microsoft.com/office/drawing/2014/main" id="{C2B18B6D-545C-41AD-9500-B0C1D77117D2}"/>
                </a:ext>
              </a:extLst>
            </p:cNvPr>
            <p:cNvSpPr>
              <a:spLocks/>
            </p:cNvSpPr>
            <p:nvPr userDrawn="1"/>
          </p:nvSpPr>
          <p:spPr bwMode="auto">
            <a:xfrm>
              <a:off x="1913" y="3015"/>
              <a:ext cx="162" cy="191"/>
            </a:xfrm>
            <a:custGeom>
              <a:avLst/>
              <a:gdLst>
                <a:gd name="T0" fmla="*/ 2 w 68"/>
                <a:gd name="T1" fmla="*/ 54 h 79"/>
                <a:gd name="T2" fmla="*/ 2 w 68"/>
                <a:gd name="T3" fmla="*/ 18 h 79"/>
                <a:gd name="T4" fmla="*/ 0 w 68"/>
                <a:gd name="T5" fmla="*/ 4 h 79"/>
                <a:gd name="T6" fmla="*/ 10 w 68"/>
                <a:gd name="T7" fmla="*/ 0 h 79"/>
                <a:gd name="T8" fmla="*/ 18 w 68"/>
                <a:gd name="T9" fmla="*/ 10 h 79"/>
                <a:gd name="T10" fmla="*/ 18 w 68"/>
                <a:gd name="T11" fmla="*/ 50 h 79"/>
                <a:gd name="T12" fmla="*/ 20 w 68"/>
                <a:gd name="T13" fmla="*/ 61 h 79"/>
                <a:gd name="T14" fmla="*/ 27 w 68"/>
                <a:gd name="T15" fmla="*/ 65 h 79"/>
                <a:gd name="T16" fmla="*/ 38 w 68"/>
                <a:gd name="T17" fmla="*/ 62 h 79"/>
                <a:gd name="T18" fmla="*/ 47 w 68"/>
                <a:gd name="T19" fmla="*/ 55 h 79"/>
                <a:gd name="T20" fmla="*/ 47 w 68"/>
                <a:gd name="T21" fmla="*/ 1 h 79"/>
                <a:gd name="T22" fmla="*/ 55 w 68"/>
                <a:gd name="T23" fmla="*/ 1 h 79"/>
                <a:gd name="T24" fmla="*/ 64 w 68"/>
                <a:gd name="T25" fmla="*/ 1 h 79"/>
                <a:gd name="T26" fmla="*/ 64 w 68"/>
                <a:gd name="T27" fmla="*/ 56 h 79"/>
                <a:gd name="T28" fmla="*/ 68 w 68"/>
                <a:gd name="T29" fmla="*/ 71 h 79"/>
                <a:gd name="T30" fmla="*/ 62 w 68"/>
                <a:gd name="T31" fmla="*/ 79 h 79"/>
                <a:gd name="T32" fmla="*/ 49 w 68"/>
                <a:gd name="T33" fmla="*/ 68 h 79"/>
                <a:gd name="T34" fmla="*/ 23 w 68"/>
                <a:gd name="T35" fmla="*/ 79 h 79"/>
                <a:gd name="T36" fmla="*/ 7 w 68"/>
                <a:gd name="T37" fmla="*/ 72 h 79"/>
                <a:gd name="T38" fmla="*/ 2 w 68"/>
                <a:gd name="T39"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79">
                  <a:moveTo>
                    <a:pt x="2" y="54"/>
                  </a:moveTo>
                  <a:cubicBezTo>
                    <a:pt x="2" y="18"/>
                    <a:pt x="2" y="18"/>
                    <a:pt x="2" y="18"/>
                  </a:cubicBezTo>
                  <a:cubicBezTo>
                    <a:pt x="2" y="11"/>
                    <a:pt x="1" y="7"/>
                    <a:pt x="0" y="4"/>
                  </a:cubicBezTo>
                  <a:cubicBezTo>
                    <a:pt x="2" y="1"/>
                    <a:pt x="6" y="0"/>
                    <a:pt x="10" y="0"/>
                  </a:cubicBezTo>
                  <a:cubicBezTo>
                    <a:pt x="15" y="0"/>
                    <a:pt x="18" y="4"/>
                    <a:pt x="18" y="10"/>
                  </a:cubicBezTo>
                  <a:cubicBezTo>
                    <a:pt x="18" y="50"/>
                    <a:pt x="18" y="50"/>
                    <a:pt x="18" y="50"/>
                  </a:cubicBezTo>
                  <a:cubicBezTo>
                    <a:pt x="18" y="55"/>
                    <a:pt x="19" y="59"/>
                    <a:pt x="20" y="61"/>
                  </a:cubicBezTo>
                  <a:cubicBezTo>
                    <a:pt x="22" y="64"/>
                    <a:pt x="24" y="65"/>
                    <a:pt x="27" y="65"/>
                  </a:cubicBezTo>
                  <a:cubicBezTo>
                    <a:pt x="31" y="65"/>
                    <a:pt x="34" y="64"/>
                    <a:pt x="38" y="62"/>
                  </a:cubicBezTo>
                  <a:cubicBezTo>
                    <a:pt x="41" y="61"/>
                    <a:pt x="45" y="58"/>
                    <a:pt x="47" y="55"/>
                  </a:cubicBezTo>
                  <a:cubicBezTo>
                    <a:pt x="47" y="1"/>
                    <a:pt x="47" y="1"/>
                    <a:pt x="47" y="1"/>
                  </a:cubicBezTo>
                  <a:cubicBezTo>
                    <a:pt x="50" y="1"/>
                    <a:pt x="53" y="1"/>
                    <a:pt x="55" y="1"/>
                  </a:cubicBezTo>
                  <a:cubicBezTo>
                    <a:pt x="58" y="1"/>
                    <a:pt x="60" y="1"/>
                    <a:pt x="64" y="1"/>
                  </a:cubicBezTo>
                  <a:cubicBezTo>
                    <a:pt x="64" y="56"/>
                    <a:pt x="64" y="56"/>
                    <a:pt x="64" y="56"/>
                  </a:cubicBezTo>
                  <a:cubicBezTo>
                    <a:pt x="64" y="64"/>
                    <a:pt x="65" y="68"/>
                    <a:pt x="68" y="71"/>
                  </a:cubicBezTo>
                  <a:cubicBezTo>
                    <a:pt x="67" y="75"/>
                    <a:pt x="65" y="77"/>
                    <a:pt x="62" y="79"/>
                  </a:cubicBezTo>
                  <a:cubicBezTo>
                    <a:pt x="55" y="78"/>
                    <a:pt x="51" y="74"/>
                    <a:pt x="49" y="68"/>
                  </a:cubicBezTo>
                  <a:cubicBezTo>
                    <a:pt x="41" y="76"/>
                    <a:pt x="32" y="79"/>
                    <a:pt x="23" y="79"/>
                  </a:cubicBezTo>
                  <a:cubicBezTo>
                    <a:pt x="16" y="79"/>
                    <a:pt x="11" y="77"/>
                    <a:pt x="7" y="72"/>
                  </a:cubicBezTo>
                  <a:cubicBezTo>
                    <a:pt x="4" y="68"/>
                    <a:pt x="2" y="62"/>
                    <a:pt x="2" y="5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
              <a:extLst>
                <a:ext uri="{FF2B5EF4-FFF2-40B4-BE49-F238E27FC236}">
                  <a16:creationId xmlns:a16="http://schemas.microsoft.com/office/drawing/2014/main" id="{0E33B73D-E8CD-4BD9-81F3-749EAEABBCB9}"/>
                </a:ext>
              </a:extLst>
            </p:cNvPr>
            <p:cNvSpPr>
              <a:spLocks/>
            </p:cNvSpPr>
            <p:nvPr userDrawn="1"/>
          </p:nvSpPr>
          <p:spPr bwMode="auto">
            <a:xfrm>
              <a:off x="2123" y="2927"/>
              <a:ext cx="69" cy="279"/>
            </a:xfrm>
            <a:custGeom>
              <a:avLst/>
              <a:gdLst>
                <a:gd name="T0" fmla="*/ 22 w 29"/>
                <a:gd name="T1" fmla="*/ 102 h 115"/>
                <a:gd name="T2" fmla="*/ 27 w 29"/>
                <a:gd name="T3" fmla="*/ 102 h 115"/>
                <a:gd name="T4" fmla="*/ 29 w 29"/>
                <a:gd name="T5" fmla="*/ 109 h 115"/>
                <a:gd name="T6" fmla="*/ 28 w 29"/>
                <a:gd name="T7" fmla="*/ 114 h 115"/>
                <a:gd name="T8" fmla="*/ 15 w 29"/>
                <a:gd name="T9" fmla="*/ 115 h 115"/>
                <a:gd name="T10" fmla="*/ 0 w 29"/>
                <a:gd name="T11" fmla="*/ 99 h 115"/>
                <a:gd name="T12" fmla="*/ 0 w 29"/>
                <a:gd name="T13" fmla="*/ 1 h 115"/>
                <a:gd name="T14" fmla="*/ 1 w 29"/>
                <a:gd name="T15" fmla="*/ 0 h 115"/>
                <a:gd name="T16" fmla="*/ 7 w 29"/>
                <a:gd name="T17" fmla="*/ 0 h 115"/>
                <a:gd name="T18" fmla="*/ 14 w 29"/>
                <a:gd name="T19" fmla="*/ 2 h 115"/>
                <a:gd name="T20" fmla="*/ 16 w 29"/>
                <a:gd name="T21" fmla="*/ 10 h 115"/>
                <a:gd name="T22" fmla="*/ 16 w 29"/>
                <a:gd name="T23" fmla="*/ 95 h 115"/>
                <a:gd name="T24" fmla="*/ 22 w 29"/>
                <a:gd name="T25" fmla="*/ 10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15">
                  <a:moveTo>
                    <a:pt x="22" y="102"/>
                  </a:moveTo>
                  <a:cubicBezTo>
                    <a:pt x="27" y="102"/>
                    <a:pt x="27" y="102"/>
                    <a:pt x="27" y="102"/>
                  </a:cubicBezTo>
                  <a:cubicBezTo>
                    <a:pt x="28" y="105"/>
                    <a:pt x="29" y="107"/>
                    <a:pt x="29" y="109"/>
                  </a:cubicBezTo>
                  <a:cubicBezTo>
                    <a:pt x="29" y="111"/>
                    <a:pt x="29" y="112"/>
                    <a:pt x="28" y="114"/>
                  </a:cubicBezTo>
                  <a:cubicBezTo>
                    <a:pt x="24" y="114"/>
                    <a:pt x="20" y="115"/>
                    <a:pt x="15" y="115"/>
                  </a:cubicBezTo>
                  <a:cubicBezTo>
                    <a:pt x="5" y="115"/>
                    <a:pt x="0" y="109"/>
                    <a:pt x="0" y="99"/>
                  </a:cubicBezTo>
                  <a:cubicBezTo>
                    <a:pt x="0" y="1"/>
                    <a:pt x="0" y="1"/>
                    <a:pt x="0" y="1"/>
                  </a:cubicBezTo>
                  <a:cubicBezTo>
                    <a:pt x="1" y="0"/>
                    <a:pt x="1" y="0"/>
                    <a:pt x="1" y="0"/>
                  </a:cubicBezTo>
                  <a:cubicBezTo>
                    <a:pt x="7" y="0"/>
                    <a:pt x="7" y="0"/>
                    <a:pt x="7" y="0"/>
                  </a:cubicBezTo>
                  <a:cubicBezTo>
                    <a:pt x="10" y="0"/>
                    <a:pt x="12" y="0"/>
                    <a:pt x="14" y="2"/>
                  </a:cubicBezTo>
                  <a:cubicBezTo>
                    <a:pt x="15" y="4"/>
                    <a:pt x="16" y="6"/>
                    <a:pt x="16" y="10"/>
                  </a:cubicBezTo>
                  <a:cubicBezTo>
                    <a:pt x="16" y="95"/>
                    <a:pt x="16" y="95"/>
                    <a:pt x="16" y="95"/>
                  </a:cubicBezTo>
                  <a:cubicBezTo>
                    <a:pt x="16" y="100"/>
                    <a:pt x="18" y="102"/>
                    <a:pt x="22" y="10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
              <a:extLst>
                <a:ext uri="{FF2B5EF4-FFF2-40B4-BE49-F238E27FC236}">
                  <a16:creationId xmlns:a16="http://schemas.microsoft.com/office/drawing/2014/main" id="{9F40560F-0AF6-45D2-9481-2CF0EF4AD104}"/>
                </a:ext>
              </a:extLst>
            </p:cNvPr>
            <p:cNvSpPr>
              <a:spLocks/>
            </p:cNvSpPr>
            <p:nvPr userDrawn="1"/>
          </p:nvSpPr>
          <p:spPr bwMode="auto">
            <a:xfrm>
              <a:off x="2213" y="3012"/>
              <a:ext cx="138" cy="196"/>
            </a:xfrm>
            <a:custGeom>
              <a:avLst/>
              <a:gdLst>
                <a:gd name="T0" fmla="*/ 0 w 58"/>
                <a:gd name="T1" fmla="*/ 73 h 81"/>
                <a:gd name="T2" fmla="*/ 2 w 58"/>
                <a:gd name="T3" fmla="*/ 67 h 81"/>
                <a:gd name="T4" fmla="*/ 6 w 58"/>
                <a:gd name="T5" fmla="*/ 62 h 81"/>
                <a:gd name="T6" fmla="*/ 26 w 58"/>
                <a:gd name="T7" fmla="*/ 69 h 81"/>
                <a:gd name="T8" fmla="*/ 38 w 58"/>
                <a:gd name="T9" fmla="*/ 66 h 81"/>
                <a:gd name="T10" fmla="*/ 41 w 58"/>
                <a:gd name="T11" fmla="*/ 59 h 81"/>
                <a:gd name="T12" fmla="*/ 32 w 58"/>
                <a:gd name="T13" fmla="*/ 49 h 81"/>
                <a:gd name="T14" fmla="*/ 23 w 58"/>
                <a:gd name="T15" fmla="*/ 45 h 81"/>
                <a:gd name="T16" fmla="*/ 3 w 58"/>
                <a:gd name="T17" fmla="*/ 23 h 81"/>
                <a:gd name="T18" fmla="*/ 11 w 58"/>
                <a:gd name="T19" fmla="*/ 6 h 81"/>
                <a:gd name="T20" fmla="*/ 31 w 58"/>
                <a:gd name="T21" fmla="*/ 0 h 81"/>
                <a:gd name="T22" fmla="*/ 56 w 58"/>
                <a:gd name="T23" fmla="*/ 6 h 81"/>
                <a:gd name="T24" fmla="*/ 55 w 58"/>
                <a:gd name="T25" fmla="*/ 12 h 81"/>
                <a:gd name="T26" fmla="*/ 51 w 58"/>
                <a:gd name="T27" fmla="*/ 18 h 81"/>
                <a:gd name="T28" fmla="*/ 31 w 58"/>
                <a:gd name="T29" fmla="*/ 12 h 81"/>
                <a:gd name="T30" fmla="*/ 22 w 58"/>
                <a:gd name="T31" fmla="*/ 15 h 81"/>
                <a:gd name="T32" fmla="*/ 19 w 58"/>
                <a:gd name="T33" fmla="*/ 21 h 81"/>
                <a:gd name="T34" fmla="*/ 22 w 58"/>
                <a:gd name="T35" fmla="*/ 27 h 81"/>
                <a:gd name="T36" fmla="*/ 29 w 58"/>
                <a:gd name="T37" fmla="*/ 31 h 81"/>
                <a:gd name="T38" fmla="*/ 38 w 58"/>
                <a:gd name="T39" fmla="*/ 35 h 81"/>
                <a:gd name="T40" fmla="*/ 58 w 58"/>
                <a:gd name="T41" fmla="*/ 58 h 81"/>
                <a:gd name="T42" fmla="*/ 50 w 58"/>
                <a:gd name="T43" fmla="*/ 75 h 81"/>
                <a:gd name="T44" fmla="*/ 28 w 58"/>
                <a:gd name="T45" fmla="*/ 81 h 81"/>
                <a:gd name="T46" fmla="*/ 0 w 58"/>
                <a:gd name="T47" fmla="*/ 7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81">
                  <a:moveTo>
                    <a:pt x="0" y="73"/>
                  </a:moveTo>
                  <a:cubicBezTo>
                    <a:pt x="1" y="72"/>
                    <a:pt x="1" y="70"/>
                    <a:pt x="2" y="67"/>
                  </a:cubicBezTo>
                  <a:cubicBezTo>
                    <a:pt x="3" y="65"/>
                    <a:pt x="4" y="63"/>
                    <a:pt x="6" y="62"/>
                  </a:cubicBezTo>
                  <a:cubicBezTo>
                    <a:pt x="14" y="67"/>
                    <a:pt x="21" y="69"/>
                    <a:pt x="26" y="69"/>
                  </a:cubicBezTo>
                  <a:cubicBezTo>
                    <a:pt x="31" y="69"/>
                    <a:pt x="35" y="68"/>
                    <a:pt x="38" y="66"/>
                  </a:cubicBezTo>
                  <a:cubicBezTo>
                    <a:pt x="40" y="65"/>
                    <a:pt x="41" y="62"/>
                    <a:pt x="41" y="59"/>
                  </a:cubicBezTo>
                  <a:cubicBezTo>
                    <a:pt x="41" y="55"/>
                    <a:pt x="38" y="51"/>
                    <a:pt x="32" y="49"/>
                  </a:cubicBezTo>
                  <a:cubicBezTo>
                    <a:pt x="23" y="45"/>
                    <a:pt x="23" y="45"/>
                    <a:pt x="23" y="45"/>
                  </a:cubicBezTo>
                  <a:cubicBezTo>
                    <a:pt x="10" y="40"/>
                    <a:pt x="3" y="33"/>
                    <a:pt x="3" y="23"/>
                  </a:cubicBezTo>
                  <a:cubicBezTo>
                    <a:pt x="3" y="16"/>
                    <a:pt x="6" y="10"/>
                    <a:pt x="11" y="6"/>
                  </a:cubicBezTo>
                  <a:cubicBezTo>
                    <a:pt x="16" y="2"/>
                    <a:pt x="23" y="0"/>
                    <a:pt x="31" y="0"/>
                  </a:cubicBezTo>
                  <a:cubicBezTo>
                    <a:pt x="40" y="0"/>
                    <a:pt x="48" y="2"/>
                    <a:pt x="56" y="6"/>
                  </a:cubicBezTo>
                  <a:cubicBezTo>
                    <a:pt x="56" y="8"/>
                    <a:pt x="56" y="10"/>
                    <a:pt x="55" y="12"/>
                  </a:cubicBezTo>
                  <a:cubicBezTo>
                    <a:pt x="54" y="15"/>
                    <a:pt x="53" y="16"/>
                    <a:pt x="51" y="18"/>
                  </a:cubicBezTo>
                  <a:cubicBezTo>
                    <a:pt x="44" y="14"/>
                    <a:pt x="37" y="12"/>
                    <a:pt x="31" y="12"/>
                  </a:cubicBezTo>
                  <a:cubicBezTo>
                    <a:pt x="27" y="12"/>
                    <a:pt x="25" y="13"/>
                    <a:pt x="22" y="15"/>
                  </a:cubicBezTo>
                  <a:cubicBezTo>
                    <a:pt x="20" y="17"/>
                    <a:pt x="19" y="19"/>
                    <a:pt x="19" y="21"/>
                  </a:cubicBezTo>
                  <a:cubicBezTo>
                    <a:pt x="19" y="24"/>
                    <a:pt x="20" y="26"/>
                    <a:pt x="22" y="27"/>
                  </a:cubicBezTo>
                  <a:cubicBezTo>
                    <a:pt x="23" y="28"/>
                    <a:pt x="26" y="30"/>
                    <a:pt x="29" y="31"/>
                  </a:cubicBezTo>
                  <a:cubicBezTo>
                    <a:pt x="38" y="35"/>
                    <a:pt x="38" y="35"/>
                    <a:pt x="38" y="35"/>
                  </a:cubicBezTo>
                  <a:cubicBezTo>
                    <a:pt x="52" y="40"/>
                    <a:pt x="58" y="47"/>
                    <a:pt x="58" y="58"/>
                  </a:cubicBezTo>
                  <a:cubicBezTo>
                    <a:pt x="58" y="65"/>
                    <a:pt x="55" y="71"/>
                    <a:pt x="50" y="75"/>
                  </a:cubicBezTo>
                  <a:cubicBezTo>
                    <a:pt x="44" y="79"/>
                    <a:pt x="37" y="81"/>
                    <a:pt x="28" y="81"/>
                  </a:cubicBezTo>
                  <a:cubicBezTo>
                    <a:pt x="18" y="81"/>
                    <a:pt x="9" y="78"/>
                    <a:pt x="0" y="7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4">
              <a:extLst>
                <a:ext uri="{FF2B5EF4-FFF2-40B4-BE49-F238E27FC236}">
                  <a16:creationId xmlns:a16="http://schemas.microsoft.com/office/drawing/2014/main" id="{A27CFB27-C44A-4AB5-B815-004784902304}"/>
                </a:ext>
              </a:extLst>
            </p:cNvPr>
            <p:cNvSpPr>
              <a:spLocks noEditPoints="1"/>
            </p:cNvSpPr>
            <p:nvPr userDrawn="1"/>
          </p:nvSpPr>
          <p:spPr bwMode="auto">
            <a:xfrm>
              <a:off x="2382" y="3012"/>
              <a:ext cx="151" cy="196"/>
            </a:xfrm>
            <a:custGeom>
              <a:avLst/>
              <a:gdLst>
                <a:gd name="T0" fmla="*/ 62 w 63"/>
                <a:gd name="T1" fmla="*/ 46 h 81"/>
                <a:gd name="T2" fmla="*/ 16 w 63"/>
                <a:gd name="T3" fmla="*/ 46 h 81"/>
                <a:gd name="T4" fmla="*/ 21 w 63"/>
                <a:gd name="T5" fmla="*/ 62 h 81"/>
                <a:gd name="T6" fmla="*/ 35 w 63"/>
                <a:gd name="T7" fmla="*/ 68 h 81"/>
                <a:gd name="T8" fmla="*/ 45 w 63"/>
                <a:gd name="T9" fmla="*/ 67 h 81"/>
                <a:gd name="T10" fmla="*/ 56 w 63"/>
                <a:gd name="T11" fmla="*/ 62 h 81"/>
                <a:gd name="T12" fmla="*/ 61 w 63"/>
                <a:gd name="T13" fmla="*/ 72 h 81"/>
                <a:gd name="T14" fmla="*/ 32 w 63"/>
                <a:gd name="T15" fmla="*/ 81 h 81"/>
                <a:gd name="T16" fmla="*/ 17 w 63"/>
                <a:gd name="T17" fmla="*/ 78 h 81"/>
                <a:gd name="T18" fmla="*/ 7 w 63"/>
                <a:gd name="T19" fmla="*/ 69 h 81"/>
                <a:gd name="T20" fmla="*/ 1 w 63"/>
                <a:gd name="T21" fmla="*/ 56 h 81"/>
                <a:gd name="T22" fmla="*/ 0 w 63"/>
                <a:gd name="T23" fmla="*/ 40 h 81"/>
                <a:gd name="T24" fmla="*/ 2 w 63"/>
                <a:gd name="T25" fmla="*/ 24 h 81"/>
                <a:gd name="T26" fmla="*/ 8 w 63"/>
                <a:gd name="T27" fmla="*/ 11 h 81"/>
                <a:gd name="T28" fmla="*/ 18 w 63"/>
                <a:gd name="T29" fmla="*/ 3 h 81"/>
                <a:gd name="T30" fmla="*/ 32 w 63"/>
                <a:gd name="T31" fmla="*/ 0 h 81"/>
                <a:gd name="T32" fmla="*/ 45 w 63"/>
                <a:gd name="T33" fmla="*/ 3 h 81"/>
                <a:gd name="T34" fmla="*/ 55 w 63"/>
                <a:gd name="T35" fmla="*/ 10 h 81"/>
                <a:gd name="T36" fmla="*/ 61 w 63"/>
                <a:gd name="T37" fmla="*/ 20 h 81"/>
                <a:gd name="T38" fmla="*/ 63 w 63"/>
                <a:gd name="T39" fmla="*/ 33 h 81"/>
                <a:gd name="T40" fmla="*/ 63 w 63"/>
                <a:gd name="T41" fmla="*/ 40 h 81"/>
                <a:gd name="T42" fmla="*/ 62 w 63"/>
                <a:gd name="T43" fmla="*/ 46 h 81"/>
                <a:gd name="T44" fmla="*/ 32 w 63"/>
                <a:gd name="T45" fmla="*/ 12 h 81"/>
                <a:gd name="T46" fmla="*/ 16 w 63"/>
                <a:gd name="T47" fmla="*/ 34 h 81"/>
                <a:gd name="T48" fmla="*/ 48 w 63"/>
                <a:gd name="T49" fmla="*/ 34 h 81"/>
                <a:gd name="T50" fmla="*/ 48 w 63"/>
                <a:gd name="T51" fmla="*/ 32 h 81"/>
                <a:gd name="T52" fmla="*/ 44 w 63"/>
                <a:gd name="T53" fmla="*/ 18 h 81"/>
                <a:gd name="T54" fmla="*/ 32 w 63"/>
                <a:gd name="T55"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81">
                  <a:moveTo>
                    <a:pt x="62" y="46"/>
                  </a:moveTo>
                  <a:cubicBezTo>
                    <a:pt x="16" y="46"/>
                    <a:pt x="16" y="46"/>
                    <a:pt x="16" y="46"/>
                  </a:cubicBezTo>
                  <a:cubicBezTo>
                    <a:pt x="16" y="53"/>
                    <a:pt x="18" y="58"/>
                    <a:pt x="21" y="62"/>
                  </a:cubicBezTo>
                  <a:cubicBezTo>
                    <a:pt x="23" y="66"/>
                    <a:pt x="28" y="68"/>
                    <a:pt x="35" y="68"/>
                  </a:cubicBezTo>
                  <a:cubicBezTo>
                    <a:pt x="38" y="68"/>
                    <a:pt x="41" y="68"/>
                    <a:pt x="45" y="67"/>
                  </a:cubicBezTo>
                  <a:cubicBezTo>
                    <a:pt x="48" y="66"/>
                    <a:pt x="52" y="64"/>
                    <a:pt x="56" y="62"/>
                  </a:cubicBezTo>
                  <a:cubicBezTo>
                    <a:pt x="58" y="64"/>
                    <a:pt x="60" y="68"/>
                    <a:pt x="61" y="72"/>
                  </a:cubicBezTo>
                  <a:cubicBezTo>
                    <a:pt x="53" y="78"/>
                    <a:pt x="43" y="81"/>
                    <a:pt x="32" y="81"/>
                  </a:cubicBezTo>
                  <a:cubicBezTo>
                    <a:pt x="26" y="81"/>
                    <a:pt x="21" y="80"/>
                    <a:pt x="17" y="78"/>
                  </a:cubicBezTo>
                  <a:cubicBezTo>
                    <a:pt x="13" y="76"/>
                    <a:pt x="9" y="73"/>
                    <a:pt x="7" y="69"/>
                  </a:cubicBezTo>
                  <a:cubicBezTo>
                    <a:pt x="4" y="66"/>
                    <a:pt x="3" y="61"/>
                    <a:pt x="1" y="56"/>
                  </a:cubicBezTo>
                  <a:cubicBezTo>
                    <a:pt x="0" y="51"/>
                    <a:pt x="0" y="46"/>
                    <a:pt x="0" y="40"/>
                  </a:cubicBezTo>
                  <a:cubicBezTo>
                    <a:pt x="0" y="34"/>
                    <a:pt x="0" y="29"/>
                    <a:pt x="2" y="24"/>
                  </a:cubicBezTo>
                  <a:cubicBezTo>
                    <a:pt x="3" y="19"/>
                    <a:pt x="5" y="15"/>
                    <a:pt x="8" y="11"/>
                  </a:cubicBezTo>
                  <a:cubicBezTo>
                    <a:pt x="11" y="8"/>
                    <a:pt x="14" y="5"/>
                    <a:pt x="18" y="3"/>
                  </a:cubicBezTo>
                  <a:cubicBezTo>
                    <a:pt x="22" y="1"/>
                    <a:pt x="27" y="0"/>
                    <a:pt x="32" y="0"/>
                  </a:cubicBezTo>
                  <a:cubicBezTo>
                    <a:pt x="37" y="0"/>
                    <a:pt x="41" y="1"/>
                    <a:pt x="45" y="3"/>
                  </a:cubicBezTo>
                  <a:cubicBezTo>
                    <a:pt x="49" y="4"/>
                    <a:pt x="52" y="7"/>
                    <a:pt x="55" y="10"/>
                  </a:cubicBezTo>
                  <a:cubicBezTo>
                    <a:pt x="57" y="13"/>
                    <a:pt x="59" y="16"/>
                    <a:pt x="61" y="20"/>
                  </a:cubicBezTo>
                  <a:cubicBezTo>
                    <a:pt x="62" y="24"/>
                    <a:pt x="63" y="29"/>
                    <a:pt x="63" y="33"/>
                  </a:cubicBezTo>
                  <a:cubicBezTo>
                    <a:pt x="63" y="36"/>
                    <a:pt x="63" y="38"/>
                    <a:pt x="63" y="40"/>
                  </a:cubicBezTo>
                  <a:cubicBezTo>
                    <a:pt x="63" y="42"/>
                    <a:pt x="62" y="44"/>
                    <a:pt x="62" y="46"/>
                  </a:cubicBezTo>
                  <a:moveTo>
                    <a:pt x="32" y="12"/>
                  </a:moveTo>
                  <a:cubicBezTo>
                    <a:pt x="22" y="12"/>
                    <a:pt x="17" y="19"/>
                    <a:pt x="16" y="34"/>
                  </a:cubicBezTo>
                  <a:cubicBezTo>
                    <a:pt x="48" y="34"/>
                    <a:pt x="48" y="34"/>
                    <a:pt x="48" y="34"/>
                  </a:cubicBezTo>
                  <a:cubicBezTo>
                    <a:pt x="48" y="32"/>
                    <a:pt x="48" y="32"/>
                    <a:pt x="48" y="32"/>
                  </a:cubicBezTo>
                  <a:cubicBezTo>
                    <a:pt x="48" y="26"/>
                    <a:pt x="46" y="21"/>
                    <a:pt x="44" y="18"/>
                  </a:cubicBezTo>
                  <a:cubicBezTo>
                    <a:pt x="41" y="14"/>
                    <a:pt x="37" y="12"/>
                    <a:pt x="32"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63157290"/>
      </p:ext>
    </p:extLst>
  </p:cSld>
  <p:clrMap bg1="lt1" tx1="dk1" bg2="lt2" tx2="dk2" accent1="accent1" accent2="accent2" accent3="accent3" accent4="accent4" accent5="accent5" accent6="accent6" hlink="hlink" folHlink="folHlink"/>
  <p:sldLayoutIdLst>
    <p:sldLayoutId id="2147483865" r:id="rId1"/>
    <p:sldLayoutId id="2147483867" r:id="rId2"/>
    <p:sldLayoutId id="2147483892" r:id="rId3"/>
    <p:sldLayoutId id="2147483900" r:id="rId4"/>
    <p:sldLayoutId id="2147484015" r:id="rId5"/>
    <p:sldLayoutId id="2147484073" r:id="rId6"/>
    <p:sldLayoutId id="2147484075" r:id="rId7"/>
    <p:sldLayoutId id="2147484091" r:id="rId8"/>
    <p:sldLayoutId id="2147484076" r:id="rId9"/>
    <p:sldLayoutId id="2147483967" r:id="rId10"/>
    <p:sldLayoutId id="2147483968" r:id="rId11"/>
    <p:sldLayoutId id="2147484074" r:id="rId12"/>
    <p:sldLayoutId id="2147483995" r:id="rId13"/>
    <p:sldLayoutId id="2147483986" r:id="rId14"/>
    <p:sldLayoutId id="2147483985" r:id="rId15"/>
    <p:sldLayoutId id="2147483987" r:id="rId16"/>
    <p:sldLayoutId id="2147483988" r:id="rId17"/>
    <p:sldLayoutId id="2147483893" r:id="rId18"/>
    <p:sldLayoutId id="2147483993" r:id="rId19"/>
    <p:sldLayoutId id="2147483996" r:id="rId20"/>
    <p:sldLayoutId id="2147483997" r:id="rId21"/>
    <p:sldLayoutId id="2147483998" r:id="rId22"/>
    <p:sldLayoutId id="2147484004" r:id="rId23"/>
    <p:sldLayoutId id="2147483864" r:id="rId24"/>
    <p:sldLayoutId id="2147484005" r:id="rId25"/>
    <p:sldLayoutId id="2147483877" r:id="rId26"/>
    <p:sldLayoutId id="2147483906" r:id="rId27"/>
    <p:sldLayoutId id="2147483908" r:id="rId28"/>
    <p:sldLayoutId id="2147483907" r:id="rId29"/>
    <p:sldLayoutId id="2147483905" r:id="rId30"/>
    <p:sldLayoutId id="2147483944" r:id="rId31"/>
    <p:sldLayoutId id="2147483945" r:id="rId32"/>
    <p:sldLayoutId id="2147483990" r:id="rId33"/>
    <p:sldLayoutId id="2147483989" r:id="rId34"/>
    <p:sldLayoutId id="2147483921" r:id="rId35"/>
    <p:sldLayoutId id="2147483928" r:id="rId36"/>
    <p:sldLayoutId id="2147483929" r:id="rId37"/>
    <p:sldLayoutId id="2147483930" r:id="rId38"/>
    <p:sldLayoutId id="2147483931" r:id="rId39"/>
    <p:sldLayoutId id="2147483909" r:id="rId40"/>
    <p:sldLayoutId id="2147483932" r:id="rId41"/>
    <p:sldLayoutId id="2147483933" r:id="rId42"/>
    <p:sldLayoutId id="2147483934" r:id="rId43"/>
    <p:sldLayoutId id="2147483925" r:id="rId44"/>
    <p:sldLayoutId id="2147483924" r:id="rId45"/>
    <p:sldLayoutId id="2147483935" r:id="rId46"/>
    <p:sldLayoutId id="2147483936" r:id="rId47"/>
    <p:sldLayoutId id="2147483919" r:id="rId48"/>
    <p:sldLayoutId id="2147483917" r:id="rId49"/>
    <p:sldLayoutId id="2147483937" r:id="rId50"/>
    <p:sldLayoutId id="2147483927" r:id="rId51"/>
    <p:sldLayoutId id="2147483926" r:id="rId52"/>
    <p:sldLayoutId id="2147483870" r:id="rId53"/>
    <p:sldLayoutId id="2147484079" r:id="rId54"/>
    <p:sldLayoutId id="2147484080" r:id="rId55"/>
    <p:sldLayoutId id="2147484081" r:id="rId56"/>
    <p:sldLayoutId id="2147483940" r:id="rId57"/>
    <p:sldLayoutId id="2147483876" r:id="rId58"/>
    <p:sldLayoutId id="2147483946" r:id="rId59"/>
    <p:sldLayoutId id="2147483889" r:id="rId60"/>
    <p:sldLayoutId id="2147483973" r:id="rId61"/>
    <p:sldLayoutId id="2147483974" r:id="rId62"/>
    <p:sldLayoutId id="2147483975" r:id="rId63"/>
    <p:sldLayoutId id="2147483976" r:id="rId64"/>
    <p:sldLayoutId id="2147483977" r:id="rId65"/>
    <p:sldLayoutId id="2147483978" r:id="rId66"/>
    <p:sldLayoutId id="2147483979" r:id="rId67"/>
    <p:sldLayoutId id="2147483980" r:id="rId68"/>
    <p:sldLayoutId id="2147483971" r:id="rId69"/>
    <p:sldLayoutId id="2147483972" r:id="rId70"/>
    <p:sldLayoutId id="2147483969" r:id="rId71"/>
    <p:sldLayoutId id="2147483970" r:id="rId72"/>
    <p:sldLayoutId id="2147483880" r:id="rId73"/>
    <p:sldLayoutId id="2147483879" r:id="rId74"/>
    <p:sldLayoutId id="2147483942" r:id="rId75"/>
    <p:sldLayoutId id="2147483943" r:id="rId76"/>
    <p:sldLayoutId id="2147484072" r:id="rId77"/>
    <p:sldLayoutId id="2147484071" r:id="rId78"/>
    <p:sldLayoutId id="2147484088" r:id="rId79"/>
    <p:sldLayoutId id="2147483881" r:id="rId80"/>
    <p:sldLayoutId id="2147483901" r:id="rId81"/>
    <p:sldLayoutId id="2147483894" r:id="rId82"/>
    <p:sldLayoutId id="2147483902" r:id="rId83"/>
    <p:sldLayoutId id="2147484082" r:id="rId84"/>
    <p:sldLayoutId id="2147484083" r:id="rId85"/>
    <p:sldLayoutId id="2147484084" r:id="rId86"/>
    <p:sldLayoutId id="2147484085" r:id="rId87"/>
    <p:sldLayoutId id="2147484086" r:id="rId88"/>
    <p:sldLayoutId id="2147484087" r:id="rId89"/>
    <p:sldLayoutId id="2147483895" r:id="rId90"/>
    <p:sldLayoutId id="2147483951" r:id="rId91"/>
    <p:sldLayoutId id="2147483869" r:id="rId92"/>
    <p:sldLayoutId id="2147483948" r:id="rId93"/>
    <p:sldLayoutId id="2147483896" r:id="rId94"/>
    <p:sldLayoutId id="2147483950" r:id="rId95"/>
    <p:sldLayoutId id="2147483868" r:id="rId96"/>
    <p:sldLayoutId id="2147483949" r:id="rId97"/>
    <p:sldLayoutId id="2147484078" r:id="rId98"/>
    <p:sldLayoutId id="2147484077" r:id="rId99"/>
    <p:sldLayoutId id="2147483886" r:id="rId100"/>
    <p:sldLayoutId id="2147483939" r:id="rId101"/>
    <p:sldLayoutId id="2147484089" r:id="rId102"/>
    <p:sldLayoutId id="2147484090" r:id="rId103"/>
    <p:sldLayoutId id="2147483898" r:id="rId104"/>
    <p:sldLayoutId id="2147483981" r:id="rId105"/>
    <p:sldLayoutId id="2147483982" r:id="rId106"/>
    <p:sldLayoutId id="2147483887" r:id="rId107"/>
    <p:sldLayoutId id="2147483938" r:id="rId108"/>
    <p:sldLayoutId id="2147483872" r:id="rId109"/>
    <p:sldLayoutId id="2147483873" r:id="rId110"/>
    <p:sldLayoutId id="2147484041" r:id="rId111"/>
    <p:sldLayoutId id="2147484000" r:id="rId112"/>
    <p:sldLayoutId id="2147483890" r:id="rId113"/>
    <p:sldLayoutId id="2147483897" r:id="rId114"/>
    <p:sldLayoutId id="2147483875" r:id="rId115"/>
    <p:sldLayoutId id="2147484069" r:id="rId116"/>
    <p:sldLayoutId id="2147483960" r:id="rId117"/>
    <p:sldLayoutId id="2147483953" r:id="rId118"/>
    <p:sldLayoutId id="2147483952" r:id="rId119"/>
    <p:sldLayoutId id="2147483955" r:id="rId120"/>
    <p:sldLayoutId id="2147484001" r:id="rId121"/>
    <p:sldLayoutId id="2147484002" r:id="rId122"/>
    <p:sldLayoutId id="2147483954" r:id="rId123"/>
    <p:sldLayoutId id="2147483957" r:id="rId124"/>
    <p:sldLayoutId id="2147483958" r:id="rId125"/>
    <p:sldLayoutId id="2147483956" r:id="rId126"/>
    <p:sldLayoutId id="2147483959" r:id="rId127"/>
    <p:sldLayoutId id="2147483961" r:id="rId128"/>
    <p:sldLayoutId id="2147483962" r:id="rId129"/>
    <p:sldLayoutId id="2147483963" r:id="rId130"/>
    <p:sldLayoutId id="2147483964" r:id="rId131"/>
    <p:sldLayoutId id="2147483965" r:id="rId132"/>
    <p:sldLayoutId id="2147483966" r:id="rId133"/>
    <p:sldLayoutId id="2147483983" r:id="rId134"/>
    <p:sldLayoutId id="2147483984" r:id="rId135"/>
  </p:sldLayoutIdLst>
  <p:hf sldNum="0" hdr="0" ftr="0"/>
  <p:txStyles>
    <p:titleStyle>
      <a:lvl1pPr marL="0" marR="0" indent="0" algn="l" defTabSz="685800" rtl="0" eaLnBrk="1" fontAlgn="auto" latinLnBrk="0" hangingPunct="1">
        <a:lnSpc>
          <a:spcPct val="110000"/>
        </a:lnSpc>
        <a:spcBef>
          <a:spcPct val="0"/>
        </a:spcBef>
        <a:spcAft>
          <a:spcPts val="0"/>
        </a:spcAft>
        <a:buClrTx/>
        <a:buSzTx/>
        <a:buFontTx/>
        <a:buNone/>
        <a:tabLst/>
        <a:defRPr sz="1800" b="1" kern="1200">
          <a:solidFill>
            <a:srgbClr val="1D1E1E"/>
          </a:solidFill>
          <a:latin typeface="Arial" panose="020B0604020202020204" pitchFamily="34" charset="0"/>
          <a:ea typeface="+mj-ea"/>
          <a:cs typeface="Arial" panose="020B0604020202020204" pitchFamily="34" charset="0"/>
        </a:defRPr>
      </a:lvl1pPr>
    </p:titleStyle>
    <p:bodyStyle>
      <a:lvl1pPr marL="0" indent="0" algn="l" defTabSz="685800" rtl="0" eaLnBrk="1" latinLnBrk="0" hangingPunct="1">
        <a:lnSpc>
          <a:spcPct val="110000"/>
        </a:lnSpc>
        <a:spcBef>
          <a:spcPts val="0"/>
        </a:spcBef>
        <a:spcAft>
          <a:spcPts val="600"/>
        </a:spcAft>
        <a:buClr>
          <a:schemeClr val="tx2"/>
        </a:buClr>
        <a:buFont typeface="Arial" pitchFamily="34" charset="0"/>
        <a:buNone/>
        <a:defRPr sz="900" kern="1200">
          <a:solidFill>
            <a:schemeClr val="bg2"/>
          </a:solidFill>
          <a:latin typeface="Arial" panose="020B0604020202020204" pitchFamily="34" charset="0"/>
          <a:ea typeface="+mn-ea"/>
          <a:cs typeface="Arial" panose="020B0604020202020204" pitchFamily="34" charset="0"/>
        </a:defRPr>
      </a:lvl1pPr>
      <a:lvl2pPr marL="144000" indent="-144000" algn="l" defTabSz="685800" rtl="0" eaLnBrk="1" latinLnBrk="0" hangingPunct="1">
        <a:lnSpc>
          <a:spcPct val="110000"/>
        </a:lnSpc>
        <a:spcBef>
          <a:spcPts val="0"/>
        </a:spcBef>
        <a:spcAft>
          <a:spcPts val="600"/>
        </a:spcAft>
        <a:buClr>
          <a:schemeClr val="accent1"/>
        </a:buClr>
        <a:buFont typeface="Courier New" panose="02070309020205020404" pitchFamily="49" charset="0"/>
        <a:buChar char="o"/>
        <a:defRPr sz="900" kern="1200">
          <a:solidFill>
            <a:schemeClr val="bg2"/>
          </a:solidFill>
          <a:latin typeface="Arial" panose="020B0604020202020204" pitchFamily="34" charset="0"/>
          <a:ea typeface="+mn-ea"/>
          <a:cs typeface="Arial" panose="020B0604020202020204" pitchFamily="34" charset="0"/>
        </a:defRPr>
      </a:lvl2pPr>
      <a:lvl3pPr marL="288000" indent="-144000" algn="l" defTabSz="685800" rtl="0" eaLnBrk="1" latinLnBrk="0" hangingPunct="1">
        <a:lnSpc>
          <a:spcPct val="110000"/>
        </a:lnSpc>
        <a:spcBef>
          <a:spcPts val="0"/>
        </a:spcBef>
        <a:spcAft>
          <a:spcPts val="600"/>
        </a:spcAft>
        <a:buClr>
          <a:schemeClr val="accent1"/>
        </a:buClr>
        <a:buFont typeface="Courier New" panose="02070309020205020404" pitchFamily="49" charset="0"/>
        <a:buChar char="o"/>
        <a:defRPr sz="800" kern="1200">
          <a:solidFill>
            <a:schemeClr val="bg2"/>
          </a:solidFill>
          <a:latin typeface="Arial" panose="020B0604020202020204" pitchFamily="34" charset="0"/>
          <a:ea typeface="+mn-ea"/>
          <a:cs typeface="Arial" panose="020B0604020202020204" pitchFamily="34" charset="0"/>
        </a:defRPr>
      </a:lvl3pPr>
      <a:lvl4pPr marL="432000" indent="-144000" algn="l" defTabSz="685800" rtl="0" eaLnBrk="1" latinLnBrk="0" hangingPunct="1">
        <a:lnSpc>
          <a:spcPct val="110000"/>
        </a:lnSpc>
        <a:spcBef>
          <a:spcPts val="0"/>
        </a:spcBef>
        <a:spcAft>
          <a:spcPts val="600"/>
        </a:spcAft>
        <a:buClr>
          <a:schemeClr val="accent1"/>
        </a:buClr>
        <a:buFont typeface="Arial" panose="020B0604020202020204" pitchFamily="34" charset="0"/>
        <a:buChar char="•"/>
        <a:defRPr sz="700" kern="1200">
          <a:solidFill>
            <a:schemeClr val="bg2"/>
          </a:solidFill>
          <a:latin typeface="Arial" panose="020B0604020202020204" pitchFamily="34" charset="0"/>
          <a:ea typeface="+mn-ea"/>
          <a:cs typeface="Arial" panose="020B0604020202020204" pitchFamily="34" charset="0"/>
        </a:defRPr>
      </a:lvl4pPr>
      <a:lvl5pPr marL="1371600" marR="0" indent="0" algn="l" defTabSz="685800" rtl="0" eaLnBrk="1" fontAlgn="auto" latinLnBrk="0" hangingPunct="1">
        <a:lnSpc>
          <a:spcPct val="100000"/>
        </a:lnSpc>
        <a:spcBef>
          <a:spcPct val="20000"/>
        </a:spcBef>
        <a:spcAft>
          <a:spcPts val="0"/>
        </a:spcAft>
        <a:buClr>
          <a:schemeClr val="tx2"/>
        </a:buClr>
        <a:buSzTx/>
        <a:buFont typeface="Arial" pitchFamily="34" charset="0"/>
        <a:buNone/>
        <a:tabLst/>
        <a:defRPr sz="800" kern="1200">
          <a:solidFill>
            <a:schemeClr val="bg1">
              <a:lumMod val="50000"/>
            </a:schemeClr>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uk-UA"/>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58" userDrawn="1">
          <p15:clr>
            <a:srgbClr val="F26B43"/>
          </p15:clr>
        </p15:guide>
        <p15:guide id="2" pos="5602" userDrawn="1">
          <p15:clr>
            <a:srgbClr val="F26B43"/>
          </p15:clr>
        </p15:guide>
        <p15:guide id="4" orient="horz" pos="3049" userDrawn="1">
          <p15:clr>
            <a:srgbClr val="F26B43"/>
          </p15:clr>
        </p15:guide>
        <p15:guide id="5" pos="5465" userDrawn="1">
          <p15:clr>
            <a:srgbClr val="F26B43"/>
          </p15:clr>
        </p15:guide>
        <p15:guide id="6" orient="horz" pos="735" userDrawn="1">
          <p15:clr>
            <a:srgbClr val="F26B43"/>
          </p15:clr>
        </p15:guide>
        <p15:guide id="7" orient="horz" pos="146" userDrawn="1">
          <p15:clr>
            <a:srgbClr val="F26B43"/>
          </p15:clr>
        </p15:guide>
        <p15:guide id="8" orient="horz" pos="2890" userDrawn="1">
          <p15:clr>
            <a:srgbClr val="F26B43"/>
          </p15:clr>
        </p15:guide>
        <p15:guide id="9" pos="295" userDrawn="1">
          <p15:clr>
            <a:srgbClr val="F26B43"/>
          </p15:clr>
        </p15:guide>
        <p15:guide id="10" pos="2880" userDrawn="1">
          <p15:clr>
            <a:srgbClr val="F26B43"/>
          </p15:clr>
        </p15:guide>
        <p15:guide id="11" orient="horz" pos="667" userDrawn="1">
          <p15:clr>
            <a:srgbClr val="F26B43"/>
          </p15:clr>
        </p15:guide>
        <p15:guide id="12" orient="horz" pos="2958" userDrawn="1">
          <p15:clr>
            <a:srgbClr val="F26B43"/>
          </p15:clr>
        </p15:guide>
        <p15:guide id="13" orient="horz" pos="1779" userDrawn="1">
          <p15:clr>
            <a:srgbClr val="F26B43"/>
          </p15:clr>
        </p15:guide>
        <p15:guide id="14" pos="2721" userDrawn="1">
          <p15:clr>
            <a:srgbClr val="F26B43"/>
          </p15:clr>
        </p15:guide>
        <p15:guide id="15" orient="horz" pos="577"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99.xml"/><Relationship Id="rId4" Type="http://schemas.openxmlformats.org/officeDocument/2006/relationships/image" Target="../media/image46.jpeg"/></Relationships>
</file>

<file path=ppt/slides/_rels/slide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25.xml"/><Relationship Id="rId4" Type="http://schemas.openxmlformats.org/officeDocument/2006/relationships/hyperlink" Target="https://www.facebook.com/svit.razom.2022/posts/pfbid02PeaSiPedStzbshSpmT7PxLiAWqHRZvAPKZA1fQdhQUVqBpSv2HJoykDGBVMLK4bLl"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9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77506DC3-4043-4410-B46C-D61F53C8653B}"/>
              </a:ext>
            </a:extLst>
          </p:cNvPr>
          <p:cNvSpPr txBox="1"/>
          <p:nvPr/>
        </p:nvSpPr>
        <p:spPr>
          <a:xfrm>
            <a:off x="250824" y="180001"/>
            <a:ext cx="7000765" cy="369332"/>
          </a:xfrm>
          <a:prstGeom prst="rect">
            <a:avLst/>
          </a:prstGeom>
          <a:noFill/>
        </p:spPr>
        <p:txBody>
          <a:bodyPr wrap="square">
            <a:spAutoFit/>
          </a:bodyPr>
          <a:lstStyle/>
          <a:p>
            <a:r>
              <a:rPr lang="en-US" sz="1800" b="1" dirty="0">
                <a:solidFill>
                  <a:srgbClr val="1D1E1E"/>
                </a:solidFill>
                <a:latin typeface="Arial" panose="020B0604020202020204" pitchFamily="34" charset="0"/>
                <a:ea typeface="+mj-ea"/>
                <a:cs typeface="Arial" panose="020B0604020202020204" pitchFamily="34" charset="0"/>
              </a:rPr>
              <a:t>Charity foundation “ Children of Hope and Love</a:t>
            </a:r>
            <a:r>
              <a:rPr lang="pl-PL" sz="1800" b="1" dirty="0">
                <a:solidFill>
                  <a:srgbClr val="1D1E1E"/>
                </a:solidFill>
                <a:latin typeface="Arial" panose="020B0604020202020204" pitchFamily="34" charset="0"/>
                <a:ea typeface="+mj-ea"/>
                <a:cs typeface="Arial" panose="020B0604020202020204" pitchFamily="34" charset="0"/>
              </a:rPr>
              <a:t>”</a:t>
            </a:r>
            <a:r>
              <a:rPr lang="en-US" sz="1800" b="1" dirty="0">
                <a:solidFill>
                  <a:srgbClr val="1D1E1E"/>
                </a:solidFill>
                <a:latin typeface="Arial" panose="020B0604020202020204" pitchFamily="34" charset="0"/>
                <a:ea typeface="+mj-ea"/>
                <a:cs typeface="Arial" panose="020B0604020202020204" pitchFamily="34" charset="0"/>
              </a:rPr>
              <a:t> – first report</a:t>
            </a:r>
            <a:endParaRPr lang="ru-RU" sz="1800" b="1" dirty="0">
              <a:solidFill>
                <a:srgbClr val="1D1E1E"/>
              </a:solidFill>
              <a:latin typeface="Arial" panose="020B0604020202020204" pitchFamily="34" charset="0"/>
              <a:ea typeface="+mj-ea"/>
              <a:cs typeface="Arial" panose="020B0604020202020204" pitchFamily="34" charset="0"/>
            </a:endParaRPr>
          </a:p>
        </p:txBody>
      </p:sp>
      <p:pic>
        <p:nvPicPr>
          <p:cNvPr id="1026" name="Picture 2" descr="May be an image of text">
            <a:extLst>
              <a:ext uri="{FF2B5EF4-FFF2-40B4-BE49-F238E27FC236}">
                <a16:creationId xmlns:a16="http://schemas.microsoft.com/office/drawing/2014/main" id="{20BCD5C4-7163-4477-AAA5-86966D8B9EC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52353" y="7698"/>
            <a:ext cx="1291647" cy="1291647"/>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19EF5BA0-30C1-5EA9-089F-CB613B084F5B}"/>
              </a:ext>
            </a:extLst>
          </p:cNvPr>
          <p:cNvSpPr txBox="1"/>
          <p:nvPr/>
        </p:nvSpPr>
        <p:spPr>
          <a:xfrm>
            <a:off x="345781" y="1469541"/>
            <a:ext cx="8083603" cy="2246769"/>
          </a:xfrm>
          <a:prstGeom prst="rect">
            <a:avLst/>
          </a:prstGeom>
          <a:noFill/>
        </p:spPr>
        <p:txBody>
          <a:bodyPr wrap="square">
            <a:spAutoFit/>
          </a:bodyPr>
          <a:lstStyle/>
          <a:p>
            <a:r>
              <a:rPr lang="en-US" sz="1400" dirty="0">
                <a:effectLst/>
                <a:latin typeface="Calibri" panose="020F0502020204030204" pitchFamily="34" charset="0"/>
                <a:ea typeface="Times New Roman" panose="02020603050405020304" pitchFamily="18" charset="0"/>
              </a:rPr>
              <a:t>On 12.06.22 the foundation held three events for refugee  children. This is a very significant holy day for Ukrainian people, and the foundation bought gifts and also hired tutors </a:t>
            </a:r>
            <a:r>
              <a:rPr lang="en-US" sz="1400" dirty="0">
                <a:latin typeface="Calibri" panose="020F0502020204030204" pitchFamily="34" charset="0"/>
                <a:ea typeface="Times New Roman" panose="02020603050405020304" pitchFamily="18" charset="0"/>
              </a:rPr>
              <a:t>who </a:t>
            </a:r>
            <a:r>
              <a:rPr lang="en-US" sz="1400" dirty="0">
                <a:effectLst/>
                <a:latin typeface="Calibri" panose="020F0502020204030204" pitchFamily="34" charset="0"/>
                <a:ea typeface="Times New Roman" panose="02020603050405020304" pitchFamily="18" charset="0"/>
              </a:rPr>
              <a:t>organized master-classes </a:t>
            </a:r>
          </a:p>
          <a:p>
            <a:endParaRPr lang="en-US" sz="1400" dirty="0">
              <a:latin typeface="Calibri" panose="020F0502020204030204" pitchFamily="34" charset="0"/>
              <a:ea typeface="Calibri" panose="020F0502020204030204" pitchFamily="34" charset="0"/>
            </a:endParaRPr>
          </a:p>
          <a:p>
            <a:pPr marL="342900" indent="-342900">
              <a:buAutoNum type="arabicPeriod"/>
            </a:pPr>
            <a:r>
              <a:rPr lang="en-US" sz="1400" dirty="0">
                <a:latin typeface="Calibri" panose="020F0502020204030204" pitchFamily="34" charset="0"/>
                <a:ea typeface="Calibri" panose="020F0502020204030204" pitchFamily="34" charset="0"/>
              </a:rPr>
              <a:t>Event in </a:t>
            </a:r>
            <a:r>
              <a:rPr lang="en-US" sz="1400" dirty="0" err="1">
                <a:latin typeface="Calibri" panose="020F0502020204030204" pitchFamily="34" charset="0"/>
                <a:ea typeface="Calibri" panose="020F0502020204030204" pitchFamily="34" charset="0"/>
              </a:rPr>
              <a:t>Hotyanovka</a:t>
            </a:r>
            <a:r>
              <a:rPr lang="en-US" sz="1400" dirty="0">
                <a:latin typeface="Calibri" panose="020F0502020204030204" pitchFamily="34" charset="0"/>
                <a:ea typeface="Calibri" panose="020F0502020204030204" pitchFamily="34" charset="0"/>
              </a:rPr>
              <a:t> – 8 kids,  - gifts and masterclasses, expenses – EUR 350</a:t>
            </a:r>
          </a:p>
          <a:p>
            <a:pPr marL="342900" indent="-342900">
              <a:buAutoNum type="arabicPeriod"/>
            </a:pPr>
            <a:r>
              <a:rPr lang="en-US" sz="1400" dirty="0">
                <a:effectLst/>
                <a:latin typeface="Calibri" panose="020F0502020204030204" pitchFamily="34" charset="0"/>
                <a:ea typeface="Calibri" panose="020F0502020204030204" pitchFamily="34" charset="0"/>
              </a:rPr>
              <a:t>Event in Kyiv – 23 kids  gifts + 12 kids masterclasses 1230 EUR </a:t>
            </a:r>
          </a:p>
          <a:p>
            <a:pPr marL="342900" indent="-342900">
              <a:buAutoNum type="arabicPeriod"/>
            </a:pPr>
            <a:r>
              <a:rPr lang="en-US" sz="1400" dirty="0">
                <a:latin typeface="Calibri" panose="020F0502020204030204" pitchFamily="34" charset="0"/>
                <a:ea typeface="Calibri" panose="020F0502020204030204" pitchFamily="34" charset="0"/>
              </a:rPr>
              <a:t>Event in </a:t>
            </a:r>
            <a:r>
              <a:rPr lang="en-US" sz="1400" dirty="0" err="1">
                <a:latin typeface="Calibri" panose="020F0502020204030204" pitchFamily="34" charset="0"/>
                <a:ea typeface="Calibri" panose="020F0502020204030204" pitchFamily="34" charset="0"/>
              </a:rPr>
              <a:t>Hlivtse</a:t>
            </a:r>
            <a:r>
              <a:rPr lang="en-US" sz="1400" dirty="0">
                <a:latin typeface="Calibri" panose="020F0502020204030204" pitchFamily="34" charset="0"/>
                <a:ea typeface="Calibri" panose="020F0502020204030204" pitchFamily="34" charset="0"/>
              </a:rPr>
              <a:t> (Poland) – 50 kids gifts – EUR 1200</a:t>
            </a:r>
          </a:p>
          <a:p>
            <a:pPr marL="342900" indent="-342900">
              <a:buAutoNum type="arabicPeriod"/>
            </a:pPr>
            <a:endParaRPr lang="en-US" sz="1400" dirty="0">
              <a:effectLst/>
              <a:latin typeface="Calibri" panose="020F0502020204030204" pitchFamily="34" charset="0"/>
              <a:ea typeface="Calibri" panose="020F0502020204030204" pitchFamily="34" charset="0"/>
            </a:endParaRPr>
          </a:p>
          <a:p>
            <a:r>
              <a:rPr lang="en-US" sz="1400" dirty="0">
                <a:latin typeface="Calibri" panose="020F0502020204030204" pitchFamily="34" charset="0"/>
                <a:ea typeface="Calibri" panose="020F0502020204030204" pitchFamily="34" charset="0"/>
              </a:rPr>
              <a:t>The balance  - EUR 3 220 </a:t>
            </a:r>
            <a:r>
              <a:rPr lang="pl-PL" sz="1400" dirty="0">
                <a:latin typeface="Calibri" panose="020F0502020204030204" pitchFamily="34" charset="0"/>
                <a:ea typeface="Calibri" panose="020F0502020204030204" pitchFamily="34" charset="0"/>
              </a:rPr>
              <a:t>is being </a:t>
            </a:r>
            <a:r>
              <a:rPr lang="en-US" sz="1400" dirty="0">
                <a:latin typeface="Calibri" panose="020F0502020204030204" pitchFamily="34" charset="0"/>
                <a:ea typeface="Calibri" panose="020F0502020204030204" pitchFamily="34" charset="0"/>
              </a:rPr>
              <a:t>spent  for creating regular activities for rehabilitation via art-therapy, group activity, work with psychologists, etc. and will be used as a payment for tutors and for purchasing</a:t>
            </a:r>
            <a:r>
              <a:rPr lang="pl-PL" sz="1400" dirty="0">
                <a:latin typeface="Calibri" panose="020F0502020204030204" pitchFamily="34" charset="0"/>
                <a:ea typeface="Calibri" panose="020F0502020204030204" pitchFamily="34" charset="0"/>
              </a:rPr>
              <a:t> the necessary materials for such classes</a:t>
            </a:r>
            <a:endParaRPr lang="uk-UA" sz="14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76334270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A group of people in a church&#10;&#10;Description automatically generated">
            <a:extLst>
              <a:ext uri="{FF2B5EF4-FFF2-40B4-BE49-F238E27FC236}">
                <a16:creationId xmlns:a16="http://schemas.microsoft.com/office/drawing/2014/main" id="{0EE366AD-30DC-9F37-DDD4-E55B8446CD5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2121" y="608513"/>
            <a:ext cx="3233297" cy="4311063"/>
          </a:xfrm>
          <a:prstGeom prst="rect">
            <a:avLst/>
          </a:prstGeom>
          <a:ln>
            <a:noFill/>
          </a:ln>
          <a:effectLst>
            <a:softEdge rad="112500"/>
          </a:effectLst>
        </p:spPr>
      </p:pic>
      <p:pic>
        <p:nvPicPr>
          <p:cNvPr id="13" name="Picture 12" descr="A picture containing person, indoor, window, group&#10;&#10;Description automatically generated">
            <a:extLst>
              <a:ext uri="{FF2B5EF4-FFF2-40B4-BE49-F238E27FC236}">
                <a16:creationId xmlns:a16="http://schemas.microsoft.com/office/drawing/2014/main" id="{1A5B674E-31BD-81BF-845E-D9586C141D7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09704" y="1343779"/>
            <a:ext cx="2681848" cy="3575797"/>
          </a:xfrm>
          <a:prstGeom prst="rect">
            <a:avLst/>
          </a:prstGeom>
          <a:ln>
            <a:noFill/>
          </a:ln>
          <a:effectLst>
            <a:softEdge rad="112500"/>
          </a:effectLst>
        </p:spPr>
      </p:pic>
      <p:pic>
        <p:nvPicPr>
          <p:cNvPr id="9" name="Picture 8" descr="A group of children sitting around a table&#10;&#10;Description automatically generated with low confidence">
            <a:extLst>
              <a:ext uri="{FF2B5EF4-FFF2-40B4-BE49-F238E27FC236}">
                <a16:creationId xmlns:a16="http://schemas.microsoft.com/office/drawing/2014/main" id="{80ED13BB-E5A1-AA15-0212-8F4AEA66943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365420" y="88800"/>
            <a:ext cx="3778580" cy="2833935"/>
          </a:xfrm>
          <a:prstGeom prst="rect">
            <a:avLst/>
          </a:prstGeom>
          <a:ln>
            <a:noFill/>
          </a:ln>
          <a:effectLst>
            <a:softEdge rad="112500"/>
          </a:effectLst>
        </p:spPr>
      </p:pic>
    </p:spTree>
    <p:extLst>
      <p:ext uri="{BB962C8B-B14F-4D97-AF65-F5344CB8AC3E}">
        <p14:creationId xmlns:p14="http://schemas.microsoft.com/office/powerpoint/2010/main" val="295448326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4BBA061-0989-9624-F64A-D82AAAD94E29}"/>
              </a:ext>
            </a:extLst>
          </p:cNvPr>
          <p:cNvSpPr txBox="1"/>
          <p:nvPr/>
        </p:nvSpPr>
        <p:spPr>
          <a:xfrm>
            <a:off x="115261" y="768554"/>
            <a:ext cx="8513909" cy="1815882"/>
          </a:xfrm>
          <a:prstGeom prst="rect">
            <a:avLst/>
          </a:prstGeom>
          <a:noFill/>
        </p:spPr>
        <p:txBody>
          <a:bodyPr wrap="square">
            <a:spAutoFit/>
          </a:bodyPr>
          <a:lstStyle/>
          <a:p>
            <a:pPr indent="449580"/>
            <a:r>
              <a:rPr lang="en-US" sz="1400" dirty="0">
                <a:effectLst/>
                <a:latin typeface="Calibri" panose="020F0502020204030204" pitchFamily="34" charset="0"/>
                <a:ea typeface="Calibri" panose="020F0502020204030204" pitchFamily="34" charset="0"/>
              </a:rPr>
              <a:t>The fund spent donations  to receive &amp; comfort refugees from Kharkiv region, equipping them with food, clothes and helping to organize relocation further to western part of Ukraine. </a:t>
            </a:r>
            <a:endParaRPr lang="pl-PL" sz="1400" dirty="0">
              <a:effectLst/>
              <a:latin typeface="Calibri" panose="020F0502020204030204" pitchFamily="34" charset="0"/>
              <a:ea typeface="Calibri" panose="020F0502020204030204" pitchFamily="34" charset="0"/>
            </a:endParaRPr>
          </a:p>
          <a:p>
            <a:pPr indent="449580"/>
            <a:endParaRPr lang="en-US" sz="1400" dirty="0">
              <a:effectLst/>
              <a:latin typeface="Calibri" panose="020F0502020204030204" pitchFamily="34" charset="0"/>
              <a:ea typeface="Calibri" panose="020F0502020204030204" pitchFamily="34" charset="0"/>
            </a:endParaRPr>
          </a:p>
          <a:p>
            <a:pPr marL="285750" indent="-285750">
              <a:buFont typeface="Arial" panose="020B0604020202020204" pitchFamily="34" charset="0"/>
              <a:buChar char="•"/>
            </a:pPr>
            <a:r>
              <a:rPr lang="en-US" sz="1400" dirty="0">
                <a:latin typeface="Calibri" panose="020F0502020204030204" pitchFamily="34" charset="0"/>
                <a:ea typeface="Calibri" panose="020F0502020204030204" pitchFamily="34" charset="0"/>
              </a:rPr>
              <a:t>Purchase of food supplies </a:t>
            </a:r>
            <a:r>
              <a:rPr lang="en-US" sz="1400" b="1" dirty="0">
                <a:latin typeface="Calibri" panose="020F0502020204030204" pitchFamily="34" charset="0"/>
                <a:ea typeface="Calibri" panose="020F0502020204030204" pitchFamily="34" charset="0"/>
              </a:rPr>
              <a:t>- </a:t>
            </a:r>
            <a:r>
              <a:rPr lang="en-US" sz="1400" b="1" dirty="0">
                <a:effectLst/>
                <a:latin typeface="Calibri" panose="020F0502020204030204" pitchFamily="34" charset="0"/>
                <a:ea typeface="Calibri" panose="020F0502020204030204" pitchFamily="34" charset="0"/>
              </a:rPr>
              <a:t>EUR 1200  </a:t>
            </a:r>
            <a:r>
              <a:rPr lang="en-US" sz="1400" dirty="0">
                <a:effectLst/>
                <a:latin typeface="Calibri" panose="020F0502020204030204" pitchFamily="34" charset="0"/>
                <a:ea typeface="Calibri" panose="020F0502020204030204" pitchFamily="34" charset="0"/>
              </a:rPr>
              <a:t>(cereals, flour, pasta, tea, coffee, sugar) </a:t>
            </a:r>
          </a:p>
          <a:p>
            <a:pPr marL="285750" indent="-285750">
              <a:buFont typeface="Arial" panose="020B0604020202020204" pitchFamily="34" charset="0"/>
              <a:buChar char="•"/>
            </a:pPr>
            <a:r>
              <a:rPr lang="en-US" sz="1400" dirty="0">
                <a:latin typeface="Calibri" panose="020F0502020204030204" pitchFamily="34" charset="0"/>
                <a:ea typeface="Calibri" panose="020F0502020204030204" pitchFamily="34" charset="0"/>
              </a:rPr>
              <a:t>Clothing  - </a:t>
            </a:r>
            <a:r>
              <a:rPr lang="en-US" sz="1400" b="1" dirty="0">
                <a:effectLst/>
                <a:latin typeface="Calibri" panose="020F0502020204030204" pitchFamily="34" charset="0"/>
                <a:ea typeface="Calibri" panose="020F0502020204030204" pitchFamily="34" charset="0"/>
              </a:rPr>
              <a:t>EUR 2000</a:t>
            </a:r>
            <a:r>
              <a:rPr lang="en-US" sz="1400" dirty="0">
                <a:effectLst/>
                <a:latin typeface="Calibri" panose="020F0502020204030204" pitchFamily="34" charset="0"/>
                <a:ea typeface="Calibri" panose="020F0502020204030204" pitchFamily="34" charset="0"/>
              </a:rPr>
              <a:t> for footwear and clothes</a:t>
            </a:r>
            <a:endParaRPr lang="ru-RU" sz="1400" dirty="0">
              <a:effectLst/>
              <a:latin typeface="Calibri" panose="020F0502020204030204" pitchFamily="34" charset="0"/>
              <a:ea typeface="Calibri" panose="020F0502020204030204" pitchFamily="34" charset="0"/>
            </a:endParaRPr>
          </a:p>
          <a:p>
            <a:pPr marL="285750" indent="-285750">
              <a:buFont typeface="Arial" panose="020B0604020202020204" pitchFamily="34" charset="0"/>
              <a:buChar char="•"/>
            </a:pPr>
            <a:r>
              <a:rPr lang="pl-PL" sz="1400" dirty="0">
                <a:effectLst/>
                <a:latin typeface="Calibri" panose="020F0502020204030204" pitchFamily="34" charset="0"/>
                <a:ea typeface="Calibri" panose="020F0502020204030204" pitchFamily="34" charset="0"/>
              </a:rPr>
              <a:t>Hygiene  - </a:t>
            </a:r>
            <a:r>
              <a:rPr lang="en-US" sz="1400" dirty="0">
                <a:effectLst/>
                <a:latin typeface="Calibri" panose="020F0502020204030204" pitchFamily="34" charset="0"/>
                <a:ea typeface="Calibri" panose="020F0502020204030204" pitchFamily="34" charset="0"/>
              </a:rPr>
              <a:t> </a:t>
            </a:r>
            <a:r>
              <a:rPr lang="en-US" sz="1400" b="1" dirty="0">
                <a:effectLst/>
                <a:latin typeface="Calibri" panose="020F0502020204030204" pitchFamily="34" charset="0"/>
                <a:ea typeface="Calibri" panose="020F0502020204030204" pitchFamily="34" charset="0"/>
              </a:rPr>
              <a:t>EUR 1800 </a:t>
            </a:r>
            <a:r>
              <a:rPr lang="en-US" sz="1400" dirty="0">
                <a:effectLst/>
                <a:latin typeface="Calibri" panose="020F0502020204030204" pitchFamily="34" charset="0"/>
                <a:ea typeface="Calibri" panose="020F0502020204030204" pitchFamily="34" charset="0"/>
              </a:rPr>
              <a:t>for </a:t>
            </a:r>
            <a:r>
              <a:rPr lang="pl-PL" sz="1400" dirty="0">
                <a:effectLst/>
                <a:latin typeface="Calibri" panose="020F0502020204030204" pitchFamily="34" charset="0"/>
                <a:ea typeface="Calibri" panose="020F0502020204030204" pitchFamily="34" charset="0"/>
              </a:rPr>
              <a:t>shampoos, soaps, sanitary pads, etc.</a:t>
            </a:r>
          </a:p>
          <a:p>
            <a:pPr marL="285750" indent="-285750">
              <a:buFont typeface="Arial" panose="020B0604020202020204" pitchFamily="34" charset="0"/>
              <a:buChar char="•"/>
            </a:pPr>
            <a:r>
              <a:rPr lang="pl-PL" sz="1400" dirty="0">
                <a:effectLst/>
                <a:latin typeface="Calibri" panose="020F0502020204030204" pitchFamily="34" charset="0"/>
                <a:ea typeface="Calibri" panose="020F0502020204030204" pitchFamily="34" charset="0"/>
              </a:rPr>
              <a:t>Other</a:t>
            </a:r>
            <a:r>
              <a:rPr lang="pl-PL" sz="1400" dirty="0">
                <a:latin typeface="Calibri" panose="020F0502020204030204" pitchFamily="34" charset="0"/>
                <a:ea typeface="Calibri" panose="020F0502020204030204" pitchFamily="34" charset="0"/>
              </a:rPr>
              <a:t> - </a:t>
            </a:r>
            <a:r>
              <a:rPr lang="en-US" sz="1400" b="1" dirty="0">
                <a:effectLst/>
                <a:latin typeface="Calibri" panose="020F0502020204030204" pitchFamily="34" charset="0"/>
                <a:ea typeface="Calibri" panose="020F0502020204030204" pitchFamily="34" charset="0"/>
              </a:rPr>
              <a:t>EUR 700</a:t>
            </a:r>
            <a:r>
              <a:rPr lang="en-US" sz="1400" dirty="0">
                <a:effectLst/>
                <a:latin typeface="Calibri" panose="020F0502020204030204" pitchFamily="34" charset="0"/>
                <a:ea typeface="Calibri" panose="020F0502020204030204" pitchFamily="34" charset="0"/>
              </a:rPr>
              <a:t> for manufacturing travel bags for personal belongings and luggage of refugees</a:t>
            </a:r>
            <a:endParaRPr lang="pl-PL" sz="1400" dirty="0">
              <a:effectLst/>
              <a:latin typeface="Calibri" panose="020F0502020204030204" pitchFamily="34" charset="0"/>
              <a:ea typeface="Calibri" panose="020F0502020204030204" pitchFamily="34" charset="0"/>
            </a:endParaRPr>
          </a:p>
          <a:p>
            <a:pPr marL="285750" indent="-285750">
              <a:buFont typeface="Arial" panose="020B0604020202020204" pitchFamily="34" charset="0"/>
              <a:buChar char="•"/>
            </a:pPr>
            <a:r>
              <a:rPr lang="pl-PL" sz="1400" dirty="0">
                <a:latin typeface="Calibri" panose="020F0502020204030204" pitchFamily="34" charset="0"/>
                <a:ea typeface="Calibri" panose="020F0502020204030204" pitchFamily="34" charset="0"/>
              </a:rPr>
              <a:t>Logistics - </a:t>
            </a:r>
            <a:r>
              <a:rPr lang="en-US" sz="1400" dirty="0">
                <a:effectLst/>
                <a:latin typeface="Calibri" panose="020F0502020204030204" pitchFamily="34" charset="0"/>
                <a:ea typeface="Calibri" panose="020F0502020204030204" pitchFamily="34" charset="0"/>
              </a:rPr>
              <a:t> </a:t>
            </a:r>
            <a:r>
              <a:rPr lang="en-US" sz="1400" b="1" dirty="0">
                <a:effectLst/>
                <a:latin typeface="Calibri" panose="020F0502020204030204" pitchFamily="34" charset="0"/>
                <a:ea typeface="Calibri" panose="020F0502020204030204" pitchFamily="34" charset="0"/>
              </a:rPr>
              <a:t>EUR 300</a:t>
            </a:r>
            <a:r>
              <a:rPr lang="en-US" sz="1400" dirty="0">
                <a:effectLst/>
                <a:latin typeface="Calibri" panose="020F0502020204030204" pitchFamily="34" charset="0"/>
                <a:ea typeface="Calibri" panose="020F0502020204030204" pitchFamily="34" charset="0"/>
              </a:rPr>
              <a:t> </a:t>
            </a:r>
            <a:r>
              <a:rPr lang="pl-PL" sz="1400" dirty="0">
                <a:effectLst/>
                <a:latin typeface="Calibri" panose="020F0502020204030204" pitchFamily="34" charset="0"/>
                <a:ea typeface="Calibri" panose="020F0502020204030204" pitchFamily="34" charset="0"/>
              </a:rPr>
              <a:t>for fuel</a:t>
            </a:r>
            <a:endParaRPr lang="uk-UA" sz="1400" dirty="0">
              <a:effectLst/>
              <a:latin typeface="Calibri" panose="020F0502020204030204" pitchFamily="34" charset="0"/>
              <a:ea typeface="Calibri" panose="020F0502020204030204" pitchFamily="34" charset="0"/>
            </a:endParaRPr>
          </a:p>
        </p:txBody>
      </p:sp>
      <p:sp>
        <p:nvSpPr>
          <p:cNvPr id="4" name="TextBox 3">
            <a:extLst>
              <a:ext uri="{FF2B5EF4-FFF2-40B4-BE49-F238E27FC236}">
                <a16:creationId xmlns:a16="http://schemas.microsoft.com/office/drawing/2014/main" id="{6A23C4CA-A9CD-2C67-77F1-D96E49F0B8B3}"/>
              </a:ext>
            </a:extLst>
          </p:cNvPr>
          <p:cNvSpPr txBox="1"/>
          <p:nvPr/>
        </p:nvSpPr>
        <p:spPr>
          <a:xfrm>
            <a:off x="250825" y="168649"/>
            <a:ext cx="8893175" cy="369332"/>
          </a:xfrm>
          <a:prstGeom prst="rect">
            <a:avLst/>
          </a:prstGeom>
          <a:noFill/>
        </p:spPr>
        <p:txBody>
          <a:bodyPr wrap="square">
            <a:spAutoFit/>
          </a:bodyPr>
          <a:lstStyle/>
          <a:p>
            <a:r>
              <a:rPr lang="en-US" sz="1800" b="1" dirty="0">
                <a:solidFill>
                  <a:srgbClr val="1D1E1E"/>
                </a:solidFill>
                <a:latin typeface="Arial" panose="020B0604020202020204" pitchFamily="34" charset="0"/>
                <a:ea typeface="+mj-ea"/>
                <a:cs typeface="Arial" panose="020B0604020202020204" pitchFamily="34" charset="0"/>
              </a:rPr>
              <a:t>Charity foundation </a:t>
            </a:r>
            <a:r>
              <a:rPr lang="ru-RU" sz="1800" b="1" dirty="0">
                <a:solidFill>
                  <a:srgbClr val="1D1E1E"/>
                </a:solidFill>
                <a:latin typeface="Arial" panose="020B0604020202020204" pitchFamily="34" charset="0"/>
                <a:ea typeface="+mj-ea"/>
                <a:cs typeface="Arial" panose="020B0604020202020204" pitchFamily="34" charset="0"/>
              </a:rPr>
              <a:t>"С.В.І.Т. РАЗОМ – 2022</a:t>
            </a:r>
            <a:r>
              <a:rPr lang="en-US" sz="1800" b="1" dirty="0">
                <a:solidFill>
                  <a:srgbClr val="1D1E1E"/>
                </a:solidFill>
                <a:latin typeface="Arial" panose="020B0604020202020204" pitchFamily="34" charset="0"/>
                <a:ea typeface="+mj-ea"/>
                <a:cs typeface="Arial" panose="020B0604020202020204" pitchFamily="34" charset="0"/>
              </a:rPr>
              <a:t> (</a:t>
            </a:r>
            <a:r>
              <a:rPr lang="en-US" sz="1400" b="1" dirty="0">
                <a:solidFill>
                  <a:srgbClr val="1D1E1E"/>
                </a:solidFill>
                <a:latin typeface="Arial" panose="020B0604020202020204" pitchFamily="34" charset="0"/>
                <a:ea typeface="+mj-ea"/>
                <a:cs typeface="Arial" panose="020B0604020202020204" pitchFamily="34" charset="0"/>
              </a:rPr>
              <a:t> W.O.R.L.D. Together - 2022</a:t>
            </a:r>
            <a:r>
              <a:rPr lang="en-US" sz="1800" b="1" dirty="0">
                <a:solidFill>
                  <a:srgbClr val="1D1E1E"/>
                </a:solidFill>
                <a:latin typeface="Arial" panose="020B0604020202020204" pitchFamily="34" charset="0"/>
                <a:ea typeface="+mj-ea"/>
                <a:cs typeface="Arial" panose="020B0604020202020204" pitchFamily="34" charset="0"/>
              </a:rPr>
              <a:t>)</a:t>
            </a:r>
            <a:r>
              <a:rPr lang="ru-RU" sz="1800" b="1" dirty="0">
                <a:solidFill>
                  <a:srgbClr val="1D1E1E"/>
                </a:solidFill>
                <a:latin typeface="Arial" panose="020B0604020202020204" pitchFamily="34" charset="0"/>
                <a:ea typeface="+mj-ea"/>
                <a:cs typeface="Arial" panose="020B0604020202020204" pitchFamily="34" charset="0"/>
              </a:rPr>
              <a:t> </a:t>
            </a:r>
          </a:p>
        </p:txBody>
      </p:sp>
      <p:pic>
        <p:nvPicPr>
          <p:cNvPr id="5" name="Picture Placeholder 12">
            <a:extLst>
              <a:ext uri="{FF2B5EF4-FFF2-40B4-BE49-F238E27FC236}">
                <a16:creationId xmlns:a16="http://schemas.microsoft.com/office/drawing/2014/main" id="{AB2B8B7F-0C48-B1E4-7354-1CA22E29FD8D}"/>
              </a:ext>
            </a:extLst>
          </p:cNvPr>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a:stretch/>
        </p:blipFill>
        <p:spPr>
          <a:xfrm>
            <a:off x="7678607" y="0"/>
            <a:ext cx="1465393" cy="768554"/>
          </a:xfrm>
        </p:spPr>
      </p:pic>
      <p:pic>
        <p:nvPicPr>
          <p:cNvPr id="7" name="Picture 6">
            <a:extLst>
              <a:ext uri="{FF2B5EF4-FFF2-40B4-BE49-F238E27FC236}">
                <a16:creationId xmlns:a16="http://schemas.microsoft.com/office/drawing/2014/main" id="{DC62C5B9-4412-084E-7C9C-A89BE0B2AD37}"/>
              </a:ext>
            </a:extLst>
          </p:cNvPr>
          <p:cNvPicPr>
            <a:picLocks noChangeAspect="1"/>
          </p:cNvPicPr>
          <p:nvPr/>
        </p:nvPicPr>
        <p:blipFill rotWithShape="1">
          <a:blip r:embed="rId3"/>
          <a:srcRect l="30420" t="29012" r="30840"/>
          <a:stretch/>
        </p:blipFill>
        <p:spPr>
          <a:xfrm>
            <a:off x="5916706" y="2325541"/>
            <a:ext cx="2626724" cy="2557102"/>
          </a:xfrm>
          <a:prstGeom prst="rect">
            <a:avLst/>
          </a:prstGeom>
        </p:spPr>
      </p:pic>
      <p:sp>
        <p:nvSpPr>
          <p:cNvPr id="8" name="Rectangle 7">
            <a:extLst>
              <a:ext uri="{FF2B5EF4-FFF2-40B4-BE49-F238E27FC236}">
                <a16:creationId xmlns:a16="http://schemas.microsoft.com/office/drawing/2014/main" id="{0B9C3343-CEA1-CB76-09B3-F24C0F288F31}"/>
              </a:ext>
            </a:extLst>
          </p:cNvPr>
          <p:cNvSpPr/>
          <p:nvPr/>
        </p:nvSpPr>
        <p:spPr>
          <a:xfrm>
            <a:off x="5986986" y="3330354"/>
            <a:ext cx="2556444" cy="327246"/>
          </a:xfrm>
          <a:prstGeom prst="rect">
            <a:avLst/>
          </a:prstGeom>
          <a:noFill/>
          <a:ln w="603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10" name="TextBox 9">
            <a:extLst>
              <a:ext uri="{FF2B5EF4-FFF2-40B4-BE49-F238E27FC236}">
                <a16:creationId xmlns:a16="http://schemas.microsoft.com/office/drawing/2014/main" id="{FC1327AF-3B21-A560-B188-89C15068BBC8}"/>
              </a:ext>
            </a:extLst>
          </p:cNvPr>
          <p:cNvSpPr txBox="1"/>
          <p:nvPr/>
        </p:nvSpPr>
        <p:spPr>
          <a:xfrm>
            <a:off x="250825" y="3022577"/>
            <a:ext cx="5231197" cy="1384995"/>
          </a:xfrm>
          <a:prstGeom prst="rect">
            <a:avLst/>
          </a:prstGeom>
          <a:noFill/>
        </p:spPr>
        <p:txBody>
          <a:bodyPr wrap="square">
            <a:spAutoFit/>
          </a:bodyPr>
          <a:lstStyle/>
          <a:p>
            <a:pPr indent="449580"/>
            <a:r>
              <a:rPr lang="pl-PL" sz="1400" dirty="0">
                <a:latin typeface="Calibri" panose="020F0502020204030204" pitchFamily="34" charset="0"/>
                <a:ea typeface="Calibri" panose="020F0502020204030204" pitchFamily="34" charset="0"/>
              </a:rPr>
              <a:t>The fund piblished the report about this donation spending on their official page , and mentionaed the donator also, recognizing the efforts of the community:  </a:t>
            </a:r>
            <a:r>
              <a:rPr lang="pl-PL" sz="1400" dirty="0">
                <a:solidFill>
                  <a:srgbClr val="0070C0"/>
                </a:solidFill>
                <a:latin typeface="Calibri" panose="020F0502020204030204" pitchFamily="34" charset="0"/>
                <a:ea typeface="Calibri" panose="020F0502020204030204" pitchFamily="34" charset="0"/>
                <a:hlinkClick r:id="rId4">
                  <a:extLst>
                    <a:ext uri="{A12FA001-AC4F-418D-AE19-62706E023703}">
                      <ahyp:hlinkClr xmlns:ahyp="http://schemas.microsoft.com/office/drawing/2018/hyperlinkcolor" val="tx"/>
                    </a:ext>
                  </a:extLst>
                </a:hlinkClick>
              </a:rPr>
              <a:t>https://www.facebook.com/svit.razom.2022/posts/pfbid02PeaSiPedStzbshSpmT7PxLiAWqHRZvAPKZA1fQdhQUVqBpSv2HJoykDGBVMLK4bLl</a:t>
            </a:r>
            <a:r>
              <a:rPr lang="pl-PL" sz="1400" dirty="0">
                <a:solidFill>
                  <a:srgbClr val="0070C0"/>
                </a:solidFill>
                <a:latin typeface="Calibri" panose="020F0502020204030204" pitchFamily="34" charset="0"/>
                <a:ea typeface="Calibri" panose="020F0502020204030204" pitchFamily="34" charset="0"/>
              </a:rPr>
              <a:t> </a:t>
            </a:r>
            <a:endParaRPr lang="uk-UA" sz="1400" dirty="0">
              <a:solidFill>
                <a:srgbClr val="0070C0"/>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36014108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На зображенні може бути: 3 людини, взуття, у приміщенні та текст «U.S.A»">
            <a:extLst>
              <a:ext uri="{FF2B5EF4-FFF2-40B4-BE49-F238E27FC236}">
                <a16:creationId xmlns:a16="http://schemas.microsoft.com/office/drawing/2014/main" id="{21B1FA96-2129-A23C-2B74-3F3917BCB5F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322729"/>
            <a:ext cx="4279045" cy="427904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На зображенні може бути: у приміщенні">
            <a:extLst>
              <a:ext uri="{FF2B5EF4-FFF2-40B4-BE49-F238E27FC236}">
                <a16:creationId xmlns:a16="http://schemas.microsoft.com/office/drawing/2014/main" id="{0CE79624-16FC-9DA2-BCD2-22BD9FB078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460" y="247328"/>
            <a:ext cx="4354446" cy="43544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8546735"/>
      </p:ext>
    </p:extLst>
  </p:cSld>
  <p:clrMapOvr>
    <a:masterClrMapping/>
  </p:clrMapOvr>
</p:sld>
</file>

<file path=ppt/theme/theme1.xml><?xml version="1.0" encoding="utf-8"?>
<a:theme xmlns:a="http://schemas.openxmlformats.org/drawingml/2006/main" name="Office Theme">
  <a:themeElements>
    <a:clrScheme name="Custom 2">
      <a:dk1>
        <a:srgbClr val="1D1E1E"/>
      </a:dk1>
      <a:lt1>
        <a:srgbClr val="FFFFFF"/>
      </a:lt1>
      <a:dk2>
        <a:srgbClr val="000000"/>
      </a:dk2>
      <a:lt2>
        <a:srgbClr val="4B4D4D"/>
      </a:lt2>
      <a:accent1>
        <a:srgbClr val="8BC53F"/>
      </a:accent1>
      <a:accent2>
        <a:srgbClr val="5C9A0C"/>
      </a:accent2>
      <a:accent3>
        <a:srgbClr val="4CB9F1"/>
      </a:accent3>
      <a:accent4>
        <a:srgbClr val="FFC66E"/>
      </a:accent4>
      <a:accent5>
        <a:srgbClr val="FBB03B"/>
      </a:accent5>
      <a:accent6>
        <a:srgbClr val="B5BEC0"/>
      </a:accent6>
      <a:hlink>
        <a:srgbClr val="1D1E1E"/>
      </a:hlink>
      <a:folHlink>
        <a:srgbClr val="B5BEC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8002940431E5DF4F829CCDDAF5A3378D" ma:contentTypeVersion="13" ma:contentTypeDescription="Create a new document." ma:contentTypeScope="" ma:versionID="258622e2423ff16f589ae18cba7528ce">
  <xsd:schema xmlns:xsd="http://www.w3.org/2001/XMLSchema" xmlns:xs="http://www.w3.org/2001/XMLSchema" xmlns:p="http://schemas.microsoft.com/office/2006/metadata/properties" xmlns:ns2="d78c4563-3038-463e-a203-6b4d8d45dfec" xmlns:ns3="bd061ecf-f3a6-4f59-b1a6-3fa6e11ee40a" targetNamespace="http://schemas.microsoft.com/office/2006/metadata/properties" ma:root="true" ma:fieldsID="cd731c8c7e4568b71e2bbd015868d676" ns2:_="" ns3:_="">
    <xsd:import namespace="d78c4563-3038-463e-a203-6b4d8d45dfec"/>
    <xsd:import namespace="bd061ecf-f3a6-4f59-b1a6-3fa6e11ee40a"/>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3:SharedWithUsers" minOccurs="0"/>
                <xsd:element ref="ns3:SharedWithDetails" minOccurs="0"/>
                <xsd:element ref="ns2:MediaServiceDateTaken" minOccurs="0"/>
                <xsd:element ref="ns2:MediaServiceLocatio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78c4563-3038-463e-a203-6b4d8d45dfe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AutoKeyPoints" ma:index="14" nillable="true" ma:displayName="MediaServiceAutoKeyPoints" ma:hidden="true" ma:internalName="MediaServiceAutoKeyPoints" ma:readOnly="true">
      <xsd:simpleType>
        <xsd:restriction base="dms:Note"/>
      </xsd:simpleType>
    </xsd:element>
    <xsd:element name="MediaServiceKeyPoints" ma:index="15" nillable="true" ma:displayName="KeyPoints" ma:internalName="MediaServiceKeyPoints" ma:readOnly="tru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bd061ecf-f3a6-4f59-b1a6-3fa6e11ee40a"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2FF7D27-EF9C-455C-9F84-1373B010CB14}">
  <ds:schemaRefs>
    <ds:schemaRef ds:uri="d78c4563-3038-463e-a203-6b4d8d45dfec"/>
    <ds:schemaRef ds:uri="http://purl.org/dc/elements/1.1/"/>
    <ds:schemaRef ds:uri="http://schemas.microsoft.com/office/2006/metadata/properties"/>
    <ds:schemaRef ds:uri="http://schemas.microsoft.com/office/2006/documentManagement/types"/>
    <ds:schemaRef ds:uri="http://purl.org/dc/terms/"/>
    <ds:schemaRef ds:uri="http://schemas.openxmlformats.org/package/2006/metadata/core-properties"/>
    <ds:schemaRef ds:uri="http://purl.org/dc/dcmitype/"/>
    <ds:schemaRef ds:uri="http://schemas.microsoft.com/office/infopath/2007/PartnerControls"/>
    <ds:schemaRef ds:uri="bd061ecf-f3a6-4f59-b1a6-3fa6e11ee40a"/>
    <ds:schemaRef ds:uri="http://www.w3.org/XML/1998/namespace"/>
  </ds:schemaRefs>
</ds:datastoreItem>
</file>

<file path=customXml/itemProps2.xml><?xml version="1.0" encoding="utf-8"?>
<ds:datastoreItem xmlns:ds="http://schemas.openxmlformats.org/officeDocument/2006/customXml" ds:itemID="{7C147DD7-B039-4327-936E-38439B9C711A}">
  <ds:schemaRefs>
    <ds:schemaRef ds:uri="http://schemas.microsoft.com/sharepoint/v3/contenttype/forms"/>
  </ds:schemaRefs>
</ds:datastoreItem>
</file>

<file path=customXml/itemProps3.xml><?xml version="1.0" encoding="utf-8"?>
<ds:datastoreItem xmlns:ds="http://schemas.openxmlformats.org/officeDocument/2006/customXml" ds:itemID="{41917153-A4E0-4714-8C9A-FA5BB7C02E1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78c4563-3038-463e-a203-6b4d8d45dfec"/>
    <ds:schemaRef ds:uri="bd061ecf-f3a6-4f59-b1a6-3fa6e11ee40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0</TotalTime>
  <Words>300</Words>
  <Application>Microsoft Macintosh PowerPoint</Application>
  <PresentationFormat>Bildschirmpräsentation (16:9)</PresentationFormat>
  <Paragraphs>17</Paragraphs>
  <Slides>4</Slides>
  <Notes>0</Notes>
  <HiddenSlides>0</HiddenSlides>
  <MMClips>0</MMClips>
  <ScaleCrop>false</ScaleCrop>
  <HeadingPairs>
    <vt:vector size="6" baseType="variant">
      <vt:variant>
        <vt:lpstr>Verwendete Schriftarten</vt:lpstr>
      </vt:variant>
      <vt:variant>
        <vt:i4>5</vt:i4>
      </vt:variant>
      <vt:variant>
        <vt:lpstr>Design</vt:lpstr>
      </vt:variant>
      <vt:variant>
        <vt:i4>1</vt:i4>
      </vt:variant>
      <vt:variant>
        <vt:lpstr>Folientitel</vt:lpstr>
      </vt:variant>
      <vt:variant>
        <vt:i4>4</vt:i4>
      </vt:variant>
    </vt:vector>
  </HeadingPairs>
  <TitlesOfParts>
    <vt:vector size="10" baseType="lpstr">
      <vt:lpstr>Arial</vt:lpstr>
      <vt:lpstr>Calibri</vt:lpstr>
      <vt:lpstr>Courier New</vt:lpstr>
      <vt:lpstr>Open Sans</vt:lpstr>
      <vt:lpstr>Times New Roman</vt:lpstr>
      <vt:lpstr>Office Theme</vt:lpstr>
      <vt:lpstr>PowerPoint-Präsentation</vt:lpstr>
      <vt:lpstr>PowerPoint-Präsentation</vt:lpstr>
      <vt:lpstr>PowerPoint-Präsentation</vt:lpstr>
      <vt:lpstr>PowerPoint-Präsentation</vt:lpstr>
    </vt:vector>
  </TitlesOfParts>
  <Company>home</Company>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Infopulse</dc:creator>
  <cp:lastModifiedBy>Rüdiger Wachendorff</cp:lastModifiedBy>
  <cp:revision>2226</cp:revision>
  <dcterms:created xsi:type="dcterms:W3CDTF">2013-03-20T15:42:31Z</dcterms:created>
  <dcterms:modified xsi:type="dcterms:W3CDTF">2022-11-25T07:44:59Z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0x0101008002940431E5DF4F829CCDDAF5A3378D</vt:lpwstr>
  </property>
  <property fmtid="{D5CDD505-2E9C-101B-9397-08002B2CF9AE}" pid="3" name="Technology">
    <vt:lpwstr/>
  </property>
  <property fmtid="{D5CDD505-2E9C-101B-9397-08002B2CF9AE}" pid="4" name="Service">
    <vt:lpwstr/>
  </property>
  <property fmtid="{D5CDD505-2E9C-101B-9397-08002B2CF9AE}" pid="5" name="Customer">
    <vt:lpwstr/>
  </property>
  <property fmtid="{D5CDD505-2E9C-101B-9397-08002B2CF9AE}" pid="6" name="Industry">
    <vt:lpwstr/>
  </property>
  <property fmtid="{D5CDD505-2E9C-101B-9397-08002B2CF9AE}" pid="7" name="ShortLongForm">
    <vt:lpwstr/>
  </property>
  <property fmtid="{D5CDD505-2E9C-101B-9397-08002B2CF9AE}" pid="8" name="AccountManager">
    <vt:lpwstr/>
  </property>
  <property fmtid="{D5CDD505-2E9C-101B-9397-08002B2CF9AE}" pid="9" name="Country">
    <vt:lpwstr/>
  </property>
</Properties>
</file>